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</p:sldIdLst>
  <p:sldSz cx="20104100" cy="11309350"/>
  <p:notesSz cx="20104100" cy="1130935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45" d="100"/>
          <a:sy n="45" d="100"/>
        </p:scale>
        <p:origin x="240" y="51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07807" y="3505898"/>
            <a:ext cx="17088486" cy="23749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3015615" y="6333236"/>
            <a:ext cx="14072870" cy="28273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2/25/2026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2/25/2026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1005205" y="2601150"/>
            <a:ext cx="8745284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10353611" y="2601150"/>
            <a:ext cx="8745284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2/25/2026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2/25/2026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2/25/2026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005205" y="452374"/>
            <a:ext cx="18093690" cy="180949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005205" y="2601150"/>
            <a:ext cx="18093690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6835394" y="10517696"/>
            <a:ext cx="6433312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005205" y="10517696"/>
            <a:ext cx="4623943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2/25/2026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4474953" y="10517696"/>
            <a:ext cx="4623943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13" Type="http://schemas.openxmlformats.org/officeDocument/2006/relationships/image" Target="../media/image56.png"/><Relationship Id="rId18" Type="http://schemas.openxmlformats.org/officeDocument/2006/relationships/image" Target="../media/image72.png"/><Relationship Id="rId26" Type="http://schemas.openxmlformats.org/officeDocument/2006/relationships/image" Target="../media/image79.png"/><Relationship Id="rId3" Type="http://schemas.openxmlformats.org/officeDocument/2006/relationships/image" Target="../media/image67.png"/><Relationship Id="rId21" Type="http://schemas.openxmlformats.org/officeDocument/2006/relationships/image" Target="../media/image74.png"/><Relationship Id="rId7" Type="http://schemas.openxmlformats.org/officeDocument/2006/relationships/image" Target="../media/image69.png"/><Relationship Id="rId12" Type="http://schemas.openxmlformats.org/officeDocument/2006/relationships/image" Target="../media/image71.png"/><Relationship Id="rId17" Type="http://schemas.openxmlformats.org/officeDocument/2006/relationships/image" Target="../media/image57.png"/><Relationship Id="rId25" Type="http://schemas.openxmlformats.org/officeDocument/2006/relationships/image" Target="../media/image78.png"/><Relationship Id="rId2" Type="http://schemas.openxmlformats.org/officeDocument/2006/relationships/image" Target="../media/image45.png"/><Relationship Id="rId16" Type="http://schemas.openxmlformats.org/officeDocument/2006/relationships/image" Target="../media/image59.png"/><Relationship Id="rId20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6.png"/><Relationship Id="rId11" Type="http://schemas.openxmlformats.org/officeDocument/2006/relationships/image" Target="../media/image53.png"/><Relationship Id="rId24" Type="http://schemas.openxmlformats.org/officeDocument/2006/relationships/image" Target="../media/image77.png"/><Relationship Id="rId5" Type="http://schemas.openxmlformats.org/officeDocument/2006/relationships/image" Target="../media/image68.png"/><Relationship Id="rId15" Type="http://schemas.openxmlformats.org/officeDocument/2006/relationships/image" Target="../media/image61.png"/><Relationship Id="rId23" Type="http://schemas.openxmlformats.org/officeDocument/2006/relationships/image" Target="../media/image76.png"/><Relationship Id="rId10" Type="http://schemas.openxmlformats.org/officeDocument/2006/relationships/image" Target="../media/image54.png"/><Relationship Id="rId19" Type="http://schemas.openxmlformats.org/officeDocument/2006/relationships/image" Target="../media/image73.png"/><Relationship Id="rId4" Type="http://schemas.openxmlformats.org/officeDocument/2006/relationships/image" Target="../media/image48.png"/><Relationship Id="rId9" Type="http://schemas.openxmlformats.org/officeDocument/2006/relationships/image" Target="../media/image63.png"/><Relationship Id="rId14" Type="http://schemas.openxmlformats.org/officeDocument/2006/relationships/image" Target="../media/image58.png"/><Relationship Id="rId22" Type="http://schemas.openxmlformats.org/officeDocument/2006/relationships/image" Target="../media/image75.png"/><Relationship Id="rId27" Type="http://schemas.openxmlformats.org/officeDocument/2006/relationships/image" Target="../media/image62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13" Type="http://schemas.openxmlformats.org/officeDocument/2006/relationships/image" Target="../media/image60.png"/><Relationship Id="rId18" Type="http://schemas.openxmlformats.org/officeDocument/2006/relationships/image" Target="../media/image54.png"/><Relationship Id="rId26" Type="http://schemas.openxmlformats.org/officeDocument/2006/relationships/image" Target="../media/image92.png"/><Relationship Id="rId3" Type="http://schemas.openxmlformats.org/officeDocument/2006/relationships/image" Target="../media/image80.png"/><Relationship Id="rId21" Type="http://schemas.openxmlformats.org/officeDocument/2006/relationships/image" Target="../media/image87.png"/><Relationship Id="rId7" Type="http://schemas.openxmlformats.org/officeDocument/2006/relationships/image" Target="../media/image82.png"/><Relationship Id="rId12" Type="http://schemas.openxmlformats.org/officeDocument/2006/relationships/image" Target="../media/image59.png"/><Relationship Id="rId17" Type="http://schemas.openxmlformats.org/officeDocument/2006/relationships/image" Target="../media/image55.png"/><Relationship Id="rId25" Type="http://schemas.openxmlformats.org/officeDocument/2006/relationships/image" Target="../media/image91.png"/><Relationship Id="rId2" Type="http://schemas.openxmlformats.org/officeDocument/2006/relationships/image" Target="../media/image48.png"/><Relationship Id="rId16" Type="http://schemas.openxmlformats.org/officeDocument/2006/relationships/image" Target="../media/image58.png"/><Relationship Id="rId20" Type="http://schemas.openxmlformats.org/officeDocument/2006/relationships/image" Target="../media/image8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1.png"/><Relationship Id="rId11" Type="http://schemas.openxmlformats.org/officeDocument/2006/relationships/image" Target="../media/image72.png"/><Relationship Id="rId24" Type="http://schemas.openxmlformats.org/officeDocument/2006/relationships/image" Target="../media/image90.png"/><Relationship Id="rId5" Type="http://schemas.openxmlformats.org/officeDocument/2006/relationships/image" Target="../media/image45.png"/><Relationship Id="rId15" Type="http://schemas.openxmlformats.org/officeDocument/2006/relationships/image" Target="../media/image63.png"/><Relationship Id="rId23" Type="http://schemas.openxmlformats.org/officeDocument/2006/relationships/image" Target="../media/image89.png"/><Relationship Id="rId28" Type="http://schemas.openxmlformats.org/officeDocument/2006/relationships/image" Target="../media/image94.png"/><Relationship Id="rId10" Type="http://schemas.openxmlformats.org/officeDocument/2006/relationships/image" Target="../media/image83.png"/><Relationship Id="rId19" Type="http://schemas.openxmlformats.org/officeDocument/2006/relationships/image" Target="../media/image85.png"/><Relationship Id="rId4" Type="http://schemas.openxmlformats.org/officeDocument/2006/relationships/image" Target="../media/image68.png"/><Relationship Id="rId9" Type="http://schemas.openxmlformats.org/officeDocument/2006/relationships/image" Target="../media/image46.png"/><Relationship Id="rId14" Type="http://schemas.openxmlformats.org/officeDocument/2006/relationships/image" Target="../media/image84.png"/><Relationship Id="rId22" Type="http://schemas.openxmlformats.org/officeDocument/2006/relationships/image" Target="../media/image88.png"/><Relationship Id="rId27" Type="http://schemas.openxmlformats.org/officeDocument/2006/relationships/image" Target="../media/image93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openxmlformats.org/officeDocument/2006/relationships/image" Target="../media/image99.png"/><Relationship Id="rId3" Type="http://schemas.openxmlformats.org/officeDocument/2006/relationships/image" Target="../media/image46.png"/><Relationship Id="rId7" Type="http://schemas.openxmlformats.org/officeDocument/2006/relationships/image" Target="../media/image59.png"/><Relationship Id="rId12" Type="http://schemas.openxmlformats.org/officeDocument/2006/relationships/image" Target="../media/image98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8.png"/><Relationship Id="rId11" Type="http://schemas.openxmlformats.org/officeDocument/2006/relationships/image" Target="../media/image97.png"/><Relationship Id="rId5" Type="http://schemas.openxmlformats.org/officeDocument/2006/relationships/image" Target="../media/image95.png"/><Relationship Id="rId10" Type="http://schemas.openxmlformats.org/officeDocument/2006/relationships/image" Target="../media/image61.png"/><Relationship Id="rId4" Type="http://schemas.openxmlformats.org/officeDocument/2006/relationships/image" Target="../media/image49.png"/><Relationship Id="rId9" Type="http://schemas.openxmlformats.org/officeDocument/2006/relationships/image" Target="../media/image96.png"/><Relationship Id="rId14" Type="http://schemas.openxmlformats.org/officeDocument/2006/relationships/image" Target="../media/image7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13" Type="http://schemas.openxmlformats.org/officeDocument/2006/relationships/image" Target="../media/image75.png"/><Relationship Id="rId3" Type="http://schemas.openxmlformats.org/officeDocument/2006/relationships/image" Target="../media/image48.png"/><Relationship Id="rId7" Type="http://schemas.openxmlformats.org/officeDocument/2006/relationships/image" Target="../media/image57.png"/><Relationship Id="rId12" Type="http://schemas.openxmlformats.org/officeDocument/2006/relationships/image" Target="../media/image103.png"/><Relationship Id="rId17" Type="http://schemas.openxmlformats.org/officeDocument/2006/relationships/image" Target="../media/image98.png"/><Relationship Id="rId2" Type="http://schemas.openxmlformats.org/officeDocument/2006/relationships/image" Target="../media/image46.png"/><Relationship Id="rId16" Type="http://schemas.openxmlformats.org/officeDocument/2006/relationships/image" Target="../media/image7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9.png"/><Relationship Id="rId11" Type="http://schemas.openxmlformats.org/officeDocument/2006/relationships/image" Target="../media/image102.png"/><Relationship Id="rId5" Type="http://schemas.openxmlformats.org/officeDocument/2006/relationships/image" Target="../media/image100.png"/><Relationship Id="rId15" Type="http://schemas.openxmlformats.org/officeDocument/2006/relationships/image" Target="../media/image72.png"/><Relationship Id="rId10" Type="http://schemas.openxmlformats.org/officeDocument/2006/relationships/image" Target="../media/image61.png"/><Relationship Id="rId4" Type="http://schemas.openxmlformats.org/officeDocument/2006/relationships/image" Target="../media/image45.png"/><Relationship Id="rId9" Type="http://schemas.openxmlformats.org/officeDocument/2006/relationships/image" Target="../media/image101.png"/><Relationship Id="rId14" Type="http://schemas.openxmlformats.org/officeDocument/2006/relationships/image" Target="../media/image52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png"/><Relationship Id="rId3" Type="http://schemas.openxmlformats.org/officeDocument/2006/relationships/image" Target="../media/image105.png"/><Relationship Id="rId7" Type="http://schemas.openxmlformats.org/officeDocument/2006/relationships/image" Target="../media/image23.png"/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0.png"/><Relationship Id="rId5" Type="http://schemas.openxmlformats.org/officeDocument/2006/relationships/image" Target="../media/image107.png"/><Relationship Id="rId4" Type="http://schemas.openxmlformats.org/officeDocument/2006/relationships/image" Target="../media/image106.png"/><Relationship Id="rId9" Type="http://schemas.openxmlformats.org/officeDocument/2006/relationships/image" Target="../media/image3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10.png"/><Relationship Id="rId4" Type="http://schemas.openxmlformats.org/officeDocument/2006/relationships/image" Target="../media/image17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4.png"/><Relationship Id="rId13" Type="http://schemas.openxmlformats.org/officeDocument/2006/relationships/image" Target="../media/image77.png"/><Relationship Id="rId18" Type="http://schemas.openxmlformats.org/officeDocument/2006/relationships/image" Target="../media/image63.png"/><Relationship Id="rId26" Type="http://schemas.openxmlformats.org/officeDocument/2006/relationships/image" Target="../media/image120.png"/><Relationship Id="rId3" Type="http://schemas.openxmlformats.org/officeDocument/2006/relationships/image" Target="../media/image112.png"/><Relationship Id="rId21" Type="http://schemas.openxmlformats.org/officeDocument/2006/relationships/image" Target="../media/image117.png"/><Relationship Id="rId7" Type="http://schemas.openxmlformats.org/officeDocument/2006/relationships/image" Target="../media/image46.png"/><Relationship Id="rId12" Type="http://schemas.openxmlformats.org/officeDocument/2006/relationships/image" Target="../media/image59.png"/><Relationship Id="rId17" Type="http://schemas.openxmlformats.org/officeDocument/2006/relationships/image" Target="../media/image55.png"/><Relationship Id="rId25" Type="http://schemas.openxmlformats.org/officeDocument/2006/relationships/image" Target="../media/image119.png"/><Relationship Id="rId2" Type="http://schemas.openxmlformats.org/officeDocument/2006/relationships/image" Target="../media/image111.png"/><Relationship Id="rId16" Type="http://schemas.openxmlformats.org/officeDocument/2006/relationships/image" Target="../media/image52.png"/><Relationship Id="rId20" Type="http://schemas.openxmlformats.org/officeDocument/2006/relationships/image" Target="../media/image116.png"/><Relationship Id="rId29" Type="http://schemas.openxmlformats.org/officeDocument/2006/relationships/image" Target="../media/image12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0.png"/><Relationship Id="rId11" Type="http://schemas.openxmlformats.org/officeDocument/2006/relationships/image" Target="../media/image61.png"/><Relationship Id="rId24" Type="http://schemas.openxmlformats.org/officeDocument/2006/relationships/image" Target="../media/image48.png"/><Relationship Id="rId5" Type="http://schemas.openxmlformats.org/officeDocument/2006/relationships/image" Target="../media/image113.png"/><Relationship Id="rId15" Type="http://schemas.openxmlformats.org/officeDocument/2006/relationships/image" Target="../media/image60.png"/><Relationship Id="rId23" Type="http://schemas.openxmlformats.org/officeDocument/2006/relationships/image" Target="../media/image75.png"/><Relationship Id="rId28" Type="http://schemas.openxmlformats.org/officeDocument/2006/relationships/image" Target="../media/image121.png"/><Relationship Id="rId10" Type="http://schemas.openxmlformats.org/officeDocument/2006/relationships/image" Target="../media/image115.png"/><Relationship Id="rId19" Type="http://schemas.openxmlformats.org/officeDocument/2006/relationships/image" Target="../media/image57.png"/><Relationship Id="rId4" Type="http://schemas.openxmlformats.org/officeDocument/2006/relationships/image" Target="../media/image45.png"/><Relationship Id="rId9" Type="http://schemas.openxmlformats.org/officeDocument/2006/relationships/image" Target="../media/image62.png"/><Relationship Id="rId14" Type="http://schemas.openxmlformats.org/officeDocument/2006/relationships/image" Target="../media/image54.png"/><Relationship Id="rId22" Type="http://schemas.openxmlformats.org/officeDocument/2006/relationships/image" Target="../media/image118.png"/><Relationship Id="rId27" Type="http://schemas.openxmlformats.org/officeDocument/2006/relationships/image" Target="../media/image56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47.png"/><Relationship Id="rId117" Type="http://schemas.openxmlformats.org/officeDocument/2006/relationships/image" Target="../media/image238.png"/><Relationship Id="rId21" Type="http://schemas.openxmlformats.org/officeDocument/2006/relationships/image" Target="../media/image142.png"/><Relationship Id="rId42" Type="http://schemas.openxmlformats.org/officeDocument/2006/relationships/image" Target="../media/image163.png"/><Relationship Id="rId47" Type="http://schemas.openxmlformats.org/officeDocument/2006/relationships/image" Target="../media/image168.png"/><Relationship Id="rId63" Type="http://schemas.openxmlformats.org/officeDocument/2006/relationships/image" Target="../media/image184.png"/><Relationship Id="rId68" Type="http://schemas.openxmlformats.org/officeDocument/2006/relationships/image" Target="../media/image189.png"/><Relationship Id="rId84" Type="http://schemas.openxmlformats.org/officeDocument/2006/relationships/image" Target="../media/image205.png"/><Relationship Id="rId89" Type="http://schemas.openxmlformats.org/officeDocument/2006/relationships/image" Target="../media/image210.png"/><Relationship Id="rId112" Type="http://schemas.openxmlformats.org/officeDocument/2006/relationships/image" Target="../media/image233.png"/><Relationship Id="rId16" Type="http://schemas.openxmlformats.org/officeDocument/2006/relationships/image" Target="../media/image137.png"/><Relationship Id="rId107" Type="http://schemas.openxmlformats.org/officeDocument/2006/relationships/image" Target="../media/image228.png"/><Relationship Id="rId11" Type="http://schemas.openxmlformats.org/officeDocument/2006/relationships/image" Target="../media/image132.png"/><Relationship Id="rId24" Type="http://schemas.openxmlformats.org/officeDocument/2006/relationships/image" Target="../media/image145.png"/><Relationship Id="rId32" Type="http://schemas.openxmlformats.org/officeDocument/2006/relationships/image" Target="../media/image153.png"/><Relationship Id="rId37" Type="http://schemas.openxmlformats.org/officeDocument/2006/relationships/image" Target="../media/image158.png"/><Relationship Id="rId40" Type="http://schemas.openxmlformats.org/officeDocument/2006/relationships/image" Target="../media/image161.png"/><Relationship Id="rId45" Type="http://schemas.openxmlformats.org/officeDocument/2006/relationships/image" Target="../media/image166.png"/><Relationship Id="rId53" Type="http://schemas.openxmlformats.org/officeDocument/2006/relationships/image" Target="../media/image174.png"/><Relationship Id="rId58" Type="http://schemas.openxmlformats.org/officeDocument/2006/relationships/image" Target="../media/image179.png"/><Relationship Id="rId66" Type="http://schemas.openxmlformats.org/officeDocument/2006/relationships/image" Target="../media/image187.png"/><Relationship Id="rId74" Type="http://schemas.openxmlformats.org/officeDocument/2006/relationships/image" Target="../media/image195.png"/><Relationship Id="rId79" Type="http://schemas.openxmlformats.org/officeDocument/2006/relationships/image" Target="../media/image200.png"/><Relationship Id="rId87" Type="http://schemas.openxmlformats.org/officeDocument/2006/relationships/image" Target="../media/image208.png"/><Relationship Id="rId102" Type="http://schemas.openxmlformats.org/officeDocument/2006/relationships/image" Target="../media/image223.png"/><Relationship Id="rId110" Type="http://schemas.openxmlformats.org/officeDocument/2006/relationships/image" Target="../media/image231.png"/><Relationship Id="rId115" Type="http://schemas.openxmlformats.org/officeDocument/2006/relationships/image" Target="../media/image236.png"/><Relationship Id="rId5" Type="http://schemas.openxmlformats.org/officeDocument/2006/relationships/image" Target="../media/image126.png"/><Relationship Id="rId61" Type="http://schemas.openxmlformats.org/officeDocument/2006/relationships/image" Target="../media/image182.png"/><Relationship Id="rId82" Type="http://schemas.openxmlformats.org/officeDocument/2006/relationships/image" Target="../media/image203.png"/><Relationship Id="rId90" Type="http://schemas.openxmlformats.org/officeDocument/2006/relationships/image" Target="../media/image211.png"/><Relationship Id="rId95" Type="http://schemas.openxmlformats.org/officeDocument/2006/relationships/image" Target="../media/image216.png"/><Relationship Id="rId19" Type="http://schemas.openxmlformats.org/officeDocument/2006/relationships/image" Target="../media/image140.png"/><Relationship Id="rId14" Type="http://schemas.openxmlformats.org/officeDocument/2006/relationships/image" Target="../media/image135.png"/><Relationship Id="rId22" Type="http://schemas.openxmlformats.org/officeDocument/2006/relationships/image" Target="../media/image143.png"/><Relationship Id="rId27" Type="http://schemas.openxmlformats.org/officeDocument/2006/relationships/image" Target="../media/image148.png"/><Relationship Id="rId30" Type="http://schemas.openxmlformats.org/officeDocument/2006/relationships/image" Target="../media/image151.png"/><Relationship Id="rId35" Type="http://schemas.openxmlformats.org/officeDocument/2006/relationships/image" Target="../media/image156.png"/><Relationship Id="rId43" Type="http://schemas.openxmlformats.org/officeDocument/2006/relationships/image" Target="../media/image164.png"/><Relationship Id="rId48" Type="http://schemas.openxmlformats.org/officeDocument/2006/relationships/image" Target="../media/image169.png"/><Relationship Id="rId56" Type="http://schemas.openxmlformats.org/officeDocument/2006/relationships/image" Target="../media/image177.png"/><Relationship Id="rId64" Type="http://schemas.openxmlformats.org/officeDocument/2006/relationships/image" Target="../media/image185.png"/><Relationship Id="rId69" Type="http://schemas.openxmlformats.org/officeDocument/2006/relationships/image" Target="../media/image190.png"/><Relationship Id="rId77" Type="http://schemas.openxmlformats.org/officeDocument/2006/relationships/image" Target="../media/image198.png"/><Relationship Id="rId100" Type="http://schemas.openxmlformats.org/officeDocument/2006/relationships/image" Target="../media/image221.png"/><Relationship Id="rId105" Type="http://schemas.openxmlformats.org/officeDocument/2006/relationships/image" Target="../media/image226.png"/><Relationship Id="rId113" Type="http://schemas.openxmlformats.org/officeDocument/2006/relationships/image" Target="../media/image234.png"/><Relationship Id="rId118" Type="http://schemas.openxmlformats.org/officeDocument/2006/relationships/image" Target="../media/image239.png"/><Relationship Id="rId8" Type="http://schemas.openxmlformats.org/officeDocument/2006/relationships/image" Target="../media/image129.png"/><Relationship Id="rId51" Type="http://schemas.openxmlformats.org/officeDocument/2006/relationships/image" Target="../media/image172.png"/><Relationship Id="rId72" Type="http://schemas.openxmlformats.org/officeDocument/2006/relationships/image" Target="../media/image193.png"/><Relationship Id="rId80" Type="http://schemas.openxmlformats.org/officeDocument/2006/relationships/image" Target="../media/image201.png"/><Relationship Id="rId85" Type="http://schemas.openxmlformats.org/officeDocument/2006/relationships/image" Target="../media/image206.png"/><Relationship Id="rId93" Type="http://schemas.openxmlformats.org/officeDocument/2006/relationships/image" Target="../media/image214.png"/><Relationship Id="rId98" Type="http://schemas.openxmlformats.org/officeDocument/2006/relationships/image" Target="../media/image219.png"/><Relationship Id="rId3" Type="http://schemas.openxmlformats.org/officeDocument/2006/relationships/image" Target="../media/image124.png"/><Relationship Id="rId12" Type="http://schemas.openxmlformats.org/officeDocument/2006/relationships/image" Target="../media/image133.png"/><Relationship Id="rId17" Type="http://schemas.openxmlformats.org/officeDocument/2006/relationships/image" Target="../media/image138.png"/><Relationship Id="rId25" Type="http://schemas.openxmlformats.org/officeDocument/2006/relationships/image" Target="../media/image146.png"/><Relationship Id="rId33" Type="http://schemas.openxmlformats.org/officeDocument/2006/relationships/image" Target="../media/image154.png"/><Relationship Id="rId38" Type="http://schemas.openxmlformats.org/officeDocument/2006/relationships/image" Target="../media/image159.png"/><Relationship Id="rId46" Type="http://schemas.openxmlformats.org/officeDocument/2006/relationships/image" Target="../media/image167.png"/><Relationship Id="rId59" Type="http://schemas.openxmlformats.org/officeDocument/2006/relationships/image" Target="../media/image180.png"/><Relationship Id="rId67" Type="http://schemas.openxmlformats.org/officeDocument/2006/relationships/image" Target="../media/image188.png"/><Relationship Id="rId103" Type="http://schemas.openxmlformats.org/officeDocument/2006/relationships/image" Target="../media/image224.png"/><Relationship Id="rId108" Type="http://schemas.openxmlformats.org/officeDocument/2006/relationships/image" Target="../media/image229.png"/><Relationship Id="rId116" Type="http://schemas.openxmlformats.org/officeDocument/2006/relationships/image" Target="../media/image237.png"/><Relationship Id="rId20" Type="http://schemas.openxmlformats.org/officeDocument/2006/relationships/image" Target="../media/image141.png"/><Relationship Id="rId41" Type="http://schemas.openxmlformats.org/officeDocument/2006/relationships/image" Target="../media/image162.png"/><Relationship Id="rId54" Type="http://schemas.openxmlformats.org/officeDocument/2006/relationships/image" Target="../media/image175.png"/><Relationship Id="rId62" Type="http://schemas.openxmlformats.org/officeDocument/2006/relationships/image" Target="../media/image183.png"/><Relationship Id="rId70" Type="http://schemas.openxmlformats.org/officeDocument/2006/relationships/image" Target="../media/image191.png"/><Relationship Id="rId75" Type="http://schemas.openxmlformats.org/officeDocument/2006/relationships/image" Target="../media/image196.png"/><Relationship Id="rId83" Type="http://schemas.openxmlformats.org/officeDocument/2006/relationships/image" Target="../media/image204.png"/><Relationship Id="rId88" Type="http://schemas.openxmlformats.org/officeDocument/2006/relationships/image" Target="../media/image209.png"/><Relationship Id="rId91" Type="http://schemas.openxmlformats.org/officeDocument/2006/relationships/image" Target="../media/image212.png"/><Relationship Id="rId96" Type="http://schemas.openxmlformats.org/officeDocument/2006/relationships/image" Target="../media/image217.png"/><Relationship Id="rId111" Type="http://schemas.openxmlformats.org/officeDocument/2006/relationships/image" Target="../media/image23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7.png"/><Relationship Id="rId15" Type="http://schemas.openxmlformats.org/officeDocument/2006/relationships/image" Target="../media/image136.png"/><Relationship Id="rId23" Type="http://schemas.openxmlformats.org/officeDocument/2006/relationships/image" Target="../media/image144.png"/><Relationship Id="rId28" Type="http://schemas.openxmlformats.org/officeDocument/2006/relationships/image" Target="../media/image149.png"/><Relationship Id="rId36" Type="http://schemas.openxmlformats.org/officeDocument/2006/relationships/image" Target="../media/image157.png"/><Relationship Id="rId49" Type="http://schemas.openxmlformats.org/officeDocument/2006/relationships/image" Target="../media/image170.png"/><Relationship Id="rId57" Type="http://schemas.openxmlformats.org/officeDocument/2006/relationships/image" Target="../media/image178.png"/><Relationship Id="rId106" Type="http://schemas.openxmlformats.org/officeDocument/2006/relationships/image" Target="../media/image227.png"/><Relationship Id="rId114" Type="http://schemas.openxmlformats.org/officeDocument/2006/relationships/image" Target="../media/image235.png"/><Relationship Id="rId10" Type="http://schemas.openxmlformats.org/officeDocument/2006/relationships/image" Target="../media/image131.png"/><Relationship Id="rId31" Type="http://schemas.openxmlformats.org/officeDocument/2006/relationships/image" Target="../media/image152.png"/><Relationship Id="rId44" Type="http://schemas.openxmlformats.org/officeDocument/2006/relationships/image" Target="../media/image165.png"/><Relationship Id="rId52" Type="http://schemas.openxmlformats.org/officeDocument/2006/relationships/image" Target="../media/image173.png"/><Relationship Id="rId60" Type="http://schemas.openxmlformats.org/officeDocument/2006/relationships/image" Target="../media/image181.png"/><Relationship Id="rId65" Type="http://schemas.openxmlformats.org/officeDocument/2006/relationships/image" Target="../media/image186.png"/><Relationship Id="rId73" Type="http://schemas.openxmlformats.org/officeDocument/2006/relationships/image" Target="../media/image194.png"/><Relationship Id="rId78" Type="http://schemas.openxmlformats.org/officeDocument/2006/relationships/image" Target="../media/image199.png"/><Relationship Id="rId81" Type="http://schemas.openxmlformats.org/officeDocument/2006/relationships/image" Target="../media/image202.png"/><Relationship Id="rId86" Type="http://schemas.openxmlformats.org/officeDocument/2006/relationships/image" Target="../media/image207.png"/><Relationship Id="rId94" Type="http://schemas.openxmlformats.org/officeDocument/2006/relationships/image" Target="../media/image215.png"/><Relationship Id="rId99" Type="http://schemas.openxmlformats.org/officeDocument/2006/relationships/image" Target="../media/image220.png"/><Relationship Id="rId101" Type="http://schemas.openxmlformats.org/officeDocument/2006/relationships/image" Target="../media/image222.png"/><Relationship Id="rId4" Type="http://schemas.openxmlformats.org/officeDocument/2006/relationships/image" Target="../media/image125.png"/><Relationship Id="rId9" Type="http://schemas.openxmlformats.org/officeDocument/2006/relationships/image" Target="../media/image130.png"/><Relationship Id="rId13" Type="http://schemas.openxmlformats.org/officeDocument/2006/relationships/image" Target="../media/image134.png"/><Relationship Id="rId18" Type="http://schemas.openxmlformats.org/officeDocument/2006/relationships/image" Target="../media/image139.png"/><Relationship Id="rId39" Type="http://schemas.openxmlformats.org/officeDocument/2006/relationships/image" Target="../media/image160.png"/><Relationship Id="rId109" Type="http://schemas.openxmlformats.org/officeDocument/2006/relationships/image" Target="../media/image230.png"/><Relationship Id="rId34" Type="http://schemas.openxmlformats.org/officeDocument/2006/relationships/image" Target="../media/image155.png"/><Relationship Id="rId50" Type="http://schemas.openxmlformats.org/officeDocument/2006/relationships/image" Target="../media/image171.png"/><Relationship Id="rId55" Type="http://schemas.openxmlformats.org/officeDocument/2006/relationships/image" Target="../media/image176.png"/><Relationship Id="rId76" Type="http://schemas.openxmlformats.org/officeDocument/2006/relationships/image" Target="../media/image197.png"/><Relationship Id="rId97" Type="http://schemas.openxmlformats.org/officeDocument/2006/relationships/image" Target="../media/image218.png"/><Relationship Id="rId104" Type="http://schemas.openxmlformats.org/officeDocument/2006/relationships/image" Target="../media/image225.png"/><Relationship Id="rId7" Type="http://schemas.openxmlformats.org/officeDocument/2006/relationships/image" Target="../media/image128.png"/><Relationship Id="rId71" Type="http://schemas.openxmlformats.org/officeDocument/2006/relationships/image" Target="../media/image192.png"/><Relationship Id="rId92" Type="http://schemas.openxmlformats.org/officeDocument/2006/relationships/image" Target="../media/image213.png"/><Relationship Id="rId2" Type="http://schemas.openxmlformats.org/officeDocument/2006/relationships/image" Target="../media/image123.png"/><Relationship Id="rId29" Type="http://schemas.openxmlformats.org/officeDocument/2006/relationships/image" Target="../media/image150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9.png"/><Relationship Id="rId18" Type="http://schemas.openxmlformats.org/officeDocument/2006/relationships/image" Target="../media/image159.png"/><Relationship Id="rId26" Type="http://schemas.openxmlformats.org/officeDocument/2006/relationships/image" Target="../media/image129.png"/><Relationship Id="rId39" Type="http://schemas.openxmlformats.org/officeDocument/2006/relationships/image" Target="../media/image260.png"/><Relationship Id="rId21" Type="http://schemas.openxmlformats.org/officeDocument/2006/relationships/image" Target="../media/image173.png"/><Relationship Id="rId34" Type="http://schemas.openxmlformats.org/officeDocument/2006/relationships/image" Target="../media/image143.png"/><Relationship Id="rId42" Type="http://schemas.openxmlformats.org/officeDocument/2006/relationships/image" Target="../media/image153.png"/><Relationship Id="rId47" Type="http://schemas.openxmlformats.org/officeDocument/2006/relationships/image" Target="../media/image141.png"/><Relationship Id="rId50" Type="http://schemas.openxmlformats.org/officeDocument/2006/relationships/image" Target="../media/image263.png"/><Relationship Id="rId55" Type="http://schemas.openxmlformats.org/officeDocument/2006/relationships/image" Target="../media/image227.png"/><Relationship Id="rId63" Type="http://schemas.openxmlformats.org/officeDocument/2006/relationships/image" Target="../media/image137.png"/><Relationship Id="rId68" Type="http://schemas.openxmlformats.org/officeDocument/2006/relationships/image" Target="../media/image273.png"/><Relationship Id="rId76" Type="http://schemas.openxmlformats.org/officeDocument/2006/relationships/image" Target="../media/image205.png"/><Relationship Id="rId84" Type="http://schemas.openxmlformats.org/officeDocument/2006/relationships/image" Target="../media/image179.png"/><Relationship Id="rId7" Type="http://schemas.openxmlformats.org/officeDocument/2006/relationships/image" Target="../media/image245.png"/><Relationship Id="rId71" Type="http://schemas.openxmlformats.org/officeDocument/2006/relationships/image" Target="../media/image219.png"/><Relationship Id="rId2" Type="http://schemas.openxmlformats.org/officeDocument/2006/relationships/image" Target="../media/image240.png"/><Relationship Id="rId16" Type="http://schemas.openxmlformats.org/officeDocument/2006/relationships/image" Target="../media/image251.png"/><Relationship Id="rId29" Type="http://schemas.openxmlformats.org/officeDocument/2006/relationships/image" Target="../media/image256.png"/><Relationship Id="rId11" Type="http://schemas.openxmlformats.org/officeDocument/2006/relationships/image" Target="../media/image247.png"/><Relationship Id="rId24" Type="http://schemas.openxmlformats.org/officeDocument/2006/relationships/image" Target="../media/image254.png"/><Relationship Id="rId32" Type="http://schemas.openxmlformats.org/officeDocument/2006/relationships/image" Target="../media/image258.png"/><Relationship Id="rId37" Type="http://schemas.openxmlformats.org/officeDocument/2006/relationships/image" Target="../media/image259.png"/><Relationship Id="rId40" Type="http://schemas.openxmlformats.org/officeDocument/2006/relationships/image" Target="../media/image212.png"/><Relationship Id="rId45" Type="http://schemas.openxmlformats.org/officeDocument/2006/relationships/image" Target="../media/image261.png"/><Relationship Id="rId53" Type="http://schemas.openxmlformats.org/officeDocument/2006/relationships/image" Target="../media/image266.png"/><Relationship Id="rId58" Type="http://schemas.openxmlformats.org/officeDocument/2006/relationships/image" Target="../media/image226.png"/><Relationship Id="rId66" Type="http://schemas.openxmlformats.org/officeDocument/2006/relationships/image" Target="../media/image210.png"/><Relationship Id="rId74" Type="http://schemas.openxmlformats.org/officeDocument/2006/relationships/image" Target="../media/image276.png"/><Relationship Id="rId79" Type="http://schemas.openxmlformats.org/officeDocument/2006/relationships/image" Target="../media/image279.png"/><Relationship Id="rId5" Type="http://schemas.openxmlformats.org/officeDocument/2006/relationships/image" Target="../media/image243.png"/><Relationship Id="rId61" Type="http://schemas.openxmlformats.org/officeDocument/2006/relationships/image" Target="../media/image270.png"/><Relationship Id="rId82" Type="http://schemas.openxmlformats.org/officeDocument/2006/relationships/image" Target="../media/image282.png"/><Relationship Id="rId19" Type="http://schemas.openxmlformats.org/officeDocument/2006/relationships/image" Target="../media/image149.png"/><Relationship Id="rId4" Type="http://schemas.openxmlformats.org/officeDocument/2006/relationships/image" Target="../media/image242.png"/><Relationship Id="rId9" Type="http://schemas.openxmlformats.org/officeDocument/2006/relationships/image" Target="../media/image126.png"/><Relationship Id="rId14" Type="http://schemas.openxmlformats.org/officeDocument/2006/relationships/image" Target="../media/image250.png"/><Relationship Id="rId22" Type="http://schemas.openxmlformats.org/officeDocument/2006/relationships/image" Target="../media/image216.png"/><Relationship Id="rId27" Type="http://schemas.openxmlformats.org/officeDocument/2006/relationships/image" Target="../media/image178.png"/><Relationship Id="rId30" Type="http://schemas.openxmlformats.org/officeDocument/2006/relationships/image" Target="../media/image151.png"/><Relationship Id="rId35" Type="http://schemas.openxmlformats.org/officeDocument/2006/relationships/image" Target="../media/image236.png"/><Relationship Id="rId43" Type="http://schemas.openxmlformats.org/officeDocument/2006/relationships/image" Target="../media/image144.png"/><Relationship Id="rId48" Type="http://schemas.openxmlformats.org/officeDocument/2006/relationships/image" Target="../media/image152.png"/><Relationship Id="rId56" Type="http://schemas.openxmlformats.org/officeDocument/2006/relationships/image" Target="../media/image132.png"/><Relationship Id="rId64" Type="http://schemas.openxmlformats.org/officeDocument/2006/relationships/image" Target="../media/image135.png"/><Relationship Id="rId69" Type="http://schemas.openxmlformats.org/officeDocument/2006/relationships/image" Target="../media/image274.png"/><Relationship Id="rId77" Type="http://schemas.openxmlformats.org/officeDocument/2006/relationships/image" Target="../media/image277.png"/><Relationship Id="rId8" Type="http://schemas.openxmlformats.org/officeDocument/2006/relationships/image" Target="../media/image246.png"/><Relationship Id="rId51" Type="http://schemas.openxmlformats.org/officeDocument/2006/relationships/image" Target="../media/image264.png"/><Relationship Id="rId72" Type="http://schemas.openxmlformats.org/officeDocument/2006/relationships/image" Target="../media/image136.png"/><Relationship Id="rId80" Type="http://schemas.openxmlformats.org/officeDocument/2006/relationships/image" Target="../media/image280.png"/><Relationship Id="rId85" Type="http://schemas.openxmlformats.org/officeDocument/2006/relationships/image" Target="../media/image284.png"/><Relationship Id="rId3" Type="http://schemas.openxmlformats.org/officeDocument/2006/relationships/image" Target="../media/image241.png"/><Relationship Id="rId12" Type="http://schemas.openxmlformats.org/officeDocument/2006/relationships/image" Target="../media/image248.png"/><Relationship Id="rId17" Type="http://schemas.openxmlformats.org/officeDocument/2006/relationships/image" Target="../media/image252.png"/><Relationship Id="rId25" Type="http://schemas.openxmlformats.org/officeDocument/2006/relationships/image" Target="../media/image255.png"/><Relationship Id="rId33" Type="http://schemas.openxmlformats.org/officeDocument/2006/relationships/image" Target="../media/image237.png"/><Relationship Id="rId38" Type="http://schemas.openxmlformats.org/officeDocument/2006/relationships/image" Target="../media/image202.png"/><Relationship Id="rId46" Type="http://schemas.openxmlformats.org/officeDocument/2006/relationships/image" Target="../media/image150.png"/><Relationship Id="rId59" Type="http://schemas.openxmlformats.org/officeDocument/2006/relationships/image" Target="../media/image268.png"/><Relationship Id="rId67" Type="http://schemas.openxmlformats.org/officeDocument/2006/relationships/image" Target="../media/image272.png"/><Relationship Id="rId20" Type="http://schemas.openxmlformats.org/officeDocument/2006/relationships/image" Target="../media/image253.png"/><Relationship Id="rId41" Type="http://schemas.openxmlformats.org/officeDocument/2006/relationships/image" Target="../media/image190.png"/><Relationship Id="rId54" Type="http://schemas.openxmlformats.org/officeDocument/2006/relationships/image" Target="../media/image123.png"/><Relationship Id="rId62" Type="http://schemas.openxmlformats.org/officeDocument/2006/relationships/image" Target="../media/image271.png"/><Relationship Id="rId70" Type="http://schemas.openxmlformats.org/officeDocument/2006/relationships/image" Target="../media/image134.png"/><Relationship Id="rId75" Type="http://schemas.openxmlformats.org/officeDocument/2006/relationships/image" Target="../media/image207.png"/><Relationship Id="rId83" Type="http://schemas.openxmlformats.org/officeDocument/2006/relationships/image" Target="../media/image28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44.png"/><Relationship Id="rId15" Type="http://schemas.openxmlformats.org/officeDocument/2006/relationships/image" Target="../media/image133.png"/><Relationship Id="rId23" Type="http://schemas.openxmlformats.org/officeDocument/2006/relationships/image" Target="../media/image174.png"/><Relationship Id="rId28" Type="http://schemas.openxmlformats.org/officeDocument/2006/relationships/image" Target="../media/image189.png"/><Relationship Id="rId36" Type="http://schemas.openxmlformats.org/officeDocument/2006/relationships/image" Target="../media/image239.png"/><Relationship Id="rId49" Type="http://schemas.openxmlformats.org/officeDocument/2006/relationships/image" Target="../media/image262.png"/><Relationship Id="rId57" Type="http://schemas.openxmlformats.org/officeDocument/2006/relationships/image" Target="../media/image267.png"/><Relationship Id="rId10" Type="http://schemas.openxmlformats.org/officeDocument/2006/relationships/image" Target="../media/image162.png"/><Relationship Id="rId31" Type="http://schemas.openxmlformats.org/officeDocument/2006/relationships/image" Target="../media/image257.png"/><Relationship Id="rId44" Type="http://schemas.openxmlformats.org/officeDocument/2006/relationships/image" Target="../media/image146.png"/><Relationship Id="rId52" Type="http://schemas.openxmlformats.org/officeDocument/2006/relationships/image" Target="../media/image265.png"/><Relationship Id="rId60" Type="http://schemas.openxmlformats.org/officeDocument/2006/relationships/image" Target="../media/image269.png"/><Relationship Id="rId65" Type="http://schemas.openxmlformats.org/officeDocument/2006/relationships/image" Target="../media/image154.png"/><Relationship Id="rId73" Type="http://schemas.openxmlformats.org/officeDocument/2006/relationships/image" Target="../media/image275.png"/><Relationship Id="rId78" Type="http://schemas.openxmlformats.org/officeDocument/2006/relationships/image" Target="../media/image278.png"/><Relationship Id="rId81" Type="http://schemas.openxmlformats.org/officeDocument/2006/relationships/image" Target="../media/image281.png"/><Relationship Id="rId86" Type="http://schemas.openxmlformats.org/officeDocument/2006/relationships/image" Target="../media/image285.png"/></Relationships>
</file>

<file path=ppt/slides/_rels/slide2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10.png"/><Relationship Id="rId21" Type="http://schemas.openxmlformats.org/officeDocument/2006/relationships/image" Target="../media/image305.png"/><Relationship Id="rId42" Type="http://schemas.openxmlformats.org/officeDocument/2006/relationships/image" Target="../media/image326.png"/><Relationship Id="rId47" Type="http://schemas.openxmlformats.org/officeDocument/2006/relationships/image" Target="../media/image331.png"/><Relationship Id="rId63" Type="http://schemas.openxmlformats.org/officeDocument/2006/relationships/image" Target="../media/image347.png"/><Relationship Id="rId68" Type="http://schemas.openxmlformats.org/officeDocument/2006/relationships/image" Target="../media/image352.png"/><Relationship Id="rId84" Type="http://schemas.openxmlformats.org/officeDocument/2006/relationships/image" Target="../media/image133.png"/><Relationship Id="rId89" Type="http://schemas.openxmlformats.org/officeDocument/2006/relationships/image" Target="../media/image228.png"/><Relationship Id="rId2" Type="http://schemas.openxmlformats.org/officeDocument/2006/relationships/image" Target="../media/image286.png"/><Relationship Id="rId16" Type="http://schemas.openxmlformats.org/officeDocument/2006/relationships/image" Target="../media/image300.png"/><Relationship Id="rId29" Type="http://schemas.openxmlformats.org/officeDocument/2006/relationships/image" Target="../media/image313.png"/><Relationship Id="rId107" Type="http://schemas.openxmlformats.org/officeDocument/2006/relationships/image" Target="../media/image365.png"/><Relationship Id="rId11" Type="http://schemas.openxmlformats.org/officeDocument/2006/relationships/image" Target="../media/image295.png"/><Relationship Id="rId24" Type="http://schemas.openxmlformats.org/officeDocument/2006/relationships/image" Target="../media/image308.png"/><Relationship Id="rId32" Type="http://schemas.openxmlformats.org/officeDocument/2006/relationships/image" Target="../media/image316.png"/><Relationship Id="rId37" Type="http://schemas.openxmlformats.org/officeDocument/2006/relationships/image" Target="../media/image321.png"/><Relationship Id="rId40" Type="http://schemas.openxmlformats.org/officeDocument/2006/relationships/image" Target="../media/image324.png"/><Relationship Id="rId45" Type="http://schemas.openxmlformats.org/officeDocument/2006/relationships/image" Target="../media/image329.png"/><Relationship Id="rId53" Type="http://schemas.openxmlformats.org/officeDocument/2006/relationships/image" Target="../media/image337.png"/><Relationship Id="rId58" Type="http://schemas.openxmlformats.org/officeDocument/2006/relationships/image" Target="../media/image342.png"/><Relationship Id="rId66" Type="http://schemas.openxmlformats.org/officeDocument/2006/relationships/image" Target="../media/image350.png"/><Relationship Id="rId74" Type="http://schemas.openxmlformats.org/officeDocument/2006/relationships/image" Target="../media/image241.png"/><Relationship Id="rId79" Type="http://schemas.openxmlformats.org/officeDocument/2006/relationships/image" Target="../media/image221.png"/><Relationship Id="rId87" Type="http://schemas.openxmlformats.org/officeDocument/2006/relationships/image" Target="../media/image154.png"/><Relationship Id="rId102" Type="http://schemas.openxmlformats.org/officeDocument/2006/relationships/image" Target="../media/image149.png"/><Relationship Id="rId110" Type="http://schemas.openxmlformats.org/officeDocument/2006/relationships/image" Target="../media/image188.png"/><Relationship Id="rId5" Type="http://schemas.openxmlformats.org/officeDocument/2006/relationships/image" Target="../media/image289.png"/><Relationship Id="rId61" Type="http://schemas.openxmlformats.org/officeDocument/2006/relationships/image" Target="../media/image345.png"/><Relationship Id="rId82" Type="http://schemas.openxmlformats.org/officeDocument/2006/relationships/image" Target="../media/image361.png"/><Relationship Id="rId90" Type="http://schemas.openxmlformats.org/officeDocument/2006/relationships/image" Target="../media/image185.png"/><Relationship Id="rId95" Type="http://schemas.openxmlformats.org/officeDocument/2006/relationships/image" Target="../media/image152.png"/><Relationship Id="rId19" Type="http://schemas.openxmlformats.org/officeDocument/2006/relationships/image" Target="../media/image303.png"/><Relationship Id="rId14" Type="http://schemas.openxmlformats.org/officeDocument/2006/relationships/image" Target="../media/image298.png"/><Relationship Id="rId22" Type="http://schemas.openxmlformats.org/officeDocument/2006/relationships/image" Target="../media/image306.png"/><Relationship Id="rId27" Type="http://schemas.openxmlformats.org/officeDocument/2006/relationships/image" Target="../media/image311.png"/><Relationship Id="rId30" Type="http://schemas.openxmlformats.org/officeDocument/2006/relationships/image" Target="../media/image314.png"/><Relationship Id="rId35" Type="http://schemas.openxmlformats.org/officeDocument/2006/relationships/image" Target="../media/image319.png"/><Relationship Id="rId43" Type="http://schemas.openxmlformats.org/officeDocument/2006/relationships/image" Target="../media/image327.png"/><Relationship Id="rId48" Type="http://schemas.openxmlformats.org/officeDocument/2006/relationships/image" Target="../media/image332.png"/><Relationship Id="rId56" Type="http://schemas.openxmlformats.org/officeDocument/2006/relationships/image" Target="../media/image340.png"/><Relationship Id="rId64" Type="http://schemas.openxmlformats.org/officeDocument/2006/relationships/image" Target="../media/image348.png"/><Relationship Id="rId69" Type="http://schemas.openxmlformats.org/officeDocument/2006/relationships/image" Target="../media/image243.png"/><Relationship Id="rId77" Type="http://schemas.openxmlformats.org/officeDocument/2006/relationships/image" Target="../media/image150.png"/><Relationship Id="rId100" Type="http://schemas.openxmlformats.org/officeDocument/2006/relationships/image" Target="../media/image223.png"/><Relationship Id="rId105" Type="http://schemas.openxmlformats.org/officeDocument/2006/relationships/image" Target="../media/image158.png"/><Relationship Id="rId8" Type="http://schemas.openxmlformats.org/officeDocument/2006/relationships/image" Target="../media/image292.png"/><Relationship Id="rId51" Type="http://schemas.openxmlformats.org/officeDocument/2006/relationships/image" Target="../media/image335.png"/><Relationship Id="rId72" Type="http://schemas.openxmlformats.org/officeDocument/2006/relationships/image" Target="../media/image355.png"/><Relationship Id="rId80" Type="http://schemas.openxmlformats.org/officeDocument/2006/relationships/image" Target="../media/image359.png"/><Relationship Id="rId85" Type="http://schemas.openxmlformats.org/officeDocument/2006/relationships/image" Target="../media/image151.png"/><Relationship Id="rId93" Type="http://schemas.openxmlformats.org/officeDocument/2006/relationships/image" Target="../media/image129.png"/><Relationship Id="rId98" Type="http://schemas.openxmlformats.org/officeDocument/2006/relationships/image" Target="../media/image137.png"/><Relationship Id="rId3" Type="http://schemas.openxmlformats.org/officeDocument/2006/relationships/image" Target="../media/image287.png"/><Relationship Id="rId12" Type="http://schemas.openxmlformats.org/officeDocument/2006/relationships/image" Target="../media/image296.png"/><Relationship Id="rId17" Type="http://schemas.openxmlformats.org/officeDocument/2006/relationships/image" Target="../media/image301.png"/><Relationship Id="rId25" Type="http://schemas.openxmlformats.org/officeDocument/2006/relationships/image" Target="../media/image309.png"/><Relationship Id="rId33" Type="http://schemas.openxmlformats.org/officeDocument/2006/relationships/image" Target="../media/image317.png"/><Relationship Id="rId38" Type="http://schemas.openxmlformats.org/officeDocument/2006/relationships/image" Target="../media/image322.png"/><Relationship Id="rId46" Type="http://schemas.openxmlformats.org/officeDocument/2006/relationships/image" Target="../media/image330.png"/><Relationship Id="rId59" Type="http://schemas.openxmlformats.org/officeDocument/2006/relationships/image" Target="../media/image343.png"/><Relationship Id="rId67" Type="http://schemas.openxmlformats.org/officeDocument/2006/relationships/image" Target="../media/image351.png"/><Relationship Id="rId103" Type="http://schemas.openxmlformats.org/officeDocument/2006/relationships/image" Target="../media/image277.png"/><Relationship Id="rId108" Type="http://schemas.openxmlformats.org/officeDocument/2006/relationships/image" Target="../media/image366.png"/><Relationship Id="rId20" Type="http://schemas.openxmlformats.org/officeDocument/2006/relationships/image" Target="../media/image304.png"/><Relationship Id="rId41" Type="http://schemas.openxmlformats.org/officeDocument/2006/relationships/image" Target="../media/image325.png"/><Relationship Id="rId54" Type="http://schemas.openxmlformats.org/officeDocument/2006/relationships/image" Target="../media/image338.png"/><Relationship Id="rId62" Type="http://schemas.openxmlformats.org/officeDocument/2006/relationships/image" Target="../media/image346.png"/><Relationship Id="rId70" Type="http://schemas.openxmlformats.org/officeDocument/2006/relationships/image" Target="../media/image353.png"/><Relationship Id="rId75" Type="http://schemas.openxmlformats.org/officeDocument/2006/relationships/image" Target="../media/image170.png"/><Relationship Id="rId83" Type="http://schemas.openxmlformats.org/officeDocument/2006/relationships/image" Target="../media/image224.png"/><Relationship Id="rId88" Type="http://schemas.openxmlformats.org/officeDocument/2006/relationships/image" Target="../media/image159.png"/><Relationship Id="rId91" Type="http://schemas.openxmlformats.org/officeDocument/2006/relationships/image" Target="../media/image362.png"/><Relationship Id="rId96" Type="http://schemas.openxmlformats.org/officeDocument/2006/relationships/image" Target="../media/image23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90.png"/><Relationship Id="rId15" Type="http://schemas.openxmlformats.org/officeDocument/2006/relationships/image" Target="../media/image299.png"/><Relationship Id="rId23" Type="http://schemas.openxmlformats.org/officeDocument/2006/relationships/image" Target="../media/image307.png"/><Relationship Id="rId28" Type="http://schemas.openxmlformats.org/officeDocument/2006/relationships/image" Target="../media/image312.png"/><Relationship Id="rId36" Type="http://schemas.openxmlformats.org/officeDocument/2006/relationships/image" Target="../media/image320.png"/><Relationship Id="rId49" Type="http://schemas.openxmlformats.org/officeDocument/2006/relationships/image" Target="../media/image333.png"/><Relationship Id="rId57" Type="http://schemas.openxmlformats.org/officeDocument/2006/relationships/image" Target="../media/image341.png"/><Relationship Id="rId106" Type="http://schemas.openxmlformats.org/officeDocument/2006/relationships/image" Target="../media/image135.png"/><Relationship Id="rId10" Type="http://schemas.openxmlformats.org/officeDocument/2006/relationships/image" Target="../media/image294.png"/><Relationship Id="rId31" Type="http://schemas.openxmlformats.org/officeDocument/2006/relationships/image" Target="../media/image315.png"/><Relationship Id="rId44" Type="http://schemas.openxmlformats.org/officeDocument/2006/relationships/image" Target="../media/image328.png"/><Relationship Id="rId52" Type="http://schemas.openxmlformats.org/officeDocument/2006/relationships/image" Target="../media/image336.png"/><Relationship Id="rId60" Type="http://schemas.openxmlformats.org/officeDocument/2006/relationships/image" Target="../media/image344.png"/><Relationship Id="rId65" Type="http://schemas.openxmlformats.org/officeDocument/2006/relationships/image" Target="../media/image349.png"/><Relationship Id="rId73" Type="http://schemas.openxmlformats.org/officeDocument/2006/relationships/image" Target="../media/image356.png"/><Relationship Id="rId78" Type="http://schemas.openxmlformats.org/officeDocument/2006/relationships/image" Target="../media/image358.png"/><Relationship Id="rId81" Type="http://schemas.openxmlformats.org/officeDocument/2006/relationships/image" Target="../media/image360.png"/><Relationship Id="rId86" Type="http://schemas.openxmlformats.org/officeDocument/2006/relationships/image" Target="../media/image153.png"/><Relationship Id="rId94" Type="http://schemas.openxmlformats.org/officeDocument/2006/relationships/image" Target="../media/image189.png"/><Relationship Id="rId99" Type="http://schemas.openxmlformats.org/officeDocument/2006/relationships/image" Target="../media/image125.png"/><Relationship Id="rId101" Type="http://schemas.openxmlformats.org/officeDocument/2006/relationships/image" Target="../media/image136.png"/><Relationship Id="rId4" Type="http://schemas.openxmlformats.org/officeDocument/2006/relationships/image" Target="../media/image288.png"/><Relationship Id="rId9" Type="http://schemas.openxmlformats.org/officeDocument/2006/relationships/image" Target="../media/image293.png"/><Relationship Id="rId13" Type="http://schemas.openxmlformats.org/officeDocument/2006/relationships/image" Target="../media/image297.png"/><Relationship Id="rId18" Type="http://schemas.openxmlformats.org/officeDocument/2006/relationships/image" Target="../media/image302.png"/><Relationship Id="rId39" Type="http://schemas.openxmlformats.org/officeDocument/2006/relationships/image" Target="../media/image323.png"/><Relationship Id="rId109" Type="http://schemas.openxmlformats.org/officeDocument/2006/relationships/image" Target="../media/image367.png"/><Relationship Id="rId34" Type="http://schemas.openxmlformats.org/officeDocument/2006/relationships/image" Target="../media/image318.png"/><Relationship Id="rId50" Type="http://schemas.openxmlformats.org/officeDocument/2006/relationships/image" Target="../media/image334.png"/><Relationship Id="rId55" Type="http://schemas.openxmlformats.org/officeDocument/2006/relationships/image" Target="../media/image339.png"/><Relationship Id="rId76" Type="http://schemas.openxmlformats.org/officeDocument/2006/relationships/image" Target="../media/image357.png"/><Relationship Id="rId97" Type="http://schemas.openxmlformats.org/officeDocument/2006/relationships/image" Target="../media/image364.png"/><Relationship Id="rId104" Type="http://schemas.openxmlformats.org/officeDocument/2006/relationships/image" Target="../media/image179.png"/><Relationship Id="rId7" Type="http://schemas.openxmlformats.org/officeDocument/2006/relationships/image" Target="../media/image291.png"/><Relationship Id="rId71" Type="http://schemas.openxmlformats.org/officeDocument/2006/relationships/image" Target="../media/image354.png"/><Relationship Id="rId92" Type="http://schemas.openxmlformats.org/officeDocument/2006/relationships/image" Target="../media/image363.png"/></Relationships>
</file>

<file path=ppt/slides/_rels/slide2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92.png"/><Relationship Id="rId21" Type="http://schemas.openxmlformats.org/officeDocument/2006/relationships/image" Target="../media/image387.png"/><Relationship Id="rId34" Type="http://schemas.openxmlformats.org/officeDocument/2006/relationships/image" Target="../media/image400.png"/><Relationship Id="rId42" Type="http://schemas.openxmlformats.org/officeDocument/2006/relationships/image" Target="../media/image408.png"/><Relationship Id="rId47" Type="http://schemas.openxmlformats.org/officeDocument/2006/relationships/image" Target="../media/image413.png"/><Relationship Id="rId50" Type="http://schemas.openxmlformats.org/officeDocument/2006/relationships/image" Target="../media/image416.png"/><Relationship Id="rId55" Type="http://schemas.openxmlformats.org/officeDocument/2006/relationships/image" Target="../media/image421.png"/><Relationship Id="rId63" Type="http://schemas.openxmlformats.org/officeDocument/2006/relationships/image" Target="../media/image429.png"/><Relationship Id="rId68" Type="http://schemas.openxmlformats.org/officeDocument/2006/relationships/image" Target="../media/image434.png"/><Relationship Id="rId76" Type="http://schemas.openxmlformats.org/officeDocument/2006/relationships/image" Target="../media/image442.png"/><Relationship Id="rId84" Type="http://schemas.openxmlformats.org/officeDocument/2006/relationships/image" Target="../media/image450.png"/><Relationship Id="rId89" Type="http://schemas.openxmlformats.org/officeDocument/2006/relationships/image" Target="../media/image455.png"/><Relationship Id="rId97" Type="http://schemas.openxmlformats.org/officeDocument/2006/relationships/image" Target="../media/image463.png"/><Relationship Id="rId7" Type="http://schemas.openxmlformats.org/officeDocument/2006/relationships/image" Target="../media/image373.png"/><Relationship Id="rId71" Type="http://schemas.openxmlformats.org/officeDocument/2006/relationships/image" Target="../media/image437.png"/><Relationship Id="rId92" Type="http://schemas.openxmlformats.org/officeDocument/2006/relationships/image" Target="../media/image458.png"/><Relationship Id="rId2" Type="http://schemas.openxmlformats.org/officeDocument/2006/relationships/image" Target="../media/image368.png"/><Relationship Id="rId16" Type="http://schemas.openxmlformats.org/officeDocument/2006/relationships/image" Target="../media/image382.png"/><Relationship Id="rId29" Type="http://schemas.openxmlformats.org/officeDocument/2006/relationships/image" Target="../media/image395.png"/><Relationship Id="rId11" Type="http://schemas.openxmlformats.org/officeDocument/2006/relationships/image" Target="../media/image377.png"/><Relationship Id="rId24" Type="http://schemas.openxmlformats.org/officeDocument/2006/relationships/image" Target="../media/image390.png"/><Relationship Id="rId32" Type="http://schemas.openxmlformats.org/officeDocument/2006/relationships/image" Target="../media/image398.png"/><Relationship Id="rId37" Type="http://schemas.openxmlformats.org/officeDocument/2006/relationships/image" Target="../media/image403.png"/><Relationship Id="rId40" Type="http://schemas.openxmlformats.org/officeDocument/2006/relationships/image" Target="../media/image406.png"/><Relationship Id="rId45" Type="http://schemas.openxmlformats.org/officeDocument/2006/relationships/image" Target="../media/image411.png"/><Relationship Id="rId53" Type="http://schemas.openxmlformats.org/officeDocument/2006/relationships/image" Target="../media/image419.png"/><Relationship Id="rId58" Type="http://schemas.openxmlformats.org/officeDocument/2006/relationships/image" Target="../media/image424.png"/><Relationship Id="rId66" Type="http://schemas.openxmlformats.org/officeDocument/2006/relationships/image" Target="../media/image432.png"/><Relationship Id="rId74" Type="http://schemas.openxmlformats.org/officeDocument/2006/relationships/image" Target="../media/image440.png"/><Relationship Id="rId79" Type="http://schemas.openxmlformats.org/officeDocument/2006/relationships/image" Target="../media/image445.png"/><Relationship Id="rId87" Type="http://schemas.openxmlformats.org/officeDocument/2006/relationships/image" Target="../media/image453.png"/><Relationship Id="rId5" Type="http://schemas.openxmlformats.org/officeDocument/2006/relationships/image" Target="../media/image371.png"/><Relationship Id="rId61" Type="http://schemas.openxmlformats.org/officeDocument/2006/relationships/image" Target="../media/image427.png"/><Relationship Id="rId82" Type="http://schemas.openxmlformats.org/officeDocument/2006/relationships/image" Target="../media/image448.png"/><Relationship Id="rId90" Type="http://schemas.openxmlformats.org/officeDocument/2006/relationships/image" Target="../media/image456.png"/><Relationship Id="rId95" Type="http://schemas.openxmlformats.org/officeDocument/2006/relationships/image" Target="../media/image461.png"/><Relationship Id="rId19" Type="http://schemas.openxmlformats.org/officeDocument/2006/relationships/image" Target="../media/image385.png"/><Relationship Id="rId14" Type="http://schemas.openxmlformats.org/officeDocument/2006/relationships/image" Target="../media/image380.png"/><Relationship Id="rId22" Type="http://schemas.openxmlformats.org/officeDocument/2006/relationships/image" Target="../media/image388.png"/><Relationship Id="rId27" Type="http://schemas.openxmlformats.org/officeDocument/2006/relationships/image" Target="../media/image393.png"/><Relationship Id="rId30" Type="http://schemas.openxmlformats.org/officeDocument/2006/relationships/image" Target="../media/image396.png"/><Relationship Id="rId35" Type="http://schemas.openxmlformats.org/officeDocument/2006/relationships/image" Target="../media/image401.png"/><Relationship Id="rId43" Type="http://schemas.openxmlformats.org/officeDocument/2006/relationships/image" Target="../media/image409.png"/><Relationship Id="rId48" Type="http://schemas.openxmlformats.org/officeDocument/2006/relationships/image" Target="../media/image414.png"/><Relationship Id="rId56" Type="http://schemas.openxmlformats.org/officeDocument/2006/relationships/image" Target="../media/image422.png"/><Relationship Id="rId64" Type="http://schemas.openxmlformats.org/officeDocument/2006/relationships/image" Target="../media/image430.png"/><Relationship Id="rId69" Type="http://schemas.openxmlformats.org/officeDocument/2006/relationships/image" Target="../media/image435.png"/><Relationship Id="rId77" Type="http://schemas.openxmlformats.org/officeDocument/2006/relationships/image" Target="../media/image443.png"/><Relationship Id="rId8" Type="http://schemas.openxmlformats.org/officeDocument/2006/relationships/image" Target="../media/image374.png"/><Relationship Id="rId51" Type="http://schemas.openxmlformats.org/officeDocument/2006/relationships/image" Target="../media/image417.png"/><Relationship Id="rId72" Type="http://schemas.openxmlformats.org/officeDocument/2006/relationships/image" Target="../media/image438.png"/><Relationship Id="rId80" Type="http://schemas.openxmlformats.org/officeDocument/2006/relationships/image" Target="../media/image446.png"/><Relationship Id="rId85" Type="http://schemas.openxmlformats.org/officeDocument/2006/relationships/image" Target="../media/image451.png"/><Relationship Id="rId93" Type="http://schemas.openxmlformats.org/officeDocument/2006/relationships/image" Target="../media/image459.png"/><Relationship Id="rId98" Type="http://schemas.openxmlformats.org/officeDocument/2006/relationships/image" Target="../media/image464.png"/><Relationship Id="rId3" Type="http://schemas.openxmlformats.org/officeDocument/2006/relationships/image" Target="../media/image369.png"/><Relationship Id="rId12" Type="http://schemas.openxmlformats.org/officeDocument/2006/relationships/image" Target="../media/image378.png"/><Relationship Id="rId17" Type="http://schemas.openxmlformats.org/officeDocument/2006/relationships/image" Target="../media/image383.png"/><Relationship Id="rId25" Type="http://schemas.openxmlformats.org/officeDocument/2006/relationships/image" Target="../media/image391.png"/><Relationship Id="rId33" Type="http://schemas.openxmlformats.org/officeDocument/2006/relationships/image" Target="../media/image399.png"/><Relationship Id="rId38" Type="http://schemas.openxmlformats.org/officeDocument/2006/relationships/image" Target="../media/image404.png"/><Relationship Id="rId46" Type="http://schemas.openxmlformats.org/officeDocument/2006/relationships/image" Target="../media/image412.png"/><Relationship Id="rId59" Type="http://schemas.openxmlformats.org/officeDocument/2006/relationships/image" Target="../media/image425.png"/><Relationship Id="rId67" Type="http://schemas.openxmlformats.org/officeDocument/2006/relationships/image" Target="../media/image433.png"/><Relationship Id="rId20" Type="http://schemas.openxmlformats.org/officeDocument/2006/relationships/image" Target="../media/image386.png"/><Relationship Id="rId41" Type="http://schemas.openxmlformats.org/officeDocument/2006/relationships/image" Target="../media/image407.png"/><Relationship Id="rId54" Type="http://schemas.openxmlformats.org/officeDocument/2006/relationships/image" Target="../media/image420.png"/><Relationship Id="rId62" Type="http://schemas.openxmlformats.org/officeDocument/2006/relationships/image" Target="../media/image428.png"/><Relationship Id="rId70" Type="http://schemas.openxmlformats.org/officeDocument/2006/relationships/image" Target="../media/image436.png"/><Relationship Id="rId75" Type="http://schemas.openxmlformats.org/officeDocument/2006/relationships/image" Target="../media/image441.png"/><Relationship Id="rId83" Type="http://schemas.openxmlformats.org/officeDocument/2006/relationships/image" Target="../media/image449.png"/><Relationship Id="rId88" Type="http://schemas.openxmlformats.org/officeDocument/2006/relationships/image" Target="../media/image454.png"/><Relationship Id="rId91" Type="http://schemas.openxmlformats.org/officeDocument/2006/relationships/image" Target="../media/image457.png"/><Relationship Id="rId96" Type="http://schemas.openxmlformats.org/officeDocument/2006/relationships/image" Target="../media/image46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72.png"/><Relationship Id="rId15" Type="http://schemas.openxmlformats.org/officeDocument/2006/relationships/image" Target="../media/image381.png"/><Relationship Id="rId23" Type="http://schemas.openxmlformats.org/officeDocument/2006/relationships/image" Target="../media/image389.png"/><Relationship Id="rId28" Type="http://schemas.openxmlformats.org/officeDocument/2006/relationships/image" Target="../media/image394.png"/><Relationship Id="rId36" Type="http://schemas.openxmlformats.org/officeDocument/2006/relationships/image" Target="../media/image402.png"/><Relationship Id="rId49" Type="http://schemas.openxmlformats.org/officeDocument/2006/relationships/image" Target="../media/image415.png"/><Relationship Id="rId57" Type="http://schemas.openxmlformats.org/officeDocument/2006/relationships/image" Target="../media/image423.png"/><Relationship Id="rId10" Type="http://schemas.openxmlformats.org/officeDocument/2006/relationships/image" Target="../media/image376.png"/><Relationship Id="rId31" Type="http://schemas.openxmlformats.org/officeDocument/2006/relationships/image" Target="../media/image397.png"/><Relationship Id="rId44" Type="http://schemas.openxmlformats.org/officeDocument/2006/relationships/image" Target="../media/image410.png"/><Relationship Id="rId52" Type="http://schemas.openxmlformats.org/officeDocument/2006/relationships/image" Target="../media/image418.png"/><Relationship Id="rId60" Type="http://schemas.openxmlformats.org/officeDocument/2006/relationships/image" Target="../media/image426.png"/><Relationship Id="rId65" Type="http://schemas.openxmlformats.org/officeDocument/2006/relationships/image" Target="../media/image431.png"/><Relationship Id="rId73" Type="http://schemas.openxmlformats.org/officeDocument/2006/relationships/image" Target="../media/image439.png"/><Relationship Id="rId78" Type="http://schemas.openxmlformats.org/officeDocument/2006/relationships/image" Target="../media/image444.png"/><Relationship Id="rId81" Type="http://schemas.openxmlformats.org/officeDocument/2006/relationships/image" Target="../media/image447.png"/><Relationship Id="rId86" Type="http://schemas.openxmlformats.org/officeDocument/2006/relationships/image" Target="../media/image452.png"/><Relationship Id="rId94" Type="http://schemas.openxmlformats.org/officeDocument/2006/relationships/image" Target="../media/image460.png"/><Relationship Id="rId99" Type="http://schemas.openxmlformats.org/officeDocument/2006/relationships/image" Target="../media/image465.png"/><Relationship Id="rId4" Type="http://schemas.openxmlformats.org/officeDocument/2006/relationships/image" Target="../media/image370.png"/><Relationship Id="rId9" Type="http://schemas.openxmlformats.org/officeDocument/2006/relationships/image" Target="../media/image375.png"/><Relationship Id="rId13" Type="http://schemas.openxmlformats.org/officeDocument/2006/relationships/image" Target="../media/image379.png"/><Relationship Id="rId18" Type="http://schemas.openxmlformats.org/officeDocument/2006/relationships/image" Target="../media/image384.png"/><Relationship Id="rId39" Type="http://schemas.openxmlformats.org/officeDocument/2006/relationships/image" Target="../media/image405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openxmlformats.org/officeDocument/2006/relationships/image" Target="../media/image52.png"/><Relationship Id="rId18" Type="http://schemas.openxmlformats.org/officeDocument/2006/relationships/image" Target="../media/image99.png"/><Relationship Id="rId3" Type="http://schemas.openxmlformats.org/officeDocument/2006/relationships/image" Target="../media/image46.png"/><Relationship Id="rId7" Type="http://schemas.openxmlformats.org/officeDocument/2006/relationships/image" Target="../media/image61.png"/><Relationship Id="rId12" Type="http://schemas.openxmlformats.org/officeDocument/2006/relationships/image" Target="../media/image60.png"/><Relationship Id="rId17" Type="http://schemas.openxmlformats.org/officeDocument/2006/relationships/image" Target="../media/image469.png"/><Relationship Id="rId2" Type="http://schemas.openxmlformats.org/officeDocument/2006/relationships/image" Target="../media/image50.png"/><Relationship Id="rId16" Type="http://schemas.openxmlformats.org/officeDocument/2006/relationships/image" Target="../media/image46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8.png"/><Relationship Id="rId11" Type="http://schemas.openxmlformats.org/officeDocument/2006/relationships/image" Target="../media/image66.png"/><Relationship Id="rId5" Type="http://schemas.openxmlformats.org/officeDocument/2006/relationships/image" Target="../media/image466.png"/><Relationship Id="rId15" Type="http://schemas.openxmlformats.org/officeDocument/2006/relationships/image" Target="../media/image76.png"/><Relationship Id="rId10" Type="http://schemas.openxmlformats.org/officeDocument/2006/relationships/image" Target="../media/image56.png"/><Relationship Id="rId19" Type="http://schemas.openxmlformats.org/officeDocument/2006/relationships/image" Target="../media/image59.png"/><Relationship Id="rId4" Type="http://schemas.openxmlformats.org/officeDocument/2006/relationships/image" Target="../media/image45.png"/><Relationship Id="rId9" Type="http://schemas.openxmlformats.org/officeDocument/2006/relationships/image" Target="../media/image48.png"/><Relationship Id="rId14" Type="http://schemas.openxmlformats.org/officeDocument/2006/relationships/image" Target="../media/image467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3.png"/><Relationship Id="rId13" Type="http://schemas.openxmlformats.org/officeDocument/2006/relationships/image" Target="../media/image478.png"/><Relationship Id="rId3" Type="http://schemas.openxmlformats.org/officeDocument/2006/relationships/image" Target="../media/image107.png"/><Relationship Id="rId7" Type="http://schemas.openxmlformats.org/officeDocument/2006/relationships/image" Target="../media/image472.png"/><Relationship Id="rId12" Type="http://schemas.openxmlformats.org/officeDocument/2006/relationships/image" Target="../media/image477.png"/><Relationship Id="rId2" Type="http://schemas.openxmlformats.org/officeDocument/2006/relationships/image" Target="../media/image28.png"/><Relationship Id="rId16" Type="http://schemas.openxmlformats.org/officeDocument/2006/relationships/image" Target="../media/image48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8.png"/><Relationship Id="rId11" Type="http://schemas.openxmlformats.org/officeDocument/2006/relationships/image" Target="../media/image476.png"/><Relationship Id="rId5" Type="http://schemas.openxmlformats.org/officeDocument/2006/relationships/image" Target="../media/image471.png"/><Relationship Id="rId15" Type="http://schemas.openxmlformats.org/officeDocument/2006/relationships/image" Target="../media/image480.png"/><Relationship Id="rId10" Type="http://schemas.openxmlformats.org/officeDocument/2006/relationships/image" Target="../media/image475.png"/><Relationship Id="rId4" Type="http://schemas.openxmlformats.org/officeDocument/2006/relationships/image" Target="../media/image470.png"/><Relationship Id="rId9" Type="http://schemas.openxmlformats.org/officeDocument/2006/relationships/image" Target="../media/image474.png"/><Relationship Id="rId14" Type="http://schemas.openxmlformats.org/officeDocument/2006/relationships/image" Target="../media/image479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4.png"/><Relationship Id="rId13" Type="http://schemas.openxmlformats.org/officeDocument/2006/relationships/image" Target="../media/image486.png"/><Relationship Id="rId18" Type="http://schemas.openxmlformats.org/officeDocument/2006/relationships/image" Target="../media/image478.png"/><Relationship Id="rId3" Type="http://schemas.openxmlformats.org/officeDocument/2006/relationships/image" Target="../media/image30.png"/><Relationship Id="rId21" Type="http://schemas.openxmlformats.org/officeDocument/2006/relationships/image" Target="../media/image490.png"/><Relationship Id="rId7" Type="http://schemas.openxmlformats.org/officeDocument/2006/relationships/image" Target="../media/image484.png"/><Relationship Id="rId12" Type="http://schemas.openxmlformats.org/officeDocument/2006/relationships/image" Target="../media/image485.png"/><Relationship Id="rId17" Type="http://schemas.openxmlformats.org/officeDocument/2006/relationships/image" Target="../media/image489.png"/><Relationship Id="rId2" Type="http://schemas.openxmlformats.org/officeDocument/2006/relationships/image" Target="../media/image42.png"/><Relationship Id="rId16" Type="http://schemas.openxmlformats.org/officeDocument/2006/relationships/image" Target="../media/image488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83.png"/><Relationship Id="rId11" Type="http://schemas.openxmlformats.org/officeDocument/2006/relationships/image" Target="../media/image41.png"/><Relationship Id="rId5" Type="http://schemas.openxmlformats.org/officeDocument/2006/relationships/image" Target="../media/image28.png"/><Relationship Id="rId15" Type="http://schemas.openxmlformats.org/officeDocument/2006/relationships/image" Target="../media/image487.png"/><Relationship Id="rId10" Type="http://schemas.openxmlformats.org/officeDocument/2006/relationships/image" Target="../media/image475.png"/><Relationship Id="rId19" Type="http://schemas.openxmlformats.org/officeDocument/2006/relationships/image" Target="../media/image38.png"/><Relationship Id="rId4" Type="http://schemas.openxmlformats.org/officeDocument/2006/relationships/image" Target="../media/image482.png"/><Relationship Id="rId9" Type="http://schemas.openxmlformats.org/officeDocument/2006/relationships/image" Target="../media/image473.png"/><Relationship Id="rId14" Type="http://schemas.openxmlformats.org/officeDocument/2006/relationships/image" Target="../media/image476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4.png"/><Relationship Id="rId13" Type="http://schemas.openxmlformats.org/officeDocument/2006/relationships/image" Target="../media/image493.png"/><Relationship Id="rId18" Type="http://schemas.openxmlformats.org/officeDocument/2006/relationships/image" Target="../media/image494.png"/><Relationship Id="rId3" Type="http://schemas.openxmlformats.org/officeDocument/2006/relationships/image" Target="../media/image491.png"/><Relationship Id="rId7" Type="http://schemas.openxmlformats.org/officeDocument/2006/relationships/image" Target="../media/image42.png"/><Relationship Id="rId12" Type="http://schemas.openxmlformats.org/officeDocument/2006/relationships/image" Target="../media/image484.png"/><Relationship Id="rId17" Type="http://schemas.openxmlformats.org/officeDocument/2006/relationships/image" Target="../media/image476.png"/><Relationship Id="rId2" Type="http://schemas.openxmlformats.org/officeDocument/2006/relationships/image" Target="../media/image33.png"/><Relationship Id="rId16" Type="http://schemas.openxmlformats.org/officeDocument/2006/relationships/image" Target="../media/image47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92.png"/><Relationship Id="rId11" Type="http://schemas.openxmlformats.org/officeDocument/2006/relationships/image" Target="../media/image475.png"/><Relationship Id="rId5" Type="http://schemas.openxmlformats.org/officeDocument/2006/relationships/image" Target="../media/image28.png"/><Relationship Id="rId15" Type="http://schemas.openxmlformats.org/officeDocument/2006/relationships/image" Target="../media/image27.png"/><Relationship Id="rId10" Type="http://schemas.openxmlformats.org/officeDocument/2006/relationships/image" Target="../media/image471.png"/><Relationship Id="rId4" Type="http://schemas.openxmlformats.org/officeDocument/2006/relationships/image" Target="../media/image482.png"/><Relationship Id="rId9" Type="http://schemas.openxmlformats.org/officeDocument/2006/relationships/image" Target="../media/image473.png"/><Relationship Id="rId14" Type="http://schemas.openxmlformats.org/officeDocument/2006/relationships/image" Target="../media/image22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6.png"/><Relationship Id="rId13" Type="http://schemas.openxmlformats.org/officeDocument/2006/relationships/image" Target="../media/image473.png"/><Relationship Id="rId18" Type="http://schemas.openxmlformats.org/officeDocument/2006/relationships/image" Target="../media/image500.png"/><Relationship Id="rId3" Type="http://schemas.openxmlformats.org/officeDocument/2006/relationships/image" Target="../media/image496.png"/><Relationship Id="rId7" Type="http://schemas.openxmlformats.org/officeDocument/2006/relationships/image" Target="../media/image481.png"/><Relationship Id="rId12" Type="http://schemas.openxmlformats.org/officeDocument/2006/relationships/image" Target="../media/image478.png"/><Relationship Id="rId17" Type="http://schemas.openxmlformats.org/officeDocument/2006/relationships/image" Target="../media/image480.png"/><Relationship Id="rId2" Type="http://schemas.openxmlformats.org/officeDocument/2006/relationships/image" Target="../media/image495.png"/><Relationship Id="rId16" Type="http://schemas.openxmlformats.org/officeDocument/2006/relationships/image" Target="../media/image4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8.png"/><Relationship Id="rId11" Type="http://schemas.openxmlformats.org/officeDocument/2006/relationships/image" Target="../media/image475.png"/><Relationship Id="rId5" Type="http://schemas.openxmlformats.org/officeDocument/2006/relationships/image" Target="../media/image474.png"/><Relationship Id="rId15" Type="http://schemas.openxmlformats.org/officeDocument/2006/relationships/image" Target="../media/image499.png"/><Relationship Id="rId10" Type="http://schemas.openxmlformats.org/officeDocument/2006/relationships/image" Target="../media/image486.png"/><Relationship Id="rId4" Type="http://schemas.openxmlformats.org/officeDocument/2006/relationships/image" Target="../media/image497.png"/><Relationship Id="rId9" Type="http://schemas.openxmlformats.org/officeDocument/2006/relationships/image" Target="../media/image498.png"/><Relationship Id="rId14" Type="http://schemas.openxmlformats.org/officeDocument/2006/relationships/image" Target="../media/image493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7.png"/><Relationship Id="rId13" Type="http://schemas.openxmlformats.org/officeDocument/2006/relationships/image" Target="../media/image28.png"/><Relationship Id="rId3" Type="http://schemas.openxmlformats.org/officeDocument/2006/relationships/image" Target="../media/image502.png"/><Relationship Id="rId7" Type="http://schemas.openxmlformats.org/officeDocument/2006/relationships/image" Target="../media/image506.png"/><Relationship Id="rId12" Type="http://schemas.openxmlformats.org/officeDocument/2006/relationships/image" Target="../media/image511.png"/><Relationship Id="rId2" Type="http://schemas.openxmlformats.org/officeDocument/2006/relationships/image" Target="../media/image501.png"/><Relationship Id="rId16" Type="http://schemas.openxmlformats.org/officeDocument/2006/relationships/image" Target="../media/image51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05.png"/><Relationship Id="rId11" Type="http://schemas.openxmlformats.org/officeDocument/2006/relationships/image" Target="../media/image510.png"/><Relationship Id="rId5" Type="http://schemas.openxmlformats.org/officeDocument/2006/relationships/image" Target="../media/image504.png"/><Relationship Id="rId15" Type="http://schemas.openxmlformats.org/officeDocument/2006/relationships/image" Target="../media/image513.png"/><Relationship Id="rId10" Type="http://schemas.openxmlformats.org/officeDocument/2006/relationships/image" Target="../media/image509.png"/><Relationship Id="rId4" Type="http://schemas.openxmlformats.org/officeDocument/2006/relationships/image" Target="../media/image503.png"/><Relationship Id="rId9" Type="http://schemas.openxmlformats.org/officeDocument/2006/relationships/image" Target="../media/image508.png"/><Relationship Id="rId14" Type="http://schemas.openxmlformats.org/officeDocument/2006/relationships/image" Target="../media/image512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7.png"/><Relationship Id="rId13" Type="http://schemas.openxmlformats.org/officeDocument/2006/relationships/image" Target="../media/image520.png"/><Relationship Id="rId18" Type="http://schemas.openxmlformats.org/officeDocument/2006/relationships/image" Target="../media/image476.png"/><Relationship Id="rId3" Type="http://schemas.openxmlformats.org/officeDocument/2006/relationships/image" Target="../media/image473.png"/><Relationship Id="rId7" Type="http://schemas.openxmlformats.org/officeDocument/2006/relationships/image" Target="../media/image38.png"/><Relationship Id="rId12" Type="http://schemas.openxmlformats.org/officeDocument/2006/relationships/image" Target="../media/image519.png"/><Relationship Id="rId17" Type="http://schemas.openxmlformats.org/officeDocument/2006/relationships/image" Target="../media/image524.png"/><Relationship Id="rId2" Type="http://schemas.openxmlformats.org/officeDocument/2006/relationships/image" Target="../media/image28.png"/><Relationship Id="rId16" Type="http://schemas.openxmlformats.org/officeDocument/2006/relationships/image" Target="../media/image52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16.png"/><Relationship Id="rId11" Type="http://schemas.openxmlformats.org/officeDocument/2006/relationships/image" Target="../media/image518.png"/><Relationship Id="rId5" Type="http://schemas.openxmlformats.org/officeDocument/2006/relationships/image" Target="../media/image478.png"/><Relationship Id="rId15" Type="http://schemas.openxmlformats.org/officeDocument/2006/relationships/image" Target="../media/image522.png"/><Relationship Id="rId10" Type="http://schemas.openxmlformats.org/officeDocument/2006/relationships/image" Target="../media/image475.png"/><Relationship Id="rId19" Type="http://schemas.openxmlformats.org/officeDocument/2006/relationships/image" Target="../media/image499.png"/><Relationship Id="rId4" Type="http://schemas.openxmlformats.org/officeDocument/2006/relationships/image" Target="../media/image515.png"/><Relationship Id="rId9" Type="http://schemas.openxmlformats.org/officeDocument/2006/relationships/image" Target="../media/image477.png"/><Relationship Id="rId14" Type="http://schemas.openxmlformats.org/officeDocument/2006/relationships/image" Target="../media/image521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9.png"/><Relationship Id="rId13" Type="http://schemas.openxmlformats.org/officeDocument/2006/relationships/image" Target="../media/image532.png"/><Relationship Id="rId18" Type="http://schemas.openxmlformats.org/officeDocument/2006/relationships/image" Target="../media/image536.png"/><Relationship Id="rId3" Type="http://schemas.openxmlformats.org/officeDocument/2006/relationships/image" Target="../media/image526.png"/><Relationship Id="rId7" Type="http://schemas.openxmlformats.org/officeDocument/2006/relationships/image" Target="../media/image507.png"/><Relationship Id="rId12" Type="http://schemas.openxmlformats.org/officeDocument/2006/relationships/image" Target="../media/image510.png"/><Relationship Id="rId17" Type="http://schemas.openxmlformats.org/officeDocument/2006/relationships/image" Target="../media/image535.png"/><Relationship Id="rId2" Type="http://schemas.openxmlformats.org/officeDocument/2006/relationships/image" Target="../media/image525.png"/><Relationship Id="rId16" Type="http://schemas.openxmlformats.org/officeDocument/2006/relationships/image" Target="../media/image53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8.png"/><Relationship Id="rId11" Type="http://schemas.openxmlformats.org/officeDocument/2006/relationships/image" Target="../media/image531.png"/><Relationship Id="rId5" Type="http://schemas.openxmlformats.org/officeDocument/2006/relationships/image" Target="../media/image528.png"/><Relationship Id="rId15" Type="http://schemas.openxmlformats.org/officeDocument/2006/relationships/image" Target="../media/image522.png"/><Relationship Id="rId10" Type="http://schemas.openxmlformats.org/officeDocument/2006/relationships/image" Target="../media/image530.png"/><Relationship Id="rId19" Type="http://schemas.openxmlformats.org/officeDocument/2006/relationships/image" Target="../media/image537.png"/><Relationship Id="rId4" Type="http://schemas.openxmlformats.org/officeDocument/2006/relationships/image" Target="../media/image527.png"/><Relationship Id="rId9" Type="http://schemas.openxmlformats.org/officeDocument/2006/relationships/image" Target="../media/image509.png"/><Relationship Id="rId14" Type="http://schemas.openxmlformats.org/officeDocument/2006/relationships/image" Target="../media/image533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8.png"/><Relationship Id="rId7" Type="http://schemas.openxmlformats.org/officeDocument/2006/relationships/image" Target="../media/image474.png"/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6.png"/><Relationship Id="rId5" Type="http://schemas.openxmlformats.org/officeDocument/2006/relationships/image" Target="../media/image478.png"/><Relationship Id="rId4" Type="http://schemas.openxmlformats.org/officeDocument/2006/relationships/image" Target="../media/image473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39.png"/><Relationship Id="rId5" Type="http://schemas.openxmlformats.org/officeDocument/2006/relationships/image" Target="../media/image19.png"/><Relationship Id="rId4" Type="http://schemas.openxmlformats.org/officeDocument/2006/relationships/image" Target="../media/image17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2.png"/><Relationship Id="rId13" Type="http://schemas.openxmlformats.org/officeDocument/2006/relationships/image" Target="../media/image56.png"/><Relationship Id="rId3" Type="http://schemas.openxmlformats.org/officeDocument/2006/relationships/image" Target="../media/image59.png"/><Relationship Id="rId7" Type="http://schemas.openxmlformats.org/officeDocument/2006/relationships/image" Target="../media/image541.png"/><Relationship Id="rId12" Type="http://schemas.openxmlformats.org/officeDocument/2006/relationships/image" Target="../media/image48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40.png"/><Relationship Id="rId11" Type="http://schemas.openxmlformats.org/officeDocument/2006/relationships/image" Target="../media/image52.png"/><Relationship Id="rId5" Type="http://schemas.openxmlformats.org/officeDocument/2006/relationships/image" Target="../media/image55.png"/><Relationship Id="rId15" Type="http://schemas.openxmlformats.org/officeDocument/2006/relationships/image" Target="../media/image77.png"/><Relationship Id="rId10" Type="http://schemas.openxmlformats.org/officeDocument/2006/relationships/image" Target="../media/image120.png"/><Relationship Id="rId4" Type="http://schemas.openxmlformats.org/officeDocument/2006/relationships/image" Target="../media/image63.png"/><Relationship Id="rId9" Type="http://schemas.openxmlformats.org/officeDocument/2006/relationships/image" Target="../media/image57.png"/><Relationship Id="rId14" Type="http://schemas.openxmlformats.org/officeDocument/2006/relationships/image" Target="../media/image54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5.png"/><Relationship Id="rId3" Type="http://schemas.openxmlformats.org/officeDocument/2006/relationships/image" Target="../media/image473.png"/><Relationship Id="rId7" Type="http://schemas.openxmlformats.org/officeDocument/2006/relationships/image" Target="../media/image477.png"/><Relationship Id="rId12" Type="http://schemas.openxmlformats.org/officeDocument/2006/relationships/image" Target="../media/image487.png"/><Relationship Id="rId2" Type="http://schemas.openxmlformats.org/officeDocument/2006/relationships/image" Target="../media/image47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83.png"/><Relationship Id="rId11" Type="http://schemas.openxmlformats.org/officeDocument/2006/relationships/image" Target="../media/image476.png"/><Relationship Id="rId5" Type="http://schemas.openxmlformats.org/officeDocument/2006/relationships/image" Target="../media/image543.png"/><Relationship Id="rId10" Type="http://schemas.openxmlformats.org/officeDocument/2006/relationships/image" Target="../media/image28.png"/><Relationship Id="rId4" Type="http://schemas.openxmlformats.org/officeDocument/2006/relationships/image" Target="../media/image479.png"/><Relationship Id="rId9" Type="http://schemas.openxmlformats.org/officeDocument/2006/relationships/image" Target="../media/image544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5.png"/><Relationship Id="rId3" Type="http://schemas.openxmlformats.org/officeDocument/2006/relationships/image" Target="../media/image57.png"/><Relationship Id="rId7" Type="http://schemas.openxmlformats.org/officeDocument/2006/relationships/image" Target="../media/image56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7.png"/><Relationship Id="rId5" Type="http://schemas.openxmlformats.org/officeDocument/2006/relationships/image" Target="../media/image78.png"/><Relationship Id="rId10" Type="http://schemas.openxmlformats.org/officeDocument/2006/relationships/image" Target="../media/image122.png"/><Relationship Id="rId4" Type="http://schemas.openxmlformats.org/officeDocument/2006/relationships/image" Target="../media/image61.png"/><Relationship Id="rId9" Type="http://schemas.openxmlformats.org/officeDocument/2006/relationships/image" Target="../media/image48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6.png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7.png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7" Type="http://schemas.openxmlformats.org/officeDocument/2006/relationships/image" Target="../media/image20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88.png"/><Relationship Id="rId18" Type="http://schemas.openxmlformats.org/officeDocument/2006/relationships/image" Target="../media/image557.png"/><Relationship Id="rId26" Type="http://schemas.openxmlformats.org/officeDocument/2006/relationships/image" Target="../media/image564.png"/><Relationship Id="rId39" Type="http://schemas.openxmlformats.org/officeDocument/2006/relationships/image" Target="../media/image574.png"/><Relationship Id="rId21" Type="http://schemas.openxmlformats.org/officeDocument/2006/relationships/image" Target="../media/image560.png"/><Relationship Id="rId34" Type="http://schemas.openxmlformats.org/officeDocument/2006/relationships/image" Target="../media/image570.png"/><Relationship Id="rId42" Type="http://schemas.openxmlformats.org/officeDocument/2006/relationships/image" Target="../media/image577.png"/><Relationship Id="rId47" Type="http://schemas.openxmlformats.org/officeDocument/2006/relationships/image" Target="../media/image582.png"/><Relationship Id="rId50" Type="http://schemas.openxmlformats.org/officeDocument/2006/relationships/image" Target="../media/image585.png"/><Relationship Id="rId55" Type="http://schemas.openxmlformats.org/officeDocument/2006/relationships/image" Target="../media/image590.png"/><Relationship Id="rId63" Type="http://schemas.openxmlformats.org/officeDocument/2006/relationships/image" Target="../media/image387.png"/><Relationship Id="rId68" Type="http://schemas.openxmlformats.org/officeDocument/2006/relationships/image" Target="../media/image599.png"/><Relationship Id="rId76" Type="http://schemas.openxmlformats.org/officeDocument/2006/relationships/image" Target="../media/image607.png"/><Relationship Id="rId7" Type="http://schemas.openxmlformats.org/officeDocument/2006/relationships/image" Target="../media/image551.png"/><Relationship Id="rId71" Type="http://schemas.openxmlformats.org/officeDocument/2006/relationships/image" Target="../media/image602.png"/><Relationship Id="rId2" Type="http://schemas.openxmlformats.org/officeDocument/2006/relationships/image" Target="../media/image548.png"/><Relationship Id="rId16" Type="http://schemas.openxmlformats.org/officeDocument/2006/relationships/image" Target="../media/image368.png"/><Relationship Id="rId29" Type="http://schemas.openxmlformats.org/officeDocument/2006/relationships/image" Target="../media/image567.png"/><Relationship Id="rId11" Type="http://schemas.openxmlformats.org/officeDocument/2006/relationships/image" Target="../media/image392.png"/><Relationship Id="rId24" Type="http://schemas.openxmlformats.org/officeDocument/2006/relationships/image" Target="../media/image562.png"/><Relationship Id="rId32" Type="http://schemas.openxmlformats.org/officeDocument/2006/relationships/image" Target="../media/image569.png"/><Relationship Id="rId37" Type="http://schemas.openxmlformats.org/officeDocument/2006/relationships/image" Target="../media/image572.png"/><Relationship Id="rId40" Type="http://schemas.openxmlformats.org/officeDocument/2006/relationships/image" Target="../media/image575.png"/><Relationship Id="rId45" Type="http://schemas.openxmlformats.org/officeDocument/2006/relationships/image" Target="../media/image580.png"/><Relationship Id="rId53" Type="http://schemas.openxmlformats.org/officeDocument/2006/relationships/image" Target="../media/image588.png"/><Relationship Id="rId58" Type="http://schemas.openxmlformats.org/officeDocument/2006/relationships/image" Target="../media/image593.png"/><Relationship Id="rId66" Type="http://schemas.openxmlformats.org/officeDocument/2006/relationships/image" Target="../media/image400.png"/><Relationship Id="rId74" Type="http://schemas.openxmlformats.org/officeDocument/2006/relationships/image" Target="../media/image605.png"/><Relationship Id="rId79" Type="http://schemas.openxmlformats.org/officeDocument/2006/relationships/image" Target="../media/image610.png"/><Relationship Id="rId5" Type="http://schemas.openxmlformats.org/officeDocument/2006/relationships/image" Target="../media/image549.png"/><Relationship Id="rId61" Type="http://schemas.openxmlformats.org/officeDocument/2006/relationships/image" Target="../media/image595.png"/><Relationship Id="rId10" Type="http://schemas.openxmlformats.org/officeDocument/2006/relationships/image" Target="../media/image553.png"/><Relationship Id="rId19" Type="http://schemas.openxmlformats.org/officeDocument/2006/relationships/image" Target="../media/image558.png"/><Relationship Id="rId31" Type="http://schemas.openxmlformats.org/officeDocument/2006/relationships/image" Target="../media/image375.png"/><Relationship Id="rId44" Type="http://schemas.openxmlformats.org/officeDocument/2006/relationships/image" Target="../media/image579.png"/><Relationship Id="rId52" Type="http://schemas.openxmlformats.org/officeDocument/2006/relationships/image" Target="../media/image587.png"/><Relationship Id="rId60" Type="http://schemas.openxmlformats.org/officeDocument/2006/relationships/image" Target="../media/image384.png"/><Relationship Id="rId65" Type="http://schemas.openxmlformats.org/officeDocument/2006/relationships/image" Target="../media/image598.png"/><Relationship Id="rId73" Type="http://schemas.openxmlformats.org/officeDocument/2006/relationships/image" Target="../media/image604.png"/><Relationship Id="rId78" Type="http://schemas.openxmlformats.org/officeDocument/2006/relationships/image" Target="../media/image609.png"/><Relationship Id="rId81" Type="http://schemas.openxmlformats.org/officeDocument/2006/relationships/image" Target="../media/image612.png"/><Relationship Id="rId4" Type="http://schemas.openxmlformats.org/officeDocument/2006/relationships/image" Target="../media/image402.png"/><Relationship Id="rId9" Type="http://schemas.openxmlformats.org/officeDocument/2006/relationships/image" Target="../media/image377.png"/><Relationship Id="rId14" Type="http://schemas.openxmlformats.org/officeDocument/2006/relationships/image" Target="../media/image554.png"/><Relationship Id="rId22" Type="http://schemas.openxmlformats.org/officeDocument/2006/relationships/image" Target="../media/image561.png"/><Relationship Id="rId27" Type="http://schemas.openxmlformats.org/officeDocument/2006/relationships/image" Target="../media/image565.png"/><Relationship Id="rId30" Type="http://schemas.openxmlformats.org/officeDocument/2006/relationships/image" Target="../media/image568.png"/><Relationship Id="rId35" Type="http://schemas.openxmlformats.org/officeDocument/2006/relationships/image" Target="../media/image369.png"/><Relationship Id="rId43" Type="http://schemas.openxmlformats.org/officeDocument/2006/relationships/image" Target="../media/image578.png"/><Relationship Id="rId48" Type="http://schemas.openxmlformats.org/officeDocument/2006/relationships/image" Target="../media/image583.png"/><Relationship Id="rId56" Type="http://schemas.openxmlformats.org/officeDocument/2006/relationships/image" Target="../media/image591.png"/><Relationship Id="rId64" Type="http://schemas.openxmlformats.org/officeDocument/2006/relationships/image" Target="../media/image597.png"/><Relationship Id="rId69" Type="http://schemas.openxmlformats.org/officeDocument/2006/relationships/image" Target="../media/image600.png"/><Relationship Id="rId77" Type="http://schemas.openxmlformats.org/officeDocument/2006/relationships/image" Target="../media/image608.png"/><Relationship Id="rId8" Type="http://schemas.openxmlformats.org/officeDocument/2006/relationships/image" Target="../media/image552.png"/><Relationship Id="rId51" Type="http://schemas.openxmlformats.org/officeDocument/2006/relationships/image" Target="../media/image586.png"/><Relationship Id="rId72" Type="http://schemas.openxmlformats.org/officeDocument/2006/relationships/image" Target="../media/image603.png"/><Relationship Id="rId80" Type="http://schemas.openxmlformats.org/officeDocument/2006/relationships/image" Target="../media/image611.png"/><Relationship Id="rId3" Type="http://schemas.openxmlformats.org/officeDocument/2006/relationships/image" Target="../media/image398.png"/><Relationship Id="rId12" Type="http://schemas.openxmlformats.org/officeDocument/2006/relationships/image" Target="../media/image371.png"/><Relationship Id="rId17" Type="http://schemas.openxmlformats.org/officeDocument/2006/relationships/image" Target="../media/image556.png"/><Relationship Id="rId25" Type="http://schemas.openxmlformats.org/officeDocument/2006/relationships/image" Target="../media/image563.png"/><Relationship Id="rId33" Type="http://schemas.openxmlformats.org/officeDocument/2006/relationships/image" Target="../media/image393.png"/><Relationship Id="rId38" Type="http://schemas.openxmlformats.org/officeDocument/2006/relationships/image" Target="../media/image573.png"/><Relationship Id="rId46" Type="http://schemas.openxmlformats.org/officeDocument/2006/relationships/image" Target="../media/image581.png"/><Relationship Id="rId59" Type="http://schemas.openxmlformats.org/officeDocument/2006/relationships/image" Target="../media/image594.png"/><Relationship Id="rId67" Type="http://schemas.openxmlformats.org/officeDocument/2006/relationships/image" Target="../media/image374.png"/><Relationship Id="rId20" Type="http://schemas.openxmlformats.org/officeDocument/2006/relationships/image" Target="../media/image559.png"/><Relationship Id="rId41" Type="http://schemas.openxmlformats.org/officeDocument/2006/relationships/image" Target="../media/image576.png"/><Relationship Id="rId54" Type="http://schemas.openxmlformats.org/officeDocument/2006/relationships/image" Target="../media/image589.png"/><Relationship Id="rId62" Type="http://schemas.openxmlformats.org/officeDocument/2006/relationships/image" Target="../media/image596.png"/><Relationship Id="rId70" Type="http://schemas.openxmlformats.org/officeDocument/2006/relationships/image" Target="../media/image601.png"/><Relationship Id="rId75" Type="http://schemas.openxmlformats.org/officeDocument/2006/relationships/image" Target="../media/image60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50.png"/><Relationship Id="rId15" Type="http://schemas.openxmlformats.org/officeDocument/2006/relationships/image" Target="../media/image555.png"/><Relationship Id="rId23" Type="http://schemas.openxmlformats.org/officeDocument/2006/relationships/image" Target="../media/image394.png"/><Relationship Id="rId28" Type="http://schemas.openxmlformats.org/officeDocument/2006/relationships/image" Target="../media/image566.png"/><Relationship Id="rId36" Type="http://schemas.openxmlformats.org/officeDocument/2006/relationships/image" Target="../media/image571.png"/><Relationship Id="rId49" Type="http://schemas.openxmlformats.org/officeDocument/2006/relationships/image" Target="../media/image584.png"/><Relationship Id="rId57" Type="http://schemas.openxmlformats.org/officeDocument/2006/relationships/image" Target="../media/image592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57.png"/><Relationship Id="rId3" Type="http://schemas.openxmlformats.org/officeDocument/2006/relationships/image" Target="../media/image614.png"/><Relationship Id="rId7" Type="http://schemas.openxmlformats.org/officeDocument/2006/relationships/image" Target="../media/image54.png"/><Relationship Id="rId12" Type="http://schemas.openxmlformats.org/officeDocument/2006/relationships/image" Target="../media/image61.png"/><Relationship Id="rId2" Type="http://schemas.openxmlformats.org/officeDocument/2006/relationships/image" Target="../media/image61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6.png"/><Relationship Id="rId11" Type="http://schemas.openxmlformats.org/officeDocument/2006/relationships/image" Target="../media/image62.png"/><Relationship Id="rId5" Type="http://schemas.openxmlformats.org/officeDocument/2006/relationships/image" Target="../media/image77.png"/><Relationship Id="rId10" Type="http://schemas.openxmlformats.org/officeDocument/2006/relationships/image" Target="../media/image59.png"/><Relationship Id="rId4" Type="http://schemas.openxmlformats.org/officeDocument/2006/relationships/image" Target="../media/image55.png"/><Relationship Id="rId9" Type="http://schemas.openxmlformats.org/officeDocument/2006/relationships/image" Target="../media/image60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6.png"/><Relationship Id="rId13" Type="http://schemas.openxmlformats.org/officeDocument/2006/relationships/image" Target="../media/image115.png"/><Relationship Id="rId18" Type="http://schemas.openxmlformats.org/officeDocument/2006/relationships/image" Target="../media/image56.png"/><Relationship Id="rId3" Type="http://schemas.openxmlformats.org/officeDocument/2006/relationships/image" Target="../media/image76.png"/><Relationship Id="rId21" Type="http://schemas.openxmlformats.org/officeDocument/2006/relationships/image" Target="../media/image63.png"/><Relationship Id="rId7" Type="http://schemas.openxmlformats.org/officeDocument/2006/relationships/image" Target="../media/image45.png"/><Relationship Id="rId12" Type="http://schemas.openxmlformats.org/officeDocument/2006/relationships/image" Target="../media/image114.png"/><Relationship Id="rId17" Type="http://schemas.openxmlformats.org/officeDocument/2006/relationships/image" Target="../media/image61.png"/><Relationship Id="rId2" Type="http://schemas.openxmlformats.org/officeDocument/2006/relationships/image" Target="../media/image615.png"/><Relationship Id="rId16" Type="http://schemas.openxmlformats.org/officeDocument/2006/relationships/image" Target="../media/image55.png"/><Relationship Id="rId20" Type="http://schemas.openxmlformats.org/officeDocument/2006/relationships/image" Target="../media/image54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2.png"/><Relationship Id="rId11" Type="http://schemas.openxmlformats.org/officeDocument/2006/relationships/image" Target="../media/image52.png"/><Relationship Id="rId5" Type="http://schemas.openxmlformats.org/officeDocument/2006/relationships/image" Target="../media/image48.png"/><Relationship Id="rId15" Type="http://schemas.openxmlformats.org/officeDocument/2006/relationships/image" Target="../media/image617.png"/><Relationship Id="rId23" Type="http://schemas.openxmlformats.org/officeDocument/2006/relationships/image" Target="../media/image71.png"/><Relationship Id="rId10" Type="http://schemas.openxmlformats.org/officeDocument/2006/relationships/image" Target="../media/image59.png"/><Relationship Id="rId19" Type="http://schemas.openxmlformats.org/officeDocument/2006/relationships/image" Target="../media/image57.png"/><Relationship Id="rId4" Type="http://schemas.openxmlformats.org/officeDocument/2006/relationships/image" Target="../media/image80.png"/><Relationship Id="rId9" Type="http://schemas.openxmlformats.org/officeDocument/2006/relationships/image" Target="../media/image54.png"/><Relationship Id="rId14" Type="http://schemas.openxmlformats.org/officeDocument/2006/relationships/image" Target="../media/image467.png"/><Relationship Id="rId22" Type="http://schemas.openxmlformats.org/officeDocument/2006/relationships/image" Target="../media/image618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77.png"/><Relationship Id="rId18" Type="http://schemas.openxmlformats.org/officeDocument/2006/relationships/image" Target="../media/image618.png"/><Relationship Id="rId3" Type="http://schemas.openxmlformats.org/officeDocument/2006/relationships/image" Target="../media/image68.png"/><Relationship Id="rId21" Type="http://schemas.openxmlformats.org/officeDocument/2006/relationships/image" Target="../media/image57.png"/><Relationship Id="rId7" Type="http://schemas.openxmlformats.org/officeDocument/2006/relationships/image" Target="../media/image621.png"/><Relationship Id="rId12" Type="http://schemas.openxmlformats.org/officeDocument/2006/relationships/image" Target="../media/image59.png"/><Relationship Id="rId17" Type="http://schemas.openxmlformats.org/officeDocument/2006/relationships/image" Target="../media/image99.png"/><Relationship Id="rId2" Type="http://schemas.openxmlformats.org/officeDocument/2006/relationships/image" Target="../media/image619.png"/><Relationship Id="rId16" Type="http://schemas.openxmlformats.org/officeDocument/2006/relationships/image" Target="../media/image55.png"/><Relationship Id="rId20" Type="http://schemas.openxmlformats.org/officeDocument/2006/relationships/image" Target="../media/image11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69.png"/><Relationship Id="rId11" Type="http://schemas.openxmlformats.org/officeDocument/2006/relationships/image" Target="../media/image102.png"/><Relationship Id="rId5" Type="http://schemas.openxmlformats.org/officeDocument/2006/relationships/image" Target="../media/image620.png"/><Relationship Id="rId15" Type="http://schemas.openxmlformats.org/officeDocument/2006/relationships/image" Target="../media/image56.png"/><Relationship Id="rId10" Type="http://schemas.openxmlformats.org/officeDocument/2006/relationships/image" Target="../media/image120.png"/><Relationship Id="rId19" Type="http://schemas.openxmlformats.org/officeDocument/2006/relationships/image" Target="../media/image62.png"/><Relationship Id="rId4" Type="http://schemas.openxmlformats.org/officeDocument/2006/relationships/image" Target="../media/image48.png"/><Relationship Id="rId9" Type="http://schemas.openxmlformats.org/officeDocument/2006/relationships/image" Target="../media/image66.png"/><Relationship Id="rId14" Type="http://schemas.openxmlformats.org/officeDocument/2006/relationships/image" Target="../media/image54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54.png"/><Relationship Id="rId18" Type="http://schemas.openxmlformats.org/officeDocument/2006/relationships/image" Target="../media/image55.png"/><Relationship Id="rId3" Type="http://schemas.openxmlformats.org/officeDocument/2006/relationships/image" Target="../media/image46.png"/><Relationship Id="rId21" Type="http://schemas.openxmlformats.org/officeDocument/2006/relationships/image" Target="../media/image617.png"/><Relationship Id="rId7" Type="http://schemas.openxmlformats.org/officeDocument/2006/relationships/image" Target="../media/image57.png"/><Relationship Id="rId12" Type="http://schemas.openxmlformats.org/officeDocument/2006/relationships/image" Target="../media/image71.png"/><Relationship Id="rId17" Type="http://schemas.openxmlformats.org/officeDocument/2006/relationships/image" Target="../media/image60.png"/><Relationship Id="rId2" Type="http://schemas.openxmlformats.org/officeDocument/2006/relationships/image" Target="../media/image622.png"/><Relationship Id="rId16" Type="http://schemas.openxmlformats.org/officeDocument/2006/relationships/image" Target="../media/image56.png"/><Relationship Id="rId20" Type="http://schemas.openxmlformats.org/officeDocument/2006/relationships/image" Target="../media/image5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2.png"/><Relationship Id="rId11" Type="http://schemas.openxmlformats.org/officeDocument/2006/relationships/image" Target="../media/image72.png"/><Relationship Id="rId5" Type="http://schemas.openxmlformats.org/officeDocument/2006/relationships/image" Target="../media/image61.png"/><Relationship Id="rId15" Type="http://schemas.openxmlformats.org/officeDocument/2006/relationships/image" Target="../media/image62.png"/><Relationship Id="rId10" Type="http://schemas.openxmlformats.org/officeDocument/2006/relationships/image" Target="../media/image59.png"/><Relationship Id="rId19" Type="http://schemas.openxmlformats.org/officeDocument/2006/relationships/image" Target="../media/image63.png"/><Relationship Id="rId4" Type="http://schemas.openxmlformats.org/officeDocument/2006/relationships/image" Target="../media/image120.png"/><Relationship Id="rId9" Type="http://schemas.openxmlformats.org/officeDocument/2006/relationships/image" Target="../media/image73.png"/><Relationship Id="rId14" Type="http://schemas.openxmlformats.org/officeDocument/2006/relationships/image" Target="../media/image78.png"/></Relationships>
</file>

<file path=ppt/slides/_rels/slide4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4.png"/><Relationship Id="rId18" Type="http://schemas.openxmlformats.org/officeDocument/2006/relationships/image" Target="../media/image639.png"/><Relationship Id="rId26" Type="http://schemas.openxmlformats.org/officeDocument/2006/relationships/image" Target="../media/image647.png"/><Relationship Id="rId39" Type="http://schemas.openxmlformats.org/officeDocument/2006/relationships/image" Target="../media/image660.png"/><Relationship Id="rId21" Type="http://schemas.openxmlformats.org/officeDocument/2006/relationships/image" Target="../media/image642.png"/><Relationship Id="rId34" Type="http://schemas.openxmlformats.org/officeDocument/2006/relationships/image" Target="../media/image655.png"/><Relationship Id="rId42" Type="http://schemas.openxmlformats.org/officeDocument/2006/relationships/image" Target="../media/image663.png"/><Relationship Id="rId47" Type="http://schemas.openxmlformats.org/officeDocument/2006/relationships/image" Target="../media/image668.png"/><Relationship Id="rId50" Type="http://schemas.openxmlformats.org/officeDocument/2006/relationships/image" Target="../media/image671.png"/><Relationship Id="rId55" Type="http://schemas.openxmlformats.org/officeDocument/2006/relationships/image" Target="../media/image676.png"/><Relationship Id="rId7" Type="http://schemas.openxmlformats.org/officeDocument/2006/relationships/image" Target="../media/image628.png"/><Relationship Id="rId2" Type="http://schemas.openxmlformats.org/officeDocument/2006/relationships/image" Target="../media/image623.png"/><Relationship Id="rId16" Type="http://schemas.openxmlformats.org/officeDocument/2006/relationships/image" Target="../media/image637.png"/><Relationship Id="rId20" Type="http://schemas.openxmlformats.org/officeDocument/2006/relationships/image" Target="../media/image641.png"/><Relationship Id="rId29" Type="http://schemas.openxmlformats.org/officeDocument/2006/relationships/image" Target="../media/image650.png"/><Relationship Id="rId41" Type="http://schemas.openxmlformats.org/officeDocument/2006/relationships/image" Target="../media/image662.png"/><Relationship Id="rId54" Type="http://schemas.openxmlformats.org/officeDocument/2006/relationships/image" Target="../media/image675.png"/><Relationship Id="rId62" Type="http://schemas.openxmlformats.org/officeDocument/2006/relationships/image" Target="../media/image68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27.png"/><Relationship Id="rId11" Type="http://schemas.openxmlformats.org/officeDocument/2006/relationships/image" Target="../media/image632.png"/><Relationship Id="rId24" Type="http://schemas.openxmlformats.org/officeDocument/2006/relationships/image" Target="../media/image645.png"/><Relationship Id="rId32" Type="http://schemas.openxmlformats.org/officeDocument/2006/relationships/image" Target="../media/image653.png"/><Relationship Id="rId37" Type="http://schemas.openxmlformats.org/officeDocument/2006/relationships/image" Target="../media/image658.png"/><Relationship Id="rId40" Type="http://schemas.openxmlformats.org/officeDocument/2006/relationships/image" Target="../media/image661.png"/><Relationship Id="rId45" Type="http://schemas.openxmlformats.org/officeDocument/2006/relationships/image" Target="../media/image666.png"/><Relationship Id="rId53" Type="http://schemas.openxmlformats.org/officeDocument/2006/relationships/image" Target="../media/image674.png"/><Relationship Id="rId58" Type="http://schemas.openxmlformats.org/officeDocument/2006/relationships/image" Target="../media/image679.png"/><Relationship Id="rId5" Type="http://schemas.openxmlformats.org/officeDocument/2006/relationships/image" Target="../media/image626.png"/><Relationship Id="rId15" Type="http://schemas.openxmlformats.org/officeDocument/2006/relationships/image" Target="../media/image636.png"/><Relationship Id="rId23" Type="http://schemas.openxmlformats.org/officeDocument/2006/relationships/image" Target="../media/image644.png"/><Relationship Id="rId28" Type="http://schemas.openxmlformats.org/officeDocument/2006/relationships/image" Target="../media/image649.png"/><Relationship Id="rId36" Type="http://schemas.openxmlformats.org/officeDocument/2006/relationships/image" Target="../media/image657.png"/><Relationship Id="rId49" Type="http://schemas.openxmlformats.org/officeDocument/2006/relationships/image" Target="../media/image670.png"/><Relationship Id="rId57" Type="http://schemas.openxmlformats.org/officeDocument/2006/relationships/image" Target="../media/image678.png"/><Relationship Id="rId61" Type="http://schemas.openxmlformats.org/officeDocument/2006/relationships/image" Target="../media/image682.png"/><Relationship Id="rId10" Type="http://schemas.openxmlformats.org/officeDocument/2006/relationships/image" Target="../media/image631.png"/><Relationship Id="rId19" Type="http://schemas.openxmlformats.org/officeDocument/2006/relationships/image" Target="../media/image640.png"/><Relationship Id="rId31" Type="http://schemas.openxmlformats.org/officeDocument/2006/relationships/image" Target="../media/image652.png"/><Relationship Id="rId44" Type="http://schemas.openxmlformats.org/officeDocument/2006/relationships/image" Target="../media/image665.png"/><Relationship Id="rId52" Type="http://schemas.openxmlformats.org/officeDocument/2006/relationships/image" Target="../media/image673.png"/><Relationship Id="rId60" Type="http://schemas.openxmlformats.org/officeDocument/2006/relationships/image" Target="../media/image681.png"/><Relationship Id="rId4" Type="http://schemas.openxmlformats.org/officeDocument/2006/relationships/image" Target="../media/image625.png"/><Relationship Id="rId9" Type="http://schemas.openxmlformats.org/officeDocument/2006/relationships/image" Target="../media/image630.png"/><Relationship Id="rId14" Type="http://schemas.openxmlformats.org/officeDocument/2006/relationships/image" Target="../media/image635.png"/><Relationship Id="rId22" Type="http://schemas.openxmlformats.org/officeDocument/2006/relationships/image" Target="../media/image643.png"/><Relationship Id="rId27" Type="http://schemas.openxmlformats.org/officeDocument/2006/relationships/image" Target="../media/image648.png"/><Relationship Id="rId30" Type="http://schemas.openxmlformats.org/officeDocument/2006/relationships/image" Target="../media/image651.png"/><Relationship Id="rId35" Type="http://schemas.openxmlformats.org/officeDocument/2006/relationships/image" Target="../media/image656.png"/><Relationship Id="rId43" Type="http://schemas.openxmlformats.org/officeDocument/2006/relationships/image" Target="../media/image664.png"/><Relationship Id="rId48" Type="http://schemas.openxmlformats.org/officeDocument/2006/relationships/image" Target="../media/image669.png"/><Relationship Id="rId56" Type="http://schemas.openxmlformats.org/officeDocument/2006/relationships/image" Target="../media/image677.png"/><Relationship Id="rId8" Type="http://schemas.openxmlformats.org/officeDocument/2006/relationships/image" Target="../media/image629.png"/><Relationship Id="rId51" Type="http://schemas.openxmlformats.org/officeDocument/2006/relationships/image" Target="../media/image672.png"/><Relationship Id="rId3" Type="http://schemas.openxmlformats.org/officeDocument/2006/relationships/image" Target="../media/image624.png"/><Relationship Id="rId12" Type="http://schemas.openxmlformats.org/officeDocument/2006/relationships/image" Target="../media/image633.png"/><Relationship Id="rId17" Type="http://schemas.openxmlformats.org/officeDocument/2006/relationships/image" Target="../media/image638.png"/><Relationship Id="rId25" Type="http://schemas.openxmlformats.org/officeDocument/2006/relationships/image" Target="../media/image646.png"/><Relationship Id="rId33" Type="http://schemas.openxmlformats.org/officeDocument/2006/relationships/image" Target="../media/image654.png"/><Relationship Id="rId38" Type="http://schemas.openxmlformats.org/officeDocument/2006/relationships/image" Target="../media/image659.png"/><Relationship Id="rId46" Type="http://schemas.openxmlformats.org/officeDocument/2006/relationships/image" Target="../media/image667.png"/><Relationship Id="rId59" Type="http://schemas.openxmlformats.org/officeDocument/2006/relationships/image" Target="../media/image680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98.png"/><Relationship Id="rId21" Type="http://schemas.openxmlformats.org/officeDocument/2006/relationships/image" Target="../media/image703.png"/><Relationship Id="rId42" Type="http://schemas.openxmlformats.org/officeDocument/2006/relationships/image" Target="../media/image724.png"/><Relationship Id="rId47" Type="http://schemas.openxmlformats.org/officeDocument/2006/relationships/image" Target="../media/image729.png"/><Relationship Id="rId63" Type="http://schemas.openxmlformats.org/officeDocument/2006/relationships/image" Target="../media/image745.png"/><Relationship Id="rId68" Type="http://schemas.openxmlformats.org/officeDocument/2006/relationships/image" Target="../media/image750.png"/><Relationship Id="rId84" Type="http://schemas.openxmlformats.org/officeDocument/2006/relationships/image" Target="../media/image766.png"/><Relationship Id="rId89" Type="http://schemas.openxmlformats.org/officeDocument/2006/relationships/image" Target="../media/image771.png"/><Relationship Id="rId112" Type="http://schemas.openxmlformats.org/officeDocument/2006/relationships/image" Target="../media/image793.png"/><Relationship Id="rId133" Type="http://schemas.openxmlformats.org/officeDocument/2006/relationships/image" Target="../media/image814.png"/><Relationship Id="rId138" Type="http://schemas.openxmlformats.org/officeDocument/2006/relationships/image" Target="../media/image819.png"/><Relationship Id="rId154" Type="http://schemas.openxmlformats.org/officeDocument/2006/relationships/image" Target="../media/image833.png"/><Relationship Id="rId159" Type="http://schemas.openxmlformats.org/officeDocument/2006/relationships/image" Target="../media/image838.png"/><Relationship Id="rId175" Type="http://schemas.openxmlformats.org/officeDocument/2006/relationships/image" Target="../media/image854.png"/><Relationship Id="rId170" Type="http://schemas.openxmlformats.org/officeDocument/2006/relationships/image" Target="../media/image849.png"/><Relationship Id="rId191" Type="http://schemas.openxmlformats.org/officeDocument/2006/relationships/image" Target="../media/image870.png"/><Relationship Id="rId16" Type="http://schemas.openxmlformats.org/officeDocument/2006/relationships/image" Target="../media/image698.png"/><Relationship Id="rId107" Type="http://schemas.openxmlformats.org/officeDocument/2006/relationships/image" Target="../media/image788.png"/><Relationship Id="rId11" Type="http://schemas.openxmlformats.org/officeDocument/2006/relationships/image" Target="../media/image693.png"/><Relationship Id="rId32" Type="http://schemas.openxmlformats.org/officeDocument/2006/relationships/image" Target="../media/image714.png"/><Relationship Id="rId37" Type="http://schemas.openxmlformats.org/officeDocument/2006/relationships/image" Target="../media/image719.png"/><Relationship Id="rId53" Type="http://schemas.openxmlformats.org/officeDocument/2006/relationships/image" Target="../media/image735.png"/><Relationship Id="rId58" Type="http://schemas.openxmlformats.org/officeDocument/2006/relationships/image" Target="../media/image740.png"/><Relationship Id="rId74" Type="http://schemas.openxmlformats.org/officeDocument/2006/relationships/image" Target="../media/image756.png"/><Relationship Id="rId79" Type="http://schemas.openxmlformats.org/officeDocument/2006/relationships/image" Target="../media/image761.png"/><Relationship Id="rId102" Type="http://schemas.openxmlformats.org/officeDocument/2006/relationships/image" Target="../media/image783.png"/><Relationship Id="rId123" Type="http://schemas.openxmlformats.org/officeDocument/2006/relationships/image" Target="../media/image804.png"/><Relationship Id="rId128" Type="http://schemas.openxmlformats.org/officeDocument/2006/relationships/image" Target="../media/image809.png"/><Relationship Id="rId144" Type="http://schemas.openxmlformats.org/officeDocument/2006/relationships/image" Target="../media/image824.png"/><Relationship Id="rId149" Type="http://schemas.openxmlformats.org/officeDocument/2006/relationships/image" Target="../media/image828.png"/><Relationship Id="rId5" Type="http://schemas.openxmlformats.org/officeDocument/2006/relationships/image" Target="../media/image687.png"/><Relationship Id="rId90" Type="http://schemas.openxmlformats.org/officeDocument/2006/relationships/image" Target="../media/image772.png"/><Relationship Id="rId95" Type="http://schemas.openxmlformats.org/officeDocument/2006/relationships/image" Target="../media/image776.png"/><Relationship Id="rId160" Type="http://schemas.openxmlformats.org/officeDocument/2006/relationships/image" Target="../media/image839.png"/><Relationship Id="rId165" Type="http://schemas.openxmlformats.org/officeDocument/2006/relationships/image" Target="../media/image844.png"/><Relationship Id="rId181" Type="http://schemas.openxmlformats.org/officeDocument/2006/relationships/image" Target="../media/image860.png"/><Relationship Id="rId186" Type="http://schemas.openxmlformats.org/officeDocument/2006/relationships/image" Target="../media/image865.png"/><Relationship Id="rId22" Type="http://schemas.openxmlformats.org/officeDocument/2006/relationships/image" Target="../media/image704.png"/><Relationship Id="rId27" Type="http://schemas.openxmlformats.org/officeDocument/2006/relationships/image" Target="../media/image709.png"/><Relationship Id="rId43" Type="http://schemas.openxmlformats.org/officeDocument/2006/relationships/image" Target="../media/image725.png"/><Relationship Id="rId48" Type="http://schemas.openxmlformats.org/officeDocument/2006/relationships/image" Target="../media/image730.png"/><Relationship Id="rId64" Type="http://schemas.openxmlformats.org/officeDocument/2006/relationships/image" Target="../media/image746.png"/><Relationship Id="rId69" Type="http://schemas.openxmlformats.org/officeDocument/2006/relationships/image" Target="../media/image751.png"/><Relationship Id="rId113" Type="http://schemas.openxmlformats.org/officeDocument/2006/relationships/image" Target="../media/image794.png"/><Relationship Id="rId118" Type="http://schemas.openxmlformats.org/officeDocument/2006/relationships/image" Target="../media/image799.png"/><Relationship Id="rId134" Type="http://schemas.openxmlformats.org/officeDocument/2006/relationships/image" Target="../media/image815.png"/><Relationship Id="rId139" Type="http://schemas.openxmlformats.org/officeDocument/2006/relationships/image" Target="../media/image820.png"/><Relationship Id="rId80" Type="http://schemas.openxmlformats.org/officeDocument/2006/relationships/image" Target="../media/image762.png"/><Relationship Id="rId85" Type="http://schemas.openxmlformats.org/officeDocument/2006/relationships/image" Target="../media/image767.png"/><Relationship Id="rId150" Type="http://schemas.openxmlformats.org/officeDocument/2006/relationships/image" Target="../media/image829.png"/><Relationship Id="rId155" Type="http://schemas.openxmlformats.org/officeDocument/2006/relationships/image" Target="../media/image834.png"/><Relationship Id="rId171" Type="http://schemas.openxmlformats.org/officeDocument/2006/relationships/image" Target="../media/image850.png"/><Relationship Id="rId176" Type="http://schemas.openxmlformats.org/officeDocument/2006/relationships/image" Target="../media/image855.png"/><Relationship Id="rId192" Type="http://schemas.openxmlformats.org/officeDocument/2006/relationships/image" Target="../media/image871.png"/><Relationship Id="rId12" Type="http://schemas.openxmlformats.org/officeDocument/2006/relationships/image" Target="../media/image694.png"/><Relationship Id="rId17" Type="http://schemas.openxmlformats.org/officeDocument/2006/relationships/image" Target="../media/image699.png"/><Relationship Id="rId33" Type="http://schemas.openxmlformats.org/officeDocument/2006/relationships/image" Target="../media/image715.png"/><Relationship Id="rId38" Type="http://schemas.openxmlformats.org/officeDocument/2006/relationships/image" Target="../media/image720.png"/><Relationship Id="rId59" Type="http://schemas.openxmlformats.org/officeDocument/2006/relationships/image" Target="../media/image741.png"/><Relationship Id="rId103" Type="http://schemas.openxmlformats.org/officeDocument/2006/relationships/image" Target="../media/image784.png"/><Relationship Id="rId108" Type="http://schemas.openxmlformats.org/officeDocument/2006/relationships/image" Target="../media/image789.png"/><Relationship Id="rId124" Type="http://schemas.openxmlformats.org/officeDocument/2006/relationships/image" Target="../media/image805.png"/><Relationship Id="rId129" Type="http://schemas.openxmlformats.org/officeDocument/2006/relationships/image" Target="../media/image810.png"/><Relationship Id="rId54" Type="http://schemas.openxmlformats.org/officeDocument/2006/relationships/image" Target="../media/image736.png"/><Relationship Id="rId70" Type="http://schemas.openxmlformats.org/officeDocument/2006/relationships/image" Target="../media/image752.png"/><Relationship Id="rId75" Type="http://schemas.openxmlformats.org/officeDocument/2006/relationships/image" Target="../media/image757.png"/><Relationship Id="rId91" Type="http://schemas.openxmlformats.org/officeDocument/2006/relationships/image" Target="../media/image773.png"/><Relationship Id="rId96" Type="http://schemas.openxmlformats.org/officeDocument/2006/relationships/image" Target="../media/image777.png"/><Relationship Id="rId140" Type="http://schemas.openxmlformats.org/officeDocument/2006/relationships/image" Target="../media/image146.png"/><Relationship Id="rId145" Type="http://schemas.openxmlformats.org/officeDocument/2006/relationships/image" Target="../media/image825.png"/><Relationship Id="rId161" Type="http://schemas.openxmlformats.org/officeDocument/2006/relationships/image" Target="../media/image840.png"/><Relationship Id="rId166" Type="http://schemas.openxmlformats.org/officeDocument/2006/relationships/image" Target="../media/image845.png"/><Relationship Id="rId182" Type="http://schemas.openxmlformats.org/officeDocument/2006/relationships/image" Target="../media/image861.png"/><Relationship Id="rId187" Type="http://schemas.openxmlformats.org/officeDocument/2006/relationships/image" Target="../media/image86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88.png"/><Relationship Id="rId23" Type="http://schemas.openxmlformats.org/officeDocument/2006/relationships/image" Target="../media/image705.png"/><Relationship Id="rId28" Type="http://schemas.openxmlformats.org/officeDocument/2006/relationships/image" Target="../media/image710.png"/><Relationship Id="rId49" Type="http://schemas.openxmlformats.org/officeDocument/2006/relationships/image" Target="../media/image731.png"/><Relationship Id="rId114" Type="http://schemas.openxmlformats.org/officeDocument/2006/relationships/image" Target="../media/image795.png"/><Relationship Id="rId119" Type="http://schemas.openxmlformats.org/officeDocument/2006/relationships/image" Target="../media/image800.png"/><Relationship Id="rId44" Type="http://schemas.openxmlformats.org/officeDocument/2006/relationships/image" Target="../media/image726.png"/><Relationship Id="rId60" Type="http://schemas.openxmlformats.org/officeDocument/2006/relationships/image" Target="../media/image742.png"/><Relationship Id="rId65" Type="http://schemas.openxmlformats.org/officeDocument/2006/relationships/image" Target="../media/image747.png"/><Relationship Id="rId81" Type="http://schemas.openxmlformats.org/officeDocument/2006/relationships/image" Target="../media/image763.png"/><Relationship Id="rId86" Type="http://schemas.openxmlformats.org/officeDocument/2006/relationships/image" Target="../media/image768.png"/><Relationship Id="rId130" Type="http://schemas.openxmlformats.org/officeDocument/2006/relationships/image" Target="../media/image811.png"/><Relationship Id="rId135" Type="http://schemas.openxmlformats.org/officeDocument/2006/relationships/image" Target="../media/image816.png"/><Relationship Id="rId151" Type="http://schemas.openxmlformats.org/officeDocument/2006/relationships/image" Target="../media/image830.png"/><Relationship Id="rId156" Type="http://schemas.openxmlformats.org/officeDocument/2006/relationships/image" Target="../media/image835.png"/><Relationship Id="rId177" Type="http://schemas.openxmlformats.org/officeDocument/2006/relationships/image" Target="../media/image856.png"/><Relationship Id="rId172" Type="http://schemas.openxmlformats.org/officeDocument/2006/relationships/image" Target="../media/image851.png"/><Relationship Id="rId193" Type="http://schemas.openxmlformats.org/officeDocument/2006/relationships/image" Target="../media/image872.png"/><Relationship Id="rId13" Type="http://schemas.openxmlformats.org/officeDocument/2006/relationships/image" Target="../media/image695.png"/><Relationship Id="rId18" Type="http://schemas.openxmlformats.org/officeDocument/2006/relationships/image" Target="../media/image700.png"/><Relationship Id="rId39" Type="http://schemas.openxmlformats.org/officeDocument/2006/relationships/image" Target="../media/image721.png"/><Relationship Id="rId109" Type="http://schemas.openxmlformats.org/officeDocument/2006/relationships/image" Target="../media/image790.png"/><Relationship Id="rId34" Type="http://schemas.openxmlformats.org/officeDocument/2006/relationships/image" Target="../media/image716.png"/><Relationship Id="rId50" Type="http://schemas.openxmlformats.org/officeDocument/2006/relationships/image" Target="../media/image732.png"/><Relationship Id="rId55" Type="http://schemas.openxmlformats.org/officeDocument/2006/relationships/image" Target="../media/image737.png"/><Relationship Id="rId76" Type="http://schemas.openxmlformats.org/officeDocument/2006/relationships/image" Target="../media/image758.png"/><Relationship Id="rId97" Type="http://schemas.openxmlformats.org/officeDocument/2006/relationships/image" Target="../media/image778.png"/><Relationship Id="rId104" Type="http://schemas.openxmlformats.org/officeDocument/2006/relationships/image" Target="../media/image785.png"/><Relationship Id="rId120" Type="http://schemas.openxmlformats.org/officeDocument/2006/relationships/image" Target="../media/image801.png"/><Relationship Id="rId125" Type="http://schemas.openxmlformats.org/officeDocument/2006/relationships/image" Target="../media/image806.png"/><Relationship Id="rId141" Type="http://schemas.openxmlformats.org/officeDocument/2006/relationships/image" Target="../media/image821.png"/><Relationship Id="rId146" Type="http://schemas.openxmlformats.org/officeDocument/2006/relationships/image" Target="../media/image274.png"/><Relationship Id="rId167" Type="http://schemas.openxmlformats.org/officeDocument/2006/relationships/image" Target="../media/image846.png"/><Relationship Id="rId188" Type="http://schemas.openxmlformats.org/officeDocument/2006/relationships/image" Target="../media/image867.png"/><Relationship Id="rId7" Type="http://schemas.openxmlformats.org/officeDocument/2006/relationships/image" Target="../media/image689.png"/><Relationship Id="rId71" Type="http://schemas.openxmlformats.org/officeDocument/2006/relationships/image" Target="../media/image753.png"/><Relationship Id="rId92" Type="http://schemas.openxmlformats.org/officeDocument/2006/relationships/image" Target="../media/image774.png"/><Relationship Id="rId162" Type="http://schemas.openxmlformats.org/officeDocument/2006/relationships/image" Target="../media/image841.png"/><Relationship Id="rId183" Type="http://schemas.openxmlformats.org/officeDocument/2006/relationships/image" Target="../media/image862.png"/><Relationship Id="rId2" Type="http://schemas.openxmlformats.org/officeDocument/2006/relationships/image" Target="../media/image684.png"/><Relationship Id="rId29" Type="http://schemas.openxmlformats.org/officeDocument/2006/relationships/image" Target="../media/image711.png"/><Relationship Id="rId24" Type="http://schemas.openxmlformats.org/officeDocument/2006/relationships/image" Target="../media/image706.png"/><Relationship Id="rId40" Type="http://schemas.openxmlformats.org/officeDocument/2006/relationships/image" Target="../media/image722.png"/><Relationship Id="rId45" Type="http://schemas.openxmlformats.org/officeDocument/2006/relationships/image" Target="../media/image727.png"/><Relationship Id="rId66" Type="http://schemas.openxmlformats.org/officeDocument/2006/relationships/image" Target="../media/image748.png"/><Relationship Id="rId87" Type="http://schemas.openxmlformats.org/officeDocument/2006/relationships/image" Target="../media/image769.png"/><Relationship Id="rId110" Type="http://schemas.openxmlformats.org/officeDocument/2006/relationships/image" Target="../media/image791.png"/><Relationship Id="rId115" Type="http://schemas.openxmlformats.org/officeDocument/2006/relationships/image" Target="../media/image796.png"/><Relationship Id="rId131" Type="http://schemas.openxmlformats.org/officeDocument/2006/relationships/image" Target="../media/image812.png"/><Relationship Id="rId136" Type="http://schemas.openxmlformats.org/officeDocument/2006/relationships/image" Target="../media/image817.png"/><Relationship Id="rId157" Type="http://schemas.openxmlformats.org/officeDocument/2006/relationships/image" Target="../media/image836.png"/><Relationship Id="rId178" Type="http://schemas.openxmlformats.org/officeDocument/2006/relationships/image" Target="../media/image857.png"/><Relationship Id="rId61" Type="http://schemas.openxmlformats.org/officeDocument/2006/relationships/image" Target="../media/image743.png"/><Relationship Id="rId82" Type="http://schemas.openxmlformats.org/officeDocument/2006/relationships/image" Target="../media/image764.png"/><Relationship Id="rId152" Type="http://schemas.openxmlformats.org/officeDocument/2006/relationships/image" Target="../media/image831.png"/><Relationship Id="rId173" Type="http://schemas.openxmlformats.org/officeDocument/2006/relationships/image" Target="../media/image852.png"/><Relationship Id="rId194" Type="http://schemas.openxmlformats.org/officeDocument/2006/relationships/image" Target="../media/image873.png"/><Relationship Id="rId19" Type="http://schemas.openxmlformats.org/officeDocument/2006/relationships/image" Target="../media/image701.png"/><Relationship Id="rId14" Type="http://schemas.openxmlformats.org/officeDocument/2006/relationships/image" Target="../media/image696.png"/><Relationship Id="rId30" Type="http://schemas.openxmlformats.org/officeDocument/2006/relationships/image" Target="../media/image712.png"/><Relationship Id="rId35" Type="http://schemas.openxmlformats.org/officeDocument/2006/relationships/image" Target="../media/image717.png"/><Relationship Id="rId56" Type="http://schemas.openxmlformats.org/officeDocument/2006/relationships/image" Target="../media/image738.png"/><Relationship Id="rId77" Type="http://schemas.openxmlformats.org/officeDocument/2006/relationships/image" Target="../media/image759.png"/><Relationship Id="rId100" Type="http://schemas.openxmlformats.org/officeDocument/2006/relationships/image" Target="../media/image781.png"/><Relationship Id="rId105" Type="http://schemas.openxmlformats.org/officeDocument/2006/relationships/image" Target="../media/image786.png"/><Relationship Id="rId126" Type="http://schemas.openxmlformats.org/officeDocument/2006/relationships/image" Target="../media/image807.png"/><Relationship Id="rId147" Type="http://schemas.openxmlformats.org/officeDocument/2006/relationships/image" Target="../media/image826.png"/><Relationship Id="rId168" Type="http://schemas.openxmlformats.org/officeDocument/2006/relationships/image" Target="../media/image847.png"/><Relationship Id="rId8" Type="http://schemas.openxmlformats.org/officeDocument/2006/relationships/image" Target="../media/image690.png"/><Relationship Id="rId51" Type="http://schemas.openxmlformats.org/officeDocument/2006/relationships/image" Target="../media/image733.png"/><Relationship Id="rId72" Type="http://schemas.openxmlformats.org/officeDocument/2006/relationships/image" Target="../media/image754.png"/><Relationship Id="rId93" Type="http://schemas.openxmlformats.org/officeDocument/2006/relationships/image" Target="../media/image775.png"/><Relationship Id="rId98" Type="http://schemas.openxmlformats.org/officeDocument/2006/relationships/image" Target="../media/image779.png"/><Relationship Id="rId121" Type="http://schemas.openxmlformats.org/officeDocument/2006/relationships/image" Target="../media/image802.png"/><Relationship Id="rId142" Type="http://schemas.openxmlformats.org/officeDocument/2006/relationships/image" Target="../media/image822.png"/><Relationship Id="rId163" Type="http://schemas.openxmlformats.org/officeDocument/2006/relationships/image" Target="../media/image842.png"/><Relationship Id="rId184" Type="http://schemas.openxmlformats.org/officeDocument/2006/relationships/image" Target="../media/image863.png"/><Relationship Id="rId189" Type="http://schemas.openxmlformats.org/officeDocument/2006/relationships/image" Target="../media/image868.png"/><Relationship Id="rId3" Type="http://schemas.openxmlformats.org/officeDocument/2006/relationships/image" Target="../media/image685.png"/><Relationship Id="rId25" Type="http://schemas.openxmlformats.org/officeDocument/2006/relationships/image" Target="../media/image707.png"/><Relationship Id="rId46" Type="http://schemas.openxmlformats.org/officeDocument/2006/relationships/image" Target="../media/image728.png"/><Relationship Id="rId67" Type="http://schemas.openxmlformats.org/officeDocument/2006/relationships/image" Target="../media/image749.png"/><Relationship Id="rId116" Type="http://schemas.openxmlformats.org/officeDocument/2006/relationships/image" Target="../media/image797.png"/><Relationship Id="rId137" Type="http://schemas.openxmlformats.org/officeDocument/2006/relationships/image" Target="../media/image818.png"/><Relationship Id="rId158" Type="http://schemas.openxmlformats.org/officeDocument/2006/relationships/image" Target="../media/image837.png"/><Relationship Id="rId20" Type="http://schemas.openxmlformats.org/officeDocument/2006/relationships/image" Target="../media/image702.png"/><Relationship Id="rId41" Type="http://schemas.openxmlformats.org/officeDocument/2006/relationships/image" Target="../media/image723.png"/><Relationship Id="rId62" Type="http://schemas.openxmlformats.org/officeDocument/2006/relationships/image" Target="../media/image744.png"/><Relationship Id="rId83" Type="http://schemas.openxmlformats.org/officeDocument/2006/relationships/image" Target="../media/image765.png"/><Relationship Id="rId88" Type="http://schemas.openxmlformats.org/officeDocument/2006/relationships/image" Target="../media/image770.png"/><Relationship Id="rId111" Type="http://schemas.openxmlformats.org/officeDocument/2006/relationships/image" Target="../media/image792.png"/><Relationship Id="rId132" Type="http://schemas.openxmlformats.org/officeDocument/2006/relationships/image" Target="../media/image813.png"/><Relationship Id="rId153" Type="http://schemas.openxmlformats.org/officeDocument/2006/relationships/image" Target="../media/image832.png"/><Relationship Id="rId174" Type="http://schemas.openxmlformats.org/officeDocument/2006/relationships/image" Target="../media/image853.png"/><Relationship Id="rId179" Type="http://schemas.openxmlformats.org/officeDocument/2006/relationships/image" Target="../media/image858.png"/><Relationship Id="rId195" Type="http://schemas.openxmlformats.org/officeDocument/2006/relationships/image" Target="../media/image874.png"/><Relationship Id="rId190" Type="http://schemas.openxmlformats.org/officeDocument/2006/relationships/image" Target="../media/image869.png"/><Relationship Id="rId15" Type="http://schemas.openxmlformats.org/officeDocument/2006/relationships/image" Target="../media/image697.png"/><Relationship Id="rId36" Type="http://schemas.openxmlformats.org/officeDocument/2006/relationships/image" Target="../media/image718.png"/><Relationship Id="rId57" Type="http://schemas.openxmlformats.org/officeDocument/2006/relationships/image" Target="../media/image739.png"/><Relationship Id="rId106" Type="http://schemas.openxmlformats.org/officeDocument/2006/relationships/image" Target="../media/image787.png"/><Relationship Id="rId127" Type="http://schemas.openxmlformats.org/officeDocument/2006/relationships/image" Target="../media/image808.png"/><Relationship Id="rId10" Type="http://schemas.openxmlformats.org/officeDocument/2006/relationships/image" Target="../media/image692.png"/><Relationship Id="rId31" Type="http://schemas.openxmlformats.org/officeDocument/2006/relationships/image" Target="../media/image713.png"/><Relationship Id="rId52" Type="http://schemas.openxmlformats.org/officeDocument/2006/relationships/image" Target="../media/image734.png"/><Relationship Id="rId73" Type="http://schemas.openxmlformats.org/officeDocument/2006/relationships/image" Target="../media/image755.png"/><Relationship Id="rId78" Type="http://schemas.openxmlformats.org/officeDocument/2006/relationships/image" Target="../media/image760.png"/><Relationship Id="rId94" Type="http://schemas.openxmlformats.org/officeDocument/2006/relationships/image" Target="../media/image324.png"/><Relationship Id="rId99" Type="http://schemas.openxmlformats.org/officeDocument/2006/relationships/image" Target="../media/image780.png"/><Relationship Id="rId101" Type="http://schemas.openxmlformats.org/officeDocument/2006/relationships/image" Target="../media/image782.png"/><Relationship Id="rId122" Type="http://schemas.openxmlformats.org/officeDocument/2006/relationships/image" Target="../media/image803.png"/><Relationship Id="rId143" Type="http://schemas.openxmlformats.org/officeDocument/2006/relationships/image" Target="../media/image823.png"/><Relationship Id="rId148" Type="http://schemas.openxmlformats.org/officeDocument/2006/relationships/image" Target="../media/image827.png"/><Relationship Id="rId164" Type="http://schemas.openxmlformats.org/officeDocument/2006/relationships/image" Target="../media/image843.png"/><Relationship Id="rId169" Type="http://schemas.openxmlformats.org/officeDocument/2006/relationships/image" Target="../media/image848.png"/><Relationship Id="rId185" Type="http://schemas.openxmlformats.org/officeDocument/2006/relationships/image" Target="../media/image864.png"/><Relationship Id="rId4" Type="http://schemas.openxmlformats.org/officeDocument/2006/relationships/image" Target="../media/image686.png"/><Relationship Id="rId9" Type="http://schemas.openxmlformats.org/officeDocument/2006/relationships/image" Target="../media/image691.png"/><Relationship Id="rId180" Type="http://schemas.openxmlformats.org/officeDocument/2006/relationships/image" Target="../media/image859.png"/><Relationship Id="rId26" Type="http://schemas.openxmlformats.org/officeDocument/2006/relationships/image" Target="../media/image708.png"/></Relationships>
</file>

<file path=ppt/slides/_rels/slide4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86.png"/><Relationship Id="rId18" Type="http://schemas.openxmlformats.org/officeDocument/2006/relationships/image" Target="../media/image890.png"/><Relationship Id="rId26" Type="http://schemas.openxmlformats.org/officeDocument/2006/relationships/image" Target="../media/image896.png"/><Relationship Id="rId39" Type="http://schemas.openxmlformats.org/officeDocument/2006/relationships/image" Target="../media/image900.png"/><Relationship Id="rId21" Type="http://schemas.openxmlformats.org/officeDocument/2006/relationships/image" Target="../media/image893.png"/><Relationship Id="rId34" Type="http://schemas.openxmlformats.org/officeDocument/2006/relationships/image" Target="../media/image697.png"/><Relationship Id="rId42" Type="http://schemas.openxmlformats.org/officeDocument/2006/relationships/image" Target="../media/image902.png"/><Relationship Id="rId47" Type="http://schemas.openxmlformats.org/officeDocument/2006/relationships/image" Target="../media/image766.png"/><Relationship Id="rId50" Type="http://schemas.openxmlformats.org/officeDocument/2006/relationships/image" Target="../media/image908.png"/><Relationship Id="rId55" Type="http://schemas.openxmlformats.org/officeDocument/2006/relationships/image" Target="../media/image913.png"/><Relationship Id="rId63" Type="http://schemas.openxmlformats.org/officeDocument/2006/relationships/image" Target="../media/image920.png"/><Relationship Id="rId68" Type="http://schemas.openxmlformats.org/officeDocument/2006/relationships/image" Target="../media/image924.png"/><Relationship Id="rId76" Type="http://schemas.openxmlformats.org/officeDocument/2006/relationships/image" Target="../media/image932.png"/><Relationship Id="rId7" Type="http://schemas.openxmlformats.org/officeDocument/2006/relationships/image" Target="../media/image880.png"/><Relationship Id="rId71" Type="http://schemas.openxmlformats.org/officeDocument/2006/relationships/image" Target="../media/image927.png"/><Relationship Id="rId2" Type="http://schemas.openxmlformats.org/officeDocument/2006/relationships/image" Target="../media/image875.png"/><Relationship Id="rId16" Type="http://schemas.openxmlformats.org/officeDocument/2006/relationships/image" Target="../media/image889.png"/><Relationship Id="rId29" Type="http://schemas.openxmlformats.org/officeDocument/2006/relationships/image" Target="../media/image898.png"/><Relationship Id="rId11" Type="http://schemas.openxmlformats.org/officeDocument/2006/relationships/image" Target="../media/image884.png"/><Relationship Id="rId24" Type="http://schemas.openxmlformats.org/officeDocument/2006/relationships/image" Target="../media/image895.png"/><Relationship Id="rId32" Type="http://schemas.openxmlformats.org/officeDocument/2006/relationships/image" Target="../media/image703.png"/><Relationship Id="rId37" Type="http://schemas.openxmlformats.org/officeDocument/2006/relationships/image" Target="../media/image763.png"/><Relationship Id="rId40" Type="http://schemas.openxmlformats.org/officeDocument/2006/relationships/image" Target="../media/image901.png"/><Relationship Id="rId45" Type="http://schemas.openxmlformats.org/officeDocument/2006/relationships/image" Target="../media/image905.png"/><Relationship Id="rId53" Type="http://schemas.openxmlformats.org/officeDocument/2006/relationships/image" Target="../media/image911.png"/><Relationship Id="rId58" Type="http://schemas.openxmlformats.org/officeDocument/2006/relationships/image" Target="../media/image915.png"/><Relationship Id="rId66" Type="http://schemas.openxmlformats.org/officeDocument/2006/relationships/image" Target="../media/image923.png"/><Relationship Id="rId74" Type="http://schemas.openxmlformats.org/officeDocument/2006/relationships/image" Target="../media/image930.png"/><Relationship Id="rId79" Type="http://schemas.openxmlformats.org/officeDocument/2006/relationships/image" Target="../media/image935.png"/><Relationship Id="rId5" Type="http://schemas.openxmlformats.org/officeDocument/2006/relationships/image" Target="../media/image878.png"/><Relationship Id="rId61" Type="http://schemas.openxmlformats.org/officeDocument/2006/relationships/image" Target="../media/image918.png"/><Relationship Id="rId82" Type="http://schemas.openxmlformats.org/officeDocument/2006/relationships/image" Target="../media/image739.png"/><Relationship Id="rId10" Type="http://schemas.openxmlformats.org/officeDocument/2006/relationships/image" Target="../media/image883.png"/><Relationship Id="rId19" Type="http://schemas.openxmlformats.org/officeDocument/2006/relationships/image" Target="../media/image891.png"/><Relationship Id="rId31" Type="http://schemas.openxmlformats.org/officeDocument/2006/relationships/image" Target="../media/image747.png"/><Relationship Id="rId44" Type="http://schemas.openxmlformats.org/officeDocument/2006/relationships/image" Target="../media/image904.png"/><Relationship Id="rId52" Type="http://schemas.openxmlformats.org/officeDocument/2006/relationships/image" Target="../media/image910.png"/><Relationship Id="rId60" Type="http://schemas.openxmlformats.org/officeDocument/2006/relationships/image" Target="../media/image917.png"/><Relationship Id="rId65" Type="http://schemas.openxmlformats.org/officeDocument/2006/relationships/image" Target="../media/image922.png"/><Relationship Id="rId73" Type="http://schemas.openxmlformats.org/officeDocument/2006/relationships/image" Target="../media/image929.png"/><Relationship Id="rId78" Type="http://schemas.openxmlformats.org/officeDocument/2006/relationships/image" Target="../media/image934.png"/><Relationship Id="rId81" Type="http://schemas.openxmlformats.org/officeDocument/2006/relationships/image" Target="../media/image705.png"/><Relationship Id="rId4" Type="http://schemas.openxmlformats.org/officeDocument/2006/relationships/image" Target="../media/image877.png"/><Relationship Id="rId9" Type="http://schemas.openxmlformats.org/officeDocument/2006/relationships/image" Target="../media/image882.png"/><Relationship Id="rId14" Type="http://schemas.openxmlformats.org/officeDocument/2006/relationships/image" Target="../media/image887.png"/><Relationship Id="rId22" Type="http://schemas.openxmlformats.org/officeDocument/2006/relationships/image" Target="../media/image894.png"/><Relationship Id="rId27" Type="http://schemas.openxmlformats.org/officeDocument/2006/relationships/image" Target="../media/image897.png"/><Relationship Id="rId30" Type="http://schemas.openxmlformats.org/officeDocument/2006/relationships/image" Target="../media/image899.png"/><Relationship Id="rId35" Type="http://schemas.openxmlformats.org/officeDocument/2006/relationships/image" Target="../media/image684.png"/><Relationship Id="rId43" Type="http://schemas.openxmlformats.org/officeDocument/2006/relationships/image" Target="../media/image903.png"/><Relationship Id="rId48" Type="http://schemas.openxmlformats.org/officeDocument/2006/relationships/image" Target="../media/image706.png"/><Relationship Id="rId56" Type="http://schemas.openxmlformats.org/officeDocument/2006/relationships/image" Target="../media/image694.png"/><Relationship Id="rId64" Type="http://schemas.openxmlformats.org/officeDocument/2006/relationships/image" Target="../media/image921.png"/><Relationship Id="rId69" Type="http://schemas.openxmlformats.org/officeDocument/2006/relationships/image" Target="../media/image925.png"/><Relationship Id="rId77" Type="http://schemas.openxmlformats.org/officeDocument/2006/relationships/image" Target="../media/image933.png"/><Relationship Id="rId8" Type="http://schemas.openxmlformats.org/officeDocument/2006/relationships/image" Target="../media/image881.png"/><Relationship Id="rId51" Type="http://schemas.openxmlformats.org/officeDocument/2006/relationships/image" Target="../media/image909.png"/><Relationship Id="rId72" Type="http://schemas.openxmlformats.org/officeDocument/2006/relationships/image" Target="../media/image928.png"/><Relationship Id="rId80" Type="http://schemas.openxmlformats.org/officeDocument/2006/relationships/image" Target="../media/image745.png"/><Relationship Id="rId3" Type="http://schemas.openxmlformats.org/officeDocument/2006/relationships/image" Target="../media/image876.png"/><Relationship Id="rId12" Type="http://schemas.openxmlformats.org/officeDocument/2006/relationships/image" Target="../media/image885.png"/><Relationship Id="rId17" Type="http://schemas.openxmlformats.org/officeDocument/2006/relationships/image" Target="../media/image746.png"/><Relationship Id="rId25" Type="http://schemas.openxmlformats.org/officeDocument/2006/relationships/image" Target="../media/image764.png"/><Relationship Id="rId33" Type="http://schemas.openxmlformats.org/officeDocument/2006/relationships/image" Target="../media/image716.png"/><Relationship Id="rId38" Type="http://schemas.openxmlformats.org/officeDocument/2006/relationships/image" Target="../media/image693.png"/><Relationship Id="rId46" Type="http://schemas.openxmlformats.org/officeDocument/2006/relationships/image" Target="../media/image906.png"/><Relationship Id="rId59" Type="http://schemas.openxmlformats.org/officeDocument/2006/relationships/image" Target="../media/image916.png"/><Relationship Id="rId67" Type="http://schemas.openxmlformats.org/officeDocument/2006/relationships/image" Target="../media/image689.png"/><Relationship Id="rId20" Type="http://schemas.openxmlformats.org/officeDocument/2006/relationships/image" Target="../media/image892.png"/><Relationship Id="rId41" Type="http://schemas.openxmlformats.org/officeDocument/2006/relationships/image" Target="../media/image738.png"/><Relationship Id="rId54" Type="http://schemas.openxmlformats.org/officeDocument/2006/relationships/image" Target="../media/image912.png"/><Relationship Id="rId62" Type="http://schemas.openxmlformats.org/officeDocument/2006/relationships/image" Target="../media/image919.png"/><Relationship Id="rId70" Type="http://schemas.openxmlformats.org/officeDocument/2006/relationships/image" Target="../media/image926.png"/><Relationship Id="rId75" Type="http://schemas.openxmlformats.org/officeDocument/2006/relationships/image" Target="../media/image93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79.png"/><Relationship Id="rId15" Type="http://schemas.openxmlformats.org/officeDocument/2006/relationships/image" Target="../media/image888.png"/><Relationship Id="rId23" Type="http://schemas.openxmlformats.org/officeDocument/2006/relationships/image" Target="../media/image711.png"/><Relationship Id="rId28" Type="http://schemas.openxmlformats.org/officeDocument/2006/relationships/image" Target="../media/image750.png"/><Relationship Id="rId36" Type="http://schemas.openxmlformats.org/officeDocument/2006/relationships/image" Target="../media/image752.png"/><Relationship Id="rId49" Type="http://schemas.openxmlformats.org/officeDocument/2006/relationships/image" Target="../media/image907.png"/><Relationship Id="rId57" Type="http://schemas.openxmlformats.org/officeDocument/2006/relationships/image" Target="../media/image914.png"/></Relationships>
</file>

<file path=ppt/slides/_rels/slide4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47.png"/><Relationship Id="rId18" Type="http://schemas.openxmlformats.org/officeDocument/2006/relationships/image" Target="../media/image952.png"/><Relationship Id="rId26" Type="http://schemas.openxmlformats.org/officeDocument/2006/relationships/image" Target="../media/image959.png"/><Relationship Id="rId39" Type="http://schemas.openxmlformats.org/officeDocument/2006/relationships/image" Target="../media/image970.png"/><Relationship Id="rId21" Type="http://schemas.openxmlformats.org/officeDocument/2006/relationships/image" Target="../media/image954.png"/><Relationship Id="rId34" Type="http://schemas.openxmlformats.org/officeDocument/2006/relationships/image" Target="../media/image965.png"/><Relationship Id="rId42" Type="http://schemas.openxmlformats.org/officeDocument/2006/relationships/image" Target="../media/image973.png"/><Relationship Id="rId47" Type="http://schemas.openxmlformats.org/officeDocument/2006/relationships/image" Target="../media/image978.png"/><Relationship Id="rId50" Type="http://schemas.openxmlformats.org/officeDocument/2006/relationships/image" Target="../media/image981.png"/><Relationship Id="rId55" Type="http://schemas.openxmlformats.org/officeDocument/2006/relationships/image" Target="../media/image986.png"/><Relationship Id="rId63" Type="http://schemas.openxmlformats.org/officeDocument/2006/relationships/image" Target="../media/image994.png"/><Relationship Id="rId68" Type="http://schemas.openxmlformats.org/officeDocument/2006/relationships/image" Target="../media/image999.png"/><Relationship Id="rId7" Type="http://schemas.openxmlformats.org/officeDocument/2006/relationships/image" Target="../media/image941.png"/><Relationship Id="rId2" Type="http://schemas.openxmlformats.org/officeDocument/2006/relationships/image" Target="../media/image936.png"/><Relationship Id="rId16" Type="http://schemas.openxmlformats.org/officeDocument/2006/relationships/image" Target="../media/image950.png"/><Relationship Id="rId29" Type="http://schemas.openxmlformats.org/officeDocument/2006/relationships/image" Target="../media/image72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40.png"/><Relationship Id="rId11" Type="http://schemas.openxmlformats.org/officeDocument/2006/relationships/image" Target="../media/image945.png"/><Relationship Id="rId24" Type="http://schemas.openxmlformats.org/officeDocument/2006/relationships/image" Target="../media/image957.png"/><Relationship Id="rId32" Type="http://schemas.openxmlformats.org/officeDocument/2006/relationships/image" Target="../media/image963.png"/><Relationship Id="rId37" Type="http://schemas.openxmlformats.org/officeDocument/2006/relationships/image" Target="../media/image968.png"/><Relationship Id="rId40" Type="http://schemas.openxmlformats.org/officeDocument/2006/relationships/image" Target="../media/image971.png"/><Relationship Id="rId45" Type="http://schemas.openxmlformats.org/officeDocument/2006/relationships/image" Target="../media/image976.png"/><Relationship Id="rId53" Type="http://schemas.openxmlformats.org/officeDocument/2006/relationships/image" Target="../media/image984.png"/><Relationship Id="rId58" Type="http://schemas.openxmlformats.org/officeDocument/2006/relationships/image" Target="../media/image989.png"/><Relationship Id="rId66" Type="http://schemas.openxmlformats.org/officeDocument/2006/relationships/image" Target="../media/image997.png"/><Relationship Id="rId5" Type="http://schemas.openxmlformats.org/officeDocument/2006/relationships/image" Target="../media/image939.png"/><Relationship Id="rId15" Type="http://schemas.openxmlformats.org/officeDocument/2006/relationships/image" Target="../media/image949.png"/><Relationship Id="rId23" Type="http://schemas.openxmlformats.org/officeDocument/2006/relationships/image" Target="../media/image956.png"/><Relationship Id="rId28" Type="http://schemas.openxmlformats.org/officeDocument/2006/relationships/image" Target="../media/image961.png"/><Relationship Id="rId36" Type="http://schemas.openxmlformats.org/officeDocument/2006/relationships/image" Target="../media/image967.png"/><Relationship Id="rId49" Type="http://schemas.openxmlformats.org/officeDocument/2006/relationships/image" Target="../media/image980.png"/><Relationship Id="rId57" Type="http://schemas.openxmlformats.org/officeDocument/2006/relationships/image" Target="../media/image988.png"/><Relationship Id="rId61" Type="http://schemas.openxmlformats.org/officeDocument/2006/relationships/image" Target="../media/image992.png"/><Relationship Id="rId10" Type="http://schemas.openxmlformats.org/officeDocument/2006/relationships/image" Target="../media/image944.png"/><Relationship Id="rId19" Type="http://schemas.openxmlformats.org/officeDocument/2006/relationships/image" Target="../media/image747.png"/><Relationship Id="rId31" Type="http://schemas.openxmlformats.org/officeDocument/2006/relationships/image" Target="../media/image962.png"/><Relationship Id="rId44" Type="http://schemas.openxmlformats.org/officeDocument/2006/relationships/image" Target="../media/image975.png"/><Relationship Id="rId52" Type="http://schemas.openxmlformats.org/officeDocument/2006/relationships/image" Target="../media/image983.png"/><Relationship Id="rId60" Type="http://schemas.openxmlformats.org/officeDocument/2006/relationships/image" Target="../media/image991.png"/><Relationship Id="rId65" Type="http://schemas.openxmlformats.org/officeDocument/2006/relationships/image" Target="../media/image996.png"/><Relationship Id="rId4" Type="http://schemas.openxmlformats.org/officeDocument/2006/relationships/image" Target="../media/image938.png"/><Relationship Id="rId9" Type="http://schemas.openxmlformats.org/officeDocument/2006/relationships/image" Target="../media/image943.png"/><Relationship Id="rId14" Type="http://schemas.openxmlformats.org/officeDocument/2006/relationships/image" Target="../media/image948.png"/><Relationship Id="rId22" Type="http://schemas.openxmlformats.org/officeDocument/2006/relationships/image" Target="../media/image955.png"/><Relationship Id="rId27" Type="http://schemas.openxmlformats.org/officeDocument/2006/relationships/image" Target="../media/image960.png"/><Relationship Id="rId30" Type="http://schemas.openxmlformats.org/officeDocument/2006/relationships/image" Target="../media/image745.png"/><Relationship Id="rId35" Type="http://schemas.openxmlformats.org/officeDocument/2006/relationships/image" Target="../media/image966.png"/><Relationship Id="rId43" Type="http://schemas.openxmlformats.org/officeDocument/2006/relationships/image" Target="../media/image974.png"/><Relationship Id="rId48" Type="http://schemas.openxmlformats.org/officeDocument/2006/relationships/image" Target="../media/image979.png"/><Relationship Id="rId56" Type="http://schemas.openxmlformats.org/officeDocument/2006/relationships/image" Target="../media/image987.png"/><Relationship Id="rId64" Type="http://schemas.openxmlformats.org/officeDocument/2006/relationships/image" Target="../media/image995.png"/><Relationship Id="rId8" Type="http://schemas.openxmlformats.org/officeDocument/2006/relationships/image" Target="../media/image942.png"/><Relationship Id="rId51" Type="http://schemas.openxmlformats.org/officeDocument/2006/relationships/image" Target="../media/image982.png"/><Relationship Id="rId3" Type="http://schemas.openxmlformats.org/officeDocument/2006/relationships/image" Target="../media/image937.png"/><Relationship Id="rId12" Type="http://schemas.openxmlformats.org/officeDocument/2006/relationships/image" Target="../media/image946.png"/><Relationship Id="rId17" Type="http://schemas.openxmlformats.org/officeDocument/2006/relationships/image" Target="../media/image951.png"/><Relationship Id="rId25" Type="http://schemas.openxmlformats.org/officeDocument/2006/relationships/image" Target="../media/image958.png"/><Relationship Id="rId33" Type="http://schemas.openxmlformats.org/officeDocument/2006/relationships/image" Target="../media/image964.png"/><Relationship Id="rId38" Type="http://schemas.openxmlformats.org/officeDocument/2006/relationships/image" Target="../media/image969.png"/><Relationship Id="rId46" Type="http://schemas.openxmlformats.org/officeDocument/2006/relationships/image" Target="../media/image977.png"/><Relationship Id="rId59" Type="http://schemas.openxmlformats.org/officeDocument/2006/relationships/image" Target="../media/image990.png"/><Relationship Id="rId67" Type="http://schemas.openxmlformats.org/officeDocument/2006/relationships/image" Target="../media/image998.png"/><Relationship Id="rId20" Type="http://schemas.openxmlformats.org/officeDocument/2006/relationships/image" Target="../media/image953.png"/><Relationship Id="rId41" Type="http://schemas.openxmlformats.org/officeDocument/2006/relationships/image" Target="../media/image972.png"/><Relationship Id="rId54" Type="http://schemas.openxmlformats.org/officeDocument/2006/relationships/image" Target="../media/image985.png"/><Relationship Id="rId62" Type="http://schemas.openxmlformats.org/officeDocument/2006/relationships/image" Target="../media/image993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32.png"/><Relationship Id="rId18" Type="http://schemas.openxmlformats.org/officeDocument/2006/relationships/image" Target="../media/image37.png"/><Relationship Id="rId3" Type="http://schemas.openxmlformats.org/officeDocument/2006/relationships/image" Target="../media/image22.png"/><Relationship Id="rId21" Type="http://schemas.openxmlformats.org/officeDocument/2006/relationships/image" Target="../media/image40.png"/><Relationship Id="rId7" Type="http://schemas.openxmlformats.org/officeDocument/2006/relationships/image" Target="../media/image26.png"/><Relationship Id="rId12" Type="http://schemas.openxmlformats.org/officeDocument/2006/relationships/image" Target="../media/image31.png"/><Relationship Id="rId17" Type="http://schemas.openxmlformats.org/officeDocument/2006/relationships/image" Target="../media/image36.png"/><Relationship Id="rId2" Type="http://schemas.openxmlformats.org/officeDocument/2006/relationships/image" Target="../media/image21.png"/><Relationship Id="rId16" Type="http://schemas.openxmlformats.org/officeDocument/2006/relationships/image" Target="../media/image35.png"/><Relationship Id="rId20" Type="http://schemas.openxmlformats.org/officeDocument/2006/relationships/image" Target="../media/image3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5.png"/><Relationship Id="rId11" Type="http://schemas.openxmlformats.org/officeDocument/2006/relationships/image" Target="../media/image30.png"/><Relationship Id="rId5" Type="http://schemas.openxmlformats.org/officeDocument/2006/relationships/image" Target="../media/image24.png"/><Relationship Id="rId15" Type="http://schemas.openxmlformats.org/officeDocument/2006/relationships/image" Target="../media/image34.png"/><Relationship Id="rId23" Type="http://schemas.openxmlformats.org/officeDocument/2006/relationships/image" Target="../media/image42.png"/><Relationship Id="rId10" Type="http://schemas.openxmlformats.org/officeDocument/2006/relationships/image" Target="../media/image29.png"/><Relationship Id="rId19" Type="http://schemas.openxmlformats.org/officeDocument/2006/relationships/image" Target="../media/image38.png"/><Relationship Id="rId4" Type="http://schemas.openxmlformats.org/officeDocument/2006/relationships/image" Target="../media/image23.png"/><Relationship Id="rId9" Type="http://schemas.openxmlformats.org/officeDocument/2006/relationships/image" Target="../media/image28.png"/><Relationship Id="rId14" Type="http://schemas.openxmlformats.org/officeDocument/2006/relationships/image" Target="../media/image33.png"/><Relationship Id="rId22" Type="http://schemas.openxmlformats.org/officeDocument/2006/relationships/image" Target="../media/image41.png"/></Relationships>
</file>

<file path=ppt/slides/_rels/slide5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024.png"/><Relationship Id="rId117" Type="http://schemas.openxmlformats.org/officeDocument/2006/relationships/image" Target="../media/image154.png"/><Relationship Id="rId21" Type="http://schemas.openxmlformats.org/officeDocument/2006/relationships/image" Target="../media/image1019.png"/><Relationship Id="rId42" Type="http://schemas.openxmlformats.org/officeDocument/2006/relationships/image" Target="../media/image1039.png"/><Relationship Id="rId47" Type="http://schemas.openxmlformats.org/officeDocument/2006/relationships/image" Target="../media/image1044.png"/><Relationship Id="rId63" Type="http://schemas.openxmlformats.org/officeDocument/2006/relationships/image" Target="../media/image277.png"/><Relationship Id="rId68" Type="http://schemas.openxmlformats.org/officeDocument/2006/relationships/image" Target="../media/image137.png"/><Relationship Id="rId84" Type="http://schemas.openxmlformats.org/officeDocument/2006/relationships/image" Target="../media/image1063.png"/><Relationship Id="rId89" Type="http://schemas.openxmlformats.org/officeDocument/2006/relationships/image" Target="../media/image179.png"/><Relationship Id="rId112" Type="http://schemas.openxmlformats.org/officeDocument/2006/relationships/image" Target="../media/image1083.png"/><Relationship Id="rId16" Type="http://schemas.openxmlformats.org/officeDocument/2006/relationships/image" Target="../media/image1014.png"/><Relationship Id="rId107" Type="http://schemas.openxmlformats.org/officeDocument/2006/relationships/image" Target="../media/image1078.png"/><Relationship Id="rId11" Type="http://schemas.openxmlformats.org/officeDocument/2006/relationships/image" Target="../media/image1009.png"/><Relationship Id="rId24" Type="http://schemas.openxmlformats.org/officeDocument/2006/relationships/image" Target="../media/image1022.png"/><Relationship Id="rId32" Type="http://schemas.openxmlformats.org/officeDocument/2006/relationships/image" Target="../media/image1030.png"/><Relationship Id="rId37" Type="http://schemas.openxmlformats.org/officeDocument/2006/relationships/image" Target="../media/image1035.png"/><Relationship Id="rId40" Type="http://schemas.openxmlformats.org/officeDocument/2006/relationships/image" Target="../media/image1037.png"/><Relationship Id="rId45" Type="http://schemas.openxmlformats.org/officeDocument/2006/relationships/image" Target="../media/image1042.png"/><Relationship Id="rId53" Type="http://schemas.openxmlformats.org/officeDocument/2006/relationships/image" Target="../media/image1050.png"/><Relationship Id="rId58" Type="http://schemas.openxmlformats.org/officeDocument/2006/relationships/image" Target="../media/image1055.png"/><Relationship Id="rId66" Type="http://schemas.openxmlformats.org/officeDocument/2006/relationships/image" Target="../media/image364.png"/><Relationship Id="rId74" Type="http://schemas.openxmlformats.org/officeDocument/2006/relationships/image" Target="../media/image1059.png"/><Relationship Id="rId79" Type="http://schemas.openxmlformats.org/officeDocument/2006/relationships/image" Target="../media/image1061.png"/><Relationship Id="rId87" Type="http://schemas.openxmlformats.org/officeDocument/2006/relationships/image" Target="../media/image259.png"/><Relationship Id="rId102" Type="http://schemas.openxmlformats.org/officeDocument/2006/relationships/image" Target="../media/image1073.png"/><Relationship Id="rId110" Type="http://schemas.openxmlformats.org/officeDocument/2006/relationships/image" Target="../media/image1081.png"/><Relationship Id="rId115" Type="http://schemas.openxmlformats.org/officeDocument/2006/relationships/image" Target="../media/image284.png"/><Relationship Id="rId5" Type="http://schemas.openxmlformats.org/officeDocument/2006/relationships/image" Target="../media/image1003.png"/><Relationship Id="rId61" Type="http://schemas.openxmlformats.org/officeDocument/2006/relationships/image" Target="../media/image272.png"/><Relationship Id="rId82" Type="http://schemas.openxmlformats.org/officeDocument/2006/relationships/image" Target="../media/image149.png"/><Relationship Id="rId90" Type="http://schemas.openxmlformats.org/officeDocument/2006/relationships/image" Target="../media/image1065.png"/><Relationship Id="rId95" Type="http://schemas.openxmlformats.org/officeDocument/2006/relationships/image" Target="../media/image1067.png"/><Relationship Id="rId19" Type="http://schemas.openxmlformats.org/officeDocument/2006/relationships/image" Target="../media/image1017.png"/><Relationship Id="rId14" Type="http://schemas.openxmlformats.org/officeDocument/2006/relationships/image" Target="../media/image1012.png"/><Relationship Id="rId22" Type="http://schemas.openxmlformats.org/officeDocument/2006/relationships/image" Target="../media/image1020.png"/><Relationship Id="rId27" Type="http://schemas.openxmlformats.org/officeDocument/2006/relationships/image" Target="../media/image1025.png"/><Relationship Id="rId30" Type="http://schemas.openxmlformats.org/officeDocument/2006/relationships/image" Target="../media/image1028.png"/><Relationship Id="rId35" Type="http://schemas.openxmlformats.org/officeDocument/2006/relationships/image" Target="../media/image1033.png"/><Relationship Id="rId43" Type="http://schemas.openxmlformats.org/officeDocument/2006/relationships/image" Target="../media/image1040.png"/><Relationship Id="rId48" Type="http://schemas.openxmlformats.org/officeDocument/2006/relationships/image" Target="../media/image1045.png"/><Relationship Id="rId56" Type="http://schemas.openxmlformats.org/officeDocument/2006/relationships/image" Target="../media/image1053.png"/><Relationship Id="rId64" Type="http://schemas.openxmlformats.org/officeDocument/2006/relationships/image" Target="../media/image143.png"/><Relationship Id="rId69" Type="http://schemas.openxmlformats.org/officeDocument/2006/relationships/image" Target="../media/image133.png"/><Relationship Id="rId77" Type="http://schemas.openxmlformats.org/officeDocument/2006/relationships/image" Target="../media/image146.png"/><Relationship Id="rId100" Type="http://schemas.openxmlformats.org/officeDocument/2006/relationships/image" Target="../media/image1072.png"/><Relationship Id="rId105" Type="http://schemas.openxmlformats.org/officeDocument/2006/relationships/image" Target="../media/image1076.png"/><Relationship Id="rId113" Type="http://schemas.openxmlformats.org/officeDocument/2006/relationships/image" Target="../media/image274.png"/><Relationship Id="rId118" Type="http://schemas.openxmlformats.org/officeDocument/2006/relationships/image" Target="../media/image1086.png"/><Relationship Id="rId8" Type="http://schemas.openxmlformats.org/officeDocument/2006/relationships/image" Target="../media/image1006.png"/><Relationship Id="rId51" Type="http://schemas.openxmlformats.org/officeDocument/2006/relationships/image" Target="../media/image1048.png"/><Relationship Id="rId72" Type="http://schemas.openxmlformats.org/officeDocument/2006/relationships/image" Target="../media/image174.png"/><Relationship Id="rId80" Type="http://schemas.openxmlformats.org/officeDocument/2006/relationships/image" Target="../media/image1062.png"/><Relationship Id="rId85" Type="http://schemas.openxmlformats.org/officeDocument/2006/relationships/image" Target="../media/image210.png"/><Relationship Id="rId93" Type="http://schemas.openxmlformats.org/officeDocument/2006/relationships/image" Target="../media/image1066.png"/><Relationship Id="rId98" Type="http://schemas.openxmlformats.org/officeDocument/2006/relationships/image" Target="../media/image1070.png"/><Relationship Id="rId3" Type="http://schemas.openxmlformats.org/officeDocument/2006/relationships/image" Target="../media/image1001.png"/><Relationship Id="rId12" Type="http://schemas.openxmlformats.org/officeDocument/2006/relationships/image" Target="../media/image1010.png"/><Relationship Id="rId17" Type="http://schemas.openxmlformats.org/officeDocument/2006/relationships/image" Target="../media/image1015.png"/><Relationship Id="rId25" Type="http://schemas.openxmlformats.org/officeDocument/2006/relationships/image" Target="../media/image1023.png"/><Relationship Id="rId33" Type="http://schemas.openxmlformats.org/officeDocument/2006/relationships/image" Target="../media/image1031.png"/><Relationship Id="rId38" Type="http://schemas.openxmlformats.org/officeDocument/2006/relationships/image" Target="../media/image150.png"/><Relationship Id="rId46" Type="http://schemas.openxmlformats.org/officeDocument/2006/relationships/image" Target="../media/image1043.png"/><Relationship Id="rId59" Type="http://schemas.openxmlformats.org/officeDocument/2006/relationships/image" Target="../media/image1056.png"/><Relationship Id="rId67" Type="http://schemas.openxmlformats.org/officeDocument/2006/relationships/image" Target="../media/image135.png"/><Relationship Id="rId103" Type="http://schemas.openxmlformats.org/officeDocument/2006/relationships/image" Target="../media/image1074.png"/><Relationship Id="rId108" Type="http://schemas.openxmlformats.org/officeDocument/2006/relationships/image" Target="../media/image1079.png"/><Relationship Id="rId116" Type="http://schemas.openxmlformats.org/officeDocument/2006/relationships/image" Target="../media/image1085.png"/><Relationship Id="rId20" Type="http://schemas.openxmlformats.org/officeDocument/2006/relationships/image" Target="../media/image1018.png"/><Relationship Id="rId41" Type="http://schemas.openxmlformats.org/officeDocument/2006/relationships/image" Target="../media/image1038.png"/><Relationship Id="rId54" Type="http://schemas.openxmlformats.org/officeDocument/2006/relationships/image" Target="../media/image1051.png"/><Relationship Id="rId62" Type="http://schemas.openxmlformats.org/officeDocument/2006/relationships/image" Target="../media/image152.png"/><Relationship Id="rId70" Type="http://schemas.openxmlformats.org/officeDocument/2006/relationships/image" Target="../media/image1057.png"/><Relationship Id="rId75" Type="http://schemas.openxmlformats.org/officeDocument/2006/relationships/image" Target="../media/image254.png"/><Relationship Id="rId83" Type="http://schemas.openxmlformats.org/officeDocument/2006/relationships/image" Target="../media/image282.png"/><Relationship Id="rId88" Type="http://schemas.openxmlformats.org/officeDocument/2006/relationships/image" Target="../media/image189.png"/><Relationship Id="rId91" Type="http://schemas.openxmlformats.org/officeDocument/2006/relationships/image" Target="../media/image153.png"/><Relationship Id="rId96" Type="http://schemas.openxmlformats.org/officeDocument/2006/relationships/image" Target="../media/image1068.png"/><Relationship Id="rId111" Type="http://schemas.openxmlformats.org/officeDocument/2006/relationships/image" Target="../media/image108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04.png"/><Relationship Id="rId15" Type="http://schemas.openxmlformats.org/officeDocument/2006/relationships/image" Target="../media/image1013.png"/><Relationship Id="rId23" Type="http://schemas.openxmlformats.org/officeDocument/2006/relationships/image" Target="../media/image1021.png"/><Relationship Id="rId28" Type="http://schemas.openxmlformats.org/officeDocument/2006/relationships/image" Target="../media/image1026.png"/><Relationship Id="rId36" Type="http://schemas.openxmlformats.org/officeDocument/2006/relationships/image" Target="../media/image1034.png"/><Relationship Id="rId49" Type="http://schemas.openxmlformats.org/officeDocument/2006/relationships/image" Target="../media/image1046.png"/><Relationship Id="rId57" Type="http://schemas.openxmlformats.org/officeDocument/2006/relationships/image" Target="../media/image1054.png"/><Relationship Id="rId106" Type="http://schemas.openxmlformats.org/officeDocument/2006/relationships/image" Target="../media/image1077.png"/><Relationship Id="rId114" Type="http://schemas.openxmlformats.org/officeDocument/2006/relationships/image" Target="../media/image1084.png"/><Relationship Id="rId10" Type="http://schemas.openxmlformats.org/officeDocument/2006/relationships/image" Target="../media/image1008.png"/><Relationship Id="rId31" Type="http://schemas.openxmlformats.org/officeDocument/2006/relationships/image" Target="../media/image1029.png"/><Relationship Id="rId44" Type="http://schemas.openxmlformats.org/officeDocument/2006/relationships/image" Target="../media/image1041.png"/><Relationship Id="rId52" Type="http://schemas.openxmlformats.org/officeDocument/2006/relationships/image" Target="../media/image1049.png"/><Relationship Id="rId60" Type="http://schemas.openxmlformats.org/officeDocument/2006/relationships/image" Target="../media/image136.png"/><Relationship Id="rId65" Type="http://schemas.openxmlformats.org/officeDocument/2006/relationships/image" Target="../media/image239.png"/><Relationship Id="rId73" Type="http://schemas.openxmlformats.org/officeDocument/2006/relationships/image" Target="../media/image1058.png"/><Relationship Id="rId78" Type="http://schemas.openxmlformats.org/officeDocument/2006/relationships/image" Target="../media/image1060.png"/><Relationship Id="rId81" Type="http://schemas.openxmlformats.org/officeDocument/2006/relationships/image" Target="../media/image144.png"/><Relationship Id="rId86" Type="http://schemas.openxmlformats.org/officeDocument/2006/relationships/image" Target="../media/image1064.png"/><Relationship Id="rId94" Type="http://schemas.openxmlformats.org/officeDocument/2006/relationships/image" Target="../media/image151.png"/><Relationship Id="rId99" Type="http://schemas.openxmlformats.org/officeDocument/2006/relationships/image" Target="../media/image1071.png"/><Relationship Id="rId101" Type="http://schemas.openxmlformats.org/officeDocument/2006/relationships/image" Target="../media/image357.png"/><Relationship Id="rId4" Type="http://schemas.openxmlformats.org/officeDocument/2006/relationships/image" Target="../media/image1002.png"/><Relationship Id="rId9" Type="http://schemas.openxmlformats.org/officeDocument/2006/relationships/image" Target="../media/image1007.png"/><Relationship Id="rId13" Type="http://schemas.openxmlformats.org/officeDocument/2006/relationships/image" Target="../media/image1011.png"/><Relationship Id="rId18" Type="http://schemas.openxmlformats.org/officeDocument/2006/relationships/image" Target="../media/image1016.png"/><Relationship Id="rId39" Type="http://schemas.openxmlformats.org/officeDocument/2006/relationships/image" Target="../media/image1036.png"/><Relationship Id="rId109" Type="http://schemas.openxmlformats.org/officeDocument/2006/relationships/image" Target="../media/image1080.png"/><Relationship Id="rId34" Type="http://schemas.openxmlformats.org/officeDocument/2006/relationships/image" Target="../media/image1032.png"/><Relationship Id="rId50" Type="http://schemas.openxmlformats.org/officeDocument/2006/relationships/image" Target="../media/image1047.png"/><Relationship Id="rId55" Type="http://schemas.openxmlformats.org/officeDocument/2006/relationships/image" Target="../media/image1052.png"/><Relationship Id="rId76" Type="http://schemas.openxmlformats.org/officeDocument/2006/relationships/image" Target="../media/image936.png"/><Relationship Id="rId97" Type="http://schemas.openxmlformats.org/officeDocument/2006/relationships/image" Target="../media/image1069.png"/><Relationship Id="rId104" Type="http://schemas.openxmlformats.org/officeDocument/2006/relationships/image" Target="../media/image1075.png"/><Relationship Id="rId7" Type="http://schemas.openxmlformats.org/officeDocument/2006/relationships/image" Target="../media/image1005.png"/><Relationship Id="rId71" Type="http://schemas.openxmlformats.org/officeDocument/2006/relationships/image" Target="../media/image159.png"/><Relationship Id="rId92" Type="http://schemas.openxmlformats.org/officeDocument/2006/relationships/image" Target="../media/image214.png"/><Relationship Id="rId2" Type="http://schemas.openxmlformats.org/officeDocument/2006/relationships/image" Target="../media/image1000.png"/><Relationship Id="rId29" Type="http://schemas.openxmlformats.org/officeDocument/2006/relationships/image" Target="../media/image1027.png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111.png"/><Relationship Id="rId21" Type="http://schemas.openxmlformats.org/officeDocument/2006/relationships/image" Target="../media/image1106.png"/><Relationship Id="rId42" Type="http://schemas.openxmlformats.org/officeDocument/2006/relationships/image" Target="../media/image1127.png"/><Relationship Id="rId47" Type="http://schemas.openxmlformats.org/officeDocument/2006/relationships/image" Target="../media/image1132.png"/><Relationship Id="rId63" Type="http://schemas.openxmlformats.org/officeDocument/2006/relationships/image" Target="../media/image1148.png"/><Relationship Id="rId68" Type="http://schemas.openxmlformats.org/officeDocument/2006/relationships/image" Target="../media/image1153.png"/><Relationship Id="rId84" Type="http://schemas.openxmlformats.org/officeDocument/2006/relationships/image" Target="../media/image1169.png"/><Relationship Id="rId89" Type="http://schemas.openxmlformats.org/officeDocument/2006/relationships/image" Target="../media/image1174.png"/><Relationship Id="rId112" Type="http://schemas.openxmlformats.org/officeDocument/2006/relationships/image" Target="../media/image1197.png"/><Relationship Id="rId16" Type="http://schemas.openxmlformats.org/officeDocument/2006/relationships/image" Target="../media/image1101.png"/><Relationship Id="rId107" Type="http://schemas.openxmlformats.org/officeDocument/2006/relationships/image" Target="../media/image1192.png"/><Relationship Id="rId11" Type="http://schemas.openxmlformats.org/officeDocument/2006/relationships/image" Target="../media/image1096.png"/><Relationship Id="rId24" Type="http://schemas.openxmlformats.org/officeDocument/2006/relationships/image" Target="../media/image1109.png"/><Relationship Id="rId32" Type="http://schemas.openxmlformats.org/officeDocument/2006/relationships/image" Target="../media/image1117.png"/><Relationship Id="rId37" Type="http://schemas.openxmlformats.org/officeDocument/2006/relationships/image" Target="../media/image1122.png"/><Relationship Id="rId40" Type="http://schemas.openxmlformats.org/officeDocument/2006/relationships/image" Target="../media/image1125.png"/><Relationship Id="rId45" Type="http://schemas.openxmlformats.org/officeDocument/2006/relationships/image" Target="../media/image1130.png"/><Relationship Id="rId53" Type="http://schemas.openxmlformats.org/officeDocument/2006/relationships/image" Target="../media/image1138.png"/><Relationship Id="rId58" Type="http://schemas.openxmlformats.org/officeDocument/2006/relationships/image" Target="../media/image1143.png"/><Relationship Id="rId66" Type="http://schemas.openxmlformats.org/officeDocument/2006/relationships/image" Target="../media/image1151.png"/><Relationship Id="rId74" Type="http://schemas.openxmlformats.org/officeDocument/2006/relationships/image" Target="../media/image1159.png"/><Relationship Id="rId79" Type="http://schemas.openxmlformats.org/officeDocument/2006/relationships/image" Target="../media/image1164.png"/><Relationship Id="rId87" Type="http://schemas.openxmlformats.org/officeDocument/2006/relationships/image" Target="../media/image1172.png"/><Relationship Id="rId102" Type="http://schemas.openxmlformats.org/officeDocument/2006/relationships/image" Target="../media/image1187.png"/><Relationship Id="rId110" Type="http://schemas.openxmlformats.org/officeDocument/2006/relationships/image" Target="../media/image1195.png"/><Relationship Id="rId115" Type="http://schemas.openxmlformats.org/officeDocument/2006/relationships/image" Target="../media/image1200.png"/><Relationship Id="rId5" Type="http://schemas.openxmlformats.org/officeDocument/2006/relationships/image" Target="../media/image1090.png"/><Relationship Id="rId61" Type="http://schemas.openxmlformats.org/officeDocument/2006/relationships/image" Target="../media/image1146.png"/><Relationship Id="rId82" Type="http://schemas.openxmlformats.org/officeDocument/2006/relationships/image" Target="../media/image1167.png"/><Relationship Id="rId90" Type="http://schemas.openxmlformats.org/officeDocument/2006/relationships/image" Target="../media/image1175.png"/><Relationship Id="rId95" Type="http://schemas.openxmlformats.org/officeDocument/2006/relationships/image" Target="../media/image1180.png"/><Relationship Id="rId19" Type="http://schemas.openxmlformats.org/officeDocument/2006/relationships/image" Target="../media/image1104.png"/><Relationship Id="rId14" Type="http://schemas.openxmlformats.org/officeDocument/2006/relationships/image" Target="../media/image1099.png"/><Relationship Id="rId22" Type="http://schemas.openxmlformats.org/officeDocument/2006/relationships/image" Target="../media/image1107.png"/><Relationship Id="rId27" Type="http://schemas.openxmlformats.org/officeDocument/2006/relationships/image" Target="../media/image1112.png"/><Relationship Id="rId30" Type="http://schemas.openxmlformats.org/officeDocument/2006/relationships/image" Target="../media/image1115.png"/><Relationship Id="rId35" Type="http://schemas.openxmlformats.org/officeDocument/2006/relationships/image" Target="../media/image1120.png"/><Relationship Id="rId43" Type="http://schemas.openxmlformats.org/officeDocument/2006/relationships/image" Target="../media/image1128.png"/><Relationship Id="rId48" Type="http://schemas.openxmlformats.org/officeDocument/2006/relationships/image" Target="../media/image1133.png"/><Relationship Id="rId56" Type="http://schemas.openxmlformats.org/officeDocument/2006/relationships/image" Target="../media/image1141.png"/><Relationship Id="rId64" Type="http://schemas.openxmlformats.org/officeDocument/2006/relationships/image" Target="../media/image1149.png"/><Relationship Id="rId69" Type="http://schemas.openxmlformats.org/officeDocument/2006/relationships/image" Target="../media/image1154.png"/><Relationship Id="rId77" Type="http://schemas.openxmlformats.org/officeDocument/2006/relationships/image" Target="../media/image1162.png"/><Relationship Id="rId100" Type="http://schemas.openxmlformats.org/officeDocument/2006/relationships/image" Target="../media/image1185.png"/><Relationship Id="rId105" Type="http://schemas.openxmlformats.org/officeDocument/2006/relationships/image" Target="../media/image1190.png"/><Relationship Id="rId113" Type="http://schemas.openxmlformats.org/officeDocument/2006/relationships/image" Target="../media/image1198.png"/><Relationship Id="rId8" Type="http://schemas.openxmlformats.org/officeDocument/2006/relationships/image" Target="../media/image1093.png"/><Relationship Id="rId51" Type="http://schemas.openxmlformats.org/officeDocument/2006/relationships/image" Target="../media/image1136.png"/><Relationship Id="rId72" Type="http://schemas.openxmlformats.org/officeDocument/2006/relationships/image" Target="../media/image1157.png"/><Relationship Id="rId80" Type="http://schemas.openxmlformats.org/officeDocument/2006/relationships/image" Target="../media/image1165.png"/><Relationship Id="rId85" Type="http://schemas.openxmlformats.org/officeDocument/2006/relationships/image" Target="../media/image1170.png"/><Relationship Id="rId93" Type="http://schemas.openxmlformats.org/officeDocument/2006/relationships/image" Target="../media/image1178.png"/><Relationship Id="rId98" Type="http://schemas.openxmlformats.org/officeDocument/2006/relationships/image" Target="../media/image1183.png"/><Relationship Id="rId3" Type="http://schemas.openxmlformats.org/officeDocument/2006/relationships/image" Target="../media/image1088.png"/><Relationship Id="rId12" Type="http://schemas.openxmlformats.org/officeDocument/2006/relationships/image" Target="../media/image1097.png"/><Relationship Id="rId17" Type="http://schemas.openxmlformats.org/officeDocument/2006/relationships/image" Target="../media/image1102.png"/><Relationship Id="rId25" Type="http://schemas.openxmlformats.org/officeDocument/2006/relationships/image" Target="../media/image1110.png"/><Relationship Id="rId33" Type="http://schemas.openxmlformats.org/officeDocument/2006/relationships/image" Target="../media/image1118.png"/><Relationship Id="rId38" Type="http://schemas.openxmlformats.org/officeDocument/2006/relationships/image" Target="../media/image1123.png"/><Relationship Id="rId46" Type="http://schemas.openxmlformats.org/officeDocument/2006/relationships/image" Target="../media/image1131.png"/><Relationship Id="rId59" Type="http://schemas.openxmlformats.org/officeDocument/2006/relationships/image" Target="../media/image1144.png"/><Relationship Id="rId67" Type="http://schemas.openxmlformats.org/officeDocument/2006/relationships/image" Target="../media/image1152.png"/><Relationship Id="rId103" Type="http://schemas.openxmlformats.org/officeDocument/2006/relationships/image" Target="../media/image1188.png"/><Relationship Id="rId108" Type="http://schemas.openxmlformats.org/officeDocument/2006/relationships/image" Target="../media/image1193.png"/><Relationship Id="rId20" Type="http://schemas.openxmlformats.org/officeDocument/2006/relationships/image" Target="../media/image1105.png"/><Relationship Id="rId41" Type="http://schemas.openxmlformats.org/officeDocument/2006/relationships/image" Target="../media/image1126.png"/><Relationship Id="rId54" Type="http://schemas.openxmlformats.org/officeDocument/2006/relationships/image" Target="../media/image1139.png"/><Relationship Id="rId62" Type="http://schemas.openxmlformats.org/officeDocument/2006/relationships/image" Target="../media/image1147.png"/><Relationship Id="rId70" Type="http://schemas.openxmlformats.org/officeDocument/2006/relationships/image" Target="../media/image1155.png"/><Relationship Id="rId75" Type="http://schemas.openxmlformats.org/officeDocument/2006/relationships/image" Target="../media/image1160.png"/><Relationship Id="rId83" Type="http://schemas.openxmlformats.org/officeDocument/2006/relationships/image" Target="../media/image1168.png"/><Relationship Id="rId88" Type="http://schemas.openxmlformats.org/officeDocument/2006/relationships/image" Target="../media/image1173.png"/><Relationship Id="rId91" Type="http://schemas.openxmlformats.org/officeDocument/2006/relationships/image" Target="../media/image1176.png"/><Relationship Id="rId96" Type="http://schemas.openxmlformats.org/officeDocument/2006/relationships/image" Target="../media/image1181.png"/><Relationship Id="rId111" Type="http://schemas.openxmlformats.org/officeDocument/2006/relationships/image" Target="../media/image119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91.png"/><Relationship Id="rId15" Type="http://schemas.openxmlformats.org/officeDocument/2006/relationships/image" Target="../media/image1100.png"/><Relationship Id="rId23" Type="http://schemas.openxmlformats.org/officeDocument/2006/relationships/image" Target="../media/image1108.png"/><Relationship Id="rId28" Type="http://schemas.openxmlformats.org/officeDocument/2006/relationships/image" Target="../media/image1113.png"/><Relationship Id="rId36" Type="http://schemas.openxmlformats.org/officeDocument/2006/relationships/image" Target="../media/image1121.png"/><Relationship Id="rId49" Type="http://schemas.openxmlformats.org/officeDocument/2006/relationships/image" Target="../media/image1134.png"/><Relationship Id="rId57" Type="http://schemas.openxmlformats.org/officeDocument/2006/relationships/image" Target="../media/image1142.png"/><Relationship Id="rId106" Type="http://schemas.openxmlformats.org/officeDocument/2006/relationships/image" Target="../media/image1191.png"/><Relationship Id="rId114" Type="http://schemas.openxmlformats.org/officeDocument/2006/relationships/image" Target="../media/image1199.png"/><Relationship Id="rId10" Type="http://schemas.openxmlformats.org/officeDocument/2006/relationships/image" Target="../media/image1095.png"/><Relationship Id="rId31" Type="http://schemas.openxmlformats.org/officeDocument/2006/relationships/image" Target="../media/image1116.png"/><Relationship Id="rId44" Type="http://schemas.openxmlformats.org/officeDocument/2006/relationships/image" Target="../media/image1129.png"/><Relationship Id="rId52" Type="http://schemas.openxmlformats.org/officeDocument/2006/relationships/image" Target="../media/image1137.png"/><Relationship Id="rId60" Type="http://schemas.openxmlformats.org/officeDocument/2006/relationships/image" Target="../media/image1145.png"/><Relationship Id="rId65" Type="http://schemas.openxmlformats.org/officeDocument/2006/relationships/image" Target="../media/image1150.png"/><Relationship Id="rId73" Type="http://schemas.openxmlformats.org/officeDocument/2006/relationships/image" Target="../media/image1158.png"/><Relationship Id="rId78" Type="http://schemas.openxmlformats.org/officeDocument/2006/relationships/image" Target="../media/image1163.png"/><Relationship Id="rId81" Type="http://schemas.openxmlformats.org/officeDocument/2006/relationships/image" Target="../media/image1166.png"/><Relationship Id="rId86" Type="http://schemas.openxmlformats.org/officeDocument/2006/relationships/image" Target="../media/image1171.png"/><Relationship Id="rId94" Type="http://schemas.openxmlformats.org/officeDocument/2006/relationships/image" Target="../media/image1179.png"/><Relationship Id="rId99" Type="http://schemas.openxmlformats.org/officeDocument/2006/relationships/image" Target="../media/image1184.png"/><Relationship Id="rId101" Type="http://schemas.openxmlformats.org/officeDocument/2006/relationships/image" Target="../media/image1186.png"/><Relationship Id="rId4" Type="http://schemas.openxmlformats.org/officeDocument/2006/relationships/image" Target="../media/image1089.png"/><Relationship Id="rId9" Type="http://schemas.openxmlformats.org/officeDocument/2006/relationships/image" Target="../media/image1094.png"/><Relationship Id="rId13" Type="http://schemas.openxmlformats.org/officeDocument/2006/relationships/image" Target="../media/image1098.png"/><Relationship Id="rId18" Type="http://schemas.openxmlformats.org/officeDocument/2006/relationships/image" Target="../media/image1103.png"/><Relationship Id="rId39" Type="http://schemas.openxmlformats.org/officeDocument/2006/relationships/image" Target="../media/image1124.png"/><Relationship Id="rId109" Type="http://schemas.openxmlformats.org/officeDocument/2006/relationships/image" Target="../media/image1194.png"/><Relationship Id="rId34" Type="http://schemas.openxmlformats.org/officeDocument/2006/relationships/image" Target="../media/image1119.png"/><Relationship Id="rId50" Type="http://schemas.openxmlformats.org/officeDocument/2006/relationships/image" Target="../media/image1135.png"/><Relationship Id="rId55" Type="http://schemas.openxmlformats.org/officeDocument/2006/relationships/image" Target="../media/image1140.png"/><Relationship Id="rId76" Type="http://schemas.openxmlformats.org/officeDocument/2006/relationships/image" Target="../media/image1161.png"/><Relationship Id="rId97" Type="http://schemas.openxmlformats.org/officeDocument/2006/relationships/image" Target="../media/image1182.png"/><Relationship Id="rId104" Type="http://schemas.openxmlformats.org/officeDocument/2006/relationships/image" Target="../media/image1189.png"/><Relationship Id="rId7" Type="http://schemas.openxmlformats.org/officeDocument/2006/relationships/image" Target="../media/image1092.png"/><Relationship Id="rId71" Type="http://schemas.openxmlformats.org/officeDocument/2006/relationships/image" Target="../media/image1156.png"/><Relationship Id="rId92" Type="http://schemas.openxmlformats.org/officeDocument/2006/relationships/image" Target="../media/image1177.png"/><Relationship Id="rId2" Type="http://schemas.openxmlformats.org/officeDocument/2006/relationships/image" Target="../media/image1087.png"/><Relationship Id="rId29" Type="http://schemas.openxmlformats.org/officeDocument/2006/relationships/image" Target="../media/image1114.png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07.png"/><Relationship Id="rId13" Type="http://schemas.openxmlformats.org/officeDocument/2006/relationships/image" Target="../media/image1212.png"/><Relationship Id="rId3" Type="http://schemas.openxmlformats.org/officeDocument/2006/relationships/image" Target="../media/image1202.png"/><Relationship Id="rId7" Type="http://schemas.openxmlformats.org/officeDocument/2006/relationships/image" Target="../media/image1206.png"/><Relationship Id="rId12" Type="http://schemas.openxmlformats.org/officeDocument/2006/relationships/image" Target="../media/image1211.png"/><Relationship Id="rId2" Type="http://schemas.openxmlformats.org/officeDocument/2006/relationships/image" Target="../media/image120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05.png"/><Relationship Id="rId11" Type="http://schemas.openxmlformats.org/officeDocument/2006/relationships/image" Target="../media/image1210.png"/><Relationship Id="rId5" Type="http://schemas.openxmlformats.org/officeDocument/2006/relationships/image" Target="../media/image1204.png"/><Relationship Id="rId15" Type="http://schemas.openxmlformats.org/officeDocument/2006/relationships/image" Target="../media/image1214.jpg"/><Relationship Id="rId10" Type="http://schemas.openxmlformats.org/officeDocument/2006/relationships/image" Target="../media/image1209.png"/><Relationship Id="rId4" Type="http://schemas.openxmlformats.org/officeDocument/2006/relationships/image" Target="../media/image1203.png"/><Relationship Id="rId9" Type="http://schemas.openxmlformats.org/officeDocument/2006/relationships/image" Target="../media/image1208.png"/><Relationship Id="rId14" Type="http://schemas.openxmlformats.org/officeDocument/2006/relationships/image" Target="../media/image1213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8.png"/><Relationship Id="rId13" Type="http://schemas.openxmlformats.org/officeDocument/2006/relationships/image" Target="../media/image1220.png"/><Relationship Id="rId18" Type="http://schemas.openxmlformats.org/officeDocument/2006/relationships/image" Target="../media/image1225.png"/><Relationship Id="rId26" Type="http://schemas.openxmlformats.org/officeDocument/2006/relationships/image" Target="../media/image1233.png"/><Relationship Id="rId3" Type="http://schemas.openxmlformats.org/officeDocument/2006/relationships/image" Target="../media/image1216.png"/><Relationship Id="rId21" Type="http://schemas.openxmlformats.org/officeDocument/2006/relationships/image" Target="../media/image1228.png"/><Relationship Id="rId34" Type="http://schemas.openxmlformats.org/officeDocument/2006/relationships/image" Target="../media/image1241.png"/><Relationship Id="rId7" Type="http://schemas.openxmlformats.org/officeDocument/2006/relationships/image" Target="../media/image48.png"/><Relationship Id="rId12" Type="http://schemas.openxmlformats.org/officeDocument/2006/relationships/image" Target="../media/image1219.png"/><Relationship Id="rId17" Type="http://schemas.openxmlformats.org/officeDocument/2006/relationships/image" Target="../media/image1224.png"/><Relationship Id="rId25" Type="http://schemas.openxmlformats.org/officeDocument/2006/relationships/image" Target="../media/image1232.png"/><Relationship Id="rId33" Type="http://schemas.openxmlformats.org/officeDocument/2006/relationships/image" Target="../media/image1240.png"/><Relationship Id="rId2" Type="http://schemas.openxmlformats.org/officeDocument/2006/relationships/image" Target="../media/image1215.png"/><Relationship Id="rId16" Type="http://schemas.openxmlformats.org/officeDocument/2006/relationships/image" Target="../media/image1223.png"/><Relationship Id="rId20" Type="http://schemas.openxmlformats.org/officeDocument/2006/relationships/image" Target="../media/image1227.png"/><Relationship Id="rId29" Type="http://schemas.openxmlformats.org/officeDocument/2006/relationships/image" Target="../media/image123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3.png"/><Relationship Id="rId11" Type="http://schemas.openxmlformats.org/officeDocument/2006/relationships/image" Target="../media/image77.png"/><Relationship Id="rId24" Type="http://schemas.openxmlformats.org/officeDocument/2006/relationships/image" Target="../media/image1231.png"/><Relationship Id="rId32" Type="http://schemas.openxmlformats.org/officeDocument/2006/relationships/image" Target="../media/image1239.png"/><Relationship Id="rId5" Type="http://schemas.openxmlformats.org/officeDocument/2006/relationships/image" Target="../media/image1218.png"/><Relationship Id="rId15" Type="http://schemas.openxmlformats.org/officeDocument/2006/relationships/image" Target="../media/image1222.png"/><Relationship Id="rId23" Type="http://schemas.openxmlformats.org/officeDocument/2006/relationships/image" Target="../media/image1230.png"/><Relationship Id="rId28" Type="http://schemas.openxmlformats.org/officeDocument/2006/relationships/image" Target="../media/image1235.png"/><Relationship Id="rId36" Type="http://schemas.openxmlformats.org/officeDocument/2006/relationships/image" Target="../media/image1243.png"/><Relationship Id="rId10" Type="http://schemas.openxmlformats.org/officeDocument/2006/relationships/image" Target="../media/image59.png"/><Relationship Id="rId19" Type="http://schemas.openxmlformats.org/officeDocument/2006/relationships/image" Target="../media/image1226.png"/><Relationship Id="rId31" Type="http://schemas.openxmlformats.org/officeDocument/2006/relationships/image" Target="../media/image1238.png"/><Relationship Id="rId4" Type="http://schemas.openxmlformats.org/officeDocument/2006/relationships/image" Target="../media/image1217.png"/><Relationship Id="rId9" Type="http://schemas.openxmlformats.org/officeDocument/2006/relationships/image" Target="../media/image56.png"/><Relationship Id="rId14" Type="http://schemas.openxmlformats.org/officeDocument/2006/relationships/image" Target="../media/image1221.png"/><Relationship Id="rId22" Type="http://schemas.openxmlformats.org/officeDocument/2006/relationships/image" Target="../media/image1229.png"/><Relationship Id="rId27" Type="http://schemas.openxmlformats.org/officeDocument/2006/relationships/image" Target="../media/image1234.png"/><Relationship Id="rId30" Type="http://schemas.openxmlformats.org/officeDocument/2006/relationships/image" Target="../media/image1237.png"/><Relationship Id="rId35" Type="http://schemas.openxmlformats.org/officeDocument/2006/relationships/image" Target="../media/image1242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48.png"/><Relationship Id="rId13" Type="http://schemas.openxmlformats.org/officeDocument/2006/relationships/image" Target="../media/image1253.png"/><Relationship Id="rId3" Type="http://schemas.openxmlformats.org/officeDocument/2006/relationships/image" Target="../media/image1245.png"/><Relationship Id="rId7" Type="http://schemas.openxmlformats.org/officeDocument/2006/relationships/image" Target="../media/image1247.png"/><Relationship Id="rId12" Type="http://schemas.openxmlformats.org/officeDocument/2006/relationships/image" Target="../media/image1252.png"/><Relationship Id="rId2" Type="http://schemas.openxmlformats.org/officeDocument/2006/relationships/image" Target="../media/image124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02.png"/><Relationship Id="rId11" Type="http://schemas.openxmlformats.org/officeDocument/2006/relationships/image" Target="../media/image1251.png"/><Relationship Id="rId5" Type="http://schemas.openxmlformats.org/officeDocument/2006/relationships/image" Target="../media/image1203.png"/><Relationship Id="rId15" Type="http://schemas.openxmlformats.org/officeDocument/2006/relationships/image" Target="../media/image1255.jpg"/><Relationship Id="rId10" Type="http://schemas.openxmlformats.org/officeDocument/2006/relationships/image" Target="../media/image1250.png"/><Relationship Id="rId4" Type="http://schemas.openxmlformats.org/officeDocument/2006/relationships/image" Target="../media/image1246.png"/><Relationship Id="rId9" Type="http://schemas.openxmlformats.org/officeDocument/2006/relationships/image" Target="../media/image1249.png"/><Relationship Id="rId14" Type="http://schemas.openxmlformats.org/officeDocument/2006/relationships/image" Target="../media/image1254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13" Type="http://schemas.openxmlformats.org/officeDocument/2006/relationships/image" Target="../media/image1258.png"/><Relationship Id="rId18" Type="http://schemas.openxmlformats.org/officeDocument/2006/relationships/image" Target="../media/image1233.png"/><Relationship Id="rId26" Type="http://schemas.openxmlformats.org/officeDocument/2006/relationships/image" Target="../media/image1265.png"/><Relationship Id="rId3" Type="http://schemas.openxmlformats.org/officeDocument/2006/relationships/image" Target="../media/image48.png"/><Relationship Id="rId21" Type="http://schemas.openxmlformats.org/officeDocument/2006/relationships/image" Target="../media/image1234.png"/><Relationship Id="rId7" Type="http://schemas.openxmlformats.org/officeDocument/2006/relationships/image" Target="../media/image57.png"/><Relationship Id="rId12" Type="http://schemas.openxmlformats.org/officeDocument/2006/relationships/image" Target="../media/image1225.png"/><Relationship Id="rId17" Type="http://schemas.openxmlformats.org/officeDocument/2006/relationships/image" Target="../media/image1261.png"/><Relationship Id="rId25" Type="http://schemas.openxmlformats.org/officeDocument/2006/relationships/image" Target="../media/image1264.png"/><Relationship Id="rId2" Type="http://schemas.openxmlformats.org/officeDocument/2006/relationships/image" Target="../media/image1256.png"/><Relationship Id="rId16" Type="http://schemas.openxmlformats.org/officeDocument/2006/relationships/image" Target="../media/image1260.png"/><Relationship Id="rId20" Type="http://schemas.openxmlformats.org/officeDocument/2006/relationships/image" Target="../media/image1263.png"/><Relationship Id="rId29" Type="http://schemas.openxmlformats.org/officeDocument/2006/relationships/image" Target="../media/image126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2.png"/><Relationship Id="rId11" Type="http://schemas.openxmlformats.org/officeDocument/2006/relationships/image" Target="../media/image116.png"/><Relationship Id="rId24" Type="http://schemas.openxmlformats.org/officeDocument/2006/relationships/image" Target="../media/image1239.png"/><Relationship Id="rId5" Type="http://schemas.openxmlformats.org/officeDocument/2006/relationships/image" Target="../media/image59.png"/><Relationship Id="rId15" Type="http://schemas.openxmlformats.org/officeDocument/2006/relationships/image" Target="../media/image1259.png"/><Relationship Id="rId23" Type="http://schemas.openxmlformats.org/officeDocument/2006/relationships/image" Target="../media/image1229.png"/><Relationship Id="rId28" Type="http://schemas.openxmlformats.org/officeDocument/2006/relationships/image" Target="../media/image1266.png"/><Relationship Id="rId10" Type="http://schemas.openxmlformats.org/officeDocument/2006/relationships/image" Target="../media/image1257.png"/><Relationship Id="rId19" Type="http://schemas.openxmlformats.org/officeDocument/2006/relationships/image" Target="../media/image1262.png"/><Relationship Id="rId31" Type="http://schemas.openxmlformats.org/officeDocument/2006/relationships/image" Target="../media/image115.png"/><Relationship Id="rId4" Type="http://schemas.openxmlformats.org/officeDocument/2006/relationships/image" Target="../media/image77.png"/><Relationship Id="rId9" Type="http://schemas.openxmlformats.org/officeDocument/2006/relationships/image" Target="../media/image84.png"/><Relationship Id="rId14" Type="http://schemas.openxmlformats.org/officeDocument/2006/relationships/image" Target="../media/image622.png"/><Relationship Id="rId22" Type="http://schemas.openxmlformats.org/officeDocument/2006/relationships/image" Target="../media/image1237.png"/><Relationship Id="rId27" Type="http://schemas.openxmlformats.org/officeDocument/2006/relationships/image" Target="../media/image1243.png"/><Relationship Id="rId30" Type="http://schemas.openxmlformats.org/officeDocument/2006/relationships/image" Target="../media/image1268.pn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74.png"/><Relationship Id="rId13" Type="http://schemas.openxmlformats.org/officeDocument/2006/relationships/image" Target="../media/image1202.png"/><Relationship Id="rId18" Type="http://schemas.openxmlformats.org/officeDocument/2006/relationships/image" Target="../media/image1279.png"/><Relationship Id="rId3" Type="http://schemas.openxmlformats.org/officeDocument/2006/relationships/image" Target="../media/image1270.png"/><Relationship Id="rId21" Type="http://schemas.openxmlformats.org/officeDocument/2006/relationships/image" Target="../media/image1281.png"/><Relationship Id="rId7" Type="http://schemas.openxmlformats.org/officeDocument/2006/relationships/image" Target="../media/image1273.png"/><Relationship Id="rId12" Type="http://schemas.openxmlformats.org/officeDocument/2006/relationships/image" Target="../media/image1204.png"/><Relationship Id="rId17" Type="http://schemas.openxmlformats.org/officeDocument/2006/relationships/image" Target="../media/image1278.png"/><Relationship Id="rId2" Type="http://schemas.openxmlformats.org/officeDocument/2006/relationships/image" Target="../media/image1269.png"/><Relationship Id="rId16" Type="http://schemas.openxmlformats.org/officeDocument/2006/relationships/image" Target="../media/image1277.png"/><Relationship Id="rId20" Type="http://schemas.openxmlformats.org/officeDocument/2006/relationships/image" Target="../media/image12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50.png"/><Relationship Id="rId11" Type="http://schemas.openxmlformats.org/officeDocument/2006/relationships/image" Target="../media/image1203.png"/><Relationship Id="rId5" Type="http://schemas.openxmlformats.org/officeDocument/2006/relationships/image" Target="../media/image1272.png"/><Relationship Id="rId15" Type="http://schemas.openxmlformats.org/officeDocument/2006/relationships/image" Target="../media/image94.png"/><Relationship Id="rId10" Type="http://schemas.openxmlformats.org/officeDocument/2006/relationships/image" Target="../media/image1276.png"/><Relationship Id="rId19" Type="http://schemas.openxmlformats.org/officeDocument/2006/relationships/image" Target="../media/image1280.png"/><Relationship Id="rId4" Type="http://schemas.openxmlformats.org/officeDocument/2006/relationships/image" Target="../media/image1271.png"/><Relationship Id="rId9" Type="http://schemas.openxmlformats.org/officeDocument/2006/relationships/image" Target="../media/image1275.png"/><Relationship Id="rId14" Type="http://schemas.openxmlformats.org/officeDocument/2006/relationships/image" Target="../media/image1247.png"/><Relationship Id="rId22" Type="http://schemas.openxmlformats.org/officeDocument/2006/relationships/image" Target="../media/image1282.jp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.png"/><Relationship Id="rId13" Type="http://schemas.openxmlformats.org/officeDocument/2006/relationships/image" Target="../media/image1259.png"/><Relationship Id="rId18" Type="http://schemas.openxmlformats.org/officeDocument/2006/relationships/image" Target="../media/image102.png"/><Relationship Id="rId3" Type="http://schemas.openxmlformats.org/officeDocument/2006/relationships/image" Target="../media/image59.png"/><Relationship Id="rId21" Type="http://schemas.openxmlformats.org/officeDocument/2006/relationships/image" Target="../media/image1236.png"/><Relationship Id="rId7" Type="http://schemas.openxmlformats.org/officeDocument/2006/relationships/image" Target="../media/image1285.png"/><Relationship Id="rId12" Type="http://schemas.openxmlformats.org/officeDocument/2006/relationships/image" Target="../media/image622.png"/><Relationship Id="rId17" Type="http://schemas.openxmlformats.org/officeDocument/2006/relationships/image" Target="../media/image1261.png"/><Relationship Id="rId2" Type="http://schemas.openxmlformats.org/officeDocument/2006/relationships/image" Target="../media/image1283.png"/><Relationship Id="rId16" Type="http://schemas.openxmlformats.org/officeDocument/2006/relationships/image" Target="../media/image1219.png"/><Relationship Id="rId20" Type="http://schemas.openxmlformats.org/officeDocument/2006/relationships/image" Target="../media/image128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84.png"/><Relationship Id="rId11" Type="http://schemas.openxmlformats.org/officeDocument/2006/relationships/image" Target="../media/image55.png"/><Relationship Id="rId24" Type="http://schemas.openxmlformats.org/officeDocument/2006/relationships/image" Target="../media/image1288.png"/><Relationship Id="rId5" Type="http://schemas.openxmlformats.org/officeDocument/2006/relationships/image" Target="../media/image61.png"/><Relationship Id="rId15" Type="http://schemas.openxmlformats.org/officeDocument/2006/relationships/image" Target="../media/image1286.png"/><Relationship Id="rId23" Type="http://schemas.openxmlformats.org/officeDocument/2006/relationships/image" Target="../media/image1237.png"/><Relationship Id="rId10" Type="http://schemas.openxmlformats.org/officeDocument/2006/relationships/image" Target="../media/image77.png"/><Relationship Id="rId19" Type="http://schemas.openxmlformats.org/officeDocument/2006/relationships/image" Target="../media/image1231.png"/><Relationship Id="rId4" Type="http://schemas.openxmlformats.org/officeDocument/2006/relationships/image" Target="../media/image60.png"/><Relationship Id="rId9" Type="http://schemas.openxmlformats.org/officeDocument/2006/relationships/image" Target="../media/image48.png"/><Relationship Id="rId14" Type="http://schemas.openxmlformats.org/officeDocument/2006/relationships/image" Target="../media/image1258.png"/><Relationship Id="rId22" Type="http://schemas.openxmlformats.org/officeDocument/2006/relationships/image" Target="../media/image1233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7.png"/><Relationship Id="rId1" Type="http://schemas.openxmlformats.org/officeDocument/2006/relationships/slideLayout" Target="../slideLayouts/slideLayout5.xml"/></Relationships>
</file>

<file path=ppt/slides/_rels/slide6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00.png"/><Relationship Id="rId18" Type="http://schemas.openxmlformats.org/officeDocument/2006/relationships/image" Target="../media/image1305.png"/><Relationship Id="rId26" Type="http://schemas.openxmlformats.org/officeDocument/2006/relationships/image" Target="../media/image1313.png"/><Relationship Id="rId39" Type="http://schemas.openxmlformats.org/officeDocument/2006/relationships/image" Target="../media/image1326.png"/><Relationship Id="rId3" Type="http://schemas.openxmlformats.org/officeDocument/2006/relationships/image" Target="../media/image1290.png"/><Relationship Id="rId21" Type="http://schemas.openxmlformats.org/officeDocument/2006/relationships/image" Target="../media/image1308.png"/><Relationship Id="rId34" Type="http://schemas.openxmlformats.org/officeDocument/2006/relationships/image" Target="../media/image1321.png"/><Relationship Id="rId42" Type="http://schemas.openxmlformats.org/officeDocument/2006/relationships/image" Target="../media/image1328.png"/><Relationship Id="rId47" Type="http://schemas.openxmlformats.org/officeDocument/2006/relationships/image" Target="../media/image1333.png"/><Relationship Id="rId50" Type="http://schemas.openxmlformats.org/officeDocument/2006/relationships/image" Target="../media/image1336.png"/><Relationship Id="rId7" Type="http://schemas.openxmlformats.org/officeDocument/2006/relationships/image" Target="../media/image1294.png"/><Relationship Id="rId12" Type="http://schemas.openxmlformats.org/officeDocument/2006/relationships/image" Target="../media/image1299.png"/><Relationship Id="rId17" Type="http://schemas.openxmlformats.org/officeDocument/2006/relationships/image" Target="../media/image1304.png"/><Relationship Id="rId25" Type="http://schemas.openxmlformats.org/officeDocument/2006/relationships/image" Target="../media/image1312.png"/><Relationship Id="rId33" Type="http://schemas.openxmlformats.org/officeDocument/2006/relationships/image" Target="../media/image1320.png"/><Relationship Id="rId38" Type="http://schemas.openxmlformats.org/officeDocument/2006/relationships/image" Target="../media/image1325.png"/><Relationship Id="rId46" Type="http://schemas.openxmlformats.org/officeDocument/2006/relationships/image" Target="../media/image1332.png"/><Relationship Id="rId2" Type="http://schemas.openxmlformats.org/officeDocument/2006/relationships/image" Target="../media/image1289.png"/><Relationship Id="rId16" Type="http://schemas.openxmlformats.org/officeDocument/2006/relationships/image" Target="../media/image1303.png"/><Relationship Id="rId20" Type="http://schemas.openxmlformats.org/officeDocument/2006/relationships/image" Target="../media/image1307.png"/><Relationship Id="rId29" Type="http://schemas.openxmlformats.org/officeDocument/2006/relationships/image" Target="../media/image1316.png"/><Relationship Id="rId41" Type="http://schemas.openxmlformats.org/officeDocument/2006/relationships/image" Target="../media/image61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93.png"/><Relationship Id="rId11" Type="http://schemas.openxmlformats.org/officeDocument/2006/relationships/image" Target="../media/image1298.png"/><Relationship Id="rId24" Type="http://schemas.openxmlformats.org/officeDocument/2006/relationships/image" Target="../media/image1311.png"/><Relationship Id="rId32" Type="http://schemas.openxmlformats.org/officeDocument/2006/relationships/image" Target="../media/image1319.png"/><Relationship Id="rId37" Type="http://schemas.openxmlformats.org/officeDocument/2006/relationships/image" Target="../media/image1324.png"/><Relationship Id="rId40" Type="http://schemas.openxmlformats.org/officeDocument/2006/relationships/image" Target="../media/image1327.png"/><Relationship Id="rId45" Type="http://schemas.openxmlformats.org/officeDocument/2006/relationships/image" Target="../media/image1331.png"/><Relationship Id="rId53" Type="http://schemas.openxmlformats.org/officeDocument/2006/relationships/image" Target="../media/image1339.png"/><Relationship Id="rId5" Type="http://schemas.openxmlformats.org/officeDocument/2006/relationships/image" Target="../media/image1292.png"/><Relationship Id="rId15" Type="http://schemas.openxmlformats.org/officeDocument/2006/relationships/image" Target="../media/image1302.png"/><Relationship Id="rId23" Type="http://schemas.openxmlformats.org/officeDocument/2006/relationships/image" Target="../media/image1310.png"/><Relationship Id="rId28" Type="http://schemas.openxmlformats.org/officeDocument/2006/relationships/image" Target="../media/image1315.png"/><Relationship Id="rId36" Type="http://schemas.openxmlformats.org/officeDocument/2006/relationships/image" Target="../media/image1323.png"/><Relationship Id="rId49" Type="http://schemas.openxmlformats.org/officeDocument/2006/relationships/image" Target="../media/image1335.png"/><Relationship Id="rId10" Type="http://schemas.openxmlformats.org/officeDocument/2006/relationships/image" Target="../media/image1297.png"/><Relationship Id="rId19" Type="http://schemas.openxmlformats.org/officeDocument/2006/relationships/image" Target="../media/image1306.png"/><Relationship Id="rId31" Type="http://schemas.openxmlformats.org/officeDocument/2006/relationships/image" Target="../media/image1318.png"/><Relationship Id="rId44" Type="http://schemas.openxmlformats.org/officeDocument/2006/relationships/image" Target="../media/image1330.png"/><Relationship Id="rId52" Type="http://schemas.openxmlformats.org/officeDocument/2006/relationships/image" Target="../media/image1338.png"/><Relationship Id="rId4" Type="http://schemas.openxmlformats.org/officeDocument/2006/relationships/image" Target="../media/image1291.png"/><Relationship Id="rId9" Type="http://schemas.openxmlformats.org/officeDocument/2006/relationships/image" Target="../media/image1296.png"/><Relationship Id="rId14" Type="http://schemas.openxmlformats.org/officeDocument/2006/relationships/image" Target="../media/image1301.png"/><Relationship Id="rId22" Type="http://schemas.openxmlformats.org/officeDocument/2006/relationships/image" Target="../media/image1309.png"/><Relationship Id="rId27" Type="http://schemas.openxmlformats.org/officeDocument/2006/relationships/image" Target="../media/image1314.png"/><Relationship Id="rId30" Type="http://schemas.openxmlformats.org/officeDocument/2006/relationships/image" Target="../media/image1317.png"/><Relationship Id="rId35" Type="http://schemas.openxmlformats.org/officeDocument/2006/relationships/image" Target="../media/image1322.png"/><Relationship Id="rId43" Type="http://schemas.openxmlformats.org/officeDocument/2006/relationships/image" Target="../media/image1329.png"/><Relationship Id="rId48" Type="http://schemas.openxmlformats.org/officeDocument/2006/relationships/image" Target="../media/image1334.png"/><Relationship Id="rId8" Type="http://schemas.openxmlformats.org/officeDocument/2006/relationships/image" Target="../media/image1295.png"/><Relationship Id="rId51" Type="http://schemas.openxmlformats.org/officeDocument/2006/relationships/image" Target="../media/image1337.png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7.png"/><Relationship Id="rId1" Type="http://schemas.openxmlformats.org/officeDocument/2006/relationships/slideLayout" Target="../slideLayouts/slideLayout5.xml"/></Relationships>
</file>

<file path=ppt/slides/_rels/slide6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51.png"/><Relationship Id="rId18" Type="http://schemas.openxmlformats.org/officeDocument/2006/relationships/image" Target="../media/image1356.png"/><Relationship Id="rId26" Type="http://schemas.openxmlformats.org/officeDocument/2006/relationships/image" Target="../media/image1364.png"/><Relationship Id="rId39" Type="http://schemas.openxmlformats.org/officeDocument/2006/relationships/image" Target="../media/image1377.png"/><Relationship Id="rId21" Type="http://schemas.openxmlformats.org/officeDocument/2006/relationships/image" Target="../media/image1359.png"/><Relationship Id="rId34" Type="http://schemas.openxmlformats.org/officeDocument/2006/relationships/image" Target="../media/image1372.png"/><Relationship Id="rId42" Type="http://schemas.openxmlformats.org/officeDocument/2006/relationships/image" Target="../media/image1380.png"/><Relationship Id="rId47" Type="http://schemas.openxmlformats.org/officeDocument/2006/relationships/image" Target="../media/image1385.png"/><Relationship Id="rId50" Type="http://schemas.openxmlformats.org/officeDocument/2006/relationships/image" Target="../media/image1388.png"/><Relationship Id="rId55" Type="http://schemas.openxmlformats.org/officeDocument/2006/relationships/image" Target="../media/image1393.png"/><Relationship Id="rId7" Type="http://schemas.openxmlformats.org/officeDocument/2006/relationships/image" Target="../media/image1345.png"/><Relationship Id="rId2" Type="http://schemas.openxmlformats.org/officeDocument/2006/relationships/image" Target="../media/image1340.png"/><Relationship Id="rId16" Type="http://schemas.openxmlformats.org/officeDocument/2006/relationships/image" Target="../media/image1354.png"/><Relationship Id="rId20" Type="http://schemas.openxmlformats.org/officeDocument/2006/relationships/image" Target="../media/image1358.png"/><Relationship Id="rId29" Type="http://schemas.openxmlformats.org/officeDocument/2006/relationships/image" Target="../media/image1367.png"/><Relationship Id="rId41" Type="http://schemas.openxmlformats.org/officeDocument/2006/relationships/image" Target="../media/image1379.png"/><Relationship Id="rId54" Type="http://schemas.openxmlformats.org/officeDocument/2006/relationships/image" Target="../media/image1392.png"/><Relationship Id="rId62" Type="http://schemas.openxmlformats.org/officeDocument/2006/relationships/image" Target="../media/image140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344.png"/><Relationship Id="rId11" Type="http://schemas.openxmlformats.org/officeDocument/2006/relationships/image" Target="../media/image1349.png"/><Relationship Id="rId24" Type="http://schemas.openxmlformats.org/officeDocument/2006/relationships/image" Target="../media/image1362.png"/><Relationship Id="rId32" Type="http://schemas.openxmlformats.org/officeDocument/2006/relationships/image" Target="../media/image1370.png"/><Relationship Id="rId37" Type="http://schemas.openxmlformats.org/officeDocument/2006/relationships/image" Target="../media/image1375.png"/><Relationship Id="rId40" Type="http://schemas.openxmlformats.org/officeDocument/2006/relationships/image" Target="../media/image1378.png"/><Relationship Id="rId45" Type="http://schemas.openxmlformats.org/officeDocument/2006/relationships/image" Target="../media/image1383.png"/><Relationship Id="rId53" Type="http://schemas.openxmlformats.org/officeDocument/2006/relationships/image" Target="../media/image1391.png"/><Relationship Id="rId58" Type="http://schemas.openxmlformats.org/officeDocument/2006/relationships/image" Target="../media/image1396.png"/><Relationship Id="rId5" Type="http://schemas.openxmlformats.org/officeDocument/2006/relationships/image" Target="../media/image1343.png"/><Relationship Id="rId15" Type="http://schemas.openxmlformats.org/officeDocument/2006/relationships/image" Target="../media/image1353.png"/><Relationship Id="rId23" Type="http://schemas.openxmlformats.org/officeDocument/2006/relationships/image" Target="../media/image1361.png"/><Relationship Id="rId28" Type="http://schemas.openxmlformats.org/officeDocument/2006/relationships/image" Target="../media/image1366.png"/><Relationship Id="rId36" Type="http://schemas.openxmlformats.org/officeDocument/2006/relationships/image" Target="../media/image1374.png"/><Relationship Id="rId49" Type="http://schemas.openxmlformats.org/officeDocument/2006/relationships/image" Target="../media/image1387.png"/><Relationship Id="rId57" Type="http://schemas.openxmlformats.org/officeDocument/2006/relationships/image" Target="../media/image1395.png"/><Relationship Id="rId61" Type="http://schemas.openxmlformats.org/officeDocument/2006/relationships/image" Target="../media/image1399.png"/><Relationship Id="rId10" Type="http://schemas.openxmlformats.org/officeDocument/2006/relationships/image" Target="../media/image1348.png"/><Relationship Id="rId19" Type="http://schemas.openxmlformats.org/officeDocument/2006/relationships/image" Target="../media/image1357.png"/><Relationship Id="rId31" Type="http://schemas.openxmlformats.org/officeDocument/2006/relationships/image" Target="../media/image1369.png"/><Relationship Id="rId44" Type="http://schemas.openxmlformats.org/officeDocument/2006/relationships/image" Target="../media/image1382.png"/><Relationship Id="rId52" Type="http://schemas.openxmlformats.org/officeDocument/2006/relationships/image" Target="../media/image1390.png"/><Relationship Id="rId60" Type="http://schemas.openxmlformats.org/officeDocument/2006/relationships/image" Target="../media/image1398.png"/><Relationship Id="rId4" Type="http://schemas.openxmlformats.org/officeDocument/2006/relationships/image" Target="../media/image1342.png"/><Relationship Id="rId9" Type="http://schemas.openxmlformats.org/officeDocument/2006/relationships/image" Target="../media/image1347.png"/><Relationship Id="rId14" Type="http://schemas.openxmlformats.org/officeDocument/2006/relationships/image" Target="../media/image1352.png"/><Relationship Id="rId22" Type="http://schemas.openxmlformats.org/officeDocument/2006/relationships/image" Target="../media/image1360.png"/><Relationship Id="rId27" Type="http://schemas.openxmlformats.org/officeDocument/2006/relationships/image" Target="../media/image1365.png"/><Relationship Id="rId30" Type="http://schemas.openxmlformats.org/officeDocument/2006/relationships/image" Target="../media/image1368.png"/><Relationship Id="rId35" Type="http://schemas.openxmlformats.org/officeDocument/2006/relationships/image" Target="../media/image1373.png"/><Relationship Id="rId43" Type="http://schemas.openxmlformats.org/officeDocument/2006/relationships/image" Target="../media/image1381.png"/><Relationship Id="rId48" Type="http://schemas.openxmlformats.org/officeDocument/2006/relationships/image" Target="../media/image1386.png"/><Relationship Id="rId56" Type="http://schemas.openxmlformats.org/officeDocument/2006/relationships/image" Target="../media/image1394.png"/><Relationship Id="rId8" Type="http://schemas.openxmlformats.org/officeDocument/2006/relationships/image" Target="../media/image1346.png"/><Relationship Id="rId51" Type="http://schemas.openxmlformats.org/officeDocument/2006/relationships/image" Target="../media/image1389.png"/><Relationship Id="rId3" Type="http://schemas.openxmlformats.org/officeDocument/2006/relationships/image" Target="../media/image1341.png"/><Relationship Id="rId12" Type="http://schemas.openxmlformats.org/officeDocument/2006/relationships/image" Target="../media/image1350.png"/><Relationship Id="rId17" Type="http://schemas.openxmlformats.org/officeDocument/2006/relationships/image" Target="../media/image1355.png"/><Relationship Id="rId25" Type="http://schemas.openxmlformats.org/officeDocument/2006/relationships/image" Target="../media/image1363.png"/><Relationship Id="rId33" Type="http://schemas.openxmlformats.org/officeDocument/2006/relationships/image" Target="../media/image1371.png"/><Relationship Id="rId38" Type="http://schemas.openxmlformats.org/officeDocument/2006/relationships/image" Target="../media/image1376.png"/><Relationship Id="rId46" Type="http://schemas.openxmlformats.org/officeDocument/2006/relationships/image" Target="../media/image1384.png"/><Relationship Id="rId59" Type="http://schemas.openxmlformats.org/officeDocument/2006/relationships/image" Target="../media/image1397.png"/></Relationships>
</file>

<file path=ppt/slides/_rels/slide6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11.png"/><Relationship Id="rId18" Type="http://schemas.openxmlformats.org/officeDocument/2006/relationships/image" Target="../media/image1416.png"/><Relationship Id="rId26" Type="http://schemas.openxmlformats.org/officeDocument/2006/relationships/image" Target="../media/image1423.png"/><Relationship Id="rId39" Type="http://schemas.openxmlformats.org/officeDocument/2006/relationships/image" Target="../media/image1360.png"/><Relationship Id="rId21" Type="http://schemas.openxmlformats.org/officeDocument/2006/relationships/image" Target="../media/image1418.png"/><Relationship Id="rId34" Type="http://schemas.openxmlformats.org/officeDocument/2006/relationships/image" Target="../media/image1430.png"/><Relationship Id="rId42" Type="http://schemas.openxmlformats.org/officeDocument/2006/relationships/image" Target="../media/image1437.png"/><Relationship Id="rId47" Type="http://schemas.openxmlformats.org/officeDocument/2006/relationships/image" Target="../media/image1442.png"/><Relationship Id="rId50" Type="http://schemas.openxmlformats.org/officeDocument/2006/relationships/image" Target="../media/image1445.png"/><Relationship Id="rId55" Type="http://schemas.openxmlformats.org/officeDocument/2006/relationships/image" Target="../media/image1450.png"/><Relationship Id="rId63" Type="http://schemas.openxmlformats.org/officeDocument/2006/relationships/image" Target="../media/image1458.png"/><Relationship Id="rId68" Type="http://schemas.openxmlformats.org/officeDocument/2006/relationships/image" Target="../media/image1463.png"/><Relationship Id="rId76" Type="http://schemas.openxmlformats.org/officeDocument/2006/relationships/image" Target="../media/image1471.png"/><Relationship Id="rId84" Type="http://schemas.openxmlformats.org/officeDocument/2006/relationships/image" Target="../media/image1479.png"/><Relationship Id="rId7" Type="http://schemas.openxmlformats.org/officeDocument/2006/relationships/image" Target="../media/image1406.png"/><Relationship Id="rId71" Type="http://schemas.openxmlformats.org/officeDocument/2006/relationships/image" Target="../media/image1466.png"/><Relationship Id="rId2" Type="http://schemas.openxmlformats.org/officeDocument/2006/relationships/image" Target="../media/image1401.png"/><Relationship Id="rId16" Type="http://schemas.openxmlformats.org/officeDocument/2006/relationships/image" Target="../media/image1414.png"/><Relationship Id="rId29" Type="http://schemas.openxmlformats.org/officeDocument/2006/relationships/image" Target="../media/image1425.png"/><Relationship Id="rId11" Type="http://schemas.openxmlformats.org/officeDocument/2006/relationships/image" Target="../media/image1410.png"/><Relationship Id="rId24" Type="http://schemas.openxmlformats.org/officeDocument/2006/relationships/image" Target="../media/image1421.png"/><Relationship Id="rId32" Type="http://schemas.openxmlformats.org/officeDocument/2006/relationships/image" Target="../media/image1428.png"/><Relationship Id="rId37" Type="http://schemas.openxmlformats.org/officeDocument/2006/relationships/image" Target="../media/image1433.png"/><Relationship Id="rId40" Type="http://schemas.openxmlformats.org/officeDocument/2006/relationships/image" Target="../media/image1435.png"/><Relationship Id="rId45" Type="http://schemas.openxmlformats.org/officeDocument/2006/relationships/image" Target="../media/image1440.png"/><Relationship Id="rId53" Type="http://schemas.openxmlformats.org/officeDocument/2006/relationships/image" Target="../media/image1448.png"/><Relationship Id="rId58" Type="http://schemas.openxmlformats.org/officeDocument/2006/relationships/image" Target="../media/image1453.png"/><Relationship Id="rId66" Type="http://schemas.openxmlformats.org/officeDocument/2006/relationships/image" Target="../media/image1461.png"/><Relationship Id="rId74" Type="http://schemas.openxmlformats.org/officeDocument/2006/relationships/image" Target="../media/image1469.png"/><Relationship Id="rId79" Type="http://schemas.openxmlformats.org/officeDocument/2006/relationships/image" Target="../media/image1474.png"/><Relationship Id="rId87" Type="http://schemas.openxmlformats.org/officeDocument/2006/relationships/image" Target="../media/image1482.png"/><Relationship Id="rId5" Type="http://schemas.openxmlformats.org/officeDocument/2006/relationships/image" Target="../media/image1404.png"/><Relationship Id="rId61" Type="http://schemas.openxmlformats.org/officeDocument/2006/relationships/image" Target="../media/image1456.png"/><Relationship Id="rId82" Type="http://schemas.openxmlformats.org/officeDocument/2006/relationships/image" Target="../media/image1477.png"/><Relationship Id="rId19" Type="http://schemas.openxmlformats.org/officeDocument/2006/relationships/image" Target="../media/image1417.png"/><Relationship Id="rId4" Type="http://schemas.openxmlformats.org/officeDocument/2006/relationships/image" Target="../media/image1403.png"/><Relationship Id="rId9" Type="http://schemas.openxmlformats.org/officeDocument/2006/relationships/image" Target="../media/image1408.png"/><Relationship Id="rId14" Type="http://schemas.openxmlformats.org/officeDocument/2006/relationships/image" Target="../media/image1412.png"/><Relationship Id="rId22" Type="http://schemas.openxmlformats.org/officeDocument/2006/relationships/image" Target="../media/image1419.png"/><Relationship Id="rId27" Type="http://schemas.openxmlformats.org/officeDocument/2006/relationships/image" Target="../media/image1352.png"/><Relationship Id="rId30" Type="http://schemas.openxmlformats.org/officeDocument/2006/relationships/image" Target="../media/image1426.png"/><Relationship Id="rId35" Type="http://schemas.openxmlformats.org/officeDocument/2006/relationships/image" Target="../media/image1431.png"/><Relationship Id="rId43" Type="http://schemas.openxmlformats.org/officeDocument/2006/relationships/image" Target="../media/image1438.png"/><Relationship Id="rId48" Type="http://schemas.openxmlformats.org/officeDocument/2006/relationships/image" Target="../media/image1443.png"/><Relationship Id="rId56" Type="http://schemas.openxmlformats.org/officeDocument/2006/relationships/image" Target="../media/image1451.png"/><Relationship Id="rId64" Type="http://schemas.openxmlformats.org/officeDocument/2006/relationships/image" Target="../media/image1459.png"/><Relationship Id="rId69" Type="http://schemas.openxmlformats.org/officeDocument/2006/relationships/image" Target="../media/image1464.png"/><Relationship Id="rId77" Type="http://schemas.openxmlformats.org/officeDocument/2006/relationships/image" Target="../media/image1472.png"/><Relationship Id="rId8" Type="http://schemas.openxmlformats.org/officeDocument/2006/relationships/image" Target="../media/image1407.png"/><Relationship Id="rId51" Type="http://schemas.openxmlformats.org/officeDocument/2006/relationships/image" Target="../media/image1446.png"/><Relationship Id="rId72" Type="http://schemas.openxmlformats.org/officeDocument/2006/relationships/image" Target="../media/image1467.png"/><Relationship Id="rId80" Type="http://schemas.openxmlformats.org/officeDocument/2006/relationships/image" Target="../media/image1475.png"/><Relationship Id="rId85" Type="http://schemas.openxmlformats.org/officeDocument/2006/relationships/image" Target="../media/image1480.png"/><Relationship Id="rId3" Type="http://schemas.openxmlformats.org/officeDocument/2006/relationships/image" Target="../media/image1402.png"/><Relationship Id="rId12" Type="http://schemas.openxmlformats.org/officeDocument/2006/relationships/image" Target="../media/image1377.png"/><Relationship Id="rId17" Type="http://schemas.openxmlformats.org/officeDocument/2006/relationships/image" Target="../media/image1415.png"/><Relationship Id="rId25" Type="http://schemas.openxmlformats.org/officeDocument/2006/relationships/image" Target="../media/image1422.png"/><Relationship Id="rId33" Type="http://schemas.openxmlformats.org/officeDocument/2006/relationships/image" Target="../media/image1429.png"/><Relationship Id="rId38" Type="http://schemas.openxmlformats.org/officeDocument/2006/relationships/image" Target="../media/image1434.png"/><Relationship Id="rId46" Type="http://schemas.openxmlformats.org/officeDocument/2006/relationships/image" Target="../media/image1441.png"/><Relationship Id="rId59" Type="http://schemas.openxmlformats.org/officeDocument/2006/relationships/image" Target="../media/image1454.png"/><Relationship Id="rId67" Type="http://schemas.openxmlformats.org/officeDocument/2006/relationships/image" Target="../media/image1462.png"/><Relationship Id="rId20" Type="http://schemas.openxmlformats.org/officeDocument/2006/relationships/image" Target="../media/image1357.png"/><Relationship Id="rId41" Type="http://schemas.openxmlformats.org/officeDocument/2006/relationships/image" Target="../media/image1436.png"/><Relationship Id="rId54" Type="http://schemas.openxmlformats.org/officeDocument/2006/relationships/image" Target="../media/image1449.png"/><Relationship Id="rId62" Type="http://schemas.openxmlformats.org/officeDocument/2006/relationships/image" Target="../media/image1457.png"/><Relationship Id="rId70" Type="http://schemas.openxmlformats.org/officeDocument/2006/relationships/image" Target="../media/image1465.png"/><Relationship Id="rId75" Type="http://schemas.openxmlformats.org/officeDocument/2006/relationships/image" Target="../media/image1470.png"/><Relationship Id="rId83" Type="http://schemas.openxmlformats.org/officeDocument/2006/relationships/image" Target="../media/image147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405.png"/><Relationship Id="rId15" Type="http://schemas.openxmlformats.org/officeDocument/2006/relationships/image" Target="../media/image1413.png"/><Relationship Id="rId23" Type="http://schemas.openxmlformats.org/officeDocument/2006/relationships/image" Target="../media/image1420.png"/><Relationship Id="rId28" Type="http://schemas.openxmlformats.org/officeDocument/2006/relationships/image" Target="../media/image1424.png"/><Relationship Id="rId36" Type="http://schemas.openxmlformats.org/officeDocument/2006/relationships/image" Target="../media/image1432.png"/><Relationship Id="rId49" Type="http://schemas.openxmlformats.org/officeDocument/2006/relationships/image" Target="../media/image1444.png"/><Relationship Id="rId57" Type="http://schemas.openxmlformats.org/officeDocument/2006/relationships/image" Target="../media/image1452.png"/><Relationship Id="rId10" Type="http://schemas.openxmlformats.org/officeDocument/2006/relationships/image" Target="../media/image1409.png"/><Relationship Id="rId31" Type="http://schemas.openxmlformats.org/officeDocument/2006/relationships/image" Target="../media/image1427.png"/><Relationship Id="rId44" Type="http://schemas.openxmlformats.org/officeDocument/2006/relationships/image" Target="../media/image1439.png"/><Relationship Id="rId52" Type="http://schemas.openxmlformats.org/officeDocument/2006/relationships/image" Target="../media/image1447.png"/><Relationship Id="rId60" Type="http://schemas.openxmlformats.org/officeDocument/2006/relationships/image" Target="../media/image1455.png"/><Relationship Id="rId65" Type="http://schemas.openxmlformats.org/officeDocument/2006/relationships/image" Target="../media/image1460.png"/><Relationship Id="rId73" Type="http://schemas.openxmlformats.org/officeDocument/2006/relationships/image" Target="../media/image1468.png"/><Relationship Id="rId78" Type="http://schemas.openxmlformats.org/officeDocument/2006/relationships/image" Target="../media/image1473.png"/><Relationship Id="rId81" Type="http://schemas.openxmlformats.org/officeDocument/2006/relationships/image" Target="../media/image1476.png"/><Relationship Id="rId86" Type="http://schemas.openxmlformats.org/officeDocument/2006/relationships/image" Target="../media/image1481.png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507.png"/><Relationship Id="rId117" Type="http://schemas.openxmlformats.org/officeDocument/2006/relationships/image" Target="../media/image136.png"/><Relationship Id="rId21" Type="http://schemas.openxmlformats.org/officeDocument/2006/relationships/image" Target="../media/image1502.png"/><Relationship Id="rId42" Type="http://schemas.openxmlformats.org/officeDocument/2006/relationships/image" Target="../media/image1523.png"/><Relationship Id="rId47" Type="http://schemas.openxmlformats.org/officeDocument/2006/relationships/image" Target="../media/image1528.png"/><Relationship Id="rId63" Type="http://schemas.openxmlformats.org/officeDocument/2006/relationships/image" Target="../media/image1544.png"/><Relationship Id="rId68" Type="http://schemas.openxmlformats.org/officeDocument/2006/relationships/image" Target="../media/image1549.png"/><Relationship Id="rId84" Type="http://schemas.openxmlformats.org/officeDocument/2006/relationships/image" Target="../media/image1565.png"/><Relationship Id="rId89" Type="http://schemas.openxmlformats.org/officeDocument/2006/relationships/image" Target="../media/image1569.png"/><Relationship Id="rId112" Type="http://schemas.openxmlformats.org/officeDocument/2006/relationships/image" Target="../media/image1588.png"/><Relationship Id="rId133" Type="http://schemas.openxmlformats.org/officeDocument/2006/relationships/image" Target="../media/image1593.png"/><Relationship Id="rId138" Type="http://schemas.openxmlformats.org/officeDocument/2006/relationships/image" Target="../media/image1597.png"/><Relationship Id="rId16" Type="http://schemas.openxmlformats.org/officeDocument/2006/relationships/image" Target="../media/image1497.png"/><Relationship Id="rId107" Type="http://schemas.openxmlformats.org/officeDocument/2006/relationships/image" Target="../media/image1584.png"/><Relationship Id="rId11" Type="http://schemas.openxmlformats.org/officeDocument/2006/relationships/image" Target="../media/image1492.png"/><Relationship Id="rId32" Type="http://schemas.openxmlformats.org/officeDocument/2006/relationships/image" Target="../media/image1513.png"/><Relationship Id="rId37" Type="http://schemas.openxmlformats.org/officeDocument/2006/relationships/image" Target="../media/image1518.png"/><Relationship Id="rId53" Type="http://schemas.openxmlformats.org/officeDocument/2006/relationships/image" Target="../media/image1534.png"/><Relationship Id="rId58" Type="http://schemas.openxmlformats.org/officeDocument/2006/relationships/image" Target="../media/image1539.png"/><Relationship Id="rId74" Type="http://schemas.openxmlformats.org/officeDocument/2006/relationships/image" Target="../media/image1555.png"/><Relationship Id="rId79" Type="http://schemas.openxmlformats.org/officeDocument/2006/relationships/image" Target="../media/image1560.png"/><Relationship Id="rId102" Type="http://schemas.openxmlformats.org/officeDocument/2006/relationships/image" Target="../media/image1581.png"/><Relationship Id="rId123" Type="http://schemas.openxmlformats.org/officeDocument/2006/relationships/image" Target="../media/image152.png"/><Relationship Id="rId128" Type="http://schemas.openxmlformats.org/officeDocument/2006/relationships/image" Target="../media/image1589.png"/><Relationship Id="rId144" Type="http://schemas.openxmlformats.org/officeDocument/2006/relationships/image" Target="../media/image1603.png"/><Relationship Id="rId149" Type="http://schemas.openxmlformats.org/officeDocument/2006/relationships/image" Target="../media/image1608.png"/><Relationship Id="rId5" Type="http://schemas.openxmlformats.org/officeDocument/2006/relationships/image" Target="../media/image1486.png"/><Relationship Id="rId90" Type="http://schemas.openxmlformats.org/officeDocument/2006/relationships/image" Target="../media/image1570.png"/><Relationship Id="rId95" Type="http://schemas.openxmlformats.org/officeDocument/2006/relationships/image" Target="../media/image1574.png"/><Relationship Id="rId22" Type="http://schemas.openxmlformats.org/officeDocument/2006/relationships/image" Target="../media/image1503.png"/><Relationship Id="rId27" Type="http://schemas.openxmlformats.org/officeDocument/2006/relationships/image" Target="../media/image1508.png"/><Relationship Id="rId43" Type="http://schemas.openxmlformats.org/officeDocument/2006/relationships/image" Target="../media/image1524.png"/><Relationship Id="rId48" Type="http://schemas.openxmlformats.org/officeDocument/2006/relationships/image" Target="../media/image1529.png"/><Relationship Id="rId64" Type="http://schemas.openxmlformats.org/officeDocument/2006/relationships/image" Target="../media/image1545.png"/><Relationship Id="rId69" Type="http://schemas.openxmlformats.org/officeDocument/2006/relationships/image" Target="../media/image1550.png"/><Relationship Id="rId113" Type="http://schemas.openxmlformats.org/officeDocument/2006/relationships/image" Target="../media/image137.png"/><Relationship Id="rId118" Type="http://schemas.openxmlformats.org/officeDocument/2006/relationships/image" Target="../media/image149.png"/><Relationship Id="rId134" Type="http://schemas.openxmlformats.org/officeDocument/2006/relationships/image" Target="../media/image1594.png"/><Relationship Id="rId139" Type="http://schemas.openxmlformats.org/officeDocument/2006/relationships/image" Target="../media/image1598.png"/><Relationship Id="rId80" Type="http://schemas.openxmlformats.org/officeDocument/2006/relationships/image" Target="../media/image1561.png"/><Relationship Id="rId85" Type="http://schemas.openxmlformats.org/officeDocument/2006/relationships/image" Target="../media/image1001.png"/><Relationship Id="rId150" Type="http://schemas.openxmlformats.org/officeDocument/2006/relationships/image" Target="../media/image1609.png"/><Relationship Id="rId3" Type="http://schemas.openxmlformats.org/officeDocument/2006/relationships/image" Target="../media/image1484.png"/><Relationship Id="rId12" Type="http://schemas.openxmlformats.org/officeDocument/2006/relationships/image" Target="../media/image1493.png"/><Relationship Id="rId17" Type="http://schemas.openxmlformats.org/officeDocument/2006/relationships/image" Target="../media/image1498.png"/><Relationship Id="rId25" Type="http://schemas.openxmlformats.org/officeDocument/2006/relationships/image" Target="../media/image1506.png"/><Relationship Id="rId33" Type="http://schemas.openxmlformats.org/officeDocument/2006/relationships/image" Target="../media/image1514.png"/><Relationship Id="rId38" Type="http://schemas.openxmlformats.org/officeDocument/2006/relationships/image" Target="../media/image1519.png"/><Relationship Id="rId46" Type="http://schemas.openxmlformats.org/officeDocument/2006/relationships/image" Target="../media/image1527.png"/><Relationship Id="rId59" Type="http://schemas.openxmlformats.org/officeDocument/2006/relationships/image" Target="../media/image1540.png"/><Relationship Id="rId67" Type="http://schemas.openxmlformats.org/officeDocument/2006/relationships/image" Target="../media/image1548.png"/><Relationship Id="rId103" Type="http://schemas.openxmlformats.org/officeDocument/2006/relationships/image" Target="../media/image134.png"/><Relationship Id="rId108" Type="http://schemas.openxmlformats.org/officeDocument/2006/relationships/image" Target="../media/image150.png"/><Relationship Id="rId116" Type="http://schemas.openxmlformats.org/officeDocument/2006/relationships/image" Target="../media/image153.png"/><Relationship Id="rId124" Type="http://schemas.openxmlformats.org/officeDocument/2006/relationships/image" Target="../media/image133.png"/><Relationship Id="rId129" Type="http://schemas.openxmlformats.org/officeDocument/2006/relationships/image" Target="../media/image1590.png"/><Relationship Id="rId137" Type="http://schemas.openxmlformats.org/officeDocument/2006/relationships/image" Target="../media/image1075.png"/><Relationship Id="rId20" Type="http://schemas.openxmlformats.org/officeDocument/2006/relationships/image" Target="../media/image1501.png"/><Relationship Id="rId41" Type="http://schemas.openxmlformats.org/officeDocument/2006/relationships/image" Target="../media/image1522.png"/><Relationship Id="rId54" Type="http://schemas.openxmlformats.org/officeDocument/2006/relationships/image" Target="../media/image1535.png"/><Relationship Id="rId62" Type="http://schemas.openxmlformats.org/officeDocument/2006/relationships/image" Target="../media/image1543.png"/><Relationship Id="rId70" Type="http://schemas.openxmlformats.org/officeDocument/2006/relationships/image" Target="../media/image1551.png"/><Relationship Id="rId75" Type="http://schemas.openxmlformats.org/officeDocument/2006/relationships/image" Target="../media/image1556.png"/><Relationship Id="rId83" Type="http://schemas.openxmlformats.org/officeDocument/2006/relationships/image" Target="../media/image1564.png"/><Relationship Id="rId88" Type="http://schemas.openxmlformats.org/officeDocument/2006/relationships/image" Target="../media/image1568.png"/><Relationship Id="rId91" Type="http://schemas.openxmlformats.org/officeDocument/2006/relationships/image" Target="../media/image1003.png"/><Relationship Id="rId96" Type="http://schemas.openxmlformats.org/officeDocument/2006/relationships/image" Target="../media/image1575.png"/><Relationship Id="rId111" Type="http://schemas.openxmlformats.org/officeDocument/2006/relationships/image" Target="../media/image1587.png"/><Relationship Id="rId132" Type="http://schemas.openxmlformats.org/officeDocument/2006/relationships/image" Target="../media/image1592.png"/><Relationship Id="rId140" Type="http://schemas.openxmlformats.org/officeDocument/2006/relationships/image" Target="../media/image1599.png"/><Relationship Id="rId145" Type="http://schemas.openxmlformats.org/officeDocument/2006/relationships/image" Target="../media/image160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487.png"/><Relationship Id="rId15" Type="http://schemas.openxmlformats.org/officeDocument/2006/relationships/image" Target="../media/image1496.png"/><Relationship Id="rId23" Type="http://schemas.openxmlformats.org/officeDocument/2006/relationships/image" Target="../media/image1504.png"/><Relationship Id="rId28" Type="http://schemas.openxmlformats.org/officeDocument/2006/relationships/image" Target="../media/image1509.png"/><Relationship Id="rId36" Type="http://schemas.openxmlformats.org/officeDocument/2006/relationships/image" Target="../media/image1517.png"/><Relationship Id="rId49" Type="http://schemas.openxmlformats.org/officeDocument/2006/relationships/image" Target="../media/image1530.png"/><Relationship Id="rId57" Type="http://schemas.openxmlformats.org/officeDocument/2006/relationships/image" Target="../media/image1538.png"/><Relationship Id="rId106" Type="http://schemas.openxmlformats.org/officeDocument/2006/relationships/image" Target="../media/image1583.png"/><Relationship Id="rId114" Type="http://schemas.openxmlformats.org/officeDocument/2006/relationships/image" Target="../media/image146.png"/><Relationship Id="rId119" Type="http://schemas.openxmlformats.org/officeDocument/2006/relationships/image" Target="../media/image239.png"/><Relationship Id="rId127" Type="http://schemas.openxmlformats.org/officeDocument/2006/relationships/image" Target="../media/image219.png"/><Relationship Id="rId10" Type="http://schemas.openxmlformats.org/officeDocument/2006/relationships/image" Target="../media/image1491.png"/><Relationship Id="rId31" Type="http://schemas.openxmlformats.org/officeDocument/2006/relationships/image" Target="../media/image1512.png"/><Relationship Id="rId44" Type="http://schemas.openxmlformats.org/officeDocument/2006/relationships/image" Target="../media/image1525.png"/><Relationship Id="rId52" Type="http://schemas.openxmlformats.org/officeDocument/2006/relationships/image" Target="../media/image1533.png"/><Relationship Id="rId60" Type="http://schemas.openxmlformats.org/officeDocument/2006/relationships/image" Target="../media/image1541.png"/><Relationship Id="rId65" Type="http://schemas.openxmlformats.org/officeDocument/2006/relationships/image" Target="../media/image1546.png"/><Relationship Id="rId73" Type="http://schemas.openxmlformats.org/officeDocument/2006/relationships/image" Target="../media/image1554.png"/><Relationship Id="rId78" Type="http://schemas.openxmlformats.org/officeDocument/2006/relationships/image" Target="../media/image1559.png"/><Relationship Id="rId81" Type="http://schemas.openxmlformats.org/officeDocument/2006/relationships/image" Target="../media/image1562.png"/><Relationship Id="rId86" Type="http://schemas.openxmlformats.org/officeDocument/2006/relationships/image" Target="../media/image1566.png"/><Relationship Id="rId94" Type="http://schemas.openxmlformats.org/officeDocument/2006/relationships/image" Target="../media/image1573.png"/><Relationship Id="rId99" Type="http://schemas.openxmlformats.org/officeDocument/2006/relationships/image" Target="../media/image1578.png"/><Relationship Id="rId101" Type="http://schemas.openxmlformats.org/officeDocument/2006/relationships/image" Target="../media/image1580.png"/><Relationship Id="rId122" Type="http://schemas.openxmlformats.org/officeDocument/2006/relationships/image" Target="../media/image135.png"/><Relationship Id="rId130" Type="http://schemas.openxmlformats.org/officeDocument/2006/relationships/image" Target="../media/image1053.png"/><Relationship Id="rId135" Type="http://schemas.openxmlformats.org/officeDocument/2006/relationships/image" Target="../media/image1595.png"/><Relationship Id="rId143" Type="http://schemas.openxmlformats.org/officeDocument/2006/relationships/image" Target="../media/image1602.png"/><Relationship Id="rId148" Type="http://schemas.openxmlformats.org/officeDocument/2006/relationships/image" Target="../media/image1607.png"/><Relationship Id="rId4" Type="http://schemas.openxmlformats.org/officeDocument/2006/relationships/image" Target="../media/image1485.png"/><Relationship Id="rId9" Type="http://schemas.openxmlformats.org/officeDocument/2006/relationships/image" Target="../media/image1490.png"/><Relationship Id="rId13" Type="http://schemas.openxmlformats.org/officeDocument/2006/relationships/image" Target="../media/image1494.png"/><Relationship Id="rId18" Type="http://schemas.openxmlformats.org/officeDocument/2006/relationships/image" Target="../media/image1499.png"/><Relationship Id="rId39" Type="http://schemas.openxmlformats.org/officeDocument/2006/relationships/image" Target="../media/image1520.png"/><Relationship Id="rId109" Type="http://schemas.openxmlformats.org/officeDocument/2006/relationships/image" Target="../media/image1585.png"/><Relationship Id="rId34" Type="http://schemas.openxmlformats.org/officeDocument/2006/relationships/image" Target="../media/image1515.png"/><Relationship Id="rId50" Type="http://schemas.openxmlformats.org/officeDocument/2006/relationships/image" Target="../media/image1531.png"/><Relationship Id="rId55" Type="http://schemas.openxmlformats.org/officeDocument/2006/relationships/image" Target="../media/image1536.png"/><Relationship Id="rId76" Type="http://schemas.openxmlformats.org/officeDocument/2006/relationships/image" Target="../media/image1557.png"/><Relationship Id="rId97" Type="http://schemas.openxmlformats.org/officeDocument/2006/relationships/image" Target="../media/image1576.png"/><Relationship Id="rId104" Type="http://schemas.openxmlformats.org/officeDocument/2006/relationships/image" Target="../media/image1582.png"/><Relationship Id="rId120" Type="http://schemas.openxmlformats.org/officeDocument/2006/relationships/image" Target="../media/image364.png"/><Relationship Id="rId125" Type="http://schemas.openxmlformats.org/officeDocument/2006/relationships/image" Target="../media/image160.png"/><Relationship Id="rId141" Type="http://schemas.openxmlformats.org/officeDocument/2006/relationships/image" Target="../media/image1600.png"/><Relationship Id="rId146" Type="http://schemas.openxmlformats.org/officeDocument/2006/relationships/image" Target="../media/image1605.png"/><Relationship Id="rId7" Type="http://schemas.openxmlformats.org/officeDocument/2006/relationships/image" Target="../media/image1488.png"/><Relationship Id="rId71" Type="http://schemas.openxmlformats.org/officeDocument/2006/relationships/image" Target="../media/image1552.png"/><Relationship Id="rId92" Type="http://schemas.openxmlformats.org/officeDocument/2006/relationships/image" Target="../media/image1571.png"/><Relationship Id="rId2" Type="http://schemas.openxmlformats.org/officeDocument/2006/relationships/image" Target="../media/image1483.png"/><Relationship Id="rId29" Type="http://schemas.openxmlformats.org/officeDocument/2006/relationships/image" Target="../media/image1510.png"/><Relationship Id="rId24" Type="http://schemas.openxmlformats.org/officeDocument/2006/relationships/image" Target="../media/image1505.png"/><Relationship Id="rId40" Type="http://schemas.openxmlformats.org/officeDocument/2006/relationships/image" Target="../media/image1521.png"/><Relationship Id="rId45" Type="http://schemas.openxmlformats.org/officeDocument/2006/relationships/image" Target="../media/image1526.png"/><Relationship Id="rId66" Type="http://schemas.openxmlformats.org/officeDocument/2006/relationships/image" Target="../media/image1547.png"/><Relationship Id="rId87" Type="http://schemas.openxmlformats.org/officeDocument/2006/relationships/image" Target="../media/image1567.png"/><Relationship Id="rId110" Type="http://schemas.openxmlformats.org/officeDocument/2006/relationships/image" Target="../media/image1586.png"/><Relationship Id="rId115" Type="http://schemas.openxmlformats.org/officeDocument/2006/relationships/image" Target="../media/image158.png"/><Relationship Id="rId131" Type="http://schemas.openxmlformats.org/officeDocument/2006/relationships/image" Target="../media/image1591.png"/><Relationship Id="rId136" Type="http://schemas.openxmlformats.org/officeDocument/2006/relationships/image" Target="../media/image1596.png"/><Relationship Id="rId61" Type="http://schemas.openxmlformats.org/officeDocument/2006/relationships/image" Target="../media/image1542.png"/><Relationship Id="rId82" Type="http://schemas.openxmlformats.org/officeDocument/2006/relationships/image" Target="../media/image1563.png"/><Relationship Id="rId19" Type="http://schemas.openxmlformats.org/officeDocument/2006/relationships/image" Target="../media/image1500.png"/><Relationship Id="rId14" Type="http://schemas.openxmlformats.org/officeDocument/2006/relationships/image" Target="../media/image1495.png"/><Relationship Id="rId30" Type="http://schemas.openxmlformats.org/officeDocument/2006/relationships/image" Target="../media/image1511.png"/><Relationship Id="rId35" Type="http://schemas.openxmlformats.org/officeDocument/2006/relationships/image" Target="../media/image1516.png"/><Relationship Id="rId56" Type="http://schemas.openxmlformats.org/officeDocument/2006/relationships/image" Target="../media/image1537.png"/><Relationship Id="rId77" Type="http://schemas.openxmlformats.org/officeDocument/2006/relationships/image" Target="../media/image1558.png"/><Relationship Id="rId100" Type="http://schemas.openxmlformats.org/officeDocument/2006/relationships/image" Target="../media/image1579.png"/><Relationship Id="rId105" Type="http://schemas.openxmlformats.org/officeDocument/2006/relationships/image" Target="../media/image279.png"/><Relationship Id="rId126" Type="http://schemas.openxmlformats.org/officeDocument/2006/relationships/image" Target="../media/image284.png"/><Relationship Id="rId147" Type="http://schemas.openxmlformats.org/officeDocument/2006/relationships/image" Target="../media/image1606.png"/><Relationship Id="rId8" Type="http://schemas.openxmlformats.org/officeDocument/2006/relationships/image" Target="../media/image1489.png"/><Relationship Id="rId51" Type="http://schemas.openxmlformats.org/officeDocument/2006/relationships/image" Target="../media/image1532.png"/><Relationship Id="rId72" Type="http://schemas.openxmlformats.org/officeDocument/2006/relationships/image" Target="../media/image1553.png"/><Relationship Id="rId93" Type="http://schemas.openxmlformats.org/officeDocument/2006/relationships/image" Target="../media/image1572.png"/><Relationship Id="rId98" Type="http://schemas.openxmlformats.org/officeDocument/2006/relationships/image" Target="../media/image1577.png"/><Relationship Id="rId121" Type="http://schemas.openxmlformats.org/officeDocument/2006/relationships/image" Target="../media/image277.png"/><Relationship Id="rId142" Type="http://schemas.openxmlformats.org/officeDocument/2006/relationships/image" Target="../media/image1601.png"/></Relationships>
</file>

<file path=ppt/slides/_rels/slide6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620.png"/><Relationship Id="rId21" Type="http://schemas.openxmlformats.org/officeDocument/2006/relationships/image" Target="../media/image1617.png"/><Relationship Id="rId42" Type="http://schemas.openxmlformats.org/officeDocument/2006/relationships/image" Target="../media/image1628.png"/><Relationship Id="rId47" Type="http://schemas.openxmlformats.org/officeDocument/2006/relationships/image" Target="../media/image1632.png"/><Relationship Id="rId63" Type="http://schemas.openxmlformats.org/officeDocument/2006/relationships/image" Target="../media/image1639.png"/><Relationship Id="rId68" Type="http://schemas.openxmlformats.org/officeDocument/2006/relationships/image" Target="../media/image1642.png"/><Relationship Id="rId84" Type="http://schemas.openxmlformats.org/officeDocument/2006/relationships/image" Target="../media/image1650.png"/><Relationship Id="rId89" Type="http://schemas.openxmlformats.org/officeDocument/2006/relationships/image" Target="../media/image1653.png"/><Relationship Id="rId2" Type="http://schemas.openxmlformats.org/officeDocument/2006/relationships/image" Target="../media/image1483.png"/><Relationship Id="rId16" Type="http://schemas.openxmlformats.org/officeDocument/2006/relationships/image" Target="../media/image1570.png"/><Relationship Id="rId29" Type="http://schemas.openxmlformats.org/officeDocument/2006/relationships/image" Target="../media/image1561.png"/><Relationship Id="rId107" Type="http://schemas.openxmlformats.org/officeDocument/2006/relationships/image" Target="../media/image1659.png"/><Relationship Id="rId11" Type="http://schemas.openxmlformats.org/officeDocument/2006/relationships/image" Target="../media/image1616.png"/><Relationship Id="rId24" Type="http://schemas.openxmlformats.org/officeDocument/2006/relationships/image" Target="../media/image1619.png"/><Relationship Id="rId32" Type="http://schemas.openxmlformats.org/officeDocument/2006/relationships/image" Target="../media/image1003.png"/><Relationship Id="rId37" Type="http://schemas.openxmlformats.org/officeDocument/2006/relationships/image" Target="../media/image1500.png"/><Relationship Id="rId40" Type="http://schemas.openxmlformats.org/officeDocument/2006/relationships/image" Target="../media/image1627.png"/><Relationship Id="rId45" Type="http://schemas.openxmlformats.org/officeDocument/2006/relationships/image" Target="../media/image1630.png"/><Relationship Id="rId53" Type="http://schemas.openxmlformats.org/officeDocument/2006/relationships/image" Target="../media/image1635.png"/><Relationship Id="rId58" Type="http://schemas.openxmlformats.org/officeDocument/2006/relationships/image" Target="../media/image1548.png"/><Relationship Id="rId66" Type="http://schemas.openxmlformats.org/officeDocument/2006/relationships/image" Target="../media/image1640.png"/><Relationship Id="rId74" Type="http://schemas.openxmlformats.org/officeDocument/2006/relationships/image" Target="../media/image1646.png"/><Relationship Id="rId79" Type="http://schemas.openxmlformats.org/officeDocument/2006/relationships/image" Target="../media/image1647.png"/><Relationship Id="rId87" Type="http://schemas.openxmlformats.org/officeDocument/2006/relationships/image" Target="../media/image159.png"/><Relationship Id="rId102" Type="http://schemas.openxmlformats.org/officeDocument/2006/relationships/image" Target="../media/image173.png"/><Relationship Id="rId5" Type="http://schemas.openxmlformats.org/officeDocument/2006/relationships/image" Target="../media/image1612.png"/><Relationship Id="rId61" Type="http://schemas.openxmlformats.org/officeDocument/2006/relationships/image" Target="../media/image1637.png"/><Relationship Id="rId82" Type="http://schemas.openxmlformats.org/officeDocument/2006/relationships/image" Target="../media/image1648.png"/><Relationship Id="rId90" Type="http://schemas.openxmlformats.org/officeDocument/2006/relationships/image" Target="../media/image284.png"/><Relationship Id="rId95" Type="http://schemas.openxmlformats.org/officeDocument/2006/relationships/image" Target="../media/image205.png"/><Relationship Id="rId19" Type="http://schemas.openxmlformats.org/officeDocument/2006/relationships/image" Target="../media/image1566.png"/><Relationship Id="rId14" Type="http://schemas.openxmlformats.org/officeDocument/2006/relationships/image" Target="../media/image1498.png"/><Relationship Id="rId22" Type="http://schemas.openxmlformats.org/officeDocument/2006/relationships/image" Target="../media/image1618.png"/><Relationship Id="rId27" Type="http://schemas.openxmlformats.org/officeDocument/2006/relationships/image" Target="../media/image1621.png"/><Relationship Id="rId30" Type="http://schemas.openxmlformats.org/officeDocument/2006/relationships/image" Target="../media/image1623.png"/><Relationship Id="rId35" Type="http://schemas.openxmlformats.org/officeDocument/2006/relationships/image" Target="../media/image1532.png"/><Relationship Id="rId43" Type="http://schemas.openxmlformats.org/officeDocument/2006/relationships/image" Target="../media/image1629.png"/><Relationship Id="rId48" Type="http://schemas.openxmlformats.org/officeDocument/2006/relationships/image" Target="../media/image1502.png"/><Relationship Id="rId56" Type="http://schemas.openxmlformats.org/officeDocument/2006/relationships/image" Target="../media/image1545.png"/><Relationship Id="rId64" Type="http://schemas.openxmlformats.org/officeDocument/2006/relationships/image" Target="../media/image1525.png"/><Relationship Id="rId69" Type="http://schemas.openxmlformats.org/officeDocument/2006/relationships/image" Target="../media/image1643.png"/><Relationship Id="rId77" Type="http://schemas.openxmlformats.org/officeDocument/2006/relationships/image" Target="../media/image1583.png"/><Relationship Id="rId100" Type="http://schemas.openxmlformats.org/officeDocument/2006/relationships/image" Target="../media/image277.png"/><Relationship Id="rId105" Type="http://schemas.openxmlformats.org/officeDocument/2006/relationships/image" Target="../media/image1657.png"/><Relationship Id="rId8" Type="http://schemas.openxmlformats.org/officeDocument/2006/relationships/image" Target="../media/image1615.png"/><Relationship Id="rId51" Type="http://schemas.openxmlformats.org/officeDocument/2006/relationships/image" Target="../media/image1541.png"/><Relationship Id="rId72" Type="http://schemas.openxmlformats.org/officeDocument/2006/relationships/image" Target="../media/image1535.png"/><Relationship Id="rId80" Type="http://schemas.openxmlformats.org/officeDocument/2006/relationships/image" Target="../media/image133.png"/><Relationship Id="rId85" Type="http://schemas.openxmlformats.org/officeDocument/2006/relationships/image" Target="../media/image1651.png"/><Relationship Id="rId93" Type="http://schemas.openxmlformats.org/officeDocument/2006/relationships/image" Target="../media/image1654.png"/><Relationship Id="rId98" Type="http://schemas.openxmlformats.org/officeDocument/2006/relationships/image" Target="../media/image254.png"/><Relationship Id="rId3" Type="http://schemas.openxmlformats.org/officeDocument/2006/relationships/image" Target="../media/image1610.png"/><Relationship Id="rId12" Type="http://schemas.openxmlformats.org/officeDocument/2006/relationships/image" Target="../media/image1523.png"/><Relationship Id="rId17" Type="http://schemas.openxmlformats.org/officeDocument/2006/relationships/image" Target="../media/image1001.png"/><Relationship Id="rId25" Type="http://schemas.openxmlformats.org/officeDocument/2006/relationships/image" Target="../media/image1511.png"/><Relationship Id="rId33" Type="http://schemas.openxmlformats.org/officeDocument/2006/relationships/image" Target="../media/image1624.png"/><Relationship Id="rId38" Type="http://schemas.openxmlformats.org/officeDocument/2006/relationships/image" Target="../media/image1625.png"/><Relationship Id="rId46" Type="http://schemas.openxmlformats.org/officeDocument/2006/relationships/image" Target="../media/image1631.png"/><Relationship Id="rId59" Type="http://schemas.openxmlformats.org/officeDocument/2006/relationships/image" Target="../media/image1549.png"/><Relationship Id="rId67" Type="http://schemas.openxmlformats.org/officeDocument/2006/relationships/image" Target="../media/image1641.png"/><Relationship Id="rId103" Type="http://schemas.openxmlformats.org/officeDocument/2006/relationships/image" Target="../media/image129.png"/><Relationship Id="rId108" Type="http://schemas.openxmlformats.org/officeDocument/2006/relationships/image" Target="../media/image152.png"/><Relationship Id="rId20" Type="http://schemas.openxmlformats.org/officeDocument/2006/relationships/image" Target="../media/image1022.png"/><Relationship Id="rId41" Type="http://schemas.openxmlformats.org/officeDocument/2006/relationships/image" Target="../media/image1486.png"/><Relationship Id="rId54" Type="http://schemas.openxmlformats.org/officeDocument/2006/relationships/image" Target="../media/image1546.png"/><Relationship Id="rId62" Type="http://schemas.openxmlformats.org/officeDocument/2006/relationships/image" Target="../media/image1638.png"/><Relationship Id="rId70" Type="http://schemas.openxmlformats.org/officeDocument/2006/relationships/image" Target="../media/image1644.png"/><Relationship Id="rId75" Type="http://schemas.openxmlformats.org/officeDocument/2006/relationships/image" Target="../media/image1579.png"/><Relationship Id="rId83" Type="http://schemas.openxmlformats.org/officeDocument/2006/relationships/image" Target="../media/image1649.png"/><Relationship Id="rId88" Type="http://schemas.openxmlformats.org/officeDocument/2006/relationships/image" Target="../media/image153.png"/><Relationship Id="rId91" Type="http://schemas.openxmlformats.org/officeDocument/2006/relationships/image" Target="../media/image136.png"/><Relationship Id="rId96" Type="http://schemas.openxmlformats.org/officeDocument/2006/relationships/image" Target="../media/image165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13.png"/><Relationship Id="rId15" Type="http://schemas.openxmlformats.org/officeDocument/2006/relationships/image" Target="../media/image1533.png"/><Relationship Id="rId23" Type="http://schemas.openxmlformats.org/officeDocument/2006/relationships/image" Target="../media/image1554.png"/><Relationship Id="rId28" Type="http://schemas.openxmlformats.org/officeDocument/2006/relationships/image" Target="../media/image1622.png"/><Relationship Id="rId36" Type="http://schemas.openxmlformats.org/officeDocument/2006/relationships/image" Target="../media/image1538.png"/><Relationship Id="rId49" Type="http://schemas.openxmlformats.org/officeDocument/2006/relationships/image" Target="../media/image1633.png"/><Relationship Id="rId57" Type="http://schemas.openxmlformats.org/officeDocument/2006/relationships/image" Target="../media/image1573.png"/><Relationship Id="rId106" Type="http://schemas.openxmlformats.org/officeDocument/2006/relationships/image" Target="../media/image1658.png"/><Relationship Id="rId10" Type="http://schemas.openxmlformats.org/officeDocument/2006/relationships/image" Target="../media/image1490.png"/><Relationship Id="rId31" Type="http://schemas.openxmlformats.org/officeDocument/2006/relationships/image" Target="../media/image1539.png"/><Relationship Id="rId44" Type="http://schemas.openxmlformats.org/officeDocument/2006/relationships/image" Target="../media/image1569.png"/><Relationship Id="rId52" Type="http://schemas.openxmlformats.org/officeDocument/2006/relationships/image" Target="../media/image1504.png"/><Relationship Id="rId60" Type="http://schemas.openxmlformats.org/officeDocument/2006/relationships/image" Target="../media/image1636.png"/><Relationship Id="rId65" Type="http://schemas.openxmlformats.org/officeDocument/2006/relationships/image" Target="../media/image1595.png"/><Relationship Id="rId73" Type="http://schemas.openxmlformats.org/officeDocument/2006/relationships/image" Target="../media/image1645.png"/><Relationship Id="rId78" Type="http://schemas.openxmlformats.org/officeDocument/2006/relationships/image" Target="../media/image1581.png"/><Relationship Id="rId81" Type="http://schemas.openxmlformats.org/officeDocument/2006/relationships/image" Target="../media/image1582.png"/><Relationship Id="rId86" Type="http://schemas.openxmlformats.org/officeDocument/2006/relationships/image" Target="../media/image1652.png"/><Relationship Id="rId94" Type="http://schemas.openxmlformats.org/officeDocument/2006/relationships/image" Target="../media/image1655.png"/><Relationship Id="rId99" Type="http://schemas.openxmlformats.org/officeDocument/2006/relationships/image" Target="../media/image231.png"/><Relationship Id="rId101" Type="http://schemas.openxmlformats.org/officeDocument/2006/relationships/image" Target="../media/image149.png"/><Relationship Id="rId4" Type="http://schemas.openxmlformats.org/officeDocument/2006/relationships/image" Target="../media/image1611.png"/><Relationship Id="rId9" Type="http://schemas.openxmlformats.org/officeDocument/2006/relationships/image" Target="../media/image1592.png"/><Relationship Id="rId13" Type="http://schemas.openxmlformats.org/officeDocument/2006/relationships/image" Target="../media/image1518.png"/><Relationship Id="rId18" Type="http://schemas.openxmlformats.org/officeDocument/2006/relationships/image" Target="../media/image1604.png"/><Relationship Id="rId39" Type="http://schemas.openxmlformats.org/officeDocument/2006/relationships/image" Target="../media/image1626.png"/><Relationship Id="rId109" Type="http://schemas.openxmlformats.org/officeDocument/2006/relationships/image" Target="../media/image189.png"/><Relationship Id="rId34" Type="http://schemas.openxmlformats.org/officeDocument/2006/relationships/image" Target="../media/image1530.png"/><Relationship Id="rId50" Type="http://schemas.openxmlformats.org/officeDocument/2006/relationships/image" Target="../media/image1634.png"/><Relationship Id="rId55" Type="http://schemas.openxmlformats.org/officeDocument/2006/relationships/image" Target="../media/image1544.png"/><Relationship Id="rId76" Type="http://schemas.openxmlformats.org/officeDocument/2006/relationships/image" Target="../media/image1584.png"/><Relationship Id="rId97" Type="http://schemas.openxmlformats.org/officeDocument/2006/relationships/image" Target="../media/image154.png"/><Relationship Id="rId104" Type="http://schemas.openxmlformats.org/officeDocument/2006/relationships/image" Target="../media/image1590.png"/><Relationship Id="rId7" Type="http://schemas.openxmlformats.org/officeDocument/2006/relationships/image" Target="../media/image1614.png"/><Relationship Id="rId71" Type="http://schemas.openxmlformats.org/officeDocument/2006/relationships/image" Target="../media/image1603.png"/><Relationship Id="rId92" Type="http://schemas.openxmlformats.org/officeDocument/2006/relationships/image" Target="../media/image135.png"/></Relationships>
</file>

<file path=ppt/slides/_rels/slide6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669.png"/><Relationship Id="rId21" Type="http://schemas.openxmlformats.org/officeDocument/2006/relationships/image" Target="../media/image1518.png"/><Relationship Id="rId34" Type="http://schemas.openxmlformats.org/officeDocument/2006/relationships/image" Target="../media/image1673.png"/><Relationship Id="rId42" Type="http://schemas.openxmlformats.org/officeDocument/2006/relationships/image" Target="../media/image1680.png"/><Relationship Id="rId47" Type="http://schemas.openxmlformats.org/officeDocument/2006/relationships/image" Target="../media/image1683.png"/><Relationship Id="rId50" Type="http://schemas.openxmlformats.org/officeDocument/2006/relationships/image" Target="../media/image1505.png"/><Relationship Id="rId55" Type="http://schemas.openxmlformats.org/officeDocument/2006/relationships/image" Target="../media/image1687.png"/><Relationship Id="rId63" Type="http://schemas.openxmlformats.org/officeDocument/2006/relationships/image" Target="../media/image1648.png"/><Relationship Id="rId68" Type="http://schemas.openxmlformats.org/officeDocument/2006/relationships/image" Target="../media/image1692.png"/><Relationship Id="rId76" Type="http://schemas.openxmlformats.org/officeDocument/2006/relationships/image" Target="../media/image1698.png"/><Relationship Id="rId84" Type="http://schemas.openxmlformats.org/officeDocument/2006/relationships/image" Target="../media/image156.png"/><Relationship Id="rId89" Type="http://schemas.openxmlformats.org/officeDocument/2006/relationships/image" Target="../media/image133.png"/><Relationship Id="rId97" Type="http://schemas.openxmlformats.org/officeDocument/2006/relationships/image" Target="../media/image943.png"/><Relationship Id="rId7" Type="http://schemas.openxmlformats.org/officeDocument/2006/relationships/image" Target="../media/image1664.png"/><Relationship Id="rId71" Type="http://schemas.openxmlformats.org/officeDocument/2006/relationships/image" Target="../media/image125.png"/><Relationship Id="rId92" Type="http://schemas.openxmlformats.org/officeDocument/2006/relationships/image" Target="../media/image129.png"/><Relationship Id="rId2" Type="http://schemas.openxmlformats.org/officeDocument/2006/relationships/image" Target="../media/image1660.png"/><Relationship Id="rId16" Type="http://schemas.openxmlformats.org/officeDocument/2006/relationships/image" Target="../media/image1574.png"/><Relationship Id="rId29" Type="http://schemas.openxmlformats.org/officeDocument/2006/relationships/image" Target="../media/image1670.png"/><Relationship Id="rId11" Type="http://schemas.openxmlformats.org/officeDocument/2006/relationships/image" Target="../media/image1549.png"/><Relationship Id="rId24" Type="http://schemas.openxmlformats.org/officeDocument/2006/relationships/image" Target="../media/image1668.png"/><Relationship Id="rId32" Type="http://schemas.openxmlformats.org/officeDocument/2006/relationships/image" Target="../media/image1637.png"/><Relationship Id="rId37" Type="http://schemas.openxmlformats.org/officeDocument/2006/relationships/image" Target="../media/image1675.png"/><Relationship Id="rId40" Type="http://schemas.openxmlformats.org/officeDocument/2006/relationships/image" Target="../media/image1678.png"/><Relationship Id="rId45" Type="http://schemas.openxmlformats.org/officeDocument/2006/relationships/image" Target="../media/image1681.png"/><Relationship Id="rId53" Type="http://schemas.openxmlformats.org/officeDocument/2006/relationships/image" Target="../media/image1685.png"/><Relationship Id="rId58" Type="http://schemas.openxmlformats.org/officeDocument/2006/relationships/image" Target="../media/image1633.png"/><Relationship Id="rId66" Type="http://schemas.openxmlformats.org/officeDocument/2006/relationships/image" Target="../media/image1690.png"/><Relationship Id="rId74" Type="http://schemas.openxmlformats.org/officeDocument/2006/relationships/image" Target="../media/image1696.png"/><Relationship Id="rId79" Type="http://schemas.openxmlformats.org/officeDocument/2006/relationships/image" Target="../media/image1588.png"/><Relationship Id="rId87" Type="http://schemas.openxmlformats.org/officeDocument/2006/relationships/image" Target="../media/image159.png"/><Relationship Id="rId5" Type="http://schemas.openxmlformats.org/officeDocument/2006/relationships/image" Target="../media/image1663.png"/><Relationship Id="rId61" Type="http://schemas.openxmlformats.org/officeDocument/2006/relationships/image" Target="../media/image1689.png"/><Relationship Id="rId82" Type="http://schemas.openxmlformats.org/officeDocument/2006/relationships/image" Target="../media/image154.png"/><Relationship Id="rId90" Type="http://schemas.openxmlformats.org/officeDocument/2006/relationships/image" Target="../media/image160.png"/><Relationship Id="rId95" Type="http://schemas.openxmlformats.org/officeDocument/2006/relationships/image" Target="../media/image1703.png"/><Relationship Id="rId19" Type="http://schemas.openxmlformats.org/officeDocument/2006/relationships/image" Target="../media/image1544.png"/><Relationship Id="rId14" Type="http://schemas.openxmlformats.org/officeDocument/2006/relationships/image" Target="../media/image1667.png"/><Relationship Id="rId22" Type="http://schemas.openxmlformats.org/officeDocument/2006/relationships/image" Target="../media/image1531.png"/><Relationship Id="rId27" Type="http://schemas.openxmlformats.org/officeDocument/2006/relationships/image" Target="../media/image1001.png"/><Relationship Id="rId30" Type="http://schemas.openxmlformats.org/officeDocument/2006/relationships/image" Target="../media/image1671.png"/><Relationship Id="rId35" Type="http://schemas.openxmlformats.org/officeDocument/2006/relationships/image" Target="../media/image1494.png"/><Relationship Id="rId43" Type="http://schemas.openxmlformats.org/officeDocument/2006/relationships/image" Target="../media/image1607.png"/><Relationship Id="rId48" Type="http://schemas.openxmlformats.org/officeDocument/2006/relationships/image" Target="../media/image1554.png"/><Relationship Id="rId56" Type="http://schemas.openxmlformats.org/officeDocument/2006/relationships/image" Target="../media/image1622.png"/><Relationship Id="rId64" Type="http://schemas.openxmlformats.org/officeDocument/2006/relationships/image" Target="../media/image1647.png"/><Relationship Id="rId69" Type="http://schemas.openxmlformats.org/officeDocument/2006/relationships/image" Target="../media/image1693.png"/><Relationship Id="rId77" Type="http://schemas.openxmlformats.org/officeDocument/2006/relationships/image" Target="../media/image1590.png"/><Relationship Id="rId8" Type="http://schemas.openxmlformats.org/officeDocument/2006/relationships/image" Target="../media/image1665.png"/><Relationship Id="rId51" Type="http://schemas.openxmlformats.org/officeDocument/2006/relationships/image" Target="../media/image1576.png"/><Relationship Id="rId72" Type="http://schemas.openxmlformats.org/officeDocument/2006/relationships/image" Target="../media/image1694.png"/><Relationship Id="rId80" Type="http://schemas.openxmlformats.org/officeDocument/2006/relationships/image" Target="../media/image1699.png"/><Relationship Id="rId85" Type="http://schemas.openxmlformats.org/officeDocument/2006/relationships/image" Target="../media/image152.png"/><Relationship Id="rId93" Type="http://schemas.openxmlformats.org/officeDocument/2006/relationships/image" Target="../media/image1701.png"/><Relationship Id="rId98" Type="http://schemas.openxmlformats.org/officeDocument/2006/relationships/image" Target="../media/image1705.png"/><Relationship Id="rId3" Type="http://schemas.openxmlformats.org/officeDocument/2006/relationships/image" Target="../media/image1661.png"/><Relationship Id="rId12" Type="http://schemas.openxmlformats.org/officeDocument/2006/relationships/image" Target="../media/image1541.png"/><Relationship Id="rId17" Type="http://schemas.openxmlformats.org/officeDocument/2006/relationships/image" Target="../media/image1558.png"/><Relationship Id="rId25" Type="http://schemas.openxmlformats.org/officeDocument/2006/relationships/image" Target="../media/image1003.png"/><Relationship Id="rId33" Type="http://schemas.openxmlformats.org/officeDocument/2006/relationships/image" Target="../media/image1672.png"/><Relationship Id="rId38" Type="http://schemas.openxmlformats.org/officeDocument/2006/relationships/image" Target="../media/image1676.png"/><Relationship Id="rId46" Type="http://schemas.openxmlformats.org/officeDocument/2006/relationships/image" Target="../media/image1682.png"/><Relationship Id="rId59" Type="http://schemas.openxmlformats.org/officeDocument/2006/relationships/image" Target="../media/image1688.png"/><Relationship Id="rId67" Type="http://schemas.openxmlformats.org/officeDocument/2006/relationships/image" Target="../media/image1691.png"/><Relationship Id="rId20" Type="http://schemas.openxmlformats.org/officeDocument/2006/relationships/image" Target="../media/image1031.png"/><Relationship Id="rId41" Type="http://schemas.openxmlformats.org/officeDocument/2006/relationships/image" Target="../media/image1679.png"/><Relationship Id="rId54" Type="http://schemas.openxmlformats.org/officeDocument/2006/relationships/image" Target="../media/image1686.png"/><Relationship Id="rId62" Type="http://schemas.openxmlformats.org/officeDocument/2006/relationships/image" Target="../media/image1533.png"/><Relationship Id="rId70" Type="http://schemas.openxmlformats.org/officeDocument/2006/relationships/image" Target="../media/image1579.png"/><Relationship Id="rId75" Type="http://schemas.openxmlformats.org/officeDocument/2006/relationships/image" Target="../media/image1697.png"/><Relationship Id="rId83" Type="http://schemas.openxmlformats.org/officeDocument/2006/relationships/image" Target="../media/image137.png"/><Relationship Id="rId88" Type="http://schemas.openxmlformats.org/officeDocument/2006/relationships/image" Target="../media/image174.png"/><Relationship Id="rId91" Type="http://schemas.openxmlformats.org/officeDocument/2006/relationships/image" Target="../media/image1700.png"/><Relationship Id="rId96" Type="http://schemas.openxmlformats.org/officeDocument/2006/relationships/image" Target="../media/image170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513.png"/><Relationship Id="rId15" Type="http://schemas.openxmlformats.org/officeDocument/2006/relationships/image" Target="../media/image1546.png"/><Relationship Id="rId23" Type="http://schemas.openxmlformats.org/officeDocument/2006/relationships/image" Target="../media/image1604.png"/><Relationship Id="rId28" Type="http://schemas.openxmlformats.org/officeDocument/2006/relationships/image" Target="../media/image1499.png"/><Relationship Id="rId36" Type="http://schemas.openxmlformats.org/officeDocument/2006/relationships/image" Target="../media/image1674.png"/><Relationship Id="rId49" Type="http://schemas.openxmlformats.org/officeDocument/2006/relationships/image" Target="../media/image1636.png"/><Relationship Id="rId57" Type="http://schemas.openxmlformats.org/officeDocument/2006/relationships/image" Target="../media/image1539.png"/><Relationship Id="rId10" Type="http://schemas.openxmlformats.org/officeDocument/2006/relationships/image" Target="../media/image1543.png"/><Relationship Id="rId31" Type="http://schemas.openxmlformats.org/officeDocument/2006/relationships/image" Target="../media/image1524.png"/><Relationship Id="rId44" Type="http://schemas.openxmlformats.org/officeDocument/2006/relationships/image" Target="../media/image1557.png"/><Relationship Id="rId52" Type="http://schemas.openxmlformats.org/officeDocument/2006/relationships/image" Target="../media/image1684.png"/><Relationship Id="rId60" Type="http://schemas.openxmlformats.org/officeDocument/2006/relationships/image" Target="../media/image1569.png"/><Relationship Id="rId65" Type="http://schemas.openxmlformats.org/officeDocument/2006/relationships/image" Target="../media/image1584.png"/><Relationship Id="rId73" Type="http://schemas.openxmlformats.org/officeDocument/2006/relationships/image" Target="../media/image1695.png"/><Relationship Id="rId78" Type="http://schemas.openxmlformats.org/officeDocument/2006/relationships/image" Target="../media/image150.png"/><Relationship Id="rId81" Type="http://schemas.openxmlformats.org/officeDocument/2006/relationships/image" Target="../media/image135.png"/><Relationship Id="rId86" Type="http://schemas.openxmlformats.org/officeDocument/2006/relationships/image" Target="../media/image136.png"/><Relationship Id="rId94" Type="http://schemas.openxmlformats.org/officeDocument/2006/relationships/image" Target="../media/image1702.png"/><Relationship Id="rId4" Type="http://schemas.openxmlformats.org/officeDocument/2006/relationships/image" Target="../media/image1662.png"/><Relationship Id="rId9" Type="http://schemas.openxmlformats.org/officeDocument/2006/relationships/image" Target="../media/image1504.png"/><Relationship Id="rId13" Type="http://schemas.openxmlformats.org/officeDocument/2006/relationships/image" Target="../media/image1666.png"/><Relationship Id="rId18" Type="http://schemas.openxmlformats.org/officeDocument/2006/relationships/image" Target="../media/image1545.png"/><Relationship Id="rId39" Type="http://schemas.openxmlformats.org/officeDocument/2006/relationships/image" Target="../media/image1677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12.png"/><Relationship Id="rId13" Type="http://schemas.openxmlformats.org/officeDocument/2006/relationships/image" Target="../media/image1717.png"/><Relationship Id="rId18" Type="http://schemas.openxmlformats.org/officeDocument/2006/relationships/image" Target="../media/image1722.png"/><Relationship Id="rId3" Type="http://schemas.openxmlformats.org/officeDocument/2006/relationships/image" Target="../media/image1707.png"/><Relationship Id="rId7" Type="http://schemas.openxmlformats.org/officeDocument/2006/relationships/image" Target="../media/image1711.png"/><Relationship Id="rId12" Type="http://schemas.openxmlformats.org/officeDocument/2006/relationships/image" Target="../media/image1716.png"/><Relationship Id="rId17" Type="http://schemas.openxmlformats.org/officeDocument/2006/relationships/image" Target="../media/image1721.png"/><Relationship Id="rId2" Type="http://schemas.openxmlformats.org/officeDocument/2006/relationships/image" Target="../media/image1706.png"/><Relationship Id="rId16" Type="http://schemas.openxmlformats.org/officeDocument/2006/relationships/image" Target="../media/image172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10.png"/><Relationship Id="rId11" Type="http://schemas.openxmlformats.org/officeDocument/2006/relationships/image" Target="../media/image1715.png"/><Relationship Id="rId5" Type="http://schemas.openxmlformats.org/officeDocument/2006/relationships/image" Target="../media/image1709.png"/><Relationship Id="rId15" Type="http://schemas.openxmlformats.org/officeDocument/2006/relationships/image" Target="../media/image1719.png"/><Relationship Id="rId10" Type="http://schemas.openxmlformats.org/officeDocument/2006/relationships/image" Target="../media/image1714.png"/><Relationship Id="rId4" Type="http://schemas.openxmlformats.org/officeDocument/2006/relationships/image" Target="../media/image1708.png"/><Relationship Id="rId9" Type="http://schemas.openxmlformats.org/officeDocument/2006/relationships/image" Target="../media/image1713.png"/><Relationship Id="rId14" Type="http://schemas.openxmlformats.org/officeDocument/2006/relationships/image" Target="../media/image1718.pn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29.png"/><Relationship Id="rId13" Type="http://schemas.openxmlformats.org/officeDocument/2006/relationships/image" Target="../media/image1734.png"/><Relationship Id="rId18" Type="http://schemas.openxmlformats.org/officeDocument/2006/relationships/image" Target="../media/image1739.png"/><Relationship Id="rId3" Type="http://schemas.openxmlformats.org/officeDocument/2006/relationships/image" Target="../media/image1724.png"/><Relationship Id="rId21" Type="http://schemas.openxmlformats.org/officeDocument/2006/relationships/image" Target="../media/image1742.png"/><Relationship Id="rId7" Type="http://schemas.openxmlformats.org/officeDocument/2006/relationships/image" Target="../media/image1728.png"/><Relationship Id="rId12" Type="http://schemas.openxmlformats.org/officeDocument/2006/relationships/image" Target="../media/image1733.png"/><Relationship Id="rId17" Type="http://schemas.openxmlformats.org/officeDocument/2006/relationships/image" Target="../media/image1738.png"/><Relationship Id="rId2" Type="http://schemas.openxmlformats.org/officeDocument/2006/relationships/image" Target="../media/image1723.png"/><Relationship Id="rId16" Type="http://schemas.openxmlformats.org/officeDocument/2006/relationships/image" Target="../media/image1737.png"/><Relationship Id="rId20" Type="http://schemas.openxmlformats.org/officeDocument/2006/relationships/image" Target="../media/image174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27.png"/><Relationship Id="rId11" Type="http://schemas.openxmlformats.org/officeDocument/2006/relationships/image" Target="../media/image1732.png"/><Relationship Id="rId5" Type="http://schemas.openxmlformats.org/officeDocument/2006/relationships/image" Target="../media/image1726.png"/><Relationship Id="rId15" Type="http://schemas.openxmlformats.org/officeDocument/2006/relationships/image" Target="../media/image1736.png"/><Relationship Id="rId10" Type="http://schemas.openxmlformats.org/officeDocument/2006/relationships/image" Target="../media/image1731.png"/><Relationship Id="rId19" Type="http://schemas.openxmlformats.org/officeDocument/2006/relationships/image" Target="../media/image1740.png"/><Relationship Id="rId4" Type="http://schemas.openxmlformats.org/officeDocument/2006/relationships/image" Target="../media/image1725.png"/><Relationship Id="rId9" Type="http://schemas.openxmlformats.org/officeDocument/2006/relationships/image" Target="../media/image1730.png"/><Relationship Id="rId14" Type="http://schemas.openxmlformats.org/officeDocument/2006/relationships/image" Target="../media/image1735.png"/><Relationship Id="rId22" Type="http://schemas.openxmlformats.org/officeDocument/2006/relationships/image" Target="../media/image1743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61.png"/><Relationship Id="rId18" Type="http://schemas.openxmlformats.org/officeDocument/2006/relationships/image" Target="../media/image1750.png"/><Relationship Id="rId3" Type="http://schemas.openxmlformats.org/officeDocument/2006/relationships/image" Target="../media/image1745.png"/><Relationship Id="rId21" Type="http://schemas.openxmlformats.org/officeDocument/2006/relationships/image" Target="../media/image1753.png"/><Relationship Id="rId7" Type="http://schemas.openxmlformats.org/officeDocument/2006/relationships/image" Target="../media/image52.png"/><Relationship Id="rId12" Type="http://schemas.openxmlformats.org/officeDocument/2006/relationships/image" Target="../media/image77.png"/><Relationship Id="rId17" Type="http://schemas.openxmlformats.org/officeDocument/2006/relationships/image" Target="../media/image1749.png"/><Relationship Id="rId2" Type="http://schemas.openxmlformats.org/officeDocument/2006/relationships/image" Target="../media/image1744.png"/><Relationship Id="rId16" Type="http://schemas.openxmlformats.org/officeDocument/2006/relationships/image" Target="../media/image1748.png"/><Relationship Id="rId20" Type="http://schemas.openxmlformats.org/officeDocument/2006/relationships/image" Target="../media/image17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5.png"/><Relationship Id="rId11" Type="http://schemas.openxmlformats.org/officeDocument/2006/relationships/image" Target="../media/image54.png"/><Relationship Id="rId5" Type="http://schemas.openxmlformats.org/officeDocument/2006/relationships/image" Target="../media/image59.png"/><Relationship Id="rId15" Type="http://schemas.openxmlformats.org/officeDocument/2006/relationships/image" Target="../media/image1747.png"/><Relationship Id="rId10" Type="http://schemas.openxmlformats.org/officeDocument/2006/relationships/image" Target="../media/image1746.png"/><Relationship Id="rId19" Type="http://schemas.openxmlformats.org/officeDocument/2006/relationships/image" Target="../media/image1751.png"/><Relationship Id="rId4" Type="http://schemas.openxmlformats.org/officeDocument/2006/relationships/image" Target="../media/image63.png"/><Relationship Id="rId9" Type="http://schemas.openxmlformats.org/officeDocument/2006/relationships/image" Target="../media/image57.png"/><Relationship Id="rId14" Type="http://schemas.openxmlformats.org/officeDocument/2006/relationships/image" Target="../media/image48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59.png"/><Relationship Id="rId13" Type="http://schemas.openxmlformats.org/officeDocument/2006/relationships/image" Target="../media/image1211.png"/><Relationship Id="rId3" Type="http://schemas.openxmlformats.org/officeDocument/2006/relationships/image" Target="../media/image1755.png"/><Relationship Id="rId7" Type="http://schemas.openxmlformats.org/officeDocument/2006/relationships/image" Target="../media/image1758.png"/><Relationship Id="rId12" Type="http://schemas.openxmlformats.org/officeDocument/2006/relationships/image" Target="../media/image1246.png"/><Relationship Id="rId2" Type="http://schemas.openxmlformats.org/officeDocument/2006/relationships/image" Target="../media/image1754.png"/><Relationship Id="rId16" Type="http://schemas.openxmlformats.org/officeDocument/2006/relationships/image" Target="../media/image176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57.png"/><Relationship Id="rId11" Type="http://schemas.openxmlformats.org/officeDocument/2006/relationships/image" Target="../media/image1203.png"/><Relationship Id="rId5" Type="http://schemas.openxmlformats.org/officeDocument/2006/relationships/image" Target="../media/image1756.png"/><Relationship Id="rId15" Type="http://schemas.openxmlformats.org/officeDocument/2006/relationships/image" Target="../media/image1252.png"/><Relationship Id="rId10" Type="http://schemas.openxmlformats.org/officeDocument/2006/relationships/image" Target="../media/image1761.png"/><Relationship Id="rId4" Type="http://schemas.openxmlformats.org/officeDocument/2006/relationships/image" Target="../media/image1725.png"/><Relationship Id="rId9" Type="http://schemas.openxmlformats.org/officeDocument/2006/relationships/image" Target="../media/image1760.png"/><Relationship Id="rId14" Type="http://schemas.openxmlformats.org/officeDocument/2006/relationships/image" Target="../media/image1762.png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64.png"/><Relationship Id="rId1" Type="http://schemas.openxmlformats.org/officeDocument/2006/relationships/slideLayout" Target="../slideLayouts/slideLayout5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65.png"/><Relationship Id="rId1" Type="http://schemas.openxmlformats.org/officeDocument/2006/relationships/slideLayout" Target="../slideLayouts/slideLayout5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66.jpg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4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13" Type="http://schemas.openxmlformats.org/officeDocument/2006/relationships/image" Target="../media/image56.png"/><Relationship Id="rId18" Type="http://schemas.openxmlformats.org/officeDocument/2006/relationships/image" Target="../media/image61.png"/><Relationship Id="rId3" Type="http://schemas.openxmlformats.org/officeDocument/2006/relationships/image" Target="../media/image46.png"/><Relationship Id="rId21" Type="http://schemas.openxmlformats.org/officeDocument/2006/relationships/image" Target="../media/image64.png"/><Relationship Id="rId7" Type="http://schemas.openxmlformats.org/officeDocument/2006/relationships/image" Target="../media/image50.png"/><Relationship Id="rId12" Type="http://schemas.openxmlformats.org/officeDocument/2006/relationships/image" Target="../media/image55.png"/><Relationship Id="rId17" Type="http://schemas.openxmlformats.org/officeDocument/2006/relationships/image" Target="../media/image60.png"/><Relationship Id="rId2" Type="http://schemas.openxmlformats.org/officeDocument/2006/relationships/image" Target="../media/image45.png"/><Relationship Id="rId16" Type="http://schemas.openxmlformats.org/officeDocument/2006/relationships/image" Target="../media/image59.png"/><Relationship Id="rId20" Type="http://schemas.openxmlformats.org/officeDocument/2006/relationships/image" Target="../media/image6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9.png"/><Relationship Id="rId11" Type="http://schemas.openxmlformats.org/officeDocument/2006/relationships/image" Target="../media/image54.png"/><Relationship Id="rId5" Type="http://schemas.openxmlformats.org/officeDocument/2006/relationships/image" Target="../media/image48.png"/><Relationship Id="rId15" Type="http://schemas.openxmlformats.org/officeDocument/2006/relationships/image" Target="../media/image58.png"/><Relationship Id="rId23" Type="http://schemas.openxmlformats.org/officeDocument/2006/relationships/image" Target="../media/image66.png"/><Relationship Id="rId10" Type="http://schemas.openxmlformats.org/officeDocument/2006/relationships/image" Target="../media/image53.png"/><Relationship Id="rId19" Type="http://schemas.openxmlformats.org/officeDocument/2006/relationships/image" Target="../media/image62.png"/><Relationship Id="rId4" Type="http://schemas.openxmlformats.org/officeDocument/2006/relationships/image" Target="../media/image47.png"/><Relationship Id="rId9" Type="http://schemas.openxmlformats.org/officeDocument/2006/relationships/image" Target="../media/image52.png"/><Relationship Id="rId14" Type="http://schemas.openxmlformats.org/officeDocument/2006/relationships/image" Target="../media/image57.png"/><Relationship Id="rId22" Type="http://schemas.openxmlformats.org/officeDocument/2006/relationships/image" Target="../media/image6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C6E94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11819535" y="429274"/>
            <a:ext cx="7059930" cy="9805670"/>
            <a:chOff x="11819535" y="429274"/>
            <a:chExt cx="7059930" cy="9805670"/>
          </a:xfrm>
        </p:grpSpPr>
        <p:sp>
          <p:nvSpPr>
            <p:cNvPr id="4" name="object 4"/>
            <p:cNvSpPr/>
            <p:nvPr/>
          </p:nvSpPr>
          <p:spPr>
            <a:xfrm>
              <a:off x="11819535" y="429274"/>
              <a:ext cx="6972934" cy="9805670"/>
            </a:xfrm>
            <a:custGeom>
              <a:avLst/>
              <a:gdLst/>
              <a:ahLst/>
              <a:cxnLst/>
              <a:rect l="l" t="t" r="r" b="b"/>
              <a:pathLst>
                <a:path w="6972934" h="9805670">
                  <a:moveTo>
                    <a:pt x="5621577" y="0"/>
                  </a:moveTo>
                  <a:lnTo>
                    <a:pt x="5229380" y="2000054"/>
                  </a:lnTo>
                  <a:lnTo>
                    <a:pt x="2644537" y="2563010"/>
                  </a:lnTo>
                  <a:lnTo>
                    <a:pt x="1307342" y="196109"/>
                  </a:lnTo>
                  <a:lnTo>
                    <a:pt x="0" y="217406"/>
                  </a:lnTo>
                  <a:lnTo>
                    <a:pt x="740825" y="9582661"/>
                  </a:lnTo>
                  <a:lnTo>
                    <a:pt x="6972510" y="9805083"/>
                  </a:lnTo>
                  <a:lnTo>
                    <a:pt x="6972510" y="217406"/>
                  </a:lnTo>
                  <a:lnTo>
                    <a:pt x="5621577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2329048" y="728344"/>
              <a:ext cx="6550025" cy="9211310"/>
            </a:xfrm>
            <a:custGeom>
              <a:avLst/>
              <a:gdLst/>
              <a:ahLst/>
              <a:cxnLst/>
              <a:rect l="l" t="t" r="r" b="b"/>
              <a:pathLst>
                <a:path w="6550025" h="9211310">
                  <a:moveTo>
                    <a:pt x="5280875" y="0"/>
                  </a:moveTo>
                  <a:lnTo>
                    <a:pt x="4912447" y="1878832"/>
                  </a:lnTo>
                  <a:lnTo>
                    <a:pt x="2484259" y="2407675"/>
                  </a:lnTo>
                  <a:lnTo>
                    <a:pt x="1228109" y="184214"/>
                  </a:lnTo>
                  <a:lnTo>
                    <a:pt x="0" y="204224"/>
                  </a:lnTo>
                  <a:lnTo>
                    <a:pt x="695926" y="9001882"/>
                  </a:lnTo>
                  <a:lnTo>
                    <a:pt x="6549926" y="9210829"/>
                  </a:lnTo>
                  <a:lnTo>
                    <a:pt x="6549926" y="204224"/>
                  </a:lnTo>
                  <a:lnTo>
                    <a:pt x="52808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620336" y="9683642"/>
            <a:ext cx="643890" cy="905510"/>
          </a:xfrm>
          <a:custGeom>
            <a:avLst/>
            <a:gdLst/>
            <a:ahLst/>
            <a:cxnLst/>
            <a:rect l="l" t="t" r="r" b="b"/>
            <a:pathLst>
              <a:path w="643890" h="905509">
                <a:moveTo>
                  <a:pt x="518863" y="0"/>
                </a:moveTo>
                <a:lnTo>
                  <a:pt x="482665" y="184601"/>
                </a:lnTo>
                <a:lnTo>
                  <a:pt x="244086" y="236558"/>
                </a:lnTo>
                <a:lnTo>
                  <a:pt x="120666" y="18093"/>
                </a:lnTo>
                <a:lnTo>
                  <a:pt x="0" y="20062"/>
                </a:lnTo>
                <a:lnTo>
                  <a:pt x="68374" y="884454"/>
                </a:lnTo>
                <a:lnTo>
                  <a:pt x="643551" y="904988"/>
                </a:lnTo>
                <a:lnTo>
                  <a:pt x="643551" y="20062"/>
                </a:lnTo>
                <a:lnTo>
                  <a:pt x="518863" y="0"/>
                </a:lnTo>
                <a:close/>
              </a:path>
            </a:pathLst>
          </a:custGeom>
          <a:solidFill>
            <a:srgbClr val="FA1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" name="object 7"/>
          <p:cNvGrpSpPr/>
          <p:nvPr/>
        </p:nvGrpSpPr>
        <p:grpSpPr>
          <a:xfrm>
            <a:off x="1393622" y="10361888"/>
            <a:ext cx="1286510" cy="229235"/>
            <a:chOff x="1393622" y="10361888"/>
            <a:chExt cx="1286510" cy="229235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93622" y="10361888"/>
              <a:ext cx="422176" cy="228673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829378" y="10362369"/>
              <a:ext cx="302260" cy="227329"/>
            </a:xfrm>
            <a:custGeom>
              <a:avLst/>
              <a:gdLst/>
              <a:ahLst/>
              <a:cxnLst/>
              <a:rect l="l" t="t" r="r" b="b"/>
              <a:pathLst>
                <a:path w="302260" h="227329">
                  <a:moveTo>
                    <a:pt x="259070" y="0"/>
                  </a:moveTo>
                  <a:lnTo>
                    <a:pt x="224474" y="0"/>
                  </a:lnTo>
                  <a:lnTo>
                    <a:pt x="151827" y="143681"/>
                  </a:lnTo>
                  <a:lnTo>
                    <a:pt x="82259" y="0"/>
                  </a:lnTo>
                  <a:lnTo>
                    <a:pt x="47663" y="0"/>
                  </a:lnTo>
                  <a:lnTo>
                    <a:pt x="0" y="223762"/>
                  </a:lnTo>
                  <a:lnTo>
                    <a:pt x="50731" y="223762"/>
                  </a:lnTo>
                  <a:lnTo>
                    <a:pt x="76877" y="88321"/>
                  </a:lnTo>
                  <a:lnTo>
                    <a:pt x="144142" y="226726"/>
                  </a:lnTo>
                  <a:lnTo>
                    <a:pt x="157984" y="226726"/>
                  </a:lnTo>
                  <a:lnTo>
                    <a:pt x="228328" y="88321"/>
                  </a:lnTo>
                  <a:lnTo>
                    <a:pt x="251385" y="223762"/>
                  </a:lnTo>
                  <a:lnTo>
                    <a:pt x="302126" y="223762"/>
                  </a:lnTo>
                  <a:lnTo>
                    <a:pt x="2590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158531" y="10361888"/>
              <a:ext cx="423987" cy="22917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2608119" y="10488888"/>
              <a:ext cx="71755" cy="101600"/>
            </a:xfrm>
            <a:custGeom>
              <a:avLst/>
              <a:gdLst/>
              <a:ahLst/>
              <a:cxnLst/>
              <a:rect l="l" t="t" r="r" b="b"/>
              <a:pathLst>
                <a:path w="71755" h="101600">
                  <a:moveTo>
                    <a:pt x="0" y="101599"/>
                  </a:moveTo>
                  <a:lnTo>
                    <a:pt x="71495" y="101599"/>
                  </a:lnTo>
                  <a:lnTo>
                    <a:pt x="71495" y="0"/>
                  </a:lnTo>
                  <a:lnTo>
                    <a:pt x="0" y="0"/>
                  </a:lnTo>
                  <a:lnTo>
                    <a:pt x="0" y="1015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2608119" y="10361888"/>
            <a:ext cx="443865" cy="229235"/>
            <a:chOff x="2608119" y="10361888"/>
            <a:chExt cx="443865" cy="229235"/>
          </a:xfrm>
        </p:grpSpPr>
        <p:sp>
          <p:nvSpPr>
            <p:cNvPr id="13" name="object 13"/>
            <p:cNvSpPr/>
            <p:nvPr/>
          </p:nvSpPr>
          <p:spPr>
            <a:xfrm>
              <a:off x="2608110" y="10361897"/>
              <a:ext cx="232410" cy="228600"/>
            </a:xfrm>
            <a:custGeom>
              <a:avLst/>
              <a:gdLst/>
              <a:ahLst/>
              <a:cxnLst/>
              <a:rect l="l" t="t" r="r" b="b"/>
              <a:pathLst>
                <a:path w="232410" h="228600">
                  <a:moveTo>
                    <a:pt x="231952" y="0"/>
                  </a:moveTo>
                  <a:lnTo>
                    <a:pt x="166166" y="0"/>
                  </a:lnTo>
                  <a:lnTo>
                    <a:pt x="166166" y="88900"/>
                  </a:lnTo>
                  <a:lnTo>
                    <a:pt x="71501" y="88900"/>
                  </a:lnTo>
                  <a:lnTo>
                    <a:pt x="71501" y="0"/>
                  </a:lnTo>
                  <a:lnTo>
                    <a:pt x="0" y="0"/>
                  </a:lnTo>
                  <a:lnTo>
                    <a:pt x="0" y="88900"/>
                  </a:lnTo>
                  <a:lnTo>
                    <a:pt x="0" y="127000"/>
                  </a:lnTo>
                  <a:lnTo>
                    <a:pt x="166166" y="127000"/>
                  </a:lnTo>
                  <a:lnTo>
                    <a:pt x="166166" y="228600"/>
                  </a:lnTo>
                  <a:lnTo>
                    <a:pt x="231952" y="228600"/>
                  </a:lnTo>
                  <a:lnTo>
                    <a:pt x="231952" y="127000"/>
                  </a:lnTo>
                  <a:lnTo>
                    <a:pt x="231952" y="88900"/>
                  </a:lnTo>
                  <a:lnTo>
                    <a:pt x="2319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869765" y="10361892"/>
              <a:ext cx="182057" cy="229176"/>
            </a:xfrm>
            <a:prstGeom prst="rect">
              <a:avLst/>
            </a:prstGeom>
          </p:spPr>
        </p:pic>
      </p:grpSp>
      <p:pic>
        <p:nvPicPr>
          <p:cNvPr id="15" name="object 1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097183" y="10361891"/>
            <a:ext cx="219553" cy="228673"/>
          </a:xfrm>
          <a:prstGeom prst="rect">
            <a:avLst/>
          </a:prstGeom>
        </p:spPr>
      </p:pic>
      <p:grpSp>
        <p:nvGrpSpPr>
          <p:cNvPr id="16" name="object 16"/>
          <p:cNvGrpSpPr/>
          <p:nvPr/>
        </p:nvGrpSpPr>
        <p:grpSpPr>
          <a:xfrm>
            <a:off x="3304604" y="10295165"/>
            <a:ext cx="972819" cy="345440"/>
            <a:chOff x="3304604" y="10295165"/>
            <a:chExt cx="972819" cy="345440"/>
          </a:xfrm>
        </p:grpSpPr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566467" y="10361894"/>
              <a:ext cx="434259" cy="278596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4025469" y="10295165"/>
              <a:ext cx="251460" cy="295910"/>
            </a:xfrm>
            <a:custGeom>
              <a:avLst/>
              <a:gdLst/>
              <a:ahLst/>
              <a:cxnLst/>
              <a:rect l="l" t="t" r="r" b="b"/>
              <a:pathLst>
                <a:path w="251460" h="295909">
                  <a:moveTo>
                    <a:pt x="87222" y="0"/>
                  </a:moveTo>
                  <a:lnTo>
                    <a:pt x="48741" y="12083"/>
                  </a:lnTo>
                  <a:lnTo>
                    <a:pt x="53724" y="20352"/>
                  </a:lnTo>
                  <a:lnTo>
                    <a:pt x="60125" y="27696"/>
                  </a:lnTo>
                  <a:lnTo>
                    <a:pt x="99245" y="47164"/>
                  </a:lnTo>
                  <a:lnTo>
                    <a:pt x="125702" y="49684"/>
                  </a:lnTo>
                  <a:lnTo>
                    <a:pt x="139473" y="49054"/>
                  </a:lnTo>
                  <a:lnTo>
                    <a:pt x="183458" y="34115"/>
                  </a:lnTo>
                  <a:lnTo>
                    <a:pt x="198207" y="19465"/>
                  </a:lnTo>
                  <a:lnTo>
                    <a:pt x="125702" y="19465"/>
                  </a:lnTo>
                  <a:lnTo>
                    <a:pt x="112389" y="18249"/>
                  </a:lnTo>
                  <a:lnTo>
                    <a:pt x="101538" y="14601"/>
                  </a:lnTo>
                  <a:lnTo>
                    <a:pt x="93149" y="8519"/>
                  </a:lnTo>
                  <a:lnTo>
                    <a:pt x="87222" y="0"/>
                  </a:lnTo>
                  <a:close/>
                </a:path>
                <a:path w="251460" h="295909">
                  <a:moveTo>
                    <a:pt x="164183" y="0"/>
                  </a:moveTo>
                  <a:lnTo>
                    <a:pt x="158248" y="8519"/>
                  </a:lnTo>
                  <a:lnTo>
                    <a:pt x="149855" y="14601"/>
                  </a:lnTo>
                  <a:lnTo>
                    <a:pt x="139005" y="18249"/>
                  </a:lnTo>
                  <a:lnTo>
                    <a:pt x="125702" y="19465"/>
                  </a:lnTo>
                  <a:lnTo>
                    <a:pt x="198207" y="19465"/>
                  </a:lnTo>
                  <a:lnTo>
                    <a:pt x="202653" y="12083"/>
                  </a:lnTo>
                  <a:lnTo>
                    <a:pt x="164183" y="0"/>
                  </a:lnTo>
                  <a:close/>
                </a:path>
                <a:path w="251460" h="295909">
                  <a:moveTo>
                    <a:pt x="251395" y="144341"/>
                  </a:moveTo>
                  <a:lnTo>
                    <a:pt x="195816" y="144341"/>
                  </a:lnTo>
                  <a:lnTo>
                    <a:pt x="195816" y="295404"/>
                  </a:lnTo>
                  <a:lnTo>
                    <a:pt x="251395" y="295404"/>
                  </a:lnTo>
                  <a:lnTo>
                    <a:pt x="251395" y="144341"/>
                  </a:lnTo>
                  <a:close/>
                </a:path>
                <a:path w="251460" h="295909">
                  <a:moveTo>
                    <a:pt x="55579" y="66720"/>
                  </a:moveTo>
                  <a:lnTo>
                    <a:pt x="0" y="66720"/>
                  </a:lnTo>
                  <a:lnTo>
                    <a:pt x="0" y="295132"/>
                  </a:lnTo>
                  <a:lnTo>
                    <a:pt x="38009" y="295132"/>
                  </a:lnTo>
                  <a:lnTo>
                    <a:pt x="114660" y="221888"/>
                  </a:lnTo>
                  <a:lnTo>
                    <a:pt x="55579" y="221888"/>
                  </a:lnTo>
                  <a:lnTo>
                    <a:pt x="55579" y="66720"/>
                  </a:lnTo>
                  <a:close/>
                </a:path>
                <a:path w="251460" h="295909">
                  <a:moveTo>
                    <a:pt x="251395" y="66469"/>
                  </a:moveTo>
                  <a:lnTo>
                    <a:pt x="212925" y="66469"/>
                  </a:lnTo>
                  <a:lnTo>
                    <a:pt x="55579" y="221888"/>
                  </a:lnTo>
                  <a:lnTo>
                    <a:pt x="114660" y="221888"/>
                  </a:lnTo>
                  <a:lnTo>
                    <a:pt x="195816" y="144341"/>
                  </a:lnTo>
                  <a:lnTo>
                    <a:pt x="251395" y="144341"/>
                  </a:lnTo>
                  <a:lnTo>
                    <a:pt x="251395" y="66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304604" y="10363203"/>
              <a:ext cx="238073" cy="230347"/>
            </a:xfrm>
            <a:prstGeom prst="rect">
              <a:avLst/>
            </a:prstGeom>
          </p:spPr>
        </p:pic>
      </p:grpSp>
      <p:grpSp>
        <p:nvGrpSpPr>
          <p:cNvPr id="20" name="object 20"/>
          <p:cNvGrpSpPr/>
          <p:nvPr/>
        </p:nvGrpSpPr>
        <p:grpSpPr>
          <a:xfrm>
            <a:off x="1392271" y="9682574"/>
            <a:ext cx="290830" cy="251460"/>
            <a:chOff x="1392271" y="9682574"/>
            <a:chExt cx="290830" cy="251460"/>
          </a:xfrm>
        </p:grpSpPr>
        <p:pic>
          <p:nvPicPr>
            <p:cNvPr id="21" name="object 2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92271" y="9682574"/>
              <a:ext cx="207868" cy="251395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1631772" y="9724484"/>
              <a:ext cx="51435" cy="209550"/>
            </a:xfrm>
            <a:custGeom>
              <a:avLst/>
              <a:gdLst/>
              <a:ahLst/>
              <a:cxnLst/>
              <a:rect l="l" t="t" r="r" b="b"/>
              <a:pathLst>
                <a:path w="51435" h="209550">
                  <a:moveTo>
                    <a:pt x="0" y="209550"/>
                  </a:moveTo>
                  <a:lnTo>
                    <a:pt x="51066" y="209550"/>
                  </a:lnTo>
                  <a:lnTo>
                    <a:pt x="51066" y="0"/>
                  </a:lnTo>
                  <a:lnTo>
                    <a:pt x="0" y="0"/>
                  </a:lnTo>
                  <a:lnTo>
                    <a:pt x="0" y="2095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1631772" y="9682574"/>
            <a:ext cx="207645" cy="251460"/>
          </a:xfrm>
          <a:custGeom>
            <a:avLst/>
            <a:gdLst/>
            <a:ahLst/>
            <a:cxnLst/>
            <a:rect l="l" t="t" r="r" b="b"/>
            <a:pathLst>
              <a:path w="207644" h="251459">
                <a:moveTo>
                  <a:pt x="207378" y="0"/>
                </a:moveTo>
                <a:lnTo>
                  <a:pt x="0" y="0"/>
                </a:lnTo>
                <a:lnTo>
                  <a:pt x="0" y="41910"/>
                </a:lnTo>
                <a:lnTo>
                  <a:pt x="156324" y="41910"/>
                </a:lnTo>
                <a:lnTo>
                  <a:pt x="156324" y="251460"/>
                </a:lnTo>
                <a:lnTo>
                  <a:pt x="207378" y="251460"/>
                </a:lnTo>
                <a:lnTo>
                  <a:pt x="207378" y="41910"/>
                </a:lnTo>
                <a:lnTo>
                  <a:pt x="20737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2170080" y="9682574"/>
            <a:ext cx="746760" cy="256540"/>
            <a:chOff x="2170080" y="9682574"/>
            <a:chExt cx="746760" cy="256540"/>
          </a:xfrm>
        </p:grpSpPr>
        <p:pic>
          <p:nvPicPr>
            <p:cNvPr id="25" name="object 2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170080" y="9682574"/>
              <a:ext cx="238600" cy="251395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2429748" y="9683882"/>
              <a:ext cx="247650" cy="254635"/>
            </a:xfrm>
            <a:custGeom>
              <a:avLst/>
              <a:gdLst/>
              <a:ahLst/>
              <a:cxnLst/>
              <a:rect l="l" t="t" r="r" b="b"/>
              <a:pathLst>
                <a:path w="247650" h="254634">
                  <a:moveTo>
                    <a:pt x="123755" y="0"/>
                  </a:moveTo>
                  <a:lnTo>
                    <a:pt x="75964" y="9086"/>
                  </a:lnTo>
                  <a:lnTo>
                    <a:pt x="36019" y="36344"/>
                  </a:lnTo>
                  <a:lnTo>
                    <a:pt x="9006" y="77258"/>
                  </a:lnTo>
                  <a:lnTo>
                    <a:pt x="0" y="127305"/>
                  </a:lnTo>
                  <a:lnTo>
                    <a:pt x="2240" y="153322"/>
                  </a:lnTo>
                  <a:lnTo>
                    <a:pt x="20165" y="198713"/>
                  </a:lnTo>
                  <a:lnTo>
                    <a:pt x="54780" y="234069"/>
                  </a:lnTo>
                  <a:lnTo>
                    <a:pt x="98731" y="252328"/>
                  </a:lnTo>
                  <a:lnTo>
                    <a:pt x="123755" y="254610"/>
                  </a:lnTo>
                  <a:lnTo>
                    <a:pt x="148773" y="252328"/>
                  </a:lnTo>
                  <a:lnTo>
                    <a:pt x="171763" y="245482"/>
                  </a:lnTo>
                  <a:lnTo>
                    <a:pt x="192724" y="234069"/>
                  </a:lnTo>
                  <a:lnTo>
                    <a:pt x="198980" y="228788"/>
                  </a:lnTo>
                  <a:lnTo>
                    <a:pt x="123755" y="228788"/>
                  </a:lnTo>
                  <a:lnTo>
                    <a:pt x="104362" y="226944"/>
                  </a:lnTo>
                  <a:lnTo>
                    <a:pt x="55275" y="199260"/>
                  </a:lnTo>
                  <a:lnTo>
                    <a:pt x="34146" y="166514"/>
                  </a:lnTo>
                  <a:lnTo>
                    <a:pt x="27098" y="127305"/>
                  </a:lnTo>
                  <a:lnTo>
                    <a:pt x="28861" y="106897"/>
                  </a:lnTo>
                  <a:lnTo>
                    <a:pt x="42952" y="70915"/>
                  </a:lnTo>
                  <a:lnTo>
                    <a:pt x="70122" y="42435"/>
                  </a:lnTo>
                  <a:lnTo>
                    <a:pt x="123755" y="25821"/>
                  </a:lnTo>
                  <a:lnTo>
                    <a:pt x="198916" y="25821"/>
                  </a:lnTo>
                  <a:lnTo>
                    <a:pt x="192490" y="20443"/>
                  </a:lnTo>
                  <a:lnTo>
                    <a:pt x="171534" y="9086"/>
                  </a:lnTo>
                  <a:lnTo>
                    <a:pt x="148622" y="2271"/>
                  </a:lnTo>
                  <a:lnTo>
                    <a:pt x="123755" y="0"/>
                  </a:lnTo>
                  <a:close/>
                </a:path>
                <a:path w="247650" h="254634">
                  <a:moveTo>
                    <a:pt x="198916" y="25821"/>
                  </a:moveTo>
                  <a:lnTo>
                    <a:pt x="123755" y="25821"/>
                  </a:lnTo>
                  <a:lnTo>
                    <a:pt x="143142" y="27668"/>
                  </a:lnTo>
                  <a:lnTo>
                    <a:pt x="161017" y="33207"/>
                  </a:lnTo>
                  <a:lnTo>
                    <a:pt x="192224" y="55349"/>
                  </a:lnTo>
                  <a:lnTo>
                    <a:pt x="213353" y="88099"/>
                  </a:lnTo>
                  <a:lnTo>
                    <a:pt x="220401" y="127305"/>
                  </a:lnTo>
                  <a:lnTo>
                    <a:pt x="218639" y="147717"/>
                  </a:lnTo>
                  <a:lnTo>
                    <a:pt x="204547" y="183696"/>
                  </a:lnTo>
                  <a:lnTo>
                    <a:pt x="177378" y="212183"/>
                  </a:lnTo>
                  <a:lnTo>
                    <a:pt x="123755" y="228788"/>
                  </a:lnTo>
                  <a:lnTo>
                    <a:pt x="198980" y="228788"/>
                  </a:lnTo>
                  <a:lnTo>
                    <a:pt x="227343" y="198713"/>
                  </a:lnTo>
                  <a:lnTo>
                    <a:pt x="245261" y="153322"/>
                  </a:lnTo>
                  <a:lnTo>
                    <a:pt x="247500" y="127305"/>
                  </a:lnTo>
                  <a:lnTo>
                    <a:pt x="245248" y="101140"/>
                  </a:lnTo>
                  <a:lnTo>
                    <a:pt x="238495" y="77258"/>
                  </a:lnTo>
                  <a:lnTo>
                    <a:pt x="227242" y="55659"/>
                  </a:lnTo>
                  <a:lnTo>
                    <a:pt x="211490" y="36344"/>
                  </a:lnTo>
                  <a:lnTo>
                    <a:pt x="198916" y="258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21163" y="9682584"/>
              <a:ext cx="195355" cy="251395"/>
            </a:xfrm>
            <a:prstGeom prst="rect">
              <a:avLst/>
            </a:prstGeom>
          </p:spPr>
        </p:pic>
      </p:grpSp>
      <p:sp>
        <p:nvSpPr>
          <p:cNvPr id="28" name="object 28"/>
          <p:cNvSpPr/>
          <p:nvPr/>
        </p:nvSpPr>
        <p:spPr>
          <a:xfrm>
            <a:off x="1875482" y="9678448"/>
            <a:ext cx="247015" cy="255904"/>
          </a:xfrm>
          <a:custGeom>
            <a:avLst/>
            <a:gdLst/>
            <a:ahLst/>
            <a:cxnLst/>
            <a:rect l="l" t="t" r="r" b="b"/>
            <a:pathLst>
              <a:path w="247014" h="255904">
                <a:moveTo>
                  <a:pt x="119912" y="0"/>
                </a:moveTo>
                <a:lnTo>
                  <a:pt x="73382" y="8413"/>
                </a:lnTo>
                <a:lnTo>
                  <a:pt x="34721" y="33632"/>
                </a:lnTo>
                <a:lnTo>
                  <a:pt x="8682" y="73758"/>
                </a:lnTo>
                <a:lnTo>
                  <a:pt x="0" y="126896"/>
                </a:lnTo>
                <a:lnTo>
                  <a:pt x="2187" y="155617"/>
                </a:lnTo>
                <a:lnTo>
                  <a:pt x="19697" y="202979"/>
                </a:lnTo>
                <a:lnTo>
                  <a:pt x="53464" y="236451"/>
                </a:lnTo>
                <a:lnTo>
                  <a:pt x="95907" y="253402"/>
                </a:lnTo>
                <a:lnTo>
                  <a:pt x="119912" y="255521"/>
                </a:lnTo>
                <a:lnTo>
                  <a:pt x="144760" y="252962"/>
                </a:lnTo>
                <a:lnTo>
                  <a:pt x="167094" y="245288"/>
                </a:lnTo>
                <a:lnTo>
                  <a:pt x="186906" y="232497"/>
                </a:lnTo>
                <a:lnTo>
                  <a:pt x="200796" y="218108"/>
                </a:lnTo>
                <a:lnTo>
                  <a:pt x="124655" y="218108"/>
                </a:lnTo>
                <a:lnTo>
                  <a:pt x="106940" y="216518"/>
                </a:lnTo>
                <a:lnTo>
                  <a:pt x="65589" y="192664"/>
                </a:lnTo>
                <a:lnTo>
                  <a:pt x="45278" y="146128"/>
                </a:lnTo>
                <a:lnTo>
                  <a:pt x="43966" y="127472"/>
                </a:lnTo>
                <a:lnTo>
                  <a:pt x="43926" y="126896"/>
                </a:lnTo>
                <a:lnTo>
                  <a:pt x="57111" y="74101"/>
                </a:lnTo>
                <a:lnTo>
                  <a:pt x="93417" y="43344"/>
                </a:lnTo>
                <a:lnTo>
                  <a:pt x="124655" y="37422"/>
                </a:lnTo>
                <a:lnTo>
                  <a:pt x="201395" y="37422"/>
                </a:lnTo>
                <a:lnTo>
                  <a:pt x="187351" y="22701"/>
                </a:lnTo>
                <a:lnTo>
                  <a:pt x="167691" y="10090"/>
                </a:lnTo>
                <a:lnTo>
                  <a:pt x="145211" y="2522"/>
                </a:lnTo>
                <a:lnTo>
                  <a:pt x="119912" y="0"/>
                </a:lnTo>
                <a:close/>
              </a:path>
              <a:path w="247014" h="255904">
                <a:moveTo>
                  <a:pt x="246945" y="214590"/>
                </a:moveTo>
                <a:lnTo>
                  <a:pt x="204192" y="214590"/>
                </a:lnTo>
                <a:lnTo>
                  <a:pt x="204192" y="248505"/>
                </a:lnTo>
                <a:lnTo>
                  <a:pt x="246945" y="248505"/>
                </a:lnTo>
                <a:lnTo>
                  <a:pt x="246945" y="214590"/>
                </a:lnTo>
                <a:close/>
              </a:path>
              <a:path w="247014" h="255904">
                <a:moveTo>
                  <a:pt x="201395" y="37422"/>
                </a:moveTo>
                <a:lnTo>
                  <a:pt x="124655" y="37422"/>
                </a:lnTo>
                <a:lnTo>
                  <a:pt x="140291" y="38903"/>
                </a:lnTo>
                <a:lnTo>
                  <a:pt x="155054" y="43344"/>
                </a:lnTo>
                <a:lnTo>
                  <a:pt x="192549" y="73758"/>
                </a:lnTo>
                <a:lnTo>
                  <a:pt x="206525" y="126896"/>
                </a:lnTo>
                <a:lnTo>
                  <a:pt x="206569" y="127472"/>
                </a:lnTo>
                <a:lnTo>
                  <a:pt x="205179" y="145746"/>
                </a:lnTo>
                <a:lnTo>
                  <a:pt x="184308" y="191795"/>
                </a:lnTo>
                <a:lnTo>
                  <a:pt x="142233" y="216518"/>
                </a:lnTo>
                <a:lnTo>
                  <a:pt x="141817" y="216518"/>
                </a:lnTo>
                <a:lnTo>
                  <a:pt x="124655" y="218108"/>
                </a:lnTo>
                <a:lnTo>
                  <a:pt x="200796" y="218108"/>
                </a:lnTo>
                <a:lnTo>
                  <a:pt x="204192" y="214590"/>
                </a:lnTo>
                <a:lnTo>
                  <a:pt x="246945" y="214590"/>
                </a:lnTo>
                <a:lnTo>
                  <a:pt x="246945" y="40354"/>
                </a:lnTo>
                <a:lnTo>
                  <a:pt x="204192" y="40354"/>
                </a:lnTo>
                <a:lnTo>
                  <a:pt x="201395" y="37422"/>
                </a:lnTo>
                <a:close/>
              </a:path>
              <a:path w="247014" h="255904">
                <a:moveTo>
                  <a:pt x="246945" y="5853"/>
                </a:moveTo>
                <a:lnTo>
                  <a:pt x="204192" y="5853"/>
                </a:lnTo>
                <a:lnTo>
                  <a:pt x="204192" y="40354"/>
                </a:lnTo>
                <a:lnTo>
                  <a:pt x="246945" y="40354"/>
                </a:lnTo>
                <a:lnTo>
                  <a:pt x="246945" y="58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45503" y="9822274"/>
            <a:ext cx="53975" cy="111760"/>
          </a:xfrm>
          <a:custGeom>
            <a:avLst/>
            <a:gdLst/>
            <a:ahLst/>
            <a:cxnLst/>
            <a:rect l="l" t="t" r="r" b="b"/>
            <a:pathLst>
              <a:path w="53975" h="111759">
                <a:moveTo>
                  <a:pt x="0" y="111759"/>
                </a:moveTo>
                <a:lnTo>
                  <a:pt x="53726" y="111759"/>
                </a:lnTo>
                <a:lnTo>
                  <a:pt x="53726" y="0"/>
                </a:lnTo>
                <a:lnTo>
                  <a:pt x="0" y="0"/>
                </a:lnTo>
                <a:lnTo>
                  <a:pt x="0" y="1117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245497" y="9682574"/>
            <a:ext cx="224154" cy="251460"/>
          </a:xfrm>
          <a:custGeom>
            <a:avLst/>
            <a:gdLst/>
            <a:ahLst/>
            <a:cxnLst/>
            <a:rect l="l" t="t" r="r" b="b"/>
            <a:pathLst>
              <a:path w="224154" h="251459">
                <a:moveTo>
                  <a:pt x="223977" y="0"/>
                </a:moveTo>
                <a:lnTo>
                  <a:pt x="170256" y="0"/>
                </a:lnTo>
                <a:lnTo>
                  <a:pt x="170256" y="97790"/>
                </a:lnTo>
                <a:lnTo>
                  <a:pt x="53721" y="97790"/>
                </a:lnTo>
                <a:lnTo>
                  <a:pt x="53721" y="0"/>
                </a:lnTo>
                <a:lnTo>
                  <a:pt x="0" y="0"/>
                </a:lnTo>
                <a:lnTo>
                  <a:pt x="0" y="97790"/>
                </a:lnTo>
                <a:lnTo>
                  <a:pt x="0" y="139700"/>
                </a:lnTo>
                <a:lnTo>
                  <a:pt x="170256" y="139700"/>
                </a:lnTo>
                <a:lnTo>
                  <a:pt x="170256" y="251460"/>
                </a:lnTo>
                <a:lnTo>
                  <a:pt x="223977" y="251460"/>
                </a:lnTo>
                <a:lnTo>
                  <a:pt x="223977" y="139700"/>
                </a:lnTo>
                <a:lnTo>
                  <a:pt x="223977" y="97790"/>
                </a:lnTo>
                <a:lnTo>
                  <a:pt x="2239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517494" y="9810844"/>
            <a:ext cx="27940" cy="123189"/>
          </a:xfrm>
          <a:custGeom>
            <a:avLst/>
            <a:gdLst/>
            <a:ahLst/>
            <a:cxnLst/>
            <a:rect l="l" t="t" r="r" b="b"/>
            <a:pathLst>
              <a:path w="27939" h="123190">
                <a:moveTo>
                  <a:pt x="0" y="123190"/>
                </a:moveTo>
                <a:lnTo>
                  <a:pt x="27863" y="123190"/>
                </a:lnTo>
                <a:lnTo>
                  <a:pt x="27863" y="0"/>
                </a:lnTo>
                <a:lnTo>
                  <a:pt x="0" y="0"/>
                </a:lnTo>
                <a:lnTo>
                  <a:pt x="0" y="1231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517493" y="9682574"/>
            <a:ext cx="184785" cy="251460"/>
          </a:xfrm>
          <a:custGeom>
            <a:avLst/>
            <a:gdLst/>
            <a:ahLst/>
            <a:cxnLst/>
            <a:rect l="l" t="t" r="r" b="b"/>
            <a:pathLst>
              <a:path w="184785" h="251459">
                <a:moveTo>
                  <a:pt x="184518" y="0"/>
                </a:moveTo>
                <a:lnTo>
                  <a:pt x="156654" y="0"/>
                </a:lnTo>
                <a:lnTo>
                  <a:pt x="156654" y="101600"/>
                </a:lnTo>
                <a:lnTo>
                  <a:pt x="27863" y="101600"/>
                </a:lnTo>
                <a:lnTo>
                  <a:pt x="27863" y="0"/>
                </a:lnTo>
                <a:lnTo>
                  <a:pt x="0" y="0"/>
                </a:lnTo>
                <a:lnTo>
                  <a:pt x="0" y="101600"/>
                </a:lnTo>
                <a:lnTo>
                  <a:pt x="0" y="128270"/>
                </a:lnTo>
                <a:lnTo>
                  <a:pt x="156654" y="128270"/>
                </a:lnTo>
                <a:lnTo>
                  <a:pt x="156654" y="251460"/>
                </a:lnTo>
                <a:lnTo>
                  <a:pt x="184518" y="251460"/>
                </a:lnTo>
                <a:lnTo>
                  <a:pt x="184518" y="128270"/>
                </a:lnTo>
                <a:lnTo>
                  <a:pt x="184518" y="101600"/>
                </a:lnTo>
                <a:lnTo>
                  <a:pt x="1845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3" name="object 33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3761204" y="9682574"/>
            <a:ext cx="244013" cy="251395"/>
          </a:xfrm>
          <a:prstGeom prst="rect">
            <a:avLst/>
          </a:prstGeom>
        </p:spPr>
      </p:pic>
      <p:sp>
        <p:nvSpPr>
          <p:cNvPr id="34" name="object 34"/>
          <p:cNvSpPr/>
          <p:nvPr/>
        </p:nvSpPr>
        <p:spPr>
          <a:xfrm>
            <a:off x="4054295" y="9612827"/>
            <a:ext cx="224154" cy="321310"/>
          </a:xfrm>
          <a:custGeom>
            <a:avLst/>
            <a:gdLst/>
            <a:ahLst/>
            <a:cxnLst/>
            <a:rect l="l" t="t" r="r" b="b"/>
            <a:pathLst>
              <a:path w="224154" h="321309">
                <a:moveTo>
                  <a:pt x="76835" y="0"/>
                </a:moveTo>
                <a:lnTo>
                  <a:pt x="42941" y="12952"/>
                </a:lnTo>
                <a:lnTo>
                  <a:pt x="47328" y="21804"/>
                </a:lnTo>
                <a:lnTo>
                  <a:pt x="52965" y="29669"/>
                </a:lnTo>
                <a:lnTo>
                  <a:pt x="87425" y="50527"/>
                </a:lnTo>
                <a:lnTo>
                  <a:pt x="110729" y="53223"/>
                </a:lnTo>
                <a:lnTo>
                  <a:pt x="122854" y="52549"/>
                </a:lnTo>
                <a:lnTo>
                  <a:pt x="161593" y="36544"/>
                </a:lnTo>
                <a:lnTo>
                  <a:pt x="174585" y="20858"/>
                </a:lnTo>
                <a:lnTo>
                  <a:pt x="110729" y="20858"/>
                </a:lnTo>
                <a:lnTo>
                  <a:pt x="99000" y="19554"/>
                </a:lnTo>
                <a:lnTo>
                  <a:pt x="89443" y="15643"/>
                </a:lnTo>
                <a:lnTo>
                  <a:pt x="82056" y="9125"/>
                </a:lnTo>
                <a:lnTo>
                  <a:pt x="76835" y="0"/>
                </a:lnTo>
                <a:close/>
              </a:path>
              <a:path w="224154" h="321309">
                <a:moveTo>
                  <a:pt x="144613" y="0"/>
                </a:moveTo>
                <a:lnTo>
                  <a:pt x="139391" y="9125"/>
                </a:lnTo>
                <a:lnTo>
                  <a:pt x="132002" y="15643"/>
                </a:lnTo>
                <a:lnTo>
                  <a:pt x="122448" y="19554"/>
                </a:lnTo>
                <a:lnTo>
                  <a:pt x="110729" y="20858"/>
                </a:lnTo>
                <a:lnTo>
                  <a:pt x="174585" y="20858"/>
                </a:lnTo>
                <a:lnTo>
                  <a:pt x="178507" y="12952"/>
                </a:lnTo>
                <a:lnTo>
                  <a:pt x="144613" y="0"/>
                </a:lnTo>
                <a:close/>
              </a:path>
              <a:path w="224154" h="321309">
                <a:moveTo>
                  <a:pt x="48961" y="69757"/>
                </a:moveTo>
                <a:lnTo>
                  <a:pt x="0" y="69757"/>
                </a:lnTo>
                <a:lnTo>
                  <a:pt x="10" y="321142"/>
                </a:lnTo>
                <a:lnTo>
                  <a:pt x="33904" y="321142"/>
                </a:lnTo>
                <a:lnTo>
                  <a:pt x="103343" y="237511"/>
                </a:lnTo>
                <a:lnTo>
                  <a:pt x="48961" y="237511"/>
                </a:lnTo>
                <a:lnTo>
                  <a:pt x="48961" y="69757"/>
                </a:lnTo>
                <a:close/>
              </a:path>
              <a:path w="224154" h="321309">
                <a:moveTo>
                  <a:pt x="222137" y="154236"/>
                </a:moveTo>
                <a:lnTo>
                  <a:pt x="172486" y="154236"/>
                </a:lnTo>
                <a:lnTo>
                  <a:pt x="172476" y="321142"/>
                </a:lnTo>
                <a:lnTo>
                  <a:pt x="223532" y="321142"/>
                </a:lnTo>
                <a:lnTo>
                  <a:pt x="222137" y="154236"/>
                </a:lnTo>
                <a:close/>
              </a:path>
              <a:path w="224154" h="321309">
                <a:moveTo>
                  <a:pt x="221438" y="70605"/>
                </a:moveTo>
                <a:lnTo>
                  <a:pt x="187544" y="70605"/>
                </a:lnTo>
                <a:lnTo>
                  <a:pt x="48961" y="237511"/>
                </a:lnTo>
                <a:lnTo>
                  <a:pt x="103343" y="237511"/>
                </a:lnTo>
                <a:lnTo>
                  <a:pt x="172486" y="154236"/>
                </a:lnTo>
                <a:lnTo>
                  <a:pt x="222137" y="154236"/>
                </a:lnTo>
                <a:lnTo>
                  <a:pt x="221438" y="7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931345" y="9685883"/>
            <a:ext cx="255270" cy="251460"/>
          </a:xfrm>
          <a:custGeom>
            <a:avLst/>
            <a:gdLst/>
            <a:ahLst/>
            <a:cxnLst/>
            <a:rect l="l" t="t" r="r" b="b"/>
            <a:pathLst>
              <a:path w="255269" h="251459">
                <a:moveTo>
                  <a:pt x="127723" y="0"/>
                </a:moveTo>
                <a:lnTo>
                  <a:pt x="76213" y="8502"/>
                </a:lnTo>
                <a:lnTo>
                  <a:pt x="35517" y="34344"/>
                </a:lnTo>
                <a:lnTo>
                  <a:pt x="8986" y="74173"/>
                </a:lnTo>
                <a:lnTo>
                  <a:pt x="146" y="122917"/>
                </a:lnTo>
                <a:lnTo>
                  <a:pt x="96" y="123493"/>
                </a:lnTo>
                <a:lnTo>
                  <a:pt x="0" y="124603"/>
                </a:lnTo>
                <a:lnTo>
                  <a:pt x="9075" y="175967"/>
                </a:lnTo>
                <a:lnTo>
                  <a:pt x="36731" y="216234"/>
                </a:lnTo>
                <a:lnTo>
                  <a:pt x="77704" y="242314"/>
                </a:lnTo>
                <a:lnTo>
                  <a:pt x="126750" y="251102"/>
                </a:lnTo>
                <a:lnTo>
                  <a:pt x="158048" y="248112"/>
                </a:lnTo>
                <a:lnTo>
                  <a:pt x="185457" y="238952"/>
                </a:lnTo>
                <a:lnTo>
                  <a:pt x="201016" y="228809"/>
                </a:lnTo>
                <a:lnTo>
                  <a:pt x="128750" y="228809"/>
                </a:lnTo>
                <a:lnTo>
                  <a:pt x="106335" y="226787"/>
                </a:lnTo>
                <a:lnTo>
                  <a:pt x="68989" y="210991"/>
                </a:lnTo>
                <a:lnTo>
                  <a:pt x="42096" y="180772"/>
                </a:lnTo>
                <a:lnTo>
                  <a:pt x="28497" y="143622"/>
                </a:lnTo>
                <a:lnTo>
                  <a:pt x="26991" y="124603"/>
                </a:lnTo>
                <a:lnTo>
                  <a:pt x="26903" y="123493"/>
                </a:lnTo>
                <a:lnTo>
                  <a:pt x="34532" y="81361"/>
                </a:lnTo>
                <a:lnTo>
                  <a:pt x="57191" y="49370"/>
                </a:lnTo>
                <a:lnTo>
                  <a:pt x="90200" y="29006"/>
                </a:lnTo>
                <a:lnTo>
                  <a:pt x="108715" y="23978"/>
                </a:lnTo>
                <a:lnTo>
                  <a:pt x="108417" y="23978"/>
                </a:lnTo>
                <a:lnTo>
                  <a:pt x="128917" y="22292"/>
                </a:lnTo>
                <a:lnTo>
                  <a:pt x="202316" y="22292"/>
                </a:lnTo>
                <a:lnTo>
                  <a:pt x="185697" y="11898"/>
                </a:lnTo>
                <a:lnTo>
                  <a:pt x="158520" y="3021"/>
                </a:lnTo>
                <a:lnTo>
                  <a:pt x="127723" y="0"/>
                </a:lnTo>
                <a:close/>
              </a:path>
              <a:path w="255269" h="251459">
                <a:moveTo>
                  <a:pt x="254168" y="202119"/>
                </a:moveTo>
                <a:lnTo>
                  <a:pt x="228600" y="202119"/>
                </a:lnTo>
                <a:lnTo>
                  <a:pt x="228526" y="220847"/>
                </a:lnTo>
                <a:lnTo>
                  <a:pt x="228411" y="250180"/>
                </a:lnTo>
                <a:lnTo>
                  <a:pt x="253981" y="250180"/>
                </a:lnTo>
                <a:lnTo>
                  <a:pt x="254095" y="220847"/>
                </a:lnTo>
                <a:lnTo>
                  <a:pt x="254168" y="202119"/>
                </a:lnTo>
                <a:close/>
              </a:path>
              <a:path w="255269" h="251459">
                <a:moveTo>
                  <a:pt x="202316" y="22292"/>
                </a:moveTo>
                <a:lnTo>
                  <a:pt x="128917" y="22292"/>
                </a:lnTo>
                <a:lnTo>
                  <a:pt x="147925" y="23978"/>
                </a:lnTo>
                <a:lnTo>
                  <a:pt x="166133" y="29006"/>
                </a:lnTo>
                <a:lnTo>
                  <a:pt x="199145" y="48605"/>
                </a:lnTo>
                <a:lnTo>
                  <a:pt x="222512" y="80430"/>
                </a:lnTo>
                <a:lnTo>
                  <a:pt x="230134" y="122917"/>
                </a:lnTo>
                <a:lnTo>
                  <a:pt x="230088" y="124603"/>
                </a:lnTo>
                <a:lnTo>
                  <a:pt x="228488" y="143622"/>
                </a:lnTo>
                <a:lnTo>
                  <a:pt x="228400" y="144667"/>
                </a:lnTo>
                <a:lnTo>
                  <a:pt x="214669" y="182033"/>
                </a:lnTo>
                <a:lnTo>
                  <a:pt x="187856" y="211657"/>
                </a:lnTo>
                <a:lnTo>
                  <a:pt x="150872" y="226950"/>
                </a:lnTo>
                <a:lnTo>
                  <a:pt x="128750" y="228809"/>
                </a:lnTo>
                <a:lnTo>
                  <a:pt x="201016" y="228809"/>
                </a:lnTo>
                <a:lnTo>
                  <a:pt x="208975" y="223621"/>
                </a:lnTo>
                <a:lnTo>
                  <a:pt x="228600" y="202119"/>
                </a:lnTo>
                <a:lnTo>
                  <a:pt x="254168" y="202119"/>
                </a:lnTo>
                <a:lnTo>
                  <a:pt x="254270" y="175967"/>
                </a:lnTo>
                <a:lnTo>
                  <a:pt x="254396" y="143622"/>
                </a:lnTo>
                <a:lnTo>
                  <a:pt x="254477" y="122917"/>
                </a:lnTo>
                <a:lnTo>
                  <a:pt x="254573" y="98064"/>
                </a:lnTo>
                <a:lnTo>
                  <a:pt x="254666" y="74173"/>
                </a:lnTo>
                <a:lnTo>
                  <a:pt x="254771" y="47223"/>
                </a:lnTo>
                <a:lnTo>
                  <a:pt x="229197" y="47223"/>
                </a:lnTo>
                <a:lnTo>
                  <a:pt x="209255" y="26632"/>
                </a:lnTo>
                <a:lnTo>
                  <a:pt x="202316" y="22292"/>
                </a:lnTo>
                <a:close/>
              </a:path>
              <a:path w="255269" h="251459">
                <a:moveTo>
                  <a:pt x="254955" y="0"/>
                </a:moveTo>
                <a:lnTo>
                  <a:pt x="229375" y="2083"/>
                </a:lnTo>
                <a:lnTo>
                  <a:pt x="229307" y="19256"/>
                </a:lnTo>
                <a:lnTo>
                  <a:pt x="229197" y="47223"/>
                </a:lnTo>
                <a:lnTo>
                  <a:pt x="254771" y="47223"/>
                </a:lnTo>
                <a:lnTo>
                  <a:pt x="254880" y="19256"/>
                </a:lnTo>
                <a:lnTo>
                  <a:pt x="2549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393622" y="10005873"/>
            <a:ext cx="256540" cy="243840"/>
          </a:xfrm>
          <a:custGeom>
            <a:avLst/>
            <a:gdLst/>
            <a:ahLst/>
            <a:cxnLst/>
            <a:rect l="l" t="t" r="r" b="b"/>
            <a:pathLst>
              <a:path w="256539" h="243840">
                <a:moveTo>
                  <a:pt x="145838" y="210349"/>
                </a:moveTo>
                <a:lnTo>
                  <a:pt x="110080" y="210349"/>
                </a:lnTo>
                <a:lnTo>
                  <a:pt x="110080" y="243301"/>
                </a:lnTo>
                <a:lnTo>
                  <a:pt x="145838" y="243301"/>
                </a:lnTo>
                <a:lnTo>
                  <a:pt x="145838" y="210349"/>
                </a:lnTo>
                <a:close/>
              </a:path>
              <a:path w="256539" h="243840">
                <a:moveTo>
                  <a:pt x="152152" y="28051"/>
                </a:moveTo>
                <a:lnTo>
                  <a:pt x="103776" y="28051"/>
                </a:lnTo>
                <a:lnTo>
                  <a:pt x="79451" y="29639"/>
                </a:lnTo>
                <a:lnTo>
                  <a:pt x="40535" y="42346"/>
                </a:lnTo>
                <a:lnTo>
                  <a:pt x="6486" y="82610"/>
                </a:lnTo>
                <a:lnTo>
                  <a:pt x="0" y="119200"/>
                </a:lnTo>
                <a:lnTo>
                  <a:pt x="1621" y="138428"/>
                </a:lnTo>
                <a:lnTo>
                  <a:pt x="25946" y="184936"/>
                </a:lnTo>
                <a:lnTo>
                  <a:pt x="79451" y="208761"/>
                </a:lnTo>
                <a:lnTo>
                  <a:pt x="103776" y="210349"/>
                </a:lnTo>
                <a:lnTo>
                  <a:pt x="152152" y="210349"/>
                </a:lnTo>
                <a:lnTo>
                  <a:pt x="197550" y="203996"/>
                </a:lnTo>
                <a:lnTo>
                  <a:pt x="236254" y="177397"/>
                </a:lnTo>
                <a:lnTo>
                  <a:pt x="103075" y="177397"/>
                </a:lnTo>
                <a:lnTo>
                  <a:pt x="87296" y="176400"/>
                </a:lnTo>
                <a:lnTo>
                  <a:pt x="45224" y="152821"/>
                </a:lnTo>
                <a:lnTo>
                  <a:pt x="35758" y="119200"/>
                </a:lnTo>
                <a:lnTo>
                  <a:pt x="36810" y="106700"/>
                </a:lnTo>
                <a:lnTo>
                  <a:pt x="62049" y="69975"/>
                </a:lnTo>
                <a:lnTo>
                  <a:pt x="103075" y="61003"/>
                </a:lnTo>
                <a:lnTo>
                  <a:pt x="236251" y="61003"/>
                </a:lnTo>
                <a:lnTo>
                  <a:pt x="229982" y="53464"/>
                </a:lnTo>
                <a:lnTo>
                  <a:pt x="215387" y="42346"/>
                </a:lnTo>
                <a:lnTo>
                  <a:pt x="197550" y="34404"/>
                </a:lnTo>
                <a:lnTo>
                  <a:pt x="176471" y="29639"/>
                </a:lnTo>
                <a:lnTo>
                  <a:pt x="152152" y="28051"/>
                </a:lnTo>
                <a:close/>
              </a:path>
              <a:path w="256539" h="243840">
                <a:moveTo>
                  <a:pt x="145838" y="61003"/>
                </a:moveTo>
                <a:lnTo>
                  <a:pt x="110080" y="61003"/>
                </a:lnTo>
                <a:lnTo>
                  <a:pt x="110080" y="177397"/>
                </a:lnTo>
                <a:lnTo>
                  <a:pt x="145838" y="177397"/>
                </a:lnTo>
                <a:lnTo>
                  <a:pt x="145838" y="61003"/>
                </a:lnTo>
                <a:close/>
              </a:path>
              <a:path w="256539" h="243840">
                <a:moveTo>
                  <a:pt x="236251" y="61003"/>
                </a:moveTo>
                <a:lnTo>
                  <a:pt x="152853" y="61003"/>
                </a:lnTo>
                <a:lnTo>
                  <a:pt x="168630" y="62000"/>
                </a:lnTo>
                <a:lnTo>
                  <a:pt x="182303" y="64991"/>
                </a:lnTo>
                <a:lnTo>
                  <a:pt x="215952" y="95491"/>
                </a:lnTo>
                <a:lnTo>
                  <a:pt x="220160" y="119200"/>
                </a:lnTo>
                <a:lnTo>
                  <a:pt x="219108" y="131700"/>
                </a:lnTo>
                <a:lnTo>
                  <a:pt x="193871" y="168421"/>
                </a:lnTo>
                <a:lnTo>
                  <a:pt x="152853" y="177397"/>
                </a:lnTo>
                <a:lnTo>
                  <a:pt x="236254" y="177397"/>
                </a:lnTo>
                <a:lnTo>
                  <a:pt x="241328" y="171297"/>
                </a:lnTo>
                <a:lnTo>
                  <a:pt x="249433" y="155794"/>
                </a:lnTo>
                <a:lnTo>
                  <a:pt x="254297" y="138428"/>
                </a:lnTo>
                <a:lnTo>
                  <a:pt x="255918" y="119200"/>
                </a:lnTo>
                <a:lnTo>
                  <a:pt x="254297" y="99973"/>
                </a:lnTo>
                <a:lnTo>
                  <a:pt x="249433" y="82610"/>
                </a:lnTo>
                <a:lnTo>
                  <a:pt x="241328" y="67107"/>
                </a:lnTo>
                <a:lnTo>
                  <a:pt x="236251" y="61003"/>
                </a:lnTo>
                <a:close/>
              </a:path>
              <a:path w="256539" h="243840">
                <a:moveTo>
                  <a:pt x="145838" y="0"/>
                </a:moveTo>
                <a:lnTo>
                  <a:pt x="110080" y="0"/>
                </a:lnTo>
                <a:lnTo>
                  <a:pt x="110080" y="28051"/>
                </a:lnTo>
                <a:lnTo>
                  <a:pt x="145838" y="28051"/>
                </a:lnTo>
                <a:lnTo>
                  <a:pt x="1458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7" name="object 37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1900036" y="10005883"/>
            <a:ext cx="172623" cy="241573"/>
          </a:xfrm>
          <a:prstGeom prst="rect">
            <a:avLst/>
          </a:prstGeom>
        </p:spPr>
      </p:pic>
      <p:grpSp>
        <p:nvGrpSpPr>
          <p:cNvPr id="38" name="object 38"/>
          <p:cNvGrpSpPr/>
          <p:nvPr/>
        </p:nvGrpSpPr>
        <p:grpSpPr>
          <a:xfrm>
            <a:off x="2113809" y="10005873"/>
            <a:ext cx="714375" cy="241935"/>
            <a:chOff x="2113809" y="10005873"/>
            <a:chExt cx="714375" cy="241935"/>
          </a:xfrm>
        </p:grpSpPr>
        <p:sp>
          <p:nvSpPr>
            <p:cNvPr id="39" name="object 39"/>
            <p:cNvSpPr/>
            <p:nvPr/>
          </p:nvSpPr>
          <p:spPr>
            <a:xfrm>
              <a:off x="2113800" y="10006336"/>
              <a:ext cx="229235" cy="241300"/>
            </a:xfrm>
            <a:custGeom>
              <a:avLst/>
              <a:gdLst/>
              <a:ahLst/>
              <a:cxnLst/>
              <a:rect l="l" t="t" r="r" b="b"/>
              <a:pathLst>
                <a:path w="229235" h="241300">
                  <a:moveTo>
                    <a:pt x="228917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85839" y="34290"/>
                  </a:lnTo>
                  <a:lnTo>
                    <a:pt x="85839" y="241300"/>
                  </a:lnTo>
                  <a:lnTo>
                    <a:pt x="143065" y="241300"/>
                  </a:lnTo>
                  <a:lnTo>
                    <a:pt x="143065" y="34290"/>
                  </a:lnTo>
                  <a:lnTo>
                    <a:pt x="228917" y="34290"/>
                  </a:lnTo>
                  <a:lnTo>
                    <a:pt x="22891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380901" y="10005873"/>
              <a:ext cx="139451" cy="241573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2547555" y="10005873"/>
              <a:ext cx="280670" cy="241935"/>
            </a:xfrm>
            <a:custGeom>
              <a:avLst/>
              <a:gdLst/>
              <a:ahLst/>
              <a:cxnLst/>
              <a:rect l="l" t="t" r="r" b="b"/>
              <a:pathLst>
                <a:path w="280669" h="241934">
                  <a:moveTo>
                    <a:pt x="71118" y="0"/>
                  </a:moveTo>
                  <a:lnTo>
                    <a:pt x="0" y="0"/>
                  </a:lnTo>
                  <a:lnTo>
                    <a:pt x="0" y="241573"/>
                  </a:lnTo>
                  <a:lnTo>
                    <a:pt x="107745" y="241573"/>
                  </a:lnTo>
                  <a:lnTo>
                    <a:pt x="128575" y="241393"/>
                  </a:lnTo>
                  <a:lnTo>
                    <a:pt x="179219" y="238683"/>
                  </a:lnTo>
                  <a:lnTo>
                    <a:pt x="219945" y="229651"/>
                  </a:lnTo>
                  <a:lnTo>
                    <a:pt x="261431" y="206810"/>
                  </a:lnTo>
                  <a:lnTo>
                    <a:pt x="46605" y="206810"/>
                  </a:lnTo>
                  <a:lnTo>
                    <a:pt x="46605" y="134372"/>
                  </a:lnTo>
                  <a:lnTo>
                    <a:pt x="260287" y="134372"/>
                  </a:lnTo>
                  <a:lnTo>
                    <a:pt x="258787" y="133105"/>
                  </a:lnTo>
                  <a:lnTo>
                    <a:pt x="246967" y="125987"/>
                  </a:lnTo>
                  <a:lnTo>
                    <a:pt x="232991" y="120022"/>
                  </a:lnTo>
                  <a:lnTo>
                    <a:pt x="216862" y="115212"/>
                  </a:lnTo>
                  <a:lnTo>
                    <a:pt x="198580" y="111556"/>
                  </a:lnTo>
                  <a:lnTo>
                    <a:pt x="213609" y="103944"/>
                  </a:lnTo>
                  <a:lnTo>
                    <a:pt x="46605" y="103944"/>
                  </a:lnTo>
                  <a:lnTo>
                    <a:pt x="46605" y="34773"/>
                  </a:lnTo>
                  <a:lnTo>
                    <a:pt x="223118" y="34773"/>
                  </a:lnTo>
                  <a:lnTo>
                    <a:pt x="207511" y="23160"/>
                  </a:lnTo>
                  <a:lnTo>
                    <a:pt x="183795" y="12680"/>
                  </a:lnTo>
                  <a:lnTo>
                    <a:pt x="163548" y="7134"/>
                  </a:lnTo>
                  <a:lnTo>
                    <a:pt x="138019" y="3171"/>
                  </a:lnTo>
                  <a:lnTo>
                    <a:pt x="107209" y="793"/>
                  </a:lnTo>
                  <a:lnTo>
                    <a:pt x="71118" y="0"/>
                  </a:lnTo>
                  <a:close/>
                </a:path>
                <a:path w="280669" h="241934">
                  <a:moveTo>
                    <a:pt x="260287" y="134372"/>
                  </a:moveTo>
                  <a:lnTo>
                    <a:pt x="116896" y="134372"/>
                  </a:lnTo>
                  <a:lnTo>
                    <a:pt x="157562" y="136659"/>
                  </a:lnTo>
                  <a:lnTo>
                    <a:pt x="186609" y="143519"/>
                  </a:lnTo>
                  <a:lnTo>
                    <a:pt x="204037" y="154949"/>
                  </a:lnTo>
                  <a:lnTo>
                    <a:pt x="209847" y="170947"/>
                  </a:lnTo>
                  <a:lnTo>
                    <a:pt x="208569" y="177958"/>
                  </a:lnTo>
                  <a:lnTo>
                    <a:pt x="177144" y="200802"/>
                  </a:lnTo>
                  <a:lnTo>
                    <a:pt x="115483" y="206810"/>
                  </a:lnTo>
                  <a:lnTo>
                    <a:pt x="261431" y="206810"/>
                  </a:lnTo>
                  <a:lnTo>
                    <a:pt x="268464" y="200558"/>
                  </a:lnTo>
                  <a:lnTo>
                    <a:pt x="277313" y="185233"/>
                  </a:lnTo>
                  <a:lnTo>
                    <a:pt x="280263" y="167691"/>
                  </a:lnTo>
                  <a:lnTo>
                    <a:pt x="278919" y="158332"/>
                  </a:lnTo>
                  <a:lnTo>
                    <a:pt x="274889" y="149448"/>
                  </a:lnTo>
                  <a:lnTo>
                    <a:pt x="268177" y="141039"/>
                  </a:lnTo>
                  <a:lnTo>
                    <a:pt x="260287" y="134372"/>
                  </a:lnTo>
                  <a:close/>
                </a:path>
                <a:path w="280669" h="241934">
                  <a:moveTo>
                    <a:pt x="223118" y="34773"/>
                  </a:moveTo>
                  <a:lnTo>
                    <a:pt x="96468" y="34773"/>
                  </a:lnTo>
                  <a:lnTo>
                    <a:pt x="128819" y="36878"/>
                  </a:lnTo>
                  <a:lnTo>
                    <a:pt x="151927" y="43193"/>
                  </a:lnTo>
                  <a:lnTo>
                    <a:pt x="165792" y="53720"/>
                  </a:lnTo>
                  <a:lnTo>
                    <a:pt x="170413" y="68458"/>
                  </a:lnTo>
                  <a:lnTo>
                    <a:pt x="165615" y="83986"/>
                  </a:lnTo>
                  <a:lnTo>
                    <a:pt x="151223" y="95075"/>
                  </a:lnTo>
                  <a:lnTo>
                    <a:pt x="127237" y="101727"/>
                  </a:lnTo>
                  <a:lnTo>
                    <a:pt x="93662" y="103944"/>
                  </a:lnTo>
                  <a:lnTo>
                    <a:pt x="213609" y="103944"/>
                  </a:lnTo>
                  <a:lnTo>
                    <a:pt x="215833" y="102817"/>
                  </a:lnTo>
                  <a:lnTo>
                    <a:pt x="228156" y="92541"/>
                  </a:lnTo>
                  <a:lnTo>
                    <a:pt x="235549" y="80726"/>
                  </a:lnTo>
                  <a:lnTo>
                    <a:pt x="238013" y="67369"/>
                  </a:lnTo>
                  <a:lnTo>
                    <a:pt x="234623" y="50505"/>
                  </a:lnTo>
                  <a:lnTo>
                    <a:pt x="224455" y="35768"/>
                  </a:lnTo>
                  <a:lnTo>
                    <a:pt x="223118" y="347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" name="object 42"/>
          <p:cNvGrpSpPr/>
          <p:nvPr/>
        </p:nvGrpSpPr>
        <p:grpSpPr>
          <a:xfrm>
            <a:off x="2854280" y="9974094"/>
            <a:ext cx="673735" cy="276225"/>
            <a:chOff x="2854280" y="9974094"/>
            <a:chExt cx="673735" cy="276225"/>
          </a:xfrm>
        </p:grpSpPr>
        <p:sp>
          <p:nvSpPr>
            <p:cNvPr id="43" name="object 43"/>
            <p:cNvSpPr/>
            <p:nvPr/>
          </p:nvSpPr>
          <p:spPr>
            <a:xfrm>
              <a:off x="3128794" y="10005873"/>
              <a:ext cx="260985" cy="244475"/>
            </a:xfrm>
            <a:custGeom>
              <a:avLst/>
              <a:gdLst/>
              <a:ahLst/>
              <a:cxnLst/>
              <a:rect l="l" t="t" r="r" b="b"/>
              <a:pathLst>
                <a:path w="260985" h="244475">
                  <a:moveTo>
                    <a:pt x="260798" y="0"/>
                  </a:moveTo>
                  <a:lnTo>
                    <a:pt x="60982" y="0"/>
                  </a:lnTo>
                  <a:lnTo>
                    <a:pt x="60982" y="144215"/>
                  </a:lnTo>
                  <a:lnTo>
                    <a:pt x="60814" y="161848"/>
                  </a:lnTo>
                  <a:lnTo>
                    <a:pt x="45495" y="201459"/>
                  </a:lnTo>
                  <a:lnTo>
                    <a:pt x="17360" y="209794"/>
                  </a:lnTo>
                  <a:lnTo>
                    <a:pt x="12031" y="209794"/>
                  </a:lnTo>
                  <a:lnTo>
                    <a:pt x="6251" y="209072"/>
                  </a:lnTo>
                  <a:lnTo>
                    <a:pt x="0" y="207616"/>
                  </a:lnTo>
                  <a:lnTo>
                    <a:pt x="0" y="241678"/>
                  </a:lnTo>
                  <a:lnTo>
                    <a:pt x="7497" y="243123"/>
                  </a:lnTo>
                  <a:lnTo>
                    <a:pt x="14533" y="243856"/>
                  </a:lnTo>
                  <a:lnTo>
                    <a:pt x="21109" y="243856"/>
                  </a:lnTo>
                  <a:lnTo>
                    <a:pt x="65697" y="235697"/>
                  </a:lnTo>
                  <a:lnTo>
                    <a:pt x="98740" y="207260"/>
                  </a:lnTo>
                  <a:lnTo>
                    <a:pt x="108735" y="163359"/>
                  </a:lnTo>
                  <a:lnTo>
                    <a:pt x="108823" y="72573"/>
                  </a:lnTo>
                  <a:lnTo>
                    <a:pt x="108823" y="34784"/>
                  </a:lnTo>
                  <a:lnTo>
                    <a:pt x="212956" y="34784"/>
                  </a:lnTo>
                  <a:lnTo>
                    <a:pt x="212956" y="243301"/>
                  </a:lnTo>
                  <a:lnTo>
                    <a:pt x="260798" y="243301"/>
                  </a:lnTo>
                  <a:lnTo>
                    <a:pt x="2607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404042" y="10005873"/>
              <a:ext cx="123881" cy="243301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2854280" y="9974094"/>
              <a:ext cx="284480" cy="271145"/>
            </a:xfrm>
            <a:custGeom>
              <a:avLst/>
              <a:gdLst/>
              <a:ahLst/>
              <a:cxnLst/>
              <a:rect l="l" t="t" r="r" b="b"/>
              <a:pathLst>
                <a:path w="284480" h="271145">
                  <a:moveTo>
                    <a:pt x="124010" y="34429"/>
                  </a:moveTo>
                  <a:lnTo>
                    <a:pt x="69211" y="49066"/>
                  </a:lnTo>
                  <a:lnTo>
                    <a:pt x="28853" y="77870"/>
                  </a:lnTo>
                  <a:lnTo>
                    <a:pt x="5317" y="116467"/>
                  </a:lnTo>
                  <a:lnTo>
                    <a:pt x="145" y="144688"/>
                  </a:lnTo>
                  <a:lnTo>
                    <a:pt x="44" y="155815"/>
                  </a:lnTo>
                  <a:lnTo>
                    <a:pt x="14322" y="206213"/>
                  </a:lnTo>
                  <a:lnTo>
                    <a:pt x="44499" y="244920"/>
                  </a:lnTo>
                  <a:lnTo>
                    <a:pt x="85734" y="266578"/>
                  </a:lnTo>
                  <a:lnTo>
                    <a:pt x="109032" y="270941"/>
                  </a:lnTo>
                  <a:lnTo>
                    <a:pt x="131808" y="270941"/>
                  </a:lnTo>
                  <a:lnTo>
                    <a:pt x="155150" y="266367"/>
                  </a:lnTo>
                  <a:lnTo>
                    <a:pt x="177972" y="257437"/>
                  </a:lnTo>
                  <a:lnTo>
                    <a:pt x="190985" y="249415"/>
                  </a:lnTo>
                  <a:lnTo>
                    <a:pt x="130261" y="249415"/>
                  </a:lnTo>
                  <a:lnTo>
                    <a:pt x="111052" y="248611"/>
                  </a:lnTo>
                  <a:lnTo>
                    <a:pt x="74851" y="234947"/>
                  </a:lnTo>
                  <a:lnTo>
                    <a:pt x="36563" y="193470"/>
                  </a:lnTo>
                  <a:lnTo>
                    <a:pt x="24988" y="155815"/>
                  </a:lnTo>
                  <a:lnTo>
                    <a:pt x="25550" y="138390"/>
                  </a:lnTo>
                  <a:lnTo>
                    <a:pt x="25576" y="137585"/>
                  </a:lnTo>
                  <a:lnTo>
                    <a:pt x="49768" y="88941"/>
                  </a:lnTo>
                  <a:lnTo>
                    <a:pt x="96962" y="60389"/>
                  </a:lnTo>
                  <a:lnTo>
                    <a:pt x="209974" y="56454"/>
                  </a:lnTo>
                  <a:lnTo>
                    <a:pt x="204155" y="45307"/>
                  </a:lnTo>
                  <a:lnTo>
                    <a:pt x="176642" y="45307"/>
                  </a:lnTo>
                  <a:lnTo>
                    <a:pt x="150597" y="36678"/>
                  </a:lnTo>
                  <a:lnTo>
                    <a:pt x="124010" y="34429"/>
                  </a:lnTo>
                  <a:close/>
                </a:path>
                <a:path w="284480" h="271145">
                  <a:moveTo>
                    <a:pt x="209974" y="56454"/>
                  </a:moveTo>
                  <a:lnTo>
                    <a:pt x="132751" y="56454"/>
                  </a:lnTo>
                  <a:lnTo>
                    <a:pt x="151533" y="59150"/>
                  </a:lnTo>
                  <a:lnTo>
                    <a:pt x="169542" y="65399"/>
                  </a:lnTo>
                  <a:lnTo>
                    <a:pt x="199160" y="89853"/>
                  </a:lnTo>
                  <a:lnTo>
                    <a:pt x="218487" y="126345"/>
                  </a:lnTo>
                  <a:lnTo>
                    <a:pt x="223050" y="163087"/>
                  </a:lnTo>
                  <a:lnTo>
                    <a:pt x="219897" y="181544"/>
                  </a:lnTo>
                  <a:lnTo>
                    <a:pt x="213167" y="198632"/>
                  </a:lnTo>
                  <a:lnTo>
                    <a:pt x="213041" y="198950"/>
                  </a:lnTo>
                  <a:lnTo>
                    <a:pt x="169951" y="238128"/>
                  </a:lnTo>
                  <a:lnTo>
                    <a:pt x="130261" y="249415"/>
                  </a:lnTo>
                  <a:lnTo>
                    <a:pt x="190985" y="249415"/>
                  </a:lnTo>
                  <a:lnTo>
                    <a:pt x="203445" y="241734"/>
                  </a:lnTo>
                  <a:lnTo>
                    <a:pt x="222897" y="222567"/>
                  </a:lnTo>
                  <a:lnTo>
                    <a:pt x="236326" y="199935"/>
                  </a:lnTo>
                  <a:lnTo>
                    <a:pt x="243729" y="173837"/>
                  </a:lnTo>
                  <a:lnTo>
                    <a:pt x="271246" y="173837"/>
                  </a:lnTo>
                  <a:lnTo>
                    <a:pt x="209974" y="56454"/>
                  </a:lnTo>
                  <a:close/>
                </a:path>
                <a:path w="284480" h="271145">
                  <a:moveTo>
                    <a:pt x="271246" y="173837"/>
                  </a:moveTo>
                  <a:lnTo>
                    <a:pt x="243729" y="173837"/>
                  </a:lnTo>
                  <a:lnTo>
                    <a:pt x="262283" y="209375"/>
                  </a:lnTo>
                  <a:lnTo>
                    <a:pt x="284188" y="198632"/>
                  </a:lnTo>
                  <a:lnTo>
                    <a:pt x="271246" y="173837"/>
                  </a:lnTo>
                  <a:close/>
                </a:path>
                <a:path w="284480" h="271145">
                  <a:moveTo>
                    <a:pt x="180506" y="0"/>
                  </a:moveTo>
                  <a:lnTo>
                    <a:pt x="158601" y="10743"/>
                  </a:lnTo>
                  <a:lnTo>
                    <a:pt x="176642" y="45307"/>
                  </a:lnTo>
                  <a:lnTo>
                    <a:pt x="204155" y="45307"/>
                  </a:lnTo>
                  <a:lnTo>
                    <a:pt x="1805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6" name="object 46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665391" y="10006089"/>
            <a:ext cx="211296" cy="241160"/>
          </a:xfrm>
          <a:prstGeom prst="rect">
            <a:avLst/>
          </a:prstGeom>
        </p:spPr>
      </p:pic>
      <p:sp>
        <p:nvSpPr>
          <p:cNvPr id="47" name="object 47"/>
          <p:cNvSpPr/>
          <p:nvPr/>
        </p:nvSpPr>
        <p:spPr>
          <a:xfrm>
            <a:off x="664083" y="3944486"/>
            <a:ext cx="1517650" cy="823594"/>
          </a:xfrm>
          <a:custGeom>
            <a:avLst/>
            <a:gdLst/>
            <a:ahLst/>
            <a:cxnLst/>
            <a:rect l="l" t="t" r="r" b="b"/>
            <a:pathLst>
              <a:path w="1517650" h="823595">
                <a:moveTo>
                  <a:pt x="709091" y="1384"/>
                </a:moveTo>
                <a:lnTo>
                  <a:pt x="707923" y="0"/>
                </a:lnTo>
                <a:lnTo>
                  <a:pt x="411581" y="0"/>
                </a:lnTo>
                <a:lnTo>
                  <a:pt x="202272" y="375119"/>
                </a:lnTo>
                <a:lnTo>
                  <a:pt x="117602" y="0"/>
                </a:lnTo>
                <a:lnTo>
                  <a:pt x="0" y="0"/>
                </a:lnTo>
                <a:lnTo>
                  <a:pt x="25882" y="823150"/>
                </a:lnTo>
                <a:lnTo>
                  <a:pt x="176403" y="823150"/>
                </a:lnTo>
                <a:lnTo>
                  <a:pt x="202272" y="507403"/>
                </a:lnTo>
                <a:lnTo>
                  <a:pt x="646772" y="823150"/>
                </a:lnTo>
                <a:lnTo>
                  <a:pt x="705561" y="705561"/>
                </a:lnTo>
                <a:lnTo>
                  <a:pt x="411581" y="470369"/>
                </a:lnTo>
                <a:lnTo>
                  <a:pt x="463219" y="396252"/>
                </a:lnTo>
                <a:lnTo>
                  <a:pt x="509930" y="328472"/>
                </a:lnTo>
                <a:lnTo>
                  <a:pt x="551738" y="267055"/>
                </a:lnTo>
                <a:lnTo>
                  <a:pt x="588619" y="211975"/>
                </a:lnTo>
                <a:lnTo>
                  <a:pt x="620572" y="163233"/>
                </a:lnTo>
                <a:lnTo>
                  <a:pt x="647623" y="120853"/>
                </a:lnTo>
                <a:lnTo>
                  <a:pt x="669759" y="84810"/>
                </a:lnTo>
                <a:lnTo>
                  <a:pt x="699262" y="31762"/>
                </a:lnTo>
                <a:lnTo>
                  <a:pt x="709091" y="4114"/>
                </a:lnTo>
                <a:lnTo>
                  <a:pt x="709091" y="1384"/>
                </a:lnTo>
                <a:close/>
              </a:path>
              <a:path w="1517650" h="823595">
                <a:moveTo>
                  <a:pt x="1517548" y="823150"/>
                </a:moveTo>
                <a:lnTo>
                  <a:pt x="1450111" y="587959"/>
                </a:lnTo>
                <a:lnTo>
                  <a:pt x="1408976" y="444500"/>
                </a:lnTo>
                <a:lnTo>
                  <a:pt x="1315237" y="117589"/>
                </a:lnTo>
                <a:lnTo>
                  <a:pt x="1282369" y="2933"/>
                </a:lnTo>
                <a:lnTo>
                  <a:pt x="1223568" y="2616"/>
                </a:lnTo>
                <a:lnTo>
                  <a:pt x="1223568" y="444500"/>
                </a:lnTo>
                <a:lnTo>
                  <a:pt x="988390" y="444500"/>
                </a:lnTo>
                <a:lnTo>
                  <a:pt x="1083640" y="117589"/>
                </a:lnTo>
                <a:lnTo>
                  <a:pt x="1223568" y="444500"/>
                </a:lnTo>
                <a:lnTo>
                  <a:pt x="1223568" y="2616"/>
                </a:lnTo>
                <a:lnTo>
                  <a:pt x="955459" y="1168"/>
                </a:lnTo>
                <a:lnTo>
                  <a:pt x="753198" y="823150"/>
                </a:lnTo>
                <a:lnTo>
                  <a:pt x="929589" y="823150"/>
                </a:lnTo>
                <a:lnTo>
                  <a:pt x="1047178" y="587959"/>
                </a:lnTo>
                <a:lnTo>
                  <a:pt x="1164780" y="587959"/>
                </a:lnTo>
                <a:lnTo>
                  <a:pt x="1282369" y="823150"/>
                </a:lnTo>
                <a:lnTo>
                  <a:pt x="1517548" y="8231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234549" y="3944476"/>
            <a:ext cx="709295" cy="823594"/>
          </a:xfrm>
          <a:custGeom>
            <a:avLst/>
            <a:gdLst/>
            <a:ahLst/>
            <a:cxnLst/>
            <a:rect l="l" t="t" r="r" b="b"/>
            <a:pathLst>
              <a:path w="709294" h="823595">
                <a:moveTo>
                  <a:pt x="707915" y="0"/>
                </a:moveTo>
                <a:lnTo>
                  <a:pt x="411579" y="0"/>
                </a:lnTo>
                <a:lnTo>
                  <a:pt x="202266" y="375119"/>
                </a:lnTo>
                <a:lnTo>
                  <a:pt x="117598" y="0"/>
                </a:lnTo>
                <a:lnTo>
                  <a:pt x="0" y="0"/>
                </a:lnTo>
                <a:lnTo>
                  <a:pt x="25873" y="823147"/>
                </a:lnTo>
                <a:lnTo>
                  <a:pt x="176392" y="823147"/>
                </a:lnTo>
                <a:lnTo>
                  <a:pt x="202266" y="507408"/>
                </a:lnTo>
                <a:lnTo>
                  <a:pt x="646765" y="823147"/>
                </a:lnTo>
                <a:lnTo>
                  <a:pt x="705559" y="705559"/>
                </a:lnTo>
                <a:lnTo>
                  <a:pt x="411579" y="470373"/>
                </a:lnTo>
                <a:lnTo>
                  <a:pt x="463212" y="396254"/>
                </a:lnTo>
                <a:lnTo>
                  <a:pt x="509929" y="328481"/>
                </a:lnTo>
                <a:lnTo>
                  <a:pt x="551728" y="267055"/>
                </a:lnTo>
                <a:lnTo>
                  <a:pt x="588609" y="211975"/>
                </a:lnTo>
                <a:lnTo>
                  <a:pt x="620573" y="163241"/>
                </a:lnTo>
                <a:lnTo>
                  <a:pt x="647619" y="120854"/>
                </a:lnTo>
                <a:lnTo>
                  <a:pt x="669748" y="84813"/>
                </a:lnTo>
                <a:lnTo>
                  <a:pt x="699253" y="31771"/>
                </a:lnTo>
                <a:lnTo>
                  <a:pt x="709088" y="4115"/>
                </a:lnTo>
                <a:lnTo>
                  <a:pt x="709088" y="1382"/>
                </a:lnTo>
                <a:lnTo>
                  <a:pt x="707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304066" y="3944476"/>
            <a:ext cx="645160" cy="835025"/>
          </a:xfrm>
          <a:custGeom>
            <a:avLst/>
            <a:gdLst/>
            <a:ahLst/>
            <a:cxnLst/>
            <a:rect l="l" t="t" r="r" b="b"/>
            <a:pathLst>
              <a:path w="645160" h="835025">
                <a:moveTo>
                  <a:pt x="564443" y="0"/>
                </a:moveTo>
                <a:lnTo>
                  <a:pt x="29391" y="0"/>
                </a:lnTo>
                <a:lnTo>
                  <a:pt x="0" y="834906"/>
                </a:lnTo>
                <a:lnTo>
                  <a:pt x="505649" y="817273"/>
                </a:lnTo>
                <a:lnTo>
                  <a:pt x="569552" y="726134"/>
                </a:lnTo>
                <a:lnTo>
                  <a:pt x="176382" y="726134"/>
                </a:lnTo>
                <a:lnTo>
                  <a:pt x="198140" y="474488"/>
                </a:lnTo>
                <a:lnTo>
                  <a:pt x="585132" y="474488"/>
                </a:lnTo>
                <a:lnTo>
                  <a:pt x="532109" y="346900"/>
                </a:lnTo>
                <a:lnTo>
                  <a:pt x="182266" y="332785"/>
                </a:lnTo>
                <a:lnTo>
                  <a:pt x="224600" y="148759"/>
                </a:lnTo>
                <a:lnTo>
                  <a:pt x="544454" y="117598"/>
                </a:lnTo>
                <a:lnTo>
                  <a:pt x="564443" y="0"/>
                </a:lnTo>
                <a:close/>
              </a:path>
              <a:path w="645160" h="835025">
                <a:moveTo>
                  <a:pt x="585132" y="474488"/>
                </a:moveTo>
                <a:lnTo>
                  <a:pt x="198140" y="474488"/>
                </a:lnTo>
                <a:lnTo>
                  <a:pt x="499764" y="605018"/>
                </a:lnTo>
                <a:lnTo>
                  <a:pt x="176382" y="726134"/>
                </a:lnTo>
                <a:lnTo>
                  <a:pt x="569552" y="726134"/>
                </a:lnTo>
                <a:lnTo>
                  <a:pt x="644996" y="618536"/>
                </a:lnTo>
                <a:lnTo>
                  <a:pt x="585132" y="4744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009029" y="3938592"/>
            <a:ext cx="588010" cy="835025"/>
          </a:xfrm>
          <a:custGeom>
            <a:avLst/>
            <a:gdLst/>
            <a:ahLst/>
            <a:cxnLst/>
            <a:rect l="l" t="t" r="r" b="b"/>
            <a:pathLst>
              <a:path w="588010" h="835025">
                <a:moveTo>
                  <a:pt x="450970" y="0"/>
                </a:moveTo>
                <a:lnTo>
                  <a:pt x="58804" y="5884"/>
                </a:lnTo>
                <a:lnTo>
                  <a:pt x="0" y="834906"/>
                </a:lnTo>
                <a:lnTo>
                  <a:pt x="168748" y="829032"/>
                </a:lnTo>
                <a:lnTo>
                  <a:pt x="210496" y="572684"/>
                </a:lnTo>
                <a:lnTo>
                  <a:pt x="556223" y="557396"/>
                </a:lnTo>
                <a:lnTo>
                  <a:pt x="571803" y="402165"/>
                </a:lnTo>
                <a:lnTo>
                  <a:pt x="217553" y="402165"/>
                </a:lnTo>
                <a:lnTo>
                  <a:pt x="245186" y="149932"/>
                </a:lnTo>
                <a:lnTo>
                  <a:pt x="536177" y="149932"/>
                </a:lnTo>
                <a:lnTo>
                  <a:pt x="450970" y="0"/>
                </a:lnTo>
                <a:close/>
              </a:path>
              <a:path w="588010" h="835025">
                <a:moveTo>
                  <a:pt x="536177" y="149932"/>
                </a:moveTo>
                <a:lnTo>
                  <a:pt x="245186" y="149932"/>
                </a:lnTo>
                <a:lnTo>
                  <a:pt x="417463" y="235186"/>
                </a:lnTo>
                <a:lnTo>
                  <a:pt x="398647" y="375119"/>
                </a:lnTo>
                <a:lnTo>
                  <a:pt x="217553" y="402165"/>
                </a:lnTo>
                <a:lnTo>
                  <a:pt x="571803" y="402165"/>
                </a:lnTo>
                <a:lnTo>
                  <a:pt x="587971" y="241071"/>
                </a:lnTo>
                <a:lnTo>
                  <a:pt x="536177" y="1499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73438" y="3885672"/>
            <a:ext cx="529590" cy="882015"/>
          </a:xfrm>
          <a:custGeom>
            <a:avLst/>
            <a:gdLst/>
            <a:ahLst/>
            <a:cxnLst/>
            <a:rect l="l" t="t" r="r" b="b"/>
            <a:pathLst>
              <a:path w="529589" h="882014">
                <a:moveTo>
                  <a:pt x="529167" y="0"/>
                </a:moveTo>
                <a:lnTo>
                  <a:pt x="0" y="58804"/>
                </a:lnTo>
                <a:lnTo>
                  <a:pt x="0" y="881952"/>
                </a:lnTo>
                <a:lnTo>
                  <a:pt x="529167" y="850204"/>
                </a:lnTo>
                <a:lnTo>
                  <a:pt x="529167" y="679696"/>
                </a:lnTo>
                <a:lnTo>
                  <a:pt x="176392" y="689099"/>
                </a:lnTo>
                <a:lnTo>
                  <a:pt x="176392" y="529177"/>
                </a:lnTo>
                <a:lnTo>
                  <a:pt x="529167" y="504476"/>
                </a:lnTo>
                <a:lnTo>
                  <a:pt x="529167" y="352785"/>
                </a:lnTo>
                <a:lnTo>
                  <a:pt x="138760" y="352785"/>
                </a:lnTo>
                <a:lnTo>
                  <a:pt x="148163" y="235186"/>
                </a:lnTo>
                <a:lnTo>
                  <a:pt x="529167" y="176392"/>
                </a:lnTo>
                <a:lnTo>
                  <a:pt x="5291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285499" y="3938593"/>
            <a:ext cx="2182495" cy="1005840"/>
          </a:xfrm>
          <a:custGeom>
            <a:avLst/>
            <a:gdLst/>
            <a:ahLst/>
            <a:cxnLst/>
            <a:rect l="l" t="t" r="r" b="b"/>
            <a:pathLst>
              <a:path w="2182495" h="1005839">
                <a:moveTo>
                  <a:pt x="814324" y="797293"/>
                </a:moveTo>
                <a:lnTo>
                  <a:pt x="802513" y="610425"/>
                </a:lnTo>
                <a:lnTo>
                  <a:pt x="796899" y="526338"/>
                </a:lnTo>
                <a:lnTo>
                  <a:pt x="791464" y="448475"/>
                </a:lnTo>
                <a:lnTo>
                  <a:pt x="786231" y="376847"/>
                </a:lnTo>
                <a:lnTo>
                  <a:pt x="781202" y="311442"/>
                </a:lnTo>
                <a:lnTo>
                  <a:pt x="776351" y="252272"/>
                </a:lnTo>
                <a:lnTo>
                  <a:pt x="771702" y="199326"/>
                </a:lnTo>
                <a:lnTo>
                  <a:pt x="767245" y="152615"/>
                </a:lnTo>
                <a:lnTo>
                  <a:pt x="762977" y="112128"/>
                </a:lnTo>
                <a:lnTo>
                  <a:pt x="755015" y="49834"/>
                </a:lnTo>
                <a:lnTo>
                  <a:pt x="744537" y="3124"/>
                </a:lnTo>
                <a:lnTo>
                  <a:pt x="741426" y="0"/>
                </a:lnTo>
                <a:lnTo>
                  <a:pt x="503288" y="0"/>
                </a:lnTo>
                <a:lnTo>
                  <a:pt x="540931" y="411581"/>
                </a:lnTo>
                <a:lnTo>
                  <a:pt x="188150" y="429221"/>
                </a:lnTo>
                <a:lnTo>
                  <a:pt x="152869" y="17653"/>
                </a:lnTo>
                <a:lnTo>
                  <a:pt x="0" y="17653"/>
                </a:lnTo>
                <a:lnTo>
                  <a:pt x="31750" y="840790"/>
                </a:lnTo>
                <a:lnTo>
                  <a:pt x="205193" y="814933"/>
                </a:lnTo>
                <a:lnTo>
                  <a:pt x="188150" y="546811"/>
                </a:lnTo>
                <a:lnTo>
                  <a:pt x="565023" y="529183"/>
                </a:lnTo>
                <a:lnTo>
                  <a:pt x="599719" y="804938"/>
                </a:lnTo>
                <a:lnTo>
                  <a:pt x="814324" y="797293"/>
                </a:lnTo>
                <a:close/>
              </a:path>
              <a:path w="2182495" h="1005839">
                <a:moveTo>
                  <a:pt x="1601609" y="711454"/>
                </a:moveTo>
                <a:lnTo>
                  <a:pt x="1457566" y="711454"/>
                </a:lnTo>
                <a:lnTo>
                  <a:pt x="1459738" y="654418"/>
                </a:lnTo>
                <a:lnTo>
                  <a:pt x="1477708" y="181686"/>
                </a:lnTo>
                <a:lnTo>
                  <a:pt x="1484617" y="0"/>
                </a:lnTo>
                <a:lnTo>
                  <a:pt x="1358785" y="5397"/>
                </a:lnTo>
                <a:lnTo>
                  <a:pt x="1358785" y="181686"/>
                </a:lnTo>
                <a:lnTo>
                  <a:pt x="1312926" y="638543"/>
                </a:lnTo>
                <a:lnTo>
                  <a:pt x="1104785" y="654418"/>
                </a:lnTo>
                <a:lnTo>
                  <a:pt x="1185329" y="215201"/>
                </a:lnTo>
                <a:lnTo>
                  <a:pt x="1358785" y="181686"/>
                </a:lnTo>
                <a:lnTo>
                  <a:pt x="1358785" y="5397"/>
                </a:lnTo>
                <a:lnTo>
                  <a:pt x="1073035" y="17653"/>
                </a:lnTo>
                <a:lnTo>
                  <a:pt x="974255" y="692048"/>
                </a:lnTo>
                <a:lnTo>
                  <a:pt x="868426" y="711454"/>
                </a:lnTo>
                <a:lnTo>
                  <a:pt x="857250" y="1005433"/>
                </a:lnTo>
                <a:lnTo>
                  <a:pt x="1014234" y="1005433"/>
                </a:lnTo>
                <a:lnTo>
                  <a:pt x="1033640" y="829043"/>
                </a:lnTo>
                <a:lnTo>
                  <a:pt x="1390535" y="823163"/>
                </a:lnTo>
                <a:lnTo>
                  <a:pt x="1370545" y="1005433"/>
                </a:lnTo>
                <a:lnTo>
                  <a:pt x="1585747" y="1005433"/>
                </a:lnTo>
                <a:lnTo>
                  <a:pt x="1595577" y="823163"/>
                </a:lnTo>
                <a:lnTo>
                  <a:pt x="1601609" y="711454"/>
                </a:lnTo>
                <a:close/>
              </a:path>
              <a:path w="2182495" h="1005839">
                <a:moveTo>
                  <a:pt x="2181936" y="5892"/>
                </a:moveTo>
                <a:lnTo>
                  <a:pt x="2060816" y="5892"/>
                </a:lnTo>
                <a:lnTo>
                  <a:pt x="1946160" y="394538"/>
                </a:lnTo>
                <a:lnTo>
                  <a:pt x="1766836" y="5892"/>
                </a:lnTo>
                <a:lnTo>
                  <a:pt x="1625714" y="44107"/>
                </a:lnTo>
                <a:lnTo>
                  <a:pt x="1784464" y="476262"/>
                </a:lnTo>
                <a:lnTo>
                  <a:pt x="1922640" y="535051"/>
                </a:lnTo>
                <a:lnTo>
                  <a:pt x="1902066" y="663829"/>
                </a:lnTo>
                <a:lnTo>
                  <a:pt x="1625130" y="713803"/>
                </a:lnTo>
                <a:lnTo>
                  <a:pt x="1666875" y="853732"/>
                </a:lnTo>
                <a:lnTo>
                  <a:pt x="1960854" y="846099"/>
                </a:lnTo>
                <a:lnTo>
                  <a:pt x="2149017" y="593852"/>
                </a:lnTo>
                <a:lnTo>
                  <a:pt x="2181936" y="58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7817877" y="3944476"/>
            <a:ext cx="645160" cy="835025"/>
          </a:xfrm>
          <a:custGeom>
            <a:avLst/>
            <a:gdLst/>
            <a:ahLst/>
            <a:cxnLst/>
            <a:rect l="l" t="t" r="r" b="b"/>
            <a:pathLst>
              <a:path w="645159" h="835025">
                <a:moveTo>
                  <a:pt x="564443" y="0"/>
                </a:moveTo>
                <a:lnTo>
                  <a:pt x="29391" y="0"/>
                </a:lnTo>
                <a:lnTo>
                  <a:pt x="0" y="834906"/>
                </a:lnTo>
                <a:lnTo>
                  <a:pt x="505649" y="817273"/>
                </a:lnTo>
                <a:lnTo>
                  <a:pt x="569552" y="726134"/>
                </a:lnTo>
                <a:lnTo>
                  <a:pt x="176382" y="726134"/>
                </a:lnTo>
                <a:lnTo>
                  <a:pt x="198140" y="474488"/>
                </a:lnTo>
                <a:lnTo>
                  <a:pt x="585132" y="474488"/>
                </a:lnTo>
                <a:lnTo>
                  <a:pt x="532109" y="346900"/>
                </a:lnTo>
                <a:lnTo>
                  <a:pt x="182266" y="332785"/>
                </a:lnTo>
                <a:lnTo>
                  <a:pt x="224600" y="148759"/>
                </a:lnTo>
                <a:lnTo>
                  <a:pt x="544454" y="117598"/>
                </a:lnTo>
                <a:lnTo>
                  <a:pt x="564443" y="0"/>
                </a:lnTo>
                <a:close/>
              </a:path>
              <a:path w="645159" h="835025">
                <a:moveTo>
                  <a:pt x="585132" y="474488"/>
                </a:moveTo>
                <a:lnTo>
                  <a:pt x="198140" y="474488"/>
                </a:lnTo>
                <a:lnTo>
                  <a:pt x="499764" y="605018"/>
                </a:lnTo>
                <a:lnTo>
                  <a:pt x="176382" y="726134"/>
                </a:lnTo>
                <a:lnTo>
                  <a:pt x="569552" y="726134"/>
                </a:lnTo>
                <a:lnTo>
                  <a:pt x="644996" y="618536"/>
                </a:lnTo>
                <a:lnTo>
                  <a:pt x="585132" y="4744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519897" y="3932718"/>
            <a:ext cx="992505" cy="841375"/>
          </a:xfrm>
          <a:custGeom>
            <a:avLst/>
            <a:gdLst/>
            <a:ahLst/>
            <a:cxnLst/>
            <a:rect l="l" t="t" r="r" b="b"/>
            <a:pathLst>
              <a:path w="992504" h="841375">
                <a:moveTo>
                  <a:pt x="991896" y="11758"/>
                </a:moveTo>
                <a:lnTo>
                  <a:pt x="768468" y="11758"/>
                </a:lnTo>
                <a:lnTo>
                  <a:pt x="692031" y="840791"/>
                </a:lnTo>
                <a:lnTo>
                  <a:pt x="923689" y="840791"/>
                </a:lnTo>
                <a:lnTo>
                  <a:pt x="991896" y="11758"/>
                </a:lnTo>
                <a:close/>
              </a:path>
              <a:path w="992504" h="841375">
                <a:moveTo>
                  <a:pt x="14701" y="0"/>
                </a:moveTo>
                <a:lnTo>
                  <a:pt x="0" y="817859"/>
                </a:lnTo>
                <a:lnTo>
                  <a:pt x="501534" y="834906"/>
                </a:lnTo>
                <a:lnTo>
                  <a:pt x="587725" y="699675"/>
                </a:lnTo>
                <a:lnTo>
                  <a:pt x="198140" y="699675"/>
                </a:lnTo>
                <a:lnTo>
                  <a:pt x="220485" y="464488"/>
                </a:lnTo>
                <a:lnTo>
                  <a:pt x="566198" y="464488"/>
                </a:lnTo>
                <a:lnTo>
                  <a:pt x="520350" y="364533"/>
                </a:lnTo>
                <a:lnTo>
                  <a:pt x="199910" y="346900"/>
                </a:lnTo>
                <a:lnTo>
                  <a:pt x="220485" y="11758"/>
                </a:lnTo>
                <a:lnTo>
                  <a:pt x="14701" y="0"/>
                </a:lnTo>
                <a:close/>
              </a:path>
              <a:path w="992504" h="841375">
                <a:moveTo>
                  <a:pt x="566198" y="464488"/>
                </a:moveTo>
                <a:lnTo>
                  <a:pt x="220485" y="464488"/>
                </a:lnTo>
                <a:lnTo>
                  <a:pt x="482131" y="640881"/>
                </a:lnTo>
                <a:lnTo>
                  <a:pt x="198140" y="699675"/>
                </a:lnTo>
                <a:lnTo>
                  <a:pt x="587725" y="699675"/>
                </a:lnTo>
                <a:lnTo>
                  <a:pt x="637938" y="620892"/>
                </a:lnTo>
                <a:lnTo>
                  <a:pt x="566198" y="4644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9590587" y="3944476"/>
            <a:ext cx="694055" cy="823594"/>
          </a:xfrm>
          <a:custGeom>
            <a:avLst/>
            <a:gdLst/>
            <a:ahLst/>
            <a:cxnLst/>
            <a:rect l="l" t="t" r="r" b="b"/>
            <a:pathLst>
              <a:path w="694054" h="823595">
                <a:moveTo>
                  <a:pt x="693800" y="0"/>
                </a:moveTo>
                <a:lnTo>
                  <a:pt x="0" y="0"/>
                </a:lnTo>
                <a:lnTo>
                  <a:pt x="0" y="195198"/>
                </a:lnTo>
                <a:lnTo>
                  <a:pt x="229301" y="210485"/>
                </a:lnTo>
                <a:lnTo>
                  <a:pt x="204025" y="823147"/>
                </a:lnTo>
                <a:lnTo>
                  <a:pt x="550915" y="823147"/>
                </a:lnTo>
                <a:lnTo>
                  <a:pt x="464488" y="235186"/>
                </a:lnTo>
                <a:lnTo>
                  <a:pt x="693800" y="198726"/>
                </a:lnTo>
                <a:lnTo>
                  <a:pt x="693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0346659" y="3932718"/>
            <a:ext cx="638175" cy="852805"/>
          </a:xfrm>
          <a:custGeom>
            <a:avLst/>
            <a:gdLst/>
            <a:ahLst/>
            <a:cxnLst/>
            <a:rect l="l" t="t" r="r" b="b"/>
            <a:pathLst>
              <a:path w="638175" h="852804">
                <a:moveTo>
                  <a:pt x="14701" y="0"/>
                </a:moveTo>
                <a:lnTo>
                  <a:pt x="0" y="835503"/>
                </a:lnTo>
                <a:lnTo>
                  <a:pt x="501544" y="852549"/>
                </a:lnTo>
                <a:lnTo>
                  <a:pt x="587736" y="717318"/>
                </a:lnTo>
                <a:lnTo>
                  <a:pt x="198151" y="717318"/>
                </a:lnTo>
                <a:lnTo>
                  <a:pt x="220495" y="482131"/>
                </a:lnTo>
                <a:lnTo>
                  <a:pt x="566202" y="482131"/>
                </a:lnTo>
                <a:lnTo>
                  <a:pt x="520350" y="382176"/>
                </a:lnTo>
                <a:lnTo>
                  <a:pt x="199910" y="364543"/>
                </a:lnTo>
                <a:lnTo>
                  <a:pt x="220495" y="11758"/>
                </a:lnTo>
                <a:lnTo>
                  <a:pt x="14701" y="0"/>
                </a:lnTo>
                <a:close/>
              </a:path>
              <a:path w="638175" h="852804">
                <a:moveTo>
                  <a:pt x="566202" y="482131"/>
                </a:moveTo>
                <a:lnTo>
                  <a:pt x="220495" y="482131"/>
                </a:lnTo>
                <a:lnTo>
                  <a:pt x="482131" y="658524"/>
                </a:lnTo>
                <a:lnTo>
                  <a:pt x="198151" y="717318"/>
                </a:lnTo>
                <a:lnTo>
                  <a:pt x="587736" y="717318"/>
                </a:lnTo>
                <a:lnTo>
                  <a:pt x="637949" y="638535"/>
                </a:lnTo>
                <a:lnTo>
                  <a:pt x="566202" y="4821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1333895" y="3932718"/>
            <a:ext cx="669290" cy="862965"/>
          </a:xfrm>
          <a:custGeom>
            <a:avLst/>
            <a:gdLst/>
            <a:ahLst/>
            <a:cxnLst/>
            <a:rect l="l" t="t" r="r" b="b"/>
            <a:pathLst>
              <a:path w="669290" h="862964">
                <a:moveTo>
                  <a:pt x="669089" y="0"/>
                </a:moveTo>
                <a:lnTo>
                  <a:pt x="548569" y="0"/>
                </a:lnTo>
                <a:lnTo>
                  <a:pt x="525052" y="321613"/>
                </a:lnTo>
                <a:lnTo>
                  <a:pt x="325141" y="423337"/>
                </a:lnTo>
                <a:lnTo>
                  <a:pt x="178151" y="327497"/>
                </a:lnTo>
                <a:lnTo>
                  <a:pt x="128163" y="11758"/>
                </a:lnTo>
                <a:lnTo>
                  <a:pt x="0" y="11758"/>
                </a:lnTo>
                <a:lnTo>
                  <a:pt x="9402" y="423337"/>
                </a:lnTo>
                <a:lnTo>
                  <a:pt x="266347" y="658524"/>
                </a:lnTo>
                <a:lnTo>
                  <a:pt x="486833" y="540925"/>
                </a:lnTo>
                <a:lnTo>
                  <a:pt x="492707" y="862539"/>
                </a:lnTo>
                <a:lnTo>
                  <a:pt x="669089" y="834906"/>
                </a:lnTo>
                <a:lnTo>
                  <a:pt x="6690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2071255" y="3885672"/>
            <a:ext cx="529590" cy="882015"/>
          </a:xfrm>
          <a:custGeom>
            <a:avLst/>
            <a:gdLst/>
            <a:ahLst/>
            <a:cxnLst/>
            <a:rect l="l" t="t" r="r" b="b"/>
            <a:pathLst>
              <a:path w="529590" h="882014">
                <a:moveTo>
                  <a:pt x="529167" y="0"/>
                </a:moveTo>
                <a:lnTo>
                  <a:pt x="0" y="58804"/>
                </a:lnTo>
                <a:lnTo>
                  <a:pt x="0" y="881952"/>
                </a:lnTo>
                <a:lnTo>
                  <a:pt x="529167" y="850204"/>
                </a:lnTo>
                <a:lnTo>
                  <a:pt x="529167" y="679696"/>
                </a:lnTo>
                <a:lnTo>
                  <a:pt x="176392" y="689099"/>
                </a:lnTo>
                <a:lnTo>
                  <a:pt x="176392" y="529177"/>
                </a:lnTo>
                <a:lnTo>
                  <a:pt x="529167" y="504476"/>
                </a:lnTo>
                <a:lnTo>
                  <a:pt x="529167" y="352785"/>
                </a:lnTo>
                <a:lnTo>
                  <a:pt x="138760" y="352785"/>
                </a:lnTo>
                <a:lnTo>
                  <a:pt x="148163" y="235186"/>
                </a:lnTo>
                <a:lnTo>
                  <a:pt x="529167" y="176392"/>
                </a:lnTo>
                <a:lnTo>
                  <a:pt x="5291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2680409" y="3944476"/>
            <a:ext cx="758190" cy="823594"/>
          </a:xfrm>
          <a:custGeom>
            <a:avLst/>
            <a:gdLst/>
            <a:ahLst/>
            <a:cxnLst/>
            <a:rect l="l" t="t" r="r" b="b"/>
            <a:pathLst>
              <a:path w="758190" h="823595">
                <a:moveTo>
                  <a:pt x="466247" y="0"/>
                </a:moveTo>
                <a:lnTo>
                  <a:pt x="192255" y="0"/>
                </a:lnTo>
                <a:lnTo>
                  <a:pt x="32334" y="176382"/>
                </a:lnTo>
                <a:lnTo>
                  <a:pt x="24751" y="246842"/>
                </a:lnTo>
                <a:lnTo>
                  <a:pt x="18182" y="311218"/>
                </a:lnTo>
                <a:lnTo>
                  <a:pt x="12624" y="369512"/>
                </a:lnTo>
                <a:lnTo>
                  <a:pt x="8078" y="421722"/>
                </a:lnTo>
                <a:lnTo>
                  <a:pt x="4543" y="467849"/>
                </a:lnTo>
                <a:lnTo>
                  <a:pt x="2018" y="507893"/>
                </a:lnTo>
                <a:lnTo>
                  <a:pt x="0" y="569731"/>
                </a:lnTo>
                <a:lnTo>
                  <a:pt x="511" y="591670"/>
                </a:lnTo>
                <a:lnTo>
                  <a:pt x="2048" y="607511"/>
                </a:lnTo>
                <a:lnTo>
                  <a:pt x="4616" y="617252"/>
                </a:lnTo>
                <a:lnTo>
                  <a:pt x="8219" y="620892"/>
                </a:lnTo>
                <a:lnTo>
                  <a:pt x="172842" y="823147"/>
                </a:lnTo>
                <a:lnTo>
                  <a:pt x="520340" y="823147"/>
                </a:lnTo>
                <a:lnTo>
                  <a:pt x="757882" y="646755"/>
                </a:lnTo>
                <a:lnTo>
                  <a:pt x="650870" y="529167"/>
                </a:lnTo>
                <a:lnTo>
                  <a:pt x="343947" y="666744"/>
                </a:lnTo>
                <a:lnTo>
                  <a:pt x="149922" y="432740"/>
                </a:lnTo>
                <a:lnTo>
                  <a:pt x="365119" y="198726"/>
                </a:lnTo>
                <a:lnTo>
                  <a:pt x="589123" y="293980"/>
                </a:lnTo>
                <a:lnTo>
                  <a:pt x="702606" y="117588"/>
                </a:lnTo>
                <a:lnTo>
                  <a:pt x="4662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3494101" y="3944476"/>
            <a:ext cx="694055" cy="823594"/>
          </a:xfrm>
          <a:custGeom>
            <a:avLst/>
            <a:gdLst/>
            <a:ahLst/>
            <a:cxnLst/>
            <a:rect l="l" t="t" r="r" b="b"/>
            <a:pathLst>
              <a:path w="694055" h="823595">
                <a:moveTo>
                  <a:pt x="693800" y="0"/>
                </a:moveTo>
                <a:lnTo>
                  <a:pt x="0" y="0"/>
                </a:lnTo>
                <a:lnTo>
                  <a:pt x="0" y="195198"/>
                </a:lnTo>
                <a:lnTo>
                  <a:pt x="229301" y="210485"/>
                </a:lnTo>
                <a:lnTo>
                  <a:pt x="204025" y="823147"/>
                </a:lnTo>
                <a:lnTo>
                  <a:pt x="550915" y="823147"/>
                </a:lnTo>
                <a:lnTo>
                  <a:pt x="464488" y="235186"/>
                </a:lnTo>
                <a:lnTo>
                  <a:pt x="693800" y="198726"/>
                </a:lnTo>
                <a:lnTo>
                  <a:pt x="693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4259042" y="3938592"/>
            <a:ext cx="814705" cy="841375"/>
          </a:xfrm>
          <a:custGeom>
            <a:avLst/>
            <a:gdLst/>
            <a:ahLst/>
            <a:cxnLst/>
            <a:rect l="l" t="t" r="r" b="b"/>
            <a:pathLst>
              <a:path w="814705" h="841375">
                <a:moveTo>
                  <a:pt x="741422" y="0"/>
                </a:moveTo>
                <a:lnTo>
                  <a:pt x="503293" y="0"/>
                </a:lnTo>
                <a:lnTo>
                  <a:pt x="540925" y="411579"/>
                </a:lnTo>
                <a:lnTo>
                  <a:pt x="188151" y="429222"/>
                </a:lnTo>
                <a:lnTo>
                  <a:pt x="152874" y="17643"/>
                </a:lnTo>
                <a:lnTo>
                  <a:pt x="0" y="17643"/>
                </a:lnTo>
                <a:lnTo>
                  <a:pt x="31747" y="840791"/>
                </a:lnTo>
                <a:lnTo>
                  <a:pt x="205197" y="814928"/>
                </a:lnTo>
                <a:lnTo>
                  <a:pt x="188151" y="546810"/>
                </a:lnTo>
                <a:lnTo>
                  <a:pt x="565029" y="529177"/>
                </a:lnTo>
                <a:lnTo>
                  <a:pt x="599719" y="804928"/>
                </a:lnTo>
                <a:lnTo>
                  <a:pt x="814331" y="797284"/>
                </a:lnTo>
                <a:lnTo>
                  <a:pt x="802514" y="610421"/>
                </a:lnTo>
                <a:lnTo>
                  <a:pt x="796895" y="526332"/>
                </a:lnTo>
                <a:lnTo>
                  <a:pt x="791470" y="448472"/>
                </a:lnTo>
                <a:lnTo>
                  <a:pt x="786238" y="376841"/>
                </a:lnTo>
                <a:lnTo>
                  <a:pt x="781199" y="311439"/>
                </a:lnTo>
                <a:lnTo>
                  <a:pt x="776353" y="252265"/>
                </a:lnTo>
                <a:lnTo>
                  <a:pt x="771700" y="199321"/>
                </a:lnTo>
                <a:lnTo>
                  <a:pt x="767240" y="152605"/>
                </a:lnTo>
                <a:lnTo>
                  <a:pt x="762973" y="112118"/>
                </a:lnTo>
                <a:lnTo>
                  <a:pt x="755018" y="49830"/>
                </a:lnTo>
                <a:lnTo>
                  <a:pt x="744532" y="3114"/>
                </a:lnTo>
                <a:lnTo>
                  <a:pt x="7414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5140984" y="3932718"/>
            <a:ext cx="992505" cy="841375"/>
          </a:xfrm>
          <a:custGeom>
            <a:avLst/>
            <a:gdLst/>
            <a:ahLst/>
            <a:cxnLst/>
            <a:rect l="l" t="t" r="r" b="b"/>
            <a:pathLst>
              <a:path w="992505" h="841375">
                <a:moveTo>
                  <a:pt x="991906" y="11758"/>
                </a:moveTo>
                <a:lnTo>
                  <a:pt x="768479" y="11758"/>
                </a:lnTo>
                <a:lnTo>
                  <a:pt x="692041" y="840791"/>
                </a:lnTo>
                <a:lnTo>
                  <a:pt x="923699" y="840791"/>
                </a:lnTo>
                <a:lnTo>
                  <a:pt x="991906" y="11758"/>
                </a:lnTo>
                <a:close/>
              </a:path>
              <a:path w="992505" h="841375">
                <a:moveTo>
                  <a:pt x="14711" y="0"/>
                </a:moveTo>
                <a:lnTo>
                  <a:pt x="0" y="817859"/>
                </a:lnTo>
                <a:lnTo>
                  <a:pt x="501544" y="834906"/>
                </a:lnTo>
                <a:lnTo>
                  <a:pt x="587736" y="699675"/>
                </a:lnTo>
                <a:lnTo>
                  <a:pt x="198151" y="699675"/>
                </a:lnTo>
                <a:lnTo>
                  <a:pt x="220495" y="464488"/>
                </a:lnTo>
                <a:lnTo>
                  <a:pt x="566209" y="464488"/>
                </a:lnTo>
                <a:lnTo>
                  <a:pt x="520361" y="364533"/>
                </a:lnTo>
                <a:lnTo>
                  <a:pt x="199910" y="346900"/>
                </a:lnTo>
                <a:lnTo>
                  <a:pt x="220495" y="11758"/>
                </a:lnTo>
                <a:lnTo>
                  <a:pt x="14711" y="0"/>
                </a:lnTo>
                <a:close/>
              </a:path>
              <a:path w="992505" h="841375">
                <a:moveTo>
                  <a:pt x="566209" y="464488"/>
                </a:moveTo>
                <a:lnTo>
                  <a:pt x="220495" y="464488"/>
                </a:lnTo>
                <a:lnTo>
                  <a:pt x="482131" y="640881"/>
                </a:lnTo>
                <a:lnTo>
                  <a:pt x="198151" y="699675"/>
                </a:lnTo>
                <a:lnTo>
                  <a:pt x="587736" y="699675"/>
                </a:lnTo>
                <a:lnTo>
                  <a:pt x="637949" y="620892"/>
                </a:lnTo>
                <a:lnTo>
                  <a:pt x="566209" y="4644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6205789" y="3944476"/>
            <a:ext cx="941069" cy="823594"/>
          </a:xfrm>
          <a:custGeom>
            <a:avLst/>
            <a:gdLst/>
            <a:ahLst/>
            <a:cxnLst/>
            <a:rect l="l" t="t" r="r" b="b"/>
            <a:pathLst>
              <a:path w="941069" h="823595">
                <a:moveTo>
                  <a:pt x="940746" y="0"/>
                </a:moveTo>
                <a:lnTo>
                  <a:pt x="705559" y="0"/>
                </a:lnTo>
                <a:lnTo>
                  <a:pt x="470373" y="352774"/>
                </a:lnTo>
                <a:lnTo>
                  <a:pt x="293980" y="0"/>
                </a:lnTo>
                <a:lnTo>
                  <a:pt x="90541" y="0"/>
                </a:lnTo>
                <a:lnTo>
                  <a:pt x="0" y="823147"/>
                </a:lnTo>
                <a:lnTo>
                  <a:pt x="176392" y="823147"/>
                </a:lnTo>
                <a:lnTo>
                  <a:pt x="267520" y="411568"/>
                </a:lnTo>
                <a:lnTo>
                  <a:pt x="449797" y="664984"/>
                </a:lnTo>
                <a:lnTo>
                  <a:pt x="646765" y="432740"/>
                </a:lnTo>
                <a:lnTo>
                  <a:pt x="620295" y="823147"/>
                </a:lnTo>
                <a:lnTo>
                  <a:pt x="923102" y="823147"/>
                </a:lnTo>
                <a:lnTo>
                  <a:pt x="9407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54103" y="5363585"/>
            <a:ext cx="668655" cy="849630"/>
          </a:xfrm>
          <a:custGeom>
            <a:avLst/>
            <a:gdLst/>
            <a:ahLst/>
            <a:cxnLst/>
            <a:rect l="l" t="t" r="r" b="b"/>
            <a:pathLst>
              <a:path w="668655" h="849629">
                <a:moveTo>
                  <a:pt x="433337" y="0"/>
                </a:moveTo>
                <a:lnTo>
                  <a:pt x="0" y="52333"/>
                </a:lnTo>
                <a:lnTo>
                  <a:pt x="21758" y="849021"/>
                </a:lnTo>
                <a:lnTo>
                  <a:pt x="609719" y="813744"/>
                </a:lnTo>
                <a:lnTo>
                  <a:pt x="629955" y="744951"/>
                </a:lnTo>
                <a:lnTo>
                  <a:pt x="184622" y="744951"/>
                </a:lnTo>
                <a:lnTo>
                  <a:pt x="202852" y="509178"/>
                </a:lnTo>
                <a:lnTo>
                  <a:pt x="563867" y="509178"/>
                </a:lnTo>
                <a:lnTo>
                  <a:pt x="492131" y="437442"/>
                </a:lnTo>
                <a:lnTo>
                  <a:pt x="561237" y="349256"/>
                </a:lnTo>
                <a:lnTo>
                  <a:pt x="204025" y="349256"/>
                </a:lnTo>
                <a:lnTo>
                  <a:pt x="198182" y="336100"/>
                </a:lnTo>
                <a:lnTo>
                  <a:pt x="193000" y="296632"/>
                </a:lnTo>
                <a:lnTo>
                  <a:pt x="188480" y="230852"/>
                </a:lnTo>
                <a:lnTo>
                  <a:pt x="184622" y="138760"/>
                </a:lnTo>
                <a:lnTo>
                  <a:pt x="560362" y="138760"/>
                </a:lnTo>
                <a:lnTo>
                  <a:pt x="433337" y="0"/>
                </a:lnTo>
                <a:close/>
              </a:path>
              <a:path w="668655" h="849629">
                <a:moveTo>
                  <a:pt x="563867" y="509178"/>
                </a:moveTo>
                <a:lnTo>
                  <a:pt x="202852" y="509178"/>
                </a:lnTo>
                <a:lnTo>
                  <a:pt x="473901" y="667927"/>
                </a:lnTo>
                <a:lnTo>
                  <a:pt x="184622" y="744951"/>
                </a:lnTo>
                <a:lnTo>
                  <a:pt x="629955" y="744951"/>
                </a:lnTo>
                <a:lnTo>
                  <a:pt x="668524" y="613834"/>
                </a:lnTo>
                <a:lnTo>
                  <a:pt x="563867" y="509178"/>
                </a:lnTo>
                <a:close/>
              </a:path>
              <a:path w="668655" h="849629">
                <a:moveTo>
                  <a:pt x="560362" y="138760"/>
                </a:moveTo>
                <a:lnTo>
                  <a:pt x="184622" y="138760"/>
                </a:lnTo>
                <a:lnTo>
                  <a:pt x="466258" y="259290"/>
                </a:lnTo>
                <a:lnTo>
                  <a:pt x="204025" y="349256"/>
                </a:lnTo>
                <a:lnTo>
                  <a:pt x="561237" y="349256"/>
                </a:lnTo>
                <a:lnTo>
                  <a:pt x="649707" y="236359"/>
                </a:lnTo>
                <a:lnTo>
                  <a:pt x="560362" y="1387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661876" y="5389459"/>
            <a:ext cx="941069" cy="823594"/>
          </a:xfrm>
          <a:custGeom>
            <a:avLst/>
            <a:gdLst/>
            <a:ahLst/>
            <a:cxnLst/>
            <a:rect l="l" t="t" r="r" b="b"/>
            <a:pathLst>
              <a:path w="941069" h="823595">
                <a:moveTo>
                  <a:pt x="940746" y="0"/>
                </a:moveTo>
                <a:lnTo>
                  <a:pt x="705559" y="0"/>
                </a:lnTo>
                <a:lnTo>
                  <a:pt x="470373" y="352774"/>
                </a:lnTo>
                <a:lnTo>
                  <a:pt x="293980" y="0"/>
                </a:lnTo>
                <a:lnTo>
                  <a:pt x="90541" y="0"/>
                </a:lnTo>
                <a:lnTo>
                  <a:pt x="0" y="823147"/>
                </a:lnTo>
                <a:lnTo>
                  <a:pt x="176392" y="823147"/>
                </a:lnTo>
                <a:lnTo>
                  <a:pt x="267520" y="411568"/>
                </a:lnTo>
                <a:lnTo>
                  <a:pt x="449797" y="664984"/>
                </a:lnTo>
                <a:lnTo>
                  <a:pt x="646765" y="432740"/>
                </a:lnTo>
                <a:lnTo>
                  <a:pt x="620305" y="823147"/>
                </a:lnTo>
                <a:lnTo>
                  <a:pt x="923102" y="823147"/>
                </a:lnTo>
                <a:lnTo>
                  <a:pt x="9407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658473" y="5383574"/>
            <a:ext cx="676275" cy="841375"/>
          </a:xfrm>
          <a:custGeom>
            <a:avLst/>
            <a:gdLst/>
            <a:ahLst/>
            <a:cxnLst/>
            <a:rect l="l" t="t" r="r" b="b"/>
            <a:pathLst>
              <a:path w="676275" h="841375">
                <a:moveTo>
                  <a:pt x="376302" y="0"/>
                </a:moveTo>
                <a:lnTo>
                  <a:pt x="223427" y="476257"/>
                </a:lnTo>
                <a:lnTo>
                  <a:pt x="169335" y="23517"/>
                </a:lnTo>
                <a:lnTo>
                  <a:pt x="0" y="0"/>
                </a:lnTo>
                <a:lnTo>
                  <a:pt x="44689" y="829032"/>
                </a:lnTo>
                <a:lnTo>
                  <a:pt x="246945" y="834916"/>
                </a:lnTo>
                <a:lnTo>
                  <a:pt x="412751" y="299865"/>
                </a:lnTo>
                <a:lnTo>
                  <a:pt x="458614" y="829032"/>
                </a:lnTo>
                <a:lnTo>
                  <a:pt x="676167" y="840791"/>
                </a:lnTo>
                <a:lnTo>
                  <a:pt x="611489" y="5884"/>
                </a:lnTo>
                <a:lnTo>
                  <a:pt x="3763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394022" y="5383574"/>
            <a:ext cx="588010" cy="835025"/>
          </a:xfrm>
          <a:custGeom>
            <a:avLst/>
            <a:gdLst/>
            <a:ahLst/>
            <a:cxnLst/>
            <a:rect l="l" t="t" r="r" b="b"/>
            <a:pathLst>
              <a:path w="588010" h="835025">
                <a:moveTo>
                  <a:pt x="450970" y="0"/>
                </a:moveTo>
                <a:lnTo>
                  <a:pt x="58804" y="5884"/>
                </a:lnTo>
                <a:lnTo>
                  <a:pt x="0" y="834906"/>
                </a:lnTo>
                <a:lnTo>
                  <a:pt x="168748" y="829032"/>
                </a:lnTo>
                <a:lnTo>
                  <a:pt x="210496" y="572684"/>
                </a:lnTo>
                <a:lnTo>
                  <a:pt x="556223" y="557396"/>
                </a:lnTo>
                <a:lnTo>
                  <a:pt x="571803" y="402165"/>
                </a:lnTo>
                <a:lnTo>
                  <a:pt x="217553" y="402165"/>
                </a:lnTo>
                <a:lnTo>
                  <a:pt x="245186" y="149932"/>
                </a:lnTo>
                <a:lnTo>
                  <a:pt x="536177" y="149932"/>
                </a:lnTo>
                <a:lnTo>
                  <a:pt x="450970" y="0"/>
                </a:lnTo>
                <a:close/>
              </a:path>
              <a:path w="588010" h="835025">
                <a:moveTo>
                  <a:pt x="536177" y="149932"/>
                </a:moveTo>
                <a:lnTo>
                  <a:pt x="245186" y="149932"/>
                </a:lnTo>
                <a:lnTo>
                  <a:pt x="417463" y="235186"/>
                </a:lnTo>
                <a:lnTo>
                  <a:pt x="398647" y="375119"/>
                </a:lnTo>
                <a:lnTo>
                  <a:pt x="217553" y="402165"/>
                </a:lnTo>
                <a:lnTo>
                  <a:pt x="571803" y="402165"/>
                </a:lnTo>
                <a:lnTo>
                  <a:pt x="587971" y="241071"/>
                </a:lnTo>
                <a:lnTo>
                  <a:pt x="536177" y="1499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058420" y="5330654"/>
            <a:ext cx="529590" cy="882015"/>
          </a:xfrm>
          <a:custGeom>
            <a:avLst/>
            <a:gdLst/>
            <a:ahLst/>
            <a:cxnLst/>
            <a:rect l="l" t="t" r="r" b="b"/>
            <a:pathLst>
              <a:path w="529589" h="882014">
                <a:moveTo>
                  <a:pt x="529167" y="0"/>
                </a:moveTo>
                <a:lnTo>
                  <a:pt x="0" y="58804"/>
                </a:lnTo>
                <a:lnTo>
                  <a:pt x="0" y="881952"/>
                </a:lnTo>
                <a:lnTo>
                  <a:pt x="529167" y="850204"/>
                </a:lnTo>
                <a:lnTo>
                  <a:pt x="529167" y="679696"/>
                </a:lnTo>
                <a:lnTo>
                  <a:pt x="176392" y="689099"/>
                </a:lnTo>
                <a:lnTo>
                  <a:pt x="176392" y="529177"/>
                </a:lnTo>
                <a:lnTo>
                  <a:pt x="529167" y="504476"/>
                </a:lnTo>
                <a:lnTo>
                  <a:pt x="529167" y="352785"/>
                </a:lnTo>
                <a:lnTo>
                  <a:pt x="138760" y="352785"/>
                </a:lnTo>
                <a:lnTo>
                  <a:pt x="148163" y="235186"/>
                </a:lnTo>
                <a:lnTo>
                  <a:pt x="529167" y="176392"/>
                </a:lnTo>
                <a:lnTo>
                  <a:pt x="5291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52346" y="6834440"/>
            <a:ext cx="694055" cy="823594"/>
          </a:xfrm>
          <a:custGeom>
            <a:avLst/>
            <a:gdLst/>
            <a:ahLst/>
            <a:cxnLst/>
            <a:rect l="l" t="t" r="r" b="b"/>
            <a:pathLst>
              <a:path w="694055" h="823595">
                <a:moveTo>
                  <a:pt x="693800" y="0"/>
                </a:moveTo>
                <a:lnTo>
                  <a:pt x="0" y="0"/>
                </a:lnTo>
                <a:lnTo>
                  <a:pt x="0" y="195198"/>
                </a:lnTo>
                <a:lnTo>
                  <a:pt x="229312" y="210485"/>
                </a:lnTo>
                <a:lnTo>
                  <a:pt x="204025" y="823147"/>
                </a:lnTo>
                <a:lnTo>
                  <a:pt x="550925" y="823147"/>
                </a:lnTo>
                <a:lnTo>
                  <a:pt x="464498" y="235186"/>
                </a:lnTo>
                <a:lnTo>
                  <a:pt x="693800" y="198726"/>
                </a:lnTo>
                <a:lnTo>
                  <a:pt x="693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395528" y="6830325"/>
            <a:ext cx="789305" cy="831850"/>
          </a:xfrm>
          <a:custGeom>
            <a:avLst/>
            <a:gdLst/>
            <a:ahLst/>
            <a:cxnLst/>
            <a:rect l="l" t="t" r="r" b="b"/>
            <a:pathLst>
              <a:path w="789305" h="831850">
                <a:moveTo>
                  <a:pt x="154634" y="0"/>
                </a:moveTo>
                <a:lnTo>
                  <a:pt x="0" y="237532"/>
                </a:lnTo>
                <a:lnTo>
                  <a:pt x="0" y="534454"/>
                </a:lnTo>
                <a:lnTo>
                  <a:pt x="134058" y="813148"/>
                </a:lnTo>
                <a:lnTo>
                  <a:pt x="510937" y="831377"/>
                </a:lnTo>
                <a:lnTo>
                  <a:pt x="769055" y="712606"/>
                </a:lnTo>
                <a:lnTo>
                  <a:pt x="771925" y="664398"/>
                </a:lnTo>
                <a:lnTo>
                  <a:pt x="472718" y="664398"/>
                </a:lnTo>
                <a:lnTo>
                  <a:pt x="251060" y="636765"/>
                </a:lnTo>
                <a:lnTo>
                  <a:pt x="171094" y="360418"/>
                </a:lnTo>
                <a:lnTo>
                  <a:pt x="312796" y="163450"/>
                </a:lnTo>
                <a:lnTo>
                  <a:pt x="755502" y="163450"/>
                </a:lnTo>
                <a:lnTo>
                  <a:pt x="748479" y="118760"/>
                </a:lnTo>
                <a:lnTo>
                  <a:pt x="510937" y="22334"/>
                </a:lnTo>
                <a:lnTo>
                  <a:pt x="154634" y="0"/>
                </a:lnTo>
                <a:close/>
              </a:path>
              <a:path w="789305" h="831850">
                <a:moveTo>
                  <a:pt x="755502" y="163450"/>
                </a:moveTo>
                <a:lnTo>
                  <a:pt x="312796" y="163450"/>
                </a:lnTo>
                <a:lnTo>
                  <a:pt x="593845" y="231657"/>
                </a:lnTo>
                <a:lnTo>
                  <a:pt x="613248" y="526224"/>
                </a:lnTo>
                <a:lnTo>
                  <a:pt x="472718" y="664398"/>
                </a:lnTo>
                <a:lnTo>
                  <a:pt x="771925" y="664398"/>
                </a:lnTo>
                <a:lnTo>
                  <a:pt x="789044" y="376878"/>
                </a:lnTo>
                <a:lnTo>
                  <a:pt x="755502" y="163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234539" y="6828567"/>
            <a:ext cx="2199640" cy="829310"/>
          </a:xfrm>
          <a:custGeom>
            <a:avLst/>
            <a:gdLst/>
            <a:ahLst/>
            <a:cxnLst/>
            <a:rect l="l" t="t" r="r" b="b"/>
            <a:pathLst>
              <a:path w="2199640" h="829309">
                <a:moveTo>
                  <a:pt x="693801" y="5880"/>
                </a:moveTo>
                <a:lnTo>
                  <a:pt x="0" y="5880"/>
                </a:lnTo>
                <a:lnTo>
                  <a:pt x="0" y="201079"/>
                </a:lnTo>
                <a:lnTo>
                  <a:pt x="229311" y="216369"/>
                </a:lnTo>
                <a:lnTo>
                  <a:pt x="204025" y="829030"/>
                </a:lnTo>
                <a:lnTo>
                  <a:pt x="550926" y="829030"/>
                </a:lnTo>
                <a:lnTo>
                  <a:pt x="464502" y="241071"/>
                </a:lnTo>
                <a:lnTo>
                  <a:pt x="693801" y="204609"/>
                </a:lnTo>
                <a:lnTo>
                  <a:pt x="693801" y="5880"/>
                </a:lnTo>
                <a:close/>
              </a:path>
              <a:path w="2199640" h="829309">
                <a:moveTo>
                  <a:pt x="1499908" y="829030"/>
                </a:moveTo>
                <a:lnTo>
                  <a:pt x="1432471" y="593839"/>
                </a:lnTo>
                <a:lnTo>
                  <a:pt x="1391335" y="450380"/>
                </a:lnTo>
                <a:lnTo>
                  <a:pt x="1297597" y="123469"/>
                </a:lnTo>
                <a:lnTo>
                  <a:pt x="1264716" y="8826"/>
                </a:lnTo>
                <a:lnTo>
                  <a:pt x="1205928" y="8509"/>
                </a:lnTo>
                <a:lnTo>
                  <a:pt x="1205928" y="450380"/>
                </a:lnTo>
                <a:lnTo>
                  <a:pt x="970737" y="450380"/>
                </a:lnTo>
                <a:lnTo>
                  <a:pt x="1065987" y="123469"/>
                </a:lnTo>
                <a:lnTo>
                  <a:pt x="1205928" y="450380"/>
                </a:lnTo>
                <a:lnTo>
                  <a:pt x="1205928" y="8509"/>
                </a:lnTo>
                <a:lnTo>
                  <a:pt x="937818" y="7048"/>
                </a:lnTo>
                <a:lnTo>
                  <a:pt x="735545" y="829030"/>
                </a:lnTo>
                <a:lnTo>
                  <a:pt x="911948" y="829030"/>
                </a:lnTo>
                <a:lnTo>
                  <a:pt x="1029538" y="593839"/>
                </a:lnTo>
                <a:lnTo>
                  <a:pt x="1147127" y="593839"/>
                </a:lnTo>
                <a:lnTo>
                  <a:pt x="1264716" y="829030"/>
                </a:lnTo>
                <a:lnTo>
                  <a:pt x="1499908" y="829030"/>
                </a:lnTo>
                <a:close/>
              </a:path>
              <a:path w="2199640" h="829309">
                <a:moveTo>
                  <a:pt x="2199589" y="23520"/>
                </a:moveTo>
                <a:lnTo>
                  <a:pt x="1705698" y="0"/>
                </a:lnTo>
                <a:lnTo>
                  <a:pt x="1689227" y="535051"/>
                </a:lnTo>
                <a:lnTo>
                  <a:pt x="1641017" y="664984"/>
                </a:lnTo>
                <a:lnTo>
                  <a:pt x="1541068" y="687920"/>
                </a:lnTo>
                <a:lnTo>
                  <a:pt x="1552829" y="829043"/>
                </a:lnTo>
                <a:lnTo>
                  <a:pt x="1758607" y="789635"/>
                </a:lnTo>
                <a:lnTo>
                  <a:pt x="1829168" y="571512"/>
                </a:lnTo>
                <a:lnTo>
                  <a:pt x="1852688" y="152869"/>
                </a:lnTo>
                <a:lnTo>
                  <a:pt x="2050249" y="180517"/>
                </a:lnTo>
                <a:lnTo>
                  <a:pt x="2034959" y="829043"/>
                </a:lnTo>
                <a:lnTo>
                  <a:pt x="2199589" y="812571"/>
                </a:lnTo>
                <a:lnTo>
                  <a:pt x="2199589" y="235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496460" y="6822682"/>
            <a:ext cx="638175" cy="852805"/>
          </a:xfrm>
          <a:custGeom>
            <a:avLst/>
            <a:gdLst/>
            <a:ahLst/>
            <a:cxnLst/>
            <a:rect l="l" t="t" r="r" b="b"/>
            <a:pathLst>
              <a:path w="638175" h="852804">
                <a:moveTo>
                  <a:pt x="14690" y="0"/>
                </a:moveTo>
                <a:lnTo>
                  <a:pt x="0" y="835503"/>
                </a:lnTo>
                <a:lnTo>
                  <a:pt x="501534" y="852549"/>
                </a:lnTo>
                <a:lnTo>
                  <a:pt x="587725" y="717318"/>
                </a:lnTo>
                <a:lnTo>
                  <a:pt x="198140" y="717318"/>
                </a:lnTo>
                <a:lnTo>
                  <a:pt x="220485" y="482131"/>
                </a:lnTo>
                <a:lnTo>
                  <a:pt x="566192" y="482131"/>
                </a:lnTo>
                <a:lnTo>
                  <a:pt x="520340" y="382176"/>
                </a:lnTo>
                <a:lnTo>
                  <a:pt x="199899" y="364543"/>
                </a:lnTo>
                <a:lnTo>
                  <a:pt x="220485" y="11758"/>
                </a:lnTo>
                <a:lnTo>
                  <a:pt x="14690" y="0"/>
                </a:lnTo>
                <a:close/>
              </a:path>
              <a:path w="638175" h="852804">
                <a:moveTo>
                  <a:pt x="566192" y="482131"/>
                </a:moveTo>
                <a:lnTo>
                  <a:pt x="220485" y="482131"/>
                </a:lnTo>
                <a:lnTo>
                  <a:pt x="482131" y="658524"/>
                </a:lnTo>
                <a:lnTo>
                  <a:pt x="198140" y="717318"/>
                </a:lnTo>
                <a:lnTo>
                  <a:pt x="587725" y="717318"/>
                </a:lnTo>
                <a:lnTo>
                  <a:pt x="637938" y="638535"/>
                </a:lnTo>
                <a:lnTo>
                  <a:pt x="566192" y="4821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204365" y="6828556"/>
            <a:ext cx="814705" cy="841375"/>
          </a:xfrm>
          <a:custGeom>
            <a:avLst/>
            <a:gdLst/>
            <a:ahLst/>
            <a:cxnLst/>
            <a:rect l="l" t="t" r="r" b="b"/>
            <a:pathLst>
              <a:path w="814704" h="841375">
                <a:moveTo>
                  <a:pt x="741422" y="0"/>
                </a:moveTo>
                <a:lnTo>
                  <a:pt x="503293" y="0"/>
                </a:lnTo>
                <a:lnTo>
                  <a:pt x="540925" y="411579"/>
                </a:lnTo>
                <a:lnTo>
                  <a:pt x="188151" y="429222"/>
                </a:lnTo>
                <a:lnTo>
                  <a:pt x="152874" y="17643"/>
                </a:lnTo>
                <a:lnTo>
                  <a:pt x="0" y="17643"/>
                </a:lnTo>
                <a:lnTo>
                  <a:pt x="31747" y="840791"/>
                </a:lnTo>
                <a:lnTo>
                  <a:pt x="205197" y="814928"/>
                </a:lnTo>
                <a:lnTo>
                  <a:pt x="188151" y="546810"/>
                </a:lnTo>
                <a:lnTo>
                  <a:pt x="565029" y="529177"/>
                </a:lnTo>
                <a:lnTo>
                  <a:pt x="599719" y="804928"/>
                </a:lnTo>
                <a:lnTo>
                  <a:pt x="814331" y="797284"/>
                </a:lnTo>
                <a:lnTo>
                  <a:pt x="802514" y="610421"/>
                </a:lnTo>
                <a:lnTo>
                  <a:pt x="796895" y="526332"/>
                </a:lnTo>
                <a:lnTo>
                  <a:pt x="791470" y="448472"/>
                </a:lnTo>
                <a:lnTo>
                  <a:pt x="786238" y="376841"/>
                </a:lnTo>
                <a:lnTo>
                  <a:pt x="781199" y="311439"/>
                </a:lnTo>
                <a:lnTo>
                  <a:pt x="776353" y="252265"/>
                </a:lnTo>
                <a:lnTo>
                  <a:pt x="771700" y="199321"/>
                </a:lnTo>
                <a:lnTo>
                  <a:pt x="767240" y="152605"/>
                </a:lnTo>
                <a:lnTo>
                  <a:pt x="762973" y="112118"/>
                </a:lnTo>
                <a:lnTo>
                  <a:pt x="755018" y="49830"/>
                </a:lnTo>
                <a:lnTo>
                  <a:pt x="744532" y="3114"/>
                </a:lnTo>
                <a:lnTo>
                  <a:pt x="7414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073375" y="6830325"/>
            <a:ext cx="789305" cy="831850"/>
          </a:xfrm>
          <a:custGeom>
            <a:avLst/>
            <a:gdLst/>
            <a:ahLst/>
            <a:cxnLst/>
            <a:rect l="l" t="t" r="r" b="b"/>
            <a:pathLst>
              <a:path w="789304" h="831850">
                <a:moveTo>
                  <a:pt x="154634" y="0"/>
                </a:moveTo>
                <a:lnTo>
                  <a:pt x="0" y="237532"/>
                </a:lnTo>
                <a:lnTo>
                  <a:pt x="0" y="534454"/>
                </a:lnTo>
                <a:lnTo>
                  <a:pt x="134058" y="813148"/>
                </a:lnTo>
                <a:lnTo>
                  <a:pt x="510937" y="831377"/>
                </a:lnTo>
                <a:lnTo>
                  <a:pt x="769055" y="712606"/>
                </a:lnTo>
                <a:lnTo>
                  <a:pt x="771925" y="664398"/>
                </a:lnTo>
                <a:lnTo>
                  <a:pt x="472718" y="664398"/>
                </a:lnTo>
                <a:lnTo>
                  <a:pt x="251060" y="636765"/>
                </a:lnTo>
                <a:lnTo>
                  <a:pt x="171094" y="360418"/>
                </a:lnTo>
                <a:lnTo>
                  <a:pt x="312796" y="163450"/>
                </a:lnTo>
                <a:lnTo>
                  <a:pt x="755502" y="163450"/>
                </a:lnTo>
                <a:lnTo>
                  <a:pt x="748479" y="118760"/>
                </a:lnTo>
                <a:lnTo>
                  <a:pt x="510937" y="22334"/>
                </a:lnTo>
                <a:lnTo>
                  <a:pt x="154634" y="0"/>
                </a:lnTo>
                <a:close/>
              </a:path>
              <a:path w="789304" h="831850">
                <a:moveTo>
                  <a:pt x="755502" y="163450"/>
                </a:moveTo>
                <a:lnTo>
                  <a:pt x="312796" y="163450"/>
                </a:lnTo>
                <a:lnTo>
                  <a:pt x="593845" y="231657"/>
                </a:lnTo>
                <a:lnTo>
                  <a:pt x="613248" y="526224"/>
                </a:lnTo>
                <a:lnTo>
                  <a:pt x="472718" y="664398"/>
                </a:lnTo>
                <a:lnTo>
                  <a:pt x="771925" y="664398"/>
                </a:lnTo>
                <a:lnTo>
                  <a:pt x="789044" y="376878"/>
                </a:lnTo>
                <a:lnTo>
                  <a:pt x="755502" y="163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912407" y="6834440"/>
            <a:ext cx="607060" cy="829310"/>
          </a:xfrm>
          <a:custGeom>
            <a:avLst/>
            <a:gdLst/>
            <a:ahLst/>
            <a:cxnLst/>
            <a:rect l="l" t="t" r="r" b="b"/>
            <a:pathLst>
              <a:path w="607059" h="829309">
                <a:moveTo>
                  <a:pt x="606777" y="0"/>
                </a:moveTo>
                <a:lnTo>
                  <a:pt x="0" y="0"/>
                </a:lnTo>
                <a:lnTo>
                  <a:pt x="17643" y="823147"/>
                </a:lnTo>
                <a:lnTo>
                  <a:pt x="176392" y="829032"/>
                </a:lnTo>
                <a:lnTo>
                  <a:pt x="205784" y="206370"/>
                </a:lnTo>
                <a:lnTo>
                  <a:pt x="587961" y="214014"/>
                </a:lnTo>
                <a:lnTo>
                  <a:pt x="6067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567392" y="6830325"/>
            <a:ext cx="789305" cy="831850"/>
          </a:xfrm>
          <a:custGeom>
            <a:avLst/>
            <a:gdLst/>
            <a:ahLst/>
            <a:cxnLst/>
            <a:rect l="l" t="t" r="r" b="b"/>
            <a:pathLst>
              <a:path w="789304" h="831850">
                <a:moveTo>
                  <a:pt x="154634" y="0"/>
                </a:moveTo>
                <a:lnTo>
                  <a:pt x="0" y="237532"/>
                </a:lnTo>
                <a:lnTo>
                  <a:pt x="0" y="534454"/>
                </a:lnTo>
                <a:lnTo>
                  <a:pt x="134058" y="813148"/>
                </a:lnTo>
                <a:lnTo>
                  <a:pt x="510937" y="831377"/>
                </a:lnTo>
                <a:lnTo>
                  <a:pt x="769055" y="712606"/>
                </a:lnTo>
                <a:lnTo>
                  <a:pt x="771925" y="664398"/>
                </a:lnTo>
                <a:lnTo>
                  <a:pt x="472718" y="664398"/>
                </a:lnTo>
                <a:lnTo>
                  <a:pt x="251060" y="636765"/>
                </a:lnTo>
                <a:lnTo>
                  <a:pt x="171094" y="360418"/>
                </a:lnTo>
                <a:lnTo>
                  <a:pt x="312796" y="163450"/>
                </a:lnTo>
                <a:lnTo>
                  <a:pt x="755502" y="163450"/>
                </a:lnTo>
                <a:lnTo>
                  <a:pt x="748479" y="118760"/>
                </a:lnTo>
                <a:lnTo>
                  <a:pt x="510937" y="22334"/>
                </a:lnTo>
                <a:lnTo>
                  <a:pt x="154634" y="0"/>
                </a:lnTo>
                <a:close/>
              </a:path>
              <a:path w="789304" h="831850">
                <a:moveTo>
                  <a:pt x="755502" y="163450"/>
                </a:moveTo>
                <a:lnTo>
                  <a:pt x="312796" y="163450"/>
                </a:lnTo>
                <a:lnTo>
                  <a:pt x="593845" y="231657"/>
                </a:lnTo>
                <a:lnTo>
                  <a:pt x="613248" y="526224"/>
                </a:lnTo>
                <a:lnTo>
                  <a:pt x="472718" y="664398"/>
                </a:lnTo>
                <a:lnTo>
                  <a:pt x="771925" y="664398"/>
                </a:lnTo>
                <a:lnTo>
                  <a:pt x="789044" y="376878"/>
                </a:lnTo>
                <a:lnTo>
                  <a:pt x="755502" y="163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8716865" y="6828556"/>
            <a:ext cx="814705" cy="841375"/>
          </a:xfrm>
          <a:custGeom>
            <a:avLst/>
            <a:gdLst/>
            <a:ahLst/>
            <a:cxnLst/>
            <a:rect l="l" t="t" r="r" b="b"/>
            <a:pathLst>
              <a:path w="814704" h="841375">
                <a:moveTo>
                  <a:pt x="741422" y="0"/>
                </a:moveTo>
                <a:lnTo>
                  <a:pt x="503293" y="0"/>
                </a:lnTo>
                <a:lnTo>
                  <a:pt x="540925" y="411579"/>
                </a:lnTo>
                <a:lnTo>
                  <a:pt x="188151" y="429222"/>
                </a:lnTo>
                <a:lnTo>
                  <a:pt x="152874" y="17643"/>
                </a:lnTo>
                <a:lnTo>
                  <a:pt x="0" y="17643"/>
                </a:lnTo>
                <a:lnTo>
                  <a:pt x="31747" y="840791"/>
                </a:lnTo>
                <a:lnTo>
                  <a:pt x="205197" y="814928"/>
                </a:lnTo>
                <a:lnTo>
                  <a:pt x="188151" y="546810"/>
                </a:lnTo>
                <a:lnTo>
                  <a:pt x="565029" y="529177"/>
                </a:lnTo>
                <a:lnTo>
                  <a:pt x="599719" y="804928"/>
                </a:lnTo>
                <a:lnTo>
                  <a:pt x="814331" y="797284"/>
                </a:lnTo>
                <a:lnTo>
                  <a:pt x="802514" y="610421"/>
                </a:lnTo>
                <a:lnTo>
                  <a:pt x="796895" y="526332"/>
                </a:lnTo>
                <a:lnTo>
                  <a:pt x="791470" y="448472"/>
                </a:lnTo>
                <a:lnTo>
                  <a:pt x="786238" y="376841"/>
                </a:lnTo>
                <a:lnTo>
                  <a:pt x="781199" y="311439"/>
                </a:lnTo>
                <a:lnTo>
                  <a:pt x="776353" y="252265"/>
                </a:lnTo>
                <a:lnTo>
                  <a:pt x="771700" y="199321"/>
                </a:lnTo>
                <a:lnTo>
                  <a:pt x="767240" y="152605"/>
                </a:lnTo>
                <a:lnTo>
                  <a:pt x="762973" y="112118"/>
                </a:lnTo>
                <a:lnTo>
                  <a:pt x="755018" y="49830"/>
                </a:lnTo>
                <a:lnTo>
                  <a:pt x="744532" y="3114"/>
                </a:lnTo>
                <a:lnTo>
                  <a:pt x="7414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9607634" y="6775636"/>
            <a:ext cx="529590" cy="882015"/>
          </a:xfrm>
          <a:custGeom>
            <a:avLst/>
            <a:gdLst/>
            <a:ahLst/>
            <a:cxnLst/>
            <a:rect l="l" t="t" r="r" b="b"/>
            <a:pathLst>
              <a:path w="529590" h="882015">
                <a:moveTo>
                  <a:pt x="529167" y="0"/>
                </a:moveTo>
                <a:lnTo>
                  <a:pt x="0" y="58804"/>
                </a:lnTo>
                <a:lnTo>
                  <a:pt x="0" y="881952"/>
                </a:lnTo>
                <a:lnTo>
                  <a:pt x="529167" y="850204"/>
                </a:lnTo>
                <a:lnTo>
                  <a:pt x="529167" y="679696"/>
                </a:lnTo>
                <a:lnTo>
                  <a:pt x="176382" y="689099"/>
                </a:lnTo>
                <a:lnTo>
                  <a:pt x="176382" y="529177"/>
                </a:lnTo>
                <a:lnTo>
                  <a:pt x="529167" y="504476"/>
                </a:lnTo>
                <a:lnTo>
                  <a:pt x="529167" y="352785"/>
                </a:lnTo>
                <a:lnTo>
                  <a:pt x="138749" y="352785"/>
                </a:lnTo>
                <a:lnTo>
                  <a:pt x="148163" y="235186"/>
                </a:lnTo>
                <a:lnTo>
                  <a:pt x="529167" y="176392"/>
                </a:lnTo>
                <a:lnTo>
                  <a:pt x="5291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0186149" y="6828567"/>
            <a:ext cx="1559560" cy="1005840"/>
          </a:xfrm>
          <a:custGeom>
            <a:avLst/>
            <a:gdLst/>
            <a:ahLst/>
            <a:cxnLst/>
            <a:rect l="l" t="t" r="r" b="b"/>
            <a:pathLst>
              <a:path w="1559559" h="1005840">
                <a:moveTo>
                  <a:pt x="744359" y="711441"/>
                </a:moveTo>
                <a:lnTo>
                  <a:pt x="600316" y="711441"/>
                </a:lnTo>
                <a:lnTo>
                  <a:pt x="602475" y="654405"/>
                </a:lnTo>
                <a:lnTo>
                  <a:pt x="620445" y="181673"/>
                </a:lnTo>
                <a:lnTo>
                  <a:pt x="627354" y="0"/>
                </a:lnTo>
                <a:lnTo>
                  <a:pt x="501535" y="5397"/>
                </a:lnTo>
                <a:lnTo>
                  <a:pt x="501535" y="181673"/>
                </a:lnTo>
                <a:lnTo>
                  <a:pt x="455676" y="638530"/>
                </a:lnTo>
                <a:lnTo>
                  <a:pt x="247535" y="654405"/>
                </a:lnTo>
                <a:lnTo>
                  <a:pt x="328079" y="215188"/>
                </a:lnTo>
                <a:lnTo>
                  <a:pt x="501535" y="181673"/>
                </a:lnTo>
                <a:lnTo>
                  <a:pt x="501535" y="5397"/>
                </a:lnTo>
                <a:lnTo>
                  <a:pt x="215773" y="17640"/>
                </a:lnTo>
                <a:lnTo>
                  <a:pt x="117005" y="692035"/>
                </a:lnTo>
                <a:lnTo>
                  <a:pt x="11163" y="711441"/>
                </a:lnTo>
                <a:lnTo>
                  <a:pt x="0" y="1005420"/>
                </a:lnTo>
                <a:lnTo>
                  <a:pt x="156984" y="1005420"/>
                </a:lnTo>
                <a:lnTo>
                  <a:pt x="176403" y="829030"/>
                </a:lnTo>
                <a:lnTo>
                  <a:pt x="533285" y="823150"/>
                </a:lnTo>
                <a:lnTo>
                  <a:pt x="513283" y="1005420"/>
                </a:lnTo>
                <a:lnTo>
                  <a:pt x="728484" y="1005420"/>
                </a:lnTo>
                <a:lnTo>
                  <a:pt x="738327" y="823150"/>
                </a:lnTo>
                <a:lnTo>
                  <a:pt x="744359" y="711441"/>
                </a:lnTo>
                <a:close/>
              </a:path>
              <a:path w="1559559" h="1005840">
                <a:moveTo>
                  <a:pt x="1559267" y="378637"/>
                </a:moveTo>
                <a:lnTo>
                  <a:pt x="1525727" y="165214"/>
                </a:lnTo>
                <a:lnTo>
                  <a:pt x="1518704" y="120523"/>
                </a:lnTo>
                <a:lnTo>
                  <a:pt x="1383474" y="65633"/>
                </a:lnTo>
                <a:lnTo>
                  <a:pt x="1383474" y="527989"/>
                </a:lnTo>
                <a:lnTo>
                  <a:pt x="1242949" y="666165"/>
                </a:lnTo>
                <a:lnTo>
                  <a:pt x="1021295" y="638530"/>
                </a:lnTo>
                <a:lnTo>
                  <a:pt x="941324" y="362178"/>
                </a:lnTo>
                <a:lnTo>
                  <a:pt x="1083030" y="165214"/>
                </a:lnTo>
                <a:lnTo>
                  <a:pt x="1364068" y="233426"/>
                </a:lnTo>
                <a:lnTo>
                  <a:pt x="1383474" y="527989"/>
                </a:lnTo>
                <a:lnTo>
                  <a:pt x="1383474" y="65633"/>
                </a:lnTo>
                <a:lnTo>
                  <a:pt x="1281176" y="24104"/>
                </a:lnTo>
                <a:lnTo>
                  <a:pt x="924864" y="1765"/>
                </a:lnTo>
                <a:lnTo>
                  <a:pt x="770229" y="239293"/>
                </a:lnTo>
                <a:lnTo>
                  <a:pt x="770229" y="536219"/>
                </a:lnTo>
                <a:lnTo>
                  <a:pt x="904290" y="814908"/>
                </a:lnTo>
                <a:lnTo>
                  <a:pt x="1281176" y="833145"/>
                </a:lnTo>
                <a:lnTo>
                  <a:pt x="1539290" y="714375"/>
                </a:lnTo>
                <a:lnTo>
                  <a:pt x="1542161" y="666165"/>
                </a:lnTo>
                <a:lnTo>
                  <a:pt x="1559267" y="3786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1797211" y="6808567"/>
            <a:ext cx="668655" cy="849630"/>
          </a:xfrm>
          <a:custGeom>
            <a:avLst/>
            <a:gdLst/>
            <a:ahLst/>
            <a:cxnLst/>
            <a:rect l="l" t="t" r="r" b="b"/>
            <a:pathLst>
              <a:path w="668654" h="849629">
                <a:moveTo>
                  <a:pt x="433327" y="0"/>
                </a:moveTo>
                <a:lnTo>
                  <a:pt x="0" y="52333"/>
                </a:lnTo>
                <a:lnTo>
                  <a:pt x="21748" y="849021"/>
                </a:lnTo>
                <a:lnTo>
                  <a:pt x="609709" y="813744"/>
                </a:lnTo>
                <a:lnTo>
                  <a:pt x="629945" y="744951"/>
                </a:lnTo>
                <a:lnTo>
                  <a:pt x="184612" y="744951"/>
                </a:lnTo>
                <a:lnTo>
                  <a:pt x="202841" y="509178"/>
                </a:lnTo>
                <a:lnTo>
                  <a:pt x="563857" y="509178"/>
                </a:lnTo>
                <a:lnTo>
                  <a:pt x="492121" y="437442"/>
                </a:lnTo>
                <a:lnTo>
                  <a:pt x="561226" y="349256"/>
                </a:lnTo>
                <a:lnTo>
                  <a:pt x="204014" y="349256"/>
                </a:lnTo>
                <a:lnTo>
                  <a:pt x="198172" y="336100"/>
                </a:lnTo>
                <a:lnTo>
                  <a:pt x="192990" y="296632"/>
                </a:lnTo>
                <a:lnTo>
                  <a:pt x="188469" y="230852"/>
                </a:lnTo>
                <a:lnTo>
                  <a:pt x="184612" y="138760"/>
                </a:lnTo>
                <a:lnTo>
                  <a:pt x="560352" y="138760"/>
                </a:lnTo>
                <a:lnTo>
                  <a:pt x="433327" y="0"/>
                </a:lnTo>
                <a:close/>
              </a:path>
              <a:path w="668654" h="849629">
                <a:moveTo>
                  <a:pt x="563857" y="509178"/>
                </a:moveTo>
                <a:lnTo>
                  <a:pt x="202841" y="509178"/>
                </a:lnTo>
                <a:lnTo>
                  <a:pt x="473891" y="667927"/>
                </a:lnTo>
                <a:lnTo>
                  <a:pt x="184612" y="744951"/>
                </a:lnTo>
                <a:lnTo>
                  <a:pt x="629945" y="744951"/>
                </a:lnTo>
                <a:lnTo>
                  <a:pt x="668513" y="613834"/>
                </a:lnTo>
                <a:lnTo>
                  <a:pt x="563857" y="509178"/>
                </a:lnTo>
                <a:close/>
              </a:path>
              <a:path w="668654" h="849629">
                <a:moveTo>
                  <a:pt x="560352" y="138760"/>
                </a:moveTo>
                <a:lnTo>
                  <a:pt x="184612" y="138760"/>
                </a:lnTo>
                <a:lnTo>
                  <a:pt x="466247" y="259290"/>
                </a:lnTo>
                <a:lnTo>
                  <a:pt x="204014" y="349256"/>
                </a:lnTo>
                <a:lnTo>
                  <a:pt x="561226" y="349256"/>
                </a:lnTo>
                <a:lnTo>
                  <a:pt x="649697" y="236359"/>
                </a:lnTo>
                <a:lnTo>
                  <a:pt x="560352" y="1387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2523912" y="6775636"/>
            <a:ext cx="529590" cy="882015"/>
          </a:xfrm>
          <a:custGeom>
            <a:avLst/>
            <a:gdLst/>
            <a:ahLst/>
            <a:cxnLst/>
            <a:rect l="l" t="t" r="r" b="b"/>
            <a:pathLst>
              <a:path w="529590" h="882015">
                <a:moveTo>
                  <a:pt x="529167" y="0"/>
                </a:moveTo>
                <a:lnTo>
                  <a:pt x="0" y="58804"/>
                </a:lnTo>
                <a:lnTo>
                  <a:pt x="0" y="881952"/>
                </a:lnTo>
                <a:lnTo>
                  <a:pt x="529167" y="850204"/>
                </a:lnTo>
                <a:lnTo>
                  <a:pt x="529167" y="679696"/>
                </a:lnTo>
                <a:lnTo>
                  <a:pt x="176392" y="689099"/>
                </a:lnTo>
                <a:lnTo>
                  <a:pt x="176392" y="529177"/>
                </a:lnTo>
                <a:lnTo>
                  <a:pt x="529167" y="504476"/>
                </a:lnTo>
                <a:lnTo>
                  <a:pt x="529167" y="352785"/>
                </a:lnTo>
                <a:lnTo>
                  <a:pt x="138760" y="352785"/>
                </a:lnTo>
                <a:lnTo>
                  <a:pt x="148163" y="235186"/>
                </a:lnTo>
                <a:lnTo>
                  <a:pt x="529167" y="176392"/>
                </a:lnTo>
                <a:lnTo>
                  <a:pt x="5291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3130113" y="6828556"/>
            <a:ext cx="588010" cy="835025"/>
          </a:xfrm>
          <a:custGeom>
            <a:avLst/>
            <a:gdLst/>
            <a:ahLst/>
            <a:cxnLst/>
            <a:rect l="l" t="t" r="r" b="b"/>
            <a:pathLst>
              <a:path w="588009" h="835025">
                <a:moveTo>
                  <a:pt x="450960" y="0"/>
                </a:moveTo>
                <a:lnTo>
                  <a:pt x="58794" y="5884"/>
                </a:lnTo>
                <a:lnTo>
                  <a:pt x="0" y="834906"/>
                </a:lnTo>
                <a:lnTo>
                  <a:pt x="168738" y="829032"/>
                </a:lnTo>
                <a:lnTo>
                  <a:pt x="210496" y="572684"/>
                </a:lnTo>
                <a:lnTo>
                  <a:pt x="556213" y="557396"/>
                </a:lnTo>
                <a:lnTo>
                  <a:pt x="571793" y="402165"/>
                </a:lnTo>
                <a:lnTo>
                  <a:pt x="217543" y="402165"/>
                </a:lnTo>
                <a:lnTo>
                  <a:pt x="245186" y="149932"/>
                </a:lnTo>
                <a:lnTo>
                  <a:pt x="536166" y="149932"/>
                </a:lnTo>
                <a:lnTo>
                  <a:pt x="450960" y="0"/>
                </a:lnTo>
                <a:close/>
              </a:path>
              <a:path w="588009" h="835025">
                <a:moveTo>
                  <a:pt x="536166" y="149932"/>
                </a:moveTo>
                <a:lnTo>
                  <a:pt x="245186" y="149932"/>
                </a:lnTo>
                <a:lnTo>
                  <a:pt x="417453" y="235186"/>
                </a:lnTo>
                <a:lnTo>
                  <a:pt x="398637" y="375119"/>
                </a:lnTo>
                <a:lnTo>
                  <a:pt x="217543" y="402165"/>
                </a:lnTo>
                <a:lnTo>
                  <a:pt x="571793" y="402165"/>
                </a:lnTo>
                <a:lnTo>
                  <a:pt x="587961" y="241071"/>
                </a:lnTo>
                <a:lnTo>
                  <a:pt x="536166" y="1499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3771015" y="6828556"/>
            <a:ext cx="676275" cy="841375"/>
          </a:xfrm>
          <a:custGeom>
            <a:avLst/>
            <a:gdLst/>
            <a:ahLst/>
            <a:cxnLst/>
            <a:rect l="l" t="t" r="r" b="b"/>
            <a:pathLst>
              <a:path w="676275" h="841375">
                <a:moveTo>
                  <a:pt x="376302" y="0"/>
                </a:moveTo>
                <a:lnTo>
                  <a:pt x="223427" y="476257"/>
                </a:lnTo>
                <a:lnTo>
                  <a:pt x="169335" y="23517"/>
                </a:lnTo>
                <a:lnTo>
                  <a:pt x="0" y="0"/>
                </a:lnTo>
                <a:lnTo>
                  <a:pt x="44689" y="829032"/>
                </a:lnTo>
                <a:lnTo>
                  <a:pt x="246945" y="834916"/>
                </a:lnTo>
                <a:lnTo>
                  <a:pt x="412751" y="299865"/>
                </a:lnTo>
                <a:lnTo>
                  <a:pt x="458614" y="829032"/>
                </a:lnTo>
                <a:lnTo>
                  <a:pt x="676167" y="840791"/>
                </a:lnTo>
                <a:lnTo>
                  <a:pt x="611489" y="5884"/>
                </a:lnTo>
                <a:lnTo>
                  <a:pt x="3763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4500710" y="6834440"/>
            <a:ext cx="647065" cy="823594"/>
          </a:xfrm>
          <a:custGeom>
            <a:avLst/>
            <a:gdLst/>
            <a:ahLst/>
            <a:cxnLst/>
            <a:rect l="l" t="t" r="r" b="b"/>
            <a:pathLst>
              <a:path w="647065" h="823595">
                <a:moveTo>
                  <a:pt x="235186" y="0"/>
                </a:moveTo>
                <a:lnTo>
                  <a:pt x="20585" y="58804"/>
                </a:lnTo>
                <a:lnTo>
                  <a:pt x="41747" y="352785"/>
                </a:lnTo>
                <a:lnTo>
                  <a:pt x="176392" y="470373"/>
                </a:lnTo>
                <a:lnTo>
                  <a:pt x="0" y="823158"/>
                </a:lnTo>
                <a:lnTo>
                  <a:pt x="235186" y="823158"/>
                </a:lnTo>
                <a:lnTo>
                  <a:pt x="293980" y="507419"/>
                </a:lnTo>
                <a:lnTo>
                  <a:pt x="395108" y="505649"/>
                </a:lnTo>
                <a:lnTo>
                  <a:pt x="631413" y="505649"/>
                </a:lnTo>
                <a:lnTo>
                  <a:pt x="624051" y="353371"/>
                </a:lnTo>
                <a:lnTo>
                  <a:pt x="456844" y="353371"/>
                </a:lnTo>
                <a:lnTo>
                  <a:pt x="278106" y="336324"/>
                </a:lnTo>
                <a:lnTo>
                  <a:pt x="188737" y="185209"/>
                </a:lnTo>
                <a:lnTo>
                  <a:pt x="348073" y="121127"/>
                </a:lnTo>
                <a:lnTo>
                  <a:pt x="612821" y="121127"/>
                </a:lnTo>
                <a:lnTo>
                  <a:pt x="607960" y="20585"/>
                </a:lnTo>
                <a:lnTo>
                  <a:pt x="235186" y="0"/>
                </a:lnTo>
                <a:close/>
              </a:path>
              <a:path w="647065" h="823595">
                <a:moveTo>
                  <a:pt x="631413" y="505649"/>
                </a:moveTo>
                <a:lnTo>
                  <a:pt x="395108" y="505649"/>
                </a:lnTo>
                <a:lnTo>
                  <a:pt x="436866" y="823158"/>
                </a:lnTo>
                <a:lnTo>
                  <a:pt x="646765" y="823158"/>
                </a:lnTo>
                <a:lnTo>
                  <a:pt x="631499" y="507419"/>
                </a:lnTo>
                <a:lnTo>
                  <a:pt x="631413" y="505649"/>
                </a:lnTo>
                <a:close/>
              </a:path>
              <a:path w="647065" h="823595">
                <a:moveTo>
                  <a:pt x="612821" y="121127"/>
                </a:moveTo>
                <a:lnTo>
                  <a:pt x="348073" y="121127"/>
                </a:lnTo>
                <a:lnTo>
                  <a:pt x="458614" y="135828"/>
                </a:lnTo>
                <a:lnTo>
                  <a:pt x="456849" y="352785"/>
                </a:lnTo>
                <a:lnTo>
                  <a:pt x="456844" y="353371"/>
                </a:lnTo>
                <a:lnTo>
                  <a:pt x="624051" y="353371"/>
                </a:lnTo>
                <a:lnTo>
                  <a:pt x="612821" y="1211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952754" y="724197"/>
              <a:ext cx="15940405" cy="2253615"/>
            </a:xfrm>
            <a:custGeom>
              <a:avLst/>
              <a:gdLst/>
              <a:ahLst/>
              <a:cxnLst/>
              <a:rect l="l" t="t" r="r" b="b"/>
              <a:pathLst>
                <a:path w="15940405" h="2253615">
                  <a:moveTo>
                    <a:pt x="529691" y="1932178"/>
                  </a:moveTo>
                  <a:lnTo>
                    <a:pt x="481279" y="1815693"/>
                  </a:lnTo>
                  <a:lnTo>
                    <a:pt x="438404" y="1712506"/>
                  </a:lnTo>
                  <a:lnTo>
                    <a:pt x="412242" y="1711452"/>
                  </a:lnTo>
                  <a:lnTo>
                    <a:pt x="412242" y="1921243"/>
                  </a:lnTo>
                  <a:lnTo>
                    <a:pt x="150723" y="2019198"/>
                  </a:lnTo>
                  <a:lnTo>
                    <a:pt x="168325" y="1815693"/>
                  </a:lnTo>
                  <a:lnTo>
                    <a:pt x="412242" y="1921243"/>
                  </a:lnTo>
                  <a:lnTo>
                    <a:pt x="412242" y="1711452"/>
                  </a:lnTo>
                  <a:lnTo>
                    <a:pt x="155473" y="1701101"/>
                  </a:lnTo>
                  <a:lnTo>
                    <a:pt x="189712" y="1552270"/>
                  </a:lnTo>
                  <a:lnTo>
                    <a:pt x="448386" y="1527073"/>
                  </a:lnTo>
                  <a:lnTo>
                    <a:pt x="464553" y="1431975"/>
                  </a:lnTo>
                  <a:lnTo>
                    <a:pt x="31864" y="1431975"/>
                  </a:lnTo>
                  <a:lnTo>
                    <a:pt x="8077" y="2107158"/>
                  </a:lnTo>
                  <a:lnTo>
                    <a:pt x="417004" y="2092896"/>
                  </a:lnTo>
                  <a:lnTo>
                    <a:pt x="468680" y="2019198"/>
                  </a:lnTo>
                  <a:lnTo>
                    <a:pt x="529691" y="1932178"/>
                  </a:lnTo>
                  <a:close/>
                </a:path>
                <a:path w="15940405" h="2253615">
                  <a:moveTo>
                    <a:pt x="638098" y="466458"/>
                  </a:moveTo>
                  <a:lnTo>
                    <a:pt x="610971" y="293852"/>
                  </a:lnTo>
                  <a:lnTo>
                    <a:pt x="605282" y="257721"/>
                  </a:lnTo>
                  <a:lnTo>
                    <a:pt x="495922" y="213334"/>
                  </a:lnTo>
                  <a:lnTo>
                    <a:pt x="495922" y="587222"/>
                  </a:lnTo>
                  <a:lnTo>
                    <a:pt x="382282" y="698957"/>
                  </a:lnTo>
                  <a:lnTo>
                    <a:pt x="203022" y="676617"/>
                  </a:lnTo>
                  <a:lnTo>
                    <a:pt x="138366" y="453136"/>
                  </a:lnTo>
                  <a:lnTo>
                    <a:pt x="252945" y="293852"/>
                  </a:lnTo>
                  <a:lnTo>
                    <a:pt x="480237" y="349008"/>
                  </a:lnTo>
                  <a:lnTo>
                    <a:pt x="495922" y="587222"/>
                  </a:lnTo>
                  <a:lnTo>
                    <a:pt x="495922" y="213334"/>
                  </a:lnTo>
                  <a:lnTo>
                    <a:pt x="413194" y="179743"/>
                  </a:lnTo>
                  <a:lnTo>
                    <a:pt x="125044" y="161671"/>
                  </a:lnTo>
                  <a:lnTo>
                    <a:pt x="0" y="353758"/>
                  </a:lnTo>
                  <a:lnTo>
                    <a:pt x="0" y="593877"/>
                  </a:lnTo>
                  <a:lnTo>
                    <a:pt x="108407" y="819264"/>
                  </a:lnTo>
                  <a:lnTo>
                    <a:pt x="413194" y="833996"/>
                  </a:lnTo>
                  <a:lnTo>
                    <a:pt x="621919" y="737946"/>
                  </a:lnTo>
                  <a:lnTo>
                    <a:pt x="624243" y="698957"/>
                  </a:lnTo>
                  <a:lnTo>
                    <a:pt x="638098" y="466458"/>
                  </a:lnTo>
                  <a:close/>
                </a:path>
                <a:path w="15940405" h="2253615">
                  <a:moveTo>
                    <a:pt x="1091717" y="1924570"/>
                  </a:moveTo>
                  <a:lnTo>
                    <a:pt x="1033703" y="1798091"/>
                  </a:lnTo>
                  <a:lnTo>
                    <a:pt x="996619" y="1717268"/>
                  </a:lnTo>
                  <a:lnTo>
                    <a:pt x="965720" y="1715579"/>
                  </a:lnTo>
                  <a:lnTo>
                    <a:pt x="965720" y="1940737"/>
                  </a:lnTo>
                  <a:lnTo>
                    <a:pt x="736053" y="1988286"/>
                  </a:lnTo>
                  <a:lnTo>
                    <a:pt x="754126" y="1798091"/>
                  </a:lnTo>
                  <a:lnTo>
                    <a:pt x="965720" y="1940737"/>
                  </a:lnTo>
                  <a:lnTo>
                    <a:pt x="965720" y="1715579"/>
                  </a:lnTo>
                  <a:lnTo>
                    <a:pt x="737489" y="1703006"/>
                  </a:lnTo>
                  <a:lnTo>
                    <a:pt x="754126" y="1431975"/>
                  </a:lnTo>
                  <a:lnTo>
                    <a:pt x="587705" y="1422463"/>
                  </a:lnTo>
                  <a:lnTo>
                    <a:pt x="575818" y="2083854"/>
                  </a:lnTo>
                  <a:lnTo>
                    <a:pt x="981405" y="2097646"/>
                  </a:lnTo>
                  <a:lnTo>
                    <a:pt x="1051115" y="1988286"/>
                  </a:lnTo>
                  <a:lnTo>
                    <a:pt x="1091717" y="1924570"/>
                  </a:lnTo>
                  <a:close/>
                </a:path>
                <a:path w="15940405" h="2253615">
                  <a:moveTo>
                    <a:pt x="1377962" y="1431975"/>
                  </a:moveTo>
                  <a:lnTo>
                    <a:pt x="1197279" y="1431975"/>
                  </a:lnTo>
                  <a:lnTo>
                    <a:pt x="1135468" y="2102408"/>
                  </a:lnTo>
                  <a:lnTo>
                    <a:pt x="1322806" y="2102408"/>
                  </a:lnTo>
                  <a:lnTo>
                    <a:pt x="1377962" y="1431975"/>
                  </a:lnTo>
                  <a:close/>
                </a:path>
                <a:path w="15940405" h="2253615">
                  <a:moveTo>
                    <a:pt x="1464500" y="160235"/>
                  </a:moveTo>
                  <a:lnTo>
                    <a:pt x="1296644" y="174498"/>
                  </a:lnTo>
                  <a:lnTo>
                    <a:pt x="1139736" y="436499"/>
                  </a:lnTo>
                  <a:lnTo>
                    <a:pt x="1120711" y="160235"/>
                  </a:lnTo>
                  <a:lnTo>
                    <a:pt x="1002792" y="164998"/>
                  </a:lnTo>
                  <a:lnTo>
                    <a:pt x="978065" y="450291"/>
                  </a:lnTo>
                  <a:lnTo>
                    <a:pt x="809752" y="174498"/>
                  </a:lnTo>
                  <a:lnTo>
                    <a:pt x="692785" y="164998"/>
                  </a:lnTo>
                  <a:lnTo>
                    <a:pt x="787882" y="545376"/>
                  </a:lnTo>
                  <a:lnTo>
                    <a:pt x="665200" y="821169"/>
                  </a:lnTo>
                  <a:lnTo>
                    <a:pt x="812596" y="835431"/>
                  </a:lnTo>
                  <a:lnTo>
                    <a:pt x="978065" y="545376"/>
                  </a:lnTo>
                  <a:lnTo>
                    <a:pt x="993762" y="830668"/>
                  </a:lnTo>
                  <a:lnTo>
                    <a:pt x="1135456" y="825919"/>
                  </a:lnTo>
                  <a:lnTo>
                    <a:pt x="1136878" y="545376"/>
                  </a:lnTo>
                  <a:lnTo>
                    <a:pt x="1296644" y="808329"/>
                  </a:lnTo>
                  <a:lnTo>
                    <a:pt x="1459738" y="811174"/>
                  </a:lnTo>
                  <a:lnTo>
                    <a:pt x="1344193" y="450291"/>
                  </a:lnTo>
                  <a:lnTo>
                    <a:pt x="1464500" y="160235"/>
                  </a:lnTo>
                  <a:close/>
                </a:path>
                <a:path w="15940405" h="2253615">
                  <a:moveTo>
                    <a:pt x="2038400" y="840181"/>
                  </a:moveTo>
                  <a:lnTo>
                    <a:pt x="1986089" y="164998"/>
                  </a:lnTo>
                  <a:lnTo>
                    <a:pt x="1795894" y="160235"/>
                  </a:lnTo>
                  <a:lnTo>
                    <a:pt x="1672285" y="545376"/>
                  </a:lnTo>
                  <a:lnTo>
                    <a:pt x="1628533" y="179260"/>
                  </a:lnTo>
                  <a:lnTo>
                    <a:pt x="1491589" y="160235"/>
                  </a:lnTo>
                  <a:lnTo>
                    <a:pt x="1527733" y="830668"/>
                  </a:lnTo>
                  <a:lnTo>
                    <a:pt x="1691297" y="835431"/>
                  </a:lnTo>
                  <a:lnTo>
                    <a:pt x="1825383" y="402742"/>
                  </a:lnTo>
                  <a:lnTo>
                    <a:pt x="1862467" y="830668"/>
                  </a:lnTo>
                  <a:lnTo>
                    <a:pt x="2038400" y="840181"/>
                  </a:lnTo>
                  <a:close/>
                </a:path>
                <a:path w="15940405" h="2253615">
                  <a:moveTo>
                    <a:pt x="2061718" y="1954999"/>
                  </a:moveTo>
                  <a:lnTo>
                    <a:pt x="1975167" y="1859902"/>
                  </a:lnTo>
                  <a:lnTo>
                    <a:pt x="1726971" y="1971167"/>
                  </a:lnTo>
                  <a:lnTo>
                    <a:pt x="1570062" y="1781924"/>
                  </a:lnTo>
                  <a:lnTo>
                    <a:pt x="1744091" y="1592681"/>
                  </a:lnTo>
                  <a:lnTo>
                    <a:pt x="1925243" y="1669719"/>
                  </a:lnTo>
                  <a:lnTo>
                    <a:pt x="2017014" y="1527073"/>
                  </a:lnTo>
                  <a:lnTo>
                    <a:pt x="1825866" y="1431975"/>
                  </a:lnTo>
                  <a:lnTo>
                    <a:pt x="1604289" y="1431975"/>
                  </a:lnTo>
                  <a:lnTo>
                    <a:pt x="1474965" y="1574622"/>
                  </a:lnTo>
                  <a:lnTo>
                    <a:pt x="1466977" y="1649488"/>
                  </a:lnTo>
                  <a:lnTo>
                    <a:pt x="1460436" y="1715630"/>
                  </a:lnTo>
                  <a:lnTo>
                    <a:pt x="1455356" y="1773021"/>
                  </a:lnTo>
                  <a:lnTo>
                    <a:pt x="1451711" y="1821662"/>
                  </a:lnTo>
                  <a:lnTo>
                    <a:pt x="1449539" y="1861566"/>
                  </a:lnTo>
                  <a:lnTo>
                    <a:pt x="1448816" y="1892706"/>
                  </a:lnTo>
                  <a:lnTo>
                    <a:pt x="1449222" y="1910448"/>
                  </a:lnTo>
                  <a:lnTo>
                    <a:pt x="1450467" y="1923262"/>
                  </a:lnTo>
                  <a:lnTo>
                    <a:pt x="1452549" y="1931136"/>
                  </a:lnTo>
                  <a:lnTo>
                    <a:pt x="1455470" y="1934083"/>
                  </a:lnTo>
                  <a:lnTo>
                    <a:pt x="1588604" y="2097646"/>
                  </a:lnTo>
                  <a:lnTo>
                    <a:pt x="1869617" y="2097646"/>
                  </a:lnTo>
                  <a:lnTo>
                    <a:pt x="2061718" y="1954999"/>
                  </a:lnTo>
                  <a:close/>
                </a:path>
                <a:path w="15940405" h="2253615">
                  <a:moveTo>
                    <a:pt x="2666047" y="735571"/>
                  </a:moveTo>
                  <a:lnTo>
                    <a:pt x="2549550" y="735571"/>
                  </a:lnTo>
                  <a:lnTo>
                    <a:pt x="2551303" y="689444"/>
                  </a:lnTo>
                  <a:lnTo>
                    <a:pt x="2565844" y="307174"/>
                  </a:lnTo>
                  <a:lnTo>
                    <a:pt x="2571419" y="160235"/>
                  </a:lnTo>
                  <a:lnTo>
                    <a:pt x="2469680" y="164604"/>
                  </a:lnTo>
                  <a:lnTo>
                    <a:pt x="2469680" y="307174"/>
                  </a:lnTo>
                  <a:lnTo>
                    <a:pt x="2432596" y="676617"/>
                  </a:lnTo>
                  <a:lnTo>
                    <a:pt x="2264257" y="689444"/>
                  </a:lnTo>
                  <a:lnTo>
                    <a:pt x="2329408" y="334264"/>
                  </a:lnTo>
                  <a:lnTo>
                    <a:pt x="2469680" y="307174"/>
                  </a:lnTo>
                  <a:lnTo>
                    <a:pt x="2469680" y="164604"/>
                  </a:lnTo>
                  <a:lnTo>
                    <a:pt x="2238591" y="174498"/>
                  </a:lnTo>
                  <a:lnTo>
                    <a:pt x="2158708" y="719886"/>
                  </a:lnTo>
                  <a:lnTo>
                    <a:pt x="2073109" y="735571"/>
                  </a:lnTo>
                  <a:lnTo>
                    <a:pt x="2064080" y="973315"/>
                  </a:lnTo>
                  <a:lnTo>
                    <a:pt x="2191042" y="973315"/>
                  </a:lnTo>
                  <a:lnTo>
                    <a:pt x="2206726" y="830668"/>
                  </a:lnTo>
                  <a:lnTo>
                    <a:pt x="2495359" y="825919"/>
                  </a:lnTo>
                  <a:lnTo>
                    <a:pt x="2479192" y="973315"/>
                  </a:lnTo>
                  <a:lnTo>
                    <a:pt x="2653207" y="973315"/>
                  </a:lnTo>
                  <a:lnTo>
                    <a:pt x="2661170" y="825919"/>
                  </a:lnTo>
                  <a:lnTo>
                    <a:pt x="2666047" y="735571"/>
                  </a:lnTo>
                  <a:close/>
                </a:path>
                <a:path w="15940405" h="2253615">
                  <a:moveTo>
                    <a:pt x="2667952" y="1431975"/>
                  </a:moveTo>
                  <a:lnTo>
                    <a:pt x="2106879" y="1431975"/>
                  </a:lnTo>
                  <a:lnTo>
                    <a:pt x="2106879" y="1589836"/>
                  </a:lnTo>
                  <a:lnTo>
                    <a:pt x="2292312" y="1602193"/>
                  </a:lnTo>
                  <a:lnTo>
                    <a:pt x="2271865" y="2097646"/>
                  </a:lnTo>
                  <a:lnTo>
                    <a:pt x="2552408" y="2097646"/>
                  </a:lnTo>
                  <a:lnTo>
                    <a:pt x="2482507" y="1622171"/>
                  </a:lnTo>
                  <a:lnTo>
                    <a:pt x="2667952" y="1592681"/>
                  </a:lnTo>
                  <a:lnTo>
                    <a:pt x="2667952" y="1431975"/>
                  </a:lnTo>
                  <a:close/>
                </a:path>
                <a:path w="15940405" h="2253615">
                  <a:moveTo>
                    <a:pt x="3196209" y="1622171"/>
                  </a:moveTo>
                  <a:lnTo>
                    <a:pt x="3154337" y="1548460"/>
                  </a:lnTo>
                  <a:lnTo>
                    <a:pt x="3085427" y="1427213"/>
                  </a:lnTo>
                  <a:lnTo>
                    <a:pt x="3058325" y="1427632"/>
                  </a:lnTo>
                  <a:lnTo>
                    <a:pt x="3058325" y="1617395"/>
                  </a:lnTo>
                  <a:lnTo>
                    <a:pt x="3043110" y="1730565"/>
                  </a:lnTo>
                  <a:lnTo>
                    <a:pt x="2896654" y="1752447"/>
                  </a:lnTo>
                  <a:lnTo>
                    <a:pt x="2918993" y="1548460"/>
                  </a:lnTo>
                  <a:lnTo>
                    <a:pt x="3058325" y="1617395"/>
                  </a:lnTo>
                  <a:lnTo>
                    <a:pt x="3058325" y="1427632"/>
                  </a:lnTo>
                  <a:lnTo>
                    <a:pt x="2768269" y="1431975"/>
                  </a:lnTo>
                  <a:lnTo>
                    <a:pt x="2720721" y="2102408"/>
                  </a:lnTo>
                  <a:lnTo>
                    <a:pt x="2857195" y="2097646"/>
                  </a:lnTo>
                  <a:lnTo>
                    <a:pt x="2890939" y="1890331"/>
                  </a:lnTo>
                  <a:lnTo>
                    <a:pt x="3170529" y="1877974"/>
                  </a:lnTo>
                  <a:lnTo>
                    <a:pt x="3183128" y="1752447"/>
                  </a:lnTo>
                  <a:lnTo>
                    <a:pt x="3196209" y="1622171"/>
                  </a:lnTo>
                  <a:close/>
                </a:path>
                <a:path w="15940405" h="2253615">
                  <a:moveTo>
                    <a:pt x="3298926" y="830668"/>
                  </a:moveTo>
                  <a:lnTo>
                    <a:pt x="3244380" y="640473"/>
                  </a:lnTo>
                  <a:lnTo>
                    <a:pt x="3211118" y="524459"/>
                  </a:lnTo>
                  <a:lnTo>
                    <a:pt x="3135312" y="260096"/>
                  </a:lnTo>
                  <a:lnTo>
                    <a:pt x="3108731" y="167373"/>
                  </a:lnTo>
                  <a:lnTo>
                    <a:pt x="3061182" y="167119"/>
                  </a:lnTo>
                  <a:lnTo>
                    <a:pt x="3061182" y="524459"/>
                  </a:lnTo>
                  <a:lnTo>
                    <a:pt x="2870987" y="524459"/>
                  </a:lnTo>
                  <a:lnTo>
                    <a:pt x="2948013" y="260096"/>
                  </a:lnTo>
                  <a:lnTo>
                    <a:pt x="3061182" y="524459"/>
                  </a:lnTo>
                  <a:lnTo>
                    <a:pt x="3061182" y="167119"/>
                  </a:lnTo>
                  <a:lnTo>
                    <a:pt x="2844355" y="165950"/>
                  </a:lnTo>
                  <a:lnTo>
                    <a:pt x="2680792" y="830668"/>
                  </a:lnTo>
                  <a:lnTo>
                    <a:pt x="2823438" y="830668"/>
                  </a:lnTo>
                  <a:lnTo>
                    <a:pt x="2918536" y="640473"/>
                  </a:lnTo>
                  <a:lnTo>
                    <a:pt x="3013633" y="640473"/>
                  </a:lnTo>
                  <a:lnTo>
                    <a:pt x="3108731" y="830668"/>
                  </a:lnTo>
                  <a:lnTo>
                    <a:pt x="3298926" y="830668"/>
                  </a:lnTo>
                  <a:close/>
                </a:path>
                <a:path w="15940405" h="2253615">
                  <a:moveTo>
                    <a:pt x="3685959" y="1384427"/>
                  </a:moveTo>
                  <a:lnTo>
                    <a:pt x="3258020" y="1431975"/>
                  </a:lnTo>
                  <a:lnTo>
                    <a:pt x="3258020" y="2097646"/>
                  </a:lnTo>
                  <a:lnTo>
                    <a:pt x="3685959" y="2071979"/>
                  </a:lnTo>
                  <a:lnTo>
                    <a:pt x="3685959" y="1934083"/>
                  </a:lnTo>
                  <a:lnTo>
                    <a:pt x="3400666" y="1941690"/>
                  </a:lnTo>
                  <a:lnTo>
                    <a:pt x="3400666" y="1812353"/>
                  </a:lnTo>
                  <a:lnTo>
                    <a:pt x="3685959" y="1792389"/>
                  </a:lnTo>
                  <a:lnTo>
                    <a:pt x="3685959" y="1669719"/>
                  </a:lnTo>
                  <a:lnTo>
                    <a:pt x="3370237" y="1669719"/>
                  </a:lnTo>
                  <a:lnTo>
                    <a:pt x="3377844" y="1574622"/>
                  </a:lnTo>
                  <a:lnTo>
                    <a:pt x="3685959" y="1527073"/>
                  </a:lnTo>
                  <a:lnTo>
                    <a:pt x="3685959" y="1384427"/>
                  </a:lnTo>
                  <a:close/>
                </a:path>
                <a:path w="15940405" h="2253615">
                  <a:moveTo>
                    <a:pt x="4000271" y="805002"/>
                  </a:moveTo>
                  <a:lnTo>
                    <a:pt x="3994315" y="709612"/>
                  </a:lnTo>
                  <a:lnTo>
                    <a:pt x="3988600" y="621868"/>
                  </a:lnTo>
                  <a:lnTo>
                    <a:pt x="3983113" y="541756"/>
                  </a:lnTo>
                  <a:lnTo>
                    <a:pt x="3977868" y="469265"/>
                  </a:lnTo>
                  <a:lnTo>
                    <a:pt x="3972864" y="404406"/>
                  </a:lnTo>
                  <a:lnTo>
                    <a:pt x="3968089" y="347179"/>
                  </a:lnTo>
                  <a:lnTo>
                    <a:pt x="3963555" y="297586"/>
                  </a:lnTo>
                  <a:lnTo>
                    <a:pt x="3959250" y="255612"/>
                  </a:lnTo>
                  <a:lnTo>
                    <a:pt x="3951363" y="194576"/>
                  </a:lnTo>
                  <a:lnTo>
                    <a:pt x="3941305" y="160235"/>
                  </a:lnTo>
                  <a:lnTo>
                    <a:pt x="3748735" y="160235"/>
                  </a:lnTo>
                  <a:lnTo>
                    <a:pt x="3779164" y="493077"/>
                  </a:lnTo>
                  <a:lnTo>
                    <a:pt x="3493871" y="507339"/>
                  </a:lnTo>
                  <a:lnTo>
                    <a:pt x="3465347" y="174498"/>
                  </a:lnTo>
                  <a:lnTo>
                    <a:pt x="3341713" y="174498"/>
                  </a:lnTo>
                  <a:lnTo>
                    <a:pt x="3367392" y="840181"/>
                  </a:lnTo>
                  <a:lnTo>
                    <a:pt x="3507663" y="819264"/>
                  </a:lnTo>
                  <a:lnTo>
                    <a:pt x="3493871" y="602437"/>
                  </a:lnTo>
                  <a:lnTo>
                    <a:pt x="3798671" y="588175"/>
                  </a:lnTo>
                  <a:lnTo>
                    <a:pt x="3826700" y="811174"/>
                  </a:lnTo>
                  <a:lnTo>
                    <a:pt x="4000271" y="805002"/>
                  </a:lnTo>
                  <a:close/>
                </a:path>
                <a:path w="15940405" h="2253615">
                  <a:moveTo>
                    <a:pt x="4180929" y="1384427"/>
                  </a:moveTo>
                  <a:lnTo>
                    <a:pt x="3752989" y="1431975"/>
                  </a:lnTo>
                  <a:lnTo>
                    <a:pt x="3752989" y="2097646"/>
                  </a:lnTo>
                  <a:lnTo>
                    <a:pt x="4180929" y="2071979"/>
                  </a:lnTo>
                  <a:lnTo>
                    <a:pt x="4180929" y="1934083"/>
                  </a:lnTo>
                  <a:lnTo>
                    <a:pt x="3895636" y="1941690"/>
                  </a:lnTo>
                  <a:lnTo>
                    <a:pt x="3895636" y="1812353"/>
                  </a:lnTo>
                  <a:lnTo>
                    <a:pt x="4180929" y="1792389"/>
                  </a:lnTo>
                  <a:lnTo>
                    <a:pt x="4180929" y="1669719"/>
                  </a:lnTo>
                  <a:lnTo>
                    <a:pt x="3865207" y="1669719"/>
                  </a:lnTo>
                  <a:lnTo>
                    <a:pt x="3872814" y="1574622"/>
                  </a:lnTo>
                  <a:lnTo>
                    <a:pt x="4180929" y="1527073"/>
                  </a:lnTo>
                  <a:lnTo>
                    <a:pt x="4180929" y="1384427"/>
                  </a:lnTo>
                  <a:close/>
                </a:path>
                <a:path w="15940405" h="2253615">
                  <a:moveTo>
                    <a:pt x="4442917" y="2017763"/>
                  </a:moveTo>
                  <a:lnTo>
                    <a:pt x="4347819" y="1936927"/>
                  </a:lnTo>
                  <a:lnTo>
                    <a:pt x="4252722" y="2017763"/>
                  </a:lnTo>
                  <a:lnTo>
                    <a:pt x="4300271" y="2097646"/>
                  </a:lnTo>
                  <a:lnTo>
                    <a:pt x="4347819" y="2145195"/>
                  </a:lnTo>
                  <a:lnTo>
                    <a:pt x="4236072" y="2177529"/>
                  </a:lnTo>
                  <a:lnTo>
                    <a:pt x="4252722" y="2253615"/>
                  </a:lnTo>
                  <a:lnTo>
                    <a:pt x="4372546" y="2240292"/>
                  </a:lnTo>
                  <a:lnTo>
                    <a:pt x="4442917" y="2017763"/>
                  </a:lnTo>
                  <a:close/>
                </a:path>
                <a:path w="15940405" h="2253615">
                  <a:moveTo>
                    <a:pt x="4589856" y="840181"/>
                  </a:moveTo>
                  <a:lnTo>
                    <a:pt x="4537545" y="164998"/>
                  </a:lnTo>
                  <a:lnTo>
                    <a:pt x="4347349" y="160235"/>
                  </a:lnTo>
                  <a:lnTo>
                    <a:pt x="4223728" y="545376"/>
                  </a:lnTo>
                  <a:lnTo>
                    <a:pt x="4179989" y="179260"/>
                  </a:lnTo>
                  <a:lnTo>
                    <a:pt x="4043045" y="160235"/>
                  </a:lnTo>
                  <a:lnTo>
                    <a:pt x="4079176" y="830668"/>
                  </a:lnTo>
                  <a:lnTo>
                    <a:pt x="4242752" y="835431"/>
                  </a:lnTo>
                  <a:lnTo>
                    <a:pt x="4376839" y="402742"/>
                  </a:lnTo>
                  <a:lnTo>
                    <a:pt x="4413923" y="830668"/>
                  </a:lnTo>
                  <a:lnTo>
                    <a:pt x="4589856" y="840181"/>
                  </a:lnTo>
                  <a:close/>
                </a:path>
                <a:path w="15940405" h="2253615">
                  <a:moveTo>
                    <a:pt x="5156149" y="830668"/>
                  </a:moveTo>
                  <a:lnTo>
                    <a:pt x="5143805" y="575322"/>
                  </a:lnTo>
                  <a:lnTo>
                    <a:pt x="5143741" y="573900"/>
                  </a:lnTo>
                  <a:lnTo>
                    <a:pt x="5137785" y="450761"/>
                  </a:lnTo>
                  <a:lnTo>
                    <a:pt x="5128704" y="262940"/>
                  </a:lnTo>
                  <a:lnTo>
                    <a:pt x="5124767" y="181635"/>
                  </a:lnTo>
                  <a:lnTo>
                    <a:pt x="5004003" y="174967"/>
                  </a:lnTo>
                  <a:lnTo>
                    <a:pt x="5004003" y="274828"/>
                  </a:lnTo>
                  <a:lnTo>
                    <a:pt x="5002682" y="436968"/>
                  </a:lnTo>
                  <a:lnTo>
                    <a:pt x="5002581" y="450761"/>
                  </a:lnTo>
                  <a:lnTo>
                    <a:pt x="4858029" y="436968"/>
                  </a:lnTo>
                  <a:lnTo>
                    <a:pt x="4785753" y="314769"/>
                  </a:lnTo>
                  <a:lnTo>
                    <a:pt x="4914608" y="262940"/>
                  </a:lnTo>
                  <a:lnTo>
                    <a:pt x="5004003" y="274828"/>
                  </a:lnTo>
                  <a:lnTo>
                    <a:pt x="5004003" y="174967"/>
                  </a:lnTo>
                  <a:lnTo>
                    <a:pt x="4823320" y="164985"/>
                  </a:lnTo>
                  <a:lnTo>
                    <a:pt x="4649762" y="212547"/>
                  </a:lnTo>
                  <a:lnTo>
                    <a:pt x="4666869" y="450291"/>
                  </a:lnTo>
                  <a:lnTo>
                    <a:pt x="4775771" y="545376"/>
                  </a:lnTo>
                  <a:lnTo>
                    <a:pt x="4633125" y="830668"/>
                  </a:lnTo>
                  <a:lnTo>
                    <a:pt x="4823320" y="830668"/>
                  </a:lnTo>
                  <a:lnTo>
                    <a:pt x="4870869" y="575322"/>
                  </a:lnTo>
                  <a:lnTo>
                    <a:pt x="4952644" y="573900"/>
                  </a:lnTo>
                  <a:lnTo>
                    <a:pt x="4986401" y="830668"/>
                  </a:lnTo>
                  <a:lnTo>
                    <a:pt x="5156149" y="830668"/>
                  </a:lnTo>
                  <a:close/>
                </a:path>
                <a:path w="15940405" h="2253615">
                  <a:moveTo>
                    <a:pt x="5279771" y="1422463"/>
                  </a:moveTo>
                  <a:lnTo>
                    <a:pt x="5182286" y="1422463"/>
                  </a:lnTo>
                  <a:lnTo>
                    <a:pt x="5163274" y="1682546"/>
                  </a:lnTo>
                  <a:lnTo>
                    <a:pt x="5001603" y="1764804"/>
                  </a:lnTo>
                  <a:lnTo>
                    <a:pt x="4882743" y="1687309"/>
                  </a:lnTo>
                  <a:lnTo>
                    <a:pt x="4842319" y="1431975"/>
                  </a:lnTo>
                  <a:lnTo>
                    <a:pt x="4738662" y="1431975"/>
                  </a:lnTo>
                  <a:lnTo>
                    <a:pt x="4746269" y="1764804"/>
                  </a:lnTo>
                  <a:lnTo>
                    <a:pt x="4954054" y="1954999"/>
                  </a:lnTo>
                  <a:lnTo>
                    <a:pt x="5132362" y="1859902"/>
                  </a:lnTo>
                  <a:lnTo>
                    <a:pt x="5137124" y="2119998"/>
                  </a:lnTo>
                  <a:lnTo>
                    <a:pt x="5279771" y="2097646"/>
                  </a:lnTo>
                  <a:lnTo>
                    <a:pt x="5279771" y="1422463"/>
                  </a:lnTo>
                  <a:close/>
                </a:path>
                <a:path w="15940405" h="2253615">
                  <a:moveTo>
                    <a:pt x="5762841" y="1384427"/>
                  </a:moveTo>
                  <a:lnTo>
                    <a:pt x="5334914" y="1431975"/>
                  </a:lnTo>
                  <a:lnTo>
                    <a:pt x="5334914" y="2097646"/>
                  </a:lnTo>
                  <a:lnTo>
                    <a:pt x="5762841" y="2071979"/>
                  </a:lnTo>
                  <a:lnTo>
                    <a:pt x="5762841" y="1934083"/>
                  </a:lnTo>
                  <a:lnTo>
                    <a:pt x="5477561" y="1941690"/>
                  </a:lnTo>
                  <a:lnTo>
                    <a:pt x="5477561" y="1812353"/>
                  </a:lnTo>
                  <a:lnTo>
                    <a:pt x="5762841" y="1792389"/>
                  </a:lnTo>
                  <a:lnTo>
                    <a:pt x="5762841" y="1669719"/>
                  </a:lnTo>
                  <a:lnTo>
                    <a:pt x="5447131" y="1669719"/>
                  </a:lnTo>
                  <a:lnTo>
                    <a:pt x="5454726" y="1574622"/>
                  </a:lnTo>
                  <a:lnTo>
                    <a:pt x="5762841" y="1527073"/>
                  </a:lnTo>
                  <a:lnTo>
                    <a:pt x="5762841" y="1384427"/>
                  </a:lnTo>
                  <a:close/>
                </a:path>
                <a:path w="15940405" h="2253615">
                  <a:moveTo>
                    <a:pt x="5954484" y="833996"/>
                  </a:moveTo>
                  <a:lnTo>
                    <a:pt x="5935942" y="160235"/>
                  </a:lnTo>
                  <a:lnTo>
                    <a:pt x="5447144" y="179743"/>
                  </a:lnTo>
                  <a:lnTo>
                    <a:pt x="5460454" y="832573"/>
                  </a:lnTo>
                  <a:lnTo>
                    <a:pt x="5593600" y="826401"/>
                  </a:lnTo>
                  <a:lnTo>
                    <a:pt x="5593600" y="307644"/>
                  </a:lnTo>
                  <a:lnTo>
                    <a:pt x="5795683" y="288620"/>
                  </a:lnTo>
                  <a:lnTo>
                    <a:pt x="5817070" y="826401"/>
                  </a:lnTo>
                  <a:lnTo>
                    <a:pt x="5954484" y="833996"/>
                  </a:lnTo>
                  <a:close/>
                </a:path>
                <a:path w="15940405" h="2253615">
                  <a:moveTo>
                    <a:pt x="6576390" y="1431975"/>
                  </a:moveTo>
                  <a:lnTo>
                    <a:pt x="6386195" y="1431975"/>
                  </a:lnTo>
                  <a:lnTo>
                    <a:pt x="6196012" y="1717268"/>
                  </a:lnTo>
                  <a:lnTo>
                    <a:pt x="6053366" y="1431975"/>
                  </a:lnTo>
                  <a:lnTo>
                    <a:pt x="5888837" y="1431975"/>
                  </a:lnTo>
                  <a:lnTo>
                    <a:pt x="5815622" y="2097646"/>
                  </a:lnTo>
                  <a:lnTo>
                    <a:pt x="5958268" y="2097646"/>
                  </a:lnTo>
                  <a:lnTo>
                    <a:pt x="6031966" y="1764804"/>
                  </a:lnTo>
                  <a:lnTo>
                    <a:pt x="6179363" y="1969744"/>
                  </a:lnTo>
                  <a:lnTo>
                    <a:pt x="6338646" y="1781924"/>
                  </a:lnTo>
                  <a:lnTo>
                    <a:pt x="6317259" y="2097646"/>
                  </a:lnTo>
                  <a:lnTo>
                    <a:pt x="6562128" y="2097646"/>
                  </a:lnTo>
                  <a:lnTo>
                    <a:pt x="6576390" y="1431975"/>
                  </a:lnTo>
                  <a:close/>
                </a:path>
                <a:path w="15940405" h="2253615">
                  <a:moveTo>
                    <a:pt x="6628270" y="466458"/>
                  </a:moveTo>
                  <a:lnTo>
                    <a:pt x="6601130" y="293852"/>
                  </a:lnTo>
                  <a:lnTo>
                    <a:pt x="6595453" y="257721"/>
                  </a:lnTo>
                  <a:lnTo>
                    <a:pt x="6486093" y="213334"/>
                  </a:lnTo>
                  <a:lnTo>
                    <a:pt x="6486093" y="587222"/>
                  </a:lnTo>
                  <a:lnTo>
                    <a:pt x="6372453" y="698957"/>
                  </a:lnTo>
                  <a:lnTo>
                    <a:pt x="6193193" y="676617"/>
                  </a:lnTo>
                  <a:lnTo>
                    <a:pt x="6128537" y="453136"/>
                  </a:lnTo>
                  <a:lnTo>
                    <a:pt x="6243117" y="293852"/>
                  </a:lnTo>
                  <a:lnTo>
                    <a:pt x="6470409" y="349008"/>
                  </a:lnTo>
                  <a:lnTo>
                    <a:pt x="6486093" y="587222"/>
                  </a:lnTo>
                  <a:lnTo>
                    <a:pt x="6486093" y="213334"/>
                  </a:lnTo>
                  <a:lnTo>
                    <a:pt x="6403365" y="179743"/>
                  </a:lnTo>
                  <a:lnTo>
                    <a:pt x="6115215" y="161671"/>
                  </a:lnTo>
                  <a:lnTo>
                    <a:pt x="5990158" y="353758"/>
                  </a:lnTo>
                  <a:lnTo>
                    <a:pt x="5990158" y="593877"/>
                  </a:lnTo>
                  <a:lnTo>
                    <a:pt x="6098565" y="819264"/>
                  </a:lnTo>
                  <a:lnTo>
                    <a:pt x="6403365" y="833996"/>
                  </a:lnTo>
                  <a:lnTo>
                    <a:pt x="6612090" y="737946"/>
                  </a:lnTo>
                  <a:lnTo>
                    <a:pt x="6614414" y="698957"/>
                  </a:lnTo>
                  <a:lnTo>
                    <a:pt x="6628270" y="466458"/>
                  </a:lnTo>
                  <a:close/>
                </a:path>
                <a:path w="15940405" h="2253615">
                  <a:moveTo>
                    <a:pt x="7229742" y="164998"/>
                  </a:moveTo>
                  <a:lnTo>
                    <a:pt x="6668668" y="164998"/>
                  </a:lnTo>
                  <a:lnTo>
                    <a:pt x="6668668" y="322859"/>
                  </a:lnTo>
                  <a:lnTo>
                    <a:pt x="6854114" y="335216"/>
                  </a:lnTo>
                  <a:lnTo>
                    <a:pt x="6833667" y="830668"/>
                  </a:lnTo>
                  <a:lnTo>
                    <a:pt x="7114210" y="830668"/>
                  </a:lnTo>
                  <a:lnTo>
                    <a:pt x="7044309" y="355193"/>
                  </a:lnTo>
                  <a:lnTo>
                    <a:pt x="7229742" y="325704"/>
                  </a:lnTo>
                  <a:lnTo>
                    <a:pt x="7229742" y="164998"/>
                  </a:lnTo>
                  <a:close/>
                </a:path>
                <a:path w="15940405" h="2253615">
                  <a:moveTo>
                    <a:pt x="7456995" y="2002548"/>
                  </a:moveTo>
                  <a:lnTo>
                    <a:pt x="7340498" y="2002548"/>
                  </a:lnTo>
                  <a:lnTo>
                    <a:pt x="7342251" y="1956422"/>
                  </a:lnTo>
                  <a:lnTo>
                    <a:pt x="7356780" y="1574152"/>
                  </a:lnTo>
                  <a:lnTo>
                    <a:pt x="7362368" y="1427213"/>
                  </a:lnTo>
                  <a:lnTo>
                    <a:pt x="7260628" y="1431582"/>
                  </a:lnTo>
                  <a:lnTo>
                    <a:pt x="7260628" y="1574152"/>
                  </a:lnTo>
                  <a:lnTo>
                    <a:pt x="7223531" y="1943595"/>
                  </a:lnTo>
                  <a:lnTo>
                    <a:pt x="7055205" y="1956422"/>
                  </a:lnTo>
                  <a:lnTo>
                    <a:pt x="7120356" y="1601241"/>
                  </a:lnTo>
                  <a:lnTo>
                    <a:pt x="7260628" y="1574152"/>
                  </a:lnTo>
                  <a:lnTo>
                    <a:pt x="7260628" y="1431582"/>
                  </a:lnTo>
                  <a:lnTo>
                    <a:pt x="7029526" y="1441475"/>
                  </a:lnTo>
                  <a:lnTo>
                    <a:pt x="6949643" y="1986864"/>
                  </a:lnTo>
                  <a:lnTo>
                    <a:pt x="6864058" y="2002548"/>
                  </a:lnTo>
                  <a:lnTo>
                    <a:pt x="6855028" y="2240292"/>
                  </a:lnTo>
                  <a:lnTo>
                    <a:pt x="6981977" y="2240292"/>
                  </a:lnTo>
                  <a:lnTo>
                    <a:pt x="6997662" y="2097646"/>
                  </a:lnTo>
                  <a:lnTo>
                    <a:pt x="7286295" y="2092896"/>
                  </a:lnTo>
                  <a:lnTo>
                    <a:pt x="7270128" y="2240292"/>
                  </a:lnTo>
                  <a:lnTo>
                    <a:pt x="7444156" y="2240292"/>
                  </a:lnTo>
                  <a:lnTo>
                    <a:pt x="7452119" y="2092896"/>
                  </a:lnTo>
                  <a:lnTo>
                    <a:pt x="7456995" y="2002548"/>
                  </a:lnTo>
                  <a:close/>
                </a:path>
                <a:path w="15940405" h="2253615">
                  <a:moveTo>
                    <a:pt x="7758023" y="355193"/>
                  </a:moveTo>
                  <a:lnTo>
                    <a:pt x="7716139" y="281482"/>
                  </a:lnTo>
                  <a:lnTo>
                    <a:pt x="7647241" y="160235"/>
                  </a:lnTo>
                  <a:lnTo>
                    <a:pt x="7620127" y="160655"/>
                  </a:lnTo>
                  <a:lnTo>
                    <a:pt x="7620127" y="350418"/>
                  </a:lnTo>
                  <a:lnTo>
                    <a:pt x="7604912" y="463588"/>
                  </a:lnTo>
                  <a:lnTo>
                    <a:pt x="7458456" y="485470"/>
                  </a:lnTo>
                  <a:lnTo>
                    <a:pt x="7480808" y="281482"/>
                  </a:lnTo>
                  <a:lnTo>
                    <a:pt x="7620127" y="350418"/>
                  </a:lnTo>
                  <a:lnTo>
                    <a:pt x="7620127" y="160655"/>
                  </a:lnTo>
                  <a:lnTo>
                    <a:pt x="7330072" y="164998"/>
                  </a:lnTo>
                  <a:lnTo>
                    <a:pt x="7282523" y="835431"/>
                  </a:lnTo>
                  <a:lnTo>
                    <a:pt x="7419010" y="830668"/>
                  </a:lnTo>
                  <a:lnTo>
                    <a:pt x="7452754" y="623354"/>
                  </a:lnTo>
                  <a:lnTo>
                    <a:pt x="7732331" y="610997"/>
                  </a:lnTo>
                  <a:lnTo>
                    <a:pt x="7744942" y="485470"/>
                  </a:lnTo>
                  <a:lnTo>
                    <a:pt x="7758023" y="355193"/>
                  </a:lnTo>
                  <a:close/>
                </a:path>
                <a:path w="15940405" h="2253615">
                  <a:moveTo>
                    <a:pt x="8116011" y="1733435"/>
                  </a:moveTo>
                  <a:lnTo>
                    <a:pt x="8088871" y="1560830"/>
                  </a:lnTo>
                  <a:lnTo>
                    <a:pt x="8083194" y="1524698"/>
                  </a:lnTo>
                  <a:lnTo>
                    <a:pt x="7973835" y="1480312"/>
                  </a:lnTo>
                  <a:lnTo>
                    <a:pt x="7973835" y="1854200"/>
                  </a:lnTo>
                  <a:lnTo>
                    <a:pt x="7860195" y="1965934"/>
                  </a:lnTo>
                  <a:lnTo>
                    <a:pt x="7680934" y="1943595"/>
                  </a:lnTo>
                  <a:lnTo>
                    <a:pt x="7616279" y="1720113"/>
                  </a:lnTo>
                  <a:lnTo>
                    <a:pt x="7730858" y="1560830"/>
                  </a:lnTo>
                  <a:lnTo>
                    <a:pt x="7958150" y="1615986"/>
                  </a:lnTo>
                  <a:lnTo>
                    <a:pt x="7973835" y="1854200"/>
                  </a:lnTo>
                  <a:lnTo>
                    <a:pt x="7973835" y="1480312"/>
                  </a:lnTo>
                  <a:lnTo>
                    <a:pt x="7891107" y="1446720"/>
                  </a:lnTo>
                  <a:lnTo>
                    <a:pt x="7602956" y="1428648"/>
                  </a:lnTo>
                  <a:lnTo>
                    <a:pt x="7477900" y="1620735"/>
                  </a:lnTo>
                  <a:lnTo>
                    <a:pt x="7477900" y="1860854"/>
                  </a:lnTo>
                  <a:lnTo>
                    <a:pt x="7586307" y="2086241"/>
                  </a:lnTo>
                  <a:lnTo>
                    <a:pt x="7891107" y="2100973"/>
                  </a:lnTo>
                  <a:lnTo>
                    <a:pt x="8099831" y="2004923"/>
                  </a:lnTo>
                  <a:lnTo>
                    <a:pt x="8102155" y="1965934"/>
                  </a:lnTo>
                  <a:lnTo>
                    <a:pt x="8116011" y="1733435"/>
                  </a:lnTo>
                  <a:close/>
                </a:path>
                <a:path w="15940405" h="2253615">
                  <a:moveTo>
                    <a:pt x="8247761" y="117449"/>
                  </a:moveTo>
                  <a:lnTo>
                    <a:pt x="7819834" y="164998"/>
                  </a:lnTo>
                  <a:lnTo>
                    <a:pt x="7819834" y="830668"/>
                  </a:lnTo>
                  <a:lnTo>
                    <a:pt x="8247761" y="805002"/>
                  </a:lnTo>
                  <a:lnTo>
                    <a:pt x="8247761" y="667105"/>
                  </a:lnTo>
                  <a:lnTo>
                    <a:pt x="7962481" y="674712"/>
                  </a:lnTo>
                  <a:lnTo>
                    <a:pt x="7962481" y="545376"/>
                  </a:lnTo>
                  <a:lnTo>
                    <a:pt x="8247761" y="525411"/>
                  </a:lnTo>
                  <a:lnTo>
                    <a:pt x="8247761" y="402742"/>
                  </a:lnTo>
                  <a:lnTo>
                    <a:pt x="7932052" y="402742"/>
                  </a:lnTo>
                  <a:lnTo>
                    <a:pt x="7939646" y="307644"/>
                  </a:lnTo>
                  <a:lnTo>
                    <a:pt x="8247761" y="260096"/>
                  </a:lnTo>
                  <a:lnTo>
                    <a:pt x="8247761" y="117449"/>
                  </a:lnTo>
                  <a:close/>
                </a:path>
                <a:path w="15940405" h="2253615">
                  <a:moveTo>
                    <a:pt x="8698484" y="1907451"/>
                  </a:moveTo>
                  <a:lnTo>
                    <a:pt x="8613851" y="1822818"/>
                  </a:lnTo>
                  <a:lnTo>
                    <a:pt x="8555838" y="1764804"/>
                  </a:lnTo>
                  <a:lnTo>
                    <a:pt x="8611730" y="1693481"/>
                  </a:lnTo>
                  <a:lnTo>
                    <a:pt x="8683269" y="1602193"/>
                  </a:lnTo>
                  <a:lnTo>
                    <a:pt x="8611019" y="1523263"/>
                  </a:lnTo>
                  <a:lnTo>
                    <a:pt x="8541106" y="1446898"/>
                  </a:lnTo>
                  <a:lnTo>
                    <a:pt x="8541106" y="1951202"/>
                  </a:lnTo>
                  <a:lnTo>
                    <a:pt x="8307171" y="2013483"/>
                  </a:lnTo>
                  <a:lnTo>
                    <a:pt x="8321903" y="1822818"/>
                  </a:lnTo>
                  <a:lnTo>
                    <a:pt x="8541106" y="1951202"/>
                  </a:lnTo>
                  <a:lnTo>
                    <a:pt x="8541106" y="1446898"/>
                  </a:lnTo>
                  <a:lnTo>
                    <a:pt x="8534921" y="1440141"/>
                  </a:lnTo>
                  <a:lnTo>
                    <a:pt x="8534921" y="1620735"/>
                  </a:lnTo>
                  <a:lnTo>
                    <a:pt x="8322856" y="1693481"/>
                  </a:lnTo>
                  <a:lnTo>
                    <a:pt x="8318132" y="1682838"/>
                  </a:lnTo>
                  <a:lnTo>
                    <a:pt x="8313941" y="1650923"/>
                  </a:lnTo>
                  <a:lnTo>
                    <a:pt x="8310283" y="1597736"/>
                  </a:lnTo>
                  <a:lnTo>
                    <a:pt x="8307171" y="1523263"/>
                  </a:lnTo>
                  <a:lnTo>
                    <a:pt x="8534921" y="1620735"/>
                  </a:lnTo>
                  <a:lnTo>
                    <a:pt x="8534921" y="1440141"/>
                  </a:lnTo>
                  <a:lnTo>
                    <a:pt x="8508289" y="1411046"/>
                  </a:lnTo>
                  <a:lnTo>
                    <a:pt x="8157858" y="1453362"/>
                  </a:lnTo>
                  <a:lnTo>
                    <a:pt x="8175460" y="2097646"/>
                  </a:lnTo>
                  <a:lnTo>
                    <a:pt x="8650935" y="2069109"/>
                  </a:lnTo>
                  <a:lnTo>
                    <a:pt x="8667305" y="2013483"/>
                  </a:lnTo>
                  <a:lnTo>
                    <a:pt x="8698484" y="1907451"/>
                  </a:lnTo>
                  <a:close/>
                </a:path>
                <a:path w="15940405" h="2253615">
                  <a:moveTo>
                    <a:pt x="8826906" y="665200"/>
                  </a:moveTo>
                  <a:lnTo>
                    <a:pt x="8778494" y="548716"/>
                  </a:lnTo>
                  <a:lnTo>
                    <a:pt x="8735619" y="445528"/>
                  </a:lnTo>
                  <a:lnTo>
                    <a:pt x="8709457" y="444474"/>
                  </a:lnTo>
                  <a:lnTo>
                    <a:pt x="8709457" y="654265"/>
                  </a:lnTo>
                  <a:lnTo>
                    <a:pt x="8447938" y="752221"/>
                  </a:lnTo>
                  <a:lnTo>
                    <a:pt x="8465541" y="548716"/>
                  </a:lnTo>
                  <a:lnTo>
                    <a:pt x="8709457" y="654265"/>
                  </a:lnTo>
                  <a:lnTo>
                    <a:pt x="8709457" y="444474"/>
                  </a:lnTo>
                  <a:lnTo>
                    <a:pt x="8452688" y="434124"/>
                  </a:lnTo>
                  <a:lnTo>
                    <a:pt x="8486927" y="285292"/>
                  </a:lnTo>
                  <a:lnTo>
                    <a:pt x="8745588" y="260096"/>
                  </a:lnTo>
                  <a:lnTo>
                    <a:pt x="8761755" y="164998"/>
                  </a:lnTo>
                  <a:lnTo>
                    <a:pt x="8329066" y="164998"/>
                  </a:lnTo>
                  <a:lnTo>
                    <a:pt x="8305292" y="840181"/>
                  </a:lnTo>
                  <a:lnTo>
                    <a:pt x="8714207" y="825919"/>
                  </a:lnTo>
                  <a:lnTo>
                    <a:pt x="8765883" y="752221"/>
                  </a:lnTo>
                  <a:lnTo>
                    <a:pt x="8826906" y="665200"/>
                  </a:lnTo>
                  <a:close/>
                </a:path>
                <a:path w="15940405" h="2253615">
                  <a:moveTo>
                    <a:pt x="9173502" y="1384427"/>
                  </a:moveTo>
                  <a:lnTo>
                    <a:pt x="8745563" y="1431975"/>
                  </a:lnTo>
                  <a:lnTo>
                    <a:pt x="8745563" y="2097646"/>
                  </a:lnTo>
                  <a:lnTo>
                    <a:pt x="9173502" y="2071979"/>
                  </a:lnTo>
                  <a:lnTo>
                    <a:pt x="9173502" y="1934083"/>
                  </a:lnTo>
                  <a:lnTo>
                    <a:pt x="8888209" y="1941690"/>
                  </a:lnTo>
                  <a:lnTo>
                    <a:pt x="8888209" y="1812353"/>
                  </a:lnTo>
                  <a:lnTo>
                    <a:pt x="9173502" y="1792389"/>
                  </a:lnTo>
                  <a:lnTo>
                    <a:pt x="9173502" y="1669719"/>
                  </a:lnTo>
                  <a:lnTo>
                    <a:pt x="8857780" y="1669719"/>
                  </a:lnTo>
                  <a:lnTo>
                    <a:pt x="8865375" y="1574622"/>
                  </a:lnTo>
                  <a:lnTo>
                    <a:pt x="9173502" y="1527073"/>
                  </a:lnTo>
                  <a:lnTo>
                    <a:pt x="9173502" y="1384427"/>
                  </a:lnTo>
                  <a:close/>
                </a:path>
                <a:path w="15940405" h="2253615">
                  <a:moveTo>
                    <a:pt x="9407944" y="840181"/>
                  </a:moveTo>
                  <a:lnTo>
                    <a:pt x="9355633" y="164998"/>
                  </a:lnTo>
                  <a:lnTo>
                    <a:pt x="9165438" y="160235"/>
                  </a:lnTo>
                  <a:lnTo>
                    <a:pt x="9041816" y="545376"/>
                  </a:lnTo>
                  <a:lnTo>
                    <a:pt x="8998064" y="179260"/>
                  </a:lnTo>
                  <a:lnTo>
                    <a:pt x="8861133" y="160235"/>
                  </a:lnTo>
                  <a:lnTo>
                    <a:pt x="8897264" y="830668"/>
                  </a:lnTo>
                  <a:lnTo>
                    <a:pt x="9060828" y="835431"/>
                  </a:lnTo>
                  <a:lnTo>
                    <a:pt x="9194914" y="402742"/>
                  </a:lnTo>
                  <a:lnTo>
                    <a:pt x="9232011" y="830668"/>
                  </a:lnTo>
                  <a:lnTo>
                    <a:pt x="9407944" y="840181"/>
                  </a:lnTo>
                  <a:close/>
                </a:path>
                <a:path w="15940405" h="2253615">
                  <a:moveTo>
                    <a:pt x="9711271" y="1622171"/>
                  </a:moveTo>
                  <a:lnTo>
                    <a:pt x="9669386" y="1548460"/>
                  </a:lnTo>
                  <a:lnTo>
                    <a:pt x="9600489" y="1427213"/>
                  </a:lnTo>
                  <a:lnTo>
                    <a:pt x="9573374" y="1427632"/>
                  </a:lnTo>
                  <a:lnTo>
                    <a:pt x="9573374" y="1617395"/>
                  </a:lnTo>
                  <a:lnTo>
                    <a:pt x="9558160" y="1730565"/>
                  </a:lnTo>
                  <a:lnTo>
                    <a:pt x="9411703" y="1752447"/>
                  </a:lnTo>
                  <a:lnTo>
                    <a:pt x="9434055" y="1548460"/>
                  </a:lnTo>
                  <a:lnTo>
                    <a:pt x="9573374" y="1617395"/>
                  </a:lnTo>
                  <a:lnTo>
                    <a:pt x="9573374" y="1427632"/>
                  </a:lnTo>
                  <a:lnTo>
                    <a:pt x="9283332" y="1431975"/>
                  </a:lnTo>
                  <a:lnTo>
                    <a:pt x="9235783" y="2102408"/>
                  </a:lnTo>
                  <a:lnTo>
                    <a:pt x="9372257" y="2097646"/>
                  </a:lnTo>
                  <a:lnTo>
                    <a:pt x="9406001" y="1890331"/>
                  </a:lnTo>
                  <a:lnTo>
                    <a:pt x="9685591" y="1877974"/>
                  </a:lnTo>
                  <a:lnTo>
                    <a:pt x="9698190" y="1752447"/>
                  </a:lnTo>
                  <a:lnTo>
                    <a:pt x="9711271" y="1622171"/>
                  </a:lnTo>
                  <a:close/>
                </a:path>
                <a:path w="15940405" h="2253615">
                  <a:moveTo>
                    <a:pt x="10012286" y="164998"/>
                  </a:moveTo>
                  <a:lnTo>
                    <a:pt x="9451213" y="164998"/>
                  </a:lnTo>
                  <a:lnTo>
                    <a:pt x="9451213" y="322859"/>
                  </a:lnTo>
                  <a:lnTo>
                    <a:pt x="9636658" y="335216"/>
                  </a:lnTo>
                  <a:lnTo>
                    <a:pt x="9616211" y="830668"/>
                  </a:lnTo>
                  <a:lnTo>
                    <a:pt x="9896754" y="830668"/>
                  </a:lnTo>
                  <a:lnTo>
                    <a:pt x="9826854" y="355193"/>
                  </a:lnTo>
                  <a:lnTo>
                    <a:pt x="10012286" y="325704"/>
                  </a:lnTo>
                  <a:lnTo>
                    <a:pt x="10012286" y="164998"/>
                  </a:lnTo>
                  <a:close/>
                </a:path>
                <a:path w="15940405" h="2253615">
                  <a:moveTo>
                    <a:pt x="10300830" y="2107158"/>
                  </a:moveTo>
                  <a:lnTo>
                    <a:pt x="10248519" y="1431975"/>
                  </a:lnTo>
                  <a:lnTo>
                    <a:pt x="10058324" y="1427213"/>
                  </a:lnTo>
                  <a:lnTo>
                    <a:pt x="9934715" y="1812353"/>
                  </a:lnTo>
                  <a:lnTo>
                    <a:pt x="9890963" y="1446237"/>
                  </a:lnTo>
                  <a:lnTo>
                    <a:pt x="9754019" y="1427213"/>
                  </a:lnTo>
                  <a:lnTo>
                    <a:pt x="9790163" y="2097646"/>
                  </a:lnTo>
                  <a:lnTo>
                    <a:pt x="9953727" y="2102408"/>
                  </a:lnTo>
                  <a:lnTo>
                    <a:pt x="10087813" y="1669719"/>
                  </a:lnTo>
                  <a:lnTo>
                    <a:pt x="10124897" y="2097646"/>
                  </a:lnTo>
                  <a:lnTo>
                    <a:pt x="10300830" y="2107158"/>
                  </a:lnTo>
                  <a:close/>
                </a:path>
                <a:path w="15940405" h="2253615">
                  <a:moveTo>
                    <a:pt x="10497769" y="117449"/>
                  </a:moveTo>
                  <a:lnTo>
                    <a:pt x="10069830" y="164998"/>
                  </a:lnTo>
                  <a:lnTo>
                    <a:pt x="10069830" y="830668"/>
                  </a:lnTo>
                  <a:lnTo>
                    <a:pt x="10497769" y="805002"/>
                  </a:lnTo>
                  <a:lnTo>
                    <a:pt x="10497769" y="667105"/>
                  </a:lnTo>
                  <a:lnTo>
                    <a:pt x="10212476" y="674712"/>
                  </a:lnTo>
                  <a:lnTo>
                    <a:pt x="10212476" y="545376"/>
                  </a:lnTo>
                  <a:lnTo>
                    <a:pt x="10497769" y="525411"/>
                  </a:lnTo>
                  <a:lnTo>
                    <a:pt x="10497769" y="402742"/>
                  </a:lnTo>
                  <a:lnTo>
                    <a:pt x="10182047" y="402742"/>
                  </a:lnTo>
                  <a:lnTo>
                    <a:pt x="10189654" y="307644"/>
                  </a:lnTo>
                  <a:lnTo>
                    <a:pt x="10497769" y="260096"/>
                  </a:lnTo>
                  <a:lnTo>
                    <a:pt x="10497769" y="117449"/>
                  </a:lnTo>
                  <a:close/>
                </a:path>
                <a:path w="15940405" h="2253615">
                  <a:moveTo>
                    <a:pt x="10781525" y="1384427"/>
                  </a:moveTo>
                  <a:lnTo>
                    <a:pt x="10353599" y="1431975"/>
                  </a:lnTo>
                  <a:lnTo>
                    <a:pt x="10353599" y="2097646"/>
                  </a:lnTo>
                  <a:lnTo>
                    <a:pt x="10781525" y="2071979"/>
                  </a:lnTo>
                  <a:lnTo>
                    <a:pt x="10781525" y="1934083"/>
                  </a:lnTo>
                  <a:lnTo>
                    <a:pt x="10496245" y="1941690"/>
                  </a:lnTo>
                  <a:lnTo>
                    <a:pt x="10496245" y="1812353"/>
                  </a:lnTo>
                  <a:lnTo>
                    <a:pt x="10781525" y="1792389"/>
                  </a:lnTo>
                  <a:lnTo>
                    <a:pt x="10781525" y="1669719"/>
                  </a:lnTo>
                  <a:lnTo>
                    <a:pt x="10465816" y="1669719"/>
                  </a:lnTo>
                  <a:lnTo>
                    <a:pt x="10473411" y="1574622"/>
                  </a:lnTo>
                  <a:lnTo>
                    <a:pt x="10781525" y="1527073"/>
                  </a:lnTo>
                  <a:lnTo>
                    <a:pt x="10781525" y="1384427"/>
                  </a:lnTo>
                  <a:close/>
                </a:path>
                <a:path w="15940405" h="2253615">
                  <a:moveTo>
                    <a:pt x="11087811" y="179273"/>
                  </a:moveTo>
                  <a:lnTo>
                    <a:pt x="10688409" y="160235"/>
                  </a:lnTo>
                  <a:lnTo>
                    <a:pt x="10675087" y="592924"/>
                  </a:lnTo>
                  <a:lnTo>
                    <a:pt x="10636098" y="698017"/>
                  </a:lnTo>
                  <a:lnTo>
                    <a:pt x="10555262" y="716559"/>
                  </a:lnTo>
                  <a:lnTo>
                    <a:pt x="10564774" y="830668"/>
                  </a:lnTo>
                  <a:lnTo>
                    <a:pt x="10731195" y="798817"/>
                  </a:lnTo>
                  <a:lnTo>
                    <a:pt x="10788256" y="622414"/>
                  </a:lnTo>
                  <a:lnTo>
                    <a:pt x="10807268" y="283870"/>
                  </a:lnTo>
                  <a:lnTo>
                    <a:pt x="10967034" y="306222"/>
                  </a:lnTo>
                  <a:lnTo>
                    <a:pt x="10954677" y="830668"/>
                  </a:lnTo>
                  <a:lnTo>
                    <a:pt x="11087811" y="817359"/>
                  </a:lnTo>
                  <a:lnTo>
                    <a:pt x="11087811" y="179273"/>
                  </a:lnTo>
                  <a:close/>
                </a:path>
                <a:path w="15940405" h="2253615">
                  <a:moveTo>
                    <a:pt x="11573231" y="117449"/>
                  </a:moveTo>
                  <a:lnTo>
                    <a:pt x="11145304" y="164998"/>
                  </a:lnTo>
                  <a:lnTo>
                    <a:pt x="11145304" y="830668"/>
                  </a:lnTo>
                  <a:lnTo>
                    <a:pt x="11573231" y="805002"/>
                  </a:lnTo>
                  <a:lnTo>
                    <a:pt x="11573231" y="667105"/>
                  </a:lnTo>
                  <a:lnTo>
                    <a:pt x="11287951" y="674712"/>
                  </a:lnTo>
                  <a:lnTo>
                    <a:pt x="11287951" y="545376"/>
                  </a:lnTo>
                  <a:lnTo>
                    <a:pt x="11573231" y="525411"/>
                  </a:lnTo>
                  <a:lnTo>
                    <a:pt x="11573231" y="402742"/>
                  </a:lnTo>
                  <a:lnTo>
                    <a:pt x="11257521" y="402742"/>
                  </a:lnTo>
                  <a:lnTo>
                    <a:pt x="11265116" y="307644"/>
                  </a:lnTo>
                  <a:lnTo>
                    <a:pt x="11573231" y="260096"/>
                  </a:lnTo>
                  <a:lnTo>
                    <a:pt x="11573231" y="117449"/>
                  </a:lnTo>
                  <a:close/>
                </a:path>
                <a:path w="15940405" h="2253615">
                  <a:moveTo>
                    <a:pt x="11987416" y="0"/>
                  </a:moveTo>
                  <a:lnTo>
                    <a:pt x="11896128" y="3327"/>
                  </a:lnTo>
                  <a:lnTo>
                    <a:pt x="11892331" y="38989"/>
                  </a:lnTo>
                  <a:lnTo>
                    <a:pt x="11821947" y="65138"/>
                  </a:lnTo>
                  <a:lnTo>
                    <a:pt x="11755387" y="44691"/>
                  </a:lnTo>
                  <a:lnTo>
                    <a:pt x="11749684" y="3327"/>
                  </a:lnTo>
                  <a:lnTo>
                    <a:pt x="11654587" y="4749"/>
                  </a:lnTo>
                  <a:lnTo>
                    <a:pt x="11702136" y="102704"/>
                  </a:lnTo>
                  <a:lnTo>
                    <a:pt x="11816245" y="126949"/>
                  </a:lnTo>
                  <a:lnTo>
                    <a:pt x="11924665" y="104127"/>
                  </a:lnTo>
                  <a:lnTo>
                    <a:pt x="11948160" y="65138"/>
                  </a:lnTo>
                  <a:lnTo>
                    <a:pt x="11987416" y="0"/>
                  </a:lnTo>
                  <a:close/>
                </a:path>
                <a:path w="15940405" h="2253615">
                  <a:moveTo>
                    <a:pt x="12168111" y="840181"/>
                  </a:moveTo>
                  <a:lnTo>
                    <a:pt x="12134228" y="402742"/>
                  </a:lnTo>
                  <a:lnTo>
                    <a:pt x="12115800" y="164985"/>
                  </a:lnTo>
                  <a:lnTo>
                    <a:pt x="11925618" y="160235"/>
                  </a:lnTo>
                  <a:lnTo>
                    <a:pt x="11801983" y="545376"/>
                  </a:lnTo>
                  <a:lnTo>
                    <a:pt x="11758232" y="179260"/>
                  </a:lnTo>
                  <a:lnTo>
                    <a:pt x="11621300" y="160235"/>
                  </a:lnTo>
                  <a:lnTo>
                    <a:pt x="11657432" y="830668"/>
                  </a:lnTo>
                  <a:lnTo>
                    <a:pt x="11821008" y="835431"/>
                  </a:lnTo>
                  <a:lnTo>
                    <a:pt x="11910886" y="545376"/>
                  </a:lnTo>
                  <a:lnTo>
                    <a:pt x="11955082" y="402742"/>
                  </a:lnTo>
                  <a:lnTo>
                    <a:pt x="11992178" y="830668"/>
                  </a:lnTo>
                  <a:lnTo>
                    <a:pt x="12168111" y="840181"/>
                  </a:lnTo>
                  <a:close/>
                </a:path>
                <a:path w="15940405" h="2253615">
                  <a:moveTo>
                    <a:pt x="12933147" y="355193"/>
                  </a:moveTo>
                  <a:lnTo>
                    <a:pt x="12891275" y="281482"/>
                  </a:lnTo>
                  <a:lnTo>
                    <a:pt x="12822365" y="160235"/>
                  </a:lnTo>
                  <a:lnTo>
                    <a:pt x="12795263" y="160655"/>
                  </a:lnTo>
                  <a:lnTo>
                    <a:pt x="12795263" y="350418"/>
                  </a:lnTo>
                  <a:lnTo>
                    <a:pt x="12780048" y="463588"/>
                  </a:lnTo>
                  <a:lnTo>
                    <a:pt x="12633592" y="485470"/>
                  </a:lnTo>
                  <a:lnTo>
                    <a:pt x="12655931" y="281482"/>
                  </a:lnTo>
                  <a:lnTo>
                    <a:pt x="12795263" y="350418"/>
                  </a:lnTo>
                  <a:lnTo>
                    <a:pt x="12795263" y="160655"/>
                  </a:lnTo>
                  <a:lnTo>
                    <a:pt x="12505207" y="164998"/>
                  </a:lnTo>
                  <a:lnTo>
                    <a:pt x="12457659" y="835431"/>
                  </a:lnTo>
                  <a:lnTo>
                    <a:pt x="12594133" y="830668"/>
                  </a:lnTo>
                  <a:lnTo>
                    <a:pt x="12627889" y="623354"/>
                  </a:lnTo>
                  <a:lnTo>
                    <a:pt x="12907467" y="610997"/>
                  </a:lnTo>
                  <a:lnTo>
                    <a:pt x="12920066" y="485470"/>
                  </a:lnTo>
                  <a:lnTo>
                    <a:pt x="12933147" y="355193"/>
                  </a:lnTo>
                  <a:close/>
                </a:path>
                <a:path w="15940405" h="2253615">
                  <a:moveTo>
                    <a:pt x="13589368" y="830668"/>
                  </a:moveTo>
                  <a:lnTo>
                    <a:pt x="13534822" y="640473"/>
                  </a:lnTo>
                  <a:lnTo>
                    <a:pt x="13501561" y="524459"/>
                  </a:lnTo>
                  <a:lnTo>
                    <a:pt x="13425754" y="260096"/>
                  </a:lnTo>
                  <a:lnTo>
                    <a:pt x="13399173" y="167373"/>
                  </a:lnTo>
                  <a:lnTo>
                    <a:pt x="13351624" y="167119"/>
                  </a:lnTo>
                  <a:lnTo>
                    <a:pt x="13351624" y="524459"/>
                  </a:lnTo>
                  <a:lnTo>
                    <a:pt x="13161429" y="524459"/>
                  </a:lnTo>
                  <a:lnTo>
                    <a:pt x="13238455" y="260096"/>
                  </a:lnTo>
                  <a:lnTo>
                    <a:pt x="13351624" y="524459"/>
                  </a:lnTo>
                  <a:lnTo>
                    <a:pt x="13351624" y="167119"/>
                  </a:lnTo>
                  <a:lnTo>
                    <a:pt x="13134797" y="165950"/>
                  </a:lnTo>
                  <a:lnTo>
                    <a:pt x="12971234" y="830668"/>
                  </a:lnTo>
                  <a:lnTo>
                    <a:pt x="13113880" y="830668"/>
                  </a:lnTo>
                  <a:lnTo>
                    <a:pt x="13208978" y="640473"/>
                  </a:lnTo>
                  <a:lnTo>
                    <a:pt x="13304076" y="640473"/>
                  </a:lnTo>
                  <a:lnTo>
                    <a:pt x="13399173" y="830668"/>
                  </a:lnTo>
                  <a:lnTo>
                    <a:pt x="13589368" y="830668"/>
                  </a:lnTo>
                  <a:close/>
                </a:path>
                <a:path w="15940405" h="2253615">
                  <a:moveTo>
                    <a:pt x="14242656" y="688022"/>
                  </a:moveTo>
                  <a:lnTo>
                    <a:pt x="14156106" y="592924"/>
                  </a:lnTo>
                  <a:lnTo>
                    <a:pt x="13907910" y="704189"/>
                  </a:lnTo>
                  <a:lnTo>
                    <a:pt x="13751001" y="514959"/>
                  </a:lnTo>
                  <a:lnTo>
                    <a:pt x="13925029" y="325704"/>
                  </a:lnTo>
                  <a:lnTo>
                    <a:pt x="14106182" y="402742"/>
                  </a:lnTo>
                  <a:lnTo>
                    <a:pt x="14197952" y="260096"/>
                  </a:lnTo>
                  <a:lnTo>
                    <a:pt x="14006805" y="164998"/>
                  </a:lnTo>
                  <a:lnTo>
                    <a:pt x="13785228" y="164998"/>
                  </a:lnTo>
                  <a:lnTo>
                    <a:pt x="13655904" y="307644"/>
                  </a:lnTo>
                  <a:lnTo>
                    <a:pt x="13647915" y="382511"/>
                  </a:lnTo>
                  <a:lnTo>
                    <a:pt x="13641375" y="448652"/>
                  </a:lnTo>
                  <a:lnTo>
                    <a:pt x="13636295" y="506044"/>
                  </a:lnTo>
                  <a:lnTo>
                    <a:pt x="13632650" y="554685"/>
                  </a:lnTo>
                  <a:lnTo>
                    <a:pt x="13630478" y="594588"/>
                  </a:lnTo>
                  <a:lnTo>
                    <a:pt x="13629754" y="625741"/>
                  </a:lnTo>
                  <a:lnTo>
                    <a:pt x="13630161" y="643470"/>
                  </a:lnTo>
                  <a:lnTo>
                    <a:pt x="13631405" y="656285"/>
                  </a:lnTo>
                  <a:lnTo>
                    <a:pt x="13633488" y="664159"/>
                  </a:lnTo>
                  <a:lnTo>
                    <a:pt x="13636409" y="667105"/>
                  </a:lnTo>
                  <a:lnTo>
                    <a:pt x="13769543" y="830668"/>
                  </a:lnTo>
                  <a:lnTo>
                    <a:pt x="14050556" y="830668"/>
                  </a:lnTo>
                  <a:lnTo>
                    <a:pt x="14242656" y="688022"/>
                  </a:lnTo>
                  <a:close/>
                </a:path>
                <a:path w="15940405" h="2253615">
                  <a:moveTo>
                    <a:pt x="14848891" y="164998"/>
                  </a:moveTo>
                  <a:lnTo>
                    <a:pt x="14287818" y="164998"/>
                  </a:lnTo>
                  <a:lnTo>
                    <a:pt x="14287818" y="322859"/>
                  </a:lnTo>
                  <a:lnTo>
                    <a:pt x="14473263" y="335216"/>
                  </a:lnTo>
                  <a:lnTo>
                    <a:pt x="14452816" y="830668"/>
                  </a:lnTo>
                  <a:lnTo>
                    <a:pt x="14733359" y="830668"/>
                  </a:lnTo>
                  <a:lnTo>
                    <a:pt x="14663458" y="355193"/>
                  </a:lnTo>
                  <a:lnTo>
                    <a:pt x="14848891" y="325704"/>
                  </a:lnTo>
                  <a:lnTo>
                    <a:pt x="14848891" y="164998"/>
                  </a:lnTo>
                  <a:close/>
                </a:path>
                <a:path w="15940405" h="2253615">
                  <a:moveTo>
                    <a:pt x="15337193" y="164998"/>
                  </a:moveTo>
                  <a:lnTo>
                    <a:pt x="15239251" y="164998"/>
                  </a:lnTo>
                  <a:lnTo>
                    <a:pt x="15146528" y="479285"/>
                  </a:lnTo>
                  <a:lnTo>
                    <a:pt x="15001494" y="164998"/>
                  </a:lnTo>
                  <a:lnTo>
                    <a:pt x="14887385" y="195910"/>
                  </a:lnTo>
                  <a:lnTo>
                    <a:pt x="15015769" y="545376"/>
                  </a:lnTo>
                  <a:lnTo>
                    <a:pt x="15127516" y="592924"/>
                  </a:lnTo>
                  <a:lnTo>
                    <a:pt x="15110867" y="697064"/>
                  </a:lnTo>
                  <a:lnTo>
                    <a:pt x="14886902" y="737476"/>
                  </a:lnTo>
                  <a:lnTo>
                    <a:pt x="14920671" y="850646"/>
                  </a:lnTo>
                  <a:lnTo>
                    <a:pt x="15158415" y="844461"/>
                  </a:lnTo>
                  <a:lnTo>
                    <a:pt x="15310561" y="640473"/>
                  </a:lnTo>
                  <a:lnTo>
                    <a:pt x="15337193" y="164998"/>
                  </a:lnTo>
                  <a:close/>
                </a:path>
                <a:path w="15940405" h="2253615">
                  <a:moveTo>
                    <a:pt x="15940062" y="164998"/>
                  </a:moveTo>
                  <a:lnTo>
                    <a:pt x="15378989" y="164998"/>
                  </a:lnTo>
                  <a:lnTo>
                    <a:pt x="15378989" y="322859"/>
                  </a:lnTo>
                  <a:lnTo>
                    <a:pt x="15564434" y="335216"/>
                  </a:lnTo>
                  <a:lnTo>
                    <a:pt x="15543987" y="830668"/>
                  </a:lnTo>
                  <a:lnTo>
                    <a:pt x="15824530" y="830668"/>
                  </a:lnTo>
                  <a:lnTo>
                    <a:pt x="15754630" y="355193"/>
                  </a:lnTo>
                  <a:lnTo>
                    <a:pt x="15940062" y="325704"/>
                  </a:lnTo>
                  <a:lnTo>
                    <a:pt x="15940062" y="1649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26895" y="3837987"/>
              <a:ext cx="17193895" cy="3219450"/>
            </a:xfrm>
            <a:custGeom>
              <a:avLst/>
              <a:gdLst/>
              <a:ahLst/>
              <a:cxnLst/>
              <a:rect l="l" t="t" r="r" b="b"/>
              <a:pathLst>
                <a:path w="17193895" h="3219450">
                  <a:moveTo>
                    <a:pt x="17193822" y="0"/>
                  </a:moveTo>
                  <a:lnTo>
                    <a:pt x="218506" y="127954"/>
                  </a:lnTo>
                  <a:lnTo>
                    <a:pt x="0" y="3218865"/>
                  </a:lnTo>
                  <a:lnTo>
                    <a:pt x="16922102" y="3127485"/>
                  </a:lnTo>
                  <a:lnTo>
                    <a:pt x="17193822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7175759" y="5"/>
              <a:ext cx="2928620" cy="3392804"/>
            </a:xfrm>
            <a:custGeom>
              <a:avLst/>
              <a:gdLst/>
              <a:ahLst/>
              <a:cxnLst/>
              <a:rect l="l" t="t" r="r" b="b"/>
              <a:pathLst>
                <a:path w="2928619" h="3392804">
                  <a:moveTo>
                    <a:pt x="2928340" y="1134173"/>
                  </a:moveTo>
                  <a:lnTo>
                    <a:pt x="0" y="3392563"/>
                  </a:lnTo>
                  <a:lnTo>
                    <a:pt x="2928340" y="1602536"/>
                  </a:lnTo>
                  <a:lnTo>
                    <a:pt x="2928340" y="1134173"/>
                  </a:lnTo>
                  <a:close/>
                </a:path>
                <a:path w="2928619" h="3392804">
                  <a:moveTo>
                    <a:pt x="2928340" y="7772"/>
                  </a:moveTo>
                  <a:lnTo>
                    <a:pt x="2926486" y="0"/>
                  </a:lnTo>
                  <a:lnTo>
                    <a:pt x="1648891" y="19532"/>
                  </a:lnTo>
                  <a:lnTo>
                    <a:pt x="2913430" y="428396"/>
                  </a:lnTo>
                  <a:lnTo>
                    <a:pt x="337502" y="1576070"/>
                  </a:lnTo>
                  <a:lnTo>
                    <a:pt x="2928340" y="1055204"/>
                  </a:lnTo>
                  <a:lnTo>
                    <a:pt x="2928340" y="7772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0600" y="4142123"/>
              <a:ext cx="2541905" cy="557530"/>
            </a:xfrm>
            <a:custGeom>
              <a:avLst/>
              <a:gdLst/>
              <a:ahLst/>
              <a:cxnLst/>
              <a:rect l="l" t="t" r="r" b="b"/>
              <a:pathLst>
                <a:path w="2541904" h="557529">
                  <a:moveTo>
                    <a:pt x="292442" y="19697"/>
                  </a:moveTo>
                  <a:lnTo>
                    <a:pt x="0" y="19697"/>
                  </a:lnTo>
                  <a:lnTo>
                    <a:pt x="0" y="61607"/>
                  </a:lnTo>
                  <a:lnTo>
                    <a:pt x="0" y="417207"/>
                  </a:lnTo>
                  <a:lnTo>
                    <a:pt x="44157" y="417207"/>
                  </a:lnTo>
                  <a:lnTo>
                    <a:pt x="44157" y="61607"/>
                  </a:lnTo>
                  <a:lnTo>
                    <a:pt x="248285" y="61607"/>
                  </a:lnTo>
                  <a:lnTo>
                    <a:pt x="248285" y="417207"/>
                  </a:lnTo>
                  <a:lnTo>
                    <a:pt x="292442" y="417207"/>
                  </a:lnTo>
                  <a:lnTo>
                    <a:pt x="292442" y="61607"/>
                  </a:lnTo>
                  <a:lnTo>
                    <a:pt x="292442" y="19697"/>
                  </a:lnTo>
                  <a:close/>
                </a:path>
                <a:path w="2541904" h="557529">
                  <a:moveTo>
                    <a:pt x="631444" y="294830"/>
                  </a:moveTo>
                  <a:lnTo>
                    <a:pt x="622109" y="243065"/>
                  </a:lnTo>
                  <a:lnTo>
                    <a:pt x="595122" y="202323"/>
                  </a:lnTo>
                  <a:lnTo>
                    <a:pt x="587273" y="195541"/>
                  </a:lnTo>
                  <a:lnTo>
                    <a:pt x="587273" y="294830"/>
                  </a:lnTo>
                  <a:lnTo>
                    <a:pt x="585660" y="315163"/>
                  </a:lnTo>
                  <a:lnTo>
                    <a:pt x="561606" y="362280"/>
                  </a:lnTo>
                  <a:lnTo>
                    <a:pt x="517410" y="385216"/>
                  </a:lnTo>
                  <a:lnTo>
                    <a:pt x="500138" y="386753"/>
                  </a:lnTo>
                  <a:lnTo>
                    <a:pt x="482866" y="385216"/>
                  </a:lnTo>
                  <a:lnTo>
                    <a:pt x="438658" y="362280"/>
                  </a:lnTo>
                  <a:lnTo>
                    <a:pt x="414604" y="315163"/>
                  </a:lnTo>
                  <a:lnTo>
                    <a:pt x="412991" y="294830"/>
                  </a:lnTo>
                  <a:lnTo>
                    <a:pt x="414578" y="274485"/>
                  </a:lnTo>
                  <a:lnTo>
                    <a:pt x="438353" y="227101"/>
                  </a:lnTo>
                  <a:lnTo>
                    <a:pt x="482612" y="203873"/>
                  </a:lnTo>
                  <a:lnTo>
                    <a:pt x="500138" y="202323"/>
                  </a:lnTo>
                  <a:lnTo>
                    <a:pt x="517715" y="203873"/>
                  </a:lnTo>
                  <a:lnTo>
                    <a:pt x="561911" y="226796"/>
                  </a:lnTo>
                  <a:lnTo>
                    <a:pt x="585685" y="274256"/>
                  </a:lnTo>
                  <a:lnTo>
                    <a:pt x="587273" y="294830"/>
                  </a:lnTo>
                  <a:lnTo>
                    <a:pt x="587273" y="195541"/>
                  </a:lnTo>
                  <a:lnTo>
                    <a:pt x="574268" y="184937"/>
                  </a:lnTo>
                  <a:lnTo>
                    <a:pt x="551980" y="173380"/>
                  </a:lnTo>
                  <a:lnTo>
                    <a:pt x="527265" y="166446"/>
                  </a:lnTo>
                  <a:lnTo>
                    <a:pt x="500138" y="164122"/>
                  </a:lnTo>
                  <a:lnTo>
                    <a:pt x="472986" y="166446"/>
                  </a:lnTo>
                  <a:lnTo>
                    <a:pt x="425983" y="184937"/>
                  </a:lnTo>
                  <a:lnTo>
                    <a:pt x="389801" y="220865"/>
                  </a:lnTo>
                  <a:lnTo>
                    <a:pt x="371157" y="267728"/>
                  </a:lnTo>
                  <a:lnTo>
                    <a:pt x="368833" y="294830"/>
                  </a:lnTo>
                  <a:lnTo>
                    <a:pt x="371157" y="321691"/>
                  </a:lnTo>
                  <a:lnTo>
                    <a:pt x="389801" y="368249"/>
                  </a:lnTo>
                  <a:lnTo>
                    <a:pt x="425983" y="404139"/>
                  </a:lnTo>
                  <a:lnTo>
                    <a:pt x="472986" y="422630"/>
                  </a:lnTo>
                  <a:lnTo>
                    <a:pt x="500138" y="424942"/>
                  </a:lnTo>
                  <a:lnTo>
                    <a:pt x="527265" y="422630"/>
                  </a:lnTo>
                  <a:lnTo>
                    <a:pt x="574268" y="404139"/>
                  </a:lnTo>
                  <a:lnTo>
                    <a:pt x="610450" y="368249"/>
                  </a:lnTo>
                  <a:lnTo>
                    <a:pt x="629107" y="321691"/>
                  </a:lnTo>
                  <a:lnTo>
                    <a:pt x="631444" y="294830"/>
                  </a:lnTo>
                  <a:close/>
                </a:path>
                <a:path w="2541904" h="557529">
                  <a:moveTo>
                    <a:pt x="859434" y="170116"/>
                  </a:moveTo>
                  <a:lnTo>
                    <a:pt x="661276" y="170116"/>
                  </a:lnTo>
                  <a:lnTo>
                    <a:pt x="661276" y="209486"/>
                  </a:lnTo>
                  <a:lnTo>
                    <a:pt x="738873" y="209486"/>
                  </a:lnTo>
                  <a:lnTo>
                    <a:pt x="738873" y="417766"/>
                  </a:lnTo>
                  <a:lnTo>
                    <a:pt x="781837" y="417766"/>
                  </a:lnTo>
                  <a:lnTo>
                    <a:pt x="781837" y="209486"/>
                  </a:lnTo>
                  <a:lnTo>
                    <a:pt x="859434" y="209486"/>
                  </a:lnTo>
                  <a:lnTo>
                    <a:pt x="859434" y="170116"/>
                  </a:lnTo>
                  <a:close/>
                </a:path>
                <a:path w="2541904" h="557529">
                  <a:moveTo>
                    <a:pt x="1153071" y="295427"/>
                  </a:moveTo>
                  <a:lnTo>
                    <a:pt x="1144930" y="245821"/>
                  </a:lnTo>
                  <a:lnTo>
                    <a:pt x="1120546" y="203212"/>
                  </a:lnTo>
                  <a:lnTo>
                    <a:pt x="1119619" y="202323"/>
                  </a:lnTo>
                  <a:lnTo>
                    <a:pt x="1108900" y="191973"/>
                  </a:lnTo>
                  <a:lnTo>
                    <a:pt x="1108900" y="295427"/>
                  </a:lnTo>
                  <a:lnTo>
                    <a:pt x="1107541" y="313474"/>
                  </a:lnTo>
                  <a:lnTo>
                    <a:pt x="1086815" y="360184"/>
                  </a:lnTo>
                  <a:lnTo>
                    <a:pt x="1045629" y="385089"/>
                  </a:lnTo>
                  <a:lnTo>
                    <a:pt x="1028331" y="386753"/>
                  </a:lnTo>
                  <a:lnTo>
                    <a:pt x="1010704" y="385089"/>
                  </a:lnTo>
                  <a:lnTo>
                    <a:pt x="968336" y="360184"/>
                  </a:lnTo>
                  <a:lnTo>
                    <a:pt x="946886" y="313804"/>
                  </a:lnTo>
                  <a:lnTo>
                    <a:pt x="946797" y="313474"/>
                  </a:lnTo>
                  <a:lnTo>
                    <a:pt x="945413" y="295427"/>
                  </a:lnTo>
                  <a:lnTo>
                    <a:pt x="945362" y="294830"/>
                  </a:lnTo>
                  <a:lnTo>
                    <a:pt x="946912" y="275069"/>
                  </a:lnTo>
                  <a:lnTo>
                    <a:pt x="946937" y="274726"/>
                  </a:lnTo>
                  <a:lnTo>
                    <a:pt x="951598" y="256933"/>
                  </a:lnTo>
                  <a:lnTo>
                    <a:pt x="951636" y="256781"/>
                  </a:lnTo>
                  <a:lnTo>
                    <a:pt x="983424" y="216420"/>
                  </a:lnTo>
                  <a:lnTo>
                    <a:pt x="1027734" y="202323"/>
                  </a:lnTo>
                  <a:lnTo>
                    <a:pt x="1043355" y="203898"/>
                  </a:lnTo>
                  <a:lnTo>
                    <a:pt x="1084427" y="227393"/>
                  </a:lnTo>
                  <a:lnTo>
                    <a:pt x="1107287" y="274726"/>
                  </a:lnTo>
                  <a:lnTo>
                    <a:pt x="1107376" y="275069"/>
                  </a:lnTo>
                  <a:lnTo>
                    <a:pt x="1108849" y="294830"/>
                  </a:lnTo>
                  <a:lnTo>
                    <a:pt x="1108900" y="295427"/>
                  </a:lnTo>
                  <a:lnTo>
                    <a:pt x="1108900" y="191973"/>
                  </a:lnTo>
                  <a:lnTo>
                    <a:pt x="1102842" y="186118"/>
                  </a:lnTo>
                  <a:lnTo>
                    <a:pt x="1082268" y="173901"/>
                  </a:lnTo>
                  <a:lnTo>
                    <a:pt x="1059116" y="166662"/>
                  </a:lnTo>
                  <a:lnTo>
                    <a:pt x="1059827" y="166662"/>
                  </a:lnTo>
                  <a:lnTo>
                    <a:pt x="1032510" y="164122"/>
                  </a:lnTo>
                  <a:lnTo>
                    <a:pt x="1007732" y="166662"/>
                  </a:lnTo>
                  <a:lnTo>
                    <a:pt x="985354" y="174269"/>
                  </a:lnTo>
                  <a:lnTo>
                    <a:pt x="965365" y="186956"/>
                  </a:lnTo>
                  <a:lnTo>
                    <a:pt x="947762" y="204711"/>
                  </a:lnTo>
                  <a:lnTo>
                    <a:pt x="947762" y="170091"/>
                  </a:lnTo>
                  <a:lnTo>
                    <a:pt x="904786" y="170091"/>
                  </a:lnTo>
                  <a:lnTo>
                    <a:pt x="904786" y="557441"/>
                  </a:lnTo>
                  <a:lnTo>
                    <a:pt x="947762" y="557441"/>
                  </a:lnTo>
                  <a:lnTo>
                    <a:pt x="947762" y="383171"/>
                  </a:lnTo>
                  <a:lnTo>
                    <a:pt x="965250" y="401447"/>
                  </a:lnTo>
                  <a:lnTo>
                    <a:pt x="985507" y="414502"/>
                  </a:lnTo>
                  <a:lnTo>
                    <a:pt x="1008519" y="422325"/>
                  </a:lnTo>
                  <a:lnTo>
                    <a:pt x="1034300" y="424942"/>
                  </a:lnTo>
                  <a:lnTo>
                    <a:pt x="1060069" y="422567"/>
                  </a:lnTo>
                  <a:lnTo>
                    <a:pt x="1083081" y="415467"/>
                  </a:lnTo>
                  <a:lnTo>
                    <a:pt x="1103337" y="403631"/>
                  </a:lnTo>
                  <a:lnTo>
                    <a:pt x="1120838" y="387045"/>
                  </a:lnTo>
                  <a:lnTo>
                    <a:pt x="1121041" y="386753"/>
                  </a:lnTo>
                  <a:lnTo>
                    <a:pt x="1134935" y="367106"/>
                  </a:lnTo>
                  <a:lnTo>
                    <a:pt x="1145006" y="345198"/>
                  </a:lnTo>
                  <a:lnTo>
                    <a:pt x="1151051" y="321297"/>
                  </a:lnTo>
                  <a:lnTo>
                    <a:pt x="1153071" y="295427"/>
                  </a:lnTo>
                  <a:close/>
                </a:path>
                <a:path w="2541904" h="557529">
                  <a:moveTo>
                    <a:pt x="1440154" y="302590"/>
                  </a:moveTo>
                  <a:lnTo>
                    <a:pt x="1435227" y="250672"/>
                  </a:lnTo>
                  <a:lnTo>
                    <a:pt x="1416875" y="209486"/>
                  </a:lnTo>
                  <a:lnTo>
                    <a:pt x="1395984" y="187566"/>
                  </a:lnTo>
                  <a:lnTo>
                    <a:pt x="1395984" y="266788"/>
                  </a:lnTo>
                  <a:lnTo>
                    <a:pt x="1250365" y="266788"/>
                  </a:lnTo>
                  <a:lnTo>
                    <a:pt x="1266418" y="230251"/>
                  </a:lnTo>
                  <a:lnTo>
                    <a:pt x="1297876" y="206883"/>
                  </a:lnTo>
                  <a:lnTo>
                    <a:pt x="1323162" y="202323"/>
                  </a:lnTo>
                  <a:lnTo>
                    <a:pt x="1336878" y="203466"/>
                  </a:lnTo>
                  <a:lnTo>
                    <a:pt x="1336573" y="203466"/>
                  </a:lnTo>
                  <a:lnTo>
                    <a:pt x="1348752" y="206730"/>
                  </a:lnTo>
                  <a:lnTo>
                    <a:pt x="1379702" y="229463"/>
                  </a:lnTo>
                  <a:lnTo>
                    <a:pt x="1395984" y="266788"/>
                  </a:lnTo>
                  <a:lnTo>
                    <a:pt x="1395984" y="187566"/>
                  </a:lnTo>
                  <a:lnTo>
                    <a:pt x="1377632" y="175475"/>
                  </a:lnTo>
                  <a:lnTo>
                    <a:pt x="1352296" y="166966"/>
                  </a:lnTo>
                  <a:lnTo>
                    <a:pt x="1323162" y="164122"/>
                  </a:lnTo>
                  <a:lnTo>
                    <a:pt x="1297114" y="166458"/>
                  </a:lnTo>
                  <a:lnTo>
                    <a:pt x="1253401" y="185115"/>
                  </a:lnTo>
                  <a:lnTo>
                    <a:pt x="1221498" y="221297"/>
                  </a:lnTo>
                  <a:lnTo>
                    <a:pt x="1205230" y="268300"/>
                  </a:lnTo>
                  <a:lnTo>
                    <a:pt x="1203198" y="295427"/>
                  </a:lnTo>
                  <a:lnTo>
                    <a:pt x="1205458" y="325666"/>
                  </a:lnTo>
                  <a:lnTo>
                    <a:pt x="1223518" y="374167"/>
                  </a:lnTo>
                  <a:lnTo>
                    <a:pt x="1258239" y="406654"/>
                  </a:lnTo>
                  <a:lnTo>
                    <a:pt x="1301369" y="422910"/>
                  </a:lnTo>
                  <a:lnTo>
                    <a:pt x="1325562" y="424942"/>
                  </a:lnTo>
                  <a:lnTo>
                    <a:pt x="1348841" y="423037"/>
                  </a:lnTo>
                  <a:lnTo>
                    <a:pt x="1390027" y="407822"/>
                  </a:lnTo>
                  <a:lnTo>
                    <a:pt x="1424482" y="376453"/>
                  </a:lnTo>
                  <a:lnTo>
                    <a:pt x="1438351" y="354520"/>
                  </a:lnTo>
                  <a:lnTo>
                    <a:pt x="1402549" y="334822"/>
                  </a:lnTo>
                  <a:lnTo>
                    <a:pt x="1397584" y="344335"/>
                  </a:lnTo>
                  <a:lnTo>
                    <a:pt x="1391653" y="353174"/>
                  </a:lnTo>
                  <a:lnTo>
                    <a:pt x="1353464" y="382270"/>
                  </a:lnTo>
                  <a:lnTo>
                    <a:pt x="1326146" y="386753"/>
                  </a:lnTo>
                  <a:lnTo>
                    <a:pt x="1310373" y="385292"/>
                  </a:lnTo>
                  <a:lnTo>
                    <a:pt x="1270647" y="363474"/>
                  </a:lnTo>
                  <a:lnTo>
                    <a:pt x="1249045" y="320497"/>
                  </a:lnTo>
                  <a:lnTo>
                    <a:pt x="1247381" y="302590"/>
                  </a:lnTo>
                  <a:lnTo>
                    <a:pt x="1440154" y="302590"/>
                  </a:lnTo>
                  <a:close/>
                </a:path>
                <a:path w="2541904" h="557529">
                  <a:moveTo>
                    <a:pt x="1752879" y="294830"/>
                  </a:moveTo>
                  <a:lnTo>
                    <a:pt x="1743710" y="243801"/>
                  </a:lnTo>
                  <a:lnTo>
                    <a:pt x="1716659" y="202323"/>
                  </a:lnTo>
                  <a:lnTo>
                    <a:pt x="1708708" y="195440"/>
                  </a:lnTo>
                  <a:lnTo>
                    <a:pt x="1708708" y="294830"/>
                  </a:lnTo>
                  <a:lnTo>
                    <a:pt x="1707108" y="315163"/>
                  </a:lnTo>
                  <a:lnTo>
                    <a:pt x="1683054" y="362280"/>
                  </a:lnTo>
                  <a:lnTo>
                    <a:pt x="1638846" y="385216"/>
                  </a:lnTo>
                  <a:lnTo>
                    <a:pt x="1621574" y="386753"/>
                  </a:lnTo>
                  <a:lnTo>
                    <a:pt x="1604302" y="385216"/>
                  </a:lnTo>
                  <a:lnTo>
                    <a:pt x="1560106" y="362280"/>
                  </a:lnTo>
                  <a:lnTo>
                    <a:pt x="1536039" y="315163"/>
                  </a:lnTo>
                  <a:lnTo>
                    <a:pt x="1534439" y="294830"/>
                  </a:lnTo>
                  <a:lnTo>
                    <a:pt x="1536026" y="274485"/>
                  </a:lnTo>
                  <a:lnTo>
                    <a:pt x="1559801" y="227101"/>
                  </a:lnTo>
                  <a:lnTo>
                    <a:pt x="1604060" y="203873"/>
                  </a:lnTo>
                  <a:lnTo>
                    <a:pt x="1621574" y="202323"/>
                  </a:lnTo>
                  <a:lnTo>
                    <a:pt x="1639150" y="203873"/>
                  </a:lnTo>
                  <a:lnTo>
                    <a:pt x="1683359" y="226796"/>
                  </a:lnTo>
                  <a:lnTo>
                    <a:pt x="1707134" y="274256"/>
                  </a:lnTo>
                  <a:lnTo>
                    <a:pt x="1708708" y="294830"/>
                  </a:lnTo>
                  <a:lnTo>
                    <a:pt x="1708708" y="195440"/>
                  </a:lnTo>
                  <a:lnTo>
                    <a:pt x="1696656" y="185280"/>
                  </a:lnTo>
                  <a:lnTo>
                    <a:pt x="1674774" y="173532"/>
                  </a:lnTo>
                  <a:lnTo>
                    <a:pt x="1650542" y="166484"/>
                  </a:lnTo>
                  <a:lnTo>
                    <a:pt x="1623961" y="164122"/>
                  </a:lnTo>
                  <a:lnTo>
                    <a:pt x="1594612" y="166966"/>
                  </a:lnTo>
                  <a:lnTo>
                    <a:pt x="1569796" y="175475"/>
                  </a:lnTo>
                  <a:lnTo>
                    <a:pt x="1549539" y="189649"/>
                  </a:lnTo>
                  <a:lnTo>
                    <a:pt x="1533842" y="209486"/>
                  </a:lnTo>
                  <a:lnTo>
                    <a:pt x="1532648" y="209486"/>
                  </a:lnTo>
                  <a:lnTo>
                    <a:pt x="1541653" y="159753"/>
                  </a:lnTo>
                  <a:lnTo>
                    <a:pt x="1564055" y="116763"/>
                  </a:lnTo>
                  <a:lnTo>
                    <a:pt x="1593710" y="89928"/>
                  </a:lnTo>
                  <a:lnTo>
                    <a:pt x="1635696" y="74002"/>
                  </a:lnTo>
                  <a:lnTo>
                    <a:pt x="1663357" y="67437"/>
                  </a:lnTo>
                  <a:lnTo>
                    <a:pt x="1671726" y="65278"/>
                  </a:lnTo>
                  <a:lnTo>
                    <a:pt x="1707070" y="50063"/>
                  </a:lnTo>
                  <a:lnTo>
                    <a:pt x="1735645" y="20370"/>
                  </a:lnTo>
                  <a:lnTo>
                    <a:pt x="1744522" y="0"/>
                  </a:lnTo>
                  <a:lnTo>
                    <a:pt x="1696783" y="0"/>
                  </a:lnTo>
                  <a:lnTo>
                    <a:pt x="1693989" y="7569"/>
                  </a:lnTo>
                  <a:lnTo>
                    <a:pt x="1689023" y="13830"/>
                  </a:lnTo>
                  <a:lnTo>
                    <a:pt x="1645640" y="32029"/>
                  </a:lnTo>
                  <a:lnTo>
                    <a:pt x="1628444" y="35712"/>
                  </a:lnTo>
                  <a:lnTo>
                    <a:pt x="1624063" y="36703"/>
                  </a:lnTo>
                  <a:lnTo>
                    <a:pt x="1619681" y="37896"/>
                  </a:lnTo>
                  <a:lnTo>
                    <a:pt x="1604175" y="41681"/>
                  </a:lnTo>
                  <a:lnTo>
                    <a:pt x="1599692" y="43078"/>
                  </a:lnTo>
                  <a:lnTo>
                    <a:pt x="1593316" y="45859"/>
                  </a:lnTo>
                  <a:lnTo>
                    <a:pt x="1589443" y="47447"/>
                  </a:lnTo>
                  <a:lnTo>
                    <a:pt x="1580286" y="51028"/>
                  </a:lnTo>
                  <a:lnTo>
                    <a:pt x="1576006" y="53022"/>
                  </a:lnTo>
                  <a:lnTo>
                    <a:pt x="1535341" y="85699"/>
                  </a:lnTo>
                  <a:lnTo>
                    <a:pt x="1501533" y="158762"/>
                  </a:lnTo>
                  <a:lnTo>
                    <a:pt x="1493088" y="208178"/>
                  </a:lnTo>
                  <a:lnTo>
                    <a:pt x="1490268" y="266192"/>
                  </a:lnTo>
                  <a:lnTo>
                    <a:pt x="1492885" y="307746"/>
                  </a:lnTo>
                  <a:lnTo>
                    <a:pt x="1513776" y="371614"/>
                  </a:lnTo>
                  <a:lnTo>
                    <a:pt x="1549920" y="407492"/>
                  </a:lnTo>
                  <a:lnTo>
                    <a:pt x="1592592" y="423011"/>
                  </a:lnTo>
                  <a:lnTo>
                    <a:pt x="1617395" y="424942"/>
                  </a:lnTo>
                  <a:lnTo>
                    <a:pt x="1646123" y="422630"/>
                  </a:lnTo>
                  <a:lnTo>
                    <a:pt x="1695056" y="404139"/>
                  </a:lnTo>
                  <a:lnTo>
                    <a:pt x="1731733" y="368249"/>
                  </a:lnTo>
                  <a:lnTo>
                    <a:pt x="1750529" y="321691"/>
                  </a:lnTo>
                  <a:lnTo>
                    <a:pt x="1752879" y="294830"/>
                  </a:lnTo>
                  <a:close/>
                </a:path>
                <a:path w="2541904" h="557529">
                  <a:moveTo>
                    <a:pt x="2030996" y="151003"/>
                  </a:moveTo>
                  <a:lnTo>
                    <a:pt x="1861489" y="333629"/>
                  </a:lnTo>
                  <a:lnTo>
                    <a:pt x="1861489" y="170091"/>
                  </a:lnTo>
                  <a:lnTo>
                    <a:pt x="1818525" y="170091"/>
                  </a:lnTo>
                  <a:lnTo>
                    <a:pt x="1818525" y="435089"/>
                  </a:lnTo>
                  <a:lnTo>
                    <a:pt x="1988019" y="252463"/>
                  </a:lnTo>
                  <a:lnTo>
                    <a:pt x="1988019" y="417779"/>
                  </a:lnTo>
                  <a:lnTo>
                    <a:pt x="2030996" y="417779"/>
                  </a:lnTo>
                  <a:lnTo>
                    <a:pt x="2030996" y="151003"/>
                  </a:lnTo>
                  <a:close/>
                </a:path>
                <a:path w="2541904" h="557529">
                  <a:moveTo>
                    <a:pt x="2274493" y="170116"/>
                  </a:moveTo>
                  <a:lnTo>
                    <a:pt x="2076348" y="170116"/>
                  </a:lnTo>
                  <a:lnTo>
                    <a:pt x="2076348" y="209486"/>
                  </a:lnTo>
                  <a:lnTo>
                    <a:pt x="2153932" y="209486"/>
                  </a:lnTo>
                  <a:lnTo>
                    <a:pt x="2153932" y="417766"/>
                  </a:lnTo>
                  <a:lnTo>
                    <a:pt x="2196909" y="417766"/>
                  </a:lnTo>
                  <a:lnTo>
                    <a:pt x="2196909" y="209486"/>
                  </a:lnTo>
                  <a:lnTo>
                    <a:pt x="2274493" y="209486"/>
                  </a:lnTo>
                  <a:lnTo>
                    <a:pt x="2274493" y="170116"/>
                  </a:lnTo>
                  <a:close/>
                </a:path>
                <a:path w="2541904" h="557529">
                  <a:moveTo>
                    <a:pt x="2541295" y="302590"/>
                  </a:moveTo>
                  <a:lnTo>
                    <a:pt x="2540508" y="275285"/>
                  </a:lnTo>
                  <a:lnTo>
                    <a:pt x="2539073" y="266788"/>
                  </a:lnTo>
                  <a:lnTo>
                    <a:pt x="2536367" y="250672"/>
                  </a:lnTo>
                  <a:lnTo>
                    <a:pt x="2518003" y="209486"/>
                  </a:lnTo>
                  <a:lnTo>
                    <a:pt x="2497124" y="187566"/>
                  </a:lnTo>
                  <a:lnTo>
                    <a:pt x="2497124" y="266788"/>
                  </a:lnTo>
                  <a:lnTo>
                    <a:pt x="2351506" y="266788"/>
                  </a:lnTo>
                  <a:lnTo>
                    <a:pt x="2367559" y="230251"/>
                  </a:lnTo>
                  <a:lnTo>
                    <a:pt x="2399017" y="206883"/>
                  </a:lnTo>
                  <a:lnTo>
                    <a:pt x="2424303" y="202323"/>
                  </a:lnTo>
                  <a:lnTo>
                    <a:pt x="2438019" y="203466"/>
                  </a:lnTo>
                  <a:lnTo>
                    <a:pt x="2437701" y="203466"/>
                  </a:lnTo>
                  <a:lnTo>
                    <a:pt x="2449893" y="206730"/>
                  </a:lnTo>
                  <a:lnTo>
                    <a:pt x="2480843" y="229463"/>
                  </a:lnTo>
                  <a:lnTo>
                    <a:pt x="2497124" y="266788"/>
                  </a:lnTo>
                  <a:lnTo>
                    <a:pt x="2497124" y="187566"/>
                  </a:lnTo>
                  <a:lnTo>
                    <a:pt x="2478773" y="175475"/>
                  </a:lnTo>
                  <a:lnTo>
                    <a:pt x="2453436" y="166966"/>
                  </a:lnTo>
                  <a:lnTo>
                    <a:pt x="2424303" y="164122"/>
                  </a:lnTo>
                  <a:lnTo>
                    <a:pt x="2398255" y="166458"/>
                  </a:lnTo>
                  <a:lnTo>
                    <a:pt x="2354542" y="185115"/>
                  </a:lnTo>
                  <a:lnTo>
                    <a:pt x="2322639" y="221297"/>
                  </a:lnTo>
                  <a:lnTo>
                    <a:pt x="2306370" y="268300"/>
                  </a:lnTo>
                  <a:lnTo>
                    <a:pt x="2304338" y="295427"/>
                  </a:lnTo>
                  <a:lnTo>
                    <a:pt x="2306599" y="325666"/>
                  </a:lnTo>
                  <a:lnTo>
                    <a:pt x="2324658" y="374167"/>
                  </a:lnTo>
                  <a:lnTo>
                    <a:pt x="2359380" y="406654"/>
                  </a:lnTo>
                  <a:lnTo>
                    <a:pt x="2402509" y="422910"/>
                  </a:lnTo>
                  <a:lnTo>
                    <a:pt x="2426703" y="424942"/>
                  </a:lnTo>
                  <a:lnTo>
                    <a:pt x="2449982" y="423037"/>
                  </a:lnTo>
                  <a:lnTo>
                    <a:pt x="2491155" y="407822"/>
                  </a:lnTo>
                  <a:lnTo>
                    <a:pt x="2525623" y="376453"/>
                  </a:lnTo>
                  <a:lnTo>
                    <a:pt x="2539492" y="354520"/>
                  </a:lnTo>
                  <a:lnTo>
                    <a:pt x="2503690" y="334822"/>
                  </a:lnTo>
                  <a:lnTo>
                    <a:pt x="2498725" y="344335"/>
                  </a:lnTo>
                  <a:lnTo>
                    <a:pt x="2492794" y="353174"/>
                  </a:lnTo>
                  <a:lnTo>
                    <a:pt x="2454605" y="382270"/>
                  </a:lnTo>
                  <a:lnTo>
                    <a:pt x="2427287" y="386753"/>
                  </a:lnTo>
                  <a:lnTo>
                    <a:pt x="2411514" y="385292"/>
                  </a:lnTo>
                  <a:lnTo>
                    <a:pt x="2371788" y="363474"/>
                  </a:lnTo>
                  <a:lnTo>
                    <a:pt x="2350185" y="320497"/>
                  </a:lnTo>
                  <a:lnTo>
                    <a:pt x="2348522" y="302590"/>
                  </a:lnTo>
                  <a:lnTo>
                    <a:pt x="2541295" y="30259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561734" y="4312214"/>
              <a:ext cx="223218" cy="248882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3866108" y="4293126"/>
              <a:ext cx="3489325" cy="407034"/>
            </a:xfrm>
            <a:custGeom>
              <a:avLst/>
              <a:gdLst/>
              <a:ahLst/>
              <a:cxnLst/>
              <a:rect l="l" t="t" r="r" b="b"/>
              <a:pathLst>
                <a:path w="3489325" h="407035">
                  <a:moveTo>
                    <a:pt x="212471" y="0"/>
                  </a:moveTo>
                  <a:lnTo>
                    <a:pt x="42964" y="182626"/>
                  </a:lnTo>
                  <a:lnTo>
                    <a:pt x="42964" y="19088"/>
                  </a:lnTo>
                  <a:lnTo>
                    <a:pt x="0" y="19088"/>
                  </a:lnTo>
                  <a:lnTo>
                    <a:pt x="0" y="284086"/>
                  </a:lnTo>
                  <a:lnTo>
                    <a:pt x="169494" y="101460"/>
                  </a:lnTo>
                  <a:lnTo>
                    <a:pt x="169494" y="266776"/>
                  </a:lnTo>
                  <a:lnTo>
                    <a:pt x="212471" y="266776"/>
                  </a:lnTo>
                  <a:lnTo>
                    <a:pt x="212471" y="0"/>
                  </a:lnTo>
                  <a:close/>
                </a:path>
                <a:path w="3489325" h="407035">
                  <a:moveTo>
                    <a:pt x="635609" y="19126"/>
                  </a:moveTo>
                  <a:lnTo>
                    <a:pt x="592645" y="19126"/>
                  </a:lnTo>
                  <a:lnTo>
                    <a:pt x="592645" y="120726"/>
                  </a:lnTo>
                  <a:lnTo>
                    <a:pt x="475653" y="120726"/>
                  </a:lnTo>
                  <a:lnTo>
                    <a:pt x="475653" y="19126"/>
                  </a:lnTo>
                  <a:lnTo>
                    <a:pt x="432689" y="19126"/>
                  </a:lnTo>
                  <a:lnTo>
                    <a:pt x="432689" y="120726"/>
                  </a:lnTo>
                  <a:lnTo>
                    <a:pt x="432689" y="160096"/>
                  </a:lnTo>
                  <a:lnTo>
                    <a:pt x="432689" y="266776"/>
                  </a:lnTo>
                  <a:lnTo>
                    <a:pt x="475653" y="266776"/>
                  </a:lnTo>
                  <a:lnTo>
                    <a:pt x="475653" y="160096"/>
                  </a:lnTo>
                  <a:lnTo>
                    <a:pt x="592645" y="160096"/>
                  </a:lnTo>
                  <a:lnTo>
                    <a:pt x="592645" y="266776"/>
                  </a:lnTo>
                  <a:lnTo>
                    <a:pt x="635609" y="266776"/>
                  </a:lnTo>
                  <a:lnTo>
                    <a:pt x="635609" y="160096"/>
                  </a:lnTo>
                  <a:lnTo>
                    <a:pt x="635609" y="120726"/>
                  </a:lnTo>
                  <a:lnTo>
                    <a:pt x="635609" y="19126"/>
                  </a:lnTo>
                  <a:close/>
                </a:path>
                <a:path w="3489325" h="407035">
                  <a:moveTo>
                    <a:pt x="938212" y="151587"/>
                  </a:moveTo>
                  <a:lnTo>
                    <a:pt x="937425" y="124282"/>
                  </a:lnTo>
                  <a:lnTo>
                    <a:pt x="935990" y="115785"/>
                  </a:lnTo>
                  <a:lnTo>
                    <a:pt x="933284" y="99669"/>
                  </a:lnTo>
                  <a:lnTo>
                    <a:pt x="914920" y="58483"/>
                  </a:lnTo>
                  <a:lnTo>
                    <a:pt x="894029" y="36563"/>
                  </a:lnTo>
                  <a:lnTo>
                    <a:pt x="894029" y="115785"/>
                  </a:lnTo>
                  <a:lnTo>
                    <a:pt x="748411" y="115785"/>
                  </a:lnTo>
                  <a:lnTo>
                    <a:pt x="764463" y="79248"/>
                  </a:lnTo>
                  <a:lnTo>
                    <a:pt x="795934" y="55880"/>
                  </a:lnTo>
                  <a:lnTo>
                    <a:pt x="821220" y="51320"/>
                  </a:lnTo>
                  <a:lnTo>
                    <a:pt x="834936" y="52463"/>
                  </a:lnTo>
                  <a:lnTo>
                    <a:pt x="834618" y="52463"/>
                  </a:lnTo>
                  <a:lnTo>
                    <a:pt x="846810" y="55727"/>
                  </a:lnTo>
                  <a:lnTo>
                    <a:pt x="877760" y="78460"/>
                  </a:lnTo>
                  <a:lnTo>
                    <a:pt x="894029" y="115785"/>
                  </a:lnTo>
                  <a:lnTo>
                    <a:pt x="894029" y="36563"/>
                  </a:lnTo>
                  <a:lnTo>
                    <a:pt x="875677" y="24472"/>
                  </a:lnTo>
                  <a:lnTo>
                    <a:pt x="850353" y="15963"/>
                  </a:lnTo>
                  <a:lnTo>
                    <a:pt x="821220" y="13119"/>
                  </a:lnTo>
                  <a:lnTo>
                    <a:pt x="795159" y="15455"/>
                  </a:lnTo>
                  <a:lnTo>
                    <a:pt x="751459" y="34112"/>
                  </a:lnTo>
                  <a:lnTo>
                    <a:pt x="719556" y="70294"/>
                  </a:lnTo>
                  <a:lnTo>
                    <a:pt x="703287" y="117297"/>
                  </a:lnTo>
                  <a:lnTo>
                    <a:pt x="701255" y="144424"/>
                  </a:lnTo>
                  <a:lnTo>
                    <a:pt x="703516" y="174663"/>
                  </a:lnTo>
                  <a:lnTo>
                    <a:pt x="721563" y="223164"/>
                  </a:lnTo>
                  <a:lnTo>
                    <a:pt x="756297" y="255651"/>
                  </a:lnTo>
                  <a:lnTo>
                    <a:pt x="799426" y="271907"/>
                  </a:lnTo>
                  <a:lnTo>
                    <a:pt x="823620" y="273939"/>
                  </a:lnTo>
                  <a:lnTo>
                    <a:pt x="846899" y="272034"/>
                  </a:lnTo>
                  <a:lnTo>
                    <a:pt x="888072" y="256819"/>
                  </a:lnTo>
                  <a:lnTo>
                    <a:pt x="922528" y="225450"/>
                  </a:lnTo>
                  <a:lnTo>
                    <a:pt x="936409" y="203517"/>
                  </a:lnTo>
                  <a:lnTo>
                    <a:pt x="900595" y="183819"/>
                  </a:lnTo>
                  <a:lnTo>
                    <a:pt x="895642" y="193332"/>
                  </a:lnTo>
                  <a:lnTo>
                    <a:pt x="889711" y="202171"/>
                  </a:lnTo>
                  <a:lnTo>
                    <a:pt x="851509" y="231267"/>
                  </a:lnTo>
                  <a:lnTo>
                    <a:pt x="824204" y="235750"/>
                  </a:lnTo>
                  <a:lnTo>
                    <a:pt x="808418" y="234289"/>
                  </a:lnTo>
                  <a:lnTo>
                    <a:pt x="768692" y="212471"/>
                  </a:lnTo>
                  <a:lnTo>
                    <a:pt x="747102" y="169494"/>
                  </a:lnTo>
                  <a:lnTo>
                    <a:pt x="745426" y="151587"/>
                  </a:lnTo>
                  <a:lnTo>
                    <a:pt x="938212" y="151587"/>
                  </a:lnTo>
                  <a:close/>
                </a:path>
                <a:path w="3489325" h="407035">
                  <a:moveTo>
                    <a:pt x="1342250" y="19088"/>
                  </a:moveTo>
                  <a:lnTo>
                    <a:pt x="1142911" y="19088"/>
                  </a:lnTo>
                  <a:lnTo>
                    <a:pt x="1142911" y="58458"/>
                  </a:lnTo>
                  <a:lnTo>
                    <a:pt x="1142911" y="266738"/>
                  </a:lnTo>
                  <a:lnTo>
                    <a:pt x="1185875" y="266738"/>
                  </a:lnTo>
                  <a:lnTo>
                    <a:pt x="1185875" y="58458"/>
                  </a:lnTo>
                  <a:lnTo>
                    <a:pt x="1299273" y="58458"/>
                  </a:lnTo>
                  <a:lnTo>
                    <a:pt x="1299273" y="266738"/>
                  </a:lnTo>
                  <a:lnTo>
                    <a:pt x="1342250" y="266738"/>
                  </a:lnTo>
                  <a:lnTo>
                    <a:pt x="1342250" y="58458"/>
                  </a:lnTo>
                  <a:lnTo>
                    <a:pt x="1342250" y="19088"/>
                  </a:lnTo>
                  <a:close/>
                </a:path>
                <a:path w="3489325" h="407035">
                  <a:moveTo>
                    <a:pt x="1671701" y="144424"/>
                  </a:moveTo>
                  <a:lnTo>
                    <a:pt x="1663560" y="94818"/>
                  </a:lnTo>
                  <a:lnTo>
                    <a:pt x="1639176" y="52209"/>
                  </a:lnTo>
                  <a:lnTo>
                    <a:pt x="1638249" y="51320"/>
                  </a:lnTo>
                  <a:lnTo>
                    <a:pt x="1627530" y="40970"/>
                  </a:lnTo>
                  <a:lnTo>
                    <a:pt x="1627530" y="144424"/>
                  </a:lnTo>
                  <a:lnTo>
                    <a:pt x="1626171" y="162471"/>
                  </a:lnTo>
                  <a:lnTo>
                    <a:pt x="1605445" y="209181"/>
                  </a:lnTo>
                  <a:lnTo>
                    <a:pt x="1564259" y="234086"/>
                  </a:lnTo>
                  <a:lnTo>
                    <a:pt x="1546961" y="235750"/>
                  </a:lnTo>
                  <a:lnTo>
                    <a:pt x="1529334" y="234086"/>
                  </a:lnTo>
                  <a:lnTo>
                    <a:pt x="1486966" y="209181"/>
                  </a:lnTo>
                  <a:lnTo>
                    <a:pt x="1465516" y="162801"/>
                  </a:lnTo>
                  <a:lnTo>
                    <a:pt x="1465427" y="162471"/>
                  </a:lnTo>
                  <a:lnTo>
                    <a:pt x="1464043" y="144424"/>
                  </a:lnTo>
                  <a:lnTo>
                    <a:pt x="1463992" y="143827"/>
                  </a:lnTo>
                  <a:lnTo>
                    <a:pt x="1465541" y="124066"/>
                  </a:lnTo>
                  <a:lnTo>
                    <a:pt x="1465567" y="123723"/>
                  </a:lnTo>
                  <a:lnTo>
                    <a:pt x="1470228" y="105930"/>
                  </a:lnTo>
                  <a:lnTo>
                    <a:pt x="1470266" y="105778"/>
                  </a:lnTo>
                  <a:lnTo>
                    <a:pt x="1502054" y="65417"/>
                  </a:lnTo>
                  <a:lnTo>
                    <a:pt x="1546364" y="51320"/>
                  </a:lnTo>
                  <a:lnTo>
                    <a:pt x="1561985" y="52895"/>
                  </a:lnTo>
                  <a:lnTo>
                    <a:pt x="1603057" y="76390"/>
                  </a:lnTo>
                  <a:lnTo>
                    <a:pt x="1625917" y="123723"/>
                  </a:lnTo>
                  <a:lnTo>
                    <a:pt x="1627479" y="143827"/>
                  </a:lnTo>
                  <a:lnTo>
                    <a:pt x="1627530" y="144424"/>
                  </a:lnTo>
                  <a:lnTo>
                    <a:pt x="1627530" y="40970"/>
                  </a:lnTo>
                  <a:lnTo>
                    <a:pt x="1621472" y="35115"/>
                  </a:lnTo>
                  <a:lnTo>
                    <a:pt x="1600898" y="22898"/>
                  </a:lnTo>
                  <a:lnTo>
                    <a:pt x="1577746" y="15659"/>
                  </a:lnTo>
                  <a:lnTo>
                    <a:pt x="1578457" y="15659"/>
                  </a:lnTo>
                  <a:lnTo>
                    <a:pt x="1551139" y="13119"/>
                  </a:lnTo>
                  <a:lnTo>
                    <a:pt x="1526362" y="15659"/>
                  </a:lnTo>
                  <a:lnTo>
                    <a:pt x="1503984" y="23266"/>
                  </a:lnTo>
                  <a:lnTo>
                    <a:pt x="1483995" y="35953"/>
                  </a:lnTo>
                  <a:lnTo>
                    <a:pt x="1466392" y="53708"/>
                  </a:lnTo>
                  <a:lnTo>
                    <a:pt x="1466392" y="19088"/>
                  </a:lnTo>
                  <a:lnTo>
                    <a:pt x="1423416" y="19088"/>
                  </a:lnTo>
                  <a:lnTo>
                    <a:pt x="1423416" y="406438"/>
                  </a:lnTo>
                  <a:lnTo>
                    <a:pt x="1466392" y="406438"/>
                  </a:lnTo>
                  <a:lnTo>
                    <a:pt x="1466392" y="232168"/>
                  </a:lnTo>
                  <a:lnTo>
                    <a:pt x="1483880" y="250444"/>
                  </a:lnTo>
                  <a:lnTo>
                    <a:pt x="1504137" y="263499"/>
                  </a:lnTo>
                  <a:lnTo>
                    <a:pt x="1527149" y="271322"/>
                  </a:lnTo>
                  <a:lnTo>
                    <a:pt x="1552930" y="273939"/>
                  </a:lnTo>
                  <a:lnTo>
                    <a:pt x="1578698" y="271564"/>
                  </a:lnTo>
                  <a:lnTo>
                    <a:pt x="1601711" y="264464"/>
                  </a:lnTo>
                  <a:lnTo>
                    <a:pt x="1621967" y="252628"/>
                  </a:lnTo>
                  <a:lnTo>
                    <a:pt x="1639468" y="236042"/>
                  </a:lnTo>
                  <a:lnTo>
                    <a:pt x="1639671" y="235750"/>
                  </a:lnTo>
                  <a:lnTo>
                    <a:pt x="1653565" y="216103"/>
                  </a:lnTo>
                  <a:lnTo>
                    <a:pt x="1663636" y="194195"/>
                  </a:lnTo>
                  <a:lnTo>
                    <a:pt x="1669681" y="170294"/>
                  </a:lnTo>
                  <a:lnTo>
                    <a:pt x="1671701" y="144424"/>
                  </a:lnTo>
                  <a:close/>
                </a:path>
                <a:path w="3489325" h="407035">
                  <a:moveTo>
                    <a:pt x="1984425" y="143827"/>
                  </a:moveTo>
                  <a:lnTo>
                    <a:pt x="1982101" y="116725"/>
                  </a:lnTo>
                  <a:lnTo>
                    <a:pt x="1975104" y="92062"/>
                  </a:lnTo>
                  <a:lnTo>
                    <a:pt x="1963445" y="69862"/>
                  </a:lnTo>
                  <a:lnTo>
                    <a:pt x="1948103" y="51320"/>
                  </a:lnTo>
                  <a:lnTo>
                    <a:pt x="1947125" y="50126"/>
                  </a:lnTo>
                  <a:lnTo>
                    <a:pt x="1940267" y="44538"/>
                  </a:lnTo>
                  <a:lnTo>
                    <a:pt x="1940267" y="143827"/>
                  </a:lnTo>
                  <a:lnTo>
                    <a:pt x="1938655" y="164160"/>
                  </a:lnTo>
                  <a:lnTo>
                    <a:pt x="1914601" y="211277"/>
                  </a:lnTo>
                  <a:lnTo>
                    <a:pt x="1870392" y="234213"/>
                  </a:lnTo>
                  <a:lnTo>
                    <a:pt x="1853120" y="235750"/>
                  </a:lnTo>
                  <a:lnTo>
                    <a:pt x="1835848" y="234213"/>
                  </a:lnTo>
                  <a:lnTo>
                    <a:pt x="1791652" y="211277"/>
                  </a:lnTo>
                  <a:lnTo>
                    <a:pt x="1767586" y="164160"/>
                  </a:lnTo>
                  <a:lnTo>
                    <a:pt x="1765985" y="143827"/>
                  </a:lnTo>
                  <a:lnTo>
                    <a:pt x="1767573" y="123482"/>
                  </a:lnTo>
                  <a:lnTo>
                    <a:pt x="1791347" y="76098"/>
                  </a:lnTo>
                  <a:lnTo>
                    <a:pt x="1835607" y="52870"/>
                  </a:lnTo>
                  <a:lnTo>
                    <a:pt x="1853120" y="51320"/>
                  </a:lnTo>
                  <a:lnTo>
                    <a:pt x="1870697" y="52870"/>
                  </a:lnTo>
                  <a:lnTo>
                    <a:pt x="1914906" y="75793"/>
                  </a:lnTo>
                  <a:lnTo>
                    <a:pt x="1938680" y="123253"/>
                  </a:lnTo>
                  <a:lnTo>
                    <a:pt x="1940267" y="143827"/>
                  </a:lnTo>
                  <a:lnTo>
                    <a:pt x="1940267" y="44538"/>
                  </a:lnTo>
                  <a:lnTo>
                    <a:pt x="1927263" y="33934"/>
                  </a:lnTo>
                  <a:lnTo>
                    <a:pt x="1904974" y="22377"/>
                  </a:lnTo>
                  <a:lnTo>
                    <a:pt x="1880260" y="15443"/>
                  </a:lnTo>
                  <a:lnTo>
                    <a:pt x="1853120" y="13119"/>
                  </a:lnTo>
                  <a:lnTo>
                    <a:pt x="1825980" y="15443"/>
                  </a:lnTo>
                  <a:lnTo>
                    <a:pt x="1778977" y="33934"/>
                  </a:lnTo>
                  <a:lnTo>
                    <a:pt x="1742795" y="69862"/>
                  </a:lnTo>
                  <a:lnTo>
                    <a:pt x="1724152" y="116725"/>
                  </a:lnTo>
                  <a:lnTo>
                    <a:pt x="1721815" y="143827"/>
                  </a:lnTo>
                  <a:lnTo>
                    <a:pt x="1724152" y="170688"/>
                  </a:lnTo>
                  <a:lnTo>
                    <a:pt x="1742795" y="217246"/>
                  </a:lnTo>
                  <a:lnTo>
                    <a:pt x="1778977" y="253136"/>
                  </a:lnTo>
                  <a:lnTo>
                    <a:pt x="1825980" y="271627"/>
                  </a:lnTo>
                  <a:lnTo>
                    <a:pt x="1853120" y="273939"/>
                  </a:lnTo>
                  <a:lnTo>
                    <a:pt x="1880260" y="271627"/>
                  </a:lnTo>
                  <a:lnTo>
                    <a:pt x="1927263" y="253136"/>
                  </a:lnTo>
                  <a:lnTo>
                    <a:pt x="1963445" y="217246"/>
                  </a:lnTo>
                  <a:lnTo>
                    <a:pt x="1982101" y="170688"/>
                  </a:lnTo>
                  <a:lnTo>
                    <a:pt x="1984425" y="143827"/>
                  </a:lnTo>
                  <a:close/>
                </a:path>
                <a:path w="3489325" h="407035">
                  <a:moveTo>
                    <a:pt x="2245842" y="196951"/>
                  </a:moveTo>
                  <a:lnTo>
                    <a:pt x="2228761" y="213931"/>
                  </a:lnTo>
                  <a:lnTo>
                    <a:pt x="2209723" y="226047"/>
                  </a:lnTo>
                  <a:lnTo>
                    <a:pt x="2188756" y="233324"/>
                  </a:lnTo>
                  <a:lnTo>
                    <a:pt x="2165858" y="235750"/>
                  </a:lnTo>
                  <a:lnTo>
                    <a:pt x="2148586" y="234213"/>
                  </a:lnTo>
                  <a:lnTo>
                    <a:pt x="2104390" y="211277"/>
                  </a:lnTo>
                  <a:lnTo>
                    <a:pt x="2080336" y="164160"/>
                  </a:lnTo>
                  <a:lnTo>
                    <a:pt x="2078736" y="143827"/>
                  </a:lnTo>
                  <a:lnTo>
                    <a:pt x="2080336" y="123482"/>
                  </a:lnTo>
                  <a:lnTo>
                    <a:pt x="2104390" y="76085"/>
                  </a:lnTo>
                  <a:lnTo>
                    <a:pt x="2148929" y="52870"/>
                  </a:lnTo>
                  <a:lnTo>
                    <a:pt x="2166467" y="51320"/>
                  </a:lnTo>
                  <a:lnTo>
                    <a:pt x="2189442" y="53632"/>
                  </a:lnTo>
                  <a:lnTo>
                    <a:pt x="2210041" y="60579"/>
                  </a:lnTo>
                  <a:lnTo>
                    <a:pt x="2228240" y="72136"/>
                  </a:lnTo>
                  <a:lnTo>
                    <a:pt x="2244052" y="88328"/>
                  </a:lnTo>
                  <a:lnTo>
                    <a:pt x="2244052" y="36995"/>
                  </a:lnTo>
                  <a:lnTo>
                    <a:pt x="2226487" y="26555"/>
                  </a:lnTo>
                  <a:lnTo>
                    <a:pt x="2207793" y="19088"/>
                  </a:lnTo>
                  <a:lnTo>
                    <a:pt x="2187981" y="14617"/>
                  </a:lnTo>
                  <a:lnTo>
                    <a:pt x="2167051" y="13119"/>
                  </a:lnTo>
                  <a:lnTo>
                    <a:pt x="2139645" y="15455"/>
                  </a:lnTo>
                  <a:lnTo>
                    <a:pt x="2092198" y="34112"/>
                  </a:lnTo>
                  <a:lnTo>
                    <a:pt x="2055710" y="70294"/>
                  </a:lnTo>
                  <a:lnTo>
                    <a:pt x="2036902" y="117297"/>
                  </a:lnTo>
                  <a:lnTo>
                    <a:pt x="2034552" y="144424"/>
                  </a:lnTo>
                  <a:lnTo>
                    <a:pt x="2036889" y="171272"/>
                  </a:lnTo>
                  <a:lnTo>
                    <a:pt x="2055545" y="217678"/>
                  </a:lnTo>
                  <a:lnTo>
                    <a:pt x="2091804" y="253301"/>
                  </a:lnTo>
                  <a:lnTo>
                    <a:pt x="2139391" y="271640"/>
                  </a:lnTo>
                  <a:lnTo>
                    <a:pt x="2167051" y="273939"/>
                  </a:lnTo>
                  <a:lnTo>
                    <a:pt x="2188311" y="272326"/>
                  </a:lnTo>
                  <a:lnTo>
                    <a:pt x="2208530" y="267525"/>
                  </a:lnTo>
                  <a:lnTo>
                    <a:pt x="2227707" y="259511"/>
                  </a:lnTo>
                  <a:lnTo>
                    <a:pt x="2245842" y="248285"/>
                  </a:lnTo>
                  <a:lnTo>
                    <a:pt x="2245842" y="196951"/>
                  </a:lnTo>
                  <a:close/>
                </a:path>
                <a:path w="3489325" h="407035">
                  <a:moveTo>
                    <a:pt x="2473833" y="19113"/>
                  </a:moveTo>
                  <a:lnTo>
                    <a:pt x="2275675" y="19113"/>
                  </a:lnTo>
                  <a:lnTo>
                    <a:pt x="2275675" y="58483"/>
                  </a:lnTo>
                  <a:lnTo>
                    <a:pt x="2353272" y="58483"/>
                  </a:lnTo>
                  <a:lnTo>
                    <a:pt x="2353272" y="266763"/>
                  </a:lnTo>
                  <a:lnTo>
                    <a:pt x="2396236" y="266763"/>
                  </a:lnTo>
                  <a:lnTo>
                    <a:pt x="2396236" y="58483"/>
                  </a:lnTo>
                  <a:lnTo>
                    <a:pt x="2473833" y="58483"/>
                  </a:lnTo>
                  <a:lnTo>
                    <a:pt x="2473833" y="19113"/>
                  </a:lnTo>
                  <a:close/>
                </a:path>
                <a:path w="3489325" h="407035">
                  <a:moveTo>
                    <a:pt x="2766276" y="143827"/>
                  </a:moveTo>
                  <a:lnTo>
                    <a:pt x="2763951" y="116725"/>
                  </a:lnTo>
                  <a:lnTo>
                    <a:pt x="2756954" y="92062"/>
                  </a:lnTo>
                  <a:lnTo>
                    <a:pt x="2745295" y="69862"/>
                  </a:lnTo>
                  <a:lnTo>
                    <a:pt x="2729954" y="51320"/>
                  </a:lnTo>
                  <a:lnTo>
                    <a:pt x="2728976" y="50126"/>
                  </a:lnTo>
                  <a:lnTo>
                    <a:pt x="2722118" y="44538"/>
                  </a:lnTo>
                  <a:lnTo>
                    <a:pt x="2722118" y="143827"/>
                  </a:lnTo>
                  <a:lnTo>
                    <a:pt x="2720505" y="164160"/>
                  </a:lnTo>
                  <a:lnTo>
                    <a:pt x="2696451" y="211277"/>
                  </a:lnTo>
                  <a:lnTo>
                    <a:pt x="2652242" y="234213"/>
                  </a:lnTo>
                  <a:lnTo>
                    <a:pt x="2634970" y="235750"/>
                  </a:lnTo>
                  <a:lnTo>
                    <a:pt x="2617698" y="234213"/>
                  </a:lnTo>
                  <a:lnTo>
                    <a:pt x="2573502" y="211277"/>
                  </a:lnTo>
                  <a:lnTo>
                    <a:pt x="2549436" y="164160"/>
                  </a:lnTo>
                  <a:lnTo>
                    <a:pt x="2547836" y="143827"/>
                  </a:lnTo>
                  <a:lnTo>
                    <a:pt x="2549423" y="123482"/>
                  </a:lnTo>
                  <a:lnTo>
                    <a:pt x="2573197" y="76098"/>
                  </a:lnTo>
                  <a:lnTo>
                    <a:pt x="2617457" y="52870"/>
                  </a:lnTo>
                  <a:lnTo>
                    <a:pt x="2634970" y="51320"/>
                  </a:lnTo>
                  <a:lnTo>
                    <a:pt x="2652712" y="52870"/>
                  </a:lnTo>
                  <a:lnTo>
                    <a:pt x="2652547" y="52870"/>
                  </a:lnTo>
                  <a:lnTo>
                    <a:pt x="2668765" y="57518"/>
                  </a:lnTo>
                  <a:lnTo>
                    <a:pt x="2707843" y="89230"/>
                  </a:lnTo>
                  <a:lnTo>
                    <a:pt x="2722118" y="143827"/>
                  </a:lnTo>
                  <a:lnTo>
                    <a:pt x="2722118" y="44538"/>
                  </a:lnTo>
                  <a:lnTo>
                    <a:pt x="2709113" y="33934"/>
                  </a:lnTo>
                  <a:lnTo>
                    <a:pt x="2686824" y="22377"/>
                  </a:lnTo>
                  <a:lnTo>
                    <a:pt x="2662110" y="15443"/>
                  </a:lnTo>
                  <a:lnTo>
                    <a:pt x="2634970" y="13119"/>
                  </a:lnTo>
                  <a:lnTo>
                    <a:pt x="2607830" y="15443"/>
                  </a:lnTo>
                  <a:lnTo>
                    <a:pt x="2560828" y="33934"/>
                  </a:lnTo>
                  <a:lnTo>
                    <a:pt x="2524645" y="69862"/>
                  </a:lnTo>
                  <a:lnTo>
                    <a:pt x="2506002" y="116725"/>
                  </a:lnTo>
                  <a:lnTo>
                    <a:pt x="2503665" y="143827"/>
                  </a:lnTo>
                  <a:lnTo>
                    <a:pt x="2506002" y="170688"/>
                  </a:lnTo>
                  <a:lnTo>
                    <a:pt x="2524645" y="217246"/>
                  </a:lnTo>
                  <a:lnTo>
                    <a:pt x="2560828" y="253136"/>
                  </a:lnTo>
                  <a:lnTo>
                    <a:pt x="2607830" y="271627"/>
                  </a:lnTo>
                  <a:lnTo>
                    <a:pt x="2634970" y="273939"/>
                  </a:lnTo>
                  <a:lnTo>
                    <a:pt x="2662110" y="271627"/>
                  </a:lnTo>
                  <a:lnTo>
                    <a:pt x="2709113" y="253136"/>
                  </a:lnTo>
                  <a:lnTo>
                    <a:pt x="2745295" y="217246"/>
                  </a:lnTo>
                  <a:lnTo>
                    <a:pt x="2763951" y="170688"/>
                  </a:lnTo>
                  <a:lnTo>
                    <a:pt x="2766276" y="143827"/>
                  </a:lnTo>
                  <a:close/>
                </a:path>
                <a:path w="3489325" h="407035">
                  <a:moveTo>
                    <a:pt x="3196590" y="266776"/>
                  </a:moveTo>
                  <a:lnTo>
                    <a:pt x="3093936" y="134886"/>
                  </a:lnTo>
                  <a:lnTo>
                    <a:pt x="3184652" y="19088"/>
                  </a:lnTo>
                  <a:lnTo>
                    <a:pt x="3132137" y="19088"/>
                  </a:lnTo>
                  <a:lnTo>
                    <a:pt x="3067075" y="103251"/>
                  </a:lnTo>
                  <a:lnTo>
                    <a:pt x="3003219" y="19088"/>
                  </a:lnTo>
                  <a:lnTo>
                    <a:pt x="2950692" y="19088"/>
                  </a:lnTo>
                  <a:lnTo>
                    <a:pt x="3040811" y="134289"/>
                  </a:lnTo>
                  <a:lnTo>
                    <a:pt x="2935173" y="266776"/>
                  </a:lnTo>
                  <a:lnTo>
                    <a:pt x="2987700" y="266776"/>
                  </a:lnTo>
                  <a:lnTo>
                    <a:pt x="3065881" y="165912"/>
                  </a:lnTo>
                  <a:lnTo>
                    <a:pt x="3144075" y="266776"/>
                  </a:lnTo>
                  <a:lnTo>
                    <a:pt x="3196590" y="266776"/>
                  </a:lnTo>
                  <a:close/>
                </a:path>
                <a:path w="3489325" h="407035">
                  <a:moveTo>
                    <a:pt x="3489045" y="143827"/>
                  </a:moveTo>
                  <a:lnTo>
                    <a:pt x="3479711" y="92062"/>
                  </a:lnTo>
                  <a:lnTo>
                    <a:pt x="3452723" y="51320"/>
                  </a:lnTo>
                  <a:lnTo>
                    <a:pt x="3444875" y="44538"/>
                  </a:lnTo>
                  <a:lnTo>
                    <a:pt x="3444875" y="143827"/>
                  </a:lnTo>
                  <a:lnTo>
                    <a:pt x="3443274" y="164160"/>
                  </a:lnTo>
                  <a:lnTo>
                    <a:pt x="3419208" y="211277"/>
                  </a:lnTo>
                  <a:lnTo>
                    <a:pt x="3375012" y="234213"/>
                  </a:lnTo>
                  <a:lnTo>
                    <a:pt x="3357740" y="235750"/>
                  </a:lnTo>
                  <a:lnTo>
                    <a:pt x="3340468" y="234213"/>
                  </a:lnTo>
                  <a:lnTo>
                    <a:pt x="3296259" y="211277"/>
                  </a:lnTo>
                  <a:lnTo>
                    <a:pt x="3272205" y="164160"/>
                  </a:lnTo>
                  <a:lnTo>
                    <a:pt x="3270605" y="143827"/>
                  </a:lnTo>
                  <a:lnTo>
                    <a:pt x="3272180" y="123482"/>
                  </a:lnTo>
                  <a:lnTo>
                    <a:pt x="3295954" y="76098"/>
                  </a:lnTo>
                  <a:lnTo>
                    <a:pt x="3340214" y="52870"/>
                  </a:lnTo>
                  <a:lnTo>
                    <a:pt x="3357740" y="51320"/>
                  </a:lnTo>
                  <a:lnTo>
                    <a:pt x="3375317" y="52870"/>
                  </a:lnTo>
                  <a:lnTo>
                    <a:pt x="3419513" y="75793"/>
                  </a:lnTo>
                  <a:lnTo>
                    <a:pt x="3443287" y="123253"/>
                  </a:lnTo>
                  <a:lnTo>
                    <a:pt x="3444875" y="143827"/>
                  </a:lnTo>
                  <a:lnTo>
                    <a:pt x="3444875" y="44538"/>
                  </a:lnTo>
                  <a:lnTo>
                    <a:pt x="3431870" y="33934"/>
                  </a:lnTo>
                  <a:lnTo>
                    <a:pt x="3409581" y="22377"/>
                  </a:lnTo>
                  <a:lnTo>
                    <a:pt x="3384880" y="15443"/>
                  </a:lnTo>
                  <a:lnTo>
                    <a:pt x="3357740" y="13119"/>
                  </a:lnTo>
                  <a:lnTo>
                    <a:pt x="3330600" y="15443"/>
                  </a:lnTo>
                  <a:lnTo>
                    <a:pt x="3283597" y="33934"/>
                  </a:lnTo>
                  <a:lnTo>
                    <a:pt x="3247415" y="69862"/>
                  </a:lnTo>
                  <a:lnTo>
                    <a:pt x="3228759" y="116725"/>
                  </a:lnTo>
                  <a:lnTo>
                    <a:pt x="3226435" y="143827"/>
                  </a:lnTo>
                  <a:lnTo>
                    <a:pt x="3228759" y="170688"/>
                  </a:lnTo>
                  <a:lnTo>
                    <a:pt x="3247415" y="217246"/>
                  </a:lnTo>
                  <a:lnTo>
                    <a:pt x="3283597" y="253136"/>
                  </a:lnTo>
                  <a:lnTo>
                    <a:pt x="3330600" y="271627"/>
                  </a:lnTo>
                  <a:lnTo>
                    <a:pt x="3357740" y="273939"/>
                  </a:lnTo>
                  <a:lnTo>
                    <a:pt x="3384880" y="271627"/>
                  </a:lnTo>
                  <a:lnTo>
                    <a:pt x="3431870" y="253136"/>
                  </a:lnTo>
                  <a:lnTo>
                    <a:pt x="3468052" y="217246"/>
                  </a:lnTo>
                  <a:lnTo>
                    <a:pt x="3486708" y="170688"/>
                  </a:lnTo>
                  <a:lnTo>
                    <a:pt x="3489045" y="14382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384989" y="4312214"/>
              <a:ext cx="405851" cy="24768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7836192" y="4312240"/>
              <a:ext cx="198755" cy="247650"/>
            </a:xfrm>
            <a:custGeom>
              <a:avLst/>
              <a:gdLst/>
              <a:ahLst/>
              <a:cxnLst/>
              <a:rect l="l" t="t" r="r" b="b"/>
              <a:pathLst>
                <a:path w="198754" h="247650">
                  <a:moveTo>
                    <a:pt x="198158" y="0"/>
                  </a:moveTo>
                  <a:lnTo>
                    <a:pt x="0" y="0"/>
                  </a:lnTo>
                  <a:lnTo>
                    <a:pt x="0" y="39370"/>
                  </a:lnTo>
                  <a:lnTo>
                    <a:pt x="77597" y="39370"/>
                  </a:lnTo>
                  <a:lnTo>
                    <a:pt x="77597" y="247650"/>
                  </a:lnTo>
                  <a:lnTo>
                    <a:pt x="120561" y="247650"/>
                  </a:lnTo>
                  <a:lnTo>
                    <a:pt x="120561" y="39370"/>
                  </a:lnTo>
                  <a:lnTo>
                    <a:pt x="198158" y="39370"/>
                  </a:lnTo>
                  <a:lnTo>
                    <a:pt x="1981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18765" y="4312214"/>
              <a:ext cx="208894" cy="247688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8455104" y="4306245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20" h="260985">
                  <a:moveTo>
                    <a:pt x="120572" y="0"/>
                  </a:moveTo>
                  <a:lnTo>
                    <a:pt x="73788" y="8582"/>
                  </a:lnTo>
                  <a:lnTo>
                    <a:pt x="34920" y="34323"/>
                  </a:lnTo>
                  <a:lnTo>
                    <a:pt x="8735" y="75279"/>
                  </a:lnTo>
                  <a:lnTo>
                    <a:pt x="0" y="129514"/>
                  </a:lnTo>
                  <a:lnTo>
                    <a:pt x="2201" y="158840"/>
                  </a:lnTo>
                  <a:lnTo>
                    <a:pt x="19812" y="207184"/>
                  </a:lnTo>
                  <a:lnTo>
                    <a:pt x="53763" y="241351"/>
                  </a:lnTo>
                  <a:lnTo>
                    <a:pt x="96437" y="258657"/>
                  </a:lnTo>
                  <a:lnTo>
                    <a:pt x="120572" y="260819"/>
                  </a:lnTo>
                  <a:lnTo>
                    <a:pt x="145560" y="258209"/>
                  </a:lnTo>
                  <a:lnTo>
                    <a:pt x="168017" y="250378"/>
                  </a:lnTo>
                  <a:lnTo>
                    <a:pt x="187939" y="237323"/>
                  </a:lnTo>
                  <a:lnTo>
                    <a:pt x="201918" y="222621"/>
                  </a:lnTo>
                  <a:lnTo>
                    <a:pt x="125346" y="222621"/>
                  </a:lnTo>
                  <a:lnTo>
                    <a:pt x="107529" y="220999"/>
                  </a:lnTo>
                  <a:lnTo>
                    <a:pt x="65956" y="196664"/>
                  </a:lnTo>
                  <a:lnTo>
                    <a:pt x="45535" y="149153"/>
                  </a:lnTo>
                  <a:lnTo>
                    <a:pt x="44176" y="129514"/>
                  </a:lnTo>
                  <a:lnTo>
                    <a:pt x="45642" y="109296"/>
                  </a:lnTo>
                  <a:lnTo>
                    <a:pt x="67746" y="62375"/>
                  </a:lnTo>
                  <a:lnTo>
                    <a:pt x="108988" y="39709"/>
                  </a:lnTo>
                  <a:lnTo>
                    <a:pt x="125346" y="38197"/>
                  </a:lnTo>
                  <a:lnTo>
                    <a:pt x="202517" y="38197"/>
                  </a:lnTo>
                  <a:lnTo>
                    <a:pt x="188383" y="23164"/>
                  </a:lnTo>
                  <a:lnTo>
                    <a:pt x="168613" y="10295"/>
                  </a:lnTo>
                  <a:lnTo>
                    <a:pt x="146011" y="2573"/>
                  </a:lnTo>
                  <a:lnTo>
                    <a:pt x="120572" y="0"/>
                  </a:lnTo>
                  <a:close/>
                </a:path>
                <a:path w="248920" h="260985">
                  <a:moveTo>
                    <a:pt x="248296" y="219040"/>
                  </a:moveTo>
                  <a:lnTo>
                    <a:pt x="205323" y="219040"/>
                  </a:lnTo>
                  <a:lnTo>
                    <a:pt x="205323" y="253657"/>
                  </a:lnTo>
                  <a:lnTo>
                    <a:pt x="248296" y="253657"/>
                  </a:lnTo>
                  <a:lnTo>
                    <a:pt x="248296" y="219040"/>
                  </a:lnTo>
                  <a:close/>
                </a:path>
                <a:path w="248920" h="260985">
                  <a:moveTo>
                    <a:pt x="202517" y="38197"/>
                  </a:moveTo>
                  <a:lnTo>
                    <a:pt x="125346" y="38197"/>
                  </a:lnTo>
                  <a:lnTo>
                    <a:pt x="141202" y="39709"/>
                  </a:lnTo>
                  <a:lnTo>
                    <a:pt x="141073" y="39709"/>
                  </a:lnTo>
                  <a:lnTo>
                    <a:pt x="182643" y="62071"/>
                  </a:lnTo>
                  <a:lnTo>
                    <a:pt x="206142" y="109296"/>
                  </a:lnTo>
                  <a:lnTo>
                    <a:pt x="207710" y="130111"/>
                  </a:lnTo>
                  <a:lnTo>
                    <a:pt x="206311" y="148766"/>
                  </a:lnTo>
                  <a:lnTo>
                    <a:pt x="185334" y="195763"/>
                  </a:lnTo>
                  <a:lnTo>
                    <a:pt x="143017" y="220999"/>
                  </a:lnTo>
                  <a:lnTo>
                    <a:pt x="142593" y="220999"/>
                  </a:lnTo>
                  <a:lnTo>
                    <a:pt x="125346" y="222621"/>
                  </a:lnTo>
                  <a:lnTo>
                    <a:pt x="201918" y="222621"/>
                  </a:lnTo>
                  <a:lnTo>
                    <a:pt x="205323" y="219040"/>
                  </a:lnTo>
                  <a:lnTo>
                    <a:pt x="248296" y="219040"/>
                  </a:lnTo>
                  <a:lnTo>
                    <a:pt x="248296" y="41181"/>
                  </a:lnTo>
                  <a:lnTo>
                    <a:pt x="205323" y="41181"/>
                  </a:lnTo>
                  <a:lnTo>
                    <a:pt x="202517" y="38197"/>
                  </a:lnTo>
                  <a:close/>
                </a:path>
                <a:path w="248920" h="260985">
                  <a:moveTo>
                    <a:pt x="248296" y="5968"/>
                  </a:moveTo>
                  <a:lnTo>
                    <a:pt x="205323" y="5968"/>
                  </a:lnTo>
                  <a:lnTo>
                    <a:pt x="205323" y="41181"/>
                  </a:lnTo>
                  <a:lnTo>
                    <a:pt x="248296" y="41181"/>
                  </a:lnTo>
                  <a:lnTo>
                    <a:pt x="248296" y="59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777397" y="4312214"/>
              <a:ext cx="182633" cy="24768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9025661" y="4306245"/>
              <a:ext cx="726440" cy="260985"/>
            </a:xfrm>
            <a:custGeom>
              <a:avLst/>
              <a:gdLst/>
              <a:ahLst/>
              <a:cxnLst/>
              <a:rect l="l" t="t" r="r" b="b"/>
              <a:pathLst>
                <a:path w="726440" h="260985">
                  <a:moveTo>
                    <a:pt x="236956" y="138468"/>
                  </a:moveTo>
                  <a:lnTo>
                    <a:pt x="232029" y="86550"/>
                  </a:lnTo>
                  <a:lnTo>
                    <a:pt x="213677" y="45364"/>
                  </a:lnTo>
                  <a:lnTo>
                    <a:pt x="207276" y="38201"/>
                  </a:lnTo>
                  <a:lnTo>
                    <a:pt x="195961" y="25527"/>
                  </a:lnTo>
                  <a:lnTo>
                    <a:pt x="192786" y="23444"/>
                  </a:lnTo>
                  <a:lnTo>
                    <a:pt x="192786" y="102666"/>
                  </a:lnTo>
                  <a:lnTo>
                    <a:pt x="47167" y="102666"/>
                  </a:lnTo>
                  <a:lnTo>
                    <a:pt x="63220" y="66128"/>
                  </a:lnTo>
                  <a:lnTo>
                    <a:pt x="94678" y="42760"/>
                  </a:lnTo>
                  <a:lnTo>
                    <a:pt x="119964" y="38201"/>
                  </a:lnTo>
                  <a:lnTo>
                    <a:pt x="133680" y="39344"/>
                  </a:lnTo>
                  <a:lnTo>
                    <a:pt x="133375" y="39344"/>
                  </a:lnTo>
                  <a:lnTo>
                    <a:pt x="145567" y="42608"/>
                  </a:lnTo>
                  <a:lnTo>
                    <a:pt x="176504" y="65341"/>
                  </a:lnTo>
                  <a:lnTo>
                    <a:pt x="192786" y="102666"/>
                  </a:lnTo>
                  <a:lnTo>
                    <a:pt x="192786" y="23444"/>
                  </a:lnTo>
                  <a:lnTo>
                    <a:pt x="174434" y="11353"/>
                  </a:lnTo>
                  <a:lnTo>
                    <a:pt x="149098" y="2844"/>
                  </a:lnTo>
                  <a:lnTo>
                    <a:pt x="119964" y="0"/>
                  </a:lnTo>
                  <a:lnTo>
                    <a:pt x="93916" y="2336"/>
                  </a:lnTo>
                  <a:lnTo>
                    <a:pt x="50203" y="20993"/>
                  </a:lnTo>
                  <a:lnTo>
                    <a:pt x="18300" y="57175"/>
                  </a:lnTo>
                  <a:lnTo>
                    <a:pt x="2032" y="104178"/>
                  </a:lnTo>
                  <a:lnTo>
                    <a:pt x="0" y="131305"/>
                  </a:lnTo>
                  <a:lnTo>
                    <a:pt x="2260" y="161544"/>
                  </a:lnTo>
                  <a:lnTo>
                    <a:pt x="20320" y="210045"/>
                  </a:lnTo>
                  <a:lnTo>
                    <a:pt x="55054" y="242531"/>
                  </a:lnTo>
                  <a:lnTo>
                    <a:pt x="98171" y="258787"/>
                  </a:lnTo>
                  <a:lnTo>
                    <a:pt x="122364" y="260819"/>
                  </a:lnTo>
                  <a:lnTo>
                    <a:pt x="145643" y="258914"/>
                  </a:lnTo>
                  <a:lnTo>
                    <a:pt x="167132" y="253212"/>
                  </a:lnTo>
                  <a:lnTo>
                    <a:pt x="186829" y="243700"/>
                  </a:lnTo>
                  <a:lnTo>
                    <a:pt x="204736" y="230390"/>
                  </a:lnTo>
                  <a:lnTo>
                    <a:pt x="212547" y="222631"/>
                  </a:lnTo>
                  <a:lnTo>
                    <a:pt x="213347" y="221843"/>
                  </a:lnTo>
                  <a:lnTo>
                    <a:pt x="221284" y="212331"/>
                  </a:lnTo>
                  <a:lnTo>
                    <a:pt x="228561" y="201853"/>
                  </a:lnTo>
                  <a:lnTo>
                    <a:pt x="235165" y="190398"/>
                  </a:lnTo>
                  <a:lnTo>
                    <a:pt x="199351" y="170700"/>
                  </a:lnTo>
                  <a:lnTo>
                    <a:pt x="194386" y="180213"/>
                  </a:lnTo>
                  <a:lnTo>
                    <a:pt x="188455" y="189052"/>
                  </a:lnTo>
                  <a:lnTo>
                    <a:pt x="150266" y="218147"/>
                  </a:lnTo>
                  <a:lnTo>
                    <a:pt x="122948" y="222631"/>
                  </a:lnTo>
                  <a:lnTo>
                    <a:pt x="107175" y="221170"/>
                  </a:lnTo>
                  <a:lnTo>
                    <a:pt x="67449" y="199351"/>
                  </a:lnTo>
                  <a:lnTo>
                    <a:pt x="45859" y="156375"/>
                  </a:lnTo>
                  <a:lnTo>
                    <a:pt x="44183" y="138468"/>
                  </a:lnTo>
                  <a:lnTo>
                    <a:pt x="236956" y="138468"/>
                  </a:lnTo>
                  <a:close/>
                </a:path>
                <a:path w="726440" h="260985">
                  <a:moveTo>
                    <a:pt x="498360" y="183832"/>
                  </a:moveTo>
                  <a:lnTo>
                    <a:pt x="481279" y="200812"/>
                  </a:lnTo>
                  <a:lnTo>
                    <a:pt x="462254" y="212928"/>
                  </a:lnTo>
                  <a:lnTo>
                    <a:pt x="441286" y="220205"/>
                  </a:lnTo>
                  <a:lnTo>
                    <a:pt x="418376" y="222631"/>
                  </a:lnTo>
                  <a:lnTo>
                    <a:pt x="401116" y="221094"/>
                  </a:lnTo>
                  <a:lnTo>
                    <a:pt x="356920" y="198158"/>
                  </a:lnTo>
                  <a:lnTo>
                    <a:pt x="332854" y="151041"/>
                  </a:lnTo>
                  <a:lnTo>
                    <a:pt x="331254" y="130708"/>
                  </a:lnTo>
                  <a:lnTo>
                    <a:pt x="332854" y="110363"/>
                  </a:lnTo>
                  <a:lnTo>
                    <a:pt x="356920" y="62966"/>
                  </a:lnTo>
                  <a:lnTo>
                    <a:pt x="401447" y="39751"/>
                  </a:lnTo>
                  <a:lnTo>
                    <a:pt x="418985" y="38201"/>
                  </a:lnTo>
                  <a:lnTo>
                    <a:pt x="441960" y="40513"/>
                  </a:lnTo>
                  <a:lnTo>
                    <a:pt x="462559" y="47459"/>
                  </a:lnTo>
                  <a:lnTo>
                    <a:pt x="480758" y="59016"/>
                  </a:lnTo>
                  <a:lnTo>
                    <a:pt x="496582" y="75209"/>
                  </a:lnTo>
                  <a:lnTo>
                    <a:pt x="496582" y="23876"/>
                  </a:lnTo>
                  <a:lnTo>
                    <a:pt x="479005" y="13436"/>
                  </a:lnTo>
                  <a:lnTo>
                    <a:pt x="460311" y="5969"/>
                  </a:lnTo>
                  <a:lnTo>
                    <a:pt x="440512" y="1498"/>
                  </a:lnTo>
                  <a:lnTo>
                    <a:pt x="419569" y="0"/>
                  </a:lnTo>
                  <a:lnTo>
                    <a:pt x="392163" y="2336"/>
                  </a:lnTo>
                  <a:lnTo>
                    <a:pt x="344716" y="20993"/>
                  </a:lnTo>
                  <a:lnTo>
                    <a:pt x="308229" y="57175"/>
                  </a:lnTo>
                  <a:lnTo>
                    <a:pt x="289420" y="104178"/>
                  </a:lnTo>
                  <a:lnTo>
                    <a:pt x="287070" y="131305"/>
                  </a:lnTo>
                  <a:lnTo>
                    <a:pt x="289407" y="158153"/>
                  </a:lnTo>
                  <a:lnTo>
                    <a:pt x="308063" y="204558"/>
                  </a:lnTo>
                  <a:lnTo>
                    <a:pt x="344322" y="240182"/>
                  </a:lnTo>
                  <a:lnTo>
                    <a:pt x="391909" y="258521"/>
                  </a:lnTo>
                  <a:lnTo>
                    <a:pt x="419569" y="260819"/>
                  </a:lnTo>
                  <a:lnTo>
                    <a:pt x="440842" y="259207"/>
                  </a:lnTo>
                  <a:lnTo>
                    <a:pt x="461060" y="254406"/>
                  </a:lnTo>
                  <a:lnTo>
                    <a:pt x="480237" y="246392"/>
                  </a:lnTo>
                  <a:lnTo>
                    <a:pt x="498360" y="235165"/>
                  </a:lnTo>
                  <a:lnTo>
                    <a:pt x="498360" y="183832"/>
                  </a:lnTo>
                  <a:close/>
                </a:path>
                <a:path w="726440" h="260985">
                  <a:moveTo>
                    <a:pt x="726363" y="5994"/>
                  </a:moveTo>
                  <a:lnTo>
                    <a:pt x="528205" y="5994"/>
                  </a:lnTo>
                  <a:lnTo>
                    <a:pt x="528205" y="45364"/>
                  </a:lnTo>
                  <a:lnTo>
                    <a:pt x="605802" y="45364"/>
                  </a:lnTo>
                  <a:lnTo>
                    <a:pt x="605802" y="253644"/>
                  </a:lnTo>
                  <a:lnTo>
                    <a:pt x="648766" y="253644"/>
                  </a:lnTo>
                  <a:lnTo>
                    <a:pt x="648766" y="45364"/>
                  </a:lnTo>
                  <a:lnTo>
                    <a:pt x="726363" y="45364"/>
                  </a:lnTo>
                  <a:lnTo>
                    <a:pt x="726363" y="59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797387" y="4312214"/>
              <a:ext cx="190988" cy="247688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10038499" y="4191653"/>
              <a:ext cx="3049905" cy="508000"/>
            </a:xfrm>
            <a:custGeom>
              <a:avLst/>
              <a:gdLst/>
              <a:ahLst/>
              <a:cxnLst/>
              <a:rect l="l" t="t" r="r" b="b"/>
              <a:pathLst>
                <a:path w="3049905" h="508000">
                  <a:moveTo>
                    <a:pt x="236956" y="253060"/>
                  </a:moveTo>
                  <a:lnTo>
                    <a:pt x="236169" y="225755"/>
                  </a:lnTo>
                  <a:lnTo>
                    <a:pt x="234734" y="217258"/>
                  </a:lnTo>
                  <a:lnTo>
                    <a:pt x="232016" y="201142"/>
                  </a:lnTo>
                  <a:lnTo>
                    <a:pt x="224523" y="179209"/>
                  </a:lnTo>
                  <a:lnTo>
                    <a:pt x="213664" y="159956"/>
                  </a:lnTo>
                  <a:lnTo>
                    <a:pt x="207264" y="152793"/>
                  </a:lnTo>
                  <a:lnTo>
                    <a:pt x="195948" y="140119"/>
                  </a:lnTo>
                  <a:lnTo>
                    <a:pt x="192773" y="138036"/>
                  </a:lnTo>
                  <a:lnTo>
                    <a:pt x="192773" y="217258"/>
                  </a:lnTo>
                  <a:lnTo>
                    <a:pt x="47155" y="217258"/>
                  </a:lnTo>
                  <a:lnTo>
                    <a:pt x="63207" y="180721"/>
                  </a:lnTo>
                  <a:lnTo>
                    <a:pt x="94665" y="157353"/>
                  </a:lnTo>
                  <a:lnTo>
                    <a:pt x="119964" y="152793"/>
                  </a:lnTo>
                  <a:lnTo>
                    <a:pt x="133667" y="153936"/>
                  </a:lnTo>
                  <a:lnTo>
                    <a:pt x="133362" y="153936"/>
                  </a:lnTo>
                  <a:lnTo>
                    <a:pt x="145554" y="157200"/>
                  </a:lnTo>
                  <a:lnTo>
                    <a:pt x="176491" y="179933"/>
                  </a:lnTo>
                  <a:lnTo>
                    <a:pt x="192773" y="217258"/>
                  </a:lnTo>
                  <a:lnTo>
                    <a:pt x="192773" y="138036"/>
                  </a:lnTo>
                  <a:lnTo>
                    <a:pt x="174421" y="125945"/>
                  </a:lnTo>
                  <a:lnTo>
                    <a:pt x="149098" y="117436"/>
                  </a:lnTo>
                  <a:lnTo>
                    <a:pt x="119964" y="114592"/>
                  </a:lnTo>
                  <a:lnTo>
                    <a:pt x="93903" y="116928"/>
                  </a:lnTo>
                  <a:lnTo>
                    <a:pt x="50190" y="135585"/>
                  </a:lnTo>
                  <a:lnTo>
                    <a:pt x="18300" y="171767"/>
                  </a:lnTo>
                  <a:lnTo>
                    <a:pt x="2032" y="218770"/>
                  </a:lnTo>
                  <a:lnTo>
                    <a:pt x="0" y="245897"/>
                  </a:lnTo>
                  <a:lnTo>
                    <a:pt x="2247" y="276136"/>
                  </a:lnTo>
                  <a:lnTo>
                    <a:pt x="20307" y="324637"/>
                  </a:lnTo>
                  <a:lnTo>
                    <a:pt x="55041" y="357124"/>
                  </a:lnTo>
                  <a:lnTo>
                    <a:pt x="98158" y="373380"/>
                  </a:lnTo>
                  <a:lnTo>
                    <a:pt x="122351" y="375412"/>
                  </a:lnTo>
                  <a:lnTo>
                    <a:pt x="145630" y="373507"/>
                  </a:lnTo>
                  <a:lnTo>
                    <a:pt x="186817" y="358292"/>
                  </a:lnTo>
                  <a:lnTo>
                    <a:pt x="221272" y="326923"/>
                  </a:lnTo>
                  <a:lnTo>
                    <a:pt x="235153" y="304990"/>
                  </a:lnTo>
                  <a:lnTo>
                    <a:pt x="199339" y="285292"/>
                  </a:lnTo>
                  <a:lnTo>
                    <a:pt x="194386" y="294805"/>
                  </a:lnTo>
                  <a:lnTo>
                    <a:pt x="188442" y="303644"/>
                  </a:lnTo>
                  <a:lnTo>
                    <a:pt x="150253" y="332740"/>
                  </a:lnTo>
                  <a:lnTo>
                    <a:pt x="122948" y="337223"/>
                  </a:lnTo>
                  <a:lnTo>
                    <a:pt x="107162" y="335762"/>
                  </a:lnTo>
                  <a:lnTo>
                    <a:pt x="67437" y="313944"/>
                  </a:lnTo>
                  <a:lnTo>
                    <a:pt x="45847" y="270967"/>
                  </a:lnTo>
                  <a:lnTo>
                    <a:pt x="44170" y="253060"/>
                  </a:lnTo>
                  <a:lnTo>
                    <a:pt x="236956" y="253060"/>
                  </a:lnTo>
                  <a:close/>
                </a:path>
                <a:path w="3049905" h="508000">
                  <a:moveTo>
                    <a:pt x="505510" y="120599"/>
                  </a:moveTo>
                  <a:lnTo>
                    <a:pt x="462534" y="120599"/>
                  </a:lnTo>
                  <a:lnTo>
                    <a:pt x="462534" y="222199"/>
                  </a:lnTo>
                  <a:lnTo>
                    <a:pt x="345554" y="222199"/>
                  </a:lnTo>
                  <a:lnTo>
                    <a:pt x="345554" y="120599"/>
                  </a:lnTo>
                  <a:lnTo>
                    <a:pt x="302577" y="120599"/>
                  </a:lnTo>
                  <a:lnTo>
                    <a:pt x="302577" y="222199"/>
                  </a:lnTo>
                  <a:lnTo>
                    <a:pt x="302577" y="261569"/>
                  </a:lnTo>
                  <a:lnTo>
                    <a:pt x="302577" y="368249"/>
                  </a:lnTo>
                  <a:lnTo>
                    <a:pt x="345554" y="368249"/>
                  </a:lnTo>
                  <a:lnTo>
                    <a:pt x="345554" y="261569"/>
                  </a:lnTo>
                  <a:lnTo>
                    <a:pt x="462534" y="261569"/>
                  </a:lnTo>
                  <a:lnTo>
                    <a:pt x="462534" y="368249"/>
                  </a:lnTo>
                  <a:lnTo>
                    <a:pt x="505510" y="368249"/>
                  </a:lnTo>
                  <a:lnTo>
                    <a:pt x="505510" y="261569"/>
                  </a:lnTo>
                  <a:lnTo>
                    <a:pt x="505510" y="222199"/>
                  </a:lnTo>
                  <a:lnTo>
                    <a:pt x="505510" y="120599"/>
                  </a:lnTo>
                  <a:close/>
                </a:path>
                <a:path w="3049905" h="508000">
                  <a:moveTo>
                    <a:pt x="789647" y="120599"/>
                  </a:moveTo>
                  <a:lnTo>
                    <a:pt x="746671" y="120599"/>
                  </a:lnTo>
                  <a:lnTo>
                    <a:pt x="746671" y="222199"/>
                  </a:lnTo>
                  <a:lnTo>
                    <a:pt x="629691" y="222199"/>
                  </a:lnTo>
                  <a:lnTo>
                    <a:pt x="629691" y="120599"/>
                  </a:lnTo>
                  <a:lnTo>
                    <a:pt x="586714" y="120599"/>
                  </a:lnTo>
                  <a:lnTo>
                    <a:pt x="586714" y="222199"/>
                  </a:lnTo>
                  <a:lnTo>
                    <a:pt x="586714" y="261569"/>
                  </a:lnTo>
                  <a:lnTo>
                    <a:pt x="586714" y="368249"/>
                  </a:lnTo>
                  <a:lnTo>
                    <a:pt x="629691" y="368249"/>
                  </a:lnTo>
                  <a:lnTo>
                    <a:pt x="629691" y="261569"/>
                  </a:lnTo>
                  <a:lnTo>
                    <a:pt x="746671" y="261569"/>
                  </a:lnTo>
                  <a:lnTo>
                    <a:pt x="746671" y="368249"/>
                  </a:lnTo>
                  <a:lnTo>
                    <a:pt x="789647" y="368249"/>
                  </a:lnTo>
                  <a:lnTo>
                    <a:pt x="789647" y="261569"/>
                  </a:lnTo>
                  <a:lnTo>
                    <a:pt x="789647" y="222199"/>
                  </a:lnTo>
                  <a:lnTo>
                    <a:pt x="789647" y="120599"/>
                  </a:lnTo>
                  <a:close/>
                </a:path>
                <a:path w="3049905" h="508000">
                  <a:moveTo>
                    <a:pt x="1052258" y="291858"/>
                  </a:moveTo>
                  <a:lnTo>
                    <a:pt x="1043114" y="253657"/>
                  </a:lnTo>
                  <a:lnTo>
                    <a:pt x="1008075" y="224142"/>
                  </a:lnTo>
                  <a:lnTo>
                    <a:pt x="1008075" y="291858"/>
                  </a:lnTo>
                  <a:lnTo>
                    <a:pt x="1007071" y="301675"/>
                  </a:lnTo>
                  <a:lnTo>
                    <a:pt x="976718" y="328422"/>
                  </a:lnTo>
                  <a:lnTo>
                    <a:pt x="953731" y="330060"/>
                  </a:lnTo>
                  <a:lnTo>
                    <a:pt x="913726" y="330060"/>
                  </a:lnTo>
                  <a:lnTo>
                    <a:pt x="913726" y="253657"/>
                  </a:lnTo>
                  <a:lnTo>
                    <a:pt x="954354" y="253657"/>
                  </a:lnTo>
                  <a:lnTo>
                    <a:pt x="992568" y="260819"/>
                  </a:lnTo>
                  <a:lnTo>
                    <a:pt x="1008075" y="291858"/>
                  </a:lnTo>
                  <a:lnTo>
                    <a:pt x="1008075" y="224142"/>
                  </a:lnTo>
                  <a:lnTo>
                    <a:pt x="1002372" y="221576"/>
                  </a:lnTo>
                  <a:lnTo>
                    <a:pt x="981862" y="216992"/>
                  </a:lnTo>
                  <a:lnTo>
                    <a:pt x="957910" y="215468"/>
                  </a:lnTo>
                  <a:lnTo>
                    <a:pt x="913726" y="215468"/>
                  </a:lnTo>
                  <a:lnTo>
                    <a:pt x="913726" y="120561"/>
                  </a:lnTo>
                  <a:lnTo>
                    <a:pt x="870800" y="120561"/>
                  </a:lnTo>
                  <a:lnTo>
                    <a:pt x="870800" y="368249"/>
                  </a:lnTo>
                  <a:lnTo>
                    <a:pt x="957287" y="368249"/>
                  </a:lnTo>
                  <a:lnTo>
                    <a:pt x="980859" y="366953"/>
                  </a:lnTo>
                  <a:lnTo>
                    <a:pt x="1030160" y="347370"/>
                  </a:lnTo>
                  <a:lnTo>
                    <a:pt x="1042987" y="330060"/>
                  </a:lnTo>
                  <a:lnTo>
                    <a:pt x="1046708" y="323049"/>
                  </a:lnTo>
                  <a:lnTo>
                    <a:pt x="1050861" y="308305"/>
                  </a:lnTo>
                  <a:lnTo>
                    <a:pt x="1052258" y="291858"/>
                  </a:lnTo>
                  <a:close/>
                </a:path>
                <a:path w="3049905" h="508000">
                  <a:moveTo>
                    <a:pt x="1125067" y="120561"/>
                  </a:moveTo>
                  <a:lnTo>
                    <a:pt x="1082103" y="120561"/>
                  </a:lnTo>
                  <a:lnTo>
                    <a:pt x="1082103" y="368249"/>
                  </a:lnTo>
                  <a:lnTo>
                    <a:pt x="1125067" y="368249"/>
                  </a:lnTo>
                  <a:lnTo>
                    <a:pt x="1125067" y="120561"/>
                  </a:lnTo>
                  <a:close/>
                </a:path>
                <a:path w="3049905" h="508000">
                  <a:moveTo>
                    <a:pt x="1400733" y="13728"/>
                  </a:moveTo>
                  <a:lnTo>
                    <a:pt x="1364919" y="0"/>
                  </a:lnTo>
                  <a:lnTo>
                    <a:pt x="1357718" y="15671"/>
                  </a:lnTo>
                  <a:lnTo>
                    <a:pt x="1346860" y="26860"/>
                  </a:lnTo>
                  <a:lnTo>
                    <a:pt x="1332357" y="33578"/>
                  </a:lnTo>
                  <a:lnTo>
                    <a:pt x="1314196" y="35814"/>
                  </a:lnTo>
                  <a:lnTo>
                    <a:pt x="1296022" y="33578"/>
                  </a:lnTo>
                  <a:lnTo>
                    <a:pt x="1281506" y="26860"/>
                  </a:lnTo>
                  <a:lnTo>
                    <a:pt x="1270647" y="15671"/>
                  </a:lnTo>
                  <a:lnTo>
                    <a:pt x="1263459" y="0"/>
                  </a:lnTo>
                  <a:lnTo>
                    <a:pt x="1227645" y="13728"/>
                  </a:lnTo>
                  <a:lnTo>
                    <a:pt x="1249514" y="47637"/>
                  </a:lnTo>
                  <a:lnTo>
                    <a:pt x="1285163" y="67754"/>
                  </a:lnTo>
                  <a:lnTo>
                    <a:pt x="1314196" y="71628"/>
                  </a:lnTo>
                  <a:lnTo>
                    <a:pt x="1329194" y="70662"/>
                  </a:lnTo>
                  <a:lnTo>
                    <a:pt x="1368209" y="56108"/>
                  </a:lnTo>
                  <a:lnTo>
                    <a:pt x="1395107" y="26454"/>
                  </a:lnTo>
                  <a:lnTo>
                    <a:pt x="1400733" y="13728"/>
                  </a:lnTo>
                  <a:close/>
                </a:path>
                <a:path w="3049905" h="508000">
                  <a:moveTo>
                    <a:pt x="1418628" y="101473"/>
                  </a:moveTo>
                  <a:lnTo>
                    <a:pt x="1249146" y="284099"/>
                  </a:lnTo>
                  <a:lnTo>
                    <a:pt x="1249146" y="120561"/>
                  </a:lnTo>
                  <a:lnTo>
                    <a:pt x="1206157" y="120561"/>
                  </a:lnTo>
                  <a:lnTo>
                    <a:pt x="1206157" y="385559"/>
                  </a:lnTo>
                  <a:lnTo>
                    <a:pt x="1300327" y="284099"/>
                  </a:lnTo>
                  <a:lnTo>
                    <a:pt x="1375676" y="202933"/>
                  </a:lnTo>
                  <a:lnTo>
                    <a:pt x="1375676" y="368249"/>
                  </a:lnTo>
                  <a:lnTo>
                    <a:pt x="1418628" y="368249"/>
                  </a:lnTo>
                  <a:lnTo>
                    <a:pt x="1418628" y="202933"/>
                  </a:lnTo>
                  <a:lnTo>
                    <a:pt x="1418628" y="101473"/>
                  </a:lnTo>
                  <a:close/>
                </a:path>
                <a:path w="3049905" h="508000">
                  <a:moveTo>
                    <a:pt x="1838286" y="120561"/>
                  </a:moveTo>
                  <a:lnTo>
                    <a:pt x="1638935" y="120561"/>
                  </a:lnTo>
                  <a:lnTo>
                    <a:pt x="1638935" y="159931"/>
                  </a:lnTo>
                  <a:lnTo>
                    <a:pt x="1638935" y="368211"/>
                  </a:lnTo>
                  <a:lnTo>
                    <a:pt x="1681911" y="368211"/>
                  </a:lnTo>
                  <a:lnTo>
                    <a:pt x="1681911" y="159931"/>
                  </a:lnTo>
                  <a:lnTo>
                    <a:pt x="1795310" y="159931"/>
                  </a:lnTo>
                  <a:lnTo>
                    <a:pt x="1795310" y="368211"/>
                  </a:lnTo>
                  <a:lnTo>
                    <a:pt x="1838286" y="368211"/>
                  </a:lnTo>
                  <a:lnTo>
                    <a:pt x="1838286" y="159931"/>
                  </a:lnTo>
                  <a:lnTo>
                    <a:pt x="1838286" y="120561"/>
                  </a:lnTo>
                  <a:close/>
                </a:path>
                <a:path w="3049905" h="508000">
                  <a:moveTo>
                    <a:pt x="2167648" y="245897"/>
                  </a:moveTo>
                  <a:lnTo>
                    <a:pt x="2159508" y="196291"/>
                  </a:lnTo>
                  <a:lnTo>
                    <a:pt x="2135124" y="153682"/>
                  </a:lnTo>
                  <a:lnTo>
                    <a:pt x="2134197" y="152793"/>
                  </a:lnTo>
                  <a:lnTo>
                    <a:pt x="2123478" y="142443"/>
                  </a:lnTo>
                  <a:lnTo>
                    <a:pt x="2123478" y="245897"/>
                  </a:lnTo>
                  <a:lnTo>
                    <a:pt x="2122119" y="263944"/>
                  </a:lnTo>
                  <a:lnTo>
                    <a:pt x="2101392" y="310654"/>
                  </a:lnTo>
                  <a:lnTo>
                    <a:pt x="2060206" y="335559"/>
                  </a:lnTo>
                  <a:lnTo>
                    <a:pt x="2042909" y="337223"/>
                  </a:lnTo>
                  <a:lnTo>
                    <a:pt x="2025281" y="335559"/>
                  </a:lnTo>
                  <a:lnTo>
                    <a:pt x="1982914" y="310654"/>
                  </a:lnTo>
                  <a:lnTo>
                    <a:pt x="1961464" y="264274"/>
                  </a:lnTo>
                  <a:lnTo>
                    <a:pt x="1959991" y="245897"/>
                  </a:lnTo>
                  <a:lnTo>
                    <a:pt x="1959940" y="245300"/>
                  </a:lnTo>
                  <a:lnTo>
                    <a:pt x="1961489" y="225539"/>
                  </a:lnTo>
                  <a:lnTo>
                    <a:pt x="1961515" y="225196"/>
                  </a:lnTo>
                  <a:lnTo>
                    <a:pt x="1966175" y="207403"/>
                  </a:lnTo>
                  <a:lnTo>
                    <a:pt x="1998002" y="166890"/>
                  </a:lnTo>
                  <a:lnTo>
                    <a:pt x="2042312" y="152793"/>
                  </a:lnTo>
                  <a:lnTo>
                    <a:pt x="2057946" y="154368"/>
                  </a:lnTo>
                  <a:lnTo>
                    <a:pt x="2099005" y="177863"/>
                  </a:lnTo>
                  <a:lnTo>
                    <a:pt x="2121865" y="225196"/>
                  </a:lnTo>
                  <a:lnTo>
                    <a:pt x="2121954" y="225539"/>
                  </a:lnTo>
                  <a:lnTo>
                    <a:pt x="2123440" y="245300"/>
                  </a:lnTo>
                  <a:lnTo>
                    <a:pt x="2123478" y="245897"/>
                  </a:lnTo>
                  <a:lnTo>
                    <a:pt x="2123478" y="142443"/>
                  </a:lnTo>
                  <a:lnTo>
                    <a:pt x="2117420" y="136588"/>
                  </a:lnTo>
                  <a:lnTo>
                    <a:pt x="2096846" y="124371"/>
                  </a:lnTo>
                  <a:lnTo>
                    <a:pt x="2073706" y="117132"/>
                  </a:lnTo>
                  <a:lnTo>
                    <a:pt x="2074405" y="117132"/>
                  </a:lnTo>
                  <a:lnTo>
                    <a:pt x="2047087" y="114592"/>
                  </a:lnTo>
                  <a:lnTo>
                    <a:pt x="2022309" y="117132"/>
                  </a:lnTo>
                  <a:lnTo>
                    <a:pt x="1999932" y="124739"/>
                  </a:lnTo>
                  <a:lnTo>
                    <a:pt x="1979942" y="137426"/>
                  </a:lnTo>
                  <a:lnTo>
                    <a:pt x="1962340" y="155181"/>
                  </a:lnTo>
                  <a:lnTo>
                    <a:pt x="1962340" y="120561"/>
                  </a:lnTo>
                  <a:lnTo>
                    <a:pt x="1919363" y="120561"/>
                  </a:lnTo>
                  <a:lnTo>
                    <a:pt x="1919363" y="507911"/>
                  </a:lnTo>
                  <a:lnTo>
                    <a:pt x="1962340" y="507911"/>
                  </a:lnTo>
                  <a:lnTo>
                    <a:pt x="1962340" y="333641"/>
                  </a:lnTo>
                  <a:lnTo>
                    <a:pt x="1979828" y="351917"/>
                  </a:lnTo>
                  <a:lnTo>
                    <a:pt x="2000084" y="364972"/>
                  </a:lnTo>
                  <a:lnTo>
                    <a:pt x="2023097" y="372795"/>
                  </a:lnTo>
                  <a:lnTo>
                    <a:pt x="2048878" y="375412"/>
                  </a:lnTo>
                  <a:lnTo>
                    <a:pt x="2074646" y="373037"/>
                  </a:lnTo>
                  <a:lnTo>
                    <a:pt x="2097659" y="365937"/>
                  </a:lnTo>
                  <a:lnTo>
                    <a:pt x="2117915" y="354101"/>
                  </a:lnTo>
                  <a:lnTo>
                    <a:pt x="2135416" y="337515"/>
                  </a:lnTo>
                  <a:lnTo>
                    <a:pt x="2135619" y="337223"/>
                  </a:lnTo>
                  <a:lnTo>
                    <a:pt x="2149513" y="317576"/>
                  </a:lnTo>
                  <a:lnTo>
                    <a:pt x="2159584" y="295668"/>
                  </a:lnTo>
                  <a:lnTo>
                    <a:pt x="2165629" y="271767"/>
                  </a:lnTo>
                  <a:lnTo>
                    <a:pt x="2167648" y="245897"/>
                  </a:lnTo>
                  <a:close/>
                </a:path>
                <a:path w="3049905" h="508000">
                  <a:moveTo>
                    <a:pt x="2480386" y="245300"/>
                  </a:moveTo>
                  <a:lnTo>
                    <a:pt x="2471051" y="193535"/>
                  </a:lnTo>
                  <a:lnTo>
                    <a:pt x="2444064" y="152793"/>
                  </a:lnTo>
                  <a:lnTo>
                    <a:pt x="2436215" y="146011"/>
                  </a:lnTo>
                  <a:lnTo>
                    <a:pt x="2436215" y="245300"/>
                  </a:lnTo>
                  <a:lnTo>
                    <a:pt x="2434602" y="265633"/>
                  </a:lnTo>
                  <a:lnTo>
                    <a:pt x="2410549" y="312750"/>
                  </a:lnTo>
                  <a:lnTo>
                    <a:pt x="2366353" y="335686"/>
                  </a:lnTo>
                  <a:lnTo>
                    <a:pt x="2349081" y="337223"/>
                  </a:lnTo>
                  <a:lnTo>
                    <a:pt x="2331809" y="335686"/>
                  </a:lnTo>
                  <a:lnTo>
                    <a:pt x="2287600" y="312750"/>
                  </a:lnTo>
                  <a:lnTo>
                    <a:pt x="2263546" y="265633"/>
                  </a:lnTo>
                  <a:lnTo>
                    <a:pt x="2261933" y="245300"/>
                  </a:lnTo>
                  <a:lnTo>
                    <a:pt x="2263521" y="224955"/>
                  </a:lnTo>
                  <a:lnTo>
                    <a:pt x="2287295" y="177571"/>
                  </a:lnTo>
                  <a:lnTo>
                    <a:pt x="2331555" y="154343"/>
                  </a:lnTo>
                  <a:lnTo>
                    <a:pt x="2349081" y="152793"/>
                  </a:lnTo>
                  <a:lnTo>
                    <a:pt x="2366657" y="154343"/>
                  </a:lnTo>
                  <a:lnTo>
                    <a:pt x="2410853" y="177266"/>
                  </a:lnTo>
                  <a:lnTo>
                    <a:pt x="2434628" y="224726"/>
                  </a:lnTo>
                  <a:lnTo>
                    <a:pt x="2436215" y="245300"/>
                  </a:lnTo>
                  <a:lnTo>
                    <a:pt x="2436215" y="146011"/>
                  </a:lnTo>
                  <a:lnTo>
                    <a:pt x="2423210" y="135407"/>
                  </a:lnTo>
                  <a:lnTo>
                    <a:pt x="2400922" y="123850"/>
                  </a:lnTo>
                  <a:lnTo>
                    <a:pt x="2376208" y="116916"/>
                  </a:lnTo>
                  <a:lnTo>
                    <a:pt x="2349081" y="114592"/>
                  </a:lnTo>
                  <a:lnTo>
                    <a:pt x="2321928" y="116916"/>
                  </a:lnTo>
                  <a:lnTo>
                    <a:pt x="2274925" y="135407"/>
                  </a:lnTo>
                  <a:lnTo>
                    <a:pt x="2238743" y="171335"/>
                  </a:lnTo>
                  <a:lnTo>
                    <a:pt x="2220099" y="218198"/>
                  </a:lnTo>
                  <a:lnTo>
                    <a:pt x="2217775" y="245300"/>
                  </a:lnTo>
                  <a:lnTo>
                    <a:pt x="2220099" y="272161"/>
                  </a:lnTo>
                  <a:lnTo>
                    <a:pt x="2238743" y="318719"/>
                  </a:lnTo>
                  <a:lnTo>
                    <a:pt x="2274925" y="354609"/>
                  </a:lnTo>
                  <a:lnTo>
                    <a:pt x="2321928" y="373100"/>
                  </a:lnTo>
                  <a:lnTo>
                    <a:pt x="2349081" y="375412"/>
                  </a:lnTo>
                  <a:lnTo>
                    <a:pt x="2376208" y="373100"/>
                  </a:lnTo>
                  <a:lnTo>
                    <a:pt x="2423210" y="354609"/>
                  </a:lnTo>
                  <a:lnTo>
                    <a:pt x="2459393" y="318719"/>
                  </a:lnTo>
                  <a:lnTo>
                    <a:pt x="2478049" y="272161"/>
                  </a:lnTo>
                  <a:lnTo>
                    <a:pt x="2480386" y="245300"/>
                  </a:lnTo>
                  <a:close/>
                </a:path>
                <a:path w="3049905" h="508000">
                  <a:moveTo>
                    <a:pt x="2775216" y="328866"/>
                  </a:moveTo>
                  <a:lnTo>
                    <a:pt x="2738221" y="328866"/>
                  </a:lnTo>
                  <a:lnTo>
                    <a:pt x="2738221" y="159956"/>
                  </a:lnTo>
                  <a:lnTo>
                    <a:pt x="2738221" y="120561"/>
                  </a:lnTo>
                  <a:lnTo>
                    <a:pt x="2695244" y="120561"/>
                  </a:lnTo>
                  <a:lnTo>
                    <a:pt x="2695244" y="159956"/>
                  </a:lnTo>
                  <a:lnTo>
                    <a:pt x="2695244" y="328866"/>
                  </a:lnTo>
                  <a:lnTo>
                    <a:pt x="2577071" y="328866"/>
                  </a:lnTo>
                  <a:lnTo>
                    <a:pt x="2590114" y="314286"/>
                  </a:lnTo>
                  <a:lnTo>
                    <a:pt x="2599448" y="296786"/>
                  </a:lnTo>
                  <a:lnTo>
                    <a:pt x="2605049" y="276390"/>
                  </a:lnTo>
                  <a:lnTo>
                    <a:pt x="2606916" y="253060"/>
                  </a:lnTo>
                  <a:lnTo>
                    <a:pt x="2606916" y="159956"/>
                  </a:lnTo>
                  <a:lnTo>
                    <a:pt x="2695244" y="159956"/>
                  </a:lnTo>
                  <a:lnTo>
                    <a:pt x="2695244" y="120561"/>
                  </a:lnTo>
                  <a:lnTo>
                    <a:pt x="2563939" y="120561"/>
                  </a:lnTo>
                  <a:lnTo>
                    <a:pt x="2563939" y="230987"/>
                  </a:lnTo>
                  <a:lnTo>
                    <a:pt x="2563304" y="251866"/>
                  </a:lnTo>
                  <a:lnTo>
                    <a:pt x="2553792" y="296633"/>
                  </a:lnTo>
                  <a:lnTo>
                    <a:pt x="2522347" y="326631"/>
                  </a:lnTo>
                  <a:lnTo>
                    <a:pt x="2507831" y="328866"/>
                  </a:lnTo>
                  <a:lnTo>
                    <a:pt x="2507831" y="433908"/>
                  </a:lnTo>
                  <a:lnTo>
                    <a:pt x="2547226" y="433908"/>
                  </a:lnTo>
                  <a:lnTo>
                    <a:pt x="2547226" y="368249"/>
                  </a:lnTo>
                  <a:lnTo>
                    <a:pt x="2735834" y="368249"/>
                  </a:lnTo>
                  <a:lnTo>
                    <a:pt x="2735834" y="433908"/>
                  </a:lnTo>
                  <a:lnTo>
                    <a:pt x="2775216" y="433908"/>
                  </a:lnTo>
                  <a:lnTo>
                    <a:pt x="2775216" y="368249"/>
                  </a:lnTo>
                  <a:lnTo>
                    <a:pt x="2775216" y="328866"/>
                  </a:lnTo>
                  <a:close/>
                </a:path>
                <a:path w="3049905" h="508000">
                  <a:moveTo>
                    <a:pt x="3049778" y="120561"/>
                  </a:moveTo>
                  <a:lnTo>
                    <a:pt x="3002026" y="120561"/>
                  </a:lnTo>
                  <a:lnTo>
                    <a:pt x="2921457" y="297827"/>
                  </a:lnTo>
                  <a:lnTo>
                    <a:pt x="2833725" y="120561"/>
                  </a:lnTo>
                  <a:lnTo>
                    <a:pt x="2784779" y="120561"/>
                  </a:lnTo>
                  <a:lnTo>
                    <a:pt x="2898775" y="344982"/>
                  </a:lnTo>
                  <a:lnTo>
                    <a:pt x="2818803" y="507911"/>
                  </a:lnTo>
                  <a:lnTo>
                    <a:pt x="2866542" y="507911"/>
                  </a:lnTo>
                  <a:lnTo>
                    <a:pt x="3049778" y="12056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133630" y="4312214"/>
              <a:ext cx="414228" cy="247688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13721562" y="4293126"/>
              <a:ext cx="2151380" cy="284480"/>
            </a:xfrm>
            <a:custGeom>
              <a:avLst/>
              <a:gdLst/>
              <a:ahLst/>
              <a:cxnLst/>
              <a:rect l="l" t="t" r="r" b="b"/>
              <a:pathLst>
                <a:path w="2151380" h="284479">
                  <a:moveTo>
                    <a:pt x="393915" y="120561"/>
                  </a:moveTo>
                  <a:lnTo>
                    <a:pt x="0" y="120561"/>
                  </a:lnTo>
                  <a:lnTo>
                    <a:pt x="0" y="158750"/>
                  </a:lnTo>
                  <a:lnTo>
                    <a:pt x="393915" y="158750"/>
                  </a:lnTo>
                  <a:lnTo>
                    <a:pt x="393915" y="120561"/>
                  </a:lnTo>
                  <a:close/>
                </a:path>
                <a:path w="2151380" h="284479">
                  <a:moveTo>
                    <a:pt x="850442" y="143827"/>
                  </a:moveTo>
                  <a:lnTo>
                    <a:pt x="841121" y="92062"/>
                  </a:lnTo>
                  <a:lnTo>
                    <a:pt x="814133" y="51320"/>
                  </a:lnTo>
                  <a:lnTo>
                    <a:pt x="806284" y="44538"/>
                  </a:lnTo>
                  <a:lnTo>
                    <a:pt x="806284" y="143827"/>
                  </a:lnTo>
                  <a:lnTo>
                    <a:pt x="804672" y="164160"/>
                  </a:lnTo>
                  <a:lnTo>
                    <a:pt x="780618" y="211277"/>
                  </a:lnTo>
                  <a:lnTo>
                    <a:pt x="736409" y="234213"/>
                  </a:lnTo>
                  <a:lnTo>
                    <a:pt x="719137" y="235750"/>
                  </a:lnTo>
                  <a:lnTo>
                    <a:pt x="701865" y="234213"/>
                  </a:lnTo>
                  <a:lnTo>
                    <a:pt x="657669" y="211277"/>
                  </a:lnTo>
                  <a:lnTo>
                    <a:pt x="633603" y="164160"/>
                  </a:lnTo>
                  <a:lnTo>
                    <a:pt x="632002" y="143827"/>
                  </a:lnTo>
                  <a:lnTo>
                    <a:pt x="633590" y="123482"/>
                  </a:lnTo>
                  <a:lnTo>
                    <a:pt x="657364" y="76098"/>
                  </a:lnTo>
                  <a:lnTo>
                    <a:pt x="701624" y="52870"/>
                  </a:lnTo>
                  <a:lnTo>
                    <a:pt x="719137" y="51320"/>
                  </a:lnTo>
                  <a:lnTo>
                    <a:pt x="736879" y="52870"/>
                  </a:lnTo>
                  <a:lnTo>
                    <a:pt x="736714" y="52870"/>
                  </a:lnTo>
                  <a:lnTo>
                    <a:pt x="752932" y="57518"/>
                  </a:lnTo>
                  <a:lnTo>
                    <a:pt x="792010" y="89230"/>
                  </a:lnTo>
                  <a:lnTo>
                    <a:pt x="806284" y="143827"/>
                  </a:lnTo>
                  <a:lnTo>
                    <a:pt x="806284" y="44538"/>
                  </a:lnTo>
                  <a:lnTo>
                    <a:pt x="793280" y="33934"/>
                  </a:lnTo>
                  <a:lnTo>
                    <a:pt x="770991" y="22377"/>
                  </a:lnTo>
                  <a:lnTo>
                    <a:pt x="746277" y="15443"/>
                  </a:lnTo>
                  <a:lnTo>
                    <a:pt x="719137" y="13119"/>
                  </a:lnTo>
                  <a:lnTo>
                    <a:pt x="691997" y="15443"/>
                  </a:lnTo>
                  <a:lnTo>
                    <a:pt x="644994" y="33934"/>
                  </a:lnTo>
                  <a:lnTo>
                    <a:pt x="608812" y="69862"/>
                  </a:lnTo>
                  <a:lnTo>
                    <a:pt x="590169" y="116725"/>
                  </a:lnTo>
                  <a:lnTo>
                    <a:pt x="587832" y="143827"/>
                  </a:lnTo>
                  <a:lnTo>
                    <a:pt x="590169" y="170688"/>
                  </a:lnTo>
                  <a:lnTo>
                    <a:pt x="608812" y="217246"/>
                  </a:lnTo>
                  <a:lnTo>
                    <a:pt x="644994" y="253136"/>
                  </a:lnTo>
                  <a:lnTo>
                    <a:pt x="691997" y="271627"/>
                  </a:lnTo>
                  <a:lnTo>
                    <a:pt x="719137" y="273939"/>
                  </a:lnTo>
                  <a:lnTo>
                    <a:pt x="746277" y="271627"/>
                  </a:lnTo>
                  <a:lnTo>
                    <a:pt x="793280" y="253136"/>
                  </a:lnTo>
                  <a:lnTo>
                    <a:pt x="829462" y="217246"/>
                  </a:lnTo>
                  <a:lnTo>
                    <a:pt x="848118" y="170688"/>
                  </a:lnTo>
                  <a:lnTo>
                    <a:pt x="850442" y="143827"/>
                  </a:lnTo>
                  <a:close/>
                </a:path>
                <a:path w="2151380" h="284479">
                  <a:moveTo>
                    <a:pt x="1119022" y="19126"/>
                  </a:moveTo>
                  <a:lnTo>
                    <a:pt x="1076058" y="19126"/>
                  </a:lnTo>
                  <a:lnTo>
                    <a:pt x="1076058" y="120726"/>
                  </a:lnTo>
                  <a:lnTo>
                    <a:pt x="959078" y="120726"/>
                  </a:lnTo>
                  <a:lnTo>
                    <a:pt x="959078" y="19126"/>
                  </a:lnTo>
                  <a:lnTo>
                    <a:pt x="916101" y="19126"/>
                  </a:lnTo>
                  <a:lnTo>
                    <a:pt x="916101" y="120726"/>
                  </a:lnTo>
                  <a:lnTo>
                    <a:pt x="916101" y="160096"/>
                  </a:lnTo>
                  <a:lnTo>
                    <a:pt x="916101" y="266776"/>
                  </a:lnTo>
                  <a:lnTo>
                    <a:pt x="959078" y="266776"/>
                  </a:lnTo>
                  <a:lnTo>
                    <a:pt x="959078" y="160096"/>
                  </a:lnTo>
                  <a:lnTo>
                    <a:pt x="1076058" y="160096"/>
                  </a:lnTo>
                  <a:lnTo>
                    <a:pt x="1076058" y="266776"/>
                  </a:lnTo>
                  <a:lnTo>
                    <a:pt x="1119022" y="266776"/>
                  </a:lnTo>
                  <a:lnTo>
                    <a:pt x="1119022" y="160096"/>
                  </a:lnTo>
                  <a:lnTo>
                    <a:pt x="1119022" y="120726"/>
                  </a:lnTo>
                  <a:lnTo>
                    <a:pt x="1119022" y="19126"/>
                  </a:lnTo>
                  <a:close/>
                </a:path>
                <a:path w="2151380" h="284479">
                  <a:moveTo>
                    <a:pt x="1412646" y="0"/>
                  </a:moveTo>
                  <a:lnTo>
                    <a:pt x="1243152" y="182626"/>
                  </a:lnTo>
                  <a:lnTo>
                    <a:pt x="1243152" y="19088"/>
                  </a:lnTo>
                  <a:lnTo>
                    <a:pt x="1200175" y="19088"/>
                  </a:lnTo>
                  <a:lnTo>
                    <a:pt x="1200175" y="284086"/>
                  </a:lnTo>
                  <a:lnTo>
                    <a:pt x="1369682" y="101460"/>
                  </a:lnTo>
                  <a:lnTo>
                    <a:pt x="1369682" y="266776"/>
                  </a:lnTo>
                  <a:lnTo>
                    <a:pt x="1412646" y="266776"/>
                  </a:lnTo>
                  <a:lnTo>
                    <a:pt x="1412646" y="0"/>
                  </a:lnTo>
                  <a:close/>
                </a:path>
                <a:path w="2151380" h="284479">
                  <a:moveTo>
                    <a:pt x="1858441" y="266776"/>
                  </a:moveTo>
                  <a:lnTo>
                    <a:pt x="1755787" y="134886"/>
                  </a:lnTo>
                  <a:lnTo>
                    <a:pt x="1846503" y="19088"/>
                  </a:lnTo>
                  <a:lnTo>
                    <a:pt x="1793976" y="19088"/>
                  </a:lnTo>
                  <a:lnTo>
                    <a:pt x="1728927" y="103251"/>
                  </a:lnTo>
                  <a:lnTo>
                    <a:pt x="1665058" y="19088"/>
                  </a:lnTo>
                  <a:lnTo>
                    <a:pt x="1612544" y="19088"/>
                  </a:lnTo>
                  <a:lnTo>
                    <a:pt x="1702663" y="134289"/>
                  </a:lnTo>
                  <a:lnTo>
                    <a:pt x="1597025" y="266776"/>
                  </a:lnTo>
                  <a:lnTo>
                    <a:pt x="1649539" y="266776"/>
                  </a:lnTo>
                  <a:lnTo>
                    <a:pt x="1727733" y="165912"/>
                  </a:lnTo>
                  <a:lnTo>
                    <a:pt x="1805914" y="266776"/>
                  </a:lnTo>
                  <a:lnTo>
                    <a:pt x="1858441" y="266776"/>
                  </a:lnTo>
                  <a:close/>
                </a:path>
                <a:path w="2151380" h="284479">
                  <a:moveTo>
                    <a:pt x="2150935" y="143827"/>
                  </a:moveTo>
                  <a:lnTo>
                    <a:pt x="2141601" y="92062"/>
                  </a:lnTo>
                  <a:lnTo>
                    <a:pt x="2114613" y="51320"/>
                  </a:lnTo>
                  <a:lnTo>
                    <a:pt x="2106765" y="44538"/>
                  </a:lnTo>
                  <a:lnTo>
                    <a:pt x="2106765" y="143827"/>
                  </a:lnTo>
                  <a:lnTo>
                    <a:pt x="2105164" y="164160"/>
                  </a:lnTo>
                  <a:lnTo>
                    <a:pt x="2081098" y="211277"/>
                  </a:lnTo>
                  <a:lnTo>
                    <a:pt x="2036902" y="234213"/>
                  </a:lnTo>
                  <a:lnTo>
                    <a:pt x="2019630" y="235750"/>
                  </a:lnTo>
                  <a:lnTo>
                    <a:pt x="2002358" y="234213"/>
                  </a:lnTo>
                  <a:lnTo>
                    <a:pt x="1958149" y="211277"/>
                  </a:lnTo>
                  <a:lnTo>
                    <a:pt x="1934095" y="164160"/>
                  </a:lnTo>
                  <a:lnTo>
                    <a:pt x="1932482" y="143827"/>
                  </a:lnTo>
                  <a:lnTo>
                    <a:pt x="1934070" y="123482"/>
                  </a:lnTo>
                  <a:lnTo>
                    <a:pt x="1957844" y="76098"/>
                  </a:lnTo>
                  <a:lnTo>
                    <a:pt x="2002104" y="52870"/>
                  </a:lnTo>
                  <a:lnTo>
                    <a:pt x="2019630" y="51320"/>
                  </a:lnTo>
                  <a:lnTo>
                    <a:pt x="2037207" y="52870"/>
                  </a:lnTo>
                  <a:lnTo>
                    <a:pt x="2081403" y="75793"/>
                  </a:lnTo>
                  <a:lnTo>
                    <a:pt x="2105177" y="123253"/>
                  </a:lnTo>
                  <a:lnTo>
                    <a:pt x="2106765" y="143827"/>
                  </a:lnTo>
                  <a:lnTo>
                    <a:pt x="2106765" y="44538"/>
                  </a:lnTo>
                  <a:lnTo>
                    <a:pt x="2093760" y="33934"/>
                  </a:lnTo>
                  <a:lnTo>
                    <a:pt x="2071471" y="22377"/>
                  </a:lnTo>
                  <a:lnTo>
                    <a:pt x="2046770" y="15443"/>
                  </a:lnTo>
                  <a:lnTo>
                    <a:pt x="2019630" y="13119"/>
                  </a:lnTo>
                  <a:lnTo>
                    <a:pt x="1992490" y="15443"/>
                  </a:lnTo>
                  <a:lnTo>
                    <a:pt x="1945487" y="33934"/>
                  </a:lnTo>
                  <a:lnTo>
                    <a:pt x="1909305" y="69862"/>
                  </a:lnTo>
                  <a:lnTo>
                    <a:pt x="1890649" y="116725"/>
                  </a:lnTo>
                  <a:lnTo>
                    <a:pt x="1888324" y="143827"/>
                  </a:lnTo>
                  <a:lnTo>
                    <a:pt x="1890649" y="170688"/>
                  </a:lnTo>
                  <a:lnTo>
                    <a:pt x="1909305" y="217246"/>
                  </a:lnTo>
                  <a:lnTo>
                    <a:pt x="1945487" y="253136"/>
                  </a:lnTo>
                  <a:lnTo>
                    <a:pt x="1992490" y="271627"/>
                  </a:lnTo>
                  <a:lnTo>
                    <a:pt x="2019630" y="273939"/>
                  </a:lnTo>
                  <a:lnTo>
                    <a:pt x="2046770" y="271627"/>
                  </a:lnTo>
                  <a:lnTo>
                    <a:pt x="2093760" y="253136"/>
                  </a:lnTo>
                  <a:lnTo>
                    <a:pt x="2129942" y="217246"/>
                  </a:lnTo>
                  <a:lnTo>
                    <a:pt x="2148598" y="170688"/>
                  </a:lnTo>
                  <a:lnTo>
                    <a:pt x="2150935" y="14382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902300" y="4312214"/>
              <a:ext cx="405935" cy="247688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16353587" y="4312240"/>
              <a:ext cx="318770" cy="338455"/>
            </a:xfrm>
            <a:custGeom>
              <a:avLst/>
              <a:gdLst/>
              <a:ahLst/>
              <a:cxnLst/>
              <a:rect l="l" t="t" r="r" b="b"/>
              <a:pathLst>
                <a:path w="318769" h="338454">
                  <a:moveTo>
                    <a:pt x="198158" y="0"/>
                  </a:moveTo>
                  <a:lnTo>
                    <a:pt x="0" y="0"/>
                  </a:lnTo>
                  <a:lnTo>
                    <a:pt x="0" y="39370"/>
                  </a:lnTo>
                  <a:lnTo>
                    <a:pt x="77597" y="39370"/>
                  </a:lnTo>
                  <a:lnTo>
                    <a:pt x="77597" y="247650"/>
                  </a:lnTo>
                  <a:lnTo>
                    <a:pt x="120561" y="247650"/>
                  </a:lnTo>
                  <a:lnTo>
                    <a:pt x="120561" y="39370"/>
                  </a:lnTo>
                  <a:lnTo>
                    <a:pt x="198158" y="39370"/>
                  </a:lnTo>
                  <a:lnTo>
                    <a:pt x="198158" y="0"/>
                  </a:lnTo>
                  <a:close/>
                </a:path>
                <a:path w="318769" h="338454">
                  <a:moveTo>
                    <a:pt x="318630" y="203504"/>
                  </a:moveTo>
                  <a:lnTo>
                    <a:pt x="279234" y="189179"/>
                  </a:lnTo>
                  <a:lnTo>
                    <a:pt x="230301" y="327050"/>
                  </a:lnTo>
                  <a:lnTo>
                    <a:pt x="258356" y="338391"/>
                  </a:lnTo>
                  <a:lnTo>
                    <a:pt x="318630" y="20350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72692" y="5028422"/>
              <a:ext cx="182633" cy="247688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1200683" y="4858327"/>
              <a:ext cx="4234180" cy="557530"/>
            </a:xfrm>
            <a:custGeom>
              <a:avLst/>
              <a:gdLst/>
              <a:ahLst/>
              <a:cxnLst/>
              <a:rect l="l" t="t" r="r" b="b"/>
              <a:pathLst>
                <a:path w="4234180" h="557529">
                  <a:moveTo>
                    <a:pt x="198145" y="170129"/>
                  </a:moveTo>
                  <a:lnTo>
                    <a:pt x="0" y="170129"/>
                  </a:lnTo>
                  <a:lnTo>
                    <a:pt x="0" y="209499"/>
                  </a:lnTo>
                  <a:lnTo>
                    <a:pt x="77584" y="209499"/>
                  </a:lnTo>
                  <a:lnTo>
                    <a:pt x="77584" y="417779"/>
                  </a:lnTo>
                  <a:lnTo>
                    <a:pt x="120561" y="417779"/>
                  </a:lnTo>
                  <a:lnTo>
                    <a:pt x="120561" y="209499"/>
                  </a:lnTo>
                  <a:lnTo>
                    <a:pt x="198145" y="209499"/>
                  </a:lnTo>
                  <a:lnTo>
                    <a:pt x="198145" y="170129"/>
                  </a:lnTo>
                  <a:close/>
                </a:path>
                <a:path w="4234180" h="557529">
                  <a:moveTo>
                    <a:pt x="490601" y="294843"/>
                  </a:moveTo>
                  <a:lnTo>
                    <a:pt x="481266" y="243078"/>
                  </a:lnTo>
                  <a:lnTo>
                    <a:pt x="454279" y="202336"/>
                  </a:lnTo>
                  <a:lnTo>
                    <a:pt x="446430" y="195554"/>
                  </a:lnTo>
                  <a:lnTo>
                    <a:pt x="446430" y="294843"/>
                  </a:lnTo>
                  <a:lnTo>
                    <a:pt x="444830" y="315175"/>
                  </a:lnTo>
                  <a:lnTo>
                    <a:pt x="420763" y="362280"/>
                  </a:lnTo>
                  <a:lnTo>
                    <a:pt x="376567" y="385229"/>
                  </a:lnTo>
                  <a:lnTo>
                    <a:pt x="359295" y="386753"/>
                  </a:lnTo>
                  <a:lnTo>
                    <a:pt x="342023" y="385229"/>
                  </a:lnTo>
                  <a:lnTo>
                    <a:pt x="297815" y="362280"/>
                  </a:lnTo>
                  <a:lnTo>
                    <a:pt x="273761" y="315175"/>
                  </a:lnTo>
                  <a:lnTo>
                    <a:pt x="272161" y="294843"/>
                  </a:lnTo>
                  <a:lnTo>
                    <a:pt x="273735" y="274497"/>
                  </a:lnTo>
                  <a:lnTo>
                    <a:pt x="297510" y="227088"/>
                  </a:lnTo>
                  <a:lnTo>
                    <a:pt x="341769" y="203873"/>
                  </a:lnTo>
                  <a:lnTo>
                    <a:pt x="359295" y="202336"/>
                  </a:lnTo>
                  <a:lnTo>
                    <a:pt x="376872" y="203873"/>
                  </a:lnTo>
                  <a:lnTo>
                    <a:pt x="421068" y="226796"/>
                  </a:lnTo>
                  <a:lnTo>
                    <a:pt x="444842" y="274256"/>
                  </a:lnTo>
                  <a:lnTo>
                    <a:pt x="446430" y="294843"/>
                  </a:lnTo>
                  <a:lnTo>
                    <a:pt x="446430" y="195554"/>
                  </a:lnTo>
                  <a:lnTo>
                    <a:pt x="433425" y="184950"/>
                  </a:lnTo>
                  <a:lnTo>
                    <a:pt x="411137" y="173393"/>
                  </a:lnTo>
                  <a:lnTo>
                    <a:pt x="386435" y="166458"/>
                  </a:lnTo>
                  <a:lnTo>
                    <a:pt x="359295" y="164147"/>
                  </a:lnTo>
                  <a:lnTo>
                    <a:pt x="332155" y="166458"/>
                  </a:lnTo>
                  <a:lnTo>
                    <a:pt x="285153" y="184950"/>
                  </a:lnTo>
                  <a:lnTo>
                    <a:pt x="248970" y="220878"/>
                  </a:lnTo>
                  <a:lnTo>
                    <a:pt x="230314" y="267728"/>
                  </a:lnTo>
                  <a:lnTo>
                    <a:pt x="227990" y="294843"/>
                  </a:lnTo>
                  <a:lnTo>
                    <a:pt x="230314" y="321703"/>
                  </a:lnTo>
                  <a:lnTo>
                    <a:pt x="248970" y="368261"/>
                  </a:lnTo>
                  <a:lnTo>
                    <a:pt x="285153" y="404152"/>
                  </a:lnTo>
                  <a:lnTo>
                    <a:pt x="332155" y="422643"/>
                  </a:lnTo>
                  <a:lnTo>
                    <a:pt x="359295" y="424954"/>
                  </a:lnTo>
                  <a:lnTo>
                    <a:pt x="386435" y="422643"/>
                  </a:lnTo>
                  <a:lnTo>
                    <a:pt x="433425" y="404152"/>
                  </a:lnTo>
                  <a:lnTo>
                    <a:pt x="469607" y="368261"/>
                  </a:lnTo>
                  <a:lnTo>
                    <a:pt x="488264" y="321703"/>
                  </a:lnTo>
                  <a:lnTo>
                    <a:pt x="490601" y="294843"/>
                  </a:lnTo>
                  <a:close/>
                </a:path>
                <a:path w="4234180" h="557529">
                  <a:moveTo>
                    <a:pt x="803338" y="294843"/>
                  </a:moveTo>
                  <a:lnTo>
                    <a:pt x="794156" y="243814"/>
                  </a:lnTo>
                  <a:lnTo>
                    <a:pt x="767118" y="202336"/>
                  </a:lnTo>
                  <a:lnTo>
                    <a:pt x="759167" y="195453"/>
                  </a:lnTo>
                  <a:lnTo>
                    <a:pt x="759167" y="294843"/>
                  </a:lnTo>
                  <a:lnTo>
                    <a:pt x="757555" y="315175"/>
                  </a:lnTo>
                  <a:lnTo>
                    <a:pt x="733501" y="362280"/>
                  </a:lnTo>
                  <a:lnTo>
                    <a:pt x="689305" y="385229"/>
                  </a:lnTo>
                  <a:lnTo>
                    <a:pt x="672033" y="386753"/>
                  </a:lnTo>
                  <a:lnTo>
                    <a:pt x="654761" y="385229"/>
                  </a:lnTo>
                  <a:lnTo>
                    <a:pt x="610552" y="362280"/>
                  </a:lnTo>
                  <a:lnTo>
                    <a:pt x="586498" y="315175"/>
                  </a:lnTo>
                  <a:lnTo>
                    <a:pt x="584885" y="294843"/>
                  </a:lnTo>
                  <a:lnTo>
                    <a:pt x="586473" y="274497"/>
                  </a:lnTo>
                  <a:lnTo>
                    <a:pt x="610247" y="227088"/>
                  </a:lnTo>
                  <a:lnTo>
                    <a:pt x="654507" y="203873"/>
                  </a:lnTo>
                  <a:lnTo>
                    <a:pt x="672033" y="202336"/>
                  </a:lnTo>
                  <a:lnTo>
                    <a:pt x="689610" y="203873"/>
                  </a:lnTo>
                  <a:lnTo>
                    <a:pt x="733806" y="226796"/>
                  </a:lnTo>
                  <a:lnTo>
                    <a:pt x="757580" y="274256"/>
                  </a:lnTo>
                  <a:lnTo>
                    <a:pt x="759167" y="294843"/>
                  </a:lnTo>
                  <a:lnTo>
                    <a:pt x="759167" y="195453"/>
                  </a:lnTo>
                  <a:lnTo>
                    <a:pt x="747102" y="185280"/>
                  </a:lnTo>
                  <a:lnTo>
                    <a:pt x="725220" y="173532"/>
                  </a:lnTo>
                  <a:lnTo>
                    <a:pt x="700989" y="166497"/>
                  </a:lnTo>
                  <a:lnTo>
                    <a:pt x="674420" y="164147"/>
                  </a:lnTo>
                  <a:lnTo>
                    <a:pt x="645058" y="166979"/>
                  </a:lnTo>
                  <a:lnTo>
                    <a:pt x="620255" y="175488"/>
                  </a:lnTo>
                  <a:lnTo>
                    <a:pt x="599998" y="189661"/>
                  </a:lnTo>
                  <a:lnTo>
                    <a:pt x="584288" y="209499"/>
                  </a:lnTo>
                  <a:lnTo>
                    <a:pt x="583095" y="209499"/>
                  </a:lnTo>
                  <a:lnTo>
                    <a:pt x="592112" y="159753"/>
                  </a:lnTo>
                  <a:lnTo>
                    <a:pt x="614502" y="116763"/>
                  </a:lnTo>
                  <a:lnTo>
                    <a:pt x="644169" y="89941"/>
                  </a:lnTo>
                  <a:lnTo>
                    <a:pt x="686142" y="74015"/>
                  </a:lnTo>
                  <a:lnTo>
                    <a:pt x="713803" y="67449"/>
                  </a:lnTo>
                  <a:lnTo>
                    <a:pt x="722172" y="65290"/>
                  </a:lnTo>
                  <a:lnTo>
                    <a:pt x="757516" y="50063"/>
                  </a:lnTo>
                  <a:lnTo>
                    <a:pt x="786091" y="20370"/>
                  </a:lnTo>
                  <a:lnTo>
                    <a:pt x="794981" y="0"/>
                  </a:lnTo>
                  <a:lnTo>
                    <a:pt x="747229" y="0"/>
                  </a:lnTo>
                  <a:lnTo>
                    <a:pt x="744448" y="7569"/>
                  </a:lnTo>
                  <a:lnTo>
                    <a:pt x="739470" y="13830"/>
                  </a:lnTo>
                  <a:lnTo>
                    <a:pt x="696087" y="32029"/>
                  </a:lnTo>
                  <a:lnTo>
                    <a:pt x="678891" y="35712"/>
                  </a:lnTo>
                  <a:lnTo>
                    <a:pt x="674509" y="36715"/>
                  </a:lnTo>
                  <a:lnTo>
                    <a:pt x="670128" y="37909"/>
                  </a:lnTo>
                  <a:lnTo>
                    <a:pt x="654621" y="41681"/>
                  </a:lnTo>
                  <a:lnTo>
                    <a:pt x="650138" y="43078"/>
                  </a:lnTo>
                  <a:lnTo>
                    <a:pt x="643763" y="45872"/>
                  </a:lnTo>
                  <a:lnTo>
                    <a:pt x="639889" y="47459"/>
                  </a:lnTo>
                  <a:lnTo>
                    <a:pt x="630745" y="51041"/>
                  </a:lnTo>
                  <a:lnTo>
                    <a:pt x="626452" y="53022"/>
                  </a:lnTo>
                  <a:lnTo>
                    <a:pt x="585800" y="85712"/>
                  </a:lnTo>
                  <a:lnTo>
                    <a:pt x="551992" y="158762"/>
                  </a:lnTo>
                  <a:lnTo>
                    <a:pt x="543534" y="208191"/>
                  </a:lnTo>
                  <a:lnTo>
                    <a:pt x="540727" y="266204"/>
                  </a:lnTo>
                  <a:lnTo>
                    <a:pt x="543331" y="307759"/>
                  </a:lnTo>
                  <a:lnTo>
                    <a:pt x="564222" y="371614"/>
                  </a:lnTo>
                  <a:lnTo>
                    <a:pt x="600367" y="407504"/>
                  </a:lnTo>
                  <a:lnTo>
                    <a:pt x="643039" y="423011"/>
                  </a:lnTo>
                  <a:lnTo>
                    <a:pt x="667854" y="424954"/>
                  </a:lnTo>
                  <a:lnTo>
                    <a:pt x="696569" y="422643"/>
                  </a:lnTo>
                  <a:lnTo>
                    <a:pt x="722464" y="415709"/>
                  </a:lnTo>
                  <a:lnTo>
                    <a:pt x="745515" y="404152"/>
                  </a:lnTo>
                  <a:lnTo>
                    <a:pt x="765733" y="387959"/>
                  </a:lnTo>
                  <a:lnTo>
                    <a:pt x="766737" y="386753"/>
                  </a:lnTo>
                  <a:lnTo>
                    <a:pt x="782180" y="368261"/>
                  </a:lnTo>
                  <a:lnTo>
                    <a:pt x="793927" y="346176"/>
                  </a:lnTo>
                  <a:lnTo>
                    <a:pt x="800989" y="321703"/>
                  </a:lnTo>
                  <a:lnTo>
                    <a:pt x="803338" y="294843"/>
                  </a:lnTo>
                  <a:close/>
                </a:path>
                <a:path w="4234180" h="557529">
                  <a:moveTo>
                    <a:pt x="1050417" y="341388"/>
                  </a:moveTo>
                  <a:lnTo>
                    <a:pt x="1049223" y="325843"/>
                  </a:lnTo>
                  <a:lnTo>
                    <a:pt x="1045641" y="312013"/>
                  </a:lnTo>
                  <a:lnTo>
                    <a:pt x="1041298" y="303199"/>
                  </a:lnTo>
                  <a:lnTo>
                    <a:pt x="1039672" y="299885"/>
                  </a:lnTo>
                  <a:lnTo>
                    <a:pt x="1031316" y="289471"/>
                  </a:lnTo>
                  <a:lnTo>
                    <a:pt x="1017663" y="278765"/>
                  </a:lnTo>
                  <a:lnTo>
                    <a:pt x="1006259" y="273672"/>
                  </a:lnTo>
                  <a:lnTo>
                    <a:pt x="1006259" y="341388"/>
                  </a:lnTo>
                  <a:lnTo>
                    <a:pt x="1005255" y="351205"/>
                  </a:lnTo>
                  <a:lnTo>
                    <a:pt x="974915" y="377952"/>
                  </a:lnTo>
                  <a:lnTo>
                    <a:pt x="951941" y="379590"/>
                  </a:lnTo>
                  <a:lnTo>
                    <a:pt x="911961" y="379590"/>
                  </a:lnTo>
                  <a:lnTo>
                    <a:pt x="911961" y="303199"/>
                  </a:lnTo>
                  <a:lnTo>
                    <a:pt x="952538" y="303199"/>
                  </a:lnTo>
                  <a:lnTo>
                    <a:pt x="990727" y="310375"/>
                  </a:lnTo>
                  <a:lnTo>
                    <a:pt x="1006259" y="341388"/>
                  </a:lnTo>
                  <a:lnTo>
                    <a:pt x="1006259" y="273672"/>
                  </a:lnTo>
                  <a:lnTo>
                    <a:pt x="1000582" y="271119"/>
                  </a:lnTo>
                  <a:lnTo>
                    <a:pt x="980059" y="266534"/>
                  </a:lnTo>
                  <a:lnTo>
                    <a:pt x="956119" y="264998"/>
                  </a:lnTo>
                  <a:lnTo>
                    <a:pt x="911961" y="264998"/>
                  </a:lnTo>
                  <a:lnTo>
                    <a:pt x="911961" y="170103"/>
                  </a:lnTo>
                  <a:lnTo>
                    <a:pt x="868972" y="170103"/>
                  </a:lnTo>
                  <a:lnTo>
                    <a:pt x="868972" y="417791"/>
                  </a:lnTo>
                  <a:lnTo>
                    <a:pt x="955522" y="417791"/>
                  </a:lnTo>
                  <a:lnTo>
                    <a:pt x="979093" y="416483"/>
                  </a:lnTo>
                  <a:lnTo>
                    <a:pt x="1028331" y="396900"/>
                  </a:lnTo>
                  <a:lnTo>
                    <a:pt x="1041171" y="379590"/>
                  </a:lnTo>
                  <a:lnTo>
                    <a:pt x="1044892" y="372579"/>
                  </a:lnTo>
                  <a:lnTo>
                    <a:pt x="1049032" y="357847"/>
                  </a:lnTo>
                  <a:lnTo>
                    <a:pt x="1050417" y="341388"/>
                  </a:lnTo>
                  <a:close/>
                </a:path>
                <a:path w="4234180" h="557529">
                  <a:moveTo>
                    <a:pt x="1123226" y="170103"/>
                  </a:moveTo>
                  <a:lnTo>
                    <a:pt x="1080262" y="170103"/>
                  </a:lnTo>
                  <a:lnTo>
                    <a:pt x="1080262" y="417791"/>
                  </a:lnTo>
                  <a:lnTo>
                    <a:pt x="1123226" y="417791"/>
                  </a:lnTo>
                  <a:lnTo>
                    <a:pt x="1123226" y="170103"/>
                  </a:lnTo>
                  <a:close/>
                </a:path>
                <a:path w="4234180" h="557529">
                  <a:moveTo>
                    <a:pt x="1590560" y="294843"/>
                  </a:moveTo>
                  <a:lnTo>
                    <a:pt x="1581378" y="243814"/>
                  </a:lnTo>
                  <a:lnTo>
                    <a:pt x="1554340" y="202336"/>
                  </a:lnTo>
                  <a:lnTo>
                    <a:pt x="1546390" y="195453"/>
                  </a:lnTo>
                  <a:lnTo>
                    <a:pt x="1546390" y="294843"/>
                  </a:lnTo>
                  <a:lnTo>
                    <a:pt x="1544777" y="315175"/>
                  </a:lnTo>
                  <a:lnTo>
                    <a:pt x="1520723" y="362280"/>
                  </a:lnTo>
                  <a:lnTo>
                    <a:pt x="1476527" y="385229"/>
                  </a:lnTo>
                  <a:lnTo>
                    <a:pt x="1459255" y="386753"/>
                  </a:lnTo>
                  <a:lnTo>
                    <a:pt x="1441983" y="385229"/>
                  </a:lnTo>
                  <a:lnTo>
                    <a:pt x="1397774" y="362280"/>
                  </a:lnTo>
                  <a:lnTo>
                    <a:pt x="1373720" y="315175"/>
                  </a:lnTo>
                  <a:lnTo>
                    <a:pt x="1372108" y="294843"/>
                  </a:lnTo>
                  <a:lnTo>
                    <a:pt x="1373695" y="274497"/>
                  </a:lnTo>
                  <a:lnTo>
                    <a:pt x="1397469" y="227088"/>
                  </a:lnTo>
                  <a:lnTo>
                    <a:pt x="1441729" y="203873"/>
                  </a:lnTo>
                  <a:lnTo>
                    <a:pt x="1459255" y="202336"/>
                  </a:lnTo>
                  <a:lnTo>
                    <a:pt x="1476832" y="203873"/>
                  </a:lnTo>
                  <a:lnTo>
                    <a:pt x="1521028" y="226796"/>
                  </a:lnTo>
                  <a:lnTo>
                    <a:pt x="1544802" y="274256"/>
                  </a:lnTo>
                  <a:lnTo>
                    <a:pt x="1546390" y="294843"/>
                  </a:lnTo>
                  <a:lnTo>
                    <a:pt x="1546390" y="195453"/>
                  </a:lnTo>
                  <a:lnTo>
                    <a:pt x="1534325" y="185280"/>
                  </a:lnTo>
                  <a:lnTo>
                    <a:pt x="1512443" y="173532"/>
                  </a:lnTo>
                  <a:lnTo>
                    <a:pt x="1488211" y="166497"/>
                  </a:lnTo>
                  <a:lnTo>
                    <a:pt x="1461643" y="164147"/>
                  </a:lnTo>
                  <a:lnTo>
                    <a:pt x="1432280" y="166979"/>
                  </a:lnTo>
                  <a:lnTo>
                    <a:pt x="1407477" y="175488"/>
                  </a:lnTo>
                  <a:lnTo>
                    <a:pt x="1387221" y="189661"/>
                  </a:lnTo>
                  <a:lnTo>
                    <a:pt x="1371511" y="209499"/>
                  </a:lnTo>
                  <a:lnTo>
                    <a:pt x="1370317" y="209499"/>
                  </a:lnTo>
                  <a:lnTo>
                    <a:pt x="1379334" y="159753"/>
                  </a:lnTo>
                  <a:lnTo>
                    <a:pt x="1401724" y="116763"/>
                  </a:lnTo>
                  <a:lnTo>
                    <a:pt x="1431391" y="89941"/>
                  </a:lnTo>
                  <a:lnTo>
                    <a:pt x="1473365" y="74015"/>
                  </a:lnTo>
                  <a:lnTo>
                    <a:pt x="1501025" y="67449"/>
                  </a:lnTo>
                  <a:lnTo>
                    <a:pt x="1509395" y="65290"/>
                  </a:lnTo>
                  <a:lnTo>
                    <a:pt x="1544739" y="50063"/>
                  </a:lnTo>
                  <a:lnTo>
                    <a:pt x="1573314" y="20370"/>
                  </a:lnTo>
                  <a:lnTo>
                    <a:pt x="1582204" y="0"/>
                  </a:lnTo>
                  <a:lnTo>
                    <a:pt x="1534452" y="0"/>
                  </a:lnTo>
                  <a:lnTo>
                    <a:pt x="1531670" y="7569"/>
                  </a:lnTo>
                  <a:lnTo>
                    <a:pt x="1526692" y="13830"/>
                  </a:lnTo>
                  <a:lnTo>
                    <a:pt x="1483309" y="32029"/>
                  </a:lnTo>
                  <a:lnTo>
                    <a:pt x="1466113" y="35712"/>
                  </a:lnTo>
                  <a:lnTo>
                    <a:pt x="1461731" y="36715"/>
                  </a:lnTo>
                  <a:lnTo>
                    <a:pt x="1457350" y="37909"/>
                  </a:lnTo>
                  <a:lnTo>
                    <a:pt x="1441843" y="41681"/>
                  </a:lnTo>
                  <a:lnTo>
                    <a:pt x="1437360" y="43078"/>
                  </a:lnTo>
                  <a:lnTo>
                    <a:pt x="1430985" y="45872"/>
                  </a:lnTo>
                  <a:lnTo>
                    <a:pt x="1427111" y="47459"/>
                  </a:lnTo>
                  <a:lnTo>
                    <a:pt x="1417967" y="51041"/>
                  </a:lnTo>
                  <a:lnTo>
                    <a:pt x="1413675" y="53022"/>
                  </a:lnTo>
                  <a:lnTo>
                    <a:pt x="1373022" y="85712"/>
                  </a:lnTo>
                  <a:lnTo>
                    <a:pt x="1339215" y="158762"/>
                  </a:lnTo>
                  <a:lnTo>
                    <a:pt x="1330756" y="208191"/>
                  </a:lnTo>
                  <a:lnTo>
                    <a:pt x="1327950" y="266204"/>
                  </a:lnTo>
                  <a:lnTo>
                    <a:pt x="1330553" y="307759"/>
                  </a:lnTo>
                  <a:lnTo>
                    <a:pt x="1351445" y="371614"/>
                  </a:lnTo>
                  <a:lnTo>
                    <a:pt x="1387589" y="407504"/>
                  </a:lnTo>
                  <a:lnTo>
                    <a:pt x="1430261" y="423011"/>
                  </a:lnTo>
                  <a:lnTo>
                    <a:pt x="1455077" y="424954"/>
                  </a:lnTo>
                  <a:lnTo>
                    <a:pt x="1483791" y="422643"/>
                  </a:lnTo>
                  <a:lnTo>
                    <a:pt x="1509687" y="415709"/>
                  </a:lnTo>
                  <a:lnTo>
                    <a:pt x="1532737" y="404152"/>
                  </a:lnTo>
                  <a:lnTo>
                    <a:pt x="1552956" y="387959"/>
                  </a:lnTo>
                  <a:lnTo>
                    <a:pt x="1553959" y="386753"/>
                  </a:lnTo>
                  <a:lnTo>
                    <a:pt x="1569402" y="368261"/>
                  </a:lnTo>
                  <a:lnTo>
                    <a:pt x="1581150" y="346176"/>
                  </a:lnTo>
                  <a:lnTo>
                    <a:pt x="1588211" y="321703"/>
                  </a:lnTo>
                  <a:lnTo>
                    <a:pt x="1590560" y="294843"/>
                  </a:lnTo>
                  <a:close/>
                </a:path>
                <a:path w="4234180" h="557529">
                  <a:moveTo>
                    <a:pt x="1904479" y="295440"/>
                  </a:moveTo>
                  <a:lnTo>
                    <a:pt x="1896351" y="245833"/>
                  </a:lnTo>
                  <a:lnTo>
                    <a:pt x="1871954" y="203225"/>
                  </a:lnTo>
                  <a:lnTo>
                    <a:pt x="1871027" y="202336"/>
                  </a:lnTo>
                  <a:lnTo>
                    <a:pt x="1860321" y="191998"/>
                  </a:lnTo>
                  <a:lnTo>
                    <a:pt x="1860321" y="295440"/>
                  </a:lnTo>
                  <a:lnTo>
                    <a:pt x="1858962" y="313474"/>
                  </a:lnTo>
                  <a:lnTo>
                    <a:pt x="1858937" y="313804"/>
                  </a:lnTo>
                  <a:lnTo>
                    <a:pt x="1854822" y="330581"/>
                  </a:lnTo>
                  <a:lnTo>
                    <a:pt x="1854796" y="330733"/>
                  </a:lnTo>
                  <a:lnTo>
                    <a:pt x="1826298" y="371805"/>
                  </a:lnTo>
                  <a:lnTo>
                    <a:pt x="1779739" y="386753"/>
                  </a:lnTo>
                  <a:lnTo>
                    <a:pt x="1762112" y="385089"/>
                  </a:lnTo>
                  <a:lnTo>
                    <a:pt x="1756003" y="383171"/>
                  </a:lnTo>
                  <a:lnTo>
                    <a:pt x="1746237" y="380111"/>
                  </a:lnTo>
                  <a:lnTo>
                    <a:pt x="1732127" y="371805"/>
                  </a:lnTo>
                  <a:lnTo>
                    <a:pt x="1719757" y="360184"/>
                  </a:lnTo>
                  <a:lnTo>
                    <a:pt x="1709737" y="346189"/>
                  </a:lnTo>
                  <a:lnTo>
                    <a:pt x="1702600" y="330733"/>
                  </a:lnTo>
                  <a:lnTo>
                    <a:pt x="1702523" y="330581"/>
                  </a:lnTo>
                  <a:lnTo>
                    <a:pt x="1698307" y="313804"/>
                  </a:lnTo>
                  <a:lnTo>
                    <a:pt x="1698218" y="313474"/>
                  </a:lnTo>
                  <a:lnTo>
                    <a:pt x="1696834" y="295440"/>
                  </a:lnTo>
                  <a:lnTo>
                    <a:pt x="1696783" y="294843"/>
                  </a:lnTo>
                  <a:lnTo>
                    <a:pt x="1698320" y="275069"/>
                  </a:lnTo>
                  <a:lnTo>
                    <a:pt x="1698345" y="274739"/>
                  </a:lnTo>
                  <a:lnTo>
                    <a:pt x="1703006" y="256946"/>
                  </a:lnTo>
                  <a:lnTo>
                    <a:pt x="1703044" y="256794"/>
                  </a:lnTo>
                  <a:lnTo>
                    <a:pt x="1710867" y="241046"/>
                  </a:lnTo>
                  <a:lnTo>
                    <a:pt x="1721866" y="227393"/>
                  </a:lnTo>
                  <a:lnTo>
                    <a:pt x="1734832" y="216433"/>
                  </a:lnTo>
                  <a:lnTo>
                    <a:pt x="1748713" y="208597"/>
                  </a:lnTo>
                  <a:lnTo>
                    <a:pt x="1760905" y="204724"/>
                  </a:lnTo>
                  <a:lnTo>
                    <a:pt x="1763483" y="203898"/>
                  </a:lnTo>
                  <a:lnTo>
                    <a:pt x="1779143" y="202336"/>
                  </a:lnTo>
                  <a:lnTo>
                    <a:pt x="1794776" y="203898"/>
                  </a:lnTo>
                  <a:lnTo>
                    <a:pt x="1809432" y="208597"/>
                  </a:lnTo>
                  <a:lnTo>
                    <a:pt x="1823123" y="216433"/>
                  </a:lnTo>
                  <a:lnTo>
                    <a:pt x="1835848" y="227393"/>
                  </a:lnTo>
                  <a:lnTo>
                    <a:pt x="1846554" y="241046"/>
                  </a:lnTo>
                  <a:lnTo>
                    <a:pt x="1854123" y="256794"/>
                  </a:lnTo>
                  <a:lnTo>
                    <a:pt x="1854200" y="256946"/>
                  </a:lnTo>
                  <a:lnTo>
                    <a:pt x="1858708" y="274739"/>
                  </a:lnTo>
                  <a:lnTo>
                    <a:pt x="1858784" y="275069"/>
                  </a:lnTo>
                  <a:lnTo>
                    <a:pt x="1860270" y="294843"/>
                  </a:lnTo>
                  <a:lnTo>
                    <a:pt x="1860321" y="295440"/>
                  </a:lnTo>
                  <a:lnTo>
                    <a:pt x="1860321" y="191998"/>
                  </a:lnTo>
                  <a:lnTo>
                    <a:pt x="1854250" y="186131"/>
                  </a:lnTo>
                  <a:lnTo>
                    <a:pt x="1833689" y="173913"/>
                  </a:lnTo>
                  <a:lnTo>
                    <a:pt x="1810537" y="166674"/>
                  </a:lnTo>
                  <a:lnTo>
                    <a:pt x="1811235" y="166674"/>
                  </a:lnTo>
                  <a:lnTo>
                    <a:pt x="1783918" y="164134"/>
                  </a:lnTo>
                  <a:lnTo>
                    <a:pt x="1759153" y="166674"/>
                  </a:lnTo>
                  <a:lnTo>
                    <a:pt x="1736775" y="174282"/>
                  </a:lnTo>
                  <a:lnTo>
                    <a:pt x="1716786" y="186956"/>
                  </a:lnTo>
                  <a:lnTo>
                    <a:pt x="1699183" y="204724"/>
                  </a:lnTo>
                  <a:lnTo>
                    <a:pt x="1699183" y="170103"/>
                  </a:lnTo>
                  <a:lnTo>
                    <a:pt x="1656194" y="170103"/>
                  </a:lnTo>
                  <a:lnTo>
                    <a:pt x="1656194" y="557453"/>
                  </a:lnTo>
                  <a:lnTo>
                    <a:pt x="1699183" y="557453"/>
                  </a:lnTo>
                  <a:lnTo>
                    <a:pt x="1699183" y="383171"/>
                  </a:lnTo>
                  <a:lnTo>
                    <a:pt x="1716671" y="401447"/>
                  </a:lnTo>
                  <a:lnTo>
                    <a:pt x="1736915" y="414502"/>
                  </a:lnTo>
                  <a:lnTo>
                    <a:pt x="1759940" y="422338"/>
                  </a:lnTo>
                  <a:lnTo>
                    <a:pt x="1785708" y="424942"/>
                  </a:lnTo>
                  <a:lnTo>
                    <a:pt x="1811477" y="422579"/>
                  </a:lnTo>
                  <a:lnTo>
                    <a:pt x="1834502" y="415467"/>
                  </a:lnTo>
                  <a:lnTo>
                    <a:pt x="1854758" y="403631"/>
                  </a:lnTo>
                  <a:lnTo>
                    <a:pt x="1872259" y="387045"/>
                  </a:lnTo>
                  <a:lnTo>
                    <a:pt x="1872462" y="386753"/>
                  </a:lnTo>
                  <a:lnTo>
                    <a:pt x="1886356" y="367106"/>
                  </a:lnTo>
                  <a:lnTo>
                    <a:pt x="1896427" y="345198"/>
                  </a:lnTo>
                  <a:lnTo>
                    <a:pt x="1902472" y="321310"/>
                  </a:lnTo>
                  <a:lnTo>
                    <a:pt x="1904479" y="295440"/>
                  </a:lnTo>
                  <a:close/>
                </a:path>
                <a:path w="4234180" h="557529">
                  <a:moveTo>
                    <a:pt x="2191562" y="302602"/>
                  </a:moveTo>
                  <a:lnTo>
                    <a:pt x="2190775" y="275285"/>
                  </a:lnTo>
                  <a:lnTo>
                    <a:pt x="2189340" y="266788"/>
                  </a:lnTo>
                  <a:lnTo>
                    <a:pt x="2186635" y="250672"/>
                  </a:lnTo>
                  <a:lnTo>
                    <a:pt x="2179129" y="228739"/>
                  </a:lnTo>
                  <a:lnTo>
                    <a:pt x="2168271" y="209486"/>
                  </a:lnTo>
                  <a:lnTo>
                    <a:pt x="2161883" y="202336"/>
                  </a:lnTo>
                  <a:lnTo>
                    <a:pt x="2150554" y="189649"/>
                  </a:lnTo>
                  <a:lnTo>
                    <a:pt x="2147392" y="187579"/>
                  </a:lnTo>
                  <a:lnTo>
                    <a:pt x="2147392" y="266788"/>
                  </a:lnTo>
                  <a:lnTo>
                    <a:pt x="2001774" y="266788"/>
                  </a:lnTo>
                  <a:lnTo>
                    <a:pt x="2017826" y="230251"/>
                  </a:lnTo>
                  <a:lnTo>
                    <a:pt x="2049284" y="206883"/>
                  </a:lnTo>
                  <a:lnTo>
                    <a:pt x="2074570" y="202336"/>
                  </a:lnTo>
                  <a:lnTo>
                    <a:pt x="2088286" y="203466"/>
                  </a:lnTo>
                  <a:lnTo>
                    <a:pt x="2087968" y="203466"/>
                  </a:lnTo>
                  <a:lnTo>
                    <a:pt x="2100160" y="206730"/>
                  </a:lnTo>
                  <a:lnTo>
                    <a:pt x="2131110" y="229463"/>
                  </a:lnTo>
                  <a:lnTo>
                    <a:pt x="2147392" y="266788"/>
                  </a:lnTo>
                  <a:lnTo>
                    <a:pt x="2147392" y="187579"/>
                  </a:lnTo>
                  <a:lnTo>
                    <a:pt x="2129028" y="175475"/>
                  </a:lnTo>
                  <a:lnTo>
                    <a:pt x="2103704" y="166966"/>
                  </a:lnTo>
                  <a:lnTo>
                    <a:pt x="2074570" y="164134"/>
                  </a:lnTo>
                  <a:lnTo>
                    <a:pt x="2048522" y="166458"/>
                  </a:lnTo>
                  <a:lnTo>
                    <a:pt x="2004809" y="185115"/>
                  </a:lnTo>
                  <a:lnTo>
                    <a:pt x="1972906" y="221297"/>
                  </a:lnTo>
                  <a:lnTo>
                    <a:pt x="1956638" y="268300"/>
                  </a:lnTo>
                  <a:lnTo>
                    <a:pt x="1954606" y="295440"/>
                  </a:lnTo>
                  <a:lnTo>
                    <a:pt x="1956866" y="325666"/>
                  </a:lnTo>
                  <a:lnTo>
                    <a:pt x="1974926" y="374167"/>
                  </a:lnTo>
                  <a:lnTo>
                    <a:pt x="2009648" y="406654"/>
                  </a:lnTo>
                  <a:lnTo>
                    <a:pt x="2052777" y="422910"/>
                  </a:lnTo>
                  <a:lnTo>
                    <a:pt x="2076970" y="424942"/>
                  </a:lnTo>
                  <a:lnTo>
                    <a:pt x="2100249" y="423037"/>
                  </a:lnTo>
                  <a:lnTo>
                    <a:pt x="2141423" y="407822"/>
                  </a:lnTo>
                  <a:lnTo>
                    <a:pt x="2175891" y="376453"/>
                  </a:lnTo>
                  <a:lnTo>
                    <a:pt x="2189759" y="354520"/>
                  </a:lnTo>
                  <a:lnTo>
                    <a:pt x="2153945" y="334835"/>
                  </a:lnTo>
                  <a:lnTo>
                    <a:pt x="2148992" y="344335"/>
                  </a:lnTo>
                  <a:lnTo>
                    <a:pt x="2143061" y="353187"/>
                  </a:lnTo>
                  <a:lnTo>
                    <a:pt x="2104872" y="382282"/>
                  </a:lnTo>
                  <a:lnTo>
                    <a:pt x="2077554" y="386753"/>
                  </a:lnTo>
                  <a:lnTo>
                    <a:pt x="2061781" y="385305"/>
                  </a:lnTo>
                  <a:lnTo>
                    <a:pt x="2022055" y="363474"/>
                  </a:lnTo>
                  <a:lnTo>
                    <a:pt x="2000453" y="320497"/>
                  </a:lnTo>
                  <a:lnTo>
                    <a:pt x="1998789" y="302602"/>
                  </a:lnTo>
                  <a:lnTo>
                    <a:pt x="2191562" y="302602"/>
                  </a:lnTo>
                  <a:close/>
                </a:path>
                <a:path w="4234180" h="557529">
                  <a:moveTo>
                    <a:pt x="2460117" y="170141"/>
                  </a:moveTo>
                  <a:lnTo>
                    <a:pt x="2417153" y="170141"/>
                  </a:lnTo>
                  <a:lnTo>
                    <a:pt x="2417153" y="271741"/>
                  </a:lnTo>
                  <a:lnTo>
                    <a:pt x="2300173" y="271741"/>
                  </a:lnTo>
                  <a:lnTo>
                    <a:pt x="2300173" y="170141"/>
                  </a:lnTo>
                  <a:lnTo>
                    <a:pt x="2257196" y="170141"/>
                  </a:lnTo>
                  <a:lnTo>
                    <a:pt x="2257196" y="271741"/>
                  </a:lnTo>
                  <a:lnTo>
                    <a:pt x="2257196" y="311111"/>
                  </a:lnTo>
                  <a:lnTo>
                    <a:pt x="2257196" y="417791"/>
                  </a:lnTo>
                  <a:lnTo>
                    <a:pt x="2300173" y="417791"/>
                  </a:lnTo>
                  <a:lnTo>
                    <a:pt x="2300173" y="311111"/>
                  </a:lnTo>
                  <a:lnTo>
                    <a:pt x="2417153" y="311111"/>
                  </a:lnTo>
                  <a:lnTo>
                    <a:pt x="2417153" y="417791"/>
                  </a:lnTo>
                  <a:lnTo>
                    <a:pt x="2460117" y="417791"/>
                  </a:lnTo>
                  <a:lnTo>
                    <a:pt x="2460117" y="311111"/>
                  </a:lnTo>
                  <a:lnTo>
                    <a:pt x="2460117" y="271741"/>
                  </a:lnTo>
                  <a:lnTo>
                    <a:pt x="2460117" y="170141"/>
                  </a:lnTo>
                  <a:close/>
                </a:path>
                <a:path w="4234180" h="557529">
                  <a:moveTo>
                    <a:pt x="2770479" y="378409"/>
                  </a:moveTo>
                  <a:lnTo>
                    <a:pt x="2733471" y="378409"/>
                  </a:lnTo>
                  <a:lnTo>
                    <a:pt x="2733471" y="209499"/>
                  </a:lnTo>
                  <a:lnTo>
                    <a:pt x="2733471" y="170103"/>
                  </a:lnTo>
                  <a:lnTo>
                    <a:pt x="2690495" y="170103"/>
                  </a:lnTo>
                  <a:lnTo>
                    <a:pt x="2690495" y="209499"/>
                  </a:lnTo>
                  <a:lnTo>
                    <a:pt x="2690495" y="378409"/>
                  </a:lnTo>
                  <a:lnTo>
                    <a:pt x="2572321" y="378409"/>
                  </a:lnTo>
                  <a:lnTo>
                    <a:pt x="2585377" y="363829"/>
                  </a:lnTo>
                  <a:lnTo>
                    <a:pt x="2594699" y="346329"/>
                  </a:lnTo>
                  <a:lnTo>
                    <a:pt x="2600299" y="325920"/>
                  </a:lnTo>
                  <a:lnTo>
                    <a:pt x="2602166" y="302615"/>
                  </a:lnTo>
                  <a:lnTo>
                    <a:pt x="2602166" y="209499"/>
                  </a:lnTo>
                  <a:lnTo>
                    <a:pt x="2690495" y="209499"/>
                  </a:lnTo>
                  <a:lnTo>
                    <a:pt x="2690495" y="170103"/>
                  </a:lnTo>
                  <a:lnTo>
                    <a:pt x="2559189" y="170103"/>
                  </a:lnTo>
                  <a:lnTo>
                    <a:pt x="2559189" y="280517"/>
                  </a:lnTo>
                  <a:lnTo>
                    <a:pt x="2558567" y="301409"/>
                  </a:lnTo>
                  <a:lnTo>
                    <a:pt x="2549055" y="346176"/>
                  </a:lnTo>
                  <a:lnTo>
                    <a:pt x="2517597" y="376174"/>
                  </a:lnTo>
                  <a:lnTo>
                    <a:pt x="2503093" y="378409"/>
                  </a:lnTo>
                  <a:lnTo>
                    <a:pt x="2503093" y="483438"/>
                  </a:lnTo>
                  <a:lnTo>
                    <a:pt x="2542489" y="483438"/>
                  </a:lnTo>
                  <a:lnTo>
                    <a:pt x="2542489" y="417804"/>
                  </a:lnTo>
                  <a:lnTo>
                    <a:pt x="2731084" y="417804"/>
                  </a:lnTo>
                  <a:lnTo>
                    <a:pt x="2731084" y="483438"/>
                  </a:lnTo>
                  <a:lnTo>
                    <a:pt x="2770479" y="483438"/>
                  </a:lnTo>
                  <a:lnTo>
                    <a:pt x="2770479" y="417804"/>
                  </a:lnTo>
                  <a:lnTo>
                    <a:pt x="2770479" y="378409"/>
                  </a:lnTo>
                  <a:close/>
                </a:path>
                <a:path w="4234180" h="557529">
                  <a:moveTo>
                    <a:pt x="3184080" y="378409"/>
                  </a:moveTo>
                  <a:lnTo>
                    <a:pt x="3147072" y="378409"/>
                  </a:lnTo>
                  <a:lnTo>
                    <a:pt x="3147072" y="209499"/>
                  </a:lnTo>
                  <a:lnTo>
                    <a:pt x="3147072" y="170103"/>
                  </a:lnTo>
                  <a:lnTo>
                    <a:pt x="3104096" y="170103"/>
                  </a:lnTo>
                  <a:lnTo>
                    <a:pt x="3104096" y="209499"/>
                  </a:lnTo>
                  <a:lnTo>
                    <a:pt x="3104096" y="378409"/>
                  </a:lnTo>
                  <a:lnTo>
                    <a:pt x="2985922" y="378409"/>
                  </a:lnTo>
                  <a:lnTo>
                    <a:pt x="2998978" y="363829"/>
                  </a:lnTo>
                  <a:lnTo>
                    <a:pt x="3008299" y="346329"/>
                  </a:lnTo>
                  <a:lnTo>
                    <a:pt x="3013900" y="325920"/>
                  </a:lnTo>
                  <a:lnTo>
                    <a:pt x="3015767" y="302615"/>
                  </a:lnTo>
                  <a:lnTo>
                    <a:pt x="3015767" y="209499"/>
                  </a:lnTo>
                  <a:lnTo>
                    <a:pt x="3104096" y="209499"/>
                  </a:lnTo>
                  <a:lnTo>
                    <a:pt x="3104096" y="170103"/>
                  </a:lnTo>
                  <a:lnTo>
                    <a:pt x="2972790" y="170103"/>
                  </a:lnTo>
                  <a:lnTo>
                    <a:pt x="2972790" y="280517"/>
                  </a:lnTo>
                  <a:lnTo>
                    <a:pt x="2972155" y="301409"/>
                  </a:lnTo>
                  <a:lnTo>
                    <a:pt x="2962643" y="346176"/>
                  </a:lnTo>
                  <a:lnTo>
                    <a:pt x="2931198" y="376174"/>
                  </a:lnTo>
                  <a:lnTo>
                    <a:pt x="2916694" y="378409"/>
                  </a:lnTo>
                  <a:lnTo>
                    <a:pt x="2916694" y="483438"/>
                  </a:lnTo>
                  <a:lnTo>
                    <a:pt x="2956090" y="483438"/>
                  </a:lnTo>
                  <a:lnTo>
                    <a:pt x="2956090" y="417804"/>
                  </a:lnTo>
                  <a:lnTo>
                    <a:pt x="3144685" y="417804"/>
                  </a:lnTo>
                  <a:lnTo>
                    <a:pt x="3144685" y="483438"/>
                  </a:lnTo>
                  <a:lnTo>
                    <a:pt x="3184080" y="483438"/>
                  </a:lnTo>
                  <a:lnTo>
                    <a:pt x="3184080" y="417804"/>
                  </a:lnTo>
                  <a:lnTo>
                    <a:pt x="3184080" y="378409"/>
                  </a:lnTo>
                  <a:close/>
                </a:path>
                <a:path w="4234180" h="557529">
                  <a:moveTo>
                    <a:pt x="3450869" y="302602"/>
                  </a:moveTo>
                  <a:lnTo>
                    <a:pt x="3450082" y="275285"/>
                  </a:lnTo>
                  <a:lnTo>
                    <a:pt x="3448647" y="266788"/>
                  </a:lnTo>
                  <a:lnTo>
                    <a:pt x="3445941" y="250672"/>
                  </a:lnTo>
                  <a:lnTo>
                    <a:pt x="3438436" y="228739"/>
                  </a:lnTo>
                  <a:lnTo>
                    <a:pt x="3427577" y="209486"/>
                  </a:lnTo>
                  <a:lnTo>
                    <a:pt x="3421176" y="202336"/>
                  </a:lnTo>
                  <a:lnTo>
                    <a:pt x="3409861" y="189649"/>
                  </a:lnTo>
                  <a:lnTo>
                    <a:pt x="3406686" y="187566"/>
                  </a:lnTo>
                  <a:lnTo>
                    <a:pt x="3406686" y="266788"/>
                  </a:lnTo>
                  <a:lnTo>
                    <a:pt x="3261068" y="266788"/>
                  </a:lnTo>
                  <a:lnTo>
                    <a:pt x="3277120" y="230251"/>
                  </a:lnTo>
                  <a:lnTo>
                    <a:pt x="3308591" y="206883"/>
                  </a:lnTo>
                  <a:lnTo>
                    <a:pt x="3333877" y="202336"/>
                  </a:lnTo>
                  <a:lnTo>
                    <a:pt x="3347580" y="203466"/>
                  </a:lnTo>
                  <a:lnTo>
                    <a:pt x="3347275" y="203466"/>
                  </a:lnTo>
                  <a:lnTo>
                    <a:pt x="3359467" y="206730"/>
                  </a:lnTo>
                  <a:lnTo>
                    <a:pt x="3390404" y="229463"/>
                  </a:lnTo>
                  <a:lnTo>
                    <a:pt x="3406686" y="266788"/>
                  </a:lnTo>
                  <a:lnTo>
                    <a:pt x="3406686" y="187566"/>
                  </a:lnTo>
                  <a:lnTo>
                    <a:pt x="3388334" y="175475"/>
                  </a:lnTo>
                  <a:lnTo>
                    <a:pt x="3363010" y="166966"/>
                  </a:lnTo>
                  <a:lnTo>
                    <a:pt x="3333877" y="164134"/>
                  </a:lnTo>
                  <a:lnTo>
                    <a:pt x="3307816" y="166458"/>
                  </a:lnTo>
                  <a:lnTo>
                    <a:pt x="3264103" y="185115"/>
                  </a:lnTo>
                  <a:lnTo>
                    <a:pt x="3232213" y="221297"/>
                  </a:lnTo>
                  <a:lnTo>
                    <a:pt x="3215944" y="268300"/>
                  </a:lnTo>
                  <a:lnTo>
                    <a:pt x="3213912" y="295440"/>
                  </a:lnTo>
                  <a:lnTo>
                    <a:pt x="3216160" y="325666"/>
                  </a:lnTo>
                  <a:lnTo>
                    <a:pt x="3234220" y="374167"/>
                  </a:lnTo>
                  <a:lnTo>
                    <a:pt x="3268954" y="406654"/>
                  </a:lnTo>
                  <a:lnTo>
                    <a:pt x="3312071" y="422910"/>
                  </a:lnTo>
                  <a:lnTo>
                    <a:pt x="3336277" y="424942"/>
                  </a:lnTo>
                  <a:lnTo>
                    <a:pt x="3359543" y="423037"/>
                  </a:lnTo>
                  <a:lnTo>
                    <a:pt x="3400729" y="407822"/>
                  </a:lnTo>
                  <a:lnTo>
                    <a:pt x="3435185" y="376453"/>
                  </a:lnTo>
                  <a:lnTo>
                    <a:pt x="3449066" y="354520"/>
                  </a:lnTo>
                  <a:lnTo>
                    <a:pt x="3413252" y="334835"/>
                  </a:lnTo>
                  <a:lnTo>
                    <a:pt x="3408299" y="344335"/>
                  </a:lnTo>
                  <a:lnTo>
                    <a:pt x="3402368" y="353187"/>
                  </a:lnTo>
                  <a:lnTo>
                    <a:pt x="3364166" y="382282"/>
                  </a:lnTo>
                  <a:lnTo>
                    <a:pt x="3336861" y="386753"/>
                  </a:lnTo>
                  <a:lnTo>
                    <a:pt x="3321075" y="385305"/>
                  </a:lnTo>
                  <a:lnTo>
                    <a:pt x="3281349" y="363474"/>
                  </a:lnTo>
                  <a:lnTo>
                    <a:pt x="3259759" y="320497"/>
                  </a:lnTo>
                  <a:lnTo>
                    <a:pt x="3258083" y="302602"/>
                  </a:lnTo>
                  <a:lnTo>
                    <a:pt x="3450869" y="302602"/>
                  </a:lnTo>
                  <a:close/>
                </a:path>
                <a:path w="4234180" h="557529">
                  <a:moveTo>
                    <a:pt x="3711079" y="63271"/>
                  </a:moveTo>
                  <a:lnTo>
                    <a:pt x="3675265" y="49542"/>
                  </a:lnTo>
                  <a:lnTo>
                    <a:pt x="3668064" y="65214"/>
                  </a:lnTo>
                  <a:lnTo>
                    <a:pt x="3657219" y="76403"/>
                  </a:lnTo>
                  <a:lnTo>
                    <a:pt x="3642703" y="83108"/>
                  </a:lnTo>
                  <a:lnTo>
                    <a:pt x="3624542" y="85344"/>
                  </a:lnTo>
                  <a:lnTo>
                    <a:pt x="3606368" y="83108"/>
                  </a:lnTo>
                  <a:lnTo>
                    <a:pt x="3591864" y="76403"/>
                  </a:lnTo>
                  <a:lnTo>
                    <a:pt x="3581006" y="65214"/>
                  </a:lnTo>
                  <a:lnTo>
                    <a:pt x="3573805" y="49542"/>
                  </a:lnTo>
                  <a:lnTo>
                    <a:pt x="3537991" y="63271"/>
                  </a:lnTo>
                  <a:lnTo>
                    <a:pt x="3559873" y="97180"/>
                  </a:lnTo>
                  <a:lnTo>
                    <a:pt x="3595509" y="117284"/>
                  </a:lnTo>
                  <a:lnTo>
                    <a:pt x="3624542" y="121158"/>
                  </a:lnTo>
                  <a:lnTo>
                    <a:pt x="3639553" y="120192"/>
                  </a:lnTo>
                  <a:lnTo>
                    <a:pt x="3678555" y="105651"/>
                  </a:lnTo>
                  <a:lnTo>
                    <a:pt x="3699421" y="85344"/>
                  </a:lnTo>
                  <a:lnTo>
                    <a:pt x="3705466" y="75984"/>
                  </a:lnTo>
                  <a:lnTo>
                    <a:pt x="3711079" y="63271"/>
                  </a:lnTo>
                  <a:close/>
                </a:path>
                <a:path w="4234180" h="557529">
                  <a:moveTo>
                    <a:pt x="3728986" y="151015"/>
                  </a:moveTo>
                  <a:lnTo>
                    <a:pt x="3559492" y="333641"/>
                  </a:lnTo>
                  <a:lnTo>
                    <a:pt x="3559492" y="170103"/>
                  </a:lnTo>
                  <a:lnTo>
                    <a:pt x="3516503" y="170103"/>
                  </a:lnTo>
                  <a:lnTo>
                    <a:pt x="3516503" y="435114"/>
                  </a:lnTo>
                  <a:lnTo>
                    <a:pt x="3610686" y="333641"/>
                  </a:lnTo>
                  <a:lnTo>
                    <a:pt x="3686022" y="252463"/>
                  </a:lnTo>
                  <a:lnTo>
                    <a:pt x="3686022" y="417791"/>
                  </a:lnTo>
                  <a:lnTo>
                    <a:pt x="3728986" y="417791"/>
                  </a:lnTo>
                  <a:lnTo>
                    <a:pt x="3728986" y="252463"/>
                  </a:lnTo>
                  <a:lnTo>
                    <a:pt x="3728986" y="151015"/>
                  </a:lnTo>
                  <a:close/>
                </a:path>
                <a:path w="4234180" h="557529">
                  <a:moveTo>
                    <a:pt x="4005910" y="347954"/>
                  </a:moveTo>
                  <a:lnTo>
                    <a:pt x="3988816" y="364934"/>
                  </a:lnTo>
                  <a:lnTo>
                    <a:pt x="3969791" y="377063"/>
                  </a:lnTo>
                  <a:lnTo>
                    <a:pt x="3948823" y="384327"/>
                  </a:lnTo>
                  <a:lnTo>
                    <a:pt x="3925913" y="386753"/>
                  </a:lnTo>
                  <a:lnTo>
                    <a:pt x="3908653" y="385229"/>
                  </a:lnTo>
                  <a:lnTo>
                    <a:pt x="3864457" y="362292"/>
                  </a:lnTo>
                  <a:lnTo>
                    <a:pt x="3840391" y="315175"/>
                  </a:lnTo>
                  <a:lnTo>
                    <a:pt x="3838791" y="294843"/>
                  </a:lnTo>
                  <a:lnTo>
                    <a:pt x="3840391" y="274497"/>
                  </a:lnTo>
                  <a:lnTo>
                    <a:pt x="3864457" y="227088"/>
                  </a:lnTo>
                  <a:lnTo>
                    <a:pt x="3908983" y="203873"/>
                  </a:lnTo>
                  <a:lnTo>
                    <a:pt x="3926522" y="202336"/>
                  </a:lnTo>
                  <a:lnTo>
                    <a:pt x="3949509" y="204647"/>
                  </a:lnTo>
                  <a:lnTo>
                    <a:pt x="3970096" y="211582"/>
                  </a:lnTo>
                  <a:lnTo>
                    <a:pt x="3988295" y="223151"/>
                  </a:lnTo>
                  <a:lnTo>
                    <a:pt x="4004119" y="239331"/>
                  </a:lnTo>
                  <a:lnTo>
                    <a:pt x="4004119" y="188010"/>
                  </a:lnTo>
                  <a:lnTo>
                    <a:pt x="3986542" y="177558"/>
                  </a:lnTo>
                  <a:lnTo>
                    <a:pt x="3967861" y="170103"/>
                  </a:lnTo>
                  <a:lnTo>
                    <a:pt x="3948049" y="165633"/>
                  </a:lnTo>
                  <a:lnTo>
                    <a:pt x="3927106" y="164147"/>
                  </a:lnTo>
                  <a:lnTo>
                    <a:pt x="3899700" y="166471"/>
                  </a:lnTo>
                  <a:lnTo>
                    <a:pt x="3852253" y="185127"/>
                  </a:lnTo>
                  <a:lnTo>
                    <a:pt x="3815765" y="221297"/>
                  </a:lnTo>
                  <a:lnTo>
                    <a:pt x="3796969" y="268300"/>
                  </a:lnTo>
                  <a:lnTo>
                    <a:pt x="3794607" y="295452"/>
                  </a:lnTo>
                  <a:lnTo>
                    <a:pt x="3796944" y="322287"/>
                  </a:lnTo>
                  <a:lnTo>
                    <a:pt x="3815600" y="368693"/>
                  </a:lnTo>
                  <a:lnTo>
                    <a:pt x="3851859" y="404304"/>
                  </a:lnTo>
                  <a:lnTo>
                    <a:pt x="3899458" y="422656"/>
                  </a:lnTo>
                  <a:lnTo>
                    <a:pt x="3927106" y="424954"/>
                  </a:lnTo>
                  <a:lnTo>
                    <a:pt x="3948379" y="423354"/>
                  </a:lnTo>
                  <a:lnTo>
                    <a:pt x="3968597" y="418541"/>
                  </a:lnTo>
                  <a:lnTo>
                    <a:pt x="3987774" y="410514"/>
                  </a:lnTo>
                  <a:lnTo>
                    <a:pt x="4005910" y="399300"/>
                  </a:lnTo>
                  <a:lnTo>
                    <a:pt x="4005910" y="347954"/>
                  </a:lnTo>
                  <a:close/>
                </a:path>
                <a:path w="4234180" h="557529">
                  <a:moveTo>
                    <a:pt x="4233900" y="170129"/>
                  </a:moveTo>
                  <a:lnTo>
                    <a:pt x="4035742" y="170129"/>
                  </a:lnTo>
                  <a:lnTo>
                    <a:pt x="4035742" y="209499"/>
                  </a:lnTo>
                  <a:lnTo>
                    <a:pt x="4113339" y="209499"/>
                  </a:lnTo>
                  <a:lnTo>
                    <a:pt x="4113339" y="417779"/>
                  </a:lnTo>
                  <a:lnTo>
                    <a:pt x="4156303" y="417779"/>
                  </a:lnTo>
                  <a:lnTo>
                    <a:pt x="4156303" y="209499"/>
                  </a:lnTo>
                  <a:lnTo>
                    <a:pt x="4233900" y="209499"/>
                  </a:lnTo>
                  <a:lnTo>
                    <a:pt x="4233900" y="1701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479948" y="5028422"/>
              <a:ext cx="190988" cy="247688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5736577" y="5009343"/>
              <a:ext cx="723265" cy="284480"/>
            </a:xfrm>
            <a:custGeom>
              <a:avLst/>
              <a:gdLst/>
              <a:ahLst/>
              <a:cxnLst/>
              <a:rect l="l" t="t" r="r" b="b"/>
              <a:pathLst>
                <a:path w="723264" h="284479">
                  <a:moveTo>
                    <a:pt x="212471" y="0"/>
                  </a:moveTo>
                  <a:lnTo>
                    <a:pt x="42964" y="182626"/>
                  </a:lnTo>
                  <a:lnTo>
                    <a:pt x="42964" y="19088"/>
                  </a:lnTo>
                  <a:lnTo>
                    <a:pt x="0" y="19088"/>
                  </a:lnTo>
                  <a:lnTo>
                    <a:pt x="0" y="284099"/>
                  </a:lnTo>
                  <a:lnTo>
                    <a:pt x="169494" y="101447"/>
                  </a:lnTo>
                  <a:lnTo>
                    <a:pt x="169494" y="266776"/>
                  </a:lnTo>
                  <a:lnTo>
                    <a:pt x="212471" y="266776"/>
                  </a:lnTo>
                  <a:lnTo>
                    <a:pt x="212471" y="0"/>
                  </a:lnTo>
                  <a:close/>
                </a:path>
                <a:path w="723264" h="284479">
                  <a:moveTo>
                    <a:pt x="455968" y="19113"/>
                  </a:moveTo>
                  <a:lnTo>
                    <a:pt x="257822" y="19113"/>
                  </a:lnTo>
                  <a:lnTo>
                    <a:pt x="257822" y="58483"/>
                  </a:lnTo>
                  <a:lnTo>
                    <a:pt x="335407" y="58483"/>
                  </a:lnTo>
                  <a:lnTo>
                    <a:pt x="335407" y="266763"/>
                  </a:lnTo>
                  <a:lnTo>
                    <a:pt x="378383" y="266763"/>
                  </a:lnTo>
                  <a:lnTo>
                    <a:pt x="378383" y="58483"/>
                  </a:lnTo>
                  <a:lnTo>
                    <a:pt x="455968" y="58483"/>
                  </a:lnTo>
                  <a:lnTo>
                    <a:pt x="455968" y="19113"/>
                  </a:lnTo>
                  <a:close/>
                </a:path>
                <a:path w="723264" h="284479">
                  <a:moveTo>
                    <a:pt x="722769" y="151587"/>
                  </a:moveTo>
                  <a:lnTo>
                    <a:pt x="721982" y="124269"/>
                  </a:lnTo>
                  <a:lnTo>
                    <a:pt x="720547" y="115773"/>
                  </a:lnTo>
                  <a:lnTo>
                    <a:pt x="717842" y="99656"/>
                  </a:lnTo>
                  <a:lnTo>
                    <a:pt x="710336" y="77724"/>
                  </a:lnTo>
                  <a:lnTo>
                    <a:pt x="699477" y="58470"/>
                  </a:lnTo>
                  <a:lnTo>
                    <a:pt x="693089" y="51320"/>
                  </a:lnTo>
                  <a:lnTo>
                    <a:pt x="681761" y="38633"/>
                  </a:lnTo>
                  <a:lnTo>
                    <a:pt x="678599" y="36563"/>
                  </a:lnTo>
                  <a:lnTo>
                    <a:pt x="678599" y="115773"/>
                  </a:lnTo>
                  <a:lnTo>
                    <a:pt x="532968" y="115773"/>
                  </a:lnTo>
                  <a:lnTo>
                    <a:pt x="549033" y="79235"/>
                  </a:lnTo>
                  <a:lnTo>
                    <a:pt x="580491" y="55867"/>
                  </a:lnTo>
                  <a:lnTo>
                    <a:pt x="605777" y="51320"/>
                  </a:lnTo>
                  <a:lnTo>
                    <a:pt x="619493" y="52451"/>
                  </a:lnTo>
                  <a:lnTo>
                    <a:pt x="619175" y="52451"/>
                  </a:lnTo>
                  <a:lnTo>
                    <a:pt x="631367" y="55714"/>
                  </a:lnTo>
                  <a:lnTo>
                    <a:pt x="662317" y="78447"/>
                  </a:lnTo>
                  <a:lnTo>
                    <a:pt x="678599" y="115773"/>
                  </a:lnTo>
                  <a:lnTo>
                    <a:pt x="678599" y="36563"/>
                  </a:lnTo>
                  <a:lnTo>
                    <a:pt x="660234" y="24460"/>
                  </a:lnTo>
                  <a:lnTo>
                    <a:pt x="634911" y="15951"/>
                  </a:lnTo>
                  <a:lnTo>
                    <a:pt x="605777" y="13119"/>
                  </a:lnTo>
                  <a:lnTo>
                    <a:pt x="579729" y="15443"/>
                  </a:lnTo>
                  <a:lnTo>
                    <a:pt x="536016" y="34099"/>
                  </a:lnTo>
                  <a:lnTo>
                    <a:pt x="504113" y="70281"/>
                  </a:lnTo>
                  <a:lnTo>
                    <a:pt x="487845" y="117284"/>
                  </a:lnTo>
                  <a:lnTo>
                    <a:pt x="485813" y="144424"/>
                  </a:lnTo>
                  <a:lnTo>
                    <a:pt x="488073" y="174650"/>
                  </a:lnTo>
                  <a:lnTo>
                    <a:pt x="506133" y="223151"/>
                  </a:lnTo>
                  <a:lnTo>
                    <a:pt x="540854" y="255638"/>
                  </a:lnTo>
                  <a:lnTo>
                    <a:pt x="583984" y="271894"/>
                  </a:lnTo>
                  <a:lnTo>
                    <a:pt x="608177" y="273926"/>
                  </a:lnTo>
                  <a:lnTo>
                    <a:pt x="631456" y="272021"/>
                  </a:lnTo>
                  <a:lnTo>
                    <a:pt x="672630" y="256806"/>
                  </a:lnTo>
                  <a:lnTo>
                    <a:pt x="707097" y="225437"/>
                  </a:lnTo>
                  <a:lnTo>
                    <a:pt x="720966" y="203504"/>
                  </a:lnTo>
                  <a:lnTo>
                    <a:pt x="685152" y="183819"/>
                  </a:lnTo>
                  <a:lnTo>
                    <a:pt x="680199" y="193319"/>
                  </a:lnTo>
                  <a:lnTo>
                    <a:pt x="674268" y="202171"/>
                  </a:lnTo>
                  <a:lnTo>
                    <a:pt x="636066" y="231267"/>
                  </a:lnTo>
                  <a:lnTo>
                    <a:pt x="608761" y="235737"/>
                  </a:lnTo>
                  <a:lnTo>
                    <a:pt x="592988" y="234289"/>
                  </a:lnTo>
                  <a:lnTo>
                    <a:pt x="553250" y="212458"/>
                  </a:lnTo>
                  <a:lnTo>
                    <a:pt x="531660" y="169481"/>
                  </a:lnTo>
                  <a:lnTo>
                    <a:pt x="529983" y="151587"/>
                  </a:lnTo>
                  <a:lnTo>
                    <a:pt x="722769" y="1515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489184" y="5028422"/>
              <a:ext cx="223218" cy="248892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793562" y="5028422"/>
              <a:ext cx="181439" cy="247688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7032294" y="5022475"/>
              <a:ext cx="965200" cy="393700"/>
            </a:xfrm>
            <a:custGeom>
              <a:avLst/>
              <a:gdLst/>
              <a:ahLst/>
              <a:cxnLst/>
              <a:rect l="l" t="t" r="r" b="b"/>
              <a:pathLst>
                <a:path w="965200" h="393700">
                  <a:moveTo>
                    <a:pt x="202920" y="5994"/>
                  </a:moveTo>
                  <a:lnTo>
                    <a:pt x="159956" y="5994"/>
                  </a:lnTo>
                  <a:lnTo>
                    <a:pt x="159956" y="107594"/>
                  </a:lnTo>
                  <a:lnTo>
                    <a:pt x="42964" y="107594"/>
                  </a:lnTo>
                  <a:lnTo>
                    <a:pt x="42964" y="5994"/>
                  </a:lnTo>
                  <a:lnTo>
                    <a:pt x="0" y="5994"/>
                  </a:lnTo>
                  <a:lnTo>
                    <a:pt x="0" y="107594"/>
                  </a:lnTo>
                  <a:lnTo>
                    <a:pt x="0" y="146964"/>
                  </a:lnTo>
                  <a:lnTo>
                    <a:pt x="0" y="253644"/>
                  </a:lnTo>
                  <a:lnTo>
                    <a:pt x="42964" y="253644"/>
                  </a:lnTo>
                  <a:lnTo>
                    <a:pt x="42964" y="146964"/>
                  </a:lnTo>
                  <a:lnTo>
                    <a:pt x="159956" y="146964"/>
                  </a:lnTo>
                  <a:lnTo>
                    <a:pt x="159956" y="253644"/>
                  </a:lnTo>
                  <a:lnTo>
                    <a:pt x="202920" y="253644"/>
                  </a:lnTo>
                  <a:lnTo>
                    <a:pt x="202920" y="146964"/>
                  </a:lnTo>
                  <a:lnTo>
                    <a:pt x="202920" y="107594"/>
                  </a:lnTo>
                  <a:lnTo>
                    <a:pt x="202920" y="5994"/>
                  </a:lnTo>
                  <a:close/>
                </a:path>
                <a:path w="965200" h="393700">
                  <a:moveTo>
                    <a:pt x="531177" y="130695"/>
                  </a:moveTo>
                  <a:lnTo>
                    <a:pt x="521843" y="78930"/>
                  </a:lnTo>
                  <a:lnTo>
                    <a:pt x="494855" y="38188"/>
                  </a:lnTo>
                  <a:lnTo>
                    <a:pt x="487006" y="31407"/>
                  </a:lnTo>
                  <a:lnTo>
                    <a:pt x="487006" y="130695"/>
                  </a:lnTo>
                  <a:lnTo>
                    <a:pt x="485406" y="151028"/>
                  </a:lnTo>
                  <a:lnTo>
                    <a:pt x="461340" y="198132"/>
                  </a:lnTo>
                  <a:lnTo>
                    <a:pt x="417144" y="221081"/>
                  </a:lnTo>
                  <a:lnTo>
                    <a:pt x="399872" y="222605"/>
                  </a:lnTo>
                  <a:lnTo>
                    <a:pt x="382600" y="221081"/>
                  </a:lnTo>
                  <a:lnTo>
                    <a:pt x="338391" y="198132"/>
                  </a:lnTo>
                  <a:lnTo>
                    <a:pt x="314337" y="151028"/>
                  </a:lnTo>
                  <a:lnTo>
                    <a:pt x="312737" y="130695"/>
                  </a:lnTo>
                  <a:lnTo>
                    <a:pt x="314312" y="110350"/>
                  </a:lnTo>
                  <a:lnTo>
                    <a:pt x="338086" y="62941"/>
                  </a:lnTo>
                  <a:lnTo>
                    <a:pt x="382346" y="39725"/>
                  </a:lnTo>
                  <a:lnTo>
                    <a:pt x="399872" y="38188"/>
                  </a:lnTo>
                  <a:lnTo>
                    <a:pt x="417449" y="39725"/>
                  </a:lnTo>
                  <a:lnTo>
                    <a:pt x="461645" y="62649"/>
                  </a:lnTo>
                  <a:lnTo>
                    <a:pt x="485419" y="110109"/>
                  </a:lnTo>
                  <a:lnTo>
                    <a:pt x="487006" y="130695"/>
                  </a:lnTo>
                  <a:lnTo>
                    <a:pt x="487006" y="31407"/>
                  </a:lnTo>
                  <a:lnTo>
                    <a:pt x="474002" y="20802"/>
                  </a:lnTo>
                  <a:lnTo>
                    <a:pt x="451713" y="9245"/>
                  </a:lnTo>
                  <a:lnTo>
                    <a:pt x="427012" y="2311"/>
                  </a:lnTo>
                  <a:lnTo>
                    <a:pt x="399872" y="0"/>
                  </a:lnTo>
                  <a:lnTo>
                    <a:pt x="372732" y="2311"/>
                  </a:lnTo>
                  <a:lnTo>
                    <a:pt x="325729" y="20802"/>
                  </a:lnTo>
                  <a:lnTo>
                    <a:pt x="289547" y="56730"/>
                  </a:lnTo>
                  <a:lnTo>
                    <a:pt x="270891" y="103581"/>
                  </a:lnTo>
                  <a:lnTo>
                    <a:pt x="268566" y="130695"/>
                  </a:lnTo>
                  <a:lnTo>
                    <a:pt x="270891" y="157556"/>
                  </a:lnTo>
                  <a:lnTo>
                    <a:pt x="289547" y="204114"/>
                  </a:lnTo>
                  <a:lnTo>
                    <a:pt x="325729" y="240004"/>
                  </a:lnTo>
                  <a:lnTo>
                    <a:pt x="372732" y="258495"/>
                  </a:lnTo>
                  <a:lnTo>
                    <a:pt x="399872" y="260807"/>
                  </a:lnTo>
                  <a:lnTo>
                    <a:pt x="427012" y="258495"/>
                  </a:lnTo>
                  <a:lnTo>
                    <a:pt x="474002" y="240004"/>
                  </a:lnTo>
                  <a:lnTo>
                    <a:pt x="510184" y="204114"/>
                  </a:lnTo>
                  <a:lnTo>
                    <a:pt x="528840" y="157556"/>
                  </a:lnTo>
                  <a:lnTo>
                    <a:pt x="531177" y="130695"/>
                  </a:lnTo>
                  <a:close/>
                </a:path>
                <a:path w="965200" h="393700">
                  <a:moveTo>
                    <a:pt x="965073" y="5956"/>
                  </a:moveTo>
                  <a:lnTo>
                    <a:pt x="917321" y="5956"/>
                  </a:lnTo>
                  <a:lnTo>
                    <a:pt x="836752" y="183222"/>
                  </a:lnTo>
                  <a:lnTo>
                    <a:pt x="749007" y="5956"/>
                  </a:lnTo>
                  <a:lnTo>
                    <a:pt x="700074" y="5956"/>
                  </a:lnTo>
                  <a:lnTo>
                    <a:pt x="814070" y="230365"/>
                  </a:lnTo>
                  <a:lnTo>
                    <a:pt x="734085" y="393306"/>
                  </a:lnTo>
                  <a:lnTo>
                    <a:pt x="781837" y="393306"/>
                  </a:lnTo>
                  <a:lnTo>
                    <a:pt x="965073" y="59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035566" y="5028422"/>
              <a:ext cx="182633" cy="247688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8299348" y="5009343"/>
              <a:ext cx="755650" cy="284480"/>
            </a:xfrm>
            <a:custGeom>
              <a:avLst/>
              <a:gdLst/>
              <a:ahLst/>
              <a:cxnLst/>
              <a:rect l="l" t="t" r="r" b="b"/>
              <a:pathLst>
                <a:path w="755650" h="284479">
                  <a:moveTo>
                    <a:pt x="212483" y="0"/>
                  </a:moveTo>
                  <a:lnTo>
                    <a:pt x="42976" y="182626"/>
                  </a:lnTo>
                  <a:lnTo>
                    <a:pt x="42976" y="19088"/>
                  </a:lnTo>
                  <a:lnTo>
                    <a:pt x="0" y="19088"/>
                  </a:lnTo>
                  <a:lnTo>
                    <a:pt x="0" y="284099"/>
                  </a:lnTo>
                  <a:lnTo>
                    <a:pt x="169506" y="101447"/>
                  </a:lnTo>
                  <a:lnTo>
                    <a:pt x="169506" y="266776"/>
                  </a:lnTo>
                  <a:lnTo>
                    <a:pt x="212483" y="266776"/>
                  </a:lnTo>
                  <a:lnTo>
                    <a:pt x="212483" y="0"/>
                  </a:lnTo>
                  <a:close/>
                </a:path>
                <a:path w="755650" h="284479">
                  <a:moveTo>
                    <a:pt x="455980" y="19113"/>
                  </a:moveTo>
                  <a:lnTo>
                    <a:pt x="257835" y="19113"/>
                  </a:lnTo>
                  <a:lnTo>
                    <a:pt x="257835" y="58483"/>
                  </a:lnTo>
                  <a:lnTo>
                    <a:pt x="335419" y="58483"/>
                  </a:lnTo>
                  <a:lnTo>
                    <a:pt x="335419" y="266763"/>
                  </a:lnTo>
                  <a:lnTo>
                    <a:pt x="378396" y="266763"/>
                  </a:lnTo>
                  <a:lnTo>
                    <a:pt x="378396" y="58483"/>
                  </a:lnTo>
                  <a:lnTo>
                    <a:pt x="455980" y="58483"/>
                  </a:lnTo>
                  <a:lnTo>
                    <a:pt x="455980" y="19113"/>
                  </a:lnTo>
                  <a:close/>
                </a:path>
                <a:path w="755650" h="284479">
                  <a:moveTo>
                    <a:pt x="682777" y="190373"/>
                  </a:moveTo>
                  <a:lnTo>
                    <a:pt x="673671" y="152184"/>
                  </a:lnTo>
                  <a:lnTo>
                    <a:pt x="638619" y="122656"/>
                  </a:lnTo>
                  <a:lnTo>
                    <a:pt x="638619" y="190373"/>
                  </a:lnTo>
                  <a:lnTo>
                    <a:pt x="637616" y="200190"/>
                  </a:lnTo>
                  <a:lnTo>
                    <a:pt x="607275" y="226936"/>
                  </a:lnTo>
                  <a:lnTo>
                    <a:pt x="584301" y="228574"/>
                  </a:lnTo>
                  <a:lnTo>
                    <a:pt x="544322" y="228574"/>
                  </a:lnTo>
                  <a:lnTo>
                    <a:pt x="544322" y="152184"/>
                  </a:lnTo>
                  <a:lnTo>
                    <a:pt x="584911" y="152184"/>
                  </a:lnTo>
                  <a:lnTo>
                    <a:pt x="623100" y="159359"/>
                  </a:lnTo>
                  <a:lnTo>
                    <a:pt x="638619" y="190373"/>
                  </a:lnTo>
                  <a:lnTo>
                    <a:pt x="638619" y="122656"/>
                  </a:lnTo>
                  <a:lnTo>
                    <a:pt x="632942" y="120103"/>
                  </a:lnTo>
                  <a:lnTo>
                    <a:pt x="612432" y="115519"/>
                  </a:lnTo>
                  <a:lnTo>
                    <a:pt x="588479" y="113982"/>
                  </a:lnTo>
                  <a:lnTo>
                    <a:pt x="544322" y="113982"/>
                  </a:lnTo>
                  <a:lnTo>
                    <a:pt x="544322" y="19088"/>
                  </a:lnTo>
                  <a:lnTo>
                    <a:pt x="501345" y="19088"/>
                  </a:lnTo>
                  <a:lnTo>
                    <a:pt x="501345" y="266776"/>
                  </a:lnTo>
                  <a:lnTo>
                    <a:pt x="587883" y="266776"/>
                  </a:lnTo>
                  <a:lnTo>
                    <a:pt x="611454" y="265468"/>
                  </a:lnTo>
                  <a:lnTo>
                    <a:pt x="660692" y="245884"/>
                  </a:lnTo>
                  <a:lnTo>
                    <a:pt x="681393" y="206832"/>
                  </a:lnTo>
                  <a:lnTo>
                    <a:pt x="682777" y="190373"/>
                  </a:lnTo>
                  <a:close/>
                </a:path>
                <a:path w="755650" h="284479">
                  <a:moveTo>
                    <a:pt x="755599" y="19088"/>
                  </a:moveTo>
                  <a:lnTo>
                    <a:pt x="712622" y="19088"/>
                  </a:lnTo>
                  <a:lnTo>
                    <a:pt x="712622" y="266776"/>
                  </a:lnTo>
                  <a:lnTo>
                    <a:pt x="755599" y="266776"/>
                  </a:lnTo>
                  <a:lnTo>
                    <a:pt x="755599" y="1908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136130" y="5028422"/>
              <a:ext cx="190988" cy="247688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9377233" y="5022464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20" h="260985">
                  <a:moveTo>
                    <a:pt x="120572" y="0"/>
                  </a:moveTo>
                  <a:lnTo>
                    <a:pt x="73788" y="8576"/>
                  </a:lnTo>
                  <a:lnTo>
                    <a:pt x="34920" y="34313"/>
                  </a:lnTo>
                  <a:lnTo>
                    <a:pt x="8734" y="75271"/>
                  </a:lnTo>
                  <a:lnTo>
                    <a:pt x="0" y="129503"/>
                  </a:lnTo>
                  <a:lnTo>
                    <a:pt x="2201" y="158829"/>
                  </a:lnTo>
                  <a:lnTo>
                    <a:pt x="19812" y="207173"/>
                  </a:lnTo>
                  <a:lnTo>
                    <a:pt x="53763" y="241336"/>
                  </a:lnTo>
                  <a:lnTo>
                    <a:pt x="96437" y="258645"/>
                  </a:lnTo>
                  <a:lnTo>
                    <a:pt x="120572" y="260808"/>
                  </a:lnTo>
                  <a:lnTo>
                    <a:pt x="145560" y="258199"/>
                  </a:lnTo>
                  <a:lnTo>
                    <a:pt x="168017" y="250368"/>
                  </a:lnTo>
                  <a:lnTo>
                    <a:pt x="187939" y="237312"/>
                  </a:lnTo>
                  <a:lnTo>
                    <a:pt x="201918" y="222611"/>
                  </a:lnTo>
                  <a:lnTo>
                    <a:pt x="125346" y="222611"/>
                  </a:lnTo>
                  <a:lnTo>
                    <a:pt x="107529" y="220989"/>
                  </a:lnTo>
                  <a:lnTo>
                    <a:pt x="65956" y="196653"/>
                  </a:lnTo>
                  <a:lnTo>
                    <a:pt x="45535" y="149143"/>
                  </a:lnTo>
                  <a:lnTo>
                    <a:pt x="44176" y="129503"/>
                  </a:lnTo>
                  <a:lnTo>
                    <a:pt x="45642" y="109291"/>
                  </a:lnTo>
                  <a:lnTo>
                    <a:pt x="67746" y="62364"/>
                  </a:lnTo>
                  <a:lnTo>
                    <a:pt x="108988" y="39698"/>
                  </a:lnTo>
                  <a:lnTo>
                    <a:pt x="125346" y="38187"/>
                  </a:lnTo>
                  <a:lnTo>
                    <a:pt x="202517" y="38187"/>
                  </a:lnTo>
                  <a:lnTo>
                    <a:pt x="188383" y="23156"/>
                  </a:lnTo>
                  <a:lnTo>
                    <a:pt x="168613" y="10290"/>
                  </a:lnTo>
                  <a:lnTo>
                    <a:pt x="146011" y="2572"/>
                  </a:lnTo>
                  <a:lnTo>
                    <a:pt x="120572" y="0"/>
                  </a:lnTo>
                  <a:close/>
                </a:path>
                <a:path w="248920" h="260985">
                  <a:moveTo>
                    <a:pt x="248296" y="219029"/>
                  </a:moveTo>
                  <a:lnTo>
                    <a:pt x="205323" y="219029"/>
                  </a:lnTo>
                  <a:lnTo>
                    <a:pt x="205323" y="253646"/>
                  </a:lnTo>
                  <a:lnTo>
                    <a:pt x="248296" y="253646"/>
                  </a:lnTo>
                  <a:lnTo>
                    <a:pt x="248296" y="219029"/>
                  </a:lnTo>
                  <a:close/>
                </a:path>
                <a:path w="248920" h="260985">
                  <a:moveTo>
                    <a:pt x="202517" y="38187"/>
                  </a:moveTo>
                  <a:lnTo>
                    <a:pt x="125346" y="38187"/>
                  </a:lnTo>
                  <a:lnTo>
                    <a:pt x="141202" y="39698"/>
                  </a:lnTo>
                  <a:lnTo>
                    <a:pt x="141073" y="39698"/>
                  </a:lnTo>
                  <a:lnTo>
                    <a:pt x="182643" y="62060"/>
                  </a:lnTo>
                  <a:lnTo>
                    <a:pt x="206142" y="109291"/>
                  </a:lnTo>
                  <a:lnTo>
                    <a:pt x="207665" y="129503"/>
                  </a:lnTo>
                  <a:lnTo>
                    <a:pt x="207710" y="130100"/>
                  </a:lnTo>
                  <a:lnTo>
                    <a:pt x="195121" y="181579"/>
                  </a:lnTo>
                  <a:lnTo>
                    <a:pt x="159145" y="215896"/>
                  </a:lnTo>
                  <a:lnTo>
                    <a:pt x="143017" y="220989"/>
                  </a:lnTo>
                  <a:lnTo>
                    <a:pt x="142593" y="220989"/>
                  </a:lnTo>
                  <a:lnTo>
                    <a:pt x="125346" y="222611"/>
                  </a:lnTo>
                  <a:lnTo>
                    <a:pt x="201918" y="222611"/>
                  </a:lnTo>
                  <a:lnTo>
                    <a:pt x="205323" y="219029"/>
                  </a:lnTo>
                  <a:lnTo>
                    <a:pt x="248296" y="219029"/>
                  </a:lnTo>
                  <a:lnTo>
                    <a:pt x="248296" y="41171"/>
                  </a:lnTo>
                  <a:lnTo>
                    <a:pt x="205323" y="41171"/>
                  </a:lnTo>
                  <a:lnTo>
                    <a:pt x="202517" y="38187"/>
                  </a:lnTo>
                  <a:close/>
                </a:path>
                <a:path w="248920" h="260985">
                  <a:moveTo>
                    <a:pt x="248296" y="5957"/>
                  </a:moveTo>
                  <a:lnTo>
                    <a:pt x="205323" y="5957"/>
                  </a:lnTo>
                  <a:lnTo>
                    <a:pt x="205323" y="41171"/>
                  </a:lnTo>
                  <a:lnTo>
                    <a:pt x="248296" y="41171"/>
                  </a:lnTo>
                  <a:lnTo>
                    <a:pt x="248296" y="59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670888" y="5028422"/>
              <a:ext cx="223218" cy="248892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10114318" y="5009343"/>
              <a:ext cx="3325495" cy="407034"/>
            </a:xfrm>
            <a:custGeom>
              <a:avLst/>
              <a:gdLst/>
              <a:ahLst/>
              <a:cxnLst/>
              <a:rect l="l" t="t" r="r" b="b"/>
              <a:pathLst>
                <a:path w="3325494" h="407035">
                  <a:moveTo>
                    <a:pt x="212471" y="0"/>
                  </a:moveTo>
                  <a:lnTo>
                    <a:pt x="42964" y="182626"/>
                  </a:lnTo>
                  <a:lnTo>
                    <a:pt x="42964" y="19088"/>
                  </a:lnTo>
                  <a:lnTo>
                    <a:pt x="0" y="19088"/>
                  </a:lnTo>
                  <a:lnTo>
                    <a:pt x="0" y="284099"/>
                  </a:lnTo>
                  <a:lnTo>
                    <a:pt x="169494" y="101447"/>
                  </a:lnTo>
                  <a:lnTo>
                    <a:pt x="169494" y="266776"/>
                  </a:lnTo>
                  <a:lnTo>
                    <a:pt x="212471" y="266776"/>
                  </a:lnTo>
                  <a:lnTo>
                    <a:pt x="212471" y="0"/>
                  </a:lnTo>
                  <a:close/>
                </a:path>
                <a:path w="3325494" h="407035">
                  <a:moveTo>
                    <a:pt x="519239" y="266776"/>
                  </a:moveTo>
                  <a:lnTo>
                    <a:pt x="416585" y="134874"/>
                  </a:lnTo>
                  <a:lnTo>
                    <a:pt x="507301" y="19088"/>
                  </a:lnTo>
                  <a:lnTo>
                    <a:pt x="454774" y="19088"/>
                  </a:lnTo>
                  <a:lnTo>
                    <a:pt x="389724" y="103238"/>
                  </a:lnTo>
                  <a:lnTo>
                    <a:pt x="325856" y="19088"/>
                  </a:lnTo>
                  <a:lnTo>
                    <a:pt x="273342" y="19088"/>
                  </a:lnTo>
                  <a:lnTo>
                    <a:pt x="363461" y="134277"/>
                  </a:lnTo>
                  <a:lnTo>
                    <a:pt x="257822" y="266776"/>
                  </a:lnTo>
                  <a:lnTo>
                    <a:pt x="310337" y="266776"/>
                  </a:lnTo>
                  <a:lnTo>
                    <a:pt x="388531" y="165912"/>
                  </a:lnTo>
                  <a:lnTo>
                    <a:pt x="466712" y="266776"/>
                  </a:lnTo>
                  <a:lnTo>
                    <a:pt x="519239" y="266776"/>
                  </a:lnTo>
                  <a:close/>
                </a:path>
                <a:path w="3325494" h="407035">
                  <a:moveTo>
                    <a:pt x="916139" y="0"/>
                  </a:moveTo>
                  <a:lnTo>
                    <a:pt x="746645" y="182626"/>
                  </a:lnTo>
                  <a:lnTo>
                    <a:pt x="746645" y="19088"/>
                  </a:lnTo>
                  <a:lnTo>
                    <a:pt x="703668" y="19088"/>
                  </a:lnTo>
                  <a:lnTo>
                    <a:pt x="703668" y="284099"/>
                  </a:lnTo>
                  <a:lnTo>
                    <a:pt x="873175" y="101447"/>
                  </a:lnTo>
                  <a:lnTo>
                    <a:pt x="873175" y="266776"/>
                  </a:lnTo>
                  <a:lnTo>
                    <a:pt x="916139" y="266776"/>
                  </a:lnTo>
                  <a:lnTo>
                    <a:pt x="916139" y="0"/>
                  </a:lnTo>
                  <a:close/>
                </a:path>
                <a:path w="3325494" h="407035">
                  <a:moveTo>
                    <a:pt x="1200200" y="19126"/>
                  </a:moveTo>
                  <a:lnTo>
                    <a:pt x="1157224" y="19126"/>
                  </a:lnTo>
                  <a:lnTo>
                    <a:pt x="1157224" y="120726"/>
                  </a:lnTo>
                  <a:lnTo>
                    <a:pt x="1040244" y="120726"/>
                  </a:lnTo>
                  <a:lnTo>
                    <a:pt x="1040244" y="19126"/>
                  </a:lnTo>
                  <a:lnTo>
                    <a:pt x="997280" y="19126"/>
                  </a:lnTo>
                  <a:lnTo>
                    <a:pt x="997280" y="120726"/>
                  </a:lnTo>
                  <a:lnTo>
                    <a:pt x="997280" y="160096"/>
                  </a:lnTo>
                  <a:lnTo>
                    <a:pt x="997280" y="266776"/>
                  </a:lnTo>
                  <a:lnTo>
                    <a:pt x="1040244" y="266776"/>
                  </a:lnTo>
                  <a:lnTo>
                    <a:pt x="1040244" y="160096"/>
                  </a:lnTo>
                  <a:lnTo>
                    <a:pt x="1157224" y="160096"/>
                  </a:lnTo>
                  <a:lnTo>
                    <a:pt x="1157224" y="266776"/>
                  </a:lnTo>
                  <a:lnTo>
                    <a:pt x="1200200" y="266776"/>
                  </a:lnTo>
                  <a:lnTo>
                    <a:pt x="1200200" y="160096"/>
                  </a:lnTo>
                  <a:lnTo>
                    <a:pt x="1200200" y="120726"/>
                  </a:lnTo>
                  <a:lnTo>
                    <a:pt x="1200200" y="19126"/>
                  </a:lnTo>
                  <a:close/>
                </a:path>
                <a:path w="3325494" h="407035">
                  <a:moveTo>
                    <a:pt x="1443748" y="19113"/>
                  </a:moveTo>
                  <a:lnTo>
                    <a:pt x="1245603" y="19113"/>
                  </a:lnTo>
                  <a:lnTo>
                    <a:pt x="1245603" y="58483"/>
                  </a:lnTo>
                  <a:lnTo>
                    <a:pt x="1323187" y="58483"/>
                  </a:lnTo>
                  <a:lnTo>
                    <a:pt x="1323187" y="266763"/>
                  </a:lnTo>
                  <a:lnTo>
                    <a:pt x="1366164" y="266763"/>
                  </a:lnTo>
                  <a:lnTo>
                    <a:pt x="1366164" y="58483"/>
                  </a:lnTo>
                  <a:lnTo>
                    <a:pt x="1443748" y="58483"/>
                  </a:lnTo>
                  <a:lnTo>
                    <a:pt x="1443748" y="19113"/>
                  </a:lnTo>
                  <a:close/>
                </a:path>
                <a:path w="3325494" h="407035">
                  <a:moveTo>
                    <a:pt x="1710512" y="151587"/>
                  </a:moveTo>
                  <a:lnTo>
                    <a:pt x="1709724" y="124269"/>
                  </a:lnTo>
                  <a:lnTo>
                    <a:pt x="1708289" y="115773"/>
                  </a:lnTo>
                  <a:lnTo>
                    <a:pt x="1705584" y="99656"/>
                  </a:lnTo>
                  <a:lnTo>
                    <a:pt x="1698078" y="77724"/>
                  </a:lnTo>
                  <a:lnTo>
                    <a:pt x="1687220" y="58470"/>
                  </a:lnTo>
                  <a:lnTo>
                    <a:pt x="1680819" y="51320"/>
                  </a:lnTo>
                  <a:lnTo>
                    <a:pt x="1669503" y="38633"/>
                  </a:lnTo>
                  <a:lnTo>
                    <a:pt x="1666328" y="36550"/>
                  </a:lnTo>
                  <a:lnTo>
                    <a:pt x="1666328" y="115773"/>
                  </a:lnTo>
                  <a:lnTo>
                    <a:pt x="1520710" y="115773"/>
                  </a:lnTo>
                  <a:lnTo>
                    <a:pt x="1536763" y="79235"/>
                  </a:lnTo>
                  <a:lnTo>
                    <a:pt x="1568234" y="55867"/>
                  </a:lnTo>
                  <a:lnTo>
                    <a:pt x="1593519" y="51320"/>
                  </a:lnTo>
                  <a:lnTo>
                    <a:pt x="1607223" y="52451"/>
                  </a:lnTo>
                  <a:lnTo>
                    <a:pt x="1606918" y="52451"/>
                  </a:lnTo>
                  <a:lnTo>
                    <a:pt x="1619110" y="55714"/>
                  </a:lnTo>
                  <a:lnTo>
                    <a:pt x="1650060" y="78447"/>
                  </a:lnTo>
                  <a:lnTo>
                    <a:pt x="1666328" y="115773"/>
                  </a:lnTo>
                  <a:lnTo>
                    <a:pt x="1666328" y="36550"/>
                  </a:lnTo>
                  <a:lnTo>
                    <a:pt x="1647977" y="24460"/>
                  </a:lnTo>
                  <a:lnTo>
                    <a:pt x="1622653" y="15951"/>
                  </a:lnTo>
                  <a:lnTo>
                    <a:pt x="1593519" y="13119"/>
                  </a:lnTo>
                  <a:lnTo>
                    <a:pt x="1567459" y="15443"/>
                  </a:lnTo>
                  <a:lnTo>
                    <a:pt x="1523758" y="34099"/>
                  </a:lnTo>
                  <a:lnTo>
                    <a:pt x="1491856" y="70281"/>
                  </a:lnTo>
                  <a:lnTo>
                    <a:pt x="1475587" y="117284"/>
                  </a:lnTo>
                  <a:lnTo>
                    <a:pt x="1473555" y="144424"/>
                  </a:lnTo>
                  <a:lnTo>
                    <a:pt x="1475816" y="174650"/>
                  </a:lnTo>
                  <a:lnTo>
                    <a:pt x="1493862" y="223151"/>
                  </a:lnTo>
                  <a:lnTo>
                    <a:pt x="1528597" y="255638"/>
                  </a:lnTo>
                  <a:lnTo>
                    <a:pt x="1571713" y="271894"/>
                  </a:lnTo>
                  <a:lnTo>
                    <a:pt x="1595920" y="273926"/>
                  </a:lnTo>
                  <a:lnTo>
                    <a:pt x="1619186" y="272021"/>
                  </a:lnTo>
                  <a:lnTo>
                    <a:pt x="1660372" y="256806"/>
                  </a:lnTo>
                  <a:lnTo>
                    <a:pt x="1694827" y="225437"/>
                  </a:lnTo>
                  <a:lnTo>
                    <a:pt x="1708708" y="203504"/>
                  </a:lnTo>
                  <a:lnTo>
                    <a:pt x="1672894" y="183819"/>
                  </a:lnTo>
                  <a:lnTo>
                    <a:pt x="1667941" y="193319"/>
                  </a:lnTo>
                  <a:lnTo>
                    <a:pt x="1662010" y="202171"/>
                  </a:lnTo>
                  <a:lnTo>
                    <a:pt x="1623809" y="231267"/>
                  </a:lnTo>
                  <a:lnTo>
                    <a:pt x="1596504" y="235737"/>
                  </a:lnTo>
                  <a:lnTo>
                    <a:pt x="1580718" y="234289"/>
                  </a:lnTo>
                  <a:lnTo>
                    <a:pt x="1540992" y="212458"/>
                  </a:lnTo>
                  <a:lnTo>
                    <a:pt x="1519402" y="169481"/>
                  </a:lnTo>
                  <a:lnTo>
                    <a:pt x="1517726" y="151587"/>
                  </a:lnTo>
                  <a:lnTo>
                    <a:pt x="1710512" y="151587"/>
                  </a:lnTo>
                  <a:close/>
                </a:path>
                <a:path w="3325494" h="407035">
                  <a:moveTo>
                    <a:pt x="2024392" y="144424"/>
                  </a:moveTo>
                  <a:lnTo>
                    <a:pt x="2016264" y="94818"/>
                  </a:lnTo>
                  <a:lnTo>
                    <a:pt x="1991868" y="52209"/>
                  </a:lnTo>
                  <a:lnTo>
                    <a:pt x="1990940" y="51320"/>
                  </a:lnTo>
                  <a:lnTo>
                    <a:pt x="1980234" y="40982"/>
                  </a:lnTo>
                  <a:lnTo>
                    <a:pt x="1980234" y="144424"/>
                  </a:lnTo>
                  <a:lnTo>
                    <a:pt x="1978875" y="162458"/>
                  </a:lnTo>
                  <a:lnTo>
                    <a:pt x="1978850" y="162788"/>
                  </a:lnTo>
                  <a:lnTo>
                    <a:pt x="1974735" y="179565"/>
                  </a:lnTo>
                  <a:lnTo>
                    <a:pt x="1974710" y="179717"/>
                  </a:lnTo>
                  <a:lnTo>
                    <a:pt x="1946211" y="220789"/>
                  </a:lnTo>
                  <a:lnTo>
                    <a:pt x="1899653" y="235737"/>
                  </a:lnTo>
                  <a:lnTo>
                    <a:pt x="1882025" y="234073"/>
                  </a:lnTo>
                  <a:lnTo>
                    <a:pt x="1839671" y="209169"/>
                  </a:lnTo>
                  <a:lnTo>
                    <a:pt x="1822513" y="179717"/>
                  </a:lnTo>
                  <a:lnTo>
                    <a:pt x="1822437" y="179565"/>
                  </a:lnTo>
                  <a:lnTo>
                    <a:pt x="1818220" y="162788"/>
                  </a:lnTo>
                  <a:lnTo>
                    <a:pt x="1818132" y="162458"/>
                  </a:lnTo>
                  <a:lnTo>
                    <a:pt x="1816735" y="144424"/>
                  </a:lnTo>
                  <a:lnTo>
                    <a:pt x="1816696" y="143827"/>
                  </a:lnTo>
                  <a:lnTo>
                    <a:pt x="1818233" y="124053"/>
                  </a:lnTo>
                  <a:lnTo>
                    <a:pt x="1818259" y="123723"/>
                  </a:lnTo>
                  <a:lnTo>
                    <a:pt x="1822919" y="105930"/>
                  </a:lnTo>
                  <a:lnTo>
                    <a:pt x="1822958" y="105778"/>
                  </a:lnTo>
                  <a:lnTo>
                    <a:pt x="1830781" y="90030"/>
                  </a:lnTo>
                  <a:lnTo>
                    <a:pt x="1841766" y="76377"/>
                  </a:lnTo>
                  <a:lnTo>
                    <a:pt x="1854746" y="65417"/>
                  </a:lnTo>
                  <a:lnTo>
                    <a:pt x="1868627" y="57581"/>
                  </a:lnTo>
                  <a:lnTo>
                    <a:pt x="1880819" y="53708"/>
                  </a:lnTo>
                  <a:lnTo>
                    <a:pt x="1883397" y="52882"/>
                  </a:lnTo>
                  <a:lnTo>
                    <a:pt x="1899056" y="51320"/>
                  </a:lnTo>
                  <a:lnTo>
                    <a:pt x="1914690" y="52882"/>
                  </a:lnTo>
                  <a:lnTo>
                    <a:pt x="1929345" y="57581"/>
                  </a:lnTo>
                  <a:lnTo>
                    <a:pt x="1943036" y="65417"/>
                  </a:lnTo>
                  <a:lnTo>
                    <a:pt x="1955761" y="76377"/>
                  </a:lnTo>
                  <a:lnTo>
                    <a:pt x="1966468" y="90030"/>
                  </a:lnTo>
                  <a:lnTo>
                    <a:pt x="1974037" y="105778"/>
                  </a:lnTo>
                  <a:lnTo>
                    <a:pt x="1974113" y="105930"/>
                  </a:lnTo>
                  <a:lnTo>
                    <a:pt x="1978609" y="123723"/>
                  </a:lnTo>
                  <a:lnTo>
                    <a:pt x="1978698" y="124053"/>
                  </a:lnTo>
                  <a:lnTo>
                    <a:pt x="1980184" y="143827"/>
                  </a:lnTo>
                  <a:lnTo>
                    <a:pt x="1980234" y="144424"/>
                  </a:lnTo>
                  <a:lnTo>
                    <a:pt x="1980234" y="40982"/>
                  </a:lnTo>
                  <a:lnTo>
                    <a:pt x="1974164" y="35115"/>
                  </a:lnTo>
                  <a:lnTo>
                    <a:pt x="1953602" y="22898"/>
                  </a:lnTo>
                  <a:lnTo>
                    <a:pt x="1930450" y="15659"/>
                  </a:lnTo>
                  <a:lnTo>
                    <a:pt x="1931149" y="15659"/>
                  </a:lnTo>
                  <a:lnTo>
                    <a:pt x="1903831" y="13119"/>
                  </a:lnTo>
                  <a:lnTo>
                    <a:pt x="1879066" y="15659"/>
                  </a:lnTo>
                  <a:lnTo>
                    <a:pt x="1856689" y="23266"/>
                  </a:lnTo>
                  <a:lnTo>
                    <a:pt x="1836699" y="35941"/>
                  </a:lnTo>
                  <a:lnTo>
                    <a:pt x="1819097" y="53708"/>
                  </a:lnTo>
                  <a:lnTo>
                    <a:pt x="1819097" y="19088"/>
                  </a:lnTo>
                  <a:lnTo>
                    <a:pt x="1776107" y="19088"/>
                  </a:lnTo>
                  <a:lnTo>
                    <a:pt x="1776107" y="406438"/>
                  </a:lnTo>
                  <a:lnTo>
                    <a:pt x="1819097" y="406438"/>
                  </a:lnTo>
                  <a:lnTo>
                    <a:pt x="1819097" y="232156"/>
                  </a:lnTo>
                  <a:lnTo>
                    <a:pt x="1836585" y="250431"/>
                  </a:lnTo>
                  <a:lnTo>
                    <a:pt x="1856828" y="263486"/>
                  </a:lnTo>
                  <a:lnTo>
                    <a:pt x="1879854" y="271322"/>
                  </a:lnTo>
                  <a:lnTo>
                    <a:pt x="1905622" y="273926"/>
                  </a:lnTo>
                  <a:lnTo>
                    <a:pt x="1931390" y="271564"/>
                  </a:lnTo>
                  <a:lnTo>
                    <a:pt x="1974672" y="252615"/>
                  </a:lnTo>
                  <a:lnTo>
                    <a:pt x="2006269" y="216090"/>
                  </a:lnTo>
                  <a:lnTo>
                    <a:pt x="2022386" y="170294"/>
                  </a:lnTo>
                  <a:lnTo>
                    <a:pt x="2024392" y="144424"/>
                  </a:lnTo>
                  <a:close/>
                </a:path>
                <a:path w="3325494" h="407035">
                  <a:moveTo>
                    <a:pt x="2311539" y="151587"/>
                  </a:moveTo>
                  <a:lnTo>
                    <a:pt x="2310752" y="124269"/>
                  </a:lnTo>
                  <a:lnTo>
                    <a:pt x="2309317" y="115773"/>
                  </a:lnTo>
                  <a:lnTo>
                    <a:pt x="2306612" y="99656"/>
                  </a:lnTo>
                  <a:lnTo>
                    <a:pt x="2299106" y="77724"/>
                  </a:lnTo>
                  <a:lnTo>
                    <a:pt x="2288248" y="58470"/>
                  </a:lnTo>
                  <a:lnTo>
                    <a:pt x="2281859" y="51320"/>
                  </a:lnTo>
                  <a:lnTo>
                    <a:pt x="2270531" y="38633"/>
                  </a:lnTo>
                  <a:lnTo>
                    <a:pt x="2267356" y="36550"/>
                  </a:lnTo>
                  <a:lnTo>
                    <a:pt x="2267356" y="115773"/>
                  </a:lnTo>
                  <a:lnTo>
                    <a:pt x="2121738" y="115773"/>
                  </a:lnTo>
                  <a:lnTo>
                    <a:pt x="2137791" y="79235"/>
                  </a:lnTo>
                  <a:lnTo>
                    <a:pt x="2169261" y="55867"/>
                  </a:lnTo>
                  <a:lnTo>
                    <a:pt x="2194547" y="51320"/>
                  </a:lnTo>
                  <a:lnTo>
                    <a:pt x="2208263" y="52451"/>
                  </a:lnTo>
                  <a:lnTo>
                    <a:pt x="2207945" y="52451"/>
                  </a:lnTo>
                  <a:lnTo>
                    <a:pt x="2220137" y="55714"/>
                  </a:lnTo>
                  <a:lnTo>
                    <a:pt x="2251087" y="78447"/>
                  </a:lnTo>
                  <a:lnTo>
                    <a:pt x="2267356" y="115773"/>
                  </a:lnTo>
                  <a:lnTo>
                    <a:pt x="2267356" y="36550"/>
                  </a:lnTo>
                  <a:lnTo>
                    <a:pt x="2249005" y="24460"/>
                  </a:lnTo>
                  <a:lnTo>
                    <a:pt x="2223681" y="15951"/>
                  </a:lnTo>
                  <a:lnTo>
                    <a:pt x="2194547" y="13119"/>
                  </a:lnTo>
                  <a:lnTo>
                    <a:pt x="2168487" y="15443"/>
                  </a:lnTo>
                  <a:lnTo>
                    <a:pt x="2124786" y="34099"/>
                  </a:lnTo>
                  <a:lnTo>
                    <a:pt x="2092883" y="70281"/>
                  </a:lnTo>
                  <a:lnTo>
                    <a:pt x="2076615" y="117284"/>
                  </a:lnTo>
                  <a:lnTo>
                    <a:pt x="2074583" y="144424"/>
                  </a:lnTo>
                  <a:lnTo>
                    <a:pt x="2076843" y="174650"/>
                  </a:lnTo>
                  <a:lnTo>
                    <a:pt x="2094903" y="223151"/>
                  </a:lnTo>
                  <a:lnTo>
                    <a:pt x="2129625" y="255638"/>
                  </a:lnTo>
                  <a:lnTo>
                    <a:pt x="2172754" y="271894"/>
                  </a:lnTo>
                  <a:lnTo>
                    <a:pt x="2196947" y="273926"/>
                  </a:lnTo>
                  <a:lnTo>
                    <a:pt x="2220226" y="272021"/>
                  </a:lnTo>
                  <a:lnTo>
                    <a:pt x="2261400" y="256806"/>
                  </a:lnTo>
                  <a:lnTo>
                    <a:pt x="2295868" y="225437"/>
                  </a:lnTo>
                  <a:lnTo>
                    <a:pt x="2309736" y="203504"/>
                  </a:lnTo>
                  <a:lnTo>
                    <a:pt x="2273922" y="183819"/>
                  </a:lnTo>
                  <a:lnTo>
                    <a:pt x="2268969" y="193319"/>
                  </a:lnTo>
                  <a:lnTo>
                    <a:pt x="2263038" y="202171"/>
                  </a:lnTo>
                  <a:lnTo>
                    <a:pt x="2224836" y="231267"/>
                  </a:lnTo>
                  <a:lnTo>
                    <a:pt x="2197531" y="235737"/>
                  </a:lnTo>
                  <a:lnTo>
                    <a:pt x="2181758" y="234289"/>
                  </a:lnTo>
                  <a:lnTo>
                    <a:pt x="2142020" y="212458"/>
                  </a:lnTo>
                  <a:lnTo>
                    <a:pt x="2120430" y="169481"/>
                  </a:lnTo>
                  <a:lnTo>
                    <a:pt x="2118753" y="151587"/>
                  </a:lnTo>
                  <a:lnTo>
                    <a:pt x="2311539" y="151587"/>
                  </a:lnTo>
                  <a:close/>
                </a:path>
                <a:path w="3325494" h="407035">
                  <a:moveTo>
                    <a:pt x="2572943" y="196938"/>
                  </a:moveTo>
                  <a:lnTo>
                    <a:pt x="2555849" y="213918"/>
                  </a:lnTo>
                  <a:lnTo>
                    <a:pt x="2536825" y="226047"/>
                  </a:lnTo>
                  <a:lnTo>
                    <a:pt x="2515857" y="233311"/>
                  </a:lnTo>
                  <a:lnTo>
                    <a:pt x="2492959" y="235737"/>
                  </a:lnTo>
                  <a:lnTo>
                    <a:pt x="2475687" y="234213"/>
                  </a:lnTo>
                  <a:lnTo>
                    <a:pt x="2431491" y="211277"/>
                  </a:lnTo>
                  <a:lnTo>
                    <a:pt x="2407424" y="164160"/>
                  </a:lnTo>
                  <a:lnTo>
                    <a:pt x="2405824" y="143827"/>
                  </a:lnTo>
                  <a:lnTo>
                    <a:pt x="2407424" y="123482"/>
                  </a:lnTo>
                  <a:lnTo>
                    <a:pt x="2431491" y="76073"/>
                  </a:lnTo>
                  <a:lnTo>
                    <a:pt x="2476030" y="52857"/>
                  </a:lnTo>
                  <a:lnTo>
                    <a:pt x="2493568" y="51320"/>
                  </a:lnTo>
                  <a:lnTo>
                    <a:pt x="2516543" y="53632"/>
                  </a:lnTo>
                  <a:lnTo>
                    <a:pt x="2537129" y="60566"/>
                  </a:lnTo>
                  <a:lnTo>
                    <a:pt x="2555341" y="72136"/>
                  </a:lnTo>
                  <a:lnTo>
                    <a:pt x="2571153" y="88315"/>
                  </a:lnTo>
                  <a:lnTo>
                    <a:pt x="2571153" y="36995"/>
                  </a:lnTo>
                  <a:lnTo>
                    <a:pt x="2553589" y="26543"/>
                  </a:lnTo>
                  <a:lnTo>
                    <a:pt x="2534894" y="19088"/>
                  </a:lnTo>
                  <a:lnTo>
                    <a:pt x="2515082" y="14617"/>
                  </a:lnTo>
                  <a:lnTo>
                    <a:pt x="2494153" y="13131"/>
                  </a:lnTo>
                  <a:lnTo>
                    <a:pt x="2466733" y="15455"/>
                  </a:lnTo>
                  <a:lnTo>
                    <a:pt x="2419299" y="34112"/>
                  </a:lnTo>
                  <a:lnTo>
                    <a:pt x="2382812" y="70281"/>
                  </a:lnTo>
                  <a:lnTo>
                    <a:pt x="2364003" y="117284"/>
                  </a:lnTo>
                  <a:lnTo>
                    <a:pt x="2361654" y="144437"/>
                  </a:lnTo>
                  <a:lnTo>
                    <a:pt x="2363978" y="171272"/>
                  </a:lnTo>
                  <a:lnTo>
                    <a:pt x="2382634" y="217678"/>
                  </a:lnTo>
                  <a:lnTo>
                    <a:pt x="2418892" y="253288"/>
                  </a:lnTo>
                  <a:lnTo>
                    <a:pt x="2466492" y="271640"/>
                  </a:lnTo>
                  <a:lnTo>
                    <a:pt x="2494153" y="273939"/>
                  </a:lnTo>
                  <a:lnTo>
                    <a:pt x="2515412" y="272338"/>
                  </a:lnTo>
                  <a:lnTo>
                    <a:pt x="2535631" y="267525"/>
                  </a:lnTo>
                  <a:lnTo>
                    <a:pt x="2554808" y="259499"/>
                  </a:lnTo>
                  <a:lnTo>
                    <a:pt x="2572943" y="248285"/>
                  </a:lnTo>
                  <a:lnTo>
                    <a:pt x="2572943" y="196938"/>
                  </a:lnTo>
                  <a:close/>
                </a:path>
                <a:path w="3325494" h="407035">
                  <a:moveTo>
                    <a:pt x="2820047" y="190373"/>
                  </a:moveTo>
                  <a:lnTo>
                    <a:pt x="2810903" y="152184"/>
                  </a:lnTo>
                  <a:lnTo>
                    <a:pt x="2775864" y="122656"/>
                  </a:lnTo>
                  <a:lnTo>
                    <a:pt x="2775864" y="190373"/>
                  </a:lnTo>
                  <a:lnTo>
                    <a:pt x="2774861" y="200190"/>
                  </a:lnTo>
                  <a:lnTo>
                    <a:pt x="2744508" y="226936"/>
                  </a:lnTo>
                  <a:lnTo>
                    <a:pt x="2721521" y="228574"/>
                  </a:lnTo>
                  <a:lnTo>
                    <a:pt x="2681516" y="228574"/>
                  </a:lnTo>
                  <a:lnTo>
                    <a:pt x="2681516" y="152184"/>
                  </a:lnTo>
                  <a:lnTo>
                    <a:pt x="2722143" y="152184"/>
                  </a:lnTo>
                  <a:lnTo>
                    <a:pt x="2760357" y="159359"/>
                  </a:lnTo>
                  <a:lnTo>
                    <a:pt x="2775864" y="190373"/>
                  </a:lnTo>
                  <a:lnTo>
                    <a:pt x="2775864" y="122656"/>
                  </a:lnTo>
                  <a:lnTo>
                    <a:pt x="2770162" y="120103"/>
                  </a:lnTo>
                  <a:lnTo>
                    <a:pt x="2749651" y="115519"/>
                  </a:lnTo>
                  <a:lnTo>
                    <a:pt x="2725699" y="113982"/>
                  </a:lnTo>
                  <a:lnTo>
                    <a:pt x="2681516" y="113982"/>
                  </a:lnTo>
                  <a:lnTo>
                    <a:pt x="2681516" y="19088"/>
                  </a:lnTo>
                  <a:lnTo>
                    <a:pt x="2638590" y="19088"/>
                  </a:lnTo>
                  <a:lnTo>
                    <a:pt x="2638590" y="266776"/>
                  </a:lnTo>
                  <a:lnTo>
                    <a:pt x="2725077" y="266776"/>
                  </a:lnTo>
                  <a:lnTo>
                    <a:pt x="2748661" y="265468"/>
                  </a:lnTo>
                  <a:lnTo>
                    <a:pt x="2797949" y="245884"/>
                  </a:lnTo>
                  <a:lnTo>
                    <a:pt x="2810776" y="228574"/>
                  </a:lnTo>
                  <a:lnTo>
                    <a:pt x="2814497" y="221564"/>
                  </a:lnTo>
                  <a:lnTo>
                    <a:pt x="2818650" y="206832"/>
                  </a:lnTo>
                  <a:lnTo>
                    <a:pt x="2820047" y="190373"/>
                  </a:lnTo>
                  <a:close/>
                </a:path>
                <a:path w="3325494" h="407035">
                  <a:moveTo>
                    <a:pt x="2892856" y="19088"/>
                  </a:moveTo>
                  <a:lnTo>
                    <a:pt x="2849892" y="19088"/>
                  </a:lnTo>
                  <a:lnTo>
                    <a:pt x="2849892" y="266776"/>
                  </a:lnTo>
                  <a:lnTo>
                    <a:pt x="2892856" y="266776"/>
                  </a:lnTo>
                  <a:lnTo>
                    <a:pt x="2892856" y="19088"/>
                  </a:lnTo>
                  <a:close/>
                </a:path>
                <a:path w="3325494" h="407035">
                  <a:moveTo>
                    <a:pt x="3325495" y="0"/>
                  </a:moveTo>
                  <a:lnTo>
                    <a:pt x="3155988" y="182626"/>
                  </a:lnTo>
                  <a:lnTo>
                    <a:pt x="3155988" y="19088"/>
                  </a:lnTo>
                  <a:lnTo>
                    <a:pt x="3113024" y="19088"/>
                  </a:lnTo>
                  <a:lnTo>
                    <a:pt x="3113024" y="284099"/>
                  </a:lnTo>
                  <a:lnTo>
                    <a:pt x="3282518" y="101447"/>
                  </a:lnTo>
                  <a:lnTo>
                    <a:pt x="3282518" y="266776"/>
                  </a:lnTo>
                  <a:lnTo>
                    <a:pt x="3325495" y="266776"/>
                  </a:lnTo>
                  <a:lnTo>
                    <a:pt x="33254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3660065" y="5028422"/>
              <a:ext cx="190988" cy="247688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3901140" y="4907870"/>
              <a:ext cx="1859280" cy="434340"/>
            </a:xfrm>
            <a:custGeom>
              <a:avLst/>
              <a:gdLst/>
              <a:ahLst/>
              <a:cxnLst/>
              <a:rect l="l" t="t" r="r" b="b"/>
              <a:pathLst>
                <a:path w="1859280" h="434339">
                  <a:moveTo>
                    <a:pt x="262610" y="245300"/>
                  </a:moveTo>
                  <a:lnTo>
                    <a:pt x="253276" y="193535"/>
                  </a:lnTo>
                  <a:lnTo>
                    <a:pt x="226288" y="152793"/>
                  </a:lnTo>
                  <a:lnTo>
                    <a:pt x="218440" y="146011"/>
                  </a:lnTo>
                  <a:lnTo>
                    <a:pt x="218440" y="245300"/>
                  </a:lnTo>
                  <a:lnTo>
                    <a:pt x="216839" y="265633"/>
                  </a:lnTo>
                  <a:lnTo>
                    <a:pt x="192786" y="312737"/>
                  </a:lnTo>
                  <a:lnTo>
                    <a:pt x="148577" y="335686"/>
                  </a:lnTo>
                  <a:lnTo>
                    <a:pt x="131305" y="337210"/>
                  </a:lnTo>
                  <a:lnTo>
                    <a:pt x="114033" y="335686"/>
                  </a:lnTo>
                  <a:lnTo>
                    <a:pt x="69824" y="312737"/>
                  </a:lnTo>
                  <a:lnTo>
                    <a:pt x="45770" y="265633"/>
                  </a:lnTo>
                  <a:lnTo>
                    <a:pt x="44170" y="245300"/>
                  </a:lnTo>
                  <a:lnTo>
                    <a:pt x="45745" y="224955"/>
                  </a:lnTo>
                  <a:lnTo>
                    <a:pt x="69532" y="177546"/>
                  </a:lnTo>
                  <a:lnTo>
                    <a:pt x="113792" y="154330"/>
                  </a:lnTo>
                  <a:lnTo>
                    <a:pt x="131305" y="152793"/>
                  </a:lnTo>
                  <a:lnTo>
                    <a:pt x="148882" y="154330"/>
                  </a:lnTo>
                  <a:lnTo>
                    <a:pt x="193078" y="177253"/>
                  </a:lnTo>
                  <a:lnTo>
                    <a:pt x="216852" y="224713"/>
                  </a:lnTo>
                  <a:lnTo>
                    <a:pt x="218440" y="245300"/>
                  </a:lnTo>
                  <a:lnTo>
                    <a:pt x="218440" y="146011"/>
                  </a:lnTo>
                  <a:lnTo>
                    <a:pt x="205435" y="135407"/>
                  </a:lnTo>
                  <a:lnTo>
                    <a:pt x="183159" y="123850"/>
                  </a:lnTo>
                  <a:lnTo>
                    <a:pt x="158445" y="116916"/>
                  </a:lnTo>
                  <a:lnTo>
                    <a:pt x="131305" y="114604"/>
                  </a:lnTo>
                  <a:lnTo>
                    <a:pt x="104165" y="116916"/>
                  </a:lnTo>
                  <a:lnTo>
                    <a:pt x="57162" y="135407"/>
                  </a:lnTo>
                  <a:lnTo>
                    <a:pt x="20980" y="171335"/>
                  </a:lnTo>
                  <a:lnTo>
                    <a:pt x="2336" y="218186"/>
                  </a:lnTo>
                  <a:lnTo>
                    <a:pt x="0" y="245300"/>
                  </a:lnTo>
                  <a:lnTo>
                    <a:pt x="2336" y="272161"/>
                  </a:lnTo>
                  <a:lnTo>
                    <a:pt x="20980" y="318719"/>
                  </a:lnTo>
                  <a:lnTo>
                    <a:pt x="57162" y="354609"/>
                  </a:lnTo>
                  <a:lnTo>
                    <a:pt x="104165" y="373100"/>
                  </a:lnTo>
                  <a:lnTo>
                    <a:pt x="131305" y="375412"/>
                  </a:lnTo>
                  <a:lnTo>
                    <a:pt x="158445" y="373100"/>
                  </a:lnTo>
                  <a:lnTo>
                    <a:pt x="205435" y="354609"/>
                  </a:lnTo>
                  <a:lnTo>
                    <a:pt x="241617" y="318719"/>
                  </a:lnTo>
                  <a:lnTo>
                    <a:pt x="260273" y="272161"/>
                  </a:lnTo>
                  <a:lnTo>
                    <a:pt x="262610" y="245300"/>
                  </a:lnTo>
                  <a:close/>
                </a:path>
                <a:path w="1859280" h="434339">
                  <a:moveTo>
                    <a:pt x="514502" y="292442"/>
                  </a:moveTo>
                  <a:lnTo>
                    <a:pt x="497192" y="247091"/>
                  </a:lnTo>
                  <a:lnTo>
                    <a:pt x="468541" y="230974"/>
                  </a:lnTo>
                  <a:lnTo>
                    <a:pt x="480809" y="221234"/>
                  </a:lnTo>
                  <a:lnTo>
                    <a:pt x="489585" y="209346"/>
                  </a:lnTo>
                  <a:lnTo>
                    <a:pt x="494842" y="195275"/>
                  </a:lnTo>
                  <a:lnTo>
                    <a:pt x="496595" y="179044"/>
                  </a:lnTo>
                  <a:lnTo>
                    <a:pt x="495249" y="165366"/>
                  </a:lnTo>
                  <a:lnTo>
                    <a:pt x="475107" y="131902"/>
                  </a:lnTo>
                  <a:lnTo>
                    <a:pt x="434365" y="115684"/>
                  </a:lnTo>
                  <a:lnTo>
                    <a:pt x="416610" y="114604"/>
                  </a:lnTo>
                  <a:lnTo>
                    <a:pt x="401574" y="115455"/>
                  </a:lnTo>
                  <a:lnTo>
                    <a:pt x="362305" y="128320"/>
                  </a:lnTo>
                  <a:lnTo>
                    <a:pt x="330657" y="159359"/>
                  </a:lnTo>
                  <a:lnTo>
                    <a:pt x="360514" y="183819"/>
                  </a:lnTo>
                  <a:lnTo>
                    <a:pt x="364464" y="177558"/>
                  </a:lnTo>
                  <a:lnTo>
                    <a:pt x="369163" y="171894"/>
                  </a:lnTo>
                  <a:lnTo>
                    <a:pt x="405765" y="153390"/>
                  </a:lnTo>
                  <a:lnTo>
                    <a:pt x="414820" y="152793"/>
                  </a:lnTo>
                  <a:lnTo>
                    <a:pt x="424865" y="153352"/>
                  </a:lnTo>
                  <a:lnTo>
                    <a:pt x="456526" y="179539"/>
                  </a:lnTo>
                  <a:lnTo>
                    <a:pt x="457200" y="187401"/>
                  </a:lnTo>
                  <a:lnTo>
                    <a:pt x="456374" y="194195"/>
                  </a:lnTo>
                  <a:lnTo>
                    <a:pt x="422363" y="216255"/>
                  </a:lnTo>
                  <a:lnTo>
                    <a:pt x="411835" y="216662"/>
                  </a:lnTo>
                  <a:lnTo>
                    <a:pt x="390956" y="216662"/>
                  </a:lnTo>
                  <a:lnTo>
                    <a:pt x="390956" y="256044"/>
                  </a:lnTo>
                  <a:lnTo>
                    <a:pt x="416013" y="256044"/>
                  </a:lnTo>
                  <a:lnTo>
                    <a:pt x="429069" y="256565"/>
                  </a:lnTo>
                  <a:lnTo>
                    <a:pt x="467791" y="276339"/>
                  </a:lnTo>
                  <a:lnTo>
                    <a:pt x="471525" y="293052"/>
                  </a:lnTo>
                  <a:lnTo>
                    <a:pt x="470446" y="303949"/>
                  </a:lnTo>
                  <a:lnTo>
                    <a:pt x="436905" y="334822"/>
                  </a:lnTo>
                  <a:lnTo>
                    <a:pt x="412432" y="337210"/>
                  </a:lnTo>
                  <a:lnTo>
                    <a:pt x="400939" y="336423"/>
                  </a:lnTo>
                  <a:lnTo>
                    <a:pt x="364655" y="318668"/>
                  </a:lnTo>
                  <a:lnTo>
                    <a:pt x="349770" y="296621"/>
                  </a:lnTo>
                  <a:lnTo>
                    <a:pt x="312750" y="312140"/>
                  </a:lnTo>
                  <a:lnTo>
                    <a:pt x="335927" y="346290"/>
                  </a:lnTo>
                  <a:lnTo>
                    <a:pt x="375577" y="370192"/>
                  </a:lnTo>
                  <a:lnTo>
                    <a:pt x="411835" y="375412"/>
                  </a:lnTo>
                  <a:lnTo>
                    <a:pt x="432803" y="374218"/>
                  </a:lnTo>
                  <a:lnTo>
                    <a:pt x="482269" y="356323"/>
                  </a:lnTo>
                  <a:lnTo>
                    <a:pt x="512483" y="311442"/>
                  </a:lnTo>
                  <a:lnTo>
                    <a:pt x="514502" y="292442"/>
                  </a:lnTo>
                  <a:close/>
                </a:path>
                <a:path w="1859280" h="434339">
                  <a:moveTo>
                    <a:pt x="809383" y="328866"/>
                  </a:moveTo>
                  <a:lnTo>
                    <a:pt x="772375" y="328866"/>
                  </a:lnTo>
                  <a:lnTo>
                    <a:pt x="772375" y="159956"/>
                  </a:lnTo>
                  <a:lnTo>
                    <a:pt x="772375" y="120561"/>
                  </a:lnTo>
                  <a:lnTo>
                    <a:pt x="729399" y="120561"/>
                  </a:lnTo>
                  <a:lnTo>
                    <a:pt x="729399" y="159956"/>
                  </a:lnTo>
                  <a:lnTo>
                    <a:pt x="729399" y="328866"/>
                  </a:lnTo>
                  <a:lnTo>
                    <a:pt x="611225" y="328866"/>
                  </a:lnTo>
                  <a:lnTo>
                    <a:pt x="624281" y="314286"/>
                  </a:lnTo>
                  <a:lnTo>
                    <a:pt x="633603" y="296786"/>
                  </a:lnTo>
                  <a:lnTo>
                    <a:pt x="639203" y="276377"/>
                  </a:lnTo>
                  <a:lnTo>
                    <a:pt x="641070" y="253072"/>
                  </a:lnTo>
                  <a:lnTo>
                    <a:pt x="641070" y="159956"/>
                  </a:lnTo>
                  <a:lnTo>
                    <a:pt x="729399" y="159956"/>
                  </a:lnTo>
                  <a:lnTo>
                    <a:pt x="729399" y="120561"/>
                  </a:lnTo>
                  <a:lnTo>
                    <a:pt x="598093" y="120561"/>
                  </a:lnTo>
                  <a:lnTo>
                    <a:pt x="598093" y="230974"/>
                  </a:lnTo>
                  <a:lnTo>
                    <a:pt x="597458" y="251866"/>
                  </a:lnTo>
                  <a:lnTo>
                    <a:pt x="587946" y="296633"/>
                  </a:lnTo>
                  <a:lnTo>
                    <a:pt x="556501" y="326631"/>
                  </a:lnTo>
                  <a:lnTo>
                    <a:pt x="541997" y="328866"/>
                  </a:lnTo>
                  <a:lnTo>
                    <a:pt x="541997" y="433895"/>
                  </a:lnTo>
                  <a:lnTo>
                    <a:pt x="581380" y="433895"/>
                  </a:lnTo>
                  <a:lnTo>
                    <a:pt x="581380" y="368261"/>
                  </a:lnTo>
                  <a:lnTo>
                    <a:pt x="769988" y="368261"/>
                  </a:lnTo>
                  <a:lnTo>
                    <a:pt x="769988" y="433895"/>
                  </a:lnTo>
                  <a:lnTo>
                    <a:pt x="809383" y="433895"/>
                  </a:lnTo>
                  <a:lnTo>
                    <a:pt x="809383" y="368261"/>
                  </a:lnTo>
                  <a:lnTo>
                    <a:pt x="809383" y="328866"/>
                  </a:lnTo>
                  <a:close/>
                </a:path>
                <a:path w="1859280" h="434339">
                  <a:moveTo>
                    <a:pt x="1076159" y="253060"/>
                  </a:moveTo>
                  <a:lnTo>
                    <a:pt x="1075372" y="225742"/>
                  </a:lnTo>
                  <a:lnTo>
                    <a:pt x="1073937" y="217246"/>
                  </a:lnTo>
                  <a:lnTo>
                    <a:pt x="1071232" y="201129"/>
                  </a:lnTo>
                  <a:lnTo>
                    <a:pt x="1063726" y="179197"/>
                  </a:lnTo>
                  <a:lnTo>
                    <a:pt x="1052868" y="159943"/>
                  </a:lnTo>
                  <a:lnTo>
                    <a:pt x="1046467" y="152793"/>
                  </a:lnTo>
                  <a:lnTo>
                    <a:pt x="1035151" y="140106"/>
                  </a:lnTo>
                  <a:lnTo>
                    <a:pt x="1031976" y="138023"/>
                  </a:lnTo>
                  <a:lnTo>
                    <a:pt x="1031976" y="217246"/>
                  </a:lnTo>
                  <a:lnTo>
                    <a:pt x="886358" y="217246"/>
                  </a:lnTo>
                  <a:lnTo>
                    <a:pt x="902411" y="180708"/>
                  </a:lnTo>
                  <a:lnTo>
                    <a:pt x="933881" y="157340"/>
                  </a:lnTo>
                  <a:lnTo>
                    <a:pt x="959167" y="152793"/>
                  </a:lnTo>
                  <a:lnTo>
                    <a:pt x="972870" y="153924"/>
                  </a:lnTo>
                  <a:lnTo>
                    <a:pt x="972566" y="153924"/>
                  </a:lnTo>
                  <a:lnTo>
                    <a:pt x="984758" y="157187"/>
                  </a:lnTo>
                  <a:lnTo>
                    <a:pt x="1015695" y="179920"/>
                  </a:lnTo>
                  <a:lnTo>
                    <a:pt x="1031976" y="217246"/>
                  </a:lnTo>
                  <a:lnTo>
                    <a:pt x="1031976" y="138023"/>
                  </a:lnTo>
                  <a:lnTo>
                    <a:pt x="1013625" y="125933"/>
                  </a:lnTo>
                  <a:lnTo>
                    <a:pt x="988301" y="117424"/>
                  </a:lnTo>
                  <a:lnTo>
                    <a:pt x="959167" y="114592"/>
                  </a:lnTo>
                  <a:lnTo>
                    <a:pt x="933107" y="116916"/>
                  </a:lnTo>
                  <a:lnTo>
                    <a:pt x="889393" y="135572"/>
                  </a:lnTo>
                  <a:lnTo>
                    <a:pt x="857504" y="171754"/>
                  </a:lnTo>
                  <a:lnTo>
                    <a:pt x="841235" y="218757"/>
                  </a:lnTo>
                  <a:lnTo>
                    <a:pt x="839203" y="245897"/>
                  </a:lnTo>
                  <a:lnTo>
                    <a:pt x="841463" y="276123"/>
                  </a:lnTo>
                  <a:lnTo>
                    <a:pt x="859510" y="324624"/>
                  </a:lnTo>
                  <a:lnTo>
                    <a:pt x="894245" y="357111"/>
                  </a:lnTo>
                  <a:lnTo>
                    <a:pt x="937361" y="373367"/>
                  </a:lnTo>
                  <a:lnTo>
                    <a:pt x="961567" y="375399"/>
                  </a:lnTo>
                  <a:lnTo>
                    <a:pt x="984834" y="373494"/>
                  </a:lnTo>
                  <a:lnTo>
                    <a:pt x="1026020" y="358279"/>
                  </a:lnTo>
                  <a:lnTo>
                    <a:pt x="1060475" y="326910"/>
                  </a:lnTo>
                  <a:lnTo>
                    <a:pt x="1074356" y="304977"/>
                  </a:lnTo>
                  <a:lnTo>
                    <a:pt x="1038542" y="285292"/>
                  </a:lnTo>
                  <a:lnTo>
                    <a:pt x="1033589" y="294792"/>
                  </a:lnTo>
                  <a:lnTo>
                    <a:pt x="1027658" y="303644"/>
                  </a:lnTo>
                  <a:lnTo>
                    <a:pt x="989457" y="332740"/>
                  </a:lnTo>
                  <a:lnTo>
                    <a:pt x="962152" y="337210"/>
                  </a:lnTo>
                  <a:lnTo>
                    <a:pt x="946365" y="335762"/>
                  </a:lnTo>
                  <a:lnTo>
                    <a:pt x="906640" y="313931"/>
                  </a:lnTo>
                  <a:lnTo>
                    <a:pt x="885050" y="270954"/>
                  </a:lnTo>
                  <a:lnTo>
                    <a:pt x="883373" y="253060"/>
                  </a:lnTo>
                  <a:lnTo>
                    <a:pt x="1076159" y="253060"/>
                  </a:lnTo>
                  <a:close/>
                </a:path>
                <a:path w="1859280" h="434339">
                  <a:moveTo>
                    <a:pt x="1336294" y="13728"/>
                  </a:moveTo>
                  <a:lnTo>
                    <a:pt x="1300480" y="0"/>
                  </a:lnTo>
                  <a:lnTo>
                    <a:pt x="1293279" y="15671"/>
                  </a:lnTo>
                  <a:lnTo>
                    <a:pt x="1282433" y="26860"/>
                  </a:lnTo>
                  <a:lnTo>
                    <a:pt x="1267929" y="33566"/>
                  </a:lnTo>
                  <a:lnTo>
                    <a:pt x="1249768" y="35801"/>
                  </a:lnTo>
                  <a:lnTo>
                    <a:pt x="1231595" y="33566"/>
                  </a:lnTo>
                  <a:lnTo>
                    <a:pt x="1217079" y="26860"/>
                  </a:lnTo>
                  <a:lnTo>
                    <a:pt x="1206220" y="15671"/>
                  </a:lnTo>
                  <a:lnTo>
                    <a:pt x="1199019" y="0"/>
                  </a:lnTo>
                  <a:lnTo>
                    <a:pt x="1163205" y="13728"/>
                  </a:lnTo>
                  <a:lnTo>
                    <a:pt x="1185087" y="47637"/>
                  </a:lnTo>
                  <a:lnTo>
                    <a:pt x="1220736" y="67741"/>
                  </a:lnTo>
                  <a:lnTo>
                    <a:pt x="1249768" y="71615"/>
                  </a:lnTo>
                  <a:lnTo>
                    <a:pt x="1264767" y="70650"/>
                  </a:lnTo>
                  <a:lnTo>
                    <a:pt x="1303769" y="56108"/>
                  </a:lnTo>
                  <a:lnTo>
                    <a:pt x="1324635" y="35801"/>
                  </a:lnTo>
                  <a:lnTo>
                    <a:pt x="1330680" y="26441"/>
                  </a:lnTo>
                  <a:lnTo>
                    <a:pt x="1336294" y="13728"/>
                  </a:lnTo>
                  <a:close/>
                </a:path>
                <a:path w="1859280" h="434339">
                  <a:moveTo>
                    <a:pt x="1354201" y="101473"/>
                  </a:moveTo>
                  <a:lnTo>
                    <a:pt x="1184706" y="284099"/>
                  </a:lnTo>
                  <a:lnTo>
                    <a:pt x="1184706" y="120561"/>
                  </a:lnTo>
                  <a:lnTo>
                    <a:pt x="1141730" y="120561"/>
                  </a:lnTo>
                  <a:lnTo>
                    <a:pt x="1141730" y="385572"/>
                  </a:lnTo>
                  <a:lnTo>
                    <a:pt x="1235900" y="284099"/>
                  </a:lnTo>
                  <a:lnTo>
                    <a:pt x="1311236" y="202920"/>
                  </a:lnTo>
                  <a:lnTo>
                    <a:pt x="1311236" y="368249"/>
                  </a:lnTo>
                  <a:lnTo>
                    <a:pt x="1354201" y="368249"/>
                  </a:lnTo>
                  <a:lnTo>
                    <a:pt x="1354201" y="202920"/>
                  </a:lnTo>
                  <a:lnTo>
                    <a:pt x="1354201" y="101473"/>
                  </a:lnTo>
                  <a:close/>
                </a:path>
                <a:path w="1859280" h="434339">
                  <a:moveTo>
                    <a:pt x="1631162" y="298411"/>
                  </a:moveTo>
                  <a:lnTo>
                    <a:pt x="1614081" y="315391"/>
                  </a:lnTo>
                  <a:lnTo>
                    <a:pt x="1595043" y="327520"/>
                  </a:lnTo>
                  <a:lnTo>
                    <a:pt x="1574076" y="334784"/>
                  </a:lnTo>
                  <a:lnTo>
                    <a:pt x="1551178" y="337210"/>
                  </a:lnTo>
                  <a:lnTo>
                    <a:pt x="1533906" y="335686"/>
                  </a:lnTo>
                  <a:lnTo>
                    <a:pt x="1489710" y="312750"/>
                  </a:lnTo>
                  <a:lnTo>
                    <a:pt x="1465656" y="265633"/>
                  </a:lnTo>
                  <a:lnTo>
                    <a:pt x="1464056" y="245300"/>
                  </a:lnTo>
                  <a:lnTo>
                    <a:pt x="1465656" y="224955"/>
                  </a:lnTo>
                  <a:lnTo>
                    <a:pt x="1489710" y="177546"/>
                  </a:lnTo>
                  <a:lnTo>
                    <a:pt x="1534248" y="154330"/>
                  </a:lnTo>
                  <a:lnTo>
                    <a:pt x="1551787" y="152793"/>
                  </a:lnTo>
                  <a:lnTo>
                    <a:pt x="1574761" y="155105"/>
                  </a:lnTo>
                  <a:lnTo>
                    <a:pt x="1595361" y="162039"/>
                  </a:lnTo>
                  <a:lnTo>
                    <a:pt x="1613560" y="173609"/>
                  </a:lnTo>
                  <a:lnTo>
                    <a:pt x="1629371" y="189788"/>
                  </a:lnTo>
                  <a:lnTo>
                    <a:pt x="1629371" y="138468"/>
                  </a:lnTo>
                  <a:lnTo>
                    <a:pt x="1611807" y="128016"/>
                  </a:lnTo>
                  <a:lnTo>
                    <a:pt x="1593113" y="120561"/>
                  </a:lnTo>
                  <a:lnTo>
                    <a:pt x="1573301" y="116090"/>
                  </a:lnTo>
                  <a:lnTo>
                    <a:pt x="1552371" y="114604"/>
                  </a:lnTo>
                  <a:lnTo>
                    <a:pt x="1524965" y="116928"/>
                  </a:lnTo>
                  <a:lnTo>
                    <a:pt x="1477518" y="135585"/>
                  </a:lnTo>
                  <a:lnTo>
                    <a:pt x="1441030" y="171754"/>
                  </a:lnTo>
                  <a:lnTo>
                    <a:pt x="1422222" y="218757"/>
                  </a:lnTo>
                  <a:lnTo>
                    <a:pt x="1419872" y="245910"/>
                  </a:lnTo>
                  <a:lnTo>
                    <a:pt x="1422209" y="272745"/>
                  </a:lnTo>
                  <a:lnTo>
                    <a:pt x="1440865" y="319151"/>
                  </a:lnTo>
                  <a:lnTo>
                    <a:pt x="1477124" y="354761"/>
                  </a:lnTo>
                  <a:lnTo>
                    <a:pt x="1524711" y="373113"/>
                  </a:lnTo>
                  <a:lnTo>
                    <a:pt x="1552371" y="375412"/>
                  </a:lnTo>
                  <a:lnTo>
                    <a:pt x="1573631" y="373811"/>
                  </a:lnTo>
                  <a:lnTo>
                    <a:pt x="1593850" y="368998"/>
                  </a:lnTo>
                  <a:lnTo>
                    <a:pt x="1613027" y="360972"/>
                  </a:lnTo>
                  <a:lnTo>
                    <a:pt x="1631162" y="349758"/>
                  </a:lnTo>
                  <a:lnTo>
                    <a:pt x="1631162" y="298411"/>
                  </a:lnTo>
                  <a:close/>
                </a:path>
                <a:path w="1859280" h="434339">
                  <a:moveTo>
                    <a:pt x="1859216" y="120586"/>
                  </a:moveTo>
                  <a:lnTo>
                    <a:pt x="1661058" y="120586"/>
                  </a:lnTo>
                  <a:lnTo>
                    <a:pt x="1661058" y="159956"/>
                  </a:lnTo>
                  <a:lnTo>
                    <a:pt x="1738655" y="159956"/>
                  </a:lnTo>
                  <a:lnTo>
                    <a:pt x="1738655" y="368236"/>
                  </a:lnTo>
                  <a:lnTo>
                    <a:pt x="1781619" y="368236"/>
                  </a:lnTo>
                  <a:lnTo>
                    <a:pt x="1781619" y="159956"/>
                  </a:lnTo>
                  <a:lnTo>
                    <a:pt x="1859216" y="159956"/>
                  </a:lnTo>
                  <a:lnTo>
                    <a:pt x="1859216" y="1205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5805655" y="5028422"/>
              <a:ext cx="190988" cy="247688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16046840" y="5022464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5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5"/>
                  </a:lnTo>
                  <a:lnTo>
                    <a:pt x="20978" y="204113"/>
                  </a:lnTo>
                  <a:lnTo>
                    <a:pt x="57160" y="240002"/>
                  </a:lnTo>
                  <a:lnTo>
                    <a:pt x="104162" y="258497"/>
                  </a:lnTo>
                  <a:lnTo>
                    <a:pt x="131304" y="260808"/>
                  </a:lnTo>
                  <a:lnTo>
                    <a:pt x="158441" y="258497"/>
                  </a:lnTo>
                  <a:lnTo>
                    <a:pt x="183152" y="251563"/>
                  </a:lnTo>
                  <a:lnTo>
                    <a:pt x="205439" y="240002"/>
                  </a:lnTo>
                  <a:lnTo>
                    <a:pt x="225302" y="223815"/>
                  </a:lnTo>
                  <a:lnTo>
                    <a:pt x="226299" y="222611"/>
                  </a:lnTo>
                  <a:lnTo>
                    <a:pt x="131304" y="222611"/>
                  </a:lnTo>
                  <a:lnTo>
                    <a:pt x="114032" y="221083"/>
                  </a:lnTo>
                  <a:lnTo>
                    <a:pt x="69830" y="198140"/>
                  </a:lnTo>
                  <a:lnTo>
                    <a:pt x="45770" y="151028"/>
                  </a:lnTo>
                  <a:lnTo>
                    <a:pt x="44166" y="130697"/>
                  </a:lnTo>
                  <a:lnTo>
                    <a:pt x="45750" y="110354"/>
                  </a:lnTo>
                  <a:lnTo>
                    <a:pt x="69526" y="62950"/>
                  </a:lnTo>
                  <a:lnTo>
                    <a:pt x="113786" y="39736"/>
                  </a:lnTo>
                  <a:lnTo>
                    <a:pt x="131304" y="38187"/>
                  </a:lnTo>
                  <a:lnTo>
                    <a:pt x="226289" y="3818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90" h="260985">
                  <a:moveTo>
                    <a:pt x="226289" y="38187"/>
                  </a:moveTo>
                  <a:lnTo>
                    <a:pt x="131304" y="38187"/>
                  </a:lnTo>
                  <a:lnTo>
                    <a:pt x="149034" y="39736"/>
                  </a:lnTo>
                  <a:lnTo>
                    <a:pt x="148881" y="3973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28"/>
                  </a:lnTo>
                  <a:lnTo>
                    <a:pt x="192779" y="198140"/>
                  </a:lnTo>
                  <a:lnTo>
                    <a:pt x="148575" y="221083"/>
                  </a:lnTo>
                  <a:lnTo>
                    <a:pt x="131304" y="222611"/>
                  </a:lnTo>
                  <a:lnTo>
                    <a:pt x="226299" y="222611"/>
                  </a:lnTo>
                  <a:lnTo>
                    <a:pt x="241622" y="204113"/>
                  </a:lnTo>
                  <a:lnTo>
                    <a:pt x="253281" y="182027"/>
                  </a:lnTo>
                  <a:lnTo>
                    <a:pt x="260277" y="157555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89" y="381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6375061" y="5028422"/>
              <a:ext cx="190988" cy="247688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16616133" y="5022464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19" h="260985">
                  <a:moveTo>
                    <a:pt x="120572" y="0"/>
                  </a:moveTo>
                  <a:lnTo>
                    <a:pt x="73788" y="8576"/>
                  </a:lnTo>
                  <a:lnTo>
                    <a:pt x="34920" y="34313"/>
                  </a:lnTo>
                  <a:lnTo>
                    <a:pt x="8734" y="75271"/>
                  </a:lnTo>
                  <a:lnTo>
                    <a:pt x="0" y="129503"/>
                  </a:lnTo>
                  <a:lnTo>
                    <a:pt x="2201" y="158829"/>
                  </a:lnTo>
                  <a:lnTo>
                    <a:pt x="19812" y="207173"/>
                  </a:lnTo>
                  <a:lnTo>
                    <a:pt x="53763" y="241336"/>
                  </a:lnTo>
                  <a:lnTo>
                    <a:pt x="96437" y="258645"/>
                  </a:lnTo>
                  <a:lnTo>
                    <a:pt x="120572" y="260808"/>
                  </a:lnTo>
                  <a:lnTo>
                    <a:pt x="145560" y="258199"/>
                  </a:lnTo>
                  <a:lnTo>
                    <a:pt x="168017" y="250368"/>
                  </a:lnTo>
                  <a:lnTo>
                    <a:pt x="187939" y="237312"/>
                  </a:lnTo>
                  <a:lnTo>
                    <a:pt x="201918" y="222611"/>
                  </a:lnTo>
                  <a:lnTo>
                    <a:pt x="125346" y="222611"/>
                  </a:lnTo>
                  <a:lnTo>
                    <a:pt x="107529" y="220989"/>
                  </a:lnTo>
                  <a:lnTo>
                    <a:pt x="65956" y="196653"/>
                  </a:lnTo>
                  <a:lnTo>
                    <a:pt x="45535" y="149143"/>
                  </a:lnTo>
                  <a:lnTo>
                    <a:pt x="44176" y="129503"/>
                  </a:lnTo>
                  <a:lnTo>
                    <a:pt x="45642" y="109291"/>
                  </a:lnTo>
                  <a:lnTo>
                    <a:pt x="67746" y="62364"/>
                  </a:lnTo>
                  <a:lnTo>
                    <a:pt x="108988" y="39698"/>
                  </a:lnTo>
                  <a:lnTo>
                    <a:pt x="125346" y="38187"/>
                  </a:lnTo>
                  <a:lnTo>
                    <a:pt x="202517" y="38187"/>
                  </a:lnTo>
                  <a:lnTo>
                    <a:pt x="188383" y="23156"/>
                  </a:lnTo>
                  <a:lnTo>
                    <a:pt x="168613" y="10290"/>
                  </a:lnTo>
                  <a:lnTo>
                    <a:pt x="146011" y="2572"/>
                  </a:lnTo>
                  <a:lnTo>
                    <a:pt x="120572" y="0"/>
                  </a:lnTo>
                  <a:close/>
                </a:path>
                <a:path w="248919" h="260985">
                  <a:moveTo>
                    <a:pt x="248296" y="219029"/>
                  </a:moveTo>
                  <a:lnTo>
                    <a:pt x="205323" y="219029"/>
                  </a:lnTo>
                  <a:lnTo>
                    <a:pt x="205323" y="253646"/>
                  </a:lnTo>
                  <a:lnTo>
                    <a:pt x="248296" y="253646"/>
                  </a:lnTo>
                  <a:lnTo>
                    <a:pt x="248296" y="219029"/>
                  </a:lnTo>
                  <a:close/>
                </a:path>
                <a:path w="248919" h="260985">
                  <a:moveTo>
                    <a:pt x="202517" y="38187"/>
                  </a:moveTo>
                  <a:lnTo>
                    <a:pt x="125346" y="38187"/>
                  </a:lnTo>
                  <a:lnTo>
                    <a:pt x="141202" y="39698"/>
                  </a:lnTo>
                  <a:lnTo>
                    <a:pt x="141073" y="39698"/>
                  </a:lnTo>
                  <a:lnTo>
                    <a:pt x="182643" y="62060"/>
                  </a:lnTo>
                  <a:lnTo>
                    <a:pt x="206142" y="109291"/>
                  </a:lnTo>
                  <a:lnTo>
                    <a:pt x="207665" y="129503"/>
                  </a:lnTo>
                  <a:lnTo>
                    <a:pt x="207710" y="130100"/>
                  </a:lnTo>
                  <a:lnTo>
                    <a:pt x="195121" y="181579"/>
                  </a:lnTo>
                  <a:lnTo>
                    <a:pt x="159145" y="215896"/>
                  </a:lnTo>
                  <a:lnTo>
                    <a:pt x="143017" y="220989"/>
                  </a:lnTo>
                  <a:lnTo>
                    <a:pt x="142593" y="220989"/>
                  </a:lnTo>
                  <a:lnTo>
                    <a:pt x="125346" y="222611"/>
                  </a:lnTo>
                  <a:lnTo>
                    <a:pt x="201918" y="222611"/>
                  </a:lnTo>
                  <a:lnTo>
                    <a:pt x="205323" y="219029"/>
                  </a:lnTo>
                  <a:lnTo>
                    <a:pt x="248296" y="219029"/>
                  </a:lnTo>
                  <a:lnTo>
                    <a:pt x="248296" y="41171"/>
                  </a:lnTo>
                  <a:lnTo>
                    <a:pt x="205323" y="41171"/>
                  </a:lnTo>
                  <a:lnTo>
                    <a:pt x="202517" y="38187"/>
                  </a:lnTo>
                  <a:close/>
                </a:path>
                <a:path w="248919" h="260985">
                  <a:moveTo>
                    <a:pt x="248296" y="5957"/>
                  </a:moveTo>
                  <a:lnTo>
                    <a:pt x="205323" y="5957"/>
                  </a:lnTo>
                  <a:lnTo>
                    <a:pt x="205323" y="41171"/>
                  </a:lnTo>
                  <a:lnTo>
                    <a:pt x="248296" y="41171"/>
                  </a:lnTo>
                  <a:lnTo>
                    <a:pt x="248296" y="59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6909767" y="5028422"/>
              <a:ext cx="223218" cy="248892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979855" y="5574544"/>
              <a:ext cx="2479675" cy="483870"/>
            </a:xfrm>
            <a:custGeom>
              <a:avLst/>
              <a:gdLst/>
              <a:ahLst/>
              <a:cxnLst/>
              <a:rect l="l" t="t" r="r" b="b"/>
              <a:pathLst>
                <a:path w="2479675" h="483870">
                  <a:moveTo>
                    <a:pt x="202920" y="170129"/>
                  </a:moveTo>
                  <a:lnTo>
                    <a:pt x="159943" y="170129"/>
                  </a:lnTo>
                  <a:lnTo>
                    <a:pt x="159943" y="271729"/>
                  </a:lnTo>
                  <a:lnTo>
                    <a:pt x="42964" y="271729"/>
                  </a:lnTo>
                  <a:lnTo>
                    <a:pt x="42964" y="170129"/>
                  </a:lnTo>
                  <a:lnTo>
                    <a:pt x="0" y="170129"/>
                  </a:lnTo>
                  <a:lnTo>
                    <a:pt x="0" y="271729"/>
                  </a:lnTo>
                  <a:lnTo>
                    <a:pt x="0" y="311099"/>
                  </a:lnTo>
                  <a:lnTo>
                    <a:pt x="0" y="417779"/>
                  </a:lnTo>
                  <a:lnTo>
                    <a:pt x="42964" y="417779"/>
                  </a:lnTo>
                  <a:lnTo>
                    <a:pt x="42964" y="311099"/>
                  </a:lnTo>
                  <a:lnTo>
                    <a:pt x="159943" y="311099"/>
                  </a:lnTo>
                  <a:lnTo>
                    <a:pt x="159943" y="417779"/>
                  </a:lnTo>
                  <a:lnTo>
                    <a:pt x="202920" y="417779"/>
                  </a:lnTo>
                  <a:lnTo>
                    <a:pt x="202920" y="311099"/>
                  </a:lnTo>
                  <a:lnTo>
                    <a:pt x="202920" y="271729"/>
                  </a:lnTo>
                  <a:lnTo>
                    <a:pt x="202920" y="170129"/>
                  </a:lnTo>
                  <a:close/>
                </a:path>
                <a:path w="2479675" h="483870">
                  <a:moveTo>
                    <a:pt x="516851" y="170078"/>
                  </a:moveTo>
                  <a:lnTo>
                    <a:pt x="476275" y="170078"/>
                  </a:lnTo>
                  <a:lnTo>
                    <a:pt x="476275" y="294220"/>
                  </a:lnTo>
                  <a:lnTo>
                    <a:pt x="474865" y="312877"/>
                  </a:lnTo>
                  <a:lnTo>
                    <a:pt x="453898" y="359879"/>
                  </a:lnTo>
                  <a:lnTo>
                    <a:pt x="411581" y="385114"/>
                  </a:lnTo>
                  <a:lnTo>
                    <a:pt x="411149" y="385114"/>
                  </a:lnTo>
                  <a:lnTo>
                    <a:pt x="393903" y="386740"/>
                  </a:lnTo>
                  <a:lnTo>
                    <a:pt x="346392" y="372135"/>
                  </a:lnTo>
                  <a:lnTo>
                    <a:pt x="318173" y="331000"/>
                  </a:lnTo>
                  <a:lnTo>
                    <a:pt x="312737" y="293624"/>
                  </a:lnTo>
                  <a:lnTo>
                    <a:pt x="314198" y="273418"/>
                  </a:lnTo>
                  <a:lnTo>
                    <a:pt x="336308" y="226491"/>
                  </a:lnTo>
                  <a:lnTo>
                    <a:pt x="377545" y="203822"/>
                  </a:lnTo>
                  <a:lnTo>
                    <a:pt x="393903" y="202311"/>
                  </a:lnTo>
                  <a:lnTo>
                    <a:pt x="409638" y="203822"/>
                  </a:lnTo>
                  <a:lnTo>
                    <a:pt x="451205" y="226187"/>
                  </a:lnTo>
                  <a:lnTo>
                    <a:pt x="474700" y="273418"/>
                  </a:lnTo>
                  <a:lnTo>
                    <a:pt x="476224" y="293624"/>
                  </a:lnTo>
                  <a:lnTo>
                    <a:pt x="476275" y="294220"/>
                  </a:lnTo>
                  <a:lnTo>
                    <a:pt x="476275" y="170078"/>
                  </a:lnTo>
                  <a:lnTo>
                    <a:pt x="473887" y="170078"/>
                  </a:lnTo>
                  <a:lnTo>
                    <a:pt x="473887" y="205295"/>
                  </a:lnTo>
                  <a:lnTo>
                    <a:pt x="471081" y="202311"/>
                  </a:lnTo>
                  <a:lnTo>
                    <a:pt x="456946" y="187286"/>
                  </a:lnTo>
                  <a:lnTo>
                    <a:pt x="437172" y="174409"/>
                  </a:lnTo>
                  <a:lnTo>
                    <a:pt x="414566" y="166700"/>
                  </a:lnTo>
                  <a:lnTo>
                    <a:pt x="389128" y="164122"/>
                  </a:lnTo>
                  <a:lnTo>
                    <a:pt x="364756" y="166268"/>
                  </a:lnTo>
                  <a:lnTo>
                    <a:pt x="321932" y="183426"/>
                  </a:lnTo>
                  <a:lnTo>
                    <a:pt x="288213" y="217258"/>
                  </a:lnTo>
                  <a:lnTo>
                    <a:pt x="270751" y="264845"/>
                  </a:lnTo>
                  <a:lnTo>
                    <a:pt x="268566" y="293624"/>
                  </a:lnTo>
                  <a:lnTo>
                    <a:pt x="270764" y="322948"/>
                  </a:lnTo>
                  <a:lnTo>
                    <a:pt x="288378" y="371297"/>
                  </a:lnTo>
                  <a:lnTo>
                    <a:pt x="322326" y="405460"/>
                  </a:lnTo>
                  <a:lnTo>
                    <a:pt x="364998" y="422770"/>
                  </a:lnTo>
                  <a:lnTo>
                    <a:pt x="389128" y="424929"/>
                  </a:lnTo>
                  <a:lnTo>
                    <a:pt x="414121" y="422325"/>
                  </a:lnTo>
                  <a:lnTo>
                    <a:pt x="436575" y="414489"/>
                  </a:lnTo>
                  <a:lnTo>
                    <a:pt x="456501" y="401434"/>
                  </a:lnTo>
                  <a:lnTo>
                    <a:pt x="470484" y="386740"/>
                  </a:lnTo>
                  <a:lnTo>
                    <a:pt x="473887" y="383159"/>
                  </a:lnTo>
                  <a:lnTo>
                    <a:pt x="473887" y="417766"/>
                  </a:lnTo>
                  <a:lnTo>
                    <a:pt x="516851" y="417766"/>
                  </a:lnTo>
                  <a:lnTo>
                    <a:pt x="516851" y="383159"/>
                  </a:lnTo>
                  <a:lnTo>
                    <a:pt x="516851" y="205295"/>
                  </a:lnTo>
                  <a:lnTo>
                    <a:pt x="516851" y="170078"/>
                  </a:lnTo>
                  <a:close/>
                </a:path>
                <a:path w="2479675" h="483870">
                  <a:moveTo>
                    <a:pt x="984173" y="294830"/>
                  </a:moveTo>
                  <a:lnTo>
                    <a:pt x="974839" y="243065"/>
                  </a:lnTo>
                  <a:lnTo>
                    <a:pt x="947851" y="202323"/>
                  </a:lnTo>
                  <a:lnTo>
                    <a:pt x="940003" y="195541"/>
                  </a:lnTo>
                  <a:lnTo>
                    <a:pt x="940003" y="294830"/>
                  </a:lnTo>
                  <a:lnTo>
                    <a:pt x="938403" y="315163"/>
                  </a:lnTo>
                  <a:lnTo>
                    <a:pt x="914336" y="362280"/>
                  </a:lnTo>
                  <a:lnTo>
                    <a:pt x="870140" y="385216"/>
                  </a:lnTo>
                  <a:lnTo>
                    <a:pt x="852868" y="386740"/>
                  </a:lnTo>
                  <a:lnTo>
                    <a:pt x="835596" y="385216"/>
                  </a:lnTo>
                  <a:lnTo>
                    <a:pt x="791387" y="362280"/>
                  </a:lnTo>
                  <a:lnTo>
                    <a:pt x="767334" y="315163"/>
                  </a:lnTo>
                  <a:lnTo>
                    <a:pt x="765733" y="294830"/>
                  </a:lnTo>
                  <a:lnTo>
                    <a:pt x="767308" y="274485"/>
                  </a:lnTo>
                  <a:lnTo>
                    <a:pt x="791083" y="227088"/>
                  </a:lnTo>
                  <a:lnTo>
                    <a:pt x="835342" y="203873"/>
                  </a:lnTo>
                  <a:lnTo>
                    <a:pt x="852868" y="202323"/>
                  </a:lnTo>
                  <a:lnTo>
                    <a:pt x="870445" y="203873"/>
                  </a:lnTo>
                  <a:lnTo>
                    <a:pt x="914641" y="226796"/>
                  </a:lnTo>
                  <a:lnTo>
                    <a:pt x="938415" y="274243"/>
                  </a:lnTo>
                  <a:lnTo>
                    <a:pt x="940003" y="294830"/>
                  </a:lnTo>
                  <a:lnTo>
                    <a:pt x="940003" y="195541"/>
                  </a:lnTo>
                  <a:lnTo>
                    <a:pt x="926998" y="184937"/>
                  </a:lnTo>
                  <a:lnTo>
                    <a:pt x="904709" y="173380"/>
                  </a:lnTo>
                  <a:lnTo>
                    <a:pt x="880008" y="166446"/>
                  </a:lnTo>
                  <a:lnTo>
                    <a:pt x="852868" y="164134"/>
                  </a:lnTo>
                  <a:lnTo>
                    <a:pt x="825728" y="166446"/>
                  </a:lnTo>
                  <a:lnTo>
                    <a:pt x="778725" y="184937"/>
                  </a:lnTo>
                  <a:lnTo>
                    <a:pt x="742543" y="220865"/>
                  </a:lnTo>
                  <a:lnTo>
                    <a:pt x="723887" y="267716"/>
                  </a:lnTo>
                  <a:lnTo>
                    <a:pt x="721563" y="294830"/>
                  </a:lnTo>
                  <a:lnTo>
                    <a:pt x="723887" y="321691"/>
                  </a:lnTo>
                  <a:lnTo>
                    <a:pt x="742543" y="368249"/>
                  </a:lnTo>
                  <a:lnTo>
                    <a:pt x="778725" y="404139"/>
                  </a:lnTo>
                  <a:lnTo>
                    <a:pt x="825728" y="422630"/>
                  </a:lnTo>
                  <a:lnTo>
                    <a:pt x="852868" y="424942"/>
                  </a:lnTo>
                  <a:lnTo>
                    <a:pt x="880008" y="422630"/>
                  </a:lnTo>
                  <a:lnTo>
                    <a:pt x="926998" y="404139"/>
                  </a:lnTo>
                  <a:lnTo>
                    <a:pt x="963180" y="368249"/>
                  </a:lnTo>
                  <a:lnTo>
                    <a:pt x="981837" y="321691"/>
                  </a:lnTo>
                  <a:lnTo>
                    <a:pt x="984173" y="294830"/>
                  </a:lnTo>
                  <a:close/>
                </a:path>
                <a:path w="2479675" h="483870">
                  <a:moveTo>
                    <a:pt x="1296911" y="294830"/>
                  </a:moveTo>
                  <a:lnTo>
                    <a:pt x="1287729" y="243801"/>
                  </a:lnTo>
                  <a:lnTo>
                    <a:pt x="1260690" y="202323"/>
                  </a:lnTo>
                  <a:lnTo>
                    <a:pt x="1252740" y="195440"/>
                  </a:lnTo>
                  <a:lnTo>
                    <a:pt x="1252740" y="294830"/>
                  </a:lnTo>
                  <a:lnTo>
                    <a:pt x="1251140" y="315163"/>
                  </a:lnTo>
                  <a:lnTo>
                    <a:pt x="1227074" y="362280"/>
                  </a:lnTo>
                  <a:lnTo>
                    <a:pt x="1182878" y="385216"/>
                  </a:lnTo>
                  <a:lnTo>
                    <a:pt x="1165606" y="386740"/>
                  </a:lnTo>
                  <a:lnTo>
                    <a:pt x="1148334" y="385216"/>
                  </a:lnTo>
                  <a:lnTo>
                    <a:pt x="1104125" y="362280"/>
                  </a:lnTo>
                  <a:lnTo>
                    <a:pt x="1080071" y="315163"/>
                  </a:lnTo>
                  <a:lnTo>
                    <a:pt x="1078458" y="294830"/>
                  </a:lnTo>
                  <a:lnTo>
                    <a:pt x="1080046" y="274485"/>
                  </a:lnTo>
                  <a:lnTo>
                    <a:pt x="1103820" y="227088"/>
                  </a:lnTo>
                  <a:lnTo>
                    <a:pt x="1148080" y="203873"/>
                  </a:lnTo>
                  <a:lnTo>
                    <a:pt x="1165606" y="202323"/>
                  </a:lnTo>
                  <a:lnTo>
                    <a:pt x="1183182" y="203873"/>
                  </a:lnTo>
                  <a:lnTo>
                    <a:pt x="1227378" y="226796"/>
                  </a:lnTo>
                  <a:lnTo>
                    <a:pt x="1251153" y="274243"/>
                  </a:lnTo>
                  <a:lnTo>
                    <a:pt x="1252740" y="294830"/>
                  </a:lnTo>
                  <a:lnTo>
                    <a:pt x="1252740" y="195440"/>
                  </a:lnTo>
                  <a:lnTo>
                    <a:pt x="1240675" y="185280"/>
                  </a:lnTo>
                  <a:lnTo>
                    <a:pt x="1218793" y="173532"/>
                  </a:lnTo>
                  <a:lnTo>
                    <a:pt x="1194562" y="166484"/>
                  </a:lnTo>
                  <a:lnTo>
                    <a:pt x="1167993" y="164134"/>
                  </a:lnTo>
                  <a:lnTo>
                    <a:pt x="1138631" y="166966"/>
                  </a:lnTo>
                  <a:lnTo>
                    <a:pt x="1113828" y="175475"/>
                  </a:lnTo>
                  <a:lnTo>
                    <a:pt x="1093571" y="189649"/>
                  </a:lnTo>
                  <a:lnTo>
                    <a:pt x="1077861" y="209499"/>
                  </a:lnTo>
                  <a:lnTo>
                    <a:pt x="1076667" y="209499"/>
                  </a:lnTo>
                  <a:lnTo>
                    <a:pt x="1085684" y="159740"/>
                  </a:lnTo>
                  <a:lnTo>
                    <a:pt x="1108075" y="116751"/>
                  </a:lnTo>
                  <a:lnTo>
                    <a:pt x="1137742" y="89928"/>
                  </a:lnTo>
                  <a:lnTo>
                    <a:pt x="1179715" y="74002"/>
                  </a:lnTo>
                  <a:lnTo>
                    <a:pt x="1207376" y="67437"/>
                  </a:lnTo>
                  <a:lnTo>
                    <a:pt x="1215745" y="65278"/>
                  </a:lnTo>
                  <a:lnTo>
                    <a:pt x="1251089" y="50050"/>
                  </a:lnTo>
                  <a:lnTo>
                    <a:pt x="1279664" y="20358"/>
                  </a:lnTo>
                  <a:lnTo>
                    <a:pt x="1288554" y="0"/>
                  </a:lnTo>
                  <a:lnTo>
                    <a:pt x="1240802" y="0"/>
                  </a:lnTo>
                  <a:lnTo>
                    <a:pt x="1238021" y="7569"/>
                  </a:lnTo>
                  <a:lnTo>
                    <a:pt x="1233043" y="13830"/>
                  </a:lnTo>
                  <a:lnTo>
                    <a:pt x="1189659" y="32029"/>
                  </a:lnTo>
                  <a:lnTo>
                    <a:pt x="1172464" y="35712"/>
                  </a:lnTo>
                  <a:lnTo>
                    <a:pt x="1168082" y="36703"/>
                  </a:lnTo>
                  <a:lnTo>
                    <a:pt x="1163701" y="37896"/>
                  </a:lnTo>
                  <a:lnTo>
                    <a:pt x="1148194" y="41681"/>
                  </a:lnTo>
                  <a:lnTo>
                    <a:pt x="1143711" y="43065"/>
                  </a:lnTo>
                  <a:lnTo>
                    <a:pt x="1137335" y="45872"/>
                  </a:lnTo>
                  <a:lnTo>
                    <a:pt x="1133462" y="47447"/>
                  </a:lnTo>
                  <a:lnTo>
                    <a:pt x="1124318" y="51028"/>
                  </a:lnTo>
                  <a:lnTo>
                    <a:pt x="1120025" y="53022"/>
                  </a:lnTo>
                  <a:lnTo>
                    <a:pt x="1079373" y="85712"/>
                  </a:lnTo>
                  <a:lnTo>
                    <a:pt x="1045565" y="158762"/>
                  </a:lnTo>
                  <a:lnTo>
                    <a:pt x="1037107" y="208178"/>
                  </a:lnTo>
                  <a:lnTo>
                    <a:pt x="1034300" y="266192"/>
                  </a:lnTo>
                  <a:lnTo>
                    <a:pt x="1036904" y="307746"/>
                  </a:lnTo>
                  <a:lnTo>
                    <a:pt x="1057795" y="371602"/>
                  </a:lnTo>
                  <a:lnTo>
                    <a:pt x="1093939" y="407492"/>
                  </a:lnTo>
                  <a:lnTo>
                    <a:pt x="1136611" y="423011"/>
                  </a:lnTo>
                  <a:lnTo>
                    <a:pt x="1161427" y="424942"/>
                  </a:lnTo>
                  <a:lnTo>
                    <a:pt x="1190142" y="422630"/>
                  </a:lnTo>
                  <a:lnTo>
                    <a:pt x="1216037" y="415696"/>
                  </a:lnTo>
                  <a:lnTo>
                    <a:pt x="1239088" y="404139"/>
                  </a:lnTo>
                  <a:lnTo>
                    <a:pt x="1259306" y="387946"/>
                  </a:lnTo>
                  <a:lnTo>
                    <a:pt x="1260309" y="386740"/>
                  </a:lnTo>
                  <a:lnTo>
                    <a:pt x="1275753" y="368249"/>
                  </a:lnTo>
                  <a:lnTo>
                    <a:pt x="1287500" y="346163"/>
                  </a:lnTo>
                  <a:lnTo>
                    <a:pt x="1294561" y="321691"/>
                  </a:lnTo>
                  <a:lnTo>
                    <a:pt x="1296911" y="294830"/>
                  </a:lnTo>
                  <a:close/>
                </a:path>
                <a:path w="2479675" h="483870">
                  <a:moveTo>
                    <a:pt x="1723034" y="378409"/>
                  </a:moveTo>
                  <a:lnTo>
                    <a:pt x="1682457" y="378409"/>
                  </a:lnTo>
                  <a:lnTo>
                    <a:pt x="1682457" y="170129"/>
                  </a:lnTo>
                  <a:lnTo>
                    <a:pt x="1639481" y="170129"/>
                  </a:lnTo>
                  <a:lnTo>
                    <a:pt x="1639481" y="378409"/>
                  </a:lnTo>
                  <a:lnTo>
                    <a:pt x="1543989" y="378409"/>
                  </a:lnTo>
                  <a:lnTo>
                    <a:pt x="1543989" y="170129"/>
                  </a:lnTo>
                  <a:lnTo>
                    <a:pt x="1501013" y="170129"/>
                  </a:lnTo>
                  <a:lnTo>
                    <a:pt x="1501013" y="378409"/>
                  </a:lnTo>
                  <a:lnTo>
                    <a:pt x="1405521" y="378409"/>
                  </a:lnTo>
                  <a:lnTo>
                    <a:pt x="1405521" y="170129"/>
                  </a:lnTo>
                  <a:lnTo>
                    <a:pt x="1362544" y="170129"/>
                  </a:lnTo>
                  <a:lnTo>
                    <a:pt x="1362544" y="378409"/>
                  </a:lnTo>
                  <a:lnTo>
                    <a:pt x="1362544" y="417779"/>
                  </a:lnTo>
                  <a:lnTo>
                    <a:pt x="1683651" y="417779"/>
                  </a:lnTo>
                  <a:lnTo>
                    <a:pt x="1683651" y="483819"/>
                  </a:lnTo>
                  <a:lnTo>
                    <a:pt x="1723034" y="483819"/>
                  </a:lnTo>
                  <a:lnTo>
                    <a:pt x="1723034" y="417779"/>
                  </a:lnTo>
                  <a:lnTo>
                    <a:pt x="1723034" y="378409"/>
                  </a:lnTo>
                  <a:close/>
                </a:path>
                <a:path w="2479675" h="483870">
                  <a:moveTo>
                    <a:pt x="1989823" y="302590"/>
                  </a:moveTo>
                  <a:lnTo>
                    <a:pt x="1984895" y="250659"/>
                  </a:lnTo>
                  <a:lnTo>
                    <a:pt x="1966544" y="209486"/>
                  </a:lnTo>
                  <a:lnTo>
                    <a:pt x="1960143" y="202323"/>
                  </a:lnTo>
                  <a:lnTo>
                    <a:pt x="1948827" y="189649"/>
                  </a:lnTo>
                  <a:lnTo>
                    <a:pt x="1945652" y="187566"/>
                  </a:lnTo>
                  <a:lnTo>
                    <a:pt x="1945652" y="266776"/>
                  </a:lnTo>
                  <a:lnTo>
                    <a:pt x="1800034" y="266776"/>
                  </a:lnTo>
                  <a:lnTo>
                    <a:pt x="1816087" y="230238"/>
                  </a:lnTo>
                  <a:lnTo>
                    <a:pt x="1847545" y="206870"/>
                  </a:lnTo>
                  <a:lnTo>
                    <a:pt x="1872830" y="202323"/>
                  </a:lnTo>
                  <a:lnTo>
                    <a:pt x="1886546" y="203466"/>
                  </a:lnTo>
                  <a:lnTo>
                    <a:pt x="1886242" y="203466"/>
                  </a:lnTo>
                  <a:lnTo>
                    <a:pt x="1898434" y="206730"/>
                  </a:lnTo>
                  <a:lnTo>
                    <a:pt x="1929371" y="229463"/>
                  </a:lnTo>
                  <a:lnTo>
                    <a:pt x="1945652" y="266776"/>
                  </a:lnTo>
                  <a:lnTo>
                    <a:pt x="1945652" y="187566"/>
                  </a:lnTo>
                  <a:lnTo>
                    <a:pt x="1927301" y="175463"/>
                  </a:lnTo>
                  <a:lnTo>
                    <a:pt x="1901964" y="166966"/>
                  </a:lnTo>
                  <a:lnTo>
                    <a:pt x="1872830" y="164122"/>
                  </a:lnTo>
                  <a:lnTo>
                    <a:pt x="1846783" y="166458"/>
                  </a:lnTo>
                  <a:lnTo>
                    <a:pt x="1803069" y="185115"/>
                  </a:lnTo>
                  <a:lnTo>
                    <a:pt x="1771167" y="221297"/>
                  </a:lnTo>
                  <a:lnTo>
                    <a:pt x="1754898" y="268287"/>
                  </a:lnTo>
                  <a:lnTo>
                    <a:pt x="1752866" y="295427"/>
                  </a:lnTo>
                  <a:lnTo>
                    <a:pt x="1755127" y="325666"/>
                  </a:lnTo>
                  <a:lnTo>
                    <a:pt x="1773186" y="374154"/>
                  </a:lnTo>
                  <a:lnTo>
                    <a:pt x="1807921" y="406641"/>
                  </a:lnTo>
                  <a:lnTo>
                    <a:pt x="1851037" y="422897"/>
                  </a:lnTo>
                  <a:lnTo>
                    <a:pt x="1875231" y="424929"/>
                  </a:lnTo>
                  <a:lnTo>
                    <a:pt x="1898510" y="423037"/>
                  </a:lnTo>
                  <a:lnTo>
                    <a:pt x="1919998" y="417334"/>
                  </a:lnTo>
                  <a:lnTo>
                    <a:pt x="1939696" y="407822"/>
                  </a:lnTo>
                  <a:lnTo>
                    <a:pt x="1957603" y="394500"/>
                  </a:lnTo>
                  <a:lnTo>
                    <a:pt x="1965413" y="386740"/>
                  </a:lnTo>
                  <a:lnTo>
                    <a:pt x="1966214" y="385965"/>
                  </a:lnTo>
                  <a:lnTo>
                    <a:pt x="1974151" y="376453"/>
                  </a:lnTo>
                  <a:lnTo>
                    <a:pt x="1981428" y="365963"/>
                  </a:lnTo>
                  <a:lnTo>
                    <a:pt x="1988032" y="354520"/>
                  </a:lnTo>
                  <a:lnTo>
                    <a:pt x="1952218" y="334822"/>
                  </a:lnTo>
                  <a:lnTo>
                    <a:pt x="1947252" y="344335"/>
                  </a:lnTo>
                  <a:lnTo>
                    <a:pt x="1941322" y="353174"/>
                  </a:lnTo>
                  <a:lnTo>
                    <a:pt x="1903133" y="382270"/>
                  </a:lnTo>
                  <a:lnTo>
                    <a:pt x="1875815" y="386740"/>
                  </a:lnTo>
                  <a:lnTo>
                    <a:pt x="1860042" y="385292"/>
                  </a:lnTo>
                  <a:lnTo>
                    <a:pt x="1820316" y="363474"/>
                  </a:lnTo>
                  <a:lnTo>
                    <a:pt x="1798726" y="320497"/>
                  </a:lnTo>
                  <a:lnTo>
                    <a:pt x="1797050" y="302590"/>
                  </a:lnTo>
                  <a:lnTo>
                    <a:pt x="1989823" y="302590"/>
                  </a:lnTo>
                  <a:close/>
                </a:path>
                <a:path w="2479675" h="483870">
                  <a:moveTo>
                    <a:pt x="2251227" y="347941"/>
                  </a:moveTo>
                  <a:lnTo>
                    <a:pt x="2234146" y="364921"/>
                  </a:lnTo>
                  <a:lnTo>
                    <a:pt x="2215121" y="377037"/>
                  </a:lnTo>
                  <a:lnTo>
                    <a:pt x="2194153" y="384314"/>
                  </a:lnTo>
                  <a:lnTo>
                    <a:pt x="2171242" y="386740"/>
                  </a:lnTo>
                  <a:lnTo>
                    <a:pt x="2153983" y="385203"/>
                  </a:lnTo>
                  <a:lnTo>
                    <a:pt x="2109787" y="362280"/>
                  </a:lnTo>
                  <a:lnTo>
                    <a:pt x="2085721" y="315150"/>
                  </a:lnTo>
                  <a:lnTo>
                    <a:pt x="2084120" y="294817"/>
                  </a:lnTo>
                  <a:lnTo>
                    <a:pt x="2085721" y="274485"/>
                  </a:lnTo>
                  <a:lnTo>
                    <a:pt x="2109787" y="227076"/>
                  </a:lnTo>
                  <a:lnTo>
                    <a:pt x="2154313" y="203860"/>
                  </a:lnTo>
                  <a:lnTo>
                    <a:pt x="2171852" y="202311"/>
                  </a:lnTo>
                  <a:lnTo>
                    <a:pt x="2194826" y="204622"/>
                  </a:lnTo>
                  <a:lnTo>
                    <a:pt x="2215426" y="211569"/>
                  </a:lnTo>
                  <a:lnTo>
                    <a:pt x="2233625" y="223126"/>
                  </a:lnTo>
                  <a:lnTo>
                    <a:pt x="2249436" y="239318"/>
                  </a:lnTo>
                  <a:lnTo>
                    <a:pt x="2249436" y="187985"/>
                  </a:lnTo>
                  <a:lnTo>
                    <a:pt x="2231872" y="177546"/>
                  </a:lnTo>
                  <a:lnTo>
                    <a:pt x="2213178" y="170091"/>
                  </a:lnTo>
                  <a:lnTo>
                    <a:pt x="2193379" y="165620"/>
                  </a:lnTo>
                  <a:lnTo>
                    <a:pt x="2172436" y="164122"/>
                  </a:lnTo>
                  <a:lnTo>
                    <a:pt x="2145030" y="166458"/>
                  </a:lnTo>
                  <a:lnTo>
                    <a:pt x="2097582" y="185102"/>
                  </a:lnTo>
                  <a:lnTo>
                    <a:pt x="2061095" y="221284"/>
                  </a:lnTo>
                  <a:lnTo>
                    <a:pt x="2042287" y="268287"/>
                  </a:lnTo>
                  <a:lnTo>
                    <a:pt x="2039937" y="295427"/>
                  </a:lnTo>
                  <a:lnTo>
                    <a:pt x="2042274" y="322262"/>
                  </a:lnTo>
                  <a:lnTo>
                    <a:pt x="2060930" y="368668"/>
                  </a:lnTo>
                  <a:lnTo>
                    <a:pt x="2097189" y="404291"/>
                  </a:lnTo>
                  <a:lnTo>
                    <a:pt x="2144776" y="422643"/>
                  </a:lnTo>
                  <a:lnTo>
                    <a:pt x="2172436" y="424929"/>
                  </a:lnTo>
                  <a:lnTo>
                    <a:pt x="2193696" y="423329"/>
                  </a:lnTo>
                  <a:lnTo>
                    <a:pt x="2213927" y="418515"/>
                  </a:lnTo>
                  <a:lnTo>
                    <a:pt x="2233091" y="410502"/>
                  </a:lnTo>
                  <a:lnTo>
                    <a:pt x="2251227" y="399275"/>
                  </a:lnTo>
                  <a:lnTo>
                    <a:pt x="2251227" y="347941"/>
                  </a:lnTo>
                  <a:close/>
                </a:path>
                <a:path w="2479675" h="483870">
                  <a:moveTo>
                    <a:pt x="2479217" y="170116"/>
                  </a:moveTo>
                  <a:lnTo>
                    <a:pt x="2281059" y="170116"/>
                  </a:lnTo>
                  <a:lnTo>
                    <a:pt x="2281059" y="209486"/>
                  </a:lnTo>
                  <a:lnTo>
                    <a:pt x="2358656" y="209486"/>
                  </a:lnTo>
                  <a:lnTo>
                    <a:pt x="2358656" y="417766"/>
                  </a:lnTo>
                  <a:lnTo>
                    <a:pt x="2401620" y="417766"/>
                  </a:lnTo>
                  <a:lnTo>
                    <a:pt x="2401620" y="209486"/>
                  </a:lnTo>
                  <a:lnTo>
                    <a:pt x="2479217" y="209486"/>
                  </a:lnTo>
                  <a:lnTo>
                    <a:pt x="2479217" y="1701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504448" y="5744621"/>
              <a:ext cx="190988" cy="247688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3745560" y="5594229"/>
              <a:ext cx="1245870" cy="405765"/>
            </a:xfrm>
            <a:custGeom>
              <a:avLst/>
              <a:gdLst/>
              <a:ahLst/>
              <a:cxnLst/>
              <a:rect l="l" t="t" r="r" b="b"/>
              <a:pathLst>
                <a:path w="1245870" h="405764">
                  <a:moveTo>
                    <a:pt x="262610" y="275145"/>
                  </a:moveTo>
                  <a:lnTo>
                    <a:pt x="253276" y="223380"/>
                  </a:lnTo>
                  <a:lnTo>
                    <a:pt x="226288" y="182638"/>
                  </a:lnTo>
                  <a:lnTo>
                    <a:pt x="218440" y="175856"/>
                  </a:lnTo>
                  <a:lnTo>
                    <a:pt x="218440" y="275145"/>
                  </a:lnTo>
                  <a:lnTo>
                    <a:pt x="216827" y="295478"/>
                  </a:lnTo>
                  <a:lnTo>
                    <a:pt x="192773" y="342595"/>
                  </a:lnTo>
                  <a:lnTo>
                    <a:pt x="148564" y="365531"/>
                  </a:lnTo>
                  <a:lnTo>
                    <a:pt x="131305" y="367055"/>
                  </a:lnTo>
                  <a:lnTo>
                    <a:pt x="114033" y="365531"/>
                  </a:lnTo>
                  <a:lnTo>
                    <a:pt x="69824" y="342595"/>
                  </a:lnTo>
                  <a:lnTo>
                    <a:pt x="45770" y="295478"/>
                  </a:lnTo>
                  <a:lnTo>
                    <a:pt x="44157" y="275145"/>
                  </a:lnTo>
                  <a:lnTo>
                    <a:pt x="45745" y="254800"/>
                  </a:lnTo>
                  <a:lnTo>
                    <a:pt x="69519" y="207403"/>
                  </a:lnTo>
                  <a:lnTo>
                    <a:pt x="113779" y="184188"/>
                  </a:lnTo>
                  <a:lnTo>
                    <a:pt x="131305" y="182638"/>
                  </a:lnTo>
                  <a:lnTo>
                    <a:pt x="148882" y="184188"/>
                  </a:lnTo>
                  <a:lnTo>
                    <a:pt x="193078" y="207111"/>
                  </a:lnTo>
                  <a:lnTo>
                    <a:pt x="216852" y="254558"/>
                  </a:lnTo>
                  <a:lnTo>
                    <a:pt x="218440" y="275145"/>
                  </a:lnTo>
                  <a:lnTo>
                    <a:pt x="218440" y="175856"/>
                  </a:lnTo>
                  <a:lnTo>
                    <a:pt x="205435" y="165252"/>
                  </a:lnTo>
                  <a:lnTo>
                    <a:pt x="183146" y="153695"/>
                  </a:lnTo>
                  <a:lnTo>
                    <a:pt x="158432" y="146761"/>
                  </a:lnTo>
                  <a:lnTo>
                    <a:pt x="131305" y="144449"/>
                  </a:lnTo>
                  <a:lnTo>
                    <a:pt x="104152" y="146761"/>
                  </a:lnTo>
                  <a:lnTo>
                    <a:pt x="57150" y="165252"/>
                  </a:lnTo>
                  <a:lnTo>
                    <a:pt x="20967" y="201180"/>
                  </a:lnTo>
                  <a:lnTo>
                    <a:pt x="2324" y="248031"/>
                  </a:lnTo>
                  <a:lnTo>
                    <a:pt x="0" y="275145"/>
                  </a:lnTo>
                  <a:lnTo>
                    <a:pt x="2324" y="302006"/>
                  </a:lnTo>
                  <a:lnTo>
                    <a:pt x="20967" y="348564"/>
                  </a:lnTo>
                  <a:lnTo>
                    <a:pt x="57150" y="384454"/>
                  </a:lnTo>
                  <a:lnTo>
                    <a:pt x="104152" y="402945"/>
                  </a:lnTo>
                  <a:lnTo>
                    <a:pt x="131305" y="405257"/>
                  </a:lnTo>
                  <a:lnTo>
                    <a:pt x="158432" y="402945"/>
                  </a:lnTo>
                  <a:lnTo>
                    <a:pt x="183146" y="396011"/>
                  </a:lnTo>
                  <a:lnTo>
                    <a:pt x="205435" y="384454"/>
                  </a:lnTo>
                  <a:lnTo>
                    <a:pt x="225298" y="368261"/>
                  </a:lnTo>
                  <a:lnTo>
                    <a:pt x="226288" y="367055"/>
                  </a:lnTo>
                  <a:lnTo>
                    <a:pt x="241617" y="348564"/>
                  </a:lnTo>
                  <a:lnTo>
                    <a:pt x="253276" y="326478"/>
                  </a:lnTo>
                  <a:lnTo>
                    <a:pt x="260273" y="302006"/>
                  </a:lnTo>
                  <a:lnTo>
                    <a:pt x="262610" y="275145"/>
                  </a:lnTo>
                  <a:close/>
                </a:path>
                <a:path w="1245870" h="405764">
                  <a:moveTo>
                    <a:pt x="385546" y="366268"/>
                  </a:moveTo>
                  <a:lnTo>
                    <a:pt x="382574" y="359308"/>
                  </a:lnTo>
                  <a:lnTo>
                    <a:pt x="370624" y="347370"/>
                  </a:lnTo>
                  <a:lnTo>
                    <a:pt x="363664" y="344385"/>
                  </a:lnTo>
                  <a:lnTo>
                    <a:pt x="347738" y="344385"/>
                  </a:lnTo>
                  <a:lnTo>
                    <a:pt x="340779" y="347370"/>
                  </a:lnTo>
                  <a:lnTo>
                    <a:pt x="328841" y="359308"/>
                  </a:lnTo>
                  <a:lnTo>
                    <a:pt x="325869" y="366268"/>
                  </a:lnTo>
                  <a:lnTo>
                    <a:pt x="325869" y="382193"/>
                  </a:lnTo>
                  <a:lnTo>
                    <a:pt x="328841" y="389140"/>
                  </a:lnTo>
                  <a:lnTo>
                    <a:pt x="334810" y="395109"/>
                  </a:lnTo>
                  <a:lnTo>
                    <a:pt x="340779" y="401078"/>
                  </a:lnTo>
                  <a:lnTo>
                    <a:pt x="347738" y="404063"/>
                  </a:lnTo>
                  <a:lnTo>
                    <a:pt x="363664" y="404063"/>
                  </a:lnTo>
                  <a:lnTo>
                    <a:pt x="370624" y="401078"/>
                  </a:lnTo>
                  <a:lnTo>
                    <a:pt x="382574" y="389140"/>
                  </a:lnTo>
                  <a:lnTo>
                    <a:pt x="385546" y="382193"/>
                  </a:lnTo>
                  <a:lnTo>
                    <a:pt x="385546" y="366268"/>
                  </a:lnTo>
                  <a:close/>
                </a:path>
                <a:path w="1245870" h="405764">
                  <a:moveTo>
                    <a:pt x="906589" y="0"/>
                  </a:moveTo>
                  <a:lnTo>
                    <a:pt x="862418" y="0"/>
                  </a:lnTo>
                  <a:lnTo>
                    <a:pt x="862418" y="161290"/>
                  </a:lnTo>
                  <a:lnTo>
                    <a:pt x="658304" y="161290"/>
                  </a:lnTo>
                  <a:lnTo>
                    <a:pt x="658304" y="0"/>
                  </a:lnTo>
                  <a:lnTo>
                    <a:pt x="614133" y="0"/>
                  </a:lnTo>
                  <a:lnTo>
                    <a:pt x="614133" y="161290"/>
                  </a:lnTo>
                  <a:lnTo>
                    <a:pt x="614133" y="203200"/>
                  </a:lnTo>
                  <a:lnTo>
                    <a:pt x="614133" y="397510"/>
                  </a:lnTo>
                  <a:lnTo>
                    <a:pt x="658304" y="397510"/>
                  </a:lnTo>
                  <a:lnTo>
                    <a:pt x="658304" y="203200"/>
                  </a:lnTo>
                  <a:lnTo>
                    <a:pt x="862418" y="203200"/>
                  </a:lnTo>
                  <a:lnTo>
                    <a:pt x="862418" y="397510"/>
                  </a:lnTo>
                  <a:lnTo>
                    <a:pt x="906589" y="397510"/>
                  </a:lnTo>
                  <a:lnTo>
                    <a:pt x="906589" y="203200"/>
                  </a:lnTo>
                  <a:lnTo>
                    <a:pt x="906589" y="161290"/>
                  </a:lnTo>
                  <a:lnTo>
                    <a:pt x="906589" y="0"/>
                  </a:lnTo>
                  <a:close/>
                </a:path>
                <a:path w="1245870" h="405764">
                  <a:moveTo>
                    <a:pt x="1245577" y="275145"/>
                  </a:moveTo>
                  <a:lnTo>
                    <a:pt x="1243253" y="248031"/>
                  </a:lnTo>
                  <a:lnTo>
                    <a:pt x="1236256" y="223380"/>
                  </a:lnTo>
                  <a:lnTo>
                    <a:pt x="1224597" y="201180"/>
                  </a:lnTo>
                  <a:lnTo>
                    <a:pt x="1209255" y="182638"/>
                  </a:lnTo>
                  <a:lnTo>
                    <a:pt x="1208278" y="181444"/>
                  </a:lnTo>
                  <a:lnTo>
                    <a:pt x="1201420" y="175856"/>
                  </a:lnTo>
                  <a:lnTo>
                    <a:pt x="1201420" y="275145"/>
                  </a:lnTo>
                  <a:lnTo>
                    <a:pt x="1199807" y="295478"/>
                  </a:lnTo>
                  <a:lnTo>
                    <a:pt x="1175753" y="342595"/>
                  </a:lnTo>
                  <a:lnTo>
                    <a:pt x="1131544" y="365531"/>
                  </a:lnTo>
                  <a:lnTo>
                    <a:pt x="1114272" y="367055"/>
                  </a:lnTo>
                  <a:lnTo>
                    <a:pt x="1097000" y="365531"/>
                  </a:lnTo>
                  <a:lnTo>
                    <a:pt x="1052804" y="342595"/>
                  </a:lnTo>
                  <a:lnTo>
                    <a:pt x="1028738" y="295478"/>
                  </a:lnTo>
                  <a:lnTo>
                    <a:pt x="1027137" y="275145"/>
                  </a:lnTo>
                  <a:lnTo>
                    <a:pt x="1028725" y="254800"/>
                  </a:lnTo>
                  <a:lnTo>
                    <a:pt x="1052499" y="207403"/>
                  </a:lnTo>
                  <a:lnTo>
                    <a:pt x="1096759" y="184188"/>
                  </a:lnTo>
                  <a:lnTo>
                    <a:pt x="1114272" y="182638"/>
                  </a:lnTo>
                  <a:lnTo>
                    <a:pt x="1131849" y="184188"/>
                  </a:lnTo>
                  <a:lnTo>
                    <a:pt x="1176058" y="207111"/>
                  </a:lnTo>
                  <a:lnTo>
                    <a:pt x="1199832" y="254558"/>
                  </a:lnTo>
                  <a:lnTo>
                    <a:pt x="1201420" y="275145"/>
                  </a:lnTo>
                  <a:lnTo>
                    <a:pt x="1201420" y="175856"/>
                  </a:lnTo>
                  <a:lnTo>
                    <a:pt x="1188415" y="165252"/>
                  </a:lnTo>
                  <a:lnTo>
                    <a:pt x="1166126" y="153695"/>
                  </a:lnTo>
                  <a:lnTo>
                    <a:pt x="1141412" y="146761"/>
                  </a:lnTo>
                  <a:lnTo>
                    <a:pt x="1114272" y="144449"/>
                  </a:lnTo>
                  <a:lnTo>
                    <a:pt x="1087132" y="146761"/>
                  </a:lnTo>
                  <a:lnTo>
                    <a:pt x="1040130" y="165252"/>
                  </a:lnTo>
                  <a:lnTo>
                    <a:pt x="1003947" y="201180"/>
                  </a:lnTo>
                  <a:lnTo>
                    <a:pt x="985304" y="248031"/>
                  </a:lnTo>
                  <a:lnTo>
                    <a:pt x="982967" y="275145"/>
                  </a:lnTo>
                  <a:lnTo>
                    <a:pt x="985304" y="302006"/>
                  </a:lnTo>
                  <a:lnTo>
                    <a:pt x="1003947" y="348564"/>
                  </a:lnTo>
                  <a:lnTo>
                    <a:pt x="1040130" y="384454"/>
                  </a:lnTo>
                  <a:lnTo>
                    <a:pt x="1087132" y="402945"/>
                  </a:lnTo>
                  <a:lnTo>
                    <a:pt x="1114272" y="405257"/>
                  </a:lnTo>
                  <a:lnTo>
                    <a:pt x="1141412" y="402945"/>
                  </a:lnTo>
                  <a:lnTo>
                    <a:pt x="1166126" y="396011"/>
                  </a:lnTo>
                  <a:lnTo>
                    <a:pt x="1188415" y="384454"/>
                  </a:lnTo>
                  <a:lnTo>
                    <a:pt x="1208278" y="368261"/>
                  </a:lnTo>
                  <a:lnTo>
                    <a:pt x="1209268" y="367055"/>
                  </a:lnTo>
                  <a:lnTo>
                    <a:pt x="1224597" y="348564"/>
                  </a:lnTo>
                  <a:lnTo>
                    <a:pt x="1236256" y="326478"/>
                  </a:lnTo>
                  <a:lnTo>
                    <a:pt x="1243253" y="302006"/>
                  </a:lnTo>
                  <a:lnTo>
                    <a:pt x="1245577" y="27514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160041" y="5744621"/>
              <a:ext cx="223218" cy="248892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5464416" y="5725534"/>
              <a:ext cx="614045" cy="284480"/>
            </a:xfrm>
            <a:custGeom>
              <a:avLst/>
              <a:gdLst/>
              <a:ahLst/>
              <a:cxnLst/>
              <a:rect l="l" t="t" r="r" b="b"/>
              <a:pathLst>
                <a:path w="614045" h="284479">
                  <a:moveTo>
                    <a:pt x="212471" y="0"/>
                  </a:moveTo>
                  <a:lnTo>
                    <a:pt x="42964" y="182626"/>
                  </a:lnTo>
                  <a:lnTo>
                    <a:pt x="42964" y="19088"/>
                  </a:lnTo>
                  <a:lnTo>
                    <a:pt x="0" y="19088"/>
                  </a:lnTo>
                  <a:lnTo>
                    <a:pt x="0" y="284099"/>
                  </a:lnTo>
                  <a:lnTo>
                    <a:pt x="169494" y="101460"/>
                  </a:lnTo>
                  <a:lnTo>
                    <a:pt x="169494" y="266776"/>
                  </a:lnTo>
                  <a:lnTo>
                    <a:pt x="212471" y="266776"/>
                  </a:lnTo>
                  <a:lnTo>
                    <a:pt x="212471" y="0"/>
                  </a:lnTo>
                  <a:close/>
                </a:path>
                <a:path w="614045" h="284479">
                  <a:moveTo>
                    <a:pt x="613537" y="19138"/>
                  </a:moveTo>
                  <a:lnTo>
                    <a:pt x="570560" y="19138"/>
                  </a:lnTo>
                  <a:lnTo>
                    <a:pt x="570560" y="227418"/>
                  </a:lnTo>
                  <a:lnTo>
                    <a:pt x="475068" y="227418"/>
                  </a:lnTo>
                  <a:lnTo>
                    <a:pt x="475068" y="19138"/>
                  </a:lnTo>
                  <a:lnTo>
                    <a:pt x="432104" y="19138"/>
                  </a:lnTo>
                  <a:lnTo>
                    <a:pt x="432104" y="227418"/>
                  </a:lnTo>
                  <a:lnTo>
                    <a:pt x="336600" y="227418"/>
                  </a:lnTo>
                  <a:lnTo>
                    <a:pt x="336600" y="19138"/>
                  </a:lnTo>
                  <a:lnTo>
                    <a:pt x="293636" y="19138"/>
                  </a:lnTo>
                  <a:lnTo>
                    <a:pt x="293636" y="227418"/>
                  </a:lnTo>
                  <a:lnTo>
                    <a:pt x="293636" y="266788"/>
                  </a:lnTo>
                  <a:lnTo>
                    <a:pt x="613537" y="266788"/>
                  </a:lnTo>
                  <a:lnTo>
                    <a:pt x="613537" y="227418"/>
                  </a:lnTo>
                  <a:lnTo>
                    <a:pt x="613537" y="191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159131" y="5744621"/>
              <a:ext cx="181439" cy="247688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6521403" y="5738673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5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5"/>
                  </a:lnTo>
                  <a:lnTo>
                    <a:pt x="20978" y="204113"/>
                  </a:lnTo>
                  <a:lnTo>
                    <a:pt x="57160" y="240002"/>
                  </a:lnTo>
                  <a:lnTo>
                    <a:pt x="104162" y="258497"/>
                  </a:lnTo>
                  <a:lnTo>
                    <a:pt x="131304" y="260808"/>
                  </a:lnTo>
                  <a:lnTo>
                    <a:pt x="158441" y="258497"/>
                  </a:lnTo>
                  <a:lnTo>
                    <a:pt x="183152" y="251563"/>
                  </a:lnTo>
                  <a:lnTo>
                    <a:pt x="205439" y="240002"/>
                  </a:lnTo>
                  <a:lnTo>
                    <a:pt x="225302" y="223815"/>
                  </a:lnTo>
                  <a:lnTo>
                    <a:pt x="226299" y="222611"/>
                  </a:lnTo>
                  <a:lnTo>
                    <a:pt x="131304" y="222611"/>
                  </a:lnTo>
                  <a:lnTo>
                    <a:pt x="114032" y="221083"/>
                  </a:lnTo>
                  <a:lnTo>
                    <a:pt x="69830" y="198140"/>
                  </a:lnTo>
                  <a:lnTo>
                    <a:pt x="45770" y="151028"/>
                  </a:lnTo>
                  <a:lnTo>
                    <a:pt x="44166" y="130697"/>
                  </a:lnTo>
                  <a:lnTo>
                    <a:pt x="45750" y="110354"/>
                  </a:lnTo>
                  <a:lnTo>
                    <a:pt x="69526" y="62950"/>
                  </a:lnTo>
                  <a:lnTo>
                    <a:pt x="113786" y="39736"/>
                  </a:lnTo>
                  <a:lnTo>
                    <a:pt x="131304" y="38187"/>
                  </a:lnTo>
                  <a:lnTo>
                    <a:pt x="226289" y="3818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90" h="260985">
                  <a:moveTo>
                    <a:pt x="226289" y="38187"/>
                  </a:moveTo>
                  <a:lnTo>
                    <a:pt x="131304" y="38187"/>
                  </a:lnTo>
                  <a:lnTo>
                    <a:pt x="149034" y="39736"/>
                  </a:lnTo>
                  <a:lnTo>
                    <a:pt x="148881" y="3973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28"/>
                  </a:lnTo>
                  <a:lnTo>
                    <a:pt x="192779" y="198140"/>
                  </a:lnTo>
                  <a:lnTo>
                    <a:pt x="148575" y="221083"/>
                  </a:lnTo>
                  <a:lnTo>
                    <a:pt x="131304" y="222611"/>
                  </a:lnTo>
                  <a:lnTo>
                    <a:pt x="226299" y="222611"/>
                  </a:lnTo>
                  <a:lnTo>
                    <a:pt x="241622" y="204113"/>
                  </a:lnTo>
                  <a:lnTo>
                    <a:pt x="253281" y="182027"/>
                  </a:lnTo>
                  <a:lnTo>
                    <a:pt x="260277" y="157555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89" y="381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49655" y="5744621"/>
              <a:ext cx="208894" cy="247688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7086003" y="5738673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5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5"/>
                  </a:lnTo>
                  <a:lnTo>
                    <a:pt x="20978" y="204113"/>
                  </a:lnTo>
                  <a:lnTo>
                    <a:pt x="57160" y="240002"/>
                  </a:lnTo>
                  <a:lnTo>
                    <a:pt x="104162" y="258497"/>
                  </a:lnTo>
                  <a:lnTo>
                    <a:pt x="131304" y="260808"/>
                  </a:lnTo>
                  <a:lnTo>
                    <a:pt x="158441" y="258497"/>
                  </a:lnTo>
                  <a:lnTo>
                    <a:pt x="183152" y="251563"/>
                  </a:lnTo>
                  <a:lnTo>
                    <a:pt x="205439" y="240002"/>
                  </a:lnTo>
                  <a:lnTo>
                    <a:pt x="225302" y="223815"/>
                  </a:lnTo>
                  <a:lnTo>
                    <a:pt x="226299" y="222611"/>
                  </a:lnTo>
                  <a:lnTo>
                    <a:pt x="131304" y="222611"/>
                  </a:lnTo>
                  <a:lnTo>
                    <a:pt x="114032" y="221083"/>
                  </a:lnTo>
                  <a:lnTo>
                    <a:pt x="69830" y="198140"/>
                  </a:lnTo>
                  <a:lnTo>
                    <a:pt x="45770" y="151028"/>
                  </a:lnTo>
                  <a:lnTo>
                    <a:pt x="44166" y="130697"/>
                  </a:lnTo>
                  <a:lnTo>
                    <a:pt x="45750" y="110354"/>
                  </a:lnTo>
                  <a:lnTo>
                    <a:pt x="69526" y="62950"/>
                  </a:lnTo>
                  <a:lnTo>
                    <a:pt x="113786" y="39736"/>
                  </a:lnTo>
                  <a:lnTo>
                    <a:pt x="131304" y="38187"/>
                  </a:lnTo>
                  <a:lnTo>
                    <a:pt x="226289" y="3818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90" h="260985">
                  <a:moveTo>
                    <a:pt x="226289" y="38187"/>
                  </a:moveTo>
                  <a:lnTo>
                    <a:pt x="131304" y="38187"/>
                  </a:lnTo>
                  <a:lnTo>
                    <a:pt x="149034" y="39736"/>
                  </a:lnTo>
                  <a:lnTo>
                    <a:pt x="148881" y="3973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28"/>
                  </a:lnTo>
                  <a:lnTo>
                    <a:pt x="192779" y="198140"/>
                  </a:lnTo>
                  <a:lnTo>
                    <a:pt x="148575" y="221083"/>
                  </a:lnTo>
                  <a:lnTo>
                    <a:pt x="131304" y="222611"/>
                  </a:lnTo>
                  <a:lnTo>
                    <a:pt x="226299" y="222611"/>
                  </a:lnTo>
                  <a:lnTo>
                    <a:pt x="241622" y="204113"/>
                  </a:lnTo>
                  <a:lnTo>
                    <a:pt x="253281" y="182027"/>
                  </a:lnTo>
                  <a:lnTo>
                    <a:pt x="260277" y="157555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89" y="381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378445" y="5744621"/>
              <a:ext cx="223218" cy="248892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7667294" y="5544699"/>
              <a:ext cx="2158365" cy="555625"/>
            </a:xfrm>
            <a:custGeom>
              <a:avLst/>
              <a:gdLst/>
              <a:ahLst/>
              <a:cxnLst/>
              <a:rect l="l" t="t" r="r" b="b"/>
              <a:pathLst>
                <a:path w="2158365" h="555625">
                  <a:moveTo>
                    <a:pt x="262610" y="324675"/>
                  </a:moveTo>
                  <a:lnTo>
                    <a:pt x="260286" y="297561"/>
                  </a:lnTo>
                  <a:lnTo>
                    <a:pt x="253288" y="272910"/>
                  </a:lnTo>
                  <a:lnTo>
                    <a:pt x="241630" y="250710"/>
                  </a:lnTo>
                  <a:lnTo>
                    <a:pt x="226288" y="232168"/>
                  </a:lnTo>
                  <a:lnTo>
                    <a:pt x="225310" y="230974"/>
                  </a:lnTo>
                  <a:lnTo>
                    <a:pt x="218452" y="225386"/>
                  </a:lnTo>
                  <a:lnTo>
                    <a:pt x="218452" y="324675"/>
                  </a:lnTo>
                  <a:lnTo>
                    <a:pt x="216839" y="345008"/>
                  </a:lnTo>
                  <a:lnTo>
                    <a:pt x="192786" y="392125"/>
                  </a:lnTo>
                  <a:lnTo>
                    <a:pt x="148577" y="415061"/>
                  </a:lnTo>
                  <a:lnTo>
                    <a:pt x="131305" y="416585"/>
                  </a:lnTo>
                  <a:lnTo>
                    <a:pt x="114033" y="415061"/>
                  </a:lnTo>
                  <a:lnTo>
                    <a:pt x="69837" y="392125"/>
                  </a:lnTo>
                  <a:lnTo>
                    <a:pt x="45770" y="345008"/>
                  </a:lnTo>
                  <a:lnTo>
                    <a:pt x="44170" y="324675"/>
                  </a:lnTo>
                  <a:lnTo>
                    <a:pt x="45758" y="304330"/>
                  </a:lnTo>
                  <a:lnTo>
                    <a:pt x="69532" y="256933"/>
                  </a:lnTo>
                  <a:lnTo>
                    <a:pt x="113792" y="233718"/>
                  </a:lnTo>
                  <a:lnTo>
                    <a:pt x="131305" y="232168"/>
                  </a:lnTo>
                  <a:lnTo>
                    <a:pt x="148882" y="233718"/>
                  </a:lnTo>
                  <a:lnTo>
                    <a:pt x="193090" y="256641"/>
                  </a:lnTo>
                  <a:lnTo>
                    <a:pt x="216865" y="304088"/>
                  </a:lnTo>
                  <a:lnTo>
                    <a:pt x="218452" y="324675"/>
                  </a:lnTo>
                  <a:lnTo>
                    <a:pt x="218452" y="225386"/>
                  </a:lnTo>
                  <a:lnTo>
                    <a:pt x="205447" y="214782"/>
                  </a:lnTo>
                  <a:lnTo>
                    <a:pt x="183159" y="203225"/>
                  </a:lnTo>
                  <a:lnTo>
                    <a:pt x="158445" y="196291"/>
                  </a:lnTo>
                  <a:lnTo>
                    <a:pt x="131305" y="193979"/>
                  </a:lnTo>
                  <a:lnTo>
                    <a:pt x="104165" y="196291"/>
                  </a:lnTo>
                  <a:lnTo>
                    <a:pt x="57162" y="214782"/>
                  </a:lnTo>
                  <a:lnTo>
                    <a:pt x="20980" y="250710"/>
                  </a:lnTo>
                  <a:lnTo>
                    <a:pt x="2336" y="297561"/>
                  </a:lnTo>
                  <a:lnTo>
                    <a:pt x="0" y="324675"/>
                  </a:lnTo>
                  <a:lnTo>
                    <a:pt x="2336" y="351536"/>
                  </a:lnTo>
                  <a:lnTo>
                    <a:pt x="20980" y="398094"/>
                  </a:lnTo>
                  <a:lnTo>
                    <a:pt x="57162" y="433984"/>
                  </a:lnTo>
                  <a:lnTo>
                    <a:pt x="104165" y="452475"/>
                  </a:lnTo>
                  <a:lnTo>
                    <a:pt x="131305" y="454787"/>
                  </a:lnTo>
                  <a:lnTo>
                    <a:pt x="158445" y="452475"/>
                  </a:lnTo>
                  <a:lnTo>
                    <a:pt x="183159" y="445541"/>
                  </a:lnTo>
                  <a:lnTo>
                    <a:pt x="205447" y="433984"/>
                  </a:lnTo>
                  <a:lnTo>
                    <a:pt x="225310" y="417791"/>
                  </a:lnTo>
                  <a:lnTo>
                    <a:pt x="226301" y="416585"/>
                  </a:lnTo>
                  <a:lnTo>
                    <a:pt x="241630" y="398094"/>
                  </a:lnTo>
                  <a:lnTo>
                    <a:pt x="253288" y="376008"/>
                  </a:lnTo>
                  <a:lnTo>
                    <a:pt x="260286" y="351536"/>
                  </a:lnTo>
                  <a:lnTo>
                    <a:pt x="262610" y="324675"/>
                  </a:lnTo>
                  <a:close/>
                </a:path>
                <a:path w="2158365" h="555625">
                  <a:moveTo>
                    <a:pt x="629666" y="49530"/>
                  </a:moveTo>
                  <a:lnTo>
                    <a:pt x="541921" y="49530"/>
                  </a:lnTo>
                  <a:lnTo>
                    <a:pt x="518642" y="91313"/>
                  </a:lnTo>
                  <a:lnTo>
                    <a:pt x="585495" y="91313"/>
                  </a:lnTo>
                  <a:lnTo>
                    <a:pt x="585495" y="447624"/>
                  </a:lnTo>
                  <a:lnTo>
                    <a:pt x="629666" y="447624"/>
                  </a:lnTo>
                  <a:lnTo>
                    <a:pt x="629666" y="49530"/>
                  </a:lnTo>
                  <a:close/>
                </a:path>
                <a:path w="2158365" h="555625">
                  <a:moveTo>
                    <a:pt x="1099972" y="17907"/>
                  </a:moveTo>
                  <a:lnTo>
                    <a:pt x="1065352" y="0"/>
                  </a:lnTo>
                  <a:lnTo>
                    <a:pt x="765746" y="538353"/>
                  </a:lnTo>
                  <a:lnTo>
                    <a:pt x="800354" y="555053"/>
                  </a:lnTo>
                  <a:lnTo>
                    <a:pt x="1099972" y="17907"/>
                  </a:lnTo>
                  <a:close/>
                </a:path>
                <a:path w="2158365" h="555625">
                  <a:moveTo>
                    <a:pt x="1400771" y="311531"/>
                  </a:moveTo>
                  <a:lnTo>
                    <a:pt x="1391742" y="257378"/>
                  </a:lnTo>
                  <a:lnTo>
                    <a:pt x="1364665" y="213055"/>
                  </a:lnTo>
                  <a:lnTo>
                    <a:pt x="1322806" y="183515"/>
                  </a:lnTo>
                  <a:lnTo>
                    <a:pt x="1269466" y="173672"/>
                  </a:lnTo>
                  <a:lnTo>
                    <a:pt x="1259509" y="173672"/>
                  </a:lnTo>
                  <a:lnTo>
                    <a:pt x="1251165" y="174485"/>
                  </a:lnTo>
                  <a:lnTo>
                    <a:pt x="1244409" y="176060"/>
                  </a:lnTo>
                  <a:lnTo>
                    <a:pt x="1270076" y="90119"/>
                  </a:lnTo>
                  <a:lnTo>
                    <a:pt x="1397787" y="90119"/>
                  </a:lnTo>
                  <a:lnTo>
                    <a:pt x="1397787" y="49530"/>
                  </a:lnTo>
                  <a:lnTo>
                    <a:pt x="1239634" y="49530"/>
                  </a:lnTo>
                  <a:lnTo>
                    <a:pt x="1181722" y="241719"/>
                  </a:lnTo>
                  <a:lnTo>
                    <a:pt x="1201305" y="229704"/>
                  </a:lnTo>
                  <a:lnTo>
                    <a:pt x="1220673" y="221119"/>
                  </a:lnTo>
                  <a:lnTo>
                    <a:pt x="1239812" y="215963"/>
                  </a:lnTo>
                  <a:lnTo>
                    <a:pt x="1258735" y="214249"/>
                  </a:lnTo>
                  <a:lnTo>
                    <a:pt x="1279004" y="215963"/>
                  </a:lnTo>
                  <a:lnTo>
                    <a:pt x="1328851" y="241719"/>
                  </a:lnTo>
                  <a:lnTo>
                    <a:pt x="1354874" y="291617"/>
                  </a:lnTo>
                  <a:lnTo>
                    <a:pt x="1356601" y="312127"/>
                  </a:lnTo>
                  <a:lnTo>
                    <a:pt x="1354848" y="332549"/>
                  </a:lnTo>
                  <a:lnTo>
                    <a:pt x="1340827" y="368655"/>
                  </a:lnTo>
                  <a:lnTo>
                    <a:pt x="1313675" y="397421"/>
                  </a:lnTo>
                  <a:lnTo>
                    <a:pt x="1258735" y="414197"/>
                  </a:lnTo>
                  <a:lnTo>
                    <a:pt x="1241488" y="412699"/>
                  </a:lnTo>
                  <a:lnTo>
                    <a:pt x="1194257" y="390334"/>
                  </a:lnTo>
                  <a:lnTo>
                    <a:pt x="1167409" y="358101"/>
                  </a:lnTo>
                  <a:lnTo>
                    <a:pt x="1132205" y="383159"/>
                  </a:lnTo>
                  <a:lnTo>
                    <a:pt x="1156589" y="414274"/>
                  </a:lnTo>
                  <a:lnTo>
                    <a:pt x="1207846" y="447027"/>
                  </a:lnTo>
                  <a:lnTo>
                    <a:pt x="1255750" y="454774"/>
                  </a:lnTo>
                  <a:lnTo>
                    <a:pt x="1285011" y="452310"/>
                  </a:lnTo>
                  <a:lnTo>
                    <a:pt x="1336484" y="432625"/>
                  </a:lnTo>
                  <a:lnTo>
                    <a:pt x="1377099" y="394131"/>
                  </a:lnTo>
                  <a:lnTo>
                    <a:pt x="1398143" y="342201"/>
                  </a:lnTo>
                  <a:lnTo>
                    <a:pt x="1400771" y="311531"/>
                  </a:lnTo>
                  <a:close/>
                </a:path>
                <a:path w="2158365" h="555625">
                  <a:moveTo>
                    <a:pt x="1829892" y="199923"/>
                  </a:moveTo>
                  <a:lnTo>
                    <a:pt x="1630553" y="199923"/>
                  </a:lnTo>
                  <a:lnTo>
                    <a:pt x="1630553" y="239293"/>
                  </a:lnTo>
                  <a:lnTo>
                    <a:pt x="1630553" y="447573"/>
                  </a:lnTo>
                  <a:lnTo>
                    <a:pt x="1673529" y="447573"/>
                  </a:lnTo>
                  <a:lnTo>
                    <a:pt x="1673529" y="239293"/>
                  </a:lnTo>
                  <a:lnTo>
                    <a:pt x="1786928" y="239293"/>
                  </a:lnTo>
                  <a:lnTo>
                    <a:pt x="1786928" y="447573"/>
                  </a:lnTo>
                  <a:lnTo>
                    <a:pt x="1829892" y="447573"/>
                  </a:lnTo>
                  <a:lnTo>
                    <a:pt x="1829892" y="239293"/>
                  </a:lnTo>
                  <a:lnTo>
                    <a:pt x="1829892" y="199923"/>
                  </a:lnTo>
                  <a:close/>
                </a:path>
                <a:path w="2158365" h="555625">
                  <a:moveTo>
                    <a:pt x="2158149" y="324675"/>
                  </a:moveTo>
                  <a:lnTo>
                    <a:pt x="2148814" y="272910"/>
                  </a:lnTo>
                  <a:lnTo>
                    <a:pt x="2121827" y="232168"/>
                  </a:lnTo>
                  <a:lnTo>
                    <a:pt x="2113978" y="225386"/>
                  </a:lnTo>
                  <a:lnTo>
                    <a:pt x="2113978" y="324675"/>
                  </a:lnTo>
                  <a:lnTo>
                    <a:pt x="2112378" y="345008"/>
                  </a:lnTo>
                  <a:lnTo>
                    <a:pt x="2088311" y="392125"/>
                  </a:lnTo>
                  <a:lnTo>
                    <a:pt x="2044115" y="415061"/>
                  </a:lnTo>
                  <a:lnTo>
                    <a:pt x="2026843" y="416585"/>
                  </a:lnTo>
                  <a:lnTo>
                    <a:pt x="2009571" y="415061"/>
                  </a:lnTo>
                  <a:lnTo>
                    <a:pt x="1965363" y="392125"/>
                  </a:lnTo>
                  <a:lnTo>
                    <a:pt x="1941309" y="345008"/>
                  </a:lnTo>
                  <a:lnTo>
                    <a:pt x="1939709" y="324675"/>
                  </a:lnTo>
                  <a:lnTo>
                    <a:pt x="1941283" y="304330"/>
                  </a:lnTo>
                  <a:lnTo>
                    <a:pt x="1965071" y="256933"/>
                  </a:lnTo>
                  <a:lnTo>
                    <a:pt x="2009330" y="233718"/>
                  </a:lnTo>
                  <a:lnTo>
                    <a:pt x="2026843" y="232168"/>
                  </a:lnTo>
                  <a:lnTo>
                    <a:pt x="2044420" y="233718"/>
                  </a:lnTo>
                  <a:lnTo>
                    <a:pt x="2088616" y="256641"/>
                  </a:lnTo>
                  <a:lnTo>
                    <a:pt x="2112391" y="304088"/>
                  </a:lnTo>
                  <a:lnTo>
                    <a:pt x="2113978" y="324675"/>
                  </a:lnTo>
                  <a:lnTo>
                    <a:pt x="2113978" y="225386"/>
                  </a:lnTo>
                  <a:lnTo>
                    <a:pt x="2100973" y="214782"/>
                  </a:lnTo>
                  <a:lnTo>
                    <a:pt x="2078685" y="203225"/>
                  </a:lnTo>
                  <a:lnTo>
                    <a:pt x="2053983" y="196291"/>
                  </a:lnTo>
                  <a:lnTo>
                    <a:pt x="2026843" y="193979"/>
                  </a:lnTo>
                  <a:lnTo>
                    <a:pt x="1999703" y="196291"/>
                  </a:lnTo>
                  <a:lnTo>
                    <a:pt x="1952701" y="214782"/>
                  </a:lnTo>
                  <a:lnTo>
                    <a:pt x="1916518" y="250710"/>
                  </a:lnTo>
                  <a:lnTo>
                    <a:pt x="1897875" y="297561"/>
                  </a:lnTo>
                  <a:lnTo>
                    <a:pt x="1895538" y="324675"/>
                  </a:lnTo>
                  <a:lnTo>
                    <a:pt x="1897875" y="351536"/>
                  </a:lnTo>
                  <a:lnTo>
                    <a:pt x="1916518" y="398094"/>
                  </a:lnTo>
                  <a:lnTo>
                    <a:pt x="1952701" y="433984"/>
                  </a:lnTo>
                  <a:lnTo>
                    <a:pt x="1999703" y="452475"/>
                  </a:lnTo>
                  <a:lnTo>
                    <a:pt x="2026843" y="454787"/>
                  </a:lnTo>
                  <a:lnTo>
                    <a:pt x="2053983" y="452475"/>
                  </a:lnTo>
                  <a:lnTo>
                    <a:pt x="2100973" y="433984"/>
                  </a:lnTo>
                  <a:lnTo>
                    <a:pt x="2137156" y="398094"/>
                  </a:lnTo>
                  <a:lnTo>
                    <a:pt x="2155812" y="351536"/>
                  </a:lnTo>
                  <a:lnTo>
                    <a:pt x="2158149" y="32467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891091" y="5744621"/>
              <a:ext cx="208894" cy="247688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10107142" y="5738666"/>
              <a:ext cx="1334135" cy="393700"/>
            </a:xfrm>
            <a:custGeom>
              <a:avLst/>
              <a:gdLst/>
              <a:ahLst/>
              <a:cxnLst/>
              <a:rect l="l" t="t" r="r" b="b"/>
              <a:pathLst>
                <a:path w="1334134" h="393700">
                  <a:moveTo>
                    <a:pt x="264998" y="5969"/>
                  </a:moveTo>
                  <a:lnTo>
                    <a:pt x="217246" y="5969"/>
                  </a:lnTo>
                  <a:lnTo>
                    <a:pt x="136677" y="183248"/>
                  </a:lnTo>
                  <a:lnTo>
                    <a:pt x="48945" y="5969"/>
                  </a:lnTo>
                  <a:lnTo>
                    <a:pt x="0" y="5969"/>
                  </a:lnTo>
                  <a:lnTo>
                    <a:pt x="113995" y="230378"/>
                  </a:lnTo>
                  <a:lnTo>
                    <a:pt x="34023" y="393319"/>
                  </a:lnTo>
                  <a:lnTo>
                    <a:pt x="81762" y="393319"/>
                  </a:lnTo>
                  <a:lnTo>
                    <a:pt x="264998" y="5969"/>
                  </a:lnTo>
                  <a:close/>
                </a:path>
                <a:path w="1334134" h="393700">
                  <a:moveTo>
                    <a:pt x="509689" y="5956"/>
                  </a:moveTo>
                  <a:lnTo>
                    <a:pt x="310349" y="5956"/>
                  </a:lnTo>
                  <a:lnTo>
                    <a:pt x="310349" y="45326"/>
                  </a:lnTo>
                  <a:lnTo>
                    <a:pt x="310349" y="253606"/>
                  </a:lnTo>
                  <a:lnTo>
                    <a:pt x="353314" y="253606"/>
                  </a:lnTo>
                  <a:lnTo>
                    <a:pt x="353314" y="45326"/>
                  </a:lnTo>
                  <a:lnTo>
                    <a:pt x="466712" y="45326"/>
                  </a:lnTo>
                  <a:lnTo>
                    <a:pt x="466712" y="253606"/>
                  </a:lnTo>
                  <a:lnTo>
                    <a:pt x="509689" y="253606"/>
                  </a:lnTo>
                  <a:lnTo>
                    <a:pt x="509689" y="45326"/>
                  </a:lnTo>
                  <a:lnTo>
                    <a:pt x="509689" y="5956"/>
                  </a:lnTo>
                  <a:close/>
                </a:path>
                <a:path w="1334134" h="393700">
                  <a:moveTo>
                    <a:pt x="823633" y="5956"/>
                  </a:moveTo>
                  <a:lnTo>
                    <a:pt x="783056" y="5956"/>
                  </a:lnTo>
                  <a:lnTo>
                    <a:pt x="783056" y="130098"/>
                  </a:lnTo>
                  <a:lnTo>
                    <a:pt x="781659" y="148755"/>
                  </a:lnTo>
                  <a:lnTo>
                    <a:pt x="760679" y="195757"/>
                  </a:lnTo>
                  <a:lnTo>
                    <a:pt x="718362" y="220992"/>
                  </a:lnTo>
                  <a:lnTo>
                    <a:pt x="717931" y="220992"/>
                  </a:lnTo>
                  <a:lnTo>
                    <a:pt x="700684" y="222618"/>
                  </a:lnTo>
                  <a:lnTo>
                    <a:pt x="653173" y="208013"/>
                  </a:lnTo>
                  <a:lnTo>
                    <a:pt x="624954" y="166878"/>
                  </a:lnTo>
                  <a:lnTo>
                    <a:pt x="619518" y="129501"/>
                  </a:lnTo>
                  <a:lnTo>
                    <a:pt x="620979" y="109296"/>
                  </a:lnTo>
                  <a:lnTo>
                    <a:pt x="643089" y="62369"/>
                  </a:lnTo>
                  <a:lnTo>
                    <a:pt x="684326" y="39700"/>
                  </a:lnTo>
                  <a:lnTo>
                    <a:pt x="700684" y="38188"/>
                  </a:lnTo>
                  <a:lnTo>
                    <a:pt x="716419" y="39700"/>
                  </a:lnTo>
                  <a:lnTo>
                    <a:pt x="757986" y="62064"/>
                  </a:lnTo>
                  <a:lnTo>
                    <a:pt x="781481" y="109296"/>
                  </a:lnTo>
                  <a:lnTo>
                    <a:pt x="783005" y="129501"/>
                  </a:lnTo>
                  <a:lnTo>
                    <a:pt x="783056" y="130098"/>
                  </a:lnTo>
                  <a:lnTo>
                    <a:pt x="783056" y="5956"/>
                  </a:lnTo>
                  <a:lnTo>
                    <a:pt x="780669" y="5956"/>
                  </a:lnTo>
                  <a:lnTo>
                    <a:pt x="780669" y="41173"/>
                  </a:lnTo>
                  <a:lnTo>
                    <a:pt x="777862" y="38188"/>
                  </a:lnTo>
                  <a:lnTo>
                    <a:pt x="763727" y="23164"/>
                  </a:lnTo>
                  <a:lnTo>
                    <a:pt x="743953" y="10287"/>
                  </a:lnTo>
                  <a:lnTo>
                    <a:pt x="721360" y="2578"/>
                  </a:lnTo>
                  <a:lnTo>
                    <a:pt x="695909" y="0"/>
                  </a:lnTo>
                  <a:lnTo>
                    <a:pt x="671537" y="2146"/>
                  </a:lnTo>
                  <a:lnTo>
                    <a:pt x="628713" y="19304"/>
                  </a:lnTo>
                  <a:lnTo>
                    <a:pt x="594995" y="53136"/>
                  </a:lnTo>
                  <a:lnTo>
                    <a:pt x="577532" y="100723"/>
                  </a:lnTo>
                  <a:lnTo>
                    <a:pt x="575348" y="129501"/>
                  </a:lnTo>
                  <a:lnTo>
                    <a:pt x="577545" y="158826"/>
                  </a:lnTo>
                  <a:lnTo>
                    <a:pt x="595160" y="207175"/>
                  </a:lnTo>
                  <a:lnTo>
                    <a:pt x="629107" y="241338"/>
                  </a:lnTo>
                  <a:lnTo>
                    <a:pt x="671779" y="258648"/>
                  </a:lnTo>
                  <a:lnTo>
                    <a:pt x="695909" y="260807"/>
                  </a:lnTo>
                  <a:lnTo>
                    <a:pt x="720902" y="258203"/>
                  </a:lnTo>
                  <a:lnTo>
                    <a:pt x="743356" y="250367"/>
                  </a:lnTo>
                  <a:lnTo>
                    <a:pt x="763282" y="237312"/>
                  </a:lnTo>
                  <a:lnTo>
                    <a:pt x="777265" y="222618"/>
                  </a:lnTo>
                  <a:lnTo>
                    <a:pt x="780669" y="219036"/>
                  </a:lnTo>
                  <a:lnTo>
                    <a:pt x="780669" y="253644"/>
                  </a:lnTo>
                  <a:lnTo>
                    <a:pt x="823633" y="253644"/>
                  </a:lnTo>
                  <a:lnTo>
                    <a:pt x="823633" y="219036"/>
                  </a:lnTo>
                  <a:lnTo>
                    <a:pt x="823633" y="41173"/>
                  </a:lnTo>
                  <a:lnTo>
                    <a:pt x="823633" y="5956"/>
                  </a:lnTo>
                  <a:close/>
                </a:path>
                <a:path w="1334134" h="393700">
                  <a:moveTo>
                    <a:pt x="1067168" y="5994"/>
                  </a:moveTo>
                  <a:lnTo>
                    <a:pt x="869022" y="5994"/>
                  </a:lnTo>
                  <a:lnTo>
                    <a:pt x="869022" y="45364"/>
                  </a:lnTo>
                  <a:lnTo>
                    <a:pt x="946607" y="45364"/>
                  </a:lnTo>
                  <a:lnTo>
                    <a:pt x="946607" y="253644"/>
                  </a:lnTo>
                  <a:lnTo>
                    <a:pt x="989584" y="253644"/>
                  </a:lnTo>
                  <a:lnTo>
                    <a:pt x="989584" y="45364"/>
                  </a:lnTo>
                  <a:lnTo>
                    <a:pt x="1067168" y="45364"/>
                  </a:lnTo>
                  <a:lnTo>
                    <a:pt x="1067168" y="5994"/>
                  </a:lnTo>
                  <a:close/>
                </a:path>
                <a:path w="1334134" h="393700">
                  <a:moveTo>
                    <a:pt x="1333931" y="138468"/>
                  </a:moveTo>
                  <a:lnTo>
                    <a:pt x="1333144" y="111163"/>
                  </a:lnTo>
                  <a:lnTo>
                    <a:pt x="1331709" y="102654"/>
                  </a:lnTo>
                  <a:lnTo>
                    <a:pt x="1328991" y="86537"/>
                  </a:lnTo>
                  <a:lnTo>
                    <a:pt x="1321498" y="64604"/>
                  </a:lnTo>
                  <a:lnTo>
                    <a:pt x="1310640" y="45364"/>
                  </a:lnTo>
                  <a:lnTo>
                    <a:pt x="1304239" y="38201"/>
                  </a:lnTo>
                  <a:lnTo>
                    <a:pt x="1292923" y="25527"/>
                  </a:lnTo>
                  <a:lnTo>
                    <a:pt x="1289748" y="23444"/>
                  </a:lnTo>
                  <a:lnTo>
                    <a:pt x="1289748" y="102654"/>
                  </a:lnTo>
                  <a:lnTo>
                    <a:pt x="1144130" y="102654"/>
                  </a:lnTo>
                  <a:lnTo>
                    <a:pt x="1160183" y="66116"/>
                  </a:lnTo>
                  <a:lnTo>
                    <a:pt x="1191641" y="42748"/>
                  </a:lnTo>
                  <a:lnTo>
                    <a:pt x="1216939" y="38201"/>
                  </a:lnTo>
                  <a:lnTo>
                    <a:pt x="1230642" y="39344"/>
                  </a:lnTo>
                  <a:lnTo>
                    <a:pt x="1230337" y="39344"/>
                  </a:lnTo>
                  <a:lnTo>
                    <a:pt x="1242529" y="42608"/>
                  </a:lnTo>
                  <a:lnTo>
                    <a:pt x="1273467" y="65341"/>
                  </a:lnTo>
                  <a:lnTo>
                    <a:pt x="1289748" y="102654"/>
                  </a:lnTo>
                  <a:lnTo>
                    <a:pt x="1289748" y="23444"/>
                  </a:lnTo>
                  <a:lnTo>
                    <a:pt x="1271397" y="11341"/>
                  </a:lnTo>
                  <a:lnTo>
                    <a:pt x="1246073" y="2844"/>
                  </a:lnTo>
                  <a:lnTo>
                    <a:pt x="1216939" y="0"/>
                  </a:lnTo>
                  <a:lnTo>
                    <a:pt x="1190879" y="2336"/>
                  </a:lnTo>
                  <a:lnTo>
                    <a:pt x="1147165" y="20993"/>
                  </a:lnTo>
                  <a:lnTo>
                    <a:pt x="1115275" y="57175"/>
                  </a:lnTo>
                  <a:lnTo>
                    <a:pt x="1099007" y="104165"/>
                  </a:lnTo>
                  <a:lnTo>
                    <a:pt x="1096975" y="131305"/>
                  </a:lnTo>
                  <a:lnTo>
                    <a:pt x="1099223" y="161544"/>
                  </a:lnTo>
                  <a:lnTo>
                    <a:pt x="1117282" y="210032"/>
                  </a:lnTo>
                  <a:lnTo>
                    <a:pt x="1152017" y="242519"/>
                  </a:lnTo>
                  <a:lnTo>
                    <a:pt x="1195133" y="258775"/>
                  </a:lnTo>
                  <a:lnTo>
                    <a:pt x="1219339" y="260807"/>
                  </a:lnTo>
                  <a:lnTo>
                    <a:pt x="1242606" y="258914"/>
                  </a:lnTo>
                  <a:lnTo>
                    <a:pt x="1264094" y="253212"/>
                  </a:lnTo>
                  <a:lnTo>
                    <a:pt x="1283792" y="243700"/>
                  </a:lnTo>
                  <a:lnTo>
                    <a:pt x="1301699" y="230378"/>
                  </a:lnTo>
                  <a:lnTo>
                    <a:pt x="1309522" y="222618"/>
                  </a:lnTo>
                  <a:lnTo>
                    <a:pt x="1310309" y="221843"/>
                  </a:lnTo>
                  <a:lnTo>
                    <a:pt x="1318247" y="212331"/>
                  </a:lnTo>
                  <a:lnTo>
                    <a:pt x="1325524" y="201841"/>
                  </a:lnTo>
                  <a:lnTo>
                    <a:pt x="1332128" y="190398"/>
                  </a:lnTo>
                  <a:lnTo>
                    <a:pt x="1296314" y="170700"/>
                  </a:lnTo>
                  <a:lnTo>
                    <a:pt x="1291361" y="180213"/>
                  </a:lnTo>
                  <a:lnTo>
                    <a:pt x="1285430" y="189052"/>
                  </a:lnTo>
                  <a:lnTo>
                    <a:pt x="1247228" y="218147"/>
                  </a:lnTo>
                  <a:lnTo>
                    <a:pt x="1219923" y="222618"/>
                  </a:lnTo>
                  <a:lnTo>
                    <a:pt x="1204137" y="221170"/>
                  </a:lnTo>
                  <a:lnTo>
                    <a:pt x="1164412" y="199351"/>
                  </a:lnTo>
                  <a:lnTo>
                    <a:pt x="1142822" y="156375"/>
                  </a:lnTo>
                  <a:lnTo>
                    <a:pt x="1141145" y="138468"/>
                  </a:lnTo>
                  <a:lnTo>
                    <a:pt x="1333931" y="1384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1470875" y="5744621"/>
              <a:ext cx="223218" cy="248892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11759705" y="5624061"/>
              <a:ext cx="964565" cy="508000"/>
            </a:xfrm>
            <a:custGeom>
              <a:avLst/>
              <a:gdLst/>
              <a:ahLst/>
              <a:cxnLst/>
              <a:rect l="l" t="t" r="r" b="b"/>
              <a:pathLst>
                <a:path w="964565" h="508000">
                  <a:moveTo>
                    <a:pt x="236943" y="253072"/>
                  </a:moveTo>
                  <a:lnTo>
                    <a:pt x="232016" y="201142"/>
                  </a:lnTo>
                  <a:lnTo>
                    <a:pt x="213664" y="159969"/>
                  </a:lnTo>
                  <a:lnTo>
                    <a:pt x="207264" y="152806"/>
                  </a:lnTo>
                  <a:lnTo>
                    <a:pt x="195948" y="140131"/>
                  </a:lnTo>
                  <a:lnTo>
                    <a:pt x="192773" y="138049"/>
                  </a:lnTo>
                  <a:lnTo>
                    <a:pt x="192773" y="217258"/>
                  </a:lnTo>
                  <a:lnTo>
                    <a:pt x="47155" y="217258"/>
                  </a:lnTo>
                  <a:lnTo>
                    <a:pt x="63207" y="180721"/>
                  </a:lnTo>
                  <a:lnTo>
                    <a:pt x="94665" y="157353"/>
                  </a:lnTo>
                  <a:lnTo>
                    <a:pt x="119964" y="152806"/>
                  </a:lnTo>
                  <a:lnTo>
                    <a:pt x="133667" y="153949"/>
                  </a:lnTo>
                  <a:lnTo>
                    <a:pt x="133362" y="153949"/>
                  </a:lnTo>
                  <a:lnTo>
                    <a:pt x="145554" y="157213"/>
                  </a:lnTo>
                  <a:lnTo>
                    <a:pt x="176491" y="179946"/>
                  </a:lnTo>
                  <a:lnTo>
                    <a:pt x="192773" y="217258"/>
                  </a:lnTo>
                  <a:lnTo>
                    <a:pt x="192773" y="138049"/>
                  </a:lnTo>
                  <a:lnTo>
                    <a:pt x="174421" y="125945"/>
                  </a:lnTo>
                  <a:lnTo>
                    <a:pt x="149098" y="117449"/>
                  </a:lnTo>
                  <a:lnTo>
                    <a:pt x="119964" y="114604"/>
                  </a:lnTo>
                  <a:lnTo>
                    <a:pt x="93903" y="116941"/>
                  </a:lnTo>
                  <a:lnTo>
                    <a:pt x="50190" y="135597"/>
                  </a:lnTo>
                  <a:lnTo>
                    <a:pt x="18300" y="171780"/>
                  </a:lnTo>
                  <a:lnTo>
                    <a:pt x="2032" y="218770"/>
                  </a:lnTo>
                  <a:lnTo>
                    <a:pt x="0" y="245910"/>
                  </a:lnTo>
                  <a:lnTo>
                    <a:pt x="2247" y="276148"/>
                  </a:lnTo>
                  <a:lnTo>
                    <a:pt x="20307" y="324637"/>
                  </a:lnTo>
                  <a:lnTo>
                    <a:pt x="55041" y="357124"/>
                  </a:lnTo>
                  <a:lnTo>
                    <a:pt x="98158" y="373380"/>
                  </a:lnTo>
                  <a:lnTo>
                    <a:pt x="122351" y="375412"/>
                  </a:lnTo>
                  <a:lnTo>
                    <a:pt x="145630" y="373519"/>
                  </a:lnTo>
                  <a:lnTo>
                    <a:pt x="167119" y="367817"/>
                  </a:lnTo>
                  <a:lnTo>
                    <a:pt x="186817" y="358305"/>
                  </a:lnTo>
                  <a:lnTo>
                    <a:pt x="204724" y="344982"/>
                  </a:lnTo>
                  <a:lnTo>
                    <a:pt x="212547" y="337223"/>
                  </a:lnTo>
                  <a:lnTo>
                    <a:pt x="213334" y="336448"/>
                  </a:lnTo>
                  <a:lnTo>
                    <a:pt x="221272" y="326936"/>
                  </a:lnTo>
                  <a:lnTo>
                    <a:pt x="228549" y="316445"/>
                  </a:lnTo>
                  <a:lnTo>
                    <a:pt x="235153" y="305003"/>
                  </a:lnTo>
                  <a:lnTo>
                    <a:pt x="199339" y="285305"/>
                  </a:lnTo>
                  <a:lnTo>
                    <a:pt x="194386" y="294817"/>
                  </a:lnTo>
                  <a:lnTo>
                    <a:pt x="188442" y="303657"/>
                  </a:lnTo>
                  <a:lnTo>
                    <a:pt x="150253" y="332752"/>
                  </a:lnTo>
                  <a:lnTo>
                    <a:pt x="122948" y="337223"/>
                  </a:lnTo>
                  <a:lnTo>
                    <a:pt x="107162" y="335775"/>
                  </a:lnTo>
                  <a:lnTo>
                    <a:pt x="67437" y="313956"/>
                  </a:lnTo>
                  <a:lnTo>
                    <a:pt x="45847" y="270979"/>
                  </a:lnTo>
                  <a:lnTo>
                    <a:pt x="44170" y="253072"/>
                  </a:lnTo>
                  <a:lnTo>
                    <a:pt x="236943" y="253072"/>
                  </a:lnTo>
                  <a:close/>
                </a:path>
                <a:path w="964565" h="508000">
                  <a:moveTo>
                    <a:pt x="497192" y="13728"/>
                  </a:moveTo>
                  <a:lnTo>
                    <a:pt x="461378" y="0"/>
                  </a:lnTo>
                  <a:lnTo>
                    <a:pt x="454177" y="15671"/>
                  </a:lnTo>
                  <a:lnTo>
                    <a:pt x="443331" y="26860"/>
                  </a:lnTo>
                  <a:lnTo>
                    <a:pt x="428828" y="33578"/>
                  </a:lnTo>
                  <a:lnTo>
                    <a:pt x="410667" y="35814"/>
                  </a:lnTo>
                  <a:lnTo>
                    <a:pt x="392493" y="33578"/>
                  </a:lnTo>
                  <a:lnTo>
                    <a:pt x="377977" y="26860"/>
                  </a:lnTo>
                  <a:lnTo>
                    <a:pt x="367118" y="15671"/>
                  </a:lnTo>
                  <a:lnTo>
                    <a:pt x="359918" y="0"/>
                  </a:lnTo>
                  <a:lnTo>
                    <a:pt x="324104" y="13728"/>
                  </a:lnTo>
                  <a:lnTo>
                    <a:pt x="345986" y="47650"/>
                  </a:lnTo>
                  <a:lnTo>
                    <a:pt x="381635" y="67754"/>
                  </a:lnTo>
                  <a:lnTo>
                    <a:pt x="410667" y="71628"/>
                  </a:lnTo>
                  <a:lnTo>
                    <a:pt x="425665" y="70662"/>
                  </a:lnTo>
                  <a:lnTo>
                    <a:pt x="464667" y="56121"/>
                  </a:lnTo>
                  <a:lnTo>
                    <a:pt x="485533" y="35814"/>
                  </a:lnTo>
                  <a:lnTo>
                    <a:pt x="491578" y="26454"/>
                  </a:lnTo>
                  <a:lnTo>
                    <a:pt x="497192" y="13728"/>
                  </a:lnTo>
                  <a:close/>
                </a:path>
                <a:path w="964565" h="508000">
                  <a:moveTo>
                    <a:pt x="515099" y="101473"/>
                  </a:moveTo>
                  <a:lnTo>
                    <a:pt x="345605" y="284099"/>
                  </a:lnTo>
                  <a:lnTo>
                    <a:pt x="345605" y="120561"/>
                  </a:lnTo>
                  <a:lnTo>
                    <a:pt x="302628" y="120561"/>
                  </a:lnTo>
                  <a:lnTo>
                    <a:pt x="302628" y="385572"/>
                  </a:lnTo>
                  <a:lnTo>
                    <a:pt x="396798" y="284099"/>
                  </a:lnTo>
                  <a:lnTo>
                    <a:pt x="472135" y="202933"/>
                  </a:lnTo>
                  <a:lnTo>
                    <a:pt x="472135" y="368249"/>
                  </a:lnTo>
                  <a:lnTo>
                    <a:pt x="515099" y="368249"/>
                  </a:lnTo>
                  <a:lnTo>
                    <a:pt x="515099" y="202933"/>
                  </a:lnTo>
                  <a:lnTo>
                    <a:pt x="515099" y="101473"/>
                  </a:lnTo>
                  <a:close/>
                </a:path>
                <a:path w="964565" h="508000">
                  <a:moveTo>
                    <a:pt x="964501" y="120573"/>
                  </a:moveTo>
                  <a:lnTo>
                    <a:pt x="916749" y="120573"/>
                  </a:lnTo>
                  <a:lnTo>
                    <a:pt x="836180" y="297853"/>
                  </a:lnTo>
                  <a:lnTo>
                    <a:pt x="748436" y="120573"/>
                  </a:lnTo>
                  <a:lnTo>
                    <a:pt x="699503" y="120573"/>
                  </a:lnTo>
                  <a:lnTo>
                    <a:pt x="813498" y="344982"/>
                  </a:lnTo>
                  <a:lnTo>
                    <a:pt x="733526" y="507923"/>
                  </a:lnTo>
                  <a:lnTo>
                    <a:pt x="781265" y="507923"/>
                  </a:lnTo>
                  <a:lnTo>
                    <a:pt x="964501" y="1205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2769621" y="5744621"/>
              <a:ext cx="190988" cy="247688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13010655" y="5738666"/>
              <a:ext cx="1585595" cy="393700"/>
            </a:xfrm>
            <a:custGeom>
              <a:avLst/>
              <a:gdLst/>
              <a:ahLst/>
              <a:cxnLst/>
              <a:rect l="l" t="t" r="r" b="b"/>
              <a:pathLst>
                <a:path w="1585594" h="393700">
                  <a:moveTo>
                    <a:pt x="236956" y="138468"/>
                  </a:moveTo>
                  <a:lnTo>
                    <a:pt x="236169" y="111163"/>
                  </a:lnTo>
                  <a:lnTo>
                    <a:pt x="234734" y="102654"/>
                  </a:lnTo>
                  <a:lnTo>
                    <a:pt x="232029" y="86537"/>
                  </a:lnTo>
                  <a:lnTo>
                    <a:pt x="213664" y="45364"/>
                  </a:lnTo>
                  <a:lnTo>
                    <a:pt x="192786" y="23444"/>
                  </a:lnTo>
                  <a:lnTo>
                    <a:pt x="192786" y="102654"/>
                  </a:lnTo>
                  <a:lnTo>
                    <a:pt x="47155" y="102654"/>
                  </a:lnTo>
                  <a:lnTo>
                    <a:pt x="63220" y="66116"/>
                  </a:lnTo>
                  <a:lnTo>
                    <a:pt x="94678" y="42748"/>
                  </a:lnTo>
                  <a:lnTo>
                    <a:pt x="119964" y="38201"/>
                  </a:lnTo>
                  <a:lnTo>
                    <a:pt x="133680" y="39344"/>
                  </a:lnTo>
                  <a:lnTo>
                    <a:pt x="133362" y="39344"/>
                  </a:lnTo>
                  <a:lnTo>
                    <a:pt x="145554" y="42608"/>
                  </a:lnTo>
                  <a:lnTo>
                    <a:pt x="176504" y="65341"/>
                  </a:lnTo>
                  <a:lnTo>
                    <a:pt x="192786" y="102654"/>
                  </a:lnTo>
                  <a:lnTo>
                    <a:pt x="192786" y="23444"/>
                  </a:lnTo>
                  <a:lnTo>
                    <a:pt x="174421" y="11341"/>
                  </a:lnTo>
                  <a:lnTo>
                    <a:pt x="149098" y="2844"/>
                  </a:lnTo>
                  <a:lnTo>
                    <a:pt x="119964" y="0"/>
                  </a:lnTo>
                  <a:lnTo>
                    <a:pt x="93916" y="2336"/>
                  </a:lnTo>
                  <a:lnTo>
                    <a:pt x="50203" y="20993"/>
                  </a:lnTo>
                  <a:lnTo>
                    <a:pt x="18300" y="57175"/>
                  </a:lnTo>
                  <a:lnTo>
                    <a:pt x="2032" y="104165"/>
                  </a:lnTo>
                  <a:lnTo>
                    <a:pt x="0" y="131305"/>
                  </a:lnTo>
                  <a:lnTo>
                    <a:pt x="2260" y="161544"/>
                  </a:lnTo>
                  <a:lnTo>
                    <a:pt x="20320" y="210032"/>
                  </a:lnTo>
                  <a:lnTo>
                    <a:pt x="55041" y="242519"/>
                  </a:lnTo>
                  <a:lnTo>
                    <a:pt x="98171" y="258775"/>
                  </a:lnTo>
                  <a:lnTo>
                    <a:pt x="122364" y="260807"/>
                  </a:lnTo>
                  <a:lnTo>
                    <a:pt x="145643" y="258914"/>
                  </a:lnTo>
                  <a:lnTo>
                    <a:pt x="167132" y="253212"/>
                  </a:lnTo>
                  <a:lnTo>
                    <a:pt x="186817" y="243700"/>
                  </a:lnTo>
                  <a:lnTo>
                    <a:pt x="204724" y="230378"/>
                  </a:lnTo>
                  <a:lnTo>
                    <a:pt x="212547" y="222618"/>
                  </a:lnTo>
                  <a:lnTo>
                    <a:pt x="213334" y="221843"/>
                  </a:lnTo>
                  <a:lnTo>
                    <a:pt x="221284" y="212331"/>
                  </a:lnTo>
                  <a:lnTo>
                    <a:pt x="228549" y="201841"/>
                  </a:lnTo>
                  <a:lnTo>
                    <a:pt x="235153" y="190398"/>
                  </a:lnTo>
                  <a:lnTo>
                    <a:pt x="199339" y="170700"/>
                  </a:lnTo>
                  <a:lnTo>
                    <a:pt x="194386" y="180213"/>
                  </a:lnTo>
                  <a:lnTo>
                    <a:pt x="188455" y="189052"/>
                  </a:lnTo>
                  <a:lnTo>
                    <a:pt x="150266" y="218147"/>
                  </a:lnTo>
                  <a:lnTo>
                    <a:pt x="122948" y="222618"/>
                  </a:lnTo>
                  <a:lnTo>
                    <a:pt x="107175" y="221170"/>
                  </a:lnTo>
                  <a:lnTo>
                    <a:pt x="67449" y="199351"/>
                  </a:lnTo>
                  <a:lnTo>
                    <a:pt x="45847" y="156375"/>
                  </a:lnTo>
                  <a:lnTo>
                    <a:pt x="44183" y="138468"/>
                  </a:lnTo>
                  <a:lnTo>
                    <a:pt x="236956" y="138468"/>
                  </a:lnTo>
                  <a:close/>
                </a:path>
                <a:path w="1585594" h="393700">
                  <a:moveTo>
                    <a:pt x="550951" y="131305"/>
                  </a:moveTo>
                  <a:lnTo>
                    <a:pt x="542810" y="81699"/>
                  </a:lnTo>
                  <a:lnTo>
                    <a:pt x="518426" y="39103"/>
                  </a:lnTo>
                  <a:lnTo>
                    <a:pt x="517486" y="38201"/>
                  </a:lnTo>
                  <a:lnTo>
                    <a:pt x="506780" y="27863"/>
                  </a:lnTo>
                  <a:lnTo>
                    <a:pt x="506780" y="131305"/>
                  </a:lnTo>
                  <a:lnTo>
                    <a:pt x="505421" y="149339"/>
                  </a:lnTo>
                  <a:lnTo>
                    <a:pt x="505396" y="149682"/>
                  </a:lnTo>
                  <a:lnTo>
                    <a:pt x="484695" y="196062"/>
                  </a:lnTo>
                  <a:lnTo>
                    <a:pt x="443509" y="220967"/>
                  </a:lnTo>
                  <a:lnTo>
                    <a:pt x="426212" y="222618"/>
                  </a:lnTo>
                  <a:lnTo>
                    <a:pt x="408584" y="220967"/>
                  </a:lnTo>
                  <a:lnTo>
                    <a:pt x="366217" y="196062"/>
                  </a:lnTo>
                  <a:lnTo>
                    <a:pt x="344766" y="149682"/>
                  </a:lnTo>
                  <a:lnTo>
                    <a:pt x="344678" y="149339"/>
                  </a:lnTo>
                  <a:lnTo>
                    <a:pt x="343293" y="131305"/>
                  </a:lnTo>
                  <a:lnTo>
                    <a:pt x="343242" y="130708"/>
                  </a:lnTo>
                  <a:lnTo>
                    <a:pt x="344792" y="110934"/>
                  </a:lnTo>
                  <a:lnTo>
                    <a:pt x="344817" y="110604"/>
                  </a:lnTo>
                  <a:lnTo>
                    <a:pt x="349478" y="92811"/>
                  </a:lnTo>
                  <a:lnTo>
                    <a:pt x="349516" y="92659"/>
                  </a:lnTo>
                  <a:lnTo>
                    <a:pt x="381304" y="52298"/>
                  </a:lnTo>
                  <a:lnTo>
                    <a:pt x="407365" y="40589"/>
                  </a:lnTo>
                  <a:lnTo>
                    <a:pt x="409943" y="39763"/>
                  </a:lnTo>
                  <a:lnTo>
                    <a:pt x="425615" y="38201"/>
                  </a:lnTo>
                  <a:lnTo>
                    <a:pt x="441236" y="39763"/>
                  </a:lnTo>
                  <a:lnTo>
                    <a:pt x="455904" y="44462"/>
                  </a:lnTo>
                  <a:lnTo>
                    <a:pt x="493014" y="76923"/>
                  </a:lnTo>
                  <a:lnTo>
                    <a:pt x="505167" y="110604"/>
                  </a:lnTo>
                  <a:lnTo>
                    <a:pt x="505256" y="110934"/>
                  </a:lnTo>
                  <a:lnTo>
                    <a:pt x="506730" y="130708"/>
                  </a:lnTo>
                  <a:lnTo>
                    <a:pt x="506780" y="131305"/>
                  </a:lnTo>
                  <a:lnTo>
                    <a:pt x="506780" y="27863"/>
                  </a:lnTo>
                  <a:lnTo>
                    <a:pt x="500722" y="21996"/>
                  </a:lnTo>
                  <a:lnTo>
                    <a:pt x="480148" y="9779"/>
                  </a:lnTo>
                  <a:lnTo>
                    <a:pt x="456996" y="2540"/>
                  </a:lnTo>
                  <a:lnTo>
                    <a:pt x="457695" y="2540"/>
                  </a:lnTo>
                  <a:lnTo>
                    <a:pt x="430390" y="0"/>
                  </a:lnTo>
                  <a:lnTo>
                    <a:pt x="405612" y="2540"/>
                  </a:lnTo>
                  <a:lnTo>
                    <a:pt x="383235" y="10147"/>
                  </a:lnTo>
                  <a:lnTo>
                    <a:pt x="363245" y="22834"/>
                  </a:lnTo>
                  <a:lnTo>
                    <a:pt x="345643" y="40589"/>
                  </a:lnTo>
                  <a:lnTo>
                    <a:pt x="345643" y="5969"/>
                  </a:lnTo>
                  <a:lnTo>
                    <a:pt x="302666" y="5969"/>
                  </a:lnTo>
                  <a:lnTo>
                    <a:pt x="302666" y="393319"/>
                  </a:lnTo>
                  <a:lnTo>
                    <a:pt x="345643" y="393319"/>
                  </a:lnTo>
                  <a:lnTo>
                    <a:pt x="345643" y="219049"/>
                  </a:lnTo>
                  <a:lnTo>
                    <a:pt x="363131" y="237324"/>
                  </a:lnTo>
                  <a:lnTo>
                    <a:pt x="383387" y="250367"/>
                  </a:lnTo>
                  <a:lnTo>
                    <a:pt x="406400" y="258203"/>
                  </a:lnTo>
                  <a:lnTo>
                    <a:pt x="432181" y="260807"/>
                  </a:lnTo>
                  <a:lnTo>
                    <a:pt x="457949" y="258445"/>
                  </a:lnTo>
                  <a:lnTo>
                    <a:pt x="480961" y="251345"/>
                  </a:lnTo>
                  <a:lnTo>
                    <a:pt x="501218" y="239496"/>
                  </a:lnTo>
                  <a:lnTo>
                    <a:pt x="518718" y="222923"/>
                  </a:lnTo>
                  <a:lnTo>
                    <a:pt x="518922" y="222618"/>
                  </a:lnTo>
                  <a:lnTo>
                    <a:pt x="532815" y="202984"/>
                  </a:lnTo>
                  <a:lnTo>
                    <a:pt x="542886" y="181063"/>
                  </a:lnTo>
                  <a:lnTo>
                    <a:pt x="548932" y="157175"/>
                  </a:lnTo>
                  <a:lnTo>
                    <a:pt x="550951" y="131305"/>
                  </a:lnTo>
                  <a:close/>
                </a:path>
                <a:path w="1585594" h="393700">
                  <a:moveTo>
                    <a:pt x="837984" y="138468"/>
                  </a:moveTo>
                  <a:lnTo>
                    <a:pt x="837196" y="111163"/>
                  </a:lnTo>
                  <a:lnTo>
                    <a:pt x="835761" y="102654"/>
                  </a:lnTo>
                  <a:lnTo>
                    <a:pt x="833056" y="86537"/>
                  </a:lnTo>
                  <a:lnTo>
                    <a:pt x="814692" y="45364"/>
                  </a:lnTo>
                  <a:lnTo>
                    <a:pt x="793813" y="23444"/>
                  </a:lnTo>
                  <a:lnTo>
                    <a:pt x="793813" y="102654"/>
                  </a:lnTo>
                  <a:lnTo>
                    <a:pt x="648195" y="102654"/>
                  </a:lnTo>
                  <a:lnTo>
                    <a:pt x="664248" y="66116"/>
                  </a:lnTo>
                  <a:lnTo>
                    <a:pt x="695706" y="42748"/>
                  </a:lnTo>
                  <a:lnTo>
                    <a:pt x="720991" y="38201"/>
                  </a:lnTo>
                  <a:lnTo>
                    <a:pt x="734707" y="39344"/>
                  </a:lnTo>
                  <a:lnTo>
                    <a:pt x="734390" y="39344"/>
                  </a:lnTo>
                  <a:lnTo>
                    <a:pt x="746582" y="42608"/>
                  </a:lnTo>
                  <a:lnTo>
                    <a:pt x="777532" y="65341"/>
                  </a:lnTo>
                  <a:lnTo>
                    <a:pt x="793813" y="102654"/>
                  </a:lnTo>
                  <a:lnTo>
                    <a:pt x="793813" y="23444"/>
                  </a:lnTo>
                  <a:lnTo>
                    <a:pt x="775462" y="11341"/>
                  </a:lnTo>
                  <a:lnTo>
                    <a:pt x="750125" y="2844"/>
                  </a:lnTo>
                  <a:lnTo>
                    <a:pt x="720991" y="0"/>
                  </a:lnTo>
                  <a:lnTo>
                    <a:pt x="694944" y="2336"/>
                  </a:lnTo>
                  <a:lnTo>
                    <a:pt x="651230" y="20993"/>
                  </a:lnTo>
                  <a:lnTo>
                    <a:pt x="619328" y="57175"/>
                  </a:lnTo>
                  <a:lnTo>
                    <a:pt x="603059" y="104165"/>
                  </a:lnTo>
                  <a:lnTo>
                    <a:pt x="601027" y="131305"/>
                  </a:lnTo>
                  <a:lnTo>
                    <a:pt x="603288" y="161544"/>
                  </a:lnTo>
                  <a:lnTo>
                    <a:pt x="621347" y="210032"/>
                  </a:lnTo>
                  <a:lnTo>
                    <a:pt x="656069" y="242519"/>
                  </a:lnTo>
                  <a:lnTo>
                    <a:pt x="699198" y="258775"/>
                  </a:lnTo>
                  <a:lnTo>
                    <a:pt x="723392" y="260807"/>
                  </a:lnTo>
                  <a:lnTo>
                    <a:pt x="746671" y="258914"/>
                  </a:lnTo>
                  <a:lnTo>
                    <a:pt x="768159" y="253212"/>
                  </a:lnTo>
                  <a:lnTo>
                    <a:pt x="787844" y="243700"/>
                  </a:lnTo>
                  <a:lnTo>
                    <a:pt x="805751" y="230378"/>
                  </a:lnTo>
                  <a:lnTo>
                    <a:pt x="813574" y="222618"/>
                  </a:lnTo>
                  <a:lnTo>
                    <a:pt x="814362" y="221843"/>
                  </a:lnTo>
                  <a:lnTo>
                    <a:pt x="822312" y="212331"/>
                  </a:lnTo>
                  <a:lnTo>
                    <a:pt x="829576" y="201841"/>
                  </a:lnTo>
                  <a:lnTo>
                    <a:pt x="836180" y="190398"/>
                  </a:lnTo>
                  <a:lnTo>
                    <a:pt x="800379" y="170700"/>
                  </a:lnTo>
                  <a:lnTo>
                    <a:pt x="795413" y="180213"/>
                  </a:lnTo>
                  <a:lnTo>
                    <a:pt x="789482" y="189052"/>
                  </a:lnTo>
                  <a:lnTo>
                    <a:pt x="751293" y="218147"/>
                  </a:lnTo>
                  <a:lnTo>
                    <a:pt x="723976" y="222618"/>
                  </a:lnTo>
                  <a:lnTo>
                    <a:pt x="708202" y="221170"/>
                  </a:lnTo>
                  <a:lnTo>
                    <a:pt x="668477" y="199351"/>
                  </a:lnTo>
                  <a:lnTo>
                    <a:pt x="646874" y="156375"/>
                  </a:lnTo>
                  <a:lnTo>
                    <a:pt x="645210" y="138468"/>
                  </a:lnTo>
                  <a:lnTo>
                    <a:pt x="837984" y="138468"/>
                  </a:lnTo>
                  <a:close/>
                </a:path>
                <a:path w="1585594" h="393700">
                  <a:moveTo>
                    <a:pt x="1106601" y="6007"/>
                  </a:moveTo>
                  <a:lnTo>
                    <a:pt x="1063637" y="6007"/>
                  </a:lnTo>
                  <a:lnTo>
                    <a:pt x="1063637" y="107607"/>
                  </a:lnTo>
                  <a:lnTo>
                    <a:pt x="946658" y="107607"/>
                  </a:lnTo>
                  <a:lnTo>
                    <a:pt x="946658" y="6007"/>
                  </a:lnTo>
                  <a:lnTo>
                    <a:pt x="903681" y="6007"/>
                  </a:lnTo>
                  <a:lnTo>
                    <a:pt x="903681" y="107607"/>
                  </a:lnTo>
                  <a:lnTo>
                    <a:pt x="903681" y="146977"/>
                  </a:lnTo>
                  <a:lnTo>
                    <a:pt x="903681" y="253657"/>
                  </a:lnTo>
                  <a:lnTo>
                    <a:pt x="946658" y="253657"/>
                  </a:lnTo>
                  <a:lnTo>
                    <a:pt x="946658" y="146977"/>
                  </a:lnTo>
                  <a:lnTo>
                    <a:pt x="1063637" y="146977"/>
                  </a:lnTo>
                  <a:lnTo>
                    <a:pt x="1063637" y="253657"/>
                  </a:lnTo>
                  <a:lnTo>
                    <a:pt x="1106601" y="253657"/>
                  </a:lnTo>
                  <a:lnTo>
                    <a:pt x="1106601" y="146977"/>
                  </a:lnTo>
                  <a:lnTo>
                    <a:pt x="1106601" y="107607"/>
                  </a:lnTo>
                  <a:lnTo>
                    <a:pt x="1106601" y="6007"/>
                  </a:lnTo>
                  <a:close/>
                </a:path>
                <a:path w="1585594" h="393700">
                  <a:moveTo>
                    <a:pt x="1369212" y="177266"/>
                  </a:moveTo>
                  <a:lnTo>
                    <a:pt x="1368018" y="161709"/>
                  </a:lnTo>
                  <a:lnTo>
                    <a:pt x="1364424" y="147878"/>
                  </a:lnTo>
                  <a:lnTo>
                    <a:pt x="1360068" y="139052"/>
                  </a:lnTo>
                  <a:lnTo>
                    <a:pt x="1358442" y="135750"/>
                  </a:lnTo>
                  <a:lnTo>
                    <a:pt x="1350048" y="125336"/>
                  </a:lnTo>
                  <a:lnTo>
                    <a:pt x="1336408" y="114630"/>
                  </a:lnTo>
                  <a:lnTo>
                    <a:pt x="1325029" y="109537"/>
                  </a:lnTo>
                  <a:lnTo>
                    <a:pt x="1325029" y="177266"/>
                  </a:lnTo>
                  <a:lnTo>
                    <a:pt x="1324013" y="187071"/>
                  </a:lnTo>
                  <a:lnTo>
                    <a:pt x="1293685" y="213817"/>
                  </a:lnTo>
                  <a:lnTo>
                    <a:pt x="1270685" y="215455"/>
                  </a:lnTo>
                  <a:lnTo>
                    <a:pt x="1230680" y="215455"/>
                  </a:lnTo>
                  <a:lnTo>
                    <a:pt x="1230680" y="139052"/>
                  </a:lnTo>
                  <a:lnTo>
                    <a:pt x="1271308" y="139052"/>
                  </a:lnTo>
                  <a:lnTo>
                    <a:pt x="1309535" y="146227"/>
                  </a:lnTo>
                  <a:lnTo>
                    <a:pt x="1325029" y="177266"/>
                  </a:lnTo>
                  <a:lnTo>
                    <a:pt x="1325029" y="109537"/>
                  </a:lnTo>
                  <a:lnTo>
                    <a:pt x="1319339" y="106984"/>
                  </a:lnTo>
                  <a:lnTo>
                    <a:pt x="1298829" y="102400"/>
                  </a:lnTo>
                  <a:lnTo>
                    <a:pt x="1274876" y="100863"/>
                  </a:lnTo>
                  <a:lnTo>
                    <a:pt x="1230680" y="100863"/>
                  </a:lnTo>
                  <a:lnTo>
                    <a:pt x="1230680" y="5956"/>
                  </a:lnTo>
                  <a:lnTo>
                    <a:pt x="1187754" y="5956"/>
                  </a:lnTo>
                  <a:lnTo>
                    <a:pt x="1187754" y="253657"/>
                  </a:lnTo>
                  <a:lnTo>
                    <a:pt x="1274241" y="253657"/>
                  </a:lnTo>
                  <a:lnTo>
                    <a:pt x="1297825" y="252361"/>
                  </a:lnTo>
                  <a:lnTo>
                    <a:pt x="1347127" y="232765"/>
                  </a:lnTo>
                  <a:lnTo>
                    <a:pt x="1367828" y="193713"/>
                  </a:lnTo>
                  <a:lnTo>
                    <a:pt x="1369212" y="177266"/>
                  </a:lnTo>
                  <a:close/>
                </a:path>
                <a:path w="1585594" h="393700">
                  <a:moveTo>
                    <a:pt x="1441919" y="5956"/>
                  </a:moveTo>
                  <a:lnTo>
                    <a:pt x="1398955" y="5956"/>
                  </a:lnTo>
                  <a:lnTo>
                    <a:pt x="1398955" y="253644"/>
                  </a:lnTo>
                  <a:lnTo>
                    <a:pt x="1441919" y="253644"/>
                  </a:lnTo>
                  <a:lnTo>
                    <a:pt x="1441919" y="5956"/>
                  </a:lnTo>
                  <a:close/>
                </a:path>
                <a:path w="1585594" h="393700">
                  <a:moveTo>
                    <a:pt x="1585188" y="209499"/>
                  </a:moveTo>
                  <a:lnTo>
                    <a:pt x="1545793" y="195173"/>
                  </a:lnTo>
                  <a:lnTo>
                    <a:pt x="1496860" y="333044"/>
                  </a:lnTo>
                  <a:lnTo>
                    <a:pt x="1524901" y="344385"/>
                  </a:lnTo>
                  <a:lnTo>
                    <a:pt x="1585188" y="2094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4829203" y="5744631"/>
              <a:ext cx="182633" cy="247688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941654" y="5574544"/>
              <a:ext cx="16537940" cy="1200150"/>
            </a:xfrm>
            <a:custGeom>
              <a:avLst/>
              <a:gdLst/>
              <a:ahLst/>
              <a:cxnLst/>
              <a:rect l="l" t="t" r="r" b="b"/>
              <a:pathLst>
                <a:path w="16537940" h="1200150">
                  <a:moveTo>
                    <a:pt x="267385" y="1094600"/>
                  </a:moveTo>
                  <a:lnTo>
                    <a:pt x="230378" y="1094600"/>
                  </a:lnTo>
                  <a:lnTo>
                    <a:pt x="230378" y="925690"/>
                  </a:lnTo>
                  <a:lnTo>
                    <a:pt x="230378" y="886294"/>
                  </a:lnTo>
                  <a:lnTo>
                    <a:pt x="187401" y="886294"/>
                  </a:lnTo>
                  <a:lnTo>
                    <a:pt x="187401" y="925690"/>
                  </a:lnTo>
                  <a:lnTo>
                    <a:pt x="187401" y="1094600"/>
                  </a:lnTo>
                  <a:lnTo>
                    <a:pt x="69227" y="1094600"/>
                  </a:lnTo>
                  <a:lnTo>
                    <a:pt x="82283" y="1080008"/>
                  </a:lnTo>
                  <a:lnTo>
                    <a:pt x="91605" y="1062520"/>
                  </a:lnTo>
                  <a:lnTo>
                    <a:pt x="97205" y="1042111"/>
                  </a:lnTo>
                  <a:lnTo>
                    <a:pt x="99072" y="1018806"/>
                  </a:lnTo>
                  <a:lnTo>
                    <a:pt x="99072" y="925690"/>
                  </a:lnTo>
                  <a:lnTo>
                    <a:pt x="187401" y="925690"/>
                  </a:lnTo>
                  <a:lnTo>
                    <a:pt x="187401" y="886294"/>
                  </a:lnTo>
                  <a:lnTo>
                    <a:pt x="56095" y="886294"/>
                  </a:lnTo>
                  <a:lnTo>
                    <a:pt x="56095" y="996708"/>
                  </a:lnTo>
                  <a:lnTo>
                    <a:pt x="55460" y="1017600"/>
                  </a:lnTo>
                  <a:lnTo>
                    <a:pt x="45948" y="1062367"/>
                  </a:lnTo>
                  <a:lnTo>
                    <a:pt x="14503" y="1092365"/>
                  </a:lnTo>
                  <a:lnTo>
                    <a:pt x="0" y="1094600"/>
                  </a:lnTo>
                  <a:lnTo>
                    <a:pt x="0" y="1199629"/>
                  </a:lnTo>
                  <a:lnTo>
                    <a:pt x="39382" y="1199629"/>
                  </a:lnTo>
                  <a:lnTo>
                    <a:pt x="39382" y="1133995"/>
                  </a:lnTo>
                  <a:lnTo>
                    <a:pt x="227990" y="1133995"/>
                  </a:lnTo>
                  <a:lnTo>
                    <a:pt x="227990" y="1199629"/>
                  </a:lnTo>
                  <a:lnTo>
                    <a:pt x="267385" y="1199629"/>
                  </a:lnTo>
                  <a:lnTo>
                    <a:pt x="267385" y="1133995"/>
                  </a:lnTo>
                  <a:lnTo>
                    <a:pt x="267385" y="1094600"/>
                  </a:lnTo>
                  <a:close/>
                </a:path>
                <a:path w="16537940" h="1200150">
                  <a:moveTo>
                    <a:pt x="534174" y="1018806"/>
                  </a:moveTo>
                  <a:lnTo>
                    <a:pt x="529234" y="966876"/>
                  </a:lnTo>
                  <a:lnTo>
                    <a:pt x="510882" y="925690"/>
                  </a:lnTo>
                  <a:lnTo>
                    <a:pt x="504482" y="918527"/>
                  </a:lnTo>
                  <a:lnTo>
                    <a:pt x="493166" y="905852"/>
                  </a:lnTo>
                  <a:lnTo>
                    <a:pt x="489991" y="903770"/>
                  </a:lnTo>
                  <a:lnTo>
                    <a:pt x="489991" y="982992"/>
                  </a:lnTo>
                  <a:lnTo>
                    <a:pt x="344373" y="982992"/>
                  </a:lnTo>
                  <a:lnTo>
                    <a:pt x="360426" y="946454"/>
                  </a:lnTo>
                  <a:lnTo>
                    <a:pt x="391883" y="923086"/>
                  </a:lnTo>
                  <a:lnTo>
                    <a:pt x="417182" y="918527"/>
                  </a:lnTo>
                  <a:lnTo>
                    <a:pt x="430885" y="919670"/>
                  </a:lnTo>
                  <a:lnTo>
                    <a:pt x="430580" y="919670"/>
                  </a:lnTo>
                  <a:lnTo>
                    <a:pt x="442772" y="922934"/>
                  </a:lnTo>
                  <a:lnTo>
                    <a:pt x="473710" y="945667"/>
                  </a:lnTo>
                  <a:lnTo>
                    <a:pt x="489991" y="982992"/>
                  </a:lnTo>
                  <a:lnTo>
                    <a:pt x="489991" y="903770"/>
                  </a:lnTo>
                  <a:lnTo>
                    <a:pt x="471639" y="891679"/>
                  </a:lnTo>
                  <a:lnTo>
                    <a:pt x="446316" y="883170"/>
                  </a:lnTo>
                  <a:lnTo>
                    <a:pt x="417182" y="880338"/>
                  </a:lnTo>
                  <a:lnTo>
                    <a:pt x="391121" y="882662"/>
                  </a:lnTo>
                  <a:lnTo>
                    <a:pt x="347408" y="901319"/>
                  </a:lnTo>
                  <a:lnTo>
                    <a:pt x="315518" y="937501"/>
                  </a:lnTo>
                  <a:lnTo>
                    <a:pt x="299250" y="984504"/>
                  </a:lnTo>
                  <a:lnTo>
                    <a:pt x="297218" y="1011643"/>
                  </a:lnTo>
                  <a:lnTo>
                    <a:pt x="299466" y="1041869"/>
                  </a:lnTo>
                  <a:lnTo>
                    <a:pt x="317525" y="1090371"/>
                  </a:lnTo>
                  <a:lnTo>
                    <a:pt x="352259" y="1122857"/>
                  </a:lnTo>
                  <a:lnTo>
                    <a:pt x="395376" y="1139113"/>
                  </a:lnTo>
                  <a:lnTo>
                    <a:pt x="419569" y="1141145"/>
                  </a:lnTo>
                  <a:lnTo>
                    <a:pt x="442849" y="1139240"/>
                  </a:lnTo>
                  <a:lnTo>
                    <a:pt x="484035" y="1124026"/>
                  </a:lnTo>
                  <a:lnTo>
                    <a:pt x="518490" y="1092657"/>
                  </a:lnTo>
                  <a:lnTo>
                    <a:pt x="532371" y="1070724"/>
                  </a:lnTo>
                  <a:lnTo>
                    <a:pt x="496557" y="1051026"/>
                  </a:lnTo>
                  <a:lnTo>
                    <a:pt x="491604" y="1060538"/>
                  </a:lnTo>
                  <a:lnTo>
                    <a:pt x="485660" y="1069378"/>
                  </a:lnTo>
                  <a:lnTo>
                    <a:pt x="447471" y="1098473"/>
                  </a:lnTo>
                  <a:lnTo>
                    <a:pt x="420166" y="1102956"/>
                  </a:lnTo>
                  <a:lnTo>
                    <a:pt x="404380" y="1101496"/>
                  </a:lnTo>
                  <a:lnTo>
                    <a:pt x="364655" y="1079677"/>
                  </a:lnTo>
                  <a:lnTo>
                    <a:pt x="343065" y="1036701"/>
                  </a:lnTo>
                  <a:lnTo>
                    <a:pt x="341388" y="1018806"/>
                  </a:lnTo>
                  <a:lnTo>
                    <a:pt x="534174" y="1018806"/>
                  </a:lnTo>
                  <a:close/>
                </a:path>
                <a:path w="16537940" h="1200150">
                  <a:moveTo>
                    <a:pt x="794385" y="779462"/>
                  </a:moveTo>
                  <a:lnTo>
                    <a:pt x="758571" y="765746"/>
                  </a:lnTo>
                  <a:lnTo>
                    <a:pt x="751370" y="781405"/>
                  </a:lnTo>
                  <a:lnTo>
                    <a:pt x="740511" y="792607"/>
                  </a:lnTo>
                  <a:lnTo>
                    <a:pt x="726008" y="799312"/>
                  </a:lnTo>
                  <a:lnTo>
                    <a:pt x="707847" y="801547"/>
                  </a:lnTo>
                  <a:lnTo>
                    <a:pt x="689673" y="799312"/>
                  </a:lnTo>
                  <a:lnTo>
                    <a:pt x="675157" y="792607"/>
                  </a:lnTo>
                  <a:lnTo>
                    <a:pt x="664311" y="781405"/>
                  </a:lnTo>
                  <a:lnTo>
                    <a:pt x="657110" y="765746"/>
                  </a:lnTo>
                  <a:lnTo>
                    <a:pt x="621296" y="779462"/>
                  </a:lnTo>
                  <a:lnTo>
                    <a:pt x="643178" y="813384"/>
                  </a:lnTo>
                  <a:lnTo>
                    <a:pt x="678815" y="833488"/>
                  </a:lnTo>
                  <a:lnTo>
                    <a:pt x="707847" y="837361"/>
                  </a:lnTo>
                  <a:lnTo>
                    <a:pt x="722858" y="836396"/>
                  </a:lnTo>
                  <a:lnTo>
                    <a:pt x="761860" y="821855"/>
                  </a:lnTo>
                  <a:lnTo>
                    <a:pt x="788771" y="792187"/>
                  </a:lnTo>
                  <a:lnTo>
                    <a:pt x="794385" y="779462"/>
                  </a:lnTo>
                  <a:close/>
                </a:path>
                <a:path w="16537940" h="1200150">
                  <a:moveTo>
                    <a:pt x="812292" y="867219"/>
                  </a:moveTo>
                  <a:lnTo>
                    <a:pt x="642797" y="1049832"/>
                  </a:lnTo>
                  <a:lnTo>
                    <a:pt x="642797" y="886307"/>
                  </a:lnTo>
                  <a:lnTo>
                    <a:pt x="599808" y="886307"/>
                  </a:lnTo>
                  <a:lnTo>
                    <a:pt x="599808" y="1151305"/>
                  </a:lnTo>
                  <a:lnTo>
                    <a:pt x="693991" y="1049832"/>
                  </a:lnTo>
                  <a:lnTo>
                    <a:pt x="769327" y="968667"/>
                  </a:lnTo>
                  <a:lnTo>
                    <a:pt x="769327" y="1133995"/>
                  </a:lnTo>
                  <a:lnTo>
                    <a:pt x="812292" y="1133995"/>
                  </a:lnTo>
                  <a:lnTo>
                    <a:pt x="812292" y="968667"/>
                  </a:lnTo>
                  <a:lnTo>
                    <a:pt x="812292" y="867219"/>
                  </a:lnTo>
                  <a:close/>
                </a:path>
                <a:path w="16537940" h="1200150">
                  <a:moveTo>
                    <a:pt x="1089215" y="1064158"/>
                  </a:moveTo>
                  <a:lnTo>
                    <a:pt x="1072121" y="1081138"/>
                  </a:lnTo>
                  <a:lnTo>
                    <a:pt x="1053096" y="1093254"/>
                  </a:lnTo>
                  <a:lnTo>
                    <a:pt x="1032129" y="1100531"/>
                  </a:lnTo>
                  <a:lnTo>
                    <a:pt x="1009218" y="1102956"/>
                  </a:lnTo>
                  <a:lnTo>
                    <a:pt x="991958" y="1101432"/>
                  </a:lnTo>
                  <a:lnTo>
                    <a:pt x="947762" y="1078496"/>
                  </a:lnTo>
                  <a:lnTo>
                    <a:pt x="923696" y="1031367"/>
                  </a:lnTo>
                  <a:lnTo>
                    <a:pt x="922096" y="1011047"/>
                  </a:lnTo>
                  <a:lnTo>
                    <a:pt x="923696" y="990701"/>
                  </a:lnTo>
                  <a:lnTo>
                    <a:pt x="947762" y="943292"/>
                  </a:lnTo>
                  <a:lnTo>
                    <a:pt x="992289" y="920076"/>
                  </a:lnTo>
                  <a:lnTo>
                    <a:pt x="1009827" y="918527"/>
                  </a:lnTo>
                  <a:lnTo>
                    <a:pt x="1032802" y="920851"/>
                  </a:lnTo>
                  <a:lnTo>
                    <a:pt x="1053401" y="927785"/>
                  </a:lnTo>
                  <a:lnTo>
                    <a:pt x="1071600" y="939355"/>
                  </a:lnTo>
                  <a:lnTo>
                    <a:pt x="1087424" y="955535"/>
                  </a:lnTo>
                  <a:lnTo>
                    <a:pt x="1087424" y="904201"/>
                  </a:lnTo>
                  <a:lnTo>
                    <a:pt x="1069848" y="893762"/>
                  </a:lnTo>
                  <a:lnTo>
                    <a:pt x="1051153" y="886307"/>
                  </a:lnTo>
                  <a:lnTo>
                    <a:pt x="1031354" y="881837"/>
                  </a:lnTo>
                  <a:lnTo>
                    <a:pt x="1010412" y="880338"/>
                  </a:lnTo>
                  <a:lnTo>
                    <a:pt x="983005" y="882675"/>
                  </a:lnTo>
                  <a:lnTo>
                    <a:pt x="935558" y="901319"/>
                  </a:lnTo>
                  <a:lnTo>
                    <a:pt x="899071" y="937501"/>
                  </a:lnTo>
                  <a:lnTo>
                    <a:pt x="880262" y="984504"/>
                  </a:lnTo>
                  <a:lnTo>
                    <a:pt x="877912" y="1011643"/>
                  </a:lnTo>
                  <a:lnTo>
                    <a:pt x="880249" y="1038491"/>
                  </a:lnTo>
                  <a:lnTo>
                    <a:pt x="898906" y="1084884"/>
                  </a:lnTo>
                  <a:lnTo>
                    <a:pt x="935164" y="1120508"/>
                  </a:lnTo>
                  <a:lnTo>
                    <a:pt x="982751" y="1138859"/>
                  </a:lnTo>
                  <a:lnTo>
                    <a:pt x="1010412" y="1141158"/>
                  </a:lnTo>
                  <a:lnTo>
                    <a:pt x="1031684" y="1139545"/>
                  </a:lnTo>
                  <a:lnTo>
                    <a:pt x="1051902" y="1134732"/>
                  </a:lnTo>
                  <a:lnTo>
                    <a:pt x="1071079" y="1126718"/>
                  </a:lnTo>
                  <a:lnTo>
                    <a:pt x="1089215" y="1115504"/>
                  </a:lnTo>
                  <a:lnTo>
                    <a:pt x="1089215" y="1064158"/>
                  </a:lnTo>
                  <a:close/>
                </a:path>
                <a:path w="16537940" h="1200150">
                  <a:moveTo>
                    <a:pt x="1317193" y="886333"/>
                  </a:moveTo>
                  <a:lnTo>
                    <a:pt x="1119035" y="886333"/>
                  </a:lnTo>
                  <a:lnTo>
                    <a:pt x="1119035" y="925703"/>
                  </a:lnTo>
                  <a:lnTo>
                    <a:pt x="1196632" y="925703"/>
                  </a:lnTo>
                  <a:lnTo>
                    <a:pt x="1196632" y="1133983"/>
                  </a:lnTo>
                  <a:lnTo>
                    <a:pt x="1239608" y="1133983"/>
                  </a:lnTo>
                  <a:lnTo>
                    <a:pt x="1239608" y="925703"/>
                  </a:lnTo>
                  <a:lnTo>
                    <a:pt x="1317193" y="925703"/>
                  </a:lnTo>
                  <a:lnTo>
                    <a:pt x="1317193" y="886333"/>
                  </a:lnTo>
                  <a:close/>
                </a:path>
                <a:path w="16537940" h="1200150">
                  <a:moveTo>
                    <a:pt x="14313688" y="170116"/>
                  </a:moveTo>
                  <a:lnTo>
                    <a:pt x="14115529" y="170116"/>
                  </a:lnTo>
                  <a:lnTo>
                    <a:pt x="14115529" y="209486"/>
                  </a:lnTo>
                  <a:lnTo>
                    <a:pt x="14193126" y="209486"/>
                  </a:lnTo>
                  <a:lnTo>
                    <a:pt x="14193126" y="417766"/>
                  </a:lnTo>
                  <a:lnTo>
                    <a:pt x="14236103" y="417766"/>
                  </a:lnTo>
                  <a:lnTo>
                    <a:pt x="14236103" y="209486"/>
                  </a:lnTo>
                  <a:lnTo>
                    <a:pt x="14313688" y="209486"/>
                  </a:lnTo>
                  <a:lnTo>
                    <a:pt x="14313688" y="170116"/>
                  </a:lnTo>
                  <a:close/>
                </a:path>
                <a:path w="16537940" h="1200150">
                  <a:moveTo>
                    <a:pt x="14606143" y="294830"/>
                  </a:moveTo>
                  <a:lnTo>
                    <a:pt x="14596809" y="243065"/>
                  </a:lnTo>
                  <a:lnTo>
                    <a:pt x="14569821" y="202323"/>
                  </a:lnTo>
                  <a:lnTo>
                    <a:pt x="14561973" y="195541"/>
                  </a:lnTo>
                  <a:lnTo>
                    <a:pt x="14561973" y="294830"/>
                  </a:lnTo>
                  <a:lnTo>
                    <a:pt x="14560372" y="315163"/>
                  </a:lnTo>
                  <a:lnTo>
                    <a:pt x="14536306" y="362280"/>
                  </a:lnTo>
                  <a:lnTo>
                    <a:pt x="14492110" y="385216"/>
                  </a:lnTo>
                  <a:lnTo>
                    <a:pt x="14474838" y="386740"/>
                  </a:lnTo>
                  <a:lnTo>
                    <a:pt x="14457566" y="385216"/>
                  </a:lnTo>
                  <a:lnTo>
                    <a:pt x="14413357" y="362280"/>
                  </a:lnTo>
                  <a:lnTo>
                    <a:pt x="14389303" y="315163"/>
                  </a:lnTo>
                  <a:lnTo>
                    <a:pt x="14387690" y="294830"/>
                  </a:lnTo>
                  <a:lnTo>
                    <a:pt x="14389278" y="274485"/>
                  </a:lnTo>
                  <a:lnTo>
                    <a:pt x="14413052" y="227088"/>
                  </a:lnTo>
                  <a:lnTo>
                    <a:pt x="14457312" y="203873"/>
                  </a:lnTo>
                  <a:lnTo>
                    <a:pt x="14474838" y="202323"/>
                  </a:lnTo>
                  <a:lnTo>
                    <a:pt x="14492415" y="203873"/>
                  </a:lnTo>
                  <a:lnTo>
                    <a:pt x="14536611" y="226796"/>
                  </a:lnTo>
                  <a:lnTo>
                    <a:pt x="14560385" y="274243"/>
                  </a:lnTo>
                  <a:lnTo>
                    <a:pt x="14561973" y="294830"/>
                  </a:lnTo>
                  <a:lnTo>
                    <a:pt x="14561973" y="195541"/>
                  </a:lnTo>
                  <a:lnTo>
                    <a:pt x="14548968" y="184937"/>
                  </a:lnTo>
                  <a:lnTo>
                    <a:pt x="14526679" y="173380"/>
                  </a:lnTo>
                  <a:lnTo>
                    <a:pt x="14501965" y="166446"/>
                  </a:lnTo>
                  <a:lnTo>
                    <a:pt x="14474838" y="164134"/>
                  </a:lnTo>
                  <a:lnTo>
                    <a:pt x="14447685" y="166446"/>
                  </a:lnTo>
                  <a:lnTo>
                    <a:pt x="14400695" y="184937"/>
                  </a:lnTo>
                  <a:lnTo>
                    <a:pt x="14364513" y="220865"/>
                  </a:lnTo>
                  <a:lnTo>
                    <a:pt x="14345857" y="267716"/>
                  </a:lnTo>
                  <a:lnTo>
                    <a:pt x="14343533" y="294830"/>
                  </a:lnTo>
                  <a:lnTo>
                    <a:pt x="14345857" y="321691"/>
                  </a:lnTo>
                  <a:lnTo>
                    <a:pt x="14364513" y="368249"/>
                  </a:lnTo>
                  <a:lnTo>
                    <a:pt x="14400695" y="404139"/>
                  </a:lnTo>
                  <a:lnTo>
                    <a:pt x="14447685" y="422630"/>
                  </a:lnTo>
                  <a:lnTo>
                    <a:pt x="14474838" y="424942"/>
                  </a:lnTo>
                  <a:lnTo>
                    <a:pt x="14501965" y="422630"/>
                  </a:lnTo>
                  <a:lnTo>
                    <a:pt x="14548968" y="404139"/>
                  </a:lnTo>
                  <a:lnTo>
                    <a:pt x="14585150" y="368249"/>
                  </a:lnTo>
                  <a:lnTo>
                    <a:pt x="14603806" y="321691"/>
                  </a:lnTo>
                  <a:lnTo>
                    <a:pt x="14606143" y="294830"/>
                  </a:lnTo>
                  <a:close/>
                </a:path>
                <a:path w="16537940" h="1200150">
                  <a:moveTo>
                    <a:pt x="15057958" y="294830"/>
                  </a:moveTo>
                  <a:lnTo>
                    <a:pt x="15048789" y="243801"/>
                  </a:lnTo>
                  <a:lnTo>
                    <a:pt x="15021738" y="202323"/>
                  </a:lnTo>
                  <a:lnTo>
                    <a:pt x="15013788" y="195440"/>
                  </a:lnTo>
                  <a:lnTo>
                    <a:pt x="15013788" y="294830"/>
                  </a:lnTo>
                  <a:lnTo>
                    <a:pt x="15012188" y="315163"/>
                  </a:lnTo>
                  <a:lnTo>
                    <a:pt x="14988121" y="362280"/>
                  </a:lnTo>
                  <a:lnTo>
                    <a:pt x="14943925" y="385216"/>
                  </a:lnTo>
                  <a:lnTo>
                    <a:pt x="14926653" y="386740"/>
                  </a:lnTo>
                  <a:lnTo>
                    <a:pt x="14909381" y="385216"/>
                  </a:lnTo>
                  <a:lnTo>
                    <a:pt x="14865172" y="362280"/>
                  </a:lnTo>
                  <a:lnTo>
                    <a:pt x="14841119" y="315163"/>
                  </a:lnTo>
                  <a:lnTo>
                    <a:pt x="14839518" y="294830"/>
                  </a:lnTo>
                  <a:lnTo>
                    <a:pt x="14841093" y="274485"/>
                  </a:lnTo>
                  <a:lnTo>
                    <a:pt x="14864880" y="227088"/>
                  </a:lnTo>
                  <a:lnTo>
                    <a:pt x="14909140" y="203873"/>
                  </a:lnTo>
                  <a:lnTo>
                    <a:pt x="14926653" y="202323"/>
                  </a:lnTo>
                  <a:lnTo>
                    <a:pt x="14944230" y="203873"/>
                  </a:lnTo>
                  <a:lnTo>
                    <a:pt x="14988426" y="226796"/>
                  </a:lnTo>
                  <a:lnTo>
                    <a:pt x="15012200" y="274243"/>
                  </a:lnTo>
                  <a:lnTo>
                    <a:pt x="15013788" y="294830"/>
                  </a:lnTo>
                  <a:lnTo>
                    <a:pt x="15013788" y="195440"/>
                  </a:lnTo>
                  <a:lnTo>
                    <a:pt x="15001723" y="185280"/>
                  </a:lnTo>
                  <a:lnTo>
                    <a:pt x="14979853" y="173532"/>
                  </a:lnTo>
                  <a:lnTo>
                    <a:pt x="14955622" y="166484"/>
                  </a:lnTo>
                  <a:lnTo>
                    <a:pt x="14929041" y="164134"/>
                  </a:lnTo>
                  <a:lnTo>
                    <a:pt x="14899678" y="166966"/>
                  </a:lnTo>
                  <a:lnTo>
                    <a:pt x="14874875" y="175475"/>
                  </a:lnTo>
                  <a:lnTo>
                    <a:pt x="14854619" y="189649"/>
                  </a:lnTo>
                  <a:lnTo>
                    <a:pt x="14838922" y="209499"/>
                  </a:lnTo>
                  <a:lnTo>
                    <a:pt x="14837728" y="209499"/>
                  </a:lnTo>
                  <a:lnTo>
                    <a:pt x="14846732" y="159740"/>
                  </a:lnTo>
                  <a:lnTo>
                    <a:pt x="14869122" y="116751"/>
                  </a:lnTo>
                  <a:lnTo>
                    <a:pt x="14898789" y="89928"/>
                  </a:lnTo>
                  <a:lnTo>
                    <a:pt x="14940763" y="74002"/>
                  </a:lnTo>
                  <a:lnTo>
                    <a:pt x="14968436" y="67437"/>
                  </a:lnTo>
                  <a:lnTo>
                    <a:pt x="14976805" y="65278"/>
                  </a:lnTo>
                  <a:lnTo>
                    <a:pt x="15012150" y="50050"/>
                  </a:lnTo>
                  <a:lnTo>
                    <a:pt x="15040725" y="20358"/>
                  </a:lnTo>
                  <a:lnTo>
                    <a:pt x="15049602" y="0"/>
                  </a:lnTo>
                  <a:lnTo>
                    <a:pt x="15001850" y="0"/>
                  </a:lnTo>
                  <a:lnTo>
                    <a:pt x="14999069" y="7569"/>
                  </a:lnTo>
                  <a:lnTo>
                    <a:pt x="14994090" y="13830"/>
                  </a:lnTo>
                  <a:lnTo>
                    <a:pt x="14950720" y="32029"/>
                  </a:lnTo>
                  <a:lnTo>
                    <a:pt x="14933524" y="35712"/>
                  </a:lnTo>
                  <a:lnTo>
                    <a:pt x="14929130" y="36703"/>
                  </a:lnTo>
                  <a:lnTo>
                    <a:pt x="14924761" y="37896"/>
                  </a:lnTo>
                  <a:lnTo>
                    <a:pt x="14909254" y="41681"/>
                  </a:lnTo>
                  <a:lnTo>
                    <a:pt x="14904771" y="43065"/>
                  </a:lnTo>
                  <a:lnTo>
                    <a:pt x="14898396" y="45872"/>
                  </a:lnTo>
                  <a:lnTo>
                    <a:pt x="14894522" y="47447"/>
                  </a:lnTo>
                  <a:lnTo>
                    <a:pt x="14885365" y="51028"/>
                  </a:lnTo>
                  <a:lnTo>
                    <a:pt x="14881086" y="53022"/>
                  </a:lnTo>
                  <a:lnTo>
                    <a:pt x="14840420" y="85712"/>
                  </a:lnTo>
                  <a:lnTo>
                    <a:pt x="14806613" y="158762"/>
                  </a:lnTo>
                  <a:lnTo>
                    <a:pt x="14798167" y="208178"/>
                  </a:lnTo>
                  <a:lnTo>
                    <a:pt x="14795348" y="266192"/>
                  </a:lnTo>
                  <a:lnTo>
                    <a:pt x="14797964" y="307746"/>
                  </a:lnTo>
                  <a:lnTo>
                    <a:pt x="14818843" y="371602"/>
                  </a:lnTo>
                  <a:lnTo>
                    <a:pt x="14855000" y="407492"/>
                  </a:lnTo>
                  <a:lnTo>
                    <a:pt x="14897672" y="423011"/>
                  </a:lnTo>
                  <a:lnTo>
                    <a:pt x="14922475" y="424942"/>
                  </a:lnTo>
                  <a:lnTo>
                    <a:pt x="14951202" y="422630"/>
                  </a:lnTo>
                  <a:lnTo>
                    <a:pt x="14977085" y="415696"/>
                  </a:lnTo>
                  <a:lnTo>
                    <a:pt x="15000135" y="404139"/>
                  </a:lnTo>
                  <a:lnTo>
                    <a:pt x="15020354" y="387946"/>
                  </a:lnTo>
                  <a:lnTo>
                    <a:pt x="15021357" y="386740"/>
                  </a:lnTo>
                  <a:lnTo>
                    <a:pt x="15036813" y="368249"/>
                  </a:lnTo>
                  <a:lnTo>
                    <a:pt x="15048560" y="346163"/>
                  </a:lnTo>
                  <a:lnTo>
                    <a:pt x="15055609" y="321691"/>
                  </a:lnTo>
                  <a:lnTo>
                    <a:pt x="15057958" y="294830"/>
                  </a:lnTo>
                  <a:close/>
                </a:path>
                <a:path w="16537940" h="1200150">
                  <a:moveTo>
                    <a:pt x="15371902" y="295427"/>
                  </a:moveTo>
                  <a:lnTo>
                    <a:pt x="15363774" y="245821"/>
                  </a:lnTo>
                  <a:lnTo>
                    <a:pt x="15339378" y="203225"/>
                  </a:lnTo>
                  <a:lnTo>
                    <a:pt x="15327745" y="191985"/>
                  </a:lnTo>
                  <a:lnTo>
                    <a:pt x="15327745" y="295427"/>
                  </a:lnTo>
                  <a:lnTo>
                    <a:pt x="15326386" y="313461"/>
                  </a:lnTo>
                  <a:lnTo>
                    <a:pt x="15326360" y="313804"/>
                  </a:lnTo>
                  <a:lnTo>
                    <a:pt x="15322245" y="330568"/>
                  </a:lnTo>
                  <a:lnTo>
                    <a:pt x="15322220" y="330720"/>
                  </a:lnTo>
                  <a:lnTo>
                    <a:pt x="15293721" y="371805"/>
                  </a:lnTo>
                  <a:lnTo>
                    <a:pt x="15247163" y="386740"/>
                  </a:lnTo>
                  <a:lnTo>
                    <a:pt x="15229535" y="385089"/>
                  </a:lnTo>
                  <a:lnTo>
                    <a:pt x="15187181" y="360184"/>
                  </a:lnTo>
                  <a:lnTo>
                    <a:pt x="15170023" y="330720"/>
                  </a:lnTo>
                  <a:lnTo>
                    <a:pt x="15169947" y="330568"/>
                  </a:lnTo>
                  <a:lnTo>
                    <a:pt x="15165731" y="313804"/>
                  </a:lnTo>
                  <a:lnTo>
                    <a:pt x="15165642" y="313461"/>
                  </a:lnTo>
                  <a:lnTo>
                    <a:pt x="15164257" y="295427"/>
                  </a:lnTo>
                  <a:lnTo>
                    <a:pt x="15164207" y="294830"/>
                  </a:lnTo>
                  <a:lnTo>
                    <a:pt x="15165743" y="275056"/>
                  </a:lnTo>
                  <a:lnTo>
                    <a:pt x="15165769" y="274726"/>
                  </a:lnTo>
                  <a:lnTo>
                    <a:pt x="15170430" y="256933"/>
                  </a:lnTo>
                  <a:lnTo>
                    <a:pt x="15170468" y="256781"/>
                  </a:lnTo>
                  <a:lnTo>
                    <a:pt x="15178291" y="241046"/>
                  </a:lnTo>
                  <a:lnTo>
                    <a:pt x="15189289" y="227393"/>
                  </a:lnTo>
                  <a:lnTo>
                    <a:pt x="15202256" y="216420"/>
                  </a:lnTo>
                  <a:lnTo>
                    <a:pt x="15216137" y="208584"/>
                  </a:lnTo>
                  <a:lnTo>
                    <a:pt x="15228329" y="204711"/>
                  </a:lnTo>
                  <a:lnTo>
                    <a:pt x="15230907" y="203885"/>
                  </a:lnTo>
                  <a:lnTo>
                    <a:pt x="15246566" y="202323"/>
                  </a:lnTo>
                  <a:lnTo>
                    <a:pt x="15262200" y="203885"/>
                  </a:lnTo>
                  <a:lnTo>
                    <a:pt x="15276856" y="208584"/>
                  </a:lnTo>
                  <a:lnTo>
                    <a:pt x="15290546" y="216420"/>
                  </a:lnTo>
                  <a:lnTo>
                    <a:pt x="15303272" y="227393"/>
                  </a:lnTo>
                  <a:lnTo>
                    <a:pt x="15313978" y="241046"/>
                  </a:lnTo>
                  <a:lnTo>
                    <a:pt x="15321547" y="256781"/>
                  </a:lnTo>
                  <a:lnTo>
                    <a:pt x="15321623" y="256933"/>
                  </a:lnTo>
                  <a:lnTo>
                    <a:pt x="15326132" y="274726"/>
                  </a:lnTo>
                  <a:lnTo>
                    <a:pt x="15326208" y="275056"/>
                  </a:lnTo>
                  <a:lnTo>
                    <a:pt x="15327694" y="294830"/>
                  </a:lnTo>
                  <a:lnTo>
                    <a:pt x="15327745" y="295427"/>
                  </a:lnTo>
                  <a:lnTo>
                    <a:pt x="15327745" y="191985"/>
                  </a:lnTo>
                  <a:lnTo>
                    <a:pt x="15321674" y="186118"/>
                  </a:lnTo>
                  <a:lnTo>
                    <a:pt x="15301113" y="173901"/>
                  </a:lnTo>
                  <a:lnTo>
                    <a:pt x="15277961" y="166662"/>
                  </a:lnTo>
                  <a:lnTo>
                    <a:pt x="15278659" y="166662"/>
                  </a:lnTo>
                  <a:lnTo>
                    <a:pt x="15251341" y="164122"/>
                  </a:lnTo>
                  <a:lnTo>
                    <a:pt x="15226576" y="166662"/>
                  </a:lnTo>
                  <a:lnTo>
                    <a:pt x="15204199" y="174269"/>
                  </a:lnTo>
                  <a:lnTo>
                    <a:pt x="15184209" y="186956"/>
                  </a:lnTo>
                  <a:lnTo>
                    <a:pt x="15166607" y="204711"/>
                  </a:lnTo>
                  <a:lnTo>
                    <a:pt x="15166607" y="170091"/>
                  </a:lnTo>
                  <a:lnTo>
                    <a:pt x="15123617" y="170091"/>
                  </a:lnTo>
                  <a:lnTo>
                    <a:pt x="15123617" y="557441"/>
                  </a:lnTo>
                  <a:lnTo>
                    <a:pt x="15166607" y="557441"/>
                  </a:lnTo>
                  <a:lnTo>
                    <a:pt x="15166607" y="383171"/>
                  </a:lnTo>
                  <a:lnTo>
                    <a:pt x="15184095" y="401447"/>
                  </a:lnTo>
                  <a:lnTo>
                    <a:pt x="15204339" y="414489"/>
                  </a:lnTo>
                  <a:lnTo>
                    <a:pt x="15227364" y="422325"/>
                  </a:lnTo>
                  <a:lnTo>
                    <a:pt x="15253132" y="424929"/>
                  </a:lnTo>
                  <a:lnTo>
                    <a:pt x="15278900" y="422567"/>
                  </a:lnTo>
                  <a:lnTo>
                    <a:pt x="15301925" y="415467"/>
                  </a:lnTo>
                  <a:lnTo>
                    <a:pt x="15322182" y="403618"/>
                  </a:lnTo>
                  <a:lnTo>
                    <a:pt x="15339683" y="387045"/>
                  </a:lnTo>
                  <a:lnTo>
                    <a:pt x="15339886" y="386740"/>
                  </a:lnTo>
                  <a:lnTo>
                    <a:pt x="15353780" y="367106"/>
                  </a:lnTo>
                  <a:lnTo>
                    <a:pt x="15363851" y="345186"/>
                  </a:lnTo>
                  <a:lnTo>
                    <a:pt x="15369896" y="321297"/>
                  </a:lnTo>
                  <a:lnTo>
                    <a:pt x="15371902" y="295427"/>
                  </a:lnTo>
                  <a:close/>
                </a:path>
                <a:path w="16537940" h="1200150">
                  <a:moveTo>
                    <a:pt x="15658948" y="302590"/>
                  </a:moveTo>
                  <a:lnTo>
                    <a:pt x="15658160" y="275285"/>
                  </a:lnTo>
                  <a:lnTo>
                    <a:pt x="15656725" y="266776"/>
                  </a:lnTo>
                  <a:lnTo>
                    <a:pt x="15654020" y="250659"/>
                  </a:lnTo>
                  <a:lnTo>
                    <a:pt x="15646515" y="228727"/>
                  </a:lnTo>
                  <a:lnTo>
                    <a:pt x="15635656" y="209486"/>
                  </a:lnTo>
                  <a:lnTo>
                    <a:pt x="15629255" y="202323"/>
                  </a:lnTo>
                  <a:lnTo>
                    <a:pt x="15617940" y="189649"/>
                  </a:lnTo>
                  <a:lnTo>
                    <a:pt x="15614765" y="187566"/>
                  </a:lnTo>
                  <a:lnTo>
                    <a:pt x="15614765" y="266776"/>
                  </a:lnTo>
                  <a:lnTo>
                    <a:pt x="15469146" y="266776"/>
                  </a:lnTo>
                  <a:lnTo>
                    <a:pt x="15485199" y="230238"/>
                  </a:lnTo>
                  <a:lnTo>
                    <a:pt x="15516670" y="206870"/>
                  </a:lnTo>
                  <a:lnTo>
                    <a:pt x="15541955" y="202323"/>
                  </a:lnTo>
                  <a:lnTo>
                    <a:pt x="15555659" y="203466"/>
                  </a:lnTo>
                  <a:lnTo>
                    <a:pt x="15555354" y="203466"/>
                  </a:lnTo>
                  <a:lnTo>
                    <a:pt x="15567546" y="206730"/>
                  </a:lnTo>
                  <a:lnTo>
                    <a:pt x="15598483" y="229463"/>
                  </a:lnTo>
                  <a:lnTo>
                    <a:pt x="15614765" y="266776"/>
                  </a:lnTo>
                  <a:lnTo>
                    <a:pt x="15614765" y="187566"/>
                  </a:lnTo>
                  <a:lnTo>
                    <a:pt x="15596413" y="175463"/>
                  </a:lnTo>
                  <a:lnTo>
                    <a:pt x="15571089" y="166966"/>
                  </a:lnTo>
                  <a:lnTo>
                    <a:pt x="15541955" y="164122"/>
                  </a:lnTo>
                  <a:lnTo>
                    <a:pt x="15515895" y="166458"/>
                  </a:lnTo>
                  <a:lnTo>
                    <a:pt x="15472182" y="185115"/>
                  </a:lnTo>
                  <a:lnTo>
                    <a:pt x="15440292" y="221297"/>
                  </a:lnTo>
                  <a:lnTo>
                    <a:pt x="15424023" y="268287"/>
                  </a:lnTo>
                  <a:lnTo>
                    <a:pt x="15421991" y="295427"/>
                  </a:lnTo>
                  <a:lnTo>
                    <a:pt x="15424252" y="325666"/>
                  </a:lnTo>
                  <a:lnTo>
                    <a:pt x="15442299" y="374154"/>
                  </a:lnTo>
                  <a:lnTo>
                    <a:pt x="15477033" y="406641"/>
                  </a:lnTo>
                  <a:lnTo>
                    <a:pt x="15520150" y="422897"/>
                  </a:lnTo>
                  <a:lnTo>
                    <a:pt x="15544356" y="424929"/>
                  </a:lnTo>
                  <a:lnTo>
                    <a:pt x="15567622" y="423037"/>
                  </a:lnTo>
                  <a:lnTo>
                    <a:pt x="15589111" y="417334"/>
                  </a:lnTo>
                  <a:lnTo>
                    <a:pt x="15608808" y="407822"/>
                  </a:lnTo>
                  <a:lnTo>
                    <a:pt x="15626715" y="394500"/>
                  </a:lnTo>
                  <a:lnTo>
                    <a:pt x="15634538" y="386740"/>
                  </a:lnTo>
                  <a:lnTo>
                    <a:pt x="15635326" y="385965"/>
                  </a:lnTo>
                  <a:lnTo>
                    <a:pt x="15643263" y="376453"/>
                  </a:lnTo>
                  <a:lnTo>
                    <a:pt x="15650540" y="365963"/>
                  </a:lnTo>
                  <a:lnTo>
                    <a:pt x="15657144" y="354520"/>
                  </a:lnTo>
                  <a:lnTo>
                    <a:pt x="15621330" y="334822"/>
                  </a:lnTo>
                  <a:lnTo>
                    <a:pt x="15616377" y="344335"/>
                  </a:lnTo>
                  <a:lnTo>
                    <a:pt x="15610447" y="353174"/>
                  </a:lnTo>
                  <a:lnTo>
                    <a:pt x="15572245" y="382270"/>
                  </a:lnTo>
                  <a:lnTo>
                    <a:pt x="15544940" y="386740"/>
                  </a:lnTo>
                  <a:lnTo>
                    <a:pt x="15529154" y="385292"/>
                  </a:lnTo>
                  <a:lnTo>
                    <a:pt x="15489428" y="363474"/>
                  </a:lnTo>
                  <a:lnTo>
                    <a:pt x="15467838" y="320497"/>
                  </a:lnTo>
                  <a:lnTo>
                    <a:pt x="15466162" y="302590"/>
                  </a:lnTo>
                  <a:lnTo>
                    <a:pt x="15658948" y="302590"/>
                  </a:lnTo>
                  <a:close/>
                </a:path>
                <a:path w="16537940" h="1200150">
                  <a:moveTo>
                    <a:pt x="15927566" y="170129"/>
                  </a:moveTo>
                  <a:lnTo>
                    <a:pt x="15884589" y="170129"/>
                  </a:lnTo>
                  <a:lnTo>
                    <a:pt x="15884589" y="271729"/>
                  </a:lnTo>
                  <a:lnTo>
                    <a:pt x="15767609" y="271729"/>
                  </a:lnTo>
                  <a:lnTo>
                    <a:pt x="15767609" y="170129"/>
                  </a:lnTo>
                  <a:lnTo>
                    <a:pt x="15724645" y="170129"/>
                  </a:lnTo>
                  <a:lnTo>
                    <a:pt x="15724645" y="271729"/>
                  </a:lnTo>
                  <a:lnTo>
                    <a:pt x="15724645" y="311099"/>
                  </a:lnTo>
                  <a:lnTo>
                    <a:pt x="15724645" y="417779"/>
                  </a:lnTo>
                  <a:lnTo>
                    <a:pt x="15767609" y="417779"/>
                  </a:lnTo>
                  <a:lnTo>
                    <a:pt x="15767609" y="311099"/>
                  </a:lnTo>
                  <a:lnTo>
                    <a:pt x="15884589" y="311099"/>
                  </a:lnTo>
                  <a:lnTo>
                    <a:pt x="15884589" y="417779"/>
                  </a:lnTo>
                  <a:lnTo>
                    <a:pt x="15927566" y="417779"/>
                  </a:lnTo>
                  <a:lnTo>
                    <a:pt x="15927566" y="311099"/>
                  </a:lnTo>
                  <a:lnTo>
                    <a:pt x="15927566" y="271729"/>
                  </a:lnTo>
                  <a:lnTo>
                    <a:pt x="15927566" y="170129"/>
                  </a:lnTo>
                  <a:close/>
                </a:path>
                <a:path w="16537940" h="1200150">
                  <a:moveTo>
                    <a:pt x="16237903" y="378396"/>
                  </a:moveTo>
                  <a:lnTo>
                    <a:pt x="16200895" y="378396"/>
                  </a:lnTo>
                  <a:lnTo>
                    <a:pt x="16200895" y="209486"/>
                  </a:lnTo>
                  <a:lnTo>
                    <a:pt x="16200895" y="170078"/>
                  </a:lnTo>
                  <a:lnTo>
                    <a:pt x="16157918" y="170078"/>
                  </a:lnTo>
                  <a:lnTo>
                    <a:pt x="16157918" y="209486"/>
                  </a:lnTo>
                  <a:lnTo>
                    <a:pt x="16157918" y="378396"/>
                  </a:lnTo>
                  <a:lnTo>
                    <a:pt x="16039745" y="378396"/>
                  </a:lnTo>
                  <a:lnTo>
                    <a:pt x="16052800" y="363804"/>
                  </a:lnTo>
                  <a:lnTo>
                    <a:pt x="16062122" y="346316"/>
                  </a:lnTo>
                  <a:lnTo>
                    <a:pt x="16067723" y="325907"/>
                  </a:lnTo>
                  <a:lnTo>
                    <a:pt x="16069590" y="302590"/>
                  </a:lnTo>
                  <a:lnTo>
                    <a:pt x="16069590" y="209486"/>
                  </a:lnTo>
                  <a:lnTo>
                    <a:pt x="16157918" y="209486"/>
                  </a:lnTo>
                  <a:lnTo>
                    <a:pt x="16157918" y="170078"/>
                  </a:lnTo>
                  <a:lnTo>
                    <a:pt x="16026613" y="170078"/>
                  </a:lnTo>
                  <a:lnTo>
                    <a:pt x="16026613" y="280492"/>
                  </a:lnTo>
                  <a:lnTo>
                    <a:pt x="16025991" y="301396"/>
                  </a:lnTo>
                  <a:lnTo>
                    <a:pt x="16016478" y="346163"/>
                  </a:lnTo>
                  <a:lnTo>
                    <a:pt x="15985020" y="376148"/>
                  </a:lnTo>
                  <a:lnTo>
                    <a:pt x="15970517" y="378396"/>
                  </a:lnTo>
                  <a:lnTo>
                    <a:pt x="15970517" y="483425"/>
                  </a:lnTo>
                  <a:lnTo>
                    <a:pt x="16009912" y="483425"/>
                  </a:lnTo>
                  <a:lnTo>
                    <a:pt x="16009912" y="417779"/>
                  </a:lnTo>
                  <a:lnTo>
                    <a:pt x="16198507" y="417779"/>
                  </a:lnTo>
                  <a:lnTo>
                    <a:pt x="16198507" y="483425"/>
                  </a:lnTo>
                  <a:lnTo>
                    <a:pt x="16237903" y="483425"/>
                  </a:lnTo>
                  <a:lnTo>
                    <a:pt x="16237903" y="417779"/>
                  </a:lnTo>
                  <a:lnTo>
                    <a:pt x="16237903" y="378396"/>
                  </a:lnTo>
                  <a:close/>
                </a:path>
                <a:path w="16537940" h="1200150">
                  <a:moveTo>
                    <a:pt x="16464725" y="341388"/>
                  </a:moveTo>
                  <a:lnTo>
                    <a:pt x="16455581" y="303174"/>
                  </a:lnTo>
                  <a:lnTo>
                    <a:pt x="16420529" y="273659"/>
                  </a:lnTo>
                  <a:lnTo>
                    <a:pt x="16420529" y="341388"/>
                  </a:lnTo>
                  <a:lnTo>
                    <a:pt x="16419513" y="351193"/>
                  </a:lnTo>
                  <a:lnTo>
                    <a:pt x="16389185" y="377939"/>
                  </a:lnTo>
                  <a:lnTo>
                    <a:pt x="16366185" y="379577"/>
                  </a:lnTo>
                  <a:lnTo>
                    <a:pt x="16326193" y="379577"/>
                  </a:lnTo>
                  <a:lnTo>
                    <a:pt x="16326193" y="303174"/>
                  </a:lnTo>
                  <a:lnTo>
                    <a:pt x="16366820" y="303174"/>
                  </a:lnTo>
                  <a:lnTo>
                    <a:pt x="16405035" y="310349"/>
                  </a:lnTo>
                  <a:lnTo>
                    <a:pt x="16420529" y="341388"/>
                  </a:lnTo>
                  <a:lnTo>
                    <a:pt x="16420529" y="273659"/>
                  </a:lnTo>
                  <a:lnTo>
                    <a:pt x="16414839" y="271106"/>
                  </a:lnTo>
                  <a:lnTo>
                    <a:pt x="16394329" y="266522"/>
                  </a:lnTo>
                  <a:lnTo>
                    <a:pt x="16370376" y="264985"/>
                  </a:lnTo>
                  <a:lnTo>
                    <a:pt x="16326193" y="264985"/>
                  </a:lnTo>
                  <a:lnTo>
                    <a:pt x="16326193" y="170078"/>
                  </a:lnTo>
                  <a:lnTo>
                    <a:pt x="16283254" y="170078"/>
                  </a:lnTo>
                  <a:lnTo>
                    <a:pt x="16283254" y="417779"/>
                  </a:lnTo>
                  <a:lnTo>
                    <a:pt x="16369754" y="417779"/>
                  </a:lnTo>
                  <a:lnTo>
                    <a:pt x="16393325" y="416483"/>
                  </a:lnTo>
                  <a:lnTo>
                    <a:pt x="16442627" y="396887"/>
                  </a:lnTo>
                  <a:lnTo>
                    <a:pt x="16455454" y="379577"/>
                  </a:lnTo>
                  <a:lnTo>
                    <a:pt x="16459175" y="372567"/>
                  </a:lnTo>
                  <a:lnTo>
                    <a:pt x="16463328" y="357835"/>
                  </a:lnTo>
                  <a:lnTo>
                    <a:pt x="16464725" y="341388"/>
                  </a:lnTo>
                  <a:close/>
                </a:path>
                <a:path w="16537940" h="1200150">
                  <a:moveTo>
                    <a:pt x="16537534" y="170078"/>
                  </a:moveTo>
                  <a:lnTo>
                    <a:pt x="16494557" y="170078"/>
                  </a:lnTo>
                  <a:lnTo>
                    <a:pt x="16494557" y="417766"/>
                  </a:lnTo>
                  <a:lnTo>
                    <a:pt x="16537534" y="417766"/>
                  </a:lnTo>
                  <a:lnTo>
                    <a:pt x="16537534" y="1700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304223" y="6460840"/>
              <a:ext cx="190988" cy="247688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2560853" y="6441763"/>
              <a:ext cx="723265" cy="284480"/>
            </a:xfrm>
            <a:custGeom>
              <a:avLst/>
              <a:gdLst/>
              <a:ahLst/>
              <a:cxnLst/>
              <a:rect l="l" t="t" r="r" b="b"/>
              <a:pathLst>
                <a:path w="723264" h="284479">
                  <a:moveTo>
                    <a:pt x="212471" y="0"/>
                  </a:moveTo>
                  <a:lnTo>
                    <a:pt x="42964" y="182613"/>
                  </a:lnTo>
                  <a:lnTo>
                    <a:pt x="42964" y="19088"/>
                  </a:lnTo>
                  <a:lnTo>
                    <a:pt x="0" y="19088"/>
                  </a:lnTo>
                  <a:lnTo>
                    <a:pt x="0" y="284086"/>
                  </a:lnTo>
                  <a:lnTo>
                    <a:pt x="169494" y="101447"/>
                  </a:lnTo>
                  <a:lnTo>
                    <a:pt x="169494" y="266776"/>
                  </a:lnTo>
                  <a:lnTo>
                    <a:pt x="212471" y="266776"/>
                  </a:lnTo>
                  <a:lnTo>
                    <a:pt x="212471" y="0"/>
                  </a:lnTo>
                  <a:close/>
                </a:path>
                <a:path w="723264" h="284479">
                  <a:moveTo>
                    <a:pt x="455968" y="19113"/>
                  </a:moveTo>
                  <a:lnTo>
                    <a:pt x="257822" y="19113"/>
                  </a:lnTo>
                  <a:lnTo>
                    <a:pt x="257822" y="58483"/>
                  </a:lnTo>
                  <a:lnTo>
                    <a:pt x="335407" y="58483"/>
                  </a:lnTo>
                  <a:lnTo>
                    <a:pt x="335407" y="266763"/>
                  </a:lnTo>
                  <a:lnTo>
                    <a:pt x="378383" y="266763"/>
                  </a:lnTo>
                  <a:lnTo>
                    <a:pt x="378383" y="58483"/>
                  </a:lnTo>
                  <a:lnTo>
                    <a:pt x="455968" y="58483"/>
                  </a:lnTo>
                  <a:lnTo>
                    <a:pt x="455968" y="19113"/>
                  </a:lnTo>
                  <a:close/>
                </a:path>
                <a:path w="723264" h="284479">
                  <a:moveTo>
                    <a:pt x="722769" y="151587"/>
                  </a:moveTo>
                  <a:lnTo>
                    <a:pt x="721982" y="124269"/>
                  </a:lnTo>
                  <a:lnTo>
                    <a:pt x="720547" y="115773"/>
                  </a:lnTo>
                  <a:lnTo>
                    <a:pt x="717842" y="99656"/>
                  </a:lnTo>
                  <a:lnTo>
                    <a:pt x="699477" y="58470"/>
                  </a:lnTo>
                  <a:lnTo>
                    <a:pt x="678586" y="36550"/>
                  </a:lnTo>
                  <a:lnTo>
                    <a:pt x="678586" y="115773"/>
                  </a:lnTo>
                  <a:lnTo>
                    <a:pt x="532968" y="115773"/>
                  </a:lnTo>
                  <a:lnTo>
                    <a:pt x="549021" y="79235"/>
                  </a:lnTo>
                  <a:lnTo>
                    <a:pt x="580491" y="55867"/>
                  </a:lnTo>
                  <a:lnTo>
                    <a:pt x="605777" y="51308"/>
                  </a:lnTo>
                  <a:lnTo>
                    <a:pt x="619493" y="52451"/>
                  </a:lnTo>
                  <a:lnTo>
                    <a:pt x="619175" y="52451"/>
                  </a:lnTo>
                  <a:lnTo>
                    <a:pt x="631367" y="55714"/>
                  </a:lnTo>
                  <a:lnTo>
                    <a:pt x="662317" y="78447"/>
                  </a:lnTo>
                  <a:lnTo>
                    <a:pt x="678586" y="115773"/>
                  </a:lnTo>
                  <a:lnTo>
                    <a:pt x="678586" y="36550"/>
                  </a:lnTo>
                  <a:lnTo>
                    <a:pt x="660234" y="24460"/>
                  </a:lnTo>
                  <a:lnTo>
                    <a:pt x="634911" y="15951"/>
                  </a:lnTo>
                  <a:lnTo>
                    <a:pt x="605777" y="13119"/>
                  </a:lnTo>
                  <a:lnTo>
                    <a:pt x="579716" y="15443"/>
                  </a:lnTo>
                  <a:lnTo>
                    <a:pt x="536016" y="34099"/>
                  </a:lnTo>
                  <a:lnTo>
                    <a:pt x="504113" y="70281"/>
                  </a:lnTo>
                  <a:lnTo>
                    <a:pt x="487845" y="117284"/>
                  </a:lnTo>
                  <a:lnTo>
                    <a:pt x="485813" y="144424"/>
                  </a:lnTo>
                  <a:lnTo>
                    <a:pt x="488073" y="174650"/>
                  </a:lnTo>
                  <a:lnTo>
                    <a:pt x="506133" y="223151"/>
                  </a:lnTo>
                  <a:lnTo>
                    <a:pt x="540854" y="255638"/>
                  </a:lnTo>
                  <a:lnTo>
                    <a:pt x="583984" y="271894"/>
                  </a:lnTo>
                  <a:lnTo>
                    <a:pt x="608177" y="273926"/>
                  </a:lnTo>
                  <a:lnTo>
                    <a:pt x="631456" y="272021"/>
                  </a:lnTo>
                  <a:lnTo>
                    <a:pt x="672630" y="256806"/>
                  </a:lnTo>
                  <a:lnTo>
                    <a:pt x="707097" y="225437"/>
                  </a:lnTo>
                  <a:lnTo>
                    <a:pt x="720966" y="203504"/>
                  </a:lnTo>
                  <a:lnTo>
                    <a:pt x="685152" y="183807"/>
                  </a:lnTo>
                  <a:lnTo>
                    <a:pt x="680199" y="193319"/>
                  </a:lnTo>
                  <a:lnTo>
                    <a:pt x="674268" y="202158"/>
                  </a:lnTo>
                  <a:lnTo>
                    <a:pt x="636066" y="231254"/>
                  </a:lnTo>
                  <a:lnTo>
                    <a:pt x="608761" y="235737"/>
                  </a:lnTo>
                  <a:lnTo>
                    <a:pt x="592988" y="234276"/>
                  </a:lnTo>
                  <a:lnTo>
                    <a:pt x="553250" y="212458"/>
                  </a:lnTo>
                  <a:lnTo>
                    <a:pt x="531660" y="169481"/>
                  </a:lnTo>
                  <a:lnTo>
                    <a:pt x="529983" y="151587"/>
                  </a:lnTo>
                  <a:lnTo>
                    <a:pt x="722769" y="1515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313459" y="6460840"/>
              <a:ext cx="223218" cy="248892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617837" y="6460840"/>
              <a:ext cx="181439" cy="247688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3856558" y="6290747"/>
              <a:ext cx="1861820" cy="425450"/>
            </a:xfrm>
            <a:custGeom>
              <a:avLst/>
              <a:gdLst/>
              <a:ahLst/>
              <a:cxnLst/>
              <a:rect l="l" t="t" r="r" b="b"/>
              <a:pathLst>
                <a:path w="1861820" h="425450">
                  <a:moveTo>
                    <a:pt x="202920" y="170141"/>
                  </a:moveTo>
                  <a:lnTo>
                    <a:pt x="159956" y="170141"/>
                  </a:lnTo>
                  <a:lnTo>
                    <a:pt x="159956" y="271741"/>
                  </a:lnTo>
                  <a:lnTo>
                    <a:pt x="42976" y="271741"/>
                  </a:lnTo>
                  <a:lnTo>
                    <a:pt x="42976" y="170141"/>
                  </a:lnTo>
                  <a:lnTo>
                    <a:pt x="0" y="170141"/>
                  </a:lnTo>
                  <a:lnTo>
                    <a:pt x="0" y="271741"/>
                  </a:lnTo>
                  <a:lnTo>
                    <a:pt x="0" y="311111"/>
                  </a:lnTo>
                  <a:lnTo>
                    <a:pt x="0" y="417791"/>
                  </a:lnTo>
                  <a:lnTo>
                    <a:pt x="42976" y="417791"/>
                  </a:lnTo>
                  <a:lnTo>
                    <a:pt x="42976" y="311111"/>
                  </a:lnTo>
                  <a:lnTo>
                    <a:pt x="159956" y="311111"/>
                  </a:lnTo>
                  <a:lnTo>
                    <a:pt x="159956" y="417791"/>
                  </a:lnTo>
                  <a:lnTo>
                    <a:pt x="202920" y="417791"/>
                  </a:lnTo>
                  <a:lnTo>
                    <a:pt x="202920" y="311111"/>
                  </a:lnTo>
                  <a:lnTo>
                    <a:pt x="202920" y="271741"/>
                  </a:lnTo>
                  <a:lnTo>
                    <a:pt x="202920" y="170141"/>
                  </a:lnTo>
                  <a:close/>
                </a:path>
                <a:path w="1861820" h="425450">
                  <a:moveTo>
                    <a:pt x="531190" y="294843"/>
                  </a:moveTo>
                  <a:lnTo>
                    <a:pt x="521855" y="243065"/>
                  </a:lnTo>
                  <a:lnTo>
                    <a:pt x="494868" y="202323"/>
                  </a:lnTo>
                  <a:lnTo>
                    <a:pt x="487019" y="195554"/>
                  </a:lnTo>
                  <a:lnTo>
                    <a:pt x="487019" y="294843"/>
                  </a:lnTo>
                  <a:lnTo>
                    <a:pt x="485419" y="315163"/>
                  </a:lnTo>
                  <a:lnTo>
                    <a:pt x="461352" y="362280"/>
                  </a:lnTo>
                  <a:lnTo>
                    <a:pt x="417156" y="385229"/>
                  </a:lnTo>
                  <a:lnTo>
                    <a:pt x="399884" y="386753"/>
                  </a:lnTo>
                  <a:lnTo>
                    <a:pt x="382612" y="385229"/>
                  </a:lnTo>
                  <a:lnTo>
                    <a:pt x="338404" y="362280"/>
                  </a:lnTo>
                  <a:lnTo>
                    <a:pt x="314350" y="315163"/>
                  </a:lnTo>
                  <a:lnTo>
                    <a:pt x="312737" y="294843"/>
                  </a:lnTo>
                  <a:lnTo>
                    <a:pt x="314325" y="274497"/>
                  </a:lnTo>
                  <a:lnTo>
                    <a:pt x="338099" y="227088"/>
                  </a:lnTo>
                  <a:lnTo>
                    <a:pt x="382358" y="203873"/>
                  </a:lnTo>
                  <a:lnTo>
                    <a:pt x="399884" y="202323"/>
                  </a:lnTo>
                  <a:lnTo>
                    <a:pt x="417461" y="203873"/>
                  </a:lnTo>
                  <a:lnTo>
                    <a:pt x="461657" y="226796"/>
                  </a:lnTo>
                  <a:lnTo>
                    <a:pt x="485432" y="274256"/>
                  </a:lnTo>
                  <a:lnTo>
                    <a:pt x="487019" y="294843"/>
                  </a:lnTo>
                  <a:lnTo>
                    <a:pt x="487019" y="195554"/>
                  </a:lnTo>
                  <a:lnTo>
                    <a:pt x="474014" y="184950"/>
                  </a:lnTo>
                  <a:lnTo>
                    <a:pt x="451726" y="173380"/>
                  </a:lnTo>
                  <a:lnTo>
                    <a:pt x="427024" y="166446"/>
                  </a:lnTo>
                  <a:lnTo>
                    <a:pt x="399884" y="164134"/>
                  </a:lnTo>
                  <a:lnTo>
                    <a:pt x="372745" y="166446"/>
                  </a:lnTo>
                  <a:lnTo>
                    <a:pt x="325742" y="184950"/>
                  </a:lnTo>
                  <a:lnTo>
                    <a:pt x="289560" y="220878"/>
                  </a:lnTo>
                  <a:lnTo>
                    <a:pt x="270903" y="267728"/>
                  </a:lnTo>
                  <a:lnTo>
                    <a:pt x="268579" y="294843"/>
                  </a:lnTo>
                  <a:lnTo>
                    <a:pt x="270903" y="321691"/>
                  </a:lnTo>
                  <a:lnTo>
                    <a:pt x="289560" y="368249"/>
                  </a:lnTo>
                  <a:lnTo>
                    <a:pt x="325742" y="404139"/>
                  </a:lnTo>
                  <a:lnTo>
                    <a:pt x="372745" y="422643"/>
                  </a:lnTo>
                  <a:lnTo>
                    <a:pt x="399884" y="424954"/>
                  </a:lnTo>
                  <a:lnTo>
                    <a:pt x="427024" y="422643"/>
                  </a:lnTo>
                  <a:lnTo>
                    <a:pt x="474014" y="404139"/>
                  </a:lnTo>
                  <a:lnTo>
                    <a:pt x="510197" y="368249"/>
                  </a:lnTo>
                  <a:lnTo>
                    <a:pt x="528853" y="321691"/>
                  </a:lnTo>
                  <a:lnTo>
                    <a:pt x="531190" y="294843"/>
                  </a:lnTo>
                  <a:close/>
                </a:path>
                <a:path w="1861820" h="425450">
                  <a:moveTo>
                    <a:pt x="922108" y="341985"/>
                  </a:moveTo>
                  <a:lnTo>
                    <a:pt x="904798" y="296633"/>
                  </a:lnTo>
                  <a:lnTo>
                    <a:pt x="876147" y="280517"/>
                  </a:lnTo>
                  <a:lnTo>
                    <a:pt x="888428" y="270776"/>
                  </a:lnTo>
                  <a:lnTo>
                    <a:pt x="897191" y="258876"/>
                  </a:lnTo>
                  <a:lnTo>
                    <a:pt x="902449" y="244817"/>
                  </a:lnTo>
                  <a:lnTo>
                    <a:pt x="904201" y="228587"/>
                  </a:lnTo>
                  <a:lnTo>
                    <a:pt x="902855" y="214909"/>
                  </a:lnTo>
                  <a:lnTo>
                    <a:pt x="882713" y="181432"/>
                  </a:lnTo>
                  <a:lnTo>
                    <a:pt x="841971" y="165214"/>
                  </a:lnTo>
                  <a:lnTo>
                    <a:pt x="824217" y="164134"/>
                  </a:lnTo>
                  <a:lnTo>
                    <a:pt x="809193" y="164998"/>
                  </a:lnTo>
                  <a:lnTo>
                    <a:pt x="769912" y="177850"/>
                  </a:lnTo>
                  <a:lnTo>
                    <a:pt x="738263" y="208889"/>
                  </a:lnTo>
                  <a:lnTo>
                    <a:pt x="768121" y="233362"/>
                  </a:lnTo>
                  <a:lnTo>
                    <a:pt x="772071" y="227101"/>
                  </a:lnTo>
                  <a:lnTo>
                    <a:pt x="776770" y="221424"/>
                  </a:lnTo>
                  <a:lnTo>
                    <a:pt x="813371" y="202920"/>
                  </a:lnTo>
                  <a:lnTo>
                    <a:pt x="822439" y="202323"/>
                  </a:lnTo>
                  <a:lnTo>
                    <a:pt x="832472" y="202882"/>
                  </a:lnTo>
                  <a:lnTo>
                    <a:pt x="864133" y="229082"/>
                  </a:lnTo>
                  <a:lnTo>
                    <a:pt x="864806" y="236943"/>
                  </a:lnTo>
                  <a:lnTo>
                    <a:pt x="863993" y="243738"/>
                  </a:lnTo>
                  <a:lnTo>
                    <a:pt x="829970" y="265785"/>
                  </a:lnTo>
                  <a:lnTo>
                    <a:pt x="819454" y="266204"/>
                  </a:lnTo>
                  <a:lnTo>
                    <a:pt x="798563" y="266204"/>
                  </a:lnTo>
                  <a:lnTo>
                    <a:pt x="798563" y="305574"/>
                  </a:lnTo>
                  <a:lnTo>
                    <a:pt x="823633" y="305574"/>
                  </a:lnTo>
                  <a:lnTo>
                    <a:pt x="836688" y="306108"/>
                  </a:lnTo>
                  <a:lnTo>
                    <a:pt x="875398" y="325882"/>
                  </a:lnTo>
                  <a:lnTo>
                    <a:pt x="879132" y="342595"/>
                  </a:lnTo>
                  <a:lnTo>
                    <a:pt x="878052" y="353479"/>
                  </a:lnTo>
                  <a:lnTo>
                    <a:pt x="844511" y="384365"/>
                  </a:lnTo>
                  <a:lnTo>
                    <a:pt x="820051" y="386753"/>
                  </a:lnTo>
                  <a:lnTo>
                    <a:pt x="808558" y="385965"/>
                  </a:lnTo>
                  <a:lnTo>
                    <a:pt x="772261" y="368211"/>
                  </a:lnTo>
                  <a:lnTo>
                    <a:pt x="757377" y="346163"/>
                  </a:lnTo>
                  <a:lnTo>
                    <a:pt x="720369" y="361683"/>
                  </a:lnTo>
                  <a:lnTo>
                    <a:pt x="743534" y="395820"/>
                  </a:lnTo>
                  <a:lnTo>
                    <a:pt x="783196" y="419722"/>
                  </a:lnTo>
                  <a:lnTo>
                    <a:pt x="819454" y="424954"/>
                  </a:lnTo>
                  <a:lnTo>
                    <a:pt x="840409" y="423760"/>
                  </a:lnTo>
                  <a:lnTo>
                    <a:pt x="889876" y="405866"/>
                  </a:lnTo>
                  <a:lnTo>
                    <a:pt x="920089" y="360984"/>
                  </a:lnTo>
                  <a:lnTo>
                    <a:pt x="922108" y="341985"/>
                  </a:lnTo>
                  <a:close/>
                </a:path>
                <a:path w="1861820" h="425450">
                  <a:moveTo>
                    <a:pt x="1220520" y="170103"/>
                  </a:moveTo>
                  <a:lnTo>
                    <a:pt x="1179944" y="170103"/>
                  </a:lnTo>
                  <a:lnTo>
                    <a:pt x="1179944" y="294246"/>
                  </a:lnTo>
                  <a:lnTo>
                    <a:pt x="1178547" y="312902"/>
                  </a:lnTo>
                  <a:lnTo>
                    <a:pt x="1157566" y="359892"/>
                  </a:lnTo>
                  <a:lnTo>
                    <a:pt x="1115250" y="385127"/>
                  </a:lnTo>
                  <a:lnTo>
                    <a:pt x="1114818" y="385127"/>
                  </a:lnTo>
                  <a:lnTo>
                    <a:pt x="1097572" y="386753"/>
                  </a:lnTo>
                  <a:lnTo>
                    <a:pt x="1050061" y="372148"/>
                  </a:lnTo>
                  <a:lnTo>
                    <a:pt x="1021842" y="331025"/>
                  </a:lnTo>
                  <a:lnTo>
                    <a:pt x="1016406" y="293649"/>
                  </a:lnTo>
                  <a:lnTo>
                    <a:pt x="1017866" y="273431"/>
                  </a:lnTo>
                  <a:lnTo>
                    <a:pt x="1039977" y="226504"/>
                  </a:lnTo>
                  <a:lnTo>
                    <a:pt x="1081214" y="203835"/>
                  </a:lnTo>
                  <a:lnTo>
                    <a:pt x="1097572" y="202323"/>
                  </a:lnTo>
                  <a:lnTo>
                    <a:pt x="1113307" y="203835"/>
                  </a:lnTo>
                  <a:lnTo>
                    <a:pt x="1154874" y="226199"/>
                  </a:lnTo>
                  <a:lnTo>
                    <a:pt x="1178369" y="273431"/>
                  </a:lnTo>
                  <a:lnTo>
                    <a:pt x="1179893" y="293649"/>
                  </a:lnTo>
                  <a:lnTo>
                    <a:pt x="1179944" y="294246"/>
                  </a:lnTo>
                  <a:lnTo>
                    <a:pt x="1179944" y="170103"/>
                  </a:lnTo>
                  <a:lnTo>
                    <a:pt x="1177556" y="170103"/>
                  </a:lnTo>
                  <a:lnTo>
                    <a:pt x="1177556" y="205308"/>
                  </a:lnTo>
                  <a:lnTo>
                    <a:pt x="1174750" y="202323"/>
                  </a:lnTo>
                  <a:lnTo>
                    <a:pt x="1160614" y="187299"/>
                  </a:lnTo>
                  <a:lnTo>
                    <a:pt x="1140841" y="174434"/>
                  </a:lnTo>
                  <a:lnTo>
                    <a:pt x="1118247" y="166712"/>
                  </a:lnTo>
                  <a:lnTo>
                    <a:pt x="1092796" y="164134"/>
                  </a:lnTo>
                  <a:lnTo>
                    <a:pt x="1068425" y="166281"/>
                  </a:lnTo>
                  <a:lnTo>
                    <a:pt x="1025601" y="183438"/>
                  </a:lnTo>
                  <a:lnTo>
                    <a:pt x="991882" y="217271"/>
                  </a:lnTo>
                  <a:lnTo>
                    <a:pt x="974420" y="264871"/>
                  </a:lnTo>
                  <a:lnTo>
                    <a:pt x="972235" y="293649"/>
                  </a:lnTo>
                  <a:lnTo>
                    <a:pt x="974432" y="322973"/>
                  </a:lnTo>
                  <a:lnTo>
                    <a:pt x="992047" y="371309"/>
                  </a:lnTo>
                  <a:lnTo>
                    <a:pt x="1025994" y="405472"/>
                  </a:lnTo>
                  <a:lnTo>
                    <a:pt x="1068666" y="422783"/>
                  </a:lnTo>
                  <a:lnTo>
                    <a:pt x="1092796" y="424954"/>
                  </a:lnTo>
                  <a:lnTo>
                    <a:pt x="1117790" y="422338"/>
                  </a:lnTo>
                  <a:lnTo>
                    <a:pt x="1140244" y="414502"/>
                  </a:lnTo>
                  <a:lnTo>
                    <a:pt x="1160170" y="401447"/>
                  </a:lnTo>
                  <a:lnTo>
                    <a:pt x="1174153" y="386753"/>
                  </a:lnTo>
                  <a:lnTo>
                    <a:pt x="1177556" y="383171"/>
                  </a:lnTo>
                  <a:lnTo>
                    <a:pt x="1177556" y="417791"/>
                  </a:lnTo>
                  <a:lnTo>
                    <a:pt x="1220520" y="417791"/>
                  </a:lnTo>
                  <a:lnTo>
                    <a:pt x="1220520" y="383171"/>
                  </a:lnTo>
                  <a:lnTo>
                    <a:pt x="1220520" y="205308"/>
                  </a:lnTo>
                  <a:lnTo>
                    <a:pt x="1220520" y="170103"/>
                  </a:lnTo>
                  <a:close/>
                </a:path>
                <a:path w="1861820" h="425450">
                  <a:moveTo>
                    <a:pt x="1548777" y="294843"/>
                  </a:moveTo>
                  <a:lnTo>
                    <a:pt x="1539608" y="243801"/>
                  </a:lnTo>
                  <a:lnTo>
                    <a:pt x="1512557" y="202323"/>
                  </a:lnTo>
                  <a:lnTo>
                    <a:pt x="1504607" y="195440"/>
                  </a:lnTo>
                  <a:lnTo>
                    <a:pt x="1504607" y="294843"/>
                  </a:lnTo>
                  <a:lnTo>
                    <a:pt x="1503006" y="315163"/>
                  </a:lnTo>
                  <a:lnTo>
                    <a:pt x="1478953" y="362280"/>
                  </a:lnTo>
                  <a:lnTo>
                    <a:pt x="1434744" y="385229"/>
                  </a:lnTo>
                  <a:lnTo>
                    <a:pt x="1417472" y="386753"/>
                  </a:lnTo>
                  <a:lnTo>
                    <a:pt x="1400200" y="385229"/>
                  </a:lnTo>
                  <a:lnTo>
                    <a:pt x="1356004" y="362280"/>
                  </a:lnTo>
                  <a:lnTo>
                    <a:pt x="1331937" y="315163"/>
                  </a:lnTo>
                  <a:lnTo>
                    <a:pt x="1330337" y="294843"/>
                  </a:lnTo>
                  <a:lnTo>
                    <a:pt x="1331925" y="274497"/>
                  </a:lnTo>
                  <a:lnTo>
                    <a:pt x="1355699" y="227088"/>
                  </a:lnTo>
                  <a:lnTo>
                    <a:pt x="1399959" y="203873"/>
                  </a:lnTo>
                  <a:lnTo>
                    <a:pt x="1417472" y="202323"/>
                  </a:lnTo>
                  <a:lnTo>
                    <a:pt x="1435049" y="203873"/>
                  </a:lnTo>
                  <a:lnTo>
                    <a:pt x="1479257" y="226796"/>
                  </a:lnTo>
                  <a:lnTo>
                    <a:pt x="1503032" y="274256"/>
                  </a:lnTo>
                  <a:lnTo>
                    <a:pt x="1504607" y="294843"/>
                  </a:lnTo>
                  <a:lnTo>
                    <a:pt x="1504607" y="195440"/>
                  </a:lnTo>
                  <a:lnTo>
                    <a:pt x="1492554" y="185280"/>
                  </a:lnTo>
                  <a:lnTo>
                    <a:pt x="1470672" y="173532"/>
                  </a:lnTo>
                  <a:lnTo>
                    <a:pt x="1446441" y="166484"/>
                  </a:lnTo>
                  <a:lnTo>
                    <a:pt x="1419860" y="164134"/>
                  </a:lnTo>
                  <a:lnTo>
                    <a:pt x="1390510" y="166979"/>
                  </a:lnTo>
                  <a:lnTo>
                    <a:pt x="1365694" y="175475"/>
                  </a:lnTo>
                  <a:lnTo>
                    <a:pt x="1345438" y="189649"/>
                  </a:lnTo>
                  <a:lnTo>
                    <a:pt x="1329740" y="209499"/>
                  </a:lnTo>
                  <a:lnTo>
                    <a:pt x="1328547" y="209499"/>
                  </a:lnTo>
                  <a:lnTo>
                    <a:pt x="1337551" y="159753"/>
                  </a:lnTo>
                  <a:lnTo>
                    <a:pt x="1359954" y="116763"/>
                  </a:lnTo>
                  <a:lnTo>
                    <a:pt x="1389608" y="89928"/>
                  </a:lnTo>
                  <a:lnTo>
                    <a:pt x="1431594" y="74002"/>
                  </a:lnTo>
                  <a:lnTo>
                    <a:pt x="1459255" y="67437"/>
                  </a:lnTo>
                  <a:lnTo>
                    <a:pt x="1467624" y="65278"/>
                  </a:lnTo>
                  <a:lnTo>
                    <a:pt x="1502968" y="50063"/>
                  </a:lnTo>
                  <a:lnTo>
                    <a:pt x="1531543" y="20370"/>
                  </a:lnTo>
                  <a:lnTo>
                    <a:pt x="1540421" y="0"/>
                  </a:lnTo>
                  <a:lnTo>
                    <a:pt x="1492681" y="0"/>
                  </a:lnTo>
                  <a:lnTo>
                    <a:pt x="1489887" y="7569"/>
                  </a:lnTo>
                  <a:lnTo>
                    <a:pt x="1484922" y="13830"/>
                  </a:lnTo>
                  <a:lnTo>
                    <a:pt x="1441538" y="32029"/>
                  </a:lnTo>
                  <a:lnTo>
                    <a:pt x="1424343" y="35712"/>
                  </a:lnTo>
                  <a:lnTo>
                    <a:pt x="1419961" y="36715"/>
                  </a:lnTo>
                  <a:lnTo>
                    <a:pt x="1415580" y="37909"/>
                  </a:lnTo>
                  <a:lnTo>
                    <a:pt x="1400073" y="41681"/>
                  </a:lnTo>
                  <a:lnTo>
                    <a:pt x="1395590" y="43078"/>
                  </a:lnTo>
                  <a:lnTo>
                    <a:pt x="1389214" y="45872"/>
                  </a:lnTo>
                  <a:lnTo>
                    <a:pt x="1385341" y="47447"/>
                  </a:lnTo>
                  <a:lnTo>
                    <a:pt x="1376184" y="51028"/>
                  </a:lnTo>
                  <a:lnTo>
                    <a:pt x="1371904" y="53022"/>
                  </a:lnTo>
                  <a:lnTo>
                    <a:pt x="1331239" y="85712"/>
                  </a:lnTo>
                  <a:lnTo>
                    <a:pt x="1297432" y="158762"/>
                  </a:lnTo>
                  <a:lnTo>
                    <a:pt x="1288986" y="208178"/>
                  </a:lnTo>
                  <a:lnTo>
                    <a:pt x="1286167" y="266204"/>
                  </a:lnTo>
                  <a:lnTo>
                    <a:pt x="1288783" y="307746"/>
                  </a:lnTo>
                  <a:lnTo>
                    <a:pt x="1309674" y="371614"/>
                  </a:lnTo>
                  <a:lnTo>
                    <a:pt x="1345819" y="407492"/>
                  </a:lnTo>
                  <a:lnTo>
                    <a:pt x="1388491" y="423011"/>
                  </a:lnTo>
                  <a:lnTo>
                    <a:pt x="1413294" y="424954"/>
                  </a:lnTo>
                  <a:lnTo>
                    <a:pt x="1442021" y="422643"/>
                  </a:lnTo>
                  <a:lnTo>
                    <a:pt x="1490954" y="404139"/>
                  </a:lnTo>
                  <a:lnTo>
                    <a:pt x="1527632" y="368249"/>
                  </a:lnTo>
                  <a:lnTo>
                    <a:pt x="1546428" y="321691"/>
                  </a:lnTo>
                  <a:lnTo>
                    <a:pt x="1548777" y="294843"/>
                  </a:lnTo>
                  <a:close/>
                </a:path>
                <a:path w="1861820" h="425450">
                  <a:moveTo>
                    <a:pt x="1861515" y="294843"/>
                  </a:moveTo>
                  <a:lnTo>
                    <a:pt x="1852180" y="243065"/>
                  </a:lnTo>
                  <a:lnTo>
                    <a:pt x="1825193" y="202323"/>
                  </a:lnTo>
                  <a:lnTo>
                    <a:pt x="1817344" y="195554"/>
                  </a:lnTo>
                  <a:lnTo>
                    <a:pt x="1817344" y="294843"/>
                  </a:lnTo>
                  <a:lnTo>
                    <a:pt x="1815744" y="315163"/>
                  </a:lnTo>
                  <a:lnTo>
                    <a:pt x="1791677" y="362280"/>
                  </a:lnTo>
                  <a:lnTo>
                    <a:pt x="1747481" y="385229"/>
                  </a:lnTo>
                  <a:lnTo>
                    <a:pt x="1730209" y="386753"/>
                  </a:lnTo>
                  <a:lnTo>
                    <a:pt x="1712937" y="385229"/>
                  </a:lnTo>
                  <a:lnTo>
                    <a:pt x="1668729" y="362280"/>
                  </a:lnTo>
                  <a:lnTo>
                    <a:pt x="1644675" y="315163"/>
                  </a:lnTo>
                  <a:lnTo>
                    <a:pt x="1643075" y="294843"/>
                  </a:lnTo>
                  <a:lnTo>
                    <a:pt x="1644650" y="274497"/>
                  </a:lnTo>
                  <a:lnTo>
                    <a:pt x="1668424" y="227088"/>
                  </a:lnTo>
                  <a:lnTo>
                    <a:pt x="1712683" y="203873"/>
                  </a:lnTo>
                  <a:lnTo>
                    <a:pt x="1730209" y="202323"/>
                  </a:lnTo>
                  <a:lnTo>
                    <a:pt x="1747786" y="203873"/>
                  </a:lnTo>
                  <a:lnTo>
                    <a:pt x="1791982" y="226796"/>
                  </a:lnTo>
                  <a:lnTo>
                    <a:pt x="1815757" y="274256"/>
                  </a:lnTo>
                  <a:lnTo>
                    <a:pt x="1817344" y="294843"/>
                  </a:lnTo>
                  <a:lnTo>
                    <a:pt x="1817344" y="195554"/>
                  </a:lnTo>
                  <a:lnTo>
                    <a:pt x="1804339" y="184950"/>
                  </a:lnTo>
                  <a:lnTo>
                    <a:pt x="1782051" y="173380"/>
                  </a:lnTo>
                  <a:lnTo>
                    <a:pt x="1757349" y="166446"/>
                  </a:lnTo>
                  <a:lnTo>
                    <a:pt x="1730209" y="164134"/>
                  </a:lnTo>
                  <a:lnTo>
                    <a:pt x="1703070" y="166446"/>
                  </a:lnTo>
                  <a:lnTo>
                    <a:pt x="1656067" y="184950"/>
                  </a:lnTo>
                  <a:lnTo>
                    <a:pt x="1619885" y="220878"/>
                  </a:lnTo>
                  <a:lnTo>
                    <a:pt x="1601228" y="267728"/>
                  </a:lnTo>
                  <a:lnTo>
                    <a:pt x="1598904" y="294843"/>
                  </a:lnTo>
                  <a:lnTo>
                    <a:pt x="1601228" y="321691"/>
                  </a:lnTo>
                  <a:lnTo>
                    <a:pt x="1619885" y="368249"/>
                  </a:lnTo>
                  <a:lnTo>
                    <a:pt x="1656067" y="404139"/>
                  </a:lnTo>
                  <a:lnTo>
                    <a:pt x="1703070" y="422643"/>
                  </a:lnTo>
                  <a:lnTo>
                    <a:pt x="1730209" y="424954"/>
                  </a:lnTo>
                  <a:lnTo>
                    <a:pt x="1757349" y="422643"/>
                  </a:lnTo>
                  <a:lnTo>
                    <a:pt x="1804339" y="404139"/>
                  </a:lnTo>
                  <a:lnTo>
                    <a:pt x="1840522" y="368249"/>
                  </a:lnTo>
                  <a:lnTo>
                    <a:pt x="1859178" y="321691"/>
                  </a:lnTo>
                  <a:lnTo>
                    <a:pt x="1861515" y="29484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747908" y="6460840"/>
              <a:ext cx="405861" cy="247688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6199111" y="6454882"/>
              <a:ext cx="439420" cy="260985"/>
            </a:xfrm>
            <a:custGeom>
              <a:avLst/>
              <a:gdLst/>
              <a:ahLst/>
              <a:cxnLst/>
              <a:rect l="l" t="t" r="r" b="b"/>
              <a:pathLst>
                <a:path w="439420" h="260984">
                  <a:moveTo>
                    <a:pt x="198158" y="5994"/>
                  </a:moveTo>
                  <a:lnTo>
                    <a:pt x="0" y="5994"/>
                  </a:lnTo>
                  <a:lnTo>
                    <a:pt x="0" y="45364"/>
                  </a:lnTo>
                  <a:lnTo>
                    <a:pt x="77597" y="45364"/>
                  </a:lnTo>
                  <a:lnTo>
                    <a:pt x="77597" y="253644"/>
                  </a:lnTo>
                  <a:lnTo>
                    <a:pt x="120561" y="253644"/>
                  </a:lnTo>
                  <a:lnTo>
                    <a:pt x="120561" y="45364"/>
                  </a:lnTo>
                  <a:lnTo>
                    <a:pt x="198158" y="45364"/>
                  </a:lnTo>
                  <a:lnTo>
                    <a:pt x="198158" y="5994"/>
                  </a:lnTo>
                  <a:close/>
                </a:path>
                <a:path w="439420" h="260984">
                  <a:moveTo>
                    <a:pt x="439280" y="183819"/>
                  </a:moveTo>
                  <a:lnTo>
                    <a:pt x="422186" y="200799"/>
                  </a:lnTo>
                  <a:lnTo>
                    <a:pt x="403161" y="212915"/>
                  </a:lnTo>
                  <a:lnTo>
                    <a:pt x="382193" y="220192"/>
                  </a:lnTo>
                  <a:lnTo>
                    <a:pt x="359295" y="222618"/>
                  </a:lnTo>
                  <a:lnTo>
                    <a:pt x="342023" y="221094"/>
                  </a:lnTo>
                  <a:lnTo>
                    <a:pt x="297827" y="198158"/>
                  </a:lnTo>
                  <a:lnTo>
                    <a:pt x="273761" y="151028"/>
                  </a:lnTo>
                  <a:lnTo>
                    <a:pt x="272161" y="130708"/>
                  </a:lnTo>
                  <a:lnTo>
                    <a:pt x="273761" y="110363"/>
                  </a:lnTo>
                  <a:lnTo>
                    <a:pt x="297827" y="62953"/>
                  </a:lnTo>
                  <a:lnTo>
                    <a:pt x="342353" y="39738"/>
                  </a:lnTo>
                  <a:lnTo>
                    <a:pt x="359892" y="38188"/>
                  </a:lnTo>
                  <a:lnTo>
                    <a:pt x="382879" y="40513"/>
                  </a:lnTo>
                  <a:lnTo>
                    <a:pt x="403466" y="47447"/>
                  </a:lnTo>
                  <a:lnTo>
                    <a:pt x="421665" y="59016"/>
                  </a:lnTo>
                  <a:lnTo>
                    <a:pt x="437489" y="75196"/>
                  </a:lnTo>
                  <a:lnTo>
                    <a:pt x="437489" y="23863"/>
                  </a:lnTo>
                  <a:lnTo>
                    <a:pt x="419912" y="13423"/>
                  </a:lnTo>
                  <a:lnTo>
                    <a:pt x="401231" y="5969"/>
                  </a:lnTo>
                  <a:lnTo>
                    <a:pt x="381419" y="1498"/>
                  </a:lnTo>
                  <a:lnTo>
                    <a:pt x="360489" y="0"/>
                  </a:lnTo>
                  <a:lnTo>
                    <a:pt x="333070" y="2336"/>
                  </a:lnTo>
                  <a:lnTo>
                    <a:pt x="285623" y="20980"/>
                  </a:lnTo>
                  <a:lnTo>
                    <a:pt x="249135" y="57162"/>
                  </a:lnTo>
                  <a:lnTo>
                    <a:pt x="230339" y="104165"/>
                  </a:lnTo>
                  <a:lnTo>
                    <a:pt x="227990" y="131305"/>
                  </a:lnTo>
                  <a:lnTo>
                    <a:pt x="230314" y="158153"/>
                  </a:lnTo>
                  <a:lnTo>
                    <a:pt x="248970" y="204546"/>
                  </a:lnTo>
                  <a:lnTo>
                    <a:pt x="285229" y="240169"/>
                  </a:lnTo>
                  <a:lnTo>
                    <a:pt x="332828" y="258521"/>
                  </a:lnTo>
                  <a:lnTo>
                    <a:pt x="360489" y="260819"/>
                  </a:lnTo>
                  <a:lnTo>
                    <a:pt x="381749" y="259207"/>
                  </a:lnTo>
                  <a:lnTo>
                    <a:pt x="401967" y="254393"/>
                  </a:lnTo>
                  <a:lnTo>
                    <a:pt x="421144" y="246380"/>
                  </a:lnTo>
                  <a:lnTo>
                    <a:pt x="439280" y="235165"/>
                  </a:lnTo>
                  <a:lnTo>
                    <a:pt x="439280" y="1838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675377" y="6460840"/>
              <a:ext cx="190999" cy="247688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7071080" y="6441763"/>
              <a:ext cx="1851025" cy="333375"/>
            </a:xfrm>
            <a:custGeom>
              <a:avLst/>
              <a:gdLst/>
              <a:ahLst/>
              <a:cxnLst/>
              <a:rect l="l" t="t" r="r" b="b"/>
              <a:pathLst>
                <a:path w="1851025" h="333375">
                  <a:moveTo>
                    <a:pt x="262610" y="143827"/>
                  </a:moveTo>
                  <a:lnTo>
                    <a:pt x="253276" y="92049"/>
                  </a:lnTo>
                  <a:lnTo>
                    <a:pt x="226288" y="51308"/>
                  </a:lnTo>
                  <a:lnTo>
                    <a:pt x="218440" y="44538"/>
                  </a:lnTo>
                  <a:lnTo>
                    <a:pt x="218440" y="143827"/>
                  </a:lnTo>
                  <a:lnTo>
                    <a:pt x="216839" y="164147"/>
                  </a:lnTo>
                  <a:lnTo>
                    <a:pt x="192773" y="211264"/>
                  </a:lnTo>
                  <a:lnTo>
                    <a:pt x="148577" y="234213"/>
                  </a:lnTo>
                  <a:lnTo>
                    <a:pt x="131305" y="235737"/>
                  </a:lnTo>
                  <a:lnTo>
                    <a:pt x="114033" y="234213"/>
                  </a:lnTo>
                  <a:lnTo>
                    <a:pt x="69824" y="211264"/>
                  </a:lnTo>
                  <a:lnTo>
                    <a:pt x="45770" y="164147"/>
                  </a:lnTo>
                  <a:lnTo>
                    <a:pt x="44157" y="143827"/>
                  </a:lnTo>
                  <a:lnTo>
                    <a:pt x="45745" y="123482"/>
                  </a:lnTo>
                  <a:lnTo>
                    <a:pt x="69519" y="76073"/>
                  </a:lnTo>
                  <a:lnTo>
                    <a:pt x="113779" y="52857"/>
                  </a:lnTo>
                  <a:lnTo>
                    <a:pt x="131305" y="51308"/>
                  </a:lnTo>
                  <a:lnTo>
                    <a:pt x="148882" y="52857"/>
                  </a:lnTo>
                  <a:lnTo>
                    <a:pt x="193078" y="75780"/>
                  </a:lnTo>
                  <a:lnTo>
                    <a:pt x="216852" y="123240"/>
                  </a:lnTo>
                  <a:lnTo>
                    <a:pt x="218440" y="143827"/>
                  </a:lnTo>
                  <a:lnTo>
                    <a:pt x="218440" y="44538"/>
                  </a:lnTo>
                  <a:lnTo>
                    <a:pt x="205435" y="33934"/>
                  </a:lnTo>
                  <a:lnTo>
                    <a:pt x="183146" y="22364"/>
                  </a:lnTo>
                  <a:lnTo>
                    <a:pt x="158432" y="15430"/>
                  </a:lnTo>
                  <a:lnTo>
                    <a:pt x="131305" y="13119"/>
                  </a:lnTo>
                  <a:lnTo>
                    <a:pt x="104152" y="15430"/>
                  </a:lnTo>
                  <a:lnTo>
                    <a:pt x="57162" y="33934"/>
                  </a:lnTo>
                  <a:lnTo>
                    <a:pt x="20980" y="69862"/>
                  </a:lnTo>
                  <a:lnTo>
                    <a:pt x="2324" y="116713"/>
                  </a:lnTo>
                  <a:lnTo>
                    <a:pt x="0" y="143827"/>
                  </a:lnTo>
                  <a:lnTo>
                    <a:pt x="2324" y="170675"/>
                  </a:lnTo>
                  <a:lnTo>
                    <a:pt x="20980" y="217233"/>
                  </a:lnTo>
                  <a:lnTo>
                    <a:pt x="57162" y="253123"/>
                  </a:lnTo>
                  <a:lnTo>
                    <a:pt x="104152" y="271627"/>
                  </a:lnTo>
                  <a:lnTo>
                    <a:pt x="131305" y="273939"/>
                  </a:lnTo>
                  <a:lnTo>
                    <a:pt x="158432" y="271627"/>
                  </a:lnTo>
                  <a:lnTo>
                    <a:pt x="205435" y="253123"/>
                  </a:lnTo>
                  <a:lnTo>
                    <a:pt x="241617" y="217233"/>
                  </a:lnTo>
                  <a:lnTo>
                    <a:pt x="260273" y="170675"/>
                  </a:lnTo>
                  <a:lnTo>
                    <a:pt x="262610" y="143827"/>
                  </a:lnTo>
                  <a:close/>
                </a:path>
                <a:path w="1851025" h="333375">
                  <a:moveTo>
                    <a:pt x="663079" y="196938"/>
                  </a:moveTo>
                  <a:lnTo>
                    <a:pt x="645985" y="213918"/>
                  </a:lnTo>
                  <a:lnTo>
                    <a:pt x="626960" y="226034"/>
                  </a:lnTo>
                  <a:lnTo>
                    <a:pt x="605993" y="233311"/>
                  </a:lnTo>
                  <a:lnTo>
                    <a:pt x="583082" y="235737"/>
                  </a:lnTo>
                  <a:lnTo>
                    <a:pt x="565823" y="234213"/>
                  </a:lnTo>
                  <a:lnTo>
                    <a:pt x="521627" y="211277"/>
                  </a:lnTo>
                  <a:lnTo>
                    <a:pt x="497560" y="164147"/>
                  </a:lnTo>
                  <a:lnTo>
                    <a:pt x="495960" y="143827"/>
                  </a:lnTo>
                  <a:lnTo>
                    <a:pt x="497560" y="123482"/>
                  </a:lnTo>
                  <a:lnTo>
                    <a:pt x="521627" y="76073"/>
                  </a:lnTo>
                  <a:lnTo>
                    <a:pt x="566153" y="52857"/>
                  </a:lnTo>
                  <a:lnTo>
                    <a:pt x="583692" y="51308"/>
                  </a:lnTo>
                  <a:lnTo>
                    <a:pt x="606679" y="53632"/>
                  </a:lnTo>
                  <a:lnTo>
                    <a:pt x="627265" y="60566"/>
                  </a:lnTo>
                  <a:lnTo>
                    <a:pt x="645464" y="72136"/>
                  </a:lnTo>
                  <a:lnTo>
                    <a:pt x="661289" y="88315"/>
                  </a:lnTo>
                  <a:lnTo>
                    <a:pt x="661289" y="36982"/>
                  </a:lnTo>
                  <a:lnTo>
                    <a:pt x="643712" y="26543"/>
                  </a:lnTo>
                  <a:lnTo>
                    <a:pt x="625030" y="19088"/>
                  </a:lnTo>
                  <a:lnTo>
                    <a:pt x="605218" y="14617"/>
                  </a:lnTo>
                  <a:lnTo>
                    <a:pt x="584276" y="13119"/>
                  </a:lnTo>
                  <a:lnTo>
                    <a:pt x="556869" y="15455"/>
                  </a:lnTo>
                  <a:lnTo>
                    <a:pt x="509422" y="34099"/>
                  </a:lnTo>
                  <a:lnTo>
                    <a:pt x="472935" y="70281"/>
                  </a:lnTo>
                  <a:lnTo>
                    <a:pt x="454139" y="117284"/>
                  </a:lnTo>
                  <a:lnTo>
                    <a:pt x="451789" y="144424"/>
                  </a:lnTo>
                  <a:lnTo>
                    <a:pt x="454113" y="171272"/>
                  </a:lnTo>
                  <a:lnTo>
                    <a:pt x="472770" y="217665"/>
                  </a:lnTo>
                  <a:lnTo>
                    <a:pt x="509028" y="253288"/>
                  </a:lnTo>
                  <a:lnTo>
                    <a:pt x="556628" y="271640"/>
                  </a:lnTo>
                  <a:lnTo>
                    <a:pt x="584276" y="273939"/>
                  </a:lnTo>
                  <a:lnTo>
                    <a:pt x="605548" y="272326"/>
                  </a:lnTo>
                  <a:lnTo>
                    <a:pt x="625767" y="267512"/>
                  </a:lnTo>
                  <a:lnTo>
                    <a:pt x="644944" y="259499"/>
                  </a:lnTo>
                  <a:lnTo>
                    <a:pt x="663079" y="248285"/>
                  </a:lnTo>
                  <a:lnTo>
                    <a:pt x="663079" y="196938"/>
                  </a:lnTo>
                  <a:close/>
                </a:path>
                <a:path w="1851025" h="333375">
                  <a:moveTo>
                    <a:pt x="975804" y="143827"/>
                  </a:moveTo>
                  <a:lnTo>
                    <a:pt x="966470" y="92049"/>
                  </a:lnTo>
                  <a:lnTo>
                    <a:pt x="939482" y="51308"/>
                  </a:lnTo>
                  <a:lnTo>
                    <a:pt x="931633" y="44538"/>
                  </a:lnTo>
                  <a:lnTo>
                    <a:pt x="931633" y="143827"/>
                  </a:lnTo>
                  <a:lnTo>
                    <a:pt x="930021" y="164147"/>
                  </a:lnTo>
                  <a:lnTo>
                    <a:pt x="905967" y="211264"/>
                  </a:lnTo>
                  <a:lnTo>
                    <a:pt x="861771" y="234213"/>
                  </a:lnTo>
                  <a:lnTo>
                    <a:pt x="844499" y="235737"/>
                  </a:lnTo>
                  <a:lnTo>
                    <a:pt x="827227" y="234213"/>
                  </a:lnTo>
                  <a:lnTo>
                    <a:pt x="783018" y="211264"/>
                  </a:lnTo>
                  <a:lnTo>
                    <a:pt x="758964" y="164147"/>
                  </a:lnTo>
                  <a:lnTo>
                    <a:pt x="757351" y="143827"/>
                  </a:lnTo>
                  <a:lnTo>
                    <a:pt x="758939" y="123482"/>
                  </a:lnTo>
                  <a:lnTo>
                    <a:pt x="782713" y="76073"/>
                  </a:lnTo>
                  <a:lnTo>
                    <a:pt x="826973" y="52857"/>
                  </a:lnTo>
                  <a:lnTo>
                    <a:pt x="844499" y="51308"/>
                  </a:lnTo>
                  <a:lnTo>
                    <a:pt x="862076" y="52857"/>
                  </a:lnTo>
                  <a:lnTo>
                    <a:pt x="906272" y="75780"/>
                  </a:lnTo>
                  <a:lnTo>
                    <a:pt x="930046" y="123240"/>
                  </a:lnTo>
                  <a:lnTo>
                    <a:pt x="931633" y="143827"/>
                  </a:lnTo>
                  <a:lnTo>
                    <a:pt x="931633" y="44538"/>
                  </a:lnTo>
                  <a:lnTo>
                    <a:pt x="918629" y="33934"/>
                  </a:lnTo>
                  <a:lnTo>
                    <a:pt x="896340" y="22364"/>
                  </a:lnTo>
                  <a:lnTo>
                    <a:pt x="871626" y="15430"/>
                  </a:lnTo>
                  <a:lnTo>
                    <a:pt x="844499" y="13119"/>
                  </a:lnTo>
                  <a:lnTo>
                    <a:pt x="817346" y="15430"/>
                  </a:lnTo>
                  <a:lnTo>
                    <a:pt x="770343" y="33934"/>
                  </a:lnTo>
                  <a:lnTo>
                    <a:pt x="734161" y="69862"/>
                  </a:lnTo>
                  <a:lnTo>
                    <a:pt x="715518" y="116713"/>
                  </a:lnTo>
                  <a:lnTo>
                    <a:pt x="713193" y="143827"/>
                  </a:lnTo>
                  <a:lnTo>
                    <a:pt x="715518" y="170675"/>
                  </a:lnTo>
                  <a:lnTo>
                    <a:pt x="734161" y="217233"/>
                  </a:lnTo>
                  <a:lnTo>
                    <a:pt x="770343" y="253123"/>
                  </a:lnTo>
                  <a:lnTo>
                    <a:pt x="817346" y="271627"/>
                  </a:lnTo>
                  <a:lnTo>
                    <a:pt x="844499" y="273939"/>
                  </a:lnTo>
                  <a:lnTo>
                    <a:pt x="871626" y="271627"/>
                  </a:lnTo>
                  <a:lnTo>
                    <a:pt x="896340" y="264693"/>
                  </a:lnTo>
                  <a:lnTo>
                    <a:pt x="918629" y="253123"/>
                  </a:lnTo>
                  <a:lnTo>
                    <a:pt x="938491" y="236943"/>
                  </a:lnTo>
                  <a:lnTo>
                    <a:pt x="939482" y="235737"/>
                  </a:lnTo>
                  <a:lnTo>
                    <a:pt x="954811" y="217233"/>
                  </a:lnTo>
                  <a:lnTo>
                    <a:pt x="966470" y="195148"/>
                  </a:lnTo>
                  <a:lnTo>
                    <a:pt x="973467" y="170675"/>
                  </a:lnTo>
                  <a:lnTo>
                    <a:pt x="975804" y="143827"/>
                  </a:lnTo>
                  <a:close/>
                </a:path>
                <a:path w="1851025" h="333375">
                  <a:moveTo>
                    <a:pt x="1278991" y="227406"/>
                  </a:moveTo>
                  <a:lnTo>
                    <a:pt x="1238415" y="227406"/>
                  </a:lnTo>
                  <a:lnTo>
                    <a:pt x="1238415" y="19126"/>
                  </a:lnTo>
                  <a:lnTo>
                    <a:pt x="1195438" y="19126"/>
                  </a:lnTo>
                  <a:lnTo>
                    <a:pt x="1195438" y="227406"/>
                  </a:lnTo>
                  <a:lnTo>
                    <a:pt x="1084427" y="227406"/>
                  </a:lnTo>
                  <a:lnTo>
                    <a:pt x="1084427" y="19126"/>
                  </a:lnTo>
                  <a:lnTo>
                    <a:pt x="1041450" y="19126"/>
                  </a:lnTo>
                  <a:lnTo>
                    <a:pt x="1041450" y="227406"/>
                  </a:lnTo>
                  <a:lnTo>
                    <a:pt x="1041450" y="266776"/>
                  </a:lnTo>
                  <a:lnTo>
                    <a:pt x="1239596" y="266776"/>
                  </a:lnTo>
                  <a:lnTo>
                    <a:pt x="1239596" y="332816"/>
                  </a:lnTo>
                  <a:lnTo>
                    <a:pt x="1278991" y="332816"/>
                  </a:lnTo>
                  <a:lnTo>
                    <a:pt x="1278991" y="266776"/>
                  </a:lnTo>
                  <a:lnTo>
                    <a:pt x="1278991" y="227406"/>
                  </a:lnTo>
                  <a:close/>
                </a:path>
                <a:path w="1851025" h="333375">
                  <a:moveTo>
                    <a:pt x="1536814" y="0"/>
                  </a:moveTo>
                  <a:lnTo>
                    <a:pt x="1367320" y="182613"/>
                  </a:lnTo>
                  <a:lnTo>
                    <a:pt x="1367320" y="19088"/>
                  </a:lnTo>
                  <a:lnTo>
                    <a:pt x="1324343" y="19088"/>
                  </a:lnTo>
                  <a:lnTo>
                    <a:pt x="1324343" y="284086"/>
                  </a:lnTo>
                  <a:lnTo>
                    <a:pt x="1493850" y="101447"/>
                  </a:lnTo>
                  <a:lnTo>
                    <a:pt x="1493850" y="266776"/>
                  </a:lnTo>
                  <a:lnTo>
                    <a:pt x="1536814" y="266776"/>
                  </a:lnTo>
                  <a:lnTo>
                    <a:pt x="1536814" y="0"/>
                  </a:lnTo>
                  <a:close/>
                </a:path>
                <a:path w="1851025" h="333375">
                  <a:moveTo>
                    <a:pt x="1850745" y="19088"/>
                  </a:moveTo>
                  <a:lnTo>
                    <a:pt x="1810156" y="19088"/>
                  </a:lnTo>
                  <a:lnTo>
                    <a:pt x="1810156" y="143230"/>
                  </a:lnTo>
                  <a:lnTo>
                    <a:pt x="1808759" y="161886"/>
                  </a:lnTo>
                  <a:lnTo>
                    <a:pt x="1787779" y="208876"/>
                  </a:lnTo>
                  <a:lnTo>
                    <a:pt x="1745462" y="234111"/>
                  </a:lnTo>
                  <a:lnTo>
                    <a:pt x="1745043" y="234111"/>
                  </a:lnTo>
                  <a:lnTo>
                    <a:pt x="1727796" y="235737"/>
                  </a:lnTo>
                  <a:lnTo>
                    <a:pt x="1680286" y="221132"/>
                  </a:lnTo>
                  <a:lnTo>
                    <a:pt x="1652066" y="180009"/>
                  </a:lnTo>
                  <a:lnTo>
                    <a:pt x="1646631" y="142633"/>
                  </a:lnTo>
                  <a:lnTo>
                    <a:pt x="1648091" y="122415"/>
                  </a:lnTo>
                  <a:lnTo>
                    <a:pt x="1670202" y="75488"/>
                  </a:lnTo>
                  <a:lnTo>
                    <a:pt x="1711439" y="52819"/>
                  </a:lnTo>
                  <a:lnTo>
                    <a:pt x="1727796" y="51308"/>
                  </a:lnTo>
                  <a:lnTo>
                    <a:pt x="1743519" y="52819"/>
                  </a:lnTo>
                  <a:lnTo>
                    <a:pt x="1785099" y="75184"/>
                  </a:lnTo>
                  <a:lnTo>
                    <a:pt x="1808594" y="122415"/>
                  </a:lnTo>
                  <a:lnTo>
                    <a:pt x="1810156" y="143230"/>
                  </a:lnTo>
                  <a:lnTo>
                    <a:pt x="1810156" y="19088"/>
                  </a:lnTo>
                  <a:lnTo>
                    <a:pt x="1807768" y="19088"/>
                  </a:lnTo>
                  <a:lnTo>
                    <a:pt x="1807768" y="54292"/>
                  </a:lnTo>
                  <a:lnTo>
                    <a:pt x="1804962" y="51308"/>
                  </a:lnTo>
                  <a:lnTo>
                    <a:pt x="1790839" y="36283"/>
                  </a:lnTo>
                  <a:lnTo>
                    <a:pt x="1771065" y="23418"/>
                  </a:lnTo>
                  <a:lnTo>
                    <a:pt x="1748459" y="15697"/>
                  </a:lnTo>
                  <a:lnTo>
                    <a:pt x="1723021" y="13119"/>
                  </a:lnTo>
                  <a:lnTo>
                    <a:pt x="1698637" y="15265"/>
                  </a:lnTo>
                  <a:lnTo>
                    <a:pt x="1655813" y="32423"/>
                  </a:lnTo>
                  <a:lnTo>
                    <a:pt x="1622094" y="66255"/>
                  </a:lnTo>
                  <a:lnTo>
                    <a:pt x="1604632" y="113855"/>
                  </a:lnTo>
                  <a:lnTo>
                    <a:pt x="1602447" y="142633"/>
                  </a:lnTo>
                  <a:lnTo>
                    <a:pt x="1604645" y="171958"/>
                  </a:lnTo>
                  <a:lnTo>
                    <a:pt x="1622259" y="220294"/>
                  </a:lnTo>
                  <a:lnTo>
                    <a:pt x="1656219" y="254457"/>
                  </a:lnTo>
                  <a:lnTo>
                    <a:pt x="1698891" y="271767"/>
                  </a:lnTo>
                  <a:lnTo>
                    <a:pt x="1723021" y="273939"/>
                  </a:lnTo>
                  <a:lnTo>
                    <a:pt x="1748015" y="271322"/>
                  </a:lnTo>
                  <a:lnTo>
                    <a:pt x="1770468" y="263486"/>
                  </a:lnTo>
                  <a:lnTo>
                    <a:pt x="1790395" y="250431"/>
                  </a:lnTo>
                  <a:lnTo>
                    <a:pt x="1804365" y="235737"/>
                  </a:lnTo>
                  <a:lnTo>
                    <a:pt x="1807768" y="232156"/>
                  </a:lnTo>
                  <a:lnTo>
                    <a:pt x="1807768" y="266776"/>
                  </a:lnTo>
                  <a:lnTo>
                    <a:pt x="1850745" y="266776"/>
                  </a:lnTo>
                  <a:lnTo>
                    <a:pt x="1850745" y="232156"/>
                  </a:lnTo>
                  <a:lnTo>
                    <a:pt x="1850745" y="54292"/>
                  </a:lnTo>
                  <a:lnTo>
                    <a:pt x="1850745" y="1908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967193" y="6460840"/>
              <a:ext cx="223218" cy="248892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271571" y="6460840"/>
              <a:ext cx="181439" cy="247688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9510306" y="6441763"/>
              <a:ext cx="3606800" cy="407034"/>
            </a:xfrm>
            <a:custGeom>
              <a:avLst/>
              <a:gdLst/>
              <a:ahLst/>
              <a:cxnLst/>
              <a:rect l="l" t="t" r="r" b="b"/>
              <a:pathLst>
                <a:path w="3606800" h="407034">
                  <a:moveTo>
                    <a:pt x="202920" y="19126"/>
                  </a:moveTo>
                  <a:lnTo>
                    <a:pt x="159943" y="19126"/>
                  </a:lnTo>
                  <a:lnTo>
                    <a:pt x="159943" y="120726"/>
                  </a:lnTo>
                  <a:lnTo>
                    <a:pt x="42964" y="120726"/>
                  </a:lnTo>
                  <a:lnTo>
                    <a:pt x="42964" y="19126"/>
                  </a:lnTo>
                  <a:lnTo>
                    <a:pt x="0" y="19126"/>
                  </a:lnTo>
                  <a:lnTo>
                    <a:pt x="0" y="120726"/>
                  </a:lnTo>
                  <a:lnTo>
                    <a:pt x="0" y="160096"/>
                  </a:lnTo>
                  <a:lnTo>
                    <a:pt x="0" y="266776"/>
                  </a:lnTo>
                  <a:lnTo>
                    <a:pt x="42964" y="266776"/>
                  </a:lnTo>
                  <a:lnTo>
                    <a:pt x="42964" y="160096"/>
                  </a:lnTo>
                  <a:lnTo>
                    <a:pt x="159943" y="160096"/>
                  </a:lnTo>
                  <a:lnTo>
                    <a:pt x="159943" y="266776"/>
                  </a:lnTo>
                  <a:lnTo>
                    <a:pt x="202920" y="266776"/>
                  </a:lnTo>
                  <a:lnTo>
                    <a:pt x="202920" y="160096"/>
                  </a:lnTo>
                  <a:lnTo>
                    <a:pt x="202920" y="120726"/>
                  </a:lnTo>
                  <a:lnTo>
                    <a:pt x="202920" y="19126"/>
                  </a:lnTo>
                  <a:close/>
                </a:path>
                <a:path w="3606800" h="407034">
                  <a:moveTo>
                    <a:pt x="465531" y="190373"/>
                  </a:moveTo>
                  <a:lnTo>
                    <a:pt x="464337" y="174828"/>
                  </a:lnTo>
                  <a:lnTo>
                    <a:pt x="460756" y="160985"/>
                  </a:lnTo>
                  <a:lnTo>
                    <a:pt x="456412" y="152184"/>
                  </a:lnTo>
                  <a:lnTo>
                    <a:pt x="454774" y="148856"/>
                  </a:lnTo>
                  <a:lnTo>
                    <a:pt x="446417" y="138455"/>
                  </a:lnTo>
                  <a:lnTo>
                    <a:pt x="432765" y="127749"/>
                  </a:lnTo>
                  <a:lnTo>
                    <a:pt x="421360" y="122656"/>
                  </a:lnTo>
                  <a:lnTo>
                    <a:pt x="421360" y="190373"/>
                  </a:lnTo>
                  <a:lnTo>
                    <a:pt x="420357" y="200190"/>
                  </a:lnTo>
                  <a:lnTo>
                    <a:pt x="390017" y="226936"/>
                  </a:lnTo>
                  <a:lnTo>
                    <a:pt x="367042" y="228574"/>
                  </a:lnTo>
                  <a:lnTo>
                    <a:pt x="327063" y="228574"/>
                  </a:lnTo>
                  <a:lnTo>
                    <a:pt x="327063" y="152184"/>
                  </a:lnTo>
                  <a:lnTo>
                    <a:pt x="367652" y="152184"/>
                  </a:lnTo>
                  <a:lnTo>
                    <a:pt x="405841" y="159334"/>
                  </a:lnTo>
                  <a:lnTo>
                    <a:pt x="421360" y="190373"/>
                  </a:lnTo>
                  <a:lnTo>
                    <a:pt x="421360" y="122656"/>
                  </a:lnTo>
                  <a:lnTo>
                    <a:pt x="415683" y="120103"/>
                  </a:lnTo>
                  <a:lnTo>
                    <a:pt x="395173" y="115506"/>
                  </a:lnTo>
                  <a:lnTo>
                    <a:pt x="371233" y="113982"/>
                  </a:lnTo>
                  <a:lnTo>
                    <a:pt x="327063" y="113982"/>
                  </a:lnTo>
                  <a:lnTo>
                    <a:pt x="327063" y="19088"/>
                  </a:lnTo>
                  <a:lnTo>
                    <a:pt x="284086" y="19088"/>
                  </a:lnTo>
                  <a:lnTo>
                    <a:pt x="284086" y="266776"/>
                  </a:lnTo>
                  <a:lnTo>
                    <a:pt x="370624" y="266776"/>
                  </a:lnTo>
                  <a:lnTo>
                    <a:pt x="394195" y="265468"/>
                  </a:lnTo>
                  <a:lnTo>
                    <a:pt x="443433" y="245884"/>
                  </a:lnTo>
                  <a:lnTo>
                    <a:pt x="456285" y="228574"/>
                  </a:lnTo>
                  <a:lnTo>
                    <a:pt x="460006" y="221564"/>
                  </a:lnTo>
                  <a:lnTo>
                    <a:pt x="464146" y="206832"/>
                  </a:lnTo>
                  <a:lnTo>
                    <a:pt x="465531" y="190373"/>
                  </a:lnTo>
                  <a:close/>
                </a:path>
                <a:path w="3606800" h="407034">
                  <a:moveTo>
                    <a:pt x="538340" y="19088"/>
                  </a:moveTo>
                  <a:lnTo>
                    <a:pt x="495363" y="19088"/>
                  </a:lnTo>
                  <a:lnTo>
                    <a:pt x="495363" y="266776"/>
                  </a:lnTo>
                  <a:lnTo>
                    <a:pt x="538340" y="266776"/>
                  </a:lnTo>
                  <a:lnTo>
                    <a:pt x="538340" y="19088"/>
                  </a:lnTo>
                  <a:close/>
                </a:path>
                <a:path w="3606800" h="407034">
                  <a:moveTo>
                    <a:pt x="845121" y="266776"/>
                  </a:moveTo>
                  <a:lnTo>
                    <a:pt x="742467" y="134874"/>
                  </a:lnTo>
                  <a:lnTo>
                    <a:pt x="833183" y="19088"/>
                  </a:lnTo>
                  <a:lnTo>
                    <a:pt x="780656" y="19088"/>
                  </a:lnTo>
                  <a:lnTo>
                    <a:pt x="715606" y="103238"/>
                  </a:lnTo>
                  <a:lnTo>
                    <a:pt x="651738" y="19088"/>
                  </a:lnTo>
                  <a:lnTo>
                    <a:pt x="599224" y="19088"/>
                  </a:lnTo>
                  <a:lnTo>
                    <a:pt x="689343" y="134277"/>
                  </a:lnTo>
                  <a:lnTo>
                    <a:pt x="583704" y="266776"/>
                  </a:lnTo>
                  <a:lnTo>
                    <a:pt x="636231" y="266776"/>
                  </a:lnTo>
                  <a:lnTo>
                    <a:pt x="714413" y="165900"/>
                  </a:lnTo>
                  <a:lnTo>
                    <a:pt x="792594" y="266776"/>
                  </a:lnTo>
                  <a:lnTo>
                    <a:pt x="845121" y="266776"/>
                  </a:lnTo>
                  <a:close/>
                </a:path>
                <a:path w="3606800" h="407034">
                  <a:moveTo>
                    <a:pt x="1242047" y="0"/>
                  </a:moveTo>
                  <a:lnTo>
                    <a:pt x="1072553" y="182613"/>
                  </a:lnTo>
                  <a:lnTo>
                    <a:pt x="1072553" y="19088"/>
                  </a:lnTo>
                  <a:lnTo>
                    <a:pt x="1029576" y="19088"/>
                  </a:lnTo>
                  <a:lnTo>
                    <a:pt x="1029576" y="284086"/>
                  </a:lnTo>
                  <a:lnTo>
                    <a:pt x="1199083" y="101447"/>
                  </a:lnTo>
                  <a:lnTo>
                    <a:pt x="1199083" y="266776"/>
                  </a:lnTo>
                  <a:lnTo>
                    <a:pt x="1242047" y="266776"/>
                  </a:lnTo>
                  <a:lnTo>
                    <a:pt x="1242047" y="0"/>
                  </a:lnTo>
                  <a:close/>
                </a:path>
                <a:path w="3606800" h="407034">
                  <a:moveTo>
                    <a:pt x="1526108" y="19126"/>
                  </a:moveTo>
                  <a:lnTo>
                    <a:pt x="1483131" y="19126"/>
                  </a:lnTo>
                  <a:lnTo>
                    <a:pt x="1483131" y="120726"/>
                  </a:lnTo>
                  <a:lnTo>
                    <a:pt x="1366151" y="120726"/>
                  </a:lnTo>
                  <a:lnTo>
                    <a:pt x="1366151" y="19126"/>
                  </a:lnTo>
                  <a:lnTo>
                    <a:pt x="1323174" y="19126"/>
                  </a:lnTo>
                  <a:lnTo>
                    <a:pt x="1323174" y="120726"/>
                  </a:lnTo>
                  <a:lnTo>
                    <a:pt x="1323174" y="160096"/>
                  </a:lnTo>
                  <a:lnTo>
                    <a:pt x="1323174" y="266776"/>
                  </a:lnTo>
                  <a:lnTo>
                    <a:pt x="1366151" y="266776"/>
                  </a:lnTo>
                  <a:lnTo>
                    <a:pt x="1366151" y="160096"/>
                  </a:lnTo>
                  <a:lnTo>
                    <a:pt x="1483131" y="160096"/>
                  </a:lnTo>
                  <a:lnTo>
                    <a:pt x="1483131" y="266776"/>
                  </a:lnTo>
                  <a:lnTo>
                    <a:pt x="1526108" y="266776"/>
                  </a:lnTo>
                  <a:lnTo>
                    <a:pt x="1526108" y="160096"/>
                  </a:lnTo>
                  <a:lnTo>
                    <a:pt x="1526108" y="120726"/>
                  </a:lnTo>
                  <a:lnTo>
                    <a:pt x="1526108" y="19126"/>
                  </a:lnTo>
                  <a:close/>
                </a:path>
                <a:path w="3606800" h="407034">
                  <a:moveTo>
                    <a:pt x="1769554" y="19113"/>
                  </a:moveTo>
                  <a:lnTo>
                    <a:pt x="1571396" y="19113"/>
                  </a:lnTo>
                  <a:lnTo>
                    <a:pt x="1571396" y="58483"/>
                  </a:lnTo>
                  <a:lnTo>
                    <a:pt x="1648993" y="58483"/>
                  </a:lnTo>
                  <a:lnTo>
                    <a:pt x="1648993" y="266763"/>
                  </a:lnTo>
                  <a:lnTo>
                    <a:pt x="1691970" y="266763"/>
                  </a:lnTo>
                  <a:lnTo>
                    <a:pt x="1691970" y="58483"/>
                  </a:lnTo>
                  <a:lnTo>
                    <a:pt x="1769554" y="58483"/>
                  </a:lnTo>
                  <a:lnTo>
                    <a:pt x="1769554" y="19113"/>
                  </a:lnTo>
                  <a:close/>
                </a:path>
                <a:path w="3606800" h="407034">
                  <a:moveTo>
                    <a:pt x="2036419" y="151587"/>
                  </a:moveTo>
                  <a:lnTo>
                    <a:pt x="2035632" y="124269"/>
                  </a:lnTo>
                  <a:lnTo>
                    <a:pt x="2034197" y="115773"/>
                  </a:lnTo>
                  <a:lnTo>
                    <a:pt x="2031479" y="99656"/>
                  </a:lnTo>
                  <a:lnTo>
                    <a:pt x="2023986" y="77724"/>
                  </a:lnTo>
                  <a:lnTo>
                    <a:pt x="2013127" y="58470"/>
                  </a:lnTo>
                  <a:lnTo>
                    <a:pt x="2006727" y="51308"/>
                  </a:lnTo>
                  <a:lnTo>
                    <a:pt x="1995411" y="38633"/>
                  </a:lnTo>
                  <a:lnTo>
                    <a:pt x="1992236" y="36550"/>
                  </a:lnTo>
                  <a:lnTo>
                    <a:pt x="1992236" y="115773"/>
                  </a:lnTo>
                  <a:lnTo>
                    <a:pt x="1846618" y="115773"/>
                  </a:lnTo>
                  <a:lnTo>
                    <a:pt x="1862670" y="79235"/>
                  </a:lnTo>
                  <a:lnTo>
                    <a:pt x="1894128" y="55867"/>
                  </a:lnTo>
                  <a:lnTo>
                    <a:pt x="1919427" y="51308"/>
                  </a:lnTo>
                  <a:lnTo>
                    <a:pt x="1933130" y="52451"/>
                  </a:lnTo>
                  <a:lnTo>
                    <a:pt x="1932825" y="52451"/>
                  </a:lnTo>
                  <a:lnTo>
                    <a:pt x="1945017" y="55714"/>
                  </a:lnTo>
                  <a:lnTo>
                    <a:pt x="1975954" y="78447"/>
                  </a:lnTo>
                  <a:lnTo>
                    <a:pt x="1992236" y="115773"/>
                  </a:lnTo>
                  <a:lnTo>
                    <a:pt x="1992236" y="36550"/>
                  </a:lnTo>
                  <a:lnTo>
                    <a:pt x="1973884" y="24460"/>
                  </a:lnTo>
                  <a:lnTo>
                    <a:pt x="1948561" y="15951"/>
                  </a:lnTo>
                  <a:lnTo>
                    <a:pt x="1919427" y="13119"/>
                  </a:lnTo>
                  <a:lnTo>
                    <a:pt x="1893366" y="15443"/>
                  </a:lnTo>
                  <a:lnTo>
                    <a:pt x="1849653" y="34099"/>
                  </a:lnTo>
                  <a:lnTo>
                    <a:pt x="1817763" y="70281"/>
                  </a:lnTo>
                  <a:lnTo>
                    <a:pt x="1801495" y="117284"/>
                  </a:lnTo>
                  <a:lnTo>
                    <a:pt x="1799463" y="144424"/>
                  </a:lnTo>
                  <a:lnTo>
                    <a:pt x="1801710" y="174650"/>
                  </a:lnTo>
                  <a:lnTo>
                    <a:pt x="1819770" y="223151"/>
                  </a:lnTo>
                  <a:lnTo>
                    <a:pt x="1854504" y="255638"/>
                  </a:lnTo>
                  <a:lnTo>
                    <a:pt x="1897621" y="271894"/>
                  </a:lnTo>
                  <a:lnTo>
                    <a:pt x="1921827" y="273926"/>
                  </a:lnTo>
                  <a:lnTo>
                    <a:pt x="1945093" y="272021"/>
                  </a:lnTo>
                  <a:lnTo>
                    <a:pt x="1986280" y="256806"/>
                  </a:lnTo>
                  <a:lnTo>
                    <a:pt x="2020735" y="225437"/>
                  </a:lnTo>
                  <a:lnTo>
                    <a:pt x="2034616" y="203504"/>
                  </a:lnTo>
                  <a:lnTo>
                    <a:pt x="1998802" y="183807"/>
                  </a:lnTo>
                  <a:lnTo>
                    <a:pt x="1993849" y="193319"/>
                  </a:lnTo>
                  <a:lnTo>
                    <a:pt x="1987918" y="202158"/>
                  </a:lnTo>
                  <a:lnTo>
                    <a:pt x="1949716" y="231254"/>
                  </a:lnTo>
                  <a:lnTo>
                    <a:pt x="1922411" y="235737"/>
                  </a:lnTo>
                  <a:lnTo>
                    <a:pt x="1906625" y="234276"/>
                  </a:lnTo>
                  <a:lnTo>
                    <a:pt x="1866900" y="212458"/>
                  </a:lnTo>
                  <a:lnTo>
                    <a:pt x="1845310" y="169481"/>
                  </a:lnTo>
                  <a:lnTo>
                    <a:pt x="1843633" y="151587"/>
                  </a:lnTo>
                  <a:lnTo>
                    <a:pt x="2036419" y="151587"/>
                  </a:lnTo>
                  <a:close/>
                </a:path>
                <a:path w="3606800" h="407034">
                  <a:moveTo>
                    <a:pt x="2350300" y="144424"/>
                  </a:moveTo>
                  <a:lnTo>
                    <a:pt x="2342172" y="94805"/>
                  </a:lnTo>
                  <a:lnTo>
                    <a:pt x="2317775" y="52209"/>
                  </a:lnTo>
                  <a:lnTo>
                    <a:pt x="2306129" y="40957"/>
                  </a:lnTo>
                  <a:lnTo>
                    <a:pt x="2306129" y="144424"/>
                  </a:lnTo>
                  <a:lnTo>
                    <a:pt x="2304783" y="162458"/>
                  </a:lnTo>
                  <a:lnTo>
                    <a:pt x="2284057" y="209169"/>
                  </a:lnTo>
                  <a:lnTo>
                    <a:pt x="2242870" y="234073"/>
                  </a:lnTo>
                  <a:lnTo>
                    <a:pt x="2225560" y="235737"/>
                  </a:lnTo>
                  <a:lnTo>
                    <a:pt x="2207933" y="234073"/>
                  </a:lnTo>
                  <a:lnTo>
                    <a:pt x="2165578" y="209169"/>
                  </a:lnTo>
                  <a:lnTo>
                    <a:pt x="2144115" y="162788"/>
                  </a:lnTo>
                  <a:lnTo>
                    <a:pt x="2142604" y="143827"/>
                  </a:lnTo>
                  <a:lnTo>
                    <a:pt x="2144141" y="124053"/>
                  </a:lnTo>
                  <a:lnTo>
                    <a:pt x="2144166" y="123710"/>
                  </a:lnTo>
                  <a:lnTo>
                    <a:pt x="2167674" y="76377"/>
                  </a:lnTo>
                  <a:lnTo>
                    <a:pt x="2206726" y="53695"/>
                  </a:lnTo>
                  <a:lnTo>
                    <a:pt x="2224963" y="51308"/>
                  </a:lnTo>
                  <a:lnTo>
                    <a:pt x="2240597" y="52882"/>
                  </a:lnTo>
                  <a:lnTo>
                    <a:pt x="2281669" y="76377"/>
                  </a:lnTo>
                  <a:lnTo>
                    <a:pt x="2299944" y="105778"/>
                  </a:lnTo>
                  <a:lnTo>
                    <a:pt x="2300020" y="105918"/>
                  </a:lnTo>
                  <a:lnTo>
                    <a:pt x="2304516" y="123710"/>
                  </a:lnTo>
                  <a:lnTo>
                    <a:pt x="2304605" y="124053"/>
                  </a:lnTo>
                  <a:lnTo>
                    <a:pt x="2306091" y="143827"/>
                  </a:lnTo>
                  <a:lnTo>
                    <a:pt x="2306129" y="144424"/>
                  </a:lnTo>
                  <a:lnTo>
                    <a:pt x="2306129" y="40957"/>
                  </a:lnTo>
                  <a:lnTo>
                    <a:pt x="2300071" y="35102"/>
                  </a:lnTo>
                  <a:lnTo>
                    <a:pt x="2279497" y="22885"/>
                  </a:lnTo>
                  <a:lnTo>
                    <a:pt x="2256358" y="15646"/>
                  </a:lnTo>
                  <a:lnTo>
                    <a:pt x="2257056" y="15646"/>
                  </a:lnTo>
                  <a:lnTo>
                    <a:pt x="2229739" y="13119"/>
                  </a:lnTo>
                  <a:lnTo>
                    <a:pt x="2204974" y="15646"/>
                  </a:lnTo>
                  <a:lnTo>
                    <a:pt x="2182584" y="23266"/>
                  </a:lnTo>
                  <a:lnTo>
                    <a:pt x="2162594" y="35941"/>
                  </a:lnTo>
                  <a:lnTo>
                    <a:pt x="2144992" y="53695"/>
                  </a:lnTo>
                  <a:lnTo>
                    <a:pt x="2144992" y="19088"/>
                  </a:lnTo>
                  <a:lnTo>
                    <a:pt x="2102015" y="19088"/>
                  </a:lnTo>
                  <a:lnTo>
                    <a:pt x="2102015" y="406438"/>
                  </a:lnTo>
                  <a:lnTo>
                    <a:pt x="2144992" y="406438"/>
                  </a:lnTo>
                  <a:lnTo>
                    <a:pt x="2144992" y="232156"/>
                  </a:lnTo>
                  <a:lnTo>
                    <a:pt x="2162492" y="250431"/>
                  </a:lnTo>
                  <a:lnTo>
                    <a:pt x="2182736" y="263486"/>
                  </a:lnTo>
                  <a:lnTo>
                    <a:pt x="2205748" y="271310"/>
                  </a:lnTo>
                  <a:lnTo>
                    <a:pt x="2231529" y="273926"/>
                  </a:lnTo>
                  <a:lnTo>
                    <a:pt x="2257298" y="271551"/>
                  </a:lnTo>
                  <a:lnTo>
                    <a:pt x="2300579" y="252615"/>
                  </a:lnTo>
                  <a:lnTo>
                    <a:pt x="2332177" y="216090"/>
                  </a:lnTo>
                  <a:lnTo>
                    <a:pt x="2348280" y="170281"/>
                  </a:lnTo>
                  <a:lnTo>
                    <a:pt x="2350300" y="144424"/>
                  </a:lnTo>
                  <a:close/>
                </a:path>
                <a:path w="3606800" h="407034">
                  <a:moveTo>
                    <a:pt x="2637447" y="151587"/>
                  </a:moveTo>
                  <a:lnTo>
                    <a:pt x="2636659" y="124269"/>
                  </a:lnTo>
                  <a:lnTo>
                    <a:pt x="2635224" y="115773"/>
                  </a:lnTo>
                  <a:lnTo>
                    <a:pt x="2632519" y="99656"/>
                  </a:lnTo>
                  <a:lnTo>
                    <a:pt x="2625013" y="77724"/>
                  </a:lnTo>
                  <a:lnTo>
                    <a:pt x="2614155" y="58470"/>
                  </a:lnTo>
                  <a:lnTo>
                    <a:pt x="2607754" y="51308"/>
                  </a:lnTo>
                  <a:lnTo>
                    <a:pt x="2596438" y="38633"/>
                  </a:lnTo>
                  <a:lnTo>
                    <a:pt x="2593263" y="36550"/>
                  </a:lnTo>
                  <a:lnTo>
                    <a:pt x="2593263" y="115773"/>
                  </a:lnTo>
                  <a:lnTo>
                    <a:pt x="2447645" y="115773"/>
                  </a:lnTo>
                  <a:lnTo>
                    <a:pt x="2463698" y="79235"/>
                  </a:lnTo>
                  <a:lnTo>
                    <a:pt x="2495169" y="55867"/>
                  </a:lnTo>
                  <a:lnTo>
                    <a:pt x="2520454" y="51308"/>
                  </a:lnTo>
                  <a:lnTo>
                    <a:pt x="2534158" y="52451"/>
                  </a:lnTo>
                  <a:lnTo>
                    <a:pt x="2533853" y="52451"/>
                  </a:lnTo>
                  <a:lnTo>
                    <a:pt x="2546045" y="55714"/>
                  </a:lnTo>
                  <a:lnTo>
                    <a:pt x="2576982" y="78447"/>
                  </a:lnTo>
                  <a:lnTo>
                    <a:pt x="2593263" y="115773"/>
                  </a:lnTo>
                  <a:lnTo>
                    <a:pt x="2593263" y="36550"/>
                  </a:lnTo>
                  <a:lnTo>
                    <a:pt x="2574912" y="24460"/>
                  </a:lnTo>
                  <a:lnTo>
                    <a:pt x="2549588" y="15951"/>
                  </a:lnTo>
                  <a:lnTo>
                    <a:pt x="2520454" y="13119"/>
                  </a:lnTo>
                  <a:lnTo>
                    <a:pt x="2494394" y="15443"/>
                  </a:lnTo>
                  <a:lnTo>
                    <a:pt x="2450681" y="34099"/>
                  </a:lnTo>
                  <a:lnTo>
                    <a:pt x="2418791" y="70281"/>
                  </a:lnTo>
                  <a:lnTo>
                    <a:pt x="2402522" y="117284"/>
                  </a:lnTo>
                  <a:lnTo>
                    <a:pt x="2400490" y="144424"/>
                  </a:lnTo>
                  <a:lnTo>
                    <a:pt x="2402751" y="174650"/>
                  </a:lnTo>
                  <a:lnTo>
                    <a:pt x="2420797" y="223151"/>
                  </a:lnTo>
                  <a:lnTo>
                    <a:pt x="2455532" y="255638"/>
                  </a:lnTo>
                  <a:lnTo>
                    <a:pt x="2498648" y="271894"/>
                  </a:lnTo>
                  <a:lnTo>
                    <a:pt x="2522855" y="273926"/>
                  </a:lnTo>
                  <a:lnTo>
                    <a:pt x="2546121" y="272021"/>
                  </a:lnTo>
                  <a:lnTo>
                    <a:pt x="2587307" y="256806"/>
                  </a:lnTo>
                  <a:lnTo>
                    <a:pt x="2621762" y="225437"/>
                  </a:lnTo>
                  <a:lnTo>
                    <a:pt x="2635643" y="203504"/>
                  </a:lnTo>
                  <a:lnTo>
                    <a:pt x="2599829" y="183807"/>
                  </a:lnTo>
                  <a:lnTo>
                    <a:pt x="2594876" y="193319"/>
                  </a:lnTo>
                  <a:lnTo>
                    <a:pt x="2588945" y="202158"/>
                  </a:lnTo>
                  <a:lnTo>
                    <a:pt x="2550744" y="231254"/>
                  </a:lnTo>
                  <a:lnTo>
                    <a:pt x="2523439" y="235737"/>
                  </a:lnTo>
                  <a:lnTo>
                    <a:pt x="2507653" y="234276"/>
                  </a:lnTo>
                  <a:lnTo>
                    <a:pt x="2467927" y="212458"/>
                  </a:lnTo>
                  <a:lnTo>
                    <a:pt x="2446337" y="169481"/>
                  </a:lnTo>
                  <a:lnTo>
                    <a:pt x="2444661" y="151587"/>
                  </a:lnTo>
                  <a:lnTo>
                    <a:pt x="2637447" y="151587"/>
                  </a:lnTo>
                  <a:close/>
                </a:path>
                <a:path w="3606800" h="407034">
                  <a:moveTo>
                    <a:pt x="2898851" y="196938"/>
                  </a:moveTo>
                  <a:lnTo>
                    <a:pt x="2881757" y="213918"/>
                  </a:lnTo>
                  <a:lnTo>
                    <a:pt x="2862732" y="226034"/>
                  </a:lnTo>
                  <a:lnTo>
                    <a:pt x="2841764" y="233311"/>
                  </a:lnTo>
                  <a:lnTo>
                    <a:pt x="2818866" y="235737"/>
                  </a:lnTo>
                  <a:lnTo>
                    <a:pt x="2801594" y="234213"/>
                  </a:lnTo>
                  <a:lnTo>
                    <a:pt x="2757398" y="211277"/>
                  </a:lnTo>
                  <a:lnTo>
                    <a:pt x="2733332" y="164147"/>
                  </a:lnTo>
                  <a:lnTo>
                    <a:pt x="2731732" y="143827"/>
                  </a:lnTo>
                  <a:lnTo>
                    <a:pt x="2733332" y="123482"/>
                  </a:lnTo>
                  <a:lnTo>
                    <a:pt x="2757398" y="76073"/>
                  </a:lnTo>
                  <a:lnTo>
                    <a:pt x="2801937" y="52857"/>
                  </a:lnTo>
                  <a:lnTo>
                    <a:pt x="2819463" y="51308"/>
                  </a:lnTo>
                  <a:lnTo>
                    <a:pt x="2842450" y="53632"/>
                  </a:lnTo>
                  <a:lnTo>
                    <a:pt x="2863037" y="60566"/>
                  </a:lnTo>
                  <a:lnTo>
                    <a:pt x="2881236" y="72136"/>
                  </a:lnTo>
                  <a:lnTo>
                    <a:pt x="2897060" y="88315"/>
                  </a:lnTo>
                  <a:lnTo>
                    <a:pt x="2897060" y="36982"/>
                  </a:lnTo>
                  <a:lnTo>
                    <a:pt x="2879483" y="26543"/>
                  </a:lnTo>
                  <a:lnTo>
                    <a:pt x="2860802" y="19088"/>
                  </a:lnTo>
                  <a:lnTo>
                    <a:pt x="2840990" y="14617"/>
                  </a:lnTo>
                  <a:lnTo>
                    <a:pt x="2820060" y="13119"/>
                  </a:lnTo>
                  <a:lnTo>
                    <a:pt x="2792641" y="15455"/>
                  </a:lnTo>
                  <a:lnTo>
                    <a:pt x="2745194" y="34099"/>
                  </a:lnTo>
                  <a:lnTo>
                    <a:pt x="2708706" y="70281"/>
                  </a:lnTo>
                  <a:lnTo>
                    <a:pt x="2689910" y="117284"/>
                  </a:lnTo>
                  <a:lnTo>
                    <a:pt x="2687561" y="144424"/>
                  </a:lnTo>
                  <a:lnTo>
                    <a:pt x="2689885" y="171272"/>
                  </a:lnTo>
                  <a:lnTo>
                    <a:pt x="2708541" y="217665"/>
                  </a:lnTo>
                  <a:lnTo>
                    <a:pt x="2744800" y="253288"/>
                  </a:lnTo>
                  <a:lnTo>
                    <a:pt x="2792399" y="271640"/>
                  </a:lnTo>
                  <a:lnTo>
                    <a:pt x="2820060" y="273939"/>
                  </a:lnTo>
                  <a:lnTo>
                    <a:pt x="2841320" y="272326"/>
                  </a:lnTo>
                  <a:lnTo>
                    <a:pt x="2861538" y="267512"/>
                  </a:lnTo>
                  <a:lnTo>
                    <a:pt x="2880715" y="259499"/>
                  </a:lnTo>
                  <a:lnTo>
                    <a:pt x="2898851" y="248285"/>
                  </a:lnTo>
                  <a:lnTo>
                    <a:pt x="2898851" y="196938"/>
                  </a:lnTo>
                  <a:close/>
                </a:path>
                <a:path w="3606800" h="407034">
                  <a:moveTo>
                    <a:pt x="3197174" y="19088"/>
                  </a:moveTo>
                  <a:lnTo>
                    <a:pt x="3156585" y="19088"/>
                  </a:lnTo>
                  <a:lnTo>
                    <a:pt x="3156585" y="143230"/>
                  </a:lnTo>
                  <a:lnTo>
                    <a:pt x="3155188" y="161886"/>
                  </a:lnTo>
                  <a:lnTo>
                    <a:pt x="3134207" y="208876"/>
                  </a:lnTo>
                  <a:lnTo>
                    <a:pt x="3091891" y="234111"/>
                  </a:lnTo>
                  <a:lnTo>
                    <a:pt x="3091472" y="234111"/>
                  </a:lnTo>
                  <a:lnTo>
                    <a:pt x="3074225" y="235737"/>
                  </a:lnTo>
                  <a:lnTo>
                    <a:pt x="3026714" y="221132"/>
                  </a:lnTo>
                  <a:lnTo>
                    <a:pt x="2998495" y="180009"/>
                  </a:lnTo>
                  <a:lnTo>
                    <a:pt x="2993059" y="142633"/>
                  </a:lnTo>
                  <a:lnTo>
                    <a:pt x="2994520" y="122415"/>
                  </a:lnTo>
                  <a:lnTo>
                    <a:pt x="3016631" y="75488"/>
                  </a:lnTo>
                  <a:lnTo>
                    <a:pt x="3057868" y="52819"/>
                  </a:lnTo>
                  <a:lnTo>
                    <a:pt x="3074225" y="51308"/>
                  </a:lnTo>
                  <a:lnTo>
                    <a:pt x="3089948" y="52819"/>
                  </a:lnTo>
                  <a:lnTo>
                    <a:pt x="3131528" y="75184"/>
                  </a:lnTo>
                  <a:lnTo>
                    <a:pt x="3155023" y="122415"/>
                  </a:lnTo>
                  <a:lnTo>
                    <a:pt x="3156585" y="143230"/>
                  </a:lnTo>
                  <a:lnTo>
                    <a:pt x="3156585" y="19088"/>
                  </a:lnTo>
                  <a:lnTo>
                    <a:pt x="3154197" y="19088"/>
                  </a:lnTo>
                  <a:lnTo>
                    <a:pt x="3154197" y="54292"/>
                  </a:lnTo>
                  <a:lnTo>
                    <a:pt x="3151390" y="51308"/>
                  </a:lnTo>
                  <a:lnTo>
                    <a:pt x="3137268" y="36283"/>
                  </a:lnTo>
                  <a:lnTo>
                    <a:pt x="3117494" y="23418"/>
                  </a:lnTo>
                  <a:lnTo>
                    <a:pt x="3094888" y="15697"/>
                  </a:lnTo>
                  <a:lnTo>
                    <a:pt x="3069450" y="13119"/>
                  </a:lnTo>
                  <a:lnTo>
                    <a:pt x="3045066" y="15265"/>
                  </a:lnTo>
                  <a:lnTo>
                    <a:pt x="3002242" y="32423"/>
                  </a:lnTo>
                  <a:lnTo>
                    <a:pt x="2968523" y="66255"/>
                  </a:lnTo>
                  <a:lnTo>
                    <a:pt x="2951061" y="113855"/>
                  </a:lnTo>
                  <a:lnTo>
                    <a:pt x="2948876" y="142633"/>
                  </a:lnTo>
                  <a:lnTo>
                    <a:pt x="2951073" y="171958"/>
                  </a:lnTo>
                  <a:lnTo>
                    <a:pt x="2968688" y="220294"/>
                  </a:lnTo>
                  <a:lnTo>
                    <a:pt x="3002648" y="254457"/>
                  </a:lnTo>
                  <a:lnTo>
                    <a:pt x="3045320" y="271767"/>
                  </a:lnTo>
                  <a:lnTo>
                    <a:pt x="3069450" y="273939"/>
                  </a:lnTo>
                  <a:lnTo>
                    <a:pt x="3094444" y="271322"/>
                  </a:lnTo>
                  <a:lnTo>
                    <a:pt x="3116897" y="263486"/>
                  </a:lnTo>
                  <a:lnTo>
                    <a:pt x="3136823" y="250431"/>
                  </a:lnTo>
                  <a:lnTo>
                    <a:pt x="3150793" y="235737"/>
                  </a:lnTo>
                  <a:lnTo>
                    <a:pt x="3154197" y="232156"/>
                  </a:lnTo>
                  <a:lnTo>
                    <a:pt x="3154197" y="266776"/>
                  </a:lnTo>
                  <a:lnTo>
                    <a:pt x="3197174" y="266776"/>
                  </a:lnTo>
                  <a:lnTo>
                    <a:pt x="3197174" y="232156"/>
                  </a:lnTo>
                  <a:lnTo>
                    <a:pt x="3197174" y="54292"/>
                  </a:lnTo>
                  <a:lnTo>
                    <a:pt x="3197174" y="19088"/>
                  </a:lnTo>
                  <a:close/>
                </a:path>
                <a:path w="3606800" h="407034">
                  <a:moveTo>
                    <a:pt x="3504019" y="266776"/>
                  </a:moveTo>
                  <a:lnTo>
                    <a:pt x="3401352" y="134874"/>
                  </a:lnTo>
                  <a:lnTo>
                    <a:pt x="3492081" y="19088"/>
                  </a:lnTo>
                  <a:lnTo>
                    <a:pt x="3439553" y="19088"/>
                  </a:lnTo>
                  <a:lnTo>
                    <a:pt x="3374504" y="103238"/>
                  </a:lnTo>
                  <a:lnTo>
                    <a:pt x="3310636" y="19088"/>
                  </a:lnTo>
                  <a:lnTo>
                    <a:pt x="3258121" y="19088"/>
                  </a:lnTo>
                  <a:lnTo>
                    <a:pt x="3348240" y="134277"/>
                  </a:lnTo>
                  <a:lnTo>
                    <a:pt x="3242602" y="266776"/>
                  </a:lnTo>
                  <a:lnTo>
                    <a:pt x="3295116" y="266776"/>
                  </a:lnTo>
                  <a:lnTo>
                    <a:pt x="3373310" y="165900"/>
                  </a:lnTo>
                  <a:lnTo>
                    <a:pt x="3451491" y="266776"/>
                  </a:lnTo>
                  <a:lnTo>
                    <a:pt x="3504019" y="266776"/>
                  </a:lnTo>
                  <a:close/>
                </a:path>
                <a:path w="3606800" h="407034">
                  <a:moveTo>
                    <a:pt x="3606622" y="234937"/>
                  </a:moveTo>
                  <a:lnTo>
                    <a:pt x="3603650" y="227977"/>
                  </a:lnTo>
                  <a:lnTo>
                    <a:pt x="3591699" y="216039"/>
                  </a:lnTo>
                  <a:lnTo>
                    <a:pt x="3584740" y="213055"/>
                  </a:lnTo>
                  <a:lnTo>
                    <a:pt x="3568801" y="213055"/>
                  </a:lnTo>
                  <a:lnTo>
                    <a:pt x="3561854" y="216039"/>
                  </a:lnTo>
                  <a:lnTo>
                    <a:pt x="3549916" y="227977"/>
                  </a:lnTo>
                  <a:lnTo>
                    <a:pt x="3546945" y="234937"/>
                  </a:lnTo>
                  <a:lnTo>
                    <a:pt x="3546945" y="250863"/>
                  </a:lnTo>
                  <a:lnTo>
                    <a:pt x="3549916" y="257822"/>
                  </a:lnTo>
                  <a:lnTo>
                    <a:pt x="3555885" y="263791"/>
                  </a:lnTo>
                  <a:lnTo>
                    <a:pt x="3561854" y="269760"/>
                  </a:lnTo>
                  <a:lnTo>
                    <a:pt x="3568801" y="272745"/>
                  </a:lnTo>
                  <a:lnTo>
                    <a:pt x="3584740" y="272745"/>
                  </a:lnTo>
                  <a:lnTo>
                    <a:pt x="3591699" y="269760"/>
                  </a:lnTo>
                  <a:lnTo>
                    <a:pt x="3603650" y="257822"/>
                  </a:lnTo>
                  <a:lnTo>
                    <a:pt x="3606622" y="250863"/>
                  </a:lnTo>
                  <a:lnTo>
                    <a:pt x="3606622" y="2349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17782" y="7790338"/>
              <a:ext cx="15277465" cy="2272665"/>
            </a:xfrm>
            <a:custGeom>
              <a:avLst/>
              <a:gdLst/>
              <a:ahLst/>
              <a:cxnLst/>
              <a:rect l="l" t="t" r="r" b="b"/>
              <a:pathLst>
                <a:path w="15277465" h="2272665">
                  <a:moveTo>
                    <a:pt x="15277021" y="0"/>
                  </a:moveTo>
                  <a:lnTo>
                    <a:pt x="0" y="0"/>
                  </a:lnTo>
                  <a:lnTo>
                    <a:pt x="0" y="2272182"/>
                  </a:lnTo>
                  <a:lnTo>
                    <a:pt x="15277021" y="2272182"/>
                  </a:lnTo>
                  <a:lnTo>
                    <a:pt x="15277021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966355" y="7920031"/>
              <a:ext cx="1824355" cy="1834514"/>
            </a:xfrm>
            <a:custGeom>
              <a:avLst/>
              <a:gdLst/>
              <a:ahLst/>
              <a:cxnLst/>
              <a:rect l="l" t="t" r="r" b="b"/>
              <a:pathLst>
                <a:path w="1824355" h="1834515">
                  <a:moveTo>
                    <a:pt x="290144" y="1582039"/>
                  </a:moveTo>
                  <a:lnTo>
                    <a:pt x="37795" y="1582039"/>
                  </a:lnTo>
                  <a:lnTo>
                    <a:pt x="37795" y="1834388"/>
                  </a:lnTo>
                  <a:lnTo>
                    <a:pt x="290144" y="1834388"/>
                  </a:lnTo>
                  <a:lnTo>
                    <a:pt x="290144" y="1582039"/>
                  </a:lnTo>
                  <a:close/>
                </a:path>
                <a:path w="1824355" h="1834515">
                  <a:moveTo>
                    <a:pt x="290144" y="885469"/>
                  </a:moveTo>
                  <a:lnTo>
                    <a:pt x="37795" y="885469"/>
                  </a:lnTo>
                  <a:lnTo>
                    <a:pt x="37795" y="1137818"/>
                  </a:lnTo>
                  <a:lnTo>
                    <a:pt x="290144" y="1137818"/>
                  </a:lnTo>
                  <a:lnTo>
                    <a:pt x="290144" y="885469"/>
                  </a:lnTo>
                  <a:close/>
                </a:path>
                <a:path w="1824355" h="1834515">
                  <a:moveTo>
                    <a:pt x="325272" y="207111"/>
                  </a:moveTo>
                  <a:lnTo>
                    <a:pt x="321932" y="163791"/>
                  </a:lnTo>
                  <a:lnTo>
                    <a:pt x="311924" y="124523"/>
                  </a:lnTo>
                  <a:lnTo>
                    <a:pt x="295224" y="89331"/>
                  </a:lnTo>
                  <a:lnTo>
                    <a:pt x="271856" y="58204"/>
                  </a:lnTo>
                  <a:lnTo>
                    <a:pt x="242925" y="32740"/>
                  </a:lnTo>
                  <a:lnTo>
                    <a:pt x="171754" y="3644"/>
                  </a:lnTo>
                  <a:lnTo>
                    <a:pt x="129514" y="0"/>
                  </a:lnTo>
                  <a:lnTo>
                    <a:pt x="94335" y="2463"/>
                  </a:lnTo>
                  <a:lnTo>
                    <a:pt x="61023" y="9855"/>
                  </a:lnTo>
                  <a:lnTo>
                    <a:pt x="29578" y="22161"/>
                  </a:lnTo>
                  <a:lnTo>
                    <a:pt x="0" y="39395"/>
                  </a:lnTo>
                  <a:lnTo>
                    <a:pt x="0" y="94310"/>
                  </a:lnTo>
                  <a:lnTo>
                    <a:pt x="11303" y="84010"/>
                  </a:lnTo>
                  <a:lnTo>
                    <a:pt x="23723" y="74612"/>
                  </a:lnTo>
                  <a:lnTo>
                    <a:pt x="71285" y="51193"/>
                  </a:lnTo>
                  <a:lnTo>
                    <a:pt x="111569" y="42837"/>
                  </a:lnTo>
                  <a:lnTo>
                    <a:pt x="132499" y="41783"/>
                  </a:lnTo>
                  <a:lnTo>
                    <a:pt x="161391" y="44234"/>
                  </a:lnTo>
                  <a:lnTo>
                    <a:pt x="211670" y="63779"/>
                  </a:lnTo>
                  <a:lnTo>
                    <a:pt x="250990" y="101600"/>
                  </a:lnTo>
                  <a:lnTo>
                    <a:pt x="273519" y="150101"/>
                  </a:lnTo>
                  <a:lnTo>
                    <a:pt x="278117" y="177863"/>
                  </a:lnTo>
                  <a:lnTo>
                    <a:pt x="47752" y="177863"/>
                  </a:lnTo>
                  <a:lnTo>
                    <a:pt x="47752" y="219646"/>
                  </a:lnTo>
                  <a:lnTo>
                    <a:pt x="279908" y="219646"/>
                  </a:lnTo>
                  <a:lnTo>
                    <a:pt x="277418" y="251015"/>
                  </a:lnTo>
                  <a:lnTo>
                    <a:pt x="255625" y="305028"/>
                  </a:lnTo>
                  <a:lnTo>
                    <a:pt x="213258" y="346214"/>
                  </a:lnTo>
                  <a:lnTo>
                    <a:pt x="161036" y="367398"/>
                  </a:lnTo>
                  <a:lnTo>
                    <a:pt x="131902" y="370052"/>
                  </a:lnTo>
                  <a:lnTo>
                    <a:pt x="109740" y="368820"/>
                  </a:lnTo>
                  <a:lnTo>
                    <a:pt x="66776" y="358965"/>
                  </a:lnTo>
                  <a:lnTo>
                    <a:pt x="20447" y="335432"/>
                  </a:lnTo>
                  <a:lnTo>
                    <a:pt x="0" y="318122"/>
                  </a:lnTo>
                  <a:lnTo>
                    <a:pt x="0" y="373037"/>
                  </a:lnTo>
                  <a:lnTo>
                    <a:pt x="30848" y="390004"/>
                  </a:lnTo>
                  <a:lnTo>
                    <a:pt x="63119" y="402132"/>
                  </a:lnTo>
                  <a:lnTo>
                    <a:pt x="96799" y="409397"/>
                  </a:lnTo>
                  <a:lnTo>
                    <a:pt x="131902" y="411822"/>
                  </a:lnTo>
                  <a:lnTo>
                    <a:pt x="173824" y="408203"/>
                  </a:lnTo>
                  <a:lnTo>
                    <a:pt x="211277" y="397357"/>
                  </a:lnTo>
                  <a:lnTo>
                    <a:pt x="272757" y="353936"/>
                  </a:lnTo>
                  <a:lnTo>
                    <a:pt x="295732" y="323049"/>
                  </a:lnTo>
                  <a:lnTo>
                    <a:pt x="312140" y="288290"/>
                  </a:lnTo>
                  <a:lnTo>
                    <a:pt x="321995" y="249643"/>
                  </a:lnTo>
                  <a:lnTo>
                    <a:pt x="325272" y="207111"/>
                  </a:lnTo>
                  <a:close/>
                </a:path>
                <a:path w="1824355" h="1834515">
                  <a:moveTo>
                    <a:pt x="558038" y="156997"/>
                  </a:moveTo>
                  <a:lnTo>
                    <a:pt x="359892" y="156997"/>
                  </a:lnTo>
                  <a:lnTo>
                    <a:pt x="359892" y="196367"/>
                  </a:lnTo>
                  <a:lnTo>
                    <a:pt x="437476" y="196367"/>
                  </a:lnTo>
                  <a:lnTo>
                    <a:pt x="437476" y="404647"/>
                  </a:lnTo>
                  <a:lnTo>
                    <a:pt x="480453" y="404647"/>
                  </a:lnTo>
                  <a:lnTo>
                    <a:pt x="480453" y="196367"/>
                  </a:lnTo>
                  <a:lnTo>
                    <a:pt x="558038" y="196367"/>
                  </a:lnTo>
                  <a:lnTo>
                    <a:pt x="558038" y="156997"/>
                  </a:lnTo>
                  <a:close/>
                </a:path>
                <a:path w="1824355" h="1834515">
                  <a:moveTo>
                    <a:pt x="850493" y="281711"/>
                  </a:moveTo>
                  <a:lnTo>
                    <a:pt x="841159" y="229946"/>
                  </a:lnTo>
                  <a:lnTo>
                    <a:pt x="814171" y="189204"/>
                  </a:lnTo>
                  <a:lnTo>
                    <a:pt x="806323" y="182422"/>
                  </a:lnTo>
                  <a:lnTo>
                    <a:pt x="806323" y="281711"/>
                  </a:lnTo>
                  <a:lnTo>
                    <a:pt x="804722" y="302044"/>
                  </a:lnTo>
                  <a:lnTo>
                    <a:pt x="780669" y="349161"/>
                  </a:lnTo>
                  <a:lnTo>
                    <a:pt x="736460" y="372097"/>
                  </a:lnTo>
                  <a:lnTo>
                    <a:pt x="719188" y="373634"/>
                  </a:lnTo>
                  <a:lnTo>
                    <a:pt x="701916" y="372097"/>
                  </a:lnTo>
                  <a:lnTo>
                    <a:pt x="657720" y="349161"/>
                  </a:lnTo>
                  <a:lnTo>
                    <a:pt x="633653" y="302044"/>
                  </a:lnTo>
                  <a:lnTo>
                    <a:pt x="632053" y="281711"/>
                  </a:lnTo>
                  <a:lnTo>
                    <a:pt x="633628" y="261366"/>
                  </a:lnTo>
                  <a:lnTo>
                    <a:pt x="657415" y="213982"/>
                  </a:lnTo>
                  <a:lnTo>
                    <a:pt x="701675" y="190754"/>
                  </a:lnTo>
                  <a:lnTo>
                    <a:pt x="719188" y="189204"/>
                  </a:lnTo>
                  <a:lnTo>
                    <a:pt x="736765" y="190754"/>
                  </a:lnTo>
                  <a:lnTo>
                    <a:pt x="780961" y="213677"/>
                  </a:lnTo>
                  <a:lnTo>
                    <a:pt x="804735" y="261124"/>
                  </a:lnTo>
                  <a:lnTo>
                    <a:pt x="806323" y="281711"/>
                  </a:lnTo>
                  <a:lnTo>
                    <a:pt x="806323" y="182422"/>
                  </a:lnTo>
                  <a:lnTo>
                    <a:pt x="793318" y="171818"/>
                  </a:lnTo>
                  <a:lnTo>
                    <a:pt x="771042" y="160261"/>
                  </a:lnTo>
                  <a:lnTo>
                    <a:pt x="746328" y="153314"/>
                  </a:lnTo>
                  <a:lnTo>
                    <a:pt x="719188" y="151003"/>
                  </a:lnTo>
                  <a:lnTo>
                    <a:pt x="692048" y="153314"/>
                  </a:lnTo>
                  <a:lnTo>
                    <a:pt x="645045" y="171818"/>
                  </a:lnTo>
                  <a:lnTo>
                    <a:pt x="608863" y="207746"/>
                  </a:lnTo>
                  <a:lnTo>
                    <a:pt x="590219" y="254596"/>
                  </a:lnTo>
                  <a:lnTo>
                    <a:pt x="587883" y="281711"/>
                  </a:lnTo>
                  <a:lnTo>
                    <a:pt x="590219" y="308571"/>
                  </a:lnTo>
                  <a:lnTo>
                    <a:pt x="608863" y="355130"/>
                  </a:lnTo>
                  <a:lnTo>
                    <a:pt x="645045" y="391020"/>
                  </a:lnTo>
                  <a:lnTo>
                    <a:pt x="692048" y="409511"/>
                  </a:lnTo>
                  <a:lnTo>
                    <a:pt x="719188" y="411822"/>
                  </a:lnTo>
                  <a:lnTo>
                    <a:pt x="746328" y="409511"/>
                  </a:lnTo>
                  <a:lnTo>
                    <a:pt x="793318" y="391020"/>
                  </a:lnTo>
                  <a:lnTo>
                    <a:pt x="829500" y="355130"/>
                  </a:lnTo>
                  <a:lnTo>
                    <a:pt x="848156" y="308571"/>
                  </a:lnTo>
                  <a:lnTo>
                    <a:pt x="850493" y="281711"/>
                  </a:lnTo>
                  <a:close/>
                </a:path>
                <a:path w="1824355" h="1834515">
                  <a:moveTo>
                    <a:pt x="1241412" y="328866"/>
                  </a:moveTo>
                  <a:lnTo>
                    <a:pt x="1224102" y="283502"/>
                  </a:lnTo>
                  <a:lnTo>
                    <a:pt x="1195451" y="267385"/>
                  </a:lnTo>
                  <a:lnTo>
                    <a:pt x="1207731" y="257657"/>
                  </a:lnTo>
                  <a:lnTo>
                    <a:pt x="1216494" y="245757"/>
                  </a:lnTo>
                  <a:lnTo>
                    <a:pt x="1221752" y="231686"/>
                  </a:lnTo>
                  <a:lnTo>
                    <a:pt x="1223505" y="215468"/>
                  </a:lnTo>
                  <a:lnTo>
                    <a:pt x="1222171" y="201777"/>
                  </a:lnTo>
                  <a:lnTo>
                    <a:pt x="1202016" y="168313"/>
                  </a:lnTo>
                  <a:lnTo>
                    <a:pt x="1161288" y="152082"/>
                  </a:lnTo>
                  <a:lnTo>
                    <a:pt x="1143520" y="151003"/>
                  </a:lnTo>
                  <a:lnTo>
                    <a:pt x="1128496" y="151866"/>
                  </a:lnTo>
                  <a:lnTo>
                    <a:pt x="1089215" y="164731"/>
                  </a:lnTo>
                  <a:lnTo>
                    <a:pt x="1057579" y="195770"/>
                  </a:lnTo>
                  <a:lnTo>
                    <a:pt x="1087424" y="220243"/>
                  </a:lnTo>
                  <a:lnTo>
                    <a:pt x="1091387" y="213982"/>
                  </a:lnTo>
                  <a:lnTo>
                    <a:pt x="1096086" y="208305"/>
                  </a:lnTo>
                  <a:lnTo>
                    <a:pt x="1132674" y="189801"/>
                  </a:lnTo>
                  <a:lnTo>
                    <a:pt x="1141742" y="189204"/>
                  </a:lnTo>
                  <a:lnTo>
                    <a:pt x="1151775" y="189763"/>
                  </a:lnTo>
                  <a:lnTo>
                    <a:pt x="1183449" y="215950"/>
                  </a:lnTo>
                  <a:lnTo>
                    <a:pt x="1184122" y="223824"/>
                  </a:lnTo>
                  <a:lnTo>
                    <a:pt x="1183297" y="230606"/>
                  </a:lnTo>
                  <a:lnTo>
                    <a:pt x="1149273" y="252653"/>
                  </a:lnTo>
                  <a:lnTo>
                    <a:pt x="1138758" y="253072"/>
                  </a:lnTo>
                  <a:lnTo>
                    <a:pt x="1117866" y="253072"/>
                  </a:lnTo>
                  <a:lnTo>
                    <a:pt x="1117866" y="292455"/>
                  </a:lnTo>
                  <a:lnTo>
                    <a:pt x="1142936" y="292455"/>
                  </a:lnTo>
                  <a:lnTo>
                    <a:pt x="1155992" y="292976"/>
                  </a:lnTo>
                  <a:lnTo>
                    <a:pt x="1194701" y="312750"/>
                  </a:lnTo>
                  <a:lnTo>
                    <a:pt x="1198435" y="329463"/>
                  </a:lnTo>
                  <a:lnTo>
                    <a:pt x="1197356" y="340360"/>
                  </a:lnTo>
                  <a:lnTo>
                    <a:pt x="1163815" y="371246"/>
                  </a:lnTo>
                  <a:lnTo>
                    <a:pt x="1139355" y="373634"/>
                  </a:lnTo>
                  <a:lnTo>
                    <a:pt x="1127861" y="372846"/>
                  </a:lnTo>
                  <a:lnTo>
                    <a:pt x="1091565" y="355092"/>
                  </a:lnTo>
                  <a:lnTo>
                    <a:pt x="1076680" y="333044"/>
                  </a:lnTo>
                  <a:lnTo>
                    <a:pt x="1039672" y="348564"/>
                  </a:lnTo>
                  <a:lnTo>
                    <a:pt x="1062837" y="382701"/>
                  </a:lnTo>
                  <a:lnTo>
                    <a:pt x="1102499" y="406590"/>
                  </a:lnTo>
                  <a:lnTo>
                    <a:pt x="1138758" y="411810"/>
                  </a:lnTo>
                  <a:lnTo>
                    <a:pt x="1159725" y="410629"/>
                  </a:lnTo>
                  <a:lnTo>
                    <a:pt x="1209179" y="392722"/>
                  </a:lnTo>
                  <a:lnTo>
                    <a:pt x="1239393" y="347853"/>
                  </a:lnTo>
                  <a:lnTo>
                    <a:pt x="1241412" y="328866"/>
                  </a:lnTo>
                  <a:close/>
                </a:path>
                <a:path w="1824355" h="1834515">
                  <a:moveTo>
                    <a:pt x="1509979" y="157010"/>
                  </a:moveTo>
                  <a:lnTo>
                    <a:pt x="1467015" y="157010"/>
                  </a:lnTo>
                  <a:lnTo>
                    <a:pt x="1467015" y="258610"/>
                  </a:lnTo>
                  <a:lnTo>
                    <a:pt x="1350022" y="258610"/>
                  </a:lnTo>
                  <a:lnTo>
                    <a:pt x="1350022" y="157010"/>
                  </a:lnTo>
                  <a:lnTo>
                    <a:pt x="1307058" y="157010"/>
                  </a:lnTo>
                  <a:lnTo>
                    <a:pt x="1307058" y="258610"/>
                  </a:lnTo>
                  <a:lnTo>
                    <a:pt x="1307058" y="297980"/>
                  </a:lnTo>
                  <a:lnTo>
                    <a:pt x="1307058" y="404660"/>
                  </a:lnTo>
                  <a:lnTo>
                    <a:pt x="1350022" y="404660"/>
                  </a:lnTo>
                  <a:lnTo>
                    <a:pt x="1350022" y="297980"/>
                  </a:lnTo>
                  <a:lnTo>
                    <a:pt x="1467015" y="297980"/>
                  </a:lnTo>
                  <a:lnTo>
                    <a:pt x="1467015" y="404660"/>
                  </a:lnTo>
                  <a:lnTo>
                    <a:pt x="1509979" y="404660"/>
                  </a:lnTo>
                  <a:lnTo>
                    <a:pt x="1509979" y="297980"/>
                  </a:lnTo>
                  <a:lnTo>
                    <a:pt x="1509979" y="258610"/>
                  </a:lnTo>
                  <a:lnTo>
                    <a:pt x="1509979" y="157010"/>
                  </a:lnTo>
                  <a:close/>
                </a:path>
                <a:path w="1824355" h="1834515">
                  <a:moveTo>
                    <a:pt x="1823923" y="156972"/>
                  </a:moveTo>
                  <a:lnTo>
                    <a:pt x="1783334" y="156972"/>
                  </a:lnTo>
                  <a:lnTo>
                    <a:pt x="1783334" y="281114"/>
                  </a:lnTo>
                  <a:lnTo>
                    <a:pt x="1781937" y="299770"/>
                  </a:lnTo>
                  <a:lnTo>
                    <a:pt x="1760956" y="346773"/>
                  </a:lnTo>
                  <a:lnTo>
                    <a:pt x="1718640" y="372008"/>
                  </a:lnTo>
                  <a:lnTo>
                    <a:pt x="1718221" y="372008"/>
                  </a:lnTo>
                  <a:lnTo>
                    <a:pt x="1700974" y="373634"/>
                  </a:lnTo>
                  <a:lnTo>
                    <a:pt x="1653463" y="359029"/>
                  </a:lnTo>
                  <a:lnTo>
                    <a:pt x="1625244" y="317893"/>
                  </a:lnTo>
                  <a:lnTo>
                    <a:pt x="1619846" y="281114"/>
                  </a:lnTo>
                  <a:lnTo>
                    <a:pt x="1619796" y="280517"/>
                  </a:lnTo>
                  <a:lnTo>
                    <a:pt x="1625688" y="242252"/>
                  </a:lnTo>
                  <a:lnTo>
                    <a:pt x="1655813" y="202806"/>
                  </a:lnTo>
                  <a:lnTo>
                    <a:pt x="1700974" y="189204"/>
                  </a:lnTo>
                  <a:lnTo>
                    <a:pt x="1716697" y="190715"/>
                  </a:lnTo>
                  <a:lnTo>
                    <a:pt x="1758264" y="213080"/>
                  </a:lnTo>
                  <a:lnTo>
                    <a:pt x="1781771" y="260299"/>
                  </a:lnTo>
                  <a:lnTo>
                    <a:pt x="1783283" y="280517"/>
                  </a:lnTo>
                  <a:lnTo>
                    <a:pt x="1783334" y="281114"/>
                  </a:lnTo>
                  <a:lnTo>
                    <a:pt x="1783334" y="156972"/>
                  </a:lnTo>
                  <a:lnTo>
                    <a:pt x="1780946" y="156972"/>
                  </a:lnTo>
                  <a:lnTo>
                    <a:pt x="1780946" y="192189"/>
                  </a:lnTo>
                  <a:lnTo>
                    <a:pt x="1778139" y="189204"/>
                  </a:lnTo>
                  <a:lnTo>
                    <a:pt x="1764004" y="174167"/>
                  </a:lnTo>
                  <a:lnTo>
                    <a:pt x="1744243" y="161302"/>
                  </a:lnTo>
                  <a:lnTo>
                    <a:pt x="1721637" y="153581"/>
                  </a:lnTo>
                  <a:lnTo>
                    <a:pt x="1696199" y="151003"/>
                  </a:lnTo>
                  <a:lnTo>
                    <a:pt x="1671815" y="153149"/>
                  </a:lnTo>
                  <a:lnTo>
                    <a:pt x="1628990" y="170319"/>
                  </a:lnTo>
                  <a:lnTo>
                    <a:pt x="1595272" y="204152"/>
                  </a:lnTo>
                  <a:lnTo>
                    <a:pt x="1577809" y="251739"/>
                  </a:lnTo>
                  <a:lnTo>
                    <a:pt x="1575625" y="280517"/>
                  </a:lnTo>
                  <a:lnTo>
                    <a:pt x="1577822" y="309841"/>
                  </a:lnTo>
                  <a:lnTo>
                    <a:pt x="1595437" y="358190"/>
                  </a:lnTo>
                  <a:lnTo>
                    <a:pt x="1629384" y="392353"/>
                  </a:lnTo>
                  <a:lnTo>
                    <a:pt x="1672056" y="409663"/>
                  </a:lnTo>
                  <a:lnTo>
                    <a:pt x="1696199" y="411822"/>
                  </a:lnTo>
                  <a:lnTo>
                    <a:pt x="1721180" y="409219"/>
                  </a:lnTo>
                  <a:lnTo>
                    <a:pt x="1743646" y="401383"/>
                  </a:lnTo>
                  <a:lnTo>
                    <a:pt x="1763560" y="388327"/>
                  </a:lnTo>
                  <a:lnTo>
                    <a:pt x="1777542" y="373634"/>
                  </a:lnTo>
                  <a:lnTo>
                    <a:pt x="1780946" y="370052"/>
                  </a:lnTo>
                  <a:lnTo>
                    <a:pt x="1780946" y="404660"/>
                  </a:lnTo>
                  <a:lnTo>
                    <a:pt x="1823923" y="404660"/>
                  </a:lnTo>
                  <a:lnTo>
                    <a:pt x="1823923" y="370052"/>
                  </a:lnTo>
                  <a:lnTo>
                    <a:pt x="1823923" y="192189"/>
                  </a:lnTo>
                  <a:lnTo>
                    <a:pt x="1823923" y="1569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864289" y="8077000"/>
              <a:ext cx="182633" cy="247688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1517815" y="8057901"/>
              <a:ext cx="2169160" cy="1049020"/>
            </a:xfrm>
            <a:custGeom>
              <a:avLst/>
              <a:gdLst/>
              <a:ahLst/>
              <a:cxnLst/>
              <a:rect l="l" t="t" r="r" b="b"/>
              <a:pathLst>
                <a:path w="2169160" h="1049020">
                  <a:moveTo>
                    <a:pt x="262610" y="860056"/>
                  </a:moveTo>
                  <a:lnTo>
                    <a:pt x="253276" y="808278"/>
                  </a:lnTo>
                  <a:lnTo>
                    <a:pt x="226288" y="767537"/>
                  </a:lnTo>
                  <a:lnTo>
                    <a:pt x="218440" y="760768"/>
                  </a:lnTo>
                  <a:lnTo>
                    <a:pt x="218440" y="860056"/>
                  </a:lnTo>
                  <a:lnTo>
                    <a:pt x="216839" y="880389"/>
                  </a:lnTo>
                  <a:lnTo>
                    <a:pt x="192773" y="927493"/>
                  </a:lnTo>
                  <a:lnTo>
                    <a:pt x="148577" y="950442"/>
                  </a:lnTo>
                  <a:lnTo>
                    <a:pt x="131305" y="951966"/>
                  </a:lnTo>
                  <a:lnTo>
                    <a:pt x="114033" y="950442"/>
                  </a:lnTo>
                  <a:lnTo>
                    <a:pt x="69824" y="927493"/>
                  </a:lnTo>
                  <a:lnTo>
                    <a:pt x="45770" y="880389"/>
                  </a:lnTo>
                  <a:lnTo>
                    <a:pt x="44157" y="860056"/>
                  </a:lnTo>
                  <a:lnTo>
                    <a:pt x="45745" y="839711"/>
                  </a:lnTo>
                  <a:lnTo>
                    <a:pt x="69519" y="792302"/>
                  </a:lnTo>
                  <a:lnTo>
                    <a:pt x="113779" y="769086"/>
                  </a:lnTo>
                  <a:lnTo>
                    <a:pt x="131305" y="767537"/>
                  </a:lnTo>
                  <a:lnTo>
                    <a:pt x="148882" y="769086"/>
                  </a:lnTo>
                  <a:lnTo>
                    <a:pt x="193078" y="792010"/>
                  </a:lnTo>
                  <a:lnTo>
                    <a:pt x="216852" y="839470"/>
                  </a:lnTo>
                  <a:lnTo>
                    <a:pt x="218440" y="860056"/>
                  </a:lnTo>
                  <a:lnTo>
                    <a:pt x="218440" y="760768"/>
                  </a:lnTo>
                  <a:lnTo>
                    <a:pt x="205435" y="750163"/>
                  </a:lnTo>
                  <a:lnTo>
                    <a:pt x="183146" y="738606"/>
                  </a:lnTo>
                  <a:lnTo>
                    <a:pt x="158432" y="731659"/>
                  </a:lnTo>
                  <a:lnTo>
                    <a:pt x="131305" y="729361"/>
                  </a:lnTo>
                  <a:lnTo>
                    <a:pt x="104152" y="731659"/>
                  </a:lnTo>
                  <a:lnTo>
                    <a:pt x="57162" y="750163"/>
                  </a:lnTo>
                  <a:lnTo>
                    <a:pt x="20980" y="786091"/>
                  </a:lnTo>
                  <a:lnTo>
                    <a:pt x="2324" y="832942"/>
                  </a:lnTo>
                  <a:lnTo>
                    <a:pt x="0" y="860056"/>
                  </a:lnTo>
                  <a:lnTo>
                    <a:pt x="2324" y="886904"/>
                  </a:lnTo>
                  <a:lnTo>
                    <a:pt x="20980" y="933462"/>
                  </a:lnTo>
                  <a:lnTo>
                    <a:pt x="57162" y="969352"/>
                  </a:lnTo>
                  <a:lnTo>
                    <a:pt x="104152" y="987856"/>
                  </a:lnTo>
                  <a:lnTo>
                    <a:pt x="131305" y="990168"/>
                  </a:lnTo>
                  <a:lnTo>
                    <a:pt x="158432" y="987856"/>
                  </a:lnTo>
                  <a:lnTo>
                    <a:pt x="205435" y="969352"/>
                  </a:lnTo>
                  <a:lnTo>
                    <a:pt x="241617" y="933462"/>
                  </a:lnTo>
                  <a:lnTo>
                    <a:pt x="260273" y="886904"/>
                  </a:lnTo>
                  <a:lnTo>
                    <a:pt x="262610" y="860056"/>
                  </a:lnTo>
                  <a:close/>
                </a:path>
                <a:path w="2169160" h="1049020">
                  <a:moveTo>
                    <a:pt x="640994" y="983005"/>
                  </a:moveTo>
                  <a:lnTo>
                    <a:pt x="522808" y="849909"/>
                  </a:lnTo>
                  <a:lnTo>
                    <a:pt x="630237" y="735317"/>
                  </a:lnTo>
                  <a:lnTo>
                    <a:pt x="580097" y="735317"/>
                  </a:lnTo>
                  <a:lnTo>
                    <a:pt x="486994" y="836777"/>
                  </a:lnTo>
                  <a:lnTo>
                    <a:pt x="486994" y="735317"/>
                  </a:lnTo>
                  <a:lnTo>
                    <a:pt x="444030" y="735317"/>
                  </a:lnTo>
                  <a:lnTo>
                    <a:pt x="444030" y="836777"/>
                  </a:lnTo>
                  <a:lnTo>
                    <a:pt x="350913" y="735317"/>
                  </a:lnTo>
                  <a:lnTo>
                    <a:pt x="300786" y="735317"/>
                  </a:lnTo>
                  <a:lnTo>
                    <a:pt x="408216" y="849909"/>
                  </a:lnTo>
                  <a:lnTo>
                    <a:pt x="290042" y="983005"/>
                  </a:lnTo>
                  <a:lnTo>
                    <a:pt x="343763" y="983005"/>
                  </a:lnTo>
                  <a:lnTo>
                    <a:pt x="435673" y="878560"/>
                  </a:lnTo>
                  <a:lnTo>
                    <a:pt x="444030" y="886917"/>
                  </a:lnTo>
                  <a:lnTo>
                    <a:pt x="444030" y="983005"/>
                  </a:lnTo>
                  <a:lnTo>
                    <a:pt x="486994" y="983005"/>
                  </a:lnTo>
                  <a:lnTo>
                    <a:pt x="486994" y="886917"/>
                  </a:lnTo>
                  <a:lnTo>
                    <a:pt x="495350" y="878560"/>
                  </a:lnTo>
                  <a:lnTo>
                    <a:pt x="587273" y="983005"/>
                  </a:lnTo>
                  <a:lnTo>
                    <a:pt x="640994" y="983005"/>
                  </a:lnTo>
                  <a:close/>
                </a:path>
                <a:path w="2169160" h="1049020">
                  <a:moveTo>
                    <a:pt x="896429" y="716229"/>
                  </a:moveTo>
                  <a:lnTo>
                    <a:pt x="726922" y="898842"/>
                  </a:lnTo>
                  <a:lnTo>
                    <a:pt x="726922" y="735317"/>
                  </a:lnTo>
                  <a:lnTo>
                    <a:pt x="683958" y="735317"/>
                  </a:lnTo>
                  <a:lnTo>
                    <a:pt x="683958" y="1000315"/>
                  </a:lnTo>
                  <a:lnTo>
                    <a:pt x="853452" y="817676"/>
                  </a:lnTo>
                  <a:lnTo>
                    <a:pt x="853452" y="983005"/>
                  </a:lnTo>
                  <a:lnTo>
                    <a:pt x="896429" y="983005"/>
                  </a:lnTo>
                  <a:lnTo>
                    <a:pt x="896429" y="716229"/>
                  </a:lnTo>
                  <a:close/>
                </a:path>
                <a:path w="2169160" h="1049020">
                  <a:moveTo>
                    <a:pt x="1206779" y="943610"/>
                  </a:moveTo>
                  <a:lnTo>
                    <a:pt x="1169771" y="943610"/>
                  </a:lnTo>
                  <a:lnTo>
                    <a:pt x="1169771" y="774700"/>
                  </a:lnTo>
                  <a:lnTo>
                    <a:pt x="1169771" y="735304"/>
                  </a:lnTo>
                  <a:lnTo>
                    <a:pt x="1126794" y="735304"/>
                  </a:lnTo>
                  <a:lnTo>
                    <a:pt x="1126794" y="774700"/>
                  </a:lnTo>
                  <a:lnTo>
                    <a:pt x="1126794" y="943610"/>
                  </a:lnTo>
                  <a:lnTo>
                    <a:pt x="1008621" y="943610"/>
                  </a:lnTo>
                  <a:lnTo>
                    <a:pt x="1021676" y="929030"/>
                  </a:lnTo>
                  <a:lnTo>
                    <a:pt x="1030998" y="911529"/>
                  </a:lnTo>
                  <a:lnTo>
                    <a:pt x="1036599" y="891120"/>
                  </a:lnTo>
                  <a:lnTo>
                    <a:pt x="1038466" y="867816"/>
                  </a:lnTo>
                  <a:lnTo>
                    <a:pt x="1038466" y="774700"/>
                  </a:lnTo>
                  <a:lnTo>
                    <a:pt x="1126794" y="774700"/>
                  </a:lnTo>
                  <a:lnTo>
                    <a:pt x="1126794" y="735304"/>
                  </a:lnTo>
                  <a:lnTo>
                    <a:pt x="995489" y="735304"/>
                  </a:lnTo>
                  <a:lnTo>
                    <a:pt x="995489" y="845718"/>
                  </a:lnTo>
                  <a:lnTo>
                    <a:pt x="994854" y="866609"/>
                  </a:lnTo>
                  <a:lnTo>
                    <a:pt x="985342" y="911377"/>
                  </a:lnTo>
                  <a:lnTo>
                    <a:pt x="953897" y="941374"/>
                  </a:lnTo>
                  <a:lnTo>
                    <a:pt x="939393" y="943610"/>
                  </a:lnTo>
                  <a:lnTo>
                    <a:pt x="939393" y="1048639"/>
                  </a:lnTo>
                  <a:lnTo>
                    <a:pt x="978789" y="1048639"/>
                  </a:lnTo>
                  <a:lnTo>
                    <a:pt x="978789" y="983005"/>
                  </a:lnTo>
                  <a:lnTo>
                    <a:pt x="1167384" y="983005"/>
                  </a:lnTo>
                  <a:lnTo>
                    <a:pt x="1167384" y="1048639"/>
                  </a:lnTo>
                  <a:lnTo>
                    <a:pt x="1206779" y="1048639"/>
                  </a:lnTo>
                  <a:lnTo>
                    <a:pt x="1206779" y="983005"/>
                  </a:lnTo>
                  <a:lnTo>
                    <a:pt x="1206779" y="943610"/>
                  </a:lnTo>
                  <a:close/>
                </a:path>
                <a:path w="2169160" h="1049020">
                  <a:moveTo>
                    <a:pt x="1484909" y="735317"/>
                  </a:moveTo>
                  <a:lnTo>
                    <a:pt x="1444320" y="735317"/>
                  </a:lnTo>
                  <a:lnTo>
                    <a:pt x="1444320" y="859459"/>
                  </a:lnTo>
                  <a:lnTo>
                    <a:pt x="1442923" y="878116"/>
                  </a:lnTo>
                  <a:lnTo>
                    <a:pt x="1421942" y="925106"/>
                  </a:lnTo>
                  <a:lnTo>
                    <a:pt x="1379626" y="950341"/>
                  </a:lnTo>
                  <a:lnTo>
                    <a:pt x="1379207" y="950341"/>
                  </a:lnTo>
                  <a:lnTo>
                    <a:pt x="1361960" y="951966"/>
                  </a:lnTo>
                  <a:lnTo>
                    <a:pt x="1314450" y="937361"/>
                  </a:lnTo>
                  <a:lnTo>
                    <a:pt x="1286217" y="896239"/>
                  </a:lnTo>
                  <a:lnTo>
                    <a:pt x="1280782" y="858862"/>
                  </a:lnTo>
                  <a:lnTo>
                    <a:pt x="1282255" y="838644"/>
                  </a:lnTo>
                  <a:lnTo>
                    <a:pt x="1304353" y="791718"/>
                  </a:lnTo>
                  <a:lnTo>
                    <a:pt x="1345603" y="769048"/>
                  </a:lnTo>
                  <a:lnTo>
                    <a:pt x="1361960" y="767537"/>
                  </a:lnTo>
                  <a:lnTo>
                    <a:pt x="1377683" y="769048"/>
                  </a:lnTo>
                  <a:lnTo>
                    <a:pt x="1419250" y="791413"/>
                  </a:lnTo>
                  <a:lnTo>
                    <a:pt x="1442745" y="838644"/>
                  </a:lnTo>
                  <a:lnTo>
                    <a:pt x="1444269" y="858862"/>
                  </a:lnTo>
                  <a:lnTo>
                    <a:pt x="1444320" y="859459"/>
                  </a:lnTo>
                  <a:lnTo>
                    <a:pt x="1444320" y="735317"/>
                  </a:lnTo>
                  <a:lnTo>
                    <a:pt x="1441932" y="735317"/>
                  </a:lnTo>
                  <a:lnTo>
                    <a:pt x="1441932" y="770521"/>
                  </a:lnTo>
                  <a:lnTo>
                    <a:pt x="1439125" y="767537"/>
                  </a:lnTo>
                  <a:lnTo>
                    <a:pt x="1424990" y="752513"/>
                  </a:lnTo>
                  <a:lnTo>
                    <a:pt x="1405216" y="739648"/>
                  </a:lnTo>
                  <a:lnTo>
                    <a:pt x="1382623" y="731926"/>
                  </a:lnTo>
                  <a:lnTo>
                    <a:pt x="1357185" y="729361"/>
                  </a:lnTo>
                  <a:lnTo>
                    <a:pt x="1332801" y="731494"/>
                  </a:lnTo>
                  <a:lnTo>
                    <a:pt x="1289977" y="748652"/>
                  </a:lnTo>
                  <a:lnTo>
                    <a:pt x="1256258" y="782485"/>
                  </a:lnTo>
                  <a:lnTo>
                    <a:pt x="1238796" y="830084"/>
                  </a:lnTo>
                  <a:lnTo>
                    <a:pt x="1236611" y="858862"/>
                  </a:lnTo>
                  <a:lnTo>
                    <a:pt x="1238808" y="888187"/>
                  </a:lnTo>
                  <a:lnTo>
                    <a:pt x="1256423" y="936523"/>
                  </a:lnTo>
                  <a:lnTo>
                    <a:pt x="1290370" y="970686"/>
                  </a:lnTo>
                  <a:lnTo>
                    <a:pt x="1333042" y="987996"/>
                  </a:lnTo>
                  <a:lnTo>
                    <a:pt x="1357185" y="990168"/>
                  </a:lnTo>
                  <a:lnTo>
                    <a:pt x="1382166" y="987552"/>
                  </a:lnTo>
                  <a:lnTo>
                    <a:pt x="1404620" y="979728"/>
                  </a:lnTo>
                  <a:lnTo>
                    <a:pt x="1424546" y="966673"/>
                  </a:lnTo>
                  <a:lnTo>
                    <a:pt x="1438529" y="951966"/>
                  </a:lnTo>
                  <a:lnTo>
                    <a:pt x="1441932" y="948385"/>
                  </a:lnTo>
                  <a:lnTo>
                    <a:pt x="1441932" y="983005"/>
                  </a:lnTo>
                  <a:lnTo>
                    <a:pt x="1484909" y="983005"/>
                  </a:lnTo>
                  <a:lnTo>
                    <a:pt x="1484909" y="948385"/>
                  </a:lnTo>
                  <a:lnTo>
                    <a:pt x="1484909" y="770521"/>
                  </a:lnTo>
                  <a:lnTo>
                    <a:pt x="1484909" y="735317"/>
                  </a:lnTo>
                  <a:close/>
                </a:path>
                <a:path w="2169160" h="1049020">
                  <a:moveTo>
                    <a:pt x="1768995" y="735355"/>
                  </a:moveTo>
                  <a:lnTo>
                    <a:pt x="1726018" y="735355"/>
                  </a:lnTo>
                  <a:lnTo>
                    <a:pt x="1726018" y="836955"/>
                  </a:lnTo>
                  <a:lnTo>
                    <a:pt x="1609039" y="836955"/>
                  </a:lnTo>
                  <a:lnTo>
                    <a:pt x="1609039" y="735355"/>
                  </a:lnTo>
                  <a:lnTo>
                    <a:pt x="1566062" y="735355"/>
                  </a:lnTo>
                  <a:lnTo>
                    <a:pt x="1566062" y="836955"/>
                  </a:lnTo>
                  <a:lnTo>
                    <a:pt x="1566062" y="876325"/>
                  </a:lnTo>
                  <a:lnTo>
                    <a:pt x="1566062" y="983005"/>
                  </a:lnTo>
                  <a:lnTo>
                    <a:pt x="1609039" y="983005"/>
                  </a:lnTo>
                  <a:lnTo>
                    <a:pt x="1609039" y="876325"/>
                  </a:lnTo>
                  <a:lnTo>
                    <a:pt x="1726018" y="876325"/>
                  </a:lnTo>
                  <a:lnTo>
                    <a:pt x="1726018" y="983005"/>
                  </a:lnTo>
                  <a:lnTo>
                    <a:pt x="1768995" y="983005"/>
                  </a:lnTo>
                  <a:lnTo>
                    <a:pt x="1768995" y="876325"/>
                  </a:lnTo>
                  <a:lnTo>
                    <a:pt x="1768995" y="836955"/>
                  </a:lnTo>
                  <a:lnTo>
                    <a:pt x="1768995" y="735355"/>
                  </a:lnTo>
                  <a:close/>
                </a:path>
                <a:path w="2169160" h="1049020">
                  <a:moveTo>
                    <a:pt x="1822742" y="0"/>
                  </a:moveTo>
                  <a:lnTo>
                    <a:pt x="1653235" y="182638"/>
                  </a:lnTo>
                  <a:lnTo>
                    <a:pt x="1653235" y="19100"/>
                  </a:lnTo>
                  <a:lnTo>
                    <a:pt x="1610258" y="19100"/>
                  </a:lnTo>
                  <a:lnTo>
                    <a:pt x="1610258" y="284099"/>
                  </a:lnTo>
                  <a:lnTo>
                    <a:pt x="1779765" y="101473"/>
                  </a:lnTo>
                  <a:lnTo>
                    <a:pt x="1779765" y="266788"/>
                  </a:lnTo>
                  <a:lnTo>
                    <a:pt x="1822742" y="266788"/>
                  </a:lnTo>
                  <a:lnTo>
                    <a:pt x="1822742" y="0"/>
                  </a:lnTo>
                  <a:close/>
                </a:path>
                <a:path w="2169160" h="1049020">
                  <a:moveTo>
                    <a:pt x="2062632" y="716229"/>
                  </a:moveTo>
                  <a:lnTo>
                    <a:pt x="1893138" y="898842"/>
                  </a:lnTo>
                  <a:lnTo>
                    <a:pt x="1893138" y="735317"/>
                  </a:lnTo>
                  <a:lnTo>
                    <a:pt x="1850161" y="735317"/>
                  </a:lnTo>
                  <a:lnTo>
                    <a:pt x="1850161" y="1000315"/>
                  </a:lnTo>
                  <a:lnTo>
                    <a:pt x="2019668" y="817676"/>
                  </a:lnTo>
                  <a:lnTo>
                    <a:pt x="2019668" y="983005"/>
                  </a:lnTo>
                  <a:lnTo>
                    <a:pt x="2062632" y="983005"/>
                  </a:lnTo>
                  <a:lnTo>
                    <a:pt x="2062632" y="716229"/>
                  </a:lnTo>
                  <a:close/>
                </a:path>
                <a:path w="2169160" h="1049020">
                  <a:moveTo>
                    <a:pt x="2066239" y="19126"/>
                  </a:moveTo>
                  <a:lnTo>
                    <a:pt x="1868081" y="19126"/>
                  </a:lnTo>
                  <a:lnTo>
                    <a:pt x="1868081" y="58496"/>
                  </a:lnTo>
                  <a:lnTo>
                    <a:pt x="1945678" y="58496"/>
                  </a:lnTo>
                  <a:lnTo>
                    <a:pt x="1945678" y="266776"/>
                  </a:lnTo>
                  <a:lnTo>
                    <a:pt x="1988642" y="266776"/>
                  </a:lnTo>
                  <a:lnTo>
                    <a:pt x="1988642" y="58496"/>
                  </a:lnTo>
                  <a:lnTo>
                    <a:pt x="2066239" y="58496"/>
                  </a:lnTo>
                  <a:lnTo>
                    <a:pt x="2066239" y="19126"/>
                  </a:lnTo>
                  <a:close/>
                </a:path>
                <a:path w="2169160" h="1049020">
                  <a:moveTo>
                    <a:pt x="2168893" y="234975"/>
                  </a:moveTo>
                  <a:lnTo>
                    <a:pt x="2165921" y="228003"/>
                  </a:lnTo>
                  <a:lnTo>
                    <a:pt x="2153970" y="216065"/>
                  </a:lnTo>
                  <a:lnTo>
                    <a:pt x="2147011" y="213080"/>
                  </a:lnTo>
                  <a:lnTo>
                    <a:pt x="2131085" y="213080"/>
                  </a:lnTo>
                  <a:lnTo>
                    <a:pt x="2124125" y="216065"/>
                  </a:lnTo>
                  <a:lnTo>
                    <a:pt x="2112187" y="228003"/>
                  </a:lnTo>
                  <a:lnTo>
                    <a:pt x="2109216" y="234975"/>
                  </a:lnTo>
                  <a:lnTo>
                    <a:pt x="2109216" y="250888"/>
                  </a:lnTo>
                  <a:lnTo>
                    <a:pt x="2112187" y="257835"/>
                  </a:lnTo>
                  <a:lnTo>
                    <a:pt x="2124125" y="269773"/>
                  </a:lnTo>
                  <a:lnTo>
                    <a:pt x="2131085" y="272757"/>
                  </a:lnTo>
                  <a:lnTo>
                    <a:pt x="2147011" y="272757"/>
                  </a:lnTo>
                  <a:lnTo>
                    <a:pt x="2153970" y="269773"/>
                  </a:lnTo>
                  <a:lnTo>
                    <a:pt x="2165921" y="257835"/>
                  </a:lnTo>
                  <a:lnTo>
                    <a:pt x="2168893" y="250888"/>
                  </a:lnTo>
                  <a:lnTo>
                    <a:pt x="2168893" y="234975"/>
                  </a:lnTo>
                  <a:close/>
                </a:path>
                <a:path w="2169160" h="1049020">
                  <a:moveTo>
                    <a:pt x="2168893" y="35013"/>
                  </a:moveTo>
                  <a:lnTo>
                    <a:pt x="2165921" y="28054"/>
                  </a:lnTo>
                  <a:lnTo>
                    <a:pt x="2153970" y="16116"/>
                  </a:lnTo>
                  <a:lnTo>
                    <a:pt x="2147011" y="13131"/>
                  </a:lnTo>
                  <a:lnTo>
                    <a:pt x="2131085" y="13131"/>
                  </a:lnTo>
                  <a:lnTo>
                    <a:pt x="2124125" y="16116"/>
                  </a:lnTo>
                  <a:lnTo>
                    <a:pt x="2112187" y="28054"/>
                  </a:lnTo>
                  <a:lnTo>
                    <a:pt x="2109216" y="35013"/>
                  </a:lnTo>
                  <a:lnTo>
                    <a:pt x="2109216" y="50952"/>
                  </a:lnTo>
                  <a:lnTo>
                    <a:pt x="2112187" y="57899"/>
                  </a:lnTo>
                  <a:lnTo>
                    <a:pt x="2124125" y="69837"/>
                  </a:lnTo>
                  <a:lnTo>
                    <a:pt x="2131085" y="72821"/>
                  </a:lnTo>
                  <a:lnTo>
                    <a:pt x="2147011" y="72821"/>
                  </a:lnTo>
                  <a:lnTo>
                    <a:pt x="2153970" y="69837"/>
                  </a:lnTo>
                  <a:lnTo>
                    <a:pt x="2165921" y="57899"/>
                  </a:lnTo>
                  <a:lnTo>
                    <a:pt x="2168893" y="50952"/>
                  </a:lnTo>
                  <a:lnTo>
                    <a:pt x="2168893" y="3501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632967" y="8793209"/>
              <a:ext cx="190999" cy="247688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4028656" y="8774131"/>
              <a:ext cx="2512695" cy="407034"/>
            </a:xfrm>
            <a:custGeom>
              <a:avLst/>
              <a:gdLst/>
              <a:ahLst/>
              <a:cxnLst/>
              <a:rect l="l" t="t" r="r" b="b"/>
              <a:pathLst>
                <a:path w="2512695" h="407034">
                  <a:moveTo>
                    <a:pt x="248297" y="19088"/>
                  </a:moveTo>
                  <a:lnTo>
                    <a:pt x="207708" y="19088"/>
                  </a:lnTo>
                  <a:lnTo>
                    <a:pt x="207708" y="143230"/>
                  </a:lnTo>
                  <a:lnTo>
                    <a:pt x="206311" y="161886"/>
                  </a:lnTo>
                  <a:lnTo>
                    <a:pt x="185331" y="208876"/>
                  </a:lnTo>
                  <a:lnTo>
                    <a:pt x="143014" y="234111"/>
                  </a:lnTo>
                  <a:lnTo>
                    <a:pt x="142595" y="234111"/>
                  </a:lnTo>
                  <a:lnTo>
                    <a:pt x="125349" y="235737"/>
                  </a:lnTo>
                  <a:lnTo>
                    <a:pt x="77838" y="221132"/>
                  </a:lnTo>
                  <a:lnTo>
                    <a:pt x="49618" y="180009"/>
                  </a:lnTo>
                  <a:lnTo>
                    <a:pt x="44183" y="142633"/>
                  </a:lnTo>
                  <a:lnTo>
                    <a:pt x="45643" y="122415"/>
                  </a:lnTo>
                  <a:lnTo>
                    <a:pt x="67741" y="75488"/>
                  </a:lnTo>
                  <a:lnTo>
                    <a:pt x="108991" y="52819"/>
                  </a:lnTo>
                  <a:lnTo>
                    <a:pt x="125349" y="51308"/>
                  </a:lnTo>
                  <a:lnTo>
                    <a:pt x="141071" y="52819"/>
                  </a:lnTo>
                  <a:lnTo>
                    <a:pt x="182638" y="75184"/>
                  </a:lnTo>
                  <a:lnTo>
                    <a:pt x="206146" y="122415"/>
                  </a:lnTo>
                  <a:lnTo>
                    <a:pt x="207708" y="143230"/>
                  </a:lnTo>
                  <a:lnTo>
                    <a:pt x="207708" y="19088"/>
                  </a:lnTo>
                  <a:lnTo>
                    <a:pt x="205320" y="19088"/>
                  </a:lnTo>
                  <a:lnTo>
                    <a:pt x="205320" y="54292"/>
                  </a:lnTo>
                  <a:lnTo>
                    <a:pt x="202514" y="51308"/>
                  </a:lnTo>
                  <a:lnTo>
                    <a:pt x="188379" y="36283"/>
                  </a:lnTo>
                  <a:lnTo>
                    <a:pt x="168617" y="23418"/>
                  </a:lnTo>
                  <a:lnTo>
                    <a:pt x="146011" y="15697"/>
                  </a:lnTo>
                  <a:lnTo>
                    <a:pt x="120573" y="13131"/>
                  </a:lnTo>
                  <a:lnTo>
                    <a:pt x="96189" y="15265"/>
                  </a:lnTo>
                  <a:lnTo>
                    <a:pt x="53365" y="32423"/>
                  </a:lnTo>
                  <a:lnTo>
                    <a:pt x="19646" y="66255"/>
                  </a:lnTo>
                  <a:lnTo>
                    <a:pt x="2184" y="113855"/>
                  </a:lnTo>
                  <a:lnTo>
                    <a:pt x="0" y="142633"/>
                  </a:lnTo>
                  <a:lnTo>
                    <a:pt x="2197" y="171958"/>
                  </a:lnTo>
                  <a:lnTo>
                    <a:pt x="19812" y="220294"/>
                  </a:lnTo>
                  <a:lnTo>
                    <a:pt x="53759" y="254457"/>
                  </a:lnTo>
                  <a:lnTo>
                    <a:pt x="96443" y="271767"/>
                  </a:lnTo>
                  <a:lnTo>
                    <a:pt x="120573" y="273939"/>
                  </a:lnTo>
                  <a:lnTo>
                    <a:pt x="145554" y="271322"/>
                  </a:lnTo>
                  <a:lnTo>
                    <a:pt x="168021" y="263499"/>
                  </a:lnTo>
                  <a:lnTo>
                    <a:pt x="187934" y="250444"/>
                  </a:lnTo>
                  <a:lnTo>
                    <a:pt x="201917" y="235737"/>
                  </a:lnTo>
                  <a:lnTo>
                    <a:pt x="205320" y="232156"/>
                  </a:lnTo>
                  <a:lnTo>
                    <a:pt x="205320" y="266776"/>
                  </a:lnTo>
                  <a:lnTo>
                    <a:pt x="248297" y="266776"/>
                  </a:lnTo>
                  <a:lnTo>
                    <a:pt x="248297" y="232156"/>
                  </a:lnTo>
                  <a:lnTo>
                    <a:pt x="248297" y="54292"/>
                  </a:lnTo>
                  <a:lnTo>
                    <a:pt x="248297" y="19088"/>
                  </a:lnTo>
                  <a:close/>
                </a:path>
                <a:path w="2512695" h="407034">
                  <a:moveTo>
                    <a:pt x="558647" y="19088"/>
                  </a:moveTo>
                  <a:lnTo>
                    <a:pt x="510895" y="19088"/>
                  </a:lnTo>
                  <a:lnTo>
                    <a:pt x="430326" y="196354"/>
                  </a:lnTo>
                  <a:lnTo>
                    <a:pt x="342582" y="19088"/>
                  </a:lnTo>
                  <a:lnTo>
                    <a:pt x="293649" y="19088"/>
                  </a:lnTo>
                  <a:lnTo>
                    <a:pt x="407644" y="243497"/>
                  </a:lnTo>
                  <a:lnTo>
                    <a:pt x="327660" y="406438"/>
                  </a:lnTo>
                  <a:lnTo>
                    <a:pt x="375412" y="406438"/>
                  </a:lnTo>
                  <a:lnTo>
                    <a:pt x="558647" y="19088"/>
                  </a:lnTo>
                  <a:close/>
                </a:path>
                <a:path w="2512695" h="407034">
                  <a:moveTo>
                    <a:pt x="833183" y="227380"/>
                  </a:moveTo>
                  <a:lnTo>
                    <a:pt x="796188" y="227380"/>
                  </a:lnTo>
                  <a:lnTo>
                    <a:pt x="796188" y="58470"/>
                  </a:lnTo>
                  <a:lnTo>
                    <a:pt x="796188" y="19075"/>
                  </a:lnTo>
                  <a:lnTo>
                    <a:pt x="753211" y="19075"/>
                  </a:lnTo>
                  <a:lnTo>
                    <a:pt x="753211" y="58470"/>
                  </a:lnTo>
                  <a:lnTo>
                    <a:pt x="753211" y="227380"/>
                  </a:lnTo>
                  <a:lnTo>
                    <a:pt x="635038" y="227380"/>
                  </a:lnTo>
                  <a:lnTo>
                    <a:pt x="648093" y="212801"/>
                  </a:lnTo>
                  <a:lnTo>
                    <a:pt x="657415" y="195300"/>
                  </a:lnTo>
                  <a:lnTo>
                    <a:pt x="663016" y="174891"/>
                  </a:lnTo>
                  <a:lnTo>
                    <a:pt x="664883" y="151587"/>
                  </a:lnTo>
                  <a:lnTo>
                    <a:pt x="664883" y="58470"/>
                  </a:lnTo>
                  <a:lnTo>
                    <a:pt x="753211" y="58470"/>
                  </a:lnTo>
                  <a:lnTo>
                    <a:pt x="753211" y="19075"/>
                  </a:lnTo>
                  <a:lnTo>
                    <a:pt x="621906" y="19075"/>
                  </a:lnTo>
                  <a:lnTo>
                    <a:pt x="621906" y="129489"/>
                  </a:lnTo>
                  <a:lnTo>
                    <a:pt x="621271" y="150380"/>
                  </a:lnTo>
                  <a:lnTo>
                    <a:pt x="611759" y="195148"/>
                  </a:lnTo>
                  <a:lnTo>
                    <a:pt x="580313" y="225145"/>
                  </a:lnTo>
                  <a:lnTo>
                    <a:pt x="565810" y="227380"/>
                  </a:lnTo>
                  <a:lnTo>
                    <a:pt x="565810" y="332409"/>
                  </a:lnTo>
                  <a:lnTo>
                    <a:pt x="605193" y="332409"/>
                  </a:lnTo>
                  <a:lnTo>
                    <a:pt x="605193" y="266776"/>
                  </a:lnTo>
                  <a:lnTo>
                    <a:pt x="793800" y="266776"/>
                  </a:lnTo>
                  <a:lnTo>
                    <a:pt x="793800" y="332409"/>
                  </a:lnTo>
                  <a:lnTo>
                    <a:pt x="833183" y="332409"/>
                  </a:lnTo>
                  <a:lnTo>
                    <a:pt x="833183" y="266776"/>
                  </a:lnTo>
                  <a:lnTo>
                    <a:pt x="833183" y="227380"/>
                  </a:lnTo>
                  <a:close/>
                </a:path>
                <a:path w="2512695" h="407034">
                  <a:moveTo>
                    <a:pt x="1091018" y="0"/>
                  </a:moveTo>
                  <a:lnTo>
                    <a:pt x="921512" y="182613"/>
                  </a:lnTo>
                  <a:lnTo>
                    <a:pt x="921512" y="19088"/>
                  </a:lnTo>
                  <a:lnTo>
                    <a:pt x="878535" y="19088"/>
                  </a:lnTo>
                  <a:lnTo>
                    <a:pt x="878535" y="284086"/>
                  </a:lnTo>
                  <a:lnTo>
                    <a:pt x="1048042" y="101447"/>
                  </a:lnTo>
                  <a:lnTo>
                    <a:pt x="1048042" y="266776"/>
                  </a:lnTo>
                  <a:lnTo>
                    <a:pt x="1091018" y="266776"/>
                  </a:lnTo>
                  <a:lnTo>
                    <a:pt x="1091018" y="0"/>
                  </a:lnTo>
                  <a:close/>
                </a:path>
                <a:path w="2512695" h="407034">
                  <a:moveTo>
                    <a:pt x="1334516" y="19113"/>
                  </a:moveTo>
                  <a:lnTo>
                    <a:pt x="1136357" y="19113"/>
                  </a:lnTo>
                  <a:lnTo>
                    <a:pt x="1136357" y="58483"/>
                  </a:lnTo>
                  <a:lnTo>
                    <a:pt x="1213954" y="58483"/>
                  </a:lnTo>
                  <a:lnTo>
                    <a:pt x="1213954" y="266763"/>
                  </a:lnTo>
                  <a:lnTo>
                    <a:pt x="1256931" y="266763"/>
                  </a:lnTo>
                  <a:lnTo>
                    <a:pt x="1256931" y="58483"/>
                  </a:lnTo>
                  <a:lnTo>
                    <a:pt x="1334516" y="58483"/>
                  </a:lnTo>
                  <a:lnTo>
                    <a:pt x="1334516" y="19113"/>
                  </a:lnTo>
                  <a:close/>
                </a:path>
                <a:path w="2512695" h="407034">
                  <a:moveTo>
                    <a:pt x="1626971" y="143827"/>
                  </a:moveTo>
                  <a:lnTo>
                    <a:pt x="1617637" y="92049"/>
                  </a:lnTo>
                  <a:lnTo>
                    <a:pt x="1590649" y="51308"/>
                  </a:lnTo>
                  <a:lnTo>
                    <a:pt x="1582801" y="44538"/>
                  </a:lnTo>
                  <a:lnTo>
                    <a:pt x="1582801" y="143827"/>
                  </a:lnTo>
                  <a:lnTo>
                    <a:pt x="1581200" y="164160"/>
                  </a:lnTo>
                  <a:lnTo>
                    <a:pt x="1557134" y="211264"/>
                  </a:lnTo>
                  <a:lnTo>
                    <a:pt x="1512938" y="234213"/>
                  </a:lnTo>
                  <a:lnTo>
                    <a:pt x="1495666" y="235737"/>
                  </a:lnTo>
                  <a:lnTo>
                    <a:pt x="1478394" y="234213"/>
                  </a:lnTo>
                  <a:lnTo>
                    <a:pt x="1434185" y="211264"/>
                  </a:lnTo>
                  <a:lnTo>
                    <a:pt x="1410131" y="164160"/>
                  </a:lnTo>
                  <a:lnTo>
                    <a:pt x="1408518" y="143827"/>
                  </a:lnTo>
                  <a:lnTo>
                    <a:pt x="1410106" y="123482"/>
                  </a:lnTo>
                  <a:lnTo>
                    <a:pt x="1433880" y="76073"/>
                  </a:lnTo>
                  <a:lnTo>
                    <a:pt x="1478140" y="52857"/>
                  </a:lnTo>
                  <a:lnTo>
                    <a:pt x="1495666" y="51308"/>
                  </a:lnTo>
                  <a:lnTo>
                    <a:pt x="1513243" y="52857"/>
                  </a:lnTo>
                  <a:lnTo>
                    <a:pt x="1557439" y="75780"/>
                  </a:lnTo>
                  <a:lnTo>
                    <a:pt x="1581213" y="123240"/>
                  </a:lnTo>
                  <a:lnTo>
                    <a:pt x="1582801" y="143827"/>
                  </a:lnTo>
                  <a:lnTo>
                    <a:pt x="1582801" y="44538"/>
                  </a:lnTo>
                  <a:lnTo>
                    <a:pt x="1569796" y="33934"/>
                  </a:lnTo>
                  <a:lnTo>
                    <a:pt x="1547507" y="22377"/>
                  </a:lnTo>
                  <a:lnTo>
                    <a:pt x="1522793" y="15430"/>
                  </a:lnTo>
                  <a:lnTo>
                    <a:pt x="1495666" y="13131"/>
                  </a:lnTo>
                  <a:lnTo>
                    <a:pt x="1468513" y="15430"/>
                  </a:lnTo>
                  <a:lnTo>
                    <a:pt x="1421511" y="33934"/>
                  </a:lnTo>
                  <a:lnTo>
                    <a:pt x="1385341" y="69862"/>
                  </a:lnTo>
                  <a:lnTo>
                    <a:pt x="1366685" y="116713"/>
                  </a:lnTo>
                  <a:lnTo>
                    <a:pt x="1364361" y="143827"/>
                  </a:lnTo>
                  <a:lnTo>
                    <a:pt x="1366685" y="170675"/>
                  </a:lnTo>
                  <a:lnTo>
                    <a:pt x="1385341" y="217233"/>
                  </a:lnTo>
                  <a:lnTo>
                    <a:pt x="1421511" y="253123"/>
                  </a:lnTo>
                  <a:lnTo>
                    <a:pt x="1468513" y="271627"/>
                  </a:lnTo>
                  <a:lnTo>
                    <a:pt x="1495666" y="273939"/>
                  </a:lnTo>
                  <a:lnTo>
                    <a:pt x="1522793" y="271627"/>
                  </a:lnTo>
                  <a:lnTo>
                    <a:pt x="1569796" y="253123"/>
                  </a:lnTo>
                  <a:lnTo>
                    <a:pt x="1605978" y="217233"/>
                  </a:lnTo>
                  <a:lnTo>
                    <a:pt x="1624634" y="170675"/>
                  </a:lnTo>
                  <a:lnTo>
                    <a:pt x="1626971" y="143827"/>
                  </a:lnTo>
                  <a:close/>
                </a:path>
                <a:path w="2512695" h="407034">
                  <a:moveTo>
                    <a:pt x="1940890" y="144424"/>
                  </a:moveTo>
                  <a:lnTo>
                    <a:pt x="1932762" y="94805"/>
                  </a:lnTo>
                  <a:lnTo>
                    <a:pt x="1908365" y="52209"/>
                  </a:lnTo>
                  <a:lnTo>
                    <a:pt x="1896732" y="40982"/>
                  </a:lnTo>
                  <a:lnTo>
                    <a:pt x="1896732" y="144424"/>
                  </a:lnTo>
                  <a:lnTo>
                    <a:pt x="1895373" y="162458"/>
                  </a:lnTo>
                  <a:lnTo>
                    <a:pt x="1874647" y="209169"/>
                  </a:lnTo>
                  <a:lnTo>
                    <a:pt x="1833460" y="234073"/>
                  </a:lnTo>
                  <a:lnTo>
                    <a:pt x="1816150" y="235737"/>
                  </a:lnTo>
                  <a:lnTo>
                    <a:pt x="1798523" y="234073"/>
                  </a:lnTo>
                  <a:lnTo>
                    <a:pt x="1792414" y="232156"/>
                  </a:lnTo>
                  <a:lnTo>
                    <a:pt x="1782648" y="229095"/>
                  </a:lnTo>
                  <a:lnTo>
                    <a:pt x="1768538" y="220789"/>
                  </a:lnTo>
                  <a:lnTo>
                    <a:pt x="1756168" y="209169"/>
                  </a:lnTo>
                  <a:lnTo>
                    <a:pt x="1746148" y="195173"/>
                  </a:lnTo>
                  <a:lnTo>
                    <a:pt x="1739011" y="179705"/>
                  </a:lnTo>
                  <a:lnTo>
                    <a:pt x="1738934" y="179565"/>
                  </a:lnTo>
                  <a:lnTo>
                    <a:pt x="1734718" y="162788"/>
                  </a:lnTo>
                  <a:lnTo>
                    <a:pt x="1734629" y="162458"/>
                  </a:lnTo>
                  <a:lnTo>
                    <a:pt x="1733245" y="144424"/>
                  </a:lnTo>
                  <a:lnTo>
                    <a:pt x="1733194" y="143827"/>
                  </a:lnTo>
                  <a:lnTo>
                    <a:pt x="1734731" y="124053"/>
                  </a:lnTo>
                  <a:lnTo>
                    <a:pt x="1734756" y="123723"/>
                  </a:lnTo>
                  <a:lnTo>
                    <a:pt x="1758276" y="76377"/>
                  </a:lnTo>
                  <a:lnTo>
                    <a:pt x="1797316" y="53695"/>
                  </a:lnTo>
                  <a:lnTo>
                    <a:pt x="1815553" y="51308"/>
                  </a:lnTo>
                  <a:lnTo>
                    <a:pt x="1831187" y="52882"/>
                  </a:lnTo>
                  <a:lnTo>
                    <a:pt x="1872259" y="76377"/>
                  </a:lnTo>
                  <a:lnTo>
                    <a:pt x="1890534" y="105778"/>
                  </a:lnTo>
                  <a:lnTo>
                    <a:pt x="1890610" y="105918"/>
                  </a:lnTo>
                  <a:lnTo>
                    <a:pt x="1895119" y="123723"/>
                  </a:lnTo>
                  <a:lnTo>
                    <a:pt x="1895195" y="124053"/>
                  </a:lnTo>
                  <a:lnTo>
                    <a:pt x="1896681" y="143827"/>
                  </a:lnTo>
                  <a:lnTo>
                    <a:pt x="1896732" y="144424"/>
                  </a:lnTo>
                  <a:lnTo>
                    <a:pt x="1896732" y="40982"/>
                  </a:lnTo>
                  <a:lnTo>
                    <a:pt x="1890661" y="35115"/>
                  </a:lnTo>
                  <a:lnTo>
                    <a:pt x="1870100" y="22885"/>
                  </a:lnTo>
                  <a:lnTo>
                    <a:pt x="1846948" y="15646"/>
                  </a:lnTo>
                  <a:lnTo>
                    <a:pt x="1847646" y="15646"/>
                  </a:lnTo>
                  <a:lnTo>
                    <a:pt x="1820329" y="13119"/>
                  </a:lnTo>
                  <a:lnTo>
                    <a:pt x="1795564" y="15646"/>
                  </a:lnTo>
                  <a:lnTo>
                    <a:pt x="1773186" y="23266"/>
                  </a:lnTo>
                  <a:lnTo>
                    <a:pt x="1753196" y="35941"/>
                  </a:lnTo>
                  <a:lnTo>
                    <a:pt x="1735594" y="53695"/>
                  </a:lnTo>
                  <a:lnTo>
                    <a:pt x="1735594" y="19088"/>
                  </a:lnTo>
                  <a:lnTo>
                    <a:pt x="1692605" y="19088"/>
                  </a:lnTo>
                  <a:lnTo>
                    <a:pt x="1692605" y="406438"/>
                  </a:lnTo>
                  <a:lnTo>
                    <a:pt x="1735594" y="406438"/>
                  </a:lnTo>
                  <a:lnTo>
                    <a:pt x="1735594" y="232156"/>
                  </a:lnTo>
                  <a:lnTo>
                    <a:pt x="1753082" y="250431"/>
                  </a:lnTo>
                  <a:lnTo>
                    <a:pt x="1773326" y="263486"/>
                  </a:lnTo>
                  <a:lnTo>
                    <a:pt x="1796351" y="271310"/>
                  </a:lnTo>
                  <a:lnTo>
                    <a:pt x="1822119" y="273926"/>
                  </a:lnTo>
                  <a:lnTo>
                    <a:pt x="1847900" y="271551"/>
                  </a:lnTo>
                  <a:lnTo>
                    <a:pt x="1870913" y="264452"/>
                  </a:lnTo>
                  <a:lnTo>
                    <a:pt x="1891169" y="252615"/>
                  </a:lnTo>
                  <a:lnTo>
                    <a:pt x="1908670" y="236029"/>
                  </a:lnTo>
                  <a:lnTo>
                    <a:pt x="1908873" y="235737"/>
                  </a:lnTo>
                  <a:lnTo>
                    <a:pt x="1922767" y="216090"/>
                  </a:lnTo>
                  <a:lnTo>
                    <a:pt x="1932838" y="194183"/>
                  </a:lnTo>
                  <a:lnTo>
                    <a:pt x="1938883" y="170294"/>
                  </a:lnTo>
                  <a:lnTo>
                    <a:pt x="1940890" y="144424"/>
                  </a:lnTo>
                  <a:close/>
                </a:path>
                <a:path w="2512695" h="407034">
                  <a:moveTo>
                    <a:pt x="2219020" y="0"/>
                  </a:moveTo>
                  <a:lnTo>
                    <a:pt x="2049513" y="182613"/>
                  </a:lnTo>
                  <a:lnTo>
                    <a:pt x="2049513" y="19088"/>
                  </a:lnTo>
                  <a:lnTo>
                    <a:pt x="2006549" y="19088"/>
                  </a:lnTo>
                  <a:lnTo>
                    <a:pt x="2006549" y="284086"/>
                  </a:lnTo>
                  <a:lnTo>
                    <a:pt x="2176043" y="101447"/>
                  </a:lnTo>
                  <a:lnTo>
                    <a:pt x="2176043" y="266776"/>
                  </a:lnTo>
                  <a:lnTo>
                    <a:pt x="2219020" y="266776"/>
                  </a:lnTo>
                  <a:lnTo>
                    <a:pt x="2219020" y="0"/>
                  </a:lnTo>
                  <a:close/>
                </a:path>
                <a:path w="2512695" h="407034">
                  <a:moveTo>
                    <a:pt x="2512657" y="0"/>
                  </a:moveTo>
                  <a:lnTo>
                    <a:pt x="2343150" y="182613"/>
                  </a:lnTo>
                  <a:lnTo>
                    <a:pt x="2343150" y="19088"/>
                  </a:lnTo>
                  <a:lnTo>
                    <a:pt x="2300186" y="19088"/>
                  </a:lnTo>
                  <a:lnTo>
                    <a:pt x="2300186" y="284086"/>
                  </a:lnTo>
                  <a:lnTo>
                    <a:pt x="2469680" y="101447"/>
                  </a:lnTo>
                  <a:lnTo>
                    <a:pt x="2469680" y="266776"/>
                  </a:lnTo>
                  <a:lnTo>
                    <a:pt x="2512657" y="266776"/>
                  </a:lnTo>
                  <a:lnTo>
                    <a:pt x="25126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761543" y="8793209"/>
              <a:ext cx="190988" cy="247688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018174" y="8793209"/>
              <a:ext cx="439274" cy="248892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7538598" y="8787250"/>
              <a:ext cx="346710" cy="260985"/>
            </a:xfrm>
            <a:custGeom>
              <a:avLst/>
              <a:gdLst/>
              <a:ahLst/>
              <a:cxnLst/>
              <a:rect l="l" t="t" r="r" b="b"/>
              <a:pathLst>
                <a:path w="346709" h="260984">
                  <a:moveTo>
                    <a:pt x="130750" y="146812"/>
                  </a:moveTo>
                  <a:lnTo>
                    <a:pt x="85358" y="146812"/>
                  </a:lnTo>
                  <a:lnTo>
                    <a:pt x="88411" y="165132"/>
                  </a:lnTo>
                  <a:lnTo>
                    <a:pt x="112813" y="214255"/>
                  </a:lnTo>
                  <a:lnTo>
                    <a:pt x="156822" y="249170"/>
                  </a:lnTo>
                  <a:lnTo>
                    <a:pt x="214873" y="260808"/>
                  </a:lnTo>
                  <a:lnTo>
                    <a:pt x="242005" y="258497"/>
                  </a:lnTo>
                  <a:lnTo>
                    <a:pt x="266717" y="251563"/>
                  </a:lnTo>
                  <a:lnTo>
                    <a:pt x="289005" y="240002"/>
                  </a:lnTo>
                  <a:lnTo>
                    <a:pt x="308870" y="223815"/>
                  </a:lnTo>
                  <a:lnTo>
                    <a:pt x="309867" y="222611"/>
                  </a:lnTo>
                  <a:lnTo>
                    <a:pt x="214873" y="222611"/>
                  </a:lnTo>
                  <a:lnTo>
                    <a:pt x="197895" y="221101"/>
                  </a:lnTo>
                  <a:lnTo>
                    <a:pt x="154581" y="198444"/>
                  </a:lnTo>
                  <a:lnTo>
                    <a:pt x="131089" y="151270"/>
                  </a:lnTo>
                  <a:lnTo>
                    <a:pt x="130750" y="146812"/>
                  </a:lnTo>
                  <a:close/>
                </a:path>
                <a:path w="346709" h="260984">
                  <a:moveTo>
                    <a:pt x="42982" y="5957"/>
                  </a:moveTo>
                  <a:lnTo>
                    <a:pt x="0" y="5957"/>
                  </a:lnTo>
                  <a:lnTo>
                    <a:pt x="0" y="253646"/>
                  </a:lnTo>
                  <a:lnTo>
                    <a:pt x="42982" y="253646"/>
                  </a:lnTo>
                  <a:lnTo>
                    <a:pt x="42982" y="146812"/>
                  </a:lnTo>
                  <a:lnTo>
                    <a:pt x="130750" y="146812"/>
                  </a:lnTo>
                  <a:lnTo>
                    <a:pt x="129524" y="130697"/>
                  </a:lnTo>
                  <a:lnTo>
                    <a:pt x="131072" y="110354"/>
                  </a:lnTo>
                  <a:lnTo>
                    <a:pt x="131825" y="107420"/>
                  </a:lnTo>
                  <a:lnTo>
                    <a:pt x="42982" y="107420"/>
                  </a:lnTo>
                  <a:lnTo>
                    <a:pt x="42982" y="5957"/>
                  </a:lnTo>
                  <a:close/>
                </a:path>
                <a:path w="346709" h="260984">
                  <a:moveTo>
                    <a:pt x="310152" y="38187"/>
                  </a:moveTo>
                  <a:lnTo>
                    <a:pt x="214873" y="38187"/>
                  </a:lnTo>
                  <a:lnTo>
                    <a:pt x="232379" y="39736"/>
                  </a:lnTo>
                  <a:lnTo>
                    <a:pt x="248509" y="44380"/>
                  </a:lnTo>
                  <a:lnTo>
                    <a:pt x="287737" y="76479"/>
                  </a:lnTo>
                  <a:lnTo>
                    <a:pt x="302001" y="130697"/>
                  </a:lnTo>
                  <a:lnTo>
                    <a:pt x="300397" y="151028"/>
                  </a:lnTo>
                  <a:lnTo>
                    <a:pt x="276337" y="198140"/>
                  </a:lnTo>
                  <a:lnTo>
                    <a:pt x="232075" y="221101"/>
                  </a:lnTo>
                  <a:lnTo>
                    <a:pt x="214873" y="222611"/>
                  </a:lnTo>
                  <a:lnTo>
                    <a:pt x="309867" y="222611"/>
                  </a:lnTo>
                  <a:lnTo>
                    <a:pt x="325189" y="204113"/>
                  </a:lnTo>
                  <a:lnTo>
                    <a:pt x="336844" y="182027"/>
                  </a:lnTo>
                  <a:lnTo>
                    <a:pt x="343836" y="157555"/>
                  </a:lnTo>
                  <a:lnTo>
                    <a:pt x="346167" y="130697"/>
                  </a:lnTo>
                  <a:lnTo>
                    <a:pt x="343854" y="103584"/>
                  </a:lnTo>
                  <a:lnTo>
                    <a:pt x="336917" y="78929"/>
                  </a:lnTo>
                  <a:lnTo>
                    <a:pt x="325357" y="56732"/>
                  </a:lnTo>
                  <a:lnTo>
                    <a:pt x="310152" y="38187"/>
                  </a:lnTo>
                  <a:close/>
                </a:path>
                <a:path w="346709" h="260984">
                  <a:moveTo>
                    <a:pt x="214873" y="0"/>
                  </a:moveTo>
                  <a:lnTo>
                    <a:pt x="162194" y="9245"/>
                  </a:lnTo>
                  <a:lnTo>
                    <a:pt x="121169" y="36993"/>
                  </a:lnTo>
                  <a:lnTo>
                    <a:pt x="99076" y="68928"/>
                  </a:lnTo>
                  <a:lnTo>
                    <a:pt x="87735" y="107420"/>
                  </a:lnTo>
                  <a:lnTo>
                    <a:pt x="131825" y="107420"/>
                  </a:lnTo>
                  <a:lnTo>
                    <a:pt x="135714" y="92281"/>
                  </a:lnTo>
                  <a:lnTo>
                    <a:pt x="143452" y="76479"/>
                  </a:lnTo>
                  <a:lnTo>
                    <a:pt x="181816" y="44380"/>
                  </a:lnTo>
                  <a:lnTo>
                    <a:pt x="214873" y="38187"/>
                  </a:lnTo>
                  <a:lnTo>
                    <a:pt x="310152" y="38187"/>
                  </a:lnTo>
                  <a:lnTo>
                    <a:pt x="309173" y="36993"/>
                  </a:lnTo>
                  <a:lnTo>
                    <a:pt x="289393" y="20805"/>
                  </a:lnTo>
                  <a:lnTo>
                    <a:pt x="267084" y="9245"/>
                  </a:lnTo>
                  <a:lnTo>
                    <a:pt x="242245" y="2311"/>
                  </a:lnTo>
                  <a:lnTo>
                    <a:pt x="21487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7943255" y="8793209"/>
              <a:ext cx="182633" cy="247688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8191525" y="8774131"/>
              <a:ext cx="2472055" cy="333375"/>
            </a:xfrm>
            <a:custGeom>
              <a:avLst/>
              <a:gdLst/>
              <a:ahLst/>
              <a:cxnLst/>
              <a:rect l="l" t="t" r="r" b="b"/>
              <a:pathLst>
                <a:path w="2472054" h="333375">
                  <a:moveTo>
                    <a:pt x="248297" y="19088"/>
                  </a:moveTo>
                  <a:lnTo>
                    <a:pt x="207708" y="19088"/>
                  </a:lnTo>
                  <a:lnTo>
                    <a:pt x="207708" y="143230"/>
                  </a:lnTo>
                  <a:lnTo>
                    <a:pt x="206311" y="161886"/>
                  </a:lnTo>
                  <a:lnTo>
                    <a:pt x="185331" y="208876"/>
                  </a:lnTo>
                  <a:lnTo>
                    <a:pt x="143014" y="234111"/>
                  </a:lnTo>
                  <a:lnTo>
                    <a:pt x="142595" y="234111"/>
                  </a:lnTo>
                  <a:lnTo>
                    <a:pt x="125349" y="235737"/>
                  </a:lnTo>
                  <a:lnTo>
                    <a:pt x="77838" y="221132"/>
                  </a:lnTo>
                  <a:lnTo>
                    <a:pt x="49618" y="180009"/>
                  </a:lnTo>
                  <a:lnTo>
                    <a:pt x="44221" y="143230"/>
                  </a:lnTo>
                  <a:lnTo>
                    <a:pt x="44170" y="142633"/>
                  </a:lnTo>
                  <a:lnTo>
                    <a:pt x="50063" y="104355"/>
                  </a:lnTo>
                  <a:lnTo>
                    <a:pt x="80187" y="64909"/>
                  </a:lnTo>
                  <a:lnTo>
                    <a:pt x="125349" y="51308"/>
                  </a:lnTo>
                  <a:lnTo>
                    <a:pt x="141071" y="52819"/>
                  </a:lnTo>
                  <a:lnTo>
                    <a:pt x="182638" y="75184"/>
                  </a:lnTo>
                  <a:lnTo>
                    <a:pt x="206146" y="122415"/>
                  </a:lnTo>
                  <a:lnTo>
                    <a:pt x="207708" y="143230"/>
                  </a:lnTo>
                  <a:lnTo>
                    <a:pt x="207708" y="19088"/>
                  </a:lnTo>
                  <a:lnTo>
                    <a:pt x="205320" y="19088"/>
                  </a:lnTo>
                  <a:lnTo>
                    <a:pt x="205320" y="54292"/>
                  </a:lnTo>
                  <a:lnTo>
                    <a:pt x="202514" y="51308"/>
                  </a:lnTo>
                  <a:lnTo>
                    <a:pt x="188379" y="36283"/>
                  </a:lnTo>
                  <a:lnTo>
                    <a:pt x="168617" y="23418"/>
                  </a:lnTo>
                  <a:lnTo>
                    <a:pt x="146011" y="15697"/>
                  </a:lnTo>
                  <a:lnTo>
                    <a:pt x="120573" y="13131"/>
                  </a:lnTo>
                  <a:lnTo>
                    <a:pt x="96189" y="15265"/>
                  </a:lnTo>
                  <a:lnTo>
                    <a:pt x="53365" y="32423"/>
                  </a:lnTo>
                  <a:lnTo>
                    <a:pt x="19646" y="66255"/>
                  </a:lnTo>
                  <a:lnTo>
                    <a:pt x="2184" y="113855"/>
                  </a:lnTo>
                  <a:lnTo>
                    <a:pt x="0" y="142633"/>
                  </a:lnTo>
                  <a:lnTo>
                    <a:pt x="2197" y="171958"/>
                  </a:lnTo>
                  <a:lnTo>
                    <a:pt x="19812" y="220294"/>
                  </a:lnTo>
                  <a:lnTo>
                    <a:pt x="53759" y="254457"/>
                  </a:lnTo>
                  <a:lnTo>
                    <a:pt x="96431" y="271767"/>
                  </a:lnTo>
                  <a:lnTo>
                    <a:pt x="120573" y="273939"/>
                  </a:lnTo>
                  <a:lnTo>
                    <a:pt x="145554" y="271322"/>
                  </a:lnTo>
                  <a:lnTo>
                    <a:pt x="168021" y="263499"/>
                  </a:lnTo>
                  <a:lnTo>
                    <a:pt x="187934" y="250444"/>
                  </a:lnTo>
                  <a:lnTo>
                    <a:pt x="201917" y="235737"/>
                  </a:lnTo>
                  <a:lnTo>
                    <a:pt x="205320" y="232156"/>
                  </a:lnTo>
                  <a:lnTo>
                    <a:pt x="205320" y="266776"/>
                  </a:lnTo>
                  <a:lnTo>
                    <a:pt x="248297" y="266776"/>
                  </a:lnTo>
                  <a:lnTo>
                    <a:pt x="248297" y="232156"/>
                  </a:lnTo>
                  <a:lnTo>
                    <a:pt x="248297" y="54292"/>
                  </a:lnTo>
                  <a:lnTo>
                    <a:pt x="248297" y="19088"/>
                  </a:lnTo>
                  <a:close/>
                </a:path>
                <a:path w="2472054" h="333375">
                  <a:moveTo>
                    <a:pt x="675627" y="143827"/>
                  </a:moveTo>
                  <a:lnTo>
                    <a:pt x="673315" y="116713"/>
                  </a:lnTo>
                  <a:lnTo>
                    <a:pt x="666369" y="92049"/>
                  </a:lnTo>
                  <a:lnTo>
                    <a:pt x="654812" y="69862"/>
                  </a:lnTo>
                  <a:lnTo>
                    <a:pt x="639610" y="51308"/>
                  </a:lnTo>
                  <a:lnTo>
                    <a:pt x="638632" y="50114"/>
                  </a:lnTo>
                  <a:lnTo>
                    <a:pt x="631456" y="44246"/>
                  </a:lnTo>
                  <a:lnTo>
                    <a:pt x="631456" y="143827"/>
                  </a:lnTo>
                  <a:lnTo>
                    <a:pt x="629856" y="164160"/>
                  </a:lnTo>
                  <a:lnTo>
                    <a:pt x="605790" y="211264"/>
                  </a:lnTo>
                  <a:lnTo>
                    <a:pt x="561530" y="234226"/>
                  </a:lnTo>
                  <a:lnTo>
                    <a:pt x="544322" y="235737"/>
                  </a:lnTo>
                  <a:lnTo>
                    <a:pt x="527354" y="234226"/>
                  </a:lnTo>
                  <a:lnTo>
                    <a:pt x="484035" y="211569"/>
                  </a:lnTo>
                  <a:lnTo>
                    <a:pt x="460540" y="164401"/>
                  </a:lnTo>
                  <a:lnTo>
                    <a:pt x="460209" y="159943"/>
                  </a:lnTo>
                  <a:lnTo>
                    <a:pt x="458978" y="143827"/>
                  </a:lnTo>
                  <a:lnTo>
                    <a:pt x="465175" y="105410"/>
                  </a:lnTo>
                  <a:lnTo>
                    <a:pt x="496785" y="65265"/>
                  </a:lnTo>
                  <a:lnTo>
                    <a:pt x="544322" y="51308"/>
                  </a:lnTo>
                  <a:lnTo>
                    <a:pt x="561835" y="52857"/>
                  </a:lnTo>
                  <a:lnTo>
                    <a:pt x="606094" y="76073"/>
                  </a:lnTo>
                  <a:lnTo>
                    <a:pt x="629869" y="123482"/>
                  </a:lnTo>
                  <a:lnTo>
                    <a:pt x="631456" y="143827"/>
                  </a:lnTo>
                  <a:lnTo>
                    <a:pt x="631456" y="44246"/>
                  </a:lnTo>
                  <a:lnTo>
                    <a:pt x="618845" y="33934"/>
                  </a:lnTo>
                  <a:lnTo>
                    <a:pt x="596544" y="22377"/>
                  </a:lnTo>
                  <a:lnTo>
                    <a:pt x="571703" y="15430"/>
                  </a:lnTo>
                  <a:lnTo>
                    <a:pt x="544322" y="13131"/>
                  </a:lnTo>
                  <a:lnTo>
                    <a:pt x="516534" y="15430"/>
                  </a:lnTo>
                  <a:lnTo>
                    <a:pt x="469684" y="33934"/>
                  </a:lnTo>
                  <a:lnTo>
                    <a:pt x="438238" y="65265"/>
                  </a:lnTo>
                  <a:lnTo>
                    <a:pt x="421513" y="100482"/>
                  </a:lnTo>
                  <a:lnTo>
                    <a:pt x="417195" y="120548"/>
                  </a:lnTo>
                  <a:lnTo>
                    <a:pt x="372440" y="120548"/>
                  </a:lnTo>
                  <a:lnTo>
                    <a:pt x="372440" y="19088"/>
                  </a:lnTo>
                  <a:lnTo>
                    <a:pt x="329450" y="19088"/>
                  </a:lnTo>
                  <a:lnTo>
                    <a:pt x="329450" y="266776"/>
                  </a:lnTo>
                  <a:lnTo>
                    <a:pt x="372440" y="266776"/>
                  </a:lnTo>
                  <a:lnTo>
                    <a:pt x="372440" y="159943"/>
                  </a:lnTo>
                  <a:lnTo>
                    <a:pt x="414807" y="159943"/>
                  </a:lnTo>
                  <a:lnTo>
                    <a:pt x="431596" y="211975"/>
                  </a:lnTo>
                  <a:lnTo>
                    <a:pt x="462521" y="247751"/>
                  </a:lnTo>
                  <a:lnTo>
                    <a:pt x="513549" y="271030"/>
                  </a:lnTo>
                  <a:lnTo>
                    <a:pt x="544322" y="273939"/>
                  </a:lnTo>
                  <a:lnTo>
                    <a:pt x="571461" y="271627"/>
                  </a:lnTo>
                  <a:lnTo>
                    <a:pt x="596176" y="264693"/>
                  </a:lnTo>
                  <a:lnTo>
                    <a:pt x="618464" y="253123"/>
                  </a:lnTo>
                  <a:lnTo>
                    <a:pt x="638327" y="236943"/>
                  </a:lnTo>
                  <a:lnTo>
                    <a:pt x="639318" y="235737"/>
                  </a:lnTo>
                  <a:lnTo>
                    <a:pt x="654646" y="217233"/>
                  </a:lnTo>
                  <a:lnTo>
                    <a:pt x="666305" y="195148"/>
                  </a:lnTo>
                  <a:lnTo>
                    <a:pt x="673290" y="170675"/>
                  </a:lnTo>
                  <a:lnTo>
                    <a:pt x="675627" y="143827"/>
                  </a:lnTo>
                  <a:close/>
                </a:path>
                <a:path w="2472054" h="333375">
                  <a:moveTo>
                    <a:pt x="903605" y="19113"/>
                  </a:moveTo>
                  <a:lnTo>
                    <a:pt x="705459" y="19113"/>
                  </a:lnTo>
                  <a:lnTo>
                    <a:pt x="705459" y="58483"/>
                  </a:lnTo>
                  <a:lnTo>
                    <a:pt x="783043" y="58483"/>
                  </a:lnTo>
                  <a:lnTo>
                    <a:pt x="783043" y="266763"/>
                  </a:lnTo>
                  <a:lnTo>
                    <a:pt x="826020" y="266763"/>
                  </a:lnTo>
                  <a:lnTo>
                    <a:pt x="826020" y="58483"/>
                  </a:lnTo>
                  <a:lnTo>
                    <a:pt x="903605" y="58483"/>
                  </a:lnTo>
                  <a:lnTo>
                    <a:pt x="903605" y="19113"/>
                  </a:lnTo>
                  <a:close/>
                </a:path>
                <a:path w="2472054" h="333375">
                  <a:moveTo>
                    <a:pt x="1283792" y="196938"/>
                  </a:moveTo>
                  <a:lnTo>
                    <a:pt x="1266698" y="213918"/>
                  </a:lnTo>
                  <a:lnTo>
                    <a:pt x="1247673" y="226047"/>
                  </a:lnTo>
                  <a:lnTo>
                    <a:pt x="1226705" y="233311"/>
                  </a:lnTo>
                  <a:lnTo>
                    <a:pt x="1203807" y="235737"/>
                  </a:lnTo>
                  <a:lnTo>
                    <a:pt x="1186535" y="234213"/>
                  </a:lnTo>
                  <a:lnTo>
                    <a:pt x="1142339" y="211277"/>
                  </a:lnTo>
                  <a:lnTo>
                    <a:pt x="1118285" y="164160"/>
                  </a:lnTo>
                  <a:lnTo>
                    <a:pt x="1116672" y="143827"/>
                  </a:lnTo>
                  <a:lnTo>
                    <a:pt x="1118285" y="123482"/>
                  </a:lnTo>
                  <a:lnTo>
                    <a:pt x="1142339" y="76073"/>
                  </a:lnTo>
                  <a:lnTo>
                    <a:pt x="1186878" y="52857"/>
                  </a:lnTo>
                  <a:lnTo>
                    <a:pt x="1204417" y="51308"/>
                  </a:lnTo>
                  <a:lnTo>
                    <a:pt x="1227391" y="53632"/>
                  </a:lnTo>
                  <a:lnTo>
                    <a:pt x="1247978" y="60566"/>
                  </a:lnTo>
                  <a:lnTo>
                    <a:pt x="1266190" y="72136"/>
                  </a:lnTo>
                  <a:lnTo>
                    <a:pt x="1282001" y="88315"/>
                  </a:lnTo>
                  <a:lnTo>
                    <a:pt x="1282001" y="36995"/>
                  </a:lnTo>
                  <a:lnTo>
                    <a:pt x="1264437" y="26543"/>
                  </a:lnTo>
                  <a:lnTo>
                    <a:pt x="1245743" y="19088"/>
                  </a:lnTo>
                  <a:lnTo>
                    <a:pt x="1225931" y="14617"/>
                  </a:lnTo>
                  <a:lnTo>
                    <a:pt x="1205001" y="13131"/>
                  </a:lnTo>
                  <a:lnTo>
                    <a:pt x="1177582" y="15455"/>
                  </a:lnTo>
                  <a:lnTo>
                    <a:pt x="1130147" y="34099"/>
                  </a:lnTo>
                  <a:lnTo>
                    <a:pt x="1093660" y="70281"/>
                  </a:lnTo>
                  <a:lnTo>
                    <a:pt x="1074851" y="117284"/>
                  </a:lnTo>
                  <a:lnTo>
                    <a:pt x="1072502" y="144424"/>
                  </a:lnTo>
                  <a:lnTo>
                    <a:pt x="1074826" y="171272"/>
                  </a:lnTo>
                  <a:lnTo>
                    <a:pt x="1093482" y="217665"/>
                  </a:lnTo>
                  <a:lnTo>
                    <a:pt x="1129741" y="253288"/>
                  </a:lnTo>
                  <a:lnTo>
                    <a:pt x="1177340" y="271640"/>
                  </a:lnTo>
                  <a:lnTo>
                    <a:pt x="1205001" y="273939"/>
                  </a:lnTo>
                  <a:lnTo>
                    <a:pt x="1226261" y="272326"/>
                  </a:lnTo>
                  <a:lnTo>
                    <a:pt x="1246479" y="267525"/>
                  </a:lnTo>
                  <a:lnTo>
                    <a:pt x="1265656" y="259499"/>
                  </a:lnTo>
                  <a:lnTo>
                    <a:pt x="1283792" y="248285"/>
                  </a:lnTo>
                  <a:lnTo>
                    <a:pt x="1283792" y="196938"/>
                  </a:lnTo>
                  <a:close/>
                </a:path>
                <a:path w="2472054" h="333375">
                  <a:moveTo>
                    <a:pt x="1596517" y="143827"/>
                  </a:moveTo>
                  <a:lnTo>
                    <a:pt x="1587182" y="92049"/>
                  </a:lnTo>
                  <a:lnTo>
                    <a:pt x="1560195" y="51308"/>
                  </a:lnTo>
                  <a:lnTo>
                    <a:pt x="1552346" y="44538"/>
                  </a:lnTo>
                  <a:lnTo>
                    <a:pt x="1552346" y="143827"/>
                  </a:lnTo>
                  <a:lnTo>
                    <a:pt x="1550746" y="164160"/>
                  </a:lnTo>
                  <a:lnTo>
                    <a:pt x="1526679" y="211264"/>
                  </a:lnTo>
                  <a:lnTo>
                    <a:pt x="1482483" y="234213"/>
                  </a:lnTo>
                  <a:lnTo>
                    <a:pt x="1465211" y="235737"/>
                  </a:lnTo>
                  <a:lnTo>
                    <a:pt x="1447939" y="234213"/>
                  </a:lnTo>
                  <a:lnTo>
                    <a:pt x="1403731" y="211264"/>
                  </a:lnTo>
                  <a:lnTo>
                    <a:pt x="1379677" y="164160"/>
                  </a:lnTo>
                  <a:lnTo>
                    <a:pt x="1378077" y="143827"/>
                  </a:lnTo>
                  <a:lnTo>
                    <a:pt x="1379651" y="123482"/>
                  </a:lnTo>
                  <a:lnTo>
                    <a:pt x="1403438" y="76073"/>
                  </a:lnTo>
                  <a:lnTo>
                    <a:pt x="1447698" y="52857"/>
                  </a:lnTo>
                  <a:lnTo>
                    <a:pt x="1465211" y="51308"/>
                  </a:lnTo>
                  <a:lnTo>
                    <a:pt x="1482788" y="52857"/>
                  </a:lnTo>
                  <a:lnTo>
                    <a:pt x="1526984" y="75780"/>
                  </a:lnTo>
                  <a:lnTo>
                    <a:pt x="1550758" y="123240"/>
                  </a:lnTo>
                  <a:lnTo>
                    <a:pt x="1552346" y="143827"/>
                  </a:lnTo>
                  <a:lnTo>
                    <a:pt x="1552346" y="44538"/>
                  </a:lnTo>
                  <a:lnTo>
                    <a:pt x="1539341" y="33934"/>
                  </a:lnTo>
                  <a:lnTo>
                    <a:pt x="1517053" y="22377"/>
                  </a:lnTo>
                  <a:lnTo>
                    <a:pt x="1492351" y="15430"/>
                  </a:lnTo>
                  <a:lnTo>
                    <a:pt x="1465211" y="13131"/>
                  </a:lnTo>
                  <a:lnTo>
                    <a:pt x="1438071" y="15430"/>
                  </a:lnTo>
                  <a:lnTo>
                    <a:pt x="1391069" y="33934"/>
                  </a:lnTo>
                  <a:lnTo>
                    <a:pt x="1354886" y="69862"/>
                  </a:lnTo>
                  <a:lnTo>
                    <a:pt x="1336230" y="116713"/>
                  </a:lnTo>
                  <a:lnTo>
                    <a:pt x="1333906" y="143827"/>
                  </a:lnTo>
                  <a:lnTo>
                    <a:pt x="1336230" y="170675"/>
                  </a:lnTo>
                  <a:lnTo>
                    <a:pt x="1354886" y="217233"/>
                  </a:lnTo>
                  <a:lnTo>
                    <a:pt x="1391069" y="253123"/>
                  </a:lnTo>
                  <a:lnTo>
                    <a:pt x="1438071" y="271627"/>
                  </a:lnTo>
                  <a:lnTo>
                    <a:pt x="1465211" y="273939"/>
                  </a:lnTo>
                  <a:lnTo>
                    <a:pt x="1492351" y="271627"/>
                  </a:lnTo>
                  <a:lnTo>
                    <a:pt x="1539341" y="253123"/>
                  </a:lnTo>
                  <a:lnTo>
                    <a:pt x="1575523" y="217233"/>
                  </a:lnTo>
                  <a:lnTo>
                    <a:pt x="1594180" y="170675"/>
                  </a:lnTo>
                  <a:lnTo>
                    <a:pt x="1596517" y="143827"/>
                  </a:lnTo>
                  <a:close/>
                </a:path>
                <a:path w="2472054" h="333375">
                  <a:moveTo>
                    <a:pt x="1899716" y="227406"/>
                  </a:moveTo>
                  <a:lnTo>
                    <a:pt x="1859127" y="227406"/>
                  </a:lnTo>
                  <a:lnTo>
                    <a:pt x="1859127" y="19126"/>
                  </a:lnTo>
                  <a:lnTo>
                    <a:pt x="1816150" y="19126"/>
                  </a:lnTo>
                  <a:lnTo>
                    <a:pt x="1816150" y="227406"/>
                  </a:lnTo>
                  <a:lnTo>
                    <a:pt x="1705140" y="227406"/>
                  </a:lnTo>
                  <a:lnTo>
                    <a:pt x="1705140" y="19126"/>
                  </a:lnTo>
                  <a:lnTo>
                    <a:pt x="1662163" y="19126"/>
                  </a:lnTo>
                  <a:lnTo>
                    <a:pt x="1662163" y="227406"/>
                  </a:lnTo>
                  <a:lnTo>
                    <a:pt x="1662163" y="266776"/>
                  </a:lnTo>
                  <a:lnTo>
                    <a:pt x="1860321" y="266776"/>
                  </a:lnTo>
                  <a:lnTo>
                    <a:pt x="1860321" y="332816"/>
                  </a:lnTo>
                  <a:lnTo>
                    <a:pt x="1899716" y="332816"/>
                  </a:lnTo>
                  <a:lnTo>
                    <a:pt x="1899716" y="266776"/>
                  </a:lnTo>
                  <a:lnTo>
                    <a:pt x="1899716" y="227406"/>
                  </a:lnTo>
                  <a:close/>
                </a:path>
                <a:path w="2472054" h="333375">
                  <a:moveTo>
                    <a:pt x="2157539" y="0"/>
                  </a:moveTo>
                  <a:lnTo>
                    <a:pt x="1988032" y="182613"/>
                  </a:lnTo>
                  <a:lnTo>
                    <a:pt x="1988032" y="19088"/>
                  </a:lnTo>
                  <a:lnTo>
                    <a:pt x="1945055" y="19088"/>
                  </a:lnTo>
                  <a:lnTo>
                    <a:pt x="1945055" y="284086"/>
                  </a:lnTo>
                  <a:lnTo>
                    <a:pt x="2114562" y="101447"/>
                  </a:lnTo>
                  <a:lnTo>
                    <a:pt x="2114562" y="266776"/>
                  </a:lnTo>
                  <a:lnTo>
                    <a:pt x="2157539" y="266776"/>
                  </a:lnTo>
                  <a:lnTo>
                    <a:pt x="2157539" y="0"/>
                  </a:lnTo>
                  <a:close/>
                </a:path>
                <a:path w="2472054" h="333375">
                  <a:moveTo>
                    <a:pt x="2471521" y="19088"/>
                  </a:moveTo>
                  <a:lnTo>
                    <a:pt x="2430932" y="19088"/>
                  </a:lnTo>
                  <a:lnTo>
                    <a:pt x="2430932" y="143230"/>
                  </a:lnTo>
                  <a:lnTo>
                    <a:pt x="2429535" y="161886"/>
                  </a:lnTo>
                  <a:lnTo>
                    <a:pt x="2408555" y="208876"/>
                  </a:lnTo>
                  <a:lnTo>
                    <a:pt x="2366238" y="234111"/>
                  </a:lnTo>
                  <a:lnTo>
                    <a:pt x="2365806" y="234111"/>
                  </a:lnTo>
                  <a:lnTo>
                    <a:pt x="2348560" y="235737"/>
                  </a:lnTo>
                  <a:lnTo>
                    <a:pt x="2301049" y="221132"/>
                  </a:lnTo>
                  <a:lnTo>
                    <a:pt x="2272830" y="180009"/>
                  </a:lnTo>
                  <a:lnTo>
                    <a:pt x="2267394" y="142633"/>
                  </a:lnTo>
                  <a:lnTo>
                    <a:pt x="2268867" y="122415"/>
                  </a:lnTo>
                  <a:lnTo>
                    <a:pt x="2290965" y="75488"/>
                  </a:lnTo>
                  <a:lnTo>
                    <a:pt x="2332202" y="52819"/>
                  </a:lnTo>
                  <a:lnTo>
                    <a:pt x="2348560" y="51308"/>
                  </a:lnTo>
                  <a:lnTo>
                    <a:pt x="2364295" y="52819"/>
                  </a:lnTo>
                  <a:lnTo>
                    <a:pt x="2405862" y="75184"/>
                  </a:lnTo>
                  <a:lnTo>
                    <a:pt x="2429357" y="122415"/>
                  </a:lnTo>
                  <a:lnTo>
                    <a:pt x="2430881" y="142633"/>
                  </a:lnTo>
                  <a:lnTo>
                    <a:pt x="2430932" y="143230"/>
                  </a:lnTo>
                  <a:lnTo>
                    <a:pt x="2430932" y="19088"/>
                  </a:lnTo>
                  <a:lnTo>
                    <a:pt x="2428544" y="19088"/>
                  </a:lnTo>
                  <a:lnTo>
                    <a:pt x="2428544" y="54292"/>
                  </a:lnTo>
                  <a:lnTo>
                    <a:pt x="2425738" y="51308"/>
                  </a:lnTo>
                  <a:lnTo>
                    <a:pt x="2411603" y="36283"/>
                  </a:lnTo>
                  <a:lnTo>
                    <a:pt x="2391829" y="23418"/>
                  </a:lnTo>
                  <a:lnTo>
                    <a:pt x="2369235" y="15697"/>
                  </a:lnTo>
                  <a:lnTo>
                    <a:pt x="2343797" y="13131"/>
                  </a:lnTo>
                  <a:lnTo>
                    <a:pt x="2319413" y="15265"/>
                  </a:lnTo>
                  <a:lnTo>
                    <a:pt x="2276589" y="32423"/>
                  </a:lnTo>
                  <a:lnTo>
                    <a:pt x="2242870" y="66255"/>
                  </a:lnTo>
                  <a:lnTo>
                    <a:pt x="2225408" y="113855"/>
                  </a:lnTo>
                  <a:lnTo>
                    <a:pt x="2223224" y="142633"/>
                  </a:lnTo>
                  <a:lnTo>
                    <a:pt x="2225421" y="171958"/>
                  </a:lnTo>
                  <a:lnTo>
                    <a:pt x="2243036" y="220294"/>
                  </a:lnTo>
                  <a:lnTo>
                    <a:pt x="2276983" y="254457"/>
                  </a:lnTo>
                  <a:lnTo>
                    <a:pt x="2319655" y="271767"/>
                  </a:lnTo>
                  <a:lnTo>
                    <a:pt x="2343797" y="273939"/>
                  </a:lnTo>
                  <a:lnTo>
                    <a:pt x="2368778" y="271322"/>
                  </a:lnTo>
                  <a:lnTo>
                    <a:pt x="2391232" y="263499"/>
                  </a:lnTo>
                  <a:lnTo>
                    <a:pt x="2411158" y="250444"/>
                  </a:lnTo>
                  <a:lnTo>
                    <a:pt x="2425141" y="235737"/>
                  </a:lnTo>
                  <a:lnTo>
                    <a:pt x="2428544" y="232156"/>
                  </a:lnTo>
                  <a:lnTo>
                    <a:pt x="2428544" y="266776"/>
                  </a:lnTo>
                  <a:lnTo>
                    <a:pt x="2471521" y="266776"/>
                  </a:lnTo>
                  <a:lnTo>
                    <a:pt x="2471521" y="232156"/>
                  </a:lnTo>
                  <a:lnTo>
                    <a:pt x="2471521" y="54292"/>
                  </a:lnTo>
                  <a:lnTo>
                    <a:pt x="2471521" y="1908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0708385" y="8793209"/>
              <a:ext cx="223218" cy="24889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1012711" y="8793209"/>
              <a:ext cx="181439" cy="247688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11251489" y="8642825"/>
              <a:ext cx="2302510" cy="537845"/>
            </a:xfrm>
            <a:custGeom>
              <a:avLst/>
              <a:gdLst/>
              <a:ahLst/>
              <a:cxnLst/>
              <a:rect l="l" t="t" r="r" b="b"/>
              <a:pathLst>
                <a:path w="2302509" h="537845">
                  <a:moveTo>
                    <a:pt x="202920" y="150431"/>
                  </a:moveTo>
                  <a:lnTo>
                    <a:pt x="159943" y="150431"/>
                  </a:lnTo>
                  <a:lnTo>
                    <a:pt x="159943" y="252031"/>
                  </a:lnTo>
                  <a:lnTo>
                    <a:pt x="42964" y="252031"/>
                  </a:lnTo>
                  <a:lnTo>
                    <a:pt x="42964" y="150431"/>
                  </a:lnTo>
                  <a:lnTo>
                    <a:pt x="0" y="150431"/>
                  </a:lnTo>
                  <a:lnTo>
                    <a:pt x="0" y="252031"/>
                  </a:lnTo>
                  <a:lnTo>
                    <a:pt x="0" y="291401"/>
                  </a:lnTo>
                  <a:lnTo>
                    <a:pt x="0" y="398081"/>
                  </a:lnTo>
                  <a:lnTo>
                    <a:pt x="42964" y="398081"/>
                  </a:lnTo>
                  <a:lnTo>
                    <a:pt x="42964" y="291401"/>
                  </a:lnTo>
                  <a:lnTo>
                    <a:pt x="159943" y="291401"/>
                  </a:lnTo>
                  <a:lnTo>
                    <a:pt x="159943" y="398081"/>
                  </a:lnTo>
                  <a:lnTo>
                    <a:pt x="202920" y="398081"/>
                  </a:lnTo>
                  <a:lnTo>
                    <a:pt x="202920" y="291401"/>
                  </a:lnTo>
                  <a:lnTo>
                    <a:pt x="202920" y="252031"/>
                  </a:lnTo>
                  <a:lnTo>
                    <a:pt x="202920" y="150431"/>
                  </a:lnTo>
                  <a:close/>
                </a:path>
                <a:path w="2302509" h="537845">
                  <a:moveTo>
                    <a:pt x="465531" y="321678"/>
                  </a:moveTo>
                  <a:lnTo>
                    <a:pt x="464337" y="306133"/>
                  </a:lnTo>
                  <a:lnTo>
                    <a:pt x="460743" y="292290"/>
                  </a:lnTo>
                  <a:lnTo>
                    <a:pt x="456387" y="283489"/>
                  </a:lnTo>
                  <a:lnTo>
                    <a:pt x="454748" y="280174"/>
                  </a:lnTo>
                  <a:lnTo>
                    <a:pt x="446366" y="269760"/>
                  </a:lnTo>
                  <a:lnTo>
                    <a:pt x="432727" y="259054"/>
                  </a:lnTo>
                  <a:lnTo>
                    <a:pt x="421347" y="253961"/>
                  </a:lnTo>
                  <a:lnTo>
                    <a:pt x="421347" y="321678"/>
                  </a:lnTo>
                  <a:lnTo>
                    <a:pt x="420344" y="331495"/>
                  </a:lnTo>
                  <a:lnTo>
                    <a:pt x="389991" y="358241"/>
                  </a:lnTo>
                  <a:lnTo>
                    <a:pt x="367004" y="359879"/>
                  </a:lnTo>
                  <a:lnTo>
                    <a:pt x="326999" y="359879"/>
                  </a:lnTo>
                  <a:lnTo>
                    <a:pt x="326999" y="283489"/>
                  </a:lnTo>
                  <a:lnTo>
                    <a:pt x="367626" y="283489"/>
                  </a:lnTo>
                  <a:lnTo>
                    <a:pt x="405841" y="290652"/>
                  </a:lnTo>
                  <a:lnTo>
                    <a:pt x="421347" y="321678"/>
                  </a:lnTo>
                  <a:lnTo>
                    <a:pt x="421347" y="253961"/>
                  </a:lnTo>
                  <a:lnTo>
                    <a:pt x="415645" y="251409"/>
                  </a:lnTo>
                  <a:lnTo>
                    <a:pt x="395147" y="246811"/>
                  </a:lnTo>
                  <a:lnTo>
                    <a:pt x="371182" y="245287"/>
                  </a:lnTo>
                  <a:lnTo>
                    <a:pt x="326999" y="245287"/>
                  </a:lnTo>
                  <a:lnTo>
                    <a:pt x="326999" y="150393"/>
                  </a:lnTo>
                  <a:lnTo>
                    <a:pt x="284073" y="150393"/>
                  </a:lnTo>
                  <a:lnTo>
                    <a:pt x="284073" y="398081"/>
                  </a:lnTo>
                  <a:lnTo>
                    <a:pt x="370560" y="398081"/>
                  </a:lnTo>
                  <a:lnTo>
                    <a:pt x="394144" y="396773"/>
                  </a:lnTo>
                  <a:lnTo>
                    <a:pt x="443433" y="377190"/>
                  </a:lnTo>
                  <a:lnTo>
                    <a:pt x="456260" y="359879"/>
                  </a:lnTo>
                  <a:lnTo>
                    <a:pt x="459981" y="352869"/>
                  </a:lnTo>
                  <a:lnTo>
                    <a:pt x="464134" y="338137"/>
                  </a:lnTo>
                  <a:lnTo>
                    <a:pt x="465531" y="321678"/>
                  </a:lnTo>
                  <a:close/>
                </a:path>
                <a:path w="2302509" h="537845">
                  <a:moveTo>
                    <a:pt x="538340" y="150393"/>
                  </a:moveTo>
                  <a:lnTo>
                    <a:pt x="495376" y="150393"/>
                  </a:lnTo>
                  <a:lnTo>
                    <a:pt x="495376" y="398081"/>
                  </a:lnTo>
                  <a:lnTo>
                    <a:pt x="538340" y="398081"/>
                  </a:lnTo>
                  <a:lnTo>
                    <a:pt x="538340" y="150393"/>
                  </a:lnTo>
                  <a:close/>
                </a:path>
                <a:path w="2302509" h="537845">
                  <a:moveTo>
                    <a:pt x="814108" y="43548"/>
                  </a:moveTo>
                  <a:lnTo>
                    <a:pt x="778294" y="29832"/>
                  </a:lnTo>
                  <a:lnTo>
                    <a:pt x="771093" y="45504"/>
                  </a:lnTo>
                  <a:lnTo>
                    <a:pt x="760247" y="56692"/>
                  </a:lnTo>
                  <a:lnTo>
                    <a:pt x="745731" y="63398"/>
                  </a:lnTo>
                  <a:lnTo>
                    <a:pt x="727570" y="65633"/>
                  </a:lnTo>
                  <a:lnTo>
                    <a:pt x="709396" y="63398"/>
                  </a:lnTo>
                  <a:lnTo>
                    <a:pt x="694893" y="56692"/>
                  </a:lnTo>
                  <a:lnTo>
                    <a:pt x="684034" y="45504"/>
                  </a:lnTo>
                  <a:lnTo>
                    <a:pt x="676833" y="29832"/>
                  </a:lnTo>
                  <a:lnTo>
                    <a:pt x="641019" y="43548"/>
                  </a:lnTo>
                  <a:lnTo>
                    <a:pt x="662901" y="77470"/>
                  </a:lnTo>
                  <a:lnTo>
                    <a:pt x="698538" y="97574"/>
                  </a:lnTo>
                  <a:lnTo>
                    <a:pt x="727570" y="101447"/>
                  </a:lnTo>
                  <a:lnTo>
                    <a:pt x="742581" y="100482"/>
                  </a:lnTo>
                  <a:lnTo>
                    <a:pt x="781583" y="85940"/>
                  </a:lnTo>
                  <a:lnTo>
                    <a:pt x="808494" y="56273"/>
                  </a:lnTo>
                  <a:lnTo>
                    <a:pt x="814108" y="43548"/>
                  </a:lnTo>
                  <a:close/>
                </a:path>
                <a:path w="2302509" h="537845">
                  <a:moveTo>
                    <a:pt x="832015" y="131305"/>
                  </a:moveTo>
                  <a:lnTo>
                    <a:pt x="662520" y="313918"/>
                  </a:lnTo>
                  <a:lnTo>
                    <a:pt x="662520" y="150393"/>
                  </a:lnTo>
                  <a:lnTo>
                    <a:pt x="619531" y="150393"/>
                  </a:lnTo>
                  <a:lnTo>
                    <a:pt x="619531" y="415391"/>
                  </a:lnTo>
                  <a:lnTo>
                    <a:pt x="713714" y="313918"/>
                  </a:lnTo>
                  <a:lnTo>
                    <a:pt x="789051" y="232752"/>
                  </a:lnTo>
                  <a:lnTo>
                    <a:pt x="789051" y="398081"/>
                  </a:lnTo>
                  <a:lnTo>
                    <a:pt x="832015" y="398081"/>
                  </a:lnTo>
                  <a:lnTo>
                    <a:pt x="832015" y="232752"/>
                  </a:lnTo>
                  <a:lnTo>
                    <a:pt x="832015" y="131305"/>
                  </a:lnTo>
                  <a:close/>
                </a:path>
                <a:path w="2302509" h="537845">
                  <a:moveTo>
                    <a:pt x="1238935" y="275729"/>
                  </a:moveTo>
                  <a:lnTo>
                    <a:pt x="1229918" y="222758"/>
                  </a:lnTo>
                  <a:lnTo>
                    <a:pt x="1202842" y="180822"/>
                  </a:lnTo>
                  <a:lnTo>
                    <a:pt x="1160081" y="153530"/>
                  </a:lnTo>
                  <a:lnTo>
                    <a:pt x="1104049" y="144424"/>
                  </a:lnTo>
                  <a:lnTo>
                    <a:pt x="1086192" y="145199"/>
                  </a:lnTo>
                  <a:lnTo>
                    <a:pt x="1068997" y="147548"/>
                  </a:lnTo>
                  <a:lnTo>
                    <a:pt x="1052461" y="151472"/>
                  </a:lnTo>
                  <a:lnTo>
                    <a:pt x="1036612" y="156959"/>
                  </a:lnTo>
                  <a:lnTo>
                    <a:pt x="1036612" y="198729"/>
                  </a:lnTo>
                  <a:lnTo>
                    <a:pt x="1053922" y="191681"/>
                  </a:lnTo>
                  <a:lnTo>
                    <a:pt x="1071232" y="186651"/>
                  </a:lnTo>
                  <a:lnTo>
                    <a:pt x="1088542" y="183629"/>
                  </a:lnTo>
                  <a:lnTo>
                    <a:pt x="1105839" y="182613"/>
                  </a:lnTo>
                  <a:lnTo>
                    <a:pt x="1121740" y="183781"/>
                  </a:lnTo>
                  <a:lnTo>
                    <a:pt x="1163142" y="201129"/>
                  </a:lnTo>
                  <a:lnTo>
                    <a:pt x="1190117" y="236931"/>
                  </a:lnTo>
                  <a:lnTo>
                    <a:pt x="1194777" y="252450"/>
                  </a:lnTo>
                  <a:lnTo>
                    <a:pt x="1064069" y="252450"/>
                  </a:lnTo>
                  <a:lnTo>
                    <a:pt x="1064069" y="290652"/>
                  </a:lnTo>
                  <a:lnTo>
                    <a:pt x="1194777" y="290652"/>
                  </a:lnTo>
                  <a:lnTo>
                    <a:pt x="1191653" y="306857"/>
                  </a:lnTo>
                  <a:lnTo>
                    <a:pt x="1166126" y="345859"/>
                  </a:lnTo>
                  <a:lnTo>
                    <a:pt x="1123162" y="365721"/>
                  </a:lnTo>
                  <a:lnTo>
                    <a:pt x="1106449" y="367042"/>
                  </a:lnTo>
                  <a:lnTo>
                    <a:pt x="1088199" y="365963"/>
                  </a:lnTo>
                  <a:lnTo>
                    <a:pt x="1070483" y="362712"/>
                  </a:lnTo>
                  <a:lnTo>
                    <a:pt x="1053287" y="357301"/>
                  </a:lnTo>
                  <a:lnTo>
                    <a:pt x="1036612" y="349732"/>
                  </a:lnTo>
                  <a:lnTo>
                    <a:pt x="1036612" y="391515"/>
                  </a:lnTo>
                  <a:lnTo>
                    <a:pt x="1053553" y="397522"/>
                  </a:lnTo>
                  <a:lnTo>
                    <a:pt x="1070927" y="401802"/>
                  </a:lnTo>
                  <a:lnTo>
                    <a:pt x="1088771" y="404380"/>
                  </a:lnTo>
                  <a:lnTo>
                    <a:pt x="1107046" y="405244"/>
                  </a:lnTo>
                  <a:lnTo>
                    <a:pt x="1134922" y="402958"/>
                  </a:lnTo>
                  <a:lnTo>
                    <a:pt x="1182522" y="384759"/>
                  </a:lnTo>
                  <a:lnTo>
                    <a:pt x="1218298" y="349364"/>
                  </a:lnTo>
                  <a:lnTo>
                    <a:pt x="1236649" y="302818"/>
                  </a:lnTo>
                  <a:lnTo>
                    <a:pt x="1238935" y="275729"/>
                  </a:lnTo>
                  <a:close/>
                </a:path>
                <a:path w="2302509" h="537845">
                  <a:moveTo>
                    <a:pt x="1626946" y="273939"/>
                  </a:moveTo>
                  <a:lnTo>
                    <a:pt x="1616354" y="219633"/>
                  </a:lnTo>
                  <a:lnTo>
                    <a:pt x="1590408" y="184404"/>
                  </a:lnTo>
                  <a:lnTo>
                    <a:pt x="1582788" y="177241"/>
                  </a:lnTo>
                  <a:lnTo>
                    <a:pt x="1582788" y="273939"/>
                  </a:lnTo>
                  <a:lnTo>
                    <a:pt x="1580616" y="296354"/>
                  </a:lnTo>
                  <a:lnTo>
                    <a:pt x="1563306" y="332473"/>
                  </a:lnTo>
                  <a:lnTo>
                    <a:pt x="1516976" y="360476"/>
                  </a:lnTo>
                  <a:lnTo>
                    <a:pt x="1479524" y="364058"/>
                  </a:lnTo>
                  <a:lnTo>
                    <a:pt x="1479524" y="184404"/>
                  </a:lnTo>
                  <a:lnTo>
                    <a:pt x="1531340" y="192468"/>
                  </a:lnTo>
                  <a:lnTo>
                    <a:pt x="1573530" y="230073"/>
                  </a:lnTo>
                  <a:lnTo>
                    <a:pt x="1582788" y="273939"/>
                  </a:lnTo>
                  <a:lnTo>
                    <a:pt x="1582788" y="177241"/>
                  </a:lnTo>
                  <a:lnTo>
                    <a:pt x="1563687" y="164350"/>
                  </a:lnTo>
                  <a:lnTo>
                    <a:pt x="1539214" y="154279"/>
                  </a:lnTo>
                  <a:lnTo>
                    <a:pt x="1511160" y="148234"/>
                  </a:lnTo>
                  <a:lnTo>
                    <a:pt x="1479524" y="146215"/>
                  </a:lnTo>
                  <a:lnTo>
                    <a:pt x="1479524" y="0"/>
                  </a:lnTo>
                  <a:lnTo>
                    <a:pt x="1436560" y="0"/>
                  </a:lnTo>
                  <a:lnTo>
                    <a:pt x="1436560" y="146215"/>
                  </a:lnTo>
                  <a:lnTo>
                    <a:pt x="1436560" y="184404"/>
                  </a:lnTo>
                  <a:lnTo>
                    <a:pt x="1436560" y="364058"/>
                  </a:lnTo>
                  <a:lnTo>
                    <a:pt x="1417053" y="363613"/>
                  </a:lnTo>
                  <a:lnTo>
                    <a:pt x="1367917" y="346151"/>
                  </a:lnTo>
                  <a:lnTo>
                    <a:pt x="1341958" y="315874"/>
                  </a:lnTo>
                  <a:lnTo>
                    <a:pt x="1333309" y="273939"/>
                  </a:lnTo>
                  <a:lnTo>
                    <a:pt x="1335620" y="250291"/>
                  </a:lnTo>
                  <a:lnTo>
                    <a:pt x="1354112" y="213283"/>
                  </a:lnTo>
                  <a:lnTo>
                    <a:pt x="1400594" y="187401"/>
                  </a:lnTo>
                  <a:lnTo>
                    <a:pt x="1436560" y="184404"/>
                  </a:lnTo>
                  <a:lnTo>
                    <a:pt x="1436560" y="146215"/>
                  </a:lnTo>
                  <a:lnTo>
                    <a:pt x="1376870" y="154279"/>
                  </a:lnTo>
                  <a:lnTo>
                    <a:pt x="1331518" y="178447"/>
                  </a:lnTo>
                  <a:lnTo>
                    <a:pt x="1299718" y="219633"/>
                  </a:lnTo>
                  <a:lnTo>
                    <a:pt x="1289126" y="273939"/>
                  </a:lnTo>
                  <a:lnTo>
                    <a:pt x="1291818" y="302996"/>
                  </a:lnTo>
                  <a:lnTo>
                    <a:pt x="1313307" y="351040"/>
                  </a:lnTo>
                  <a:lnTo>
                    <a:pt x="1353413" y="384136"/>
                  </a:lnTo>
                  <a:lnTo>
                    <a:pt x="1405636" y="400253"/>
                  </a:lnTo>
                  <a:lnTo>
                    <a:pt x="1436560" y="402259"/>
                  </a:lnTo>
                  <a:lnTo>
                    <a:pt x="1436560" y="537743"/>
                  </a:lnTo>
                  <a:lnTo>
                    <a:pt x="1479524" y="537743"/>
                  </a:lnTo>
                  <a:lnTo>
                    <a:pt x="1479524" y="402259"/>
                  </a:lnTo>
                  <a:lnTo>
                    <a:pt x="1510449" y="400253"/>
                  </a:lnTo>
                  <a:lnTo>
                    <a:pt x="1562684" y="384136"/>
                  </a:lnTo>
                  <a:lnTo>
                    <a:pt x="1602778" y="351040"/>
                  </a:lnTo>
                  <a:lnTo>
                    <a:pt x="1624266" y="302996"/>
                  </a:lnTo>
                  <a:lnTo>
                    <a:pt x="1626946" y="273939"/>
                  </a:lnTo>
                  <a:close/>
                </a:path>
                <a:path w="2302509" h="537845">
                  <a:moveTo>
                    <a:pt x="2014893" y="273939"/>
                  </a:moveTo>
                  <a:lnTo>
                    <a:pt x="2004301" y="219633"/>
                  </a:lnTo>
                  <a:lnTo>
                    <a:pt x="1978355" y="184404"/>
                  </a:lnTo>
                  <a:lnTo>
                    <a:pt x="1970735" y="177241"/>
                  </a:lnTo>
                  <a:lnTo>
                    <a:pt x="1970735" y="273939"/>
                  </a:lnTo>
                  <a:lnTo>
                    <a:pt x="1968563" y="296354"/>
                  </a:lnTo>
                  <a:lnTo>
                    <a:pt x="1951253" y="332473"/>
                  </a:lnTo>
                  <a:lnTo>
                    <a:pt x="1904923" y="360476"/>
                  </a:lnTo>
                  <a:lnTo>
                    <a:pt x="1867471" y="364058"/>
                  </a:lnTo>
                  <a:lnTo>
                    <a:pt x="1867471" y="184404"/>
                  </a:lnTo>
                  <a:lnTo>
                    <a:pt x="1919287" y="192468"/>
                  </a:lnTo>
                  <a:lnTo>
                    <a:pt x="1961476" y="230073"/>
                  </a:lnTo>
                  <a:lnTo>
                    <a:pt x="1970735" y="273939"/>
                  </a:lnTo>
                  <a:lnTo>
                    <a:pt x="1970735" y="177241"/>
                  </a:lnTo>
                  <a:lnTo>
                    <a:pt x="1951634" y="164350"/>
                  </a:lnTo>
                  <a:lnTo>
                    <a:pt x="1927161" y="154279"/>
                  </a:lnTo>
                  <a:lnTo>
                    <a:pt x="1899107" y="148234"/>
                  </a:lnTo>
                  <a:lnTo>
                    <a:pt x="1867471" y="146215"/>
                  </a:lnTo>
                  <a:lnTo>
                    <a:pt x="1867471" y="0"/>
                  </a:lnTo>
                  <a:lnTo>
                    <a:pt x="1824507" y="0"/>
                  </a:lnTo>
                  <a:lnTo>
                    <a:pt x="1824507" y="146215"/>
                  </a:lnTo>
                  <a:lnTo>
                    <a:pt x="1824507" y="184404"/>
                  </a:lnTo>
                  <a:lnTo>
                    <a:pt x="1824507" y="364058"/>
                  </a:lnTo>
                  <a:lnTo>
                    <a:pt x="1805000" y="363613"/>
                  </a:lnTo>
                  <a:lnTo>
                    <a:pt x="1755863" y="346151"/>
                  </a:lnTo>
                  <a:lnTo>
                    <a:pt x="1729905" y="315874"/>
                  </a:lnTo>
                  <a:lnTo>
                    <a:pt x="1721256" y="273939"/>
                  </a:lnTo>
                  <a:lnTo>
                    <a:pt x="1723567" y="250291"/>
                  </a:lnTo>
                  <a:lnTo>
                    <a:pt x="1742059" y="213283"/>
                  </a:lnTo>
                  <a:lnTo>
                    <a:pt x="1788541" y="187401"/>
                  </a:lnTo>
                  <a:lnTo>
                    <a:pt x="1824507" y="184404"/>
                  </a:lnTo>
                  <a:lnTo>
                    <a:pt x="1824507" y="146215"/>
                  </a:lnTo>
                  <a:lnTo>
                    <a:pt x="1764817" y="154279"/>
                  </a:lnTo>
                  <a:lnTo>
                    <a:pt x="1719465" y="178447"/>
                  </a:lnTo>
                  <a:lnTo>
                    <a:pt x="1687664" y="219633"/>
                  </a:lnTo>
                  <a:lnTo>
                    <a:pt x="1677073" y="273939"/>
                  </a:lnTo>
                  <a:lnTo>
                    <a:pt x="1679765" y="302996"/>
                  </a:lnTo>
                  <a:lnTo>
                    <a:pt x="1701253" y="351040"/>
                  </a:lnTo>
                  <a:lnTo>
                    <a:pt x="1741360" y="384136"/>
                  </a:lnTo>
                  <a:lnTo>
                    <a:pt x="1793582" y="400253"/>
                  </a:lnTo>
                  <a:lnTo>
                    <a:pt x="1824507" y="402259"/>
                  </a:lnTo>
                  <a:lnTo>
                    <a:pt x="1824507" y="537743"/>
                  </a:lnTo>
                  <a:lnTo>
                    <a:pt x="1867471" y="537743"/>
                  </a:lnTo>
                  <a:lnTo>
                    <a:pt x="1867471" y="402259"/>
                  </a:lnTo>
                  <a:lnTo>
                    <a:pt x="1898396" y="400253"/>
                  </a:lnTo>
                  <a:lnTo>
                    <a:pt x="1950618" y="384136"/>
                  </a:lnTo>
                  <a:lnTo>
                    <a:pt x="1990725" y="351040"/>
                  </a:lnTo>
                  <a:lnTo>
                    <a:pt x="2012213" y="302996"/>
                  </a:lnTo>
                  <a:lnTo>
                    <a:pt x="2014893" y="273939"/>
                  </a:lnTo>
                  <a:close/>
                </a:path>
                <a:path w="2302509" h="537845">
                  <a:moveTo>
                    <a:pt x="2301976" y="282892"/>
                  </a:moveTo>
                  <a:lnTo>
                    <a:pt x="2301189" y="255574"/>
                  </a:lnTo>
                  <a:lnTo>
                    <a:pt x="2299754" y="247078"/>
                  </a:lnTo>
                  <a:lnTo>
                    <a:pt x="2297049" y="230962"/>
                  </a:lnTo>
                  <a:lnTo>
                    <a:pt x="2278684" y="189776"/>
                  </a:lnTo>
                  <a:lnTo>
                    <a:pt x="2257806" y="167868"/>
                  </a:lnTo>
                  <a:lnTo>
                    <a:pt x="2257806" y="247078"/>
                  </a:lnTo>
                  <a:lnTo>
                    <a:pt x="2112187" y="247078"/>
                  </a:lnTo>
                  <a:lnTo>
                    <a:pt x="2128240" y="210540"/>
                  </a:lnTo>
                  <a:lnTo>
                    <a:pt x="2159698" y="187172"/>
                  </a:lnTo>
                  <a:lnTo>
                    <a:pt x="2184984" y="182613"/>
                  </a:lnTo>
                  <a:lnTo>
                    <a:pt x="2198700" y="183756"/>
                  </a:lnTo>
                  <a:lnTo>
                    <a:pt x="2198382" y="183756"/>
                  </a:lnTo>
                  <a:lnTo>
                    <a:pt x="2210574" y="187020"/>
                  </a:lnTo>
                  <a:lnTo>
                    <a:pt x="2241524" y="209753"/>
                  </a:lnTo>
                  <a:lnTo>
                    <a:pt x="2257806" y="247078"/>
                  </a:lnTo>
                  <a:lnTo>
                    <a:pt x="2257806" y="167868"/>
                  </a:lnTo>
                  <a:lnTo>
                    <a:pt x="2239441" y="155765"/>
                  </a:lnTo>
                  <a:lnTo>
                    <a:pt x="2214118" y="147256"/>
                  </a:lnTo>
                  <a:lnTo>
                    <a:pt x="2184984" y="144424"/>
                  </a:lnTo>
                  <a:lnTo>
                    <a:pt x="2158936" y="146748"/>
                  </a:lnTo>
                  <a:lnTo>
                    <a:pt x="2115223" y="165404"/>
                  </a:lnTo>
                  <a:lnTo>
                    <a:pt x="2083320" y="201587"/>
                  </a:lnTo>
                  <a:lnTo>
                    <a:pt x="2067052" y="248589"/>
                  </a:lnTo>
                  <a:lnTo>
                    <a:pt x="2065020" y="275729"/>
                  </a:lnTo>
                  <a:lnTo>
                    <a:pt x="2067280" y="305955"/>
                  </a:lnTo>
                  <a:lnTo>
                    <a:pt x="2085340" y="354457"/>
                  </a:lnTo>
                  <a:lnTo>
                    <a:pt x="2120061" y="386943"/>
                  </a:lnTo>
                  <a:lnTo>
                    <a:pt x="2163191" y="403199"/>
                  </a:lnTo>
                  <a:lnTo>
                    <a:pt x="2187384" y="405231"/>
                  </a:lnTo>
                  <a:lnTo>
                    <a:pt x="2210663" y="403326"/>
                  </a:lnTo>
                  <a:lnTo>
                    <a:pt x="2251837" y="388112"/>
                  </a:lnTo>
                  <a:lnTo>
                    <a:pt x="2286304" y="356743"/>
                  </a:lnTo>
                  <a:lnTo>
                    <a:pt x="2300173" y="334810"/>
                  </a:lnTo>
                  <a:lnTo>
                    <a:pt x="2264372" y="315112"/>
                  </a:lnTo>
                  <a:lnTo>
                    <a:pt x="2259406" y="324624"/>
                  </a:lnTo>
                  <a:lnTo>
                    <a:pt x="2253475" y="333463"/>
                  </a:lnTo>
                  <a:lnTo>
                    <a:pt x="2215286" y="362559"/>
                  </a:lnTo>
                  <a:lnTo>
                    <a:pt x="2187968" y="367042"/>
                  </a:lnTo>
                  <a:lnTo>
                    <a:pt x="2172195" y="365582"/>
                  </a:lnTo>
                  <a:lnTo>
                    <a:pt x="2132469" y="343763"/>
                  </a:lnTo>
                  <a:lnTo>
                    <a:pt x="2110867" y="300786"/>
                  </a:lnTo>
                  <a:lnTo>
                    <a:pt x="2109203" y="282892"/>
                  </a:lnTo>
                  <a:lnTo>
                    <a:pt x="2301976" y="2828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3619061" y="8793209"/>
              <a:ext cx="414228" cy="247688"/>
            </a:xfrm>
            <a:prstGeom prst="rect">
              <a:avLst/>
            </a:prstGeom>
          </p:spPr>
        </p:pic>
        <p:sp>
          <p:nvSpPr>
            <p:cNvPr id="88" name="object 88"/>
            <p:cNvSpPr/>
            <p:nvPr/>
          </p:nvSpPr>
          <p:spPr>
            <a:xfrm>
              <a:off x="1533334" y="8982411"/>
              <a:ext cx="12620625" cy="914400"/>
            </a:xfrm>
            <a:custGeom>
              <a:avLst/>
              <a:gdLst/>
              <a:ahLst/>
              <a:cxnLst/>
              <a:rect l="l" t="t" r="r" b="b"/>
              <a:pathLst>
                <a:path w="12620625" h="914400">
                  <a:moveTo>
                    <a:pt x="202920" y="527050"/>
                  </a:moveTo>
                  <a:lnTo>
                    <a:pt x="159943" y="527050"/>
                  </a:lnTo>
                  <a:lnTo>
                    <a:pt x="159943" y="628650"/>
                  </a:lnTo>
                  <a:lnTo>
                    <a:pt x="42964" y="628650"/>
                  </a:lnTo>
                  <a:lnTo>
                    <a:pt x="42964" y="527050"/>
                  </a:lnTo>
                  <a:lnTo>
                    <a:pt x="0" y="527050"/>
                  </a:lnTo>
                  <a:lnTo>
                    <a:pt x="0" y="628650"/>
                  </a:lnTo>
                  <a:lnTo>
                    <a:pt x="0" y="668020"/>
                  </a:lnTo>
                  <a:lnTo>
                    <a:pt x="0" y="774700"/>
                  </a:lnTo>
                  <a:lnTo>
                    <a:pt x="42964" y="774700"/>
                  </a:lnTo>
                  <a:lnTo>
                    <a:pt x="42964" y="668020"/>
                  </a:lnTo>
                  <a:lnTo>
                    <a:pt x="159943" y="668020"/>
                  </a:lnTo>
                  <a:lnTo>
                    <a:pt x="159943" y="774700"/>
                  </a:lnTo>
                  <a:lnTo>
                    <a:pt x="202920" y="774700"/>
                  </a:lnTo>
                  <a:lnTo>
                    <a:pt x="202920" y="668020"/>
                  </a:lnTo>
                  <a:lnTo>
                    <a:pt x="202920" y="628650"/>
                  </a:lnTo>
                  <a:lnTo>
                    <a:pt x="202920" y="527050"/>
                  </a:lnTo>
                  <a:close/>
                </a:path>
                <a:path w="12620625" h="914400">
                  <a:moveTo>
                    <a:pt x="531177" y="651738"/>
                  </a:moveTo>
                  <a:lnTo>
                    <a:pt x="521843" y="599973"/>
                  </a:lnTo>
                  <a:lnTo>
                    <a:pt x="494855" y="559231"/>
                  </a:lnTo>
                  <a:lnTo>
                    <a:pt x="487006" y="552450"/>
                  </a:lnTo>
                  <a:lnTo>
                    <a:pt x="487006" y="651738"/>
                  </a:lnTo>
                  <a:lnTo>
                    <a:pt x="485406" y="672071"/>
                  </a:lnTo>
                  <a:lnTo>
                    <a:pt x="461340" y="719188"/>
                  </a:lnTo>
                  <a:lnTo>
                    <a:pt x="417144" y="742124"/>
                  </a:lnTo>
                  <a:lnTo>
                    <a:pt x="399872" y="743648"/>
                  </a:lnTo>
                  <a:lnTo>
                    <a:pt x="382600" y="742124"/>
                  </a:lnTo>
                  <a:lnTo>
                    <a:pt x="338391" y="719188"/>
                  </a:lnTo>
                  <a:lnTo>
                    <a:pt x="314337" y="672071"/>
                  </a:lnTo>
                  <a:lnTo>
                    <a:pt x="312724" y="651738"/>
                  </a:lnTo>
                  <a:lnTo>
                    <a:pt x="314312" y="631393"/>
                  </a:lnTo>
                  <a:lnTo>
                    <a:pt x="338086" y="583996"/>
                  </a:lnTo>
                  <a:lnTo>
                    <a:pt x="382346" y="560781"/>
                  </a:lnTo>
                  <a:lnTo>
                    <a:pt x="399872" y="559231"/>
                  </a:lnTo>
                  <a:lnTo>
                    <a:pt x="417449" y="560781"/>
                  </a:lnTo>
                  <a:lnTo>
                    <a:pt x="461645" y="583704"/>
                  </a:lnTo>
                  <a:lnTo>
                    <a:pt x="485419" y="631151"/>
                  </a:lnTo>
                  <a:lnTo>
                    <a:pt x="487006" y="651738"/>
                  </a:lnTo>
                  <a:lnTo>
                    <a:pt x="487006" y="552450"/>
                  </a:lnTo>
                  <a:lnTo>
                    <a:pt x="474002" y="541845"/>
                  </a:lnTo>
                  <a:lnTo>
                    <a:pt x="451713" y="530288"/>
                  </a:lnTo>
                  <a:lnTo>
                    <a:pt x="426999" y="523354"/>
                  </a:lnTo>
                  <a:lnTo>
                    <a:pt x="399872" y="521042"/>
                  </a:lnTo>
                  <a:lnTo>
                    <a:pt x="372719" y="523354"/>
                  </a:lnTo>
                  <a:lnTo>
                    <a:pt x="325716" y="541845"/>
                  </a:lnTo>
                  <a:lnTo>
                    <a:pt x="289534" y="577773"/>
                  </a:lnTo>
                  <a:lnTo>
                    <a:pt x="270891" y="624624"/>
                  </a:lnTo>
                  <a:lnTo>
                    <a:pt x="268566" y="651738"/>
                  </a:lnTo>
                  <a:lnTo>
                    <a:pt x="270891" y="678599"/>
                  </a:lnTo>
                  <a:lnTo>
                    <a:pt x="289534" y="725157"/>
                  </a:lnTo>
                  <a:lnTo>
                    <a:pt x="325716" y="761047"/>
                  </a:lnTo>
                  <a:lnTo>
                    <a:pt x="372719" y="779538"/>
                  </a:lnTo>
                  <a:lnTo>
                    <a:pt x="399872" y="781850"/>
                  </a:lnTo>
                  <a:lnTo>
                    <a:pt x="426999" y="779538"/>
                  </a:lnTo>
                  <a:lnTo>
                    <a:pt x="474002" y="761047"/>
                  </a:lnTo>
                  <a:lnTo>
                    <a:pt x="510184" y="725157"/>
                  </a:lnTo>
                  <a:lnTo>
                    <a:pt x="528840" y="678599"/>
                  </a:lnTo>
                  <a:lnTo>
                    <a:pt x="531177" y="651738"/>
                  </a:lnTo>
                  <a:close/>
                </a:path>
                <a:path w="12620625" h="914400">
                  <a:moveTo>
                    <a:pt x="984161" y="652348"/>
                  </a:moveTo>
                  <a:lnTo>
                    <a:pt x="976033" y="602742"/>
                  </a:lnTo>
                  <a:lnTo>
                    <a:pt x="951636" y="560146"/>
                  </a:lnTo>
                  <a:lnTo>
                    <a:pt x="940003" y="548906"/>
                  </a:lnTo>
                  <a:lnTo>
                    <a:pt x="940003" y="652348"/>
                  </a:lnTo>
                  <a:lnTo>
                    <a:pt x="938644" y="670382"/>
                  </a:lnTo>
                  <a:lnTo>
                    <a:pt x="938618" y="670725"/>
                  </a:lnTo>
                  <a:lnTo>
                    <a:pt x="934504" y="687489"/>
                  </a:lnTo>
                  <a:lnTo>
                    <a:pt x="934478" y="687641"/>
                  </a:lnTo>
                  <a:lnTo>
                    <a:pt x="905979" y="728726"/>
                  </a:lnTo>
                  <a:lnTo>
                    <a:pt x="859421" y="743661"/>
                  </a:lnTo>
                  <a:lnTo>
                    <a:pt x="841794" y="742010"/>
                  </a:lnTo>
                  <a:lnTo>
                    <a:pt x="835672" y="740079"/>
                  </a:lnTo>
                  <a:lnTo>
                    <a:pt x="825919" y="737019"/>
                  </a:lnTo>
                  <a:lnTo>
                    <a:pt x="811796" y="728726"/>
                  </a:lnTo>
                  <a:lnTo>
                    <a:pt x="799439" y="717105"/>
                  </a:lnTo>
                  <a:lnTo>
                    <a:pt x="789419" y="703097"/>
                  </a:lnTo>
                  <a:lnTo>
                    <a:pt x="782281" y="687641"/>
                  </a:lnTo>
                  <a:lnTo>
                    <a:pt x="782205" y="687489"/>
                  </a:lnTo>
                  <a:lnTo>
                    <a:pt x="777989" y="670725"/>
                  </a:lnTo>
                  <a:lnTo>
                    <a:pt x="777900" y="670382"/>
                  </a:lnTo>
                  <a:lnTo>
                    <a:pt x="776503" y="652348"/>
                  </a:lnTo>
                  <a:lnTo>
                    <a:pt x="776465" y="651751"/>
                  </a:lnTo>
                  <a:lnTo>
                    <a:pt x="778002" y="631977"/>
                  </a:lnTo>
                  <a:lnTo>
                    <a:pt x="778027" y="631647"/>
                  </a:lnTo>
                  <a:lnTo>
                    <a:pt x="782688" y="613854"/>
                  </a:lnTo>
                  <a:lnTo>
                    <a:pt x="782726" y="613702"/>
                  </a:lnTo>
                  <a:lnTo>
                    <a:pt x="790549" y="597966"/>
                  </a:lnTo>
                  <a:lnTo>
                    <a:pt x="801535" y="584314"/>
                  </a:lnTo>
                  <a:lnTo>
                    <a:pt x="814514" y="573341"/>
                  </a:lnTo>
                  <a:lnTo>
                    <a:pt x="828395" y="565505"/>
                  </a:lnTo>
                  <a:lnTo>
                    <a:pt x="840587" y="561632"/>
                  </a:lnTo>
                  <a:lnTo>
                    <a:pt x="843165" y="560806"/>
                  </a:lnTo>
                  <a:lnTo>
                    <a:pt x="858824" y="559244"/>
                  </a:lnTo>
                  <a:lnTo>
                    <a:pt x="874458" y="560806"/>
                  </a:lnTo>
                  <a:lnTo>
                    <a:pt x="889114" y="565505"/>
                  </a:lnTo>
                  <a:lnTo>
                    <a:pt x="902804" y="573341"/>
                  </a:lnTo>
                  <a:lnTo>
                    <a:pt x="915530" y="584314"/>
                  </a:lnTo>
                  <a:lnTo>
                    <a:pt x="926236" y="597966"/>
                  </a:lnTo>
                  <a:lnTo>
                    <a:pt x="933805" y="613702"/>
                  </a:lnTo>
                  <a:lnTo>
                    <a:pt x="933881" y="613854"/>
                  </a:lnTo>
                  <a:lnTo>
                    <a:pt x="938377" y="631647"/>
                  </a:lnTo>
                  <a:lnTo>
                    <a:pt x="938466" y="631977"/>
                  </a:lnTo>
                  <a:lnTo>
                    <a:pt x="939952" y="651751"/>
                  </a:lnTo>
                  <a:lnTo>
                    <a:pt x="940003" y="652348"/>
                  </a:lnTo>
                  <a:lnTo>
                    <a:pt x="940003" y="548906"/>
                  </a:lnTo>
                  <a:lnTo>
                    <a:pt x="933932" y="543039"/>
                  </a:lnTo>
                  <a:lnTo>
                    <a:pt x="913371" y="530821"/>
                  </a:lnTo>
                  <a:lnTo>
                    <a:pt x="890219" y="523582"/>
                  </a:lnTo>
                  <a:lnTo>
                    <a:pt x="890917" y="523582"/>
                  </a:lnTo>
                  <a:lnTo>
                    <a:pt x="863600" y="521042"/>
                  </a:lnTo>
                  <a:lnTo>
                    <a:pt x="838835" y="523582"/>
                  </a:lnTo>
                  <a:lnTo>
                    <a:pt x="816457" y="531190"/>
                  </a:lnTo>
                  <a:lnTo>
                    <a:pt x="796467" y="543877"/>
                  </a:lnTo>
                  <a:lnTo>
                    <a:pt x="778865" y="561632"/>
                  </a:lnTo>
                  <a:lnTo>
                    <a:pt x="778865" y="527011"/>
                  </a:lnTo>
                  <a:lnTo>
                    <a:pt x="735876" y="527011"/>
                  </a:lnTo>
                  <a:lnTo>
                    <a:pt x="735876" y="914361"/>
                  </a:lnTo>
                  <a:lnTo>
                    <a:pt x="778865" y="914361"/>
                  </a:lnTo>
                  <a:lnTo>
                    <a:pt x="778865" y="740079"/>
                  </a:lnTo>
                  <a:lnTo>
                    <a:pt x="796353" y="758355"/>
                  </a:lnTo>
                  <a:lnTo>
                    <a:pt x="816597" y="771410"/>
                  </a:lnTo>
                  <a:lnTo>
                    <a:pt x="839622" y="779246"/>
                  </a:lnTo>
                  <a:lnTo>
                    <a:pt x="865390" y="781850"/>
                  </a:lnTo>
                  <a:lnTo>
                    <a:pt x="891159" y="779487"/>
                  </a:lnTo>
                  <a:lnTo>
                    <a:pt x="934440" y="760539"/>
                  </a:lnTo>
                  <a:lnTo>
                    <a:pt x="966038" y="724027"/>
                  </a:lnTo>
                  <a:lnTo>
                    <a:pt x="982154" y="678218"/>
                  </a:lnTo>
                  <a:lnTo>
                    <a:pt x="984161" y="652348"/>
                  </a:lnTo>
                  <a:close/>
                </a:path>
                <a:path w="12620625" h="914400">
                  <a:moveTo>
                    <a:pt x="1271244" y="659511"/>
                  </a:moveTo>
                  <a:lnTo>
                    <a:pt x="1270457" y="632206"/>
                  </a:lnTo>
                  <a:lnTo>
                    <a:pt x="1269022" y="623697"/>
                  </a:lnTo>
                  <a:lnTo>
                    <a:pt x="1266317" y="607580"/>
                  </a:lnTo>
                  <a:lnTo>
                    <a:pt x="1247952" y="566407"/>
                  </a:lnTo>
                  <a:lnTo>
                    <a:pt x="1227061" y="544474"/>
                  </a:lnTo>
                  <a:lnTo>
                    <a:pt x="1227061" y="623697"/>
                  </a:lnTo>
                  <a:lnTo>
                    <a:pt x="1081443" y="623697"/>
                  </a:lnTo>
                  <a:lnTo>
                    <a:pt x="1097508" y="587159"/>
                  </a:lnTo>
                  <a:lnTo>
                    <a:pt x="1128966" y="563791"/>
                  </a:lnTo>
                  <a:lnTo>
                    <a:pt x="1154252" y="559244"/>
                  </a:lnTo>
                  <a:lnTo>
                    <a:pt x="1167968" y="560374"/>
                  </a:lnTo>
                  <a:lnTo>
                    <a:pt x="1167650" y="560374"/>
                  </a:lnTo>
                  <a:lnTo>
                    <a:pt x="1179842" y="563638"/>
                  </a:lnTo>
                  <a:lnTo>
                    <a:pt x="1210792" y="586371"/>
                  </a:lnTo>
                  <a:lnTo>
                    <a:pt x="1227061" y="623697"/>
                  </a:lnTo>
                  <a:lnTo>
                    <a:pt x="1227061" y="544474"/>
                  </a:lnTo>
                  <a:lnTo>
                    <a:pt x="1208709" y="532384"/>
                  </a:lnTo>
                  <a:lnTo>
                    <a:pt x="1183386" y="523875"/>
                  </a:lnTo>
                  <a:lnTo>
                    <a:pt x="1154252" y="521042"/>
                  </a:lnTo>
                  <a:lnTo>
                    <a:pt x="1128191" y="523379"/>
                  </a:lnTo>
                  <a:lnTo>
                    <a:pt x="1084491" y="542036"/>
                  </a:lnTo>
                  <a:lnTo>
                    <a:pt x="1052588" y="578218"/>
                  </a:lnTo>
                  <a:lnTo>
                    <a:pt x="1036320" y="625208"/>
                  </a:lnTo>
                  <a:lnTo>
                    <a:pt x="1034288" y="652348"/>
                  </a:lnTo>
                  <a:lnTo>
                    <a:pt x="1036548" y="682586"/>
                  </a:lnTo>
                  <a:lnTo>
                    <a:pt x="1054608" y="731075"/>
                  </a:lnTo>
                  <a:lnTo>
                    <a:pt x="1089329" y="763562"/>
                  </a:lnTo>
                  <a:lnTo>
                    <a:pt x="1132459" y="779818"/>
                  </a:lnTo>
                  <a:lnTo>
                    <a:pt x="1156652" y="781850"/>
                  </a:lnTo>
                  <a:lnTo>
                    <a:pt x="1179931" y="779957"/>
                  </a:lnTo>
                  <a:lnTo>
                    <a:pt x="1201407" y="774242"/>
                  </a:lnTo>
                  <a:lnTo>
                    <a:pt x="1221105" y="764743"/>
                  </a:lnTo>
                  <a:lnTo>
                    <a:pt x="1239012" y="751420"/>
                  </a:lnTo>
                  <a:lnTo>
                    <a:pt x="1246835" y="743661"/>
                  </a:lnTo>
                  <a:lnTo>
                    <a:pt x="1247622" y="742886"/>
                  </a:lnTo>
                  <a:lnTo>
                    <a:pt x="1255572" y="733374"/>
                  </a:lnTo>
                  <a:lnTo>
                    <a:pt x="1262837" y="722884"/>
                  </a:lnTo>
                  <a:lnTo>
                    <a:pt x="1269441" y="711441"/>
                  </a:lnTo>
                  <a:lnTo>
                    <a:pt x="1233627" y="691743"/>
                  </a:lnTo>
                  <a:lnTo>
                    <a:pt x="1228674" y="701255"/>
                  </a:lnTo>
                  <a:lnTo>
                    <a:pt x="1222743" y="710095"/>
                  </a:lnTo>
                  <a:lnTo>
                    <a:pt x="1184541" y="739190"/>
                  </a:lnTo>
                  <a:lnTo>
                    <a:pt x="1157236" y="743661"/>
                  </a:lnTo>
                  <a:lnTo>
                    <a:pt x="1141463" y="742213"/>
                  </a:lnTo>
                  <a:lnTo>
                    <a:pt x="1101725" y="720382"/>
                  </a:lnTo>
                  <a:lnTo>
                    <a:pt x="1080135" y="677405"/>
                  </a:lnTo>
                  <a:lnTo>
                    <a:pt x="1078458" y="659511"/>
                  </a:lnTo>
                  <a:lnTo>
                    <a:pt x="1271244" y="659511"/>
                  </a:lnTo>
                  <a:close/>
                </a:path>
                <a:path w="12620625" h="914400">
                  <a:moveTo>
                    <a:pt x="1569643" y="526999"/>
                  </a:moveTo>
                  <a:lnTo>
                    <a:pt x="1529054" y="526999"/>
                  </a:lnTo>
                  <a:lnTo>
                    <a:pt x="1529054" y="651141"/>
                  </a:lnTo>
                  <a:lnTo>
                    <a:pt x="1527657" y="669798"/>
                  </a:lnTo>
                  <a:lnTo>
                    <a:pt x="1506677" y="716800"/>
                  </a:lnTo>
                  <a:lnTo>
                    <a:pt x="1464360" y="742035"/>
                  </a:lnTo>
                  <a:lnTo>
                    <a:pt x="1463941" y="742035"/>
                  </a:lnTo>
                  <a:lnTo>
                    <a:pt x="1446695" y="743648"/>
                  </a:lnTo>
                  <a:lnTo>
                    <a:pt x="1399184" y="729056"/>
                  </a:lnTo>
                  <a:lnTo>
                    <a:pt x="1370965" y="687920"/>
                  </a:lnTo>
                  <a:lnTo>
                    <a:pt x="1365529" y="650544"/>
                  </a:lnTo>
                  <a:lnTo>
                    <a:pt x="1366989" y="630339"/>
                  </a:lnTo>
                  <a:lnTo>
                    <a:pt x="1389087" y="583412"/>
                  </a:lnTo>
                  <a:lnTo>
                    <a:pt x="1430337" y="560743"/>
                  </a:lnTo>
                  <a:lnTo>
                    <a:pt x="1446695" y="559231"/>
                  </a:lnTo>
                  <a:lnTo>
                    <a:pt x="1462417" y="560743"/>
                  </a:lnTo>
                  <a:lnTo>
                    <a:pt x="1503984" y="583107"/>
                  </a:lnTo>
                  <a:lnTo>
                    <a:pt x="1527492" y="630339"/>
                  </a:lnTo>
                  <a:lnTo>
                    <a:pt x="1529054" y="651141"/>
                  </a:lnTo>
                  <a:lnTo>
                    <a:pt x="1529054" y="526999"/>
                  </a:lnTo>
                  <a:lnTo>
                    <a:pt x="1526667" y="526999"/>
                  </a:lnTo>
                  <a:lnTo>
                    <a:pt x="1526667" y="562216"/>
                  </a:lnTo>
                  <a:lnTo>
                    <a:pt x="1523860" y="559231"/>
                  </a:lnTo>
                  <a:lnTo>
                    <a:pt x="1509725" y="544195"/>
                  </a:lnTo>
                  <a:lnTo>
                    <a:pt x="1489964" y="531329"/>
                  </a:lnTo>
                  <a:lnTo>
                    <a:pt x="1467358" y="523621"/>
                  </a:lnTo>
                  <a:lnTo>
                    <a:pt x="1441919" y="521042"/>
                  </a:lnTo>
                  <a:lnTo>
                    <a:pt x="1417535" y="523189"/>
                  </a:lnTo>
                  <a:lnTo>
                    <a:pt x="1374711" y="540346"/>
                  </a:lnTo>
                  <a:lnTo>
                    <a:pt x="1340993" y="574179"/>
                  </a:lnTo>
                  <a:lnTo>
                    <a:pt x="1323530" y="621766"/>
                  </a:lnTo>
                  <a:lnTo>
                    <a:pt x="1321346" y="650544"/>
                  </a:lnTo>
                  <a:lnTo>
                    <a:pt x="1323543" y="679869"/>
                  </a:lnTo>
                  <a:lnTo>
                    <a:pt x="1341158" y="728218"/>
                  </a:lnTo>
                  <a:lnTo>
                    <a:pt x="1375105" y="762381"/>
                  </a:lnTo>
                  <a:lnTo>
                    <a:pt x="1417789" y="779691"/>
                  </a:lnTo>
                  <a:lnTo>
                    <a:pt x="1441919" y="781850"/>
                  </a:lnTo>
                  <a:lnTo>
                    <a:pt x="1466913" y="779246"/>
                  </a:lnTo>
                  <a:lnTo>
                    <a:pt x="1489367" y="771410"/>
                  </a:lnTo>
                  <a:lnTo>
                    <a:pt x="1509280" y="758355"/>
                  </a:lnTo>
                  <a:lnTo>
                    <a:pt x="1523263" y="743648"/>
                  </a:lnTo>
                  <a:lnTo>
                    <a:pt x="1526667" y="740079"/>
                  </a:lnTo>
                  <a:lnTo>
                    <a:pt x="1526667" y="774687"/>
                  </a:lnTo>
                  <a:lnTo>
                    <a:pt x="1569643" y="774687"/>
                  </a:lnTo>
                  <a:lnTo>
                    <a:pt x="1569643" y="740079"/>
                  </a:lnTo>
                  <a:lnTo>
                    <a:pt x="1569643" y="562216"/>
                  </a:lnTo>
                  <a:lnTo>
                    <a:pt x="1569643" y="526999"/>
                  </a:lnTo>
                  <a:close/>
                </a:path>
                <a:path w="12620625" h="914400">
                  <a:moveTo>
                    <a:pt x="12620536" y="14325"/>
                  </a:moveTo>
                  <a:lnTo>
                    <a:pt x="12581141" y="0"/>
                  </a:lnTo>
                  <a:lnTo>
                    <a:pt x="12532195" y="137871"/>
                  </a:lnTo>
                  <a:lnTo>
                    <a:pt x="12560249" y="149212"/>
                  </a:lnTo>
                  <a:lnTo>
                    <a:pt x="12620536" y="1432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148343" y="9509407"/>
              <a:ext cx="223218" cy="248892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452732" y="9509407"/>
              <a:ext cx="181439" cy="247688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3691458" y="9503454"/>
              <a:ext cx="1544955" cy="319405"/>
            </a:xfrm>
            <a:custGeom>
              <a:avLst/>
              <a:gdLst/>
              <a:ahLst/>
              <a:cxnLst/>
              <a:rect l="l" t="t" r="r" b="b"/>
              <a:pathLst>
                <a:path w="1544954" h="319404">
                  <a:moveTo>
                    <a:pt x="202920" y="6007"/>
                  </a:moveTo>
                  <a:lnTo>
                    <a:pt x="159943" y="6007"/>
                  </a:lnTo>
                  <a:lnTo>
                    <a:pt x="159943" y="107607"/>
                  </a:lnTo>
                  <a:lnTo>
                    <a:pt x="42964" y="107607"/>
                  </a:lnTo>
                  <a:lnTo>
                    <a:pt x="42964" y="6007"/>
                  </a:lnTo>
                  <a:lnTo>
                    <a:pt x="0" y="6007"/>
                  </a:lnTo>
                  <a:lnTo>
                    <a:pt x="0" y="107607"/>
                  </a:lnTo>
                  <a:lnTo>
                    <a:pt x="0" y="146977"/>
                  </a:lnTo>
                  <a:lnTo>
                    <a:pt x="0" y="253657"/>
                  </a:lnTo>
                  <a:lnTo>
                    <a:pt x="42964" y="253657"/>
                  </a:lnTo>
                  <a:lnTo>
                    <a:pt x="42964" y="146977"/>
                  </a:lnTo>
                  <a:lnTo>
                    <a:pt x="159943" y="146977"/>
                  </a:lnTo>
                  <a:lnTo>
                    <a:pt x="159943" y="253657"/>
                  </a:lnTo>
                  <a:lnTo>
                    <a:pt x="202920" y="253657"/>
                  </a:lnTo>
                  <a:lnTo>
                    <a:pt x="202920" y="146977"/>
                  </a:lnTo>
                  <a:lnTo>
                    <a:pt x="202920" y="107607"/>
                  </a:lnTo>
                  <a:lnTo>
                    <a:pt x="202920" y="6007"/>
                  </a:lnTo>
                  <a:close/>
                </a:path>
                <a:path w="1544954" h="319404">
                  <a:moveTo>
                    <a:pt x="531177" y="130695"/>
                  </a:moveTo>
                  <a:lnTo>
                    <a:pt x="528853" y="103581"/>
                  </a:lnTo>
                  <a:lnTo>
                    <a:pt x="521855" y="78930"/>
                  </a:lnTo>
                  <a:lnTo>
                    <a:pt x="510197" y="56730"/>
                  </a:lnTo>
                  <a:lnTo>
                    <a:pt x="494855" y="38188"/>
                  </a:lnTo>
                  <a:lnTo>
                    <a:pt x="493877" y="36995"/>
                  </a:lnTo>
                  <a:lnTo>
                    <a:pt x="487019" y="31407"/>
                  </a:lnTo>
                  <a:lnTo>
                    <a:pt x="487019" y="130695"/>
                  </a:lnTo>
                  <a:lnTo>
                    <a:pt x="485406" y="151028"/>
                  </a:lnTo>
                  <a:lnTo>
                    <a:pt x="461352" y="198145"/>
                  </a:lnTo>
                  <a:lnTo>
                    <a:pt x="417144" y="221081"/>
                  </a:lnTo>
                  <a:lnTo>
                    <a:pt x="399872" y="222605"/>
                  </a:lnTo>
                  <a:lnTo>
                    <a:pt x="382600" y="221081"/>
                  </a:lnTo>
                  <a:lnTo>
                    <a:pt x="338404" y="198145"/>
                  </a:lnTo>
                  <a:lnTo>
                    <a:pt x="314337" y="151028"/>
                  </a:lnTo>
                  <a:lnTo>
                    <a:pt x="312737" y="130695"/>
                  </a:lnTo>
                  <a:lnTo>
                    <a:pt x="314325" y="110350"/>
                  </a:lnTo>
                  <a:lnTo>
                    <a:pt x="338099" y="62953"/>
                  </a:lnTo>
                  <a:lnTo>
                    <a:pt x="382358" y="39738"/>
                  </a:lnTo>
                  <a:lnTo>
                    <a:pt x="399872" y="38188"/>
                  </a:lnTo>
                  <a:lnTo>
                    <a:pt x="417449" y="39738"/>
                  </a:lnTo>
                  <a:lnTo>
                    <a:pt x="461657" y="62661"/>
                  </a:lnTo>
                  <a:lnTo>
                    <a:pt x="485432" y="110109"/>
                  </a:lnTo>
                  <a:lnTo>
                    <a:pt x="487019" y="130695"/>
                  </a:lnTo>
                  <a:lnTo>
                    <a:pt x="487019" y="31407"/>
                  </a:lnTo>
                  <a:lnTo>
                    <a:pt x="474014" y="20802"/>
                  </a:lnTo>
                  <a:lnTo>
                    <a:pt x="451726" y="9245"/>
                  </a:lnTo>
                  <a:lnTo>
                    <a:pt x="427012" y="2311"/>
                  </a:lnTo>
                  <a:lnTo>
                    <a:pt x="399872" y="0"/>
                  </a:lnTo>
                  <a:lnTo>
                    <a:pt x="372732" y="2311"/>
                  </a:lnTo>
                  <a:lnTo>
                    <a:pt x="325729" y="20802"/>
                  </a:lnTo>
                  <a:lnTo>
                    <a:pt x="289547" y="56730"/>
                  </a:lnTo>
                  <a:lnTo>
                    <a:pt x="270903" y="103581"/>
                  </a:lnTo>
                  <a:lnTo>
                    <a:pt x="268566" y="130695"/>
                  </a:lnTo>
                  <a:lnTo>
                    <a:pt x="270903" y="157556"/>
                  </a:lnTo>
                  <a:lnTo>
                    <a:pt x="289547" y="204114"/>
                  </a:lnTo>
                  <a:lnTo>
                    <a:pt x="325729" y="240004"/>
                  </a:lnTo>
                  <a:lnTo>
                    <a:pt x="372732" y="258495"/>
                  </a:lnTo>
                  <a:lnTo>
                    <a:pt x="399872" y="260807"/>
                  </a:lnTo>
                  <a:lnTo>
                    <a:pt x="427012" y="258495"/>
                  </a:lnTo>
                  <a:lnTo>
                    <a:pt x="451726" y="251561"/>
                  </a:lnTo>
                  <a:lnTo>
                    <a:pt x="474014" y="240004"/>
                  </a:lnTo>
                  <a:lnTo>
                    <a:pt x="493877" y="223812"/>
                  </a:lnTo>
                  <a:lnTo>
                    <a:pt x="494868" y="222605"/>
                  </a:lnTo>
                  <a:lnTo>
                    <a:pt x="510197" y="204114"/>
                  </a:lnTo>
                  <a:lnTo>
                    <a:pt x="521855" y="182029"/>
                  </a:lnTo>
                  <a:lnTo>
                    <a:pt x="528853" y="157556"/>
                  </a:lnTo>
                  <a:lnTo>
                    <a:pt x="531177" y="130695"/>
                  </a:lnTo>
                  <a:close/>
                </a:path>
                <a:path w="1544954" h="319404">
                  <a:moveTo>
                    <a:pt x="818248" y="138468"/>
                  </a:moveTo>
                  <a:lnTo>
                    <a:pt x="813320" y="86537"/>
                  </a:lnTo>
                  <a:lnTo>
                    <a:pt x="794969" y="45364"/>
                  </a:lnTo>
                  <a:lnTo>
                    <a:pt x="788568" y="38201"/>
                  </a:lnTo>
                  <a:lnTo>
                    <a:pt x="777240" y="25514"/>
                  </a:lnTo>
                  <a:lnTo>
                    <a:pt x="774077" y="23431"/>
                  </a:lnTo>
                  <a:lnTo>
                    <a:pt x="774077" y="102654"/>
                  </a:lnTo>
                  <a:lnTo>
                    <a:pt x="628459" y="102654"/>
                  </a:lnTo>
                  <a:lnTo>
                    <a:pt x="644512" y="66116"/>
                  </a:lnTo>
                  <a:lnTo>
                    <a:pt x="675970" y="42748"/>
                  </a:lnTo>
                  <a:lnTo>
                    <a:pt x="701255" y="38201"/>
                  </a:lnTo>
                  <a:lnTo>
                    <a:pt x="714971" y="39331"/>
                  </a:lnTo>
                  <a:lnTo>
                    <a:pt x="714667" y="39331"/>
                  </a:lnTo>
                  <a:lnTo>
                    <a:pt x="726846" y="42595"/>
                  </a:lnTo>
                  <a:lnTo>
                    <a:pt x="757796" y="65328"/>
                  </a:lnTo>
                  <a:lnTo>
                    <a:pt x="774077" y="102654"/>
                  </a:lnTo>
                  <a:lnTo>
                    <a:pt x="774077" y="23431"/>
                  </a:lnTo>
                  <a:lnTo>
                    <a:pt x="755726" y="11341"/>
                  </a:lnTo>
                  <a:lnTo>
                    <a:pt x="730389" y="2832"/>
                  </a:lnTo>
                  <a:lnTo>
                    <a:pt x="701255" y="0"/>
                  </a:lnTo>
                  <a:lnTo>
                    <a:pt x="675208" y="2336"/>
                  </a:lnTo>
                  <a:lnTo>
                    <a:pt x="631494" y="20993"/>
                  </a:lnTo>
                  <a:lnTo>
                    <a:pt x="599592" y="57175"/>
                  </a:lnTo>
                  <a:lnTo>
                    <a:pt x="583323" y="104165"/>
                  </a:lnTo>
                  <a:lnTo>
                    <a:pt x="581291" y="131305"/>
                  </a:lnTo>
                  <a:lnTo>
                    <a:pt x="583552" y="161544"/>
                  </a:lnTo>
                  <a:lnTo>
                    <a:pt x="601611" y="210032"/>
                  </a:lnTo>
                  <a:lnTo>
                    <a:pt x="636346" y="242519"/>
                  </a:lnTo>
                  <a:lnTo>
                    <a:pt x="679462" y="258775"/>
                  </a:lnTo>
                  <a:lnTo>
                    <a:pt x="703656" y="260807"/>
                  </a:lnTo>
                  <a:lnTo>
                    <a:pt x="726935" y="258914"/>
                  </a:lnTo>
                  <a:lnTo>
                    <a:pt x="748423" y="253199"/>
                  </a:lnTo>
                  <a:lnTo>
                    <a:pt x="768121" y="243700"/>
                  </a:lnTo>
                  <a:lnTo>
                    <a:pt x="786028" y="230378"/>
                  </a:lnTo>
                  <a:lnTo>
                    <a:pt x="793838" y="222618"/>
                  </a:lnTo>
                  <a:lnTo>
                    <a:pt x="794639" y="221843"/>
                  </a:lnTo>
                  <a:lnTo>
                    <a:pt x="802576" y="212331"/>
                  </a:lnTo>
                  <a:lnTo>
                    <a:pt x="809853" y="201841"/>
                  </a:lnTo>
                  <a:lnTo>
                    <a:pt x="816444" y="190398"/>
                  </a:lnTo>
                  <a:lnTo>
                    <a:pt x="780643" y="170700"/>
                  </a:lnTo>
                  <a:lnTo>
                    <a:pt x="775677" y="180213"/>
                  </a:lnTo>
                  <a:lnTo>
                    <a:pt x="769747" y="189052"/>
                  </a:lnTo>
                  <a:lnTo>
                    <a:pt x="731558" y="218147"/>
                  </a:lnTo>
                  <a:lnTo>
                    <a:pt x="704240" y="222618"/>
                  </a:lnTo>
                  <a:lnTo>
                    <a:pt x="688467" y="221170"/>
                  </a:lnTo>
                  <a:lnTo>
                    <a:pt x="648741" y="199339"/>
                  </a:lnTo>
                  <a:lnTo>
                    <a:pt x="627138" y="156362"/>
                  </a:lnTo>
                  <a:lnTo>
                    <a:pt x="625475" y="138468"/>
                  </a:lnTo>
                  <a:lnTo>
                    <a:pt x="818248" y="138468"/>
                  </a:lnTo>
                  <a:close/>
                </a:path>
                <a:path w="1544954" h="319404">
                  <a:moveTo>
                    <a:pt x="1252131" y="214261"/>
                  </a:moveTo>
                  <a:lnTo>
                    <a:pt x="1215123" y="214261"/>
                  </a:lnTo>
                  <a:lnTo>
                    <a:pt x="1215123" y="45364"/>
                  </a:lnTo>
                  <a:lnTo>
                    <a:pt x="1215123" y="5956"/>
                  </a:lnTo>
                  <a:lnTo>
                    <a:pt x="1172159" y="5956"/>
                  </a:lnTo>
                  <a:lnTo>
                    <a:pt x="1172159" y="45364"/>
                  </a:lnTo>
                  <a:lnTo>
                    <a:pt x="1172159" y="214261"/>
                  </a:lnTo>
                  <a:lnTo>
                    <a:pt x="1053985" y="214261"/>
                  </a:lnTo>
                  <a:lnTo>
                    <a:pt x="1067028" y="199682"/>
                  </a:lnTo>
                  <a:lnTo>
                    <a:pt x="1076363" y="182181"/>
                  </a:lnTo>
                  <a:lnTo>
                    <a:pt x="1081963" y="161785"/>
                  </a:lnTo>
                  <a:lnTo>
                    <a:pt x="1083830" y="138468"/>
                  </a:lnTo>
                  <a:lnTo>
                    <a:pt x="1083830" y="45364"/>
                  </a:lnTo>
                  <a:lnTo>
                    <a:pt x="1172159" y="45364"/>
                  </a:lnTo>
                  <a:lnTo>
                    <a:pt x="1172159" y="5956"/>
                  </a:lnTo>
                  <a:lnTo>
                    <a:pt x="1040853" y="5956"/>
                  </a:lnTo>
                  <a:lnTo>
                    <a:pt x="1040853" y="116370"/>
                  </a:lnTo>
                  <a:lnTo>
                    <a:pt x="1040218" y="137274"/>
                  </a:lnTo>
                  <a:lnTo>
                    <a:pt x="1030706" y="182041"/>
                  </a:lnTo>
                  <a:lnTo>
                    <a:pt x="999261" y="212026"/>
                  </a:lnTo>
                  <a:lnTo>
                    <a:pt x="984745" y="214261"/>
                  </a:lnTo>
                  <a:lnTo>
                    <a:pt x="984745" y="319303"/>
                  </a:lnTo>
                  <a:lnTo>
                    <a:pt x="1024140" y="319303"/>
                  </a:lnTo>
                  <a:lnTo>
                    <a:pt x="1024140" y="253657"/>
                  </a:lnTo>
                  <a:lnTo>
                    <a:pt x="1212748" y="253657"/>
                  </a:lnTo>
                  <a:lnTo>
                    <a:pt x="1212748" y="319303"/>
                  </a:lnTo>
                  <a:lnTo>
                    <a:pt x="1252131" y="319303"/>
                  </a:lnTo>
                  <a:lnTo>
                    <a:pt x="1252131" y="253657"/>
                  </a:lnTo>
                  <a:lnTo>
                    <a:pt x="1252131" y="214261"/>
                  </a:lnTo>
                  <a:close/>
                </a:path>
                <a:path w="1544954" h="319404">
                  <a:moveTo>
                    <a:pt x="1544586" y="130695"/>
                  </a:moveTo>
                  <a:lnTo>
                    <a:pt x="1535252" y="78930"/>
                  </a:lnTo>
                  <a:lnTo>
                    <a:pt x="1508264" y="38188"/>
                  </a:lnTo>
                  <a:lnTo>
                    <a:pt x="1500416" y="31407"/>
                  </a:lnTo>
                  <a:lnTo>
                    <a:pt x="1500416" y="130695"/>
                  </a:lnTo>
                  <a:lnTo>
                    <a:pt x="1498815" y="151028"/>
                  </a:lnTo>
                  <a:lnTo>
                    <a:pt x="1474749" y="198145"/>
                  </a:lnTo>
                  <a:lnTo>
                    <a:pt x="1430553" y="221081"/>
                  </a:lnTo>
                  <a:lnTo>
                    <a:pt x="1413281" y="222605"/>
                  </a:lnTo>
                  <a:lnTo>
                    <a:pt x="1396009" y="221081"/>
                  </a:lnTo>
                  <a:lnTo>
                    <a:pt x="1351800" y="198145"/>
                  </a:lnTo>
                  <a:lnTo>
                    <a:pt x="1327746" y="151028"/>
                  </a:lnTo>
                  <a:lnTo>
                    <a:pt x="1326146" y="130695"/>
                  </a:lnTo>
                  <a:lnTo>
                    <a:pt x="1327721" y="110350"/>
                  </a:lnTo>
                  <a:lnTo>
                    <a:pt x="1351508" y="62953"/>
                  </a:lnTo>
                  <a:lnTo>
                    <a:pt x="1395768" y="39738"/>
                  </a:lnTo>
                  <a:lnTo>
                    <a:pt x="1413281" y="38188"/>
                  </a:lnTo>
                  <a:lnTo>
                    <a:pt x="1430858" y="39738"/>
                  </a:lnTo>
                  <a:lnTo>
                    <a:pt x="1475054" y="62661"/>
                  </a:lnTo>
                  <a:lnTo>
                    <a:pt x="1498828" y="110109"/>
                  </a:lnTo>
                  <a:lnTo>
                    <a:pt x="1500416" y="130695"/>
                  </a:lnTo>
                  <a:lnTo>
                    <a:pt x="1500416" y="31407"/>
                  </a:lnTo>
                  <a:lnTo>
                    <a:pt x="1487411" y="20802"/>
                  </a:lnTo>
                  <a:lnTo>
                    <a:pt x="1465122" y="9245"/>
                  </a:lnTo>
                  <a:lnTo>
                    <a:pt x="1440421" y="2311"/>
                  </a:lnTo>
                  <a:lnTo>
                    <a:pt x="1413281" y="0"/>
                  </a:lnTo>
                  <a:lnTo>
                    <a:pt x="1386141" y="2311"/>
                  </a:lnTo>
                  <a:lnTo>
                    <a:pt x="1339138" y="20802"/>
                  </a:lnTo>
                  <a:lnTo>
                    <a:pt x="1302956" y="56730"/>
                  </a:lnTo>
                  <a:lnTo>
                    <a:pt x="1284300" y="103581"/>
                  </a:lnTo>
                  <a:lnTo>
                    <a:pt x="1281976" y="130695"/>
                  </a:lnTo>
                  <a:lnTo>
                    <a:pt x="1284300" y="157556"/>
                  </a:lnTo>
                  <a:lnTo>
                    <a:pt x="1302956" y="204114"/>
                  </a:lnTo>
                  <a:lnTo>
                    <a:pt x="1339138" y="240004"/>
                  </a:lnTo>
                  <a:lnTo>
                    <a:pt x="1386141" y="258495"/>
                  </a:lnTo>
                  <a:lnTo>
                    <a:pt x="1413281" y="260807"/>
                  </a:lnTo>
                  <a:lnTo>
                    <a:pt x="1440421" y="258495"/>
                  </a:lnTo>
                  <a:lnTo>
                    <a:pt x="1487411" y="240004"/>
                  </a:lnTo>
                  <a:lnTo>
                    <a:pt x="1523593" y="204114"/>
                  </a:lnTo>
                  <a:lnTo>
                    <a:pt x="1542249" y="157556"/>
                  </a:lnTo>
                  <a:lnTo>
                    <a:pt x="1544586" y="1306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301702" y="9509407"/>
              <a:ext cx="190988" cy="247688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5542800" y="9490322"/>
              <a:ext cx="1132205" cy="407034"/>
            </a:xfrm>
            <a:custGeom>
              <a:avLst/>
              <a:gdLst/>
              <a:ahLst/>
              <a:cxnLst/>
              <a:rect l="l" t="t" r="r" b="b"/>
              <a:pathLst>
                <a:path w="1132204" h="407034">
                  <a:moveTo>
                    <a:pt x="236956" y="151599"/>
                  </a:moveTo>
                  <a:lnTo>
                    <a:pt x="236169" y="124294"/>
                  </a:lnTo>
                  <a:lnTo>
                    <a:pt x="234734" y="115785"/>
                  </a:lnTo>
                  <a:lnTo>
                    <a:pt x="232029" y="99669"/>
                  </a:lnTo>
                  <a:lnTo>
                    <a:pt x="213664" y="58496"/>
                  </a:lnTo>
                  <a:lnTo>
                    <a:pt x="192773" y="36563"/>
                  </a:lnTo>
                  <a:lnTo>
                    <a:pt x="192773" y="115785"/>
                  </a:lnTo>
                  <a:lnTo>
                    <a:pt x="47155" y="115785"/>
                  </a:lnTo>
                  <a:lnTo>
                    <a:pt x="63207" y="79248"/>
                  </a:lnTo>
                  <a:lnTo>
                    <a:pt x="94678" y="55880"/>
                  </a:lnTo>
                  <a:lnTo>
                    <a:pt x="119964" y="51333"/>
                  </a:lnTo>
                  <a:lnTo>
                    <a:pt x="133680" y="52463"/>
                  </a:lnTo>
                  <a:lnTo>
                    <a:pt x="133362" y="52463"/>
                  </a:lnTo>
                  <a:lnTo>
                    <a:pt x="145554" y="55727"/>
                  </a:lnTo>
                  <a:lnTo>
                    <a:pt x="176504" y="78460"/>
                  </a:lnTo>
                  <a:lnTo>
                    <a:pt x="192773" y="115785"/>
                  </a:lnTo>
                  <a:lnTo>
                    <a:pt x="192773" y="36563"/>
                  </a:lnTo>
                  <a:lnTo>
                    <a:pt x="174421" y="24472"/>
                  </a:lnTo>
                  <a:lnTo>
                    <a:pt x="149098" y="15963"/>
                  </a:lnTo>
                  <a:lnTo>
                    <a:pt x="119964" y="13131"/>
                  </a:lnTo>
                  <a:lnTo>
                    <a:pt x="93903" y="15468"/>
                  </a:lnTo>
                  <a:lnTo>
                    <a:pt x="50203" y="34124"/>
                  </a:lnTo>
                  <a:lnTo>
                    <a:pt x="18300" y="70307"/>
                  </a:lnTo>
                  <a:lnTo>
                    <a:pt x="2032" y="117297"/>
                  </a:lnTo>
                  <a:lnTo>
                    <a:pt x="0" y="144437"/>
                  </a:lnTo>
                  <a:lnTo>
                    <a:pt x="2260" y="174675"/>
                  </a:lnTo>
                  <a:lnTo>
                    <a:pt x="20320" y="223164"/>
                  </a:lnTo>
                  <a:lnTo>
                    <a:pt x="55041" y="255651"/>
                  </a:lnTo>
                  <a:lnTo>
                    <a:pt x="98171" y="271907"/>
                  </a:lnTo>
                  <a:lnTo>
                    <a:pt x="122364" y="273939"/>
                  </a:lnTo>
                  <a:lnTo>
                    <a:pt x="145643" y="272046"/>
                  </a:lnTo>
                  <a:lnTo>
                    <a:pt x="167119" y="266331"/>
                  </a:lnTo>
                  <a:lnTo>
                    <a:pt x="186817" y="256832"/>
                  </a:lnTo>
                  <a:lnTo>
                    <a:pt x="204724" y="243509"/>
                  </a:lnTo>
                  <a:lnTo>
                    <a:pt x="212547" y="235750"/>
                  </a:lnTo>
                  <a:lnTo>
                    <a:pt x="213334" y="234975"/>
                  </a:lnTo>
                  <a:lnTo>
                    <a:pt x="221272" y="225463"/>
                  </a:lnTo>
                  <a:lnTo>
                    <a:pt x="228549" y="214972"/>
                  </a:lnTo>
                  <a:lnTo>
                    <a:pt x="235153" y="203530"/>
                  </a:lnTo>
                  <a:lnTo>
                    <a:pt x="199339" y="183832"/>
                  </a:lnTo>
                  <a:lnTo>
                    <a:pt x="194386" y="193344"/>
                  </a:lnTo>
                  <a:lnTo>
                    <a:pt x="188455" y="202184"/>
                  </a:lnTo>
                  <a:lnTo>
                    <a:pt x="150253" y="231279"/>
                  </a:lnTo>
                  <a:lnTo>
                    <a:pt x="122948" y="235750"/>
                  </a:lnTo>
                  <a:lnTo>
                    <a:pt x="107162" y="234302"/>
                  </a:lnTo>
                  <a:lnTo>
                    <a:pt x="67437" y="212471"/>
                  </a:lnTo>
                  <a:lnTo>
                    <a:pt x="45847" y="169494"/>
                  </a:lnTo>
                  <a:lnTo>
                    <a:pt x="44170" y="151599"/>
                  </a:lnTo>
                  <a:lnTo>
                    <a:pt x="236956" y="151599"/>
                  </a:lnTo>
                  <a:close/>
                </a:path>
                <a:path w="1132204" h="407034">
                  <a:moveTo>
                    <a:pt x="550887" y="144437"/>
                  </a:moveTo>
                  <a:lnTo>
                    <a:pt x="542747" y="94830"/>
                  </a:lnTo>
                  <a:lnTo>
                    <a:pt x="518363" y="52235"/>
                  </a:lnTo>
                  <a:lnTo>
                    <a:pt x="517423" y="51333"/>
                  </a:lnTo>
                  <a:lnTo>
                    <a:pt x="506717" y="40995"/>
                  </a:lnTo>
                  <a:lnTo>
                    <a:pt x="506717" y="144437"/>
                  </a:lnTo>
                  <a:lnTo>
                    <a:pt x="505358" y="162471"/>
                  </a:lnTo>
                  <a:lnTo>
                    <a:pt x="505333" y="162814"/>
                  </a:lnTo>
                  <a:lnTo>
                    <a:pt x="484632" y="209194"/>
                  </a:lnTo>
                  <a:lnTo>
                    <a:pt x="443445" y="234099"/>
                  </a:lnTo>
                  <a:lnTo>
                    <a:pt x="426135" y="235750"/>
                  </a:lnTo>
                  <a:lnTo>
                    <a:pt x="408520" y="234099"/>
                  </a:lnTo>
                  <a:lnTo>
                    <a:pt x="402399" y="232168"/>
                  </a:lnTo>
                  <a:lnTo>
                    <a:pt x="392645" y="229108"/>
                  </a:lnTo>
                  <a:lnTo>
                    <a:pt x="356133" y="195186"/>
                  </a:lnTo>
                  <a:lnTo>
                    <a:pt x="344703" y="162814"/>
                  </a:lnTo>
                  <a:lnTo>
                    <a:pt x="344614" y="162471"/>
                  </a:lnTo>
                  <a:lnTo>
                    <a:pt x="343230" y="144437"/>
                  </a:lnTo>
                  <a:lnTo>
                    <a:pt x="343179" y="143840"/>
                  </a:lnTo>
                  <a:lnTo>
                    <a:pt x="344716" y="124066"/>
                  </a:lnTo>
                  <a:lnTo>
                    <a:pt x="344754" y="123736"/>
                  </a:lnTo>
                  <a:lnTo>
                    <a:pt x="349415" y="105943"/>
                  </a:lnTo>
                  <a:lnTo>
                    <a:pt x="349453" y="105791"/>
                  </a:lnTo>
                  <a:lnTo>
                    <a:pt x="381241" y="65430"/>
                  </a:lnTo>
                  <a:lnTo>
                    <a:pt x="407301" y="53721"/>
                  </a:lnTo>
                  <a:lnTo>
                    <a:pt x="409879" y="52895"/>
                  </a:lnTo>
                  <a:lnTo>
                    <a:pt x="425551" y="51333"/>
                  </a:lnTo>
                  <a:lnTo>
                    <a:pt x="441172" y="52895"/>
                  </a:lnTo>
                  <a:lnTo>
                    <a:pt x="455841" y="57594"/>
                  </a:lnTo>
                  <a:lnTo>
                    <a:pt x="492950" y="90055"/>
                  </a:lnTo>
                  <a:lnTo>
                    <a:pt x="506666" y="143840"/>
                  </a:lnTo>
                  <a:lnTo>
                    <a:pt x="506717" y="144437"/>
                  </a:lnTo>
                  <a:lnTo>
                    <a:pt x="506717" y="40995"/>
                  </a:lnTo>
                  <a:lnTo>
                    <a:pt x="500659" y="35128"/>
                  </a:lnTo>
                  <a:lnTo>
                    <a:pt x="480085" y="22910"/>
                  </a:lnTo>
                  <a:lnTo>
                    <a:pt x="456933" y="15671"/>
                  </a:lnTo>
                  <a:lnTo>
                    <a:pt x="457631" y="15671"/>
                  </a:lnTo>
                  <a:lnTo>
                    <a:pt x="430314" y="13131"/>
                  </a:lnTo>
                  <a:lnTo>
                    <a:pt x="405549" y="15671"/>
                  </a:lnTo>
                  <a:lnTo>
                    <a:pt x="383171" y="23279"/>
                  </a:lnTo>
                  <a:lnTo>
                    <a:pt x="363181" y="35966"/>
                  </a:lnTo>
                  <a:lnTo>
                    <a:pt x="345579" y="53721"/>
                  </a:lnTo>
                  <a:lnTo>
                    <a:pt x="345579" y="19100"/>
                  </a:lnTo>
                  <a:lnTo>
                    <a:pt x="302590" y="19100"/>
                  </a:lnTo>
                  <a:lnTo>
                    <a:pt x="302590" y="406450"/>
                  </a:lnTo>
                  <a:lnTo>
                    <a:pt x="345579" y="406450"/>
                  </a:lnTo>
                  <a:lnTo>
                    <a:pt x="345579" y="232168"/>
                  </a:lnTo>
                  <a:lnTo>
                    <a:pt x="363067" y="250444"/>
                  </a:lnTo>
                  <a:lnTo>
                    <a:pt x="383324" y="263499"/>
                  </a:lnTo>
                  <a:lnTo>
                    <a:pt x="406336" y="271335"/>
                  </a:lnTo>
                  <a:lnTo>
                    <a:pt x="432104" y="273939"/>
                  </a:lnTo>
                  <a:lnTo>
                    <a:pt x="457885" y="271576"/>
                  </a:lnTo>
                  <a:lnTo>
                    <a:pt x="480898" y="264477"/>
                  </a:lnTo>
                  <a:lnTo>
                    <a:pt x="501154" y="252628"/>
                  </a:lnTo>
                  <a:lnTo>
                    <a:pt x="518655" y="236042"/>
                  </a:lnTo>
                  <a:lnTo>
                    <a:pt x="518858" y="235750"/>
                  </a:lnTo>
                  <a:lnTo>
                    <a:pt x="532752" y="216115"/>
                  </a:lnTo>
                  <a:lnTo>
                    <a:pt x="542823" y="194195"/>
                  </a:lnTo>
                  <a:lnTo>
                    <a:pt x="548868" y="170307"/>
                  </a:lnTo>
                  <a:lnTo>
                    <a:pt x="550887" y="144437"/>
                  </a:lnTo>
                  <a:close/>
                </a:path>
                <a:path w="1132204" h="407034">
                  <a:moveTo>
                    <a:pt x="829005" y="0"/>
                  </a:moveTo>
                  <a:lnTo>
                    <a:pt x="659498" y="182626"/>
                  </a:lnTo>
                  <a:lnTo>
                    <a:pt x="659498" y="19088"/>
                  </a:lnTo>
                  <a:lnTo>
                    <a:pt x="616521" y="19088"/>
                  </a:lnTo>
                  <a:lnTo>
                    <a:pt x="616521" y="284099"/>
                  </a:lnTo>
                  <a:lnTo>
                    <a:pt x="786028" y="101460"/>
                  </a:lnTo>
                  <a:lnTo>
                    <a:pt x="786028" y="266776"/>
                  </a:lnTo>
                  <a:lnTo>
                    <a:pt x="829005" y="266776"/>
                  </a:lnTo>
                  <a:lnTo>
                    <a:pt x="829005" y="0"/>
                  </a:lnTo>
                  <a:close/>
                </a:path>
                <a:path w="1132204" h="407034">
                  <a:moveTo>
                    <a:pt x="1131595" y="151599"/>
                  </a:moveTo>
                  <a:lnTo>
                    <a:pt x="1126667" y="99669"/>
                  </a:lnTo>
                  <a:lnTo>
                    <a:pt x="1108303" y="58496"/>
                  </a:lnTo>
                  <a:lnTo>
                    <a:pt x="1087424" y="36563"/>
                  </a:lnTo>
                  <a:lnTo>
                    <a:pt x="1087424" y="115785"/>
                  </a:lnTo>
                  <a:lnTo>
                    <a:pt x="941806" y="115785"/>
                  </a:lnTo>
                  <a:lnTo>
                    <a:pt x="957859" y="79248"/>
                  </a:lnTo>
                  <a:lnTo>
                    <a:pt x="989317" y="55880"/>
                  </a:lnTo>
                  <a:lnTo>
                    <a:pt x="1014603" y="51333"/>
                  </a:lnTo>
                  <a:lnTo>
                    <a:pt x="1028319" y="52463"/>
                  </a:lnTo>
                  <a:lnTo>
                    <a:pt x="1028001" y="52463"/>
                  </a:lnTo>
                  <a:lnTo>
                    <a:pt x="1040193" y="55727"/>
                  </a:lnTo>
                  <a:lnTo>
                    <a:pt x="1071143" y="78460"/>
                  </a:lnTo>
                  <a:lnTo>
                    <a:pt x="1087424" y="115785"/>
                  </a:lnTo>
                  <a:lnTo>
                    <a:pt x="1087424" y="36563"/>
                  </a:lnTo>
                  <a:lnTo>
                    <a:pt x="1069073" y="24472"/>
                  </a:lnTo>
                  <a:lnTo>
                    <a:pt x="1043736" y="15963"/>
                  </a:lnTo>
                  <a:lnTo>
                    <a:pt x="1014603" y="13131"/>
                  </a:lnTo>
                  <a:lnTo>
                    <a:pt x="988555" y="15468"/>
                  </a:lnTo>
                  <a:lnTo>
                    <a:pt x="944841" y="34124"/>
                  </a:lnTo>
                  <a:lnTo>
                    <a:pt x="912939" y="70307"/>
                  </a:lnTo>
                  <a:lnTo>
                    <a:pt x="896670" y="117297"/>
                  </a:lnTo>
                  <a:lnTo>
                    <a:pt x="894638" y="144437"/>
                  </a:lnTo>
                  <a:lnTo>
                    <a:pt x="896899" y="174675"/>
                  </a:lnTo>
                  <a:lnTo>
                    <a:pt x="914958" y="223164"/>
                  </a:lnTo>
                  <a:lnTo>
                    <a:pt x="949680" y="255651"/>
                  </a:lnTo>
                  <a:lnTo>
                    <a:pt x="992809" y="271907"/>
                  </a:lnTo>
                  <a:lnTo>
                    <a:pt x="1017003" y="273939"/>
                  </a:lnTo>
                  <a:lnTo>
                    <a:pt x="1040282" y="272046"/>
                  </a:lnTo>
                  <a:lnTo>
                    <a:pt x="1061770" y="266331"/>
                  </a:lnTo>
                  <a:lnTo>
                    <a:pt x="1081468" y="256832"/>
                  </a:lnTo>
                  <a:lnTo>
                    <a:pt x="1099362" y="243509"/>
                  </a:lnTo>
                  <a:lnTo>
                    <a:pt x="1107186" y="235750"/>
                  </a:lnTo>
                  <a:lnTo>
                    <a:pt x="1107973" y="234975"/>
                  </a:lnTo>
                  <a:lnTo>
                    <a:pt x="1115923" y="225463"/>
                  </a:lnTo>
                  <a:lnTo>
                    <a:pt x="1123188" y="214972"/>
                  </a:lnTo>
                  <a:lnTo>
                    <a:pt x="1129792" y="203530"/>
                  </a:lnTo>
                  <a:lnTo>
                    <a:pt x="1093990" y="183832"/>
                  </a:lnTo>
                  <a:lnTo>
                    <a:pt x="1089025" y="193344"/>
                  </a:lnTo>
                  <a:lnTo>
                    <a:pt x="1083094" y="202184"/>
                  </a:lnTo>
                  <a:lnTo>
                    <a:pt x="1044905" y="231279"/>
                  </a:lnTo>
                  <a:lnTo>
                    <a:pt x="1017587" y="235750"/>
                  </a:lnTo>
                  <a:lnTo>
                    <a:pt x="1001814" y="234302"/>
                  </a:lnTo>
                  <a:lnTo>
                    <a:pt x="962088" y="212471"/>
                  </a:lnTo>
                  <a:lnTo>
                    <a:pt x="940485" y="169494"/>
                  </a:lnTo>
                  <a:lnTo>
                    <a:pt x="938822" y="151599"/>
                  </a:lnTo>
                  <a:lnTo>
                    <a:pt x="1131595" y="1515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6871937" y="9509417"/>
              <a:ext cx="182633" cy="247688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7120204" y="9503454"/>
              <a:ext cx="2849880" cy="393700"/>
            </a:xfrm>
            <a:custGeom>
              <a:avLst/>
              <a:gdLst/>
              <a:ahLst/>
              <a:cxnLst/>
              <a:rect l="l" t="t" r="r" b="b"/>
              <a:pathLst>
                <a:path w="2849879" h="393700">
                  <a:moveTo>
                    <a:pt x="248297" y="5956"/>
                  </a:moveTo>
                  <a:lnTo>
                    <a:pt x="207708" y="5956"/>
                  </a:lnTo>
                  <a:lnTo>
                    <a:pt x="207708" y="130098"/>
                  </a:lnTo>
                  <a:lnTo>
                    <a:pt x="206311" y="148755"/>
                  </a:lnTo>
                  <a:lnTo>
                    <a:pt x="185331" y="195757"/>
                  </a:lnTo>
                  <a:lnTo>
                    <a:pt x="143014" y="220992"/>
                  </a:lnTo>
                  <a:lnTo>
                    <a:pt x="142595" y="220992"/>
                  </a:lnTo>
                  <a:lnTo>
                    <a:pt x="125349" y="222605"/>
                  </a:lnTo>
                  <a:lnTo>
                    <a:pt x="77838" y="208013"/>
                  </a:lnTo>
                  <a:lnTo>
                    <a:pt x="49618" y="166878"/>
                  </a:lnTo>
                  <a:lnTo>
                    <a:pt x="44183" y="129501"/>
                  </a:lnTo>
                  <a:lnTo>
                    <a:pt x="45643" y="109296"/>
                  </a:lnTo>
                  <a:lnTo>
                    <a:pt x="67754" y="62369"/>
                  </a:lnTo>
                  <a:lnTo>
                    <a:pt x="108991" y="39700"/>
                  </a:lnTo>
                  <a:lnTo>
                    <a:pt x="125349" y="38188"/>
                  </a:lnTo>
                  <a:lnTo>
                    <a:pt x="141071" y="39700"/>
                  </a:lnTo>
                  <a:lnTo>
                    <a:pt x="182651" y="62064"/>
                  </a:lnTo>
                  <a:lnTo>
                    <a:pt x="206146" y="109296"/>
                  </a:lnTo>
                  <a:lnTo>
                    <a:pt x="207708" y="130098"/>
                  </a:lnTo>
                  <a:lnTo>
                    <a:pt x="207708" y="5956"/>
                  </a:lnTo>
                  <a:lnTo>
                    <a:pt x="205320" y="5956"/>
                  </a:lnTo>
                  <a:lnTo>
                    <a:pt x="205320" y="41173"/>
                  </a:lnTo>
                  <a:lnTo>
                    <a:pt x="202514" y="38188"/>
                  </a:lnTo>
                  <a:lnTo>
                    <a:pt x="188391" y="23152"/>
                  </a:lnTo>
                  <a:lnTo>
                    <a:pt x="168617" y="10287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46" y="53136"/>
                  </a:lnTo>
                  <a:lnTo>
                    <a:pt x="2184" y="100723"/>
                  </a:lnTo>
                  <a:lnTo>
                    <a:pt x="0" y="129501"/>
                  </a:lnTo>
                  <a:lnTo>
                    <a:pt x="2197" y="158826"/>
                  </a:lnTo>
                  <a:lnTo>
                    <a:pt x="19812" y="207175"/>
                  </a:lnTo>
                  <a:lnTo>
                    <a:pt x="53759" y="241338"/>
                  </a:lnTo>
                  <a:lnTo>
                    <a:pt x="96443" y="258648"/>
                  </a:lnTo>
                  <a:lnTo>
                    <a:pt x="120573" y="260807"/>
                  </a:lnTo>
                  <a:lnTo>
                    <a:pt x="145567" y="258203"/>
                  </a:lnTo>
                  <a:lnTo>
                    <a:pt x="168021" y="250367"/>
                  </a:lnTo>
                  <a:lnTo>
                    <a:pt x="187947" y="237312"/>
                  </a:lnTo>
                  <a:lnTo>
                    <a:pt x="201917" y="222605"/>
                  </a:lnTo>
                  <a:lnTo>
                    <a:pt x="205320" y="219036"/>
                  </a:lnTo>
                  <a:lnTo>
                    <a:pt x="205320" y="253644"/>
                  </a:lnTo>
                  <a:lnTo>
                    <a:pt x="248297" y="253644"/>
                  </a:lnTo>
                  <a:lnTo>
                    <a:pt x="248297" y="219036"/>
                  </a:lnTo>
                  <a:lnTo>
                    <a:pt x="248297" y="41173"/>
                  </a:lnTo>
                  <a:lnTo>
                    <a:pt x="248297" y="5956"/>
                  </a:lnTo>
                  <a:close/>
                </a:path>
                <a:path w="2849879" h="393700">
                  <a:moveTo>
                    <a:pt x="689952" y="214287"/>
                  </a:moveTo>
                  <a:lnTo>
                    <a:pt x="649363" y="214287"/>
                  </a:lnTo>
                  <a:lnTo>
                    <a:pt x="649363" y="6007"/>
                  </a:lnTo>
                  <a:lnTo>
                    <a:pt x="606386" y="6007"/>
                  </a:lnTo>
                  <a:lnTo>
                    <a:pt x="606386" y="214287"/>
                  </a:lnTo>
                  <a:lnTo>
                    <a:pt x="510895" y="214287"/>
                  </a:lnTo>
                  <a:lnTo>
                    <a:pt x="510895" y="6007"/>
                  </a:lnTo>
                  <a:lnTo>
                    <a:pt x="467918" y="6007"/>
                  </a:lnTo>
                  <a:lnTo>
                    <a:pt x="467918" y="214287"/>
                  </a:lnTo>
                  <a:lnTo>
                    <a:pt x="372427" y="214287"/>
                  </a:lnTo>
                  <a:lnTo>
                    <a:pt x="372427" y="6007"/>
                  </a:lnTo>
                  <a:lnTo>
                    <a:pt x="329463" y="6007"/>
                  </a:lnTo>
                  <a:lnTo>
                    <a:pt x="329463" y="214287"/>
                  </a:lnTo>
                  <a:lnTo>
                    <a:pt x="329463" y="253657"/>
                  </a:lnTo>
                  <a:lnTo>
                    <a:pt x="650557" y="253657"/>
                  </a:lnTo>
                  <a:lnTo>
                    <a:pt x="650557" y="319697"/>
                  </a:lnTo>
                  <a:lnTo>
                    <a:pt x="689952" y="319697"/>
                  </a:lnTo>
                  <a:lnTo>
                    <a:pt x="689952" y="253657"/>
                  </a:lnTo>
                  <a:lnTo>
                    <a:pt x="689952" y="214287"/>
                  </a:lnTo>
                  <a:close/>
                </a:path>
                <a:path w="2849879" h="393700">
                  <a:moveTo>
                    <a:pt x="956741" y="138468"/>
                  </a:moveTo>
                  <a:lnTo>
                    <a:pt x="955954" y="111163"/>
                  </a:lnTo>
                  <a:lnTo>
                    <a:pt x="954519" y="102654"/>
                  </a:lnTo>
                  <a:lnTo>
                    <a:pt x="951814" y="86537"/>
                  </a:lnTo>
                  <a:lnTo>
                    <a:pt x="944308" y="64604"/>
                  </a:lnTo>
                  <a:lnTo>
                    <a:pt x="933450" y="45364"/>
                  </a:lnTo>
                  <a:lnTo>
                    <a:pt x="927049" y="38201"/>
                  </a:lnTo>
                  <a:lnTo>
                    <a:pt x="915733" y="25514"/>
                  </a:lnTo>
                  <a:lnTo>
                    <a:pt x="912558" y="23431"/>
                  </a:lnTo>
                  <a:lnTo>
                    <a:pt x="912558" y="102654"/>
                  </a:lnTo>
                  <a:lnTo>
                    <a:pt x="766940" y="102654"/>
                  </a:lnTo>
                  <a:lnTo>
                    <a:pt x="782993" y="66116"/>
                  </a:lnTo>
                  <a:lnTo>
                    <a:pt x="814463" y="42748"/>
                  </a:lnTo>
                  <a:lnTo>
                    <a:pt x="839749" y="38201"/>
                  </a:lnTo>
                  <a:lnTo>
                    <a:pt x="853452" y="39331"/>
                  </a:lnTo>
                  <a:lnTo>
                    <a:pt x="853147" y="39331"/>
                  </a:lnTo>
                  <a:lnTo>
                    <a:pt x="865339" y="42595"/>
                  </a:lnTo>
                  <a:lnTo>
                    <a:pt x="896277" y="65328"/>
                  </a:lnTo>
                  <a:lnTo>
                    <a:pt x="912558" y="102654"/>
                  </a:lnTo>
                  <a:lnTo>
                    <a:pt x="912558" y="23431"/>
                  </a:lnTo>
                  <a:lnTo>
                    <a:pt x="894207" y="11341"/>
                  </a:lnTo>
                  <a:lnTo>
                    <a:pt x="868883" y="2832"/>
                  </a:lnTo>
                  <a:lnTo>
                    <a:pt x="839749" y="0"/>
                  </a:lnTo>
                  <a:lnTo>
                    <a:pt x="813689" y="2336"/>
                  </a:lnTo>
                  <a:lnTo>
                    <a:pt x="769975" y="20993"/>
                  </a:lnTo>
                  <a:lnTo>
                    <a:pt x="738085" y="57175"/>
                  </a:lnTo>
                  <a:lnTo>
                    <a:pt x="721817" y="104165"/>
                  </a:lnTo>
                  <a:lnTo>
                    <a:pt x="719785" y="131305"/>
                  </a:lnTo>
                  <a:lnTo>
                    <a:pt x="722033" y="161544"/>
                  </a:lnTo>
                  <a:lnTo>
                    <a:pt x="740092" y="210032"/>
                  </a:lnTo>
                  <a:lnTo>
                    <a:pt x="774827" y="242519"/>
                  </a:lnTo>
                  <a:lnTo>
                    <a:pt x="817943" y="258775"/>
                  </a:lnTo>
                  <a:lnTo>
                    <a:pt x="842149" y="260807"/>
                  </a:lnTo>
                  <a:lnTo>
                    <a:pt x="865416" y="258914"/>
                  </a:lnTo>
                  <a:lnTo>
                    <a:pt x="886904" y="253199"/>
                  </a:lnTo>
                  <a:lnTo>
                    <a:pt x="906602" y="243700"/>
                  </a:lnTo>
                  <a:lnTo>
                    <a:pt x="924509" y="230378"/>
                  </a:lnTo>
                  <a:lnTo>
                    <a:pt x="932332" y="222618"/>
                  </a:lnTo>
                  <a:lnTo>
                    <a:pt x="933119" y="221843"/>
                  </a:lnTo>
                  <a:lnTo>
                    <a:pt x="941057" y="212331"/>
                  </a:lnTo>
                  <a:lnTo>
                    <a:pt x="948334" y="201841"/>
                  </a:lnTo>
                  <a:lnTo>
                    <a:pt x="954938" y="190398"/>
                  </a:lnTo>
                  <a:lnTo>
                    <a:pt x="919124" y="170700"/>
                  </a:lnTo>
                  <a:lnTo>
                    <a:pt x="914171" y="180213"/>
                  </a:lnTo>
                  <a:lnTo>
                    <a:pt x="908240" y="189052"/>
                  </a:lnTo>
                  <a:lnTo>
                    <a:pt x="870038" y="218147"/>
                  </a:lnTo>
                  <a:lnTo>
                    <a:pt x="842733" y="222618"/>
                  </a:lnTo>
                  <a:lnTo>
                    <a:pt x="826947" y="221170"/>
                  </a:lnTo>
                  <a:lnTo>
                    <a:pt x="787222" y="199339"/>
                  </a:lnTo>
                  <a:lnTo>
                    <a:pt x="765632" y="156362"/>
                  </a:lnTo>
                  <a:lnTo>
                    <a:pt x="763955" y="138468"/>
                  </a:lnTo>
                  <a:lnTo>
                    <a:pt x="956741" y="138468"/>
                  </a:lnTo>
                  <a:close/>
                </a:path>
                <a:path w="2849879" h="393700">
                  <a:moveTo>
                    <a:pt x="1408518" y="130695"/>
                  </a:moveTo>
                  <a:lnTo>
                    <a:pt x="1399197" y="78930"/>
                  </a:lnTo>
                  <a:lnTo>
                    <a:pt x="1372209" y="38188"/>
                  </a:lnTo>
                  <a:lnTo>
                    <a:pt x="1364361" y="31407"/>
                  </a:lnTo>
                  <a:lnTo>
                    <a:pt x="1364361" y="130695"/>
                  </a:lnTo>
                  <a:lnTo>
                    <a:pt x="1362748" y="151028"/>
                  </a:lnTo>
                  <a:lnTo>
                    <a:pt x="1338694" y="198145"/>
                  </a:lnTo>
                  <a:lnTo>
                    <a:pt x="1294485" y="221081"/>
                  </a:lnTo>
                  <a:lnTo>
                    <a:pt x="1277213" y="222605"/>
                  </a:lnTo>
                  <a:lnTo>
                    <a:pt x="1259941" y="221081"/>
                  </a:lnTo>
                  <a:lnTo>
                    <a:pt x="1215745" y="198145"/>
                  </a:lnTo>
                  <a:lnTo>
                    <a:pt x="1191679" y="151028"/>
                  </a:lnTo>
                  <a:lnTo>
                    <a:pt x="1190078" y="130695"/>
                  </a:lnTo>
                  <a:lnTo>
                    <a:pt x="1191666" y="110350"/>
                  </a:lnTo>
                  <a:lnTo>
                    <a:pt x="1215440" y="62953"/>
                  </a:lnTo>
                  <a:lnTo>
                    <a:pt x="1259700" y="39738"/>
                  </a:lnTo>
                  <a:lnTo>
                    <a:pt x="1277213" y="38188"/>
                  </a:lnTo>
                  <a:lnTo>
                    <a:pt x="1294790" y="39738"/>
                  </a:lnTo>
                  <a:lnTo>
                    <a:pt x="1338999" y="62661"/>
                  </a:lnTo>
                  <a:lnTo>
                    <a:pt x="1362773" y="110109"/>
                  </a:lnTo>
                  <a:lnTo>
                    <a:pt x="1364361" y="130695"/>
                  </a:lnTo>
                  <a:lnTo>
                    <a:pt x="1364361" y="31407"/>
                  </a:lnTo>
                  <a:lnTo>
                    <a:pt x="1351356" y="20802"/>
                  </a:lnTo>
                  <a:lnTo>
                    <a:pt x="1329067" y="9245"/>
                  </a:lnTo>
                  <a:lnTo>
                    <a:pt x="1304353" y="2311"/>
                  </a:lnTo>
                  <a:lnTo>
                    <a:pt x="1277213" y="0"/>
                  </a:lnTo>
                  <a:lnTo>
                    <a:pt x="1250073" y="2311"/>
                  </a:lnTo>
                  <a:lnTo>
                    <a:pt x="1203071" y="20802"/>
                  </a:lnTo>
                  <a:lnTo>
                    <a:pt x="1166888" y="56730"/>
                  </a:lnTo>
                  <a:lnTo>
                    <a:pt x="1148245" y="103581"/>
                  </a:lnTo>
                  <a:lnTo>
                    <a:pt x="1145921" y="130695"/>
                  </a:lnTo>
                  <a:lnTo>
                    <a:pt x="1148245" y="157556"/>
                  </a:lnTo>
                  <a:lnTo>
                    <a:pt x="1166888" y="204114"/>
                  </a:lnTo>
                  <a:lnTo>
                    <a:pt x="1203071" y="240004"/>
                  </a:lnTo>
                  <a:lnTo>
                    <a:pt x="1250073" y="258495"/>
                  </a:lnTo>
                  <a:lnTo>
                    <a:pt x="1277213" y="260807"/>
                  </a:lnTo>
                  <a:lnTo>
                    <a:pt x="1304353" y="258495"/>
                  </a:lnTo>
                  <a:lnTo>
                    <a:pt x="1329067" y="251561"/>
                  </a:lnTo>
                  <a:lnTo>
                    <a:pt x="1351356" y="240004"/>
                  </a:lnTo>
                  <a:lnTo>
                    <a:pt x="1371219" y="223812"/>
                  </a:lnTo>
                  <a:lnTo>
                    <a:pt x="1372209" y="222605"/>
                  </a:lnTo>
                  <a:lnTo>
                    <a:pt x="1387538" y="204114"/>
                  </a:lnTo>
                  <a:lnTo>
                    <a:pt x="1399197" y="182029"/>
                  </a:lnTo>
                  <a:lnTo>
                    <a:pt x="1406194" y="157556"/>
                  </a:lnTo>
                  <a:lnTo>
                    <a:pt x="1408518" y="130695"/>
                  </a:lnTo>
                  <a:close/>
                </a:path>
                <a:path w="2849879" h="393700">
                  <a:moveTo>
                    <a:pt x="1636509" y="5994"/>
                  </a:moveTo>
                  <a:lnTo>
                    <a:pt x="1438351" y="5994"/>
                  </a:lnTo>
                  <a:lnTo>
                    <a:pt x="1438351" y="45364"/>
                  </a:lnTo>
                  <a:lnTo>
                    <a:pt x="1515948" y="45364"/>
                  </a:lnTo>
                  <a:lnTo>
                    <a:pt x="1515948" y="253644"/>
                  </a:lnTo>
                  <a:lnTo>
                    <a:pt x="1558912" y="253644"/>
                  </a:lnTo>
                  <a:lnTo>
                    <a:pt x="1558912" y="45364"/>
                  </a:lnTo>
                  <a:lnTo>
                    <a:pt x="1636509" y="45364"/>
                  </a:lnTo>
                  <a:lnTo>
                    <a:pt x="1636509" y="5994"/>
                  </a:lnTo>
                  <a:close/>
                </a:path>
                <a:path w="2849879" h="393700">
                  <a:moveTo>
                    <a:pt x="1877631" y="183819"/>
                  </a:moveTo>
                  <a:lnTo>
                    <a:pt x="1860537" y="200799"/>
                  </a:lnTo>
                  <a:lnTo>
                    <a:pt x="1841512" y="212915"/>
                  </a:lnTo>
                  <a:lnTo>
                    <a:pt x="1820545" y="220192"/>
                  </a:lnTo>
                  <a:lnTo>
                    <a:pt x="1797646" y="222605"/>
                  </a:lnTo>
                  <a:lnTo>
                    <a:pt x="1780374" y="221081"/>
                  </a:lnTo>
                  <a:lnTo>
                    <a:pt x="1736178" y="198158"/>
                  </a:lnTo>
                  <a:lnTo>
                    <a:pt x="1712112" y="151028"/>
                  </a:lnTo>
                  <a:lnTo>
                    <a:pt x="1710512" y="130695"/>
                  </a:lnTo>
                  <a:lnTo>
                    <a:pt x="1712112" y="110350"/>
                  </a:lnTo>
                  <a:lnTo>
                    <a:pt x="1736178" y="62953"/>
                  </a:lnTo>
                  <a:lnTo>
                    <a:pt x="1780717" y="39738"/>
                  </a:lnTo>
                  <a:lnTo>
                    <a:pt x="1798256" y="38188"/>
                  </a:lnTo>
                  <a:lnTo>
                    <a:pt x="1821230" y="40500"/>
                  </a:lnTo>
                  <a:lnTo>
                    <a:pt x="1841817" y="47447"/>
                  </a:lnTo>
                  <a:lnTo>
                    <a:pt x="1860029" y="59004"/>
                  </a:lnTo>
                  <a:lnTo>
                    <a:pt x="1875840" y="75196"/>
                  </a:lnTo>
                  <a:lnTo>
                    <a:pt x="1875840" y="23863"/>
                  </a:lnTo>
                  <a:lnTo>
                    <a:pt x="1858276" y="13423"/>
                  </a:lnTo>
                  <a:lnTo>
                    <a:pt x="1839582" y="5969"/>
                  </a:lnTo>
                  <a:lnTo>
                    <a:pt x="1819770" y="1485"/>
                  </a:lnTo>
                  <a:lnTo>
                    <a:pt x="1798840" y="0"/>
                  </a:lnTo>
                  <a:lnTo>
                    <a:pt x="1771421" y="2336"/>
                  </a:lnTo>
                  <a:lnTo>
                    <a:pt x="1723986" y="20980"/>
                  </a:lnTo>
                  <a:lnTo>
                    <a:pt x="1687499" y="57162"/>
                  </a:lnTo>
                  <a:lnTo>
                    <a:pt x="1668691" y="104165"/>
                  </a:lnTo>
                  <a:lnTo>
                    <a:pt x="1666341" y="131305"/>
                  </a:lnTo>
                  <a:lnTo>
                    <a:pt x="1668665" y="158140"/>
                  </a:lnTo>
                  <a:lnTo>
                    <a:pt x="1687322" y="204546"/>
                  </a:lnTo>
                  <a:lnTo>
                    <a:pt x="1723580" y="240169"/>
                  </a:lnTo>
                  <a:lnTo>
                    <a:pt x="1771180" y="258521"/>
                  </a:lnTo>
                  <a:lnTo>
                    <a:pt x="1798840" y="260807"/>
                  </a:lnTo>
                  <a:lnTo>
                    <a:pt x="1820100" y="259207"/>
                  </a:lnTo>
                  <a:lnTo>
                    <a:pt x="1840318" y="254393"/>
                  </a:lnTo>
                  <a:lnTo>
                    <a:pt x="1859495" y="246380"/>
                  </a:lnTo>
                  <a:lnTo>
                    <a:pt x="1877631" y="235153"/>
                  </a:lnTo>
                  <a:lnTo>
                    <a:pt x="1877631" y="183819"/>
                  </a:lnTo>
                  <a:close/>
                </a:path>
                <a:path w="2849879" h="393700">
                  <a:moveTo>
                    <a:pt x="2172474" y="5956"/>
                  </a:moveTo>
                  <a:lnTo>
                    <a:pt x="2124722" y="5956"/>
                  </a:lnTo>
                  <a:lnTo>
                    <a:pt x="2044153" y="183235"/>
                  </a:lnTo>
                  <a:lnTo>
                    <a:pt x="1956409" y="5956"/>
                  </a:lnTo>
                  <a:lnTo>
                    <a:pt x="1907476" y="5956"/>
                  </a:lnTo>
                  <a:lnTo>
                    <a:pt x="2021471" y="230365"/>
                  </a:lnTo>
                  <a:lnTo>
                    <a:pt x="1941487" y="393306"/>
                  </a:lnTo>
                  <a:lnTo>
                    <a:pt x="1989239" y="393306"/>
                  </a:lnTo>
                  <a:lnTo>
                    <a:pt x="2172474" y="5956"/>
                  </a:lnTo>
                  <a:close/>
                </a:path>
                <a:path w="2849879" h="393700">
                  <a:moveTo>
                    <a:pt x="2380170" y="5994"/>
                  </a:moveTo>
                  <a:lnTo>
                    <a:pt x="2182025" y="5994"/>
                  </a:lnTo>
                  <a:lnTo>
                    <a:pt x="2182025" y="45364"/>
                  </a:lnTo>
                  <a:lnTo>
                    <a:pt x="2259609" y="45364"/>
                  </a:lnTo>
                  <a:lnTo>
                    <a:pt x="2259609" y="253644"/>
                  </a:lnTo>
                  <a:lnTo>
                    <a:pt x="2302586" y="253644"/>
                  </a:lnTo>
                  <a:lnTo>
                    <a:pt x="2302586" y="45364"/>
                  </a:lnTo>
                  <a:lnTo>
                    <a:pt x="2380170" y="45364"/>
                  </a:lnTo>
                  <a:lnTo>
                    <a:pt x="2380170" y="5994"/>
                  </a:lnTo>
                  <a:close/>
                </a:path>
                <a:path w="2849879" h="393700">
                  <a:moveTo>
                    <a:pt x="2621292" y="183819"/>
                  </a:moveTo>
                  <a:lnTo>
                    <a:pt x="2604198" y="200799"/>
                  </a:lnTo>
                  <a:lnTo>
                    <a:pt x="2585174" y="212915"/>
                  </a:lnTo>
                  <a:lnTo>
                    <a:pt x="2564206" y="220192"/>
                  </a:lnTo>
                  <a:lnTo>
                    <a:pt x="2541308" y="222605"/>
                  </a:lnTo>
                  <a:lnTo>
                    <a:pt x="2524036" y="221081"/>
                  </a:lnTo>
                  <a:lnTo>
                    <a:pt x="2479840" y="198158"/>
                  </a:lnTo>
                  <a:lnTo>
                    <a:pt x="2455786" y="151028"/>
                  </a:lnTo>
                  <a:lnTo>
                    <a:pt x="2454173" y="130695"/>
                  </a:lnTo>
                  <a:lnTo>
                    <a:pt x="2455786" y="110350"/>
                  </a:lnTo>
                  <a:lnTo>
                    <a:pt x="2479840" y="62953"/>
                  </a:lnTo>
                  <a:lnTo>
                    <a:pt x="2524379" y="39738"/>
                  </a:lnTo>
                  <a:lnTo>
                    <a:pt x="2541917" y="38188"/>
                  </a:lnTo>
                  <a:lnTo>
                    <a:pt x="2564892" y="40500"/>
                  </a:lnTo>
                  <a:lnTo>
                    <a:pt x="2585478" y="47447"/>
                  </a:lnTo>
                  <a:lnTo>
                    <a:pt x="2603690" y="59004"/>
                  </a:lnTo>
                  <a:lnTo>
                    <a:pt x="2619502" y="75196"/>
                  </a:lnTo>
                  <a:lnTo>
                    <a:pt x="2619502" y="23863"/>
                  </a:lnTo>
                  <a:lnTo>
                    <a:pt x="2601938" y="13423"/>
                  </a:lnTo>
                  <a:lnTo>
                    <a:pt x="2583243" y="5969"/>
                  </a:lnTo>
                  <a:lnTo>
                    <a:pt x="2563431" y="1485"/>
                  </a:lnTo>
                  <a:lnTo>
                    <a:pt x="2542502" y="0"/>
                  </a:lnTo>
                  <a:lnTo>
                    <a:pt x="2515095" y="2336"/>
                  </a:lnTo>
                  <a:lnTo>
                    <a:pt x="2467648" y="20980"/>
                  </a:lnTo>
                  <a:lnTo>
                    <a:pt x="2431161" y="57162"/>
                  </a:lnTo>
                  <a:lnTo>
                    <a:pt x="2412352" y="104165"/>
                  </a:lnTo>
                  <a:lnTo>
                    <a:pt x="2410002" y="131305"/>
                  </a:lnTo>
                  <a:lnTo>
                    <a:pt x="2412339" y="158140"/>
                  </a:lnTo>
                  <a:lnTo>
                    <a:pt x="2430983" y="204546"/>
                  </a:lnTo>
                  <a:lnTo>
                    <a:pt x="2467241" y="240169"/>
                  </a:lnTo>
                  <a:lnTo>
                    <a:pt x="2514841" y="258521"/>
                  </a:lnTo>
                  <a:lnTo>
                    <a:pt x="2542502" y="260807"/>
                  </a:lnTo>
                  <a:lnTo>
                    <a:pt x="2563761" y="259207"/>
                  </a:lnTo>
                  <a:lnTo>
                    <a:pt x="2583980" y="254393"/>
                  </a:lnTo>
                  <a:lnTo>
                    <a:pt x="2603157" y="246380"/>
                  </a:lnTo>
                  <a:lnTo>
                    <a:pt x="2621292" y="235153"/>
                  </a:lnTo>
                  <a:lnTo>
                    <a:pt x="2621292" y="183819"/>
                  </a:lnTo>
                  <a:close/>
                </a:path>
                <a:path w="2849879" h="393700">
                  <a:moveTo>
                    <a:pt x="2849270" y="5994"/>
                  </a:moveTo>
                  <a:lnTo>
                    <a:pt x="2651125" y="5994"/>
                  </a:lnTo>
                  <a:lnTo>
                    <a:pt x="2651125" y="45364"/>
                  </a:lnTo>
                  <a:lnTo>
                    <a:pt x="2728709" y="45364"/>
                  </a:lnTo>
                  <a:lnTo>
                    <a:pt x="2728709" y="253644"/>
                  </a:lnTo>
                  <a:lnTo>
                    <a:pt x="2771686" y="253644"/>
                  </a:lnTo>
                  <a:lnTo>
                    <a:pt x="2771686" y="45364"/>
                  </a:lnTo>
                  <a:lnTo>
                    <a:pt x="2849270" y="45364"/>
                  </a:lnTo>
                  <a:lnTo>
                    <a:pt x="2849270" y="59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014857" y="9509407"/>
              <a:ext cx="190988" cy="247688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10235666" y="9503454"/>
              <a:ext cx="845185" cy="393700"/>
            </a:xfrm>
            <a:custGeom>
              <a:avLst/>
              <a:gdLst/>
              <a:ahLst/>
              <a:cxnLst/>
              <a:rect l="l" t="t" r="r" b="b"/>
              <a:pathLst>
                <a:path w="845184" h="393700">
                  <a:moveTo>
                    <a:pt x="264998" y="5956"/>
                  </a:moveTo>
                  <a:lnTo>
                    <a:pt x="217258" y="5956"/>
                  </a:lnTo>
                  <a:lnTo>
                    <a:pt x="136677" y="183235"/>
                  </a:lnTo>
                  <a:lnTo>
                    <a:pt x="48945" y="5956"/>
                  </a:lnTo>
                  <a:lnTo>
                    <a:pt x="0" y="5956"/>
                  </a:lnTo>
                  <a:lnTo>
                    <a:pt x="113995" y="230365"/>
                  </a:lnTo>
                  <a:lnTo>
                    <a:pt x="34023" y="393306"/>
                  </a:lnTo>
                  <a:lnTo>
                    <a:pt x="81775" y="393306"/>
                  </a:lnTo>
                  <a:lnTo>
                    <a:pt x="264998" y="5956"/>
                  </a:lnTo>
                  <a:close/>
                </a:path>
                <a:path w="845184" h="393700">
                  <a:moveTo>
                    <a:pt x="531812" y="138468"/>
                  </a:moveTo>
                  <a:lnTo>
                    <a:pt x="531025" y="111163"/>
                  </a:lnTo>
                  <a:lnTo>
                    <a:pt x="529590" y="102654"/>
                  </a:lnTo>
                  <a:lnTo>
                    <a:pt x="526884" y="86537"/>
                  </a:lnTo>
                  <a:lnTo>
                    <a:pt x="508520" y="45364"/>
                  </a:lnTo>
                  <a:lnTo>
                    <a:pt x="487629" y="23431"/>
                  </a:lnTo>
                  <a:lnTo>
                    <a:pt x="487629" y="102654"/>
                  </a:lnTo>
                  <a:lnTo>
                    <a:pt x="342011" y="102654"/>
                  </a:lnTo>
                  <a:lnTo>
                    <a:pt x="358063" y="66116"/>
                  </a:lnTo>
                  <a:lnTo>
                    <a:pt x="389534" y="42748"/>
                  </a:lnTo>
                  <a:lnTo>
                    <a:pt x="414820" y="38201"/>
                  </a:lnTo>
                  <a:lnTo>
                    <a:pt x="428536" y="39331"/>
                  </a:lnTo>
                  <a:lnTo>
                    <a:pt x="428218" y="39331"/>
                  </a:lnTo>
                  <a:lnTo>
                    <a:pt x="440410" y="42595"/>
                  </a:lnTo>
                  <a:lnTo>
                    <a:pt x="471360" y="65328"/>
                  </a:lnTo>
                  <a:lnTo>
                    <a:pt x="487629" y="102654"/>
                  </a:lnTo>
                  <a:lnTo>
                    <a:pt x="487629" y="23431"/>
                  </a:lnTo>
                  <a:lnTo>
                    <a:pt x="469277" y="11341"/>
                  </a:lnTo>
                  <a:lnTo>
                    <a:pt x="443953" y="2832"/>
                  </a:lnTo>
                  <a:lnTo>
                    <a:pt x="414820" y="0"/>
                  </a:lnTo>
                  <a:lnTo>
                    <a:pt x="388759" y="2336"/>
                  </a:lnTo>
                  <a:lnTo>
                    <a:pt x="345059" y="20993"/>
                  </a:lnTo>
                  <a:lnTo>
                    <a:pt x="313156" y="57175"/>
                  </a:lnTo>
                  <a:lnTo>
                    <a:pt x="296887" y="104165"/>
                  </a:lnTo>
                  <a:lnTo>
                    <a:pt x="294855" y="131305"/>
                  </a:lnTo>
                  <a:lnTo>
                    <a:pt x="297116" y="161544"/>
                  </a:lnTo>
                  <a:lnTo>
                    <a:pt x="315175" y="210032"/>
                  </a:lnTo>
                  <a:lnTo>
                    <a:pt x="349897" y="242519"/>
                  </a:lnTo>
                  <a:lnTo>
                    <a:pt x="393026" y="258775"/>
                  </a:lnTo>
                  <a:lnTo>
                    <a:pt x="417220" y="260807"/>
                  </a:lnTo>
                  <a:lnTo>
                    <a:pt x="440499" y="258914"/>
                  </a:lnTo>
                  <a:lnTo>
                    <a:pt x="461975" y="253199"/>
                  </a:lnTo>
                  <a:lnTo>
                    <a:pt x="481672" y="243700"/>
                  </a:lnTo>
                  <a:lnTo>
                    <a:pt x="499579" y="230378"/>
                  </a:lnTo>
                  <a:lnTo>
                    <a:pt x="507403" y="222618"/>
                  </a:lnTo>
                  <a:lnTo>
                    <a:pt x="508190" y="221843"/>
                  </a:lnTo>
                  <a:lnTo>
                    <a:pt x="516140" y="212331"/>
                  </a:lnTo>
                  <a:lnTo>
                    <a:pt x="523405" y="201841"/>
                  </a:lnTo>
                  <a:lnTo>
                    <a:pt x="530009" y="190398"/>
                  </a:lnTo>
                  <a:lnTo>
                    <a:pt x="494195" y="170700"/>
                  </a:lnTo>
                  <a:lnTo>
                    <a:pt x="489242" y="180213"/>
                  </a:lnTo>
                  <a:lnTo>
                    <a:pt x="483311" y="189052"/>
                  </a:lnTo>
                  <a:lnTo>
                    <a:pt x="445109" y="218147"/>
                  </a:lnTo>
                  <a:lnTo>
                    <a:pt x="417804" y="222618"/>
                  </a:lnTo>
                  <a:lnTo>
                    <a:pt x="402018" y="221170"/>
                  </a:lnTo>
                  <a:lnTo>
                    <a:pt x="362292" y="199339"/>
                  </a:lnTo>
                  <a:lnTo>
                    <a:pt x="340702" y="156362"/>
                  </a:lnTo>
                  <a:lnTo>
                    <a:pt x="339026" y="138468"/>
                  </a:lnTo>
                  <a:lnTo>
                    <a:pt x="531812" y="138468"/>
                  </a:lnTo>
                  <a:close/>
                </a:path>
                <a:path w="845184" h="393700">
                  <a:moveTo>
                    <a:pt x="759802" y="5994"/>
                  </a:moveTo>
                  <a:lnTo>
                    <a:pt x="561657" y="5994"/>
                  </a:lnTo>
                  <a:lnTo>
                    <a:pt x="561657" y="45364"/>
                  </a:lnTo>
                  <a:lnTo>
                    <a:pt x="639241" y="45364"/>
                  </a:lnTo>
                  <a:lnTo>
                    <a:pt x="639241" y="253644"/>
                  </a:lnTo>
                  <a:lnTo>
                    <a:pt x="682218" y="253644"/>
                  </a:lnTo>
                  <a:lnTo>
                    <a:pt x="682218" y="45364"/>
                  </a:lnTo>
                  <a:lnTo>
                    <a:pt x="759802" y="45364"/>
                  </a:lnTo>
                  <a:lnTo>
                    <a:pt x="759802" y="5994"/>
                  </a:lnTo>
                  <a:close/>
                </a:path>
                <a:path w="845184" h="393700">
                  <a:moveTo>
                    <a:pt x="844562" y="221818"/>
                  </a:moveTo>
                  <a:lnTo>
                    <a:pt x="841590" y="214858"/>
                  </a:lnTo>
                  <a:lnTo>
                    <a:pt x="829640" y="202920"/>
                  </a:lnTo>
                  <a:lnTo>
                    <a:pt x="822680" y="199936"/>
                  </a:lnTo>
                  <a:lnTo>
                    <a:pt x="806754" y="199936"/>
                  </a:lnTo>
                  <a:lnTo>
                    <a:pt x="799807" y="202920"/>
                  </a:lnTo>
                  <a:lnTo>
                    <a:pt x="787869" y="214858"/>
                  </a:lnTo>
                  <a:lnTo>
                    <a:pt x="784898" y="221818"/>
                  </a:lnTo>
                  <a:lnTo>
                    <a:pt x="784898" y="237744"/>
                  </a:lnTo>
                  <a:lnTo>
                    <a:pt x="787869" y="244690"/>
                  </a:lnTo>
                  <a:lnTo>
                    <a:pt x="793838" y="250659"/>
                  </a:lnTo>
                  <a:lnTo>
                    <a:pt x="799807" y="256628"/>
                  </a:lnTo>
                  <a:lnTo>
                    <a:pt x="806754" y="259613"/>
                  </a:lnTo>
                  <a:lnTo>
                    <a:pt x="822680" y="259613"/>
                  </a:lnTo>
                  <a:lnTo>
                    <a:pt x="829640" y="256628"/>
                  </a:lnTo>
                  <a:lnTo>
                    <a:pt x="841590" y="244690"/>
                  </a:lnTo>
                  <a:lnTo>
                    <a:pt x="844562" y="237744"/>
                  </a:lnTo>
                  <a:lnTo>
                    <a:pt x="844562" y="22181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622983" y="3853287"/>
              <a:ext cx="18439765" cy="7424420"/>
            </a:xfrm>
            <a:custGeom>
              <a:avLst/>
              <a:gdLst/>
              <a:ahLst/>
              <a:cxnLst/>
              <a:rect l="l" t="t" r="r" b="b"/>
              <a:pathLst>
                <a:path w="18439765" h="7424420">
                  <a:moveTo>
                    <a:pt x="16543998" y="0"/>
                  </a:moveTo>
                  <a:lnTo>
                    <a:pt x="0" y="0"/>
                  </a:lnTo>
                  <a:lnTo>
                    <a:pt x="0" y="2345486"/>
                  </a:lnTo>
                  <a:lnTo>
                    <a:pt x="16543998" y="2345486"/>
                  </a:lnTo>
                  <a:lnTo>
                    <a:pt x="16543998" y="0"/>
                  </a:lnTo>
                  <a:close/>
                </a:path>
                <a:path w="18439765" h="7424420">
                  <a:moveTo>
                    <a:pt x="18439194" y="4441215"/>
                  </a:moveTo>
                  <a:lnTo>
                    <a:pt x="17081919" y="5810491"/>
                  </a:lnTo>
                  <a:lnTo>
                    <a:pt x="16171444" y="4411675"/>
                  </a:lnTo>
                  <a:lnTo>
                    <a:pt x="16500209" y="5709145"/>
                  </a:lnTo>
                  <a:lnTo>
                    <a:pt x="14138199" y="4131081"/>
                  </a:lnTo>
                  <a:lnTo>
                    <a:pt x="16064624" y="6155588"/>
                  </a:lnTo>
                  <a:lnTo>
                    <a:pt x="12229960" y="4933137"/>
                  </a:lnTo>
                  <a:lnTo>
                    <a:pt x="15938564" y="6589217"/>
                  </a:lnTo>
                  <a:lnTo>
                    <a:pt x="14698129" y="7423861"/>
                  </a:lnTo>
                  <a:lnTo>
                    <a:pt x="15298039" y="7423861"/>
                  </a:lnTo>
                  <a:lnTo>
                    <a:pt x="16219208" y="7003682"/>
                  </a:lnTo>
                  <a:lnTo>
                    <a:pt x="16197174" y="7423861"/>
                  </a:lnTo>
                  <a:lnTo>
                    <a:pt x="16947528" y="7423861"/>
                  </a:lnTo>
                  <a:lnTo>
                    <a:pt x="17051122" y="7159041"/>
                  </a:lnTo>
                  <a:lnTo>
                    <a:pt x="17242498" y="7423861"/>
                  </a:lnTo>
                  <a:lnTo>
                    <a:pt x="17821326" y="7423861"/>
                  </a:lnTo>
                  <a:lnTo>
                    <a:pt x="17520679" y="6624053"/>
                  </a:lnTo>
                  <a:lnTo>
                    <a:pt x="18439194" y="6675171"/>
                  </a:lnTo>
                  <a:lnTo>
                    <a:pt x="18439194" y="6343828"/>
                  </a:lnTo>
                  <a:lnTo>
                    <a:pt x="17524451" y="6126861"/>
                  </a:lnTo>
                  <a:lnTo>
                    <a:pt x="18439194" y="4557865"/>
                  </a:lnTo>
                  <a:lnTo>
                    <a:pt x="18439194" y="4441215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643824" y="724197"/>
              <a:ext cx="14947900" cy="2250440"/>
            </a:xfrm>
            <a:custGeom>
              <a:avLst/>
              <a:gdLst/>
              <a:ahLst/>
              <a:cxnLst/>
              <a:rect l="l" t="t" r="r" b="b"/>
              <a:pathLst>
                <a:path w="14947900" h="2250440">
                  <a:moveTo>
                    <a:pt x="628129" y="688022"/>
                  </a:moveTo>
                  <a:lnTo>
                    <a:pt x="541591" y="592924"/>
                  </a:lnTo>
                  <a:lnTo>
                    <a:pt x="293382" y="704189"/>
                  </a:lnTo>
                  <a:lnTo>
                    <a:pt x="136486" y="514959"/>
                  </a:lnTo>
                  <a:lnTo>
                    <a:pt x="310502" y="325704"/>
                  </a:lnTo>
                  <a:lnTo>
                    <a:pt x="491667" y="402742"/>
                  </a:lnTo>
                  <a:lnTo>
                    <a:pt x="583425" y="260096"/>
                  </a:lnTo>
                  <a:lnTo>
                    <a:pt x="392290" y="164998"/>
                  </a:lnTo>
                  <a:lnTo>
                    <a:pt x="170713" y="164998"/>
                  </a:lnTo>
                  <a:lnTo>
                    <a:pt x="41389" y="307644"/>
                  </a:lnTo>
                  <a:lnTo>
                    <a:pt x="33388" y="382511"/>
                  </a:lnTo>
                  <a:lnTo>
                    <a:pt x="26860" y="448652"/>
                  </a:lnTo>
                  <a:lnTo>
                    <a:pt x="21767" y="506044"/>
                  </a:lnTo>
                  <a:lnTo>
                    <a:pt x="18135" y="554685"/>
                  </a:lnTo>
                  <a:lnTo>
                    <a:pt x="15951" y="594588"/>
                  </a:lnTo>
                  <a:lnTo>
                    <a:pt x="15227" y="625741"/>
                  </a:lnTo>
                  <a:lnTo>
                    <a:pt x="15646" y="643470"/>
                  </a:lnTo>
                  <a:lnTo>
                    <a:pt x="16891" y="656285"/>
                  </a:lnTo>
                  <a:lnTo>
                    <a:pt x="18973" y="664159"/>
                  </a:lnTo>
                  <a:lnTo>
                    <a:pt x="21882" y="667105"/>
                  </a:lnTo>
                  <a:lnTo>
                    <a:pt x="155028" y="830668"/>
                  </a:lnTo>
                  <a:lnTo>
                    <a:pt x="436029" y="830668"/>
                  </a:lnTo>
                  <a:lnTo>
                    <a:pt x="628129" y="688022"/>
                  </a:lnTo>
                  <a:close/>
                </a:path>
                <a:path w="14947900" h="2250440">
                  <a:moveTo>
                    <a:pt x="638111" y="1733435"/>
                  </a:moveTo>
                  <a:lnTo>
                    <a:pt x="610971" y="1560830"/>
                  </a:lnTo>
                  <a:lnTo>
                    <a:pt x="605294" y="1524698"/>
                  </a:lnTo>
                  <a:lnTo>
                    <a:pt x="495935" y="1480312"/>
                  </a:lnTo>
                  <a:lnTo>
                    <a:pt x="495935" y="1854200"/>
                  </a:lnTo>
                  <a:lnTo>
                    <a:pt x="382295" y="1965934"/>
                  </a:lnTo>
                  <a:lnTo>
                    <a:pt x="203034" y="1943595"/>
                  </a:lnTo>
                  <a:lnTo>
                    <a:pt x="138379" y="1720113"/>
                  </a:lnTo>
                  <a:lnTo>
                    <a:pt x="252958" y="1560830"/>
                  </a:lnTo>
                  <a:lnTo>
                    <a:pt x="480250" y="1615986"/>
                  </a:lnTo>
                  <a:lnTo>
                    <a:pt x="495935" y="1854200"/>
                  </a:lnTo>
                  <a:lnTo>
                    <a:pt x="495935" y="1480312"/>
                  </a:lnTo>
                  <a:lnTo>
                    <a:pt x="413207" y="1446720"/>
                  </a:lnTo>
                  <a:lnTo>
                    <a:pt x="125056" y="1428648"/>
                  </a:lnTo>
                  <a:lnTo>
                    <a:pt x="0" y="1620735"/>
                  </a:lnTo>
                  <a:lnTo>
                    <a:pt x="0" y="1860854"/>
                  </a:lnTo>
                  <a:lnTo>
                    <a:pt x="108407" y="2086241"/>
                  </a:lnTo>
                  <a:lnTo>
                    <a:pt x="413207" y="2100973"/>
                  </a:lnTo>
                  <a:lnTo>
                    <a:pt x="621931" y="2004923"/>
                  </a:lnTo>
                  <a:lnTo>
                    <a:pt x="624255" y="1965934"/>
                  </a:lnTo>
                  <a:lnTo>
                    <a:pt x="638111" y="1733435"/>
                  </a:lnTo>
                  <a:close/>
                </a:path>
                <a:path w="14947900" h="2250440">
                  <a:moveTo>
                    <a:pt x="1200150" y="1932178"/>
                  </a:moveTo>
                  <a:lnTo>
                    <a:pt x="1151737" y="1815693"/>
                  </a:lnTo>
                  <a:lnTo>
                    <a:pt x="1108849" y="1712506"/>
                  </a:lnTo>
                  <a:lnTo>
                    <a:pt x="1082687" y="1711452"/>
                  </a:lnTo>
                  <a:lnTo>
                    <a:pt x="1082687" y="1921243"/>
                  </a:lnTo>
                  <a:lnTo>
                    <a:pt x="821169" y="2019198"/>
                  </a:lnTo>
                  <a:lnTo>
                    <a:pt x="838771" y="1815693"/>
                  </a:lnTo>
                  <a:lnTo>
                    <a:pt x="1082687" y="1921243"/>
                  </a:lnTo>
                  <a:lnTo>
                    <a:pt x="1082687" y="1711452"/>
                  </a:lnTo>
                  <a:lnTo>
                    <a:pt x="825931" y="1701101"/>
                  </a:lnTo>
                  <a:lnTo>
                    <a:pt x="860171" y="1552270"/>
                  </a:lnTo>
                  <a:lnTo>
                    <a:pt x="1118831" y="1527073"/>
                  </a:lnTo>
                  <a:lnTo>
                    <a:pt x="1134999" y="1431975"/>
                  </a:lnTo>
                  <a:lnTo>
                    <a:pt x="702310" y="1431975"/>
                  </a:lnTo>
                  <a:lnTo>
                    <a:pt x="678522" y="2107158"/>
                  </a:lnTo>
                  <a:lnTo>
                    <a:pt x="1087450" y="2092896"/>
                  </a:lnTo>
                  <a:lnTo>
                    <a:pt x="1139126" y="2019198"/>
                  </a:lnTo>
                  <a:lnTo>
                    <a:pt x="1200150" y="1932178"/>
                  </a:lnTo>
                  <a:close/>
                </a:path>
                <a:path w="14947900" h="2250440">
                  <a:moveTo>
                    <a:pt x="1234363" y="164998"/>
                  </a:moveTo>
                  <a:lnTo>
                    <a:pt x="673290" y="164998"/>
                  </a:lnTo>
                  <a:lnTo>
                    <a:pt x="673290" y="322859"/>
                  </a:lnTo>
                  <a:lnTo>
                    <a:pt x="858735" y="335216"/>
                  </a:lnTo>
                  <a:lnTo>
                    <a:pt x="838276" y="830668"/>
                  </a:lnTo>
                  <a:lnTo>
                    <a:pt x="1118831" y="830668"/>
                  </a:lnTo>
                  <a:lnTo>
                    <a:pt x="1048931" y="355193"/>
                  </a:lnTo>
                  <a:lnTo>
                    <a:pt x="1234363" y="325704"/>
                  </a:lnTo>
                  <a:lnTo>
                    <a:pt x="1234363" y="164998"/>
                  </a:lnTo>
                  <a:close/>
                </a:path>
                <a:path w="14947900" h="2250440">
                  <a:moveTo>
                    <a:pt x="1681314" y="1384427"/>
                  </a:moveTo>
                  <a:lnTo>
                    <a:pt x="1253375" y="1431975"/>
                  </a:lnTo>
                  <a:lnTo>
                    <a:pt x="1253375" y="2097646"/>
                  </a:lnTo>
                  <a:lnTo>
                    <a:pt x="1681314" y="2071979"/>
                  </a:lnTo>
                  <a:lnTo>
                    <a:pt x="1681314" y="1934083"/>
                  </a:lnTo>
                  <a:lnTo>
                    <a:pt x="1396022" y="1941690"/>
                  </a:lnTo>
                  <a:lnTo>
                    <a:pt x="1396022" y="1812353"/>
                  </a:lnTo>
                  <a:lnTo>
                    <a:pt x="1681314" y="1792389"/>
                  </a:lnTo>
                  <a:lnTo>
                    <a:pt x="1681314" y="1669719"/>
                  </a:lnTo>
                  <a:lnTo>
                    <a:pt x="1365592" y="1669719"/>
                  </a:lnTo>
                  <a:lnTo>
                    <a:pt x="1373200" y="1574622"/>
                  </a:lnTo>
                  <a:lnTo>
                    <a:pt x="1681314" y="1527073"/>
                  </a:lnTo>
                  <a:lnTo>
                    <a:pt x="1681314" y="1384427"/>
                  </a:lnTo>
                  <a:close/>
                </a:path>
                <a:path w="14947900" h="2250440">
                  <a:moveTo>
                    <a:pt x="1762633" y="355193"/>
                  </a:moveTo>
                  <a:lnTo>
                    <a:pt x="1720748" y="281482"/>
                  </a:lnTo>
                  <a:lnTo>
                    <a:pt x="1651850" y="160235"/>
                  </a:lnTo>
                  <a:lnTo>
                    <a:pt x="1624736" y="160655"/>
                  </a:lnTo>
                  <a:lnTo>
                    <a:pt x="1624736" y="350418"/>
                  </a:lnTo>
                  <a:lnTo>
                    <a:pt x="1609521" y="463588"/>
                  </a:lnTo>
                  <a:lnTo>
                    <a:pt x="1463065" y="485470"/>
                  </a:lnTo>
                  <a:lnTo>
                    <a:pt x="1485417" y="281482"/>
                  </a:lnTo>
                  <a:lnTo>
                    <a:pt x="1624736" y="350418"/>
                  </a:lnTo>
                  <a:lnTo>
                    <a:pt x="1624736" y="160655"/>
                  </a:lnTo>
                  <a:lnTo>
                    <a:pt x="1334681" y="164998"/>
                  </a:lnTo>
                  <a:lnTo>
                    <a:pt x="1287132" y="835431"/>
                  </a:lnTo>
                  <a:lnTo>
                    <a:pt x="1423619" y="830668"/>
                  </a:lnTo>
                  <a:lnTo>
                    <a:pt x="1457363" y="623354"/>
                  </a:lnTo>
                  <a:lnTo>
                    <a:pt x="1736940" y="610997"/>
                  </a:lnTo>
                  <a:lnTo>
                    <a:pt x="1749552" y="485470"/>
                  </a:lnTo>
                  <a:lnTo>
                    <a:pt x="1762633" y="355193"/>
                  </a:lnTo>
                  <a:close/>
                </a:path>
                <a:path w="14947900" h="2250440">
                  <a:moveTo>
                    <a:pt x="2418791" y="830668"/>
                  </a:moveTo>
                  <a:lnTo>
                    <a:pt x="2364257" y="640473"/>
                  </a:lnTo>
                  <a:lnTo>
                    <a:pt x="2330983" y="524459"/>
                  </a:lnTo>
                  <a:lnTo>
                    <a:pt x="2255177" y="260096"/>
                  </a:lnTo>
                  <a:lnTo>
                    <a:pt x="2228596" y="167373"/>
                  </a:lnTo>
                  <a:lnTo>
                    <a:pt x="2181047" y="167119"/>
                  </a:lnTo>
                  <a:lnTo>
                    <a:pt x="2181047" y="524459"/>
                  </a:lnTo>
                  <a:lnTo>
                    <a:pt x="1990852" y="524459"/>
                  </a:lnTo>
                  <a:lnTo>
                    <a:pt x="2067877" y="260096"/>
                  </a:lnTo>
                  <a:lnTo>
                    <a:pt x="2181047" y="524459"/>
                  </a:lnTo>
                  <a:lnTo>
                    <a:pt x="2181047" y="167119"/>
                  </a:lnTo>
                  <a:lnTo>
                    <a:pt x="1964232" y="165950"/>
                  </a:lnTo>
                  <a:lnTo>
                    <a:pt x="1800656" y="830668"/>
                  </a:lnTo>
                  <a:lnTo>
                    <a:pt x="1943303" y="830668"/>
                  </a:lnTo>
                  <a:lnTo>
                    <a:pt x="2038400" y="640473"/>
                  </a:lnTo>
                  <a:lnTo>
                    <a:pt x="2133498" y="640473"/>
                  </a:lnTo>
                  <a:lnTo>
                    <a:pt x="2228596" y="830668"/>
                  </a:lnTo>
                  <a:lnTo>
                    <a:pt x="2418791" y="830668"/>
                  </a:lnTo>
                  <a:close/>
                </a:path>
                <a:path w="14947900" h="2250440">
                  <a:moveTo>
                    <a:pt x="2628481" y="1945500"/>
                  </a:moveTo>
                  <a:lnTo>
                    <a:pt x="2558110" y="1949780"/>
                  </a:lnTo>
                  <a:lnTo>
                    <a:pt x="2575699" y="1431975"/>
                  </a:lnTo>
                  <a:lnTo>
                    <a:pt x="2418791" y="1431975"/>
                  </a:lnTo>
                  <a:lnTo>
                    <a:pt x="2371242" y="1954999"/>
                  </a:lnTo>
                  <a:lnTo>
                    <a:pt x="2252370" y="1954999"/>
                  </a:lnTo>
                  <a:lnTo>
                    <a:pt x="2235733" y="1446720"/>
                  </a:lnTo>
                  <a:lnTo>
                    <a:pt x="2085949" y="1446720"/>
                  </a:lnTo>
                  <a:lnTo>
                    <a:pt x="2085949" y="1974494"/>
                  </a:lnTo>
                  <a:lnTo>
                    <a:pt x="1943303" y="1983536"/>
                  </a:lnTo>
                  <a:lnTo>
                    <a:pt x="1895754" y="1431975"/>
                  </a:lnTo>
                  <a:lnTo>
                    <a:pt x="1731721" y="1431975"/>
                  </a:lnTo>
                  <a:lnTo>
                    <a:pt x="1767382" y="2113813"/>
                  </a:lnTo>
                  <a:lnTo>
                    <a:pt x="2468715" y="2099551"/>
                  </a:lnTo>
                  <a:lnTo>
                    <a:pt x="2461107" y="2249817"/>
                  </a:lnTo>
                  <a:lnTo>
                    <a:pt x="2618498" y="2240292"/>
                  </a:lnTo>
                  <a:lnTo>
                    <a:pt x="2628481" y="1945500"/>
                  </a:lnTo>
                  <a:close/>
                </a:path>
                <a:path w="14947900" h="2250440">
                  <a:moveTo>
                    <a:pt x="3013151" y="164998"/>
                  </a:moveTo>
                  <a:lnTo>
                    <a:pt x="2452078" y="164998"/>
                  </a:lnTo>
                  <a:lnTo>
                    <a:pt x="2452078" y="322859"/>
                  </a:lnTo>
                  <a:lnTo>
                    <a:pt x="2637510" y="335216"/>
                  </a:lnTo>
                  <a:lnTo>
                    <a:pt x="2617063" y="830668"/>
                  </a:lnTo>
                  <a:lnTo>
                    <a:pt x="2897606" y="830668"/>
                  </a:lnTo>
                  <a:lnTo>
                    <a:pt x="2827705" y="355193"/>
                  </a:lnTo>
                  <a:lnTo>
                    <a:pt x="3013151" y="325704"/>
                  </a:lnTo>
                  <a:lnTo>
                    <a:pt x="3013151" y="164998"/>
                  </a:lnTo>
                  <a:close/>
                </a:path>
                <a:path w="14947900" h="2250440">
                  <a:moveTo>
                    <a:pt x="3273234" y="2097646"/>
                  </a:moveTo>
                  <a:lnTo>
                    <a:pt x="3218700" y="1907451"/>
                  </a:lnTo>
                  <a:lnTo>
                    <a:pt x="3185426" y="1791436"/>
                  </a:lnTo>
                  <a:lnTo>
                    <a:pt x="3109633" y="1527073"/>
                  </a:lnTo>
                  <a:lnTo>
                    <a:pt x="3083039" y="1434350"/>
                  </a:lnTo>
                  <a:lnTo>
                    <a:pt x="3035490" y="1434096"/>
                  </a:lnTo>
                  <a:lnTo>
                    <a:pt x="3035490" y="1791436"/>
                  </a:lnTo>
                  <a:lnTo>
                    <a:pt x="2845295" y="1791436"/>
                  </a:lnTo>
                  <a:lnTo>
                    <a:pt x="2922320" y="1527073"/>
                  </a:lnTo>
                  <a:lnTo>
                    <a:pt x="3035490" y="1791436"/>
                  </a:lnTo>
                  <a:lnTo>
                    <a:pt x="3035490" y="1434096"/>
                  </a:lnTo>
                  <a:lnTo>
                    <a:pt x="2818676" y="1432928"/>
                  </a:lnTo>
                  <a:lnTo>
                    <a:pt x="2655100" y="2097646"/>
                  </a:lnTo>
                  <a:lnTo>
                    <a:pt x="2797746" y="2097646"/>
                  </a:lnTo>
                  <a:lnTo>
                    <a:pt x="2892844" y="1907451"/>
                  </a:lnTo>
                  <a:lnTo>
                    <a:pt x="2987941" y="1907451"/>
                  </a:lnTo>
                  <a:lnTo>
                    <a:pt x="3083039" y="2097646"/>
                  </a:lnTo>
                  <a:lnTo>
                    <a:pt x="3273234" y="2097646"/>
                  </a:lnTo>
                  <a:close/>
                </a:path>
                <a:path w="14947900" h="2250440">
                  <a:moveTo>
                    <a:pt x="3498608" y="117449"/>
                  </a:moveTo>
                  <a:lnTo>
                    <a:pt x="3070669" y="164998"/>
                  </a:lnTo>
                  <a:lnTo>
                    <a:pt x="3070669" y="830668"/>
                  </a:lnTo>
                  <a:lnTo>
                    <a:pt x="3498608" y="805002"/>
                  </a:lnTo>
                  <a:lnTo>
                    <a:pt x="3498608" y="667105"/>
                  </a:lnTo>
                  <a:lnTo>
                    <a:pt x="3213316" y="674712"/>
                  </a:lnTo>
                  <a:lnTo>
                    <a:pt x="3213316" y="545376"/>
                  </a:lnTo>
                  <a:lnTo>
                    <a:pt x="3498608" y="525411"/>
                  </a:lnTo>
                  <a:lnTo>
                    <a:pt x="3498608" y="402742"/>
                  </a:lnTo>
                  <a:lnTo>
                    <a:pt x="3182886" y="402742"/>
                  </a:lnTo>
                  <a:lnTo>
                    <a:pt x="3190494" y="307644"/>
                  </a:lnTo>
                  <a:lnTo>
                    <a:pt x="3498608" y="260096"/>
                  </a:lnTo>
                  <a:lnTo>
                    <a:pt x="3498608" y="117449"/>
                  </a:lnTo>
                  <a:close/>
                </a:path>
                <a:path w="14947900" h="2250440">
                  <a:moveTo>
                    <a:pt x="3974579" y="2071979"/>
                  </a:moveTo>
                  <a:lnTo>
                    <a:pt x="3968623" y="1976589"/>
                  </a:lnTo>
                  <a:lnTo>
                    <a:pt x="3962908" y="1888845"/>
                  </a:lnTo>
                  <a:lnTo>
                    <a:pt x="3957421" y="1808734"/>
                  </a:lnTo>
                  <a:lnTo>
                    <a:pt x="3952176" y="1736242"/>
                  </a:lnTo>
                  <a:lnTo>
                    <a:pt x="3947172" y="1671383"/>
                  </a:lnTo>
                  <a:lnTo>
                    <a:pt x="3942397" y="1614157"/>
                  </a:lnTo>
                  <a:lnTo>
                    <a:pt x="3937863" y="1564563"/>
                  </a:lnTo>
                  <a:lnTo>
                    <a:pt x="3933558" y="1522590"/>
                  </a:lnTo>
                  <a:lnTo>
                    <a:pt x="3925671" y="1461554"/>
                  </a:lnTo>
                  <a:lnTo>
                    <a:pt x="3915626" y="1427213"/>
                  </a:lnTo>
                  <a:lnTo>
                    <a:pt x="3723043" y="1427213"/>
                  </a:lnTo>
                  <a:lnTo>
                    <a:pt x="3753472" y="1760054"/>
                  </a:lnTo>
                  <a:lnTo>
                    <a:pt x="3468179" y="1774317"/>
                  </a:lnTo>
                  <a:lnTo>
                    <a:pt x="3439655" y="1441475"/>
                  </a:lnTo>
                  <a:lnTo>
                    <a:pt x="3316033" y="1441475"/>
                  </a:lnTo>
                  <a:lnTo>
                    <a:pt x="3341700" y="2107158"/>
                  </a:lnTo>
                  <a:lnTo>
                    <a:pt x="3481984" y="2086241"/>
                  </a:lnTo>
                  <a:lnTo>
                    <a:pt x="3468179" y="1869414"/>
                  </a:lnTo>
                  <a:lnTo>
                    <a:pt x="3772979" y="1855152"/>
                  </a:lnTo>
                  <a:lnTo>
                    <a:pt x="3801021" y="2078151"/>
                  </a:lnTo>
                  <a:lnTo>
                    <a:pt x="3974579" y="2071979"/>
                  </a:lnTo>
                  <a:close/>
                </a:path>
                <a:path w="14947900" h="2250440">
                  <a:moveTo>
                    <a:pt x="4046829" y="164998"/>
                  </a:moveTo>
                  <a:lnTo>
                    <a:pt x="3556139" y="164998"/>
                  </a:lnTo>
                  <a:lnTo>
                    <a:pt x="3570401" y="830668"/>
                  </a:lnTo>
                  <a:lnTo>
                    <a:pt x="3698786" y="835431"/>
                  </a:lnTo>
                  <a:lnTo>
                    <a:pt x="3722560" y="331889"/>
                  </a:lnTo>
                  <a:lnTo>
                    <a:pt x="4031615" y="338074"/>
                  </a:lnTo>
                  <a:lnTo>
                    <a:pt x="4046829" y="164998"/>
                  </a:lnTo>
                  <a:close/>
                </a:path>
                <a:path w="14947900" h="2250440">
                  <a:moveTo>
                    <a:pt x="4564177" y="2107158"/>
                  </a:moveTo>
                  <a:lnTo>
                    <a:pt x="4511865" y="1431975"/>
                  </a:lnTo>
                  <a:lnTo>
                    <a:pt x="4321670" y="1427213"/>
                  </a:lnTo>
                  <a:lnTo>
                    <a:pt x="4198048" y="1812353"/>
                  </a:lnTo>
                  <a:lnTo>
                    <a:pt x="4154309" y="1446237"/>
                  </a:lnTo>
                  <a:lnTo>
                    <a:pt x="4017365" y="1427213"/>
                  </a:lnTo>
                  <a:lnTo>
                    <a:pt x="4053509" y="2097646"/>
                  </a:lnTo>
                  <a:lnTo>
                    <a:pt x="4217073" y="2102408"/>
                  </a:lnTo>
                  <a:lnTo>
                    <a:pt x="4351159" y="1669719"/>
                  </a:lnTo>
                  <a:lnTo>
                    <a:pt x="4388243" y="2097646"/>
                  </a:lnTo>
                  <a:lnTo>
                    <a:pt x="4564177" y="2107158"/>
                  </a:lnTo>
                  <a:close/>
                </a:path>
                <a:path w="14947900" h="2250440">
                  <a:moveTo>
                    <a:pt x="4631220" y="840181"/>
                  </a:moveTo>
                  <a:lnTo>
                    <a:pt x="4578909" y="164998"/>
                  </a:lnTo>
                  <a:lnTo>
                    <a:pt x="4388713" y="160235"/>
                  </a:lnTo>
                  <a:lnTo>
                    <a:pt x="4265104" y="545376"/>
                  </a:lnTo>
                  <a:lnTo>
                    <a:pt x="4221353" y="179260"/>
                  </a:lnTo>
                  <a:lnTo>
                    <a:pt x="4084409" y="160235"/>
                  </a:lnTo>
                  <a:lnTo>
                    <a:pt x="4120553" y="830668"/>
                  </a:lnTo>
                  <a:lnTo>
                    <a:pt x="4284116" y="835431"/>
                  </a:lnTo>
                  <a:lnTo>
                    <a:pt x="4418203" y="402742"/>
                  </a:lnTo>
                  <a:lnTo>
                    <a:pt x="4455287" y="830668"/>
                  </a:lnTo>
                  <a:lnTo>
                    <a:pt x="4631220" y="840181"/>
                  </a:lnTo>
                  <a:close/>
                </a:path>
                <a:path w="14947900" h="2250440">
                  <a:moveTo>
                    <a:pt x="4964049" y="1266977"/>
                  </a:moveTo>
                  <a:lnTo>
                    <a:pt x="4872761" y="1270317"/>
                  </a:lnTo>
                  <a:lnTo>
                    <a:pt x="4868951" y="1305979"/>
                  </a:lnTo>
                  <a:lnTo>
                    <a:pt x="4798580" y="1332128"/>
                  </a:lnTo>
                  <a:lnTo>
                    <a:pt x="4732020" y="1311681"/>
                  </a:lnTo>
                  <a:lnTo>
                    <a:pt x="4726305" y="1270317"/>
                  </a:lnTo>
                  <a:lnTo>
                    <a:pt x="4631207" y="1271739"/>
                  </a:lnTo>
                  <a:lnTo>
                    <a:pt x="4678756" y="1369695"/>
                  </a:lnTo>
                  <a:lnTo>
                    <a:pt x="4792878" y="1393939"/>
                  </a:lnTo>
                  <a:lnTo>
                    <a:pt x="4901285" y="1371117"/>
                  </a:lnTo>
                  <a:lnTo>
                    <a:pt x="4924793" y="1332128"/>
                  </a:lnTo>
                  <a:lnTo>
                    <a:pt x="4964049" y="1266977"/>
                  </a:lnTo>
                  <a:close/>
                </a:path>
                <a:path w="14947900" h="2250440">
                  <a:moveTo>
                    <a:pt x="5144732" y="2107171"/>
                  </a:moveTo>
                  <a:lnTo>
                    <a:pt x="5110848" y="1669719"/>
                  </a:lnTo>
                  <a:lnTo>
                    <a:pt x="5092433" y="1431975"/>
                  </a:lnTo>
                  <a:lnTo>
                    <a:pt x="4902238" y="1427213"/>
                  </a:lnTo>
                  <a:lnTo>
                    <a:pt x="4778616" y="1812366"/>
                  </a:lnTo>
                  <a:lnTo>
                    <a:pt x="4734865" y="1446250"/>
                  </a:lnTo>
                  <a:lnTo>
                    <a:pt x="4597920" y="1427213"/>
                  </a:lnTo>
                  <a:lnTo>
                    <a:pt x="4634065" y="2097659"/>
                  </a:lnTo>
                  <a:lnTo>
                    <a:pt x="4797641" y="2102408"/>
                  </a:lnTo>
                  <a:lnTo>
                    <a:pt x="4887519" y="1812366"/>
                  </a:lnTo>
                  <a:lnTo>
                    <a:pt x="4931715" y="1669719"/>
                  </a:lnTo>
                  <a:lnTo>
                    <a:pt x="4968811" y="2097659"/>
                  </a:lnTo>
                  <a:lnTo>
                    <a:pt x="5144732" y="2107171"/>
                  </a:lnTo>
                  <a:close/>
                </a:path>
                <a:path w="14947900" h="2250440">
                  <a:moveTo>
                    <a:pt x="5197513" y="830668"/>
                  </a:moveTo>
                  <a:lnTo>
                    <a:pt x="5185168" y="575322"/>
                  </a:lnTo>
                  <a:lnTo>
                    <a:pt x="5185092" y="573900"/>
                  </a:lnTo>
                  <a:lnTo>
                    <a:pt x="5179136" y="450761"/>
                  </a:lnTo>
                  <a:lnTo>
                    <a:pt x="5170055" y="262940"/>
                  </a:lnTo>
                  <a:lnTo>
                    <a:pt x="5166131" y="181635"/>
                  </a:lnTo>
                  <a:lnTo>
                    <a:pt x="5045354" y="174967"/>
                  </a:lnTo>
                  <a:lnTo>
                    <a:pt x="5045354" y="274828"/>
                  </a:lnTo>
                  <a:lnTo>
                    <a:pt x="5044046" y="436968"/>
                  </a:lnTo>
                  <a:lnTo>
                    <a:pt x="5043932" y="450761"/>
                  </a:lnTo>
                  <a:lnTo>
                    <a:pt x="4899380" y="436968"/>
                  </a:lnTo>
                  <a:lnTo>
                    <a:pt x="4827117" y="314769"/>
                  </a:lnTo>
                  <a:lnTo>
                    <a:pt x="4955972" y="262940"/>
                  </a:lnTo>
                  <a:lnTo>
                    <a:pt x="5045354" y="274828"/>
                  </a:lnTo>
                  <a:lnTo>
                    <a:pt x="5045354" y="174967"/>
                  </a:lnTo>
                  <a:lnTo>
                    <a:pt x="4864671" y="164985"/>
                  </a:lnTo>
                  <a:lnTo>
                    <a:pt x="4691113" y="212547"/>
                  </a:lnTo>
                  <a:lnTo>
                    <a:pt x="4708233" y="450291"/>
                  </a:lnTo>
                  <a:lnTo>
                    <a:pt x="4817122" y="545376"/>
                  </a:lnTo>
                  <a:lnTo>
                    <a:pt x="4674476" y="830668"/>
                  </a:lnTo>
                  <a:lnTo>
                    <a:pt x="4864671" y="830668"/>
                  </a:lnTo>
                  <a:lnTo>
                    <a:pt x="4912220" y="575322"/>
                  </a:lnTo>
                  <a:lnTo>
                    <a:pt x="4993995" y="573900"/>
                  </a:lnTo>
                  <a:lnTo>
                    <a:pt x="5027752" y="830668"/>
                  </a:lnTo>
                  <a:lnTo>
                    <a:pt x="5197513" y="830668"/>
                  </a:lnTo>
                  <a:close/>
                </a:path>
                <a:path w="14947900" h="2250440">
                  <a:moveTo>
                    <a:pt x="6029617" y="840181"/>
                  </a:moveTo>
                  <a:lnTo>
                    <a:pt x="5977293" y="164998"/>
                  </a:lnTo>
                  <a:lnTo>
                    <a:pt x="5787110" y="160235"/>
                  </a:lnTo>
                  <a:lnTo>
                    <a:pt x="5663489" y="545376"/>
                  </a:lnTo>
                  <a:lnTo>
                    <a:pt x="5619737" y="179260"/>
                  </a:lnTo>
                  <a:lnTo>
                    <a:pt x="5482806" y="160235"/>
                  </a:lnTo>
                  <a:lnTo>
                    <a:pt x="5518937" y="830668"/>
                  </a:lnTo>
                  <a:lnTo>
                    <a:pt x="5682500" y="835431"/>
                  </a:lnTo>
                  <a:lnTo>
                    <a:pt x="5816587" y="402742"/>
                  </a:lnTo>
                  <a:lnTo>
                    <a:pt x="5853684" y="830668"/>
                  </a:lnTo>
                  <a:lnTo>
                    <a:pt x="6029617" y="840181"/>
                  </a:lnTo>
                  <a:close/>
                </a:path>
                <a:path w="14947900" h="2250440">
                  <a:moveTo>
                    <a:pt x="6898792" y="735571"/>
                  </a:moveTo>
                  <a:lnTo>
                    <a:pt x="6782295" y="735571"/>
                  </a:lnTo>
                  <a:lnTo>
                    <a:pt x="6784048" y="689444"/>
                  </a:lnTo>
                  <a:lnTo>
                    <a:pt x="6798577" y="307174"/>
                  </a:lnTo>
                  <a:lnTo>
                    <a:pt x="6804165" y="160235"/>
                  </a:lnTo>
                  <a:lnTo>
                    <a:pt x="6702412" y="164604"/>
                  </a:lnTo>
                  <a:lnTo>
                    <a:pt x="6702412" y="307174"/>
                  </a:lnTo>
                  <a:lnTo>
                    <a:pt x="6665328" y="676617"/>
                  </a:lnTo>
                  <a:lnTo>
                    <a:pt x="6497002" y="689444"/>
                  </a:lnTo>
                  <a:lnTo>
                    <a:pt x="6562153" y="334264"/>
                  </a:lnTo>
                  <a:lnTo>
                    <a:pt x="6702412" y="307174"/>
                  </a:lnTo>
                  <a:lnTo>
                    <a:pt x="6702412" y="164604"/>
                  </a:lnTo>
                  <a:lnTo>
                    <a:pt x="6471323" y="174498"/>
                  </a:lnTo>
                  <a:lnTo>
                    <a:pt x="6391440" y="719886"/>
                  </a:lnTo>
                  <a:lnTo>
                    <a:pt x="6305855" y="735571"/>
                  </a:lnTo>
                  <a:lnTo>
                    <a:pt x="6296812" y="973315"/>
                  </a:lnTo>
                  <a:lnTo>
                    <a:pt x="6423774" y="973315"/>
                  </a:lnTo>
                  <a:lnTo>
                    <a:pt x="6439459" y="830668"/>
                  </a:lnTo>
                  <a:lnTo>
                    <a:pt x="6728092" y="825919"/>
                  </a:lnTo>
                  <a:lnTo>
                    <a:pt x="6711924" y="973315"/>
                  </a:lnTo>
                  <a:lnTo>
                    <a:pt x="6885953" y="973315"/>
                  </a:lnTo>
                  <a:lnTo>
                    <a:pt x="6893915" y="825919"/>
                  </a:lnTo>
                  <a:lnTo>
                    <a:pt x="6898792" y="735571"/>
                  </a:lnTo>
                  <a:close/>
                </a:path>
                <a:path w="14947900" h="2250440">
                  <a:moveTo>
                    <a:pt x="7365238" y="117449"/>
                  </a:moveTo>
                  <a:lnTo>
                    <a:pt x="6937299" y="164998"/>
                  </a:lnTo>
                  <a:lnTo>
                    <a:pt x="6937299" y="830668"/>
                  </a:lnTo>
                  <a:lnTo>
                    <a:pt x="7365238" y="805002"/>
                  </a:lnTo>
                  <a:lnTo>
                    <a:pt x="7365238" y="667105"/>
                  </a:lnTo>
                  <a:lnTo>
                    <a:pt x="7079945" y="674712"/>
                  </a:lnTo>
                  <a:lnTo>
                    <a:pt x="7079945" y="545376"/>
                  </a:lnTo>
                  <a:lnTo>
                    <a:pt x="7365238" y="525411"/>
                  </a:lnTo>
                  <a:lnTo>
                    <a:pt x="7365238" y="402742"/>
                  </a:lnTo>
                  <a:lnTo>
                    <a:pt x="7049516" y="402742"/>
                  </a:lnTo>
                  <a:lnTo>
                    <a:pt x="7057123" y="307644"/>
                  </a:lnTo>
                  <a:lnTo>
                    <a:pt x="7365238" y="260096"/>
                  </a:lnTo>
                  <a:lnTo>
                    <a:pt x="7365238" y="117449"/>
                  </a:lnTo>
                  <a:close/>
                </a:path>
                <a:path w="14947900" h="2250440">
                  <a:moveTo>
                    <a:pt x="7779385" y="0"/>
                  </a:moveTo>
                  <a:lnTo>
                    <a:pt x="7688097" y="3327"/>
                  </a:lnTo>
                  <a:lnTo>
                    <a:pt x="7684287" y="38989"/>
                  </a:lnTo>
                  <a:lnTo>
                    <a:pt x="7613917" y="65138"/>
                  </a:lnTo>
                  <a:lnTo>
                    <a:pt x="7547356" y="44691"/>
                  </a:lnTo>
                  <a:lnTo>
                    <a:pt x="7541654" y="3327"/>
                  </a:lnTo>
                  <a:lnTo>
                    <a:pt x="7446556" y="4749"/>
                  </a:lnTo>
                  <a:lnTo>
                    <a:pt x="7494105" y="102704"/>
                  </a:lnTo>
                  <a:lnTo>
                    <a:pt x="7608214" y="126949"/>
                  </a:lnTo>
                  <a:lnTo>
                    <a:pt x="7716621" y="104127"/>
                  </a:lnTo>
                  <a:lnTo>
                    <a:pt x="7740129" y="65138"/>
                  </a:lnTo>
                  <a:lnTo>
                    <a:pt x="7779385" y="0"/>
                  </a:lnTo>
                  <a:close/>
                </a:path>
                <a:path w="14947900" h="2250440">
                  <a:moveTo>
                    <a:pt x="7960080" y="840181"/>
                  </a:moveTo>
                  <a:lnTo>
                    <a:pt x="7926184" y="402742"/>
                  </a:lnTo>
                  <a:lnTo>
                    <a:pt x="7907769" y="164985"/>
                  </a:lnTo>
                  <a:lnTo>
                    <a:pt x="7717587" y="160235"/>
                  </a:lnTo>
                  <a:lnTo>
                    <a:pt x="7593952" y="545376"/>
                  </a:lnTo>
                  <a:lnTo>
                    <a:pt x="7550201" y="179260"/>
                  </a:lnTo>
                  <a:lnTo>
                    <a:pt x="7413269" y="160235"/>
                  </a:lnTo>
                  <a:lnTo>
                    <a:pt x="7449401" y="830668"/>
                  </a:lnTo>
                  <a:lnTo>
                    <a:pt x="7612977" y="835431"/>
                  </a:lnTo>
                  <a:lnTo>
                    <a:pt x="7702855" y="545376"/>
                  </a:lnTo>
                  <a:lnTo>
                    <a:pt x="7747051" y="402742"/>
                  </a:lnTo>
                  <a:lnTo>
                    <a:pt x="7784147" y="830668"/>
                  </a:lnTo>
                  <a:lnTo>
                    <a:pt x="7960080" y="840181"/>
                  </a:lnTo>
                  <a:close/>
                </a:path>
                <a:path w="14947900" h="2250440">
                  <a:moveTo>
                    <a:pt x="8623376" y="688022"/>
                  </a:moveTo>
                  <a:lnTo>
                    <a:pt x="8536838" y="592924"/>
                  </a:lnTo>
                  <a:lnTo>
                    <a:pt x="8288629" y="704189"/>
                  </a:lnTo>
                  <a:lnTo>
                    <a:pt x="8131721" y="514959"/>
                  </a:lnTo>
                  <a:lnTo>
                    <a:pt x="8305749" y="325704"/>
                  </a:lnTo>
                  <a:lnTo>
                    <a:pt x="8486902" y="402742"/>
                  </a:lnTo>
                  <a:lnTo>
                    <a:pt x="8578672" y="260096"/>
                  </a:lnTo>
                  <a:lnTo>
                    <a:pt x="8387524" y="164998"/>
                  </a:lnTo>
                  <a:lnTo>
                    <a:pt x="8165960" y="164998"/>
                  </a:lnTo>
                  <a:lnTo>
                    <a:pt x="8036623" y="307644"/>
                  </a:lnTo>
                  <a:lnTo>
                    <a:pt x="8028635" y="382511"/>
                  </a:lnTo>
                  <a:lnTo>
                    <a:pt x="8022095" y="448652"/>
                  </a:lnTo>
                  <a:lnTo>
                    <a:pt x="8017015" y="506044"/>
                  </a:lnTo>
                  <a:lnTo>
                    <a:pt x="8013382" y="554685"/>
                  </a:lnTo>
                  <a:lnTo>
                    <a:pt x="8011198" y="594588"/>
                  </a:lnTo>
                  <a:lnTo>
                    <a:pt x="8010474" y="625741"/>
                  </a:lnTo>
                  <a:lnTo>
                    <a:pt x="8010880" y="643470"/>
                  </a:lnTo>
                  <a:lnTo>
                    <a:pt x="8012138" y="656285"/>
                  </a:lnTo>
                  <a:lnTo>
                    <a:pt x="8014208" y="664159"/>
                  </a:lnTo>
                  <a:lnTo>
                    <a:pt x="8017129" y="667105"/>
                  </a:lnTo>
                  <a:lnTo>
                    <a:pt x="8150263" y="830668"/>
                  </a:lnTo>
                  <a:lnTo>
                    <a:pt x="8431276" y="830668"/>
                  </a:lnTo>
                  <a:lnTo>
                    <a:pt x="8623376" y="688022"/>
                  </a:lnTo>
                  <a:close/>
                </a:path>
                <a:path w="14947900" h="2250440">
                  <a:moveTo>
                    <a:pt x="9229598" y="164998"/>
                  </a:moveTo>
                  <a:lnTo>
                    <a:pt x="8668525" y="164998"/>
                  </a:lnTo>
                  <a:lnTo>
                    <a:pt x="8668525" y="322859"/>
                  </a:lnTo>
                  <a:lnTo>
                    <a:pt x="8853970" y="335216"/>
                  </a:lnTo>
                  <a:lnTo>
                    <a:pt x="8833510" y="830668"/>
                  </a:lnTo>
                  <a:lnTo>
                    <a:pt x="9114066" y="830668"/>
                  </a:lnTo>
                  <a:lnTo>
                    <a:pt x="9044153" y="355193"/>
                  </a:lnTo>
                  <a:lnTo>
                    <a:pt x="9229598" y="325704"/>
                  </a:lnTo>
                  <a:lnTo>
                    <a:pt x="9229598" y="164998"/>
                  </a:lnTo>
                  <a:close/>
                </a:path>
                <a:path w="14947900" h="2250440">
                  <a:moveTo>
                    <a:pt x="9819742" y="640473"/>
                  </a:moveTo>
                  <a:lnTo>
                    <a:pt x="9735109" y="555840"/>
                  </a:lnTo>
                  <a:lnTo>
                    <a:pt x="9677108" y="497827"/>
                  </a:lnTo>
                  <a:lnTo>
                    <a:pt x="9733001" y="426504"/>
                  </a:lnTo>
                  <a:lnTo>
                    <a:pt x="9804527" y="335216"/>
                  </a:lnTo>
                  <a:lnTo>
                    <a:pt x="9732277" y="256286"/>
                  </a:lnTo>
                  <a:lnTo>
                    <a:pt x="9662363" y="179908"/>
                  </a:lnTo>
                  <a:lnTo>
                    <a:pt x="9662363" y="684225"/>
                  </a:lnTo>
                  <a:lnTo>
                    <a:pt x="9428429" y="746506"/>
                  </a:lnTo>
                  <a:lnTo>
                    <a:pt x="9443161" y="555840"/>
                  </a:lnTo>
                  <a:lnTo>
                    <a:pt x="9662363" y="684225"/>
                  </a:lnTo>
                  <a:lnTo>
                    <a:pt x="9662363" y="179908"/>
                  </a:lnTo>
                  <a:lnTo>
                    <a:pt x="9656178" y="173151"/>
                  </a:lnTo>
                  <a:lnTo>
                    <a:pt x="9656178" y="353758"/>
                  </a:lnTo>
                  <a:lnTo>
                    <a:pt x="9444114" y="426504"/>
                  </a:lnTo>
                  <a:lnTo>
                    <a:pt x="9439389" y="415861"/>
                  </a:lnTo>
                  <a:lnTo>
                    <a:pt x="9435198" y="383946"/>
                  </a:lnTo>
                  <a:lnTo>
                    <a:pt x="9431541" y="330758"/>
                  </a:lnTo>
                  <a:lnTo>
                    <a:pt x="9428429" y="256286"/>
                  </a:lnTo>
                  <a:lnTo>
                    <a:pt x="9656178" y="353758"/>
                  </a:lnTo>
                  <a:lnTo>
                    <a:pt x="9656178" y="173151"/>
                  </a:lnTo>
                  <a:lnTo>
                    <a:pt x="9629559" y="144068"/>
                  </a:lnTo>
                  <a:lnTo>
                    <a:pt x="9279115" y="186385"/>
                  </a:lnTo>
                  <a:lnTo>
                    <a:pt x="9296717" y="830668"/>
                  </a:lnTo>
                  <a:lnTo>
                    <a:pt x="9772193" y="802144"/>
                  </a:lnTo>
                  <a:lnTo>
                    <a:pt x="9788563" y="746506"/>
                  </a:lnTo>
                  <a:lnTo>
                    <a:pt x="9819742" y="640473"/>
                  </a:lnTo>
                  <a:close/>
                </a:path>
                <a:path w="14947900" h="2250440">
                  <a:moveTo>
                    <a:pt x="10394556" y="840181"/>
                  </a:moveTo>
                  <a:lnTo>
                    <a:pt x="10342245" y="164998"/>
                  </a:lnTo>
                  <a:lnTo>
                    <a:pt x="10152050" y="160235"/>
                  </a:lnTo>
                  <a:lnTo>
                    <a:pt x="10028428" y="545376"/>
                  </a:lnTo>
                  <a:lnTo>
                    <a:pt x="9984689" y="179260"/>
                  </a:lnTo>
                  <a:lnTo>
                    <a:pt x="9847745" y="160235"/>
                  </a:lnTo>
                  <a:lnTo>
                    <a:pt x="9883877" y="830668"/>
                  </a:lnTo>
                  <a:lnTo>
                    <a:pt x="10047453" y="835431"/>
                  </a:lnTo>
                  <a:lnTo>
                    <a:pt x="10181539" y="402742"/>
                  </a:lnTo>
                  <a:lnTo>
                    <a:pt x="10218623" y="830668"/>
                  </a:lnTo>
                  <a:lnTo>
                    <a:pt x="10394556" y="840181"/>
                  </a:lnTo>
                  <a:close/>
                </a:path>
                <a:path w="14947900" h="2250440">
                  <a:moveTo>
                    <a:pt x="10960887" y="830668"/>
                  </a:moveTo>
                  <a:lnTo>
                    <a:pt x="10948543" y="575322"/>
                  </a:lnTo>
                  <a:lnTo>
                    <a:pt x="10948467" y="573900"/>
                  </a:lnTo>
                  <a:lnTo>
                    <a:pt x="10942511" y="450761"/>
                  </a:lnTo>
                  <a:lnTo>
                    <a:pt x="10933430" y="262940"/>
                  </a:lnTo>
                  <a:lnTo>
                    <a:pt x="10929506" y="181635"/>
                  </a:lnTo>
                  <a:lnTo>
                    <a:pt x="10808729" y="174967"/>
                  </a:lnTo>
                  <a:lnTo>
                    <a:pt x="10808729" y="274828"/>
                  </a:lnTo>
                  <a:lnTo>
                    <a:pt x="10807421" y="436968"/>
                  </a:lnTo>
                  <a:lnTo>
                    <a:pt x="10807306" y="450761"/>
                  </a:lnTo>
                  <a:lnTo>
                    <a:pt x="10662755" y="436968"/>
                  </a:lnTo>
                  <a:lnTo>
                    <a:pt x="10590492" y="314769"/>
                  </a:lnTo>
                  <a:lnTo>
                    <a:pt x="10719346" y="262940"/>
                  </a:lnTo>
                  <a:lnTo>
                    <a:pt x="10808729" y="274828"/>
                  </a:lnTo>
                  <a:lnTo>
                    <a:pt x="10808729" y="174967"/>
                  </a:lnTo>
                  <a:lnTo>
                    <a:pt x="10628046" y="164985"/>
                  </a:lnTo>
                  <a:lnTo>
                    <a:pt x="10454488" y="212547"/>
                  </a:lnTo>
                  <a:lnTo>
                    <a:pt x="10471607" y="450291"/>
                  </a:lnTo>
                  <a:lnTo>
                    <a:pt x="10580497" y="545376"/>
                  </a:lnTo>
                  <a:lnTo>
                    <a:pt x="10437851" y="830668"/>
                  </a:lnTo>
                  <a:lnTo>
                    <a:pt x="10628046" y="830668"/>
                  </a:lnTo>
                  <a:lnTo>
                    <a:pt x="10675595" y="575322"/>
                  </a:lnTo>
                  <a:lnTo>
                    <a:pt x="10757370" y="573900"/>
                  </a:lnTo>
                  <a:lnTo>
                    <a:pt x="10791127" y="830668"/>
                  </a:lnTo>
                  <a:lnTo>
                    <a:pt x="10960887" y="830668"/>
                  </a:lnTo>
                  <a:close/>
                </a:path>
                <a:path w="14947900" h="2250440">
                  <a:moveTo>
                    <a:pt x="11797703" y="640473"/>
                  </a:moveTo>
                  <a:lnTo>
                    <a:pt x="11713058" y="555840"/>
                  </a:lnTo>
                  <a:lnTo>
                    <a:pt x="11655057" y="497827"/>
                  </a:lnTo>
                  <a:lnTo>
                    <a:pt x="11710949" y="426504"/>
                  </a:lnTo>
                  <a:lnTo>
                    <a:pt x="11782489" y="335216"/>
                  </a:lnTo>
                  <a:lnTo>
                    <a:pt x="11710226" y="256286"/>
                  </a:lnTo>
                  <a:lnTo>
                    <a:pt x="11640325" y="179920"/>
                  </a:lnTo>
                  <a:lnTo>
                    <a:pt x="11640325" y="684225"/>
                  </a:lnTo>
                  <a:lnTo>
                    <a:pt x="11406378" y="746506"/>
                  </a:lnTo>
                  <a:lnTo>
                    <a:pt x="11421110" y="555840"/>
                  </a:lnTo>
                  <a:lnTo>
                    <a:pt x="11640325" y="684225"/>
                  </a:lnTo>
                  <a:lnTo>
                    <a:pt x="11640325" y="179920"/>
                  </a:lnTo>
                  <a:lnTo>
                    <a:pt x="11634127" y="173151"/>
                  </a:lnTo>
                  <a:lnTo>
                    <a:pt x="11634127" y="353758"/>
                  </a:lnTo>
                  <a:lnTo>
                    <a:pt x="11422063" y="426504"/>
                  </a:lnTo>
                  <a:lnTo>
                    <a:pt x="11417338" y="415861"/>
                  </a:lnTo>
                  <a:lnTo>
                    <a:pt x="11413147" y="383946"/>
                  </a:lnTo>
                  <a:lnTo>
                    <a:pt x="11409502" y="330758"/>
                  </a:lnTo>
                  <a:lnTo>
                    <a:pt x="11406378" y="256286"/>
                  </a:lnTo>
                  <a:lnTo>
                    <a:pt x="11634127" y="353758"/>
                  </a:lnTo>
                  <a:lnTo>
                    <a:pt x="11634127" y="173151"/>
                  </a:lnTo>
                  <a:lnTo>
                    <a:pt x="11607508" y="144068"/>
                  </a:lnTo>
                  <a:lnTo>
                    <a:pt x="11257064" y="186385"/>
                  </a:lnTo>
                  <a:lnTo>
                    <a:pt x="11274666" y="830668"/>
                  </a:lnTo>
                  <a:lnTo>
                    <a:pt x="11750154" y="802144"/>
                  </a:lnTo>
                  <a:lnTo>
                    <a:pt x="11766512" y="746506"/>
                  </a:lnTo>
                  <a:lnTo>
                    <a:pt x="11797703" y="640473"/>
                  </a:lnTo>
                  <a:close/>
                </a:path>
                <a:path w="14947900" h="2250440">
                  <a:moveTo>
                    <a:pt x="12439142" y="830668"/>
                  </a:moveTo>
                  <a:lnTo>
                    <a:pt x="12384608" y="640473"/>
                  </a:lnTo>
                  <a:lnTo>
                    <a:pt x="12351347" y="524459"/>
                  </a:lnTo>
                  <a:lnTo>
                    <a:pt x="12275541" y="260096"/>
                  </a:lnTo>
                  <a:lnTo>
                    <a:pt x="12248947" y="167373"/>
                  </a:lnTo>
                  <a:lnTo>
                    <a:pt x="12201398" y="167119"/>
                  </a:lnTo>
                  <a:lnTo>
                    <a:pt x="12201398" y="524459"/>
                  </a:lnTo>
                  <a:lnTo>
                    <a:pt x="12011203" y="524459"/>
                  </a:lnTo>
                  <a:lnTo>
                    <a:pt x="12088228" y="260096"/>
                  </a:lnTo>
                  <a:lnTo>
                    <a:pt x="12201398" y="524459"/>
                  </a:lnTo>
                  <a:lnTo>
                    <a:pt x="12201398" y="167119"/>
                  </a:lnTo>
                  <a:lnTo>
                    <a:pt x="11984584" y="165950"/>
                  </a:lnTo>
                  <a:lnTo>
                    <a:pt x="11821020" y="830668"/>
                  </a:lnTo>
                  <a:lnTo>
                    <a:pt x="11963667" y="830668"/>
                  </a:lnTo>
                  <a:lnTo>
                    <a:pt x="12058752" y="640473"/>
                  </a:lnTo>
                  <a:lnTo>
                    <a:pt x="12153849" y="640473"/>
                  </a:lnTo>
                  <a:lnTo>
                    <a:pt x="12248947" y="830668"/>
                  </a:lnTo>
                  <a:lnTo>
                    <a:pt x="12439142" y="830668"/>
                  </a:lnTo>
                  <a:close/>
                </a:path>
                <a:path w="14947900" h="2250440">
                  <a:moveTo>
                    <a:pt x="13258445" y="160235"/>
                  </a:moveTo>
                  <a:lnTo>
                    <a:pt x="13090601" y="174498"/>
                  </a:lnTo>
                  <a:lnTo>
                    <a:pt x="12933693" y="436499"/>
                  </a:lnTo>
                  <a:lnTo>
                    <a:pt x="12914668" y="160235"/>
                  </a:lnTo>
                  <a:lnTo>
                    <a:pt x="12796749" y="164998"/>
                  </a:lnTo>
                  <a:lnTo>
                    <a:pt x="12772022" y="450291"/>
                  </a:lnTo>
                  <a:lnTo>
                    <a:pt x="12603709" y="174498"/>
                  </a:lnTo>
                  <a:lnTo>
                    <a:pt x="12486729" y="164998"/>
                  </a:lnTo>
                  <a:lnTo>
                    <a:pt x="12581827" y="545376"/>
                  </a:lnTo>
                  <a:lnTo>
                    <a:pt x="12459157" y="821169"/>
                  </a:lnTo>
                  <a:lnTo>
                    <a:pt x="12606553" y="835431"/>
                  </a:lnTo>
                  <a:lnTo>
                    <a:pt x="12772022" y="545376"/>
                  </a:lnTo>
                  <a:lnTo>
                    <a:pt x="12787706" y="830668"/>
                  </a:lnTo>
                  <a:lnTo>
                    <a:pt x="12929413" y="825919"/>
                  </a:lnTo>
                  <a:lnTo>
                    <a:pt x="12930835" y="545376"/>
                  </a:lnTo>
                  <a:lnTo>
                    <a:pt x="13090601" y="808329"/>
                  </a:lnTo>
                  <a:lnTo>
                    <a:pt x="13253682" y="811174"/>
                  </a:lnTo>
                  <a:lnTo>
                    <a:pt x="13138150" y="450291"/>
                  </a:lnTo>
                  <a:lnTo>
                    <a:pt x="13258445" y="160235"/>
                  </a:lnTo>
                  <a:close/>
                </a:path>
                <a:path w="14947900" h="2250440">
                  <a:moveTo>
                    <a:pt x="13963066" y="805002"/>
                  </a:moveTo>
                  <a:lnTo>
                    <a:pt x="13957110" y="709612"/>
                  </a:lnTo>
                  <a:lnTo>
                    <a:pt x="13951395" y="621868"/>
                  </a:lnTo>
                  <a:lnTo>
                    <a:pt x="13945908" y="541756"/>
                  </a:lnTo>
                  <a:lnTo>
                    <a:pt x="13940663" y="469265"/>
                  </a:lnTo>
                  <a:lnTo>
                    <a:pt x="13935647" y="404406"/>
                  </a:lnTo>
                  <a:lnTo>
                    <a:pt x="13930884" y="347179"/>
                  </a:lnTo>
                  <a:lnTo>
                    <a:pt x="13926350" y="297586"/>
                  </a:lnTo>
                  <a:lnTo>
                    <a:pt x="13922045" y="255612"/>
                  </a:lnTo>
                  <a:lnTo>
                    <a:pt x="13914158" y="194576"/>
                  </a:lnTo>
                  <a:lnTo>
                    <a:pt x="13904100" y="160235"/>
                  </a:lnTo>
                  <a:lnTo>
                    <a:pt x="13711530" y="160235"/>
                  </a:lnTo>
                  <a:lnTo>
                    <a:pt x="13741946" y="493077"/>
                  </a:lnTo>
                  <a:lnTo>
                    <a:pt x="13456666" y="507339"/>
                  </a:lnTo>
                  <a:lnTo>
                    <a:pt x="13428142" y="174498"/>
                  </a:lnTo>
                  <a:lnTo>
                    <a:pt x="13304507" y="174498"/>
                  </a:lnTo>
                  <a:lnTo>
                    <a:pt x="13330187" y="840181"/>
                  </a:lnTo>
                  <a:lnTo>
                    <a:pt x="13470458" y="819264"/>
                  </a:lnTo>
                  <a:lnTo>
                    <a:pt x="13456666" y="602437"/>
                  </a:lnTo>
                  <a:lnTo>
                    <a:pt x="13761453" y="588175"/>
                  </a:lnTo>
                  <a:lnTo>
                    <a:pt x="13789495" y="811174"/>
                  </a:lnTo>
                  <a:lnTo>
                    <a:pt x="13963066" y="805002"/>
                  </a:lnTo>
                  <a:close/>
                </a:path>
                <a:path w="14947900" h="2250440">
                  <a:moveTo>
                    <a:pt x="14452841" y="117449"/>
                  </a:moveTo>
                  <a:lnTo>
                    <a:pt x="14024902" y="164998"/>
                  </a:lnTo>
                  <a:lnTo>
                    <a:pt x="14024902" y="830668"/>
                  </a:lnTo>
                  <a:lnTo>
                    <a:pt x="14452841" y="805002"/>
                  </a:lnTo>
                  <a:lnTo>
                    <a:pt x="14452841" y="667105"/>
                  </a:lnTo>
                  <a:lnTo>
                    <a:pt x="14167549" y="674712"/>
                  </a:lnTo>
                  <a:lnTo>
                    <a:pt x="14167549" y="545376"/>
                  </a:lnTo>
                  <a:lnTo>
                    <a:pt x="14452841" y="525411"/>
                  </a:lnTo>
                  <a:lnTo>
                    <a:pt x="14452841" y="402742"/>
                  </a:lnTo>
                  <a:lnTo>
                    <a:pt x="14137119" y="402742"/>
                  </a:lnTo>
                  <a:lnTo>
                    <a:pt x="14144727" y="307644"/>
                  </a:lnTo>
                  <a:lnTo>
                    <a:pt x="14452841" y="260096"/>
                  </a:lnTo>
                  <a:lnTo>
                    <a:pt x="14452841" y="117449"/>
                  </a:lnTo>
                  <a:close/>
                </a:path>
                <a:path w="14947900" h="2250440">
                  <a:moveTo>
                    <a:pt x="14947799" y="117449"/>
                  </a:moveTo>
                  <a:lnTo>
                    <a:pt x="14519872" y="164998"/>
                  </a:lnTo>
                  <a:lnTo>
                    <a:pt x="14519872" y="830668"/>
                  </a:lnTo>
                  <a:lnTo>
                    <a:pt x="14947799" y="805002"/>
                  </a:lnTo>
                  <a:lnTo>
                    <a:pt x="14947799" y="667105"/>
                  </a:lnTo>
                  <a:lnTo>
                    <a:pt x="14662506" y="674712"/>
                  </a:lnTo>
                  <a:lnTo>
                    <a:pt x="14662506" y="545376"/>
                  </a:lnTo>
                  <a:lnTo>
                    <a:pt x="14947799" y="525411"/>
                  </a:lnTo>
                  <a:lnTo>
                    <a:pt x="14947799" y="402742"/>
                  </a:lnTo>
                  <a:lnTo>
                    <a:pt x="14632077" y="402742"/>
                  </a:lnTo>
                  <a:lnTo>
                    <a:pt x="14639684" y="307644"/>
                  </a:lnTo>
                  <a:lnTo>
                    <a:pt x="14947799" y="260096"/>
                  </a:lnTo>
                  <a:lnTo>
                    <a:pt x="14947799" y="11744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454091" y="6619505"/>
              <a:ext cx="16558260" cy="3201670"/>
            </a:xfrm>
            <a:custGeom>
              <a:avLst/>
              <a:gdLst/>
              <a:ahLst/>
              <a:cxnLst/>
              <a:rect l="l" t="t" r="r" b="b"/>
              <a:pathLst>
                <a:path w="16558260" h="3201670">
                  <a:moveTo>
                    <a:pt x="16557820" y="0"/>
                  </a:moveTo>
                  <a:lnTo>
                    <a:pt x="207386" y="111054"/>
                  </a:lnTo>
                  <a:lnTo>
                    <a:pt x="0" y="3201661"/>
                  </a:lnTo>
                  <a:lnTo>
                    <a:pt x="16299189" y="3127129"/>
                  </a:lnTo>
                  <a:lnTo>
                    <a:pt x="16557820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827174" y="4088517"/>
              <a:ext cx="2585720" cy="481965"/>
            </a:xfrm>
            <a:custGeom>
              <a:avLst/>
              <a:gdLst/>
              <a:ahLst/>
              <a:cxnLst/>
              <a:rect l="l" t="t" r="r" b="b"/>
              <a:pathLst>
                <a:path w="2585720" h="481964">
                  <a:moveTo>
                    <a:pt x="365264" y="356311"/>
                  </a:moveTo>
                  <a:lnTo>
                    <a:pt x="319900" y="356311"/>
                  </a:lnTo>
                  <a:lnTo>
                    <a:pt x="319900" y="41783"/>
                  </a:lnTo>
                  <a:lnTo>
                    <a:pt x="319900" y="0"/>
                  </a:lnTo>
                  <a:lnTo>
                    <a:pt x="275742" y="0"/>
                  </a:lnTo>
                  <a:lnTo>
                    <a:pt x="275742" y="41783"/>
                  </a:lnTo>
                  <a:lnTo>
                    <a:pt x="275742" y="356311"/>
                  </a:lnTo>
                  <a:lnTo>
                    <a:pt x="77000" y="356311"/>
                  </a:lnTo>
                  <a:lnTo>
                    <a:pt x="86512" y="345770"/>
                  </a:lnTo>
                  <a:lnTo>
                    <a:pt x="94742" y="334391"/>
                  </a:lnTo>
                  <a:lnTo>
                    <a:pt x="113703" y="288124"/>
                  </a:lnTo>
                  <a:lnTo>
                    <a:pt x="120853" y="232625"/>
                  </a:lnTo>
                  <a:lnTo>
                    <a:pt x="121754" y="198158"/>
                  </a:lnTo>
                  <a:lnTo>
                    <a:pt x="121754" y="41783"/>
                  </a:lnTo>
                  <a:lnTo>
                    <a:pt x="275742" y="41783"/>
                  </a:lnTo>
                  <a:lnTo>
                    <a:pt x="275742" y="0"/>
                  </a:lnTo>
                  <a:lnTo>
                    <a:pt x="77584" y="0"/>
                  </a:lnTo>
                  <a:lnTo>
                    <a:pt x="77584" y="198158"/>
                  </a:lnTo>
                  <a:lnTo>
                    <a:pt x="76695" y="230200"/>
                  </a:lnTo>
                  <a:lnTo>
                    <a:pt x="69532" y="282422"/>
                  </a:lnTo>
                  <a:lnTo>
                    <a:pt x="51930" y="324307"/>
                  </a:lnTo>
                  <a:lnTo>
                    <a:pt x="19392" y="352958"/>
                  </a:lnTo>
                  <a:lnTo>
                    <a:pt x="0" y="356311"/>
                  </a:lnTo>
                  <a:lnTo>
                    <a:pt x="0" y="481647"/>
                  </a:lnTo>
                  <a:lnTo>
                    <a:pt x="41783" y="481647"/>
                  </a:lnTo>
                  <a:lnTo>
                    <a:pt x="41783" y="398094"/>
                  </a:lnTo>
                  <a:lnTo>
                    <a:pt x="323494" y="398094"/>
                  </a:lnTo>
                  <a:lnTo>
                    <a:pt x="323494" y="481647"/>
                  </a:lnTo>
                  <a:lnTo>
                    <a:pt x="365264" y="481647"/>
                  </a:lnTo>
                  <a:lnTo>
                    <a:pt x="365264" y="398094"/>
                  </a:lnTo>
                  <a:lnTo>
                    <a:pt x="365264" y="356311"/>
                  </a:lnTo>
                  <a:close/>
                </a:path>
                <a:path w="2585720" h="481964">
                  <a:moveTo>
                    <a:pt x="646976" y="150406"/>
                  </a:moveTo>
                  <a:lnTo>
                    <a:pt x="606386" y="150406"/>
                  </a:lnTo>
                  <a:lnTo>
                    <a:pt x="606386" y="274548"/>
                  </a:lnTo>
                  <a:lnTo>
                    <a:pt x="604989" y="293204"/>
                  </a:lnTo>
                  <a:lnTo>
                    <a:pt x="584009" y="340207"/>
                  </a:lnTo>
                  <a:lnTo>
                    <a:pt x="541693" y="365442"/>
                  </a:lnTo>
                  <a:lnTo>
                    <a:pt x="541274" y="365442"/>
                  </a:lnTo>
                  <a:lnTo>
                    <a:pt x="524027" y="367055"/>
                  </a:lnTo>
                  <a:lnTo>
                    <a:pt x="476516" y="352463"/>
                  </a:lnTo>
                  <a:lnTo>
                    <a:pt x="448297" y="311327"/>
                  </a:lnTo>
                  <a:lnTo>
                    <a:pt x="442899" y="274548"/>
                  </a:lnTo>
                  <a:lnTo>
                    <a:pt x="442849" y="273951"/>
                  </a:lnTo>
                  <a:lnTo>
                    <a:pt x="448741" y="235686"/>
                  </a:lnTo>
                  <a:lnTo>
                    <a:pt x="478866" y="196240"/>
                  </a:lnTo>
                  <a:lnTo>
                    <a:pt x="524027" y="182638"/>
                  </a:lnTo>
                  <a:lnTo>
                    <a:pt x="539750" y="184150"/>
                  </a:lnTo>
                  <a:lnTo>
                    <a:pt x="581317" y="206514"/>
                  </a:lnTo>
                  <a:lnTo>
                    <a:pt x="604824" y="253733"/>
                  </a:lnTo>
                  <a:lnTo>
                    <a:pt x="606386" y="274548"/>
                  </a:lnTo>
                  <a:lnTo>
                    <a:pt x="606386" y="150406"/>
                  </a:lnTo>
                  <a:lnTo>
                    <a:pt x="603999" y="150406"/>
                  </a:lnTo>
                  <a:lnTo>
                    <a:pt x="603999" y="185623"/>
                  </a:lnTo>
                  <a:lnTo>
                    <a:pt x="601192" y="182638"/>
                  </a:lnTo>
                  <a:lnTo>
                    <a:pt x="587057" y="167601"/>
                  </a:lnTo>
                  <a:lnTo>
                    <a:pt x="567296" y="154736"/>
                  </a:lnTo>
                  <a:lnTo>
                    <a:pt x="544690" y="147015"/>
                  </a:lnTo>
                  <a:lnTo>
                    <a:pt x="519252" y="144437"/>
                  </a:lnTo>
                  <a:lnTo>
                    <a:pt x="494868" y="146583"/>
                  </a:lnTo>
                  <a:lnTo>
                    <a:pt x="452043" y="163741"/>
                  </a:lnTo>
                  <a:lnTo>
                    <a:pt x="418325" y="197586"/>
                  </a:lnTo>
                  <a:lnTo>
                    <a:pt x="400862" y="245173"/>
                  </a:lnTo>
                  <a:lnTo>
                    <a:pt x="398678" y="273951"/>
                  </a:lnTo>
                  <a:lnTo>
                    <a:pt x="400875" y="303276"/>
                  </a:lnTo>
                  <a:lnTo>
                    <a:pt x="418490" y="351624"/>
                  </a:lnTo>
                  <a:lnTo>
                    <a:pt x="452437" y="385787"/>
                  </a:lnTo>
                  <a:lnTo>
                    <a:pt x="495109" y="403098"/>
                  </a:lnTo>
                  <a:lnTo>
                    <a:pt x="519252" y="405257"/>
                  </a:lnTo>
                  <a:lnTo>
                    <a:pt x="544233" y="402653"/>
                  </a:lnTo>
                  <a:lnTo>
                    <a:pt x="566699" y="394817"/>
                  </a:lnTo>
                  <a:lnTo>
                    <a:pt x="586613" y="381762"/>
                  </a:lnTo>
                  <a:lnTo>
                    <a:pt x="600595" y="367055"/>
                  </a:lnTo>
                  <a:lnTo>
                    <a:pt x="603999" y="363474"/>
                  </a:lnTo>
                  <a:lnTo>
                    <a:pt x="603999" y="398094"/>
                  </a:lnTo>
                  <a:lnTo>
                    <a:pt x="646976" y="398094"/>
                  </a:lnTo>
                  <a:lnTo>
                    <a:pt x="646976" y="363474"/>
                  </a:lnTo>
                  <a:lnTo>
                    <a:pt x="646976" y="185623"/>
                  </a:lnTo>
                  <a:lnTo>
                    <a:pt x="646976" y="150406"/>
                  </a:lnTo>
                  <a:close/>
                </a:path>
                <a:path w="2585720" h="481964">
                  <a:moveTo>
                    <a:pt x="931062" y="150444"/>
                  </a:moveTo>
                  <a:lnTo>
                    <a:pt x="888085" y="150444"/>
                  </a:lnTo>
                  <a:lnTo>
                    <a:pt x="888085" y="252044"/>
                  </a:lnTo>
                  <a:lnTo>
                    <a:pt x="771105" y="252044"/>
                  </a:lnTo>
                  <a:lnTo>
                    <a:pt x="771105" y="150444"/>
                  </a:lnTo>
                  <a:lnTo>
                    <a:pt x="728129" y="150444"/>
                  </a:lnTo>
                  <a:lnTo>
                    <a:pt x="728129" y="252044"/>
                  </a:lnTo>
                  <a:lnTo>
                    <a:pt x="728129" y="291414"/>
                  </a:lnTo>
                  <a:lnTo>
                    <a:pt x="728129" y="398094"/>
                  </a:lnTo>
                  <a:lnTo>
                    <a:pt x="771105" y="398094"/>
                  </a:lnTo>
                  <a:lnTo>
                    <a:pt x="771105" y="291414"/>
                  </a:lnTo>
                  <a:lnTo>
                    <a:pt x="888085" y="291414"/>
                  </a:lnTo>
                  <a:lnTo>
                    <a:pt x="888085" y="398094"/>
                  </a:lnTo>
                  <a:lnTo>
                    <a:pt x="931062" y="398094"/>
                  </a:lnTo>
                  <a:lnTo>
                    <a:pt x="931062" y="291414"/>
                  </a:lnTo>
                  <a:lnTo>
                    <a:pt x="931062" y="252044"/>
                  </a:lnTo>
                  <a:lnTo>
                    <a:pt x="931062" y="150444"/>
                  </a:lnTo>
                  <a:close/>
                </a:path>
                <a:path w="2585720" h="481964">
                  <a:moveTo>
                    <a:pt x="1215161" y="150444"/>
                  </a:moveTo>
                  <a:lnTo>
                    <a:pt x="1172184" y="150444"/>
                  </a:lnTo>
                  <a:lnTo>
                    <a:pt x="1172184" y="252044"/>
                  </a:lnTo>
                  <a:lnTo>
                    <a:pt x="1055204" y="252044"/>
                  </a:lnTo>
                  <a:lnTo>
                    <a:pt x="1055204" y="150444"/>
                  </a:lnTo>
                  <a:lnTo>
                    <a:pt x="1012228" y="150444"/>
                  </a:lnTo>
                  <a:lnTo>
                    <a:pt x="1012228" y="252044"/>
                  </a:lnTo>
                  <a:lnTo>
                    <a:pt x="1012228" y="291414"/>
                  </a:lnTo>
                  <a:lnTo>
                    <a:pt x="1012228" y="398094"/>
                  </a:lnTo>
                  <a:lnTo>
                    <a:pt x="1055204" y="398094"/>
                  </a:lnTo>
                  <a:lnTo>
                    <a:pt x="1055204" y="291414"/>
                  </a:lnTo>
                  <a:lnTo>
                    <a:pt x="1172184" y="291414"/>
                  </a:lnTo>
                  <a:lnTo>
                    <a:pt x="1172184" y="398094"/>
                  </a:lnTo>
                  <a:lnTo>
                    <a:pt x="1215161" y="398094"/>
                  </a:lnTo>
                  <a:lnTo>
                    <a:pt x="1215161" y="291414"/>
                  </a:lnTo>
                  <a:lnTo>
                    <a:pt x="1215161" y="252044"/>
                  </a:lnTo>
                  <a:lnTo>
                    <a:pt x="1215161" y="150444"/>
                  </a:lnTo>
                  <a:close/>
                </a:path>
                <a:path w="2585720" h="481964">
                  <a:moveTo>
                    <a:pt x="1477772" y="321703"/>
                  </a:moveTo>
                  <a:lnTo>
                    <a:pt x="1468653" y="283502"/>
                  </a:lnTo>
                  <a:lnTo>
                    <a:pt x="1433601" y="253974"/>
                  </a:lnTo>
                  <a:lnTo>
                    <a:pt x="1433601" y="321703"/>
                  </a:lnTo>
                  <a:lnTo>
                    <a:pt x="1432585" y="331520"/>
                  </a:lnTo>
                  <a:lnTo>
                    <a:pt x="1402257" y="358254"/>
                  </a:lnTo>
                  <a:lnTo>
                    <a:pt x="1379283" y="359892"/>
                  </a:lnTo>
                  <a:lnTo>
                    <a:pt x="1339303" y="359892"/>
                  </a:lnTo>
                  <a:lnTo>
                    <a:pt x="1339303" y="283502"/>
                  </a:lnTo>
                  <a:lnTo>
                    <a:pt x="1379880" y="283502"/>
                  </a:lnTo>
                  <a:lnTo>
                    <a:pt x="1418082" y="290664"/>
                  </a:lnTo>
                  <a:lnTo>
                    <a:pt x="1433601" y="321703"/>
                  </a:lnTo>
                  <a:lnTo>
                    <a:pt x="1433601" y="253974"/>
                  </a:lnTo>
                  <a:lnTo>
                    <a:pt x="1427924" y="251421"/>
                  </a:lnTo>
                  <a:lnTo>
                    <a:pt x="1407414" y="246837"/>
                  </a:lnTo>
                  <a:lnTo>
                    <a:pt x="1383461" y="245300"/>
                  </a:lnTo>
                  <a:lnTo>
                    <a:pt x="1339303" y="245300"/>
                  </a:lnTo>
                  <a:lnTo>
                    <a:pt x="1339303" y="150406"/>
                  </a:lnTo>
                  <a:lnTo>
                    <a:pt x="1296327" y="150406"/>
                  </a:lnTo>
                  <a:lnTo>
                    <a:pt x="1296327" y="398094"/>
                  </a:lnTo>
                  <a:lnTo>
                    <a:pt x="1382852" y="398094"/>
                  </a:lnTo>
                  <a:lnTo>
                    <a:pt x="1406436" y="396786"/>
                  </a:lnTo>
                  <a:lnTo>
                    <a:pt x="1455674" y="377202"/>
                  </a:lnTo>
                  <a:lnTo>
                    <a:pt x="1476387" y="338150"/>
                  </a:lnTo>
                  <a:lnTo>
                    <a:pt x="1477772" y="321703"/>
                  </a:lnTo>
                  <a:close/>
                </a:path>
                <a:path w="2585720" h="481964">
                  <a:moveTo>
                    <a:pt x="1550568" y="150406"/>
                  </a:moveTo>
                  <a:lnTo>
                    <a:pt x="1507591" y="150406"/>
                  </a:lnTo>
                  <a:lnTo>
                    <a:pt x="1507591" y="398094"/>
                  </a:lnTo>
                  <a:lnTo>
                    <a:pt x="1550568" y="398094"/>
                  </a:lnTo>
                  <a:lnTo>
                    <a:pt x="1550568" y="150406"/>
                  </a:lnTo>
                  <a:close/>
                </a:path>
                <a:path w="2585720" h="481964">
                  <a:moveTo>
                    <a:pt x="1853184" y="282905"/>
                  </a:moveTo>
                  <a:lnTo>
                    <a:pt x="1852396" y="255600"/>
                  </a:lnTo>
                  <a:lnTo>
                    <a:pt x="1850961" y="247091"/>
                  </a:lnTo>
                  <a:lnTo>
                    <a:pt x="1848243" y="230974"/>
                  </a:lnTo>
                  <a:lnTo>
                    <a:pt x="1840750" y="209042"/>
                  </a:lnTo>
                  <a:lnTo>
                    <a:pt x="1829892" y="189801"/>
                  </a:lnTo>
                  <a:lnTo>
                    <a:pt x="1823491" y="182638"/>
                  </a:lnTo>
                  <a:lnTo>
                    <a:pt x="1812175" y="169964"/>
                  </a:lnTo>
                  <a:lnTo>
                    <a:pt x="1809000" y="167881"/>
                  </a:lnTo>
                  <a:lnTo>
                    <a:pt x="1809000" y="247091"/>
                  </a:lnTo>
                  <a:lnTo>
                    <a:pt x="1663382" y="247091"/>
                  </a:lnTo>
                  <a:lnTo>
                    <a:pt x="1679435" y="210566"/>
                  </a:lnTo>
                  <a:lnTo>
                    <a:pt x="1710893" y="187185"/>
                  </a:lnTo>
                  <a:lnTo>
                    <a:pt x="1736191" y="182638"/>
                  </a:lnTo>
                  <a:lnTo>
                    <a:pt x="1749894" y="183769"/>
                  </a:lnTo>
                  <a:lnTo>
                    <a:pt x="1749590" y="183769"/>
                  </a:lnTo>
                  <a:lnTo>
                    <a:pt x="1761782" y="187045"/>
                  </a:lnTo>
                  <a:lnTo>
                    <a:pt x="1792719" y="209765"/>
                  </a:lnTo>
                  <a:lnTo>
                    <a:pt x="1809000" y="247091"/>
                  </a:lnTo>
                  <a:lnTo>
                    <a:pt x="1809000" y="167881"/>
                  </a:lnTo>
                  <a:lnTo>
                    <a:pt x="1790649" y="155778"/>
                  </a:lnTo>
                  <a:lnTo>
                    <a:pt x="1765325" y="147269"/>
                  </a:lnTo>
                  <a:lnTo>
                    <a:pt x="1736191" y="144437"/>
                  </a:lnTo>
                  <a:lnTo>
                    <a:pt x="1710131" y="146773"/>
                  </a:lnTo>
                  <a:lnTo>
                    <a:pt x="1666417" y="165417"/>
                  </a:lnTo>
                  <a:lnTo>
                    <a:pt x="1634528" y="201599"/>
                  </a:lnTo>
                  <a:lnTo>
                    <a:pt x="1618259" y="248602"/>
                  </a:lnTo>
                  <a:lnTo>
                    <a:pt x="1616227" y="275742"/>
                  </a:lnTo>
                  <a:lnTo>
                    <a:pt x="1618475" y="305981"/>
                  </a:lnTo>
                  <a:lnTo>
                    <a:pt x="1636534" y="354469"/>
                  </a:lnTo>
                  <a:lnTo>
                    <a:pt x="1671269" y="386969"/>
                  </a:lnTo>
                  <a:lnTo>
                    <a:pt x="1714385" y="403212"/>
                  </a:lnTo>
                  <a:lnTo>
                    <a:pt x="1738579" y="405244"/>
                  </a:lnTo>
                  <a:lnTo>
                    <a:pt x="1761858" y="403352"/>
                  </a:lnTo>
                  <a:lnTo>
                    <a:pt x="1783346" y="397637"/>
                  </a:lnTo>
                  <a:lnTo>
                    <a:pt x="1803044" y="388137"/>
                  </a:lnTo>
                  <a:lnTo>
                    <a:pt x="1820951" y="374815"/>
                  </a:lnTo>
                  <a:lnTo>
                    <a:pt x="1828774" y="367055"/>
                  </a:lnTo>
                  <a:lnTo>
                    <a:pt x="1829562" y="366280"/>
                  </a:lnTo>
                  <a:lnTo>
                    <a:pt x="1837499" y="356768"/>
                  </a:lnTo>
                  <a:lnTo>
                    <a:pt x="1844776" y="346278"/>
                  </a:lnTo>
                  <a:lnTo>
                    <a:pt x="1851380" y="334835"/>
                  </a:lnTo>
                  <a:lnTo>
                    <a:pt x="1815566" y="315137"/>
                  </a:lnTo>
                  <a:lnTo>
                    <a:pt x="1810613" y="324650"/>
                  </a:lnTo>
                  <a:lnTo>
                    <a:pt x="1804670" y="333489"/>
                  </a:lnTo>
                  <a:lnTo>
                    <a:pt x="1766481" y="362585"/>
                  </a:lnTo>
                  <a:lnTo>
                    <a:pt x="1739176" y="367055"/>
                  </a:lnTo>
                  <a:lnTo>
                    <a:pt x="1723390" y="365607"/>
                  </a:lnTo>
                  <a:lnTo>
                    <a:pt x="1683664" y="343789"/>
                  </a:lnTo>
                  <a:lnTo>
                    <a:pt x="1662074" y="300812"/>
                  </a:lnTo>
                  <a:lnTo>
                    <a:pt x="1660398" y="282905"/>
                  </a:lnTo>
                  <a:lnTo>
                    <a:pt x="1853184" y="282905"/>
                  </a:lnTo>
                  <a:close/>
                </a:path>
                <a:path w="2585720" h="481964">
                  <a:moveTo>
                    <a:pt x="2257221" y="150406"/>
                  </a:moveTo>
                  <a:lnTo>
                    <a:pt x="2057869" y="150406"/>
                  </a:lnTo>
                  <a:lnTo>
                    <a:pt x="2057869" y="189776"/>
                  </a:lnTo>
                  <a:lnTo>
                    <a:pt x="2057869" y="398056"/>
                  </a:lnTo>
                  <a:lnTo>
                    <a:pt x="2100846" y="398056"/>
                  </a:lnTo>
                  <a:lnTo>
                    <a:pt x="2100846" y="189776"/>
                  </a:lnTo>
                  <a:lnTo>
                    <a:pt x="2214245" y="189776"/>
                  </a:lnTo>
                  <a:lnTo>
                    <a:pt x="2214245" y="398056"/>
                  </a:lnTo>
                  <a:lnTo>
                    <a:pt x="2257221" y="398056"/>
                  </a:lnTo>
                  <a:lnTo>
                    <a:pt x="2257221" y="189776"/>
                  </a:lnTo>
                  <a:lnTo>
                    <a:pt x="2257221" y="150406"/>
                  </a:lnTo>
                  <a:close/>
                </a:path>
                <a:path w="2585720" h="481964">
                  <a:moveTo>
                    <a:pt x="2585466" y="275145"/>
                  </a:moveTo>
                  <a:lnTo>
                    <a:pt x="2583142" y="248031"/>
                  </a:lnTo>
                  <a:lnTo>
                    <a:pt x="2576144" y="223380"/>
                  </a:lnTo>
                  <a:lnTo>
                    <a:pt x="2564485" y="201180"/>
                  </a:lnTo>
                  <a:lnTo>
                    <a:pt x="2549144" y="182638"/>
                  </a:lnTo>
                  <a:lnTo>
                    <a:pt x="2548166" y="181444"/>
                  </a:lnTo>
                  <a:lnTo>
                    <a:pt x="2541308" y="175856"/>
                  </a:lnTo>
                  <a:lnTo>
                    <a:pt x="2541308" y="275145"/>
                  </a:lnTo>
                  <a:lnTo>
                    <a:pt x="2539695" y="295478"/>
                  </a:lnTo>
                  <a:lnTo>
                    <a:pt x="2515641" y="342595"/>
                  </a:lnTo>
                  <a:lnTo>
                    <a:pt x="2471432" y="365531"/>
                  </a:lnTo>
                  <a:lnTo>
                    <a:pt x="2454160" y="367055"/>
                  </a:lnTo>
                  <a:lnTo>
                    <a:pt x="2436888" y="365531"/>
                  </a:lnTo>
                  <a:lnTo>
                    <a:pt x="2392692" y="342595"/>
                  </a:lnTo>
                  <a:lnTo>
                    <a:pt x="2368626" y="295478"/>
                  </a:lnTo>
                  <a:lnTo>
                    <a:pt x="2367026" y="275145"/>
                  </a:lnTo>
                  <a:lnTo>
                    <a:pt x="2368613" y="254800"/>
                  </a:lnTo>
                  <a:lnTo>
                    <a:pt x="2392388" y="207416"/>
                  </a:lnTo>
                  <a:lnTo>
                    <a:pt x="2436647" y="184188"/>
                  </a:lnTo>
                  <a:lnTo>
                    <a:pt x="2454160" y="182638"/>
                  </a:lnTo>
                  <a:lnTo>
                    <a:pt x="2471902" y="184188"/>
                  </a:lnTo>
                  <a:lnTo>
                    <a:pt x="2471737" y="184188"/>
                  </a:lnTo>
                  <a:lnTo>
                    <a:pt x="2487955" y="188836"/>
                  </a:lnTo>
                  <a:lnTo>
                    <a:pt x="2527033" y="220535"/>
                  </a:lnTo>
                  <a:lnTo>
                    <a:pt x="2541308" y="275145"/>
                  </a:lnTo>
                  <a:lnTo>
                    <a:pt x="2541308" y="175856"/>
                  </a:lnTo>
                  <a:lnTo>
                    <a:pt x="2528303" y="165252"/>
                  </a:lnTo>
                  <a:lnTo>
                    <a:pt x="2506014" y="153695"/>
                  </a:lnTo>
                  <a:lnTo>
                    <a:pt x="2481300" y="146748"/>
                  </a:lnTo>
                  <a:lnTo>
                    <a:pt x="2454160" y="144437"/>
                  </a:lnTo>
                  <a:lnTo>
                    <a:pt x="2427020" y="146748"/>
                  </a:lnTo>
                  <a:lnTo>
                    <a:pt x="2380018" y="165252"/>
                  </a:lnTo>
                  <a:lnTo>
                    <a:pt x="2343835" y="201180"/>
                  </a:lnTo>
                  <a:lnTo>
                    <a:pt x="2325192" y="248031"/>
                  </a:lnTo>
                  <a:lnTo>
                    <a:pt x="2322855" y="275145"/>
                  </a:lnTo>
                  <a:lnTo>
                    <a:pt x="2325192" y="302006"/>
                  </a:lnTo>
                  <a:lnTo>
                    <a:pt x="2343835" y="348564"/>
                  </a:lnTo>
                  <a:lnTo>
                    <a:pt x="2380018" y="384441"/>
                  </a:lnTo>
                  <a:lnTo>
                    <a:pt x="2427020" y="402945"/>
                  </a:lnTo>
                  <a:lnTo>
                    <a:pt x="2454160" y="405257"/>
                  </a:lnTo>
                  <a:lnTo>
                    <a:pt x="2481300" y="402945"/>
                  </a:lnTo>
                  <a:lnTo>
                    <a:pt x="2528303" y="384441"/>
                  </a:lnTo>
                  <a:lnTo>
                    <a:pt x="2564485" y="348564"/>
                  </a:lnTo>
                  <a:lnTo>
                    <a:pt x="2583142" y="302006"/>
                  </a:lnTo>
                  <a:lnTo>
                    <a:pt x="2585466" y="27514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478293" y="4238918"/>
              <a:ext cx="208894" cy="247688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4714621" y="4232954"/>
              <a:ext cx="835660" cy="260985"/>
            </a:xfrm>
            <a:custGeom>
              <a:avLst/>
              <a:gdLst/>
              <a:ahLst/>
              <a:cxnLst/>
              <a:rect l="l" t="t" r="r" b="b"/>
              <a:pathLst>
                <a:path w="835660" h="260985">
                  <a:moveTo>
                    <a:pt x="248297" y="5969"/>
                  </a:moveTo>
                  <a:lnTo>
                    <a:pt x="207721" y="5969"/>
                  </a:lnTo>
                  <a:lnTo>
                    <a:pt x="207721" y="130111"/>
                  </a:lnTo>
                  <a:lnTo>
                    <a:pt x="206311" y="148767"/>
                  </a:lnTo>
                  <a:lnTo>
                    <a:pt x="185343" y="195770"/>
                  </a:lnTo>
                  <a:lnTo>
                    <a:pt x="143027" y="221005"/>
                  </a:lnTo>
                  <a:lnTo>
                    <a:pt x="142595" y="221005"/>
                  </a:lnTo>
                  <a:lnTo>
                    <a:pt x="125349" y="222618"/>
                  </a:lnTo>
                  <a:lnTo>
                    <a:pt x="77838" y="208026"/>
                  </a:lnTo>
                  <a:lnTo>
                    <a:pt x="49618" y="166890"/>
                  </a:lnTo>
                  <a:lnTo>
                    <a:pt x="44183" y="129514"/>
                  </a:lnTo>
                  <a:lnTo>
                    <a:pt x="45643" y="109296"/>
                  </a:lnTo>
                  <a:lnTo>
                    <a:pt x="67754" y="62382"/>
                  </a:lnTo>
                  <a:lnTo>
                    <a:pt x="108991" y="39712"/>
                  </a:lnTo>
                  <a:lnTo>
                    <a:pt x="125349" y="38201"/>
                  </a:lnTo>
                  <a:lnTo>
                    <a:pt x="141071" y="39712"/>
                  </a:lnTo>
                  <a:lnTo>
                    <a:pt x="182651" y="62077"/>
                  </a:lnTo>
                  <a:lnTo>
                    <a:pt x="206146" y="109296"/>
                  </a:lnTo>
                  <a:lnTo>
                    <a:pt x="207670" y="129514"/>
                  </a:lnTo>
                  <a:lnTo>
                    <a:pt x="207721" y="130111"/>
                  </a:lnTo>
                  <a:lnTo>
                    <a:pt x="207721" y="5969"/>
                  </a:lnTo>
                  <a:lnTo>
                    <a:pt x="205333" y="5969"/>
                  </a:lnTo>
                  <a:lnTo>
                    <a:pt x="205333" y="41186"/>
                  </a:lnTo>
                  <a:lnTo>
                    <a:pt x="202526" y="38201"/>
                  </a:lnTo>
                  <a:lnTo>
                    <a:pt x="188391" y="23164"/>
                  </a:lnTo>
                  <a:lnTo>
                    <a:pt x="168617" y="10299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46" y="53149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209" y="158838"/>
                  </a:lnTo>
                  <a:lnTo>
                    <a:pt x="19812" y="207187"/>
                  </a:lnTo>
                  <a:lnTo>
                    <a:pt x="53771" y="241350"/>
                  </a:lnTo>
                  <a:lnTo>
                    <a:pt x="96443" y="258660"/>
                  </a:lnTo>
                  <a:lnTo>
                    <a:pt x="120573" y="260819"/>
                  </a:lnTo>
                  <a:lnTo>
                    <a:pt x="145567" y="258216"/>
                  </a:lnTo>
                  <a:lnTo>
                    <a:pt x="168021" y="250380"/>
                  </a:lnTo>
                  <a:lnTo>
                    <a:pt x="187947" y="237324"/>
                  </a:lnTo>
                  <a:lnTo>
                    <a:pt x="201917" y="222618"/>
                  </a:lnTo>
                  <a:lnTo>
                    <a:pt x="205333" y="219036"/>
                  </a:lnTo>
                  <a:lnTo>
                    <a:pt x="205333" y="253657"/>
                  </a:lnTo>
                  <a:lnTo>
                    <a:pt x="248297" y="253657"/>
                  </a:lnTo>
                  <a:lnTo>
                    <a:pt x="248297" y="219036"/>
                  </a:lnTo>
                  <a:lnTo>
                    <a:pt x="248297" y="41186"/>
                  </a:lnTo>
                  <a:lnTo>
                    <a:pt x="248297" y="5969"/>
                  </a:lnTo>
                  <a:close/>
                </a:path>
                <a:path w="835660" h="260985">
                  <a:moveTo>
                    <a:pt x="515683" y="177863"/>
                  </a:moveTo>
                  <a:lnTo>
                    <a:pt x="498373" y="132499"/>
                  </a:lnTo>
                  <a:lnTo>
                    <a:pt x="469722" y="116382"/>
                  </a:lnTo>
                  <a:lnTo>
                    <a:pt x="482003" y="106654"/>
                  </a:lnTo>
                  <a:lnTo>
                    <a:pt x="490766" y="94754"/>
                  </a:lnTo>
                  <a:lnTo>
                    <a:pt x="496023" y="80683"/>
                  </a:lnTo>
                  <a:lnTo>
                    <a:pt x="497776" y="64465"/>
                  </a:lnTo>
                  <a:lnTo>
                    <a:pt x="496430" y="50774"/>
                  </a:lnTo>
                  <a:lnTo>
                    <a:pt x="476288" y="17310"/>
                  </a:lnTo>
                  <a:lnTo>
                    <a:pt x="435559" y="1079"/>
                  </a:lnTo>
                  <a:lnTo>
                    <a:pt x="417791" y="0"/>
                  </a:lnTo>
                  <a:lnTo>
                    <a:pt x="402767" y="863"/>
                  </a:lnTo>
                  <a:lnTo>
                    <a:pt x="363486" y="13728"/>
                  </a:lnTo>
                  <a:lnTo>
                    <a:pt x="331851" y="44767"/>
                  </a:lnTo>
                  <a:lnTo>
                    <a:pt x="361696" y="69240"/>
                  </a:lnTo>
                  <a:lnTo>
                    <a:pt x="365658" y="62966"/>
                  </a:lnTo>
                  <a:lnTo>
                    <a:pt x="370357" y="57302"/>
                  </a:lnTo>
                  <a:lnTo>
                    <a:pt x="406946" y="38798"/>
                  </a:lnTo>
                  <a:lnTo>
                    <a:pt x="416013" y="38201"/>
                  </a:lnTo>
                  <a:lnTo>
                    <a:pt x="426046" y="38760"/>
                  </a:lnTo>
                  <a:lnTo>
                    <a:pt x="457720" y="64947"/>
                  </a:lnTo>
                  <a:lnTo>
                    <a:pt x="458393" y="72821"/>
                  </a:lnTo>
                  <a:lnTo>
                    <a:pt x="457568" y="79603"/>
                  </a:lnTo>
                  <a:lnTo>
                    <a:pt x="423545" y="101650"/>
                  </a:lnTo>
                  <a:lnTo>
                    <a:pt x="413029" y="102057"/>
                  </a:lnTo>
                  <a:lnTo>
                    <a:pt x="392137" y="102057"/>
                  </a:lnTo>
                  <a:lnTo>
                    <a:pt x="392137" y="141452"/>
                  </a:lnTo>
                  <a:lnTo>
                    <a:pt x="417207" y="141452"/>
                  </a:lnTo>
                  <a:lnTo>
                    <a:pt x="430263" y="141973"/>
                  </a:lnTo>
                  <a:lnTo>
                    <a:pt x="468972" y="161747"/>
                  </a:lnTo>
                  <a:lnTo>
                    <a:pt x="472706" y="178460"/>
                  </a:lnTo>
                  <a:lnTo>
                    <a:pt x="471627" y="189357"/>
                  </a:lnTo>
                  <a:lnTo>
                    <a:pt x="438086" y="220230"/>
                  </a:lnTo>
                  <a:lnTo>
                    <a:pt x="413626" y="222618"/>
                  </a:lnTo>
                  <a:lnTo>
                    <a:pt x="402132" y="221843"/>
                  </a:lnTo>
                  <a:lnTo>
                    <a:pt x="365836" y="204089"/>
                  </a:lnTo>
                  <a:lnTo>
                    <a:pt x="350951" y="182041"/>
                  </a:lnTo>
                  <a:lnTo>
                    <a:pt x="313944" y="197561"/>
                  </a:lnTo>
                  <a:lnTo>
                    <a:pt x="337108" y="231686"/>
                  </a:lnTo>
                  <a:lnTo>
                    <a:pt x="376770" y="255587"/>
                  </a:lnTo>
                  <a:lnTo>
                    <a:pt x="413029" y="260807"/>
                  </a:lnTo>
                  <a:lnTo>
                    <a:pt x="433984" y="259613"/>
                  </a:lnTo>
                  <a:lnTo>
                    <a:pt x="483450" y="241719"/>
                  </a:lnTo>
                  <a:lnTo>
                    <a:pt x="513664" y="196850"/>
                  </a:lnTo>
                  <a:lnTo>
                    <a:pt x="515683" y="177863"/>
                  </a:lnTo>
                  <a:close/>
                </a:path>
                <a:path w="835660" h="260985">
                  <a:moveTo>
                    <a:pt x="762762" y="177266"/>
                  </a:moveTo>
                  <a:lnTo>
                    <a:pt x="753656" y="139065"/>
                  </a:lnTo>
                  <a:lnTo>
                    <a:pt x="718616" y="109537"/>
                  </a:lnTo>
                  <a:lnTo>
                    <a:pt x="718616" y="177266"/>
                  </a:lnTo>
                  <a:lnTo>
                    <a:pt x="717600" y="187083"/>
                  </a:lnTo>
                  <a:lnTo>
                    <a:pt x="687273" y="213817"/>
                  </a:lnTo>
                  <a:lnTo>
                    <a:pt x="664286" y="215455"/>
                  </a:lnTo>
                  <a:lnTo>
                    <a:pt x="624306" y="215455"/>
                  </a:lnTo>
                  <a:lnTo>
                    <a:pt x="624306" y="139065"/>
                  </a:lnTo>
                  <a:lnTo>
                    <a:pt x="664895" y="139065"/>
                  </a:lnTo>
                  <a:lnTo>
                    <a:pt x="703084" y="146227"/>
                  </a:lnTo>
                  <a:lnTo>
                    <a:pt x="718616" y="177266"/>
                  </a:lnTo>
                  <a:lnTo>
                    <a:pt x="718616" y="109537"/>
                  </a:lnTo>
                  <a:lnTo>
                    <a:pt x="712927" y="106984"/>
                  </a:lnTo>
                  <a:lnTo>
                    <a:pt x="692416" y="102400"/>
                  </a:lnTo>
                  <a:lnTo>
                    <a:pt x="668477" y="100863"/>
                  </a:lnTo>
                  <a:lnTo>
                    <a:pt x="624306" y="100863"/>
                  </a:lnTo>
                  <a:lnTo>
                    <a:pt x="624306" y="5969"/>
                  </a:lnTo>
                  <a:lnTo>
                    <a:pt x="581329" y="5969"/>
                  </a:lnTo>
                  <a:lnTo>
                    <a:pt x="581329" y="253657"/>
                  </a:lnTo>
                  <a:lnTo>
                    <a:pt x="667867" y="253657"/>
                  </a:lnTo>
                  <a:lnTo>
                    <a:pt x="691438" y="252349"/>
                  </a:lnTo>
                  <a:lnTo>
                    <a:pt x="740689" y="232765"/>
                  </a:lnTo>
                  <a:lnTo>
                    <a:pt x="761390" y="193713"/>
                  </a:lnTo>
                  <a:lnTo>
                    <a:pt x="762762" y="177266"/>
                  </a:lnTo>
                  <a:close/>
                </a:path>
                <a:path w="835660" h="260985">
                  <a:moveTo>
                    <a:pt x="835583" y="5969"/>
                  </a:moveTo>
                  <a:lnTo>
                    <a:pt x="792607" y="5969"/>
                  </a:lnTo>
                  <a:lnTo>
                    <a:pt x="792607" y="253657"/>
                  </a:lnTo>
                  <a:lnTo>
                    <a:pt x="835583" y="253657"/>
                  </a:lnTo>
                  <a:lnTo>
                    <a:pt x="835583" y="59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631388" y="4238918"/>
              <a:ext cx="190988" cy="24768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5872480" y="4232954"/>
              <a:ext cx="1024255" cy="344805"/>
            </a:xfrm>
            <a:custGeom>
              <a:avLst/>
              <a:gdLst/>
              <a:ahLst/>
              <a:cxnLst/>
              <a:rect l="l" t="t" r="r" b="b"/>
              <a:pathLst>
                <a:path w="1024254" h="344804">
                  <a:moveTo>
                    <a:pt x="248297" y="5969"/>
                  </a:moveTo>
                  <a:lnTo>
                    <a:pt x="207721" y="5969"/>
                  </a:lnTo>
                  <a:lnTo>
                    <a:pt x="207721" y="130111"/>
                  </a:lnTo>
                  <a:lnTo>
                    <a:pt x="206311" y="148767"/>
                  </a:lnTo>
                  <a:lnTo>
                    <a:pt x="185343" y="195770"/>
                  </a:lnTo>
                  <a:lnTo>
                    <a:pt x="143027" y="221005"/>
                  </a:lnTo>
                  <a:lnTo>
                    <a:pt x="142595" y="221005"/>
                  </a:lnTo>
                  <a:lnTo>
                    <a:pt x="125349" y="222618"/>
                  </a:lnTo>
                  <a:lnTo>
                    <a:pt x="77838" y="208026"/>
                  </a:lnTo>
                  <a:lnTo>
                    <a:pt x="49618" y="166890"/>
                  </a:lnTo>
                  <a:lnTo>
                    <a:pt x="44183" y="129514"/>
                  </a:lnTo>
                  <a:lnTo>
                    <a:pt x="45643" y="109296"/>
                  </a:lnTo>
                  <a:lnTo>
                    <a:pt x="67754" y="62382"/>
                  </a:lnTo>
                  <a:lnTo>
                    <a:pt x="108991" y="39712"/>
                  </a:lnTo>
                  <a:lnTo>
                    <a:pt x="125349" y="38201"/>
                  </a:lnTo>
                  <a:lnTo>
                    <a:pt x="141084" y="39712"/>
                  </a:lnTo>
                  <a:lnTo>
                    <a:pt x="182651" y="62077"/>
                  </a:lnTo>
                  <a:lnTo>
                    <a:pt x="206146" y="109296"/>
                  </a:lnTo>
                  <a:lnTo>
                    <a:pt x="207670" y="129514"/>
                  </a:lnTo>
                  <a:lnTo>
                    <a:pt x="207721" y="130111"/>
                  </a:lnTo>
                  <a:lnTo>
                    <a:pt x="207721" y="5969"/>
                  </a:lnTo>
                  <a:lnTo>
                    <a:pt x="205333" y="5969"/>
                  </a:lnTo>
                  <a:lnTo>
                    <a:pt x="205333" y="41186"/>
                  </a:lnTo>
                  <a:lnTo>
                    <a:pt x="202526" y="38201"/>
                  </a:lnTo>
                  <a:lnTo>
                    <a:pt x="188391" y="23164"/>
                  </a:lnTo>
                  <a:lnTo>
                    <a:pt x="168617" y="10299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59" y="53149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209" y="158838"/>
                  </a:lnTo>
                  <a:lnTo>
                    <a:pt x="19812" y="207187"/>
                  </a:lnTo>
                  <a:lnTo>
                    <a:pt x="53771" y="241350"/>
                  </a:lnTo>
                  <a:lnTo>
                    <a:pt x="96443" y="258660"/>
                  </a:lnTo>
                  <a:lnTo>
                    <a:pt x="120573" y="260819"/>
                  </a:lnTo>
                  <a:lnTo>
                    <a:pt x="145567" y="258216"/>
                  </a:lnTo>
                  <a:lnTo>
                    <a:pt x="168021" y="250380"/>
                  </a:lnTo>
                  <a:lnTo>
                    <a:pt x="187947" y="237324"/>
                  </a:lnTo>
                  <a:lnTo>
                    <a:pt x="201917" y="222618"/>
                  </a:lnTo>
                  <a:lnTo>
                    <a:pt x="205333" y="219036"/>
                  </a:lnTo>
                  <a:lnTo>
                    <a:pt x="205333" y="253657"/>
                  </a:lnTo>
                  <a:lnTo>
                    <a:pt x="248297" y="253657"/>
                  </a:lnTo>
                  <a:lnTo>
                    <a:pt x="248297" y="219036"/>
                  </a:lnTo>
                  <a:lnTo>
                    <a:pt x="248297" y="41186"/>
                  </a:lnTo>
                  <a:lnTo>
                    <a:pt x="248297" y="5969"/>
                  </a:lnTo>
                  <a:close/>
                </a:path>
                <a:path w="1024254" h="344804">
                  <a:moveTo>
                    <a:pt x="675627" y="130708"/>
                  </a:moveTo>
                  <a:lnTo>
                    <a:pt x="673315" y="103593"/>
                  </a:lnTo>
                  <a:lnTo>
                    <a:pt x="666381" y="78943"/>
                  </a:lnTo>
                  <a:lnTo>
                    <a:pt x="654812" y="56743"/>
                  </a:lnTo>
                  <a:lnTo>
                    <a:pt x="639610" y="38201"/>
                  </a:lnTo>
                  <a:lnTo>
                    <a:pt x="638632" y="37007"/>
                  </a:lnTo>
                  <a:lnTo>
                    <a:pt x="631456" y="31140"/>
                  </a:lnTo>
                  <a:lnTo>
                    <a:pt x="631456" y="130708"/>
                  </a:lnTo>
                  <a:lnTo>
                    <a:pt x="629856" y="151041"/>
                  </a:lnTo>
                  <a:lnTo>
                    <a:pt x="605802" y="198158"/>
                  </a:lnTo>
                  <a:lnTo>
                    <a:pt x="561530" y="221107"/>
                  </a:lnTo>
                  <a:lnTo>
                    <a:pt x="544334" y="222618"/>
                  </a:lnTo>
                  <a:lnTo>
                    <a:pt x="527354" y="221107"/>
                  </a:lnTo>
                  <a:lnTo>
                    <a:pt x="484047" y="198450"/>
                  </a:lnTo>
                  <a:lnTo>
                    <a:pt x="460552" y="151282"/>
                  </a:lnTo>
                  <a:lnTo>
                    <a:pt x="458990" y="130708"/>
                  </a:lnTo>
                  <a:lnTo>
                    <a:pt x="460527" y="110363"/>
                  </a:lnTo>
                  <a:lnTo>
                    <a:pt x="461289" y="107429"/>
                  </a:lnTo>
                  <a:lnTo>
                    <a:pt x="465175" y="92290"/>
                  </a:lnTo>
                  <a:lnTo>
                    <a:pt x="496798" y="52146"/>
                  </a:lnTo>
                  <a:lnTo>
                    <a:pt x="544334" y="38201"/>
                  </a:lnTo>
                  <a:lnTo>
                    <a:pt x="561835" y="39751"/>
                  </a:lnTo>
                  <a:lnTo>
                    <a:pt x="606107" y="62979"/>
                  </a:lnTo>
                  <a:lnTo>
                    <a:pt x="629881" y="110363"/>
                  </a:lnTo>
                  <a:lnTo>
                    <a:pt x="631456" y="130708"/>
                  </a:lnTo>
                  <a:lnTo>
                    <a:pt x="631456" y="31140"/>
                  </a:lnTo>
                  <a:lnTo>
                    <a:pt x="618858" y="20815"/>
                  </a:lnTo>
                  <a:lnTo>
                    <a:pt x="596544" y="9258"/>
                  </a:lnTo>
                  <a:lnTo>
                    <a:pt x="571703" y="2311"/>
                  </a:lnTo>
                  <a:lnTo>
                    <a:pt x="544334" y="0"/>
                  </a:lnTo>
                  <a:lnTo>
                    <a:pt x="516534" y="2311"/>
                  </a:lnTo>
                  <a:lnTo>
                    <a:pt x="469684" y="20815"/>
                  </a:lnTo>
                  <a:lnTo>
                    <a:pt x="438238" y="52146"/>
                  </a:lnTo>
                  <a:lnTo>
                    <a:pt x="421525" y="87363"/>
                  </a:lnTo>
                  <a:lnTo>
                    <a:pt x="417195" y="107429"/>
                  </a:lnTo>
                  <a:lnTo>
                    <a:pt x="372440" y="107429"/>
                  </a:lnTo>
                  <a:lnTo>
                    <a:pt x="372440" y="5969"/>
                  </a:lnTo>
                  <a:lnTo>
                    <a:pt x="329463" y="5969"/>
                  </a:lnTo>
                  <a:lnTo>
                    <a:pt x="329463" y="253657"/>
                  </a:lnTo>
                  <a:lnTo>
                    <a:pt x="372440" y="253657"/>
                  </a:lnTo>
                  <a:lnTo>
                    <a:pt x="372440" y="146824"/>
                  </a:lnTo>
                  <a:lnTo>
                    <a:pt x="414820" y="146824"/>
                  </a:lnTo>
                  <a:lnTo>
                    <a:pt x="431596" y="198869"/>
                  </a:lnTo>
                  <a:lnTo>
                    <a:pt x="462521" y="234632"/>
                  </a:lnTo>
                  <a:lnTo>
                    <a:pt x="513549" y="257911"/>
                  </a:lnTo>
                  <a:lnTo>
                    <a:pt x="544334" y="260819"/>
                  </a:lnTo>
                  <a:lnTo>
                    <a:pt x="571461" y="258508"/>
                  </a:lnTo>
                  <a:lnTo>
                    <a:pt x="618464" y="240004"/>
                  </a:lnTo>
                  <a:lnTo>
                    <a:pt x="654646" y="204127"/>
                  </a:lnTo>
                  <a:lnTo>
                    <a:pt x="673303" y="157568"/>
                  </a:lnTo>
                  <a:lnTo>
                    <a:pt x="675627" y="130708"/>
                  </a:lnTo>
                  <a:close/>
                </a:path>
                <a:path w="1024254" h="344804">
                  <a:moveTo>
                    <a:pt x="903617" y="5994"/>
                  </a:moveTo>
                  <a:lnTo>
                    <a:pt x="705472" y="5994"/>
                  </a:lnTo>
                  <a:lnTo>
                    <a:pt x="705472" y="45364"/>
                  </a:lnTo>
                  <a:lnTo>
                    <a:pt x="783056" y="45364"/>
                  </a:lnTo>
                  <a:lnTo>
                    <a:pt x="783056" y="253644"/>
                  </a:lnTo>
                  <a:lnTo>
                    <a:pt x="826033" y="253644"/>
                  </a:lnTo>
                  <a:lnTo>
                    <a:pt x="826033" y="45364"/>
                  </a:lnTo>
                  <a:lnTo>
                    <a:pt x="903617" y="45364"/>
                  </a:lnTo>
                  <a:lnTo>
                    <a:pt x="903617" y="5994"/>
                  </a:lnTo>
                  <a:close/>
                </a:path>
                <a:path w="1024254" h="344804">
                  <a:moveTo>
                    <a:pt x="1024178" y="209486"/>
                  </a:moveTo>
                  <a:lnTo>
                    <a:pt x="984783" y="195173"/>
                  </a:lnTo>
                  <a:lnTo>
                    <a:pt x="935837" y="333044"/>
                  </a:lnTo>
                  <a:lnTo>
                    <a:pt x="963891" y="344373"/>
                  </a:lnTo>
                  <a:lnTo>
                    <a:pt x="1024178" y="2094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30002" y="4238918"/>
              <a:ext cx="182633" cy="247688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357986" y="4232954"/>
              <a:ext cx="924560" cy="319405"/>
            </a:xfrm>
            <a:custGeom>
              <a:avLst/>
              <a:gdLst/>
              <a:ahLst/>
              <a:cxnLst/>
              <a:rect l="l" t="t" r="r" b="b"/>
              <a:pathLst>
                <a:path w="924559" h="319404">
                  <a:moveTo>
                    <a:pt x="198158" y="5994"/>
                  </a:moveTo>
                  <a:lnTo>
                    <a:pt x="0" y="5994"/>
                  </a:lnTo>
                  <a:lnTo>
                    <a:pt x="0" y="45364"/>
                  </a:lnTo>
                  <a:lnTo>
                    <a:pt x="77597" y="45364"/>
                  </a:lnTo>
                  <a:lnTo>
                    <a:pt x="77597" y="253644"/>
                  </a:lnTo>
                  <a:lnTo>
                    <a:pt x="120561" y="253644"/>
                  </a:lnTo>
                  <a:lnTo>
                    <a:pt x="120561" y="45364"/>
                  </a:lnTo>
                  <a:lnTo>
                    <a:pt x="198158" y="45364"/>
                  </a:lnTo>
                  <a:lnTo>
                    <a:pt x="198158" y="5994"/>
                  </a:lnTo>
                  <a:close/>
                </a:path>
                <a:path w="924559" h="319404">
                  <a:moveTo>
                    <a:pt x="490601" y="130708"/>
                  </a:moveTo>
                  <a:lnTo>
                    <a:pt x="488276" y="103593"/>
                  </a:lnTo>
                  <a:lnTo>
                    <a:pt x="481279" y="78943"/>
                  </a:lnTo>
                  <a:lnTo>
                    <a:pt x="469620" y="56743"/>
                  </a:lnTo>
                  <a:lnTo>
                    <a:pt x="454279" y="38201"/>
                  </a:lnTo>
                  <a:lnTo>
                    <a:pt x="453301" y="37007"/>
                  </a:lnTo>
                  <a:lnTo>
                    <a:pt x="446443" y="31419"/>
                  </a:lnTo>
                  <a:lnTo>
                    <a:pt x="446443" y="130708"/>
                  </a:lnTo>
                  <a:lnTo>
                    <a:pt x="444830" y="151041"/>
                  </a:lnTo>
                  <a:lnTo>
                    <a:pt x="420776" y="198158"/>
                  </a:lnTo>
                  <a:lnTo>
                    <a:pt x="376567" y="221094"/>
                  </a:lnTo>
                  <a:lnTo>
                    <a:pt x="359295" y="222618"/>
                  </a:lnTo>
                  <a:lnTo>
                    <a:pt x="342023" y="221094"/>
                  </a:lnTo>
                  <a:lnTo>
                    <a:pt x="297827" y="198158"/>
                  </a:lnTo>
                  <a:lnTo>
                    <a:pt x="273761" y="151041"/>
                  </a:lnTo>
                  <a:lnTo>
                    <a:pt x="272161" y="130708"/>
                  </a:lnTo>
                  <a:lnTo>
                    <a:pt x="273748" y="110363"/>
                  </a:lnTo>
                  <a:lnTo>
                    <a:pt x="297522" y="62979"/>
                  </a:lnTo>
                  <a:lnTo>
                    <a:pt x="341782" y="39751"/>
                  </a:lnTo>
                  <a:lnTo>
                    <a:pt x="359295" y="38201"/>
                  </a:lnTo>
                  <a:lnTo>
                    <a:pt x="377037" y="39751"/>
                  </a:lnTo>
                  <a:lnTo>
                    <a:pt x="376872" y="39751"/>
                  </a:lnTo>
                  <a:lnTo>
                    <a:pt x="393090" y="44399"/>
                  </a:lnTo>
                  <a:lnTo>
                    <a:pt x="432168" y="76098"/>
                  </a:lnTo>
                  <a:lnTo>
                    <a:pt x="446443" y="130708"/>
                  </a:lnTo>
                  <a:lnTo>
                    <a:pt x="446443" y="31419"/>
                  </a:lnTo>
                  <a:lnTo>
                    <a:pt x="433438" y="20815"/>
                  </a:lnTo>
                  <a:lnTo>
                    <a:pt x="411149" y="9258"/>
                  </a:lnTo>
                  <a:lnTo>
                    <a:pt x="386435" y="2311"/>
                  </a:lnTo>
                  <a:lnTo>
                    <a:pt x="359295" y="0"/>
                  </a:lnTo>
                  <a:lnTo>
                    <a:pt x="332155" y="2311"/>
                  </a:lnTo>
                  <a:lnTo>
                    <a:pt x="285153" y="20815"/>
                  </a:lnTo>
                  <a:lnTo>
                    <a:pt x="248970" y="56743"/>
                  </a:lnTo>
                  <a:lnTo>
                    <a:pt x="230327" y="103593"/>
                  </a:lnTo>
                  <a:lnTo>
                    <a:pt x="227990" y="130708"/>
                  </a:lnTo>
                  <a:lnTo>
                    <a:pt x="230327" y="157568"/>
                  </a:lnTo>
                  <a:lnTo>
                    <a:pt x="248970" y="204127"/>
                  </a:lnTo>
                  <a:lnTo>
                    <a:pt x="285153" y="240004"/>
                  </a:lnTo>
                  <a:lnTo>
                    <a:pt x="332155" y="258508"/>
                  </a:lnTo>
                  <a:lnTo>
                    <a:pt x="359295" y="260819"/>
                  </a:lnTo>
                  <a:lnTo>
                    <a:pt x="386435" y="258508"/>
                  </a:lnTo>
                  <a:lnTo>
                    <a:pt x="433438" y="240004"/>
                  </a:lnTo>
                  <a:lnTo>
                    <a:pt x="469620" y="204127"/>
                  </a:lnTo>
                  <a:lnTo>
                    <a:pt x="488276" y="157568"/>
                  </a:lnTo>
                  <a:lnTo>
                    <a:pt x="490601" y="130708"/>
                  </a:lnTo>
                  <a:close/>
                </a:path>
                <a:path w="924559" h="319404">
                  <a:moveTo>
                    <a:pt x="924483" y="214261"/>
                  </a:moveTo>
                  <a:lnTo>
                    <a:pt x="887488" y="214261"/>
                  </a:lnTo>
                  <a:lnTo>
                    <a:pt x="887488" y="45364"/>
                  </a:lnTo>
                  <a:lnTo>
                    <a:pt x="887488" y="5969"/>
                  </a:lnTo>
                  <a:lnTo>
                    <a:pt x="844511" y="5969"/>
                  </a:lnTo>
                  <a:lnTo>
                    <a:pt x="844511" y="45364"/>
                  </a:lnTo>
                  <a:lnTo>
                    <a:pt x="844511" y="214261"/>
                  </a:lnTo>
                  <a:lnTo>
                    <a:pt x="726338" y="214261"/>
                  </a:lnTo>
                  <a:lnTo>
                    <a:pt x="739394" y="199682"/>
                  </a:lnTo>
                  <a:lnTo>
                    <a:pt x="748715" y="182194"/>
                  </a:lnTo>
                  <a:lnTo>
                    <a:pt x="754316" y="161785"/>
                  </a:lnTo>
                  <a:lnTo>
                    <a:pt x="756183" y="138468"/>
                  </a:lnTo>
                  <a:lnTo>
                    <a:pt x="756183" y="45364"/>
                  </a:lnTo>
                  <a:lnTo>
                    <a:pt x="844511" y="45364"/>
                  </a:lnTo>
                  <a:lnTo>
                    <a:pt x="844511" y="5969"/>
                  </a:lnTo>
                  <a:lnTo>
                    <a:pt x="713206" y="5969"/>
                  </a:lnTo>
                  <a:lnTo>
                    <a:pt x="713206" y="116382"/>
                  </a:lnTo>
                  <a:lnTo>
                    <a:pt x="712571" y="137274"/>
                  </a:lnTo>
                  <a:lnTo>
                    <a:pt x="703059" y="182041"/>
                  </a:lnTo>
                  <a:lnTo>
                    <a:pt x="671614" y="212039"/>
                  </a:lnTo>
                  <a:lnTo>
                    <a:pt x="657098" y="214261"/>
                  </a:lnTo>
                  <a:lnTo>
                    <a:pt x="657098" y="319316"/>
                  </a:lnTo>
                  <a:lnTo>
                    <a:pt x="696493" y="319316"/>
                  </a:lnTo>
                  <a:lnTo>
                    <a:pt x="696493" y="253657"/>
                  </a:lnTo>
                  <a:lnTo>
                    <a:pt x="885101" y="253657"/>
                  </a:lnTo>
                  <a:lnTo>
                    <a:pt x="885101" y="319316"/>
                  </a:lnTo>
                  <a:lnTo>
                    <a:pt x="924483" y="319316"/>
                  </a:lnTo>
                  <a:lnTo>
                    <a:pt x="924483" y="253657"/>
                  </a:lnTo>
                  <a:lnTo>
                    <a:pt x="924483" y="21426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2030" y="4238918"/>
              <a:ext cx="223218" cy="248882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567760" y="4238918"/>
              <a:ext cx="190999" cy="24768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8978976" y="4232954"/>
              <a:ext cx="527685" cy="260985"/>
            </a:xfrm>
            <a:custGeom>
              <a:avLst/>
              <a:gdLst/>
              <a:ahLst/>
              <a:cxnLst/>
              <a:rect l="l" t="t" r="r" b="b"/>
              <a:pathLst>
                <a:path w="527684" h="260985">
                  <a:moveTo>
                    <a:pt x="199339" y="5969"/>
                  </a:moveTo>
                  <a:lnTo>
                    <a:pt x="0" y="5969"/>
                  </a:lnTo>
                  <a:lnTo>
                    <a:pt x="0" y="45339"/>
                  </a:lnTo>
                  <a:lnTo>
                    <a:pt x="0" y="253619"/>
                  </a:lnTo>
                  <a:lnTo>
                    <a:pt x="42976" y="253619"/>
                  </a:lnTo>
                  <a:lnTo>
                    <a:pt x="42976" y="45339"/>
                  </a:lnTo>
                  <a:lnTo>
                    <a:pt x="156375" y="45339"/>
                  </a:lnTo>
                  <a:lnTo>
                    <a:pt x="156375" y="253619"/>
                  </a:lnTo>
                  <a:lnTo>
                    <a:pt x="199339" y="253619"/>
                  </a:lnTo>
                  <a:lnTo>
                    <a:pt x="199339" y="45339"/>
                  </a:lnTo>
                  <a:lnTo>
                    <a:pt x="199339" y="5969"/>
                  </a:lnTo>
                  <a:close/>
                </a:path>
                <a:path w="527684" h="260985">
                  <a:moveTo>
                    <a:pt x="527596" y="130708"/>
                  </a:moveTo>
                  <a:lnTo>
                    <a:pt x="518274" y="78943"/>
                  </a:lnTo>
                  <a:lnTo>
                    <a:pt x="491274" y="38201"/>
                  </a:lnTo>
                  <a:lnTo>
                    <a:pt x="483425" y="31419"/>
                  </a:lnTo>
                  <a:lnTo>
                    <a:pt x="483425" y="130708"/>
                  </a:lnTo>
                  <a:lnTo>
                    <a:pt x="481825" y="151041"/>
                  </a:lnTo>
                  <a:lnTo>
                    <a:pt x="457771" y="198158"/>
                  </a:lnTo>
                  <a:lnTo>
                    <a:pt x="413562" y="221094"/>
                  </a:lnTo>
                  <a:lnTo>
                    <a:pt x="396290" y="222618"/>
                  </a:lnTo>
                  <a:lnTo>
                    <a:pt x="379018" y="221094"/>
                  </a:lnTo>
                  <a:lnTo>
                    <a:pt x="334822" y="198158"/>
                  </a:lnTo>
                  <a:lnTo>
                    <a:pt x="310756" y="151041"/>
                  </a:lnTo>
                  <a:lnTo>
                    <a:pt x="309156" y="130708"/>
                  </a:lnTo>
                  <a:lnTo>
                    <a:pt x="310743" y="110363"/>
                  </a:lnTo>
                  <a:lnTo>
                    <a:pt x="334518" y="62979"/>
                  </a:lnTo>
                  <a:lnTo>
                    <a:pt x="378777" y="39751"/>
                  </a:lnTo>
                  <a:lnTo>
                    <a:pt x="396290" y="38201"/>
                  </a:lnTo>
                  <a:lnTo>
                    <a:pt x="413867" y="39751"/>
                  </a:lnTo>
                  <a:lnTo>
                    <a:pt x="458076" y="62674"/>
                  </a:lnTo>
                  <a:lnTo>
                    <a:pt x="481850" y="110121"/>
                  </a:lnTo>
                  <a:lnTo>
                    <a:pt x="483425" y="130708"/>
                  </a:lnTo>
                  <a:lnTo>
                    <a:pt x="483425" y="31419"/>
                  </a:lnTo>
                  <a:lnTo>
                    <a:pt x="470420" y="20815"/>
                  </a:lnTo>
                  <a:lnTo>
                    <a:pt x="448144" y="9258"/>
                  </a:lnTo>
                  <a:lnTo>
                    <a:pt x="423430" y="2311"/>
                  </a:lnTo>
                  <a:lnTo>
                    <a:pt x="396290" y="0"/>
                  </a:lnTo>
                  <a:lnTo>
                    <a:pt x="369150" y="2311"/>
                  </a:lnTo>
                  <a:lnTo>
                    <a:pt x="322148" y="20815"/>
                  </a:lnTo>
                  <a:lnTo>
                    <a:pt x="285965" y="56743"/>
                  </a:lnTo>
                  <a:lnTo>
                    <a:pt x="267322" y="103593"/>
                  </a:lnTo>
                  <a:lnTo>
                    <a:pt x="264985" y="130708"/>
                  </a:lnTo>
                  <a:lnTo>
                    <a:pt x="267322" y="157568"/>
                  </a:lnTo>
                  <a:lnTo>
                    <a:pt x="285965" y="204127"/>
                  </a:lnTo>
                  <a:lnTo>
                    <a:pt x="322148" y="240004"/>
                  </a:lnTo>
                  <a:lnTo>
                    <a:pt x="369150" y="258508"/>
                  </a:lnTo>
                  <a:lnTo>
                    <a:pt x="396290" y="260819"/>
                  </a:lnTo>
                  <a:lnTo>
                    <a:pt x="423430" y="258508"/>
                  </a:lnTo>
                  <a:lnTo>
                    <a:pt x="470420" y="240004"/>
                  </a:lnTo>
                  <a:lnTo>
                    <a:pt x="506615" y="204127"/>
                  </a:lnTo>
                  <a:lnTo>
                    <a:pt x="525259" y="157568"/>
                  </a:lnTo>
                  <a:lnTo>
                    <a:pt x="527596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572222" y="4238918"/>
              <a:ext cx="208894" cy="247688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9788271" y="4238923"/>
              <a:ext cx="509905" cy="387350"/>
            </a:xfrm>
            <a:custGeom>
              <a:avLst/>
              <a:gdLst/>
              <a:ahLst/>
              <a:cxnLst/>
              <a:rect l="l" t="t" r="r" b="b"/>
              <a:pathLst>
                <a:path w="509904" h="387350">
                  <a:moveTo>
                    <a:pt x="264998" y="0"/>
                  </a:moveTo>
                  <a:lnTo>
                    <a:pt x="217246" y="0"/>
                  </a:lnTo>
                  <a:lnTo>
                    <a:pt x="136677" y="177266"/>
                  </a:lnTo>
                  <a:lnTo>
                    <a:pt x="48945" y="0"/>
                  </a:lnTo>
                  <a:lnTo>
                    <a:pt x="0" y="0"/>
                  </a:lnTo>
                  <a:lnTo>
                    <a:pt x="113995" y="224409"/>
                  </a:lnTo>
                  <a:lnTo>
                    <a:pt x="34023" y="387350"/>
                  </a:lnTo>
                  <a:lnTo>
                    <a:pt x="81762" y="387350"/>
                  </a:lnTo>
                  <a:lnTo>
                    <a:pt x="264998" y="0"/>
                  </a:lnTo>
                  <a:close/>
                </a:path>
                <a:path w="509904" h="387350">
                  <a:moveTo>
                    <a:pt x="509689" y="0"/>
                  </a:moveTo>
                  <a:lnTo>
                    <a:pt x="310349" y="0"/>
                  </a:lnTo>
                  <a:lnTo>
                    <a:pt x="310349" y="39370"/>
                  </a:lnTo>
                  <a:lnTo>
                    <a:pt x="310349" y="247650"/>
                  </a:lnTo>
                  <a:lnTo>
                    <a:pt x="353314" y="247650"/>
                  </a:lnTo>
                  <a:lnTo>
                    <a:pt x="353314" y="39370"/>
                  </a:lnTo>
                  <a:lnTo>
                    <a:pt x="466725" y="39370"/>
                  </a:lnTo>
                  <a:lnTo>
                    <a:pt x="466725" y="247650"/>
                  </a:lnTo>
                  <a:lnTo>
                    <a:pt x="509689" y="247650"/>
                  </a:lnTo>
                  <a:lnTo>
                    <a:pt x="509689" y="39370"/>
                  </a:lnTo>
                  <a:lnTo>
                    <a:pt x="5096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379129" y="4238918"/>
              <a:ext cx="208894" cy="247688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0630979" y="4219822"/>
              <a:ext cx="954405" cy="332740"/>
            </a:xfrm>
            <a:custGeom>
              <a:avLst/>
              <a:gdLst/>
              <a:ahLst/>
              <a:cxnLst/>
              <a:rect l="l" t="t" r="r" b="b"/>
              <a:pathLst>
                <a:path w="954404" h="332739">
                  <a:moveTo>
                    <a:pt x="212471" y="0"/>
                  </a:moveTo>
                  <a:lnTo>
                    <a:pt x="42976" y="182638"/>
                  </a:lnTo>
                  <a:lnTo>
                    <a:pt x="42976" y="19100"/>
                  </a:lnTo>
                  <a:lnTo>
                    <a:pt x="0" y="19100"/>
                  </a:lnTo>
                  <a:lnTo>
                    <a:pt x="0" y="284099"/>
                  </a:lnTo>
                  <a:lnTo>
                    <a:pt x="169506" y="101460"/>
                  </a:lnTo>
                  <a:lnTo>
                    <a:pt x="169506" y="266788"/>
                  </a:lnTo>
                  <a:lnTo>
                    <a:pt x="212471" y="266788"/>
                  </a:lnTo>
                  <a:lnTo>
                    <a:pt x="212471" y="0"/>
                  </a:lnTo>
                  <a:close/>
                </a:path>
                <a:path w="954404" h="332739">
                  <a:moveTo>
                    <a:pt x="661847" y="227393"/>
                  </a:moveTo>
                  <a:lnTo>
                    <a:pt x="624840" y="227393"/>
                  </a:lnTo>
                  <a:lnTo>
                    <a:pt x="624840" y="58496"/>
                  </a:lnTo>
                  <a:lnTo>
                    <a:pt x="624840" y="19100"/>
                  </a:lnTo>
                  <a:lnTo>
                    <a:pt x="581863" y="19100"/>
                  </a:lnTo>
                  <a:lnTo>
                    <a:pt x="581863" y="58496"/>
                  </a:lnTo>
                  <a:lnTo>
                    <a:pt x="581863" y="227393"/>
                  </a:lnTo>
                  <a:lnTo>
                    <a:pt x="463689" y="227393"/>
                  </a:lnTo>
                  <a:lnTo>
                    <a:pt x="476745" y="212813"/>
                  </a:lnTo>
                  <a:lnTo>
                    <a:pt x="486067" y="195326"/>
                  </a:lnTo>
                  <a:lnTo>
                    <a:pt x="491667" y="174917"/>
                  </a:lnTo>
                  <a:lnTo>
                    <a:pt x="493534" y="151599"/>
                  </a:lnTo>
                  <a:lnTo>
                    <a:pt x="493534" y="58496"/>
                  </a:lnTo>
                  <a:lnTo>
                    <a:pt x="581863" y="58496"/>
                  </a:lnTo>
                  <a:lnTo>
                    <a:pt x="581863" y="19100"/>
                  </a:lnTo>
                  <a:lnTo>
                    <a:pt x="450557" y="19100"/>
                  </a:lnTo>
                  <a:lnTo>
                    <a:pt x="450557" y="129514"/>
                  </a:lnTo>
                  <a:lnTo>
                    <a:pt x="449922" y="150406"/>
                  </a:lnTo>
                  <a:lnTo>
                    <a:pt x="440410" y="195173"/>
                  </a:lnTo>
                  <a:lnTo>
                    <a:pt x="408965" y="225171"/>
                  </a:lnTo>
                  <a:lnTo>
                    <a:pt x="394462" y="227393"/>
                  </a:lnTo>
                  <a:lnTo>
                    <a:pt x="394462" y="332447"/>
                  </a:lnTo>
                  <a:lnTo>
                    <a:pt x="433844" y="332447"/>
                  </a:lnTo>
                  <a:lnTo>
                    <a:pt x="433844" y="266788"/>
                  </a:lnTo>
                  <a:lnTo>
                    <a:pt x="622452" y="266788"/>
                  </a:lnTo>
                  <a:lnTo>
                    <a:pt x="622452" y="332447"/>
                  </a:lnTo>
                  <a:lnTo>
                    <a:pt x="661847" y="332447"/>
                  </a:lnTo>
                  <a:lnTo>
                    <a:pt x="661847" y="266788"/>
                  </a:lnTo>
                  <a:lnTo>
                    <a:pt x="661847" y="227393"/>
                  </a:lnTo>
                  <a:close/>
                </a:path>
                <a:path w="954404" h="332739">
                  <a:moveTo>
                    <a:pt x="954316" y="143840"/>
                  </a:moveTo>
                  <a:lnTo>
                    <a:pt x="944981" y="92075"/>
                  </a:lnTo>
                  <a:lnTo>
                    <a:pt x="917994" y="51333"/>
                  </a:lnTo>
                  <a:lnTo>
                    <a:pt x="910145" y="44551"/>
                  </a:lnTo>
                  <a:lnTo>
                    <a:pt x="910145" y="143840"/>
                  </a:lnTo>
                  <a:lnTo>
                    <a:pt x="908545" y="164172"/>
                  </a:lnTo>
                  <a:lnTo>
                    <a:pt x="884491" y="211289"/>
                  </a:lnTo>
                  <a:lnTo>
                    <a:pt x="840282" y="234226"/>
                  </a:lnTo>
                  <a:lnTo>
                    <a:pt x="823010" y="235750"/>
                  </a:lnTo>
                  <a:lnTo>
                    <a:pt x="805738" y="234226"/>
                  </a:lnTo>
                  <a:lnTo>
                    <a:pt x="761530" y="211289"/>
                  </a:lnTo>
                  <a:lnTo>
                    <a:pt x="737476" y="164172"/>
                  </a:lnTo>
                  <a:lnTo>
                    <a:pt x="735876" y="143840"/>
                  </a:lnTo>
                  <a:lnTo>
                    <a:pt x="737450" y="123494"/>
                  </a:lnTo>
                  <a:lnTo>
                    <a:pt x="761238" y="76111"/>
                  </a:lnTo>
                  <a:lnTo>
                    <a:pt x="805497" y="52882"/>
                  </a:lnTo>
                  <a:lnTo>
                    <a:pt x="823010" y="51333"/>
                  </a:lnTo>
                  <a:lnTo>
                    <a:pt x="840587" y="52882"/>
                  </a:lnTo>
                  <a:lnTo>
                    <a:pt x="884783" y="75806"/>
                  </a:lnTo>
                  <a:lnTo>
                    <a:pt x="908558" y="123253"/>
                  </a:lnTo>
                  <a:lnTo>
                    <a:pt x="910145" y="143840"/>
                  </a:lnTo>
                  <a:lnTo>
                    <a:pt x="910145" y="44551"/>
                  </a:lnTo>
                  <a:lnTo>
                    <a:pt x="897140" y="33947"/>
                  </a:lnTo>
                  <a:lnTo>
                    <a:pt x="874864" y="22390"/>
                  </a:lnTo>
                  <a:lnTo>
                    <a:pt x="850150" y="15443"/>
                  </a:lnTo>
                  <a:lnTo>
                    <a:pt x="823010" y="13131"/>
                  </a:lnTo>
                  <a:lnTo>
                    <a:pt x="795870" y="15443"/>
                  </a:lnTo>
                  <a:lnTo>
                    <a:pt x="748868" y="33947"/>
                  </a:lnTo>
                  <a:lnTo>
                    <a:pt x="712685" y="69875"/>
                  </a:lnTo>
                  <a:lnTo>
                    <a:pt x="694042" y="116725"/>
                  </a:lnTo>
                  <a:lnTo>
                    <a:pt x="691705" y="143840"/>
                  </a:lnTo>
                  <a:lnTo>
                    <a:pt x="694042" y="170700"/>
                  </a:lnTo>
                  <a:lnTo>
                    <a:pt x="712685" y="217258"/>
                  </a:lnTo>
                  <a:lnTo>
                    <a:pt x="748868" y="253136"/>
                  </a:lnTo>
                  <a:lnTo>
                    <a:pt x="795870" y="271640"/>
                  </a:lnTo>
                  <a:lnTo>
                    <a:pt x="823010" y="273951"/>
                  </a:lnTo>
                  <a:lnTo>
                    <a:pt x="850150" y="271640"/>
                  </a:lnTo>
                  <a:lnTo>
                    <a:pt x="897140" y="253136"/>
                  </a:lnTo>
                  <a:lnTo>
                    <a:pt x="933323" y="217258"/>
                  </a:lnTo>
                  <a:lnTo>
                    <a:pt x="951979" y="170700"/>
                  </a:lnTo>
                  <a:lnTo>
                    <a:pt x="954316" y="1438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1651016" y="4238918"/>
              <a:ext cx="190988" cy="247688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11892051" y="4219822"/>
              <a:ext cx="1132205" cy="407034"/>
            </a:xfrm>
            <a:custGeom>
              <a:avLst/>
              <a:gdLst/>
              <a:ahLst/>
              <a:cxnLst/>
              <a:rect l="l" t="t" r="r" b="b"/>
              <a:pathLst>
                <a:path w="1132205" h="407035">
                  <a:moveTo>
                    <a:pt x="236956" y="151599"/>
                  </a:moveTo>
                  <a:lnTo>
                    <a:pt x="236169" y="124294"/>
                  </a:lnTo>
                  <a:lnTo>
                    <a:pt x="234734" y="115785"/>
                  </a:lnTo>
                  <a:lnTo>
                    <a:pt x="232029" y="99669"/>
                  </a:lnTo>
                  <a:lnTo>
                    <a:pt x="213664" y="58496"/>
                  </a:lnTo>
                  <a:lnTo>
                    <a:pt x="192773" y="36576"/>
                  </a:lnTo>
                  <a:lnTo>
                    <a:pt x="192773" y="115785"/>
                  </a:lnTo>
                  <a:lnTo>
                    <a:pt x="47155" y="115785"/>
                  </a:lnTo>
                  <a:lnTo>
                    <a:pt x="63220" y="79260"/>
                  </a:lnTo>
                  <a:lnTo>
                    <a:pt x="94678" y="55880"/>
                  </a:lnTo>
                  <a:lnTo>
                    <a:pt x="119964" y="51333"/>
                  </a:lnTo>
                  <a:lnTo>
                    <a:pt x="133680" y="52463"/>
                  </a:lnTo>
                  <a:lnTo>
                    <a:pt x="133362" y="52463"/>
                  </a:lnTo>
                  <a:lnTo>
                    <a:pt x="145554" y="55740"/>
                  </a:lnTo>
                  <a:lnTo>
                    <a:pt x="176504" y="78460"/>
                  </a:lnTo>
                  <a:lnTo>
                    <a:pt x="192773" y="115785"/>
                  </a:lnTo>
                  <a:lnTo>
                    <a:pt x="192773" y="36576"/>
                  </a:lnTo>
                  <a:lnTo>
                    <a:pt x="174421" y="24472"/>
                  </a:lnTo>
                  <a:lnTo>
                    <a:pt x="149098" y="15963"/>
                  </a:lnTo>
                  <a:lnTo>
                    <a:pt x="119964" y="13131"/>
                  </a:lnTo>
                  <a:lnTo>
                    <a:pt x="93903" y="15468"/>
                  </a:lnTo>
                  <a:lnTo>
                    <a:pt x="50203" y="34112"/>
                  </a:lnTo>
                  <a:lnTo>
                    <a:pt x="18300" y="70294"/>
                  </a:lnTo>
                  <a:lnTo>
                    <a:pt x="2032" y="117297"/>
                  </a:lnTo>
                  <a:lnTo>
                    <a:pt x="0" y="144437"/>
                  </a:lnTo>
                  <a:lnTo>
                    <a:pt x="2260" y="174675"/>
                  </a:lnTo>
                  <a:lnTo>
                    <a:pt x="20320" y="223164"/>
                  </a:lnTo>
                  <a:lnTo>
                    <a:pt x="55041" y="255663"/>
                  </a:lnTo>
                  <a:lnTo>
                    <a:pt x="98171" y="271907"/>
                  </a:lnTo>
                  <a:lnTo>
                    <a:pt x="122364" y="273939"/>
                  </a:lnTo>
                  <a:lnTo>
                    <a:pt x="145643" y="272046"/>
                  </a:lnTo>
                  <a:lnTo>
                    <a:pt x="167119" y="266331"/>
                  </a:lnTo>
                  <a:lnTo>
                    <a:pt x="186817" y="256832"/>
                  </a:lnTo>
                  <a:lnTo>
                    <a:pt x="204724" y="243509"/>
                  </a:lnTo>
                  <a:lnTo>
                    <a:pt x="212547" y="235750"/>
                  </a:lnTo>
                  <a:lnTo>
                    <a:pt x="213334" y="234975"/>
                  </a:lnTo>
                  <a:lnTo>
                    <a:pt x="221284" y="225463"/>
                  </a:lnTo>
                  <a:lnTo>
                    <a:pt x="228549" y="214972"/>
                  </a:lnTo>
                  <a:lnTo>
                    <a:pt x="235153" y="203530"/>
                  </a:lnTo>
                  <a:lnTo>
                    <a:pt x="199339" y="183832"/>
                  </a:lnTo>
                  <a:lnTo>
                    <a:pt x="194386" y="193344"/>
                  </a:lnTo>
                  <a:lnTo>
                    <a:pt x="188455" y="202184"/>
                  </a:lnTo>
                  <a:lnTo>
                    <a:pt x="150253" y="231279"/>
                  </a:lnTo>
                  <a:lnTo>
                    <a:pt x="122948" y="235750"/>
                  </a:lnTo>
                  <a:lnTo>
                    <a:pt x="107175" y="234302"/>
                  </a:lnTo>
                  <a:lnTo>
                    <a:pt x="67437" y="212483"/>
                  </a:lnTo>
                  <a:lnTo>
                    <a:pt x="45847" y="169506"/>
                  </a:lnTo>
                  <a:lnTo>
                    <a:pt x="44170" y="151599"/>
                  </a:lnTo>
                  <a:lnTo>
                    <a:pt x="236956" y="151599"/>
                  </a:lnTo>
                  <a:close/>
                </a:path>
                <a:path w="1132205" h="407035">
                  <a:moveTo>
                    <a:pt x="550951" y="144437"/>
                  </a:moveTo>
                  <a:lnTo>
                    <a:pt x="542810" y="94818"/>
                  </a:lnTo>
                  <a:lnTo>
                    <a:pt x="518426" y="52222"/>
                  </a:lnTo>
                  <a:lnTo>
                    <a:pt x="517499" y="51333"/>
                  </a:lnTo>
                  <a:lnTo>
                    <a:pt x="506780" y="40982"/>
                  </a:lnTo>
                  <a:lnTo>
                    <a:pt x="506780" y="144437"/>
                  </a:lnTo>
                  <a:lnTo>
                    <a:pt x="505421" y="162471"/>
                  </a:lnTo>
                  <a:lnTo>
                    <a:pt x="505396" y="162814"/>
                  </a:lnTo>
                  <a:lnTo>
                    <a:pt x="484695" y="209194"/>
                  </a:lnTo>
                  <a:lnTo>
                    <a:pt x="443509" y="234099"/>
                  </a:lnTo>
                  <a:lnTo>
                    <a:pt x="426212" y="235750"/>
                  </a:lnTo>
                  <a:lnTo>
                    <a:pt x="408584" y="234099"/>
                  </a:lnTo>
                  <a:lnTo>
                    <a:pt x="402450" y="232168"/>
                  </a:lnTo>
                  <a:lnTo>
                    <a:pt x="392709" y="229120"/>
                  </a:lnTo>
                  <a:lnTo>
                    <a:pt x="356196" y="195186"/>
                  </a:lnTo>
                  <a:lnTo>
                    <a:pt x="344766" y="162814"/>
                  </a:lnTo>
                  <a:lnTo>
                    <a:pt x="344678" y="162471"/>
                  </a:lnTo>
                  <a:lnTo>
                    <a:pt x="343293" y="144437"/>
                  </a:lnTo>
                  <a:lnTo>
                    <a:pt x="343242" y="143840"/>
                  </a:lnTo>
                  <a:lnTo>
                    <a:pt x="344779" y="124066"/>
                  </a:lnTo>
                  <a:lnTo>
                    <a:pt x="344817" y="123736"/>
                  </a:lnTo>
                  <a:lnTo>
                    <a:pt x="349478" y="105943"/>
                  </a:lnTo>
                  <a:lnTo>
                    <a:pt x="349516" y="105791"/>
                  </a:lnTo>
                  <a:lnTo>
                    <a:pt x="381304" y="65430"/>
                  </a:lnTo>
                  <a:lnTo>
                    <a:pt x="407365" y="53721"/>
                  </a:lnTo>
                  <a:lnTo>
                    <a:pt x="409943" y="52895"/>
                  </a:lnTo>
                  <a:lnTo>
                    <a:pt x="425615" y="51333"/>
                  </a:lnTo>
                  <a:lnTo>
                    <a:pt x="441236" y="52895"/>
                  </a:lnTo>
                  <a:lnTo>
                    <a:pt x="455904" y="57594"/>
                  </a:lnTo>
                  <a:lnTo>
                    <a:pt x="493014" y="90055"/>
                  </a:lnTo>
                  <a:lnTo>
                    <a:pt x="506730" y="143840"/>
                  </a:lnTo>
                  <a:lnTo>
                    <a:pt x="506780" y="144437"/>
                  </a:lnTo>
                  <a:lnTo>
                    <a:pt x="506780" y="40982"/>
                  </a:lnTo>
                  <a:lnTo>
                    <a:pt x="500722" y="35128"/>
                  </a:lnTo>
                  <a:lnTo>
                    <a:pt x="480148" y="22910"/>
                  </a:lnTo>
                  <a:lnTo>
                    <a:pt x="456996" y="15671"/>
                  </a:lnTo>
                  <a:lnTo>
                    <a:pt x="457708" y="15671"/>
                  </a:lnTo>
                  <a:lnTo>
                    <a:pt x="430377" y="13131"/>
                  </a:lnTo>
                  <a:lnTo>
                    <a:pt x="405612" y="15671"/>
                  </a:lnTo>
                  <a:lnTo>
                    <a:pt x="383235" y="23279"/>
                  </a:lnTo>
                  <a:lnTo>
                    <a:pt x="363245" y="35966"/>
                  </a:lnTo>
                  <a:lnTo>
                    <a:pt x="345643" y="53721"/>
                  </a:lnTo>
                  <a:lnTo>
                    <a:pt x="345643" y="19100"/>
                  </a:lnTo>
                  <a:lnTo>
                    <a:pt x="302653" y="19100"/>
                  </a:lnTo>
                  <a:lnTo>
                    <a:pt x="302653" y="406450"/>
                  </a:lnTo>
                  <a:lnTo>
                    <a:pt x="345643" y="406450"/>
                  </a:lnTo>
                  <a:lnTo>
                    <a:pt x="345643" y="232168"/>
                  </a:lnTo>
                  <a:lnTo>
                    <a:pt x="363131" y="250456"/>
                  </a:lnTo>
                  <a:lnTo>
                    <a:pt x="383387" y="263499"/>
                  </a:lnTo>
                  <a:lnTo>
                    <a:pt x="406400" y="271335"/>
                  </a:lnTo>
                  <a:lnTo>
                    <a:pt x="432168" y="273939"/>
                  </a:lnTo>
                  <a:lnTo>
                    <a:pt x="457949" y="271576"/>
                  </a:lnTo>
                  <a:lnTo>
                    <a:pt x="480961" y="264477"/>
                  </a:lnTo>
                  <a:lnTo>
                    <a:pt x="501218" y="252628"/>
                  </a:lnTo>
                  <a:lnTo>
                    <a:pt x="518718" y="236042"/>
                  </a:lnTo>
                  <a:lnTo>
                    <a:pt x="518922" y="235750"/>
                  </a:lnTo>
                  <a:lnTo>
                    <a:pt x="532815" y="216115"/>
                  </a:lnTo>
                  <a:lnTo>
                    <a:pt x="542886" y="194195"/>
                  </a:lnTo>
                  <a:lnTo>
                    <a:pt x="548932" y="170307"/>
                  </a:lnTo>
                  <a:lnTo>
                    <a:pt x="550951" y="144437"/>
                  </a:lnTo>
                  <a:close/>
                </a:path>
                <a:path w="1132205" h="407035">
                  <a:moveTo>
                    <a:pt x="829043" y="0"/>
                  </a:moveTo>
                  <a:lnTo>
                    <a:pt x="659536" y="182638"/>
                  </a:lnTo>
                  <a:lnTo>
                    <a:pt x="659536" y="19100"/>
                  </a:lnTo>
                  <a:lnTo>
                    <a:pt x="616572" y="19100"/>
                  </a:lnTo>
                  <a:lnTo>
                    <a:pt x="616572" y="284099"/>
                  </a:lnTo>
                  <a:lnTo>
                    <a:pt x="786066" y="101460"/>
                  </a:lnTo>
                  <a:lnTo>
                    <a:pt x="786066" y="266788"/>
                  </a:lnTo>
                  <a:lnTo>
                    <a:pt x="829043" y="266788"/>
                  </a:lnTo>
                  <a:lnTo>
                    <a:pt x="829043" y="0"/>
                  </a:lnTo>
                  <a:close/>
                </a:path>
                <a:path w="1132205" h="407035">
                  <a:moveTo>
                    <a:pt x="1131582" y="151599"/>
                  </a:moveTo>
                  <a:lnTo>
                    <a:pt x="1126655" y="99669"/>
                  </a:lnTo>
                  <a:lnTo>
                    <a:pt x="1108303" y="58496"/>
                  </a:lnTo>
                  <a:lnTo>
                    <a:pt x="1101902" y="51333"/>
                  </a:lnTo>
                  <a:lnTo>
                    <a:pt x="1090587" y="38658"/>
                  </a:lnTo>
                  <a:lnTo>
                    <a:pt x="1087412" y="36576"/>
                  </a:lnTo>
                  <a:lnTo>
                    <a:pt x="1087412" y="115785"/>
                  </a:lnTo>
                  <a:lnTo>
                    <a:pt x="941793" y="115785"/>
                  </a:lnTo>
                  <a:lnTo>
                    <a:pt x="957846" y="79260"/>
                  </a:lnTo>
                  <a:lnTo>
                    <a:pt x="989304" y="55880"/>
                  </a:lnTo>
                  <a:lnTo>
                    <a:pt x="1014590" y="51333"/>
                  </a:lnTo>
                  <a:lnTo>
                    <a:pt x="1028306" y="52463"/>
                  </a:lnTo>
                  <a:lnTo>
                    <a:pt x="1028001" y="52463"/>
                  </a:lnTo>
                  <a:lnTo>
                    <a:pt x="1040193" y="55740"/>
                  </a:lnTo>
                  <a:lnTo>
                    <a:pt x="1071130" y="78460"/>
                  </a:lnTo>
                  <a:lnTo>
                    <a:pt x="1087412" y="115785"/>
                  </a:lnTo>
                  <a:lnTo>
                    <a:pt x="1087412" y="36576"/>
                  </a:lnTo>
                  <a:lnTo>
                    <a:pt x="1069060" y="24472"/>
                  </a:lnTo>
                  <a:lnTo>
                    <a:pt x="1043724" y="15963"/>
                  </a:lnTo>
                  <a:lnTo>
                    <a:pt x="1014590" y="13131"/>
                  </a:lnTo>
                  <a:lnTo>
                    <a:pt x="988542" y="15468"/>
                  </a:lnTo>
                  <a:lnTo>
                    <a:pt x="944829" y="34112"/>
                  </a:lnTo>
                  <a:lnTo>
                    <a:pt x="912926" y="70294"/>
                  </a:lnTo>
                  <a:lnTo>
                    <a:pt x="896658" y="117297"/>
                  </a:lnTo>
                  <a:lnTo>
                    <a:pt x="894626" y="144437"/>
                  </a:lnTo>
                  <a:lnTo>
                    <a:pt x="896886" y="174675"/>
                  </a:lnTo>
                  <a:lnTo>
                    <a:pt x="914946" y="223164"/>
                  </a:lnTo>
                  <a:lnTo>
                    <a:pt x="949680" y="255663"/>
                  </a:lnTo>
                  <a:lnTo>
                    <a:pt x="992797" y="271907"/>
                  </a:lnTo>
                  <a:lnTo>
                    <a:pt x="1016990" y="273939"/>
                  </a:lnTo>
                  <a:lnTo>
                    <a:pt x="1040269" y="272046"/>
                  </a:lnTo>
                  <a:lnTo>
                    <a:pt x="1061758" y="266331"/>
                  </a:lnTo>
                  <a:lnTo>
                    <a:pt x="1081455" y="256832"/>
                  </a:lnTo>
                  <a:lnTo>
                    <a:pt x="1099362" y="243509"/>
                  </a:lnTo>
                  <a:lnTo>
                    <a:pt x="1107173" y="235750"/>
                  </a:lnTo>
                  <a:lnTo>
                    <a:pt x="1107973" y="234975"/>
                  </a:lnTo>
                  <a:lnTo>
                    <a:pt x="1115910" y="225463"/>
                  </a:lnTo>
                  <a:lnTo>
                    <a:pt x="1123188" y="214972"/>
                  </a:lnTo>
                  <a:lnTo>
                    <a:pt x="1129792" y="203530"/>
                  </a:lnTo>
                  <a:lnTo>
                    <a:pt x="1093978" y="183832"/>
                  </a:lnTo>
                  <a:lnTo>
                    <a:pt x="1089012" y="193344"/>
                  </a:lnTo>
                  <a:lnTo>
                    <a:pt x="1083081" y="202184"/>
                  </a:lnTo>
                  <a:lnTo>
                    <a:pt x="1044892" y="231279"/>
                  </a:lnTo>
                  <a:lnTo>
                    <a:pt x="1017574" y="235750"/>
                  </a:lnTo>
                  <a:lnTo>
                    <a:pt x="1001801" y="234302"/>
                  </a:lnTo>
                  <a:lnTo>
                    <a:pt x="962075" y="212483"/>
                  </a:lnTo>
                  <a:lnTo>
                    <a:pt x="940485" y="169506"/>
                  </a:lnTo>
                  <a:lnTo>
                    <a:pt x="938809" y="151599"/>
                  </a:lnTo>
                  <a:lnTo>
                    <a:pt x="1131582" y="1515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228392" y="4238918"/>
              <a:ext cx="208894" cy="247688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13603771" y="4068819"/>
              <a:ext cx="1717675" cy="557530"/>
            </a:xfrm>
            <a:custGeom>
              <a:avLst/>
              <a:gdLst/>
              <a:ahLst/>
              <a:cxnLst/>
              <a:rect l="l" t="t" r="r" b="b"/>
              <a:pathLst>
                <a:path w="1717675" h="557529">
                  <a:moveTo>
                    <a:pt x="262610" y="294843"/>
                  </a:moveTo>
                  <a:lnTo>
                    <a:pt x="253428" y="243814"/>
                  </a:lnTo>
                  <a:lnTo>
                    <a:pt x="226390" y="202336"/>
                  </a:lnTo>
                  <a:lnTo>
                    <a:pt x="218440" y="195453"/>
                  </a:lnTo>
                  <a:lnTo>
                    <a:pt x="218440" y="294843"/>
                  </a:lnTo>
                  <a:lnTo>
                    <a:pt x="216839" y="315175"/>
                  </a:lnTo>
                  <a:lnTo>
                    <a:pt x="192773" y="362292"/>
                  </a:lnTo>
                  <a:lnTo>
                    <a:pt x="148577" y="385229"/>
                  </a:lnTo>
                  <a:lnTo>
                    <a:pt x="131305" y="386753"/>
                  </a:lnTo>
                  <a:lnTo>
                    <a:pt x="114033" y="385229"/>
                  </a:lnTo>
                  <a:lnTo>
                    <a:pt x="69824" y="362292"/>
                  </a:lnTo>
                  <a:lnTo>
                    <a:pt x="45770" y="315175"/>
                  </a:lnTo>
                  <a:lnTo>
                    <a:pt x="44157" y="294843"/>
                  </a:lnTo>
                  <a:lnTo>
                    <a:pt x="45745" y="274497"/>
                  </a:lnTo>
                  <a:lnTo>
                    <a:pt x="69519" y="227114"/>
                  </a:lnTo>
                  <a:lnTo>
                    <a:pt x="95808" y="209499"/>
                  </a:lnTo>
                  <a:lnTo>
                    <a:pt x="97650" y="208534"/>
                  </a:lnTo>
                  <a:lnTo>
                    <a:pt x="113779" y="203885"/>
                  </a:lnTo>
                  <a:lnTo>
                    <a:pt x="131305" y="202336"/>
                  </a:lnTo>
                  <a:lnTo>
                    <a:pt x="148882" y="203885"/>
                  </a:lnTo>
                  <a:lnTo>
                    <a:pt x="193078" y="226809"/>
                  </a:lnTo>
                  <a:lnTo>
                    <a:pt x="216852" y="274256"/>
                  </a:lnTo>
                  <a:lnTo>
                    <a:pt x="218440" y="294843"/>
                  </a:lnTo>
                  <a:lnTo>
                    <a:pt x="218440" y="195453"/>
                  </a:lnTo>
                  <a:lnTo>
                    <a:pt x="206375" y="185293"/>
                  </a:lnTo>
                  <a:lnTo>
                    <a:pt x="184492" y="173532"/>
                  </a:lnTo>
                  <a:lnTo>
                    <a:pt x="160274" y="166484"/>
                  </a:lnTo>
                  <a:lnTo>
                    <a:pt x="133692" y="164134"/>
                  </a:lnTo>
                  <a:lnTo>
                    <a:pt x="104330" y="166966"/>
                  </a:lnTo>
                  <a:lnTo>
                    <a:pt x="79527" y="175475"/>
                  </a:lnTo>
                  <a:lnTo>
                    <a:pt x="59270" y="189661"/>
                  </a:lnTo>
                  <a:lnTo>
                    <a:pt x="43561" y="209499"/>
                  </a:lnTo>
                  <a:lnTo>
                    <a:pt x="42379" y="209499"/>
                  </a:lnTo>
                  <a:lnTo>
                    <a:pt x="51384" y="159753"/>
                  </a:lnTo>
                  <a:lnTo>
                    <a:pt x="73774" y="116763"/>
                  </a:lnTo>
                  <a:lnTo>
                    <a:pt x="103441" y="89941"/>
                  </a:lnTo>
                  <a:lnTo>
                    <a:pt x="145415" y="74015"/>
                  </a:lnTo>
                  <a:lnTo>
                    <a:pt x="173075" y="67449"/>
                  </a:lnTo>
                  <a:lnTo>
                    <a:pt x="181444" y="65290"/>
                  </a:lnTo>
                  <a:lnTo>
                    <a:pt x="216801" y="50063"/>
                  </a:lnTo>
                  <a:lnTo>
                    <a:pt x="245376" y="20383"/>
                  </a:lnTo>
                  <a:lnTo>
                    <a:pt x="254254" y="0"/>
                  </a:lnTo>
                  <a:lnTo>
                    <a:pt x="206502" y="0"/>
                  </a:lnTo>
                  <a:lnTo>
                    <a:pt x="203720" y="7581"/>
                  </a:lnTo>
                  <a:lnTo>
                    <a:pt x="198742" y="13843"/>
                  </a:lnTo>
                  <a:lnTo>
                    <a:pt x="155359" y="32029"/>
                  </a:lnTo>
                  <a:lnTo>
                    <a:pt x="138176" y="35725"/>
                  </a:lnTo>
                  <a:lnTo>
                    <a:pt x="133781" y="36715"/>
                  </a:lnTo>
                  <a:lnTo>
                    <a:pt x="129413" y="37909"/>
                  </a:lnTo>
                  <a:lnTo>
                    <a:pt x="113906" y="41694"/>
                  </a:lnTo>
                  <a:lnTo>
                    <a:pt x="109423" y="43078"/>
                  </a:lnTo>
                  <a:lnTo>
                    <a:pt x="103047" y="45872"/>
                  </a:lnTo>
                  <a:lnTo>
                    <a:pt x="99161" y="47459"/>
                  </a:lnTo>
                  <a:lnTo>
                    <a:pt x="90017" y="51041"/>
                  </a:lnTo>
                  <a:lnTo>
                    <a:pt x="85737" y="53035"/>
                  </a:lnTo>
                  <a:lnTo>
                    <a:pt x="45072" y="85712"/>
                  </a:lnTo>
                  <a:lnTo>
                    <a:pt x="11264" y="158762"/>
                  </a:lnTo>
                  <a:lnTo>
                    <a:pt x="2819" y="208178"/>
                  </a:lnTo>
                  <a:lnTo>
                    <a:pt x="0" y="266192"/>
                  </a:lnTo>
                  <a:lnTo>
                    <a:pt x="2603" y="307746"/>
                  </a:lnTo>
                  <a:lnTo>
                    <a:pt x="23495" y="371614"/>
                  </a:lnTo>
                  <a:lnTo>
                    <a:pt x="59639" y="407504"/>
                  </a:lnTo>
                  <a:lnTo>
                    <a:pt x="102323" y="423011"/>
                  </a:lnTo>
                  <a:lnTo>
                    <a:pt x="127127" y="424954"/>
                  </a:lnTo>
                  <a:lnTo>
                    <a:pt x="155841" y="422643"/>
                  </a:lnTo>
                  <a:lnTo>
                    <a:pt x="204787" y="404139"/>
                  </a:lnTo>
                  <a:lnTo>
                    <a:pt x="241452" y="368261"/>
                  </a:lnTo>
                  <a:lnTo>
                    <a:pt x="260261" y="321703"/>
                  </a:lnTo>
                  <a:lnTo>
                    <a:pt x="262610" y="294843"/>
                  </a:lnTo>
                  <a:close/>
                </a:path>
                <a:path w="1717675" h="557529">
                  <a:moveTo>
                    <a:pt x="576554" y="295440"/>
                  </a:moveTo>
                  <a:lnTo>
                    <a:pt x="568426" y="245821"/>
                  </a:lnTo>
                  <a:lnTo>
                    <a:pt x="544029" y="203225"/>
                  </a:lnTo>
                  <a:lnTo>
                    <a:pt x="532384" y="191985"/>
                  </a:lnTo>
                  <a:lnTo>
                    <a:pt x="532384" y="295440"/>
                  </a:lnTo>
                  <a:lnTo>
                    <a:pt x="531037" y="313474"/>
                  </a:lnTo>
                  <a:lnTo>
                    <a:pt x="510311" y="360197"/>
                  </a:lnTo>
                  <a:lnTo>
                    <a:pt x="469125" y="385102"/>
                  </a:lnTo>
                  <a:lnTo>
                    <a:pt x="451815" y="386753"/>
                  </a:lnTo>
                  <a:lnTo>
                    <a:pt x="434187" y="385102"/>
                  </a:lnTo>
                  <a:lnTo>
                    <a:pt x="428066" y="383171"/>
                  </a:lnTo>
                  <a:lnTo>
                    <a:pt x="418312" y="380123"/>
                  </a:lnTo>
                  <a:lnTo>
                    <a:pt x="404190" y="371817"/>
                  </a:lnTo>
                  <a:lnTo>
                    <a:pt x="391833" y="360197"/>
                  </a:lnTo>
                  <a:lnTo>
                    <a:pt x="381812" y="346189"/>
                  </a:lnTo>
                  <a:lnTo>
                    <a:pt x="374675" y="330733"/>
                  </a:lnTo>
                  <a:lnTo>
                    <a:pt x="374599" y="330581"/>
                  </a:lnTo>
                  <a:lnTo>
                    <a:pt x="370382" y="313817"/>
                  </a:lnTo>
                  <a:lnTo>
                    <a:pt x="370293" y="313474"/>
                  </a:lnTo>
                  <a:lnTo>
                    <a:pt x="368896" y="295440"/>
                  </a:lnTo>
                  <a:lnTo>
                    <a:pt x="368858" y="294843"/>
                  </a:lnTo>
                  <a:lnTo>
                    <a:pt x="370395" y="275069"/>
                  </a:lnTo>
                  <a:lnTo>
                    <a:pt x="370420" y="274739"/>
                  </a:lnTo>
                  <a:lnTo>
                    <a:pt x="375081" y="256946"/>
                  </a:lnTo>
                  <a:lnTo>
                    <a:pt x="375119" y="256794"/>
                  </a:lnTo>
                  <a:lnTo>
                    <a:pt x="382943" y="241058"/>
                  </a:lnTo>
                  <a:lnTo>
                    <a:pt x="393928" y="227406"/>
                  </a:lnTo>
                  <a:lnTo>
                    <a:pt x="406908" y="216433"/>
                  </a:lnTo>
                  <a:lnTo>
                    <a:pt x="420789" y="208597"/>
                  </a:lnTo>
                  <a:lnTo>
                    <a:pt x="432981" y="204724"/>
                  </a:lnTo>
                  <a:lnTo>
                    <a:pt x="435559" y="203898"/>
                  </a:lnTo>
                  <a:lnTo>
                    <a:pt x="451218" y="202336"/>
                  </a:lnTo>
                  <a:lnTo>
                    <a:pt x="466852" y="203898"/>
                  </a:lnTo>
                  <a:lnTo>
                    <a:pt x="481507" y="208597"/>
                  </a:lnTo>
                  <a:lnTo>
                    <a:pt x="495198" y="216433"/>
                  </a:lnTo>
                  <a:lnTo>
                    <a:pt x="507923" y="227406"/>
                  </a:lnTo>
                  <a:lnTo>
                    <a:pt x="518629" y="241058"/>
                  </a:lnTo>
                  <a:lnTo>
                    <a:pt x="526199" y="256794"/>
                  </a:lnTo>
                  <a:lnTo>
                    <a:pt x="526275" y="256946"/>
                  </a:lnTo>
                  <a:lnTo>
                    <a:pt x="530771" y="274739"/>
                  </a:lnTo>
                  <a:lnTo>
                    <a:pt x="530860" y="275069"/>
                  </a:lnTo>
                  <a:lnTo>
                    <a:pt x="532345" y="294843"/>
                  </a:lnTo>
                  <a:lnTo>
                    <a:pt x="532384" y="295440"/>
                  </a:lnTo>
                  <a:lnTo>
                    <a:pt x="532384" y="191985"/>
                  </a:lnTo>
                  <a:lnTo>
                    <a:pt x="526326" y="186131"/>
                  </a:lnTo>
                  <a:lnTo>
                    <a:pt x="505764" y="173913"/>
                  </a:lnTo>
                  <a:lnTo>
                    <a:pt x="482612" y="166674"/>
                  </a:lnTo>
                  <a:lnTo>
                    <a:pt x="483311" y="166674"/>
                  </a:lnTo>
                  <a:lnTo>
                    <a:pt x="455993" y="164134"/>
                  </a:lnTo>
                  <a:lnTo>
                    <a:pt x="431228" y="166674"/>
                  </a:lnTo>
                  <a:lnTo>
                    <a:pt x="408851" y="174282"/>
                  </a:lnTo>
                  <a:lnTo>
                    <a:pt x="388848" y="186969"/>
                  </a:lnTo>
                  <a:lnTo>
                    <a:pt x="371259" y="204724"/>
                  </a:lnTo>
                  <a:lnTo>
                    <a:pt x="371259" y="170103"/>
                  </a:lnTo>
                  <a:lnTo>
                    <a:pt x="328269" y="170103"/>
                  </a:lnTo>
                  <a:lnTo>
                    <a:pt x="328269" y="557453"/>
                  </a:lnTo>
                  <a:lnTo>
                    <a:pt x="371259" y="557453"/>
                  </a:lnTo>
                  <a:lnTo>
                    <a:pt x="371259" y="383171"/>
                  </a:lnTo>
                  <a:lnTo>
                    <a:pt x="388747" y="401459"/>
                  </a:lnTo>
                  <a:lnTo>
                    <a:pt x="408990" y="414502"/>
                  </a:lnTo>
                  <a:lnTo>
                    <a:pt x="432003" y="422338"/>
                  </a:lnTo>
                  <a:lnTo>
                    <a:pt x="457784" y="424942"/>
                  </a:lnTo>
                  <a:lnTo>
                    <a:pt x="483552" y="422579"/>
                  </a:lnTo>
                  <a:lnTo>
                    <a:pt x="526834" y="403631"/>
                  </a:lnTo>
                  <a:lnTo>
                    <a:pt x="558431" y="367118"/>
                  </a:lnTo>
                  <a:lnTo>
                    <a:pt x="574548" y="321310"/>
                  </a:lnTo>
                  <a:lnTo>
                    <a:pt x="576554" y="295440"/>
                  </a:lnTo>
                  <a:close/>
                </a:path>
                <a:path w="1717675" h="557529">
                  <a:moveTo>
                    <a:pt x="863600" y="302602"/>
                  </a:moveTo>
                  <a:lnTo>
                    <a:pt x="862812" y="275297"/>
                  </a:lnTo>
                  <a:lnTo>
                    <a:pt x="861377" y="266788"/>
                  </a:lnTo>
                  <a:lnTo>
                    <a:pt x="858659" y="250672"/>
                  </a:lnTo>
                  <a:lnTo>
                    <a:pt x="851166" y="228739"/>
                  </a:lnTo>
                  <a:lnTo>
                    <a:pt x="840308" y="209499"/>
                  </a:lnTo>
                  <a:lnTo>
                    <a:pt x="833907" y="202336"/>
                  </a:lnTo>
                  <a:lnTo>
                    <a:pt x="822591" y="189661"/>
                  </a:lnTo>
                  <a:lnTo>
                    <a:pt x="819416" y="187579"/>
                  </a:lnTo>
                  <a:lnTo>
                    <a:pt x="819416" y="266788"/>
                  </a:lnTo>
                  <a:lnTo>
                    <a:pt x="673798" y="266788"/>
                  </a:lnTo>
                  <a:lnTo>
                    <a:pt x="689851" y="230263"/>
                  </a:lnTo>
                  <a:lnTo>
                    <a:pt x="721309" y="206883"/>
                  </a:lnTo>
                  <a:lnTo>
                    <a:pt x="746607" y="202336"/>
                  </a:lnTo>
                  <a:lnTo>
                    <a:pt x="760310" y="203466"/>
                  </a:lnTo>
                  <a:lnTo>
                    <a:pt x="760006" y="203466"/>
                  </a:lnTo>
                  <a:lnTo>
                    <a:pt x="772198" y="206743"/>
                  </a:lnTo>
                  <a:lnTo>
                    <a:pt x="803135" y="229463"/>
                  </a:lnTo>
                  <a:lnTo>
                    <a:pt x="819416" y="266788"/>
                  </a:lnTo>
                  <a:lnTo>
                    <a:pt x="819416" y="187579"/>
                  </a:lnTo>
                  <a:lnTo>
                    <a:pt x="801065" y="175475"/>
                  </a:lnTo>
                  <a:lnTo>
                    <a:pt x="775741" y="166966"/>
                  </a:lnTo>
                  <a:lnTo>
                    <a:pt x="746607" y="164134"/>
                  </a:lnTo>
                  <a:lnTo>
                    <a:pt x="720547" y="166471"/>
                  </a:lnTo>
                  <a:lnTo>
                    <a:pt x="676833" y="185115"/>
                  </a:lnTo>
                  <a:lnTo>
                    <a:pt x="644944" y="221297"/>
                  </a:lnTo>
                  <a:lnTo>
                    <a:pt x="628675" y="268300"/>
                  </a:lnTo>
                  <a:lnTo>
                    <a:pt x="626643" y="295440"/>
                  </a:lnTo>
                  <a:lnTo>
                    <a:pt x="628891" y="325678"/>
                  </a:lnTo>
                  <a:lnTo>
                    <a:pt x="646950" y="374167"/>
                  </a:lnTo>
                  <a:lnTo>
                    <a:pt x="681685" y="406666"/>
                  </a:lnTo>
                  <a:lnTo>
                    <a:pt x="724801" y="422910"/>
                  </a:lnTo>
                  <a:lnTo>
                    <a:pt x="748995" y="424942"/>
                  </a:lnTo>
                  <a:lnTo>
                    <a:pt x="772274" y="423049"/>
                  </a:lnTo>
                  <a:lnTo>
                    <a:pt x="793762" y="417334"/>
                  </a:lnTo>
                  <a:lnTo>
                    <a:pt x="813460" y="407835"/>
                  </a:lnTo>
                  <a:lnTo>
                    <a:pt x="831367" y="394512"/>
                  </a:lnTo>
                  <a:lnTo>
                    <a:pt x="839190" y="386753"/>
                  </a:lnTo>
                  <a:lnTo>
                    <a:pt x="839978" y="385978"/>
                  </a:lnTo>
                  <a:lnTo>
                    <a:pt x="847915" y="376466"/>
                  </a:lnTo>
                  <a:lnTo>
                    <a:pt x="855192" y="365975"/>
                  </a:lnTo>
                  <a:lnTo>
                    <a:pt x="861796" y="354533"/>
                  </a:lnTo>
                  <a:lnTo>
                    <a:pt x="825982" y="334835"/>
                  </a:lnTo>
                  <a:lnTo>
                    <a:pt x="821029" y="344347"/>
                  </a:lnTo>
                  <a:lnTo>
                    <a:pt x="815086" y="353187"/>
                  </a:lnTo>
                  <a:lnTo>
                    <a:pt x="776897" y="382282"/>
                  </a:lnTo>
                  <a:lnTo>
                    <a:pt x="749592" y="386753"/>
                  </a:lnTo>
                  <a:lnTo>
                    <a:pt x="733806" y="385305"/>
                  </a:lnTo>
                  <a:lnTo>
                    <a:pt x="694080" y="363486"/>
                  </a:lnTo>
                  <a:lnTo>
                    <a:pt x="672490" y="320509"/>
                  </a:lnTo>
                  <a:lnTo>
                    <a:pt x="670814" y="302602"/>
                  </a:lnTo>
                  <a:lnTo>
                    <a:pt x="863600" y="302602"/>
                  </a:lnTo>
                  <a:close/>
                </a:path>
                <a:path w="1717675" h="557529">
                  <a:moveTo>
                    <a:pt x="1132217" y="170141"/>
                  </a:moveTo>
                  <a:lnTo>
                    <a:pt x="1089240" y="170141"/>
                  </a:lnTo>
                  <a:lnTo>
                    <a:pt x="1089240" y="271741"/>
                  </a:lnTo>
                  <a:lnTo>
                    <a:pt x="972261" y="271741"/>
                  </a:lnTo>
                  <a:lnTo>
                    <a:pt x="972261" y="170141"/>
                  </a:lnTo>
                  <a:lnTo>
                    <a:pt x="929284" y="170141"/>
                  </a:lnTo>
                  <a:lnTo>
                    <a:pt x="929284" y="271741"/>
                  </a:lnTo>
                  <a:lnTo>
                    <a:pt x="929284" y="311111"/>
                  </a:lnTo>
                  <a:lnTo>
                    <a:pt x="929284" y="417791"/>
                  </a:lnTo>
                  <a:lnTo>
                    <a:pt x="972261" y="417791"/>
                  </a:lnTo>
                  <a:lnTo>
                    <a:pt x="972261" y="311111"/>
                  </a:lnTo>
                  <a:lnTo>
                    <a:pt x="1089240" y="311111"/>
                  </a:lnTo>
                  <a:lnTo>
                    <a:pt x="1089240" y="417791"/>
                  </a:lnTo>
                  <a:lnTo>
                    <a:pt x="1132217" y="417791"/>
                  </a:lnTo>
                  <a:lnTo>
                    <a:pt x="1132217" y="311111"/>
                  </a:lnTo>
                  <a:lnTo>
                    <a:pt x="1132217" y="271741"/>
                  </a:lnTo>
                  <a:lnTo>
                    <a:pt x="1132217" y="170141"/>
                  </a:lnTo>
                  <a:close/>
                </a:path>
                <a:path w="1717675" h="557529">
                  <a:moveTo>
                    <a:pt x="1442554" y="378396"/>
                  </a:moveTo>
                  <a:lnTo>
                    <a:pt x="1405547" y="378396"/>
                  </a:lnTo>
                  <a:lnTo>
                    <a:pt x="1405547" y="209499"/>
                  </a:lnTo>
                  <a:lnTo>
                    <a:pt x="1405547" y="170103"/>
                  </a:lnTo>
                  <a:lnTo>
                    <a:pt x="1362570" y="170103"/>
                  </a:lnTo>
                  <a:lnTo>
                    <a:pt x="1362570" y="209499"/>
                  </a:lnTo>
                  <a:lnTo>
                    <a:pt x="1362570" y="378396"/>
                  </a:lnTo>
                  <a:lnTo>
                    <a:pt x="1244396" y="378396"/>
                  </a:lnTo>
                  <a:lnTo>
                    <a:pt x="1257452" y="363816"/>
                  </a:lnTo>
                  <a:lnTo>
                    <a:pt x="1266774" y="346329"/>
                  </a:lnTo>
                  <a:lnTo>
                    <a:pt x="1272374" y="325920"/>
                  </a:lnTo>
                  <a:lnTo>
                    <a:pt x="1274241" y="302602"/>
                  </a:lnTo>
                  <a:lnTo>
                    <a:pt x="1274241" y="209499"/>
                  </a:lnTo>
                  <a:lnTo>
                    <a:pt x="1362570" y="209499"/>
                  </a:lnTo>
                  <a:lnTo>
                    <a:pt x="1362570" y="170103"/>
                  </a:lnTo>
                  <a:lnTo>
                    <a:pt x="1231265" y="170103"/>
                  </a:lnTo>
                  <a:lnTo>
                    <a:pt x="1231265" y="280517"/>
                  </a:lnTo>
                  <a:lnTo>
                    <a:pt x="1230630" y="301409"/>
                  </a:lnTo>
                  <a:lnTo>
                    <a:pt x="1221117" y="346176"/>
                  </a:lnTo>
                  <a:lnTo>
                    <a:pt x="1189672" y="376174"/>
                  </a:lnTo>
                  <a:lnTo>
                    <a:pt x="1175169" y="378396"/>
                  </a:lnTo>
                  <a:lnTo>
                    <a:pt x="1175169" y="483450"/>
                  </a:lnTo>
                  <a:lnTo>
                    <a:pt x="1214551" y="483450"/>
                  </a:lnTo>
                  <a:lnTo>
                    <a:pt x="1214551" y="417791"/>
                  </a:lnTo>
                  <a:lnTo>
                    <a:pt x="1403159" y="417791"/>
                  </a:lnTo>
                  <a:lnTo>
                    <a:pt x="1403159" y="483450"/>
                  </a:lnTo>
                  <a:lnTo>
                    <a:pt x="1442554" y="483450"/>
                  </a:lnTo>
                  <a:lnTo>
                    <a:pt x="1442554" y="417791"/>
                  </a:lnTo>
                  <a:lnTo>
                    <a:pt x="1442554" y="378396"/>
                  </a:lnTo>
                  <a:close/>
                </a:path>
                <a:path w="1717675" h="557529">
                  <a:moveTo>
                    <a:pt x="1717103" y="170103"/>
                  </a:moveTo>
                  <a:lnTo>
                    <a:pt x="1669364" y="170103"/>
                  </a:lnTo>
                  <a:lnTo>
                    <a:pt x="1588782" y="347370"/>
                  </a:lnTo>
                  <a:lnTo>
                    <a:pt x="1501051" y="170103"/>
                  </a:lnTo>
                  <a:lnTo>
                    <a:pt x="1452105" y="170103"/>
                  </a:lnTo>
                  <a:lnTo>
                    <a:pt x="1566113" y="394512"/>
                  </a:lnTo>
                  <a:lnTo>
                    <a:pt x="1486128" y="557453"/>
                  </a:lnTo>
                  <a:lnTo>
                    <a:pt x="1533880" y="557453"/>
                  </a:lnTo>
                  <a:lnTo>
                    <a:pt x="1717103" y="1701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5505245" y="4238918"/>
              <a:ext cx="190988" cy="247688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1821205" y="4232954"/>
              <a:ext cx="15141575" cy="1035685"/>
            </a:xfrm>
            <a:custGeom>
              <a:avLst/>
              <a:gdLst/>
              <a:ahLst/>
              <a:cxnLst/>
              <a:rect l="l" t="t" r="r" b="b"/>
              <a:pathLst>
                <a:path w="15141575" h="1035685">
                  <a:moveTo>
                    <a:pt x="267385" y="930490"/>
                  </a:moveTo>
                  <a:lnTo>
                    <a:pt x="230378" y="930490"/>
                  </a:lnTo>
                  <a:lnTo>
                    <a:pt x="230378" y="761580"/>
                  </a:lnTo>
                  <a:lnTo>
                    <a:pt x="230378" y="722172"/>
                  </a:lnTo>
                  <a:lnTo>
                    <a:pt x="187413" y="722172"/>
                  </a:lnTo>
                  <a:lnTo>
                    <a:pt x="187413" y="761580"/>
                  </a:lnTo>
                  <a:lnTo>
                    <a:pt x="187413" y="930490"/>
                  </a:lnTo>
                  <a:lnTo>
                    <a:pt x="69227" y="930490"/>
                  </a:lnTo>
                  <a:lnTo>
                    <a:pt x="82283" y="915898"/>
                  </a:lnTo>
                  <a:lnTo>
                    <a:pt x="91605" y="898410"/>
                  </a:lnTo>
                  <a:lnTo>
                    <a:pt x="97205" y="878001"/>
                  </a:lnTo>
                  <a:lnTo>
                    <a:pt x="99072" y="854684"/>
                  </a:lnTo>
                  <a:lnTo>
                    <a:pt x="99072" y="761580"/>
                  </a:lnTo>
                  <a:lnTo>
                    <a:pt x="187413" y="761580"/>
                  </a:lnTo>
                  <a:lnTo>
                    <a:pt x="187413" y="722172"/>
                  </a:lnTo>
                  <a:lnTo>
                    <a:pt x="56108" y="722172"/>
                  </a:lnTo>
                  <a:lnTo>
                    <a:pt x="56108" y="832599"/>
                  </a:lnTo>
                  <a:lnTo>
                    <a:pt x="55473" y="853490"/>
                  </a:lnTo>
                  <a:lnTo>
                    <a:pt x="45961" y="898258"/>
                  </a:lnTo>
                  <a:lnTo>
                    <a:pt x="14503" y="928255"/>
                  </a:lnTo>
                  <a:lnTo>
                    <a:pt x="0" y="930490"/>
                  </a:lnTo>
                  <a:lnTo>
                    <a:pt x="0" y="1035519"/>
                  </a:lnTo>
                  <a:lnTo>
                    <a:pt x="39395" y="1035519"/>
                  </a:lnTo>
                  <a:lnTo>
                    <a:pt x="39395" y="969873"/>
                  </a:lnTo>
                  <a:lnTo>
                    <a:pt x="227990" y="969873"/>
                  </a:lnTo>
                  <a:lnTo>
                    <a:pt x="227990" y="1035519"/>
                  </a:lnTo>
                  <a:lnTo>
                    <a:pt x="267385" y="1035519"/>
                  </a:lnTo>
                  <a:lnTo>
                    <a:pt x="267385" y="969873"/>
                  </a:lnTo>
                  <a:lnTo>
                    <a:pt x="267385" y="930490"/>
                  </a:lnTo>
                  <a:close/>
                </a:path>
                <a:path w="15141575" h="1035685">
                  <a:moveTo>
                    <a:pt x="14173505" y="5969"/>
                  </a:moveTo>
                  <a:lnTo>
                    <a:pt x="14132916" y="5969"/>
                  </a:lnTo>
                  <a:lnTo>
                    <a:pt x="14132916" y="130111"/>
                  </a:lnTo>
                  <a:lnTo>
                    <a:pt x="14131519" y="148767"/>
                  </a:lnTo>
                  <a:lnTo>
                    <a:pt x="14110538" y="195770"/>
                  </a:lnTo>
                  <a:lnTo>
                    <a:pt x="14068222" y="221005"/>
                  </a:lnTo>
                  <a:lnTo>
                    <a:pt x="14067803" y="221005"/>
                  </a:lnTo>
                  <a:lnTo>
                    <a:pt x="14050556" y="222618"/>
                  </a:lnTo>
                  <a:lnTo>
                    <a:pt x="14003046" y="208026"/>
                  </a:lnTo>
                  <a:lnTo>
                    <a:pt x="13974826" y="166890"/>
                  </a:lnTo>
                  <a:lnTo>
                    <a:pt x="13969391" y="129514"/>
                  </a:lnTo>
                  <a:lnTo>
                    <a:pt x="13970851" y="109296"/>
                  </a:lnTo>
                  <a:lnTo>
                    <a:pt x="13992962" y="62382"/>
                  </a:lnTo>
                  <a:lnTo>
                    <a:pt x="14034199" y="39712"/>
                  </a:lnTo>
                  <a:lnTo>
                    <a:pt x="14050556" y="38201"/>
                  </a:lnTo>
                  <a:lnTo>
                    <a:pt x="14066279" y="39712"/>
                  </a:lnTo>
                  <a:lnTo>
                    <a:pt x="14107859" y="62077"/>
                  </a:lnTo>
                  <a:lnTo>
                    <a:pt x="14131354" y="109296"/>
                  </a:lnTo>
                  <a:lnTo>
                    <a:pt x="14132916" y="130111"/>
                  </a:lnTo>
                  <a:lnTo>
                    <a:pt x="14132916" y="5969"/>
                  </a:lnTo>
                  <a:lnTo>
                    <a:pt x="14130528" y="5969"/>
                  </a:lnTo>
                  <a:lnTo>
                    <a:pt x="14130528" y="41186"/>
                  </a:lnTo>
                  <a:lnTo>
                    <a:pt x="14127721" y="38201"/>
                  </a:lnTo>
                  <a:lnTo>
                    <a:pt x="14113599" y="23164"/>
                  </a:lnTo>
                  <a:lnTo>
                    <a:pt x="14093825" y="10299"/>
                  </a:lnTo>
                  <a:lnTo>
                    <a:pt x="14071219" y="2578"/>
                  </a:lnTo>
                  <a:lnTo>
                    <a:pt x="14045781" y="0"/>
                  </a:lnTo>
                  <a:lnTo>
                    <a:pt x="14021397" y="2146"/>
                  </a:lnTo>
                  <a:lnTo>
                    <a:pt x="13978573" y="19304"/>
                  </a:lnTo>
                  <a:lnTo>
                    <a:pt x="13944854" y="53149"/>
                  </a:lnTo>
                  <a:lnTo>
                    <a:pt x="13927392" y="100736"/>
                  </a:lnTo>
                  <a:lnTo>
                    <a:pt x="13925207" y="129514"/>
                  </a:lnTo>
                  <a:lnTo>
                    <a:pt x="13927404" y="158838"/>
                  </a:lnTo>
                  <a:lnTo>
                    <a:pt x="13945019" y="207187"/>
                  </a:lnTo>
                  <a:lnTo>
                    <a:pt x="13978979" y="241350"/>
                  </a:lnTo>
                  <a:lnTo>
                    <a:pt x="14021651" y="258660"/>
                  </a:lnTo>
                  <a:lnTo>
                    <a:pt x="14045781" y="260819"/>
                  </a:lnTo>
                  <a:lnTo>
                    <a:pt x="14070775" y="258216"/>
                  </a:lnTo>
                  <a:lnTo>
                    <a:pt x="14093228" y="250380"/>
                  </a:lnTo>
                  <a:lnTo>
                    <a:pt x="14113155" y="237324"/>
                  </a:lnTo>
                  <a:lnTo>
                    <a:pt x="14127125" y="222618"/>
                  </a:lnTo>
                  <a:lnTo>
                    <a:pt x="14130528" y="219036"/>
                  </a:lnTo>
                  <a:lnTo>
                    <a:pt x="14130528" y="253657"/>
                  </a:lnTo>
                  <a:lnTo>
                    <a:pt x="14173505" y="253657"/>
                  </a:lnTo>
                  <a:lnTo>
                    <a:pt x="14173505" y="219036"/>
                  </a:lnTo>
                  <a:lnTo>
                    <a:pt x="14173505" y="41186"/>
                  </a:lnTo>
                  <a:lnTo>
                    <a:pt x="14173505" y="5969"/>
                  </a:lnTo>
                  <a:close/>
                </a:path>
                <a:path w="15141575" h="1035685">
                  <a:moveTo>
                    <a:pt x="14567408" y="253657"/>
                  </a:moveTo>
                  <a:lnTo>
                    <a:pt x="14449222" y="120561"/>
                  </a:lnTo>
                  <a:lnTo>
                    <a:pt x="14556651" y="5969"/>
                  </a:lnTo>
                  <a:lnTo>
                    <a:pt x="14506524" y="5969"/>
                  </a:lnTo>
                  <a:lnTo>
                    <a:pt x="14413421" y="107429"/>
                  </a:lnTo>
                  <a:lnTo>
                    <a:pt x="14413421" y="5969"/>
                  </a:lnTo>
                  <a:lnTo>
                    <a:pt x="14370444" y="5969"/>
                  </a:lnTo>
                  <a:lnTo>
                    <a:pt x="14370444" y="107429"/>
                  </a:lnTo>
                  <a:lnTo>
                    <a:pt x="14277340" y="5969"/>
                  </a:lnTo>
                  <a:lnTo>
                    <a:pt x="14227201" y="5969"/>
                  </a:lnTo>
                  <a:lnTo>
                    <a:pt x="14334630" y="120561"/>
                  </a:lnTo>
                  <a:lnTo>
                    <a:pt x="14216456" y="253657"/>
                  </a:lnTo>
                  <a:lnTo>
                    <a:pt x="14270177" y="253657"/>
                  </a:lnTo>
                  <a:lnTo>
                    <a:pt x="14362087" y="149212"/>
                  </a:lnTo>
                  <a:lnTo>
                    <a:pt x="14370444" y="157568"/>
                  </a:lnTo>
                  <a:lnTo>
                    <a:pt x="14370444" y="253657"/>
                  </a:lnTo>
                  <a:lnTo>
                    <a:pt x="14413421" y="253657"/>
                  </a:lnTo>
                  <a:lnTo>
                    <a:pt x="14413421" y="157568"/>
                  </a:lnTo>
                  <a:lnTo>
                    <a:pt x="14421765" y="149212"/>
                  </a:lnTo>
                  <a:lnTo>
                    <a:pt x="14513700" y="253657"/>
                  </a:lnTo>
                  <a:lnTo>
                    <a:pt x="14567408" y="253657"/>
                  </a:lnTo>
                  <a:close/>
                </a:path>
                <a:path w="15141575" h="1035685">
                  <a:moveTo>
                    <a:pt x="14813255" y="6007"/>
                  </a:moveTo>
                  <a:lnTo>
                    <a:pt x="14770278" y="6007"/>
                  </a:lnTo>
                  <a:lnTo>
                    <a:pt x="14770278" y="107607"/>
                  </a:lnTo>
                  <a:lnTo>
                    <a:pt x="14653298" y="107607"/>
                  </a:lnTo>
                  <a:lnTo>
                    <a:pt x="14653298" y="6007"/>
                  </a:lnTo>
                  <a:lnTo>
                    <a:pt x="14610334" y="6007"/>
                  </a:lnTo>
                  <a:lnTo>
                    <a:pt x="14610334" y="107607"/>
                  </a:lnTo>
                  <a:lnTo>
                    <a:pt x="14610334" y="146977"/>
                  </a:lnTo>
                  <a:lnTo>
                    <a:pt x="14610334" y="253657"/>
                  </a:lnTo>
                  <a:lnTo>
                    <a:pt x="14653298" y="253657"/>
                  </a:lnTo>
                  <a:lnTo>
                    <a:pt x="14653298" y="146977"/>
                  </a:lnTo>
                  <a:lnTo>
                    <a:pt x="14770278" y="146977"/>
                  </a:lnTo>
                  <a:lnTo>
                    <a:pt x="14770278" y="253657"/>
                  </a:lnTo>
                  <a:lnTo>
                    <a:pt x="14813255" y="253657"/>
                  </a:lnTo>
                  <a:lnTo>
                    <a:pt x="14813255" y="146977"/>
                  </a:lnTo>
                  <a:lnTo>
                    <a:pt x="14813255" y="107607"/>
                  </a:lnTo>
                  <a:lnTo>
                    <a:pt x="14813255" y="6007"/>
                  </a:lnTo>
                  <a:close/>
                </a:path>
                <a:path w="15141575" h="1035685">
                  <a:moveTo>
                    <a:pt x="15141524" y="130708"/>
                  </a:moveTo>
                  <a:lnTo>
                    <a:pt x="15132190" y="78943"/>
                  </a:lnTo>
                  <a:lnTo>
                    <a:pt x="15105202" y="38201"/>
                  </a:lnTo>
                  <a:lnTo>
                    <a:pt x="15097354" y="31419"/>
                  </a:lnTo>
                  <a:lnTo>
                    <a:pt x="15097354" y="130708"/>
                  </a:lnTo>
                  <a:lnTo>
                    <a:pt x="15095741" y="151041"/>
                  </a:lnTo>
                  <a:lnTo>
                    <a:pt x="15071687" y="198158"/>
                  </a:lnTo>
                  <a:lnTo>
                    <a:pt x="15027478" y="221094"/>
                  </a:lnTo>
                  <a:lnTo>
                    <a:pt x="15010219" y="222618"/>
                  </a:lnTo>
                  <a:lnTo>
                    <a:pt x="14992934" y="221094"/>
                  </a:lnTo>
                  <a:lnTo>
                    <a:pt x="14948738" y="198158"/>
                  </a:lnTo>
                  <a:lnTo>
                    <a:pt x="14924685" y="151041"/>
                  </a:lnTo>
                  <a:lnTo>
                    <a:pt x="14923072" y="130708"/>
                  </a:lnTo>
                  <a:lnTo>
                    <a:pt x="14924659" y="110363"/>
                  </a:lnTo>
                  <a:lnTo>
                    <a:pt x="14948434" y="62979"/>
                  </a:lnTo>
                  <a:lnTo>
                    <a:pt x="14992693" y="39751"/>
                  </a:lnTo>
                  <a:lnTo>
                    <a:pt x="15010219" y="38201"/>
                  </a:lnTo>
                  <a:lnTo>
                    <a:pt x="15027796" y="39751"/>
                  </a:lnTo>
                  <a:lnTo>
                    <a:pt x="15071992" y="62674"/>
                  </a:lnTo>
                  <a:lnTo>
                    <a:pt x="15095766" y="110121"/>
                  </a:lnTo>
                  <a:lnTo>
                    <a:pt x="15097354" y="130708"/>
                  </a:lnTo>
                  <a:lnTo>
                    <a:pt x="15097354" y="31419"/>
                  </a:lnTo>
                  <a:lnTo>
                    <a:pt x="15084349" y="20815"/>
                  </a:lnTo>
                  <a:lnTo>
                    <a:pt x="15062061" y="9258"/>
                  </a:lnTo>
                  <a:lnTo>
                    <a:pt x="15037346" y="2311"/>
                  </a:lnTo>
                  <a:lnTo>
                    <a:pt x="15010219" y="0"/>
                  </a:lnTo>
                  <a:lnTo>
                    <a:pt x="14983067" y="2311"/>
                  </a:lnTo>
                  <a:lnTo>
                    <a:pt x="14936064" y="20815"/>
                  </a:lnTo>
                  <a:lnTo>
                    <a:pt x="14899882" y="56743"/>
                  </a:lnTo>
                  <a:lnTo>
                    <a:pt x="14881238" y="103593"/>
                  </a:lnTo>
                  <a:lnTo>
                    <a:pt x="14878914" y="130708"/>
                  </a:lnTo>
                  <a:lnTo>
                    <a:pt x="14881238" y="157568"/>
                  </a:lnTo>
                  <a:lnTo>
                    <a:pt x="14899882" y="204127"/>
                  </a:lnTo>
                  <a:lnTo>
                    <a:pt x="14936064" y="240004"/>
                  </a:lnTo>
                  <a:lnTo>
                    <a:pt x="14983067" y="258508"/>
                  </a:lnTo>
                  <a:lnTo>
                    <a:pt x="15010219" y="260819"/>
                  </a:lnTo>
                  <a:lnTo>
                    <a:pt x="15037346" y="258508"/>
                  </a:lnTo>
                  <a:lnTo>
                    <a:pt x="15084349" y="240004"/>
                  </a:lnTo>
                  <a:lnTo>
                    <a:pt x="15120531" y="204127"/>
                  </a:lnTo>
                  <a:lnTo>
                    <a:pt x="15139188" y="157568"/>
                  </a:lnTo>
                  <a:lnTo>
                    <a:pt x="15141524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373875" y="4955126"/>
              <a:ext cx="190999" cy="247688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098145" y="4955126"/>
              <a:ext cx="223218" cy="248892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2792247" y="4796986"/>
              <a:ext cx="1173480" cy="414020"/>
            </a:xfrm>
            <a:custGeom>
              <a:avLst/>
              <a:gdLst/>
              <a:ahLst/>
              <a:cxnLst/>
              <a:rect l="l" t="t" r="r" b="b"/>
              <a:pathLst>
                <a:path w="1173479" h="414020">
                  <a:moveTo>
                    <a:pt x="243509" y="296011"/>
                  </a:moveTo>
                  <a:lnTo>
                    <a:pt x="239852" y="264464"/>
                  </a:lnTo>
                  <a:lnTo>
                    <a:pt x="239737" y="263525"/>
                  </a:lnTo>
                  <a:lnTo>
                    <a:pt x="228434" y="236486"/>
                  </a:lnTo>
                  <a:lnTo>
                    <a:pt x="213207" y="219024"/>
                  </a:lnTo>
                  <a:lnTo>
                    <a:pt x="209600" y="214884"/>
                  </a:lnTo>
                  <a:lnTo>
                    <a:pt x="199339" y="208610"/>
                  </a:lnTo>
                  <a:lnTo>
                    <a:pt x="199339" y="294830"/>
                  </a:lnTo>
                  <a:lnTo>
                    <a:pt x="197993" y="311073"/>
                  </a:lnTo>
                  <a:lnTo>
                    <a:pt x="177850" y="350634"/>
                  </a:lnTo>
                  <a:lnTo>
                    <a:pt x="138239" y="371055"/>
                  </a:lnTo>
                  <a:lnTo>
                    <a:pt x="121767" y="372414"/>
                  </a:lnTo>
                  <a:lnTo>
                    <a:pt x="105270" y="371055"/>
                  </a:lnTo>
                  <a:lnTo>
                    <a:pt x="65646" y="350634"/>
                  </a:lnTo>
                  <a:lnTo>
                    <a:pt x="45504" y="311073"/>
                  </a:lnTo>
                  <a:lnTo>
                    <a:pt x="44259" y="296011"/>
                  </a:lnTo>
                  <a:lnTo>
                    <a:pt x="44157" y="294830"/>
                  </a:lnTo>
                  <a:lnTo>
                    <a:pt x="56413" y="251574"/>
                  </a:lnTo>
                  <a:lnTo>
                    <a:pt x="90792" y="224320"/>
                  </a:lnTo>
                  <a:lnTo>
                    <a:pt x="121767" y="219024"/>
                  </a:lnTo>
                  <a:lnTo>
                    <a:pt x="137998" y="220345"/>
                  </a:lnTo>
                  <a:lnTo>
                    <a:pt x="177558" y="240220"/>
                  </a:lnTo>
                  <a:lnTo>
                    <a:pt x="197980" y="278879"/>
                  </a:lnTo>
                  <a:lnTo>
                    <a:pt x="199339" y="294830"/>
                  </a:lnTo>
                  <a:lnTo>
                    <a:pt x="199339" y="208610"/>
                  </a:lnTo>
                  <a:lnTo>
                    <a:pt x="183222" y="198729"/>
                  </a:lnTo>
                  <a:lnTo>
                    <a:pt x="204381" y="182765"/>
                  </a:lnTo>
                  <a:lnTo>
                    <a:pt x="205854" y="180822"/>
                  </a:lnTo>
                  <a:lnTo>
                    <a:pt x="219481" y="162928"/>
                  </a:lnTo>
                  <a:lnTo>
                    <a:pt x="228549" y="139204"/>
                  </a:lnTo>
                  <a:lnTo>
                    <a:pt x="231508" y="112191"/>
                  </a:lnTo>
                  <a:lnTo>
                    <a:pt x="231571" y="111607"/>
                  </a:lnTo>
                  <a:lnTo>
                    <a:pt x="229743" y="89725"/>
                  </a:lnTo>
                  <a:lnTo>
                    <a:pt x="215112" y="50774"/>
                  </a:lnTo>
                  <a:lnTo>
                    <a:pt x="189788" y="22567"/>
                  </a:lnTo>
                  <a:lnTo>
                    <a:pt x="189788" y="112191"/>
                  </a:lnTo>
                  <a:lnTo>
                    <a:pt x="188582" y="126212"/>
                  </a:lnTo>
                  <a:lnTo>
                    <a:pt x="170395" y="161124"/>
                  </a:lnTo>
                  <a:lnTo>
                    <a:pt x="135763" y="179590"/>
                  </a:lnTo>
                  <a:lnTo>
                    <a:pt x="121767" y="180822"/>
                  </a:lnTo>
                  <a:lnTo>
                    <a:pt x="107746" y="179590"/>
                  </a:lnTo>
                  <a:lnTo>
                    <a:pt x="73113" y="161124"/>
                  </a:lnTo>
                  <a:lnTo>
                    <a:pt x="58648" y="139204"/>
                  </a:lnTo>
                  <a:lnTo>
                    <a:pt x="58559" y="139052"/>
                  </a:lnTo>
                  <a:lnTo>
                    <a:pt x="54927" y="126212"/>
                  </a:lnTo>
                  <a:lnTo>
                    <a:pt x="53708" y="112191"/>
                  </a:lnTo>
                  <a:lnTo>
                    <a:pt x="54965" y="97142"/>
                  </a:lnTo>
                  <a:lnTo>
                    <a:pt x="73710" y="61150"/>
                  </a:lnTo>
                  <a:lnTo>
                    <a:pt x="108229" y="42989"/>
                  </a:lnTo>
                  <a:lnTo>
                    <a:pt x="121767" y="41770"/>
                  </a:lnTo>
                  <a:lnTo>
                    <a:pt x="135280" y="42989"/>
                  </a:lnTo>
                  <a:lnTo>
                    <a:pt x="169786" y="61150"/>
                  </a:lnTo>
                  <a:lnTo>
                    <a:pt x="188544" y="97142"/>
                  </a:lnTo>
                  <a:lnTo>
                    <a:pt x="189738" y="111607"/>
                  </a:lnTo>
                  <a:lnTo>
                    <a:pt x="189788" y="112191"/>
                  </a:lnTo>
                  <a:lnTo>
                    <a:pt x="189788" y="22567"/>
                  </a:lnTo>
                  <a:lnTo>
                    <a:pt x="186321" y="19481"/>
                  </a:lnTo>
                  <a:lnTo>
                    <a:pt x="167563" y="9309"/>
                  </a:lnTo>
                  <a:lnTo>
                    <a:pt x="146037" y="3213"/>
                  </a:lnTo>
                  <a:lnTo>
                    <a:pt x="121767" y="1181"/>
                  </a:lnTo>
                  <a:lnTo>
                    <a:pt x="97472" y="3213"/>
                  </a:lnTo>
                  <a:lnTo>
                    <a:pt x="57175" y="19481"/>
                  </a:lnTo>
                  <a:lnTo>
                    <a:pt x="28384" y="50774"/>
                  </a:lnTo>
                  <a:lnTo>
                    <a:pt x="13766" y="89725"/>
                  </a:lnTo>
                  <a:lnTo>
                    <a:pt x="11938" y="111607"/>
                  </a:lnTo>
                  <a:lnTo>
                    <a:pt x="14935" y="139052"/>
                  </a:lnTo>
                  <a:lnTo>
                    <a:pt x="14960" y="139204"/>
                  </a:lnTo>
                  <a:lnTo>
                    <a:pt x="24015" y="162928"/>
                  </a:lnTo>
                  <a:lnTo>
                    <a:pt x="39128" y="182765"/>
                  </a:lnTo>
                  <a:lnTo>
                    <a:pt x="60274" y="198729"/>
                  </a:lnTo>
                  <a:lnTo>
                    <a:pt x="33909" y="214884"/>
                  </a:lnTo>
                  <a:lnTo>
                    <a:pt x="15062" y="236486"/>
                  </a:lnTo>
                  <a:lnTo>
                    <a:pt x="3759" y="263525"/>
                  </a:lnTo>
                  <a:lnTo>
                    <a:pt x="0" y="296011"/>
                  </a:lnTo>
                  <a:lnTo>
                    <a:pt x="1993" y="319798"/>
                  </a:lnTo>
                  <a:lnTo>
                    <a:pt x="17957" y="361429"/>
                  </a:lnTo>
                  <a:lnTo>
                    <a:pt x="49517" y="394030"/>
                  </a:lnTo>
                  <a:lnTo>
                    <a:pt x="94437" y="410883"/>
                  </a:lnTo>
                  <a:lnTo>
                    <a:pt x="121767" y="412991"/>
                  </a:lnTo>
                  <a:lnTo>
                    <a:pt x="149072" y="410883"/>
                  </a:lnTo>
                  <a:lnTo>
                    <a:pt x="173151" y="404571"/>
                  </a:lnTo>
                  <a:lnTo>
                    <a:pt x="193992" y="394030"/>
                  </a:lnTo>
                  <a:lnTo>
                    <a:pt x="211582" y="379285"/>
                  </a:lnTo>
                  <a:lnTo>
                    <a:pt x="216954" y="372414"/>
                  </a:lnTo>
                  <a:lnTo>
                    <a:pt x="225552" y="361429"/>
                  </a:lnTo>
                  <a:lnTo>
                    <a:pt x="235521" y="341604"/>
                  </a:lnTo>
                  <a:lnTo>
                    <a:pt x="241515" y="319798"/>
                  </a:lnTo>
                  <a:lnTo>
                    <a:pt x="243509" y="296011"/>
                  </a:lnTo>
                  <a:close/>
                </a:path>
                <a:path w="1173479" h="414020">
                  <a:moveTo>
                    <a:pt x="494195" y="7747"/>
                  </a:moveTo>
                  <a:lnTo>
                    <a:pt x="406450" y="7747"/>
                  </a:lnTo>
                  <a:lnTo>
                    <a:pt x="383184" y="49517"/>
                  </a:lnTo>
                  <a:lnTo>
                    <a:pt x="450024" y="49517"/>
                  </a:lnTo>
                  <a:lnTo>
                    <a:pt x="450024" y="405841"/>
                  </a:lnTo>
                  <a:lnTo>
                    <a:pt x="494195" y="405841"/>
                  </a:lnTo>
                  <a:lnTo>
                    <a:pt x="494195" y="7747"/>
                  </a:lnTo>
                  <a:close/>
                </a:path>
                <a:path w="1173479" h="414020">
                  <a:moveTo>
                    <a:pt x="962101" y="90716"/>
                  </a:moveTo>
                  <a:lnTo>
                    <a:pt x="960539" y="73215"/>
                  </a:lnTo>
                  <a:lnTo>
                    <a:pt x="955840" y="57137"/>
                  </a:lnTo>
                  <a:lnTo>
                    <a:pt x="948004" y="42481"/>
                  </a:lnTo>
                  <a:lnTo>
                    <a:pt x="943457" y="36995"/>
                  </a:lnTo>
                  <a:lnTo>
                    <a:pt x="937031" y="29235"/>
                  </a:lnTo>
                  <a:lnTo>
                    <a:pt x="926287" y="20345"/>
                  </a:lnTo>
                  <a:lnTo>
                    <a:pt x="926287" y="90716"/>
                  </a:lnTo>
                  <a:lnTo>
                    <a:pt x="925372" y="101358"/>
                  </a:lnTo>
                  <a:lnTo>
                    <a:pt x="903922" y="135534"/>
                  </a:lnTo>
                  <a:lnTo>
                    <a:pt x="875563" y="144424"/>
                  </a:lnTo>
                  <a:lnTo>
                    <a:pt x="865479" y="143446"/>
                  </a:lnTo>
                  <a:lnTo>
                    <a:pt x="833208" y="120307"/>
                  </a:lnTo>
                  <a:lnTo>
                    <a:pt x="824826" y="90716"/>
                  </a:lnTo>
                  <a:lnTo>
                    <a:pt x="825766" y="80060"/>
                  </a:lnTo>
                  <a:lnTo>
                    <a:pt x="847572" y="45897"/>
                  </a:lnTo>
                  <a:lnTo>
                    <a:pt x="875563" y="36995"/>
                  </a:lnTo>
                  <a:lnTo>
                    <a:pt x="885875" y="37985"/>
                  </a:lnTo>
                  <a:lnTo>
                    <a:pt x="918070" y="61112"/>
                  </a:lnTo>
                  <a:lnTo>
                    <a:pt x="926287" y="90716"/>
                  </a:lnTo>
                  <a:lnTo>
                    <a:pt x="926287" y="20345"/>
                  </a:lnTo>
                  <a:lnTo>
                    <a:pt x="923785" y="18262"/>
                  </a:lnTo>
                  <a:lnTo>
                    <a:pt x="909129" y="10426"/>
                  </a:lnTo>
                  <a:lnTo>
                    <a:pt x="893051" y="5727"/>
                  </a:lnTo>
                  <a:lnTo>
                    <a:pt x="875563" y="4165"/>
                  </a:lnTo>
                  <a:lnTo>
                    <a:pt x="858062" y="5727"/>
                  </a:lnTo>
                  <a:lnTo>
                    <a:pt x="814082" y="29235"/>
                  </a:lnTo>
                  <a:lnTo>
                    <a:pt x="790587" y="73215"/>
                  </a:lnTo>
                  <a:lnTo>
                    <a:pt x="789025" y="90716"/>
                  </a:lnTo>
                  <a:lnTo>
                    <a:pt x="790587" y="108204"/>
                  </a:lnTo>
                  <a:lnTo>
                    <a:pt x="814082" y="152184"/>
                  </a:lnTo>
                  <a:lnTo>
                    <a:pt x="858062" y="175679"/>
                  </a:lnTo>
                  <a:lnTo>
                    <a:pt x="875563" y="177241"/>
                  </a:lnTo>
                  <a:lnTo>
                    <a:pt x="893051" y="175679"/>
                  </a:lnTo>
                  <a:lnTo>
                    <a:pt x="909129" y="170980"/>
                  </a:lnTo>
                  <a:lnTo>
                    <a:pt x="923785" y="163144"/>
                  </a:lnTo>
                  <a:lnTo>
                    <a:pt x="937031" y="152184"/>
                  </a:lnTo>
                  <a:lnTo>
                    <a:pt x="943457" y="144424"/>
                  </a:lnTo>
                  <a:lnTo>
                    <a:pt x="948004" y="138938"/>
                  </a:lnTo>
                  <a:lnTo>
                    <a:pt x="955840" y="124282"/>
                  </a:lnTo>
                  <a:lnTo>
                    <a:pt x="960539" y="108204"/>
                  </a:lnTo>
                  <a:lnTo>
                    <a:pt x="962101" y="90716"/>
                  </a:lnTo>
                  <a:close/>
                </a:path>
                <a:path w="1173479" h="414020">
                  <a:moveTo>
                    <a:pt x="1108913" y="13119"/>
                  </a:moveTo>
                  <a:lnTo>
                    <a:pt x="1085646" y="0"/>
                  </a:lnTo>
                  <a:lnTo>
                    <a:pt x="853478" y="399872"/>
                  </a:lnTo>
                  <a:lnTo>
                    <a:pt x="876757" y="413600"/>
                  </a:lnTo>
                  <a:lnTo>
                    <a:pt x="1108913" y="13119"/>
                  </a:lnTo>
                  <a:close/>
                </a:path>
                <a:path w="1173479" h="414020">
                  <a:moveTo>
                    <a:pt x="1173378" y="323469"/>
                  </a:moveTo>
                  <a:lnTo>
                    <a:pt x="1171816" y="305981"/>
                  </a:lnTo>
                  <a:lnTo>
                    <a:pt x="1167117" y="289902"/>
                  </a:lnTo>
                  <a:lnTo>
                    <a:pt x="1159281" y="275247"/>
                  </a:lnTo>
                  <a:lnTo>
                    <a:pt x="1154734" y="269760"/>
                  </a:lnTo>
                  <a:lnTo>
                    <a:pt x="1148321" y="262001"/>
                  </a:lnTo>
                  <a:lnTo>
                    <a:pt x="1137577" y="253111"/>
                  </a:lnTo>
                  <a:lnTo>
                    <a:pt x="1137577" y="323469"/>
                  </a:lnTo>
                  <a:lnTo>
                    <a:pt x="1136662" y="334124"/>
                  </a:lnTo>
                  <a:lnTo>
                    <a:pt x="1115212" y="368300"/>
                  </a:lnTo>
                  <a:lnTo>
                    <a:pt x="1086840" y="377190"/>
                  </a:lnTo>
                  <a:lnTo>
                    <a:pt x="1076769" y="376199"/>
                  </a:lnTo>
                  <a:lnTo>
                    <a:pt x="1044498" y="353072"/>
                  </a:lnTo>
                  <a:lnTo>
                    <a:pt x="1036104" y="323469"/>
                  </a:lnTo>
                  <a:lnTo>
                    <a:pt x="1037031" y="312826"/>
                  </a:lnTo>
                  <a:lnTo>
                    <a:pt x="1058862" y="278650"/>
                  </a:lnTo>
                  <a:lnTo>
                    <a:pt x="1086840" y="269760"/>
                  </a:lnTo>
                  <a:lnTo>
                    <a:pt x="1097153" y="270738"/>
                  </a:lnTo>
                  <a:lnTo>
                    <a:pt x="1129347" y="293878"/>
                  </a:lnTo>
                  <a:lnTo>
                    <a:pt x="1137577" y="323469"/>
                  </a:lnTo>
                  <a:lnTo>
                    <a:pt x="1137577" y="253111"/>
                  </a:lnTo>
                  <a:lnTo>
                    <a:pt x="1135075" y="251028"/>
                  </a:lnTo>
                  <a:lnTo>
                    <a:pt x="1120406" y="243192"/>
                  </a:lnTo>
                  <a:lnTo>
                    <a:pt x="1104328" y="238493"/>
                  </a:lnTo>
                  <a:lnTo>
                    <a:pt x="1086840" y="236931"/>
                  </a:lnTo>
                  <a:lnTo>
                    <a:pt x="1069352" y="238493"/>
                  </a:lnTo>
                  <a:lnTo>
                    <a:pt x="1025372" y="262001"/>
                  </a:lnTo>
                  <a:lnTo>
                    <a:pt x="1001864" y="305981"/>
                  </a:lnTo>
                  <a:lnTo>
                    <a:pt x="1000290" y="323469"/>
                  </a:lnTo>
                  <a:lnTo>
                    <a:pt x="1001864" y="340969"/>
                  </a:lnTo>
                  <a:lnTo>
                    <a:pt x="1025372" y="384949"/>
                  </a:lnTo>
                  <a:lnTo>
                    <a:pt x="1069352" y="408457"/>
                  </a:lnTo>
                  <a:lnTo>
                    <a:pt x="1086840" y="410019"/>
                  </a:lnTo>
                  <a:lnTo>
                    <a:pt x="1104328" y="408457"/>
                  </a:lnTo>
                  <a:lnTo>
                    <a:pt x="1148321" y="384949"/>
                  </a:lnTo>
                  <a:lnTo>
                    <a:pt x="1171816" y="340969"/>
                  </a:lnTo>
                  <a:lnTo>
                    <a:pt x="1173378" y="3234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129162" y="4955126"/>
              <a:ext cx="223218" cy="248892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4433519" y="4834565"/>
              <a:ext cx="2526665" cy="434340"/>
            </a:xfrm>
            <a:custGeom>
              <a:avLst/>
              <a:gdLst/>
              <a:ahLst/>
              <a:cxnLst/>
              <a:rect l="l" t="t" r="r" b="b"/>
              <a:pathLst>
                <a:path w="2526665" h="434339">
                  <a:moveTo>
                    <a:pt x="346176" y="245300"/>
                  </a:moveTo>
                  <a:lnTo>
                    <a:pt x="343865" y="218198"/>
                  </a:lnTo>
                  <a:lnTo>
                    <a:pt x="336918" y="193535"/>
                  </a:lnTo>
                  <a:lnTo>
                    <a:pt x="325361" y="171335"/>
                  </a:lnTo>
                  <a:lnTo>
                    <a:pt x="310159" y="152793"/>
                  </a:lnTo>
                  <a:lnTo>
                    <a:pt x="309181" y="151599"/>
                  </a:lnTo>
                  <a:lnTo>
                    <a:pt x="302006" y="145732"/>
                  </a:lnTo>
                  <a:lnTo>
                    <a:pt x="302006" y="245300"/>
                  </a:lnTo>
                  <a:lnTo>
                    <a:pt x="300405" y="265633"/>
                  </a:lnTo>
                  <a:lnTo>
                    <a:pt x="276339" y="312750"/>
                  </a:lnTo>
                  <a:lnTo>
                    <a:pt x="232079" y="335711"/>
                  </a:lnTo>
                  <a:lnTo>
                    <a:pt x="214871" y="337223"/>
                  </a:lnTo>
                  <a:lnTo>
                    <a:pt x="197904" y="335711"/>
                  </a:lnTo>
                  <a:lnTo>
                    <a:pt x="154584" y="313055"/>
                  </a:lnTo>
                  <a:lnTo>
                    <a:pt x="131089" y="265874"/>
                  </a:lnTo>
                  <a:lnTo>
                    <a:pt x="130759" y="261416"/>
                  </a:lnTo>
                  <a:lnTo>
                    <a:pt x="129527" y="245300"/>
                  </a:lnTo>
                  <a:lnTo>
                    <a:pt x="135724" y="206895"/>
                  </a:lnTo>
                  <a:lnTo>
                    <a:pt x="167335" y="166751"/>
                  </a:lnTo>
                  <a:lnTo>
                    <a:pt x="214871" y="152793"/>
                  </a:lnTo>
                  <a:lnTo>
                    <a:pt x="232384" y="154343"/>
                  </a:lnTo>
                  <a:lnTo>
                    <a:pt x="276644" y="177558"/>
                  </a:lnTo>
                  <a:lnTo>
                    <a:pt x="300418" y="224967"/>
                  </a:lnTo>
                  <a:lnTo>
                    <a:pt x="302006" y="245300"/>
                  </a:lnTo>
                  <a:lnTo>
                    <a:pt x="302006" y="145732"/>
                  </a:lnTo>
                  <a:lnTo>
                    <a:pt x="289394" y="135420"/>
                  </a:lnTo>
                  <a:lnTo>
                    <a:pt x="267093" y="123850"/>
                  </a:lnTo>
                  <a:lnTo>
                    <a:pt x="242252" y="116916"/>
                  </a:lnTo>
                  <a:lnTo>
                    <a:pt x="214871" y="114604"/>
                  </a:lnTo>
                  <a:lnTo>
                    <a:pt x="187083" y="116916"/>
                  </a:lnTo>
                  <a:lnTo>
                    <a:pt x="140233" y="135420"/>
                  </a:lnTo>
                  <a:lnTo>
                    <a:pt x="108788" y="166751"/>
                  </a:lnTo>
                  <a:lnTo>
                    <a:pt x="92062" y="201968"/>
                  </a:lnTo>
                  <a:lnTo>
                    <a:pt x="87744" y="222034"/>
                  </a:lnTo>
                  <a:lnTo>
                    <a:pt x="42989" y="222034"/>
                  </a:lnTo>
                  <a:lnTo>
                    <a:pt x="42989" y="120561"/>
                  </a:lnTo>
                  <a:lnTo>
                    <a:pt x="0" y="120561"/>
                  </a:lnTo>
                  <a:lnTo>
                    <a:pt x="0" y="368261"/>
                  </a:lnTo>
                  <a:lnTo>
                    <a:pt x="42989" y="368261"/>
                  </a:lnTo>
                  <a:lnTo>
                    <a:pt x="42989" y="261416"/>
                  </a:lnTo>
                  <a:lnTo>
                    <a:pt x="85369" y="261416"/>
                  </a:lnTo>
                  <a:lnTo>
                    <a:pt x="102146" y="313461"/>
                  </a:lnTo>
                  <a:lnTo>
                    <a:pt x="133070" y="349237"/>
                  </a:lnTo>
                  <a:lnTo>
                    <a:pt x="184099" y="372503"/>
                  </a:lnTo>
                  <a:lnTo>
                    <a:pt x="214871" y="375412"/>
                  </a:lnTo>
                  <a:lnTo>
                    <a:pt x="242011" y="373100"/>
                  </a:lnTo>
                  <a:lnTo>
                    <a:pt x="266725" y="366166"/>
                  </a:lnTo>
                  <a:lnTo>
                    <a:pt x="289013" y="354609"/>
                  </a:lnTo>
                  <a:lnTo>
                    <a:pt x="308876" y="338429"/>
                  </a:lnTo>
                  <a:lnTo>
                    <a:pt x="309867" y="337223"/>
                  </a:lnTo>
                  <a:lnTo>
                    <a:pt x="325196" y="318719"/>
                  </a:lnTo>
                  <a:lnTo>
                    <a:pt x="336854" y="296633"/>
                  </a:lnTo>
                  <a:lnTo>
                    <a:pt x="343839" y="272161"/>
                  </a:lnTo>
                  <a:lnTo>
                    <a:pt x="346176" y="245300"/>
                  </a:lnTo>
                  <a:close/>
                </a:path>
                <a:path w="2526665" h="434339">
                  <a:moveTo>
                    <a:pt x="641007" y="328879"/>
                  </a:moveTo>
                  <a:lnTo>
                    <a:pt x="604012" y="328879"/>
                  </a:lnTo>
                  <a:lnTo>
                    <a:pt x="604012" y="159969"/>
                  </a:lnTo>
                  <a:lnTo>
                    <a:pt x="604012" y="120561"/>
                  </a:lnTo>
                  <a:lnTo>
                    <a:pt x="561035" y="120561"/>
                  </a:lnTo>
                  <a:lnTo>
                    <a:pt x="561035" y="159969"/>
                  </a:lnTo>
                  <a:lnTo>
                    <a:pt x="561035" y="328879"/>
                  </a:lnTo>
                  <a:lnTo>
                    <a:pt x="442861" y="328879"/>
                  </a:lnTo>
                  <a:lnTo>
                    <a:pt x="455917" y="314286"/>
                  </a:lnTo>
                  <a:lnTo>
                    <a:pt x="465239" y="296799"/>
                  </a:lnTo>
                  <a:lnTo>
                    <a:pt x="470839" y="276390"/>
                  </a:lnTo>
                  <a:lnTo>
                    <a:pt x="472706" y="253072"/>
                  </a:lnTo>
                  <a:lnTo>
                    <a:pt x="472706" y="159969"/>
                  </a:lnTo>
                  <a:lnTo>
                    <a:pt x="561035" y="159969"/>
                  </a:lnTo>
                  <a:lnTo>
                    <a:pt x="561035" y="120561"/>
                  </a:lnTo>
                  <a:lnTo>
                    <a:pt x="429729" y="120561"/>
                  </a:lnTo>
                  <a:lnTo>
                    <a:pt x="429729" y="230987"/>
                  </a:lnTo>
                  <a:lnTo>
                    <a:pt x="429094" y="251879"/>
                  </a:lnTo>
                  <a:lnTo>
                    <a:pt x="419582" y="296646"/>
                  </a:lnTo>
                  <a:lnTo>
                    <a:pt x="388137" y="326644"/>
                  </a:lnTo>
                  <a:lnTo>
                    <a:pt x="373621" y="328879"/>
                  </a:lnTo>
                  <a:lnTo>
                    <a:pt x="373621" y="433908"/>
                  </a:lnTo>
                  <a:lnTo>
                    <a:pt x="413016" y="433908"/>
                  </a:lnTo>
                  <a:lnTo>
                    <a:pt x="413016" y="368261"/>
                  </a:lnTo>
                  <a:lnTo>
                    <a:pt x="601624" y="368261"/>
                  </a:lnTo>
                  <a:lnTo>
                    <a:pt x="601624" y="433908"/>
                  </a:lnTo>
                  <a:lnTo>
                    <a:pt x="641007" y="433908"/>
                  </a:lnTo>
                  <a:lnTo>
                    <a:pt x="641007" y="368261"/>
                  </a:lnTo>
                  <a:lnTo>
                    <a:pt x="641007" y="328879"/>
                  </a:lnTo>
                  <a:close/>
                </a:path>
                <a:path w="2526665" h="434339">
                  <a:moveTo>
                    <a:pt x="907796" y="253060"/>
                  </a:moveTo>
                  <a:lnTo>
                    <a:pt x="902868" y="201142"/>
                  </a:lnTo>
                  <a:lnTo>
                    <a:pt x="884516" y="159956"/>
                  </a:lnTo>
                  <a:lnTo>
                    <a:pt x="863625" y="138036"/>
                  </a:lnTo>
                  <a:lnTo>
                    <a:pt x="863625" y="217258"/>
                  </a:lnTo>
                  <a:lnTo>
                    <a:pt x="718007" y="217258"/>
                  </a:lnTo>
                  <a:lnTo>
                    <a:pt x="734060" y="180721"/>
                  </a:lnTo>
                  <a:lnTo>
                    <a:pt x="765517" y="157353"/>
                  </a:lnTo>
                  <a:lnTo>
                    <a:pt x="790803" y="152793"/>
                  </a:lnTo>
                  <a:lnTo>
                    <a:pt x="804519" y="153936"/>
                  </a:lnTo>
                  <a:lnTo>
                    <a:pt x="804214" y="153936"/>
                  </a:lnTo>
                  <a:lnTo>
                    <a:pt x="816394" y="157200"/>
                  </a:lnTo>
                  <a:lnTo>
                    <a:pt x="847344" y="179933"/>
                  </a:lnTo>
                  <a:lnTo>
                    <a:pt x="863625" y="217258"/>
                  </a:lnTo>
                  <a:lnTo>
                    <a:pt x="863625" y="138036"/>
                  </a:lnTo>
                  <a:lnTo>
                    <a:pt x="845273" y="125945"/>
                  </a:lnTo>
                  <a:lnTo>
                    <a:pt x="819937" y="117436"/>
                  </a:lnTo>
                  <a:lnTo>
                    <a:pt x="790803" y="114592"/>
                  </a:lnTo>
                  <a:lnTo>
                    <a:pt x="764755" y="116928"/>
                  </a:lnTo>
                  <a:lnTo>
                    <a:pt x="721042" y="135585"/>
                  </a:lnTo>
                  <a:lnTo>
                    <a:pt x="689140" y="171767"/>
                  </a:lnTo>
                  <a:lnTo>
                    <a:pt x="672871" y="218770"/>
                  </a:lnTo>
                  <a:lnTo>
                    <a:pt x="670839" y="245897"/>
                  </a:lnTo>
                  <a:lnTo>
                    <a:pt x="673100" y="276136"/>
                  </a:lnTo>
                  <a:lnTo>
                    <a:pt x="691159" y="324624"/>
                  </a:lnTo>
                  <a:lnTo>
                    <a:pt x="725881" y="357124"/>
                  </a:lnTo>
                  <a:lnTo>
                    <a:pt x="769010" y="373380"/>
                  </a:lnTo>
                  <a:lnTo>
                    <a:pt x="793203" y="375412"/>
                  </a:lnTo>
                  <a:lnTo>
                    <a:pt x="816483" y="373507"/>
                  </a:lnTo>
                  <a:lnTo>
                    <a:pt x="857669" y="358292"/>
                  </a:lnTo>
                  <a:lnTo>
                    <a:pt x="892124" y="326923"/>
                  </a:lnTo>
                  <a:lnTo>
                    <a:pt x="905992" y="304990"/>
                  </a:lnTo>
                  <a:lnTo>
                    <a:pt x="870191" y="285292"/>
                  </a:lnTo>
                  <a:lnTo>
                    <a:pt x="865225" y="294805"/>
                  </a:lnTo>
                  <a:lnTo>
                    <a:pt x="859294" y="303644"/>
                  </a:lnTo>
                  <a:lnTo>
                    <a:pt x="821105" y="332740"/>
                  </a:lnTo>
                  <a:lnTo>
                    <a:pt x="793788" y="337223"/>
                  </a:lnTo>
                  <a:lnTo>
                    <a:pt x="778014" y="335762"/>
                  </a:lnTo>
                  <a:lnTo>
                    <a:pt x="738289" y="313944"/>
                  </a:lnTo>
                  <a:lnTo>
                    <a:pt x="716686" y="270967"/>
                  </a:lnTo>
                  <a:lnTo>
                    <a:pt x="715022" y="253060"/>
                  </a:lnTo>
                  <a:lnTo>
                    <a:pt x="907796" y="253060"/>
                  </a:lnTo>
                  <a:close/>
                </a:path>
                <a:path w="2526665" h="434339">
                  <a:moveTo>
                    <a:pt x="1168006" y="13728"/>
                  </a:moveTo>
                  <a:lnTo>
                    <a:pt x="1132205" y="0"/>
                  </a:lnTo>
                  <a:lnTo>
                    <a:pt x="1125004" y="15671"/>
                  </a:lnTo>
                  <a:lnTo>
                    <a:pt x="1114145" y="26860"/>
                  </a:lnTo>
                  <a:lnTo>
                    <a:pt x="1099642" y="33578"/>
                  </a:lnTo>
                  <a:lnTo>
                    <a:pt x="1081481" y="35814"/>
                  </a:lnTo>
                  <a:lnTo>
                    <a:pt x="1063307" y="33578"/>
                  </a:lnTo>
                  <a:lnTo>
                    <a:pt x="1048791" y="26860"/>
                  </a:lnTo>
                  <a:lnTo>
                    <a:pt x="1037932" y="15671"/>
                  </a:lnTo>
                  <a:lnTo>
                    <a:pt x="1030732" y="0"/>
                  </a:lnTo>
                  <a:lnTo>
                    <a:pt x="994930" y="13728"/>
                  </a:lnTo>
                  <a:lnTo>
                    <a:pt x="1016800" y="47650"/>
                  </a:lnTo>
                  <a:lnTo>
                    <a:pt x="1052449" y="67754"/>
                  </a:lnTo>
                  <a:lnTo>
                    <a:pt x="1081481" y="71628"/>
                  </a:lnTo>
                  <a:lnTo>
                    <a:pt x="1096479" y="70662"/>
                  </a:lnTo>
                  <a:lnTo>
                    <a:pt x="1135494" y="56121"/>
                  </a:lnTo>
                  <a:lnTo>
                    <a:pt x="1162392" y="26454"/>
                  </a:lnTo>
                  <a:lnTo>
                    <a:pt x="1168006" y="13728"/>
                  </a:lnTo>
                  <a:close/>
                </a:path>
                <a:path w="2526665" h="434339">
                  <a:moveTo>
                    <a:pt x="1185913" y="101473"/>
                  </a:moveTo>
                  <a:lnTo>
                    <a:pt x="1016419" y="284099"/>
                  </a:lnTo>
                  <a:lnTo>
                    <a:pt x="1016419" y="120561"/>
                  </a:lnTo>
                  <a:lnTo>
                    <a:pt x="973442" y="120561"/>
                  </a:lnTo>
                  <a:lnTo>
                    <a:pt x="973442" y="385572"/>
                  </a:lnTo>
                  <a:lnTo>
                    <a:pt x="1067612" y="284099"/>
                  </a:lnTo>
                  <a:lnTo>
                    <a:pt x="1142949" y="202933"/>
                  </a:lnTo>
                  <a:lnTo>
                    <a:pt x="1142949" y="368261"/>
                  </a:lnTo>
                  <a:lnTo>
                    <a:pt x="1185913" y="368261"/>
                  </a:lnTo>
                  <a:lnTo>
                    <a:pt x="1185913" y="202933"/>
                  </a:lnTo>
                  <a:lnTo>
                    <a:pt x="1185913" y="101473"/>
                  </a:lnTo>
                  <a:close/>
                </a:path>
                <a:path w="2526665" h="434339">
                  <a:moveTo>
                    <a:pt x="1789303" y="222034"/>
                  </a:moveTo>
                  <a:lnTo>
                    <a:pt x="1395387" y="222034"/>
                  </a:lnTo>
                  <a:lnTo>
                    <a:pt x="1395387" y="260223"/>
                  </a:lnTo>
                  <a:lnTo>
                    <a:pt x="1789303" y="260223"/>
                  </a:lnTo>
                  <a:lnTo>
                    <a:pt x="1789303" y="222034"/>
                  </a:lnTo>
                  <a:close/>
                </a:path>
                <a:path w="2526665" h="434339">
                  <a:moveTo>
                    <a:pt x="2198128" y="120561"/>
                  </a:moveTo>
                  <a:lnTo>
                    <a:pt x="1998776" y="120561"/>
                  </a:lnTo>
                  <a:lnTo>
                    <a:pt x="1998776" y="159931"/>
                  </a:lnTo>
                  <a:lnTo>
                    <a:pt x="1998776" y="368211"/>
                  </a:lnTo>
                  <a:lnTo>
                    <a:pt x="2041753" y="368211"/>
                  </a:lnTo>
                  <a:lnTo>
                    <a:pt x="2041753" y="159931"/>
                  </a:lnTo>
                  <a:lnTo>
                    <a:pt x="2155152" y="159931"/>
                  </a:lnTo>
                  <a:lnTo>
                    <a:pt x="2155152" y="368211"/>
                  </a:lnTo>
                  <a:lnTo>
                    <a:pt x="2198128" y="368211"/>
                  </a:lnTo>
                  <a:lnTo>
                    <a:pt x="2198128" y="159931"/>
                  </a:lnTo>
                  <a:lnTo>
                    <a:pt x="2198128" y="120561"/>
                  </a:lnTo>
                  <a:close/>
                </a:path>
                <a:path w="2526665" h="434339">
                  <a:moveTo>
                    <a:pt x="2526373" y="245300"/>
                  </a:moveTo>
                  <a:lnTo>
                    <a:pt x="2524048" y="218198"/>
                  </a:lnTo>
                  <a:lnTo>
                    <a:pt x="2517051" y="193535"/>
                  </a:lnTo>
                  <a:lnTo>
                    <a:pt x="2505392" y="171335"/>
                  </a:lnTo>
                  <a:lnTo>
                    <a:pt x="2490051" y="152793"/>
                  </a:lnTo>
                  <a:lnTo>
                    <a:pt x="2489073" y="151599"/>
                  </a:lnTo>
                  <a:lnTo>
                    <a:pt x="2482215" y="146024"/>
                  </a:lnTo>
                  <a:lnTo>
                    <a:pt x="2482215" y="245300"/>
                  </a:lnTo>
                  <a:lnTo>
                    <a:pt x="2480602" y="265633"/>
                  </a:lnTo>
                  <a:lnTo>
                    <a:pt x="2456548" y="312750"/>
                  </a:lnTo>
                  <a:lnTo>
                    <a:pt x="2412339" y="335686"/>
                  </a:lnTo>
                  <a:lnTo>
                    <a:pt x="2395067" y="337223"/>
                  </a:lnTo>
                  <a:lnTo>
                    <a:pt x="2377795" y="335686"/>
                  </a:lnTo>
                  <a:lnTo>
                    <a:pt x="2333599" y="312750"/>
                  </a:lnTo>
                  <a:lnTo>
                    <a:pt x="2309533" y="265633"/>
                  </a:lnTo>
                  <a:lnTo>
                    <a:pt x="2307933" y="245300"/>
                  </a:lnTo>
                  <a:lnTo>
                    <a:pt x="2309520" y="224967"/>
                  </a:lnTo>
                  <a:lnTo>
                    <a:pt x="2333294" y="177558"/>
                  </a:lnTo>
                  <a:lnTo>
                    <a:pt x="2377554" y="154343"/>
                  </a:lnTo>
                  <a:lnTo>
                    <a:pt x="2395067" y="152793"/>
                  </a:lnTo>
                  <a:lnTo>
                    <a:pt x="2412644" y="154343"/>
                  </a:lnTo>
                  <a:lnTo>
                    <a:pt x="2456853" y="177266"/>
                  </a:lnTo>
                  <a:lnTo>
                    <a:pt x="2480627" y="224726"/>
                  </a:lnTo>
                  <a:lnTo>
                    <a:pt x="2482215" y="245300"/>
                  </a:lnTo>
                  <a:lnTo>
                    <a:pt x="2482215" y="146024"/>
                  </a:lnTo>
                  <a:lnTo>
                    <a:pt x="2469210" y="135420"/>
                  </a:lnTo>
                  <a:lnTo>
                    <a:pt x="2446921" y="123850"/>
                  </a:lnTo>
                  <a:lnTo>
                    <a:pt x="2422207" y="116916"/>
                  </a:lnTo>
                  <a:lnTo>
                    <a:pt x="2395067" y="114604"/>
                  </a:lnTo>
                  <a:lnTo>
                    <a:pt x="2367927" y="116916"/>
                  </a:lnTo>
                  <a:lnTo>
                    <a:pt x="2320925" y="135420"/>
                  </a:lnTo>
                  <a:lnTo>
                    <a:pt x="2284742" y="171335"/>
                  </a:lnTo>
                  <a:lnTo>
                    <a:pt x="2266099" y="218198"/>
                  </a:lnTo>
                  <a:lnTo>
                    <a:pt x="2263762" y="245300"/>
                  </a:lnTo>
                  <a:lnTo>
                    <a:pt x="2266099" y="272161"/>
                  </a:lnTo>
                  <a:lnTo>
                    <a:pt x="2284742" y="318719"/>
                  </a:lnTo>
                  <a:lnTo>
                    <a:pt x="2320925" y="354609"/>
                  </a:lnTo>
                  <a:lnTo>
                    <a:pt x="2367927" y="373100"/>
                  </a:lnTo>
                  <a:lnTo>
                    <a:pt x="2395067" y="375412"/>
                  </a:lnTo>
                  <a:lnTo>
                    <a:pt x="2422207" y="373100"/>
                  </a:lnTo>
                  <a:lnTo>
                    <a:pt x="2446921" y="366166"/>
                  </a:lnTo>
                  <a:lnTo>
                    <a:pt x="2469210" y="354609"/>
                  </a:lnTo>
                  <a:lnTo>
                    <a:pt x="2489073" y="338429"/>
                  </a:lnTo>
                  <a:lnTo>
                    <a:pt x="2490063" y="337223"/>
                  </a:lnTo>
                  <a:lnTo>
                    <a:pt x="2505392" y="318719"/>
                  </a:lnTo>
                  <a:lnTo>
                    <a:pt x="2517051" y="296633"/>
                  </a:lnTo>
                  <a:lnTo>
                    <a:pt x="2524048" y="272161"/>
                  </a:lnTo>
                  <a:lnTo>
                    <a:pt x="2526373" y="2453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018383" y="4955126"/>
              <a:ext cx="182633" cy="247688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7246366" y="4936038"/>
              <a:ext cx="1116965" cy="284480"/>
            </a:xfrm>
            <a:custGeom>
              <a:avLst/>
              <a:gdLst/>
              <a:ahLst/>
              <a:cxnLst/>
              <a:rect l="l" t="t" r="r" b="b"/>
              <a:pathLst>
                <a:path w="1116965" h="284479">
                  <a:moveTo>
                    <a:pt x="198158" y="19126"/>
                  </a:moveTo>
                  <a:lnTo>
                    <a:pt x="0" y="19126"/>
                  </a:lnTo>
                  <a:lnTo>
                    <a:pt x="0" y="58496"/>
                  </a:lnTo>
                  <a:lnTo>
                    <a:pt x="77597" y="58496"/>
                  </a:lnTo>
                  <a:lnTo>
                    <a:pt x="77597" y="266776"/>
                  </a:lnTo>
                  <a:lnTo>
                    <a:pt x="120561" y="266776"/>
                  </a:lnTo>
                  <a:lnTo>
                    <a:pt x="120561" y="58496"/>
                  </a:lnTo>
                  <a:lnTo>
                    <a:pt x="198158" y="58496"/>
                  </a:lnTo>
                  <a:lnTo>
                    <a:pt x="198158" y="19126"/>
                  </a:lnTo>
                  <a:close/>
                </a:path>
                <a:path w="1116965" h="284479">
                  <a:moveTo>
                    <a:pt x="455993" y="0"/>
                  </a:moveTo>
                  <a:lnTo>
                    <a:pt x="286486" y="182626"/>
                  </a:lnTo>
                  <a:lnTo>
                    <a:pt x="286486" y="19088"/>
                  </a:lnTo>
                  <a:lnTo>
                    <a:pt x="243509" y="19088"/>
                  </a:lnTo>
                  <a:lnTo>
                    <a:pt x="243509" y="284099"/>
                  </a:lnTo>
                  <a:lnTo>
                    <a:pt x="413016" y="101460"/>
                  </a:lnTo>
                  <a:lnTo>
                    <a:pt x="413016" y="266788"/>
                  </a:lnTo>
                  <a:lnTo>
                    <a:pt x="455993" y="266788"/>
                  </a:lnTo>
                  <a:lnTo>
                    <a:pt x="455993" y="0"/>
                  </a:lnTo>
                  <a:close/>
                </a:path>
                <a:path w="1116965" h="284479">
                  <a:moveTo>
                    <a:pt x="838542" y="19126"/>
                  </a:moveTo>
                  <a:lnTo>
                    <a:pt x="640397" y="19126"/>
                  </a:lnTo>
                  <a:lnTo>
                    <a:pt x="640397" y="58496"/>
                  </a:lnTo>
                  <a:lnTo>
                    <a:pt x="717981" y="58496"/>
                  </a:lnTo>
                  <a:lnTo>
                    <a:pt x="717981" y="266776"/>
                  </a:lnTo>
                  <a:lnTo>
                    <a:pt x="760958" y="266776"/>
                  </a:lnTo>
                  <a:lnTo>
                    <a:pt x="760958" y="58496"/>
                  </a:lnTo>
                  <a:lnTo>
                    <a:pt x="838542" y="58496"/>
                  </a:lnTo>
                  <a:lnTo>
                    <a:pt x="838542" y="19126"/>
                  </a:lnTo>
                  <a:close/>
                </a:path>
                <a:path w="1116965" h="284479">
                  <a:moveTo>
                    <a:pt x="1116672" y="19088"/>
                  </a:moveTo>
                  <a:lnTo>
                    <a:pt x="1076083" y="19088"/>
                  </a:lnTo>
                  <a:lnTo>
                    <a:pt x="1076083" y="143230"/>
                  </a:lnTo>
                  <a:lnTo>
                    <a:pt x="1074686" y="161886"/>
                  </a:lnTo>
                  <a:lnTo>
                    <a:pt x="1053706" y="208889"/>
                  </a:lnTo>
                  <a:lnTo>
                    <a:pt x="1011389" y="234124"/>
                  </a:lnTo>
                  <a:lnTo>
                    <a:pt x="1010970" y="234124"/>
                  </a:lnTo>
                  <a:lnTo>
                    <a:pt x="993724" y="235750"/>
                  </a:lnTo>
                  <a:lnTo>
                    <a:pt x="946213" y="221145"/>
                  </a:lnTo>
                  <a:lnTo>
                    <a:pt x="917994" y="180009"/>
                  </a:lnTo>
                  <a:lnTo>
                    <a:pt x="912596" y="143230"/>
                  </a:lnTo>
                  <a:lnTo>
                    <a:pt x="912545" y="142633"/>
                  </a:lnTo>
                  <a:lnTo>
                    <a:pt x="918438" y="104368"/>
                  </a:lnTo>
                  <a:lnTo>
                    <a:pt x="948563" y="64922"/>
                  </a:lnTo>
                  <a:lnTo>
                    <a:pt x="993724" y="51320"/>
                  </a:lnTo>
                  <a:lnTo>
                    <a:pt x="1009446" y="52832"/>
                  </a:lnTo>
                  <a:lnTo>
                    <a:pt x="1051013" y="75196"/>
                  </a:lnTo>
                  <a:lnTo>
                    <a:pt x="1074521" y="122428"/>
                  </a:lnTo>
                  <a:lnTo>
                    <a:pt x="1076083" y="143230"/>
                  </a:lnTo>
                  <a:lnTo>
                    <a:pt x="1076083" y="19088"/>
                  </a:lnTo>
                  <a:lnTo>
                    <a:pt x="1073696" y="19088"/>
                  </a:lnTo>
                  <a:lnTo>
                    <a:pt x="1073696" y="54305"/>
                  </a:lnTo>
                  <a:lnTo>
                    <a:pt x="1070889" y="51320"/>
                  </a:lnTo>
                  <a:lnTo>
                    <a:pt x="1056754" y="36296"/>
                  </a:lnTo>
                  <a:lnTo>
                    <a:pt x="1036993" y="23431"/>
                  </a:lnTo>
                  <a:lnTo>
                    <a:pt x="1014387" y="15709"/>
                  </a:lnTo>
                  <a:lnTo>
                    <a:pt x="988949" y="13131"/>
                  </a:lnTo>
                  <a:lnTo>
                    <a:pt x="964565" y="15278"/>
                  </a:lnTo>
                  <a:lnTo>
                    <a:pt x="921740" y="32435"/>
                  </a:lnTo>
                  <a:lnTo>
                    <a:pt x="888022" y="66268"/>
                  </a:lnTo>
                  <a:lnTo>
                    <a:pt x="870559" y="113855"/>
                  </a:lnTo>
                  <a:lnTo>
                    <a:pt x="868375" y="142633"/>
                  </a:lnTo>
                  <a:lnTo>
                    <a:pt x="870572" y="171970"/>
                  </a:lnTo>
                  <a:lnTo>
                    <a:pt x="888187" y="220306"/>
                  </a:lnTo>
                  <a:lnTo>
                    <a:pt x="922134" y="254469"/>
                  </a:lnTo>
                  <a:lnTo>
                    <a:pt x="964819" y="271780"/>
                  </a:lnTo>
                  <a:lnTo>
                    <a:pt x="988949" y="273939"/>
                  </a:lnTo>
                  <a:lnTo>
                    <a:pt x="1013929" y="271335"/>
                  </a:lnTo>
                  <a:lnTo>
                    <a:pt x="1036396" y="263499"/>
                  </a:lnTo>
                  <a:lnTo>
                    <a:pt x="1056309" y="250444"/>
                  </a:lnTo>
                  <a:lnTo>
                    <a:pt x="1070292" y="235750"/>
                  </a:lnTo>
                  <a:lnTo>
                    <a:pt x="1073696" y="232168"/>
                  </a:lnTo>
                  <a:lnTo>
                    <a:pt x="1073696" y="266788"/>
                  </a:lnTo>
                  <a:lnTo>
                    <a:pt x="1116672" y="266788"/>
                  </a:lnTo>
                  <a:lnTo>
                    <a:pt x="1116672" y="232168"/>
                  </a:lnTo>
                  <a:lnTo>
                    <a:pt x="1116672" y="54305"/>
                  </a:lnTo>
                  <a:lnTo>
                    <a:pt x="1116672" y="1908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444204" y="4955126"/>
              <a:ext cx="208894" cy="247688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8796922" y="4949158"/>
              <a:ext cx="743585" cy="344805"/>
            </a:xfrm>
            <a:custGeom>
              <a:avLst/>
              <a:gdLst/>
              <a:ahLst/>
              <a:cxnLst/>
              <a:rect l="l" t="t" r="r" b="b"/>
              <a:pathLst>
                <a:path w="743584" h="344804">
                  <a:moveTo>
                    <a:pt x="350951" y="253669"/>
                  </a:moveTo>
                  <a:lnTo>
                    <a:pt x="232765" y="120573"/>
                  </a:lnTo>
                  <a:lnTo>
                    <a:pt x="340194" y="5969"/>
                  </a:lnTo>
                  <a:lnTo>
                    <a:pt x="290068" y="5969"/>
                  </a:lnTo>
                  <a:lnTo>
                    <a:pt x="196951" y="107442"/>
                  </a:lnTo>
                  <a:lnTo>
                    <a:pt x="196951" y="5969"/>
                  </a:lnTo>
                  <a:lnTo>
                    <a:pt x="153987" y="5969"/>
                  </a:lnTo>
                  <a:lnTo>
                    <a:pt x="153987" y="107442"/>
                  </a:lnTo>
                  <a:lnTo>
                    <a:pt x="60871" y="5969"/>
                  </a:lnTo>
                  <a:lnTo>
                    <a:pt x="10744" y="5969"/>
                  </a:lnTo>
                  <a:lnTo>
                    <a:pt x="118173" y="120573"/>
                  </a:lnTo>
                  <a:lnTo>
                    <a:pt x="0" y="253669"/>
                  </a:lnTo>
                  <a:lnTo>
                    <a:pt x="53721" y="253669"/>
                  </a:lnTo>
                  <a:lnTo>
                    <a:pt x="145630" y="149225"/>
                  </a:lnTo>
                  <a:lnTo>
                    <a:pt x="153987" y="157581"/>
                  </a:lnTo>
                  <a:lnTo>
                    <a:pt x="153987" y="253669"/>
                  </a:lnTo>
                  <a:lnTo>
                    <a:pt x="196951" y="253669"/>
                  </a:lnTo>
                  <a:lnTo>
                    <a:pt x="196951" y="157581"/>
                  </a:lnTo>
                  <a:lnTo>
                    <a:pt x="205308" y="149225"/>
                  </a:lnTo>
                  <a:lnTo>
                    <a:pt x="297230" y="253669"/>
                  </a:lnTo>
                  <a:lnTo>
                    <a:pt x="350951" y="253669"/>
                  </a:lnTo>
                  <a:close/>
                </a:path>
                <a:path w="743584" h="344804">
                  <a:moveTo>
                    <a:pt x="615340" y="138468"/>
                  </a:moveTo>
                  <a:lnTo>
                    <a:pt x="614553" y="111163"/>
                  </a:lnTo>
                  <a:lnTo>
                    <a:pt x="613117" y="102666"/>
                  </a:lnTo>
                  <a:lnTo>
                    <a:pt x="610412" y="86550"/>
                  </a:lnTo>
                  <a:lnTo>
                    <a:pt x="592048" y="45364"/>
                  </a:lnTo>
                  <a:lnTo>
                    <a:pt x="571169" y="23456"/>
                  </a:lnTo>
                  <a:lnTo>
                    <a:pt x="571169" y="102666"/>
                  </a:lnTo>
                  <a:lnTo>
                    <a:pt x="425538" y="102666"/>
                  </a:lnTo>
                  <a:lnTo>
                    <a:pt x="441604" y="66128"/>
                  </a:lnTo>
                  <a:lnTo>
                    <a:pt x="473062" y="42760"/>
                  </a:lnTo>
                  <a:lnTo>
                    <a:pt x="498348" y="38201"/>
                  </a:lnTo>
                  <a:lnTo>
                    <a:pt x="512064" y="39344"/>
                  </a:lnTo>
                  <a:lnTo>
                    <a:pt x="511746" y="39344"/>
                  </a:lnTo>
                  <a:lnTo>
                    <a:pt x="523938" y="42608"/>
                  </a:lnTo>
                  <a:lnTo>
                    <a:pt x="554888" y="65341"/>
                  </a:lnTo>
                  <a:lnTo>
                    <a:pt x="571169" y="102666"/>
                  </a:lnTo>
                  <a:lnTo>
                    <a:pt x="571169" y="23456"/>
                  </a:lnTo>
                  <a:lnTo>
                    <a:pt x="552805" y="11353"/>
                  </a:lnTo>
                  <a:lnTo>
                    <a:pt x="527481" y="2844"/>
                  </a:lnTo>
                  <a:lnTo>
                    <a:pt x="498348" y="0"/>
                  </a:lnTo>
                  <a:lnTo>
                    <a:pt x="472300" y="2336"/>
                  </a:lnTo>
                  <a:lnTo>
                    <a:pt x="428586" y="20993"/>
                  </a:lnTo>
                  <a:lnTo>
                    <a:pt x="396684" y="57175"/>
                  </a:lnTo>
                  <a:lnTo>
                    <a:pt x="380415" y="104178"/>
                  </a:lnTo>
                  <a:lnTo>
                    <a:pt x="378383" y="131305"/>
                  </a:lnTo>
                  <a:lnTo>
                    <a:pt x="380644" y="161544"/>
                  </a:lnTo>
                  <a:lnTo>
                    <a:pt x="398703" y="210032"/>
                  </a:lnTo>
                  <a:lnTo>
                    <a:pt x="433425" y="242531"/>
                  </a:lnTo>
                  <a:lnTo>
                    <a:pt x="476554" y="258787"/>
                  </a:lnTo>
                  <a:lnTo>
                    <a:pt x="500748" y="260819"/>
                  </a:lnTo>
                  <a:lnTo>
                    <a:pt x="524027" y="258914"/>
                  </a:lnTo>
                  <a:lnTo>
                    <a:pt x="565200" y="243700"/>
                  </a:lnTo>
                  <a:lnTo>
                    <a:pt x="599668" y="212331"/>
                  </a:lnTo>
                  <a:lnTo>
                    <a:pt x="613537" y="190398"/>
                  </a:lnTo>
                  <a:lnTo>
                    <a:pt x="577723" y="170700"/>
                  </a:lnTo>
                  <a:lnTo>
                    <a:pt x="572770" y="180213"/>
                  </a:lnTo>
                  <a:lnTo>
                    <a:pt x="566839" y="189052"/>
                  </a:lnTo>
                  <a:lnTo>
                    <a:pt x="528650" y="218147"/>
                  </a:lnTo>
                  <a:lnTo>
                    <a:pt x="501332" y="222631"/>
                  </a:lnTo>
                  <a:lnTo>
                    <a:pt x="485559" y="221170"/>
                  </a:lnTo>
                  <a:lnTo>
                    <a:pt x="445833" y="199351"/>
                  </a:lnTo>
                  <a:lnTo>
                    <a:pt x="424230" y="156375"/>
                  </a:lnTo>
                  <a:lnTo>
                    <a:pt x="422567" y="138468"/>
                  </a:lnTo>
                  <a:lnTo>
                    <a:pt x="615340" y="138468"/>
                  </a:lnTo>
                  <a:close/>
                </a:path>
                <a:path w="743584" h="344804">
                  <a:moveTo>
                    <a:pt x="743051" y="209499"/>
                  </a:moveTo>
                  <a:lnTo>
                    <a:pt x="703656" y="195173"/>
                  </a:lnTo>
                  <a:lnTo>
                    <a:pt x="654723" y="333044"/>
                  </a:lnTo>
                  <a:lnTo>
                    <a:pt x="682777" y="344385"/>
                  </a:lnTo>
                  <a:lnTo>
                    <a:pt x="743051" y="2094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780487" y="4955126"/>
              <a:ext cx="208894" cy="247688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10016825" y="4949168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20" h="260985">
                  <a:moveTo>
                    <a:pt x="120572" y="0"/>
                  </a:moveTo>
                  <a:lnTo>
                    <a:pt x="73788" y="8576"/>
                  </a:lnTo>
                  <a:lnTo>
                    <a:pt x="34920" y="34313"/>
                  </a:lnTo>
                  <a:lnTo>
                    <a:pt x="8734" y="75271"/>
                  </a:lnTo>
                  <a:lnTo>
                    <a:pt x="0" y="129503"/>
                  </a:lnTo>
                  <a:lnTo>
                    <a:pt x="2201" y="158829"/>
                  </a:lnTo>
                  <a:lnTo>
                    <a:pt x="19812" y="207173"/>
                  </a:lnTo>
                  <a:lnTo>
                    <a:pt x="53763" y="241336"/>
                  </a:lnTo>
                  <a:lnTo>
                    <a:pt x="96437" y="258645"/>
                  </a:lnTo>
                  <a:lnTo>
                    <a:pt x="120572" y="260808"/>
                  </a:lnTo>
                  <a:lnTo>
                    <a:pt x="145560" y="258199"/>
                  </a:lnTo>
                  <a:lnTo>
                    <a:pt x="168017" y="250368"/>
                  </a:lnTo>
                  <a:lnTo>
                    <a:pt x="187939" y="237312"/>
                  </a:lnTo>
                  <a:lnTo>
                    <a:pt x="201918" y="222611"/>
                  </a:lnTo>
                  <a:lnTo>
                    <a:pt x="125346" y="222611"/>
                  </a:lnTo>
                  <a:lnTo>
                    <a:pt x="107529" y="220989"/>
                  </a:lnTo>
                  <a:lnTo>
                    <a:pt x="65956" y="196653"/>
                  </a:lnTo>
                  <a:lnTo>
                    <a:pt x="45535" y="149143"/>
                  </a:lnTo>
                  <a:lnTo>
                    <a:pt x="44176" y="129503"/>
                  </a:lnTo>
                  <a:lnTo>
                    <a:pt x="45642" y="109291"/>
                  </a:lnTo>
                  <a:lnTo>
                    <a:pt x="67746" y="62364"/>
                  </a:lnTo>
                  <a:lnTo>
                    <a:pt x="108988" y="39698"/>
                  </a:lnTo>
                  <a:lnTo>
                    <a:pt x="125346" y="38187"/>
                  </a:lnTo>
                  <a:lnTo>
                    <a:pt x="202517" y="38187"/>
                  </a:lnTo>
                  <a:lnTo>
                    <a:pt x="188383" y="23156"/>
                  </a:lnTo>
                  <a:lnTo>
                    <a:pt x="168613" y="10290"/>
                  </a:lnTo>
                  <a:lnTo>
                    <a:pt x="146011" y="2572"/>
                  </a:lnTo>
                  <a:lnTo>
                    <a:pt x="120572" y="0"/>
                  </a:lnTo>
                  <a:close/>
                </a:path>
                <a:path w="248920" h="260985">
                  <a:moveTo>
                    <a:pt x="248296" y="219029"/>
                  </a:moveTo>
                  <a:lnTo>
                    <a:pt x="205323" y="219029"/>
                  </a:lnTo>
                  <a:lnTo>
                    <a:pt x="205323" y="253646"/>
                  </a:lnTo>
                  <a:lnTo>
                    <a:pt x="248296" y="253646"/>
                  </a:lnTo>
                  <a:lnTo>
                    <a:pt x="248296" y="219029"/>
                  </a:lnTo>
                  <a:close/>
                </a:path>
                <a:path w="248920" h="260985">
                  <a:moveTo>
                    <a:pt x="202517" y="38187"/>
                  </a:moveTo>
                  <a:lnTo>
                    <a:pt x="125346" y="38187"/>
                  </a:lnTo>
                  <a:lnTo>
                    <a:pt x="141202" y="39698"/>
                  </a:lnTo>
                  <a:lnTo>
                    <a:pt x="141073" y="39698"/>
                  </a:lnTo>
                  <a:lnTo>
                    <a:pt x="182643" y="62060"/>
                  </a:lnTo>
                  <a:lnTo>
                    <a:pt x="206142" y="109291"/>
                  </a:lnTo>
                  <a:lnTo>
                    <a:pt x="207665" y="129503"/>
                  </a:lnTo>
                  <a:lnTo>
                    <a:pt x="207710" y="130100"/>
                  </a:lnTo>
                  <a:lnTo>
                    <a:pt x="195121" y="181579"/>
                  </a:lnTo>
                  <a:lnTo>
                    <a:pt x="159145" y="215896"/>
                  </a:lnTo>
                  <a:lnTo>
                    <a:pt x="143017" y="220989"/>
                  </a:lnTo>
                  <a:lnTo>
                    <a:pt x="142593" y="220989"/>
                  </a:lnTo>
                  <a:lnTo>
                    <a:pt x="125346" y="222611"/>
                  </a:lnTo>
                  <a:lnTo>
                    <a:pt x="201918" y="222611"/>
                  </a:lnTo>
                  <a:lnTo>
                    <a:pt x="205323" y="219029"/>
                  </a:lnTo>
                  <a:lnTo>
                    <a:pt x="248296" y="219029"/>
                  </a:lnTo>
                  <a:lnTo>
                    <a:pt x="248296" y="41171"/>
                  </a:lnTo>
                  <a:lnTo>
                    <a:pt x="205323" y="41171"/>
                  </a:lnTo>
                  <a:lnTo>
                    <a:pt x="202517" y="38187"/>
                  </a:lnTo>
                  <a:close/>
                </a:path>
                <a:path w="248920" h="260985">
                  <a:moveTo>
                    <a:pt x="248296" y="5957"/>
                  </a:moveTo>
                  <a:lnTo>
                    <a:pt x="205323" y="5957"/>
                  </a:lnTo>
                  <a:lnTo>
                    <a:pt x="205323" y="41171"/>
                  </a:lnTo>
                  <a:lnTo>
                    <a:pt x="248296" y="41171"/>
                  </a:lnTo>
                  <a:lnTo>
                    <a:pt x="248296" y="59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346292" y="4955126"/>
              <a:ext cx="208894" cy="247688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10737151" y="4785035"/>
              <a:ext cx="3068955" cy="557530"/>
            </a:xfrm>
            <a:custGeom>
              <a:avLst/>
              <a:gdLst/>
              <a:ahLst/>
              <a:cxnLst/>
              <a:rect l="l" t="t" r="r" b="b"/>
              <a:pathLst>
                <a:path w="3068955" h="557529">
                  <a:moveTo>
                    <a:pt x="237540" y="378421"/>
                  </a:moveTo>
                  <a:lnTo>
                    <a:pt x="196964" y="378421"/>
                  </a:lnTo>
                  <a:lnTo>
                    <a:pt x="196964" y="170141"/>
                  </a:lnTo>
                  <a:lnTo>
                    <a:pt x="153987" y="170141"/>
                  </a:lnTo>
                  <a:lnTo>
                    <a:pt x="153987" y="378421"/>
                  </a:lnTo>
                  <a:lnTo>
                    <a:pt x="42976" y="378421"/>
                  </a:lnTo>
                  <a:lnTo>
                    <a:pt x="42976" y="170141"/>
                  </a:lnTo>
                  <a:lnTo>
                    <a:pt x="0" y="170141"/>
                  </a:lnTo>
                  <a:lnTo>
                    <a:pt x="0" y="378421"/>
                  </a:lnTo>
                  <a:lnTo>
                    <a:pt x="0" y="417791"/>
                  </a:lnTo>
                  <a:lnTo>
                    <a:pt x="198158" y="417791"/>
                  </a:lnTo>
                  <a:lnTo>
                    <a:pt x="198158" y="483831"/>
                  </a:lnTo>
                  <a:lnTo>
                    <a:pt x="237540" y="483831"/>
                  </a:lnTo>
                  <a:lnTo>
                    <a:pt x="237540" y="417791"/>
                  </a:lnTo>
                  <a:lnTo>
                    <a:pt x="237540" y="378421"/>
                  </a:lnTo>
                  <a:close/>
                </a:path>
                <a:path w="3068955" h="557529">
                  <a:moveTo>
                    <a:pt x="504342" y="302590"/>
                  </a:moveTo>
                  <a:lnTo>
                    <a:pt x="503555" y="275285"/>
                  </a:lnTo>
                  <a:lnTo>
                    <a:pt x="502119" y="266788"/>
                  </a:lnTo>
                  <a:lnTo>
                    <a:pt x="499414" y="250672"/>
                  </a:lnTo>
                  <a:lnTo>
                    <a:pt x="481050" y="209486"/>
                  </a:lnTo>
                  <a:lnTo>
                    <a:pt x="460171" y="187579"/>
                  </a:lnTo>
                  <a:lnTo>
                    <a:pt x="460171" y="266788"/>
                  </a:lnTo>
                  <a:lnTo>
                    <a:pt x="314553" y="266788"/>
                  </a:lnTo>
                  <a:lnTo>
                    <a:pt x="330606" y="230251"/>
                  </a:lnTo>
                  <a:lnTo>
                    <a:pt x="362064" y="206883"/>
                  </a:lnTo>
                  <a:lnTo>
                    <a:pt x="387350" y="202323"/>
                  </a:lnTo>
                  <a:lnTo>
                    <a:pt x="401066" y="203466"/>
                  </a:lnTo>
                  <a:lnTo>
                    <a:pt x="400748" y="203466"/>
                  </a:lnTo>
                  <a:lnTo>
                    <a:pt x="412940" y="206730"/>
                  </a:lnTo>
                  <a:lnTo>
                    <a:pt x="443890" y="229463"/>
                  </a:lnTo>
                  <a:lnTo>
                    <a:pt x="460171" y="266788"/>
                  </a:lnTo>
                  <a:lnTo>
                    <a:pt x="460171" y="187579"/>
                  </a:lnTo>
                  <a:lnTo>
                    <a:pt x="441807" y="175475"/>
                  </a:lnTo>
                  <a:lnTo>
                    <a:pt x="416483" y="166966"/>
                  </a:lnTo>
                  <a:lnTo>
                    <a:pt x="387350" y="164122"/>
                  </a:lnTo>
                  <a:lnTo>
                    <a:pt x="361302" y="166458"/>
                  </a:lnTo>
                  <a:lnTo>
                    <a:pt x="317588" y="185115"/>
                  </a:lnTo>
                  <a:lnTo>
                    <a:pt x="285686" y="221297"/>
                  </a:lnTo>
                  <a:lnTo>
                    <a:pt x="269417" y="268300"/>
                  </a:lnTo>
                  <a:lnTo>
                    <a:pt x="267385" y="295427"/>
                  </a:lnTo>
                  <a:lnTo>
                    <a:pt x="269646" y="325666"/>
                  </a:lnTo>
                  <a:lnTo>
                    <a:pt x="287705" y="374154"/>
                  </a:lnTo>
                  <a:lnTo>
                    <a:pt x="322427" y="406654"/>
                  </a:lnTo>
                  <a:lnTo>
                    <a:pt x="365556" y="422910"/>
                  </a:lnTo>
                  <a:lnTo>
                    <a:pt x="389750" y="424942"/>
                  </a:lnTo>
                  <a:lnTo>
                    <a:pt x="413029" y="423037"/>
                  </a:lnTo>
                  <a:lnTo>
                    <a:pt x="454202" y="407822"/>
                  </a:lnTo>
                  <a:lnTo>
                    <a:pt x="488670" y="376453"/>
                  </a:lnTo>
                  <a:lnTo>
                    <a:pt x="502539" y="354520"/>
                  </a:lnTo>
                  <a:lnTo>
                    <a:pt x="466737" y="334822"/>
                  </a:lnTo>
                  <a:lnTo>
                    <a:pt x="461772" y="344335"/>
                  </a:lnTo>
                  <a:lnTo>
                    <a:pt x="455841" y="353174"/>
                  </a:lnTo>
                  <a:lnTo>
                    <a:pt x="417652" y="382270"/>
                  </a:lnTo>
                  <a:lnTo>
                    <a:pt x="390334" y="386753"/>
                  </a:lnTo>
                  <a:lnTo>
                    <a:pt x="374561" y="385292"/>
                  </a:lnTo>
                  <a:lnTo>
                    <a:pt x="334835" y="363474"/>
                  </a:lnTo>
                  <a:lnTo>
                    <a:pt x="313232" y="320497"/>
                  </a:lnTo>
                  <a:lnTo>
                    <a:pt x="311569" y="302590"/>
                  </a:lnTo>
                  <a:lnTo>
                    <a:pt x="504342" y="302590"/>
                  </a:lnTo>
                  <a:close/>
                </a:path>
                <a:path w="3068955" h="557529">
                  <a:moveTo>
                    <a:pt x="772960" y="170141"/>
                  </a:moveTo>
                  <a:lnTo>
                    <a:pt x="729996" y="170141"/>
                  </a:lnTo>
                  <a:lnTo>
                    <a:pt x="729996" y="271741"/>
                  </a:lnTo>
                  <a:lnTo>
                    <a:pt x="613003" y="271741"/>
                  </a:lnTo>
                  <a:lnTo>
                    <a:pt x="613003" y="170141"/>
                  </a:lnTo>
                  <a:lnTo>
                    <a:pt x="570039" y="170141"/>
                  </a:lnTo>
                  <a:lnTo>
                    <a:pt x="570039" y="271741"/>
                  </a:lnTo>
                  <a:lnTo>
                    <a:pt x="570039" y="311111"/>
                  </a:lnTo>
                  <a:lnTo>
                    <a:pt x="570039" y="417791"/>
                  </a:lnTo>
                  <a:lnTo>
                    <a:pt x="613003" y="417791"/>
                  </a:lnTo>
                  <a:lnTo>
                    <a:pt x="613003" y="311111"/>
                  </a:lnTo>
                  <a:lnTo>
                    <a:pt x="729996" y="311111"/>
                  </a:lnTo>
                  <a:lnTo>
                    <a:pt x="729996" y="417791"/>
                  </a:lnTo>
                  <a:lnTo>
                    <a:pt x="772960" y="417791"/>
                  </a:lnTo>
                  <a:lnTo>
                    <a:pt x="772960" y="311111"/>
                  </a:lnTo>
                  <a:lnTo>
                    <a:pt x="772960" y="271741"/>
                  </a:lnTo>
                  <a:lnTo>
                    <a:pt x="772960" y="170141"/>
                  </a:lnTo>
                  <a:close/>
                </a:path>
                <a:path w="3068955" h="557529">
                  <a:moveTo>
                    <a:pt x="1086904" y="170091"/>
                  </a:moveTo>
                  <a:lnTo>
                    <a:pt x="1046314" y="170091"/>
                  </a:lnTo>
                  <a:lnTo>
                    <a:pt x="1046314" y="294233"/>
                  </a:lnTo>
                  <a:lnTo>
                    <a:pt x="1044917" y="312889"/>
                  </a:lnTo>
                  <a:lnTo>
                    <a:pt x="1023937" y="359892"/>
                  </a:lnTo>
                  <a:lnTo>
                    <a:pt x="981621" y="385127"/>
                  </a:lnTo>
                  <a:lnTo>
                    <a:pt x="981202" y="385127"/>
                  </a:lnTo>
                  <a:lnTo>
                    <a:pt x="963955" y="386753"/>
                  </a:lnTo>
                  <a:lnTo>
                    <a:pt x="916444" y="372148"/>
                  </a:lnTo>
                  <a:lnTo>
                    <a:pt x="888225" y="331012"/>
                  </a:lnTo>
                  <a:lnTo>
                    <a:pt x="882827" y="294233"/>
                  </a:lnTo>
                  <a:lnTo>
                    <a:pt x="882777" y="293636"/>
                  </a:lnTo>
                  <a:lnTo>
                    <a:pt x="888669" y="255371"/>
                  </a:lnTo>
                  <a:lnTo>
                    <a:pt x="918794" y="215925"/>
                  </a:lnTo>
                  <a:lnTo>
                    <a:pt x="963955" y="202323"/>
                  </a:lnTo>
                  <a:lnTo>
                    <a:pt x="979678" y="203835"/>
                  </a:lnTo>
                  <a:lnTo>
                    <a:pt x="1021245" y="226199"/>
                  </a:lnTo>
                  <a:lnTo>
                    <a:pt x="1044752" y="273431"/>
                  </a:lnTo>
                  <a:lnTo>
                    <a:pt x="1046314" y="294233"/>
                  </a:lnTo>
                  <a:lnTo>
                    <a:pt x="1046314" y="170091"/>
                  </a:lnTo>
                  <a:lnTo>
                    <a:pt x="1043927" y="170091"/>
                  </a:lnTo>
                  <a:lnTo>
                    <a:pt x="1043927" y="205308"/>
                  </a:lnTo>
                  <a:lnTo>
                    <a:pt x="1041120" y="202323"/>
                  </a:lnTo>
                  <a:lnTo>
                    <a:pt x="1026985" y="187299"/>
                  </a:lnTo>
                  <a:lnTo>
                    <a:pt x="1007224" y="174434"/>
                  </a:lnTo>
                  <a:lnTo>
                    <a:pt x="984618" y="166712"/>
                  </a:lnTo>
                  <a:lnTo>
                    <a:pt x="959180" y="164134"/>
                  </a:lnTo>
                  <a:lnTo>
                    <a:pt x="934796" y="166281"/>
                  </a:lnTo>
                  <a:lnTo>
                    <a:pt x="891971" y="183438"/>
                  </a:lnTo>
                  <a:lnTo>
                    <a:pt x="858253" y="217271"/>
                  </a:lnTo>
                  <a:lnTo>
                    <a:pt x="840790" y="264858"/>
                  </a:lnTo>
                  <a:lnTo>
                    <a:pt x="838606" y="293636"/>
                  </a:lnTo>
                  <a:lnTo>
                    <a:pt x="840803" y="322973"/>
                  </a:lnTo>
                  <a:lnTo>
                    <a:pt x="858418" y="371309"/>
                  </a:lnTo>
                  <a:lnTo>
                    <a:pt x="892365" y="405472"/>
                  </a:lnTo>
                  <a:lnTo>
                    <a:pt x="935037" y="422783"/>
                  </a:lnTo>
                  <a:lnTo>
                    <a:pt x="959180" y="424942"/>
                  </a:lnTo>
                  <a:lnTo>
                    <a:pt x="984161" y="422338"/>
                  </a:lnTo>
                  <a:lnTo>
                    <a:pt x="1006627" y="414502"/>
                  </a:lnTo>
                  <a:lnTo>
                    <a:pt x="1026541" y="401447"/>
                  </a:lnTo>
                  <a:lnTo>
                    <a:pt x="1040523" y="386753"/>
                  </a:lnTo>
                  <a:lnTo>
                    <a:pt x="1043927" y="383171"/>
                  </a:lnTo>
                  <a:lnTo>
                    <a:pt x="1043927" y="417791"/>
                  </a:lnTo>
                  <a:lnTo>
                    <a:pt x="1086904" y="417791"/>
                  </a:lnTo>
                  <a:lnTo>
                    <a:pt x="1086904" y="383171"/>
                  </a:lnTo>
                  <a:lnTo>
                    <a:pt x="1086904" y="205308"/>
                  </a:lnTo>
                  <a:lnTo>
                    <a:pt x="1086904" y="170091"/>
                  </a:lnTo>
                  <a:close/>
                </a:path>
                <a:path w="3068955" h="557529">
                  <a:moveTo>
                    <a:pt x="1230083" y="373621"/>
                  </a:moveTo>
                  <a:lnTo>
                    <a:pt x="1190688" y="359295"/>
                  </a:lnTo>
                  <a:lnTo>
                    <a:pt x="1141742" y="497166"/>
                  </a:lnTo>
                  <a:lnTo>
                    <a:pt x="1169797" y="508508"/>
                  </a:lnTo>
                  <a:lnTo>
                    <a:pt x="1230083" y="373621"/>
                  </a:lnTo>
                  <a:close/>
                </a:path>
                <a:path w="3068955" h="557529">
                  <a:moveTo>
                    <a:pt x="1699831" y="170091"/>
                  </a:moveTo>
                  <a:lnTo>
                    <a:pt x="1652092" y="170091"/>
                  </a:lnTo>
                  <a:lnTo>
                    <a:pt x="1571510" y="347370"/>
                  </a:lnTo>
                  <a:lnTo>
                    <a:pt x="1483779" y="170091"/>
                  </a:lnTo>
                  <a:lnTo>
                    <a:pt x="1434833" y="170091"/>
                  </a:lnTo>
                  <a:lnTo>
                    <a:pt x="1548828" y="394512"/>
                  </a:lnTo>
                  <a:lnTo>
                    <a:pt x="1468856" y="557441"/>
                  </a:lnTo>
                  <a:lnTo>
                    <a:pt x="1516608" y="557441"/>
                  </a:lnTo>
                  <a:lnTo>
                    <a:pt x="1699831" y="170091"/>
                  </a:lnTo>
                  <a:close/>
                </a:path>
                <a:path w="3068955" h="557529">
                  <a:moveTo>
                    <a:pt x="1974367" y="378409"/>
                  </a:moveTo>
                  <a:lnTo>
                    <a:pt x="1937372" y="378409"/>
                  </a:lnTo>
                  <a:lnTo>
                    <a:pt x="1937372" y="209499"/>
                  </a:lnTo>
                  <a:lnTo>
                    <a:pt x="1937372" y="170091"/>
                  </a:lnTo>
                  <a:lnTo>
                    <a:pt x="1894395" y="170091"/>
                  </a:lnTo>
                  <a:lnTo>
                    <a:pt x="1894395" y="209499"/>
                  </a:lnTo>
                  <a:lnTo>
                    <a:pt x="1894395" y="378409"/>
                  </a:lnTo>
                  <a:lnTo>
                    <a:pt x="1776222" y="378409"/>
                  </a:lnTo>
                  <a:lnTo>
                    <a:pt x="1789277" y="363816"/>
                  </a:lnTo>
                  <a:lnTo>
                    <a:pt x="1798599" y="346329"/>
                  </a:lnTo>
                  <a:lnTo>
                    <a:pt x="1804200" y="325920"/>
                  </a:lnTo>
                  <a:lnTo>
                    <a:pt x="1806067" y="302602"/>
                  </a:lnTo>
                  <a:lnTo>
                    <a:pt x="1806067" y="209499"/>
                  </a:lnTo>
                  <a:lnTo>
                    <a:pt x="1894395" y="209499"/>
                  </a:lnTo>
                  <a:lnTo>
                    <a:pt x="1894395" y="170091"/>
                  </a:lnTo>
                  <a:lnTo>
                    <a:pt x="1763090" y="170091"/>
                  </a:lnTo>
                  <a:lnTo>
                    <a:pt x="1763090" y="280517"/>
                  </a:lnTo>
                  <a:lnTo>
                    <a:pt x="1762455" y="301409"/>
                  </a:lnTo>
                  <a:lnTo>
                    <a:pt x="1752942" y="346176"/>
                  </a:lnTo>
                  <a:lnTo>
                    <a:pt x="1721497" y="376174"/>
                  </a:lnTo>
                  <a:lnTo>
                    <a:pt x="1706981" y="378409"/>
                  </a:lnTo>
                  <a:lnTo>
                    <a:pt x="1706981" y="483438"/>
                  </a:lnTo>
                  <a:lnTo>
                    <a:pt x="1746377" y="483438"/>
                  </a:lnTo>
                  <a:lnTo>
                    <a:pt x="1746377" y="417791"/>
                  </a:lnTo>
                  <a:lnTo>
                    <a:pt x="1934984" y="417791"/>
                  </a:lnTo>
                  <a:lnTo>
                    <a:pt x="1934984" y="483438"/>
                  </a:lnTo>
                  <a:lnTo>
                    <a:pt x="1974367" y="483438"/>
                  </a:lnTo>
                  <a:lnTo>
                    <a:pt x="1974367" y="417791"/>
                  </a:lnTo>
                  <a:lnTo>
                    <a:pt x="1974367" y="378409"/>
                  </a:lnTo>
                  <a:close/>
                </a:path>
                <a:path w="3068955" h="557529">
                  <a:moveTo>
                    <a:pt x="2266848" y="294830"/>
                  </a:moveTo>
                  <a:lnTo>
                    <a:pt x="2257514" y="243065"/>
                  </a:lnTo>
                  <a:lnTo>
                    <a:pt x="2230526" y="202323"/>
                  </a:lnTo>
                  <a:lnTo>
                    <a:pt x="2222677" y="195554"/>
                  </a:lnTo>
                  <a:lnTo>
                    <a:pt x="2222677" y="294830"/>
                  </a:lnTo>
                  <a:lnTo>
                    <a:pt x="2221077" y="315163"/>
                  </a:lnTo>
                  <a:lnTo>
                    <a:pt x="2197011" y="362280"/>
                  </a:lnTo>
                  <a:lnTo>
                    <a:pt x="2152815" y="385216"/>
                  </a:lnTo>
                  <a:lnTo>
                    <a:pt x="2135543" y="386753"/>
                  </a:lnTo>
                  <a:lnTo>
                    <a:pt x="2118271" y="385216"/>
                  </a:lnTo>
                  <a:lnTo>
                    <a:pt x="2074062" y="362280"/>
                  </a:lnTo>
                  <a:lnTo>
                    <a:pt x="2050008" y="315163"/>
                  </a:lnTo>
                  <a:lnTo>
                    <a:pt x="2048395" y="294830"/>
                  </a:lnTo>
                  <a:lnTo>
                    <a:pt x="2049983" y="274497"/>
                  </a:lnTo>
                  <a:lnTo>
                    <a:pt x="2073757" y="227088"/>
                  </a:lnTo>
                  <a:lnTo>
                    <a:pt x="2118017" y="203873"/>
                  </a:lnTo>
                  <a:lnTo>
                    <a:pt x="2135543" y="202323"/>
                  </a:lnTo>
                  <a:lnTo>
                    <a:pt x="2153120" y="203873"/>
                  </a:lnTo>
                  <a:lnTo>
                    <a:pt x="2197316" y="226796"/>
                  </a:lnTo>
                  <a:lnTo>
                    <a:pt x="2221090" y="274256"/>
                  </a:lnTo>
                  <a:lnTo>
                    <a:pt x="2222677" y="294830"/>
                  </a:lnTo>
                  <a:lnTo>
                    <a:pt x="2222677" y="195554"/>
                  </a:lnTo>
                  <a:lnTo>
                    <a:pt x="2209673" y="184950"/>
                  </a:lnTo>
                  <a:lnTo>
                    <a:pt x="2187384" y="173380"/>
                  </a:lnTo>
                  <a:lnTo>
                    <a:pt x="2162670" y="166446"/>
                  </a:lnTo>
                  <a:lnTo>
                    <a:pt x="2135543" y="164134"/>
                  </a:lnTo>
                  <a:lnTo>
                    <a:pt x="2108390" y="166446"/>
                  </a:lnTo>
                  <a:lnTo>
                    <a:pt x="2061400" y="184950"/>
                  </a:lnTo>
                  <a:lnTo>
                    <a:pt x="2025218" y="220865"/>
                  </a:lnTo>
                  <a:lnTo>
                    <a:pt x="2006561" y="267728"/>
                  </a:lnTo>
                  <a:lnTo>
                    <a:pt x="2004237" y="294830"/>
                  </a:lnTo>
                  <a:lnTo>
                    <a:pt x="2006561" y="321691"/>
                  </a:lnTo>
                  <a:lnTo>
                    <a:pt x="2025218" y="368249"/>
                  </a:lnTo>
                  <a:lnTo>
                    <a:pt x="2061400" y="404139"/>
                  </a:lnTo>
                  <a:lnTo>
                    <a:pt x="2108390" y="422630"/>
                  </a:lnTo>
                  <a:lnTo>
                    <a:pt x="2135543" y="424942"/>
                  </a:lnTo>
                  <a:lnTo>
                    <a:pt x="2162670" y="422630"/>
                  </a:lnTo>
                  <a:lnTo>
                    <a:pt x="2209673" y="404139"/>
                  </a:lnTo>
                  <a:lnTo>
                    <a:pt x="2245855" y="368249"/>
                  </a:lnTo>
                  <a:lnTo>
                    <a:pt x="2264511" y="321691"/>
                  </a:lnTo>
                  <a:lnTo>
                    <a:pt x="2266848" y="294830"/>
                  </a:lnTo>
                  <a:close/>
                </a:path>
                <a:path w="3068955" h="557529">
                  <a:moveTo>
                    <a:pt x="2579509" y="294830"/>
                  </a:moveTo>
                  <a:lnTo>
                    <a:pt x="2570327" y="243801"/>
                  </a:lnTo>
                  <a:lnTo>
                    <a:pt x="2543289" y="202323"/>
                  </a:lnTo>
                  <a:lnTo>
                    <a:pt x="2535339" y="195440"/>
                  </a:lnTo>
                  <a:lnTo>
                    <a:pt x="2535339" y="294830"/>
                  </a:lnTo>
                  <a:lnTo>
                    <a:pt x="2533739" y="315163"/>
                  </a:lnTo>
                  <a:lnTo>
                    <a:pt x="2509672" y="362280"/>
                  </a:lnTo>
                  <a:lnTo>
                    <a:pt x="2465476" y="385216"/>
                  </a:lnTo>
                  <a:lnTo>
                    <a:pt x="2448204" y="386753"/>
                  </a:lnTo>
                  <a:lnTo>
                    <a:pt x="2430932" y="385216"/>
                  </a:lnTo>
                  <a:lnTo>
                    <a:pt x="2386723" y="362280"/>
                  </a:lnTo>
                  <a:lnTo>
                    <a:pt x="2362670" y="315163"/>
                  </a:lnTo>
                  <a:lnTo>
                    <a:pt x="2361057" y="294830"/>
                  </a:lnTo>
                  <a:lnTo>
                    <a:pt x="2362644" y="274497"/>
                  </a:lnTo>
                  <a:lnTo>
                    <a:pt x="2386419" y="227088"/>
                  </a:lnTo>
                  <a:lnTo>
                    <a:pt x="2430678" y="203873"/>
                  </a:lnTo>
                  <a:lnTo>
                    <a:pt x="2448204" y="202323"/>
                  </a:lnTo>
                  <a:lnTo>
                    <a:pt x="2465781" y="203873"/>
                  </a:lnTo>
                  <a:lnTo>
                    <a:pt x="2509977" y="226796"/>
                  </a:lnTo>
                  <a:lnTo>
                    <a:pt x="2533751" y="274256"/>
                  </a:lnTo>
                  <a:lnTo>
                    <a:pt x="2535339" y="294830"/>
                  </a:lnTo>
                  <a:lnTo>
                    <a:pt x="2535339" y="195440"/>
                  </a:lnTo>
                  <a:lnTo>
                    <a:pt x="2523274" y="185280"/>
                  </a:lnTo>
                  <a:lnTo>
                    <a:pt x="2501392" y="173532"/>
                  </a:lnTo>
                  <a:lnTo>
                    <a:pt x="2477160" y="166484"/>
                  </a:lnTo>
                  <a:lnTo>
                    <a:pt x="2450592" y="164134"/>
                  </a:lnTo>
                  <a:lnTo>
                    <a:pt x="2421229" y="166979"/>
                  </a:lnTo>
                  <a:lnTo>
                    <a:pt x="2396426" y="175475"/>
                  </a:lnTo>
                  <a:lnTo>
                    <a:pt x="2376170" y="189649"/>
                  </a:lnTo>
                  <a:lnTo>
                    <a:pt x="2360460" y="209499"/>
                  </a:lnTo>
                  <a:lnTo>
                    <a:pt x="2359266" y="209499"/>
                  </a:lnTo>
                  <a:lnTo>
                    <a:pt x="2368283" y="159753"/>
                  </a:lnTo>
                  <a:lnTo>
                    <a:pt x="2390673" y="116763"/>
                  </a:lnTo>
                  <a:lnTo>
                    <a:pt x="2420340" y="89928"/>
                  </a:lnTo>
                  <a:lnTo>
                    <a:pt x="2462314" y="74002"/>
                  </a:lnTo>
                  <a:lnTo>
                    <a:pt x="2489974" y="67437"/>
                  </a:lnTo>
                  <a:lnTo>
                    <a:pt x="2498344" y="65278"/>
                  </a:lnTo>
                  <a:lnTo>
                    <a:pt x="2533688" y="50063"/>
                  </a:lnTo>
                  <a:lnTo>
                    <a:pt x="2562263" y="20370"/>
                  </a:lnTo>
                  <a:lnTo>
                    <a:pt x="2571153" y="0"/>
                  </a:lnTo>
                  <a:lnTo>
                    <a:pt x="2523401" y="0"/>
                  </a:lnTo>
                  <a:lnTo>
                    <a:pt x="2520619" y="7569"/>
                  </a:lnTo>
                  <a:lnTo>
                    <a:pt x="2515641" y="13830"/>
                  </a:lnTo>
                  <a:lnTo>
                    <a:pt x="2472258" y="32029"/>
                  </a:lnTo>
                  <a:lnTo>
                    <a:pt x="2455075" y="35712"/>
                  </a:lnTo>
                  <a:lnTo>
                    <a:pt x="2450681" y="36703"/>
                  </a:lnTo>
                  <a:lnTo>
                    <a:pt x="2446299" y="37896"/>
                  </a:lnTo>
                  <a:lnTo>
                    <a:pt x="2430792" y="41681"/>
                  </a:lnTo>
                  <a:lnTo>
                    <a:pt x="2426309" y="43078"/>
                  </a:lnTo>
                  <a:lnTo>
                    <a:pt x="2419934" y="45872"/>
                  </a:lnTo>
                  <a:lnTo>
                    <a:pt x="2416060" y="47447"/>
                  </a:lnTo>
                  <a:lnTo>
                    <a:pt x="2406916" y="51028"/>
                  </a:lnTo>
                  <a:lnTo>
                    <a:pt x="2402636" y="53022"/>
                  </a:lnTo>
                  <a:lnTo>
                    <a:pt x="2361971" y="85712"/>
                  </a:lnTo>
                  <a:lnTo>
                    <a:pt x="2328164" y="158762"/>
                  </a:lnTo>
                  <a:lnTo>
                    <a:pt x="2319705" y="208178"/>
                  </a:lnTo>
                  <a:lnTo>
                    <a:pt x="2316899" y="266204"/>
                  </a:lnTo>
                  <a:lnTo>
                    <a:pt x="2319502" y="307746"/>
                  </a:lnTo>
                  <a:lnTo>
                    <a:pt x="2340394" y="371614"/>
                  </a:lnTo>
                  <a:lnTo>
                    <a:pt x="2376538" y="407492"/>
                  </a:lnTo>
                  <a:lnTo>
                    <a:pt x="2419210" y="423011"/>
                  </a:lnTo>
                  <a:lnTo>
                    <a:pt x="2444026" y="424942"/>
                  </a:lnTo>
                  <a:lnTo>
                    <a:pt x="2472740" y="422630"/>
                  </a:lnTo>
                  <a:lnTo>
                    <a:pt x="2498636" y="415696"/>
                  </a:lnTo>
                  <a:lnTo>
                    <a:pt x="2521686" y="404139"/>
                  </a:lnTo>
                  <a:lnTo>
                    <a:pt x="2541905" y="387959"/>
                  </a:lnTo>
                  <a:lnTo>
                    <a:pt x="2542908" y="386753"/>
                  </a:lnTo>
                  <a:lnTo>
                    <a:pt x="2558351" y="368249"/>
                  </a:lnTo>
                  <a:lnTo>
                    <a:pt x="2570099" y="346163"/>
                  </a:lnTo>
                  <a:lnTo>
                    <a:pt x="2577160" y="321691"/>
                  </a:lnTo>
                  <a:lnTo>
                    <a:pt x="2579509" y="294830"/>
                  </a:lnTo>
                  <a:close/>
                </a:path>
                <a:path w="3068955" h="557529">
                  <a:moveTo>
                    <a:pt x="2840977" y="347954"/>
                  </a:moveTo>
                  <a:lnTo>
                    <a:pt x="2823883" y="364934"/>
                  </a:lnTo>
                  <a:lnTo>
                    <a:pt x="2804858" y="377050"/>
                  </a:lnTo>
                  <a:lnTo>
                    <a:pt x="2783890" y="384327"/>
                  </a:lnTo>
                  <a:lnTo>
                    <a:pt x="2760980" y="386753"/>
                  </a:lnTo>
                  <a:lnTo>
                    <a:pt x="2743720" y="385216"/>
                  </a:lnTo>
                  <a:lnTo>
                    <a:pt x="2699524" y="362292"/>
                  </a:lnTo>
                  <a:lnTo>
                    <a:pt x="2675458" y="315163"/>
                  </a:lnTo>
                  <a:lnTo>
                    <a:pt x="2673858" y="294830"/>
                  </a:lnTo>
                  <a:lnTo>
                    <a:pt x="2675458" y="274497"/>
                  </a:lnTo>
                  <a:lnTo>
                    <a:pt x="2699524" y="227088"/>
                  </a:lnTo>
                  <a:lnTo>
                    <a:pt x="2744051" y="203873"/>
                  </a:lnTo>
                  <a:lnTo>
                    <a:pt x="2761589" y="202323"/>
                  </a:lnTo>
                  <a:lnTo>
                    <a:pt x="2784576" y="204635"/>
                  </a:lnTo>
                  <a:lnTo>
                    <a:pt x="2805163" y="211582"/>
                  </a:lnTo>
                  <a:lnTo>
                    <a:pt x="2823362" y="223151"/>
                  </a:lnTo>
                  <a:lnTo>
                    <a:pt x="2839186" y="239331"/>
                  </a:lnTo>
                  <a:lnTo>
                    <a:pt x="2839186" y="187998"/>
                  </a:lnTo>
                  <a:lnTo>
                    <a:pt x="2821609" y="177558"/>
                  </a:lnTo>
                  <a:lnTo>
                    <a:pt x="2802928" y="170103"/>
                  </a:lnTo>
                  <a:lnTo>
                    <a:pt x="2783116" y="165633"/>
                  </a:lnTo>
                  <a:lnTo>
                    <a:pt x="2762173" y="164134"/>
                  </a:lnTo>
                  <a:lnTo>
                    <a:pt x="2734767" y="166471"/>
                  </a:lnTo>
                  <a:lnTo>
                    <a:pt x="2687320" y="185115"/>
                  </a:lnTo>
                  <a:lnTo>
                    <a:pt x="2650833" y="221297"/>
                  </a:lnTo>
                  <a:lnTo>
                    <a:pt x="2632037" y="268300"/>
                  </a:lnTo>
                  <a:lnTo>
                    <a:pt x="2629687" y="295440"/>
                  </a:lnTo>
                  <a:lnTo>
                    <a:pt x="2632011" y="322287"/>
                  </a:lnTo>
                  <a:lnTo>
                    <a:pt x="2650667" y="368681"/>
                  </a:lnTo>
                  <a:lnTo>
                    <a:pt x="2686926" y="404304"/>
                  </a:lnTo>
                  <a:lnTo>
                    <a:pt x="2734526" y="422656"/>
                  </a:lnTo>
                  <a:lnTo>
                    <a:pt x="2762173" y="424942"/>
                  </a:lnTo>
                  <a:lnTo>
                    <a:pt x="2783446" y="423341"/>
                  </a:lnTo>
                  <a:lnTo>
                    <a:pt x="2803664" y="418528"/>
                  </a:lnTo>
                  <a:lnTo>
                    <a:pt x="2822841" y="410514"/>
                  </a:lnTo>
                  <a:lnTo>
                    <a:pt x="2840977" y="399288"/>
                  </a:lnTo>
                  <a:lnTo>
                    <a:pt x="2840977" y="347954"/>
                  </a:lnTo>
                  <a:close/>
                </a:path>
                <a:path w="3068955" h="557529">
                  <a:moveTo>
                    <a:pt x="3068917" y="170129"/>
                  </a:moveTo>
                  <a:lnTo>
                    <a:pt x="2870758" y="170129"/>
                  </a:lnTo>
                  <a:lnTo>
                    <a:pt x="2870758" y="209499"/>
                  </a:lnTo>
                  <a:lnTo>
                    <a:pt x="2948355" y="209499"/>
                  </a:lnTo>
                  <a:lnTo>
                    <a:pt x="2948355" y="417779"/>
                  </a:lnTo>
                  <a:lnTo>
                    <a:pt x="2991320" y="417779"/>
                  </a:lnTo>
                  <a:lnTo>
                    <a:pt x="2991320" y="209499"/>
                  </a:lnTo>
                  <a:lnTo>
                    <a:pt x="3068917" y="209499"/>
                  </a:lnTo>
                  <a:lnTo>
                    <a:pt x="3068917" y="1701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3851473" y="4955126"/>
              <a:ext cx="190988" cy="247688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14092555" y="4936038"/>
              <a:ext cx="680085" cy="284480"/>
            </a:xfrm>
            <a:custGeom>
              <a:avLst/>
              <a:gdLst/>
              <a:ahLst/>
              <a:cxnLst/>
              <a:rect l="l" t="t" r="r" b="b"/>
              <a:pathLst>
                <a:path w="680084" h="284479">
                  <a:moveTo>
                    <a:pt x="262597" y="143827"/>
                  </a:moveTo>
                  <a:lnTo>
                    <a:pt x="253276" y="92062"/>
                  </a:lnTo>
                  <a:lnTo>
                    <a:pt x="226288" y="51320"/>
                  </a:lnTo>
                  <a:lnTo>
                    <a:pt x="218440" y="44551"/>
                  </a:lnTo>
                  <a:lnTo>
                    <a:pt x="218440" y="143827"/>
                  </a:lnTo>
                  <a:lnTo>
                    <a:pt x="216827" y="164160"/>
                  </a:lnTo>
                  <a:lnTo>
                    <a:pt x="192773" y="211277"/>
                  </a:lnTo>
                  <a:lnTo>
                    <a:pt x="148564" y="234213"/>
                  </a:lnTo>
                  <a:lnTo>
                    <a:pt x="131292" y="235750"/>
                  </a:lnTo>
                  <a:lnTo>
                    <a:pt x="114020" y="234213"/>
                  </a:lnTo>
                  <a:lnTo>
                    <a:pt x="69824" y="211277"/>
                  </a:lnTo>
                  <a:lnTo>
                    <a:pt x="45758" y="164160"/>
                  </a:lnTo>
                  <a:lnTo>
                    <a:pt x="44157" y="143827"/>
                  </a:lnTo>
                  <a:lnTo>
                    <a:pt x="45745" y="123494"/>
                  </a:lnTo>
                  <a:lnTo>
                    <a:pt x="69519" y="76085"/>
                  </a:lnTo>
                  <a:lnTo>
                    <a:pt x="113779" y="52870"/>
                  </a:lnTo>
                  <a:lnTo>
                    <a:pt x="131292" y="51320"/>
                  </a:lnTo>
                  <a:lnTo>
                    <a:pt x="149034" y="52870"/>
                  </a:lnTo>
                  <a:lnTo>
                    <a:pt x="148869" y="52870"/>
                  </a:lnTo>
                  <a:lnTo>
                    <a:pt x="165087" y="57518"/>
                  </a:lnTo>
                  <a:lnTo>
                    <a:pt x="204165" y="89230"/>
                  </a:lnTo>
                  <a:lnTo>
                    <a:pt x="218440" y="143827"/>
                  </a:lnTo>
                  <a:lnTo>
                    <a:pt x="218440" y="44551"/>
                  </a:lnTo>
                  <a:lnTo>
                    <a:pt x="205435" y="33947"/>
                  </a:lnTo>
                  <a:lnTo>
                    <a:pt x="183146" y="22377"/>
                  </a:lnTo>
                  <a:lnTo>
                    <a:pt x="158432" y="15443"/>
                  </a:lnTo>
                  <a:lnTo>
                    <a:pt x="131292" y="13131"/>
                  </a:lnTo>
                  <a:lnTo>
                    <a:pt x="104152" y="15443"/>
                  </a:lnTo>
                  <a:lnTo>
                    <a:pt x="57150" y="33947"/>
                  </a:lnTo>
                  <a:lnTo>
                    <a:pt x="20967" y="69862"/>
                  </a:lnTo>
                  <a:lnTo>
                    <a:pt x="2324" y="116725"/>
                  </a:lnTo>
                  <a:lnTo>
                    <a:pt x="0" y="143827"/>
                  </a:lnTo>
                  <a:lnTo>
                    <a:pt x="2324" y="170688"/>
                  </a:lnTo>
                  <a:lnTo>
                    <a:pt x="20967" y="217246"/>
                  </a:lnTo>
                  <a:lnTo>
                    <a:pt x="57150" y="253136"/>
                  </a:lnTo>
                  <a:lnTo>
                    <a:pt x="104152" y="271627"/>
                  </a:lnTo>
                  <a:lnTo>
                    <a:pt x="131292" y="273939"/>
                  </a:lnTo>
                  <a:lnTo>
                    <a:pt x="158432" y="271627"/>
                  </a:lnTo>
                  <a:lnTo>
                    <a:pt x="183146" y="264693"/>
                  </a:lnTo>
                  <a:lnTo>
                    <a:pt x="205435" y="253136"/>
                  </a:lnTo>
                  <a:lnTo>
                    <a:pt x="225298" y="236956"/>
                  </a:lnTo>
                  <a:lnTo>
                    <a:pt x="226288" y="235750"/>
                  </a:lnTo>
                  <a:lnTo>
                    <a:pt x="241617" y="217246"/>
                  </a:lnTo>
                  <a:lnTo>
                    <a:pt x="253276" y="195160"/>
                  </a:lnTo>
                  <a:lnTo>
                    <a:pt x="260273" y="170688"/>
                  </a:lnTo>
                  <a:lnTo>
                    <a:pt x="262597" y="143827"/>
                  </a:lnTo>
                  <a:close/>
                </a:path>
                <a:path w="680084" h="284479">
                  <a:moveTo>
                    <a:pt x="679780" y="0"/>
                  </a:moveTo>
                  <a:lnTo>
                    <a:pt x="510286" y="182626"/>
                  </a:lnTo>
                  <a:lnTo>
                    <a:pt x="510286" y="19088"/>
                  </a:lnTo>
                  <a:lnTo>
                    <a:pt x="467309" y="19088"/>
                  </a:lnTo>
                  <a:lnTo>
                    <a:pt x="467309" y="284099"/>
                  </a:lnTo>
                  <a:lnTo>
                    <a:pt x="636816" y="101460"/>
                  </a:lnTo>
                  <a:lnTo>
                    <a:pt x="636816" y="266788"/>
                  </a:lnTo>
                  <a:lnTo>
                    <a:pt x="679780" y="266788"/>
                  </a:lnTo>
                  <a:lnTo>
                    <a:pt x="6797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992632" y="4955126"/>
              <a:ext cx="208894" cy="247688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15228949" y="4949168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19" h="260985">
                  <a:moveTo>
                    <a:pt x="120572" y="0"/>
                  </a:moveTo>
                  <a:lnTo>
                    <a:pt x="73788" y="8576"/>
                  </a:lnTo>
                  <a:lnTo>
                    <a:pt x="34920" y="34313"/>
                  </a:lnTo>
                  <a:lnTo>
                    <a:pt x="8734" y="75271"/>
                  </a:lnTo>
                  <a:lnTo>
                    <a:pt x="0" y="129503"/>
                  </a:lnTo>
                  <a:lnTo>
                    <a:pt x="2201" y="158829"/>
                  </a:lnTo>
                  <a:lnTo>
                    <a:pt x="19812" y="207173"/>
                  </a:lnTo>
                  <a:lnTo>
                    <a:pt x="53763" y="241336"/>
                  </a:lnTo>
                  <a:lnTo>
                    <a:pt x="96437" y="258645"/>
                  </a:lnTo>
                  <a:lnTo>
                    <a:pt x="120572" y="260808"/>
                  </a:lnTo>
                  <a:lnTo>
                    <a:pt x="145560" y="258199"/>
                  </a:lnTo>
                  <a:lnTo>
                    <a:pt x="168017" y="250368"/>
                  </a:lnTo>
                  <a:lnTo>
                    <a:pt x="187939" y="237312"/>
                  </a:lnTo>
                  <a:lnTo>
                    <a:pt x="201918" y="222611"/>
                  </a:lnTo>
                  <a:lnTo>
                    <a:pt x="125346" y="222611"/>
                  </a:lnTo>
                  <a:lnTo>
                    <a:pt x="107529" y="220989"/>
                  </a:lnTo>
                  <a:lnTo>
                    <a:pt x="65956" y="196653"/>
                  </a:lnTo>
                  <a:lnTo>
                    <a:pt x="45535" y="149143"/>
                  </a:lnTo>
                  <a:lnTo>
                    <a:pt x="44176" y="129503"/>
                  </a:lnTo>
                  <a:lnTo>
                    <a:pt x="45642" y="109291"/>
                  </a:lnTo>
                  <a:lnTo>
                    <a:pt x="67746" y="62364"/>
                  </a:lnTo>
                  <a:lnTo>
                    <a:pt x="108988" y="39698"/>
                  </a:lnTo>
                  <a:lnTo>
                    <a:pt x="125346" y="38187"/>
                  </a:lnTo>
                  <a:lnTo>
                    <a:pt x="202517" y="38187"/>
                  </a:lnTo>
                  <a:lnTo>
                    <a:pt x="188383" y="23156"/>
                  </a:lnTo>
                  <a:lnTo>
                    <a:pt x="168613" y="10290"/>
                  </a:lnTo>
                  <a:lnTo>
                    <a:pt x="146011" y="2572"/>
                  </a:lnTo>
                  <a:lnTo>
                    <a:pt x="120572" y="0"/>
                  </a:lnTo>
                  <a:close/>
                </a:path>
                <a:path w="248919" h="260985">
                  <a:moveTo>
                    <a:pt x="248296" y="219029"/>
                  </a:moveTo>
                  <a:lnTo>
                    <a:pt x="205323" y="219029"/>
                  </a:lnTo>
                  <a:lnTo>
                    <a:pt x="205323" y="253646"/>
                  </a:lnTo>
                  <a:lnTo>
                    <a:pt x="248296" y="253646"/>
                  </a:lnTo>
                  <a:lnTo>
                    <a:pt x="248296" y="219029"/>
                  </a:lnTo>
                  <a:close/>
                </a:path>
                <a:path w="248919" h="260985">
                  <a:moveTo>
                    <a:pt x="202517" y="38187"/>
                  </a:moveTo>
                  <a:lnTo>
                    <a:pt x="125346" y="38187"/>
                  </a:lnTo>
                  <a:lnTo>
                    <a:pt x="141202" y="39698"/>
                  </a:lnTo>
                  <a:lnTo>
                    <a:pt x="141073" y="39698"/>
                  </a:lnTo>
                  <a:lnTo>
                    <a:pt x="182643" y="62060"/>
                  </a:lnTo>
                  <a:lnTo>
                    <a:pt x="206142" y="109291"/>
                  </a:lnTo>
                  <a:lnTo>
                    <a:pt x="207665" y="129503"/>
                  </a:lnTo>
                  <a:lnTo>
                    <a:pt x="207710" y="130100"/>
                  </a:lnTo>
                  <a:lnTo>
                    <a:pt x="195121" y="181579"/>
                  </a:lnTo>
                  <a:lnTo>
                    <a:pt x="159145" y="215896"/>
                  </a:lnTo>
                  <a:lnTo>
                    <a:pt x="143017" y="220989"/>
                  </a:lnTo>
                  <a:lnTo>
                    <a:pt x="142593" y="220989"/>
                  </a:lnTo>
                  <a:lnTo>
                    <a:pt x="125346" y="222611"/>
                  </a:lnTo>
                  <a:lnTo>
                    <a:pt x="201918" y="222611"/>
                  </a:lnTo>
                  <a:lnTo>
                    <a:pt x="205323" y="219029"/>
                  </a:lnTo>
                  <a:lnTo>
                    <a:pt x="248296" y="219029"/>
                  </a:lnTo>
                  <a:lnTo>
                    <a:pt x="248296" y="41171"/>
                  </a:lnTo>
                  <a:lnTo>
                    <a:pt x="205323" y="41171"/>
                  </a:lnTo>
                  <a:lnTo>
                    <a:pt x="202517" y="38187"/>
                  </a:lnTo>
                  <a:close/>
                </a:path>
                <a:path w="248919" h="260985">
                  <a:moveTo>
                    <a:pt x="248296" y="5957"/>
                  </a:moveTo>
                  <a:lnTo>
                    <a:pt x="205323" y="5957"/>
                  </a:lnTo>
                  <a:lnTo>
                    <a:pt x="205323" y="41171"/>
                  </a:lnTo>
                  <a:lnTo>
                    <a:pt x="248296" y="41171"/>
                  </a:lnTo>
                  <a:lnTo>
                    <a:pt x="248296" y="59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551170" y="4955126"/>
              <a:ext cx="182633" cy="247688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15799474" y="4949158"/>
              <a:ext cx="726440" cy="260985"/>
            </a:xfrm>
            <a:custGeom>
              <a:avLst/>
              <a:gdLst/>
              <a:ahLst/>
              <a:cxnLst/>
              <a:rect l="l" t="t" r="r" b="b"/>
              <a:pathLst>
                <a:path w="726440" h="260985">
                  <a:moveTo>
                    <a:pt x="236956" y="138468"/>
                  </a:moveTo>
                  <a:lnTo>
                    <a:pt x="236169" y="111163"/>
                  </a:lnTo>
                  <a:lnTo>
                    <a:pt x="234734" y="102666"/>
                  </a:lnTo>
                  <a:lnTo>
                    <a:pt x="232029" y="86550"/>
                  </a:lnTo>
                  <a:lnTo>
                    <a:pt x="213664" y="45364"/>
                  </a:lnTo>
                  <a:lnTo>
                    <a:pt x="192773" y="23444"/>
                  </a:lnTo>
                  <a:lnTo>
                    <a:pt x="192773" y="102666"/>
                  </a:lnTo>
                  <a:lnTo>
                    <a:pt x="47155" y="102666"/>
                  </a:lnTo>
                  <a:lnTo>
                    <a:pt x="63207" y="66128"/>
                  </a:lnTo>
                  <a:lnTo>
                    <a:pt x="94678" y="42760"/>
                  </a:lnTo>
                  <a:lnTo>
                    <a:pt x="119964" y="38201"/>
                  </a:lnTo>
                  <a:lnTo>
                    <a:pt x="133667" y="39344"/>
                  </a:lnTo>
                  <a:lnTo>
                    <a:pt x="133362" y="39344"/>
                  </a:lnTo>
                  <a:lnTo>
                    <a:pt x="145554" y="42608"/>
                  </a:lnTo>
                  <a:lnTo>
                    <a:pt x="176504" y="65341"/>
                  </a:lnTo>
                  <a:lnTo>
                    <a:pt x="192773" y="102666"/>
                  </a:lnTo>
                  <a:lnTo>
                    <a:pt x="192773" y="23444"/>
                  </a:lnTo>
                  <a:lnTo>
                    <a:pt x="174421" y="11353"/>
                  </a:lnTo>
                  <a:lnTo>
                    <a:pt x="149098" y="2844"/>
                  </a:lnTo>
                  <a:lnTo>
                    <a:pt x="119964" y="0"/>
                  </a:lnTo>
                  <a:lnTo>
                    <a:pt x="93903" y="2336"/>
                  </a:lnTo>
                  <a:lnTo>
                    <a:pt x="50203" y="20993"/>
                  </a:lnTo>
                  <a:lnTo>
                    <a:pt x="18300" y="57175"/>
                  </a:lnTo>
                  <a:lnTo>
                    <a:pt x="2032" y="104178"/>
                  </a:lnTo>
                  <a:lnTo>
                    <a:pt x="0" y="131305"/>
                  </a:lnTo>
                  <a:lnTo>
                    <a:pt x="2260" y="161544"/>
                  </a:lnTo>
                  <a:lnTo>
                    <a:pt x="20307" y="210032"/>
                  </a:lnTo>
                  <a:lnTo>
                    <a:pt x="55041" y="242531"/>
                  </a:lnTo>
                  <a:lnTo>
                    <a:pt x="98158" y="258787"/>
                  </a:lnTo>
                  <a:lnTo>
                    <a:pt x="122364" y="260819"/>
                  </a:lnTo>
                  <a:lnTo>
                    <a:pt x="145630" y="258914"/>
                  </a:lnTo>
                  <a:lnTo>
                    <a:pt x="186817" y="243700"/>
                  </a:lnTo>
                  <a:lnTo>
                    <a:pt x="221272" y="212331"/>
                  </a:lnTo>
                  <a:lnTo>
                    <a:pt x="235153" y="190398"/>
                  </a:lnTo>
                  <a:lnTo>
                    <a:pt x="199339" y="170700"/>
                  </a:lnTo>
                  <a:lnTo>
                    <a:pt x="194386" y="180213"/>
                  </a:lnTo>
                  <a:lnTo>
                    <a:pt x="188455" y="189052"/>
                  </a:lnTo>
                  <a:lnTo>
                    <a:pt x="150253" y="218147"/>
                  </a:lnTo>
                  <a:lnTo>
                    <a:pt x="122948" y="222631"/>
                  </a:lnTo>
                  <a:lnTo>
                    <a:pt x="107162" y="221170"/>
                  </a:lnTo>
                  <a:lnTo>
                    <a:pt x="67437" y="199351"/>
                  </a:lnTo>
                  <a:lnTo>
                    <a:pt x="45847" y="156375"/>
                  </a:lnTo>
                  <a:lnTo>
                    <a:pt x="44170" y="138468"/>
                  </a:lnTo>
                  <a:lnTo>
                    <a:pt x="236956" y="138468"/>
                  </a:lnTo>
                  <a:close/>
                </a:path>
                <a:path w="726440" h="260985">
                  <a:moveTo>
                    <a:pt x="498360" y="183832"/>
                  </a:moveTo>
                  <a:lnTo>
                    <a:pt x="481266" y="200812"/>
                  </a:lnTo>
                  <a:lnTo>
                    <a:pt x="462241" y="212928"/>
                  </a:lnTo>
                  <a:lnTo>
                    <a:pt x="441274" y="220205"/>
                  </a:lnTo>
                  <a:lnTo>
                    <a:pt x="418376" y="222631"/>
                  </a:lnTo>
                  <a:lnTo>
                    <a:pt x="401104" y="221094"/>
                  </a:lnTo>
                  <a:lnTo>
                    <a:pt x="356908" y="198170"/>
                  </a:lnTo>
                  <a:lnTo>
                    <a:pt x="332841" y="151041"/>
                  </a:lnTo>
                  <a:lnTo>
                    <a:pt x="331241" y="130708"/>
                  </a:lnTo>
                  <a:lnTo>
                    <a:pt x="332841" y="110375"/>
                  </a:lnTo>
                  <a:lnTo>
                    <a:pt x="356908" y="62966"/>
                  </a:lnTo>
                  <a:lnTo>
                    <a:pt x="401447" y="39751"/>
                  </a:lnTo>
                  <a:lnTo>
                    <a:pt x="418985" y="38201"/>
                  </a:lnTo>
                  <a:lnTo>
                    <a:pt x="441960" y="40513"/>
                  </a:lnTo>
                  <a:lnTo>
                    <a:pt x="462546" y="47459"/>
                  </a:lnTo>
                  <a:lnTo>
                    <a:pt x="480758" y="59029"/>
                  </a:lnTo>
                  <a:lnTo>
                    <a:pt x="496570" y="75209"/>
                  </a:lnTo>
                  <a:lnTo>
                    <a:pt x="496570" y="23876"/>
                  </a:lnTo>
                  <a:lnTo>
                    <a:pt x="478993" y="13436"/>
                  </a:lnTo>
                  <a:lnTo>
                    <a:pt x="460311" y="5981"/>
                  </a:lnTo>
                  <a:lnTo>
                    <a:pt x="440499" y="1511"/>
                  </a:lnTo>
                  <a:lnTo>
                    <a:pt x="419569" y="12"/>
                  </a:lnTo>
                  <a:lnTo>
                    <a:pt x="392150" y="2349"/>
                  </a:lnTo>
                  <a:lnTo>
                    <a:pt x="344716" y="20993"/>
                  </a:lnTo>
                  <a:lnTo>
                    <a:pt x="308216" y="57175"/>
                  </a:lnTo>
                  <a:lnTo>
                    <a:pt x="289420" y="104178"/>
                  </a:lnTo>
                  <a:lnTo>
                    <a:pt x="287070" y="131318"/>
                  </a:lnTo>
                  <a:lnTo>
                    <a:pt x="289394" y="158165"/>
                  </a:lnTo>
                  <a:lnTo>
                    <a:pt x="308051" y="204558"/>
                  </a:lnTo>
                  <a:lnTo>
                    <a:pt x="344309" y="240182"/>
                  </a:lnTo>
                  <a:lnTo>
                    <a:pt x="391909" y="258533"/>
                  </a:lnTo>
                  <a:lnTo>
                    <a:pt x="419569" y="260819"/>
                  </a:lnTo>
                  <a:lnTo>
                    <a:pt x="440829" y="259219"/>
                  </a:lnTo>
                  <a:lnTo>
                    <a:pt x="461048" y="254406"/>
                  </a:lnTo>
                  <a:lnTo>
                    <a:pt x="480225" y="246392"/>
                  </a:lnTo>
                  <a:lnTo>
                    <a:pt x="498360" y="235165"/>
                  </a:lnTo>
                  <a:lnTo>
                    <a:pt x="498360" y="183832"/>
                  </a:lnTo>
                  <a:close/>
                </a:path>
                <a:path w="726440" h="260985">
                  <a:moveTo>
                    <a:pt x="726300" y="6007"/>
                  </a:moveTo>
                  <a:lnTo>
                    <a:pt x="528154" y="6007"/>
                  </a:lnTo>
                  <a:lnTo>
                    <a:pt x="528154" y="45377"/>
                  </a:lnTo>
                  <a:lnTo>
                    <a:pt x="605739" y="45377"/>
                  </a:lnTo>
                  <a:lnTo>
                    <a:pt x="605739" y="253657"/>
                  </a:lnTo>
                  <a:lnTo>
                    <a:pt x="648716" y="253657"/>
                  </a:lnTo>
                  <a:lnTo>
                    <a:pt x="648716" y="45377"/>
                  </a:lnTo>
                  <a:lnTo>
                    <a:pt x="726300" y="45377"/>
                  </a:lnTo>
                  <a:lnTo>
                    <a:pt x="726300" y="60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6571180" y="4955126"/>
              <a:ext cx="190988" cy="247688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1870151" y="4949170"/>
              <a:ext cx="15328265" cy="1109980"/>
            </a:xfrm>
            <a:custGeom>
              <a:avLst/>
              <a:gdLst/>
              <a:ahLst/>
              <a:cxnLst/>
              <a:rect l="l" t="t" r="r" b="b"/>
              <a:pathLst>
                <a:path w="15328265" h="1109979">
                  <a:moveTo>
                    <a:pt x="321106" y="555053"/>
                  </a:moveTo>
                  <a:lnTo>
                    <a:pt x="44170" y="876757"/>
                  </a:lnTo>
                  <a:lnTo>
                    <a:pt x="44170" y="571766"/>
                  </a:lnTo>
                  <a:lnTo>
                    <a:pt x="0" y="571766"/>
                  </a:lnTo>
                  <a:lnTo>
                    <a:pt x="0" y="987767"/>
                  </a:lnTo>
                  <a:lnTo>
                    <a:pt x="276923" y="666064"/>
                  </a:lnTo>
                  <a:lnTo>
                    <a:pt x="276923" y="969860"/>
                  </a:lnTo>
                  <a:lnTo>
                    <a:pt x="321106" y="969860"/>
                  </a:lnTo>
                  <a:lnTo>
                    <a:pt x="321106" y="555053"/>
                  </a:lnTo>
                  <a:close/>
                </a:path>
                <a:path w="15328265" h="1109979">
                  <a:moveTo>
                    <a:pt x="773506" y="854671"/>
                  </a:moveTo>
                  <a:lnTo>
                    <a:pt x="768565" y="802741"/>
                  </a:lnTo>
                  <a:lnTo>
                    <a:pt x="750214" y="761568"/>
                  </a:lnTo>
                  <a:lnTo>
                    <a:pt x="743813" y="754405"/>
                  </a:lnTo>
                  <a:lnTo>
                    <a:pt x="732497" y="741718"/>
                  </a:lnTo>
                  <a:lnTo>
                    <a:pt x="729322" y="739635"/>
                  </a:lnTo>
                  <a:lnTo>
                    <a:pt x="729322" y="818857"/>
                  </a:lnTo>
                  <a:lnTo>
                    <a:pt x="583704" y="818857"/>
                  </a:lnTo>
                  <a:lnTo>
                    <a:pt x="599757" y="782320"/>
                  </a:lnTo>
                  <a:lnTo>
                    <a:pt x="631215" y="758952"/>
                  </a:lnTo>
                  <a:lnTo>
                    <a:pt x="656513" y="754405"/>
                  </a:lnTo>
                  <a:lnTo>
                    <a:pt x="670217" y="755535"/>
                  </a:lnTo>
                  <a:lnTo>
                    <a:pt x="669912" y="755535"/>
                  </a:lnTo>
                  <a:lnTo>
                    <a:pt x="682104" y="758799"/>
                  </a:lnTo>
                  <a:lnTo>
                    <a:pt x="713041" y="781532"/>
                  </a:lnTo>
                  <a:lnTo>
                    <a:pt x="729322" y="818857"/>
                  </a:lnTo>
                  <a:lnTo>
                    <a:pt x="729322" y="739635"/>
                  </a:lnTo>
                  <a:lnTo>
                    <a:pt x="710971" y="727544"/>
                  </a:lnTo>
                  <a:lnTo>
                    <a:pt x="685647" y="719035"/>
                  </a:lnTo>
                  <a:lnTo>
                    <a:pt x="656513" y="716203"/>
                  </a:lnTo>
                  <a:lnTo>
                    <a:pt x="630453" y="718540"/>
                  </a:lnTo>
                  <a:lnTo>
                    <a:pt x="586740" y="737184"/>
                  </a:lnTo>
                  <a:lnTo>
                    <a:pt x="554850" y="773366"/>
                  </a:lnTo>
                  <a:lnTo>
                    <a:pt x="538581" y="820369"/>
                  </a:lnTo>
                  <a:lnTo>
                    <a:pt x="536549" y="847509"/>
                  </a:lnTo>
                  <a:lnTo>
                    <a:pt x="538797" y="877747"/>
                  </a:lnTo>
                  <a:lnTo>
                    <a:pt x="556856" y="926236"/>
                  </a:lnTo>
                  <a:lnTo>
                    <a:pt x="591591" y="958723"/>
                  </a:lnTo>
                  <a:lnTo>
                    <a:pt x="634707" y="974979"/>
                  </a:lnTo>
                  <a:lnTo>
                    <a:pt x="658901" y="977011"/>
                  </a:lnTo>
                  <a:lnTo>
                    <a:pt x="682180" y="975106"/>
                  </a:lnTo>
                  <a:lnTo>
                    <a:pt x="723366" y="959904"/>
                  </a:lnTo>
                  <a:lnTo>
                    <a:pt x="757821" y="928522"/>
                  </a:lnTo>
                  <a:lnTo>
                    <a:pt x="771702" y="906589"/>
                  </a:lnTo>
                  <a:lnTo>
                    <a:pt x="735888" y="886904"/>
                  </a:lnTo>
                  <a:lnTo>
                    <a:pt x="730935" y="896416"/>
                  </a:lnTo>
                  <a:lnTo>
                    <a:pt x="724992" y="905256"/>
                  </a:lnTo>
                  <a:lnTo>
                    <a:pt x="686803" y="934351"/>
                  </a:lnTo>
                  <a:lnTo>
                    <a:pt x="659498" y="938822"/>
                  </a:lnTo>
                  <a:lnTo>
                    <a:pt x="643712" y="937374"/>
                  </a:lnTo>
                  <a:lnTo>
                    <a:pt x="603986" y="915543"/>
                  </a:lnTo>
                  <a:lnTo>
                    <a:pt x="582396" y="872566"/>
                  </a:lnTo>
                  <a:lnTo>
                    <a:pt x="580720" y="854671"/>
                  </a:lnTo>
                  <a:lnTo>
                    <a:pt x="773506" y="854671"/>
                  </a:lnTo>
                  <a:close/>
                </a:path>
                <a:path w="15328265" h="1109979">
                  <a:moveTo>
                    <a:pt x="1199629" y="930490"/>
                  </a:moveTo>
                  <a:lnTo>
                    <a:pt x="1159040" y="930490"/>
                  </a:lnTo>
                  <a:lnTo>
                    <a:pt x="1159040" y="722210"/>
                  </a:lnTo>
                  <a:lnTo>
                    <a:pt x="1116063" y="722210"/>
                  </a:lnTo>
                  <a:lnTo>
                    <a:pt x="1116063" y="930490"/>
                  </a:lnTo>
                  <a:lnTo>
                    <a:pt x="1020572" y="930490"/>
                  </a:lnTo>
                  <a:lnTo>
                    <a:pt x="1020572" y="722210"/>
                  </a:lnTo>
                  <a:lnTo>
                    <a:pt x="977595" y="722210"/>
                  </a:lnTo>
                  <a:lnTo>
                    <a:pt x="977595" y="930490"/>
                  </a:lnTo>
                  <a:lnTo>
                    <a:pt x="882103" y="930490"/>
                  </a:lnTo>
                  <a:lnTo>
                    <a:pt x="882103" y="722210"/>
                  </a:lnTo>
                  <a:lnTo>
                    <a:pt x="839127" y="722210"/>
                  </a:lnTo>
                  <a:lnTo>
                    <a:pt x="839127" y="930490"/>
                  </a:lnTo>
                  <a:lnTo>
                    <a:pt x="839127" y="969860"/>
                  </a:lnTo>
                  <a:lnTo>
                    <a:pt x="1160233" y="969860"/>
                  </a:lnTo>
                  <a:lnTo>
                    <a:pt x="1160233" y="1035900"/>
                  </a:lnTo>
                  <a:lnTo>
                    <a:pt x="1199629" y="1035900"/>
                  </a:lnTo>
                  <a:lnTo>
                    <a:pt x="1199629" y="969860"/>
                  </a:lnTo>
                  <a:lnTo>
                    <a:pt x="1199629" y="930490"/>
                  </a:lnTo>
                  <a:close/>
                </a:path>
                <a:path w="15328265" h="1109979">
                  <a:moveTo>
                    <a:pt x="1329740" y="633641"/>
                  </a:moveTo>
                  <a:lnTo>
                    <a:pt x="1326756" y="626668"/>
                  </a:lnTo>
                  <a:lnTo>
                    <a:pt x="1314818" y="614730"/>
                  </a:lnTo>
                  <a:lnTo>
                    <a:pt x="1307846" y="611746"/>
                  </a:lnTo>
                  <a:lnTo>
                    <a:pt x="1291920" y="611746"/>
                  </a:lnTo>
                  <a:lnTo>
                    <a:pt x="1284973" y="614730"/>
                  </a:lnTo>
                  <a:lnTo>
                    <a:pt x="1273035" y="626668"/>
                  </a:lnTo>
                  <a:lnTo>
                    <a:pt x="1270050" y="633641"/>
                  </a:lnTo>
                  <a:lnTo>
                    <a:pt x="1270050" y="649554"/>
                  </a:lnTo>
                  <a:lnTo>
                    <a:pt x="1273035" y="656513"/>
                  </a:lnTo>
                  <a:lnTo>
                    <a:pt x="1284973" y="668439"/>
                  </a:lnTo>
                  <a:lnTo>
                    <a:pt x="1291920" y="671423"/>
                  </a:lnTo>
                  <a:lnTo>
                    <a:pt x="1307846" y="671423"/>
                  </a:lnTo>
                  <a:lnTo>
                    <a:pt x="1314818" y="668439"/>
                  </a:lnTo>
                  <a:lnTo>
                    <a:pt x="1326756" y="656513"/>
                  </a:lnTo>
                  <a:lnTo>
                    <a:pt x="1329740" y="649554"/>
                  </a:lnTo>
                  <a:lnTo>
                    <a:pt x="1329740" y="633641"/>
                  </a:lnTo>
                  <a:close/>
                </a:path>
                <a:path w="15328265" h="1109979">
                  <a:moveTo>
                    <a:pt x="1433588" y="633641"/>
                  </a:moveTo>
                  <a:lnTo>
                    <a:pt x="1430604" y="626668"/>
                  </a:lnTo>
                  <a:lnTo>
                    <a:pt x="1418666" y="614730"/>
                  </a:lnTo>
                  <a:lnTo>
                    <a:pt x="1411706" y="611746"/>
                  </a:lnTo>
                  <a:lnTo>
                    <a:pt x="1395768" y="611746"/>
                  </a:lnTo>
                  <a:lnTo>
                    <a:pt x="1388821" y="614730"/>
                  </a:lnTo>
                  <a:lnTo>
                    <a:pt x="1376883" y="626668"/>
                  </a:lnTo>
                  <a:lnTo>
                    <a:pt x="1373911" y="633641"/>
                  </a:lnTo>
                  <a:lnTo>
                    <a:pt x="1373911" y="649554"/>
                  </a:lnTo>
                  <a:lnTo>
                    <a:pt x="1376883" y="656513"/>
                  </a:lnTo>
                  <a:lnTo>
                    <a:pt x="1388821" y="668439"/>
                  </a:lnTo>
                  <a:lnTo>
                    <a:pt x="1395768" y="671423"/>
                  </a:lnTo>
                  <a:lnTo>
                    <a:pt x="1411706" y="671423"/>
                  </a:lnTo>
                  <a:lnTo>
                    <a:pt x="1418666" y="668439"/>
                  </a:lnTo>
                  <a:lnTo>
                    <a:pt x="1430604" y="656513"/>
                  </a:lnTo>
                  <a:lnTo>
                    <a:pt x="1433588" y="649554"/>
                  </a:lnTo>
                  <a:lnTo>
                    <a:pt x="1433588" y="633641"/>
                  </a:lnTo>
                  <a:close/>
                </a:path>
                <a:path w="15328265" h="1109979">
                  <a:moveTo>
                    <a:pt x="1467002" y="854659"/>
                  </a:moveTo>
                  <a:lnTo>
                    <a:pt x="1466227" y="827354"/>
                  </a:lnTo>
                  <a:lnTo>
                    <a:pt x="1464792" y="818857"/>
                  </a:lnTo>
                  <a:lnTo>
                    <a:pt x="1462087" y="802728"/>
                  </a:lnTo>
                  <a:lnTo>
                    <a:pt x="1454581" y="780808"/>
                  </a:lnTo>
                  <a:lnTo>
                    <a:pt x="1443736" y="761568"/>
                  </a:lnTo>
                  <a:lnTo>
                    <a:pt x="1437322" y="754392"/>
                  </a:lnTo>
                  <a:lnTo>
                    <a:pt x="1426006" y="741718"/>
                  </a:lnTo>
                  <a:lnTo>
                    <a:pt x="1422844" y="739648"/>
                  </a:lnTo>
                  <a:lnTo>
                    <a:pt x="1422844" y="818857"/>
                  </a:lnTo>
                  <a:lnTo>
                    <a:pt x="1277213" y="818857"/>
                  </a:lnTo>
                  <a:lnTo>
                    <a:pt x="1293266" y="782320"/>
                  </a:lnTo>
                  <a:lnTo>
                    <a:pt x="1324737" y="758939"/>
                  </a:lnTo>
                  <a:lnTo>
                    <a:pt x="1350022" y="754392"/>
                  </a:lnTo>
                  <a:lnTo>
                    <a:pt x="1363713" y="755523"/>
                  </a:lnTo>
                  <a:lnTo>
                    <a:pt x="1363421" y="755523"/>
                  </a:lnTo>
                  <a:lnTo>
                    <a:pt x="1375613" y="758799"/>
                  </a:lnTo>
                  <a:lnTo>
                    <a:pt x="1406550" y="781532"/>
                  </a:lnTo>
                  <a:lnTo>
                    <a:pt x="1422844" y="818857"/>
                  </a:lnTo>
                  <a:lnTo>
                    <a:pt x="1422844" y="739648"/>
                  </a:lnTo>
                  <a:lnTo>
                    <a:pt x="1404480" y="727544"/>
                  </a:lnTo>
                  <a:lnTo>
                    <a:pt x="1379156" y="719035"/>
                  </a:lnTo>
                  <a:lnTo>
                    <a:pt x="1350022" y="716203"/>
                  </a:lnTo>
                  <a:lnTo>
                    <a:pt x="1323949" y="718527"/>
                  </a:lnTo>
                  <a:lnTo>
                    <a:pt x="1280083" y="737184"/>
                  </a:lnTo>
                  <a:lnTo>
                    <a:pt x="1247927" y="773366"/>
                  </a:lnTo>
                  <a:lnTo>
                    <a:pt x="1231519" y="820369"/>
                  </a:lnTo>
                  <a:lnTo>
                    <a:pt x="1229461" y="847509"/>
                  </a:lnTo>
                  <a:lnTo>
                    <a:pt x="1231734" y="877493"/>
                  </a:lnTo>
                  <a:lnTo>
                    <a:pt x="1249946" y="925842"/>
                  </a:lnTo>
                  <a:lnTo>
                    <a:pt x="1284935" y="958545"/>
                  </a:lnTo>
                  <a:lnTo>
                    <a:pt x="1328204" y="974966"/>
                  </a:lnTo>
                  <a:lnTo>
                    <a:pt x="1352410" y="977011"/>
                  </a:lnTo>
                  <a:lnTo>
                    <a:pt x="1375905" y="975106"/>
                  </a:lnTo>
                  <a:lnTo>
                    <a:pt x="1417091" y="959891"/>
                  </a:lnTo>
                  <a:lnTo>
                    <a:pt x="1451343" y="928522"/>
                  </a:lnTo>
                  <a:lnTo>
                    <a:pt x="1465211" y="906589"/>
                  </a:lnTo>
                  <a:lnTo>
                    <a:pt x="1429410" y="886904"/>
                  </a:lnTo>
                  <a:lnTo>
                    <a:pt x="1424444" y="896416"/>
                  </a:lnTo>
                  <a:lnTo>
                    <a:pt x="1418513" y="905256"/>
                  </a:lnTo>
                  <a:lnTo>
                    <a:pt x="1380909" y="934339"/>
                  </a:lnTo>
                  <a:lnTo>
                    <a:pt x="1353007" y="938822"/>
                  </a:lnTo>
                  <a:lnTo>
                    <a:pt x="1336967" y="937361"/>
                  </a:lnTo>
                  <a:lnTo>
                    <a:pt x="1296911" y="915543"/>
                  </a:lnTo>
                  <a:lnTo>
                    <a:pt x="1275308" y="872566"/>
                  </a:lnTo>
                  <a:lnTo>
                    <a:pt x="1273632" y="854659"/>
                  </a:lnTo>
                  <a:lnTo>
                    <a:pt x="1467002" y="854659"/>
                  </a:lnTo>
                  <a:close/>
                </a:path>
                <a:path w="15328265" h="1109979">
                  <a:moveTo>
                    <a:pt x="1922386" y="860044"/>
                  </a:moveTo>
                  <a:lnTo>
                    <a:pt x="1918728" y="828484"/>
                  </a:lnTo>
                  <a:lnTo>
                    <a:pt x="1918614" y="827544"/>
                  </a:lnTo>
                  <a:lnTo>
                    <a:pt x="1907311" y="800506"/>
                  </a:lnTo>
                  <a:lnTo>
                    <a:pt x="1892084" y="783043"/>
                  </a:lnTo>
                  <a:lnTo>
                    <a:pt x="1888477" y="778903"/>
                  </a:lnTo>
                  <a:lnTo>
                    <a:pt x="1878215" y="772629"/>
                  </a:lnTo>
                  <a:lnTo>
                    <a:pt x="1878215" y="858862"/>
                  </a:lnTo>
                  <a:lnTo>
                    <a:pt x="1876882" y="875106"/>
                  </a:lnTo>
                  <a:lnTo>
                    <a:pt x="1856740" y="914654"/>
                  </a:lnTo>
                  <a:lnTo>
                    <a:pt x="1817128" y="935075"/>
                  </a:lnTo>
                  <a:lnTo>
                    <a:pt x="1800644" y="936434"/>
                  </a:lnTo>
                  <a:lnTo>
                    <a:pt x="1784146" y="935075"/>
                  </a:lnTo>
                  <a:lnTo>
                    <a:pt x="1744522" y="914654"/>
                  </a:lnTo>
                  <a:lnTo>
                    <a:pt x="1724380" y="875106"/>
                  </a:lnTo>
                  <a:lnTo>
                    <a:pt x="1723047" y="858862"/>
                  </a:lnTo>
                  <a:lnTo>
                    <a:pt x="1724406" y="842911"/>
                  </a:lnTo>
                  <a:lnTo>
                    <a:pt x="1744827" y="804240"/>
                  </a:lnTo>
                  <a:lnTo>
                    <a:pt x="1784388" y="784377"/>
                  </a:lnTo>
                  <a:lnTo>
                    <a:pt x="1800644" y="783043"/>
                  </a:lnTo>
                  <a:lnTo>
                    <a:pt x="1816874" y="784377"/>
                  </a:lnTo>
                  <a:lnTo>
                    <a:pt x="1856435" y="804240"/>
                  </a:lnTo>
                  <a:lnTo>
                    <a:pt x="1876856" y="842911"/>
                  </a:lnTo>
                  <a:lnTo>
                    <a:pt x="1878215" y="858862"/>
                  </a:lnTo>
                  <a:lnTo>
                    <a:pt x="1878215" y="772629"/>
                  </a:lnTo>
                  <a:lnTo>
                    <a:pt x="1862112" y="762762"/>
                  </a:lnTo>
                  <a:lnTo>
                    <a:pt x="1883257" y="746798"/>
                  </a:lnTo>
                  <a:lnTo>
                    <a:pt x="1884730" y="744855"/>
                  </a:lnTo>
                  <a:lnTo>
                    <a:pt x="1898357" y="726948"/>
                  </a:lnTo>
                  <a:lnTo>
                    <a:pt x="1907425" y="703224"/>
                  </a:lnTo>
                  <a:lnTo>
                    <a:pt x="1910384" y="676211"/>
                  </a:lnTo>
                  <a:lnTo>
                    <a:pt x="1910448" y="675627"/>
                  </a:lnTo>
                  <a:lnTo>
                    <a:pt x="1908619" y="653745"/>
                  </a:lnTo>
                  <a:lnTo>
                    <a:pt x="1893989" y="614807"/>
                  </a:lnTo>
                  <a:lnTo>
                    <a:pt x="1868665" y="586587"/>
                  </a:lnTo>
                  <a:lnTo>
                    <a:pt x="1868665" y="676211"/>
                  </a:lnTo>
                  <a:lnTo>
                    <a:pt x="1867458" y="690245"/>
                  </a:lnTo>
                  <a:lnTo>
                    <a:pt x="1849285" y="725157"/>
                  </a:lnTo>
                  <a:lnTo>
                    <a:pt x="1814639" y="743623"/>
                  </a:lnTo>
                  <a:lnTo>
                    <a:pt x="1800644" y="744855"/>
                  </a:lnTo>
                  <a:lnTo>
                    <a:pt x="1786623" y="743623"/>
                  </a:lnTo>
                  <a:lnTo>
                    <a:pt x="1751990" y="725157"/>
                  </a:lnTo>
                  <a:lnTo>
                    <a:pt x="1733804" y="690245"/>
                  </a:lnTo>
                  <a:lnTo>
                    <a:pt x="1732597" y="676211"/>
                  </a:lnTo>
                  <a:lnTo>
                    <a:pt x="1733842" y="661162"/>
                  </a:lnTo>
                  <a:lnTo>
                    <a:pt x="1752587" y="625182"/>
                  </a:lnTo>
                  <a:lnTo>
                    <a:pt x="1787105" y="607009"/>
                  </a:lnTo>
                  <a:lnTo>
                    <a:pt x="1800644" y="605802"/>
                  </a:lnTo>
                  <a:lnTo>
                    <a:pt x="1814156" y="607009"/>
                  </a:lnTo>
                  <a:lnTo>
                    <a:pt x="1848675" y="625182"/>
                  </a:lnTo>
                  <a:lnTo>
                    <a:pt x="1867420" y="661162"/>
                  </a:lnTo>
                  <a:lnTo>
                    <a:pt x="1868665" y="676211"/>
                  </a:lnTo>
                  <a:lnTo>
                    <a:pt x="1868665" y="586587"/>
                  </a:lnTo>
                  <a:lnTo>
                    <a:pt x="1865198" y="583501"/>
                  </a:lnTo>
                  <a:lnTo>
                    <a:pt x="1846440" y="573341"/>
                  </a:lnTo>
                  <a:lnTo>
                    <a:pt x="1824913" y="567232"/>
                  </a:lnTo>
                  <a:lnTo>
                    <a:pt x="1800644" y="565200"/>
                  </a:lnTo>
                  <a:lnTo>
                    <a:pt x="1776349" y="567232"/>
                  </a:lnTo>
                  <a:lnTo>
                    <a:pt x="1736064" y="583501"/>
                  </a:lnTo>
                  <a:lnTo>
                    <a:pt x="1707261" y="614807"/>
                  </a:lnTo>
                  <a:lnTo>
                    <a:pt x="1692643" y="653745"/>
                  </a:lnTo>
                  <a:lnTo>
                    <a:pt x="1690814" y="675627"/>
                  </a:lnTo>
                  <a:lnTo>
                    <a:pt x="1693811" y="703072"/>
                  </a:lnTo>
                  <a:lnTo>
                    <a:pt x="1693837" y="703224"/>
                  </a:lnTo>
                  <a:lnTo>
                    <a:pt x="1702904" y="726948"/>
                  </a:lnTo>
                  <a:lnTo>
                    <a:pt x="1718005" y="746798"/>
                  </a:lnTo>
                  <a:lnTo>
                    <a:pt x="1739150" y="762762"/>
                  </a:lnTo>
                  <a:lnTo>
                    <a:pt x="1712785" y="778903"/>
                  </a:lnTo>
                  <a:lnTo>
                    <a:pt x="1693951" y="800506"/>
                  </a:lnTo>
                  <a:lnTo>
                    <a:pt x="1682648" y="827544"/>
                  </a:lnTo>
                  <a:lnTo>
                    <a:pt x="1678876" y="860044"/>
                  </a:lnTo>
                  <a:lnTo>
                    <a:pt x="1680870" y="883831"/>
                  </a:lnTo>
                  <a:lnTo>
                    <a:pt x="1696834" y="925461"/>
                  </a:lnTo>
                  <a:lnTo>
                    <a:pt x="1728393" y="958049"/>
                  </a:lnTo>
                  <a:lnTo>
                    <a:pt x="1773313" y="974915"/>
                  </a:lnTo>
                  <a:lnTo>
                    <a:pt x="1800644" y="977023"/>
                  </a:lnTo>
                  <a:lnTo>
                    <a:pt x="1827949" y="974915"/>
                  </a:lnTo>
                  <a:lnTo>
                    <a:pt x="1852028" y="968590"/>
                  </a:lnTo>
                  <a:lnTo>
                    <a:pt x="1872869" y="958049"/>
                  </a:lnTo>
                  <a:lnTo>
                    <a:pt x="1890458" y="943305"/>
                  </a:lnTo>
                  <a:lnTo>
                    <a:pt x="1895830" y="936434"/>
                  </a:lnTo>
                  <a:lnTo>
                    <a:pt x="1904428" y="925461"/>
                  </a:lnTo>
                  <a:lnTo>
                    <a:pt x="1914398" y="905637"/>
                  </a:lnTo>
                  <a:lnTo>
                    <a:pt x="1920392" y="883831"/>
                  </a:lnTo>
                  <a:lnTo>
                    <a:pt x="1922386" y="860044"/>
                  </a:lnTo>
                  <a:close/>
                </a:path>
                <a:path w="15328265" h="1109979">
                  <a:moveTo>
                    <a:pt x="2261387" y="860044"/>
                  </a:moveTo>
                  <a:lnTo>
                    <a:pt x="2257729" y="828484"/>
                  </a:lnTo>
                  <a:lnTo>
                    <a:pt x="2257628" y="827544"/>
                  </a:lnTo>
                  <a:lnTo>
                    <a:pt x="2246325" y="800506"/>
                  </a:lnTo>
                  <a:lnTo>
                    <a:pt x="2231098" y="783043"/>
                  </a:lnTo>
                  <a:lnTo>
                    <a:pt x="2227478" y="778903"/>
                  </a:lnTo>
                  <a:lnTo>
                    <a:pt x="2217229" y="772629"/>
                  </a:lnTo>
                  <a:lnTo>
                    <a:pt x="2217229" y="858862"/>
                  </a:lnTo>
                  <a:lnTo>
                    <a:pt x="2215883" y="875106"/>
                  </a:lnTo>
                  <a:lnTo>
                    <a:pt x="2195741" y="914654"/>
                  </a:lnTo>
                  <a:lnTo>
                    <a:pt x="2156129" y="935075"/>
                  </a:lnTo>
                  <a:lnTo>
                    <a:pt x="2139645" y="936434"/>
                  </a:lnTo>
                  <a:lnTo>
                    <a:pt x="2123148" y="935075"/>
                  </a:lnTo>
                  <a:lnTo>
                    <a:pt x="2083536" y="914654"/>
                  </a:lnTo>
                  <a:lnTo>
                    <a:pt x="2063394" y="875106"/>
                  </a:lnTo>
                  <a:lnTo>
                    <a:pt x="2062149" y="860044"/>
                  </a:lnTo>
                  <a:lnTo>
                    <a:pt x="2062048" y="858862"/>
                  </a:lnTo>
                  <a:lnTo>
                    <a:pt x="2074291" y="815606"/>
                  </a:lnTo>
                  <a:lnTo>
                    <a:pt x="2108670" y="788352"/>
                  </a:lnTo>
                  <a:lnTo>
                    <a:pt x="2139645" y="783043"/>
                  </a:lnTo>
                  <a:lnTo>
                    <a:pt x="2155888" y="784377"/>
                  </a:lnTo>
                  <a:lnTo>
                    <a:pt x="2195449" y="804240"/>
                  </a:lnTo>
                  <a:lnTo>
                    <a:pt x="2215858" y="842911"/>
                  </a:lnTo>
                  <a:lnTo>
                    <a:pt x="2217229" y="858862"/>
                  </a:lnTo>
                  <a:lnTo>
                    <a:pt x="2217229" y="772629"/>
                  </a:lnTo>
                  <a:lnTo>
                    <a:pt x="2201113" y="762762"/>
                  </a:lnTo>
                  <a:lnTo>
                    <a:pt x="2222258" y="746798"/>
                  </a:lnTo>
                  <a:lnTo>
                    <a:pt x="2223744" y="744855"/>
                  </a:lnTo>
                  <a:lnTo>
                    <a:pt x="2237371" y="726948"/>
                  </a:lnTo>
                  <a:lnTo>
                    <a:pt x="2246439" y="703224"/>
                  </a:lnTo>
                  <a:lnTo>
                    <a:pt x="2249386" y="676211"/>
                  </a:lnTo>
                  <a:lnTo>
                    <a:pt x="2249449" y="675627"/>
                  </a:lnTo>
                  <a:lnTo>
                    <a:pt x="2247620" y="653745"/>
                  </a:lnTo>
                  <a:lnTo>
                    <a:pt x="2242134" y="633476"/>
                  </a:lnTo>
                  <a:lnTo>
                    <a:pt x="2233003" y="614807"/>
                  </a:lnTo>
                  <a:lnTo>
                    <a:pt x="2226246" y="605802"/>
                  </a:lnTo>
                  <a:lnTo>
                    <a:pt x="2220214" y="597738"/>
                  </a:lnTo>
                  <a:lnTo>
                    <a:pt x="2207679" y="586587"/>
                  </a:lnTo>
                  <a:lnTo>
                    <a:pt x="2207679" y="676211"/>
                  </a:lnTo>
                  <a:lnTo>
                    <a:pt x="2206460" y="690245"/>
                  </a:lnTo>
                  <a:lnTo>
                    <a:pt x="2188286" y="725157"/>
                  </a:lnTo>
                  <a:lnTo>
                    <a:pt x="2153653" y="743623"/>
                  </a:lnTo>
                  <a:lnTo>
                    <a:pt x="2139645" y="744855"/>
                  </a:lnTo>
                  <a:lnTo>
                    <a:pt x="2125637" y="743623"/>
                  </a:lnTo>
                  <a:lnTo>
                    <a:pt x="2091004" y="725157"/>
                  </a:lnTo>
                  <a:lnTo>
                    <a:pt x="2072805" y="690245"/>
                  </a:lnTo>
                  <a:lnTo>
                    <a:pt x="2071598" y="676211"/>
                  </a:lnTo>
                  <a:lnTo>
                    <a:pt x="2072843" y="661162"/>
                  </a:lnTo>
                  <a:lnTo>
                    <a:pt x="2091601" y="625182"/>
                  </a:lnTo>
                  <a:lnTo>
                    <a:pt x="2126119" y="607009"/>
                  </a:lnTo>
                  <a:lnTo>
                    <a:pt x="2139645" y="605802"/>
                  </a:lnTo>
                  <a:lnTo>
                    <a:pt x="2153158" y="607009"/>
                  </a:lnTo>
                  <a:lnTo>
                    <a:pt x="2187676" y="625182"/>
                  </a:lnTo>
                  <a:lnTo>
                    <a:pt x="2206421" y="661162"/>
                  </a:lnTo>
                  <a:lnTo>
                    <a:pt x="2207628" y="675627"/>
                  </a:lnTo>
                  <a:lnTo>
                    <a:pt x="2207679" y="676211"/>
                  </a:lnTo>
                  <a:lnTo>
                    <a:pt x="2207679" y="586587"/>
                  </a:lnTo>
                  <a:lnTo>
                    <a:pt x="2204212" y="583501"/>
                  </a:lnTo>
                  <a:lnTo>
                    <a:pt x="2185441" y="573341"/>
                  </a:lnTo>
                  <a:lnTo>
                    <a:pt x="2163927" y="567232"/>
                  </a:lnTo>
                  <a:lnTo>
                    <a:pt x="2139645" y="565200"/>
                  </a:lnTo>
                  <a:lnTo>
                    <a:pt x="2115350" y="567232"/>
                  </a:lnTo>
                  <a:lnTo>
                    <a:pt x="2075065" y="583501"/>
                  </a:lnTo>
                  <a:lnTo>
                    <a:pt x="2046262" y="614807"/>
                  </a:lnTo>
                  <a:lnTo>
                    <a:pt x="2031644" y="653745"/>
                  </a:lnTo>
                  <a:lnTo>
                    <a:pt x="2029815" y="675627"/>
                  </a:lnTo>
                  <a:lnTo>
                    <a:pt x="2032825" y="703072"/>
                  </a:lnTo>
                  <a:lnTo>
                    <a:pt x="2032838" y="703224"/>
                  </a:lnTo>
                  <a:lnTo>
                    <a:pt x="2041906" y="726948"/>
                  </a:lnTo>
                  <a:lnTo>
                    <a:pt x="2057006" y="746798"/>
                  </a:lnTo>
                  <a:lnTo>
                    <a:pt x="2078164" y="762762"/>
                  </a:lnTo>
                  <a:lnTo>
                    <a:pt x="2051786" y="778903"/>
                  </a:lnTo>
                  <a:lnTo>
                    <a:pt x="2032952" y="800506"/>
                  </a:lnTo>
                  <a:lnTo>
                    <a:pt x="2021649" y="827544"/>
                  </a:lnTo>
                  <a:lnTo>
                    <a:pt x="2017877" y="860044"/>
                  </a:lnTo>
                  <a:lnTo>
                    <a:pt x="2019871" y="883831"/>
                  </a:lnTo>
                  <a:lnTo>
                    <a:pt x="2035835" y="925461"/>
                  </a:lnTo>
                  <a:lnTo>
                    <a:pt x="2067394" y="958049"/>
                  </a:lnTo>
                  <a:lnTo>
                    <a:pt x="2112314" y="974915"/>
                  </a:lnTo>
                  <a:lnTo>
                    <a:pt x="2139645" y="977023"/>
                  </a:lnTo>
                  <a:lnTo>
                    <a:pt x="2166963" y="974915"/>
                  </a:lnTo>
                  <a:lnTo>
                    <a:pt x="2191029" y="968590"/>
                  </a:lnTo>
                  <a:lnTo>
                    <a:pt x="2211870" y="958049"/>
                  </a:lnTo>
                  <a:lnTo>
                    <a:pt x="2229472" y="943305"/>
                  </a:lnTo>
                  <a:lnTo>
                    <a:pt x="2234844" y="936434"/>
                  </a:lnTo>
                  <a:lnTo>
                    <a:pt x="2243429" y="925461"/>
                  </a:lnTo>
                  <a:lnTo>
                    <a:pt x="2253411" y="905637"/>
                  </a:lnTo>
                  <a:lnTo>
                    <a:pt x="2259393" y="883831"/>
                  </a:lnTo>
                  <a:lnTo>
                    <a:pt x="2261387" y="860044"/>
                  </a:lnTo>
                  <a:close/>
                </a:path>
                <a:path w="15328265" h="1109979">
                  <a:moveTo>
                    <a:pt x="2640977" y="654723"/>
                  </a:moveTo>
                  <a:lnTo>
                    <a:pt x="2639403" y="637235"/>
                  </a:lnTo>
                  <a:lnTo>
                    <a:pt x="2634704" y="621157"/>
                  </a:lnTo>
                  <a:lnTo>
                    <a:pt x="2626868" y="606488"/>
                  </a:lnTo>
                  <a:lnTo>
                    <a:pt x="2622321" y="601014"/>
                  </a:lnTo>
                  <a:lnTo>
                    <a:pt x="2615895" y="593255"/>
                  </a:lnTo>
                  <a:lnTo>
                    <a:pt x="2605163" y="584365"/>
                  </a:lnTo>
                  <a:lnTo>
                    <a:pt x="2605163" y="654723"/>
                  </a:lnTo>
                  <a:lnTo>
                    <a:pt x="2604249" y="665378"/>
                  </a:lnTo>
                  <a:lnTo>
                    <a:pt x="2582799" y="699541"/>
                  </a:lnTo>
                  <a:lnTo>
                    <a:pt x="2554427" y="708444"/>
                  </a:lnTo>
                  <a:lnTo>
                    <a:pt x="2544356" y="707453"/>
                  </a:lnTo>
                  <a:lnTo>
                    <a:pt x="2512085" y="684326"/>
                  </a:lnTo>
                  <a:lnTo>
                    <a:pt x="2503703" y="654723"/>
                  </a:lnTo>
                  <a:lnTo>
                    <a:pt x="2504630" y="644080"/>
                  </a:lnTo>
                  <a:lnTo>
                    <a:pt x="2526449" y="609904"/>
                  </a:lnTo>
                  <a:lnTo>
                    <a:pt x="2554427" y="601014"/>
                  </a:lnTo>
                  <a:lnTo>
                    <a:pt x="2564739" y="602005"/>
                  </a:lnTo>
                  <a:lnTo>
                    <a:pt x="2596934" y="625119"/>
                  </a:lnTo>
                  <a:lnTo>
                    <a:pt x="2605163" y="654723"/>
                  </a:lnTo>
                  <a:lnTo>
                    <a:pt x="2605163" y="584365"/>
                  </a:lnTo>
                  <a:lnTo>
                    <a:pt x="2602661" y="582282"/>
                  </a:lnTo>
                  <a:lnTo>
                    <a:pt x="2588006" y="574446"/>
                  </a:lnTo>
                  <a:lnTo>
                    <a:pt x="2571927" y="569747"/>
                  </a:lnTo>
                  <a:lnTo>
                    <a:pt x="2554427" y="568172"/>
                  </a:lnTo>
                  <a:lnTo>
                    <a:pt x="2536939" y="569747"/>
                  </a:lnTo>
                  <a:lnTo>
                    <a:pt x="2492959" y="593255"/>
                  </a:lnTo>
                  <a:lnTo>
                    <a:pt x="2469451" y="637235"/>
                  </a:lnTo>
                  <a:lnTo>
                    <a:pt x="2467889" y="654723"/>
                  </a:lnTo>
                  <a:lnTo>
                    <a:pt x="2469451" y="672223"/>
                  </a:lnTo>
                  <a:lnTo>
                    <a:pt x="2492959" y="716203"/>
                  </a:lnTo>
                  <a:lnTo>
                    <a:pt x="2536939" y="739698"/>
                  </a:lnTo>
                  <a:lnTo>
                    <a:pt x="2554427" y="741260"/>
                  </a:lnTo>
                  <a:lnTo>
                    <a:pt x="2571927" y="739698"/>
                  </a:lnTo>
                  <a:lnTo>
                    <a:pt x="2588006" y="734999"/>
                  </a:lnTo>
                  <a:lnTo>
                    <a:pt x="2602661" y="727163"/>
                  </a:lnTo>
                  <a:lnTo>
                    <a:pt x="2615895" y="716203"/>
                  </a:lnTo>
                  <a:lnTo>
                    <a:pt x="2622321" y="708444"/>
                  </a:lnTo>
                  <a:lnTo>
                    <a:pt x="2626868" y="702957"/>
                  </a:lnTo>
                  <a:lnTo>
                    <a:pt x="2634704" y="688301"/>
                  </a:lnTo>
                  <a:lnTo>
                    <a:pt x="2639403" y="672223"/>
                  </a:lnTo>
                  <a:lnTo>
                    <a:pt x="2640977" y="654723"/>
                  </a:lnTo>
                  <a:close/>
                </a:path>
                <a:path w="15328265" h="1109979">
                  <a:moveTo>
                    <a:pt x="2787789" y="577126"/>
                  </a:moveTo>
                  <a:lnTo>
                    <a:pt x="2764523" y="564007"/>
                  </a:lnTo>
                  <a:lnTo>
                    <a:pt x="2532342" y="963879"/>
                  </a:lnTo>
                  <a:lnTo>
                    <a:pt x="2555621" y="977620"/>
                  </a:lnTo>
                  <a:lnTo>
                    <a:pt x="2787789" y="577126"/>
                  </a:lnTo>
                  <a:close/>
                </a:path>
                <a:path w="15328265" h="1109979">
                  <a:moveTo>
                    <a:pt x="2852255" y="887488"/>
                  </a:moveTo>
                  <a:lnTo>
                    <a:pt x="2850692" y="870000"/>
                  </a:lnTo>
                  <a:lnTo>
                    <a:pt x="2845981" y="853922"/>
                  </a:lnTo>
                  <a:lnTo>
                    <a:pt x="2838158" y="839254"/>
                  </a:lnTo>
                  <a:lnTo>
                    <a:pt x="2833611" y="833767"/>
                  </a:lnTo>
                  <a:lnTo>
                    <a:pt x="2827185" y="826008"/>
                  </a:lnTo>
                  <a:lnTo>
                    <a:pt x="2816441" y="817130"/>
                  </a:lnTo>
                  <a:lnTo>
                    <a:pt x="2816441" y="887488"/>
                  </a:lnTo>
                  <a:lnTo>
                    <a:pt x="2815526" y="898131"/>
                  </a:lnTo>
                  <a:lnTo>
                    <a:pt x="2794076" y="932307"/>
                  </a:lnTo>
                  <a:lnTo>
                    <a:pt x="2765717" y="941197"/>
                  </a:lnTo>
                  <a:lnTo>
                    <a:pt x="2755633" y="940219"/>
                  </a:lnTo>
                  <a:lnTo>
                    <a:pt x="2723375" y="917092"/>
                  </a:lnTo>
                  <a:lnTo>
                    <a:pt x="2714968" y="887488"/>
                  </a:lnTo>
                  <a:lnTo>
                    <a:pt x="2715907" y="876846"/>
                  </a:lnTo>
                  <a:lnTo>
                    <a:pt x="2737726" y="842670"/>
                  </a:lnTo>
                  <a:lnTo>
                    <a:pt x="2765717" y="833767"/>
                  </a:lnTo>
                  <a:lnTo>
                    <a:pt x="2776029" y="834758"/>
                  </a:lnTo>
                  <a:lnTo>
                    <a:pt x="2808211" y="857885"/>
                  </a:lnTo>
                  <a:lnTo>
                    <a:pt x="2816441" y="887488"/>
                  </a:lnTo>
                  <a:lnTo>
                    <a:pt x="2816441" y="817130"/>
                  </a:lnTo>
                  <a:lnTo>
                    <a:pt x="2813939" y="815047"/>
                  </a:lnTo>
                  <a:lnTo>
                    <a:pt x="2799270" y="807212"/>
                  </a:lnTo>
                  <a:lnTo>
                    <a:pt x="2783205" y="802513"/>
                  </a:lnTo>
                  <a:lnTo>
                    <a:pt x="2765717" y="800938"/>
                  </a:lnTo>
                  <a:lnTo>
                    <a:pt x="2748216" y="802513"/>
                  </a:lnTo>
                  <a:lnTo>
                    <a:pt x="2704236" y="826008"/>
                  </a:lnTo>
                  <a:lnTo>
                    <a:pt x="2680728" y="870000"/>
                  </a:lnTo>
                  <a:lnTo>
                    <a:pt x="2679154" y="887488"/>
                  </a:lnTo>
                  <a:lnTo>
                    <a:pt x="2680728" y="904976"/>
                  </a:lnTo>
                  <a:lnTo>
                    <a:pt x="2704236" y="948956"/>
                  </a:lnTo>
                  <a:lnTo>
                    <a:pt x="2748216" y="972464"/>
                  </a:lnTo>
                  <a:lnTo>
                    <a:pt x="2765717" y="974039"/>
                  </a:lnTo>
                  <a:lnTo>
                    <a:pt x="2783205" y="972464"/>
                  </a:lnTo>
                  <a:lnTo>
                    <a:pt x="2799270" y="967765"/>
                  </a:lnTo>
                  <a:lnTo>
                    <a:pt x="2813939" y="959929"/>
                  </a:lnTo>
                  <a:lnTo>
                    <a:pt x="2827185" y="948956"/>
                  </a:lnTo>
                  <a:lnTo>
                    <a:pt x="2833611" y="941197"/>
                  </a:lnTo>
                  <a:lnTo>
                    <a:pt x="2838158" y="935723"/>
                  </a:lnTo>
                  <a:lnTo>
                    <a:pt x="2845981" y="921054"/>
                  </a:lnTo>
                  <a:lnTo>
                    <a:pt x="2850692" y="904976"/>
                  </a:lnTo>
                  <a:lnTo>
                    <a:pt x="2852255" y="887488"/>
                  </a:lnTo>
                  <a:close/>
                </a:path>
                <a:path w="15328265" h="1109979">
                  <a:moveTo>
                    <a:pt x="3299879" y="847509"/>
                  </a:moveTo>
                  <a:lnTo>
                    <a:pt x="3291738" y="797902"/>
                  </a:lnTo>
                  <a:lnTo>
                    <a:pt x="3267354" y="755294"/>
                  </a:lnTo>
                  <a:lnTo>
                    <a:pt x="3266414" y="754405"/>
                  </a:lnTo>
                  <a:lnTo>
                    <a:pt x="3255708" y="744067"/>
                  </a:lnTo>
                  <a:lnTo>
                    <a:pt x="3255708" y="847509"/>
                  </a:lnTo>
                  <a:lnTo>
                    <a:pt x="3254349" y="865543"/>
                  </a:lnTo>
                  <a:lnTo>
                    <a:pt x="3233623" y="912253"/>
                  </a:lnTo>
                  <a:lnTo>
                    <a:pt x="3192437" y="937158"/>
                  </a:lnTo>
                  <a:lnTo>
                    <a:pt x="3175139" y="938822"/>
                  </a:lnTo>
                  <a:lnTo>
                    <a:pt x="3157512" y="937158"/>
                  </a:lnTo>
                  <a:lnTo>
                    <a:pt x="3115145" y="912253"/>
                  </a:lnTo>
                  <a:lnTo>
                    <a:pt x="3093694" y="865873"/>
                  </a:lnTo>
                  <a:lnTo>
                    <a:pt x="3093605" y="865543"/>
                  </a:lnTo>
                  <a:lnTo>
                    <a:pt x="3092221" y="847509"/>
                  </a:lnTo>
                  <a:lnTo>
                    <a:pt x="3092170" y="846912"/>
                  </a:lnTo>
                  <a:lnTo>
                    <a:pt x="3093720" y="827138"/>
                  </a:lnTo>
                  <a:lnTo>
                    <a:pt x="3093745" y="826808"/>
                  </a:lnTo>
                  <a:lnTo>
                    <a:pt x="3098406" y="809015"/>
                  </a:lnTo>
                  <a:lnTo>
                    <a:pt x="3098444" y="808863"/>
                  </a:lnTo>
                  <a:lnTo>
                    <a:pt x="3130232" y="768502"/>
                  </a:lnTo>
                  <a:lnTo>
                    <a:pt x="3156293" y="756793"/>
                  </a:lnTo>
                  <a:lnTo>
                    <a:pt x="3158871" y="755967"/>
                  </a:lnTo>
                  <a:lnTo>
                    <a:pt x="3174542" y="754405"/>
                  </a:lnTo>
                  <a:lnTo>
                    <a:pt x="3190163" y="755967"/>
                  </a:lnTo>
                  <a:lnTo>
                    <a:pt x="3204832" y="760666"/>
                  </a:lnTo>
                  <a:lnTo>
                    <a:pt x="3241941" y="793115"/>
                  </a:lnTo>
                  <a:lnTo>
                    <a:pt x="3255657" y="846912"/>
                  </a:lnTo>
                  <a:lnTo>
                    <a:pt x="3255708" y="847509"/>
                  </a:lnTo>
                  <a:lnTo>
                    <a:pt x="3255708" y="744067"/>
                  </a:lnTo>
                  <a:lnTo>
                    <a:pt x="3249650" y="738200"/>
                  </a:lnTo>
                  <a:lnTo>
                    <a:pt x="3229076" y="725982"/>
                  </a:lnTo>
                  <a:lnTo>
                    <a:pt x="3205924" y="718743"/>
                  </a:lnTo>
                  <a:lnTo>
                    <a:pt x="3206623" y="718743"/>
                  </a:lnTo>
                  <a:lnTo>
                    <a:pt x="3179318" y="716203"/>
                  </a:lnTo>
                  <a:lnTo>
                    <a:pt x="3154540" y="718743"/>
                  </a:lnTo>
                  <a:lnTo>
                    <a:pt x="3132163" y="726351"/>
                  </a:lnTo>
                  <a:lnTo>
                    <a:pt x="3112173" y="739025"/>
                  </a:lnTo>
                  <a:lnTo>
                    <a:pt x="3094571" y="756793"/>
                  </a:lnTo>
                  <a:lnTo>
                    <a:pt x="3094571" y="722172"/>
                  </a:lnTo>
                  <a:lnTo>
                    <a:pt x="3051594" y="722172"/>
                  </a:lnTo>
                  <a:lnTo>
                    <a:pt x="3051594" y="1109522"/>
                  </a:lnTo>
                  <a:lnTo>
                    <a:pt x="3094571" y="1109522"/>
                  </a:lnTo>
                  <a:lnTo>
                    <a:pt x="3094571" y="935240"/>
                  </a:lnTo>
                  <a:lnTo>
                    <a:pt x="3112058" y="953516"/>
                  </a:lnTo>
                  <a:lnTo>
                    <a:pt x="3132315" y="966571"/>
                  </a:lnTo>
                  <a:lnTo>
                    <a:pt x="3155327" y="974407"/>
                  </a:lnTo>
                  <a:lnTo>
                    <a:pt x="3181096" y="977011"/>
                  </a:lnTo>
                  <a:lnTo>
                    <a:pt x="3206877" y="974648"/>
                  </a:lnTo>
                  <a:lnTo>
                    <a:pt x="3229889" y="967536"/>
                  </a:lnTo>
                  <a:lnTo>
                    <a:pt x="3250146" y="955700"/>
                  </a:lnTo>
                  <a:lnTo>
                    <a:pt x="3267646" y="939114"/>
                  </a:lnTo>
                  <a:lnTo>
                    <a:pt x="3267849" y="938822"/>
                  </a:lnTo>
                  <a:lnTo>
                    <a:pt x="3281743" y="919175"/>
                  </a:lnTo>
                  <a:lnTo>
                    <a:pt x="3291814" y="897267"/>
                  </a:lnTo>
                  <a:lnTo>
                    <a:pt x="3297859" y="873379"/>
                  </a:lnTo>
                  <a:lnTo>
                    <a:pt x="3299879" y="847509"/>
                  </a:lnTo>
                  <a:close/>
                </a:path>
                <a:path w="15328265" h="1109979">
                  <a:moveTo>
                    <a:pt x="3586950" y="854671"/>
                  </a:moveTo>
                  <a:lnTo>
                    <a:pt x="3582022" y="802741"/>
                  </a:lnTo>
                  <a:lnTo>
                    <a:pt x="3563670" y="761568"/>
                  </a:lnTo>
                  <a:lnTo>
                    <a:pt x="3557270" y="754405"/>
                  </a:lnTo>
                  <a:lnTo>
                    <a:pt x="3545941" y="741718"/>
                  </a:lnTo>
                  <a:lnTo>
                    <a:pt x="3542779" y="739635"/>
                  </a:lnTo>
                  <a:lnTo>
                    <a:pt x="3542779" y="818857"/>
                  </a:lnTo>
                  <a:lnTo>
                    <a:pt x="3397161" y="818857"/>
                  </a:lnTo>
                  <a:lnTo>
                    <a:pt x="3413214" y="782320"/>
                  </a:lnTo>
                  <a:lnTo>
                    <a:pt x="3444671" y="758952"/>
                  </a:lnTo>
                  <a:lnTo>
                    <a:pt x="3469957" y="754405"/>
                  </a:lnTo>
                  <a:lnTo>
                    <a:pt x="3483673" y="755535"/>
                  </a:lnTo>
                  <a:lnTo>
                    <a:pt x="3483368" y="755535"/>
                  </a:lnTo>
                  <a:lnTo>
                    <a:pt x="3495560" y="758799"/>
                  </a:lnTo>
                  <a:lnTo>
                    <a:pt x="3526498" y="781532"/>
                  </a:lnTo>
                  <a:lnTo>
                    <a:pt x="3542779" y="818857"/>
                  </a:lnTo>
                  <a:lnTo>
                    <a:pt x="3542779" y="739635"/>
                  </a:lnTo>
                  <a:lnTo>
                    <a:pt x="3524427" y="727544"/>
                  </a:lnTo>
                  <a:lnTo>
                    <a:pt x="3499091" y="719035"/>
                  </a:lnTo>
                  <a:lnTo>
                    <a:pt x="3469957" y="716203"/>
                  </a:lnTo>
                  <a:lnTo>
                    <a:pt x="3443909" y="718540"/>
                  </a:lnTo>
                  <a:lnTo>
                    <a:pt x="3400196" y="737184"/>
                  </a:lnTo>
                  <a:lnTo>
                    <a:pt x="3368294" y="773366"/>
                  </a:lnTo>
                  <a:lnTo>
                    <a:pt x="3352025" y="820369"/>
                  </a:lnTo>
                  <a:lnTo>
                    <a:pt x="3349993" y="847509"/>
                  </a:lnTo>
                  <a:lnTo>
                    <a:pt x="3352254" y="877747"/>
                  </a:lnTo>
                  <a:lnTo>
                    <a:pt x="3370313" y="926236"/>
                  </a:lnTo>
                  <a:lnTo>
                    <a:pt x="3405047" y="958723"/>
                  </a:lnTo>
                  <a:lnTo>
                    <a:pt x="3448164" y="974979"/>
                  </a:lnTo>
                  <a:lnTo>
                    <a:pt x="3472357" y="977011"/>
                  </a:lnTo>
                  <a:lnTo>
                    <a:pt x="3495637" y="975106"/>
                  </a:lnTo>
                  <a:lnTo>
                    <a:pt x="3517125" y="969403"/>
                  </a:lnTo>
                  <a:lnTo>
                    <a:pt x="3536823" y="959904"/>
                  </a:lnTo>
                  <a:lnTo>
                    <a:pt x="3554730" y="946581"/>
                  </a:lnTo>
                  <a:lnTo>
                    <a:pt x="3562540" y="938822"/>
                  </a:lnTo>
                  <a:lnTo>
                    <a:pt x="3563340" y="938034"/>
                  </a:lnTo>
                  <a:lnTo>
                    <a:pt x="3571278" y="928522"/>
                  </a:lnTo>
                  <a:lnTo>
                    <a:pt x="3578555" y="918044"/>
                  </a:lnTo>
                  <a:lnTo>
                    <a:pt x="3585146" y="906589"/>
                  </a:lnTo>
                  <a:lnTo>
                    <a:pt x="3549345" y="886904"/>
                  </a:lnTo>
                  <a:lnTo>
                    <a:pt x="3544379" y="896416"/>
                  </a:lnTo>
                  <a:lnTo>
                    <a:pt x="3538448" y="905256"/>
                  </a:lnTo>
                  <a:lnTo>
                    <a:pt x="3500259" y="934351"/>
                  </a:lnTo>
                  <a:lnTo>
                    <a:pt x="3472942" y="938822"/>
                  </a:lnTo>
                  <a:lnTo>
                    <a:pt x="3457168" y="937374"/>
                  </a:lnTo>
                  <a:lnTo>
                    <a:pt x="3417443" y="915543"/>
                  </a:lnTo>
                  <a:lnTo>
                    <a:pt x="3395853" y="872566"/>
                  </a:lnTo>
                  <a:lnTo>
                    <a:pt x="3394176" y="854671"/>
                  </a:lnTo>
                  <a:lnTo>
                    <a:pt x="3586950" y="854671"/>
                  </a:lnTo>
                  <a:close/>
                </a:path>
                <a:path w="15328265" h="1109979">
                  <a:moveTo>
                    <a:pt x="3972496" y="722210"/>
                  </a:moveTo>
                  <a:lnTo>
                    <a:pt x="3929519" y="722210"/>
                  </a:lnTo>
                  <a:lnTo>
                    <a:pt x="3929519" y="930490"/>
                  </a:lnTo>
                  <a:lnTo>
                    <a:pt x="3834028" y="930490"/>
                  </a:lnTo>
                  <a:lnTo>
                    <a:pt x="3834028" y="722210"/>
                  </a:lnTo>
                  <a:lnTo>
                    <a:pt x="3791051" y="722210"/>
                  </a:lnTo>
                  <a:lnTo>
                    <a:pt x="3791051" y="930490"/>
                  </a:lnTo>
                  <a:lnTo>
                    <a:pt x="3695560" y="930490"/>
                  </a:lnTo>
                  <a:lnTo>
                    <a:pt x="3695560" y="722210"/>
                  </a:lnTo>
                  <a:lnTo>
                    <a:pt x="3652583" y="722210"/>
                  </a:lnTo>
                  <a:lnTo>
                    <a:pt x="3652583" y="930490"/>
                  </a:lnTo>
                  <a:lnTo>
                    <a:pt x="3652583" y="969860"/>
                  </a:lnTo>
                  <a:lnTo>
                    <a:pt x="3972496" y="969860"/>
                  </a:lnTo>
                  <a:lnTo>
                    <a:pt x="3972496" y="930490"/>
                  </a:lnTo>
                  <a:lnTo>
                    <a:pt x="3972496" y="722210"/>
                  </a:lnTo>
                  <a:close/>
                </a:path>
                <a:path w="15328265" h="1109979">
                  <a:moveTo>
                    <a:pt x="4275099" y="854671"/>
                  </a:moveTo>
                  <a:lnTo>
                    <a:pt x="4274312" y="827354"/>
                  </a:lnTo>
                  <a:lnTo>
                    <a:pt x="4272877" y="818857"/>
                  </a:lnTo>
                  <a:lnTo>
                    <a:pt x="4270172" y="802741"/>
                  </a:lnTo>
                  <a:lnTo>
                    <a:pt x="4251807" y="761568"/>
                  </a:lnTo>
                  <a:lnTo>
                    <a:pt x="4230929" y="739648"/>
                  </a:lnTo>
                  <a:lnTo>
                    <a:pt x="4230929" y="818857"/>
                  </a:lnTo>
                  <a:lnTo>
                    <a:pt x="4085310" y="818857"/>
                  </a:lnTo>
                  <a:lnTo>
                    <a:pt x="4101363" y="782320"/>
                  </a:lnTo>
                  <a:lnTo>
                    <a:pt x="4132821" y="758952"/>
                  </a:lnTo>
                  <a:lnTo>
                    <a:pt x="4158107" y="754405"/>
                  </a:lnTo>
                  <a:lnTo>
                    <a:pt x="4171823" y="755535"/>
                  </a:lnTo>
                  <a:lnTo>
                    <a:pt x="4171505" y="755535"/>
                  </a:lnTo>
                  <a:lnTo>
                    <a:pt x="4183697" y="758799"/>
                  </a:lnTo>
                  <a:lnTo>
                    <a:pt x="4214647" y="781532"/>
                  </a:lnTo>
                  <a:lnTo>
                    <a:pt x="4230929" y="818857"/>
                  </a:lnTo>
                  <a:lnTo>
                    <a:pt x="4230929" y="739648"/>
                  </a:lnTo>
                  <a:lnTo>
                    <a:pt x="4212564" y="727544"/>
                  </a:lnTo>
                  <a:lnTo>
                    <a:pt x="4187240" y="719035"/>
                  </a:lnTo>
                  <a:lnTo>
                    <a:pt x="4158107" y="716203"/>
                  </a:lnTo>
                  <a:lnTo>
                    <a:pt x="4132059" y="718540"/>
                  </a:lnTo>
                  <a:lnTo>
                    <a:pt x="4088346" y="737184"/>
                  </a:lnTo>
                  <a:lnTo>
                    <a:pt x="4056443" y="773366"/>
                  </a:lnTo>
                  <a:lnTo>
                    <a:pt x="4040174" y="820369"/>
                  </a:lnTo>
                  <a:lnTo>
                    <a:pt x="4038142" y="847509"/>
                  </a:lnTo>
                  <a:lnTo>
                    <a:pt x="4040403" y="877747"/>
                  </a:lnTo>
                  <a:lnTo>
                    <a:pt x="4058462" y="926236"/>
                  </a:lnTo>
                  <a:lnTo>
                    <a:pt x="4093184" y="958723"/>
                  </a:lnTo>
                  <a:lnTo>
                    <a:pt x="4136313" y="974979"/>
                  </a:lnTo>
                  <a:lnTo>
                    <a:pt x="4160507" y="977011"/>
                  </a:lnTo>
                  <a:lnTo>
                    <a:pt x="4183786" y="975106"/>
                  </a:lnTo>
                  <a:lnTo>
                    <a:pt x="4224960" y="959904"/>
                  </a:lnTo>
                  <a:lnTo>
                    <a:pt x="4259427" y="928522"/>
                  </a:lnTo>
                  <a:lnTo>
                    <a:pt x="4273296" y="906589"/>
                  </a:lnTo>
                  <a:lnTo>
                    <a:pt x="4237494" y="886904"/>
                  </a:lnTo>
                  <a:lnTo>
                    <a:pt x="4232529" y="896416"/>
                  </a:lnTo>
                  <a:lnTo>
                    <a:pt x="4226598" y="905256"/>
                  </a:lnTo>
                  <a:lnTo>
                    <a:pt x="4188409" y="934351"/>
                  </a:lnTo>
                  <a:lnTo>
                    <a:pt x="4161091" y="938822"/>
                  </a:lnTo>
                  <a:lnTo>
                    <a:pt x="4145318" y="937374"/>
                  </a:lnTo>
                  <a:lnTo>
                    <a:pt x="4105592" y="915543"/>
                  </a:lnTo>
                  <a:lnTo>
                    <a:pt x="4083989" y="872566"/>
                  </a:lnTo>
                  <a:lnTo>
                    <a:pt x="4082326" y="854671"/>
                  </a:lnTo>
                  <a:lnTo>
                    <a:pt x="4275099" y="854671"/>
                  </a:lnTo>
                  <a:close/>
                </a:path>
                <a:path w="15328265" h="1109979">
                  <a:moveTo>
                    <a:pt x="4543653" y="722210"/>
                  </a:moveTo>
                  <a:lnTo>
                    <a:pt x="4500689" y="722210"/>
                  </a:lnTo>
                  <a:lnTo>
                    <a:pt x="4500689" y="823810"/>
                  </a:lnTo>
                  <a:lnTo>
                    <a:pt x="4383710" y="823810"/>
                  </a:lnTo>
                  <a:lnTo>
                    <a:pt x="4383710" y="722210"/>
                  </a:lnTo>
                  <a:lnTo>
                    <a:pt x="4340733" y="722210"/>
                  </a:lnTo>
                  <a:lnTo>
                    <a:pt x="4340733" y="823810"/>
                  </a:lnTo>
                  <a:lnTo>
                    <a:pt x="4340733" y="863180"/>
                  </a:lnTo>
                  <a:lnTo>
                    <a:pt x="4340733" y="969860"/>
                  </a:lnTo>
                  <a:lnTo>
                    <a:pt x="4383710" y="969860"/>
                  </a:lnTo>
                  <a:lnTo>
                    <a:pt x="4383710" y="863180"/>
                  </a:lnTo>
                  <a:lnTo>
                    <a:pt x="4500689" y="863180"/>
                  </a:lnTo>
                  <a:lnTo>
                    <a:pt x="4500689" y="969860"/>
                  </a:lnTo>
                  <a:lnTo>
                    <a:pt x="4543653" y="969860"/>
                  </a:lnTo>
                  <a:lnTo>
                    <a:pt x="4543653" y="863180"/>
                  </a:lnTo>
                  <a:lnTo>
                    <a:pt x="4543653" y="823810"/>
                  </a:lnTo>
                  <a:lnTo>
                    <a:pt x="4543653" y="722210"/>
                  </a:lnTo>
                  <a:close/>
                </a:path>
                <a:path w="15328265" h="1109979">
                  <a:moveTo>
                    <a:pt x="4837303" y="703072"/>
                  </a:moveTo>
                  <a:lnTo>
                    <a:pt x="4667796" y="885698"/>
                  </a:lnTo>
                  <a:lnTo>
                    <a:pt x="4667796" y="722160"/>
                  </a:lnTo>
                  <a:lnTo>
                    <a:pt x="4624832" y="722160"/>
                  </a:lnTo>
                  <a:lnTo>
                    <a:pt x="4624832" y="987171"/>
                  </a:lnTo>
                  <a:lnTo>
                    <a:pt x="4794326" y="804519"/>
                  </a:lnTo>
                  <a:lnTo>
                    <a:pt x="4794326" y="969848"/>
                  </a:lnTo>
                  <a:lnTo>
                    <a:pt x="4837303" y="969848"/>
                  </a:lnTo>
                  <a:lnTo>
                    <a:pt x="4837303" y="703072"/>
                  </a:lnTo>
                  <a:close/>
                </a:path>
                <a:path w="15328265" h="1109979">
                  <a:moveTo>
                    <a:pt x="5113032" y="615327"/>
                  </a:moveTo>
                  <a:lnTo>
                    <a:pt x="5077218" y="601599"/>
                  </a:lnTo>
                  <a:lnTo>
                    <a:pt x="5070018" y="617270"/>
                  </a:lnTo>
                  <a:lnTo>
                    <a:pt x="5059172" y="628459"/>
                  </a:lnTo>
                  <a:lnTo>
                    <a:pt x="5044656" y="635177"/>
                  </a:lnTo>
                  <a:lnTo>
                    <a:pt x="5026507" y="637413"/>
                  </a:lnTo>
                  <a:lnTo>
                    <a:pt x="5008334" y="635177"/>
                  </a:lnTo>
                  <a:lnTo>
                    <a:pt x="4993818" y="628459"/>
                  </a:lnTo>
                  <a:lnTo>
                    <a:pt x="4982959" y="617270"/>
                  </a:lnTo>
                  <a:lnTo>
                    <a:pt x="4975758" y="601599"/>
                  </a:lnTo>
                  <a:lnTo>
                    <a:pt x="4939944" y="615327"/>
                  </a:lnTo>
                  <a:lnTo>
                    <a:pt x="4961826" y="649236"/>
                  </a:lnTo>
                  <a:lnTo>
                    <a:pt x="4997462" y="669340"/>
                  </a:lnTo>
                  <a:lnTo>
                    <a:pt x="5026507" y="673214"/>
                  </a:lnTo>
                  <a:lnTo>
                    <a:pt x="5041506" y="672249"/>
                  </a:lnTo>
                  <a:lnTo>
                    <a:pt x="5080508" y="657707"/>
                  </a:lnTo>
                  <a:lnTo>
                    <a:pt x="5101374" y="637413"/>
                  </a:lnTo>
                  <a:lnTo>
                    <a:pt x="5107419" y="628053"/>
                  </a:lnTo>
                  <a:lnTo>
                    <a:pt x="5113032" y="615327"/>
                  </a:lnTo>
                  <a:close/>
                </a:path>
                <a:path w="15328265" h="1109979">
                  <a:moveTo>
                    <a:pt x="5130939" y="703072"/>
                  </a:moveTo>
                  <a:lnTo>
                    <a:pt x="4961445" y="885698"/>
                  </a:lnTo>
                  <a:lnTo>
                    <a:pt x="4961445" y="722160"/>
                  </a:lnTo>
                  <a:lnTo>
                    <a:pt x="4918468" y="722160"/>
                  </a:lnTo>
                  <a:lnTo>
                    <a:pt x="4918468" y="987171"/>
                  </a:lnTo>
                  <a:lnTo>
                    <a:pt x="5012639" y="885698"/>
                  </a:lnTo>
                  <a:lnTo>
                    <a:pt x="5087975" y="804519"/>
                  </a:lnTo>
                  <a:lnTo>
                    <a:pt x="5087975" y="969848"/>
                  </a:lnTo>
                  <a:lnTo>
                    <a:pt x="5130939" y="969848"/>
                  </a:lnTo>
                  <a:lnTo>
                    <a:pt x="5130939" y="804519"/>
                  </a:lnTo>
                  <a:lnTo>
                    <a:pt x="5130939" y="703072"/>
                  </a:lnTo>
                  <a:close/>
                </a:path>
                <a:path w="15328265" h="1109979">
                  <a:moveTo>
                    <a:pt x="5598249" y="846912"/>
                  </a:moveTo>
                  <a:lnTo>
                    <a:pt x="5588914" y="795147"/>
                  </a:lnTo>
                  <a:lnTo>
                    <a:pt x="5561927" y="754405"/>
                  </a:lnTo>
                  <a:lnTo>
                    <a:pt x="5554078" y="747623"/>
                  </a:lnTo>
                  <a:lnTo>
                    <a:pt x="5554078" y="846912"/>
                  </a:lnTo>
                  <a:lnTo>
                    <a:pt x="5552465" y="867244"/>
                  </a:lnTo>
                  <a:lnTo>
                    <a:pt x="5528411" y="914349"/>
                  </a:lnTo>
                  <a:lnTo>
                    <a:pt x="5484215" y="937298"/>
                  </a:lnTo>
                  <a:lnTo>
                    <a:pt x="5466943" y="938822"/>
                  </a:lnTo>
                  <a:lnTo>
                    <a:pt x="5449671" y="937298"/>
                  </a:lnTo>
                  <a:lnTo>
                    <a:pt x="5405463" y="914349"/>
                  </a:lnTo>
                  <a:lnTo>
                    <a:pt x="5381409" y="867244"/>
                  </a:lnTo>
                  <a:lnTo>
                    <a:pt x="5379796" y="846912"/>
                  </a:lnTo>
                  <a:lnTo>
                    <a:pt x="5381383" y="826566"/>
                  </a:lnTo>
                  <a:lnTo>
                    <a:pt x="5405158" y="779157"/>
                  </a:lnTo>
                  <a:lnTo>
                    <a:pt x="5449417" y="755954"/>
                  </a:lnTo>
                  <a:lnTo>
                    <a:pt x="5466943" y="754405"/>
                  </a:lnTo>
                  <a:lnTo>
                    <a:pt x="5484520" y="755954"/>
                  </a:lnTo>
                  <a:lnTo>
                    <a:pt x="5528716" y="778865"/>
                  </a:lnTo>
                  <a:lnTo>
                    <a:pt x="5552491" y="826325"/>
                  </a:lnTo>
                  <a:lnTo>
                    <a:pt x="5554078" y="846912"/>
                  </a:lnTo>
                  <a:lnTo>
                    <a:pt x="5554078" y="747623"/>
                  </a:lnTo>
                  <a:lnTo>
                    <a:pt x="5541073" y="737019"/>
                  </a:lnTo>
                  <a:lnTo>
                    <a:pt x="5518785" y="725462"/>
                  </a:lnTo>
                  <a:lnTo>
                    <a:pt x="5494071" y="718527"/>
                  </a:lnTo>
                  <a:lnTo>
                    <a:pt x="5466943" y="716216"/>
                  </a:lnTo>
                  <a:lnTo>
                    <a:pt x="5439791" y="718527"/>
                  </a:lnTo>
                  <a:lnTo>
                    <a:pt x="5392788" y="737019"/>
                  </a:lnTo>
                  <a:lnTo>
                    <a:pt x="5356606" y="772947"/>
                  </a:lnTo>
                  <a:lnTo>
                    <a:pt x="5337962" y="819797"/>
                  </a:lnTo>
                  <a:lnTo>
                    <a:pt x="5335638" y="846912"/>
                  </a:lnTo>
                  <a:lnTo>
                    <a:pt x="5337962" y="873772"/>
                  </a:lnTo>
                  <a:lnTo>
                    <a:pt x="5356606" y="920330"/>
                  </a:lnTo>
                  <a:lnTo>
                    <a:pt x="5392788" y="956221"/>
                  </a:lnTo>
                  <a:lnTo>
                    <a:pt x="5439791" y="974712"/>
                  </a:lnTo>
                  <a:lnTo>
                    <a:pt x="5466943" y="977023"/>
                  </a:lnTo>
                  <a:lnTo>
                    <a:pt x="5494071" y="974712"/>
                  </a:lnTo>
                  <a:lnTo>
                    <a:pt x="5518785" y="967778"/>
                  </a:lnTo>
                  <a:lnTo>
                    <a:pt x="5541073" y="956221"/>
                  </a:lnTo>
                  <a:lnTo>
                    <a:pt x="5560936" y="940028"/>
                  </a:lnTo>
                  <a:lnTo>
                    <a:pt x="5561927" y="938822"/>
                  </a:lnTo>
                  <a:lnTo>
                    <a:pt x="5577256" y="920330"/>
                  </a:lnTo>
                  <a:lnTo>
                    <a:pt x="5588914" y="898245"/>
                  </a:lnTo>
                  <a:lnTo>
                    <a:pt x="5595912" y="873772"/>
                  </a:lnTo>
                  <a:lnTo>
                    <a:pt x="5598249" y="846912"/>
                  </a:lnTo>
                  <a:close/>
                </a:path>
                <a:path w="15328265" h="1109979">
                  <a:moveTo>
                    <a:pt x="6002299" y="722160"/>
                  </a:moveTo>
                  <a:lnTo>
                    <a:pt x="5802947" y="722160"/>
                  </a:lnTo>
                  <a:lnTo>
                    <a:pt x="5802947" y="761530"/>
                  </a:lnTo>
                  <a:lnTo>
                    <a:pt x="5802947" y="969810"/>
                  </a:lnTo>
                  <a:lnTo>
                    <a:pt x="5845924" y="969810"/>
                  </a:lnTo>
                  <a:lnTo>
                    <a:pt x="5845924" y="761530"/>
                  </a:lnTo>
                  <a:lnTo>
                    <a:pt x="5959322" y="761530"/>
                  </a:lnTo>
                  <a:lnTo>
                    <a:pt x="5959322" y="969810"/>
                  </a:lnTo>
                  <a:lnTo>
                    <a:pt x="6002299" y="969810"/>
                  </a:lnTo>
                  <a:lnTo>
                    <a:pt x="6002299" y="761530"/>
                  </a:lnTo>
                  <a:lnTo>
                    <a:pt x="6002299" y="722160"/>
                  </a:lnTo>
                  <a:close/>
                </a:path>
                <a:path w="15328265" h="1109979">
                  <a:moveTo>
                    <a:pt x="6330543" y="846912"/>
                  </a:moveTo>
                  <a:lnTo>
                    <a:pt x="6328219" y="819797"/>
                  </a:lnTo>
                  <a:lnTo>
                    <a:pt x="6321222" y="795147"/>
                  </a:lnTo>
                  <a:lnTo>
                    <a:pt x="6309563" y="772947"/>
                  </a:lnTo>
                  <a:lnTo>
                    <a:pt x="6294221" y="754405"/>
                  </a:lnTo>
                  <a:lnTo>
                    <a:pt x="6293243" y="753211"/>
                  </a:lnTo>
                  <a:lnTo>
                    <a:pt x="6286385" y="747623"/>
                  </a:lnTo>
                  <a:lnTo>
                    <a:pt x="6286385" y="846912"/>
                  </a:lnTo>
                  <a:lnTo>
                    <a:pt x="6284773" y="867244"/>
                  </a:lnTo>
                  <a:lnTo>
                    <a:pt x="6260719" y="914349"/>
                  </a:lnTo>
                  <a:lnTo>
                    <a:pt x="6216510" y="937298"/>
                  </a:lnTo>
                  <a:lnTo>
                    <a:pt x="6199238" y="938822"/>
                  </a:lnTo>
                  <a:lnTo>
                    <a:pt x="6181966" y="937298"/>
                  </a:lnTo>
                  <a:lnTo>
                    <a:pt x="6137770" y="914349"/>
                  </a:lnTo>
                  <a:lnTo>
                    <a:pt x="6113704" y="867244"/>
                  </a:lnTo>
                  <a:lnTo>
                    <a:pt x="6112103" y="846912"/>
                  </a:lnTo>
                  <a:lnTo>
                    <a:pt x="6113691" y="826566"/>
                  </a:lnTo>
                  <a:lnTo>
                    <a:pt x="6137465" y="779157"/>
                  </a:lnTo>
                  <a:lnTo>
                    <a:pt x="6181725" y="755954"/>
                  </a:lnTo>
                  <a:lnTo>
                    <a:pt x="6199238" y="754405"/>
                  </a:lnTo>
                  <a:lnTo>
                    <a:pt x="6216815" y="755954"/>
                  </a:lnTo>
                  <a:lnTo>
                    <a:pt x="6261024" y="778865"/>
                  </a:lnTo>
                  <a:lnTo>
                    <a:pt x="6284798" y="826325"/>
                  </a:lnTo>
                  <a:lnTo>
                    <a:pt x="6286385" y="846912"/>
                  </a:lnTo>
                  <a:lnTo>
                    <a:pt x="6286385" y="747623"/>
                  </a:lnTo>
                  <a:lnTo>
                    <a:pt x="6273381" y="737019"/>
                  </a:lnTo>
                  <a:lnTo>
                    <a:pt x="6251092" y="725462"/>
                  </a:lnTo>
                  <a:lnTo>
                    <a:pt x="6226378" y="718527"/>
                  </a:lnTo>
                  <a:lnTo>
                    <a:pt x="6199238" y="716216"/>
                  </a:lnTo>
                  <a:lnTo>
                    <a:pt x="6172098" y="718527"/>
                  </a:lnTo>
                  <a:lnTo>
                    <a:pt x="6125095" y="737019"/>
                  </a:lnTo>
                  <a:lnTo>
                    <a:pt x="6088913" y="772947"/>
                  </a:lnTo>
                  <a:lnTo>
                    <a:pt x="6070270" y="819797"/>
                  </a:lnTo>
                  <a:lnTo>
                    <a:pt x="6067933" y="846912"/>
                  </a:lnTo>
                  <a:lnTo>
                    <a:pt x="6070270" y="873772"/>
                  </a:lnTo>
                  <a:lnTo>
                    <a:pt x="6088913" y="920330"/>
                  </a:lnTo>
                  <a:lnTo>
                    <a:pt x="6125095" y="956221"/>
                  </a:lnTo>
                  <a:lnTo>
                    <a:pt x="6172098" y="974712"/>
                  </a:lnTo>
                  <a:lnTo>
                    <a:pt x="6199238" y="977023"/>
                  </a:lnTo>
                  <a:lnTo>
                    <a:pt x="6226378" y="974712"/>
                  </a:lnTo>
                  <a:lnTo>
                    <a:pt x="6251092" y="967778"/>
                  </a:lnTo>
                  <a:lnTo>
                    <a:pt x="6273381" y="956221"/>
                  </a:lnTo>
                  <a:lnTo>
                    <a:pt x="6293243" y="940028"/>
                  </a:lnTo>
                  <a:lnTo>
                    <a:pt x="6294234" y="938822"/>
                  </a:lnTo>
                  <a:lnTo>
                    <a:pt x="6309563" y="920330"/>
                  </a:lnTo>
                  <a:lnTo>
                    <a:pt x="6321222" y="898245"/>
                  </a:lnTo>
                  <a:lnTo>
                    <a:pt x="6328219" y="873772"/>
                  </a:lnTo>
                  <a:lnTo>
                    <a:pt x="6330543" y="846912"/>
                  </a:lnTo>
                  <a:close/>
                </a:path>
                <a:path w="15328265" h="1109979">
                  <a:moveTo>
                    <a:pt x="15204720" y="130695"/>
                  </a:moveTo>
                  <a:lnTo>
                    <a:pt x="15195385" y="78930"/>
                  </a:lnTo>
                  <a:lnTo>
                    <a:pt x="15168398" y="38188"/>
                  </a:lnTo>
                  <a:lnTo>
                    <a:pt x="15160549" y="31419"/>
                  </a:lnTo>
                  <a:lnTo>
                    <a:pt x="15160549" y="130695"/>
                  </a:lnTo>
                  <a:lnTo>
                    <a:pt x="15158949" y="151028"/>
                  </a:lnTo>
                  <a:lnTo>
                    <a:pt x="15134882" y="198145"/>
                  </a:lnTo>
                  <a:lnTo>
                    <a:pt x="15090686" y="221081"/>
                  </a:lnTo>
                  <a:lnTo>
                    <a:pt x="15073414" y="222618"/>
                  </a:lnTo>
                  <a:lnTo>
                    <a:pt x="15056142" y="221081"/>
                  </a:lnTo>
                  <a:lnTo>
                    <a:pt x="15011934" y="198145"/>
                  </a:lnTo>
                  <a:lnTo>
                    <a:pt x="14987880" y="151028"/>
                  </a:lnTo>
                  <a:lnTo>
                    <a:pt x="14986267" y="130695"/>
                  </a:lnTo>
                  <a:lnTo>
                    <a:pt x="14987854" y="110363"/>
                  </a:lnTo>
                  <a:lnTo>
                    <a:pt x="15011629" y="62953"/>
                  </a:lnTo>
                  <a:lnTo>
                    <a:pt x="15055888" y="39738"/>
                  </a:lnTo>
                  <a:lnTo>
                    <a:pt x="15073414" y="38188"/>
                  </a:lnTo>
                  <a:lnTo>
                    <a:pt x="15090991" y="39738"/>
                  </a:lnTo>
                  <a:lnTo>
                    <a:pt x="15135187" y="62661"/>
                  </a:lnTo>
                  <a:lnTo>
                    <a:pt x="15158962" y="110121"/>
                  </a:lnTo>
                  <a:lnTo>
                    <a:pt x="15160549" y="130695"/>
                  </a:lnTo>
                  <a:lnTo>
                    <a:pt x="15160549" y="31419"/>
                  </a:lnTo>
                  <a:lnTo>
                    <a:pt x="15147544" y="20815"/>
                  </a:lnTo>
                  <a:lnTo>
                    <a:pt x="15125256" y="9245"/>
                  </a:lnTo>
                  <a:lnTo>
                    <a:pt x="15100542" y="2311"/>
                  </a:lnTo>
                  <a:lnTo>
                    <a:pt x="15073414" y="0"/>
                  </a:lnTo>
                  <a:lnTo>
                    <a:pt x="15046262" y="2311"/>
                  </a:lnTo>
                  <a:lnTo>
                    <a:pt x="14999272" y="20815"/>
                  </a:lnTo>
                  <a:lnTo>
                    <a:pt x="14963089" y="56730"/>
                  </a:lnTo>
                  <a:lnTo>
                    <a:pt x="14944433" y="103593"/>
                  </a:lnTo>
                  <a:lnTo>
                    <a:pt x="14942109" y="130695"/>
                  </a:lnTo>
                  <a:lnTo>
                    <a:pt x="14944433" y="157556"/>
                  </a:lnTo>
                  <a:lnTo>
                    <a:pt x="14963089" y="204114"/>
                  </a:lnTo>
                  <a:lnTo>
                    <a:pt x="14999272" y="240004"/>
                  </a:lnTo>
                  <a:lnTo>
                    <a:pt x="15046262" y="258495"/>
                  </a:lnTo>
                  <a:lnTo>
                    <a:pt x="15073414" y="260807"/>
                  </a:lnTo>
                  <a:lnTo>
                    <a:pt x="15100542" y="258495"/>
                  </a:lnTo>
                  <a:lnTo>
                    <a:pt x="15147544" y="240004"/>
                  </a:lnTo>
                  <a:lnTo>
                    <a:pt x="15183727" y="204114"/>
                  </a:lnTo>
                  <a:lnTo>
                    <a:pt x="15202383" y="157556"/>
                  </a:lnTo>
                  <a:lnTo>
                    <a:pt x="15204720" y="130695"/>
                  </a:lnTo>
                  <a:close/>
                </a:path>
                <a:path w="15328265" h="1109979">
                  <a:moveTo>
                    <a:pt x="15327694" y="221818"/>
                  </a:moveTo>
                  <a:lnTo>
                    <a:pt x="15324722" y="214858"/>
                  </a:lnTo>
                  <a:lnTo>
                    <a:pt x="15312771" y="202920"/>
                  </a:lnTo>
                  <a:lnTo>
                    <a:pt x="15305812" y="199936"/>
                  </a:lnTo>
                  <a:lnTo>
                    <a:pt x="15289886" y="199936"/>
                  </a:lnTo>
                  <a:lnTo>
                    <a:pt x="15282939" y="202920"/>
                  </a:lnTo>
                  <a:lnTo>
                    <a:pt x="15271001" y="214858"/>
                  </a:lnTo>
                  <a:lnTo>
                    <a:pt x="15268016" y="221818"/>
                  </a:lnTo>
                  <a:lnTo>
                    <a:pt x="15268016" y="237744"/>
                  </a:lnTo>
                  <a:lnTo>
                    <a:pt x="15271001" y="244703"/>
                  </a:lnTo>
                  <a:lnTo>
                    <a:pt x="15276970" y="250672"/>
                  </a:lnTo>
                  <a:lnTo>
                    <a:pt x="15282939" y="256628"/>
                  </a:lnTo>
                  <a:lnTo>
                    <a:pt x="15289886" y="259613"/>
                  </a:lnTo>
                  <a:lnTo>
                    <a:pt x="15305812" y="259613"/>
                  </a:lnTo>
                  <a:lnTo>
                    <a:pt x="15312771" y="256628"/>
                  </a:lnTo>
                  <a:lnTo>
                    <a:pt x="15324722" y="244703"/>
                  </a:lnTo>
                  <a:lnTo>
                    <a:pt x="15327694" y="237744"/>
                  </a:lnTo>
                  <a:lnTo>
                    <a:pt x="15327694" y="22181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66345" y="5671324"/>
              <a:ext cx="208894" cy="247688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8482393" y="5671330"/>
              <a:ext cx="509905" cy="387985"/>
            </a:xfrm>
            <a:custGeom>
              <a:avLst/>
              <a:gdLst/>
              <a:ahLst/>
              <a:cxnLst/>
              <a:rect l="l" t="t" r="r" b="b"/>
              <a:pathLst>
                <a:path w="509904" h="387985">
                  <a:moveTo>
                    <a:pt x="264998" y="12"/>
                  </a:moveTo>
                  <a:lnTo>
                    <a:pt x="217246" y="12"/>
                  </a:lnTo>
                  <a:lnTo>
                    <a:pt x="136677" y="177279"/>
                  </a:lnTo>
                  <a:lnTo>
                    <a:pt x="48945" y="12"/>
                  </a:lnTo>
                  <a:lnTo>
                    <a:pt x="0" y="12"/>
                  </a:lnTo>
                  <a:lnTo>
                    <a:pt x="113995" y="224421"/>
                  </a:lnTo>
                  <a:lnTo>
                    <a:pt x="34023" y="387362"/>
                  </a:lnTo>
                  <a:lnTo>
                    <a:pt x="81762" y="387362"/>
                  </a:lnTo>
                  <a:lnTo>
                    <a:pt x="264998" y="12"/>
                  </a:lnTo>
                  <a:close/>
                </a:path>
                <a:path w="509904" h="387985">
                  <a:moveTo>
                    <a:pt x="509689" y="0"/>
                  </a:moveTo>
                  <a:lnTo>
                    <a:pt x="310349" y="0"/>
                  </a:lnTo>
                  <a:lnTo>
                    <a:pt x="310349" y="39370"/>
                  </a:lnTo>
                  <a:lnTo>
                    <a:pt x="310349" y="247650"/>
                  </a:lnTo>
                  <a:lnTo>
                    <a:pt x="353326" y="247650"/>
                  </a:lnTo>
                  <a:lnTo>
                    <a:pt x="353326" y="39370"/>
                  </a:lnTo>
                  <a:lnTo>
                    <a:pt x="466725" y="39370"/>
                  </a:lnTo>
                  <a:lnTo>
                    <a:pt x="466725" y="247650"/>
                  </a:lnTo>
                  <a:lnTo>
                    <a:pt x="509689" y="247650"/>
                  </a:lnTo>
                  <a:lnTo>
                    <a:pt x="509689" y="39370"/>
                  </a:lnTo>
                  <a:lnTo>
                    <a:pt x="5096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073252" y="5671324"/>
              <a:ext cx="208894" cy="247688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9309595" y="5665374"/>
              <a:ext cx="970915" cy="393700"/>
            </a:xfrm>
            <a:custGeom>
              <a:avLst/>
              <a:gdLst/>
              <a:ahLst/>
              <a:cxnLst/>
              <a:rect l="l" t="t" r="r" b="b"/>
              <a:pathLst>
                <a:path w="970915" h="393700">
                  <a:moveTo>
                    <a:pt x="236956" y="138468"/>
                  </a:moveTo>
                  <a:lnTo>
                    <a:pt x="236169" y="111150"/>
                  </a:lnTo>
                  <a:lnTo>
                    <a:pt x="234734" y="102654"/>
                  </a:lnTo>
                  <a:lnTo>
                    <a:pt x="232029" y="86537"/>
                  </a:lnTo>
                  <a:lnTo>
                    <a:pt x="213664" y="45364"/>
                  </a:lnTo>
                  <a:lnTo>
                    <a:pt x="192773" y="23431"/>
                  </a:lnTo>
                  <a:lnTo>
                    <a:pt x="192773" y="102654"/>
                  </a:lnTo>
                  <a:lnTo>
                    <a:pt x="47155" y="102654"/>
                  </a:lnTo>
                  <a:lnTo>
                    <a:pt x="63220" y="66116"/>
                  </a:lnTo>
                  <a:lnTo>
                    <a:pt x="94678" y="42748"/>
                  </a:lnTo>
                  <a:lnTo>
                    <a:pt x="119964" y="38201"/>
                  </a:lnTo>
                  <a:lnTo>
                    <a:pt x="133680" y="39331"/>
                  </a:lnTo>
                  <a:lnTo>
                    <a:pt x="133362" y="39331"/>
                  </a:lnTo>
                  <a:lnTo>
                    <a:pt x="145554" y="42595"/>
                  </a:lnTo>
                  <a:lnTo>
                    <a:pt x="176504" y="65328"/>
                  </a:lnTo>
                  <a:lnTo>
                    <a:pt x="192773" y="102654"/>
                  </a:lnTo>
                  <a:lnTo>
                    <a:pt x="192773" y="23431"/>
                  </a:lnTo>
                  <a:lnTo>
                    <a:pt x="174421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03" y="2336"/>
                  </a:lnTo>
                  <a:lnTo>
                    <a:pt x="50203" y="20980"/>
                  </a:lnTo>
                  <a:lnTo>
                    <a:pt x="18300" y="57162"/>
                  </a:lnTo>
                  <a:lnTo>
                    <a:pt x="2032" y="104165"/>
                  </a:lnTo>
                  <a:lnTo>
                    <a:pt x="0" y="131305"/>
                  </a:lnTo>
                  <a:lnTo>
                    <a:pt x="2260" y="161544"/>
                  </a:lnTo>
                  <a:lnTo>
                    <a:pt x="20320" y="210032"/>
                  </a:lnTo>
                  <a:lnTo>
                    <a:pt x="55041" y="242519"/>
                  </a:lnTo>
                  <a:lnTo>
                    <a:pt x="98171" y="258775"/>
                  </a:lnTo>
                  <a:lnTo>
                    <a:pt x="122364" y="260807"/>
                  </a:lnTo>
                  <a:lnTo>
                    <a:pt x="145643" y="258902"/>
                  </a:lnTo>
                  <a:lnTo>
                    <a:pt x="186817" y="243700"/>
                  </a:lnTo>
                  <a:lnTo>
                    <a:pt x="221284" y="212318"/>
                  </a:lnTo>
                  <a:lnTo>
                    <a:pt x="235153" y="190385"/>
                  </a:lnTo>
                  <a:lnTo>
                    <a:pt x="199339" y="170700"/>
                  </a:lnTo>
                  <a:lnTo>
                    <a:pt x="194386" y="180213"/>
                  </a:lnTo>
                  <a:lnTo>
                    <a:pt x="188455" y="189052"/>
                  </a:lnTo>
                  <a:lnTo>
                    <a:pt x="150253" y="218147"/>
                  </a:lnTo>
                  <a:lnTo>
                    <a:pt x="122948" y="222618"/>
                  </a:lnTo>
                  <a:lnTo>
                    <a:pt x="107175" y="221170"/>
                  </a:lnTo>
                  <a:lnTo>
                    <a:pt x="67437" y="199339"/>
                  </a:lnTo>
                  <a:lnTo>
                    <a:pt x="45847" y="156362"/>
                  </a:lnTo>
                  <a:lnTo>
                    <a:pt x="44170" y="138468"/>
                  </a:lnTo>
                  <a:lnTo>
                    <a:pt x="236956" y="138468"/>
                  </a:lnTo>
                  <a:close/>
                </a:path>
                <a:path w="970915" h="393700">
                  <a:moveTo>
                    <a:pt x="640994" y="5956"/>
                  </a:moveTo>
                  <a:lnTo>
                    <a:pt x="441655" y="5956"/>
                  </a:lnTo>
                  <a:lnTo>
                    <a:pt x="441655" y="45326"/>
                  </a:lnTo>
                  <a:lnTo>
                    <a:pt x="441655" y="253606"/>
                  </a:lnTo>
                  <a:lnTo>
                    <a:pt x="484619" y="253606"/>
                  </a:lnTo>
                  <a:lnTo>
                    <a:pt x="484619" y="45326"/>
                  </a:lnTo>
                  <a:lnTo>
                    <a:pt x="598017" y="45326"/>
                  </a:lnTo>
                  <a:lnTo>
                    <a:pt x="598017" y="253606"/>
                  </a:lnTo>
                  <a:lnTo>
                    <a:pt x="640994" y="253606"/>
                  </a:lnTo>
                  <a:lnTo>
                    <a:pt x="640994" y="45326"/>
                  </a:lnTo>
                  <a:lnTo>
                    <a:pt x="640994" y="5956"/>
                  </a:lnTo>
                  <a:close/>
                </a:path>
                <a:path w="970915" h="393700">
                  <a:moveTo>
                    <a:pt x="970432" y="131305"/>
                  </a:moveTo>
                  <a:lnTo>
                    <a:pt x="962291" y="81699"/>
                  </a:lnTo>
                  <a:lnTo>
                    <a:pt x="937907" y="39090"/>
                  </a:lnTo>
                  <a:lnTo>
                    <a:pt x="936980" y="38201"/>
                  </a:lnTo>
                  <a:lnTo>
                    <a:pt x="926261" y="27851"/>
                  </a:lnTo>
                  <a:lnTo>
                    <a:pt x="926261" y="131305"/>
                  </a:lnTo>
                  <a:lnTo>
                    <a:pt x="924902" y="149339"/>
                  </a:lnTo>
                  <a:lnTo>
                    <a:pt x="904176" y="196049"/>
                  </a:lnTo>
                  <a:lnTo>
                    <a:pt x="862990" y="220954"/>
                  </a:lnTo>
                  <a:lnTo>
                    <a:pt x="845693" y="222618"/>
                  </a:lnTo>
                  <a:lnTo>
                    <a:pt x="828065" y="220954"/>
                  </a:lnTo>
                  <a:lnTo>
                    <a:pt x="785698" y="196049"/>
                  </a:lnTo>
                  <a:lnTo>
                    <a:pt x="764247" y="149669"/>
                  </a:lnTo>
                  <a:lnTo>
                    <a:pt x="762736" y="130708"/>
                  </a:lnTo>
                  <a:lnTo>
                    <a:pt x="764273" y="110934"/>
                  </a:lnTo>
                  <a:lnTo>
                    <a:pt x="764298" y="110604"/>
                  </a:lnTo>
                  <a:lnTo>
                    <a:pt x="768959" y="92811"/>
                  </a:lnTo>
                  <a:lnTo>
                    <a:pt x="768997" y="92659"/>
                  </a:lnTo>
                  <a:lnTo>
                    <a:pt x="776820" y="76911"/>
                  </a:lnTo>
                  <a:lnTo>
                    <a:pt x="787806" y="63258"/>
                  </a:lnTo>
                  <a:lnTo>
                    <a:pt x="800785" y="52298"/>
                  </a:lnTo>
                  <a:lnTo>
                    <a:pt x="814666" y="44462"/>
                  </a:lnTo>
                  <a:lnTo>
                    <a:pt x="826858" y="40589"/>
                  </a:lnTo>
                  <a:lnTo>
                    <a:pt x="829437" y="39763"/>
                  </a:lnTo>
                  <a:lnTo>
                    <a:pt x="845096" y="38201"/>
                  </a:lnTo>
                  <a:lnTo>
                    <a:pt x="860729" y="39763"/>
                  </a:lnTo>
                  <a:lnTo>
                    <a:pt x="875385" y="44462"/>
                  </a:lnTo>
                  <a:lnTo>
                    <a:pt x="889076" y="52298"/>
                  </a:lnTo>
                  <a:lnTo>
                    <a:pt x="901788" y="63258"/>
                  </a:lnTo>
                  <a:lnTo>
                    <a:pt x="912495" y="76911"/>
                  </a:lnTo>
                  <a:lnTo>
                    <a:pt x="920076" y="92659"/>
                  </a:lnTo>
                  <a:lnTo>
                    <a:pt x="920153" y="92811"/>
                  </a:lnTo>
                  <a:lnTo>
                    <a:pt x="924648" y="110604"/>
                  </a:lnTo>
                  <a:lnTo>
                    <a:pt x="924737" y="110934"/>
                  </a:lnTo>
                  <a:lnTo>
                    <a:pt x="926223" y="130708"/>
                  </a:lnTo>
                  <a:lnTo>
                    <a:pt x="926261" y="131305"/>
                  </a:lnTo>
                  <a:lnTo>
                    <a:pt x="926261" y="27851"/>
                  </a:lnTo>
                  <a:lnTo>
                    <a:pt x="920203" y="21996"/>
                  </a:lnTo>
                  <a:lnTo>
                    <a:pt x="899629" y="9779"/>
                  </a:lnTo>
                  <a:lnTo>
                    <a:pt x="876490" y="2540"/>
                  </a:lnTo>
                  <a:lnTo>
                    <a:pt x="877189" y="2540"/>
                  </a:lnTo>
                  <a:lnTo>
                    <a:pt x="849871" y="0"/>
                  </a:lnTo>
                  <a:lnTo>
                    <a:pt x="825106" y="2540"/>
                  </a:lnTo>
                  <a:lnTo>
                    <a:pt x="802716" y="10147"/>
                  </a:lnTo>
                  <a:lnTo>
                    <a:pt x="782726" y="22821"/>
                  </a:lnTo>
                  <a:lnTo>
                    <a:pt x="765124" y="40589"/>
                  </a:lnTo>
                  <a:lnTo>
                    <a:pt x="765124" y="5969"/>
                  </a:lnTo>
                  <a:lnTo>
                    <a:pt x="722147" y="5969"/>
                  </a:lnTo>
                  <a:lnTo>
                    <a:pt x="722147" y="393319"/>
                  </a:lnTo>
                  <a:lnTo>
                    <a:pt x="765124" y="393319"/>
                  </a:lnTo>
                  <a:lnTo>
                    <a:pt x="765124" y="219036"/>
                  </a:lnTo>
                  <a:lnTo>
                    <a:pt x="782612" y="237312"/>
                  </a:lnTo>
                  <a:lnTo>
                    <a:pt x="802868" y="250367"/>
                  </a:lnTo>
                  <a:lnTo>
                    <a:pt x="825881" y="258203"/>
                  </a:lnTo>
                  <a:lnTo>
                    <a:pt x="851662" y="260807"/>
                  </a:lnTo>
                  <a:lnTo>
                    <a:pt x="877430" y="258445"/>
                  </a:lnTo>
                  <a:lnTo>
                    <a:pt x="900442" y="251333"/>
                  </a:lnTo>
                  <a:lnTo>
                    <a:pt x="920699" y="239496"/>
                  </a:lnTo>
                  <a:lnTo>
                    <a:pt x="938199" y="222910"/>
                  </a:lnTo>
                  <a:lnTo>
                    <a:pt x="938403" y="222618"/>
                  </a:lnTo>
                  <a:lnTo>
                    <a:pt x="952296" y="202971"/>
                  </a:lnTo>
                  <a:lnTo>
                    <a:pt x="962367" y="181063"/>
                  </a:lnTo>
                  <a:lnTo>
                    <a:pt x="968413" y="157175"/>
                  </a:lnTo>
                  <a:lnTo>
                    <a:pt x="970432" y="1313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0317026" y="5671324"/>
              <a:ext cx="190999" cy="247688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10560507" y="5652242"/>
              <a:ext cx="1311910" cy="284480"/>
            </a:xfrm>
            <a:custGeom>
              <a:avLst/>
              <a:gdLst/>
              <a:ahLst/>
              <a:cxnLst/>
              <a:rect l="l" t="t" r="r" b="b"/>
              <a:pathLst>
                <a:path w="1311909" h="284479">
                  <a:moveTo>
                    <a:pt x="322300" y="266788"/>
                  </a:moveTo>
                  <a:lnTo>
                    <a:pt x="262610" y="0"/>
                  </a:lnTo>
                  <a:lnTo>
                    <a:pt x="162344" y="201726"/>
                  </a:lnTo>
                  <a:lnTo>
                    <a:pt x="59690" y="0"/>
                  </a:lnTo>
                  <a:lnTo>
                    <a:pt x="0" y="266788"/>
                  </a:lnTo>
                  <a:lnTo>
                    <a:pt x="44183" y="266788"/>
                  </a:lnTo>
                  <a:lnTo>
                    <a:pt x="75806" y="113398"/>
                  </a:lnTo>
                  <a:lnTo>
                    <a:pt x="161163" y="284099"/>
                  </a:lnTo>
                  <a:lnTo>
                    <a:pt x="245313" y="113398"/>
                  </a:lnTo>
                  <a:lnTo>
                    <a:pt x="278130" y="266788"/>
                  </a:lnTo>
                  <a:lnTo>
                    <a:pt x="322300" y="266788"/>
                  </a:lnTo>
                  <a:close/>
                </a:path>
                <a:path w="1311909" h="284479">
                  <a:moveTo>
                    <a:pt x="621969" y="143840"/>
                  </a:moveTo>
                  <a:lnTo>
                    <a:pt x="619645" y="116725"/>
                  </a:lnTo>
                  <a:lnTo>
                    <a:pt x="612648" y="92075"/>
                  </a:lnTo>
                  <a:lnTo>
                    <a:pt x="600989" y="69875"/>
                  </a:lnTo>
                  <a:lnTo>
                    <a:pt x="585647" y="51333"/>
                  </a:lnTo>
                  <a:lnTo>
                    <a:pt x="584669" y="50139"/>
                  </a:lnTo>
                  <a:lnTo>
                    <a:pt x="577811" y="44551"/>
                  </a:lnTo>
                  <a:lnTo>
                    <a:pt x="577811" y="143840"/>
                  </a:lnTo>
                  <a:lnTo>
                    <a:pt x="576199" y="164172"/>
                  </a:lnTo>
                  <a:lnTo>
                    <a:pt x="552145" y="211277"/>
                  </a:lnTo>
                  <a:lnTo>
                    <a:pt x="507936" y="234226"/>
                  </a:lnTo>
                  <a:lnTo>
                    <a:pt x="490664" y="235750"/>
                  </a:lnTo>
                  <a:lnTo>
                    <a:pt x="473392" y="234226"/>
                  </a:lnTo>
                  <a:lnTo>
                    <a:pt x="429196" y="211277"/>
                  </a:lnTo>
                  <a:lnTo>
                    <a:pt x="405130" y="164172"/>
                  </a:lnTo>
                  <a:lnTo>
                    <a:pt x="403529" y="143840"/>
                  </a:lnTo>
                  <a:lnTo>
                    <a:pt x="405117" y="123494"/>
                  </a:lnTo>
                  <a:lnTo>
                    <a:pt x="428891" y="76085"/>
                  </a:lnTo>
                  <a:lnTo>
                    <a:pt x="473151" y="52882"/>
                  </a:lnTo>
                  <a:lnTo>
                    <a:pt x="490664" y="51333"/>
                  </a:lnTo>
                  <a:lnTo>
                    <a:pt x="508241" y="52882"/>
                  </a:lnTo>
                  <a:lnTo>
                    <a:pt x="552450" y="75793"/>
                  </a:lnTo>
                  <a:lnTo>
                    <a:pt x="576224" y="123253"/>
                  </a:lnTo>
                  <a:lnTo>
                    <a:pt x="577811" y="143840"/>
                  </a:lnTo>
                  <a:lnTo>
                    <a:pt x="577811" y="44551"/>
                  </a:lnTo>
                  <a:lnTo>
                    <a:pt x="564807" y="33947"/>
                  </a:lnTo>
                  <a:lnTo>
                    <a:pt x="542518" y="22390"/>
                  </a:lnTo>
                  <a:lnTo>
                    <a:pt x="517804" y="15455"/>
                  </a:lnTo>
                  <a:lnTo>
                    <a:pt x="490664" y="13144"/>
                  </a:lnTo>
                  <a:lnTo>
                    <a:pt x="463524" y="15455"/>
                  </a:lnTo>
                  <a:lnTo>
                    <a:pt x="416521" y="33947"/>
                  </a:lnTo>
                  <a:lnTo>
                    <a:pt x="380339" y="69875"/>
                  </a:lnTo>
                  <a:lnTo>
                    <a:pt x="361696" y="116725"/>
                  </a:lnTo>
                  <a:lnTo>
                    <a:pt x="359359" y="143840"/>
                  </a:lnTo>
                  <a:lnTo>
                    <a:pt x="361696" y="170700"/>
                  </a:lnTo>
                  <a:lnTo>
                    <a:pt x="380339" y="217258"/>
                  </a:lnTo>
                  <a:lnTo>
                    <a:pt x="416521" y="253149"/>
                  </a:lnTo>
                  <a:lnTo>
                    <a:pt x="463524" y="271640"/>
                  </a:lnTo>
                  <a:lnTo>
                    <a:pt x="490664" y="273951"/>
                  </a:lnTo>
                  <a:lnTo>
                    <a:pt x="517804" y="271640"/>
                  </a:lnTo>
                  <a:lnTo>
                    <a:pt x="542518" y="264706"/>
                  </a:lnTo>
                  <a:lnTo>
                    <a:pt x="564807" y="253149"/>
                  </a:lnTo>
                  <a:lnTo>
                    <a:pt x="584669" y="236956"/>
                  </a:lnTo>
                  <a:lnTo>
                    <a:pt x="585660" y="235750"/>
                  </a:lnTo>
                  <a:lnTo>
                    <a:pt x="600989" y="217258"/>
                  </a:lnTo>
                  <a:lnTo>
                    <a:pt x="612648" y="195173"/>
                  </a:lnTo>
                  <a:lnTo>
                    <a:pt x="619645" y="170700"/>
                  </a:lnTo>
                  <a:lnTo>
                    <a:pt x="621969" y="143840"/>
                  </a:lnTo>
                  <a:close/>
                </a:path>
                <a:path w="1311909" h="284479">
                  <a:moveTo>
                    <a:pt x="1012812" y="190982"/>
                  </a:moveTo>
                  <a:lnTo>
                    <a:pt x="995502" y="145618"/>
                  </a:lnTo>
                  <a:lnTo>
                    <a:pt x="966851" y="129501"/>
                  </a:lnTo>
                  <a:lnTo>
                    <a:pt x="979119" y="119773"/>
                  </a:lnTo>
                  <a:lnTo>
                    <a:pt x="987894" y="107873"/>
                  </a:lnTo>
                  <a:lnTo>
                    <a:pt x="993152" y="93814"/>
                  </a:lnTo>
                  <a:lnTo>
                    <a:pt x="994905" y="77584"/>
                  </a:lnTo>
                  <a:lnTo>
                    <a:pt x="993559" y="63893"/>
                  </a:lnTo>
                  <a:lnTo>
                    <a:pt x="973416" y="30429"/>
                  </a:lnTo>
                  <a:lnTo>
                    <a:pt x="932675" y="14211"/>
                  </a:lnTo>
                  <a:lnTo>
                    <a:pt x="914920" y="13131"/>
                  </a:lnTo>
                  <a:lnTo>
                    <a:pt x="899896" y="13982"/>
                  </a:lnTo>
                  <a:lnTo>
                    <a:pt x="860615" y="26847"/>
                  </a:lnTo>
                  <a:lnTo>
                    <a:pt x="828967" y="57886"/>
                  </a:lnTo>
                  <a:lnTo>
                    <a:pt x="858824" y="82359"/>
                  </a:lnTo>
                  <a:lnTo>
                    <a:pt x="862774" y="76085"/>
                  </a:lnTo>
                  <a:lnTo>
                    <a:pt x="867473" y="70421"/>
                  </a:lnTo>
                  <a:lnTo>
                    <a:pt x="904074" y="51917"/>
                  </a:lnTo>
                  <a:lnTo>
                    <a:pt x="913142" y="51320"/>
                  </a:lnTo>
                  <a:lnTo>
                    <a:pt x="923175" y="51879"/>
                  </a:lnTo>
                  <a:lnTo>
                    <a:pt x="954836" y="78066"/>
                  </a:lnTo>
                  <a:lnTo>
                    <a:pt x="955509" y="85928"/>
                  </a:lnTo>
                  <a:lnTo>
                    <a:pt x="954684" y="92722"/>
                  </a:lnTo>
                  <a:lnTo>
                    <a:pt x="920673" y="114782"/>
                  </a:lnTo>
                  <a:lnTo>
                    <a:pt x="910158" y="115189"/>
                  </a:lnTo>
                  <a:lnTo>
                    <a:pt x="889266" y="115189"/>
                  </a:lnTo>
                  <a:lnTo>
                    <a:pt x="889266" y="154571"/>
                  </a:lnTo>
                  <a:lnTo>
                    <a:pt x="914336" y="154571"/>
                  </a:lnTo>
                  <a:lnTo>
                    <a:pt x="927392" y="155092"/>
                  </a:lnTo>
                  <a:lnTo>
                    <a:pt x="966101" y="174879"/>
                  </a:lnTo>
                  <a:lnTo>
                    <a:pt x="969835" y="191579"/>
                  </a:lnTo>
                  <a:lnTo>
                    <a:pt x="968756" y="202476"/>
                  </a:lnTo>
                  <a:lnTo>
                    <a:pt x="935215" y="233362"/>
                  </a:lnTo>
                  <a:lnTo>
                    <a:pt x="910755" y="235737"/>
                  </a:lnTo>
                  <a:lnTo>
                    <a:pt x="899248" y="234962"/>
                  </a:lnTo>
                  <a:lnTo>
                    <a:pt x="862965" y="217208"/>
                  </a:lnTo>
                  <a:lnTo>
                    <a:pt x="848080" y="195160"/>
                  </a:lnTo>
                  <a:lnTo>
                    <a:pt x="811072" y="210667"/>
                  </a:lnTo>
                  <a:lnTo>
                    <a:pt x="834237" y="244817"/>
                  </a:lnTo>
                  <a:lnTo>
                    <a:pt x="873899" y="268719"/>
                  </a:lnTo>
                  <a:lnTo>
                    <a:pt x="910158" y="273939"/>
                  </a:lnTo>
                  <a:lnTo>
                    <a:pt x="931113" y="272745"/>
                  </a:lnTo>
                  <a:lnTo>
                    <a:pt x="980579" y="254850"/>
                  </a:lnTo>
                  <a:lnTo>
                    <a:pt x="1010793" y="209969"/>
                  </a:lnTo>
                  <a:lnTo>
                    <a:pt x="1012812" y="190982"/>
                  </a:lnTo>
                  <a:close/>
                </a:path>
                <a:path w="1311909" h="284479">
                  <a:moveTo>
                    <a:pt x="1311287" y="19088"/>
                  </a:moveTo>
                  <a:lnTo>
                    <a:pt x="1270711" y="19088"/>
                  </a:lnTo>
                  <a:lnTo>
                    <a:pt x="1270711" y="143230"/>
                  </a:lnTo>
                  <a:lnTo>
                    <a:pt x="1269314" y="161886"/>
                  </a:lnTo>
                  <a:lnTo>
                    <a:pt x="1248333" y="208889"/>
                  </a:lnTo>
                  <a:lnTo>
                    <a:pt x="1206017" y="234124"/>
                  </a:lnTo>
                  <a:lnTo>
                    <a:pt x="1205585" y="234124"/>
                  </a:lnTo>
                  <a:lnTo>
                    <a:pt x="1188339" y="235737"/>
                  </a:lnTo>
                  <a:lnTo>
                    <a:pt x="1140828" y="221145"/>
                  </a:lnTo>
                  <a:lnTo>
                    <a:pt x="1112608" y="180009"/>
                  </a:lnTo>
                  <a:lnTo>
                    <a:pt x="1107173" y="142633"/>
                  </a:lnTo>
                  <a:lnTo>
                    <a:pt x="1108633" y="122428"/>
                  </a:lnTo>
                  <a:lnTo>
                    <a:pt x="1130744" y="75488"/>
                  </a:lnTo>
                  <a:lnTo>
                    <a:pt x="1171981" y="52832"/>
                  </a:lnTo>
                  <a:lnTo>
                    <a:pt x="1188339" y="51320"/>
                  </a:lnTo>
                  <a:lnTo>
                    <a:pt x="1204074" y="52832"/>
                  </a:lnTo>
                  <a:lnTo>
                    <a:pt x="1245641" y="75196"/>
                  </a:lnTo>
                  <a:lnTo>
                    <a:pt x="1269136" y="122428"/>
                  </a:lnTo>
                  <a:lnTo>
                    <a:pt x="1270660" y="142633"/>
                  </a:lnTo>
                  <a:lnTo>
                    <a:pt x="1270711" y="143230"/>
                  </a:lnTo>
                  <a:lnTo>
                    <a:pt x="1270711" y="19088"/>
                  </a:lnTo>
                  <a:lnTo>
                    <a:pt x="1268323" y="19088"/>
                  </a:lnTo>
                  <a:lnTo>
                    <a:pt x="1268323" y="54305"/>
                  </a:lnTo>
                  <a:lnTo>
                    <a:pt x="1265516" y="51320"/>
                  </a:lnTo>
                  <a:lnTo>
                    <a:pt x="1251381" y="36283"/>
                  </a:lnTo>
                  <a:lnTo>
                    <a:pt x="1231607" y="23418"/>
                  </a:lnTo>
                  <a:lnTo>
                    <a:pt x="1209001" y="15697"/>
                  </a:lnTo>
                  <a:lnTo>
                    <a:pt x="1183563" y="13131"/>
                  </a:lnTo>
                  <a:lnTo>
                    <a:pt x="1159192" y="15278"/>
                  </a:lnTo>
                  <a:lnTo>
                    <a:pt x="1116368" y="32435"/>
                  </a:lnTo>
                  <a:lnTo>
                    <a:pt x="1082649" y="66255"/>
                  </a:lnTo>
                  <a:lnTo>
                    <a:pt x="1065187" y="113855"/>
                  </a:lnTo>
                  <a:lnTo>
                    <a:pt x="1063002" y="142633"/>
                  </a:lnTo>
                  <a:lnTo>
                    <a:pt x="1065199" y="171958"/>
                  </a:lnTo>
                  <a:lnTo>
                    <a:pt x="1082814" y="220306"/>
                  </a:lnTo>
                  <a:lnTo>
                    <a:pt x="1116761" y="254469"/>
                  </a:lnTo>
                  <a:lnTo>
                    <a:pt x="1159433" y="271780"/>
                  </a:lnTo>
                  <a:lnTo>
                    <a:pt x="1183563" y="273939"/>
                  </a:lnTo>
                  <a:lnTo>
                    <a:pt x="1208557" y="271335"/>
                  </a:lnTo>
                  <a:lnTo>
                    <a:pt x="1231011" y="263499"/>
                  </a:lnTo>
                  <a:lnTo>
                    <a:pt x="1250937" y="250444"/>
                  </a:lnTo>
                  <a:lnTo>
                    <a:pt x="1264920" y="235737"/>
                  </a:lnTo>
                  <a:lnTo>
                    <a:pt x="1268323" y="232156"/>
                  </a:lnTo>
                  <a:lnTo>
                    <a:pt x="1268323" y="266776"/>
                  </a:lnTo>
                  <a:lnTo>
                    <a:pt x="1311287" y="266776"/>
                  </a:lnTo>
                  <a:lnTo>
                    <a:pt x="1311287" y="232156"/>
                  </a:lnTo>
                  <a:lnTo>
                    <a:pt x="1311287" y="54305"/>
                  </a:lnTo>
                  <a:lnTo>
                    <a:pt x="1311287" y="1908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1952997" y="5671324"/>
              <a:ext cx="190988" cy="247688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12209564" y="5652242"/>
              <a:ext cx="489584" cy="284480"/>
            </a:xfrm>
            <a:custGeom>
              <a:avLst/>
              <a:gdLst/>
              <a:ahLst/>
              <a:cxnLst/>
              <a:rect l="l" t="t" r="r" b="b"/>
              <a:pathLst>
                <a:path w="489584" h="284479">
                  <a:moveTo>
                    <a:pt x="212483" y="0"/>
                  </a:moveTo>
                  <a:lnTo>
                    <a:pt x="42976" y="182626"/>
                  </a:lnTo>
                  <a:lnTo>
                    <a:pt x="42976" y="19088"/>
                  </a:lnTo>
                  <a:lnTo>
                    <a:pt x="0" y="19088"/>
                  </a:lnTo>
                  <a:lnTo>
                    <a:pt x="0" y="284099"/>
                  </a:lnTo>
                  <a:lnTo>
                    <a:pt x="169506" y="101447"/>
                  </a:lnTo>
                  <a:lnTo>
                    <a:pt x="169506" y="266776"/>
                  </a:lnTo>
                  <a:lnTo>
                    <a:pt x="212483" y="266776"/>
                  </a:lnTo>
                  <a:lnTo>
                    <a:pt x="212483" y="0"/>
                  </a:lnTo>
                  <a:close/>
                </a:path>
                <a:path w="489584" h="284479">
                  <a:moveTo>
                    <a:pt x="489419" y="196951"/>
                  </a:moveTo>
                  <a:lnTo>
                    <a:pt x="472338" y="213918"/>
                  </a:lnTo>
                  <a:lnTo>
                    <a:pt x="453301" y="226047"/>
                  </a:lnTo>
                  <a:lnTo>
                    <a:pt x="432346" y="233311"/>
                  </a:lnTo>
                  <a:lnTo>
                    <a:pt x="409435" y="235737"/>
                  </a:lnTo>
                  <a:lnTo>
                    <a:pt x="392176" y="234213"/>
                  </a:lnTo>
                  <a:lnTo>
                    <a:pt x="347980" y="211277"/>
                  </a:lnTo>
                  <a:lnTo>
                    <a:pt x="323913" y="164160"/>
                  </a:lnTo>
                  <a:lnTo>
                    <a:pt x="322313" y="143827"/>
                  </a:lnTo>
                  <a:lnTo>
                    <a:pt x="323913" y="123482"/>
                  </a:lnTo>
                  <a:lnTo>
                    <a:pt x="347980" y="76085"/>
                  </a:lnTo>
                  <a:lnTo>
                    <a:pt x="392506" y="52870"/>
                  </a:lnTo>
                  <a:lnTo>
                    <a:pt x="410044" y="51320"/>
                  </a:lnTo>
                  <a:lnTo>
                    <a:pt x="433019" y="53632"/>
                  </a:lnTo>
                  <a:lnTo>
                    <a:pt x="453618" y="60566"/>
                  </a:lnTo>
                  <a:lnTo>
                    <a:pt x="471817" y="72136"/>
                  </a:lnTo>
                  <a:lnTo>
                    <a:pt x="487629" y="88315"/>
                  </a:lnTo>
                  <a:lnTo>
                    <a:pt x="487629" y="36995"/>
                  </a:lnTo>
                  <a:lnTo>
                    <a:pt x="470065" y="26555"/>
                  </a:lnTo>
                  <a:lnTo>
                    <a:pt x="451370" y="19088"/>
                  </a:lnTo>
                  <a:lnTo>
                    <a:pt x="431558" y="14617"/>
                  </a:lnTo>
                  <a:lnTo>
                    <a:pt x="410629" y="13131"/>
                  </a:lnTo>
                  <a:lnTo>
                    <a:pt x="383222" y="15455"/>
                  </a:lnTo>
                  <a:lnTo>
                    <a:pt x="335775" y="34112"/>
                  </a:lnTo>
                  <a:lnTo>
                    <a:pt x="299288" y="70294"/>
                  </a:lnTo>
                  <a:lnTo>
                    <a:pt x="280479" y="117297"/>
                  </a:lnTo>
                  <a:lnTo>
                    <a:pt x="278130" y="144437"/>
                  </a:lnTo>
                  <a:lnTo>
                    <a:pt x="280466" y="171272"/>
                  </a:lnTo>
                  <a:lnTo>
                    <a:pt x="299123" y="217678"/>
                  </a:lnTo>
                  <a:lnTo>
                    <a:pt x="335381" y="253301"/>
                  </a:lnTo>
                  <a:lnTo>
                    <a:pt x="382968" y="271640"/>
                  </a:lnTo>
                  <a:lnTo>
                    <a:pt x="410629" y="273939"/>
                  </a:lnTo>
                  <a:lnTo>
                    <a:pt x="431888" y="272338"/>
                  </a:lnTo>
                  <a:lnTo>
                    <a:pt x="452107" y="267525"/>
                  </a:lnTo>
                  <a:lnTo>
                    <a:pt x="471284" y="259511"/>
                  </a:lnTo>
                  <a:lnTo>
                    <a:pt x="489419" y="248285"/>
                  </a:lnTo>
                  <a:lnTo>
                    <a:pt x="489419" y="19695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2735978" y="5671324"/>
              <a:ext cx="190999" cy="247688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12972326" y="5665374"/>
              <a:ext cx="1877695" cy="393700"/>
            </a:xfrm>
            <a:custGeom>
              <a:avLst/>
              <a:gdLst/>
              <a:ahLst/>
              <a:cxnLst/>
              <a:rect l="l" t="t" r="r" b="b"/>
              <a:pathLst>
                <a:path w="1877694" h="393700">
                  <a:moveTo>
                    <a:pt x="198158" y="5994"/>
                  </a:moveTo>
                  <a:lnTo>
                    <a:pt x="0" y="5994"/>
                  </a:lnTo>
                  <a:lnTo>
                    <a:pt x="0" y="45364"/>
                  </a:lnTo>
                  <a:lnTo>
                    <a:pt x="77597" y="45364"/>
                  </a:lnTo>
                  <a:lnTo>
                    <a:pt x="77597" y="253644"/>
                  </a:lnTo>
                  <a:lnTo>
                    <a:pt x="120561" y="253644"/>
                  </a:lnTo>
                  <a:lnTo>
                    <a:pt x="120561" y="45364"/>
                  </a:lnTo>
                  <a:lnTo>
                    <a:pt x="198158" y="45364"/>
                  </a:lnTo>
                  <a:lnTo>
                    <a:pt x="198158" y="5994"/>
                  </a:lnTo>
                  <a:close/>
                </a:path>
                <a:path w="1877694" h="393700">
                  <a:moveTo>
                    <a:pt x="629666" y="130708"/>
                  </a:moveTo>
                  <a:lnTo>
                    <a:pt x="620331" y="78943"/>
                  </a:lnTo>
                  <a:lnTo>
                    <a:pt x="593344" y="38201"/>
                  </a:lnTo>
                  <a:lnTo>
                    <a:pt x="585495" y="31419"/>
                  </a:lnTo>
                  <a:lnTo>
                    <a:pt x="585495" y="130708"/>
                  </a:lnTo>
                  <a:lnTo>
                    <a:pt x="583895" y="151041"/>
                  </a:lnTo>
                  <a:lnTo>
                    <a:pt x="559828" y="198145"/>
                  </a:lnTo>
                  <a:lnTo>
                    <a:pt x="515632" y="221094"/>
                  </a:lnTo>
                  <a:lnTo>
                    <a:pt x="498360" y="222618"/>
                  </a:lnTo>
                  <a:lnTo>
                    <a:pt x="481088" y="221094"/>
                  </a:lnTo>
                  <a:lnTo>
                    <a:pt x="436880" y="198145"/>
                  </a:lnTo>
                  <a:lnTo>
                    <a:pt x="412826" y="151041"/>
                  </a:lnTo>
                  <a:lnTo>
                    <a:pt x="411213" y="130708"/>
                  </a:lnTo>
                  <a:lnTo>
                    <a:pt x="412800" y="110363"/>
                  </a:lnTo>
                  <a:lnTo>
                    <a:pt x="436575" y="62953"/>
                  </a:lnTo>
                  <a:lnTo>
                    <a:pt x="480834" y="39751"/>
                  </a:lnTo>
                  <a:lnTo>
                    <a:pt x="498360" y="38201"/>
                  </a:lnTo>
                  <a:lnTo>
                    <a:pt x="515937" y="39751"/>
                  </a:lnTo>
                  <a:lnTo>
                    <a:pt x="560133" y="62661"/>
                  </a:lnTo>
                  <a:lnTo>
                    <a:pt x="583907" y="110121"/>
                  </a:lnTo>
                  <a:lnTo>
                    <a:pt x="585495" y="130708"/>
                  </a:lnTo>
                  <a:lnTo>
                    <a:pt x="585495" y="31419"/>
                  </a:lnTo>
                  <a:lnTo>
                    <a:pt x="572490" y="20815"/>
                  </a:lnTo>
                  <a:lnTo>
                    <a:pt x="550202" y="9258"/>
                  </a:lnTo>
                  <a:lnTo>
                    <a:pt x="525487" y="2324"/>
                  </a:lnTo>
                  <a:lnTo>
                    <a:pt x="498360" y="12"/>
                  </a:lnTo>
                  <a:lnTo>
                    <a:pt x="471208" y="2324"/>
                  </a:lnTo>
                  <a:lnTo>
                    <a:pt x="424218" y="20815"/>
                  </a:lnTo>
                  <a:lnTo>
                    <a:pt x="388035" y="56743"/>
                  </a:lnTo>
                  <a:lnTo>
                    <a:pt x="369379" y="103593"/>
                  </a:lnTo>
                  <a:lnTo>
                    <a:pt x="367055" y="130708"/>
                  </a:lnTo>
                  <a:lnTo>
                    <a:pt x="369379" y="157568"/>
                  </a:lnTo>
                  <a:lnTo>
                    <a:pt x="388035" y="204127"/>
                  </a:lnTo>
                  <a:lnTo>
                    <a:pt x="424218" y="240017"/>
                  </a:lnTo>
                  <a:lnTo>
                    <a:pt x="471208" y="258508"/>
                  </a:lnTo>
                  <a:lnTo>
                    <a:pt x="498360" y="260819"/>
                  </a:lnTo>
                  <a:lnTo>
                    <a:pt x="525487" y="258508"/>
                  </a:lnTo>
                  <a:lnTo>
                    <a:pt x="572490" y="240017"/>
                  </a:lnTo>
                  <a:lnTo>
                    <a:pt x="608672" y="204127"/>
                  </a:lnTo>
                  <a:lnTo>
                    <a:pt x="627329" y="157568"/>
                  </a:lnTo>
                  <a:lnTo>
                    <a:pt x="629666" y="130708"/>
                  </a:lnTo>
                  <a:close/>
                </a:path>
                <a:path w="1877694" h="393700">
                  <a:moveTo>
                    <a:pt x="857618" y="5994"/>
                  </a:moveTo>
                  <a:lnTo>
                    <a:pt x="659460" y="5994"/>
                  </a:lnTo>
                  <a:lnTo>
                    <a:pt x="659460" y="45364"/>
                  </a:lnTo>
                  <a:lnTo>
                    <a:pt x="737057" y="45364"/>
                  </a:lnTo>
                  <a:lnTo>
                    <a:pt x="737057" y="253644"/>
                  </a:lnTo>
                  <a:lnTo>
                    <a:pt x="780021" y="253644"/>
                  </a:lnTo>
                  <a:lnTo>
                    <a:pt x="780021" y="45364"/>
                  </a:lnTo>
                  <a:lnTo>
                    <a:pt x="857618" y="45364"/>
                  </a:lnTo>
                  <a:lnTo>
                    <a:pt x="857618" y="5994"/>
                  </a:lnTo>
                  <a:close/>
                </a:path>
                <a:path w="1877694" h="393700">
                  <a:moveTo>
                    <a:pt x="1271206" y="5969"/>
                  </a:moveTo>
                  <a:lnTo>
                    <a:pt x="1223454" y="5969"/>
                  </a:lnTo>
                  <a:lnTo>
                    <a:pt x="1142885" y="183235"/>
                  </a:lnTo>
                  <a:lnTo>
                    <a:pt x="1055141" y="5969"/>
                  </a:lnTo>
                  <a:lnTo>
                    <a:pt x="1006208" y="5969"/>
                  </a:lnTo>
                  <a:lnTo>
                    <a:pt x="1120203" y="230378"/>
                  </a:lnTo>
                  <a:lnTo>
                    <a:pt x="1040231" y="393319"/>
                  </a:lnTo>
                  <a:lnTo>
                    <a:pt x="1087970" y="393319"/>
                  </a:lnTo>
                  <a:lnTo>
                    <a:pt x="1271206" y="5969"/>
                  </a:lnTo>
                  <a:close/>
                </a:path>
                <a:path w="1877694" h="393700">
                  <a:moveTo>
                    <a:pt x="1564843" y="131305"/>
                  </a:moveTo>
                  <a:lnTo>
                    <a:pt x="1556715" y="81699"/>
                  </a:lnTo>
                  <a:lnTo>
                    <a:pt x="1532331" y="39090"/>
                  </a:lnTo>
                  <a:lnTo>
                    <a:pt x="1531391" y="38201"/>
                  </a:lnTo>
                  <a:lnTo>
                    <a:pt x="1520685" y="27863"/>
                  </a:lnTo>
                  <a:lnTo>
                    <a:pt x="1520685" y="131305"/>
                  </a:lnTo>
                  <a:lnTo>
                    <a:pt x="1519326" y="149339"/>
                  </a:lnTo>
                  <a:lnTo>
                    <a:pt x="1498600" y="196049"/>
                  </a:lnTo>
                  <a:lnTo>
                    <a:pt x="1457413" y="220954"/>
                  </a:lnTo>
                  <a:lnTo>
                    <a:pt x="1440103" y="222618"/>
                  </a:lnTo>
                  <a:lnTo>
                    <a:pt x="1422476" y="220954"/>
                  </a:lnTo>
                  <a:lnTo>
                    <a:pt x="1416367" y="219036"/>
                  </a:lnTo>
                  <a:lnTo>
                    <a:pt x="1406613" y="215976"/>
                  </a:lnTo>
                  <a:lnTo>
                    <a:pt x="1392491" y="207670"/>
                  </a:lnTo>
                  <a:lnTo>
                    <a:pt x="1380121" y="196049"/>
                  </a:lnTo>
                  <a:lnTo>
                    <a:pt x="1370101" y="182054"/>
                  </a:lnTo>
                  <a:lnTo>
                    <a:pt x="1362964" y="166598"/>
                  </a:lnTo>
                  <a:lnTo>
                    <a:pt x="1362887" y="166446"/>
                  </a:lnTo>
                  <a:lnTo>
                    <a:pt x="1358671" y="149669"/>
                  </a:lnTo>
                  <a:lnTo>
                    <a:pt x="1358582" y="149339"/>
                  </a:lnTo>
                  <a:lnTo>
                    <a:pt x="1357198" y="131305"/>
                  </a:lnTo>
                  <a:lnTo>
                    <a:pt x="1357147" y="130708"/>
                  </a:lnTo>
                  <a:lnTo>
                    <a:pt x="1358684" y="110934"/>
                  </a:lnTo>
                  <a:lnTo>
                    <a:pt x="1358709" y="110604"/>
                  </a:lnTo>
                  <a:lnTo>
                    <a:pt x="1382229" y="63258"/>
                  </a:lnTo>
                  <a:lnTo>
                    <a:pt x="1421269" y="40589"/>
                  </a:lnTo>
                  <a:lnTo>
                    <a:pt x="1423847" y="39763"/>
                  </a:lnTo>
                  <a:lnTo>
                    <a:pt x="1439506" y="38201"/>
                  </a:lnTo>
                  <a:lnTo>
                    <a:pt x="1455140" y="39763"/>
                  </a:lnTo>
                  <a:lnTo>
                    <a:pt x="1469796" y="44462"/>
                  </a:lnTo>
                  <a:lnTo>
                    <a:pt x="1483487" y="52298"/>
                  </a:lnTo>
                  <a:lnTo>
                    <a:pt x="1496212" y="63258"/>
                  </a:lnTo>
                  <a:lnTo>
                    <a:pt x="1506918" y="76911"/>
                  </a:lnTo>
                  <a:lnTo>
                    <a:pt x="1514487" y="92659"/>
                  </a:lnTo>
                  <a:lnTo>
                    <a:pt x="1514563" y="92811"/>
                  </a:lnTo>
                  <a:lnTo>
                    <a:pt x="1519072" y="110604"/>
                  </a:lnTo>
                  <a:lnTo>
                    <a:pt x="1519148" y="110934"/>
                  </a:lnTo>
                  <a:lnTo>
                    <a:pt x="1520634" y="130708"/>
                  </a:lnTo>
                  <a:lnTo>
                    <a:pt x="1520685" y="131305"/>
                  </a:lnTo>
                  <a:lnTo>
                    <a:pt x="1520685" y="27863"/>
                  </a:lnTo>
                  <a:lnTo>
                    <a:pt x="1514627" y="21996"/>
                  </a:lnTo>
                  <a:lnTo>
                    <a:pt x="1494053" y="9779"/>
                  </a:lnTo>
                  <a:lnTo>
                    <a:pt x="1470901" y="2540"/>
                  </a:lnTo>
                  <a:lnTo>
                    <a:pt x="1471599" y="2540"/>
                  </a:lnTo>
                  <a:lnTo>
                    <a:pt x="1444282" y="0"/>
                  </a:lnTo>
                  <a:lnTo>
                    <a:pt x="1419517" y="2540"/>
                  </a:lnTo>
                  <a:lnTo>
                    <a:pt x="1397139" y="10147"/>
                  </a:lnTo>
                  <a:lnTo>
                    <a:pt x="1377149" y="22821"/>
                  </a:lnTo>
                  <a:lnTo>
                    <a:pt x="1359547" y="40589"/>
                  </a:lnTo>
                  <a:lnTo>
                    <a:pt x="1359547" y="5969"/>
                  </a:lnTo>
                  <a:lnTo>
                    <a:pt x="1316558" y="5969"/>
                  </a:lnTo>
                  <a:lnTo>
                    <a:pt x="1316558" y="393319"/>
                  </a:lnTo>
                  <a:lnTo>
                    <a:pt x="1359547" y="393319"/>
                  </a:lnTo>
                  <a:lnTo>
                    <a:pt x="1359547" y="219036"/>
                  </a:lnTo>
                  <a:lnTo>
                    <a:pt x="1377035" y="237312"/>
                  </a:lnTo>
                  <a:lnTo>
                    <a:pt x="1397292" y="250367"/>
                  </a:lnTo>
                  <a:lnTo>
                    <a:pt x="1420304" y="258203"/>
                  </a:lnTo>
                  <a:lnTo>
                    <a:pt x="1446072" y="260807"/>
                  </a:lnTo>
                  <a:lnTo>
                    <a:pt x="1471853" y="258445"/>
                  </a:lnTo>
                  <a:lnTo>
                    <a:pt x="1494866" y="251333"/>
                  </a:lnTo>
                  <a:lnTo>
                    <a:pt x="1515122" y="239496"/>
                  </a:lnTo>
                  <a:lnTo>
                    <a:pt x="1532623" y="222910"/>
                  </a:lnTo>
                  <a:lnTo>
                    <a:pt x="1532826" y="222618"/>
                  </a:lnTo>
                  <a:lnTo>
                    <a:pt x="1546720" y="202971"/>
                  </a:lnTo>
                  <a:lnTo>
                    <a:pt x="1556791" y="181063"/>
                  </a:lnTo>
                  <a:lnTo>
                    <a:pt x="1562836" y="157175"/>
                  </a:lnTo>
                  <a:lnTo>
                    <a:pt x="1564843" y="131305"/>
                  </a:lnTo>
                  <a:close/>
                </a:path>
                <a:path w="1877694" h="393700">
                  <a:moveTo>
                    <a:pt x="1877580" y="130708"/>
                  </a:moveTo>
                  <a:lnTo>
                    <a:pt x="1868258" y="78943"/>
                  </a:lnTo>
                  <a:lnTo>
                    <a:pt x="1841258" y="38201"/>
                  </a:lnTo>
                  <a:lnTo>
                    <a:pt x="1833410" y="31419"/>
                  </a:lnTo>
                  <a:lnTo>
                    <a:pt x="1833410" y="130708"/>
                  </a:lnTo>
                  <a:lnTo>
                    <a:pt x="1831809" y="151041"/>
                  </a:lnTo>
                  <a:lnTo>
                    <a:pt x="1807756" y="198145"/>
                  </a:lnTo>
                  <a:lnTo>
                    <a:pt x="1763547" y="221094"/>
                  </a:lnTo>
                  <a:lnTo>
                    <a:pt x="1746275" y="222618"/>
                  </a:lnTo>
                  <a:lnTo>
                    <a:pt x="1729003" y="221094"/>
                  </a:lnTo>
                  <a:lnTo>
                    <a:pt x="1684807" y="198145"/>
                  </a:lnTo>
                  <a:lnTo>
                    <a:pt x="1660740" y="151041"/>
                  </a:lnTo>
                  <a:lnTo>
                    <a:pt x="1659140" y="130708"/>
                  </a:lnTo>
                  <a:lnTo>
                    <a:pt x="1660728" y="110363"/>
                  </a:lnTo>
                  <a:lnTo>
                    <a:pt x="1684502" y="62953"/>
                  </a:lnTo>
                  <a:lnTo>
                    <a:pt x="1728762" y="39751"/>
                  </a:lnTo>
                  <a:lnTo>
                    <a:pt x="1746275" y="38201"/>
                  </a:lnTo>
                  <a:lnTo>
                    <a:pt x="1763852" y="39751"/>
                  </a:lnTo>
                  <a:lnTo>
                    <a:pt x="1808060" y="62661"/>
                  </a:lnTo>
                  <a:lnTo>
                    <a:pt x="1831835" y="110121"/>
                  </a:lnTo>
                  <a:lnTo>
                    <a:pt x="1833410" y="130708"/>
                  </a:lnTo>
                  <a:lnTo>
                    <a:pt x="1833410" y="31419"/>
                  </a:lnTo>
                  <a:lnTo>
                    <a:pt x="1820405" y="20815"/>
                  </a:lnTo>
                  <a:lnTo>
                    <a:pt x="1798129" y="9258"/>
                  </a:lnTo>
                  <a:lnTo>
                    <a:pt x="1773415" y="2324"/>
                  </a:lnTo>
                  <a:lnTo>
                    <a:pt x="1746275" y="12"/>
                  </a:lnTo>
                  <a:lnTo>
                    <a:pt x="1719135" y="2324"/>
                  </a:lnTo>
                  <a:lnTo>
                    <a:pt x="1672132" y="20815"/>
                  </a:lnTo>
                  <a:lnTo>
                    <a:pt x="1635950" y="56743"/>
                  </a:lnTo>
                  <a:lnTo>
                    <a:pt x="1617306" y="103593"/>
                  </a:lnTo>
                  <a:lnTo>
                    <a:pt x="1614970" y="130708"/>
                  </a:lnTo>
                  <a:lnTo>
                    <a:pt x="1617306" y="157568"/>
                  </a:lnTo>
                  <a:lnTo>
                    <a:pt x="1635950" y="204127"/>
                  </a:lnTo>
                  <a:lnTo>
                    <a:pt x="1672132" y="240017"/>
                  </a:lnTo>
                  <a:lnTo>
                    <a:pt x="1719135" y="258508"/>
                  </a:lnTo>
                  <a:lnTo>
                    <a:pt x="1746275" y="260819"/>
                  </a:lnTo>
                  <a:lnTo>
                    <a:pt x="1773415" y="258508"/>
                  </a:lnTo>
                  <a:lnTo>
                    <a:pt x="1820405" y="240017"/>
                  </a:lnTo>
                  <a:lnTo>
                    <a:pt x="1856600" y="204127"/>
                  </a:lnTo>
                  <a:lnTo>
                    <a:pt x="1875243" y="157568"/>
                  </a:lnTo>
                  <a:lnTo>
                    <a:pt x="1877580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4915629" y="5671324"/>
              <a:ext cx="190988" cy="247688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15172208" y="5671381"/>
              <a:ext cx="203200" cy="247650"/>
            </a:xfrm>
            <a:custGeom>
              <a:avLst/>
              <a:gdLst/>
              <a:ahLst/>
              <a:cxnLst/>
              <a:rect l="l" t="t" r="r" b="b"/>
              <a:pathLst>
                <a:path w="203200" h="247650">
                  <a:moveTo>
                    <a:pt x="202920" y="0"/>
                  </a:moveTo>
                  <a:lnTo>
                    <a:pt x="159943" y="0"/>
                  </a:lnTo>
                  <a:lnTo>
                    <a:pt x="159943" y="101600"/>
                  </a:lnTo>
                  <a:lnTo>
                    <a:pt x="42964" y="101600"/>
                  </a:lnTo>
                  <a:lnTo>
                    <a:pt x="42964" y="0"/>
                  </a:lnTo>
                  <a:lnTo>
                    <a:pt x="0" y="0"/>
                  </a:lnTo>
                  <a:lnTo>
                    <a:pt x="0" y="101600"/>
                  </a:lnTo>
                  <a:lnTo>
                    <a:pt x="0" y="140970"/>
                  </a:lnTo>
                  <a:lnTo>
                    <a:pt x="0" y="247650"/>
                  </a:lnTo>
                  <a:lnTo>
                    <a:pt x="42964" y="247650"/>
                  </a:lnTo>
                  <a:lnTo>
                    <a:pt x="42964" y="140970"/>
                  </a:lnTo>
                  <a:lnTo>
                    <a:pt x="159943" y="140970"/>
                  </a:lnTo>
                  <a:lnTo>
                    <a:pt x="159943" y="247650"/>
                  </a:lnTo>
                  <a:lnTo>
                    <a:pt x="202920" y="247650"/>
                  </a:lnTo>
                  <a:lnTo>
                    <a:pt x="202920" y="140970"/>
                  </a:lnTo>
                  <a:lnTo>
                    <a:pt x="202920" y="101600"/>
                  </a:lnTo>
                  <a:lnTo>
                    <a:pt x="2029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5427729" y="5671324"/>
              <a:ext cx="190999" cy="247688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15800680" y="5665387"/>
              <a:ext cx="560070" cy="319405"/>
            </a:xfrm>
            <a:custGeom>
              <a:avLst/>
              <a:gdLst/>
              <a:ahLst/>
              <a:cxnLst/>
              <a:rect l="l" t="t" r="r" b="b"/>
              <a:pathLst>
                <a:path w="560069" h="319404">
                  <a:moveTo>
                    <a:pt x="267385" y="214249"/>
                  </a:moveTo>
                  <a:lnTo>
                    <a:pt x="230390" y="214249"/>
                  </a:lnTo>
                  <a:lnTo>
                    <a:pt x="230390" y="45351"/>
                  </a:lnTo>
                  <a:lnTo>
                    <a:pt x="230390" y="5943"/>
                  </a:lnTo>
                  <a:lnTo>
                    <a:pt x="187413" y="5943"/>
                  </a:lnTo>
                  <a:lnTo>
                    <a:pt x="187413" y="45351"/>
                  </a:lnTo>
                  <a:lnTo>
                    <a:pt x="187413" y="214249"/>
                  </a:lnTo>
                  <a:lnTo>
                    <a:pt x="69240" y="214249"/>
                  </a:lnTo>
                  <a:lnTo>
                    <a:pt x="82296" y="199669"/>
                  </a:lnTo>
                  <a:lnTo>
                    <a:pt x="91617" y="182168"/>
                  </a:lnTo>
                  <a:lnTo>
                    <a:pt x="97218" y="161772"/>
                  </a:lnTo>
                  <a:lnTo>
                    <a:pt x="99085" y="138455"/>
                  </a:lnTo>
                  <a:lnTo>
                    <a:pt x="99085" y="45351"/>
                  </a:lnTo>
                  <a:lnTo>
                    <a:pt x="187413" y="45351"/>
                  </a:lnTo>
                  <a:lnTo>
                    <a:pt x="187413" y="5943"/>
                  </a:lnTo>
                  <a:lnTo>
                    <a:pt x="56108" y="5943"/>
                  </a:lnTo>
                  <a:lnTo>
                    <a:pt x="56108" y="116357"/>
                  </a:lnTo>
                  <a:lnTo>
                    <a:pt x="55473" y="137248"/>
                  </a:lnTo>
                  <a:lnTo>
                    <a:pt x="45961" y="182016"/>
                  </a:lnTo>
                  <a:lnTo>
                    <a:pt x="14516" y="212013"/>
                  </a:lnTo>
                  <a:lnTo>
                    <a:pt x="0" y="214249"/>
                  </a:lnTo>
                  <a:lnTo>
                    <a:pt x="0" y="319290"/>
                  </a:lnTo>
                  <a:lnTo>
                    <a:pt x="39395" y="319290"/>
                  </a:lnTo>
                  <a:lnTo>
                    <a:pt x="39395" y="253644"/>
                  </a:lnTo>
                  <a:lnTo>
                    <a:pt x="228003" y="253644"/>
                  </a:lnTo>
                  <a:lnTo>
                    <a:pt x="228003" y="319290"/>
                  </a:lnTo>
                  <a:lnTo>
                    <a:pt x="267385" y="319290"/>
                  </a:lnTo>
                  <a:lnTo>
                    <a:pt x="267385" y="253644"/>
                  </a:lnTo>
                  <a:lnTo>
                    <a:pt x="267385" y="214249"/>
                  </a:lnTo>
                  <a:close/>
                </a:path>
                <a:path w="560069" h="319404">
                  <a:moveTo>
                    <a:pt x="559866" y="130695"/>
                  </a:moveTo>
                  <a:lnTo>
                    <a:pt x="550532" y="78930"/>
                  </a:lnTo>
                  <a:lnTo>
                    <a:pt x="523544" y="38188"/>
                  </a:lnTo>
                  <a:lnTo>
                    <a:pt x="515696" y="31407"/>
                  </a:lnTo>
                  <a:lnTo>
                    <a:pt x="515696" y="130695"/>
                  </a:lnTo>
                  <a:lnTo>
                    <a:pt x="514096" y="151028"/>
                  </a:lnTo>
                  <a:lnTo>
                    <a:pt x="490029" y="198132"/>
                  </a:lnTo>
                  <a:lnTo>
                    <a:pt x="445833" y="221081"/>
                  </a:lnTo>
                  <a:lnTo>
                    <a:pt x="428561" y="222605"/>
                  </a:lnTo>
                  <a:lnTo>
                    <a:pt x="411289" y="221081"/>
                  </a:lnTo>
                  <a:lnTo>
                    <a:pt x="367080" y="198132"/>
                  </a:lnTo>
                  <a:lnTo>
                    <a:pt x="343027" y="151028"/>
                  </a:lnTo>
                  <a:lnTo>
                    <a:pt x="341414" y="130695"/>
                  </a:lnTo>
                  <a:lnTo>
                    <a:pt x="343001" y="110350"/>
                  </a:lnTo>
                  <a:lnTo>
                    <a:pt x="366776" y="62941"/>
                  </a:lnTo>
                  <a:lnTo>
                    <a:pt x="411035" y="39738"/>
                  </a:lnTo>
                  <a:lnTo>
                    <a:pt x="428561" y="38188"/>
                  </a:lnTo>
                  <a:lnTo>
                    <a:pt x="446138" y="39738"/>
                  </a:lnTo>
                  <a:lnTo>
                    <a:pt x="490334" y="62649"/>
                  </a:lnTo>
                  <a:lnTo>
                    <a:pt x="514108" y="110109"/>
                  </a:lnTo>
                  <a:lnTo>
                    <a:pt x="515696" y="130695"/>
                  </a:lnTo>
                  <a:lnTo>
                    <a:pt x="515696" y="31407"/>
                  </a:lnTo>
                  <a:lnTo>
                    <a:pt x="502691" y="20802"/>
                  </a:lnTo>
                  <a:lnTo>
                    <a:pt x="480402" y="9245"/>
                  </a:lnTo>
                  <a:lnTo>
                    <a:pt x="455688" y="2311"/>
                  </a:lnTo>
                  <a:lnTo>
                    <a:pt x="428561" y="0"/>
                  </a:lnTo>
                  <a:lnTo>
                    <a:pt x="401421" y="2311"/>
                  </a:lnTo>
                  <a:lnTo>
                    <a:pt x="354418" y="20802"/>
                  </a:lnTo>
                  <a:lnTo>
                    <a:pt x="318236" y="56730"/>
                  </a:lnTo>
                  <a:lnTo>
                    <a:pt x="299580" y="103581"/>
                  </a:lnTo>
                  <a:lnTo>
                    <a:pt x="297256" y="130695"/>
                  </a:lnTo>
                  <a:lnTo>
                    <a:pt x="299580" y="157556"/>
                  </a:lnTo>
                  <a:lnTo>
                    <a:pt x="318236" y="204114"/>
                  </a:lnTo>
                  <a:lnTo>
                    <a:pt x="354418" y="240004"/>
                  </a:lnTo>
                  <a:lnTo>
                    <a:pt x="401421" y="258495"/>
                  </a:lnTo>
                  <a:lnTo>
                    <a:pt x="428561" y="260807"/>
                  </a:lnTo>
                  <a:lnTo>
                    <a:pt x="455688" y="258495"/>
                  </a:lnTo>
                  <a:lnTo>
                    <a:pt x="502691" y="240004"/>
                  </a:lnTo>
                  <a:lnTo>
                    <a:pt x="538873" y="204114"/>
                  </a:lnTo>
                  <a:lnTo>
                    <a:pt x="557530" y="157556"/>
                  </a:lnTo>
                  <a:lnTo>
                    <a:pt x="559866" y="1306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6426160" y="5671324"/>
              <a:ext cx="190988" cy="247688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16667303" y="5652242"/>
              <a:ext cx="829310" cy="407034"/>
            </a:xfrm>
            <a:custGeom>
              <a:avLst/>
              <a:gdLst/>
              <a:ahLst/>
              <a:cxnLst/>
              <a:rect l="l" t="t" r="r" b="b"/>
              <a:pathLst>
                <a:path w="829309" h="407035">
                  <a:moveTo>
                    <a:pt x="236956" y="151599"/>
                  </a:moveTo>
                  <a:lnTo>
                    <a:pt x="236169" y="124282"/>
                  </a:lnTo>
                  <a:lnTo>
                    <a:pt x="234734" y="115785"/>
                  </a:lnTo>
                  <a:lnTo>
                    <a:pt x="232016" y="99669"/>
                  </a:lnTo>
                  <a:lnTo>
                    <a:pt x="224523" y="77736"/>
                  </a:lnTo>
                  <a:lnTo>
                    <a:pt x="213664" y="58496"/>
                  </a:lnTo>
                  <a:lnTo>
                    <a:pt x="207264" y="51333"/>
                  </a:lnTo>
                  <a:lnTo>
                    <a:pt x="195948" y="38646"/>
                  </a:lnTo>
                  <a:lnTo>
                    <a:pt x="192773" y="36563"/>
                  </a:lnTo>
                  <a:lnTo>
                    <a:pt x="192773" y="115785"/>
                  </a:lnTo>
                  <a:lnTo>
                    <a:pt x="47155" y="115785"/>
                  </a:lnTo>
                  <a:lnTo>
                    <a:pt x="63207" y="79248"/>
                  </a:lnTo>
                  <a:lnTo>
                    <a:pt x="94665" y="55880"/>
                  </a:lnTo>
                  <a:lnTo>
                    <a:pt x="119964" y="51333"/>
                  </a:lnTo>
                  <a:lnTo>
                    <a:pt x="133667" y="52463"/>
                  </a:lnTo>
                  <a:lnTo>
                    <a:pt x="133362" y="52463"/>
                  </a:lnTo>
                  <a:lnTo>
                    <a:pt x="145554" y="55727"/>
                  </a:lnTo>
                  <a:lnTo>
                    <a:pt x="176491" y="78460"/>
                  </a:lnTo>
                  <a:lnTo>
                    <a:pt x="192773" y="115785"/>
                  </a:lnTo>
                  <a:lnTo>
                    <a:pt x="192773" y="36563"/>
                  </a:lnTo>
                  <a:lnTo>
                    <a:pt x="174421" y="24472"/>
                  </a:lnTo>
                  <a:lnTo>
                    <a:pt x="149098" y="15963"/>
                  </a:lnTo>
                  <a:lnTo>
                    <a:pt x="119964" y="13131"/>
                  </a:lnTo>
                  <a:lnTo>
                    <a:pt x="93903" y="15468"/>
                  </a:lnTo>
                  <a:lnTo>
                    <a:pt x="50190" y="34112"/>
                  </a:lnTo>
                  <a:lnTo>
                    <a:pt x="18300" y="70294"/>
                  </a:lnTo>
                  <a:lnTo>
                    <a:pt x="2032" y="117297"/>
                  </a:lnTo>
                  <a:lnTo>
                    <a:pt x="0" y="144437"/>
                  </a:lnTo>
                  <a:lnTo>
                    <a:pt x="2247" y="174675"/>
                  </a:lnTo>
                  <a:lnTo>
                    <a:pt x="20307" y="223164"/>
                  </a:lnTo>
                  <a:lnTo>
                    <a:pt x="55041" y="255651"/>
                  </a:lnTo>
                  <a:lnTo>
                    <a:pt x="98158" y="271907"/>
                  </a:lnTo>
                  <a:lnTo>
                    <a:pt x="122364" y="273939"/>
                  </a:lnTo>
                  <a:lnTo>
                    <a:pt x="145630" y="272034"/>
                  </a:lnTo>
                  <a:lnTo>
                    <a:pt x="186817" y="256832"/>
                  </a:lnTo>
                  <a:lnTo>
                    <a:pt x="221272" y="225450"/>
                  </a:lnTo>
                  <a:lnTo>
                    <a:pt x="235153" y="203517"/>
                  </a:lnTo>
                  <a:lnTo>
                    <a:pt x="199339" y="183832"/>
                  </a:lnTo>
                  <a:lnTo>
                    <a:pt x="194386" y="193344"/>
                  </a:lnTo>
                  <a:lnTo>
                    <a:pt x="188455" y="202184"/>
                  </a:lnTo>
                  <a:lnTo>
                    <a:pt x="150253" y="231279"/>
                  </a:lnTo>
                  <a:lnTo>
                    <a:pt x="122948" y="235750"/>
                  </a:lnTo>
                  <a:lnTo>
                    <a:pt x="107162" y="234302"/>
                  </a:lnTo>
                  <a:lnTo>
                    <a:pt x="67437" y="212471"/>
                  </a:lnTo>
                  <a:lnTo>
                    <a:pt x="45847" y="169494"/>
                  </a:lnTo>
                  <a:lnTo>
                    <a:pt x="44170" y="151599"/>
                  </a:lnTo>
                  <a:lnTo>
                    <a:pt x="236956" y="151599"/>
                  </a:lnTo>
                  <a:close/>
                </a:path>
                <a:path w="829309" h="407035">
                  <a:moveTo>
                    <a:pt x="550837" y="144437"/>
                  </a:moveTo>
                  <a:lnTo>
                    <a:pt x="542709" y="94830"/>
                  </a:lnTo>
                  <a:lnTo>
                    <a:pt x="518312" y="52222"/>
                  </a:lnTo>
                  <a:lnTo>
                    <a:pt x="517385" y="51333"/>
                  </a:lnTo>
                  <a:lnTo>
                    <a:pt x="506666" y="40982"/>
                  </a:lnTo>
                  <a:lnTo>
                    <a:pt x="506666" y="144437"/>
                  </a:lnTo>
                  <a:lnTo>
                    <a:pt x="505320" y="162471"/>
                  </a:lnTo>
                  <a:lnTo>
                    <a:pt x="484593" y="209181"/>
                  </a:lnTo>
                  <a:lnTo>
                    <a:pt x="443407" y="234086"/>
                  </a:lnTo>
                  <a:lnTo>
                    <a:pt x="426097" y="235750"/>
                  </a:lnTo>
                  <a:lnTo>
                    <a:pt x="408470" y="234086"/>
                  </a:lnTo>
                  <a:lnTo>
                    <a:pt x="366115" y="209181"/>
                  </a:lnTo>
                  <a:lnTo>
                    <a:pt x="348957" y="179730"/>
                  </a:lnTo>
                  <a:lnTo>
                    <a:pt x="348881" y="179578"/>
                  </a:lnTo>
                  <a:lnTo>
                    <a:pt x="344652" y="162801"/>
                  </a:lnTo>
                  <a:lnTo>
                    <a:pt x="344576" y="162471"/>
                  </a:lnTo>
                  <a:lnTo>
                    <a:pt x="343179" y="144437"/>
                  </a:lnTo>
                  <a:lnTo>
                    <a:pt x="343141" y="143840"/>
                  </a:lnTo>
                  <a:lnTo>
                    <a:pt x="344678" y="124066"/>
                  </a:lnTo>
                  <a:lnTo>
                    <a:pt x="344703" y="123736"/>
                  </a:lnTo>
                  <a:lnTo>
                    <a:pt x="349364" y="105943"/>
                  </a:lnTo>
                  <a:lnTo>
                    <a:pt x="349402" y="105791"/>
                  </a:lnTo>
                  <a:lnTo>
                    <a:pt x="357225" y="90043"/>
                  </a:lnTo>
                  <a:lnTo>
                    <a:pt x="368211" y="76390"/>
                  </a:lnTo>
                  <a:lnTo>
                    <a:pt x="381190" y="65430"/>
                  </a:lnTo>
                  <a:lnTo>
                    <a:pt x="395071" y="57594"/>
                  </a:lnTo>
                  <a:lnTo>
                    <a:pt x="407263" y="53721"/>
                  </a:lnTo>
                  <a:lnTo>
                    <a:pt x="409841" y="52895"/>
                  </a:lnTo>
                  <a:lnTo>
                    <a:pt x="425500" y="51333"/>
                  </a:lnTo>
                  <a:lnTo>
                    <a:pt x="441134" y="52895"/>
                  </a:lnTo>
                  <a:lnTo>
                    <a:pt x="455790" y="57594"/>
                  </a:lnTo>
                  <a:lnTo>
                    <a:pt x="469480" y="65430"/>
                  </a:lnTo>
                  <a:lnTo>
                    <a:pt x="482206" y="76390"/>
                  </a:lnTo>
                  <a:lnTo>
                    <a:pt x="492912" y="90043"/>
                  </a:lnTo>
                  <a:lnTo>
                    <a:pt x="500481" y="105791"/>
                  </a:lnTo>
                  <a:lnTo>
                    <a:pt x="500557" y="105943"/>
                  </a:lnTo>
                  <a:lnTo>
                    <a:pt x="505053" y="123736"/>
                  </a:lnTo>
                  <a:lnTo>
                    <a:pt x="505142" y="124066"/>
                  </a:lnTo>
                  <a:lnTo>
                    <a:pt x="506628" y="143840"/>
                  </a:lnTo>
                  <a:lnTo>
                    <a:pt x="506666" y="144437"/>
                  </a:lnTo>
                  <a:lnTo>
                    <a:pt x="506666" y="40982"/>
                  </a:lnTo>
                  <a:lnTo>
                    <a:pt x="500608" y="35128"/>
                  </a:lnTo>
                  <a:lnTo>
                    <a:pt x="480034" y="22910"/>
                  </a:lnTo>
                  <a:lnTo>
                    <a:pt x="456895" y="15671"/>
                  </a:lnTo>
                  <a:lnTo>
                    <a:pt x="457593" y="15671"/>
                  </a:lnTo>
                  <a:lnTo>
                    <a:pt x="430276" y="13131"/>
                  </a:lnTo>
                  <a:lnTo>
                    <a:pt x="405511" y="15671"/>
                  </a:lnTo>
                  <a:lnTo>
                    <a:pt x="383120" y="23279"/>
                  </a:lnTo>
                  <a:lnTo>
                    <a:pt x="363131" y="35953"/>
                  </a:lnTo>
                  <a:lnTo>
                    <a:pt x="345528" y="53721"/>
                  </a:lnTo>
                  <a:lnTo>
                    <a:pt x="345528" y="19100"/>
                  </a:lnTo>
                  <a:lnTo>
                    <a:pt x="302552" y="19100"/>
                  </a:lnTo>
                  <a:lnTo>
                    <a:pt x="302552" y="406450"/>
                  </a:lnTo>
                  <a:lnTo>
                    <a:pt x="345528" y="406450"/>
                  </a:lnTo>
                  <a:lnTo>
                    <a:pt x="345528" y="232168"/>
                  </a:lnTo>
                  <a:lnTo>
                    <a:pt x="363029" y="250444"/>
                  </a:lnTo>
                  <a:lnTo>
                    <a:pt x="383273" y="263499"/>
                  </a:lnTo>
                  <a:lnTo>
                    <a:pt x="406285" y="271335"/>
                  </a:lnTo>
                  <a:lnTo>
                    <a:pt x="432066" y="273939"/>
                  </a:lnTo>
                  <a:lnTo>
                    <a:pt x="457835" y="271576"/>
                  </a:lnTo>
                  <a:lnTo>
                    <a:pt x="501116" y="252628"/>
                  </a:lnTo>
                  <a:lnTo>
                    <a:pt x="532714" y="216103"/>
                  </a:lnTo>
                  <a:lnTo>
                    <a:pt x="548817" y="170307"/>
                  </a:lnTo>
                  <a:lnTo>
                    <a:pt x="550837" y="144437"/>
                  </a:lnTo>
                  <a:close/>
                </a:path>
                <a:path w="829309" h="407035">
                  <a:moveTo>
                    <a:pt x="829043" y="0"/>
                  </a:moveTo>
                  <a:lnTo>
                    <a:pt x="659536" y="182626"/>
                  </a:lnTo>
                  <a:lnTo>
                    <a:pt x="659536" y="19088"/>
                  </a:lnTo>
                  <a:lnTo>
                    <a:pt x="616559" y="19088"/>
                  </a:lnTo>
                  <a:lnTo>
                    <a:pt x="616559" y="284099"/>
                  </a:lnTo>
                  <a:lnTo>
                    <a:pt x="786066" y="101447"/>
                  </a:lnTo>
                  <a:lnTo>
                    <a:pt x="786066" y="266776"/>
                  </a:lnTo>
                  <a:lnTo>
                    <a:pt x="829043" y="266776"/>
                  </a:lnTo>
                  <a:lnTo>
                    <a:pt x="8290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7548817" y="5671324"/>
              <a:ext cx="190999" cy="247688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17818577" y="5865308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90" h="59689">
                  <a:moveTo>
                    <a:pt x="37789" y="0"/>
                  </a:moveTo>
                  <a:lnTo>
                    <a:pt x="21863" y="0"/>
                  </a:lnTo>
                  <a:lnTo>
                    <a:pt x="14910" y="2984"/>
                  </a:lnTo>
                  <a:lnTo>
                    <a:pt x="2973" y="14921"/>
                  </a:lnTo>
                  <a:lnTo>
                    <a:pt x="0" y="21884"/>
                  </a:lnTo>
                  <a:lnTo>
                    <a:pt x="0" y="37810"/>
                  </a:lnTo>
                  <a:lnTo>
                    <a:pt x="2973" y="44763"/>
                  </a:lnTo>
                  <a:lnTo>
                    <a:pt x="8942" y="50731"/>
                  </a:lnTo>
                  <a:lnTo>
                    <a:pt x="14910" y="56699"/>
                  </a:lnTo>
                  <a:lnTo>
                    <a:pt x="21863" y="59684"/>
                  </a:lnTo>
                  <a:lnTo>
                    <a:pt x="37789" y="59684"/>
                  </a:lnTo>
                  <a:lnTo>
                    <a:pt x="44752" y="56699"/>
                  </a:lnTo>
                  <a:lnTo>
                    <a:pt x="56699" y="44763"/>
                  </a:lnTo>
                  <a:lnTo>
                    <a:pt x="59673" y="37810"/>
                  </a:lnTo>
                  <a:lnTo>
                    <a:pt x="59673" y="21884"/>
                  </a:lnTo>
                  <a:lnTo>
                    <a:pt x="56699" y="14921"/>
                  </a:lnTo>
                  <a:lnTo>
                    <a:pt x="44752" y="2984"/>
                  </a:lnTo>
                  <a:lnTo>
                    <a:pt x="377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827174" y="6953357"/>
              <a:ext cx="2461260" cy="537845"/>
            </a:xfrm>
            <a:custGeom>
              <a:avLst/>
              <a:gdLst/>
              <a:ahLst/>
              <a:cxnLst/>
              <a:rect l="l" t="t" r="r" b="b"/>
              <a:pathLst>
                <a:path w="2461260" h="537845">
                  <a:moveTo>
                    <a:pt x="365264" y="356298"/>
                  </a:moveTo>
                  <a:lnTo>
                    <a:pt x="319900" y="356298"/>
                  </a:lnTo>
                  <a:lnTo>
                    <a:pt x="319900" y="41770"/>
                  </a:lnTo>
                  <a:lnTo>
                    <a:pt x="319900" y="0"/>
                  </a:lnTo>
                  <a:lnTo>
                    <a:pt x="275742" y="0"/>
                  </a:lnTo>
                  <a:lnTo>
                    <a:pt x="275742" y="41770"/>
                  </a:lnTo>
                  <a:lnTo>
                    <a:pt x="275742" y="356298"/>
                  </a:lnTo>
                  <a:lnTo>
                    <a:pt x="77000" y="356298"/>
                  </a:lnTo>
                  <a:lnTo>
                    <a:pt x="86512" y="345744"/>
                  </a:lnTo>
                  <a:lnTo>
                    <a:pt x="94742" y="334365"/>
                  </a:lnTo>
                  <a:lnTo>
                    <a:pt x="113703" y="288112"/>
                  </a:lnTo>
                  <a:lnTo>
                    <a:pt x="120853" y="232613"/>
                  </a:lnTo>
                  <a:lnTo>
                    <a:pt x="121754" y="198145"/>
                  </a:lnTo>
                  <a:lnTo>
                    <a:pt x="121754" y="41770"/>
                  </a:lnTo>
                  <a:lnTo>
                    <a:pt x="275742" y="41770"/>
                  </a:lnTo>
                  <a:lnTo>
                    <a:pt x="275742" y="0"/>
                  </a:lnTo>
                  <a:lnTo>
                    <a:pt x="77584" y="0"/>
                  </a:lnTo>
                  <a:lnTo>
                    <a:pt x="77584" y="198145"/>
                  </a:lnTo>
                  <a:lnTo>
                    <a:pt x="76695" y="230187"/>
                  </a:lnTo>
                  <a:lnTo>
                    <a:pt x="69532" y="282409"/>
                  </a:lnTo>
                  <a:lnTo>
                    <a:pt x="51930" y="324307"/>
                  </a:lnTo>
                  <a:lnTo>
                    <a:pt x="19392" y="352945"/>
                  </a:lnTo>
                  <a:lnTo>
                    <a:pt x="0" y="356298"/>
                  </a:lnTo>
                  <a:lnTo>
                    <a:pt x="0" y="481647"/>
                  </a:lnTo>
                  <a:lnTo>
                    <a:pt x="41783" y="481647"/>
                  </a:lnTo>
                  <a:lnTo>
                    <a:pt x="41783" y="398081"/>
                  </a:lnTo>
                  <a:lnTo>
                    <a:pt x="323494" y="398081"/>
                  </a:lnTo>
                  <a:lnTo>
                    <a:pt x="323494" y="481647"/>
                  </a:lnTo>
                  <a:lnTo>
                    <a:pt x="365264" y="481647"/>
                  </a:lnTo>
                  <a:lnTo>
                    <a:pt x="365264" y="398081"/>
                  </a:lnTo>
                  <a:lnTo>
                    <a:pt x="365264" y="356298"/>
                  </a:lnTo>
                  <a:close/>
                </a:path>
                <a:path w="2461260" h="537845">
                  <a:moveTo>
                    <a:pt x="662482" y="275742"/>
                  </a:moveTo>
                  <a:lnTo>
                    <a:pt x="654342" y="226123"/>
                  </a:lnTo>
                  <a:lnTo>
                    <a:pt x="629958" y="183527"/>
                  </a:lnTo>
                  <a:lnTo>
                    <a:pt x="618312" y="172275"/>
                  </a:lnTo>
                  <a:lnTo>
                    <a:pt x="618312" y="275742"/>
                  </a:lnTo>
                  <a:lnTo>
                    <a:pt x="616953" y="293776"/>
                  </a:lnTo>
                  <a:lnTo>
                    <a:pt x="596226" y="340487"/>
                  </a:lnTo>
                  <a:lnTo>
                    <a:pt x="555040" y="365391"/>
                  </a:lnTo>
                  <a:lnTo>
                    <a:pt x="537743" y="367055"/>
                  </a:lnTo>
                  <a:lnTo>
                    <a:pt x="520115" y="365391"/>
                  </a:lnTo>
                  <a:lnTo>
                    <a:pt x="477748" y="340487"/>
                  </a:lnTo>
                  <a:lnTo>
                    <a:pt x="456298" y="294106"/>
                  </a:lnTo>
                  <a:lnTo>
                    <a:pt x="454787" y="275145"/>
                  </a:lnTo>
                  <a:lnTo>
                    <a:pt x="456323" y="255371"/>
                  </a:lnTo>
                  <a:lnTo>
                    <a:pt x="456349" y="255028"/>
                  </a:lnTo>
                  <a:lnTo>
                    <a:pt x="479856" y="207695"/>
                  </a:lnTo>
                  <a:lnTo>
                    <a:pt x="518909" y="185013"/>
                  </a:lnTo>
                  <a:lnTo>
                    <a:pt x="537146" y="182626"/>
                  </a:lnTo>
                  <a:lnTo>
                    <a:pt x="552780" y="184200"/>
                  </a:lnTo>
                  <a:lnTo>
                    <a:pt x="593839" y="207695"/>
                  </a:lnTo>
                  <a:lnTo>
                    <a:pt x="612127" y="237096"/>
                  </a:lnTo>
                  <a:lnTo>
                    <a:pt x="612203" y="237236"/>
                  </a:lnTo>
                  <a:lnTo>
                    <a:pt x="616699" y="255028"/>
                  </a:lnTo>
                  <a:lnTo>
                    <a:pt x="616788" y="255371"/>
                  </a:lnTo>
                  <a:lnTo>
                    <a:pt x="618274" y="275145"/>
                  </a:lnTo>
                  <a:lnTo>
                    <a:pt x="618312" y="275742"/>
                  </a:lnTo>
                  <a:lnTo>
                    <a:pt x="618312" y="172275"/>
                  </a:lnTo>
                  <a:lnTo>
                    <a:pt x="612254" y="166420"/>
                  </a:lnTo>
                  <a:lnTo>
                    <a:pt x="591680" y="154203"/>
                  </a:lnTo>
                  <a:lnTo>
                    <a:pt x="568540" y="146964"/>
                  </a:lnTo>
                  <a:lnTo>
                    <a:pt x="569239" y="146964"/>
                  </a:lnTo>
                  <a:lnTo>
                    <a:pt x="541921" y="144437"/>
                  </a:lnTo>
                  <a:lnTo>
                    <a:pt x="517156" y="146964"/>
                  </a:lnTo>
                  <a:lnTo>
                    <a:pt x="494766" y="154584"/>
                  </a:lnTo>
                  <a:lnTo>
                    <a:pt x="474776" y="167259"/>
                  </a:lnTo>
                  <a:lnTo>
                    <a:pt x="457174" y="185013"/>
                  </a:lnTo>
                  <a:lnTo>
                    <a:pt x="457174" y="150406"/>
                  </a:lnTo>
                  <a:lnTo>
                    <a:pt x="414197" y="150406"/>
                  </a:lnTo>
                  <a:lnTo>
                    <a:pt x="414197" y="537756"/>
                  </a:lnTo>
                  <a:lnTo>
                    <a:pt x="457174" y="537756"/>
                  </a:lnTo>
                  <a:lnTo>
                    <a:pt x="457174" y="363474"/>
                  </a:lnTo>
                  <a:lnTo>
                    <a:pt x="474662" y="381749"/>
                  </a:lnTo>
                  <a:lnTo>
                    <a:pt x="494919" y="394804"/>
                  </a:lnTo>
                  <a:lnTo>
                    <a:pt x="517931" y="402628"/>
                  </a:lnTo>
                  <a:lnTo>
                    <a:pt x="543712" y="405244"/>
                  </a:lnTo>
                  <a:lnTo>
                    <a:pt x="569480" y="402869"/>
                  </a:lnTo>
                  <a:lnTo>
                    <a:pt x="592493" y="395770"/>
                  </a:lnTo>
                  <a:lnTo>
                    <a:pt x="612749" y="383933"/>
                  </a:lnTo>
                  <a:lnTo>
                    <a:pt x="630250" y="367347"/>
                  </a:lnTo>
                  <a:lnTo>
                    <a:pt x="630453" y="367055"/>
                  </a:lnTo>
                  <a:lnTo>
                    <a:pt x="644347" y="347408"/>
                  </a:lnTo>
                  <a:lnTo>
                    <a:pt x="654418" y="325501"/>
                  </a:lnTo>
                  <a:lnTo>
                    <a:pt x="660463" y="301599"/>
                  </a:lnTo>
                  <a:lnTo>
                    <a:pt x="662482" y="275742"/>
                  </a:lnTo>
                  <a:close/>
                </a:path>
                <a:path w="2461260" h="537845">
                  <a:moveTo>
                    <a:pt x="957326" y="150393"/>
                  </a:moveTo>
                  <a:lnTo>
                    <a:pt x="909574" y="150393"/>
                  </a:lnTo>
                  <a:lnTo>
                    <a:pt x="829005" y="327660"/>
                  </a:lnTo>
                  <a:lnTo>
                    <a:pt x="741260" y="150393"/>
                  </a:lnTo>
                  <a:lnTo>
                    <a:pt x="692327" y="150393"/>
                  </a:lnTo>
                  <a:lnTo>
                    <a:pt x="806323" y="374802"/>
                  </a:lnTo>
                  <a:lnTo>
                    <a:pt x="726338" y="537743"/>
                  </a:lnTo>
                  <a:lnTo>
                    <a:pt x="774090" y="537743"/>
                  </a:lnTo>
                  <a:lnTo>
                    <a:pt x="957326" y="150393"/>
                  </a:lnTo>
                  <a:close/>
                </a:path>
                <a:path w="2461260" h="537845">
                  <a:moveTo>
                    <a:pt x="1149502" y="150444"/>
                  </a:moveTo>
                  <a:lnTo>
                    <a:pt x="1002677" y="150444"/>
                  </a:lnTo>
                  <a:lnTo>
                    <a:pt x="1002677" y="189814"/>
                  </a:lnTo>
                  <a:lnTo>
                    <a:pt x="1002677" y="398094"/>
                  </a:lnTo>
                  <a:lnTo>
                    <a:pt x="1045654" y="398094"/>
                  </a:lnTo>
                  <a:lnTo>
                    <a:pt x="1045654" y="189814"/>
                  </a:lnTo>
                  <a:lnTo>
                    <a:pt x="1149502" y="189814"/>
                  </a:lnTo>
                  <a:lnTo>
                    <a:pt x="1149502" y="150444"/>
                  </a:lnTo>
                  <a:close/>
                </a:path>
                <a:path w="2461260" h="537845">
                  <a:moveTo>
                    <a:pt x="1404950" y="131305"/>
                  </a:moveTo>
                  <a:lnTo>
                    <a:pt x="1235443" y="313918"/>
                  </a:lnTo>
                  <a:lnTo>
                    <a:pt x="1235443" y="150393"/>
                  </a:lnTo>
                  <a:lnTo>
                    <a:pt x="1192479" y="150393"/>
                  </a:lnTo>
                  <a:lnTo>
                    <a:pt x="1192479" y="415391"/>
                  </a:lnTo>
                  <a:lnTo>
                    <a:pt x="1361973" y="232752"/>
                  </a:lnTo>
                  <a:lnTo>
                    <a:pt x="1361973" y="398081"/>
                  </a:lnTo>
                  <a:lnTo>
                    <a:pt x="1404950" y="398081"/>
                  </a:lnTo>
                  <a:lnTo>
                    <a:pt x="1404950" y="131305"/>
                  </a:lnTo>
                  <a:close/>
                </a:path>
                <a:path w="2461260" h="537845">
                  <a:moveTo>
                    <a:pt x="1779739" y="398094"/>
                  </a:moveTo>
                  <a:lnTo>
                    <a:pt x="1720062" y="131305"/>
                  </a:lnTo>
                  <a:lnTo>
                    <a:pt x="1619796" y="333032"/>
                  </a:lnTo>
                  <a:lnTo>
                    <a:pt x="1517142" y="131305"/>
                  </a:lnTo>
                  <a:lnTo>
                    <a:pt x="1457452" y="398094"/>
                  </a:lnTo>
                  <a:lnTo>
                    <a:pt x="1501622" y="398094"/>
                  </a:lnTo>
                  <a:lnTo>
                    <a:pt x="1533245" y="244703"/>
                  </a:lnTo>
                  <a:lnTo>
                    <a:pt x="1618615" y="415391"/>
                  </a:lnTo>
                  <a:lnTo>
                    <a:pt x="1702765" y="244703"/>
                  </a:lnTo>
                  <a:lnTo>
                    <a:pt x="1735582" y="398094"/>
                  </a:lnTo>
                  <a:lnTo>
                    <a:pt x="1779739" y="398094"/>
                  </a:lnTo>
                  <a:close/>
                </a:path>
                <a:path w="2461260" h="537845">
                  <a:moveTo>
                    <a:pt x="2044738" y="131305"/>
                  </a:moveTo>
                  <a:lnTo>
                    <a:pt x="1875243" y="313918"/>
                  </a:lnTo>
                  <a:lnTo>
                    <a:pt x="1875243" y="150393"/>
                  </a:lnTo>
                  <a:lnTo>
                    <a:pt x="1832267" y="150393"/>
                  </a:lnTo>
                  <a:lnTo>
                    <a:pt x="1832267" y="415391"/>
                  </a:lnTo>
                  <a:lnTo>
                    <a:pt x="2001774" y="232752"/>
                  </a:lnTo>
                  <a:lnTo>
                    <a:pt x="2001774" y="398081"/>
                  </a:lnTo>
                  <a:lnTo>
                    <a:pt x="2044738" y="398081"/>
                  </a:lnTo>
                  <a:lnTo>
                    <a:pt x="2044738" y="131305"/>
                  </a:lnTo>
                  <a:close/>
                </a:path>
                <a:path w="2461260" h="537845">
                  <a:moveTo>
                    <a:pt x="2460726" y="328244"/>
                  </a:moveTo>
                  <a:lnTo>
                    <a:pt x="2443645" y="345224"/>
                  </a:lnTo>
                  <a:lnTo>
                    <a:pt x="2424607" y="357352"/>
                  </a:lnTo>
                  <a:lnTo>
                    <a:pt x="2403652" y="364617"/>
                  </a:lnTo>
                  <a:lnTo>
                    <a:pt x="2380742" y="367042"/>
                  </a:lnTo>
                  <a:lnTo>
                    <a:pt x="2363482" y="365518"/>
                  </a:lnTo>
                  <a:lnTo>
                    <a:pt x="2319274" y="342582"/>
                  </a:lnTo>
                  <a:lnTo>
                    <a:pt x="2295220" y="295465"/>
                  </a:lnTo>
                  <a:lnTo>
                    <a:pt x="2293620" y="275132"/>
                  </a:lnTo>
                  <a:lnTo>
                    <a:pt x="2295220" y="254787"/>
                  </a:lnTo>
                  <a:lnTo>
                    <a:pt x="2319274" y="207378"/>
                  </a:lnTo>
                  <a:lnTo>
                    <a:pt x="2363813" y="184162"/>
                  </a:lnTo>
                  <a:lnTo>
                    <a:pt x="2381351" y="182613"/>
                  </a:lnTo>
                  <a:lnTo>
                    <a:pt x="2404326" y="184937"/>
                  </a:lnTo>
                  <a:lnTo>
                    <a:pt x="2424925" y="191871"/>
                  </a:lnTo>
                  <a:lnTo>
                    <a:pt x="2443124" y="203441"/>
                  </a:lnTo>
                  <a:lnTo>
                    <a:pt x="2458936" y="219621"/>
                  </a:lnTo>
                  <a:lnTo>
                    <a:pt x="2458936" y="168300"/>
                  </a:lnTo>
                  <a:lnTo>
                    <a:pt x="2441371" y="157848"/>
                  </a:lnTo>
                  <a:lnTo>
                    <a:pt x="2422677" y="150393"/>
                  </a:lnTo>
                  <a:lnTo>
                    <a:pt x="2402865" y="145923"/>
                  </a:lnTo>
                  <a:lnTo>
                    <a:pt x="2381935" y="144437"/>
                  </a:lnTo>
                  <a:lnTo>
                    <a:pt x="2354529" y="146761"/>
                  </a:lnTo>
                  <a:lnTo>
                    <a:pt x="2307082" y="165404"/>
                  </a:lnTo>
                  <a:lnTo>
                    <a:pt x="2270595" y="201587"/>
                  </a:lnTo>
                  <a:lnTo>
                    <a:pt x="2251786" y="248589"/>
                  </a:lnTo>
                  <a:lnTo>
                    <a:pt x="2249436" y="275742"/>
                  </a:lnTo>
                  <a:lnTo>
                    <a:pt x="2251773" y="302577"/>
                  </a:lnTo>
                  <a:lnTo>
                    <a:pt x="2270429" y="348970"/>
                  </a:lnTo>
                  <a:lnTo>
                    <a:pt x="2306688" y="384594"/>
                  </a:lnTo>
                  <a:lnTo>
                    <a:pt x="2354275" y="402945"/>
                  </a:lnTo>
                  <a:lnTo>
                    <a:pt x="2381935" y="405244"/>
                  </a:lnTo>
                  <a:lnTo>
                    <a:pt x="2403195" y="403631"/>
                  </a:lnTo>
                  <a:lnTo>
                    <a:pt x="2423414" y="398830"/>
                  </a:lnTo>
                  <a:lnTo>
                    <a:pt x="2442591" y="390804"/>
                  </a:lnTo>
                  <a:lnTo>
                    <a:pt x="2460726" y="379590"/>
                  </a:lnTo>
                  <a:lnTo>
                    <a:pt x="2460726" y="328244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317742" y="7103741"/>
              <a:ext cx="223218" cy="248892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4606603" y="7097783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89" h="260984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5"/>
                  </a:lnTo>
                  <a:lnTo>
                    <a:pt x="20978" y="204113"/>
                  </a:lnTo>
                  <a:lnTo>
                    <a:pt x="57160" y="240002"/>
                  </a:lnTo>
                  <a:lnTo>
                    <a:pt x="104162" y="258497"/>
                  </a:lnTo>
                  <a:lnTo>
                    <a:pt x="131304" y="260808"/>
                  </a:lnTo>
                  <a:lnTo>
                    <a:pt x="158441" y="258497"/>
                  </a:lnTo>
                  <a:lnTo>
                    <a:pt x="183152" y="251563"/>
                  </a:lnTo>
                  <a:lnTo>
                    <a:pt x="205439" y="240002"/>
                  </a:lnTo>
                  <a:lnTo>
                    <a:pt x="225302" y="223815"/>
                  </a:lnTo>
                  <a:lnTo>
                    <a:pt x="226299" y="222611"/>
                  </a:lnTo>
                  <a:lnTo>
                    <a:pt x="131304" y="222611"/>
                  </a:lnTo>
                  <a:lnTo>
                    <a:pt x="114032" y="221083"/>
                  </a:lnTo>
                  <a:lnTo>
                    <a:pt x="69830" y="198140"/>
                  </a:lnTo>
                  <a:lnTo>
                    <a:pt x="45770" y="151028"/>
                  </a:lnTo>
                  <a:lnTo>
                    <a:pt x="44166" y="130697"/>
                  </a:lnTo>
                  <a:lnTo>
                    <a:pt x="45750" y="110354"/>
                  </a:lnTo>
                  <a:lnTo>
                    <a:pt x="69526" y="62950"/>
                  </a:lnTo>
                  <a:lnTo>
                    <a:pt x="113786" y="39736"/>
                  </a:lnTo>
                  <a:lnTo>
                    <a:pt x="131304" y="38187"/>
                  </a:lnTo>
                  <a:lnTo>
                    <a:pt x="226289" y="3818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89" h="260984">
                  <a:moveTo>
                    <a:pt x="226289" y="38187"/>
                  </a:moveTo>
                  <a:lnTo>
                    <a:pt x="131304" y="38187"/>
                  </a:lnTo>
                  <a:lnTo>
                    <a:pt x="149034" y="39736"/>
                  </a:lnTo>
                  <a:lnTo>
                    <a:pt x="148881" y="3973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28"/>
                  </a:lnTo>
                  <a:lnTo>
                    <a:pt x="192779" y="198140"/>
                  </a:lnTo>
                  <a:lnTo>
                    <a:pt x="148575" y="221083"/>
                  </a:lnTo>
                  <a:lnTo>
                    <a:pt x="131304" y="222611"/>
                  </a:lnTo>
                  <a:lnTo>
                    <a:pt x="226299" y="222611"/>
                  </a:lnTo>
                  <a:lnTo>
                    <a:pt x="241622" y="204113"/>
                  </a:lnTo>
                  <a:lnTo>
                    <a:pt x="253281" y="182027"/>
                  </a:lnTo>
                  <a:lnTo>
                    <a:pt x="260277" y="157555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89" y="38187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934855" y="7103741"/>
              <a:ext cx="190988" cy="247688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1827174" y="7084662"/>
              <a:ext cx="4375785" cy="1783080"/>
            </a:xfrm>
            <a:custGeom>
              <a:avLst/>
              <a:gdLst/>
              <a:ahLst/>
              <a:cxnLst/>
              <a:rect l="l" t="t" r="r" b="b"/>
              <a:pathLst>
                <a:path w="4375785" h="1783079">
                  <a:moveTo>
                    <a:pt x="365264" y="1657426"/>
                  </a:moveTo>
                  <a:lnTo>
                    <a:pt x="319900" y="1657426"/>
                  </a:lnTo>
                  <a:lnTo>
                    <a:pt x="319900" y="1342885"/>
                  </a:lnTo>
                  <a:lnTo>
                    <a:pt x="319900" y="1301115"/>
                  </a:lnTo>
                  <a:lnTo>
                    <a:pt x="275742" y="1301115"/>
                  </a:lnTo>
                  <a:lnTo>
                    <a:pt x="275742" y="1342885"/>
                  </a:lnTo>
                  <a:lnTo>
                    <a:pt x="275742" y="1657426"/>
                  </a:lnTo>
                  <a:lnTo>
                    <a:pt x="77000" y="1657426"/>
                  </a:lnTo>
                  <a:lnTo>
                    <a:pt x="86512" y="1646872"/>
                  </a:lnTo>
                  <a:lnTo>
                    <a:pt x="94742" y="1635493"/>
                  </a:lnTo>
                  <a:lnTo>
                    <a:pt x="113703" y="1589239"/>
                  </a:lnTo>
                  <a:lnTo>
                    <a:pt x="120853" y="1533728"/>
                  </a:lnTo>
                  <a:lnTo>
                    <a:pt x="121754" y="1499273"/>
                  </a:lnTo>
                  <a:lnTo>
                    <a:pt x="121754" y="1342885"/>
                  </a:lnTo>
                  <a:lnTo>
                    <a:pt x="275742" y="1342885"/>
                  </a:lnTo>
                  <a:lnTo>
                    <a:pt x="275742" y="1301115"/>
                  </a:lnTo>
                  <a:lnTo>
                    <a:pt x="77584" y="1301115"/>
                  </a:lnTo>
                  <a:lnTo>
                    <a:pt x="77584" y="1499273"/>
                  </a:lnTo>
                  <a:lnTo>
                    <a:pt x="76695" y="1531315"/>
                  </a:lnTo>
                  <a:lnTo>
                    <a:pt x="69532" y="1583537"/>
                  </a:lnTo>
                  <a:lnTo>
                    <a:pt x="51930" y="1625422"/>
                  </a:lnTo>
                  <a:lnTo>
                    <a:pt x="19392" y="1654060"/>
                  </a:lnTo>
                  <a:lnTo>
                    <a:pt x="0" y="1657426"/>
                  </a:lnTo>
                  <a:lnTo>
                    <a:pt x="0" y="1782775"/>
                  </a:lnTo>
                  <a:lnTo>
                    <a:pt x="41783" y="1782775"/>
                  </a:lnTo>
                  <a:lnTo>
                    <a:pt x="41783" y="1699196"/>
                  </a:lnTo>
                  <a:lnTo>
                    <a:pt x="323494" y="1699196"/>
                  </a:lnTo>
                  <a:lnTo>
                    <a:pt x="323494" y="1782775"/>
                  </a:lnTo>
                  <a:lnTo>
                    <a:pt x="365264" y="1782775"/>
                  </a:lnTo>
                  <a:lnTo>
                    <a:pt x="365264" y="1699196"/>
                  </a:lnTo>
                  <a:lnTo>
                    <a:pt x="365264" y="1657426"/>
                  </a:lnTo>
                  <a:close/>
                </a:path>
                <a:path w="4375785" h="1783079">
                  <a:moveTo>
                    <a:pt x="661301" y="1576247"/>
                  </a:moveTo>
                  <a:lnTo>
                    <a:pt x="651967" y="1524482"/>
                  </a:lnTo>
                  <a:lnTo>
                    <a:pt x="624979" y="1483741"/>
                  </a:lnTo>
                  <a:lnTo>
                    <a:pt x="617131" y="1476959"/>
                  </a:lnTo>
                  <a:lnTo>
                    <a:pt x="617131" y="1576247"/>
                  </a:lnTo>
                  <a:lnTo>
                    <a:pt x="615530" y="1596580"/>
                  </a:lnTo>
                  <a:lnTo>
                    <a:pt x="591464" y="1643697"/>
                  </a:lnTo>
                  <a:lnTo>
                    <a:pt x="547268" y="1666633"/>
                  </a:lnTo>
                  <a:lnTo>
                    <a:pt x="529996" y="1668170"/>
                  </a:lnTo>
                  <a:lnTo>
                    <a:pt x="512724" y="1666633"/>
                  </a:lnTo>
                  <a:lnTo>
                    <a:pt x="468515" y="1643697"/>
                  </a:lnTo>
                  <a:lnTo>
                    <a:pt x="444461" y="1596580"/>
                  </a:lnTo>
                  <a:lnTo>
                    <a:pt x="442849" y="1576247"/>
                  </a:lnTo>
                  <a:lnTo>
                    <a:pt x="444436" y="1555902"/>
                  </a:lnTo>
                  <a:lnTo>
                    <a:pt x="468210" y="1508506"/>
                  </a:lnTo>
                  <a:lnTo>
                    <a:pt x="512470" y="1485290"/>
                  </a:lnTo>
                  <a:lnTo>
                    <a:pt x="529996" y="1483741"/>
                  </a:lnTo>
                  <a:lnTo>
                    <a:pt x="547573" y="1485290"/>
                  </a:lnTo>
                  <a:lnTo>
                    <a:pt x="591769" y="1508213"/>
                  </a:lnTo>
                  <a:lnTo>
                    <a:pt x="615543" y="1555661"/>
                  </a:lnTo>
                  <a:lnTo>
                    <a:pt x="617131" y="1576247"/>
                  </a:lnTo>
                  <a:lnTo>
                    <a:pt x="617131" y="1476959"/>
                  </a:lnTo>
                  <a:lnTo>
                    <a:pt x="604126" y="1466354"/>
                  </a:lnTo>
                  <a:lnTo>
                    <a:pt x="581837" y="1454797"/>
                  </a:lnTo>
                  <a:lnTo>
                    <a:pt x="557136" y="1447863"/>
                  </a:lnTo>
                  <a:lnTo>
                    <a:pt x="529996" y="1445552"/>
                  </a:lnTo>
                  <a:lnTo>
                    <a:pt x="502856" y="1447863"/>
                  </a:lnTo>
                  <a:lnTo>
                    <a:pt x="455853" y="1466354"/>
                  </a:lnTo>
                  <a:lnTo>
                    <a:pt x="419671" y="1502283"/>
                  </a:lnTo>
                  <a:lnTo>
                    <a:pt x="401015" y="1549133"/>
                  </a:lnTo>
                  <a:lnTo>
                    <a:pt x="398691" y="1576247"/>
                  </a:lnTo>
                  <a:lnTo>
                    <a:pt x="401015" y="1603108"/>
                  </a:lnTo>
                  <a:lnTo>
                    <a:pt x="419671" y="1649666"/>
                  </a:lnTo>
                  <a:lnTo>
                    <a:pt x="455853" y="1685556"/>
                  </a:lnTo>
                  <a:lnTo>
                    <a:pt x="502856" y="1704047"/>
                  </a:lnTo>
                  <a:lnTo>
                    <a:pt x="529996" y="1706359"/>
                  </a:lnTo>
                  <a:lnTo>
                    <a:pt x="557136" y="1704047"/>
                  </a:lnTo>
                  <a:lnTo>
                    <a:pt x="604126" y="1685556"/>
                  </a:lnTo>
                  <a:lnTo>
                    <a:pt x="640308" y="1649666"/>
                  </a:lnTo>
                  <a:lnTo>
                    <a:pt x="658964" y="1603108"/>
                  </a:lnTo>
                  <a:lnTo>
                    <a:pt x="661301" y="1576247"/>
                  </a:lnTo>
                  <a:close/>
                </a:path>
                <a:path w="4375785" h="1783079">
                  <a:moveTo>
                    <a:pt x="3597084" y="19088"/>
                  </a:moveTo>
                  <a:lnTo>
                    <a:pt x="3556495" y="19088"/>
                  </a:lnTo>
                  <a:lnTo>
                    <a:pt x="3556495" y="143230"/>
                  </a:lnTo>
                  <a:lnTo>
                    <a:pt x="3555098" y="161886"/>
                  </a:lnTo>
                  <a:lnTo>
                    <a:pt x="3534118" y="208876"/>
                  </a:lnTo>
                  <a:lnTo>
                    <a:pt x="3491801" y="234111"/>
                  </a:lnTo>
                  <a:lnTo>
                    <a:pt x="3491382" y="234111"/>
                  </a:lnTo>
                  <a:lnTo>
                    <a:pt x="3474135" y="235737"/>
                  </a:lnTo>
                  <a:lnTo>
                    <a:pt x="3426625" y="221132"/>
                  </a:lnTo>
                  <a:lnTo>
                    <a:pt x="3398405" y="180009"/>
                  </a:lnTo>
                  <a:lnTo>
                    <a:pt x="3392970" y="142633"/>
                  </a:lnTo>
                  <a:lnTo>
                    <a:pt x="3394430" y="122415"/>
                  </a:lnTo>
                  <a:lnTo>
                    <a:pt x="3416528" y="75488"/>
                  </a:lnTo>
                  <a:lnTo>
                    <a:pt x="3457778" y="52832"/>
                  </a:lnTo>
                  <a:lnTo>
                    <a:pt x="3474135" y="51308"/>
                  </a:lnTo>
                  <a:lnTo>
                    <a:pt x="3489858" y="52832"/>
                  </a:lnTo>
                  <a:lnTo>
                    <a:pt x="3531425" y="75184"/>
                  </a:lnTo>
                  <a:lnTo>
                    <a:pt x="3554933" y="122415"/>
                  </a:lnTo>
                  <a:lnTo>
                    <a:pt x="3556495" y="143230"/>
                  </a:lnTo>
                  <a:lnTo>
                    <a:pt x="3556495" y="19088"/>
                  </a:lnTo>
                  <a:lnTo>
                    <a:pt x="3554107" y="19088"/>
                  </a:lnTo>
                  <a:lnTo>
                    <a:pt x="3554107" y="54292"/>
                  </a:lnTo>
                  <a:lnTo>
                    <a:pt x="3551301" y="51308"/>
                  </a:lnTo>
                  <a:lnTo>
                    <a:pt x="3537166" y="36283"/>
                  </a:lnTo>
                  <a:lnTo>
                    <a:pt x="3517404" y="23418"/>
                  </a:lnTo>
                  <a:lnTo>
                    <a:pt x="3494798" y="15697"/>
                  </a:lnTo>
                  <a:lnTo>
                    <a:pt x="3469360" y="13131"/>
                  </a:lnTo>
                  <a:lnTo>
                    <a:pt x="3444976" y="15265"/>
                  </a:lnTo>
                  <a:lnTo>
                    <a:pt x="3402152" y="32423"/>
                  </a:lnTo>
                  <a:lnTo>
                    <a:pt x="3368433" y="66255"/>
                  </a:lnTo>
                  <a:lnTo>
                    <a:pt x="3350971" y="113855"/>
                  </a:lnTo>
                  <a:lnTo>
                    <a:pt x="3348786" y="142633"/>
                  </a:lnTo>
                  <a:lnTo>
                    <a:pt x="3350984" y="171958"/>
                  </a:lnTo>
                  <a:lnTo>
                    <a:pt x="3368598" y="220306"/>
                  </a:lnTo>
                  <a:lnTo>
                    <a:pt x="3402546" y="254469"/>
                  </a:lnTo>
                  <a:lnTo>
                    <a:pt x="3445230" y="271767"/>
                  </a:lnTo>
                  <a:lnTo>
                    <a:pt x="3469360" y="273939"/>
                  </a:lnTo>
                  <a:lnTo>
                    <a:pt x="3494354" y="271322"/>
                  </a:lnTo>
                  <a:lnTo>
                    <a:pt x="3516807" y="263499"/>
                  </a:lnTo>
                  <a:lnTo>
                    <a:pt x="3536721" y="250444"/>
                  </a:lnTo>
                  <a:lnTo>
                    <a:pt x="3550704" y="235737"/>
                  </a:lnTo>
                  <a:lnTo>
                    <a:pt x="3554107" y="232156"/>
                  </a:lnTo>
                  <a:lnTo>
                    <a:pt x="3554107" y="266776"/>
                  </a:lnTo>
                  <a:lnTo>
                    <a:pt x="3597084" y="266776"/>
                  </a:lnTo>
                  <a:lnTo>
                    <a:pt x="3597084" y="232156"/>
                  </a:lnTo>
                  <a:lnTo>
                    <a:pt x="3597084" y="54292"/>
                  </a:lnTo>
                  <a:lnTo>
                    <a:pt x="3597084" y="19088"/>
                  </a:lnTo>
                  <a:close/>
                </a:path>
                <a:path w="4375785" h="1783079">
                  <a:moveTo>
                    <a:pt x="3971887" y="266788"/>
                  </a:moveTo>
                  <a:lnTo>
                    <a:pt x="3912209" y="0"/>
                  </a:lnTo>
                  <a:lnTo>
                    <a:pt x="3811930" y="201726"/>
                  </a:lnTo>
                  <a:lnTo>
                    <a:pt x="3709276" y="0"/>
                  </a:lnTo>
                  <a:lnTo>
                    <a:pt x="3649599" y="266788"/>
                  </a:lnTo>
                  <a:lnTo>
                    <a:pt x="3693769" y="266788"/>
                  </a:lnTo>
                  <a:lnTo>
                    <a:pt x="3725392" y="113398"/>
                  </a:lnTo>
                  <a:lnTo>
                    <a:pt x="3810749" y="284086"/>
                  </a:lnTo>
                  <a:lnTo>
                    <a:pt x="3894912" y="113398"/>
                  </a:lnTo>
                  <a:lnTo>
                    <a:pt x="3927716" y="266788"/>
                  </a:lnTo>
                  <a:lnTo>
                    <a:pt x="3971887" y="266788"/>
                  </a:lnTo>
                  <a:close/>
                </a:path>
                <a:path w="4375785" h="1783079">
                  <a:moveTo>
                    <a:pt x="4236885" y="0"/>
                  </a:moveTo>
                  <a:lnTo>
                    <a:pt x="4067378" y="182613"/>
                  </a:lnTo>
                  <a:lnTo>
                    <a:pt x="4067378" y="19088"/>
                  </a:lnTo>
                  <a:lnTo>
                    <a:pt x="4024414" y="19088"/>
                  </a:lnTo>
                  <a:lnTo>
                    <a:pt x="4024414" y="284086"/>
                  </a:lnTo>
                  <a:lnTo>
                    <a:pt x="4193908" y="101447"/>
                  </a:lnTo>
                  <a:lnTo>
                    <a:pt x="4193908" y="266776"/>
                  </a:lnTo>
                  <a:lnTo>
                    <a:pt x="4236885" y="266776"/>
                  </a:lnTo>
                  <a:lnTo>
                    <a:pt x="4236885" y="0"/>
                  </a:lnTo>
                  <a:close/>
                </a:path>
                <a:path w="4375785" h="1783079">
                  <a:moveTo>
                    <a:pt x="4375340" y="234937"/>
                  </a:moveTo>
                  <a:lnTo>
                    <a:pt x="4372368" y="227977"/>
                  </a:lnTo>
                  <a:lnTo>
                    <a:pt x="4360418" y="216039"/>
                  </a:lnTo>
                  <a:lnTo>
                    <a:pt x="4353458" y="213055"/>
                  </a:lnTo>
                  <a:lnTo>
                    <a:pt x="4337532" y="213055"/>
                  </a:lnTo>
                  <a:lnTo>
                    <a:pt x="4330585" y="216039"/>
                  </a:lnTo>
                  <a:lnTo>
                    <a:pt x="4318647" y="227977"/>
                  </a:lnTo>
                  <a:lnTo>
                    <a:pt x="4315663" y="234937"/>
                  </a:lnTo>
                  <a:lnTo>
                    <a:pt x="4315663" y="250863"/>
                  </a:lnTo>
                  <a:lnTo>
                    <a:pt x="4318647" y="257822"/>
                  </a:lnTo>
                  <a:lnTo>
                    <a:pt x="4330585" y="269760"/>
                  </a:lnTo>
                  <a:lnTo>
                    <a:pt x="4337532" y="272745"/>
                  </a:lnTo>
                  <a:lnTo>
                    <a:pt x="4353458" y="272745"/>
                  </a:lnTo>
                  <a:lnTo>
                    <a:pt x="4360418" y="269760"/>
                  </a:lnTo>
                  <a:lnTo>
                    <a:pt x="4372368" y="257822"/>
                  </a:lnTo>
                  <a:lnTo>
                    <a:pt x="4375340" y="250863"/>
                  </a:lnTo>
                  <a:lnTo>
                    <a:pt x="4375340" y="234937"/>
                  </a:lnTo>
                  <a:close/>
                </a:path>
                <a:path w="4375785" h="1783079">
                  <a:moveTo>
                    <a:pt x="4375340" y="35001"/>
                  </a:moveTo>
                  <a:lnTo>
                    <a:pt x="4372368" y="28041"/>
                  </a:lnTo>
                  <a:lnTo>
                    <a:pt x="4360418" y="16103"/>
                  </a:lnTo>
                  <a:lnTo>
                    <a:pt x="4353458" y="13131"/>
                  </a:lnTo>
                  <a:lnTo>
                    <a:pt x="4337532" y="13131"/>
                  </a:lnTo>
                  <a:lnTo>
                    <a:pt x="4330585" y="16103"/>
                  </a:lnTo>
                  <a:lnTo>
                    <a:pt x="4318647" y="28041"/>
                  </a:lnTo>
                  <a:lnTo>
                    <a:pt x="4315663" y="35001"/>
                  </a:lnTo>
                  <a:lnTo>
                    <a:pt x="4315663" y="50927"/>
                  </a:lnTo>
                  <a:lnTo>
                    <a:pt x="4318647" y="57873"/>
                  </a:lnTo>
                  <a:lnTo>
                    <a:pt x="4330585" y="69824"/>
                  </a:lnTo>
                  <a:lnTo>
                    <a:pt x="4337532" y="72796"/>
                  </a:lnTo>
                  <a:lnTo>
                    <a:pt x="4353458" y="72796"/>
                  </a:lnTo>
                  <a:lnTo>
                    <a:pt x="4360418" y="69824"/>
                  </a:lnTo>
                  <a:lnTo>
                    <a:pt x="4372368" y="57873"/>
                  </a:lnTo>
                  <a:lnTo>
                    <a:pt x="4375340" y="50927"/>
                  </a:lnTo>
                  <a:lnTo>
                    <a:pt x="4375340" y="35001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554121" y="8536169"/>
              <a:ext cx="190988" cy="247688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2795231" y="8517083"/>
              <a:ext cx="2865120" cy="407034"/>
            </a:xfrm>
            <a:custGeom>
              <a:avLst/>
              <a:gdLst/>
              <a:ahLst/>
              <a:cxnLst/>
              <a:rect l="l" t="t" r="r" b="b"/>
              <a:pathLst>
                <a:path w="2865120" h="407034">
                  <a:moveTo>
                    <a:pt x="236956" y="151587"/>
                  </a:moveTo>
                  <a:lnTo>
                    <a:pt x="236169" y="124282"/>
                  </a:lnTo>
                  <a:lnTo>
                    <a:pt x="234734" y="115785"/>
                  </a:lnTo>
                  <a:lnTo>
                    <a:pt x="232029" y="99656"/>
                  </a:lnTo>
                  <a:lnTo>
                    <a:pt x="224523" y="77724"/>
                  </a:lnTo>
                  <a:lnTo>
                    <a:pt x="213664" y="58483"/>
                  </a:lnTo>
                  <a:lnTo>
                    <a:pt x="207264" y="51320"/>
                  </a:lnTo>
                  <a:lnTo>
                    <a:pt x="195948" y="38646"/>
                  </a:lnTo>
                  <a:lnTo>
                    <a:pt x="192773" y="36563"/>
                  </a:lnTo>
                  <a:lnTo>
                    <a:pt x="192773" y="115785"/>
                  </a:lnTo>
                  <a:lnTo>
                    <a:pt x="47155" y="115785"/>
                  </a:lnTo>
                  <a:lnTo>
                    <a:pt x="63207" y="79248"/>
                  </a:lnTo>
                  <a:lnTo>
                    <a:pt x="94678" y="55880"/>
                  </a:lnTo>
                  <a:lnTo>
                    <a:pt x="119964" y="51320"/>
                  </a:lnTo>
                  <a:lnTo>
                    <a:pt x="133667" y="52463"/>
                  </a:lnTo>
                  <a:lnTo>
                    <a:pt x="133362" y="52463"/>
                  </a:lnTo>
                  <a:lnTo>
                    <a:pt x="145554" y="55727"/>
                  </a:lnTo>
                  <a:lnTo>
                    <a:pt x="176491" y="78460"/>
                  </a:lnTo>
                  <a:lnTo>
                    <a:pt x="192773" y="115785"/>
                  </a:lnTo>
                  <a:lnTo>
                    <a:pt x="192773" y="36563"/>
                  </a:lnTo>
                  <a:lnTo>
                    <a:pt x="174421" y="24472"/>
                  </a:lnTo>
                  <a:lnTo>
                    <a:pt x="149098" y="15963"/>
                  </a:lnTo>
                  <a:lnTo>
                    <a:pt x="119964" y="13119"/>
                  </a:lnTo>
                  <a:lnTo>
                    <a:pt x="93903" y="15455"/>
                  </a:lnTo>
                  <a:lnTo>
                    <a:pt x="50190" y="34112"/>
                  </a:lnTo>
                  <a:lnTo>
                    <a:pt x="18300" y="70294"/>
                  </a:lnTo>
                  <a:lnTo>
                    <a:pt x="2032" y="117297"/>
                  </a:lnTo>
                  <a:lnTo>
                    <a:pt x="0" y="144424"/>
                  </a:lnTo>
                  <a:lnTo>
                    <a:pt x="2247" y="174663"/>
                  </a:lnTo>
                  <a:lnTo>
                    <a:pt x="20307" y="223151"/>
                  </a:lnTo>
                  <a:lnTo>
                    <a:pt x="55041" y="255638"/>
                  </a:lnTo>
                  <a:lnTo>
                    <a:pt x="98158" y="271907"/>
                  </a:lnTo>
                  <a:lnTo>
                    <a:pt x="122364" y="273939"/>
                  </a:lnTo>
                  <a:lnTo>
                    <a:pt x="145630" y="272034"/>
                  </a:lnTo>
                  <a:lnTo>
                    <a:pt x="186817" y="256819"/>
                  </a:lnTo>
                  <a:lnTo>
                    <a:pt x="221272" y="225450"/>
                  </a:lnTo>
                  <a:lnTo>
                    <a:pt x="235153" y="203517"/>
                  </a:lnTo>
                  <a:lnTo>
                    <a:pt x="199339" y="183819"/>
                  </a:lnTo>
                  <a:lnTo>
                    <a:pt x="194386" y="193332"/>
                  </a:lnTo>
                  <a:lnTo>
                    <a:pt x="188455" y="202171"/>
                  </a:lnTo>
                  <a:lnTo>
                    <a:pt x="150253" y="231267"/>
                  </a:lnTo>
                  <a:lnTo>
                    <a:pt x="122948" y="235750"/>
                  </a:lnTo>
                  <a:lnTo>
                    <a:pt x="107162" y="234289"/>
                  </a:lnTo>
                  <a:lnTo>
                    <a:pt x="67437" y="212471"/>
                  </a:lnTo>
                  <a:lnTo>
                    <a:pt x="45847" y="169494"/>
                  </a:lnTo>
                  <a:lnTo>
                    <a:pt x="44170" y="151587"/>
                  </a:lnTo>
                  <a:lnTo>
                    <a:pt x="236956" y="151587"/>
                  </a:lnTo>
                  <a:close/>
                </a:path>
                <a:path w="2865120" h="407034">
                  <a:moveTo>
                    <a:pt x="550875" y="144424"/>
                  </a:moveTo>
                  <a:lnTo>
                    <a:pt x="542734" y="94818"/>
                  </a:lnTo>
                  <a:lnTo>
                    <a:pt x="518350" y="52222"/>
                  </a:lnTo>
                  <a:lnTo>
                    <a:pt x="517410" y="51320"/>
                  </a:lnTo>
                  <a:lnTo>
                    <a:pt x="506704" y="40982"/>
                  </a:lnTo>
                  <a:lnTo>
                    <a:pt x="506704" y="144424"/>
                  </a:lnTo>
                  <a:lnTo>
                    <a:pt x="505345" y="162471"/>
                  </a:lnTo>
                  <a:lnTo>
                    <a:pt x="484619" y="209181"/>
                  </a:lnTo>
                  <a:lnTo>
                    <a:pt x="443433" y="234086"/>
                  </a:lnTo>
                  <a:lnTo>
                    <a:pt x="426135" y="235750"/>
                  </a:lnTo>
                  <a:lnTo>
                    <a:pt x="408508" y="234086"/>
                  </a:lnTo>
                  <a:lnTo>
                    <a:pt x="366141" y="209181"/>
                  </a:lnTo>
                  <a:lnTo>
                    <a:pt x="344690" y="162801"/>
                  </a:lnTo>
                  <a:lnTo>
                    <a:pt x="344601" y="162471"/>
                  </a:lnTo>
                  <a:lnTo>
                    <a:pt x="343217" y="144424"/>
                  </a:lnTo>
                  <a:lnTo>
                    <a:pt x="343166" y="143827"/>
                  </a:lnTo>
                  <a:lnTo>
                    <a:pt x="344703" y="124066"/>
                  </a:lnTo>
                  <a:lnTo>
                    <a:pt x="344741" y="123723"/>
                  </a:lnTo>
                  <a:lnTo>
                    <a:pt x="349402" y="105930"/>
                  </a:lnTo>
                  <a:lnTo>
                    <a:pt x="349440" y="105778"/>
                  </a:lnTo>
                  <a:lnTo>
                    <a:pt x="381228" y="65417"/>
                  </a:lnTo>
                  <a:lnTo>
                    <a:pt x="407289" y="53708"/>
                  </a:lnTo>
                  <a:lnTo>
                    <a:pt x="409867" y="52882"/>
                  </a:lnTo>
                  <a:lnTo>
                    <a:pt x="425538" y="51320"/>
                  </a:lnTo>
                  <a:lnTo>
                    <a:pt x="441159" y="52882"/>
                  </a:lnTo>
                  <a:lnTo>
                    <a:pt x="455828" y="57594"/>
                  </a:lnTo>
                  <a:lnTo>
                    <a:pt x="492937" y="90043"/>
                  </a:lnTo>
                  <a:lnTo>
                    <a:pt x="506653" y="143827"/>
                  </a:lnTo>
                  <a:lnTo>
                    <a:pt x="506704" y="144424"/>
                  </a:lnTo>
                  <a:lnTo>
                    <a:pt x="506704" y="40982"/>
                  </a:lnTo>
                  <a:lnTo>
                    <a:pt x="500646" y="35115"/>
                  </a:lnTo>
                  <a:lnTo>
                    <a:pt x="480072" y="22898"/>
                  </a:lnTo>
                  <a:lnTo>
                    <a:pt x="456920" y="15659"/>
                  </a:lnTo>
                  <a:lnTo>
                    <a:pt x="457619" y="15659"/>
                  </a:lnTo>
                  <a:lnTo>
                    <a:pt x="430301" y="13119"/>
                  </a:lnTo>
                  <a:lnTo>
                    <a:pt x="405536" y="15659"/>
                  </a:lnTo>
                  <a:lnTo>
                    <a:pt x="383159" y="23266"/>
                  </a:lnTo>
                  <a:lnTo>
                    <a:pt x="363169" y="35953"/>
                  </a:lnTo>
                  <a:lnTo>
                    <a:pt x="345567" y="53708"/>
                  </a:lnTo>
                  <a:lnTo>
                    <a:pt x="345567" y="19088"/>
                  </a:lnTo>
                  <a:lnTo>
                    <a:pt x="302577" y="19088"/>
                  </a:lnTo>
                  <a:lnTo>
                    <a:pt x="302577" y="406438"/>
                  </a:lnTo>
                  <a:lnTo>
                    <a:pt x="345567" y="406438"/>
                  </a:lnTo>
                  <a:lnTo>
                    <a:pt x="345567" y="232168"/>
                  </a:lnTo>
                  <a:lnTo>
                    <a:pt x="363054" y="250444"/>
                  </a:lnTo>
                  <a:lnTo>
                    <a:pt x="383311" y="263486"/>
                  </a:lnTo>
                  <a:lnTo>
                    <a:pt x="406323" y="271322"/>
                  </a:lnTo>
                  <a:lnTo>
                    <a:pt x="432092" y="273939"/>
                  </a:lnTo>
                  <a:lnTo>
                    <a:pt x="457873" y="271564"/>
                  </a:lnTo>
                  <a:lnTo>
                    <a:pt x="480885" y="264464"/>
                  </a:lnTo>
                  <a:lnTo>
                    <a:pt x="501142" y="252628"/>
                  </a:lnTo>
                  <a:lnTo>
                    <a:pt x="518642" y="236042"/>
                  </a:lnTo>
                  <a:lnTo>
                    <a:pt x="518845" y="235750"/>
                  </a:lnTo>
                  <a:lnTo>
                    <a:pt x="532739" y="216103"/>
                  </a:lnTo>
                  <a:lnTo>
                    <a:pt x="542810" y="194183"/>
                  </a:lnTo>
                  <a:lnTo>
                    <a:pt x="548855" y="170294"/>
                  </a:lnTo>
                  <a:lnTo>
                    <a:pt x="550875" y="144424"/>
                  </a:lnTo>
                  <a:close/>
                </a:path>
                <a:path w="2865120" h="407034">
                  <a:moveTo>
                    <a:pt x="828992" y="0"/>
                  </a:moveTo>
                  <a:lnTo>
                    <a:pt x="659498" y="182626"/>
                  </a:lnTo>
                  <a:lnTo>
                    <a:pt x="659498" y="19088"/>
                  </a:lnTo>
                  <a:lnTo>
                    <a:pt x="616521" y="19088"/>
                  </a:lnTo>
                  <a:lnTo>
                    <a:pt x="616521" y="284099"/>
                  </a:lnTo>
                  <a:lnTo>
                    <a:pt x="786028" y="101460"/>
                  </a:lnTo>
                  <a:lnTo>
                    <a:pt x="786028" y="266776"/>
                  </a:lnTo>
                  <a:lnTo>
                    <a:pt x="828992" y="266776"/>
                  </a:lnTo>
                  <a:lnTo>
                    <a:pt x="828992" y="0"/>
                  </a:lnTo>
                  <a:close/>
                </a:path>
                <a:path w="2865120" h="407034">
                  <a:moveTo>
                    <a:pt x="1131582" y="151587"/>
                  </a:moveTo>
                  <a:lnTo>
                    <a:pt x="1126655" y="99656"/>
                  </a:lnTo>
                  <a:lnTo>
                    <a:pt x="1108303" y="58483"/>
                  </a:lnTo>
                  <a:lnTo>
                    <a:pt x="1087412" y="36563"/>
                  </a:lnTo>
                  <a:lnTo>
                    <a:pt x="1087412" y="115785"/>
                  </a:lnTo>
                  <a:lnTo>
                    <a:pt x="941793" y="115785"/>
                  </a:lnTo>
                  <a:lnTo>
                    <a:pt x="957846" y="79248"/>
                  </a:lnTo>
                  <a:lnTo>
                    <a:pt x="989304" y="55880"/>
                  </a:lnTo>
                  <a:lnTo>
                    <a:pt x="1014590" y="51320"/>
                  </a:lnTo>
                  <a:lnTo>
                    <a:pt x="1028306" y="52463"/>
                  </a:lnTo>
                  <a:lnTo>
                    <a:pt x="1027988" y="52463"/>
                  </a:lnTo>
                  <a:lnTo>
                    <a:pt x="1040180" y="55727"/>
                  </a:lnTo>
                  <a:lnTo>
                    <a:pt x="1071130" y="78460"/>
                  </a:lnTo>
                  <a:lnTo>
                    <a:pt x="1087412" y="115785"/>
                  </a:lnTo>
                  <a:lnTo>
                    <a:pt x="1087412" y="36563"/>
                  </a:lnTo>
                  <a:lnTo>
                    <a:pt x="1069060" y="24472"/>
                  </a:lnTo>
                  <a:lnTo>
                    <a:pt x="1043724" y="15963"/>
                  </a:lnTo>
                  <a:lnTo>
                    <a:pt x="1014590" y="13119"/>
                  </a:lnTo>
                  <a:lnTo>
                    <a:pt x="988542" y="15455"/>
                  </a:lnTo>
                  <a:lnTo>
                    <a:pt x="944829" y="34112"/>
                  </a:lnTo>
                  <a:lnTo>
                    <a:pt x="912926" y="70294"/>
                  </a:lnTo>
                  <a:lnTo>
                    <a:pt x="896658" y="117297"/>
                  </a:lnTo>
                  <a:lnTo>
                    <a:pt x="894626" y="144424"/>
                  </a:lnTo>
                  <a:lnTo>
                    <a:pt x="896886" y="174663"/>
                  </a:lnTo>
                  <a:lnTo>
                    <a:pt x="914946" y="223151"/>
                  </a:lnTo>
                  <a:lnTo>
                    <a:pt x="949667" y="255638"/>
                  </a:lnTo>
                  <a:lnTo>
                    <a:pt x="992797" y="271907"/>
                  </a:lnTo>
                  <a:lnTo>
                    <a:pt x="1016990" y="273939"/>
                  </a:lnTo>
                  <a:lnTo>
                    <a:pt x="1040269" y="272034"/>
                  </a:lnTo>
                  <a:lnTo>
                    <a:pt x="1081455" y="256819"/>
                  </a:lnTo>
                  <a:lnTo>
                    <a:pt x="1115910" y="225450"/>
                  </a:lnTo>
                  <a:lnTo>
                    <a:pt x="1129779" y="203517"/>
                  </a:lnTo>
                  <a:lnTo>
                    <a:pt x="1093978" y="183819"/>
                  </a:lnTo>
                  <a:lnTo>
                    <a:pt x="1089012" y="193332"/>
                  </a:lnTo>
                  <a:lnTo>
                    <a:pt x="1083081" y="202171"/>
                  </a:lnTo>
                  <a:lnTo>
                    <a:pt x="1044892" y="231267"/>
                  </a:lnTo>
                  <a:lnTo>
                    <a:pt x="1017574" y="235750"/>
                  </a:lnTo>
                  <a:lnTo>
                    <a:pt x="1001801" y="234289"/>
                  </a:lnTo>
                  <a:lnTo>
                    <a:pt x="962075" y="212471"/>
                  </a:lnTo>
                  <a:lnTo>
                    <a:pt x="940473" y="169494"/>
                  </a:lnTo>
                  <a:lnTo>
                    <a:pt x="938809" y="151587"/>
                  </a:lnTo>
                  <a:lnTo>
                    <a:pt x="1131582" y="151587"/>
                  </a:lnTo>
                  <a:close/>
                </a:path>
                <a:path w="2865120" h="407034">
                  <a:moveTo>
                    <a:pt x="1532051" y="196951"/>
                  </a:moveTo>
                  <a:lnTo>
                    <a:pt x="1514957" y="213931"/>
                  </a:lnTo>
                  <a:lnTo>
                    <a:pt x="1495933" y="226047"/>
                  </a:lnTo>
                  <a:lnTo>
                    <a:pt x="1474965" y="233324"/>
                  </a:lnTo>
                  <a:lnTo>
                    <a:pt x="1452067" y="235750"/>
                  </a:lnTo>
                  <a:lnTo>
                    <a:pt x="1434795" y="234213"/>
                  </a:lnTo>
                  <a:lnTo>
                    <a:pt x="1390599" y="211289"/>
                  </a:lnTo>
                  <a:lnTo>
                    <a:pt x="1366545" y="164160"/>
                  </a:lnTo>
                  <a:lnTo>
                    <a:pt x="1364932" y="143827"/>
                  </a:lnTo>
                  <a:lnTo>
                    <a:pt x="1366545" y="123494"/>
                  </a:lnTo>
                  <a:lnTo>
                    <a:pt x="1390599" y="76085"/>
                  </a:lnTo>
                  <a:lnTo>
                    <a:pt x="1435138" y="52870"/>
                  </a:lnTo>
                  <a:lnTo>
                    <a:pt x="1452676" y="51320"/>
                  </a:lnTo>
                  <a:lnTo>
                    <a:pt x="1475651" y="53632"/>
                  </a:lnTo>
                  <a:lnTo>
                    <a:pt x="1496237" y="60579"/>
                  </a:lnTo>
                  <a:lnTo>
                    <a:pt x="1514449" y="72136"/>
                  </a:lnTo>
                  <a:lnTo>
                    <a:pt x="1530261" y="88328"/>
                  </a:lnTo>
                  <a:lnTo>
                    <a:pt x="1530261" y="36995"/>
                  </a:lnTo>
                  <a:lnTo>
                    <a:pt x="1512697" y="26555"/>
                  </a:lnTo>
                  <a:lnTo>
                    <a:pt x="1494002" y="19100"/>
                  </a:lnTo>
                  <a:lnTo>
                    <a:pt x="1474190" y="14630"/>
                  </a:lnTo>
                  <a:lnTo>
                    <a:pt x="1453261" y="13131"/>
                  </a:lnTo>
                  <a:lnTo>
                    <a:pt x="1425854" y="15468"/>
                  </a:lnTo>
                  <a:lnTo>
                    <a:pt x="1378407" y="34112"/>
                  </a:lnTo>
                  <a:lnTo>
                    <a:pt x="1341920" y="70294"/>
                  </a:lnTo>
                  <a:lnTo>
                    <a:pt x="1323111" y="117297"/>
                  </a:lnTo>
                  <a:lnTo>
                    <a:pt x="1320761" y="144437"/>
                  </a:lnTo>
                  <a:lnTo>
                    <a:pt x="1323098" y="171272"/>
                  </a:lnTo>
                  <a:lnTo>
                    <a:pt x="1341755" y="217678"/>
                  </a:lnTo>
                  <a:lnTo>
                    <a:pt x="1378013" y="253301"/>
                  </a:lnTo>
                  <a:lnTo>
                    <a:pt x="1425600" y="271653"/>
                  </a:lnTo>
                  <a:lnTo>
                    <a:pt x="1453261" y="273939"/>
                  </a:lnTo>
                  <a:lnTo>
                    <a:pt x="1474520" y="272338"/>
                  </a:lnTo>
                  <a:lnTo>
                    <a:pt x="1494739" y="267525"/>
                  </a:lnTo>
                  <a:lnTo>
                    <a:pt x="1513916" y="259511"/>
                  </a:lnTo>
                  <a:lnTo>
                    <a:pt x="1532051" y="248285"/>
                  </a:lnTo>
                  <a:lnTo>
                    <a:pt x="1532051" y="196951"/>
                  </a:lnTo>
                  <a:close/>
                </a:path>
                <a:path w="2865120" h="407034">
                  <a:moveTo>
                    <a:pt x="1819135" y="151587"/>
                  </a:moveTo>
                  <a:lnTo>
                    <a:pt x="1818347" y="124282"/>
                  </a:lnTo>
                  <a:lnTo>
                    <a:pt x="1816912" y="115785"/>
                  </a:lnTo>
                  <a:lnTo>
                    <a:pt x="1814207" y="99656"/>
                  </a:lnTo>
                  <a:lnTo>
                    <a:pt x="1795843" y="58483"/>
                  </a:lnTo>
                  <a:lnTo>
                    <a:pt x="1774952" y="36563"/>
                  </a:lnTo>
                  <a:lnTo>
                    <a:pt x="1774952" y="115785"/>
                  </a:lnTo>
                  <a:lnTo>
                    <a:pt x="1629333" y="115785"/>
                  </a:lnTo>
                  <a:lnTo>
                    <a:pt x="1645399" y="79248"/>
                  </a:lnTo>
                  <a:lnTo>
                    <a:pt x="1676857" y="55880"/>
                  </a:lnTo>
                  <a:lnTo>
                    <a:pt x="1702142" y="51320"/>
                  </a:lnTo>
                  <a:lnTo>
                    <a:pt x="1715858" y="52463"/>
                  </a:lnTo>
                  <a:lnTo>
                    <a:pt x="1715541" y="52463"/>
                  </a:lnTo>
                  <a:lnTo>
                    <a:pt x="1727733" y="55727"/>
                  </a:lnTo>
                  <a:lnTo>
                    <a:pt x="1758683" y="78460"/>
                  </a:lnTo>
                  <a:lnTo>
                    <a:pt x="1774952" y="115785"/>
                  </a:lnTo>
                  <a:lnTo>
                    <a:pt x="1774952" y="36563"/>
                  </a:lnTo>
                  <a:lnTo>
                    <a:pt x="1756600" y="24472"/>
                  </a:lnTo>
                  <a:lnTo>
                    <a:pt x="1731276" y="15963"/>
                  </a:lnTo>
                  <a:lnTo>
                    <a:pt x="1702142" y="13119"/>
                  </a:lnTo>
                  <a:lnTo>
                    <a:pt x="1676082" y="15455"/>
                  </a:lnTo>
                  <a:lnTo>
                    <a:pt x="1632381" y="34112"/>
                  </a:lnTo>
                  <a:lnTo>
                    <a:pt x="1600479" y="70294"/>
                  </a:lnTo>
                  <a:lnTo>
                    <a:pt x="1584210" y="117297"/>
                  </a:lnTo>
                  <a:lnTo>
                    <a:pt x="1582178" y="144424"/>
                  </a:lnTo>
                  <a:lnTo>
                    <a:pt x="1584439" y="174663"/>
                  </a:lnTo>
                  <a:lnTo>
                    <a:pt x="1602498" y="223151"/>
                  </a:lnTo>
                  <a:lnTo>
                    <a:pt x="1637220" y="255638"/>
                  </a:lnTo>
                  <a:lnTo>
                    <a:pt x="1680349" y="271907"/>
                  </a:lnTo>
                  <a:lnTo>
                    <a:pt x="1704543" y="273939"/>
                  </a:lnTo>
                  <a:lnTo>
                    <a:pt x="1727822" y="272034"/>
                  </a:lnTo>
                  <a:lnTo>
                    <a:pt x="1768995" y="256819"/>
                  </a:lnTo>
                  <a:lnTo>
                    <a:pt x="1803463" y="225450"/>
                  </a:lnTo>
                  <a:lnTo>
                    <a:pt x="1817331" y="203517"/>
                  </a:lnTo>
                  <a:lnTo>
                    <a:pt x="1781517" y="183819"/>
                  </a:lnTo>
                  <a:lnTo>
                    <a:pt x="1776564" y="193332"/>
                  </a:lnTo>
                  <a:lnTo>
                    <a:pt x="1770634" y="202171"/>
                  </a:lnTo>
                  <a:lnTo>
                    <a:pt x="1732432" y="231267"/>
                  </a:lnTo>
                  <a:lnTo>
                    <a:pt x="1705127" y="235750"/>
                  </a:lnTo>
                  <a:lnTo>
                    <a:pt x="1689354" y="234289"/>
                  </a:lnTo>
                  <a:lnTo>
                    <a:pt x="1649615" y="212471"/>
                  </a:lnTo>
                  <a:lnTo>
                    <a:pt x="1628025" y="169494"/>
                  </a:lnTo>
                  <a:lnTo>
                    <a:pt x="1626349" y="151587"/>
                  </a:lnTo>
                  <a:lnTo>
                    <a:pt x="1819135" y="151587"/>
                  </a:lnTo>
                  <a:close/>
                </a:path>
                <a:path w="2865120" h="407034">
                  <a:moveTo>
                    <a:pt x="2031593" y="19126"/>
                  </a:moveTo>
                  <a:lnTo>
                    <a:pt x="1884768" y="19126"/>
                  </a:lnTo>
                  <a:lnTo>
                    <a:pt x="1884768" y="58496"/>
                  </a:lnTo>
                  <a:lnTo>
                    <a:pt x="1884768" y="266776"/>
                  </a:lnTo>
                  <a:lnTo>
                    <a:pt x="1927733" y="266776"/>
                  </a:lnTo>
                  <a:lnTo>
                    <a:pt x="1927733" y="58496"/>
                  </a:lnTo>
                  <a:lnTo>
                    <a:pt x="2031593" y="58496"/>
                  </a:lnTo>
                  <a:lnTo>
                    <a:pt x="2031593" y="19126"/>
                  </a:lnTo>
                  <a:close/>
                </a:path>
                <a:path w="2865120" h="407034">
                  <a:moveTo>
                    <a:pt x="2321649" y="143827"/>
                  </a:moveTo>
                  <a:lnTo>
                    <a:pt x="2319324" y="116713"/>
                  </a:lnTo>
                  <a:lnTo>
                    <a:pt x="2312327" y="92062"/>
                  </a:lnTo>
                  <a:lnTo>
                    <a:pt x="2300668" y="69862"/>
                  </a:lnTo>
                  <a:lnTo>
                    <a:pt x="2285327" y="51320"/>
                  </a:lnTo>
                  <a:lnTo>
                    <a:pt x="2284349" y="50126"/>
                  </a:lnTo>
                  <a:lnTo>
                    <a:pt x="2277491" y="44538"/>
                  </a:lnTo>
                  <a:lnTo>
                    <a:pt x="2277491" y="143827"/>
                  </a:lnTo>
                  <a:lnTo>
                    <a:pt x="2275878" y="164160"/>
                  </a:lnTo>
                  <a:lnTo>
                    <a:pt x="2251824" y="211277"/>
                  </a:lnTo>
                  <a:lnTo>
                    <a:pt x="2207615" y="234213"/>
                  </a:lnTo>
                  <a:lnTo>
                    <a:pt x="2190343" y="235750"/>
                  </a:lnTo>
                  <a:lnTo>
                    <a:pt x="2173071" y="234213"/>
                  </a:lnTo>
                  <a:lnTo>
                    <a:pt x="2128875" y="211277"/>
                  </a:lnTo>
                  <a:lnTo>
                    <a:pt x="2104809" y="164160"/>
                  </a:lnTo>
                  <a:lnTo>
                    <a:pt x="2103208" y="143827"/>
                  </a:lnTo>
                  <a:lnTo>
                    <a:pt x="2104796" y="123482"/>
                  </a:lnTo>
                  <a:lnTo>
                    <a:pt x="2128570" y="76085"/>
                  </a:lnTo>
                  <a:lnTo>
                    <a:pt x="2172830" y="52870"/>
                  </a:lnTo>
                  <a:lnTo>
                    <a:pt x="2190343" y="51320"/>
                  </a:lnTo>
                  <a:lnTo>
                    <a:pt x="2207920" y="52870"/>
                  </a:lnTo>
                  <a:lnTo>
                    <a:pt x="2252129" y="75793"/>
                  </a:lnTo>
                  <a:lnTo>
                    <a:pt x="2275903" y="123240"/>
                  </a:lnTo>
                  <a:lnTo>
                    <a:pt x="2277491" y="143827"/>
                  </a:lnTo>
                  <a:lnTo>
                    <a:pt x="2277491" y="44538"/>
                  </a:lnTo>
                  <a:lnTo>
                    <a:pt x="2264486" y="33934"/>
                  </a:lnTo>
                  <a:lnTo>
                    <a:pt x="2242197" y="22377"/>
                  </a:lnTo>
                  <a:lnTo>
                    <a:pt x="2217483" y="15443"/>
                  </a:lnTo>
                  <a:lnTo>
                    <a:pt x="2190343" y="13131"/>
                  </a:lnTo>
                  <a:lnTo>
                    <a:pt x="2163203" y="15443"/>
                  </a:lnTo>
                  <a:lnTo>
                    <a:pt x="2116201" y="33934"/>
                  </a:lnTo>
                  <a:lnTo>
                    <a:pt x="2080018" y="69862"/>
                  </a:lnTo>
                  <a:lnTo>
                    <a:pt x="2061375" y="116713"/>
                  </a:lnTo>
                  <a:lnTo>
                    <a:pt x="2059038" y="143827"/>
                  </a:lnTo>
                  <a:lnTo>
                    <a:pt x="2061375" y="170688"/>
                  </a:lnTo>
                  <a:lnTo>
                    <a:pt x="2080018" y="217246"/>
                  </a:lnTo>
                  <a:lnTo>
                    <a:pt x="2116201" y="253136"/>
                  </a:lnTo>
                  <a:lnTo>
                    <a:pt x="2163203" y="271627"/>
                  </a:lnTo>
                  <a:lnTo>
                    <a:pt x="2190343" y="273939"/>
                  </a:lnTo>
                  <a:lnTo>
                    <a:pt x="2217483" y="271627"/>
                  </a:lnTo>
                  <a:lnTo>
                    <a:pt x="2264486" y="253136"/>
                  </a:lnTo>
                  <a:lnTo>
                    <a:pt x="2300668" y="217246"/>
                  </a:lnTo>
                  <a:lnTo>
                    <a:pt x="2319324" y="170688"/>
                  </a:lnTo>
                  <a:lnTo>
                    <a:pt x="2321649" y="143827"/>
                  </a:lnTo>
                  <a:close/>
                </a:path>
                <a:path w="2865120" h="407034">
                  <a:moveTo>
                    <a:pt x="2616479" y="227406"/>
                  </a:moveTo>
                  <a:lnTo>
                    <a:pt x="2579471" y="227406"/>
                  </a:lnTo>
                  <a:lnTo>
                    <a:pt x="2579471" y="58496"/>
                  </a:lnTo>
                  <a:lnTo>
                    <a:pt x="2579471" y="19088"/>
                  </a:lnTo>
                  <a:lnTo>
                    <a:pt x="2536507" y="19088"/>
                  </a:lnTo>
                  <a:lnTo>
                    <a:pt x="2536507" y="58496"/>
                  </a:lnTo>
                  <a:lnTo>
                    <a:pt x="2536507" y="227406"/>
                  </a:lnTo>
                  <a:lnTo>
                    <a:pt x="2418334" y="227406"/>
                  </a:lnTo>
                  <a:lnTo>
                    <a:pt x="2431377" y="212813"/>
                  </a:lnTo>
                  <a:lnTo>
                    <a:pt x="2440711" y="195326"/>
                  </a:lnTo>
                  <a:lnTo>
                    <a:pt x="2446312" y="174917"/>
                  </a:lnTo>
                  <a:lnTo>
                    <a:pt x="2448179" y="151599"/>
                  </a:lnTo>
                  <a:lnTo>
                    <a:pt x="2448179" y="58496"/>
                  </a:lnTo>
                  <a:lnTo>
                    <a:pt x="2536507" y="58496"/>
                  </a:lnTo>
                  <a:lnTo>
                    <a:pt x="2536507" y="19088"/>
                  </a:lnTo>
                  <a:lnTo>
                    <a:pt x="2405202" y="19088"/>
                  </a:lnTo>
                  <a:lnTo>
                    <a:pt x="2405202" y="129501"/>
                  </a:lnTo>
                  <a:lnTo>
                    <a:pt x="2404567" y="150406"/>
                  </a:lnTo>
                  <a:lnTo>
                    <a:pt x="2395055" y="195173"/>
                  </a:lnTo>
                  <a:lnTo>
                    <a:pt x="2363609" y="225158"/>
                  </a:lnTo>
                  <a:lnTo>
                    <a:pt x="2349093" y="227406"/>
                  </a:lnTo>
                  <a:lnTo>
                    <a:pt x="2349093" y="332435"/>
                  </a:lnTo>
                  <a:lnTo>
                    <a:pt x="2388489" y="332435"/>
                  </a:lnTo>
                  <a:lnTo>
                    <a:pt x="2388489" y="266788"/>
                  </a:lnTo>
                  <a:lnTo>
                    <a:pt x="2577084" y="266788"/>
                  </a:lnTo>
                  <a:lnTo>
                    <a:pt x="2577084" y="332435"/>
                  </a:lnTo>
                  <a:lnTo>
                    <a:pt x="2616479" y="332435"/>
                  </a:lnTo>
                  <a:lnTo>
                    <a:pt x="2616479" y="266788"/>
                  </a:lnTo>
                  <a:lnTo>
                    <a:pt x="2616479" y="227406"/>
                  </a:lnTo>
                  <a:close/>
                </a:path>
                <a:path w="2865120" h="407034">
                  <a:moveTo>
                    <a:pt x="2864764" y="19126"/>
                  </a:moveTo>
                  <a:lnTo>
                    <a:pt x="2821800" y="19126"/>
                  </a:lnTo>
                  <a:lnTo>
                    <a:pt x="2821800" y="120726"/>
                  </a:lnTo>
                  <a:lnTo>
                    <a:pt x="2704808" y="120726"/>
                  </a:lnTo>
                  <a:lnTo>
                    <a:pt x="2704808" y="19126"/>
                  </a:lnTo>
                  <a:lnTo>
                    <a:pt x="2661843" y="19126"/>
                  </a:lnTo>
                  <a:lnTo>
                    <a:pt x="2661843" y="120726"/>
                  </a:lnTo>
                  <a:lnTo>
                    <a:pt x="2661843" y="160096"/>
                  </a:lnTo>
                  <a:lnTo>
                    <a:pt x="2661843" y="266776"/>
                  </a:lnTo>
                  <a:lnTo>
                    <a:pt x="2704808" y="266776"/>
                  </a:lnTo>
                  <a:lnTo>
                    <a:pt x="2704808" y="160096"/>
                  </a:lnTo>
                  <a:lnTo>
                    <a:pt x="2821800" y="160096"/>
                  </a:lnTo>
                  <a:lnTo>
                    <a:pt x="2821800" y="266776"/>
                  </a:lnTo>
                  <a:lnTo>
                    <a:pt x="2864764" y="266776"/>
                  </a:lnTo>
                  <a:lnTo>
                    <a:pt x="2864764" y="160096"/>
                  </a:lnTo>
                  <a:lnTo>
                    <a:pt x="2864764" y="120726"/>
                  </a:lnTo>
                  <a:lnTo>
                    <a:pt x="2864764" y="1912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712517" y="8536169"/>
              <a:ext cx="190999" cy="247688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6112992" y="8530202"/>
              <a:ext cx="2021205" cy="260985"/>
            </a:xfrm>
            <a:custGeom>
              <a:avLst/>
              <a:gdLst/>
              <a:ahLst/>
              <a:cxnLst/>
              <a:rect l="l" t="t" r="r" b="b"/>
              <a:pathLst>
                <a:path w="2021204" h="260984">
                  <a:moveTo>
                    <a:pt x="393915" y="107442"/>
                  </a:moveTo>
                  <a:lnTo>
                    <a:pt x="0" y="107442"/>
                  </a:lnTo>
                  <a:lnTo>
                    <a:pt x="0" y="145618"/>
                  </a:lnTo>
                  <a:lnTo>
                    <a:pt x="393915" y="145618"/>
                  </a:lnTo>
                  <a:lnTo>
                    <a:pt x="393915" y="107442"/>
                  </a:lnTo>
                  <a:close/>
                </a:path>
                <a:path w="2021204" h="260984">
                  <a:moveTo>
                    <a:pt x="790194" y="131318"/>
                  </a:moveTo>
                  <a:lnTo>
                    <a:pt x="781164" y="78346"/>
                  </a:lnTo>
                  <a:lnTo>
                    <a:pt x="754087" y="36410"/>
                  </a:lnTo>
                  <a:lnTo>
                    <a:pt x="711339" y="9105"/>
                  </a:lnTo>
                  <a:lnTo>
                    <a:pt x="655307" y="0"/>
                  </a:lnTo>
                  <a:lnTo>
                    <a:pt x="637438" y="787"/>
                  </a:lnTo>
                  <a:lnTo>
                    <a:pt x="620242" y="3136"/>
                  </a:lnTo>
                  <a:lnTo>
                    <a:pt x="603719" y="7061"/>
                  </a:lnTo>
                  <a:lnTo>
                    <a:pt x="587870" y="12534"/>
                  </a:lnTo>
                  <a:lnTo>
                    <a:pt x="587870" y="54317"/>
                  </a:lnTo>
                  <a:lnTo>
                    <a:pt x="605167" y="47269"/>
                  </a:lnTo>
                  <a:lnTo>
                    <a:pt x="622477" y="42227"/>
                  </a:lnTo>
                  <a:lnTo>
                    <a:pt x="639787" y="39204"/>
                  </a:lnTo>
                  <a:lnTo>
                    <a:pt x="657098" y="38201"/>
                  </a:lnTo>
                  <a:lnTo>
                    <a:pt x="672985" y="39357"/>
                  </a:lnTo>
                  <a:lnTo>
                    <a:pt x="714400" y="56718"/>
                  </a:lnTo>
                  <a:lnTo>
                    <a:pt x="741362" y="92519"/>
                  </a:lnTo>
                  <a:lnTo>
                    <a:pt x="746023" y="108038"/>
                  </a:lnTo>
                  <a:lnTo>
                    <a:pt x="615315" y="108038"/>
                  </a:lnTo>
                  <a:lnTo>
                    <a:pt x="615315" y="146227"/>
                  </a:lnTo>
                  <a:lnTo>
                    <a:pt x="746023" y="146227"/>
                  </a:lnTo>
                  <a:lnTo>
                    <a:pt x="742899" y="162445"/>
                  </a:lnTo>
                  <a:lnTo>
                    <a:pt x="717384" y="201447"/>
                  </a:lnTo>
                  <a:lnTo>
                    <a:pt x="674408" y="221297"/>
                  </a:lnTo>
                  <a:lnTo>
                    <a:pt x="657707" y="222631"/>
                  </a:lnTo>
                  <a:lnTo>
                    <a:pt x="639457" y="221538"/>
                  </a:lnTo>
                  <a:lnTo>
                    <a:pt x="621728" y="218300"/>
                  </a:lnTo>
                  <a:lnTo>
                    <a:pt x="604532" y="212890"/>
                  </a:lnTo>
                  <a:lnTo>
                    <a:pt x="587870" y="205320"/>
                  </a:lnTo>
                  <a:lnTo>
                    <a:pt x="587870" y="247091"/>
                  </a:lnTo>
                  <a:lnTo>
                    <a:pt x="604799" y="253098"/>
                  </a:lnTo>
                  <a:lnTo>
                    <a:pt x="622185" y="257390"/>
                  </a:lnTo>
                  <a:lnTo>
                    <a:pt x="640016" y="259969"/>
                  </a:lnTo>
                  <a:lnTo>
                    <a:pt x="658304" y="260819"/>
                  </a:lnTo>
                  <a:lnTo>
                    <a:pt x="686181" y="258546"/>
                  </a:lnTo>
                  <a:lnTo>
                    <a:pt x="733767" y="240347"/>
                  </a:lnTo>
                  <a:lnTo>
                    <a:pt x="769556" y="204952"/>
                  </a:lnTo>
                  <a:lnTo>
                    <a:pt x="787895" y="158407"/>
                  </a:lnTo>
                  <a:lnTo>
                    <a:pt x="790194" y="131318"/>
                  </a:lnTo>
                  <a:close/>
                </a:path>
                <a:path w="2021204" h="260984">
                  <a:moveTo>
                    <a:pt x="1018184" y="6007"/>
                  </a:moveTo>
                  <a:lnTo>
                    <a:pt x="820039" y="6007"/>
                  </a:lnTo>
                  <a:lnTo>
                    <a:pt x="820039" y="45377"/>
                  </a:lnTo>
                  <a:lnTo>
                    <a:pt x="897623" y="45377"/>
                  </a:lnTo>
                  <a:lnTo>
                    <a:pt x="897623" y="253657"/>
                  </a:lnTo>
                  <a:lnTo>
                    <a:pt x="940600" y="253657"/>
                  </a:lnTo>
                  <a:lnTo>
                    <a:pt x="940600" y="45377"/>
                  </a:lnTo>
                  <a:lnTo>
                    <a:pt x="1018184" y="45377"/>
                  </a:lnTo>
                  <a:lnTo>
                    <a:pt x="1018184" y="6007"/>
                  </a:lnTo>
                  <a:close/>
                </a:path>
                <a:path w="2021204" h="260984">
                  <a:moveTo>
                    <a:pt x="1310640" y="130708"/>
                  </a:moveTo>
                  <a:lnTo>
                    <a:pt x="1301305" y="78943"/>
                  </a:lnTo>
                  <a:lnTo>
                    <a:pt x="1274318" y="38201"/>
                  </a:lnTo>
                  <a:lnTo>
                    <a:pt x="1266469" y="31419"/>
                  </a:lnTo>
                  <a:lnTo>
                    <a:pt x="1266469" y="130708"/>
                  </a:lnTo>
                  <a:lnTo>
                    <a:pt x="1264869" y="151041"/>
                  </a:lnTo>
                  <a:lnTo>
                    <a:pt x="1240802" y="198158"/>
                  </a:lnTo>
                  <a:lnTo>
                    <a:pt x="1196606" y="221094"/>
                  </a:lnTo>
                  <a:lnTo>
                    <a:pt x="1179334" y="222631"/>
                  </a:lnTo>
                  <a:lnTo>
                    <a:pt x="1162062" y="221094"/>
                  </a:lnTo>
                  <a:lnTo>
                    <a:pt x="1117854" y="198158"/>
                  </a:lnTo>
                  <a:lnTo>
                    <a:pt x="1093800" y="151041"/>
                  </a:lnTo>
                  <a:lnTo>
                    <a:pt x="1092200" y="130708"/>
                  </a:lnTo>
                  <a:lnTo>
                    <a:pt x="1093774" y="110363"/>
                  </a:lnTo>
                  <a:lnTo>
                    <a:pt x="1117561" y="62966"/>
                  </a:lnTo>
                  <a:lnTo>
                    <a:pt x="1161821" y="39751"/>
                  </a:lnTo>
                  <a:lnTo>
                    <a:pt x="1179334" y="38201"/>
                  </a:lnTo>
                  <a:lnTo>
                    <a:pt x="1196911" y="39751"/>
                  </a:lnTo>
                  <a:lnTo>
                    <a:pt x="1241107" y="62674"/>
                  </a:lnTo>
                  <a:lnTo>
                    <a:pt x="1264881" y="110121"/>
                  </a:lnTo>
                  <a:lnTo>
                    <a:pt x="1266469" y="130708"/>
                  </a:lnTo>
                  <a:lnTo>
                    <a:pt x="1266469" y="31419"/>
                  </a:lnTo>
                  <a:lnTo>
                    <a:pt x="1253464" y="20815"/>
                  </a:lnTo>
                  <a:lnTo>
                    <a:pt x="1231176" y="9258"/>
                  </a:lnTo>
                  <a:lnTo>
                    <a:pt x="1206474" y="2324"/>
                  </a:lnTo>
                  <a:lnTo>
                    <a:pt x="1179334" y="12"/>
                  </a:lnTo>
                  <a:lnTo>
                    <a:pt x="1152194" y="2324"/>
                  </a:lnTo>
                  <a:lnTo>
                    <a:pt x="1105192" y="20815"/>
                  </a:lnTo>
                  <a:lnTo>
                    <a:pt x="1069009" y="56743"/>
                  </a:lnTo>
                  <a:lnTo>
                    <a:pt x="1050353" y="103593"/>
                  </a:lnTo>
                  <a:lnTo>
                    <a:pt x="1048029" y="130708"/>
                  </a:lnTo>
                  <a:lnTo>
                    <a:pt x="1050353" y="157568"/>
                  </a:lnTo>
                  <a:lnTo>
                    <a:pt x="1069009" y="204127"/>
                  </a:lnTo>
                  <a:lnTo>
                    <a:pt x="1105192" y="240017"/>
                  </a:lnTo>
                  <a:lnTo>
                    <a:pt x="1152194" y="258508"/>
                  </a:lnTo>
                  <a:lnTo>
                    <a:pt x="1179334" y="260819"/>
                  </a:lnTo>
                  <a:lnTo>
                    <a:pt x="1206474" y="258508"/>
                  </a:lnTo>
                  <a:lnTo>
                    <a:pt x="1253464" y="240017"/>
                  </a:lnTo>
                  <a:lnTo>
                    <a:pt x="1289646" y="204127"/>
                  </a:lnTo>
                  <a:lnTo>
                    <a:pt x="1308303" y="157568"/>
                  </a:lnTo>
                  <a:lnTo>
                    <a:pt x="1310640" y="130708"/>
                  </a:lnTo>
                  <a:close/>
                </a:path>
                <a:path w="2021204" h="260984">
                  <a:moveTo>
                    <a:pt x="1718259" y="6007"/>
                  </a:moveTo>
                  <a:lnTo>
                    <a:pt x="1675282" y="6007"/>
                  </a:lnTo>
                  <a:lnTo>
                    <a:pt x="1675282" y="107607"/>
                  </a:lnTo>
                  <a:lnTo>
                    <a:pt x="1558302" y="107607"/>
                  </a:lnTo>
                  <a:lnTo>
                    <a:pt x="1558302" y="6007"/>
                  </a:lnTo>
                  <a:lnTo>
                    <a:pt x="1515338" y="6007"/>
                  </a:lnTo>
                  <a:lnTo>
                    <a:pt x="1515338" y="107607"/>
                  </a:lnTo>
                  <a:lnTo>
                    <a:pt x="1515338" y="146977"/>
                  </a:lnTo>
                  <a:lnTo>
                    <a:pt x="1515338" y="253657"/>
                  </a:lnTo>
                  <a:lnTo>
                    <a:pt x="1558302" y="253657"/>
                  </a:lnTo>
                  <a:lnTo>
                    <a:pt x="1558302" y="146977"/>
                  </a:lnTo>
                  <a:lnTo>
                    <a:pt x="1675282" y="146977"/>
                  </a:lnTo>
                  <a:lnTo>
                    <a:pt x="1675282" y="253657"/>
                  </a:lnTo>
                  <a:lnTo>
                    <a:pt x="1718259" y="253657"/>
                  </a:lnTo>
                  <a:lnTo>
                    <a:pt x="1718259" y="146977"/>
                  </a:lnTo>
                  <a:lnTo>
                    <a:pt x="1718259" y="107607"/>
                  </a:lnTo>
                  <a:lnTo>
                    <a:pt x="1718259" y="6007"/>
                  </a:lnTo>
                  <a:close/>
                </a:path>
                <a:path w="2021204" h="260984">
                  <a:moveTo>
                    <a:pt x="2020874" y="138468"/>
                  </a:moveTo>
                  <a:lnTo>
                    <a:pt x="2015934" y="86537"/>
                  </a:lnTo>
                  <a:lnTo>
                    <a:pt x="1997583" y="45364"/>
                  </a:lnTo>
                  <a:lnTo>
                    <a:pt x="1991182" y="38201"/>
                  </a:lnTo>
                  <a:lnTo>
                    <a:pt x="1979866" y="25527"/>
                  </a:lnTo>
                  <a:lnTo>
                    <a:pt x="1976691" y="23444"/>
                  </a:lnTo>
                  <a:lnTo>
                    <a:pt x="1976691" y="102666"/>
                  </a:lnTo>
                  <a:lnTo>
                    <a:pt x="1831073" y="102666"/>
                  </a:lnTo>
                  <a:lnTo>
                    <a:pt x="1847126" y="66128"/>
                  </a:lnTo>
                  <a:lnTo>
                    <a:pt x="1878584" y="42760"/>
                  </a:lnTo>
                  <a:lnTo>
                    <a:pt x="1903882" y="38201"/>
                  </a:lnTo>
                  <a:lnTo>
                    <a:pt x="1917585" y="39344"/>
                  </a:lnTo>
                  <a:lnTo>
                    <a:pt x="1917280" y="39344"/>
                  </a:lnTo>
                  <a:lnTo>
                    <a:pt x="1929472" y="42608"/>
                  </a:lnTo>
                  <a:lnTo>
                    <a:pt x="1960410" y="65341"/>
                  </a:lnTo>
                  <a:lnTo>
                    <a:pt x="1976691" y="102666"/>
                  </a:lnTo>
                  <a:lnTo>
                    <a:pt x="1976691" y="23444"/>
                  </a:lnTo>
                  <a:lnTo>
                    <a:pt x="1958340" y="11353"/>
                  </a:lnTo>
                  <a:lnTo>
                    <a:pt x="1933016" y="2844"/>
                  </a:lnTo>
                  <a:lnTo>
                    <a:pt x="1903882" y="0"/>
                  </a:lnTo>
                  <a:lnTo>
                    <a:pt x="1877822" y="2336"/>
                  </a:lnTo>
                  <a:lnTo>
                    <a:pt x="1834108" y="20993"/>
                  </a:lnTo>
                  <a:lnTo>
                    <a:pt x="1802218" y="57175"/>
                  </a:lnTo>
                  <a:lnTo>
                    <a:pt x="1785950" y="104178"/>
                  </a:lnTo>
                  <a:lnTo>
                    <a:pt x="1783918" y="131305"/>
                  </a:lnTo>
                  <a:lnTo>
                    <a:pt x="1786166" y="161544"/>
                  </a:lnTo>
                  <a:lnTo>
                    <a:pt x="1804225" y="210032"/>
                  </a:lnTo>
                  <a:lnTo>
                    <a:pt x="1838960" y="242519"/>
                  </a:lnTo>
                  <a:lnTo>
                    <a:pt x="1882076" y="258787"/>
                  </a:lnTo>
                  <a:lnTo>
                    <a:pt x="1906270" y="260819"/>
                  </a:lnTo>
                  <a:lnTo>
                    <a:pt x="1929549" y="258914"/>
                  </a:lnTo>
                  <a:lnTo>
                    <a:pt x="1970735" y="243700"/>
                  </a:lnTo>
                  <a:lnTo>
                    <a:pt x="2005190" y="212331"/>
                  </a:lnTo>
                  <a:lnTo>
                    <a:pt x="2019071" y="190398"/>
                  </a:lnTo>
                  <a:lnTo>
                    <a:pt x="1983257" y="170700"/>
                  </a:lnTo>
                  <a:lnTo>
                    <a:pt x="1978304" y="180213"/>
                  </a:lnTo>
                  <a:lnTo>
                    <a:pt x="1972360" y="189052"/>
                  </a:lnTo>
                  <a:lnTo>
                    <a:pt x="1934171" y="218147"/>
                  </a:lnTo>
                  <a:lnTo>
                    <a:pt x="1906866" y="222631"/>
                  </a:lnTo>
                  <a:lnTo>
                    <a:pt x="1891080" y="221170"/>
                  </a:lnTo>
                  <a:lnTo>
                    <a:pt x="1851355" y="199351"/>
                  </a:lnTo>
                  <a:lnTo>
                    <a:pt x="1829765" y="156375"/>
                  </a:lnTo>
                  <a:lnTo>
                    <a:pt x="1828088" y="138468"/>
                  </a:lnTo>
                  <a:lnTo>
                    <a:pt x="2020874" y="138468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8319453" y="8545121"/>
              <a:ext cx="205323" cy="220830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8595182" y="8517083"/>
              <a:ext cx="807085" cy="407034"/>
            </a:xfrm>
            <a:custGeom>
              <a:avLst/>
              <a:gdLst/>
              <a:ahLst/>
              <a:cxnLst/>
              <a:rect l="l" t="t" r="r" b="b"/>
              <a:pathLst>
                <a:path w="807084" h="407034">
                  <a:moveTo>
                    <a:pt x="199351" y="19088"/>
                  </a:moveTo>
                  <a:lnTo>
                    <a:pt x="0" y="19088"/>
                  </a:lnTo>
                  <a:lnTo>
                    <a:pt x="0" y="58458"/>
                  </a:lnTo>
                  <a:lnTo>
                    <a:pt x="0" y="266738"/>
                  </a:lnTo>
                  <a:lnTo>
                    <a:pt x="42976" y="266738"/>
                  </a:lnTo>
                  <a:lnTo>
                    <a:pt x="42976" y="58458"/>
                  </a:lnTo>
                  <a:lnTo>
                    <a:pt x="156375" y="58458"/>
                  </a:lnTo>
                  <a:lnTo>
                    <a:pt x="156375" y="266738"/>
                  </a:lnTo>
                  <a:lnTo>
                    <a:pt x="199351" y="266738"/>
                  </a:lnTo>
                  <a:lnTo>
                    <a:pt x="199351" y="58458"/>
                  </a:lnTo>
                  <a:lnTo>
                    <a:pt x="199351" y="19088"/>
                  </a:lnTo>
                  <a:close/>
                </a:path>
                <a:path w="807084" h="407034">
                  <a:moveTo>
                    <a:pt x="528789" y="144424"/>
                  </a:moveTo>
                  <a:lnTo>
                    <a:pt x="520661" y="94818"/>
                  </a:lnTo>
                  <a:lnTo>
                    <a:pt x="496277" y="52222"/>
                  </a:lnTo>
                  <a:lnTo>
                    <a:pt x="495338" y="51320"/>
                  </a:lnTo>
                  <a:lnTo>
                    <a:pt x="484632" y="40982"/>
                  </a:lnTo>
                  <a:lnTo>
                    <a:pt x="484632" y="144424"/>
                  </a:lnTo>
                  <a:lnTo>
                    <a:pt x="483273" y="162471"/>
                  </a:lnTo>
                  <a:lnTo>
                    <a:pt x="462546" y="209181"/>
                  </a:lnTo>
                  <a:lnTo>
                    <a:pt x="421360" y="234086"/>
                  </a:lnTo>
                  <a:lnTo>
                    <a:pt x="404050" y="235750"/>
                  </a:lnTo>
                  <a:lnTo>
                    <a:pt x="386435" y="234086"/>
                  </a:lnTo>
                  <a:lnTo>
                    <a:pt x="344068" y="209181"/>
                  </a:lnTo>
                  <a:lnTo>
                    <a:pt x="322618" y="162801"/>
                  </a:lnTo>
                  <a:lnTo>
                    <a:pt x="322529" y="162471"/>
                  </a:lnTo>
                  <a:lnTo>
                    <a:pt x="321144" y="144424"/>
                  </a:lnTo>
                  <a:lnTo>
                    <a:pt x="321094" y="143827"/>
                  </a:lnTo>
                  <a:lnTo>
                    <a:pt x="322630" y="124066"/>
                  </a:lnTo>
                  <a:lnTo>
                    <a:pt x="322656" y="123723"/>
                  </a:lnTo>
                  <a:lnTo>
                    <a:pt x="327329" y="105930"/>
                  </a:lnTo>
                  <a:lnTo>
                    <a:pt x="327367" y="105778"/>
                  </a:lnTo>
                  <a:lnTo>
                    <a:pt x="359143" y="65417"/>
                  </a:lnTo>
                  <a:lnTo>
                    <a:pt x="385216" y="53708"/>
                  </a:lnTo>
                  <a:lnTo>
                    <a:pt x="387794" y="52882"/>
                  </a:lnTo>
                  <a:lnTo>
                    <a:pt x="403453" y="51320"/>
                  </a:lnTo>
                  <a:lnTo>
                    <a:pt x="419087" y="52882"/>
                  </a:lnTo>
                  <a:lnTo>
                    <a:pt x="433743" y="57594"/>
                  </a:lnTo>
                  <a:lnTo>
                    <a:pt x="447433" y="65417"/>
                  </a:lnTo>
                  <a:lnTo>
                    <a:pt x="460159" y="76390"/>
                  </a:lnTo>
                  <a:lnTo>
                    <a:pt x="470865" y="90043"/>
                  </a:lnTo>
                  <a:lnTo>
                    <a:pt x="478434" y="105778"/>
                  </a:lnTo>
                  <a:lnTo>
                    <a:pt x="478510" y="105930"/>
                  </a:lnTo>
                  <a:lnTo>
                    <a:pt x="483019" y="123723"/>
                  </a:lnTo>
                  <a:lnTo>
                    <a:pt x="483095" y="124066"/>
                  </a:lnTo>
                  <a:lnTo>
                    <a:pt x="484581" y="143827"/>
                  </a:lnTo>
                  <a:lnTo>
                    <a:pt x="484632" y="144424"/>
                  </a:lnTo>
                  <a:lnTo>
                    <a:pt x="484632" y="40982"/>
                  </a:lnTo>
                  <a:lnTo>
                    <a:pt x="478574" y="35115"/>
                  </a:lnTo>
                  <a:lnTo>
                    <a:pt x="458000" y="22898"/>
                  </a:lnTo>
                  <a:lnTo>
                    <a:pt x="434848" y="15659"/>
                  </a:lnTo>
                  <a:lnTo>
                    <a:pt x="435546" y="15659"/>
                  </a:lnTo>
                  <a:lnTo>
                    <a:pt x="408228" y="13119"/>
                  </a:lnTo>
                  <a:lnTo>
                    <a:pt x="383463" y="15659"/>
                  </a:lnTo>
                  <a:lnTo>
                    <a:pt x="361086" y="23266"/>
                  </a:lnTo>
                  <a:lnTo>
                    <a:pt x="341096" y="35953"/>
                  </a:lnTo>
                  <a:lnTo>
                    <a:pt x="323494" y="53708"/>
                  </a:lnTo>
                  <a:lnTo>
                    <a:pt x="323494" y="19088"/>
                  </a:lnTo>
                  <a:lnTo>
                    <a:pt x="280504" y="19088"/>
                  </a:lnTo>
                  <a:lnTo>
                    <a:pt x="280504" y="406438"/>
                  </a:lnTo>
                  <a:lnTo>
                    <a:pt x="323494" y="406438"/>
                  </a:lnTo>
                  <a:lnTo>
                    <a:pt x="323494" y="232168"/>
                  </a:lnTo>
                  <a:lnTo>
                    <a:pt x="340982" y="250444"/>
                  </a:lnTo>
                  <a:lnTo>
                    <a:pt x="361238" y="263486"/>
                  </a:lnTo>
                  <a:lnTo>
                    <a:pt x="384251" y="271322"/>
                  </a:lnTo>
                  <a:lnTo>
                    <a:pt x="410019" y="273939"/>
                  </a:lnTo>
                  <a:lnTo>
                    <a:pt x="435800" y="271564"/>
                  </a:lnTo>
                  <a:lnTo>
                    <a:pt x="458812" y="264464"/>
                  </a:lnTo>
                  <a:lnTo>
                    <a:pt x="479069" y="252628"/>
                  </a:lnTo>
                  <a:lnTo>
                    <a:pt x="496570" y="236042"/>
                  </a:lnTo>
                  <a:lnTo>
                    <a:pt x="496773" y="235750"/>
                  </a:lnTo>
                  <a:lnTo>
                    <a:pt x="510667" y="216103"/>
                  </a:lnTo>
                  <a:lnTo>
                    <a:pt x="520738" y="194183"/>
                  </a:lnTo>
                  <a:lnTo>
                    <a:pt x="526783" y="170294"/>
                  </a:lnTo>
                  <a:lnTo>
                    <a:pt x="528789" y="144424"/>
                  </a:lnTo>
                  <a:close/>
                </a:path>
                <a:path w="807084" h="407034">
                  <a:moveTo>
                    <a:pt x="806919" y="0"/>
                  </a:moveTo>
                  <a:lnTo>
                    <a:pt x="637425" y="182626"/>
                  </a:lnTo>
                  <a:lnTo>
                    <a:pt x="637425" y="19088"/>
                  </a:lnTo>
                  <a:lnTo>
                    <a:pt x="594448" y="19088"/>
                  </a:lnTo>
                  <a:lnTo>
                    <a:pt x="594448" y="284099"/>
                  </a:lnTo>
                  <a:lnTo>
                    <a:pt x="763955" y="101460"/>
                  </a:lnTo>
                  <a:lnTo>
                    <a:pt x="763955" y="266776"/>
                  </a:lnTo>
                  <a:lnTo>
                    <a:pt x="806919" y="266776"/>
                  </a:lnTo>
                  <a:lnTo>
                    <a:pt x="806919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9454612" y="8536169"/>
              <a:ext cx="190999" cy="247688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9690951" y="8517070"/>
              <a:ext cx="2068830" cy="284480"/>
            </a:xfrm>
            <a:custGeom>
              <a:avLst/>
              <a:gdLst/>
              <a:ahLst/>
              <a:cxnLst/>
              <a:rect l="l" t="t" r="r" b="b"/>
              <a:pathLst>
                <a:path w="2068829" h="284479">
                  <a:moveTo>
                    <a:pt x="198158" y="19138"/>
                  </a:moveTo>
                  <a:lnTo>
                    <a:pt x="0" y="19138"/>
                  </a:lnTo>
                  <a:lnTo>
                    <a:pt x="0" y="58508"/>
                  </a:lnTo>
                  <a:lnTo>
                    <a:pt x="77597" y="58508"/>
                  </a:lnTo>
                  <a:lnTo>
                    <a:pt x="77597" y="266788"/>
                  </a:lnTo>
                  <a:lnTo>
                    <a:pt x="120561" y="266788"/>
                  </a:lnTo>
                  <a:lnTo>
                    <a:pt x="120561" y="58508"/>
                  </a:lnTo>
                  <a:lnTo>
                    <a:pt x="198158" y="58508"/>
                  </a:lnTo>
                  <a:lnTo>
                    <a:pt x="198158" y="19138"/>
                  </a:lnTo>
                  <a:close/>
                </a:path>
                <a:path w="2068829" h="284479">
                  <a:moveTo>
                    <a:pt x="446455" y="19138"/>
                  </a:moveTo>
                  <a:lnTo>
                    <a:pt x="403479" y="19138"/>
                  </a:lnTo>
                  <a:lnTo>
                    <a:pt x="403479" y="120738"/>
                  </a:lnTo>
                  <a:lnTo>
                    <a:pt x="286499" y="120738"/>
                  </a:lnTo>
                  <a:lnTo>
                    <a:pt x="286499" y="19138"/>
                  </a:lnTo>
                  <a:lnTo>
                    <a:pt x="243522" y="19138"/>
                  </a:lnTo>
                  <a:lnTo>
                    <a:pt x="243522" y="120738"/>
                  </a:lnTo>
                  <a:lnTo>
                    <a:pt x="243522" y="160108"/>
                  </a:lnTo>
                  <a:lnTo>
                    <a:pt x="243522" y="266788"/>
                  </a:lnTo>
                  <a:lnTo>
                    <a:pt x="286499" y="266788"/>
                  </a:lnTo>
                  <a:lnTo>
                    <a:pt x="286499" y="160108"/>
                  </a:lnTo>
                  <a:lnTo>
                    <a:pt x="403479" y="160108"/>
                  </a:lnTo>
                  <a:lnTo>
                    <a:pt x="403479" y="266788"/>
                  </a:lnTo>
                  <a:lnTo>
                    <a:pt x="446455" y="266788"/>
                  </a:lnTo>
                  <a:lnTo>
                    <a:pt x="446455" y="160108"/>
                  </a:lnTo>
                  <a:lnTo>
                    <a:pt x="446455" y="120738"/>
                  </a:lnTo>
                  <a:lnTo>
                    <a:pt x="446455" y="19138"/>
                  </a:lnTo>
                  <a:close/>
                </a:path>
                <a:path w="2068829" h="284479">
                  <a:moveTo>
                    <a:pt x="774700" y="143840"/>
                  </a:moveTo>
                  <a:lnTo>
                    <a:pt x="772375" y="116725"/>
                  </a:lnTo>
                  <a:lnTo>
                    <a:pt x="765378" y="92075"/>
                  </a:lnTo>
                  <a:lnTo>
                    <a:pt x="753719" y="69875"/>
                  </a:lnTo>
                  <a:lnTo>
                    <a:pt x="738378" y="51333"/>
                  </a:lnTo>
                  <a:lnTo>
                    <a:pt x="737400" y="50139"/>
                  </a:lnTo>
                  <a:lnTo>
                    <a:pt x="730542" y="44551"/>
                  </a:lnTo>
                  <a:lnTo>
                    <a:pt x="730542" y="143840"/>
                  </a:lnTo>
                  <a:lnTo>
                    <a:pt x="728929" y="164172"/>
                  </a:lnTo>
                  <a:lnTo>
                    <a:pt x="704875" y="211289"/>
                  </a:lnTo>
                  <a:lnTo>
                    <a:pt x="660666" y="234226"/>
                  </a:lnTo>
                  <a:lnTo>
                    <a:pt x="643394" y="235762"/>
                  </a:lnTo>
                  <a:lnTo>
                    <a:pt x="626122" y="234226"/>
                  </a:lnTo>
                  <a:lnTo>
                    <a:pt x="581926" y="211289"/>
                  </a:lnTo>
                  <a:lnTo>
                    <a:pt x="557860" y="164172"/>
                  </a:lnTo>
                  <a:lnTo>
                    <a:pt x="556260" y="143840"/>
                  </a:lnTo>
                  <a:lnTo>
                    <a:pt x="557847" y="123494"/>
                  </a:lnTo>
                  <a:lnTo>
                    <a:pt x="581621" y="76098"/>
                  </a:lnTo>
                  <a:lnTo>
                    <a:pt x="625881" y="52882"/>
                  </a:lnTo>
                  <a:lnTo>
                    <a:pt x="643394" y="51333"/>
                  </a:lnTo>
                  <a:lnTo>
                    <a:pt x="660971" y="52882"/>
                  </a:lnTo>
                  <a:lnTo>
                    <a:pt x="705180" y="75806"/>
                  </a:lnTo>
                  <a:lnTo>
                    <a:pt x="728954" y="123253"/>
                  </a:lnTo>
                  <a:lnTo>
                    <a:pt x="730542" y="143840"/>
                  </a:lnTo>
                  <a:lnTo>
                    <a:pt x="730542" y="44551"/>
                  </a:lnTo>
                  <a:lnTo>
                    <a:pt x="717537" y="33947"/>
                  </a:lnTo>
                  <a:lnTo>
                    <a:pt x="695248" y="22390"/>
                  </a:lnTo>
                  <a:lnTo>
                    <a:pt x="670534" y="15455"/>
                  </a:lnTo>
                  <a:lnTo>
                    <a:pt x="643394" y="13144"/>
                  </a:lnTo>
                  <a:lnTo>
                    <a:pt x="616254" y="15455"/>
                  </a:lnTo>
                  <a:lnTo>
                    <a:pt x="569252" y="33947"/>
                  </a:lnTo>
                  <a:lnTo>
                    <a:pt x="533069" y="69875"/>
                  </a:lnTo>
                  <a:lnTo>
                    <a:pt x="514426" y="116725"/>
                  </a:lnTo>
                  <a:lnTo>
                    <a:pt x="512089" y="143840"/>
                  </a:lnTo>
                  <a:lnTo>
                    <a:pt x="514426" y="170700"/>
                  </a:lnTo>
                  <a:lnTo>
                    <a:pt x="533069" y="217258"/>
                  </a:lnTo>
                  <a:lnTo>
                    <a:pt x="569252" y="253149"/>
                  </a:lnTo>
                  <a:lnTo>
                    <a:pt x="616254" y="271640"/>
                  </a:lnTo>
                  <a:lnTo>
                    <a:pt x="643394" y="273951"/>
                  </a:lnTo>
                  <a:lnTo>
                    <a:pt x="670534" y="271640"/>
                  </a:lnTo>
                  <a:lnTo>
                    <a:pt x="717537" y="253149"/>
                  </a:lnTo>
                  <a:lnTo>
                    <a:pt x="753719" y="217258"/>
                  </a:lnTo>
                  <a:lnTo>
                    <a:pt x="772375" y="170700"/>
                  </a:lnTo>
                  <a:lnTo>
                    <a:pt x="774700" y="143840"/>
                  </a:lnTo>
                  <a:close/>
                </a:path>
                <a:path w="2068829" h="284479">
                  <a:moveTo>
                    <a:pt x="1191869" y="12"/>
                  </a:moveTo>
                  <a:lnTo>
                    <a:pt x="1022375" y="182638"/>
                  </a:lnTo>
                  <a:lnTo>
                    <a:pt x="1022375" y="19100"/>
                  </a:lnTo>
                  <a:lnTo>
                    <a:pt x="979398" y="19100"/>
                  </a:lnTo>
                  <a:lnTo>
                    <a:pt x="979398" y="284111"/>
                  </a:lnTo>
                  <a:lnTo>
                    <a:pt x="1148905" y="101473"/>
                  </a:lnTo>
                  <a:lnTo>
                    <a:pt x="1148905" y="266788"/>
                  </a:lnTo>
                  <a:lnTo>
                    <a:pt x="1191869" y="266788"/>
                  </a:lnTo>
                  <a:lnTo>
                    <a:pt x="1191869" y="12"/>
                  </a:lnTo>
                  <a:close/>
                </a:path>
                <a:path w="2068829" h="284479">
                  <a:moveTo>
                    <a:pt x="1566710" y="266788"/>
                  </a:moveTo>
                  <a:lnTo>
                    <a:pt x="1507032" y="0"/>
                  </a:lnTo>
                  <a:lnTo>
                    <a:pt x="1406753" y="201739"/>
                  </a:lnTo>
                  <a:lnTo>
                    <a:pt x="1304099" y="0"/>
                  </a:lnTo>
                  <a:lnTo>
                    <a:pt x="1244422" y="266788"/>
                  </a:lnTo>
                  <a:lnTo>
                    <a:pt x="1288592" y="266788"/>
                  </a:lnTo>
                  <a:lnTo>
                    <a:pt x="1320215" y="113411"/>
                  </a:lnTo>
                  <a:lnTo>
                    <a:pt x="1405572" y="284099"/>
                  </a:lnTo>
                  <a:lnTo>
                    <a:pt x="1489722" y="113411"/>
                  </a:lnTo>
                  <a:lnTo>
                    <a:pt x="1522539" y="266788"/>
                  </a:lnTo>
                  <a:lnTo>
                    <a:pt x="1566710" y="266788"/>
                  </a:lnTo>
                  <a:close/>
                </a:path>
                <a:path w="2068829" h="284479">
                  <a:moveTo>
                    <a:pt x="1840585" y="151599"/>
                  </a:moveTo>
                  <a:lnTo>
                    <a:pt x="1839798" y="124294"/>
                  </a:lnTo>
                  <a:lnTo>
                    <a:pt x="1838363" y="115798"/>
                  </a:lnTo>
                  <a:lnTo>
                    <a:pt x="1835658" y="99669"/>
                  </a:lnTo>
                  <a:lnTo>
                    <a:pt x="1817293" y="58496"/>
                  </a:lnTo>
                  <a:lnTo>
                    <a:pt x="1796415" y="36576"/>
                  </a:lnTo>
                  <a:lnTo>
                    <a:pt x="1796415" y="115798"/>
                  </a:lnTo>
                  <a:lnTo>
                    <a:pt x="1650796" y="115798"/>
                  </a:lnTo>
                  <a:lnTo>
                    <a:pt x="1666849" y="79260"/>
                  </a:lnTo>
                  <a:lnTo>
                    <a:pt x="1698307" y="55892"/>
                  </a:lnTo>
                  <a:lnTo>
                    <a:pt x="1723593" y="51333"/>
                  </a:lnTo>
                  <a:lnTo>
                    <a:pt x="1737309" y="52476"/>
                  </a:lnTo>
                  <a:lnTo>
                    <a:pt x="1736991" y="52476"/>
                  </a:lnTo>
                  <a:lnTo>
                    <a:pt x="1749183" y="55740"/>
                  </a:lnTo>
                  <a:lnTo>
                    <a:pt x="1780133" y="78473"/>
                  </a:lnTo>
                  <a:lnTo>
                    <a:pt x="1796415" y="115798"/>
                  </a:lnTo>
                  <a:lnTo>
                    <a:pt x="1796415" y="36576"/>
                  </a:lnTo>
                  <a:lnTo>
                    <a:pt x="1778063" y="24485"/>
                  </a:lnTo>
                  <a:lnTo>
                    <a:pt x="1752727" y="15976"/>
                  </a:lnTo>
                  <a:lnTo>
                    <a:pt x="1723593" y="13131"/>
                  </a:lnTo>
                  <a:lnTo>
                    <a:pt x="1697545" y="15468"/>
                  </a:lnTo>
                  <a:lnTo>
                    <a:pt x="1653832" y="34124"/>
                  </a:lnTo>
                  <a:lnTo>
                    <a:pt x="1621929" y="70307"/>
                  </a:lnTo>
                  <a:lnTo>
                    <a:pt x="1605661" y="117309"/>
                  </a:lnTo>
                  <a:lnTo>
                    <a:pt x="1603629" y="144437"/>
                  </a:lnTo>
                  <a:lnTo>
                    <a:pt x="1605889" y="174675"/>
                  </a:lnTo>
                  <a:lnTo>
                    <a:pt x="1623949" y="223164"/>
                  </a:lnTo>
                  <a:lnTo>
                    <a:pt x="1658670" y="255651"/>
                  </a:lnTo>
                  <a:lnTo>
                    <a:pt x="1701800" y="271919"/>
                  </a:lnTo>
                  <a:lnTo>
                    <a:pt x="1725993" y="273951"/>
                  </a:lnTo>
                  <a:lnTo>
                    <a:pt x="1749272" y="272046"/>
                  </a:lnTo>
                  <a:lnTo>
                    <a:pt x="1790458" y="256832"/>
                  </a:lnTo>
                  <a:lnTo>
                    <a:pt x="1824913" y="225463"/>
                  </a:lnTo>
                  <a:lnTo>
                    <a:pt x="1838782" y="203530"/>
                  </a:lnTo>
                  <a:lnTo>
                    <a:pt x="1802980" y="183832"/>
                  </a:lnTo>
                  <a:lnTo>
                    <a:pt x="1798015" y="193344"/>
                  </a:lnTo>
                  <a:lnTo>
                    <a:pt x="1792084" y="202184"/>
                  </a:lnTo>
                  <a:lnTo>
                    <a:pt x="1753895" y="231279"/>
                  </a:lnTo>
                  <a:lnTo>
                    <a:pt x="1726577" y="235762"/>
                  </a:lnTo>
                  <a:lnTo>
                    <a:pt x="1710804" y="234302"/>
                  </a:lnTo>
                  <a:lnTo>
                    <a:pt x="1671078" y="212483"/>
                  </a:lnTo>
                  <a:lnTo>
                    <a:pt x="1649476" y="169506"/>
                  </a:lnTo>
                  <a:lnTo>
                    <a:pt x="1647812" y="151599"/>
                  </a:lnTo>
                  <a:lnTo>
                    <a:pt x="1840585" y="151599"/>
                  </a:lnTo>
                  <a:close/>
                </a:path>
                <a:path w="2068829" h="284479">
                  <a:moveTo>
                    <a:pt x="2068576" y="19138"/>
                  </a:moveTo>
                  <a:lnTo>
                    <a:pt x="1870430" y="19138"/>
                  </a:lnTo>
                  <a:lnTo>
                    <a:pt x="1870430" y="58508"/>
                  </a:lnTo>
                  <a:lnTo>
                    <a:pt x="1948014" y="58508"/>
                  </a:lnTo>
                  <a:lnTo>
                    <a:pt x="1948014" y="266788"/>
                  </a:lnTo>
                  <a:lnTo>
                    <a:pt x="1990991" y="266788"/>
                  </a:lnTo>
                  <a:lnTo>
                    <a:pt x="1990991" y="58508"/>
                  </a:lnTo>
                  <a:lnTo>
                    <a:pt x="2068576" y="58508"/>
                  </a:lnTo>
                  <a:lnTo>
                    <a:pt x="2068576" y="19138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1804939" y="8536169"/>
              <a:ext cx="181439" cy="247688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2032974" y="8545132"/>
              <a:ext cx="205313" cy="220830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12274067" y="8530202"/>
              <a:ext cx="2346325" cy="344805"/>
            </a:xfrm>
            <a:custGeom>
              <a:avLst/>
              <a:gdLst/>
              <a:ahLst/>
              <a:cxnLst/>
              <a:rect l="l" t="t" r="r" b="b"/>
              <a:pathLst>
                <a:path w="2346325" h="344804">
                  <a:moveTo>
                    <a:pt x="88341" y="209499"/>
                  </a:moveTo>
                  <a:lnTo>
                    <a:pt x="48945" y="195173"/>
                  </a:lnTo>
                  <a:lnTo>
                    <a:pt x="0" y="333044"/>
                  </a:lnTo>
                  <a:lnTo>
                    <a:pt x="28054" y="344385"/>
                  </a:lnTo>
                  <a:lnTo>
                    <a:pt x="88341" y="209499"/>
                  </a:lnTo>
                  <a:close/>
                </a:path>
                <a:path w="2346325" h="344804">
                  <a:moveTo>
                    <a:pt x="515620" y="131318"/>
                  </a:moveTo>
                  <a:lnTo>
                    <a:pt x="506590" y="78346"/>
                  </a:lnTo>
                  <a:lnTo>
                    <a:pt x="479513" y="36410"/>
                  </a:lnTo>
                  <a:lnTo>
                    <a:pt x="436765" y="9105"/>
                  </a:lnTo>
                  <a:lnTo>
                    <a:pt x="380733" y="0"/>
                  </a:lnTo>
                  <a:lnTo>
                    <a:pt x="362864" y="787"/>
                  </a:lnTo>
                  <a:lnTo>
                    <a:pt x="345668" y="3136"/>
                  </a:lnTo>
                  <a:lnTo>
                    <a:pt x="329145" y="7061"/>
                  </a:lnTo>
                  <a:lnTo>
                    <a:pt x="313296" y="12534"/>
                  </a:lnTo>
                  <a:lnTo>
                    <a:pt x="313296" y="54317"/>
                  </a:lnTo>
                  <a:lnTo>
                    <a:pt x="330606" y="47269"/>
                  </a:lnTo>
                  <a:lnTo>
                    <a:pt x="347903" y="42227"/>
                  </a:lnTo>
                  <a:lnTo>
                    <a:pt x="365213" y="39204"/>
                  </a:lnTo>
                  <a:lnTo>
                    <a:pt x="382524" y="38201"/>
                  </a:lnTo>
                  <a:lnTo>
                    <a:pt x="398411" y="39357"/>
                  </a:lnTo>
                  <a:lnTo>
                    <a:pt x="439826" y="56718"/>
                  </a:lnTo>
                  <a:lnTo>
                    <a:pt x="466788" y="92519"/>
                  </a:lnTo>
                  <a:lnTo>
                    <a:pt x="471449" y="108038"/>
                  </a:lnTo>
                  <a:lnTo>
                    <a:pt x="340741" y="108038"/>
                  </a:lnTo>
                  <a:lnTo>
                    <a:pt x="340741" y="146227"/>
                  </a:lnTo>
                  <a:lnTo>
                    <a:pt x="471449" y="146227"/>
                  </a:lnTo>
                  <a:lnTo>
                    <a:pt x="468325" y="162445"/>
                  </a:lnTo>
                  <a:lnTo>
                    <a:pt x="442810" y="201447"/>
                  </a:lnTo>
                  <a:lnTo>
                    <a:pt x="399834" y="221297"/>
                  </a:lnTo>
                  <a:lnTo>
                    <a:pt x="383133" y="222631"/>
                  </a:lnTo>
                  <a:lnTo>
                    <a:pt x="364883" y="221538"/>
                  </a:lnTo>
                  <a:lnTo>
                    <a:pt x="347154" y="218300"/>
                  </a:lnTo>
                  <a:lnTo>
                    <a:pt x="329958" y="212890"/>
                  </a:lnTo>
                  <a:lnTo>
                    <a:pt x="313296" y="205320"/>
                  </a:lnTo>
                  <a:lnTo>
                    <a:pt x="313296" y="247091"/>
                  </a:lnTo>
                  <a:lnTo>
                    <a:pt x="330225" y="253098"/>
                  </a:lnTo>
                  <a:lnTo>
                    <a:pt x="347611" y="257390"/>
                  </a:lnTo>
                  <a:lnTo>
                    <a:pt x="365442" y="259969"/>
                  </a:lnTo>
                  <a:lnTo>
                    <a:pt x="383730" y="260819"/>
                  </a:lnTo>
                  <a:lnTo>
                    <a:pt x="411607" y="258546"/>
                  </a:lnTo>
                  <a:lnTo>
                    <a:pt x="459206" y="240347"/>
                  </a:lnTo>
                  <a:lnTo>
                    <a:pt x="494982" y="204952"/>
                  </a:lnTo>
                  <a:lnTo>
                    <a:pt x="513321" y="158407"/>
                  </a:lnTo>
                  <a:lnTo>
                    <a:pt x="515620" y="131318"/>
                  </a:lnTo>
                  <a:close/>
                </a:path>
                <a:path w="2346325" h="344804">
                  <a:moveTo>
                    <a:pt x="743648" y="6007"/>
                  </a:moveTo>
                  <a:lnTo>
                    <a:pt x="545490" y="6007"/>
                  </a:lnTo>
                  <a:lnTo>
                    <a:pt x="545490" y="45377"/>
                  </a:lnTo>
                  <a:lnTo>
                    <a:pt x="623087" y="45377"/>
                  </a:lnTo>
                  <a:lnTo>
                    <a:pt x="623087" y="253657"/>
                  </a:lnTo>
                  <a:lnTo>
                    <a:pt x="666051" y="253657"/>
                  </a:lnTo>
                  <a:lnTo>
                    <a:pt x="666051" y="45377"/>
                  </a:lnTo>
                  <a:lnTo>
                    <a:pt x="743648" y="45377"/>
                  </a:lnTo>
                  <a:lnTo>
                    <a:pt x="743648" y="6007"/>
                  </a:lnTo>
                  <a:close/>
                </a:path>
                <a:path w="2346325" h="344804">
                  <a:moveTo>
                    <a:pt x="1036091" y="130708"/>
                  </a:moveTo>
                  <a:lnTo>
                    <a:pt x="1026769" y="78943"/>
                  </a:lnTo>
                  <a:lnTo>
                    <a:pt x="999782" y="38201"/>
                  </a:lnTo>
                  <a:lnTo>
                    <a:pt x="991933" y="31419"/>
                  </a:lnTo>
                  <a:lnTo>
                    <a:pt x="991933" y="130708"/>
                  </a:lnTo>
                  <a:lnTo>
                    <a:pt x="990320" y="151041"/>
                  </a:lnTo>
                  <a:lnTo>
                    <a:pt x="966266" y="198158"/>
                  </a:lnTo>
                  <a:lnTo>
                    <a:pt x="922058" y="221094"/>
                  </a:lnTo>
                  <a:lnTo>
                    <a:pt x="904786" y="222631"/>
                  </a:lnTo>
                  <a:lnTo>
                    <a:pt x="887514" y="221094"/>
                  </a:lnTo>
                  <a:lnTo>
                    <a:pt x="843318" y="198158"/>
                  </a:lnTo>
                  <a:lnTo>
                    <a:pt x="819251" y="151041"/>
                  </a:lnTo>
                  <a:lnTo>
                    <a:pt x="817651" y="130708"/>
                  </a:lnTo>
                  <a:lnTo>
                    <a:pt x="819238" y="110363"/>
                  </a:lnTo>
                  <a:lnTo>
                    <a:pt x="843013" y="62966"/>
                  </a:lnTo>
                  <a:lnTo>
                    <a:pt x="887272" y="39751"/>
                  </a:lnTo>
                  <a:lnTo>
                    <a:pt x="904786" y="38201"/>
                  </a:lnTo>
                  <a:lnTo>
                    <a:pt x="922362" y="39751"/>
                  </a:lnTo>
                  <a:lnTo>
                    <a:pt x="966571" y="62674"/>
                  </a:lnTo>
                  <a:lnTo>
                    <a:pt x="990346" y="110121"/>
                  </a:lnTo>
                  <a:lnTo>
                    <a:pt x="991933" y="130708"/>
                  </a:lnTo>
                  <a:lnTo>
                    <a:pt x="991933" y="31419"/>
                  </a:lnTo>
                  <a:lnTo>
                    <a:pt x="978928" y="20815"/>
                  </a:lnTo>
                  <a:lnTo>
                    <a:pt x="956640" y="9258"/>
                  </a:lnTo>
                  <a:lnTo>
                    <a:pt x="931926" y="2324"/>
                  </a:lnTo>
                  <a:lnTo>
                    <a:pt x="904786" y="12"/>
                  </a:lnTo>
                  <a:lnTo>
                    <a:pt x="877646" y="2324"/>
                  </a:lnTo>
                  <a:lnTo>
                    <a:pt x="830643" y="20815"/>
                  </a:lnTo>
                  <a:lnTo>
                    <a:pt x="794461" y="56743"/>
                  </a:lnTo>
                  <a:lnTo>
                    <a:pt x="775817" y="103593"/>
                  </a:lnTo>
                  <a:lnTo>
                    <a:pt x="773480" y="130708"/>
                  </a:lnTo>
                  <a:lnTo>
                    <a:pt x="775817" y="157568"/>
                  </a:lnTo>
                  <a:lnTo>
                    <a:pt x="794461" y="204127"/>
                  </a:lnTo>
                  <a:lnTo>
                    <a:pt x="830643" y="240017"/>
                  </a:lnTo>
                  <a:lnTo>
                    <a:pt x="877646" y="258508"/>
                  </a:lnTo>
                  <a:lnTo>
                    <a:pt x="904786" y="260819"/>
                  </a:lnTo>
                  <a:lnTo>
                    <a:pt x="931926" y="258508"/>
                  </a:lnTo>
                  <a:lnTo>
                    <a:pt x="978928" y="240017"/>
                  </a:lnTo>
                  <a:lnTo>
                    <a:pt x="1015111" y="204127"/>
                  </a:lnTo>
                  <a:lnTo>
                    <a:pt x="1033767" y="157568"/>
                  </a:lnTo>
                  <a:lnTo>
                    <a:pt x="1036091" y="130708"/>
                  </a:lnTo>
                  <a:close/>
                </a:path>
                <a:path w="2346325" h="344804">
                  <a:moveTo>
                    <a:pt x="1487805" y="130708"/>
                  </a:moveTo>
                  <a:lnTo>
                    <a:pt x="1478483" y="78943"/>
                  </a:lnTo>
                  <a:lnTo>
                    <a:pt x="1451495" y="38201"/>
                  </a:lnTo>
                  <a:lnTo>
                    <a:pt x="1443647" y="31419"/>
                  </a:lnTo>
                  <a:lnTo>
                    <a:pt x="1443647" y="130708"/>
                  </a:lnTo>
                  <a:lnTo>
                    <a:pt x="1442034" y="151041"/>
                  </a:lnTo>
                  <a:lnTo>
                    <a:pt x="1417980" y="198158"/>
                  </a:lnTo>
                  <a:lnTo>
                    <a:pt x="1373771" y="221094"/>
                  </a:lnTo>
                  <a:lnTo>
                    <a:pt x="1356499" y="222631"/>
                  </a:lnTo>
                  <a:lnTo>
                    <a:pt x="1339227" y="221094"/>
                  </a:lnTo>
                  <a:lnTo>
                    <a:pt x="1295031" y="198158"/>
                  </a:lnTo>
                  <a:lnTo>
                    <a:pt x="1270965" y="151041"/>
                  </a:lnTo>
                  <a:lnTo>
                    <a:pt x="1269365" y="130708"/>
                  </a:lnTo>
                  <a:lnTo>
                    <a:pt x="1270952" y="110363"/>
                  </a:lnTo>
                  <a:lnTo>
                    <a:pt x="1294726" y="62966"/>
                  </a:lnTo>
                  <a:lnTo>
                    <a:pt x="1338986" y="39751"/>
                  </a:lnTo>
                  <a:lnTo>
                    <a:pt x="1356499" y="38201"/>
                  </a:lnTo>
                  <a:lnTo>
                    <a:pt x="1374241" y="39751"/>
                  </a:lnTo>
                  <a:lnTo>
                    <a:pt x="1374076" y="39751"/>
                  </a:lnTo>
                  <a:lnTo>
                    <a:pt x="1390294" y="44399"/>
                  </a:lnTo>
                  <a:lnTo>
                    <a:pt x="1429372" y="76111"/>
                  </a:lnTo>
                  <a:lnTo>
                    <a:pt x="1443647" y="130708"/>
                  </a:lnTo>
                  <a:lnTo>
                    <a:pt x="1443647" y="31419"/>
                  </a:lnTo>
                  <a:lnTo>
                    <a:pt x="1430642" y="20815"/>
                  </a:lnTo>
                  <a:lnTo>
                    <a:pt x="1408353" y="9258"/>
                  </a:lnTo>
                  <a:lnTo>
                    <a:pt x="1383639" y="2324"/>
                  </a:lnTo>
                  <a:lnTo>
                    <a:pt x="1356499" y="12"/>
                  </a:lnTo>
                  <a:lnTo>
                    <a:pt x="1329359" y="2324"/>
                  </a:lnTo>
                  <a:lnTo>
                    <a:pt x="1282357" y="20815"/>
                  </a:lnTo>
                  <a:lnTo>
                    <a:pt x="1246174" y="56743"/>
                  </a:lnTo>
                  <a:lnTo>
                    <a:pt x="1227531" y="103593"/>
                  </a:lnTo>
                  <a:lnTo>
                    <a:pt x="1225207" y="130708"/>
                  </a:lnTo>
                  <a:lnTo>
                    <a:pt x="1227531" y="157568"/>
                  </a:lnTo>
                  <a:lnTo>
                    <a:pt x="1246174" y="204127"/>
                  </a:lnTo>
                  <a:lnTo>
                    <a:pt x="1282357" y="240017"/>
                  </a:lnTo>
                  <a:lnTo>
                    <a:pt x="1329359" y="258508"/>
                  </a:lnTo>
                  <a:lnTo>
                    <a:pt x="1356499" y="260819"/>
                  </a:lnTo>
                  <a:lnTo>
                    <a:pt x="1383639" y="258508"/>
                  </a:lnTo>
                  <a:lnTo>
                    <a:pt x="1430642" y="240017"/>
                  </a:lnTo>
                  <a:lnTo>
                    <a:pt x="1466824" y="204127"/>
                  </a:lnTo>
                  <a:lnTo>
                    <a:pt x="1485480" y="157568"/>
                  </a:lnTo>
                  <a:lnTo>
                    <a:pt x="1487805" y="130708"/>
                  </a:lnTo>
                  <a:close/>
                </a:path>
                <a:path w="2346325" h="344804">
                  <a:moveTo>
                    <a:pt x="1749285" y="183832"/>
                  </a:moveTo>
                  <a:lnTo>
                    <a:pt x="1732191" y="200812"/>
                  </a:lnTo>
                  <a:lnTo>
                    <a:pt x="1713166" y="212928"/>
                  </a:lnTo>
                  <a:lnTo>
                    <a:pt x="1692198" y="220205"/>
                  </a:lnTo>
                  <a:lnTo>
                    <a:pt x="1669288" y="222631"/>
                  </a:lnTo>
                  <a:lnTo>
                    <a:pt x="1652028" y="221094"/>
                  </a:lnTo>
                  <a:lnTo>
                    <a:pt x="1607832" y="198170"/>
                  </a:lnTo>
                  <a:lnTo>
                    <a:pt x="1583766" y="151041"/>
                  </a:lnTo>
                  <a:lnTo>
                    <a:pt x="1582166" y="130708"/>
                  </a:lnTo>
                  <a:lnTo>
                    <a:pt x="1583766" y="110375"/>
                  </a:lnTo>
                  <a:lnTo>
                    <a:pt x="1607832" y="62966"/>
                  </a:lnTo>
                  <a:lnTo>
                    <a:pt x="1652358" y="39751"/>
                  </a:lnTo>
                  <a:lnTo>
                    <a:pt x="1669897" y="38201"/>
                  </a:lnTo>
                  <a:lnTo>
                    <a:pt x="1692871" y="40513"/>
                  </a:lnTo>
                  <a:lnTo>
                    <a:pt x="1713471" y="47459"/>
                  </a:lnTo>
                  <a:lnTo>
                    <a:pt x="1731670" y="59016"/>
                  </a:lnTo>
                  <a:lnTo>
                    <a:pt x="1747494" y="75209"/>
                  </a:lnTo>
                  <a:lnTo>
                    <a:pt x="1747494" y="23876"/>
                  </a:lnTo>
                  <a:lnTo>
                    <a:pt x="1729917" y="13436"/>
                  </a:lnTo>
                  <a:lnTo>
                    <a:pt x="1711223" y="5981"/>
                  </a:lnTo>
                  <a:lnTo>
                    <a:pt x="1691424" y="1511"/>
                  </a:lnTo>
                  <a:lnTo>
                    <a:pt x="1670481" y="12"/>
                  </a:lnTo>
                  <a:lnTo>
                    <a:pt x="1643075" y="2349"/>
                  </a:lnTo>
                  <a:lnTo>
                    <a:pt x="1595628" y="20993"/>
                  </a:lnTo>
                  <a:lnTo>
                    <a:pt x="1559140" y="57175"/>
                  </a:lnTo>
                  <a:lnTo>
                    <a:pt x="1540332" y="104178"/>
                  </a:lnTo>
                  <a:lnTo>
                    <a:pt x="1537982" y="131318"/>
                  </a:lnTo>
                  <a:lnTo>
                    <a:pt x="1540319" y="158153"/>
                  </a:lnTo>
                  <a:lnTo>
                    <a:pt x="1558975" y="204558"/>
                  </a:lnTo>
                  <a:lnTo>
                    <a:pt x="1595234" y="240182"/>
                  </a:lnTo>
                  <a:lnTo>
                    <a:pt x="1642821" y="258533"/>
                  </a:lnTo>
                  <a:lnTo>
                    <a:pt x="1670481" y="260819"/>
                  </a:lnTo>
                  <a:lnTo>
                    <a:pt x="1691754" y="259219"/>
                  </a:lnTo>
                  <a:lnTo>
                    <a:pt x="1711972" y="254406"/>
                  </a:lnTo>
                  <a:lnTo>
                    <a:pt x="1731149" y="246392"/>
                  </a:lnTo>
                  <a:lnTo>
                    <a:pt x="1749285" y="235165"/>
                  </a:lnTo>
                  <a:lnTo>
                    <a:pt x="1749285" y="183832"/>
                  </a:lnTo>
                  <a:close/>
                </a:path>
                <a:path w="2346325" h="344804">
                  <a:moveTo>
                    <a:pt x="2017852" y="6007"/>
                  </a:moveTo>
                  <a:lnTo>
                    <a:pt x="1974875" y="6007"/>
                  </a:lnTo>
                  <a:lnTo>
                    <a:pt x="1974875" y="107607"/>
                  </a:lnTo>
                  <a:lnTo>
                    <a:pt x="1857895" y="107607"/>
                  </a:lnTo>
                  <a:lnTo>
                    <a:pt x="1857895" y="6007"/>
                  </a:lnTo>
                  <a:lnTo>
                    <a:pt x="1814918" y="6007"/>
                  </a:lnTo>
                  <a:lnTo>
                    <a:pt x="1814918" y="107607"/>
                  </a:lnTo>
                  <a:lnTo>
                    <a:pt x="1814918" y="146977"/>
                  </a:lnTo>
                  <a:lnTo>
                    <a:pt x="1814918" y="253657"/>
                  </a:lnTo>
                  <a:lnTo>
                    <a:pt x="1857895" y="253657"/>
                  </a:lnTo>
                  <a:lnTo>
                    <a:pt x="1857895" y="146977"/>
                  </a:lnTo>
                  <a:lnTo>
                    <a:pt x="1974875" y="146977"/>
                  </a:lnTo>
                  <a:lnTo>
                    <a:pt x="1974875" y="253657"/>
                  </a:lnTo>
                  <a:lnTo>
                    <a:pt x="2017852" y="253657"/>
                  </a:lnTo>
                  <a:lnTo>
                    <a:pt x="2017852" y="146977"/>
                  </a:lnTo>
                  <a:lnTo>
                    <a:pt x="2017852" y="107607"/>
                  </a:lnTo>
                  <a:lnTo>
                    <a:pt x="2017852" y="6007"/>
                  </a:lnTo>
                  <a:close/>
                </a:path>
                <a:path w="2346325" h="344804">
                  <a:moveTo>
                    <a:pt x="2346109" y="130708"/>
                  </a:moveTo>
                  <a:lnTo>
                    <a:pt x="2336787" y="78943"/>
                  </a:lnTo>
                  <a:lnTo>
                    <a:pt x="2309787" y="38201"/>
                  </a:lnTo>
                  <a:lnTo>
                    <a:pt x="2301938" y="31419"/>
                  </a:lnTo>
                  <a:lnTo>
                    <a:pt x="2301938" y="130708"/>
                  </a:lnTo>
                  <a:lnTo>
                    <a:pt x="2300338" y="151041"/>
                  </a:lnTo>
                  <a:lnTo>
                    <a:pt x="2276284" y="198158"/>
                  </a:lnTo>
                  <a:lnTo>
                    <a:pt x="2232075" y="221094"/>
                  </a:lnTo>
                  <a:lnTo>
                    <a:pt x="2214803" y="222631"/>
                  </a:lnTo>
                  <a:lnTo>
                    <a:pt x="2197531" y="221094"/>
                  </a:lnTo>
                  <a:lnTo>
                    <a:pt x="2153335" y="198158"/>
                  </a:lnTo>
                  <a:lnTo>
                    <a:pt x="2129269" y="151041"/>
                  </a:lnTo>
                  <a:lnTo>
                    <a:pt x="2127669" y="130708"/>
                  </a:lnTo>
                  <a:lnTo>
                    <a:pt x="2129256" y="110363"/>
                  </a:lnTo>
                  <a:lnTo>
                    <a:pt x="2153031" y="62966"/>
                  </a:lnTo>
                  <a:lnTo>
                    <a:pt x="2197290" y="39751"/>
                  </a:lnTo>
                  <a:lnTo>
                    <a:pt x="2214803" y="38201"/>
                  </a:lnTo>
                  <a:lnTo>
                    <a:pt x="2232380" y="39751"/>
                  </a:lnTo>
                  <a:lnTo>
                    <a:pt x="2276576" y="62674"/>
                  </a:lnTo>
                  <a:lnTo>
                    <a:pt x="2300351" y="110121"/>
                  </a:lnTo>
                  <a:lnTo>
                    <a:pt x="2301938" y="130708"/>
                  </a:lnTo>
                  <a:lnTo>
                    <a:pt x="2301938" y="31419"/>
                  </a:lnTo>
                  <a:lnTo>
                    <a:pt x="2288933" y="20815"/>
                  </a:lnTo>
                  <a:lnTo>
                    <a:pt x="2266658" y="9258"/>
                  </a:lnTo>
                  <a:lnTo>
                    <a:pt x="2241943" y="2324"/>
                  </a:lnTo>
                  <a:lnTo>
                    <a:pt x="2214803" y="12"/>
                  </a:lnTo>
                  <a:lnTo>
                    <a:pt x="2187664" y="2324"/>
                  </a:lnTo>
                  <a:lnTo>
                    <a:pt x="2140661" y="20815"/>
                  </a:lnTo>
                  <a:lnTo>
                    <a:pt x="2104478" y="56743"/>
                  </a:lnTo>
                  <a:lnTo>
                    <a:pt x="2085835" y="103593"/>
                  </a:lnTo>
                  <a:lnTo>
                    <a:pt x="2083498" y="130708"/>
                  </a:lnTo>
                  <a:lnTo>
                    <a:pt x="2085835" y="157568"/>
                  </a:lnTo>
                  <a:lnTo>
                    <a:pt x="2104478" y="204127"/>
                  </a:lnTo>
                  <a:lnTo>
                    <a:pt x="2140661" y="240017"/>
                  </a:lnTo>
                  <a:lnTo>
                    <a:pt x="2187664" y="258508"/>
                  </a:lnTo>
                  <a:lnTo>
                    <a:pt x="2214803" y="260819"/>
                  </a:lnTo>
                  <a:lnTo>
                    <a:pt x="2241943" y="258508"/>
                  </a:lnTo>
                  <a:lnTo>
                    <a:pt x="2288933" y="240017"/>
                  </a:lnTo>
                  <a:lnTo>
                    <a:pt x="2325116" y="204127"/>
                  </a:lnTo>
                  <a:lnTo>
                    <a:pt x="2343772" y="157568"/>
                  </a:lnTo>
                  <a:lnTo>
                    <a:pt x="2346109" y="130708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4685793" y="8536169"/>
              <a:ext cx="190988" cy="247688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14942464" y="8385778"/>
              <a:ext cx="1650364" cy="537845"/>
            </a:xfrm>
            <a:custGeom>
              <a:avLst/>
              <a:gdLst/>
              <a:ahLst/>
              <a:cxnLst/>
              <a:rect l="l" t="t" r="r" b="b"/>
              <a:pathLst>
                <a:path w="1650365" h="537845">
                  <a:moveTo>
                    <a:pt x="202933" y="150431"/>
                  </a:moveTo>
                  <a:lnTo>
                    <a:pt x="159956" y="150431"/>
                  </a:lnTo>
                  <a:lnTo>
                    <a:pt x="159956" y="252031"/>
                  </a:lnTo>
                  <a:lnTo>
                    <a:pt x="42976" y="252031"/>
                  </a:lnTo>
                  <a:lnTo>
                    <a:pt x="42976" y="150431"/>
                  </a:lnTo>
                  <a:lnTo>
                    <a:pt x="0" y="150431"/>
                  </a:lnTo>
                  <a:lnTo>
                    <a:pt x="0" y="252031"/>
                  </a:lnTo>
                  <a:lnTo>
                    <a:pt x="0" y="291401"/>
                  </a:lnTo>
                  <a:lnTo>
                    <a:pt x="0" y="398081"/>
                  </a:lnTo>
                  <a:lnTo>
                    <a:pt x="42976" y="398081"/>
                  </a:lnTo>
                  <a:lnTo>
                    <a:pt x="42976" y="291401"/>
                  </a:lnTo>
                  <a:lnTo>
                    <a:pt x="159956" y="291401"/>
                  </a:lnTo>
                  <a:lnTo>
                    <a:pt x="159956" y="398081"/>
                  </a:lnTo>
                  <a:lnTo>
                    <a:pt x="202933" y="398081"/>
                  </a:lnTo>
                  <a:lnTo>
                    <a:pt x="202933" y="291401"/>
                  </a:lnTo>
                  <a:lnTo>
                    <a:pt x="202933" y="252031"/>
                  </a:lnTo>
                  <a:lnTo>
                    <a:pt x="202933" y="150431"/>
                  </a:lnTo>
                  <a:close/>
                </a:path>
                <a:path w="1650365" h="537845">
                  <a:moveTo>
                    <a:pt x="531190" y="275132"/>
                  </a:moveTo>
                  <a:lnTo>
                    <a:pt x="528866" y="248018"/>
                  </a:lnTo>
                  <a:lnTo>
                    <a:pt x="521868" y="223367"/>
                  </a:lnTo>
                  <a:lnTo>
                    <a:pt x="510209" y="201168"/>
                  </a:lnTo>
                  <a:lnTo>
                    <a:pt x="494868" y="182626"/>
                  </a:lnTo>
                  <a:lnTo>
                    <a:pt x="493890" y="181432"/>
                  </a:lnTo>
                  <a:lnTo>
                    <a:pt x="487032" y="175844"/>
                  </a:lnTo>
                  <a:lnTo>
                    <a:pt x="487032" y="275132"/>
                  </a:lnTo>
                  <a:lnTo>
                    <a:pt x="485419" y="295465"/>
                  </a:lnTo>
                  <a:lnTo>
                    <a:pt x="461365" y="342582"/>
                  </a:lnTo>
                  <a:lnTo>
                    <a:pt x="417156" y="365518"/>
                  </a:lnTo>
                  <a:lnTo>
                    <a:pt x="399884" y="367055"/>
                  </a:lnTo>
                  <a:lnTo>
                    <a:pt x="382612" y="365518"/>
                  </a:lnTo>
                  <a:lnTo>
                    <a:pt x="338416" y="342582"/>
                  </a:lnTo>
                  <a:lnTo>
                    <a:pt x="314350" y="295465"/>
                  </a:lnTo>
                  <a:lnTo>
                    <a:pt x="312750" y="275132"/>
                  </a:lnTo>
                  <a:lnTo>
                    <a:pt x="314337" y="254787"/>
                  </a:lnTo>
                  <a:lnTo>
                    <a:pt x="338112" y="207391"/>
                  </a:lnTo>
                  <a:lnTo>
                    <a:pt x="382371" y="184175"/>
                  </a:lnTo>
                  <a:lnTo>
                    <a:pt x="399884" y="182626"/>
                  </a:lnTo>
                  <a:lnTo>
                    <a:pt x="417461" y="184175"/>
                  </a:lnTo>
                  <a:lnTo>
                    <a:pt x="461670" y="207098"/>
                  </a:lnTo>
                  <a:lnTo>
                    <a:pt x="485444" y="254546"/>
                  </a:lnTo>
                  <a:lnTo>
                    <a:pt x="487032" y="275132"/>
                  </a:lnTo>
                  <a:lnTo>
                    <a:pt x="487032" y="175844"/>
                  </a:lnTo>
                  <a:lnTo>
                    <a:pt x="474027" y="165239"/>
                  </a:lnTo>
                  <a:lnTo>
                    <a:pt x="451739" y="153682"/>
                  </a:lnTo>
                  <a:lnTo>
                    <a:pt x="427024" y="146748"/>
                  </a:lnTo>
                  <a:lnTo>
                    <a:pt x="399884" y="144437"/>
                  </a:lnTo>
                  <a:lnTo>
                    <a:pt x="372745" y="146748"/>
                  </a:lnTo>
                  <a:lnTo>
                    <a:pt x="325742" y="165239"/>
                  </a:lnTo>
                  <a:lnTo>
                    <a:pt x="289560" y="201168"/>
                  </a:lnTo>
                  <a:lnTo>
                    <a:pt x="270916" y="248018"/>
                  </a:lnTo>
                  <a:lnTo>
                    <a:pt x="268579" y="275132"/>
                  </a:lnTo>
                  <a:lnTo>
                    <a:pt x="270916" y="301993"/>
                  </a:lnTo>
                  <a:lnTo>
                    <a:pt x="289560" y="348551"/>
                  </a:lnTo>
                  <a:lnTo>
                    <a:pt x="325742" y="384441"/>
                  </a:lnTo>
                  <a:lnTo>
                    <a:pt x="372745" y="402932"/>
                  </a:lnTo>
                  <a:lnTo>
                    <a:pt x="399884" y="405244"/>
                  </a:lnTo>
                  <a:lnTo>
                    <a:pt x="427024" y="402932"/>
                  </a:lnTo>
                  <a:lnTo>
                    <a:pt x="474027" y="384441"/>
                  </a:lnTo>
                  <a:lnTo>
                    <a:pt x="510209" y="348551"/>
                  </a:lnTo>
                  <a:lnTo>
                    <a:pt x="528866" y="301993"/>
                  </a:lnTo>
                  <a:lnTo>
                    <a:pt x="531190" y="275132"/>
                  </a:lnTo>
                  <a:close/>
                </a:path>
                <a:path w="1650365" h="537845">
                  <a:moveTo>
                    <a:pt x="791400" y="43561"/>
                  </a:moveTo>
                  <a:lnTo>
                    <a:pt x="755586" y="29832"/>
                  </a:lnTo>
                  <a:lnTo>
                    <a:pt x="748385" y="45504"/>
                  </a:lnTo>
                  <a:lnTo>
                    <a:pt x="737527" y="56692"/>
                  </a:lnTo>
                  <a:lnTo>
                    <a:pt x="723023" y="63411"/>
                  </a:lnTo>
                  <a:lnTo>
                    <a:pt x="704862" y="65646"/>
                  </a:lnTo>
                  <a:lnTo>
                    <a:pt x="686689" y="63411"/>
                  </a:lnTo>
                  <a:lnTo>
                    <a:pt x="672172" y="56692"/>
                  </a:lnTo>
                  <a:lnTo>
                    <a:pt x="661327" y="45504"/>
                  </a:lnTo>
                  <a:lnTo>
                    <a:pt x="654126" y="29832"/>
                  </a:lnTo>
                  <a:lnTo>
                    <a:pt x="618312" y="43561"/>
                  </a:lnTo>
                  <a:lnTo>
                    <a:pt x="640194" y="77482"/>
                  </a:lnTo>
                  <a:lnTo>
                    <a:pt x="675830" y="97586"/>
                  </a:lnTo>
                  <a:lnTo>
                    <a:pt x="704862" y="101460"/>
                  </a:lnTo>
                  <a:lnTo>
                    <a:pt x="719874" y="100482"/>
                  </a:lnTo>
                  <a:lnTo>
                    <a:pt x="758875" y="85953"/>
                  </a:lnTo>
                  <a:lnTo>
                    <a:pt x="785787" y="56286"/>
                  </a:lnTo>
                  <a:lnTo>
                    <a:pt x="791400" y="43561"/>
                  </a:lnTo>
                  <a:close/>
                </a:path>
                <a:path w="1650365" h="537845">
                  <a:moveTo>
                    <a:pt x="809294" y="131305"/>
                  </a:moveTo>
                  <a:lnTo>
                    <a:pt x="639813" y="313931"/>
                  </a:lnTo>
                  <a:lnTo>
                    <a:pt x="639813" y="150393"/>
                  </a:lnTo>
                  <a:lnTo>
                    <a:pt x="596823" y="150393"/>
                  </a:lnTo>
                  <a:lnTo>
                    <a:pt x="596823" y="415404"/>
                  </a:lnTo>
                  <a:lnTo>
                    <a:pt x="691007" y="313931"/>
                  </a:lnTo>
                  <a:lnTo>
                    <a:pt x="766343" y="232765"/>
                  </a:lnTo>
                  <a:lnTo>
                    <a:pt x="766343" y="398081"/>
                  </a:lnTo>
                  <a:lnTo>
                    <a:pt x="809294" y="398081"/>
                  </a:lnTo>
                  <a:lnTo>
                    <a:pt x="809294" y="232765"/>
                  </a:lnTo>
                  <a:lnTo>
                    <a:pt x="809294" y="131305"/>
                  </a:lnTo>
                  <a:close/>
                </a:path>
                <a:path w="1650365" h="537845">
                  <a:moveTo>
                    <a:pt x="1351788" y="273939"/>
                  </a:moveTo>
                  <a:lnTo>
                    <a:pt x="1341183" y="219633"/>
                  </a:lnTo>
                  <a:lnTo>
                    <a:pt x="1315237" y="184416"/>
                  </a:lnTo>
                  <a:lnTo>
                    <a:pt x="1307617" y="177253"/>
                  </a:lnTo>
                  <a:lnTo>
                    <a:pt x="1307617" y="273939"/>
                  </a:lnTo>
                  <a:lnTo>
                    <a:pt x="1305458" y="296367"/>
                  </a:lnTo>
                  <a:lnTo>
                    <a:pt x="1288148" y="332473"/>
                  </a:lnTo>
                  <a:lnTo>
                    <a:pt x="1241818" y="360489"/>
                  </a:lnTo>
                  <a:lnTo>
                    <a:pt x="1204366" y="364070"/>
                  </a:lnTo>
                  <a:lnTo>
                    <a:pt x="1204366" y="184416"/>
                  </a:lnTo>
                  <a:lnTo>
                    <a:pt x="1256182" y="192481"/>
                  </a:lnTo>
                  <a:lnTo>
                    <a:pt x="1298371" y="230085"/>
                  </a:lnTo>
                  <a:lnTo>
                    <a:pt x="1307617" y="273939"/>
                  </a:lnTo>
                  <a:lnTo>
                    <a:pt x="1307617" y="177253"/>
                  </a:lnTo>
                  <a:lnTo>
                    <a:pt x="1288516" y="164350"/>
                  </a:lnTo>
                  <a:lnTo>
                    <a:pt x="1264043" y="154279"/>
                  </a:lnTo>
                  <a:lnTo>
                    <a:pt x="1235989" y="148247"/>
                  </a:lnTo>
                  <a:lnTo>
                    <a:pt x="1204366" y="146227"/>
                  </a:lnTo>
                  <a:lnTo>
                    <a:pt x="1204366" y="0"/>
                  </a:lnTo>
                  <a:lnTo>
                    <a:pt x="1161389" y="0"/>
                  </a:lnTo>
                  <a:lnTo>
                    <a:pt x="1161389" y="146227"/>
                  </a:lnTo>
                  <a:lnTo>
                    <a:pt x="1161389" y="184416"/>
                  </a:lnTo>
                  <a:lnTo>
                    <a:pt x="1161389" y="364070"/>
                  </a:lnTo>
                  <a:lnTo>
                    <a:pt x="1141882" y="363613"/>
                  </a:lnTo>
                  <a:lnTo>
                    <a:pt x="1092758" y="346163"/>
                  </a:lnTo>
                  <a:lnTo>
                    <a:pt x="1066800" y="315874"/>
                  </a:lnTo>
                  <a:lnTo>
                    <a:pt x="1058138" y="273939"/>
                  </a:lnTo>
                  <a:lnTo>
                    <a:pt x="1060450" y="250304"/>
                  </a:lnTo>
                  <a:lnTo>
                    <a:pt x="1078953" y="213296"/>
                  </a:lnTo>
                  <a:lnTo>
                    <a:pt x="1125423" y="187413"/>
                  </a:lnTo>
                  <a:lnTo>
                    <a:pt x="1161389" y="184416"/>
                  </a:lnTo>
                  <a:lnTo>
                    <a:pt x="1161389" y="146227"/>
                  </a:lnTo>
                  <a:lnTo>
                    <a:pt x="1101712" y="154279"/>
                  </a:lnTo>
                  <a:lnTo>
                    <a:pt x="1056347" y="178460"/>
                  </a:lnTo>
                  <a:lnTo>
                    <a:pt x="1024559" y="219633"/>
                  </a:lnTo>
                  <a:lnTo>
                    <a:pt x="1013968" y="273939"/>
                  </a:lnTo>
                  <a:lnTo>
                    <a:pt x="1016647" y="303009"/>
                  </a:lnTo>
                  <a:lnTo>
                    <a:pt x="1038148" y="351053"/>
                  </a:lnTo>
                  <a:lnTo>
                    <a:pt x="1078242" y="384136"/>
                  </a:lnTo>
                  <a:lnTo>
                    <a:pt x="1130465" y="400253"/>
                  </a:lnTo>
                  <a:lnTo>
                    <a:pt x="1161389" y="402272"/>
                  </a:lnTo>
                  <a:lnTo>
                    <a:pt x="1161389" y="537743"/>
                  </a:lnTo>
                  <a:lnTo>
                    <a:pt x="1204366" y="537743"/>
                  </a:lnTo>
                  <a:lnTo>
                    <a:pt x="1204366" y="402272"/>
                  </a:lnTo>
                  <a:lnTo>
                    <a:pt x="1235290" y="400253"/>
                  </a:lnTo>
                  <a:lnTo>
                    <a:pt x="1287513" y="384136"/>
                  </a:lnTo>
                  <a:lnTo>
                    <a:pt x="1327619" y="351053"/>
                  </a:lnTo>
                  <a:lnTo>
                    <a:pt x="1349095" y="303009"/>
                  </a:lnTo>
                  <a:lnTo>
                    <a:pt x="1351788" y="273939"/>
                  </a:lnTo>
                  <a:close/>
                </a:path>
                <a:path w="1650365" h="537845">
                  <a:moveTo>
                    <a:pt x="1650238" y="150393"/>
                  </a:moveTo>
                  <a:lnTo>
                    <a:pt x="1609648" y="150393"/>
                  </a:lnTo>
                  <a:lnTo>
                    <a:pt x="1609648" y="274535"/>
                  </a:lnTo>
                  <a:lnTo>
                    <a:pt x="1608251" y="293192"/>
                  </a:lnTo>
                  <a:lnTo>
                    <a:pt x="1587271" y="340194"/>
                  </a:lnTo>
                  <a:lnTo>
                    <a:pt x="1544955" y="365429"/>
                  </a:lnTo>
                  <a:lnTo>
                    <a:pt x="1544535" y="365429"/>
                  </a:lnTo>
                  <a:lnTo>
                    <a:pt x="1527289" y="367055"/>
                  </a:lnTo>
                  <a:lnTo>
                    <a:pt x="1479778" y="352450"/>
                  </a:lnTo>
                  <a:lnTo>
                    <a:pt x="1451559" y="311315"/>
                  </a:lnTo>
                  <a:lnTo>
                    <a:pt x="1446123" y="273939"/>
                  </a:lnTo>
                  <a:lnTo>
                    <a:pt x="1447584" y="253733"/>
                  </a:lnTo>
                  <a:lnTo>
                    <a:pt x="1469694" y="206806"/>
                  </a:lnTo>
                  <a:lnTo>
                    <a:pt x="1510931" y="184137"/>
                  </a:lnTo>
                  <a:lnTo>
                    <a:pt x="1527289" y="182626"/>
                  </a:lnTo>
                  <a:lnTo>
                    <a:pt x="1543011" y="184137"/>
                  </a:lnTo>
                  <a:lnTo>
                    <a:pt x="1584591" y="206502"/>
                  </a:lnTo>
                  <a:lnTo>
                    <a:pt x="1608086" y="253733"/>
                  </a:lnTo>
                  <a:lnTo>
                    <a:pt x="1609648" y="274535"/>
                  </a:lnTo>
                  <a:lnTo>
                    <a:pt x="1609648" y="150393"/>
                  </a:lnTo>
                  <a:lnTo>
                    <a:pt x="1607261" y="150393"/>
                  </a:lnTo>
                  <a:lnTo>
                    <a:pt x="1607261" y="185610"/>
                  </a:lnTo>
                  <a:lnTo>
                    <a:pt x="1604454" y="182626"/>
                  </a:lnTo>
                  <a:lnTo>
                    <a:pt x="1590332" y="167601"/>
                  </a:lnTo>
                  <a:lnTo>
                    <a:pt x="1570558" y="154724"/>
                  </a:lnTo>
                  <a:lnTo>
                    <a:pt x="1547952" y="147015"/>
                  </a:lnTo>
                  <a:lnTo>
                    <a:pt x="1522514" y="144437"/>
                  </a:lnTo>
                  <a:lnTo>
                    <a:pt x="1498130" y="146583"/>
                  </a:lnTo>
                  <a:lnTo>
                    <a:pt x="1455305" y="163741"/>
                  </a:lnTo>
                  <a:lnTo>
                    <a:pt x="1421587" y="197573"/>
                  </a:lnTo>
                  <a:lnTo>
                    <a:pt x="1404124" y="245160"/>
                  </a:lnTo>
                  <a:lnTo>
                    <a:pt x="1401940" y="273939"/>
                  </a:lnTo>
                  <a:lnTo>
                    <a:pt x="1404137" y="303263"/>
                  </a:lnTo>
                  <a:lnTo>
                    <a:pt x="1421752" y="351612"/>
                  </a:lnTo>
                  <a:lnTo>
                    <a:pt x="1455712" y="385775"/>
                  </a:lnTo>
                  <a:lnTo>
                    <a:pt x="1498384" y="403085"/>
                  </a:lnTo>
                  <a:lnTo>
                    <a:pt x="1522514" y="405244"/>
                  </a:lnTo>
                  <a:lnTo>
                    <a:pt x="1547507" y="402640"/>
                  </a:lnTo>
                  <a:lnTo>
                    <a:pt x="1569961" y="394804"/>
                  </a:lnTo>
                  <a:lnTo>
                    <a:pt x="1589887" y="381749"/>
                  </a:lnTo>
                  <a:lnTo>
                    <a:pt x="1603857" y="367055"/>
                  </a:lnTo>
                  <a:lnTo>
                    <a:pt x="1607261" y="363474"/>
                  </a:lnTo>
                  <a:lnTo>
                    <a:pt x="1607261" y="398081"/>
                  </a:lnTo>
                  <a:lnTo>
                    <a:pt x="1650238" y="398081"/>
                  </a:lnTo>
                  <a:lnTo>
                    <a:pt x="1650238" y="363474"/>
                  </a:lnTo>
                  <a:lnTo>
                    <a:pt x="1650238" y="185610"/>
                  </a:lnTo>
                  <a:lnTo>
                    <a:pt x="1650238" y="150393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6673838" y="8536169"/>
              <a:ext cx="414228" cy="247688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859407" y="8530202"/>
              <a:ext cx="15835630" cy="977265"/>
            </a:xfrm>
            <a:custGeom>
              <a:avLst/>
              <a:gdLst/>
              <a:ahLst/>
              <a:cxnLst/>
              <a:rect l="l" t="t" r="r" b="b"/>
              <a:pathLst>
                <a:path w="15835630" h="977265">
                  <a:moveTo>
                    <a:pt x="199339" y="722172"/>
                  </a:moveTo>
                  <a:lnTo>
                    <a:pt x="0" y="722172"/>
                  </a:lnTo>
                  <a:lnTo>
                    <a:pt x="0" y="761542"/>
                  </a:lnTo>
                  <a:lnTo>
                    <a:pt x="0" y="969822"/>
                  </a:lnTo>
                  <a:lnTo>
                    <a:pt x="42964" y="969822"/>
                  </a:lnTo>
                  <a:lnTo>
                    <a:pt x="42964" y="761542"/>
                  </a:lnTo>
                  <a:lnTo>
                    <a:pt x="156362" y="761542"/>
                  </a:lnTo>
                  <a:lnTo>
                    <a:pt x="156362" y="969822"/>
                  </a:lnTo>
                  <a:lnTo>
                    <a:pt x="199339" y="969822"/>
                  </a:lnTo>
                  <a:lnTo>
                    <a:pt x="199339" y="761542"/>
                  </a:lnTo>
                  <a:lnTo>
                    <a:pt x="199339" y="722172"/>
                  </a:lnTo>
                  <a:close/>
                </a:path>
                <a:path w="15835630" h="977265">
                  <a:moveTo>
                    <a:pt x="527596" y="846912"/>
                  </a:moveTo>
                  <a:lnTo>
                    <a:pt x="518261" y="795147"/>
                  </a:lnTo>
                  <a:lnTo>
                    <a:pt x="491274" y="754405"/>
                  </a:lnTo>
                  <a:lnTo>
                    <a:pt x="483425" y="747623"/>
                  </a:lnTo>
                  <a:lnTo>
                    <a:pt x="483425" y="846912"/>
                  </a:lnTo>
                  <a:lnTo>
                    <a:pt x="481825" y="867244"/>
                  </a:lnTo>
                  <a:lnTo>
                    <a:pt x="457758" y="914349"/>
                  </a:lnTo>
                  <a:lnTo>
                    <a:pt x="413562" y="937298"/>
                  </a:lnTo>
                  <a:lnTo>
                    <a:pt x="396290" y="938822"/>
                  </a:lnTo>
                  <a:lnTo>
                    <a:pt x="379018" y="937298"/>
                  </a:lnTo>
                  <a:lnTo>
                    <a:pt x="334810" y="914349"/>
                  </a:lnTo>
                  <a:lnTo>
                    <a:pt x="310756" y="867244"/>
                  </a:lnTo>
                  <a:lnTo>
                    <a:pt x="309143" y="846912"/>
                  </a:lnTo>
                  <a:lnTo>
                    <a:pt x="310730" y="826566"/>
                  </a:lnTo>
                  <a:lnTo>
                    <a:pt x="334505" y="779170"/>
                  </a:lnTo>
                  <a:lnTo>
                    <a:pt x="378764" y="755954"/>
                  </a:lnTo>
                  <a:lnTo>
                    <a:pt x="396290" y="754405"/>
                  </a:lnTo>
                  <a:lnTo>
                    <a:pt x="413867" y="755954"/>
                  </a:lnTo>
                  <a:lnTo>
                    <a:pt x="458063" y="778865"/>
                  </a:lnTo>
                  <a:lnTo>
                    <a:pt x="481838" y="826325"/>
                  </a:lnTo>
                  <a:lnTo>
                    <a:pt x="483425" y="846912"/>
                  </a:lnTo>
                  <a:lnTo>
                    <a:pt x="483425" y="747623"/>
                  </a:lnTo>
                  <a:lnTo>
                    <a:pt x="470420" y="737019"/>
                  </a:lnTo>
                  <a:lnTo>
                    <a:pt x="448132" y="725462"/>
                  </a:lnTo>
                  <a:lnTo>
                    <a:pt x="423430" y="718527"/>
                  </a:lnTo>
                  <a:lnTo>
                    <a:pt x="396290" y="716216"/>
                  </a:lnTo>
                  <a:lnTo>
                    <a:pt x="369150" y="718527"/>
                  </a:lnTo>
                  <a:lnTo>
                    <a:pt x="322148" y="737019"/>
                  </a:lnTo>
                  <a:lnTo>
                    <a:pt x="285965" y="772947"/>
                  </a:lnTo>
                  <a:lnTo>
                    <a:pt x="267309" y="819797"/>
                  </a:lnTo>
                  <a:lnTo>
                    <a:pt x="264985" y="846912"/>
                  </a:lnTo>
                  <a:lnTo>
                    <a:pt x="267309" y="873772"/>
                  </a:lnTo>
                  <a:lnTo>
                    <a:pt x="285965" y="920330"/>
                  </a:lnTo>
                  <a:lnTo>
                    <a:pt x="322148" y="956221"/>
                  </a:lnTo>
                  <a:lnTo>
                    <a:pt x="369150" y="974712"/>
                  </a:lnTo>
                  <a:lnTo>
                    <a:pt x="396290" y="977023"/>
                  </a:lnTo>
                  <a:lnTo>
                    <a:pt x="423430" y="974712"/>
                  </a:lnTo>
                  <a:lnTo>
                    <a:pt x="470420" y="956221"/>
                  </a:lnTo>
                  <a:lnTo>
                    <a:pt x="506603" y="920330"/>
                  </a:lnTo>
                  <a:lnTo>
                    <a:pt x="525259" y="873772"/>
                  </a:lnTo>
                  <a:lnTo>
                    <a:pt x="527596" y="846912"/>
                  </a:lnTo>
                  <a:close/>
                </a:path>
                <a:path w="15835630" h="977265">
                  <a:moveTo>
                    <a:pt x="15521102" y="130708"/>
                  </a:moveTo>
                  <a:lnTo>
                    <a:pt x="15518778" y="103593"/>
                  </a:lnTo>
                  <a:lnTo>
                    <a:pt x="15511780" y="78943"/>
                  </a:lnTo>
                  <a:lnTo>
                    <a:pt x="15500122" y="56743"/>
                  </a:lnTo>
                  <a:lnTo>
                    <a:pt x="15484780" y="38201"/>
                  </a:lnTo>
                  <a:lnTo>
                    <a:pt x="15483802" y="37007"/>
                  </a:lnTo>
                  <a:lnTo>
                    <a:pt x="15476944" y="31419"/>
                  </a:lnTo>
                  <a:lnTo>
                    <a:pt x="15476944" y="130708"/>
                  </a:lnTo>
                  <a:lnTo>
                    <a:pt x="15475331" y="151041"/>
                  </a:lnTo>
                  <a:lnTo>
                    <a:pt x="15451277" y="198158"/>
                  </a:lnTo>
                  <a:lnTo>
                    <a:pt x="15407069" y="221094"/>
                  </a:lnTo>
                  <a:lnTo>
                    <a:pt x="15389797" y="222631"/>
                  </a:lnTo>
                  <a:lnTo>
                    <a:pt x="15372525" y="221094"/>
                  </a:lnTo>
                  <a:lnTo>
                    <a:pt x="15328329" y="198158"/>
                  </a:lnTo>
                  <a:lnTo>
                    <a:pt x="15304262" y="151041"/>
                  </a:lnTo>
                  <a:lnTo>
                    <a:pt x="15302662" y="130708"/>
                  </a:lnTo>
                  <a:lnTo>
                    <a:pt x="15304250" y="110363"/>
                  </a:lnTo>
                  <a:lnTo>
                    <a:pt x="15328024" y="62966"/>
                  </a:lnTo>
                  <a:lnTo>
                    <a:pt x="15372283" y="39751"/>
                  </a:lnTo>
                  <a:lnTo>
                    <a:pt x="15389797" y="38201"/>
                  </a:lnTo>
                  <a:lnTo>
                    <a:pt x="15407374" y="39751"/>
                  </a:lnTo>
                  <a:lnTo>
                    <a:pt x="15451582" y="62674"/>
                  </a:lnTo>
                  <a:lnTo>
                    <a:pt x="15475357" y="110121"/>
                  </a:lnTo>
                  <a:lnTo>
                    <a:pt x="15476944" y="130708"/>
                  </a:lnTo>
                  <a:lnTo>
                    <a:pt x="15476944" y="31419"/>
                  </a:lnTo>
                  <a:lnTo>
                    <a:pt x="15463939" y="20815"/>
                  </a:lnTo>
                  <a:lnTo>
                    <a:pt x="15441651" y="9258"/>
                  </a:lnTo>
                  <a:lnTo>
                    <a:pt x="15416937" y="2324"/>
                  </a:lnTo>
                  <a:lnTo>
                    <a:pt x="15389797" y="12"/>
                  </a:lnTo>
                  <a:lnTo>
                    <a:pt x="15362657" y="2324"/>
                  </a:lnTo>
                  <a:lnTo>
                    <a:pt x="15315654" y="20815"/>
                  </a:lnTo>
                  <a:lnTo>
                    <a:pt x="15279472" y="56743"/>
                  </a:lnTo>
                  <a:lnTo>
                    <a:pt x="15260828" y="103593"/>
                  </a:lnTo>
                  <a:lnTo>
                    <a:pt x="15258491" y="130708"/>
                  </a:lnTo>
                  <a:lnTo>
                    <a:pt x="15260828" y="157568"/>
                  </a:lnTo>
                  <a:lnTo>
                    <a:pt x="15279472" y="204127"/>
                  </a:lnTo>
                  <a:lnTo>
                    <a:pt x="15315654" y="240017"/>
                  </a:lnTo>
                  <a:lnTo>
                    <a:pt x="15362657" y="258508"/>
                  </a:lnTo>
                  <a:lnTo>
                    <a:pt x="15389797" y="260819"/>
                  </a:lnTo>
                  <a:lnTo>
                    <a:pt x="15416937" y="258508"/>
                  </a:lnTo>
                  <a:lnTo>
                    <a:pt x="15463939" y="240017"/>
                  </a:lnTo>
                  <a:lnTo>
                    <a:pt x="15500122" y="204127"/>
                  </a:lnTo>
                  <a:lnTo>
                    <a:pt x="15518778" y="157568"/>
                  </a:lnTo>
                  <a:lnTo>
                    <a:pt x="15521102" y="130708"/>
                  </a:lnTo>
                  <a:close/>
                </a:path>
                <a:path w="15835630" h="977265">
                  <a:moveTo>
                    <a:pt x="15835059" y="131305"/>
                  </a:moveTo>
                  <a:lnTo>
                    <a:pt x="15826918" y="81699"/>
                  </a:lnTo>
                  <a:lnTo>
                    <a:pt x="15802534" y="39103"/>
                  </a:lnTo>
                  <a:lnTo>
                    <a:pt x="15801594" y="38201"/>
                  </a:lnTo>
                  <a:lnTo>
                    <a:pt x="15790888" y="27863"/>
                  </a:lnTo>
                  <a:lnTo>
                    <a:pt x="15790888" y="131305"/>
                  </a:lnTo>
                  <a:lnTo>
                    <a:pt x="15789529" y="149352"/>
                  </a:lnTo>
                  <a:lnTo>
                    <a:pt x="15768803" y="196062"/>
                  </a:lnTo>
                  <a:lnTo>
                    <a:pt x="15727617" y="220967"/>
                  </a:lnTo>
                  <a:lnTo>
                    <a:pt x="15710319" y="222631"/>
                  </a:lnTo>
                  <a:lnTo>
                    <a:pt x="15692692" y="220967"/>
                  </a:lnTo>
                  <a:lnTo>
                    <a:pt x="15650325" y="196062"/>
                  </a:lnTo>
                  <a:lnTo>
                    <a:pt x="15628874" y="149682"/>
                  </a:lnTo>
                  <a:lnTo>
                    <a:pt x="15628785" y="149352"/>
                  </a:lnTo>
                  <a:lnTo>
                    <a:pt x="15627401" y="131305"/>
                  </a:lnTo>
                  <a:lnTo>
                    <a:pt x="15627350" y="130708"/>
                  </a:lnTo>
                  <a:lnTo>
                    <a:pt x="15628900" y="110947"/>
                  </a:lnTo>
                  <a:lnTo>
                    <a:pt x="15628925" y="110604"/>
                  </a:lnTo>
                  <a:lnTo>
                    <a:pt x="15633586" y="92811"/>
                  </a:lnTo>
                  <a:lnTo>
                    <a:pt x="15633624" y="92659"/>
                  </a:lnTo>
                  <a:lnTo>
                    <a:pt x="15665412" y="52298"/>
                  </a:lnTo>
                  <a:lnTo>
                    <a:pt x="15691473" y="40589"/>
                  </a:lnTo>
                  <a:lnTo>
                    <a:pt x="15694051" y="39763"/>
                  </a:lnTo>
                  <a:lnTo>
                    <a:pt x="15709722" y="38201"/>
                  </a:lnTo>
                  <a:lnTo>
                    <a:pt x="15725343" y="39763"/>
                  </a:lnTo>
                  <a:lnTo>
                    <a:pt x="15740012" y="44475"/>
                  </a:lnTo>
                  <a:lnTo>
                    <a:pt x="15777121" y="76923"/>
                  </a:lnTo>
                  <a:lnTo>
                    <a:pt x="15789275" y="110604"/>
                  </a:lnTo>
                  <a:lnTo>
                    <a:pt x="15789364" y="110947"/>
                  </a:lnTo>
                  <a:lnTo>
                    <a:pt x="15790837" y="130708"/>
                  </a:lnTo>
                  <a:lnTo>
                    <a:pt x="15790888" y="131305"/>
                  </a:lnTo>
                  <a:lnTo>
                    <a:pt x="15790888" y="27863"/>
                  </a:lnTo>
                  <a:lnTo>
                    <a:pt x="15784830" y="21996"/>
                  </a:lnTo>
                  <a:lnTo>
                    <a:pt x="15764256" y="9779"/>
                  </a:lnTo>
                  <a:lnTo>
                    <a:pt x="15741104" y="2540"/>
                  </a:lnTo>
                  <a:lnTo>
                    <a:pt x="15741803" y="2540"/>
                  </a:lnTo>
                  <a:lnTo>
                    <a:pt x="15714498" y="0"/>
                  </a:lnTo>
                  <a:lnTo>
                    <a:pt x="15689720" y="2540"/>
                  </a:lnTo>
                  <a:lnTo>
                    <a:pt x="15667343" y="10147"/>
                  </a:lnTo>
                  <a:lnTo>
                    <a:pt x="15647353" y="22834"/>
                  </a:lnTo>
                  <a:lnTo>
                    <a:pt x="15629751" y="40589"/>
                  </a:lnTo>
                  <a:lnTo>
                    <a:pt x="15629751" y="5969"/>
                  </a:lnTo>
                  <a:lnTo>
                    <a:pt x="15586774" y="5969"/>
                  </a:lnTo>
                  <a:lnTo>
                    <a:pt x="15586774" y="393319"/>
                  </a:lnTo>
                  <a:lnTo>
                    <a:pt x="15629751" y="393319"/>
                  </a:lnTo>
                  <a:lnTo>
                    <a:pt x="15629751" y="219049"/>
                  </a:lnTo>
                  <a:lnTo>
                    <a:pt x="15647238" y="237324"/>
                  </a:lnTo>
                  <a:lnTo>
                    <a:pt x="15667495" y="250367"/>
                  </a:lnTo>
                  <a:lnTo>
                    <a:pt x="15690507" y="258203"/>
                  </a:lnTo>
                  <a:lnTo>
                    <a:pt x="15716288" y="260819"/>
                  </a:lnTo>
                  <a:lnTo>
                    <a:pt x="15742057" y="258445"/>
                  </a:lnTo>
                  <a:lnTo>
                    <a:pt x="15765069" y="251345"/>
                  </a:lnTo>
                  <a:lnTo>
                    <a:pt x="15785326" y="239509"/>
                  </a:lnTo>
                  <a:lnTo>
                    <a:pt x="15802826" y="222923"/>
                  </a:lnTo>
                  <a:lnTo>
                    <a:pt x="15803029" y="222631"/>
                  </a:lnTo>
                  <a:lnTo>
                    <a:pt x="15816923" y="202984"/>
                  </a:lnTo>
                  <a:lnTo>
                    <a:pt x="15826994" y="181063"/>
                  </a:lnTo>
                  <a:lnTo>
                    <a:pt x="15833039" y="157175"/>
                  </a:lnTo>
                  <a:lnTo>
                    <a:pt x="15835059" y="131305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" name="object 86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452647" y="9252367"/>
              <a:ext cx="208894" cy="247688"/>
            </a:xfrm>
            <a:prstGeom prst="rect">
              <a:avLst/>
            </a:prstGeom>
          </p:spPr>
        </p:pic>
        <p:sp>
          <p:nvSpPr>
            <p:cNvPr id="87" name="object 87"/>
            <p:cNvSpPr/>
            <p:nvPr/>
          </p:nvSpPr>
          <p:spPr>
            <a:xfrm>
              <a:off x="2668701" y="9252375"/>
              <a:ext cx="509905" cy="387985"/>
            </a:xfrm>
            <a:custGeom>
              <a:avLst/>
              <a:gdLst/>
              <a:ahLst/>
              <a:cxnLst/>
              <a:rect l="l" t="t" r="r" b="b"/>
              <a:pathLst>
                <a:path w="509905" h="387984">
                  <a:moveTo>
                    <a:pt x="264998" y="12"/>
                  </a:moveTo>
                  <a:lnTo>
                    <a:pt x="217246" y="12"/>
                  </a:lnTo>
                  <a:lnTo>
                    <a:pt x="136677" y="177279"/>
                  </a:lnTo>
                  <a:lnTo>
                    <a:pt x="48933" y="12"/>
                  </a:lnTo>
                  <a:lnTo>
                    <a:pt x="0" y="12"/>
                  </a:lnTo>
                  <a:lnTo>
                    <a:pt x="113995" y="224421"/>
                  </a:lnTo>
                  <a:lnTo>
                    <a:pt x="34010" y="387362"/>
                  </a:lnTo>
                  <a:lnTo>
                    <a:pt x="81762" y="387362"/>
                  </a:lnTo>
                  <a:lnTo>
                    <a:pt x="264998" y="12"/>
                  </a:lnTo>
                  <a:close/>
                </a:path>
                <a:path w="509905" h="387984">
                  <a:moveTo>
                    <a:pt x="509701" y="0"/>
                  </a:moveTo>
                  <a:lnTo>
                    <a:pt x="310349" y="0"/>
                  </a:lnTo>
                  <a:lnTo>
                    <a:pt x="310349" y="39370"/>
                  </a:lnTo>
                  <a:lnTo>
                    <a:pt x="310349" y="247650"/>
                  </a:lnTo>
                  <a:lnTo>
                    <a:pt x="353326" y="247650"/>
                  </a:lnTo>
                  <a:lnTo>
                    <a:pt x="353326" y="39370"/>
                  </a:lnTo>
                  <a:lnTo>
                    <a:pt x="466725" y="39370"/>
                  </a:lnTo>
                  <a:lnTo>
                    <a:pt x="466725" y="247650"/>
                  </a:lnTo>
                  <a:lnTo>
                    <a:pt x="509701" y="247650"/>
                  </a:lnTo>
                  <a:lnTo>
                    <a:pt x="509701" y="39370"/>
                  </a:lnTo>
                  <a:lnTo>
                    <a:pt x="50970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3259565" y="9252367"/>
              <a:ext cx="208894" cy="247688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3511423" y="9233287"/>
              <a:ext cx="351155" cy="284480"/>
            </a:xfrm>
            <a:custGeom>
              <a:avLst/>
              <a:gdLst/>
              <a:ahLst/>
              <a:cxnLst/>
              <a:rect l="l" t="t" r="r" b="b"/>
              <a:pathLst>
                <a:path w="351154" h="284479">
                  <a:moveTo>
                    <a:pt x="212483" y="0"/>
                  </a:moveTo>
                  <a:lnTo>
                    <a:pt x="42976" y="182626"/>
                  </a:lnTo>
                  <a:lnTo>
                    <a:pt x="42976" y="19088"/>
                  </a:lnTo>
                  <a:lnTo>
                    <a:pt x="0" y="19088"/>
                  </a:lnTo>
                  <a:lnTo>
                    <a:pt x="0" y="284099"/>
                  </a:lnTo>
                  <a:lnTo>
                    <a:pt x="169506" y="101447"/>
                  </a:lnTo>
                  <a:lnTo>
                    <a:pt x="169506" y="266776"/>
                  </a:lnTo>
                  <a:lnTo>
                    <a:pt x="212483" y="266776"/>
                  </a:lnTo>
                  <a:lnTo>
                    <a:pt x="212483" y="0"/>
                  </a:lnTo>
                  <a:close/>
                </a:path>
                <a:path w="351154" h="284479">
                  <a:moveTo>
                    <a:pt x="350926" y="234950"/>
                  </a:moveTo>
                  <a:lnTo>
                    <a:pt x="347954" y="227990"/>
                  </a:lnTo>
                  <a:lnTo>
                    <a:pt x="336003" y="216052"/>
                  </a:lnTo>
                  <a:lnTo>
                    <a:pt x="329044" y="213067"/>
                  </a:lnTo>
                  <a:lnTo>
                    <a:pt x="313118" y="213067"/>
                  </a:lnTo>
                  <a:lnTo>
                    <a:pt x="306158" y="216052"/>
                  </a:lnTo>
                  <a:lnTo>
                    <a:pt x="294220" y="227990"/>
                  </a:lnTo>
                  <a:lnTo>
                    <a:pt x="291249" y="234950"/>
                  </a:lnTo>
                  <a:lnTo>
                    <a:pt x="291249" y="250875"/>
                  </a:lnTo>
                  <a:lnTo>
                    <a:pt x="294220" y="257835"/>
                  </a:lnTo>
                  <a:lnTo>
                    <a:pt x="300189" y="263804"/>
                  </a:lnTo>
                  <a:lnTo>
                    <a:pt x="306158" y="269773"/>
                  </a:lnTo>
                  <a:lnTo>
                    <a:pt x="313118" y="272757"/>
                  </a:lnTo>
                  <a:lnTo>
                    <a:pt x="329044" y="272757"/>
                  </a:lnTo>
                  <a:lnTo>
                    <a:pt x="336003" y="269773"/>
                  </a:lnTo>
                  <a:lnTo>
                    <a:pt x="347954" y="257835"/>
                  </a:lnTo>
                  <a:lnTo>
                    <a:pt x="350926" y="250875"/>
                  </a:lnTo>
                  <a:lnTo>
                    <a:pt x="350926" y="23495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642414" y="841647"/>
              <a:ext cx="16739235" cy="3390265"/>
            </a:xfrm>
            <a:custGeom>
              <a:avLst/>
              <a:gdLst/>
              <a:ahLst/>
              <a:cxnLst/>
              <a:rect l="l" t="t" r="r" b="b"/>
              <a:pathLst>
                <a:path w="16739235" h="3390265">
                  <a:moveTo>
                    <a:pt x="513041" y="716546"/>
                  </a:moveTo>
                  <a:lnTo>
                    <a:pt x="494499" y="42786"/>
                  </a:lnTo>
                  <a:lnTo>
                    <a:pt x="5702" y="62293"/>
                  </a:lnTo>
                  <a:lnTo>
                    <a:pt x="19011" y="715124"/>
                  </a:lnTo>
                  <a:lnTo>
                    <a:pt x="152158" y="708952"/>
                  </a:lnTo>
                  <a:lnTo>
                    <a:pt x="152158" y="190195"/>
                  </a:lnTo>
                  <a:lnTo>
                    <a:pt x="354241" y="171170"/>
                  </a:lnTo>
                  <a:lnTo>
                    <a:pt x="375627" y="708952"/>
                  </a:lnTo>
                  <a:lnTo>
                    <a:pt x="513041" y="716546"/>
                  </a:lnTo>
                  <a:close/>
                </a:path>
                <a:path w="16739235" h="3390265">
                  <a:moveTo>
                    <a:pt x="546811" y="1989709"/>
                  </a:moveTo>
                  <a:lnTo>
                    <a:pt x="494499" y="1314526"/>
                  </a:lnTo>
                  <a:lnTo>
                    <a:pt x="304304" y="1309763"/>
                  </a:lnTo>
                  <a:lnTo>
                    <a:pt x="180682" y="1694903"/>
                  </a:lnTo>
                  <a:lnTo>
                    <a:pt x="136944" y="1328788"/>
                  </a:lnTo>
                  <a:lnTo>
                    <a:pt x="0" y="1309763"/>
                  </a:lnTo>
                  <a:lnTo>
                    <a:pt x="36131" y="1980196"/>
                  </a:lnTo>
                  <a:lnTo>
                    <a:pt x="199694" y="1984959"/>
                  </a:lnTo>
                  <a:lnTo>
                    <a:pt x="333794" y="1552270"/>
                  </a:lnTo>
                  <a:lnTo>
                    <a:pt x="370878" y="1980196"/>
                  </a:lnTo>
                  <a:lnTo>
                    <a:pt x="546811" y="1989709"/>
                  </a:lnTo>
                  <a:close/>
                </a:path>
                <a:path w="16739235" h="3390265">
                  <a:moveTo>
                    <a:pt x="592442" y="2582608"/>
                  </a:moveTo>
                  <a:lnTo>
                    <a:pt x="591502" y="2581503"/>
                  </a:lnTo>
                  <a:lnTo>
                    <a:pt x="351853" y="2581503"/>
                  </a:lnTo>
                  <a:lnTo>
                    <a:pt x="182575" y="2884855"/>
                  </a:lnTo>
                  <a:lnTo>
                    <a:pt x="114109" y="2581503"/>
                  </a:lnTo>
                  <a:lnTo>
                    <a:pt x="19011" y="2581503"/>
                  </a:lnTo>
                  <a:lnTo>
                    <a:pt x="39941" y="3247174"/>
                  </a:lnTo>
                  <a:lnTo>
                    <a:pt x="161658" y="3247174"/>
                  </a:lnTo>
                  <a:lnTo>
                    <a:pt x="182575" y="2991840"/>
                  </a:lnTo>
                  <a:lnTo>
                    <a:pt x="542048" y="3247174"/>
                  </a:lnTo>
                  <a:lnTo>
                    <a:pt x="589597" y="3152076"/>
                  </a:lnTo>
                  <a:lnTo>
                    <a:pt x="351853" y="2961881"/>
                  </a:lnTo>
                  <a:lnTo>
                    <a:pt x="402348" y="2889326"/>
                  </a:lnTo>
                  <a:lnTo>
                    <a:pt x="446900" y="2824429"/>
                  </a:lnTo>
                  <a:lnTo>
                    <a:pt x="485508" y="2767203"/>
                  </a:lnTo>
                  <a:lnTo>
                    <a:pt x="518185" y="2717635"/>
                  </a:lnTo>
                  <a:lnTo>
                    <a:pt x="544918" y="2675750"/>
                  </a:lnTo>
                  <a:lnTo>
                    <a:pt x="565708" y="2641511"/>
                  </a:lnTo>
                  <a:lnTo>
                    <a:pt x="589470" y="2596057"/>
                  </a:lnTo>
                  <a:lnTo>
                    <a:pt x="592442" y="2584831"/>
                  </a:lnTo>
                  <a:lnTo>
                    <a:pt x="592442" y="2582608"/>
                  </a:lnTo>
                  <a:close/>
                </a:path>
                <a:path w="16739235" h="3390265">
                  <a:moveTo>
                    <a:pt x="1186802" y="349008"/>
                  </a:moveTo>
                  <a:lnTo>
                    <a:pt x="1159662" y="176403"/>
                  </a:lnTo>
                  <a:lnTo>
                    <a:pt x="1153985" y="140271"/>
                  </a:lnTo>
                  <a:lnTo>
                    <a:pt x="1044625" y="95885"/>
                  </a:lnTo>
                  <a:lnTo>
                    <a:pt x="1044625" y="469773"/>
                  </a:lnTo>
                  <a:lnTo>
                    <a:pt x="930986" y="581507"/>
                  </a:lnTo>
                  <a:lnTo>
                    <a:pt x="751725" y="559168"/>
                  </a:lnTo>
                  <a:lnTo>
                    <a:pt x="687070" y="335686"/>
                  </a:lnTo>
                  <a:lnTo>
                    <a:pt x="801649" y="176403"/>
                  </a:lnTo>
                  <a:lnTo>
                    <a:pt x="1028941" y="231559"/>
                  </a:lnTo>
                  <a:lnTo>
                    <a:pt x="1044625" y="469773"/>
                  </a:lnTo>
                  <a:lnTo>
                    <a:pt x="1044625" y="95885"/>
                  </a:lnTo>
                  <a:lnTo>
                    <a:pt x="961898" y="62293"/>
                  </a:lnTo>
                  <a:lnTo>
                    <a:pt x="673747" y="44221"/>
                  </a:lnTo>
                  <a:lnTo>
                    <a:pt x="548690" y="236308"/>
                  </a:lnTo>
                  <a:lnTo>
                    <a:pt x="548690" y="476427"/>
                  </a:lnTo>
                  <a:lnTo>
                    <a:pt x="657098" y="701814"/>
                  </a:lnTo>
                  <a:lnTo>
                    <a:pt x="961898" y="716546"/>
                  </a:lnTo>
                  <a:lnTo>
                    <a:pt x="1170622" y="620496"/>
                  </a:lnTo>
                  <a:lnTo>
                    <a:pt x="1172946" y="581507"/>
                  </a:lnTo>
                  <a:lnTo>
                    <a:pt x="1186802" y="349008"/>
                  </a:lnTo>
                  <a:close/>
                </a:path>
                <a:path w="16739235" h="3390265">
                  <a:moveTo>
                    <a:pt x="1210106" y="1837550"/>
                  </a:moveTo>
                  <a:lnTo>
                    <a:pt x="1123569" y="1742452"/>
                  </a:lnTo>
                  <a:lnTo>
                    <a:pt x="875360" y="1853717"/>
                  </a:lnTo>
                  <a:lnTo>
                    <a:pt x="718464" y="1664474"/>
                  </a:lnTo>
                  <a:lnTo>
                    <a:pt x="892479" y="1475232"/>
                  </a:lnTo>
                  <a:lnTo>
                    <a:pt x="1073645" y="1552270"/>
                  </a:lnTo>
                  <a:lnTo>
                    <a:pt x="1165415" y="1409623"/>
                  </a:lnTo>
                  <a:lnTo>
                    <a:pt x="974267" y="1314526"/>
                  </a:lnTo>
                  <a:lnTo>
                    <a:pt x="752690" y="1314526"/>
                  </a:lnTo>
                  <a:lnTo>
                    <a:pt x="623366" y="1457172"/>
                  </a:lnTo>
                  <a:lnTo>
                    <a:pt x="615378" y="1532039"/>
                  </a:lnTo>
                  <a:lnTo>
                    <a:pt x="608838" y="1598180"/>
                  </a:lnTo>
                  <a:lnTo>
                    <a:pt x="603745" y="1655572"/>
                  </a:lnTo>
                  <a:lnTo>
                    <a:pt x="600113" y="1704213"/>
                  </a:lnTo>
                  <a:lnTo>
                    <a:pt x="597928" y="1744116"/>
                  </a:lnTo>
                  <a:lnTo>
                    <a:pt x="597204" y="1775256"/>
                  </a:lnTo>
                  <a:lnTo>
                    <a:pt x="597623" y="1792998"/>
                  </a:lnTo>
                  <a:lnTo>
                    <a:pt x="598868" y="1805813"/>
                  </a:lnTo>
                  <a:lnTo>
                    <a:pt x="600951" y="1813687"/>
                  </a:lnTo>
                  <a:lnTo>
                    <a:pt x="603872" y="1816633"/>
                  </a:lnTo>
                  <a:lnTo>
                    <a:pt x="737006" y="1980196"/>
                  </a:lnTo>
                  <a:lnTo>
                    <a:pt x="1018006" y="1980196"/>
                  </a:lnTo>
                  <a:lnTo>
                    <a:pt x="1210106" y="1837550"/>
                  </a:lnTo>
                  <a:close/>
                </a:path>
                <a:path w="16739235" h="3390265">
                  <a:moveTo>
                    <a:pt x="1246238" y="3247174"/>
                  </a:moveTo>
                  <a:lnTo>
                    <a:pt x="1191704" y="3056979"/>
                  </a:lnTo>
                  <a:lnTo>
                    <a:pt x="1158430" y="2940964"/>
                  </a:lnTo>
                  <a:lnTo>
                    <a:pt x="1082624" y="2676601"/>
                  </a:lnTo>
                  <a:lnTo>
                    <a:pt x="1056043" y="2583878"/>
                  </a:lnTo>
                  <a:lnTo>
                    <a:pt x="1008494" y="2583624"/>
                  </a:lnTo>
                  <a:lnTo>
                    <a:pt x="1008494" y="2940964"/>
                  </a:lnTo>
                  <a:lnTo>
                    <a:pt x="818299" y="2940964"/>
                  </a:lnTo>
                  <a:lnTo>
                    <a:pt x="895324" y="2676601"/>
                  </a:lnTo>
                  <a:lnTo>
                    <a:pt x="1008494" y="2940964"/>
                  </a:lnTo>
                  <a:lnTo>
                    <a:pt x="1008494" y="2583624"/>
                  </a:lnTo>
                  <a:lnTo>
                    <a:pt x="791667" y="2582456"/>
                  </a:lnTo>
                  <a:lnTo>
                    <a:pt x="628103" y="3247174"/>
                  </a:lnTo>
                  <a:lnTo>
                    <a:pt x="770750" y="3247174"/>
                  </a:lnTo>
                  <a:lnTo>
                    <a:pt x="865847" y="3056979"/>
                  </a:lnTo>
                  <a:lnTo>
                    <a:pt x="960945" y="3056979"/>
                  </a:lnTo>
                  <a:lnTo>
                    <a:pt x="1056043" y="3247174"/>
                  </a:lnTo>
                  <a:lnTo>
                    <a:pt x="1246238" y="3247174"/>
                  </a:lnTo>
                  <a:close/>
                </a:path>
                <a:path w="16739235" h="3390265">
                  <a:moveTo>
                    <a:pt x="1758823" y="1983524"/>
                  </a:moveTo>
                  <a:lnTo>
                    <a:pt x="1740281" y="1309763"/>
                  </a:lnTo>
                  <a:lnTo>
                    <a:pt x="1251496" y="1329270"/>
                  </a:lnTo>
                  <a:lnTo>
                    <a:pt x="1264793" y="1982101"/>
                  </a:lnTo>
                  <a:lnTo>
                    <a:pt x="1397939" y="1975929"/>
                  </a:lnTo>
                  <a:lnTo>
                    <a:pt x="1397939" y="1457172"/>
                  </a:lnTo>
                  <a:lnTo>
                    <a:pt x="1600022" y="1438148"/>
                  </a:lnTo>
                  <a:lnTo>
                    <a:pt x="1621421" y="1975929"/>
                  </a:lnTo>
                  <a:lnTo>
                    <a:pt x="1758823" y="1983524"/>
                  </a:lnTo>
                  <a:close/>
                </a:path>
                <a:path w="16739235" h="3390265">
                  <a:moveTo>
                    <a:pt x="1788287" y="47548"/>
                  </a:moveTo>
                  <a:lnTo>
                    <a:pt x="1227213" y="47548"/>
                  </a:lnTo>
                  <a:lnTo>
                    <a:pt x="1227213" y="205409"/>
                  </a:lnTo>
                  <a:lnTo>
                    <a:pt x="1412646" y="217766"/>
                  </a:lnTo>
                  <a:lnTo>
                    <a:pt x="1392199" y="713219"/>
                  </a:lnTo>
                  <a:lnTo>
                    <a:pt x="1672742" y="713219"/>
                  </a:lnTo>
                  <a:lnTo>
                    <a:pt x="1602841" y="237744"/>
                  </a:lnTo>
                  <a:lnTo>
                    <a:pt x="1788287" y="208254"/>
                  </a:lnTo>
                  <a:lnTo>
                    <a:pt x="1788287" y="47548"/>
                  </a:lnTo>
                  <a:close/>
                </a:path>
                <a:path w="16739235" h="3390265">
                  <a:moveTo>
                    <a:pt x="1862455" y="2582608"/>
                  </a:moveTo>
                  <a:lnTo>
                    <a:pt x="1861515" y="2581503"/>
                  </a:lnTo>
                  <a:lnTo>
                    <a:pt x="1621866" y="2581503"/>
                  </a:lnTo>
                  <a:lnTo>
                    <a:pt x="1452600" y="2884855"/>
                  </a:lnTo>
                  <a:lnTo>
                    <a:pt x="1384122" y="2581503"/>
                  </a:lnTo>
                  <a:lnTo>
                    <a:pt x="1289024" y="2581503"/>
                  </a:lnTo>
                  <a:lnTo>
                    <a:pt x="1309954" y="3247174"/>
                  </a:lnTo>
                  <a:lnTo>
                    <a:pt x="1431671" y="3247174"/>
                  </a:lnTo>
                  <a:lnTo>
                    <a:pt x="1452600" y="2991840"/>
                  </a:lnTo>
                  <a:lnTo>
                    <a:pt x="1812061" y="3247174"/>
                  </a:lnTo>
                  <a:lnTo>
                    <a:pt x="1859610" y="3152076"/>
                  </a:lnTo>
                  <a:lnTo>
                    <a:pt x="1621866" y="2961881"/>
                  </a:lnTo>
                  <a:lnTo>
                    <a:pt x="1672361" y="2889326"/>
                  </a:lnTo>
                  <a:lnTo>
                    <a:pt x="1716913" y="2824429"/>
                  </a:lnTo>
                  <a:lnTo>
                    <a:pt x="1755533" y="2767203"/>
                  </a:lnTo>
                  <a:lnTo>
                    <a:pt x="1788198" y="2717635"/>
                  </a:lnTo>
                  <a:lnTo>
                    <a:pt x="1814931" y="2675750"/>
                  </a:lnTo>
                  <a:lnTo>
                    <a:pt x="1835721" y="2641511"/>
                  </a:lnTo>
                  <a:lnTo>
                    <a:pt x="1859483" y="2596057"/>
                  </a:lnTo>
                  <a:lnTo>
                    <a:pt x="1862455" y="2584831"/>
                  </a:lnTo>
                  <a:lnTo>
                    <a:pt x="1862455" y="2582608"/>
                  </a:lnTo>
                  <a:close/>
                </a:path>
                <a:path w="16739235" h="3390265">
                  <a:moveTo>
                    <a:pt x="2316556" y="237744"/>
                  </a:moveTo>
                  <a:lnTo>
                    <a:pt x="2274671" y="164033"/>
                  </a:lnTo>
                  <a:lnTo>
                    <a:pt x="2205774" y="42786"/>
                  </a:lnTo>
                  <a:lnTo>
                    <a:pt x="2178672" y="43205"/>
                  </a:lnTo>
                  <a:lnTo>
                    <a:pt x="2178672" y="232968"/>
                  </a:lnTo>
                  <a:lnTo>
                    <a:pt x="2163457" y="346138"/>
                  </a:lnTo>
                  <a:lnTo>
                    <a:pt x="2017001" y="368020"/>
                  </a:lnTo>
                  <a:lnTo>
                    <a:pt x="2039340" y="164033"/>
                  </a:lnTo>
                  <a:lnTo>
                    <a:pt x="2178672" y="232968"/>
                  </a:lnTo>
                  <a:lnTo>
                    <a:pt x="2178672" y="43205"/>
                  </a:lnTo>
                  <a:lnTo>
                    <a:pt x="1888617" y="47548"/>
                  </a:lnTo>
                  <a:lnTo>
                    <a:pt x="1841068" y="717981"/>
                  </a:lnTo>
                  <a:lnTo>
                    <a:pt x="1977542" y="713219"/>
                  </a:lnTo>
                  <a:lnTo>
                    <a:pt x="2011286" y="505904"/>
                  </a:lnTo>
                  <a:lnTo>
                    <a:pt x="2290876" y="493547"/>
                  </a:lnTo>
                  <a:lnTo>
                    <a:pt x="2303475" y="368020"/>
                  </a:lnTo>
                  <a:lnTo>
                    <a:pt x="2316556" y="237744"/>
                  </a:lnTo>
                  <a:close/>
                </a:path>
                <a:path w="16739235" h="3390265">
                  <a:moveTo>
                    <a:pt x="2432596" y="1615986"/>
                  </a:moveTo>
                  <a:lnTo>
                    <a:pt x="2405456" y="1443380"/>
                  </a:lnTo>
                  <a:lnTo>
                    <a:pt x="2399779" y="1407248"/>
                  </a:lnTo>
                  <a:lnTo>
                    <a:pt x="2290419" y="1362862"/>
                  </a:lnTo>
                  <a:lnTo>
                    <a:pt x="2290419" y="1736750"/>
                  </a:lnTo>
                  <a:lnTo>
                    <a:pt x="2176780" y="1848485"/>
                  </a:lnTo>
                  <a:lnTo>
                    <a:pt x="1997519" y="1826145"/>
                  </a:lnTo>
                  <a:lnTo>
                    <a:pt x="1932863" y="1602663"/>
                  </a:lnTo>
                  <a:lnTo>
                    <a:pt x="2047443" y="1443380"/>
                  </a:lnTo>
                  <a:lnTo>
                    <a:pt x="2274735" y="1498536"/>
                  </a:lnTo>
                  <a:lnTo>
                    <a:pt x="2290419" y="1736750"/>
                  </a:lnTo>
                  <a:lnTo>
                    <a:pt x="2290419" y="1362862"/>
                  </a:lnTo>
                  <a:lnTo>
                    <a:pt x="2207691" y="1329270"/>
                  </a:lnTo>
                  <a:lnTo>
                    <a:pt x="1919541" y="1311198"/>
                  </a:lnTo>
                  <a:lnTo>
                    <a:pt x="1794484" y="1503286"/>
                  </a:lnTo>
                  <a:lnTo>
                    <a:pt x="1794484" y="1743405"/>
                  </a:lnTo>
                  <a:lnTo>
                    <a:pt x="1902891" y="1968792"/>
                  </a:lnTo>
                  <a:lnTo>
                    <a:pt x="2207691" y="1983524"/>
                  </a:lnTo>
                  <a:lnTo>
                    <a:pt x="2416416" y="1887474"/>
                  </a:lnTo>
                  <a:lnTo>
                    <a:pt x="2418740" y="1848485"/>
                  </a:lnTo>
                  <a:lnTo>
                    <a:pt x="2432596" y="1615986"/>
                  </a:lnTo>
                  <a:close/>
                </a:path>
                <a:path w="16739235" h="3390265">
                  <a:moveTo>
                    <a:pt x="2806306" y="0"/>
                  </a:moveTo>
                  <a:lnTo>
                    <a:pt x="2378367" y="47548"/>
                  </a:lnTo>
                  <a:lnTo>
                    <a:pt x="2378367" y="713219"/>
                  </a:lnTo>
                  <a:lnTo>
                    <a:pt x="2806306" y="687552"/>
                  </a:lnTo>
                  <a:lnTo>
                    <a:pt x="2806306" y="549656"/>
                  </a:lnTo>
                  <a:lnTo>
                    <a:pt x="2521013" y="557263"/>
                  </a:lnTo>
                  <a:lnTo>
                    <a:pt x="2521013" y="427926"/>
                  </a:lnTo>
                  <a:lnTo>
                    <a:pt x="2806306" y="407962"/>
                  </a:lnTo>
                  <a:lnTo>
                    <a:pt x="2806306" y="285292"/>
                  </a:lnTo>
                  <a:lnTo>
                    <a:pt x="2490584" y="285292"/>
                  </a:lnTo>
                  <a:lnTo>
                    <a:pt x="2498191" y="190195"/>
                  </a:lnTo>
                  <a:lnTo>
                    <a:pt x="2806306" y="142646"/>
                  </a:lnTo>
                  <a:lnTo>
                    <a:pt x="2806306" y="0"/>
                  </a:lnTo>
                  <a:close/>
                </a:path>
                <a:path w="16739235" h="3390265">
                  <a:moveTo>
                    <a:pt x="2909951" y="2581503"/>
                  </a:moveTo>
                  <a:lnTo>
                    <a:pt x="2719755" y="2581503"/>
                  </a:lnTo>
                  <a:lnTo>
                    <a:pt x="2529573" y="2866783"/>
                  </a:lnTo>
                  <a:lnTo>
                    <a:pt x="2386927" y="2581503"/>
                  </a:lnTo>
                  <a:lnTo>
                    <a:pt x="2222398" y="2581503"/>
                  </a:lnTo>
                  <a:lnTo>
                    <a:pt x="2149183" y="3247174"/>
                  </a:lnTo>
                  <a:lnTo>
                    <a:pt x="2291829" y="3247174"/>
                  </a:lnTo>
                  <a:lnTo>
                    <a:pt x="2365527" y="2914332"/>
                  </a:lnTo>
                  <a:lnTo>
                    <a:pt x="2512923" y="3119272"/>
                  </a:lnTo>
                  <a:lnTo>
                    <a:pt x="2672207" y="2931452"/>
                  </a:lnTo>
                  <a:lnTo>
                    <a:pt x="2650820" y="3247174"/>
                  </a:lnTo>
                  <a:lnTo>
                    <a:pt x="2895689" y="3247174"/>
                  </a:lnTo>
                  <a:lnTo>
                    <a:pt x="2909951" y="2581503"/>
                  </a:lnTo>
                  <a:close/>
                </a:path>
                <a:path w="16739235" h="3390265">
                  <a:moveTo>
                    <a:pt x="3005544" y="1328801"/>
                  </a:moveTo>
                  <a:lnTo>
                    <a:pt x="2606141" y="1309763"/>
                  </a:lnTo>
                  <a:lnTo>
                    <a:pt x="2592819" y="1742452"/>
                  </a:lnTo>
                  <a:lnTo>
                    <a:pt x="2553843" y="1847545"/>
                  </a:lnTo>
                  <a:lnTo>
                    <a:pt x="2473007" y="1866087"/>
                  </a:lnTo>
                  <a:lnTo>
                    <a:pt x="2482507" y="1980196"/>
                  </a:lnTo>
                  <a:lnTo>
                    <a:pt x="2648940" y="1948345"/>
                  </a:lnTo>
                  <a:lnTo>
                    <a:pt x="2705989" y="1771942"/>
                  </a:lnTo>
                  <a:lnTo>
                    <a:pt x="2725001" y="1433398"/>
                  </a:lnTo>
                  <a:lnTo>
                    <a:pt x="2884767" y="1455737"/>
                  </a:lnTo>
                  <a:lnTo>
                    <a:pt x="2872409" y="1980196"/>
                  </a:lnTo>
                  <a:lnTo>
                    <a:pt x="3005544" y="1966887"/>
                  </a:lnTo>
                  <a:lnTo>
                    <a:pt x="3005544" y="1328801"/>
                  </a:lnTo>
                  <a:close/>
                </a:path>
                <a:path w="16739235" h="3390265">
                  <a:moveTo>
                    <a:pt x="3385451" y="547751"/>
                  </a:moveTo>
                  <a:lnTo>
                    <a:pt x="3337039" y="431266"/>
                  </a:lnTo>
                  <a:lnTo>
                    <a:pt x="3294151" y="328079"/>
                  </a:lnTo>
                  <a:lnTo>
                    <a:pt x="3267989" y="327025"/>
                  </a:lnTo>
                  <a:lnTo>
                    <a:pt x="3267989" y="536816"/>
                  </a:lnTo>
                  <a:lnTo>
                    <a:pt x="3006471" y="634771"/>
                  </a:lnTo>
                  <a:lnTo>
                    <a:pt x="3024073" y="431266"/>
                  </a:lnTo>
                  <a:lnTo>
                    <a:pt x="3267989" y="536816"/>
                  </a:lnTo>
                  <a:lnTo>
                    <a:pt x="3267989" y="327025"/>
                  </a:lnTo>
                  <a:lnTo>
                    <a:pt x="3011233" y="316674"/>
                  </a:lnTo>
                  <a:lnTo>
                    <a:pt x="3045472" y="167843"/>
                  </a:lnTo>
                  <a:lnTo>
                    <a:pt x="3304133" y="142646"/>
                  </a:lnTo>
                  <a:lnTo>
                    <a:pt x="3320300" y="47548"/>
                  </a:lnTo>
                  <a:lnTo>
                    <a:pt x="2887611" y="47548"/>
                  </a:lnTo>
                  <a:lnTo>
                    <a:pt x="2863824" y="722731"/>
                  </a:lnTo>
                  <a:lnTo>
                    <a:pt x="3272752" y="708469"/>
                  </a:lnTo>
                  <a:lnTo>
                    <a:pt x="3324428" y="634771"/>
                  </a:lnTo>
                  <a:lnTo>
                    <a:pt x="3385451" y="547751"/>
                  </a:lnTo>
                  <a:close/>
                </a:path>
                <a:path w="16739235" h="3390265">
                  <a:moveTo>
                    <a:pt x="3568496" y="3247174"/>
                  </a:moveTo>
                  <a:lnTo>
                    <a:pt x="3513963" y="3056979"/>
                  </a:lnTo>
                  <a:lnTo>
                    <a:pt x="3480701" y="2940964"/>
                  </a:lnTo>
                  <a:lnTo>
                    <a:pt x="3404895" y="2676601"/>
                  </a:lnTo>
                  <a:lnTo>
                    <a:pt x="3378301" y="2583878"/>
                  </a:lnTo>
                  <a:lnTo>
                    <a:pt x="3330752" y="2583624"/>
                  </a:lnTo>
                  <a:lnTo>
                    <a:pt x="3330752" y="2940964"/>
                  </a:lnTo>
                  <a:lnTo>
                    <a:pt x="3140570" y="2940964"/>
                  </a:lnTo>
                  <a:lnTo>
                    <a:pt x="3217583" y="2676601"/>
                  </a:lnTo>
                  <a:lnTo>
                    <a:pt x="3330752" y="2940964"/>
                  </a:lnTo>
                  <a:lnTo>
                    <a:pt x="3330752" y="2583624"/>
                  </a:lnTo>
                  <a:lnTo>
                    <a:pt x="3113938" y="2582456"/>
                  </a:lnTo>
                  <a:lnTo>
                    <a:pt x="2950375" y="3247174"/>
                  </a:lnTo>
                  <a:lnTo>
                    <a:pt x="3093021" y="3247174"/>
                  </a:lnTo>
                  <a:lnTo>
                    <a:pt x="3188106" y="3056979"/>
                  </a:lnTo>
                  <a:lnTo>
                    <a:pt x="3283204" y="3056979"/>
                  </a:lnTo>
                  <a:lnTo>
                    <a:pt x="3378301" y="3247174"/>
                  </a:lnTo>
                  <a:lnTo>
                    <a:pt x="3568496" y="3247174"/>
                  </a:lnTo>
                  <a:close/>
                </a:path>
                <a:path w="16739235" h="3390265">
                  <a:moveTo>
                    <a:pt x="3571862" y="1821383"/>
                  </a:moveTo>
                  <a:lnTo>
                    <a:pt x="3513848" y="1694903"/>
                  </a:lnTo>
                  <a:lnTo>
                    <a:pt x="3476764" y="1614068"/>
                  </a:lnTo>
                  <a:lnTo>
                    <a:pt x="3445865" y="1612379"/>
                  </a:lnTo>
                  <a:lnTo>
                    <a:pt x="3445865" y="1837550"/>
                  </a:lnTo>
                  <a:lnTo>
                    <a:pt x="3216198" y="1885099"/>
                  </a:lnTo>
                  <a:lnTo>
                    <a:pt x="3234271" y="1694903"/>
                  </a:lnTo>
                  <a:lnTo>
                    <a:pt x="3445865" y="1837550"/>
                  </a:lnTo>
                  <a:lnTo>
                    <a:pt x="3445865" y="1612379"/>
                  </a:lnTo>
                  <a:lnTo>
                    <a:pt x="3217634" y="1599819"/>
                  </a:lnTo>
                  <a:lnTo>
                    <a:pt x="3234271" y="1314526"/>
                  </a:lnTo>
                  <a:lnTo>
                    <a:pt x="3067850" y="1305013"/>
                  </a:lnTo>
                  <a:lnTo>
                    <a:pt x="3055963" y="1980666"/>
                  </a:lnTo>
                  <a:lnTo>
                    <a:pt x="3461550" y="1994458"/>
                  </a:lnTo>
                  <a:lnTo>
                    <a:pt x="3531247" y="1885099"/>
                  </a:lnTo>
                  <a:lnTo>
                    <a:pt x="3571862" y="1821383"/>
                  </a:lnTo>
                  <a:close/>
                </a:path>
                <a:path w="16739235" h="3390265">
                  <a:moveTo>
                    <a:pt x="3966476" y="722731"/>
                  </a:moveTo>
                  <a:lnTo>
                    <a:pt x="3914165" y="47548"/>
                  </a:lnTo>
                  <a:lnTo>
                    <a:pt x="3723970" y="42786"/>
                  </a:lnTo>
                  <a:lnTo>
                    <a:pt x="3600348" y="427926"/>
                  </a:lnTo>
                  <a:lnTo>
                    <a:pt x="3556609" y="61810"/>
                  </a:lnTo>
                  <a:lnTo>
                    <a:pt x="3419665" y="42786"/>
                  </a:lnTo>
                  <a:lnTo>
                    <a:pt x="3455797" y="713219"/>
                  </a:lnTo>
                  <a:lnTo>
                    <a:pt x="3619360" y="717981"/>
                  </a:lnTo>
                  <a:lnTo>
                    <a:pt x="3753459" y="285292"/>
                  </a:lnTo>
                  <a:lnTo>
                    <a:pt x="3790543" y="713219"/>
                  </a:lnTo>
                  <a:lnTo>
                    <a:pt x="3966476" y="722731"/>
                  </a:lnTo>
                  <a:close/>
                </a:path>
                <a:path w="16739235" h="3390265">
                  <a:moveTo>
                    <a:pt x="4056367" y="1538008"/>
                  </a:moveTo>
                  <a:lnTo>
                    <a:pt x="4006913" y="1347812"/>
                  </a:lnTo>
                  <a:lnTo>
                    <a:pt x="3832885" y="1276477"/>
                  </a:lnTo>
                  <a:lnTo>
                    <a:pt x="3658374" y="1347812"/>
                  </a:lnTo>
                  <a:lnTo>
                    <a:pt x="3610838" y="1457172"/>
                  </a:lnTo>
                  <a:lnTo>
                    <a:pt x="3691674" y="1504721"/>
                  </a:lnTo>
                  <a:lnTo>
                    <a:pt x="3812921" y="1442910"/>
                  </a:lnTo>
                  <a:lnTo>
                    <a:pt x="3867594" y="1514703"/>
                  </a:lnTo>
                  <a:lnTo>
                    <a:pt x="3739223" y="1576044"/>
                  </a:lnTo>
                  <a:lnTo>
                    <a:pt x="3739692" y="1663052"/>
                  </a:lnTo>
                  <a:lnTo>
                    <a:pt x="3867594" y="1704416"/>
                  </a:lnTo>
                  <a:lnTo>
                    <a:pt x="3805796" y="1809026"/>
                  </a:lnTo>
                  <a:lnTo>
                    <a:pt x="3653637" y="1759089"/>
                  </a:lnTo>
                  <a:lnTo>
                    <a:pt x="3606088" y="1932647"/>
                  </a:lnTo>
                  <a:lnTo>
                    <a:pt x="3942740" y="1990661"/>
                  </a:lnTo>
                  <a:lnTo>
                    <a:pt x="4048290" y="1742452"/>
                  </a:lnTo>
                  <a:lnTo>
                    <a:pt x="3895191" y="1614068"/>
                  </a:lnTo>
                  <a:lnTo>
                    <a:pt x="4056367" y="1538008"/>
                  </a:lnTo>
                  <a:close/>
                </a:path>
                <a:path w="16739235" h="3390265">
                  <a:moveTo>
                    <a:pt x="4082034" y="2771698"/>
                  </a:moveTo>
                  <a:lnTo>
                    <a:pt x="4040149" y="2697988"/>
                  </a:lnTo>
                  <a:lnTo>
                    <a:pt x="3971252" y="2576741"/>
                  </a:lnTo>
                  <a:lnTo>
                    <a:pt x="3944137" y="2577160"/>
                  </a:lnTo>
                  <a:lnTo>
                    <a:pt x="3944137" y="2766923"/>
                  </a:lnTo>
                  <a:lnTo>
                    <a:pt x="3928922" y="2880093"/>
                  </a:lnTo>
                  <a:lnTo>
                    <a:pt x="3782466" y="2901975"/>
                  </a:lnTo>
                  <a:lnTo>
                    <a:pt x="3804818" y="2697988"/>
                  </a:lnTo>
                  <a:lnTo>
                    <a:pt x="3944137" y="2766923"/>
                  </a:lnTo>
                  <a:lnTo>
                    <a:pt x="3944137" y="2577160"/>
                  </a:lnTo>
                  <a:lnTo>
                    <a:pt x="3654082" y="2581503"/>
                  </a:lnTo>
                  <a:lnTo>
                    <a:pt x="3606533" y="3251924"/>
                  </a:lnTo>
                  <a:lnTo>
                    <a:pt x="3743020" y="3247174"/>
                  </a:lnTo>
                  <a:lnTo>
                    <a:pt x="3776764" y="3039859"/>
                  </a:lnTo>
                  <a:lnTo>
                    <a:pt x="4056342" y="3027502"/>
                  </a:lnTo>
                  <a:lnTo>
                    <a:pt x="4068953" y="2901975"/>
                  </a:lnTo>
                  <a:lnTo>
                    <a:pt x="4082034" y="2771698"/>
                  </a:lnTo>
                  <a:close/>
                </a:path>
                <a:path w="16739235" h="3390265">
                  <a:moveTo>
                    <a:pt x="4570819" y="47548"/>
                  </a:moveTo>
                  <a:lnTo>
                    <a:pt x="4009745" y="47548"/>
                  </a:lnTo>
                  <a:lnTo>
                    <a:pt x="4009745" y="205409"/>
                  </a:lnTo>
                  <a:lnTo>
                    <a:pt x="4195178" y="217766"/>
                  </a:lnTo>
                  <a:lnTo>
                    <a:pt x="4174731" y="713219"/>
                  </a:lnTo>
                  <a:lnTo>
                    <a:pt x="4455274" y="713219"/>
                  </a:lnTo>
                  <a:lnTo>
                    <a:pt x="4385373" y="237744"/>
                  </a:lnTo>
                  <a:lnTo>
                    <a:pt x="4570819" y="208254"/>
                  </a:lnTo>
                  <a:lnTo>
                    <a:pt x="4570819" y="47548"/>
                  </a:lnTo>
                  <a:close/>
                </a:path>
                <a:path w="16739235" h="3390265">
                  <a:moveTo>
                    <a:pt x="4717275" y="2582608"/>
                  </a:moveTo>
                  <a:lnTo>
                    <a:pt x="4716323" y="2581503"/>
                  </a:lnTo>
                  <a:lnTo>
                    <a:pt x="4476686" y="2581503"/>
                  </a:lnTo>
                  <a:lnTo>
                    <a:pt x="4307408" y="2884855"/>
                  </a:lnTo>
                  <a:lnTo>
                    <a:pt x="4238942" y="2581503"/>
                  </a:lnTo>
                  <a:lnTo>
                    <a:pt x="4143845" y="2581503"/>
                  </a:lnTo>
                  <a:lnTo>
                    <a:pt x="4164761" y="3247174"/>
                  </a:lnTo>
                  <a:lnTo>
                    <a:pt x="4286491" y="3247174"/>
                  </a:lnTo>
                  <a:lnTo>
                    <a:pt x="4307408" y="2991840"/>
                  </a:lnTo>
                  <a:lnTo>
                    <a:pt x="4666869" y="3247174"/>
                  </a:lnTo>
                  <a:lnTo>
                    <a:pt x="4714418" y="3152076"/>
                  </a:lnTo>
                  <a:lnTo>
                    <a:pt x="4476686" y="2961881"/>
                  </a:lnTo>
                  <a:lnTo>
                    <a:pt x="4527169" y="2889326"/>
                  </a:lnTo>
                  <a:lnTo>
                    <a:pt x="4571733" y="2824429"/>
                  </a:lnTo>
                  <a:lnTo>
                    <a:pt x="4610341" y="2767203"/>
                  </a:lnTo>
                  <a:lnTo>
                    <a:pt x="4643018" y="2717635"/>
                  </a:lnTo>
                  <a:lnTo>
                    <a:pt x="4669752" y="2675750"/>
                  </a:lnTo>
                  <a:lnTo>
                    <a:pt x="4690542" y="2641511"/>
                  </a:lnTo>
                  <a:lnTo>
                    <a:pt x="4714303" y="2596057"/>
                  </a:lnTo>
                  <a:lnTo>
                    <a:pt x="4717275" y="2584831"/>
                  </a:lnTo>
                  <a:lnTo>
                    <a:pt x="4717275" y="2582608"/>
                  </a:lnTo>
                  <a:close/>
                </a:path>
                <a:path w="16739235" h="3390265">
                  <a:moveTo>
                    <a:pt x="4731080" y="1615986"/>
                  </a:moveTo>
                  <a:lnTo>
                    <a:pt x="4703940" y="1443380"/>
                  </a:lnTo>
                  <a:lnTo>
                    <a:pt x="4698263" y="1407248"/>
                  </a:lnTo>
                  <a:lnTo>
                    <a:pt x="4588903" y="1362862"/>
                  </a:lnTo>
                  <a:lnTo>
                    <a:pt x="4588903" y="1736750"/>
                  </a:lnTo>
                  <a:lnTo>
                    <a:pt x="4475264" y="1848485"/>
                  </a:lnTo>
                  <a:lnTo>
                    <a:pt x="4296003" y="1826145"/>
                  </a:lnTo>
                  <a:lnTo>
                    <a:pt x="4231348" y="1602663"/>
                  </a:lnTo>
                  <a:lnTo>
                    <a:pt x="4345927" y="1443380"/>
                  </a:lnTo>
                  <a:lnTo>
                    <a:pt x="4573219" y="1498536"/>
                  </a:lnTo>
                  <a:lnTo>
                    <a:pt x="4588903" y="1736750"/>
                  </a:lnTo>
                  <a:lnTo>
                    <a:pt x="4588903" y="1362862"/>
                  </a:lnTo>
                  <a:lnTo>
                    <a:pt x="4506176" y="1329270"/>
                  </a:lnTo>
                  <a:lnTo>
                    <a:pt x="4218025" y="1311198"/>
                  </a:lnTo>
                  <a:lnTo>
                    <a:pt x="4092968" y="1503286"/>
                  </a:lnTo>
                  <a:lnTo>
                    <a:pt x="4092968" y="1743405"/>
                  </a:lnTo>
                  <a:lnTo>
                    <a:pt x="4201376" y="1968792"/>
                  </a:lnTo>
                  <a:lnTo>
                    <a:pt x="4506176" y="1983524"/>
                  </a:lnTo>
                  <a:lnTo>
                    <a:pt x="4714900" y="1887474"/>
                  </a:lnTo>
                  <a:lnTo>
                    <a:pt x="4717224" y="1848485"/>
                  </a:lnTo>
                  <a:lnTo>
                    <a:pt x="4731080" y="1615986"/>
                  </a:lnTo>
                  <a:close/>
                </a:path>
                <a:path w="16739235" h="3390265">
                  <a:moveTo>
                    <a:pt x="5056276" y="0"/>
                  </a:moveTo>
                  <a:lnTo>
                    <a:pt x="4628337" y="47548"/>
                  </a:lnTo>
                  <a:lnTo>
                    <a:pt x="4628337" y="713219"/>
                  </a:lnTo>
                  <a:lnTo>
                    <a:pt x="5056276" y="687552"/>
                  </a:lnTo>
                  <a:lnTo>
                    <a:pt x="5056276" y="549656"/>
                  </a:lnTo>
                  <a:lnTo>
                    <a:pt x="4770983" y="557263"/>
                  </a:lnTo>
                  <a:lnTo>
                    <a:pt x="4770983" y="427926"/>
                  </a:lnTo>
                  <a:lnTo>
                    <a:pt x="5056276" y="407962"/>
                  </a:lnTo>
                  <a:lnTo>
                    <a:pt x="5056276" y="285292"/>
                  </a:lnTo>
                  <a:lnTo>
                    <a:pt x="4740554" y="285292"/>
                  </a:lnTo>
                  <a:lnTo>
                    <a:pt x="4748161" y="190195"/>
                  </a:lnTo>
                  <a:lnTo>
                    <a:pt x="5056276" y="142646"/>
                  </a:lnTo>
                  <a:lnTo>
                    <a:pt x="5056276" y="0"/>
                  </a:lnTo>
                  <a:close/>
                </a:path>
                <a:path w="16739235" h="3390265">
                  <a:moveTo>
                    <a:pt x="5204650" y="2533954"/>
                  </a:moveTo>
                  <a:lnTo>
                    <a:pt x="4776711" y="2581503"/>
                  </a:lnTo>
                  <a:lnTo>
                    <a:pt x="4776711" y="3247174"/>
                  </a:lnTo>
                  <a:lnTo>
                    <a:pt x="5204650" y="3221507"/>
                  </a:lnTo>
                  <a:lnTo>
                    <a:pt x="5204650" y="3083610"/>
                  </a:lnTo>
                  <a:lnTo>
                    <a:pt x="4919357" y="3091218"/>
                  </a:lnTo>
                  <a:lnTo>
                    <a:pt x="4919357" y="2961881"/>
                  </a:lnTo>
                  <a:lnTo>
                    <a:pt x="5204650" y="2941917"/>
                  </a:lnTo>
                  <a:lnTo>
                    <a:pt x="5204650" y="2819247"/>
                  </a:lnTo>
                  <a:lnTo>
                    <a:pt x="4888928" y="2819247"/>
                  </a:lnTo>
                  <a:lnTo>
                    <a:pt x="4896536" y="2724150"/>
                  </a:lnTo>
                  <a:lnTo>
                    <a:pt x="5204650" y="2676601"/>
                  </a:lnTo>
                  <a:lnTo>
                    <a:pt x="5204650" y="2533954"/>
                  </a:lnTo>
                  <a:close/>
                </a:path>
                <a:path w="16739235" h="3390265">
                  <a:moveTo>
                    <a:pt x="5313553" y="1790001"/>
                  </a:moveTo>
                  <a:lnTo>
                    <a:pt x="5228920" y="1705368"/>
                  </a:lnTo>
                  <a:lnTo>
                    <a:pt x="5170906" y="1647355"/>
                  </a:lnTo>
                  <a:lnTo>
                    <a:pt x="5226812" y="1576031"/>
                  </a:lnTo>
                  <a:lnTo>
                    <a:pt x="5298338" y="1484744"/>
                  </a:lnTo>
                  <a:lnTo>
                    <a:pt x="5226088" y="1405813"/>
                  </a:lnTo>
                  <a:lnTo>
                    <a:pt x="5156174" y="1329448"/>
                  </a:lnTo>
                  <a:lnTo>
                    <a:pt x="5156174" y="1833753"/>
                  </a:lnTo>
                  <a:lnTo>
                    <a:pt x="4922240" y="1896033"/>
                  </a:lnTo>
                  <a:lnTo>
                    <a:pt x="4936972" y="1705368"/>
                  </a:lnTo>
                  <a:lnTo>
                    <a:pt x="5156174" y="1833753"/>
                  </a:lnTo>
                  <a:lnTo>
                    <a:pt x="5156174" y="1329448"/>
                  </a:lnTo>
                  <a:lnTo>
                    <a:pt x="5149989" y="1322692"/>
                  </a:lnTo>
                  <a:lnTo>
                    <a:pt x="5149989" y="1503286"/>
                  </a:lnTo>
                  <a:lnTo>
                    <a:pt x="4937925" y="1576031"/>
                  </a:lnTo>
                  <a:lnTo>
                    <a:pt x="4933200" y="1565389"/>
                  </a:lnTo>
                  <a:lnTo>
                    <a:pt x="4929009" y="1533474"/>
                  </a:lnTo>
                  <a:lnTo>
                    <a:pt x="4925352" y="1480286"/>
                  </a:lnTo>
                  <a:lnTo>
                    <a:pt x="4922240" y="1405813"/>
                  </a:lnTo>
                  <a:lnTo>
                    <a:pt x="5149989" y="1503286"/>
                  </a:lnTo>
                  <a:lnTo>
                    <a:pt x="5149989" y="1322692"/>
                  </a:lnTo>
                  <a:lnTo>
                    <a:pt x="5123358" y="1293596"/>
                  </a:lnTo>
                  <a:lnTo>
                    <a:pt x="4772926" y="1335913"/>
                  </a:lnTo>
                  <a:lnTo>
                    <a:pt x="4790529" y="1980196"/>
                  </a:lnTo>
                  <a:lnTo>
                    <a:pt x="5266004" y="1951659"/>
                  </a:lnTo>
                  <a:lnTo>
                    <a:pt x="5282374" y="1896033"/>
                  </a:lnTo>
                  <a:lnTo>
                    <a:pt x="5313553" y="1790001"/>
                  </a:lnTo>
                  <a:close/>
                </a:path>
                <a:path w="16739235" h="3390265">
                  <a:moveTo>
                    <a:pt x="5646344" y="61823"/>
                  </a:moveTo>
                  <a:lnTo>
                    <a:pt x="5246941" y="42786"/>
                  </a:lnTo>
                  <a:lnTo>
                    <a:pt x="5233619" y="475475"/>
                  </a:lnTo>
                  <a:lnTo>
                    <a:pt x="5194643" y="580567"/>
                  </a:lnTo>
                  <a:lnTo>
                    <a:pt x="5113807" y="599109"/>
                  </a:lnTo>
                  <a:lnTo>
                    <a:pt x="5123307" y="713219"/>
                  </a:lnTo>
                  <a:lnTo>
                    <a:pt x="5289740" y="681367"/>
                  </a:lnTo>
                  <a:lnTo>
                    <a:pt x="5346789" y="504964"/>
                  </a:lnTo>
                  <a:lnTo>
                    <a:pt x="5365801" y="166420"/>
                  </a:lnTo>
                  <a:lnTo>
                    <a:pt x="5525567" y="188772"/>
                  </a:lnTo>
                  <a:lnTo>
                    <a:pt x="5513209" y="713219"/>
                  </a:lnTo>
                  <a:lnTo>
                    <a:pt x="5646344" y="699909"/>
                  </a:lnTo>
                  <a:lnTo>
                    <a:pt x="5646344" y="61823"/>
                  </a:lnTo>
                  <a:close/>
                </a:path>
                <a:path w="16739235" h="3390265">
                  <a:moveTo>
                    <a:pt x="5823242" y="2581503"/>
                  </a:moveTo>
                  <a:lnTo>
                    <a:pt x="5262169" y="2581503"/>
                  </a:lnTo>
                  <a:lnTo>
                    <a:pt x="5262169" y="2739364"/>
                  </a:lnTo>
                  <a:lnTo>
                    <a:pt x="5447614" y="2751721"/>
                  </a:lnTo>
                  <a:lnTo>
                    <a:pt x="5427167" y="3247174"/>
                  </a:lnTo>
                  <a:lnTo>
                    <a:pt x="5707710" y="3247174"/>
                  </a:lnTo>
                  <a:lnTo>
                    <a:pt x="5637809" y="2771698"/>
                  </a:lnTo>
                  <a:lnTo>
                    <a:pt x="5823242" y="2742209"/>
                  </a:lnTo>
                  <a:lnTo>
                    <a:pt x="5823242" y="2581503"/>
                  </a:lnTo>
                  <a:close/>
                </a:path>
                <a:path w="16739235" h="3390265">
                  <a:moveTo>
                    <a:pt x="5954979" y="1980196"/>
                  </a:moveTo>
                  <a:lnTo>
                    <a:pt x="5900445" y="1790001"/>
                  </a:lnTo>
                  <a:lnTo>
                    <a:pt x="5867184" y="1673987"/>
                  </a:lnTo>
                  <a:lnTo>
                    <a:pt x="5791378" y="1409623"/>
                  </a:lnTo>
                  <a:lnTo>
                    <a:pt x="5764784" y="1316901"/>
                  </a:lnTo>
                  <a:lnTo>
                    <a:pt x="5717235" y="1316647"/>
                  </a:lnTo>
                  <a:lnTo>
                    <a:pt x="5717235" y="1673987"/>
                  </a:lnTo>
                  <a:lnTo>
                    <a:pt x="5527052" y="1673987"/>
                  </a:lnTo>
                  <a:lnTo>
                    <a:pt x="5604065" y="1409623"/>
                  </a:lnTo>
                  <a:lnTo>
                    <a:pt x="5717235" y="1673987"/>
                  </a:lnTo>
                  <a:lnTo>
                    <a:pt x="5717235" y="1316647"/>
                  </a:lnTo>
                  <a:lnTo>
                    <a:pt x="5500421" y="1315478"/>
                  </a:lnTo>
                  <a:lnTo>
                    <a:pt x="5336857" y="1980196"/>
                  </a:lnTo>
                  <a:lnTo>
                    <a:pt x="5479504" y="1980196"/>
                  </a:lnTo>
                  <a:lnTo>
                    <a:pt x="5574589" y="1790001"/>
                  </a:lnTo>
                  <a:lnTo>
                    <a:pt x="5669686" y="1790001"/>
                  </a:lnTo>
                  <a:lnTo>
                    <a:pt x="5764784" y="1980196"/>
                  </a:lnTo>
                  <a:lnTo>
                    <a:pt x="5954979" y="1980196"/>
                  </a:lnTo>
                  <a:close/>
                </a:path>
                <a:path w="16739235" h="3390265">
                  <a:moveTo>
                    <a:pt x="6231661" y="722731"/>
                  </a:moveTo>
                  <a:lnTo>
                    <a:pt x="6179350" y="47548"/>
                  </a:lnTo>
                  <a:lnTo>
                    <a:pt x="5989155" y="42786"/>
                  </a:lnTo>
                  <a:lnTo>
                    <a:pt x="5865533" y="427926"/>
                  </a:lnTo>
                  <a:lnTo>
                    <a:pt x="5821794" y="61810"/>
                  </a:lnTo>
                  <a:lnTo>
                    <a:pt x="5684850" y="42786"/>
                  </a:lnTo>
                  <a:lnTo>
                    <a:pt x="5720994" y="713219"/>
                  </a:lnTo>
                  <a:lnTo>
                    <a:pt x="5884557" y="717981"/>
                  </a:lnTo>
                  <a:lnTo>
                    <a:pt x="6018644" y="285292"/>
                  </a:lnTo>
                  <a:lnTo>
                    <a:pt x="6055728" y="713219"/>
                  </a:lnTo>
                  <a:lnTo>
                    <a:pt x="6231661" y="722731"/>
                  </a:lnTo>
                  <a:close/>
                </a:path>
                <a:path w="16739235" h="3390265">
                  <a:moveTo>
                    <a:pt x="6408572" y="3256686"/>
                  </a:moveTo>
                  <a:lnTo>
                    <a:pt x="6356261" y="2581503"/>
                  </a:lnTo>
                  <a:lnTo>
                    <a:pt x="6166066" y="2576741"/>
                  </a:lnTo>
                  <a:lnTo>
                    <a:pt x="6042444" y="2961881"/>
                  </a:lnTo>
                  <a:lnTo>
                    <a:pt x="5998692" y="2595765"/>
                  </a:lnTo>
                  <a:lnTo>
                    <a:pt x="5861761" y="2576741"/>
                  </a:lnTo>
                  <a:lnTo>
                    <a:pt x="5897892" y="3247174"/>
                  </a:lnTo>
                  <a:lnTo>
                    <a:pt x="6061456" y="3251924"/>
                  </a:lnTo>
                  <a:lnTo>
                    <a:pt x="6195555" y="2819247"/>
                  </a:lnTo>
                  <a:lnTo>
                    <a:pt x="6232639" y="3247174"/>
                  </a:lnTo>
                  <a:lnTo>
                    <a:pt x="6408572" y="3256686"/>
                  </a:lnTo>
                  <a:close/>
                </a:path>
                <a:path w="16739235" h="3390265">
                  <a:moveTo>
                    <a:pt x="6549339" y="1314526"/>
                  </a:moveTo>
                  <a:lnTo>
                    <a:pt x="5988266" y="1314526"/>
                  </a:lnTo>
                  <a:lnTo>
                    <a:pt x="5988266" y="1472387"/>
                  </a:lnTo>
                  <a:lnTo>
                    <a:pt x="6173711" y="1484744"/>
                  </a:lnTo>
                  <a:lnTo>
                    <a:pt x="6153251" y="1980196"/>
                  </a:lnTo>
                  <a:lnTo>
                    <a:pt x="6433807" y="1980196"/>
                  </a:lnTo>
                  <a:lnTo>
                    <a:pt x="6363906" y="1504721"/>
                  </a:lnTo>
                  <a:lnTo>
                    <a:pt x="6549339" y="1475232"/>
                  </a:lnTo>
                  <a:lnTo>
                    <a:pt x="6549339" y="1314526"/>
                  </a:lnTo>
                  <a:close/>
                </a:path>
                <a:path w="16739235" h="3390265">
                  <a:moveTo>
                    <a:pt x="7058533" y="523024"/>
                  </a:moveTo>
                  <a:lnTo>
                    <a:pt x="6973887" y="438391"/>
                  </a:lnTo>
                  <a:lnTo>
                    <a:pt x="6915886" y="380377"/>
                  </a:lnTo>
                  <a:lnTo>
                    <a:pt x="6971779" y="309054"/>
                  </a:lnTo>
                  <a:lnTo>
                    <a:pt x="7043318" y="217766"/>
                  </a:lnTo>
                  <a:lnTo>
                    <a:pt x="6971055" y="138836"/>
                  </a:lnTo>
                  <a:lnTo>
                    <a:pt x="6901154" y="62471"/>
                  </a:lnTo>
                  <a:lnTo>
                    <a:pt x="6901154" y="566775"/>
                  </a:lnTo>
                  <a:lnTo>
                    <a:pt x="6667208" y="629056"/>
                  </a:lnTo>
                  <a:lnTo>
                    <a:pt x="6681940" y="438391"/>
                  </a:lnTo>
                  <a:lnTo>
                    <a:pt x="6901154" y="566775"/>
                  </a:lnTo>
                  <a:lnTo>
                    <a:pt x="6901154" y="62471"/>
                  </a:lnTo>
                  <a:lnTo>
                    <a:pt x="6894957" y="55702"/>
                  </a:lnTo>
                  <a:lnTo>
                    <a:pt x="6894957" y="236308"/>
                  </a:lnTo>
                  <a:lnTo>
                    <a:pt x="6682892" y="309054"/>
                  </a:lnTo>
                  <a:lnTo>
                    <a:pt x="6678168" y="298411"/>
                  </a:lnTo>
                  <a:lnTo>
                    <a:pt x="6673977" y="266496"/>
                  </a:lnTo>
                  <a:lnTo>
                    <a:pt x="6670332" y="213309"/>
                  </a:lnTo>
                  <a:lnTo>
                    <a:pt x="6667208" y="138836"/>
                  </a:lnTo>
                  <a:lnTo>
                    <a:pt x="6894957" y="236308"/>
                  </a:lnTo>
                  <a:lnTo>
                    <a:pt x="6894957" y="55702"/>
                  </a:lnTo>
                  <a:lnTo>
                    <a:pt x="6868338" y="26619"/>
                  </a:lnTo>
                  <a:lnTo>
                    <a:pt x="6517894" y="68935"/>
                  </a:lnTo>
                  <a:lnTo>
                    <a:pt x="6535496" y="713219"/>
                  </a:lnTo>
                  <a:lnTo>
                    <a:pt x="7010984" y="684695"/>
                  </a:lnTo>
                  <a:lnTo>
                    <a:pt x="7027342" y="629056"/>
                  </a:lnTo>
                  <a:lnTo>
                    <a:pt x="7058533" y="523024"/>
                  </a:lnTo>
                  <a:close/>
                </a:path>
                <a:path w="16739235" h="3390265">
                  <a:moveTo>
                    <a:pt x="7115632" y="1821383"/>
                  </a:moveTo>
                  <a:lnTo>
                    <a:pt x="7057618" y="1694903"/>
                  </a:lnTo>
                  <a:lnTo>
                    <a:pt x="7020534" y="1614068"/>
                  </a:lnTo>
                  <a:lnTo>
                    <a:pt x="6989635" y="1612379"/>
                  </a:lnTo>
                  <a:lnTo>
                    <a:pt x="6989635" y="1837550"/>
                  </a:lnTo>
                  <a:lnTo>
                    <a:pt x="6759969" y="1885099"/>
                  </a:lnTo>
                  <a:lnTo>
                    <a:pt x="6778041" y="1694903"/>
                  </a:lnTo>
                  <a:lnTo>
                    <a:pt x="6989635" y="1837550"/>
                  </a:lnTo>
                  <a:lnTo>
                    <a:pt x="6989635" y="1612379"/>
                  </a:lnTo>
                  <a:lnTo>
                    <a:pt x="6761404" y="1599819"/>
                  </a:lnTo>
                  <a:lnTo>
                    <a:pt x="6778041" y="1314526"/>
                  </a:lnTo>
                  <a:lnTo>
                    <a:pt x="6611620" y="1305013"/>
                  </a:lnTo>
                  <a:lnTo>
                    <a:pt x="6599733" y="1980666"/>
                  </a:lnTo>
                  <a:lnTo>
                    <a:pt x="7005320" y="1994458"/>
                  </a:lnTo>
                  <a:lnTo>
                    <a:pt x="7075030" y="1885099"/>
                  </a:lnTo>
                  <a:lnTo>
                    <a:pt x="7115632" y="1821383"/>
                  </a:lnTo>
                  <a:close/>
                </a:path>
                <a:path w="16739235" h="3390265">
                  <a:moveTo>
                    <a:pt x="7119899" y="3221507"/>
                  </a:moveTo>
                  <a:lnTo>
                    <a:pt x="7113943" y="3126117"/>
                  </a:lnTo>
                  <a:lnTo>
                    <a:pt x="7108228" y="3038373"/>
                  </a:lnTo>
                  <a:lnTo>
                    <a:pt x="7102742" y="2958261"/>
                  </a:lnTo>
                  <a:lnTo>
                    <a:pt x="7097496" y="2885770"/>
                  </a:lnTo>
                  <a:lnTo>
                    <a:pt x="7092480" y="2820911"/>
                  </a:lnTo>
                  <a:lnTo>
                    <a:pt x="7087717" y="2763685"/>
                  </a:lnTo>
                  <a:lnTo>
                    <a:pt x="7083171" y="2714091"/>
                  </a:lnTo>
                  <a:lnTo>
                    <a:pt x="7078878" y="2672118"/>
                  </a:lnTo>
                  <a:lnTo>
                    <a:pt x="7070992" y="2611082"/>
                  </a:lnTo>
                  <a:lnTo>
                    <a:pt x="7060933" y="2576741"/>
                  </a:lnTo>
                  <a:lnTo>
                    <a:pt x="6868350" y="2576741"/>
                  </a:lnTo>
                  <a:lnTo>
                    <a:pt x="6898780" y="2909582"/>
                  </a:lnTo>
                  <a:lnTo>
                    <a:pt x="6613499" y="2923844"/>
                  </a:lnTo>
                  <a:lnTo>
                    <a:pt x="6584975" y="2591003"/>
                  </a:lnTo>
                  <a:lnTo>
                    <a:pt x="6461341" y="2591003"/>
                  </a:lnTo>
                  <a:lnTo>
                    <a:pt x="6487020" y="3256686"/>
                  </a:lnTo>
                  <a:lnTo>
                    <a:pt x="6627292" y="3235756"/>
                  </a:lnTo>
                  <a:lnTo>
                    <a:pt x="6613499" y="3018942"/>
                  </a:lnTo>
                  <a:lnTo>
                    <a:pt x="6918287" y="3004680"/>
                  </a:lnTo>
                  <a:lnTo>
                    <a:pt x="6946328" y="3227679"/>
                  </a:lnTo>
                  <a:lnTo>
                    <a:pt x="7119899" y="3221507"/>
                  </a:lnTo>
                  <a:close/>
                </a:path>
                <a:path w="16739235" h="3390265">
                  <a:moveTo>
                    <a:pt x="7633398" y="722731"/>
                  </a:moveTo>
                  <a:lnTo>
                    <a:pt x="7581087" y="47548"/>
                  </a:lnTo>
                  <a:lnTo>
                    <a:pt x="7390892" y="42786"/>
                  </a:lnTo>
                  <a:lnTo>
                    <a:pt x="7267270" y="427926"/>
                  </a:lnTo>
                  <a:lnTo>
                    <a:pt x="7223531" y="61810"/>
                  </a:lnTo>
                  <a:lnTo>
                    <a:pt x="7086587" y="42786"/>
                  </a:lnTo>
                  <a:lnTo>
                    <a:pt x="7122731" y="713219"/>
                  </a:lnTo>
                  <a:lnTo>
                    <a:pt x="7286295" y="717981"/>
                  </a:lnTo>
                  <a:lnTo>
                    <a:pt x="7420381" y="285292"/>
                  </a:lnTo>
                  <a:lnTo>
                    <a:pt x="7457465" y="713219"/>
                  </a:lnTo>
                  <a:lnTo>
                    <a:pt x="7633398" y="722731"/>
                  </a:lnTo>
                  <a:close/>
                </a:path>
                <a:path w="16739235" h="3390265">
                  <a:moveTo>
                    <a:pt x="7662888" y="2581503"/>
                  </a:moveTo>
                  <a:lnTo>
                    <a:pt x="7172185" y="2581503"/>
                  </a:lnTo>
                  <a:lnTo>
                    <a:pt x="7186447" y="3247174"/>
                  </a:lnTo>
                  <a:lnTo>
                    <a:pt x="7314832" y="3251924"/>
                  </a:lnTo>
                  <a:lnTo>
                    <a:pt x="7338619" y="2748394"/>
                  </a:lnTo>
                  <a:lnTo>
                    <a:pt x="7647673" y="2754579"/>
                  </a:lnTo>
                  <a:lnTo>
                    <a:pt x="7662888" y="2581503"/>
                  </a:lnTo>
                  <a:close/>
                </a:path>
                <a:path w="16739235" h="3390265">
                  <a:moveTo>
                    <a:pt x="8024279" y="1837550"/>
                  </a:moveTo>
                  <a:lnTo>
                    <a:pt x="7937741" y="1742452"/>
                  </a:lnTo>
                  <a:lnTo>
                    <a:pt x="7689532" y="1853717"/>
                  </a:lnTo>
                  <a:lnTo>
                    <a:pt x="7532624" y="1664474"/>
                  </a:lnTo>
                  <a:lnTo>
                    <a:pt x="7706652" y="1475232"/>
                  </a:lnTo>
                  <a:lnTo>
                    <a:pt x="7887817" y="1552270"/>
                  </a:lnTo>
                  <a:lnTo>
                    <a:pt x="7979575" y="1409623"/>
                  </a:lnTo>
                  <a:lnTo>
                    <a:pt x="7788427" y="1314526"/>
                  </a:lnTo>
                  <a:lnTo>
                    <a:pt x="7566863" y="1314526"/>
                  </a:lnTo>
                  <a:lnTo>
                    <a:pt x="7437539" y="1457172"/>
                  </a:lnTo>
                  <a:lnTo>
                    <a:pt x="7429538" y="1532039"/>
                  </a:lnTo>
                  <a:lnTo>
                    <a:pt x="7422997" y="1598180"/>
                  </a:lnTo>
                  <a:lnTo>
                    <a:pt x="7417917" y="1655572"/>
                  </a:lnTo>
                  <a:lnTo>
                    <a:pt x="7414285" y="1704213"/>
                  </a:lnTo>
                  <a:lnTo>
                    <a:pt x="7412101" y="1744116"/>
                  </a:lnTo>
                  <a:lnTo>
                    <a:pt x="7411377" y="1775256"/>
                  </a:lnTo>
                  <a:lnTo>
                    <a:pt x="7411796" y="1792998"/>
                  </a:lnTo>
                  <a:lnTo>
                    <a:pt x="7413041" y="1805813"/>
                  </a:lnTo>
                  <a:lnTo>
                    <a:pt x="7415123" y="1813687"/>
                  </a:lnTo>
                  <a:lnTo>
                    <a:pt x="7418032" y="1816633"/>
                  </a:lnTo>
                  <a:lnTo>
                    <a:pt x="7551179" y="1980196"/>
                  </a:lnTo>
                  <a:lnTo>
                    <a:pt x="7832179" y="1980196"/>
                  </a:lnTo>
                  <a:lnTo>
                    <a:pt x="8024279" y="1837550"/>
                  </a:lnTo>
                  <a:close/>
                </a:path>
                <a:path w="16739235" h="3390265">
                  <a:moveTo>
                    <a:pt x="8261020" y="618121"/>
                  </a:moveTo>
                  <a:lnTo>
                    <a:pt x="8144523" y="618121"/>
                  </a:lnTo>
                  <a:lnTo>
                    <a:pt x="8146275" y="571995"/>
                  </a:lnTo>
                  <a:lnTo>
                    <a:pt x="8160817" y="189725"/>
                  </a:lnTo>
                  <a:lnTo>
                    <a:pt x="8166405" y="42786"/>
                  </a:lnTo>
                  <a:lnTo>
                    <a:pt x="8064652" y="47155"/>
                  </a:lnTo>
                  <a:lnTo>
                    <a:pt x="8064652" y="189725"/>
                  </a:lnTo>
                  <a:lnTo>
                    <a:pt x="8027568" y="559168"/>
                  </a:lnTo>
                  <a:lnTo>
                    <a:pt x="7859242" y="571995"/>
                  </a:lnTo>
                  <a:lnTo>
                    <a:pt x="7924381" y="216814"/>
                  </a:lnTo>
                  <a:lnTo>
                    <a:pt x="8064652" y="189725"/>
                  </a:lnTo>
                  <a:lnTo>
                    <a:pt x="8064652" y="47155"/>
                  </a:lnTo>
                  <a:lnTo>
                    <a:pt x="7833563" y="57048"/>
                  </a:lnTo>
                  <a:lnTo>
                    <a:pt x="7753680" y="602437"/>
                  </a:lnTo>
                  <a:lnTo>
                    <a:pt x="7668095" y="618121"/>
                  </a:lnTo>
                  <a:lnTo>
                    <a:pt x="7659052" y="855865"/>
                  </a:lnTo>
                  <a:lnTo>
                    <a:pt x="7786014" y="855865"/>
                  </a:lnTo>
                  <a:lnTo>
                    <a:pt x="7801699" y="713219"/>
                  </a:lnTo>
                  <a:lnTo>
                    <a:pt x="8090332" y="708469"/>
                  </a:lnTo>
                  <a:lnTo>
                    <a:pt x="8074165" y="855865"/>
                  </a:lnTo>
                  <a:lnTo>
                    <a:pt x="8248193" y="855865"/>
                  </a:lnTo>
                  <a:lnTo>
                    <a:pt x="8256143" y="708469"/>
                  </a:lnTo>
                  <a:lnTo>
                    <a:pt x="8261020" y="618121"/>
                  </a:lnTo>
                  <a:close/>
                </a:path>
                <a:path w="16739235" h="3390265">
                  <a:moveTo>
                    <a:pt x="8339988" y="2882950"/>
                  </a:moveTo>
                  <a:lnTo>
                    <a:pt x="8312848" y="2710357"/>
                  </a:lnTo>
                  <a:lnTo>
                    <a:pt x="8307171" y="2674213"/>
                  </a:lnTo>
                  <a:lnTo>
                    <a:pt x="8197812" y="2629827"/>
                  </a:lnTo>
                  <a:lnTo>
                    <a:pt x="8197812" y="3003727"/>
                  </a:lnTo>
                  <a:lnTo>
                    <a:pt x="8084172" y="3115462"/>
                  </a:lnTo>
                  <a:lnTo>
                    <a:pt x="7904912" y="3093123"/>
                  </a:lnTo>
                  <a:lnTo>
                    <a:pt x="7840256" y="2869641"/>
                  </a:lnTo>
                  <a:lnTo>
                    <a:pt x="7954835" y="2710357"/>
                  </a:lnTo>
                  <a:lnTo>
                    <a:pt x="8182127" y="2765514"/>
                  </a:lnTo>
                  <a:lnTo>
                    <a:pt x="8197812" y="3003727"/>
                  </a:lnTo>
                  <a:lnTo>
                    <a:pt x="8197812" y="2629827"/>
                  </a:lnTo>
                  <a:lnTo>
                    <a:pt x="8115084" y="2596248"/>
                  </a:lnTo>
                  <a:lnTo>
                    <a:pt x="7826934" y="2578176"/>
                  </a:lnTo>
                  <a:lnTo>
                    <a:pt x="7701877" y="2770263"/>
                  </a:lnTo>
                  <a:lnTo>
                    <a:pt x="7701877" y="3010382"/>
                  </a:lnTo>
                  <a:lnTo>
                    <a:pt x="7810284" y="3235756"/>
                  </a:lnTo>
                  <a:lnTo>
                    <a:pt x="8115084" y="3250501"/>
                  </a:lnTo>
                  <a:lnTo>
                    <a:pt x="8323808" y="3154451"/>
                  </a:lnTo>
                  <a:lnTo>
                    <a:pt x="8326133" y="3115462"/>
                  </a:lnTo>
                  <a:lnTo>
                    <a:pt x="8339988" y="2882950"/>
                  </a:lnTo>
                  <a:close/>
                </a:path>
                <a:path w="16739235" h="3390265">
                  <a:moveTo>
                    <a:pt x="8699475" y="1615986"/>
                  </a:moveTo>
                  <a:lnTo>
                    <a:pt x="8672335" y="1443380"/>
                  </a:lnTo>
                  <a:lnTo>
                    <a:pt x="8666658" y="1407248"/>
                  </a:lnTo>
                  <a:lnTo>
                    <a:pt x="8557298" y="1362862"/>
                  </a:lnTo>
                  <a:lnTo>
                    <a:pt x="8557298" y="1736750"/>
                  </a:lnTo>
                  <a:lnTo>
                    <a:pt x="8443658" y="1848485"/>
                  </a:lnTo>
                  <a:lnTo>
                    <a:pt x="8264398" y="1826145"/>
                  </a:lnTo>
                  <a:lnTo>
                    <a:pt x="8199742" y="1602663"/>
                  </a:lnTo>
                  <a:lnTo>
                    <a:pt x="8314322" y="1443380"/>
                  </a:lnTo>
                  <a:lnTo>
                    <a:pt x="8541614" y="1498536"/>
                  </a:lnTo>
                  <a:lnTo>
                    <a:pt x="8557298" y="1736750"/>
                  </a:lnTo>
                  <a:lnTo>
                    <a:pt x="8557298" y="1362862"/>
                  </a:lnTo>
                  <a:lnTo>
                    <a:pt x="8474570" y="1329270"/>
                  </a:lnTo>
                  <a:lnTo>
                    <a:pt x="8186420" y="1311198"/>
                  </a:lnTo>
                  <a:lnTo>
                    <a:pt x="8061363" y="1503286"/>
                  </a:lnTo>
                  <a:lnTo>
                    <a:pt x="8061363" y="1743405"/>
                  </a:lnTo>
                  <a:lnTo>
                    <a:pt x="8169770" y="1968792"/>
                  </a:lnTo>
                  <a:lnTo>
                    <a:pt x="8474570" y="1983524"/>
                  </a:lnTo>
                  <a:lnTo>
                    <a:pt x="8683295" y="1887474"/>
                  </a:lnTo>
                  <a:lnTo>
                    <a:pt x="8685619" y="1848485"/>
                  </a:lnTo>
                  <a:lnTo>
                    <a:pt x="8699475" y="1615986"/>
                  </a:lnTo>
                  <a:close/>
                </a:path>
                <a:path w="16739235" h="3390265">
                  <a:moveTo>
                    <a:pt x="8813063" y="713219"/>
                  </a:moveTo>
                  <a:lnTo>
                    <a:pt x="8800719" y="457873"/>
                  </a:lnTo>
                  <a:lnTo>
                    <a:pt x="8800643" y="456450"/>
                  </a:lnTo>
                  <a:lnTo>
                    <a:pt x="8794686" y="333311"/>
                  </a:lnTo>
                  <a:lnTo>
                    <a:pt x="8785606" y="145491"/>
                  </a:lnTo>
                  <a:lnTo>
                    <a:pt x="8781682" y="64185"/>
                  </a:lnTo>
                  <a:lnTo>
                    <a:pt x="8660905" y="57518"/>
                  </a:lnTo>
                  <a:lnTo>
                    <a:pt x="8660905" y="157378"/>
                  </a:lnTo>
                  <a:lnTo>
                    <a:pt x="8659597" y="319519"/>
                  </a:lnTo>
                  <a:lnTo>
                    <a:pt x="8659482" y="333311"/>
                  </a:lnTo>
                  <a:lnTo>
                    <a:pt x="8514931" y="319519"/>
                  </a:lnTo>
                  <a:lnTo>
                    <a:pt x="8442668" y="197319"/>
                  </a:lnTo>
                  <a:lnTo>
                    <a:pt x="8571522" y="145491"/>
                  </a:lnTo>
                  <a:lnTo>
                    <a:pt x="8660905" y="157378"/>
                  </a:lnTo>
                  <a:lnTo>
                    <a:pt x="8660905" y="57518"/>
                  </a:lnTo>
                  <a:lnTo>
                    <a:pt x="8480222" y="47536"/>
                  </a:lnTo>
                  <a:lnTo>
                    <a:pt x="8306663" y="95097"/>
                  </a:lnTo>
                  <a:lnTo>
                    <a:pt x="8323783" y="332841"/>
                  </a:lnTo>
                  <a:lnTo>
                    <a:pt x="8432673" y="427926"/>
                  </a:lnTo>
                  <a:lnTo>
                    <a:pt x="8290026" y="713219"/>
                  </a:lnTo>
                  <a:lnTo>
                    <a:pt x="8480222" y="713219"/>
                  </a:lnTo>
                  <a:lnTo>
                    <a:pt x="8527771" y="457873"/>
                  </a:lnTo>
                  <a:lnTo>
                    <a:pt x="8609546" y="456450"/>
                  </a:lnTo>
                  <a:lnTo>
                    <a:pt x="8643302" y="713219"/>
                  </a:lnTo>
                  <a:lnTo>
                    <a:pt x="8813063" y="713219"/>
                  </a:lnTo>
                  <a:close/>
                </a:path>
                <a:path w="16739235" h="3390265">
                  <a:moveTo>
                    <a:pt x="8922461" y="3056979"/>
                  </a:moveTo>
                  <a:lnTo>
                    <a:pt x="8837828" y="2972346"/>
                  </a:lnTo>
                  <a:lnTo>
                    <a:pt x="8779815" y="2914332"/>
                  </a:lnTo>
                  <a:lnTo>
                    <a:pt x="8835707" y="2843009"/>
                  </a:lnTo>
                  <a:lnTo>
                    <a:pt x="8907247" y="2751721"/>
                  </a:lnTo>
                  <a:lnTo>
                    <a:pt x="8834996" y="2672791"/>
                  </a:lnTo>
                  <a:lnTo>
                    <a:pt x="8765083" y="2596426"/>
                  </a:lnTo>
                  <a:lnTo>
                    <a:pt x="8765083" y="3100730"/>
                  </a:lnTo>
                  <a:lnTo>
                    <a:pt x="8531149" y="3163011"/>
                  </a:lnTo>
                  <a:lnTo>
                    <a:pt x="8545881" y="2972346"/>
                  </a:lnTo>
                  <a:lnTo>
                    <a:pt x="8765083" y="3100730"/>
                  </a:lnTo>
                  <a:lnTo>
                    <a:pt x="8765083" y="2596426"/>
                  </a:lnTo>
                  <a:lnTo>
                    <a:pt x="8758898" y="2589669"/>
                  </a:lnTo>
                  <a:lnTo>
                    <a:pt x="8758898" y="2770263"/>
                  </a:lnTo>
                  <a:lnTo>
                    <a:pt x="8546833" y="2843009"/>
                  </a:lnTo>
                  <a:lnTo>
                    <a:pt x="8542109" y="2832366"/>
                  </a:lnTo>
                  <a:lnTo>
                    <a:pt x="8537918" y="2800451"/>
                  </a:lnTo>
                  <a:lnTo>
                    <a:pt x="8534260" y="2747264"/>
                  </a:lnTo>
                  <a:lnTo>
                    <a:pt x="8531149" y="2672791"/>
                  </a:lnTo>
                  <a:lnTo>
                    <a:pt x="8758898" y="2770263"/>
                  </a:lnTo>
                  <a:lnTo>
                    <a:pt x="8758898" y="2589669"/>
                  </a:lnTo>
                  <a:lnTo>
                    <a:pt x="8732266" y="2560574"/>
                  </a:lnTo>
                  <a:lnTo>
                    <a:pt x="8381835" y="2602890"/>
                  </a:lnTo>
                  <a:lnTo>
                    <a:pt x="8399424" y="3247174"/>
                  </a:lnTo>
                  <a:lnTo>
                    <a:pt x="8874912" y="3218637"/>
                  </a:lnTo>
                  <a:lnTo>
                    <a:pt x="8891270" y="3163011"/>
                  </a:lnTo>
                  <a:lnTo>
                    <a:pt x="8922461" y="3056979"/>
                  </a:lnTo>
                  <a:close/>
                </a:path>
                <a:path w="16739235" h="3390265">
                  <a:moveTo>
                    <a:pt x="9282417" y="1828050"/>
                  </a:moveTo>
                  <a:lnTo>
                    <a:pt x="9211081" y="1832330"/>
                  </a:lnTo>
                  <a:lnTo>
                    <a:pt x="9197302" y="1325460"/>
                  </a:lnTo>
                  <a:lnTo>
                    <a:pt x="9072715" y="1325460"/>
                  </a:lnTo>
                  <a:lnTo>
                    <a:pt x="9069400" y="1848497"/>
                  </a:lnTo>
                  <a:lnTo>
                    <a:pt x="8883472" y="1873694"/>
                  </a:lnTo>
                  <a:lnTo>
                    <a:pt x="8883472" y="1325460"/>
                  </a:lnTo>
                  <a:lnTo>
                    <a:pt x="8740838" y="1325460"/>
                  </a:lnTo>
                  <a:lnTo>
                    <a:pt x="8740838" y="1991144"/>
                  </a:lnTo>
                  <a:lnTo>
                    <a:pt x="9122169" y="1991144"/>
                  </a:lnTo>
                  <a:lnTo>
                    <a:pt x="9115044" y="2132368"/>
                  </a:lnTo>
                  <a:lnTo>
                    <a:pt x="9272435" y="2122855"/>
                  </a:lnTo>
                  <a:lnTo>
                    <a:pt x="9282417" y="1828050"/>
                  </a:lnTo>
                  <a:close/>
                </a:path>
                <a:path w="16739235" h="3390265">
                  <a:moveTo>
                    <a:pt x="9427439" y="47548"/>
                  </a:moveTo>
                  <a:lnTo>
                    <a:pt x="8866365" y="47548"/>
                  </a:lnTo>
                  <a:lnTo>
                    <a:pt x="8866365" y="205409"/>
                  </a:lnTo>
                  <a:lnTo>
                    <a:pt x="9051811" y="217766"/>
                  </a:lnTo>
                  <a:lnTo>
                    <a:pt x="9031364" y="713219"/>
                  </a:lnTo>
                  <a:lnTo>
                    <a:pt x="9311907" y="713219"/>
                  </a:lnTo>
                  <a:lnTo>
                    <a:pt x="9242006" y="237744"/>
                  </a:lnTo>
                  <a:lnTo>
                    <a:pt x="9427439" y="208254"/>
                  </a:lnTo>
                  <a:lnTo>
                    <a:pt x="9427439" y="47548"/>
                  </a:lnTo>
                  <a:close/>
                </a:path>
                <a:path w="16739235" h="3390265">
                  <a:moveTo>
                    <a:pt x="9478277" y="3074098"/>
                  </a:moveTo>
                  <a:lnTo>
                    <a:pt x="9420263" y="2947619"/>
                  </a:lnTo>
                  <a:lnTo>
                    <a:pt x="9383179" y="2866783"/>
                  </a:lnTo>
                  <a:lnTo>
                    <a:pt x="9352280" y="2865094"/>
                  </a:lnTo>
                  <a:lnTo>
                    <a:pt x="9352280" y="3090265"/>
                  </a:lnTo>
                  <a:lnTo>
                    <a:pt x="9122613" y="3137814"/>
                  </a:lnTo>
                  <a:lnTo>
                    <a:pt x="9140685" y="2947619"/>
                  </a:lnTo>
                  <a:lnTo>
                    <a:pt x="9352280" y="3090265"/>
                  </a:lnTo>
                  <a:lnTo>
                    <a:pt x="9352280" y="2865094"/>
                  </a:lnTo>
                  <a:lnTo>
                    <a:pt x="9124048" y="2852534"/>
                  </a:lnTo>
                  <a:lnTo>
                    <a:pt x="9140685" y="2581503"/>
                  </a:lnTo>
                  <a:lnTo>
                    <a:pt x="8974264" y="2571991"/>
                  </a:lnTo>
                  <a:lnTo>
                    <a:pt x="8962377" y="3233382"/>
                  </a:lnTo>
                  <a:lnTo>
                    <a:pt x="9367964" y="3247174"/>
                  </a:lnTo>
                  <a:lnTo>
                    <a:pt x="9437662" y="3137814"/>
                  </a:lnTo>
                  <a:lnTo>
                    <a:pt x="9478277" y="3074098"/>
                  </a:lnTo>
                  <a:close/>
                </a:path>
                <a:path w="16739235" h="3390265">
                  <a:moveTo>
                    <a:pt x="9764522" y="2581503"/>
                  </a:moveTo>
                  <a:lnTo>
                    <a:pt x="9583839" y="2581503"/>
                  </a:lnTo>
                  <a:lnTo>
                    <a:pt x="9522028" y="3251924"/>
                  </a:lnTo>
                  <a:lnTo>
                    <a:pt x="9709353" y="3251924"/>
                  </a:lnTo>
                  <a:lnTo>
                    <a:pt x="9764522" y="2581503"/>
                  </a:lnTo>
                  <a:close/>
                </a:path>
                <a:path w="16739235" h="3390265">
                  <a:moveTo>
                    <a:pt x="9868230" y="1989709"/>
                  </a:moveTo>
                  <a:lnTo>
                    <a:pt x="9815919" y="1314526"/>
                  </a:lnTo>
                  <a:lnTo>
                    <a:pt x="9625724" y="1309763"/>
                  </a:lnTo>
                  <a:lnTo>
                    <a:pt x="9502115" y="1694903"/>
                  </a:lnTo>
                  <a:lnTo>
                    <a:pt x="9458363" y="1328788"/>
                  </a:lnTo>
                  <a:lnTo>
                    <a:pt x="9321419" y="1309763"/>
                  </a:lnTo>
                  <a:lnTo>
                    <a:pt x="9357563" y="1980196"/>
                  </a:lnTo>
                  <a:lnTo>
                    <a:pt x="9521126" y="1984959"/>
                  </a:lnTo>
                  <a:lnTo>
                    <a:pt x="9655213" y="1552270"/>
                  </a:lnTo>
                  <a:lnTo>
                    <a:pt x="9692297" y="1980196"/>
                  </a:lnTo>
                  <a:lnTo>
                    <a:pt x="9868230" y="1989709"/>
                  </a:lnTo>
                  <a:close/>
                </a:path>
                <a:path w="16739235" h="3390265">
                  <a:moveTo>
                    <a:pt x="10184917" y="2416505"/>
                  </a:moveTo>
                  <a:lnTo>
                    <a:pt x="10093617" y="2419832"/>
                  </a:lnTo>
                  <a:lnTo>
                    <a:pt x="10089820" y="2455494"/>
                  </a:lnTo>
                  <a:lnTo>
                    <a:pt x="10019449" y="2481643"/>
                  </a:lnTo>
                  <a:lnTo>
                    <a:pt x="9952876" y="2461196"/>
                  </a:lnTo>
                  <a:lnTo>
                    <a:pt x="9947173" y="2419832"/>
                  </a:lnTo>
                  <a:lnTo>
                    <a:pt x="9852076" y="2421255"/>
                  </a:lnTo>
                  <a:lnTo>
                    <a:pt x="9899625" y="2519210"/>
                  </a:lnTo>
                  <a:lnTo>
                    <a:pt x="10013734" y="2543454"/>
                  </a:lnTo>
                  <a:lnTo>
                    <a:pt x="10122154" y="2520632"/>
                  </a:lnTo>
                  <a:lnTo>
                    <a:pt x="10145649" y="2481643"/>
                  </a:lnTo>
                  <a:lnTo>
                    <a:pt x="10184917" y="2416505"/>
                  </a:lnTo>
                  <a:close/>
                </a:path>
                <a:path w="16739235" h="3390265">
                  <a:moveTo>
                    <a:pt x="10220477" y="716546"/>
                  </a:moveTo>
                  <a:lnTo>
                    <a:pt x="10201935" y="42786"/>
                  </a:lnTo>
                  <a:lnTo>
                    <a:pt x="9713138" y="62293"/>
                  </a:lnTo>
                  <a:lnTo>
                    <a:pt x="9726447" y="715124"/>
                  </a:lnTo>
                  <a:lnTo>
                    <a:pt x="9859581" y="708952"/>
                  </a:lnTo>
                  <a:lnTo>
                    <a:pt x="9859581" y="190195"/>
                  </a:lnTo>
                  <a:lnTo>
                    <a:pt x="10061677" y="171170"/>
                  </a:lnTo>
                  <a:lnTo>
                    <a:pt x="10083063" y="708952"/>
                  </a:lnTo>
                  <a:lnTo>
                    <a:pt x="10220477" y="716546"/>
                  </a:lnTo>
                  <a:close/>
                </a:path>
                <a:path w="16739235" h="3390265">
                  <a:moveTo>
                    <a:pt x="10365600" y="3256686"/>
                  </a:moveTo>
                  <a:lnTo>
                    <a:pt x="10331717" y="2819247"/>
                  </a:lnTo>
                  <a:lnTo>
                    <a:pt x="10313302" y="2581491"/>
                  </a:lnTo>
                  <a:lnTo>
                    <a:pt x="10123106" y="2576741"/>
                  </a:lnTo>
                  <a:lnTo>
                    <a:pt x="9999472" y="2961881"/>
                  </a:lnTo>
                  <a:lnTo>
                    <a:pt x="9955733" y="2595765"/>
                  </a:lnTo>
                  <a:lnTo>
                    <a:pt x="9818789" y="2576741"/>
                  </a:lnTo>
                  <a:lnTo>
                    <a:pt x="9854921" y="3247174"/>
                  </a:lnTo>
                  <a:lnTo>
                    <a:pt x="10018497" y="3251924"/>
                  </a:lnTo>
                  <a:lnTo>
                    <a:pt x="10108374" y="2961881"/>
                  </a:lnTo>
                  <a:lnTo>
                    <a:pt x="10152583" y="2819247"/>
                  </a:lnTo>
                  <a:lnTo>
                    <a:pt x="10189667" y="3247174"/>
                  </a:lnTo>
                  <a:lnTo>
                    <a:pt x="10365600" y="3256686"/>
                  </a:lnTo>
                  <a:close/>
                </a:path>
                <a:path w="16739235" h="3390265">
                  <a:moveTo>
                    <a:pt x="10515371" y="1980196"/>
                  </a:moveTo>
                  <a:lnTo>
                    <a:pt x="10460838" y="1790001"/>
                  </a:lnTo>
                  <a:lnTo>
                    <a:pt x="10427576" y="1673987"/>
                  </a:lnTo>
                  <a:lnTo>
                    <a:pt x="10351770" y="1409623"/>
                  </a:lnTo>
                  <a:lnTo>
                    <a:pt x="10325189" y="1316901"/>
                  </a:lnTo>
                  <a:lnTo>
                    <a:pt x="10277640" y="1316647"/>
                  </a:lnTo>
                  <a:lnTo>
                    <a:pt x="10277640" y="1673987"/>
                  </a:lnTo>
                  <a:lnTo>
                    <a:pt x="10087445" y="1673987"/>
                  </a:lnTo>
                  <a:lnTo>
                    <a:pt x="10164470" y="1409623"/>
                  </a:lnTo>
                  <a:lnTo>
                    <a:pt x="10277640" y="1673987"/>
                  </a:lnTo>
                  <a:lnTo>
                    <a:pt x="10277640" y="1316647"/>
                  </a:lnTo>
                  <a:lnTo>
                    <a:pt x="10060813" y="1315478"/>
                  </a:lnTo>
                  <a:lnTo>
                    <a:pt x="9897250" y="1980196"/>
                  </a:lnTo>
                  <a:lnTo>
                    <a:pt x="10039896" y="1980196"/>
                  </a:lnTo>
                  <a:lnTo>
                    <a:pt x="10134994" y="1790001"/>
                  </a:lnTo>
                  <a:lnTo>
                    <a:pt x="10230091" y="1790001"/>
                  </a:lnTo>
                  <a:lnTo>
                    <a:pt x="10325189" y="1980196"/>
                  </a:lnTo>
                  <a:lnTo>
                    <a:pt x="10515371" y="1980196"/>
                  </a:lnTo>
                  <a:close/>
                </a:path>
                <a:path w="16739235" h="3390265">
                  <a:moveTo>
                    <a:pt x="10894301" y="349008"/>
                  </a:moveTo>
                  <a:lnTo>
                    <a:pt x="10867161" y="176403"/>
                  </a:lnTo>
                  <a:lnTo>
                    <a:pt x="10861485" y="140271"/>
                  </a:lnTo>
                  <a:lnTo>
                    <a:pt x="10752125" y="95885"/>
                  </a:lnTo>
                  <a:lnTo>
                    <a:pt x="10752125" y="469773"/>
                  </a:lnTo>
                  <a:lnTo>
                    <a:pt x="10638485" y="581507"/>
                  </a:lnTo>
                  <a:lnTo>
                    <a:pt x="10459225" y="559168"/>
                  </a:lnTo>
                  <a:lnTo>
                    <a:pt x="10394569" y="335686"/>
                  </a:lnTo>
                  <a:lnTo>
                    <a:pt x="10509148" y="176403"/>
                  </a:lnTo>
                  <a:lnTo>
                    <a:pt x="10736440" y="231559"/>
                  </a:lnTo>
                  <a:lnTo>
                    <a:pt x="10752125" y="469773"/>
                  </a:lnTo>
                  <a:lnTo>
                    <a:pt x="10752125" y="95885"/>
                  </a:lnTo>
                  <a:lnTo>
                    <a:pt x="10669397" y="62293"/>
                  </a:lnTo>
                  <a:lnTo>
                    <a:pt x="10381247" y="44221"/>
                  </a:lnTo>
                  <a:lnTo>
                    <a:pt x="10256190" y="236308"/>
                  </a:lnTo>
                  <a:lnTo>
                    <a:pt x="10256190" y="476427"/>
                  </a:lnTo>
                  <a:lnTo>
                    <a:pt x="10364597" y="701814"/>
                  </a:lnTo>
                  <a:lnTo>
                    <a:pt x="10669397" y="716546"/>
                  </a:lnTo>
                  <a:lnTo>
                    <a:pt x="10878122" y="620496"/>
                  </a:lnTo>
                  <a:lnTo>
                    <a:pt x="10880446" y="581507"/>
                  </a:lnTo>
                  <a:lnTo>
                    <a:pt x="10894301" y="349008"/>
                  </a:lnTo>
                  <a:close/>
                </a:path>
                <a:path w="16739235" h="3390265">
                  <a:moveTo>
                    <a:pt x="11081156" y="1328801"/>
                  </a:moveTo>
                  <a:lnTo>
                    <a:pt x="10681754" y="1309763"/>
                  </a:lnTo>
                  <a:lnTo>
                    <a:pt x="10668445" y="1742452"/>
                  </a:lnTo>
                  <a:lnTo>
                    <a:pt x="10629456" y="1847545"/>
                  </a:lnTo>
                  <a:lnTo>
                    <a:pt x="10548620" y="1866087"/>
                  </a:lnTo>
                  <a:lnTo>
                    <a:pt x="10558132" y="1980196"/>
                  </a:lnTo>
                  <a:lnTo>
                    <a:pt x="10724553" y="1948345"/>
                  </a:lnTo>
                  <a:lnTo>
                    <a:pt x="10781614" y="1771942"/>
                  </a:lnTo>
                  <a:lnTo>
                    <a:pt x="10800626" y="1433398"/>
                  </a:lnTo>
                  <a:lnTo>
                    <a:pt x="10960392" y="1455737"/>
                  </a:lnTo>
                  <a:lnTo>
                    <a:pt x="10948035" y="1980196"/>
                  </a:lnTo>
                  <a:lnTo>
                    <a:pt x="11081156" y="1966887"/>
                  </a:lnTo>
                  <a:lnTo>
                    <a:pt x="11081156" y="1328801"/>
                  </a:lnTo>
                  <a:close/>
                </a:path>
                <a:path w="16739235" h="3390265">
                  <a:moveTo>
                    <a:pt x="11244732" y="2581503"/>
                  </a:moveTo>
                  <a:lnTo>
                    <a:pt x="11102086" y="2581503"/>
                  </a:lnTo>
                  <a:lnTo>
                    <a:pt x="10938510" y="2883433"/>
                  </a:lnTo>
                  <a:lnTo>
                    <a:pt x="10877664" y="2581503"/>
                  </a:lnTo>
                  <a:lnTo>
                    <a:pt x="10674147" y="2581503"/>
                  </a:lnTo>
                  <a:lnTo>
                    <a:pt x="10816793" y="2942386"/>
                  </a:lnTo>
                  <a:lnTo>
                    <a:pt x="10699915" y="3148152"/>
                  </a:lnTo>
                  <a:lnTo>
                    <a:pt x="10643248" y="3248596"/>
                  </a:lnTo>
                  <a:lnTo>
                    <a:pt x="10645292" y="3250895"/>
                  </a:lnTo>
                  <a:lnTo>
                    <a:pt x="10651452" y="3252520"/>
                  </a:lnTo>
                  <a:lnTo>
                    <a:pt x="10661701" y="3253511"/>
                  </a:lnTo>
                  <a:lnTo>
                    <a:pt x="10676052" y="3253841"/>
                  </a:lnTo>
                  <a:lnTo>
                    <a:pt x="10696588" y="3253422"/>
                  </a:lnTo>
                  <a:lnTo>
                    <a:pt x="10722051" y="3252165"/>
                  </a:lnTo>
                  <a:lnTo>
                    <a:pt x="10752455" y="3250095"/>
                  </a:lnTo>
                  <a:lnTo>
                    <a:pt x="10787799" y="3247174"/>
                  </a:lnTo>
                  <a:lnTo>
                    <a:pt x="10911891" y="2990418"/>
                  </a:lnTo>
                  <a:lnTo>
                    <a:pt x="10986529" y="3247174"/>
                  </a:lnTo>
                  <a:lnTo>
                    <a:pt x="11244732" y="3247174"/>
                  </a:lnTo>
                  <a:lnTo>
                    <a:pt x="11054537" y="2947149"/>
                  </a:lnTo>
                  <a:lnTo>
                    <a:pt x="11244732" y="2581503"/>
                  </a:lnTo>
                  <a:close/>
                </a:path>
                <a:path w="16739235" h="3390265">
                  <a:moveTo>
                    <a:pt x="11438242" y="716546"/>
                  </a:moveTo>
                  <a:lnTo>
                    <a:pt x="11419700" y="42786"/>
                  </a:lnTo>
                  <a:lnTo>
                    <a:pt x="10930903" y="62293"/>
                  </a:lnTo>
                  <a:lnTo>
                    <a:pt x="10944212" y="715124"/>
                  </a:lnTo>
                  <a:lnTo>
                    <a:pt x="11077346" y="708952"/>
                  </a:lnTo>
                  <a:lnTo>
                    <a:pt x="11077346" y="190195"/>
                  </a:lnTo>
                  <a:lnTo>
                    <a:pt x="11279442" y="171170"/>
                  </a:lnTo>
                  <a:lnTo>
                    <a:pt x="11300828" y="708952"/>
                  </a:lnTo>
                  <a:lnTo>
                    <a:pt x="11438242" y="716546"/>
                  </a:lnTo>
                  <a:close/>
                </a:path>
                <a:path w="16739235" h="3390265">
                  <a:moveTo>
                    <a:pt x="11647513" y="1821383"/>
                  </a:moveTo>
                  <a:lnTo>
                    <a:pt x="11589487" y="1694903"/>
                  </a:lnTo>
                  <a:lnTo>
                    <a:pt x="11552415" y="1614068"/>
                  </a:lnTo>
                  <a:lnTo>
                    <a:pt x="11521516" y="1612379"/>
                  </a:lnTo>
                  <a:lnTo>
                    <a:pt x="11521516" y="1837550"/>
                  </a:lnTo>
                  <a:lnTo>
                    <a:pt x="11291849" y="1885099"/>
                  </a:lnTo>
                  <a:lnTo>
                    <a:pt x="11309922" y="1694903"/>
                  </a:lnTo>
                  <a:lnTo>
                    <a:pt x="11521516" y="1837550"/>
                  </a:lnTo>
                  <a:lnTo>
                    <a:pt x="11521516" y="1612379"/>
                  </a:lnTo>
                  <a:lnTo>
                    <a:pt x="11293285" y="1599819"/>
                  </a:lnTo>
                  <a:lnTo>
                    <a:pt x="11309922" y="1314526"/>
                  </a:lnTo>
                  <a:lnTo>
                    <a:pt x="11143488" y="1305013"/>
                  </a:lnTo>
                  <a:lnTo>
                    <a:pt x="11131614" y="1980666"/>
                  </a:lnTo>
                  <a:lnTo>
                    <a:pt x="11537201" y="1994458"/>
                  </a:lnTo>
                  <a:lnTo>
                    <a:pt x="11606898" y="1885099"/>
                  </a:lnTo>
                  <a:lnTo>
                    <a:pt x="11647513" y="1821383"/>
                  </a:lnTo>
                  <a:close/>
                </a:path>
                <a:path w="16739235" h="3390265">
                  <a:moveTo>
                    <a:pt x="11907977" y="2882950"/>
                  </a:moveTo>
                  <a:lnTo>
                    <a:pt x="11880850" y="2710357"/>
                  </a:lnTo>
                  <a:lnTo>
                    <a:pt x="11875173" y="2674213"/>
                  </a:lnTo>
                  <a:lnTo>
                    <a:pt x="11765813" y="2629839"/>
                  </a:lnTo>
                  <a:lnTo>
                    <a:pt x="11765813" y="3003727"/>
                  </a:lnTo>
                  <a:lnTo>
                    <a:pt x="11652174" y="3115462"/>
                  </a:lnTo>
                  <a:lnTo>
                    <a:pt x="11472913" y="3093123"/>
                  </a:lnTo>
                  <a:lnTo>
                    <a:pt x="11408245" y="2869641"/>
                  </a:lnTo>
                  <a:lnTo>
                    <a:pt x="11522837" y="2710357"/>
                  </a:lnTo>
                  <a:lnTo>
                    <a:pt x="11750129" y="2765514"/>
                  </a:lnTo>
                  <a:lnTo>
                    <a:pt x="11765813" y="3003727"/>
                  </a:lnTo>
                  <a:lnTo>
                    <a:pt x="11765813" y="2629839"/>
                  </a:lnTo>
                  <a:lnTo>
                    <a:pt x="11683073" y="2596248"/>
                  </a:lnTo>
                  <a:lnTo>
                    <a:pt x="11394935" y="2578176"/>
                  </a:lnTo>
                  <a:lnTo>
                    <a:pt x="11269878" y="2770263"/>
                  </a:lnTo>
                  <a:lnTo>
                    <a:pt x="11269878" y="3010382"/>
                  </a:lnTo>
                  <a:lnTo>
                    <a:pt x="11378286" y="3235756"/>
                  </a:lnTo>
                  <a:lnTo>
                    <a:pt x="11683073" y="3250501"/>
                  </a:lnTo>
                  <a:lnTo>
                    <a:pt x="11891810" y="3154451"/>
                  </a:lnTo>
                  <a:lnTo>
                    <a:pt x="11894134" y="3115462"/>
                  </a:lnTo>
                  <a:lnTo>
                    <a:pt x="11907977" y="2882950"/>
                  </a:lnTo>
                  <a:close/>
                </a:path>
                <a:path w="16739235" h="3390265">
                  <a:moveTo>
                    <a:pt x="12000294" y="540143"/>
                  </a:moveTo>
                  <a:lnTo>
                    <a:pt x="11942280" y="413677"/>
                  </a:lnTo>
                  <a:lnTo>
                    <a:pt x="11905196" y="332841"/>
                  </a:lnTo>
                  <a:lnTo>
                    <a:pt x="11874297" y="331152"/>
                  </a:lnTo>
                  <a:lnTo>
                    <a:pt x="11874297" y="556310"/>
                  </a:lnTo>
                  <a:lnTo>
                    <a:pt x="11644630" y="603859"/>
                  </a:lnTo>
                  <a:lnTo>
                    <a:pt x="11662702" y="413677"/>
                  </a:lnTo>
                  <a:lnTo>
                    <a:pt x="11874297" y="556310"/>
                  </a:lnTo>
                  <a:lnTo>
                    <a:pt x="11874297" y="331152"/>
                  </a:lnTo>
                  <a:lnTo>
                    <a:pt x="11646065" y="318579"/>
                  </a:lnTo>
                  <a:lnTo>
                    <a:pt x="11662702" y="47548"/>
                  </a:lnTo>
                  <a:lnTo>
                    <a:pt x="11496281" y="38036"/>
                  </a:lnTo>
                  <a:lnTo>
                    <a:pt x="11484394" y="699427"/>
                  </a:lnTo>
                  <a:lnTo>
                    <a:pt x="11889981" y="713219"/>
                  </a:lnTo>
                  <a:lnTo>
                    <a:pt x="11959679" y="603859"/>
                  </a:lnTo>
                  <a:lnTo>
                    <a:pt x="12000294" y="540143"/>
                  </a:lnTo>
                  <a:close/>
                </a:path>
                <a:path w="16739235" h="3390265">
                  <a:moveTo>
                    <a:pt x="12286539" y="47548"/>
                  </a:moveTo>
                  <a:lnTo>
                    <a:pt x="12105856" y="47548"/>
                  </a:lnTo>
                  <a:lnTo>
                    <a:pt x="12044045" y="717981"/>
                  </a:lnTo>
                  <a:lnTo>
                    <a:pt x="12231383" y="717981"/>
                  </a:lnTo>
                  <a:lnTo>
                    <a:pt x="12286539" y="47548"/>
                  </a:lnTo>
                  <a:close/>
                </a:path>
                <a:path w="16739235" h="3390265">
                  <a:moveTo>
                    <a:pt x="12362637" y="1954530"/>
                  </a:moveTo>
                  <a:lnTo>
                    <a:pt x="12356681" y="1859140"/>
                  </a:lnTo>
                  <a:lnTo>
                    <a:pt x="12350966" y="1771396"/>
                  </a:lnTo>
                  <a:lnTo>
                    <a:pt x="12345480" y="1691284"/>
                  </a:lnTo>
                  <a:lnTo>
                    <a:pt x="12340234" y="1618792"/>
                  </a:lnTo>
                  <a:lnTo>
                    <a:pt x="12335231" y="1553933"/>
                  </a:lnTo>
                  <a:lnTo>
                    <a:pt x="12330455" y="1496707"/>
                  </a:lnTo>
                  <a:lnTo>
                    <a:pt x="12325922" y="1447114"/>
                  </a:lnTo>
                  <a:lnTo>
                    <a:pt x="12321616" y="1405140"/>
                  </a:lnTo>
                  <a:lnTo>
                    <a:pt x="12313730" y="1344104"/>
                  </a:lnTo>
                  <a:lnTo>
                    <a:pt x="12303684" y="1309763"/>
                  </a:lnTo>
                  <a:lnTo>
                    <a:pt x="12111101" y="1309763"/>
                  </a:lnTo>
                  <a:lnTo>
                    <a:pt x="12141530" y="1642605"/>
                  </a:lnTo>
                  <a:lnTo>
                    <a:pt x="11856237" y="1656867"/>
                  </a:lnTo>
                  <a:lnTo>
                    <a:pt x="11827713" y="1324025"/>
                  </a:lnTo>
                  <a:lnTo>
                    <a:pt x="11704079" y="1324025"/>
                  </a:lnTo>
                  <a:lnTo>
                    <a:pt x="11729758" y="1989709"/>
                  </a:lnTo>
                  <a:lnTo>
                    <a:pt x="11870042" y="1968792"/>
                  </a:lnTo>
                  <a:lnTo>
                    <a:pt x="11856237" y="1751965"/>
                  </a:lnTo>
                  <a:lnTo>
                    <a:pt x="12161037" y="1737702"/>
                  </a:lnTo>
                  <a:lnTo>
                    <a:pt x="12189079" y="1960702"/>
                  </a:lnTo>
                  <a:lnTo>
                    <a:pt x="12362637" y="1954530"/>
                  </a:lnTo>
                  <a:close/>
                </a:path>
                <a:path w="16739235" h="3390265">
                  <a:moveTo>
                    <a:pt x="12532855" y="3152076"/>
                  </a:moveTo>
                  <a:lnTo>
                    <a:pt x="12416358" y="3152076"/>
                  </a:lnTo>
                  <a:lnTo>
                    <a:pt x="12418111" y="3105950"/>
                  </a:lnTo>
                  <a:lnTo>
                    <a:pt x="12432640" y="2723680"/>
                  </a:lnTo>
                  <a:lnTo>
                    <a:pt x="12438228" y="2576741"/>
                  </a:lnTo>
                  <a:lnTo>
                    <a:pt x="12336488" y="2581110"/>
                  </a:lnTo>
                  <a:lnTo>
                    <a:pt x="12336488" y="2723680"/>
                  </a:lnTo>
                  <a:lnTo>
                    <a:pt x="12299391" y="3093123"/>
                  </a:lnTo>
                  <a:lnTo>
                    <a:pt x="12131065" y="3105950"/>
                  </a:lnTo>
                  <a:lnTo>
                    <a:pt x="12196216" y="2750769"/>
                  </a:lnTo>
                  <a:lnTo>
                    <a:pt x="12336488" y="2723680"/>
                  </a:lnTo>
                  <a:lnTo>
                    <a:pt x="12336488" y="2581110"/>
                  </a:lnTo>
                  <a:lnTo>
                    <a:pt x="12105386" y="2591003"/>
                  </a:lnTo>
                  <a:lnTo>
                    <a:pt x="12025503" y="3136392"/>
                  </a:lnTo>
                  <a:lnTo>
                    <a:pt x="11939918" y="3152076"/>
                  </a:lnTo>
                  <a:lnTo>
                    <a:pt x="11930888" y="3389820"/>
                  </a:lnTo>
                  <a:lnTo>
                    <a:pt x="12057837" y="3389820"/>
                  </a:lnTo>
                  <a:lnTo>
                    <a:pt x="12073522" y="3247174"/>
                  </a:lnTo>
                  <a:lnTo>
                    <a:pt x="12362155" y="3242424"/>
                  </a:lnTo>
                  <a:lnTo>
                    <a:pt x="12345988" y="3389820"/>
                  </a:lnTo>
                  <a:lnTo>
                    <a:pt x="12520016" y="3389820"/>
                  </a:lnTo>
                  <a:lnTo>
                    <a:pt x="12527979" y="3242424"/>
                  </a:lnTo>
                  <a:lnTo>
                    <a:pt x="12532855" y="3152076"/>
                  </a:lnTo>
                  <a:close/>
                </a:path>
                <a:path w="16739235" h="3390265">
                  <a:moveTo>
                    <a:pt x="12911315" y="47548"/>
                  </a:moveTo>
                  <a:lnTo>
                    <a:pt x="12350242" y="47548"/>
                  </a:lnTo>
                  <a:lnTo>
                    <a:pt x="12350242" y="205409"/>
                  </a:lnTo>
                  <a:lnTo>
                    <a:pt x="12535687" y="217766"/>
                  </a:lnTo>
                  <a:lnTo>
                    <a:pt x="12515228" y="713219"/>
                  </a:lnTo>
                  <a:lnTo>
                    <a:pt x="12795784" y="713219"/>
                  </a:lnTo>
                  <a:lnTo>
                    <a:pt x="12725870" y="237744"/>
                  </a:lnTo>
                  <a:lnTo>
                    <a:pt x="12911315" y="208254"/>
                  </a:lnTo>
                  <a:lnTo>
                    <a:pt x="12911315" y="47548"/>
                  </a:lnTo>
                  <a:close/>
                </a:path>
                <a:path w="16739235" h="3390265">
                  <a:moveTo>
                    <a:pt x="12933147" y="1807121"/>
                  </a:moveTo>
                  <a:lnTo>
                    <a:pt x="12875133" y="1680641"/>
                  </a:lnTo>
                  <a:lnTo>
                    <a:pt x="12838049" y="1599819"/>
                  </a:lnTo>
                  <a:lnTo>
                    <a:pt x="12807150" y="1598129"/>
                  </a:lnTo>
                  <a:lnTo>
                    <a:pt x="12807150" y="1823288"/>
                  </a:lnTo>
                  <a:lnTo>
                    <a:pt x="12577483" y="1870837"/>
                  </a:lnTo>
                  <a:lnTo>
                    <a:pt x="12595555" y="1680641"/>
                  </a:lnTo>
                  <a:lnTo>
                    <a:pt x="12807150" y="1823288"/>
                  </a:lnTo>
                  <a:lnTo>
                    <a:pt x="12807150" y="1598129"/>
                  </a:lnTo>
                  <a:lnTo>
                    <a:pt x="12578918" y="1585556"/>
                  </a:lnTo>
                  <a:lnTo>
                    <a:pt x="12595555" y="1314526"/>
                  </a:lnTo>
                  <a:lnTo>
                    <a:pt x="12429134" y="1305013"/>
                  </a:lnTo>
                  <a:lnTo>
                    <a:pt x="12417247" y="1966404"/>
                  </a:lnTo>
                  <a:lnTo>
                    <a:pt x="12822835" y="1980196"/>
                  </a:lnTo>
                  <a:lnTo>
                    <a:pt x="12892532" y="1870837"/>
                  </a:lnTo>
                  <a:lnTo>
                    <a:pt x="12933147" y="1807121"/>
                  </a:lnTo>
                  <a:close/>
                </a:path>
                <a:path w="16739235" h="3390265">
                  <a:moveTo>
                    <a:pt x="13219392" y="1314526"/>
                  </a:moveTo>
                  <a:lnTo>
                    <a:pt x="13038696" y="1314526"/>
                  </a:lnTo>
                  <a:lnTo>
                    <a:pt x="12976898" y="1984959"/>
                  </a:lnTo>
                  <a:lnTo>
                    <a:pt x="13164223" y="1984959"/>
                  </a:lnTo>
                  <a:lnTo>
                    <a:pt x="13219392" y="1314526"/>
                  </a:lnTo>
                  <a:close/>
                </a:path>
                <a:path w="16739235" h="3390265">
                  <a:moveTo>
                    <a:pt x="13542277" y="48653"/>
                  </a:moveTo>
                  <a:lnTo>
                    <a:pt x="13541337" y="47548"/>
                  </a:lnTo>
                  <a:lnTo>
                    <a:pt x="13301688" y="47548"/>
                  </a:lnTo>
                  <a:lnTo>
                    <a:pt x="13132422" y="350901"/>
                  </a:lnTo>
                  <a:lnTo>
                    <a:pt x="13063944" y="47548"/>
                  </a:lnTo>
                  <a:lnTo>
                    <a:pt x="12968846" y="47548"/>
                  </a:lnTo>
                  <a:lnTo>
                    <a:pt x="12989776" y="713219"/>
                  </a:lnTo>
                  <a:lnTo>
                    <a:pt x="13111493" y="713219"/>
                  </a:lnTo>
                  <a:lnTo>
                    <a:pt x="13132422" y="457885"/>
                  </a:lnTo>
                  <a:lnTo>
                    <a:pt x="13491883" y="713219"/>
                  </a:lnTo>
                  <a:lnTo>
                    <a:pt x="13539432" y="618121"/>
                  </a:lnTo>
                  <a:lnTo>
                    <a:pt x="13301688" y="427926"/>
                  </a:lnTo>
                  <a:lnTo>
                    <a:pt x="13352183" y="355371"/>
                  </a:lnTo>
                  <a:lnTo>
                    <a:pt x="13396735" y="290474"/>
                  </a:lnTo>
                  <a:lnTo>
                    <a:pt x="13435356" y="233248"/>
                  </a:lnTo>
                  <a:lnTo>
                    <a:pt x="13468020" y="183680"/>
                  </a:lnTo>
                  <a:lnTo>
                    <a:pt x="13494753" y="141795"/>
                  </a:lnTo>
                  <a:lnTo>
                    <a:pt x="13515543" y="107556"/>
                  </a:lnTo>
                  <a:lnTo>
                    <a:pt x="13539305" y="62103"/>
                  </a:lnTo>
                  <a:lnTo>
                    <a:pt x="13542277" y="50876"/>
                  </a:lnTo>
                  <a:lnTo>
                    <a:pt x="13542277" y="48653"/>
                  </a:lnTo>
                  <a:close/>
                </a:path>
                <a:path w="16739235" h="3390265">
                  <a:moveTo>
                    <a:pt x="13720559" y="1266977"/>
                  </a:moveTo>
                  <a:lnTo>
                    <a:pt x="13292620" y="1314526"/>
                  </a:lnTo>
                  <a:lnTo>
                    <a:pt x="13292620" y="1980196"/>
                  </a:lnTo>
                  <a:lnTo>
                    <a:pt x="13720559" y="1954530"/>
                  </a:lnTo>
                  <a:lnTo>
                    <a:pt x="13720559" y="1816633"/>
                  </a:lnTo>
                  <a:lnTo>
                    <a:pt x="13435267" y="1824240"/>
                  </a:lnTo>
                  <a:lnTo>
                    <a:pt x="13435267" y="1694903"/>
                  </a:lnTo>
                  <a:lnTo>
                    <a:pt x="13720559" y="1674939"/>
                  </a:lnTo>
                  <a:lnTo>
                    <a:pt x="13720559" y="1552270"/>
                  </a:lnTo>
                  <a:lnTo>
                    <a:pt x="13404837" y="1552270"/>
                  </a:lnTo>
                  <a:lnTo>
                    <a:pt x="13412445" y="1457172"/>
                  </a:lnTo>
                  <a:lnTo>
                    <a:pt x="13720559" y="1409623"/>
                  </a:lnTo>
                  <a:lnTo>
                    <a:pt x="13720559" y="1266977"/>
                  </a:lnTo>
                  <a:close/>
                </a:path>
                <a:path w="16739235" h="3390265">
                  <a:moveTo>
                    <a:pt x="14129461" y="722731"/>
                  </a:moveTo>
                  <a:lnTo>
                    <a:pt x="14077150" y="47548"/>
                  </a:lnTo>
                  <a:lnTo>
                    <a:pt x="13886955" y="42786"/>
                  </a:lnTo>
                  <a:lnTo>
                    <a:pt x="13763346" y="427926"/>
                  </a:lnTo>
                  <a:lnTo>
                    <a:pt x="13719594" y="61810"/>
                  </a:lnTo>
                  <a:lnTo>
                    <a:pt x="13582650" y="42786"/>
                  </a:lnTo>
                  <a:lnTo>
                    <a:pt x="13618794" y="713219"/>
                  </a:lnTo>
                  <a:lnTo>
                    <a:pt x="13782358" y="717981"/>
                  </a:lnTo>
                  <a:lnTo>
                    <a:pt x="13916444" y="285292"/>
                  </a:lnTo>
                  <a:lnTo>
                    <a:pt x="13953528" y="713219"/>
                  </a:lnTo>
                  <a:lnTo>
                    <a:pt x="14129461" y="722731"/>
                  </a:lnTo>
                  <a:close/>
                </a:path>
                <a:path w="16739235" h="3390265">
                  <a:moveTo>
                    <a:pt x="14580692" y="1314526"/>
                  </a:moveTo>
                  <a:lnTo>
                    <a:pt x="14019619" y="1314526"/>
                  </a:lnTo>
                  <a:lnTo>
                    <a:pt x="14019619" y="1472387"/>
                  </a:lnTo>
                  <a:lnTo>
                    <a:pt x="14205052" y="1484744"/>
                  </a:lnTo>
                  <a:lnTo>
                    <a:pt x="14184605" y="1980196"/>
                  </a:lnTo>
                  <a:lnTo>
                    <a:pt x="14465148" y="1980196"/>
                  </a:lnTo>
                  <a:lnTo>
                    <a:pt x="14395247" y="1504721"/>
                  </a:lnTo>
                  <a:lnTo>
                    <a:pt x="14580692" y="1475232"/>
                  </a:lnTo>
                  <a:lnTo>
                    <a:pt x="14580692" y="1314526"/>
                  </a:lnTo>
                  <a:close/>
                </a:path>
                <a:path w="16739235" h="3390265">
                  <a:moveTo>
                    <a:pt x="15066175" y="1266977"/>
                  </a:moveTo>
                  <a:lnTo>
                    <a:pt x="14638236" y="1314526"/>
                  </a:lnTo>
                  <a:lnTo>
                    <a:pt x="14638236" y="1980196"/>
                  </a:lnTo>
                  <a:lnTo>
                    <a:pt x="15066175" y="1954530"/>
                  </a:lnTo>
                  <a:lnTo>
                    <a:pt x="15066175" y="1816633"/>
                  </a:lnTo>
                  <a:lnTo>
                    <a:pt x="14780883" y="1824240"/>
                  </a:lnTo>
                  <a:lnTo>
                    <a:pt x="14780883" y="1694903"/>
                  </a:lnTo>
                  <a:lnTo>
                    <a:pt x="15066175" y="1674939"/>
                  </a:lnTo>
                  <a:lnTo>
                    <a:pt x="15066175" y="1552270"/>
                  </a:lnTo>
                  <a:lnTo>
                    <a:pt x="14750453" y="1552270"/>
                  </a:lnTo>
                  <a:lnTo>
                    <a:pt x="14758048" y="1457172"/>
                  </a:lnTo>
                  <a:lnTo>
                    <a:pt x="15066175" y="1409623"/>
                  </a:lnTo>
                  <a:lnTo>
                    <a:pt x="15066175" y="1266977"/>
                  </a:lnTo>
                  <a:close/>
                </a:path>
                <a:path w="16739235" h="3390265">
                  <a:moveTo>
                    <a:pt x="15879725" y="1314526"/>
                  </a:moveTo>
                  <a:lnTo>
                    <a:pt x="15689529" y="1314526"/>
                  </a:lnTo>
                  <a:lnTo>
                    <a:pt x="15499334" y="1599819"/>
                  </a:lnTo>
                  <a:lnTo>
                    <a:pt x="15356701" y="1314526"/>
                  </a:lnTo>
                  <a:lnTo>
                    <a:pt x="15192172" y="1314526"/>
                  </a:lnTo>
                  <a:lnTo>
                    <a:pt x="15118957" y="1980196"/>
                  </a:lnTo>
                  <a:lnTo>
                    <a:pt x="15261603" y="1980196"/>
                  </a:lnTo>
                  <a:lnTo>
                    <a:pt x="15335301" y="1647355"/>
                  </a:lnTo>
                  <a:lnTo>
                    <a:pt x="15482697" y="1852295"/>
                  </a:lnTo>
                  <a:lnTo>
                    <a:pt x="15641981" y="1664474"/>
                  </a:lnTo>
                  <a:lnTo>
                    <a:pt x="15620594" y="1980196"/>
                  </a:lnTo>
                  <a:lnTo>
                    <a:pt x="15865463" y="1980196"/>
                  </a:lnTo>
                  <a:lnTo>
                    <a:pt x="15879725" y="1314526"/>
                  </a:lnTo>
                  <a:close/>
                </a:path>
                <a:path w="16739235" h="3390265">
                  <a:moveTo>
                    <a:pt x="16452723" y="1807121"/>
                  </a:moveTo>
                  <a:lnTo>
                    <a:pt x="16394710" y="1680641"/>
                  </a:lnTo>
                  <a:lnTo>
                    <a:pt x="16357626" y="1599819"/>
                  </a:lnTo>
                  <a:lnTo>
                    <a:pt x="16326727" y="1598129"/>
                  </a:lnTo>
                  <a:lnTo>
                    <a:pt x="16326727" y="1823288"/>
                  </a:lnTo>
                  <a:lnTo>
                    <a:pt x="16097060" y="1870837"/>
                  </a:lnTo>
                  <a:lnTo>
                    <a:pt x="16115132" y="1680641"/>
                  </a:lnTo>
                  <a:lnTo>
                    <a:pt x="16326727" y="1823288"/>
                  </a:lnTo>
                  <a:lnTo>
                    <a:pt x="16326727" y="1598129"/>
                  </a:lnTo>
                  <a:lnTo>
                    <a:pt x="16098495" y="1585556"/>
                  </a:lnTo>
                  <a:lnTo>
                    <a:pt x="16115132" y="1314526"/>
                  </a:lnTo>
                  <a:lnTo>
                    <a:pt x="15948711" y="1305013"/>
                  </a:lnTo>
                  <a:lnTo>
                    <a:pt x="15936824" y="1966404"/>
                  </a:lnTo>
                  <a:lnTo>
                    <a:pt x="16342411" y="1980196"/>
                  </a:lnTo>
                  <a:lnTo>
                    <a:pt x="16412109" y="1870837"/>
                  </a:lnTo>
                  <a:lnTo>
                    <a:pt x="16452723" y="1807121"/>
                  </a:lnTo>
                  <a:close/>
                </a:path>
                <a:path w="16739235" h="3390265">
                  <a:moveTo>
                    <a:pt x="16738969" y="1314526"/>
                  </a:moveTo>
                  <a:lnTo>
                    <a:pt x="16558286" y="1314526"/>
                  </a:lnTo>
                  <a:lnTo>
                    <a:pt x="16496475" y="1984959"/>
                  </a:lnTo>
                  <a:lnTo>
                    <a:pt x="16683812" y="1984959"/>
                  </a:lnTo>
                  <a:lnTo>
                    <a:pt x="16738969" y="13145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622987" y="5026025"/>
              <a:ext cx="15277465" cy="2345690"/>
            </a:xfrm>
            <a:custGeom>
              <a:avLst/>
              <a:gdLst/>
              <a:ahLst/>
              <a:cxnLst/>
              <a:rect l="l" t="t" r="r" b="b"/>
              <a:pathLst>
                <a:path w="15277465" h="2345690">
                  <a:moveTo>
                    <a:pt x="15277021" y="0"/>
                  </a:moveTo>
                  <a:lnTo>
                    <a:pt x="0" y="0"/>
                  </a:lnTo>
                  <a:lnTo>
                    <a:pt x="0" y="2345478"/>
                  </a:lnTo>
                  <a:lnTo>
                    <a:pt x="15277021" y="2345478"/>
                  </a:lnTo>
                  <a:lnTo>
                    <a:pt x="15277021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870151" y="5261260"/>
              <a:ext cx="553085" cy="405765"/>
            </a:xfrm>
            <a:custGeom>
              <a:avLst/>
              <a:gdLst/>
              <a:ahLst/>
              <a:cxnLst/>
              <a:rect l="l" t="t" r="r" b="b"/>
              <a:pathLst>
                <a:path w="553085" h="405764">
                  <a:moveTo>
                    <a:pt x="235153" y="277533"/>
                  </a:moveTo>
                  <a:lnTo>
                    <a:pt x="226568" y="228447"/>
                  </a:lnTo>
                  <a:lnTo>
                    <a:pt x="210896" y="207098"/>
                  </a:lnTo>
                  <a:lnTo>
                    <a:pt x="200825" y="193382"/>
                  </a:lnTo>
                  <a:lnTo>
                    <a:pt x="189788" y="187972"/>
                  </a:lnTo>
                  <a:lnTo>
                    <a:pt x="189788" y="277533"/>
                  </a:lnTo>
                  <a:lnTo>
                    <a:pt x="188480" y="294957"/>
                  </a:lnTo>
                  <a:lnTo>
                    <a:pt x="168897" y="334225"/>
                  </a:lnTo>
                  <a:lnTo>
                    <a:pt x="119100" y="354926"/>
                  </a:lnTo>
                  <a:lnTo>
                    <a:pt x="95491" y="356311"/>
                  </a:lnTo>
                  <a:lnTo>
                    <a:pt x="44157" y="356311"/>
                  </a:lnTo>
                  <a:lnTo>
                    <a:pt x="44157" y="207098"/>
                  </a:lnTo>
                  <a:lnTo>
                    <a:pt x="90716" y="207098"/>
                  </a:lnTo>
                  <a:lnTo>
                    <a:pt x="131584" y="209638"/>
                  </a:lnTo>
                  <a:lnTo>
                    <a:pt x="171665" y="227507"/>
                  </a:lnTo>
                  <a:lnTo>
                    <a:pt x="189788" y="277533"/>
                  </a:lnTo>
                  <a:lnTo>
                    <a:pt x="189788" y="187972"/>
                  </a:lnTo>
                  <a:lnTo>
                    <a:pt x="157924" y="172339"/>
                  </a:lnTo>
                  <a:lnTo>
                    <a:pt x="97878" y="165328"/>
                  </a:lnTo>
                  <a:lnTo>
                    <a:pt x="44157" y="165328"/>
                  </a:lnTo>
                  <a:lnTo>
                    <a:pt x="44157" y="41783"/>
                  </a:lnTo>
                  <a:lnTo>
                    <a:pt x="197535" y="41783"/>
                  </a:lnTo>
                  <a:lnTo>
                    <a:pt x="197535" y="0"/>
                  </a:lnTo>
                  <a:lnTo>
                    <a:pt x="0" y="0"/>
                  </a:lnTo>
                  <a:lnTo>
                    <a:pt x="0" y="398094"/>
                  </a:lnTo>
                  <a:lnTo>
                    <a:pt x="106235" y="398094"/>
                  </a:lnTo>
                  <a:lnTo>
                    <a:pt x="159270" y="390029"/>
                  </a:lnTo>
                  <a:lnTo>
                    <a:pt x="200228" y="365861"/>
                  </a:lnTo>
                  <a:lnTo>
                    <a:pt x="226415" y="327660"/>
                  </a:lnTo>
                  <a:lnTo>
                    <a:pt x="232968" y="304088"/>
                  </a:lnTo>
                  <a:lnTo>
                    <a:pt x="235153" y="277533"/>
                  </a:lnTo>
                  <a:close/>
                </a:path>
                <a:path w="553085" h="405764">
                  <a:moveTo>
                    <a:pt x="552665" y="275145"/>
                  </a:moveTo>
                  <a:lnTo>
                    <a:pt x="550341" y="248031"/>
                  </a:lnTo>
                  <a:lnTo>
                    <a:pt x="543344" y="223380"/>
                  </a:lnTo>
                  <a:lnTo>
                    <a:pt x="531685" y="201180"/>
                  </a:lnTo>
                  <a:lnTo>
                    <a:pt x="516343" y="182626"/>
                  </a:lnTo>
                  <a:lnTo>
                    <a:pt x="515366" y="181432"/>
                  </a:lnTo>
                  <a:lnTo>
                    <a:pt x="508508" y="175856"/>
                  </a:lnTo>
                  <a:lnTo>
                    <a:pt x="508508" y="275145"/>
                  </a:lnTo>
                  <a:lnTo>
                    <a:pt x="506895" y="295478"/>
                  </a:lnTo>
                  <a:lnTo>
                    <a:pt x="482841" y="342582"/>
                  </a:lnTo>
                  <a:lnTo>
                    <a:pt x="438632" y="365531"/>
                  </a:lnTo>
                  <a:lnTo>
                    <a:pt x="421360" y="367055"/>
                  </a:lnTo>
                  <a:lnTo>
                    <a:pt x="404088" y="365531"/>
                  </a:lnTo>
                  <a:lnTo>
                    <a:pt x="359892" y="342582"/>
                  </a:lnTo>
                  <a:lnTo>
                    <a:pt x="335826" y="295478"/>
                  </a:lnTo>
                  <a:lnTo>
                    <a:pt x="334225" y="275145"/>
                  </a:lnTo>
                  <a:lnTo>
                    <a:pt x="335813" y="254800"/>
                  </a:lnTo>
                  <a:lnTo>
                    <a:pt x="359587" y="207403"/>
                  </a:lnTo>
                  <a:lnTo>
                    <a:pt x="403847" y="184175"/>
                  </a:lnTo>
                  <a:lnTo>
                    <a:pt x="421360" y="182626"/>
                  </a:lnTo>
                  <a:lnTo>
                    <a:pt x="438937" y="184175"/>
                  </a:lnTo>
                  <a:lnTo>
                    <a:pt x="483146" y="207098"/>
                  </a:lnTo>
                  <a:lnTo>
                    <a:pt x="506920" y="254558"/>
                  </a:lnTo>
                  <a:lnTo>
                    <a:pt x="508508" y="275145"/>
                  </a:lnTo>
                  <a:lnTo>
                    <a:pt x="508508" y="175856"/>
                  </a:lnTo>
                  <a:lnTo>
                    <a:pt x="495503" y="165252"/>
                  </a:lnTo>
                  <a:lnTo>
                    <a:pt x="473214" y="153682"/>
                  </a:lnTo>
                  <a:lnTo>
                    <a:pt x="448500" y="146748"/>
                  </a:lnTo>
                  <a:lnTo>
                    <a:pt x="421360" y="144437"/>
                  </a:lnTo>
                  <a:lnTo>
                    <a:pt x="394220" y="146748"/>
                  </a:lnTo>
                  <a:lnTo>
                    <a:pt x="347218" y="165252"/>
                  </a:lnTo>
                  <a:lnTo>
                    <a:pt x="311035" y="201180"/>
                  </a:lnTo>
                  <a:lnTo>
                    <a:pt x="292392" y="248031"/>
                  </a:lnTo>
                  <a:lnTo>
                    <a:pt x="290055" y="275145"/>
                  </a:lnTo>
                  <a:lnTo>
                    <a:pt x="292392" y="302006"/>
                  </a:lnTo>
                  <a:lnTo>
                    <a:pt x="311035" y="348564"/>
                  </a:lnTo>
                  <a:lnTo>
                    <a:pt x="347218" y="384441"/>
                  </a:lnTo>
                  <a:lnTo>
                    <a:pt x="394220" y="402945"/>
                  </a:lnTo>
                  <a:lnTo>
                    <a:pt x="421360" y="405257"/>
                  </a:lnTo>
                  <a:lnTo>
                    <a:pt x="448500" y="402945"/>
                  </a:lnTo>
                  <a:lnTo>
                    <a:pt x="495503" y="384441"/>
                  </a:lnTo>
                  <a:lnTo>
                    <a:pt x="531685" y="348564"/>
                  </a:lnTo>
                  <a:lnTo>
                    <a:pt x="550341" y="302006"/>
                  </a:lnTo>
                  <a:lnTo>
                    <a:pt x="552665" y="27514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452668" y="5411657"/>
              <a:ext cx="223218" cy="248882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2741511" y="5405697"/>
              <a:ext cx="1256665" cy="260985"/>
            </a:xfrm>
            <a:custGeom>
              <a:avLst/>
              <a:gdLst/>
              <a:ahLst/>
              <a:cxnLst/>
              <a:rect l="l" t="t" r="r" b="b"/>
              <a:pathLst>
                <a:path w="1256664" h="260985">
                  <a:moveTo>
                    <a:pt x="236956" y="138468"/>
                  </a:moveTo>
                  <a:lnTo>
                    <a:pt x="236169" y="111163"/>
                  </a:lnTo>
                  <a:lnTo>
                    <a:pt x="234734" y="102654"/>
                  </a:lnTo>
                  <a:lnTo>
                    <a:pt x="232029" y="86537"/>
                  </a:lnTo>
                  <a:lnTo>
                    <a:pt x="213664" y="45351"/>
                  </a:lnTo>
                  <a:lnTo>
                    <a:pt x="192786" y="23444"/>
                  </a:lnTo>
                  <a:lnTo>
                    <a:pt x="192786" y="102654"/>
                  </a:lnTo>
                  <a:lnTo>
                    <a:pt x="47167" y="102654"/>
                  </a:lnTo>
                  <a:lnTo>
                    <a:pt x="63220" y="66116"/>
                  </a:lnTo>
                  <a:lnTo>
                    <a:pt x="94678" y="42748"/>
                  </a:lnTo>
                  <a:lnTo>
                    <a:pt x="119964" y="38188"/>
                  </a:lnTo>
                  <a:lnTo>
                    <a:pt x="133680" y="39331"/>
                  </a:lnTo>
                  <a:lnTo>
                    <a:pt x="133362" y="39331"/>
                  </a:lnTo>
                  <a:lnTo>
                    <a:pt x="145554" y="42595"/>
                  </a:lnTo>
                  <a:lnTo>
                    <a:pt x="176504" y="65328"/>
                  </a:lnTo>
                  <a:lnTo>
                    <a:pt x="192786" y="102654"/>
                  </a:lnTo>
                  <a:lnTo>
                    <a:pt x="192786" y="23444"/>
                  </a:lnTo>
                  <a:lnTo>
                    <a:pt x="174421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16" y="2324"/>
                  </a:lnTo>
                  <a:lnTo>
                    <a:pt x="50203" y="20980"/>
                  </a:lnTo>
                  <a:lnTo>
                    <a:pt x="18300" y="57162"/>
                  </a:lnTo>
                  <a:lnTo>
                    <a:pt x="2032" y="104165"/>
                  </a:lnTo>
                  <a:lnTo>
                    <a:pt x="0" y="131305"/>
                  </a:lnTo>
                  <a:lnTo>
                    <a:pt x="2260" y="161531"/>
                  </a:lnTo>
                  <a:lnTo>
                    <a:pt x="20320" y="210032"/>
                  </a:lnTo>
                  <a:lnTo>
                    <a:pt x="55041" y="242519"/>
                  </a:lnTo>
                  <a:lnTo>
                    <a:pt x="98171" y="258775"/>
                  </a:lnTo>
                  <a:lnTo>
                    <a:pt x="122364" y="260807"/>
                  </a:lnTo>
                  <a:lnTo>
                    <a:pt x="145643" y="258902"/>
                  </a:lnTo>
                  <a:lnTo>
                    <a:pt x="186817" y="243687"/>
                  </a:lnTo>
                  <a:lnTo>
                    <a:pt x="221284" y="212318"/>
                  </a:lnTo>
                  <a:lnTo>
                    <a:pt x="235153" y="190385"/>
                  </a:lnTo>
                  <a:lnTo>
                    <a:pt x="199351" y="170688"/>
                  </a:lnTo>
                  <a:lnTo>
                    <a:pt x="194386" y="180200"/>
                  </a:lnTo>
                  <a:lnTo>
                    <a:pt x="188455" y="189052"/>
                  </a:lnTo>
                  <a:lnTo>
                    <a:pt x="150266" y="218147"/>
                  </a:lnTo>
                  <a:lnTo>
                    <a:pt x="122948" y="222618"/>
                  </a:lnTo>
                  <a:lnTo>
                    <a:pt x="107175" y="221157"/>
                  </a:lnTo>
                  <a:lnTo>
                    <a:pt x="67449" y="199339"/>
                  </a:lnTo>
                  <a:lnTo>
                    <a:pt x="45847" y="156375"/>
                  </a:lnTo>
                  <a:lnTo>
                    <a:pt x="44183" y="138468"/>
                  </a:lnTo>
                  <a:lnTo>
                    <a:pt x="236956" y="138468"/>
                  </a:lnTo>
                  <a:close/>
                </a:path>
                <a:path w="1256664" h="260985">
                  <a:moveTo>
                    <a:pt x="524027" y="138468"/>
                  </a:moveTo>
                  <a:lnTo>
                    <a:pt x="523240" y="111163"/>
                  </a:lnTo>
                  <a:lnTo>
                    <a:pt x="521804" y="102654"/>
                  </a:lnTo>
                  <a:lnTo>
                    <a:pt x="519099" y="86537"/>
                  </a:lnTo>
                  <a:lnTo>
                    <a:pt x="500735" y="45351"/>
                  </a:lnTo>
                  <a:lnTo>
                    <a:pt x="479856" y="23444"/>
                  </a:lnTo>
                  <a:lnTo>
                    <a:pt x="479856" y="102654"/>
                  </a:lnTo>
                  <a:lnTo>
                    <a:pt x="334225" y="102654"/>
                  </a:lnTo>
                  <a:lnTo>
                    <a:pt x="350291" y="66116"/>
                  </a:lnTo>
                  <a:lnTo>
                    <a:pt x="381749" y="42748"/>
                  </a:lnTo>
                  <a:lnTo>
                    <a:pt x="407035" y="38188"/>
                  </a:lnTo>
                  <a:lnTo>
                    <a:pt x="420751" y="39331"/>
                  </a:lnTo>
                  <a:lnTo>
                    <a:pt x="420433" y="39331"/>
                  </a:lnTo>
                  <a:lnTo>
                    <a:pt x="432625" y="42595"/>
                  </a:lnTo>
                  <a:lnTo>
                    <a:pt x="463575" y="65328"/>
                  </a:lnTo>
                  <a:lnTo>
                    <a:pt x="479856" y="102654"/>
                  </a:lnTo>
                  <a:lnTo>
                    <a:pt x="479856" y="23444"/>
                  </a:lnTo>
                  <a:lnTo>
                    <a:pt x="461492" y="11341"/>
                  </a:lnTo>
                  <a:lnTo>
                    <a:pt x="436168" y="2832"/>
                  </a:lnTo>
                  <a:lnTo>
                    <a:pt x="407035" y="0"/>
                  </a:lnTo>
                  <a:lnTo>
                    <a:pt x="380987" y="2324"/>
                  </a:lnTo>
                  <a:lnTo>
                    <a:pt x="337273" y="20980"/>
                  </a:lnTo>
                  <a:lnTo>
                    <a:pt x="305371" y="57162"/>
                  </a:lnTo>
                  <a:lnTo>
                    <a:pt x="289102" y="104165"/>
                  </a:lnTo>
                  <a:lnTo>
                    <a:pt x="287070" y="131305"/>
                  </a:lnTo>
                  <a:lnTo>
                    <a:pt x="289331" y="161531"/>
                  </a:lnTo>
                  <a:lnTo>
                    <a:pt x="307390" y="210032"/>
                  </a:lnTo>
                  <a:lnTo>
                    <a:pt x="342112" y="242519"/>
                  </a:lnTo>
                  <a:lnTo>
                    <a:pt x="385241" y="258775"/>
                  </a:lnTo>
                  <a:lnTo>
                    <a:pt x="409435" y="260807"/>
                  </a:lnTo>
                  <a:lnTo>
                    <a:pt x="432714" y="258902"/>
                  </a:lnTo>
                  <a:lnTo>
                    <a:pt x="473887" y="243687"/>
                  </a:lnTo>
                  <a:lnTo>
                    <a:pt x="508355" y="212318"/>
                  </a:lnTo>
                  <a:lnTo>
                    <a:pt x="522224" y="190385"/>
                  </a:lnTo>
                  <a:lnTo>
                    <a:pt x="486410" y="170688"/>
                  </a:lnTo>
                  <a:lnTo>
                    <a:pt x="481457" y="180200"/>
                  </a:lnTo>
                  <a:lnTo>
                    <a:pt x="475526" y="189052"/>
                  </a:lnTo>
                  <a:lnTo>
                    <a:pt x="437337" y="218147"/>
                  </a:lnTo>
                  <a:lnTo>
                    <a:pt x="410019" y="222618"/>
                  </a:lnTo>
                  <a:lnTo>
                    <a:pt x="394246" y="221157"/>
                  </a:lnTo>
                  <a:lnTo>
                    <a:pt x="354520" y="199339"/>
                  </a:lnTo>
                  <a:lnTo>
                    <a:pt x="332917" y="156375"/>
                  </a:lnTo>
                  <a:lnTo>
                    <a:pt x="331254" y="138468"/>
                  </a:lnTo>
                  <a:lnTo>
                    <a:pt x="524027" y="138468"/>
                  </a:lnTo>
                  <a:close/>
                </a:path>
                <a:path w="1256664" h="260985">
                  <a:moveTo>
                    <a:pt x="928065" y="5969"/>
                  </a:moveTo>
                  <a:lnTo>
                    <a:pt x="728726" y="5969"/>
                  </a:lnTo>
                  <a:lnTo>
                    <a:pt x="728726" y="45339"/>
                  </a:lnTo>
                  <a:lnTo>
                    <a:pt x="728726" y="253619"/>
                  </a:lnTo>
                  <a:lnTo>
                    <a:pt x="771690" y="253619"/>
                  </a:lnTo>
                  <a:lnTo>
                    <a:pt x="771690" y="45339"/>
                  </a:lnTo>
                  <a:lnTo>
                    <a:pt x="885101" y="45339"/>
                  </a:lnTo>
                  <a:lnTo>
                    <a:pt x="885101" y="253619"/>
                  </a:lnTo>
                  <a:lnTo>
                    <a:pt x="928065" y="253619"/>
                  </a:lnTo>
                  <a:lnTo>
                    <a:pt x="928065" y="45339"/>
                  </a:lnTo>
                  <a:lnTo>
                    <a:pt x="928065" y="5969"/>
                  </a:lnTo>
                  <a:close/>
                </a:path>
                <a:path w="1256664" h="260985">
                  <a:moveTo>
                    <a:pt x="1256322" y="130708"/>
                  </a:moveTo>
                  <a:lnTo>
                    <a:pt x="1246987" y="78943"/>
                  </a:lnTo>
                  <a:lnTo>
                    <a:pt x="1220000" y="38188"/>
                  </a:lnTo>
                  <a:lnTo>
                    <a:pt x="1212151" y="31419"/>
                  </a:lnTo>
                  <a:lnTo>
                    <a:pt x="1212151" y="130708"/>
                  </a:lnTo>
                  <a:lnTo>
                    <a:pt x="1210551" y="151041"/>
                  </a:lnTo>
                  <a:lnTo>
                    <a:pt x="1186484" y="198145"/>
                  </a:lnTo>
                  <a:lnTo>
                    <a:pt x="1142288" y="221094"/>
                  </a:lnTo>
                  <a:lnTo>
                    <a:pt x="1125016" y="222618"/>
                  </a:lnTo>
                  <a:lnTo>
                    <a:pt x="1107744" y="221094"/>
                  </a:lnTo>
                  <a:lnTo>
                    <a:pt x="1063536" y="198145"/>
                  </a:lnTo>
                  <a:lnTo>
                    <a:pt x="1039482" y="151041"/>
                  </a:lnTo>
                  <a:lnTo>
                    <a:pt x="1037869" y="130708"/>
                  </a:lnTo>
                  <a:lnTo>
                    <a:pt x="1039456" y="110363"/>
                  </a:lnTo>
                  <a:lnTo>
                    <a:pt x="1063231" y="62966"/>
                  </a:lnTo>
                  <a:lnTo>
                    <a:pt x="1107490" y="39738"/>
                  </a:lnTo>
                  <a:lnTo>
                    <a:pt x="1125016" y="38188"/>
                  </a:lnTo>
                  <a:lnTo>
                    <a:pt x="1142593" y="39738"/>
                  </a:lnTo>
                  <a:lnTo>
                    <a:pt x="1186789" y="62661"/>
                  </a:lnTo>
                  <a:lnTo>
                    <a:pt x="1210564" y="110121"/>
                  </a:lnTo>
                  <a:lnTo>
                    <a:pt x="1212151" y="130708"/>
                  </a:lnTo>
                  <a:lnTo>
                    <a:pt x="1212151" y="31419"/>
                  </a:lnTo>
                  <a:lnTo>
                    <a:pt x="1199146" y="20815"/>
                  </a:lnTo>
                  <a:lnTo>
                    <a:pt x="1176858" y="9245"/>
                  </a:lnTo>
                  <a:lnTo>
                    <a:pt x="1152156" y="2311"/>
                  </a:lnTo>
                  <a:lnTo>
                    <a:pt x="1125016" y="0"/>
                  </a:lnTo>
                  <a:lnTo>
                    <a:pt x="1097876" y="2311"/>
                  </a:lnTo>
                  <a:lnTo>
                    <a:pt x="1050874" y="20815"/>
                  </a:lnTo>
                  <a:lnTo>
                    <a:pt x="1014691" y="56743"/>
                  </a:lnTo>
                  <a:lnTo>
                    <a:pt x="996035" y="103593"/>
                  </a:lnTo>
                  <a:lnTo>
                    <a:pt x="993711" y="130708"/>
                  </a:lnTo>
                  <a:lnTo>
                    <a:pt x="996035" y="157568"/>
                  </a:lnTo>
                  <a:lnTo>
                    <a:pt x="1014691" y="204127"/>
                  </a:lnTo>
                  <a:lnTo>
                    <a:pt x="1050874" y="240004"/>
                  </a:lnTo>
                  <a:lnTo>
                    <a:pt x="1097876" y="258508"/>
                  </a:lnTo>
                  <a:lnTo>
                    <a:pt x="1125016" y="260819"/>
                  </a:lnTo>
                  <a:lnTo>
                    <a:pt x="1152156" y="258508"/>
                  </a:lnTo>
                  <a:lnTo>
                    <a:pt x="1199146" y="240004"/>
                  </a:lnTo>
                  <a:lnTo>
                    <a:pt x="1235329" y="204127"/>
                  </a:lnTo>
                  <a:lnTo>
                    <a:pt x="1253985" y="157568"/>
                  </a:lnTo>
                  <a:lnTo>
                    <a:pt x="1256322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027678" y="5411657"/>
              <a:ext cx="223218" cy="248882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4316538" y="5405688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89" h="260985">
                  <a:moveTo>
                    <a:pt x="131304" y="0"/>
                  </a:moveTo>
                  <a:lnTo>
                    <a:pt x="79447" y="9251"/>
                  </a:lnTo>
                  <a:lnTo>
                    <a:pt x="37297" y="37004"/>
                  </a:lnTo>
                  <a:lnTo>
                    <a:pt x="9323" y="78940"/>
                  </a:lnTo>
                  <a:lnTo>
                    <a:pt x="0" y="130708"/>
                  </a:lnTo>
                  <a:lnTo>
                    <a:pt x="2330" y="157567"/>
                  </a:lnTo>
                  <a:lnTo>
                    <a:pt x="20978" y="204123"/>
                  </a:lnTo>
                  <a:lnTo>
                    <a:pt x="57160" y="240008"/>
                  </a:lnTo>
                  <a:lnTo>
                    <a:pt x="104162" y="258507"/>
                  </a:lnTo>
                  <a:lnTo>
                    <a:pt x="131304" y="260819"/>
                  </a:lnTo>
                  <a:lnTo>
                    <a:pt x="158441" y="258507"/>
                  </a:lnTo>
                  <a:lnTo>
                    <a:pt x="183152" y="251572"/>
                  </a:lnTo>
                  <a:lnTo>
                    <a:pt x="205439" y="240008"/>
                  </a:lnTo>
                  <a:lnTo>
                    <a:pt x="225302" y="223815"/>
                  </a:lnTo>
                  <a:lnTo>
                    <a:pt x="226291" y="222621"/>
                  </a:lnTo>
                  <a:lnTo>
                    <a:pt x="131304" y="222621"/>
                  </a:lnTo>
                  <a:lnTo>
                    <a:pt x="114032" y="221093"/>
                  </a:lnTo>
                  <a:lnTo>
                    <a:pt x="69830" y="198151"/>
                  </a:lnTo>
                  <a:lnTo>
                    <a:pt x="45770" y="151037"/>
                  </a:lnTo>
                  <a:lnTo>
                    <a:pt x="44166" y="130708"/>
                  </a:lnTo>
                  <a:lnTo>
                    <a:pt x="45750" y="110360"/>
                  </a:lnTo>
                  <a:lnTo>
                    <a:pt x="69526" y="62971"/>
                  </a:lnTo>
                  <a:lnTo>
                    <a:pt x="113786" y="39746"/>
                  </a:lnTo>
                  <a:lnTo>
                    <a:pt x="131304" y="38197"/>
                  </a:lnTo>
                  <a:lnTo>
                    <a:pt x="226289" y="38197"/>
                  </a:lnTo>
                  <a:lnTo>
                    <a:pt x="225302" y="37004"/>
                  </a:lnTo>
                  <a:lnTo>
                    <a:pt x="205439" y="20814"/>
                  </a:lnTo>
                  <a:lnTo>
                    <a:pt x="183152" y="9251"/>
                  </a:lnTo>
                  <a:lnTo>
                    <a:pt x="158441" y="2312"/>
                  </a:lnTo>
                  <a:lnTo>
                    <a:pt x="131304" y="0"/>
                  </a:lnTo>
                  <a:close/>
                </a:path>
                <a:path w="262889" h="260985">
                  <a:moveTo>
                    <a:pt x="226289" y="38197"/>
                  </a:moveTo>
                  <a:lnTo>
                    <a:pt x="131304" y="38197"/>
                  </a:lnTo>
                  <a:lnTo>
                    <a:pt x="149036" y="39746"/>
                  </a:lnTo>
                  <a:lnTo>
                    <a:pt x="148881" y="39746"/>
                  </a:lnTo>
                  <a:lnTo>
                    <a:pt x="193083" y="62668"/>
                  </a:lnTo>
                  <a:lnTo>
                    <a:pt x="216857" y="110122"/>
                  </a:lnTo>
                  <a:lnTo>
                    <a:pt x="218443" y="130708"/>
                  </a:lnTo>
                  <a:lnTo>
                    <a:pt x="216838" y="151037"/>
                  </a:lnTo>
                  <a:lnTo>
                    <a:pt x="192779" y="198151"/>
                  </a:lnTo>
                  <a:lnTo>
                    <a:pt x="148575" y="221093"/>
                  </a:lnTo>
                  <a:lnTo>
                    <a:pt x="131304" y="222621"/>
                  </a:lnTo>
                  <a:lnTo>
                    <a:pt x="226291" y="222621"/>
                  </a:lnTo>
                  <a:lnTo>
                    <a:pt x="241622" y="204123"/>
                  </a:lnTo>
                  <a:lnTo>
                    <a:pt x="253281" y="182040"/>
                  </a:lnTo>
                  <a:lnTo>
                    <a:pt x="260277" y="157567"/>
                  </a:lnTo>
                  <a:lnTo>
                    <a:pt x="262609" y="130708"/>
                  </a:lnTo>
                  <a:lnTo>
                    <a:pt x="260277" y="103595"/>
                  </a:lnTo>
                  <a:lnTo>
                    <a:pt x="253281" y="78940"/>
                  </a:lnTo>
                  <a:lnTo>
                    <a:pt x="241622" y="56743"/>
                  </a:lnTo>
                  <a:lnTo>
                    <a:pt x="226289" y="381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644790" y="5411657"/>
              <a:ext cx="190988" cy="247688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4901425" y="5392565"/>
              <a:ext cx="4469765" cy="407034"/>
            </a:xfrm>
            <a:custGeom>
              <a:avLst/>
              <a:gdLst/>
              <a:ahLst/>
              <a:cxnLst/>
              <a:rect l="l" t="t" r="r" b="b"/>
              <a:pathLst>
                <a:path w="4469765" h="407035">
                  <a:moveTo>
                    <a:pt x="212471" y="0"/>
                  </a:moveTo>
                  <a:lnTo>
                    <a:pt x="42976" y="182626"/>
                  </a:lnTo>
                  <a:lnTo>
                    <a:pt x="42976" y="19100"/>
                  </a:lnTo>
                  <a:lnTo>
                    <a:pt x="0" y="19100"/>
                  </a:lnTo>
                  <a:lnTo>
                    <a:pt x="0" y="284099"/>
                  </a:lnTo>
                  <a:lnTo>
                    <a:pt x="169506" y="101460"/>
                  </a:lnTo>
                  <a:lnTo>
                    <a:pt x="169506" y="266788"/>
                  </a:lnTo>
                  <a:lnTo>
                    <a:pt x="212471" y="266788"/>
                  </a:lnTo>
                  <a:lnTo>
                    <a:pt x="212471" y="0"/>
                  </a:lnTo>
                  <a:close/>
                </a:path>
                <a:path w="4469765" h="407035">
                  <a:moveTo>
                    <a:pt x="496557" y="19138"/>
                  </a:moveTo>
                  <a:lnTo>
                    <a:pt x="453593" y="19138"/>
                  </a:lnTo>
                  <a:lnTo>
                    <a:pt x="453593" y="120738"/>
                  </a:lnTo>
                  <a:lnTo>
                    <a:pt x="336613" y="120738"/>
                  </a:lnTo>
                  <a:lnTo>
                    <a:pt x="336613" y="19138"/>
                  </a:lnTo>
                  <a:lnTo>
                    <a:pt x="293636" y="19138"/>
                  </a:lnTo>
                  <a:lnTo>
                    <a:pt x="293636" y="120738"/>
                  </a:lnTo>
                  <a:lnTo>
                    <a:pt x="293636" y="160108"/>
                  </a:lnTo>
                  <a:lnTo>
                    <a:pt x="293636" y="266788"/>
                  </a:lnTo>
                  <a:lnTo>
                    <a:pt x="336613" y="266788"/>
                  </a:lnTo>
                  <a:lnTo>
                    <a:pt x="336613" y="160108"/>
                  </a:lnTo>
                  <a:lnTo>
                    <a:pt x="453593" y="160108"/>
                  </a:lnTo>
                  <a:lnTo>
                    <a:pt x="453593" y="266788"/>
                  </a:lnTo>
                  <a:lnTo>
                    <a:pt x="496557" y="266788"/>
                  </a:lnTo>
                  <a:lnTo>
                    <a:pt x="496557" y="160108"/>
                  </a:lnTo>
                  <a:lnTo>
                    <a:pt x="496557" y="120738"/>
                  </a:lnTo>
                  <a:lnTo>
                    <a:pt x="496557" y="19138"/>
                  </a:lnTo>
                  <a:close/>
                </a:path>
                <a:path w="4469765" h="407035">
                  <a:moveTo>
                    <a:pt x="759167" y="190385"/>
                  </a:moveTo>
                  <a:lnTo>
                    <a:pt x="757974" y="174840"/>
                  </a:lnTo>
                  <a:lnTo>
                    <a:pt x="754392" y="160997"/>
                  </a:lnTo>
                  <a:lnTo>
                    <a:pt x="750049" y="152196"/>
                  </a:lnTo>
                  <a:lnTo>
                    <a:pt x="748423" y="148869"/>
                  </a:lnTo>
                  <a:lnTo>
                    <a:pt x="740067" y="138468"/>
                  </a:lnTo>
                  <a:lnTo>
                    <a:pt x="726414" y="127762"/>
                  </a:lnTo>
                  <a:lnTo>
                    <a:pt x="715010" y="122669"/>
                  </a:lnTo>
                  <a:lnTo>
                    <a:pt x="715010" y="190385"/>
                  </a:lnTo>
                  <a:lnTo>
                    <a:pt x="713994" y="200202"/>
                  </a:lnTo>
                  <a:lnTo>
                    <a:pt x="683666" y="226949"/>
                  </a:lnTo>
                  <a:lnTo>
                    <a:pt x="660679" y="228587"/>
                  </a:lnTo>
                  <a:lnTo>
                    <a:pt x="620699" y="228587"/>
                  </a:lnTo>
                  <a:lnTo>
                    <a:pt x="620699" y="152196"/>
                  </a:lnTo>
                  <a:lnTo>
                    <a:pt x="661289" y="152196"/>
                  </a:lnTo>
                  <a:lnTo>
                    <a:pt x="699477" y="159359"/>
                  </a:lnTo>
                  <a:lnTo>
                    <a:pt x="715010" y="190385"/>
                  </a:lnTo>
                  <a:lnTo>
                    <a:pt x="715010" y="122669"/>
                  </a:lnTo>
                  <a:lnTo>
                    <a:pt x="709320" y="120116"/>
                  </a:lnTo>
                  <a:lnTo>
                    <a:pt x="688809" y="115519"/>
                  </a:lnTo>
                  <a:lnTo>
                    <a:pt x="664870" y="113995"/>
                  </a:lnTo>
                  <a:lnTo>
                    <a:pt x="620699" y="113995"/>
                  </a:lnTo>
                  <a:lnTo>
                    <a:pt x="620699" y="19100"/>
                  </a:lnTo>
                  <a:lnTo>
                    <a:pt x="577723" y="19100"/>
                  </a:lnTo>
                  <a:lnTo>
                    <a:pt x="577723" y="266788"/>
                  </a:lnTo>
                  <a:lnTo>
                    <a:pt x="664260" y="266788"/>
                  </a:lnTo>
                  <a:lnTo>
                    <a:pt x="687832" y="265480"/>
                  </a:lnTo>
                  <a:lnTo>
                    <a:pt x="737082" y="245897"/>
                  </a:lnTo>
                  <a:lnTo>
                    <a:pt x="749922" y="228587"/>
                  </a:lnTo>
                  <a:lnTo>
                    <a:pt x="753643" y="221576"/>
                  </a:lnTo>
                  <a:lnTo>
                    <a:pt x="757783" y="206844"/>
                  </a:lnTo>
                  <a:lnTo>
                    <a:pt x="759167" y="190385"/>
                  </a:lnTo>
                  <a:close/>
                </a:path>
                <a:path w="4469765" h="407035">
                  <a:moveTo>
                    <a:pt x="831977" y="19100"/>
                  </a:moveTo>
                  <a:lnTo>
                    <a:pt x="789000" y="19100"/>
                  </a:lnTo>
                  <a:lnTo>
                    <a:pt x="789000" y="266788"/>
                  </a:lnTo>
                  <a:lnTo>
                    <a:pt x="831977" y="266788"/>
                  </a:lnTo>
                  <a:lnTo>
                    <a:pt x="831977" y="19100"/>
                  </a:lnTo>
                  <a:close/>
                </a:path>
                <a:path w="4469765" h="407035">
                  <a:moveTo>
                    <a:pt x="1299298" y="143840"/>
                  </a:moveTo>
                  <a:lnTo>
                    <a:pt x="1296974" y="116725"/>
                  </a:lnTo>
                  <a:lnTo>
                    <a:pt x="1289977" y="92075"/>
                  </a:lnTo>
                  <a:lnTo>
                    <a:pt x="1278318" y="69875"/>
                  </a:lnTo>
                  <a:lnTo>
                    <a:pt x="1262976" y="51320"/>
                  </a:lnTo>
                  <a:lnTo>
                    <a:pt x="1261999" y="50126"/>
                  </a:lnTo>
                  <a:lnTo>
                    <a:pt x="1255141" y="44551"/>
                  </a:lnTo>
                  <a:lnTo>
                    <a:pt x="1255141" y="143840"/>
                  </a:lnTo>
                  <a:lnTo>
                    <a:pt x="1253528" y="164172"/>
                  </a:lnTo>
                  <a:lnTo>
                    <a:pt x="1229474" y="211277"/>
                  </a:lnTo>
                  <a:lnTo>
                    <a:pt x="1185265" y="234226"/>
                  </a:lnTo>
                  <a:lnTo>
                    <a:pt x="1167993" y="235750"/>
                  </a:lnTo>
                  <a:lnTo>
                    <a:pt x="1150721" y="234226"/>
                  </a:lnTo>
                  <a:lnTo>
                    <a:pt x="1106525" y="211277"/>
                  </a:lnTo>
                  <a:lnTo>
                    <a:pt x="1082459" y="164172"/>
                  </a:lnTo>
                  <a:lnTo>
                    <a:pt x="1080858" y="143840"/>
                  </a:lnTo>
                  <a:lnTo>
                    <a:pt x="1082446" y="123494"/>
                  </a:lnTo>
                  <a:lnTo>
                    <a:pt x="1106220" y="76098"/>
                  </a:lnTo>
                  <a:lnTo>
                    <a:pt x="1150480" y="52870"/>
                  </a:lnTo>
                  <a:lnTo>
                    <a:pt x="1167993" y="51320"/>
                  </a:lnTo>
                  <a:lnTo>
                    <a:pt x="1185570" y="52870"/>
                  </a:lnTo>
                  <a:lnTo>
                    <a:pt x="1229779" y="75793"/>
                  </a:lnTo>
                  <a:lnTo>
                    <a:pt x="1253553" y="123253"/>
                  </a:lnTo>
                  <a:lnTo>
                    <a:pt x="1255141" y="143840"/>
                  </a:lnTo>
                  <a:lnTo>
                    <a:pt x="1255141" y="44551"/>
                  </a:lnTo>
                  <a:lnTo>
                    <a:pt x="1242136" y="33947"/>
                  </a:lnTo>
                  <a:lnTo>
                    <a:pt x="1219847" y="22377"/>
                  </a:lnTo>
                  <a:lnTo>
                    <a:pt x="1195133" y="15443"/>
                  </a:lnTo>
                  <a:lnTo>
                    <a:pt x="1167993" y="13131"/>
                  </a:lnTo>
                  <a:lnTo>
                    <a:pt x="1140853" y="15443"/>
                  </a:lnTo>
                  <a:lnTo>
                    <a:pt x="1093851" y="33947"/>
                  </a:lnTo>
                  <a:lnTo>
                    <a:pt x="1057668" y="69875"/>
                  </a:lnTo>
                  <a:lnTo>
                    <a:pt x="1039025" y="116725"/>
                  </a:lnTo>
                  <a:lnTo>
                    <a:pt x="1036688" y="143840"/>
                  </a:lnTo>
                  <a:lnTo>
                    <a:pt x="1039025" y="170700"/>
                  </a:lnTo>
                  <a:lnTo>
                    <a:pt x="1057668" y="217258"/>
                  </a:lnTo>
                  <a:lnTo>
                    <a:pt x="1093851" y="253136"/>
                  </a:lnTo>
                  <a:lnTo>
                    <a:pt x="1140853" y="271640"/>
                  </a:lnTo>
                  <a:lnTo>
                    <a:pt x="1167993" y="273951"/>
                  </a:lnTo>
                  <a:lnTo>
                    <a:pt x="1195133" y="271640"/>
                  </a:lnTo>
                  <a:lnTo>
                    <a:pt x="1219847" y="264706"/>
                  </a:lnTo>
                  <a:lnTo>
                    <a:pt x="1242136" y="253136"/>
                  </a:lnTo>
                  <a:lnTo>
                    <a:pt x="1261999" y="236943"/>
                  </a:lnTo>
                  <a:lnTo>
                    <a:pt x="1262976" y="235750"/>
                  </a:lnTo>
                  <a:lnTo>
                    <a:pt x="1278318" y="217258"/>
                  </a:lnTo>
                  <a:lnTo>
                    <a:pt x="1289977" y="195173"/>
                  </a:lnTo>
                  <a:lnTo>
                    <a:pt x="1296974" y="170700"/>
                  </a:lnTo>
                  <a:lnTo>
                    <a:pt x="1299298" y="143840"/>
                  </a:lnTo>
                  <a:close/>
                </a:path>
                <a:path w="4469765" h="407035">
                  <a:moveTo>
                    <a:pt x="1564284" y="19100"/>
                  </a:moveTo>
                  <a:lnTo>
                    <a:pt x="1364945" y="19100"/>
                  </a:lnTo>
                  <a:lnTo>
                    <a:pt x="1364945" y="58470"/>
                  </a:lnTo>
                  <a:lnTo>
                    <a:pt x="1364945" y="266750"/>
                  </a:lnTo>
                  <a:lnTo>
                    <a:pt x="1407909" y="266750"/>
                  </a:lnTo>
                  <a:lnTo>
                    <a:pt x="1407909" y="58470"/>
                  </a:lnTo>
                  <a:lnTo>
                    <a:pt x="1521320" y="58470"/>
                  </a:lnTo>
                  <a:lnTo>
                    <a:pt x="1521320" y="266750"/>
                  </a:lnTo>
                  <a:lnTo>
                    <a:pt x="1564284" y="266750"/>
                  </a:lnTo>
                  <a:lnTo>
                    <a:pt x="1564284" y="58470"/>
                  </a:lnTo>
                  <a:lnTo>
                    <a:pt x="1564284" y="19100"/>
                  </a:lnTo>
                  <a:close/>
                </a:path>
                <a:path w="4469765" h="407035">
                  <a:moveTo>
                    <a:pt x="1893735" y="144437"/>
                  </a:moveTo>
                  <a:lnTo>
                    <a:pt x="1885594" y="94818"/>
                  </a:lnTo>
                  <a:lnTo>
                    <a:pt x="1861210" y="52222"/>
                  </a:lnTo>
                  <a:lnTo>
                    <a:pt x="1849564" y="40970"/>
                  </a:lnTo>
                  <a:lnTo>
                    <a:pt x="1849564" y="144437"/>
                  </a:lnTo>
                  <a:lnTo>
                    <a:pt x="1848205" y="162471"/>
                  </a:lnTo>
                  <a:lnTo>
                    <a:pt x="1827479" y="209181"/>
                  </a:lnTo>
                  <a:lnTo>
                    <a:pt x="1786293" y="234086"/>
                  </a:lnTo>
                  <a:lnTo>
                    <a:pt x="1768995" y="235750"/>
                  </a:lnTo>
                  <a:lnTo>
                    <a:pt x="1751368" y="234086"/>
                  </a:lnTo>
                  <a:lnTo>
                    <a:pt x="1709000" y="209181"/>
                  </a:lnTo>
                  <a:lnTo>
                    <a:pt x="1687550" y="162801"/>
                  </a:lnTo>
                  <a:lnTo>
                    <a:pt x="1686077" y="144437"/>
                  </a:lnTo>
                  <a:lnTo>
                    <a:pt x="1686026" y="143840"/>
                  </a:lnTo>
                  <a:lnTo>
                    <a:pt x="1687576" y="124066"/>
                  </a:lnTo>
                  <a:lnTo>
                    <a:pt x="1687601" y="123736"/>
                  </a:lnTo>
                  <a:lnTo>
                    <a:pt x="1692262" y="105943"/>
                  </a:lnTo>
                  <a:lnTo>
                    <a:pt x="1724088" y="65430"/>
                  </a:lnTo>
                  <a:lnTo>
                    <a:pt x="1768398" y="51320"/>
                  </a:lnTo>
                  <a:lnTo>
                    <a:pt x="1784032" y="52895"/>
                  </a:lnTo>
                  <a:lnTo>
                    <a:pt x="1825091" y="76390"/>
                  </a:lnTo>
                  <a:lnTo>
                    <a:pt x="1847951" y="123736"/>
                  </a:lnTo>
                  <a:lnTo>
                    <a:pt x="1848040" y="124066"/>
                  </a:lnTo>
                  <a:lnTo>
                    <a:pt x="1849526" y="143840"/>
                  </a:lnTo>
                  <a:lnTo>
                    <a:pt x="1849564" y="144437"/>
                  </a:lnTo>
                  <a:lnTo>
                    <a:pt x="1849564" y="40970"/>
                  </a:lnTo>
                  <a:lnTo>
                    <a:pt x="1843506" y="35115"/>
                  </a:lnTo>
                  <a:lnTo>
                    <a:pt x="1822932" y="22898"/>
                  </a:lnTo>
                  <a:lnTo>
                    <a:pt x="1799793" y="15671"/>
                  </a:lnTo>
                  <a:lnTo>
                    <a:pt x="1800491" y="15671"/>
                  </a:lnTo>
                  <a:lnTo>
                    <a:pt x="1773174" y="13131"/>
                  </a:lnTo>
                  <a:lnTo>
                    <a:pt x="1748409" y="15671"/>
                  </a:lnTo>
                  <a:lnTo>
                    <a:pt x="1726018" y="23279"/>
                  </a:lnTo>
                  <a:lnTo>
                    <a:pt x="1706029" y="35953"/>
                  </a:lnTo>
                  <a:lnTo>
                    <a:pt x="1688426" y="53708"/>
                  </a:lnTo>
                  <a:lnTo>
                    <a:pt x="1688426" y="19100"/>
                  </a:lnTo>
                  <a:lnTo>
                    <a:pt x="1645450" y="19100"/>
                  </a:lnTo>
                  <a:lnTo>
                    <a:pt x="1645450" y="406450"/>
                  </a:lnTo>
                  <a:lnTo>
                    <a:pt x="1688426" y="406450"/>
                  </a:lnTo>
                  <a:lnTo>
                    <a:pt x="1688426" y="232168"/>
                  </a:lnTo>
                  <a:lnTo>
                    <a:pt x="1705914" y="250444"/>
                  </a:lnTo>
                  <a:lnTo>
                    <a:pt x="1726171" y="263499"/>
                  </a:lnTo>
                  <a:lnTo>
                    <a:pt x="1749183" y="271322"/>
                  </a:lnTo>
                  <a:lnTo>
                    <a:pt x="1774964" y="273939"/>
                  </a:lnTo>
                  <a:lnTo>
                    <a:pt x="1800733" y="271576"/>
                  </a:lnTo>
                  <a:lnTo>
                    <a:pt x="1823745" y="264464"/>
                  </a:lnTo>
                  <a:lnTo>
                    <a:pt x="1844001" y="252628"/>
                  </a:lnTo>
                  <a:lnTo>
                    <a:pt x="1861502" y="236042"/>
                  </a:lnTo>
                  <a:lnTo>
                    <a:pt x="1861705" y="235750"/>
                  </a:lnTo>
                  <a:lnTo>
                    <a:pt x="1875599" y="216115"/>
                  </a:lnTo>
                  <a:lnTo>
                    <a:pt x="1885670" y="194195"/>
                  </a:lnTo>
                  <a:lnTo>
                    <a:pt x="1891715" y="170307"/>
                  </a:lnTo>
                  <a:lnTo>
                    <a:pt x="1893735" y="144437"/>
                  </a:lnTo>
                  <a:close/>
                </a:path>
                <a:path w="4469765" h="407035">
                  <a:moveTo>
                    <a:pt x="2206472" y="143840"/>
                  </a:moveTo>
                  <a:lnTo>
                    <a:pt x="2204148" y="116725"/>
                  </a:lnTo>
                  <a:lnTo>
                    <a:pt x="2197150" y="92075"/>
                  </a:lnTo>
                  <a:lnTo>
                    <a:pt x="2185492" y="69875"/>
                  </a:lnTo>
                  <a:lnTo>
                    <a:pt x="2170150" y="51320"/>
                  </a:lnTo>
                  <a:lnTo>
                    <a:pt x="2169172" y="50126"/>
                  </a:lnTo>
                  <a:lnTo>
                    <a:pt x="2162314" y="44551"/>
                  </a:lnTo>
                  <a:lnTo>
                    <a:pt x="2162314" y="143840"/>
                  </a:lnTo>
                  <a:lnTo>
                    <a:pt x="2160701" y="164172"/>
                  </a:lnTo>
                  <a:lnTo>
                    <a:pt x="2136648" y="211277"/>
                  </a:lnTo>
                  <a:lnTo>
                    <a:pt x="2092439" y="234226"/>
                  </a:lnTo>
                  <a:lnTo>
                    <a:pt x="2075167" y="235750"/>
                  </a:lnTo>
                  <a:lnTo>
                    <a:pt x="2057895" y="234226"/>
                  </a:lnTo>
                  <a:lnTo>
                    <a:pt x="2013699" y="211277"/>
                  </a:lnTo>
                  <a:lnTo>
                    <a:pt x="1989632" y="164172"/>
                  </a:lnTo>
                  <a:lnTo>
                    <a:pt x="1988032" y="143840"/>
                  </a:lnTo>
                  <a:lnTo>
                    <a:pt x="1989620" y="123494"/>
                  </a:lnTo>
                  <a:lnTo>
                    <a:pt x="2013394" y="76098"/>
                  </a:lnTo>
                  <a:lnTo>
                    <a:pt x="2057654" y="52870"/>
                  </a:lnTo>
                  <a:lnTo>
                    <a:pt x="2075167" y="51320"/>
                  </a:lnTo>
                  <a:lnTo>
                    <a:pt x="2092909" y="52870"/>
                  </a:lnTo>
                  <a:lnTo>
                    <a:pt x="2092744" y="52870"/>
                  </a:lnTo>
                  <a:lnTo>
                    <a:pt x="2108962" y="57518"/>
                  </a:lnTo>
                  <a:lnTo>
                    <a:pt x="2148040" y="89230"/>
                  </a:lnTo>
                  <a:lnTo>
                    <a:pt x="2162314" y="143840"/>
                  </a:lnTo>
                  <a:lnTo>
                    <a:pt x="2162314" y="44551"/>
                  </a:lnTo>
                  <a:lnTo>
                    <a:pt x="2149310" y="33947"/>
                  </a:lnTo>
                  <a:lnTo>
                    <a:pt x="2127021" y="22377"/>
                  </a:lnTo>
                  <a:lnTo>
                    <a:pt x="2102307" y="15443"/>
                  </a:lnTo>
                  <a:lnTo>
                    <a:pt x="2075167" y="13131"/>
                  </a:lnTo>
                  <a:lnTo>
                    <a:pt x="2048027" y="15443"/>
                  </a:lnTo>
                  <a:lnTo>
                    <a:pt x="2001024" y="33947"/>
                  </a:lnTo>
                  <a:lnTo>
                    <a:pt x="1964842" y="69875"/>
                  </a:lnTo>
                  <a:lnTo>
                    <a:pt x="1946198" y="116725"/>
                  </a:lnTo>
                  <a:lnTo>
                    <a:pt x="1943862" y="143840"/>
                  </a:lnTo>
                  <a:lnTo>
                    <a:pt x="1946198" y="170700"/>
                  </a:lnTo>
                  <a:lnTo>
                    <a:pt x="1964842" y="217258"/>
                  </a:lnTo>
                  <a:lnTo>
                    <a:pt x="2001024" y="253136"/>
                  </a:lnTo>
                  <a:lnTo>
                    <a:pt x="2048027" y="271640"/>
                  </a:lnTo>
                  <a:lnTo>
                    <a:pt x="2075167" y="273951"/>
                  </a:lnTo>
                  <a:lnTo>
                    <a:pt x="2102307" y="271640"/>
                  </a:lnTo>
                  <a:lnTo>
                    <a:pt x="2149310" y="253136"/>
                  </a:lnTo>
                  <a:lnTo>
                    <a:pt x="2185492" y="217258"/>
                  </a:lnTo>
                  <a:lnTo>
                    <a:pt x="2204148" y="170700"/>
                  </a:lnTo>
                  <a:lnTo>
                    <a:pt x="2206472" y="143840"/>
                  </a:lnTo>
                  <a:close/>
                </a:path>
                <a:path w="4469765" h="407035">
                  <a:moveTo>
                    <a:pt x="2592032" y="19138"/>
                  </a:moveTo>
                  <a:lnTo>
                    <a:pt x="2549055" y="19138"/>
                  </a:lnTo>
                  <a:lnTo>
                    <a:pt x="2549055" y="227418"/>
                  </a:lnTo>
                  <a:lnTo>
                    <a:pt x="2453563" y="227418"/>
                  </a:lnTo>
                  <a:lnTo>
                    <a:pt x="2453563" y="19138"/>
                  </a:lnTo>
                  <a:lnTo>
                    <a:pt x="2410587" y="19138"/>
                  </a:lnTo>
                  <a:lnTo>
                    <a:pt x="2410587" y="227418"/>
                  </a:lnTo>
                  <a:lnTo>
                    <a:pt x="2315095" y="227418"/>
                  </a:lnTo>
                  <a:lnTo>
                    <a:pt x="2315095" y="19138"/>
                  </a:lnTo>
                  <a:lnTo>
                    <a:pt x="2272119" y="19138"/>
                  </a:lnTo>
                  <a:lnTo>
                    <a:pt x="2272119" y="227418"/>
                  </a:lnTo>
                  <a:lnTo>
                    <a:pt x="2272119" y="266788"/>
                  </a:lnTo>
                  <a:lnTo>
                    <a:pt x="2592032" y="266788"/>
                  </a:lnTo>
                  <a:lnTo>
                    <a:pt x="2592032" y="227418"/>
                  </a:lnTo>
                  <a:lnTo>
                    <a:pt x="2592032" y="19138"/>
                  </a:lnTo>
                  <a:close/>
                </a:path>
                <a:path w="4469765" h="407035">
                  <a:moveTo>
                    <a:pt x="2894622" y="151599"/>
                  </a:moveTo>
                  <a:lnTo>
                    <a:pt x="2893834" y="124294"/>
                  </a:lnTo>
                  <a:lnTo>
                    <a:pt x="2892399" y="115785"/>
                  </a:lnTo>
                  <a:lnTo>
                    <a:pt x="2889694" y="99669"/>
                  </a:lnTo>
                  <a:lnTo>
                    <a:pt x="2871343" y="58483"/>
                  </a:lnTo>
                  <a:lnTo>
                    <a:pt x="2850451" y="36563"/>
                  </a:lnTo>
                  <a:lnTo>
                    <a:pt x="2850451" y="115785"/>
                  </a:lnTo>
                  <a:lnTo>
                    <a:pt x="2704833" y="115785"/>
                  </a:lnTo>
                  <a:lnTo>
                    <a:pt x="2720886" y="79248"/>
                  </a:lnTo>
                  <a:lnTo>
                    <a:pt x="2752344" y="55880"/>
                  </a:lnTo>
                  <a:lnTo>
                    <a:pt x="2777629" y="51320"/>
                  </a:lnTo>
                  <a:lnTo>
                    <a:pt x="2791345" y="52463"/>
                  </a:lnTo>
                  <a:lnTo>
                    <a:pt x="2791041" y="52463"/>
                  </a:lnTo>
                  <a:lnTo>
                    <a:pt x="2803220" y="55727"/>
                  </a:lnTo>
                  <a:lnTo>
                    <a:pt x="2834170" y="78460"/>
                  </a:lnTo>
                  <a:lnTo>
                    <a:pt x="2850451" y="115785"/>
                  </a:lnTo>
                  <a:lnTo>
                    <a:pt x="2850451" y="36563"/>
                  </a:lnTo>
                  <a:lnTo>
                    <a:pt x="2832100" y="24472"/>
                  </a:lnTo>
                  <a:lnTo>
                    <a:pt x="2806763" y="15963"/>
                  </a:lnTo>
                  <a:lnTo>
                    <a:pt x="2777629" y="13131"/>
                  </a:lnTo>
                  <a:lnTo>
                    <a:pt x="2751582" y="15455"/>
                  </a:lnTo>
                  <a:lnTo>
                    <a:pt x="2707868" y="34112"/>
                  </a:lnTo>
                  <a:lnTo>
                    <a:pt x="2675966" y="70294"/>
                  </a:lnTo>
                  <a:lnTo>
                    <a:pt x="2659697" y="117297"/>
                  </a:lnTo>
                  <a:lnTo>
                    <a:pt x="2657665" y="144437"/>
                  </a:lnTo>
                  <a:lnTo>
                    <a:pt x="2659926" y="174663"/>
                  </a:lnTo>
                  <a:lnTo>
                    <a:pt x="2677985" y="223164"/>
                  </a:lnTo>
                  <a:lnTo>
                    <a:pt x="2712707" y="255651"/>
                  </a:lnTo>
                  <a:lnTo>
                    <a:pt x="2755836" y="271907"/>
                  </a:lnTo>
                  <a:lnTo>
                    <a:pt x="2780030" y="273939"/>
                  </a:lnTo>
                  <a:lnTo>
                    <a:pt x="2803309" y="272034"/>
                  </a:lnTo>
                  <a:lnTo>
                    <a:pt x="2844495" y="256819"/>
                  </a:lnTo>
                  <a:lnTo>
                    <a:pt x="2878950" y="225450"/>
                  </a:lnTo>
                  <a:lnTo>
                    <a:pt x="2892818" y="203517"/>
                  </a:lnTo>
                  <a:lnTo>
                    <a:pt x="2857017" y="183819"/>
                  </a:lnTo>
                  <a:lnTo>
                    <a:pt x="2852051" y="193332"/>
                  </a:lnTo>
                  <a:lnTo>
                    <a:pt x="2846120" y="202184"/>
                  </a:lnTo>
                  <a:lnTo>
                    <a:pt x="2807932" y="231279"/>
                  </a:lnTo>
                  <a:lnTo>
                    <a:pt x="2780614" y="235750"/>
                  </a:lnTo>
                  <a:lnTo>
                    <a:pt x="2764840" y="234289"/>
                  </a:lnTo>
                  <a:lnTo>
                    <a:pt x="2725115" y="212471"/>
                  </a:lnTo>
                  <a:lnTo>
                    <a:pt x="2703512" y="169506"/>
                  </a:lnTo>
                  <a:lnTo>
                    <a:pt x="2701848" y="151599"/>
                  </a:lnTo>
                  <a:lnTo>
                    <a:pt x="2894622" y="151599"/>
                  </a:lnTo>
                  <a:close/>
                </a:path>
                <a:path w="4469765" h="407035">
                  <a:moveTo>
                    <a:pt x="3163176" y="19138"/>
                  </a:moveTo>
                  <a:lnTo>
                    <a:pt x="3120212" y="19138"/>
                  </a:lnTo>
                  <a:lnTo>
                    <a:pt x="3120212" y="120738"/>
                  </a:lnTo>
                  <a:lnTo>
                    <a:pt x="3003232" y="120738"/>
                  </a:lnTo>
                  <a:lnTo>
                    <a:pt x="3003232" y="19138"/>
                  </a:lnTo>
                  <a:lnTo>
                    <a:pt x="2960255" y="19138"/>
                  </a:lnTo>
                  <a:lnTo>
                    <a:pt x="2960255" y="120738"/>
                  </a:lnTo>
                  <a:lnTo>
                    <a:pt x="2960255" y="160108"/>
                  </a:lnTo>
                  <a:lnTo>
                    <a:pt x="2960255" y="266788"/>
                  </a:lnTo>
                  <a:lnTo>
                    <a:pt x="3003232" y="266788"/>
                  </a:lnTo>
                  <a:lnTo>
                    <a:pt x="3003232" y="160108"/>
                  </a:lnTo>
                  <a:lnTo>
                    <a:pt x="3120212" y="160108"/>
                  </a:lnTo>
                  <a:lnTo>
                    <a:pt x="3120212" y="266788"/>
                  </a:lnTo>
                  <a:lnTo>
                    <a:pt x="3163176" y="266788"/>
                  </a:lnTo>
                  <a:lnTo>
                    <a:pt x="3163176" y="160108"/>
                  </a:lnTo>
                  <a:lnTo>
                    <a:pt x="3163176" y="120738"/>
                  </a:lnTo>
                  <a:lnTo>
                    <a:pt x="3163176" y="19138"/>
                  </a:lnTo>
                  <a:close/>
                </a:path>
                <a:path w="4469765" h="407035">
                  <a:moveTo>
                    <a:pt x="3447275" y="19138"/>
                  </a:moveTo>
                  <a:lnTo>
                    <a:pt x="3404311" y="19138"/>
                  </a:lnTo>
                  <a:lnTo>
                    <a:pt x="3404311" y="120738"/>
                  </a:lnTo>
                  <a:lnTo>
                    <a:pt x="3287318" y="120738"/>
                  </a:lnTo>
                  <a:lnTo>
                    <a:pt x="3287318" y="19138"/>
                  </a:lnTo>
                  <a:lnTo>
                    <a:pt x="3244354" y="19138"/>
                  </a:lnTo>
                  <a:lnTo>
                    <a:pt x="3244354" y="120738"/>
                  </a:lnTo>
                  <a:lnTo>
                    <a:pt x="3244354" y="160108"/>
                  </a:lnTo>
                  <a:lnTo>
                    <a:pt x="3244354" y="266788"/>
                  </a:lnTo>
                  <a:lnTo>
                    <a:pt x="3287318" y="266788"/>
                  </a:lnTo>
                  <a:lnTo>
                    <a:pt x="3287318" y="160108"/>
                  </a:lnTo>
                  <a:lnTo>
                    <a:pt x="3404311" y="160108"/>
                  </a:lnTo>
                  <a:lnTo>
                    <a:pt x="3404311" y="266788"/>
                  </a:lnTo>
                  <a:lnTo>
                    <a:pt x="3447275" y="266788"/>
                  </a:lnTo>
                  <a:lnTo>
                    <a:pt x="3447275" y="160108"/>
                  </a:lnTo>
                  <a:lnTo>
                    <a:pt x="3447275" y="120738"/>
                  </a:lnTo>
                  <a:lnTo>
                    <a:pt x="3447275" y="19138"/>
                  </a:lnTo>
                  <a:close/>
                </a:path>
                <a:path w="4469765" h="407035">
                  <a:moveTo>
                    <a:pt x="3709886" y="190385"/>
                  </a:moveTo>
                  <a:lnTo>
                    <a:pt x="3700780" y="152196"/>
                  </a:lnTo>
                  <a:lnTo>
                    <a:pt x="3665715" y="122656"/>
                  </a:lnTo>
                  <a:lnTo>
                    <a:pt x="3665715" y="190385"/>
                  </a:lnTo>
                  <a:lnTo>
                    <a:pt x="3664712" y="200202"/>
                  </a:lnTo>
                  <a:lnTo>
                    <a:pt x="3634384" y="226949"/>
                  </a:lnTo>
                  <a:lnTo>
                    <a:pt x="3611410" y="228587"/>
                  </a:lnTo>
                  <a:lnTo>
                    <a:pt x="3571430" y="228587"/>
                  </a:lnTo>
                  <a:lnTo>
                    <a:pt x="3571430" y="152196"/>
                  </a:lnTo>
                  <a:lnTo>
                    <a:pt x="3612019" y="152196"/>
                  </a:lnTo>
                  <a:lnTo>
                    <a:pt x="3650208" y="159359"/>
                  </a:lnTo>
                  <a:lnTo>
                    <a:pt x="3665715" y="190385"/>
                  </a:lnTo>
                  <a:lnTo>
                    <a:pt x="3665715" y="122656"/>
                  </a:lnTo>
                  <a:lnTo>
                    <a:pt x="3660051" y="120116"/>
                  </a:lnTo>
                  <a:lnTo>
                    <a:pt x="3639540" y="115519"/>
                  </a:lnTo>
                  <a:lnTo>
                    <a:pt x="3615588" y="113995"/>
                  </a:lnTo>
                  <a:lnTo>
                    <a:pt x="3571430" y="113995"/>
                  </a:lnTo>
                  <a:lnTo>
                    <a:pt x="3571430" y="19100"/>
                  </a:lnTo>
                  <a:lnTo>
                    <a:pt x="3528453" y="19100"/>
                  </a:lnTo>
                  <a:lnTo>
                    <a:pt x="3528453" y="266788"/>
                  </a:lnTo>
                  <a:lnTo>
                    <a:pt x="3614991" y="266788"/>
                  </a:lnTo>
                  <a:lnTo>
                    <a:pt x="3638562" y="265480"/>
                  </a:lnTo>
                  <a:lnTo>
                    <a:pt x="3687800" y="245897"/>
                  </a:lnTo>
                  <a:lnTo>
                    <a:pt x="3700640" y="228587"/>
                  </a:lnTo>
                  <a:lnTo>
                    <a:pt x="3704361" y="221576"/>
                  </a:lnTo>
                  <a:lnTo>
                    <a:pt x="3708501" y="206844"/>
                  </a:lnTo>
                  <a:lnTo>
                    <a:pt x="3709886" y="190385"/>
                  </a:lnTo>
                  <a:close/>
                </a:path>
                <a:path w="4469765" h="407035">
                  <a:moveTo>
                    <a:pt x="3782707" y="19100"/>
                  </a:moveTo>
                  <a:lnTo>
                    <a:pt x="3739731" y="19100"/>
                  </a:lnTo>
                  <a:lnTo>
                    <a:pt x="3739731" y="266788"/>
                  </a:lnTo>
                  <a:lnTo>
                    <a:pt x="3782707" y="266788"/>
                  </a:lnTo>
                  <a:lnTo>
                    <a:pt x="3782707" y="19100"/>
                  </a:lnTo>
                  <a:close/>
                </a:path>
                <a:path w="4469765" h="407035">
                  <a:moveTo>
                    <a:pt x="4089476" y="266788"/>
                  </a:moveTo>
                  <a:lnTo>
                    <a:pt x="3986822" y="134886"/>
                  </a:lnTo>
                  <a:lnTo>
                    <a:pt x="4077538" y="19100"/>
                  </a:lnTo>
                  <a:lnTo>
                    <a:pt x="4025023" y="19100"/>
                  </a:lnTo>
                  <a:lnTo>
                    <a:pt x="3959961" y="103251"/>
                  </a:lnTo>
                  <a:lnTo>
                    <a:pt x="3896106" y="19100"/>
                  </a:lnTo>
                  <a:lnTo>
                    <a:pt x="3843578" y="19100"/>
                  </a:lnTo>
                  <a:lnTo>
                    <a:pt x="3933698" y="134289"/>
                  </a:lnTo>
                  <a:lnTo>
                    <a:pt x="3828059" y="266788"/>
                  </a:lnTo>
                  <a:lnTo>
                    <a:pt x="3880586" y="266788"/>
                  </a:lnTo>
                  <a:lnTo>
                    <a:pt x="3958767" y="165925"/>
                  </a:lnTo>
                  <a:lnTo>
                    <a:pt x="4036961" y="266788"/>
                  </a:lnTo>
                  <a:lnTo>
                    <a:pt x="4089476" y="266788"/>
                  </a:lnTo>
                  <a:close/>
                </a:path>
                <a:path w="4469765" h="407035">
                  <a:moveTo>
                    <a:pt x="4469663" y="196951"/>
                  </a:moveTo>
                  <a:lnTo>
                    <a:pt x="4452569" y="213931"/>
                  </a:lnTo>
                  <a:lnTo>
                    <a:pt x="4433544" y="226060"/>
                  </a:lnTo>
                  <a:lnTo>
                    <a:pt x="4412577" y="233324"/>
                  </a:lnTo>
                  <a:lnTo>
                    <a:pt x="4389679" y="235750"/>
                  </a:lnTo>
                  <a:lnTo>
                    <a:pt x="4372407" y="234226"/>
                  </a:lnTo>
                  <a:lnTo>
                    <a:pt x="4328211" y="211277"/>
                  </a:lnTo>
                  <a:lnTo>
                    <a:pt x="4304157" y="164172"/>
                  </a:lnTo>
                  <a:lnTo>
                    <a:pt x="4302544" y="143840"/>
                  </a:lnTo>
                  <a:lnTo>
                    <a:pt x="4304157" y="123494"/>
                  </a:lnTo>
                  <a:lnTo>
                    <a:pt x="4328211" y="76085"/>
                  </a:lnTo>
                  <a:lnTo>
                    <a:pt x="4372749" y="52870"/>
                  </a:lnTo>
                  <a:lnTo>
                    <a:pt x="4390288" y="51320"/>
                  </a:lnTo>
                  <a:lnTo>
                    <a:pt x="4413262" y="53644"/>
                  </a:lnTo>
                  <a:lnTo>
                    <a:pt x="4433849" y="60579"/>
                  </a:lnTo>
                  <a:lnTo>
                    <a:pt x="4452061" y="72136"/>
                  </a:lnTo>
                  <a:lnTo>
                    <a:pt x="4467872" y="88328"/>
                  </a:lnTo>
                  <a:lnTo>
                    <a:pt x="4467872" y="37007"/>
                  </a:lnTo>
                  <a:lnTo>
                    <a:pt x="4450308" y="26555"/>
                  </a:lnTo>
                  <a:lnTo>
                    <a:pt x="4431614" y="19100"/>
                  </a:lnTo>
                  <a:lnTo>
                    <a:pt x="4411802" y="14617"/>
                  </a:lnTo>
                  <a:lnTo>
                    <a:pt x="4390872" y="13131"/>
                  </a:lnTo>
                  <a:lnTo>
                    <a:pt x="4363466" y="15455"/>
                  </a:lnTo>
                  <a:lnTo>
                    <a:pt x="4316019" y="34112"/>
                  </a:lnTo>
                  <a:lnTo>
                    <a:pt x="4279531" y="70294"/>
                  </a:lnTo>
                  <a:lnTo>
                    <a:pt x="4260723" y="117297"/>
                  </a:lnTo>
                  <a:lnTo>
                    <a:pt x="4258373" y="144437"/>
                  </a:lnTo>
                  <a:lnTo>
                    <a:pt x="4260710" y="171272"/>
                  </a:lnTo>
                  <a:lnTo>
                    <a:pt x="4279366" y="217678"/>
                  </a:lnTo>
                  <a:lnTo>
                    <a:pt x="4315612" y="253301"/>
                  </a:lnTo>
                  <a:lnTo>
                    <a:pt x="4363212" y="271640"/>
                  </a:lnTo>
                  <a:lnTo>
                    <a:pt x="4390872" y="273939"/>
                  </a:lnTo>
                  <a:lnTo>
                    <a:pt x="4412132" y="272338"/>
                  </a:lnTo>
                  <a:lnTo>
                    <a:pt x="4432351" y="267525"/>
                  </a:lnTo>
                  <a:lnTo>
                    <a:pt x="4451528" y="259511"/>
                  </a:lnTo>
                  <a:lnTo>
                    <a:pt x="4469663" y="248285"/>
                  </a:lnTo>
                  <a:lnTo>
                    <a:pt x="4469663" y="19695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429576" y="5411657"/>
              <a:ext cx="182633" cy="24768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9693364" y="5392565"/>
              <a:ext cx="1510030" cy="357505"/>
            </a:xfrm>
            <a:custGeom>
              <a:avLst/>
              <a:gdLst/>
              <a:ahLst/>
              <a:cxnLst/>
              <a:rect l="l" t="t" r="r" b="b"/>
              <a:pathLst>
                <a:path w="1510029" h="357504">
                  <a:moveTo>
                    <a:pt x="212471" y="0"/>
                  </a:moveTo>
                  <a:lnTo>
                    <a:pt x="42976" y="182626"/>
                  </a:lnTo>
                  <a:lnTo>
                    <a:pt x="42976" y="19100"/>
                  </a:lnTo>
                  <a:lnTo>
                    <a:pt x="0" y="19100"/>
                  </a:lnTo>
                  <a:lnTo>
                    <a:pt x="0" y="284099"/>
                  </a:lnTo>
                  <a:lnTo>
                    <a:pt x="169506" y="101460"/>
                  </a:lnTo>
                  <a:lnTo>
                    <a:pt x="169506" y="266788"/>
                  </a:lnTo>
                  <a:lnTo>
                    <a:pt x="212471" y="266788"/>
                  </a:lnTo>
                  <a:lnTo>
                    <a:pt x="212471" y="0"/>
                  </a:lnTo>
                  <a:close/>
                </a:path>
                <a:path w="1510029" h="357504">
                  <a:moveTo>
                    <a:pt x="455980" y="19113"/>
                  </a:moveTo>
                  <a:lnTo>
                    <a:pt x="257822" y="19113"/>
                  </a:lnTo>
                  <a:lnTo>
                    <a:pt x="257822" y="58483"/>
                  </a:lnTo>
                  <a:lnTo>
                    <a:pt x="335419" y="58483"/>
                  </a:lnTo>
                  <a:lnTo>
                    <a:pt x="335419" y="266763"/>
                  </a:lnTo>
                  <a:lnTo>
                    <a:pt x="378383" y="266763"/>
                  </a:lnTo>
                  <a:lnTo>
                    <a:pt x="378383" y="58483"/>
                  </a:lnTo>
                  <a:lnTo>
                    <a:pt x="455980" y="58483"/>
                  </a:lnTo>
                  <a:lnTo>
                    <a:pt x="455980" y="19113"/>
                  </a:lnTo>
                  <a:close/>
                </a:path>
                <a:path w="1510029" h="357504">
                  <a:moveTo>
                    <a:pt x="734098" y="19100"/>
                  </a:moveTo>
                  <a:lnTo>
                    <a:pt x="693521" y="19100"/>
                  </a:lnTo>
                  <a:lnTo>
                    <a:pt x="693521" y="143243"/>
                  </a:lnTo>
                  <a:lnTo>
                    <a:pt x="692111" y="161899"/>
                  </a:lnTo>
                  <a:lnTo>
                    <a:pt x="671144" y="208889"/>
                  </a:lnTo>
                  <a:lnTo>
                    <a:pt x="628827" y="234124"/>
                  </a:lnTo>
                  <a:lnTo>
                    <a:pt x="628396" y="234124"/>
                  </a:lnTo>
                  <a:lnTo>
                    <a:pt x="611149" y="235750"/>
                  </a:lnTo>
                  <a:lnTo>
                    <a:pt x="563638" y="221145"/>
                  </a:lnTo>
                  <a:lnTo>
                    <a:pt x="535419" y="180022"/>
                  </a:lnTo>
                  <a:lnTo>
                    <a:pt x="529983" y="142646"/>
                  </a:lnTo>
                  <a:lnTo>
                    <a:pt x="531444" y="122428"/>
                  </a:lnTo>
                  <a:lnTo>
                    <a:pt x="553554" y="75501"/>
                  </a:lnTo>
                  <a:lnTo>
                    <a:pt x="594791" y="52844"/>
                  </a:lnTo>
                  <a:lnTo>
                    <a:pt x="611149" y="51320"/>
                  </a:lnTo>
                  <a:lnTo>
                    <a:pt x="626884" y="52844"/>
                  </a:lnTo>
                  <a:lnTo>
                    <a:pt x="668451" y="75196"/>
                  </a:lnTo>
                  <a:lnTo>
                    <a:pt x="691946" y="122428"/>
                  </a:lnTo>
                  <a:lnTo>
                    <a:pt x="693470" y="142646"/>
                  </a:lnTo>
                  <a:lnTo>
                    <a:pt x="693521" y="143243"/>
                  </a:lnTo>
                  <a:lnTo>
                    <a:pt x="693521" y="19100"/>
                  </a:lnTo>
                  <a:lnTo>
                    <a:pt x="691134" y="19100"/>
                  </a:lnTo>
                  <a:lnTo>
                    <a:pt x="691134" y="54305"/>
                  </a:lnTo>
                  <a:lnTo>
                    <a:pt x="688327" y="51320"/>
                  </a:lnTo>
                  <a:lnTo>
                    <a:pt x="674192" y="36296"/>
                  </a:lnTo>
                  <a:lnTo>
                    <a:pt x="654418" y="23418"/>
                  </a:lnTo>
                  <a:lnTo>
                    <a:pt x="631812" y="15697"/>
                  </a:lnTo>
                  <a:lnTo>
                    <a:pt x="606374" y="13131"/>
                  </a:lnTo>
                  <a:lnTo>
                    <a:pt x="582002" y="15278"/>
                  </a:lnTo>
                  <a:lnTo>
                    <a:pt x="539178" y="32435"/>
                  </a:lnTo>
                  <a:lnTo>
                    <a:pt x="505460" y="66268"/>
                  </a:lnTo>
                  <a:lnTo>
                    <a:pt x="487997" y="113868"/>
                  </a:lnTo>
                  <a:lnTo>
                    <a:pt x="485813" y="142646"/>
                  </a:lnTo>
                  <a:lnTo>
                    <a:pt x="488010" y="171970"/>
                  </a:lnTo>
                  <a:lnTo>
                    <a:pt x="505625" y="220319"/>
                  </a:lnTo>
                  <a:lnTo>
                    <a:pt x="539572" y="254482"/>
                  </a:lnTo>
                  <a:lnTo>
                    <a:pt x="582244" y="271792"/>
                  </a:lnTo>
                  <a:lnTo>
                    <a:pt x="606374" y="273951"/>
                  </a:lnTo>
                  <a:lnTo>
                    <a:pt x="631367" y="271335"/>
                  </a:lnTo>
                  <a:lnTo>
                    <a:pt x="653821" y="263512"/>
                  </a:lnTo>
                  <a:lnTo>
                    <a:pt x="673747" y="250456"/>
                  </a:lnTo>
                  <a:lnTo>
                    <a:pt x="687730" y="235750"/>
                  </a:lnTo>
                  <a:lnTo>
                    <a:pt x="691134" y="232168"/>
                  </a:lnTo>
                  <a:lnTo>
                    <a:pt x="691134" y="266788"/>
                  </a:lnTo>
                  <a:lnTo>
                    <a:pt x="734098" y="266788"/>
                  </a:lnTo>
                  <a:lnTo>
                    <a:pt x="734098" y="232168"/>
                  </a:lnTo>
                  <a:lnTo>
                    <a:pt x="734098" y="54305"/>
                  </a:lnTo>
                  <a:lnTo>
                    <a:pt x="734098" y="19100"/>
                  </a:lnTo>
                  <a:close/>
                </a:path>
                <a:path w="1510029" h="357504">
                  <a:moveTo>
                    <a:pt x="1161465" y="143840"/>
                  </a:moveTo>
                  <a:lnTo>
                    <a:pt x="1159154" y="116725"/>
                  </a:lnTo>
                  <a:lnTo>
                    <a:pt x="1152220" y="92075"/>
                  </a:lnTo>
                  <a:lnTo>
                    <a:pt x="1140663" y="69875"/>
                  </a:lnTo>
                  <a:lnTo>
                    <a:pt x="1125461" y="51320"/>
                  </a:lnTo>
                  <a:lnTo>
                    <a:pt x="1124483" y="50126"/>
                  </a:lnTo>
                  <a:lnTo>
                    <a:pt x="1117307" y="44259"/>
                  </a:lnTo>
                  <a:lnTo>
                    <a:pt x="1117307" y="143840"/>
                  </a:lnTo>
                  <a:lnTo>
                    <a:pt x="1115707" y="164172"/>
                  </a:lnTo>
                  <a:lnTo>
                    <a:pt x="1091641" y="211277"/>
                  </a:lnTo>
                  <a:lnTo>
                    <a:pt x="1047381" y="234238"/>
                  </a:lnTo>
                  <a:lnTo>
                    <a:pt x="1030173" y="235750"/>
                  </a:lnTo>
                  <a:lnTo>
                    <a:pt x="1013206" y="234238"/>
                  </a:lnTo>
                  <a:lnTo>
                    <a:pt x="969886" y="211582"/>
                  </a:lnTo>
                  <a:lnTo>
                    <a:pt x="946391" y="164414"/>
                  </a:lnTo>
                  <a:lnTo>
                    <a:pt x="946061" y="159956"/>
                  </a:lnTo>
                  <a:lnTo>
                    <a:pt x="944829" y="143840"/>
                  </a:lnTo>
                  <a:lnTo>
                    <a:pt x="951014" y="105422"/>
                  </a:lnTo>
                  <a:lnTo>
                    <a:pt x="982649" y="65278"/>
                  </a:lnTo>
                  <a:lnTo>
                    <a:pt x="1030173" y="51320"/>
                  </a:lnTo>
                  <a:lnTo>
                    <a:pt x="1047686" y="52870"/>
                  </a:lnTo>
                  <a:lnTo>
                    <a:pt x="1091946" y="76098"/>
                  </a:lnTo>
                  <a:lnTo>
                    <a:pt x="1115720" y="123494"/>
                  </a:lnTo>
                  <a:lnTo>
                    <a:pt x="1117307" y="143840"/>
                  </a:lnTo>
                  <a:lnTo>
                    <a:pt x="1117307" y="44259"/>
                  </a:lnTo>
                  <a:lnTo>
                    <a:pt x="1104696" y="33947"/>
                  </a:lnTo>
                  <a:lnTo>
                    <a:pt x="1082395" y="22377"/>
                  </a:lnTo>
                  <a:lnTo>
                    <a:pt x="1057554" y="15443"/>
                  </a:lnTo>
                  <a:lnTo>
                    <a:pt x="1030173" y="13131"/>
                  </a:lnTo>
                  <a:lnTo>
                    <a:pt x="1002385" y="15443"/>
                  </a:lnTo>
                  <a:lnTo>
                    <a:pt x="955535" y="33947"/>
                  </a:lnTo>
                  <a:lnTo>
                    <a:pt x="924077" y="65278"/>
                  </a:lnTo>
                  <a:lnTo>
                    <a:pt x="907364" y="100495"/>
                  </a:lnTo>
                  <a:lnTo>
                    <a:pt x="903046" y="120561"/>
                  </a:lnTo>
                  <a:lnTo>
                    <a:pt x="858291" y="120561"/>
                  </a:lnTo>
                  <a:lnTo>
                    <a:pt x="858291" y="19100"/>
                  </a:lnTo>
                  <a:lnTo>
                    <a:pt x="815301" y="19100"/>
                  </a:lnTo>
                  <a:lnTo>
                    <a:pt x="815301" y="266788"/>
                  </a:lnTo>
                  <a:lnTo>
                    <a:pt x="858291" y="266788"/>
                  </a:lnTo>
                  <a:lnTo>
                    <a:pt x="858291" y="159956"/>
                  </a:lnTo>
                  <a:lnTo>
                    <a:pt x="900658" y="159956"/>
                  </a:lnTo>
                  <a:lnTo>
                    <a:pt x="917448" y="211988"/>
                  </a:lnTo>
                  <a:lnTo>
                    <a:pt x="948372" y="247764"/>
                  </a:lnTo>
                  <a:lnTo>
                    <a:pt x="999401" y="271043"/>
                  </a:lnTo>
                  <a:lnTo>
                    <a:pt x="1030173" y="273951"/>
                  </a:lnTo>
                  <a:lnTo>
                    <a:pt x="1057313" y="271640"/>
                  </a:lnTo>
                  <a:lnTo>
                    <a:pt x="1104315" y="253136"/>
                  </a:lnTo>
                  <a:lnTo>
                    <a:pt x="1140498" y="217258"/>
                  </a:lnTo>
                  <a:lnTo>
                    <a:pt x="1159141" y="170700"/>
                  </a:lnTo>
                  <a:lnTo>
                    <a:pt x="1161465" y="143840"/>
                  </a:lnTo>
                  <a:close/>
                </a:path>
                <a:path w="1510029" h="357504">
                  <a:moveTo>
                    <a:pt x="1389430" y="19113"/>
                  </a:moveTo>
                  <a:lnTo>
                    <a:pt x="1191285" y="19113"/>
                  </a:lnTo>
                  <a:lnTo>
                    <a:pt x="1191285" y="58483"/>
                  </a:lnTo>
                  <a:lnTo>
                    <a:pt x="1268869" y="58483"/>
                  </a:lnTo>
                  <a:lnTo>
                    <a:pt x="1268869" y="266763"/>
                  </a:lnTo>
                  <a:lnTo>
                    <a:pt x="1311846" y="266763"/>
                  </a:lnTo>
                  <a:lnTo>
                    <a:pt x="1311846" y="58483"/>
                  </a:lnTo>
                  <a:lnTo>
                    <a:pt x="1389430" y="58483"/>
                  </a:lnTo>
                  <a:lnTo>
                    <a:pt x="1389430" y="19113"/>
                  </a:lnTo>
                  <a:close/>
                </a:path>
                <a:path w="1510029" h="357504">
                  <a:moveTo>
                    <a:pt x="1510017" y="222618"/>
                  </a:moveTo>
                  <a:lnTo>
                    <a:pt x="1470621" y="208292"/>
                  </a:lnTo>
                  <a:lnTo>
                    <a:pt x="1421688" y="346163"/>
                  </a:lnTo>
                  <a:lnTo>
                    <a:pt x="1449730" y="357505"/>
                  </a:lnTo>
                  <a:lnTo>
                    <a:pt x="1510017" y="22261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436740" y="5411657"/>
              <a:ext cx="182633" cy="24768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1664620" y="5405697"/>
              <a:ext cx="891540" cy="260985"/>
            </a:xfrm>
            <a:custGeom>
              <a:avLst/>
              <a:gdLst/>
              <a:ahLst/>
              <a:cxnLst/>
              <a:rect l="l" t="t" r="r" b="b"/>
              <a:pathLst>
                <a:path w="891540" h="260985">
                  <a:moveTo>
                    <a:pt x="198158" y="5981"/>
                  </a:moveTo>
                  <a:lnTo>
                    <a:pt x="0" y="5981"/>
                  </a:lnTo>
                  <a:lnTo>
                    <a:pt x="0" y="45351"/>
                  </a:lnTo>
                  <a:lnTo>
                    <a:pt x="77597" y="45351"/>
                  </a:lnTo>
                  <a:lnTo>
                    <a:pt x="77597" y="253631"/>
                  </a:lnTo>
                  <a:lnTo>
                    <a:pt x="120561" y="253631"/>
                  </a:lnTo>
                  <a:lnTo>
                    <a:pt x="120561" y="45351"/>
                  </a:lnTo>
                  <a:lnTo>
                    <a:pt x="198158" y="45351"/>
                  </a:lnTo>
                  <a:lnTo>
                    <a:pt x="198158" y="5981"/>
                  </a:lnTo>
                  <a:close/>
                </a:path>
                <a:path w="891540" h="260985">
                  <a:moveTo>
                    <a:pt x="490601" y="130708"/>
                  </a:moveTo>
                  <a:lnTo>
                    <a:pt x="488276" y="103593"/>
                  </a:lnTo>
                  <a:lnTo>
                    <a:pt x="481279" y="78943"/>
                  </a:lnTo>
                  <a:lnTo>
                    <a:pt x="469620" y="56743"/>
                  </a:lnTo>
                  <a:lnTo>
                    <a:pt x="454279" y="38188"/>
                  </a:lnTo>
                  <a:lnTo>
                    <a:pt x="453301" y="36995"/>
                  </a:lnTo>
                  <a:lnTo>
                    <a:pt x="446443" y="31419"/>
                  </a:lnTo>
                  <a:lnTo>
                    <a:pt x="446443" y="130708"/>
                  </a:lnTo>
                  <a:lnTo>
                    <a:pt x="444830" y="151041"/>
                  </a:lnTo>
                  <a:lnTo>
                    <a:pt x="420776" y="198145"/>
                  </a:lnTo>
                  <a:lnTo>
                    <a:pt x="376567" y="221094"/>
                  </a:lnTo>
                  <a:lnTo>
                    <a:pt x="359295" y="222618"/>
                  </a:lnTo>
                  <a:lnTo>
                    <a:pt x="342023" y="221094"/>
                  </a:lnTo>
                  <a:lnTo>
                    <a:pt x="297827" y="198145"/>
                  </a:lnTo>
                  <a:lnTo>
                    <a:pt x="273761" y="151041"/>
                  </a:lnTo>
                  <a:lnTo>
                    <a:pt x="272161" y="130708"/>
                  </a:lnTo>
                  <a:lnTo>
                    <a:pt x="273748" y="110363"/>
                  </a:lnTo>
                  <a:lnTo>
                    <a:pt x="297522" y="62966"/>
                  </a:lnTo>
                  <a:lnTo>
                    <a:pt x="341782" y="39738"/>
                  </a:lnTo>
                  <a:lnTo>
                    <a:pt x="359295" y="38188"/>
                  </a:lnTo>
                  <a:lnTo>
                    <a:pt x="377037" y="39738"/>
                  </a:lnTo>
                  <a:lnTo>
                    <a:pt x="376872" y="39738"/>
                  </a:lnTo>
                  <a:lnTo>
                    <a:pt x="393090" y="44386"/>
                  </a:lnTo>
                  <a:lnTo>
                    <a:pt x="432168" y="76098"/>
                  </a:lnTo>
                  <a:lnTo>
                    <a:pt x="446443" y="130708"/>
                  </a:lnTo>
                  <a:lnTo>
                    <a:pt x="446443" y="31419"/>
                  </a:lnTo>
                  <a:lnTo>
                    <a:pt x="433438" y="20815"/>
                  </a:lnTo>
                  <a:lnTo>
                    <a:pt x="411149" y="9245"/>
                  </a:lnTo>
                  <a:lnTo>
                    <a:pt x="386435" y="2311"/>
                  </a:lnTo>
                  <a:lnTo>
                    <a:pt x="359295" y="0"/>
                  </a:lnTo>
                  <a:lnTo>
                    <a:pt x="332155" y="2311"/>
                  </a:lnTo>
                  <a:lnTo>
                    <a:pt x="285153" y="20815"/>
                  </a:lnTo>
                  <a:lnTo>
                    <a:pt x="248970" y="56743"/>
                  </a:lnTo>
                  <a:lnTo>
                    <a:pt x="230327" y="103593"/>
                  </a:lnTo>
                  <a:lnTo>
                    <a:pt x="227990" y="130708"/>
                  </a:lnTo>
                  <a:lnTo>
                    <a:pt x="230327" y="157568"/>
                  </a:lnTo>
                  <a:lnTo>
                    <a:pt x="248970" y="204127"/>
                  </a:lnTo>
                  <a:lnTo>
                    <a:pt x="285153" y="240004"/>
                  </a:lnTo>
                  <a:lnTo>
                    <a:pt x="332155" y="258508"/>
                  </a:lnTo>
                  <a:lnTo>
                    <a:pt x="359295" y="260819"/>
                  </a:lnTo>
                  <a:lnTo>
                    <a:pt x="386435" y="258508"/>
                  </a:lnTo>
                  <a:lnTo>
                    <a:pt x="433438" y="240004"/>
                  </a:lnTo>
                  <a:lnTo>
                    <a:pt x="469620" y="204127"/>
                  </a:lnTo>
                  <a:lnTo>
                    <a:pt x="488276" y="157568"/>
                  </a:lnTo>
                  <a:lnTo>
                    <a:pt x="490601" y="130708"/>
                  </a:lnTo>
                  <a:close/>
                </a:path>
                <a:path w="891540" h="260985">
                  <a:moveTo>
                    <a:pt x="891133" y="183819"/>
                  </a:moveTo>
                  <a:lnTo>
                    <a:pt x="874039" y="200799"/>
                  </a:lnTo>
                  <a:lnTo>
                    <a:pt x="855014" y="212928"/>
                  </a:lnTo>
                  <a:lnTo>
                    <a:pt x="834047" y="220192"/>
                  </a:lnTo>
                  <a:lnTo>
                    <a:pt x="811136" y="222618"/>
                  </a:lnTo>
                  <a:lnTo>
                    <a:pt x="793877" y="221094"/>
                  </a:lnTo>
                  <a:lnTo>
                    <a:pt x="749681" y="198145"/>
                  </a:lnTo>
                  <a:lnTo>
                    <a:pt x="725614" y="151041"/>
                  </a:lnTo>
                  <a:lnTo>
                    <a:pt x="724014" y="130708"/>
                  </a:lnTo>
                  <a:lnTo>
                    <a:pt x="725614" y="110363"/>
                  </a:lnTo>
                  <a:lnTo>
                    <a:pt x="749681" y="62953"/>
                  </a:lnTo>
                  <a:lnTo>
                    <a:pt x="794207" y="39738"/>
                  </a:lnTo>
                  <a:lnTo>
                    <a:pt x="811745" y="38188"/>
                  </a:lnTo>
                  <a:lnTo>
                    <a:pt x="834720" y="40513"/>
                  </a:lnTo>
                  <a:lnTo>
                    <a:pt x="855319" y="47447"/>
                  </a:lnTo>
                  <a:lnTo>
                    <a:pt x="873518" y="59004"/>
                  </a:lnTo>
                  <a:lnTo>
                    <a:pt x="889342" y="75196"/>
                  </a:lnTo>
                  <a:lnTo>
                    <a:pt x="889342" y="23876"/>
                  </a:lnTo>
                  <a:lnTo>
                    <a:pt x="871766" y="13423"/>
                  </a:lnTo>
                  <a:lnTo>
                    <a:pt x="853071" y="5969"/>
                  </a:lnTo>
                  <a:lnTo>
                    <a:pt x="833272" y="1485"/>
                  </a:lnTo>
                  <a:lnTo>
                    <a:pt x="812330" y="0"/>
                  </a:lnTo>
                  <a:lnTo>
                    <a:pt x="784923" y="2324"/>
                  </a:lnTo>
                  <a:lnTo>
                    <a:pt x="737476" y="20980"/>
                  </a:lnTo>
                  <a:lnTo>
                    <a:pt x="700989" y="57162"/>
                  </a:lnTo>
                  <a:lnTo>
                    <a:pt x="682180" y="104165"/>
                  </a:lnTo>
                  <a:lnTo>
                    <a:pt x="679831" y="131305"/>
                  </a:lnTo>
                  <a:lnTo>
                    <a:pt x="682167" y="158140"/>
                  </a:lnTo>
                  <a:lnTo>
                    <a:pt x="700824" y="204546"/>
                  </a:lnTo>
                  <a:lnTo>
                    <a:pt x="737082" y="240169"/>
                  </a:lnTo>
                  <a:lnTo>
                    <a:pt x="784669" y="258508"/>
                  </a:lnTo>
                  <a:lnTo>
                    <a:pt x="812330" y="260807"/>
                  </a:lnTo>
                  <a:lnTo>
                    <a:pt x="833602" y="259207"/>
                  </a:lnTo>
                  <a:lnTo>
                    <a:pt x="853821" y="254393"/>
                  </a:lnTo>
                  <a:lnTo>
                    <a:pt x="872998" y="246380"/>
                  </a:lnTo>
                  <a:lnTo>
                    <a:pt x="891133" y="235153"/>
                  </a:lnTo>
                  <a:lnTo>
                    <a:pt x="891133" y="1838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585606" y="5411657"/>
              <a:ext cx="223218" cy="248882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2889967" y="5392565"/>
              <a:ext cx="614045" cy="284480"/>
            </a:xfrm>
            <a:custGeom>
              <a:avLst/>
              <a:gdLst/>
              <a:ahLst/>
              <a:cxnLst/>
              <a:rect l="l" t="t" r="r" b="b"/>
              <a:pathLst>
                <a:path w="614044" h="284479">
                  <a:moveTo>
                    <a:pt x="212471" y="0"/>
                  </a:moveTo>
                  <a:lnTo>
                    <a:pt x="42976" y="182626"/>
                  </a:lnTo>
                  <a:lnTo>
                    <a:pt x="42976" y="19100"/>
                  </a:lnTo>
                  <a:lnTo>
                    <a:pt x="0" y="19100"/>
                  </a:lnTo>
                  <a:lnTo>
                    <a:pt x="0" y="284099"/>
                  </a:lnTo>
                  <a:lnTo>
                    <a:pt x="169506" y="101460"/>
                  </a:lnTo>
                  <a:lnTo>
                    <a:pt x="169506" y="266788"/>
                  </a:lnTo>
                  <a:lnTo>
                    <a:pt x="212471" y="266788"/>
                  </a:lnTo>
                  <a:lnTo>
                    <a:pt x="212471" y="0"/>
                  </a:lnTo>
                  <a:close/>
                </a:path>
                <a:path w="614044" h="284479">
                  <a:moveTo>
                    <a:pt x="613511" y="19138"/>
                  </a:moveTo>
                  <a:lnTo>
                    <a:pt x="570534" y="19138"/>
                  </a:lnTo>
                  <a:lnTo>
                    <a:pt x="570534" y="227418"/>
                  </a:lnTo>
                  <a:lnTo>
                    <a:pt x="475043" y="227418"/>
                  </a:lnTo>
                  <a:lnTo>
                    <a:pt x="475043" y="19138"/>
                  </a:lnTo>
                  <a:lnTo>
                    <a:pt x="432066" y="19138"/>
                  </a:lnTo>
                  <a:lnTo>
                    <a:pt x="432066" y="227418"/>
                  </a:lnTo>
                  <a:lnTo>
                    <a:pt x="336575" y="227418"/>
                  </a:lnTo>
                  <a:lnTo>
                    <a:pt x="336575" y="19138"/>
                  </a:lnTo>
                  <a:lnTo>
                    <a:pt x="293598" y="19138"/>
                  </a:lnTo>
                  <a:lnTo>
                    <a:pt x="293598" y="227418"/>
                  </a:lnTo>
                  <a:lnTo>
                    <a:pt x="293598" y="266788"/>
                  </a:lnTo>
                  <a:lnTo>
                    <a:pt x="613511" y="266788"/>
                  </a:lnTo>
                  <a:lnTo>
                    <a:pt x="613511" y="227418"/>
                  </a:lnTo>
                  <a:lnTo>
                    <a:pt x="613511" y="191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3584612" y="5411657"/>
              <a:ext cx="208894" cy="247688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843887" y="5392565"/>
              <a:ext cx="14438630" cy="1122680"/>
            </a:xfrm>
            <a:custGeom>
              <a:avLst/>
              <a:gdLst/>
              <a:ahLst/>
              <a:cxnLst/>
              <a:rect l="l" t="t" r="r" b="b"/>
              <a:pathLst>
                <a:path w="14438630" h="1122679">
                  <a:moveTo>
                    <a:pt x="262610" y="860044"/>
                  </a:moveTo>
                  <a:lnTo>
                    <a:pt x="253428" y="809015"/>
                  </a:lnTo>
                  <a:lnTo>
                    <a:pt x="226390" y="767537"/>
                  </a:lnTo>
                  <a:lnTo>
                    <a:pt x="218440" y="760653"/>
                  </a:lnTo>
                  <a:lnTo>
                    <a:pt x="218440" y="860044"/>
                  </a:lnTo>
                  <a:lnTo>
                    <a:pt x="216839" y="880376"/>
                  </a:lnTo>
                  <a:lnTo>
                    <a:pt x="192773" y="927493"/>
                  </a:lnTo>
                  <a:lnTo>
                    <a:pt x="148577" y="950429"/>
                  </a:lnTo>
                  <a:lnTo>
                    <a:pt x="131305" y="951953"/>
                  </a:lnTo>
                  <a:lnTo>
                    <a:pt x="114033" y="950429"/>
                  </a:lnTo>
                  <a:lnTo>
                    <a:pt x="69824" y="927493"/>
                  </a:lnTo>
                  <a:lnTo>
                    <a:pt x="45770" y="880376"/>
                  </a:lnTo>
                  <a:lnTo>
                    <a:pt x="44157" y="860044"/>
                  </a:lnTo>
                  <a:lnTo>
                    <a:pt x="45745" y="839698"/>
                  </a:lnTo>
                  <a:lnTo>
                    <a:pt x="69519" y="792302"/>
                  </a:lnTo>
                  <a:lnTo>
                    <a:pt x="113779" y="769086"/>
                  </a:lnTo>
                  <a:lnTo>
                    <a:pt x="131305" y="767537"/>
                  </a:lnTo>
                  <a:lnTo>
                    <a:pt x="148882" y="769086"/>
                  </a:lnTo>
                  <a:lnTo>
                    <a:pt x="193078" y="792010"/>
                  </a:lnTo>
                  <a:lnTo>
                    <a:pt x="216852" y="839457"/>
                  </a:lnTo>
                  <a:lnTo>
                    <a:pt x="218440" y="860044"/>
                  </a:lnTo>
                  <a:lnTo>
                    <a:pt x="218440" y="760653"/>
                  </a:lnTo>
                  <a:lnTo>
                    <a:pt x="206375" y="750493"/>
                  </a:lnTo>
                  <a:lnTo>
                    <a:pt x="184492" y="738746"/>
                  </a:lnTo>
                  <a:lnTo>
                    <a:pt x="160274" y="731697"/>
                  </a:lnTo>
                  <a:lnTo>
                    <a:pt x="133692" y="729348"/>
                  </a:lnTo>
                  <a:lnTo>
                    <a:pt x="104330" y="732180"/>
                  </a:lnTo>
                  <a:lnTo>
                    <a:pt x="79527" y="740689"/>
                  </a:lnTo>
                  <a:lnTo>
                    <a:pt x="59270" y="754862"/>
                  </a:lnTo>
                  <a:lnTo>
                    <a:pt x="43561" y="774712"/>
                  </a:lnTo>
                  <a:lnTo>
                    <a:pt x="42367" y="774712"/>
                  </a:lnTo>
                  <a:lnTo>
                    <a:pt x="51384" y="724954"/>
                  </a:lnTo>
                  <a:lnTo>
                    <a:pt x="73774" y="681964"/>
                  </a:lnTo>
                  <a:lnTo>
                    <a:pt x="103441" y="655142"/>
                  </a:lnTo>
                  <a:lnTo>
                    <a:pt x="145415" y="639216"/>
                  </a:lnTo>
                  <a:lnTo>
                    <a:pt x="173075" y="632650"/>
                  </a:lnTo>
                  <a:lnTo>
                    <a:pt x="181444" y="630491"/>
                  </a:lnTo>
                  <a:lnTo>
                    <a:pt x="216801" y="615264"/>
                  </a:lnTo>
                  <a:lnTo>
                    <a:pt x="245376" y="585571"/>
                  </a:lnTo>
                  <a:lnTo>
                    <a:pt x="254254" y="565200"/>
                  </a:lnTo>
                  <a:lnTo>
                    <a:pt x="206502" y="565200"/>
                  </a:lnTo>
                  <a:lnTo>
                    <a:pt x="203720" y="572782"/>
                  </a:lnTo>
                  <a:lnTo>
                    <a:pt x="198742" y="579043"/>
                  </a:lnTo>
                  <a:lnTo>
                    <a:pt x="155359" y="597242"/>
                  </a:lnTo>
                  <a:lnTo>
                    <a:pt x="138176" y="600925"/>
                  </a:lnTo>
                  <a:lnTo>
                    <a:pt x="133781" y="601916"/>
                  </a:lnTo>
                  <a:lnTo>
                    <a:pt x="129413" y="603110"/>
                  </a:lnTo>
                  <a:lnTo>
                    <a:pt x="113893" y="606894"/>
                  </a:lnTo>
                  <a:lnTo>
                    <a:pt x="109423" y="608279"/>
                  </a:lnTo>
                  <a:lnTo>
                    <a:pt x="103047" y="611073"/>
                  </a:lnTo>
                  <a:lnTo>
                    <a:pt x="99161" y="612660"/>
                  </a:lnTo>
                  <a:lnTo>
                    <a:pt x="90017" y="616242"/>
                  </a:lnTo>
                  <a:lnTo>
                    <a:pt x="85737" y="618236"/>
                  </a:lnTo>
                  <a:lnTo>
                    <a:pt x="45072" y="650925"/>
                  </a:lnTo>
                  <a:lnTo>
                    <a:pt x="11264" y="723976"/>
                  </a:lnTo>
                  <a:lnTo>
                    <a:pt x="2819" y="773391"/>
                  </a:lnTo>
                  <a:lnTo>
                    <a:pt x="0" y="831405"/>
                  </a:lnTo>
                  <a:lnTo>
                    <a:pt x="2603" y="872959"/>
                  </a:lnTo>
                  <a:lnTo>
                    <a:pt x="23495" y="936815"/>
                  </a:lnTo>
                  <a:lnTo>
                    <a:pt x="59639" y="972705"/>
                  </a:lnTo>
                  <a:lnTo>
                    <a:pt x="102323" y="988212"/>
                  </a:lnTo>
                  <a:lnTo>
                    <a:pt x="127127" y="990155"/>
                  </a:lnTo>
                  <a:lnTo>
                    <a:pt x="155841" y="987844"/>
                  </a:lnTo>
                  <a:lnTo>
                    <a:pt x="181737" y="980909"/>
                  </a:lnTo>
                  <a:lnTo>
                    <a:pt x="204787" y="969352"/>
                  </a:lnTo>
                  <a:lnTo>
                    <a:pt x="225005" y="953160"/>
                  </a:lnTo>
                  <a:lnTo>
                    <a:pt x="226009" y="951953"/>
                  </a:lnTo>
                  <a:lnTo>
                    <a:pt x="241452" y="933462"/>
                  </a:lnTo>
                  <a:lnTo>
                    <a:pt x="253212" y="911377"/>
                  </a:lnTo>
                  <a:lnTo>
                    <a:pt x="260261" y="886904"/>
                  </a:lnTo>
                  <a:lnTo>
                    <a:pt x="262610" y="860044"/>
                  </a:lnTo>
                  <a:close/>
                </a:path>
                <a:path w="14438630" h="1122679">
                  <a:moveTo>
                    <a:pt x="576529" y="860640"/>
                  </a:moveTo>
                  <a:lnTo>
                    <a:pt x="568401" y="811034"/>
                  </a:lnTo>
                  <a:lnTo>
                    <a:pt x="544017" y="768438"/>
                  </a:lnTo>
                  <a:lnTo>
                    <a:pt x="543077" y="767537"/>
                  </a:lnTo>
                  <a:lnTo>
                    <a:pt x="532371" y="757199"/>
                  </a:lnTo>
                  <a:lnTo>
                    <a:pt x="532371" y="860640"/>
                  </a:lnTo>
                  <a:lnTo>
                    <a:pt x="531012" y="878674"/>
                  </a:lnTo>
                  <a:lnTo>
                    <a:pt x="530987" y="879017"/>
                  </a:lnTo>
                  <a:lnTo>
                    <a:pt x="510286" y="925398"/>
                  </a:lnTo>
                  <a:lnTo>
                    <a:pt x="469099" y="950302"/>
                  </a:lnTo>
                  <a:lnTo>
                    <a:pt x="451789" y="951953"/>
                  </a:lnTo>
                  <a:lnTo>
                    <a:pt x="434174" y="950302"/>
                  </a:lnTo>
                  <a:lnTo>
                    <a:pt x="428053" y="948372"/>
                  </a:lnTo>
                  <a:lnTo>
                    <a:pt x="418299" y="945311"/>
                  </a:lnTo>
                  <a:lnTo>
                    <a:pt x="381787" y="911390"/>
                  </a:lnTo>
                  <a:lnTo>
                    <a:pt x="370357" y="879017"/>
                  </a:lnTo>
                  <a:lnTo>
                    <a:pt x="370268" y="878674"/>
                  </a:lnTo>
                  <a:lnTo>
                    <a:pt x="368884" y="860640"/>
                  </a:lnTo>
                  <a:lnTo>
                    <a:pt x="368833" y="860044"/>
                  </a:lnTo>
                  <a:lnTo>
                    <a:pt x="370370" y="840270"/>
                  </a:lnTo>
                  <a:lnTo>
                    <a:pt x="370395" y="839939"/>
                  </a:lnTo>
                  <a:lnTo>
                    <a:pt x="375069" y="822147"/>
                  </a:lnTo>
                  <a:lnTo>
                    <a:pt x="375107" y="821994"/>
                  </a:lnTo>
                  <a:lnTo>
                    <a:pt x="406895" y="781634"/>
                  </a:lnTo>
                  <a:lnTo>
                    <a:pt x="432955" y="769924"/>
                  </a:lnTo>
                  <a:lnTo>
                    <a:pt x="435533" y="769099"/>
                  </a:lnTo>
                  <a:lnTo>
                    <a:pt x="451192" y="767537"/>
                  </a:lnTo>
                  <a:lnTo>
                    <a:pt x="466826" y="769099"/>
                  </a:lnTo>
                  <a:lnTo>
                    <a:pt x="481482" y="773798"/>
                  </a:lnTo>
                  <a:lnTo>
                    <a:pt x="495173" y="781634"/>
                  </a:lnTo>
                  <a:lnTo>
                    <a:pt x="507898" y="792607"/>
                  </a:lnTo>
                  <a:lnTo>
                    <a:pt x="518604" y="806259"/>
                  </a:lnTo>
                  <a:lnTo>
                    <a:pt x="526173" y="821994"/>
                  </a:lnTo>
                  <a:lnTo>
                    <a:pt x="526249" y="822147"/>
                  </a:lnTo>
                  <a:lnTo>
                    <a:pt x="530758" y="839939"/>
                  </a:lnTo>
                  <a:lnTo>
                    <a:pt x="530834" y="840270"/>
                  </a:lnTo>
                  <a:lnTo>
                    <a:pt x="532320" y="860044"/>
                  </a:lnTo>
                  <a:lnTo>
                    <a:pt x="532371" y="860640"/>
                  </a:lnTo>
                  <a:lnTo>
                    <a:pt x="532371" y="757199"/>
                  </a:lnTo>
                  <a:lnTo>
                    <a:pt x="526313" y="751332"/>
                  </a:lnTo>
                  <a:lnTo>
                    <a:pt x="505739" y="739114"/>
                  </a:lnTo>
                  <a:lnTo>
                    <a:pt x="482587" y="731875"/>
                  </a:lnTo>
                  <a:lnTo>
                    <a:pt x="483285" y="731875"/>
                  </a:lnTo>
                  <a:lnTo>
                    <a:pt x="455968" y="729335"/>
                  </a:lnTo>
                  <a:lnTo>
                    <a:pt x="431203" y="731875"/>
                  </a:lnTo>
                  <a:lnTo>
                    <a:pt x="408825" y="739482"/>
                  </a:lnTo>
                  <a:lnTo>
                    <a:pt x="388835" y="752170"/>
                  </a:lnTo>
                  <a:lnTo>
                    <a:pt x="371233" y="769924"/>
                  </a:lnTo>
                  <a:lnTo>
                    <a:pt x="371233" y="735304"/>
                  </a:lnTo>
                  <a:lnTo>
                    <a:pt x="328244" y="735304"/>
                  </a:lnTo>
                  <a:lnTo>
                    <a:pt x="328244" y="1122654"/>
                  </a:lnTo>
                  <a:lnTo>
                    <a:pt x="371233" y="1122654"/>
                  </a:lnTo>
                  <a:lnTo>
                    <a:pt x="371233" y="948372"/>
                  </a:lnTo>
                  <a:lnTo>
                    <a:pt x="388721" y="966660"/>
                  </a:lnTo>
                  <a:lnTo>
                    <a:pt x="408978" y="979703"/>
                  </a:lnTo>
                  <a:lnTo>
                    <a:pt x="431990" y="987539"/>
                  </a:lnTo>
                  <a:lnTo>
                    <a:pt x="457758" y="990142"/>
                  </a:lnTo>
                  <a:lnTo>
                    <a:pt x="483539" y="987780"/>
                  </a:lnTo>
                  <a:lnTo>
                    <a:pt x="506552" y="980681"/>
                  </a:lnTo>
                  <a:lnTo>
                    <a:pt x="526808" y="968832"/>
                  </a:lnTo>
                  <a:lnTo>
                    <a:pt x="544309" y="952258"/>
                  </a:lnTo>
                  <a:lnTo>
                    <a:pt x="544512" y="951953"/>
                  </a:lnTo>
                  <a:lnTo>
                    <a:pt x="558406" y="932319"/>
                  </a:lnTo>
                  <a:lnTo>
                    <a:pt x="568477" y="910399"/>
                  </a:lnTo>
                  <a:lnTo>
                    <a:pt x="574522" y="886510"/>
                  </a:lnTo>
                  <a:lnTo>
                    <a:pt x="576529" y="860640"/>
                  </a:lnTo>
                  <a:close/>
                </a:path>
                <a:path w="14438630" h="1122679">
                  <a:moveTo>
                    <a:pt x="863612" y="867803"/>
                  </a:moveTo>
                  <a:lnTo>
                    <a:pt x="858685" y="815873"/>
                  </a:lnTo>
                  <a:lnTo>
                    <a:pt x="840333" y="774700"/>
                  </a:lnTo>
                  <a:lnTo>
                    <a:pt x="819442" y="752779"/>
                  </a:lnTo>
                  <a:lnTo>
                    <a:pt x="819442" y="831989"/>
                  </a:lnTo>
                  <a:lnTo>
                    <a:pt x="673823" y="831989"/>
                  </a:lnTo>
                  <a:lnTo>
                    <a:pt x="689876" y="795451"/>
                  </a:lnTo>
                  <a:lnTo>
                    <a:pt x="721334" y="772083"/>
                  </a:lnTo>
                  <a:lnTo>
                    <a:pt x="746620" y="767537"/>
                  </a:lnTo>
                  <a:lnTo>
                    <a:pt x="760336" y="768680"/>
                  </a:lnTo>
                  <a:lnTo>
                    <a:pt x="760031" y="768680"/>
                  </a:lnTo>
                  <a:lnTo>
                    <a:pt x="772210" y="771944"/>
                  </a:lnTo>
                  <a:lnTo>
                    <a:pt x="803160" y="794664"/>
                  </a:lnTo>
                  <a:lnTo>
                    <a:pt x="819442" y="831989"/>
                  </a:lnTo>
                  <a:lnTo>
                    <a:pt x="819442" y="752779"/>
                  </a:lnTo>
                  <a:lnTo>
                    <a:pt x="801090" y="740676"/>
                  </a:lnTo>
                  <a:lnTo>
                    <a:pt x="775754" y="732180"/>
                  </a:lnTo>
                  <a:lnTo>
                    <a:pt x="746620" y="729335"/>
                  </a:lnTo>
                  <a:lnTo>
                    <a:pt x="720572" y="731672"/>
                  </a:lnTo>
                  <a:lnTo>
                    <a:pt x="676859" y="750328"/>
                  </a:lnTo>
                  <a:lnTo>
                    <a:pt x="644956" y="786511"/>
                  </a:lnTo>
                  <a:lnTo>
                    <a:pt x="628688" y="833501"/>
                  </a:lnTo>
                  <a:lnTo>
                    <a:pt x="626656" y="860640"/>
                  </a:lnTo>
                  <a:lnTo>
                    <a:pt x="628916" y="890879"/>
                  </a:lnTo>
                  <a:lnTo>
                    <a:pt x="646976" y="939368"/>
                  </a:lnTo>
                  <a:lnTo>
                    <a:pt x="681697" y="971854"/>
                  </a:lnTo>
                  <a:lnTo>
                    <a:pt x="724827" y="988110"/>
                  </a:lnTo>
                  <a:lnTo>
                    <a:pt x="749020" y="990142"/>
                  </a:lnTo>
                  <a:lnTo>
                    <a:pt x="772299" y="988250"/>
                  </a:lnTo>
                  <a:lnTo>
                    <a:pt x="793788" y="982548"/>
                  </a:lnTo>
                  <a:lnTo>
                    <a:pt x="813485" y="973035"/>
                  </a:lnTo>
                  <a:lnTo>
                    <a:pt x="831380" y="959713"/>
                  </a:lnTo>
                  <a:lnTo>
                    <a:pt x="839203" y="951953"/>
                  </a:lnTo>
                  <a:lnTo>
                    <a:pt x="839990" y="951179"/>
                  </a:lnTo>
                  <a:lnTo>
                    <a:pt x="847940" y="941666"/>
                  </a:lnTo>
                  <a:lnTo>
                    <a:pt x="855218" y="931176"/>
                  </a:lnTo>
                  <a:lnTo>
                    <a:pt x="861809" y="919734"/>
                  </a:lnTo>
                  <a:lnTo>
                    <a:pt x="826008" y="900036"/>
                  </a:lnTo>
                  <a:lnTo>
                    <a:pt x="821042" y="909548"/>
                  </a:lnTo>
                  <a:lnTo>
                    <a:pt x="815111" y="918387"/>
                  </a:lnTo>
                  <a:lnTo>
                    <a:pt x="776922" y="947483"/>
                  </a:lnTo>
                  <a:lnTo>
                    <a:pt x="749604" y="951953"/>
                  </a:lnTo>
                  <a:lnTo>
                    <a:pt x="733831" y="950506"/>
                  </a:lnTo>
                  <a:lnTo>
                    <a:pt x="694105" y="928687"/>
                  </a:lnTo>
                  <a:lnTo>
                    <a:pt x="672503" y="885710"/>
                  </a:lnTo>
                  <a:lnTo>
                    <a:pt x="670839" y="867803"/>
                  </a:lnTo>
                  <a:lnTo>
                    <a:pt x="863612" y="867803"/>
                  </a:lnTo>
                  <a:close/>
                </a:path>
                <a:path w="14438630" h="1122679">
                  <a:moveTo>
                    <a:pt x="1132179" y="735342"/>
                  </a:moveTo>
                  <a:lnTo>
                    <a:pt x="1089215" y="735342"/>
                  </a:lnTo>
                  <a:lnTo>
                    <a:pt x="1089215" y="836942"/>
                  </a:lnTo>
                  <a:lnTo>
                    <a:pt x="972235" y="836942"/>
                  </a:lnTo>
                  <a:lnTo>
                    <a:pt x="972235" y="735342"/>
                  </a:lnTo>
                  <a:lnTo>
                    <a:pt x="929259" y="735342"/>
                  </a:lnTo>
                  <a:lnTo>
                    <a:pt x="929259" y="836942"/>
                  </a:lnTo>
                  <a:lnTo>
                    <a:pt x="929259" y="876312"/>
                  </a:lnTo>
                  <a:lnTo>
                    <a:pt x="929259" y="982992"/>
                  </a:lnTo>
                  <a:lnTo>
                    <a:pt x="972235" y="982992"/>
                  </a:lnTo>
                  <a:lnTo>
                    <a:pt x="972235" y="876312"/>
                  </a:lnTo>
                  <a:lnTo>
                    <a:pt x="1089215" y="876312"/>
                  </a:lnTo>
                  <a:lnTo>
                    <a:pt x="1089215" y="982992"/>
                  </a:lnTo>
                  <a:lnTo>
                    <a:pt x="1132179" y="982992"/>
                  </a:lnTo>
                  <a:lnTo>
                    <a:pt x="1132179" y="876312"/>
                  </a:lnTo>
                  <a:lnTo>
                    <a:pt x="1132179" y="836942"/>
                  </a:lnTo>
                  <a:lnTo>
                    <a:pt x="1132179" y="735342"/>
                  </a:lnTo>
                  <a:close/>
                </a:path>
                <a:path w="14438630" h="1122679">
                  <a:moveTo>
                    <a:pt x="1442542" y="943610"/>
                  </a:moveTo>
                  <a:lnTo>
                    <a:pt x="1405534" y="943610"/>
                  </a:lnTo>
                  <a:lnTo>
                    <a:pt x="1405534" y="774712"/>
                  </a:lnTo>
                  <a:lnTo>
                    <a:pt x="1405534" y="735304"/>
                  </a:lnTo>
                  <a:lnTo>
                    <a:pt x="1362557" y="735304"/>
                  </a:lnTo>
                  <a:lnTo>
                    <a:pt x="1362557" y="774712"/>
                  </a:lnTo>
                  <a:lnTo>
                    <a:pt x="1362557" y="943610"/>
                  </a:lnTo>
                  <a:lnTo>
                    <a:pt x="1244384" y="943610"/>
                  </a:lnTo>
                  <a:lnTo>
                    <a:pt x="1257439" y="929030"/>
                  </a:lnTo>
                  <a:lnTo>
                    <a:pt x="1266761" y="911529"/>
                  </a:lnTo>
                  <a:lnTo>
                    <a:pt x="1272362" y="891133"/>
                  </a:lnTo>
                  <a:lnTo>
                    <a:pt x="1274229" y="867816"/>
                  </a:lnTo>
                  <a:lnTo>
                    <a:pt x="1274229" y="774712"/>
                  </a:lnTo>
                  <a:lnTo>
                    <a:pt x="1362557" y="774712"/>
                  </a:lnTo>
                  <a:lnTo>
                    <a:pt x="1362557" y="735304"/>
                  </a:lnTo>
                  <a:lnTo>
                    <a:pt x="1231252" y="735304"/>
                  </a:lnTo>
                  <a:lnTo>
                    <a:pt x="1231252" y="845718"/>
                  </a:lnTo>
                  <a:lnTo>
                    <a:pt x="1230630" y="866622"/>
                  </a:lnTo>
                  <a:lnTo>
                    <a:pt x="1221117" y="911390"/>
                  </a:lnTo>
                  <a:lnTo>
                    <a:pt x="1189659" y="941374"/>
                  </a:lnTo>
                  <a:lnTo>
                    <a:pt x="1175156" y="943610"/>
                  </a:lnTo>
                  <a:lnTo>
                    <a:pt x="1175156" y="1048651"/>
                  </a:lnTo>
                  <a:lnTo>
                    <a:pt x="1214551" y="1048651"/>
                  </a:lnTo>
                  <a:lnTo>
                    <a:pt x="1214551" y="983005"/>
                  </a:lnTo>
                  <a:lnTo>
                    <a:pt x="1403146" y="983005"/>
                  </a:lnTo>
                  <a:lnTo>
                    <a:pt x="1403146" y="1048651"/>
                  </a:lnTo>
                  <a:lnTo>
                    <a:pt x="1442542" y="1048651"/>
                  </a:lnTo>
                  <a:lnTo>
                    <a:pt x="1442542" y="983005"/>
                  </a:lnTo>
                  <a:lnTo>
                    <a:pt x="1442542" y="943610"/>
                  </a:lnTo>
                  <a:close/>
                </a:path>
                <a:path w="14438630" h="1122679">
                  <a:moveTo>
                    <a:pt x="1669326" y="906602"/>
                  </a:moveTo>
                  <a:lnTo>
                    <a:pt x="1660220" y="868400"/>
                  </a:lnTo>
                  <a:lnTo>
                    <a:pt x="1625168" y="838873"/>
                  </a:lnTo>
                  <a:lnTo>
                    <a:pt x="1625168" y="906602"/>
                  </a:lnTo>
                  <a:lnTo>
                    <a:pt x="1624164" y="916406"/>
                  </a:lnTo>
                  <a:lnTo>
                    <a:pt x="1593824" y="943165"/>
                  </a:lnTo>
                  <a:lnTo>
                    <a:pt x="1570850" y="944791"/>
                  </a:lnTo>
                  <a:lnTo>
                    <a:pt x="1530870" y="944791"/>
                  </a:lnTo>
                  <a:lnTo>
                    <a:pt x="1530870" y="868400"/>
                  </a:lnTo>
                  <a:lnTo>
                    <a:pt x="1571459" y="868400"/>
                  </a:lnTo>
                  <a:lnTo>
                    <a:pt x="1609648" y="875576"/>
                  </a:lnTo>
                  <a:lnTo>
                    <a:pt x="1625168" y="906602"/>
                  </a:lnTo>
                  <a:lnTo>
                    <a:pt x="1625168" y="838873"/>
                  </a:lnTo>
                  <a:lnTo>
                    <a:pt x="1619491" y="836320"/>
                  </a:lnTo>
                  <a:lnTo>
                    <a:pt x="1598980" y="831735"/>
                  </a:lnTo>
                  <a:lnTo>
                    <a:pt x="1575041" y="830199"/>
                  </a:lnTo>
                  <a:lnTo>
                    <a:pt x="1530870" y="830199"/>
                  </a:lnTo>
                  <a:lnTo>
                    <a:pt x="1530870" y="735304"/>
                  </a:lnTo>
                  <a:lnTo>
                    <a:pt x="1487893" y="735304"/>
                  </a:lnTo>
                  <a:lnTo>
                    <a:pt x="1487893" y="982992"/>
                  </a:lnTo>
                  <a:lnTo>
                    <a:pt x="1574431" y="982992"/>
                  </a:lnTo>
                  <a:lnTo>
                    <a:pt x="1598002" y="981684"/>
                  </a:lnTo>
                  <a:lnTo>
                    <a:pt x="1647240" y="962101"/>
                  </a:lnTo>
                  <a:lnTo>
                    <a:pt x="1660093" y="944791"/>
                  </a:lnTo>
                  <a:lnTo>
                    <a:pt x="1663801" y="937793"/>
                  </a:lnTo>
                  <a:lnTo>
                    <a:pt x="1667941" y="923048"/>
                  </a:lnTo>
                  <a:lnTo>
                    <a:pt x="1669326" y="906602"/>
                  </a:lnTo>
                  <a:close/>
                </a:path>
                <a:path w="14438630" h="1122679">
                  <a:moveTo>
                    <a:pt x="1742147" y="735304"/>
                  </a:moveTo>
                  <a:lnTo>
                    <a:pt x="1699171" y="735304"/>
                  </a:lnTo>
                  <a:lnTo>
                    <a:pt x="1699171" y="982992"/>
                  </a:lnTo>
                  <a:lnTo>
                    <a:pt x="1742147" y="982992"/>
                  </a:lnTo>
                  <a:lnTo>
                    <a:pt x="1742147" y="735304"/>
                  </a:lnTo>
                  <a:close/>
                </a:path>
                <a:path w="14438630" h="1122679">
                  <a:moveTo>
                    <a:pt x="2174849" y="716216"/>
                  </a:moveTo>
                  <a:lnTo>
                    <a:pt x="2005355" y="898842"/>
                  </a:lnTo>
                  <a:lnTo>
                    <a:pt x="2005355" y="735304"/>
                  </a:lnTo>
                  <a:lnTo>
                    <a:pt x="1962378" y="735304"/>
                  </a:lnTo>
                  <a:lnTo>
                    <a:pt x="1962378" y="1000315"/>
                  </a:lnTo>
                  <a:lnTo>
                    <a:pt x="2131885" y="817664"/>
                  </a:lnTo>
                  <a:lnTo>
                    <a:pt x="2131885" y="982992"/>
                  </a:lnTo>
                  <a:lnTo>
                    <a:pt x="2174849" y="982992"/>
                  </a:lnTo>
                  <a:lnTo>
                    <a:pt x="2174849" y="716216"/>
                  </a:lnTo>
                  <a:close/>
                </a:path>
                <a:path w="14438630" h="1122679">
                  <a:moveTo>
                    <a:pt x="2451773" y="913168"/>
                  </a:moveTo>
                  <a:lnTo>
                    <a:pt x="2434691" y="930135"/>
                  </a:lnTo>
                  <a:lnTo>
                    <a:pt x="2415654" y="942263"/>
                  </a:lnTo>
                  <a:lnTo>
                    <a:pt x="2394699" y="949540"/>
                  </a:lnTo>
                  <a:lnTo>
                    <a:pt x="2371788" y="951953"/>
                  </a:lnTo>
                  <a:lnTo>
                    <a:pt x="2354516" y="950429"/>
                  </a:lnTo>
                  <a:lnTo>
                    <a:pt x="2310320" y="927493"/>
                  </a:lnTo>
                  <a:lnTo>
                    <a:pt x="2286266" y="880376"/>
                  </a:lnTo>
                  <a:lnTo>
                    <a:pt x="2284666" y="860044"/>
                  </a:lnTo>
                  <a:lnTo>
                    <a:pt x="2286266" y="839698"/>
                  </a:lnTo>
                  <a:lnTo>
                    <a:pt x="2310320" y="792302"/>
                  </a:lnTo>
                  <a:lnTo>
                    <a:pt x="2354859" y="769086"/>
                  </a:lnTo>
                  <a:lnTo>
                    <a:pt x="2372398" y="767537"/>
                  </a:lnTo>
                  <a:lnTo>
                    <a:pt x="2395372" y="769848"/>
                  </a:lnTo>
                  <a:lnTo>
                    <a:pt x="2415971" y="776795"/>
                  </a:lnTo>
                  <a:lnTo>
                    <a:pt x="2434171" y="788352"/>
                  </a:lnTo>
                  <a:lnTo>
                    <a:pt x="2449982" y="804545"/>
                  </a:lnTo>
                  <a:lnTo>
                    <a:pt x="2449982" y="753211"/>
                  </a:lnTo>
                  <a:lnTo>
                    <a:pt x="2432418" y="742772"/>
                  </a:lnTo>
                  <a:lnTo>
                    <a:pt x="2413724" y="735317"/>
                  </a:lnTo>
                  <a:lnTo>
                    <a:pt x="2393912" y="730834"/>
                  </a:lnTo>
                  <a:lnTo>
                    <a:pt x="2372982" y="729348"/>
                  </a:lnTo>
                  <a:lnTo>
                    <a:pt x="2345575" y="731685"/>
                  </a:lnTo>
                  <a:lnTo>
                    <a:pt x="2298128" y="750328"/>
                  </a:lnTo>
                  <a:lnTo>
                    <a:pt x="2261641" y="786511"/>
                  </a:lnTo>
                  <a:lnTo>
                    <a:pt x="2242832" y="833513"/>
                  </a:lnTo>
                  <a:lnTo>
                    <a:pt x="2240483" y="860653"/>
                  </a:lnTo>
                  <a:lnTo>
                    <a:pt x="2242820" y="887488"/>
                  </a:lnTo>
                  <a:lnTo>
                    <a:pt x="2261476" y="933894"/>
                  </a:lnTo>
                  <a:lnTo>
                    <a:pt x="2297734" y="969518"/>
                  </a:lnTo>
                  <a:lnTo>
                    <a:pt x="2345321" y="987869"/>
                  </a:lnTo>
                  <a:lnTo>
                    <a:pt x="2372982" y="990155"/>
                  </a:lnTo>
                  <a:lnTo>
                    <a:pt x="2394242" y="988555"/>
                  </a:lnTo>
                  <a:lnTo>
                    <a:pt x="2414460" y="983742"/>
                  </a:lnTo>
                  <a:lnTo>
                    <a:pt x="2433637" y="975728"/>
                  </a:lnTo>
                  <a:lnTo>
                    <a:pt x="2451773" y="964501"/>
                  </a:lnTo>
                  <a:lnTo>
                    <a:pt x="2451773" y="913168"/>
                  </a:lnTo>
                  <a:close/>
                </a:path>
                <a:path w="14438630" h="1122679">
                  <a:moveTo>
                    <a:pt x="2716771" y="735304"/>
                  </a:moveTo>
                  <a:lnTo>
                    <a:pt x="2517432" y="735304"/>
                  </a:lnTo>
                  <a:lnTo>
                    <a:pt x="2517432" y="774674"/>
                  </a:lnTo>
                  <a:lnTo>
                    <a:pt x="2517432" y="982954"/>
                  </a:lnTo>
                  <a:lnTo>
                    <a:pt x="2560396" y="982954"/>
                  </a:lnTo>
                  <a:lnTo>
                    <a:pt x="2560396" y="774674"/>
                  </a:lnTo>
                  <a:lnTo>
                    <a:pt x="2673807" y="774674"/>
                  </a:lnTo>
                  <a:lnTo>
                    <a:pt x="2673807" y="982954"/>
                  </a:lnTo>
                  <a:lnTo>
                    <a:pt x="2716771" y="982954"/>
                  </a:lnTo>
                  <a:lnTo>
                    <a:pt x="2716771" y="774674"/>
                  </a:lnTo>
                  <a:lnTo>
                    <a:pt x="2716771" y="735304"/>
                  </a:lnTo>
                  <a:close/>
                </a:path>
                <a:path w="14438630" h="1122679">
                  <a:moveTo>
                    <a:pt x="3045028" y="860044"/>
                  </a:moveTo>
                  <a:lnTo>
                    <a:pt x="3035693" y="808278"/>
                  </a:lnTo>
                  <a:lnTo>
                    <a:pt x="3008706" y="767537"/>
                  </a:lnTo>
                  <a:lnTo>
                    <a:pt x="3000857" y="760755"/>
                  </a:lnTo>
                  <a:lnTo>
                    <a:pt x="3000857" y="860044"/>
                  </a:lnTo>
                  <a:lnTo>
                    <a:pt x="2999257" y="880376"/>
                  </a:lnTo>
                  <a:lnTo>
                    <a:pt x="2975191" y="927493"/>
                  </a:lnTo>
                  <a:lnTo>
                    <a:pt x="2930995" y="950429"/>
                  </a:lnTo>
                  <a:lnTo>
                    <a:pt x="2913723" y="951953"/>
                  </a:lnTo>
                  <a:lnTo>
                    <a:pt x="2896451" y="950429"/>
                  </a:lnTo>
                  <a:lnTo>
                    <a:pt x="2852242" y="927493"/>
                  </a:lnTo>
                  <a:lnTo>
                    <a:pt x="2828188" y="880376"/>
                  </a:lnTo>
                  <a:lnTo>
                    <a:pt x="2826575" y="860044"/>
                  </a:lnTo>
                  <a:lnTo>
                    <a:pt x="2828163" y="839698"/>
                  </a:lnTo>
                  <a:lnTo>
                    <a:pt x="2851937" y="792302"/>
                  </a:lnTo>
                  <a:lnTo>
                    <a:pt x="2896197" y="769086"/>
                  </a:lnTo>
                  <a:lnTo>
                    <a:pt x="2913723" y="767537"/>
                  </a:lnTo>
                  <a:lnTo>
                    <a:pt x="2931299" y="769086"/>
                  </a:lnTo>
                  <a:lnTo>
                    <a:pt x="2975495" y="792010"/>
                  </a:lnTo>
                  <a:lnTo>
                    <a:pt x="2999270" y="839457"/>
                  </a:lnTo>
                  <a:lnTo>
                    <a:pt x="3000857" y="860044"/>
                  </a:lnTo>
                  <a:lnTo>
                    <a:pt x="3000857" y="760755"/>
                  </a:lnTo>
                  <a:lnTo>
                    <a:pt x="2987852" y="750150"/>
                  </a:lnTo>
                  <a:lnTo>
                    <a:pt x="2965564" y="738593"/>
                  </a:lnTo>
                  <a:lnTo>
                    <a:pt x="2940862" y="731659"/>
                  </a:lnTo>
                  <a:lnTo>
                    <a:pt x="2913723" y="729348"/>
                  </a:lnTo>
                  <a:lnTo>
                    <a:pt x="2886583" y="731659"/>
                  </a:lnTo>
                  <a:lnTo>
                    <a:pt x="2839580" y="750150"/>
                  </a:lnTo>
                  <a:lnTo>
                    <a:pt x="2803398" y="786079"/>
                  </a:lnTo>
                  <a:lnTo>
                    <a:pt x="2784741" y="832929"/>
                  </a:lnTo>
                  <a:lnTo>
                    <a:pt x="2782417" y="860044"/>
                  </a:lnTo>
                  <a:lnTo>
                    <a:pt x="2784741" y="886904"/>
                  </a:lnTo>
                  <a:lnTo>
                    <a:pt x="2803398" y="933462"/>
                  </a:lnTo>
                  <a:lnTo>
                    <a:pt x="2839580" y="969352"/>
                  </a:lnTo>
                  <a:lnTo>
                    <a:pt x="2886583" y="987844"/>
                  </a:lnTo>
                  <a:lnTo>
                    <a:pt x="2913723" y="990155"/>
                  </a:lnTo>
                  <a:lnTo>
                    <a:pt x="2940862" y="987844"/>
                  </a:lnTo>
                  <a:lnTo>
                    <a:pt x="2987852" y="969352"/>
                  </a:lnTo>
                  <a:lnTo>
                    <a:pt x="3024035" y="933462"/>
                  </a:lnTo>
                  <a:lnTo>
                    <a:pt x="3042691" y="886904"/>
                  </a:lnTo>
                  <a:lnTo>
                    <a:pt x="3045028" y="860044"/>
                  </a:lnTo>
                  <a:close/>
                </a:path>
                <a:path w="14438630" h="1122679">
                  <a:moveTo>
                    <a:pt x="12239765" y="143840"/>
                  </a:moveTo>
                  <a:lnTo>
                    <a:pt x="12230430" y="92075"/>
                  </a:lnTo>
                  <a:lnTo>
                    <a:pt x="12203443" y="51320"/>
                  </a:lnTo>
                  <a:lnTo>
                    <a:pt x="12195594" y="44551"/>
                  </a:lnTo>
                  <a:lnTo>
                    <a:pt x="12195594" y="143840"/>
                  </a:lnTo>
                  <a:lnTo>
                    <a:pt x="12193994" y="164172"/>
                  </a:lnTo>
                  <a:lnTo>
                    <a:pt x="12169927" y="211277"/>
                  </a:lnTo>
                  <a:lnTo>
                    <a:pt x="12125731" y="234226"/>
                  </a:lnTo>
                  <a:lnTo>
                    <a:pt x="12108459" y="235750"/>
                  </a:lnTo>
                  <a:lnTo>
                    <a:pt x="12091187" y="234226"/>
                  </a:lnTo>
                  <a:lnTo>
                    <a:pt x="12046979" y="211277"/>
                  </a:lnTo>
                  <a:lnTo>
                    <a:pt x="12022925" y="164172"/>
                  </a:lnTo>
                  <a:lnTo>
                    <a:pt x="12021312" y="143840"/>
                  </a:lnTo>
                  <a:lnTo>
                    <a:pt x="12022900" y="123494"/>
                  </a:lnTo>
                  <a:lnTo>
                    <a:pt x="12046674" y="76098"/>
                  </a:lnTo>
                  <a:lnTo>
                    <a:pt x="12090933" y="52870"/>
                  </a:lnTo>
                  <a:lnTo>
                    <a:pt x="12108459" y="51320"/>
                  </a:lnTo>
                  <a:lnTo>
                    <a:pt x="12126036" y="52870"/>
                  </a:lnTo>
                  <a:lnTo>
                    <a:pt x="12170232" y="75793"/>
                  </a:lnTo>
                  <a:lnTo>
                    <a:pt x="12194007" y="123253"/>
                  </a:lnTo>
                  <a:lnTo>
                    <a:pt x="12195594" y="143840"/>
                  </a:lnTo>
                  <a:lnTo>
                    <a:pt x="12195594" y="44551"/>
                  </a:lnTo>
                  <a:lnTo>
                    <a:pt x="12182589" y="33947"/>
                  </a:lnTo>
                  <a:lnTo>
                    <a:pt x="12160301" y="22377"/>
                  </a:lnTo>
                  <a:lnTo>
                    <a:pt x="12135587" y="15443"/>
                  </a:lnTo>
                  <a:lnTo>
                    <a:pt x="12108459" y="13131"/>
                  </a:lnTo>
                  <a:lnTo>
                    <a:pt x="12081320" y="15443"/>
                  </a:lnTo>
                  <a:lnTo>
                    <a:pt x="12034317" y="33947"/>
                  </a:lnTo>
                  <a:lnTo>
                    <a:pt x="11998135" y="69875"/>
                  </a:lnTo>
                  <a:lnTo>
                    <a:pt x="11979478" y="116725"/>
                  </a:lnTo>
                  <a:lnTo>
                    <a:pt x="11977154" y="143840"/>
                  </a:lnTo>
                  <a:lnTo>
                    <a:pt x="11979478" y="170700"/>
                  </a:lnTo>
                  <a:lnTo>
                    <a:pt x="11998135" y="217258"/>
                  </a:lnTo>
                  <a:lnTo>
                    <a:pt x="12034317" y="253136"/>
                  </a:lnTo>
                  <a:lnTo>
                    <a:pt x="12081320" y="271640"/>
                  </a:lnTo>
                  <a:lnTo>
                    <a:pt x="12108459" y="273951"/>
                  </a:lnTo>
                  <a:lnTo>
                    <a:pt x="12135587" y="271640"/>
                  </a:lnTo>
                  <a:lnTo>
                    <a:pt x="12182589" y="253136"/>
                  </a:lnTo>
                  <a:lnTo>
                    <a:pt x="12218772" y="217258"/>
                  </a:lnTo>
                  <a:lnTo>
                    <a:pt x="12237428" y="170700"/>
                  </a:lnTo>
                  <a:lnTo>
                    <a:pt x="12239765" y="143840"/>
                  </a:lnTo>
                  <a:close/>
                </a:path>
                <a:path w="14438630" h="1122679">
                  <a:moveTo>
                    <a:pt x="12599022" y="266788"/>
                  </a:moveTo>
                  <a:lnTo>
                    <a:pt x="12539332" y="0"/>
                  </a:lnTo>
                  <a:lnTo>
                    <a:pt x="12439066" y="201726"/>
                  </a:lnTo>
                  <a:lnTo>
                    <a:pt x="12336412" y="0"/>
                  </a:lnTo>
                  <a:lnTo>
                    <a:pt x="12276722" y="266788"/>
                  </a:lnTo>
                  <a:lnTo>
                    <a:pt x="12320905" y="266788"/>
                  </a:lnTo>
                  <a:lnTo>
                    <a:pt x="12352528" y="113398"/>
                  </a:lnTo>
                  <a:lnTo>
                    <a:pt x="12437885" y="284099"/>
                  </a:lnTo>
                  <a:lnTo>
                    <a:pt x="12522035" y="113398"/>
                  </a:lnTo>
                  <a:lnTo>
                    <a:pt x="12554852" y="266788"/>
                  </a:lnTo>
                  <a:lnTo>
                    <a:pt x="12599022" y="266788"/>
                  </a:lnTo>
                  <a:close/>
                </a:path>
                <a:path w="14438630" h="1122679">
                  <a:moveTo>
                    <a:pt x="13084239" y="266788"/>
                  </a:moveTo>
                  <a:lnTo>
                    <a:pt x="13024549" y="0"/>
                  </a:lnTo>
                  <a:lnTo>
                    <a:pt x="12924282" y="201726"/>
                  </a:lnTo>
                  <a:lnTo>
                    <a:pt x="12821628" y="0"/>
                  </a:lnTo>
                  <a:lnTo>
                    <a:pt x="12761938" y="266788"/>
                  </a:lnTo>
                  <a:lnTo>
                    <a:pt x="12806121" y="266788"/>
                  </a:lnTo>
                  <a:lnTo>
                    <a:pt x="12837744" y="113398"/>
                  </a:lnTo>
                  <a:lnTo>
                    <a:pt x="12923101" y="284099"/>
                  </a:lnTo>
                  <a:lnTo>
                    <a:pt x="13007251" y="113398"/>
                  </a:lnTo>
                  <a:lnTo>
                    <a:pt x="13040068" y="266788"/>
                  </a:lnTo>
                  <a:lnTo>
                    <a:pt x="13084239" y="266788"/>
                  </a:lnTo>
                  <a:close/>
                </a:path>
                <a:path w="14438630" h="1122679">
                  <a:moveTo>
                    <a:pt x="13339725" y="19138"/>
                  </a:moveTo>
                  <a:lnTo>
                    <a:pt x="13296760" y="19138"/>
                  </a:lnTo>
                  <a:lnTo>
                    <a:pt x="13296760" y="120738"/>
                  </a:lnTo>
                  <a:lnTo>
                    <a:pt x="13179781" y="120738"/>
                  </a:lnTo>
                  <a:lnTo>
                    <a:pt x="13179781" y="19138"/>
                  </a:lnTo>
                  <a:lnTo>
                    <a:pt x="13136804" y="19138"/>
                  </a:lnTo>
                  <a:lnTo>
                    <a:pt x="13136804" y="120738"/>
                  </a:lnTo>
                  <a:lnTo>
                    <a:pt x="13136804" y="160108"/>
                  </a:lnTo>
                  <a:lnTo>
                    <a:pt x="13136804" y="266788"/>
                  </a:lnTo>
                  <a:lnTo>
                    <a:pt x="13179781" y="266788"/>
                  </a:lnTo>
                  <a:lnTo>
                    <a:pt x="13179781" y="160108"/>
                  </a:lnTo>
                  <a:lnTo>
                    <a:pt x="13296760" y="160108"/>
                  </a:lnTo>
                  <a:lnTo>
                    <a:pt x="13296760" y="266788"/>
                  </a:lnTo>
                  <a:lnTo>
                    <a:pt x="13339725" y="266788"/>
                  </a:lnTo>
                  <a:lnTo>
                    <a:pt x="13339725" y="160108"/>
                  </a:lnTo>
                  <a:lnTo>
                    <a:pt x="13339725" y="120738"/>
                  </a:lnTo>
                  <a:lnTo>
                    <a:pt x="13339725" y="19138"/>
                  </a:lnTo>
                  <a:close/>
                </a:path>
                <a:path w="14438630" h="1122679">
                  <a:moveTo>
                    <a:pt x="13667994" y="143840"/>
                  </a:moveTo>
                  <a:lnTo>
                    <a:pt x="13658660" y="92075"/>
                  </a:lnTo>
                  <a:lnTo>
                    <a:pt x="13631672" y="51320"/>
                  </a:lnTo>
                  <a:lnTo>
                    <a:pt x="13623824" y="44551"/>
                  </a:lnTo>
                  <a:lnTo>
                    <a:pt x="13623824" y="143840"/>
                  </a:lnTo>
                  <a:lnTo>
                    <a:pt x="13622223" y="164172"/>
                  </a:lnTo>
                  <a:lnTo>
                    <a:pt x="13598157" y="211277"/>
                  </a:lnTo>
                  <a:lnTo>
                    <a:pt x="13553961" y="234226"/>
                  </a:lnTo>
                  <a:lnTo>
                    <a:pt x="13536689" y="235750"/>
                  </a:lnTo>
                  <a:lnTo>
                    <a:pt x="13519417" y="234226"/>
                  </a:lnTo>
                  <a:lnTo>
                    <a:pt x="13475208" y="211277"/>
                  </a:lnTo>
                  <a:lnTo>
                    <a:pt x="13451154" y="164172"/>
                  </a:lnTo>
                  <a:lnTo>
                    <a:pt x="13449541" y="143840"/>
                  </a:lnTo>
                  <a:lnTo>
                    <a:pt x="13451129" y="123494"/>
                  </a:lnTo>
                  <a:lnTo>
                    <a:pt x="13474903" y="76098"/>
                  </a:lnTo>
                  <a:lnTo>
                    <a:pt x="13519163" y="52870"/>
                  </a:lnTo>
                  <a:lnTo>
                    <a:pt x="13536689" y="51320"/>
                  </a:lnTo>
                  <a:lnTo>
                    <a:pt x="13554266" y="52870"/>
                  </a:lnTo>
                  <a:lnTo>
                    <a:pt x="13598462" y="75793"/>
                  </a:lnTo>
                  <a:lnTo>
                    <a:pt x="13622236" y="123253"/>
                  </a:lnTo>
                  <a:lnTo>
                    <a:pt x="13623824" y="143840"/>
                  </a:lnTo>
                  <a:lnTo>
                    <a:pt x="13623824" y="44551"/>
                  </a:lnTo>
                  <a:lnTo>
                    <a:pt x="13610819" y="33947"/>
                  </a:lnTo>
                  <a:lnTo>
                    <a:pt x="13588530" y="22377"/>
                  </a:lnTo>
                  <a:lnTo>
                    <a:pt x="13563816" y="15443"/>
                  </a:lnTo>
                  <a:lnTo>
                    <a:pt x="13536689" y="13131"/>
                  </a:lnTo>
                  <a:lnTo>
                    <a:pt x="13509536" y="15443"/>
                  </a:lnTo>
                  <a:lnTo>
                    <a:pt x="13462546" y="33947"/>
                  </a:lnTo>
                  <a:lnTo>
                    <a:pt x="13426364" y="69875"/>
                  </a:lnTo>
                  <a:lnTo>
                    <a:pt x="13407708" y="116725"/>
                  </a:lnTo>
                  <a:lnTo>
                    <a:pt x="13405384" y="143840"/>
                  </a:lnTo>
                  <a:lnTo>
                    <a:pt x="13407708" y="170700"/>
                  </a:lnTo>
                  <a:lnTo>
                    <a:pt x="13426364" y="217258"/>
                  </a:lnTo>
                  <a:lnTo>
                    <a:pt x="13462546" y="253136"/>
                  </a:lnTo>
                  <a:lnTo>
                    <a:pt x="13509536" y="271640"/>
                  </a:lnTo>
                  <a:lnTo>
                    <a:pt x="13536689" y="273951"/>
                  </a:lnTo>
                  <a:lnTo>
                    <a:pt x="13563816" y="271640"/>
                  </a:lnTo>
                  <a:lnTo>
                    <a:pt x="13610819" y="253136"/>
                  </a:lnTo>
                  <a:lnTo>
                    <a:pt x="13647001" y="217258"/>
                  </a:lnTo>
                  <a:lnTo>
                    <a:pt x="13665657" y="170700"/>
                  </a:lnTo>
                  <a:lnTo>
                    <a:pt x="13667994" y="143840"/>
                  </a:lnTo>
                  <a:close/>
                </a:path>
                <a:path w="14438630" h="1122679">
                  <a:moveTo>
                    <a:pt x="13880364" y="19138"/>
                  </a:moveTo>
                  <a:lnTo>
                    <a:pt x="13733539" y="19138"/>
                  </a:lnTo>
                  <a:lnTo>
                    <a:pt x="13733539" y="58508"/>
                  </a:lnTo>
                  <a:lnTo>
                    <a:pt x="13733539" y="266788"/>
                  </a:lnTo>
                  <a:lnTo>
                    <a:pt x="13776516" y="266788"/>
                  </a:lnTo>
                  <a:lnTo>
                    <a:pt x="13776516" y="58508"/>
                  </a:lnTo>
                  <a:lnTo>
                    <a:pt x="13880364" y="58508"/>
                  </a:lnTo>
                  <a:lnTo>
                    <a:pt x="13880364" y="19138"/>
                  </a:lnTo>
                  <a:close/>
                </a:path>
                <a:path w="14438630" h="1122679">
                  <a:moveTo>
                    <a:pt x="14135849" y="0"/>
                  </a:moveTo>
                  <a:lnTo>
                    <a:pt x="13966343" y="182626"/>
                  </a:lnTo>
                  <a:lnTo>
                    <a:pt x="13966343" y="19100"/>
                  </a:lnTo>
                  <a:lnTo>
                    <a:pt x="13923378" y="19100"/>
                  </a:lnTo>
                  <a:lnTo>
                    <a:pt x="13923378" y="284099"/>
                  </a:lnTo>
                  <a:lnTo>
                    <a:pt x="14092873" y="101460"/>
                  </a:lnTo>
                  <a:lnTo>
                    <a:pt x="14092873" y="266788"/>
                  </a:lnTo>
                  <a:lnTo>
                    <a:pt x="14135849" y="266788"/>
                  </a:lnTo>
                  <a:lnTo>
                    <a:pt x="14135849" y="0"/>
                  </a:lnTo>
                  <a:close/>
                </a:path>
                <a:path w="14438630" h="1122679">
                  <a:moveTo>
                    <a:pt x="14438402" y="151599"/>
                  </a:moveTo>
                  <a:lnTo>
                    <a:pt x="14437614" y="124294"/>
                  </a:lnTo>
                  <a:lnTo>
                    <a:pt x="14436179" y="115785"/>
                  </a:lnTo>
                  <a:lnTo>
                    <a:pt x="14433461" y="99669"/>
                  </a:lnTo>
                  <a:lnTo>
                    <a:pt x="14425968" y="77736"/>
                  </a:lnTo>
                  <a:lnTo>
                    <a:pt x="14415110" y="58483"/>
                  </a:lnTo>
                  <a:lnTo>
                    <a:pt x="14408709" y="51320"/>
                  </a:lnTo>
                  <a:lnTo>
                    <a:pt x="14397393" y="38646"/>
                  </a:lnTo>
                  <a:lnTo>
                    <a:pt x="14394218" y="36563"/>
                  </a:lnTo>
                  <a:lnTo>
                    <a:pt x="14394218" y="115785"/>
                  </a:lnTo>
                  <a:lnTo>
                    <a:pt x="14248600" y="115785"/>
                  </a:lnTo>
                  <a:lnTo>
                    <a:pt x="14264653" y="79248"/>
                  </a:lnTo>
                  <a:lnTo>
                    <a:pt x="14296111" y="55880"/>
                  </a:lnTo>
                  <a:lnTo>
                    <a:pt x="14321409" y="51320"/>
                  </a:lnTo>
                  <a:lnTo>
                    <a:pt x="14335112" y="52463"/>
                  </a:lnTo>
                  <a:lnTo>
                    <a:pt x="14334808" y="52463"/>
                  </a:lnTo>
                  <a:lnTo>
                    <a:pt x="14347000" y="55727"/>
                  </a:lnTo>
                  <a:lnTo>
                    <a:pt x="14377937" y="78460"/>
                  </a:lnTo>
                  <a:lnTo>
                    <a:pt x="14394218" y="115785"/>
                  </a:lnTo>
                  <a:lnTo>
                    <a:pt x="14394218" y="36563"/>
                  </a:lnTo>
                  <a:lnTo>
                    <a:pt x="14375867" y="24472"/>
                  </a:lnTo>
                  <a:lnTo>
                    <a:pt x="14350543" y="15963"/>
                  </a:lnTo>
                  <a:lnTo>
                    <a:pt x="14321409" y="13131"/>
                  </a:lnTo>
                  <a:lnTo>
                    <a:pt x="14295349" y="15455"/>
                  </a:lnTo>
                  <a:lnTo>
                    <a:pt x="14251635" y="34112"/>
                  </a:lnTo>
                  <a:lnTo>
                    <a:pt x="14219746" y="70294"/>
                  </a:lnTo>
                  <a:lnTo>
                    <a:pt x="14203477" y="117297"/>
                  </a:lnTo>
                  <a:lnTo>
                    <a:pt x="14201445" y="144437"/>
                  </a:lnTo>
                  <a:lnTo>
                    <a:pt x="14203693" y="174663"/>
                  </a:lnTo>
                  <a:lnTo>
                    <a:pt x="14221752" y="223164"/>
                  </a:lnTo>
                  <a:lnTo>
                    <a:pt x="14256487" y="255651"/>
                  </a:lnTo>
                  <a:lnTo>
                    <a:pt x="14299603" y="271907"/>
                  </a:lnTo>
                  <a:lnTo>
                    <a:pt x="14323797" y="273939"/>
                  </a:lnTo>
                  <a:lnTo>
                    <a:pt x="14347076" y="272034"/>
                  </a:lnTo>
                  <a:lnTo>
                    <a:pt x="14388262" y="256819"/>
                  </a:lnTo>
                  <a:lnTo>
                    <a:pt x="14422717" y="225450"/>
                  </a:lnTo>
                  <a:lnTo>
                    <a:pt x="14436598" y="203517"/>
                  </a:lnTo>
                  <a:lnTo>
                    <a:pt x="14400784" y="183819"/>
                  </a:lnTo>
                  <a:lnTo>
                    <a:pt x="14395831" y="193332"/>
                  </a:lnTo>
                  <a:lnTo>
                    <a:pt x="14389888" y="202184"/>
                  </a:lnTo>
                  <a:lnTo>
                    <a:pt x="14351699" y="231279"/>
                  </a:lnTo>
                  <a:lnTo>
                    <a:pt x="14324394" y="235750"/>
                  </a:lnTo>
                  <a:lnTo>
                    <a:pt x="14308608" y="234289"/>
                  </a:lnTo>
                  <a:lnTo>
                    <a:pt x="14268882" y="212471"/>
                  </a:lnTo>
                  <a:lnTo>
                    <a:pt x="14247292" y="169506"/>
                  </a:lnTo>
                  <a:lnTo>
                    <a:pt x="14245616" y="151599"/>
                  </a:lnTo>
                  <a:lnTo>
                    <a:pt x="14438402" y="1515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918750" y="6127865"/>
              <a:ext cx="223218" cy="248892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223139" y="6127865"/>
              <a:ext cx="181439" cy="247688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5446331" y="6108782"/>
              <a:ext cx="2684145" cy="407034"/>
            </a:xfrm>
            <a:custGeom>
              <a:avLst/>
              <a:gdLst/>
              <a:ahLst/>
              <a:cxnLst/>
              <a:rect l="l" t="t" r="r" b="b"/>
              <a:pathLst>
                <a:path w="2684145" h="407034">
                  <a:moveTo>
                    <a:pt x="201739" y="190982"/>
                  </a:moveTo>
                  <a:lnTo>
                    <a:pt x="184429" y="145618"/>
                  </a:lnTo>
                  <a:lnTo>
                    <a:pt x="155790" y="129501"/>
                  </a:lnTo>
                  <a:lnTo>
                    <a:pt x="168059" y="119773"/>
                  </a:lnTo>
                  <a:lnTo>
                    <a:pt x="176822" y="107873"/>
                  </a:lnTo>
                  <a:lnTo>
                    <a:pt x="182079" y="93814"/>
                  </a:lnTo>
                  <a:lnTo>
                    <a:pt x="183832" y="77584"/>
                  </a:lnTo>
                  <a:lnTo>
                    <a:pt x="182499" y="63893"/>
                  </a:lnTo>
                  <a:lnTo>
                    <a:pt x="162344" y="30429"/>
                  </a:lnTo>
                  <a:lnTo>
                    <a:pt x="121615" y="14211"/>
                  </a:lnTo>
                  <a:lnTo>
                    <a:pt x="103847" y="13131"/>
                  </a:lnTo>
                  <a:lnTo>
                    <a:pt x="88823" y="13982"/>
                  </a:lnTo>
                  <a:lnTo>
                    <a:pt x="49542" y="26847"/>
                  </a:lnTo>
                  <a:lnTo>
                    <a:pt x="17907" y="57886"/>
                  </a:lnTo>
                  <a:lnTo>
                    <a:pt x="47752" y="82359"/>
                  </a:lnTo>
                  <a:lnTo>
                    <a:pt x="51714" y="76098"/>
                  </a:lnTo>
                  <a:lnTo>
                    <a:pt x="56413" y="70421"/>
                  </a:lnTo>
                  <a:lnTo>
                    <a:pt x="93002" y="51917"/>
                  </a:lnTo>
                  <a:lnTo>
                    <a:pt x="102069" y="51320"/>
                  </a:lnTo>
                  <a:lnTo>
                    <a:pt x="112102" y="51879"/>
                  </a:lnTo>
                  <a:lnTo>
                    <a:pt x="143776" y="78066"/>
                  </a:lnTo>
                  <a:lnTo>
                    <a:pt x="144449" y="85940"/>
                  </a:lnTo>
                  <a:lnTo>
                    <a:pt x="143624" y="92722"/>
                  </a:lnTo>
                  <a:lnTo>
                    <a:pt x="109601" y="114782"/>
                  </a:lnTo>
                  <a:lnTo>
                    <a:pt x="99085" y="115189"/>
                  </a:lnTo>
                  <a:lnTo>
                    <a:pt x="78193" y="115189"/>
                  </a:lnTo>
                  <a:lnTo>
                    <a:pt x="78193" y="154571"/>
                  </a:lnTo>
                  <a:lnTo>
                    <a:pt x="103263" y="154571"/>
                  </a:lnTo>
                  <a:lnTo>
                    <a:pt x="116319" y="155092"/>
                  </a:lnTo>
                  <a:lnTo>
                    <a:pt x="155028" y="174879"/>
                  </a:lnTo>
                  <a:lnTo>
                    <a:pt x="158762" y="191592"/>
                  </a:lnTo>
                  <a:lnTo>
                    <a:pt x="157683" y="202476"/>
                  </a:lnTo>
                  <a:lnTo>
                    <a:pt x="124142" y="233362"/>
                  </a:lnTo>
                  <a:lnTo>
                    <a:pt x="99682" y="235737"/>
                  </a:lnTo>
                  <a:lnTo>
                    <a:pt x="88188" y="234962"/>
                  </a:lnTo>
                  <a:lnTo>
                    <a:pt x="51892" y="217208"/>
                  </a:lnTo>
                  <a:lnTo>
                    <a:pt x="37007" y="195160"/>
                  </a:lnTo>
                  <a:lnTo>
                    <a:pt x="0" y="210680"/>
                  </a:lnTo>
                  <a:lnTo>
                    <a:pt x="23164" y="244817"/>
                  </a:lnTo>
                  <a:lnTo>
                    <a:pt x="62826" y="268719"/>
                  </a:lnTo>
                  <a:lnTo>
                    <a:pt x="99085" y="273939"/>
                  </a:lnTo>
                  <a:lnTo>
                    <a:pt x="120053" y="272745"/>
                  </a:lnTo>
                  <a:lnTo>
                    <a:pt x="169506" y="254850"/>
                  </a:lnTo>
                  <a:lnTo>
                    <a:pt x="199732" y="209969"/>
                  </a:lnTo>
                  <a:lnTo>
                    <a:pt x="201739" y="190982"/>
                  </a:lnTo>
                  <a:close/>
                </a:path>
                <a:path w="2684145" h="407034">
                  <a:moveTo>
                    <a:pt x="496582" y="19088"/>
                  </a:moveTo>
                  <a:lnTo>
                    <a:pt x="448830" y="19088"/>
                  </a:lnTo>
                  <a:lnTo>
                    <a:pt x="368261" y="196367"/>
                  </a:lnTo>
                  <a:lnTo>
                    <a:pt x="280530" y="19088"/>
                  </a:lnTo>
                  <a:lnTo>
                    <a:pt x="231584" y="19088"/>
                  </a:lnTo>
                  <a:lnTo>
                    <a:pt x="345579" y="243497"/>
                  </a:lnTo>
                  <a:lnTo>
                    <a:pt x="265607" y="406438"/>
                  </a:lnTo>
                  <a:lnTo>
                    <a:pt x="313347" y="406438"/>
                  </a:lnTo>
                  <a:lnTo>
                    <a:pt x="496582" y="19088"/>
                  </a:lnTo>
                  <a:close/>
                </a:path>
                <a:path w="2684145" h="407034">
                  <a:moveTo>
                    <a:pt x="888098" y="143827"/>
                  </a:moveTo>
                  <a:lnTo>
                    <a:pt x="885786" y="116713"/>
                  </a:lnTo>
                  <a:lnTo>
                    <a:pt x="878852" y="92062"/>
                  </a:lnTo>
                  <a:lnTo>
                    <a:pt x="867283" y="69862"/>
                  </a:lnTo>
                  <a:lnTo>
                    <a:pt x="852081" y="51320"/>
                  </a:lnTo>
                  <a:lnTo>
                    <a:pt x="851103" y="50126"/>
                  </a:lnTo>
                  <a:lnTo>
                    <a:pt x="843927" y="44259"/>
                  </a:lnTo>
                  <a:lnTo>
                    <a:pt x="843927" y="143827"/>
                  </a:lnTo>
                  <a:lnTo>
                    <a:pt x="842327" y="164160"/>
                  </a:lnTo>
                  <a:lnTo>
                    <a:pt x="818261" y="211277"/>
                  </a:lnTo>
                  <a:lnTo>
                    <a:pt x="774001" y="234238"/>
                  </a:lnTo>
                  <a:lnTo>
                    <a:pt x="756805" y="235737"/>
                  </a:lnTo>
                  <a:lnTo>
                    <a:pt x="739825" y="234238"/>
                  </a:lnTo>
                  <a:lnTo>
                    <a:pt x="696506" y="211582"/>
                  </a:lnTo>
                  <a:lnTo>
                    <a:pt x="673023" y="164401"/>
                  </a:lnTo>
                  <a:lnTo>
                    <a:pt x="671449" y="143827"/>
                  </a:lnTo>
                  <a:lnTo>
                    <a:pt x="672998" y="123482"/>
                  </a:lnTo>
                  <a:lnTo>
                    <a:pt x="673760" y="120548"/>
                  </a:lnTo>
                  <a:lnTo>
                    <a:pt x="677646" y="105410"/>
                  </a:lnTo>
                  <a:lnTo>
                    <a:pt x="709269" y="65265"/>
                  </a:lnTo>
                  <a:lnTo>
                    <a:pt x="756805" y="51320"/>
                  </a:lnTo>
                  <a:lnTo>
                    <a:pt x="774306" y="52870"/>
                  </a:lnTo>
                  <a:lnTo>
                    <a:pt x="818565" y="76085"/>
                  </a:lnTo>
                  <a:lnTo>
                    <a:pt x="842352" y="123482"/>
                  </a:lnTo>
                  <a:lnTo>
                    <a:pt x="843927" y="143827"/>
                  </a:lnTo>
                  <a:lnTo>
                    <a:pt x="843927" y="44259"/>
                  </a:lnTo>
                  <a:lnTo>
                    <a:pt x="831329" y="33934"/>
                  </a:lnTo>
                  <a:lnTo>
                    <a:pt x="809015" y="22377"/>
                  </a:lnTo>
                  <a:lnTo>
                    <a:pt x="784174" y="15443"/>
                  </a:lnTo>
                  <a:lnTo>
                    <a:pt x="756805" y="13131"/>
                  </a:lnTo>
                  <a:lnTo>
                    <a:pt x="729005" y="15443"/>
                  </a:lnTo>
                  <a:lnTo>
                    <a:pt x="682155" y="33934"/>
                  </a:lnTo>
                  <a:lnTo>
                    <a:pt x="650709" y="65265"/>
                  </a:lnTo>
                  <a:lnTo>
                    <a:pt x="633996" y="100482"/>
                  </a:lnTo>
                  <a:lnTo>
                    <a:pt x="629666" y="120548"/>
                  </a:lnTo>
                  <a:lnTo>
                    <a:pt x="584911" y="120548"/>
                  </a:lnTo>
                  <a:lnTo>
                    <a:pt x="584911" y="19088"/>
                  </a:lnTo>
                  <a:lnTo>
                    <a:pt x="541934" y="19088"/>
                  </a:lnTo>
                  <a:lnTo>
                    <a:pt x="541934" y="266776"/>
                  </a:lnTo>
                  <a:lnTo>
                    <a:pt x="584911" y="266776"/>
                  </a:lnTo>
                  <a:lnTo>
                    <a:pt x="584911" y="159943"/>
                  </a:lnTo>
                  <a:lnTo>
                    <a:pt x="627291" y="159943"/>
                  </a:lnTo>
                  <a:lnTo>
                    <a:pt x="644067" y="211988"/>
                  </a:lnTo>
                  <a:lnTo>
                    <a:pt x="674992" y="247751"/>
                  </a:lnTo>
                  <a:lnTo>
                    <a:pt x="726020" y="271030"/>
                  </a:lnTo>
                  <a:lnTo>
                    <a:pt x="756805" y="273939"/>
                  </a:lnTo>
                  <a:lnTo>
                    <a:pt x="783932" y="271627"/>
                  </a:lnTo>
                  <a:lnTo>
                    <a:pt x="830935" y="253136"/>
                  </a:lnTo>
                  <a:lnTo>
                    <a:pt x="867117" y="217246"/>
                  </a:lnTo>
                  <a:lnTo>
                    <a:pt x="885761" y="170688"/>
                  </a:lnTo>
                  <a:lnTo>
                    <a:pt x="888098" y="143827"/>
                  </a:lnTo>
                  <a:close/>
                </a:path>
                <a:path w="2684145" h="407034">
                  <a:moveTo>
                    <a:pt x="1116088" y="19126"/>
                  </a:moveTo>
                  <a:lnTo>
                    <a:pt x="917943" y="19126"/>
                  </a:lnTo>
                  <a:lnTo>
                    <a:pt x="917943" y="58496"/>
                  </a:lnTo>
                  <a:lnTo>
                    <a:pt x="995527" y="58496"/>
                  </a:lnTo>
                  <a:lnTo>
                    <a:pt x="995527" y="266776"/>
                  </a:lnTo>
                  <a:lnTo>
                    <a:pt x="1038504" y="266776"/>
                  </a:lnTo>
                  <a:lnTo>
                    <a:pt x="1038504" y="58496"/>
                  </a:lnTo>
                  <a:lnTo>
                    <a:pt x="1116088" y="58496"/>
                  </a:lnTo>
                  <a:lnTo>
                    <a:pt x="1116088" y="19126"/>
                  </a:lnTo>
                  <a:close/>
                </a:path>
                <a:path w="2684145" h="407034">
                  <a:moveTo>
                    <a:pt x="1496263" y="196951"/>
                  </a:moveTo>
                  <a:lnTo>
                    <a:pt x="1479181" y="213918"/>
                  </a:lnTo>
                  <a:lnTo>
                    <a:pt x="1460144" y="226047"/>
                  </a:lnTo>
                  <a:lnTo>
                    <a:pt x="1439189" y="233324"/>
                  </a:lnTo>
                  <a:lnTo>
                    <a:pt x="1416278" y="235737"/>
                  </a:lnTo>
                  <a:lnTo>
                    <a:pt x="1399019" y="234213"/>
                  </a:lnTo>
                  <a:lnTo>
                    <a:pt x="1354810" y="211277"/>
                  </a:lnTo>
                  <a:lnTo>
                    <a:pt x="1330756" y="164160"/>
                  </a:lnTo>
                  <a:lnTo>
                    <a:pt x="1329156" y="143827"/>
                  </a:lnTo>
                  <a:lnTo>
                    <a:pt x="1330756" y="123482"/>
                  </a:lnTo>
                  <a:lnTo>
                    <a:pt x="1354810" y="76085"/>
                  </a:lnTo>
                  <a:lnTo>
                    <a:pt x="1399349" y="52870"/>
                  </a:lnTo>
                  <a:lnTo>
                    <a:pt x="1416888" y="51320"/>
                  </a:lnTo>
                  <a:lnTo>
                    <a:pt x="1439862" y="53632"/>
                  </a:lnTo>
                  <a:lnTo>
                    <a:pt x="1460461" y="60579"/>
                  </a:lnTo>
                  <a:lnTo>
                    <a:pt x="1478661" y="72136"/>
                  </a:lnTo>
                  <a:lnTo>
                    <a:pt x="1494472" y="88328"/>
                  </a:lnTo>
                  <a:lnTo>
                    <a:pt x="1494472" y="36995"/>
                  </a:lnTo>
                  <a:lnTo>
                    <a:pt x="1476908" y="26555"/>
                  </a:lnTo>
                  <a:lnTo>
                    <a:pt x="1458214" y="19100"/>
                  </a:lnTo>
                  <a:lnTo>
                    <a:pt x="1438402" y="14617"/>
                  </a:lnTo>
                  <a:lnTo>
                    <a:pt x="1417472" y="13131"/>
                  </a:lnTo>
                  <a:lnTo>
                    <a:pt x="1390065" y="15468"/>
                  </a:lnTo>
                  <a:lnTo>
                    <a:pt x="1342618" y="34112"/>
                  </a:lnTo>
                  <a:lnTo>
                    <a:pt x="1306131" y="70294"/>
                  </a:lnTo>
                  <a:lnTo>
                    <a:pt x="1287322" y="117297"/>
                  </a:lnTo>
                  <a:lnTo>
                    <a:pt x="1284973" y="144437"/>
                  </a:lnTo>
                  <a:lnTo>
                    <a:pt x="1287310" y="171272"/>
                  </a:lnTo>
                  <a:lnTo>
                    <a:pt x="1305966" y="217678"/>
                  </a:lnTo>
                  <a:lnTo>
                    <a:pt x="1342224" y="253301"/>
                  </a:lnTo>
                  <a:lnTo>
                    <a:pt x="1389811" y="271653"/>
                  </a:lnTo>
                  <a:lnTo>
                    <a:pt x="1417472" y="273939"/>
                  </a:lnTo>
                  <a:lnTo>
                    <a:pt x="1438732" y="272338"/>
                  </a:lnTo>
                  <a:lnTo>
                    <a:pt x="1458950" y="267525"/>
                  </a:lnTo>
                  <a:lnTo>
                    <a:pt x="1478127" y="259511"/>
                  </a:lnTo>
                  <a:lnTo>
                    <a:pt x="1496263" y="248285"/>
                  </a:lnTo>
                  <a:lnTo>
                    <a:pt x="1496263" y="196951"/>
                  </a:lnTo>
                  <a:close/>
                </a:path>
                <a:path w="2684145" h="407034">
                  <a:moveTo>
                    <a:pt x="1809000" y="143827"/>
                  </a:moveTo>
                  <a:lnTo>
                    <a:pt x="1799678" y="92062"/>
                  </a:lnTo>
                  <a:lnTo>
                    <a:pt x="1772678" y="51320"/>
                  </a:lnTo>
                  <a:lnTo>
                    <a:pt x="1764830" y="44538"/>
                  </a:lnTo>
                  <a:lnTo>
                    <a:pt x="1764830" y="143827"/>
                  </a:lnTo>
                  <a:lnTo>
                    <a:pt x="1763229" y="164160"/>
                  </a:lnTo>
                  <a:lnTo>
                    <a:pt x="1739176" y="211277"/>
                  </a:lnTo>
                  <a:lnTo>
                    <a:pt x="1694967" y="234213"/>
                  </a:lnTo>
                  <a:lnTo>
                    <a:pt x="1677695" y="235737"/>
                  </a:lnTo>
                  <a:lnTo>
                    <a:pt x="1660423" y="234213"/>
                  </a:lnTo>
                  <a:lnTo>
                    <a:pt x="1616227" y="211277"/>
                  </a:lnTo>
                  <a:lnTo>
                    <a:pt x="1592160" y="164160"/>
                  </a:lnTo>
                  <a:lnTo>
                    <a:pt x="1590560" y="143827"/>
                  </a:lnTo>
                  <a:lnTo>
                    <a:pt x="1592148" y="123482"/>
                  </a:lnTo>
                  <a:lnTo>
                    <a:pt x="1615922" y="76085"/>
                  </a:lnTo>
                  <a:lnTo>
                    <a:pt x="1660182" y="52870"/>
                  </a:lnTo>
                  <a:lnTo>
                    <a:pt x="1677695" y="51320"/>
                  </a:lnTo>
                  <a:lnTo>
                    <a:pt x="1695272" y="52870"/>
                  </a:lnTo>
                  <a:lnTo>
                    <a:pt x="1739480" y="75793"/>
                  </a:lnTo>
                  <a:lnTo>
                    <a:pt x="1763255" y="123240"/>
                  </a:lnTo>
                  <a:lnTo>
                    <a:pt x="1764830" y="143827"/>
                  </a:lnTo>
                  <a:lnTo>
                    <a:pt x="1764830" y="44538"/>
                  </a:lnTo>
                  <a:lnTo>
                    <a:pt x="1751825" y="33934"/>
                  </a:lnTo>
                  <a:lnTo>
                    <a:pt x="1729549" y="22377"/>
                  </a:lnTo>
                  <a:lnTo>
                    <a:pt x="1704835" y="15443"/>
                  </a:lnTo>
                  <a:lnTo>
                    <a:pt x="1677695" y="13131"/>
                  </a:lnTo>
                  <a:lnTo>
                    <a:pt x="1650555" y="15443"/>
                  </a:lnTo>
                  <a:lnTo>
                    <a:pt x="1603552" y="33934"/>
                  </a:lnTo>
                  <a:lnTo>
                    <a:pt x="1567370" y="69862"/>
                  </a:lnTo>
                  <a:lnTo>
                    <a:pt x="1548726" y="116713"/>
                  </a:lnTo>
                  <a:lnTo>
                    <a:pt x="1546390" y="143827"/>
                  </a:lnTo>
                  <a:lnTo>
                    <a:pt x="1548726" y="170688"/>
                  </a:lnTo>
                  <a:lnTo>
                    <a:pt x="1567370" y="217246"/>
                  </a:lnTo>
                  <a:lnTo>
                    <a:pt x="1603552" y="253136"/>
                  </a:lnTo>
                  <a:lnTo>
                    <a:pt x="1650555" y="271627"/>
                  </a:lnTo>
                  <a:lnTo>
                    <a:pt x="1677695" y="273939"/>
                  </a:lnTo>
                  <a:lnTo>
                    <a:pt x="1704835" y="271627"/>
                  </a:lnTo>
                  <a:lnTo>
                    <a:pt x="1751825" y="253136"/>
                  </a:lnTo>
                  <a:lnTo>
                    <a:pt x="1788020" y="217246"/>
                  </a:lnTo>
                  <a:lnTo>
                    <a:pt x="1806663" y="170688"/>
                  </a:lnTo>
                  <a:lnTo>
                    <a:pt x="1809000" y="143827"/>
                  </a:lnTo>
                  <a:close/>
                </a:path>
                <a:path w="2684145" h="407034">
                  <a:moveTo>
                    <a:pt x="2112187" y="227406"/>
                  </a:moveTo>
                  <a:lnTo>
                    <a:pt x="2071598" y="227406"/>
                  </a:lnTo>
                  <a:lnTo>
                    <a:pt x="2071598" y="19126"/>
                  </a:lnTo>
                  <a:lnTo>
                    <a:pt x="2028634" y="19126"/>
                  </a:lnTo>
                  <a:lnTo>
                    <a:pt x="2028634" y="227406"/>
                  </a:lnTo>
                  <a:lnTo>
                    <a:pt x="1917611" y="227406"/>
                  </a:lnTo>
                  <a:lnTo>
                    <a:pt x="1917611" y="19126"/>
                  </a:lnTo>
                  <a:lnTo>
                    <a:pt x="1874647" y="19126"/>
                  </a:lnTo>
                  <a:lnTo>
                    <a:pt x="1874647" y="227406"/>
                  </a:lnTo>
                  <a:lnTo>
                    <a:pt x="1874647" y="266776"/>
                  </a:lnTo>
                  <a:lnTo>
                    <a:pt x="2072792" y="266776"/>
                  </a:lnTo>
                  <a:lnTo>
                    <a:pt x="2072792" y="332816"/>
                  </a:lnTo>
                  <a:lnTo>
                    <a:pt x="2112187" y="332816"/>
                  </a:lnTo>
                  <a:lnTo>
                    <a:pt x="2112187" y="266776"/>
                  </a:lnTo>
                  <a:lnTo>
                    <a:pt x="2112187" y="227406"/>
                  </a:lnTo>
                  <a:close/>
                </a:path>
                <a:path w="2684145" h="407034">
                  <a:moveTo>
                    <a:pt x="2370010" y="0"/>
                  </a:moveTo>
                  <a:lnTo>
                    <a:pt x="2200503" y="182626"/>
                  </a:lnTo>
                  <a:lnTo>
                    <a:pt x="2200503" y="19088"/>
                  </a:lnTo>
                  <a:lnTo>
                    <a:pt x="2157539" y="19088"/>
                  </a:lnTo>
                  <a:lnTo>
                    <a:pt x="2157539" y="284099"/>
                  </a:lnTo>
                  <a:lnTo>
                    <a:pt x="2327033" y="101447"/>
                  </a:lnTo>
                  <a:lnTo>
                    <a:pt x="2327033" y="266776"/>
                  </a:lnTo>
                  <a:lnTo>
                    <a:pt x="2370010" y="266776"/>
                  </a:lnTo>
                  <a:lnTo>
                    <a:pt x="2370010" y="0"/>
                  </a:lnTo>
                  <a:close/>
                </a:path>
                <a:path w="2684145" h="407034">
                  <a:moveTo>
                    <a:pt x="2683954" y="19088"/>
                  </a:moveTo>
                  <a:lnTo>
                    <a:pt x="2643365" y="19088"/>
                  </a:lnTo>
                  <a:lnTo>
                    <a:pt x="2643365" y="143230"/>
                  </a:lnTo>
                  <a:lnTo>
                    <a:pt x="2641968" y="161886"/>
                  </a:lnTo>
                  <a:lnTo>
                    <a:pt x="2620988" y="208889"/>
                  </a:lnTo>
                  <a:lnTo>
                    <a:pt x="2578671" y="234124"/>
                  </a:lnTo>
                  <a:lnTo>
                    <a:pt x="2578239" y="234124"/>
                  </a:lnTo>
                  <a:lnTo>
                    <a:pt x="2561005" y="235737"/>
                  </a:lnTo>
                  <a:lnTo>
                    <a:pt x="2513495" y="221145"/>
                  </a:lnTo>
                  <a:lnTo>
                    <a:pt x="2485263" y="180009"/>
                  </a:lnTo>
                  <a:lnTo>
                    <a:pt x="2479827" y="142633"/>
                  </a:lnTo>
                  <a:lnTo>
                    <a:pt x="2481300" y="122428"/>
                  </a:lnTo>
                  <a:lnTo>
                    <a:pt x="2503398" y="75501"/>
                  </a:lnTo>
                  <a:lnTo>
                    <a:pt x="2544635" y="52832"/>
                  </a:lnTo>
                  <a:lnTo>
                    <a:pt x="2561005" y="51320"/>
                  </a:lnTo>
                  <a:lnTo>
                    <a:pt x="2576728" y="52832"/>
                  </a:lnTo>
                  <a:lnTo>
                    <a:pt x="2618295" y="75196"/>
                  </a:lnTo>
                  <a:lnTo>
                    <a:pt x="2641790" y="122428"/>
                  </a:lnTo>
                  <a:lnTo>
                    <a:pt x="2643314" y="142633"/>
                  </a:lnTo>
                  <a:lnTo>
                    <a:pt x="2643365" y="143230"/>
                  </a:lnTo>
                  <a:lnTo>
                    <a:pt x="2643365" y="19088"/>
                  </a:lnTo>
                  <a:lnTo>
                    <a:pt x="2640977" y="19088"/>
                  </a:lnTo>
                  <a:lnTo>
                    <a:pt x="2640977" y="54305"/>
                  </a:lnTo>
                  <a:lnTo>
                    <a:pt x="2638171" y="51320"/>
                  </a:lnTo>
                  <a:lnTo>
                    <a:pt x="2624036" y="36283"/>
                  </a:lnTo>
                  <a:lnTo>
                    <a:pt x="2604262" y="23418"/>
                  </a:lnTo>
                  <a:lnTo>
                    <a:pt x="2581668" y="15709"/>
                  </a:lnTo>
                  <a:lnTo>
                    <a:pt x="2556230" y="13131"/>
                  </a:lnTo>
                  <a:lnTo>
                    <a:pt x="2531846" y="15278"/>
                  </a:lnTo>
                  <a:lnTo>
                    <a:pt x="2489022" y="32435"/>
                  </a:lnTo>
                  <a:lnTo>
                    <a:pt x="2455303" y="66268"/>
                  </a:lnTo>
                  <a:lnTo>
                    <a:pt x="2437841" y="113855"/>
                  </a:lnTo>
                  <a:lnTo>
                    <a:pt x="2435656" y="142633"/>
                  </a:lnTo>
                  <a:lnTo>
                    <a:pt x="2437854" y="171958"/>
                  </a:lnTo>
                  <a:lnTo>
                    <a:pt x="2455468" y="220306"/>
                  </a:lnTo>
                  <a:lnTo>
                    <a:pt x="2489416" y="254469"/>
                  </a:lnTo>
                  <a:lnTo>
                    <a:pt x="2532088" y="271780"/>
                  </a:lnTo>
                  <a:lnTo>
                    <a:pt x="2556230" y="273939"/>
                  </a:lnTo>
                  <a:lnTo>
                    <a:pt x="2581211" y="271335"/>
                  </a:lnTo>
                  <a:lnTo>
                    <a:pt x="2603665" y="263499"/>
                  </a:lnTo>
                  <a:lnTo>
                    <a:pt x="2623591" y="250444"/>
                  </a:lnTo>
                  <a:lnTo>
                    <a:pt x="2637574" y="235737"/>
                  </a:lnTo>
                  <a:lnTo>
                    <a:pt x="2640977" y="232156"/>
                  </a:lnTo>
                  <a:lnTo>
                    <a:pt x="2640977" y="266776"/>
                  </a:lnTo>
                  <a:lnTo>
                    <a:pt x="2683954" y="266776"/>
                  </a:lnTo>
                  <a:lnTo>
                    <a:pt x="2683954" y="232156"/>
                  </a:lnTo>
                  <a:lnTo>
                    <a:pt x="2683954" y="54305"/>
                  </a:lnTo>
                  <a:lnTo>
                    <a:pt x="2683954" y="1908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175635" y="6127865"/>
              <a:ext cx="223218" cy="248892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480024" y="6127865"/>
              <a:ext cx="181439" cy="247688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8718740" y="5957766"/>
              <a:ext cx="2200275" cy="557530"/>
            </a:xfrm>
            <a:custGeom>
              <a:avLst/>
              <a:gdLst/>
              <a:ahLst/>
              <a:cxnLst/>
              <a:rect l="l" t="t" r="r" b="b"/>
              <a:pathLst>
                <a:path w="2200275" h="557529">
                  <a:moveTo>
                    <a:pt x="202933" y="170141"/>
                  </a:moveTo>
                  <a:lnTo>
                    <a:pt x="159956" y="170141"/>
                  </a:lnTo>
                  <a:lnTo>
                    <a:pt x="159956" y="271741"/>
                  </a:lnTo>
                  <a:lnTo>
                    <a:pt x="42976" y="271741"/>
                  </a:lnTo>
                  <a:lnTo>
                    <a:pt x="42976" y="170141"/>
                  </a:lnTo>
                  <a:lnTo>
                    <a:pt x="0" y="170141"/>
                  </a:lnTo>
                  <a:lnTo>
                    <a:pt x="0" y="271741"/>
                  </a:lnTo>
                  <a:lnTo>
                    <a:pt x="0" y="311111"/>
                  </a:lnTo>
                  <a:lnTo>
                    <a:pt x="0" y="417791"/>
                  </a:lnTo>
                  <a:lnTo>
                    <a:pt x="42976" y="417791"/>
                  </a:lnTo>
                  <a:lnTo>
                    <a:pt x="42976" y="311111"/>
                  </a:lnTo>
                  <a:lnTo>
                    <a:pt x="159956" y="311111"/>
                  </a:lnTo>
                  <a:lnTo>
                    <a:pt x="159956" y="417791"/>
                  </a:lnTo>
                  <a:lnTo>
                    <a:pt x="202933" y="417791"/>
                  </a:lnTo>
                  <a:lnTo>
                    <a:pt x="202933" y="311111"/>
                  </a:lnTo>
                  <a:lnTo>
                    <a:pt x="202933" y="271741"/>
                  </a:lnTo>
                  <a:lnTo>
                    <a:pt x="202933" y="170141"/>
                  </a:lnTo>
                  <a:close/>
                </a:path>
                <a:path w="2200275" h="557529">
                  <a:moveTo>
                    <a:pt x="465543" y="341401"/>
                  </a:moveTo>
                  <a:lnTo>
                    <a:pt x="464350" y="325843"/>
                  </a:lnTo>
                  <a:lnTo>
                    <a:pt x="460768" y="312013"/>
                  </a:lnTo>
                  <a:lnTo>
                    <a:pt x="456425" y="303199"/>
                  </a:lnTo>
                  <a:lnTo>
                    <a:pt x="454799" y="299885"/>
                  </a:lnTo>
                  <a:lnTo>
                    <a:pt x="446443" y="289471"/>
                  </a:lnTo>
                  <a:lnTo>
                    <a:pt x="432777" y="278777"/>
                  </a:lnTo>
                  <a:lnTo>
                    <a:pt x="421373" y="273672"/>
                  </a:lnTo>
                  <a:lnTo>
                    <a:pt x="421373" y="341401"/>
                  </a:lnTo>
                  <a:lnTo>
                    <a:pt x="420370" y="351205"/>
                  </a:lnTo>
                  <a:lnTo>
                    <a:pt x="390029" y="377964"/>
                  </a:lnTo>
                  <a:lnTo>
                    <a:pt x="367055" y="379590"/>
                  </a:lnTo>
                  <a:lnTo>
                    <a:pt x="327075" y="379590"/>
                  </a:lnTo>
                  <a:lnTo>
                    <a:pt x="327075" y="303199"/>
                  </a:lnTo>
                  <a:lnTo>
                    <a:pt x="367652" y="303199"/>
                  </a:lnTo>
                  <a:lnTo>
                    <a:pt x="405853" y="310375"/>
                  </a:lnTo>
                  <a:lnTo>
                    <a:pt x="421373" y="341401"/>
                  </a:lnTo>
                  <a:lnTo>
                    <a:pt x="421373" y="273672"/>
                  </a:lnTo>
                  <a:lnTo>
                    <a:pt x="415696" y="271119"/>
                  </a:lnTo>
                  <a:lnTo>
                    <a:pt x="395185" y="266534"/>
                  </a:lnTo>
                  <a:lnTo>
                    <a:pt x="371233" y="264998"/>
                  </a:lnTo>
                  <a:lnTo>
                    <a:pt x="327075" y="264998"/>
                  </a:lnTo>
                  <a:lnTo>
                    <a:pt x="327075" y="170103"/>
                  </a:lnTo>
                  <a:lnTo>
                    <a:pt x="284099" y="170103"/>
                  </a:lnTo>
                  <a:lnTo>
                    <a:pt x="284099" y="417791"/>
                  </a:lnTo>
                  <a:lnTo>
                    <a:pt x="370636" y="417791"/>
                  </a:lnTo>
                  <a:lnTo>
                    <a:pt x="394208" y="416483"/>
                  </a:lnTo>
                  <a:lnTo>
                    <a:pt x="443458" y="396900"/>
                  </a:lnTo>
                  <a:lnTo>
                    <a:pt x="456298" y="379590"/>
                  </a:lnTo>
                  <a:lnTo>
                    <a:pt x="460019" y="372592"/>
                  </a:lnTo>
                  <a:lnTo>
                    <a:pt x="464159" y="357847"/>
                  </a:lnTo>
                  <a:lnTo>
                    <a:pt x="465543" y="341401"/>
                  </a:lnTo>
                  <a:close/>
                </a:path>
                <a:path w="2200275" h="557529">
                  <a:moveTo>
                    <a:pt x="538353" y="170103"/>
                  </a:moveTo>
                  <a:lnTo>
                    <a:pt x="495376" y="170103"/>
                  </a:lnTo>
                  <a:lnTo>
                    <a:pt x="495376" y="417791"/>
                  </a:lnTo>
                  <a:lnTo>
                    <a:pt x="538353" y="417791"/>
                  </a:lnTo>
                  <a:lnTo>
                    <a:pt x="538353" y="170103"/>
                  </a:lnTo>
                  <a:close/>
                </a:path>
                <a:path w="2200275" h="557529">
                  <a:moveTo>
                    <a:pt x="840955" y="302602"/>
                  </a:moveTo>
                  <a:lnTo>
                    <a:pt x="840168" y="275297"/>
                  </a:lnTo>
                  <a:lnTo>
                    <a:pt x="838733" y="266788"/>
                  </a:lnTo>
                  <a:lnTo>
                    <a:pt x="836028" y="250672"/>
                  </a:lnTo>
                  <a:lnTo>
                    <a:pt x="828522" y="228739"/>
                  </a:lnTo>
                  <a:lnTo>
                    <a:pt x="817664" y="209499"/>
                  </a:lnTo>
                  <a:lnTo>
                    <a:pt x="811263" y="202336"/>
                  </a:lnTo>
                  <a:lnTo>
                    <a:pt x="799947" y="189661"/>
                  </a:lnTo>
                  <a:lnTo>
                    <a:pt x="796772" y="187579"/>
                  </a:lnTo>
                  <a:lnTo>
                    <a:pt x="796772" y="266788"/>
                  </a:lnTo>
                  <a:lnTo>
                    <a:pt x="651154" y="266788"/>
                  </a:lnTo>
                  <a:lnTo>
                    <a:pt x="667207" y="230251"/>
                  </a:lnTo>
                  <a:lnTo>
                    <a:pt x="698677" y="206883"/>
                  </a:lnTo>
                  <a:lnTo>
                    <a:pt x="723963" y="202336"/>
                  </a:lnTo>
                  <a:lnTo>
                    <a:pt x="737666" y="203479"/>
                  </a:lnTo>
                  <a:lnTo>
                    <a:pt x="737362" y="203479"/>
                  </a:lnTo>
                  <a:lnTo>
                    <a:pt x="749554" y="206743"/>
                  </a:lnTo>
                  <a:lnTo>
                    <a:pt x="780491" y="229463"/>
                  </a:lnTo>
                  <a:lnTo>
                    <a:pt x="796772" y="266788"/>
                  </a:lnTo>
                  <a:lnTo>
                    <a:pt x="796772" y="187579"/>
                  </a:lnTo>
                  <a:lnTo>
                    <a:pt x="778421" y="175475"/>
                  </a:lnTo>
                  <a:lnTo>
                    <a:pt x="753097" y="166979"/>
                  </a:lnTo>
                  <a:lnTo>
                    <a:pt x="723963" y="164134"/>
                  </a:lnTo>
                  <a:lnTo>
                    <a:pt x="697903" y="166471"/>
                  </a:lnTo>
                  <a:lnTo>
                    <a:pt x="654189" y="185127"/>
                  </a:lnTo>
                  <a:lnTo>
                    <a:pt x="622300" y="221310"/>
                  </a:lnTo>
                  <a:lnTo>
                    <a:pt x="606031" y="268300"/>
                  </a:lnTo>
                  <a:lnTo>
                    <a:pt x="603999" y="295440"/>
                  </a:lnTo>
                  <a:lnTo>
                    <a:pt x="606247" y="325678"/>
                  </a:lnTo>
                  <a:lnTo>
                    <a:pt x="624306" y="374167"/>
                  </a:lnTo>
                  <a:lnTo>
                    <a:pt x="659041" y="406654"/>
                  </a:lnTo>
                  <a:lnTo>
                    <a:pt x="702157" y="422910"/>
                  </a:lnTo>
                  <a:lnTo>
                    <a:pt x="726363" y="424942"/>
                  </a:lnTo>
                  <a:lnTo>
                    <a:pt x="749630" y="423049"/>
                  </a:lnTo>
                  <a:lnTo>
                    <a:pt x="771118" y="417347"/>
                  </a:lnTo>
                  <a:lnTo>
                    <a:pt x="790816" y="407835"/>
                  </a:lnTo>
                  <a:lnTo>
                    <a:pt x="808723" y="394512"/>
                  </a:lnTo>
                  <a:lnTo>
                    <a:pt x="816546" y="386753"/>
                  </a:lnTo>
                  <a:lnTo>
                    <a:pt x="817333" y="385978"/>
                  </a:lnTo>
                  <a:lnTo>
                    <a:pt x="825271" y="376466"/>
                  </a:lnTo>
                  <a:lnTo>
                    <a:pt x="832548" y="365975"/>
                  </a:lnTo>
                  <a:lnTo>
                    <a:pt x="839152" y="354533"/>
                  </a:lnTo>
                  <a:lnTo>
                    <a:pt x="803338" y="334835"/>
                  </a:lnTo>
                  <a:lnTo>
                    <a:pt x="798385" y="344347"/>
                  </a:lnTo>
                  <a:lnTo>
                    <a:pt x="792454" y="353187"/>
                  </a:lnTo>
                  <a:lnTo>
                    <a:pt x="754253" y="382282"/>
                  </a:lnTo>
                  <a:lnTo>
                    <a:pt x="726948" y="386753"/>
                  </a:lnTo>
                  <a:lnTo>
                    <a:pt x="711161" y="385305"/>
                  </a:lnTo>
                  <a:lnTo>
                    <a:pt x="671436" y="363486"/>
                  </a:lnTo>
                  <a:lnTo>
                    <a:pt x="649846" y="320509"/>
                  </a:lnTo>
                  <a:lnTo>
                    <a:pt x="648169" y="302602"/>
                  </a:lnTo>
                  <a:lnTo>
                    <a:pt x="840955" y="302602"/>
                  </a:lnTo>
                  <a:close/>
                </a:path>
                <a:path w="2200275" h="557529">
                  <a:moveTo>
                    <a:pt x="1244993" y="170103"/>
                  </a:moveTo>
                  <a:lnTo>
                    <a:pt x="1045641" y="170103"/>
                  </a:lnTo>
                  <a:lnTo>
                    <a:pt x="1045641" y="209473"/>
                  </a:lnTo>
                  <a:lnTo>
                    <a:pt x="1045641" y="417753"/>
                  </a:lnTo>
                  <a:lnTo>
                    <a:pt x="1088618" y="417753"/>
                  </a:lnTo>
                  <a:lnTo>
                    <a:pt x="1088618" y="209473"/>
                  </a:lnTo>
                  <a:lnTo>
                    <a:pt x="1202016" y="209473"/>
                  </a:lnTo>
                  <a:lnTo>
                    <a:pt x="1202016" y="417753"/>
                  </a:lnTo>
                  <a:lnTo>
                    <a:pt x="1244993" y="417753"/>
                  </a:lnTo>
                  <a:lnTo>
                    <a:pt x="1244993" y="209473"/>
                  </a:lnTo>
                  <a:lnTo>
                    <a:pt x="1244993" y="170103"/>
                  </a:lnTo>
                  <a:close/>
                </a:path>
                <a:path w="2200275" h="557529">
                  <a:moveTo>
                    <a:pt x="1574431" y="295440"/>
                  </a:moveTo>
                  <a:lnTo>
                    <a:pt x="1566303" y="245833"/>
                  </a:lnTo>
                  <a:lnTo>
                    <a:pt x="1541919" y="203238"/>
                  </a:lnTo>
                  <a:lnTo>
                    <a:pt x="1540979" y="202336"/>
                  </a:lnTo>
                  <a:lnTo>
                    <a:pt x="1530273" y="191998"/>
                  </a:lnTo>
                  <a:lnTo>
                    <a:pt x="1530273" y="295440"/>
                  </a:lnTo>
                  <a:lnTo>
                    <a:pt x="1528914" y="313474"/>
                  </a:lnTo>
                  <a:lnTo>
                    <a:pt x="1528889" y="313817"/>
                  </a:lnTo>
                  <a:lnTo>
                    <a:pt x="1508188" y="360197"/>
                  </a:lnTo>
                  <a:lnTo>
                    <a:pt x="1467002" y="385102"/>
                  </a:lnTo>
                  <a:lnTo>
                    <a:pt x="1449692" y="386753"/>
                  </a:lnTo>
                  <a:lnTo>
                    <a:pt x="1432077" y="385102"/>
                  </a:lnTo>
                  <a:lnTo>
                    <a:pt x="1425956" y="383171"/>
                  </a:lnTo>
                  <a:lnTo>
                    <a:pt x="1416202" y="380111"/>
                  </a:lnTo>
                  <a:lnTo>
                    <a:pt x="1402080" y="371817"/>
                  </a:lnTo>
                  <a:lnTo>
                    <a:pt x="1389710" y="360197"/>
                  </a:lnTo>
                  <a:lnTo>
                    <a:pt x="1379689" y="346189"/>
                  </a:lnTo>
                  <a:lnTo>
                    <a:pt x="1372552" y="330733"/>
                  </a:lnTo>
                  <a:lnTo>
                    <a:pt x="1372476" y="330581"/>
                  </a:lnTo>
                  <a:lnTo>
                    <a:pt x="1368259" y="313817"/>
                  </a:lnTo>
                  <a:lnTo>
                    <a:pt x="1368171" y="313474"/>
                  </a:lnTo>
                  <a:lnTo>
                    <a:pt x="1366786" y="295440"/>
                  </a:lnTo>
                  <a:lnTo>
                    <a:pt x="1366735" y="294843"/>
                  </a:lnTo>
                  <a:lnTo>
                    <a:pt x="1368272" y="275069"/>
                  </a:lnTo>
                  <a:lnTo>
                    <a:pt x="1368298" y="274739"/>
                  </a:lnTo>
                  <a:lnTo>
                    <a:pt x="1372971" y="256946"/>
                  </a:lnTo>
                  <a:lnTo>
                    <a:pt x="1373009" y="256794"/>
                  </a:lnTo>
                  <a:lnTo>
                    <a:pt x="1380820" y="241058"/>
                  </a:lnTo>
                  <a:lnTo>
                    <a:pt x="1391818" y="227406"/>
                  </a:lnTo>
                  <a:lnTo>
                    <a:pt x="1404785" y="216433"/>
                  </a:lnTo>
                  <a:lnTo>
                    <a:pt x="1418666" y="208597"/>
                  </a:lnTo>
                  <a:lnTo>
                    <a:pt x="1430858" y="204724"/>
                  </a:lnTo>
                  <a:lnTo>
                    <a:pt x="1433436" y="203898"/>
                  </a:lnTo>
                  <a:lnTo>
                    <a:pt x="1449095" y="202336"/>
                  </a:lnTo>
                  <a:lnTo>
                    <a:pt x="1464729" y="203898"/>
                  </a:lnTo>
                  <a:lnTo>
                    <a:pt x="1479384" y="208597"/>
                  </a:lnTo>
                  <a:lnTo>
                    <a:pt x="1493075" y="216433"/>
                  </a:lnTo>
                  <a:lnTo>
                    <a:pt x="1505800" y="227406"/>
                  </a:lnTo>
                  <a:lnTo>
                    <a:pt x="1516507" y="241058"/>
                  </a:lnTo>
                  <a:lnTo>
                    <a:pt x="1524076" y="256794"/>
                  </a:lnTo>
                  <a:lnTo>
                    <a:pt x="1524152" y="256946"/>
                  </a:lnTo>
                  <a:lnTo>
                    <a:pt x="1528660" y="274739"/>
                  </a:lnTo>
                  <a:lnTo>
                    <a:pt x="1528737" y="275069"/>
                  </a:lnTo>
                  <a:lnTo>
                    <a:pt x="1530223" y="294843"/>
                  </a:lnTo>
                  <a:lnTo>
                    <a:pt x="1530273" y="295440"/>
                  </a:lnTo>
                  <a:lnTo>
                    <a:pt x="1530273" y="191998"/>
                  </a:lnTo>
                  <a:lnTo>
                    <a:pt x="1524215" y="186131"/>
                  </a:lnTo>
                  <a:lnTo>
                    <a:pt x="1503641" y="173913"/>
                  </a:lnTo>
                  <a:lnTo>
                    <a:pt x="1480489" y="166674"/>
                  </a:lnTo>
                  <a:lnTo>
                    <a:pt x="1481188" y="166674"/>
                  </a:lnTo>
                  <a:lnTo>
                    <a:pt x="1453870" y="164134"/>
                  </a:lnTo>
                  <a:lnTo>
                    <a:pt x="1429105" y="166674"/>
                  </a:lnTo>
                  <a:lnTo>
                    <a:pt x="1406728" y="174282"/>
                  </a:lnTo>
                  <a:lnTo>
                    <a:pt x="1386738" y="186969"/>
                  </a:lnTo>
                  <a:lnTo>
                    <a:pt x="1369136" y="204724"/>
                  </a:lnTo>
                  <a:lnTo>
                    <a:pt x="1369136" y="170103"/>
                  </a:lnTo>
                  <a:lnTo>
                    <a:pt x="1326146" y="170103"/>
                  </a:lnTo>
                  <a:lnTo>
                    <a:pt x="1326146" y="557453"/>
                  </a:lnTo>
                  <a:lnTo>
                    <a:pt x="1369136" y="557453"/>
                  </a:lnTo>
                  <a:lnTo>
                    <a:pt x="1369136" y="383171"/>
                  </a:lnTo>
                  <a:lnTo>
                    <a:pt x="1386624" y="401459"/>
                  </a:lnTo>
                  <a:lnTo>
                    <a:pt x="1406880" y="414502"/>
                  </a:lnTo>
                  <a:lnTo>
                    <a:pt x="1429893" y="422338"/>
                  </a:lnTo>
                  <a:lnTo>
                    <a:pt x="1455661" y="424942"/>
                  </a:lnTo>
                  <a:lnTo>
                    <a:pt x="1481442" y="422579"/>
                  </a:lnTo>
                  <a:lnTo>
                    <a:pt x="1504454" y="415480"/>
                  </a:lnTo>
                  <a:lnTo>
                    <a:pt x="1524711" y="403631"/>
                  </a:lnTo>
                  <a:lnTo>
                    <a:pt x="1542211" y="387057"/>
                  </a:lnTo>
                  <a:lnTo>
                    <a:pt x="1542415" y="386753"/>
                  </a:lnTo>
                  <a:lnTo>
                    <a:pt x="1556308" y="367118"/>
                  </a:lnTo>
                  <a:lnTo>
                    <a:pt x="1566379" y="345198"/>
                  </a:lnTo>
                  <a:lnTo>
                    <a:pt x="1572425" y="321310"/>
                  </a:lnTo>
                  <a:lnTo>
                    <a:pt x="1574431" y="295440"/>
                  </a:lnTo>
                  <a:close/>
                </a:path>
                <a:path w="2200275" h="557529">
                  <a:moveTo>
                    <a:pt x="1887207" y="294843"/>
                  </a:moveTo>
                  <a:lnTo>
                    <a:pt x="1877885" y="243078"/>
                  </a:lnTo>
                  <a:lnTo>
                    <a:pt x="1850898" y="202336"/>
                  </a:lnTo>
                  <a:lnTo>
                    <a:pt x="1843049" y="195554"/>
                  </a:lnTo>
                  <a:lnTo>
                    <a:pt x="1843049" y="294843"/>
                  </a:lnTo>
                  <a:lnTo>
                    <a:pt x="1841436" y="315175"/>
                  </a:lnTo>
                  <a:lnTo>
                    <a:pt x="1817382" y="362292"/>
                  </a:lnTo>
                  <a:lnTo>
                    <a:pt x="1773174" y="385229"/>
                  </a:lnTo>
                  <a:lnTo>
                    <a:pt x="1755902" y="386753"/>
                  </a:lnTo>
                  <a:lnTo>
                    <a:pt x="1738630" y="385229"/>
                  </a:lnTo>
                  <a:lnTo>
                    <a:pt x="1694434" y="362292"/>
                  </a:lnTo>
                  <a:lnTo>
                    <a:pt x="1670367" y="315175"/>
                  </a:lnTo>
                  <a:lnTo>
                    <a:pt x="1668767" y="294843"/>
                  </a:lnTo>
                  <a:lnTo>
                    <a:pt x="1670354" y="274497"/>
                  </a:lnTo>
                  <a:lnTo>
                    <a:pt x="1694129" y="227101"/>
                  </a:lnTo>
                  <a:lnTo>
                    <a:pt x="1738388" y="203885"/>
                  </a:lnTo>
                  <a:lnTo>
                    <a:pt x="1755902" y="202336"/>
                  </a:lnTo>
                  <a:lnTo>
                    <a:pt x="1773643" y="203885"/>
                  </a:lnTo>
                  <a:lnTo>
                    <a:pt x="1773478" y="203885"/>
                  </a:lnTo>
                  <a:lnTo>
                    <a:pt x="1789696" y="208534"/>
                  </a:lnTo>
                  <a:lnTo>
                    <a:pt x="1828774" y="240245"/>
                  </a:lnTo>
                  <a:lnTo>
                    <a:pt x="1843049" y="294843"/>
                  </a:lnTo>
                  <a:lnTo>
                    <a:pt x="1843049" y="195554"/>
                  </a:lnTo>
                  <a:lnTo>
                    <a:pt x="1830044" y="184950"/>
                  </a:lnTo>
                  <a:lnTo>
                    <a:pt x="1807756" y="173393"/>
                  </a:lnTo>
                  <a:lnTo>
                    <a:pt x="1783041" y="166458"/>
                  </a:lnTo>
                  <a:lnTo>
                    <a:pt x="1755902" y="164147"/>
                  </a:lnTo>
                  <a:lnTo>
                    <a:pt x="1728762" y="166458"/>
                  </a:lnTo>
                  <a:lnTo>
                    <a:pt x="1681759" y="184950"/>
                  </a:lnTo>
                  <a:lnTo>
                    <a:pt x="1645577" y="220878"/>
                  </a:lnTo>
                  <a:lnTo>
                    <a:pt x="1626933" y="267728"/>
                  </a:lnTo>
                  <a:lnTo>
                    <a:pt x="1624609" y="294843"/>
                  </a:lnTo>
                  <a:lnTo>
                    <a:pt x="1626933" y="321703"/>
                  </a:lnTo>
                  <a:lnTo>
                    <a:pt x="1645577" y="368261"/>
                  </a:lnTo>
                  <a:lnTo>
                    <a:pt x="1681759" y="404152"/>
                  </a:lnTo>
                  <a:lnTo>
                    <a:pt x="1728762" y="422643"/>
                  </a:lnTo>
                  <a:lnTo>
                    <a:pt x="1755902" y="424954"/>
                  </a:lnTo>
                  <a:lnTo>
                    <a:pt x="1783041" y="422643"/>
                  </a:lnTo>
                  <a:lnTo>
                    <a:pt x="1807756" y="415709"/>
                  </a:lnTo>
                  <a:lnTo>
                    <a:pt x="1830044" y="404152"/>
                  </a:lnTo>
                  <a:lnTo>
                    <a:pt x="1849907" y="387959"/>
                  </a:lnTo>
                  <a:lnTo>
                    <a:pt x="1850898" y="386753"/>
                  </a:lnTo>
                  <a:lnTo>
                    <a:pt x="1866226" y="368261"/>
                  </a:lnTo>
                  <a:lnTo>
                    <a:pt x="1877885" y="346176"/>
                  </a:lnTo>
                  <a:lnTo>
                    <a:pt x="1884883" y="321703"/>
                  </a:lnTo>
                  <a:lnTo>
                    <a:pt x="1887207" y="294843"/>
                  </a:lnTo>
                  <a:close/>
                </a:path>
                <a:path w="2200275" h="557529">
                  <a:moveTo>
                    <a:pt x="2199868" y="294843"/>
                  </a:moveTo>
                  <a:lnTo>
                    <a:pt x="2197582" y="268211"/>
                  </a:lnTo>
                  <a:lnTo>
                    <a:pt x="2190699" y="243814"/>
                  </a:lnTo>
                  <a:lnTo>
                    <a:pt x="2179231" y="221653"/>
                  </a:lnTo>
                  <a:lnTo>
                    <a:pt x="2163648" y="202336"/>
                  </a:lnTo>
                  <a:lnTo>
                    <a:pt x="2163178" y="201739"/>
                  </a:lnTo>
                  <a:lnTo>
                    <a:pt x="2155710" y="195453"/>
                  </a:lnTo>
                  <a:lnTo>
                    <a:pt x="2155710" y="294843"/>
                  </a:lnTo>
                  <a:lnTo>
                    <a:pt x="2154097" y="315175"/>
                  </a:lnTo>
                  <a:lnTo>
                    <a:pt x="2130044" y="362292"/>
                  </a:lnTo>
                  <a:lnTo>
                    <a:pt x="2085835" y="385229"/>
                  </a:lnTo>
                  <a:lnTo>
                    <a:pt x="2068563" y="386753"/>
                  </a:lnTo>
                  <a:lnTo>
                    <a:pt x="2051291" y="385229"/>
                  </a:lnTo>
                  <a:lnTo>
                    <a:pt x="2007095" y="362292"/>
                  </a:lnTo>
                  <a:lnTo>
                    <a:pt x="1983028" y="315175"/>
                  </a:lnTo>
                  <a:lnTo>
                    <a:pt x="1981428" y="294843"/>
                  </a:lnTo>
                  <a:lnTo>
                    <a:pt x="1983016" y="274497"/>
                  </a:lnTo>
                  <a:lnTo>
                    <a:pt x="2006790" y="227101"/>
                  </a:lnTo>
                  <a:lnTo>
                    <a:pt x="2051050" y="203885"/>
                  </a:lnTo>
                  <a:lnTo>
                    <a:pt x="2068563" y="202336"/>
                  </a:lnTo>
                  <a:lnTo>
                    <a:pt x="2086140" y="203885"/>
                  </a:lnTo>
                  <a:lnTo>
                    <a:pt x="2130348" y="226809"/>
                  </a:lnTo>
                  <a:lnTo>
                    <a:pt x="2154123" y="274256"/>
                  </a:lnTo>
                  <a:lnTo>
                    <a:pt x="2155710" y="294843"/>
                  </a:lnTo>
                  <a:lnTo>
                    <a:pt x="2155710" y="195453"/>
                  </a:lnTo>
                  <a:lnTo>
                    <a:pt x="2143645" y="185293"/>
                  </a:lnTo>
                  <a:lnTo>
                    <a:pt x="2121763" y="173545"/>
                  </a:lnTo>
                  <a:lnTo>
                    <a:pt x="2097532" y="166497"/>
                  </a:lnTo>
                  <a:lnTo>
                    <a:pt x="2070950" y="164147"/>
                  </a:lnTo>
                  <a:lnTo>
                    <a:pt x="2041601" y="166979"/>
                  </a:lnTo>
                  <a:lnTo>
                    <a:pt x="2016798" y="175488"/>
                  </a:lnTo>
                  <a:lnTo>
                    <a:pt x="1996541" y="189661"/>
                  </a:lnTo>
                  <a:lnTo>
                    <a:pt x="1980831" y="209511"/>
                  </a:lnTo>
                  <a:lnTo>
                    <a:pt x="1979637" y="209511"/>
                  </a:lnTo>
                  <a:lnTo>
                    <a:pt x="1988642" y="159753"/>
                  </a:lnTo>
                  <a:lnTo>
                    <a:pt x="2011045" y="116763"/>
                  </a:lnTo>
                  <a:lnTo>
                    <a:pt x="2040699" y="89941"/>
                  </a:lnTo>
                  <a:lnTo>
                    <a:pt x="2082685" y="74015"/>
                  </a:lnTo>
                  <a:lnTo>
                    <a:pt x="2110346" y="67449"/>
                  </a:lnTo>
                  <a:lnTo>
                    <a:pt x="2118715" y="65290"/>
                  </a:lnTo>
                  <a:lnTo>
                    <a:pt x="2154059" y="50063"/>
                  </a:lnTo>
                  <a:lnTo>
                    <a:pt x="2182634" y="20370"/>
                  </a:lnTo>
                  <a:lnTo>
                    <a:pt x="2191512" y="0"/>
                  </a:lnTo>
                  <a:lnTo>
                    <a:pt x="2143772" y="0"/>
                  </a:lnTo>
                  <a:lnTo>
                    <a:pt x="2140991" y="7581"/>
                  </a:lnTo>
                  <a:lnTo>
                    <a:pt x="2136013" y="13843"/>
                  </a:lnTo>
                  <a:lnTo>
                    <a:pt x="2092629" y="32042"/>
                  </a:lnTo>
                  <a:lnTo>
                    <a:pt x="2075434" y="35725"/>
                  </a:lnTo>
                  <a:lnTo>
                    <a:pt x="2071052" y="36715"/>
                  </a:lnTo>
                  <a:lnTo>
                    <a:pt x="2066671" y="37909"/>
                  </a:lnTo>
                  <a:lnTo>
                    <a:pt x="2051164" y="41694"/>
                  </a:lnTo>
                  <a:lnTo>
                    <a:pt x="2046681" y="43078"/>
                  </a:lnTo>
                  <a:lnTo>
                    <a:pt x="2040305" y="45872"/>
                  </a:lnTo>
                  <a:lnTo>
                    <a:pt x="2036432" y="47459"/>
                  </a:lnTo>
                  <a:lnTo>
                    <a:pt x="2027288" y="51041"/>
                  </a:lnTo>
                  <a:lnTo>
                    <a:pt x="2022995" y="53035"/>
                  </a:lnTo>
                  <a:lnTo>
                    <a:pt x="1982343" y="85725"/>
                  </a:lnTo>
                  <a:lnTo>
                    <a:pt x="1948535" y="158775"/>
                  </a:lnTo>
                  <a:lnTo>
                    <a:pt x="1940077" y="208191"/>
                  </a:lnTo>
                  <a:lnTo>
                    <a:pt x="1937258" y="266204"/>
                  </a:lnTo>
                  <a:lnTo>
                    <a:pt x="1939874" y="307759"/>
                  </a:lnTo>
                  <a:lnTo>
                    <a:pt x="1960765" y="371614"/>
                  </a:lnTo>
                  <a:lnTo>
                    <a:pt x="1996909" y="407504"/>
                  </a:lnTo>
                  <a:lnTo>
                    <a:pt x="2039581" y="423011"/>
                  </a:lnTo>
                  <a:lnTo>
                    <a:pt x="2064385" y="424954"/>
                  </a:lnTo>
                  <a:lnTo>
                    <a:pt x="2093112" y="422643"/>
                  </a:lnTo>
                  <a:lnTo>
                    <a:pt x="2119007" y="415709"/>
                  </a:lnTo>
                  <a:lnTo>
                    <a:pt x="2142058" y="404152"/>
                  </a:lnTo>
                  <a:lnTo>
                    <a:pt x="2162276" y="387959"/>
                  </a:lnTo>
                  <a:lnTo>
                    <a:pt x="2163280" y="386753"/>
                  </a:lnTo>
                  <a:lnTo>
                    <a:pt x="2178723" y="368261"/>
                  </a:lnTo>
                  <a:lnTo>
                    <a:pt x="2190470" y="346176"/>
                  </a:lnTo>
                  <a:lnTo>
                    <a:pt x="2197519" y="321703"/>
                  </a:lnTo>
                  <a:lnTo>
                    <a:pt x="2199868" y="29484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948483" y="6127865"/>
              <a:ext cx="223218" cy="248892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11237303" y="6108769"/>
              <a:ext cx="903605" cy="284480"/>
            </a:xfrm>
            <a:custGeom>
              <a:avLst/>
              <a:gdLst/>
              <a:ahLst/>
              <a:cxnLst/>
              <a:rect l="l" t="t" r="r" b="b"/>
              <a:pathLst>
                <a:path w="903604" h="284479">
                  <a:moveTo>
                    <a:pt x="236956" y="151599"/>
                  </a:moveTo>
                  <a:lnTo>
                    <a:pt x="232029" y="99669"/>
                  </a:lnTo>
                  <a:lnTo>
                    <a:pt x="213677" y="58496"/>
                  </a:lnTo>
                  <a:lnTo>
                    <a:pt x="192786" y="36576"/>
                  </a:lnTo>
                  <a:lnTo>
                    <a:pt x="192786" y="115785"/>
                  </a:lnTo>
                  <a:lnTo>
                    <a:pt x="47167" y="115785"/>
                  </a:lnTo>
                  <a:lnTo>
                    <a:pt x="63220" y="79248"/>
                  </a:lnTo>
                  <a:lnTo>
                    <a:pt x="94678" y="55880"/>
                  </a:lnTo>
                  <a:lnTo>
                    <a:pt x="119964" y="51333"/>
                  </a:lnTo>
                  <a:lnTo>
                    <a:pt x="133680" y="52476"/>
                  </a:lnTo>
                  <a:lnTo>
                    <a:pt x="133375" y="52476"/>
                  </a:lnTo>
                  <a:lnTo>
                    <a:pt x="145554" y="55740"/>
                  </a:lnTo>
                  <a:lnTo>
                    <a:pt x="176504" y="78460"/>
                  </a:lnTo>
                  <a:lnTo>
                    <a:pt x="192786" y="115785"/>
                  </a:lnTo>
                  <a:lnTo>
                    <a:pt x="192786" y="36576"/>
                  </a:lnTo>
                  <a:lnTo>
                    <a:pt x="174434" y="24472"/>
                  </a:lnTo>
                  <a:lnTo>
                    <a:pt x="149098" y="15976"/>
                  </a:lnTo>
                  <a:lnTo>
                    <a:pt x="119964" y="13131"/>
                  </a:lnTo>
                  <a:lnTo>
                    <a:pt x="93916" y="15468"/>
                  </a:lnTo>
                  <a:lnTo>
                    <a:pt x="50203" y="34124"/>
                  </a:lnTo>
                  <a:lnTo>
                    <a:pt x="18300" y="70307"/>
                  </a:lnTo>
                  <a:lnTo>
                    <a:pt x="2032" y="117297"/>
                  </a:lnTo>
                  <a:lnTo>
                    <a:pt x="0" y="144437"/>
                  </a:lnTo>
                  <a:lnTo>
                    <a:pt x="2260" y="174675"/>
                  </a:lnTo>
                  <a:lnTo>
                    <a:pt x="20320" y="223164"/>
                  </a:lnTo>
                  <a:lnTo>
                    <a:pt x="55041" y="255651"/>
                  </a:lnTo>
                  <a:lnTo>
                    <a:pt x="98171" y="271907"/>
                  </a:lnTo>
                  <a:lnTo>
                    <a:pt x="122364" y="273939"/>
                  </a:lnTo>
                  <a:lnTo>
                    <a:pt x="145643" y="272046"/>
                  </a:lnTo>
                  <a:lnTo>
                    <a:pt x="167132" y="266344"/>
                  </a:lnTo>
                  <a:lnTo>
                    <a:pt x="186829" y="256832"/>
                  </a:lnTo>
                  <a:lnTo>
                    <a:pt x="204724" y="243509"/>
                  </a:lnTo>
                  <a:lnTo>
                    <a:pt x="212547" y="235750"/>
                  </a:lnTo>
                  <a:lnTo>
                    <a:pt x="213334" y="234975"/>
                  </a:lnTo>
                  <a:lnTo>
                    <a:pt x="221284" y="225463"/>
                  </a:lnTo>
                  <a:lnTo>
                    <a:pt x="228561" y="214972"/>
                  </a:lnTo>
                  <a:lnTo>
                    <a:pt x="235153" y="203530"/>
                  </a:lnTo>
                  <a:lnTo>
                    <a:pt x="199351" y="183832"/>
                  </a:lnTo>
                  <a:lnTo>
                    <a:pt x="194386" y="193344"/>
                  </a:lnTo>
                  <a:lnTo>
                    <a:pt x="188455" y="202184"/>
                  </a:lnTo>
                  <a:lnTo>
                    <a:pt x="150266" y="231279"/>
                  </a:lnTo>
                  <a:lnTo>
                    <a:pt x="122948" y="235750"/>
                  </a:lnTo>
                  <a:lnTo>
                    <a:pt x="107175" y="234302"/>
                  </a:lnTo>
                  <a:lnTo>
                    <a:pt x="67449" y="212483"/>
                  </a:lnTo>
                  <a:lnTo>
                    <a:pt x="45847" y="169506"/>
                  </a:lnTo>
                  <a:lnTo>
                    <a:pt x="44183" y="151599"/>
                  </a:lnTo>
                  <a:lnTo>
                    <a:pt x="236956" y="151599"/>
                  </a:lnTo>
                  <a:close/>
                </a:path>
                <a:path w="903604" h="284479">
                  <a:moveTo>
                    <a:pt x="596252" y="266788"/>
                  </a:moveTo>
                  <a:lnTo>
                    <a:pt x="536575" y="0"/>
                  </a:lnTo>
                  <a:lnTo>
                    <a:pt x="436308" y="201739"/>
                  </a:lnTo>
                  <a:lnTo>
                    <a:pt x="333641" y="0"/>
                  </a:lnTo>
                  <a:lnTo>
                    <a:pt x="273964" y="266788"/>
                  </a:lnTo>
                  <a:lnTo>
                    <a:pt x="318135" y="266788"/>
                  </a:lnTo>
                  <a:lnTo>
                    <a:pt x="349758" y="113398"/>
                  </a:lnTo>
                  <a:lnTo>
                    <a:pt x="435114" y="284099"/>
                  </a:lnTo>
                  <a:lnTo>
                    <a:pt x="519277" y="113398"/>
                  </a:lnTo>
                  <a:lnTo>
                    <a:pt x="552094" y="266788"/>
                  </a:lnTo>
                  <a:lnTo>
                    <a:pt x="596252" y="266788"/>
                  </a:lnTo>
                  <a:close/>
                </a:path>
                <a:path w="903604" h="284479">
                  <a:moveTo>
                    <a:pt x="830287" y="190398"/>
                  </a:moveTo>
                  <a:lnTo>
                    <a:pt x="821143" y="152196"/>
                  </a:lnTo>
                  <a:lnTo>
                    <a:pt x="786091" y="122669"/>
                  </a:lnTo>
                  <a:lnTo>
                    <a:pt x="786091" y="190398"/>
                  </a:lnTo>
                  <a:lnTo>
                    <a:pt x="785088" y="200202"/>
                  </a:lnTo>
                  <a:lnTo>
                    <a:pt x="754748" y="226961"/>
                  </a:lnTo>
                  <a:lnTo>
                    <a:pt x="731748" y="228587"/>
                  </a:lnTo>
                  <a:lnTo>
                    <a:pt x="691756" y="228587"/>
                  </a:lnTo>
                  <a:lnTo>
                    <a:pt x="691756" y="152196"/>
                  </a:lnTo>
                  <a:lnTo>
                    <a:pt x="732383" y="152196"/>
                  </a:lnTo>
                  <a:lnTo>
                    <a:pt x="770597" y="159372"/>
                  </a:lnTo>
                  <a:lnTo>
                    <a:pt x="786091" y="190398"/>
                  </a:lnTo>
                  <a:lnTo>
                    <a:pt x="786091" y="122669"/>
                  </a:lnTo>
                  <a:lnTo>
                    <a:pt x="780402" y="120116"/>
                  </a:lnTo>
                  <a:lnTo>
                    <a:pt x="759891" y="115531"/>
                  </a:lnTo>
                  <a:lnTo>
                    <a:pt x="735939" y="113995"/>
                  </a:lnTo>
                  <a:lnTo>
                    <a:pt x="691756" y="113995"/>
                  </a:lnTo>
                  <a:lnTo>
                    <a:pt x="691756" y="19100"/>
                  </a:lnTo>
                  <a:lnTo>
                    <a:pt x="648817" y="19100"/>
                  </a:lnTo>
                  <a:lnTo>
                    <a:pt x="648817" y="266788"/>
                  </a:lnTo>
                  <a:lnTo>
                    <a:pt x="735304" y="266788"/>
                  </a:lnTo>
                  <a:lnTo>
                    <a:pt x="758888" y="265480"/>
                  </a:lnTo>
                  <a:lnTo>
                    <a:pt x="808189" y="245897"/>
                  </a:lnTo>
                  <a:lnTo>
                    <a:pt x="821016" y="228587"/>
                  </a:lnTo>
                  <a:lnTo>
                    <a:pt x="824738" y="221589"/>
                  </a:lnTo>
                  <a:lnTo>
                    <a:pt x="828890" y="206844"/>
                  </a:lnTo>
                  <a:lnTo>
                    <a:pt x="830287" y="190398"/>
                  </a:lnTo>
                  <a:close/>
                </a:path>
                <a:path w="903604" h="284479">
                  <a:moveTo>
                    <a:pt x="903097" y="19100"/>
                  </a:moveTo>
                  <a:lnTo>
                    <a:pt x="860120" y="19100"/>
                  </a:lnTo>
                  <a:lnTo>
                    <a:pt x="860120" y="266788"/>
                  </a:lnTo>
                  <a:lnTo>
                    <a:pt x="903097" y="266788"/>
                  </a:lnTo>
                  <a:lnTo>
                    <a:pt x="903097" y="191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324776" y="6127865"/>
              <a:ext cx="223218" cy="248892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12629134" y="6108782"/>
              <a:ext cx="614045" cy="284480"/>
            </a:xfrm>
            <a:custGeom>
              <a:avLst/>
              <a:gdLst/>
              <a:ahLst/>
              <a:cxnLst/>
              <a:rect l="l" t="t" r="r" b="b"/>
              <a:pathLst>
                <a:path w="614044" h="284479">
                  <a:moveTo>
                    <a:pt x="212483" y="0"/>
                  </a:moveTo>
                  <a:lnTo>
                    <a:pt x="42976" y="182626"/>
                  </a:lnTo>
                  <a:lnTo>
                    <a:pt x="42976" y="19088"/>
                  </a:lnTo>
                  <a:lnTo>
                    <a:pt x="0" y="19088"/>
                  </a:lnTo>
                  <a:lnTo>
                    <a:pt x="0" y="284099"/>
                  </a:lnTo>
                  <a:lnTo>
                    <a:pt x="169506" y="101447"/>
                  </a:lnTo>
                  <a:lnTo>
                    <a:pt x="169506" y="266776"/>
                  </a:lnTo>
                  <a:lnTo>
                    <a:pt x="212483" y="266776"/>
                  </a:lnTo>
                  <a:lnTo>
                    <a:pt x="212483" y="0"/>
                  </a:lnTo>
                  <a:close/>
                </a:path>
                <a:path w="614044" h="284479">
                  <a:moveTo>
                    <a:pt x="613511" y="19126"/>
                  </a:moveTo>
                  <a:lnTo>
                    <a:pt x="570547" y="19126"/>
                  </a:lnTo>
                  <a:lnTo>
                    <a:pt x="570547" y="227406"/>
                  </a:lnTo>
                  <a:lnTo>
                    <a:pt x="475043" y="227406"/>
                  </a:lnTo>
                  <a:lnTo>
                    <a:pt x="475043" y="19126"/>
                  </a:lnTo>
                  <a:lnTo>
                    <a:pt x="432079" y="19126"/>
                  </a:lnTo>
                  <a:lnTo>
                    <a:pt x="432079" y="227406"/>
                  </a:lnTo>
                  <a:lnTo>
                    <a:pt x="336575" y="227406"/>
                  </a:lnTo>
                  <a:lnTo>
                    <a:pt x="336575" y="19126"/>
                  </a:lnTo>
                  <a:lnTo>
                    <a:pt x="293611" y="19126"/>
                  </a:lnTo>
                  <a:lnTo>
                    <a:pt x="293611" y="227406"/>
                  </a:lnTo>
                  <a:lnTo>
                    <a:pt x="293611" y="266776"/>
                  </a:lnTo>
                  <a:lnTo>
                    <a:pt x="613511" y="266776"/>
                  </a:lnTo>
                  <a:lnTo>
                    <a:pt x="613511" y="227406"/>
                  </a:lnTo>
                  <a:lnTo>
                    <a:pt x="613511" y="191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323845" y="6127865"/>
              <a:ext cx="181439" cy="247688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3701676" y="6127865"/>
              <a:ext cx="208894" cy="247688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13937994" y="6121907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19" h="260985">
                  <a:moveTo>
                    <a:pt x="120572" y="0"/>
                  </a:moveTo>
                  <a:lnTo>
                    <a:pt x="73788" y="8576"/>
                  </a:lnTo>
                  <a:lnTo>
                    <a:pt x="34920" y="34313"/>
                  </a:lnTo>
                  <a:lnTo>
                    <a:pt x="8734" y="75271"/>
                  </a:lnTo>
                  <a:lnTo>
                    <a:pt x="0" y="129503"/>
                  </a:lnTo>
                  <a:lnTo>
                    <a:pt x="2201" y="158829"/>
                  </a:lnTo>
                  <a:lnTo>
                    <a:pt x="19812" y="207173"/>
                  </a:lnTo>
                  <a:lnTo>
                    <a:pt x="53763" y="241336"/>
                  </a:lnTo>
                  <a:lnTo>
                    <a:pt x="96437" y="258645"/>
                  </a:lnTo>
                  <a:lnTo>
                    <a:pt x="120572" y="260808"/>
                  </a:lnTo>
                  <a:lnTo>
                    <a:pt x="145560" y="258199"/>
                  </a:lnTo>
                  <a:lnTo>
                    <a:pt x="168017" y="250368"/>
                  </a:lnTo>
                  <a:lnTo>
                    <a:pt x="187939" y="237312"/>
                  </a:lnTo>
                  <a:lnTo>
                    <a:pt x="201918" y="222611"/>
                  </a:lnTo>
                  <a:lnTo>
                    <a:pt x="125346" y="222611"/>
                  </a:lnTo>
                  <a:lnTo>
                    <a:pt x="107529" y="220989"/>
                  </a:lnTo>
                  <a:lnTo>
                    <a:pt x="65956" y="196653"/>
                  </a:lnTo>
                  <a:lnTo>
                    <a:pt x="45535" y="149143"/>
                  </a:lnTo>
                  <a:lnTo>
                    <a:pt x="44176" y="129503"/>
                  </a:lnTo>
                  <a:lnTo>
                    <a:pt x="45642" y="109291"/>
                  </a:lnTo>
                  <a:lnTo>
                    <a:pt x="67746" y="62364"/>
                  </a:lnTo>
                  <a:lnTo>
                    <a:pt x="108988" y="39698"/>
                  </a:lnTo>
                  <a:lnTo>
                    <a:pt x="125346" y="38187"/>
                  </a:lnTo>
                  <a:lnTo>
                    <a:pt x="202517" y="38187"/>
                  </a:lnTo>
                  <a:lnTo>
                    <a:pt x="188383" y="23156"/>
                  </a:lnTo>
                  <a:lnTo>
                    <a:pt x="168613" y="10290"/>
                  </a:lnTo>
                  <a:lnTo>
                    <a:pt x="146011" y="2572"/>
                  </a:lnTo>
                  <a:lnTo>
                    <a:pt x="120572" y="0"/>
                  </a:lnTo>
                  <a:close/>
                </a:path>
                <a:path w="248919" h="260985">
                  <a:moveTo>
                    <a:pt x="248296" y="219029"/>
                  </a:moveTo>
                  <a:lnTo>
                    <a:pt x="205323" y="219029"/>
                  </a:lnTo>
                  <a:lnTo>
                    <a:pt x="205323" y="253646"/>
                  </a:lnTo>
                  <a:lnTo>
                    <a:pt x="248296" y="253646"/>
                  </a:lnTo>
                  <a:lnTo>
                    <a:pt x="248296" y="219029"/>
                  </a:lnTo>
                  <a:close/>
                </a:path>
                <a:path w="248919" h="260985">
                  <a:moveTo>
                    <a:pt x="202517" y="38187"/>
                  </a:moveTo>
                  <a:lnTo>
                    <a:pt x="125346" y="38187"/>
                  </a:lnTo>
                  <a:lnTo>
                    <a:pt x="141202" y="39698"/>
                  </a:lnTo>
                  <a:lnTo>
                    <a:pt x="141073" y="39698"/>
                  </a:lnTo>
                  <a:lnTo>
                    <a:pt x="182643" y="62060"/>
                  </a:lnTo>
                  <a:lnTo>
                    <a:pt x="206142" y="109291"/>
                  </a:lnTo>
                  <a:lnTo>
                    <a:pt x="207665" y="129503"/>
                  </a:lnTo>
                  <a:lnTo>
                    <a:pt x="207710" y="130100"/>
                  </a:lnTo>
                  <a:lnTo>
                    <a:pt x="195121" y="181579"/>
                  </a:lnTo>
                  <a:lnTo>
                    <a:pt x="159145" y="215896"/>
                  </a:lnTo>
                  <a:lnTo>
                    <a:pt x="143017" y="220989"/>
                  </a:lnTo>
                  <a:lnTo>
                    <a:pt x="142593" y="220989"/>
                  </a:lnTo>
                  <a:lnTo>
                    <a:pt x="125346" y="222611"/>
                  </a:lnTo>
                  <a:lnTo>
                    <a:pt x="201918" y="222611"/>
                  </a:lnTo>
                  <a:lnTo>
                    <a:pt x="205323" y="219029"/>
                  </a:lnTo>
                  <a:lnTo>
                    <a:pt x="248296" y="219029"/>
                  </a:lnTo>
                  <a:lnTo>
                    <a:pt x="248296" y="41171"/>
                  </a:lnTo>
                  <a:lnTo>
                    <a:pt x="205323" y="41171"/>
                  </a:lnTo>
                  <a:lnTo>
                    <a:pt x="202517" y="38187"/>
                  </a:lnTo>
                  <a:close/>
                </a:path>
                <a:path w="248919" h="260985">
                  <a:moveTo>
                    <a:pt x="248296" y="5957"/>
                  </a:moveTo>
                  <a:lnTo>
                    <a:pt x="205323" y="5957"/>
                  </a:lnTo>
                  <a:lnTo>
                    <a:pt x="205323" y="41171"/>
                  </a:lnTo>
                  <a:lnTo>
                    <a:pt x="248296" y="41171"/>
                  </a:lnTo>
                  <a:lnTo>
                    <a:pt x="248296" y="59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67419" y="6127865"/>
              <a:ext cx="208894" cy="247688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14642821" y="5957766"/>
              <a:ext cx="1691639" cy="425450"/>
            </a:xfrm>
            <a:custGeom>
              <a:avLst/>
              <a:gdLst/>
              <a:ahLst/>
              <a:cxnLst/>
              <a:rect l="l" t="t" r="r" b="b"/>
              <a:pathLst>
                <a:path w="1691640" h="425450">
                  <a:moveTo>
                    <a:pt x="211289" y="347967"/>
                  </a:moveTo>
                  <a:lnTo>
                    <a:pt x="194195" y="364934"/>
                  </a:lnTo>
                  <a:lnTo>
                    <a:pt x="175171" y="377063"/>
                  </a:lnTo>
                  <a:lnTo>
                    <a:pt x="154203" y="384340"/>
                  </a:lnTo>
                  <a:lnTo>
                    <a:pt x="131305" y="386753"/>
                  </a:lnTo>
                  <a:lnTo>
                    <a:pt x="114033" y="385229"/>
                  </a:lnTo>
                  <a:lnTo>
                    <a:pt x="69837" y="362292"/>
                  </a:lnTo>
                  <a:lnTo>
                    <a:pt x="45770" y="315175"/>
                  </a:lnTo>
                  <a:lnTo>
                    <a:pt x="44170" y="294843"/>
                  </a:lnTo>
                  <a:lnTo>
                    <a:pt x="45770" y="274497"/>
                  </a:lnTo>
                  <a:lnTo>
                    <a:pt x="69837" y="227101"/>
                  </a:lnTo>
                  <a:lnTo>
                    <a:pt x="114363" y="203885"/>
                  </a:lnTo>
                  <a:lnTo>
                    <a:pt x="131902" y="202336"/>
                  </a:lnTo>
                  <a:lnTo>
                    <a:pt x="154889" y="204647"/>
                  </a:lnTo>
                  <a:lnTo>
                    <a:pt x="175475" y="211594"/>
                  </a:lnTo>
                  <a:lnTo>
                    <a:pt x="193675" y="223151"/>
                  </a:lnTo>
                  <a:lnTo>
                    <a:pt x="209499" y="239344"/>
                  </a:lnTo>
                  <a:lnTo>
                    <a:pt x="209499" y="188010"/>
                  </a:lnTo>
                  <a:lnTo>
                    <a:pt x="191922" y="177571"/>
                  </a:lnTo>
                  <a:lnTo>
                    <a:pt x="173240" y="170116"/>
                  </a:lnTo>
                  <a:lnTo>
                    <a:pt x="153428" y="165633"/>
                  </a:lnTo>
                  <a:lnTo>
                    <a:pt x="132499" y="164147"/>
                  </a:lnTo>
                  <a:lnTo>
                    <a:pt x="105079" y="166484"/>
                  </a:lnTo>
                  <a:lnTo>
                    <a:pt x="57632" y="185127"/>
                  </a:lnTo>
                  <a:lnTo>
                    <a:pt x="21145" y="221310"/>
                  </a:lnTo>
                  <a:lnTo>
                    <a:pt x="2349" y="268312"/>
                  </a:lnTo>
                  <a:lnTo>
                    <a:pt x="0" y="295452"/>
                  </a:lnTo>
                  <a:lnTo>
                    <a:pt x="2324" y="322287"/>
                  </a:lnTo>
                  <a:lnTo>
                    <a:pt x="20980" y="368693"/>
                  </a:lnTo>
                  <a:lnTo>
                    <a:pt x="57238" y="404317"/>
                  </a:lnTo>
                  <a:lnTo>
                    <a:pt x="104838" y="422668"/>
                  </a:lnTo>
                  <a:lnTo>
                    <a:pt x="132499" y="424954"/>
                  </a:lnTo>
                  <a:lnTo>
                    <a:pt x="153758" y="423354"/>
                  </a:lnTo>
                  <a:lnTo>
                    <a:pt x="173977" y="418541"/>
                  </a:lnTo>
                  <a:lnTo>
                    <a:pt x="193154" y="410527"/>
                  </a:lnTo>
                  <a:lnTo>
                    <a:pt x="211289" y="399300"/>
                  </a:lnTo>
                  <a:lnTo>
                    <a:pt x="211289" y="347967"/>
                  </a:lnTo>
                  <a:close/>
                </a:path>
                <a:path w="1691640" h="425450">
                  <a:moveTo>
                    <a:pt x="476275" y="170103"/>
                  </a:moveTo>
                  <a:lnTo>
                    <a:pt x="276923" y="170103"/>
                  </a:lnTo>
                  <a:lnTo>
                    <a:pt x="276923" y="209473"/>
                  </a:lnTo>
                  <a:lnTo>
                    <a:pt x="276923" y="417753"/>
                  </a:lnTo>
                  <a:lnTo>
                    <a:pt x="319900" y="417753"/>
                  </a:lnTo>
                  <a:lnTo>
                    <a:pt x="319900" y="209473"/>
                  </a:lnTo>
                  <a:lnTo>
                    <a:pt x="433298" y="209473"/>
                  </a:lnTo>
                  <a:lnTo>
                    <a:pt x="433298" y="417753"/>
                  </a:lnTo>
                  <a:lnTo>
                    <a:pt x="476275" y="417753"/>
                  </a:lnTo>
                  <a:lnTo>
                    <a:pt x="476275" y="209473"/>
                  </a:lnTo>
                  <a:lnTo>
                    <a:pt x="476275" y="170103"/>
                  </a:lnTo>
                  <a:close/>
                </a:path>
                <a:path w="1691640" h="425450">
                  <a:moveTo>
                    <a:pt x="804557" y="294843"/>
                  </a:moveTo>
                  <a:lnTo>
                    <a:pt x="795223" y="243078"/>
                  </a:lnTo>
                  <a:lnTo>
                    <a:pt x="768235" y="202336"/>
                  </a:lnTo>
                  <a:lnTo>
                    <a:pt x="760387" y="195554"/>
                  </a:lnTo>
                  <a:lnTo>
                    <a:pt x="760387" y="294843"/>
                  </a:lnTo>
                  <a:lnTo>
                    <a:pt x="758786" y="315175"/>
                  </a:lnTo>
                  <a:lnTo>
                    <a:pt x="734720" y="362292"/>
                  </a:lnTo>
                  <a:lnTo>
                    <a:pt x="690524" y="385229"/>
                  </a:lnTo>
                  <a:lnTo>
                    <a:pt x="673252" y="386753"/>
                  </a:lnTo>
                  <a:lnTo>
                    <a:pt x="655980" y="385229"/>
                  </a:lnTo>
                  <a:lnTo>
                    <a:pt x="611771" y="362292"/>
                  </a:lnTo>
                  <a:lnTo>
                    <a:pt x="587717" y="315175"/>
                  </a:lnTo>
                  <a:lnTo>
                    <a:pt x="586117" y="294843"/>
                  </a:lnTo>
                  <a:lnTo>
                    <a:pt x="587692" y="274497"/>
                  </a:lnTo>
                  <a:lnTo>
                    <a:pt x="611466" y="227101"/>
                  </a:lnTo>
                  <a:lnTo>
                    <a:pt x="655726" y="203885"/>
                  </a:lnTo>
                  <a:lnTo>
                    <a:pt x="673252" y="202336"/>
                  </a:lnTo>
                  <a:lnTo>
                    <a:pt x="690829" y="203885"/>
                  </a:lnTo>
                  <a:lnTo>
                    <a:pt x="735025" y="226809"/>
                  </a:lnTo>
                  <a:lnTo>
                    <a:pt x="758799" y="274256"/>
                  </a:lnTo>
                  <a:lnTo>
                    <a:pt x="760387" y="294843"/>
                  </a:lnTo>
                  <a:lnTo>
                    <a:pt x="760387" y="195554"/>
                  </a:lnTo>
                  <a:lnTo>
                    <a:pt x="747382" y="184950"/>
                  </a:lnTo>
                  <a:lnTo>
                    <a:pt x="725093" y="173393"/>
                  </a:lnTo>
                  <a:lnTo>
                    <a:pt x="700392" y="166458"/>
                  </a:lnTo>
                  <a:lnTo>
                    <a:pt x="673252" y="164147"/>
                  </a:lnTo>
                  <a:lnTo>
                    <a:pt x="646112" y="166458"/>
                  </a:lnTo>
                  <a:lnTo>
                    <a:pt x="599109" y="184950"/>
                  </a:lnTo>
                  <a:lnTo>
                    <a:pt x="562927" y="220878"/>
                  </a:lnTo>
                  <a:lnTo>
                    <a:pt x="544271" y="267728"/>
                  </a:lnTo>
                  <a:lnTo>
                    <a:pt x="541947" y="294843"/>
                  </a:lnTo>
                  <a:lnTo>
                    <a:pt x="544271" y="321703"/>
                  </a:lnTo>
                  <a:lnTo>
                    <a:pt x="562927" y="368261"/>
                  </a:lnTo>
                  <a:lnTo>
                    <a:pt x="599109" y="404152"/>
                  </a:lnTo>
                  <a:lnTo>
                    <a:pt x="646112" y="422643"/>
                  </a:lnTo>
                  <a:lnTo>
                    <a:pt x="673252" y="424954"/>
                  </a:lnTo>
                  <a:lnTo>
                    <a:pt x="700392" y="422643"/>
                  </a:lnTo>
                  <a:lnTo>
                    <a:pt x="747382" y="404152"/>
                  </a:lnTo>
                  <a:lnTo>
                    <a:pt x="783564" y="368261"/>
                  </a:lnTo>
                  <a:lnTo>
                    <a:pt x="802220" y="321703"/>
                  </a:lnTo>
                  <a:lnTo>
                    <a:pt x="804557" y="294843"/>
                  </a:lnTo>
                  <a:close/>
                </a:path>
                <a:path w="1691640" h="425450">
                  <a:moveTo>
                    <a:pt x="1066025" y="347967"/>
                  </a:moveTo>
                  <a:lnTo>
                    <a:pt x="1048931" y="364934"/>
                  </a:lnTo>
                  <a:lnTo>
                    <a:pt x="1029906" y="377063"/>
                  </a:lnTo>
                  <a:lnTo>
                    <a:pt x="1008938" y="384340"/>
                  </a:lnTo>
                  <a:lnTo>
                    <a:pt x="986040" y="386753"/>
                  </a:lnTo>
                  <a:lnTo>
                    <a:pt x="968768" y="385229"/>
                  </a:lnTo>
                  <a:lnTo>
                    <a:pt x="924572" y="362292"/>
                  </a:lnTo>
                  <a:lnTo>
                    <a:pt x="900506" y="315175"/>
                  </a:lnTo>
                  <a:lnTo>
                    <a:pt x="898906" y="294843"/>
                  </a:lnTo>
                  <a:lnTo>
                    <a:pt x="900506" y="274497"/>
                  </a:lnTo>
                  <a:lnTo>
                    <a:pt x="924572" y="227101"/>
                  </a:lnTo>
                  <a:lnTo>
                    <a:pt x="969111" y="203885"/>
                  </a:lnTo>
                  <a:lnTo>
                    <a:pt x="986650" y="202336"/>
                  </a:lnTo>
                  <a:lnTo>
                    <a:pt x="1009624" y="204647"/>
                  </a:lnTo>
                  <a:lnTo>
                    <a:pt x="1030211" y="211594"/>
                  </a:lnTo>
                  <a:lnTo>
                    <a:pt x="1048423" y="223151"/>
                  </a:lnTo>
                  <a:lnTo>
                    <a:pt x="1064234" y="239344"/>
                  </a:lnTo>
                  <a:lnTo>
                    <a:pt x="1064234" y="188010"/>
                  </a:lnTo>
                  <a:lnTo>
                    <a:pt x="1046670" y="177571"/>
                  </a:lnTo>
                  <a:lnTo>
                    <a:pt x="1027976" y="170116"/>
                  </a:lnTo>
                  <a:lnTo>
                    <a:pt x="1008164" y="165633"/>
                  </a:lnTo>
                  <a:lnTo>
                    <a:pt x="987234" y="164147"/>
                  </a:lnTo>
                  <a:lnTo>
                    <a:pt x="959815" y="166484"/>
                  </a:lnTo>
                  <a:lnTo>
                    <a:pt x="912380" y="185127"/>
                  </a:lnTo>
                  <a:lnTo>
                    <a:pt x="875893" y="221310"/>
                  </a:lnTo>
                  <a:lnTo>
                    <a:pt x="857084" y="268312"/>
                  </a:lnTo>
                  <a:lnTo>
                    <a:pt x="854735" y="295452"/>
                  </a:lnTo>
                  <a:lnTo>
                    <a:pt x="857059" y="322287"/>
                  </a:lnTo>
                  <a:lnTo>
                    <a:pt x="875715" y="368693"/>
                  </a:lnTo>
                  <a:lnTo>
                    <a:pt x="911974" y="404317"/>
                  </a:lnTo>
                  <a:lnTo>
                    <a:pt x="959573" y="422668"/>
                  </a:lnTo>
                  <a:lnTo>
                    <a:pt x="987234" y="424954"/>
                  </a:lnTo>
                  <a:lnTo>
                    <a:pt x="1008494" y="423354"/>
                  </a:lnTo>
                  <a:lnTo>
                    <a:pt x="1028712" y="418541"/>
                  </a:lnTo>
                  <a:lnTo>
                    <a:pt x="1047889" y="410527"/>
                  </a:lnTo>
                  <a:lnTo>
                    <a:pt x="1066025" y="399300"/>
                  </a:lnTo>
                  <a:lnTo>
                    <a:pt x="1066025" y="347967"/>
                  </a:lnTo>
                  <a:close/>
                </a:path>
                <a:path w="1691640" h="425450">
                  <a:moveTo>
                    <a:pt x="1378673" y="294843"/>
                  </a:moveTo>
                  <a:lnTo>
                    <a:pt x="1369352" y="243078"/>
                  </a:lnTo>
                  <a:lnTo>
                    <a:pt x="1342351" y="202336"/>
                  </a:lnTo>
                  <a:lnTo>
                    <a:pt x="1334503" y="195554"/>
                  </a:lnTo>
                  <a:lnTo>
                    <a:pt x="1334503" y="294843"/>
                  </a:lnTo>
                  <a:lnTo>
                    <a:pt x="1332903" y="315175"/>
                  </a:lnTo>
                  <a:lnTo>
                    <a:pt x="1308849" y="362292"/>
                  </a:lnTo>
                  <a:lnTo>
                    <a:pt x="1264640" y="385229"/>
                  </a:lnTo>
                  <a:lnTo>
                    <a:pt x="1247368" y="386753"/>
                  </a:lnTo>
                  <a:lnTo>
                    <a:pt x="1230096" y="385229"/>
                  </a:lnTo>
                  <a:lnTo>
                    <a:pt x="1185900" y="362292"/>
                  </a:lnTo>
                  <a:lnTo>
                    <a:pt x="1161834" y="315175"/>
                  </a:lnTo>
                  <a:lnTo>
                    <a:pt x="1160233" y="294843"/>
                  </a:lnTo>
                  <a:lnTo>
                    <a:pt x="1161821" y="274497"/>
                  </a:lnTo>
                  <a:lnTo>
                    <a:pt x="1185595" y="227101"/>
                  </a:lnTo>
                  <a:lnTo>
                    <a:pt x="1229855" y="203885"/>
                  </a:lnTo>
                  <a:lnTo>
                    <a:pt x="1247368" y="202336"/>
                  </a:lnTo>
                  <a:lnTo>
                    <a:pt x="1264945" y="203885"/>
                  </a:lnTo>
                  <a:lnTo>
                    <a:pt x="1309154" y="226809"/>
                  </a:lnTo>
                  <a:lnTo>
                    <a:pt x="1332928" y="274256"/>
                  </a:lnTo>
                  <a:lnTo>
                    <a:pt x="1334503" y="294843"/>
                  </a:lnTo>
                  <a:lnTo>
                    <a:pt x="1334503" y="195554"/>
                  </a:lnTo>
                  <a:lnTo>
                    <a:pt x="1321498" y="184950"/>
                  </a:lnTo>
                  <a:lnTo>
                    <a:pt x="1299222" y="173393"/>
                  </a:lnTo>
                  <a:lnTo>
                    <a:pt x="1274508" y="166458"/>
                  </a:lnTo>
                  <a:lnTo>
                    <a:pt x="1247368" y="164147"/>
                  </a:lnTo>
                  <a:lnTo>
                    <a:pt x="1220228" y="166458"/>
                  </a:lnTo>
                  <a:lnTo>
                    <a:pt x="1173226" y="184950"/>
                  </a:lnTo>
                  <a:lnTo>
                    <a:pt x="1137043" y="220878"/>
                  </a:lnTo>
                  <a:lnTo>
                    <a:pt x="1118400" y="267728"/>
                  </a:lnTo>
                  <a:lnTo>
                    <a:pt x="1116063" y="294843"/>
                  </a:lnTo>
                  <a:lnTo>
                    <a:pt x="1118400" y="321703"/>
                  </a:lnTo>
                  <a:lnTo>
                    <a:pt x="1137043" y="368261"/>
                  </a:lnTo>
                  <a:lnTo>
                    <a:pt x="1173226" y="404152"/>
                  </a:lnTo>
                  <a:lnTo>
                    <a:pt x="1220228" y="422643"/>
                  </a:lnTo>
                  <a:lnTo>
                    <a:pt x="1247368" y="424954"/>
                  </a:lnTo>
                  <a:lnTo>
                    <a:pt x="1274508" y="422643"/>
                  </a:lnTo>
                  <a:lnTo>
                    <a:pt x="1321498" y="404152"/>
                  </a:lnTo>
                  <a:lnTo>
                    <a:pt x="1357693" y="368261"/>
                  </a:lnTo>
                  <a:lnTo>
                    <a:pt x="1376337" y="321703"/>
                  </a:lnTo>
                  <a:lnTo>
                    <a:pt x="1378673" y="294843"/>
                  </a:lnTo>
                  <a:close/>
                </a:path>
                <a:path w="1691640" h="425450">
                  <a:moveTo>
                    <a:pt x="1691436" y="294843"/>
                  </a:moveTo>
                  <a:lnTo>
                    <a:pt x="1682267" y="243814"/>
                  </a:lnTo>
                  <a:lnTo>
                    <a:pt x="1655216" y="202336"/>
                  </a:lnTo>
                  <a:lnTo>
                    <a:pt x="1647278" y="195465"/>
                  </a:lnTo>
                  <a:lnTo>
                    <a:pt x="1647278" y="294843"/>
                  </a:lnTo>
                  <a:lnTo>
                    <a:pt x="1645666" y="315175"/>
                  </a:lnTo>
                  <a:lnTo>
                    <a:pt x="1621612" y="362292"/>
                  </a:lnTo>
                  <a:lnTo>
                    <a:pt x="1577403" y="385229"/>
                  </a:lnTo>
                  <a:lnTo>
                    <a:pt x="1560131" y="386753"/>
                  </a:lnTo>
                  <a:lnTo>
                    <a:pt x="1542859" y="385229"/>
                  </a:lnTo>
                  <a:lnTo>
                    <a:pt x="1498663" y="362292"/>
                  </a:lnTo>
                  <a:lnTo>
                    <a:pt x="1474597" y="315175"/>
                  </a:lnTo>
                  <a:lnTo>
                    <a:pt x="1472996" y="294843"/>
                  </a:lnTo>
                  <a:lnTo>
                    <a:pt x="1474584" y="274497"/>
                  </a:lnTo>
                  <a:lnTo>
                    <a:pt x="1498358" y="227101"/>
                  </a:lnTo>
                  <a:lnTo>
                    <a:pt x="1542618" y="203885"/>
                  </a:lnTo>
                  <a:lnTo>
                    <a:pt x="1560131" y="202336"/>
                  </a:lnTo>
                  <a:lnTo>
                    <a:pt x="1577708" y="203885"/>
                  </a:lnTo>
                  <a:lnTo>
                    <a:pt x="1621917" y="226809"/>
                  </a:lnTo>
                  <a:lnTo>
                    <a:pt x="1645691" y="274256"/>
                  </a:lnTo>
                  <a:lnTo>
                    <a:pt x="1647278" y="294843"/>
                  </a:lnTo>
                  <a:lnTo>
                    <a:pt x="1647278" y="195465"/>
                  </a:lnTo>
                  <a:lnTo>
                    <a:pt x="1635213" y="185293"/>
                  </a:lnTo>
                  <a:lnTo>
                    <a:pt x="1613331" y="173545"/>
                  </a:lnTo>
                  <a:lnTo>
                    <a:pt x="1589100" y="166497"/>
                  </a:lnTo>
                  <a:lnTo>
                    <a:pt x="1562519" y="164147"/>
                  </a:lnTo>
                  <a:lnTo>
                    <a:pt x="1533169" y="166979"/>
                  </a:lnTo>
                  <a:lnTo>
                    <a:pt x="1508353" y="175488"/>
                  </a:lnTo>
                  <a:lnTo>
                    <a:pt x="1488109" y="189661"/>
                  </a:lnTo>
                  <a:lnTo>
                    <a:pt x="1472399" y="209511"/>
                  </a:lnTo>
                  <a:lnTo>
                    <a:pt x="1471206" y="209511"/>
                  </a:lnTo>
                  <a:lnTo>
                    <a:pt x="1480210" y="159753"/>
                  </a:lnTo>
                  <a:lnTo>
                    <a:pt x="1502613" y="116763"/>
                  </a:lnTo>
                  <a:lnTo>
                    <a:pt x="1532267" y="89941"/>
                  </a:lnTo>
                  <a:lnTo>
                    <a:pt x="1574253" y="74015"/>
                  </a:lnTo>
                  <a:lnTo>
                    <a:pt x="1601914" y="67449"/>
                  </a:lnTo>
                  <a:lnTo>
                    <a:pt x="1610283" y="65290"/>
                  </a:lnTo>
                  <a:lnTo>
                    <a:pt x="1645627" y="50063"/>
                  </a:lnTo>
                  <a:lnTo>
                    <a:pt x="1674202" y="20370"/>
                  </a:lnTo>
                  <a:lnTo>
                    <a:pt x="1683080" y="0"/>
                  </a:lnTo>
                  <a:lnTo>
                    <a:pt x="1635340" y="0"/>
                  </a:lnTo>
                  <a:lnTo>
                    <a:pt x="1632546" y="7581"/>
                  </a:lnTo>
                  <a:lnTo>
                    <a:pt x="1627581" y="13843"/>
                  </a:lnTo>
                  <a:lnTo>
                    <a:pt x="1584198" y="32042"/>
                  </a:lnTo>
                  <a:lnTo>
                    <a:pt x="1567002" y="35725"/>
                  </a:lnTo>
                  <a:lnTo>
                    <a:pt x="1562620" y="36715"/>
                  </a:lnTo>
                  <a:lnTo>
                    <a:pt x="1558239" y="37909"/>
                  </a:lnTo>
                  <a:lnTo>
                    <a:pt x="1542732" y="41694"/>
                  </a:lnTo>
                  <a:lnTo>
                    <a:pt x="1538249" y="43078"/>
                  </a:lnTo>
                  <a:lnTo>
                    <a:pt x="1531874" y="45872"/>
                  </a:lnTo>
                  <a:lnTo>
                    <a:pt x="1528000" y="47459"/>
                  </a:lnTo>
                  <a:lnTo>
                    <a:pt x="1518843" y="51041"/>
                  </a:lnTo>
                  <a:lnTo>
                    <a:pt x="1514563" y="53035"/>
                  </a:lnTo>
                  <a:lnTo>
                    <a:pt x="1473898" y="85725"/>
                  </a:lnTo>
                  <a:lnTo>
                    <a:pt x="1440103" y="158775"/>
                  </a:lnTo>
                  <a:lnTo>
                    <a:pt x="1431645" y="208191"/>
                  </a:lnTo>
                  <a:lnTo>
                    <a:pt x="1428826" y="266204"/>
                  </a:lnTo>
                  <a:lnTo>
                    <a:pt x="1431442" y="307759"/>
                  </a:lnTo>
                  <a:lnTo>
                    <a:pt x="1452333" y="371614"/>
                  </a:lnTo>
                  <a:lnTo>
                    <a:pt x="1488478" y="407504"/>
                  </a:lnTo>
                  <a:lnTo>
                    <a:pt x="1531150" y="423011"/>
                  </a:lnTo>
                  <a:lnTo>
                    <a:pt x="1555953" y="424954"/>
                  </a:lnTo>
                  <a:lnTo>
                    <a:pt x="1584680" y="422643"/>
                  </a:lnTo>
                  <a:lnTo>
                    <a:pt x="1610563" y="415709"/>
                  </a:lnTo>
                  <a:lnTo>
                    <a:pt x="1633626" y="404152"/>
                  </a:lnTo>
                  <a:lnTo>
                    <a:pt x="1653844" y="387959"/>
                  </a:lnTo>
                  <a:lnTo>
                    <a:pt x="1654848" y="386753"/>
                  </a:lnTo>
                  <a:lnTo>
                    <a:pt x="1670291" y="368261"/>
                  </a:lnTo>
                  <a:lnTo>
                    <a:pt x="1682038" y="346176"/>
                  </a:lnTo>
                  <a:lnTo>
                    <a:pt x="1689087" y="321703"/>
                  </a:lnTo>
                  <a:lnTo>
                    <a:pt x="1691436" y="29484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840299" y="6853026"/>
              <a:ext cx="205323" cy="220830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116050" y="6844063"/>
              <a:ext cx="190988" cy="247688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2372692" y="6844063"/>
              <a:ext cx="254635" cy="248285"/>
            </a:xfrm>
            <a:custGeom>
              <a:avLst/>
              <a:gdLst/>
              <a:ahLst/>
              <a:cxnLst/>
              <a:rect l="l" t="t" r="r" b="b"/>
              <a:pathLst>
                <a:path w="254635" h="248284">
                  <a:moveTo>
                    <a:pt x="254243" y="0"/>
                  </a:moveTo>
                  <a:lnTo>
                    <a:pt x="211271" y="0"/>
                  </a:lnTo>
                  <a:lnTo>
                    <a:pt x="211271" y="247688"/>
                  </a:lnTo>
                  <a:lnTo>
                    <a:pt x="254243" y="247688"/>
                  </a:lnTo>
                  <a:lnTo>
                    <a:pt x="254243" y="0"/>
                  </a:lnTo>
                  <a:close/>
                </a:path>
                <a:path w="254635" h="248284">
                  <a:moveTo>
                    <a:pt x="42972" y="0"/>
                  </a:moveTo>
                  <a:lnTo>
                    <a:pt x="0" y="0"/>
                  </a:lnTo>
                  <a:lnTo>
                    <a:pt x="0" y="247699"/>
                  </a:lnTo>
                  <a:lnTo>
                    <a:pt x="86531" y="247699"/>
                  </a:lnTo>
                  <a:lnTo>
                    <a:pt x="110106" y="246395"/>
                  </a:lnTo>
                  <a:lnTo>
                    <a:pt x="159345" y="226809"/>
                  </a:lnTo>
                  <a:lnTo>
                    <a:pt x="172199" y="209491"/>
                  </a:lnTo>
                  <a:lnTo>
                    <a:pt x="42972" y="209491"/>
                  </a:lnTo>
                  <a:lnTo>
                    <a:pt x="42972" y="133095"/>
                  </a:lnTo>
                  <a:lnTo>
                    <a:pt x="172319" y="133095"/>
                  </a:lnTo>
                  <a:lnTo>
                    <a:pt x="170691" y="129790"/>
                  </a:lnTo>
                  <a:lnTo>
                    <a:pt x="131595" y="101025"/>
                  </a:lnTo>
                  <a:lnTo>
                    <a:pt x="87138" y="94908"/>
                  </a:lnTo>
                  <a:lnTo>
                    <a:pt x="42972" y="94908"/>
                  </a:lnTo>
                  <a:lnTo>
                    <a:pt x="42972" y="0"/>
                  </a:lnTo>
                  <a:close/>
                </a:path>
                <a:path w="254635" h="248284">
                  <a:moveTo>
                    <a:pt x="172319" y="133095"/>
                  </a:moveTo>
                  <a:lnTo>
                    <a:pt x="83557" y="133095"/>
                  </a:lnTo>
                  <a:lnTo>
                    <a:pt x="96236" y="133544"/>
                  </a:lnTo>
                  <a:lnTo>
                    <a:pt x="106830" y="134891"/>
                  </a:lnTo>
                  <a:lnTo>
                    <a:pt x="136303" y="161306"/>
                  </a:lnTo>
                  <a:lnTo>
                    <a:pt x="137273" y="171303"/>
                  </a:lnTo>
                  <a:lnTo>
                    <a:pt x="136264" y="181114"/>
                  </a:lnTo>
                  <a:lnTo>
                    <a:pt x="105930" y="207853"/>
                  </a:lnTo>
                  <a:lnTo>
                    <a:pt x="82950" y="209491"/>
                  </a:lnTo>
                  <a:lnTo>
                    <a:pt x="172199" y="209491"/>
                  </a:lnTo>
                  <a:lnTo>
                    <a:pt x="175913" y="202488"/>
                  </a:lnTo>
                  <a:lnTo>
                    <a:pt x="180057" y="187754"/>
                  </a:lnTo>
                  <a:lnTo>
                    <a:pt x="181439" y="171303"/>
                  </a:lnTo>
                  <a:lnTo>
                    <a:pt x="180244" y="155750"/>
                  </a:lnTo>
                  <a:lnTo>
                    <a:pt x="176660" y="141913"/>
                  </a:lnTo>
                  <a:lnTo>
                    <a:pt x="172319" y="1330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708116" y="6844063"/>
              <a:ext cx="377203" cy="248892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37831" y="6844063"/>
              <a:ext cx="190999" cy="247688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3371786" y="6838118"/>
              <a:ext cx="762635" cy="319405"/>
            </a:xfrm>
            <a:custGeom>
              <a:avLst/>
              <a:gdLst/>
              <a:ahLst/>
              <a:cxnLst/>
              <a:rect l="l" t="t" r="r" b="b"/>
              <a:pathLst>
                <a:path w="762635" h="319404">
                  <a:moveTo>
                    <a:pt x="267385" y="214261"/>
                  </a:moveTo>
                  <a:lnTo>
                    <a:pt x="230378" y="214261"/>
                  </a:lnTo>
                  <a:lnTo>
                    <a:pt x="230378" y="45351"/>
                  </a:lnTo>
                  <a:lnTo>
                    <a:pt x="230378" y="5956"/>
                  </a:lnTo>
                  <a:lnTo>
                    <a:pt x="187413" y="5956"/>
                  </a:lnTo>
                  <a:lnTo>
                    <a:pt x="187413" y="45351"/>
                  </a:lnTo>
                  <a:lnTo>
                    <a:pt x="187413" y="214261"/>
                  </a:lnTo>
                  <a:lnTo>
                    <a:pt x="69227" y="214261"/>
                  </a:lnTo>
                  <a:lnTo>
                    <a:pt x="82283" y="199669"/>
                  </a:lnTo>
                  <a:lnTo>
                    <a:pt x="91605" y="182181"/>
                  </a:lnTo>
                  <a:lnTo>
                    <a:pt x="97205" y="161772"/>
                  </a:lnTo>
                  <a:lnTo>
                    <a:pt x="99072" y="138455"/>
                  </a:lnTo>
                  <a:lnTo>
                    <a:pt x="99072" y="45351"/>
                  </a:lnTo>
                  <a:lnTo>
                    <a:pt x="187413" y="45351"/>
                  </a:lnTo>
                  <a:lnTo>
                    <a:pt x="187413" y="5956"/>
                  </a:lnTo>
                  <a:lnTo>
                    <a:pt x="56108" y="5956"/>
                  </a:lnTo>
                  <a:lnTo>
                    <a:pt x="56108" y="116370"/>
                  </a:lnTo>
                  <a:lnTo>
                    <a:pt x="55473" y="137261"/>
                  </a:lnTo>
                  <a:lnTo>
                    <a:pt x="45961" y="182029"/>
                  </a:lnTo>
                  <a:lnTo>
                    <a:pt x="14503" y="212026"/>
                  </a:lnTo>
                  <a:lnTo>
                    <a:pt x="0" y="214261"/>
                  </a:lnTo>
                  <a:lnTo>
                    <a:pt x="0" y="319290"/>
                  </a:lnTo>
                  <a:lnTo>
                    <a:pt x="39395" y="319290"/>
                  </a:lnTo>
                  <a:lnTo>
                    <a:pt x="39395" y="253657"/>
                  </a:lnTo>
                  <a:lnTo>
                    <a:pt x="227990" y="253657"/>
                  </a:lnTo>
                  <a:lnTo>
                    <a:pt x="227990" y="319290"/>
                  </a:lnTo>
                  <a:lnTo>
                    <a:pt x="267385" y="319290"/>
                  </a:lnTo>
                  <a:lnTo>
                    <a:pt x="267385" y="253657"/>
                  </a:lnTo>
                  <a:lnTo>
                    <a:pt x="267385" y="214261"/>
                  </a:lnTo>
                  <a:close/>
                </a:path>
                <a:path w="762635" h="319404">
                  <a:moveTo>
                    <a:pt x="534174" y="138455"/>
                  </a:moveTo>
                  <a:lnTo>
                    <a:pt x="533387" y="111150"/>
                  </a:lnTo>
                  <a:lnTo>
                    <a:pt x="531952" y="102654"/>
                  </a:lnTo>
                  <a:lnTo>
                    <a:pt x="529247" y="86537"/>
                  </a:lnTo>
                  <a:lnTo>
                    <a:pt x="510882" y="45351"/>
                  </a:lnTo>
                  <a:lnTo>
                    <a:pt x="489991" y="23431"/>
                  </a:lnTo>
                  <a:lnTo>
                    <a:pt x="489991" y="102654"/>
                  </a:lnTo>
                  <a:lnTo>
                    <a:pt x="344373" y="102654"/>
                  </a:lnTo>
                  <a:lnTo>
                    <a:pt x="360426" y="66116"/>
                  </a:lnTo>
                  <a:lnTo>
                    <a:pt x="391896" y="42748"/>
                  </a:lnTo>
                  <a:lnTo>
                    <a:pt x="417182" y="38188"/>
                  </a:lnTo>
                  <a:lnTo>
                    <a:pt x="430898" y="39331"/>
                  </a:lnTo>
                  <a:lnTo>
                    <a:pt x="430580" y="39331"/>
                  </a:lnTo>
                  <a:lnTo>
                    <a:pt x="442772" y="42595"/>
                  </a:lnTo>
                  <a:lnTo>
                    <a:pt x="473722" y="65328"/>
                  </a:lnTo>
                  <a:lnTo>
                    <a:pt x="489991" y="102654"/>
                  </a:lnTo>
                  <a:lnTo>
                    <a:pt x="489991" y="23431"/>
                  </a:lnTo>
                  <a:lnTo>
                    <a:pt x="471639" y="11341"/>
                  </a:lnTo>
                  <a:lnTo>
                    <a:pt x="446316" y="2832"/>
                  </a:lnTo>
                  <a:lnTo>
                    <a:pt x="417182" y="0"/>
                  </a:lnTo>
                  <a:lnTo>
                    <a:pt x="391121" y="2324"/>
                  </a:lnTo>
                  <a:lnTo>
                    <a:pt x="347421" y="20980"/>
                  </a:lnTo>
                  <a:lnTo>
                    <a:pt x="315518" y="57162"/>
                  </a:lnTo>
                  <a:lnTo>
                    <a:pt x="299250" y="104165"/>
                  </a:lnTo>
                  <a:lnTo>
                    <a:pt x="297218" y="131305"/>
                  </a:lnTo>
                  <a:lnTo>
                    <a:pt x="299478" y="161531"/>
                  </a:lnTo>
                  <a:lnTo>
                    <a:pt x="317525" y="210019"/>
                  </a:lnTo>
                  <a:lnTo>
                    <a:pt x="352259" y="242519"/>
                  </a:lnTo>
                  <a:lnTo>
                    <a:pt x="395376" y="258775"/>
                  </a:lnTo>
                  <a:lnTo>
                    <a:pt x="419582" y="260807"/>
                  </a:lnTo>
                  <a:lnTo>
                    <a:pt x="442861" y="258902"/>
                  </a:lnTo>
                  <a:lnTo>
                    <a:pt x="484035" y="243687"/>
                  </a:lnTo>
                  <a:lnTo>
                    <a:pt x="518490" y="212318"/>
                  </a:lnTo>
                  <a:lnTo>
                    <a:pt x="532371" y="190385"/>
                  </a:lnTo>
                  <a:lnTo>
                    <a:pt x="496557" y="170688"/>
                  </a:lnTo>
                  <a:lnTo>
                    <a:pt x="491604" y="180200"/>
                  </a:lnTo>
                  <a:lnTo>
                    <a:pt x="485673" y="189039"/>
                  </a:lnTo>
                  <a:lnTo>
                    <a:pt x="447471" y="218135"/>
                  </a:lnTo>
                  <a:lnTo>
                    <a:pt x="420166" y="222618"/>
                  </a:lnTo>
                  <a:lnTo>
                    <a:pt x="404380" y="221157"/>
                  </a:lnTo>
                  <a:lnTo>
                    <a:pt x="364655" y="199339"/>
                  </a:lnTo>
                  <a:lnTo>
                    <a:pt x="343065" y="156362"/>
                  </a:lnTo>
                  <a:lnTo>
                    <a:pt x="341388" y="138455"/>
                  </a:lnTo>
                  <a:lnTo>
                    <a:pt x="534174" y="138455"/>
                  </a:lnTo>
                  <a:close/>
                </a:path>
                <a:path w="762635" h="319404">
                  <a:moveTo>
                    <a:pt x="762152" y="5981"/>
                  </a:moveTo>
                  <a:lnTo>
                    <a:pt x="564007" y="5981"/>
                  </a:lnTo>
                  <a:lnTo>
                    <a:pt x="564007" y="45351"/>
                  </a:lnTo>
                  <a:lnTo>
                    <a:pt x="641591" y="45351"/>
                  </a:lnTo>
                  <a:lnTo>
                    <a:pt x="641591" y="253631"/>
                  </a:lnTo>
                  <a:lnTo>
                    <a:pt x="684568" y="253631"/>
                  </a:lnTo>
                  <a:lnTo>
                    <a:pt x="684568" y="45351"/>
                  </a:lnTo>
                  <a:lnTo>
                    <a:pt x="762152" y="45351"/>
                  </a:lnTo>
                  <a:lnTo>
                    <a:pt x="762152" y="598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179307" y="6844063"/>
              <a:ext cx="181439" cy="247688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4521276" y="6838118"/>
              <a:ext cx="1894839" cy="393700"/>
            </a:xfrm>
            <a:custGeom>
              <a:avLst/>
              <a:gdLst/>
              <a:ahLst/>
              <a:cxnLst/>
              <a:rect l="l" t="t" r="r" b="b"/>
              <a:pathLst>
                <a:path w="1894839" h="393700">
                  <a:moveTo>
                    <a:pt x="261416" y="253657"/>
                  </a:moveTo>
                  <a:lnTo>
                    <a:pt x="158762" y="121754"/>
                  </a:lnTo>
                  <a:lnTo>
                    <a:pt x="249478" y="5956"/>
                  </a:lnTo>
                  <a:lnTo>
                    <a:pt x="196964" y="5956"/>
                  </a:lnTo>
                  <a:lnTo>
                    <a:pt x="131902" y="90119"/>
                  </a:lnTo>
                  <a:lnTo>
                    <a:pt x="68046" y="5956"/>
                  </a:lnTo>
                  <a:lnTo>
                    <a:pt x="15519" y="5956"/>
                  </a:lnTo>
                  <a:lnTo>
                    <a:pt x="105638" y="121158"/>
                  </a:lnTo>
                  <a:lnTo>
                    <a:pt x="0" y="253657"/>
                  </a:lnTo>
                  <a:lnTo>
                    <a:pt x="52527" y="253657"/>
                  </a:lnTo>
                  <a:lnTo>
                    <a:pt x="130708" y="152781"/>
                  </a:lnTo>
                  <a:lnTo>
                    <a:pt x="208902" y="253657"/>
                  </a:lnTo>
                  <a:lnTo>
                    <a:pt x="261416" y="253657"/>
                  </a:lnTo>
                  <a:close/>
                </a:path>
                <a:path w="1894839" h="393700">
                  <a:moveTo>
                    <a:pt x="553872" y="130708"/>
                  </a:moveTo>
                  <a:lnTo>
                    <a:pt x="544537" y="78930"/>
                  </a:lnTo>
                  <a:lnTo>
                    <a:pt x="517550" y="38188"/>
                  </a:lnTo>
                  <a:lnTo>
                    <a:pt x="509701" y="31419"/>
                  </a:lnTo>
                  <a:lnTo>
                    <a:pt x="509701" y="130708"/>
                  </a:lnTo>
                  <a:lnTo>
                    <a:pt x="508101" y="151028"/>
                  </a:lnTo>
                  <a:lnTo>
                    <a:pt x="484047" y="198145"/>
                  </a:lnTo>
                  <a:lnTo>
                    <a:pt x="439839" y="221081"/>
                  </a:lnTo>
                  <a:lnTo>
                    <a:pt x="422567" y="222618"/>
                  </a:lnTo>
                  <a:lnTo>
                    <a:pt x="405295" y="221081"/>
                  </a:lnTo>
                  <a:lnTo>
                    <a:pt x="361086" y="198145"/>
                  </a:lnTo>
                  <a:lnTo>
                    <a:pt x="337032" y="151028"/>
                  </a:lnTo>
                  <a:lnTo>
                    <a:pt x="335432" y="130708"/>
                  </a:lnTo>
                  <a:lnTo>
                    <a:pt x="337007" y="110363"/>
                  </a:lnTo>
                  <a:lnTo>
                    <a:pt x="360794" y="62953"/>
                  </a:lnTo>
                  <a:lnTo>
                    <a:pt x="405053" y="39738"/>
                  </a:lnTo>
                  <a:lnTo>
                    <a:pt x="422567" y="38188"/>
                  </a:lnTo>
                  <a:lnTo>
                    <a:pt x="440143" y="39738"/>
                  </a:lnTo>
                  <a:lnTo>
                    <a:pt x="484339" y="62661"/>
                  </a:lnTo>
                  <a:lnTo>
                    <a:pt x="508114" y="110121"/>
                  </a:lnTo>
                  <a:lnTo>
                    <a:pt x="509701" y="130708"/>
                  </a:lnTo>
                  <a:lnTo>
                    <a:pt x="509701" y="31419"/>
                  </a:lnTo>
                  <a:lnTo>
                    <a:pt x="496697" y="20815"/>
                  </a:lnTo>
                  <a:lnTo>
                    <a:pt x="474408" y="9245"/>
                  </a:lnTo>
                  <a:lnTo>
                    <a:pt x="449707" y="2311"/>
                  </a:lnTo>
                  <a:lnTo>
                    <a:pt x="422567" y="0"/>
                  </a:lnTo>
                  <a:lnTo>
                    <a:pt x="395427" y="2311"/>
                  </a:lnTo>
                  <a:lnTo>
                    <a:pt x="348424" y="20815"/>
                  </a:lnTo>
                  <a:lnTo>
                    <a:pt x="312242" y="56730"/>
                  </a:lnTo>
                  <a:lnTo>
                    <a:pt x="293598" y="103593"/>
                  </a:lnTo>
                  <a:lnTo>
                    <a:pt x="291261" y="130708"/>
                  </a:lnTo>
                  <a:lnTo>
                    <a:pt x="293598" y="157556"/>
                  </a:lnTo>
                  <a:lnTo>
                    <a:pt x="312242" y="204114"/>
                  </a:lnTo>
                  <a:lnTo>
                    <a:pt x="348424" y="240004"/>
                  </a:lnTo>
                  <a:lnTo>
                    <a:pt x="395427" y="258508"/>
                  </a:lnTo>
                  <a:lnTo>
                    <a:pt x="422567" y="260807"/>
                  </a:lnTo>
                  <a:lnTo>
                    <a:pt x="449707" y="258508"/>
                  </a:lnTo>
                  <a:lnTo>
                    <a:pt x="496697" y="240004"/>
                  </a:lnTo>
                  <a:lnTo>
                    <a:pt x="532879" y="204114"/>
                  </a:lnTo>
                  <a:lnTo>
                    <a:pt x="551535" y="157556"/>
                  </a:lnTo>
                  <a:lnTo>
                    <a:pt x="553872" y="130708"/>
                  </a:lnTo>
                  <a:close/>
                </a:path>
                <a:path w="1894839" h="393700">
                  <a:moveTo>
                    <a:pt x="867803" y="131305"/>
                  </a:moveTo>
                  <a:lnTo>
                    <a:pt x="859663" y="81686"/>
                  </a:lnTo>
                  <a:lnTo>
                    <a:pt x="835279" y="39090"/>
                  </a:lnTo>
                  <a:lnTo>
                    <a:pt x="834339" y="38188"/>
                  </a:lnTo>
                  <a:lnTo>
                    <a:pt x="823633" y="27851"/>
                  </a:lnTo>
                  <a:lnTo>
                    <a:pt x="823633" y="131305"/>
                  </a:lnTo>
                  <a:lnTo>
                    <a:pt x="822274" y="149339"/>
                  </a:lnTo>
                  <a:lnTo>
                    <a:pt x="801547" y="196049"/>
                  </a:lnTo>
                  <a:lnTo>
                    <a:pt x="760361" y="220954"/>
                  </a:lnTo>
                  <a:lnTo>
                    <a:pt x="743064" y="222618"/>
                  </a:lnTo>
                  <a:lnTo>
                    <a:pt x="725436" y="220954"/>
                  </a:lnTo>
                  <a:lnTo>
                    <a:pt x="683069" y="196049"/>
                  </a:lnTo>
                  <a:lnTo>
                    <a:pt x="661619" y="149669"/>
                  </a:lnTo>
                  <a:lnTo>
                    <a:pt x="661530" y="149339"/>
                  </a:lnTo>
                  <a:lnTo>
                    <a:pt x="660146" y="131305"/>
                  </a:lnTo>
                  <a:lnTo>
                    <a:pt x="660095" y="130708"/>
                  </a:lnTo>
                  <a:lnTo>
                    <a:pt x="661644" y="110934"/>
                  </a:lnTo>
                  <a:lnTo>
                    <a:pt x="685177" y="63258"/>
                  </a:lnTo>
                  <a:lnTo>
                    <a:pt x="724217" y="40576"/>
                  </a:lnTo>
                  <a:lnTo>
                    <a:pt x="742467" y="38188"/>
                  </a:lnTo>
                  <a:lnTo>
                    <a:pt x="758088" y="39763"/>
                  </a:lnTo>
                  <a:lnTo>
                    <a:pt x="799160" y="63258"/>
                  </a:lnTo>
                  <a:lnTo>
                    <a:pt x="822020" y="110591"/>
                  </a:lnTo>
                  <a:lnTo>
                    <a:pt x="822109" y="110934"/>
                  </a:lnTo>
                  <a:lnTo>
                    <a:pt x="823582" y="130708"/>
                  </a:lnTo>
                  <a:lnTo>
                    <a:pt x="823633" y="131305"/>
                  </a:lnTo>
                  <a:lnTo>
                    <a:pt x="823633" y="27851"/>
                  </a:lnTo>
                  <a:lnTo>
                    <a:pt x="817575" y="21983"/>
                  </a:lnTo>
                  <a:lnTo>
                    <a:pt x="797001" y="9766"/>
                  </a:lnTo>
                  <a:lnTo>
                    <a:pt x="773849" y="2527"/>
                  </a:lnTo>
                  <a:lnTo>
                    <a:pt x="774547" y="2527"/>
                  </a:lnTo>
                  <a:lnTo>
                    <a:pt x="747242" y="0"/>
                  </a:lnTo>
                  <a:lnTo>
                    <a:pt x="722464" y="2527"/>
                  </a:lnTo>
                  <a:lnTo>
                    <a:pt x="700087" y="10134"/>
                  </a:lnTo>
                  <a:lnTo>
                    <a:pt x="680097" y="22821"/>
                  </a:lnTo>
                  <a:lnTo>
                    <a:pt x="662495" y="40576"/>
                  </a:lnTo>
                  <a:lnTo>
                    <a:pt x="662495" y="5956"/>
                  </a:lnTo>
                  <a:lnTo>
                    <a:pt x="619518" y="5956"/>
                  </a:lnTo>
                  <a:lnTo>
                    <a:pt x="619518" y="393306"/>
                  </a:lnTo>
                  <a:lnTo>
                    <a:pt x="662495" y="393306"/>
                  </a:lnTo>
                  <a:lnTo>
                    <a:pt x="662495" y="219036"/>
                  </a:lnTo>
                  <a:lnTo>
                    <a:pt x="679983" y="237312"/>
                  </a:lnTo>
                  <a:lnTo>
                    <a:pt x="700239" y="250367"/>
                  </a:lnTo>
                  <a:lnTo>
                    <a:pt x="723252" y="258191"/>
                  </a:lnTo>
                  <a:lnTo>
                    <a:pt x="749033" y="260807"/>
                  </a:lnTo>
                  <a:lnTo>
                    <a:pt x="774801" y="258432"/>
                  </a:lnTo>
                  <a:lnTo>
                    <a:pt x="797814" y="251333"/>
                  </a:lnTo>
                  <a:lnTo>
                    <a:pt x="818070" y="239496"/>
                  </a:lnTo>
                  <a:lnTo>
                    <a:pt x="835571" y="222910"/>
                  </a:lnTo>
                  <a:lnTo>
                    <a:pt x="835774" y="222618"/>
                  </a:lnTo>
                  <a:lnTo>
                    <a:pt x="849668" y="202971"/>
                  </a:lnTo>
                  <a:lnTo>
                    <a:pt x="859739" y="181063"/>
                  </a:lnTo>
                  <a:lnTo>
                    <a:pt x="865784" y="157162"/>
                  </a:lnTo>
                  <a:lnTo>
                    <a:pt x="867803" y="131305"/>
                  </a:lnTo>
                  <a:close/>
                </a:path>
                <a:path w="1894839" h="393700">
                  <a:moveTo>
                    <a:pt x="1180528" y="130708"/>
                  </a:moveTo>
                  <a:lnTo>
                    <a:pt x="1178204" y="103593"/>
                  </a:lnTo>
                  <a:lnTo>
                    <a:pt x="1171206" y="78930"/>
                  </a:lnTo>
                  <a:lnTo>
                    <a:pt x="1159548" y="56730"/>
                  </a:lnTo>
                  <a:lnTo>
                    <a:pt x="1144206" y="38188"/>
                  </a:lnTo>
                  <a:lnTo>
                    <a:pt x="1143228" y="36995"/>
                  </a:lnTo>
                  <a:lnTo>
                    <a:pt x="1136370" y="31419"/>
                  </a:lnTo>
                  <a:lnTo>
                    <a:pt x="1136370" y="130708"/>
                  </a:lnTo>
                  <a:lnTo>
                    <a:pt x="1134757" y="151028"/>
                  </a:lnTo>
                  <a:lnTo>
                    <a:pt x="1110703" y="198145"/>
                  </a:lnTo>
                  <a:lnTo>
                    <a:pt x="1066495" y="221081"/>
                  </a:lnTo>
                  <a:lnTo>
                    <a:pt x="1049223" y="222618"/>
                  </a:lnTo>
                  <a:lnTo>
                    <a:pt x="1031951" y="221081"/>
                  </a:lnTo>
                  <a:lnTo>
                    <a:pt x="987755" y="198145"/>
                  </a:lnTo>
                  <a:lnTo>
                    <a:pt x="963688" y="151028"/>
                  </a:lnTo>
                  <a:lnTo>
                    <a:pt x="962088" y="130708"/>
                  </a:lnTo>
                  <a:lnTo>
                    <a:pt x="963676" y="110363"/>
                  </a:lnTo>
                  <a:lnTo>
                    <a:pt x="987450" y="62953"/>
                  </a:lnTo>
                  <a:lnTo>
                    <a:pt x="1031709" y="39738"/>
                  </a:lnTo>
                  <a:lnTo>
                    <a:pt x="1049223" y="38188"/>
                  </a:lnTo>
                  <a:lnTo>
                    <a:pt x="1066800" y="39738"/>
                  </a:lnTo>
                  <a:lnTo>
                    <a:pt x="1111008" y="62661"/>
                  </a:lnTo>
                  <a:lnTo>
                    <a:pt x="1134783" y="110121"/>
                  </a:lnTo>
                  <a:lnTo>
                    <a:pt x="1136370" y="130708"/>
                  </a:lnTo>
                  <a:lnTo>
                    <a:pt x="1136370" y="31419"/>
                  </a:lnTo>
                  <a:lnTo>
                    <a:pt x="1123365" y="20815"/>
                  </a:lnTo>
                  <a:lnTo>
                    <a:pt x="1101077" y="9245"/>
                  </a:lnTo>
                  <a:lnTo>
                    <a:pt x="1076363" y="2311"/>
                  </a:lnTo>
                  <a:lnTo>
                    <a:pt x="1049223" y="0"/>
                  </a:lnTo>
                  <a:lnTo>
                    <a:pt x="1022083" y="2311"/>
                  </a:lnTo>
                  <a:lnTo>
                    <a:pt x="975080" y="20815"/>
                  </a:lnTo>
                  <a:lnTo>
                    <a:pt x="938898" y="56730"/>
                  </a:lnTo>
                  <a:lnTo>
                    <a:pt x="920254" y="103593"/>
                  </a:lnTo>
                  <a:lnTo>
                    <a:pt x="917917" y="130708"/>
                  </a:lnTo>
                  <a:lnTo>
                    <a:pt x="920254" y="157556"/>
                  </a:lnTo>
                  <a:lnTo>
                    <a:pt x="938898" y="204114"/>
                  </a:lnTo>
                  <a:lnTo>
                    <a:pt x="975080" y="240004"/>
                  </a:lnTo>
                  <a:lnTo>
                    <a:pt x="1022083" y="258508"/>
                  </a:lnTo>
                  <a:lnTo>
                    <a:pt x="1049223" y="260807"/>
                  </a:lnTo>
                  <a:lnTo>
                    <a:pt x="1076363" y="258508"/>
                  </a:lnTo>
                  <a:lnTo>
                    <a:pt x="1101077" y="251561"/>
                  </a:lnTo>
                  <a:lnTo>
                    <a:pt x="1123365" y="240004"/>
                  </a:lnTo>
                  <a:lnTo>
                    <a:pt x="1143228" y="223824"/>
                  </a:lnTo>
                  <a:lnTo>
                    <a:pt x="1144219" y="222618"/>
                  </a:lnTo>
                  <a:lnTo>
                    <a:pt x="1159548" y="204114"/>
                  </a:lnTo>
                  <a:lnTo>
                    <a:pt x="1171206" y="182029"/>
                  </a:lnTo>
                  <a:lnTo>
                    <a:pt x="1178204" y="157556"/>
                  </a:lnTo>
                  <a:lnTo>
                    <a:pt x="1180528" y="130708"/>
                  </a:lnTo>
                  <a:close/>
                </a:path>
                <a:path w="1894839" h="393700">
                  <a:moveTo>
                    <a:pt x="1566087" y="6007"/>
                  </a:moveTo>
                  <a:lnTo>
                    <a:pt x="1523123" y="6007"/>
                  </a:lnTo>
                  <a:lnTo>
                    <a:pt x="1523123" y="214287"/>
                  </a:lnTo>
                  <a:lnTo>
                    <a:pt x="1427619" y="214287"/>
                  </a:lnTo>
                  <a:lnTo>
                    <a:pt x="1427619" y="6007"/>
                  </a:lnTo>
                  <a:lnTo>
                    <a:pt x="1384655" y="6007"/>
                  </a:lnTo>
                  <a:lnTo>
                    <a:pt x="1384655" y="214287"/>
                  </a:lnTo>
                  <a:lnTo>
                    <a:pt x="1289164" y="214287"/>
                  </a:lnTo>
                  <a:lnTo>
                    <a:pt x="1289164" y="6007"/>
                  </a:lnTo>
                  <a:lnTo>
                    <a:pt x="1246187" y="6007"/>
                  </a:lnTo>
                  <a:lnTo>
                    <a:pt x="1246187" y="214287"/>
                  </a:lnTo>
                  <a:lnTo>
                    <a:pt x="1246187" y="253657"/>
                  </a:lnTo>
                  <a:lnTo>
                    <a:pt x="1566087" y="253657"/>
                  </a:lnTo>
                  <a:lnTo>
                    <a:pt x="1566087" y="214287"/>
                  </a:lnTo>
                  <a:lnTo>
                    <a:pt x="1566087" y="6007"/>
                  </a:lnTo>
                  <a:close/>
                </a:path>
                <a:path w="1894839" h="393700">
                  <a:moveTo>
                    <a:pt x="1894344" y="130708"/>
                  </a:moveTo>
                  <a:lnTo>
                    <a:pt x="1885010" y="78930"/>
                  </a:lnTo>
                  <a:lnTo>
                    <a:pt x="1858022" y="38188"/>
                  </a:lnTo>
                  <a:lnTo>
                    <a:pt x="1850174" y="31419"/>
                  </a:lnTo>
                  <a:lnTo>
                    <a:pt x="1850174" y="130708"/>
                  </a:lnTo>
                  <a:lnTo>
                    <a:pt x="1848573" y="151028"/>
                  </a:lnTo>
                  <a:lnTo>
                    <a:pt x="1824520" y="198145"/>
                  </a:lnTo>
                  <a:lnTo>
                    <a:pt x="1780311" y="221081"/>
                  </a:lnTo>
                  <a:lnTo>
                    <a:pt x="1763039" y="222618"/>
                  </a:lnTo>
                  <a:lnTo>
                    <a:pt x="1745767" y="221081"/>
                  </a:lnTo>
                  <a:lnTo>
                    <a:pt x="1701558" y="198145"/>
                  </a:lnTo>
                  <a:lnTo>
                    <a:pt x="1677504" y="151028"/>
                  </a:lnTo>
                  <a:lnTo>
                    <a:pt x="1675904" y="130708"/>
                  </a:lnTo>
                  <a:lnTo>
                    <a:pt x="1677479" y="110363"/>
                  </a:lnTo>
                  <a:lnTo>
                    <a:pt x="1701266" y="62953"/>
                  </a:lnTo>
                  <a:lnTo>
                    <a:pt x="1745526" y="39738"/>
                  </a:lnTo>
                  <a:lnTo>
                    <a:pt x="1763039" y="38188"/>
                  </a:lnTo>
                  <a:lnTo>
                    <a:pt x="1780616" y="39738"/>
                  </a:lnTo>
                  <a:lnTo>
                    <a:pt x="1824812" y="62661"/>
                  </a:lnTo>
                  <a:lnTo>
                    <a:pt x="1848586" y="110121"/>
                  </a:lnTo>
                  <a:lnTo>
                    <a:pt x="1850174" y="130708"/>
                  </a:lnTo>
                  <a:lnTo>
                    <a:pt x="1850174" y="31419"/>
                  </a:lnTo>
                  <a:lnTo>
                    <a:pt x="1837169" y="20815"/>
                  </a:lnTo>
                  <a:lnTo>
                    <a:pt x="1814880" y="9245"/>
                  </a:lnTo>
                  <a:lnTo>
                    <a:pt x="1790179" y="2311"/>
                  </a:lnTo>
                  <a:lnTo>
                    <a:pt x="1763039" y="0"/>
                  </a:lnTo>
                  <a:lnTo>
                    <a:pt x="1735899" y="2311"/>
                  </a:lnTo>
                  <a:lnTo>
                    <a:pt x="1688896" y="20815"/>
                  </a:lnTo>
                  <a:lnTo>
                    <a:pt x="1652714" y="56730"/>
                  </a:lnTo>
                  <a:lnTo>
                    <a:pt x="1634070" y="103593"/>
                  </a:lnTo>
                  <a:lnTo>
                    <a:pt x="1631734" y="130708"/>
                  </a:lnTo>
                  <a:lnTo>
                    <a:pt x="1634070" y="157556"/>
                  </a:lnTo>
                  <a:lnTo>
                    <a:pt x="1652714" y="204114"/>
                  </a:lnTo>
                  <a:lnTo>
                    <a:pt x="1688896" y="240004"/>
                  </a:lnTo>
                  <a:lnTo>
                    <a:pt x="1735899" y="258508"/>
                  </a:lnTo>
                  <a:lnTo>
                    <a:pt x="1763039" y="260807"/>
                  </a:lnTo>
                  <a:lnTo>
                    <a:pt x="1790179" y="258508"/>
                  </a:lnTo>
                  <a:lnTo>
                    <a:pt x="1837169" y="240004"/>
                  </a:lnTo>
                  <a:lnTo>
                    <a:pt x="1873351" y="204114"/>
                  </a:lnTo>
                  <a:lnTo>
                    <a:pt x="1892007" y="157556"/>
                  </a:lnTo>
                  <a:lnTo>
                    <a:pt x="1894344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470525" y="6853026"/>
              <a:ext cx="205313" cy="220830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6735521" y="6687101"/>
              <a:ext cx="1851025" cy="544830"/>
            </a:xfrm>
            <a:custGeom>
              <a:avLst/>
              <a:gdLst/>
              <a:ahLst/>
              <a:cxnLst/>
              <a:rect l="l" t="t" r="r" b="b"/>
              <a:pathLst>
                <a:path w="1851025" h="544829">
                  <a:moveTo>
                    <a:pt x="59677" y="372833"/>
                  </a:moveTo>
                  <a:lnTo>
                    <a:pt x="56705" y="365874"/>
                  </a:lnTo>
                  <a:lnTo>
                    <a:pt x="44754" y="353936"/>
                  </a:lnTo>
                  <a:lnTo>
                    <a:pt x="37795" y="350951"/>
                  </a:lnTo>
                  <a:lnTo>
                    <a:pt x="21869" y="350951"/>
                  </a:lnTo>
                  <a:lnTo>
                    <a:pt x="14922" y="353936"/>
                  </a:lnTo>
                  <a:lnTo>
                    <a:pt x="2984" y="365874"/>
                  </a:lnTo>
                  <a:lnTo>
                    <a:pt x="0" y="372833"/>
                  </a:lnTo>
                  <a:lnTo>
                    <a:pt x="0" y="388759"/>
                  </a:lnTo>
                  <a:lnTo>
                    <a:pt x="2984" y="395719"/>
                  </a:lnTo>
                  <a:lnTo>
                    <a:pt x="8953" y="401688"/>
                  </a:lnTo>
                  <a:lnTo>
                    <a:pt x="14922" y="407657"/>
                  </a:lnTo>
                  <a:lnTo>
                    <a:pt x="21869" y="410641"/>
                  </a:lnTo>
                  <a:lnTo>
                    <a:pt x="37795" y="410641"/>
                  </a:lnTo>
                  <a:lnTo>
                    <a:pt x="44754" y="407657"/>
                  </a:lnTo>
                  <a:lnTo>
                    <a:pt x="56705" y="395719"/>
                  </a:lnTo>
                  <a:lnTo>
                    <a:pt x="59677" y="388759"/>
                  </a:lnTo>
                  <a:lnTo>
                    <a:pt x="59677" y="372833"/>
                  </a:lnTo>
                  <a:close/>
                </a:path>
                <a:path w="1851025" h="544829">
                  <a:moveTo>
                    <a:pt x="592048" y="207098"/>
                  </a:moveTo>
                  <a:lnTo>
                    <a:pt x="588708" y="163779"/>
                  </a:lnTo>
                  <a:lnTo>
                    <a:pt x="578700" y="124523"/>
                  </a:lnTo>
                  <a:lnTo>
                    <a:pt x="562000" y="89331"/>
                  </a:lnTo>
                  <a:lnTo>
                    <a:pt x="538632" y="58191"/>
                  </a:lnTo>
                  <a:lnTo>
                    <a:pt x="509701" y="32740"/>
                  </a:lnTo>
                  <a:lnTo>
                    <a:pt x="438531" y="3632"/>
                  </a:lnTo>
                  <a:lnTo>
                    <a:pt x="396290" y="0"/>
                  </a:lnTo>
                  <a:lnTo>
                    <a:pt x="361111" y="2463"/>
                  </a:lnTo>
                  <a:lnTo>
                    <a:pt x="327799" y="9855"/>
                  </a:lnTo>
                  <a:lnTo>
                    <a:pt x="296354" y="22161"/>
                  </a:lnTo>
                  <a:lnTo>
                    <a:pt x="266776" y="39395"/>
                  </a:lnTo>
                  <a:lnTo>
                    <a:pt x="266776" y="94310"/>
                  </a:lnTo>
                  <a:lnTo>
                    <a:pt x="278079" y="84010"/>
                  </a:lnTo>
                  <a:lnTo>
                    <a:pt x="290499" y="74612"/>
                  </a:lnTo>
                  <a:lnTo>
                    <a:pt x="338061" y="51193"/>
                  </a:lnTo>
                  <a:lnTo>
                    <a:pt x="378345" y="42824"/>
                  </a:lnTo>
                  <a:lnTo>
                    <a:pt x="399275" y="41783"/>
                  </a:lnTo>
                  <a:lnTo>
                    <a:pt x="428167" y="44221"/>
                  </a:lnTo>
                  <a:lnTo>
                    <a:pt x="478447" y="63779"/>
                  </a:lnTo>
                  <a:lnTo>
                    <a:pt x="517766" y="101600"/>
                  </a:lnTo>
                  <a:lnTo>
                    <a:pt x="540296" y="150088"/>
                  </a:lnTo>
                  <a:lnTo>
                    <a:pt x="544906" y="177863"/>
                  </a:lnTo>
                  <a:lnTo>
                    <a:pt x="314528" y="177863"/>
                  </a:lnTo>
                  <a:lnTo>
                    <a:pt x="314528" y="219646"/>
                  </a:lnTo>
                  <a:lnTo>
                    <a:pt x="546696" y="219646"/>
                  </a:lnTo>
                  <a:lnTo>
                    <a:pt x="544195" y="251015"/>
                  </a:lnTo>
                  <a:lnTo>
                    <a:pt x="522401" y="305028"/>
                  </a:lnTo>
                  <a:lnTo>
                    <a:pt x="480034" y="346214"/>
                  </a:lnTo>
                  <a:lnTo>
                    <a:pt x="427812" y="367398"/>
                  </a:lnTo>
                  <a:lnTo>
                    <a:pt x="398678" y="370052"/>
                  </a:lnTo>
                  <a:lnTo>
                    <a:pt x="376516" y="368820"/>
                  </a:lnTo>
                  <a:lnTo>
                    <a:pt x="333552" y="358965"/>
                  </a:lnTo>
                  <a:lnTo>
                    <a:pt x="287223" y="335432"/>
                  </a:lnTo>
                  <a:lnTo>
                    <a:pt x="266776" y="318122"/>
                  </a:lnTo>
                  <a:lnTo>
                    <a:pt x="266776" y="373024"/>
                  </a:lnTo>
                  <a:lnTo>
                    <a:pt x="297624" y="390004"/>
                  </a:lnTo>
                  <a:lnTo>
                    <a:pt x="329895" y="402120"/>
                  </a:lnTo>
                  <a:lnTo>
                    <a:pt x="363575" y="409397"/>
                  </a:lnTo>
                  <a:lnTo>
                    <a:pt x="398678" y="411822"/>
                  </a:lnTo>
                  <a:lnTo>
                    <a:pt x="440601" y="408203"/>
                  </a:lnTo>
                  <a:lnTo>
                    <a:pt x="478053" y="397344"/>
                  </a:lnTo>
                  <a:lnTo>
                    <a:pt x="539534" y="353936"/>
                  </a:lnTo>
                  <a:lnTo>
                    <a:pt x="562508" y="323049"/>
                  </a:lnTo>
                  <a:lnTo>
                    <a:pt x="578916" y="288290"/>
                  </a:lnTo>
                  <a:lnTo>
                    <a:pt x="588772" y="249643"/>
                  </a:lnTo>
                  <a:lnTo>
                    <a:pt x="592048" y="207098"/>
                  </a:lnTo>
                  <a:close/>
                </a:path>
                <a:path w="1851025" h="544829">
                  <a:moveTo>
                    <a:pt x="824814" y="156997"/>
                  </a:moveTo>
                  <a:lnTo>
                    <a:pt x="626668" y="156997"/>
                  </a:lnTo>
                  <a:lnTo>
                    <a:pt x="626668" y="196367"/>
                  </a:lnTo>
                  <a:lnTo>
                    <a:pt x="704253" y="196367"/>
                  </a:lnTo>
                  <a:lnTo>
                    <a:pt x="704253" y="404647"/>
                  </a:lnTo>
                  <a:lnTo>
                    <a:pt x="747229" y="404647"/>
                  </a:lnTo>
                  <a:lnTo>
                    <a:pt x="747229" y="196367"/>
                  </a:lnTo>
                  <a:lnTo>
                    <a:pt x="824814" y="196367"/>
                  </a:lnTo>
                  <a:lnTo>
                    <a:pt x="824814" y="156997"/>
                  </a:lnTo>
                  <a:close/>
                </a:path>
                <a:path w="1851025" h="544829">
                  <a:moveTo>
                    <a:pt x="1117269" y="281724"/>
                  </a:moveTo>
                  <a:lnTo>
                    <a:pt x="1107948" y="229946"/>
                  </a:lnTo>
                  <a:lnTo>
                    <a:pt x="1080947" y="189204"/>
                  </a:lnTo>
                  <a:lnTo>
                    <a:pt x="1073099" y="182435"/>
                  </a:lnTo>
                  <a:lnTo>
                    <a:pt x="1073099" y="281724"/>
                  </a:lnTo>
                  <a:lnTo>
                    <a:pt x="1071499" y="302044"/>
                  </a:lnTo>
                  <a:lnTo>
                    <a:pt x="1047445" y="349161"/>
                  </a:lnTo>
                  <a:lnTo>
                    <a:pt x="1003236" y="372097"/>
                  </a:lnTo>
                  <a:lnTo>
                    <a:pt x="985964" y="373634"/>
                  </a:lnTo>
                  <a:lnTo>
                    <a:pt x="968692" y="372097"/>
                  </a:lnTo>
                  <a:lnTo>
                    <a:pt x="924496" y="349161"/>
                  </a:lnTo>
                  <a:lnTo>
                    <a:pt x="900430" y="302044"/>
                  </a:lnTo>
                  <a:lnTo>
                    <a:pt x="898829" y="281724"/>
                  </a:lnTo>
                  <a:lnTo>
                    <a:pt x="900417" y="261378"/>
                  </a:lnTo>
                  <a:lnTo>
                    <a:pt x="924191" y="213969"/>
                  </a:lnTo>
                  <a:lnTo>
                    <a:pt x="968451" y="190754"/>
                  </a:lnTo>
                  <a:lnTo>
                    <a:pt x="985964" y="189204"/>
                  </a:lnTo>
                  <a:lnTo>
                    <a:pt x="1003541" y="190754"/>
                  </a:lnTo>
                  <a:lnTo>
                    <a:pt x="1047737" y="213677"/>
                  </a:lnTo>
                  <a:lnTo>
                    <a:pt x="1071511" y="261137"/>
                  </a:lnTo>
                  <a:lnTo>
                    <a:pt x="1073099" y="281724"/>
                  </a:lnTo>
                  <a:lnTo>
                    <a:pt x="1073099" y="182435"/>
                  </a:lnTo>
                  <a:lnTo>
                    <a:pt x="1060094" y="171831"/>
                  </a:lnTo>
                  <a:lnTo>
                    <a:pt x="1037818" y="160261"/>
                  </a:lnTo>
                  <a:lnTo>
                    <a:pt x="1013104" y="153327"/>
                  </a:lnTo>
                  <a:lnTo>
                    <a:pt x="985964" y="151015"/>
                  </a:lnTo>
                  <a:lnTo>
                    <a:pt x="958824" y="153327"/>
                  </a:lnTo>
                  <a:lnTo>
                    <a:pt x="911821" y="171831"/>
                  </a:lnTo>
                  <a:lnTo>
                    <a:pt x="875639" y="207746"/>
                  </a:lnTo>
                  <a:lnTo>
                    <a:pt x="856996" y="254609"/>
                  </a:lnTo>
                  <a:lnTo>
                    <a:pt x="854659" y="281724"/>
                  </a:lnTo>
                  <a:lnTo>
                    <a:pt x="856996" y="308571"/>
                  </a:lnTo>
                  <a:lnTo>
                    <a:pt x="875639" y="355130"/>
                  </a:lnTo>
                  <a:lnTo>
                    <a:pt x="911821" y="391020"/>
                  </a:lnTo>
                  <a:lnTo>
                    <a:pt x="958824" y="409524"/>
                  </a:lnTo>
                  <a:lnTo>
                    <a:pt x="985964" y="411822"/>
                  </a:lnTo>
                  <a:lnTo>
                    <a:pt x="1013104" y="409524"/>
                  </a:lnTo>
                  <a:lnTo>
                    <a:pt x="1060094" y="391020"/>
                  </a:lnTo>
                  <a:lnTo>
                    <a:pt x="1096276" y="355130"/>
                  </a:lnTo>
                  <a:lnTo>
                    <a:pt x="1114933" y="308571"/>
                  </a:lnTo>
                  <a:lnTo>
                    <a:pt x="1117269" y="281724"/>
                  </a:lnTo>
                  <a:close/>
                </a:path>
                <a:path w="1851025" h="544829">
                  <a:moveTo>
                    <a:pt x="1521320" y="156972"/>
                  </a:moveTo>
                  <a:lnTo>
                    <a:pt x="1321981" y="156972"/>
                  </a:lnTo>
                  <a:lnTo>
                    <a:pt x="1321981" y="196342"/>
                  </a:lnTo>
                  <a:lnTo>
                    <a:pt x="1321981" y="404622"/>
                  </a:lnTo>
                  <a:lnTo>
                    <a:pt x="1364945" y="404622"/>
                  </a:lnTo>
                  <a:lnTo>
                    <a:pt x="1364945" y="196342"/>
                  </a:lnTo>
                  <a:lnTo>
                    <a:pt x="1478343" y="196342"/>
                  </a:lnTo>
                  <a:lnTo>
                    <a:pt x="1478343" y="404622"/>
                  </a:lnTo>
                  <a:lnTo>
                    <a:pt x="1521320" y="404622"/>
                  </a:lnTo>
                  <a:lnTo>
                    <a:pt x="1521320" y="196342"/>
                  </a:lnTo>
                  <a:lnTo>
                    <a:pt x="1521320" y="156972"/>
                  </a:lnTo>
                  <a:close/>
                </a:path>
                <a:path w="1851025" h="544829">
                  <a:moveTo>
                    <a:pt x="1850771" y="282321"/>
                  </a:moveTo>
                  <a:lnTo>
                    <a:pt x="1842630" y="232702"/>
                  </a:lnTo>
                  <a:lnTo>
                    <a:pt x="1818246" y="190106"/>
                  </a:lnTo>
                  <a:lnTo>
                    <a:pt x="1817306" y="189204"/>
                  </a:lnTo>
                  <a:lnTo>
                    <a:pt x="1806600" y="178866"/>
                  </a:lnTo>
                  <a:lnTo>
                    <a:pt x="1806600" y="282321"/>
                  </a:lnTo>
                  <a:lnTo>
                    <a:pt x="1805241" y="300355"/>
                  </a:lnTo>
                  <a:lnTo>
                    <a:pt x="1784515" y="347065"/>
                  </a:lnTo>
                  <a:lnTo>
                    <a:pt x="1743329" y="371970"/>
                  </a:lnTo>
                  <a:lnTo>
                    <a:pt x="1726031" y="373634"/>
                  </a:lnTo>
                  <a:lnTo>
                    <a:pt x="1708404" y="371970"/>
                  </a:lnTo>
                  <a:lnTo>
                    <a:pt x="1666036" y="347065"/>
                  </a:lnTo>
                  <a:lnTo>
                    <a:pt x="1644586" y="300685"/>
                  </a:lnTo>
                  <a:lnTo>
                    <a:pt x="1644497" y="300355"/>
                  </a:lnTo>
                  <a:lnTo>
                    <a:pt x="1643113" y="282321"/>
                  </a:lnTo>
                  <a:lnTo>
                    <a:pt x="1643062" y="281724"/>
                  </a:lnTo>
                  <a:lnTo>
                    <a:pt x="1644611" y="261950"/>
                  </a:lnTo>
                  <a:lnTo>
                    <a:pt x="1668145" y="214274"/>
                  </a:lnTo>
                  <a:lnTo>
                    <a:pt x="1707184" y="191592"/>
                  </a:lnTo>
                  <a:lnTo>
                    <a:pt x="1725434" y="189204"/>
                  </a:lnTo>
                  <a:lnTo>
                    <a:pt x="1741055" y="190779"/>
                  </a:lnTo>
                  <a:lnTo>
                    <a:pt x="1782127" y="214274"/>
                  </a:lnTo>
                  <a:lnTo>
                    <a:pt x="1804987" y="261607"/>
                  </a:lnTo>
                  <a:lnTo>
                    <a:pt x="1805076" y="261950"/>
                  </a:lnTo>
                  <a:lnTo>
                    <a:pt x="1806549" y="281724"/>
                  </a:lnTo>
                  <a:lnTo>
                    <a:pt x="1806600" y="282321"/>
                  </a:lnTo>
                  <a:lnTo>
                    <a:pt x="1806600" y="178866"/>
                  </a:lnTo>
                  <a:lnTo>
                    <a:pt x="1800542" y="172999"/>
                  </a:lnTo>
                  <a:lnTo>
                    <a:pt x="1779968" y="160782"/>
                  </a:lnTo>
                  <a:lnTo>
                    <a:pt x="1756816" y="153543"/>
                  </a:lnTo>
                  <a:lnTo>
                    <a:pt x="1757514" y="153543"/>
                  </a:lnTo>
                  <a:lnTo>
                    <a:pt x="1730209" y="151015"/>
                  </a:lnTo>
                  <a:lnTo>
                    <a:pt x="1705432" y="153543"/>
                  </a:lnTo>
                  <a:lnTo>
                    <a:pt x="1683054" y="161150"/>
                  </a:lnTo>
                  <a:lnTo>
                    <a:pt x="1663065" y="173837"/>
                  </a:lnTo>
                  <a:lnTo>
                    <a:pt x="1645462" y="191592"/>
                  </a:lnTo>
                  <a:lnTo>
                    <a:pt x="1645462" y="156972"/>
                  </a:lnTo>
                  <a:lnTo>
                    <a:pt x="1602486" y="156972"/>
                  </a:lnTo>
                  <a:lnTo>
                    <a:pt x="1602486" y="544322"/>
                  </a:lnTo>
                  <a:lnTo>
                    <a:pt x="1645462" y="544322"/>
                  </a:lnTo>
                  <a:lnTo>
                    <a:pt x="1645462" y="370052"/>
                  </a:lnTo>
                  <a:lnTo>
                    <a:pt x="1662950" y="388327"/>
                  </a:lnTo>
                  <a:lnTo>
                    <a:pt x="1683207" y="401383"/>
                  </a:lnTo>
                  <a:lnTo>
                    <a:pt x="1706219" y="409206"/>
                  </a:lnTo>
                  <a:lnTo>
                    <a:pt x="1732000" y="411822"/>
                  </a:lnTo>
                  <a:lnTo>
                    <a:pt x="1757768" y="409448"/>
                  </a:lnTo>
                  <a:lnTo>
                    <a:pt x="1780781" y="402348"/>
                  </a:lnTo>
                  <a:lnTo>
                    <a:pt x="1801037" y="390512"/>
                  </a:lnTo>
                  <a:lnTo>
                    <a:pt x="1818538" y="373926"/>
                  </a:lnTo>
                  <a:lnTo>
                    <a:pt x="1818741" y="373634"/>
                  </a:lnTo>
                  <a:lnTo>
                    <a:pt x="1832635" y="353987"/>
                  </a:lnTo>
                  <a:lnTo>
                    <a:pt x="1842706" y="332079"/>
                  </a:lnTo>
                  <a:lnTo>
                    <a:pt x="1848751" y="308178"/>
                  </a:lnTo>
                  <a:lnTo>
                    <a:pt x="1850771" y="28232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623286" y="6844063"/>
              <a:ext cx="190999" cy="247688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8866797" y="6824985"/>
              <a:ext cx="2263140" cy="407034"/>
            </a:xfrm>
            <a:custGeom>
              <a:avLst/>
              <a:gdLst/>
              <a:ahLst/>
              <a:cxnLst/>
              <a:rect l="l" t="t" r="r" b="b"/>
              <a:pathLst>
                <a:path w="2263140" h="407034">
                  <a:moveTo>
                    <a:pt x="322287" y="266788"/>
                  </a:moveTo>
                  <a:lnTo>
                    <a:pt x="262610" y="0"/>
                  </a:lnTo>
                  <a:lnTo>
                    <a:pt x="162331" y="201726"/>
                  </a:lnTo>
                  <a:lnTo>
                    <a:pt x="59677" y="0"/>
                  </a:lnTo>
                  <a:lnTo>
                    <a:pt x="0" y="266788"/>
                  </a:lnTo>
                  <a:lnTo>
                    <a:pt x="44170" y="266788"/>
                  </a:lnTo>
                  <a:lnTo>
                    <a:pt x="75793" y="113398"/>
                  </a:lnTo>
                  <a:lnTo>
                    <a:pt x="161150" y="284086"/>
                  </a:lnTo>
                  <a:lnTo>
                    <a:pt x="245300" y="113398"/>
                  </a:lnTo>
                  <a:lnTo>
                    <a:pt x="278117" y="266788"/>
                  </a:lnTo>
                  <a:lnTo>
                    <a:pt x="322287" y="266788"/>
                  </a:lnTo>
                  <a:close/>
                </a:path>
                <a:path w="2263140" h="407034">
                  <a:moveTo>
                    <a:pt x="621906" y="143840"/>
                  </a:moveTo>
                  <a:lnTo>
                    <a:pt x="612571" y="92062"/>
                  </a:lnTo>
                  <a:lnTo>
                    <a:pt x="585584" y="51320"/>
                  </a:lnTo>
                  <a:lnTo>
                    <a:pt x="577735" y="44551"/>
                  </a:lnTo>
                  <a:lnTo>
                    <a:pt x="577735" y="143840"/>
                  </a:lnTo>
                  <a:lnTo>
                    <a:pt x="576135" y="164160"/>
                  </a:lnTo>
                  <a:lnTo>
                    <a:pt x="552069" y="211277"/>
                  </a:lnTo>
                  <a:lnTo>
                    <a:pt x="507873" y="234213"/>
                  </a:lnTo>
                  <a:lnTo>
                    <a:pt x="490601" y="235750"/>
                  </a:lnTo>
                  <a:lnTo>
                    <a:pt x="473329" y="234213"/>
                  </a:lnTo>
                  <a:lnTo>
                    <a:pt x="429120" y="211277"/>
                  </a:lnTo>
                  <a:lnTo>
                    <a:pt x="405066" y="164160"/>
                  </a:lnTo>
                  <a:lnTo>
                    <a:pt x="403453" y="143840"/>
                  </a:lnTo>
                  <a:lnTo>
                    <a:pt x="405041" y="123494"/>
                  </a:lnTo>
                  <a:lnTo>
                    <a:pt x="428815" y="76085"/>
                  </a:lnTo>
                  <a:lnTo>
                    <a:pt x="473075" y="52870"/>
                  </a:lnTo>
                  <a:lnTo>
                    <a:pt x="490601" y="51320"/>
                  </a:lnTo>
                  <a:lnTo>
                    <a:pt x="508177" y="52870"/>
                  </a:lnTo>
                  <a:lnTo>
                    <a:pt x="552373" y="75793"/>
                  </a:lnTo>
                  <a:lnTo>
                    <a:pt x="576148" y="123253"/>
                  </a:lnTo>
                  <a:lnTo>
                    <a:pt x="577735" y="143840"/>
                  </a:lnTo>
                  <a:lnTo>
                    <a:pt x="577735" y="44551"/>
                  </a:lnTo>
                  <a:lnTo>
                    <a:pt x="564730" y="33947"/>
                  </a:lnTo>
                  <a:lnTo>
                    <a:pt x="542442" y="22377"/>
                  </a:lnTo>
                  <a:lnTo>
                    <a:pt x="517728" y="15443"/>
                  </a:lnTo>
                  <a:lnTo>
                    <a:pt x="490601" y="13131"/>
                  </a:lnTo>
                  <a:lnTo>
                    <a:pt x="463448" y="15443"/>
                  </a:lnTo>
                  <a:lnTo>
                    <a:pt x="416458" y="33947"/>
                  </a:lnTo>
                  <a:lnTo>
                    <a:pt x="380276" y="69862"/>
                  </a:lnTo>
                  <a:lnTo>
                    <a:pt x="361619" y="116725"/>
                  </a:lnTo>
                  <a:lnTo>
                    <a:pt x="359295" y="143840"/>
                  </a:lnTo>
                  <a:lnTo>
                    <a:pt x="361619" y="170688"/>
                  </a:lnTo>
                  <a:lnTo>
                    <a:pt x="380276" y="217246"/>
                  </a:lnTo>
                  <a:lnTo>
                    <a:pt x="416458" y="253136"/>
                  </a:lnTo>
                  <a:lnTo>
                    <a:pt x="463448" y="271640"/>
                  </a:lnTo>
                  <a:lnTo>
                    <a:pt x="490601" y="273939"/>
                  </a:lnTo>
                  <a:lnTo>
                    <a:pt x="517728" y="271640"/>
                  </a:lnTo>
                  <a:lnTo>
                    <a:pt x="564730" y="253136"/>
                  </a:lnTo>
                  <a:lnTo>
                    <a:pt x="600913" y="217246"/>
                  </a:lnTo>
                  <a:lnTo>
                    <a:pt x="619569" y="170688"/>
                  </a:lnTo>
                  <a:lnTo>
                    <a:pt x="621906" y="143840"/>
                  </a:lnTo>
                  <a:close/>
                </a:path>
                <a:path w="2263140" h="407034">
                  <a:moveTo>
                    <a:pt x="1025944" y="19088"/>
                  </a:moveTo>
                  <a:lnTo>
                    <a:pt x="826592" y="19088"/>
                  </a:lnTo>
                  <a:lnTo>
                    <a:pt x="826592" y="58458"/>
                  </a:lnTo>
                  <a:lnTo>
                    <a:pt x="826592" y="266738"/>
                  </a:lnTo>
                  <a:lnTo>
                    <a:pt x="869569" y="266738"/>
                  </a:lnTo>
                  <a:lnTo>
                    <a:pt x="869569" y="58458"/>
                  </a:lnTo>
                  <a:lnTo>
                    <a:pt x="982967" y="58458"/>
                  </a:lnTo>
                  <a:lnTo>
                    <a:pt x="982967" y="266738"/>
                  </a:lnTo>
                  <a:lnTo>
                    <a:pt x="1025944" y="266738"/>
                  </a:lnTo>
                  <a:lnTo>
                    <a:pt x="1025944" y="58458"/>
                  </a:lnTo>
                  <a:lnTo>
                    <a:pt x="1025944" y="19088"/>
                  </a:lnTo>
                  <a:close/>
                </a:path>
                <a:path w="2263140" h="407034">
                  <a:moveTo>
                    <a:pt x="1354188" y="143840"/>
                  </a:moveTo>
                  <a:lnTo>
                    <a:pt x="1344866" y="92062"/>
                  </a:lnTo>
                  <a:lnTo>
                    <a:pt x="1317879" y="51320"/>
                  </a:lnTo>
                  <a:lnTo>
                    <a:pt x="1310030" y="44551"/>
                  </a:lnTo>
                  <a:lnTo>
                    <a:pt x="1310030" y="143840"/>
                  </a:lnTo>
                  <a:lnTo>
                    <a:pt x="1308417" y="164160"/>
                  </a:lnTo>
                  <a:lnTo>
                    <a:pt x="1284363" y="211277"/>
                  </a:lnTo>
                  <a:lnTo>
                    <a:pt x="1240155" y="234213"/>
                  </a:lnTo>
                  <a:lnTo>
                    <a:pt x="1222895" y="235750"/>
                  </a:lnTo>
                  <a:lnTo>
                    <a:pt x="1205611" y="234213"/>
                  </a:lnTo>
                  <a:lnTo>
                    <a:pt x="1161415" y="211277"/>
                  </a:lnTo>
                  <a:lnTo>
                    <a:pt x="1137348" y="164160"/>
                  </a:lnTo>
                  <a:lnTo>
                    <a:pt x="1135748" y="143840"/>
                  </a:lnTo>
                  <a:lnTo>
                    <a:pt x="1137335" y="123494"/>
                  </a:lnTo>
                  <a:lnTo>
                    <a:pt x="1161110" y="76085"/>
                  </a:lnTo>
                  <a:lnTo>
                    <a:pt x="1205369" y="52870"/>
                  </a:lnTo>
                  <a:lnTo>
                    <a:pt x="1222895" y="51320"/>
                  </a:lnTo>
                  <a:lnTo>
                    <a:pt x="1240624" y="52870"/>
                  </a:lnTo>
                  <a:lnTo>
                    <a:pt x="1240459" y="52870"/>
                  </a:lnTo>
                  <a:lnTo>
                    <a:pt x="1256677" y="57518"/>
                  </a:lnTo>
                  <a:lnTo>
                    <a:pt x="1295755" y="89230"/>
                  </a:lnTo>
                  <a:lnTo>
                    <a:pt x="1310030" y="143840"/>
                  </a:lnTo>
                  <a:lnTo>
                    <a:pt x="1310030" y="44551"/>
                  </a:lnTo>
                  <a:lnTo>
                    <a:pt x="1297025" y="33947"/>
                  </a:lnTo>
                  <a:lnTo>
                    <a:pt x="1274737" y="22377"/>
                  </a:lnTo>
                  <a:lnTo>
                    <a:pt x="1250022" y="15443"/>
                  </a:lnTo>
                  <a:lnTo>
                    <a:pt x="1222895" y="13131"/>
                  </a:lnTo>
                  <a:lnTo>
                    <a:pt x="1195743" y="15443"/>
                  </a:lnTo>
                  <a:lnTo>
                    <a:pt x="1148740" y="33947"/>
                  </a:lnTo>
                  <a:lnTo>
                    <a:pt x="1112558" y="69862"/>
                  </a:lnTo>
                  <a:lnTo>
                    <a:pt x="1093914" y="116725"/>
                  </a:lnTo>
                  <a:lnTo>
                    <a:pt x="1091590" y="143840"/>
                  </a:lnTo>
                  <a:lnTo>
                    <a:pt x="1093914" y="170688"/>
                  </a:lnTo>
                  <a:lnTo>
                    <a:pt x="1112558" y="217246"/>
                  </a:lnTo>
                  <a:lnTo>
                    <a:pt x="1148740" y="253136"/>
                  </a:lnTo>
                  <a:lnTo>
                    <a:pt x="1195743" y="271640"/>
                  </a:lnTo>
                  <a:lnTo>
                    <a:pt x="1222895" y="273939"/>
                  </a:lnTo>
                  <a:lnTo>
                    <a:pt x="1250022" y="271640"/>
                  </a:lnTo>
                  <a:lnTo>
                    <a:pt x="1274737" y="264693"/>
                  </a:lnTo>
                  <a:lnTo>
                    <a:pt x="1297025" y="253136"/>
                  </a:lnTo>
                  <a:lnTo>
                    <a:pt x="1316888" y="236956"/>
                  </a:lnTo>
                  <a:lnTo>
                    <a:pt x="1317879" y="235750"/>
                  </a:lnTo>
                  <a:lnTo>
                    <a:pt x="1333207" y="217246"/>
                  </a:lnTo>
                  <a:lnTo>
                    <a:pt x="1344866" y="195160"/>
                  </a:lnTo>
                  <a:lnTo>
                    <a:pt x="1351864" y="170688"/>
                  </a:lnTo>
                  <a:lnTo>
                    <a:pt x="1354188" y="143840"/>
                  </a:lnTo>
                  <a:close/>
                </a:path>
                <a:path w="2263140" h="407034">
                  <a:moveTo>
                    <a:pt x="1649018" y="227393"/>
                  </a:moveTo>
                  <a:lnTo>
                    <a:pt x="1612023" y="227393"/>
                  </a:lnTo>
                  <a:lnTo>
                    <a:pt x="1612023" y="58483"/>
                  </a:lnTo>
                  <a:lnTo>
                    <a:pt x="1612023" y="19088"/>
                  </a:lnTo>
                  <a:lnTo>
                    <a:pt x="1569046" y="19088"/>
                  </a:lnTo>
                  <a:lnTo>
                    <a:pt x="1569046" y="58483"/>
                  </a:lnTo>
                  <a:lnTo>
                    <a:pt x="1569046" y="227393"/>
                  </a:lnTo>
                  <a:lnTo>
                    <a:pt x="1450873" y="227393"/>
                  </a:lnTo>
                  <a:lnTo>
                    <a:pt x="1463929" y="212801"/>
                  </a:lnTo>
                  <a:lnTo>
                    <a:pt x="1473250" y="195313"/>
                  </a:lnTo>
                  <a:lnTo>
                    <a:pt x="1478851" y="174904"/>
                  </a:lnTo>
                  <a:lnTo>
                    <a:pt x="1480718" y="151587"/>
                  </a:lnTo>
                  <a:lnTo>
                    <a:pt x="1480718" y="58483"/>
                  </a:lnTo>
                  <a:lnTo>
                    <a:pt x="1569046" y="58483"/>
                  </a:lnTo>
                  <a:lnTo>
                    <a:pt x="1569046" y="19088"/>
                  </a:lnTo>
                  <a:lnTo>
                    <a:pt x="1437741" y="19088"/>
                  </a:lnTo>
                  <a:lnTo>
                    <a:pt x="1437741" y="129501"/>
                  </a:lnTo>
                  <a:lnTo>
                    <a:pt x="1437106" y="150393"/>
                  </a:lnTo>
                  <a:lnTo>
                    <a:pt x="1427594" y="195160"/>
                  </a:lnTo>
                  <a:lnTo>
                    <a:pt x="1396149" y="225158"/>
                  </a:lnTo>
                  <a:lnTo>
                    <a:pt x="1381633" y="227393"/>
                  </a:lnTo>
                  <a:lnTo>
                    <a:pt x="1381633" y="332422"/>
                  </a:lnTo>
                  <a:lnTo>
                    <a:pt x="1421028" y="332422"/>
                  </a:lnTo>
                  <a:lnTo>
                    <a:pt x="1421028" y="266788"/>
                  </a:lnTo>
                  <a:lnTo>
                    <a:pt x="1609636" y="266788"/>
                  </a:lnTo>
                  <a:lnTo>
                    <a:pt x="1609636" y="332422"/>
                  </a:lnTo>
                  <a:lnTo>
                    <a:pt x="1649018" y="332422"/>
                  </a:lnTo>
                  <a:lnTo>
                    <a:pt x="1649018" y="266788"/>
                  </a:lnTo>
                  <a:lnTo>
                    <a:pt x="1649018" y="227393"/>
                  </a:lnTo>
                  <a:close/>
                </a:path>
                <a:path w="2263140" h="407034">
                  <a:moveTo>
                    <a:pt x="1942642" y="144437"/>
                  </a:moveTo>
                  <a:lnTo>
                    <a:pt x="1934502" y="94818"/>
                  </a:lnTo>
                  <a:lnTo>
                    <a:pt x="1910118" y="52222"/>
                  </a:lnTo>
                  <a:lnTo>
                    <a:pt x="1909178" y="51320"/>
                  </a:lnTo>
                  <a:lnTo>
                    <a:pt x="1898472" y="40982"/>
                  </a:lnTo>
                  <a:lnTo>
                    <a:pt x="1898472" y="144437"/>
                  </a:lnTo>
                  <a:lnTo>
                    <a:pt x="1897113" y="162471"/>
                  </a:lnTo>
                  <a:lnTo>
                    <a:pt x="1876386" y="209181"/>
                  </a:lnTo>
                  <a:lnTo>
                    <a:pt x="1835200" y="234086"/>
                  </a:lnTo>
                  <a:lnTo>
                    <a:pt x="1817903" y="235750"/>
                  </a:lnTo>
                  <a:lnTo>
                    <a:pt x="1800275" y="234086"/>
                  </a:lnTo>
                  <a:lnTo>
                    <a:pt x="1757908" y="209181"/>
                  </a:lnTo>
                  <a:lnTo>
                    <a:pt x="1736458" y="162801"/>
                  </a:lnTo>
                  <a:lnTo>
                    <a:pt x="1736369" y="162471"/>
                  </a:lnTo>
                  <a:lnTo>
                    <a:pt x="1734985" y="144437"/>
                  </a:lnTo>
                  <a:lnTo>
                    <a:pt x="1734934" y="143840"/>
                  </a:lnTo>
                  <a:lnTo>
                    <a:pt x="1736471" y="124066"/>
                  </a:lnTo>
                  <a:lnTo>
                    <a:pt x="1760016" y="76390"/>
                  </a:lnTo>
                  <a:lnTo>
                    <a:pt x="1799056" y="53708"/>
                  </a:lnTo>
                  <a:lnTo>
                    <a:pt x="1817306" y="51320"/>
                  </a:lnTo>
                  <a:lnTo>
                    <a:pt x="1832927" y="52895"/>
                  </a:lnTo>
                  <a:lnTo>
                    <a:pt x="1873999" y="76390"/>
                  </a:lnTo>
                  <a:lnTo>
                    <a:pt x="1896859" y="123723"/>
                  </a:lnTo>
                  <a:lnTo>
                    <a:pt x="1898421" y="143840"/>
                  </a:lnTo>
                  <a:lnTo>
                    <a:pt x="1898472" y="144437"/>
                  </a:lnTo>
                  <a:lnTo>
                    <a:pt x="1898472" y="40982"/>
                  </a:lnTo>
                  <a:lnTo>
                    <a:pt x="1892414" y="35115"/>
                  </a:lnTo>
                  <a:lnTo>
                    <a:pt x="1871840" y="22898"/>
                  </a:lnTo>
                  <a:lnTo>
                    <a:pt x="1848688" y="15659"/>
                  </a:lnTo>
                  <a:lnTo>
                    <a:pt x="1849386" y="15659"/>
                  </a:lnTo>
                  <a:lnTo>
                    <a:pt x="1822069" y="13131"/>
                  </a:lnTo>
                  <a:lnTo>
                    <a:pt x="1797304" y="15659"/>
                  </a:lnTo>
                  <a:lnTo>
                    <a:pt x="1774926" y="23266"/>
                  </a:lnTo>
                  <a:lnTo>
                    <a:pt x="1754936" y="35953"/>
                  </a:lnTo>
                  <a:lnTo>
                    <a:pt x="1737334" y="53708"/>
                  </a:lnTo>
                  <a:lnTo>
                    <a:pt x="1737334" y="19088"/>
                  </a:lnTo>
                  <a:lnTo>
                    <a:pt x="1694357" y="19088"/>
                  </a:lnTo>
                  <a:lnTo>
                    <a:pt x="1694357" y="406438"/>
                  </a:lnTo>
                  <a:lnTo>
                    <a:pt x="1737334" y="406438"/>
                  </a:lnTo>
                  <a:lnTo>
                    <a:pt x="1737334" y="232168"/>
                  </a:lnTo>
                  <a:lnTo>
                    <a:pt x="1754822" y="250444"/>
                  </a:lnTo>
                  <a:lnTo>
                    <a:pt x="1775079" y="263499"/>
                  </a:lnTo>
                  <a:lnTo>
                    <a:pt x="1798091" y="271322"/>
                  </a:lnTo>
                  <a:lnTo>
                    <a:pt x="1823859" y="273939"/>
                  </a:lnTo>
                  <a:lnTo>
                    <a:pt x="1849640" y="271564"/>
                  </a:lnTo>
                  <a:lnTo>
                    <a:pt x="1872653" y="264464"/>
                  </a:lnTo>
                  <a:lnTo>
                    <a:pt x="1892909" y="252628"/>
                  </a:lnTo>
                  <a:lnTo>
                    <a:pt x="1910410" y="236042"/>
                  </a:lnTo>
                  <a:lnTo>
                    <a:pt x="1910613" y="235750"/>
                  </a:lnTo>
                  <a:lnTo>
                    <a:pt x="1924507" y="216103"/>
                  </a:lnTo>
                  <a:lnTo>
                    <a:pt x="1934578" y="194195"/>
                  </a:lnTo>
                  <a:lnTo>
                    <a:pt x="1940623" y="170294"/>
                  </a:lnTo>
                  <a:lnTo>
                    <a:pt x="1942642" y="144437"/>
                  </a:lnTo>
                  <a:close/>
                </a:path>
                <a:path w="2263140" h="407034">
                  <a:moveTo>
                    <a:pt x="2189721" y="190385"/>
                  </a:moveTo>
                  <a:lnTo>
                    <a:pt x="2188540" y="174828"/>
                  </a:lnTo>
                  <a:lnTo>
                    <a:pt x="2184984" y="160997"/>
                  </a:lnTo>
                  <a:lnTo>
                    <a:pt x="2180653" y="152184"/>
                  </a:lnTo>
                  <a:lnTo>
                    <a:pt x="2179028" y="148869"/>
                  </a:lnTo>
                  <a:lnTo>
                    <a:pt x="2170658" y="138468"/>
                  </a:lnTo>
                  <a:lnTo>
                    <a:pt x="2157018" y="127762"/>
                  </a:lnTo>
                  <a:lnTo>
                    <a:pt x="2145639" y="122669"/>
                  </a:lnTo>
                  <a:lnTo>
                    <a:pt x="2145639" y="190385"/>
                  </a:lnTo>
                  <a:lnTo>
                    <a:pt x="2144623" y="200202"/>
                  </a:lnTo>
                  <a:lnTo>
                    <a:pt x="2114245" y="226936"/>
                  </a:lnTo>
                  <a:lnTo>
                    <a:pt x="2091296" y="228574"/>
                  </a:lnTo>
                  <a:lnTo>
                    <a:pt x="2051291" y="228574"/>
                  </a:lnTo>
                  <a:lnTo>
                    <a:pt x="2051291" y="152184"/>
                  </a:lnTo>
                  <a:lnTo>
                    <a:pt x="2091918" y="152184"/>
                  </a:lnTo>
                  <a:lnTo>
                    <a:pt x="2130031" y="159346"/>
                  </a:lnTo>
                  <a:lnTo>
                    <a:pt x="2145639" y="190385"/>
                  </a:lnTo>
                  <a:lnTo>
                    <a:pt x="2145639" y="122669"/>
                  </a:lnTo>
                  <a:lnTo>
                    <a:pt x="2139937" y="120103"/>
                  </a:lnTo>
                  <a:lnTo>
                    <a:pt x="2119439" y="115519"/>
                  </a:lnTo>
                  <a:lnTo>
                    <a:pt x="2095474" y="113995"/>
                  </a:lnTo>
                  <a:lnTo>
                    <a:pt x="2051291" y="113995"/>
                  </a:lnTo>
                  <a:lnTo>
                    <a:pt x="2051291" y="19088"/>
                  </a:lnTo>
                  <a:lnTo>
                    <a:pt x="2008365" y="19088"/>
                  </a:lnTo>
                  <a:lnTo>
                    <a:pt x="2008365" y="266788"/>
                  </a:lnTo>
                  <a:lnTo>
                    <a:pt x="2094852" y="266788"/>
                  </a:lnTo>
                  <a:lnTo>
                    <a:pt x="2118436" y="265480"/>
                  </a:lnTo>
                  <a:lnTo>
                    <a:pt x="2167623" y="245897"/>
                  </a:lnTo>
                  <a:lnTo>
                    <a:pt x="2188337" y="206832"/>
                  </a:lnTo>
                  <a:lnTo>
                    <a:pt x="2189721" y="190385"/>
                  </a:lnTo>
                  <a:close/>
                </a:path>
                <a:path w="2263140" h="407034">
                  <a:moveTo>
                    <a:pt x="2262530" y="19088"/>
                  </a:moveTo>
                  <a:lnTo>
                    <a:pt x="2219566" y="19088"/>
                  </a:lnTo>
                  <a:lnTo>
                    <a:pt x="2219566" y="266776"/>
                  </a:lnTo>
                  <a:lnTo>
                    <a:pt x="2262530" y="266776"/>
                  </a:lnTo>
                  <a:lnTo>
                    <a:pt x="2262530" y="1908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1210506" y="6844063"/>
              <a:ext cx="190988" cy="247688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11451679" y="6838118"/>
              <a:ext cx="1485265" cy="319405"/>
            </a:xfrm>
            <a:custGeom>
              <a:avLst/>
              <a:gdLst/>
              <a:ahLst/>
              <a:cxnLst/>
              <a:rect l="l" t="t" r="r" b="b"/>
              <a:pathLst>
                <a:path w="1485265" h="319404">
                  <a:moveTo>
                    <a:pt x="248297" y="5956"/>
                  </a:moveTo>
                  <a:lnTo>
                    <a:pt x="207708" y="5956"/>
                  </a:lnTo>
                  <a:lnTo>
                    <a:pt x="207708" y="130111"/>
                  </a:lnTo>
                  <a:lnTo>
                    <a:pt x="206311" y="148755"/>
                  </a:lnTo>
                  <a:lnTo>
                    <a:pt x="185331" y="195757"/>
                  </a:lnTo>
                  <a:lnTo>
                    <a:pt x="143014" y="220992"/>
                  </a:lnTo>
                  <a:lnTo>
                    <a:pt x="142595" y="220992"/>
                  </a:lnTo>
                  <a:lnTo>
                    <a:pt x="125349" y="222618"/>
                  </a:lnTo>
                  <a:lnTo>
                    <a:pt x="77838" y="208013"/>
                  </a:lnTo>
                  <a:lnTo>
                    <a:pt x="49618" y="166890"/>
                  </a:lnTo>
                  <a:lnTo>
                    <a:pt x="44221" y="130111"/>
                  </a:lnTo>
                  <a:lnTo>
                    <a:pt x="44170" y="129514"/>
                  </a:lnTo>
                  <a:lnTo>
                    <a:pt x="50063" y="91236"/>
                  </a:lnTo>
                  <a:lnTo>
                    <a:pt x="80187" y="51790"/>
                  </a:lnTo>
                  <a:lnTo>
                    <a:pt x="125349" y="38188"/>
                  </a:lnTo>
                  <a:lnTo>
                    <a:pt x="141071" y="39700"/>
                  </a:lnTo>
                  <a:lnTo>
                    <a:pt x="182638" y="62064"/>
                  </a:lnTo>
                  <a:lnTo>
                    <a:pt x="206146" y="109296"/>
                  </a:lnTo>
                  <a:lnTo>
                    <a:pt x="207657" y="129514"/>
                  </a:lnTo>
                  <a:lnTo>
                    <a:pt x="207708" y="130111"/>
                  </a:lnTo>
                  <a:lnTo>
                    <a:pt x="207708" y="5956"/>
                  </a:lnTo>
                  <a:lnTo>
                    <a:pt x="205320" y="5956"/>
                  </a:lnTo>
                  <a:lnTo>
                    <a:pt x="205320" y="41173"/>
                  </a:lnTo>
                  <a:lnTo>
                    <a:pt x="202514" y="38188"/>
                  </a:lnTo>
                  <a:lnTo>
                    <a:pt x="188379" y="23164"/>
                  </a:lnTo>
                  <a:lnTo>
                    <a:pt x="168605" y="10299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46" y="53136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197" y="158838"/>
                  </a:lnTo>
                  <a:lnTo>
                    <a:pt x="19812" y="207175"/>
                  </a:lnTo>
                  <a:lnTo>
                    <a:pt x="53759" y="241338"/>
                  </a:lnTo>
                  <a:lnTo>
                    <a:pt x="96431" y="258648"/>
                  </a:lnTo>
                  <a:lnTo>
                    <a:pt x="120573" y="260807"/>
                  </a:lnTo>
                  <a:lnTo>
                    <a:pt x="145554" y="258203"/>
                  </a:lnTo>
                  <a:lnTo>
                    <a:pt x="168021" y="250367"/>
                  </a:lnTo>
                  <a:lnTo>
                    <a:pt x="187934" y="237312"/>
                  </a:lnTo>
                  <a:lnTo>
                    <a:pt x="201917" y="222618"/>
                  </a:lnTo>
                  <a:lnTo>
                    <a:pt x="205320" y="219036"/>
                  </a:lnTo>
                  <a:lnTo>
                    <a:pt x="205320" y="253657"/>
                  </a:lnTo>
                  <a:lnTo>
                    <a:pt x="248297" y="253657"/>
                  </a:lnTo>
                  <a:lnTo>
                    <a:pt x="248297" y="219036"/>
                  </a:lnTo>
                  <a:lnTo>
                    <a:pt x="248297" y="41173"/>
                  </a:lnTo>
                  <a:lnTo>
                    <a:pt x="248297" y="5956"/>
                  </a:lnTo>
                  <a:close/>
                </a:path>
                <a:path w="1485265" h="319404">
                  <a:moveTo>
                    <a:pt x="550837" y="138455"/>
                  </a:moveTo>
                  <a:lnTo>
                    <a:pt x="545909" y="86537"/>
                  </a:lnTo>
                  <a:lnTo>
                    <a:pt x="527558" y="45351"/>
                  </a:lnTo>
                  <a:lnTo>
                    <a:pt x="506666" y="23431"/>
                  </a:lnTo>
                  <a:lnTo>
                    <a:pt x="506666" y="102654"/>
                  </a:lnTo>
                  <a:lnTo>
                    <a:pt x="361048" y="102654"/>
                  </a:lnTo>
                  <a:lnTo>
                    <a:pt x="377101" y="66116"/>
                  </a:lnTo>
                  <a:lnTo>
                    <a:pt x="408559" y="42748"/>
                  </a:lnTo>
                  <a:lnTo>
                    <a:pt x="433844" y="38188"/>
                  </a:lnTo>
                  <a:lnTo>
                    <a:pt x="447560" y="39331"/>
                  </a:lnTo>
                  <a:lnTo>
                    <a:pt x="447243" y="39331"/>
                  </a:lnTo>
                  <a:lnTo>
                    <a:pt x="459435" y="42595"/>
                  </a:lnTo>
                  <a:lnTo>
                    <a:pt x="490385" y="65328"/>
                  </a:lnTo>
                  <a:lnTo>
                    <a:pt x="506666" y="102654"/>
                  </a:lnTo>
                  <a:lnTo>
                    <a:pt x="506666" y="23431"/>
                  </a:lnTo>
                  <a:lnTo>
                    <a:pt x="488315" y="11341"/>
                  </a:lnTo>
                  <a:lnTo>
                    <a:pt x="462978" y="2832"/>
                  </a:lnTo>
                  <a:lnTo>
                    <a:pt x="433844" y="0"/>
                  </a:lnTo>
                  <a:lnTo>
                    <a:pt x="407797" y="2324"/>
                  </a:lnTo>
                  <a:lnTo>
                    <a:pt x="364083" y="20980"/>
                  </a:lnTo>
                  <a:lnTo>
                    <a:pt x="332181" y="57162"/>
                  </a:lnTo>
                  <a:lnTo>
                    <a:pt x="315912" y="104165"/>
                  </a:lnTo>
                  <a:lnTo>
                    <a:pt x="313880" y="131305"/>
                  </a:lnTo>
                  <a:lnTo>
                    <a:pt x="316141" y="161531"/>
                  </a:lnTo>
                  <a:lnTo>
                    <a:pt x="334200" y="210019"/>
                  </a:lnTo>
                  <a:lnTo>
                    <a:pt x="368922" y="242519"/>
                  </a:lnTo>
                  <a:lnTo>
                    <a:pt x="412051" y="258775"/>
                  </a:lnTo>
                  <a:lnTo>
                    <a:pt x="436245" y="260807"/>
                  </a:lnTo>
                  <a:lnTo>
                    <a:pt x="459524" y="258902"/>
                  </a:lnTo>
                  <a:lnTo>
                    <a:pt x="500710" y="243687"/>
                  </a:lnTo>
                  <a:lnTo>
                    <a:pt x="535165" y="212318"/>
                  </a:lnTo>
                  <a:lnTo>
                    <a:pt x="549033" y="190385"/>
                  </a:lnTo>
                  <a:lnTo>
                    <a:pt x="513232" y="170688"/>
                  </a:lnTo>
                  <a:lnTo>
                    <a:pt x="508266" y="180200"/>
                  </a:lnTo>
                  <a:lnTo>
                    <a:pt x="502335" y="189039"/>
                  </a:lnTo>
                  <a:lnTo>
                    <a:pt x="464146" y="218135"/>
                  </a:lnTo>
                  <a:lnTo>
                    <a:pt x="436829" y="222618"/>
                  </a:lnTo>
                  <a:lnTo>
                    <a:pt x="421055" y="221157"/>
                  </a:lnTo>
                  <a:lnTo>
                    <a:pt x="381330" y="199339"/>
                  </a:lnTo>
                  <a:lnTo>
                    <a:pt x="359727" y="156362"/>
                  </a:lnTo>
                  <a:lnTo>
                    <a:pt x="358063" y="138455"/>
                  </a:lnTo>
                  <a:lnTo>
                    <a:pt x="550837" y="138455"/>
                  </a:lnTo>
                  <a:close/>
                </a:path>
                <a:path w="1485265" h="319404">
                  <a:moveTo>
                    <a:pt x="778827" y="5981"/>
                  </a:moveTo>
                  <a:lnTo>
                    <a:pt x="580682" y="5981"/>
                  </a:lnTo>
                  <a:lnTo>
                    <a:pt x="580682" y="45351"/>
                  </a:lnTo>
                  <a:lnTo>
                    <a:pt x="658266" y="45351"/>
                  </a:lnTo>
                  <a:lnTo>
                    <a:pt x="658266" y="253631"/>
                  </a:lnTo>
                  <a:lnTo>
                    <a:pt x="701243" y="253631"/>
                  </a:lnTo>
                  <a:lnTo>
                    <a:pt x="701243" y="45351"/>
                  </a:lnTo>
                  <a:lnTo>
                    <a:pt x="778827" y="45351"/>
                  </a:lnTo>
                  <a:lnTo>
                    <a:pt x="778827" y="5981"/>
                  </a:lnTo>
                  <a:close/>
                </a:path>
                <a:path w="1485265" h="319404">
                  <a:moveTo>
                    <a:pt x="1192415" y="214261"/>
                  </a:moveTo>
                  <a:lnTo>
                    <a:pt x="1155407" y="214261"/>
                  </a:lnTo>
                  <a:lnTo>
                    <a:pt x="1155407" y="45351"/>
                  </a:lnTo>
                  <a:lnTo>
                    <a:pt x="1155407" y="5956"/>
                  </a:lnTo>
                  <a:lnTo>
                    <a:pt x="1112431" y="5956"/>
                  </a:lnTo>
                  <a:lnTo>
                    <a:pt x="1112431" y="45351"/>
                  </a:lnTo>
                  <a:lnTo>
                    <a:pt x="1112431" y="214261"/>
                  </a:lnTo>
                  <a:lnTo>
                    <a:pt x="994257" y="214261"/>
                  </a:lnTo>
                  <a:lnTo>
                    <a:pt x="1007313" y="199669"/>
                  </a:lnTo>
                  <a:lnTo>
                    <a:pt x="1016635" y="182181"/>
                  </a:lnTo>
                  <a:lnTo>
                    <a:pt x="1022235" y="161772"/>
                  </a:lnTo>
                  <a:lnTo>
                    <a:pt x="1024102" y="138455"/>
                  </a:lnTo>
                  <a:lnTo>
                    <a:pt x="1024102" y="45351"/>
                  </a:lnTo>
                  <a:lnTo>
                    <a:pt x="1112431" y="45351"/>
                  </a:lnTo>
                  <a:lnTo>
                    <a:pt x="1112431" y="5956"/>
                  </a:lnTo>
                  <a:lnTo>
                    <a:pt x="981125" y="5956"/>
                  </a:lnTo>
                  <a:lnTo>
                    <a:pt x="981125" y="116370"/>
                  </a:lnTo>
                  <a:lnTo>
                    <a:pt x="980490" y="137261"/>
                  </a:lnTo>
                  <a:lnTo>
                    <a:pt x="970978" y="182029"/>
                  </a:lnTo>
                  <a:lnTo>
                    <a:pt x="939533" y="212026"/>
                  </a:lnTo>
                  <a:lnTo>
                    <a:pt x="925029" y="214261"/>
                  </a:lnTo>
                  <a:lnTo>
                    <a:pt x="925029" y="319290"/>
                  </a:lnTo>
                  <a:lnTo>
                    <a:pt x="964412" y="319290"/>
                  </a:lnTo>
                  <a:lnTo>
                    <a:pt x="964412" y="253657"/>
                  </a:lnTo>
                  <a:lnTo>
                    <a:pt x="1153020" y="253657"/>
                  </a:lnTo>
                  <a:lnTo>
                    <a:pt x="1153020" y="319290"/>
                  </a:lnTo>
                  <a:lnTo>
                    <a:pt x="1192415" y="319290"/>
                  </a:lnTo>
                  <a:lnTo>
                    <a:pt x="1192415" y="253657"/>
                  </a:lnTo>
                  <a:lnTo>
                    <a:pt x="1192415" y="214261"/>
                  </a:lnTo>
                  <a:close/>
                </a:path>
                <a:path w="1485265" h="319404">
                  <a:moveTo>
                    <a:pt x="1484884" y="130708"/>
                  </a:moveTo>
                  <a:lnTo>
                    <a:pt x="1475562" y="78930"/>
                  </a:lnTo>
                  <a:lnTo>
                    <a:pt x="1448562" y="38188"/>
                  </a:lnTo>
                  <a:lnTo>
                    <a:pt x="1440713" y="31419"/>
                  </a:lnTo>
                  <a:lnTo>
                    <a:pt x="1440713" y="130708"/>
                  </a:lnTo>
                  <a:lnTo>
                    <a:pt x="1439113" y="151028"/>
                  </a:lnTo>
                  <a:lnTo>
                    <a:pt x="1415059" y="198145"/>
                  </a:lnTo>
                  <a:lnTo>
                    <a:pt x="1370850" y="221081"/>
                  </a:lnTo>
                  <a:lnTo>
                    <a:pt x="1353578" y="222618"/>
                  </a:lnTo>
                  <a:lnTo>
                    <a:pt x="1336306" y="221081"/>
                  </a:lnTo>
                  <a:lnTo>
                    <a:pt x="1292110" y="198145"/>
                  </a:lnTo>
                  <a:lnTo>
                    <a:pt x="1268044" y="151028"/>
                  </a:lnTo>
                  <a:lnTo>
                    <a:pt x="1266444" y="130708"/>
                  </a:lnTo>
                  <a:lnTo>
                    <a:pt x="1268031" y="110363"/>
                  </a:lnTo>
                  <a:lnTo>
                    <a:pt x="1291805" y="62953"/>
                  </a:lnTo>
                  <a:lnTo>
                    <a:pt x="1336065" y="39738"/>
                  </a:lnTo>
                  <a:lnTo>
                    <a:pt x="1353578" y="38188"/>
                  </a:lnTo>
                  <a:lnTo>
                    <a:pt x="1371155" y="39738"/>
                  </a:lnTo>
                  <a:lnTo>
                    <a:pt x="1415351" y="62661"/>
                  </a:lnTo>
                  <a:lnTo>
                    <a:pt x="1439125" y="110121"/>
                  </a:lnTo>
                  <a:lnTo>
                    <a:pt x="1440713" y="130708"/>
                  </a:lnTo>
                  <a:lnTo>
                    <a:pt x="1440713" y="31419"/>
                  </a:lnTo>
                  <a:lnTo>
                    <a:pt x="1427708" y="20815"/>
                  </a:lnTo>
                  <a:lnTo>
                    <a:pt x="1405432" y="9245"/>
                  </a:lnTo>
                  <a:lnTo>
                    <a:pt x="1380718" y="2311"/>
                  </a:lnTo>
                  <a:lnTo>
                    <a:pt x="1353578" y="0"/>
                  </a:lnTo>
                  <a:lnTo>
                    <a:pt x="1326438" y="2311"/>
                  </a:lnTo>
                  <a:lnTo>
                    <a:pt x="1279436" y="20815"/>
                  </a:lnTo>
                  <a:lnTo>
                    <a:pt x="1243253" y="56730"/>
                  </a:lnTo>
                  <a:lnTo>
                    <a:pt x="1224610" y="103593"/>
                  </a:lnTo>
                  <a:lnTo>
                    <a:pt x="1222273" y="130708"/>
                  </a:lnTo>
                  <a:lnTo>
                    <a:pt x="1224610" y="157556"/>
                  </a:lnTo>
                  <a:lnTo>
                    <a:pt x="1243253" y="204114"/>
                  </a:lnTo>
                  <a:lnTo>
                    <a:pt x="1279436" y="240004"/>
                  </a:lnTo>
                  <a:lnTo>
                    <a:pt x="1326438" y="258508"/>
                  </a:lnTo>
                  <a:lnTo>
                    <a:pt x="1353578" y="260807"/>
                  </a:lnTo>
                  <a:lnTo>
                    <a:pt x="1380718" y="258508"/>
                  </a:lnTo>
                  <a:lnTo>
                    <a:pt x="1427708" y="240004"/>
                  </a:lnTo>
                  <a:lnTo>
                    <a:pt x="1463890" y="204114"/>
                  </a:lnTo>
                  <a:lnTo>
                    <a:pt x="1482547" y="157556"/>
                  </a:lnTo>
                  <a:lnTo>
                    <a:pt x="1484884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3002180" y="6844063"/>
              <a:ext cx="190988" cy="247688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13243318" y="6824985"/>
              <a:ext cx="1254760" cy="407034"/>
            </a:xfrm>
            <a:custGeom>
              <a:avLst/>
              <a:gdLst/>
              <a:ahLst/>
              <a:cxnLst/>
              <a:rect l="l" t="t" r="r" b="b"/>
              <a:pathLst>
                <a:path w="1254759" h="407034">
                  <a:moveTo>
                    <a:pt x="236956" y="151587"/>
                  </a:moveTo>
                  <a:lnTo>
                    <a:pt x="236169" y="124282"/>
                  </a:lnTo>
                  <a:lnTo>
                    <a:pt x="234734" y="115785"/>
                  </a:lnTo>
                  <a:lnTo>
                    <a:pt x="232029" y="99669"/>
                  </a:lnTo>
                  <a:lnTo>
                    <a:pt x="213664" y="58483"/>
                  </a:lnTo>
                  <a:lnTo>
                    <a:pt x="192773" y="36563"/>
                  </a:lnTo>
                  <a:lnTo>
                    <a:pt x="192773" y="115785"/>
                  </a:lnTo>
                  <a:lnTo>
                    <a:pt x="47155" y="115785"/>
                  </a:lnTo>
                  <a:lnTo>
                    <a:pt x="63220" y="79248"/>
                  </a:lnTo>
                  <a:lnTo>
                    <a:pt x="94678" y="55880"/>
                  </a:lnTo>
                  <a:lnTo>
                    <a:pt x="119964" y="51320"/>
                  </a:lnTo>
                  <a:lnTo>
                    <a:pt x="133680" y="52463"/>
                  </a:lnTo>
                  <a:lnTo>
                    <a:pt x="133362" y="52463"/>
                  </a:lnTo>
                  <a:lnTo>
                    <a:pt x="145554" y="55727"/>
                  </a:lnTo>
                  <a:lnTo>
                    <a:pt x="176504" y="78460"/>
                  </a:lnTo>
                  <a:lnTo>
                    <a:pt x="192773" y="115785"/>
                  </a:lnTo>
                  <a:lnTo>
                    <a:pt x="192773" y="36563"/>
                  </a:lnTo>
                  <a:lnTo>
                    <a:pt x="174421" y="24472"/>
                  </a:lnTo>
                  <a:lnTo>
                    <a:pt x="149098" y="15963"/>
                  </a:lnTo>
                  <a:lnTo>
                    <a:pt x="119964" y="13131"/>
                  </a:lnTo>
                  <a:lnTo>
                    <a:pt x="93903" y="15455"/>
                  </a:lnTo>
                  <a:lnTo>
                    <a:pt x="50203" y="34112"/>
                  </a:lnTo>
                  <a:lnTo>
                    <a:pt x="18300" y="70294"/>
                  </a:lnTo>
                  <a:lnTo>
                    <a:pt x="2032" y="117297"/>
                  </a:lnTo>
                  <a:lnTo>
                    <a:pt x="0" y="144437"/>
                  </a:lnTo>
                  <a:lnTo>
                    <a:pt x="2260" y="174663"/>
                  </a:lnTo>
                  <a:lnTo>
                    <a:pt x="20320" y="223151"/>
                  </a:lnTo>
                  <a:lnTo>
                    <a:pt x="55041" y="255651"/>
                  </a:lnTo>
                  <a:lnTo>
                    <a:pt x="98171" y="271907"/>
                  </a:lnTo>
                  <a:lnTo>
                    <a:pt x="122364" y="273939"/>
                  </a:lnTo>
                  <a:lnTo>
                    <a:pt x="145643" y="272034"/>
                  </a:lnTo>
                  <a:lnTo>
                    <a:pt x="186817" y="256819"/>
                  </a:lnTo>
                  <a:lnTo>
                    <a:pt x="221284" y="225450"/>
                  </a:lnTo>
                  <a:lnTo>
                    <a:pt x="235153" y="203517"/>
                  </a:lnTo>
                  <a:lnTo>
                    <a:pt x="199339" y="183819"/>
                  </a:lnTo>
                  <a:lnTo>
                    <a:pt x="194386" y="193332"/>
                  </a:lnTo>
                  <a:lnTo>
                    <a:pt x="188455" y="202171"/>
                  </a:lnTo>
                  <a:lnTo>
                    <a:pt x="150253" y="231267"/>
                  </a:lnTo>
                  <a:lnTo>
                    <a:pt x="122948" y="235750"/>
                  </a:lnTo>
                  <a:lnTo>
                    <a:pt x="107175" y="234289"/>
                  </a:lnTo>
                  <a:lnTo>
                    <a:pt x="67437" y="212471"/>
                  </a:lnTo>
                  <a:lnTo>
                    <a:pt x="45847" y="169494"/>
                  </a:lnTo>
                  <a:lnTo>
                    <a:pt x="44170" y="151587"/>
                  </a:lnTo>
                  <a:lnTo>
                    <a:pt x="236956" y="151587"/>
                  </a:lnTo>
                  <a:close/>
                </a:path>
                <a:path w="1254759" h="407034">
                  <a:moveTo>
                    <a:pt x="550837" y="144437"/>
                  </a:moveTo>
                  <a:lnTo>
                    <a:pt x="542709" y="94818"/>
                  </a:lnTo>
                  <a:lnTo>
                    <a:pt x="518325" y="52222"/>
                  </a:lnTo>
                  <a:lnTo>
                    <a:pt x="517385" y="51320"/>
                  </a:lnTo>
                  <a:lnTo>
                    <a:pt x="506679" y="40982"/>
                  </a:lnTo>
                  <a:lnTo>
                    <a:pt x="506679" y="144437"/>
                  </a:lnTo>
                  <a:lnTo>
                    <a:pt x="505320" y="162471"/>
                  </a:lnTo>
                  <a:lnTo>
                    <a:pt x="484593" y="209181"/>
                  </a:lnTo>
                  <a:lnTo>
                    <a:pt x="443407" y="234086"/>
                  </a:lnTo>
                  <a:lnTo>
                    <a:pt x="426097" y="235750"/>
                  </a:lnTo>
                  <a:lnTo>
                    <a:pt x="408470" y="234086"/>
                  </a:lnTo>
                  <a:lnTo>
                    <a:pt x="402361" y="232168"/>
                  </a:lnTo>
                  <a:lnTo>
                    <a:pt x="392595" y="229108"/>
                  </a:lnTo>
                  <a:lnTo>
                    <a:pt x="378485" y="220802"/>
                  </a:lnTo>
                  <a:lnTo>
                    <a:pt x="366115" y="209181"/>
                  </a:lnTo>
                  <a:lnTo>
                    <a:pt x="356095" y="195186"/>
                  </a:lnTo>
                  <a:lnTo>
                    <a:pt x="348957" y="179717"/>
                  </a:lnTo>
                  <a:lnTo>
                    <a:pt x="348881" y="179565"/>
                  </a:lnTo>
                  <a:lnTo>
                    <a:pt x="344665" y="162801"/>
                  </a:lnTo>
                  <a:lnTo>
                    <a:pt x="344576" y="162471"/>
                  </a:lnTo>
                  <a:lnTo>
                    <a:pt x="343192" y="144437"/>
                  </a:lnTo>
                  <a:lnTo>
                    <a:pt x="343141" y="143840"/>
                  </a:lnTo>
                  <a:lnTo>
                    <a:pt x="344678" y="124066"/>
                  </a:lnTo>
                  <a:lnTo>
                    <a:pt x="344703" y="123723"/>
                  </a:lnTo>
                  <a:lnTo>
                    <a:pt x="368223" y="76390"/>
                  </a:lnTo>
                  <a:lnTo>
                    <a:pt x="407263" y="53708"/>
                  </a:lnTo>
                  <a:lnTo>
                    <a:pt x="425500" y="51320"/>
                  </a:lnTo>
                  <a:lnTo>
                    <a:pt x="441134" y="52895"/>
                  </a:lnTo>
                  <a:lnTo>
                    <a:pt x="482206" y="76390"/>
                  </a:lnTo>
                  <a:lnTo>
                    <a:pt x="500481" y="105791"/>
                  </a:lnTo>
                  <a:lnTo>
                    <a:pt x="500557" y="105930"/>
                  </a:lnTo>
                  <a:lnTo>
                    <a:pt x="505066" y="123723"/>
                  </a:lnTo>
                  <a:lnTo>
                    <a:pt x="505142" y="124066"/>
                  </a:lnTo>
                  <a:lnTo>
                    <a:pt x="506628" y="143840"/>
                  </a:lnTo>
                  <a:lnTo>
                    <a:pt x="506679" y="144437"/>
                  </a:lnTo>
                  <a:lnTo>
                    <a:pt x="506679" y="40982"/>
                  </a:lnTo>
                  <a:lnTo>
                    <a:pt x="500621" y="35115"/>
                  </a:lnTo>
                  <a:lnTo>
                    <a:pt x="480047" y="22898"/>
                  </a:lnTo>
                  <a:lnTo>
                    <a:pt x="456895" y="15659"/>
                  </a:lnTo>
                  <a:lnTo>
                    <a:pt x="457593" y="15659"/>
                  </a:lnTo>
                  <a:lnTo>
                    <a:pt x="430276" y="13131"/>
                  </a:lnTo>
                  <a:lnTo>
                    <a:pt x="405511" y="15659"/>
                  </a:lnTo>
                  <a:lnTo>
                    <a:pt x="383133" y="23266"/>
                  </a:lnTo>
                  <a:lnTo>
                    <a:pt x="363143" y="35953"/>
                  </a:lnTo>
                  <a:lnTo>
                    <a:pt x="345541" y="53708"/>
                  </a:lnTo>
                  <a:lnTo>
                    <a:pt x="345541" y="19088"/>
                  </a:lnTo>
                  <a:lnTo>
                    <a:pt x="302552" y="19088"/>
                  </a:lnTo>
                  <a:lnTo>
                    <a:pt x="302552" y="406438"/>
                  </a:lnTo>
                  <a:lnTo>
                    <a:pt x="345541" y="406438"/>
                  </a:lnTo>
                  <a:lnTo>
                    <a:pt x="345541" y="232168"/>
                  </a:lnTo>
                  <a:lnTo>
                    <a:pt x="363029" y="250444"/>
                  </a:lnTo>
                  <a:lnTo>
                    <a:pt x="383286" y="263499"/>
                  </a:lnTo>
                  <a:lnTo>
                    <a:pt x="406298" y="271322"/>
                  </a:lnTo>
                  <a:lnTo>
                    <a:pt x="432066" y="273939"/>
                  </a:lnTo>
                  <a:lnTo>
                    <a:pt x="457847" y="271564"/>
                  </a:lnTo>
                  <a:lnTo>
                    <a:pt x="480860" y="264464"/>
                  </a:lnTo>
                  <a:lnTo>
                    <a:pt x="501116" y="252628"/>
                  </a:lnTo>
                  <a:lnTo>
                    <a:pt x="518617" y="236042"/>
                  </a:lnTo>
                  <a:lnTo>
                    <a:pt x="518820" y="235750"/>
                  </a:lnTo>
                  <a:lnTo>
                    <a:pt x="532714" y="216103"/>
                  </a:lnTo>
                  <a:lnTo>
                    <a:pt x="542785" y="194195"/>
                  </a:lnTo>
                  <a:lnTo>
                    <a:pt x="548830" y="170294"/>
                  </a:lnTo>
                  <a:lnTo>
                    <a:pt x="550837" y="144437"/>
                  </a:lnTo>
                  <a:close/>
                </a:path>
                <a:path w="1254759" h="407034">
                  <a:moveTo>
                    <a:pt x="829043" y="0"/>
                  </a:moveTo>
                  <a:lnTo>
                    <a:pt x="659536" y="182613"/>
                  </a:lnTo>
                  <a:lnTo>
                    <a:pt x="659536" y="19088"/>
                  </a:lnTo>
                  <a:lnTo>
                    <a:pt x="616572" y="19088"/>
                  </a:lnTo>
                  <a:lnTo>
                    <a:pt x="616572" y="284086"/>
                  </a:lnTo>
                  <a:lnTo>
                    <a:pt x="786066" y="101447"/>
                  </a:lnTo>
                  <a:lnTo>
                    <a:pt x="786066" y="266776"/>
                  </a:lnTo>
                  <a:lnTo>
                    <a:pt x="829043" y="266776"/>
                  </a:lnTo>
                  <a:lnTo>
                    <a:pt x="829043" y="0"/>
                  </a:lnTo>
                  <a:close/>
                </a:path>
                <a:path w="1254759" h="407034">
                  <a:moveTo>
                    <a:pt x="1131582" y="151587"/>
                  </a:moveTo>
                  <a:lnTo>
                    <a:pt x="1126655" y="99669"/>
                  </a:lnTo>
                  <a:lnTo>
                    <a:pt x="1108303" y="58483"/>
                  </a:lnTo>
                  <a:lnTo>
                    <a:pt x="1101902" y="51320"/>
                  </a:lnTo>
                  <a:lnTo>
                    <a:pt x="1090587" y="38646"/>
                  </a:lnTo>
                  <a:lnTo>
                    <a:pt x="1087412" y="36563"/>
                  </a:lnTo>
                  <a:lnTo>
                    <a:pt x="1087412" y="115785"/>
                  </a:lnTo>
                  <a:lnTo>
                    <a:pt x="941793" y="115785"/>
                  </a:lnTo>
                  <a:lnTo>
                    <a:pt x="957846" y="79248"/>
                  </a:lnTo>
                  <a:lnTo>
                    <a:pt x="989304" y="55880"/>
                  </a:lnTo>
                  <a:lnTo>
                    <a:pt x="1014603" y="51320"/>
                  </a:lnTo>
                  <a:lnTo>
                    <a:pt x="1028306" y="52463"/>
                  </a:lnTo>
                  <a:lnTo>
                    <a:pt x="1028001" y="52463"/>
                  </a:lnTo>
                  <a:lnTo>
                    <a:pt x="1040193" y="55727"/>
                  </a:lnTo>
                  <a:lnTo>
                    <a:pt x="1071130" y="78460"/>
                  </a:lnTo>
                  <a:lnTo>
                    <a:pt x="1087412" y="115785"/>
                  </a:lnTo>
                  <a:lnTo>
                    <a:pt x="1087412" y="36563"/>
                  </a:lnTo>
                  <a:lnTo>
                    <a:pt x="1069060" y="24472"/>
                  </a:lnTo>
                  <a:lnTo>
                    <a:pt x="1043724" y="15963"/>
                  </a:lnTo>
                  <a:lnTo>
                    <a:pt x="1014603" y="13131"/>
                  </a:lnTo>
                  <a:lnTo>
                    <a:pt x="988542" y="15455"/>
                  </a:lnTo>
                  <a:lnTo>
                    <a:pt x="944829" y="34112"/>
                  </a:lnTo>
                  <a:lnTo>
                    <a:pt x="912939" y="70294"/>
                  </a:lnTo>
                  <a:lnTo>
                    <a:pt x="896670" y="117297"/>
                  </a:lnTo>
                  <a:lnTo>
                    <a:pt x="894626" y="144437"/>
                  </a:lnTo>
                  <a:lnTo>
                    <a:pt x="896886" y="174663"/>
                  </a:lnTo>
                  <a:lnTo>
                    <a:pt x="914946" y="223151"/>
                  </a:lnTo>
                  <a:lnTo>
                    <a:pt x="949680" y="255651"/>
                  </a:lnTo>
                  <a:lnTo>
                    <a:pt x="992797" y="271907"/>
                  </a:lnTo>
                  <a:lnTo>
                    <a:pt x="1016990" y="273939"/>
                  </a:lnTo>
                  <a:lnTo>
                    <a:pt x="1040269" y="272034"/>
                  </a:lnTo>
                  <a:lnTo>
                    <a:pt x="1081455" y="256819"/>
                  </a:lnTo>
                  <a:lnTo>
                    <a:pt x="1115910" y="225450"/>
                  </a:lnTo>
                  <a:lnTo>
                    <a:pt x="1129792" y="203517"/>
                  </a:lnTo>
                  <a:lnTo>
                    <a:pt x="1093978" y="183819"/>
                  </a:lnTo>
                  <a:lnTo>
                    <a:pt x="1089012" y="193332"/>
                  </a:lnTo>
                  <a:lnTo>
                    <a:pt x="1083081" y="202171"/>
                  </a:lnTo>
                  <a:lnTo>
                    <a:pt x="1044892" y="231267"/>
                  </a:lnTo>
                  <a:lnTo>
                    <a:pt x="1017574" y="235750"/>
                  </a:lnTo>
                  <a:lnTo>
                    <a:pt x="1001801" y="234289"/>
                  </a:lnTo>
                  <a:lnTo>
                    <a:pt x="962075" y="212471"/>
                  </a:lnTo>
                  <a:lnTo>
                    <a:pt x="940485" y="169494"/>
                  </a:lnTo>
                  <a:lnTo>
                    <a:pt x="938809" y="151587"/>
                  </a:lnTo>
                  <a:lnTo>
                    <a:pt x="1131582" y="151587"/>
                  </a:lnTo>
                  <a:close/>
                </a:path>
                <a:path w="1254759" h="407034">
                  <a:moveTo>
                    <a:pt x="1254506" y="234950"/>
                  </a:moveTo>
                  <a:lnTo>
                    <a:pt x="1251534" y="227990"/>
                  </a:lnTo>
                  <a:lnTo>
                    <a:pt x="1239583" y="216052"/>
                  </a:lnTo>
                  <a:lnTo>
                    <a:pt x="1232623" y="213067"/>
                  </a:lnTo>
                  <a:lnTo>
                    <a:pt x="1216698" y="213067"/>
                  </a:lnTo>
                  <a:lnTo>
                    <a:pt x="1209738" y="216052"/>
                  </a:lnTo>
                  <a:lnTo>
                    <a:pt x="1197800" y="227990"/>
                  </a:lnTo>
                  <a:lnTo>
                    <a:pt x="1194828" y="234950"/>
                  </a:lnTo>
                  <a:lnTo>
                    <a:pt x="1194828" y="250875"/>
                  </a:lnTo>
                  <a:lnTo>
                    <a:pt x="1197800" y="257835"/>
                  </a:lnTo>
                  <a:lnTo>
                    <a:pt x="1203769" y="263804"/>
                  </a:lnTo>
                  <a:lnTo>
                    <a:pt x="1209738" y="269773"/>
                  </a:lnTo>
                  <a:lnTo>
                    <a:pt x="1216698" y="272757"/>
                  </a:lnTo>
                  <a:lnTo>
                    <a:pt x="1232623" y="272757"/>
                  </a:lnTo>
                  <a:lnTo>
                    <a:pt x="1239583" y="269773"/>
                  </a:lnTo>
                  <a:lnTo>
                    <a:pt x="1251534" y="257835"/>
                  </a:lnTo>
                  <a:lnTo>
                    <a:pt x="1254506" y="250875"/>
                  </a:lnTo>
                  <a:lnTo>
                    <a:pt x="1254506" y="2349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71360" y="3944219"/>
              <a:ext cx="18054320" cy="5212080"/>
            </a:xfrm>
            <a:custGeom>
              <a:avLst/>
              <a:gdLst/>
              <a:ahLst/>
              <a:cxnLst/>
              <a:rect l="l" t="t" r="r" b="b"/>
              <a:pathLst>
                <a:path w="18054320" h="5212080">
                  <a:moveTo>
                    <a:pt x="1932228" y="4105681"/>
                  </a:moveTo>
                  <a:lnTo>
                    <a:pt x="1511452" y="4184675"/>
                  </a:lnTo>
                  <a:lnTo>
                    <a:pt x="1224737" y="4238980"/>
                  </a:lnTo>
                  <a:lnTo>
                    <a:pt x="1099794" y="4263656"/>
                  </a:lnTo>
                  <a:lnTo>
                    <a:pt x="1109853" y="4257776"/>
                  </a:lnTo>
                  <a:lnTo>
                    <a:pt x="1134732" y="4216578"/>
                  </a:lnTo>
                  <a:lnTo>
                    <a:pt x="1193787" y="4104729"/>
                  </a:lnTo>
                  <a:lnTo>
                    <a:pt x="1306385" y="3886936"/>
                  </a:lnTo>
                  <a:lnTo>
                    <a:pt x="1190929" y="3637813"/>
                  </a:lnTo>
                  <a:lnTo>
                    <a:pt x="820280" y="4287964"/>
                  </a:lnTo>
                  <a:lnTo>
                    <a:pt x="710920" y="3570973"/>
                  </a:lnTo>
                  <a:lnTo>
                    <a:pt x="212674" y="3546665"/>
                  </a:lnTo>
                  <a:lnTo>
                    <a:pt x="783831" y="4318343"/>
                  </a:lnTo>
                  <a:lnTo>
                    <a:pt x="109372" y="3996309"/>
                  </a:lnTo>
                  <a:lnTo>
                    <a:pt x="0" y="4622152"/>
                  </a:lnTo>
                  <a:lnTo>
                    <a:pt x="795985" y="4464164"/>
                  </a:lnTo>
                  <a:lnTo>
                    <a:pt x="571157" y="4986731"/>
                  </a:lnTo>
                  <a:lnTo>
                    <a:pt x="789901" y="5211534"/>
                  </a:lnTo>
                  <a:lnTo>
                    <a:pt x="929665" y="4464164"/>
                  </a:lnTo>
                  <a:lnTo>
                    <a:pt x="1142326" y="4804435"/>
                  </a:lnTo>
                  <a:lnTo>
                    <a:pt x="1452206" y="4585690"/>
                  </a:lnTo>
                  <a:lnTo>
                    <a:pt x="1099794" y="4348721"/>
                  </a:lnTo>
                  <a:lnTo>
                    <a:pt x="1810702" y="4348721"/>
                  </a:lnTo>
                  <a:lnTo>
                    <a:pt x="1932228" y="4105681"/>
                  </a:lnTo>
                  <a:close/>
                </a:path>
                <a:path w="18054320" h="5212080">
                  <a:moveTo>
                    <a:pt x="18054130" y="336613"/>
                  </a:moveTo>
                  <a:lnTo>
                    <a:pt x="17257954" y="773455"/>
                  </a:lnTo>
                  <a:lnTo>
                    <a:pt x="17645876" y="182397"/>
                  </a:lnTo>
                  <a:lnTo>
                    <a:pt x="17073233" y="0"/>
                  </a:lnTo>
                  <a:lnTo>
                    <a:pt x="17119715" y="766229"/>
                  </a:lnTo>
                  <a:lnTo>
                    <a:pt x="16658616" y="488810"/>
                  </a:lnTo>
                  <a:lnTo>
                    <a:pt x="16419970" y="665149"/>
                  </a:lnTo>
                  <a:lnTo>
                    <a:pt x="17102646" y="891527"/>
                  </a:lnTo>
                  <a:lnTo>
                    <a:pt x="16756571" y="1047419"/>
                  </a:lnTo>
                  <a:lnTo>
                    <a:pt x="16922039" y="1365808"/>
                  </a:lnTo>
                  <a:lnTo>
                    <a:pt x="17189146" y="1065733"/>
                  </a:lnTo>
                  <a:lnTo>
                    <a:pt x="17098404" y="1732064"/>
                  </a:lnTo>
                  <a:lnTo>
                    <a:pt x="17310697" y="1876996"/>
                  </a:lnTo>
                  <a:lnTo>
                    <a:pt x="17290365" y="1472514"/>
                  </a:lnTo>
                  <a:lnTo>
                    <a:pt x="17276064" y="1196848"/>
                  </a:lnTo>
                  <a:lnTo>
                    <a:pt x="17268876" y="1076591"/>
                  </a:lnTo>
                  <a:lnTo>
                    <a:pt x="17273105" y="1086777"/>
                  </a:lnTo>
                  <a:lnTo>
                    <a:pt x="17308551" y="1115339"/>
                  </a:lnTo>
                  <a:lnTo>
                    <a:pt x="17405846" y="1184973"/>
                  </a:lnTo>
                  <a:lnTo>
                    <a:pt x="17595609" y="1318310"/>
                  </a:lnTo>
                  <a:lnTo>
                    <a:pt x="17843843" y="1241894"/>
                  </a:lnTo>
                  <a:lnTo>
                    <a:pt x="17281767" y="811504"/>
                  </a:lnTo>
                  <a:lnTo>
                    <a:pt x="17967757" y="800506"/>
                  </a:lnTo>
                  <a:lnTo>
                    <a:pt x="18054130" y="336613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641932" y="2107202"/>
              <a:ext cx="13533755" cy="2002155"/>
            </a:xfrm>
            <a:custGeom>
              <a:avLst/>
              <a:gdLst/>
              <a:ahLst/>
              <a:cxnLst/>
              <a:rect l="l" t="t" r="r" b="b"/>
              <a:pathLst>
                <a:path w="13533755" h="2002154">
                  <a:moveTo>
                    <a:pt x="450291" y="1315948"/>
                  </a:moveTo>
                  <a:lnTo>
                    <a:pt x="352348" y="1315948"/>
                  </a:lnTo>
                  <a:lnTo>
                    <a:pt x="259626" y="1630235"/>
                  </a:lnTo>
                  <a:lnTo>
                    <a:pt x="114592" y="1315948"/>
                  </a:lnTo>
                  <a:lnTo>
                    <a:pt x="482" y="1346860"/>
                  </a:lnTo>
                  <a:lnTo>
                    <a:pt x="128866" y="1696326"/>
                  </a:lnTo>
                  <a:lnTo>
                    <a:pt x="240614" y="1743875"/>
                  </a:lnTo>
                  <a:lnTo>
                    <a:pt x="223964" y="1848015"/>
                  </a:lnTo>
                  <a:lnTo>
                    <a:pt x="0" y="1888426"/>
                  </a:lnTo>
                  <a:lnTo>
                    <a:pt x="33769" y="2001596"/>
                  </a:lnTo>
                  <a:lnTo>
                    <a:pt x="271513" y="1995411"/>
                  </a:lnTo>
                  <a:lnTo>
                    <a:pt x="423659" y="1791423"/>
                  </a:lnTo>
                  <a:lnTo>
                    <a:pt x="450291" y="1315948"/>
                  </a:lnTo>
                  <a:close/>
                </a:path>
                <a:path w="13533755" h="2002154">
                  <a:moveTo>
                    <a:pt x="678053" y="688975"/>
                  </a:moveTo>
                  <a:lnTo>
                    <a:pt x="672096" y="593585"/>
                  </a:lnTo>
                  <a:lnTo>
                    <a:pt x="666381" y="505841"/>
                  </a:lnTo>
                  <a:lnTo>
                    <a:pt x="660895" y="425729"/>
                  </a:lnTo>
                  <a:lnTo>
                    <a:pt x="655650" y="353237"/>
                  </a:lnTo>
                  <a:lnTo>
                    <a:pt x="650646" y="288378"/>
                  </a:lnTo>
                  <a:lnTo>
                    <a:pt x="645871" y="231152"/>
                  </a:lnTo>
                  <a:lnTo>
                    <a:pt x="641337" y="181559"/>
                  </a:lnTo>
                  <a:lnTo>
                    <a:pt x="637032" y="139585"/>
                  </a:lnTo>
                  <a:lnTo>
                    <a:pt x="629145" y="78549"/>
                  </a:lnTo>
                  <a:lnTo>
                    <a:pt x="619086" y="44208"/>
                  </a:lnTo>
                  <a:lnTo>
                    <a:pt x="426516" y="44208"/>
                  </a:lnTo>
                  <a:lnTo>
                    <a:pt x="456946" y="377050"/>
                  </a:lnTo>
                  <a:lnTo>
                    <a:pt x="171653" y="391312"/>
                  </a:lnTo>
                  <a:lnTo>
                    <a:pt x="143129" y="58470"/>
                  </a:lnTo>
                  <a:lnTo>
                    <a:pt x="19494" y="58470"/>
                  </a:lnTo>
                  <a:lnTo>
                    <a:pt x="45173" y="724154"/>
                  </a:lnTo>
                  <a:lnTo>
                    <a:pt x="185445" y="703237"/>
                  </a:lnTo>
                  <a:lnTo>
                    <a:pt x="171653" y="486410"/>
                  </a:lnTo>
                  <a:lnTo>
                    <a:pt x="476453" y="472147"/>
                  </a:lnTo>
                  <a:lnTo>
                    <a:pt x="504482" y="695147"/>
                  </a:lnTo>
                  <a:lnTo>
                    <a:pt x="678053" y="688975"/>
                  </a:lnTo>
                  <a:close/>
                </a:path>
                <a:path w="13533755" h="2002154">
                  <a:moveTo>
                    <a:pt x="1112164" y="1838972"/>
                  </a:moveTo>
                  <a:lnTo>
                    <a:pt x="1025626" y="1743875"/>
                  </a:lnTo>
                  <a:lnTo>
                    <a:pt x="777417" y="1855139"/>
                  </a:lnTo>
                  <a:lnTo>
                    <a:pt x="620522" y="1665897"/>
                  </a:lnTo>
                  <a:lnTo>
                    <a:pt x="794537" y="1476654"/>
                  </a:lnTo>
                  <a:lnTo>
                    <a:pt x="975702" y="1553692"/>
                  </a:lnTo>
                  <a:lnTo>
                    <a:pt x="1067460" y="1411046"/>
                  </a:lnTo>
                  <a:lnTo>
                    <a:pt x="876325" y="1315948"/>
                  </a:lnTo>
                  <a:lnTo>
                    <a:pt x="654748" y="1315948"/>
                  </a:lnTo>
                  <a:lnTo>
                    <a:pt x="525424" y="1458595"/>
                  </a:lnTo>
                  <a:lnTo>
                    <a:pt x="517423" y="1533461"/>
                  </a:lnTo>
                  <a:lnTo>
                    <a:pt x="510895" y="1599603"/>
                  </a:lnTo>
                  <a:lnTo>
                    <a:pt x="505802" y="1656994"/>
                  </a:lnTo>
                  <a:lnTo>
                    <a:pt x="502170" y="1705635"/>
                  </a:lnTo>
                  <a:lnTo>
                    <a:pt x="499986" y="1745538"/>
                  </a:lnTo>
                  <a:lnTo>
                    <a:pt x="499262" y="1776679"/>
                  </a:lnTo>
                  <a:lnTo>
                    <a:pt x="499681" y="1794421"/>
                  </a:lnTo>
                  <a:lnTo>
                    <a:pt x="500926" y="1807235"/>
                  </a:lnTo>
                  <a:lnTo>
                    <a:pt x="503008" y="1815109"/>
                  </a:lnTo>
                  <a:lnTo>
                    <a:pt x="505917" y="1818055"/>
                  </a:lnTo>
                  <a:lnTo>
                    <a:pt x="639064" y="1981619"/>
                  </a:lnTo>
                  <a:lnTo>
                    <a:pt x="920064" y="1981619"/>
                  </a:lnTo>
                  <a:lnTo>
                    <a:pt x="1112164" y="1838972"/>
                  </a:lnTo>
                  <a:close/>
                </a:path>
                <a:path w="13533755" h="2002154">
                  <a:moveTo>
                    <a:pt x="1360360" y="350431"/>
                  </a:moveTo>
                  <a:lnTo>
                    <a:pt x="1333220" y="177825"/>
                  </a:lnTo>
                  <a:lnTo>
                    <a:pt x="1327543" y="141693"/>
                  </a:lnTo>
                  <a:lnTo>
                    <a:pt x="1218184" y="97307"/>
                  </a:lnTo>
                  <a:lnTo>
                    <a:pt x="1218184" y="471195"/>
                  </a:lnTo>
                  <a:lnTo>
                    <a:pt x="1104544" y="582930"/>
                  </a:lnTo>
                  <a:lnTo>
                    <a:pt x="925283" y="560590"/>
                  </a:lnTo>
                  <a:lnTo>
                    <a:pt x="860628" y="337108"/>
                  </a:lnTo>
                  <a:lnTo>
                    <a:pt x="975207" y="177825"/>
                  </a:lnTo>
                  <a:lnTo>
                    <a:pt x="1202499" y="232981"/>
                  </a:lnTo>
                  <a:lnTo>
                    <a:pt x="1218184" y="471195"/>
                  </a:lnTo>
                  <a:lnTo>
                    <a:pt x="1218184" y="97307"/>
                  </a:lnTo>
                  <a:lnTo>
                    <a:pt x="1135456" y="63715"/>
                  </a:lnTo>
                  <a:lnTo>
                    <a:pt x="847305" y="45643"/>
                  </a:lnTo>
                  <a:lnTo>
                    <a:pt x="722249" y="237731"/>
                  </a:lnTo>
                  <a:lnTo>
                    <a:pt x="722249" y="477850"/>
                  </a:lnTo>
                  <a:lnTo>
                    <a:pt x="830656" y="703237"/>
                  </a:lnTo>
                  <a:lnTo>
                    <a:pt x="1135456" y="717969"/>
                  </a:lnTo>
                  <a:lnTo>
                    <a:pt x="1344180" y="621919"/>
                  </a:lnTo>
                  <a:lnTo>
                    <a:pt x="1346504" y="582930"/>
                  </a:lnTo>
                  <a:lnTo>
                    <a:pt x="1360360" y="350431"/>
                  </a:lnTo>
                  <a:close/>
                </a:path>
                <a:path w="13533755" h="2002154">
                  <a:moveTo>
                    <a:pt x="1694637" y="1991131"/>
                  </a:moveTo>
                  <a:lnTo>
                    <a:pt x="1642325" y="1315948"/>
                  </a:lnTo>
                  <a:lnTo>
                    <a:pt x="1452130" y="1311186"/>
                  </a:lnTo>
                  <a:lnTo>
                    <a:pt x="1328521" y="1696326"/>
                  </a:lnTo>
                  <a:lnTo>
                    <a:pt x="1284770" y="1330210"/>
                  </a:lnTo>
                  <a:lnTo>
                    <a:pt x="1147826" y="1311186"/>
                  </a:lnTo>
                  <a:lnTo>
                    <a:pt x="1183970" y="1981619"/>
                  </a:lnTo>
                  <a:lnTo>
                    <a:pt x="1347533" y="1986368"/>
                  </a:lnTo>
                  <a:lnTo>
                    <a:pt x="1481620" y="1553692"/>
                  </a:lnTo>
                  <a:lnTo>
                    <a:pt x="1518704" y="1981619"/>
                  </a:lnTo>
                  <a:lnTo>
                    <a:pt x="1694637" y="1991131"/>
                  </a:lnTo>
                  <a:close/>
                </a:path>
                <a:path w="13533755" h="2002154">
                  <a:moveTo>
                    <a:pt x="1942833" y="524446"/>
                  </a:moveTo>
                  <a:lnTo>
                    <a:pt x="1858200" y="439813"/>
                  </a:lnTo>
                  <a:lnTo>
                    <a:pt x="1800186" y="381800"/>
                  </a:lnTo>
                  <a:lnTo>
                    <a:pt x="1856079" y="310476"/>
                  </a:lnTo>
                  <a:lnTo>
                    <a:pt x="1927618" y="219189"/>
                  </a:lnTo>
                  <a:lnTo>
                    <a:pt x="1855368" y="140258"/>
                  </a:lnTo>
                  <a:lnTo>
                    <a:pt x="1785454" y="63893"/>
                  </a:lnTo>
                  <a:lnTo>
                    <a:pt x="1785454" y="568198"/>
                  </a:lnTo>
                  <a:lnTo>
                    <a:pt x="1551508" y="630478"/>
                  </a:lnTo>
                  <a:lnTo>
                    <a:pt x="1566240" y="439813"/>
                  </a:lnTo>
                  <a:lnTo>
                    <a:pt x="1785454" y="568198"/>
                  </a:lnTo>
                  <a:lnTo>
                    <a:pt x="1785454" y="63893"/>
                  </a:lnTo>
                  <a:lnTo>
                    <a:pt x="1779270" y="57137"/>
                  </a:lnTo>
                  <a:lnTo>
                    <a:pt x="1779270" y="237731"/>
                  </a:lnTo>
                  <a:lnTo>
                    <a:pt x="1567205" y="310476"/>
                  </a:lnTo>
                  <a:lnTo>
                    <a:pt x="1562468" y="299834"/>
                  </a:lnTo>
                  <a:lnTo>
                    <a:pt x="1558290" y="267919"/>
                  </a:lnTo>
                  <a:lnTo>
                    <a:pt x="1554632" y="214731"/>
                  </a:lnTo>
                  <a:lnTo>
                    <a:pt x="1551508" y="140258"/>
                  </a:lnTo>
                  <a:lnTo>
                    <a:pt x="1779270" y="237731"/>
                  </a:lnTo>
                  <a:lnTo>
                    <a:pt x="1779270" y="57137"/>
                  </a:lnTo>
                  <a:lnTo>
                    <a:pt x="1752638" y="28041"/>
                  </a:lnTo>
                  <a:lnTo>
                    <a:pt x="1402194" y="70358"/>
                  </a:lnTo>
                  <a:lnTo>
                    <a:pt x="1419796" y="714641"/>
                  </a:lnTo>
                  <a:lnTo>
                    <a:pt x="1895284" y="686104"/>
                  </a:lnTo>
                  <a:lnTo>
                    <a:pt x="1911642" y="630478"/>
                  </a:lnTo>
                  <a:lnTo>
                    <a:pt x="1942833" y="524446"/>
                  </a:lnTo>
                  <a:close/>
                </a:path>
                <a:path w="13533755" h="2002154">
                  <a:moveTo>
                    <a:pt x="2270429" y="1330210"/>
                  </a:moveTo>
                  <a:lnTo>
                    <a:pt x="1871027" y="1311186"/>
                  </a:lnTo>
                  <a:lnTo>
                    <a:pt x="1857717" y="1743875"/>
                  </a:lnTo>
                  <a:lnTo>
                    <a:pt x="1818728" y="1848967"/>
                  </a:lnTo>
                  <a:lnTo>
                    <a:pt x="1737893" y="1867509"/>
                  </a:lnTo>
                  <a:lnTo>
                    <a:pt x="1747405" y="1981619"/>
                  </a:lnTo>
                  <a:lnTo>
                    <a:pt x="1913826" y="1949767"/>
                  </a:lnTo>
                  <a:lnTo>
                    <a:pt x="1970887" y="1773364"/>
                  </a:lnTo>
                  <a:lnTo>
                    <a:pt x="1989899" y="1434820"/>
                  </a:lnTo>
                  <a:lnTo>
                    <a:pt x="2149665" y="1457159"/>
                  </a:lnTo>
                  <a:lnTo>
                    <a:pt x="2137308" y="1981619"/>
                  </a:lnTo>
                  <a:lnTo>
                    <a:pt x="2270429" y="1968309"/>
                  </a:lnTo>
                  <a:lnTo>
                    <a:pt x="2270429" y="1330210"/>
                  </a:lnTo>
                  <a:close/>
                </a:path>
                <a:path w="13533755" h="2002154">
                  <a:moveTo>
                    <a:pt x="2498661" y="541566"/>
                  </a:moveTo>
                  <a:lnTo>
                    <a:pt x="2440635" y="415086"/>
                  </a:lnTo>
                  <a:lnTo>
                    <a:pt x="2403564" y="334264"/>
                  </a:lnTo>
                  <a:lnTo>
                    <a:pt x="2372664" y="332574"/>
                  </a:lnTo>
                  <a:lnTo>
                    <a:pt x="2372664" y="557733"/>
                  </a:lnTo>
                  <a:lnTo>
                    <a:pt x="2142998" y="605282"/>
                  </a:lnTo>
                  <a:lnTo>
                    <a:pt x="2161070" y="415086"/>
                  </a:lnTo>
                  <a:lnTo>
                    <a:pt x="2372664" y="557733"/>
                  </a:lnTo>
                  <a:lnTo>
                    <a:pt x="2372664" y="332574"/>
                  </a:lnTo>
                  <a:lnTo>
                    <a:pt x="2144433" y="320001"/>
                  </a:lnTo>
                  <a:lnTo>
                    <a:pt x="2161070" y="48971"/>
                  </a:lnTo>
                  <a:lnTo>
                    <a:pt x="1994636" y="39458"/>
                  </a:lnTo>
                  <a:lnTo>
                    <a:pt x="1982762" y="700849"/>
                  </a:lnTo>
                  <a:lnTo>
                    <a:pt x="2388349" y="714641"/>
                  </a:lnTo>
                  <a:lnTo>
                    <a:pt x="2458047" y="605282"/>
                  </a:lnTo>
                  <a:lnTo>
                    <a:pt x="2498661" y="541566"/>
                  </a:lnTo>
                  <a:close/>
                </a:path>
                <a:path w="13533755" h="2002154">
                  <a:moveTo>
                    <a:pt x="2784906" y="48971"/>
                  </a:moveTo>
                  <a:lnTo>
                    <a:pt x="2604211" y="48971"/>
                  </a:lnTo>
                  <a:lnTo>
                    <a:pt x="2542400" y="719404"/>
                  </a:lnTo>
                  <a:lnTo>
                    <a:pt x="2729738" y="719404"/>
                  </a:lnTo>
                  <a:lnTo>
                    <a:pt x="2784906" y="48971"/>
                  </a:lnTo>
                  <a:close/>
                </a:path>
                <a:path w="13533755" h="2002154">
                  <a:moveTo>
                    <a:pt x="2855760" y="1991131"/>
                  </a:moveTo>
                  <a:lnTo>
                    <a:pt x="2803448" y="1315948"/>
                  </a:lnTo>
                  <a:lnTo>
                    <a:pt x="2613253" y="1311186"/>
                  </a:lnTo>
                  <a:lnTo>
                    <a:pt x="2489631" y="1696326"/>
                  </a:lnTo>
                  <a:lnTo>
                    <a:pt x="2445880" y="1330210"/>
                  </a:lnTo>
                  <a:lnTo>
                    <a:pt x="2308949" y="1311186"/>
                  </a:lnTo>
                  <a:lnTo>
                    <a:pt x="2345080" y="1981619"/>
                  </a:lnTo>
                  <a:lnTo>
                    <a:pt x="2508643" y="1986368"/>
                  </a:lnTo>
                  <a:lnTo>
                    <a:pt x="2642743" y="1553692"/>
                  </a:lnTo>
                  <a:lnTo>
                    <a:pt x="2679827" y="1981619"/>
                  </a:lnTo>
                  <a:lnTo>
                    <a:pt x="2855760" y="1991131"/>
                  </a:lnTo>
                  <a:close/>
                </a:path>
                <a:path w="13533755" h="2002154">
                  <a:moveTo>
                    <a:pt x="3286061" y="1422"/>
                  </a:moveTo>
                  <a:lnTo>
                    <a:pt x="2858122" y="48971"/>
                  </a:lnTo>
                  <a:lnTo>
                    <a:pt x="2858122" y="714641"/>
                  </a:lnTo>
                  <a:lnTo>
                    <a:pt x="3286061" y="688975"/>
                  </a:lnTo>
                  <a:lnTo>
                    <a:pt x="3286061" y="551078"/>
                  </a:lnTo>
                  <a:lnTo>
                    <a:pt x="3000768" y="558685"/>
                  </a:lnTo>
                  <a:lnTo>
                    <a:pt x="3000768" y="429348"/>
                  </a:lnTo>
                  <a:lnTo>
                    <a:pt x="3286061" y="409384"/>
                  </a:lnTo>
                  <a:lnTo>
                    <a:pt x="3286061" y="286715"/>
                  </a:lnTo>
                  <a:lnTo>
                    <a:pt x="2970339" y="286715"/>
                  </a:lnTo>
                  <a:lnTo>
                    <a:pt x="2977946" y="191617"/>
                  </a:lnTo>
                  <a:lnTo>
                    <a:pt x="3286061" y="144068"/>
                  </a:lnTo>
                  <a:lnTo>
                    <a:pt x="3286061" y="1422"/>
                  </a:lnTo>
                  <a:close/>
                </a:path>
                <a:path w="13533755" h="2002154">
                  <a:moveTo>
                    <a:pt x="3441065" y="1791423"/>
                  </a:moveTo>
                  <a:lnTo>
                    <a:pt x="3356432" y="1706791"/>
                  </a:lnTo>
                  <a:lnTo>
                    <a:pt x="3298418" y="1648777"/>
                  </a:lnTo>
                  <a:lnTo>
                    <a:pt x="3354324" y="1577454"/>
                  </a:lnTo>
                  <a:lnTo>
                    <a:pt x="3425850" y="1486166"/>
                  </a:lnTo>
                  <a:lnTo>
                    <a:pt x="3353600" y="1407236"/>
                  </a:lnTo>
                  <a:lnTo>
                    <a:pt x="3283686" y="1330871"/>
                  </a:lnTo>
                  <a:lnTo>
                    <a:pt x="3283686" y="1835175"/>
                  </a:lnTo>
                  <a:lnTo>
                    <a:pt x="3049752" y="1897456"/>
                  </a:lnTo>
                  <a:lnTo>
                    <a:pt x="3064484" y="1706791"/>
                  </a:lnTo>
                  <a:lnTo>
                    <a:pt x="3283686" y="1835175"/>
                  </a:lnTo>
                  <a:lnTo>
                    <a:pt x="3283686" y="1330871"/>
                  </a:lnTo>
                  <a:lnTo>
                    <a:pt x="3277501" y="1324114"/>
                  </a:lnTo>
                  <a:lnTo>
                    <a:pt x="3277501" y="1504708"/>
                  </a:lnTo>
                  <a:lnTo>
                    <a:pt x="3065437" y="1577454"/>
                  </a:lnTo>
                  <a:lnTo>
                    <a:pt x="3060712" y="1566811"/>
                  </a:lnTo>
                  <a:lnTo>
                    <a:pt x="3056521" y="1534896"/>
                  </a:lnTo>
                  <a:lnTo>
                    <a:pt x="3052864" y="1481709"/>
                  </a:lnTo>
                  <a:lnTo>
                    <a:pt x="3049752" y="1407236"/>
                  </a:lnTo>
                  <a:lnTo>
                    <a:pt x="3277501" y="1504708"/>
                  </a:lnTo>
                  <a:lnTo>
                    <a:pt x="3277501" y="1324114"/>
                  </a:lnTo>
                  <a:lnTo>
                    <a:pt x="3250869" y="1295019"/>
                  </a:lnTo>
                  <a:lnTo>
                    <a:pt x="2900438" y="1337335"/>
                  </a:lnTo>
                  <a:lnTo>
                    <a:pt x="2918041" y="1981619"/>
                  </a:lnTo>
                  <a:lnTo>
                    <a:pt x="3393516" y="1953082"/>
                  </a:lnTo>
                  <a:lnTo>
                    <a:pt x="3409886" y="1897456"/>
                  </a:lnTo>
                  <a:lnTo>
                    <a:pt x="3441065" y="1791423"/>
                  </a:lnTo>
                  <a:close/>
                </a:path>
                <a:path w="13533755" h="2002154">
                  <a:moveTo>
                    <a:pt x="4082504" y="1981619"/>
                  </a:moveTo>
                  <a:lnTo>
                    <a:pt x="4027970" y="1791423"/>
                  </a:lnTo>
                  <a:lnTo>
                    <a:pt x="3994708" y="1675409"/>
                  </a:lnTo>
                  <a:lnTo>
                    <a:pt x="3918902" y="1411046"/>
                  </a:lnTo>
                  <a:lnTo>
                    <a:pt x="3892308" y="1318323"/>
                  </a:lnTo>
                  <a:lnTo>
                    <a:pt x="3844760" y="1318069"/>
                  </a:lnTo>
                  <a:lnTo>
                    <a:pt x="3844760" y="1675409"/>
                  </a:lnTo>
                  <a:lnTo>
                    <a:pt x="3654564" y="1675409"/>
                  </a:lnTo>
                  <a:lnTo>
                    <a:pt x="3731590" y="1411046"/>
                  </a:lnTo>
                  <a:lnTo>
                    <a:pt x="3844760" y="1675409"/>
                  </a:lnTo>
                  <a:lnTo>
                    <a:pt x="3844760" y="1318069"/>
                  </a:lnTo>
                  <a:lnTo>
                    <a:pt x="3627945" y="1316901"/>
                  </a:lnTo>
                  <a:lnTo>
                    <a:pt x="3464382" y="1981619"/>
                  </a:lnTo>
                  <a:lnTo>
                    <a:pt x="3607016" y="1981619"/>
                  </a:lnTo>
                  <a:lnTo>
                    <a:pt x="3702113" y="1791423"/>
                  </a:lnTo>
                  <a:lnTo>
                    <a:pt x="3797211" y="1791423"/>
                  </a:lnTo>
                  <a:lnTo>
                    <a:pt x="3892308" y="1981619"/>
                  </a:lnTo>
                  <a:lnTo>
                    <a:pt x="4082504" y="1981619"/>
                  </a:lnTo>
                  <a:close/>
                </a:path>
                <a:path w="13533755" h="2002154">
                  <a:moveTo>
                    <a:pt x="4317885" y="267677"/>
                  </a:moveTo>
                  <a:lnTo>
                    <a:pt x="4233176" y="188277"/>
                  </a:lnTo>
                  <a:lnTo>
                    <a:pt x="4216590" y="172732"/>
                  </a:lnTo>
                  <a:lnTo>
                    <a:pt x="4216590" y="375145"/>
                  </a:lnTo>
                  <a:lnTo>
                    <a:pt x="4049699" y="513041"/>
                  </a:lnTo>
                  <a:lnTo>
                    <a:pt x="4052468" y="489737"/>
                  </a:lnTo>
                  <a:lnTo>
                    <a:pt x="4085958" y="207302"/>
                  </a:lnTo>
                  <a:lnTo>
                    <a:pt x="4088206" y="188277"/>
                  </a:lnTo>
                  <a:lnTo>
                    <a:pt x="4216590" y="375145"/>
                  </a:lnTo>
                  <a:lnTo>
                    <a:pt x="4216590" y="172732"/>
                  </a:lnTo>
                  <a:lnTo>
                    <a:pt x="4173334" y="132181"/>
                  </a:lnTo>
                  <a:lnTo>
                    <a:pt x="4079659" y="106019"/>
                  </a:lnTo>
                  <a:lnTo>
                    <a:pt x="4079659" y="0"/>
                  </a:lnTo>
                  <a:lnTo>
                    <a:pt x="3889464" y="9499"/>
                  </a:lnTo>
                  <a:lnTo>
                    <a:pt x="3873766" y="106019"/>
                  </a:lnTo>
                  <a:lnTo>
                    <a:pt x="3846195" y="109677"/>
                  </a:lnTo>
                  <a:lnTo>
                    <a:pt x="3846195" y="207302"/>
                  </a:lnTo>
                  <a:lnTo>
                    <a:pt x="3815753" y="489737"/>
                  </a:lnTo>
                  <a:lnTo>
                    <a:pt x="3683558" y="347560"/>
                  </a:lnTo>
                  <a:lnTo>
                    <a:pt x="3846195" y="207302"/>
                  </a:lnTo>
                  <a:lnTo>
                    <a:pt x="3846195" y="109677"/>
                  </a:lnTo>
                  <a:lnTo>
                    <a:pt x="3723043" y="125996"/>
                  </a:lnTo>
                  <a:lnTo>
                    <a:pt x="3580396" y="256286"/>
                  </a:lnTo>
                  <a:lnTo>
                    <a:pt x="3594658" y="462635"/>
                  </a:lnTo>
                  <a:lnTo>
                    <a:pt x="3723043" y="576757"/>
                  </a:lnTo>
                  <a:lnTo>
                    <a:pt x="3818140" y="600532"/>
                  </a:lnTo>
                  <a:lnTo>
                    <a:pt x="3805771" y="733653"/>
                  </a:lnTo>
                  <a:lnTo>
                    <a:pt x="4008323" y="724154"/>
                  </a:lnTo>
                  <a:lnTo>
                    <a:pt x="4022115" y="610044"/>
                  </a:lnTo>
                  <a:lnTo>
                    <a:pt x="4232287" y="578180"/>
                  </a:lnTo>
                  <a:lnTo>
                    <a:pt x="4271734" y="513041"/>
                  </a:lnTo>
                  <a:lnTo>
                    <a:pt x="4293616" y="476897"/>
                  </a:lnTo>
                  <a:lnTo>
                    <a:pt x="4317885" y="267677"/>
                  </a:lnTo>
                  <a:close/>
                </a:path>
                <a:path w="13533755" h="2002154">
                  <a:moveTo>
                    <a:pt x="4874666" y="1648777"/>
                  </a:moveTo>
                  <a:lnTo>
                    <a:pt x="4816868" y="1445755"/>
                  </a:lnTo>
                  <a:lnTo>
                    <a:pt x="4800498" y="1388211"/>
                  </a:lnTo>
                  <a:lnTo>
                    <a:pt x="4774819" y="1349197"/>
                  </a:lnTo>
                  <a:lnTo>
                    <a:pt x="4774819" y="1663039"/>
                  </a:lnTo>
                  <a:lnTo>
                    <a:pt x="4651184" y="1853717"/>
                  </a:lnTo>
                  <a:lnTo>
                    <a:pt x="4564672" y="1718208"/>
                  </a:lnTo>
                  <a:lnTo>
                    <a:pt x="4500931" y="1618361"/>
                  </a:lnTo>
                  <a:lnTo>
                    <a:pt x="4518114" y="1587931"/>
                  </a:lnTo>
                  <a:lnTo>
                    <a:pt x="4598403" y="1445755"/>
                  </a:lnTo>
                  <a:lnTo>
                    <a:pt x="4774819" y="1663039"/>
                  </a:lnTo>
                  <a:lnTo>
                    <a:pt x="4774819" y="1349197"/>
                  </a:lnTo>
                  <a:lnTo>
                    <a:pt x="4752949" y="1315948"/>
                  </a:lnTo>
                  <a:lnTo>
                    <a:pt x="4496663" y="1315948"/>
                  </a:lnTo>
                  <a:lnTo>
                    <a:pt x="4420108" y="1425308"/>
                  </a:lnTo>
                  <a:lnTo>
                    <a:pt x="4397286" y="1581264"/>
                  </a:lnTo>
                  <a:lnTo>
                    <a:pt x="4261294" y="1587931"/>
                  </a:lnTo>
                  <a:lnTo>
                    <a:pt x="4253687" y="1315948"/>
                  </a:lnTo>
                  <a:lnTo>
                    <a:pt x="4110571" y="1315948"/>
                  </a:lnTo>
                  <a:lnTo>
                    <a:pt x="4113822" y="1966887"/>
                  </a:lnTo>
                  <a:lnTo>
                    <a:pt x="4113898" y="1981619"/>
                  </a:lnTo>
                  <a:lnTo>
                    <a:pt x="4272242" y="1966887"/>
                  </a:lnTo>
                  <a:lnTo>
                    <a:pt x="4265092" y="1719160"/>
                  </a:lnTo>
                  <a:lnTo>
                    <a:pt x="4412081" y="1718703"/>
                  </a:lnTo>
                  <a:lnTo>
                    <a:pt x="4437697" y="1886521"/>
                  </a:lnTo>
                  <a:lnTo>
                    <a:pt x="4562754" y="1981619"/>
                  </a:lnTo>
                  <a:lnTo>
                    <a:pt x="4767681" y="1981619"/>
                  </a:lnTo>
                  <a:lnTo>
                    <a:pt x="4848047" y="1886521"/>
                  </a:lnTo>
                  <a:lnTo>
                    <a:pt x="4851717" y="1853717"/>
                  </a:lnTo>
                  <a:lnTo>
                    <a:pt x="4874666" y="1648777"/>
                  </a:lnTo>
                  <a:close/>
                </a:path>
                <a:path w="13533755" h="2002154">
                  <a:moveTo>
                    <a:pt x="4990681" y="350431"/>
                  </a:moveTo>
                  <a:lnTo>
                    <a:pt x="4963553" y="177825"/>
                  </a:lnTo>
                  <a:lnTo>
                    <a:pt x="4957877" y="141693"/>
                  </a:lnTo>
                  <a:lnTo>
                    <a:pt x="4848517" y="97307"/>
                  </a:lnTo>
                  <a:lnTo>
                    <a:pt x="4848517" y="471195"/>
                  </a:lnTo>
                  <a:lnTo>
                    <a:pt x="4734877" y="582930"/>
                  </a:lnTo>
                  <a:lnTo>
                    <a:pt x="4555617" y="560590"/>
                  </a:lnTo>
                  <a:lnTo>
                    <a:pt x="4490948" y="337108"/>
                  </a:lnTo>
                  <a:lnTo>
                    <a:pt x="4605540" y="177825"/>
                  </a:lnTo>
                  <a:lnTo>
                    <a:pt x="4832832" y="232981"/>
                  </a:lnTo>
                  <a:lnTo>
                    <a:pt x="4848517" y="471195"/>
                  </a:lnTo>
                  <a:lnTo>
                    <a:pt x="4848517" y="97307"/>
                  </a:lnTo>
                  <a:lnTo>
                    <a:pt x="4765776" y="63715"/>
                  </a:lnTo>
                  <a:lnTo>
                    <a:pt x="4477639" y="45643"/>
                  </a:lnTo>
                  <a:lnTo>
                    <a:pt x="4352582" y="237731"/>
                  </a:lnTo>
                  <a:lnTo>
                    <a:pt x="4352582" y="477850"/>
                  </a:lnTo>
                  <a:lnTo>
                    <a:pt x="4460989" y="703237"/>
                  </a:lnTo>
                  <a:lnTo>
                    <a:pt x="4765776" y="717969"/>
                  </a:lnTo>
                  <a:lnTo>
                    <a:pt x="4974514" y="621919"/>
                  </a:lnTo>
                  <a:lnTo>
                    <a:pt x="4976838" y="582930"/>
                  </a:lnTo>
                  <a:lnTo>
                    <a:pt x="4990681" y="350431"/>
                  </a:lnTo>
                  <a:close/>
                </a:path>
                <a:path w="13533755" h="2002154">
                  <a:moveTo>
                    <a:pt x="5478043" y="1315948"/>
                  </a:moveTo>
                  <a:lnTo>
                    <a:pt x="4916970" y="1315948"/>
                  </a:lnTo>
                  <a:lnTo>
                    <a:pt x="4916970" y="1473809"/>
                  </a:lnTo>
                  <a:lnTo>
                    <a:pt x="5102415" y="1486166"/>
                  </a:lnTo>
                  <a:lnTo>
                    <a:pt x="5081956" y="1981619"/>
                  </a:lnTo>
                  <a:lnTo>
                    <a:pt x="5362511" y="1981619"/>
                  </a:lnTo>
                  <a:lnTo>
                    <a:pt x="5292598" y="1506143"/>
                  </a:lnTo>
                  <a:lnTo>
                    <a:pt x="5478043" y="1476654"/>
                  </a:lnTo>
                  <a:lnTo>
                    <a:pt x="5478043" y="1315948"/>
                  </a:lnTo>
                  <a:close/>
                </a:path>
                <a:path w="13533755" h="2002154">
                  <a:moveTo>
                    <a:pt x="5511355" y="239166"/>
                  </a:moveTo>
                  <a:lnTo>
                    <a:pt x="5469471" y="165455"/>
                  </a:lnTo>
                  <a:lnTo>
                    <a:pt x="5400573" y="44208"/>
                  </a:lnTo>
                  <a:lnTo>
                    <a:pt x="5373459" y="44627"/>
                  </a:lnTo>
                  <a:lnTo>
                    <a:pt x="5373459" y="234391"/>
                  </a:lnTo>
                  <a:lnTo>
                    <a:pt x="5358244" y="347560"/>
                  </a:lnTo>
                  <a:lnTo>
                    <a:pt x="5211788" y="369443"/>
                  </a:lnTo>
                  <a:lnTo>
                    <a:pt x="5234140" y="165455"/>
                  </a:lnTo>
                  <a:lnTo>
                    <a:pt x="5373459" y="234391"/>
                  </a:lnTo>
                  <a:lnTo>
                    <a:pt x="5373459" y="44627"/>
                  </a:lnTo>
                  <a:lnTo>
                    <a:pt x="5083403" y="48971"/>
                  </a:lnTo>
                  <a:lnTo>
                    <a:pt x="5035855" y="719404"/>
                  </a:lnTo>
                  <a:lnTo>
                    <a:pt x="5172341" y="714641"/>
                  </a:lnTo>
                  <a:lnTo>
                    <a:pt x="5206085" y="507326"/>
                  </a:lnTo>
                  <a:lnTo>
                    <a:pt x="5485663" y="494969"/>
                  </a:lnTo>
                  <a:lnTo>
                    <a:pt x="5498274" y="369443"/>
                  </a:lnTo>
                  <a:lnTo>
                    <a:pt x="5511355" y="239166"/>
                  </a:lnTo>
                  <a:close/>
                </a:path>
                <a:path w="13533755" h="2002154">
                  <a:moveTo>
                    <a:pt x="6146101" y="1838972"/>
                  </a:moveTo>
                  <a:lnTo>
                    <a:pt x="6059563" y="1743875"/>
                  </a:lnTo>
                  <a:lnTo>
                    <a:pt x="5811367" y="1855139"/>
                  </a:lnTo>
                  <a:lnTo>
                    <a:pt x="5654459" y="1665897"/>
                  </a:lnTo>
                  <a:lnTo>
                    <a:pt x="5828487" y="1476654"/>
                  </a:lnTo>
                  <a:lnTo>
                    <a:pt x="6009640" y="1553692"/>
                  </a:lnTo>
                  <a:lnTo>
                    <a:pt x="6101410" y="1411046"/>
                  </a:lnTo>
                  <a:lnTo>
                    <a:pt x="5910262" y="1315948"/>
                  </a:lnTo>
                  <a:lnTo>
                    <a:pt x="5688685" y="1315948"/>
                  </a:lnTo>
                  <a:lnTo>
                    <a:pt x="5559361" y="1458595"/>
                  </a:lnTo>
                  <a:lnTo>
                    <a:pt x="5551373" y="1533461"/>
                  </a:lnTo>
                  <a:lnTo>
                    <a:pt x="5544832" y="1599603"/>
                  </a:lnTo>
                  <a:lnTo>
                    <a:pt x="5539740" y="1656994"/>
                  </a:lnTo>
                  <a:lnTo>
                    <a:pt x="5536108" y="1705635"/>
                  </a:lnTo>
                  <a:lnTo>
                    <a:pt x="5533936" y="1745538"/>
                  </a:lnTo>
                  <a:lnTo>
                    <a:pt x="5533199" y="1776679"/>
                  </a:lnTo>
                  <a:lnTo>
                    <a:pt x="5533618" y="1794421"/>
                  </a:lnTo>
                  <a:lnTo>
                    <a:pt x="5534863" y="1807235"/>
                  </a:lnTo>
                  <a:lnTo>
                    <a:pt x="5536946" y="1815109"/>
                  </a:lnTo>
                  <a:lnTo>
                    <a:pt x="5539867" y="1818055"/>
                  </a:lnTo>
                  <a:lnTo>
                    <a:pt x="5673001" y="1981619"/>
                  </a:lnTo>
                  <a:lnTo>
                    <a:pt x="5954014" y="1981619"/>
                  </a:lnTo>
                  <a:lnTo>
                    <a:pt x="6146101" y="1838972"/>
                  </a:lnTo>
                  <a:close/>
                </a:path>
                <a:path w="13533755" h="2002154">
                  <a:moveTo>
                    <a:pt x="6319660" y="48971"/>
                  </a:moveTo>
                  <a:lnTo>
                    <a:pt x="6129464" y="48971"/>
                  </a:lnTo>
                  <a:lnTo>
                    <a:pt x="5939282" y="334264"/>
                  </a:lnTo>
                  <a:lnTo>
                    <a:pt x="5796635" y="48971"/>
                  </a:lnTo>
                  <a:lnTo>
                    <a:pt x="5632107" y="48971"/>
                  </a:lnTo>
                  <a:lnTo>
                    <a:pt x="5558891" y="714641"/>
                  </a:lnTo>
                  <a:lnTo>
                    <a:pt x="5701538" y="714641"/>
                  </a:lnTo>
                  <a:lnTo>
                    <a:pt x="5775236" y="381800"/>
                  </a:lnTo>
                  <a:lnTo>
                    <a:pt x="5922632" y="586740"/>
                  </a:lnTo>
                  <a:lnTo>
                    <a:pt x="6081915" y="398919"/>
                  </a:lnTo>
                  <a:lnTo>
                    <a:pt x="6060529" y="714641"/>
                  </a:lnTo>
                  <a:lnTo>
                    <a:pt x="6305397" y="714641"/>
                  </a:lnTo>
                  <a:lnTo>
                    <a:pt x="6319660" y="48971"/>
                  </a:lnTo>
                  <a:close/>
                </a:path>
                <a:path w="13533755" h="2002154">
                  <a:moveTo>
                    <a:pt x="6714312" y="1981619"/>
                  </a:moveTo>
                  <a:lnTo>
                    <a:pt x="6701968" y="1726272"/>
                  </a:lnTo>
                  <a:lnTo>
                    <a:pt x="6701891" y="1724850"/>
                  </a:lnTo>
                  <a:lnTo>
                    <a:pt x="6695935" y="1601711"/>
                  </a:lnTo>
                  <a:lnTo>
                    <a:pt x="6686855" y="1413891"/>
                  </a:lnTo>
                  <a:lnTo>
                    <a:pt x="6682930" y="1332585"/>
                  </a:lnTo>
                  <a:lnTo>
                    <a:pt x="6562153" y="1325918"/>
                  </a:lnTo>
                  <a:lnTo>
                    <a:pt x="6562153" y="1425778"/>
                  </a:lnTo>
                  <a:lnTo>
                    <a:pt x="6560845" y="1587919"/>
                  </a:lnTo>
                  <a:lnTo>
                    <a:pt x="6560731" y="1601711"/>
                  </a:lnTo>
                  <a:lnTo>
                    <a:pt x="6416180" y="1587919"/>
                  </a:lnTo>
                  <a:lnTo>
                    <a:pt x="6343917" y="1465719"/>
                  </a:lnTo>
                  <a:lnTo>
                    <a:pt x="6472771" y="1413891"/>
                  </a:lnTo>
                  <a:lnTo>
                    <a:pt x="6562153" y="1425778"/>
                  </a:lnTo>
                  <a:lnTo>
                    <a:pt x="6562153" y="1325918"/>
                  </a:lnTo>
                  <a:lnTo>
                    <a:pt x="6381470" y="1315935"/>
                  </a:lnTo>
                  <a:lnTo>
                    <a:pt x="6207912" y="1363497"/>
                  </a:lnTo>
                  <a:lnTo>
                    <a:pt x="6225032" y="1601228"/>
                  </a:lnTo>
                  <a:lnTo>
                    <a:pt x="6333922" y="1696326"/>
                  </a:lnTo>
                  <a:lnTo>
                    <a:pt x="6191275" y="1981619"/>
                  </a:lnTo>
                  <a:lnTo>
                    <a:pt x="6381470" y="1981619"/>
                  </a:lnTo>
                  <a:lnTo>
                    <a:pt x="6429019" y="1726272"/>
                  </a:lnTo>
                  <a:lnTo>
                    <a:pt x="6510795" y="1724850"/>
                  </a:lnTo>
                  <a:lnTo>
                    <a:pt x="6544551" y="1981619"/>
                  </a:lnTo>
                  <a:lnTo>
                    <a:pt x="6714312" y="1981619"/>
                  </a:lnTo>
                  <a:close/>
                </a:path>
                <a:path w="13533755" h="2002154">
                  <a:moveTo>
                    <a:pt x="6892633" y="541566"/>
                  </a:moveTo>
                  <a:lnTo>
                    <a:pt x="6834606" y="415086"/>
                  </a:lnTo>
                  <a:lnTo>
                    <a:pt x="6797535" y="334264"/>
                  </a:lnTo>
                  <a:lnTo>
                    <a:pt x="6766636" y="332574"/>
                  </a:lnTo>
                  <a:lnTo>
                    <a:pt x="6766636" y="557733"/>
                  </a:lnTo>
                  <a:lnTo>
                    <a:pt x="6536969" y="605282"/>
                  </a:lnTo>
                  <a:lnTo>
                    <a:pt x="6555041" y="415086"/>
                  </a:lnTo>
                  <a:lnTo>
                    <a:pt x="6766636" y="557733"/>
                  </a:lnTo>
                  <a:lnTo>
                    <a:pt x="6766636" y="332574"/>
                  </a:lnTo>
                  <a:lnTo>
                    <a:pt x="6538404" y="320001"/>
                  </a:lnTo>
                  <a:lnTo>
                    <a:pt x="6555041" y="48971"/>
                  </a:lnTo>
                  <a:lnTo>
                    <a:pt x="6388608" y="39458"/>
                  </a:lnTo>
                  <a:lnTo>
                    <a:pt x="6376733" y="700849"/>
                  </a:lnTo>
                  <a:lnTo>
                    <a:pt x="6782321" y="714641"/>
                  </a:lnTo>
                  <a:lnTo>
                    <a:pt x="6852018" y="605282"/>
                  </a:lnTo>
                  <a:lnTo>
                    <a:pt x="6892633" y="541566"/>
                  </a:lnTo>
                  <a:close/>
                </a:path>
                <a:path w="13533755" h="2002154">
                  <a:moveTo>
                    <a:pt x="7178865" y="48971"/>
                  </a:moveTo>
                  <a:lnTo>
                    <a:pt x="6998182" y="48971"/>
                  </a:lnTo>
                  <a:lnTo>
                    <a:pt x="6936372" y="719404"/>
                  </a:lnTo>
                  <a:lnTo>
                    <a:pt x="7123709" y="719404"/>
                  </a:lnTo>
                  <a:lnTo>
                    <a:pt x="7178865" y="48971"/>
                  </a:lnTo>
                  <a:close/>
                </a:path>
                <a:path w="13533755" h="2002154">
                  <a:moveTo>
                    <a:pt x="7570178" y="1315948"/>
                  </a:moveTo>
                  <a:lnTo>
                    <a:pt x="7009104" y="1315948"/>
                  </a:lnTo>
                  <a:lnTo>
                    <a:pt x="7009104" y="1473809"/>
                  </a:lnTo>
                  <a:lnTo>
                    <a:pt x="7194550" y="1486166"/>
                  </a:lnTo>
                  <a:lnTo>
                    <a:pt x="7174103" y="1981619"/>
                  </a:lnTo>
                  <a:lnTo>
                    <a:pt x="7454646" y="1981619"/>
                  </a:lnTo>
                  <a:lnTo>
                    <a:pt x="7384745" y="1506143"/>
                  </a:lnTo>
                  <a:lnTo>
                    <a:pt x="7570178" y="1476654"/>
                  </a:lnTo>
                  <a:lnTo>
                    <a:pt x="7570178" y="1315948"/>
                  </a:lnTo>
                  <a:close/>
                </a:path>
                <a:path w="13533755" h="2002154">
                  <a:moveTo>
                    <a:pt x="8055635" y="1268399"/>
                  </a:moveTo>
                  <a:lnTo>
                    <a:pt x="7627709" y="1315948"/>
                  </a:lnTo>
                  <a:lnTo>
                    <a:pt x="7627709" y="1981619"/>
                  </a:lnTo>
                  <a:lnTo>
                    <a:pt x="8055635" y="1955952"/>
                  </a:lnTo>
                  <a:lnTo>
                    <a:pt x="8055635" y="1818055"/>
                  </a:lnTo>
                  <a:lnTo>
                    <a:pt x="7770355" y="1825663"/>
                  </a:lnTo>
                  <a:lnTo>
                    <a:pt x="7770355" y="1696326"/>
                  </a:lnTo>
                  <a:lnTo>
                    <a:pt x="8055635" y="1676361"/>
                  </a:lnTo>
                  <a:lnTo>
                    <a:pt x="8055635" y="1553692"/>
                  </a:lnTo>
                  <a:lnTo>
                    <a:pt x="7739926" y="1553692"/>
                  </a:lnTo>
                  <a:lnTo>
                    <a:pt x="7747521" y="1458595"/>
                  </a:lnTo>
                  <a:lnTo>
                    <a:pt x="8055635" y="1411046"/>
                  </a:lnTo>
                  <a:lnTo>
                    <a:pt x="8055635" y="1268399"/>
                  </a:lnTo>
                  <a:close/>
                </a:path>
                <a:path w="13533755" h="2002154">
                  <a:moveTo>
                    <a:pt x="8152206" y="688975"/>
                  </a:moveTo>
                  <a:lnTo>
                    <a:pt x="8146250" y="593585"/>
                  </a:lnTo>
                  <a:lnTo>
                    <a:pt x="8140522" y="505841"/>
                  </a:lnTo>
                  <a:lnTo>
                    <a:pt x="8135048" y="425729"/>
                  </a:lnTo>
                  <a:lnTo>
                    <a:pt x="8129803" y="353237"/>
                  </a:lnTo>
                  <a:lnTo>
                    <a:pt x="8124787" y="288378"/>
                  </a:lnTo>
                  <a:lnTo>
                    <a:pt x="8120012" y="231152"/>
                  </a:lnTo>
                  <a:lnTo>
                    <a:pt x="8115478" y="181559"/>
                  </a:lnTo>
                  <a:lnTo>
                    <a:pt x="8111185" y="139585"/>
                  </a:lnTo>
                  <a:lnTo>
                    <a:pt x="8103298" y="78549"/>
                  </a:lnTo>
                  <a:lnTo>
                    <a:pt x="8093240" y="44208"/>
                  </a:lnTo>
                  <a:lnTo>
                    <a:pt x="7900657" y="44208"/>
                  </a:lnTo>
                  <a:lnTo>
                    <a:pt x="7931086" y="377050"/>
                  </a:lnTo>
                  <a:lnTo>
                    <a:pt x="7645794" y="391312"/>
                  </a:lnTo>
                  <a:lnTo>
                    <a:pt x="7617282" y="58470"/>
                  </a:lnTo>
                  <a:lnTo>
                    <a:pt x="7493648" y="58470"/>
                  </a:lnTo>
                  <a:lnTo>
                    <a:pt x="7519327" y="724154"/>
                  </a:lnTo>
                  <a:lnTo>
                    <a:pt x="7659598" y="703237"/>
                  </a:lnTo>
                  <a:lnTo>
                    <a:pt x="7645794" y="486410"/>
                  </a:lnTo>
                  <a:lnTo>
                    <a:pt x="7950594" y="472147"/>
                  </a:lnTo>
                  <a:lnTo>
                    <a:pt x="7978635" y="695147"/>
                  </a:lnTo>
                  <a:lnTo>
                    <a:pt x="8152206" y="688975"/>
                  </a:lnTo>
                  <a:close/>
                </a:path>
                <a:path w="13533755" h="2002154">
                  <a:moveTo>
                    <a:pt x="8641931" y="1422"/>
                  </a:moveTo>
                  <a:lnTo>
                    <a:pt x="8214004" y="48971"/>
                  </a:lnTo>
                  <a:lnTo>
                    <a:pt x="8214004" y="714641"/>
                  </a:lnTo>
                  <a:lnTo>
                    <a:pt x="8641931" y="688975"/>
                  </a:lnTo>
                  <a:lnTo>
                    <a:pt x="8641931" y="551078"/>
                  </a:lnTo>
                  <a:lnTo>
                    <a:pt x="8356651" y="558685"/>
                  </a:lnTo>
                  <a:lnTo>
                    <a:pt x="8356651" y="429348"/>
                  </a:lnTo>
                  <a:lnTo>
                    <a:pt x="8641931" y="409384"/>
                  </a:lnTo>
                  <a:lnTo>
                    <a:pt x="8641931" y="286715"/>
                  </a:lnTo>
                  <a:lnTo>
                    <a:pt x="8326221" y="286715"/>
                  </a:lnTo>
                  <a:lnTo>
                    <a:pt x="8333816" y="191617"/>
                  </a:lnTo>
                  <a:lnTo>
                    <a:pt x="8641931" y="144068"/>
                  </a:lnTo>
                  <a:lnTo>
                    <a:pt x="8641931" y="1422"/>
                  </a:lnTo>
                  <a:close/>
                </a:path>
                <a:path w="13533755" h="2002154">
                  <a:moveTo>
                    <a:pt x="8707539" y="1315948"/>
                  </a:moveTo>
                  <a:lnTo>
                    <a:pt x="8564893" y="1315948"/>
                  </a:lnTo>
                  <a:lnTo>
                    <a:pt x="8401317" y="1617878"/>
                  </a:lnTo>
                  <a:lnTo>
                    <a:pt x="8340458" y="1315948"/>
                  </a:lnTo>
                  <a:lnTo>
                    <a:pt x="8136941" y="1315948"/>
                  </a:lnTo>
                  <a:lnTo>
                    <a:pt x="8279587" y="1676831"/>
                  </a:lnTo>
                  <a:lnTo>
                    <a:pt x="8162722" y="1882597"/>
                  </a:lnTo>
                  <a:lnTo>
                    <a:pt x="8106042" y="1983041"/>
                  </a:lnTo>
                  <a:lnTo>
                    <a:pt x="8108099" y="1985340"/>
                  </a:lnTo>
                  <a:lnTo>
                    <a:pt x="8114246" y="1986965"/>
                  </a:lnTo>
                  <a:lnTo>
                    <a:pt x="8124495" y="1987956"/>
                  </a:lnTo>
                  <a:lnTo>
                    <a:pt x="8138858" y="1988286"/>
                  </a:lnTo>
                  <a:lnTo>
                    <a:pt x="8159382" y="1987867"/>
                  </a:lnTo>
                  <a:lnTo>
                    <a:pt x="8184858" y="1986610"/>
                  </a:lnTo>
                  <a:lnTo>
                    <a:pt x="8215262" y="1984540"/>
                  </a:lnTo>
                  <a:lnTo>
                    <a:pt x="8250593" y="1981619"/>
                  </a:lnTo>
                  <a:lnTo>
                    <a:pt x="8374685" y="1724863"/>
                  </a:lnTo>
                  <a:lnTo>
                    <a:pt x="8449335" y="1981619"/>
                  </a:lnTo>
                  <a:lnTo>
                    <a:pt x="8707539" y="1981619"/>
                  </a:lnTo>
                  <a:lnTo>
                    <a:pt x="8517331" y="1681594"/>
                  </a:lnTo>
                  <a:lnTo>
                    <a:pt x="8707539" y="1315948"/>
                  </a:lnTo>
                  <a:close/>
                </a:path>
                <a:path w="13533755" h="2002154">
                  <a:moveTo>
                    <a:pt x="9283802" y="619544"/>
                  </a:moveTo>
                  <a:lnTo>
                    <a:pt x="9167304" y="619544"/>
                  </a:lnTo>
                  <a:lnTo>
                    <a:pt x="9169057" y="573417"/>
                  </a:lnTo>
                  <a:lnTo>
                    <a:pt x="9183586" y="191147"/>
                  </a:lnTo>
                  <a:lnTo>
                    <a:pt x="9189174" y="44208"/>
                  </a:lnTo>
                  <a:lnTo>
                    <a:pt x="9087434" y="48577"/>
                  </a:lnTo>
                  <a:lnTo>
                    <a:pt x="9087434" y="191147"/>
                  </a:lnTo>
                  <a:lnTo>
                    <a:pt x="9050337" y="560590"/>
                  </a:lnTo>
                  <a:lnTo>
                    <a:pt x="8882012" y="573417"/>
                  </a:lnTo>
                  <a:lnTo>
                    <a:pt x="8947163" y="218236"/>
                  </a:lnTo>
                  <a:lnTo>
                    <a:pt x="9087434" y="191147"/>
                  </a:lnTo>
                  <a:lnTo>
                    <a:pt x="9087434" y="48577"/>
                  </a:lnTo>
                  <a:lnTo>
                    <a:pt x="8856345" y="58470"/>
                  </a:lnTo>
                  <a:lnTo>
                    <a:pt x="8776462" y="603859"/>
                  </a:lnTo>
                  <a:lnTo>
                    <a:pt x="8690864" y="619544"/>
                  </a:lnTo>
                  <a:lnTo>
                    <a:pt x="8681834" y="857288"/>
                  </a:lnTo>
                  <a:lnTo>
                    <a:pt x="8808796" y="857288"/>
                  </a:lnTo>
                  <a:lnTo>
                    <a:pt x="8824481" y="714641"/>
                  </a:lnTo>
                  <a:lnTo>
                    <a:pt x="9113101" y="709891"/>
                  </a:lnTo>
                  <a:lnTo>
                    <a:pt x="9096934" y="857288"/>
                  </a:lnTo>
                  <a:lnTo>
                    <a:pt x="9270962" y="857288"/>
                  </a:lnTo>
                  <a:lnTo>
                    <a:pt x="9278925" y="709891"/>
                  </a:lnTo>
                  <a:lnTo>
                    <a:pt x="9283802" y="619544"/>
                  </a:lnTo>
                  <a:close/>
                </a:path>
                <a:path w="13533755" h="2002154">
                  <a:moveTo>
                    <a:pt x="9408871" y="1955952"/>
                  </a:moveTo>
                  <a:lnTo>
                    <a:pt x="9402915" y="1860562"/>
                  </a:lnTo>
                  <a:lnTo>
                    <a:pt x="9397200" y="1772818"/>
                  </a:lnTo>
                  <a:lnTo>
                    <a:pt x="9391713" y="1692706"/>
                  </a:lnTo>
                  <a:lnTo>
                    <a:pt x="9386468" y="1620215"/>
                  </a:lnTo>
                  <a:lnTo>
                    <a:pt x="9381465" y="1555356"/>
                  </a:lnTo>
                  <a:lnTo>
                    <a:pt x="9376689" y="1498130"/>
                  </a:lnTo>
                  <a:lnTo>
                    <a:pt x="9372155" y="1448536"/>
                  </a:lnTo>
                  <a:lnTo>
                    <a:pt x="9367863" y="1406563"/>
                  </a:lnTo>
                  <a:lnTo>
                    <a:pt x="9359963" y="1345526"/>
                  </a:lnTo>
                  <a:lnTo>
                    <a:pt x="9349918" y="1311186"/>
                  </a:lnTo>
                  <a:lnTo>
                    <a:pt x="9157335" y="1311186"/>
                  </a:lnTo>
                  <a:lnTo>
                    <a:pt x="9187764" y="1644027"/>
                  </a:lnTo>
                  <a:lnTo>
                    <a:pt x="8902471" y="1658289"/>
                  </a:lnTo>
                  <a:lnTo>
                    <a:pt x="8873947" y="1325448"/>
                  </a:lnTo>
                  <a:lnTo>
                    <a:pt x="8750325" y="1325448"/>
                  </a:lnTo>
                  <a:lnTo>
                    <a:pt x="8775992" y="1991131"/>
                  </a:lnTo>
                  <a:lnTo>
                    <a:pt x="8916276" y="1970201"/>
                  </a:lnTo>
                  <a:lnTo>
                    <a:pt x="8902471" y="1753387"/>
                  </a:lnTo>
                  <a:lnTo>
                    <a:pt x="9207271" y="1739125"/>
                  </a:lnTo>
                  <a:lnTo>
                    <a:pt x="9235313" y="1962124"/>
                  </a:lnTo>
                  <a:lnTo>
                    <a:pt x="9408871" y="1955952"/>
                  </a:lnTo>
                  <a:close/>
                </a:path>
                <a:path w="13533755" h="2002154">
                  <a:moveTo>
                    <a:pt x="9942868" y="350431"/>
                  </a:moveTo>
                  <a:lnTo>
                    <a:pt x="9915741" y="177825"/>
                  </a:lnTo>
                  <a:lnTo>
                    <a:pt x="9910051" y="141693"/>
                  </a:lnTo>
                  <a:lnTo>
                    <a:pt x="9800692" y="97307"/>
                  </a:lnTo>
                  <a:lnTo>
                    <a:pt x="9800692" y="471195"/>
                  </a:lnTo>
                  <a:lnTo>
                    <a:pt x="9687052" y="582930"/>
                  </a:lnTo>
                  <a:lnTo>
                    <a:pt x="9507791" y="560590"/>
                  </a:lnTo>
                  <a:lnTo>
                    <a:pt x="9443136" y="337108"/>
                  </a:lnTo>
                  <a:lnTo>
                    <a:pt x="9557715" y="177825"/>
                  </a:lnTo>
                  <a:lnTo>
                    <a:pt x="9785007" y="232981"/>
                  </a:lnTo>
                  <a:lnTo>
                    <a:pt x="9800692" y="471195"/>
                  </a:lnTo>
                  <a:lnTo>
                    <a:pt x="9800692" y="97307"/>
                  </a:lnTo>
                  <a:lnTo>
                    <a:pt x="9717964" y="63715"/>
                  </a:lnTo>
                  <a:lnTo>
                    <a:pt x="9429813" y="45643"/>
                  </a:lnTo>
                  <a:lnTo>
                    <a:pt x="9304769" y="237731"/>
                  </a:lnTo>
                  <a:lnTo>
                    <a:pt x="9304769" y="477850"/>
                  </a:lnTo>
                  <a:lnTo>
                    <a:pt x="9413164" y="703237"/>
                  </a:lnTo>
                  <a:lnTo>
                    <a:pt x="9717964" y="717969"/>
                  </a:lnTo>
                  <a:lnTo>
                    <a:pt x="9926688" y="621919"/>
                  </a:lnTo>
                  <a:lnTo>
                    <a:pt x="9929012" y="582930"/>
                  </a:lnTo>
                  <a:lnTo>
                    <a:pt x="9942868" y="350431"/>
                  </a:lnTo>
                  <a:close/>
                </a:path>
                <a:path w="13533755" h="2002154">
                  <a:moveTo>
                    <a:pt x="10091242" y="1617395"/>
                  </a:moveTo>
                  <a:lnTo>
                    <a:pt x="10064102" y="1444802"/>
                  </a:lnTo>
                  <a:lnTo>
                    <a:pt x="10058425" y="1408658"/>
                  </a:lnTo>
                  <a:lnTo>
                    <a:pt x="9949066" y="1364272"/>
                  </a:lnTo>
                  <a:lnTo>
                    <a:pt x="9949066" y="1738172"/>
                  </a:lnTo>
                  <a:lnTo>
                    <a:pt x="9835426" y="1849907"/>
                  </a:lnTo>
                  <a:lnTo>
                    <a:pt x="9656166" y="1827568"/>
                  </a:lnTo>
                  <a:lnTo>
                    <a:pt x="9591510" y="1604086"/>
                  </a:lnTo>
                  <a:lnTo>
                    <a:pt x="9706089" y="1444802"/>
                  </a:lnTo>
                  <a:lnTo>
                    <a:pt x="9933381" y="1499958"/>
                  </a:lnTo>
                  <a:lnTo>
                    <a:pt x="9949066" y="1738172"/>
                  </a:lnTo>
                  <a:lnTo>
                    <a:pt x="9949066" y="1364272"/>
                  </a:lnTo>
                  <a:lnTo>
                    <a:pt x="9866338" y="1330693"/>
                  </a:lnTo>
                  <a:lnTo>
                    <a:pt x="9578188" y="1312621"/>
                  </a:lnTo>
                  <a:lnTo>
                    <a:pt x="9453143" y="1504708"/>
                  </a:lnTo>
                  <a:lnTo>
                    <a:pt x="9453143" y="1744827"/>
                  </a:lnTo>
                  <a:lnTo>
                    <a:pt x="9561538" y="1970201"/>
                  </a:lnTo>
                  <a:lnTo>
                    <a:pt x="9866338" y="1984946"/>
                  </a:lnTo>
                  <a:lnTo>
                    <a:pt x="10075062" y="1888896"/>
                  </a:lnTo>
                  <a:lnTo>
                    <a:pt x="10077386" y="1849907"/>
                  </a:lnTo>
                  <a:lnTo>
                    <a:pt x="10091242" y="1617395"/>
                  </a:lnTo>
                  <a:close/>
                </a:path>
                <a:path w="13533755" h="2002154">
                  <a:moveTo>
                    <a:pt x="10525277" y="524446"/>
                  </a:moveTo>
                  <a:lnTo>
                    <a:pt x="10440645" y="439813"/>
                  </a:lnTo>
                  <a:lnTo>
                    <a:pt x="10382644" y="381800"/>
                  </a:lnTo>
                  <a:lnTo>
                    <a:pt x="10438536" y="310476"/>
                  </a:lnTo>
                  <a:lnTo>
                    <a:pt x="10510063" y="219189"/>
                  </a:lnTo>
                  <a:lnTo>
                    <a:pt x="10437812" y="140258"/>
                  </a:lnTo>
                  <a:lnTo>
                    <a:pt x="10367899" y="63881"/>
                  </a:lnTo>
                  <a:lnTo>
                    <a:pt x="10367899" y="568198"/>
                  </a:lnTo>
                  <a:lnTo>
                    <a:pt x="10133965" y="630478"/>
                  </a:lnTo>
                  <a:lnTo>
                    <a:pt x="10148697" y="439813"/>
                  </a:lnTo>
                  <a:lnTo>
                    <a:pt x="10367899" y="568198"/>
                  </a:lnTo>
                  <a:lnTo>
                    <a:pt x="10367899" y="63881"/>
                  </a:lnTo>
                  <a:lnTo>
                    <a:pt x="10361714" y="57124"/>
                  </a:lnTo>
                  <a:lnTo>
                    <a:pt x="10361714" y="237731"/>
                  </a:lnTo>
                  <a:lnTo>
                    <a:pt x="10149649" y="310476"/>
                  </a:lnTo>
                  <a:lnTo>
                    <a:pt x="10144925" y="299834"/>
                  </a:lnTo>
                  <a:lnTo>
                    <a:pt x="10140734" y="267919"/>
                  </a:lnTo>
                  <a:lnTo>
                    <a:pt x="10137076" y="214731"/>
                  </a:lnTo>
                  <a:lnTo>
                    <a:pt x="10133965" y="140258"/>
                  </a:lnTo>
                  <a:lnTo>
                    <a:pt x="10361714" y="237731"/>
                  </a:lnTo>
                  <a:lnTo>
                    <a:pt x="10361714" y="57124"/>
                  </a:lnTo>
                  <a:lnTo>
                    <a:pt x="10335095" y="28041"/>
                  </a:lnTo>
                  <a:lnTo>
                    <a:pt x="9984651" y="70358"/>
                  </a:lnTo>
                  <a:lnTo>
                    <a:pt x="10002253" y="714641"/>
                  </a:lnTo>
                  <a:lnTo>
                    <a:pt x="10477729" y="686104"/>
                  </a:lnTo>
                  <a:lnTo>
                    <a:pt x="10494099" y="630478"/>
                  </a:lnTo>
                  <a:lnTo>
                    <a:pt x="10525277" y="524446"/>
                  </a:lnTo>
                  <a:close/>
                </a:path>
                <a:path w="13533755" h="2002154">
                  <a:moveTo>
                    <a:pt x="10664165" y="1330210"/>
                  </a:moveTo>
                  <a:lnTo>
                    <a:pt x="10264762" y="1311186"/>
                  </a:lnTo>
                  <a:lnTo>
                    <a:pt x="10251453" y="1743875"/>
                  </a:lnTo>
                  <a:lnTo>
                    <a:pt x="10212464" y="1848967"/>
                  </a:lnTo>
                  <a:lnTo>
                    <a:pt x="10131628" y="1867509"/>
                  </a:lnTo>
                  <a:lnTo>
                    <a:pt x="10141140" y="1981619"/>
                  </a:lnTo>
                  <a:lnTo>
                    <a:pt x="10307561" y="1949767"/>
                  </a:lnTo>
                  <a:lnTo>
                    <a:pt x="10364622" y="1773364"/>
                  </a:lnTo>
                  <a:lnTo>
                    <a:pt x="10383634" y="1434820"/>
                  </a:lnTo>
                  <a:lnTo>
                    <a:pt x="10543400" y="1457159"/>
                  </a:lnTo>
                  <a:lnTo>
                    <a:pt x="10531043" y="1981619"/>
                  </a:lnTo>
                  <a:lnTo>
                    <a:pt x="10664165" y="1968309"/>
                  </a:lnTo>
                  <a:lnTo>
                    <a:pt x="10664165" y="1330210"/>
                  </a:lnTo>
                  <a:close/>
                </a:path>
                <a:path w="13533755" h="2002154">
                  <a:moveTo>
                    <a:pt x="11000283" y="1422"/>
                  </a:moveTo>
                  <a:lnTo>
                    <a:pt x="10572344" y="48971"/>
                  </a:lnTo>
                  <a:lnTo>
                    <a:pt x="10572344" y="714641"/>
                  </a:lnTo>
                  <a:lnTo>
                    <a:pt x="11000283" y="688975"/>
                  </a:lnTo>
                  <a:lnTo>
                    <a:pt x="11000283" y="551078"/>
                  </a:lnTo>
                  <a:lnTo>
                    <a:pt x="10714990" y="558685"/>
                  </a:lnTo>
                  <a:lnTo>
                    <a:pt x="10714990" y="429348"/>
                  </a:lnTo>
                  <a:lnTo>
                    <a:pt x="11000283" y="409384"/>
                  </a:lnTo>
                  <a:lnTo>
                    <a:pt x="11000283" y="286715"/>
                  </a:lnTo>
                  <a:lnTo>
                    <a:pt x="10684561" y="286715"/>
                  </a:lnTo>
                  <a:lnTo>
                    <a:pt x="10692168" y="191617"/>
                  </a:lnTo>
                  <a:lnTo>
                    <a:pt x="11000283" y="144068"/>
                  </a:lnTo>
                  <a:lnTo>
                    <a:pt x="11000283" y="1422"/>
                  </a:lnTo>
                  <a:close/>
                </a:path>
                <a:path w="13533755" h="2002154">
                  <a:moveTo>
                    <a:pt x="11342205" y="1617395"/>
                  </a:moveTo>
                  <a:lnTo>
                    <a:pt x="11315065" y="1444802"/>
                  </a:lnTo>
                  <a:lnTo>
                    <a:pt x="11309388" y="1408658"/>
                  </a:lnTo>
                  <a:lnTo>
                    <a:pt x="11200028" y="1364272"/>
                  </a:lnTo>
                  <a:lnTo>
                    <a:pt x="11200028" y="1738172"/>
                  </a:lnTo>
                  <a:lnTo>
                    <a:pt x="11086389" y="1849907"/>
                  </a:lnTo>
                  <a:lnTo>
                    <a:pt x="10907128" y="1827568"/>
                  </a:lnTo>
                  <a:lnTo>
                    <a:pt x="10842473" y="1604086"/>
                  </a:lnTo>
                  <a:lnTo>
                    <a:pt x="10957052" y="1444802"/>
                  </a:lnTo>
                  <a:lnTo>
                    <a:pt x="11184344" y="1499958"/>
                  </a:lnTo>
                  <a:lnTo>
                    <a:pt x="11200028" y="1738172"/>
                  </a:lnTo>
                  <a:lnTo>
                    <a:pt x="11200028" y="1364272"/>
                  </a:lnTo>
                  <a:lnTo>
                    <a:pt x="11117301" y="1330693"/>
                  </a:lnTo>
                  <a:lnTo>
                    <a:pt x="10829150" y="1312621"/>
                  </a:lnTo>
                  <a:lnTo>
                    <a:pt x="10704093" y="1504708"/>
                  </a:lnTo>
                  <a:lnTo>
                    <a:pt x="10704093" y="1744827"/>
                  </a:lnTo>
                  <a:lnTo>
                    <a:pt x="10812501" y="1970201"/>
                  </a:lnTo>
                  <a:lnTo>
                    <a:pt x="11117301" y="1984946"/>
                  </a:lnTo>
                  <a:lnTo>
                    <a:pt x="11326025" y="1888896"/>
                  </a:lnTo>
                  <a:lnTo>
                    <a:pt x="11328349" y="1849907"/>
                  </a:lnTo>
                  <a:lnTo>
                    <a:pt x="11342205" y="1617395"/>
                  </a:lnTo>
                  <a:close/>
                </a:path>
                <a:path w="13533755" h="2002154">
                  <a:moveTo>
                    <a:pt x="11538128" y="239166"/>
                  </a:moveTo>
                  <a:lnTo>
                    <a:pt x="11496256" y="165455"/>
                  </a:lnTo>
                  <a:lnTo>
                    <a:pt x="11427346" y="44208"/>
                  </a:lnTo>
                  <a:lnTo>
                    <a:pt x="11400244" y="44627"/>
                  </a:lnTo>
                  <a:lnTo>
                    <a:pt x="11400244" y="234391"/>
                  </a:lnTo>
                  <a:lnTo>
                    <a:pt x="11385029" y="347560"/>
                  </a:lnTo>
                  <a:lnTo>
                    <a:pt x="11238573" y="369443"/>
                  </a:lnTo>
                  <a:lnTo>
                    <a:pt x="11260912" y="165455"/>
                  </a:lnTo>
                  <a:lnTo>
                    <a:pt x="11400244" y="234391"/>
                  </a:lnTo>
                  <a:lnTo>
                    <a:pt x="11400244" y="44627"/>
                  </a:lnTo>
                  <a:lnTo>
                    <a:pt x="11110189" y="48971"/>
                  </a:lnTo>
                  <a:lnTo>
                    <a:pt x="11062640" y="719404"/>
                  </a:lnTo>
                  <a:lnTo>
                    <a:pt x="11199114" y="714641"/>
                  </a:lnTo>
                  <a:lnTo>
                    <a:pt x="11232858" y="507326"/>
                  </a:lnTo>
                  <a:lnTo>
                    <a:pt x="11512448" y="494969"/>
                  </a:lnTo>
                  <a:lnTo>
                    <a:pt x="11525047" y="369443"/>
                  </a:lnTo>
                  <a:lnTo>
                    <a:pt x="11538128" y="239166"/>
                  </a:lnTo>
                  <a:close/>
                </a:path>
                <a:path w="13533755" h="2002154">
                  <a:moveTo>
                    <a:pt x="11873281" y="1315948"/>
                  </a:moveTo>
                  <a:lnTo>
                    <a:pt x="11382591" y="1315948"/>
                  </a:lnTo>
                  <a:lnTo>
                    <a:pt x="11396853" y="1981619"/>
                  </a:lnTo>
                  <a:lnTo>
                    <a:pt x="11525237" y="1986368"/>
                  </a:lnTo>
                  <a:lnTo>
                    <a:pt x="11549012" y="1482839"/>
                  </a:lnTo>
                  <a:lnTo>
                    <a:pt x="11858066" y="1489024"/>
                  </a:lnTo>
                  <a:lnTo>
                    <a:pt x="11873281" y="1315948"/>
                  </a:lnTo>
                  <a:close/>
                </a:path>
                <a:path w="13533755" h="2002154">
                  <a:moveTo>
                    <a:pt x="12127700" y="724154"/>
                  </a:moveTo>
                  <a:lnTo>
                    <a:pt x="12075389" y="48971"/>
                  </a:lnTo>
                  <a:lnTo>
                    <a:pt x="11885193" y="44208"/>
                  </a:lnTo>
                  <a:lnTo>
                    <a:pt x="11761584" y="429348"/>
                  </a:lnTo>
                  <a:lnTo>
                    <a:pt x="11717833" y="63233"/>
                  </a:lnTo>
                  <a:lnTo>
                    <a:pt x="11580889" y="44208"/>
                  </a:lnTo>
                  <a:lnTo>
                    <a:pt x="11617033" y="714641"/>
                  </a:lnTo>
                  <a:lnTo>
                    <a:pt x="11780596" y="719404"/>
                  </a:lnTo>
                  <a:lnTo>
                    <a:pt x="11914683" y="286715"/>
                  </a:lnTo>
                  <a:lnTo>
                    <a:pt x="11951780" y="714641"/>
                  </a:lnTo>
                  <a:lnTo>
                    <a:pt x="12127700" y="724154"/>
                  </a:lnTo>
                  <a:close/>
                </a:path>
                <a:path w="13533755" h="2002154">
                  <a:moveTo>
                    <a:pt x="12457646" y="1991131"/>
                  </a:moveTo>
                  <a:lnTo>
                    <a:pt x="12405335" y="1315948"/>
                  </a:lnTo>
                  <a:lnTo>
                    <a:pt x="12215139" y="1311186"/>
                  </a:lnTo>
                  <a:lnTo>
                    <a:pt x="12091518" y="1696326"/>
                  </a:lnTo>
                  <a:lnTo>
                    <a:pt x="12047766" y="1330210"/>
                  </a:lnTo>
                  <a:lnTo>
                    <a:pt x="11910835" y="1311186"/>
                  </a:lnTo>
                  <a:lnTo>
                    <a:pt x="11946966" y="1981619"/>
                  </a:lnTo>
                  <a:lnTo>
                    <a:pt x="12110530" y="1986368"/>
                  </a:lnTo>
                  <a:lnTo>
                    <a:pt x="12244629" y="1553692"/>
                  </a:lnTo>
                  <a:lnTo>
                    <a:pt x="12281713" y="1981619"/>
                  </a:lnTo>
                  <a:lnTo>
                    <a:pt x="12457646" y="1991131"/>
                  </a:lnTo>
                  <a:close/>
                </a:path>
                <a:path w="13533755" h="2002154">
                  <a:moveTo>
                    <a:pt x="12694031" y="714641"/>
                  </a:moveTo>
                  <a:lnTo>
                    <a:pt x="12681687" y="459295"/>
                  </a:lnTo>
                  <a:lnTo>
                    <a:pt x="12681623" y="457873"/>
                  </a:lnTo>
                  <a:lnTo>
                    <a:pt x="12675667" y="334733"/>
                  </a:lnTo>
                  <a:lnTo>
                    <a:pt x="12666586" y="146913"/>
                  </a:lnTo>
                  <a:lnTo>
                    <a:pt x="12662649" y="65608"/>
                  </a:lnTo>
                  <a:lnTo>
                    <a:pt x="12541885" y="58940"/>
                  </a:lnTo>
                  <a:lnTo>
                    <a:pt x="12541885" y="158800"/>
                  </a:lnTo>
                  <a:lnTo>
                    <a:pt x="12540564" y="320941"/>
                  </a:lnTo>
                  <a:lnTo>
                    <a:pt x="12540463" y="334733"/>
                  </a:lnTo>
                  <a:lnTo>
                    <a:pt x="12395911" y="320941"/>
                  </a:lnTo>
                  <a:lnTo>
                    <a:pt x="12323636" y="198742"/>
                  </a:lnTo>
                  <a:lnTo>
                    <a:pt x="12452490" y="146913"/>
                  </a:lnTo>
                  <a:lnTo>
                    <a:pt x="12541885" y="158800"/>
                  </a:lnTo>
                  <a:lnTo>
                    <a:pt x="12541885" y="58940"/>
                  </a:lnTo>
                  <a:lnTo>
                    <a:pt x="12361189" y="48958"/>
                  </a:lnTo>
                  <a:lnTo>
                    <a:pt x="12187644" y="96520"/>
                  </a:lnTo>
                  <a:lnTo>
                    <a:pt x="12204751" y="334264"/>
                  </a:lnTo>
                  <a:lnTo>
                    <a:pt x="12313653" y="429348"/>
                  </a:lnTo>
                  <a:lnTo>
                    <a:pt x="12171007" y="714641"/>
                  </a:lnTo>
                  <a:lnTo>
                    <a:pt x="12361189" y="714641"/>
                  </a:lnTo>
                  <a:lnTo>
                    <a:pt x="12408738" y="459295"/>
                  </a:lnTo>
                  <a:lnTo>
                    <a:pt x="12490526" y="457873"/>
                  </a:lnTo>
                  <a:lnTo>
                    <a:pt x="12524283" y="714641"/>
                  </a:lnTo>
                  <a:lnTo>
                    <a:pt x="12694031" y="714641"/>
                  </a:lnTo>
                  <a:close/>
                </a:path>
                <a:path w="13533755" h="2002154">
                  <a:moveTo>
                    <a:pt x="12938341" y="1268399"/>
                  </a:moveTo>
                  <a:lnTo>
                    <a:pt x="12510402" y="1315948"/>
                  </a:lnTo>
                  <a:lnTo>
                    <a:pt x="12510402" y="1981619"/>
                  </a:lnTo>
                  <a:lnTo>
                    <a:pt x="12938341" y="1955952"/>
                  </a:lnTo>
                  <a:lnTo>
                    <a:pt x="12938341" y="1818055"/>
                  </a:lnTo>
                  <a:lnTo>
                    <a:pt x="12653048" y="1825663"/>
                  </a:lnTo>
                  <a:lnTo>
                    <a:pt x="12653048" y="1696326"/>
                  </a:lnTo>
                  <a:lnTo>
                    <a:pt x="12938341" y="1676361"/>
                  </a:lnTo>
                  <a:lnTo>
                    <a:pt x="12938341" y="1553692"/>
                  </a:lnTo>
                  <a:lnTo>
                    <a:pt x="12622619" y="1553692"/>
                  </a:lnTo>
                  <a:lnTo>
                    <a:pt x="12630226" y="1458595"/>
                  </a:lnTo>
                  <a:lnTo>
                    <a:pt x="12938341" y="1411046"/>
                  </a:lnTo>
                  <a:lnTo>
                    <a:pt x="12938341" y="1268399"/>
                  </a:lnTo>
                  <a:close/>
                </a:path>
                <a:path w="13533755" h="2002154">
                  <a:moveTo>
                    <a:pt x="13352526" y="1150950"/>
                  </a:moveTo>
                  <a:lnTo>
                    <a:pt x="13261226" y="1154277"/>
                  </a:lnTo>
                  <a:lnTo>
                    <a:pt x="13257429" y="1189939"/>
                  </a:lnTo>
                  <a:lnTo>
                    <a:pt x="13187058" y="1216088"/>
                  </a:lnTo>
                  <a:lnTo>
                    <a:pt x="13120497" y="1195641"/>
                  </a:lnTo>
                  <a:lnTo>
                    <a:pt x="13114782" y="1154277"/>
                  </a:lnTo>
                  <a:lnTo>
                    <a:pt x="13019685" y="1155700"/>
                  </a:lnTo>
                  <a:lnTo>
                    <a:pt x="13067233" y="1253655"/>
                  </a:lnTo>
                  <a:lnTo>
                    <a:pt x="13181343" y="1277899"/>
                  </a:lnTo>
                  <a:lnTo>
                    <a:pt x="13289763" y="1255077"/>
                  </a:lnTo>
                  <a:lnTo>
                    <a:pt x="13313270" y="1216088"/>
                  </a:lnTo>
                  <a:lnTo>
                    <a:pt x="13352526" y="1150950"/>
                  </a:lnTo>
                  <a:close/>
                </a:path>
                <a:path w="13533755" h="2002154">
                  <a:moveTo>
                    <a:pt x="13533209" y="1991131"/>
                  </a:moveTo>
                  <a:lnTo>
                    <a:pt x="13499325" y="1553692"/>
                  </a:lnTo>
                  <a:lnTo>
                    <a:pt x="13480910" y="1315935"/>
                  </a:lnTo>
                  <a:lnTo>
                    <a:pt x="13290715" y="1311186"/>
                  </a:lnTo>
                  <a:lnTo>
                    <a:pt x="13167093" y="1696326"/>
                  </a:lnTo>
                  <a:lnTo>
                    <a:pt x="13123342" y="1330210"/>
                  </a:lnTo>
                  <a:lnTo>
                    <a:pt x="12986398" y="1311186"/>
                  </a:lnTo>
                  <a:lnTo>
                    <a:pt x="13022542" y="1981619"/>
                  </a:lnTo>
                  <a:lnTo>
                    <a:pt x="13186118" y="1986368"/>
                  </a:lnTo>
                  <a:lnTo>
                    <a:pt x="13275996" y="1696326"/>
                  </a:lnTo>
                  <a:lnTo>
                    <a:pt x="13320192" y="1553692"/>
                  </a:lnTo>
                  <a:lnTo>
                    <a:pt x="13357276" y="1981619"/>
                  </a:lnTo>
                  <a:lnTo>
                    <a:pt x="13533209" y="19911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622987" y="5026025"/>
              <a:ext cx="17633315" cy="3183255"/>
            </a:xfrm>
            <a:custGeom>
              <a:avLst/>
              <a:gdLst/>
              <a:ahLst/>
              <a:cxnLst/>
              <a:rect l="l" t="t" r="r" b="b"/>
              <a:pathLst>
                <a:path w="17633315" h="3183254">
                  <a:moveTo>
                    <a:pt x="17632970" y="0"/>
                  </a:moveTo>
                  <a:lnTo>
                    <a:pt x="0" y="0"/>
                  </a:lnTo>
                  <a:lnTo>
                    <a:pt x="0" y="3183149"/>
                  </a:lnTo>
                  <a:lnTo>
                    <a:pt x="17632970" y="3183149"/>
                  </a:lnTo>
                  <a:lnTo>
                    <a:pt x="17632970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870151" y="5261260"/>
              <a:ext cx="3350260" cy="537845"/>
            </a:xfrm>
            <a:custGeom>
              <a:avLst/>
              <a:gdLst/>
              <a:ahLst/>
              <a:cxnLst/>
              <a:rect l="l" t="t" r="r" b="b"/>
              <a:pathLst>
                <a:path w="3350260" h="537845">
                  <a:moveTo>
                    <a:pt x="235153" y="285889"/>
                  </a:moveTo>
                  <a:lnTo>
                    <a:pt x="224574" y="238836"/>
                  </a:lnTo>
                  <a:lnTo>
                    <a:pt x="192697" y="200025"/>
                  </a:lnTo>
                  <a:lnTo>
                    <a:pt x="190969" y="199085"/>
                  </a:lnTo>
                  <a:lnTo>
                    <a:pt x="190969" y="284695"/>
                  </a:lnTo>
                  <a:lnTo>
                    <a:pt x="189331" y="301548"/>
                  </a:lnTo>
                  <a:lnTo>
                    <a:pt x="164719" y="339598"/>
                  </a:lnTo>
                  <a:lnTo>
                    <a:pt x="117386" y="355269"/>
                  </a:lnTo>
                  <a:lnTo>
                    <a:pt x="94894" y="356311"/>
                  </a:lnTo>
                  <a:lnTo>
                    <a:pt x="44157" y="356311"/>
                  </a:lnTo>
                  <a:lnTo>
                    <a:pt x="44157" y="214261"/>
                  </a:lnTo>
                  <a:lnTo>
                    <a:pt x="89522" y="214261"/>
                  </a:lnTo>
                  <a:lnTo>
                    <a:pt x="129362" y="217246"/>
                  </a:lnTo>
                  <a:lnTo>
                    <a:pt x="171831" y="236791"/>
                  </a:lnTo>
                  <a:lnTo>
                    <a:pt x="190969" y="284695"/>
                  </a:lnTo>
                  <a:lnTo>
                    <a:pt x="190969" y="199085"/>
                  </a:lnTo>
                  <a:lnTo>
                    <a:pt x="177241" y="191604"/>
                  </a:lnTo>
                  <a:lnTo>
                    <a:pt x="159346" y="185610"/>
                  </a:lnTo>
                  <a:lnTo>
                    <a:pt x="171729" y="174879"/>
                  </a:lnTo>
                  <a:lnTo>
                    <a:pt x="176580" y="170662"/>
                  </a:lnTo>
                  <a:lnTo>
                    <a:pt x="188899" y="152641"/>
                  </a:lnTo>
                  <a:lnTo>
                    <a:pt x="196278" y="131572"/>
                  </a:lnTo>
                  <a:lnTo>
                    <a:pt x="198615" y="108623"/>
                  </a:lnTo>
                  <a:lnTo>
                    <a:pt x="198742" y="107429"/>
                  </a:lnTo>
                  <a:lnTo>
                    <a:pt x="196507" y="81699"/>
                  </a:lnTo>
                  <a:lnTo>
                    <a:pt x="189788" y="59385"/>
                  </a:lnTo>
                  <a:lnTo>
                    <a:pt x="179476" y="41986"/>
                  </a:lnTo>
                  <a:lnTo>
                    <a:pt x="179349" y="41783"/>
                  </a:lnTo>
                  <a:lnTo>
                    <a:pt x="178600" y="40513"/>
                  </a:lnTo>
                  <a:lnTo>
                    <a:pt x="162928" y="25069"/>
                  </a:lnTo>
                  <a:lnTo>
                    <a:pt x="155765" y="20599"/>
                  </a:lnTo>
                  <a:lnTo>
                    <a:pt x="155765" y="108623"/>
                  </a:lnTo>
                  <a:lnTo>
                    <a:pt x="155397" y="117017"/>
                  </a:lnTo>
                  <a:lnTo>
                    <a:pt x="140944" y="154381"/>
                  </a:lnTo>
                  <a:lnTo>
                    <a:pt x="100457" y="173380"/>
                  </a:lnTo>
                  <a:lnTo>
                    <a:pt x="83553" y="174879"/>
                  </a:lnTo>
                  <a:lnTo>
                    <a:pt x="44157" y="174879"/>
                  </a:lnTo>
                  <a:lnTo>
                    <a:pt x="44157" y="41783"/>
                  </a:lnTo>
                  <a:lnTo>
                    <a:pt x="83159" y="41783"/>
                  </a:lnTo>
                  <a:lnTo>
                    <a:pt x="126530" y="52336"/>
                  </a:lnTo>
                  <a:lnTo>
                    <a:pt x="151739" y="83731"/>
                  </a:lnTo>
                  <a:lnTo>
                    <a:pt x="155765" y="108623"/>
                  </a:lnTo>
                  <a:lnTo>
                    <a:pt x="155765" y="20599"/>
                  </a:lnTo>
                  <a:lnTo>
                    <a:pt x="145351" y="14097"/>
                  </a:lnTo>
                  <a:lnTo>
                    <a:pt x="124282" y="6261"/>
                  </a:lnTo>
                  <a:lnTo>
                    <a:pt x="99695" y="1562"/>
                  </a:lnTo>
                  <a:lnTo>
                    <a:pt x="71615" y="0"/>
                  </a:lnTo>
                  <a:lnTo>
                    <a:pt x="0" y="0"/>
                  </a:lnTo>
                  <a:lnTo>
                    <a:pt x="0" y="398094"/>
                  </a:lnTo>
                  <a:lnTo>
                    <a:pt x="99072" y="398094"/>
                  </a:lnTo>
                  <a:lnTo>
                    <a:pt x="153974" y="391528"/>
                  </a:lnTo>
                  <a:lnTo>
                    <a:pt x="194564" y="371830"/>
                  </a:lnTo>
                  <a:lnTo>
                    <a:pt x="223507" y="335419"/>
                  </a:lnTo>
                  <a:lnTo>
                    <a:pt x="234416" y="299059"/>
                  </a:lnTo>
                  <a:lnTo>
                    <a:pt x="235153" y="285889"/>
                  </a:lnTo>
                  <a:close/>
                </a:path>
                <a:path w="3350260" h="537845">
                  <a:moveTo>
                    <a:pt x="738276" y="398094"/>
                  </a:moveTo>
                  <a:lnTo>
                    <a:pt x="678586" y="131305"/>
                  </a:lnTo>
                  <a:lnTo>
                    <a:pt x="578319" y="333032"/>
                  </a:lnTo>
                  <a:lnTo>
                    <a:pt x="475665" y="131305"/>
                  </a:lnTo>
                  <a:lnTo>
                    <a:pt x="415988" y="398094"/>
                  </a:lnTo>
                  <a:lnTo>
                    <a:pt x="460159" y="398094"/>
                  </a:lnTo>
                  <a:lnTo>
                    <a:pt x="491782" y="244703"/>
                  </a:lnTo>
                  <a:lnTo>
                    <a:pt x="577138" y="415404"/>
                  </a:lnTo>
                  <a:lnTo>
                    <a:pt x="661289" y="244703"/>
                  </a:lnTo>
                  <a:lnTo>
                    <a:pt x="694105" y="398094"/>
                  </a:lnTo>
                  <a:lnTo>
                    <a:pt x="738276" y="398094"/>
                  </a:lnTo>
                  <a:close/>
                </a:path>
                <a:path w="3350260" h="537845">
                  <a:moveTo>
                    <a:pt x="1003274" y="131305"/>
                  </a:moveTo>
                  <a:lnTo>
                    <a:pt x="833767" y="313931"/>
                  </a:lnTo>
                  <a:lnTo>
                    <a:pt x="833767" y="150406"/>
                  </a:lnTo>
                  <a:lnTo>
                    <a:pt x="790803" y="150406"/>
                  </a:lnTo>
                  <a:lnTo>
                    <a:pt x="790803" y="415404"/>
                  </a:lnTo>
                  <a:lnTo>
                    <a:pt x="960297" y="232765"/>
                  </a:lnTo>
                  <a:lnTo>
                    <a:pt x="960297" y="398094"/>
                  </a:lnTo>
                  <a:lnTo>
                    <a:pt x="1003274" y="398094"/>
                  </a:lnTo>
                  <a:lnTo>
                    <a:pt x="1003274" y="131305"/>
                  </a:lnTo>
                  <a:close/>
                </a:path>
                <a:path w="3350260" h="537845">
                  <a:moveTo>
                    <a:pt x="1332712" y="275742"/>
                  </a:moveTo>
                  <a:lnTo>
                    <a:pt x="1324584" y="226123"/>
                  </a:lnTo>
                  <a:lnTo>
                    <a:pt x="1300200" y="183527"/>
                  </a:lnTo>
                  <a:lnTo>
                    <a:pt x="1288554" y="172275"/>
                  </a:lnTo>
                  <a:lnTo>
                    <a:pt x="1288554" y="275742"/>
                  </a:lnTo>
                  <a:lnTo>
                    <a:pt x="1287195" y="293776"/>
                  </a:lnTo>
                  <a:lnTo>
                    <a:pt x="1266469" y="340487"/>
                  </a:lnTo>
                  <a:lnTo>
                    <a:pt x="1225283" y="365391"/>
                  </a:lnTo>
                  <a:lnTo>
                    <a:pt x="1207973" y="367055"/>
                  </a:lnTo>
                  <a:lnTo>
                    <a:pt x="1190358" y="365391"/>
                  </a:lnTo>
                  <a:lnTo>
                    <a:pt x="1147991" y="340487"/>
                  </a:lnTo>
                  <a:lnTo>
                    <a:pt x="1126540" y="294106"/>
                  </a:lnTo>
                  <a:lnTo>
                    <a:pt x="1126451" y="293776"/>
                  </a:lnTo>
                  <a:lnTo>
                    <a:pt x="1125067" y="275742"/>
                  </a:lnTo>
                  <a:lnTo>
                    <a:pt x="1125016" y="275145"/>
                  </a:lnTo>
                  <a:lnTo>
                    <a:pt x="1126553" y="255371"/>
                  </a:lnTo>
                  <a:lnTo>
                    <a:pt x="1126578" y="255041"/>
                  </a:lnTo>
                  <a:lnTo>
                    <a:pt x="1131252" y="237248"/>
                  </a:lnTo>
                  <a:lnTo>
                    <a:pt x="1131290" y="237096"/>
                  </a:lnTo>
                  <a:lnTo>
                    <a:pt x="1163078" y="196735"/>
                  </a:lnTo>
                  <a:lnTo>
                    <a:pt x="1207376" y="182626"/>
                  </a:lnTo>
                  <a:lnTo>
                    <a:pt x="1223010" y="184200"/>
                  </a:lnTo>
                  <a:lnTo>
                    <a:pt x="1264081" y="207695"/>
                  </a:lnTo>
                  <a:lnTo>
                    <a:pt x="1282357" y="237096"/>
                  </a:lnTo>
                  <a:lnTo>
                    <a:pt x="1282433" y="237248"/>
                  </a:lnTo>
                  <a:lnTo>
                    <a:pt x="1286941" y="255041"/>
                  </a:lnTo>
                  <a:lnTo>
                    <a:pt x="1287018" y="255371"/>
                  </a:lnTo>
                  <a:lnTo>
                    <a:pt x="1288503" y="275145"/>
                  </a:lnTo>
                  <a:lnTo>
                    <a:pt x="1288554" y="275742"/>
                  </a:lnTo>
                  <a:lnTo>
                    <a:pt x="1288554" y="172275"/>
                  </a:lnTo>
                  <a:lnTo>
                    <a:pt x="1282496" y="166420"/>
                  </a:lnTo>
                  <a:lnTo>
                    <a:pt x="1261922" y="154203"/>
                  </a:lnTo>
                  <a:lnTo>
                    <a:pt x="1238770" y="146977"/>
                  </a:lnTo>
                  <a:lnTo>
                    <a:pt x="1239469" y="146977"/>
                  </a:lnTo>
                  <a:lnTo>
                    <a:pt x="1212151" y="144437"/>
                  </a:lnTo>
                  <a:lnTo>
                    <a:pt x="1187386" y="146977"/>
                  </a:lnTo>
                  <a:lnTo>
                    <a:pt x="1165009" y="154584"/>
                  </a:lnTo>
                  <a:lnTo>
                    <a:pt x="1145019" y="167259"/>
                  </a:lnTo>
                  <a:lnTo>
                    <a:pt x="1127417" y="185013"/>
                  </a:lnTo>
                  <a:lnTo>
                    <a:pt x="1127417" y="150406"/>
                  </a:lnTo>
                  <a:lnTo>
                    <a:pt x="1084427" y="150406"/>
                  </a:lnTo>
                  <a:lnTo>
                    <a:pt x="1084427" y="537756"/>
                  </a:lnTo>
                  <a:lnTo>
                    <a:pt x="1127417" y="537756"/>
                  </a:lnTo>
                  <a:lnTo>
                    <a:pt x="1127417" y="363474"/>
                  </a:lnTo>
                  <a:lnTo>
                    <a:pt x="1144905" y="381749"/>
                  </a:lnTo>
                  <a:lnTo>
                    <a:pt x="1165161" y="394804"/>
                  </a:lnTo>
                  <a:lnTo>
                    <a:pt x="1188173" y="402628"/>
                  </a:lnTo>
                  <a:lnTo>
                    <a:pt x="1213942" y="405244"/>
                  </a:lnTo>
                  <a:lnTo>
                    <a:pt x="1239723" y="402882"/>
                  </a:lnTo>
                  <a:lnTo>
                    <a:pt x="1262735" y="395770"/>
                  </a:lnTo>
                  <a:lnTo>
                    <a:pt x="1282992" y="383933"/>
                  </a:lnTo>
                  <a:lnTo>
                    <a:pt x="1300492" y="367347"/>
                  </a:lnTo>
                  <a:lnTo>
                    <a:pt x="1300695" y="367055"/>
                  </a:lnTo>
                  <a:lnTo>
                    <a:pt x="1314589" y="347421"/>
                  </a:lnTo>
                  <a:lnTo>
                    <a:pt x="1324660" y="325501"/>
                  </a:lnTo>
                  <a:lnTo>
                    <a:pt x="1330706" y="301612"/>
                  </a:lnTo>
                  <a:lnTo>
                    <a:pt x="1332712" y="275742"/>
                  </a:lnTo>
                  <a:close/>
                </a:path>
                <a:path w="3350260" h="537845">
                  <a:moveTo>
                    <a:pt x="1619796" y="282905"/>
                  </a:moveTo>
                  <a:lnTo>
                    <a:pt x="1614868" y="230974"/>
                  </a:lnTo>
                  <a:lnTo>
                    <a:pt x="1596517" y="189788"/>
                  </a:lnTo>
                  <a:lnTo>
                    <a:pt x="1575625" y="167868"/>
                  </a:lnTo>
                  <a:lnTo>
                    <a:pt x="1575625" y="247091"/>
                  </a:lnTo>
                  <a:lnTo>
                    <a:pt x="1430007" y="247091"/>
                  </a:lnTo>
                  <a:lnTo>
                    <a:pt x="1446060" y="210553"/>
                  </a:lnTo>
                  <a:lnTo>
                    <a:pt x="1477518" y="187185"/>
                  </a:lnTo>
                  <a:lnTo>
                    <a:pt x="1502803" y="182626"/>
                  </a:lnTo>
                  <a:lnTo>
                    <a:pt x="1516519" y="183769"/>
                  </a:lnTo>
                  <a:lnTo>
                    <a:pt x="1516214" y="183769"/>
                  </a:lnTo>
                  <a:lnTo>
                    <a:pt x="1528394" y="187032"/>
                  </a:lnTo>
                  <a:lnTo>
                    <a:pt x="1559344" y="209765"/>
                  </a:lnTo>
                  <a:lnTo>
                    <a:pt x="1575625" y="247091"/>
                  </a:lnTo>
                  <a:lnTo>
                    <a:pt x="1575625" y="167868"/>
                  </a:lnTo>
                  <a:lnTo>
                    <a:pt x="1557274" y="155778"/>
                  </a:lnTo>
                  <a:lnTo>
                    <a:pt x="1531937" y="147269"/>
                  </a:lnTo>
                  <a:lnTo>
                    <a:pt x="1502803" y="144437"/>
                  </a:lnTo>
                  <a:lnTo>
                    <a:pt x="1476756" y="146761"/>
                  </a:lnTo>
                  <a:lnTo>
                    <a:pt x="1433042" y="165417"/>
                  </a:lnTo>
                  <a:lnTo>
                    <a:pt x="1401140" y="201599"/>
                  </a:lnTo>
                  <a:lnTo>
                    <a:pt x="1384871" y="248602"/>
                  </a:lnTo>
                  <a:lnTo>
                    <a:pt x="1382839" y="275742"/>
                  </a:lnTo>
                  <a:lnTo>
                    <a:pt x="1385100" y="305968"/>
                  </a:lnTo>
                  <a:lnTo>
                    <a:pt x="1403159" y="354469"/>
                  </a:lnTo>
                  <a:lnTo>
                    <a:pt x="1437881" y="386956"/>
                  </a:lnTo>
                  <a:lnTo>
                    <a:pt x="1481010" y="403212"/>
                  </a:lnTo>
                  <a:lnTo>
                    <a:pt x="1505204" y="405244"/>
                  </a:lnTo>
                  <a:lnTo>
                    <a:pt x="1528483" y="403339"/>
                  </a:lnTo>
                  <a:lnTo>
                    <a:pt x="1549971" y="397637"/>
                  </a:lnTo>
                  <a:lnTo>
                    <a:pt x="1569669" y="388124"/>
                  </a:lnTo>
                  <a:lnTo>
                    <a:pt x="1587563" y="374815"/>
                  </a:lnTo>
                  <a:lnTo>
                    <a:pt x="1595386" y="367055"/>
                  </a:lnTo>
                  <a:lnTo>
                    <a:pt x="1596186" y="366268"/>
                  </a:lnTo>
                  <a:lnTo>
                    <a:pt x="1604124" y="356755"/>
                  </a:lnTo>
                  <a:lnTo>
                    <a:pt x="1611401" y="346278"/>
                  </a:lnTo>
                  <a:lnTo>
                    <a:pt x="1617992" y="334822"/>
                  </a:lnTo>
                  <a:lnTo>
                    <a:pt x="1582191" y="315125"/>
                  </a:lnTo>
                  <a:lnTo>
                    <a:pt x="1577225" y="324637"/>
                  </a:lnTo>
                  <a:lnTo>
                    <a:pt x="1571294" y="333489"/>
                  </a:lnTo>
                  <a:lnTo>
                    <a:pt x="1533105" y="362585"/>
                  </a:lnTo>
                  <a:lnTo>
                    <a:pt x="1505788" y="367055"/>
                  </a:lnTo>
                  <a:lnTo>
                    <a:pt x="1490014" y="365594"/>
                  </a:lnTo>
                  <a:lnTo>
                    <a:pt x="1450289" y="343776"/>
                  </a:lnTo>
                  <a:lnTo>
                    <a:pt x="1428686" y="300812"/>
                  </a:lnTo>
                  <a:lnTo>
                    <a:pt x="1427022" y="282905"/>
                  </a:lnTo>
                  <a:lnTo>
                    <a:pt x="1619796" y="282905"/>
                  </a:lnTo>
                  <a:close/>
                </a:path>
                <a:path w="3350260" h="537845">
                  <a:moveTo>
                    <a:pt x="2062035" y="358724"/>
                  </a:moveTo>
                  <a:lnTo>
                    <a:pt x="2021446" y="358724"/>
                  </a:lnTo>
                  <a:lnTo>
                    <a:pt x="2021446" y="150444"/>
                  </a:lnTo>
                  <a:lnTo>
                    <a:pt x="1978482" y="150444"/>
                  </a:lnTo>
                  <a:lnTo>
                    <a:pt x="1978482" y="358724"/>
                  </a:lnTo>
                  <a:lnTo>
                    <a:pt x="1867471" y="358724"/>
                  </a:lnTo>
                  <a:lnTo>
                    <a:pt x="1867471" y="150444"/>
                  </a:lnTo>
                  <a:lnTo>
                    <a:pt x="1824494" y="150444"/>
                  </a:lnTo>
                  <a:lnTo>
                    <a:pt x="1824494" y="358724"/>
                  </a:lnTo>
                  <a:lnTo>
                    <a:pt x="1824494" y="398094"/>
                  </a:lnTo>
                  <a:lnTo>
                    <a:pt x="2022640" y="398094"/>
                  </a:lnTo>
                  <a:lnTo>
                    <a:pt x="2022640" y="464134"/>
                  </a:lnTo>
                  <a:lnTo>
                    <a:pt x="2062035" y="464134"/>
                  </a:lnTo>
                  <a:lnTo>
                    <a:pt x="2062035" y="398094"/>
                  </a:lnTo>
                  <a:lnTo>
                    <a:pt x="2062035" y="358724"/>
                  </a:lnTo>
                  <a:close/>
                </a:path>
                <a:path w="3350260" h="537845">
                  <a:moveTo>
                    <a:pt x="2319858" y="131305"/>
                  </a:moveTo>
                  <a:lnTo>
                    <a:pt x="2150364" y="313931"/>
                  </a:lnTo>
                  <a:lnTo>
                    <a:pt x="2150364" y="150406"/>
                  </a:lnTo>
                  <a:lnTo>
                    <a:pt x="2107387" y="150406"/>
                  </a:lnTo>
                  <a:lnTo>
                    <a:pt x="2107387" y="415404"/>
                  </a:lnTo>
                  <a:lnTo>
                    <a:pt x="2276894" y="232765"/>
                  </a:lnTo>
                  <a:lnTo>
                    <a:pt x="2276894" y="398094"/>
                  </a:lnTo>
                  <a:lnTo>
                    <a:pt x="2319858" y="398094"/>
                  </a:lnTo>
                  <a:lnTo>
                    <a:pt x="2319858" y="131305"/>
                  </a:lnTo>
                  <a:close/>
                </a:path>
                <a:path w="3350260" h="537845">
                  <a:moveTo>
                    <a:pt x="2723311" y="273951"/>
                  </a:moveTo>
                  <a:lnTo>
                    <a:pt x="2712720" y="219633"/>
                  </a:lnTo>
                  <a:lnTo>
                    <a:pt x="2686774" y="184416"/>
                  </a:lnTo>
                  <a:lnTo>
                    <a:pt x="2679154" y="177253"/>
                  </a:lnTo>
                  <a:lnTo>
                    <a:pt x="2679154" y="273951"/>
                  </a:lnTo>
                  <a:lnTo>
                    <a:pt x="2676982" y="296367"/>
                  </a:lnTo>
                  <a:lnTo>
                    <a:pt x="2659672" y="332473"/>
                  </a:lnTo>
                  <a:lnTo>
                    <a:pt x="2613342" y="360489"/>
                  </a:lnTo>
                  <a:lnTo>
                    <a:pt x="2575890" y="364070"/>
                  </a:lnTo>
                  <a:lnTo>
                    <a:pt x="2575890" y="184416"/>
                  </a:lnTo>
                  <a:lnTo>
                    <a:pt x="2627706" y="192481"/>
                  </a:lnTo>
                  <a:lnTo>
                    <a:pt x="2669895" y="230085"/>
                  </a:lnTo>
                  <a:lnTo>
                    <a:pt x="2679154" y="273951"/>
                  </a:lnTo>
                  <a:lnTo>
                    <a:pt x="2679154" y="177253"/>
                  </a:lnTo>
                  <a:lnTo>
                    <a:pt x="2660053" y="164350"/>
                  </a:lnTo>
                  <a:lnTo>
                    <a:pt x="2635580" y="154279"/>
                  </a:lnTo>
                  <a:lnTo>
                    <a:pt x="2607526" y="148234"/>
                  </a:lnTo>
                  <a:lnTo>
                    <a:pt x="2575890" y="146227"/>
                  </a:lnTo>
                  <a:lnTo>
                    <a:pt x="2575890" y="0"/>
                  </a:lnTo>
                  <a:lnTo>
                    <a:pt x="2532926" y="0"/>
                  </a:lnTo>
                  <a:lnTo>
                    <a:pt x="2532926" y="146227"/>
                  </a:lnTo>
                  <a:lnTo>
                    <a:pt x="2532926" y="184416"/>
                  </a:lnTo>
                  <a:lnTo>
                    <a:pt x="2532926" y="364070"/>
                  </a:lnTo>
                  <a:lnTo>
                    <a:pt x="2513419" y="363626"/>
                  </a:lnTo>
                  <a:lnTo>
                    <a:pt x="2464282" y="346163"/>
                  </a:lnTo>
                  <a:lnTo>
                    <a:pt x="2438323" y="315874"/>
                  </a:lnTo>
                  <a:lnTo>
                    <a:pt x="2429675" y="273951"/>
                  </a:lnTo>
                  <a:lnTo>
                    <a:pt x="2431986" y="250304"/>
                  </a:lnTo>
                  <a:lnTo>
                    <a:pt x="2450477" y="213296"/>
                  </a:lnTo>
                  <a:lnTo>
                    <a:pt x="2496959" y="187401"/>
                  </a:lnTo>
                  <a:lnTo>
                    <a:pt x="2532926" y="184416"/>
                  </a:lnTo>
                  <a:lnTo>
                    <a:pt x="2532926" y="146227"/>
                  </a:lnTo>
                  <a:lnTo>
                    <a:pt x="2473236" y="154279"/>
                  </a:lnTo>
                  <a:lnTo>
                    <a:pt x="2427884" y="178460"/>
                  </a:lnTo>
                  <a:lnTo>
                    <a:pt x="2396083" y="219633"/>
                  </a:lnTo>
                  <a:lnTo>
                    <a:pt x="2385491" y="273951"/>
                  </a:lnTo>
                  <a:lnTo>
                    <a:pt x="2388184" y="303009"/>
                  </a:lnTo>
                  <a:lnTo>
                    <a:pt x="2409672" y="351053"/>
                  </a:lnTo>
                  <a:lnTo>
                    <a:pt x="2449779" y="384136"/>
                  </a:lnTo>
                  <a:lnTo>
                    <a:pt x="2502001" y="400253"/>
                  </a:lnTo>
                  <a:lnTo>
                    <a:pt x="2532926" y="402272"/>
                  </a:lnTo>
                  <a:lnTo>
                    <a:pt x="2532926" y="537756"/>
                  </a:lnTo>
                  <a:lnTo>
                    <a:pt x="2575890" y="537756"/>
                  </a:lnTo>
                  <a:lnTo>
                    <a:pt x="2575890" y="402272"/>
                  </a:lnTo>
                  <a:lnTo>
                    <a:pt x="2606814" y="400253"/>
                  </a:lnTo>
                  <a:lnTo>
                    <a:pt x="2634538" y="394208"/>
                  </a:lnTo>
                  <a:lnTo>
                    <a:pt x="2659037" y="384136"/>
                  </a:lnTo>
                  <a:lnTo>
                    <a:pt x="2680347" y="370039"/>
                  </a:lnTo>
                  <a:lnTo>
                    <a:pt x="2686253" y="364070"/>
                  </a:lnTo>
                  <a:lnTo>
                    <a:pt x="2699143" y="351053"/>
                  </a:lnTo>
                  <a:lnTo>
                    <a:pt x="2712567" y="328714"/>
                  </a:lnTo>
                  <a:lnTo>
                    <a:pt x="2720632" y="303009"/>
                  </a:lnTo>
                  <a:lnTo>
                    <a:pt x="2723311" y="273951"/>
                  </a:lnTo>
                  <a:close/>
                </a:path>
                <a:path w="3350260" h="537845">
                  <a:moveTo>
                    <a:pt x="3037255" y="275742"/>
                  </a:moveTo>
                  <a:lnTo>
                    <a:pt x="3029115" y="226123"/>
                  </a:lnTo>
                  <a:lnTo>
                    <a:pt x="3004731" y="183527"/>
                  </a:lnTo>
                  <a:lnTo>
                    <a:pt x="2993085" y="172275"/>
                  </a:lnTo>
                  <a:lnTo>
                    <a:pt x="2993085" y="275742"/>
                  </a:lnTo>
                  <a:lnTo>
                    <a:pt x="2991726" y="293776"/>
                  </a:lnTo>
                  <a:lnTo>
                    <a:pt x="2971000" y="340487"/>
                  </a:lnTo>
                  <a:lnTo>
                    <a:pt x="2929813" y="365391"/>
                  </a:lnTo>
                  <a:lnTo>
                    <a:pt x="2912516" y="367055"/>
                  </a:lnTo>
                  <a:lnTo>
                    <a:pt x="2894888" y="365391"/>
                  </a:lnTo>
                  <a:lnTo>
                    <a:pt x="2852521" y="340487"/>
                  </a:lnTo>
                  <a:lnTo>
                    <a:pt x="2831071" y="294106"/>
                  </a:lnTo>
                  <a:lnTo>
                    <a:pt x="2829598" y="275742"/>
                  </a:lnTo>
                  <a:lnTo>
                    <a:pt x="2829547" y="275145"/>
                  </a:lnTo>
                  <a:lnTo>
                    <a:pt x="2831096" y="255371"/>
                  </a:lnTo>
                  <a:lnTo>
                    <a:pt x="2831122" y="255041"/>
                  </a:lnTo>
                  <a:lnTo>
                    <a:pt x="2835783" y="237248"/>
                  </a:lnTo>
                  <a:lnTo>
                    <a:pt x="2867609" y="196735"/>
                  </a:lnTo>
                  <a:lnTo>
                    <a:pt x="2911919" y="182626"/>
                  </a:lnTo>
                  <a:lnTo>
                    <a:pt x="2927540" y="184200"/>
                  </a:lnTo>
                  <a:lnTo>
                    <a:pt x="2968612" y="207695"/>
                  </a:lnTo>
                  <a:lnTo>
                    <a:pt x="2991472" y="255041"/>
                  </a:lnTo>
                  <a:lnTo>
                    <a:pt x="2991561" y="255371"/>
                  </a:lnTo>
                  <a:lnTo>
                    <a:pt x="2993047" y="275145"/>
                  </a:lnTo>
                  <a:lnTo>
                    <a:pt x="2993085" y="275742"/>
                  </a:lnTo>
                  <a:lnTo>
                    <a:pt x="2993085" y="172275"/>
                  </a:lnTo>
                  <a:lnTo>
                    <a:pt x="2987027" y="166420"/>
                  </a:lnTo>
                  <a:lnTo>
                    <a:pt x="2966453" y="154203"/>
                  </a:lnTo>
                  <a:lnTo>
                    <a:pt x="2943314" y="146977"/>
                  </a:lnTo>
                  <a:lnTo>
                    <a:pt x="2944012" y="146977"/>
                  </a:lnTo>
                  <a:lnTo>
                    <a:pt x="2916694" y="144437"/>
                  </a:lnTo>
                  <a:lnTo>
                    <a:pt x="2891917" y="146977"/>
                  </a:lnTo>
                  <a:lnTo>
                    <a:pt x="2869539" y="154584"/>
                  </a:lnTo>
                  <a:lnTo>
                    <a:pt x="2849549" y="167259"/>
                  </a:lnTo>
                  <a:lnTo>
                    <a:pt x="2831947" y="185013"/>
                  </a:lnTo>
                  <a:lnTo>
                    <a:pt x="2831947" y="150406"/>
                  </a:lnTo>
                  <a:lnTo>
                    <a:pt x="2788970" y="150406"/>
                  </a:lnTo>
                  <a:lnTo>
                    <a:pt x="2788970" y="537756"/>
                  </a:lnTo>
                  <a:lnTo>
                    <a:pt x="2831947" y="537756"/>
                  </a:lnTo>
                  <a:lnTo>
                    <a:pt x="2831947" y="363474"/>
                  </a:lnTo>
                  <a:lnTo>
                    <a:pt x="2849435" y="381749"/>
                  </a:lnTo>
                  <a:lnTo>
                    <a:pt x="2869692" y="394804"/>
                  </a:lnTo>
                  <a:lnTo>
                    <a:pt x="2892704" y="402628"/>
                  </a:lnTo>
                  <a:lnTo>
                    <a:pt x="2918485" y="405244"/>
                  </a:lnTo>
                  <a:lnTo>
                    <a:pt x="2944253" y="402882"/>
                  </a:lnTo>
                  <a:lnTo>
                    <a:pt x="2967266" y="395770"/>
                  </a:lnTo>
                  <a:lnTo>
                    <a:pt x="2987522" y="383933"/>
                  </a:lnTo>
                  <a:lnTo>
                    <a:pt x="3005023" y="367347"/>
                  </a:lnTo>
                  <a:lnTo>
                    <a:pt x="3005226" y="367055"/>
                  </a:lnTo>
                  <a:lnTo>
                    <a:pt x="3019120" y="347421"/>
                  </a:lnTo>
                  <a:lnTo>
                    <a:pt x="3029191" y="325501"/>
                  </a:lnTo>
                  <a:lnTo>
                    <a:pt x="3035236" y="301612"/>
                  </a:lnTo>
                  <a:lnTo>
                    <a:pt x="3037255" y="275742"/>
                  </a:lnTo>
                  <a:close/>
                </a:path>
                <a:path w="3350260" h="537845">
                  <a:moveTo>
                    <a:pt x="3349993" y="275145"/>
                  </a:moveTo>
                  <a:lnTo>
                    <a:pt x="3340658" y="223380"/>
                  </a:lnTo>
                  <a:lnTo>
                    <a:pt x="3313671" y="182626"/>
                  </a:lnTo>
                  <a:lnTo>
                    <a:pt x="3305822" y="175856"/>
                  </a:lnTo>
                  <a:lnTo>
                    <a:pt x="3305822" y="275145"/>
                  </a:lnTo>
                  <a:lnTo>
                    <a:pt x="3304209" y="295478"/>
                  </a:lnTo>
                  <a:lnTo>
                    <a:pt x="3280156" y="342582"/>
                  </a:lnTo>
                  <a:lnTo>
                    <a:pt x="3235947" y="365531"/>
                  </a:lnTo>
                  <a:lnTo>
                    <a:pt x="3218688" y="367055"/>
                  </a:lnTo>
                  <a:lnTo>
                    <a:pt x="3201416" y="365531"/>
                  </a:lnTo>
                  <a:lnTo>
                    <a:pt x="3157207" y="342582"/>
                  </a:lnTo>
                  <a:lnTo>
                    <a:pt x="3133153" y="295478"/>
                  </a:lnTo>
                  <a:lnTo>
                    <a:pt x="3131540" y="275145"/>
                  </a:lnTo>
                  <a:lnTo>
                    <a:pt x="3133128" y="254800"/>
                  </a:lnTo>
                  <a:lnTo>
                    <a:pt x="3156902" y="207403"/>
                  </a:lnTo>
                  <a:lnTo>
                    <a:pt x="3201162" y="184175"/>
                  </a:lnTo>
                  <a:lnTo>
                    <a:pt x="3218688" y="182626"/>
                  </a:lnTo>
                  <a:lnTo>
                    <a:pt x="3236264" y="184175"/>
                  </a:lnTo>
                  <a:lnTo>
                    <a:pt x="3280460" y="207098"/>
                  </a:lnTo>
                  <a:lnTo>
                    <a:pt x="3304235" y="254558"/>
                  </a:lnTo>
                  <a:lnTo>
                    <a:pt x="3305822" y="275145"/>
                  </a:lnTo>
                  <a:lnTo>
                    <a:pt x="3305822" y="175856"/>
                  </a:lnTo>
                  <a:lnTo>
                    <a:pt x="3292818" y="165252"/>
                  </a:lnTo>
                  <a:lnTo>
                    <a:pt x="3270529" y="153682"/>
                  </a:lnTo>
                  <a:lnTo>
                    <a:pt x="3245815" y="146748"/>
                  </a:lnTo>
                  <a:lnTo>
                    <a:pt x="3218688" y="144437"/>
                  </a:lnTo>
                  <a:lnTo>
                    <a:pt x="3191535" y="146748"/>
                  </a:lnTo>
                  <a:lnTo>
                    <a:pt x="3144532" y="165252"/>
                  </a:lnTo>
                  <a:lnTo>
                    <a:pt x="3108350" y="201180"/>
                  </a:lnTo>
                  <a:lnTo>
                    <a:pt x="3089706" y="248031"/>
                  </a:lnTo>
                  <a:lnTo>
                    <a:pt x="3087382" y="275145"/>
                  </a:lnTo>
                  <a:lnTo>
                    <a:pt x="3089706" y="302006"/>
                  </a:lnTo>
                  <a:lnTo>
                    <a:pt x="3108350" y="348564"/>
                  </a:lnTo>
                  <a:lnTo>
                    <a:pt x="3144532" y="384441"/>
                  </a:lnTo>
                  <a:lnTo>
                    <a:pt x="3191535" y="402945"/>
                  </a:lnTo>
                  <a:lnTo>
                    <a:pt x="3218688" y="405257"/>
                  </a:lnTo>
                  <a:lnTo>
                    <a:pt x="3245815" y="402945"/>
                  </a:lnTo>
                  <a:lnTo>
                    <a:pt x="3292818" y="384441"/>
                  </a:lnTo>
                  <a:lnTo>
                    <a:pt x="3329000" y="348564"/>
                  </a:lnTo>
                  <a:lnTo>
                    <a:pt x="3347656" y="302006"/>
                  </a:lnTo>
                  <a:lnTo>
                    <a:pt x="3349993" y="27514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285797" y="5411657"/>
              <a:ext cx="190988" cy="247688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5542419" y="5411666"/>
              <a:ext cx="561340" cy="248285"/>
            </a:xfrm>
            <a:custGeom>
              <a:avLst/>
              <a:gdLst/>
              <a:ahLst/>
              <a:cxnLst/>
              <a:rect l="l" t="t" r="r" b="b"/>
              <a:pathLst>
                <a:path w="561339" h="248285">
                  <a:moveTo>
                    <a:pt x="181444" y="171284"/>
                  </a:moveTo>
                  <a:lnTo>
                    <a:pt x="180251" y="155740"/>
                  </a:lnTo>
                  <a:lnTo>
                    <a:pt x="176669" y="141897"/>
                  </a:lnTo>
                  <a:lnTo>
                    <a:pt x="172326" y="133096"/>
                  </a:lnTo>
                  <a:lnTo>
                    <a:pt x="170700" y="129768"/>
                  </a:lnTo>
                  <a:lnTo>
                    <a:pt x="162344" y="119367"/>
                  </a:lnTo>
                  <a:lnTo>
                    <a:pt x="148691" y="108661"/>
                  </a:lnTo>
                  <a:lnTo>
                    <a:pt x="137287" y="103568"/>
                  </a:lnTo>
                  <a:lnTo>
                    <a:pt x="137287" y="171284"/>
                  </a:lnTo>
                  <a:lnTo>
                    <a:pt x="136283" y="181102"/>
                  </a:lnTo>
                  <a:lnTo>
                    <a:pt x="105943" y="207848"/>
                  </a:lnTo>
                  <a:lnTo>
                    <a:pt x="82969" y="209486"/>
                  </a:lnTo>
                  <a:lnTo>
                    <a:pt x="42989" y="209486"/>
                  </a:lnTo>
                  <a:lnTo>
                    <a:pt x="42989" y="133096"/>
                  </a:lnTo>
                  <a:lnTo>
                    <a:pt x="83566" y="133096"/>
                  </a:lnTo>
                  <a:lnTo>
                    <a:pt x="121754" y="140258"/>
                  </a:lnTo>
                  <a:lnTo>
                    <a:pt x="137287" y="171284"/>
                  </a:lnTo>
                  <a:lnTo>
                    <a:pt x="137287" y="103568"/>
                  </a:lnTo>
                  <a:lnTo>
                    <a:pt x="131610" y="101015"/>
                  </a:lnTo>
                  <a:lnTo>
                    <a:pt x="111099" y="96418"/>
                  </a:lnTo>
                  <a:lnTo>
                    <a:pt x="87147" y="94894"/>
                  </a:lnTo>
                  <a:lnTo>
                    <a:pt x="42989" y="94894"/>
                  </a:lnTo>
                  <a:lnTo>
                    <a:pt x="42989" y="0"/>
                  </a:lnTo>
                  <a:lnTo>
                    <a:pt x="0" y="0"/>
                  </a:lnTo>
                  <a:lnTo>
                    <a:pt x="0" y="247688"/>
                  </a:lnTo>
                  <a:lnTo>
                    <a:pt x="86537" y="247688"/>
                  </a:lnTo>
                  <a:lnTo>
                    <a:pt x="110109" y="246380"/>
                  </a:lnTo>
                  <a:lnTo>
                    <a:pt x="159359" y="226796"/>
                  </a:lnTo>
                  <a:lnTo>
                    <a:pt x="172199" y="209486"/>
                  </a:lnTo>
                  <a:lnTo>
                    <a:pt x="175920" y="202476"/>
                  </a:lnTo>
                  <a:lnTo>
                    <a:pt x="180060" y="187744"/>
                  </a:lnTo>
                  <a:lnTo>
                    <a:pt x="181444" y="171284"/>
                  </a:lnTo>
                  <a:close/>
                </a:path>
                <a:path w="561339" h="248285">
                  <a:moveTo>
                    <a:pt x="254254" y="0"/>
                  </a:moveTo>
                  <a:lnTo>
                    <a:pt x="211289" y="0"/>
                  </a:lnTo>
                  <a:lnTo>
                    <a:pt x="211289" y="247688"/>
                  </a:lnTo>
                  <a:lnTo>
                    <a:pt x="254254" y="247688"/>
                  </a:lnTo>
                  <a:lnTo>
                    <a:pt x="254254" y="0"/>
                  </a:lnTo>
                  <a:close/>
                </a:path>
                <a:path w="561339" h="248285">
                  <a:moveTo>
                    <a:pt x="561047" y="247688"/>
                  </a:moveTo>
                  <a:lnTo>
                    <a:pt x="458381" y="115785"/>
                  </a:lnTo>
                  <a:lnTo>
                    <a:pt x="549109" y="0"/>
                  </a:lnTo>
                  <a:lnTo>
                    <a:pt x="496582" y="0"/>
                  </a:lnTo>
                  <a:lnTo>
                    <a:pt x="431533" y="84150"/>
                  </a:lnTo>
                  <a:lnTo>
                    <a:pt x="367665" y="0"/>
                  </a:lnTo>
                  <a:lnTo>
                    <a:pt x="315150" y="0"/>
                  </a:lnTo>
                  <a:lnTo>
                    <a:pt x="405269" y="115189"/>
                  </a:lnTo>
                  <a:lnTo>
                    <a:pt x="299631" y="247688"/>
                  </a:lnTo>
                  <a:lnTo>
                    <a:pt x="352145" y="247688"/>
                  </a:lnTo>
                  <a:lnTo>
                    <a:pt x="430339" y="146824"/>
                  </a:lnTo>
                  <a:lnTo>
                    <a:pt x="508520" y="247688"/>
                  </a:lnTo>
                  <a:lnTo>
                    <a:pt x="561047" y="24768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287881" y="5411657"/>
              <a:ext cx="208894" cy="247688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6524218" y="5392565"/>
              <a:ext cx="1791970" cy="407034"/>
            </a:xfrm>
            <a:custGeom>
              <a:avLst/>
              <a:gdLst/>
              <a:ahLst/>
              <a:cxnLst/>
              <a:rect l="l" t="t" r="r" b="b"/>
              <a:pathLst>
                <a:path w="1791970" h="407035">
                  <a:moveTo>
                    <a:pt x="262610" y="143840"/>
                  </a:moveTo>
                  <a:lnTo>
                    <a:pt x="253276" y="92075"/>
                  </a:lnTo>
                  <a:lnTo>
                    <a:pt x="226288" y="51320"/>
                  </a:lnTo>
                  <a:lnTo>
                    <a:pt x="218440" y="44551"/>
                  </a:lnTo>
                  <a:lnTo>
                    <a:pt x="218440" y="143840"/>
                  </a:lnTo>
                  <a:lnTo>
                    <a:pt x="216827" y="164172"/>
                  </a:lnTo>
                  <a:lnTo>
                    <a:pt x="192773" y="211277"/>
                  </a:lnTo>
                  <a:lnTo>
                    <a:pt x="148577" y="234226"/>
                  </a:lnTo>
                  <a:lnTo>
                    <a:pt x="131305" y="235750"/>
                  </a:lnTo>
                  <a:lnTo>
                    <a:pt x="114033" y="234226"/>
                  </a:lnTo>
                  <a:lnTo>
                    <a:pt x="69824" y="211277"/>
                  </a:lnTo>
                  <a:lnTo>
                    <a:pt x="45770" y="164172"/>
                  </a:lnTo>
                  <a:lnTo>
                    <a:pt x="44157" y="143840"/>
                  </a:lnTo>
                  <a:lnTo>
                    <a:pt x="45745" y="123494"/>
                  </a:lnTo>
                  <a:lnTo>
                    <a:pt x="69519" y="76098"/>
                  </a:lnTo>
                  <a:lnTo>
                    <a:pt x="113779" y="52870"/>
                  </a:lnTo>
                  <a:lnTo>
                    <a:pt x="131305" y="51320"/>
                  </a:lnTo>
                  <a:lnTo>
                    <a:pt x="148882" y="52870"/>
                  </a:lnTo>
                  <a:lnTo>
                    <a:pt x="193078" y="75793"/>
                  </a:lnTo>
                  <a:lnTo>
                    <a:pt x="216852" y="123253"/>
                  </a:lnTo>
                  <a:lnTo>
                    <a:pt x="218440" y="143840"/>
                  </a:lnTo>
                  <a:lnTo>
                    <a:pt x="218440" y="44551"/>
                  </a:lnTo>
                  <a:lnTo>
                    <a:pt x="205435" y="33947"/>
                  </a:lnTo>
                  <a:lnTo>
                    <a:pt x="183146" y="22377"/>
                  </a:lnTo>
                  <a:lnTo>
                    <a:pt x="158432" y="15443"/>
                  </a:lnTo>
                  <a:lnTo>
                    <a:pt x="131305" y="13131"/>
                  </a:lnTo>
                  <a:lnTo>
                    <a:pt x="104152" y="15443"/>
                  </a:lnTo>
                  <a:lnTo>
                    <a:pt x="57150" y="33947"/>
                  </a:lnTo>
                  <a:lnTo>
                    <a:pt x="20967" y="69875"/>
                  </a:lnTo>
                  <a:lnTo>
                    <a:pt x="2324" y="116725"/>
                  </a:lnTo>
                  <a:lnTo>
                    <a:pt x="0" y="143840"/>
                  </a:lnTo>
                  <a:lnTo>
                    <a:pt x="2324" y="170700"/>
                  </a:lnTo>
                  <a:lnTo>
                    <a:pt x="20967" y="217258"/>
                  </a:lnTo>
                  <a:lnTo>
                    <a:pt x="57150" y="253136"/>
                  </a:lnTo>
                  <a:lnTo>
                    <a:pt x="104152" y="271640"/>
                  </a:lnTo>
                  <a:lnTo>
                    <a:pt x="131305" y="273951"/>
                  </a:lnTo>
                  <a:lnTo>
                    <a:pt x="158432" y="271640"/>
                  </a:lnTo>
                  <a:lnTo>
                    <a:pt x="205435" y="253136"/>
                  </a:lnTo>
                  <a:lnTo>
                    <a:pt x="241617" y="217258"/>
                  </a:lnTo>
                  <a:lnTo>
                    <a:pt x="260273" y="170700"/>
                  </a:lnTo>
                  <a:lnTo>
                    <a:pt x="262610" y="143840"/>
                  </a:lnTo>
                  <a:close/>
                </a:path>
                <a:path w="1791970" h="407035">
                  <a:moveTo>
                    <a:pt x="621893" y="266788"/>
                  </a:moveTo>
                  <a:lnTo>
                    <a:pt x="562203" y="0"/>
                  </a:lnTo>
                  <a:lnTo>
                    <a:pt x="461937" y="201726"/>
                  </a:lnTo>
                  <a:lnTo>
                    <a:pt x="359283" y="0"/>
                  </a:lnTo>
                  <a:lnTo>
                    <a:pt x="299593" y="266788"/>
                  </a:lnTo>
                  <a:lnTo>
                    <a:pt x="343776" y="266788"/>
                  </a:lnTo>
                  <a:lnTo>
                    <a:pt x="375399" y="113398"/>
                  </a:lnTo>
                  <a:lnTo>
                    <a:pt x="460756" y="284099"/>
                  </a:lnTo>
                  <a:lnTo>
                    <a:pt x="544906" y="113398"/>
                  </a:lnTo>
                  <a:lnTo>
                    <a:pt x="577723" y="266788"/>
                  </a:lnTo>
                  <a:lnTo>
                    <a:pt x="621893" y="266788"/>
                  </a:lnTo>
                  <a:close/>
                </a:path>
                <a:path w="1791970" h="407035">
                  <a:moveTo>
                    <a:pt x="968057" y="266788"/>
                  </a:moveTo>
                  <a:lnTo>
                    <a:pt x="908380" y="0"/>
                  </a:lnTo>
                  <a:lnTo>
                    <a:pt x="808101" y="201726"/>
                  </a:lnTo>
                  <a:lnTo>
                    <a:pt x="705446" y="0"/>
                  </a:lnTo>
                  <a:lnTo>
                    <a:pt x="645769" y="266788"/>
                  </a:lnTo>
                  <a:lnTo>
                    <a:pt x="689940" y="266788"/>
                  </a:lnTo>
                  <a:lnTo>
                    <a:pt x="721563" y="113398"/>
                  </a:lnTo>
                  <a:lnTo>
                    <a:pt x="806919" y="284099"/>
                  </a:lnTo>
                  <a:lnTo>
                    <a:pt x="891082" y="113398"/>
                  </a:lnTo>
                  <a:lnTo>
                    <a:pt x="923899" y="266788"/>
                  </a:lnTo>
                  <a:lnTo>
                    <a:pt x="968057" y="266788"/>
                  </a:lnTo>
                  <a:close/>
                </a:path>
                <a:path w="1791970" h="407035">
                  <a:moveTo>
                    <a:pt x="1249768" y="19100"/>
                  </a:moveTo>
                  <a:lnTo>
                    <a:pt x="1202016" y="19100"/>
                  </a:lnTo>
                  <a:lnTo>
                    <a:pt x="1121448" y="196354"/>
                  </a:lnTo>
                  <a:lnTo>
                    <a:pt x="1033716" y="19100"/>
                  </a:lnTo>
                  <a:lnTo>
                    <a:pt x="984770" y="19100"/>
                  </a:lnTo>
                  <a:lnTo>
                    <a:pt x="1098765" y="243509"/>
                  </a:lnTo>
                  <a:lnTo>
                    <a:pt x="1018794" y="406450"/>
                  </a:lnTo>
                  <a:lnTo>
                    <a:pt x="1066533" y="406450"/>
                  </a:lnTo>
                  <a:lnTo>
                    <a:pt x="1249768" y="19100"/>
                  </a:lnTo>
                  <a:close/>
                </a:path>
                <a:path w="1791970" h="407035">
                  <a:moveTo>
                    <a:pt x="1498053" y="19138"/>
                  </a:moveTo>
                  <a:lnTo>
                    <a:pt x="1455077" y="19138"/>
                  </a:lnTo>
                  <a:lnTo>
                    <a:pt x="1455077" y="120738"/>
                  </a:lnTo>
                  <a:lnTo>
                    <a:pt x="1338097" y="120738"/>
                  </a:lnTo>
                  <a:lnTo>
                    <a:pt x="1338097" y="19138"/>
                  </a:lnTo>
                  <a:lnTo>
                    <a:pt x="1295133" y="19138"/>
                  </a:lnTo>
                  <a:lnTo>
                    <a:pt x="1295133" y="120738"/>
                  </a:lnTo>
                  <a:lnTo>
                    <a:pt x="1295133" y="160108"/>
                  </a:lnTo>
                  <a:lnTo>
                    <a:pt x="1295133" y="266788"/>
                  </a:lnTo>
                  <a:lnTo>
                    <a:pt x="1338097" y="266788"/>
                  </a:lnTo>
                  <a:lnTo>
                    <a:pt x="1338097" y="160108"/>
                  </a:lnTo>
                  <a:lnTo>
                    <a:pt x="1455077" y="160108"/>
                  </a:lnTo>
                  <a:lnTo>
                    <a:pt x="1455077" y="266788"/>
                  </a:lnTo>
                  <a:lnTo>
                    <a:pt x="1498053" y="266788"/>
                  </a:lnTo>
                  <a:lnTo>
                    <a:pt x="1498053" y="160108"/>
                  </a:lnTo>
                  <a:lnTo>
                    <a:pt x="1498053" y="120738"/>
                  </a:lnTo>
                  <a:lnTo>
                    <a:pt x="1498053" y="19138"/>
                  </a:lnTo>
                  <a:close/>
                </a:path>
                <a:path w="1791970" h="407035">
                  <a:moveTo>
                    <a:pt x="1791690" y="0"/>
                  </a:moveTo>
                  <a:lnTo>
                    <a:pt x="1622183" y="182626"/>
                  </a:lnTo>
                  <a:lnTo>
                    <a:pt x="1622183" y="19100"/>
                  </a:lnTo>
                  <a:lnTo>
                    <a:pt x="1579219" y="19100"/>
                  </a:lnTo>
                  <a:lnTo>
                    <a:pt x="1579219" y="284099"/>
                  </a:lnTo>
                  <a:lnTo>
                    <a:pt x="1748713" y="101460"/>
                  </a:lnTo>
                  <a:lnTo>
                    <a:pt x="1748713" y="266788"/>
                  </a:lnTo>
                  <a:lnTo>
                    <a:pt x="1791690" y="266788"/>
                  </a:lnTo>
                  <a:lnTo>
                    <a:pt x="17916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97074" y="5411657"/>
              <a:ext cx="208894" cy="247688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8633409" y="5291105"/>
              <a:ext cx="1118870" cy="434340"/>
            </a:xfrm>
            <a:custGeom>
              <a:avLst/>
              <a:gdLst/>
              <a:ahLst/>
              <a:cxnLst/>
              <a:rect l="l" t="t" r="r" b="b"/>
              <a:pathLst>
                <a:path w="1118870" h="434339">
                  <a:moveTo>
                    <a:pt x="248297" y="120561"/>
                  </a:moveTo>
                  <a:lnTo>
                    <a:pt x="207708" y="120561"/>
                  </a:lnTo>
                  <a:lnTo>
                    <a:pt x="207708" y="244703"/>
                  </a:lnTo>
                  <a:lnTo>
                    <a:pt x="206311" y="263359"/>
                  </a:lnTo>
                  <a:lnTo>
                    <a:pt x="185331" y="310349"/>
                  </a:lnTo>
                  <a:lnTo>
                    <a:pt x="143014" y="335584"/>
                  </a:lnTo>
                  <a:lnTo>
                    <a:pt x="142595" y="335584"/>
                  </a:lnTo>
                  <a:lnTo>
                    <a:pt x="125349" y="337210"/>
                  </a:lnTo>
                  <a:lnTo>
                    <a:pt x="77838" y="322605"/>
                  </a:lnTo>
                  <a:lnTo>
                    <a:pt x="49618" y="281482"/>
                  </a:lnTo>
                  <a:lnTo>
                    <a:pt x="44170" y="244106"/>
                  </a:lnTo>
                  <a:lnTo>
                    <a:pt x="45643" y="223888"/>
                  </a:lnTo>
                  <a:lnTo>
                    <a:pt x="67741" y="176961"/>
                  </a:lnTo>
                  <a:lnTo>
                    <a:pt x="108991" y="154305"/>
                  </a:lnTo>
                  <a:lnTo>
                    <a:pt x="125349" y="152781"/>
                  </a:lnTo>
                  <a:lnTo>
                    <a:pt x="141071" y="154305"/>
                  </a:lnTo>
                  <a:lnTo>
                    <a:pt x="182638" y="176657"/>
                  </a:lnTo>
                  <a:lnTo>
                    <a:pt x="206133" y="223888"/>
                  </a:lnTo>
                  <a:lnTo>
                    <a:pt x="207657" y="244106"/>
                  </a:lnTo>
                  <a:lnTo>
                    <a:pt x="207708" y="244703"/>
                  </a:lnTo>
                  <a:lnTo>
                    <a:pt x="207708" y="120561"/>
                  </a:lnTo>
                  <a:lnTo>
                    <a:pt x="205320" y="120561"/>
                  </a:lnTo>
                  <a:lnTo>
                    <a:pt x="205320" y="155765"/>
                  </a:lnTo>
                  <a:lnTo>
                    <a:pt x="202514" y="152781"/>
                  </a:lnTo>
                  <a:lnTo>
                    <a:pt x="188379" y="137756"/>
                  </a:lnTo>
                  <a:lnTo>
                    <a:pt x="168605" y="124879"/>
                  </a:lnTo>
                  <a:lnTo>
                    <a:pt x="146011" y="117157"/>
                  </a:lnTo>
                  <a:lnTo>
                    <a:pt x="120573" y="114592"/>
                  </a:lnTo>
                  <a:lnTo>
                    <a:pt x="96189" y="116738"/>
                  </a:lnTo>
                  <a:lnTo>
                    <a:pt x="53365" y="133896"/>
                  </a:lnTo>
                  <a:lnTo>
                    <a:pt x="19646" y="167728"/>
                  </a:lnTo>
                  <a:lnTo>
                    <a:pt x="2184" y="215328"/>
                  </a:lnTo>
                  <a:lnTo>
                    <a:pt x="0" y="244106"/>
                  </a:lnTo>
                  <a:lnTo>
                    <a:pt x="2197" y="273431"/>
                  </a:lnTo>
                  <a:lnTo>
                    <a:pt x="19812" y="321779"/>
                  </a:lnTo>
                  <a:lnTo>
                    <a:pt x="53759" y="355942"/>
                  </a:lnTo>
                  <a:lnTo>
                    <a:pt x="96431" y="373253"/>
                  </a:lnTo>
                  <a:lnTo>
                    <a:pt x="120573" y="375412"/>
                  </a:lnTo>
                  <a:lnTo>
                    <a:pt x="145554" y="372795"/>
                  </a:lnTo>
                  <a:lnTo>
                    <a:pt x="168008" y="364972"/>
                  </a:lnTo>
                  <a:lnTo>
                    <a:pt x="187934" y="351917"/>
                  </a:lnTo>
                  <a:lnTo>
                    <a:pt x="201917" y="337210"/>
                  </a:lnTo>
                  <a:lnTo>
                    <a:pt x="205320" y="333629"/>
                  </a:lnTo>
                  <a:lnTo>
                    <a:pt x="205320" y="368249"/>
                  </a:lnTo>
                  <a:lnTo>
                    <a:pt x="248297" y="368249"/>
                  </a:lnTo>
                  <a:lnTo>
                    <a:pt x="248297" y="333629"/>
                  </a:lnTo>
                  <a:lnTo>
                    <a:pt x="248297" y="155765"/>
                  </a:lnTo>
                  <a:lnTo>
                    <a:pt x="248297" y="120561"/>
                  </a:lnTo>
                  <a:close/>
                </a:path>
                <a:path w="1118870" h="434339">
                  <a:moveTo>
                    <a:pt x="567004" y="328879"/>
                  </a:moveTo>
                  <a:lnTo>
                    <a:pt x="526415" y="328879"/>
                  </a:lnTo>
                  <a:lnTo>
                    <a:pt x="526415" y="120599"/>
                  </a:lnTo>
                  <a:lnTo>
                    <a:pt x="483450" y="120599"/>
                  </a:lnTo>
                  <a:lnTo>
                    <a:pt x="483450" y="328879"/>
                  </a:lnTo>
                  <a:lnTo>
                    <a:pt x="372440" y="328879"/>
                  </a:lnTo>
                  <a:lnTo>
                    <a:pt x="372440" y="120599"/>
                  </a:lnTo>
                  <a:lnTo>
                    <a:pt x="329463" y="120599"/>
                  </a:lnTo>
                  <a:lnTo>
                    <a:pt x="329463" y="328879"/>
                  </a:lnTo>
                  <a:lnTo>
                    <a:pt x="329463" y="368249"/>
                  </a:lnTo>
                  <a:lnTo>
                    <a:pt x="527608" y="368249"/>
                  </a:lnTo>
                  <a:lnTo>
                    <a:pt x="527608" y="434289"/>
                  </a:lnTo>
                  <a:lnTo>
                    <a:pt x="567004" y="434289"/>
                  </a:lnTo>
                  <a:lnTo>
                    <a:pt x="567004" y="368249"/>
                  </a:lnTo>
                  <a:lnTo>
                    <a:pt x="567004" y="328879"/>
                  </a:lnTo>
                  <a:close/>
                </a:path>
                <a:path w="1118870" h="434339">
                  <a:moveTo>
                    <a:pt x="824826" y="101460"/>
                  </a:moveTo>
                  <a:lnTo>
                    <a:pt x="655332" y="284086"/>
                  </a:lnTo>
                  <a:lnTo>
                    <a:pt x="655332" y="120561"/>
                  </a:lnTo>
                  <a:lnTo>
                    <a:pt x="612355" y="120561"/>
                  </a:lnTo>
                  <a:lnTo>
                    <a:pt x="612355" y="385559"/>
                  </a:lnTo>
                  <a:lnTo>
                    <a:pt x="781862" y="202920"/>
                  </a:lnTo>
                  <a:lnTo>
                    <a:pt x="781862" y="368249"/>
                  </a:lnTo>
                  <a:lnTo>
                    <a:pt x="824826" y="368249"/>
                  </a:lnTo>
                  <a:lnTo>
                    <a:pt x="824826" y="101460"/>
                  </a:lnTo>
                  <a:close/>
                </a:path>
                <a:path w="1118870" h="434339">
                  <a:moveTo>
                    <a:pt x="1100556" y="13728"/>
                  </a:moveTo>
                  <a:lnTo>
                    <a:pt x="1064755" y="0"/>
                  </a:lnTo>
                  <a:lnTo>
                    <a:pt x="1057554" y="15659"/>
                  </a:lnTo>
                  <a:lnTo>
                    <a:pt x="1046695" y="26847"/>
                  </a:lnTo>
                  <a:lnTo>
                    <a:pt x="1032192" y="33566"/>
                  </a:lnTo>
                  <a:lnTo>
                    <a:pt x="1014031" y="35801"/>
                  </a:lnTo>
                  <a:lnTo>
                    <a:pt x="995857" y="33566"/>
                  </a:lnTo>
                  <a:lnTo>
                    <a:pt x="981341" y="26847"/>
                  </a:lnTo>
                  <a:lnTo>
                    <a:pt x="970483" y="15659"/>
                  </a:lnTo>
                  <a:lnTo>
                    <a:pt x="963282" y="0"/>
                  </a:lnTo>
                  <a:lnTo>
                    <a:pt x="927481" y="13728"/>
                  </a:lnTo>
                  <a:lnTo>
                    <a:pt x="949350" y="47637"/>
                  </a:lnTo>
                  <a:lnTo>
                    <a:pt x="984999" y="67741"/>
                  </a:lnTo>
                  <a:lnTo>
                    <a:pt x="1014031" y="71615"/>
                  </a:lnTo>
                  <a:lnTo>
                    <a:pt x="1029030" y="70650"/>
                  </a:lnTo>
                  <a:lnTo>
                    <a:pt x="1068031" y="56095"/>
                  </a:lnTo>
                  <a:lnTo>
                    <a:pt x="1088898" y="35801"/>
                  </a:lnTo>
                  <a:lnTo>
                    <a:pt x="1094943" y="26441"/>
                  </a:lnTo>
                  <a:lnTo>
                    <a:pt x="1100556" y="13728"/>
                  </a:lnTo>
                  <a:close/>
                </a:path>
                <a:path w="1118870" h="434339">
                  <a:moveTo>
                    <a:pt x="1118463" y="101460"/>
                  </a:moveTo>
                  <a:lnTo>
                    <a:pt x="948969" y="284086"/>
                  </a:lnTo>
                  <a:lnTo>
                    <a:pt x="948969" y="120561"/>
                  </a:lnTo>
                  <a:lnTo>
                    <a:pt x="905992" y="120561"/>
                  </a:lnTo>
                  <a:lnTo>
                    <a:pt x="905992" y="385559"/>
                  </a:lnTo>
                  <a:lnTo>
                    <a:pt x="1000163" y="284086"/>
                  </a:lnTo>
                  <a:lnTo>
                    <a:pt x="1075499" y="202920"/>
                  </a:lnTo>
                  <a:lnTo>
                    <a:pt x="1075499" y="368249"/>
                  </a:lnTo>
                  <a:lnTo>
                    <a:pt x="1118463" y="368249"/>
                  </a:lnTo>
                  <a:lnTo>
                    <a:pt x="1118463" y="202920"/>
                  </a:lnTo>
                  <a:lnTo>
                    <a:pt x="1118463" y="10146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936294" y="5411657"/>
              <a:ext cx="223218" cy="248882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240657" y="5392565"/>
              <a:ext cx="899160" cy="332740"/>
            </a:xfrm>
            <a:custGeom>
              <a:avLst/>
              <a:gdLst/>
              <a:ahLst/>
              <a:cxnLst/>
              <a:rect l="l" t="t" r="r" b="b"/>
              <a:pathLst>
                <a:path w="899159" h="332739">
                  <a:moveTo>
                    <a:pt x="346163" y="143840"/>
                  </a:moveTo>
                  <a:lnTo>
                    <a:pt x="343852" y="116725"/>
                  </a:lnTo>
                  <a:lnTo>
                    <a:pt x="336918" y="92075"/>
                  </a:lnTo>
                  <a:lnTo>
                    <a:pt x="325361" y="69875"/>
                  </a:lnTo>
                  <a:lnTo>
                    <a:pt x="310146" y="51320"/>
                  </a:lnTo>
                  <a:lnTo>
                    <a:pt x="309168" y="50126"/>
                  </a:lnTo>
                  <a:lnTo>
                    <a:pt x="301993" y="44259"/>
                  </a:lnTo>
                  <a:lnTo>
                    <a:pt x="301993" y="143840"/>
                  </a:lnTo>
                  <a:lnTo>
                    <a:pt x="300393" y="164172"/>
                  </a:lnTo>
                  <a:lnTo>
                    <a:pt x="276339" y="211277"/>
                  </a:lnTo>
                  <a:lnTo>
                    <a:pt x="232067" y="234238"/>
                  </a:lnTo>
                  <a:lnTo>
                    <a:pt x="214871" y="235750"/>
                  </a:lnTo>
                  <a:lnTo>
                    <a:pt x="197891" y="234238"/>
                  </a:lnTo>
                  <a:lnTo>
                    <a:pt x="154584" y="211582"/>
                  </a:lnTo>
                  <a:lnTo>
                    <a:pt x="131089" y="164414"/>
                  </a:lnTo>
                  <a:lnTo>
                    <a:pt x="129527" y="143840"/>
                  </a:lnTo>
                  <a:lnTo>
                    <a:pt x="131064" y="123494"/>
                  </a:lnTo>
                  <a:lnTo>
                    <a:pt x="131826" y="120561"/>
                  </a:lnTo>
                  <a:lnTo>
                    <a:pt x="135712" y="105422"/>
                  </a:lnTo>
                  <a:lnTo>
                    <a:pt x="167335" y="65278"/>
                  </a:lnTo>
                  <a:lnTo>
                    <a:pt x="214871" y="51320"/>
                  </a:lnTo>
                  <a:lnTo>
                    <a:pt x="232371" y="52870"/>
                  </a:lnTo>
                  <a:lnTo>
                    <a:pt x="276644" y="76098"/>
                  </a:lnTo>
                  <a:lnTo>
                    <a:pt x="300418" y="123494"/>
                  </a:lnTo>
                  <a:lnTo>
                    <a:pt x="301993" y="143840"/>
                  </a:lnTo>
                  <a:lnTo>
                    <a:pt x="301993" y="44259"/>
                  </a:lnTo>
                  <a:lnTo>
                    <a:pt x="289394" y="33947"/>
                  </a:lnTo>
                  <a:lnTo>
                    <a:pt x="267081" y="22377"/>
                  </a:lnTo>
                  <a:lnTo>
                    <a:pt x="242239" y="15443"/>
                  </a:lnTo>
                  <a:lnTo>
                    <a:pt x="214871" y="13131"/>
                  </a:lnTo>
                  <a:lnTo>
                    <a:pt x="187071" y="15443"/>
                  </a:lnTo>
                  <a:lnTo>
                    <a:pt x="140220" y="33947"/>
                  </a:lnTo>
                  <a:lnTo>
                    <a:pt x="108775" y="65278"/>
                  </a:lnTo>
                  <a:lnTo>
                    <a:pt x="92062" y="100495"/>
                  </a:lnTo>
                  <a:lnTo>
                    <a:pt x="87731" y="120561"/>
                  </a:lnTo>
                  <a:lnTo>
                    <a:pt x="42976" y="120561"/>
                  </a:lnTo>
                  <a:lnTo>
                    <a:pt x="42976" y="19100"/>
                  </a:lnTo>
                  <a:lnTo>
                    <a:pt x="0" y="19100"/>
                  </a:lnTo>
                  <a:lnTo>
                    <a:pt x="0" y="266788"/>
                  </a:lnTo>
                  <a:lnTo>
                    <a:pt x="42976" y="266788"/>
                  </a:lnTo>
                  <a:lnTo>
                    <a:pt x="42976" y="159956"/>
                  </a:lnTo>
                  <a:lnTo>
                    <a:pt x="85356" y="159956"/>
                  </a:lnTo>
                  <a:lnTo>
                    <a:pt x="102133" y="211988"/>
                  </a:lnTo>
                  <a:lnTo>
                    <a:pt x="133057" y="247764"/>
                  </a:lnTo>
                  <a:lnTo>
                    <a:pt x="184086" y="271043"/>
                  </a:lnTo>
                  <a:lnTo>
                    <a:pt x="214871" y="273951"/>
                  </a:lnTo>
                  <a:lnTo>
                    <a:pt x="241998" y="271640"/>
                  </a:lnTo>
                  <a:lnTo>
                    <a:pt x="289001" y="253136"/>
                  </a:lnTo>
                  <a:lnTo>
                    <a:pt x="325183" y="217258"/>
                  </a:lnTo>
                  <a:lnTo>
                    <a:pt x="343839" y="170700"/>
                  </a:lnTo>
                  <a:lnTo>
                    <a:pt x="346163" y="143840"/>
                  </a:lnTo>
                  <a:close/>
                </a:path>
                <a:path w="899159" h="332739">
                  <a:moveTo>
                    <a:pt x="640969" y="227393"/>
                  </a:moveTo>
                  <a:lnTo>
                    <a:pt x="603973" y="227393"/>
                  </a:lnTo>
                  <a:lnTo>
                    <a:pt x="603973" y="58483"/>
                  </a:lnTo>
                  <a:lnTo>
                    <a:pt x="603973" y="19100"/>
                  </a:lnTo>
                  <a:lnTo>
                    <a:pt x="560997" y="19100"/>
                  </a:lnTo>
                  <a:lnTo>
                    <a:pt x="560997" y="58483"/>
                  </a:lnTo>
                  <a:lnTo>
                    <a:pt x="560997" y="227393"/>
                  </a:lnTo>
                  <a:lnTo>
                    <a:pt x="442823" y="227393"/>
                  </a:lnTo>
                  <a:lnTo>
                    <a:pt x="455879" y="212813"/>
                  </a:lnTo>
                  <a:lnTo>
                    <a:pt x="465201" y="195326"/>
                  </a:lnTo>
                  <a:lnTo>
                    <a:pt x="470801" y="174917"/>
                  </a:lnTo>
                  <a:lnTo>
                    <a:pt x="472668" y="151599"/>
                  </a:lnTo>
                  <a:lnTo>
                    <a:pt x="472668" y="58483"/>
                  </a:lnTo>
                  <a:lnTo>
                    <a:pt x="560997" y="58483"/>
                  </a:lnTo>
                  <a:lnTo>
                    <a:pt x="560997" y="19100"/>
                  </a:lnTo>
                  <a:lnTo>
                    <a:pt x="429691" y="19100"/>
                  </a:lnTo>
                  <a:lnTo>
                    <a:pt x="429691" y="129514"/>
                  </a:lnTo>
                  <a:lnTo>
                    <a:pt x="429056" y="150406"/>
                  </a:lnTo>
                  <a:lnTo>
                    <a:pt x="419544" y="195160"/>
                  </a:lnTo>
                  <a:lnTo>
                    <a:pt x="388099" y="225158"/>
                  </a:lnTo>
                  <a:lnTo>
                    <a:pt x="373583" y="227393"/>
                  </a:lnTo>
                  <a:lnTo>
                    <a:pt x="373583" y="332435"/>
                  </a:lnTo>
                  <a:lnTo>
                    <a:pt x="412978" y="332435"/>
                  </a:lnTo>
                  <a:lnTo>
                    <a:pt x="412978" y="266788"/>
                  </a:lnTo>
                  <a:lnTo>
                    <a:pt x="601586" y="266788"/>
                  </a:lnTo>
                  <a:lnTo>
                    <a:pt x="601586" y="332435"/>
                  </a:lnTo>
                  <a:lnTo>
                    <a:pt x="640969" y="332435"/>
                  </a:lnTo>
                  <a:lnTo>
                    <a:pt x="640969" y="266788"/>
                  </a:lnTo>
                  <a:lnTo>
                    <a:pt x="640969" y="227393"/>
                  </a:lnTo>
                  <a:close/>
                </a:path>
                <a:path w="899159" h="332739">
                  <a:moveTo>
                    <a:pt x="898804" y="0"/>
                  </a:moveTo>
                  <a:lnTo>
                    <a:pt x="729310" y="182626"/>
                  </a:lnTo>
                  <a:lnTo>
                    <a:pt x="729310" y="19100"/>
                  </a:lnTo>
                  <a:lnTo>
                    <a:pt x="686333" y="19100"/>
                  </a:lnTo>
                  <a:lnTo>
                    <a:pt x="686333" y="284099"/>
                  </a:lnTo>
                  <a:lnTo>
                    <a:pt x="855840" y="101460"/>
                  </a:lnTo>
                  <a:lnTo>
                    <a:pt x="855840" y="266788"/>
                  </a:lnTo>
                  <a:lnTo>
                    <a:pt x="898804" y="266788"/>
                  </a:lnTo>
                  <a:lnTo>
                    <a:pt x="89880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359716" y="5411657"/>
              <a:ext cx="190988" cy="24768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1600815" y="5241562"/>
              <a:ext cx="1263650" cy="425450"/>
            </a:xfrm>
            <a:custGeom>
              <a:avLst/>
              <a:gdLst/>
              <a:ahLst/>
              <a:cxnLst/>
              <a:rect l="l" t="t" r="r" b="b"/>
              <a:pathLst>
                <a:path w="1263650" h="425450">
                  <a:moveTo>
                    <a:pt x="211289" y="347954"/>
                  </a:moveTo>
                  <a:lnTo>
                    <a:pt x="194195" y="364934"/>
                  </a:lnTo>
                  <a:lnTo>
                    <a:pt x="175171" y="377063"/>
                  </a:lnTo>
                  <a:lnTo>
                    <a:pt x="154203" y="384327"/>
                  </a:lnTo>
                  <a:lnTo>
                    <a:pt x="131305" y="386753"/>
                  </a:lnTo>
                  <a:lnTo>
                    <a:pt x="114033" y="385229"/>
                  </a:lnTo>
                  <a:lnTo>
                    <a:pt x="69837" y="362280"/>
                  </a:lnTo>
                  <a:lnTo>
                    <a:pt x="45783" y="315175"/>
                  </a:lnTo>
                  <a:lnTo>
                    <a:pt x="44170" y="294843"/>
                  </a:lnTo>
                  <a:lnTo>
                    <a:pt x="45783" y="274497"/>
                  </a:lnTo>
                  <a:lnTo>
                    <a:pt x="69837" y="227088"/>
                  </a:lnTo>
                  <a:lnTo>
                    <a:pt x="114376" y="203873"/>
                  </a:lnTo>
                  <a:lnTo>
                    <a:pt x="131914" y="202323"/>
                  </a:lnTo>
                  <a:lnTo>
                    <a:pt x="154889" y="204647"/>
                  </a:lnTo>
                  <a:lnTo>
                    <a:pt x="175475" y="211582"/>
                  </a:lnTo>
                  <a:lnTo>
                    <a:pt x="193687" y="223139"/>
                  </a:lnTo>
                  <a:lnTo>
                    <a:pt x="209499" y="239331"/>
                  </a:lnTo>
                  <a:lnTo>
                    <a:pt x="209499" y="188010"/>
                  </a:lnTo>
                  <a:lnTo>
                    <a:pt x="191935" y="177558"/>
                  </a:lnTo>
                  <a:lnTo>
                    <a:pt x="173240" y="170103"/>
                  </a:lnTo>
                  <a:lnTo>
                    <a:pt x="153428" y="165620"/>
                  </a:lnTo>
                  <a:lnTo>
                    <a:pt x="132499" y="164134"/>
                  </a:lnTo>
                  <a:lnTo>
                    <a:pt x="105079" y="166458"/>
                  </a:lnTo>
                  <a:lnTo>
                    <a:pt x="57645" y="185115"/>
                  </a:lnTo>
                  <a:lnTo>
                    <a:pt x="21158" y="221297"/>
                  </a:lnTo>
                  <a:lnTo>
                    <a:pt x="2349" y="268300"/>
                  </a:lnTo>
                  <a:lnTo>
                    <a:pt x="0" y="295440"/>
                  </a:lnTo>
                  <a:lnTo>
                    <a:pt x="2336" y="322275"/>
                  </a:lnTo>
                  <a:lnTo>
                    <a:pt x="20980" y="368681"/>
                  </a:lnTo>
                  <a:lnTo>
                    <a:pt x="57238" y="404304"/>
                  </a:lnTo>
                  <a:lnTo>
                    <a:pt x="104838" y="422643"/>
                  </a:lnTo>
                  <a:lnTo>
                    <a:pt x="132499" y="424942"/>
                  </a:lnTo>
                  <a:lnTo>
                    <a:pt x="153758" y="423341"/>
                  </a:lnTo>
                  <a:lnTo>
                    <a:pt x="173977" y="418528"/>
                  </a:lnTo>
                  <a:lnTo>
                    <a:pt x="193154" y="410514"/>
                  </a:lnTo>
                  <a:lnTo>
                    <a:pt x="211289" y="399288"/>
                  </a:lnTo>
                  <a:lnTo>
                    <a:pt x="211289" y="347954"/>
                  </a:lnTo>
                  <a:close/>
                </a:path>
                <a:path w="1263650" h="425450">
                  <a:moveTo>
                    <a:pt x="361708" y="81572"/>
                  </a:moveTo>
                  <a:lnTo>
                    <a:pt x="358736" y="74599"/>
                  </a:lnTo>
                  <a:lnTo>
                    <a:pt x="346798" y="62674"/>
                  </a:lnTo>
                  <a:lnTo>
                    <a:pt x="339826" y="59690"/>
                  </a:lnTo>
                  <a:lnTo>
                    <a:pt x="323900" y="59690"/>
                  </a:lnTo>
                  <a:lnTo>
                    <a:pt x="316953" y="62674"/>
                  </a:lnTo>
                  <a:lnTo>
                    <a:pt x="305015" y="74599"/>
                  </a:lnTo>
                  <a:lnTo>
                    <a:pt x="302031" y="81572"/>
                  </a:lnTo>
                  <a:lnTo>
                    <a:pt x="302031" y="97497"/>
                  </a:lnTo>
                  <a:lnTo>
                    <a:pt x="305015" y="104444"/>
                  </a:lnTo>
                  <a:lnTo>
                    <a:pt x="316953" y="116382"/>
                  </a:lnTo>
                  <a:lnTo>
                    <a:pt x="323900" y="119367"/>
                  </a:lnTo>
                  <a:lnTo>
                    <a:pt x="339826" y="119367"/>
                  </a:lnTo>
                  <a:lnTo>
                    <a:pt x="346798" y="116382"/>
                  </a:lnTo>
                  <a:lnTo>
                    <a:pt x="358736" y="104444"/>
                  </a:lnTo>
                  <a:lnTo>
                    <a:pt x="361708" y="97497"/>
                  </a:lnTo>
                  <a:lnTo>
                    <a:pt x="361708" y="81572"/>
                  </a:lnTo>
                  <a:close/>
                </a:path>
                <a:path w="1263650" h="425450">
                  <a:moveTo>
                    <a:pt x="465569" y="81572"/>
                  </a:moveTo>
                  <a:lnTo>
                    <a:pt x="462584" y="74599"/>
                  </a:lnTo>
                  <a:lnTo>
                    <a:pt x="450646" y="62674"/>
                  </a:lnTo>
                  <a:lnTo>
                    <a:pt x="443687" y="59690"/>
                  </a:lnTo>
                  <a:lnTo>
                    <a:pt x="427748" y="59690"/>
                  </a:lnTo>
                  <a:lnTo>
                    <a:pt x="420801" y="62674"/>
                  </a:lnTo>
                  <a:lnTo>
                    <a:pt x="408863" y="74599"/>
                  </a:lnTo>
                  <a:lnTo>
                    <a:pt x="405892" y="81572"/>
                  </a:lnTo>
                  <a:lnTo>
                    <a:pt x="405892" y="97497"/>
                  </a:lnTo>
                  <a:lnTo>
                    <a:pt x="408863" y="104444"/>
                  </a:lnTo>
                  <a:lnTo>
                    <a:pt x="420801" y="116382"/>
                  </a:lnTo>
                  <a:lnTo>
                    <a:pt x="427748" y="119367"/>
                  </a:lnTo>
                  <a:lnTo>
                    <a:pt x="443687" y="119367"/>
                  </a:lnTo>
                  <a:lnTo>
                    <a:pt x="450646" y="116382"/>
                  </a:lnTo>
                  <a:lnTo>
                    <a:pt x="462584" y="104444"/>
                  </a:lnTo>
                  <a:lnTo>
                    <a:pt x="465569" y="97497"/>
                  </a:lnTo>
                  <a:lnTo>
                    <a:pt x="465569" y="81572"/>
                  </a:lnTo>
                  <a:close/>
                </a:path>
                <a:path w="1263650" h="425450">
                  <a:moveTo>
                    <a:pt x="498983" y="302602"/>
                  </a:moveTo>
                  <a:lnTo>
                    <a:pt x="498208" y="275297"/>
                  </a:lnTo>
                  <a:lnTo>
                    <a:pt x="496773" y="266788"/>
                  </a:lnTo>
                  <a:lnTo>
                    <a:pt x="494068" y="250672"/>
                  </a:lnTo>
                  <a:lnTo>
                    <a:pt x="475716" y="209486"/>
                  </a:lnTo>
                  <a:lnTo>
                    <a:pt x="454825" y="187579"/>
                  </a:lnTo>
                  <a:lnTo>
                    <a:pt x="454825" y="266788"/>
                  </a:lnTo>
                  <a:lnTo>
                    <a:pt x="309194" y="266788"/>
                  </a:lnTo>
                  <a:lnTo>
                    <a:pt x="325247" y="230251"/>
                  </a:lnTo>
                  <a:lnTo>
                    <a:pt x="356717" y="206883"/>
                  </a:lnTo>
                  <a:lnTo>
                    <a:pt x="382003" y="202323"/>
                  </a:lnTo>
                  <a:lnTo>
                    <a:pt x="395719" y="203466"/>
                  </a:lnTo>
                  <a:lnTo>
                    <a:pt x="395401" y="203466"/>
                  </a:lnTo>
                  <a:lnTo>
                    <a:pt x="407593" y="206730"/>
                  </a:lnTo>
                  <a:lnTo>
                    <a:pt x="438531" y="229463"/>
                  </a:lnTo>
                  <a:lnTo>
                    <a:pt x="454825" y="266788"/>
                  </a:lnTo>
                  <a:lnTo>
                    <a:pt x="454825" y="187579"/>
                  </a:lnTo>
                  <a:lnTo>
                    <a:pt x="436460" y="175475"/>
                  </a:lnTo>
                  <a:lnTo>
                    <a:pt x="411137" y="166966"/>
                  </a:lnTo>
                  <a:lnTo>
                    <a:pt x="382003" y="164134"/>
                  </a:lnTo>
                  <a:lnTo>
                    <a:pt x="355930" y="166458"/>
                  </a:lnTo>
                  <a:lnTo>
                    <a:pt x="312064" y="185115"/>
                  </a:lnTo>
                  <a:lnTo>
                    <a:pt x="279908" y="221297"/>
                  </a:lnTo>
                  <a:lnTo>
                    <a:pt x="263499" y="268300"/>
                  </a:lnTo>
                  <a:lnTo>
                    <a:pt x="261442" y="295440"/>
                  </a:lnTo>
                  <a:lnTo>
                    <a:pt x="263715" y="325437"/>
                  </a:lnTo>
                  <a:lnTo>
                    <a:pt x="281927" y="373773"/>
                  </a:lnTo>
                  <a:lnTo>
                    <a:pt x="316915" y="406488"/>
                  </a:lnTo>
                  <a:lnTo>
                    <a:pt x="360184" y="422897"/>
                  </a:lnTo>
                  <a:lnTo>
                    <a:pt x="384390" y="424954"/>
                  </a:lnTo>
                  <a:lnTo>
                    <a:pt x="407885" y="423049"/>
                  </a:lnTo>
                  <a:lnTo>
                    <a:pt x="449072" y="407835"/>
                  </a:lnTo>
                  <a:lnTo>
                    <a:pt x="483323" y="376453"/>
                  </a:lnTo>
                  <a:lnTo>
                    <a:pt x="497192" y="354520"/>
                  </a:lnTo>
                  <a:lnTo>
                    <a:pt x="461391" y="334822"/>
                  </a:lnTo>
                  <a:lnTo>
                    <a:pt x="456425" y="344335"/>
                  </a:lnTo>
                  <a:lnTo>
                    <a:pt x="450494" y="353187"/>
                  </a:lnTo>
                  <a:lnTo>
                    <a:pt x="412889" y="382282"/>
                  </a:lnTo>
                  <a:lnTo>
                    <a:pt x="384987" y="386753"/>
                  </a:lnTo>
                  <a:lnTo>
                    <a:pt x="368947" y="385292"/>
                  </a:lnTo>
                  <a:lnTo>
                    <a:pt x="328891" y="363474"/>
                  </a:lnTo>
                  <a:lnTo>
                    <a:pt x="307289" y="320509"/>
                  </a:lnTo>
                  <a:lnTo>
                    <a:pt x="305612" y="302602"/>
                  </a:lnTo>
                  <a:lnTo>
                    <a:pt x="498983" y="302602"/>
                  </a:lnTo>
                  <a:close/>
                </a:path>
                <a:path w="1263650" h="425450">
                  <a:moveTo>
                    <a:pt x="950734" y="294843"/>
                  </a:moveTo>
                  <a:lnTo>
                    <a:pt x="941565" y="243814"/>
                  </a:lnTo>
                  <a:lnTo>
                    <a:pt x="914514" y="202323"/>
                  </a:lnTo>
                  <a:lnTo>
                    <a:pt x="906564" y="195440"/>
                  </a:lnTo>
                  <a:lnTo>
                    <a:pt x="906564" y="294843"/>
                  </a:lnTo>
                  <a:lnTo>
                    <a:pt x="904963" y="315175"/>
                  </a:lnTo>
                  <a:lnTo>
                    <a:pt x="880897" y="362280"/>
                  </a:lnTo>
                  <a:lnTo>
                    <a:pt x="836701" y="385229"/>
                  </a:lnTo>
                  <a:lnTo>
                    <a:pt x="819429" y="386753"/>
                  </a:lnTo>
                  <a:lnTo>
                    <a:pt x="802157" y="385229"/>
                  </a:lnTo>
                  <a:lnTo>
                    <a:pt x="757948" y="362280"/>
                  </a:lnTo>
                  <a:lnTo>
                    <a:pt x="733894" y="315175"/>
                  </a:lnTo>
                  <a:lnTo>
                    <a:pt x="732294" y="294843"/>
                  </a:lnTo>
                  <a:lnTo>
                    <a:pt x="733869" y="274497"/>
                  </a:lnTo>
                  <a:lnTo>
                    <a:pt x="757656" y="227101"/>
                  </a:lnTo>
                  <a:lnTo>
                    <a:pt x="801916" y="203873"/>
                  </a:lnTo>
                  <a:lnTo>
                    <a:pt x="819429" y="202323"/>
                  </a:lnTo>
                  <a:lnTo>
                    <a:pt x="837006" y="203873"/>
                  </a:lnTo>
                  <a:lnTo>
                    <a:pt x="881202" y="226796"/>
                  </a:lnTo>
                  <a:lnTo>
                    <a:pt x="904976" y="274256"/>
                  </a:lnTo>
                  <a:lnTo>
                    <a:pt x="906564" y="294843"/>
                  </a:lnTo>
                  <a:lnTo>
                    <a:pt x="906564" y="195440"/>
                  </a:lnTo>
                  <a:lnTo>
                    <a:pt x="894499" y="185280"/>
                  </a:lnTo>
                  <a:lnTo>
                    <a:pt x="872629" y="173532"/>
                  </a:lnTo>
                  <a:lnTo>
                    <a:pt x="848398" y="166484"/>
                  </a:lnTo>
                  <a:lnTo>
                    <a:pt x="821817" y="164134"/>
                  </a:lnTo>
                  <a:lnTo>
                    <a:pt x="792454" y="166966"/>
                  </a:lnTo>
                  <a:lnTo>
                    <a:pt x="767651" y="175475"/>
                  </a:lnTo>
                  <a:lnTo>
                    <a:pt x="747395" y="189649"/>
                  </a:lnTo>
                  <a:lnTo>
                    <a:pt x="731697" y="209486"/>
                  </a:lnTo>
                  <a:lnTo>
                    <a:pt x="730504" y="209486"/>
                  </a:lnTo>
                  <a:lnTo>
                    <a:pt x="739508" y="159753"/>
                  </a:lnTo>
                  <a:lnTo>
                    <a:pt x="761898" y="116763"/>
                  </a:lnTo>
                  <a:lnTo>
                    <a:pt x="791565" y="89941"/>
                  </a:lnTo>
                  <a:lnTo>
                    <a:pt x="833539" y="74002"/>
                  </a:lnTo>
                  <a:lnTo>
                    <a:pt x="861212" y="67449"/>
                  </a:lnTo>
                  <a:lnTo>
                    <a:pt x="869581" y="65290"/>
                  </a:lnTo>
                  <a:lnTo>
                    <a:pt x="904925" y="50063"/>
                  </a:lnTo>
                  <a:lnTo>
                    <a:pt x="933500" y="20370"/>
                  </a:lnTo>
                  <a:lnTo>
                    <a:pt x="942378" y="0"/>
                  </a:lnTo>
                  <a:lnTo>
                    <a:pt x="894626" y="0"/>
                  </a:lnTo>
                  <a:lnTo>
                    <a:pt x="891844" y="7569"/>
                  </a:lnTo>
                  <a:lnTo>
                    <a:pt x="886866" y="13830"/>
                  </a:lnTo>
                  <a:lnTo>
                    <a:pt x="843495" y="32029"/>
                  </a:lnTo>
                  <a:lnTo>
                    <a:pt x="826300" y="35712"/>
                  </a:lnTo>
                  <a:lnTo>
                    <a:pt x="821905" y="36715"/>
                  </a:lnTo>
                  <a:lnTo>
                    <a:pt x="817537" y="37909"/>
                  </a:lnTo>
                  <a:lnTo>
                    <a:pt x="802030" y="41681"/>
                  </a:lnTo>
                  <a:lnTo>
                    <a:pt x="797547" y="43078"/>
                  </a:lnTo>
                  <a:lnTo>
                    <a:pt x="791171" y="45859"/>
                  </a:lnTo>
                  <a:lnTo>
                    <a:pt x="787298" y="47459"/>
                  </a:lnTo>
                  <a:lnTo>
                    <a:pt x="778141" y="51041"/>
                  </a:lnTo>
                  <a:lnTo>
                    <a:pt x="773861" y="53022"/>
                  </a:lnTo>
                  <a:lnTo>
                    <a:pt x="733196" y="85712"/>
                  </a:lnTo>
                  <a:lnTo>
                    <a:pt x="699389" y="158762"/>
                  </a:lnTo>
                  <a:lnTo>
                    <a:pt x="690943" y="208178"/>
                  </a:lnTo>
                  <a:lnTo>
                    <a:pt x="688124" y="266192"/>
                  </a:lnTo>
                  <a:lnTo>
                    <a:pt x="690740" y="307746"/>
                  </a:lnTo>
                  <a:lnTo>
                    <a:pt x="711619" y="371614"/>
                  </a:lnTo>
                  <a:lnTo>
                    <a:pt x="747776" y="407492"/>
                  </a:lnTo>
                  <a:lnTo>
                    <a:pt x="790448" y="423011"/>
                  </a:lnTo>
                  <a:lnTo>
                    <a:pt x="815251" y="424954"/>
                  </a:lnTo>
                  <a:lnTo>
                    <a:pt x="843978" y="422643"/>
                  </a:lnTo>
                  <a:lnTo>
                    <a:pt x="892911" y="404139"/>
                  </a:lnTo>
                  <a:lnTo>
                    <a:pt x="929589" y="368261"/>
                  </a:lnTo>
                  <a:lnTo>
                    <a:pt x="948385" y="321703"/>
                  </a:lnTo>
                  <a:lnTo>
                    <a:pt x="950734" y="294843"/>
                  </a:lnTo>
                  <a:close/>
                </a:path>
                <a:path w="1263650" h="425450">
                  <a:moveTo>
                    <a:pt x="1263497" y="294843"/>
                  </a:moveTo>
                  <a:lnTo>
                    <a:pt x="1254175" y="243078"/>
                  </a:lnTo>
                  <a:lnTo>
                    <a:pt x="1227175" y="202323"/>
                  </a:lnTo>
                  <a:lnTo>
                    <a:pt x="1219327" y="195554"/>
                  </a:lnTo>
                  <a:lnTo>
                    <a:pt x="1219327" y="294843"/>
                  </a:lnTo>
                  <a:lnTo>
                    <a:pt x="1217726" y="315175"/>
                  </a:lnTo>
                  <a:lnTo>
                    <a:pt x="1193673" y="362280"/>
                  </a:lnTo>
                  <a:lnTo>
                    <a:pt x="1149464" y="385229"/>
                  </a:lnTo>
                  <a:lnTo>
                    <a:pt x="1132192" y="386753"/>
                  </a:lnTo>
                  <a:lnTo>
                    <a:pt x="1114920" y="385229"/>
                  </a:lnTo>
                  <a:lnTo>
                    <a:pt x="1070724" y="362280"/>
                  </a:lnTo>
                  <a:lnTo>
                    <a:pt x="1046657" y="315175"/>
                  </a:lnTo>
                  <a:lnTo>
                    <a:pt x="1045057" y="294843"/>
                  </a:lnTo>
                  <a:lnTo>
                    <a:pt x="1046645" y="274497"/>
                  </a:lnTo>
                  <a:lnTo>
                    <a:pt x="1070419" y="227101"/>
                  </a:lnTo>
                  <a:lnTo>
                    <a:pt x="1114679" y="203873"/>
                  </a:lnTo>
                  <a:lnTo>
                    <a:pt x="1132192" y="202323"/>
                  </a:lnTo>
                  <a:lnTo>
                    <a:pt x="1149769" y="203873"/>
                  </a:lnTo>
                  <a:lnTo>
                    <a:pt x="1193977" y="226796"/>
                  </a:lnTo>
                  <a:lnTo>
                    <a:pt x="1217752" y="274256"/>
                  </a:lnTo>
                  <a:lnTo>
                    <a:pt x="1219327" y="294843"/>
                  </a:lnTo>
                  <a:lnTo>
                    <a:pt x="1219327" y="195554"/>
                  </a:lnTo>
                  <a:lnTo>
                    <a:pt x="1206322" y="184950"/>
                  </a:lnTo>
                  <a:lnTo>
                    <a:pt x="1184046" y="173380"/>
                  </a:lnTo>
                  <a:lnTo>
                    <a:pt x="1159332" y="166446"/>
                  </a:lnTo>
                  <a:lnTo>
                    <a:pt x="1132192" y="164134"/>
                  </a:lnTo>
                  <a:lnTo>
                    <a:pt x="1105052" y="166446"/>
                  </a:lnTo>
                  <a:lnTo>
                    <a:pt x="1058049" y="184950"/>
                  </a:lnTo>
                  <a:lnTo>
                    <a:pt x="1021867" y="220878"/>
                  </a:lnTo>
                  <a:lnTo>
                    <a:pt x="1003223" y="267728"/>
                  </a:lnTo>
                  <a:lnTo>
                    <a:pt x="1000887" y="294843"/>
                  </a:lnTo>
                  <a:lnTo>
                    <a:pt x="1003223" y="321703"/>
                  </a:lnTo>
                  <a:lnTo>
                    <a:pt x="1021867" y="368261"/>
                  </a:lnTo>
                  <a:lnTo>
                    <a:pt x="1058049" y="404139"/>
                  </a:lnTo>
                  <a:lnTo>
                    <a:pt x="1105052" y="422643"/>
                  </a:lnTo>
                  <a:lnTo>
                    <a:pt x="1132192" y="424954"/>
                  </a:lnTo>
                  <a:lnTo>
                    <a:pt x="1159332" y="422643"/>
                  </a:lnTo>
                  <a:lnTo>
                    <a:pt x="1206322" y="404139"/>
                  </a:lnTo>
                  <a:lnTo>
                    <a:pt x="1242517" y="368261"/>
                  </a:lnTo>
                  <a:lnTo>
                    <a:pt x="1261160" y="321703"/>
                  </a:lnTo>
                  <a:lnTo>
                    <a:pt x="1263497" y="29484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894183" y="5411657"/>
              <a:ext cx="223218" cy="248882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848662" y="5405697"/>
              <a:ext cx="14678660" cy="1109980"/>
            </a:xfrm>
            <a:custGeom>
              <a:avLst/>
              <a:gdLst/>
              <a:ahLst/>
              <a:cxnLst/>
              <a:rect l="l" t="t" r="r" b="b"/>
              <a:pathLst>
                <a:path w="14678660" h="1109979">
                  <a:moveTo>
                    <a:pt x="393915" y="823633"/>
                  </a:moveTo>
                  <a:lnTo>
                    <a:pt x="0" y="823633"/>
                  </a:lnTo>
                  <a:lnTo>
                    <a:pt x="0" y="861822"/>
                  </a:lnTo>
                  <a:lnTo>
                    <a:pt x="393915" y="861822"/>
                  </a:lnTo>
                  <a:lnTo>
                    <a:pt x="393915" y="823633"/>
                  </a:lnTo>
                  <a:close/>
                </a:path>
                <a:path w="14678660" h="1109979">
                  <a:moveTo>
                    <a:pt x="806323" y="722210"/>
                  </a:moveTo>
                  <a:lnTo>
                    <a:pt x="763346" y="722210"/>
                  </a:lnTo>
                  <a:lnTo>
                    <a:pt x="763346" y="823810"/>
                  </a:lnTo>
                  <a:lnTo>
                    <a:pt x="646366" y="823810"/>
                  </a:lnTo>
                  <a:lnTo>
                    <a:pt x="646366" y="722210"/>
                  </a:lnTo>
                  <a:lnTo>
                    <a:pt x="603389" y="722210"/>
                  </a:lnTo>
                  <a:lnTo>
                    <a:pt x="603389" y="823810"/>
                  </a:lnTo>
                  <a:lnTo>
                    <a:pt x="603389" y="863180"/>
                  </a:lnTo>
                  <a:lnTo>
                    <a:pt x="603389" y="969860"/>
                  </a:lnTo>
                  <a:lnTo>
                    <a:pt x="646366" y="969860"/>
                  </a:lnTo>
                  <a:lnTo>
                    <a:pt x="646366" y="863180"/>
                  </a:lnTo>
                  <a:lnTo>
                    <a:pt x="763346" y="863180"/>
                  </a:lnTo>
                  <a:lnTo>
                    <a:pt x="763346" y="969860"/>
                  </a:lnTo>
                  <a:lnTo>
                    <a:pt x="806323" y="969860"/>
                  </a:lnTo>
                  <a:lnTo>
                    <a:pt x="806323" y="863180"/>
                  </a:lnTo>
                  <a:lnTo>
                    <a:pt x="806323" y="823810"/>
                  </a:lnTo>
                  <a:lnTo>
                    <a:pt x="806323" y="722210"/>
                  </a:lnTo>
                  <a:close/>
                </a:path>
                <a:path w="14678660" h="1109979">
                  <a:moveTo>
                    <a:pt x="1120254" y="722172"/>
                  </a:moveTo>
                  <a:lnTo>
                    <a:pt x="1079665" y="722172"/>
                  </a:lnTo>
                  <a:lnTo>
                    <a:pt x="1079665" y="846315"/>
                  </a:lnTo>
                  <a:lnTo>
                    <a:pt x="1078268" y="864971"/>
                  </a:lnTo>
                  <a:lnTo>
                    <a:pt x="1057300" y="911974"/>
                  </a:lnTo>
                  <a:lnTo>
                    <a:pt x="1014971" y="937209"/>
                  </a:lnTo>
                  <a:lnTo>
                    <a:pt x="1014552" y="937209"/>
                  </a:lnTo>
                  <a:lnTo>
                    <a:pt x="997305" y="938822"/>
                  </a:lnTo>
                  <a:lnTo>
                    <a:pt x="949794" y="924229"/>
                  </a:lnTo>
                  <a:lnTo>
                    <a:pt x="921575" y="883094"/>
                  </a:lnTo>
                  <a:lnTo>
                    <a:pt x="916139" y="845718"/>
                  </a:lnTo>
                  <a:lnTo>
                    <a:pt x="917600" y="825512"/>
                  </a:lnTo>
                  <a:lnTo>
                    <a:pt x="939711" y="778586"/>
                  </a:lnTo>
                  <a:lnTo>
                    <a:pt x="980948" y="755916"/>
                  </a:lnTo>
                  <a:lnTo>
                    <a:pt x="997305" y="754405"/>
                  </a:lnTo>
                  <a:lnTo>
                    <a:pt x="1013028" y="755916"/>
                  </a:lnTo>
                  <a:lnTo>
                    <a:pt x="1054608" y="778281"/>
                  </a:lnTo>
                  <a:lnTo>
                    <a:pt x="1078103" y="825512"/>
                  </a:lnTo>
                  <a:lnTo>
                    <a:pt x="1079665" y="846315"/>
                  </a:lnTo>
                  <a:lnTo>
                    <a:pt x="1079665" y="722172"/>
                  </a:lnTo>
                  <a:lnTo>
                    <a:pt x="1077277" y="722172"/>
                  </a:lnTo>
                  <a:lnTo>
                    <a:pt x="1077277" y="757389"/>
                  </a:lnTo>
                  <a:lnTo>
                    <a:pt x="1074483" y="754405"/>
                  </a:lnTo>
                  <a:lnTo>
                    <a:pt x="1060348" y="739368"/>
                  </a:lnTo>
                  <a:lnTo>
                    <a:pt x="1040574" y="726503"/>
                  </a:lnTo>
                  <a:lnTo>
                    <a:pt x="1017968" y="718794"/>
                  </a:lnTo>
                  <a:lnTo>
                    <a:pt x="992530" y="716216"/>
                  </a:lnTo>
                  <a:lnTo>
                    <a:pt x="968146" y="718362"/>
                  </a:lnTo>
                  <a:lnTo>
                    <a:pt x="925322" y="735520"/>
                  </a:lnTo>
                  <a:lnTo>
                    <a:pt x="891603" y="769353"/>
                  </a:lnTo>
                  <a:lnTo>
                    <a:pt x="874141" y="816940"/>
                  </a:lnTo>
                  <a:lnTo>
                    <a:pt x="871956" y="845718"/>
                  </a:lnTo>
                  <a:lnTo>
                    <a:pt x="874166" y="875042"/>
                  </a:lnTo>
                  <a:lnTo>
                    <a:pt x="891768" y="923391"/>
                  </a:lnTo>
                  <a:lnTo>
                    <a:pt x="925728" y="957554"/>
                  </a:lnTo>
                  <a:lnTo>
                    <a:pt x="968400" y="974864"/>
                  </a:lnTo>
                  <a:lnTo>
                    <a:pt x="992530" y="977023"/>
                  </a:lnTo>
                  <a:lnTo>
                    <a:pt x="1017524" y="974420"/>
                  </a:lnTo>
                  <a:lnTo>
                    <a:pt x="1039977" y="966584"/>
                  </a:lnTo>
                  <a:lnTo>
                    <a:pt x="1059903" y="953528"/>
                  </a:lnTo>
                  <a:lnTo>
                    <a:pt x="1073873" y="938822"/>
                  </a:lnTo>
                  <a:lnTo>
                    <a:pt x="1077277" y="935240"/>
                  </a:lnTo>
                  <a:lnTo>
                    <a:pt x="1077277" y="969860"/>
                  </a:lnTo>
                  <a:lnTo>
                    <a:pt x="1120254" y="969860"/>
                  </a:lnTo>
                  <a:lnTo>
                    <a:pt x="1120254" y="935240"/>
                  </a:lnTo>
                  <a:lnTo>
                    <a:pt x="1120254" y="757389"/>
                  </a:lnTo>
                  <a:lnTo>
                    <a:pt x="1120254" y="722172"/>
                  </a:lnTo>
                  <a:close/>
                </a:path>
                <a:path w="14678660" h="1109979">
                  <a:moveTo>
                    <a:pt x="1400759" y="722172"/>
                  </a:moveTo>
                  <a:lnTo>
                    <a:pt x="1201420" y="722172"/>
                  </a:lnTo>
                  <a:lnTo>
                    <a:pt x="1201420" y="761542"/>
                  </a:lnTo>
                  <a:lnTo>
                    <a:pt x="1201420" y="969822"/>
                  </a:lnTo>
                  <a:lnTo>
                    <a:pt x="1244384" y="969822"/>
                  </a:lnTo>
                  <a:lnTo>
                    <a:pt x="1244384" y="761542"/>
                  </a:lnTo>
                  <a:lnTo>
                    <a:pt x="1357782" y="761542"/>
                  </a:lnTo>
                  <a:lnTo>
                    <a:pt x="1357782" y="969822"/>
                  </a:lnTo>
                  <a:lnTo>
                    <a:pt x="1400759" y="969822"/>
                  </a:lnTo>
                  <a:lnTo>
                    <a:pt x="1400759" y="761542"/>
                  </a:lnTo>
                  <a:lnTo>
                    <a:pt x="1400759" y="722172"/>
                  </a:lnTo>
                  <a:close/>
                </a:path>
                <a:path w="14678660" h="1109979">
                  <a:moveTo>
                    <a:pt x="1730209" y="847509"/>
                  </a:moveTo>
                  <a:lnTo>
                    <a:pt x="1722069" y="797902"/>
                  </a:lnTo>
                  <a:lnTo>
                    <a:pt x="1697685" y="755307"/>
                  </a:lnTo>
                  <a:lnTo>
                    <a:pt x="1696745" y="754405"/>
                  </a:lnTo>
                  <a:lnTo>
                    <a:pt x="1686039" y="744067"/>
                  </a:lnTo>
                  <a:lnTo>
                    <a:pt x="1686039" y="847509"/>
                  </a:lnTo>
                  <a:lnTo>
                    <a:pt x="1684680" y="865543"/>
                  </a:lnTo>
                  <a:lnTo>
                    <a:pt x="1684655" y="865886"/>
                  </a:lnTo>
                  <a:lnTo>
                    <a:pt x="1663954" y="912266"/>
                  </a:lnTo>
                  <a:lnTo>
                    <a:pt x="1622767" y="937171"/>
                  </a:lnTo>
                  <a:lnTo>
                    <a:pt x="1605470" y="938822"/>
                  </a:lnTo>
                  <a:lnTo>
                    <a:pt x="1587842" y="937171"/>
                  </a:lnTo>
                  <a:lnTo>
                    <a:pt x="1581721" y="935240"/>
                  </a:lnTo>
                  <a:lnTo>
                    <a:pt x="1571967" y="932180"/>
                  </a:lnTo>
                  <a:lnTo>
                    <a:pt x="1535455" y="898258"/>
                  </a:lnTo>
                  <a:lnTo>
                    <a:pt x="1524025" y="865886"/>
                  </a:lnTo>
                  <a:lnTo>
                    <a:pt x="1523936" y="865543"/>
                  </a:lnTo>
                  <a:lnTo>
                    <a:pt x="1522552" y="847509"/>
                  </a:lnTo>
                  <a:lnTo>
                    <a:pt x="1522501" y="846912"/>
                  </a:lnTo>
                  <a:lnTo>
                    <a:pt x="1524050" y="827138"/>
                  </a:lnTo>
                  <a:lnTo>
                    <a:pt x="1524076" y="826808"/>
                  </a:lnTo>
                  <a:lnTo>
                    <a:pt x="1528737" y="809015"/>
                  </a:lnTo>
                  <a:lnTo>
                    <a:pt x="1528775" y="808863"/>
                  </a:lnTo>
                  <a:lnTo>
                    <a:pt x="1560563" y="768502"/>
                  </a:lnTo>
                  <a:lnTo>
                    <a:pt x="1586623" y="756793"/>
                  </a:lnTo>
                  <a:lnTo>
                    <a:pt x="1589201" y="755967"/>
                  </a:lnTo>
                  <a:lnTo>
                    <a:pt x="1604873" y="754405"/>
                  </a:lnTo>
                  <a:lnTo>
                    <a:pt x="1620494" y="755967"/>
                  </a:lnTo>
                  <a:lnTo>
                    <a:pt x="1635163" y="760666"/>
                  </a:lnTo>
                  <a:lnTo>
                    <a:pt x="1672272" y="793127"/>
                  </a:lnTo>
                  <a:lnTo>
                    <a:pt x="1684426" y="826808"/>
                  </a:lnTo>
                  <a:lnTo>
                    <a:pt x="1684515" y="827138"/>
                  </a:lnTo>
                  <a:lnTo>
                    <a:pt x="1686001" y="846912"/>
                  </a:lnTo>
                  <a:lnTo>
                    <a:pt x="1686039" y="847509"/>
                  </a:lnTo>
                  <a:lnTo>
                    <a:pt x="1686039" y="744067"/>
                  </a:lnTo>
                  <a:lnTo>
                    <a:pt x="1679981" y="738200"/>
                  </a:lnTo>
                  <a:lnTo>
                    <a:pt x="1659407" y="725982"/>
                  </a:lnTo>
                  <a:lnTo>
                    <a:pt x="1636255" y="718743"/>
                  </a:lnTo>
                  <a:lnTo>
                    <a:pt x="1636966" y="718743"/>
                  </a:lnTo>
                  <a:lnTo>
                    <a:pt x="1609648" y="716203"/>
                  </a:lnTo>
                  <a:lnTo>
                    <a:pt x="1584871" y="718743"/>
                  </a:lnTo>
                  <a:lnTo>
                    <a:pt x="1562493" y="726351"/>
                  </a:lnTo>
                  <a:lnTo>
                    <a:pt x="1542503" y="739038"/>
                  </a:lnTo>
                  <a:lnTo>
                    <a:pt x="1524901" y="756793"/>
                  </a:lnTo>
                  <a:lnTo>
                    <a:pt x="1524901" y="722172"/>
                  </a:lnTo>
                  <a:lnTo>
                    <a:pt x="1481924" y="722172"/>
                  </a:lnTo>
                  <a:lnTo>
                    <a:pt x="1481924" y="1109522"/>
                  </a:lnTo>
                  <a:lnTo>
                    <a:pt x="1524901" y="1109522"/>
                  </a:lnTo>
                  <a:lnTo>
                    <a:pt x="1524901" y="935240"/>
                  </a:lnTo>
                  <a:lnTo>
                    <a:pt x="1542389" y="953528"/>
                  </a:lnTo>
                  <a:lnTo>
                    <a:pt x="1562646" y="966571"/>
                  </a:lnTo>
                  <a:lnTo>
                    <a:pt x="1585658" y="974407"/>
                  </a:lnTo>
                  <a:lnTo>
                    <a:pt x="1611439" y="977011"/>
                  </a:lnTo>
                  <a:lnTo>
                    <a:pt x="1637207" y="974648"/>
                  </a:lnTo>
                  <a:lnTo>
                    <a:pt x="1660220" y="967549"/>
                  </a:lnTo>
                  <a:lnTo>
                    <a:pt x="1680476" y="955700"/>
                  </a:lnTo>
                  <a:lnTo>
                    <a:pt x="1697977" y="939126"/>
                  </a:lnTo>
                  <a:lnTo>
                    <a:pt x="1698180" y="938822"/>
                  </a:lnTo>
                  <a:lnTo>
                    <a:pt x="1712074" y="919187"/>
                  </a:lnTo>
                  <a:lnTo>
                    <a:pt x="1722145" y="897267"/>
                  </a:lnTo>
                  <a:lnTo>
                    <a:pt x="1728190" y="873379"/>
                  </a:lnTo>
                  <a:lnTo>
                    <a:pt x="1730209" y="847509"/>
                  </a:lnTo>
                  <a:close/>
                </a:path>
                <a:path w="14678660" h="1109979">
                  <a:moveTo>
                    <a:pt x="2008327" y="703084"/>
                  </a:moveTo>
                  <a:lnTo>
                    <a:pt x="1838833" y="885710"/>
                  </a:lnTo>
                  <a:lnTo>
                    <a:pt x="1838833" y="722172"/>
                  </a:lnTo>
                  <a:lnTo>
                    <a:pt x="1795843" y="722172"/>
                  </a:lnTo>
                  <a:lnTo>
                    <a:pt x="1795843" y="987183"/>
                  </a:lnTo>
                  <a:lnTo>
                    <a:pt x="1965363" y="804532"/>
                  </a:lnTo>
                  <a:lnTo>
                    <a:pt x="1965363" y="969860"/>
                  </a:lnTo>
                  <a:lnTo>
                    <a:pt x="2008327" y="969860"/>
                  </a:lnTo>
                  <a:lnTo>
                    <a:pt x="2008327" y="703084"/>
                  </a:lnTo>
                  <a:close/>
                </a:path>
                <a:path w="14678660" h="1109979">
                  <a:moveTo>
                    <a:pt x="2383129" y="969860"/>
                  </a:moveTo>
                  <a:lnTo>
                    <a:pt x="2323439" y="703072"/>
                  </a:lnTo>
                  <a:lnTo>
                    <a:pt x="2223173" y="904811"/>
                  </a:lnTo>
                  <a:lnTo>
                    <a:pt x="2120519" y="703072"/>
                  </a:lnTo>
                  <a:lnTo>
                    <a:pt x="2060829" y="969860"/>
                  </a:lnTo>
                  <a:lnTo>
                    <a:pt x="2105012" y="969860"/>
                  </a:lnTo>
                  <a:lnTo>
                    <a:pt x="2136635" y="816470"/>
                  </a:lnTo>
                  <a:lnTo>
                    <a:pt x="2221992" y="987171"/>
                  </a:lnTo>
                  <a:lnTo>
                    <a:pt x="2306142" y="816470"/>
                  </a:lnTo>
                  <a:lnTo>
                    <a:pt x="2338959" y="969860"/>
                  </a:lnTo>
                  <a:lnTo>
                    <a:pt x="2383129" y="969860"/>
                  </a:lnTo>
                  <a:close/>
                </a:path>
                <a:path w="14678660" h="1109979">
                  <a:moveTo>
                    <a:pt x="2657081" y="854671"/>
                  </a:moveTo>
                  <a:lnTo>
                    <a:pt x="2656294" y="827366"/>
                  </a:lnTo>
                  <a:lnTo>
                    <a:pt x="2654858" y="818857"/>
                  </a:lnTo>
                  <a:lnTo>
                    <a:pt x="2652153" y="802741"/>
                  </a:lnTo>
                  <a:lnTo>
                    <a:pt x="2633789" y="761568"/>
                  </a:lnTo>
                  <a:lnTo>
                    <a:pt x="2612898" y="739648"/>
                  </a:lnTo>
                  <a:lnTo>
                    <a:pt x="2612898" y="818857"/>
                  </a:lnTo>
                  <a:lnTo>
                    <a:pt x="2467279" y="818857"/>
                  </a:lnTo>
                  <a:lnTo>
                    <a:pt x="2483332" y="782320"/>
                  </a:lnTo>
                  <a:lnTo>
                    <a:pt x="2514803" y="758952"/>
                  </a:lnTo>
                  <a:lnTo>
                    <a:pt x="2540089" y="754405"/>
                  </a:lnTo>
                  <a:lnTo>
                    <a:pt x="2553792" y="755548"/>
                  </a:lnTo>
                  <a:lnTo>
                    <a:pt x="2553487" y="755548"/>
                  </a:lnTo>
                  <a:lnTo>
                    <a:pt x="2565679" y="758812"/>
                  </a:lnTo>
                  <a:lnTo>
                    <a:pt x="2596629" y="781532"/>
                  </a:lnTo>
                  <a:lnTo>
                    <a:pt x="2612898" y="818857"/>
                  </a:lnTo>
                  <a:lnTo>
                    <a:pt x="2612898" y="739648"/>
                  </a:lnTo>
                  <a:lnTo>
                    <a:pt x="2594546" y="727544"/>
                  </a:lnTo>
                  <a:lnTo>
                    <a:pt x="2569222" y="719048"/>
                  </a:lnTo>
                  <a:lnTo>
                    <a:pt x="2540089" y="716203"/>
                  </a:lnTo>
                  <a:lnTo>
                    <a:pt x="2514028" y="718540"/>
                  </a:lnTo>
                  <a:lnTo>
                    <a:pt x="2470327" y="737196"/>
                  </a:lnTo>
                  <a:lnTo>
                    <a:pt x="2438425" y="773379"/>
                  </a:lnTo>
                  <a:lnTo>
                    <a:pt x="2422156" y="820369"/>
                  </a:lnTo>
                  <a:lnTo>
                    <a:pt x="2420124" y="847509"/>
                  </a:lnTo>
                  <a:lnTo>
                    <a:pt x="2422385" y="877747"/>
                  </a:lnTo>
                  <a:lnTo>
                    <a:pt x="2440432" y="926236"/>
                  </a:lnTo>
                  <a:lnTo>
                    <a:pt x="2475166" y="958723"/>
                  </a:lnTo>
                  <a:lnTo>
                    <a:pt x="2518283" y="974979"/>
                  </a:lnTo>
                  <a:lnTo>
                    <a:pt x="2542489" y="977011"/>
                  </a:lnTo>
                  <a:lnTo>
                    <a:pt x="2565755" y="975118"/>
                  </a:lnTo>
                  <a:lnTo>
                    <a:pt x="2587244" y="969416"/>
                  </a:lnTo>
                  <a:lnTo>
                    <a:pt x="2606941" y="959904"/>
                  </a:lnTo>
                  <a:lnTo>
                    <a:pt x="2624848" y="946581"/>
                  </a:lnTo>
                  <a:lnTo>
                    <a:pt x="2632672" y="938822"/>
                  </a:lnTo>
                  <a:lnTo>
                    <a:pt x="2633459" y="938047"/>
                  </a:lnTo>
                  <a:lnTo>
                    <a:pt x="2641396" y="928535"/>
                  </a:lnTo>
                  <a:lnTo>
                    <a:pt x="2648674" y="918044"/>
                  </a:lnTo>
                  <a:lnTo>
                    <a:pt x="2655278" y="906602"/>
                  </a:lnTo>
                  <a:lnTo>
                    <a:pt x="2619464" y="886904"/>
                  </a:lnTo>
                  <a:lnTo>
                    <a:pt x="2614511" y="896416"/>
                  </a:lnTo>
                  <a:lnTo>
                    <a:pt x="2608580" y="905256"/>
                  </a:lnTo>
                  <a:lnTo>
                    <a:pt x="2570378" y="934351"/>
                  </a:lnTo>
                  <a:lnTo>
                    <a:pt x="2543073" y="938822"/>
                  </a:lnTo>
                  <a:lnTo>
                    <a:pt x="2527287" y="937374"/>
                  </a:lnTo>
                  <a:lnTo>
                    <a:pt x="2487561" y="915555"/>
                  </a:lnTo>
                  <a:lnTo>
                    <a:pt x="2465971" y="872578"/>
                  </a:lnTo>
                  <a:lnTo>
                    <a:pt x="2464295" y="854671"/>
                  </a:lnTo>
                  <a:lnTo>
                    <a:pt x="2657081" y="854671"/>
                  </a:lnTo>
                  <a:close/>
                </a:path>
                <a:path w="14678660" h="1109979">
                  <a:moveTo>
                    <a:pt x="2971000" y="847509"/>
                  </a:moveTo>
                  <a:lnTo>
                    <a:pt x="2962872" y="797902"/>
                  </a:lnTo>
                  <a:lnTo>
                    <a:pt x="2938488" y="755307"/>
                  </a:lnTo>
                  <a:lnTo>
                    <a:pt x="2937548" y="754405"/>
                  </a:lnTo>
                  <a:lnTo>
                    <a:pt x="2926842" y="744067"/>
                  </a:lnTo>
                  <a:lnTo>
                    <a:pt x="2926842" y="847509"/>
                  </a:lnTo>
                  <a:lnTo>
                    <a:pt x="2925483" y="865543"/>
                  </a:lnTo>
                  <a:lnTo>
                    <a:pt x="2925457" y="865886"/>
                  </a:lnTo>
                  <a:lnTo>
                    <a:pt x="2904756" y="912266"/>
                  </a:lnTo>
                  <a:lnTo>
                    <a:pt x="2863570" y="937171"/>
                  </a:lnTo>
                  <a:lnTo>
                    <a:pt x="2846260" y="938822"/>
                  </a:lnTo>
                  <a:lnTo>
                    <a:pt x="2828645" y="937171"/>
                  </a:lnTo>
                  <a:lnTo>
                    <a:pt x="2822524" y="935240"/>
                  </a:lnTo>
                  <a:lnTo>
                    <a:pt x="2812770" y="932180"/>
                  </a:lnTo>
                  <a:lnTo>
                    <a:pt x="2776258" y="898258"/>
                  </a:lnTo>
                  <a:lnTo>
                    <a:pt x="2764828" y="865886"/>
                  </a:lnTo>
                  <a:lnTo>
                    <a:pt x="2764739" y="865543"/>
                  </a:lnTo>
                  <a:lnTo>
                    <a:pt x="2763355" y="847509"/>
                  </a:lnTo>
                  <a:lnTo>
                    <a:pt x="2763304" y="846912"/>
                  </a:lnTo>
                  <a:lnTo>
                    <a:pt x="2764840" y="827138"/>
                  </a:lnTo>
                  <a:lnTo>
                    <a:pt x="2764866" y="826808"/>
                  </a:lnTo>
                  <a:lnTo>
                    <a:pt x="2769539" y="809015"/>
                  </a:lnTo>
                  <a:lnTo>
                    <a:pt x="2769578" y="808863"/>
                  </a:lnTo>
                  <a:lnTo>
                    <a:pt x="2801366" y="768502"/>
                  </a:lnTo>
                  <a:lnTo>
                    <a:pt x="2827426" y="756793"/>
                  </a:lnTo>
                  <a:lnTo>
                    <a:pt x="2830004" y="755967"/>
                  </a:lnTo>
                  <a:lnTo>
                    <a:pt x="2845663" y="754405"/>
                  </a:lnTo>
                  <a:lnTo>
                    <a:pt x="2861297" y="755967"/>
                  </a:lnTo>
                  <a:lnTo>
                    <a:pt x="2875953" y="760666"/>
                  </a:lnTo>
                  <a:lnTo>
                    <a:pt x="2889643" y="768502"/>
                  </a:lnTo>
                  <a:lnTo>
                    <a:pt x="2902369" y="779475"/>
                  </a:lnTo>
                  <a:lnTo>
                    <a:pt x="2913075" y="793127"/>
                  </a:lnTo>
                  <a:lnTo>
                    <a:pt x="2920644" y="808863"/>
                  </a:lnTo>
                  <a:lnTo>
                    <a:pt x="2920720" y="809015"/>
                  </a:lnTo>
                  <a:lnTo>
                    <a:pt x="2925229" y="826808"/>
                  </a:lnTo>
                  <a:lnTo>
                    <a:pt x="2925305" y="827138"/>
                  </a:lnTo>
                  <a:lnTo>
                    <a:pt x="2926791" y="846912"/>
                  </a:lnTo>
                  <a:lnTo>
                    <a:pt x="2926842" y="847509"/>
                  </a:lnTo>
                  <a:lnTo>
                    <a:pt x="2926842" y="744067"/>
                  </a:lnTo>
                  <a:lnTo>
                    <a:pt x="2920784" y="738200"/>
                  </a:lnTo>
                  <a:lnTo>
                    <a:pt x="2900210" y="725982"/>
                  </a:lnTo>
                  <a:lnTo>
                    <a:pt x="2877058" y="718743"/>
                  </a:lnTo>
                  <a:lnTo>
                    <a:pt x="2877756" y="718743"/>
                  </a:lnTo>
                  <a:lnTo>
                    <a:pt x="2850438" y="716203"/>
                  </a:lnTo>
                  <a:lnTo>
                    <a:pt x="2825673" y="718743"/>
                  </a:lnTo>
                  <a:lnTo>
                    <a:pt x="2803296" y="726351"/>
                  </a:lnTo>
                  <a:lnTo>
                    <a:pt x="2783306" y="739038"/>
                  </a:lnTo>
                  <a:lnTo>
                    <a:pt x="2765704" y="756793"/>
                  </a:lnTo>
                  <a:lnTo>
                    <a:pt x="2765704" y="722172"/>
                  </a:lnTo>
                  <a:lnTo>
                    <a:pt x="2722715" y="722172"/>
                  </a:lnTo>
                  <a:lnTo>
                    <a:pt x="2722715" y="1109522"/>
                  </a:lnTo>
                  <a:lnTo>
                    <a:pt x="2765704" y="1109522"/>
                  </a:lnTo>
                  <a:lnTo>
                    <a:pt x="2765704" y="935240"/>
                  </a:lnTo>
                  <a:lnTo>
                    <a:pt x="2783192" y="953528"/>
                  </a:lnTo>
                  <a:lnTo>
                    <a:pt x="2803448" y="966571"/>
                  </a:lnTo>
                  <a:lnTo>
                    <a:pt x="2826461" y="974407"/>
                  </a:lnTo>
                  <a:lnTo>
                    <a:pt x="2852229" y="977011"/>
                  </a:lnTo>
                  <a:lnTo>
                    <a:pt x="2878010" y="974648"/>
                  </a:lnTo>
                  <a:lnTo>
                    <a:pt x="2901023" y="967549"/>
                  </a:lnTo>
                  <a:lnTo>
                    <a:pt x="2921279" y="955700"/>
                  </a:lnTo>
                  <a:lnTo>
                    <a:pt x="2938780" y="939126"/>
                  </a:lnTo>
                  <a:lnTo>
                    <a:pt x="2938983" y="938822"/>
                  </a:lnTo>
                  <a:lnTo>
                    <a:pt x="2952877" y="919187"/>
                  </a:lnTo>
                  <a:lnTo>
                    <a:pt x="2962948" y="897267"/>
                  </a:lnTo>
                  <a:lnTo>
                    <a:pt x="2968993" y="873379"/>
                  </a:lnTo>
                  <a:lnTo>
                    <a:pt x="2971000" y="847509"/>
                  </a:lnTo>
                  <a:close/>
                </a:path>
                <a:path w="14678660" h="1109979">
                  <a:moveTo>
                    <a:pt x="3098723" y="925703"/>
                  </a:moveTo>
                  <a:lnTo>
                    <a:pt x="3059341" y="911377"/>
                  </a:lnTo>
                  <a:lnTo>
                    <a:pt x="3010395" y="1049248"/>
                  </a:lnTo>
                  <a:lnTo>
                    <a:pt x="3038449" y="1060577"/>
                  </a:lnTo>
                  <a:lnTo>
                    <a:pt x="3098723" y="925703"/>
                  </a:lnTo>
                  <a:close/>
                </a:path>
                <a:path w="14678660" h="1109979">
                  <a:moveTo>
                    <a:pt x="3586327" y="846912"/>
                  </a:moveTo>
                  <a:lnTo>
                    <a:pt x="3577158" y="795883"/>
                  </a:lnTo>
                  <a:lnTo>
                    <a:pt x="3550107" y="754405"/>
                  </a:lnTo>
                  <a:lnTo>
                    <a:pt x="3542157" y="747522"/>
                  </a:lnTo>
                  <a:lnTo>
                    <a:pt x="3542157" y="846912"/>
                  </a:lnTo>
                  <a:lnTo>
                    <a:pt x="3540556" y="867244"/>
                  </a:lnTo>
                  <a:lnTo>
                    <a:pt x="3516503" y="914361"/>
                  </a:lnTo>
                  <a:lnTo>
                    <a:pt x="3472294" y="937298"/>
                  </a:lnTo>
                  <a:lnTo>
                    <a:pt x="3455022" y="938822"/>
                  </a:lnTo>
                  <a:lnTo>
                    <a:pt x="3437750" y="937298"/>
                  </a:lnTo>
                  <a:lnTo>
                    <a:pt x="3393554" y="914361"/>
                  </a:lnTo>
                  <a:lnTo>
                    <a:pt x="3369487" y="867244"/>
                  </a:lnTo>
                  <a:lnTo>
                    <a:pt x="3367887" y="846912"/>
                  </a:lnTo>
                  <a:lnTo>
                    <a:pt x="3369462" y="826566"/>
                  </a:lnTo>
                  <a:lnTo>
                    <a:pt x="3393249" y="779170"/>
                  </a:lnTo>
                  <a:lnTo>
                    <a:pt x="3437509" y="755954"/>
                  </a:lnTo>
                  <a:lnTo>
                    <a:pt x="3455022" y="754405"/>
                  </a:lnTo>
                  <a:lnTo>
                    <a:pt x="3472599" y="755954"/>
                  </a:lnTo>
                  <a:lnTo>
                    <a:pt x="3516795" y="778878"/>
                  </a:lnTo>
                  <a:lnTo>
                    <a:pt x="3540569" y="826325"/>
                  </a:lnTo>
                  <a:lnTo>
                    <a:pt x="3542157" y="846912"/>
                  </a:lnTo>
                  <a:lnTo>
                    <a:pt x="3542157" y="747522"/>
                  </a:lnTo>
                  <a:lnTo>
                    <a:pt x="3530104" y="737362"/>
                  </a:lnTo>
                  <a:lnTo>
                    <a:pt x="3508222" y="725614"/>
                  </a:lnTo>
                  <a:lnTo>
                    <a:pt x="3483991" y="718566"/>
                  </a:lnTo>
                  <a:lnTo>
                    <a:pt x="3457410" y="716216"/>
                  </a:lnTo>
                  <a:lnTo>
                    <a:pt x="3428047" y="719048"/>
                  </a:lnTo>
                  <a:lnTo>
                    <a:pt x="3403244" y="727557"/>
                  </a:lnTo>
                  <a:lnTo>
                    <a:pt x="3382988" y="741730"/>
                  </a:lnTo>
                  <a:lnTo>
                    <a:pt x="3367290" y="761580"/>
                  </a:lnTo>
                  <a:lnTo>
                    <a:pt x="3366097" y="761580"/>
                  </a:lnTo>
                  <a:lnTo>
                    <a:pt x="3375101" y="711822"/>
                  </a:lnTo>
                  <a:lnTo>
                    <a:pt x="3397491" y="668832"/>
                  </a:lnTo>
                  <a:lnTo>
                    <a:pt x="3427158" y="642010"/>
                  </a:lnTo>
                  <a:lnTo>
                    <a:pt x="3469132" y="626084"/>
                  </a:lnTo>
                  <a:lnTo>
                    <a:pt x="3496805" y="619518"/>
                  </a:lnTo>
                  <a:lnTo>
                    <a:pt x="3505174" y="617359"/>
                  </a:lnTo>
                  <a:lnTo>
                    <a:pt x="3540518" y="602132"/>
                  </a:lnTo>
                  <a:lnTo>
                    <a:pt x="3569093" y="572439"/>
                  </a:lnTo>
                  <a:lnTo>
                    <a:pt x="3577971" y="552069"/>
                  </a:lnTo>
                  <a:lnTo>
                    <a:pt x="3530219" y="552069"/>
                  </a:lnTo>
                  <a:lnTo>
                    <a:pt x="3527437" y="559650"/>
                  </a:lnTo>
                  <a:lnTo>
                    <a:pt x="3522472" y="565912"/>
                  </a:lnTo>
                  <a:lnTo>
                    <a:pt x="3479088" y="584111"/>
                  </a:lnTo>
                  <a:lnTo>
                    <a:pt x="3461893" y="587794"/>
                  </a:lnTo>
                  <a:lnTo>
                    <a:pt x="3457498" y="588784"/>
                  </a:lnTo>
                  <a:lnTo>
                    <a:pt x="3453130" y="589978"/>
                  </a:lnTo>
                  <a:lnTo>
                    <a:pt x="3437623" y="593763"/>
                  </a:lnTo>
                  <a:lnTo>
                    <a:pt x="3433140" y="595147"/>
                  </a:lnTo>
                  <a:lnTo>
                    <a:pt x="3426764" y="597941"/>
                  </a:lnTo>
                  <a:lnTo>
                    <a:pt x="3422891" y="599528"/>
                  </a:lnTo>
                  <a:lnTo>
                    <a:pt x="3413734" y="603110"/>
                  </a:lnTo>
                  <a:lnTo>
                    <a:pt x="3409454" y="605104"/>
                  </a:lnTo>
                  <a:lnTo>
                    <a:pt x="3368789" y="637794"/>
                  </a:lnTo>
                  <a:lnTo>
                    <a:pt x="3334982" y="710844"/>
                  </a:lnTo>
                  <a:lnTo>
                    <a:pt x="3326536" y="760260"/>
                  </a:lnTo>
                  <a:lnTo>
                    <a:pt x="3323717" y="818273"/>
                  </a:lnTo>
                  <a:lnTo>
                    <a:pt x="3326333" y="859828"/>
                  </a:lnTo>
                  <a:lnTo>
                    <a:pt x="3347224" y="923683"/>
                  </a:lnTo>
                  <a:lnTo>
                    <a:pt x="3383369" y="959573"/>
                  </a:lnTo>
                  <a:lnTo>
                    <a:pt x="3426041" y="975080"/>
                  </a:lnTo>
                  <a:lnTo>
                    <a:pt x="3450844" y="977023"/>
                  </a:lnTo>
                  <a:lnTo>
                    <a:pt x="3479571" y="974712"/>
                  </a:lnTo>
                  <a:lnTo>
                    <a:pt x="3505454" y="967778"/>
                  </a:lnTo>
                  <a:lnTo>
                    <a:pt x="3528504" y="956221"/>
                  </a:lnTo>
                  <a:lnTo>
                    <a:pt x="3548723" y="940028"/>
                  </a:lnTo>
                  <a:lnTo>
                    <a:pt x="3549726" y="938822"/>
                  </a:lnTo>
                  <a:lnTo>
                    <a:pt x="3565182" y="920330"/>
                  </a:lnTo>
                  <a:lnTo>
                    <a:pt x="3576929" y="898245"/>
                  </a:lnTo>
                  <a:lnTo>
                    <a:pt x="3583978" y="873772"/>
                  </a:lnTo>
                  <a:lnTo>
                    <a:pt x="3586327" y="846912"/>
                  </a:lnTo>
                  <a:close/>
                </a:path>
                <a:path w="14678660" h="1109979">
                  <a:moveTo>
                    <a:pt x="3899065" y="846912"/>
                  </a:moveTo>
                  <a:lnTo>
                    <a:pt x="3889730" y="795147"/>
                  </a:lnTo>
                  <a:lnTo>
                    <a:pt x="3862743" y="754405"/>
                  </a:lnTo>
                  <a:lnTo>
                    <a:pt x="3854894" y="747623"/>
                  </a:lnTo>
                  <a:lnTo>
                    <a:pt x="3854894" y="846912"/>
                  </a:lnTo>
                  <a:lnTo>
                    <a:pt x="3853294" y="867244"/>
                  </a:lnTo>
                  <a:lnTo>
                    <a:pt x="3829227" y="914361"/>
                  </a:lnTo>
                  <a:lnTo>
                    <a:pt x="3785031" y="937298"/>
                  </a:lnTo>
                  <a:lnTo>
                    <a:pt x="3767759" y="938822"/>
                  </a:lnTo>
                  <a:lnTo>
                    <a:pt x="3750487" y="937298"/>
                  </a:lnTo>
                  <a:lnTo>
                    <a:pt x="3706279" y="914361"/>
                  </a:lnTo>
                  <a:lnTo>
                    <a:pt x="3682225" y="867244"/>
                  </a:lnTo>
                  <a:lnTo>
                    <a:pt x="3680612" y="846912"/>
                  </a:lnTo>
                  <a:lnTo>
                    <a:pt x="3682200" y="826566"/>
                  </a:lnTo>
                  <a:lnTo>
                    <a:pt x="3705974" y="779170"/>
                  </a:lnTo>
                  <a:lnTo>
                    <a:pt x="3750233" y="755954"/>
                  </a:lnTo>
                  <a:lnTo>
                    <a:pt x="3767759" y="754405"/>
                  </a:lnTo>
                  <a:lnTo>
                    <a:pt x="3785336" y="755954"/>
                  </a:lnTo>
                  <a:lnTo>
                    <a:pt x="3829532" y="778878"/>
                  </a:lnTo>
                  <a:lnTo>
                    <a:pt x="3853307" y="826325"/>
                  </a:lnTo>
                  <a:lnTo>
                    <a:pt x="3854894" y="846912"/>
                  </a:lnTo>
                  <a:lnTo>
                    <a:pt x="3854894" y="747623"/>
                  </a:lnTo>
                  <a:lnTo>
                    <a:pt x="3841889" y="737019"/>
                  </a:lnTo>
                  <a:lnTo>
                    <a:pt x="3819601" y="725462"/>
                  </a:lnTo>
                  <a:lnTo>
                    <a:pt x="3794899" y="718527"/>
                  </a:lnTo>
                  <a:lnTo>
                    <a:pt x="3767759" y="716216"/>
                  </a:lnTo>
                  <a:lnTo>
                    <a:pt x="3740620" y="718527"/>
                  </a:lnTo>
                  <a:lnTo>
                    <a:pt x="3693617" y="737019"/>
                  </a:lnTo>
                  <a:lnTo>
                    <a:pt x="3657435" y="772947"/>
                  </a:lnTo>
                  <a:lnTo>
                    <a:pt x="3638778" y="819797"/>
                  </a:lnTo>
                  <a:lnTo>
                    <a:pt x="3636454" y="846912"/>
                  </a:lnTo>
                  <a:lnTo>
                    <a:pt x="3638778" y="873772"/>
                  </a:lnTo>
                  <a:lnTo>
                    <a:pt x="3657435" y="920330"/>
                  </a:lnTo>
                  <a:lnTo>
                    <a:pt x="3693617" y="956221"/>
                  </a:lnTo>
                  <a:lnTo>
                    <a:pt x="3740620" y="974712"/>
                  </a:lnTo>
                  <a:lnTo>
                    <a:pt x="3767759" y="977023"/>
                  </a:lnTo>
                  <a:lnTo>
                    <a:pt x="3794899" y="974712"/>
                  </a:lnTo>
                  <a:lnTo>
                    <a:pt x="3841889" y="956221"/>
                  </a:lnTo>
                  <a:lnTo>
                    <a:pt x="3878072" y="920330"/>
                  </a:lnTo>
                  <a:lnTo>
                    <a:pt x="3896728" y="873772"/>
                  </a:lnTo>
                  <a:lnTo>
                    <a:pt x="3899065" y="846912"/>
                  </a:lnTo>
                  <a:close/>
                </a:path>
                <a:path w="14678660" h="1109979">
                  <a:moveTo>
                    <a:pt x="11571300" y="138468"/>
                  </a:moveTo>
                  <a:lnTo>
                    <a:pt x="11570513" y="111163"/>
                  </a:lnTo>
                  <a:lnTo>
                    <a:pt x="11569078" y="102654"/>
                  </a:lnTo>
                  <a:lnTo>
                    <a:pt x="11566373" y="86537"/>
                  </a:lnTo>
                  <a:lnTo>
                    <a:pt x="11548008" y="45351"/>
                  </a:lnTo>
                  <a:lnTo>
                    <a:pt x="11527117" y="23431"/>
                  </a:lnTo>
                  <a:lnTo>
                    <a:pt x="11527117" y="102654"/>
                  </a:lnTo>
                  <a:lnTo>
                    <a:pt x="11381499" y="102654"/>
                  </a:lnTo>
                  <a:lnTo>
                    <a:pt x="11397564" y="66116"/>
                  </a:lnTo>
                  <a:lnTo>
                    <a:pt x="11429022" y="42748"/>
                  </a:lnTo>
                  <a:lnTo>
                    <a:pt x="11454308" y="38188"/>
                  </a:lnTo>
                  <a:lnTo>
                    <a:pt x="11468024" y="39331"/>
                  </a:lnTo>
                  <a:lnTo>
                    <a:pt x="11467706" y="39331"/>
                  </a:lnTo>
                  <a:lnTo>
                    <a:pt x="11479898" y="42595"/>
                  </a:lnTo>
                  <a:lnTo>
                    <a:pt x="11510848" y="65328"/>
                  </a:lnTo>
                  <a:lnTo>
                    <a:pt x="11527117" y="102654"/>
                  </a:lnTo>
                  <a:lnTo>
                    <a:pt x="11527117" y="23431"/>
                  </a:lnTo>
                  <a:lnTo>
                    <a:pt x="11508765" y="11341"/>
                  </a:lnTo>
                  <a:lnTo>
                    <a:pt x="11483442" y="2832"/>
                  </a:lnTo>
                  <a:lnTo>
                    <a:pt x="11454308" y="0"/>
                  </a:lnTo>
                  <a:lnTo>
                    <a:pt x="11428247" y="2324"/>
                  </a:lnTo>
                  <a:lnTo>
                    <a:pt x="11384547" y="20980"/>
                  </a:lnTo>
                  <a:lnTo>
                    <a:pt x="11352644" y="57162"/>
                  </a:lnTo>
                  <a:lnTo>
                    <a:pt x="11336376" y="104165"/>
                  </a:lnTo>
                  <a:lnTo>
                    <a:pt x="11334344" y="131305"/>
                  </a:lnTo>
                  <a:lnTo>
                    <a:pt x="11336604" y="161531"/>
                  </a:lnTo>
                  <a:lnTo>
                    <a:pt x="11354664" y="210032"/>
                  </a:lnTo>
                  <a:lnTo>
                    <a:pt x="11389385" y="242519"/>
                  </a:lnTo>
                  <a:lnTo>
                    <a:pt x="11432515" y="258775"/>
                  </a:lnTo>
                  <a:lnTo>
                    <a:pt x="11456708" y="260807"/>
                  </a:lnTo>
                  <a:lnTo>
                    <a:pt x="11479987" y="258902"/>
                  </a:lnTo>
                  <a:lnTo>
                    <a:pt x="11521161" y="243687"/>
                  </a:lnTo>
                  <a:lnTo>
                    <a:pt x="11555628" y="212318"/>
                  </a:lnTo>
                  <a:lnTo>
                    <a:pt x="11569497" y="190385"/>
                  </a:lnTo>
                  <a:lnTo>
                    <a:pt x="11533683" y="170688"/>
                  </a:lnTo>
                  <a:lnTo>
                    <a:pt x="11528730" y="180200"/>
                  </a:lnTo>
                  <a:lnTo>
                    <a:pt x="11522799" y="189052"/>
                  </a:lnTo>
                  <a:lnTo>
                    <a:pt x="11484597" y="218147"/>
                  </a:lnTo>
                  <a:lnTo>
                    <a:pt x="11457292" y="222618"/>
                  </a:lnTo>
                  <a:lnTo>
                    <a:pt x="11441519" y="221157"/>
                  </a:lnTo>
                  <a:lnTo>
                    <a:pt x="11401781" y="199339"/>
                  </a:lnTo>
                  <a:lnTo>
                    <a:pt x="11380191" y="156375"/>
                  </a:lnTo>
                  <a:lnTo>
                    <a:pt x="11378514" y="138468"/>
                  </a:lnTo>
                  <a:lnTo>
                    <a:pt x="11571300" y="138468"/>
                  </a:lnTo>
                  <a:close/>
                </a:path>
                <a:path w="14678660" h="1109979">
                  <a:moveTo>
                    <a:pt x="11858409" y="138468"/>
                  </a:moveTo>
                  <a:lnTo>
                    <a:pt x="11857622" y="111163"/>
                  </a:lnTo>
                  <a:lnTo>
                    <a:pt x="11856187" y="102654"/>
                  </a:lnTo>
                  <a:lnTo>
                    <a:pt x="11853482" y="86537"/>
                  </a:lnTo>
                  <a:lnTo>
                    <a:pt x="11835130" y="45351"/>
                  </a:lnTo>
                  <a:lnTo>
                    <a:pt x="11814239" y="23431"/>
                  </a:lnTo>
                  <a:lnTo>
                    <a:pt x="11814239" y="102654"/>
                  </a:lnTo>
                  <a:lnTo>
                    <a:pt x="11668620" y="102654"/>
                  </a:lnTo>
                  <a:lnTo>
                    <a:pt x="11684673" y="66116"/>
                  </a:lnTo>
                  <a:lnTo>
                    <a:pt x="11716131" y="42748"/>
                  </a:lnTo>
                  <a:lnTo>
                    <a:pt x="11741417" y="38188"/>
                  </a:lnTo>
                  <a:lnTo>
                    <a:pt x="11755133" y="39331"/>
                  </a:lnTo>
                  <a:lnTo>
                    <a:pt x="11754815" y="39331"/>
                  </a:lnTo>
                  <a:lnTo>
                    <a:pt x="11767007" y="42595"/>
                  </a:lnTo>
                  <a:lnTo>
                    <a:pt x="11797957" y="65328"/>
                  </a:lnTo>
                  <a:lnTo>
                    <a:pt x="11814239" y="102654"/>
                  </a:lnTo>
                  <a:lnTo>
                    <a:pt x="11814239" y="23431"/>
                  </a:lnTo>
                  <a:lnTo>
                    <a:pt x="11795887" y="11341"/>
                  </a:lnTo>
                  <a:lnTo>
                    <a:pt x="11770551" y="2832"/>
                  </a:lnTo>
                  <a:lnTo>
                    <a:pt x="11741417" y="0"/>
                  </a:lnTo>
                  <a:lnTo>
                    <a:pt x="11715369" y="2324"/>
                  </a:lnTo>
                  <a:lnTo>
                    <a:pt x="11671656" y="20980"/>
                  </a:lnTo>
                  <a:lnTo>
                    <a:pt x="11639753" y="57162"/>
                  </a:lnTo>
                  <a:lnTo>
                    <a:pt x="11623485" y="104165"/>
                  </a:lnTo>
                  <a:lnTo>
                    <a:pt x="11621453" y="131305"/>
                  </a:lnTo>
                  <a:lnTo>
                    <a:pt x="11623713" y="161531"/>
                  </a:lnTo>
                  <a:lnTo>
                    <a:pt x="11641773" y="210032"/>
                  </a:lnTo>
                  <a:lnTo>
                    <a:pt x="11676494" y="242519"/>
                  </a:lnTo>
                  <a:lnTo>
                    <a:pt x="11719624" y="258775"/>
                  </a:lnTo>
                  <a:lnTo>
                    <a:pt x="11743817" y="260807"/>
                  </a:lnTo>
                  <a:lnTo>
                    <a:pt x="11767096" y="258902"/>
                  </a:lnTo>
                  <a:lnTo>
                    <a:pt x="11808282" y="243687"/>
                  </a:lnTo>
                  <a:lnTo>
                    <a:pt x="11842737" y="212318"/>
                  </a:lnTo>
                  <a:lnTo>
                    <a:pt x="11856606" y="190385"/>
                  </a:lnTo>
                  <a:lnTo>
                    <a:pt x="11820804" y="170688"/>
                  </a:lnTo>
                  <a:lnTo>
                    <a:pt x="11815839" y="180200"/>
                  </a:lnTo>
                  <a:lnTo>
                    <a:pt x="11809908" y="189052"/>
                  </a:lnTo>
                  <a:lnTo>
                    <a:pt x="11771719" y="218147"/>
                  </a:lnTo>
                  <a:lnTo>
                    <a:pt x="11744401" y="222618"/>
                  </a:lnTo>
                  <a:lnTo>
                    <a:pt x="11728628" y="221157"/>
                  </a:lnTo>
                  <a:lnTo>
                    <a:pt x="11688902" y="199339"/>
                  </a:lnTo>
                  <a:lnTo>
                    <a:pt x="11667300" y="156375"/>
                  </a:lnTo>
                  <a:lnTo>
                    <a:pt x="11665636" y="138468"/>
                  </a:lnTo>
                  <a:lnTo>
                    <a:pt x="11858409" y="138468"/>
                  </a:lnTo>
                  <a:close/>
                </a:path>
                <a:path w="14678660" h="1109979">
                  <a:moveTo>
                    <a:pt x="12310161" y="130708"/>
                  </a:moveTo>
                  <a:lnTo>
                    <a:pt x="12300839" y="78943"/>
                  </a:lnTo>
                  <a:lnTo>
                    <a:pt x="12273852" y="38188"/>
                  </a:lnTo>
                  <a:lnTo>
                    <a:pt x="12266003" y="31419"/>
                  </a:lnTo>
                  <a:lnTo>
                    <a:pt x="12266003" y="130708"/>
                  </a:lnTo>
                  <a:lnTo>
                    <a:pt x="12264390" y="151041"/>
                  </a:lnTo>
                  <a:lnTo>
                    <a:pt x="12240336" y="198145"/>
                  </a:lnTo>
                  <a:lnTo>
                    <a:pt x="12196128" y="221094"/>
                  </a:lnTo>
                  <a:lnTo>
                    <a:pt x="12178868" y="222618"/>
                  </a:lnTo>
                  <a:lnTo>
                    <a:pt x="12161584" y="221094"/>
                  </a:lnTo>
                  <a:lnTo>
                    <a:pt x="12117388" y="198145"/>
                  </a:lnTo>
                  <a:lnTo>
                    <a:pt x="12093321" y="151041"/>
                  </a:lnTo>
                  <a:lnTo>
                    <a:pt x="12091721" y="130708"/>
                  </a:lnTo>
                  <a:lnTo>
                    <a:pt x="12093308" y="110363"/>
                  </a:lnTo>
                  <a:lnTo>
                    <a:pt x="12117083" y="62966"/>
                  </a:lnTo>
                  <a:lnTo>
                    <a:pt x="12161342" y="39738"/>
                  </a:lnTo>
                  <a:lnTo>
                    <a:pt x="12178868" y="38188"/>
                  </a:lnTo>
                  <a:lnTo>
                    <a:pt x="12196445" y="39738"/>
                  </a:lnTo>
                  <a:lnTo>
                    <a:pt x="12240641" y="62661"/>
                  </a:lnTo>
                  <a:lnTo>
                    <a:pt x="12264415" y="110121"/>
                  </a:lnTo>
                  <a:lnTo>
                    <a:pt x="12266003" y="130708"/>
                  </a:lnTo>
                  <a:lnTo>
                    <a:pt x="12266003" y="31419"/>
                  </a:lnTo>
                  <a:lnTo>
                    <a:pt x="12252998" y="20815"/>
                  </a:lnTo>
                  <a:lnTo>
                    <a:pt x="12230710" y="9245"/>
                  </a:lnTo>
                  <a:lnTo>
                    <a:pt x="12205995" y="2311"/>
                  </a:lnTo>
                  <a:lnTo>
                    <a:pt x="12178868" y="0"/>
                  </a:lnTo>
                  <a:lnTo>
                    <a:pt x="12151716" y="2311"/>
                  </a:lnTo>
                  <a:lnTo>
                    <a:pt x="12104713" y="20815"/>
                  </a:lnTo>
                  <a:lnTo>
                    <a:pt x="12068531" y="56743"/>
                  </a:lnTo>
                  <a:lnTo>
                    <a:pt x="12049887" y="103593"/>
                  </a:lnTo>
                  <a:lnTo>
                    <a:pt x="12047563" y="130708"/>
                  </a:lnTo>
                  <a:lnTo>
                    <a:pt x="12049887" y="157568"/>
                  </a:lnTo>
                  <a:lnTo>
                    <a:pt x="12068531" y="204127"/>
                  </a:lnTo>
                  <a:lnTo>
                    <a:pt x="12104713" y="240004"/>
                  </a:lnTo>
                  <a:lnTo>
                    <a:pt x="12151716" y="258508"/>
                  </a:lnTo>
                  <a:lnTo>
                    <a:pt x="12178868" y="260819"/>
                  </a:lnTo>
                  <a:lnTo>
                    <a:pt x="12205995" y="258508"/>
                  </a:lnTo>
                  <a:lnTo>
                    <a:pt x="12252998" y="240004"/>
                  </a:lnTo>
                  <a:lnTo>
                    <a:pt x="12289180" y="204127"/>
                  </a:lnTo>
                  <a:lnTo>
                    <a:pt x="12307837" y="157568"/>
                  </a:lnTo>
                  <a:lnTo>
                    <a:pt x="12310161" y="130708"/>
                  </a:lnTo>
                  <a:close/>
                </a:path>
                <a:path w="14678660" h="1109979">
                  <a:moveTo>
                    <a:pt x="12571527" y="183819"/>
                  </a:moveTo>
                  <a:lnTo>
                    <a:pt x="12554445" y="200799"/>
                  </a:lnTo>
                  <a:lnTo>
                    <a:pt x="12535408" y="212928"/>
                  </a:lnTo>
                  <a:lnTo>
                    <a:pt x="12514453" y="220192"/>
                  </a:lnTo>
                  <a:lnTo>
                    <a:pt x="12491542" y="222618"/>
                  </a:lnTo>
                  <a:lnTo>
                    <a:pt x="12474283" y="221094"/>
                  </a:lnTo>
                  <a:lnTo>
                    <a:pt x="12430074" y="198145"/>
                  </a:lnTo>
                  <a:lnTo>
                    <a:pt x="12406020" y="151041"/>
                  </a:lnTo>
                  <a:lnTo>
                    <a:pt x="12404420" y="130708"/>
                  </a:lnTo>
                  <a:lnTo>
                    <a:pt x="12406020" y="110363"/>
                  </a:lnTo>
                  <a:lnTo>
                    <a:pt x="12430074" y="62953"/>
                  </a:lnTo>
                  <a:lnTo>
                    <a:pt x="12474613" y="39738"/>
                  </a:lnTo>
                  <a:lnTo>
                    <a:pt x="12492152" y="38188"/>
                  </a:lnTo>
                  <a:lnTo>
                    <a:pt x="12515126" y="40513"/>
                  </a:lnTo>
                  <a:lnTo>
                    <a:pt x="12535726" y="47447"/>
                  </a:lnTo>
                  <a:lnTo>
                    <a:pt x="12553925" y="59004"/>
                  </a:lnTo>
                  <a:lnTo>
                    <a:pt x="12569736" y="75196"/>
                  </a:lnTo>
                  <a:lnTo>
                    <a:pt x="12569736" y="23876"/>
                  </a:lnTo>
                  <a:lnTo>
                    <a:pt x="12552172" y="13423"/>
                  </a:lnTo>
                  <a:lnTo>
                    <a:pt x="12533478" y="5969"/>
                  </a:lnTo>
                  <a:lnTo>
                    <a:pt x="12513666" y="1485"/>
                  </a:lnTo>
                  <a:lnTo>
                    <a:pt x="12492736" y="0"/>
                  </a:lnTo>
                  <a:lnTo>
                    <a:pt x="12465329" y="2324"/>
                  </a:lnTo>
                  <a:lnTo>
                    <a:pt x="12417882" y="20980"/>
                  </a:lnTo>
                  <a:lnTo>
                    <a:pt x="12381395" y="57162"/>
                  </a:lnTo>
                  <a:lnTo>
                    <a:pt x="12362586" y="104165"/>
                  </a:lnTo>
                  <a:lnTo>
                    <a:pt x="12360237" y="131305"/>
                  </a:lnTo>
                  <a:lnTo>
                    <a:pt x="12362574" y="158140"/>
                  </a:lnTo>
                  <a:lnTo>
                    <a:pt x="12381230" y="204546"/>
                  </a:lnTo>
                  <a:lnTo>
                    <a:pt x="12417489" y="240169"/>
                  </a:lnTo>
                  <a:lnTo>
                    <a:pt x="12465075" y="258508"/>
                  </a:lnTo>
                  <a:lnTo>
                    <a:pt x="12492736" y="260807"/>
                  </a:lnTo>
                  <a:lnTo>
                    <a:pt x="12513996" y="259207"/>
                  </a:lnTo>
                  <a:lnTo>
                    <a:pt x="12534214" y="254393"/>
                  </a:lnTo>
                  <a:lnTo>
                    <a:pt x="12553391" y="246380"/>
                  </a:lnTo>
                  <a:lnTo>
                    <a:pt x="12571527" y="235153"/>
                  </a:lnTo>
                  <a:lnTo>
                    <a:pt x="12571527" y="183819"/>
                  </a:lnTo>
                  <a:close/>
                </a:path>
                <a:path w="14678660" h="1109979">
                  <a:moveTo>
                    <a:pt x="12799581" y="5981"/>
                  </a:moveTo>
                  <a:lnTo>
                    <a:pt x="12601423" y="5981"/>
                  </a:lnTo>
                  <a:lnTo>
                    <a:pt x="12601423" y="45351"/>
                  </a:lnTo>
                  <a:lnTo>
                    <a:pt x="12679020" y="45351"/>
                  </a:lnTo>
                  <a:lnTo>
                    <a:pt x="12679020" y="253631"/>
                  </a:lnTo>
                  <a:lnTo>
                    <a:pt x="12721984" y="253631"/>
                  </a:lnTo>
                  <a:lnTo>
                    <a:pt x="12721984" y="45351"/>
                  </a:lnTo>
                  <a:lnTo>
                    <a:pt x="12799581" y="45351"/>
                  </a:lnTo>
                  <a:lnTo>
                    <a:pt x="12799581" y="5981"/>
                  </a:lnTo>
                  <a:close/>
                </a:path>
                <a:path w="14678660" h="1109979">
                  <a:moveTo>
                    <a:pt x="13092024" y="130708"/>
                  </a:moveTo>
                  <a:lnTo>
                    <a:pt x="13089700" y="103593"/>
                  </a:lnTo>
                  <a:lnTo>
                    <a:pt x="13082702" y="78943"/>
                  </a:lnTo>
                  <a:lnTo>
                    <a:pt x="13071043" y="56743"/>
                  </a:lnTo>
                  <a:lnTo>
                    <a:pt x="13055702" y="38188"/>
                  </a:lnTo>
                  <a:lnTo>
                    <a:pt x="13054724" y="36995"/>
                  </a:lnTo>
                  <a:lnTo>
                    <a:pt x="13047866" y="31419"/>
                  </a:lnTo>
                  <a:lnTo>
                    <a:pt x="13047866" y="130708"/>
                  </a:lnTo>
                  <a:lnTo>
                    <a:pt x="13046253" y="151041"/>
                  </a:lnTo>
                  <a:lnTo>
                    <a:pt x="13022199" y="198145"/>
                  </a:lnTo>
                  <a:lnTo>
                    <a:pt x="12977990" y="221094"/>
                  </a:lnTo>
                  <a:lnTo>
                    <a:pt x="12960718" y="222618"/>
                  </a:lnTo>
                  <a:lnTo>
                    <a:pt x="12943446" y="221094"/>
                  </a:lnTo>
                  <a:lnTo>
                    <a:pt x="12899250" y="198145"/>
                  </a:lnTo>
                  <a:lnTo>
                    <a:pt x="12875184" y="151041"/>
                  </a:lnTo>
                  <a:lnTo>
                    <a:pt x="12873584" y="130708"/>
                  </a:lnTo>
                  <a:lnTo>
                    <a:pt x="12875171" y="110363"/>
                  </a:lnTo>
                  <a:lnTo>
                    <a:pt x="12898946" y="62966"/>
                  </a:lnTo>
                  <a:lnTo>
                    <a:pt x="12943205" y="39738"/>
                  </a:lnTo>
                  <a:lnTo>
                    <a:pt x="12960718" y="38188"/>
                  </a:lnTo>
                  <a:lnTo>
                    <a:pt x="12978460" y="39738"/>
                  </a:lnTo>
                  <a:lnTo>
                    <a:pt x="12978295" y="39738"/>
                  </a:lnTo>
                  <a:lnTo>
                    <a:pt x="12994513" y="44386"/>
                  </a:lnTo>
                  <a:lnTo>
                    <a:pt x="13033591" y="76098"/>
                  </a:lnTo>
                  <a:lnTo>
                    <a:pt x="13047866" y="130708"/>
                  </a:lnTo>
                  <a:lnTo>
                    <a:pt x="13047866" y="31419"/>
                  </a:lnTo>
                  <a:lnTo>
                    <a:pt x="13034861" y="20815"/>
                  </a:lnTo>
                  <a:lnTo>
                    <a:pt x="13012573" y="9245"/>
                  </a:lnTo>
                  <a:lnTo>
                    <a:pt x="12987858" y="2311"/>
                  </a:lnTo>
                  <a:lnTo>
                    <a:pt x="12960718" y="0"/>
                  </a:lnTo>
                  <a:lnTo>
                    <a:pt x="12933579" y="2311"/>
                  </a:lnTo>
                  <a:lnTo>
                    <a:pt x="12886576" y="20815"/>
                  </a:lnTo>
                  <a:lnTo>
                    <a:pt x="12850394" y="56743"/>
                  </a:lnTo>
                  <a:lnTo>
                    <a:pt x="12831750" y="103593"/>
                  </a:lnTo>
                  <a:lnTo>
                    <a:pt x="12829413" y="130708"/>
                  </a:lnTo>
                  <a:lnTo>
                    <a:pt x="12831750" y="157568"/>
                  </a:lnTo>
                  <a:lnTo>
                    <a:pt x="12850394" y="204127"/>
                  </a:lnTo>
                  <a:lnTo>
                    <a:pt x="12886576" y="240004"/>
                  </a:lnTo>
                  <a:lnTo>
                    <a:pt x="12933579" y="258508"/>
                  </a:lnTo>
                  <a:lnTo>
                    <a:pt x="12960718" y="260819"/>
                  </a:lnTo>
                  <a:lnTo>
                    <a:pt x="12987858" y="258508"/>
                  </a:lnTo>
                  <a:lnTo>
                    <a:pt x="13034861" y="240004"/>
                  </a:lnTo>
                  <a:lnTo>
                    <a:pt x="13071043" y="204127"/>
                  </a:lnTo>
                  <a:lnTo>
                    <a:pt x="13089700" y="157568"/>
                  </a:lnTo>
                  <a:lnTo>
                    <a:pt x="13092024" y="130708"/>
                  </a:lnTo>
                  <a:close/>
                </a:path>
                <a:path w="14678660" h="1109979">
                  <a:moveTo>
                    <a:pt x="13405866" y="131305"/>
                  </a:moveTo>
                  <a:lnTo>
                    <a:pt x="13397738" y="81686"/>
                  </a:lnTo>
                  <a:lnTo>
                    <a:pt x="13373354" y="39090"/>
                  </a:lnTo>
                  <a:lnTo>
                    <a:pt x="13361708" y="27838"/>
                  </a:lnTo>
                  <a:lnTo>
                    <a:pt x="13361708" y="131305"/>
                  </a:lnTo>
                  <a:lnTo>
                    <a:pt x="13360349" y="149339"/>
                  </a:lnTo>
                  <a:lnTo>
                    <a:pt x="13339623" y="196049"/>
                  </a:lnTo>
                  <a:lnTo>
                    <a:pt x="13298437" y="220954"/>
                  </a:lnTo>
                  <a:lnTo>
                    <a:pt x="13281127" y="222618"/>
                  </a:lnTo>
                  <a:lnTo>
                    <a:pt x="13263512" y="220954"/>
                  </a:lnTo>
                  <a:lnTo>
                    <a:pt x="13221145" y="196049"/>
                  </a:lnTo>
                  <a:lnTo>
                    <a:pt x="13199694" y="149669"/>
                  </a:lnTo>
                  <a:lnTo>
                    <a:pt x="13199605" y="149339"/>
                  </a:lnTo>
                  <a:lnTo>
                    <a:pt x="13198221" y="131305"/>
                  </a:lnTo>
                  <a:lnTo>
                    <a:pt x="13198170" y="130708"/>
                  </a:lnTo>
                  <a:lnTo>
                    <a:pt x="13199707" y="110934"/>
                  </a:lnTo>
                  <a:lnTo>
                    <a:pt x="13199732" y="110604"/>
                  </a:lnTo>
                  <a:lnTo>
                    <a:pt x="13204406" y="92811"/>
                  </a:lnTo>
                  <a:lnTo>
                    <a:pt x="13204444" y="92659"/>
                  </a:lnTo>
                  <a:lnTo>
                    <a:pt x="13236220" y="52298"/>
                  </a:lnTo>
                  <a:lnTo>
                    <a:pt x="13280530" y="38188"/>
                  </a:lnTo>
                  <a:lnTo>
                    <a:pt x="13296164" y="39763"/>
                  </a:lnTo>
                  <a:lnTo>
                    <a:pt x="13337235" y="63258"/>
                  </a:lnTo>
                  <a:lnTo>
                    <a:pt x="13355511" y="92659"/>
                  </a:lnTo>
                  <a:lnTo>
                    <a:pt x="13355587" y="92811"/>
                  </a:lnTo>
                  <a:lnTo>
                    <a:pt x="13360095" y="110604"/>
                  </a:lnTo>
                  <a:lnTo>
                    <a:pt x="13360172" y="110934"/>
                  </a:lnTo>
                  <a:lnTo>
                    <a:pt x="13361657" y="130708"/>
                  </a:lnTo>
                  <a:lnTo>
                    <a:pt x="13361708" y="131305"/>
                  </a:lnTo>
                  <a:lnTo>
                    <a:pt x="13361708" y="27838"/>
                  </a:lnTo>
                  <a:lnTo>
                    <a:pt x="13355650" y="21983"/>
                  </a:lnTo>
                  <a:lnTo>
                    <a:pt x="13335076" y="9766"/>
                  </a:lnTo>
                  <a:lnTo>
                    <a:pt x="13311924" y="2540"/>
                  </a:lnTo>
                  <a:lnTo>
                    <a:pt x="13312623" y="2540"/>
                  </a:lnTo>
                  <a:lnTo>
                    <a:pt x="13285305" y="0"/>
                  </a:lnTo>
                  <a:lnTo>
                    <a:pt x="13260540" y="2540"/>
                  </a:lnTo>
                  <a:lnTo>
                    <a:pt x="13238163" y="10147"/>
                  </a:lnTo>
                  <a:lnTo>
                    <a:pt x="13218173" y="22821"/>
                  </a:lnTo>
                  <a:lnTo>
                    <a:pt x="13200571" y="40576"/>
                  </a:lnTo>
                  <a:lnTo>
                    <a:pt x="13200571" y="5969"/>
                  </a:lnTo>
                  <a:lnTo>
                    <a:pt x="13157581" y="5969"/>
                  </a:lnTo>
                  <a:lnTo>
                    <a:pt x="13157581" y="393319"/>
                  </a:lnTo>
                  <a:lnTo>
                    <a:pt x="13200571" y="393319"/>
                  </a:lnTo>
                  <a:lnTo>
                    <a:pt x="13200571" y="219036"/>
                  </a:lnTo>
                  <a:lnTo>
                    <a:pt x="13218059" y="237312"/>
                  </a:lnTo>
                  <a:lnTo>
                    <a:pt x="13238315" y="250367"/>
                  </a:lnTo>
                  <a:lnTo>
                    <a:pt x="13261327" y="258191"/>
                  </a:lnTo>
                  <a:lnTo>
                    <a:pt x="13287096" y="260807"/>
                  </a:lnTo>
                  <a:lnTo>
                    <a:pt x="13312877" y="258445"/>
                  </a:lnTo>
                  <a:lnTo>
                    <a:pt x="13335889" y="251333"/>
                  </a:lnTo>
                  <a:lnTo>
                    <a:pt x="13356146" y="239496"/>
                  </a:lnTo>
                  <a:lnTo>
                    <a:pt x="13373646" y="222910"/>
                  </a:lnTo>
                  <a:lnTo>
                    <a:pt x="13373849" y="222618"/>
                  </a:lnTo>
                  <a:lnTo>
                    <a:pt x="13387743" y="202984"/>
                  </a:lnTo>
                  <a:lnTo>
                    <a:pt x="13397814" y="181063"/>
                  </a:lnTo>
                  <a:lnTo>
                    <a:pt x="13403860" y="157175"/>
                  </a:lnTo>
                  <a:lnTo>
                    <a:pt x="13405866" y="131305"/>
                  </a:lnTo>
                  <a:close/>
                </a:path>
                <a:path w="14678660" h="1109979">
                  <a:moveTo>
                    <a:pt x="13718705" y="130708"/>
                  </a:moveTo>
                  <a:lnTo>
                    <a:pt x="13709383" y="78943"/>
                  </a:lnTo>
                  <a:lnTo>
                    <a:pt x="13682396" y="38188"/>
                  </a:lnTo>
                  <a:lnTo>
                    <a:pt x="13674547" y="31419"/>
                  </a:lnTo>
                  <a:lnTo>
                    <a:pt x="13674547" y="130708"/>
                  </a:lnTo>
                  <a:lnTo>
                    <a:pt x="13672934" y="151041"/>
                  </a:lnTo>
                  <a:lnTo>
                    <a:pt x="13648881" y="198145"/>
                  </a:lnTo>
                  <a:lnTo>
                    <a:pt x="13604672" y="221094"/>
                  </a:lnTo>
                  <a:lnTo>
                    <a:pt x="13587400" y="222618"/>
                  </a:lnTo>
                  <a:lnTo>
                    <a:pt x="13570128" y="221094"/>
                  </a:lnTo>
                  <a:lnTo>
                    <a:pt x="13525932" y="198145"/>
                  </a:lnTo>
                  <a:lnTo>
                    <a:pt x="13501865" y="151041"/>
                  </a:lnTo>
                  <a:lnTo>
                    <a:pt x="13500265" y="130708"/>
                  </a:lnTo>
                  <a:lnTo>
                    <a:pt x="13501853" y="110363"/>
                  </a:lnTo>
                  <a:lnTo>
                    <a:pt x="13525627" y="62966"/>
                  </a:lnTo>
                  <a:lnTo>
                    <a:pt x="13569887" y="39738"/>
                  </a:lnTo>
                  <a:lnTo>
                    <a:pt x="13587400" y="38188"/>
                  </a:lnTo>
                  <a:lnTo>
                    <a:pt x="13605142" y="39738"/>
                  </a:lnTo>
                  <a:lnTo>
                    <a:pt x="13604977" y="39738"/>
                  </a:lnTo>
                  <a:lnTo>
                    <a:pt x="13621195" y="44386"/>
                  </a:lnTo>
                  <a:lnTo>
                    <a:pt x="13660273" y="76098"/>
                  </a:lnTo>
                  <a:lnTo>
                    <a:pt x="13674547" y="130708"/>
                  </a:lnTo>
                  <a:lnTo>
                    <a:pt x="13674547" y="31419"/>
                  </a:lnTo>
                  <a:lnTo>
                    <a:pt x="13661543" y="20815"/>
                  </a:lnTo>
                  <a:lnTo>
                    <a:pt x="13639254" y="9245"/>
                  </a:lnTo>
                  <a:lnTo>
                    <a:pt x="13614540" y="2311"/>
                  </a:lnTo>
                  <a:lnTo>
                    <a:pt x="13587400" y="0"/>
                  </a:lnTo>
                  <a:lnTo>
                    <a:pt x="13560260" y="2311"/>
                  </a:lnTo>
                  <a:lnTo>
                    <a:pt x="13513257" y="20815"/>
                  </a:lnTo>
                  <a:lnTo>
                    <a:pt x="13477075" y="56743"/>
                  </a:lnTo>
                  <a:lnTo>
                    <a:pt x="13458431" y="103593"/>
                  </a:lnTo>
                  <a:lnTo>
                    <a:pt x="13456095" y="130708"/>
                  </a:lnTo>
                  <a:lnTo>
                    <a:pt x="13458431" y="157568"/>
                  </a:lnTo>
                  <a:lnTo>
                    <a:pt x="13477075" y="204127"/>
                  </a:lnTo>
                  <a:lnTo>
                    <a:pt x="13513257" y="240004"/>
                  </a:lnTo>
                  <a:lnTo>
                    <a:pt x="13560260" y="258508"/>
                  </a:lnTo>
                  <a:lnTo>
                    <a:pt x="13587400" y="260819"/>
                  </a:lnTo>
                  <a:lnTo>
                    <a:pt x="13614540" y="258508"/>
                  </a:lnTo>
                  <a:lnTo>
                    <a:pt x="13661543" y="240004"/>
                  </a:lnTo>
                  <a:lnTo>
                    <a:pt x="13697725" y="204127"/>
                  </a:lnTo>
                  <a:lnTo>
                    <a:pt x="13716381" y="157568"/>
                  </a:lnTo>
                  <a:lnTo>
                    <a:pt x="13718705" y="130708"/>
                  </a:lnTo>
                  <a:close/>
                </a:path>
                <a:path w="14678660" h="1109979">
                  <a:moveTo>
                    <a:pt x="14097038" y="253657"/>
                  </a:moveTo>
                  <a:lnTo>
                    <a:pt x="13978852" y="120561"/>
                  </a:lnTo>
                  <a:lnTo>
                    <a:pt x="14086281" y="5969"/>
                  </a:lnTo>
                  <a:lnTo>
                    <a:pt x="14036142" y="5969"/>
                  </a:lnTo>
                  <a:lnTo>
                    <a:pt x="13943038" y="107429"/>
                  </a:lnTo>
                  <a:lnTo>
                    <a:pt x="13943038" y="5969"/>
                  </a:lnTo>
                  <a:lnTo>
                    <a:pt x="13900061" y="5969"/>
                  </a:lnTo>
                  <a:lnTo>
                    <a:pt x="13900061" y="107429"/>
                  </a:lnTo>
                  <a:lnTo>
                    <a:pt x="13806958" y="5969"/>
                  </a:lnTo>
                  <a:lnTo>
                    <a:pt x="13756831" y="5969"/>
                  </a:lnTo>
                  <a:lnTo>
                    <a:pt x="13864260" y="120561"/>
                  </a:lnTo>
                  <a:lnTo>
                    <a:pt x="13746086" y="253657"/>
                  </a:lnTo>
                  <a:lnTo>
                    <a:pt x="13799807" y="253657"/>
                  </a:lnTo>
                  <a:lnTo>
                    <a:pt x="13891705" y="149212"/>
                  </a:lnTo>
                  <a:lnTo>
                    <a:pt x="13900061" y="157568"/>
                  </a:lnTo>
                  <a:lnTo>
                    <a:pt x="13900061" y="253657"/>
                  </a:lnTo>
                  <a:lnTo>
                    <a:pt x="13943038" y="253657"/>
                  </a:lnTo>
                  <a:lnTo>
                    <a:pt x="13943038" y="157568"/>
                  </a:lnTo>
                  <a:lnTo>
                    <a:pt x="13951395" y="149212"/>
                  </a:lnTo>
                  <a:lnTo>
                    <a:pt x="14043317" y="253657"/>
                  </a:lnTo>
                  <a:lnTo>
                    <a:pt x="14097038" y="253657"/>
                  </a:lnTo>
                  <a:close/>
                </a:path>
                <a:path w="14678660" h="1109979">
                  <a:moveTo>
                    <a:pt x="14342986" y="6007"/>
                  </a:moveTo>
                  <a:lnTo>
                    <a:pt x="14300010" y="6007"/>
                  </a:lnTo>
                  <a:lnTo>
                    <a:pt x="14300010" y="107607"/>
                  </a:lnTo>
                  <a:lnTo>
                    <a:pt x="14183030" y="107607"/>
                  </a:lnTo>
                  <a:lnTo>
                    <a:pt x="14183030" y="6007"/>
                  </a:lnTo>
                  <a:lnTo>
                    <a:pt x="14140053" y="6007"/>
                  </a:lnTo>
                  <a:lnTo>
                    <a:pt x="14140053" y="107607"/>
                  </a:lnTo>
                  <a:lnTo>
                    <a:pt x="14140053" y="146977"/>
                  </a:lnTo>
                  <a:lnTo>
                    <a:pt x="14140053" y="253657"/>
                  </a:lnTo>
                  <a:lnTo>
                    <a:pt x="14183030" y="253657"/>
                  </a:lnTo>
                  <a:lnTo>
                    <a:pt x="14183030" y="146977"/>
                  </a:lnTo>
                  <a:lnTo>
                    <a:pt x="14300010" y="146977"/>
                  </a:lnTo>
                  <a:lnTo>
                    <a:pt x="14300010" y="253657"/>
                  </a:lnTo>
                  <a:lnTo>
                    <a:pt x="14342986" y="253657"/>
                  </a:lnTo>
                  <a:lnTo>
                    <a:pt x="14342986" y="146977"/>
                  </a:lnTo>
                  <a:lnTo>
                    <a:pt x="14342986" y="107607"/>
                  </a:lnTo>
                  <a:lnTo>
                    <a:pt x="14342986" y="6007"/>
                  </a:lnTo>
                  <a:close/>
                </a:path>
                <a:path w="14678660" h="1109979">
                  <a:moveTo>
                    <a:pt x="14605597" y="177253"/>
                  </a:moveTo>
                  <a:lnTo>
                    <a:pt x="14604403" y="161709"/>
                  </a:lnTo>
                  <a:lnTo>
                    <a:pt x="14600809" y="147866"/>
                  </a:lnTo>
                  <a:lnTo>
                    <a:pt x="14596453" y="139065"/>
                  </a:lnTo>
                  <a:lnTo>
                    <a:pt x="14594815" y="135737"/>
                  </a:lnTo>
                  <a:lnTo>
                    <a:pt x="14586433" y="125336"/>
                  </a:lnTo>
                  <a:lnTo>
                    <a:pt x="14572793" y="114630"/>
                  </a:lnTo>
                  <a:lnTo>
                    <a:pt x="14561414" y="109537"/>
                  </a:lnTo>
                  <a:lnTo>
                    <a:pt x="14561414" y="177253"/>
                  </a:lnTo>
                  <a:lnTo>
                    <a:pt x="14560385" y="187071"/>
                  </a:lnTo>
                  <a:lnTo>
                    <a:pt x="14530057" y="213817"/>
                  </a:lnTo>
                  <a:lnTo>
                    <a:pt x="14507058" y="215455"/>
                  </a:lnTo>
                  <a:lnTo>
                    <a:pt x="14467065" y="215455"/>
                  </a:lnTo>
                  <a:lnTo>
                    <a:pt x="14467065" y="139065"/>
                  </a:lnTo>
                  <a:lnTo>
                    <a:pt x="14507693" y="139065"/>
                  </a:lnTo>
                  <a:lnTo>
                    <a:pt x="14545907" y="146227"/>
                  </a:lnTo>
                  <a:lnTo>
                    <a:pt x="14561414" y="177253"/>
                  </a:lnTo>
                  <a:lnTo>
                    <a:pt x="14561414" y="109537"/>
                  </a:lnTo>
                  <a:lnTo>
                    <a:pt x="14555711" y="106984"/>
                  </a:lnTo>
                  <a:lnTo>
                    <a:pt x="14535201" y="102387"/>
                  </a:lnTo>
                  <a:lnTo>
                    <a:pt x="14511249" y="100863"/>
                  </a:lnTo>
                  <a:lnTo>
                    <a:pt x="14467065" y="100863"/>
                  </a:lnTo>
                  <a:lnTo>
                    <a:pt x="14467065" y="5969"/>
                  </a:lnTo>
                  <a:lnTo>
                    <a:pt x="14424139" y="5969"/>
                  </a:lnTo>
                  <a:lnTo>
                    <a:pt x="14424139" y="253657"/>
                  </a:lnTo>
                  <a:lnTo>
                    <a:pt x="14510626" y="253657"/>
                  </a:lnTo>
                  <a:lnTo>
                    <a:pt x="14534198" y="252349"/>
                  </a:lnTo>
                  <a:lnTo>
                    <a:pt x="14583499" y="232765"/>
                  </a:lnTo>
                  <a:lnTo>
                    <a:pt x="14596326" y="215455"/>
                  </a:lnTo>
                  <a:lnTo>
                    <a:pt x="14600047" y="208445"/>
                  </a:lnTo>
                  <a:lnTo>
                    <a:pt x="14604200" y="193713"/>
                  </a:lnTo>
                  <a:lnTo>
                    <a:pt x="14605597" y="177253"/>
                  </a:lnTo>
                  <a:close/>
                </a:path>
                <a:path w="14678660" h="1109979">
                  <a:moveTo>
                    <a:pt x="14678406" y="5969"/>
                  </a:moveTo>
                  <a:lnTo>
                    <a:pt x="14635442" y="5969"/>
                  </a:lnTo>
                  <a:lnTo>
                    <a:pt x="14635442" y="253657"/>
                  </a:lnTo>
                  <a:lnTo>
                    <a:pt x="14678406" y="253657"/>
                  </a:lnTo>
                  <a:lnTo>
                    <a:pt x="14678406" y="59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777572" y="6127865"/>
              <a:ext cx="223218" cy="248892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081950" y="6127865"/>
              <a:ext cx="181439" cy="247688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6320675" y="6108782"/>
              <a:ext cx="1402715" cy="284480"/>
            </a:xfrm>
            <a:custGeom>
              <a:avLst/>
              <a:gdLst/>
              <a:ahLst/>
              <a:cxnLst/>
              <a:rect l="l" t="t" r="r" b="b"/>
              <a:pathLst>
                <a:path w="1402715" h="284479">
                  <a:moveTo>
                    <a:pt x="319913" y="19126"/>
                  </a:moveTo>
                  <a:lnTo>
                    <a:pt x="276936" y="19126"/>
                  </a:lnTo>
                  <a:lnTo>
                    <a:pt x="276936" y="227406"/>
                  </a:lnTo>
                  <a:lnTo>
                    <a:pt x="181444" y="227406"/>
                  </a:lnTo>
                  <a:lnTo>
                    <a:pt x="181444" y="19126"/>
                  </a:lnTo>
                  <a:lnTo>
                    <a:pt x="138468" y="19126"/>
                  </a:lnTo>
                  <a:lnTo>
                    <a:pt x="138468" y="227406"/>
                  </a:lnTo>
                  <a:lnTo>
                    <a:pt x="42976" y="227406"/>
                  </a:lnTo>
                  <a:lnTo>
                    <a:pt x="42976" y="19126"/>
                  </a:lnTo>
                  <a:lnTo>
                    <a:pt x="0" y="19126"/>
                  </a:lnTo>
                  <a:lnTo>
                    <a:pt x="0" y="227406"/>
                  </a:lnTo>
                  <a:lnTo>
                    <a:pt x="0" y="266776"/>
                  </a:lnTo>
                  <a:lnTo>
                    <a:pt x="319913" y="266776"/>
                  </a:lnTo>
                  <a:lnTo>
                    <a:pt x="319913" y="227406"/>
                  </a:lnTo>
                  <a:lnTo>
                    <a:pt x="319913" y="19126"/>
                  </a:lnTo>
                  <a:close/>
                </a:path>
                <a:path w="1402715" h="284479">
                  <a:moveTo>
                    <a:pt x="613549" y="0"/>
                  </a:moveTo>
                  <a:lnTo>
                    <a:pt x="444042" y="182626"/>
                  </a:lnTo>
                  <a:lnTo>
                    <a:pt x="444042" y="19088"/>
                  </a:lnTo>
                  <a:lnTo>
                    <a:pt x="401066" y="19088"/>
                  </a:lnTo>
                  <a:lnTo>
                    <a:pt x="401066" y="284099"/>
                  </a:lnTo>
                  <a:lnTo>
                    <a:pt x="570572" y="101447"/>
                  </a:lnTo>
                  <a:lnTo>
                    <a:pt x="570572" y="266776"/>
                  </a:lnTo>
                  <a:lnTo>
                    <a:pt x="613549" y="266776"/>
                  </a:lnTo>
                  <a:lnTo>
                    <a:pt x="613549" y="0"/>
                  </a:lnTo>
                  <a:close/>
                </a:path>
                <a:path w="1402715" h="284479">
                  <a:moveTo>
                    <a:pt x="897636" y="19126"/>
                  </a:moveTo>
                  <a:lnTo>
                    <a:pt x="854659" y="19126"/>
                  </a:lnTo>
                  <a:lnTo>
                    <a:pt x="854659" y="120726"/>
                  </a:lnTo>
                  <a:lnTo>
                    <a:pt x="737679" y="120726"/>
                  </a:lnTo>
                  <a:lnTo>
                    <a:pt x="737679" y="19126"/>
                  </a:lnTo>
                  <a:lnTo>
                    <a:pt x="694702" y="19126"/>
                  </a:lnTo>
                  <a:lnTo>
                    <a:pt x="694702" y="120726"/>
                  </a:lnTo>
                  <a:lnTo>
                    <a:pt x="694702" y="160096"/>
                  </a:lnTo>
                  <a:lnTo>
                    <a:pt x="694702" y="266776"/>
                  </a:lnTo>
                  <a:lnTo>
                    <a:pt x="737679" y="266776"/>
                  </a:lnTo>
                  <a:lnTo>
                    <a:pt x="737679" y="160096"/>
                  </a:lnTo>
                  <a:lnTo>
                    <a:pt x="854659" y="160096"/>
                  </a:lnTo>
                  <a:lnTo>
                    <a:pt x="854659" y="266776"/>
                  </a:lnTo>
                  <a:lnTo>
                    <a:pt x="897636" y="266776"/>
                  </a:lnTo>
                  <a:lnTo>
                    <a:pt x="897636" y="160096"/>
                  </a:lnTo>
                  <a:lnTo>
                    <a:pt x="897636" y="120726"/>
                  </a:lnTo>
                  <a:lnTo>
                    <a:pt x="897636" y="19126"/>
                  </a:lnTo>
                  <a:close/>
                </a:path>
                <a:path w="1402715" h="284479">
                  <a:moveTo>
                    <a:pt x="1174572" y="196951"/>
                  </a:moveTo>
                  <a:lnTo>
                    <a:pt x="1157478" y="213918"/>
                  </a:lnTo>
                  <a:lnTo>
                    <a:pt x="1138453" y="226047"/>
                  </a:lnTo>
                  <a:lnTo>
                    <a:pt x="1117485" y="233324"/>
                  </a:lnTo>
                  <a:lnTo>
                    <a:pt x="1094574" y="235737"/>
                  </a:lnTo>
                  <a:lnTo>
                    <a:pt x="1077315" y="234213"/>
                  </a:lnTo>
                  <a:lnTo>
                    <a:pt x="1033119" y="211277"/>
                  </a:lnTo>
                  <a:lnTo>
                    <a:pt x="1009053" y="164160"/>
                  </a:lnTo>
                  <a:lnTo>
                    <a:pt x="1007452" y="143827"/>
                  </a:lnTo>
                  <a:lnTo>
                    <a:pt x="1009053" y="123482"/>
                  </a:lnTo>
                  <a:lnTo>
                    <a:pt x="1033119" y="76085"/>
                  </a:lnTo>
                  <a:lnTo>
                    <a:pt x="1077645" y="52870"/>
                  </a:lnTo>
                  <a:lnTo>
                    <a:pt x="1095184" y="51320"/>
                  </a:lnTo>
                  <a:lnTo>
                    <a:pt x="1118158" y="53632"/>
                  </a:lnTo>
                  <a:lnTo>
                    <a:pt x="1138758" y="60579"/>
                  </a:lnTo>
                  <a:lnTo>
                    <a:pt x="1156957" y="72136"/>
                  </a:lnTo>
                  <a:lnTo>
                    <a:pt x="1172781" y="88328"/>
                  </a:lnTo>
                  <a:lnTo>
                    <a:pt x="1172781" y="36995"/>
                  </a:lnTo>
                  <a:lnTo>
                    <a:pt x="1155204" y="26555"/>
                  </a:lnTo>
                  <a:lnTo>
                    <a:pt x="1136510" y="19100"/>
                  </a:lnTo>
                  <a:lnTo>
                    <a:pt x="1116711" y="14617"/>
                  </a:lnTo>
                  <a:lnTo>
                    <a:pt x="1095768" y="13131"/>
                  </a:lnTo>
                  <a:lnTo>
                    <a:pt x="1068362" y="15468"/>
                  </a:lnTo>
                  <a:lnTo>
                    <a:pt x="1020914" y="34112"/>
                  </a:lnTo>
                  <a:lnTo>
                    <a:pt x="984427" y="70294"/>
                  </a:lnTo>
                  <a:lnTo>
                    <a:pt x="965619" y="117297"/>
                  </a:lnTo>
                  <a:lnTo>
                    <a:pt x="963269" y="144437"/>
                  </a:lnTo>
                  <a:lnTo>
                    <a:pt x="965606" y="171272"/>
                  </a:lnTo>
                  <a:lnTo>
                    <a:pt x="984262" y="217678"/>
                  </a:lnTo>
                  <a:lnTo>
                    <a:pt x="1020521" y="253301"/>
                  </a:lnTo>
                  <a:lnTo>
                    <a:pt x="1068108" y="271653"/>
                  </a:lnTo>
                  <a:lnTo>
                    <a:pt x="1095768" y="273939"/>
                  </a:lnTo>
                  <a:lnTo>
                    <a:pt x="1117041" y="272338"/>
                  </a:lnTo>
                  <a:lnTo>
                    <a:pt x="1137259" y="267525"/>
                  </a:lnTo>
                  <a:lnTo>
                    <a:pt x="1156436" y="259511"/>
                  </a:lnTo>
                  <a:lnTo>
                    <a:pt x="1174572" y="248285"/>
                  </a:lnTo>
                  <a:lnTo>
                    <a:pt x="1174572" y="196951"/>
                  </a:lnTo>
                  <a:close/>
                </a:path>
                <a:path w="1402715" h="284479">
                  <a:moveTo>
                    <a:pt x="1402549" y="19126"/>
                  </a:moveTo>
                  <a:lnTo>
                    <a:pt x="1204391" y="19126"/>
                  </a:lnTo>
                  <a:lnTo>
                    <a:pt x="1204391" y="58496"/>
                  </a:lnTo>
                  <a:lnTo>
                    <a:pt x="1281988" y="58496"/>
                  </a:lnTo>
                  <a:lnTo>
                    <a:pt x="1281988" y="266776"/>
                  </a:lnTo>
                  <a:lnTo>
                    <a:pt x="1324965" y="266776"/>
                  </a:lnTo>
                  <a:lnTo>
                    <a:pt x="1324965" y="58496"/>
                  </a:lnTo>
                  <a:lnTo>
                    <a:pt x="1402549" y="58496"/>
                  </a:lnTo>
                  <a:lnTo>
                    <a:pt x="1402549" y="191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68591" y="6127865"/>
              <a:ext cx="190988" cy="247688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8009714" y="6121907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5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5"/>
                  </a:lnTo>
                  <a:lnTo>
                    <a:pt x="20978" y="204113"/>
                  </a:lnTo>
                  <a:lnTo>
                    <a:pt x="57160" y="240002"/>
                  </a:lnTo>
                  <a:lnTo>
                    <a:pt x="104162" y="258497"/>
                  </a:lnTo>
                  <a:lnTo>
                    <a:pt x="131304" y="260808"/>
                  </a:lnTo>
                  <a:lnTo>
                    <a:pt x="158441" y="258497"/>
                  </a:lnTo>
                  <a:lnTo>
                    <a:pt x="183152" y="251563"/>
                  </a:lnTo>
                  <a:lnTo>
                    <a:pt x="205439" y="240002"/>
                  </a:lnTo>
                  <a:lnTo>
                    <a:pt x="225302" y="223815"/>
                  </a:lnTo>
                  <a:lnTo>
                    <a:pt x="226299" y="222611"/>
                  </a:lnTo>
                  <a:lnTo>
                    <a:pt x="131304" y="222611"/>
                  </a:lnTo>
                  <a:lnTo>
                    <a:pt x="114032" y="221083"/>
                  </a:lnTo>
                  <a:lnTo>
                    <a:pt x="69830" y="198140"/>
                  </a:lnTo>
                  <a:lnTo>
                    <a:pt x="45770" y="151028"/>
                  </a:lnTo>
                  <a:lnTo>
                    <a:pt x="44166" y="130697"/>
                  </a:lnTo>
                  <a:lnTo>
                    <a:pt x="45750" y="110354"/>
                  </a:lnTo>
                  <a:lnTo>
                    <a:pt x="69526" y="62950"/>
                  </a:lnTo>
                  <a:lnTo>
                    <a:pt x="113786" y="39736"/>
                  </a:lnTo>
                  <a:lnTo>
                    <a:pt x="131304" y="38187"/>
                  </a:lnTo>
                  <a:lnTo>
                    <a:pt x="226289" y="3818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90" h="260985">
                  <a:moveTo>
                    <a:pt x="226289" y="38187"/>
                  </a:moveTo>
                  <a:lnTo>
                    <a:pt x="131304" y="38187"/>
                  </a:lnTo>
                  <a:lnTo>
                    <a:pt x="149034" y="39736"/>
                  </a:lnTo>
                  <a:lnTo>
                    <a:pt x="148881" y="3973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28"/>
                  </a:lnTo>
                  <a:lnTo>
                    <a:pt x="192779" y="198140"/>
                  </a:lnTo>
                  <a:lnTo>
                    <a:pt x="148575" y="221083"/>
                  </a:lnTo>
                  <a:lnTo>
                    <a:pt x="131304" y="222611"/>
                  </a:lnTo>
                  <a:lnTo>
                    <a:pt x="226299" y="222611"/>
                  </a:lnTo>
                  <a:lnTo>
                    <a:pt x="241622" y="204113"/>
                  </a:lnTo>
                  <a:lnTo>
                    <a:pt x="253281" y="182027"/>
                  </a:lnTo>
                  <a:lnTo>
                    <a:pt x="260277" y="157555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89" y="381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477029" y="6127865"/>
              <a:ext cx="190988" cy="247688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8733650" y="6108782"/>
              <a:ext cx="1428115" cy="407034"/>
            </a:xfrm>
            <a:custGeom>
              <a:avLst/>
              <a:gdLst/>
              <a:ahLst/>
              <a:cxnLst/>
              <a:rect l="l" t="t" r="r" b="b"/>
              <a:pathLst>
                <a:path w="1428115" h="407034">
                  <a:moveTo>
                    <a:pt x="181444" y="190385"/>
                  </a:moveTo>
                  <a:lnTo>
                    <a:pt x="180251" y="174828"/>
                  </a:lnTo>
                  <a:lnTo>
                    <a:pt x="176669" y="160997"/>
                  </a:lnTo>
                  <a:lnTo>
                    <a:pt x="172326" y="152184"/>
                  </a:lnTo>
                  <a:lnTo>
                    <a:pt x="170700" y="148869"/>
                  </a:lnTo>
                  <a:lnTo>
                    <a:pt x="162344" y="138455"/>
                  </a:lnTo>
                  <a:lnTo>
                    <a:pt x="148691" y="127762"/>
                  </a:lnTo>
                  <a:lnTo>
                    <a:pt x="137274" y="122643"/>
                  </a:lnTo>
                  <a:lnTo>
                    <a:pt x="137274" y="190385"/>
                  </a:lnTo>
                  <a:lnTo>
                    <a:pt x="136271" y="200190"/>
                  </a:lnTo>
                  <a:lnTo>
                    <a:pt x="105943" y="226949"/>
                  </a:lnTo>
                  <a:lnTo>
                    <a:pt x="82969" y="228574"/>
                  </a:lnTo>
                  <a:lnTo>
                    <a:pt x="42976" y="228574"/>
                  </a:lnTo>
                  <a:lnTo>
                    <a:pt x="42976" y="152184"/>
                  </a:lnTo>
                  <a:lnTo>
                    <a:pt x="83566" y="152184"/>
                  </a:lnTo>
                  <a:lnTo>
                    <a:pt x="121754" y="159359"/>
                  </a:lnTo>
                  <a:lnTo>
                    <a:pt x="137274" y="190385"/>
                  </a:lnTo>
                  <a:lnTo>
                    <a:pt x="137274" y="122643"/>
                  </a:lnTo>
                  <a:lnTo>
                    <a:pt x="131610" y="120103"/>
                  </a:lnTo>
                  <a:lnTo>
                    <a:pt x="111086" y="115519"/>
                  </a:lnTo>
                  <a:lnTo>
                    <a:pt x="87147" y="113982"/>
                  </a:lnTo>
                  <a:lnTo>
                    <a:pt x="42976" y="113982"/>
                  </a:lnTo>
                  <a:lnTo>
                    <a:pt x="42976" y="19088"/>
                  </a:lnTo>
                  <a:lnTo>
                    <a:pt x="0" y="19088"/>
                  </a:lnTo>
                  <a:lnTo>
                    <a:pt x="0" y="266776"/>
                  </a:lnTo>
                  <a:lnTo>
                    <a:pt x="86537" y="266776"/>
                  </a:lnTo>
                  <a:lnTo>
                    <a:pt x="110109" y="265468"/>
                  </a:lnTo>
                  <a:lnTo>
                    <a:pt x="159359" y="245884"/>
                  </a:lnTo>
                  <a:lnTo>
                    <a:pt x="172199" y="228574"/>
                  </a:lnTo>
                  <a:lnTo>
                    <a:pt x="175920" y="221576"/>
                  </a:lnTo>
                  <a:lnTo>
                    <a:pt x="180060" y="206832"/>
                  </a:lnTo>
                  <a:lnTo>
                    <a:pt x="181444" y="190385"/>
                  </a:lnTo>
                  <a:close/>
                </a:path>
                <a:path w="1428115" h="407034">
                  <a:moveTo>
                    <a:pt x="254254" y="19088"/>
                  </a:moveTo>
                  <a:lnTo>
                    <a:pt x="211289" y="19088"/>
                  </a:lnTo>
                  <a:lnTo>
                    <a:pt x="211289" y="266776"/>
                  </a:lnTo>
                  <a:lnTo>
                    <a:pt x="254254" y="266776"/>
                  </a:lnTo>
                  <a:lnTo>
                    <a:pt x="254254" y="19088"/>
                  </a:lnTo>
                  <a:close/>
                </a:path>
                <a:path w="1428115" h="407034">
                  <a:moveTo>
                    <a:pt x="583717" y="144424"/>
                  </a:moveTo>
                  <a:lnTo>
                    <a:pt x="575576" y="94818"/>
                  </a:lnTo>
                  <a:lnTo>
                    <a:pt x="551192" y="52222"/>
                  </a:lnTo>
                  <a:lnTo>
                    <a:pt x="539546" y="40970"/>
                  </a:lnTo>
                  <a:lnTo>
                    <a:pt x="539546" y="144424"/>
                  </a:lnTo>
                  <a:lnTo>
                    <a:pt x="538187" y="162458"/>
                  </a:lnTo>
                  <a:lnTo>
                    <a:pt x="517461" y="209181"/>
                  </a:lnTo>
                  <a:lnTo>
                    <a:pt x="476275" y="234086"/>
                  </a:lnTo>
                  <a:lnTo>
                    <a:pt x="458978" y="235737"/>
                  </a:lnTo>
                  <a:lnTo>
                    <a:pt x="441350" y="234086"/>
                  </a:lnTo>
                  <a:lnTo>
                    <a:pt x="435229" y="232156"/>
                  </a:lnTo>
                  <a:lnTo>
                    <a:pt x="425475" y="229095"/>
                  </a:lnTo>
                  <a:lnTo>
                    <a:pt x="388962" y="195173"/>
                  </a:lnTo>
                  <a:lnTo>
                    <a:pt x="376059" y="144424"/>
                  </a:lnTo>
                  <a:lnTo>
                    <a:pt x="376008" y="143827"/>
                  </a:lnTo>
                  <a:lnTo>
                    <a:pt x="377558" y="124053"/>
                  </a:lnTo>
                  <a:lnTo>
                    <a:pt x="377583" y="123723"/>
                  </a:lnTo>
                  <a:lnTo>
                    <a:pt x="382244" y="105930"/>
                  </a:lnTo>
                  <a:lnTo>
                    <a:pt x="414070" y="65417"/>
                  </a:lnTo>
                  <a:lnTo>
                    <a:pt x="440131" y="53708"/>
                  </a:lnTo>
                  <a:lnTo>
                    <a:pt x="442709" y="52882"/>
                  </a:lnTo>
                  <a:lnTo>
                    <a:pt x="458381" y="51320"/>
                  </a:lnTo>
                  <a:lnTo>
                    <a:pt x="474002" y="52882"/>
                  </a:lnTo>
                  <a:lnTo>
                    <a:pt x="488670" y="57581"/>
                  </a:lnTo>
                  <a:lnTo>
                    <a:pt x="525780" y="90043"/>
                  </a:lnTo>
                  <a:lnTo>
                    <a:pt x="537933" y="123723"/>
                  </a:lnTo>
                  <a:lnTo>
                    <a:pt x="538022" y="124053"/>
                  </a:lnTo>
                  <a:lnTo>
                    <a:pt x="539508" y="143827"/>
                  </a:lnTo>
                  <a:lnTo>
                    <a:pt x="539546" y="144424"/>
                  </a:lnTo>
                  <a:lnTo>
                    <a:pt x="539546" y="40970"/>
                  </a:lnTo>
                  <a:lnTo>
                    <a:pt x="533488" y="35115"/>
                  </a:lnTo>
                  <a:lnTo>
                    <a:pt x="512914" y="22898"/>
                  </a:lnTo>
                  <a:lnTo>
                    <a:pt x="489762" y="15659"/>
                  </a:lnTo>
                  <a:lnTo>
                    <a:pt x="490474" y="15659"/>
                  </a:lnTo>
                  <a:lnTo>
                    <a:pt x="463156" y="13119"/>
                  </a:lnTo>
                  <a:lnTo>
                    <a:pt x="438378" y="15659"/>
                  </a:lnTo>
                  <a:lnTo>
                    <a:pt x="416001" y="23266"/>
                  </a:lnTo>
                  <a:lnTo>
                    <a:pt x="396011" y="35953"/>
                  </a:lnTo>
                  <a:lnTo>
                    <a:pt x="378409" y="53708"/>
                  </a:lnTo>
                  <a:lnTo>
                    <a:pt x="378409" y="19088"/>
                  </a:lnTo>
                  <a:lnTo>
                    <a:pt x="335432" y="19088"/>
                  </a:lnTo>
                  <a:lnTo>
                    <a:pt x="335432" y="406438"/>
                  </a:lnTo>
                  <a:lnTo>
                    <a:pt x="378409" y="406438"/>
                  </a:lnTo>
                  <a:lnTo>
                    <a:pt x="378409" y="232156"/>
                  </a:lnTo>
                  <a:lnTo>
                    <a:pt x="395897" y="250444"/>
                  </a:lnTo>
                  <a:lnTo>
                    <a:pt x="416153" y="263486"/>
                  </a:lnTo>
                  <a:lnTo>
                    <a:pt x="439166" y="271322"/>
                  </a:lnTo>
                  <a:lnTo>
                    <a:pt x="464947" y="273926"/>
                  </a:lnTo>
                  <a:lnTo>
                    <a:pt x="490715" y="271564"/>
                  </a:lnTo>
                  <a:lnTo>
                    <a:pt x="513727" y="264464"/>
                  </a:lnTo>
                  <a:lnTo>
                    <a:pt x="533984" y="252615"/>
                  </a:lnTo>
                  <a:lnTo>
                    <a:pt x="551484" y="236042"/>
                  </a:lnTo>
                  <a:lnTo>
                    <a:pt x="551688" y="235737"/>
                  </a:lnTo>
                  <a:lnTo>
                    <a:pt x="565581" y="216103"/>
                  </a:lnTo>
                  <a:lnTo>
                    <a:pt x="575652" y="194183"/>
                  </a:lnTo>
                  <a:lnTo>
                    <a:pt x="581698" y="170294"/>
                  </a:lnTo>
                  <a:lnTo>
                    <a:pt x="583717" y="144424"/>
                  </a:lnTo>
                  <a:close/>
                </a:path>
                <a:path w="1428115" h="407034">
                  <a:moveTo>
                    <a:pt x="882129" y="19088"/>
                  </a:moveTo>
                  <a:lnTo>
                    <a:pt x="841552" y="19088"/>
                  </a:lnTo>
                  <a:lnTo>
                    <a:pt x="841552" y="143230"/>
                  </a:lnTo>
                  <a:lnTo>
                    <a:pt x="840155" y="161886"/>
                  </a:lnTo>
                  <a:lnTo>
                    <a:pt x="819175" y="208889"/>
                  </a:lnTo>
                  <a:lnTo>
                    <a:pt x="776859" y="234124"/>
                  </a:lnTo>
                  <a:lnTo>
                    <a:pt x="776427" y="234124"/>
                  </a:lnTo>
                  <a:lnTo>
                    <a:pt x="759180" y="235737"/>
                  </a:lnTo>
                  <a:lnTo>
                    <a:pt x="711669" y="221145"/>
                  </a:lnTo>
                  <a:lnTo>
                    <a:pt x="683450" y="180009"/>
                  </a:lnTo>
                  <a:lnTo>
                    <a:pt x="678014" y="142633"/>
                  </a:lnTo>
                  <a:lnTo>
                    <a:pt x="679475" y="122428"/>
                  </a:lnTo>
                  <a:lnTo>
                    <a:pt x="701586" y="75501"/>
                  </a:lnTo>
                  <a:lnTo>
                    <a:pt x="742823" y="52832"/>
                  </a:lnTo>
                  <a:lnTo>
                    <a:pt x="759180" y="51320"/>
                  </a:lnTo>
                  <a:lnTo>
                    <a:pt x="774915" y="52832"/>
                  </a:lnTo>
                  <a:lnTo>
                    <a:pt x="816483" y="75196"/>
                  </a:lnTo>
                  <a:lnTo>
                    <a:pt x="839978" y="122428"/>
                  </a:lnTo>
                  <a:lnTo>
                    <a:pt x="841502" y="142633"/>
                  </a:lnTo>
                  <a:lnTo>
                    <a:pt x="841552" y="143230"/>
                  </a:lnTo>
                  <a:lnTo>
                    <a:pt x="841552" y="19088"/>
                  </a:lnTo>
                  <a:lnTo>
                    <a:pt x="839165" y="19088"/>
                  </a:lnTo>
                  <a:lnTo>
                    <a:pt x="839165" y="54305"/>
                  </a:lnTo>
                  <a:lnTo>
                    <a:pt x="836358" y="51320"/>
                  </a:lnTo>
                  <a:lnTo>
                    <a:pt x="822223" y="36283"/>
                  </a:lnTo>
                  <a:lnTo>
                    <a:pt x="802449" y="23418"/>
                  </a:lnTo>
                  <a:lnTo>
                    <a:pt x="779843" y="15709"/>
                  </a:lnTo>
                  <a:lnTo>
                    <a:pt x="754405" y="13131"/>
                  </a:lnTo>
                  <a:lnTo>
                    <a:pt x="730034" y="15278"/>
                  </a:lnTo>
                  <a:lnTo>
                    <a:pt x="687209" y="32435"/>
                  </a:lnTo>
                  <a:lnTo>
                    <a:pt x="653491" y="66268"/>
                  </a:lnTo>
                  <a:lnTo>
                    <a:pt x="636028" y="113855"/>
                  </a:lnTo>
                  <a:lnTo>
                    <a:pt x="633844" y="142633"/>
                  </a:lnTo>
                  <a:lnTo>
                    <a:pt x="636041" y="171958"/>
                  </a:lnTo>
                  <a:lnTo>
                    <a:pt x="653656" y="220306"/>
                  </a:lnTo>
                  <a:lnTo>
                    <a:pt x="687603" y="254469"/>
                  </a:lnTo>
                  <a:lnTo>
                    <a:pt x="730275" y="271780"/>
                  </a:lnTo>
                  <a:lnTo>
                    <a:pt x="754405" y="273939"/>
                  </a:lnTo>
                  <a:lnTo>
                    <a:pt x="779399" y="271335"/>
                  </a:lnTo>
                  <a:lnTo>
                    <a:pt x="801852" y="263499"/>
                  </a:lnTo>
                  <a:lnTo>
                    <a:pt x="821778" y="250444"/>
                  </a:lnTo>
                  <a:lnTo>
                    <a:pt x="835761" y="235737"/>
                  </a:lnTo>
                  <a:lnTo>
                    <a:pt x="839165" y="232156"/>
                  </a:lnTo>
                  <a:lnTo>
                    <a:pt x="839165" y="266776"/>
                  </a:lnTo>
                  <a:lnTo>
                    <a:pt x="882129" y="266776"/>
                  </a:lnTo>
                  <a:lnTo>
                    <a:pt x="882129" y="232156"/>
                  </a:lnTo>
                  <a:lnTo>
                    <a:pt x="882129" y="54305"/>
                  </a:lnTo>
                  <a:lnTo>
                    <a:pt x="882129" y="19088"/>
                  </a:lnTo>
                  <a:close/>
                </a:path>
                <a:path w="1428115" h="407034">
                  <a:moveTo>
                    <a:pt x="1149502" y="190982"/>
                  </a:moveTo>
                  <a:lnTo>
                    <a:pt x="1132205" y="145618"/>
                  </a:lnTo>
                  <a:lnTo>
                    <a:pt x="1103553" y="129501"/>
                  </a:lnTo>
                  <a:lnTo>
                    <a:pt x="1115822" y="119773"/>
                  </a:lnTo>
                  <a:lnTo>
                    <a:pt x="1124585" y="107873"/>
                  </a:lnTo>
                  <a:lnTo>
                    <a:pt x="1129855" y="93814"/>
                  </a:lnTo>
                  <a:lnTo>
                    <a:pt x="1131608" y="77584"/>
                  </a:lnTo>
                  <a:lnTo>
                    <a:pt x="1130261" y="63893"/>
                  </a:lnTo>
                  <a:lnTo>
                    <a:pt x="1110119" y="30429"/>
                  </a:lnTo>
                  <a:lnTo>
                    <a:pt x="1069378" y="14211"/>
                  </a:lnTo>
                  <a:lnTo>
                    <a:pt x="1051610" y="13131"/>
                  </a:lnTo>
                  <a:lnTo>
                    <a:pt x="1036586" y="13982"/>
                  </a:lnTo>
                  <a:lnTo>
                    <a:pt x="997318" y="26847"/>
                  </a:lnTo>
                  <a:lnTo>
                    <a:pt x="965669" y="57886"/>
                  </a:lnTo>
                  <a:lnTo>
                    <a:pt x="995527" y="82359"/>
                  </a:lnTo>
                  <a:lnTo>
                    <a:pt x="999477" y="76098"/>
                  </a:lnTo>
                  <a:lnTo>
                    <a:pt x="1004176" y="70421"/>
                  </a:lnTo>
                  <a:lnTo>
                    <a:pt x="1040777" y="51917"/>
                  </a:lnTo>
                  <a:lnTo>
                    <a:pt x="1049832" y="51320"/>
                  </a:lnTo>
                  <a:lnTo>
                    <a:pt x="1059865" y="51879"/>
                  </a:lnTo>
                  <a:lnTo>
                    <a:pt x="1091539" y="78066"/>
                  </a:lnTo>
                  <a:lnTo>
                    <a:pt x="1092212" y="85940"/>
                  </a:lnTo>
                  <a:lnTo>
                    <a:pt x="1091387" y="92722"/>
                  </a:lnTo>
                  <a:lnTo>
                    <a:pt x="1057376" y="114782"/>
                  </a:lnTo>
                  <a:lnTo>
                    <a:pt x="1046848" y="115189"/>
                  </a:lnTo>
                  <a:lnTo>
                    <a:pt x="1025956" y="115189"/>
                  </a:lnTo>
                  <a:lnTo>
                    <a:pt x="1025956" y="154571"/>
                  </a:lnTo>
                  <a:lnTo>
                    <a:pt x="1051026" y="154571"/>
                  </a:lnTo>
                  <a:lnTo>
                    <a:pt x="1064082" y="155092"/>
                  </a:lnTo>
                  <a:lnTo>
                    <a:pt x="1102804" y="174879"/>
                  </a:lnTo>
                  <a:lnTo>
                    <a:pt x="1106538" y="191592"/>
                  </a:lnTo>
                  <a:lnTo>
                    <a:pt x="1105458" y="202476"/>
                  </a:lnTo>
                  <a:lnTo>
                    <a:pt x="1071905" y="233362"/>
                  </a:lnTo>
                  <a:lnTo>
                    <a:pt x="1047445" y="235737"/>
                  </a:lnTo>
                  <a:lnTo>
                    <a:pt x="1035951" y="234962"/>
                  </a:lnTo>
                  <a:lnTo>
                    <a:pt x="999667" y="217208"/>
                  </a:lnTo>
                  <a:lnTo>
                    <a:pt x="984783" y="195160"/>
                  </a:lnTo>
                  <a:lnTo>
                    <a:pt x="947762" y="210680"/>
                  </a:lnTo>
                  <a:lnTo>
                    <a:pt x="970940" y="244817"/>
                  </a:lnTo>
                  <a:lnTo>
                    <a:pt x="1010589" y="268719"/>
                  </a:lnTo>
                  <a:lnTo>
                    <a:pt x="1046848" y="273939"/>
                  </a:lnTo>
                  <a:lnTo>
                    <a:pt x="1067816" y="272745"/>
                  </a:lnTo>
                  <a:lnTo>
                    <a:pt x="1117282" y="254850"/>
                  </a:lnTo>
                  <a:lnTo>
                    <a:pt x="1147495" y="209969"/>
                  </a:lnTo>
                  <a:lnTo>
                    <a:pt x="1149502" y="190982"/>
                  </a:lnTo>
                  <a:close/>
                </a:path>
                <a:path w="1428115" h="407034">
                  <a:moveTo>
                    <a:pt x="1427632" y="0"/>
                  </a:moveTo>
                  <a:lnTo>
                    <a:pt x="1258138" y="182626"/>
                  </a:lnTo>
                  <a:lnTo>
                    <a:pt x="1258138" y="19088"/>
                  </a:lnTo>
                  <a:lnTo>
                    <a:pt x="1215161" y="19088"/>
                  </a:lnTo>
                  <a:lnTo>
                    <a:pt x="1215161" y="284099"/>
                  </a:lnTo>
                  <a:lnTo>
                    <a:pt x="1384668" y="101447"/>
                  </a:lnTo>
                  <a:lnTo>
                    <a:pt x="1384668" y="266776"/>
                  </a:lnTo>
                  <a:lnTo>
                    <a:pt x="1427632" y="266776"/>
                  </a:lnTo>
                  <a:lnTo>
                    <a:pt x="14276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06642" y="6127865"/>
              <a:ext cx="223218" cy="248892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10510977" y="6108782"/>
              <a:ext cx="1603375" cy="284480"/>
            </a:xfrm>
            <a:custGeom>
              <a:avLst/>
              <a:gdLst/>
              <a:ahLst/>
              <a:cxnLst/>
              <a:rect l="l" t="t" r="r" b="b"/>
              <a:pathLst>
                <a:path w="1603375" h="284479">
                  <a:moveTo>
                    <a:pt x="212483" y="0"/>
                  </a:moveTo>
                  <a:lnTo>
                    <a:pt x="42976" y="182626"/>
                  </a:lnTo>
                  <a:lnTo>
                    <a:pt x="42976" y="19088"/>
                  </a:lnTo>
                  <a:lnTo>
                    <a:pt x="0" y="19088"/>
                  </a:lnTo>
                  <a:lnTo>
                    <a:pt x="0" y="284099"/>
                  </a:lnTo>
                  <a:lnTo>
                    <a:pt x="169506" y="101447"/>
                  </a:lnTo>
                  <a:lnTo>
                    <a:pt x="169506" y="266776"/>
                  </a:lnTo>
                  <a:lnTo>
                    <a:pt x="212483" y="266776"/>
                  </a:lnTo>
                  <a:lnTo>
                    <a:pt x="212483" y="0"/>
                  </a:lnTo>
                  <a:close/>
                </a:path>
                <a:path w="1603375" h="284479">
                  <a:moveTo>
                    <a:pt x="632117" y="19088"/>
                  </a:moveTo>
                  <a:lnTo>
                    <a:pt x="432765" y="19088"/>
                  </a:lnTo>
                  <a:lnTo>
                    <a:pt x="432765" y="58458"/>
                  </a:lnTo>
                  <a:lnTo>
                    <a:pt x="432765" y="266738"/>
                  </a:lnTo>
                  <a:lnTo>
                    <a:pt x="475742" y="266738"/>
                  </a:lnTo>
                  <a:lnTo>
                    <a:pt x="475742" y="58458"/>
                  </a:lnTo>
                  <a:lnTo>
                    <a:pt x="589140" y="58458"/>
                  </a:lnTo>
                  <a:lnTo>
                    <a:pt x="589140" y="266738"/>
                  </a:lnTo>
                  <a:lnTo>
                    <a:pt x="632117" y="266738"/>
                  </a:lnTo>
                  <a:lnTo>
                    <a:pt x="632117" y="58458"/>
                  </a:lnTo>
                  <a:lnTo>
                    <a:pt x="632117" y="19088"/>
                  </a:lnTo>
                  <a:close/>
                </a:path>
                <a:path w="1603375" h="284479">
                  <a:moveTo>
                    <a:pt x="960285" y="143827"/>
                  </a:moveTo>
                  <a:lnTo>
                    <a:pt x="950963" y="92062"/>
                  </a:lnTo>
                  <a:lnTo>
                    <a:pt x="923975" y="51320"/>
                  </a:lnTo>
                  <a:lnTo>
                    <a:pt x="916127" y="44538"/>
                  </a:lnTo>
                  <a:lnTo>
                    <a:pt x="916127" y="143827"/>
                  </a:lnTo>
                  <a:lnTo>
                    <a:pt x="914514" y="164160"/>
                  </a:lnTo>
                  <a:lnTo>
                    <a:pt x="890460" y="211277"/>
                  </a:lnTo>
                  <a:lnTo>
                    <a:pt x="846251" y="234213"/>
                  </a:lnTo>
                  <a:lnTo>
                    <a:pt x="828979" y="235737"/>
                  </a:lnTo>
                  <a:lnTo>
                    <a:pt x="811707" y="234213"/>
                  </a:lnTo>
                  <a:lnTo>
                    <a:pt x="767511" y="211277"/>
                  </a:lnTo>
                  <a:lnTo>
                    <a:pt x="743445" y="164160"/>
                  </a:lnTo>
                  <a:lnTo>
                    <a:pt x="741845" y="143827"/>
                  </a:lnTo>
                  <a:lnTo>
                    <a:pt x="743432" y="123482"/>
                  </a:lnTo>
                  <a:lnTo>
                    <a:pt x="767207" y="76085"/>
                  </a:lnTo>
                  <a:lnTo>
                    <a:pt x="811466" y="52870"/>
                  </a:lnTo>
                  <a:lnTo>
                    <a:pt x="828979" y="51320"/>
                  </a:lnTo>
                  <a:lnTo>
                    <a:pt x="846556" y="52870"/>
                  </a:lnTo>
                  <a:lnTo>
                    <a:pt x="890765" y="75793"/>
                  </a:lnTo>
                  <a:lnTo>
                    <a:pt x="914539" y="123240"/>
                  </a:lnTo>
                  <a:lnTo>
                    <a:pt x="916127" y="143827"/>
                  </a:lnTo>
                  <a:lnTo>
                    <a:pt x="916127" y="44538"/>
                  </a:lnTo>
                  <a:lnTo>
                    <a:pt x="903122" y="33934"/>
                  </a:lnTo>
                  <a:lnTo>
                    <a:pt x="880833" y="22377"/>
                  </a:lnTo>
                  <a:lnTo>
                    <a:pt x="856119" y="15443"/>
                  </a:lnTo>
                  <a:lnTo>
                    <a:pt x="828979" y="13131"/>
                  </a:lnTo>
                  <a:lnTo>
                    <a:pt x="801839" y="15443"/>
                  </a:lnTo>
                  <a:lnTo>
                    <a:pt x="754837" y="33934"/>
                  </a:lnTo>
                  <a:lnTo>
                    <a:pt x="718654" y="69862"/>
                  </a:lnTo>
                  <a:lnTo>
                    <a:pt x="700011" y="116713"/>
                  </a:lnTo>
                  <a:lnTo>
                    <a:pt x="697674" y="143827"/>
                  </a:lnTo>
                  <a:lnTo>
                    <a:pt x="700011" y="170688"/>
                  </a:lnTo>
                  <a:lnTo>
                    <a:pt x="718654" y="217246"/>
                  </a:lnTo>
                  <a:lnTo>
                    <a:pt x="754837" y="253136"/>
                  </a:lnTo>
                  <a:lnTo>
                    <a:pt x="801839" y="271627"/>
                  </a:lnTo>
                  <a:lnTo>
                    <a:pt x="828979" y="273939"/>
                  </a:lnTo>
                  <a:lnTo>
                    <a:pt x="856119" y="271627"/>
                  </a:lnTo>
                  <a:lnTo>
                    <a:pt x="880833" y="264693"/>
                  </a:lnTo>
                  <a:lnTo>
                    <a:pt x="903122" y="253136"/>
                  </a:lnTo>
                  <a:lnTo>
                    <a:pt x="922985" y="236943"/>
                  </a:lnTo>
                  <a:lnTo>
                    <a:pt x="923975" y="235737"/>
                  </a:lnTo>
                  <a:lnTo>
                    <a:pt x="939304" y="217246"/>
                  </a:lnTo>
                  <a:lnTo>
                    <a:pt x="950963" y="195160"/>
                  </a:lnTo>
                  <a:lnTo>
                    <a:pt x="957961" y="170688"/>
                  </a:lnTo>
                  <a:lnTo>
                    <a:pt x="960285" y="143827"/>
                  </a:lnTo>
                  <a:close/>
                </a:path>
                <a:path w="1603375" h="284479">
                  <a:moveTo>
                    <a:pt x="1338719" y="266776"/>
                  </a:moveTo>
                  <a:lnTo>
                    <a:pt x="1220533" y="133680"/>
                  </a:lnTo>
                  <a:lnTo>
                    <a:pt x="1327962" y="19088"/>
                  </a:lnTo>
                  <a:lnTo>
                    <a:pt x="1277835" y="19088"/>
                  </a:lnTo>
                  <a:lnTo>
                    <a:pt x="1184719" y="120548"/>
                  </a:lnTo>
                  <a:lnTo>
                    <a:pt x="1184719" y="19088"/>
                  </a:lnTo>
                  <a:lnTo>
                    <a:pt x="1141755" y="19088"/>
                  </a:lnTo>
                  <a:lnTo>
                    <a:pt x="1141755" y="120548"/>
                  </a:lnTo>
                  <a:lnTo>
                    <a:pt x="1048639" y="19088"/>
                  </a:lnTo>
                  <a:lnTo>
                    <a:pt x="998512" y="19088"/>
                  </a:lnTo>
                  <a:lnTo>
                    <a:pt x="1105941" y="133680"/>
                  </a:lnTo>
                  <a:lnTo>
                    <a:pt x="987767" y="266776"/>
                  </a:lnTo>
                  <a:lnTo>
                    <a:pt x="1041488" y="266776"/>
                  </a:lnTo>
                  <a:lnTo>
                    <a:pt x="1133398" y="162344"/>
                  </a:lnTo>
                  <a:lnTo>
                    <a:pt x="1141755" y="170700"/>
                  </a:lnTo>
                  <a:lnTo>
                    <a:pt x="1141755" y="266776"/>
                  </a:lnTo>
                  <a:lnTo>
                    <a:pt x="1184719" y="266776"/>
                  </a:lnTo>
                  <a:lnTo>
                    <a:pt x="1184719" y="170700"/>
                  </a:lnTo>
                  <a:lnTo>
                    <a:pt x="1193076" y="162344"/>
                  </a:lnTo>
                  <a:lnTo>
                    <a:pt x="1284998" y="266776"/>
                  </a:lnTo>
                  <a:lnTo>
                    <a:pt x="1338719" y="266776"/>
                  </a:lnTo>
                  <a:close/>
                </a:path>
                <a:path w="1603375" h="284479">
                  <a:moveTo>
                    <a:pt x="1603159" y="151587"/>
                  </a:moveTo>
                  <a:lnTo>
                    <a:pt x="1602371" y="124282"/>
                  </a:lnTo>
                  <a:lnTo>
                    <a:pt x="1600936" y="115773"/>
                  </a:lnTo>
                  <a:lnTo>
                    <a:pt x="1598231" y="99656"/>
                  </a:lnTo>
                  <a:lnTo>
                    <a:pt x="1579867" y="58483"/>
                  </a:lnTo>
                  <a:lnTo>
                    <a:pt x="1558988" y="36563"/>
                  </a:lnTo>
                  <a:lnTo>
                    <a:pt x="1558988" y="115773"/>
                  </a:lnTo>
                  <a:lnTo>
                    <a:pt x="1413370" y="115773"/>
                  </a:lnTo>
                  <a:lnTo>
                    <a:pt x="1429423" y="79235"/>
                  </a:lnTo>
                  <a:lnTo>
                    <a:pt x="1460881" y="55867"/>
                  </a:lnTo>
                  <a:lnTo>
                    <a:pt x="1486166" y="51320"/>
                  </a:lnTo>
                  <a:lnTo>
                    <a:pt x="1499882" y="52463"/>
                  </a:lnTo>
                  <a:lnTo>
                    <a:pt x="1499565" y="52463"/>
                  </a:lnTo>
                  <a:lnTo>
                    <a:pt x="1511757" y="55727"/>
                  </a:lnTo>
                  <a:lnTo>
                    <a:pt x="1542707" y="78447"/>
                  </a:lnTo>
                  <a:lnTo>
                    <a:pt x="1558988" y="115773"/>
                  </a:lnTo>
                  <a:lnTo>
                    <a:pt x="1558988" y="36563"/>
                  </a:lnTo>
                  <a:lnTo>
                    <a:pt x="1540637" y="24460"/>
                  </a:lnTo>
                  <a:lnTo>
                    <a:pt x="1515300" y="15963"/>
                  </a:lnTo>
                  <a:lnTo>
                    <a:pt x="1486166" y="13119"/>
                  </a:lnTo>
                  <a:lnTo>
                    <a:pt x="1460119" y="15455"/>
                  </a:lnTo>
                  <a:lnTo>
                    <a:pt x="1416405" y="34112"/>
                  </a:lnTo>
                  <a:lnTo>
                    <a:pt x="1384503" y="70294"/>
                  </a:lnTo>
                  <a:lnTo>
                    <a:pt x="1368234" y="117284"/>
                  </a:lnTo>
                  <a:lnTo>
                    <a:pt x="1366202" y="144424"/>
                  </a:lnTo>
                  <a:lnTo>
                    <a:pt x="1368463" y="174663"/>
                  </a:lnTo>
                  <a:lnTo>
                    <a:pt x="1386522" y="223151"/>
                  </a:lnTo>
                  <a:lnTo>
                    <a:pt x="1421244" y="255638"/>
                  </a:lnTo>
                  <a:lnTo>
                    <a:pt x="1464373" y="271894"/>
                  </a:lnTo>
                  <a:lnTo>
                    <a:pt x="1488567" y="273926"/>
                  </a:lnTo>
                  <a:lnTo>
                    <a:pt x="1511846" y="272034"/>
                  </a:lnTo>
                  <a:lnTo>
                    <a:pt x="1533334" y="266331"/>
                  </a:lnTo>
                  <a:lnTo>
                    <a:pt x="1553032" y="256819"/>
                  </a:lnTo>
                  <a:lnTo>
                    <a:pt x="1570926" y="243497"/>
                  </a:lnTo>
                  <a:lnTo>
                    <a:pt x="1578749" y="235737"/>
                  </a:lnTo>
                  <a:lnTo>
                    <a:pt x="1579537" y="234962"/>
                  </a:lnTo>
                  <a:lnTo>
                    <a:pt x="1587487" y="225450"/>
                  </a:lnTo>
                  <a:lnTo>
                    <a:pt x="1594751" y="214960"/>
                  </a:lnTo>
                  <a:lnTo>
                    <a:pt x="1601355" y="203517"/>
                  </a:lnTo>
                  <a:lnTo>
                    <a:pt x="1565554" y="183819"/>
                  </a:lnTo>
                  <a:lnTo>
                    <a:pt x="1560588" y="193332"/>
                  </a:lnTo>
                  <a:lnTo>
                    <a:pt x="1554657" y="202171"/>
                  </a:lnTo>
                  <a:lnTo>
                    <a:pt x="1516468" y="231267"/>
                  </a:lnTo>
                  <a:lnTo>
                    <a:pt x="1489151" y="235737"/>
                  </a:lnTo>
                  <a:lnTo>
                    <a:pt x="1473377" y="234289"/>
                  </a:lnTo>
                  <a:lnTo>
                    <a:pt x="1433652" y="212471"/>
                  </a:lnTo>
                  <a:lnTo>
                    <a:pt x="1412049" y="169494"/>
                  </a:lnTo>
                  <a:lnTo>
                    <a:pt x="1410385" y="151587"/>
                  </a:lnTo>
                  <a:lnTo>
                    <a:pt x="1603159" y="1515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143944" y="6127865"/>
              <a:ext cx="223218" cy="248892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12432805" y="6108782"/>
              <a:ext cx="1256665" cy="357505"/>
            </a:xfrm>
            <a:custGeom>
              <a:avLst/>
              <a:gdLst/>
              <a:ahLst/>
              <a:cxnLst/>
              <a:rect l="l" t="t" r="r" b="b"/>
              <a:pathLst>
                <a:path w="1256665" h="357504">
                  <a:moveTo>
                    <a:pt x="248285" y="19088"/>
                  </a:moveTo>
                  <a:lnTo>
                    <a:pt x="207708" y="19088"/>
                  </a:lnTo>
                  <a:lnTo>
                    <a:pt x="207708" y="143230"/>
                  </a:lnTo>
                  <a:lnTo>
                    <a:pt x="206311" y="161886"/>
                  </a:lnTo>
                  <a:lnTo>
                    <a:pt x="185331" y="208889"/>
                  </a:lnTo>
                  <a:lnTo>
                    <a:pt x="143014" y="234124"/>
                  </a:lnTo>
                  <a:lnTo>
                    <a:pt x="142582" y="234124"/>
                  </a:lnTo>
                  <a:lnTo>
                    <a:pt x="125336" y="235737"/>
                  </a:lnTo>
                  <a:lnTo>
                    <a:pt x="77825" y="221145"/>
                  </a:lnTo>
                  <a:lnTo>
                    <a:pt x="49606" y="180009"/>
                  </a:lnTo>
                  <a:lnTo>
                    <a:pt x="44170" y="142633"/>
                  </a:lnTo>
                  <a:lnTo>
                    <a:pt x="45631" y="122428"/>
                  </a:lnTo>
                  <a:lnTo>
                    <a:pt x="67741" y="75501"/>
                  </a:lnTo>
                  <a:lnTo>
                    <a:pt x="108978" y="52832"/>
                  </a:lnTo>
                  <a:lnTo>
                    <a:pt x="125336" y="51320"/>
                  </a:lnTo>
                  <a:lnTo>
                    <a:pt x="141071" y="52832"/>
                  </a:lnTo>
                  <a:lnTo>
                    <a:pt x="182638" y="75196"/>
                  </a:lnTo>
                  <a:lnTo>
                    <a:pt x="206133" y="122428"/>
                  </a:lnTo>
                  <a:lnTo>
                    <a:pt x="207657" y="142633"/>
                  </a:lnTo>
                  <a:lnTo>
                    <a:pt x="207708" y="143230"/>
                  </a:lnTo>
                  <a:lnTo>
                    <a:pt x="207708" y="19088"/>
                  </a:lnTo>
                  <a:lnTo>
                    <a:pt x="205320" y="19088"/>
                  </a:lnTo>
                  <a:lnTo>
                    <a:pt x="205320" y="54305"/>
                  </a:lnTo>
                  <a:lnTo>
                    <a:pt x="202514" y="51320"/>
                  </a:lnTo>
                  <a:lnTo>
                    <a:pt x="188379" y="36283"/>
                  </a:lnTo>
                  <a:lnTo>
                    <a:pt x="168605" y="23418"/>
                  </a:lnTo>
                  <a:lnTo>
                    <a:pt x="145999" y="15709"/>
                  </a:lnTo>
                  <a:lnTo>
                    <a:pt x="120561" y="13131"/>
                  </a:lnTo>
                  <a:lnTo>
                    <a:pt x="96189" y="15278"/>
                  </a:lnTo>
                  <a:lnTo>
                    <a:pt x="53365" y="32435"/>
                  </a:lnTo>
                  <a:lnTo>
                    <a:pt x="19646" y="66268"/>
                  </a:lnTo>
                  <a:lnTo>
                    <a:pt x="2184" y="113855"/>
                  </a:lnTo>
                  <a:lnTo>
                    <a:pt x="0" y="142633"/>
                  </a:lnTo>
                  <a:lnTo>
                    <a:pt x="2197" y="171958"/>
                  </a:lnTo>
                  <a:lnTo>
                    <a:pt x="19812" y="220306"/>
                  </a:lnTo>
                  <a:lnTo>
                    <a:pt x="53759" y="254469"/>
                  </a:lnTo>
                  <a:lnTo>
                    <a:pt x="96431" y="271780"/>
                  </a:lnTo>
                  <a:lnTo>
                    <a:pt x="120561" y="273939"/>
                  </a:lnTo>
                  <a:lnTo>
                    <a:pt x="145554" y="271335"/>
                  </a:lnTo>
                  <a:lnTo>
                    <a:pt x="168008" y="263499"/>
                  </a:lnTo>
                  <a:lnTo>
                    <a:pt x="187934" y="250444"/>
                  </a:lnTo>
                  <a:lnTo>
                    <a:pt x="201917" y="235737"/>
                  </a:lnTo>
                  <a:lnTo>
                    <a:pt x="205320" y="232156"/>
                  </a:lnTo>
                  <a:lnTo>
                    <a:pt x="205320" y="266776"/>
                  </a:lnTo>
                  <a:lnTo>
                    <a:pt x="248285" y="266776"/>
                  </a:lnTo>
                  <a:lnTo>
                    <a:pt x="248285" y="232156"/>
                  </a:lnTo>
                  <a:lnTo>
                    <a:pt x="248285" y="54305"/>
                  </a:lnTo>
                  <a:lnTo>
                    <a:pt x="248285" y="19088"/>
                  </a:lnTo>
                  <a:close/>
                </a:path>
                <a:path w="1256665" h="357504">
                  <a:moveTo>
                    <a:pt x="532345" y="19126"/>
                  </a:moveTo>
                  <a:lnTo>
                    <a:pt x="489369" y="19126"/>
                  </a:lnTo>
                  <a:lnTo>
                    <a:pt x="489369" y="120726"/>
                  </a:lnTo>
                  <a:lnTo>
                    <a:pt x="372389" y="120726"/>
                  </a:lnTo>
                  <a:lnTo>
                    <a:pt x="372389" y="19126"/>
                  </a:lnTo>
                  <a:lnTo>
                    <a:pt x="329412" y="19126"/>
                  </a:lnTo>
                  <a:lnTo>
                    <a:pt x="329412" y="120726"/>
                  </a:lnTo>
                  <a:lnTo>
                    <a:pt x="329412" y="160096"/>
                  </a:lnTo>
                  <a:lnTo>
                    <a:pt x="329412" y="266776"/>
                  </a:lnTo>
                  <a:lnTo>
                    <a:pt x="372389" y="266776"/>
                  </a:lnTo>
                  <a:lnTo>
                    <a:pt x="372389" y="160096"/>
                  </a:lnTo>
                  <a:lnTo>
                    <a:pt x="489369" y="160096"/>
                  </a:lnTo>
                  <a:lnTo>
                    <a:pt x="489369" y="266776"/>
                  </a:lnTo>
                  <a:lnTo>
                    <a:pt x="532345" y="266776"/>
                  </a:lnTo>
                  <a:lnTo>
                    <a:pt x="532345" y="160096"/>
                  </a:lnTo>
                  <a:lnTo>
                    <a:pt x="532345" y="120726"/>
                  </a:lnTo>
                  <a:lnTo>
                    <a:pt x="532345" y="19126"/>
                  </a:lnTo>
                  <a:close/>
                </a:path>
                <a:path w="1256665" h="357504">
                  <a:moveTo>
                    <a:pt x="825969" y="0"/>
                  </a:moveTo>
                  <a:lnTo>
                    <a:pt x="656463" y="182626"/>
                  </a:lnTo>
                  <a:lnTo>
                    <a:pt x="656463" y="19088"/>
                  </a:lnTo>
                  <a:lnTo>
                    <a:pt x="613498" y="19088"/>
                  </a:lnTo>
                  <a:lnTo>
                    <a:pt x="613498" y="284099"/>
                  </a:lnTo>
                  <a:lnTo>
                    <a:pt x="782993" y="101447"/>
                  </a:lnTo>
                  <a:lnTo>
                    <a:pt x="782993" y="266776"/>
                  </a:lnTo>
                  <a:lnTo>
                    <a:pt x="825969" y="266776"/>
                  </a:lnTo>
                  <a:lnTo>
                    <a:pt x="825969" y="0"/>
                  </a:lnTo>
                  <a:close/>
                </a:path>
                <a:path w="1256665" h="357504">
                  <a:moveTo>
                    <a:pt x="1128623" y="151587"/>
                  </a:moveTo>
                  <a:lnTo>
                    <a:pt x="1127836" y="124282"/>
                  </a:lnTo>
                  <a:lnTo>
                    <a:pt x="1126401" y="115773"/>
                  </a:lnTo>
                  <a:lnTo>
                    <a:pt x="1123696" y="99656"/>
                  </a:lnTo>
                  <a:lnTo>
                    <a:pt x="1116190" y="77724"/>
                  </a:lnTo>
                  <a:lnTo>
                    <a:pt x="1105331" y="58483"/>
                  </a:lnTo>
                  <a:lnTo>
                    <a:pt x="1098931" y="51320"/>
                  </a:lnTo>
                  <a:lnTo>
                    <a:pt x="1087615" y="38646"/>
                  </a:lnTo>
                  <a:lnTo>
                    <a:pt x="1084440" y="36563"/>
                  </a:lnTo>
                  <a:lnTo>
                    <a:pt x="1084440" y="115773"/>
                  </a:lnTo>
                  <a:lnTo>
                    <a:pt x="938822" y="115773"/>
                  </a:lnTo>
                  <a:lnTo>
                    <a:pt x="954874" y="79235"/>
                  </a:lnTo>
                  <a:lnTo>
                    <a:pt x="986345" y="55867"/>
                  </a:lnTo>
                  <a:lnTo>
                    <a:pt x="1011631" y="51320"/>
                  </a:lnTo>
                  <a:lnTo>
                    <a:pt x="1025334" y="52463"/>
                  </a:lnTo>
                  <a:lnTo>
                    <a:pt x="1025029" y="52463"/>
                  </a:lnTo>
                  <a:lnTo>
                    <a:pt x="1037221" y="55727"/>
                  </a:lnTo>
                  <a:lnTo>
                    <a:pt x="1068158" y="78447"/>
                  </a:lnTo>
                  <a:lnTo>
                    <a:pt x="1084440" y="115773"/>
                  </a:lnTo>
                  <a:lnTo>
                    <a:pt x="1084440" y="36563"/>
                  </a:lnTo>
                  <a:lnTo>
                    <a:pt x="1066088" y="24460"/>
                  </a:lnTo>
                  <a:lnTo>
                    <a:pt x="1040765" y="15963"/>
                  </a:lnTo>
                  <a:lnTo>
                    <a:pt x="1011631" y="13119"/>
                  </a:lnTo>
                  <a:lnTo>
                    <a:pt x="985570" y="15455"/>
                  </a:lnTo>
                  <a:lnTo>
                    <a:pt x="941857" y="34112"/>
                  </a:lnTo>
                  <a:lnTo>
                    <a:pt x="909967" y="70294"/>
                  </a:lnTo>
                  <a:lnTo>
                    <a:pt x="893699" y="117284"/>
                  </a:lnTo>
                  <a:lnTo>
                    <a:pt x="891667" y="144424"/>
                  </a:lnTo>
                  <a:lnTo>
                    <a:pt x="893914" y="174663"/>
                  </a:lnTo>
                  <a:lnTo>
                    <a:pt x="911974" y="223151"/>
                  </a:lnTo>
                  <a:lnTo>
                    <a:pt x="946708" y="255638"/>
                  </a:lnTo>
                  <a:lnTo>
                    <a:pt x="989825" y="271894"/>
                  </a:lnTo>
                  <a:lnTo>
                    <a:pt x="1014031" y="273926"/>
                  </a:lnTo>
                  <a:lnTo>
                    <a:pt x="1037297" y="272034"/>
                  </a:lnTo>
                  <a:lnTo>
                    <a:pt x="1058786" y="266331"/>
                  </a:lnTo>
                  <a:lnTo>
                    <a:pt x="1078484" y="256819"/>
                  </a:lnTo>
                  <a:lnTo>
                    <a:pt x="1096391" y="243497"/>
                  </a:lnTo>
                  <a:lnTo>
                    <a:pt x="1104214" y="235737"/>
                  </a:lnTo>
                  <a:lnTo>
                    <a:pt x="1105001" y="234962"/>
                  </a:lnTo>
                  <a:lnTo>
                    <a:pt x="1112939" y="225450"/>
                  </a:lnTo>
                  <a:lnTo>
                    <a:pt x="1120216" y="214960"/>
                  </a:lnTo>
                  <a:lnTo>
                    <a:pt x="1126820" y="203517"/>
                  </a:lnTo>
                  <a:lnTo>
                    <a:pt x="1091006" y="183819"/>
                  </a:lnTo>
                  <a:lnTo>
                    <a:pt x="1086053" y="193332"/>
                  </a:lnTo>
                  <a:lnTo>
                    <a:pt x="1080122" y="202171"/>
                  </a:lnTo>
                  <a:lnTo>
                    <a:pt x="1041920" y="231267"/>
                  </a:lnTo>
                  <a:lnTo>
                    <a:pt x="1014615" y="235737"/>
                  </a:lnTo>
                  <a:lnTo>
                    <a:pt x="998829" y="234289"/>
                  </a:lnTo>
                  <a:lnTo>
                    <a:pt x="959104" y="212471"/>
                  </a:lnTo>
                  <a:lnTo>
                    <a:pt x="937514" y="169494"/>
                  </a:lnTo>
                  <a:lnTo>
                    <a:pt x="935837" y="151587"/>
                  </a:lnTo>
                  <a:lnTo>
                    <a:pt x="1128623" y="151587"/>
                  </a:lnTo>
                  <a:close/>
                </a:path>
                <a:path w="1256665" h="357504">
                  <a:moveTo>
                    <a:pt x="1256258" y="222618"/>
                  </a:moveTo>
                  <a:lnTo>
                    <a:pt x="1216863" y="208292"/>
                  </a:lnTo>
                  <a:lnTo>
                    <a:pt x="1167930" y="346163"/>
                  </a:lnTo>
                  <a:lnTo>
                    <a:pt x="1195984" y="357492"/>
                  </a:lnTo>
                  <a:lnTo>
                    <a:pt x="1256258" y="22261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3922424" y="6127865"/>
              <a:ext cx="182633" cy="247688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1843887" y="5957766"/>
              <a:ext cx="15377160" cy="1141730"/>
            </a:xfrm>
            <a:custGeom>
              <a:avLst/>
              <a:gdLst/>
              <a:ahLst/>
              <a:cxnLst/>
              <a:rect l="l" t="t" r="r" b="b"/>
              <a:pathLst>
                <a:path w="15377160" h="1141729">
                  <a:moveTo>
                    <a:pt x="262610" y="1011059"/>
                  </a:moveTo>
                  <a:lnTo>
                    <a:pt x="253276" y="959281"/>
                  </a:lnTo>
                  <a:lnTo>
                    <a:pt x="226288" y="918540"/>
                  </a:lnTo>
                  <a:lnTo>
                    <a:pt x="218440" y="911771"/>
                  </a:lnTo>
                  <a:lnTo>
                    <a:pt x="218440" y="1011059"/>
                  </a:lnTo>
                  <a:lnTo>
                    <a:pt x="216839" y="1031379"/>
                  </a:lnTo>
                  <a:lnTo>
                    <a:pt x="192773" y="1078496"/>
                  </a:lnTo>
                  <a:lnTo>
                    <a:pt x="148577" y="1101432"/>
                  </a:lnTo>
                  <a:lnTo>
                    <a:pt x="131305" y="1102969"/>
                  </a:lnTo>
                  <a:lnTo>
                    <a:pt x="114033" y="1101432"/>
                  </a:lnTo>
                  <a:lnTo>
                    <a:pt x="69824" y="1078496"/>
                  </a:lnTo>
                  <a:lnTo>
                    <a:pt x="45770" y="1031379"/>
                  </a:lnTo>
                  <a:lnTo>
                    <a:pt x="44157" y="1011059"/>
                  </a:lnTo>
                  <a:lnTo>
                    <a:pt x="45745" y="990714"/>
                  </a:lnTo>
                  <a:lnTo>
                    <a:pt x="69519" y="943305"/>
                  </a:lnTo>
                  <a:lnTo>
                    <a:pt x="113779" y="920089"/>
                  </a:lnTo>
                  <a:lnTo>
                    <a:pt x="131305" y="918540"/>
                  </a:lnTo>
                  <a:lnTo>
                    <a:pt x="148882" y="920089"/>
                  </a:lnTo>
                  <a:lnTo>
                    <a:pt x="193078" y="943013"/>
                  </a:lnTo>
                  <a:lnTo>
                    <a:pt x="216852" y="990473"/>
                  </a:lnTo>
                  <a:lnTo>
                    <a:pt x="218440" y="1011059"/>
                  </a:lnTo>
                  <a:lnTo>
                    <a:pt x="218440" y="911771"/>
                  </a:lnTo>
                  <a:lnTo>
                    <a:pt x="205435" y="901166"/>
                  </a:lnTo>
                  <a:lnTo>
                    <a:pt x="183146" y="889596"/>
                  </a:lnTo>
                  <a:lnTo>
                    <a:pt x="158445" y="882662"/>
                  </a:lnTo>
                  <a:lnTo>
                    <a:pt x="131305" y="880351"/>
                  </a:lnTo>
                  <a:lnTo>
                    <a:pt x="104165" y="882662"/>
                  </a:lnTo>
                  <a:lnTo>
                    <a:pt x="57162" y="901166"/>
                  </a:lnTo>
                  <a:lnTo>
                    <a:pt x="20980" y="937082"/>
                  </a:lnTo>
                  <a:lnTo>
                    <a:pt x="2324" y="983945"/>
                  </a:lnTo>
                  <a:lnTo>
                    <a:pt x="0" y="1011059"/>
                  </a:lnTo>
                  <a:lnTo>
                    <a:pt x="2324" y="1037907"/>
                  </a:lnTo>
                  <a:lnTo>
                    <a:pt x="20980" y="1084465"/>
                  </a:lnTo>
                  <a:lnTo>
                    <a:pt x="57162" y="1120355"/>
                  </a:lnTo>
                  <a:lnTo>
                    <a:pt x="104165" y="1138859"/>
                  </a:lnTo>
                  <a:lnTo>
                    <a:pt x="131305" y="1141158"/>
                  </a:lnTo>
                  <a:lnTo>
                    <a:pt x="158445" y="1138859"/>
                  </a:lnTo>
                  <a:lnTo>
                    <a:pt x="205435" y="1120355"/>
                  </a:lnTo>
                  <a:lnTo>
                    <a:pt x="241617" y="1084465"/>
                  </a:lnTo>
                  <a:lnTo>
                    <a:pt x="260273" y="1037907"/>
                  </a:lnTo>
                  <a:lnTo>
                    <a:pt x="262610" y="1011059"/>
                  </a:lnTo>
                  <a:close/>
                </a:path>
                <a:path w="15377160" h="1141729">
                  <a:moveTo>
                    <a:pt x="490588" y="886333"/>
                  </a:moveTo>
                  <a:lnTo>
                    <a:pt x="292442" y="886333"/>
                  </a:lnTo>
                  <a:lnTo>
                    <a:pt x="292442" y="925703"/>
                  </a:lnTo>
                  <a:lnTo>
                    <a:pt x="370027" y="925703"/>
                  </a:lnTo>
                  <a:lnTo>
                    <a:pt x="370027" y="1133983"/>
                  </a:lnTo>
                  <a:lnTo>
                    <a:pt x="413004" y="1133983"/>
                  </a:lnTo>
                  <a:lnTo>
                    <a:pt x="413004" y="925703"/>
                  </a:lnTo>
                  <a:lnTo>
                    <a:pt x="490588" y="925703"/>
                  </a:lnTo>
                  <a:lnTo>
                    <a:pt x="490588" y="886333"/>
                  </a:lnTo>
                  <a:close/>
                </a:path>
                <a:path w="15377160" h="1141729">
                  <a:moveTo>
                    <a:pt x="12504674" y="170141"/>
                  </a:moveTo>
                  <a:lnTo>
                    <a:pt x="12306529" y="170141"/>
                  </a:lnTo>
                  <a:lnTo>
                    <a:pt x="12306529" y="209511"/>
                  </a:lnTo>
                  <a:lnTo>
                    <a:pt x="12384113" y="209511"/>
                  </a:lnTo>
                  <a:lnTo>
                    <a:pt x="12384113" y="417791"/>
                  </a:lnTo>
                  <a:lnTo>
                    <a:pt x="12427090" y="417791"/>
                  </a:lnTo>
                  <a:lnTo>
                    <a:pt x="12427090" y="209511"/>
                  </a:lnTo>
                  <a:lnTo>
                    <a:pt x="12504674" y="209511"/>
                  </a:lnTo>
                  <a:lnTo>
                    <a:pt x="12504674" y="170141"/>
                  </a:lnTo>
                  <a:close/>
                </a:path>
                <a:path w="15377160" h="1141729">
                  <a:moveTo>
                    <a:pt x="12797130" y="294843"/>
                  </a:moveTo>
                  <a:lnTo>
                    <a:pt x="12787795" y="243078"/>
                  </a:lnTo>
                  <a:lnTo>
                    <a:pt x="12760808" y="202336"/>
                  </a:lnTo>
                  <a:lnTo>
                    <a:pt x="12752959" y="195554"/>
                  </a:lnTo>
                  <a:lnTo>
                    <a:pt x="12752959" y="294843"/>
                  </a:lnTo>
                  <a:lnTo>
                    <a:pt x="12751359" y="315175"/>
                  </a:lnTo>
                  <a:lnTo>
                    <a:pt x="12727292" y="362292"/>
                  </a:lnTo>
                  <a:lnTo>
                    <a:pt x="12683096" y="385229"/>
                  </a:lnTo>
                  <a:lnTo>
                    <a:pt x="12665824" y="386753"/>
                  </a:lnTo>
                  <a:lnTo>
                    <a:pt x="12648552" y="385229"/>
                  </a:lnTo>
                  <a:lnTo>
                    <a:pt x="12604344" y="362292"/>
                  </a:lnTo>
                  <a:lnTo>
                    <a:pt x="12580290" y="315175"/>
                  </a:lnTo>
                  <a:lnTo>
                    <a:pt x="12578677" y="294843"/>
                  </a:lnTo>
                  <a:lnTo>
                    <a:pt x="12580264" y="274497"/>
                  </a:lnTo>
                  <a:lnTo>
                    <a:pt x="12604039" y="227101"/>
                  </a:lnTo>
                  <a:lnTo>
                    <a:pt x="12648298" y="203885"/>
                  </a:lnTo>
                  <a:lnTo>
                    <a:pt x="12665824" y="202336"/>
                  </a:lnTo>
                  <a:lnTo>
                    <a:pt x="12683401" y="203885"/>
                  </a:lnTo>
                  <a:lnTo>
                    <a:pt x="12727597" y="226809"/>
                  </a:lnTo>
                  <a:lnTo>
                    <a:pt x="12751372" y="274256"/>
                  </a:lnTo>
                  <a:lnTo>
                    <a:pt x="12752959" y="294843"/>
                  </a:lnTo>
                  <a:lnTo>
                    <a:pt x="12752959" y="195554"/>
                  </a:lnTo>
                  <a:lnTo>
                    <a:pt x="12739954" y="184950"/>
                  </a:lnTo>
                  <a:lnTo>
                    <a:pt x="12717666" y="173393"/>
                  </a:lnTo>
                  <a:lnTo>
                    <a:pt x="12692964" y="166458"/>
                  </a:lnTo>
                  <a:lnTo>
                    <a:pt x="12665824" y="164147"/>
                  </a:lnTo>
                  <a:lnTo>
                    <a:pt x="12638685" y="166458"/>
                  </a:lnTo>
                  <a:lnTo>
                    <a:pt x="12591682" y="184950"/>
                  </a:lnTo>
                  <a:lnTo>
                    <a:pt x="12555499" y="220878"/>
                  </a:lnTo>
                  <a:lnTo>
                    <a:pt x="12536843" y="267728"/>
                  </a:lnTo>
                  <a:lnTo>
                    <a:pt x="12534519" y="294843"/>
                  </a:lnTo>
                  <a:lnTo>
                    <a:pt x="12536843" y="321703"/>
                  </a:lnTo>
                  <a:lnTo>
                    <a:pt x="12555499" y="368261"/>
                  </a:lnTo>
                  <a:lnTo>
                    <a:pt x="12591682" y="404152"/>
                  </a:lnTo>
                  <a:lnTo>
                    <a:pt x="12638685" y="422643"/>
                  </a:lnTo>
                  <a:lnTo>
                    <a:pt x="12665824" y="424954"/>
                  </a:lnTo>
                  <a:lnTo>
                    <a:pt x="12692964" y="422643"/>
                  </a:lnTo>
                  <a:lnTo>
                    <a:pt x="12739954" y="404152"/>
                  </a:lnTo>
                  <a:lnTo>
                    <a:pt x="12776137" y="368261"/>
                  </a:lnTo>
                  <a:lnTo>
                    <a:pt x="12794793" y="321703"/>
                  </a:lnTo>
                  <a:lnTo>
                    <a:pt x="12797130" y="294843"/>
                  </a:lnTo>
                  <a:close/>
                </a:path>
                <a:path w="15377160" h="1141729">
                  <a:moveTo>
                    <a:pt x="13109893" y="294843"/>
                  </a:moveTo>
                  <a:lnTo>
                    <a:pt x="13100723" y="243814"/>
                  </a:lnTo>
                  <a:lnTo>
                    <a:pt x="13073672" y="202336"/>
                  </a:lnTo>
                  <a:lnTo>
                    <a:pt x="13065722" y="195453"/>
                  </a:lnTo>
                  <a:lnTo>
                    <a:pt x="13065722" y="294843"/>
                  </a:lnTo>
                  <a:lnTo>
                    <a:pt x="13064122" y="315175"/>
                  </a:lnTo>
                  <a:lnTo>
                    <a:pt x="13040055" y="362292"/>
                  </a:lnTo>
                  <a:lnTo>
                    <a:pt x="12995859" y="385229"/>
                  </a:lnTo>
                  <a:lnTo>
                    <a:pt x="12978587" y="386753"/>
                  </a:lnTo>
                  <a:lnTo>
                    <a:pt x="12961315" y="385229"/>
                  </a:lnTo>
                  <a:lnTo>
                    <a:pt x="12917107" y="362292"/>
                  </a:lnTo>
                  <a:lnTo>
                    <a:pt x="12893053" y="315175"/>
                  </a:lnTo>
                  <a:lnTo>
                    <a:pt x="12891453" y="294843"/>
                  </a:lnTo>
                  <a:lnTo>
                    <a:pt x="12893027" y="274497"/>
                  </a:lnTo>
                  <a:lnTo>
                    <a:pt x="12916815" y="227101"/>
                  </a:lnTo>
                  <a:lnTo>
                    <a:pt x="12961074" y="203885"/>
                  </a:lnTo>
                  <a:lnTo>
                    <a:pt x="12978587" y="202336"/>
                  </a:lnTo>
                  <a:lnTo>
                    <a:pt x="12996164" y="203885"/>
                  </a:lnTo>
                  <a:lnTo>
                    <a:pt x="13040360" y="226809"/>
                  </a:lnTo>
                  <a:lnTo>
                    <a:pt x="13064135" y="274256"/>
                  </a:lnTo>
                  <a:lnTo>
                    <a:pt x="13065722" y="294843"/>
                  </a:lnTo>
                  <a:lnTo>
                    <a:pt x="13065722" y="195453"/>
                  </a:lnTo>
                  <a:lnTo>
                    <a:pt x="13053657" y="185293"/>
                  </a:lnTo>
                  <a:lnTo>
                    <a:pt x="13031788" y="173545"/>
                  </a:lnTo>
                  <a:lnTo>
                    <a:pt x="13007556" y="166497"/>
                  </a:lnTo>
                  <a:lnTo>
                    <a:pt x="12980975" y="164147"/>
                  </a:lnTo>
                  <a:lnTo>
                    <a:pt x="12951613" y="166979"/>
                  </a:lnTo>
                  <a:lnTo>
                    <a:pt x="12926809" y="175488"/>
                  </a:lnTo>
                  <a:lnTo>
                    <a:pt x="12906553" y="189661"/>
                  </a:lnTo>
                  <a:lnTo>
                    <a:pt x="12890856" y="209511"/>
                  </a:lnTo>
                  <a:lnTo>
                    <a:pt x="12889662" y="209511"/>
                  </a:lnTo>
                  <a:lnTo>
                    <a:pt x="12898666" y="159753"/>
                  </a:lnTo>
                  <a:lnTo>
                    <a:pt x="12921056" y="116763"/>
                  </a:lnTo>
                  <a:lnTo>
                    <a:pt x="12950724" y="89941"/>
                  </a:lnTo>
                  <a:lnTo>
                    <a:pt x="12992697" y="74015"/>
                  </a:lnTo>
                  <a:lnTo>
                    <a:pt x="13020370" y="67449"/>
                  </a:lnTo>
                  <a:lnTo>
                    <a:pt x="13028740" y="65290"/>
                  </a:lnTo>
                  <a:lnTo>
                    <a:pt x="13064084" y="50063"/>
                  </a:lnTo>
                  <a:lnTo>
                    <a:pt x="13092659" y="20370"/>
                  </a:lnTo>
                  <a:lnTo>
                    <a:pt x="13101536" y="0"/>
                  </a:lnTo>
                  <a:lnTo>
                    <a:pt x="13053784" y="0"/>
                  </a:lnTo>
                  <a:lnTo>
                    <a:pt x="13051003" y="7581"/>
                  </a:lnTo>
                  <a:lnTo>
                    <a:pt x="13046024" y="13843"/>
                  </a:lnTo>
                  <a:lnTo>
                    <a:pt x="13002654" y="32042"/>
                  </a:lnTo>
                  <a:lnTo>
                    <a:pt x="12985458" y="35725"/>
                  </a:lnTo>
                  <a:lnTo>
                    <a:pt x="12981064" y="36715"/>
                  </a:lnTo>
                  <a:lnTo>
                    <a:pt x="12976695" y="37909"/>
                  </a:lnTo>
                  <a:lnTo>
                    <a:pt x="12961188" y="41694"/>
                  </a:lnTo>
                  <a:lnTo>
                    <a:pt x="12956705" y="43078"/>
                  </a:lnTo>
                  <a:lnTo>
                    <a:pt x="12950330" y="45872"/>
                  </a:lnTo>
                  <a:lnTo>
                    <a:pt x="12946456" y="47459"/>
                  </a:lnTo>
                  <a:lnTo>
                    <a:pt x="12937300" y="51041"/>
                  </a:lnTo>
                  <a:lnTo>
                    <a:pt x="12933020" y="53035"/>
                  </a:lnTo>
                  <a:lnTo>
                    <a:pt x="12892354" y="85725"/>
                  </a:lnTo>
                  <a:lnTo>
                    <a:pt x="12858547" y="158775"/>
                  </a:lnTo>
                  <a:lnTo>
                    <a:pt x="12850101" y="208191"/>
                  </a:lnTo>
                  <a:lnTo>
                    <a:pt x="12847282" y="266204"/>
                  </a:lnTo>
                  <a:lnTo>
                    <a:pt x="12849898" y="307759"/>
                  </a:lnTo>
                  <a:lnTo>
                    <a:pt x="12870777" y="371614"/>
                  </a:lnTo>
                  <a:lnTo>
                    <a:pt x="12906934" y="407504"/>
                  </a:lnTo>
                  <a:lnTo>
                    <a:pt x="12949606" y="423011"/>
                  </a:lnTo>
                  <a:lnTo>
                    <a:pt x="12974409" y="424954"/>
                  </a:lnTo>
                  <a:lnTo>
                    <a:pt x="13003136" y="422643"/>
                  </a:lnTo>
                  <a:lnTo>
                    <a:pt x="13029019" y="415709"/>
                  </a:lnTo>
                  <a:lnTo>
                    <a:pt x="13052070" y="404152"/>
                  </a:lnTo>
                  <a:lnTo>
                    <a:pt x="13072288" y="387959"/>
                  </a:lnTo>
                  <a:lnTo>
                    <a:pt x="13073291" y="386753"/>
                  </a:lnTo>
                  <a:lnTo>
                    <a:pt x="13088747" y="368261"/>
                  </a:lnTo>
                  <a:lnTo>
                    <a:pt x="13100495" y="346176"/>
                  </a:lnTo>
                  <a:lnTo>
                    <a:pt x="13107543" y="321703"/>
                  </a:lnTo>
                  <a:lnTo>
                    <a:pt x="13109893" y="294843"/>
                  </a:lnTo>
                  <a:close/>
                </a:path>
                <a:path w="15377160" h="1141729">
                  <a:moveTo>
                    <a:pt x="13357009" y="341401"/>
                  </a:moveTo>
                  <a:lnTo>
                    <a:pt x="13347865" y="303199"/>
                  </a:lnTo>
                  <a:lnTo>
                    <a:pt x="13312813" y="273672"/>
                  </a:lnTo>
                  <a:lnTo>
                    <a:pt x="13312813" y="341401"/>
                  </a:lnTo>
                  <a:lnTo>
                    <a:pt x="13311810" y="351205"/>
                  </a:lnTo>
                  <a:lnTo>
                    <a:pt x="13281470" y="377964"/>
                  </a:lnTo>
                  <a:lnTo>
                    <a:pt x="13258470" y="379590"/>
                  </a:lnTo>
                  <a:lnTo>
                    <a:pt x="13218478" y="379590"/>
                  </a:lnTo>
                  <a:lnTo>
                    <a:pt x="13218478" y="303199"/>
                  </a:lnTo>
                  <a:lnTo>
                    <a:pt x="13259105" y="303199"/>
                  </a:lnTo>
                  <a:lnTo>
                    <a:pt x="13297319" y="310375"/>
                  </a:lnTo>
                  <a:lnTo>
                    <a:pt x="13312813" y="341401"/>
                  </a:lnTo>
                  <a:lnTo>
                    <a:pt x="13312813" y="273672"/>
                  </a:lnTo>
                  <a:lnTo>
                    <a:pt x="13307124" y="271119"/>
                  </a:lnTo>
                  <a:lnTo>
                    <a:pt x="13286613" y="266534"/>
                  </a:lnTo>
                  <a:lnTo>
                    <a:pt x="13262661" y="264998"/>
                  </a:lnTo>
                  <a:lnTo>
                    <a:pt x="13218478" y="264998"/>
                  </a:lnTo>
                  <a:lnTo>
                    <a:pt x="13218478" y="170103"/>
                  </a:lnTo>
                  <a:lnTo>
                    <a:pt x="13175539" y="170103"/>
                  </a:lnTo>
                  <a:lnTo>
                    <a:pt x="13175539" y="417791"/>
                  </a:lnTo>
                  <a:lnTo>
                    <a:pt x="13262039" y="417791"/>
                  </a:lnTo>
                  <a:lnTo>
                    <a:pt x="13285610" y="416483"/>
                  </a:lnTo>
                  <a:lnTo>
                    <a:pt x="13334911" y="396900"/>
                  </a:lnTo>
                  <a:lnTo>
                    <a:pt x="13347738" y="379590"/>
                  </a:lnTo>
                  <a:lnTo>
                    <a:pt x="13351459" y="372592"/>
                  </a:lnTo>
                  <a:lnTo>
                    <a:pt x="13355612" y="357847"/>
                  </a:lnTo>
                  <a:lnTo>
                    <a:pt x="13357009" y="341401"/>
                  </a:lnTo>
                  <a:close/>
                </a:path>
                <a:path w="15377160" h="1141729">
                  <a:moveTo>
                    <a:pt x="13429818" y="170103"/>
                  </a:moveTo>
                  <a:lnTo>
                    <a:pt x="13386842" y="170103"/>
                  </a:lnTo>
                  <a:lnTo>
                    <a:pt x="13386842" y="417791"/>
                  </a:lnTo>
                  <a:lnTo>
                    <a:pt x="13429818" y="417791"/>
                  </a:lnTo>
                  <a:lnTo>
                    <a:pt x="13429818" y="170103"/>
                  </a:lnTo>
                  <a:close/>
                </a:path>
                <a:path w="15377160" h="1141729">
                  <a:moveTo>
                    <a:pt x="13897089" y="294843"/>
                  </a:moveTo>
                  <a:lnTo>
                    <a:pt x="13887920" y="243814"/>
                  </a:lnTo>
                  <a:lnTo>
                    <a:pt x="13860869" y="202336"/>
                  </a:lnTo>
                  <a:lnTo>
                    <a:pt x="13852932" y="195465"/>
                  </a:lnTo>
                  <a:lnTo>
                    <a:pt x="13852932" y="294843"/>
                  </a:lnTo>
                  <a:lnTo>
                    <a:pt x="13851319" y="315175"/>
                  </a:lnTo>
                  <a:lnTo>
                    <a:pt x="13827265" y="362292"/>
                  </a:lnTo>
                  <a:lnTo>
                    <a:pt x="13783056" y="385229"/>
                  </a:lnTo>
                  <a:lnTo>
                    <a:pt x="13765784" y="386753"/>
                  </a:lnTo>
                  <a:lnTo>
                    <a:pt x="13748512" y="385229"/>
                  </a:lnTo>
                  <a:lnTo>
                    <a:pt x="13704316" y="362292"/>
                  </a:lnTo>
                  <a:lnTo>
                    <a:pt x="13680250" y="315175"/>
                  </a:lnTo>
                  <a:lnTo>
                    <a:pt x="13678649" y="294843"/>
                  </a:lnTo>
                  <a:lnTo>
                    <a:pt x="13680237" y="274497"/>
                  </a:lnTo>
                  <a:lnTo>
                    <a:pt x="13704011" y="227101"/>
                  </a:lnTo>
                  <a:lnTo>
                    <a:pt x="13748271" y="203885"/>
                  </a:lnTo>
                  <a:lnTo>
                    <a:pt x="13765784" y="202336"/>
                  </a:lnTo>
                  <a:lnTo>
                    <a:pt x="13783361" y="203885"/>
                  </a:lnTo>
                  <a:lnTo>
                    <a:pt x="13827570" y="226809"/>
                  </a:lnTo>
                  <a:lnTo>
                    <a:pt x="13851344" y="274256"/>
                  </a:lnTo>
                  <a:lnTo>
                    <a:pt x="13852932" y="294843"/>
                  </a:lnTo>
                  <a:lnTo>
                    <a:pt x="13852932" y="195465"/>
                  </a:lnTo>
                  <a:lnTo>
                    <a:pt x="13840867" y="185293"/>
                  </a:lnTo>
                  <a:lnTo>
                    <a:pt x="13818984" y="173545"/>
                  </a:lnTo>
                  <a:lnTo>
                    <a:pt x="13794753" y="166497"/>
                  </a:lnTo>
                  <a:lnTo>
                    <a:pt x="13768172" y="164147"/>
                  </a:lnTo>
                  <a:lnTo>
                    <a:pt x="13738822" y="166979"/>
                  </a:lnTo>
                  <a:lnTo>
                    <a:pt x="13714006" y="175488"/>
                  </a:lnTo>
                  <a:lnTo>
                    <a:pt x="13693762" y="189661"/>
                  </a:lnTo>
                  <a:lnTo>
                    <a:pt x="13678053" y="209511"/>
                  </a:lnTo>
                  <a:lnTo>
                    <a:pt x="13676859" y="209511"/>
                  </a:lnTo>
                  <a:lnTo>
                    <a:pt x="13685863" y="159753"/>
                  </a:lnTo>
                  <a:lnTo>
                    <a:pt x="13708266" y="116763"/>
                  </a:lnTo>
                  <a:lnTo>
                    <a:pt x="13737920" y="89941"/>
                  </a:lnTo>
                  <a:lnTo>
                    <a:pt x="13779907" y="74015"/>
                  </a:lnTo>
                  <a:lnTo>
                    <a:pt x="13807567" y="67449"/>
                  </a:lnTo>
                  <a:lnTo>
                    <a:pt x="13815936" y="65290"/>
                  </a:lnTo>
                  <a:lnTo>
                    <a:pt x="13851281" y="50063"/>
                  </a:lnTo>
                  <a:lnTo>
                    <a:pt x="13879856" y="20370"/>
                  </a:lnTo>
                  <a:lnTo>
                    <a:pt x="13888733" y="0"/>
                  </a:lnTo>
                  <a:lnTo>
                    <a:pt x="13840994" y="0"/>
                  </a:lnTo>
                  <a:lnTo>
                    <a:pt x="13838200" y="7581"/>
                  </a:lnTo>
                  <a:lnTo>
                    <a:pt x="13833234" y="13843"/>
                  </a:lnTo>
                  <a:lnTo>
                    <a:pt x="13789851" y="32042"/>
                  </a:lnTo>
                  <a:lnTo>
                    <a:pt x="13772655" y="35725"/>
                  </a:lnTo>
                  <a:lnTo>
                    <a:pt x="13768273" y="36715"/>
                  </a:lnTo>
                  <a:lnTo>
                    <a:pt x="13763892" y="37909"/>
                  </a:lnTo>
                  <a:lnTo>
                    <a:pt x="13748385" y="41694"/>
                  </a:lnTo>
                  <a:lnTo>
                    <a:pt x="13743902" y="43078"/>
                  </a:lnTo>
                  <a:lnTo>
                    <a:pt x="13737527" y="45872"/>
                  </a:lnTo>
                  <a:lnTo>
                    <a:pt x="13733653" y="47459"/>
                  </a:lnTo>
                  <a:lnTo>
                    <a:pt x="13724496" y="51041"/>
                  </a:lnTo>
                  <a:lnTo>
                    <a:pt x="13720217" y="53035"/>
                  </a:lnTo>
                  <a:lnTo>
                    <a:pt x="13679551" y="85725"/>
                  </a:lnTo>
                  <a:lnTo>
                    <a:pt x="13645756" y="158775"/>
                  </a:lnTo>
                  <a:lnTo>
                    <a:pt x="13637298" y="208191"/>
                  </a:lnTo>
                  <a:lnTo>
                    <a:pt x="13634479" y="266204"/>
                  </a:lnTo>
                  <a:lnTo>
                    <a:pt x="13637095" y="307759"/>
                  </a:lnTo>
                  <a:lnTo>
                    <a:pt x="13657987" y="371614"/>
                  </a:lnTo>
                  <a:lnTo>
                    <a:pt x="13694131" y="407504"/>
                  </a:lnTo>
                  <a:lnTo>
                    <a:pt x="13736803" y="423011"/>
                  </a:lnTo>
                  <a:lnTo>
                    <a:pt x="13761606" y="424954"/>
                  </a:lnTo>
                  <a:lnTo>
                    <a:pt x="13790333" y="422643"/>
                  </a:lnTo>
                  <a:lnTo>
                    <a:pt x="13816216" y="415709"/>
                  </a:lnTo>
                  <a:lnTo>
                    <a:pt x="13839279" y="404152"/>
                  </a:lnTo>
                  <a:lnTo>
                    <a:pt x="13859497" y="387959"/>
                  </a:lnTo>
                  <a:lnTo>
                    <a:pt x="13860501" y="386753"/>
                  </a:lnTo>
                  <a:lnTo>
                    <a:pt x="13875944" y="368261"/>
                  </a:lnTo>
                  <a:lnTo>
                    <a:pt x="13887691" y="346176"/>
                  </a:lnTo>
                  <a:lnTo>
                    <a:pt x="13894740" y="321703"/>
                  </a:lnTo>
                  <a:lnTo>
                    <a:pt x="13897089" y="294843"/>
                  </a:lnTo>
                  <a:close/>
                </a:path>
                <a:path w="15377160" h="1141729">
                  <a:moveTo>
                    <a:pt x="14211046" y="295440"/>
                  </a:moveTo>
                  <a:lnTo>
                    <a:pt x="14202905" y="245833"/>
                  </a:lnTo>
                  <a:lnTo>
                    <a:pt x="14178521" y="203238"/>
                  </a:lnTo>
                  <a:lnTo>
                    <a:pt x="14177582" y="202336"/>
                  </a:lnTo>
                  <a:lnTo>
                    <a:pt x="14166876" y="191998"/>
                  </a:lnTo>
                  <a:lnTo>
                    <a:pt x="14166876" y="295440"/>
                  </a:lnTo>
                  <a:lnTo>
                    <a:pt x="14165517" y="313474"/>
                  </a:lnTo>
                  <a:lnTo>
                    <a:pt x="14165491" y="313817"/>
                  </a:lnTo>
                  <a:lnTo>
                    <a:pt x="14144790" y="360197"/>
                  </a:lnTo>
                  <a:lnTo>
                    <a:pt x="14103604" y="385102"/>
                  </a:lnTo>
                  <a:lnTo>
                    <a:pt x="14086307" y="386753"/>
                  </a:lnTo>
                  <a:lnTo>
                    <a:pt x="14068679" y="385102"/>
                  </a:lnTo>
                  <a:lnTo>
                    <a:pt x="14062558" y="383171"/>
                  </a:lnTo>
                  <a:lnTo>
                    <a:pt x="14052804" y="380111"/>
                  </a:lnTo>
                  <a:lnTo>
                    <a:pt x="14016292" y="346189"/>
                  </a:lnTo>
                  <a:lnTo>
                    <a:pt x="14004862" y="313817"/>
                  </a:lnTo>
                  <a:lnTo>
                    <a:pt x="14004773" y="313474"/>
                  </a:lnTo>
                  <a:lnTo>
                    <a:pt x="14003388" y="295440"/>
                  </a:lnTo>
                  <a:lnTo>
                    <a:pt x="14003338" y="294843"/>
                  </a:lnTo>
                  <a:lnTo>
                    <a:pt x="14004887" y="275069"/>
                  </a:lnTo>
                  <a:lnTo>
                    <a:pt x="14004912" y="274739"/>
                  </a:lnTo>
                  <a:lnTo>
                    <a:pt x="14009573" y="256946"/>
                  </a:lnTo>
                  <a:lnTo>
                    <a:pt x="14009611" y="256794"/>
                  </a:lnTo>
                  <a:lnTo>
                    <a:pt x="14041400" y="216433"/>
                  </a:lnTo>
                  <a:lnTo>
                    <a:pt x="14067460" y="204724"/>
                  </a:lnTo>
                  <a:lnTo>
                    <a:pt x="14070038" y="203898"/>
                  </a:lnTo>
                  <a:lnTo>
                    <a:pt x="14085710" y="202336"/>
                  </a:lnTo>
                  <a:lnTo>
                    <a:pt x="14101331" y="203898"/>
                  </a:lnTo>
                  <a:lnTo>
                    <a:pt x="14115999" y="208597"/>
                  </a:lnTo>
                  <a:lnTo>
                    <a:pt x="14153109" y="241058"/>
                  </a:lnTo>
                  <a:lnTo>
                    <a:pt x="14165263" y="274739"/>
                  </a:lnTo>
                  <a:lnTo>
                    <a:pt x="14165352" y="275069"/>
                  </a:lnTo>
                  <a:lnTo>
                    <a:pt x="14166825" y="294843"/>
                  </a:lnTo>
                  <a:lnTo>
                    <a:pt x="14166876" y="295440"/>
                  </a:lnTo>
                  <a:lnTo>
                    <a:pt x="14166876" y="191998"/>
                  </a:lnTo>
                  <a:lnTo>
                    <a:pt x="14160818" y="186131"/>
                  </a:lnTo>
                  <a:lnTo>
                    <a:pt x="14140244" y="173913"/>
                  </a:lnTo>
                  <a:lnTo>
                    <a:pt x="14117092" y="166674"/>
                  </a:lnTo>
                  <a:lnTo>
                    <a:pt x="14117790" y="166674"/>
                  </a:lnTo>
                  <a:lnTo>
                    <a:pt x="14090485" y="164134"/>
                  </a:lnTo>
                  <a:lnTo>
                    <a:pt x="14065707" y="166674"/>
                  </a:lnTo>
                  <a:lnTo>
                    <a:pt x="14043330" y="174282"/>
                  </a:lnTo>
                  <a:lnTo>
                    <a:pt x="14023340" y="186969"/>
                  </a:lnTo>
                  <a:lnTo>
                    <a:pt x="14005738" y="204724"/>
                  </a:lnTo>
                  <a:lnTo>
                    <a:pt x="14005738" y="170103"/>
                  </a:lnTo>
                  <a:lnTo>
                    <a:pt x="13962761" y="170103"/>
                  </a:lnTo>
                  <a:lnTo>
                    <a:pt x="13962761" y="557453"/>
                  </a:lnTo>
                  <a:lnTo>
                    <a:pt x="14005738" y="557453"/>
                  </a:lnTo>
                  <a:lnTo>
                    <a:pt x="14005738" y="383171"/>
                  </a:lnTo>
                  <a:lnTo>
                    <a:pt x="14023226" y="401459"/>
                  </a:lnTo>
                  <a:lnTo>
                    <a:pt x="14043482" y="414502"/>
                  </a:lnTo>
                  <a:lnTo>
                    <a:pt x="14066495" y="422338"/>
                  </a:lnTo>
                  <a:lnTo>
                    <a:pt x="14092276" y="424942"/>
                  </a:lnTo>
                  <a:lnTo>
                    <a:pt x="14118044" y="422579"/>
                  </a:lnTo>
                  <a:lnTo>
                    <a:pt x="14141056" y="415480"/>
                  </a:lnTo>
                  <a:lnTo>
                    <a:pt x="14161313" y="403631"/>
                  </a:lnTo>
                  <a:lnTo>
                    <a:pt x="14178814" y="387057"/>
                  </a:lnTo>
                  <a:lnTo>
                    <a:pt x="14179017" y="386753"/>
                  </a:lnTo>
                  <a:lnTo>
                    <a:pt x="14192911" y="367118"/>
                  </a:lnTo>
                  <a:lnTo>
                    <a:pt x="14202982" y="345198"/>
                  </a:lnTo>
                  <a:lnTo>
                    <a:pt x="14209027" y="321310"/>
                  </a:lnTo>
                  <a:lnTo>
                    <a:pt x="14211046" y="295440"/>
                  </a:lnTo>
                  <a:close/>
                </a:path>
                <a:path w="15377160" h="1141729">
                  <a:moveTo>
                    <a:pt x="14498079" y="302602"/>
                  </a:moveTo>
                  <a:lnTo>
                    <a:pt x="14497291" y="275297"/>
                  </a:lnTo>
                  <a:lnTo>
                    <a:pt x="14495856" y="266788"/>
                  </a:lnTo>
                  <a:lnTo>
                    <a:pt x="14493151" y="250672"/>
                  </a:lnTo>
                  <a:lnTo>
                    <a:pt x="14474787" y="209499"/>
                  </a:lnTo>
                  <a:lnTo>
                    <a:pt x="14453908" y="187579"/>
                  </a:lnTo>
                  <a:lnTo>
                    <a:pt x="14453908" y="266788"/>
                  </a:lnTo>
                  <a:lnTo>
                    <a:pt x="14308290" y="266788"/>
                  </a:lnTo>
                  <a:lnTo>
                    <a:pt x="14324343" y="230251"/>
                  </a:lnTo>
                  <a:lnTo>
                    <a:pt x="14355801" y="206883"/>
                  </a:lnTo>
                  <a:lnTo>
                    <a:pt x="14381086" y="202336"/>
                  </a:lnTo>
                  <a:lnTo>
                    <a:pt x="14394802" y="203479"/>
                  </a:lnTo>
                  <a:lnTo>
                    <a:pt x="14394485" y="203479"/>
                  </a:lnTo>
                  <a:lnTo>
                    <a:pt x="14406677" y="206743"/>
                  </a:lnTo>
                  <a:lnTo>
                    <a:pt x="14437627" y="229463"/>
                  </a:lnTo>
                  <a:lnTo>
                    <a:pt x="14453908" y="266788"/>
                  </a:lnTo>
                  <a:lnTo>
                    <a:pt x="14453908" y="187579"/>
                  </a:lnTo>
                  <a:lnTo>
                    <a:pt x="14435544" y="175475"/>
                  </a:lnTo>
                  <a:lnTo>
                    <a:pt x="14410220" y="166979"/>
                  </a:lnTo>
                  <a:lnTo>
                    <a:pt x="14381086" y="164134"/>
                  </a:lnTo>
                  <a:lnTo>
                    <a:pt x="14355039" y="166471"/>
                  </a:lnTo>
                  <a:lnTo>
                    <a:pt x="14311325" y="185127"/>
                  </a:lnTo>
                  <a:lnTo>
                    <a:pt x="14279423" y="221310"/>
                  </a:lnTo>
                  <a:lnTo>
                    <a:pt x="14263154" y="268300"/>
                  </a:lnTo>
                  <a:lnTo>
                    <a:pt x="14261122" y="295440"/>
                  </a:lnTo>
                  <a:lnTo>
                    <a:pt x="14263383" y="325678"/>
                  </a:lnTo>
                  <a:lnTo>
                    <a:pt x="14281442" y="374167"/>
                  </a:lnTo>
                  <a:lnTo>
                    <a:pt x="14316164" y="406654"/>
                  </a:lnTo>
                  <a:lnTo>
                    <a:pt x="14359293" y="422910"/>
                  </a:lnTo>
                  <a:lnTo>
                    <a:pt x="14383487" y="424942"/>
                  </a:lnTo>
                  <a:lnTo>
                    <a:pt x="14406766" y="423049"/>
                  </a:lnTo>
                  <a:lnTo>
                    <a:pt x="14428254" y="417347"/>
                  </a:lnTo>
                  <a:lnTo>
                    <a:pt x="14447939" y="407835"/>
                  </a:lnTo>
                  <a:lnTo>
                    <a:pt x="14465846" y="394512"/>
                  </a:lnTo>
                  <a:lnTo>
                    <a:pt x="14473669" y="386753"/>
                  </a:lnTo>
                  <a:lnTo>
                    <a:pt x="14474457" y="385978"/>
                  </a:lnTo>
                  <a:lnTo>
                    <a:pt x="14482407" y="376466"/>
                  </a:lnTo>
                  <a:lnTo>
                    <a:pt x="14489671" y="365975"/>
                  </a:lnTo>
                  <a:lnTo>
                    <a:pt x="14496275" y="354533"/>
                  </a:lnTo>
                  <a:lnTo>
                    <a:pt x="14460474" y="334835"/>
                  </a:lnTo>
                  <a:lnTo>
                    <a:pt x="14455508" y="344347"/>
                  </a:lnTo>
                  <a:lnTo>
                    <a:pt x="14449578" y="353187"/>
                  </a:lnTo>
                  <a:lnTo>
                    <a:pt x="14411389" y="382282"/>
                  </a:lnTo>
                  <a:lnTo>
                    <a:pt x="14384071" y="386753"/>
                  </a:lnTo>
                  <a:lnTo>
                    <a:pt x="14368298" y="385305"/>
                  </a:lnTo>
                  <a:lnTo>
                    <a:pt x="14328572" y="363486"/>
                  </a:lnTo>
                  <a:lnTo>
                    <a:pt x="14306969" y="320509"/>
                  </a:lnTo>
                  <a:lnTo>
                    <a:pt x="14305306" y="302602"/>
                  </a:lnTo>
                  <a:lnTo>
                    <a:pt x="14498079" y="302602"/>
                  </a:lnTo>
                  <a:close/>
                </a:path>
                <a:path w="15377160" h="1141729">
                  <a:moveTo>
                    <a:pt x="14766697" y="170141"/>
                  </a:moveTo>
                  <a:lnTo>
                    <a:pt x="14723732" y="170141"/>
                  </a:lnTo>
                  <a:lnTo>
                    <a:pt x="14723732" y="271741"/>
                  </a:lnTo>
                  <a:lnTo>
                    <a:pt x="14606753" y="271741"/>
                  </a:lnTo>
                  <a:lnTo>
                    <a:pt x="14606753" y="170141"/>
                  </a:lnTo>
                  <a:lnTo>
                    <a:pt x="14563776" y="170141"/>
                  </a:lnTo>
                  <a:lnTo>
                    <a:pt x="14563776" y="271741"/>
                  </a:lnTo>
                  <a:lnTo>
                    <a:pt x="14563776" y="311111"/>
                  </a:lnTo>
                  <a:lnTo>
                    <a:pt x="14563776" y="417791"/>
                  </a:lnTo>
                  <a:lnTo>
                    <a:pt x="14606753" y="417791"/>
                  </a:lnTo>
                  <a:lnTo>
                    <a:pt x="14606753" y="311111"/>
                  </a:lnTo>
                  <a:lnTo>
                    <a:pt x="14723732" y="311111"/>
                  </a:lnTo>
                  <a:lnTo>
                    <a:pt x="14723732" y="417791"/>
                  </a:lnTo>
                  <a:lnTo>
                    <a:pt x="14766697" y="417791"/>
                  </a:lnTo>
                  <a:lnTo>
                    <a:pt x="14766697" y="311111"/>
                  </a:lnTo>
                  <a:lnTo>
                    <a:pt x="14766697" y="271741"/>
                  </a:lnTo>
                  <a:lnTo>
                    <a:pt x="14766697" y="170141"/>
                  </a:lnTo>
                  <a:close/>
                </a:path>
                <a:path w="15377160" h="1141729">
                  <a:moveTo>
                    <a:pt x="15077034" y="378409"/>
                  </a:moveTo>
                  <a:lnTo>
                    <a:pt x="15040026" y="378409"/>
                  </a:lnTo>
                  <a:lnTo>
                    <a:pt x="15040026" y="209511"/>
                  </a:lnTo>
                  <a:lnTo>
                    <a:pt x="15040026" y="170103"/>
                  </a:lnTo>
                  <a:lnTo>
                    <a:pt x="14997062" y="170103"/>
                  </a:lnTo>
                  <a:lnTo>
                    <a:pt x="14997062" y="209511"/>
                  </a:lnTo>
                  <a:lnTo>
                    <a:pt x="14997062" y="378409"/>
                  </a:lnTo>
                  <a:lnTo>
                    <a:pt x="14878888" y="378409"/>
                  </a:lnTo>
                  <a:lnTo>
                    <a:pt x="14891931" y="363829"/>
                  </a:lnTo>
                  <a:lnTo>
                    <a:pt x="14901266" y="346329"/>
                  </a:lnTo>
                  <a:lnTo>
                    <a:pt x="14906867" y="325932"/>
                  </a:lnTo>
                  <a:lnTo>
                    <a:pt x="14908733" y="302615"/>
                  </a:lnTo>
                  <a:lnTo>
                    <a:pt x="14908733" y="209511"/>
                  </a:lnTo>
                  <a:lnTo>
                    <a:pt x="14997062" y="209511"/>
                  </a:lnTo>
                  <a:lnTo>
                    <a:pt x="14997062" y="170103"/>
                  </a:lnTo>
                  <a:lnTo>
                    <a:pt x="14865757" y="170103"/>
                  </a:lnTo>
                  <a:lnTo>
                    <a:pt x="14865757" y="280517"/>
                  </a:lnTo>
                  <a:lnTo>
                    <a:pt x="14865122" y="301421"/>
                  </a:lnTo>
                  <a:lnTo>
                    <a:pt x="14855609" y="346189"/>
                  </a:lnTo>
                  <a:lnTo>
                    <a:pt x="14824164" y="376174"/>
                  </a:lnTo>
                  <a:lnTo>
                    <a:pt x="14809648" y="378409"/>
                  </a:lnTo>
                  <a:lnTo>
                    <a:pt x="14809648" y="483450"/>
                  </a:lnTo>
                  <a:lnTo>
                    <a:pt x="14849043" y="483450"/>
                  </a:lnTo>
                  <a:lnTo>
                    <a:pt x="14849043" y="417804"/>
                  </a:lnTo>
                  <a:lnTo>
                    <a:pt x="15037638" y="417804"/>
                  </a:lnTo>
                  <a:lnTo>
                    <a:pt x="15037638" y="483450"/>
                  </a:lnTo>
                  <a:lnTo>
                    <a:pt x="15077034" y="483450"/>
                  </a:lnTo>
                  <a:lnTo>
                    <a:pt x="15077034" y="417804"/>
                  </a:lnTo>
                  <a:lnTo>
                    <a:pt x="15077034" y="378409"/>
                  </a:lnTo>
                  <a:close/>
                </a:path>
                <a:path w="15377160" h="1141729">
                  <a:moveTo>
                    <a:pt x="15303856" y="341401"/>
                  </a:moveTo>
                  <a:lnTo>
                    <a:pt x="15294712" y="303199"/>
                  </a:lnTo>
                  <a:lnTo>
                    <a:pt x="15259673" y="273685"/>
                  </a:lnTo>
                  <a:lnTo>
                    <a:pt x="15259673" y="341401"/>
                  </a:lnTo>
                  <a:lnTo>
                    <a:pt x="15258669" y="351205"/>
                  </a:lnTo>
                  <a:lnTo>
                    <a:pt x="15228316" y="377964"/>
                  </a:lnTo>
                  <a:lnTo>
                    <a:pt x="15205329" y="379590"/>
                  </a:lnTo>
                  <a:lnTo>
                    <a:pt x="15165426" y="379590"/>
                  </a:lnTo>
                  <a:lnTo>
                    <a:pt x="15165426" y="303199"/>
                  </a:lnTo>
                  <a:lnTo>
                    <a:pt x="15205952" y="303199"/>
                  </a:lnTo>
                  <a:lnTo>
                    <a:pt x="15244179" y="310375"/>
                  </a:lnTo>
                  <a:lnTo>
                    <a:pt x="15259673" y="341401"/>
                  </a:lnTo>
                  <a:lnTo>
                    <a:pt x="15259673" y="273685"/>
                  </a:lnTo>
                  <a:lnTo>
                    <a:pt x="15253970" y="271119"/>
                  </a:lnTo>
                  <a:lnTo>
                    <a:pt x="15233472" y="266534"/>
                  </a:lnTo>
                  <a:lnTo>
                    <a:pt x="15209520" y="264998"/>
                  </a:lnTo>
                  <a:lnTo>
                    <a:pt x="15165426" y="264998"/>
                  </a:lnTo>
                  <a:lnTo>
                    <a:pt x="15165426" y="170103"/>
                  </a:lnTo>
                  <a:lnTo>
                    <a:pt x="15122398" y="170103"/>
                  </a:lnTo>
                  <a:lnTo>
                    <a:pt x="15122398" y="417791"/>
                  </a:lnTo>
                  <a:lnTo>
                    <a:pt x="15208987" y="417791"/>
                  </a:lnTo>
                  <a:lnTo>
                    <a:pt x="15232507" y="416483"/>
                  </a:lnTo>
                  <a:lnTo>
                    <a:pt x="15281758" y="396900"/>
                  </a:lnTo>
                  <a:lnTo>
                    <a:pt x="15294585" y="379590"/>
                  </a:lnTo>
                  <a:lnTo>
                    <a:pt x="15298306" y="372592"/>
                  </a:lnTo>
                  <a:lnTo>
                    <a:pt x="15302472" y="357847"/>
                  </a:lnTo>
                  <a:lnTo>
                    <a:pt x="15303856" y="341401"/>
                  </a:lnTo>
                  <a:close/>
                </a:path>
                <a:path w="15377160" h="1141729">
                  <a:moveTo>
                    <a:pt x="15376678" y="170103"/>
                  </a:moveTo>
                  <a:lnTo>
                    <a:pt x="15333701" y="170103"/>
                  </a:lnTo>
                  <a:lnTo>
                    <a:pt x="15333701" y="417791"/>
                  </a:lnTo>
                  <a:lnTo>
                    <a:pt x="15376678" y="417791"/>
                  </a:lnTo>
                  <a:lnTo>
                    <a:pt x="15376678" y="1701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379843" y="6844063"/>
              <a:ext cx="208894" cy="247688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2631706" y="6838118"/>
              <a:ext cx="1538605" cy="393700"/>
            </a:xfrm>
            <a:custGeom>
              <a:avLst/>
              <a:gdLst/>
              <a:ahLst/>
              <a:cxnLst/>
              <a:rect l="l" t="t" r="r" b="b"/>
              <a:pathLst>
                <a:path w="1538604" h="393700">
                  <a:moveTo>
                    <a:pt x="248285" y="131305"/>
                  </a:moveTo>
                  <a:lnTo>
                    <a:pt x="240144" y="81686"/>
                  </a:lnTo>
                  <a:lnTo>
                    <a:pt x="215760" y="39090"/>
                  </a:lnTo>
                  <a:lnTo>
                    <a:pt x="204114" y="27838"/>
                  </a:lnTo>
                  <a:lnTo>
                    <a:pt x="204114" y="131305"/>
                  </a:lnTo>
                  <a:lnTo>
                    <a:pt x="202755" y="149339"/>
                  </a:lnTo>
                  <a:lnTo>
                    <a:pt x="182029" y="196049"/>
                  </a:lnTo>
                  <a:lnTo>
                    <a:pt x="140843" y="220954"/>
                  </a:lnTo>
                  <a:lnTo>
                    <a:pt x="123545" y="222618"/>
                  </a:lnTo>
                  <a:lnTo>
                    <a:pt x="105918" y="220954"/>
                  </a:lnTo>
                  <a:lnTo>
                    <a:pt x="63550" y="196049"/>
                  </a:lnTo>
                  <a:lnTo>
                    <a:pt x="42100" y="149669"/>
                  </a:lnTo>
                  <a:lnTo>
                    <a:pt x="40627" y="131305"/>
                  </a:lnTo>
                  <a:lnTo>
                    <a:pt x="40576" y="130708"/>
                  </a:lnTo>
                  <a:lnTo>
                    <a:pt x="42125" y="110934"/>
                  </a:lnTo>
                  <a:lnTo>
                    <a:pt x="42151" y="110591"/>
                  </a:lnTo>
                  <a:lnTo>
                    <a:pt x="46812" y="92798"/>
                  </a:lnTo>
                  <a:lnTo>
                    <a:pt x="78638" y="52298"/>
                  </a:lnTo>
                  <a:lnTo>
                    <a:pt x="122948" y="38188"/>
                  </a:lnTo>
                  <a:lnTo>
                    <a:pt x="138582" y="39763"/>
                  </a:lnTo>
                  <a:lnTo>
                    <a:pt x="179641" y="63258"/>
                  </a:lnTo>
                  <a:lnTo>
                    <a:pt x="202501" y="110591"/>
                  </a:lnTo>
                  <a:lnTo>
                    <a:pt x="202590" y="110934"/>
                  </a:lnTo>
                  <a:lnTo>
                    <a:pt x="204076" y="130708"/>
                  </a:lnTo>
                  <a:lnTo>
                    <a:pt x="204114" y="131305"/>
                  </a:lnTo>
                  <a:lnTo>
                    <a:pt x="204114" y="27838"/>
                  </a:lnTo>
                  <a:lnTo>
                    <a:pt x="198056" y="21983"/>
                  </a:lnTo>
                  <a:lnTo>
                    <a:pt x="177482" y="9766"/>
                  </a:lnTo>
                  <a:lnTo>
                    <a:pt x="154343" y="2527"/>
                  </a:lnTo>
                  <a:lnTo>
                    <a:pt x="155041" y="2527"/>
                  </a:lnTo>
                  <a:lnTo>
                    <a:pt x="127723" y="0"/>
                  </a:lnTo>
                  <a:lnTo>
                    <a:pt x="102958" y="2527"/>
                  </a:lnTo>
                  <a:lnTo>
                    <a:pt x="80568" y="10134"/>
                  </a:lnTo>
                  <a:lnTo>
                    <a:pt x="60579" y="22821"/>
                  </a:lnTo>
                  <a:lnTo>
                    <a:pt x="42976" y="40576"/>
                  </a:lnTo>
                  <a:lnTo>
                    <a:pt x="42976" y="5956"/>
                  </a:lnTo>
                  <a:lnTo>
                    <a:pt x="0" y="5956"/>
                  </a:lnTo>
                  <a:lnTo>
                    <a:pt x="0" y="393306"/>
                  </a:lnTo>
                  <a:lnTo>
                    <a:pt x="42976" y="393306"/>
                  </a:lnTo>
                  <a:lnTo>
                    <a:pt x="42976" y="219036"/>
                  </a:lnTo>
                  <a:lnTo>
                    <a:pt x="60464" y="237312"/>
                  </a:lnTo>
                  <a:lnTo>
                    <a:pt x="80721" y="250367"/>
                  </a:lnTo>
                  <a:lnTo>
                    <a:pt x="103733" y="258191"/>
                  </a:lnTo>
                  <a:lnTo>
                    <a:pt x="129514" y="260807"/>
                  </a:lnTo>
                  <a:lnTo>
                    <a:pt x="155282" y="258432"/>
                  </a:lnTo>
                  <a:lnTo>
                    <a:pt x="178295" y="251333"/>
                  </a:lnTo>
                  <a:lnTo>
                    <a:pt x="198551" y="239496"/>
                  </a:lnTo>
                  <a:lnTo>
                    <a:pt x="216052" y="222910"/>
                  </a:lnTo>
                  <a:lnTo>
                    <a:pt x="216255" y="222618"/>
                  </a:lnTo>
                  <a:lnTo>
                    <a:pt x="230149" y="202971"/>
                  </a:lnTo>
                  <a:lnTo>
                    <a:pt x="240220" y="181063"/>
                  </a:lnTo>
                  <a:lnTo>
                    <a:pt x="246265" y="157162"/>
                  </a:lnTo>
                  <a:lnTo>
                    <a:pt x="248285" y="131305"/>
                  </a:lnTo>
                  <a:close/>
                </a:path>
                <a:path w="1538604" h="393700">
                  <a:moveTo>
                    <a:pt x="495376" y="177253"/>
                  </a:moveTo>
                  <a:lnTo>
                    <a:pt x="486257" y="139052"/>
                  </a:lnTo>
                  <a:lnTo>
                    <a:pt x="451205" y="109524"/>
                  </a:lnTo>
                  <a:lnTo>
                    <a:pt x="451205" y="177253"/>
                  </a:lnTo>
                  <a:lnTo>
                    <a:pt x="450202" y="187071"/>
                  </a:lnTo>
                  <a:lnTo>
                    <a:pt x="419862" y="213804"/>
                  </a:lnTo>
                  <a:lnTo>
                    <a:pt x="396887" y="215442"/>
                  </a:lnTo>
                  <a:lnTo>
                    <a:pt x="356908" y="215442"/>
                  </a:lnTo>
                  <a:lnTo>
                    <a:pt x="356908" y="139052"/>
                  </a:lnTo>
                  <a:lnTo>
                    <a:pt x="397497" y="139052"/>
                  </a:lnTo>
                  <a:lnTo>
                    <a:pt x="435686" y="146215"/>
                  </a:lnTo>
                  <a:lnTo>
                    <a:pt x="451205" y="177253"/>
                  </a:lnTo>
                  <a:lnTo>
                    <a:pt x="451205" y="109524"/>
                  </a:lnTo>
                  <a:lnTo>
                    <a:pt x="445528" y="106972"/>
                  </a:lnTo>
                  <a:lnTo>
                    <a:pt x="425018" y="102387"/>
                  </a:lnTo>
                  <a:lnTo>
                    <a:pt x="401078" y="100863"/>
                  </a:lnTo>
                  <a:lnTo>
                    <a:pt x="356908" y="100863"/>
                  </a:lnTo>
                  <a:lnTo>
                    <a:pt x="356908" y="5956"/>
                  </a:lnTo>
                  <a:lnTo>
                    <a:pt x="313931" y="5956"/>
                  </a:lnTo>
                  <a:lnTo>
                    <a:pt x="313931" y="253657"/>
                  </a:lnTo>
                  <a:lnTo>
                    <a:pt x="400469" y="253657"/>
                  </a:lnTo>
                  <a:lnTo>
                    <a:pt x="424040" y="252349"/>
                  </a:lnTo>
                  <a:lnTo>
                    <a:pt x="473278" y="232765"/>
                  </a:lnTo>
                  <a:lnTo>
                    <a:pt x="486130" y="215442"/>
                  </a:lnTo>
                  <a:lnTo>
                    <a:pt x="489839" y="208445"/>
                  </a:lnTo>
                  <a:lnTo>
                    <a:pt x="493991" y="193700"/>
                  </a:lnTo>
                  <a:lnTo>
                    <a:pt x="495376" y="177253"/>
                  </a:lnTo>
                  <a:close/>
                </a:path>
                <a:path w="1538604" h="393700">
                  <a:moveTo>
                    <a:pt x="568185" y="5956"/>
                  </a:moveTo>
                  <a:lnTo>
                    <a:pt x="525208" y="5956"/>
                  </a:lnTo>
                  <a:lnTo>
                    <a:pt x="525208" y="253644"/>
                  </a:lnTo>
                  <a:lnTo>
                    <a:pt x="568185" y="253644"/>
                  </a:lnTo>
                  <a:lnTo>
                    <a:pt x="568185" y="5956"/>
                  </a:lnTo>
                  <a:close/>
                </a:path>
                <a:path w="1538604" h="393700">
                  <a:moveTo>
                    <a:pt x="811695" y="5981"/>
                  </a:moveTo>
                  <a:lnTo>
                    <a:pt x="613537" y="5981"/>
                  </a:lnTo>
                  <a:lnTo>
                    <a:pt x="613537" y="45351"/>
                  </a:lnTo>
                  <a:lnTo>
                    <a:pt x="691134" y="45351"/>
                  </a:lnTo>
                  <a:lnTo>
                    <a:pt x="691134" y="253631"/>
                  </a:lnTo>
                  <a:lnTo>
                    <a:pt x="734098" y="253631"/>
                  </a:lnTo>
                  <a:lnTo>
                    <a:pt x="734098" y="45351"/>
                  </a:lnTo>
                  <a:lnTo>
                    <a:pt x="811695" y="45351"/>
                  </a:lnTo>
                  <a:lnTo>
                    <a:pt x="811695" y="5981"/>
                  </a:lnTo>
                  <a:close/>
                </a:path>
                <a:path w="1538604" h="393700">
                  <a:moveTo>
                    <a:pt x="1104150" y="130708"/>
                  </a:moveTo>
                  <a:lnTo>
                    <a:pt x="1101813" y="103593"/>
                  </a:lnTo>
                  <a:lnTo>
                    <a:pt x="1094828" y="78930"/>
                  </a:lnTo>
                  <a:lnTo>
                    <a:pt x="1083170" y="56730"/>
                  </a:lnTo>
                  <a:lnTo>
                    <a:pt x="1067828" y="38188"/>
                  </a:lnTo>
                  <a:lnTo>
                    <a:pt x="1066850" y="36995"/>
                  </a:lnTo>
                  <a:lnTo>
                    <a:pt x="1059980" y="31407"/>
                  </a:lnTo>
                  <a:lnTo>
                    <a:pt x="1059980" y="130708"/>
                  </a:lnTo>
                  <a:lnTo>
                    <a:pt x="1058379" y="151028"/>
                  </a:lnTo>
                  <a:lnTo>
                    <a:pt x="1034326" y="198145"/>
                  </a:lnTo>
                  <a:lnTo>
                    <a:pt x="990117" y="221081"/>
                  </a:lnTo>
                  <a:lnTo>
                    <a:pt x="972845" y="222618"/>
                  </a:lnTo>
                  <a:lnTo>
                    <a:pt x="955573" y="221081"/>
                  </a:lnTo>
                  <a:lnTo>
                    <a:pt x="911377" y="198145"/>
                  </a:lnTo>
                  <a:lnTo>
                    <a:pt x="887310" y="151028"/>
                  </a:lnTo>
                  <a:lnTo>
                    <a:pt x="885710" y="130708"/>
                  </a:lnTo>
                  <a:lnTo>
                    <a:pt x="887298" y="110363"/>
                  </a:lnTo>
                  <a:lnTo>
                    <a:pt x="911072" y="62953"/>
                  </a:lnTo>
                  <a:lnTo>
                    <a:pt x="955332" y="39738"/>
                  </a:lnTo>
                  <a:lnTo>
                    <a:pt x="972845" y="38188"/>
                  </a:lnTo>
                  <a:lnTo>
                    <a:pt x="990422" y="39738"/>
                  </a:lnTo>
                  <a:lnTo>
                    <a:pt x="1034630" y="62661"/>
                  </a:lnTo>
                  <a:lnTo>
                    <a:pt x="1058405" y="110121"/>
                  </a:lnTo>
                  <a:lnTo>
                    <a:pt x="1059980" y="130708"/>
                  </a:lnTo>
                  <a:lnTo>
                    <a:pt x="1059980" y="31407"/>
                  </a:lnTo>
                  <a:lnTo>
                    <a:pt x="1046988" y="20815"/>
                  </a:lnTo>
                  <a:lnTo>
                    <a:pt x="1024699" y="9245"/>
                  </a:lnTo>
                  <a:lnTo>
                    <a:pt x="999985" y="2311"/>
                  </a:lnTo>
                  <a:lnTo>
                    <a:pt x="972845" y="0"/>
                  </a:lnTo>
                  <a:lnTo>
                    <a:pt x="945705" y="2311"/>
                  </a:lnTo>
                  <a:lnTo>
                    <a:pt x="898702" y="20815"/>
                  </a:lnTo>
                  <a:lnTo>
                    <a:pt x="862520" y="56730"/>
                  </a:lnTo>
                  <a:lnTo>
                    <a:pt x="843876" y="103593"/>
                  </a:lnTo>
                  <a:lnTo>
                    <a:pt x="841540" y="130708"/>
                  </a:lnTo>
                  <a:lnTo>
                    <a:pt x="843876" y="157556"/>
                  </a:lnTo>
                  <a:lnTo>
                    <a:pt x="862520" y="204114"/>
                  </a:lnTo>
                  <a:lnTo>
                    <a:pt x="898702" y="240004"/>
                  </a:lnTo>
                  <a:lnTo>
                    <a:pt x="945705" y="258508"/>
                  </a:lnTo>
                  <a:lnTo>
                    <a:pt x="972845" y="260807"/>
                  </a:lnTo>
                  <a:lnTo>
                    <a:pt x="999985" y="258508"/>
                  </a:lnTo>
                  <a:lnTo>
                    <a:pt x="1024699" y="251561"/>
                  </a:lnTo>
                  <a:lnTo>
                    <a:pt x="1046988" y="240004"/>
                  </a:lnTo>
                  <a:lnTo>
                    <a:pt x="1066850" y="223824"/>
                  </a:lnTo>
                  <a:lnTo>
                    <a:pt x="1067841" y="222618"/>
                  </a:lnTo>
                  <a:lnTo>
                    <a:pt x="1083170" y="204114"/>
                  </a:lnTo>
                  <a:lnTo>
                    <a:pt x="1094828" y="182029"/>
                  </a:lnTo>
                  <a:lnTo>
                    <a:pt x="1101813" y="157556"/>
                  </a:lnTo>
                  <a:lnTo>
                    <a:pt x="1104150" y="130708"/>
                  </a:lnTo>
                  <a:close/>
                </a:path>
                <a:path w="1538604" h="393700">
                  <a:moveTo>
                    <a:pt x="1538033" y="5956"/>
                  </a:moveTo>
                  <a:lnTo>
                    <a:pt x="1490281" y="5956"/>
                  </a:lnTo>
                  <a:lnTo>
                    <a:pt x="1409712" y="183235"/>
                  </a:lnTo>
                  <a:lnTo>
                    <a:pt x="1321981" y="5956"/>
                  </a:lnTo>
                  <a:lnTo>
                    <a:pt x="1273035" y="5956"/>
                  </a:lnTo>
                  <a:lnTo>
                    <a:pt x="1387030" y="230378"/>
                  </a:lnTo>
                  <a:lnTo>
                    <a:pt x="1307058" y="393306"/>
                  </a:lnTo>
                  <a:lnTo>
                    <a:pt x="1354810" y="393306"/>
                  </a:lnTo>
                  <a:lnTo>
                    <a:pt x="1538033" y="59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215107" y="6844063"/>
              <a:ext cx="208894" cy="247688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4451439" y="6838118"/>
              <a:ext cx="835660" cy="260985"/>
            </a:xfrm>
            <a:custGeom>
              <a:avLst/>
              <a:gdLst/>
              <a:ahLst/>
              <a:cxnLst/>
              <a:rect l="l" t="t" r="r" b="b"/>
              <a:pathLst>
                <a:path w="835660" h="260984">
                  <a:moveTo>
                    <a:pt x="248297" y="5956"/>
                  </a:moveTo>
                  <a:lnTo>
                    <a:pt x="207708" y="5956"/>
                  </a:lnTo>
                  <a:lnTo>
                    <a:pt x="207708" y="130111"/>
                  </a:lnTo>
                  <a:lnTo>
                    <a:pt x="206311" y="148755"/>
                  </a:lnTo>
                  <a:lnTo>
                    <a:pt x="185331" y="195757"/>
                  </a:lnTo>
                  <a:lnTo>
                    <a:pt x="143014" y="220992"/>
                  </a:lnTo>
                  <a:lnTo>
                    <a:pt x="142595" y="220992"/>
                  </a:lnTo>
                  <a:lnTo>
                    <a:pt x="125349" y="222618"/>
                  </a:lnTo>
                  <a:lnTo>
                    <a:pt x="77838" y="208013"/>
                  </a:lnTo>
                  <a:lnTo>
                    <a:pt x="49618" y="166890"/>
                  </a:lnTo>
                  <a:lnTo>
                    <a:pt x="44183" y="129514"/>
                  </a:lnTo>
                  <a:lnTo>
                    <a:pt x="45643" y="109296"/>
                  </a:lnTo>
                  <a:lnTo>
                    <a:pt x="67741" y="62369"/>
                  </a:lnTo>
                  <a:lnTo>
                    <a:pt x="108991" y="39700"/>
                  </a:lnTo>
                  <a:lnTo>
                    <a:pt x="125349" y="38188"/>
                  </a:lnTo>
                  <a:lnTo>
                    <a:pt x="141071" y="39700"/>
                  </a:lnTo>
                  <a:lnTo>
                    <a:pt x="182638" y="62064"/>
                  </a:lnTo>
                  <a:lnTo>
                    <a:pt x="206146" y="109296"/>
                  </a:lnTo>
                  <a:lnTo>
                    <a:pt x="207708" y="130111"/>
                  </a:lnTo>
                  <a:lnTo>
                    <a:pt x="207708" y="5956"/>
                  </a:lnTo>
                  <a:lnTo>
                    <a:pt x="205320" y="5956"/>
                  </a:lnTo>
                  <a:lnTo>
                    <a:pt x="205320" y="41173"/>
                  </a:lnTo>
                  <a:lnTo>
                    <a:pt x="202514" y="38188"/>
                  </a:lnTo>
                  <a:lnTo>
                    <a:pt x="188379" y="23164"/>
                  </a:lnTo>
                  <a:lnTo>
                    <a:pt x="168617" y="10299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46" y="53136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197" y="158838"/>
                  </a:lnTo>
                  <a:lnTo>
                    <a:pt x="19812" y="207175"/>
                  </a:lnTo>
                  <a:lnTo>
                    <a:pt x="53759" y="241338"/>
                  </a:lnTo>
                  <a:lnTo>
                    <a:pt x="96443" y="258648"/>
                  </a:lnTo>
                  <a:lnTo>
                    <a:pt x="120573" y="260807"/>
                  </a:lnTo>
                  <a:lnTo>
                    <a:pt x="145554" y="258203"/>
                  </a:lnTo>
                  <a:lnTo>
                    <a:pt x="168021" y="250367"/>
                  </a:lnTo>
                  <a:lnTo>
                    <a:pt x="187934" y="237312"/>
                  </a:lnTo>
                  <a:lnTo>
                    <a:pt x="201917" y="222618"/>
                  </a:lnTo>
                  <a:lnTo>
                    <a:pt x="205320" y="219036"/>
                  </a:lnTo>
                  <a:lnTo>
                    <a:pt x="205320" y="253657"/>
                  </a:lnTo>
                  <a:lnTo>
                    <a:pt x="248297" y="253657"/>
                  </a:lnTo>
                  <a:lnTo>
                    <a:pt x="248297" y="219036"/>
                  </a:lnTo>
                  <a:lnTo>
                    <a:pt x="248297" y="41173"/>
                  </a:lnTo>
                  <a:lnTo>
                    <a:pt x="248297" y="5956"/>
                  </a:lnTo>
                  <a:close/>
                </a:path>
                <a:path w="835660" h="260984">
                  <a:moveTo>
                    <a:pt x="515670" y="177838"/>
                  </a:moveTo>
                  <a:lnTo>
                    <a:pt x="498360" y="132486"/>
                  </a:lnTo>
                  <a:lnTo>
                    <a:pt x="469709" y="116370"/>
                  </a:lnTo>
                  <a:lnTo>
                    <a:pt x="481990" y="106629"/>
                  </a:lnTo>
                  <a:lnTo>
                    <a:pt x="490753" y="94742"/>
                  </a:lnTo>
                  <a:lnTo>
                    <a:pt x="496011" y="80670"/>
                  </a:lnTo>
                  <a:lnTo>
                    <a:pt x="497763" y="64439"/>
                  </a:lnTo>
                  <a:lnTo>
                    <a:pt x="496417" y="50761"/>
                  </a:lnTo>
                  <a:lnTo>
                    <a:pt x="476275" y="17297"/>
                  </a:lnTo>
                  <a:lnTo>
                    <a:pt x="435533" y="1079"/>
                  </a:lnTo>
                  <a:lnTo>
                    <a:pt x="417779" y="0"/>
                  </a:lnTo>
                  <a:lnTo>
                    <a:pt x="402755" y="850"/>
                  </a:lnTo>
                  <a:lnTo>
                    <a:pt x="363474" y="13716"/>
                  </a:lnTo>
                  <a:lnTo>
                    <a:pt x="331838" y="44742"/>
                  </a:lnTo>
                  <a:lnTo>
                    <a:pt x="361683" y="69215"/>
                  </a:lnTo>
                  <a:lnTo>
                    <a:pt x="365645" y="62953"/>
                  </a:lnTo>
                  <a:lnTo>
                    <a:pt x="370344" y="57289"/>
                  </a:lnTo>
                  <a:lnTo>
                    <a:pt x="406933" y="38785"/>
                  </a:lnTo>
                  <a:lnTo>
                    <a:pt x="416001" y="38176"/>
                  </a:lnTo>
                  <a:lnTo>
                    <a:pt x="426034" y="38735"/>
                  </a:lnTo>
                  <a:lnTo>
                    <a:pt x="457708" y="64935"/>
                  </a:lnTo>
                  <a:lnTo>
                    <a:pt x="458368" y="72796"/>
                  </a:lnTo>
                  <a:lnTo>
                    <a:pt x="457555" y="79590"/>
                  </a:lnTo>
                  <a:lnTo>
                    <a:pt x="423532" y="101638"/>
                  </a:lnTo>
                  <a:lnTo>
                    <a:pt x="413016" y="102057"/>
                  </a:lnTo>
                  <a:lnTo>
                    <a:pt x="392125" y="102057"/>
                  </a:lnTo>
                  <a:lnTo>
                    <a:pt x="392125" y="141439"/>
                  </a:lnTo>
                  <a:lnTo>
                    <a:pt x="417195" y="141439"/>
                  </a:lnTo>
                  <a:lnTo>
                    <a:pt x="430250" y="141960"/>
                  </a:lnTo>
                  <a:lnTo>
                    <a:pt x="468960" y="161734"/>
                  </a:lnTo>
                  <a:lnTo>
                    <a:pt x="472694" y="178447"/>
                  </a:lnTo>
                  <a:lnTo>
                    <a:pt x="471614" y="189331"/>
                  </a:lnTo>
                  <a:lnTo>
                    <a:pt x="438073" y="220218"/>
                  </a:lnTo>
                  <a:lnTo>
                    <a:pt x="413613" y="222605"/>
                  </a:lnTo>
                  <a:lnTo>
                    <a:pt x="402120" y="221818"/>
                  </a:lnTo>
                  <a:lnTo>
                    <a:pt x="365823" y="204063"/>
                  </a:lnTo>
                  <a:lnTo>
                    <a:pt x="350939" y="182016"/>
                  </a:lnTo>
                  <a:lnTo>
                    <a:pt x="313931" y="197535"/>
                  </a:lnTo>
                  <a:lnTo>
                    <a:pt x="337096" y="231686"/>
                  </a:lnTo>
                  <a:lnTo>
                    <a:pt x="376758" y="255587"/>
                  </a:lnTo>
                  <a:lnTo>
                    <a:pt x="413016" y="260807"/>
                  </a:lnTo>
                  <a:lnTo>
                    <a:pt x="433971" y="259613"/>
                  </a:lnTo>
                  <a:lnTo>
                    <a:pt x="483438" y="241719"/>
                  </a:lnTo>
                  <a:lnTo>
                    <a:pt x="513651" y="196837"/>
                  </a:lnTo>
                  <a:lnTo>
                    <a:pt x="515670" y="177838"/>
                  </a:lnTo>
                  <a:close/>
                </a:path>
                <a:path w="835660" h="260984">
                  <a:moveTo>
                    <a:pt x="762762" y="177253"/>
                  </a:moveTo>
                  <a:lnTo>
                    <a:pt x="753643" y="139052"/>
                  </a:lnTo>
                  <a:lnTo>
                    <a:pt x="718591" y="109524"/>
                  </a:lnTo>
                  <a:lnTo>
                    <a:pt x="718591" y="177253"/>
                  </a:lnTo>
                  <a:lnTo>
                    <a:pt x="717588" y="187071"/>
                  </a:lnTo>
                  <a:lnTo>
                    <a:pt x="687247" y="213804"/>
                  </a:lnTo>
                  <a:lnTo>
                    <a:pt x="664273" y="215442"/>
                  </a:lnTo>
                  <a:lnTo>
                    <a:pt x="624293" y="215442"/>
                  </a:lnTo>
                  <a:lnTo>
                    <a:pt x="624293" y="139052"/>
                  </a:lnTo>
                  <a:lnTo>
                    <a:pt x="664883" y="139052"/>
                  </a:lnTo>
                  <a:lnTo>
                    <a:pt x="703072" y="146215"/>
                  </a:lnTo>
                  <a:lnTo>
                    <a:pt x="718591" y="177253"/>
                  </a:lnTo>
                  <a:lnTo>
                    <a:pt x="718591" y="109524"/>
                  </a:lnTo>
                  <a:lnTo>
                    <a:pt x="712914" y="106972"/>
                  </a:lnTo>
                  <a:lnTo>
                    <a:pt x="692404" y="102387"/>
                  </a:lnTo>
                  <a:lnTo>
                    <a:pt x="668464" y="100863"/>
                  </a:lnTo>
                  <a:lnTo>
                    <a:pt x="624293" y="100863"/>
                  </a:lnTo>
                  <a:lnTo>
                    <a:pt x="624293" y="5956"/>
                  </a:lnTo>
                  <a:lnTo>
                    <a:pt x="581317" y="5956"/>
                  </a:lnTo>
                  <a:lnTo>
                    <a:pt x="581317" y="253657"/>
                  </a:lnTo>
                  <a:lnTo>
                    <a:pt x="667854" y="253657"/>
                  </a:lnTo>
                  <a:lnTo>
                    <a:pt x="691426" y="252349"/>
                  </a:lnTo>
                  <a:lnTo>
                    <a:pt x="740664" y="232765"/>
                  </a:lnTo>
                  <a:lnTo>
                    <a:pt x="761377" y="193700"/>
                  </a:lnTo>
                  <a:lnTo>
                    <a:pt x="762762" y="177253"/>
                  </a:lnTo>
                  <a:close/>
                </a:path>
                <a:path w="835660" h="260984">
                  <a:moveTo>
                    <a:pt x="835571" y="5956"/>
                  </a:moveTo>
                  <a:lnTo>
                    <a:pt x="792594" y="5956"/>
                  </a:lnTo>
                  <a:lnTo>
                    <a:pt x="792594" y="253644"/>
                  </a:lnTo>
                  <a:lnTo>
                    <a:pt x="835571" y="253644"/>
                  </a:lnTo>
                  <a:lnTo>
                    <a:pt x="835571" y="59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368192" y="6844063"/>
              <a:ext cx="190988" cy="247688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5609305" y="6838116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20" h="260984">
                  <a:moveTo>
                    <a:pt x="120572" y="0"/>
                  </a:moveTo>
                  <a:lnTo>
                    <a:pt x="73788" y="8576"/>
                  </a:lnTo>
                  <a:lnTo>
                    <a:pt x="34920" y="34313"/>
                  </a:lnTo>
                  <a:lnTo>
                    <a:pt x="8734" y="75271"/>
                  </a:lnTo>
                  <a:lnTo>
                    <a:pt x="0" y="129503"/>
                  </a:lnTo>
                  <a:lnTo>
                    <a:pt x="2201" y="158829"/>
                  </a:lnTo>
                  <a:lnTo>
                    <a:pt x="19812" y="207173"/>
                  </a:lnTo>
                  <a:lnTo>
                    <a:pt x="53763" y="241336"/>
                  </a:lnTo>
                  <a:lnTo>
                    <a:pt x="96437" y="258645"/>
                  </a:lnTo>
                  <a:lnTo>
                    <a:pt x="120572" y="260808"/>
                  </a:lnTo>
                  <a:lnTo>
                    <a:pt x="145560" y="258199"/>
                  </a:lnTo>
                  <a:lnTo>
                    <a:pt x="168017" y="250368"/>
                  </a:lnTo>
                  <a:lnTo>
                    <a:pt x="187939" y="237312"/>
                  </a:lnTo>
                  <a:lnTo>
                    <a:pt x="201918" y="222611"/>
                  </a:lnTo>
                  <a:lnTo>
                    <a:pt x="125346" y="222611"/>
                  </a:lnTo>
                  <a:lnTo>
                    <a:pt x="107529" y="220989"/>
                  </a:lnTo>
                  <a:lnTo>
                    <a:pt x="65956" y="196653"/>
                  </a:lnTo>
                  <a:lnTo>
                    <a:pt x="45535" y="149143"/>
                  </a:lnTo>
                  <a:lnTo>
                    <a:pt x="44176" y="129503"/>
                  </a:lnTo>
                  <a:lnTo>
                    <a:pt x="45642" y="109291"/>
                  </a:lnTo>
                  <a:lnTo>
                    <a:pt x="67746" y="62364"/>
                  </a:lnTo>
                  <a:lnTo>
                    <a:pt x="108988" y="39698"/>
                  </a:lnTo>
                  <a:lnTo>
                    <a:pt x="125346" y="38187"/>
                  </a:lnTo>
                  <a:lnTo>
                    <a:pt x="202517" y="38187"/>
                  </a:lnTo>
                  <a:lnTo>
                    <a:pt x="188383" y="23156"/>
                  </a:lnTo>
                  <a:lnTo>
                    <a:pt x="168613" y="10290"/>
                  </a:lnTo>
                  <a:lnTo>
                    <a:pt x="146011" y="2572"/>
                  </a:lnTo>
                  <a:lnTo>
                    <a:pt x="120572" y="0"/>
                  </a:lnTo>
                  <a:close/>
                </a:path>
                <a:path w="248920" h="260984">
                  <a:moveTo>
                    <a:pt x="248296" y="219029"/>
                  </a:moveTo>
                  <a:lnTo>
                    <a:pt x="205323" y="219029"/>
                  </a:lnTo>
                  <a:lnTo>
                    <a:pt x="205323" y="253646"/>
                  </a:lnTo>
                  <a:lnTo>
                    <a:pt x="248296" y="253646"/>
                  </a:lnTo>
                  <a:lnTo>
                    <a:pt x="248296" y="219029"/>
                  </a:lnTo>
                  <a:close/>
                </a:path>
                <a:path w="248920" h="260984">
                  <a:moveTo>
                    <a:pt x="202517" y="38187"/>
                  </a:moveTo>
                  <a:lnTo>
                    <a:pt x="125346" y="38187"/>
                  </a:lnTo>
                  <a:lnTo>
                    <a:pt x="141202" y="39698"/>
                  </a:lnTo>
                  <a:lnTo>
                    <a:pt x="141073" y="39698"/>
                  </a:lnTo>
                  <a:lnTo>
                    <a:pt x="182643" y="62060"/>
                  </a:lnTo>
                  <a:lnTo>
                    <a:pt x="206142" y="109291"/>
                  </a:lnTo>
                  <a:lnTo>
                    <a:pt x="207665" y="129503"/>
                  </a:lnTo>
                  <a:lnTo>
                    <a:pt x="207710" y="130100"/>
                  </a:lnTo>
                  <a:lnTo>
                    <a:pt x="195121" y="181579"/>
                  </a:lnTo>
                  <a:lnTo>
                    <a:pt x="159145" y="215896"/>
                  </a:lnTo>
                  <a:lnTo>
                    <a:pt x="143017" y="220989"/>
                  </a:lnTo>
                  <a:lnTo>
                    <a:pt x="142593" y="220989"/>
                  </a:lnTo>
                  <a:lnTo>
                    <a:pt x="125346" y="222611"/>
                  </a:lnTo>
                  <a:lnTo>
                    <a:pt x="201918" y="222611"/>
                  </a:lnTo>
                  <a:lnTo>
                    <a:pt x="205323" y="219029"/>
                  </a:lnTo>
                  <a:lnTo>
                    <a:pt x="248296" y="219029"/>
                  </a:lnTo>
                  <a:lnTo>
                    <a:pt x="248296" y="41171"/>
                  </a:lnTo>
                  <a:lnTo>
                    <a:pt x="205323" y="41171"/>
                  </a:lnTo>
                  <a:lnTo>
                    <a:pt x="202517" y="38187"/>
                  </a:lnTo>
                  <a:close/>
                </a:path>
                <a:path w="248920" h="260984">
                  <a:moveTo>
                    <a:pt x="248296" y="5957"/>
                  </a:moveTo>
                  <a:lnTo>
                    <a:pt x="205323" y="5957"/>
                  </a:lnTo>
                  <a:lnTo>
                    <a:pt x="205323" y="41171"/>
                  </a:lnTo>
                  <a:lnTo>
                    <a:pt x="248296" y="41171"/>
                  </a:lnTo>
                  <a:lnTo>
                    <a:pt x="248296" y="59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902951" y="6844063"/>
              <a:ext cx="223218" cy="248892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6207328" y="6824985"/>
              <a:ext cx="356235" cy="357505"/>
            </a:xfrm>
            <a:custGeom>
              <a:avLst/>
              <a:gdLst/>
              <a:ahLst/>
              <a:cxnLst/>
              <a:rect l="l" t="t" r="r" b="b"/>
              <a:pathLst>
                <a:path w="356234" h="357504">
                  <a:moveTo>
                    <a:pt x="212471" y="0"/>
                  </a:moveTo>
                  <a:lnTo>
                    <a:pt x="42964" y="182613"/>
                  </a:lnTo>
                  <a:lnTo>
                    <a:pt x="42964" y="19088"/>
                  </a:lnTo>
                  <a:lnTo>
                    <a:pt x="0" y="19088"/>
                  </a:lnTo>
                  <a:lnTo>
                    <a:pt x="0" y="284086"/>
                  </a:lnTo>
                  <a:lnTo>
                    <a:pt x="169494" y="101447"/>
                  </a:lnTo>
                  <a:lnTo>
                    <a:pt x="169494" y="266776"/>
                  </a:lnTo>
                  <a:lnTo>
                    <a:pt x="212471" y="266776"/>
                  </a:lnTo>
                  <a:lnTo>
                    <a:pt x="212471" y="0"/>
                  </a:lnTo>
                  <a:close/>
                </a:path>
                <a:path w="356234" h="357504">
                  <a:moveTo>
                    <a:pt x="355701" y="222618"/>
                  </a:moveTo>
                  <a:lnTo>
                    <a:pt x="316306" y="208292"/>
                  </a:lnTo>
                  <a:lnTo>
                    <a:pt x="267373" y="346163"/>
                  </a:lnTo>
                  <a:lnTo>
                    <a:pt x="295414" y="357505"/>
                  </a:lnTo>
                  <a:lnTo>
                    <a:pt x="355701" y="22261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803552" y="6844063"/>
              <a:ext cx="208894" cy="247688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7039889" y="6824985"/>
              <a:ext cx="2328545" cy="332740"/>
            </a:xfrm>
            <a:custGeom>
              <a:avLst/>
              <a:gdLst/>
              <a:ahLst/>
              <a:cxnLst/>
              <a:rect l="l" t="t" r="r" b="b"/>
              <a:pathLst>
                <a:path w="2328545" h="332740">
                  <a:moveTo>
                    <a:pt x="262610" y="143840"/>
                  </a:moveTo>
                  <a:lnTo>
                    <a:pt x="260286" y="116725"/>
                  </a:lnTo>
                  <a:lnTo>
                    <a:pt x="253288" y="92062"/>
                  </a:lnTo>
                  <a:lnTo>
                    <a:pt x="241630" y="69862"/>
                  </a:lnTo>
                  <a:lnTo>
                    <a:pt x="226288" y="51320"/>
                  </a:lnTo>
                  <a:lnTo>
                    <a:pt x="225310" y="50126"/>
                  </a:lnTo>
                  <a:lnTo>
                    <a:pt x="218452" y="44551"/>
                  </a:lnTo>
                  <a:lnTo>
                    <a:pt x="218452" y="143840"/>
                  </a:lnTo>
                  <a:lnTo>
                    <a:pt x="216839" y="164160"/>
                  </a:lnTo>
                  <a:lnTo>
                    <a:pt x="192786" y="211277"/>
                  </a:lnTo>
                  <a:lnTo>
                    <a:pt x="148577" y="234213"/>
                  </a:lnTo>
                  <a:lnTo>
                    <a:pt x="131305" y="235750"/>
                  </a:lnTo>
                  <a:lnTo>
                    <a:pt x="114033" y="234213"/>
                  </a:lnTo>
                  <a:lnTo>
                    <a:pt x="69837" y="211277"/>
                  </a:lnTo>
                  <a:lnTo>
                    <a:pt x="45770" y="164160"/>
                  </a:lnTo>
                  <a:lnTo>
                    <a:pt x="44170" y="143840"/>
                  </a:lnTo>
                  <a:lnTo>
                    <a:pt x="45758" y="123494"/>
                  </a:lnTo>
                  <a:lnTo>
                    <a:pt x="69532" y="76085"/>
                  </a:lnTo>
                  <a:lnTo>
                    <a:pt x="113792" y="52870"/>
                  </a:lnTo>
                  <a:lnTo>
                    <a:pt x="131305" y="51320"/>
                  </a:lnTo>
                  <a:lnTo>
                    <a:pt x="148882" y="52870"/>
                  </a:lnTo>
                  <a:lnTo>
                    <a:pt x="193090" y="75793"/>
                  </a:lnTo>
                  <a:lnTo>
                    <a:pt x="216865" y="123253"/>
                  </a:lnTo>
                  <a:lnTo>
                    <a:pt x="218452" y="143840"/>
                  </a:lnTo>
                  <a:lnTo>
                    <a:pt x="218452" y="44551"/>
                  </a:lnTo>
                  <a:lnTo>
                    <a:pt x="205447" y="33947"/>
                  </a:lnTo>
                  <a:lnTo>
                    <a:pt x="183159" y="22377"/>
                  </a:lnTo>
                  <a:lnTo>
                    <a:pt x="158445" y="15443"/>
                  </a:lnTo>
                  <a:lnTo>
                    <a:pt x="131305" y="13131"/>
                  </a:lnTo>
                  <a:lnTo>
                    <a:pt x="104165" y="15443"/>
                  </a:lnTo>
                  <a:lnTo>
                    <a:pt x="57162" y="33947"/>
                  </a:lnTo>
                  <a:lnTo>
                    <a:pt x="20980" y="69862"/>
                  </a:lnTo>
                  <a:lnTo>
                    <a:pt x="2336" y="116725"/>
                  </a:lnTo>
                  <a:lnTo>
                    <a:pt x="0" y="143840"/>
                  </a:lnTo>
                  <a:lnTo>
                    <a:pt x="2336" y="170688"/>
                  </a:lnTo>
                  <a:lnTo>
                    <a:pt x="20980" y="217246"/>
                  </a:lnTo>
                  <a:lnTo>
                    <a:pt x="57162" y="253136"/>
                  </a:lnTo>
                  <a:lnTo>
                    <a:pt x="104165" y="271640"/>
                  </a:lnTo>
                  <a:lnTo>
                    <a:pt x="131305" y="273939"/>
                  </a:lnTo>
                  <a:lnTo>
                    <a:pt x="158445" y="271640"/>
                  </a:lnTo>
                  <a:lnTo>
                    <a:pt x="183159" y="264693"/>
                  </a:lnTo>
                  <a:lnTo>
                    <a:pt x="205447" y="253136"/>
                  </a:lnTo>
                  <a:lnTo>
                    <a:pt x="225310" y="236956"/>
                  </a:lnTo>
                  <a:lnTo>
                    <a:pt x="226301" y="235750"/>
                  </a:lnTo>
                  <a:lnTo>
                    <a:pt x="241630" y="217246"/>
                  </a:lnTo>
                  <a:lnTo>
                    <a:pt x="253288" y="195160"/>
                  </a:lnTo>
                  <a:lnTo>
                    <a:pt x="260286" y="170688"/>
                  </a:lnTo>
                  <a:lnTo>
                    <a:pt x="262610" y="143840"/>
                  </a:lnTo>
                  <a:close/>
                </a:path>
                <a:path w="2328545" h="332740">
                  <a:moveTo>
                    <a:pt x="475081" y="19138"/>
                  </a:moveTo>
                  <a:lnTo>
                    <a:pt x="328256" y="19138"/>
                  </a:lnTo>
                  <a:lnTo>
                    <a:pt x="328256" y="58508"/>
                  </a:lnTo>
                  <a:lnTo>
                    <a:pt x="328256" y="266788"/>
                  </a:lnTo>
                  <a:lnTo>
                    <a:pt x="371233" y="266788"/>
                  </a:lnTo>
                  <a:lnTo>
                    <a:pt x="371233" y="58508"/>
                  </a:lnTo>
                  <a:lnTo>
                    <a:pt x="475081" y="58508"/>
                  </a:lnTo>
                  <a:lnTo>
                    <a:pt x="475081" y="19138"/>
                  </a:lnTo>
                  <a:close/>
                </a:path>
                <a:path w="2328545" h="332740">
                  <a:moveTo>
                    <a:pt x="747242" y="227393"/>
                  </a:moveTo>
                  <a:lnTo>
                    <a:pt x="710234" y="227393"/>
                  </a:lnTo>
                  <a:lnTo>
                    <a:pt x="710234" y="58483"/>
                  </a:lnTo>
                  <a:lnTo>
                    <a:pt x="710234" y="19088"/>
                  </a:lnTo>
                  <a:lnTo>
                    <a:pt x="667258" y="19088"/>
                  </a:lnTo>
                  <a:lnTo>
                    <a:pt x="667258" y="58483"/>
                  </a:lnTo>
                  <a:lnTo>
                    <a:pt x="667258" y="227393"/>
                  </a:lnTo>
                  <a:lnTo>
                    <a:pt x="549084" y="227393"/>
                  </a:lnTo>
                  <a:lnTo>
                    <a:pt x="562140" y="212801"/>
                  </a:lnTo>
                  <a:lnTo>
                    <a:pt x="571461" y="195313"/>
                  </a:lnTo>
                  <a:lnTo>
                    <a:pt x="577062" y="174904"/>
                  </a:lnTo>
                  <a:lnTo>
                    <a:pt x="578929" y="151587"/>
                  </a:lnTo>
                  <a:lnTo>
                    <a:pt x="578929" y="58483"/>
                  </a:lnTo>
                  <a:lnTo>
                    <a:pt x="667258" y="58483"/>
                  </a:lnTo>
                  <a:lnTo>
                    <a:pt x="667258" y="19088"/>
                  </a:lnTo>
                  <a:lnTo>
                    <a:pt x="535952" y="19088"/>
                  </a:lnTo>
                  <a:lnTo>
                    <a:pt x="535952" y="129501"/>
                  </a:lnTo>
                  <a:lnTo>
                    <a:pt x="535317" y="150393"/>
                  </a:lnTo>
                  <a:lnTo>
                    <a:pt x="525805" y="195160"/>
                  </a:lnTo>
                  <a:lnTo>
                    <a:pt x="494360" y="225158"/>
                  </a:lnTo>
                  <a:lnTo>
                    <a:pt x="479856" y="227393"/>
                  </a:lnTo>
                  <a:lnTo>
                    <a:pt x="479856" y="332422"/>
                  </a:lnTo>
                  <a:lnTo>
                    <a:pt x="519239" y="332422"/>
                  </a:lnTo>
                  <a:lnTo>
                    <a:pt x="519239" y="266788"/>
                  </a:lnTo>
                  <a:lnTo>
                    <a:pt x="707847" y="266788"/>
                  </a:lnTo>
                  <a:lnTo>
                    <a:pt x="707847" y="332422"/>
                  </a:lnTo>
                  <a:lnTo>
                    <a:pt x="747242" y="332422"/>
                  </a:lnTo>
                  <a:lnTo>
                    <a:pt x="747242" y="266788"/>
                  </a:lnTo>
                  <a:lnTo>
                    <a:pt x="747242" y="227393"/>
                  </a:lnTo>
                  <a:close/>
                </a:path>
                <a:path w="2328545" h="332740">
                  <a:moveTo>
                    <a:pt x="1025372" y="19088"/>
                  </a:moveTo>
                  <a:lnTo>
                    <a:pt x="984783" y="19088"/>
                  </a:lnTo>
                  <a:lnTo>
                    <a:pt x="984783" y="143243"/>
                  </a:lnTo>
                  <a:lnTo>
                    <a:pt x="983386" y="161886"/>
                  </a:lnTo>
                  <a:lnTo>
                    <a:pt x="962406" y="208889"/>
                  </a:lnTo>
                  <a:lnTo>
                    <a:pt x="920089" y="234124"/>
                  </a:lnTo>
                  <a:lnTo>
                    <a:pt x="919657" y="234124"/>
                  </a:lnTo>
                  <a:lnTo>
                    <a:pt x="902411" y="235750"/>
                  </a:lnTo>
                  <a:lnTo>
                    <a:pt x="854900" y="221145"/>
                  </a:lnTo>
                  <a:lnTo>
                    <a:pt x="826681" y="180022"/>
                  </a:lnTo>
                  <a:lnTo>
                    <a:pt x="821245" y="142646"/>
                  </a:lnTo>
                  <a:lnTo>
                    <a:pt x="822718" y="122428"/>
                  </a:lnTo>
                  <a:lnTo>
                    <a:pt x="844816" y="75501"/>
                  </a:lnTo>
                  <a:lnTo>
                    <a:pt x="886053" y="52832"/>
                  </a:lnTo>
                  <a:lnTo>
                    <a:pt x="902411" y="51320"/>
                  </a:lnTo>
                  <a:lnTo>
                    <a:pt x="918146" y="52832"/>
                  </a:lnTo>
                  <a:lnTo>
                    <a:pt x="959713" y="75196"/>
                  </a:lnTo>
                  <a:lnTo>
                    <a:pt x="983208" y="122428"/>
                  </a:lnTo>
                  <a:lnTo>
                    <a:pt x="984732" y="142646"/>
                  </a:lnTo>
                  <a:lnTo>
                    <a:pt x="984783" y="143243"/>
                  </a:lnTo>
                  <a:lnTo>
                    <a:pt x="984783" y="19088"/>
                  </a:lnTo>
                  <a:lnTo>
                    <a:pt x="982395" y="19088"/>
                  </a:lnTo>
                  <a:lnTo>
                    <a:pt x="982395" y="54305"/>
                  </a:lnTo>
                  <a:lnTo>
                    <a:pt x="979589" y="51320"/>
                  </a:lnTo>
                  <a:lnTo>
                    <a:pt x="965454" y="36296"/>
                  </a:lnTo>
                  <a:lnTo>
                    <a:pt x="945680" y="23431"/>
                  </a:lnTo>
                  <a:lnTo>
                    <a:pt x="923086" y="15709"/>
                  </a:lnTo>
                  <a:lnTo>
                    <a:pt x="897648" y="13131"/>
                  </a:lnTo>
                  <a:lnTo>
                    <a:pt x="873264" y="15278"/>
                  </a:lnTo>
                  <a:lnTo>
                    <a:pt x="830440" y="32435"/>
                  </a:lnTo>
                  <a:lnTo>
                    <a:pt x="796721" y="66268"/>
                  </a:lnTo>
                  <a:lnTo>
                    <a:pt x="779259" y="113868"/>
                  </a:lnTo>
                  <a:lnTo>
                    <a:pt x="777074" y="142646"/>
                  </a:lnTo>
                  <a:lnTo>
                    <a:pt x="779272" y="171970"/>
                  </a:lnTo>
                  <a:lnTo>
                    <a:pt x="796886" y="220306"/>
                  </a:lnTo>
                  <a:lnTo>
                    <a:pt x="830834" y="254469"/>
                  </a:lnTo>
                  <a:lnTo>
                    <a:pt x="873506" y="271780"/>
                  </a:lnTo>
                  <a:lnTo>
                    <a:pt x="897648" y="273939"/>
                  </a:lnTo>
                  <a:lnTo>
                    <a:pt x="922629" y="271335"/>
                  </a:lnTo>
                  <a:lnTo>
                    <a:pt x="945083" y="263499"/>
                  </a:lnTo>
                  <a:lnTo>
                    <a:pt x="965009" y="250444"/>
                  </a:lnTo>
                  <a:lnTo>
                    <a:pt x="978992" y="235750"/>
                  </a:lnTo>
                  <a:lnTo>
                    <a:pt x="982395" y="232168"/>
                  </a:lnTo>
                  <a:lnTo>
                    <a:pt x="982395" y="266788"/>
                  </a:lnTo>
                  <a:lnTo>
                    <a:pt x="1025372" y="266788"/>
                  </a:lnTo>
                  <a:lnTo>
                    <a:pt x="1025372" y="232168"/>
                  </a:lnTo>
                  <a:lnTo>
                    <a:pt x="1025372" y="54305"/>
                  </a:lnTo>
                  <a:lnTo>
                    <a:pt x="1025372" y="19088"/>
                  </a:lnTo>
                  <a:close/>
                </a:path>
                <a:path w="2328545" h="332740">
                  <a:moveTo>
                    <a:pt x="1458048" y="0"/>
                  </a:moveTo>
                  <a:lnTo>
                    <a:pt x="1288554" y="182613"/>
                  </a:lnTo>
                  <a:lnTo>
                    <a:pt x="1288554" y="19088"/>
                  </a:lnTo>
                  <a:lnTo>
                    <a:pt x="1245577" y="19088"/>
                  </a:lnTo>
                  <a:lnTo>
                    <a:pt x="1245577" y="284086"/>
                  </a:lnTo>
                  <a:lnTo>
                    <a:pt x="1415084" y="101447"/>
                  </a:lnTo>
                  <a:lnTo>
                    <a:pt x="1415084" y="266776"/>
                  </a:lnTo>
                  <a:lnTo>
                    <a:pt x="1458048" y="266776"/>
                  </a:lnTo>
                  <a:lnTo>
                    <a:pt x="1458048" y="0"/>
                  </a:lnTo>
                  <a:close/>
                </a:path>
                <a:path w="2328545" h="332740">
                  <a:moveTo>
                    <a:pt x="1734972" y="196938"/>
                  </a:moveTo>
                  <a:lnTo>
                    <a:pt x="1717890" y="213918"/>
                  </a:lnTo>
                  <a:lnTo>
                    <a:pt x="1698866" y="226047"/>
                  </a:lnTo>
                  <a:lnTo>
                    <a:pt x="1677898" y="233311"/>
                  </a:lnTo>
                  <a:lnTo>
                    <a:pt x="1654987" y="235737"/>
                  </a:lnTo>
                  <a:lnTo>
                    <a:pt x="1637728" y="234213"/>
                  </a:lnTo>
                  <a:lnTo>
                    <a:pt x="1593532" y="211277"/>
                  </a:lnTo>
                  <a:lnTo>
                    <a:pt x="1569466" y="164160"/>
                  </a:lnTo>
                  <a:lnTo>
                    <a:pt x="1567865" y="143827"/>
                  </a:lnTo>
                  <a:lnTo>
                    <a:pt x="1569466" y="123482"/>
                  </a:lnTo>
                  <a:lnTo>
                    <a:pt x="1593532" y="76073"/>
                  </a:lnTo>
                  <a:lnTo>
                    <a:pt x="1638058" y="52857"/>
                  </a:lnTo>
                  <a:lnTo>
                    <a:pt x="1655597" y="51308"/>
                  </a:lnTo>
                  <a:lnTo>
                    <a:pt x="1678571" y="53632"/>
                  </a:lnTo>
                  <a:lnTo>
                    <a:pt x="1699171" y="60566"/>
                  </a:lnTo>
                  <a:lnTo>
                    <a:pt x="1717370" y="72136"/>
                  </a:lnTo>
                  <a:lnTo>
                    <a:pt x="1733181" y="88315"/>
                  </a:lnTo>
                  <a:lnTo>
                    <a:pt x="1733181" y="36995"/>
                  </a:lnTo>
                  <a:lnTo>
                    <a:pt x="1715617" y="26543"/>
                  </a:lnTo>
                  <a:lnTo>
                    <a:pt x="1696923" y="19088"/>
                  </a:lnTo>
                  <a:lnTo>
                    <a:pt x="1677123" y="14617"/>
                  </a:lnTo>
                  <a:lnTo>
                    <a:pt x="1656181" y="13131"/>
                  </a:lnTo>
                  <a:lnTo>
                    <a:pt x="1628775" y="15455"/>
                  </a:lnTo>
                  <a:lnTo>
                    <a:pt x="1581327" y="34099"/>
                  </a:lnTo>
                  <a:lnTo>
                    <a:pt x="1544840" y="70281"/>
                  </a:lnTo>
                  <a:lnTo>
                    <a:pt x="1526032" y="117284"/>
                  </a:lnTo>
                  <a:lnTo>
                    <a:pt x="1523682" y="144437"/>
                  </a:lnTo>
                  <a:lnTo>
                    <a:pt x="1526019" y="171272"/>
                  </a:lnTo>
                  <a:lnTo>
                    <a:pt x="1544675" y="217665"/>
                  </a:lnTo>
                  <a:lnTo>
                    <a:pt x="1580934" y="253288"/>
                  </a:lnTo>
                  <a:lnTo>
                    <a:pt x="1628521" y="271640"/>
                  </a:lnTo>
                  <a:lnTo>
                    <a:pt x="1656181" y="273939"/>
                  </a:lnTo>
                  <a:lnTo>
                    <a:pt x="1677441" y="272326"/>
                  </a:lnTo>
                  <a:lnTo>
                    <a:pt x="1697672" y="267525"/>
                  </a:lnTo>
                  <a:lnTo>
                    <a:pt x="1716849" y="259499"/>
                  </a:lnTo>
                  <a:lnTo>
                    <a:pt x="1734972" y="248285"/>
                  </a:lnTo>
                  <a:lnTo>
                    <a:pt x="1734972" y="196938"/>
                  </a:lnTo>
                  <a:close/>
                </a:path>
                <a:path w="2328545" h="332740">
                  <a:moveTo>
                    <a:pt x="1999970" y="19088"/>
                  </a:moveTo>
                  <a:lnTo>
                    <a:pt x="1800631" y="19088"/>
                  </a:lnTo>
                  <a:lnTo>
                    <a:pt x="1800631" y="58458"/>
                  </a:lnTo>
                  <a:lnTo>
                    <a:pt x="1800631" y="266738"/>
                  </a:lnTo>
                  <a:lnTo>
                    <a:pt x="1843608" y="266738"/>
                  </a:lnTo>
                  <a:lnTo>
                    <a:pt x="1843608" y="58458"/>
                  </a:lnTo>
                  <a:lnTo>
                    <a:pt x="1957006" y="58458"/>
                  </a:lnTo>
                  <a:lnTo>
                    <a:pt x="1957006" y="266738"/>
                  </a:lnTo>
                  <a:lnTo>
                    <a:pt x="1999970" y="266738"/>
                  </a:lnTo>
                  <a:lnTo>
                    <a:pt x="1999970" y="58458"/>
                  </a:lnTo>
                  <a:lnTo>
                    <a:pt x="1999970" y="19088"/>
                  </a:lnTo>
                  <a:close/>
                </a:path>
                <a:path w="2328545" h="332740">
                  <a:moveTo>
                    <a:pt x="2328227" y="143840"/>
                  </a:moveTo>
                  <a:lnTo>
                    <a:pt x="2318893" y="92062"/>
                  </a:lnTo>
                  <a:lnTo>
                    <a:pt x="2291905" y="51320"/>
                  </a:lnTo>
                  <a:lnTo>
                    <a:pt x="2284057" y="44551"/>
                  </a:lnTo>
                  <a:lnTo>
                    <a:pt x="2284057" y="143840"/>
                  </a:lnTo>
                  <a:lnTo>
                    <a:pt x="2282456" y="164160"/>
                  </a:lnTo>
                  <a:lnTo>
                    <a:pt x="2258403" y="211277"/>
                  </a:lnTo>
                  <a:lnTo>
                    <a:pt x="2214194" y="234213"/>
                  </a:lnTo>
                  <a:lnTo>
                    <a:pt x="2196922" y="235750"/>
                  </a:lnTo>
                  <a:lnTo>
                    <a:pt x="2179650" y="234213"/>
                  </a:lnTo>
                  <a:lnTo>
                    <a:pt x="2135454" y="211277"/>
                  </a:lnTo>
                  <a:lnTo>
                    <a:pt x="2111387" y="164160"/>
                  </a:lnTo>
                  <a:lnTo>
                    <a:pt x="2109787" y="143840"/>
                  </a:lnTo>
                  <a:lnTo>
                    <a:pt x="2111362" y="123494"/>
                  </a:lnTo>
                  <a:lnTo>
                    <a:pt x="2135149" y="76085"/>
                  </a:lnTo>
                  <a:lnTo>
                    <a:pt x="2179409" y="52870"/>
                  </a:lnTo>
                  <a:lnTo>
                    <a:pt x="2196922" y="51320"/>
                  </a:lnTo>
                  <a:lnTo>
                    <a:pt x="2214499" y="52870"/>
                  </a:lnTo>
                  <a:lnTo>
                    <a:pt x="2258695" y="75793"/>
                  </a:lnTo>
                  <a:lnTo>
                    <a:pt x="2282469" y="123253"/>
                  </a:lnTo>
                  <a:lnTo>
                    <a:pt x="2284057" y="143840"/>
                  </a:lnTo>
                  <a:lnTo>
                    <a:pt x="2284057" y="44551"/>
                  </a:lnTo>
                  <a:lnTo>
                    <a:pt x="2271052" y="33947"/>
                  </a:lnTo>
                  <a:lnTo>
                    <a:pt x="2248776" y="22377"/>
                  </a:lnTo>
                  <a:lnTo>
                    <a:pt x="2224062" y="15443"/>
                  </a:lnTo>
                  <a:lnTo>
                    <a:pt x="2196922" y="13131"/>
                  </a:lnTo>
                  <a:lnTo>
                    <a:pt x="2169782" y="15443"/>
                  </a:lnTo>
                  <a:lnTo>
                    <a:pt x="2122779" y="33947"/>
                  </a:lnTo>
                  <a:lnTo>
                    <a:pt x="2086597" y="69862"/>
                  </a:lnTo>
                  <a:lnTo>
                    <a:pt x="2067953" y="116725"/>
                  </a:lnTo>
                  <a:lnTo>
                    <a:pt x="2065616" y="143840"/>
                  </a:lnTo>
                  <a:lnTo>
                    <a:pt x="2067953" y="170688"/>
                  </a:lnTo>
                  <a:lnTo>
                    <a:pt x="2086597" y="217246"/>
                  </a:lnTo>
                  <a:lnTo>
                    <a:pt x="2122779" y="253136"/>
                  </a:lnTo>
                  <a:lnTo>
                    <a:pt x="2169782" y="271640"/>
                  </a:lnTo>
                  <a:lnTo>
                    <a:pt x="2196922" y="273939"/>
                  </a:lnTo>
                  <a:lnTo>
                    <a:pt x="2224062" y="271640"/>
                  </a:lnTo>
                  <a:lnTo>
                    <a:pt x="2271052" y="253136"/>
                  </a:lnTo>
                  <a:lnTo>
                    <a:pt x="2307234" y="217246"/>
                  </a:lnTo>
                  <a:lnTo>
                    <a:pt x="2325890" y="170688"/>
                  </a:lnTo>
                  <a:lnTo>
                    <a:pt x="2328227" y="1438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397965" y="6844063"/>
              <a:ext cx="223218" cy="248892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702343" y="6844063"/>
              <a:ext cx="181439" cy="247688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9925545" y="6674580"/>
              <a:ext cx="4214495" cy="556895"/>
            </a:xfrm>
            <a:custGeom>
              <a:avLst/>
              <a:gdLst/>
              <a:ahLst/>
              <a:cxnLst/>
              <a:rect l="l" t="t" r="r" b="b"/>
              <a:pathLst>
                <a:path w="4214494" h="556895">
                  <a:moveTo>
                    <a:pt x="201739" y="341376"/>
                  </a:moveTo>
                  <a:lnTo>
                    <a:pt x="184429" y="296024"/>
                  </a:lnTo>
                  <a:lnTo>
                    <a:pt x="155790" y="279908"/>
                  </a:lnTo>
                  <a:lnTo>
                    <a:pt x="168059" y="270167"/>
                  </a:lnTo>
                  <a:lnTo>
                    <a:pt x="176822" y="258279"/>
                  </a:lnTo>
                  <a:lnTo>
                    <a:pt x="182079" y="244208"/>
                  </a:lnTo>
                  <a:lnTo>
                    <a:pt x="183832" y="227977"/>
                  </a:lnTo>
                  <a:lnTo>
                    <a:pt x="182499" y="214299"/>
                  </a:lnTo>
                  <a:lnTo>
                    <a:pt x="162356" y="180835"/>
                  </a:lnTo>
                  <a:lnTo>
                    <a:pt x="121615" y="164617"/>
                  </a:lnTo>
                  <a:lnTo>
                    <a:pt x="103847" y="163537"/>
                  </a:lnTo>
                  <a:lnTo>
                    <a:pt x="88823" y="164388"/>
                  </a:lnTo>
                  <a:lnTo>
                    <a:pt x="49542" y="177253"/>
                  </a:lnTo>
                  <a:lnTo>
                    <a:pt x="17907" y="208280"/>
                  </a:lnTo>
                  <a:lnTo>
                    <a:pt x="47752" y="232752"/>
                  </a:lnTo>
                  <a:lnTo>
                    <a:pt x="51714" y="226491"/>
                  </a:lnTo>
                  <a:lnTo>
                    <a:pt x="56413" y="220827"/>
                  </a:lnTo>
                  <a:lnTo>
                    <a:pt x="93002" y="202323"/>
                  </a:lnTo>
                  <a:lnTo>
                    <a:pt x="102069" y="201714"/>
                  </a:lnTo>
                  <a:lnTo>
                    <a:pt x="112102" y="202272"/>
                  </a:lnTo>
                  <a:lnTo>
                    <a:pt x="143776" y="228473"/>
                  </a:lnTo>
                  <a:lnTo>
                    <a:pt x="144449" y="236334"/>
                  </a:lnTo>
                  <a:lnTo>
                    <a:pt x="143624" y="243128"/>
                  </a:lnTo>
                  <a:lnTo>
                    <a:pt x="109601" y="265176"/>
                  </a:lnTo>
                  <a:lnTo>
                    <a:pt x="99085" y="265595"/>
                  </a:lnTo>
                  <a:lnTo>
                    <a:pt x="78193" y="265595"/>
                  </a:lnTo>
                  <a:lnTo>
                    <a:pt x="78193" y="304977"/>
                  </a:lnTo>
                  <a:lnTo>
                    <a:pt x="103263" y="304977"/>
                  </a:lnTo>
                  <a:lnTo>
                    <a:pt x="116319" y="305498"/>
                  </a:lnTo>
                  <a:lnTo>
                    <a:pt x="155041" y="325272"/>
                  </a:lnTo>
                  <a:lnTo>
                    <a:pt x="158775" y="341985"/>
                  </a:lnTo>
                  <a:lnTo>
                    <a:pt x="157683" y="352869"/>
                  </a:lnTo>
                  <a:lnTo>
                    <a:pt x="124142" y="383755"/>
                  </a:lnTo>
                  <a:lnTo>
                    <a:pt x="99682" y="386143"/>
                  </a:lnTo>
                  <a:lnTo>
                    <a:pt x="88188" y="385356"/>
                  </a:lnTo>
                  <a:lnTo>
                    <a:pt x="51892" y="367601"/>
                  </a:lnTo>
                  <a:lnTo>
                    <a:pt x="37020" y="345554"/>
                  </a:lnTo>
                  <a:lnTo>
                    <a:pt x="0" y="361073"/>
                  </a:lnTo>
                  <a:lnTo>
                    <a:pt x="23164" y="395224"/>
                  </a:lnTo>
                  <a:lnTo>
                    <a:pt x="62826" y="419125"/>
                  </a:lnTo>
                  <a:lnTo>
                    <a:pt x="99085" y="424345"/>
                  </a:lnTo>
                  <a:lnTo>
                    <a:pt x="120053" y="423151"/>
                  </a:lnTo>
                  <a:lnTo>
                    <a:pt x="169506" y="405257"/>
                  </a:lnTo>
                  <a:lnTo>
                    <a:pt x="199732" y="360375"/>
                  </a:lnTo>
                  <a:lnTo>
                    <a:pt x="201739" y="341376"/>
                  </a:lnTo>
                  <a:close/>
                </a:path>
                <a:path w="4214494" h="556895">
                  <a:moveTo>
                    <a:pt x="496570" y="169494"/>
                  </a:moveTo>
                  <a:lnTo>
                    <a:pt x="448818" y="169494"/>
                  </a:lnTo>
                  <a:lnTo>
                    <a:pt x="368249" y="346773"/>
                  </a:lnTo>
                  <a:lnTo>
                    <a:pt x="280517" y="169494"/>
                  </a:lnTo>
                  <a:lnTo>
                    <a:pt x="231571" y="169494"/>
                  </a:lnTo>
                  <a:lnTo>
                    <a:pt x="345567" y="393915"/>
                  </a:lnTo>
                  <a:lnTo>
                    <a:pt x="265595" y="556844"/>
                  </a:lnTo>
                  <a:lnTo>
                    <a:pt x="313347" y="556844"/>
                  </a:lnTo>
                  <a:lnTo>
                    <a:pt x="496570" y="169494"/>
                  </a:lnTo>
                  <a:close/>
                </a:path>
                <a:path w="4214494" h="556895">
                  <a:moveTo>
                    <a:pt x="888136" y="294246"/>
                  </a:moveTo>
                  <a:lnTo>
                    <a:pt x="885825" y="267131"/>
                  </a:lnTo>
                  <a:lnTo>
                    <a:pt x="878890" y="242468"/>
                  </a:lnTo>
                  <a:lnTo>
                    <a:pt x="867333" y="220268"/>
                  </a:lnTo>
                  <a:lnTo>
                    <a:pt x="852119" y="201726"/>
                  </a:lnTo>
                  <a:lnTo>
                    <a:pt x="851141" y="200533"/>
                  </a:lnTo>
                  <a:lnTo>
                    <a:pt x="843978" y="194678"/>
                  </a:lnTo>
                  <a:lnTo>
                    <a:pt x="843978" y="294246"/>
                  </a:lnTo>
                  <a:lnTo>
                    <a:pt x="842365" y="314566"/>
                  </a:lnTo>
                  <a:lnTo>
                    <a:pt x="818311" y="361683"/>
                  </a:lnTo>
                  <a:lnTo>
                    <a:pt x="774052" y="384644"/>
                  </a:lnTo>
                  <a:lnTo>
                    <a:pt x="756843" y="386156"/>
                  </a:lnTo>
                  <a:lnTo>
                    <a:pt x="739863" y="384644"/>
                  </a:lnTo>
                  <a:lnTo>
                    <a:pt x="696556" y="361988"/>
                  </a:lnTo>
                  <a:lnTo>
                    <a:pt x="673061" y="314807"/>
                  </a:lnTo>
                  <a:lnTo>
                    <a:pt x="671499" y="294246"/>
                  </a:lnTo>
                  <a:lnTo>
                    <a:pt x="673049" y="273900"/>
                  </a:lnTo>
                  <a:lnTo>
                    <a:pt x="696264" y="226491"/>
                  </a:lnTo>
                  <a:lnTo>
                    <a:pt x="739622" y="203276"/>
                  </a:lnTo>
                  <a:lnTo>
                    <a:pt x="756843" y="201726"/>
                  </a:lnTo>
                  <a:lnTo>
                    <a:pt x="774357" y="203276"/>
                  </a:lnTo>
                  <a:lnTo>
                    <a:pt x="818616" y="226491"/>
                  </a:lnTo>
                  <a:lnTo>
                    <a:pt x="842391" y="273900"/>
                  </a:lnTo>
                  <a:lnTo>
                    <a:pt x="843978" y="294246"/>
                  </a:lnTo>
                  <a:lnTo>
                    <a:pt x="843978" y="194678"/>
                  </a:lnTo>
                  <a:lnTo>
                    <a:pt x="831367" y="184353"/>
                  </a:lnTo>
                  <a:lnTo>
                    <a:pt x="809053" y="172783"/>
                  </a:lnTo>
                  <a:lnTo>
                    <a:pt x="784212" y="165849"/>
                  </a:lnTo>
                  <a:lnTo>
                    <a:pt x="756843" y="163537"/>
                  </a:lnTo>
                  <a:lnTo>
                    <a:pt x="729043" y="165849"/>
                  </a:lnTo>
                  <a:lnTo>
                    <a:pt x="682193" y="184353"/>
                  </a:lnTo>
                  <a:lnTo>
                    <a:pt x="650748" y="215684"/>
                  </a:lnTo>
                  <a:lnTo>
                    <a:pt x="634034" y="250901"/>
                  </a:lnTo>
                  <a:lnTo>
                    <a:pt x="629704" y="270967"/>
                  </a:lnTo>
                  <a:lnTo>
                    <a:pt x="584949" y="270967"/>
                  </a:lnTo>
                  <a:lnTo>
                    <a:pt x="584949" y="169494"/>
                  </a:lnTo>
                  <a:lnTo>
                    <a:pt x="541972" y="169494"/>
                  </a:lnTo>
                  <a:lnTo>
                    <a:pt x="541972" y="417195"/>
                  </a:lnTo>
                  <a:lnTo>
                    <a:pt x="584949" y="417195"/>
                  </a:lnTo>
                  <a:lnTo>
                    <a:pt x="584949" y="310349"/>
                  </a:lnTo>
                  <a:lnTo>
                    <a:pt x="627329" y="310349"/>
                  </a:lnTo>
                  <a:lnTo>
                    <a:pt x="644105" y="362394"/>
                  </a:lnTo>
                  <a:lnTo>
                    <a:pt x="675030" y="398170"/>
                  </a:lnTo>
                  <a:lnTo>
                    <a:pt x="726059" y="421436"/>
                  </a:lnTo>
                  <a:lnTo>
                    <a:pt x="756843" y="424345"/>
                  </a:lnTo>
                  <a:lnTo>
                    <a:pt x="783983" y="422046"/>
                  </a:lnTo>
                  <a:lnTo>
                    <a:pt x="830973" y="403542"/>
                  </a:lnTo>
                  <a:lnTo>
                    <a:pt x="867156" y="367652"/>
                  </a:lnTo>
                  <a:lnTo>
                    <a:pt x="885812" y="321094"/>
                  </a:lnTo>
                  <a:lnTo>
                    <a:pt x="888136" y="294246"/>
                  </a:lnTo>
                  <a:close/>
                </a:path>
                <a:path w="4214494" h="556895">
                  <a:moveTo>
                    <a:pt x="1116101" y="169519"/>
                  </a:moveTo>
                  <a:lnTo>
                    <a:pt x="917956" y="169519"/>
                  </a:lnTo>
                  <a:lnTo>
                    <a:pt x="917956" y="208889"/>
                  </a:lnTo>
                  <a:lnTo>
                    <a:pt x="995540" y="208889"/>
                  </a:lnTo>
                  <a:lnTo>
                    <a:pt x="995540" y="417169"/>
                  </a:lnTo>
                  <a:lnTo>
                    <a:pt x="1038517" y="417169"/>
                  </a:lnTo>
                  <a:lnTo>
                    <a:pt x="1038517" y="208889"/>
                  </a:lnTo>
                  <a:lnTo>
                    <a:pt x="1116101" y="208889"/>
                  </a:lnTo>
                  <a:lnTo>
                    <a:pt x="1116101" y="169519"/>
                  </a:lnTo>
                  <a:close/>
                </a:path>
                <a:path w="4214494" h="556895">
                  <a:moveTo>
                    <a:pt x="1626400" y="417195"/>
                  </a:moveTo>
                  <a:lnTo>
                    <a:pt x="1578406" y="304977"/>
                  </a:lnTo>
                  <a:lnTo>
                    <a:pt x="1560537" y="263207"/>
                  </a:lnTo>
                  <a:lnTo>
                    <a:pt x="1513598" y="153492"/>
                  </a:lnTo>
                  <a:lnTo>
                    <a:pt x="1513598" y="263207"/>
                  </a:lnTo>
                  <a:lnTo>
                    <a:pt x="1378712" y="263207"/>
                  </a:lnTo>
                  <a:lnTo>
                    <a:pt x="1446745" y="103847"/>
                  </a:lnTo>
                  <a:lnTo>
                    <a:pt x="1513598" y="263207"/>
                  </a:lnTo>
                  <a:lnTo>
                    <a:pt x="1513598" y="153492"/>
                  </a:lnTo>
                  <a:lnTo>
                    <a:pt x="1492364" y="103847"/>
                  </a:lnTo>
                  <a:lnTo>
                    <a:pt x="1447939" y="0"/>
                  </a:lnTo>
                  <a:lnTo>
                    <a:pt x="1264716" y="417195"/>
                  </a:lnTo>
                  <a:lnTo>
                    <a:pt x="1313649" y="417195"/>
                  </a:lnTo>
                  <a:lnTo>
                    <a:pt x="1361414" y="304977"/>
                  </a:lnTo>
                  <a:lnTo>
                    <a:pt x="1530908" y="304977"/>
                  </a:lnTo>
                  <a:lnTo>
                    <a:pt x="1577454" y="417195"/>
                  </a:lnTo>
                  <a:lnTo>
                    <a:pt x="1626400" y="417195"/>
                  </a:lnTo>
                  <a:close/>
                </a:path>
                <a:path w="4214494" h="556895">
                  <a:moveTo>
                    <a:pt x="1726641" y="19100"/>
                  </a:moveTo>
                  <a:lnTo>
                    <a:pt x="1682470" y="19100"/>
                  </a:lnTo>
                  <a:lnTo>
                    <a:pt x="1682470" y="417195"/>
                  </a:lnTo>
                  <a:lnTo>
                    <a:pt x="1726641" y="417195"/>
                  </a:lnTo>
                  <a:lnTo>
                    <a:pt x="1726641" y="19100"/>
                  </a:lnTo>
                  <a:close/>
                </a:path>
                <a:path w="4214494" h="556895">
                  <a:moveTo>
                    <a:pt x="1933143" y="267982"/>
                  </a:moveTo>
                  <a:lnTo>
                    <a:pt x="1801837" y="267982"/>
                  </a:lnTo>
                  <a:lnTo>
                    <a:pt x="1801837" y="312140"/>
                  </a:lnTo>
                  <a:lnTo>
                    <a:pt x="1933143" y="312140"/>
                  </a:lnTo>
                  <a:lnTo>
                    <a:pt x="1933143" y="267982"/>
                  </a:lnTo>
                  <a:close/>
                </a:path>
                <a:path w="4214494" h="556895">
                  <a:moveTo>
                    <a:pt x="2144471" y="169545"/>
                  </a:moveTo>
                  <a:lnTo>
                    <a:pt x="1997646" y="169545"/>
                  </a:lnTo>
                  <a:lnTo>
                    <a:pt x="1997646" y="208915"/>
                  </a:lnTo>
                  <a:lnTo>
                    <a:pt x="1997646" y="417195"/>
                  </a:lnTo>
                  <a:lnTo>
                    <a:pt x="2040623" y="417195"/>
                  </a:lnTo>
                  <a:lnTo>
                    <a:pt x="2040623" y="208915"/>
                  </a:lnTo>
                  <a:lnTo>
                    <a:pt x="2144471" y="208915"/>
                  </a:lnTo>
                  <a:lnTo>
                    <a:pt x="2144471" y="169545"/>
                  </a:lnTo>
                  <a:close/>
                </a:path>
                <a:path w="4214494" h="556895">
                  <a:moveTo>
                    <a:pt x="2408796" y="301993"/>
                  </a:moveTo>
                  <a:lnTo>
                    <a:pt x="2408009" y="274688"/>
                  </a:lnTo>
                  <a:lnTo>
                    <a:pt x="2406573" y="266192"/>
                  </a:lnTo>
                  <a:lnTo>
                    <a:pt x="2403868" y="250075"/>
                  </a:lnTo>
                  <a:lnTo>
                    <a:pt x="2385504" y="208889"/>
                  </a:lnTo>
                  <a:lnTo>
                    <a:pt x="2364613" y="186969"/>
                  </a:lnTo>
                  <a:lnTo>
                    <a:pt x="2364613" y="266192"/>
                  </a:lnTo>
                  <a:lnTo>
                    <a:pt x="2218994" y="266192"/>
                  </a:lnTo>
                  <a:lnTo>
                    <a:pt x="2235060" y="229654"/>
                  </a:lnTo>
                  <a:lnTo>
                    <a:pt x="2266518" y="206286"/>
                  </a:lnTo>
                  <a:lnTo>
                    <a:pt x="2291804" y="201726"/>
                  </a:lnTo>
                  <a:lnTo>
                    <a:pt x="2305520" y="202869"/>
                  </a:lnTo>
                  <a:lnTo>
                    <a:pt x="2305202" y="202869"/>
                  </a:lnTo>
                  <a:lnTo>
                    <a:pt x="2317394" y="206133"/>
                  </a:lnTo>
                  <a:lnTo>
                    <a:pt x="2348344" y="228866"/>
                  </a:lnTo>
                  <a:lnTo>
                    <a:pt x="2364613" y="266192"/>
                  </a:lnTo>
                  <a:lnTo>
                    <a:pt x="2364613" y="186969"/>
                  </a:lnTo>
                  <a:lnTo>
                    <a:pt x="2346261" y="174879"/>
                  </a:lnTo>
                  <a:lnTo>
                    <a:pt x="2320937" y="166370"/>
                  </a:lnTo>
                  <a:lnTo>
                    <a:pt x="2291804" y="163537"/>
                  </a:lnTo>
                  <a:lnTo>
                    <a:pt x="2265743" y="165862"/>
                  </a:lnTo>
                  <a:lnTo>
                    <a:pt x="2222042" y="184518"/>
                  </a:lnTo>
                  <a:lnTo>
                    <a:pt x="2190140" y="220700"/>
                  </a:lnTo>
                  <a:lnTo>
                    <a:pt x="2173871" y="267703"/>
                  </a:lnTo>
                  <a:lnTo>
                    <a:pt x="2171839" y="294843"/>
                  </a:lnTo>
                  <a:lnTo>
                    <a:pt x="2174100" y="325069"/>
                  </a:lnTo>
                  <a:lnTo>
                    <a:pt x="2192159" y="373557"/>
                  </a:lnTo>
                  <a:lnTo>
                    <a:pt x="2226881" y="406057"/>
                  </a:lnTo>
                  <a:lnTo>
                    <a:pt x="2270010" y="422313"/>
                  </a:lnTo>
                  <a:lnTo>
                    <a:pt x="2294204" y="424345"/>
                  </a:lnTo>
                  <a:lnTo>
                    <a:pt x="2317483" y="422440"/>
                  </a:lnTo>
                  <a:lnTo>
                    <a:pt x="2358656" y="407225"/>
                  </a:lnTo>
                  <a:lnTo>
                    <a:pt x="2393124" y="375856"/>
                  </a:lnTo>
                  <a:lnTo>
                    <a:pt x="2406993" y="353923"/>
                  </a:lnTo>
                  <a:lnTo>
                    <a:pt x="2371179" y="334225"/>
                  </a:lnTo>
                  <a:lnTo>
                    <a:pt x="2366226" y="343738"/>
                  </a:lnTo>
                  <a:lnTo>
                    <a:pt x="2360295" y="352577"/>
                  </a:lnTo>
                  <a:lnTo>
                    <a:pt x="2322093" y="381673"/>
                  </a:lnTo>
                  <a:lnTo>
                    <a:pt x="2294788" y="386156"/>
                  </a:lnTo>
                  <a:lnTo>
                    <a:pt x="2279015" y="384695"/>
                  </a:lnTo>
                  <a:lnTo>
                    <a:pt x="2239276" y="362877"/>
                  </a:lnTo>
                  <a:lnTo>
                    <a:pt x="2217686" y="319900"/>
                  </a:lnTo>
                  <a:lnTo>
                    <a:pt x="2216010" y="301993"/>
                  </a:lnTo>
                  <a:lnTo>
                    <a:pt x="2408796" y="301993"/>
                  </a:lnTo>
                  <a:close/>
                </a:path>
                <a:path w="4214494" h="556895">
                  <a:moveTo>
                    <a:pt x="2677414" y="169545"/>
                  </a:moveTo>
                  <a:lnTo>
                    <a:pt x="2634437" y="169545"/>
                  </a:lnTo>
                  <a:lnTo>
                    <a:pt x="2634437" y="271145"/>
                  </a:lnTo>
                  <a:lnTo>
                    <a:pt x="2517457" y="271145"/>
                  </a:lnTo>
                  <a:lnTo>
                    <a:pt x="2517457" y="169545"/>
                  </a:lnTo>
                  <a:lnTo>
                    <a:pt x="2474493" y="169545"/>
                  </a:lnTo>
                  <a:lnTo>
                    <a:pt x="2474493" y="271145"/>
                  </a:lnTo>
                  <a:lnTo>
                    <a:pt x="2474493" y="310515"/>
                  </a:lnTo>
                  <a:lnTo>
                    <a:pt x="2474493" y="417195"/>
                  </a:lnTo>
                  <a:lnTo>
                    <a:pt x="2517457" y="417195"/>
                  </a:lnTo>
                  <a:lnTo>
                    <a:pt x="2517457" y="310515"/>
                  </a:lnTo>
                  <a:lnTo>
                    <a:pt x="2634437" y="310515"/>
                  </a:lnTo>
                  <a:lnTo>
                    <a:pt x="2634437" y="417195"/>
                  </a:lnTo>
                  <a:lnTo>
                    <a:pt x="2677414" y="417195"/>
                  </a:lnTo>
                  <a:lnTo>
                    <a:pt x="2677414" y="310515"/>
                  </a:lnTo>
                  <a:lnTo>
                    <a:pt x="2677414" y="271145"/>
                  </a:lnTo>
                  <a:lnTo>
                    <a:pt x="2677414" y="169545"/>
                  </a:lnTo>
                  <a:close/>
                </a:path>
                <a:path w="4214494" h="556895">
                  <a:moveTo>
                    <a:pt x="2979978" y="301993"/>
                  </a:moveTo>
                  <a:lnTo>
                    <a:pt x="2975051" y="250075"/>
                  </a:lnTo>
                  <a:lnTo>
                    <a:pt x="2956699" y="208889"/>
                  </a:lnTo>
                  <a:lnTo>
                    <a:pt x="2935808" y="186969"/>
                  </a:lnTo>
                  <a:lnTo>
                    <a:pt x="2935808" y="266192"/>
                  </a:lnTo>
                  <a:lnTo>
                    <a:pt x="2790190" y="266192"/>
                  </a:lnTo>
                  <a:lnTo>
                    <a:pt x="2806242" y="229654"/>
                  </a:lnTo>
                  <a:lnTo>
                    <a:pt x="2837700" y="206286"/>
                  </a:lnTo>
                  <a:lnTo>
                    <a:pt x="2862986" y="201726"/>
                  </a:lnTo>
                  <a:lnTo>
                    <a:pt x="2876702" y="202869"/>
                  </a:lnTo>
                  <a:lnTo>
                    <a:pt x="2876397" y="202869"/>
                  </a:lnTo>
                  <a:lnTo>
                    <a:pt x="2888577" y="206133"/>
                  </a:lnTo>
                  <a:lnTo>
                    <a:pt x="2919526" y="228866"/>
                  </a:lnTo>
                  <a:lnTo>
                    <a:pt x="2935808" y="266192"/>
                  </a:lnTo>
                  <a:lnTo>
                    <a:pt x="2935808" y="186969"/>
                  </a:lnTo>
                  <a:lnTo>
                    <a:pt x="2917456" y="174879"/>
                  </a:lnTo>
                  <a:lnTo>
                    <a:pt x="2892120" y="166370"/>
                  </a:lnTo>
                  <a:lnTo>
                    <a:pt x="2862986" y="163537"/>
                  </a:lnTo>
                  <a:lnTo>
                    <a:pt x="2836938" y="165862"/>
                  </a:lnTo>
                  <a:lnTo>
                    <a:pt x="2793225" y="184518"/>
                  </a:lnTo>
                  <a:lnTo>
                    <a:pt x="2761323" y="220700"/>
                  </a:lnTo>
                  <a:lnTo>
                    <a:pt x="2745054" y="267703"/>
                  </a:lnTo>
                  <a:lnTo>
                    <a:pt x="2743022" y="294843"/>
                  </a:lnTo>
                  <a:lnTo>
                    <a:pt x="2745282" y="325069"/>
                  </a:lnTo>
                  <a:lnTo>
                    <a:pt x="2763342" y="373557"/>
                  </a:lnTo>
                  <a:lnTo>
                    <a:pt x="2798076" y="406057"/>
                  </a:lnTo>
                  <a:lnTo>
                    <a:pt x="2841193" y="422313"/>
                  </a:lnTo>
                  <a:lnTo>
                    <a:pt x="2865386" y="424345"/>
                  </a:lnTo>
                  <a:lnTo>
                    <a:pt x="2888665" y="422440"/>
                  </a:lnTo>
                  <a:lnTo>
                    <a:pt x="2910154" y="416737"/>
                  </a:lnTo>
                  <a:lnTo>
                    <a:pt x="2929852" y="407225"/>
                  </a:lnTo>
                  <a:lnTo>
                    <a:pt x="2947759" y="393915"/>
                  </a:lnTo>
                  <a:lnTo>
                    <a:pt x="2955569" y="386156"/>
                  </a:lnTo>
                  <a:lnTo>
                    <a:pt x="2956369" y="385368"/>
                  </a:lnTo>
                  <a:lnTo>
                    <a:pt x="2964307" y="375856"/>
                  </a:lnTo>
                  <a:lnTo>
                    <a:pt x="2971584" y="365379"/>
                  </a:lnTo>
                  <a:lnTo>
                    <a:pt x="2978175" y="353923"/>
                  </a:lnTo>
                  <a:lnTo>
                    <a:pt x="2942374" y="334225"/>
                  </a:lnTo>
                  <a:lnTo>
                    <a:pt x="2937408" y="343738"/>
                  </a:lnTo>
                  <a:lnTo>
                    <a:pt x="2931477" y="352577"/>
                  </a:lnTo>
                  <a:lnTo>
                    <a:pt x="2893288" y="381673"/>
                  </a:lnTo>
                  <a:lnTo>
                    <a:pt x="2865971" y="386156"/>
                  </a:lnTo>
                  <a:lnTo>
                    <a:pt x="2850197" y="384695"/>
                  </a:lnTo>
                  <a:lnTo>
                    <a:pt x="2810472" y="362877"/>
                  </a:lnTo>
                  <a:lnTo>
                    <a:pt x="2788869" y="319900"/>
                  </a:lnTo>
                  <a:lnTo>
                    <a:pt x="2787205" y="301993"/>
                  </a:lnTo>
                  <a:lnTo>
                    <a:pt x="2979978" y="301993"/>
                  </a:lnTo>
                  <a:close/>
                </a:path>
                <a:path w="4214494" h="556895">
                  <a:moveTo>
                    <a:pt x="3293872" y="294843"/>
                  </a:moveTo>
                  <a:lnTo>
                    <a:pt x="3285731" y="245224"/>
                  </a:lnTo>
                  <a:lnTo>
                    <a:pt x="3261347" y="202628"/>
                  </a:lnTo>
                  <a:lnTo>
                    <a:pt x="3260407" y="201726"/>
                  </a:lnTo>
                  <a:lnTo>
                    <a:pt x="3249701" y="191389"/>
                  </a:lnTo>
                  <a:lnTo>
                    <a:pt x="3249701" y="294843"/>
                  </a:lnTo>
                  <a:lnTo>
                    <a:pt x="3248342" y="312877"/>
                  </a:lnTo>
                  <a:lnTo>
                    <a:pt x="3227616" y="359587"/>
                  </a:lnTo>
                  <a:lnTo>
                    <a:pt x="3186430" y="384492"/>
                  </a:lnTo>
                  <a:lnTo>
                    <a:pt x="3169132" y="386156"/>
                  </a:lnTo>
                  <a:lnTo>
                    <a:pt x="3151505" y="384492"/>
                  </a:lnTo>
                  <a:lnTo>
                    <a:pt x="3109137" y="359587"/>
                  </a:lnTo>
                  <a:lnTo>
                    <a:pt x="3087687" y="313207"/>
                  </a:lnTo>
                  <a:lnTo>
                    <a:pt x="3087598" y="312877"/>
                  </a:lnTo>
                  <a:lnTo>
                    <a:pt x="3086214" y="294843"/>
                  </a:lnTo>
                  <a:lnTo>
                    <a:pt x="3086163" y="294246"/>
                  </a:lnTo>
                  <a:lnTo>
                    <a:pt x="3087713" y="274472"/>
                  </a:lnTo>
                  <a:lnTo>
                    <a:pt x="3111246" y="226796"/>
                  </a:lnTo>
                  <a:lnTo>
                    <a:pt x="3150285" y="204114"/>
                  </a:lnTo>
                  <a:lnTo>
                    <a:pt x="3168535" y="201726"/>
                  </a:lnTo>
                  <a:lnTo>
                    <a:pt x="3184156" y="203301"/>
                  </a:lnTo>
                  <a:lnTo>
                    <a:pt x="3225228" y="226796"/>
                  </a:lnTo>
                  <a:lnTo>
                    <a:pt x="3248088" y="274129"/>
                  </a:lnTo>
                  <a:lnTo>
                    <a:pt x="3248177" y="274472"/>
                  </a:lnTo>
                  <a:lnTo>
                    <a:pt x="3249650" y="294246"/>
                  </a:lnTo>
                  <a:lnTo>
                    <a:pt x="3249701" y="294843"/>
                  </a:lnTo>
                  <a:lnTo>
                    <a:pt x="3249701" y="191389"/>
                  </a:lnTo>
                  <a:lnTo>
                    <a:pt x="3243643" y="185521"/>
                  </a:lnTo>
                  <a:lnTo>
                    <a:pt x="3223069" y="173304"/>
                  </a:lnTo>
                  <a:lnTo>
                    <a:pt x="3199917" y="166065"/>
                  </a:lnTo>
                  <a:lnTo>
                    <a:pt x="3200628" y="166065"/>
                  </a:lnTo>
                  <a:lnTo>
                    <a:pt x="3173311" y="163537"/>
                  </a:lnTo>
                  <a:lnTo>
                    <a:pt x="3148533" y="166065"/>
                  </a:lnTo>
                  <a:lnTo>
                    <a:pt x="3126155" y="173672"/>
                  </a:lnTo>
                  <a:lnTo>
                    <a:pt x="3106166" y="186359"/>
                  </a:lnTo>
                  <a:lnTo>
                    <a:pt x="3088563" y="204114"/>
                  </a:lnTo>
                  <a:lnTo>
                    <a:pt x="3088563" y="169494"/>
                  </a:lnTo>
                  <a:lnTo>
                    <a:pt x="3045587" y="169494"/>
                  </a:lnTo>
                  <a:lnTo>
                    <a:pt x="3045587" y="556844"/>
                  </a:lnTo>
                  <a:lnTo>
                    <a:pt x="3088563" y="556844"/>
                  </a:lnTo>
                  <a:lnTo>
                    <a:pt x="3088563" y="382574"/>
                  </a:lnTo>
                  <a:lnTo>
                    <a:pt x="3106051" y="400850"/>
                  </a:lnTo>
                  <a:lnTo>
                    <a:pt x="3126308" y="413905"/>
                  </a:lnTo>
                  <a:lnTo>
                    <a:pt x="3149320" y="421728"/>
                  </a:lnTo>
                  <a:lnTo>
                    <a:pt x="3175101" y="424345"/>
                  </a:lnTo>
                  <a:lnTo>
                    <a:pt x="3200870" y="421970"/>
                  </a:lnTo>
                  <a:lnTo>
                    <a:pt x="3223882" y="414870"/>
                  </a:lnTo>
                  <a:lnTo>
                    <a:pt x="3244138" y="403034"/>
                  </a:lnTo>
                  <a:lnTo>
                    <a:pt x="3261639" y="386448"/>
                  </a:lnTo>
                  <a:lnTo>
                    <a:pt x="3261842" y="386156"/>
                  </a:lnTo>
                  <a:lnTo>
                    <a:pt x="3275736" y="366509"/>
                  </a:lnTo>
                  <a:lnTo>
                    <a:pt x="3285807" y="344601"/>
                  </a:lnTo>
                  <a:lnTo>
                    <a:pt x="3291852" y="320700"/>
                  </a:lnTo>
                  <a:lnTo>
                    <a:pt x="3293872" y="294843"/>
                  </a:lnTo>
                  <a:close/>
                </a:path>
                <a:path w="4214494" h="556895">
                  <a:moveTo>
                    <a:pt x="3572065" y="150406"/>
                  </a:moveTo>
                  <a:lnTo>
                    <a:pt x="3402571" y="333019"/>
                  </a:lnTo>
                  <a:lnTo>
                    <a:pt x="3402571" y="169494"/>
                  </a:lnTo>
                  <a:lnTo>
                    <a:pt x="3359594" y="169494"/>
                  </a:lnTo>
                  <a:lnTo>
                    <a:pt x="3359594" y="434492"/>
                  </a:lnTo>
                  <a:lnTo>
                    <a:pt x="3529101" y="251853"/>
                  </a:lnTo>
                  <a:lnTo>
                    <a:pt x="3529101" y="417182"/>
                  </a:lnTo>
                  <a:lnTo>
                    <a:pt x="3572065" y="417182"/>
                  </a:lnTo>
                  <a:lnTo>
                    <a:pt x="3572065" y="150406"/>
                  </a:lnTo>
                  <a:close/>
                </a:path>
                <a:path w="4214494" h="556895">
                  <a:moveTo>
                    <a:pt x="3901490" y="294843"/>
                  </a:moveTo>
                  <a:lnTo>
                    <a:pt x="3893362" y="245224"/>
                  </a:lnTo>
                  <a:lnTo>
                    <a:pt x="3868966" y="202628"/>
                  </a:lnTo>
                  <a:lnTo>
                    <a:pt x="3857333" y="191389"/>
                  </a:lnTo>
                  <a:lnTo>
                    <a:pt x="3857333" y="294843"/>
                  </a:lnTo>
                  <a:lnTo>
                    <a:pt x="3855974" y="312877"/>
                  </a:lnTo>
                  <a:lnTo>
                    <a:pt x="3855948" y="313207"/>
                  </a:lnTo>
                  <a:lnTo>
                    <a:pt x="3851833" y="329971"/>
                  </a:lnTo>
                  <a:lnTo>
                    <a:pt x="3851808" y="330123"/>
                  </a:lnTo>
                  <a:lnTo>
                    <a:pt x="3823309" y="371208"/>
                  </a:lnTo>
                  <a:lnTo>
                    <a:pt x="3776751" y="386156"/>
                  </a:lnTo>
                  <a:lnTo>
                    <a:pt x="3759123" y="384492"/>
                  </a:lnTo>
                  <a:lnTo>
                    <a:pt x="3716769" y="359587"/>
                  </a:lnTo>
                  <a:lnTo>
                    <a:pt x="3699611" y="330123"/>
                  </a:lnTo>
                  <a:lnTo>
                    <a:pt x="3699535" y="329971"/>
                  </a:lnTo>
                  <a:lnTo>
                    <a:pt x="3695319" y="313207"/>
                  </a:lnTo>
                  <a:lnTo>
                    <a:pt x="3695230" y="312877"/>
                  </a:lnTo>
                  <a:lnTo>
                    <a:pt x="3693833" y="294843"/>
                  </a:lnTo>
                  <a:lnTo>
                    <a:pt x="3693795" y="294246"/>
                  </a:lnTo>
                  <a:lnTo>
                    <a:pt x="3695331" y="274472"/>
                  </a:lnTo>
                  <a:lnTo>
                    <a:pt x="3695357" y="274129"/>
                  </a:lnTo>
                  <a:lnTo>
                    <a:pt x="3718864" y="226796"/>
                  </a:lnTo>
                  <a:lnTo>
                    <a:pt x="3757917" y="204114"/>
                  </a:lnTo>
                  <a:lnTo>
                    <a:pt x="3776154" y="201726"/>
                  </a:lnTo>
                  <a:lnTo>
                    <a:pt x="3791788" y="203301"/>
                  </a:lnTo>
                  <a:lnTo>
                    <a:pt x="3832860" y="226796"/>
                  </a:lnTo>
                  <a:lnTo>
                    <a:pt x="3851135" y="256197"/>
                  </a:lnTo>
                  <a:lnTo>
                    <a:pt x="3851211" y="256336"/>
                  </a:lnTo>
                  <a:lnTo>
                    <a:pt x="3855707" y="274129"/>
                  </a:lnTo>
                  <a:lnTo>
                    <a:pt x="3855796" y="274472"/>
                  </a:lnTo>
                  <a:lnTo>
                    <a:pt x="3857282" y="294246"/>
                  </a:lnTo>
                  <a:lnTo>
                    <a:pt x="3857333" y="294843"/>
                  </a:lnTo>
                  <a:lnTo>
                    <a:pt x="3857333" y="191389"/>
                  </a:lnTo>
                  <a:lnTo>
                    <a:pt x="3851262" y="185521"/>
                  </a:lnTo>
                  <a:lnTo>
                    <a:pt x="3830701" y="173304"/>
                  </a:lnTo>
                  <a:lnTo>
                    <a:pt x="3807549" y="166065"/>
                  </a:lnTo>
                  <a:lnTo>
                    <a:pt x="3808247" y="166065"/>
                  </a:lnTo>
                  <a:lnTo>
                    <a:pt x="3780929" y="163537"/>
                  </a:lnTo>
                  <a:lnTo>
                    <a:pt x="3756164" y="166065"/>
                  </a:lnTo>
                  <a:lnTo>
                    <a:pt x="3733787" y="173672"/>
                  </a:lnTo>
                  <a:lnTo>
                    <a:pt x="3713797" y="186359"/>
                  </a:lnTo>
                  <a:lnTo>
                    <a:pt x="3696195" y="204114"/>
                  </a:lnTo>
                  <a:lnTo>
                    <a:pt x="3696195" y="169494"/>
                  </a:lnTo>
                  <a:lnTo>
                    <a:pt x="3653205" y="169494"/>
                  </a:lnTo>
                  <a:lnTo>
                    <a:pt x="3653205" y="556844"/>
                  </a:lnTo>
                  <a:lnTo>
                    <a:pt x="3696195" y="556844"/>
                  </a:lnTo>
                  <a:lnTo>
                    <a:pt x="3696195" y="382574"/>
                  </a:lnTo>
                  <a:lnTo>
                    <a:pt x="3713683" y="400850"/>
                  </a:lnTo>
                  <a:lnTo>
                    <a:pt x="3733927" y="413905"/>
                  </a:lnTo>
                  <a:lnTo>
                    <a:pt x="3756952" y="421728"/>
                  </a:lnTo>
                  <a:lnTo>
                    <a:pt x="3782720" y="424345"/>
                  </a:lnTo>
                  <a:lnTo>
                    <a:pt x="3808488" y="421970"/>
                  </a:lnTo>
                  <a:lnTo>
                    <a:pt x="3851770" y="403034"/>
                  </a:lnTo>
                  <a:lnTo>
                    <a:pt x="3883368" y="366509"/>
                  </a:lnTo>
                  <a:lnTo>
                    <a:pt x="3899484" y="320700"/>
                  </a:lnTo>
                  <a:lnTo>
                    <a:pt x="3901490" y="294843"/>
                  </a:lnTo>
                  <a:close/>
                </a:path>
                <a:path w="4214494" h="556895">
                  <a:moveTo>
                    <a:pt x="4214228" y="294246"/>
                  </a:moveTo>
                  <a:lnTo>
                    <a:pt x="4204893" y="242468"/>
                  </a:lnTo>
                  <a:lnTo>
                    <a:pt x="4177906" y="201726"/>
                  </a:lnTo>
                  <a:lnTo>
                    <a:pt x="4170057" y="194957"/>
                  </a:lnTo>
                  <a:lnTo>
                    <a:pt x="4170057" y="294246"/>
                  </a:lnTo>
                  <a:lnTo>
                    <a:pt x="4168457" y="314566"/>
                  </a:lnTo>
                  <a:lnTo>
                    <a:pt x="4144391" y="361683"/>
                  </a:lnTo>
                  <a:lnTo>
                    <a:pt x="4100195" y="384619"/>
                  </a:lnTo>
                  <a:lnTo>
                    <a:pt x="4082923" y="386156"/>
                  </a:lnTo>
                  <a:lnTo>
                    <a:pt x="4065651" y="384619"/>
                  </a:lnTo>
                  <a:lnTo>
                    <a:pt x="4021442" y="361683"/>
                  </a:lnTo>
                  <a:lnTo>
                    <a:pt x="3997388" y="314566"/>
                  </a:lnTo>
                  <a:lnTo>
                    <a:pt x="3995788" y="294246"/>
                  </a:lnTo>
                  <a:lnTo>
                    <a:pt x="3997363" y="273900"/>
                  </a:lnTo>
                  <a:lnTo>
                    <a:pt x="4021150" y="226491"/>
                  </a:lnTo>
                  <a:lnTo>
                    <a:pt x="4065409" y="203276"/>
                  </a:lnTo>
                  <a:lnTo>
                    <a:pt x="4082923" y="201726"/>
                  </a:lnTo>
                  <a:lnTo>
                    <a:pt x="4100499" y="203276"/>
                  </a:lnTo>
                  <a:lnTo>
                    <a:pt x="4144695" y="226199"/>
                  </a:lnTo>
                  <a:lnTo>
                    <a:pt x="4168470" y="273659"/>
                  </a:lnTo>
                  <a:lnTo>
                    <a:pt x="4170057" y="294246"/>
                  </a:lnTo>
                  <a:lnTo>
                    <a:pt x="4170057" y="194957"/>
                  </a:lnTo>
                  <a:lnTo>
                    <a:pt x="4157053" y="184353"/>
                  </a:lnTo>
                  <a:lnTo>
                    <a:pt x="4134764" y="172783"/>
                  </a:lnTo>
                  <a:lnTo>
                    <a:pt x="4110063" y="165849"/>
                  </a:lnTo>
                  <a:lnTo>
                    <a:pt x="4082923" y="163537"/>
                  </a:lnTo>
                  <a:lnTo>
                    <a:pt x="4055783" y="165849"/>
                  </a:lnTo>
                  <a:lnTo>
                    <a:pt x="4008780" y="184353"/>
                  </a:lnTo>
                  <a:lnTo>
                    <a:pt x="3972598" y="220268"/>
                  </a:lnTo>
                  <a:lnTo>
                    <a:pt x="3953941" y="267131"/>
                  </a:lnTo>
                  <a:lnTo>
                    <a:pt x="3951617" y="294246"/>
                  </a:lnTo>
                  <a:lnTo>
                    <a:pt x="3953941" y="321094"/>
                  </a:lnTo>
                  <a:lnTo>
                    <a:pt x="3972598" y="367652"/>
                  </a:lnTo>
                  <a:lnTo>
                    <a:pt x="4008780" y="403542"/>
                  </a:lnTo>
                  <a:lnTo>
                    <a:pt x="4055783" y="422046"/>
                  </a:lnTo>
                  <a:lnTo>
                    <a:pt x="4082923" y="424345"/>
                  </a:lnTo>
                  <a:lnTo>
                    <a:pt x="4110063" y="422046"/>
                  </a:lnTo>
                  <a:lnTo>
                    <a:pt x="4157053" y="403542"/>
                  </a:lnTo>
                  <a:lnTo>
                    <a:pt x="4193235" y="367652"/>
                  </a:lnTo>
                  <a:lnTo>
                    <a:pt x="4211891" y="321094"/>
                  </a:lnTo>
                  <a:lnTo>
                    <a:pt x="4214228" y="29424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4205388" y="6844063"/>
              <a:ext cx="190988" cy="247688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1859407" y="6838118"/>
              <a:ext cx="14041755" cy="1109980"/>
            </a:xfrm>
            <a:custGeom>
              <a:avLst/>
              <a:gdLst/>
              <a:ahLst/>
              <a:cxnLst/>
              <a:rect l="l" t="t" r="r" b="b"/>
              <a:pathLst>
                <a:path w="14041755" h="1109979">
                  <a:moveTo>
                    <a:pt x="212471" y="703084"/>
                  </a:moveTo>
                  <a:lnTo>
                    <a:pt x="42964" y="885710"/>
                  </a:lnTo>
                  <a:lnTo>
                    <a:pt x="42964" y="722172"/>
                  </a:lnTo>
                  <a:lnTo>
                    <a:pt x="0" y="722172"/>
                  </a:lnTo>
                  <a:lnTo>
                    <a:pt x="0" y="987183"/>
                  </a:lnTo>
                  <a:lnTo>
                    <a:pt x="169494" y="804532"/>
                  </a:lnTo>
                  <a:lnTo>
                    <a:pt x="169494" y="969860"/>
                  </a:lnTo>
                  <a:lnTo>
                    <a:pt x="212471" y="969860"/>
                  </a:lnTo>
                  <a:lnTo>
                    <a:pt x="212471" y="703084"/>
                  </a:lnTo>
                  <a:close/>
                </a:path>
                <a:path w="14041755" h="1109979">
                  <a:moveTo>
                    <a:pt x="479844" y="894067"/>
                  </a:moveTo>
                  <a:lnTo>
                    <a:pt x="462534" y="848702"/>
                  </a:lnTo>
                  <a:lnTo>
                    <a:pt x="433882" y="832586"/>
                  </a:lnTo>
                  <a:lnTo>
                    <a:pt x="446163" y="822858"/>
                  </a:lnTo>
                  <a:lnTo>
                    <a:pt x="454926" y="810958"/>
                  </a:lnTo>
                  <a:lnTo>
                    <a:pt x="460184" y="796886"/>
                  </a:lnTo>
                  <a:lnTo>
                    <a:pt x="461937" y="780656"/>
                  </a:lnTo>
                  <a:lnTo>
                    <a:pt x="460590" y="766978"/>
                  </a:lnTo>
                  <a:lnTo>
                    <a:pt x="440448" y="733513"/>
                  </a:lnTo>
                  <a:lnTo>
                    <a:pt x="399719" y="717296"/>
                  </a:lnTo>
                  <a:lnTo>
                    <a:pt x="381952" y="716216"/>
                  </a:lnTo>
                  <a:lnTo>
                    <a:pt x="366928" y="717067"/>
                  </a:lnTo>
                  <a:lnTo>
                    <a:pt x="327647" y="729932"/>
                  </a:lnTo>
                  <a:lnTo>
                    <a:pt x="296011" y="760971"/>
                  </a:lnTo>
                  <a:lnTo>
                    <a:pt x="325856" y="785431"/>
                  </a:lnTo>
                  <a:lnTo>
                    <a:pt x="329819" y="779170"/>
                  </a:lnTo>
                  <a:lnTo>
                    <a:pt x="334518" y="773506"/>
                  </a:lnTo>
                  <a:lnTo>
                    <a:pt x="371106" y="755002"/>
                  </a:lnTo>
                  <a:lnTo>
                    <a:pt x="380174" y="754405"/>
                  </a:lnTo>
                  <a:lnTo>
                    <a:pt x="390207" y="754964"/>
                  </a:lnTo>
                  <a:lnTo>
                    <a:pt x="421881" y="781151"/>
                  </a:lnTo>
                  <a:lnTo>
                    <a:pt x="422554" y="789012"/>
                  </a:lnTo>
                  <a:lnTo>
                    <a:pt x="421728" y="795807"/>
                  </a:lnTo>
                  <a:lnTo>
                    <a:pt x="387705" y="817867"/>
                  </a:lnTo>
                  <a:lnTo>
                    <a:pt x="377190" y="818273"/>
                  </a:lnTo>
                  <a:lnTo>
                    <a:pt x="356298" y="818273"/>
                  </a:lnTo>
                  <a:lnTo>
                    <a:pt x="356298" y="857656"/>
                  </a:lnTo>
                  <a:lnTo>
                    <a:pt x="381368" y="857656"/>
                  </a:lnTo>
                  <a:lnTo>
                    <a:pt x="394423" y="858177"/>
                  </a:lnTo>
                  <a:lnTo>
                    <a:pt x="433133" y="877951"/>
                  </a:lnTo>
                  <a:lnTo>
                    <a:pt x="436867" y="894664"/>
                  </a:lnTo>
                  <a:lnTo>
                    <a:pt x="435787" y="905560"/>
                  </a:lnTo>
                  <a:lnTo>
                    <a:pt x="402247" y="936434"/>
                  </a:lnTo>
                  <a:lnTo>
                    <a:pt x="377786" y="938822"/>
                  </a:lnTo>
                  <a:lnTo>
                    <a:pt x="366293" y="938034"/>
                  </a:lnTo>
                  <a:lnTo>
                    <a:pt x="329996" y="920280"/>
                  </a:lnTo>
                  <a:lnTo>
                    <a:pt x="315112" y="898232"/>
                  </a:lnTo>
                  <a:lnTo>
                    <a:pt x="278104" y="913752"/>
                  </a:lnTo>
                  <a:lnTo>
                    <a:pt x="301269" y="947902"/>
                  </a:lnTo>
                  <a:lnTo>
                    <a:pt x="340931" y="971804"/>
                  </a:lnTo>
                  <a:lnTo>
                    <a:pt x="377190" y="977023"/>
                  </a:lnTo>
                  <a:lnTo>
                    <a:pt x="398145" y="975829"/>
                  </a:lnTo>
                  <a:lnTo>
                    <a:pt x="447611" y="957935"/>
                  </a:lnTo>
                  <a:lnTo>
                    <a:pt x="477824" y="913053"/>
                  </a:lnTo>
                  <a:lnTo>
                    <a:pt x="479844" y="894067"/>
                  </a:lnTo>
                  <a:close/>
                </a:path>
                <a:path w="14041755" h="1109979">
                  <a:moveTo>
                    <a:pt x="792594" y="846912"/>
                  </a:moveTo>
                  <a:lnTo>
                    <a:pt x="783259" y="795147"/>
                  </a:lnTo>
                  <a:lnTo>
                    <a:pt x="756272" y="754405"/>
                  </a:lnTo>
                  <a:lnTo>
                    <a:pt x="748423" y="747623"/>
                  </a:lnTo>
                  <a:lnTo>
                    <a:pt x="748423" y="846912"/>
                  </a:lnTo>
                  <a:lnTo>
                    <a:pt x="746823" y="867244"/>
                  </a:lnTo>
                  <a:lnTo>
                    <a:pt x="722757" y="914349"/>
                  </a:lnTo>
                  <a:lnTo>
                    <a:pt x="678561" y="937298"/>
                  </a:lnTo>
                  <a:lnTo>
                    <a:pt x="661289" y="938822"/>
                  </a:lnTo>
                  <a:lnTo>
                    <a:pt x="644017" y="937298"/>
                  </a:lnTo>
                  <a:lnTo>
                    <a:pt x="599808" y="914349"/>
                  </a:lnTo>
                  <a:lnTo>
                    <a:pt x="575754" y="867244"/>
                  </a:lnTo>
                  <a:lnTo>
                    <a:pt x="574141" y="846912"/>
                  </a:lnTo>
                  <a:lnTo>
                    <a:pt x="575729" y="826566"/>
                  </a:lnTo>
                  <a:lnTo>
                    <a:pt x="599503" y="779170"/>
                  </a:lnTo>
                  <a:lnTo>
                    <a:pt x="643763" y="755954"/>
                  </a:lnTo>
                  <a:lnTo>
                    <a:pt x="661289" y="754405"/>
                  </a:lnTo>
                  <a:lnTo>
                    <a:pt x="678865" y="755954"/>
                  </a:lnTo>
                  <a:lnTo>
                    <a:pt x="723061" y="778865"/>
                  </a:lnTo>
                  <a:lnTo>
                    <a:pt x="746836" y="826325"/>
                  </a:lnTo>
                  <a:lnTo>
                    <a:pt x="748423" y="846912"/>
                  </a:lnTo>
                  <a:lnTo>
                    <a:pt x="748423" y="747623"/>
                  </a:lnTo>
                  <a:lnTo>
                    <a:pt x="735418" y="737019"/>
                  </a:lnTo>
                  <a:lnTo>
                    <a:pt x="713130" y="725462"/>
                  </a:lnTo>
                  <a:lnTo>
                    <a:pt x="688416" y="718527"/>
                  </a:lnTo>
                  <a:lnTo>
                    <a:pt x="661289" y="716216"/>
                  </a:lnTo>
                  <a:lnTo>
                    <a:pt x="634136" y="718527"/>
                  </a:lnTo>
                  <a:lnTo>
                    <a:pt x="587146" y="737019"/>
                  </a:lnTo>
                  <a:lnTo>
                    <a:pt x="550964" y="772947"/>
                  </a:lnTo>
                  <a:lnTo>
                    <a:pt x="532307" y="819797"/>
                  </a:lnTo>
                  <a:lnTo>
                    <a:pt x="529983" y="846912"/>
                  </a:lnTo>
                  <a:lnTo>
                    <a:pt x="532307" y="873772"/>
                  </a:lnTo>
                  <a:lnTo>
                    <a:pt x="550964" y="920330"/>
                  </a:lnTo>
                  <a:lnTo>
                    <a:pt x="587146" y="956221"/>
                  </a:lnTo>
                  <a:lnTo>
                    <a:pt x="634136" y="974712"/>
                  </a:lnTo>
                  <a:lnTo>
                    <a:pt x="661289" y="977023"/>
                  </a:lnTo>
                  <a:lnTo>
                    <a:pt x="688416" y="974712"/>
                  </a:lnTo>
                  <a:lnTo>
                    <a:pt x="735418" y="956221"/>
                  </a:lnTo>
                  <a:lnTo>
                    <a:pt x="771601" y="920330"/>
                  </a:lnTo>
                  <a:lnTo>
                    <a:pt x="790257" y="873772"/>
                  </a:lnTo>
                  <a:lnTo>
                    <a:pt x="792594" y="846912"/>
                  </a:lnTo>
                  <a:close/>
                </a:path>
                <a:path w="14041755" h="1109979">
                  <a:moveTo>
                    <a:pt x="1105319" y="846912"/>
                  </a:moveTo>
                  <a:lnTo>
                    <a:pt x="1103033" y="820280"/>
                  </a:lnTo>
                  <a:lnTo>
                    <a:pt x="1096149" y="795883"/>
                  </a:lnTo>
                  <a:lnTo>
                    <a:pt x="1084681" y="773722"/>
                  </a:lnTo>
                  <a:lnTo>
                    <a:pt x="1069098" y="754405"/>
                  </a:lnTo>
                  <a:lnTo>
                    <a:pt x="1068628" y="753808"/>
                  </a:lnTo>
                  <a:lnTo>
                    <a:pt x="1061161" y="747522"/>
                  </a:lnTo>
                  <a:lnTo>
                    <a:pt x="1061161" y="846912"/>
                  </a:lnTo>
                  <a:lnTo>
                    <a:pt x="1059548" y="867244"/>
                  </a:lnTo>
                  <a:lnTo>
                    <a:pt x="1035494" y="914349"/>
                  </a:lnTo>
                  <a:lnTo>
                    <a:pt x="991285" y="937298"/>
                  </a:lnTo>
                  <a:lnTo>
                    <a:pt x="974013" y="938822"/>
                  </a:lnTo>
                  <a:lnTo>
                    <a:pt x="956741" y="937298"/>
                  </a:lnTo>
                  <a:lnTo>
                    <a:pt x="912545" y="914349"/>
                  </a:lnTo>
                  <a:lnTo>
                    <a:pt x="888479" y="867244"/>
                  </a:lnTo>
                  <a:lnTo>
                    <a:pt x="886879" y="846912"/>
                  </a:lnTo>
                  <a:lnTo>
                    <a:pt x="888466" y="826566"/>
                  </a:lnTo>
                  <a:lnTo>
                    <a:pt x="912241" y="779170"/>
                  </a:lnTo>
                  <a:lnTo>
                    <a:pt x="956500" y="755954"/>
                  </a:lnTo>
                  <a:lnTo>
                    <a:pt x="974013" y="754405"/>
                  </a:lnTo>
                  <a:lnTo>
                    <a:pt x="991590" y="755954"/>
                  </a:lnTo>
                  <a:lnTo>
                    <a:pt x="1035799" y="778865"/>
                  </a:lnTo>
                  <a:lnTo>
                    <a:pt x="1059573" y="826325"/>
                  </a:lnTo>
                  <a:lnTo>
                    <a:pt x="1061161" y="846912"/>
                  </a:lnTo>
                  <a:lnTo>
                    <a:pt x="1061161" y="747522"/>
                  </a:lnTo>
                  <a:lnTo>
                    <a:pt x="1049096" y="737349"/>
                  </a:lnTo>
                  <a:lnTo>
                    <a:pt x="1027214" y="725614"/>
                  </a:lnTo>
                  <a:lnTo>
                    <a:pt x="1002982" y="718566"/>
                  </a:lnTo>
                  <a:lnTo>
                    <a:pt x="976401" y="716216"/>
                  </a:lnTo>
                  <a:lnTo>
                    <a:pt x="947051" y="719048"/>
                  </a:lnTo>
                  <a:lnTo>
                    <a:pt x="922248" y="727557"/>
                  </a:lnTo>
                  <a:lnTo>
                    <a:pt x="901992" y="741730"/>
                  </a:lnTo>
                  <a:lnTo>
                    <a:pt x="886282" y="761568"/>
                  </a:lnTo>
                  <a:lnTo>
                    <a:pt x="885088" y="761568"/>
                  </a:lnTo>
                  <a:lnTo>
                    <a:pt x="894092" y="711822"/>
                  </a:lnTo>
                  <a:lnTo>
                    <a:pt x="916495" y="668832"/>
                  </a:lnTo>
                  <a:lnTo>
                    <a:pt x="946150" y="642010"/>
                  </a:lnTo>
                  <a:lnTo>
                    <a:pt x="988136" y="626084"/>
                  </a:lnTo>
                  <a:lnTo>
                    <a:pt x="1015796" y="619518"/>
                  </a:lnTo>
                  <a:lnTo>
                    <a:pt x="1024166" y="617359"/>
                  </a:lnTo>
                  <a:lnTo>
                    <a:pt x="1059510" y="602132"/>
                  </a:lnTo>
                  <a:lnTo>
                    <a:pt x="1088085" y="572439"/>
                  </a:lnTo>
                  <a:lnTo>
                    <a:pt x="1096962" y="552069"/>
                  </a:lnTo>
                  <a:lnTo>
                    <a:pt x="1049223" y="552069"/>
                  </a:lnTo>
                  <a:lnTo>
                    <a:pt x="1046429" y="559638"/>
                  </a:lnTo>
                  <a:lnTo>
                    <a:pt x="1041463" y="565899"/>
                  </a:lnTo>
                  <a:lnTo>
                    <a:pt x="998080" y="584098"/>
                  </a:lnTo>
                  <a:lnTo>
                    <a:pt x="980884" y="587794"/>
                  </a:lnTo>
                  <a:lnTo>
                    <a:pt x="976503" y="588784"/>
                  </a:lnTo>
                  <a:lnTo>
                    <a:pt x="972121" y="589978"/>
                  </a:lnTo>
                  <a:lnTo>
                    <a:pt x="956614" y="593750"/>
                  </a:lnTo>
                  <a:lnTo>
                    <a:pt x="952131" y="595147"/>
                  </a:lnTo>
                  <a:lnTo>
                    <a:pt x="945756" y="597941"/>
                  </a:lnTo>
                  <a:lnTo>
                    <a:pt x="941882" y="599528"/>
                  </a:lnTo>
                  <a:lnTo>
                    <a:pt x="932726" y="603110"/>
                  </a:lnTo>
                  <a:lnTo>
                    <a:pt x="928446" y="605091"/>
                  </a:lnTo>
                  <a:lnTo>
                    <a:pt x="887793" y="637781"/>
                  </a:lnTo>
                  <a:lnTo>
                    <a:pt x="853986" y="710831"/>
                  </a:lnTo>
                  <a:lnTo>
                    <a:pt x="845527" y="760260"/>
                  </a:lnTo>
                  <a:lnTo>
                    <a:pt x="842708" y="818273"/>
                  </a:lnTo>
                  <a:lnTo>
                    <a:pt x="845324" y="859828"/>
                  </a:lnTo>
                  <a:lnTo>
                    <a:pt x="866216" y="923683"/>
                  </a:lnTo>
                  <a:lnTo>
                    <a:pt x="902360" y="959573"/>
                  </a:lnTo>
                  <a:lnTo>
                    <a:pt x="945032" y="975080"/>
                  </a:lnTo>
                  <a:lnTo>
                    <a:pt x="969835" y="977023"/>
                  </a:lnTo>
                  <a:lnTo>
                    <a:pt x="998562" y="974712"/>
                  </a:lnTo>
                  <a:lnTo>
                    <a:pt x="1024445" y="967778"/>
                  </a:lnTo>
                  <a:lnTo>
                    <a:pt x="1047508" y="956221"/>
                  </a:lnTo>
                  <a:lnTo>
                    <a:pt x="1067727" y="940028"/>
                  </a:lnTo>
                  <a:lnTo>
                    <a:pt x="1068730" y="938822"/>
                  </a:lnTo>
                  <a:lnTo>
                    <a:pt x="1084173" y="920330"/>
                  </a:lnTo>
                  <a:lnTo>
                    <a:pt x="1095921" y="898245"/>
                  </a:lnTo>
                  <a:lnTo>
                    <a:pt x="1102969" y="873772"/>
                  </a:lnTo>
                  <a:lnTo>
                    <a:pt x="1105319" y="846912"/>
                  </a:lnTo>
                  <a:close/>
                </a:path>
                <a:path w="14041755" h="1109979">
                  <a:moveTo>
                    <a:pt x="1419250" y="847509"/>
                  </a:moveTo>
                  <a:lnTo>
                    <a:pt x="1411122" y="797902"/>
                  </a:lnTo>
                  <a:lnTo>
                    <a:pt x="1386725" y="755307"/>
                  </a:lnTo>
                  <a:lnTo>
                    <a:pt x="1375079" y="744054"/>
                  </a:lnTo>
                  <a:lnTo>
                    <a:pt x="1375079" y="847509"/>
                  </a:lnTo>
                  <a:lnTo>
                    <a:pt x="1373733" y="865543"/>
                  </a:lnTo>
                  <a:lnTo>
                    <a:pt x="1353007" y="912253"/>
                  </a:lnTo>
                  <a:lnTo>
                    <a:pt x="1311821" y="937158"/>
                  </a:lnTo>
                  <a:lnTo>
                    <a:pt x="1294511" y="938822"/>
                  </a:lnTo>
                  <a:lnTo>
                    <a:pt x="1276883" y="937158"/>
                  </a:lnTo>
                  <a:lnTo>
                    <a:pt x="1234528" y="912253"/>
                  </a:lnTo>
                  <a:lnTo>
                    <a:pt x="1217371" y="882802"/>
                  </a:lnTo>
                  <a:lnTo>
                    <a:pt x="1217295" y="882650"/>
                  </a:lnTo>
                  <a:lnTo>
                    <a:pt x="1213065" y="865886"/>
                  </a:lnTo>
                  <a:lnTo>
                    <a:pt x="1212989" y="865543"/>
                  </a:lnTo>
                  <a:lnTo>
                    <a:pt x="1211592" y="847509"/>
                  </a:lnTo>
                  <a:lnTo>
                    <a:pt x="1211554" y="846912"/>
                  </a:lnTo>
                  <a:lnTo>
                    <a:pt x="1213091" y="827138"/>
                  </a:lnTo>
                  <a:lnTo>
                    <a:pt x="1213116" y="826808"/>
                  </a:lnTo>
                  <a:lnTo>
                    <a:pt x="1217777" y="809015"/>
                  </a:lnTo>
                  <a:lnTo>
                    <a:pt x="1217815" y="808863"/>
                  </a:lnTo>
                  <a:lnTo>
                    <a:pt x="1225638" y="793115"/>
                  </a:lnTo>
                  <a:lnTo>
                    <a:pt x="1236624" y="779462"/>
                  </a:lnTo>
                  <a:lnTo>
                    <a:pt x="1249603" y="768502"/>
                  </a:lnTo>
                  <a:lnTo>
                    <a:pt x="1263484" y="760666"/>
                  </a:lnTo>
                  <a:lnTo>
                    <a:pt x="1275676" y="756793"/>
                  </a:lnTo>
                  <a:lnTo>
                    <a:pt x="1278255" y="755967"/>
                  </a:lnTo>
                  <a:lnTo>
                    <a:pt x="1293914" y="754405"/>
                  </a:lnTo>
                  <a:lnTo>
                    <a:pt x="1309547" y="755967"/>
                  </a:lnTo>
                  <a:lnTo>
                    <a:pt x="1324203" y="760666"/>
                  </a:lnTo>
                  <a:lnTo>
                    <a:pt x="1337894" y="768502"/>
                  </a:lnTo>
                  <a:lnTo>
                    <a:pt x="1350619" y="779462"/>
                  </a:lnTo>
                  <a:lnTo>
                    <a:pt x="1361325" y="793115"/>
                  </a:lnTo>
                  <a:lnTo>
                    <a:pt x="1368894" y="808863"/>
                  </a:lnTo>
                  <a:lnTo>
                    <a:pt x="1368971" y="809015"/>
                  </a:lnTo>
                  <a:lnTo>
                    <a:pt x="1373466" y="826808"/>
                  </a:lnTo>
                  <a:lnTo>
                    <a:pt x="1373555" y="827138"/>
                  </a:lnTo>
                  <a:lnTo>
                    <a:pt x="1375041" y="846912"/>
                  </a:lnTo>
                  <a:lnTo>
                    <a:pt x="1375079" y="847509"/>
                  </a:lnTo>
                  <a:lnTo>
                    <a:pt x="1375079" y="744054"/>
                  </a:lnTo>
                  <a:lnTo>
                    <a:pt x="1369021" y="738200"/>
                  </a:lnTo>
                  <a:lnTo>
                    <a:pt x="1348447" y="725982"/>
                  </a:lnTo>
                  <a:lnTo>
                    <a:pt x="1325308" y="718743"/>
                  </a:lnTo>
                  <a:lnTo>
                    <a:pt x="1326007" y="718743"/>
                  </a:lnTo>
                  <a:lnTo>
                    <a:pt x="1298689" y="716203"/>
                  </a:lnTo>
                  <a:lnTo>
                    <a:pt x="1273924" y="718743"/>
                  </a:lnTo>
                  <a:lnTo>
                    <a:pt x="1251534" y="726351"/>
                  </a:lnTo>
                  <a:lnTo>
                    <a:pt x="1231544" y="739025"/>
                  </a:lnTo>
                  <a:lnTo>
                    <a:pt x="1213954" y="756793"/>
                  </a:lnTo>
                  <a:lnTo>
                    <a:pt x="1213954" y="722172"/>
                  </a:lnTo>
                  <a:lnTo>
                    <a:pt x="1170965" y="722172"/>
                  </a:lnTo>
                  <a:lnTo>
                    <a:pt x="1170965" y="1109522"/>
                  </a:lnTo>
                  <a:lnTo>
                    <a:pt x="1213954" y="1109522"/>
                  </a:lnTo>
                  <a:lnTo>
                    <a:pt x="1213954" y="935240"/>
                  </a:lnTo>
                  <a:lnTo>
                    <a:pt x="1231442" y="953516"/>
                  </a:lnTo>
                  <a:lnTo>
                    <a:pt x="1251686" y="966571"/>
                  </a:lnTo>
                  <a:lnTo>
                    <a:pt x="1274699" y="974407"/>
                  </a:lnTo>
                  <a:lnTo>
                    <a:pt x="1300480" y="977011"/>
                  </a:lnTo>
                  <a:lnTo>
                    <a:pt x="1326248" y="974648"/>
                  </a:lnTo>
                  <a:lnTo>
                    <a:pt x="1369529" y="955700"/>
                  </a:lnTo>
                  <a:lnTo>
                    <a:pt x="1401127" y="919175"/>
                  </a:lnTo>
                  <a:lnTo>
                    <a:pt x="1417231" y="873379"/>
                  </a:lnTo>
                  <a:lnTo>
                    <a:pt x="1419250" y="847509"/>
                  </a:lnTo>
                  <a:close/>
                </a:path>
                <a:path w="14041755" h="1109979">
                  <a:moveTo>
                    <a:pt x="1717675" y="722172"/>
                  </a:moveTo>
                  <a:lnTo>
                    <a:pt x="1677085" y="722172"/>
                  </a:lnTo>
                  <a:lnTo>
                    <a:pt x="1677085" y="846315"/>
                  </a:lnTo>
                  <a:lnTo>
                    <a:pt x="1675688" y="864971"/>
                  </a:lnTo>
                  <a:lnTo>
                    <a:pt x="1654708" y="911961"/>
                  </a:lnTo>
                  <a:lnTo>
                    <a:pt x="1612392" y="937196"/>
                  </a:lnTo>
                  <a:lnTo>
                    <a:pt x="1611972" y="937196"/>
                  </a:lnTo>
                  <a:lnTo>
                    <a:pt x="1594726" y="938822"/>
                  </a:lnTo>
                  <a:lnTo>
                    <a:pt x="1547215" y="924229"/>
                  </a:lnTo>
                  <a:lnTo>
                    <a:pt x="1518996" y="883094"/>
                  </a:lnTo>
                  <a:lnTo>
                    <a:pt x="1513598" y="846315"/>
                  </a:lnTo>
                  <a:lnTo>
                    <a:pt x="1513547" y="845718"/>
                  </a:lnTo>
                  <a:lnTo>
                    <a:pt x="1519440" y="807453"/>
                  </a:lnTo>
                  <a:lnTo>
                    <a:pt x="1549565" y="768007"/>
                  </a:lnTo>
                  <a:lnTo>
                    <a:pt x="1594726" y="754405"/>
                  </a:lnTo>
                  <a:lnTo>
                    <a:pt x="1610448" y="755916"/>
                  </a:lnTo>
                  <a:lnTo>
                    <a:pt x="1652016" y="778268"/>
                  </a:lnTo>
                  <a:lnTo>
                    <a:pt x="1675523" y="825500"/>
                  </a:lnTo>
                  <a:lnTo>
                    <a:pt x="1677035" y="845718"/>
                  </a:lnTo>
                  <a:lnTo>
                    <a:pt x="1677085" y="846315"/>
                  </a:lnTo>
                  <a:lnTo>
                    <a:pt x="1677085" y="722172"/>
                  </a:lnTo>
                  <a:lnTo>
                    <a:pt x="1674698" y="722172"/>
                  </a:lnTo>
                  <a:lnTo>
                    <a:pt x="1674698" y="757389"/>
                  </a:lnTo>
                  <a:lnTo>
                    <a:pt x="1671891" y="754405"/>
                  </a:lnTo>
                  <a:lnTo>
                    <a:pt x="1657756" y="739368"/>
                  </a:lnTo>
                  <a:lnTo>
                    <a:pt x="1637995" y="726503"/>
                  </a:lnTo>
                  <a:lnTo>
                    <a:pt x="1615389" y="718781"/>
                  </a:lnTo>
                  <a:lnTo>
                    <a:pt x="1589951" y="716216"/>
                  </a:lnTo>
                  <a:lnTo>
                    <a:pt x="1565567" y="718362"/>
                  </a:lnTo>
                  <a:lnTo>
                    <a:pt x="1522742" y="735507"/>
                  </a:lnTo>
                  <a:lnTo>
                    <a:pt x="1489024" y="769340"/>
                  </a:lnTo>
                  <a:lnTo>
                    <a:pt x="1471561" y="816940"/>
                  </a:lnTo>
                  <a:lnTo>
                    <a:pt x="1469377" y="845718"/>
                  </a:lnTo>
                  <a:lnTo>
                    <a:pt x="1471574" y="875042"/>
                  </a:lnTo>
                  <a:lnTo>
                    <a:pt x="1489189" y="923391"/>
                  </a:lnTo>
                  <a:lnTo>
                    <a:pt x="1523136" y="957554"/>
                  </a:lnTo>
                  <a:lnTo>
                    <a:pt x="1565808" y="974864"/>
                  </a:lnTo>
                  <a:lnTo>
                    <a:pt x="1589951" y="977023"/>
                  </a:lnTo>
                  <a:lnTo>
                    <a:pt x="1614932" y="974407"/>
                  </a:lnTo>
                  <a:lnTo>
                    <a:pt x="1637398" y="966584"/>
                  </a:lnTo>
                  <a:lnTo>
                    <a:pt x="1657311" y="953528"/>
                  </a:lnTo>
                  <a:lnTo>
                    <a:pt x="1671294" y="938822"/>
                  </a:lnTo>
                  <a:lnTo>
                    <a:pt x="1674698" y="935240"/>
                  </a:lnTo>
                  <a:lnTo>
                    <a:pt x="1674698" y="969860"/>
                  </a:lnTo>
                  <a:lnTo>
                    <a:pt x="1717675" y="969860"/>
                  </a:lnTo>
                  <a:lnTo>
                    <a:pt x="1717675" y="935240"/>
                  </a:lnTo>
                  <a:lnTo>
                    <a:pt x="1717675" y="757389"/>
                  </a:lnTo>
                  <a:lnTo>
                    <a:pt x="1717675" y="722172"/>
                  </a:lnTo>
                  <a:close/>
                </a:path>
                <a:path w="14041755" h="1109979">
                  <a:moveTo>
                    <a:pt x="2111591" y="969860"/>
                  </a:moveTo>
                  <a:lnTo>
                    <a:pt x="1993404" y="836764"/>
                  </a:lnTo>
                  <a:lnTo>
                    <a:pt x="2100834" y="722172"/>
                  </a:lnTo>
                  <a:lnTo>
                    <a:pt x="2050694" y="722172"/>
                  </a:lnTo>
                  <a:lnTo>
                    <a:pt x="1957590" y="823633"/>
                  </a:lnTo>
                  <a:lnTo>
                    <a:pt x="1957590" y="722172"/>
                  </a:lnTo>
                  <a:lnTo>
                    <a:pt x="1914613" y="722172"/>
                  </a:lnTo>
                  <a:lnTo>
                    <a:pt x="1914613" y="823633"/>
                  </a:lnTo>
                  <a:lnTo>
                    <a:pt x="1821510" y="722172"/>
                  </a:lnTo>
                  <a:lnTo>
                    <a:pt x="1771370" y="722172"/>
                  </a:lnTo>
                  <a:lnTo>
                    <a:pt x="1878812" y="836764"/>
                  </a:lnTo>
                  <a:lnTo>
                    <a:pt x="1760639" y="969860"/>
                  </a:lnTo>
                  <a:lnTo>
                    <a:pt x="1814360" y="969860"/>
                  </a:lnTo>
                  <a:lnTo>
                    <a:pt x="1906257" y="865428"/>
                  </a:lnTo>
                  <a:lnTo>
                    <a:pt x="1914613" y="873785"/>
                  </a:lnTo>
                  <a:lnTo>
                    <a:pt x="1914613" y="969860"/>
                  </a:lnTo>
                  <a:lnTo>
                    <a:pt x="1957590" y="969860"/>
                  </a:lnTo>
                  <a:lnTo>
                    <a:pt x="1957590" y="873785"/>
                  </a:lnTo>
                  <a:lnTo>
                    <a:pt x="1965947" y="865428"/>
                  </a:lnTo>
                  <a:lnTo>
                    <a:pt x="2057869" y="969860"/>
                  </a:lnTo>
                  <a:lnTo>
                    <a:pt x="2111591" y="969860"/>
                  </a:lnTo>
                  <a:close/>
                </a:path>
                <a:path w="14041755" h="1109979">
                  <a:moveTo>
                    <a:pt x="2375979" y="854671"/>
                  </a:moveTo>
                  <a:lnTo>
                    <a:pt x="2375192" y="827354"/>
                  </a:lnTo>
                  <a:lnTo>
                    <a:pt x="2373757" y="818857"/>
                  </a:lnTo>
                  <a:lnTo>
                    <a:pt x="2371052" y="802741"/>
                  </a:lnTo>
                  <a:lnTo>
                    <a:pt x="2363546" y="780808"/>
                  </a:lnTo>
                  <a:lnTo>
                    <a:pt x="2352687" y="761568"/>
                  </a:lnTo>
                  <a:lnTo>
                    <a:pt x="2346287" y="754405"/>
                  </a:lnTo>
                  <a:lnTo>
                    <a:pt x="2334971" y="741718"/>
                  </a:lnTo>
                  <a:lnTo>
                    <a:pt x="2331796" y="739635"/>
                  </a:lnTo>
                  <a:lnTo>
                    <a:pt x="2331796" y="818857"/>
                  </a:lnTo>
                  <a:lnTo>
                    <a:pt x="2186178" y="818857"/>
                  </a:lnTo>
                  <a:lnTo>
                    <a:pt x="2202230" y="782320"/>
                  </a:lnTo>
                  <a:lnTo>
                    <a:pt x="2233701" y="758952"/>
                  </a:lnTo>
                  <a:lnTo>
                    <a:pt x="2258987" y="754405"/>
                  </a:lnTo>
                  <a:lnTo>
                    <a:pt x="2272690" y="755535"/>
                  </a:lnTo>
                  <a:lnTo>
                    <a:pt x="2272385" y="755535"/>
                  </a:lnTo>
                  <a:lnTo>
                    <a:pt x="2284577" y="758799"/>
                  </a:lnTo>
                  <a:lnTo>
                    <a:pt x="2315527" y="781532"/>
                  </a:lnTo>
                  <a:lnTo>
                    <a:pt x="2331796" y="818857"/>
                  </a:lnTo>
                  <a:lnTo>
                    <a:pt x="2331796" y="739635"/>
                  </a:lnTo>
                  <a:lnTo>
                    <a:pt x="2313444" y="727544"/>
                  </a:lnTo>
                  <a:lnTo>
                    <a:pt x="2288121" y="719035"/>
                  </a:lnTo>
                  <a:lnTo>
                    <a:pt x="2258987" y="716203"/>
                  </a:lnTo>
                  <a:lnTo>
                    <a:pt x="2232926" y="718540"/>
                  </a:lnTo>
                  <a:lnTo>
                    <a:pt x="2189213" y="737184"/>
                  </a:lnTo>
                  <a:lnTo>
                    <a:pt x="2157323" y="773379"/>
                  </a:lnTo>
                  <a:lnTo>
                    <a:pt x="2141055" y="820369"/>
                  </a:lnTo>
                  <a:lnTo>
                    <a:pt x="2139023" y="847509"/>
                  </a:lnTo>
                  <a:lnTo>
                    <a:pt x="2141283" y="877747"/>
                  </a:lnTo>
                  <a:lnTo>
                    <a:pt x="2159330" y="926236"/>
                  </a:lnTo>
                  <a:lnTo>
                    <a:pt x="2194064" y="958723"/>
                  </a:lnTo>
                  <a:lnTo>
                    <a:pt x="2237181" y="974979"/>
                  </a:lnTo>
                  <a:lnTo>
                    <a:pt x="2261387" y="977011"/>
                  </a:lnTo>
                  <a:lnTo>
                    <a:pt x="2284653" y="975106"/>
                  </a:lnTo>
                  <a:lnTo>
                    <a:pt x="2325840" y="959904"/>
                  </a:lnTo>
                  <a:lnTo>
                    <a:pt x="2360295" y="928522"/>
                  </a:lnTo>
                  <a:lnTo>
                    <a:pt x="2374176" y="906589"/>
                  </a:lnTo>
                  <a:lnTo>
                    <a:pt x="2338362" y="886904"/>
                  </a:lnTo>
                  <a:lnTo>
                    <a:pt x="2333409" y="896416"/>
                  </a:lnTo>
                  <a:lnTo>
                    <a:pt x="2327478" y="905256"/>
                  </a:lnTo>
                  <a:lnTo>
                    <a:pt x="2289276" y="934351"/>
                  </a:lnTo>
                  <a:lnTo>
                    <a:pt x="2261971" y="938822"/>
                  </a:lnTo>
                  <a:lnTo>
                    <a:pt x="2246185" y="937374"/>
                  </a:lnTo>
                  <a:lnTo>
                    <a:pt x="2206460" y="915543"/>
                  </a:lnTo>
                  <a:lnTo>
                    <a:pt x="2184870" y="872566"/>
                  </a:lnTo>
                  <a:lnTo>
                    <a:pt x="2183193" y="854671"/>
                  </a:lnTo>
                  <a:lnTo>
                    <a:pt x="2375979" y="854671"/>
                  </a:lnTo>
                  <a:close/>
                </a:path>
                <a:path w="14041755" h="1109979">
                  <a:moveTo>
                    <a:pt x="2644546" y="722210"/>
                  </a:moveTo>
                  <a:lnTo>
                    <a:pt x="2601569" y="722210"/>
                  </a:lnTo>
                  <a:lnTo>
                    <a:pt x="2601569" y="823810"/>
                  </a:lnTo>
                  <a:lnTo>
                    <a:pt x="2484590" y="823810"/>
                  </a:lnTo>
                  <a:lnTo>
                    <a:pt x="2484590" y="722210"/>
                  </a:lnTo>
                  <a:lnTo>
                    <a:pt x="2441613" y="722210"/>
                  </a:lnTo>
                  <a:lnTo>
                    <a:pt x="2441613" y="823810"/>
                  </a:lnTo>
                  <a:lnTo>
                    <a:pt x="2441613" y="863180"/>
                  </a:lnTo>
                  <a:lnTo>
                    <a:pt x="2441613" y="969860"/>
                  </a:lnTo>
                  <a:lnTo>
                    <a:pt x="2484590" y="969860"/>
                  </a:lnTo>
                  <a:lnTo>
                    <a:pt x="2484590" y="863180"/>
                  </a:lnTo>
                  <a:lnTo>
                    <a:pt x="2601569" y="863180"/>
                  </a:lnTo>
                  <a:lnTo>
                    <a:pt x="2601569" y="969860"/>
                  </a:lnTo>
                  <a:lnTo>
                    <a:pt x="2644546" y="969860"/>
                  </a:lnTo>
                  <a:lnTo>
                    <a:pt x="2644546" y="863180"/>
                  </a:lnTo>
                  <a:lnTo>
                    <a:pt x="2644546" y="823810"/>
                  </a:lnTo>
                  <a:lnTo>
                    <a:pt x="2644546" y="722210"/>
                  </a:lnTo>
                  <a:close/>
                </a:path>
                <a:path w="14041755" h="1109979">
                  <a:moveTo>
                    <a:pt x="2938183" y="703084"/>
                  </a:moveTo>
                  <a:lnTo>
                    <a:pt x="2768689" y="885710"/>
                  </a:lnTo>
                  <a:lnTo>
                    <a:pt x="2768689" y="722172"/>
                  </a:lnTo>
                  <a:lnTo>
                    <a:pt x="2725712" y="722172"/>
                  </a:lnTo>
                  <a:lnTo>
                    <a:pt x="2725712" y="987183"/>
                  </a:lnTo>
                  <a:lnTo>
                    <a:pt x="2895219" y="804532"/>
                  </a:lnTo>
                  <a:lnTo>
                    <a:pt x="2895219" y="969860"/>
                  </a:lnTo>
                  <a:lnTo>
                    <a:pt x="2938183" y="969860"/>
                  </a:lnTo>
                  <a:lnTo>
                    <a:pt x="2938183" y="703084"/>
                  </a:lnTo>
                  <a:close/>
                </a:path>
                <a:path w="14041755" h="1109979">
                  <a:moveTo>
                    <a:pt x="12835446" y="5956"/>
                  </a:moveTo>
                  <a:lnTo>
                    <a:pt x="12794869" y="5956"/>
                  </a:lnTo>
                  <a:lnTo>
                    <a:pt x="12794869" y="130111"/>
                  </a:lnTo>
                  <a:lnTo>
                    <a:pt x="12793459" y="148755"/>
                  </a:lnTo>
                  <a:lnTo>
                    <a:pt x="12772492" y="195757"/>
                  </a:lnTo>
                  <a:lnTo>
                    <a:pt x="12730175" y="220992"/>
                  </a:lnTo>
                  <a:lnTo>
                    <a:pt x="12729744" y="220992"/>
                  </a:lnTo>
                  <a:lnTo>
                    <a:pt x="12712497" y="222618"/>
                  </a:lnTo>
                  <a:lnTo>
                    <a:pt x="12664986" y="208013"/>
                  </a:lnTo>
                  <a:lnTo>
                    <a:pt x="12636767" y="166890"/>
                  </a:lnTo>
                  <a:lnTo>
                    <a:pt x="12631331" y="129514"/>
                  </a:lnTo>
                  <a:lnTo>
                    <a:pt x="12632792" y="109296"/>
                  </a:lnTo>
                  <a:lnTo>
                    <a:pt x="12654902" y="62369"/>
                  </a:lnTo>
                  <a:lnTo>
                    <a:pt x="12696139" y="39700"/>
                  </a:lnTo>
                  <a:lnTo>
                    <a:pt x="12712497" y="38188"/>
                  </a:lnTo>
                  <a:lnTo>
                    <a:pt x="12728220" y="39700"/>
                  </a:lnTo>
                  <a:lnTo>
                    <a:pt x="12769799" y="62064"/>
                  </a:lnTo>
                  <a:lnTo>
                    <a:pt x="12793294" y="109296"/>
                  </a:lnTo>
                  <a:lnTo>
                    <a:pt x="12794818" y="129514"/>
                  </a:lnTo>
                  <a:lnTo>
                    <a:pt x="12794869" y="130111"/>
                  </a:lnTo>
                  <a:lnTo>
                    <a:pt x="12794869" y="5956"/>
                  </a:lnTo>
                  <a:lnTo>
                    <a:pt x="12792482" y="5956"/>
                  </a:lnTo>
                  <a:lnTo>
                    <a:pt x="12792482" y="41173"/>
                  </a:lnTo>
                  <a:lnTo>
                    <a:pt x="12789675" y="38188"/>
                  </a:lnTo>
                  <a:lnTo>
                    <a:pt x="12775540" y="23164"/>
                  </a:lnTo>
                  <a:lnTo>
                    <a:pt x="12755766" y="10299"/>
                  </a:lnTo>
                  <a:lnTo>
                    <a:pt x="12733160" y="2578"/>
                  </a:lnTo>
                  <a:lnTo>
                    <a:pt x="12707722" y="0"/>
                  </a:lnTo>
                  <a:lnTo>
                    <a:pt x="12683338" y="2146"/>
                  </a:lnTo>
                  <a:lnTo>
                    <a:pt x="12640513" y="19304"/>
                  </a:lnTo>
                  <a:lnTo>
                    <a:pt x="12606795" y="53136"/>
                  </a:lnTo>
                  <a:lnTo>
                    <a:pt x="12589332" y="100736"/>
                  </a:lnTo>
                  <a:lnTo>
                    <a:pt x="12587148" y="129514"/>
                  </a:lnTo>
                  <a:lnTo>
                    <a:pt x="12589358" y="158838"/>
                  </a:lnTo>
                  <a:lnTo>
                    <a:pt x="12606960" y="207175"/>
                  </a:lnTo>
                  <a:lnTo>
                    <a:pt x="12640920" y="241338"/>
                  </a:lnTo>
                  <a:lnTo>
                    <a:pt x="12683592" y="258648"/>
                  </a:lnTo>
                  <a:lnTo>
                    <a:pt x="12707722" y="260807"/>
                  </a:lnTo>
                  <a:lnTo>
                    <a:pt x="12732715" y="258203"/>
                  </a:lnTo>
                  <a:lnTo>
                    <a:pt x="12755169" y="250367"/>
                  </a:lnTo>
                  <a:lnTo>
                    <a:pt x="12775095" y="237312"/>
                  </a:lnTo>
                  <a:lnTo>
                    <a:pt x="12789065" y="222618"/>
                  </a:lnTo>
                  <a:lnTo>
                    <a:pt x="12792482" y="219036"/>
                  </a:lnTo>
                  <a:lnTo>
                    <a:pt x="12792482" y="253657"/>
                  </a:lnTo>
                  <a:lnTo>
                    <a:pt x="12835446" y="253657"/>
                  </a:lnTo>
                  <a:lnTo>
                    <a:pt x="12835446" y="219036"/>
                  </a:lnTo>
                  <a:lnTo>
                    <a:pt x="12835446" y="41173"/>
                  </a:lnTo>
                  <a:lnTo>
                    <a:pt x="12835446" y="5956"/>
                  </a:lnTo>
                  <a:close/>
                </a:path>
                <a:path w="14041755" h="1109979">
                  <a:moveTo>
                    <a:pt x="13119507" y="6007"/>
                  </a:moveTo>
                  <a:lnTo>
                    <a:pt x="13076530" y="6007"/>
                  </a:lnTo>
                  <a:lnTo>
                    <a:pt x="13076530" y="107607"/>
                  </a:lnTo>
                  <a:lnTo>
                    <a:pt x="12959550" y="107607"/>
                  </a:lnTo>
                  <a:lnTo>
                    <a:pt x="12959550" y="6007"/>
                  </a:lnTo>
                  <a:lnTo>
                    <a:pt x="12916573" y="6007"/>
                  </a:lnTo>
                  <a:lnTo>
                    <a:pt x="12916573" y="107607"/>
                  </a:lnTo>
                  <a:lnTo>
                    <a:pt x="12916573" y="146977"/>
                  </a:lnTo>
                  <a:lnTo>
                    <a:pt x="12916573" y="253657"/>
                  </a:lnTo>
                  <a:lnTo>
                    <a:pt x="12959550" y="253657"/>
                  </a:lnTo>
                  <a:lnTo>
                    <a:pt x="12959550" y="146977"/>
                  </a:lnTo>
                  <a:lnTo>
                    <a:pt x="13076530" y="146977"/>
                  </a:lnTo>
                  <a:lnTo>
                    <a:pt x="13076530" y="253657"/>
                  </a:lnTo>
                  <a:lnTo>
                    <a:pt x="13119507" y="253657"/>
                  </a:lnTo>
                  <a:lnTo>
                    <a:pt x="13119507" y="146977"/>
                  </a:lnTo>
                  <a:lnTo>
                    <a:pt x="13119507" y="107607"/>
                  </a:lnTo>
                  <a:lnTo>
                    <a:pt x="13119507" y="6007"/>
                  </a:lnTo>
                  <a:close/>
                </a:path>
                <a:path w="14041755" h="1109979">
                  <a:moveTo>
                    <a:pt x="13403580" y="6007"/>
                  </a:moveTo>
                  <a:lnTo>
                    <a:pt x="13360603" y="6007"/>
                  </a:lnTo>
                  <a:lnTo>
                    <a:pt x="13360603" y="107607"/>
                  </a:lnTo>
                  <a:lnTo>
                    <a:pt x="13243624" y="107607"/>
                  </a:lnTo>
                  <a:lnTo>
                    <a:pt x="13243624" y="6007"/>
                  </a:lnTo>
                  <a:lnTo>
                    <a:pt x="13200647" y="6007"/>
                  </a:lnTo>
                  <a:lnTo>
                    <a:pt x="13200647" y="107607"/>
                  </a:lnTo>
                  <a:lnTo>
                    <a:pt x="13200647" y="146977"/>
                  </a:lnTo>
                  <a:lnTo>
                    <a:pt x="13200647" y="253657"/>
                  </a:lnTo>
                  <a:lnTo>
                    <a:pt x="13243624" y="253657"/>
                  </a:lnTo>
                  <a:lnTo>
                    <a:pt x="13243624" y="146977"/>
                  </a:lnTo>
                  <a:lnTo>
                    <a:pt x="13360603" y="146977"/>
                  </a:lnTo>
                  <a:lnTo>
                    <a:pt x="13360603" y="253657"/>
                  </a:lnTo>
                  <a:lnTo>
                    <a:pt x="13403580" y="253657"/>
                  </a:lnTo>
                  <a:lnTo>
                    <a:pt x="13403580" y="146977"/>
                  </a:lnTo>
                  <a:lnTo>
                    <a:pt x="13403580" y="107607"/>
                  </a:lnTo>
                  <a:lnTo>
                    <a:pt x="13403580" y="6007"/>
                  </a:lnTo>
                  <a:close/>
                </a:path>
                <a:path w="14041755" h="1109979">
                  <a:moveTo>
                    <a:pt x="13666191" y="177253"/>
                  </a:moveTo>
                  <a:lnTo>
                    <a:pt x="13664997" y="161696"/>
                  </a:lnTo>
                  <a:lnTo>
                    <a:pt x="13661416" y="147866"/>
                  </a:lnTo>
                  <a:lnTo>
                    <a:pt x="13657072" y="139052"/>
                  </a:lnTo>
                  <a:lnTo>
                    <a:pt x="13655459" y="135737"/>
                  </a:lnTo>
                  <a:lnTo>
                    <a:pt x="13647128" y="125336"/>
                  </a:lnTo>
                  <a:lnTo>
                    <a:pt x="13633476" y="114630"/>
                  </a:lnTo>
                  <a:lnTo>
                    <a:pt x="13621995" y="109499"/>
                  </a:lnTo>
                  <a:lnTo>
                    <a:pt x="13621995" y="177253"/>
                  </a:lnTo>
                  <a:lnTo>
                    <a:pt x="13620991" y="187071"/>
                  </a:lnTo>
                  <a:lnTo>
                    <a:pt x="13590702" y="213804"/>
                  </a:lnTo>
                  <a:lnTo>
                    <a:pt x="13567766" y="215442"/>
                  </a:lnTo>
                  <a:lnTo>
                    <a:pt x="13527761" y="215442"/>
                  </a:lnTo>
                  <a:lnTo>
                    <a:pt x="13527761" y="139052"/>
                  </a:lnTo>
                  <a:lnTo>
                    <a:pt x="13568286" y="139052"/>
                  </a:lnTo>
                  <a:lnTo>
                    <a:pt x="13606501" y="146215"/>
                  </a:lnTo>
                  <a:lnTo>
                    <a:pt x="13621995" y="177253"/>
                  </a:lnTo>
                  <a:lnTo>
                    <a:pt x="13621995" y="109499"/>
                  </a:lnTo>
                  <a:lnTo>
                    <a:pt x="13616369" y="106972"/>
                  </a:lnTo>
                  <a:lnTo>
                    <a:pt x="13595858" y="102387"/>
                  </a:lnTo>
                  <a:lnTo>
                    <a:pt x="13571944" y="100863"/>
                  </a:lnTo>
                  <a:lnTo>
                    <a:pt x="13527761" y="100863"/>
                  </a:lnTo>
                  <a:lnTo>
                    <a:pt x="13527761" y="5956"/>
                  </a:lnTo>
                  <a:lnTo>
                    <a:pt x="13484733" y="5956"/>
                  </a:lnTo>
                  <a:lnTo>
                    <a:pt x="13484733" y="253657"/>
                  </a:lnTo>
                  <a:lnTo>
                    <a:pt x="13571322" y="253657"/>
                  </a:lnTo>
                  <a:lnTo>
                    <a:pt x="13594893" y="252349"/>
                  </a:lnTo>
                  <a:lnTo>
                    <a:pt x="13644093" y="232765"/>
                  </a:lnTo>
                  <a:lnTo>
                    <a:pt x="13664806" y="193700"/>
                  </a:lnTo>
                  <a:lnTo>
                    <a:pt x="13666191" y="177253"/>
                  </a:lnTo>
                  <a:close/>
                </a:path>
                <a:path w="14041755" h="1109979">
                  <a:moveTo>
                    <a:pt x="13739000" y="5956"/>
                  </a:moveTo>
                  <a:lnTo>
                    <a:pt x="13696036" y="5956"/>
                  </a:lnTo>
                  <a:lnTo>
                    <a:pt x="13696036" y="253644"/>
                  </a:lnTo>
                  <a:lnTo>
                    <a:pt x="13739000" y="253644"/>
                  </a:lnTo>
                  <a:lnTo>
                    <a:pt x="13739000" y="5956"/>
                  </a:lnTo>
                  <a:close/>
                </a:path>
                <a:path w="14041755" h="1109979">
                  <a:moveTo>
                    <a:pt x="14041628" y="138455"/>
                  </a:moveTo>
                  <a:lnTo>
                    <a:pt x="14036701" y="86537"/>
                  </a:lnTo>
                  <a:lnTo>
                    <a:pt x="14018349" y="45351"/>
                  </a:lnTo>
                  <a:lnTo>
                    <a:pt x="13997458" y="23431"/>
                  </a:lnTo>
                  <a:lnTo>
                    <a:pt x="13997458" y="102654"/>
                  </a:lnTo>
                  <a:lnTo>
                    <a:pt x="13851839" y="102654"/>
                  </a:lnTo>
                  <a:lnTo>
                    <a:pt x="13867892" y="66116"/>
                  </a:lnTo>
                  <a:lnTo>
                    <a:pt x="13899350" y="42748"/>
                  </a:lnTo>
                  <a:lnTo>
                    <a:pt x="13924636" y="38188"/>
                  </a:lnTo>
                  <a:lnTo>
                    <a:pt x="13938352" y="39331"/>
                  </a:lnTo>
                  <a:lnTo>
                    <a:pt x="13938047" y="39331"/>
                  </a:lnTo>
                  <a:lnTo>
                    <a:pt x="13950226" y="42595"/>
                  </a:lnTo>
                  <a:lnTo>
                    <a:pt x="13981176" y="65328"/>
                  </a:lnTo>
                  <a:lnTo>
                    <a:pt x="13997458" y="102654"/>
                  </a:lnTo>
                  <a:lnTo>
                    <a:pt x="13997458" y="23431"/>
                  </a:lnTo>
                  <a:lnTo>
                    <a:pt x="13979106" y="11341"/>
                  </a:lnTo>
                  <a:lnTo>
                    <a:pt x="13953770" y="2832"/>
                  </a:lnTo>
                  <a:lnTo>
                    <a:pt x="13924636" y="0"/>
                  </a:lnTo>
                  <a:lnTo>
                    <a:pt x="13898588" y="2324"/>
                  </a:lnTo>
                  <a:lnTo>
                    <a:pt x="13854875" y="20980"/>
                  </a:lnTo>
                  <a:lnTo>
                    <a:pt x="13822972" y="57162"/>
                  </a:lnTo>
                  <a:lnTo>
                    <a:pt x="13806704" y="104165"/>
                  </a:lnTo>
                  <a:lnTo>
                    <a:pt x="13804672" y="131305"/>
                  </a:lnTo>
                  <a:lnTo>
                    <a:pt x="13806932" y="161531"/>
                  </a:lnTo>
                  <a:lnTo>
                    <a:pt x="13824992" y="210019"/>
                  </a:lnTo>
                  <a:lnTo>
                    <a:pt x="13859726" y="242519"/>
                  </a:lnTo>
                  <a:lnTo>
                    <a:pt x="13902843" y="258775"/>
                  </a:lnTo>
                  <a:lnTo>
                    <a:pt x="13927036" y="260807"/>
                  </a:lnTo>
                  <a:lnTo>
                    <a:pt x="13950315" y="258902"/>
                  </a:lnTo>
                  <a:lnTo>
                    <a:pt x="13971804" y="253199"/>
                  </a:lnTo>
                  <a:lnTo>
                    <a:pt x="13991501" y="243687"/>
                  </a:lnTo>
                  <a:lnTo>
                    <a:pt x="14009408" y="230378"/>
                  </a:lnTo>
                  <a:lnTo>
                    <a:pt x="14017219" y="222618"/>
                  </a:lnTo>
                  <a:lnTo>
                    <a:pt x="14018019" y="221830"/>
                  </a:lnTo>
                  <a:lnTo>
                    <a:pt x="14025956" y="212318"/>
                  </a:lnTo>
                  <a:lnTo>
                    <a:pt x="14033233" y="201841"/>
                  </a:lnTo>
                  <a:lnTo>
                    <a:pt x="14039825" y="190385"/>
                  </a:lnTo>
                  <a:lnTo>
                    <a:pt x="14004023" y="170688"/>
                  </a:lnTo>
                  <a:lnTo>
                    <a:pt x="13999058" y="180200"/>
                  </a:lnTo>
                  <a:lnTo>
                    <a:pt x="13993127" y="189039"/>
                  </a:lnTo>
                  <a:lnTo>
                    <a:pt x="13954938" y="218135"/>
                  </a:lnTo>
                  <a:lnTo>
                    <a:pt x="13927620" y="222618"/>
                  </a:lnTo>
                  <a:lnTo>
                    <a:pt x="13911847" y="221157"/>
                  </a:lnTo>
                  <a:lnTo>
                    <a:pt x="13872121" y="199339"/>
                  </a:lnTo>
                  <a:lnTo>
                    <a:pt x="13850519" y="156362"/>
                  </a:lnTo>
                  <a:lnTo>
                    <a:pt x="13848855" y="138455"/>
                  </a:lnTo>
                  <a:lnTo>
                    <a:pt x="14041628" y="13845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850103" y="7560282"/>
              <a:ext cx="190999" cy="247688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5096002" y="7554334"/>
              <a:ext cx="1118235" cy="344805"/>
            </a:xfrm>
            <a:custGeom>
              <a:avLst/>
              <a:gdLst/>
              <a:ahLst/>
              <a:cxnLst/>
              <a:rect l="l" t="t" r="r" b="b"/>
              <a:pathLst>
                <a:path w="1118235" h="344804">
                  <a:moveTo>
                    <a:pt x="88341" y="209473"/>
                  </a:moveTo>
                  <a:lnTo>
                    <a:pt x="48945" y="195148"/>
                  </a:lnTo>
                  <a:lnTo>
                    <a:pt x="0" y="333019"/>
                  </a:lnTo>
                  <a:lnTo>
                    <a:pt x="28054" y="344360"/>
                  </a:lnTo>
                  <a:lnTo>
                    <a:pt x="88341" y="209473"/>
                  </a:lnTo>
                  <a:close/>
                </a:path>
                <a:path w="1118235" h="344804">
                  <a:moveTo>
                    <a:pt x="528193" y="5956"/>
                  </a:moveTo>
                  <a:lnTo>
                    <a:pt x="328841" y="5956"/>
                  </a:lnTo>
                  <a:lnTo>
                    <a:pt x="328841" y="45326"/>
                  </a:lnTo>
                  <a:lnTo>
                    <a:pt x="328841" y="253606"/>
                  </a:lnTo>
                  <a:lnTo>
                    <a:pt x="371817" y="253606"/>
                  </a:lnTo>
                  <a:lnTo>
                    <a:pt x="371817" y="45326"/>
                  </a:lnTo>
                  <a:lnTo>
                    <a:pt x="485216" y="45326"/>
                  </a:lnTo>
                  <a:lnTo>
                    <a:pt x="485216" y="253606"/>
                  </a:lnTo>
                  <a:lnTo>
                    <a:pt x="528193" y="253606"/>
                  </a:lnTo>
                  <a:lnTo>
                    <a:pt x="528193" y="45326"/>
                  </a:lnTo>
                  <a:lnTo>
                    <a:pt x="528193" y="5956"/>
                  </a:lnTo>
                  <a:close/>
                </a:path>
                <a:path w="1118235" h="344804">
                  <a:moveTo>
                    <a:pt x="856437" y="130695"/>
                  </a:moveTo>
                  <a:lnTo>
                    <a:pt x="847115" y="78930"/>
                  </a:lnTo>
                  <a:lnTo>
                    <a:pt x="820115" y="38188"/>
                  </a:lnTo>
                  <a:lnTo>
                    <a:pt x="812266" y="31407"/>
                  </a:lnTo>
                  <a:lnTo>
                    <a:pt x="812266" y="130695"/>
                  </a:lnTo>
                  <a:lnTo>
                    <a:pt x="810666" y="151028"/>
                  </a:lnTo>
                  <a:lnTo>
                    <a:pt x="786612" y="198132"/>
                  </a:lnTo>
                  <a:lnTo>
                    <a:pt x="742403" y="221081"/>
                  </a:lnTo>
                  <a:lnTo>
                    <a:pt x="725131" y="222605"/>
                  </a:lnTo>
                  <a:lnTo>
                    <a:pt x="707859" y="221081"/>
                  </a:lnTo>
                  <a:lnTo>
                    <a:pt x="663663" y="198132"/>
                  </a:lnTo>
                  <a:lnTo>
                    <a:pt x="639597" y="151028"/>
                  </a:lnTo>
                  <a:lnTo>
                    <a:pt x="637997" y="130695"/>
                  </a:lnTo>
                  <a:lnTo>
                    <a:pt x="639584" y="110350"/>
                  </a:lnTo>
                  <a:lnTo>
                    <a:pt x="663359" y="62953"/>
                  </a:lnTo>
                  <a:lnTo>
                    <a:pt x="707618" y="39738"/>
                  </a:lnTo>
                  <a:lnTo>
                    <a:pt x="725131" y="38188"/>
                  </a:lnTo>
                  <a:lnTo>
                    <a:pt x="742708" y="39738"/>
                  </a:lnTo>
                  <a:lnTo>
                    <a:pt x="786917" y="62649"/>
                  </a:lnTo>
                  <a:lnTo>
                    <a:pt x="810691" y="110109"/>
                  </a:lnTo>
                  <a:lnTo>
                    <a:pt x="812266" y="130695"/>
                  </a:lnTo>
                  <a:lnTo>
                    <a:pt x="812266" y="31407"/>
                  </a:lnTo>
                  <a:lnTo>
                    <a:pt x="799274" y="20802"/>
                  </a:lnTo>
                  <a:lnTo>
                    <a:pt x="776986" y="9245"/>
                  </a:lnTo>
                  <a:lnTo>
                    <a:pt x="752271" y="2311"/>
                  </a:lnTo>
                  <a:lnTo>
                    <a:pt x="725131" y="0"/>
                  </a:lnTo>
                  <a:lnTo>
                    <a:pt x="697992" y="2311"/>
                  </a:lnTo>
                  <a:lnTo>
                    <a:pt x="650989" y="20802"/>
                  </a:lnTo>
                  <a:lnTo>
                    <a:pt x="614807" y="56730"/>
                  </a:lnTo>
                  <a:lnTo>
                    <a:pt x="596163" y="103581"/>
                  </a:lnTo>
                  <a:lnTo>
                    <a:pt x="593826" y="130695"/>
                  </a:lnTo>
                  <a:lnTo>
                    <a:pt x="596163" y="157556"/>
                  </a:lnTo>
                  <a:lnTo>
                    <a:pt x="614807" y="204114"/>
                  </a:lnTo>
                  <a:lnTo>
                    <a:pt x="650989" y="240004"/>
                  </a:lnTo>
                  <a:lnTo>
                    <a:pt x="697992" y="258495"/>
                  </a:lnTo>
                  <a:lnTo>
                    <a:pt x="725131" y="260807"/>
                  </a:lnTo>
                  <a:lnTo>
                    <a:pt x="752271" y="258495"/>
                  </a:lnTo>
                  <a:lnTo>
                    <a:pt x="799274" y="240004"/>
                  </a:lnTo>
                  <a:lnTo>
                    <a:pt x="835456" y="204114"/>
                  </a:lnTo>
                  <a:lnTo>
                    <a:pt x="854100" y="157556"/>
                  </a:lnTo>
                  <a:lnTo>
                    <a:pt x="856437" y="130695"/>
                  </a:lnTo>
                  <a:close/>
                </a:path>
                <a:path w="1118235" h="344804">
                  <a:moveTo>
                    <a:pt x="1117854" y="183807"/>
                  </a:moveTo>
                  <a:lnTo>
                    <a:pt x="1100759" y="200787"/>
                  </a:lnTo>
                  <a:lnTo>
                    <a:pt x="1081735" y="212915"/>
                  </a:lnTo>
                  <a:lnTo>
                    <a:pt x="1060767" y="220179"/>
                  </a:lnTo>
                  <a:lnTo>
                    <a:pt x="1037869" y="222605"/>
                  </a:lnTo>
                  <a:lnTo>
                    <a:pt x="1020597" y="221081"/>
                  </a:lnTo>
                  <a:lnTo>
                    <a:pt x="976401" y="198145"/>
                  </a:lnTo>
                  <a:lnTo>
                    <a:pt x="952347" y="151028"/>
                  </a:lnTo>
                  <a:lnTo>
                    <a:pt x="950734" y="130695"/>
                  </a:lnTo>
                  <a:lnTo>
                    <a:pt x="952347" y="110350"/>
                  </a:lnTo>
                  <a:lnTo>
                    <a:pt x="976401" y="62953"/>
                  </a:lnTo>
                  <a:lnTo>
                    <a:pt x="1020940" y="39738"/>
                  </a:lnTo>
                  <a:lnTo>
                    <a:pt x="1038479" y="38188"/>
                  </a:lnTo>
                  <a:lnTo>
                    <a:pt x="1061453" y="40500"/>
                  </a:lnTo>
                  <a:lnTo>
                    <a:pt x="1082040" y="47434"/>
                  </a:lnTo>
                  <a:lnTo>
                    <a:pt x="1100251" y="59004"/>
                  </a:lnTo>
                  <a:lnTo>
                    <a:pt x="1116063" y="75184"/>
                  </a:lnTo>
                  <a:lnTo>
                    <a:pt x="1116063" y="23863"/>
                  </a:lnTo>
                  <a:lnTo>
                    <a:pt x="1098499" y="13411"/>
                  </a:lnTo>
                  <a:lnTo>
                    <a:pt x="1079804" y="5956"/>
                  </a:lnTo>
                  <a:lnTo>
                    <a:pt x="1059992" y="1485"/>
                  </a:lnTo>
                  <a:lnTo>
                    <a:pt x="1039063" y="0"/>
                  </a:lnTo>
                  <a:lnTo>
                    <a:pt x="1011643" y="2324"/>
                  </a:lnTo>
                  <a:lnTo>
                    <a:pt x="964209" y="20980"/>
                  </a:lnTo>
                  <a:lnTo>
                    <a:pt x="927722" y="57162"/>
                  </a:lnTo>
                  <a:lnTo>
                    <a:pt x="908913" y="104152"/>
                  </a:lnTo>
                  <a:lnTo>
                    <a:pt x="906564" y="131305"/>
                  </a:lnTo>
                  <a:lnTo>
                    <a:pt x="908900" y="158140"/>
                  </a:lnTo>
                  <a:lnTo>
                    <a:pt x="927544" y="204546"/>
                  </a:lnTo>
                  <a:lnTo>
                    <a:pt x="963803" y="240157"/>
                  </a:lnTo>
                  <a:lnTo>
                    <a:pt x="1011402" y="258508"/>
                  </a:lnTo>
                  <a:lnTo>
                    <a:pt x="1039063" y="260807"/>
                  </a:lnTo>
                  <a:lnTo>
                    <a:pt x="1060323" y="259207"/>
                  </a:lnTo>
                  <a:lnTo>
                    <a:pt x="1080541" y="254393"/>
                  </a:lnTo>
                  <a:lnTo>
                    <a:pt x="1099718" y="246380"/>
                  </a:lnTo>
                  <a:lnTo>
                    <a:pt x="1117854" y="235153"/>
                  </a:lnTo>
                  <a:lnTo>
                    <a:pt x="1117854" y="1838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79494" y="7560282"/>
              <a:ext cx="208894" cy="247688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6515843" y="7554324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4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5"/>
                  </a:lnTo>
                  <a:lnTo>
                    <a:pt x="20978" y="204113"/>
                  </a:lnTo>
                  <a:lnTo>
                    <a:pt x="57160" y="240002"/>
                  </a:lnTo>
                  <a:lnTo>
                    <a:pt x="104162" y="258497"/>
                  </a:lnTo>
                  <a:lnTo>
                    <a:pt x="131304" y="260808"/>
                  </a:lnTo>
                  <a:lnTo>
                    <a:pt x="158441" y="258497"/>
                  </a:lnTo>
                  <a:lnTo>
                    <a:pt x="183152" y="251563"/>
                  </a:lnTo>
                  <a:lnTo>
                    <a:pt x="205439" y="240002"/>
                  </a:lnTo>
                  <a:lnTo>
                    <a:pt x="225302" y="223815"/>
                  </a:lnTo>
                  <a:lnTo>
                    <a:pt x="226299" y="222611"/>
                  </a:lnTo>
                  <a:lnTo>
                    <a:pt x="131304" y="222611"/>
                  </a:lnTo>
                  <a:lnTo>
                    <a:pt x="114032" y="221083"/>
                  </a:lnTo>
                  <a:lnTo>
                    <a:pt x="69830" y="198140"/>
                  </a:lnTo>
                  <a:lnTo>
                    <a:pt x="45770" y="151028"/>
                  </a:lnTo>
                  <a:lnTo>
                    <a:pt x="44166" y="130697"/>
                  </a:lnTo>
                  <a:lnTo>
                    <a:pt x="45750" y="110354"/>
                  </a:lnTo>
                  <a:lnTo>
                    <a:pt x="69526" y="62950"/>
                  </a:lnTo>
                  <a:lnTo>
                    <a:pt x="113786" y="39736"/>
                  </a:lnTo>
                  <a:lnTo>
                    <a:pt x="131304" y="38187"/>
                  </a:lnTo>
                  <a:lnTo>
                    <a:pt x="226289" y="3818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90" h="260984">
                  <a:moveTo>
                    <a:pt x="226289" y="38187"/>
                  </a:moveTo>
                  <a:lnTo>
                    <a:pt x="131304" y="38187"/>
                  </a:lnTo>
                  <a:lnTo>
                    <a:pt x="149034" y="39736"/>
                  </a:lnTo>
                  <a:lnTo>
                    <a:pt x="148881" y="3973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28"/>
                  </a:lnTo>
                  <a:lnTo>
                    <a:pt x="192779" y="198140"/>
                  </a:lnTo>
                  <a:lnTo>
                    <a:pt x="148575" y="221083"/>
                  </a:lnTo>
                  <a:lnTo>
                    <a:pt x="131304" y="222611"/>
                  </a:lnTo>
                  <a:lnTo>
                    <a:pt x="226299" y="222611"/>
                  </a:lnTo>
                  <a:lnTo>
                    <a:pt x="241622" y="204113"/>
                  </a:lnTo>
                  <a:lnTo>
                    <a:pt x="253281" y="182027"/>
                  </a:lnTo>
                  <a:lnTo>
                    <a:pt x="260277" y="157555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89" y="381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808284" y="7560282"/>
              <a:ext cx="223218" cy="248892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112673" y="7560282"/>
              <a:ext cx="181439" cy="247688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351399" y="7560282"/>
              <a:ext cx="208894" cy="247688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7567447" y="7554334"/>
              <a:ext cx="645795" cy="393700"/>
            </a:xfrm>
            <a:custGeom>
              <a:avLst/>
              <a:gdLst/>
              <a:ahLst/>
              <a:cxnLst/>
              <a:rect l="l" t="t" r="r" b="b"/>
              <a:pathLst>
                <a:path w="645795" h="393700">
                  <a:moveTo>
                    <a:pt x="264998" y="5956"/>
                  </a:moveTo>
                  <a:lnTo>
                    <a:pt x="217246" y="5956"/>
                  </a:lnTo>
                  <a:lnTo>
                    <a:pt x="136677" y="183222"/>
                  </a:lnTo>
                  <a:lnTo>
                    <a:pt x="48945" y="5956"/>
                  </a:lnTo>
                  <a:lnTo>
                    <a:pt x="0" y="5956"/>
                  </a:lnTo>
                  <a:lnTo>
                    <a:pt x="113995" y="230365"/>
                  </a:lnTo>
                  <a:lnTo>
                    <a:pt x="34023" y="393306"/>
                  </a:lnTo>
                  <a:lnTo>
                    <a:pt x="81762" y="393306"/>
                  </a:lnTo>
                  <a:lnTo>
                    <a:pt x="264998" y="5956"/>
                  </a:lnTo>
                  <a:close/>
                </a:path>
                <a:path w="645795" h="393700">
                  <a:moveTo>
                    <a:pt x="645172" y="183807"/>
                  </a:moveTo>
                  <a:lnTo>
                    <a:pt x="628091" y="200787"/>
                  </a:lnTo>
                  <a:lnTo>
                    <a:pt x="609053" y="212915"/>
                  </a:lnTo>
                  <a:lnTo>
                    <a:pt x="588098" y="220179"/>
                  </a:lnTo>
                  <a:lnTo>
                    <a:pt x="565188" y="222605"/>
                  </a:lnTo>
                  <a:lnTo>
                    <a:pt x="547916" y="221081"/>
                  </a:lnTo>
                  <a:lnTo>
                    <a:pt x="503720" y="198145"/>
                  </a:lnTo>
                  <a:lnTo>
                    <a:pt x="479666" y="151028"/>
                  </a:lnTo>
                  <a:lnTo>
                    <a:pt x="478066" y="130695"/>
                  </a:lnTo>
                  <a:lnTo>
                    <a:pt x="479666" y="110350"/>
                  </a:lnTo>
                  <a:lnTo>
                    <a:pt x="503720" y="62953"/>
                  </a:lnTo>
                  <a:lnTo>
                    <a:pt x="548259" y="39738"/>
                  </a:lnTo>
                  <a:lnTo>
                    <a:pt x="565797" y="38188"/>
                  </a:lnTo>
                  <a:lnTo>
                    <a:pt x="588772" y="40500"/>
                  </a:lnTo>
                  <a:lnTo>
                    <a:pt x="609371" y="47434"/>
                  </a:lnTo>
                  <a:lnTo>
                    <a:pt x="627570" y="59004"/>
                  </a:lnTo>
                  <a:lnTo>
                    <a:pt x="643382" y="75184"/>
                  </a:lnTo>
                  <a:lnTo>
                    <a:pt x="643382" y="23863"/>
                  </a:lnTo>
                  <a:lnTo>
                    <a:pt x="625817" y="13411"/>
                  </a:lnTo>
                  <a:lnTo>
                    <a:pt x="607123" y="5956"/>
                  </a:lnTo>
                  <a:lnTo>
                    <a:pt x="587311" y="1485"/>
                  </a:lnTo>
                  <a:lnTo>
                    <a:pt x="566381" y="0"/>
                  </a:lnTo>
                  <a:lnTo>
                    <a:pt x="538975" y="2324"/>
                  </a:lnTo>
                  <a:lnTo>
                    <a:pt x="491528" y="20980"/>
                  </a:lnTo>
                  <a:lnTo>
                    <a:pt x="455041" y="57162"/>
                  </a:lnTo>
                  <a:lnTo>
                    <a:pt x="436232" y="104152"/>
                  </a:lnTo>
                  <a:lnTo>
                    <a:pt x="433882" y="131305"/>
                  </a:lnTo>
                  <a:lnTo>
                    <a:pt x="436219" y="158140"/>
                  </a:lnTo>
                  <a:lnTo>
                    <a:pt x="454875" y="204546"/>
                  </a:lnTo>
                  <a:lnTo>
                    <a:pt x="491134" y="240157"/>
                  </a:lnTo>
                  <a:lnTo>
                    <a:pt x="538721" y="258508"/>
                  </a:lnTo>
                  <a:lnTo>
                    <a:pt x="566381" y="260807"/>
                  </a:lnTo>
                  <a:lnTo>
                    <a:pt x="587641" y="259207"/>
                  </a:lnTo>
                  <a:lnTo>
                    <a:pt x="607860" y="254393"/>
                  </a:lnTo>
                  <a:lnTo>
                    <a:pt x="627037" y="246380"/>
                  </a:lnTo>
                  <a:lnTo>
                    <a:pt x="645172" y="235153"/>
                  </a:lnTo>
                  <a:lnTo>
                    <a:pt x="645172" y="1838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78271" y="7560282"/>
              <a:ext cx="208894" cy="247688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8530120" y="7554321"/>
              <a:ext cx="1090295" cy="393700"/>
            </a:xfrm>
            <a:custGeom>
              <a:avLst/>
              <a:gdLst/>
              <a:ahLst/>
              <a:cxnLst/>
              <a:rect l="l" t="t" r="r" b="b"/>
              <a:pathLst>
                <a:path w="1090295" h="393700">
                  <a:moveTo>
                    <a:pt x="248285" y="131305"/>
                  </a:moveTo>
                  <a:lnTo>
                    <a:pt x="240157" y="81699"/>
                  </a:lnTo>
                  <a:lnTo>
                    <a:pt x="215760" y="39103"/>
                  </a:lnTo>
                  <a:lnTo>
                    <a:pt x="204114" y="27851"/>
                  </a:lnTo>
                  <a:lnTo>
                    <a:pt x="204114" y="131305"/>
                  </a:lnTo>
                  <a:lnTo>
                    <a:pt x="202768" y="149339"/>
                  </a:lnTo>
                  <a:lnTo>
                    <a:pt x="182041" y="196049"/>
                  </a:lnTo>
                  <a:lnTo>
                    <a:pt x="140855" y="220954"/>
                  </a:lnTo>
                  <a:lnTo>
                    <a:pt x="123545" y="222618"/>
                  </a:lnTo>
                  <a:lnTo>
                    <a:pt x="105918" y="220954"/>
                  </a:lnTo>
                  <a:lnTo>
                    <a:pt x="63563" y="196049"/>
                  </a:lnTo>
                  <a:lnTo>
                    <a:pt x="46405" y="166598"/>
                  </a:lnTo>
                  <a:lnTo>
                    <a:pt x="46329" y="166446"/>
                  </a:lnTo>
                  <a:lnTo>
                    <a:pt x="42113" y="149682"/>
                  </a:lnTo>
                  <a:lnTo>
                    <a:pt x="42024" y="149339"/>
                  </a:lnTo>
                  <a:lnTo>
                    <a:pt x="40627" y="131305"/>
                  </a:lnTo>
                  <a:lnTo>
                    <a:pt x="40589" y="130708"/>
                  </a:lnTo>
                  <a:lnTo>
                    <a:pt x="42125" y="110934"/>
                  </a:lnTo>
                  <a:lnTo>
                    <a:pt x="42151" y="110604"/>
                  </a:lnTo>
                  <a:lnTo>
                    <a:pt x="46812" y="92811"/>
                  </a:lnTo>
                  <a:lnTo>
                    <a:pt x="46850" y="92659"/>
                  </a:lnTo>
                  <a:lnTo>
                    <a:pt x="54673" y="76911"/>
                  </a:lnTo>
                  <a:lnTo>
                    <a:pt x="65659" y="63258"/>
                  </a:lnTo>
                  <a:lnTo>
                    <a:pt x="78638" y="52298"/>
                  </a:lnTo>
                  <a:lnTo>
                    <a:pt x="92519" y="44462"/>
                  </a:lnTo>
                  <a:lnTo>
                    <a:pt x="104711" y="40589"/>
                  </a:lnTo>
                  <a:lnTo>
                    <a:pt x="107289" y="39763"/>
                  </a:lnTo>
                  <a:lnTo>
                    <a:pt x="122948" y="38201"/>
                  </a:lnTo>
                  <a:lnTo>
                    <a:pt x="138582" y="39763"/>
                  </a:lnTo>
                  <a:lnTo>
                    <a:pt x="153238" y="44462"/>
                  </a:lnTo>
                  <a:lnTo>
                    <a:pt x="166928" y="52298"/>
                  </a:lnTo>
                  <a:lnTo>
                    <a:pt x="179654" y="63258"/>
                  </a:lnTo>
                  <a:lnTo>
                    <a:pt x="190360" y="76911"/>
                  </a:lnTo>
                  <a:lnTo>
                    <a:pt x="197929" y="92659"/>
                  </a:lnTo>
                  <a:lnTo>
                    <a:pt x="198005" y="92811"/>
                  </a:lnTo>
                  <a:lnTo>
                    <a:pt x="202501" y="110604"/>
                  </a:lnTo>
                  <a:lnTo>
                    <a:pt x="202590" y="110934"/>
                  </a:lnTo>
                  <a:lnTo>
                    <a:pt x="204076" y="130708"/>
                  </a:lnTo>
                  <a:lnTo>
                    <a:pt x="204114" y="131305"/>
                  </a:lnTo>
                  <a:lnTo>
                    <a:pt x="204114" y="27851"/>
                  </a:lnTo>
                  <a:lnTo>
                    <a:pt x="198056" y="21996"/>
                  </a:lnTo>
                  <a:lnTo>
                    <a:pt x="177495" y="9779"/>
                  </a:lnTo>
                  <a:lnTo>
                    <a:pt x="154343" y="2540"/>
                  </a:lnTo>
                  <a:lnTo>
                    <a:pt x="155041" y="2540"/>
                  </a:lnTo>
                  <a:lnTo>
                    <a:pt x="127723" y="0"/>
                  </a:lnTo>
                  <a:lnTo>
                    <a:pt x="102958" y="2540"/>
                  </a:lnTo>
                  <a:lnTo>
                    <a:pt x="80581" y="10147"/>
                  </a:lnTo>
                  <a:lnTo>
                    <a:pt x="60579" y="22821"/>
                  </a:lnTo>
                  <a:lnTo>
                    <a:pt x="42989" y="40589"/>
                  </a:lnTo>
                  <a:lnTo>
                    <a:pt x="42989" y="5969"/>
                  </a:lnTo>
                  <a:lnTo>
                    <a:pt x="0" y="5969"/>
                  </a:lnTo>
                  <a:lnTo>
                    <a:pt x="0" y="393319"/>
                  </a:lnTo>
                  <a:lnTo>
                    <a:pt x="42989" y="393319"/>
                  </a:lnTo>
                  <a:lnTo>
                    <a:pt x="42989" y="219036"/>
                  </a:lnTo>
                  <a:lnTo>
                    <a:pt x="60477" y="237312"/>
                  </a:lnTo>
                  <a:lnTo>
                    <a:pt x="80721" y="250367"/>
                  </a:lnTo>
                  <a:lnTo>
                    <a:pt x="103733" y="258203"/>
                  </a:lnTo>
                  <a:lnTo>
                    <a:pt x="129514" y="260807"/>
                  </a:lnTo>
                  <a:lnTo>
                    <a:pt x="155282" y="258445"/>
                  </a:lnTo>
                  <a:lnTo>
                    <a:pt x="198564" y="239496"/>
                  </a:lnTo>
                  <a:lnTo>
                    <a:pt x="230162" y="202971"/>
                  </a:lnTo>
                  <a:lnTo>
                    <a:pt x="246278" y="157175"/>
                  </a:lnTo>
                  <a:lnTo>
                    <a:pt x="248285" y="131305"/>
                  </a:lnTo>
                  <a:close/>
                </a:path>
                <a:path w="1090295" h="393700">
                  <a:moveTo>
                    <a:pt x="495376" y="177266"/>
                  </a:moveTo>
                  <a:lnTo>
                    <a:pt x="486270" y="139065"/>
                  </a:lnTo>
                  <a:lnTo>
                    <a:pt x="451218" y="109537"/>
                  </a:lnTo>
                  <a:lnTo>
                    <a:pt x="451218" y="177266"/>
                  </a:lnTo>
                  <a:lnTo>
                    <a:pt x="450202" y="187071"/>
                  </a:lnTo>
                  <a:lnTo>
                    <a:pt x="419874" y="213817"/>
                  </a:lnTo>
                  <a:lnTo>
                    <a:pt x="396900" y="215455"/>
                  </a:lnTo>
                  <a:lnTo>
                    <a:pt x="356908" y="215455"/>
                  </a:lnTo>
                  <a:lnTo>
                    <a:pt x="356908" y="139065"/>
                  </a:lnTo>
                  <a:lnTo>
                    <a:pt x="397497" y="139065"/>
                  </a:lnTo>
                  <a:lnTo>
                    <a:pt x="435698" y="146227"/>
                  </a:lnTo>
                  <a:lnTo>
                    <a:pt x="451218" y="177266"/>
                  </a:lnTo>
                  <a:lnTo>
                    <a:pt x="451218" y="109537"/>
                  </a:lnTo>
                  <a:lnTo>
                    <a:pt x="445541" y="106984"/>
                  </a:lnTo>
                  <a:lnTo>
                    <a:pt x="425030" y="102400"/>
                  </a:lnTo>
                  <a:lnTo>
                    <a:pt x="401078" y="100863"/>
                  </a:lnTo>
                  <a:lnTo>
                    <a:pt x="356908" y="100863"/>
                  </a:lnTo>
                  <a:lnTo>
                    <a:pt x="356908" y="5969"/>
                  </a:lnTo>
                  <a:lnTo>
                    <a:pt x="313944" y="5969"/>
                  </a:lnTo>
                  <a:lnTo>
                    <a:pt x="313944" y="253657"/>
                  </a:lnTo>
                  <a:lnTo>
                    <a:pt x="400469" y="253657"/>
                  </a:lnTo>
                  <a:lnTo>
                    <a:pt x="424040" y="252349"/>
                  </a:lnTo>
                  <a:lnTo>
                    <a:pt x="473290" y="232765"/>
                  </a:lnTo>
                  <a:lnTo>
                    <a:pt x="493991" y="193713"/>
                  </a:lnTo>
                  <a:lnTo>
                    <a:pt x="495376" y="177266"/>
                  </a:lnTo>
                  <a:close/>
                </a:path>
                <a:path w="1090295" h="393700">
                  <a:moveTo>
                    <a:pt x="568198" y="5969"/>
                  </a:moveTo>
                  <a:lnTo>
                    <a:pt x="525221" y="5969"/>
                  </a:lnTo>
                  <a:lnTo>
                    <a:pt x="525221" y="253657"/>
                  </a:lnTo>
                  <a:lnTo>
                    <a:pt x="568198" y="253657"/>
                  </a:lnTo>
                  <a:lnTo>
                    <a:pt x="568198" y="5969"/>
                  </a:lnTo>
                  <a:close/>
                </a:path>
                <a:path w="1090295" h="393700">
                  <a:moveTo>
                    <a:pt x="811707" y="5994"/>
                  </a:moveTo>
                  <a:lnTo>
                    <a:pt x="613549" y="5994"/>
                  </a:lnTo>
                  <a:lnTo>
                    <a:pt x="613549" y="45364"/>
                  </a:lnTo>
                  <a:lnTo>
                    <a:pt x="691146" y="45364"/>
                  </a:lnTo>
                  <a:lnTo>
                    <a:pt x="691146" y="253644"/>
                  </a:lnTo>
                  <a:lnTo>
                    <a:pt x="734110" y="253644"/>
                  </a:lnTo>
                  <a:lnTo>
                    <a:pt x="734110" y="45364"/>
                  </a:lnTo>
                  <a:lnTo>
                    <a:pt x="811707" y="45364"/>
                  </a:lnTo>
                  <a:lnTo>
                    <a:pt x="811707" y="5994"/>
                  </a:lnTo>
                  <a:close/>
                </a:path>
                <a:path w="1090295" h="393700">
                  <a:moveTo>
                    <a:pt x="1089837" y="5969"/>
                  </a:moveTo>
                  <a:lnTo>
                    <a:pt x="1049248" y="5969"/>
                  </a:lnTo>
                  <a:lnTo>
                    <a:pt x="1049248" y="130111"/>
                  </a:lnTo>
                  <a:lnTo>
                    <a:pt x="1047851" y="148767"/>
                  </a:lnTo>
                  <a:lnTo>
                    <a:pt x="1026871" y="195757"/>
                  </a:lnTo>
                  <a:lnTo>
                    <a:pt x="984554" y="220992"/>
                  </a:lnTo>
                  <a:lnTo>
                    <a:pt x="984123" y="220992"/>
                  </a:lnTo>
                  <a:lnTo>
                    <a:pt x="966889" y="222618"/>
                  </a:lnTo>
                  <a:lnTo>
                    <a:pt x="919378" y="208026"/>
                  </a:lnTo>
                  <a:lnTo>
                    <a:pt x="891146" y="166890"/>
                  </a:lnTo>
                  <a:lnTo>
                    <a:pt x="885710" y="129514"/>
                  </a:lnTo>
                  <a:lnTo>
                    <a:pt x="887183" y="109296"/>
                  </a:lnTo>
                  <a:lnTo>
                    <a:pt x="909281" y="62369"/>
                  </a:lnTo>
                  <a:lnTo>
                    <a:pt x="950518" y="39712"/>
                  </a:lnTo>
                  <a:lnTo>
                    <a:pt x="966889" y="38201"/>
                  </a:lnTo>
                  <a:lnTo>
                    <a:pt x="982611" y="39712"/>
                  </a:lnTo>
                  <a:lnTo>
                    <a:pt x="1024178" y="62064"/>
                  </a:lnTo>
                  <a:lnTo>
                    <a:pt x="1047673" y="109296"/>
                  </a:lnTo>
                  <a:lnTo>
                    <a:pt x="1049197" y="129514"/>
                  </a:lnTo>
                  <a:lnTo>
                    <a:pt x="1049248" y="130111"/>
                  </a:lnTo>
                  <a:lnTo>
                    <a:pt x="1049248" y="5969"/>
                  </a:lnTo>
                  <a:lnTo>
                    <a:pt x="1046861" y="5969"/>
                  </a:lnTo>
                  <a:lnTo>
                    <a:pt x="1046861" y="41186"/>
                  </a:lnTo>
                  <a:lnTo>
                    <a:pt x="1044054" y="38201"/>
                  </a:lnTo>
                  <a:lnTo>
                    <a:pt x="1029919" y="23164"/>
                  </a:lnTo>
                  <a:lnTo>
                    <a:pt x="1010145" y="10299"/>
                  </a:lnTo>
                  <a:lnTo>
                    <a:pt x="987552" y="2578"/>
                  </a:lnTo>
                  <a:lnTo>
                    <a:pt x="962113" y="12"/>
                  </a:lnTo>
                  <a:lnTo>
                    <a:pt x="937729" y="2159"/>
                  </a:lnTo>
                  <a:lnTo>
                    <a:pt x="894905" y="19304"/>
                  </a:lnTo>
                  <a:lnTo>
                    <a:pt x="861187" y="53136"/>
                  </a:lnTo>
                  <a:lnTo>
                    <a:pt x="843724" y="100736"/>
                  </a:lnTo>
                  <a:lnTo>
                    <a:pt x="841540" y="129514"/>
                  </a:lnTo>
                  <a:lnTo>
                    <a:pt x="843737" y="158838"/>
                  </a:lnTo>
                  <a:lnTo>
                    <a:pt x="861352" y="207187"/>
                  </a:lnTo>
                  <a:lnTo>
                    <a:pt x="895299" y="241350"/>
                  </a:lnTo>
                  <a:lnTo>
                    <a:pt x="937971" y="258660"/>
                  </a:lnTo>
                  <a:lnTo>
                    <a:pt x="962113" y="260819"/>
                  </a:lnTo>
                  <a:lnTo>
                    <a:pt x="987094" y="258203"/>
                  </a:lnTo>
                  <a:lnTo>
                    <a:pt x="1009548" y="250380"/>
                  </a:lnTo>
                  <a:lnTo>
                    <a:pt x="1029474" y="237324"/>
                  </a:lnTo>
                  <a:lnTo>
                    <a:pt x="1043457" y="222618"/>
                  </a:lnTo>
                  <a:lnTo>
                    <a:pt x="1046861" y="219036"/>
                  </a:lnTo>
                  <a:lnTo>
                    <a:pt x="1046861" y="253657"/>
                  </a:lnTo>
                  <a:lnTo>
                    <a:pt x="1089837" y="253657"/>
                  </a:lnTo>
                  <a:lnTo>
                    <a:pt x="1089837" y="219036"/>
                  </a:lnTo>
                  <a:lnTo>
                    <a:pt x="1089837" y="41186"/>
                  </a:lnTo>
                  <a:lnTo>
                    <a:pt x="1089837" y="59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672470" y="7560282"/>
              <a:ext cx="190999" cy="247688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10083673" y="7541202"/>
              <a:ext cx="2171700" cy="407034"/>
            </a:xfrm>
            <a:custGeom>
              <a:avLst/>
              <a:gdLst/>
              <a:ahLst/>
              <a:cxnLst/>
              <a:rect l="l" t="t" r="r" b="b"/>
              <a:pathLst>
                <a:path w="2171700" h="407034">
                  <a:moveTo>
                    <a:pt x="146824" y="19126"/>
                  </a:moveTo>
                  <a:lnTo>
                    <a:pt x="0" y="19126"/>
                  </a:lnTo>
                  <a:lnTo>
                    <a:pt x="0" y="58496"/>
                  </a:lnTo>
                  <a:lnTo>
                    <a:pt x="0" y="266776"/>
                  </a:lnTo>
                  <a:lnTo>
                    <a:pt x="42976" y="266776"/>
                  </a:lnTo>
                  <a:lnTo>
                    <a:pt x="42976" y="58496"/>
                  </a:lnTo>
                  <a:lnTo>
                    <a:pt x="146824" y="58496"/>
                  </a:lnTo>
                  <a:lnTo>
                    <a:pt x="146824" y="19126"/>
                  </a:lnTo>
                  <a:close/>
                </a:path>
                <a:path w="2171700" h="407034">
                  <a:moveTo>
                    <a:pt x="411238" y="151587"/>
                  </a:moveTo>
                  <a:lnTo>
                    <a:pt x="410451" y="124269"/>
                  </a:lnTo>
                  <a:lnTo>
                    <a:pt x="409016" y="115773"/>
                  </a:lnTo>
                  <a:lnTo>
                    <a:pt x="406311" y="99656"/>
                  </a:lnTo>
                  <a:lnTo>
                    <a:pt x="387946" y="58483"/>
                  </a:lnTo>
                  <a:lnTo>
                    <a:pt x="367055" y="36550"/>
                  </a:lnTo>
                  <a:lnTo>
                    <a:pt x="367055" y="115773"/>
                  </a:lnTo>
                  <a:lnTo>
                    <a:pt x="221437" y="115773"/>
                  </a:lnTo>
                  <a:lnTo>
                    <a:pt x="237490" y="79235"/>
                  </a:lnTo>
                  <a:lnTo>
                    <a:pt x="268960" y="55867"/>
                  </a:lnTo>
                  <a:lnTo>
                    <a:pt x="294246" y="51320"/>
                  </a:lnTo>
                  <a:lnTo>
                    <a:pt x="307962" y="52451"/>
                  </a:lnTo>
                  <a:lnTo>
                    <a:pt x="307644" y="52451"/>
                  </a:lnTo>
                  <a:lnTo>
                    <a:pt x="319836" y="55714"/>
                  </a:lnTo>
                  <a:lnTo>
                    <a:pt x="350786" y="78447"/>
                  </a:lnTo>
                  <a:lnTo>
                    <a:pt x="367055" y="115773"/>
                  </a:lnTo>
                  <a:lnTo>
                    <a:pt x="367055" y="36550"/>
                  </a:lnTo>
                  <a:lnTo>
                    <a:pt x="348703" y="24460"/>
                  </a:lnTo>
                  <a:lnTo>
                    <a:pt x="323380" y="15951"/>
                  </a:lnTo>
                  <a:lnTo>
                    <a:pt x="294246" y="13119"/>
                  </a:lnTo>
                  <a:lnTo>
                    <a:pt x="268185" y="15455"/>
                  </a:lnTo>
                  <a:lnTo>
                    <a:pt x="224485" y="34099"/>
                  </a:lnTo>
                  <a:lnTo>
                    <a:pt x="192582" y="70294"/>
                  </a:lnTo>
                  <a:lnTo>
                    <a:pt x="176314" y="117284"/>
                  </a:lnTo>
                  <a:lnTo>
                    <a:pt x="174282" y="144424"/>
                  </a:lnTo>
                  <a:lnTo>
                    <a:pt x="176542" y="174663"/>
                  </a:lnTo>
                  <a:lnTo>
                    <a:pt x="194602" y="223151"/>
                  </a:lnTo>
                  <a:lnTo>
                    <a:pt x="229323" y="255638"/>
                  </a:lnTo>
                  <a:lnTo>
                    <a:pt x="272453" y="271894"/>
                  </a:lnTo>
                  <a:lnTo>
                    <a:pt x="296646" y="273926"/>
                  </a:lnTo>
                  <a:lnTo>
                    <a:pt x="319925" y="272021"/>
                  </a:lnTo>
                  <a:lnTo>
                    <a:pt x="361099" y="256819"/>
                  </a:lnTo>
                  <a:lnTo>
                    <a:pt x="395554" y="225437"/>
                  </a:lnTo>
                  <a:lnTo>
                    <a:pt x="409435" y="203504"/>
                  </a:lnTo>
                  <a:lnTo>
                    <a:pt x="373621" y="183819"/>
                  </a:lnTo>
                  <a:lnTo>
                    <a:pt x="368668" y="193332"/>
                  </a:lnTo>
                  <a:lnTo>
                    <a:pt x="362737" y="202171"/>
                  </a:lnTo>
                  <a:lnTo>
                    <a:pt x="324535" y="231267"/>
                  </a:lnTo>
                  <a:lnTo>
                    <a:pt x="297230" y="235737"/>
                  </a:lnTo>
                  <a:lnTo>
                    <a:pt x="281444" y="234289"/>
                  </a:lnTo>
                  <a:lnTo>
                    <a:pt x="241719" y="212458"/>
                  </a:lnTo>
                  <a:lnTo>
                    <a:pt x="220129" y="169481"/>
                  </a:lnTo>
                  <a:lnTo>
                    <a:pt x="218452" y="151587"/>
                  </a:lnTo>
                  <a:lnTo>
                    <a:pt x="411238" y="151587"/>
                  </a:lnTo>
                  <a:close/>
                </a:path>
                <a:path w="2171700" h="407034">
                  <a:moveTo>
                    <a:pt x="679767" y="19126"/>
                  </a:moveTo>
                  <a:lnTo>
                    <a:pt x="636790" y="19126"/>
                  </a:lnTo>
                  <a:lnTo>
                    <a:pt x="636790" y="120726"/>
                  </a:lnTo>
                  <a:lnTo>
                    <a:pt x="519811" y="120726"/>
                  </a:lnTo>
                  <a:lnTo>
                    <a:pt x="519811" y="19126"/>
                  </a:lnTo>
                  <a:lnTo>
                    <a:pt x="476834" y="19126"/>
                  </a:lnTo>
                  <a:lnTo>
                    <a:pt x="476834" y="120726"/>
                  </a:lnTo>
                  <a:lnTo>
                    <a:pt x="476834" y="160096"/>
                  </a:lnTo>
                  <a:lnTo>
                    <a:pt x="476834" y="266776"/>
                  </a:lnTo>
                  <a:lnTo>
                    <a:pt x="519811" y="266776"/>
                  </a:lnTo>
                  <a:lnTo>
                    <a:pt x="519811" y="160096"/>
                  </a:lnTo>
                  <a:lnTo>
                    <a:pt x="636790" y="160096"/>
                  </a:lnTo>
                  <a:lnTo>
                    <a:pt x="636790" y="266776"/>
                  </a:lnTo>
                  <a:lnTo>
                    <a:pt x="679767" y="266776"/>
                  </a:lnTo>
                  <a:lnTo>
                    <a:pt x="679767" y="160096"/>
                  </a:lnTo>
                  <a:lnTo>
                    <a:pt x="679767" y="120726"/>
                  </a:lnTo>
                  <a:lnTo>
                    <a:pt x="679767" y="19126"/>
                  </a:lnTo>
                  <a:close/>
                </a:path>
                <a:path w="2171700" h="407034">
                  <a:moveTo>
                    <a:pt x="982433" y="151587"/>
                  </a:moveTo>
                  <a:lnTo>
                    <a:pt x="981646" y="124269"/>
                  </a:lnTo>
                  <a:lnTo>
                    <a:pt x="980211" y="115773"/>
                  </a:lnTo>
                  <a:lnTo>
                    <a:pt x="977506" y="99656"/>
                  </a:lnTo>
                  <a:lnTo>
                    <a:pt x="959142" y="58483"/>
                  </a:lnTo>
                  <a:lnTo>
                    <a:pt x="938263" y="36563"/>
                  </a:lnTo>
                  <a:lnTo>
                    <a:pt x="938263" y="115773"/>
                  </a:lnTo>
                  <a:lnTo>
                    <a:pt x="792645" y="115773"/>
                  </a:lnTo>
                  <a:lnTo>
                    <a:pt x="808697" y="79235"/>
                  </a:lnTo>
                  <a:lnTo>
                    <a:pt x="840155" y="55867"/>
                  </a:lnTo>
                  <a:lnTo>
                    <a:pt x="865441" y="51320"/>
                  </a:lnTo>
                  <a:lnTo>
                    <a:pt x="879157" y="52451"/>
                  </a:lnTo>
                  <a:lnTo>
                    <a:pt x="878840" y="52451"/>
                  </a:lnTo>
                  <a:lnTo>
                    <a:pt x="891032" y="55714"/>
                  </a:lnTo>
                  <a:lnTo>
                    <a:pt x="921981" y="78447"/>
                  </a:lnTo>
                  <a:lnTo>
                    <a:pt x="938263" y="115773"/>
                  </a:lnTo>
                  <a:lnTo>
                    <a:pt x="938263" y="36563"/>
                  </a:lnTo>
                  <a:lnTo>
                    <a:pt x="919899" y="24460"/>
                  </a:lnTo>
                  <a:lnTo>
                    <a:pt x="894575" y="15951"/>
                  </a:lnTo>
                  <a:lnTo>
                    <a:pt x="865441" y="13119"/>
                  </a:lnTo>
                  <a:lnTo>
                    <a:pt x="839393" y="15455"/>
                  </a:lnTo>
                  <a:lnTo>
                    <a:pt x="795680" y="34099"/>
                  </a:lnTo>
                  <a:lnTo>
                    <a:pt x="763778" y="70294"/>
                  </a:lnTo>
                  <a:lnTo>
                    <a:pt x="747509" y="117284"/>
                  </a:lnTo>
                  <a:lnTo>
                    <a:pt x="745477" y="144424"/>
                  </a:lnTo>
                  <a:lnTo>
                    <a:pt x="747737" y="174663"/>
                  </a:lnTo>
                  <a:lnTo>
                    <a:pt x="765797" y="223151"/>
                  </a:lnTo>
                  <a:lnTo>
                    <a:pt x="800519" y="255638"/>
                  </a:lnTo>
                  <a:lnTo>
                    <a:pt x="843648" y="271894"/>
                  </a:lnTo>
                  <a:lnTo>
                    <a:pt x="867841" y="273926"/>
                  </a:lnTo>
                  <a:lnTo>
                    <a:pt x="891120" y="272021"/>
                  </a:lnTo>
                  <a:lnTo>
                    <a:pt x="932294" y="256819"/>
                  </a:lnTo>
                  <a:lnTo>
                    <a:pt x="966762" y="225437"/>
                  </a:lnTo>
                  <a:lnTo>
                    <a:pt x="980630" y="203504"/>
                  </a:lnTo>
                  <a:lnTo>
                    <a:pt x="944816" y="183819"/>
                  </a:lnTo>
                  <a:lnTo>
                    <a:pt x="939863" y="193332"/>
                  </a:lnTo>
                  <a:lnTo>
                    <a:pt x="933932" y="202171"/>
                  </a:lnTo>
                  <a:lnTo>
                    <a:pt x="895743" y="231267"/>
                  </a:lnTo>
                  <a:lnTo>
                    <a:pt x="868426" y="235737"/>
                  </a:lnTo>
                  <a:lnTo>
                    <a:pt x="852652" y="234289"/>
                  </a:lnTo>
                  <a:lnTo>
                    <a:pt x="812927" y="212458"/>
                  </a:lnTo>
                  <a:lnTo>
                    <a:pt x="791324" y="169481"/>
                  </a:lnTo>
                  <a:lnTo>
                    <a:pt x="789660" y="151587"/>
                  </a:lnTo>
                  <a:lnTo>
                    <a:pt x="982433" y="151587"/>
                  </a:lnTo>
                  <a:close/>
                </a:path>
                <a:path w="2171700" h="407034">
                  <a:moveTo>
                    <a:pt x="1296314" y="144424"/>
                  </a:moveTo>
                  <a:lnTo>
                    <a:pt x="1288186" y="94818"/>
                  </a:lnTo>
                  <a:lnTo>
                    <a:pt x="1263802" y="52222"/>
                  </a:lnTo>
                  <a:lnTo>
                    <a:pt x="1262862" y="51320"/>
                  </a:lnTo>
                  <a:lnTo>
                    <a:pt x="1252156" y="40982"/>
                  </a:lnTo>
                  <a:lnTo>
                    <a:pt x="1252156" y="144424"/>
                  </a:lnTo>
                  <a:lnTo>
                    <a:pt x="1250797" y="162458"/>
                  </a:lnTo>
                  <a:lnTo>
                    <a:pt x="1250772" y="162801"/>
                  </a:lnTo>
                  <a:lnTo>
                    <a:pt x="1230071" y="209169"/>
                  </a:lnTo>
                  <a:lnTo>
                    <a:pt x="1188885" y="234073"/>
                  </a:lnTo>
                  <a:lnTo>
                    <a:pt x="1171575" y="235737"/>
                  </a:lnTo>
                  <a:lnTo>
                    <a:pt x="1153960" y="234073"/>
                  </a:lnTo>
                  <a:lnTo>
                    <a:pt x="1111592" y="209169"/>
                  </a:lnTo>
                  <a:lnTo>
                    <a:pt x="1094435" y="179717"/>
                  </a:lnTo>
                  <a:lnTo>
                    <a:pt x="1094359" y="179565"/>
                  </a:lnTo>
                  <a:lnTo>
                    <a:pt x="1090142" y="162801"/>
                  </a:lnTo>
                  <a:lnTo>
                    <a:pt x="1090053" y="162458"/>
                  </a:lnTo>
                  <a:lnTo>
                    <a:pt x="1088669" y="144424"/>
                  </a:lnTo>
                  <a:lnTo>
                    <a:pt x="1088618" y="143827"/>
                  </a:lnTo>
                  <a:lnTo>
                    <a:pt x="1090155" y="124053"/>
                  </a:lnTo>
                  <a:lnTo>
                    <a:pt x="1090180" y="123723"/>
                  </a:lnTo>
                  <a:lnTo>
                    <a:pt x="1094854" y="105930"/>
                  </a:lnTo>
                  <a:lnTo>
                    <a:pt x="1094892" y="105778"/>
                  </a:lnTo>
                  <a:lnTo>
                    <a:pt x="1102702" y="90030"/>
                  </a:lnTo>
                  <a:lnTo>
                    <a:pt x="1113701" y="76377"/>
                  </a:lnTo>
                  <a:lnTo>
                    <a:pt x="1126667" y="65417"/>
                  </a:lnTo>
                  <a:lnTo>
                    <a:pt x="1140548" y="57581"/>
                  </a:lnTo>
                  <a:lnTo>
                    <a:pt x="1152740" y="53708"/>
                  </a:lnTo>
                  <a:lnTo>
                    <a:pt x="1155319" y="52882"/>
                  </a:lnTo>
                  <a:lnTo>
                    <a:pt x="1170978" y="51320"/>
                  </a:lnTo>
                  <a:lnTo>
                    <a:pt x="1186611" y="52882"/>
                  </a:lnTo>
                  <a:lnTo>
                    <a:pt x="1201267" y="57581"/>
                  </a:lnTo>
                  <a:lnTo>
                    <a:pt x="1214958" y="65417"/>
                  </a:lnTo>
                  <a:lnTo>
                    <a:pt x="1227683" y="76377"/>
                  </a:lnTo>
                  <a:lnTo>
                    <a:pt x="1238389" y="90030"/>
                  </a:lnTo>
                  <a:lnTo>
                    <a:pt x="1245958" y="105778"/>
                  </a:lnTo>
                  <a:lnTo>
                    <a:pt x="1246035" y="105930"/>
                  </a:lnTo>
                  <a:lnTo>
                    <a:pt x="1250543" y="123723"/>
                  </a:lnTo>
                  <a:lnTo>
                    <a:pt x="1250619" y="124053"/>
                  </a:lnTo>
                  <a:lnTo>
                    <a:pt x="1252105" y="143827"/>
                  </a:lnTo>
                  <a:lnTo>
                    <a:pt x="1252156" y="144424"/>
                  </a:lnTo>
                  <a:lnTo>
                    <a:pt x="1252156" y="40982"/>
                  </a:lnTo>
                  <a:lnTo>
                    <a:pt x="1246098" y="35115"/>
                  </a:lnTo>
                  <a:lnTo>
                    <a:pt x="1225524" y="22898"/>
                  </a:lnTo>
                  <a:lnTo>
                    <a:pt x="1202372" y="15659"/>
                  </a:lnTo>
                  <a:lnTo>
                    <a:pt x="1203071" y="15659"/>
                  </a:lnTo>
                  <a:lnTo>
                    <a:pt x="1175753" y="13119"/>
                  </a:lnTo>
                  <a:lnTo>
                    <a:pt x="1150988" y="15659"/>
                  </a:lnTo>
                  <a:lnTo>
                    <a:pt x="1128610" y="23266"/>
                  </a:lnTo>
                  <a:lnTo>
                    <a:pt x="1108621" y="35941"/>
                  </a:lnTo>
                  <a:lnTo>
                    <a:pt x="1091018" y="53708"/>
                  </a:lnTo>
                  <a:lnTo>
                    <a:pt x="1091018" y="19088"/>
                  </a:lnTo>
                  <a:lnTo>
                    <a:pt x="1048029" y="19088"/>
                  </a:lnTo>
                  <a:lnTo>
                    <a:pt x="1048029" y="406438"/>
                  </a:lnTo>
                  <a:lnTo>
                    <a:pt x="1091018" y="406438"/>
                  </a:lnTo>
                  <a:lnTo>
                    <a:pt x="1091018" y="232156"/>
                  </a:lnTo>
                  <a:lnTo>
                    <a:pt x="1108506" y="250431"/>
                  </a:lnTo>
                  <a:lnTo>
                    <a:pt x="1128763" y="263486"/>
                  </a:lnTo>
                  <a:lnTo>
                    <a:pt x="1151775" y="271322"/>
                  </a:lnTo>
                  <a:lnTo>
                    <a:pt x="1177544" y="273926"/>
                  </a:lnTo>
                  <a:lnTo>
                    <a:pt x="1203325" y="271564"/>
                  </a:lnTo>
                  <a:lnTo>
                    <a:pt x="1226337" y="264464"/>
                  </a:lnTo>
                  <a:lnTo>
                    <a:pt x="1246593" y="252615"/>
                  </a:lnTo>
                  <a:lnTo>
                    <a:pt x="1264094" y="236029"/>
                  </a:lnTo>
                  <a:lnTo>
                    <a:pt x="1264297" y="235737"/>
                  </a:lnTo>
                  <a:lnTo>
                    <a:pt x="1278191" y="216090"/>
                  </a:lnTo>
                  <a:lnTo>
                    <a:pt x="1288262" y="194183"/>
                  </a:lnTo>
                  <a:lnTo>
                    <a:pt x="1294307" y="170294"/>
                  </a:lnTo>
                  <a:lnTo>
                    <a:pt x="1296314" y="144424"/>
                  </a:lnTo>
                  <a:close/>
                </a:path>
                <a:path w="2171700" h="407034">
                  <a:moveTo>
                    <a:pt x="1594726" y="19088"/>
                  </a:moveTo>
                  <a:lnTo>
                    <a:pt x="1554149" y="19088"/>
                  </a:lnTo>
                  <a:lnTo>
                    <a:pt x="1554149" y="143230"/>
                  </a:lnTo>
                  <a:lnTo>
                    <a:pt x="1552740" y="161886"/>
                  </a:lnTo>
                  <a:lnTo>
                    <a:pt x="1531772" y="208876"/>
                  </a:lnTo>
                  <a:lnTo>
                    <a:pt x="1489456" y="234111"/>
                  </a:lnTo>
                  <a:lnTo>
                    <a:pt x="1489024" y="234111"/>
                  </a:lnTo>
                  <a:lnTo>
                    <a:pt x="1471777" y="235737"/>
                  </a:lnTo>
                  <a:lnTo>
                    <a:pt x="1424266" y="221145"/>
                  </a:lnTo>
                  <a:lnTo>
                    <a:pt x="1396047" y="180009"/>
                  </a:lnTo>
                  <a:lnTo>
                    <a:pt x="1390611" y="142633"/>
                  </a:lnTo>
                  <a:lnTo>
                    <a:pt x="1392072" y="122415"/>
                  </a:lnTo>
                  <a:lnTo>
                    <a:pt x="1414183" y="75488"/>
                  </a:lnTo>
                  <a:lnTo>
                    <a:pt x="1455420" y="52832"/>
                  </a:lnTo>
                  <a:lnTo>
                    <a:pt x="1471777" y="51320"/>
                  </a:lnTo>
                  <a:lnTo>
                    <a:pt x="1487512" y="52832"/>
                  </a:lnTo>
                  <a:lnTo>
                    <a:pt x="1529080" y="75184"/>
                  </a:lnTo>
                  <a:lnTo>
                    <a:pt x="1552575" y="122415"/>
                  </a:lnTo>
                  <a:lnTo>
                    <a:pt x="1554099" y="142633"/>
                  </a:lnTo>
                  <a:lnTo>
                    <a:pt x="1554149" y="143230"/>
                  </a:lnTo>
                  <a:lnTo>
                    <a:pt x="1554149" y="19088"/>
                  </a:lnTo>
                  <a:lnTo>
                    <a:pt x="1551762" y="19088"/>
                  </a:lnTo>
                  <a:lnTo>
                    <a:pt x="1551762" y="54305"/>
                  </a:lnTo>
                  <a:lnTo>
                    <a:pt x="1548955" y="51320"/>
                  </a:lnTo>
                  <a:lnTo>
                    <a:pt x="1534820" y="36283"/>
                  </a:lnTo>
                  <a:lnTo>
                    <a:pt x="1515046" y="23418"/>
                  </a:lnTo>
                  <a:lnTo>
                    <a:pt x="1492440" y="15697"/>
                  </a:lnTo>
                  <a:lnTo>
                    <a:pt x="1467002" y="13131"/>
                  </a:lnTo>
                  <a:lnTo>
                    <a:pt x="1442618" y="15278"/>
                  </a:lnTo>
                  <a:lnTo>
                    <a:pt x="1399794" y="32423"/>
                  </a:lnTo>
                  <a:lnTo>
                    <a:pt x="1366088" y="66255"/>
                  </a:lnTo>
                  <a:lnTo>
                    <a:pt x="1348613" y="113855"/>
                  </a:lnTo>
                  <a:lnTo>
                    <a:pt x="1346428" y="142633"/>
                  </a:lnTo>
                  <a:lnTo>
                    <a:pt x="1348638" y="171958"/>
                  </a:lnTo>
                  <a:lnTo>
                    <a:pt x="1366240" y="220306"/>
                  </a:lnTo>
                  <a:lnTo>
                    <a:pt x="1400200" y="254469"/>
                  </a:lnTo>
                  <a:lnTo>
                    <a:pt x="1442872" y="271780"/>
                  </a:lnTo>
                  <a:lnTo>
                    <a:pt x="1467002" y="273939"/>
                  </a:lnTo>
                  <a:lnTo>
                    <a:pt x="1491996" y="271322"/>
                  </a:lnTo>
                  <a:lnTo>
                    <a:pt x="1514449" y="263499"/>
                  </a:lnTo>
                  <a:lnTo>
                    <a:pt x="1534375" y="250444"/>
                  </a:lnTo>
                  <a:lnTo>
                    <a:pt x="1548345" y="235737"/>
                  </a:lnTo>
                  <a:lnTo>
                    <a:pt x="1551762" y="232156"/>
                  </a:lnTo>
                  <a:lnTo>
                    <a:pt x="1551762" y="266776"/>
                  </a:lnTo>
                  <a:lnTo>
                    <a:pt x="1594726" y="266776"/>
                  </a:lnTo>
                  <a:lnTo>
                    <a:pt x="1594726" y="232156"/>
                  </a:lnTo>
                  <a:lnTo>
                    <a:pt x="1594726" y="54305"/>
                  </a:lnTo>
                  <a:lnTo>
                    <a:pt x="1594726" y="19088"/>
                  </a:lnTo>
                  <a:close/>
                </a:path>
                <a:path w="2171700" h="407034">
                  <a:moveTo>
                    <a:pt x="1913394" y="227406"/>
                  </a:moveTo>
                  <a:lnTo>
                    <a:pt x="1872818" y="227406"/>
                  </a:lnTo>
                  <a:lnTo>
                    <a:pt x="1872818" y="19126"/>
                  </a:lnTo>
                  <a:lnTo>
                    <a:pt x="1829841" y="19126"/>
                  </a:lnTo>
                  <a:lnTo>
                    <a:pt x="1829841" y="227406"/>
                  </a:lnTo>
                  <a:lnTo>
                    <a:pt x="1718830" y="227406"/>
                  </a:lnTo>
                  <a:lnTo>
                    <a:pt x="1718830" y="19126"/>
                  </a:lnTo>
                  <a:lnTo>
                    <a:pt x="1675853" y="19126"/>
                  </a:lnTo>
                  <a:lnTo>
                    <a:pt x="1675853" y="227406"/>
                  </a:lnTo>
                  <a:lnTo>
                    <a:pt x="1675853" y="266776"/>
                  </a:lnTo>
                  <a:lnTo>
                    <a:pt x="1874012" y="266776"/>
                  </a:lnTo>
                  <a:lnTo>
                    <a:pt x="1874012" y="332816"/>
                  </a:lnTo>
                  <a:lnTo>
                    <a:pt x="1913394" y="332816"/>
                  </a:lnTo>
                  <a:lnTo>
                    <a:pt x="1913394" y="266776"/>
                  </a:lnTo>
                  <a:lnTo>
                    <a:pt x="1913394" y="227406"/>
                  </a:lnTo>
                  <a:close/>
                </a:path>
                <a:path w="2171700" h="407034">
                  <a:moveTo>
                    <a:pt x="2171255" y="0"/>
                  </a:moveTo>
                  <a:lnTo>
                    <a:pt x="2001748" y="182626"/>
                  </a:lnTo>
                  <a:lnTo>
                    <a:pt x="2001748" y="19088"/>
                  </a:lnTo>
                  <a:lnTo>
                    <a:pt x="1958784" y="19088"/>
                  </a:lnTo>
                  <a:lnTo>
                    <a:pt x="1958784" y="284099"/>
                  </a:lnTo>
                  <a:lnTo>
                    <a:pt x="2128278" y="101447"/>
                  </a:lnTo>
                  <a:lnTo>
                    <a:pt x="2128278" y="266776"/>
                  </a:lnTo>
                  <a:lnTo>
                    <a:pt x="2171255" y="266776"/>
                  </a:lnTo>
                  <a:lnTo>
                    <a:pt x="21712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2307510" y="7560282"/>
              <a:ext cx="190999" cy="247688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12718669" y="7554321"/>
              <a:ext cx="787400" cy="393700"/>
            </a:xfrm>
            <a:custGeom>
              <a:avLst/>
              <a:gdLst/>
              <a:ahLst/>
              <a:cxnLst/>
              <a:rect l="l" t="t" r="r" b="b"/>
              <a:pathLst>
                <a:path w="787400" h="393700">
                  <a:moveTo>
                    <a:pt x="248285" y="131305"/>
                  </a:moveTo>
                  <a:lnTo>
                    <a:pt x="240157" y="81699"/>
                  </a:lnTo>
                  <a:lnTo>
                    <a:pt x="215773" y="39103"/>
                  </a:lnTo>
                  <a:lnTo>
                    <a:pt x="214833" y="38201"/>
                  </a:lnTo>
                  <a:lnTo>
                    <a:pt x="204127" y="27863"/>
                  </a:lnTo>
                  <a:lnTo>
                    <a:pt x="204127" y="131305"/>
                  </a:lnTo>
                  <a:lnTo>
                    <a:pt x="202768" y="149339"/>
                  </a:lnTo>
                  <a:lnTo>
                    <a:pt x="202742" y="149682"/>
                  </a:lnTo>
                  <a:lnTo>
                    <a:pt x="182041" y="196049"/>
                  </a:lnTo>
                  <a:lnTo>
                    <a:pt x="140855" y="220954"/>
                  </a:lnTo>
                  <a:lnTo>
                    <a:pt x="123545" y="222618"/>
                  </a:lnTo>
                  <a:lnTo>
                    <a:pt x="105930" y="220954"/>
                  </a:lnTo>
                  <a:lnTo>
                    <a:pt x="63563" y="196049"/>
                  </a:lnTo>
                  <a:lnTo>
                    <a:pt x="42113" y="149682"/>
                  </a:lnTo>
                  <a:lnTo>
                    <a:pt x="42024" y="149339"/>
                  </a:lnTo>
                  <a:lnTo>
                    <a:pt x="40640" y="131305"/>
                  </a:lnTo>
                  <a:lnTo>
                    <a:pt x="40589" y="130708"/>
                  </a:lnTo>
                  <a:lnTo>
                    <a:pt x="42125" y="110934"/>
                  </a:lnTo>
                  <a:lnTo>
                    <a:pt x="42151" y="110604"/>
                  </a:lnTo>
                  <a:lnTo>
                    <a:pt x="46824" y="92811"/>
                  </a:lnTo>
                  <a:lnTo>
                    <a:pt x="46863" y="92659"/>
                  </a:lnTo>
                  <a:lnTo>
                    <a:pt x="78651" y="52298"/>
                  </a:lnTo>
                  <a:lnTo>
                    <a:pt x="104711" y="40589"/>
                  </a:lnTo>
                  <a:lnTo>
                    <a:pt x="107289" y="39763"/>
                  </a:lnTo>
                  <a:lnTo>
                    <a:pt x="122948" y="38201"/>
                  </a:lnTo>
                  <a:lnTo>
                    <a:pt x="138582" y="39763"/>
                  </a:lnTo>
                  <a:lnTo>
                    <a:pt x="153238" y="44462"/>
                  </a:lnTo>
                  <a:lnTo>
                    <a:pt x="166928" y="52298"/>
                  </a:lnTo>
                  <a:lnTo>
                    <a:pt x="179654" y="63258"/>
                  </a:lnTo>
                  <a:lnTo>
                    <a:pt x="190360" y="76911"/>
                  </a:lnTo>
                  <a:lnTo>
                    <a:pt x="197929" y="92659"/>
                  </a:lnTo>
                  <a:lnTo>
                    <a:pt x="198005" y="92811"/>
                  </a:lnTo>
                  <a:lnTo>
                    <a:pt x="202514" y="110604"/>
                  </a:lnTo>
                  <a:lnTo>
                    <a:pt x="202590" y="110934"/>
                  </a:lnTo>
                  <a:lnTo>
                    <a:pt x="204076" y="130708"/>
                  </a:lnTo>
                  <a:lnTo>
                    <a:pt x="204127" y="131305"/>
                  </a:lnTo>
                  <a:lnTo>
                    <a:pt x="204127" y="27863"/>
                  </a:lnTo>
                  <a:lnTo>
                    <a:pt x="198069" y="21996"/>
                  </a:lnTo>
                  <a:lnTo>
                    <a:pt x="177495" y="9779"/>
                  </a:lnTo>
                  <a:lnTo>
                    <a:pt x="154343" y="2540"/>
                  </a:lnTo>
                  <a:lnTo>
                    <a:pt x="155041" y="2540"/>
                  </a:lnTo>
                  <a:lnTo>
                    <a:pt x="127723" y="0"/>
                  </a:lnTo>
                  <a:lnTo>
                    <a:pt x="102958" y="2540"/>
                  </a:lnTo>
                  <a:lnTo>
                    <a:pt x="80581" y="10147"/>
                  </a:lnTo>
                  <a:lnTo>
                    <a:pt x="60591" y="22821"/>
                  </a:lnTo>
                  <a:lnTo>
                    <a:pt x="42989" y="40589"/>
                  </a:lnTo>
                  <a:lnTo>
                    <a:pt x="42989" y="5969"/>
                  </a:lnTo>
                  <a:lnTo>
                    <a:pt x="0" y="5969"/>
                  </a:lnTo>
                  <a:lnTo>
                    <a:pt x="0" y="393319"/>
                  </a:lnTo>
                  <a:lnTo>
                    <a:pt x="42989" y="393319"/>
                  </a:lnTo>
                  <a:lnTo>
                    <a:pt x="42989" y="219036"/>
                  </a:lnTo>
                  <a:lnTo>
                    <a:pt x="60477" y="237312"/>
                  </a:lnTo>
                  <a:lnTo>
                    <a:pt x="80733" y="250367"/>
                  </a:lnTo>
                  <a:lnTo>
                    <a:pt x="103746" y="258203"/>
                  </a:lnTo>
                  <a:lnTo>
                    <a:pt x="129514" y="260807"/>
                  </a:lnTo>
                  <a:lnTo>
                    <a:pt x="155295" y="258445"/>
                  </a:lnTo>
                  <a:lnTo>
                    <a:pt x="178308" y="251345"/>
                  </a:lnTo>
                  <a:lnTo>
                    <a:pt x="198564" y="239496"/>
                  </a:lnTo>
                  <a:lnTo>
                    <a:pt x="216065" y="222910"/>
                  </a:lnTo>
                  <a:lnTo>
                    <a:pt x="216268" y="222618"/>
                  </a:lnTo>
                  <a:lnTo>
                    <a:pt x="230162" y="202971"/>
                  </a:lnTo>
                  <a:lnTo>
                    <a:pt x="240233" y="181063"/>
                  </a:lnTo>
                  <a:lnTo>
                    <a:pt x="246278" y="157175"/>
                  </a:lnTo>
                  <a:lnTo>
                    <a:pt x="248285" y="131305"/>
                  </a:lnTo>
                  <a:close/>
                </a:path>
                <a:path w="787400" h="393700">
                  <a:moveTo>
                    <a:pt x="535330" y="138468"/>
                  </a:moveTo>
                  <a:lnTo>
                    <a:pt x="534543" y="111150"/>
                  </a:lnTo>
                  <a:lnTo>
                    <a:pt x="533107" y="102654"/>
                  </a:lnTo>
                  <a:lnTo>
                    <a:pt x="530402" y="86537"/>
                  </a:lnTo>
                  <a:lnTo>
                    <a:pt x="512038" y="45364"/>
                  </a:lnTo>
                  <a:lnTo>
                    <a:pt x="491147" y="23431"/>
                  </a:lnTo>
                  <a:lnTo>
                    <a:pt x="491147" y="102654"/>
                  </a:lnTo>
                  <a:lnTo>
                    <a:pt x="345528" y="102654"/>
                  </a:lnTo>
                  <a:lnTo>
                    <a:pt x="361594" y="66116"/>
                  </a:lnTo>
                  <a:lnTo>
                    <a:pt x="393052" y="42748"/>
                  </a:lnTo>
                  <a:lnTo>
                    <a:pt x="418338" y="38201"/>
                  </a:lnTo>
                  <a:lnTo>
                    <a:pt x="432054" y="39331"/>
                  </a:lnTo>
                  <a:lnTo>
                    <a:pt x="431736" y="39331"/>
                  </a:lnTo>
                  <a:lnTo>
                    <a:pt x="443928" y="42595"/>
                  </a:lnTo>
                  <a:lnTo>
                    <a:pt x="474878" y="65328"/>
                  </a:lnTo>
                  <a:lnTo>
                    <a:pt x="491147" y="102654"/>
                  </a:lnTo>
                  <a:lnTo>
                    <a:pt x="491147" y="23431"/>
                  </a:lnTo>
                  <a:lnTo>
                    <a:pt x="472795" y="11341"/>
                  </a:lnTo>
                  <a:lnTo>
                    <a:pt x="447471" y="2832"/>
                  </a:lnTo>
                  <a:lnTo>
                    <a:pt x="418338" y="0"/>
                  </a:lnTo>
                  <a:lnTo>
                    <a:pt x="392277" y="2336"/>
                  </a:lnTo>
                  <a:lnTo>
                    <a:pt x="348576" y="20980"/>
                  </a:lnTo>
                  <a:lnTo>
                    <a:pt x="316674" y="57175"/>
                  </a:lnTo>
                  <a:lnTo>
                    <a:pt x="300405" y="104165"/>
                  </a:lnTo>
                  <a:lnTo>
                    <a:pt x="298373" y="131305"/>
                  </a:lnTo>
                  <a:lnTo>
                    <a:pt x="300634" y="161544"/>
                  </a:lnTo>
                  <a:lnTo>
                    <a:pt x="318693" y="210032"/>
                  </a:lnTo>
                  <a:lnTo>
                    <a:pt x="353415" y="242519"/>
                  </a:lnTo>
                  <a:lnTo>
                    <a:pt x="396544" y="258775"/>
                  </a:lnTo>
                  <a:lnTo>
                    <a:pt x="420738" y="260807"/>
                  </a:lnTo>
                  <a:lnTo>
                    <a:pt x="444017" y="258902"/>
                  </a:lnTo>
                  <a:lnTo>
                    <a:pt x="485190" y="243700"/>
                  </a:lnTo>
                  <a:lnTo>
                    <a:pt x="519658" y="212318"/>
                  </a:lnTo>
                  <a:lnTo>
                    <a:pt x="533527" y="190385"/>
                  </a:lnTo>
                  <a:lnTo>
                    <a:pt x="497713" y="170700"/>
                  </a:lnTo>
                  <a:lnTo>
                    <a:pt x="492760" y="180213"/>
                  </a:lnTo>
                  <a:lnTo>
                    <a:pt x="486829" y="189052"/>
                  </a:lnTo>
                  <a:lnTo>
                    <a:pt x="448627" y="218147"/>
                  </a:lnTo>
                  <a:lnTo>
                    <a:pt x="421322" y="222618"/>
                  </a:lnTo>
                  <a:lnTo>
                    <a:pt x="405549" y="221170"/>
                  </a:lnTo>
                  <a:lnTo>
                    <a:pt x="365810" y="199339"/>
                  </a:lnTo>
                  <a:lnTo>
                    <a:pt x="344220" y="156362"/>
                  </a:lnTo>
                  <a:lnTo>
                    <a:pt x="342544" y="138468"/>
                  </a:lnTo>
                  <a:lnTo>
                    <a:pt x="535330" y="138468"/>
                  </a:lnTo>
                  <a:close/>
                </a:path>
                <a:path w="787400" h="393700">
                  <a:moveTo>
                    <a:pt x="787260" y="177863"/>
                  </a:moveTo>
                  <a:lnTo>
                    <a:pt x="769950" y="132499"/>
                  </a:lnTo>
                  <a:lnTo>
                    <a:pt x="741299" y="116382"/>
                  </a:lnTo>
                  <a:lnTo>
                    <a:pt x="753579" y="106654"/>
                  </a:lnTo>
                  <a:lnTo>
                    <a:pt x="762342" y="94754"/>
                  </a:lnTo>
                  <a:lnTo>
                    <a:pt x="767600" y="80683"/>
                  </a:lnTo>
                  <a:lnTo>
                    <a:pt x="769353" y="64452"/>
                  </a:lnTo>
                  <a:lnTo>
                    <a:pt x="768007" y="50774"/>
                  </a:lnTo>
                  <a:lnTo>
                    <a:pt x="747864" y="17310"/>
                  </a:lnTo>
                  <a:lnTo>
                    <a:pt x="707123" y="1092"/>
                  </a:lnTo>
                  <a:lnTo>
                    <a:pt x="689368" y="12"/>
                  </a:lnTo>
                  <a:lnTo>
                    <a:pt x="674344" y="863"/>
                  </a:lnTo>
                  <a:lnTo>
                    <a:pt x="635063" y="13728"/>
                  </a:lnTo>
                  <a:lnTo>
                    <a:pt x="603427" y="44767"/>
                  </a:lnTo>
                  <a:lnTo>
                    <a:pt x="633272" y="69227"/>
                  </a:lnTo>
                  <a:lnTo>
                    <a:pt x="637222" y="62966"/>
                  </a:lnTo>
                  <a:lnTo>
                    <a:pt x="641921" y="57302"/>
                  </a:lnTo>
                  <a:lnTo>
                    <a:pt x="678522" y="38798"/>
                  </a:lnTo>
                  <a:lnTo>
                    <a:pt x="687590" y="38201"/>
                  </a:lnTo>
                  <a:lnTo>
                    <a:pt x="697623" y="38760"/>
                  </a:lnTo>
                  <a:lnTo>
                    <a:pt x="729284" y="64947"/>
                  </a:lnTo>
                  <a:lnTo>
                    <a:pt x="729957" y="72809"/>
                  </a:lnTo>
                  <a:lnTo>
                    <a:pt x="729145" y="79603"/>
                  </a:lnTo>
                  <a:lnTo>
                    <a:pt x="695121" y="101663"/>
                  </a:lnTo>
                  <a:lnTo>
                    <a:pt x="684606" y="102069"/>
                  </a:lnTo>
                  <a:lnTo>
                    <a:pt x="663714" y="102069"/>
                  </a:lnTo>
                  <a:lnTo>
                    <a:pt x="663714" y="141452"/>
                  </a:lnTo>
                  <a:lnTo>
                    <a:pt x="688784" y="141452"/>
                  </a:lnTo>
                  <a:lnTo>
                    <a:pt x="701840" y="141973"/>
                  </a:lnTo>
                  <a:lnTo>
                    <a:pt x="740549" y="161747"/>
                  </a:lnTo>
                  <a:lnTo>
                    <a:pt x="744283" y="178460"/>
                  </a:lnTo>
                  <a:lnTo>
                    <a:pt x="743204" y="189357"/>
                  </a:lnTo>
                  <a:lnTo>
                    <a:pt x="709663" y="220230"/>
                  </a:lnTo>
                  <a:lnTo>
                    <a:pt x="685203" y="222618"/>
                  </a:lnTo>
                  <a:lnTo>
                    <a:pt x="673709" y="221830"/>
                  </a:lnTo>
                  <a:lnTo>
                    <a:pt x="637413" y="204076"/>
                  </a:lnTo>
                  <a:lnTo>
                    <a:pt x="622528" y="182029"/>
                  </a:lnTo>
                  <a:lnTo>
                    <a:pt x="585520" y="197548"/>
                  </a:lnTo>
                  <a:lnTo>
                    <a:pt x="608685" y="231698"/>
                  </a:lnTo>
                  <a:lnTo>
                    <a:pt x="648347" y="255600"/>
                  </a:lnTo>
                  <a:lnTo>
                    <a:pt x="684606" y="260819"/>
                  </a:lnTo>
                  <a:lnTo>
                    <a:pt x="705561" y="259626"/>
                  </a:lnTo>
                  <a:lnTo>
                    <a:pt x="755027" y="241731"/>
                  </a:lnTo>
                  <a:lnTo>
                    <a:pt x="785241" y="196850"/>
                  </a:lnTo>
                  <a:lnTo>
                    <a:pt x="787260" y="17786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571523" y="7560282"/>
              <a:ext cx="208894" cy="247688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13807847" y="7554321"/>
              <a:ext cx="1903730" cy="393700"/>
            </a:xfrm>
            <a:custGeom>
              <a:avLst/>
              <a:gdLst/>
              <a:ahLst/>
              <a:cxnLst/>
              <a:rect l="l" t="t" r="r" b="b"/>
              <a:pathLst>
                <a:path w="1903730" h="393700">
                  <a:moveTo>
                    <a:pt x="262610" y="130708"/>
                  </a:moveTo>
                  <a:lnTo>
                    <a:pt x="253276" y="78943"/>
                  </a:lnTo>
                  <a:lnTo>
                    <a:pt x="226288" y="38201"/>
                  </a:lnTo>
                  <a:lnTo>
                    <a:pt x="218440" y="31419"/>
                  </a:lnTo>
                  <a:lnTo>
                    <a:pt x="218440" y="130708"/>
                  </a:lnTo>
                  <a:lnTo>
                    <a:pt x="216839" y="151041"/>
                  </a:lnTo>
                  <a:lnTo>
                    <a:pt x="192773" y="198145"/>
                  </a:lnTo>
                  <a:lnTo>
                    <a:pt x="148577" y="221094"/>
                  </a:lnTo>
                  <a:lnTo>
                    <a:pt x="131305" y="222618"/>
                  </a:lnTo>
                  <a:lnTo>
                    <a:pt x="114033" y="221094"/>
                  </a:lnTo>
                  <a:lnTo>
                    <a:pt x="69824" y="198145"/>
                  </a:lnTo>
                  <a:lnTo>
                    <a:pt x="45770" y="151041"/>
                  </a:lnTo>
                  <a:lnTo>
                    <a:pt x="44170" y="130708"/>
                  </a:lnTo>
                  <a:lnTo>
                    <a:pt x="45745" y="110363"/>
                  </a:lnTo>
                  <a:lnTo>
                    <a:pt x="69519" y="62966"/>
                  </a:lnTo>
                  <a:lnTo>
                    <a:pt x="113779" y="39751"/>
                  </a:lnTo>
                  <a:lnTo>
                    <a:pt x="131305" y="38201"/>
                  </a:lnTo>
                  <a:lnTo>
                    <a:pt x="148882" y="39751"/>
                  </a:lnTo>
                  <a:lnTo>
                    <a:pt x="193078" y="62661"/>
                  </a:lnTo>
                  <a:lnTo>
                    <a:pt x="216852" y="110121"/>
                  </a:lnTo>
                  <a:lnTo>
                    <a:pt x="218440" y="130708"/>
                  </a:lnTo>
                  <a:lnTo>
                    <a:pt x="218440" y="31419"/>
                  </a:lnTo>
                  <a:lnTo>
                    <a:pt x="205435" y="20815"/>
                  </a:lnTo>
                  <a:lnTo>
                    <a:pt x="183146" y="9258"/>
                  </a:lnTo>
                  <a:lnTo>
                    <a:pt x="158445" y="2324"/>
                  </a:lnTo>
                  <a:lnTo>
                    <a:pt x="131305" y="12"/>
                  </a:lnTo>
                  <a:lnTo>
                    <a:pt x="104165" y="2324"/>
                  </a:lnTo>
                  <a:lnTo>
                    <a:pt x="57162" y="20815"/>
                  </a:lnTo>
                  <a:lnTo>
                    <a:pt x="20980" y="56743"/>
                  </a:lnTo>
                  <a:lnTo>
                    <a:pt x="2324" y="103593"/>
                  </a:lnTo>
                  <a:lnTo>
                    <a:pt x="0" y="130708"/>
                  </a:lnTo>
                  <a:lnTo>
                    <a:pt x="2324" y="157568"/>
                  </a:lnTo>
                  <a:lnTo>
                    <a:pt x="20980" y="204127"/>
                  </a:lnTo>
                  <a:lnTo>
                    <a:pt x="57162" y="240017"/>
                  </a:lnTo>
                  <a:lnTo>
                    <a:pt x="104165" y="258508"/>
                  </a:lnTo>
                  <a:lnTo>
                    <a:pt x="131305" y="260819"/>
                  </a:lnTo>
                  <a:lnTo>
                    <a:pt x="158445" y="258508"/>
                  </a:lnTo>
                  <a:lnTo>
                    <a:pt x="205435" y="240017"/>
                  </a:lnTo>
                  <a:lnTo>
                    <a:pt x="241617" y="204127"/>
                  </a:lnTo>
                  <a:lnTo>
                    <a:pt x="260273" y="157568"/>
                  </a:lnTo>
                  <a:lnTo>
                    <a:pt x="262610" y="130708"/>
                  </a:lnTo>
                  <a:close/>
                </a:path>
                <a:path w="1903730" h="393700">
                  <a:moveTo>
                    <a:pt x="666661" y="5969"/>
                  </a:moveTo>
                  <a:lnTo>
                    <a:pt x="467309" y="5969"/>
                  </a:lnTo>
                  <a:lnTo>
                    <a:pt x="467309" y="45339"/>
                  </a:lnTo>
                  <a:lnTo>
                    <a:pt x="467309" y="253619"/>
                  </a:lnTo>
                  <a:lnTo>
                    <a:pt x="510286" y="253619"/>
                  </a:lnTo>
                  <a:lnTo>
                    <a:pt x="510286" y="45339"/>
                  </a:lnTo>
                  <a:lnTo>
                    <a:pt x="623684" y="45339"/>
                  </a:lnTo>
                  <a:lnTo>
                    <a:pt x="623684" y="253619"/>
                  </a:lnTo>
                  <a:lnTo>
                    <a:pt x="666661" y="253619"/>
                  </a:lnTo>
                  <a:lnTo>
                    <a:pt x="666661" y="45339"/>
                  </a:lnTo>
                  <a:lnTo>
                    <a:pt x="666661" y="5969"/>
                  </a:lnTo>
                  <a:close/>
                </a:path>
                <a:path w="1903730" h="393700">
                  <a:moveTo>
                    <a:pt x="994943" y="130708"/>
                  </a:moveTo>
                  <a:lnTo>
                    <a:pt x="985608" y="78943"/>
                  </a:lnTo>
                  <a:lnTo>
                    <a:pt x="958621" y="38201"/>
                  </a:lnTo>
                  <a:lnTo>
                    <a:pt x="950772" y="31419"/>
                  </a:lnTo>
                  <a:lnTo>
                    <a:pt x="950772" y="130708"/>
                  </a:lnTo>
                  <a:lnTo>
                    <a:pt x="949172" y="151041"/>
                  </a:lnTo>
                  <a:lnTo>
                    <a:pt x="925106" y="198145"/>
                  </a:lnTo>
                  <a:lnTo>
                    <a:pt x="880910" y="221094"/>
                  </a:lnTo>
                  <a:lnTo>
                    <a:pt x="863638" y="222618"/>
                  </a:lnTo>
                  <a:lnTo>
                    <a:pt x="846366" y="221094"/>
                  </a:lnTo>
                  <a:lnTo>
                    <a:pt x="802157" y="198145"/>
                  </a:lnTo>
                  <a:lnTo>
                    <a:pt x="778103" y="151041"/>
                  </a:lnTo>
                  <a:lnTo>
                    <a:pt x="776503" y="130708"/>
                  </a:lnTo>
                  <a:lnTo>
                    <a:pt x="778078" y="110363"/>
                  </a:lnTo>
                  <a:lnTo>
                    <a:pt x="801865" y="62966"/>
                  </a:lnTo>
                  <a:lnTo>
                    <a:pt x="846124" y="39751"/>
                  </a:lnTo>
                  <a:lnTo>
                    <a:pt x="863638" y="38201"/>
                  </a:lnTo>
                  <a:lnTo>
                    <a:pt x="881214" y="39751"/>
                  </a:lnTo>
                  <a:lnTo>
                    <a:pt x="925410" y="62661"/>
                  </a:lnTo>
                  <a:lnTo>
                    <a:pt x="949185" y="110121"/>
                  </a:lnTo>
                  <a:lnTo>
                    <a:pt x="950772" y="130708"/>
                  </a:lnTo>
                  <a:lnTo>
                    <a:pt x="950772" y="31419"/>
                  </a:lnTo>
                  <a:lnTo>
                    <a:pt x="937768" y="20815"/>
                  </a:lnTo>
                  <a:lnTo>
                    <a:pt x="915479" y="9258"/>
                  </a:lnTo>
                  <a:lnTo>
                    <a:pt x="890778" y="2324"/>
                  </a:lnTo>
                  <a:lnTo>
                    <a:pt x="863638" y="12"/>
                  </a:lnTo>
                  <a:lnTo>
                    <a:pt x="836498" y="2324"/>
                  </a:lnTo>
                  <a:lnTo>
                    <a:pt x="789495" y="20815"/>
                  </a:lnTo>
                  <a:lnTo>
                    <a:pt x="753313" y="56743"/>
                  </a:lnTo>
                  <a:lnTo>
                    <a:pt x="734669" y="103593"/>
                  </a:lnTo>
                  <a:lnTo>
                    <a:pt x="732332" y="130708"/>
                  </a:lnTo>
                  <a:lnTo>
                    <a:pt x="734669" y="157568"/>
                  </a:lnTo>
                  <a:lnTo>
                    <a:pt x="753313" y="204127"/>
                  </a:lnTo>
                  <a:lnTo>
                    <a:pt x="789495" y="240017"/>
                  </a:lnTo>
                  <a:lnTo>
                    <a:pt x="836498" y="258508"/>
                  </a:lnTo>
                  <a:lnTo>
                    <a:pt x="863638" y="260819"/>
                  </a:lnTo>
                  <a:lnTo>
                    <a:pt x="890778" y="258508"/>
                  </a:lnTo>
                  <a:lnTo>
                    <a:pt x="937768" y="240017"/>
                  </a:lnTo>
                  <a:lnTo>
                    <a:pt x="973950" y="204127"/>
                  </a:lnTo>
                  <a:lnTo>
                    <a:pt x="992606" y="157568"/>
                  </a:lnTo>
                  <a:lnTo>
                    <a:pt x="994943" y="130708"/>
                  </a:lnTo>
                  <a:close/>
                </a:path>
                <a:path w="1903730" h="393700">
                  <a:moveTo>
                    <a:pt x="1289786" y="214261"/>
                  </a:moveTo>
                  <a:lnTo>
                    <a:pt x="1252778" y="214261"/>
                  </a:lnTo>
                  <a:lnTo>
                    <a:pt x="1252778" y="45364"/>
                  </a:lnTo>
                  <a:lnTo>
                    <a:pt x="1252778" y="5956"/>
                  </a:lnTo>
                  <a:lnTo>
                    <a:pt x="1209802" y="5956"/>
                  </a:lnTo>
                  <a:lnTo>
                    <a:pt x="1209802" y="45364"/>
                  </a:lnTo>
                  <a:lnTo>
                    <a:pt x="1209802" y="214261"/>
                  </a:lnTo>
                  <a:lnTo>
                    <a:pt x="1091628" y="214261"/>
                  </a:lnTo>
                  <a:lnTo>
                    <a:pt x="1104684" y="199682"/>
                  </a:lnTo>
                  <a:lnTo>
                    <a:pt x="1114005" y="182181"/>
                  </a:lnTo>
                  <a:lnTo>
                    <a:pt x="1119606" y="161785"/>
                  </a:lnTo>
                  <a:lnTo>
                    <a:pt x="1121473" y="138468"/>
                  </a:lnTo>
                  <a:lnTo>
                    <a:pt x="1121473" y="45364"/>
                  </a:lnTo>
                  <a:lnTo>
                    <a:pt x="1209802" y="45364"/>
                  </a:lnTo>
                  <a:lnTo>
                    <a:pt x="1209802" y="5956"/>
                  </a:lnTo>
                  <a:lnTo>
                    <a:pt x="1078496" y="5956"/>
                  </a:lnTo>
                  <a:lnTo>
                    <a:pt x="1078496" y="116370"/>
                  </a:lnTo>
                  <a:lnTo>
                    <a:pt x="1077861" y="137261"/>
                  </a:lnTo>
                  <a:lnTo>
                    <a:pt x="1068349" y="182029"/>
                  </a:lnTo>
                  <a:lnTo>
                    <a:pt x="1036904" y="212026"/>
                  </a:lnTo>
                  <a:lnTo>
                    <a:pt x="1022400" y="214261"/>
                  </a:lnTo>
                  <a:lnTo>
                    <a:pt x="1022400" y="319303"/>
                  </a:lnTo>
                  <a:lnTo>
                    <a:pt x="1061783" y="319303"/>
                  </a:lnTo>
                  <a:lnTo>
                    <a:pt x="1061783" y="253657"/>
                  </a:lnTo>
                  <a:lnTo>
                    <a:pt x="1250391" y="253657"/>
                  </a:lnTo>
                  <a:lnTo>
                    <a:pt x="1250391" y="319303"/>
                  </a:lnTo>
                  <a:lnTo>
                    <a:pt x="1289786" y="319303"/>
                  </a:lnTo>
                  <a:lnTo>
                    <a:pt x="1289786" y="253657"/>
                  </a:lnTo>
                  <a:lnTo>
                    <a:pt x="1289786" y="214261"/>
                  </a:lnTo>
                  <a:close/>
                </a:path>
                <a:path w="1903730" h="393700">
                  <a:moveTo>
                    <a:pt x="1583436" y="131305"/>
                  </a:moveTo>
                  <a:lnTo>
                    <a:pt x="1575308" y="81699"/>
                  </a:lnTo>
                  <a:lnTo>
                    <a:pt x="1550911" y="39103"/>
                  </a:lnTo>
                  <a:lnTo>
                    <a:pt x="1539265" y="27851"/>
                  </a:lnTo>
                  <a:lnTo>
                    <a:pt x="1539265" y="131305"/>
                  </a:lnTo>
                  <a:lnTo>
                    <a:pt x="1537919" y="149339"/>
                  </a:lnTo>
                  <a:lnTo>
                    <a:pt x="1517192" y="196049"/>
                  </a:lnTo>
                  <a:lnTo>
                    <a:pt x="1476006" y="220954"/>
                  </a:lnTo>
                  <a:lnTo>
                    <a:pt x="1458696" y="222618"/>
                  </a:lnTo>
                  <a:lnTo>
                    <a:pt x="1441069" y="220954"/>
                  </a:lnTo>
                  <a:lnTo>
                    <a:pt x="1398714" y="196049"/>
                  </a:lnTo>
                  <a:lnTo>
                    <a:pt x="1381556" y="166598"/>
                  </a:lnTo>
                  <a:lnTo>
                    <a:pt x="1381480" y="166446"/>
                  </a:lnTo>
                  <a:lnTo>
                    <a:pt x="1377264" y="149682"/>
                  </a:lnTo>
                  <a:lnTo>
                    <a:pt x="1377175" y="149339"/>
                  </a:lnTo>
                  <a:lnTo>
                    <a:pt x="1375778" y="131305"/>
                  </a:lnTo>
                  <a:lnTo>
                    <a:pt x="1375740" y="130708"/>
                  </a:lnTo>
                  <a:lnTo>
                    <a:pt x="1377276" y="110934"/>
                  </a:lnTo>
                  <a:lnTo>
                    <a:pt x="1377302" y="110604"/>
                  </a:lnTo>
                  <a:lnTo>
                    <a:pt x="1381963" y="92811"/>
                  </a:lnTo>
                  <a:lnTo>
                    <a:pt x="1382001" y="92659"/>
                  </a:lnTo>
                  <a:lnTo>
                    <a:pt x="1389824" y="76911"/>
                  </a:lnTo>
                  <a:lnTo>
                    <a:pt x="1400810" y="63258"/>
                  </a:lnTo>
                  <a:lnTo>
                    <a:pt x="1413789" y="52298"/>
                  </a:lnTo>
                  <a:lnTo>
                    <a:pt x="1427670" y="44462"/>
                  </a:lnTo>
                  <a:lnTo>
                    <a:pt x="1439862" y="40589"/>
                  </a:lnTo>
                  <a:lnTo>
                    <a:pt x="1442440" y="39763"/>
                  </a:lnTo>
                  <a:lnTo>
                    <a:pt x="1458099" y="38201"/>
                  </a:lnTo>
                  <a:lnTo>
                    <a:pt x="1473733" y="39763"/>
                  </a:lnTo>
                  <a:lnTo>
                    <a:pt x="1488389" y="44462"/>
                  </a:lnTo>
                  <a:lnTo>
                    <a:pt x="1502079" y="52298"/>
                  </a:lnTo>
                  <a:lnTo>
                    <a:pt x="1514805" y="63258"/>
                  </a:lnTo>
                  <a:lnTo>
                    <a:pt x="1525511" y="76911"/>
                  </a:lnTo>
                  <a:lnTo>
                    <a:pt x="1533080" y="92659"/>
                  </a:lnTo>
                  <a:lnTo>
                    <a:pt x="1533156" y="92811"/>
                  </a:lnTo>
                  <a:lnTo>
                    <a:pt x="1537652" y="110604"/>
                  </a:lnTo>
                  <a:lnTo>
                    <a:pt x="1537741" y="110934"/>
                  </a:lnTo>
                  <a:lnTo>
                    <a:pt x="1539227" y="130708"/>
                  </a:lnTo>
                  <a:lnTo>
                    <a:pt x="1539265" y="131305"/>
                  </a:lnTo>
                  <a:lnTo>
                    <a:pt x="1539265" y="27851"/>
                  </a:lnTo>
                  <a:lnTo>
                    <a:pt x="1533207" y="21996"/>
                  </a:lnTo>
                  <a:lnTo>
                    <a:pt x="1512646" y="9779"/>
                  </a:lnTo>
                  <a:lnTo>
                    <a:pt x="1489494" y="2540"/>
                  </a:lnTo>
                  <a:lnTo>
                    <a:pt x="1490192" y="2540"/>
                  </a:lnTo>
                  <a:lnTo>
                    <a:pt x="1462874" y="0"/>
                  </a:lnTo>
                  <a:lnTo>
                    <a:pt x="1438109" y="2540"/>
                  </a:lnTo>
                  <a:lnTo>
                    <a:pt x="1415732" y="10147"/>
                  </a:lnTo>
                  <a:lnTo>
                    <a:pt x="1395730" y="22821"/>
                  </a:lnTo>
                  <a:lnTo>
                    <a:pt x="1378140" y="40589"/>
                  </a:lnTo>
                  <a:lnTo>
                    <a:pt x="1378140" y="5969"/>
                  </a:lnTo>
                  <a:lnTo>
                    <a:pt x="1335151" y="5969"/>
                  </a:lnTo>
                  <a:lnTo>
                    <a:pt x="1335151" y="393319"/>
                  </a:lnTo>
                  <a:lnTo>
                    <a:pt x="1378140" y="393319"/>
                  </a:lnTo>
                  <a:lnTo>
                    <a:pt x="1378140" y="219036"/>
                  </a:lnTo>
                  <a:lnTo>
                    <a:pt x="1395628" y="237312"/>
                  </a:lnTo>
                  <a:lnTo>
                    <a:pt x="1415872" y="250367"/>
                  </a:lnTo>
                  <a:lnTo>
                    <a:pt x="1438884" y="258203"/>
                  </a:lnTo>
                  <a:lnTo>
                    <a:pt x="1464665" y="260807"/>
                  </a:lnTo>
                  <a:lnTo>
                    <a:pt x="1490433" y="258445"/>
                  </a:lnTo>
                  <a:lnTo>
                    <a:pt x="1533715" y="239496"/>
                  </a:lnTo>
                  <a:lnTo>
                    <a:pt x="1565313" y="202971"/>
                  </a:lnTo>
                  <a:lnTo>
                    <a:pt x="1581429" y="157175"/>
                  </a:lnTo>
                  <a:lnTo>
                    <a:pt x="1583436" y="131305"/>
                  </a:lnTo>
                  <a:close/>
                </a:path>
                <a:path w="1903730" h="393700">
                  <a:moveTo>
                    <a:pt x="1830514" y="177266"/>
                  </a:moveTo>
                  <a:lnTo>
                    <a:pt x="1829320" y="161709"/>
                  </a:lnTo>
                  <a:lnTo>
                    <a:pt x="1825739" y="147866"/>
                  </a:lnTo>
                  <a:lnTo>
                    <a:pt x="1821408" y="139065"/>
                  </a:lnTo>
                  <a:lnTo>
                    <a:pt x="1819783" y="135750"/>
                  </a:lnTo>
                  <a:lnTo>
                    <a:pt x="1811464" y="125336"/>
                  </a:lnTo>
                  <a:lnTo>
                    <a:pt x="1797761" y="114630"/>
                  </a:lnTo>
                  <a:lnTo>
                    <a:pt x="1786331" y="109524"/>
                  </a:lnTo>
                  <a:lnTo>
                    <a:pt x="1786331" y="177266"/>
                  </a:lnTo>
                  <a:lnTo>
                    <a:pt x="1785327" y="187071"/>
                  </a:lnTo>
                  <a:lnTo>
                    <a:pt x="1754987" y="213817"/>
                  </a:lnTo>
                  <a:lnTo>
                    <a:pt x="1731987" y="215455"/>
                  </a:lnTo>
                  <a:lnTo>
                    <a:pt x="1692097" y="215455"/>
                  </a:lnTo>
                  <a:lnTo>
                    <a:pt x="1692097" y="139065"/>
                  </a:lnTo>
                  <a:lnTo>
                    <a:pt x="1732622" y="139065"/>
                  </a:lnTo>
                  <a:lnTo>
                    <a:pt x="1770837" y="146227"/>
                  </a:lnTo>
                  <a:lnTo>
                    <a:pt x="1786331" y="177266"/>
                  </a:lnTo>
                  <a:lnTo>
                    <a:pt x="1786331" y="109524"/>
                  </a:lnTo>
                  <a:lnTo>
                    <a:pt x="1780654" y="106984"/>
                  </a:lnTo>
                  <a:lnTo>
                    <a:pt x="1760131" y="102400"/>
                  </a:lnTo>
                  <a:lnTo>
                    <a:pt x="1736178" y="100863"/>
                  </a:lnTo>
                  <a:lnTo>
                    <a:pt x="1692097" y="100863"/>
                  </a:lnTo>
                  <a:lnTo>
                    <a:pt x="1692097" y="5969"/>
                  </a:lnTo>
                  <a:lnTo>
                    <a:pt x="1649056" y="5969"/>
                  </a:lnTo>
                  <a:lnTo>
                    <a:pt x="1649056" y="253657"/>
                  </a:lnTo>
                  <a:lnTo>
                    <a:pt x="1735658" y="253657"/>
                  </a:lnTo>
                  <a:lnTo>
                    <a:pt x="1759165" y="252349"/>
                  </a:lnTo>
                  <a:lnTo>
                    <a:pt x="1808429" y="232765"/>
                  </a:lnTo>
                  <a:lnTo>
                    <a:pt x="1821294" y="215455"/>
                  </a:lnTo>
                  <a:lnTo>
                    <a:pt x="1825015" y="208445"/>
                  </a:lnTo>
                  <a:lnTo>
                    <a:pt x="1829142" y="193713"/>
                  </a:lnTo>
                  <a:lnTo>
                    <a:pt x="1830514" y="177266"/>
                  </a:lnTo>
                  <a:close/>
                </a:path>
                <a:path w="1903730" h="393700">
                  <a:moveTo>
                    <a:pt x="1903336" y="5969"/>
                  </a:moveTo>
                  <a:lnTo>
                    <a:pt x="1860359" y="5969"/>
                  </a:lnTo>
                  <a:lnTo>
                    <a:pt x="1860359" y="253657"/>
                  </a:lnTo>
                  <a:lnTo>
                    <a:pt x="1903336" y="253657"/>
                  </a:lnTo>
                  <a:lnTo>
                    <a:pt x="1903336" y="59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5792357" y="7560282"/>
              <a:ext cx="190988" cy="247688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16033419" y="7554321"/>
              <a:ext cx="1485265" cy="319405"/>
            </a:xfrm>
            <a:custGeom>
              <a:avLst/>
              <a:gdLst/>
              <a:ahLst/>
              <a:cxnLst/>
              <a:rect l="l" t="t" r="r" b="b"/>
              <a:pathLst>
                <a:path w="1485265" h="319404">
                  <a:moveTo>
                    <a:pt x="248297" y="5969"/>
                  </a:moveTo>
                  <a:lnTo>
                    <a:pt x="207708" y="5969"/>
                  </a:lnTo>
                  <a:lnTo>
                    <a:pt x="207708" y="130111"/>
                  </a:lnTo>
                  <a:lnTo>
                    <a:pt x="206311" y="148767"/>
                  </a:lnTo>
                  <a:lnTo>
                    <a:pt x="185331" y="195757"/>
                  </a:lnTo>
                  <a:lnTo>
                    <a:pt x="143014" y="220992"/>
                  </a:lnTo>
                  <a:lnTo>
                    <a:pt x="142595" y="220992"/>
                  </a:lnTo>
                  <a:lnTo>
                    <a:pt x="125349" y="222618"/>
                  </a:lnTo>
                  <a:lnTo>
                    <a:pt x="77838" y="208026"/>
                  </a:lnTo>
                  <a:lnTo>
                    <a:pt x="49618" y="166890"/>
                  </a:lnTo>
                  <a:lnTo>
                    <a:pt x="44183" y="129514"/>
                  </a:lnTo>
                  <a:lnTo>
                    <a:pt x="45643" y="109296"/>
                  </a:lnTo>
                  <a:lnTo>
                    <a:pt x="67754" y="62369"/>
                  </a:lnTo>
                  <a:lnTo>
                    <a:pt x="108991" y="39712"/>
                  </a:lnTo>
                  <a:lnTo>
                    <a:pt x="125349" y="38201"/>
                  </a:lnTo>
                  <a:lnTo>
                    <a:pt x="141071" y="39712"/>
                  </a:lnTo>
                  <a:lnTo>
                    <a:pt x="182651" y="62064"/>
                  </a:lnTo>
                  <a:lnTo>
                    <a:pt x="206146" y="109296"/>
                  </a:lnTo>
                  <a:lnTo>
                    <a:pt x="207708" y="130111"/>
                  </a:lnTo>
                  <a:lnTo>
                    <a:pt x="207708" y="5969"/>
                  </a:lnTo>
                  <a:lnTo>
                    <a:pt x="205320" y="5969"/>
                  </a:lnTo>
                  <a:lnTo>
                    <a:pt x="205320" y="41186"/>
                  </a:lnTo>
                  <a:lnTo>
                    <a:pt x="202514" y="38201"/>
                  </a:lnTo>
                  <a:lnTo>
                    <a:pt x="188391" y="23164"/>
                  </a:lnTo>
                  <a:lnTo>
                    <a:pt x="168617" y="10299"/>
                  </a:lnTo>
                  <a:lnTo>
                    <a:pt x="146011" y="2578"/>
                  </a:lnTo>
                  <a:lnTo>
                    <a:pt x="120573" y="12"/>
                  </a:lnTo>
                  <a:lnTo>
                    <a:pt x="96189" y="2159"/>
                  </a:lnTo>
                  <a:lnTo>
                    <a:pt x="53365" y="19304"/>
                  </a:lnTo>
                  <a:lnTo>
                    <a:pt x="19646" y="53136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197" y="158838"/>
                  </a:lnTo>
                  <a:lnTo>
                    <a:pt x="19812" y="207187"/>
                  </a:lnTo>
                  <a:lnTo>
                    <a:pt x="53759" y="241350"/>
                  </a:lnTo>
                  <a:lnTo>
                    <a:pt x="96443" y="258660"/>
                  </a:lnTo>
                  <a:lnTo>
                    <a:pt x="120573" y="260819"/>
                  </a:lnTo>
                  <a:lnTo>
                    <a:pt x="145567" y="258203"/>
                  </a:lnTo>
                  <a:lnTo>
                    <a:pt x="168021" y="250380"/>
                  </a:lnTo>
                  <a:lnTo>
                    <a:pt x="187947" y="237324"/>
                  </a:lnTo>
                  <a:lnTo>
                    <a:pt x="201917" y="222618"/>
                  </a:lnTo>
                  <a:lnTo>
                    <a:pt x="205320" y="219036"/>
                  </a:lnTo>
                  <a:lnTo>
                    <a:pt x="205320" y="253657"/>
                  </a:lnTo>
                  <a:lnTo>
                    <a:pt x="248297" y="253657"/>
                  </a:lnTo>
                  <a:lnTo>
                    <a:pt x="248297" y="219036"/>
                  </a:lnTo>
                  <a:lnTo>
                    <a:pt x="248297" y="41186"/>
                  </a:lnTo>
                  <a:lnTo>
                    <a:pt x="248297" y="5969"/>
                  </a:lnTo>
                  <a:close/>
                </a:path>
                <a:path w="1485265" h="319404">
                  <a:moveTo>
                    <a:pt x="550951" y="138468"/>
                  </a:moveTo>
                  <a:lnTo>
                    <a:pt x="550164" y="111150"/>
                  </a:lnTo>
                  <a:lnTo>
                    <a:pt x="548728" y="102654"/>
                  </a:lnTo>
                  <a:lnTo>
                    <a:pt x="546023" y="86537"/>
                  </a:lnTo>
                  <a:lnTo>
                    <a:pt x="527659" y="45364"/>
                  </a:lnTo>
                  <a:lnTo>
                    <a:pt x="506768" y="23431"/>
                  </a:lnTo>
                  <a:lnTo>
                    <a:pt x="506768" y="102654"/>
                  </a:lnTo>
                  <a:lnTo>
                    <a:pt x="361149" y="102654"/>
                  </a:lnTo>
                  <a:lnTo>
                    <a:pt x="377202" y="66116"/>
                  </a:lnTo>
                  <a:lnTo>
                    <a:pt x="408673" y="42748"/>
                  </a:lnTo>
                  <a:lnTo>
                    <a:pt x="433959" y="38201"/>
                  </a:lnTo>
                  <a:lnTo>
                    <a:pt x="447662" y="39331"/>
                  </a:lnTo>
                  <a:lnTo>
                    <a:pt x="447357" y="39331"/>
                  </a:lnTo>
                  <a:lnTo>
                    <a:pt x="459549" y="42595"/>
                  </a:lnTo>
                  <a:lnTo>
                    <a:pt x="490499" y="65328"/>
                  </a:lnTo>
                  <a:lnTo>
                    <a:pt x="506768" y="102654"/>
                  </a:lnTo>
                  <a:lnTo>
                    <a:pt x="506768" y="23431"/>
                  </a:lnTo>
                  <a:lnTo>
                    <a:pt x="488416" y="11341"/>
                  </a:lnTo>
                  <a:lnTo>
                    <a:pt x="463092" y="2832"/>
                  </a:lnTo>
                  <a:lnTo>
                    <a:pt x="433959" y="0"/>
                  </a:lnTo>
                  <a:lnTo>
                    <a:pt x="407898" y="2336"/>
                  </a:lnTo>
                  <a:lnTo>
                    <a:pt x="364197" y="20980"/>
                  </a:lnTo>
                  <a:lnTo>
                    <a:pt x="332295" y="57175"/>
                  </a:lnTo>
                  <a:lnTo>
                    <a:pt x="316026" y="104165"/>
                  </a:lnTo>
                  <a:lnTo>
                    <a:pt x="313994" y="131305"/>
                  </a:lnTo>
                  <a:lnTo>
                    <a:pt x="316255" y="161544"/>
                  </a:lnTo>
                  <a:lnTo>
                    <a:pt x="334302" y="210032"/>
                  </a:lnTo>
                  <a:lnTo>
                    <a:pt x="369036" y="242519"/>
                  </a:lnTo>
                  <a:lnTo>
                    <a:pt x="412153" y="258775"/>
                  </a:lnTo>
                  <a:lnTo>
                    <a:pt x="436359" y="260807"/>
                  </a:lnTo>
                  <a:lnTo>
                    <a:pt x="459625" y="258902"/>
                  </a:lnTo>
                  <a:lnTo>
                    <a:pt x="500811" y="243700"/>
                  </a:lnTo>
                  <a:lnTo>
                    <a:pt x="535266" y="212318"/>
                  </a:lnTo>
                  <a:lnTo>
                    <a:pt x="549148" y="190385"/>
                  </a:lnTo>
                  <a:lnTo>
                    <a:pt x="513334" y="170700"/>
                  </a:lnTo>
                  <a:lnTo>
                    <a:pt x="508381" y="180213"/>
                  </a:lnTo>
                  <a:lnTo>
                    <a:pt x="502450" y="189052"/>
                  </a:lnTo>
                  <a:lnTo>
                    <a:pt x="464248" y="218147"/>
                  </a:lnTo>
                  <a:lnTo>
                    <a:pt x="436943" y="222618"/>
                  </a:lnTo>
                  <a:lnTo>
                    <a:pt x="421157" y="221170"/>
                  </a:lnTo>
                  <a:lnTo>
                    <a:pt x="381431" y="199339"/>
                  </a:lnTo>
                  <a:lnTo>
                    <a:pt x="359841" y="156362"/>
                  </a:lnTo>
                  <a:lnTo>
                    <a:pt x="358165" y="138468"/>
                  </a:lnTo>
                  <a:lnTo>
                    <a:pt x="550951" y="138468"/>
                  </a:lnTo>
                  <a:close/>
                </a:path>
                <a:path w="1485265" h="319404">
                  <a:moveTo>
                    <a:pt x="778941" y="5994"/>
                  </a:moveTo>
                  <a:lnTo>
                    <a:pt x="580796" y="5994"/>
                  </a:lnTo>
                  <a:lnTo>
                    <a:pt x="580796" y="45364"/>
                  </a:lnTo>
                  <a:lnTo>
                    <a:pt x="658380" y="45364"/>
                  </a:lnTo>
                  <a:lnTo>
                    <a:pt x="658380" y="253644"/>
                  </a:lnTo>
                  <a:lnTo>
                    <a:pt x="701357" y="253644"/>
                  </a:lnTo>
                  <a:lnTo>
                    <a:pt x="701357" y="45364"/>
                  </a:lnTo>
                  <a:lnTo>
                    <a:pt x="778941" y="45364"/>
                  </a:lnTo>
                  <a:lnTo>
                    <a:pt x="778941" y="5994"/>
                  </a:lnTo>
                  <a:close/>
                </a:path>
                <a:path w="1485265" h="319404">
                  <a:moveTo>
                    <a:pt x="1192517" y="214261"/>
                  </a:moveTo>
                  <a:lnTo>
                    <a:pt x="1155522" y="214261"/>
                  </a:lnTo>
                  <a:lnTo>
                    <a:pt x="1155522" y="45364"/>
                  </a:lnTo>
                  <a:lnTo>
                    <a:pt x="1155522" y="5956"/>
                  </a:lnTo>
                  <a:lnTo>
                    <a:pt x="1112545" y="5956"/>
                  </a:lnTo>
                  <a:lnTo>
                    <a:pt x="1112545" y="45364"/>
                  </a:lnTo>
                  <a:lnTo>
                    <a:pt x="1112545" y="214261"/>
                  </a:lnTo>
                  <a:lnTo>
                    <a:pt x="994371" y="214261"/>
                  </a:lnTo>
                  <a:lnTo>
                    <a:pt x="1007414" y="199682"/>
                  </a:lnTo>
                  <a:lnTo>
                    <a:pt x="1016749" y="182181"/>
                  </a:lnTo>
                  <a:lnTo>
                    <a:pt x="1022350" y="161785"/>
                  </a:lnTo>
                  <a:lnTo>
                    <a:pt x="1024216" y="138468"/>
                  </a:lnTo>
                  <a:lnTo>
                    <a:pt x="1024216" y="45364"/>
                  </a:lnTo>
                  <a:lnTo>
                    <a:pt x="1112545" y="45364"/>
                  </a:lnTo>
                  <a:lnTo>
                    <a:pt x="1112545" y="5956"/>
                  </a:lnTo>
                  <a:lnTo>
                    <a:pt x="981240" y="5956"/>
                  </a:lnTo>
                  <a:lnTo>
                    <a:pt x="981240" y="116370"/>
                  </a:lnTo>
                  <a:lnTo>
                    <a:pt x="980605" y="137261"/>
                  </a:lnTo>
                  <a:lnTo>
                    <a:pt x="971092" y="182029"/>
                  </a:lnTo>
                  <a:lnTo>
                    <a:pt x="939647" y="212026"/>
                  </a:lnTo>
                  <a:lnTo>
                    <a:pt x="925131" y="214261"/>
                  </a:lnTo>
                  <a:lnTo>
                    <a:pt x="925131" y="319303"/>
                  </a:lnTo>
                  <a:lnTo>
                    <a:pt x="964526" y="319303"/>
                  </a:lnTo>
                  <a:lnTo>
                    <a:pt x="964526" y="253657"/>
                  </a:lnTo>
                  <a:lnTo>
                    <a:pt x="1153134" y="253657"/>
                  </a:lnTo>
                  <a:lnTo>
                    <a:pt x="1153134" y="319303"/>
                  </a:lnTo>
                  <a:lnTo>
                    <a:pt x="1192517" y="319303"/>
                  </a:lnTo>
                  <a:lnTo>
                    <a:pt x="1192517" y="253657"/>
                  </a:lnTo>
                  <a:lnTo>
                    <a:pt x="1192517" y="214261"/>
                  </a:lnTo>
                  <a:close/>
                </a:path>
                <a:path w="1485265" h="319404">
                  <a:moveTo>
                    <a:pt x="1484998" y="130708"/>
                  </a:moveTo>
                  <a:lnTo>
                    <a:pt x="1475663" y="78943"/>
                  </a:lnTo>
                  <a:lnTo>
                    <a:pt x="1448676" y="38201"/>
                  </a:lnTo>
                  <a:lnTo>
                    <a:pt x="1440827" y="31419"/>
                  </a:lnTo>
                  <a:lnTo>
                    <a:pt x="1440827" y="130708"/>
                  </a:lnTo>
                  <a:lnTo>
                    <a:pt x="1439227" y="151041"/>
                  </a:lnTo>
                  <a:lnTo>
                    <a:pt x="1415161" y="198145"/>
                  </a:lnTo>
                  <a:lnTo>
                    <a:pt x="1370965" y="221094"/>
                  </a:lnTo>
                  <a:lnTo>
                    <a:pt x="1353693" y="222618"/>
                  </a:lnTo>
                  <a:lnTo>
                    <a:pt x="1336421" y="221094"/>
                  </a:lnTo>
                  <a:lnTo>
                    <a:pt x="1292212" y="198145"/>
                  </a:lnTo>
                  <a:lnTo>
                    <a:pt x="1268158" y="151041"/>
                  </a:lnTo>
                  <a:lnTo>
                    <a:pt x="1266545" y="130708"/>
                  </a:lnTo>
                  <a:lnTo>
                    <a:pt x="1268133" y="110363"/>
                  </a:lnTo>
                  <a:lnTo>
                    <a:pt x="1291907" y="62966"/>
                  </a:lnTo>
                  <a:lnTo>
                    <a:pt x="1336167" y="39751"/>
                  </a:lnTo>
                  <a:lnTo>
                    <a:pt x="1353693" y="38201"/>
                  </a:lnTo>
                  <a:lnTo>
                    <a:pt x="1371269" y="39751"/>
                  </a:lnTo>
                  <a:lnTo>
                    <a:pt x="1415465" y="62661"/>
                  </a:lnTo>
                  <a:lnTo>
                    <a:pt x="1439240" y="110121"/>
                  </a:lnTo>
                  <a:lnTo>
                    <a:pt x="1440827" y="130708"/>
                  </a:lnTo>
                  <a:lnTo>
                    <a:pt x="1440827" y="31419"/>
                  </a:lnTo>
                  <a:lnTo>
                    <a:pt x="1427822" y="20815"/>
                  </a:lnTo>
                  <a:lnTo>
                    <a:pt x="1405534" y="9258"/>
                  </a:lnTo>
                  <a:lnTo>
                    <a:pt x="1380820" y="2324"/>
                  </a:lnTo>
                  <a:lnTo>
                    <a:pt x="1353693" y="12"/>
                  </a:lnTo>
                  <a:lnTo>
                    <a:pt x="1326540" y="2324"/>
                  </a:lnTo>
                  <a:lnTo>
                    <a:pt x="1279537" y="20815"/>
                  </a:lnTo>
                  <a:lnTo>
                    <a:pt x="1243368" y="56743"/>
                  </a:lnTo>
                  <a:lnTo>
                    <a:pt x="1224711" y="103593"/>
                  </a:lnTo>
                  <a:lnTo>
                    <a:pt x="1222387" y="130708"/>
                  </a:lnTo>
                  <a:lnTo>
                    <a:pt x="1224711" y="157568"/>
                  </a:lnTo>
                  <a:lnTo>
                    <a:pt x="1243368" y="204127"/>
                  </a:lnTo>
                  <a:lnTo>
                    <a:pt x="1279537" y="240017"/>
                  </a:lnTo>
                  <a:lnTo>
                    <a:pt x="1326540" y="258508"/>
                  </a:lnTo>
                  <a:lnTo>
                    <a:pt x="1353693" y="260819"/>
                  </a:lnTo>
                  <a:lnTo>
                    <a:pt x="1380820" y="258508"/>
                  </a:lnTo>
                  <a:lnTo>
                    <a:pt x="1427822" y="240017"/>
                  </a:lnTo>
                  <a:lnTo>
                    <a:pt x="1464005" y="204127"/>
                  </a:lnTo>
                  <a:lnTo>
                    <a:pt x="1482661" y="157568"/>
                  </a:lnTo>
                  <a:lnTo>
                    <a:pt x="1484998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7584030" y="7560282"/>
              <a:ext cx="190988" cy="247688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17825174" y="7541202"/>
              <a:ext cx="1254760" cy="407034"/>
            </a:xfrm>
            <a:custGeom>
              <a:avLst/>
              <a:gdLst/>
              <a:ahLst/>
              <a:cxnLst/>
              <a:rect l="l" t="t" r="r" b="b"/>
              <a:pathLst>
                <a:path w="1254759" h="407034">
                  <a:moveTo>
                    <a:pt x="236956" y="151587"/>
                  </a:moveTo>
                  <a:lnTo>
                    <a:pt x="232016" y="99656"/>
                  </a:lnTo>
                  <a:lnTo>
                    <a:pt x="213664" y="58483"/>
                  </a:lnTo>
                  <a:lnTo>
                    <a:pt x="207264" y="51320"/>
                  </a:lnTo>
                  <a:lnTo>
                    <a:pt x="195948" y="38633"/>
                  </a:lnTo>
                  <a:lnTo>
                    <a:pt x="192773" y="36550"/>
                  </a:lnTo>
                  <a:lnTo>
                    <a:pt x="192773" y="115773"/>
                  </a:lnTo>
                  <a:lnTo>
                    <a:pt x="47155" y="115773"/>
                  </a:lnTo>
                  <a:lnTo>
                    <a:pt x="63207" y="79235"/>
                  </a:lnTo>
                  <a:lnTo>
                    <a:pt x="94665" y="55867"/>
                  </a:lnTo>
                  <a:lnTo>
                    <a:pt x="119964" y="51320"/>
                  </a:lnTo>
                  <a:lnTo>
                    <a:pt x="133667" y="52451"/>
                  </a:lnTo>
                  <a:lnTo>
                    <a:pt x="133362" y="52451"/>
                  </a:lnTo>
                  <a:lnTo>
                    <a:pt x="145554" y="55714"/>
                  </a:lnTo>
                  <a:lnTo>
                    <a:pt x="176491" y="78447"/>
                  </a:lnTo>
                  <a:lnTo>
                    <a:pt x="192773" y="115773"/>
                  </a:lnTo>
                  <a:lnTo>
                    <a:pt x="192773" y="36550"/>
                  </a:lnTo>
                  <a:lnTo>
                    <a:pt x="174421" y="24460"/>
                  </a:lnTo>
                  <a:lnTo>
                    <a:pt x="149098" y="15951"/>
                  </a:lnTo>
                  <a:lnTo>
                    <a:pt x="119964" y="13119"/>
                  </a:lnTo>
                  <a:lnTo>
                    <a:pt x="93903" y="15455"/>
                  </a:lnTo>
                  <a:lnTo>
                    <a:pt x="50190" y="34099"/>
                  </a:lnTo>
                  <a:lnTo>
                    <a:pt x="18300" y="70294"/>
                  </a:lnTo>
                  <a:lnTo>
                    <a:pt x="2032" y="117284"/>
                  </a:lnTo>
                  <a:lnTo>
                    <a:pt x="0" y="144424"/>
                  </a:lnTo>
                  <a:lnTo>
                    <a:pt x="2247" y="174663"/>
                  </a:lnTo>
                  <a:lnTo>
                    <a:pt x="20307" y="223151"/>
                  </a:lnTo>
                  <a:lnTo>
                    <a:pt x="55041" y="255638"/>
                  </a:lnTo>
                  <a:lnTo>
                    <a:pt x="98158" y="271894"/>
                  </a:lnTo>
                  <a:lnTo>
                    <a:pt x="122351" y="273926"/>
                  </a:lnTo>
                  <a:lnTo>
                    <a:pt x="145630" y="272021"/>
                  </a:lnTo>
                  <a:lnTo>
                    <a:pt x="186817" y="256819"/>
                  </a:lnTo>
                  <a:lnTo>
                    <a:pt x="221272" y="225437"/>
                  </a:lnTo>
                  <a:lnTo>
                    <a:pt x="235153" y="203504"/>
                  </a:lnTo>
                  <a:lnTo>
                    <a:pt x="199339" y="183819"/>
                  </a:lnTo>
                  <a:lnTo>
                    <a:pt x="194386" y="193332"/>
                  </a:lnTo>
                  <a:lnTo>
                    <a:pt x="188442" y="202171"/>
                  </a:lnTo>
                  <a:lnTo>
                    <a:pt x="150253" y="231267"/>
                  </a:lnTo>
                  <a:lnTo>
                    <a:pt x="122948" y="235737"/>
                  </a:lnTo>
                  <a:lnTo>
                    <a:pt x="107162" y="234289"/>
                  </a:lnTo>
                  <a:lnTo>
                    <a:pt x="67437" y="212458"/>
                  </a:lnTo>
                  <a:lnTo>
                    <a:pt x="45847" y="169481"/>
                  </a:lnTo>
                  <a:lnTo>
                    <a:pt x="44170" y="151587"/>
                  </a:lnTo>
                  <a:lnTo>
                    <a:pt x="236956" y="151587"/>
                  </a:lnTo>
                  <a:close/>
                </a:path>
                <a:path w="1254759" h="407034">
                  <a:moveTo>
                    <a:pt x="550837" y="144424"/>
                  </a:moveTo>
                  <a:lnTo>
                    <a:pt x="542709" y="94818"/>
                  </a:lnTo>
                  <a:lnTo>
                    <a:pt x="518312" y="52222"/>
                  </a:lnTo>
                  <a:lnTo>
                    <a:pt x="506666" y="40970"/>
                  </a:lnTo>
                  <a:lnTo>
                    <a:pt x="506666" y="144424"/>
                  </a:lnTo>
                  <a:lnTo>
                    <a:pt x="505307" y="162458"/>
                  </a:lnTo>
                  <a:lnTo>
                    <a:pt x="484581" y="209169"/>
                  </a:lnTo>
                  <a:lnTo>
                    <a:pt x="443395" y="234073"/>
                  </a:lnTo>
                  <a:lnTo>
                    <a:pt x="426097" y="235737"/>
                  </a:lnTo>
                  <a:lnTo>
                    <a:pt x="408470" y="234073"/>
                  </a:lnTo>
                  <a:lnTo>
                    <a:pt x="366102" y="209169"/>
                  </a:lnTo>
                  <a:lnTo>
                    <a:pt x="344652" y="162801"/>
                  </a:lnTo>
                  <a:lnTo>
                    <a:pt x="343141" y="143827"/>
                  </a:lnTo>
                  <a:lnTo>
                    <a:pt x="344678" y="124053"/>
                  </a:lnTo>
                  <a:lnTo>
                    <a:pt x="344703" y="123723"/>
                  </a:lnTo>
                  <a:lnTo>
                    <a:pt x="349364" y="105930"/>
                  </a:lnTo>
                  <a:lnTo>
                    <a:pt x="349402" y="105778"/>
                  </a:lnTo>
                  <a:lnTo>
                    <a:pt x="357225" y="90030"/>
                  </a:lnTo>
                  <a:lnTo>
                    <a:pt x="368211" y="76377"/>
                  </a:lnTo>
                  <a:lnTo>
                    <a:pt x="381190" y="65417"/>
                  </a:lnTo>
                  <a:lnTo>
                    <a:pt x="395071" y="57581"/>
                  </a:lnTo>
                  <a:lnTo>
                    <a:pt x="407263" y="53708"/>
                  </a:lnTo>
                  <a:lnTo>
                    <a:pt x="409841" y="52882"/>
                  </a:lnTo>
                  <a:lnTo>
                    <a:pt x="425500" y="51320"/>
                  </a:lnTo>
                  <a:lnTo>
                    <a:pt x="441134" y="52882"/>
                  </a:lnTo>
                  <a:lnTo>
                    <a:pt x="455790" y="57581"/>
                  </a:lnTo>
                  <a:lnTo>
                    <a:pt x="469480" y="65417"/>
                  </a:lnTo>
                  <a:lnTo>
                    <a:pt x="482193" y="76377"/>
                  </a:lnTo>
                  <a:lnTo>
                    <a:pt x="492899" y="90030"/>
                  </a:lnTo>
                  <a:lnTo>
                    <a:pt x="500481" y="105778"/>
                  </a:lnTo>
                  <a:lnTo>
                    <a:pt x="500557" y="105930"/>
                  </a:lnTo>
                  <a:lnTo>
                    <a:pt x="505053" y="123723"/>
                  </a:lnTo>
                  <a:lnTo>
                    <a:pt x="505142" y="124053"/>
                  </a:lnTo>
                  <a:lnTo>
                    <a:pt x="506628" y="143827"/>
                  </a:lnTo>
                  <a:lnTo>
                    <a:pt x="506666" y="144424"/>
                  </a:lnTo>
                  <a:lnTo>
                    <a:pt x="506666" y="40970"/>
                  </a:lnTo>
                  <a:lnTo>
                    <a:pt x="500608" y="35115"/>
                  </a:lnTo>
                  <a:lnTo>
                    <a:pt x="480034" y="22898"/>
                  </a:lnTo>
                  <a:lnTo>
                    <a:pt x="456895" y="15659"/>
                  </a:lnTo>
                  <a:lnTo>
                    <a:pt x="457593" y="15659"/>
                  </a:lnTo>
                  <a:lnTo>
                    <a:pt x="430276" y="13119"/>
                  </a:lnTo>
                  <a:lnTo>
                    <a:pt x="405511" y="15659"/>
                  </a:lnTo>
                  <a:lnTo>
                    <a:pt x="383120" y="23266"/>
                  </a:lnTo>
                  <a:lnTo>
                    <a:pt x="363131" y="35941"/>
                  </a:lnTo>
                  <a:lnTo>
                    <a:pt x="345528" y="53708"/>
                  </a:lnTo>
                  <a:lnTo>
                    <a:pt x="345528" y="19088"/>
                  </a:lnTo>
                  <a:lnTo>
                    <a:pt x="302552" y="19088"/>
                  </a:lnTo>
                  <a:lnTo>
                    <a:pt x="302552" y="406438"/>
                  </a:lnTo>
                  <a:lnTo>
                    <a:pt x="345528" y="406438"/>
                  </a:lnTo>
                  <a:lnTo>
                    <a:pt x="345528" y="232156"/>
                  </a:lnTo>
                  <a:lnTo>
                    <a:pt x="363016" y="250431"/>
                  </a:lnTo>
                  <a:lnTo>
                    <a:pt x="383273" y="263486"/>
                  </a:lnTo>
                  <a:lnTo>
                    <a:pt x="406285" y="271322"/>
                  </a:lnTo>
                  <a:lnTo>
                    <a:pt x="432066" y="273926"/>
                  </a:lnTo>
                  <a:lnTo>
                    <a:pt x="457835" y="271564"/>
                  </a:lnTo>
                  <a:lnTo>
                    <a:pt x="501116" y="252615"/>
                  </a:lnTo>
                  <a:lnTo>
                    <a:pt x="532701" y="216090"/>
                  </a:lnTo>
                  <a:lnTo>
                    <a:pt x="548817" y="170294"/>
                  </a:lnTo>
                  <a:lnTo>
                    <a:pt x="550837" y="144424"/>
                  </a:lnTo>
                  <a:close/>
                </a:path>
                <a:path w="1254759" h="407034">
                  <a:moveTo>
                    <a:pt x="828929" y="0"/>
                  </a:moveTo>
                  <a:lnTo>
                    <a:pt x="659434" y="182626"/>
                  </a:lnTo>
                  <a:lnTo>
                    <a:pt x="659434" y="19088"/>
                  </a:lnTo>
                  <a:lnTo>
                    <a:pt x="616458" y="19088"/>
                  </a:lnTo>
                  <a:lnTo>
                    <a:pt x="616458" y="284099"/>
                  </a:lnTo>
                  <a:lnTo>
                    <a:pt x="785964" y="101447"/>
                  </a:lnTo>
                  <a:lnTo>
                    <a:pt x="785964" y="266776"/>
                  </a:lnTo>
                  <a:lnTo>
                    <a:pt x="828929" y="266776"/>
                  </a:lnTo>
                  <a:lnTo>
                    <a:pt x="828929" y="0"/>
                  </a:lnTo>
                  <a:close/>
                </a:path>
                <a:path w="1254759" h="407034">
                  <a:moveTo>
                    <a:pt x="1131582" y="151587"/>
                  </a:moveTo>
                  <a:lnTo>
                    <a:pt x="1130795" y="124269"/>
                  </a:lnTo>
                  <a:lnTo>
                    <a:pt x="1129360" y="115773"/>
                  </a:lnTo>
                  <a:lnTo>
                    <a:pt x="1126655" y="99656"/>
                  </a:lnTo>
                  <a:lnTo>
                    <a:pt x="1108290" y="58483"/>
                  </a:lnTo>
                  <a:lnTo>
                    <a:pt x="1087412" y="36563"/>
                  </a:lnTo>
                  <a:lnTo>
                    <a:pt x="1087412" y="115773"/>
                  </a:lnTo>
                  <a:lnTo>
                    <a:pt x="941793" y="115773"/>
                  </a:lnTo>
                  <a:lnTo>
                    <a:pt x="957846" y="79235"/>
                  </a:lnTo>
                  <a:lnTo>
                    <a:pt x="989304" y="55867"/>
                  </a:lnTo>
                  <a:lnTo>
                    <a:pt x="1014590" y="51320"/>
                  </a:lnTo>
                  <a:lnTo>
                    <a:pt x="1028306" y="52451"/>
                  </a:lnTo>
                  <a:lnTo>
                    <a:pt x="1027988" y="52451"/>
                  </a:lnTo>
                  <a:lnTo>
                    <a:pt x="1040180" y="55714"/>
                  </a:lnTo>
                  <a:lnTo>
                    <a:pt x="1071130" y="78447"/>
                  </a:lnTo>
                  <a:lnTo>
                    <a:pt x="1087412" y="115773"/>
                  </a:lnTo>
                  <a:lnTo>
                    <a:pt x="1087412" y="36563"/>
                  </a:lnTo>
                  <a:lnTo>
                    <a:pt x="1069047" y="24460"/>
                  </a:lnTo>
                  <a:lnTo>
                    <a:pt x="1043724" y="15951"/>
                  </a:lnTo>
                  <a:lnTo>
                    <a:pt x="1014590" y="13119"/>
                  </a:lnTo>
                  <a:lnTo>
                    <a:pt x="988542" y="15455"/>
                  </a:lnTo>
                  <a:lnTo>
                    <a:pt x="944829" y="34099"/>
                  </a:lnTo>
                  <a:lnTo>
                    <a:pt x="912926" y="70294"/>
                  </a:lnTo>
                  <a:lnTo>
                    <a:pt x="896658" y="117284"/>
                  </a:lnTo>
                  <a:lnTo>
                    <a:pt x="894626" y="144424"/>
                  </a:lnTo>
                  <a:lnTo>
                    <a:pt x="896886" y="174663"/>
                  </a:lnTo>
                  <a:lnTo>
                    <a:pt x="914946" y="223151"/>
                  </a:lnTo>
                  <a:lnTo>
                    <a:pt x="949667" y="255638"/>
                  </a:lnTo>
                  <a:lnTo>
                    <a:pt x="992797" y="271894"/>
                  </a:lnTo>
                  <a:lnTo>
                    <a:pt x="1016990" y="273926"/>
                  </a:lnTo>
                  <a:lnTo>
                    <a:pt x="1040269" y="272021"/>
                  </a:lnTo>
                  <a:lnTo>
                    <a:pt x="1081443" y="256819"/>
                  </a:lnTo>
                  <a:lnTo>
                    <a:pt x="1115910" y="225437"/>
                  </a:lnTo>
                  <a:lnTo>
                    <a:pt x="1129779" y="203504"/>
                  </a:lnTo>
                  <a:lnTo>
                    <a:pt x="1093965" y="183819"/>
                  </a:lnTo>
                  <a:lnTo>
                    <a:pt x="1089012" y="193332"/>
                  </a:lnTo>
                  <a:lnTo>
                    <a:pt x="1083081" y="202171"/>
                  </a:lnTo>
                  <a:lnTo>
                    <a:pt x="1044892" y="231267"/>
                  </a:lnTo>
                  <a:lnTo>
                    <a:pt x="1017574" y="235737"/>
                  </a:lnTo>
                  <a:lnTo>
                    <a:pt x="1001801" y="234289"/>
                  </a:lnTo>
                  <a:lnTo>
                    <a:pt x="962075" y="212458"/>
                  </a:lnTo>
                  <a:lnTo>
                    <a:pt x="940473" y="169481"/>
                  </a:lnTo>
                  <a:lnTo>
                    <a:pt x="938809" y="151587"/>
                  </a:lnTo>
                  <a:lnTo>
                    <a:pt x="1131582" y="151587"/>
                  </a:lnTo>
                  <a:close/>
                </a:path>
                <a:path w="1254759" h="407034">
                  <a:moveTo>
                    <a:pt x="1254506" y="234950"/>
                  </a:moveTo>
                  <a:lnTo>
                    <a:pt x="1251521" y="227977"/>
                  </a:lnTo>
                  <a:lnTo>
                    <a:pt x="1239583" y="216039"/>
                  </a:lnTo>
                  <a:lnTo>
                    <a:pt x="1232611" y="213055"/>
                  </a:lnTo>
                  <a:lnTo>
                    <a:pt x="1216685" y="213055"/>
                  </a:lnTo>
                  <a:lnTo>
                    <a:pt x="1209738" y="216039"/>
                  </a:lnTo>
                  <a:lnTo>
                    <a:pt x="1197800" y="227977"/>
                  </a:lnTo>
                  <a:lnTo>
                    <a:pt x="1194828" y="234950"/>
                  </a:lnTo>
                  <a:lnTo>
                    <a:pt x="1194828" y="250875"/>
                  </a:lnTo>
                  <a:lnTo>
                    <a:pt x="1197800" y="257822"/>
                  </a:lnTo>
                  <a:lnTo>
                    <a:pt x="1203769" y="263791"/>
                  </a:lnTo>
                  <a:lnTo>
                    <a:pt x="1209738" y="269760"/>
                  </a:lnTo>
                  <a:lnTo>
                    <a:pt x="1216685" y="272745"/>
                  </a:lnTo>
                  <a:lnTo>
                    <a:pt x="1232611" y="272745"/>
                  </a:lnTo>
                  <a:lnTo>
                    <a:pt x="1239583" y="269760"/>
                  </a:lnTo>
                  <a:lnTo>
                    <a:pt x="1251521" y="257822"/>
                  </a:lnTo>
                  <a:lnTo>
                    <a:pt x="1254506" y="250875"/>
                  </a:lnTo>
                  <a:lnTo>
                    <a:pt x="1254506" y="2349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32270" y="3088366"/>
              <a:ext cx="19635470" cy="6572884"/>
            </a:xfrm>
            <a:custGeom>
              <a:avLst/>
              <a:gdLst/>
              <a:ahLst/>
              <a:cxnLst/>
              <a:rect l="l" t="t" r="r" b="b"/>
              <a:pathLst>
                <a:path w="19635470" h="6572884">
                  <a:moveTo>
                    <a:pt x="1731162" y="6433553"/>
                  </a:moveTo>
                  <a:lnTo>
                    <a:pt x="1374000" y="6242634"/>
                  </a:lnTo>
                  <a:lnTo>
                    <a:pt x="1130338" y="6112903"/>
                  </a:lnTo>
                  <a:lnTo>
                    <a:pt x="1023556" y="6057125"/>
                  </a:lnTo>
                  <a:lnTo>
                    <a:pt x="1034465" y="6058751"/>
                  </a:lnTo>
                  <a:lnTo>
                    <a:pt x="1077214" y="6043079"/>
                  </a:lnTo>
                  <a:lnTo>
                    <a:pt x="1187005" y="5995555"/>
                  </a:lnTo>
                  <a:lnTo>
                    <a:pt x="1399032" y="5901575"/>
                  </a:lnTo>
                  <a:lnTo>
                    <a:pt x="1461401" y="5649442"/>
                  </a:lnTo>
                  <a:lnTo>
                    <a:pt x="802995" y="5909538"/>
                  </a:lnTo>
                  <a:lnTo>
                    <a:pt x="1146898" y="5315877"/>
                  </a:lnTo>
                  <a:lnTo>
                    <a:pt x="793762" y="5002898"/>
                  </a:lnTo>
                  <a:lnTo>
                    <a:pt x="758101" y="5910364"/>
                  </a:lnTo>
                  <a:lnTo>
                    <a:pt x="451294" y="5273408"/>
                  </a:lnTo>
                  <a:lnTo>
                    <a:pt x="0" y="5670296"/>
                  </a:lnTo>
                  <a:lnTo>
                    <a:pt x="680720" y="6025121"/>
                  </a:lnTo>
                  <a:lnTo>
                    <a:pt x="205435" y="6277445"/>
                  </a:lnTo>
                  <a:lnTo>
                    <a:pt x="233654" y="6572834"/>
                  </a:lnTo>
                  <a:lnTo>
                    <a:pt x="779322" y="6104280"/>
                  </a:lnTo>
                  <a:lnTo>
                    <a:pt x="734695" y="6481216"/>
                  </a:lnTo>
                  <a:lnTo>
                    <a:pt x="1092822" y="6503378"/>
                  </a:lnTo>
                  <a:lnTo>
                    <a:pt x="973188" y="6119876"/>
                  </a:lnTo>
                  <a:lnTo>
                    <a:pt x="1497584" y="6540868"/>
                  </a:lnTo>
                  <a:lnTo>
                    <a:pt x="1731162" y="6433553"/>
                  </a:lnTo>
                  <a:close/>
                </a:path>
                <a:path w="19635470" h="6572884">
                  <a:moveTo>
                    <a:pt x="19635204" y="1628673"/>
                  </a:moveTo>
                  <a:lnTo>
                    <a:pt x="19287160" y="1379359"/>
                  </a:lnTo>
                  <a:lnTo>
                    <a:pt x="19049658" y="1209802"/>
                  </a:lnTo>
                  <a:lnTo>
                    <a:pt x="18945429" y="1136637"/>
                  </a:lnTo>
                  <a:lnTo>
                    <a:pt x="18956630" y="1139825"/>
                  </a:lnTo>
                  <a:lnTo>
                    <a:pt x="19003607" y="1129296"/>
                  </a:lnTo>
                  <a:lnTo>
                    <a:pt x="19125223" y="1094613"/>
                  </a:lnTo>
                  <a:lnTo>
                    <a:pt x="19360401" y="1025321"/>
                  </a:lnTo>
                  <a:lnTo>
                    <a:pt x="19460515" y="769658"/>
                  </a:lnTo>
                  <a:lnTo>
                    <a:pt x="18734570" y="951534"/>
                  </a:lnTo>
                  <a:lnTo>
                    <a:pt x="19176835" y="376707"/>
                  </a:lnTo>
                  <a:lnTo>
                    <a:pt x="18849836" y="0"/>
                  </a:lnTo>
                  <a:lnTo>
                    <a:pt x="18687415" y="946213"/>
                  </a:lnTo>
                  <a:lnTo>
                    <a:pt x="18453621" y="236334"/>
                  </a:lnTo>
                  <a:lnTo>
                    <a:pt x="17925911" y="590130"/>
                  </a:lnTo>
                  <a:lnTo>
                    <a:pt x="18590489" y="1055839"/>
                  </a:lnTo>
                  <a:lnTo>
                    <a:pt x="18057559" y="1254810"/>
                  </a:lnTo>
                  <a:lnTo>
                    <a:pt x="18046434" y="1568297"/>
                  </a:lnTo>
                  <a:lnTo>
                    <a:pt x="18682932" y="1152398"/>
                  </a:lnTo>
                  <a:lnTo>
                    <a:pt x="18584215" y="1541322"/>
                  </a:lnTo>
                  <a:lnTo>
                    <a:pt x="18956516" y="1613890"/>
                  </a:lnTo>
                  <a:lnTo>
                    <a:pt x="18883973" y="1195451"/>
                  </a:lnTo>
                  <a:lnTo>
                    <a:pt x="19375603" y="1708975"/>
                  </a:lnTo>
                  <a:lnTo>
                    <a:pt x="19635204" y="1628673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1143137" y="1502572"/>
            <a:ext cx="17809210" cy="7649209"/>
            <a:chOff x="1143137" y="1502572"/>
            <a:chExt cx="17809210" cy="7649209"/>
          </a:xfrm>
        </p:grpSpPr>
        <p:sp>
          <p:nvSpPr>
            <p:cNvPr id="4" name="object 4"/>
            <p:cNvSpPr/>
            <p:nvPr/>
          </p:nvSpPr>
          <p:spPr>
            <a:xfrm>
              <a:off x="1148373" y="1507807"/>
              <a:ext cx="17798415" cy="7639050"/>
            </a:xfrm>
            <a:custGeom>
              <a:avLst/>
              <a:gdLst/>
              <a:ahLst/>
              <a:cxnLst/>
              <a:rect l="l" t="t" r="r" b="b"/>
              <a:pathLst>
                <a:path w="17798415" h="7639050">
                  <a:moveTo>
                    <a:pt x="5699585" y="0"/>
                  </a:moveTo>
                  <a:lnTo>
                    <a:pt x="4576457" y="2435035"/>
                  </a:lnTo>
                  <a:lnTo>
                    <a:pt x="307079" y="1738166"/>
                  </a:lnTo>
                  <a:lnTo>
                    <a:pt x="2121537" y="3733750"/>
                  </a:lnTo>
                  <a:lnTo>
                    <a:pt x="0" y="4853192"/>
                  </a:lnTo>
                  <a:lnTo>
                    <a:pt x="3023195" y="5583945"/>
                  </a:lnTo>
                  <a:lnTo>
                    <a:pt x="2542613" y="7429093"/>
                  </a:lnTo>
                  <a:lnTo>
                    <a:pt x="6113185" y="6183057"/>
                  </a:lnTo>
                  <a:lnTo>
                    <a:pt x="5610583" y="7460505"/>
                  </a:lnTo>
                  <a:lnTo>
                    <a:pt x="7864849" y="6300164"/>
                  </a:lnTo>
                  <a:lnTo>
                    <a:pt x="10207301" y="7638510"/>
                  </a:lnTo>
                  <a:lnTo>
                    <a:pt x="11683612" y="6052475"/>
                  </a:lnTo>
                  <a:lnTo>
                    <a:pt x="16275137" y="7224910"/>
                  </a:lnTo>
                  <a:lnTo>
                    <a:pt x="14434042" y="5583945"/>
                  </a:lnTo>
                  <a:lnTo>
                    <a:pt x="17798232" y="5882386"/>
                  </a:lnTo>
                  <a:lnTo>
                    <a:pt x="15002297" y="4291199"/>
                  </a:lnTo>
                  <a:lnTo>
                    <a:pt x="17593631" y="2872991"/>
                  </a:lnTo>
                  <a:lnTo>
                    <a:pt x="14411320" y="2600967"/>
                  </a:lnTo>
                  <a:lnTo>
                    <a:pt x="15248991" y="1382156"/>
                  </a:lnTo>
                  <a:lnTo>
                    <a:pt x="11898349" y="2575837"/>
                  </a:lnTo>
                  <a:lnTo>
                    <a:pt x="11133975" y="1047088"/>
                  </a:lnTo>
                  <a:lnTo>
                    <a:pt x="7895152" y="2435035"/>
                  </a:lnTo>
                  <a:lnTo>
                    <a:pt x="5699585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148373" y="1507807"/>
              <a:ext cx="17798415" cy="7639050"/>
            </a:xfrm>
            <a:custGeom>
              <a:avLst/>
              <a:gdLst/>
              <a:ahLst/>
              <a:cxnLst/>
              <a:rect l="l" t="t" r="r" b="b"/>
              <a:pathLst>
                <a:path w="17798415" h="7639050">
                  <a:moveTo>
                    <a:pt x="2121537" y="3733750"/>
                  </a:moveTo>
                  <a:lnTo>
                    <a:pt x="307079" y="1738166"/>
                  </a:lnTo>
                  <a:lnTo>
                    <a:pt x="4576457" y="2435035"/>
                  </a:lnTo>
                  <a:lnTo>
                    <a:pt x="5699585" y="0"/>
                  </a:lnTo>
                  <a:lnTo>
                    <a:pt x="7895152" y="2435035"/>
                  </a:lnTo>
                  <a:lnTo>
                    <a:pt x="11133975" y="1047088"/>
                  </a:lnTo>
                  <a:lnTo>
                    <a:pt x="11898349" y="2575837"/>
                  </a:lnTo>
                  <a:lnTo>
                    <a:pt x="15248991" y="1382156"/>
                  </a:lnTo>
                  <a:lnTo>
                    <a:pt x="14411320" y="2600967"/>
                  </a:lnTo>
                  <a:lnTo>
                    <a:pt x="17593631" y="2872991"/>
                  </a:lnTo>
                  <a:lnTo>
                    <a:pt x="15002297" y="4291199"/>
                  </a:lnTo>
                  <a:lnTo>
                    <a:pt x="17798232" y="5882386"/>
                  </a:lnTo>
                  <a:lnTo>
                    <a:pt x="14434042" y="5583945"/>
                  </a:lnTo>
                  <a:lnTo>
                    <a:pt x="16275137" y="7224910"/>
                  </a:lnTo>
                  <a:lnTo>
                    <a:pt x="11683612" y="6052475"/>
                  </a:lnTo>
                  <a:lnTo>
                    <a:pt x="10207301" y="7638510"/>
                  </a:lnTo>
                  <a:lnTo>
                    <a:pt x="7864849" y="6300164"/>
                  </a:lnTo>
                  <a:lnTo>
                    <a:pt x="5610583" y="7460505"/>
                  </a:lnTo>
                  <a:lnTo>
                    <a:pt x="6113185" y="6183057"/>
                  </a:lnTo>
                  <a:lnTo>
                    <a:pt x="2542613" y="7429093"/>
                  </a:lnTo>
                  <a:lnTo>
                    <a:pt x="3023195" y="5583945"/>
                  </a:lnTo>
                  <a:lnTo>
                    <a:pt x="0" y="4853192"/>
                  </a:lnTo>
                  <a:lnTo>
                    <a:pt x="2121537" y="3733750"/>
                  </a:lnTo>
                  <a:close/>
                </a:path>
              </a:pathLst>
            </a:custGeom>
            <a:ln w="10470">
              <a:solidFill>
                <a:srgbClr val="C6E94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3603790" y="4694929"/>
              <a:ext cx="13161644" cy="1994535"/>
            </a:xfrm>
            <a:custGeom>
              <a:avLst/>
              <a:gdLst/>
              <a:ahLst/>
              <a:cxnLst/>
              <a:rect l="l" t="t" r="r" b="b"/>
              <a:pathLst>
                <a:path w="13161644" h="1994534">
                  <a:moveTo>
                    <a:pt x="509727" y="1983536"/>
                  </a:moveTo>
                  <a:lnTo>
                    <a:pt x="491172" y="1309776"/>
                  </a:lnTo>
                  <a:lnTo>
                    <a:pt x="2387" y="1329270"/>
                  </a:lnTo>
                  <a:lnTo>
                    <a:pt x="15697" y="1982114"/>
                  </a:lnTo>
                  <a:lnTo>
                    <a:pt x="148831" y="1975929"/>
                  </a:lnTo>
                  <a:lnTo>
                    <a:pt x="148831" y="1457172"/>
                  </a:lnTo>
                  <a:lnTo>
                    <a:pt x="350926" y="1438160"/>
                  </a:lnTo>
                  <a:lnTo>
                    <a:pt x="372313" y="1975929"/>
                  </a:lnTo>
                  <a:lnTo>
                    <a:pt x="509727" y="1983536"/>
                  </a:lnTo>
                  <a:close/>
                </a:path>
                <a:path w="13161644" h="1994534">
                  <a:moveTo>
                    <a:pt x="541108" y="38036"/>
                  </a:moveTo>
                  <a:lnTo>
                    <a:pt x="443636" y="38036"/>
                  </a:lnTo>
                  <a:lnTo>
                    <a:pt x="424611" y="298132"/>
                  </a:lnTo>
                  <a:lnTo>
                    <a:pt x="262940" y="380390"/>
                  </a:lnTo>
                  <a:lnTo>
                    <a:pt x="144081" y="302882"/>
                  </a:lnTo>
                  <a:lnTo>
                    <a:pt x="103657" y="47548"/>
                  </a:lnTo>
                  <a:lnTo>
                    <a:pt x="0" y="47548"/>
                  </a:lnTo>
                  <a:lnTo>
                    <a:pt x="7607" y="380390"/>
                  </a:lnTo>
                  <a:lnTo>
                    <a:pt x="215392" y="570585"/>
                  </a:lnTo>
                  <a:lnTo>
                    <a:pt x="393700" y="475488"/>
                  </a:lnTo>
                  <a:lnTo>
                    <a:pt x="398475" y="735571"/>
                  </a:lnTo>
                  <a:lnTo>
                    <a:pt x="541108" y="713232"/>
                  </a:lnTo>
                  <a:lnTo>
                    <a:pt x="541108" y="38036"/>
                  </a:lnTo>
                  <a:close/>
                </a:path>
                <a:path w="13161644" h="1994534">
                  <a:moveTo>
                    <a:pt x="990904" y="1266977"/>
                  </a:moveTo>
                  <a:lnTo>
                    <a:pt x="562965" y="1314526"/>
                  </a:lnTo>
                  <a:lnTo>
                    <a:pt x="562965" y="1980209"/>
                  </a:lnTo>
                  <a:lnTo>
                    <a:pt x="990904" y="1954530"/>
                  </a:lnTo>
                  <a:lnTo>
                    <a:pt x="990904" y="1816633"/>
                  </a:lnTo>
                  <a:lnTo>
                    <a:pt x="705612" y="1824240"/>
                  </a:lnTo>
                  <a:lnTo>
                    <a:pt x="705612" y="1694916"/>
                  </a:lnTo>
                  <a:lnTo>
                    <a:pt x="990904" y="1674939"/>
                  </a:lnTo>
                  <a:lnTo>
                    <a:pt x="990904" y="1552270"/>
                  </a:lnTo>
                  <a:lnTo>
                    <a:pt x="675182" y="1552270"/>
                  </a:lnTo>
                  <a:lnTo>
                    <a:pt x="682790" y="1457172"/>
                  </a:lnTo>
                  <a:lnTo>
                    <a:pt x="990904" y="1409623"/>
                  </a:lnTo>
                  <a:lnTo>
                    <a:pt x="990904" y="1266977"/>
                  </a:lnTo>
                  <a:close/>
                </a:path>
                <a:path w="13161644" h="1994534">
                  <a:moveTo>
                    <a:pt x="1147826" y="47548"/>
                  </a:moveTo>
                  <a:lnTo>
                    <a:pt x="586752" y="47548"/>
                  </a:lnTo>
                  <a:lnTo>
                    <a:pt x="586752" y="205409"/>
                  </a:lnTo>
                  <a:lnTo>
                    <a:pt x="772198" y="217779"/>
                  </a:lnTo>
                  <a:lnTo>
                    <a:pt x="751751" y="713232"/>
                  </a:lnTo>
                  <a:lnTo>
                    <a:pt x="1032294" y="713232"/>
                  </a:lnTo>
                  <a:lnTo>
                    <a:pt x="962393" y="237744"/>
                  </a:lnTo>
                  <a:lnTo>
                    <a:pt x="1147826" y="208254"/>
                  </a:lnTo>
                  <a:lnTo>
                    <a:pt x="1147826" y="47548"/>
                  </a:lnTo>
                  <a:close/>
                </a:path>
                <a:path w="13161644" h="1994534">
                  <a:moveTo>
                    <a:pt x="1528673" y="1504721"/>
                  </a:moveTo>
                  <a:lnTo>
                    <a:pt x="1486789" y="1431010"/>
                  </a:lnTo>
                  <a:lnTo>
                    <a:pt x="1417891" y="1309763"/>
                  </a:lnTo>
                  <a:lnTo>
                    <a:pt x="1390789" y="1310182"/>
                  </a:lnTo>
                  <a:lnTo>
                    <a:pt x="1390789" y="1499958"/>
                  </a:lnTo>
                  <a:lnTo>
                    <a:pt x="1375575" y="1613128"/>
                  </a:lnTo>
                  <a:lnTo>
                    <a:pt x="1229118" y="1634998"/>
                  </a:lnTo>
                  <a:lnTo>
                    <a:pt x="1251458" y="1431010"/>
                  </a:lnTo>
                  <a:lnTo>
                    <a:pt x="1390789" y="1499958"/>
                  </a:lnTo>
                  <a:lnTo>
                    <a:pt x="1390789" y="1310182"/>
                  </a:lnTo>
                  <a:lnTo>
                    <a:pt x="1100734" y="1314526"/>
                  </a:lnTo>
                  <a:lnTo>
                    <a:pt x="1053185" y="1984959"/>
                  </a:lnTo>
                  <a:lnTo>
                    <a:pt x="1189659" y="1980209"/>
                  </a:lnTo>
                  <a:lnTo>
                    <a:pt x="1223403" y="1772894"/>
                  </a:lnTo>
                  <a:lnTo>
                    <a:pt x="1502994" y="1760524"/>
                  </a:lnTo>
                  <a:lnTo>
                    <a:pt x="1515592" y="1634998"/>
                  </a:lnTo>
                  <a:lnTo>
                    <a:pt x="1528673" y="1504721"/>
                  </a:lnTo>
                  <a:close/>
                </a:path>
                <a:path w="13161644" h="1994534">
                  <a:moveTo>
                    <a:pt x="1825866" y="349008"/>
                  </a:moveTo>
                  <a:lnTo>
                    <a:pt x="1798739" y="176403"/>
                  </a:lnTo>
                  <a:lnTo>
                    <a:pt x="1793049" y="140271"/>
                  </a:lnTo>
                  <a:lnTo>
                    <a:pt x="1683702" y="95885"/>
                  </a:lnTo>
                  <a:lnTo>
                    <a:pt x="1683702" y="469773"/>
                  </a:lnTo>
                  <a:lnTo>
                    <a:pt x="1570050" y="581507"/>
                  </a:lnTo>
                  <a:lnTo>
                    <a:pt x="1390789" y="559168"/>
                  </a:lnTo>
                  <a:lnTo>
                    <a:pt x="1326134" y="335686"/>
                  </a:lnTo>
                  <a:lnTo>
                    <a:pt x="1440726" y="176403"/>
                  </a:lnTo>
                  <a:lnTo>
                    <a:pt x="1668005" y="231571"/>
                  </a:lnTo>
                  <a:lnTo>
                    <a:pt x="1683702" y="469773"/>
                  </a:lnTo>
                  <a:lnTo>
                    <a:pt x="1683702" y="95885"/>
                  </a:lnTo>
                  <a:lnTo>
                    <a:pt x="1600962" y="62293"/>
                  </a:lnTo>
                  <a:lnTo>
                    <a:pt x="1312824" y="44221"/>
                  </a:lnTo>
                  <a:lnTo>
                    <a:pt x="1187767" y="236321"/>
                  </a:lnTo>
                  <a:lnTo>
                    <a:pt x="1187767" y="476440"/>
                  </a:lnTo>
                  <a:lnTo>
                    <a:pt x="1296174" y="701814"/>
                  </a:lnTo>
                  <a:lnTo>
                    <a:pt x="1600962" y="716559"/>
                  </a:lnTo>
                  <a:lnTo>
                    <a:pt x="1809699" y="620509"/>
                  </a:lnTo>
                  <a:lnTo>
                    <a:pt x="1812010" y="581507"/>
                  </a:lnTo>
                  <a:lnTo>
                    <a:pt x="1825866" y="349008"/>
                  </a:lnTo>
                  <a:close/>
                </a:path>
                <a:path w="13161644" h="1994534">
                  <a:moveTo>
                    <a:pt x="2018423" y="1266977"/>
                  </a:moveTo>
                  <a:lnTo>
                    <a:pt x="1590484" y="1314526"/>
                  </a:lnTo>
                  <a:lnTo>
                    <a:pt x="1590484" y="1980209"/>
                  </a:lnTo>
                  <a:lnTo>
                    <a:pt x="2018423" y="1954530"/>
                  </a:lnTo>
                  <a:lnTo>
                    <a:pt x="2018423" y="1816633"/>
                  </a:lnTo>
                  <a:lnTo>
                    <a:pt x="1733130" y="1824240"/>
                  </a:lnTo>
                  <a:lnTo>
                    <a:pt x="1733130" y="1694916"/>
                  </a:lnTo>
                  <a:lnTo>
                    <a:pt x="2018423" y="1674939"/>
                  </a:lnTo>
                  <a:lnTo>
                    <a:pt x="2018423" y="1552270"/>
                  </a:lnTo>
                  <a:lnTo>
                    <a:pt x="1702701" y="1552270"/>
                  </a:lnTo>
                  <a:lnTo>
                    <a:pt x="1710309" y="1457172"/>
                  </a:lnTo>
                  <a:lnTo>
                    <a:pt x="2018423" y="1409623"/>
                  </a:lnTo>
                  <a:lnTo>
                    <a:pt x="2018423" y="1266977"/>
                  </a:lnTo>
                  <a:close/>
                </a:path>
                <a:path w="13161644" h="1994534">
                  <a:moveTo>
                    <a:pt x="2645118" y="722731"/>
                  </a:moveTo>
                  <a:lnTo>
                    <a:pt x="2592806" y="47548"/>
                  </a:lnTo>
                  <a:lnTo>
                    <a:pt x="2402611" y="42799"/>
                  </a:lnTo>
                  <a:lnTo>
                    <a:pt x="2279002" y="427939"/>
                  </a:lnTo>
                  <a:lnTo>
                    <a:pt x="2235250" y="61810"/>
                  </a:lnTo>
                  <a:lnTo>
                    <a:pt x="2098306" y="42799"/>
                  </a:lnTo>
                  <a:lnTo>
                    <a:pt x="2134451" y="713232"/>
                  </a:lnTo>
                  <a:lnTo>
                    <a:pt x="2298014" y="717981"/>
                  </a:lnTo>
                  <a:lnTo>
                    <a:pt x="2432100" y="285292"/>
                  </a:lnTo>
                  <a:lnTo>
                    <a:pt x="2469197" y="713232"/>
                  </a:lnTo>
                  <a:lnTo>
                    <a:pt x="2645118" y="722731"/>
                  </a:lnTo>
                  <a:close/>
                </a:path>
                <a:path w="13161644" h="1994534">
                  <a:moveTo>
                    <a:pt x="2695994" y="1837563"/>
                  </a:moveTo>
                  <a:lnTo>
                    <a:pt x="2609443" y="1742465"/>
                  </a:lnTo>
                  <a:lnTo>
                    <a:pt x="2361247" y="1853730"/>
                  </a:lnTo>
                  <a:lnTo>
                    <a:pt x="2204339" y="1664487"/>
                  </a:lnTo>
                  <a:lnTo>
                    <a:pt x="2378367" y="1475232"/>
                  </a:lnTo>
                  <a:lnTo>
                    <a:pt x="2559520" y="1552270"/>
                  </a:lnTo>
                  <a:lnTo>
                    <a:pt x="2651290" y="1409623"/>
                  </a:lnTo>
                  <a:lnTo>
                    <a:pt x="2460142" y="1314526"/>
                  </a:lnTo>
                  <a:lnTo>
                    <a:pt x="2238565" y="1314526"/>
                  </a:lnTo>
                  <a:lnTo>
                    <a:pt x="2109241" y="1457172"/>
                  </a:lnTo>
                  <a:lnTo>
                    <a:pt x="2101253" y="1532051"/>
                  </a:lnTo>
                  <a:lnTo>
                    <a:pt x="2094712" y="1598180"/>
                  </a:lnTo>
                  <a:lnTo>
                    <a:pt x="2089632" y="1655572"/>
                  </a:lnTo>
                  <a:lnTo>
                    <a:pt x="2086000" y="1704213"/>
                  </a:lnTo>
                  <a:lnTo>
                    <a:pt x="2083816" y="1744116"/>
                  </a:lnTo>
                  <a:lnTo>
                    <a:pt x="2083092" y="1775269"/>
                  </a:lnTo>
                  <a:lnTo>
                    <a:pt x="2083498" y="1793011"/>
                  </a:lnTo>
                  <a:lnTo>
                    <a:pt x="2084743" y="1805813"/>
                  </a:lnTo>
                  <a:lnTo>
                    <a:pt x="2086825" y="1813687"/>
                  </a:lnTo>
                  <a:lnTo>
                    <a:pt x="2089746" y="1816633"/>
                  </a:lnTo>
                  <a:lnTo>
                    <a:pt x="2222881" y="1980209"/>
                  </a:lnTo>
                  <a:lnTo>
                    <a:pt x="2503894" y="1980209"/>
                  </a:lnTo>
                  <a:lnTo>
                    <a:pt x="2695994" y="1837563"/>
                  </a:lnTo>
                  <a:close/>
                </a:path>
                <a:path w="13161644" h="1994534">
                  <a:moveTo>
                    <a:pt x="3302228" y="1314526"/>
                  </a:moveTo>
                  <a:lnTo>
                    <a:pt x="2741168" y="1314526"/>
                  </a:lnTo>
                  <a:lnTo>
                    <a:pt x="2741168" y="1472387"/>
                  </a:lnTo>
                  <a:lnTo>
                    <a:pt x="2926600" y="1484757"/>
                  </a:lnTo>
                  <a:lnTo>
                    <a:pt x="2906153" y="1980209"/>
                  </a:lnTo>
                  <a:lnTo>
                    <a:pt x="3186696" y="1980209"/>
                  </a:lnTo>
                  <a:lnTo>
                    <a:pt x="3116796" y="1504721"/>
                  </a:lnTo>
                  <a:lnTo>
                    <a:pt x="3302228" y="1475232"/>
                  </a:lnTo>
                  <a:lnTo>
                    <a:pt x="3302228" y="1314526"/>
                  </a:lnTo>
                  <a:close/>
                </a:path>
                <a:path w="13161644" h="1994534">
                  <a:moveTo>
                    <a:pt x="3444417" y="47548"/>
                  </a:moveTo>
                  <a:lnTo>
                    <a:pt x="3254222" y="47548"/>
                  </a:lnTo>
                  <a:lnTo>
                    <a:pt x="3064027" y="332841"/>
                  </a:lnTo>
                  <a:lnTo>
                    <a:pt x="2921381" y="47548"/>
                  </a:lnTo>
                  <a:lnTo>
                    <a:pt x="2756865" y="47548"/>
                  </a:lnTo>
                  <a:lnTo>
                    <a:pt x="2683649" y="713232"/>
                  </a:lnTo>
                  <a:lnTo>
                    <a:pt x="2826296" y="713232"/>
                  </a:lnTo>
                  <a:lnTo>
                    <a:pt x="2899994" y="380390"/>
                  </a:lnTo>
                  <a:lnTo>
                    <a:pt x="3047377" y="585330"/>
                  </a:lnTo>
                  <a:lnTo>
                    <a:pt x="3206673" y="397510"/>
                  </a:lnTo>
                  <a:lnTo>
                    <a:pt x="3185287" y="713232"/>
                  </a:lnTo>
                  <a:lnTo>
                    <a:pt x="3430155" y="713232"/>
                  </a:lnTo>
                  <a:lnTo>
                    <a:pt x="3444417" y="47548"/>
                  </a:lnTo>
                  <a:close/>
                </a:path>
                <a:path w="13161644" h="1994534">
                  <a:moveTo>
                    <a:pt x="3936542" y="0"/>
                  </a:moveTo>
                  <a:lnTo>
                    <a:pt x="3508603" y="47548"/>
                  </a:lnTo>
                  <a:lnTo>
                    <a:pt x="3508603" y="713232"/>
                  </a:lnTo>
                  <a:lnTo>
                    <a:pt x="3936542" y="687552"/>
                  </a:lnTo>
                  <a:lnTo>
                    <a:pt x="3936542" y="549656"/>
                  </a:lnTo>
                  <a:lnTo>
                    <a:pt x="3651250" y="557263"/>
                  </a:lnTo>
                  <a:lnTo>
                    <a:pt x="3651250" y="427939"/>
                  </a:lnTo>
                  <a:lnTo>
                    <a:pt x="3936542" y="407974"/>
                  </a:lnTo>
                  <a:lnTo>
                    <a:pt x="3936542" y="285292"/>
                  </a:lnTo>
                  <a:lnTo>
                    <a:pt x="3620820" y="285292"/>
                  </a:lnTo>
                  <a:lnTo>
                    <a:pt x="3628428" y="190195"/>
                  </a:lnTo>
                  <a:lnTo>
                    <a:pt x="3936542" y="142646"/>
                  </a:lnTo>
                  <a:lnTo>
                    <a:pt x="3936542" y="0"/>
                  </a:lnTo>
                  <a:close/>
                </a:path>
                <a:path w="13161644" h="1994534">
                  <a:moveTo>
                    <a:pt x="3954119" y="1980209"/>
                  </a:moveTo>
                  <a:lnTo>
                    <a:pt x="3899585" y="1790014"/>
                  </a:lnTo>
                  <a:lnTo>
                    <a:pt x="3866311" y="1673987"/>
                  </a:lnTo>
                  <a:lnTo>
                    <a:pt x="3790518" y="1409623"/>
                  </a:lnTo>
                  <a:lnTo>
                    <a:pt x="3763924" y="1316901"/>
                  </a:lnTo>
                  <a:lnTo>
                    <a:pt x="3716375" y="1316647"/>
                  </a:lnTo>
                  <a:lnTo>
                    <a:pt x="3716375" y="1673987"/>
                  </a:lnTo>
                  <a:lnTo>
                    <a:pt x="3526180" y="1673987"/>
                  </a:lnTo>
                  <a:lnTo>
                    <a:pt x="3603206" y="1409623"/>
                  </a:lnTo>
                  <a:lnTo>
                    <a:pt x="3716375" y="1673987"/>
                  </a:lnTo>
                  <a:lnTo>
                    <a:pt x="3716375" y="1316647"/>
                  </a:lnTo>
                  <a:lnTo>
                    <a:pt x="3499561" y="1315478"/>
                  </a:lnTo>
                  <a:lnTo>
                    <a:pt x="3335998" y="1980209"/>
                  </a:lnTo>
                  <a:lnTo>
                    <a:pt x="3478631" y="1980209"/>
                  </a:lnTo>
                  <a:lnTo>
                    <a:pt x="3573729" y="1790014"/>
                  </a:lnTo>
                  <a:lnTo>
                    <a:pt x="3668826" y="1790014"/>
                  </a:lnTo>
                  <a:lnTo>
                    <a:pt x="3763924" y="1980209"/>
                  </a:lnTo>
                  <a:lnTo>
                    <a:pt x="3954119" y="1980209"/>
                  </a:lnTo>
                  <a:close/>
                </a:path>
                <a:path w="13161644" h="1994534">
                  <a:moveTo>
                    <a:pt x="4424845" y="1266977"/>
                  </a:moveTo>
                  <a:lnTo>
                    <a:pt x="3996918" y="1314526"/>
                  </a:lnTo>
                  <a:lnTo>
                    <a:pt x="3996918" y="1980209"/>
                  </a:lnTo>
                  <a:lnTo>
                    <a:pt x="4424845" y="1954530"/>
                  </a:lnTo>
                  <a:lnTo>
                    <a:pt x="4424845" y="1816633"/>
                  </a:lnTo>
                  <a:lnTo>
                    <a:pt x="4139565" y="1824240"/>
                  </a:lnTo>
                  <a:lnTo>
                    <a:pt x="4139565" y="1694916"/>
                  </a:lnTo>
                  <a:lnTo>
                    <a:pt x="4424845" y="1674939"/>
                  </a:lnTo>
                  <a:lnTo>
                    <a:pt x="4424845" y="1552270"/>
                  </a:lnTo>
                  <a:lnTo>
                    <a:pt x="4109135" y="1552270"/>
                  </a:lnTo>
                  <a:lnTo>
                    <a:pt x="4116730" y="1457172"/>
                  </a:lnTo>
                  <a:lnTo>
                    <a:pt x="4424845" y="1409623"/>
                  </a:lnTo>
                  <a:lnTo>
                    <a:pt x="4424845" y="1266977"/>
                  </a:lnTo>
                  <a:close/>
                </a:path>
                <a:path w="13161644" h="1994534">
                  <a:moveTo>
                    <a:pt x="4662132" y="687552"/>
                  </a:moveTo>
                  <a:lnTo>
                    <a:pt x="4656175" y="592175"/>
                  </a:lnTo>
                  <a:lnTo>
                    <a:pt x="4650448" y="504418"/>
                  </a:lnTo>
                  <a:lnTo>
                    <a:pt x="4644974" y="424307"/>
                  </a:lnTo>
                  <a:lnTo>
                    <a:pt x="4639729" y="351815"/>
                  </a:lnTo>
                  <a:lnTo>
                    <a:pt x="4634712" y="286956"/>
                  </a:lnTo>
                  <a:lnTo>
                    <a:pt x="4629950" y="229730"/>
                  </a:lnTo>
                  <a:lnTo>
                    <a:pt x="4625403" y="180136"/>
                  </a:lnTo>
                  <a:lnTo>
                    <a:pt x="4621111" y="138176"/>
                  </a:lnTo>
                  <a:lnTo>
                    <a:pt x="4613224" y="77127"/>
                  </a:lnTo>
                  <a:lnTo>
                    <a:pt x="4603166" y="42799"/>
                  </a:lnTo>
                  <a:lnTo>
                    <a:pt x="4410583" y="42799"/>
                  </a:lnTo>
                  <a:lnTo>
                    <a:pt x="4441012" y="375640"/>
                  </a:lnTo>
                  <a:lnTo>
                    <a:pt x="4155732" y="389890"/>
                  </a:lnTo>
                  <a:lnTo>
                    <a:pt x="4127208" y="57061"/>
                  </a:lnTo>
                  <a:lnTo>
                    <a:pt x="4003573" y="57061"/>
                  </a:lnTo>
                  <a:lnTo>
                    <a:pt x="4029252" y="722731"/>
                  </a:lnTo>
                  <a:lnTo>
                    <a:pt x="4169524" y="701814"/>
                  </a:lnTo>
                  <a:lnTo>
                    <a:pt x="4155732" y="484987"/>
                  </a:lnTo>
                  <a:lnTo>
                    <a:pt x="4460519" y="470725"/>
                  </a:lnTo>
                  <a:lnTo>
                    <a:pt x="4488561" y="693724"/>
                  </a:lnTo>
                  <a:lnTo>
                    <a:pt x="4662132" y="687552"/>
                  </a:lnTo>
                  <a:close/>
                </a:path>
                <a:path w="13161644" h="1994534">
                  <a:moveTo>
                    <a:pt x="5043449" y="1314526"/>
                  </a:moveTo>
                  <a:lnTo>
                    <a:pt x="4482376" y="1314526"/>
                  </a:lnTo>
                  <a:lnTo>
                    <a:pt x="4482376" y="1472387"/>
                  </a:lnTo>
                  <a:lnTo>
                    <a:pt x="4667821" y="1484757"/>
                  </a:lnTo>
                  <a:lnTo>
                    <a:pt x="4647362" y="1980209"/>
                  </a:lnTo>
                  <a:lnTo>
                    <a:pt x="4927917" y="1980209"/>
                  </a:lnTo>
                  <a:lnTo>
                    <a:pt x="4858004" y="1504721"/>
                  </a:lnTo>
                  <a:lnTo>
                    <a:pt x="5043449" y="1475232"/>
                  </a:lnTo>
                  <a:lnTo>
                    <a:pt x="5043449" y="1314526"/>
                  </a:lnTo>
                  <a:close/>
                </a:path>
                <a:path w="13161644" h="1994534">
                  <a:moveTo>
                    <a:pt x="5382501" y="687552"/>
                  </a:moveTo>
                  <a:lnTo>
                    <a:pt x="5376545" y="592175"/>
                  </a:lnTo>
                  <a:lnTo>
                    <a:pt x="5370817" y="504418"/>
                  </a:lnTo>
                  <a:lnTo>
                    <a:pt x="5365331" y="424307"/>
                  </a:lnTo>
                  <a:lnTo>
                    <a:pt x="5360086" y="351815"/>
                  </a:lnTo>
                  <a:lnTo>
                    <a:pt x="5355082" y="286956"/>
                  </a:lnTo>
                  <a:lnTo>
                    <a:pt x="5350307" y="229730"/>
                  </a:lnTo>
                  <a:lnTo>
                    <a:pt x="5345773" y="180136"/>
                  </a:lnTo>
                  <a:lnTo>
                    <a:pt x="5341480" y="138176"/>
                  </a:lnTo>
                  <a:lnTo>
                    <a:pt x="5333593" y="77127"/>
                  </a:lnTo>
                  <a:lnTo>
                    <a:pt x="5323535" y="42799"/>
                  </a:lnTo>
                  <a:lnTo>
                    <a:pt x="5130952" y="42799"/>
                  </a:lnTo>
                  <a:lnTo>
                    <a:pt x="5161381" y="375640"/>
                  </a:lnTo>
                  <a:lnTo>
                    <a:pt x="4876089" y="389890"/>
                  </a:lnTo>
                  <a:lnTo>
                    <a:pt x="4847564" y="57061"/>
                  </a:lnTo>
                  <a:lnTo>
                    <a:pt x="4723943" y="57061"/>
                  </a:lnTo>
                  <a:lnTo>
                    <a:pt x="4749609" y="722731"/>
                  </a:lnTo>
                  <a:lnTo>
                    <a:pt x="4889893" y="701814"/>
                  </a:lnTo>
                  <a:lnTo>
                    <a:pt x="4876089" y="484987"/>
                  </a:lnTo>
                  <a:lnTo>
                    <a:pt x="5180889" y="470725"/>
                  </a:lnTo>
                  <a:lnTo>
                    <a:pt x="5208930" y="693724"/>
                  </a:lnTo>
                  <a:lnTo>
                    <a:pt x="5382501" y="687552"/>
                  </a:lnTo>
                  <a:close/>
                </a:path>
                <a:path w="13161644" h="1994534">
                  <a:moveTo>
                    <a:pt x="5813260" y="1504721"/>
                  </a:moveTo>
                  <a:lnTo>
                    <a:pt x="5771375" y="1431010"/>
                  </a:lnTo>
                  <a:lnTo>
                    <a:pt x="5702478" y="1309763"/>
                  </a:lnTo>
                  <a:lnTo>
                    <a:pt x="5675363" y="1310182"/>
                  </a:lnTo>
                  <a:lnTo>
                    <a:pt x="5675363" y="1499958"/>
                  </a:lnTo>
                  <a:lnTo>
                    <a:pt x="5660148" y="1613128"/>
                  </a:lnTo>
                  <a:lnTo>
                    <a:pt x="5513692" y="1634998"/>
                  </a:lnTo>
                  <a:lnTo>
                    <a:pt x="5536044" y="1431010"/>
                  </a:lnTo>
                  <a:lnTo>
                    <a:pt x="5675363" y="1499958"/>
                  </a:lnTo>
                  <a:lnTo>
                    <a:pt x="5675363" y="1310182"/>
                  </a:lnTo>
                  <a:lnTo>
                    <a:pt x="5385308" y="1314526"/>
                  </a:lnTo>
                  <a:lnTo>
                    <a:pt x="5337759" y="1984959"/>
                  </a:lnTo>
                  <a:lnTo>
                    <a:pt x="5474246" y="1980209"/>
                  </a:lnTo>
                  <a:lnTo>
                    <a:pt x="5507990" y="1772894"/>
                  </a:lnTo>
                  <a:lnTo>
                    <a:pt x="5787568" y="1760524"/>
                  </a:lnTo>
                  <a:lnTo>
                    <a:pt x="5800179" y="1634998"/>
                  </a:lnTo>
                  <a:lnTo>
                    <a:pt x="5813260" y="1504721"/>
                  </a:lnTo>
                  <a:close/>
                </a:path>
                <a:path w="13161644" h="1994534">
                  <a:moveTo>
                    <a:pt x="6064821" y="349008"/>
                  </a:moveTo>
                  <a:lnTo>
                    <a:pt x="6037681" y="176403"/>
                  </a:lnTo>
                  <a:lnTo>
                    <a:pt x="6032004" y="140271"/>
                  </a:lnTo>
                  <a:lnTo>
                    <a:pt x="5922645" y="95885"/>
                  </a:lnTo>
                  <a:lnTo>
                    <a:pt x="5922645" y="469773"/>
                  </a:lnTo>
                  <a:lnTo>
                    <a:pt x="5809005" y="581507"/>
                  </a:lnTo>
                  <a:lnTo>
                    <a:pt x="5629745" y="559168"/>
                  </a:lnTo>
                  <a:lnTo>
                    <a:pt x="5565089" y="335686"/>
                  </a:lnTo>
                  <a:lnTo>
                    <a:pt x="5679668" y="176403"/>
                  </a:lnTo>
                  <a:lnTo>
                    <a:pt x="5906960" y="231571"/>
                  </a:lnTo>
                  <a:lnTo>
                    <a:pt x="5922645" y="469773"/>
                  </a:lnTo>
                  <a:lnTo>
                    <a:pt x="5922645" y="95885"/>
                  </a:lnTo>
                  <a:lnTo>
                    <a:pt x="5839917" y="62293"/>
                  </a:lnTo>
                  <a:lnTo>
                    <a:pt x="5551767" y="44221"/>
                  </a:lnTo>
                  <a:lnTo>
                    <a:pt x="5426710" y="236321"/>
                  </a:lnTo>
                  <a:lnTo>
                    <a:pt x="5426710" y="476440"/>
                  </a:lnTo>
                  <a:lnTo>
                    <a:pt x="5535117" y="701814"/>
                  </a:lnTo>
                  <a:lnTo>
                    <a:pt x="5839917" y="716559"/>
                  </a:lnTo>
                  <a:lnTo>
                    <a:pt x="6048641" y="620509"/>
                  </a:lnTo>
                  <a:lnTo>
                    <a:pt x="6050966" y="581507"/>
                  </a:lnTo>
                  <a:lnTo>
                    <a:pt x="6064821" y="349008"/>
                  </a:lnTo>
                  <a:close/>
                </a:path>
                <a:path w="13161644" h="1994534">
                  <a:moveTo>
                    <a:pt x="6469418" y="1980209"/>
                  </a:moveTo>
                  <a:lnTo>
                    <a:pt x="6414884" y="1790014"/>
                  </a:lnTo>
                  <a:lnTo>
                    <a:pt x="6381610" y="1673987"/>
                  </a:lnTo>
                  <a:lnTo>
                    <a:pt x="6305804" y="1409623"/>
                  </a:lnTo>
                  <a:lnTo>
                    <a:pt x="6279223" y="1316901"/>
                  </a:lnTo>
                  <a:lnTo>
                    <a:pt x="6231674" y="1316647"/>
                  </a:lnTo>
                  <a:lnTo>
                    <a:pt x="6231674" y="1673987"/>
                  </a:lnTo>
                  <a:lnTo>
                    <a:pt x="6041479" y="1673987"/>
                  </a:lnTo>
                  <a:lnTo>
                    <a:pt x="6118504" y="1409623"/>
                  </a:lnTo>
                  <a:lnTo>
                    <a:pt x="6231674" y="1673987"/>
                  </a:lnTo>
                  <a:lnTo>
                    <a:pt x="6231674" y="1316647"/>
                  </a:lnTo>
                  <a:lnTo>
                    <a:pt x="6014847" y="1315478"/>
                  </a:lnTo>
                  <a:lnTo>
                    <a:pt x="5851283" y="1980209"/>
                  </a:lnTo>
                  <a:lnTo>
                    <a:pt x="5993930" y="1980209"/>
                  </a:lnTo>
                  <a:lnTo>
                    <a:pt x="6089027" y="1790014"/>
                  </a:lnTo>
                  <a:lnTo>
                    <a:pt x="6184125" y="1790014"/>
                  </a:lnTo>
                  <a:lnTo>
                    <a:pt x="6279223" y="1980209"/>
                  </a:lnTo>
                  <a:lnTo>
                    <a:pt x="6469418" y="1980209"/>
                  </a:lnTo>
                  <a:close/>
                </a:path>
                <a:path w="13161644" h="1994534">
                  <a:moveTo>
                    <a:pt x="6888823" y="523036"/>
                  </a:moveTo>
                  <a:lnTo>
                    <a:pt x="6804190" y="438391"/>
                  </a:lnTo>
                  <a:lnTo>
                    <a:pt x="6746176" y="380390"/>
                  </a:lnTo>
                  <a:lnTo>
                    <a:pt x="6802082" y="309054"/>
                  </a:lnTo>
                  <a:lnTo>
                    <a:pt x="6873608" y="217779"/>
                  </a:lnTo>
                  <a:lnTo>
                    <a:pt x="6801358" y="138849"/>
                  </a:lnTo>
                  <a:lnTo>
                    <a:pt x="6731444" y="62484"/>
                  </a:lnTo>
                  <a:lnTo>
                    <a:pt x="6731444" y="566775"/>
                  </a:lnTo>
                  <a:lnTo>
                    <a:pt x="6497510" y="629056"/>
                  </a:lnTo>
                  <a:lnTo>
                    <a:pt x="6512242" y="438391"/>
                  </a:lnTo>
                  <a:lnTo>
                    <a:pt x="6731444" y="566775"/>
                  </a:lnTo>
                  <a:lnTo>
                    <a:pt x="6731444" y="62484"/>
                  </a:lnTo>
                  <a:lnTo>
                    <a:pt x="6725259" y="55727"/>
                  </a:lnTo>
                  <a:lnTo>
                    <a:pt x="6725259" y="236321"/>
                  </a:lnTo>
                  <a:lnTo>
                    <a:pt x="6513195" y="309054"/>
                  </a:lnTo>
                  <a:lnTo>
                    <a:pt x="6508470" y="298424"/>
                  </a:lnTo>
                  <a:lnTo>
                    <a:pt x="6504279" y="266509"/>
                  </a:lnTo>
                  <a:lnTo>
                    <a:pt x="6500622" y="213309"/>
                  </a:lnTo>
                  <a:lnTo>
                    <a:pt x="6497510" y="138849"/>
                  </a:lnTo>
                  <a:lnTo>
                    <a:pt x="6725259" y="236321"/>
                  </a:lnTo>
                  <a:lnTo>
                    <a:pt x="6725259" y="55727"/>
                  </a:lnTo>
                  <a:lnTo>
                    <a:pt x="6698628" y="26631"/>
                  </a:lnTo>
                  <a:lnTo>
                    <a:pt x="6348196" y="68948"/>
                  </a:lnTo>
                  <a:lnTo>
                    <a:pt x="6365799" y="713232"/>
                  </a:lnTo>
                  <a:lnTo>
                    <a:pt x="6841274" y="684695"/>
                  </a:lnTo>
                  <a:lnTo>
                    <a:pt x="6857644" y="629056"/>
                  </a:lnTo>
                  <a:lnTo>
                    <a:pt x="6888823" y="523036"/>
                  </a:lnTo>
                  <a:close/>
                </a:path>
                <a:path w="13161644" h="1994534">
                  <a:moveTo>
                    <a:pt x="7024319" y="1814728"/>
                  </a:moveTo>
                  <a:lnTo>
                    <a:pt x="6975907" y="1698244"/>
                  </a:lnTo>
                  <a:lnTo>
                    <a:pt x="6933019" y="1595069"/>
                  </a:lnTo>
                  <a:lnTo>
                    <a:pt x="6906869" y="1594015"/>
                  </a:lnTo>
                  <a:lnTo>
                    <a:pt x="6906869" y="1803806"/>
                  </a:lnTo>
                  <a:lnTo>
                    <a:pt x="6645351" y="1901761"/>
                  </a:lnTo>
                  <a:lnTo>
                    <a:pt x="6662953" y="1698244"/>
                  </a:lnTo>
                  <a:lnTo>
                    <a:pt x="6906869" y="1803806"/>
                  </a:lnTo>
                  <a:lnTo>
                    <a:pt x="6906869" y="1594015"/>
                  </a:lnTo>
                  <a:lnTo>
                    <a:pt x="6650101" y="1583651"/>
                  </a:lnTo>
                  <a:lnTo>
                    <a:pt x="6684340" y="1434833"/>
                  </a:lnTo>
                  <a:lnTo>
                    <a:pt x="6943001" y="1409623"/>
                  </a:lnTo>
                  <a:lnTo>
                    <a:pt x="6959168" y="1314526"/>
                  </a:lnTo>
                  <a:lnTo>
                    <a:pt x="6526479" y="1314526"/>
                  </a:lnTo>
                  <a:lnTo>
                    <a:pt x="6502705" y="1989709"/>
                  </a:lnTo>
                  <a:lnTo>
                    <a:pt x="6911619" y="1975446"/>
                  </a:lnTo>
                  <a:lnTo>
                    <a:pt x="6963296" y="1901761"/>
                  </a:lnTo>
                  <a:lnTo>
                    <a:pt x="7024319" y="1814728"/>
                  </a:lnTo>
                  <a:close/>
                </a:path>
                <a:path w="13161644" h="1994534">
                  <a:moveTo>
                    <a:pt x="7698092" y="1615986"/>
                  </a:moveTo>
                  <a:lnTo>
                    <a:pt x="7670952" y="1443380"/>
                  </a:lnTo>
                  <a:lnTo>
                    <a:pt x="7665275" y="1407248"/>
                  </a:lnTo>
                  <a:lnTo>
                    <a:pt x="7555916" y="1362862"/>
                  </a:lnTo>
                  <a:lnTo>
                    <a:pt x="7555916" y="1736750"/>
                  </a:lnTo>
                  <a:lnTo>
                    <a:pt x="7442276" y="1848485"/>
                  </a:lnTo>
                  <a:lnTo>
                    <a:pt x="7263016" y="1826145"/>
                  </a:lnTo>
                  <a:lnTo>
                    <a:pt x="7198360" y="1602663"/>
                  </a:lnTo>
                  <a:lnTo>
                    <a:pt x="7312939" y="1443380"/>
                  </a:lnTo>
                  <a:lnTo>
                    <a:pt x="7540231" y="1498536"/>
                  </a:lnTo>
                  <a:lnTo>
                    <a:pt x="7555916" y="1736750"/>
                  </a:lnTo>
                  <a:lnTo>
                    <a:pt x="7555916" y="1362862"/>
                  </a:lnTo>
                  <a:lnTo>
                    <a:pt x="7473188" y="1329270"/>
                  </a:lnTo>
                  <a:lnTo>
                    <a:pt x="7185038" y="1311198"/>
                  </a:lnTo>
                  <a:lnTo>
                    <a:pt x="7059981" y="1503299"/>
                  </a:lnTo>
                  <a:lnTo>
                    <a:pt x="7059981" y="1743417"/>
                  </a:lnTo>
                  <a:lnTo>
                    <a:pt x="7168388" y="1968792"/>
                  </a:lnTo>
                  <a:lnTo>
                    <a:pt x="7473188" y="1983536"/>
                  </a:lnTo>
                  <a:lnTo>
                    <a:pt x="7681912" y="1887486"/>
                  </a:lnTo>
                  <a:lnTo>
                    <a:pt x="7684236" y="1848485"/>
                  </a:lnTo>
                  <a:lnTo>
                    <a:pt x="7698092" y="1615986"/>
                  </a:lnTo>
                  <a:close/>
                </a:path>
                <a:path w="13161644" h="1994534">
                  <a:moveTo>
                    <a:pt x="7923974" y="47548"/>
                  </a:moveTo>
                  <a:lnTo>
                    <a:pt x="7733779" y="47548"/>
                  </a:lnTo>
                  <a:lnTo>
                    <a:pt x="7543597" y="332841"/>
                  </a:lnTo>
                  <a:lnTo>
                    <a:pt x="7400950" y="47548"/>
                  </a:lnTo>
                  <a:lnTo>
                    <a:pt x="7236434" y="47548"/>
                  </a:lnTo>
                  <a:lnTo>
                    <a:pt x="7163206" y="713232"/>
                  </a:lnTo>
                  <a:lnTo>
                    <a:pt x="7305853" y="713232"/>
                  </a:lnTo>
                  <a:lnTo>
                    <a:pt x="7379551" y="380390"/>
                  </a:lnTo>
                  <a:lnTo>
                    <a:pt x="7526947" y="585330"/>
                  </a:lnTo>
                  <a:lnTo>
                    <a:pt x="7686230" y="397510"/>
                  </a:lnTo>
                  <a:lnTo>
                    <a:pt x="7664844" y="713232"/>
                  </a:lnTo>
                  <a:lnTo>
                    <a:pt x="7909712" y="713232"/>
                  </a:lnTo>
                  <a:lnTo>
                    <a:pt x="7923974" y="47548"/>
                  </a:lnTo>
                  <a:close/>
                </a:path>
                <a:path w="13161644" h="1994534">
                  <a:moveTo>
                    <a:pt x="8299551" y="1314526"/>
                  </a:moveTo>
                  <a:lnTo>
                    <a:pt x="7738478" y="1314526"/>
                  </a:lnTo>
                  <a:lnTo>
                    <a:pt x="7738478" y="1472387"/>
                  </a:lnTo>
                  <a:lnTo>
                    <a:pt x="7923911" y="1484757"/>
                  </a:lnTo>
                  <a:lnTo>
                    <a:pt x="7903464" y="1980209"/>
                  </a:lnTo>
                  <a:lnTo>
                    <a:pt x="8184007" y="1980209"/>
                  </a:lnTo>
                  <a:lnTo>
                    <a:pt x="8114106" y="1504721"/>
                  </a:lnTo>
                  <a:lnTo>
                    <a:pt x="8299551" y="1475232"/>
                  </a:lnTo>
                  <a:lnTo>
                    <a:pt x="8299551" y="1314526"/>
                  </a:lnTo>
                  <a:close/>
                </a:path>
                <a:path w="13161644" h="1994534">
                  <a:moveTo>
                    <a:pt x="8582482" y="713232"/>
                  </a:moveTo>
                  <a:lnTo>
                    <a:pt x="8527948" y="523036"/>
                  </a:lnTo>
                  <a:lnTo>
                    <a:pt x="8494674" y="407009"/>
                  </a:lnTo>
                  <a:lnTo>
                    <a:pt x="8418881" y="142646"/>
                  </a:lnTo>
                  <a:lnTo>
                    <a:pt x="8392287" y="49923"/>
                  </a:lnTo>
                  <a:lnTo>
                    <a:pt x="8344738" y="49669"/>
                  </a:lnTo>
                  <a:lnTo>
                    <a:pt x="8344738" y="407009"/>
                  </a:lnTo>
                  <a:lnTo>
                    <a:pt x="8154543" y="407009"/>
                  </a:lnTo>
                  <a:lnTo>
                    <a:pt x="8231568" y="142646"/>
                  </a:lnTo>
                  <a:lnTo>
                    <a:pt x="8344738" y="407009"/>
                  </a:lnTo>
                  <a:lnTo>
                    <a:pt x="8344738" y="49669"/>
                  </a:lnTo>
                  <a:lnTo>
                    <a:pt x="8127924" y="48501"/>
                  </a:lnTo>
                  <a:lnTo>
                    <a:pt x="7964348" y="713232"/>
                  </a:lnTo>
                  <a:lnTo>
                    <a:pt x="8106994" y="713232"/>
                  </a:lnTo>
                  <a:lnTo>
                    <a:pt x="8202092" y="523036"/>
                  </a:lnTo>
                  <a:lnTo>
                    <a:pt x="8297189" y="523036"/>
                  </a:lnTo>
                  <a:lnTo>
                    <a:pt x="8392287" y="713232"/>
                  </a:lnTo>
                  <a:lnTo>
                    <a:pt x="8582482" y="713232"/>
                  </a:lnTo>
                  <a:close/>
                </a:path>
                <a:path w="13161644" h="1994534">
                  <a:moveTo>
                    <a:pt x="8951481" y="1980209"/>
                  </a:moveTo>
                  <a:lnTo>
                    <a:pt x="8896934" y="1790014"/>
                  </a:lnTo>
                  <a:lnTo>
                    <a:pt x="8863673" y="1673987"/>
                  </a:lnTo>
                  <a:lnTo>
                    <a:pt x="8787867" y="1409623"/>
                  </a:lnTo>
                  <a:lnTo>
                    <a:pt x="8761285" y="1316901"/>
                  </a:lnTo>
                  <a:lnTo>
                    <a:pt x="8713737" y="1316647"/>
                  </a:lnTo>
                  <a:lnTo>
                    <a:pt x="8713737" y="1673987"/>
                  </a:lnTo>
                  <a:lnTo>
                    <a:pt x="8523541" y="1673987"/>
                  </a:lnTo>
                  <a:lnTo>
                    <a:pt x="8600567" y="1409623"/>
                  </a:lnTo>
                  <a:lnTo>
                    <a:pt x="8713737" y="1673987"/>
                  </a:lnTo>
                  <a:lnTo>
                    <a:pt x="8713737" y="1316647"/>
                  </a:lnTo>
                  <a:lnTo>
                    <a:pt x="8496910" y="1315478"/>
                  </a:lnTo>
                  <a:lnTo>
                    <a:pt x="8333346" y="1980209"/>
                  </a:lnTo>
                  <a:lnTo>
                    <a:pt x="8475993" y="1980209"/>
                  </a:lnTo>
                  <a:lnTo>
                    <a:pt x="8571090" y="1790014"/>
                  </a:lnTo>
                  <a:lnTo>
                    <a:pt x="8666188" y="1790014"/>
                  </a:lnTo>
                  <a:lnTo>
                    <a:pt x="8761285" y="1980209"/>
                  </a:lnTo>
                  <a:lnTo>
                    <a:pt x="8951481" y="1980209"/>
                  </a:lnTo>
                  <a:close/>
                </a:path>
                <a:path w="13161644" h="1994534">
                  <a:moveTo>
                    <a:pt x="9095969" y="237744"/>
                  </a:moveTo>
                  <a:lnTo>
                    <a:pt x="9054097" y="164033"/>
                  </a:lnTo>
                  <a:lnTo>
                    <a:pt x="8985186" y="42786"/>
                  </a:lnTo>
                  <a:lnTo>
                    <a:pt x="8958085" y="43205"/>
                  </a:lnTo>
                  <a:lnTo>
                    <a:pt x="8958085" y="232981"/>
                  </a:lnTo>
                  <a:lnTo>
                    <a:pt x="8942870" y="346151"/>
                  </a:lnTo>
                  <a:lnTo>
                    <a:pt x="8796414" y="368020"/>
                  </a:lnTo>
                  <a:lnTo>
                    <a:pt x="8818753" y="164033"/>
                  </a:lnTo>
                  <a:lnTo>
                    <a:pt x="8958085" y="232981"/>
                  </a:lnTo>
                  <a:lnTo>
                    <a:pt x="8958085" y="43205"/>
                  </a:lnTo>
                  <a:lnTo>
                    <a:pt x="8668029" y="47548"/>
                  </a:lnTo>
                  <a:lnTo>
                    <a:pt x="8620481" y="717981"/>
                  </a:lnTo>
                  <a:lnTo>
                    <a:pt x="8756955" y="713232"/>
                  </a:lnTo>
                  <a:lnTo>
                    <a:pt x="8790711" y="505917"/>
                  </a:lnTo>
                  <a:lnTo>
                    <a:pt x="9070289" y="493547"/>
                  </a:lnTo>
                  <a:lnTo>
                    <a:pt x="9082888" y="368020"/>
                  </a:lnTo>
                  <a:lnTo>
                    <a:pt x="9095969" y="237744"/>
                  </a:lnTo>
                  <a:close/>
                </a:path>
                <a:path w="13161644" h="1994534">
                  <a:moveTo>
                    <a:pt x="9545790" y="1314526"/>
                  </a:moveTo>
                  <a:lnTo>
                    <a:pt x="8984717" y="1314526"/>
                  </a:lnTo>
                  <a:lnTo>
                    <a:pt x="8984717" y="1472387"/>
                  </a:lnTo>
                  <a:lnTo>
                    <a:pt x="9170162" y="1484757"/>
                  </a:lnTo>
                  <a:lnTo>
                    <a:pt x="9149715" y="1980209"/>
                  </a:lnTo>
                  <a:lnTo>
                    <a:pt x="9430258" y="1980209"/>
                  </a:lnTo>
                  <a:lnTo>
                    <a:pt x="9360357" y="1504721"/>
                  </a:lnTo>
                  <a:lnTo>
                    <a:pt x="9545790" y="1475232"/>
                  </a:lnTo>
                  <a:lnTo>
                    <a:pt x="9545790" y="1314526"/>
                  </a:lnTo>
                  <a:close/>
                </a:path>
                <a:path w="13161644" h="1994534">
                  <a:moveTo>
                    <a:pt x="9731223" y="48653"/>
                  </a:moveTo>
                  <a:lnTo>
                    <a:pt x="9730283" y="47548"/>
                  </a:lnTo>
                  <a:lnTo>
                    <a:pt x="9490634" y="47548"/>
                  </a:lnTo>
                  <a:lnTo>
                    <a:pt x="9321355" y="350901"/>
                  </a:lnTo>
                  <a:lnTo>
                    <a:pt x="9252890" y="47548"/>
                  </a:lnTo>
                  <a:lnTo>
                    <a:pt x="9157792" y="47548"/>
                  </a:lnTo>
                  <a:lnTo>
                    <a:pt x="9178709" y="713232"/>
                  </a:lnTo>
                  <a:lnTo>
                    <a:pt x="9300439" y="713232"/>
                  </a:lnTo>
                  <a:lnTo>
                    <a:pt x="9321355" y="457898"/>
                  </a:lnTo>
                  <a:lnTo>
                    <a:pt x="9680829" y="713232"/>
                  </a:lnTo>
                  <a:lnTo>
                    <a:pt x="9728378" y="618134"/>
                  </a:lnTo>
                  <a:lnTo>
                    <a:pt x="9490634" y="427939"/>
                  </a:lnTo>
                  <a:lnTo>
                    <a:pt x="9541129" y="355371"/>
                  </a:lnTo>
                  <a:lnTo>
                    <a:pt x="9585681" y="290474"/>
                  </a:lnTo>
                  <a:lnTo>
                    <a:pt x="9624289" y="233248"/>
                  </a:lnTo>
                  <a:lnTo>
                    <a:pt x="9656966" y="183692"/>
                  </a:lnTo>
                  <a:lnTo>
                    <a:pt x="9683699" y="141795"/>
                  </a:lnTo>
                  <a:lnTo>
                    <a:pt x="9704489" y="107569"/>
                  </a:lnTo>
                  <a:lnTo>
                    <a:pt x="9728251" y="62103"/>
                  </a:lnTo>
                  <a:lnTo>
                    <a:pt x="9731223" y="50876"/>
                  </a:lnTo>
                  <a:lnTo>
                    <a:pt x="9731223" y="48653"/>
                  </a:lnTo>
                  <a:close/>
                </a:path>
                <a:path w="13161644" h="1994534">
                  <a:moveTo>
                    <a:pt x="10112096" y="1821395"/>
                  </a:moveTo>
                  <a:lnTo>
                    <a:pt x="10054069" y="1694916"/>
                  </a:lnTo>
                  <a:lnTo>
                    <a:pt x="10016998" y="1614081"/>
                  </a:lnTo>
                  <a:lnTo>
                    <a:pt x="9986099" y="1612392"/>
                  </a:lnTo>
                  <a:lnTo>
                    <a:pt x="9986099" y="1837563"/>
                  </a:lnTo>
                  <a:lnTo>
                    <a:pt x="9756419" y="1885111"/>
                  </a:lnTo>
                  <a:lnTo>
                    <a:pt x="9774491" y="1694916"/>
                  </a:lnTo>
                  <a:lnTo>
                    <a:pt x="9986099" y="1837563"/>
                  </a:lnTo>
                  <a:lnTo>
                    <a:pt x="9986099" y="1612392"/>
                  </a:lnTo>
                  <a:lnTo>
                    <a:pt x="9757854" y="1599819"/>
                  </a:lnTo>
                  <a:lnTo>
                    <a:pt x="9774491" y="1314526"/>
                  </a:lnTo>
                  <a:lnTo>
                    <a:pt x="9608071" y="1305013"/>
                  </a:lnTo>
                  <a:lnTo>
                    <a:pt x="9596183" y="1980679"/>
                  </a:lnTo>
                  <a:lnTo>
                    <a:pt x="10001783" y="1994458"/>
                  </a:lnTo>
                  <a:lnTo>
                    <a:pt x="10071481" y="1885111"/>
                  </a:lnTo>
                  <a:lnTo>
                    <a:pt x="10112096" y="1821395"/>
                  </a:lnTo>
                  <a:close/>
                </a:path>
                <a:path w="13161644" h="1994534">
                  <a:moveTo>
                    <a:pt x="10218598" y="0"/>
                  </a:moveTo>
                  <a:lnTo>
                    <a:pt x="9790659" y="47548"/>
                  </a:lnTo>
                  <a:lnTo>
                    <a:pt x="9790659" y="713232"/>
                  </a:lnTo>
                  <a:lnTo>
                    <a:pt x="10218598" y="687552"/>
                  </a:lnTo>
                  <a:lnTo>
                    <a:pt x="10218598" y="549656"/>
                  </a:lnTo>
                  <a:lnTo>
                    <a:pt x="9933305" y="557263"/>
                  </a:lnTo>
                  <a:lnTo>
                    <a:pt x="9933305" y="427939"/>
                  </a:lnTo>
                  <a:lnTo>
                    <a:pt x="10218598" y="407974"/>
                  </a:lnTo>
                  <a:lnTo>
                    <a:pt x="10218598" y="285292"/>
                  </a:lnTo>
                  <a:lnTo>
                    <a:pt x="9902876" y="285292"/>
                  </a:lnTo>
                  <a:lnTo>
                    <a:pt x="9910483" y="190195"/>
                  </a:lnTo>
                  <a:lnTo>
                    <a:pt x="10218598" y="142646"/>
                  </a:lnTo>
                  <a:lnTo>
                    <a:pt x="10218598" y="0"/>
                  </a:lnTo>
                  <a:close/>
                </a:path>
                <a:path w="13161644" h="1994534">
                  <a:moveTo>
                    <a:pt x="10468254" y="1913623"/>
                  </a:moveTo>
                  <a:lnTo>
                    <a:pt x="10395039" y="1851825"/>
                  </a:lnTo>
                  <a:lnTo>
                    <a:pt x="10357942" y="1851825"/>
                  </a:lnTo>
                  <a:lnTo>
                    <a:pt x="10303256" y="1916493"/>
                  </a:lnTo>
                  <a:lnTo>
                    <a:pt x="10373157" y="1994458"/>
                  </a:lnTo>
                  <a:lnTo>
                    <a:pt x="10468254" y="1913623"/>
                  </a:lnTo>
                  <a:close/>
                </a:path>
                <a:path w="13161644" h="1994534">
                  <a:moveTo>
                    <a:pt x="10577614" y="1457172"/>
                  </a:moveTo>
                  <a:lnTo>
                    <a:pt x="10549496" y="1409623"/>
                  </a:lnTo>
                  <a:lnTo>
                    <a:pt x="10473017" y="1280287"/>
                  </a:lnTo>
                  <a:lnTo>
                    <a:pt x="10340353" y="1298829"/>
                  </a:lnTo>
                  <a:lnTo>
                    <a:pt x="10237660" y="1478559"/>
                  </a:lnTo>
                  <a:lnTo>
                    <a:pt x="10301834" y="1552270"/>
                  </a:lnTo>
                  <a:lnTo>
                    <a:pt x="10411206" y="1409623"/>
                  </a:lnTo>
                  <a:lnTo>
                    <a:pt x="10481577" y="1486179"/>
                  </a:lnTo>
                  <a:lnTo>
                    <a:pt x="10316108" y="1742465"/>
                  </a:lnTo>
                  <a:lnTo>
                    <a:pt x="10434968" y="1742465"/>
                  </a:lnTo>
                  <a:lnTo>
                    <a:pt x="10577614" y="1457172"/>
                  </a:lnTo>
                  <a:close/>
                </a:path>
                <a:path w="13161644" h="1994534">
                  <a:moveTo>
                    <a:pt x="10837266" y="47548"/>
                  </a:moveTo>
                  <a:lnTo>
                    <a:pt x="10276205" y="47548"/>
                  </a:lnTo>
                  <a:lnTo>
                    <a:pt x="10276205" y="205409"/>
                  </a:lnTo>
                  <a:lnTo>
                    <a:pt x="10461638" y="217779"/>
                  </a:lnTo>
                  <a:lnTo>
                    <a:pt x="10441191" y="713232"/>
                  </a:lnTo>
                  <a:lnTo>
                    <a:pt x="10721734" y="713232"/>
                  </a:lnTo>
                  <a:lnTo>
                    <a:pt x="10651833" y="237744"/>
                  </a:lnTo>
                  <a:lnTo>
                    <a:pt x="10837266" y="208254"/>
                  </a:lnTo>
                  <a:lnTo>
                    <a:pt x="10837266" y="47548"/>
                  </a:lnTo>
                  <a:close/>
                </a:path>
                <a:path w="13161644" h="1994534">
                  <a:moveTo>
                    <a:pt x="11422558" y="722731"/>
                  </a:moveTo>
                  <a:lnTo>
                    <a:pt x="11370247" y="47548"/>
                  </a:lnTo>
                  <a:lnTo>
                    <a:pt x="11180051" y="42799"/>
                  </a:lnTo>
                  <a:lnTo>
                    <a:pt x="11056442" y="427939"/>
                  </a:lnTo>
                  <a:lnTo>
                    <a:pt x="11012691" y="61810"/>
                  </a:lnTo>
                  <a:lnTo>
                    <a:pt x="10875747" y="42799"/>
                  </a:lnTo>
                  <a:lnTo>
                    <a:pt x="10911891" y="713232"/>
                  </a:lnTo>
                  <a:lnTo>
                    <a:pt x="11075454" y="717981"/>
                  </a:lnTo>
                  <a:lnTo>
                    <a:pt x="11209541" y="285292"/>
                  </a:lnTo>
                  <a:lnTo>
                    <a:pt x="11246625" y="713232"/>
                  </a:lnTo>
                  <a:lnTo>
                    <a:pt x="11422558" y="722731"/>
                  </a:lnTo>
                  <a:close/>
                </a:path>
                <a:path w="13161644" h="1994534">
                  <a:moveTo>
                    <a:pt x="12133885" y="687552"/>
                  </a:moveTo>
                  <a:lnTo>
                    <a:pt x="12127929" y="592175"/>
                  </a:lnTo>
                  <a:lnTo>
                    <a:pt x="12122201" y="504418"/>
                  </a:lnTo>
                  <a:lnTo>
                    <a:pt x="12116727" y="424307"/>
                  </a:lnTo>
                  <a:lnTo>
                    <a:pt x="12111482" y="351815"/>
                  </a:lnTo>
                  <a:lnTo>
                    <a:pt x="12106466" y="286956"/>
                  </a:lnTo>
                  <a:lnTo>
                    <a:pt x="12101690" y="229730"/>
                  </a:lnTo>
                  <a:lnTo>
                    <a:pt x="12097156" y="180136"/>
                  </a:lnTo>
                  <a:lnTo>
                    <a:pt x="12092864" y="138176"/>
                  </a:lnTo>
                  <a:lnTo>
                    <a:pt x="12084977" y="77127"/>
                  </a:lnTo>
                  <a:lnTo>
                    <a:pt x="12074919" y="42799"/>
                  </a:lnTo>
                  <a:lnTo>
                    <a:pt x="11882336" y="42799"/>
                  </a:lnTo>
                  <a:lnTo>
                    <a:pt x="11912765" y="375640"/>
                  </a:lnTo>
                  <a:lnTo>
                    <a:pt x="11627472" y="389890"/>
                  </a:lnTo>
                  <a:lnTo>
                    <a:pt x="11598961" y="57061"/>
                  </a:lnTo>
                  <a:lnTo>
                    <a:pt x="11475326" y="57061"/>
                  </a:lnTo>
                  <a:lnTo>
                    <a:pt x="11501006" y="722731"/>
                  </a:lnTo>
                  <a:lnTo>
                    <a:pt x="11641277" y="701814"/>
                  </a:lnTo>
                  <a:lnTo>
                    <a:pt x="11627472" y="484987"/>
                  </a:lnTo>
                  <a:lnTo>
                    <a:pt x="11932272" y="470725"/>
                  </a:lnTo>
                  <a:lnTo>
                    <a:pt x="11960314" y="693724"/>
                  </a:lnTo>
                  <a:lnTo>
                    <a:pt x="12133885" y="687552"/>
                  </a:lnTo>
                  <a:close/>
                </a:path>
                <a:path w="13161644" h="1994534">
                  <a:moveTo>
                    <a:pt x="12676886" y="47548"/>
                  </a:moveTo>
                  <a:lnTo>
                    <a:pt x="12186196" y="47548"/>
                  </a:lnTo>
                  <a:lnTo>
                    <a:pt x="12200458" y="713232"/>
                  </a:lnTo>
                  <a:lnTo>
                    <a:pt x="12328843" y="717981"/>
                  </a:lnTo>
                  <a:lnTo>
                    <a:pt x="12352617" y="214439"/>
                  </a:lnTo>
                  <a:lnTo>
                    <a:pt x="12661672" y="220624"/>
                  </a:lnTo>
                  <a:lnTo>
                    <a:pt x="12676886" y="47548"/>
                  </a:lnTo>
                  <a:close/>
                </a:path>
                <a:path w="13161644" h="1994534">
                  <a:moveTo>
                    <a:pt x="13161442" y="0"/>
                  </a:moveTo>
                  <a:lnTo>
                    <a:pt x="12733503" y="47548"/>
                  </a:lnTo>
                  <a:lnTo>
                    <a:pt x="12733503" y="713232"/>
                  </a:lnTo>
                  <a:lnTo>
                    <a:pt x="13161442" y="687552"/>
                  </a:lnTo>
                  <a:lnTo>
                    <a:pt x="13161442" y="549656"/>
                  </a:lnTo>
                  <a:lnTo>
                    <a:pt x="12876149" y="557263"/>
                  </a:lnTo>
                  <a:lnTo>
                    <a:pt x="12876149" y="427939"/>
                  </a:lnTo>
                  <a:lnTo>
                    <a:pt x="13161442" y="407974"/>
                  </a:lnTo>
                  <a:lnTo>
                    <a:pt x="13161442" y="285292"/>
                  </a:lnTo>
                  <a:lnTo>
                    <a:pt x="12845720" y="285292"/>
                  </a:lnTo>
                  <a:lnTo>
                    <a:pt x="12853327" y="190195"/>
                  </a:lnTo>
                  <a:lnTo>
                    <a:pt x="13161442" y="142646"/>
                  </a:lnTo>
                  <a:lnTo>
                    <a:pt x="131614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783539" y="993477"/>
              <a:ext cx="18503900" cy="862965"/>
            </a:xfrm>
            <a:custGeom>
              <a:avLst/>
              <a:gdLst/>
              <a:ahLst/>
              <a:cxnLst/>
              <a:rect l="l" t="t" r="r" b="b"/>
              <a:pathLst>
                <a:path w="18503900" h="862964">
                  <a:moveTo>
                    <a:pt x="323508" y="0"/>
                  </a:moveTo>
                  <a:lnTo>
                    <a:pt x="0" y="771254"/>
                  </a:lnTo>
                  <a:lnTo>
                    <a:pt x="18122275" y="862863"/>
                  </a:lnTo>
                  <a:lnTo>
                    <a:pt x="18503834" y="82814"/>
                  </a:lnTo>
                  <a:lnTo>
                    <a:pt x="323508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3539" y="993477"/>
              <a:ext cx="18503900" cy="862965"/>
            </a:xfrm>
            <a:custGeom>
              <a:avLst/>
              <a:gdLst/>
              <a:ahLst/>
              <a:cxnLst/>
              <a:rect l="l" t="t" r="r" b="b"/>
              <a:pathLst>
                <a:path w="18503900" h="862964">
                  <a:moveTo>
                    <a:pt x="0" y="771254"/>
                  </a:moveTo>
                  <a:lnTo>
                    <a:pt x="323508" y="0"/>
                  </a:lnTo>
                  <a:lnTo>
                    <a:pt x="18503834" y="82814"/>
                  </a:lnTo>
                  <a:lnTo>
                    <a:pt x="18122275" y="862863"/>
                  </a:lnTo>
                  <a:lnTo>
                    <a:pt x="0" y="771254"/>
                  </a:lnTo>
                  <a:close/>
                </a:path>
              </a:pathLst>
            </a:custGeom>
            <a:ln w="10470">
              <a:solidFill>
                <a:srgbClr val="C6E94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147140" y="1159414"/>
              <a:ext cx="17756505" cy="494030"/>
            </a:xfrm>
            <a:custGeom>
              <a:avLst/>
              <a:gdLst/>
              <a:ahLst/>
              <a:cxnLst/>
              <a:rect l="l" t="t" r="r" b="b"/>
              <a:pathLst>
                <a:path w="17756505" h="494030">
                  <a:moveTo>
                    <a:pt x="259905" y="156425"/>
                  </a:moveTo>
                  <a:lnTo>
                    <a:pt x="231355" y="46659"/>
                  </a:lnTo>
                  <a:lnTo>
                    <a:pt x="130911" y="5486"/>
                  </a:lnTo>
                  <a:lnTo>
                    <a:pt x="30187" y="46659"/>
                  </a:lnTo>
                  <a:lnTo>
                    <a:pt x="2755" y="109766"/>
                  </a:lnTo>
                  <a:lnTo>
                    <a:pt x="49403" y="137210"/>
                  </a:lnTo>
                  <a:lnTo>
                    <a:pt x="119392" y="101536"/>
                  </a:lnTo>
                  <a:lnTo>
                    <a:pt x="150939" y="142976"/>
                  </a:lnTo>
                  <a:lnTo>
                    <a:pt x="76847" y="178384"/>
                  </a:lnTo>
                  <a:lnTo>
                    <a:pt x="77114" y="228600"/>
                  </a:lnTo>
                  <a:lnTo>
                    <a:pt x="150939" y="252476"/>
                  </a:lnTo>
                  <a:lnTo>
                    <a:pt x="115265" y="312839"/>
                  </a:lnTo>
                  <a:lnTo>
                    <a:pt x="27444" y="284022"/>
                  </a:lnTo>
                  <a:lnTo>
                    <a:pt x="0" y="384200"/>
                  </a:lnTo>
                  <a:lnTo>
                    <a:pt x="194310" y="417677"/>
                  </a:lnTo>
                  <a:lnTo>
                    <a:pt x="255231" y="274421"/>
                  </a:lnTo>
                  <a:lnTo>
                    <a:pt x="166865" y="200329"/>
                  </a:lnTo>
                  <a:lnTo>
                    <a:pt x="259905" y="156425"/>
                  </a:lnTo>
                  <a:close/>
                </a:path>
                <a:path w="17756505" h="494030">
                  <a:moveTo>
                    <a:pt x="634225" y="411645"/>
                  </a:moveTo>
                  <a:lnTo>
                    <a:pt x="602754" y="301879"/>
                  </a:lnTo>
                  <a:lnTo>
                    <a:pt x="583552" y="234899"/>
                  </a:lnTo>
                  <a:lnTo>
                    <a:pt x="539800" y="82334"/>
                  </a:lnTo>
                  <a:lnTo>
                    <a:pt x="524459" y="28803"/>
                  </a:lnTo>
                  <a:lnTo>
                    <a:pt x="497014" y="28663"/>
                  </a:lnTo>
                  <a:lnTo>
                    <a:pt x="497014" y="234899"/>
                  </a:lnTo>
                  <a:lnTo>
                    <a:pt x="387248" y="234899"/>
                  </a:lnTo>
                  <a:lnTo>
                    <a:pt x="431711" y="82334"/>
                  </a:lnTo>
                  <a:lnTo>
                    <a:pt x="497014" y="234899"/>
                  </a:lnTo>
                  <a:lnTo>
                    <a:pt x="497014" y="28663"/>
                  </a:lnTo>
                  <a:lnTo>
                    <a:pt x="371881" y="27990"/>
                  </a:lnTo>
                  <a:lnTo>
                    <a:pt x="277469" y="411645"/>
                  </a:lnTo>
                  <a:lnTo>
                    <a:pt x="359803" y="411645"/>
                  </a:lnTo>
                  <a:lnTo>
                    <a:pt x="414693" y="301879"/>
                  </a:lnTo>
                  <a:lnTo>
                    <a:pt x="469569" y="301879"/>
                  </a:lnTo>
                  <a:lnTo>
                    <a:pt x="524459" y="411645"/>
                  </a:lnTo>
                  <a:lnTo>
                    <a:pt x="634225" y="411645"/>
                  </a:lnTo>
                  <a:close/>
                </a:path>
                <a:path w="17756505" h="494030">
                  <a:moveTo>
                    <a:pt x="1083462" y="413575"/>
                  </a:moveTo>
                  <a:lnTo>
                    <a:pt x="1072781" y="24701"/>
                  </a:lnTo>
                  <a:lnTo>
                    <a:pt x="790663" y="35953"/>
                  </a:lnTo>
                  <a:lnTo>
                    <a:pt x="798347" y="412737"/>
                  </a:lnTo>
                  <a:lnTo>
                    <a:pt x="875182" y="409168"/>
                  </a:lnTo>
                  <a:lnTo>
                    <a:pt x="875182" y="109766"/>
                  </a:lnTo>
                  <a:lnTo>
                    <a:pt x="991819" y="98806"/>
                  </a:lnTo>
                  <a:lnTo>
                    <a:pt x="1004163" y="409168"/>
                  </a:lnTo>
                  <a:lnTo>
                    <a:pt x="1083462" y="413575"/>
                  </a:lnTo>
                  <a:close/>
                </a:path>
                <a:path w="17756505" h="494030">
                  <a:moveTo>
                    <a:pt x="1472336" y="201434"/>
                  </a:moveTo>
                  <a:lnTo>
                    <a:pt x="1456677" y="101815"/>
                  </a:lnTo>
                  <a:lnTo>
                    <a:pt x="1453400" y="80949"/>
                  </a:lnTo>
                  <a:lnTo>
                    <a:pt x="1390294" y="55346"/>
                  </a:lnTo>
                  <a:lnTo>
                    <a:pt x="1390294" y="271132"/>
                  </a:lnTo>
                  <a:lnTo>
                    <a:pt x="1324698" y="335622"/>
                  </a:lnTo>
                  <a:lnTo>
                    <a:pt x="1221232" y="322732"/>
                  </a:lnTo>
                  <a:lnTo>
                    <a:pt x="1183919" y="193738"/>
                  </a:lnTo>
                  <a:lnTo>
                    <a:pt x="1250048" y="101815"/>
                  </a:lnTo>
                  <a:lnTo>
                    <a:pt x="1381226" y="133642"/>
                  </a:lnTo>
                  <a:lnTo>
                    <a:pt x="1390294" y="271132"/>
                  </a:lnTo>
                  <a:lnTo>
                    <a:pt x="1390294" y="55346"/>
                  </a:lnTo>
                  <a:lnTo>
                    <a:pt x="1342542" y="35953"/>
                  </a:lnTo>
                  <a:lnTo>
                    <a:pt x="1176223" y="25514"/>
                  </a:lnTo>
                  <a:lnTo>
                    <a:pt x="1104061" y="136398"/>
                  </a:lnTo>
                  <a:lnTo>
                    <a:pt x="1104061" y="274980"/>
                  </a:lnTo>
                  <a:lnTo>
                    <a:pt x="1166622" y="405053"/>
                  </a:lnTo>
                  <a:lnTo>
                    <a:pt x="1342542" y="413562"/>
                  </a:lnTo>
                  <a:lnTo>
                    <a:pt x="1463014" y="358127"/>
                  </a:lnTo>
                  <a:lnTo>
                    <a:pt x="1464348" y="335622"/>
                  </a:lnTo>
                  <a:lnTo>
                    <a:pt x="1472336" y="201434"/>
                  </a:lnTo>
                  <a:close/>
                </a:path>
                <a:path w="17756505" h="494030">
                  <a:moveTo>
                    <a:pt x="1853514" y="329323"/>
                  </a:moveTo>
                  <a:lnTo>
                    <a:pt x="1803565" y="274434"/>
                  </a:lnTo>
                  <a:lnTo>
                    <a:pt x="1660321" y="338645"/>
                  </a:lnTo>
                  <a:lnTo>
                    <a:pt x="1569745" y="229425"/>
                  </a:lnTo>
                  <a:lnTo>
                    <a:pt x="1670189" y="120192"/>
                  </a:lnTo>
                  <a:lnTo>
                    <a:pt x="1774748" y="164655"/>
                  </a:lnTo>
                  <a:lnTo>
                    <a:pt x="1827720" y="82334"/>
                  </a:lnTo>
                  <a:lnTo>
                    <a:pt x="1717395" y="27444"/>
                  </a:lnTo>
                  <a:lnTo>
                    <a:pt x="1589506" y="27444"/>
                  </a:lnTo>
                  <a:lnTo>
                    <a:pt x="1514868" y="109766"/>
                  </a:lnTo>
                  <a:lnTo>
                    <a:pt x="1508252" y="172707"/>
                  </a:lnTo>
                  <a:lnTo>
                    <a:pt x="1503540" y="224282"/>
                  </a:lnTo>
                  <a:lnTo>
                    <a:pt x="1500708" y="264502"/>
                  </a:lnTo>
                  <a:lnTo>
                    <a:pt x="1499768" y="293370"/>
                  </a:lnTo>
                  <a:lnTo>
                    <a:pt x="1499768" y="308914"/>
                  </a:lnTo>
                  <a:lnTo>
                    <a:pt x="1501051" y="316865"/>
                  </a:lnTo>
                  <a:lnTo>
                    <a:pt x="1503616" y="317233"/>
                  </a:lnTo>
                  <a:lnTo>
                    <a:pt x="1580451" y="411645"/>
                  </a:lnTo>
                  <a:lnTo>
                    <a:pt x="1742643" y="411645"/>
                  </a:lnTo>
                  <a:lnTo>
                    <a:pt x="1853514" y="329323"/>
                  </a:lnTo>
                  <a:close/>
                </a:path>
                <a:path w="17756505" h="494030">
                  <a:moveTo>
                    <a:pt x="2186940" y="35674"/>
                  </a:moveTo>
                  <a:lnTo>
                    <a:pt x="1956422" y="24701"/>
                  </a:lnTo>
                  <a:lnTo>
                    <a:pt x="1948726" y="274434"/>
                  </a:lnTo>
                  <a:lnTo>
                    <a:pt x="1926221" y="335076"/>
                  </a:lnTo>
                  <a:lnTo>
                    <a:pt x="1879574" y="345782"/>
                  </a:lnTo>
                  <a:lnTo>
                    <a:pt x="1885061" y="411645"/>
                  </a:lnTo>
                  <a:lnTo>
                    <a:pt x="1981111" y="393255"/>
                  </a:lnTo>
                  <a:lnTo>
                    <a:pt x="2014042" y="291452"/>
                  </a:lnTo>
                  <a:lnTo>
                    <a:pt x="2025027" y="96037"/>
                  </a:lnTo>
                  <a:lnTo>
                    <a:pt x="2117229" y="108953"/>
                  </a:lnTo>
                  <a:lnTo>
                    <a:pt x="2110105" y="411645"/>
                  </a:lnTo>
                  <a:lnTo>
                    <a:pt x="2186940" y="403974"/>
                  </a:lnTo>
                  <a:lnTo>
                    <a:pt x="2186940" y="35674"/>
                  </a:lnTo>
                  <a:close/>
                </a:path>
                <a:path w="17756505" h="494030">
                  <a:moveTo>
                    <a:pt x="2467140" y="0"/>
                  </a:moveTo>
                  <a:lnTo>
                    <a:pt x="2220150" y="27444"/>
                  </a:lnTo>
                  <a:lnTo>
                    <a:pt x="2220150" y="411645"/>
                  </a:lnTo>
                  <a:lnTo>
                    <a:pt x="2467140" y="396824"/>
                  </a:lnTo>
                  <a:lnTo>
                    <a:pt x="2467140" y="317233"/>
                  </a:lnTo>
                  <a:lnTo>
                    <a:pt x="2302472" y="321627"/>
                  </a:lnTo>
                  <a:lnTo>
                    <a:pt x="2302472" y="246976"/>
                  </a:lnTo>
                  <a:lnTo>
                    <a:pt x="2467140" y="235458"/>
                  </a:lnTo>
                  <a:lnTo>
                    <a:pt x="2467140" y="164655"/>
                  </a:lnTo>
                  <a:lnTo>
                    <a:pt x="2284920" y="164655"/>
                  </a:lnTo>
                  <a:lnTo>
                    <a:pt x="2289302" y="109766"/>
                  </a:lnTo>
                  <a:lnTo>
                    <a:pt x="2467140" y="82334"/>
                  </a:lnTo>
                  <a:lnTo>
                    <a:pt x="2467140" y="0"/>
                  </a:lnTo>
                  <a:close/>
                </a:path>
                <a:path w="17756505" h="494030">
                  <a:moveTo>
                    <a:pt x="2837624" y="356755"/>
                  </a:moveTo>
                  <a:lnTo>
                    <a:pt x="2770378" y="356755"/>
                  </a:lnTo>
                  <a:lnTo>
                    <a:pt x="2771394" y="330136"/>
                  </a:lnTo>
                  <a:lnTo>
                    <a:pt x="2779776" y="109499"/>
                  </a:lnTo>
                  <a:lnTo>
                    <a:pt x="2783001" y="24701"/>
                  </a:lnTo>
                  <a:lnTo>
                    <a:pt x="2724277" y="27228"/>
                  </a:lnTo>
                  <a:lnTo>
                    <a:pt x="2724277" y="109499"/>
                  </a:lnTo>
                  <a:lnTo>
                    <a:pt x="2702864" y="322732"/>
                  </a:lnTo>
                  <a:lnTo>
                    <a:pt x="2605722" y="330136"/>
                  </a:lnTo>
                  <a:lnTo>
                    <a:pt x="2643314" y="125133"/>
                  </a:lnTo>
                  <a:lnTo>
                    <a:pt x="2724277" y="109499"/>
                  </a:lnTo>
                  <a:lnTo>
                    <a:pt x="2724277" y="27228"/>
                  </a:lnTo>
                  <a:lnTo>
                    <a:pt x="2590901" y="32931"/>
                  </a:lnTo>
                  <a:lnTo>
                    <a:pt x="2544800" y="347713"/>
                  </a:lnTo>
                  <a:lnTo>
                    <a:pt x="2495397" y="356755"/>
                  </a:lnTo>
                  <a:lnTo>
                    <a:pt x="2490190" y="493979"/>
                  </a:lnTo>
                  <a:lnTo>
                    <a:pt x="2563457" y="493979"/>
                  </a:lnTo>
                  <a:lnTo>
                    <a:pt x="2572512" y="411645"/>
                  </a:lnTo>
                  <a:lnTo>
                    <a:pt x="2739085" y="408914"/>
                  </a:lnTo>
                  <a:lnTo>
                    <a:pt x="2729763" y="493979"/>
                  </a:lnTo>
                  <a:lnTo>
                    <a:pt x="2830207" y="493979"/>
                  </a:lnTo>
                  <a:lnTo>
                    <a:pt x="2834805" y="408914"/>
                  </a:lnTo>
                  <a:lnTo>
                    <a:pt x="2837624" y="356755"/>
                  </a:lnTo>
                  <a:close/>
                </a:path>
                <a:path w="17756505" h="494030">
                  <a:moveTo>
                    <a:pt x="3239935" y="396824"/>
                  </a:moveTo>
                  <a:lnTo>
                    <a:pt x="3233661" y="298094"/>
                  </a:lnTo>
                  <a:lnTo>
                    <a:pt x="3227857" y="214566"/>
                  </a:lnTo>
                  <a:lnTo>
                    <a:pt x="3222536" y="146215"/>
                  </a:lnTo>
                  <a:lnTo>
                    <a:pt x="3217672" y="93052"/>
                  </a:lnTo>
                  <a:lnTo>
                    <a:pt x="3213277" y="55079"/>
                  </a:lnTo>
                  <a:lnTo>
                    <a:pt x="3205899" y="24701"/>
                  </a:lnTo>
                  <a:lnTo>
                    <a:pt x="3094761" y="24701"/>
                  </a:lnTo>
                  <a:lnTo>
                    <a:pt x="3112325" y="216801"/>
                  </a:lnTo>
                  <a:lnTo>
                    <a:pt x="2947670" y="225031"/>
                  </a:lnTo>
                  <a:lnTo>
                    <a:pt x="2931198" y="32931"/>
                  </a:lnTo>
                  <a:lnTo>
                    <a:pt x="2859849" y="32931"/>
                  </a:lnTo>
                  <a:lnTo>
                    <a:pt x="2874670" y="417131"/>
                  </a:lnTo>
                  <a:lnTo>
                    <a:pt x="2955620" y="405053"/>
                  </a:lnTo>
                  <a:lnTo>
                    <a:pt x="2947670" y="279920"/>
                  </a:lnTo>
                  <a:lnTo>
                    <a:pt x="3123577" y="271691"/>
                  </a:lnTo>
                  <a:lnTo>
                    <a:pt x="3139757" y="400392"/>
                  </a:lnTo>
                  <a:lnTo>
                    <a:pt x="3239935" y="396824"/>
                  </a:lnTo>
                  <a:close/>
                </a:path>
                <a:path w="17756505" h="494030">
                  <a:moveTo>
                    <a:pt x="3580219" y="417131"/>
                  </a:moveTo>
                  <a:lnTo>
                    <a:pt x="3550043" y="27444"/>
                  </a:lnTo>
                  <a:lnTo>
                    <a:pt x="3440252" y="24701"/>
                  </a:lnTo>
                  <a:lnTo>
                    <a:pt x="3368916" y="246976"/>
                  </a:lnTo>
                  <a:lnTo>
                    <a:pt x="3343656" y="35674"/>
                  </a:lnTo>
                  <a:lnTo>
                    <a:pt x="3264624" y="24701"/>
                  </a:lnTo>
                  <a:lnTo>
                    <a:pt x="3285477" y="411645"/>
                  </a:lnTo>
                  <a:lnTo>
                    <a:pt x="3379889" y="414388"/>
                  </a:lnTo>
                  <a:lnTo>
                    <a:pt x="3457270" y="164655"/>
                  </a:lnTo>
                  <a:lnTo>
                    <a:pt x="3478682" y="411645"/>
                  </a:lnTo>
                  <a:lnTo>
                    <a:pt x="3580219" y="417131"/>
                  </a:lnTo>
                  <a:close/>
                </a:path>
                <a:path w="17756505" h="494030">
                  <a:moveTo>
                    <a:pt x="3857675" y="0"/>
                  </a:moveTo>
                  <a:lnTo>
                    <a:pt x="3610686" y="27444"/>
                  </a:lnTo>
                  <a:lnTo>
                    <a:pt x="3610686" y="411645"/>
                  </a:lnTo>
                  <a:lnTo>
                    <a:pt x="3857675" y="396824"/>
                  </a:lnTo>
                  <a:lnTo>
                    <a:pt x="3857675" y="317233"/>
                  </a:lnTo>
                  <a:lnTo>
                    <a:pt x="3693007" y="321627"/>
                  </a:lnTo>
                  <a:lnTo>
                    <a:pt x="3693007" y="246976"/>
                  </a:lnTo>
                  <a:lnTo>
                    <a:pt x="3857675" y="235458"/>
                  </a:lnTo>
                  <a:lnTo>
                    <a:pt x="3857675" y="164655"/>
                  </a:lnTo>
                  <a:lnTo>
                    <a:pt x="3675456" y="164655"/>
                  </a:lnTo>
                  <a:lnTo>
                    <a:pt x="3679837" y="109766"/>
                  </a:lnTo>
                  <a:lnTo>
                    <a:pt x="3857675" y="82334"/>
                  </a:lnTo>
                  <a:lnTo>
                    <a:pt x="3857675" y="0"/>
                  </a:lnTo>
                  <a:close/>
                </a:path>
                <a:path w="17756505" h="494030">
                  <a:moveTo>
                    <a:pt x="4367568" y="356755"/>
                  </a:moveTo>
                  <a:lnTo>
                    <a:pt x="4300321" y="356755"/>
                  </a:lnTo>
                  <a:lnTo>
                    <a:pt x="4301337" y="330136"/>
                  </a:lnTo>
                  <a:lnTo>
                    <a:pt x="4309719" y="109499"/>
                  </a:lnTo>
                  <a:lnTo>
                    <a:pt x="4312945" y="24701"/>
                  </a:lnTo>
                  <a:lnTo>
                    <a:pt x="4254220" y="27228"/>
                  </a:lnTo>
                  <a:lnTo>
                    <a:pt x="4254220" y="109499"/>
                  </a:lnTo>
                  <a:lnTo>
                    <a:pt x="4232808" y="322732"/>
                  </a:lnTo>
                  <a:lnTo>
                    <a:pt x="4135666" y="330136"/>
                  </a:lnTo>
                  <a:lnTo>
                    <a:pt x="4173258" y="125133"/>
                  </a:lnTo>
                  <a:lnTo>
                    <a:pt x="4254220" y="109499"/>
                  </a:lnTo>
                  <a:lnTo>
                    <a:pt x="4254220" y="27228"/>
                  </a:lnTo>
                  <a:lnTo>
                    <a:pt x="4120845" y="32931"/>
                  </a:lnTo>
                  <a:lnTo>
                    <a:pt x="4074744" y="347713"/>
                  </a:lnTo>
                  <a:lnTo>
                    <a:pt x="4025341" y="356755"/>
                  </a:lnTo>
                  <a:lnTo>
                    <a:pt x="4020134" y="493979"/>
                  </a:lnTo>
                  <a:lnTo>
                    <a:pt x="4093400" y="493979"/>
                  </a:lnTo>
                  <a:lnTo>
                    <a:pt x="4102455" y="411645"/>
                  </a:lnTo>
                  <a:lnTo>
                    <a:pt x="4269029" y="408914"/>
                  </a:lnTo>
                  <a:lnTo>
                    <a:pt x="4259707" y="493979"/>
                  </a:lnTo>
                  <a:lnTo>
                    <a:pt x="4360151" y="493979"/>
                  </a:lnTo>
                  <a:lnTo>
                    <a:pt x="4364748" y="408914"/>
                  </a:lnTo>
                  <a:lnTo>
                    <a:pt x="4367568" y="356755"/>
                  </a:lnTo>
                  <a:close/>
                </a:path>
                <a:path w="17756505" h="494030">
                  <a:moveTo>
                    <a:pt x="4636782" y="0"/>
                  </a:moveTo>
                  <a:lnTo>
                    <a:pt x="4389793" y="27444"/>
                  </a:lnTo>
                  <a:lnTo>
                    <a:pt x="4389793" y="411645"/>
                  </a:lnTo>
                  <a:lnTo>
                    <a:pt x="4636782" y="396824"/>
                  </a:lnTo>
                  <a:lnTo>
                    <a:pt x="4636782" y="317233"/>
                  </a:lnTo>
                  <a:lnTo>
                    <a:pt x="4472114" y="321627"/>
                  </a:lnTo>
                  <a:lnTo>
                    <a:pt x="4472114" y="246976"/>
                  </a:lnTo>
                  <a:lnTo>
                    <a:pt x="4636782" y="235458"/>
                  </a:lnTo>
                  <a:lnTo>
                    <a:pt x="4636782" y="164655"/>
                  </a:lnTo>
                  <a:lnTo>
                    <a:pt x="4454563" y="164655"/>
                  </a:lnTo>
                  <a:lnTo>
                    <a:pt x="4458944" y="109766"/>
                  </a:lnTo>
                  <a:lnTo>
                    <a:pt x="4636782" y="82334"/>
                  </a:lnTo>
                  <a:lnTo>
                    <a:pt x="4636782" y="0"/>
                  </a:lnTo>
                  <a:close/>
                </a:path>
                <a:path w="17756505" h="494030">
                  <a:moveTo>
                    <a:pt x="5027854" y="329323"/>
                  </a:moveTo>
                  <a:lnTo>
                    <a:pt x="4977892" y="274434"/>
                  </a:lnTo>
                  <a:lnTo>
                    <a:pt x="4834648" y="338645"/>
                  </a:lnTo>
                  <a:lnTo>
                    <a:pt x="4744072" y="229425"/>
                  </a:lnTo>
                  <a:lnTo>
                    <a:pt x="4844529" y="120192"/>
                  </a:lnTo>
                  <a:lnTo>
                    <a:pt x="4949075" y="164655"/>
                  </a:lnTo>
                  <a:lnTo>
                    <a:pt x="5002047" y="82334"/>
                  </a:lnTo>
                  <a:lnTo>
                    <a:pt x="4891722" y="27444"/>
                  </a:lnTo>
                  <a:lnTo>
                    <a:pt x="4763833" y="27444"/>
                  </a:lnTo>
                  <a:lnTo>
                    <a:pt x="4689195" y="109766"/>
                  </a:lnTo>
                  <a:lnTo>
                    <a:pt x="4682591" y="172707"/>
                  </a:lnTo>
                  <a:lnTo>
                    <a:pt x="4677867" y="224282"/>
                  </a:lnTo>
                  <a:lnTo>
                    <a:pt x="4675048" y="264502"/>
                  </a:lnTo>
                  <a:lnTo>
                    <a:pt x="4674095" y="293370"/>
                  </a:lnTo>
                  <a:lnTo>
                    <a:pt x="4674095" y="308914"/>
                  </a:lnTo>
                  <a:lnTo>
                    <a:pt x="4675378" y="316865"/>
                  </a:lnTo>
                  <a:lnTo>
                    <a:pt x="4677943" y="317233"/>
                  </a:lnTo>
                  <a:lnTo>
                    <a:pt x="4754791" y="411645"/>
                  </a:lnTo>
                  <a:lnTo>
                    <a:pt x="4916970" y="411645"/>
                  </a:lnTo>
                  <a:lnTo>
                    <a:pt x="5027854" y="329323"/>
                  </a:lnTo>
                  <a:close/>
                </a:path>
                <a:path w="17756505" h="494030">
                  <a:moveTo>
                    <a:pt x="5355780" y="411645"/>
                  </a:moveTo>
                  <a:lnTo>
                    <a:pt x="5348656" y="264274"/>
                  </a:lnTo>
                  <a:lnTo>
                    <a:pt x="5348617" y="263461"/>
                  </a:lnTo>
                  <a:lnTo>
                    <a:pt x="5345176" y="192379"/>
                  </a:lnTo>
                  <a:lnTo>
                    <a:pt x="5339931" y="83972"/>
                  </a:lnTo>
                  <a:lnTo>
                    <a:pt x="5337657" y="37045"/>
                  </a:lnTo>
                  <a:lnTo>
                    <a:pt x="5267960" y="33210"/>
                  </a:lnTo>
                  <a:lnTo>
                    <a:pt x="5267960" y="90830"/>
                  </a:lnTo>
                  <a:lnTo>
                    <a:pt x="5267198" y="184416"/>
                  </a:lnTo>
                  <a:lnTo>
                    <a:pt x="5267134" y="192379"/>
                  </a:lnTo>
                  <a:lnTo>
                    <a:pt x="5183708" y="184416"/>
                  </a:lnTo>
                  <a:lnTo>
                    <a:pt x="5142001" y="113893"/>
                  </a:lnTo>
                  <a:lnTo>
                    <a:pt x="5216372" y="83972"/>
                  </a:lnTo>
                  <a:lnTo>
                    <a:pt x="5267960" y="90830"/>
                  </a:lnTo>
                  <a:lnTo>
                    <a:pt x="5267960" y="33210"/>
                  </a:lnTo>
                  <a:lnTo>
                    <a:pt x="5163680" y="27444"/>
                  </a:lnTo>
                  <a:lnTo>
                    <a:pt x="5063515" y="54889"/>
                  </a:lnTo>
                  <a:lnTo>
                    <a:pt x="5073383" y="192112"/>
                  </a:lnTo>
                  <a:lnTo>
                    <a:pt x="5136235" y="246989"/>
                  </a:lnTo>
                  <a:lnTo>
                    <a:pt x="5053914" y="411645"/>
                  </a:lnTo>
                  <a:lnTo>
                    <a:pt x="5163680" y="411645"/>
                  </a:lnTo>
                  <a:lnTo>
                    <a:pt x="5191125" y="264274"/>
                  </a:lnTo>
                  <a:lnTo>
                    <a:pt x="5238318" y="263461"/>
                  </a:lnTo>
                  <a:lnTo>
                    <a:pt x="5257800" y="411645"/>
                  </a:lnTo>
                  <a:lnTo>
                    <a:pt x="5355780" y="411645"/>
                  </a:lnTo>
                  <a:close/>
                </a:path>
                <a:path w="17756505" h="494030">
                  <a:moveTo>
                    <a:pt x="5710352" y="27444"/>
                  </a:moveTo>
                  <a:lnTo>
                    <a:pt x="5386514" y="27444"/>
                  </a:lnTo>
                  <a:lnTo>
                    <a:pt x="5386514" y="118554"/>
                  </a:lnTo>
                  <a:lnTo>
                    <a:pt x="5493550" y="125679"/>
                  </a:lnTo>
                  <a:lnTo>
                    <a:pt x="5481752" y="411645"/>
                  </a:lnTo>
                  <a:lnTo>
                    <a:pt x="5643664" y="411645"/>
                  </a:lnTo>
                  <a:lnTo>
                    <a:pt x="5603316" y="137210"/>
                  </a:lnTo>
                  <a:lnTo>
                    <a:pt x="5710352" y="120192"/>
                  </a:lnTo>
                  <a:lnTo>
                    <a:pt x="5710352" y="27444"/>
                  </a:lnTo>
                  <a:close/>
                </a:path>
                <a:path w="17756505" h="494030">
                  <a:moveTo>
                    <a:pt x="6048159" y="417131"/>
                  </a:moveTo>
                  <a:lnTo>
                    <a:pt x="6017984" y="27444"/>
                  </a:lnTo>
                  <a:lnTo>
                    <a:pt x="5908205" y="24701"/>
                  </a:lnTo>
                  <a:lnTo>
                    <a:pt x="5836856" y="246976"/>
                  </a:lnTo>
                  <a:lnTo>
                    <a:pt x="5811609" y="35674"/>
                  </a:lnTo>
                  <a:lnTo>
                    <a:pt x="5732577" y="24701"/>
                  </a:lnTo>
                  <a:lnTo>
                    <a:pt x="5753430" y="411645"/>
                  </a:lnTo>
                  <a:lnTo>
                    <a:pt x="5847829" y="414388"/>
                  </a:lnTo>
                  <a:lnTo>
                    <a:pt x="5925210" y="164655"/>
                  </a:lnTo>
                  <a:lnTo>
                    <a:pt x="5946622" y="411645"/>
                  </a:lnTo>
                  <a:lnTo>
                    <a:pt x="6048159" y="417131"/>
                  </a:lnTo>
                  <a:close/>
                </a:path>
                <a:path w="17756505" h="494030">
                  <a:moveTo>
                    <a:pt x="6380505" y="35674"/>
                  </a:moveTo>
                  <a:lnTo>
                    <a:pt x="6149987" y="24701"/>
                  </a:lnTo>
                  <a:lnTo>
                    <a:pt x="6142291" y="274434"/>
                  </a:lnTo>
                  <a:lnTo>
                    <a:pt x="6119800" y="335076"/>
                  </a:lnTo>
                  <a:lnTo>
                    <a:pt x="6073152" y="345782"/>
                  </a:lnTo>
                  <a:lnTo>
                    <a:pt x="6078639" y="411645"/>
                  </a:lnTo>
                  <a:lnTo>
                    <a:pt x="6174689" y="393255"/>
                  </a:lnTo>
                  <a:lnTo>
                    <a:pt x="6207607" y="291452"/>
                  </a:lnTo>
                  <a:lnTo>
                    <a:pt x="6218593" y="96037"/>
                  </a:lnTo>
                  <a:lnTo>
                    <a:pt x="6310808" y="108953"/>
                  </a:lnTo>
                  <a:lnTo>
                    <a:pt x="6303670" y="411645"/>
                  </a:lnTo>
                  <a:lnTo>
                    <a:pt x="6380505" y="403974"/>
                  </a:lnTo>
                  <a:lnTo>
                    <a:pt x="6380505" y="35674"/>
                  </a:lnTo>
                  <a:close/>
                </a:path>
                <a:path w="17756505" h="494030">
                  <a:moveTo>
                    <a:pt x="6660705" y="0"/>
                  </a:moveTo>
                  <a:lnTo>
                    <a:pt x="6413716" y="27444"/>
                  </a:lnTo>
                  <a:lnTo>
                    <a:pt x="6413716" y="411645"/>
                  </a:lnTo>
                  <a:lnTo>
                    <a:pt x="6660705" y="396824"/>
                  </a:lnTo>
                  <a:lnTo>
                    <a:pt x="6660705" y="317233"/>
                  </a:lnTo>
                  <a:lnTo>
                    <a:pt x="6496037" y="321627"/>
                  </a:lnTo>
                  <a:lnTo>
                    <a:pt x="6496037" y="246976"/>
                  </a:lnTo>
                  <a:lnTo>
                    <a:pt x="6660705" y="235458"/>
                  </a:lnTo>
                  <a:lnTo>
                    <a:pt x="6660705" y="164655"/>
                  </a:lnTo>
                  <a:lnTo>
                    <a:pt x="6478473" y="164655"/>
                  </a:lnTo>
                  <a:lnTo>
                    <a:pt x="6482867" y="109766"/>
                  </a:lnTo>
                  <a:lnTo>
                    <a:pt x="6660705" y="82334"/>
                  </a:lnTo>
                  <a:lnTo>
                    <a:pt x="6660705" y="0"/>
                  </a:lnTo>
                  <a:close/>
                </a:path>
                <a:path w="17756505" h="494030">
                  <a:moveTo>
                    <a:pt x="7017728" y="27444"/>
                  </a:moveTo>
                  <a:lnTo>
                    <a:pt x="6693890" y="27444"/>
                  </a:lnTo>
                  <a:lnTo>
                    <a:pt x="6693890" y="118554"/>
                  </a:lnTo>
                  <a:lnTo>
                    <a:pt x="6800926" y="125679"/>
                  </a:lnTo>
                  <a:lnTo>
                    <a:pt x="6789128" y="411645"/>
                  </a:lnTo>
                  <a:lnTo>
                    <a:pt x="6951040" y="411645"/>
                  </a:lnTo>
                  <a:lnTo>
                    <a:pt x="6910692" y="137210"/>
                  </a:lnTo>
                  <a:lnTo>
                    <a:pt x="7017728" y="120192"/>
                  </a:lnTo>
                  <a:lnTo>
                    <a:pt x="7017728" y="27444"/>
                  </a:lnTo>
                  <a:close/>
                </a:path>
                <a:path w="17756505" h="494030">
                  <a:moveTo>
                    <a:pt x="7355548" y="417131"/>
                  </a:moveTo>
                  <a:lnTo>
                    <a:pt x="7325373" y="27444"/>
                  </a:lnTo>
                  <a:lnTo>
                    <a:pt x="7215581" y="24701"/>
                  </a:lnTo>
                  <a:lnTo>
                    <a:pt x="7144245" y="246976"/>
                  </a:lnTo>
                  <a:lnTo>
                    <a:pt x="7118985" y="35674"/>
                  </a:lnTo>
                  <a:lnTo>
                    <a:pt x="7039953" y="24701"/>
                  </a:lnTo>
                  <a:lnTo>
                    <a:pt x="7060819" y="411645"/>
                  </a:lnTo>
                  <a:lnTo>
                    <a:pt x="7155218" y="414388"/>
                  </a:lnTo>
                  <a:lnTo>
                    <a:pt x="7232599" y="164655"/>
                  </a:lnTo>
                  <a:lnTo>
                    <a:pt x="7254011" y="411645"/>
                  </a:lnTo>
                  <a:lnTo>
                    <a:pt x="7355548" y="417131"/>
                  </a:lnTo>
                  <a:close/>
                </a:path>
                <a:path w="17756505" h="494030">
                  <a:moveTo>
                    <a:pt x="7682395" y="411645"/>
                  </a:moveTo>
                  <a:lnTo>
                    <a:pt x="7675270" y="264274"/>
                  </a:lnTo>
                  <a:lnTo>
                    <a:pt x="7675232" y="263461"/>
                  </a:lnTo>
                  <a:lnTo>
                    <a:pt x="7671790" y="192379"/>
                  </a:lnTo>
                  <a:lnTo>
                    <a:pt x="7666545" y="83972"/>
                  </a:lnTo>
                  <a:lnTo>
                    <a:pt x="7664272" y="37045"/>
                  </a:lnTo>
                  <a:lnTo>
                    <a:pt x="7594562" y="33210"/>
                  </a:lnTo>
                  <a:lnTo>
                    <a:pt x="7594562" y="90830"/>
                  </a:lnTo>
                  <a:lnTo>
                    <a:pt x="7593812" y="184416"/>
                  </a:lnTo>
                  <a:lnTo>
                    <a:pt x="7593749" y="192379"/>
                  </a:lnTo>
                  <a:lnTo>
                    <a:pt x="7510323" y="184416"/>
                  </a:lnTo>
                  <a:lnTo>
                    <a:pt x="7468616" y="113893"/>
                  </a:lnTo>
                  <a:lnTo>
                    <a:pt x="7542974" y="83972"/>
                  </a:lnTo>
                  <a:lnTo>
                    <a:pt x="7594562" y="90830"/>
                  </a:lnTo>
                  <a:lnTo>
                    <a:pt x="7594562" y="33210"/>
                  </a:lnTo>
                  <a:lnTo>
                    <a:pt x="7490282" y="27444"/>
                  </a:lnTo>
                  <a:lnTo>
                    <a:pt x="7390117" y="54889"/>
                  </a:lnTo>
                  <a:lnTo>
                    <a:pt x="7399998" y="192112"/>
                  </a:lnTo>
                  <a:lnTo>
                    <a:pt x="7462837" y="246989"/>
                  </a:lnTo>
                  <a:lnTo>
                    <a:pt x="7380516" y="411645"/>
                  </a:lnTo>
                  <a:lnTo>
                    <a:pt x="7490282" y="411645"/>
                  </a:lnTo>
                  <a:lnTo>
                    <a:pt x="7517727" y="264274"/>
                  </a:lnTo>
                  <a:lnTo>
                    <a:pt x="7564933" y="263461"/>
                  </a:lnTo>
                  <a:lnTo>
                    <a:pt x="7584414" y="411645"/>
                  </a:lnTo>
                  <a:lnTo>
                    <a:pt x="7682395" y="411645"/>
                  </a:lnTo>
                  <a:close/>
                </a:path>
                <a:path w="17756505" h="494030">
                  <a:moveTo>
                    <a:pt x="8288896" y="27444"/>
                  </a:moveTo>
                  <a:lnTo>
                    <a:pt x="8179117" y="27444"/>
                  </a:lnTo>
                  <a:lnTo>
                    <a:pt x="8069351" y="192100"/>
                  </a:lnTo>
                  <a:lnTo>
                    <a:pt x="7987017" y="27444"/>
                  </a:lnTo>
                  <a:lnTo>
                    <a:pt x="7892059" y="27444"/>
                  </a:lnTo>
                  <a:lnTo>
                    <a:pt x="7849806" y="411645"/>
                  </a:lnTo>
                  <a:lnTo>
                    <a:pt x="7932128" y="411645"/>
                  </a:lnTo>
                  <a:lnTo>
                    <a:pt x="7974673" y="219532"/>
                  </a:lnTo>
                  <a:lnTo>
                    <a:pt x="8059750" y="337820"/>
                  </a:lnTo>
                  <a:lnTo>
                    <a:pt x="8151673" y="229425"/>
                  </a:lnTo>
                  <a:lnTo>
                    <a:pt x="8139328" y="411645"/>
                  </a:lnTo>
                  <a:lnTo>
                    <a:pt x="8280654" y="411645"/>
                  </a:lnTo>
                  <a:lnTo>
                    <a:pt x="8288896" y="27444"/>
                  </a:lnTo>
                  <a:close/>
                </a:path>
                <a:path w="17756505" h="494030">
                  <a:moveTo>
                    <a:pt x="8668969" y="411645"/>
                  </a:moveTo>
                  <a:lnTo>
                    <a:pt x="8637499" y="301879"/>
                  </a:lnTo>
                  <a:lnTo>
                    <a:pt x="8618296" y="234899"/>
                  </a:lnTo>
                  <a:lnTo>
                    <a:pt x="8574557" y="82334"/>
                  </a:lnTo>
                  <a:lnTo>
                    <a:pt x="8559203" y="28803"/>
                  </a:lnTo>
                  <a:lnTo>
                    <a:pt x="8531758" y="28663"/>
                  </a:lnTo>
                  <a:lnTo>
                    <a:pt x="8531758" y="234899"/>
                  </a:lnTo>
                  <a:lnTo>
                    <a:pt x="8421992" y="234899"/>
                  </a:lnTo>
                  <a:lnTo>
                    <a:pt x="8466455" y="82334"/>
                  </a:lnTo>
                  <a:lnTo>
                    <a:pt x="8531758" y="234899"/>
                  </a:lnTo>
                  <a:lnTo>
                    <a:pt x="8531758" y="28663"/>
                  </a:lnTo>
                  <a:lnTo>
                    <a:pt x="8406625" y="27990"/>
                  </a:lnTo>
                  <a:lnTo>
                    <a:pt x="8312226" y="411645"/>
                  </a:lnTo>
                  <a:lnTo>
                    <a:pt x="8394547" y="411645"/>
                  </a:lnTo>
                  <a:lnTo>
                    <a:pt x="8449437" y="301879"/>
                  </a:lnTo>
                  <a:lnTo>
                    <a:pt x="8504314" y="301879"/>
                  </a:lnTo>
                  <a:lnTo>
                    <a:pt x="8559203" y="411645"/>
                  </a:lnTo>
                  <a:lnTo>
                    <a:pt x="8668969" y="411645"/>
                  </a:lnTo>
                  <a:close/>
                </a:path>
                <a:path w="17756505" h="494030">
                  <a:moveTo>
                    <a:pt x="8965362" y="137210"/>
                  </a:moveTo>
                  <a:lnTo>
                    <a:pt x="8941194" y="94678"/>
                  </a:lnTo>
                  <a:lnTo>
                    <a:pt x="8901430" y="24701"/>
                  </a:lnTo>
                  <a:lnTo>
                    <a:pt x="8885784" y="24942"/>
                  </a:lnTo>
                  <a:lnTo>
                    <a:pt x="8885784" y="134480"/>
                  </a:lnTo>
                  <a:lnTo>
                    <a:pt x="8876995" y="199783"/>
                  </a:lnTo>
                  <a:lnTo>
                    <a:pt x="8792477" y="212407"/>
                  </a:lnTo>
                  <a:lnTo>
                    <a:pt x="8805380" y="94678"/>
                  </a:lnTo>
                  <a:lnTo>
                    <a:pt x="8885784" y="134480"/>
                  </a:lnTo>
                  <a:lnTo>
                    <a:pt x="8885784" y="24942"/>
                  </a:lnTo>
                  <a:lnTo>
                    <a:pt x="8718372" y="27444"/>
                  </a:lnTo>
                  <a:lnTo>
                    <a:pt x="8690927" y="414388"/>
                  </a:lnTo>
                  <a:lnTo>
                    <a:pt x="8769706" y="411645"/>
                  </a:lnTo>
                  <a:lnTo>
                    <a:pt x="8789175" y="291998"/>
                  </a:lnTo>
                  <a:lnTo>
                    <a:pt x="8950541" y="284861"/>
                  </a:lnTo>
                  <a:lnTo>
                    <a:pt x="8957818" y="212407"/>
                  </a:lnTo>
                  <a:lnTo>
                    <a:pt x="8965362" y="137210"/>
                  </a:lnTo>
                  <a:close/>
                </a:path>
                <a:path w="17756505" h="494030">
                  <a:moveTo>
                    <a:pt x="9331998" y="28079"/>
                  </a:moveTo>
                  <a:lnTo>
                    <a:pt x="9331452" y="27444"/>
                  </a:lnTo>
                  <a:lnTo>
                    <a:pt x="9193149" y="27444"/>
                  </a:lnTo>
                  <a:lnTo>
                    <a:pt x="9095448" y="202526"/>
                  </a:lnTo>
                  <a:lnTo>
                    <a:pt x="9055925" y="27444"/>
                  </a:lnTo>
                  <a:lnTo>
                    <a:pt x="9001049" y="27444"/>
                  </a:lnTo>
                  <a:lnTo>
                    <a:pt x="9013114" y="411645"/>
                  </a:lnTo>
                  <a:lnTo>
                    <a:pt x="9083370" y="411645"/>
                  </a:lnTo>
                  <a:lnTo>
                    <a:pt x="9095448" y="264274"/>
                  </a:lnTo>
                  <a:lnTo>
                    <a:pt x="9302915" y="411645"/>
                  </a:lnTo>
                  <a:lnTo>
                    <a:pt x="9330360" y="356755"/>
                  </a:lnTo>
                  <a:lnTo>
                    <a:pt x="9193149" y="246976"/>
                  </a:lnTo>
                  <a:lnTo>
                    <a:pt x="9243136" y="174790"/>
                  </a:lnTo>
                  <a:lnTo>
                    <a:pt x="9282011" y="116928"/>
                  </a:lnTo>
                  <a:lnTo>
                    <a:pt x="9309786" y="73406"/>
                  </a:lnTo>
                  <a:lnTo>
                    <a:pt x="9326448" y="44208"/>
                  </a:lnTo>
                  <a:lnTo>
                    <a:pt x="9331998" y="29362"/>
                  </a:lnTo>
                  <a:lnTo>
                    <a:pt x="9331998" y="28079"/>
                  </a:lnTo>
                  <a:close/>
                </a:path>
                <a:path w="17756505" h="494030">
                  <a:moveTo>
                    <a:pt x="9613341" y="0"/>
                  </a:moveTo>
                  <a:lnTo>
                    <a:pt x="9366352" y="27444"/>
                  </a:lnTo>
                  <a:lnTo>
                    <a:pt x="9366352" y="411645"/>
                  </a:lnTo>
                  <a:lnTo>
                    <a:pt x="9613341" y="396824"/>
                  </a:lnTo>
                  <a:lnTo>
                    <a:pt x="9613341" y="317233"/>
                  </a:lnTo>
                  <a:lnTo>
                    <a:pt x="9448673" y="321627"/>
                  </a:lnTo>
                  <a:lnTo>
                    <a:pt x="9448673" y="246976"/>
                  </a:lnTo>
                  <a:lnTo>
                    <a:pt x="9613341" y="235458"/>
                  </a:lnTo>
                  <a:lnTo>
                    <a:pt x="9613341" y="164655"/>
                  </a:lnTo>
                  <a:lnTo>
                    <a:pt x="9431122" y="164655"/>
                  </a:lnTo>
                  <a:lnTo>
                    <a:pt x="9435503" y="109766"/>
                  </a:lnTo>
                  <a:lnTo>
                    <a:pt x="9613341" y="82334"/>
                  </a:lnTo>
                  <a:lnTo>
                    <a:pt x="9613341" y="0"/>
                  </a:lnTo>
                  <a:close/>
                </a:path>
                <a:path w="17756505" h="494030">
                  <a:moveTo>
                    <a:pt x="9970300" y="27444"/>
                  </a:moveTo>
                  <a:lnTo>
                    <a:pt x="9646475" y="27444"/>
                  </a:lnTo>
                  <a:lnTo>
                    <a:pt x="9646475" y="118554"/>
                  </a:lnTo>
                  <a:lnTo>
                    <a:pt x="9753511" y="125679"/>
                  </a:lnTo>
                  <a:lnTo>
                    <a:pt x="9741700" y="411645"/>
                  </a:lnTo>
                  <a:lnTo>
                    <a:pt x="9903612" y="411645"/>
                  </a:lnTo>
                  <a:lnTo>
                    <a:pt x="9863277" y="137210"/>
                  </a:lnTo>
                  <a:lnTo>
                    <a:pt x="9970300" y="120192"/>
                  </a:lnTo>
                  <a:lnTo>
                    <a:pt x="9970300" y="27444"/>
                  </a:lnTo>
                  <a:close/>
                </a:path>
                <a:path w="17756505" h="494030">
                  <a:moveTo>
                    <a:pt x="10308196" y="417131"/>
                  </a:moveTo>
                  <a:lnTo>
                    <a:pt x="10278008" y="27444"/>
                  </a:lnTo>
                  <a:lnTo>
                    <a:pt x="10168230" y="24701"/>
                  </a:lnTo>
                  <a:lnTo>
                    <a:pt x="10096894" y="246976"/>
                  </a:lnTo>
                  <a:lnTo>
                    <a:pt x="10071633" y="35674"/>
                  </a:lnTo>
                  <a:lnTo>
                    <a:pt x="9992601" y="24701"/>
                  </a:lnTo>
                  <a:lnTo>
                    <a:pt x="10013455" y="411645"/>
                  </a:lnTo>
                  <a:lnTo>
                    <a:pt x="10107866" y="414388"/>
                  </a:lnTo>
                  <a:lnTo>
                    <a:pt x="10185248" y="164655"/>
                  </a:lnTo>
                  <a:lnTo>
                    <a:pt x="10206660" y="411645"/>
                  </a:lnTo>
                  <a:lnTo>
                    <a:pt x="10308196" y="417131"/>
                  </a:lnTo>
                  <a:close/>
                </a:path>
                <a:path w="17756505" h="494030">
                  <a:moveTo>
                    <a:pt x="10718660" y="396824"/>
                  </a:moveTo>
                  <a:lnTo>
                    <a:pt x="10712387" y="298094"/>
                  </a:lnTo>
                  <a:lnTo>
                    <a:pt x="10706583" y="214566"/>
                  </a:lnTo>
                  <a:lnTo>
                    <a:pt x="10701261" y="146215"/>
                  </a:lnTo>
                  <a:lnTo>
                    <a:pt x="10696397" y="93052"/>
                  </a:lnTo>
                  <a:lnTo>
                    <a:pt x="10692003" y="55079"/>
                  </a:lnTo>
                  <a:lnTo>
                    <a:pt x="10684624" y="24701"/>
                  </a:lnTo>
                  <a:lnTo>
                    <a:pt x="10573487" y="24701"/>
                  </a:lnTo>
                  <a:lnTo>
                    <a:pt x="10591051" y="216801"/>
                  </a:lnTo>
                  <a:lnTo>
                    <a:pt x="10426395" y="225031"/>
                  </a:lnTo>
                  <a:lnTo>
                    <a:pt x="10409923" y="32931"/>
                  </a:lnTo>
                  <a:lnTo>
                    <a:pt x="10338575" y="32931"/>
                  </a:lnTo>
                  <a:lnTo>
                    <a:pt x="10353396" y="417131"/>
                  </a:lnTo>
                  <a:lnTo>
                    <a:pt x="10434345" y="405053"/>
                  </a:lnTo>
                  <a:lnTo>
                    <a:pt x="10426395" y="279920"/>
                  </a:lnTo>
                  <a:lnTo>
                    <a:pt x="10602303" y="271691"/>
                  </a:lnTo>
                  <a:lnTo>
                    <a:pt x="10618483" y="400392"/>
                  </a:lnTo>
                  <a:lnTo>
                    <a:pt x="10718660" y="396824"/>
                  </a:lnTo>
                  <a:close/>
                </a:path>
                <a:path w="17756505" h="494030">
                  <a:moveTo>
                    <a:pt x="11032046" y="27444"/>
                  </a:moveTo>
                  <a:lnTo>
                    <a:pt x="10748823" y="27444"/>
                  </a:lnTo>
                  <a:lnTo>
                    <a:pt x="10757052" y="411645"/>
                  </a:lnTo>
                  <a:lnTo>
                    <a:pt x="10831144" y="414388"/>
                  </a:lnTo>
                  <a:lnTo>
                    <a:pt x="10844873" y="123761"/>
                  </a:lnTo>
                  <a:lnTo>
                    <a:pt x="11023257" y="127342"/>
                  </a:lnTo>
                  <a:lnTo>
                    <a:pt x="11032046" y="27444"/>
                  </a:lnTo>
                  <a:close/>
                </a:path>
                <a:path w="17756505" h="494030">
                  <a:moveTo>
                    <a:pt x="11556543" y="329323"/>
                  </a:moveTo>
                  <a:lnTo>
                    <a:pt x="11506581" y="274434"/>
                  </a:lnTo>
                  <a:lnTo>
                    <a:pt x="11363338" y="338645"/>
                  </a:lnTo>
                  <a:lnTo>
                    <a:pt x="11272774" y="229425"/>
                  </a:lnTo>
                  <a:lnTo>
                    <a:pt x="11373218" y="120192"/>
                  </a:lnTo>
                  <a:lnTo>
                    <a:pt x="11477765" y="164655"/>
                  </a:lnTo>
                  <a:lnTo>
                    <a:pt x="11530736" y="82334"/>
                  </a:lnTo>
                  <a:lnTo>
                    <a:pt x="11420424" y="27444"/>
                  </a:lnTo>
                  <a:lnTo>
                    <a:pt x="11292523" y="27444"/>
                  </a:lnTo>
                  <a:lnTo>
                    <a:pt x="11217885" y="109766"/>
                  </a:lnTo>
                  <a:lnTo>
                    <a:pt x="11211281" y="172707"/>
                  </a:lnTo>
                  <a:lnTo>
                    <a:pt x="11206569" y="224282"/>
                  </a:lnTo>
                  <a:lnTo>
                    <a:pt x="11203737" y="264502"/>
                  </a:lnTo>
                  <a:lnTo>
                    <a:pt x="11202797" y="293370"/>
                  </a:lnTo>
                  <a:lnTo>
                    <a:pt x="11202797" y="308914"/>
                  </a:lnTo>
                  <a:lnTo>
                    <a:pt x="11204067" y="316865"/>
                  </a:lnTo>
                  <a:lnTo>
                    <a:pt x="11206632" y="317233"/>
                  </a:lnTo>
                  <a:lnTo>
                    <a:pt x="11283480" y="411645"/>
                  </a:lnTo>
                  <a:lnTo>
                    <a:pt x="11445659" y="411645"/>
                  </a:lnTo>
                  <a:lnTo>
                    <a:pt x="11556543" y="329323"/>
                  </a:lnTo>
                  <a:close/>
                </a:path>
                <a:path w="17756505" h="494030">
                  <a:moveTo>
                    <a:pt x="11906479" y="27444"/>
                  </a:moveTo>
                  <a:lnTo>
                    <a:pt x="11582641" y="27444"/>
                  </a:lnTo>
                  <a:lnTo>
                    <a:pt x="11582641" y="118554"/>
                  </a:lnTo>
                  <a:lnTo>
                    <a:pt x="11689677" y="125679"/>
                  </a:lnTo>
                  <a:lnTo>
                    <a:pt x="11677879" y="411645"/>
                  </a:lnTo>
                  <a:lnTo>
                    <a:pt x="11839791" y="411645"/>
                  </a:lnTo>
                  <a:lnTo>
                    <a:pt x="11799443" y="137210"/>
                  </a:lnTo>
                  <a:lnTo>
                    <a:pt x="11906479" y="120192"/>
                  </a:lnTo>
                  <a:lnTo>
                    <a:pt x="11906479" y="27444"/>
                  </a:lnTo>
                  <a:close/>
                </a:path>
                <a:path w="17756505" h="494030">
                  <a:moveTo>
                    <a:pt x="12211279" y="137210"/>
                  </a:moveTo>
                  <a:lnTo>
                    <a:pt x="12187111" y="94678"/>
                  </a:lnTo>
                  <a:lnTo>
                    <a:pt x="12147347" y="24701"/>
                  </a:lnTo>
                  <a:lnTo>
                    <a:pt x="12131700" y="24942"/>
                  </a:lnTo>
                  <a:lnTo>
                    <a:pt x="12131700" y="134480"/>
                  </a:lnTo>
                  <a:lnTo>
                    <a:pt x="12122925" y="199783"/>
                  </a:lnTo>
                  <a:lnTo>
                    <a:pt x="12038394" y="212407"/>
                  </a:lnTo>
                  <a:lnTo>
                    <a:pt x="12051297" y="94678"/>
                  </a:lnTo>
                  <a:lnTo>
                    <a:pt x="12131700" y="134480"/>
                  </a:lnTo>
                  <a:lnTo>
                    <a:pt x="12131700" y="24942"/>
                  </a:lnTo>
                  <a:lnTo>
                    <a:pt x="11964302" y="27444"/>
                  </a:lnTo>
                  <a:lnTo>
                    <a:pt x="11936857" y="414388"/>
                  </a:lnTo>
                  <a:lnTo>
                    <a:pt x="12015622" y="411645"/>
                  </a:lnTo>
                  <a:lnTo>
                    <a:pt x="12035104" y="291998"/>
                  </a:lnTo>
                  <a:lnTo>
                    <a:pt x="12196470" y="284861"/>
                  </a:lnTo>
                  <a:lnTo>
                    <a:pt x="12203735" y="212407"/>
                  </a:lnTo>
                  <a:lnTo>
                    <a:pt x="12211279" y="137210"/>
                  </a:lnTo>
                  <a:close/>
                </a:path>
                <a:path w="17756505" h="494030">
                  <a:moveTo>
                    <a:pt x="12605093" y="201434"/>
                  </a:moveTo>
                  <a:lnTo>
                    <a:pt x="12589447" y="101815"/>
                  </a:lnTo>
                  <a:lnTo>
                    <a:pt x="12586157" y="80949"/>
                  </a:lnTo>
                  <a:lnTo>
                    <a:pt x="12523051" y="55346"/>
                  </a:lnTo>
                  <a:lnTo>
                    <a:pt x="12523051" y="271132"/>
                  </a:lnTo>
                  <a:lnTo>
                    <a:pt x="12457455" y="335622"/>
                  </a:lnTo>
                  <a:lnTo>
                    <a:pt x="12353989" y="322732"/>
                  </a:lnTo>
                  <a:lnTo>
                    <a:pt x="12316676" y="193738"/>
                  </a:lnTo>
                  <a:lnTo>
                    <a:pt x="12382805" y="101815"/>
                  </a:lnTo>
                  <a:lnTo>
                    <a:pt x="12513983" y="133642"/>
                  </a:lnTo>
                  <a:lnTo>
                    <a:pt x="12523051" y="271132"/>
                  </a:lnTo>
                  <a:lnTo>
                    <a:pt x="12523051" y="55346"/>
                  </a:lnTo>
                  <a:lnTo>
                    <a:pt x="12475299" y="35953"/>
                  </a:lnTo>
                  <a:lnTo>
                    <a:pt x="12308992" y="25514"/>
                  </a:lnTo>
                  <a:lnTo>
                    <a:pt x="12236818" y="136398"/>
                  </a:lnTo>
                  <a:lnTo>
                    <a:pt x="12236818" y="274980"/>
                  </a:lnTo>
                  <a:lnTo>
                    <a:pt x="12299391" y="405053"/>
                  </a:lnTo>
                  <a:lnTo>
                    <a:pt x="12475299" y="413562"/>
                  </a:lnTo>
                  <a:lnTo>
                    <a:pt x="12595771" y="358127"/>
                  </a:lnTo>
                  <a:lnTo>
                    <a:pt x="12597117" y="335622"/>
                  </a:lnTo>
                  <a:lnTo>
                    <a:pt x="12605093" y="201434"/>
                  </a:lnTo>
                  <a:close/>
                </a:path>
                <a:path w="17756505" h="494030">
                  <a:moveTo>
                    <a:pt x="12938582" y="417131"/>
                  </a:moveTo>
                  <a:lnTo>
                    <a:pt x="12908407" y="27444"/>
                  </a:lnTo>
                  <a:lnTo>
                    <a:pt x="12798616" y="24701"/>
                  </a:lnTo>
                  <a:lnTo>
                    <a:pt x="12727280" y="246976"/>
                  </a:lnTo>
                  <a:lnTo>
                    <a:pt x="12702019" y="35674"/>
                  </a:lnTo>
                  <a:lnTo>
                    <a:pt x="12622987" y="24701"/>
                  </a:lnTo>
                  <a:lnTo>
                    <a:pt x="12643853" y="411645"/>
                  </a:lnTo>
                  <a:lnTo>
                    <a:pt x="12738253" y="414388"/>
                  </a:lnTo>
                  <a:lnTo>
                    <a:pt x="12815634" y="164655"/>
                  </a:lnTo>
                  <a:lnTo>
                    <a:pt x="12837046" y="411645"/>
                  </a:lnTo>
                  <a:lnTo>
                    <a:pt x="12938582" y="417131"/>
                  </a:lnTo>
                  <a:close/>
                </a:path>
                <a:path w="17756505" h="494030">
                  <a:moveTo>
                    <a:pt x="13270891" y="35674"/>
                  </a:moveTo>
                  <a:lnTo>
                    <a:pt x="13040373" y="24701"/>
                  </a:lnTo>
                  <a:lnTo>
                    <a:pt x="13032677" y="274434"/>
                  </a:lnTo>
                  <a:lnTo>
                    <a:pt x="13010172" y="335076"/>
                  </a:lnTo>
                  <a:lnTo>
                    <a:pt x="12963525" y="345782"/>
                  </a:lnTo>
                  <a:lnTo>
                    <a:pt x="12969012" y="411645"/>
                  </a:lnTo>
                  <a:lnTo>
                    <a:pt x="13065062" y="393255"/>
                  </a:lnTo>
                  <a:lnTo>
                    <a:pt x="13097993" y="291452"/>
                  </a:lnTo>
                  <a:lnTo>
                    <a:pt x="13108978" y="96037"/>
                  </a:lnTo>
                  <a:lnTo>
                    <a:pt x="13201180" y="108953"/>
                  </a:lnTo>
                  <a:lnTo>
                    <a:pt x="13194056" y="411645"/>
                  </a:lnTo>
                  <a:lnTo>
                    <a:pt x="13270891" y="403974"/>
                  </a:lnTo>
                  <a:lnTo>
                    <a:pt x="13270891" y="35674"/>
                  </a:lnTo>
                  <a:close/>
                </a:path>
                <a:path w="17756505" h="494030">
                  <a:moveTo>
                    <a:pt x="13656475" y="329323"/>
                  </a:moveTo>
                  <a:lnTo>
                    <a:pt x="13606513" y="274434"/>
                  </a:lnTo>
                  <a:lnTo>
                    <a:pt x="13463283" y="338645"/>
                  </a:lnTo>
                  <a:lnTo>
                    <a:pt x="13372706" y="229425"/>
                  </a:lnTo>
                  <a:lnTo>
                    <a:pt x="13473151" y="120192"/>
                  </a:lnTo>
                  <a:lnTo>
                    <a:pt x="13577710" y="164655"/>
                  </a:lnTo>
                  <a:lnTo>
                    <a:pt x="13630682" y="82334"/>
                  </a:lnTo>
                  <a:lnTo>
                    <a:pt x="13520357" y="27444"/>
                  </a:lnTo>
                  <a:lnTo>
                    <a:pt x="13392468" y="27444"/>
                  </a:lnTo>
                  <a:lnTo>
                    <a:pt x="13317830" y="109766"/>
                  </a:lnTo>
                  <a:lnTo>
                    <a:pt x="13311213" y="172707"/>
                  </a:lnTo>
                  <a:lnTo>
                    <a:pt x="13306501" y="224282"/>
                  </a:lnTo>
                  <a:lnTo>
                    <a:pt x="13303669" y="264502"/>
                  </a:lnTo>
                  <a:lnTo>
                    <a:pt x="13302729" y="293370"/>
                  </a:lnTo>
                  <a:lnTo>
                    <a:pt x="13302729" y="308914"/>
                  </a:lnTo>
                  <a:lnTo>
                    <a:pt x="13303999" y="316865"/>
                  </a:lnTo>
                  <a:lnTo>
                    <a:pt x="13306565" y="317233"/>
                  </a:lnTo>
                  <a:lnTo>
                    <a:pt x="13383413" y="411645"/>
                  </a:lnTo>
                  <a:lnTo>
                    <a:pt x="13545604" y="411645"/>
                  </a:lnTo>
                  <a:lnTo>
                    <a:pt x="13656475" y="329323"/>
                  </a:lnTo>
                  <a:close/>
                </a:path>
                <a:path w="17756505" h="494030">
                  <a:moveTo>
                    <a:pt x="13984389" y="411645"/>
                  </a:moveTo>
                  <a:lnTo>
                    <a:pt x="13977265" y="264274"/>
                  </a:lnTo>
                  <a:lnTo>
                    <a:pt x="13977226" y="263461"/>
                  </a:lnTo>
                  <a:lnTo>
                    <a:pt x="13973785" y="192379"/>
                  </a:lnTo>
                  <a:lnTo>
                    <a:pt x="13968540" y="83972"/>
                  </a:lnTo>
                  <a:lnTo>
                    <a:pt x="13966266" y="37045"/>
                  </a:lnTo>
                  <a:lnTo>
                    <a:pt x="13896569" y="33210"/>
                  </a:lnTo>
                  <a:lnTo>
                    <a:pt x="13896569" y="90830"/>
                  </a:lnTo>
                  <a:lnTo>
                    <a:pt x="13895807" y="184416"/>
                  </a:lnTo>
                  <a:lnTo>
                    <a:pt x="13895743" y="192379"/>
                  </a:lnTo>
                  <a:lnTo>
                    <a:pt x="13812317" y="184416"/>
                  </a:lnTo>
                  <a:lnTo>
                    <a:pt x="13770610" y="113893"/>
                  </a:lnTo>
                  <a:lnTo>
                    <a:pt x="13844969" y="83972"/>
                  </a:lnTo>
                  <a:lnTo>
                    <a:pt x="13896569" y="90830"/>
                  </a:lnTo>
                  <a:lnTo>
                    <a:pt x="13896569" y="33210"/>
                  </a:lnTo>
                  <a:lnTo>
                    <a:pt x="13792289" y="27444"/>
                  </a:lnTo>
                  <a:lnTo>
                    <a:pt x="13692124" y="54889"/>
                  </a:lnTo>
                  <a:lnTo>
                    <a:pt x="13701992" y="192112"/>
                  </a:lnTo>
                  <a:lnTo>
                    <a:pt x="13764844" y="246989"/>
                  </a:lnTo>
                  <a:lnTo>
                    <a:pt x="13682523" y="411645"/>
                  </a:lnTo>
                  <a:lnTo>
                    <a:pt x="13792289" y="411645"/>
                  </a:lnTo>
                  <a:lnTo>
                    <a:pt x="13819734" y="264274"/>
                  </a:lnTo>
                  <a:lnTo>
                    <a:pt x="13866927" y="263461"/>
                  </a:lnTo>
                  <a:lnTo>
                    <a:pt x="13886409" y="411645"/>
                  </a:lnTo>
                  <a:lnTo>
                    <a:pt x="13984389" y="411645"/>
                  </a:lnTo>
                  <a:close/>
                </a:path>
                <a:path w="17756505" h="494030">
                  <a:moveTo>
                    <a:pt x="14540116" y="396824"/>
                  </a:moveTo>
                  <a:lnTo>
                    <a:pt x="14533842" y="298094"/>
                  </a:lnTo>
                  <a:lnTo>
                    <a:pt x="14528038" y="214566"/>
                  </a:lnTo>
                  <a:lnTo>
                    <a:pt x="14522704" y="146215"/>
                  </a:lnTo>
                  <a:lnTo>
                    <a:pt x="14517853" y="93052"/>
                  </a:lnTo>
                  <a:lnTo>
                    <a:pt x="14513459" y="55079"/>
                  </a:lnTo>
                  <a:lnTo>
                    <a:pt x="14506080" y="24701"/>
                  </a:lnTo>
                  <a:lnTo>
                    <a:pt x="14394942" y="24701"/>
                  </a:lnTo>
                  <a:lnTo>
                    <a:pt x="14412506" y="216801"/>
                  </a:lnTo>
                  <a:lnTo>
                    <a:pt x="14247851" y="225031"/>
                  </a:lnTo>
                  <a:lnTo>
                    <a:pt x="14231379" y="32931"/>
                  </a:lnTo>
                  <a:lnTo>
                    <a:pt x="14160030" y="32931"/>
                  </a:lnTo>
                  <a:lnTo>
                    <a:pt x="14174851" y="417131"/>
                  </a:lnTo>
                  <a:lnTo>
                    <a:pt x="14255801" y="405053"/>
                  </a:lnTo>
                  <a:lnTo>
                    <a:pt x="14247851" y="279920"/>
                  </a:lnTo>
                  <a:lnTo>
                    <a:pt x="14423758" y="271691"/>
                  </a:lnTo>
                  <a:lnTo>
                    <a:pt x="14439938" y="400392"/>
                  </a:lnTo>
                  <a:lnTo>
                    <a:pt x="14540116" y="396824"/>
                  </a:lnTo>
                  <a:close/>
                </a:path>
                <a:path w="17756505" h="494030">
                  <a:moveTo>
                    <a:pt x="14918792" y="411645"/>
                  </a:moveTo>
                  <a:lnTo>
                    <a:pt x="14887321" y="301879"/>
                  </a:lnTo>
                  <a:lnTo>
                    <a:pt x="14868119" y="234899"/>
                  </a:lnTo>
                  <a:lnTo>
                    <a:pt x="14824380" y="82334"/>
                  </a:lnTo>
                  <a:lnTo>
                    <a:pt x="14809026" y="28803"/>
                  </a:lnTo>
                  <a:lnTo>
                    <a:pt x="14781581" y="28663"/>
                  </a:lnTo>
                  <a:lnTo>
                    <a:pt x="14781581" y="234899"/>
                  </a:lnTo>
                  <a:lnTo>
                    <a:pt x="14671815" y="234899"/>
                  </a:lnTo>
                  <a:lnTo>
                    <a:pt x="14716278" y="82334"/>
                  </a:lnTo>
                  <a:lnTo>
                    <a:pt x="14781581" y="234899"/>
                  </a:lnTo>
                  <a:lnTo>
                    <a:pt x="14781581" y="28663"/>
                  </a:lnTo>
                  <a:lnTo>
                    <a:pt x="14656448" y="27990"/>
                  </a:lnTo>
                  <a:lnTo>
                    <a:pt x="14562036" y="411645"/>
                  </a:lnTo>
                  <a:lnTo>
                    <a:pt x="14644370" y="411645"/>
                  </a:lnTo>
                  <a:lnTo>
                    <a:pt x="14699260" y="301879"/>
                  </a:lnTo>
                  <a:lnTo>
                    <a:pt x="14754136" y="301879"/>
                  </a:lnTo>
                  <a:lnTo>
                    <a:pt x="14809026" y="411645"/>
                  </a:lnTo>
                  <a:lnTo>
                    <a:pt x="14918792" y="411645"/>
                  </a:lnTo>
                  <a:close/>
                </a:path>
                <a:path w="17756505" h="494030">
                  <a:moveTo>
                    <a:pt x="15331555" y="27444"/>
                  </a:moveTo>
                  <a:lnTo>
                    <a:pt x="15275027" y="27444"/>
                  </a:lnTo>
                  <a:lnTo>
                    <a:pt x="15221509" y="208838"/>
                  </a:lnTo>
                  <a:lnTo>
                    <a:pt x="15137803" y="27444"/>
                  </a:lnTo>
                  <a:lnTo>
                    <a:pt x="15071941" y="45275"/>
                  </a:lnTo>
                  <a:lnTo>
                    <a:pt x="15146033" y="246989"/>
                  </a:lnTo>
                  <a:lnTo>
                    <a:pt x="15210524" y="274434"/>
                  </a:lnTo>
                  <a:lnTo>
                    <a:pt x="15200922" y="334530"/>
                  </a:lnTo>
                  <a:lnTo>
                    <a:pt x="15071674" y="357860"/>
                  </a:lnTo>
                  <a:lnTo>
                    <a:pt x="15091156" y="423176"/>
                  </a:lnTo>
                  <a:lnTo>
                    <a:pt x="15228367" y="419595"/>
                  </a:lnTo>
                  <a:lnTo>
                    <a:pt x="15316188" y="301879"/>
                  </a:lnTo>
                  <a:lnTo>
                    <a:pt x="15331555" y="27444"/>
                  </a:lnTo>
                  <a:close/>
                </a:path>
                <a:path w="17756505" h="494030">
                  <a:moveTo>
                    <a:pt x="15713583" y="329323"/>
                  </a:moveTo>
                  <a:lnTo>
                    <a:pt x="15663634" y="274434"/>
                  </a:lnTo>
                  <a:lnTo>
                    <a:pt x="15520391" y="338645"/>
                  </a:lnTo>
                  <a:lnTo>
                    <a:pt x="15429814" y="229425"/>
                  </a:lnTo>
                  <a:lnTo>
                    <a:pt x="15530259" y="120192"/>
                  </a:lnTo>
                  <a:lnTo>
                    <a:pt x="15634818" y="164655"/>
                  </a:lnTo>
                  <a:lnTo>
                    <a:pt x="15687790" y="82334"/>
                  </a:lnTo>
                  <a:lnTo>
                    <a:pt x="15577465" y="27444"/>
                  </a:lnTo>
                  <a:lnTo>
                    <a:pt x="15449576" y="27444"/>
                  </a:lnTo>
                  <a:lnTo>
                    <a:pt x="15374938" y="109766"/>
                  </a:lnTo>
                  <a:lnTo>
                    <a:pt x="15368334" y="172707"/>
                  </a:lnTo>
                  <a:lnTo>
                    <a:pt x="15363609" y="224282"/>
                  </a:lnTo>
                  <a:lnTo>
                    <a:pt x="15360777" y="264502"/>
                  </a:lnTo>
                  <a:lnTo>
                    <a:pt x="15359837" y="293370"/>
                  </a:lnTo>
                  <a:lnTo>
                    <a:pt x="15359837" y="308914"/>
                  </a:lnTo>
                  <a:lnTo>
                    <a:pt x="15361120" y="316865"/>
                  </a:lnTo>
                  <a:lnTo>
                    <a:pt x="15363686" y="317233"/>
                  </a:lnTo>
                  <a:lnTo>
                    <a:pt x="15440521" y="411645"/>
                  </a:lnTo>
                  <a:lnTo>
                    <a:pt x="15602712" y="411645"/>
                  </a:lnTo>
                  <a:lnTo>
                    <a:pt x="15713583" y="329323"/>
                  </a:lnTo>
                  <a:close/>
                </a:path>
                <a:path w="17756505" h="494030">
                  <a:moveTo>
                    <a:pt x="16049790" y="417131"/>
                  </a:moveTo>
                  <a:lnTo>
                    <a:pt x="16019615" y="27444"/>
                  </a:lnTo>
                  <a:lnTo>
                    <a:pt x="15909836" y="24701"/>
                  </a:lnTo>
                  <a:lnTo>
                    <a:pt x="15838488" y="246976"/>
                  </a:lnTo>
                  <a:lnTo>
                    <a:pt x="15813240" y="35674"/>
                  </a:lnTo>
                  <a:lnTo>
                    <a:pt x="15734208" y="24701"/>
                  </a:lnTo>
                  <a:lnTo>
                    <a:pt x="15755061" y="411645"/>
                  </a:lnTo>
                  <a:lnTo>
                    <a:pt x="15849473" y="414388"/>
                  </a:lnTo>
                  <a:lnTo>
                    <a:pt x="15926842" y="164655"/>
                  </a:lnTo>
                  <a:lnTo>
                    <a:pt x="15948254" y="411645"/>
                  </a:lnTo>
                  <a:lnTo>
                    <a:pt x="16049790" y="417131"/>
                  </a:lnTo>
                  <a:close/>
                </a:path>
                <a:path w="17756505" h="494030">
                  <a:moveTo>
                    <a:pt x="16382099" y="35674"/>
                  </a:moveTo>
                  <a:lnTo>
                    <a:pt x="16151581" y="24701"/>
                  </a:lnTo>
                  <a:lnTo>
                    <a:pt x="16143885" y="274434"/>
                  </a:lnTo>
                  <a:lnTo>
                    <a:pt x="16121380" y="335076"/>
                  </a:lnTo>
                  <a:lnTo>
                    <a:pt x="16074733" y="345782"/>
                  </a:lnTo>
                  <a:lnTo>
                    <a:pt x="16080220" y="411645"/>
                  </a:lnTo>
                  <a:lnTo>
                    <a:pt x="16176270" y="393255"/>
                  </a:lnTo>
                  <a:lnTo>
                    <a:pt x="16209201" y="291452"/>
                  </a:lnTo>
                  <a:lnTo>
                    <a:pt x="16220186" y="96037"/>
                  </a:lnTo>
                  <a:lnTo>
                    <a:pt x="16312401" y="108953"/>
                  </a:lnTo>
                  <a:lnTo>
                    <a:pt x="16305264" y="411645"/>
                  </a:lnTo>
                  <a:lnTo>
                    <a:pt x="16382099" y="403974"/>
                  </a:lnTo>
                  <a:lnTo>
                    <a:pt x="16382099" y="35674"/>
                  </a:lnTo>
                  <a:close/>
                </a:path>
                <a:path w="17756505" h="494030">
                  <a:moveTo>
                    <a:pt x="16662337" y="0"/>
                  </a:moveTo>
                  <a:lnTo>
                    <a:pt x="16415360" y="27444"/>
                  </a:lnTo>
                  <a:lnTo>
                    <a:pt x="16415360" y="411645"/>
                  </a:lnTo>
                  <a:lnTo>
                    <a:pt x="16662337" y="396824"/>
                  </a:lnTo>
                  <a:lnTo>
                    <a:pt x="16662337" y="317233"/>
                  </a:lnTo>
                  <a:lnTo>
                    <a:pt x="16497681" y="321627"/>
                  </a:lnTo>
                  <a:lnTo>
                    <a:pt x="16497681" y="246976"/>
                  </a:lnTo>
                  <a:lnTo>
                    <a:pt x="16662337" y="235458"/>
                  </a:lnTo>
                  <a:lnTo>
                    <a:pt x="16662337" y="164655"/>
                  </a:lnTo>
                  <a:lnTo>
                    <a:pt x="16480117" y="164655"/>
                  </a:lnTo>
                  <a:lnTo>
                    <a:pt x="16484511" y="109766"/>
                  </a:lnTo>
                  <a:lnTo>
                    <a:pt x="16662337" y="82334"/>
                  </a:lnTo>
                  <a:lnTo>
                    <a:pt x="16662337" y="0"/>
                  </a:lnTo>
                  <a:close/>
                </a:path>
                <a:path w="17756505" h="494030">
                  <a:moveTo>
                    <a:pt x="17081081" y="396824"/>
                  </a:moveTo>
                  <a:lnTo>
                    <a:pt x="17074807" y="298094"/>
                  </a:lnTo>
                  <a:lnTo>
                    <a:pt x="17069016" y="214566"/>
                  </a:lnTo>
                  <a:lnTo>
                    <a:pt x="17063682" y="146215"/>
                  </a:lnTo>
                  <a:lnTo>
                    <a:pt x="17058818" y="93052"/>
                  </a:lnTo>
                  <a:lnTo>
                    <a:pt x="17054424" y="55079"/>
                  </a:lnTo>
                  <a:lnTo>
                    <a:pt x="17047058" y="24701"/>
                  </a:lnTo>
                  <a:lnTo>
                    <a:pt x="16935920" y="24701"/>
                  </a:lnTo>
                  <a:lnTo>
                    <a:pt x="16953472" y="216801"/>
                  </a:lnTo>
                  <a:lnTo>
                    <a:pt x="16788816" y="225031"/>
                  </a:lnTo>
                  <a:lnTo>
                    <a:pt x="16772344" y="32931"/>
                  </a:lnTo>
                  <a:lnTo>
                    <a:pt x="16700996" y="32931"/>
                  </a:lnTo>
                  <a:lnTo>
                    <a:pt x="16715816" y="417131"/>
                  </a:lnTo>
                  <a:lnTo>
                    <a:pt x="16796766" y="405053"/>
                  </a:lnTo>
                  <a:lnTo>
                    <a:pt x="16788816" y="279920"/>
                  </a:lnTo>
                  <a:lnTo>
                    <a:pt x="16964737" y="271691"/>
                  </a:lnTo>
                  <a:lnTo>
                    <a:pt x="16980904" y="400392"/>
                  </a:lnTo>
                  <a:lnTo>
                    <a:pt x="17081081" y="396824"/>
                  </a:lnTo>
                  <a:close/>
                </a:path>
                <a:path w="17756505" h="494030">
                  <a:moveTo>
                    <a:pt x="17421378" y="417131"/>
                  </a:moveTo>
                  <a:lnTo>
                    <a:pt x="17391203" y="27444"/>
                  </a:lnTo>
                  <a:lnTo>
                    <a:pt x="17281411" y="24701"/>
                  </a:lnTo>
                  <a:lnTo>
                    <a:pt x="17210075" y="246976"/>
                  </a:lnTo>
                  <a:lnTo>
                    <a:pt x="17184815" y="35674"/>
                  </a:lnTo>
                  <a:lnTo>
                    <a:pt x="17105783" y="24701"/>
                  </a:lnTo>
                  <a:lnTo>
                    <a:pt x="17126649" y="411645"/>
                  </a:lnTo>
                  <a:lnTo>
                    <a:pt x="17221048" y="414388"/>
                  </a:lnTo>
                  <a:lnTo>
                    <a:pt x="17298429" y="164655"/>
                  </a:lnTo>
                  <a:lnTo>
                    <a:pt x="17319841" y="411645"/>
                  </a:lnTo>
                  <a:lnTo>
                    <a:pt x="17421378" y="417131"/>
                  </a:lnTo>
                  <a:close/>
                </a:path>
                <a:path w="17756505" h="494030">
                  <a:moveTo>
                    <a:pt x="17756442" y="417131"/>
                  </a:moveTo>
                  <a:lnTo>
                    <a:pt x="17726267" y="27444"/>
                  </a:lnTo>
                  <a:lnTo>
                    <a:pt x="17616488" y="24701"/>
                  </a:lnTo>
                  <a:lnTo>
                    <a:pt x="17545139" y="246976"/>
                  </a:lnTo>
                  <a:lnTo>
                    <a:pt x="17519892" y="35674"/>
                  </a:lnTo>
                  <a:lnTo>
                    <a:pt x="17440860" y="24701"/>
                  </a:lnTo>
                  <a:lnTo>
                    <a:pt x="17461713" y="411645"/>
                  </a:lnTo>
                  <a:lnTo>
                    <a:pt x="17556112" y="414388"/>
                  </a:lnTo>
                  <a:lnTo>
                    <a:pt x="17633493" y="164655"/>
                  </a:lnTo>
                  <a:lnTo>
                    <a:pt x="17654905" y="411645"/>
                  </a:lnTo>
                  <a:lnTo>
                    <a:pt x="17756442" y="4171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47615" y="4350653"/>
              <a:ext cx="4701540" cy="2398395"/>
            </a:xfrm>
            <a:custGeom>
              <a:avLst/>
              <a:gdLst/>
              <a:ahLst/>
              <a:cxnLst/>
              <a:rect l="l" t="t" r="r" b="b"/>
              <a:pathLst>
                <a:path w="4701540" h="2398395">
                  <a:moveTo>
                    <a:pt x="4701427" y="0"/>
                  </a:moveTo>
                  <a:lnTo>
                    <a:pt x="0" y="0"/>
                  </a:lnTo>
                  <a:lnTo>
                    <a:pt x="0" y="2397832"/>
                  </a:lnTo>
                  <a:lnTo>
                    <a:pt x="4701427" y="2397832"/>
                  </a:lnTo>
                  <a:lnTo>
                    <a:pt x="4701427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47615" y="4350653"/>
              <a:ext cx="4701540" cy="2398395"/>
            </a:xfrm>
            <a:custGeom>
              <a:avLst/>
              <a:gdLst/>
              <a:ahLst/>
              <a:cxnLst/>
              <a:rect l="l" t="t" r="r" b="b"/>
              <a:pathLst>
                <a:path w="4701540" h="2398395">
                  <a:moveTo>
                    <a:pt x="4701427" y="0"/>
                  </a:moveTo>
                  <a:lnTo>
                    <a:pt x="0" y="0"/>
                  </a:lnTo>
                  <a:lnTo>
                    <a:pt x="0" y="2397832"/>
                  </a:lnTo>
                  <a:lnTo>
                    <a:pt x="4701427" y="2397832"/>
                  </a:lnTo>
                  <a:lnTo>
                    <a:pt x="4701427" y="0"/>
                  </a:lnTo>
                  <a:close/>
                </a:path>
              </a:pathLst>
            </a:custGeom>
            <a:ln w="10470">
              <a:solidFill>
                <a:srgbClr val="C6E94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4182814" y="4350653"/>
              <a:ext cx="4869180" cy="2398395"/>
            </a:xfrm>
            <a:custGeom>
              <a:avLst/>
              <a:gdLst/>
              <a:ahLst/>
              <a:cxnLst/>
              <a:rect l="l" t="t" r="r" b="b"/>
              <a:pathLst>
                <a:path w="4869180" h="2398395">
                  <a:moveTo>
                    <a:pt x="4868961" y="0"/>
                  </a:moveTo>
                  <a:lnTo>
                    <a:pt x="0" y="0"/>
                  </a:lnTo>
                  <a:lnTo>
                    <a:pt x="0" y="2397832"/>
                  </a:lnTo>
                  <a:lnTo>
                    <a:pt x="4868961" y="2397832"/>
                  </a:lnTo>
                  <a:lnTo>
                    <a:pt x="486896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4182814" y="4350653"/>
              <a:ext cx="4869180" cy="2398395"/>
            </a:xfrm>
            <a:custGeom>
              <a:avLst/>
              <a:gdLst/>
              <a:ahLst/>
              <a:cxnLst/>
              <a:rect l="l" t="t" r="r" b="b"/>
              <a:pathLst>
                <a:path w="4869180" h="2398395">
                  <a:moveTo>
                    <a:pt x="4868961" y="0"/>
                  </a:moveTo>
                  <a:lnTo>
                    <a:pt x="0" y="0"/>
                  </a:lnTo>
                  <a:lnTo>
                    <a:pt x="0" y="2397832"/>
                  </a:lnTo>
                  <a:lnTo>
                    <a:pt x="4868961" y="2397832"/>
                  </a:lnTo>
                  <a:lnTo>
                    <a:pt x="4868961" y="0"/>
                  </a:lnTo>
                  <a:close/>
                </a:path>
              </a:pathLst>
            </a:custGeom>
            <a:ln w="10470">
              <a:solidFill>
                <a:srgbClr val="C6E94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413417" y="5251148"/>
              <a:ext cx="7005320" cy="2398395"/>
            </a:xfrm>
            <a:custGeom>
              <a:avLst/>
              <a:gdLst/>
              <a:ahLst/>
              <a:cxnLst/>
              <a:rect l="l" t="t" r="r" b="b"/>
              <a:pathLst>
                <a:path w="7005319" h="2398395">
                  <a:moveTo>
                    <a:pt x="7005022" y="0"/>
                  </a:moveTo>
                  <a:lnTo>
                    <a:pt x="0" y="0"/>
                  </a:lnTo>
                  <a:lnTo>
                    <a:pt x="0" y="2397832"/>
                  </a:lnTo>
                  <a:lnTo>
                    <a:pt x="7005022" y="2397832"/>
                  </a:lnTo>
                  <a:lnTo>
                    <a:pt x="7005022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413417" y="5251148"/>
              <a:ext cx="7005320" cy="2398395"/>
            </a:xfrm>
            <a:custGeom>
              <a:avLst/>
              <a:gdLst/>
              <a:ahLst/>
              <a:cxnLst/>
              <a:rect l="l" t="t" r="r" b="b"/>
              <a:pathLst>
                <a:path w="7005319" h="2398395">
                  <a:moveTo>
                    <a:pt x="7005022" y="0"/>
                  </a:moveTo>
                  <a:lnTo>
                    <a:pt x="0" y="0"/>
                  </a:lnTo>
                  <a:lnTo>
                    <a:pt x="0" y="2397832"/>
                  </a:lnTo>
                  <a:lnTo>
                    <a:pt x="7005022" y="2397832"/>
                  </a:lnTo>
                  <a:lnTo>
                    <a:pt x="7005022" y="0"/>
                  </a:lnTo>
                  <a:close/>
                </a:path>
              </a:pathLst>
            </a:custGeom>
            <a:ln w="10470">
              <a:solidFill>
                <a:srgbClr val="C6E94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868310" y="4042578"/>
              <a:ext cx="831215" cy="2308860"/>
            </a:xfrm>
            <a:custGeom>
              <a:avLst/>
              <a:gdLst/>
              <a:ahLst/>
              <a:cxnLst/>
              <a:rect l="l" t="t" r="r" b="b"/>
              <a:pathLst>
                <a:path w="831214" h="2308860">
                  <a:moveTo>
                    <a:pt x="830990" y="0"/>
                  </a:moveTo>
                  <a:lnTo>
                    <a:pt x="0" y="0"/>
                  </a:lnTo>
                  <a:lnTo>
                    <a:pt x="0" y="2308369"/>
                  </a:lnTo>
                  <a:lnTo>
                    <a:pt x="830990" y="2308369"/>
                  </a:lnTo>
                  <a:lnTo>
                    <a:pt x="830990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868310" y="4042578"/>
              <a:ext cx="831215" cy="2308860"/>
            </a:xfrm>
            <a:custGeom>
              <a:avLst/>
              <a:gdLst/>
              <a:ahLst/>
              <a:cxnLst/>
              <a:rect l="l" t="t" r="r" b="b"/>
              <a:pathLst>
                <a:path w="831214" h="2308860">
                  <a:moveTo>
                    <a:pt x="0" y="0"/>
                  </a:moveTo>
                  <a:lnTo>
                    <a:pt x="830990" y="0"/>
                  </a:lnTo>
                  <a:lnTo>
                    <a:pt x="830990" y="2308369"/>
                  </a:lnTo>
                  <a:lnTo>
                    <a:pt x="0" y="2308369"/>
                  </a:lnTo>
                  <a:lnTo>
                    <a:pt x="0" y="0"/>
                  </a:lnTo>
                  <a:close/>
                </a:path>
              </a:pathLst>
            </a:custGeom>
            <a:ln w="10470">
              <a:solidFill>
                <a:srgbClr val="C6E94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264915" y="2879283"/>
              <a:ext cx="2059939" cy="1163320"/>
            </a:xfrm>
            <a:custGeom>
              <a:avLst/>
              <a:gdLst/>
              <a:ahLst/>
              <a:cxnLst/>
              <a:rect l="l" t="t" r="r" b="b"/>
              <a:pathLst>
                <a:path w="2059939" h="1163320">
                  <a:moveTo>
                    <a:pt x="1018879" y="0"/>
                  </a:moveTo>
                  <a:lnTo>
                    <a:pt x="0" y="1163294"/>
                  </a:lnTo>
                  <a:lnTo>
                    <a:pt x="2059549" y="1163294"/>
                  </a:lnTo>
                  <a:lnTo>
                    <a:pt x="1018879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264915" y="2879283"/>
              <a:ext cx="2059939" cy="1163320"/>
            </a:xfrm>
            <a:custGeom>
              <a:avLst/>
              <a:gdLst/>
              <a:ahLst/>
              <a:cxnLst/>
              <a:rect l="l" t="t" r="r" b="b"/>
              <a:pathLst>
                <a:path w="2059939" h="1163320">
                  <a:moveTo>
                    <a:pt x="0" y="1163294"/>
                  </a:moveTo>
                  <a:lnTo>
                    <a:pt x="2059549" y="1163294"/>
                  </a:lnTo>
                  <a:lnTo>
                    <a:pt x="1018879" y="0"/>
                  </a:lnTo>
                  <a:lnTo>
                    <a:pt x="0" y="1163294"/>
                  </a:lnTo>
                  <a:close/>
                </a:path>
              </a:pathLst>
            </a:custGeom>
            <a:ln w="10470">
              <a:solidFill>
                <a:srgbClr val="C6E94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485910" y="4984958"/>
              <a:ext cx="831215" cy="2308860"/>
            </a:xfrm>
            <a:custGeom>
              <a:avLst/>
              <a:gdLst/>
              <a:ahLst/>
              <a:cxnLst/>
              <a:rect l="l" t="t" r="r" b="b"/>
              <a:pathLst>
                <a:path w="831215" h="2308859">
                  <a:moveTo>
                    <a:pt x="830990" y="0"/>
                  </a:moveTo>
                  <a:lnTo>
                    <a:pt x="0" y="0"/>
                  </a:lnTo>
                  <a:lnTo>
                    <a:pt x="0" y="2308369"/>
                  </a:lnTo>
                  <a:lnTo>
                    <a:pt x="830990" y="2308369"/>
                  </a:lnTo>
                  <a:lnTo>
                    <a:pt x="830990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5910" y="4984958"/>
              <a:ext cx="831215" cy="2308860"/>
            </a:xfrm>
            <a:custGeom>
              <a:avLst/>
              <a:gdLst/>
              <a:ahLst/>
              <a:cxnLst/>
              <a:rect l="l" t="t" r="r" b="b"/>
              <a:pathLst>
                <a:path w="831215" h="2308859">
                  <a:moveTo>
                    <a:pt x="0" y="0"/>
                  </a:moveTo>
                  <a:lnTo>
                    <a:pt x="830990" y="0"/>
                  </a:lnTo>
                  <a:lnTo>
                    <a:pt x="830990" y="2308369"/>
                  </a:lnTo>
                  <a:lnTo>
                    <a:pt x="0" y="2308369"/>
                  </a:lnTo>
                  <a:lnTo>
                    <a:pt x="0" y="0"/>
                  </a:lnTo>
                  <a:close/>
                </a:path>
              </a:pathLst>
            </a:custGeom>
            <a:ln w="10470">
              <a:solidFill>
                <a:srgbClr val="C6E94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882515" y="3821663"/>
              <a:ext cx="2059939" cy="1163320"/>
            </a:xfrm>
            <a:custGeom>
              <a:avLst/>
              <a:gdLst/>
              <a:ahLst/>
              <a:cxnLst/>
              <a:rect l="l" t="t" r="r" b="b"/>
              <a:pathLst>
                <a:path w="2059940" h="1163320">
                  <a:moveTo>
                    <a:pt x="1018879" y="0"/>
                  </a:moveTo>
                  <a:lnTo>
                    <a:pt x="0" y="1163294"/>
                  </a:lnTo>
                  <a:lnTo>
                    <a:pt x="2059549" y="1163294"/>
                  </a:lnTo>
                  <a:lnTo>
                    <a:pt x="1018879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882515" y="3821663"/>
              <a:ext cx="2059939" cy="1163320"/>
            </a:xfrm>
            <a:custGeom>
              <a:avLst/>
              <a:gdLst/>
              <a:ahLst/>
              <a:cxnLst/>
              <a:rect l="l" t="t" r="r" b="b"/>
              <a:pathLst>
                <a:path w="2059940" h="1163320">
                  <a:moveTo>
                    <a:pt x="0" y="1163294"/>
                  </a:moveTo>
                  <a:lnTo>
                    <a:pt x="2059549" y="1163294"/>
                  </a:lnTo>
                  <a:lnTo>
                    <a:pt x="1018879" y="0"/>
                  </a:lnTo>
                  <a:lnTo>
                    <a:pt x="0" y="1163294"/>
                  </a:lnTo>
                  <a:close/>
                </a:path>
              </a:pathLst>
            </a:custGeom>
            <a:ln w="10470">
              <a:solidFill>
                <a:srgbClr val="C6E94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6187255" y="4094933"/>
              <a:ext cx="831215" cy="2308860"/>
            </a:xfrm>
            <a:custGeom>
              <a:avLst/>
              <a:gdLst/>
              <a:ahLst/>
              <a:cxnLst/>
              <a:rect l="l" t="t" r="r" b="b"/>
              <a:pathLst>
                <a:path w="831215" h="2308860">
                  <a:moveTo>
                    <a:pt x="830990" y="0"/>
                  </a:moveTo>
                  <a:lnTo>
                    <a:pt x="0" y="0"/>
                  </a:lnTo>
                  <a:lnTo>
                    <a:pt x="0" y="2308369"/>
                  </a:lnTo>
                  <a:lnTo>
                    <a:pt x="830990" y="2308369"/>
                  </a:lnTo>
                  <a:lnTo>
                    <a:pt x="830990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6187255" y="4094933"/>
              <a:ext cx="831215" cy="2308860"/>
            </a:xfrm>
            <a:custGeom>
              <a:avLst/>
              <a:gdLst/>
              <a:ahLst/>
              <a:cxnLst/>
              <a:rect l="l" t="t" r="r" b="b"/>
              <a:pathLst>
                <a:path w="831215" h="2308860">
                  <a:moveTo>
                    <a:pt x="0" y="0"/>
                  </a:moveTo>
                  <a:lnTo>
                    <a:pt x="830990" y="0"/>
                  </a:lnTo>
                  <a:lnTo>
                    <a:pt x="830990" y="2308369"/>
                  </a:lnTo>
                  <a:lnTo>
                    <a:pt x="0" y="2308369"/>
                  </a:lnTo>
                  <a:lnTo>
                    <a:pt x="0" y="0"/>
                  </a:lnTo>
                  <a:close/>
                </a:path>
              </a:pathLst>
            </a:custGeom>
            <a:ln w="10470">
              <a:solidFill>
                <a:srgbClr val="C6E94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5583923" y="2931638"/>
              <a:ext cx="2059939" cy="1163320"/>
            </a:xfrm>
            <a:custGeom>
              <a:avLst/>
              <a:gdLst/>
              <a:ahLst/>
              <a:cxnLst/>
              <a:rect l="l" t="t" r="r" b="b"/>
              <a:pathLst>
                <a:path w="2059940" h="1163320">
                  <a:moveTo>
                    <a:pt x="1018879" y="0"/>
                  </a:moveTo>
                  <a:lnTo>
                    <a:pt x="0" y="1163294"/>
                  </a:lnTo>
                  <a:lnTo>
                    <a:pt x="2059549" y="1163294"/>
                  </a:lnTo>
                  <a:lnTo>
                    <a:pt x="1018879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5583923" y="2931638"/>
              <a:ext cx="2059939" cy="1163320"/>
            </a:xfrm>
            <a:custGeom>
              <a:avLst/>
              <a:gdLst/>
              <a:ahLst/>
              <a:cxnLst/>
              <a:rect l="l" t="t" r="r" b="b"/>
              <a:pathLst>
                <a:path w="2059940" h="1163320">
                  <a:moveTo>
                    <a:pt x="0" y="1163294"/>
                  </a:moveTo>
                  <a:lnTo>
                    <a:pt x="2059549" y="1163294"/>
                  </a:lnTo>
                  <a:lnTo>
                    <a:pt x="1018879" y="0"/>
                  </a:lnTo>
                  <a:lnTo>
                    <a:pt x="0" y="1163294"/>
                  </a:lnTo>
                  <a:close/>
                </a:path>
              </a:pathLst>
            </a:custGeom>
            <a:ln w="10470">
              <a:solidFill>
                <a:srgbClr val="C6E94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442237" y="5331859"/>
              <a:ext cx="553085" cy="405765"/>
            </a:xfrm>
            <a:custGeom>
              <a:avLst/>
              <a:gdLst/>
              <a:ahLst/>
              <a:cxnLst/>
              <a:rect l="l" t="t" r="r" b="b"/>
              <a:pathLst>
                <a:path w="553085" h="405764">
                  <a:moveTo>
                    <a:pt x="235165" y="277520"/>
                  </a:moveTo>
                  <a:lnTo>
                    <a:pt x="226580" y="228434"/>
                  </a:lnTo>
                  <a:lnTo>
                    <a:pt x="210908" y="207098"/>
                  </a:lnTo>
                  <a:lnTo>
                    <a:pt x="200837" y="193370"/>
                  </a:lnTo>
                  <a:lnTo>
                    <a:pt x="189801" y="187960"/>
                  </a:lnTo>
                  <a:lnTo>
                    <a:pt x="189801" y="277520"/>
                  </a:lnTo>
                  <a:lnTo>
                    <a:pt x="188493" y="294944"/>
                  </a:lnTo>
                  <a:lnTo>
                    <a:pt x="168897" y="334225"/>
                  </a:lnTo>
                  <a:lnTo>
                    <a:pt x="119113" y="354926"/>
                  </a:lnTo>
                  <a:lnTo>
                    <a:pt x="95504" y="356311"/>
                  </a:lnTo>
                  <a:lnTo>
                    <a:pt x="44170" y="356311"/>
                  </a:lnTo>
                  <a:lnTo>
                    <a:pt x="44170" y="207098"/>
                  </a:lnTo>
                  <a:lnTo>
                    <a:pt x="90716" y="207098"/>
                  </a:lnTo>
                  <a:lnTo>
                    <a:pt x="131597" y="209638"/>
                  </a:lnTo>
                  <a:lnTo>
                    <a:pt x="171665" y="227507"/>
                  </a:lnTo>
                  <a:lnTo>
                    <a:pt x="189801" y="277520"/>
                  </a:lnTo>
                  <a:lnTo>
                    <a:pt x="189801" y="187960"/>
                  </a:lnTo>
                  <a:lnTo>
                    <a:pt x="157937" y="172339"/>
                  </a:lnTo>
                  <a:lnTo>
                    <a:pt x="97878" y="165315"/>
                  </a:lnTo>
                  <a:lnTo>
                    <a:pt x="44170" y="165315"/>
                  </a:lnTo>
                  <a:lnTo>
                    <a:pt x="44170" y="41770"/>
                  </a:lnTo>
                  <a:lnTo>
                    <a:pt x="197548" y="41770"/>
                  </a:lnTo>
                  <a:lnTo>
                    <a:pt x="197548" y="0"/>
                  </a:lnTo>
                  <a:lnTo>
                    <a:pt x="0" y="0"/>
                  </a:lnTo>
                  <a:lnTo>
                    <a:pt x="0" y="398081"/>
                  </a:lnTo>
                  <a:lnTo>
                    <a:pt x="106248" y="398081"/>
                  </a:lnTo>
                  <a:lnTo>
                    <a:pt x="159283" y="390029"/>
                  </a:lnTo>
                  <a:lnTo>
                    <a:pt x="200228" y="365861"/>
                  </a:lnTo>
                  <a:lnTo>
                    <a:pt x="226428" y="327660"/>
                  </a:lnTo>
                  <a:lnTo>
                    <a:pt x="232981" y="304088"/>
                  </a:lnTo>
                  <a:lnTo>
                    <a:pt x="235165" y="277520"/>
                  </a:lnTo>
                  <a:close/>
                </a:path>
                <a:path w="553085" h="405764">
                  <a:moveTo>
                    <a:pt x="552665" y="275132"/>
                  </a:moveTo>
                  <a:lnTo>
                    <a:pt x="550341" y="248031"/>
                  </a:lnTo>
                  <a:lnTo>
                    <a:pt x="543344" y="223367"/>
                  </a:lnTo>
                  <a:lnTo>
                    <a:pt x="531685" y="201168"/>
                  </a:lnTo>
                  <a:lnTo>
                    <a:pt x="516343" y="182626"/>
                  </a:lnTo>
                  <a:lnTo>
                    <a:pt x="515366" y="181432"/>
                  </a:lnTo>
                  <a:lnTo>
                    <a:pt x="508508" y="175844"/>
                  </a:lnTo>
                  <a:lnTo>
                    <a:pt x="508508" y="275132"/>
                  </a:lnTo>
                  <a:lnTo>
                    <a:pt x="506907" y="295465"/>
                  </a:lnTo>
                  <a:lnTo>
                    <a:pt x="482854" y="342582"/>
                  </a:lnTo>
                  <a:lnTo>
                    <a:pt x="438645" y="365518"/>
                  </a:lnTo>
                  <a:lnTo>
                    <a:pt x="421373" y="367055"/>
                  </a:lnTo>
                  <a:lnTo>
                    <a:pt x="404101" y="365518"/>
                  </a:lnTo>
                  <a:lnTo>
                    <a:pt x="359905" y="342582"/>
                  </a:lnTo>
                  <a:lnTo>
                    <a:pt x="335826" y="295465"/>
                  </a:lnTo>
                  <a:lnTo>
                    <a:pt x="334225" y="275132"/>
                  </a:lnTo>
                  <a:lnTo>
                    <a:pt x="335813" y="254787"/>
                  </a:lnTo>
                  <a:lnTo>
                    <a:pt x="359587" y="207403"/>
                  </a:lnTo>
                  <a:lnTo>
                    <a:pt x="403860" y="184175"/>
                  </a:lnTo>
                  <a:lnTo>
                    <a:pt x="421373" y="182626"/>
                  </a:lnTo>
                  <a:lnTo>
                    <a:pt x="438950" y="184175"/>
                  </a:lnTo>
                  <a:lnTo>
                    <a:pt x="483158" y="207098"/>
                  </a:lnTo>
                  <a:lnTo>
                    <a:pt x="506920" y="254558"/>
                  </a:lnTo>
                  <a:lnTo>
                    <a:pt x="508508" y="275132"/>
                  </a:lnTo>
                  <a:lnTo>
                    <a:pt x="508508" y="175844"/>
                  </a:lnTo>
                  <a:lnTo>
                    <a:pt x="495503" y="165239"/>
                  </a:lnTo>
                  <a:lnTo>
                    <a:pt x="473214" y="153682"/>
                  </a:lnTo>
                  <a:lnTo>
                    <a:pt x="448500" y="146748"/>
                  </a:lnTo>
                  <a:lnTo>
                    <a:pt x="421373" y="144424"/>
                  </a:lnTo>
                  <a:lnTo>
                    <a:pt x="394220" y="146748"/>
                  </a:lnTo>
                  <a:lnTo>
                    <a:pt x="347218" y="165239"/>
                  </a:lnTo>
                  <a:lnTo>
                    <a:pt x="311035" y="201168"/>
                  </a:lnTo>
                  <a:lnTo>
                    <a:pt x="292392" y="248031"/>
                  </a:lnTo>
                  <a:lnTo>
                    <a:pt x="290055" y="275132"/>
                  </a:lnTo>
                  <a:lnTo>
                    <a:pt x="292392" y="301993"/>
                  </a:lnTo>
                  <a:lnTo>
                    <a:pt x="311035" y="348551"/>
                  </a:lnTo>
                  <a:lnTo>
                    <a:pt x="347218" y="384441"/>
                  </a:lnTo>
                  <a:lnTo>
                    <a:pt x="394220" y="402932"/>
                  </a:lnTo>
                  <a:lnTo>
                    <a:pt x="421373" y="405244"/>
                  </a:lnTo>
                  <a:lnTo>
                    <a:pt x="448500" y="402932"/>
                  </a:lnTo>
                  <a:lnTo>
                    <a:pt x="495503" y="384441"/>
                  </a:lnTo>
                  <a:lnTo>
                    <a:pt x="531685" y="348551"/>
                  </a:lnTo>
                  <a:lnTo>
                    <a:pt x="550341" y="301993"/>
                  </a:lnTo>
                  <a:lnTo>
                    <a:pt x="552665" y="2751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24744" y="5482251"/>
              <a:ext cx="223218" cy="248882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329133" y="5482251"/>
              <a:ext cx="181449" cy="247688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2567851" y="5289975"/>
              <a:ext cx="12400915" cy="506095"/>
            </a:xfrm>
            <a:custGeom>
              <a:avLst/>
              <a:gdLst/>
              <a:ahLst/>
              <a:cxnLst/>
              <a:rect l="l" t="t" r="r" b="b"/>
              <a:pathLst>
                <a:path w="12400915" h="506095">
                  <a:moveTo>
                    <a:pt x="319913" y="192316"/>
                  </a:moveTo>
                  <a:lnTo>
                    <a:pt x="276948" y="192316"/>
                  </a:lnTo>
                  <a:lnTo>
                    <a:pt x="276948" y="400596"/>
                  </a:lnTo>
                  <a:lnTo>
                    <a:pt x="181444" y="400596"/>
                  </a:lnTo>
                  <a:lnTo>
                    <a:pt x="181444" y="192316"/>
                  </a:lnTo>
                  <a:lnTo>
                    <a:pt x="138480" y="192316"/>
                  </a:lnTo>
                  <a:lnTo>
                    <a:pt x="138480" y="400596"/>
                  </a:lnTo>
                  <a:lnTo>
                    <a:pt x="42989" y="400596"/>
                  </a:lnTo>
                  <a:lnTo>
                    <a:pt x="42989" y="192316"/>
                  </a:lnTo>
                  <a:lnTo>
                    <a:pt x="0" y="192316"/>
                  </a:lnTo>
                  <a:lnTo>
                    <a:pt x="0" y="400596"/>
                  </a:lnTo>
                  <a:lnTo>
                    <a:pt x="0" y="439966"/>
                  </a:lnTo>
                  <a:lnTo>
                    <a:pt x="319913" y="439966"/>
                  </a:lnTo>
                  <a:lnTo>
                    <a:pt x="319913" y="400596"/>
                  </a:lnTo>
                  <a:lnTo>
                    <a:pt x="319913" y="192316"/>
                  </a:lnTo>
                  <a:close/>
                </a:path>
                <a:path w="12400915" h="506095">
                  <a:moveTo>
                    <a:pt x="622515" y="324777"/>
                  </a:moveTo>
                  <a:lnTo>
                    <a:pt x="621728" y="297472"/>
                  </a:lnTo>
                  <a:lnTo>
                    <a:pt x="620293" y="288975"/>
                  </a:lnTo>
                  <a:lnTo>
                    <a:pt x="617588" y="272859"/>
                  </a:lnTo>
                  <a:lnTo>
                    <a:pt x="610095" y="250926"/>
                  </a:lnTo>
                  <a:lnTo>
                    <a:pt x="599236" y="231673"/>
                  </a:lnTo>
                  <a:lnTo>
                    <a:pt x="592836" y="224510"/>
                  </a:lnTo>
                  <a:lnTo>
                    <a:pt x="581520" y="211836"/>
                  </a:lnTo>
                  <a:lnTo>
                    <a:pt x="578345" y="209753"/>
                  </a:lnTo>
                  <a:lnTo>
                    <a:pt x="578345" y="288975"/>
                  </a:lnTo>
                  <a:lnTo>
                    <a:pt x="432727" y="288975"/>
                  </a:lnTo>
                  <a:lnTo>
                    <a:pt x="448779" y="252437"/>
                  </a:lnTo>
                  <a:lnTo>
                    <a:pt x="480237" y="229069"/>
                  </a:lnTo>
                  <a:lnTo>
                    <a:pt x="505536" y="224510"/>
                  </a:lnTo>
                  <a:lnTo>
                    <a:pt x="519252" y="225653"/>
                  </a:lnTo>
                  <a:lnTo>
                    <a:pt x="518934" y="225653"/>
                  </a:lnTo>
                  <a:lnTo>
                    <a:pt x="531126" y="228917"/>
                  </a:lnTo>
                  <a:lnTo>
                    <a:pt x="562063" y="251650"/>
                  </a:lnTo>
                  <a:lnTo>
                    <a:pt x="578345" y="288975"/>
                  </a:lnTo>
                  <a:lnTo>
                    <a:pt x="578345" y="209753"/>
                  </a:lnTo>
                  <a:lnTo>
                    <a:pt x="559993" y="197662"/>
                  </a:lnTo>
                  <a:lnTo>
                    <a:pt x="534657" y="189153"/>
                  </a:lnTo>
                  <a:lnTo>
                    <a:pt x="505536" y="186309"/>
                  </a:lnTo>
                  <a:lnTo>
                    <a:pt x="479475" y="188645"/>
                  </a:lnTo>
                  <a:lnTo>
                    <a:pt x="435775" y="207302"/>
                  </a:lnTo>
                  <a:lnTo>
                    <a:pt x="403872" y="243484"/>
                  </a:lnTo>
                  <a:lnTo>
                    <a:pt x="387604" y="290487"/>
                  </a:lnTo>
                  <a:lnTo>
                    <a:pt x="385572" y="317614"/>
                  </a:lnTo>
                  <a:lnTo>
                    <a:pt x="387832" y="347853"/>
                  </a:lnTo>
                  <a:lnTo>
                    <a:pt x="405879" y="396354"/>
                  </a:lnTo>
                  <a:lnTo>
                    <a:pt x="440613" y="428840"/>
                  </a:lnTo>
                  <a:lnTo>
                    <a:pt x="483730" y="445096"/>
                  </a:lnTo>
                  <a:lnTo>
                    <a:pt x="507936" y="447128"/>
                  </a:lnTo>
                  <a:lnTo>
                    <a:pt x="531202" y="445223"/>
                  </a:lnTo>
                  <a:lnTo>
                    <a:pt x="572389" y="430009"/>
                  </a:lnTo>
                  <a:lnTo>
                    <a:pt x="606844" y="398640"/>
                  </a:lnTo>
                  <a:lnTo>
                    <a:pt x="620712" y="376707"/>
                  </a:lnTo>
                  <a:lnTo>
                    <a:pt x="584911" y="357009"/>
                  </a:lnTo>
                  <a:lnTo>
                    <a:pt x="579958" y="366522"/>
                  </a:lnTo>
                  <a:lnTo>
                    <a:pt x="574027" y="375361"/>
                  </a:lnTo>
                  <a:lnTo>
                    <a:pt x="535825" y="404456"/>
                  </a:lnTo>
                  <a:lnTo>
                    <a:pt x="508520" y="408940"/>
                  </a:lnTo>
                  <a:lnTo>
                    <a:pt x="492747" y="407479"/>
                  </a:lnTo>
                  <a:lnTo>
                    <a:pt x="453009" y="385660"/>
                  </a:lnTo>
                  <a:lnTo>
                    <a:pt x="431419" y="342684"/>
                  </a:lnTo>
                  <a:lnTo>
                    <a:pt x="429742" y="324777"/>
                  </a:lnTo>
                  <a:lnTo>
                    <a:pt x="622515" y="324777"/>
                  </a:lnTo>
                  <a:close/>
                </a:path>
                <a:path w="12400915" h="506095">
                  <a:moveTo>
                    <a:pt x="1014018" y="317614"/>
                  </a:moveTo>
                  <a:lnTo>
                    <a:pt x="1004989" y="264655"/>
                  </a:lnTo>
                  <a:lnTo>
                    <a:pt x="977912" y="222719"/>
                  </a:lnTo>
                  <a:lnTo>
                    <a:pt x="935164" y="195414"/>
                  </a:lnTo>
                  <a:lnTo>
                    <a:pt x="879132" y="186309"/>
                  </a:lnTo>
                  <a:lnTo>
                    <a:pt x="861263" y="187096"/>
                  </a:lnTo>
                  <a:lnTo>
                    <a:pt x="844067" y="189445"/>
                  </a:lnTo>
                  <a:lnTo>
                    <a:pt x="827544" y="193370"/>
                  </a:lnTo>
                  <a:lnTo>
                    <a:pt x="811682" y="198843"/>
                  </a:lnTo>
                  <a:lnTo>
                    <a:pt x="811682" y="240626"/>
                  </a:lnTo>
                  <a:lnTo>
                    <a:pt x="828992" y="233578"/>
                  </a:lnTo>
                  <a:lnTo>
                    <a:pt x="846302" y="228536"/>
                  </a:lnTo>
                  <a:lnTo>
                    <a:pt x="863612" y="225513"/>
                  </a:lnTo>
                  <a:lnTo>
                    <a:pt x="880922" y="224510"/>
                  </a:lnTo>
                  <a:lnTo>
                    <a:pt x="896810" y="225666"/>
                  </a:lnTo>
                  <a:lnTo>
                    <a:pt x="938212" y="243014"/>
                  </a:lnTo>
                  <a:lnTo>
                    <a:pt x="965187" y="278828"/>
                  </a:lnTo>
                  <a:lnTo>
                    <a:pt x="969848" y="294347"/>
                  </a:lnTo>
                  <a:lnTo>
                    <a:pt x="839152" y="294347"/>
                  </a:lnTo>
                  <a:lnTo>
                    <a:pt x="839152" y="332536"/>
                  </a:lnTo>
                  <a:lnTo>
                    <a:pt x="969848" y="332536"/>
                  </a:lnTo>
                  <a:lnTo>
                    <a:pt x="966724" y="348754"/>
                  </a:lnTo>
                  <a:lnTo>
                    <a:pt x="941197" y="387756"/>
                  </a:lnTo>
                  <a:lnTo>
                    <a:pt x="898232" y="407606"/>
                  </a:lnTo>
                  <a:lnTo>
                    <a:pt x="881519" y="408940"/>
                  </a:lnTo>
                  <a:lnTo>
                    <a:pt x="863269" y="407860"/>
                  </a:lnTo>
                  <a:lnTo>
                    <a:pt x="845553" y="404609"/>
                  </a:lnTo>
                  <a:lnTo>
                    <a:pt x="828357" y="399199"/>
                  </a:lnTo>
                  <a:lnTo>
                    <a:pt x="811682" y="391629"/>
                  </a:lnTo>
                  <a:lnTo>
                    <a:pt x="811682" y="433400"/>
                  </a:lnTo>
                  <a:lnTo>
                    <a:pt x="828624" y="439407"/>
                  </a:lnTo>
                  <a:lnTo>
                    <a:pt x="846010" y="443699"/>
                  </a:lnTo>
                  <a:lnTo>
                    <a:pt x="863841" y="446278"/>
                  </a:lnTo>
                  <a:lnTo>
                    <a:pt x="882116" y="447128"/>
                  </a:lnTo>
                  <a:lnTo>
                    <a:pt x="910005" y="444855"/>
                  </a:lnTo>
                  <a:lnTo>
                    <a:pt x="957592" y="426656"/>
                  </a:lnTo>
                  <a:lnTo>
                    <a:pt x="993381" y="391261"/>
                  </a:lnTo>
                  <a:lnTo>
                    <a:pt x="1011732" y="344703"/>
                  </a:lnTo>
                  <a:lnTo>
                    <a:pt x="1014018" y="317614"/>
                  </a:lnTo>
                  <a:close/>
                </a:path>
                <a:path w="12400915" h="506095">
                  <a:moveTo>
                    <a:pt x="1373301" y="439966"/>
                  </a:moveTo>
                  <a:lnTo>
                    <a:pt x="1313624" y="173189"/>
                  </a:lnTo>
                  <a:lnTo>
                    <a:pt x="1213358" y="374916"/>
                  </a:lnTo>
                  <a:lnTo>
                    <a:pt x="1110691" y="173189"/>
                  </a:lnTo>
                  <a:lnTo>
                    <a:pt x="1051013" y="439966"/>
                  </a:lnTo>
                  <a:lnTo>
                    <a:pt x="1095197" y="439966"/>
                  </a:lnTo>
                  <a:lnTo>
                    <a:pt x="1126807" y="286588"/>
                  </a:lnTo>
                  <a:lnTo>
                    <a:pt x="1212176" y="457276"/>
                  </a:lnTo>
                  <a:lnTo>
                    <a:pt x="1296327" y="286588"/>
                  </a:lnTo>
                  <a:lnTo>
                    <a:pt x="1329143" y="439966"/>
                  </a:lnTo>
                  <a:lnTo>
                    <a:pt x="1373301" y="439966"/>
                  </a:lnTo>
                  <a:close/>
                </a:path>
                <a:path w="12400915" h="506095">
                  <a:moveTo>
                    <a:pt x="1672920" y="317017"/>
                  </a:moveTo>
                  <a:lnTo>
                    <a:pt x="1663585" y="265252"/>
                  </a:lnTo>
                  <a:lnTo>
                    <a:pt x="1636598" y="224510"/>
                  </a:lnTo>
                  <a:lnTo>
                    <a:pt x="1628762" y="217741"/>
                  </a:lnTo>
                  <a:lnTo>
                    <a:pt x="1628762" y="317017"/>
                  </a:lnTo>
                  <a:lnTo>
                    <a:pt x="1627149" y="337350"/>
                  </a:lnTo>
                  <a:lnTo>
                    <a:pt x="1603095" y="384467"/>
                  </a:lnTo>
                  <a:lnTo>
                    <a:pt x="1558886" y="407403"/>
                  </a:lnTo>
                  <a:lnTo>
                    <a:pt x="1541614" y="408940"/>
                  </a:lnTo>
                  <a:lnTo>
                    <a:pt x="1524342" y="407403"/>
                  </a:lnTo>
                  <a:lnTo>
                    <a:pt x="1480146" y="384467"/>
                  </a:lnTo>
                  <a:lnTo>
                    <a:pt x="1456080" y="337350"/>
                  </a:lnTo>
                  <a:lnTo>
                    <a:pt x="1454467" y="317017"/>
                  </a:lnTo>
                  <a:lnTo>
                    <a:pt x="1456055" y="296672"/>
                  </a:lnTo>
                  <a:lnTo>
                    <a:pt x="1479829" y="249288"/>
                  </a:lnTo>
                  <a:lnTo>
                    <a:pt x="1524101" y="226060"/>
                  </a:lnTo>
                  <a:lnTo>
                    <a:pt x="1541614" y="224510"/>
                  </a:lnTo>
                  <a:lnTo>
                    <a:pt x="1559191" y="226060"/>
                  </a:lnTo>
                  <a:lnTo>
                    <a:pt x="1603400" y="248983"/>
                  </a:lnTo>
                  <a:lnTo>
                    <a:pt x="1627174" y="296443"/>
                  </a:lnTo>
                  <a:lnTo>
                    <a:pt x="1628762" y="317017"/>
                  </a:lnTo>
                  <a:lnTo>
                    <a:pt x="1628762" y="217741"/>
                  </a:lnTo>
                  <a:lnTo>
                    <a:pt x="1615744" y="207124"/>
                  </a:lnTo>
                  <a:lnTo>
                    <a:pt x="1593456" y="195567"/>
                  </a:lnTo>
                  <a:lnTo>
                    <a:pt x="1568754" y="188633"/>
                  </a:lnTo>
                  <a:lnTo>
                    <a:pt x="1541614" y="186309"/>
                  </a:lnTo>
                  <a:lnTo>
                    <a:pt x="1514475" y="188633"/>
                  </a:lnTo>
                  <a:lnTo>
                    <a:pt x="1467459" y="207124"/>
                  </a:lnTo>
                  <a:lnTo>
                    <a:pt x="1431277" y="243052"/>
                  </a:lnTo>
                  <a:lnTo>
                    <a:pt x="1412633" y="289915"/>
                  </a:lnTo>
                  <a:lnTo>
                    <a:pt x="1410309" y="317017"/>
                  </a:lnTo>
                  <a:lnTo>
                    <a:pt x="1412633" y="343877"/>
                  </a:lnTo>
                  <a:lnTo>
                    <a:pt x="1431277" y="390436"/>
                  </a:lnTo>
                  <a:lnTo>
                    <a:pt x="1467459" y="426326"/>
                  </a:lnTo>
                  <a:lnTo>
                    <a:pt x="1514475" y="444817"/>
                  </a:lnTo>
                  <a:lnTo>
                    <a:pt x="1541614" y="447128"/>
                  </a:lnTo>
                  <a:lnTo>
                    <a:pt x="1568754" y="444817"/>
                  </a:lnTo>
                  <a:lnTo>
                    <a:pt x="1615744" y="426326"/>
                  </a:lnTo>
                  <a:lnTo>
                    <a:pt x="1651927" y="390436"/>
                  </a:lnTo>
                  <a:lnTo>
                    <a:pt x="1670583" y="343877"/>
                  </a:lnTo>
                  <a:lnTo>
                    <a:pt x="1672920" y="317017"/>
                  </a:lnTo>
                  <a:close/>
                </a:path>
                <a:path w="12400915" h="506095">
                  <a:moveTo>
                    <a:pt x="1976094" y="400596"/>
                  </a:moveTo>
                  <a:lnTo>
                    <a:pt x="1935518" y="400596"/>
                  </a:lnTo>
                  <a:lnTo>
                    <a:pt x="1935518" y="192316"/>
                  </a:lnTo>
                  <a:lnTo>
                    <a:pt x="1892554" y="192316"/>
                  </a:lnTo>
                  <a:lnTo>
                    <a:pt x="1892554" y="400596"/>
                  </a:lnTo>
                  <a:lnTo>
                    <a:pt x="1781543" y="400596"/>
                  </a:lnTo>
                  <a:lnTo>
                    <a:pt x="1781543" y="192316"/>
                  </a:lnTo>
                  <a:lnTo>
                    <a:pt x="1738553" y="192316"/>
                  </a:lnTo>
                  <a:lnTo>
                    <a:pt x="1738553" y="400596"/>
                  </a:lnTo>
                  <a:lnTo>
                    <a:pt x="1738553" y="439966"/>
                  </a:lnTo>
                  <a:lnTo>
                    <a:pt x="1936711" y="439966"/>
                  </a:lnTo>
                  <a:lnTo>
                    <a:pt x="1936711" y="506006"/>
                  </a:lnTo>
                  <a:lnTo>
                    <a:pt x="1976094" y="506006"/>
                  </a:lnTo>
                  <a:lnTo>
                    <a:pt x="1976094" y="439966"/>
                  </a:lnTo>
                  <a:lnTo>
                    <a:pt x="1976094" y="400596"/>
                  </a:lnTo>
                  <a:close/>
                </a:path>
                <a:path w="12400915" h="506095">
                  <a:moveTo>
                    <a:pt x="2233942" y="173189"/>
                  </a:moveTo>
                  <a:lnTo>
                    <a:pt x="2064435" y="355815"/>
                  </a:lnTo>
                  <a:lnTo>
                    <a:pt x="2064435" y="192278"/>
                  </a:lnTo>
                  <a:lnTo>
                    <a:pt x="2021459" y="192278"/>
                  </a:lnTo>
                  <a:lnTo>
                    <a:pt x="2021459" y="457276"/>
                  </a:lnTo>
                  <a:lnTo>
                    <a:pt x="2190966" y="274650"/>
                  </a:lnTo>
                  <a:lnTo>
                    <a:pt x="2190966" y="439966"/>
                  </a:lnTo>
                  <a:lnTo>
                    <a:pt x="2233942" y="439966"/>
                  </a:lnTo>
                  <a:lnTo>
                    <a:pt x="2233942" y="173189"/>
                  </a:lnTo>
                  <a:close/>
                </a:path>
                <a:path w="12400915" h="506095">
                  <a:moveTo>
                    <a:pt x="2509659" y="85445"/>
                  </a:moveTo>
                  <a:lnTo>
                    <a:pt x="2473858" y="71716"/>
                  </a:lnTo>
                  <a:lnTo>
                    <a:pt x="2466657" y="87388"/>
                  </a:lnTo>
                  <a:lnTo>
                    <a:pt x="2455811" y="98577"/>
                  </a:lnTo>
                  <a:lnTo>
                    <a:pt x="2441308" y="105295"/>
                  </a:lnTo>
                  <a:lnTo>
                    <a:pt x="2423147" y="107530"/>
                  </a:lnTo>
                  <a:lnTo>
                    <a:pt x="2404973" y="105295"/>
                  </a:lnTo>
                  <a:lnTo>
                    <a:pt x="2390457" y="98577"/>
                  </a:lnTo>
                  <a:lnTo>
                    <a:pt x="2379599" y="87388"/>
                  </a:lnTo>
                  <a:lnTo>
                    <a:pt x="2372398" y="71716"/>
                  </a:lnTo>
                  <a:lnTo>
                    <a:pt x="2336584" y="85445"/>
                  </a:lnTo>
                  <a:lnTo>
                    <a:pt x="2358453" y="119354"/>
                  </a:lnTo>
                  <a:lnTo>
                    <a:pt x="2394102" y="139471"/>
                  </a:lnTo>
                  <a:lnTo>
                    <a:pt x="2423147" y="143344"/>
                  </a:lnTo>
                  <a:lnTo>
                    <a:pt x="2438146" y="142379"/>
                  </a:lnTo>
                  <a:lnTo>
                    <a:pt x="2477147" y="127825"/>
                  </a:lnTo>
                  <a:lnTo>
                    <a:pt x="2504059" y="98171"/>
                  </a:lnTo>
                  <a:lnTo>
                    <a:pt x="2509659" y="85445"/>
                  </a:lnTo>
                  <a:close/>
                </a:path>
                <a:path w="12400915" h="506095">
                  <a:moveTo>
                    <a:pt x="2527579" y="173189"/>
                  </a:moveTo>
                  <a:lnTo>
                    <a:pt x="2358085" y="355815"/>
                  </a:lnTo>
                  <a:lnTo>
                    <a:pt x="2358085" y="192278"/>
                  </a:lnTo>
                  <a:lnTo>
                    <a:pt x="2315095" y="192278"/>
                  </a:lnTo>
                  <a:lnTo>
                    <a:pt x="2315095" y="457276"/>
                  </a:lnTo>
                  <a:lnTo>
                    <a:pt x="2409279" y="355815"/>
                  </a:lnTo>
                  <a:lnTo>
                    <a:pt x="2484615" y="274650"/>
                  </a:lnTo>
                  <a:lnTo>
                    <a:pt x="2484615" y="439966"/>
                  </a:lnTo>
                  <a:lnTo>
                    <a:pt x="2527579" y="439966"/>
                  </a:lnTo>
                  <a:lnTo>
                    <a:pt x="2527579" y="274650"/>
                  </a:lnTo>
                  <a:lnTo>
                    <a:pt x="2527579" y="173189"/>
                  </a:lnTo>
                  <a:close/>
                </a:path>
                <a:path w="12400915" h="506095">
                  <a:moveTo>
                    <a:pt x="12083009" y="277520"/>
                  </a:moveTo>
                  <a:lnTo>
                    <a:pt x="12074423" y="228434"/>
                  </a:lnTo>
                  <a:lnTo>
                    <a:pt x="12058752" y="207098"/>
                  </a:lnTo>
                  <a:lnTo>
                    <a:pt x="12048681" y="193370"/>
                  </a:lnTo>
                  <a:lnTo>
                    <a:pt x="12037644" y="187960"/>
                  </a:lnTo>
                  <a:lnTo>
                    <a:pt x="12037644" y="277520"/>
                  </a:lnTo>
                  <a:lnTo>
                    <a:pt x="12036336" y="294944"/>
                  </a:lnTo>
                  <a:lnTo>
                    <a:pt x="12016740" y="334225"/>
                  </a:lnTo>
                  <a:lnTo>
                    <a:pt x="11966956" y="354926"/>
                  </a:lnTo>
                  <a:lnTo>
                    <a:pt x="11943347" y="356311"/>
                  </a:lnTo>
                  <a:lnTo>
                    <a:pt x="11892013" y="356311"/>
                  </a:lnTo>
                  <a:lnTo>
                    <a:pt x="11892013" y="207098"/>
                  </a:lnTo>
                  <a:lnTo>
                    <a:pt x="11938559" y="207098"/>
                  </a:lnTo>
                  <a:lnTo>
                    <a:pt x="11979440" y="209638"/>
                  </a:lnTo>
                  <a:lnTo>
                    <a:pt x="12019509" y="227507"/>
                  </a:lnTo>
                  <a:lnTo>
                    <a:pt x="12037644" y="277520"/>
                  </a:lnTo>
                  <a:lnTo>
                    <a:pt x="12037644" y="187960"/>
                  </a:lnTo>
                  <a:lnTo>
                    <a:pt x="12005780" y="172339"/>
                  </a:lnTo>
                  <a:lnTo>
                    <a:pt x="11945722" y="165315"/>
                  </a:lnTo>
                  <a:lnTo>
                    <a:pt x="11892013" y="165315"/>
                  </a:lnTo>
                  <a:lnTo>
                    <a:pt x="11892013" y="41770"/>
                  </a:lnTo>
                  <a:lnTo>
                    <a:pt x="12045391" y="41770"/>
                  </a:lnTo>
                  <a:lnTo>
                    <a:pt x="12045391" y="0"/>
                  </a:lnTo>
                  <a:lnTo>
                    <a:pt x="11847843" y="0"/>
                  </a:lnTo>
                  <a:lnTo>
                    <a:pt x="11847843" y="398094"/>
                  </a:lnTo>
                  <a:lnTo>
                    <a:pt x="11954091" y="398094"/>
                  </a:lnTo>
                  <a:lnTo>
                    <a:pt x="12007126" y="390029"/>
                  </a:lnTo>
                  <a:lnTo>
                    <a:pt x="12048071" y="365861"/>
                  </a:lnTo>
                  <a:lnTo>
                    <a:pt x="12074271" y="327660"/>
                  </a:lnTo>
                  <a:lnTo>
                    <a:pt x="12080824" y="304088"/>
                  </a:lnTo>
                  <a:lnTo>
                    <a:pt x="12083009" y="277520"/>
                  </a:lnTo>
                  <a:close/>
                </a:path>
                <a:path w="12400915" h="506095">
                  <a:moveTo>
                    <a:pt x="12400471" y="275132"/>
                  </a:moveTo>
                  <a:lnTo>
                    <a:pt x="12398134" y="248031"/>
                  </a:lnTo>
                  <a:lnTo>
                    <a:pt x="12391149" y="223367"/>
                  </a:lnTo>
                  <a:lnTo>
                    <a:pt x="12379490" y="201168"/>
                  </a:lnTo>
                  <a:lnTo>
                    <a:pt x="12364149" y="182626"/>
                  </a:lnTo>
                  <a:lnTo>
                    <a:pt x="12363171" y="181432"/>
                  </a:lnTo>
                  <a:lnTo>
                    <a:pt x="12356313" y="175844"/>
                  </a:lnTo>
                  <a:lnTo>
                    <a:pt x="12356313" y="275132"/>
                  </a:lnTo>
                  <a:lnTo>
                    <a:pt x="12354712" y="295465"/>
                  </a:lnTo>
                  <a:lnTo>
                    <a:pt x="12330659" y="342582"/>
                  </a:lnTo>
                  <a:lnTo>
                    <a:pt x="12286437" y="365518"/>
                  </a:lnTo>
                  <a:lnTo>
                    <a:pt x="12269178" y="367055"/>
                  </a:lnTo>
                  <a:lnTo>
                    <a:pt x="12251906" y="365518"/>
                  </a:lnTo>
                  <a:lnTo>
                    <a:pt x="12207697" y="342582"/>
                  </a:lnTo>
                  <a:lnTo>
                    <a:pt x="12183631" y="295465"/>
                  </a:lnTo>
                  <a:lnTo>
                    <a:pt x="12182031" y="275132"/>
                  </a:lnTo>
                  <a:lnTo>
                    <a:pt x="12183618" y="254787"/>
                  </a:lnTo>
                  <a:lnTo>
                    <a:pt x="12207392" y="207403"/>
                  </a:lnTo>
                  <a:lnTo>
                    <a:pt x="12251652" y="184175"/>
                  </a:lnTo>
                  <a:lnTo>
                    <a:pt x="12269178" y="182626"/>
                  </a:lnTo>
                  <a:lnTo>
                    <a:pt x="12286755" y="184175"/>
                  </a:lnTo>
                  <a:lnTo>
                    <a:pt x="12330951" y="207098"/>
                  </a:lnTo>
                  <a:lnTo>
                    <a:pt x="12354725" y="254558"/>
                  </a:lnTo>
                  <a:lnTo>
                    <a:pt x="12356313" y="275132"/>
                  </a:lnTo>
                  <a:lnTo>
                    <a:pt x="12356313" y="175844"/>
                  </a:lnTo>
                  <a:lnTo>
                    <a:pt x="12343308" y="165239"/>
                  </a:lnTo>
                  <a:lnTo>
                    <a:pt x="12321019" y="153682"/>
                  </a:lnTo>
                  <a:lnTo>
                    <a:pt x="12296305" y="146748"/>
                  </a:lnTo>
                  <a:lnTo>
                    <a:pt x="12269178" y="144437"/>
                  </a:lnTo>
                  <a:lnTo>
                    <a:pt x="12242025" y="146748"/>
                  </a:lnTo>
                  <a:lnTo>
                    <a:pt x="12195023" y="165239"/>
                  </a:lnTo>
                  <a:lnTo>
                    <a:pt x="12158840" y="201168"/>
                  </a:lnTo>
                  <a:lnTo>
                    <a:pt x="12140197" y="248031"/>
                  </a:lnTo>
                  <a:lnTo>
                    <a:pt x="12137860" y="275132"/>
                  </a:lnTo>
                  <a:lnTo>
                    <a:pt x="12140197" y="301993"/>
                  </a:lnTo>
                  <a:lnTo>
                    <a:pt x="12158840" y="348551"/>
                  </a:lnTo>
                  <a:lnTo>
                    <a:pt x="12195023" y="384441"/>
                  </a:lnTo>
                  <a:lnTo>
                    <a:pt x="12242025" y="402932"/>
                  </a:lnTo>
                  <a:lnTo>
                    <a:pt x="12269178" y="405244"/>
                  </a:lnTo>
                  <a:lnTo>
                    <a:pt x="12296305" y="402932"/>
                  </a:lnTo>
                  <a:lnTo>
                    <a:pt x="12321019" y="395998"/>
                  </a:lnTo>
                  <a:lnTo>
                    <a:pt x="12343308" y="384441"/>
                  </a:lnTo>
                  <a:lnTo>
                    <a:pt x="12363171" y="368249"/>
                  </a:lnTo>
                  <a:lnTo>
                    <a:pt x="12364149" y="367055"/>
                  </a:lnTo>
                  <a:lnTo>
                    <a:pt x="12379490" y="348551"/>
                  </a:lnTo>
                  <a:lnTo>
                    <a:pt x="12391149" y="326466"/>
                  </a:lnTo>
                  <a:lnTo>
                    <a:pt x="12398134" y="301993"/>
                  </a:lnTo>
                  <a:lnTo>
                    <a:pt x="12400471" y="2751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998202" y="5440368"/>
              <a:ext cx="223218" cy="248882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302529" y="5440368"/>
              <a:ext cx="181449" cy="247688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6692849" y="5270277"/>
              <a:ext cx="12098655" cy="1352550"/>
            </a:xfrm>
            <a:custGeom>
              <a:avLst/>
              <a:gdLst/>
              <a:ahLst/>
              <a:cxnLst/>
              <a:rect l="l" t="t" r="r" b="b"/>
              <a:pathLst>
                <a:path w="12098655" h="1352550">
                  <a:moveTo>
                    <a:pt x="235153" y="1224648"/>
                  </a:moveTo>
                  <a:lnTo>
                    <a:pt x="226568" y="1175562"/>
                  </a:lnTo>
                  <a:lnTo>
                    <a:pt x="210908" y="1154226"/>
                  </a:lnTo>
                  <a:lnTo>
                    <a:pt x="200825" y="1140498"/>
                  </a:lnTo>
                  <a:lnTo>
                    <a:pt x="189788" y="1135087"/>
                  </a:lnTo>
                  <a:lnTo>
                    <a:pt x="189788" y="1224648"/>
                  </a:lnTo>
                  <a:lnTo>
                    <a:pt x="188480" y="1242072"/>
                  </a:lnTo>
                  <a:lnTo>
                    <a:pt x="168910" y="1281353"/>
                  </a:lnTo>
                  <a:lnTo>
                    <a:pt x="119100" y="1302054"/>
                  </a:lnTo>
                  <a:lnTo>
                    <a:pt x="95491" y="1303439"/>
                  </a:lnTo>
                  <a:lnTo>
                    <a:pt x="44170" y="1303439"/>
                  </a:lnTo>
                  <a:lnTo>
                    <a:pt x="44170" y="1154226"/>
                  </a:lnTo>
                  <a:lnTo>
                    <a:pt x="90716" y="1154226"/>
                  </a:lnTo>
                  <a:lnTo>
                    <a:pt x="131597" y="1156766"/>
                  </a:lnTo>
                  <a:lnTo>
                    <a:pt x="171665" y="1174635"/>
                  </a:lnTo>
                  <a:lnTo>
                    <a:pt x="189788" y="1224648"/>
                  </a:lnTo>
                  <a:lnTo>
                    <a:pt x="189788" y="1135087"/>
                  </a:lnTo>
                  <a:lnTo>
                    <a:pt x="157937" y="1119454"/>
                  </a:lnTo>
                  <a:lnTo>
                    <a:pt x="97878" y="1112443"/>
                  </a:lnTo>
                  <a:lnTo>
                    <a:pt x="44170" y="1112443"/>
                  </a:lnTo>
                  <a:lnTo>
                    <a:pt x="44170" y="988898"/>
                  </a:lnTo>
                  <a:lnTo>
                    <a:pt x="197535" y="988898"/>
                  </a:lnTo>
                  <a:lnTo>
                    <a:pt x="197535" y="947115"/>
                  </a:lnTo>
                  <a:lnTo>
                    <a:pt x="0" y="947115"/>
                  </a:lnTo>
                  <a:lnTo>
                    <a:pt x="0" y="1345209"/>
                  </a:lnTo>
                  <a:lnTo>
                    <a:pt x="106235" y="1345209"/>
                  </a:lnTo>
                  <a:lnTo>
                    <a:pt x="159283" y="1337157"/>
                  </a:lnTo>
                  <a:lnTo>
                    <a:pt x="200228" y="1312989"/>
                  </a:lnTo>
                  <a:lnTo>
                    <a:pt x="226428" y="1274787"/>
                  </a:lnTo>
                  <a:lnTo>
                    <a:pt x="232968" y="1251216"/>
                  </a:lnTo>
                  <a:lnTo>
                    <a:pt x="235153" y="1224648"/>
                  </a:lnTo>
                  <a:close/>
                </a:path>
                <a:path w="12098655" h="1352550">
                  <a:moveTo>
                    <a:pt x="552678" y="1222260"/>
                  </a:moveTo>
                  <a:lnTo>
                    <a:pt x="543344" y="1170495"/>
                  </a:lnTo>
                  <a:lnTo>
                    <a:pt x="516356" y="1129753"/>
                  </a:lnTo>
                  <a:lnTo>
                    <a:pt x="508508" y="1122972"/>
                  </a:lnTo>
                  <a:lnTo>
                    <a:pt x="508508" y="1222260"/>
                  </a:lnTo>
                  <a:lnTo>
                    <a:pt x="506895" y="1242593"/>
                  </a:lnTo>
                  <a:lnTo>
                    <a:pt x="482841" y="1289710"/>
                  </a:lnTo>
                  <a:lnTo>
                    <a:pt x="438632" y="1312646"/>
                  </a:lnTo>
                  <a:lnTo>
                    <a:pt x="421373" y="1314183"/>
                  </a:lnTo>
                  <a:lnTo>
                    <a:pt x="404101" y="1312646"/>
                  </a:lnTo>
                  <a:lnTo>
                    <a:pt x="359892" y="1289710"/>
                  </a:lnTo>
                  <a:lnTo>
                    <a:pt x="335838" y="1242593"/>
                  </a:lnTo>
                  <a:lnTo>
                    <a:pt x="334225" y="1222260"/>
                  </a:lnTo>
                  <a:lnTo>
                    <a:pt x="335813" y="1201915"/>
                  </a:lnTo>
                  <a:lnTo>
                    <a:pt x="359587" y="1154531"/>
                  </a:lnTo>
                  <a:lnTo>
                    <a:pt x="403847" y="1131303"/>
                  </a:lnTo>
                  <a:lnTo>
                    <a:pt x="421373" y="1129753"/>
                  </a:lnTo>
                  <a:lnTo>
                    <a:pt x="438950" y="1131303"/>
                  </a:lnTo>
                  <a:lnTo>
                    <a:pt x="483146" y="1154226"/>
                  </a:lnTo>
                  <a:lnTo>
                    <a:pt x="506920" y="1201674"/>
                  </a:lnTo>
                  <a:lnTo>
                    <a:pt x="508508" y="1222260"/>
                  </a:lnTo>
                  <a:lnTo>
                    <a:pt x="508508" y="1122972"/>
                  </a:lnTo>
                  <a:lnTo>
                    <a:pt x="495503" y="1112367"/>
                  </a:lnTo>
                  <a:lnTo>
                    <a:pt x="473214" y="1100810"/>
                  </a:lnTo>
                  <a:lnTo>
                    <a:pt x="448500" y="1093863"/>
                  </a:lnTo>
                  <a:lnTo>
                    <a:pt x="421373" y="1091552"/>
                  </a:lnTo>
                  <a:lnTo>
                    <a:pt x="394220" y="1093863"/>
                  </a:lnTo>
                  <a:lnTo>
                    <a:pt x="347218" y="1112367"/>
                  </a:lnTo>
                  <a:lnTo>
                    <a:pt x="311035" y="1148295"/>
                  </a:lnTo>
                  <a:lnTo>
                    <a:pt x="292392" y="1195146"/>
                  </a:lnTo>
                  <a:lnTo>
                    <a:pt x="290068" y="1222260"/>
                  </a:lnTo>
                  <a:lnTo>
                    <a:pt x="292392" y="1249121"/>
                  </a:lnTo>
                  <a:lnTo>
                    <a:pt x="311035" y="1295679"/>
                  </a:lnTo>
                  <a:lnTo>
                    <a:pt x="347218" y="1331569"/>
                  </a:lnTo>
                  <a:lnTo>
                    <a:pt x="394220" y="1350060"/>
                  </a:lnTo>
                  <a:lnTo>
                    <a:pt x="421373" y="1352372"/>
                  </a:lnTo>
                  <a:lnTo>
                    <a:pt x="448500" y="1350060"/>
                  </a:lnTo>
                  <a:lnTo>
                    <a:pt x="495503" y="1331569"/>
                  </a:lnTo>
                  <a:lnTo>
                    <a:pt x="531685" y="1295679"/>
                  </a:lnTo>
                  <a:lnTo>
                    <a:pt x="550341" y="1249121"/>
                  </a:lnTo>
                  <a:lnTo>
                    <a:pt x="552678" y="1222260"/>
                  </a:lnTo>
                  <a:close/>
                </a:path>
                <a:path w="12098655" h="1352550">
                  <a:moveTo>
                    <a:pt x="9168371" y="170141"/>
                  </a:moveTo>
                  <a:lnTo>
                    <a:pt x="9125394" y="170141"/>
                  </a:lnTo>
                  <a:lnTo>
                    <a:pt x="9125394" y="378421"/>
                  </a:lnTo>
                  <a:lnTo>
                    <a:pt x="9029890" y="378421"/>
                  </a:lnTo>
                  <a:lnTo>
                    <a:pt x="9029890" y="170141"/>
                  </a:lnTo>
                  <a:lnTo>
                    <a:pt x="8986926" y="170141"/>
                  </a:lnTo>
                  <a:lnTo>
                    <a:pt x="8986926" y="378421"/>
                  </a:lnTo>
                  <a:lnTo>
                    <a:pt x="8891435" y="378421"/>
                  </a:lnTo>
                  <a:lnTo>
                    <a:pt x="8891435" y="170141"/>
                  </a:lnTo>
                  <a:lnTo>
                    <a:pt x="8848446" y="170141"/>
                  </a:lnTo>
                  <a:lnTo>
                    <a:pt x="8848446" y="378421"/>
                  </a:lnTo>
                  <a:lnTo>
                    <a:pt x="8848446" y="417791"/>
                  </a:lnTo>
                  <a:lnTo>
                    <a:pt x="9168371" y="417791"/>
                  </a:lnTo>
                  <a:lnTo>
                    <a:pt x="9168371" y="378421"/>
                  </a:lnTo>
                  <a:lnTo>
                    <a:pt x="9168371" y="170141"/>
                  </a:lnTo>
                  <a:close/>
                </a:path>
                <a:path w="12098655" h="1352550">
                  <a:moveTo>
                    <a:pt x="9470898" y="302590"/>
                  </a:moveTo>
                  <a:lnTo>
                    <a:pt x="9470111" y="275285"/>
                  </a:lnTo>
                  <a:lnTo>
                    <a:pt x="9468675" y="266788"/>
                  </a:lnTo>
                  <a:lnTo>
                    <a:pt x="9465970" y="250672"/>
                  </a:lnTo>
                  <a:lnTo>
                    <a:pt x="9447619" y="209486"/>
                  </a:lnTo>
                  <a:lnTo>
                    <a:pt x="9426715" y="187566"/>
                  </a:lnTo>
                  <a:lnTo>
                    <a:pt x="9426715" y="266788"/>
                  </a:lnTo>
                  <a:lnTo>
                    <a:pt x="9281109" y="266788"/>
                  </a:lnTo>
                  <a:lnTo>
                    <a:pt x="9297162" y="230251"/>
                  </a:lnTo>
                  <a:lnTo>
                    <a:pt x="9328620" y="206883"/>
                  </a:lnTo>
                  <a:lnTo>
                    <a:pt x="9353918" y="202323"/>
                  </a:lnTo>
                  <a:lnTo>
                    <a:pt x="9367622" y="203466"/>
                  </a:lnTo>
                  <a:lnTo>
                    <a:pt x="9367317" y="203466"/>
                  </a:lnTo>
                  <a:lnTo>
                    <a:pt x="9379496" y="206730"/>
                  </a:lnTo>
                  <a:lnTo>
                    <a:pt x="9410446" y="229463"/>
                  </a:lnTo>
                  <a:lnTo>
                    <a:pt x="9426715" y="266788"/>
                  </a:lnTo>
                  <a:lnTo>
                    <a:pt x="9426715" y="187566"/>
                  </a:lnTo>
                  <a:lnTo>
                    <a:pt x="9408363" y="175475"/>
                  </a:lnTo>
                  <a:lnTo>
                    <a:pt x="9383039" y="166966"/>
                  </a:lnTo>
                  <a:lnTo>
                    <a:pt x="9353918" y="164134"/>
                  </a:lnTo>
                  <a:lnTo>
                    <a:pt x="9327858" y="166458"/>
                  </a:lnTo>
                  <a:lnTo>
                    <a:pt x="9284144" y="185115"/>
                  </a:lnTo>
                  <a:lnTo>
                    <a:pt x="9252255" y="221297"/>
                  </a:lnTo>
                  <a:lnTo>
                    <a:pt x="9235986" y="268300"/>
                  </a:lnTo>
                  <a:lnTo>
                    <a:pt x="9233941" y="295427"/>
                  </a:lnTo>
                  <a:lnTo>
                    <a:pt x="9236202" y="325666"/>
                  </a:lnTo>
                  <a:lnTo>
                    <a:pt x="9254261" y="374167"/>
                  </a:lnTo>
                  <a:lnTo>
                    <a:pt x="9288996" y="406654"/>
                  </a:lnTo>
                  <a:lnTo>
                    <a:pt x="9332112" y="422910"/>
                  </a:lnTo>
                  <a:lnTo>
                    <a:pt x="9356306" y="424942"/>
                  </a:lnTo>
                  <a:lnTo>
                    <a:pt x="9379585" y="423037"/>
                  </a:lnTo>
                  <a:lnTo>
                    <a:pt x="9420758" y="407822"/>
                  </a:lnTo>
                  <a:lnTo>
                    <a:pt x="9455226" y="376453"/>
                  </a:lnTo>
                  <a:lnTo>
                    <a:pt x="9469095" y="354520"/>
                  </a:lnTo>
                  <a:lnTo>
                    <a:pt x="9433281" y="334822"/>
                  </a:lnTo>
                  <a:lnTo>
                    <a:pt x="9428328" y="344335"/>
                  </a:lnTo>
                  <a:lnTo>
                    <a:pt x="9422397" y="353174"/>
                  </a:lnTo>
                  <a:lnTo>
                    <a:pt x="9384208" y="382270"/>
                  </a:lnTo>
                  <a:lnTo>
                    <a:pt x="9356903" y="386753"/>
                  </a:lnTo>
                  <a:lnTo>
                    <a:pt x="9341117" y="385292"/>
                  </a:lnTo>
                  <a:lnTo>
                    <a:pt x="9301391" y="363474"/>
                  </a:lnTo>
                  <a:lnTo>
                    <a:pt x="9279801" y="320497"/>
                  </a:lnTo>
                  <a:lnTo>
                    <a:pt x="9278125" y="302590"/>
                  </a:lnTo>
                  <a:lnTo>
                    <a:pt x="9470898" y="302590"/>
                  </a:lnTo>
                  <a:close/>
                </a:path>
                <a:path w="12098655" h="1352550">
                  <a:moveTo>
                    <a:pt x="9922751" y="294830"/>
                  </a:moveTo>
                  <a:lnTo>
                    <a:pt x="9920427" y="267728"/>
                  </a:lnTo>
                  <a:lnTo>
                    <a:pt x="9913429" y="243065"/>
                  </a:lnTo>
                  <a:lnTo>
                    <a:pt x="9901771" y="220865"/>
                  </a:lnTo>
                  <a:lnTo>
                    <a:pt x="9886429" y="202323"/>
                  </a:lnTo>
                  <a:lnTo>
                    <a:pt x="9885451" y="201129"/>
                  </a:lnTo>
                  <a:lnTo>
                    <a:pt x="9878593" y="195541"/>
                  </a:lnTo>
                  <a:lnTo>
                    <a:pt x="9878593" y="294830"/>
                  </a:lnTo>
                  <a:lnTo>
                    <a:pt x="9876993" y="315163"/>
                  </a:lnTo>
                  <a:lnTo>
                    <a:pt x="9852939" y="362280"/>
                  </a:lnTo>
                  <a:lnTo>
                    <a:pt x="9808731" y="385216"/>
                  </a:lnTo>
                  <a:lnTo>
                    <a:pt x="9791459" y="386753"/>
                  </a:lnTo>
                  <a:lnTo>
                    <a:pt x="9774187" y="385216"/>
                  </a:lnTo>
                  <a:lnTo>
                    <a:pt x="9729991" y="362280"/>
                  </a:lnTo>
                  <a:lnTo>
                    <a:pt x="9705911" y="315163"/>
                  </a:lnTo>
                  <a:lnTo>
                    <a:pt x="9704311" y="294830"/>
                  </a:lnTo>
                  <a:lnTo>
                    <a:pt x="9705899" y="274485"/>
                  </a:lnTo>
                  <a:lnTo>
                    <a:pt x="9729673" y="227101"/>
                  </a:lnTo>
                  <a:lnTo>
                    <a:pt x="9773933" y="203873"/>
                  </a:lnTo>
                  <a:lnTo>
                    <a:pt x="9791459" y="202323"/>
                  </a:lnTo>
                  <a:lnTo>
                    <a:pt x="9809035" y="203873"/>
                  </a:lnTo>
                  <a:lnTo>
                    <a:pt x="9853231" y="226796"/>
                  </a:lnTo>
                  <a:lnTo>
                    <a:pt x="9877006" y="274256"/>
                  </a:lnTo>
                  <a:lnTo>
                    <a:pt x="9878593" y="294830"/>
                  </a:lnTo>
                  <a:lnTo>
                    <a:pt x="9878593" y="195541"/>
                  </a:lnTo>
                  <a:lnTo>
                    <a:pt x="9865589" y="184937"/>
                  </a:lnTo>
                  <a:lnTo>
                    <a:pt x="9843300" y="173380"/>
                  </a:lnTo>
                  <a:lnTo>
                    <a:pt x="9818586" y="166446"/>
                  </a:lnTo>
                  <a:lnTo>
                    <a:pt x="9791459" y="164134"/>
                  </a:lnTo>
                  <a:lnTo>
                    <a:pt x="9764306" y="166446"/>
                  </a:lnTo>
                  <a:lnTo>
                    <a:pt x="9717303" y="184937"/>
                  </a:lnTo>
                  <a:lnTo>
                    <a:pt x="9681121" y="220865"/>
                  </a:lnTo>
                  <a:lnTo>
                    <a:pt x="9662477" y="267728"/>
                  </a:lnTo>
                  <a:lnTo>
                    <a:pt x="9660141" y="294830"/>
                  </a:lnTo>
                  <a:lnTo>
                    <a:pt x="9662477" y="321691"/>
                  </a:lnTo>
                  <a:lnTo>
                    <a:pt x="9681121" y="368249"/>
                  </a:lnTo>
                  <a:lnTo>
                    <a:pt x="9717303" y="404139"/>
                  </a:lnTo>
                  <a:lnTo>
                    <a:pt x="9764306" y="422630"/>
                  </a:lnTo>
                  <a:lnTo>
                    <a:pt x="9791459" y="424942"/>
                  </a:lnTo>
                  <a:lnTo>
                    <a:pt x="9818586" y="422630"/>
                  </a:lnTo>
                  <a:lnTo>
                    <a:pt x="9843300" y="415696"/>
                  </a:lnTo>
                  <a:lnTo>
                    <a:pt x="9865589" y="404139"/>
                  </a:lnTo>
                  <a:lnTo>
                    <a:pt x="9885451" y="387946"/>
                  </a:lnTo>
                  <a:lnTo>
                    <a:pt x="9886429" y="386753"/>
                  </a:lnTo>
                  <a:lnTo>
                    <a:pt x="9901771" y="368249"/>
                  </a:lnTo>
                  <a:lnTo>
                    <a:pt x="9913429" y="346163"/>
                  </a:lnTo>
                  <a:lnTo>
                    <a:pt x="9920427" y="321691"/>
                  </a:lnTo>
                  <a:lnTo>
                    <a:pt x="9922751" y="294830"/>
                  </a:lnTo>
                  <a:close/>
                </a:path>
                <a:path w="12098655" h="1352550">
                  <a:moveTo>
                    <a:pt x="10235413" y="294830"/>
                  </a:moveTo>
                  <a:lnTo>
                    <a:pt x="10226243" y="243801"/>
                  </a:lnTo>
                  <a:lnTo>
                    <a:pt x="10199205" y="202323"/>
                  </a:lnTo>
                  <a:lnTo>
                    <a:pt x="10191255" y="195440"/>
                  </a:lnTo>
                  <a:lnTo>
                    <a:pt x="10191255" y="294830"/>
                  </a:lnTo>
                  <a:lnTo>
                    <a:pt x="10189654" y="315163"/>
                  </a:lnTo>
                  <a:lnTo>
                    <a:pt x="10165601" y="362280"/>
                  </a:lnTo>
                  <a:lnTo>
                    <a:pt x="10121379" y="385216"/>
                  </a:lnTo>
                  <a:lnTo>
                    <a:pt x="10104120" y="386753"/>
                  </a:lnTo>
                  <a:lnTo>
                    <a:pt x="10086848" y="385216"/>
                  </a:lnTo>
                  <a:lnTo>
                    <a:pt x="10042639" y="362280"/>
                  </a:lnTo>
                  <a:lnTo>
                    <a:pt x="10018573" y="315163"/>
                  </a:lnTo>
                  <a:lnTo>
                    <a:pt x="10016973" y="294830"/>
                  </a:lnTo>
                  <a:lnTo>
                    <a:pt x="10018560" y="274485"/>
                  </a:lnTo>
                  <a:lnTo>
                    <a:pt x="10042334" y="227101"/>
                  </a:lnTo>
                  <a:lnTo>
                    <a:pt x="10086594" y="203873"/>
                  </a:lnTo>
                  <a:lnTo>
                    <a:pt x="10104120" y="202323"/>
                  </a:lnTo>
                  <a:lnTo>
                    <a:pt x="10121697" y="203873"/>
                  </a:lnTo>
                  <a:lnTo>
                    <a:pt x="10165893" y="226796"/>
                  </a:lnTo>
                  <a:lnTo>
                    <a:pt x="10189667" y="274256"/>
                  </a:lnTo>
                  <a:lnTo>
                    <a:pt x="10191255" y="294830"/>
                  </a:lnTo>
                  <a:lnTo>
                    <a:pt x="10191255" y="195440"/>
                  </a:lnTo>
                  <a:lnTo>
                    <a:pt x="10179190" y="185280"/>
                  </a:lnTo>
                  <a:lnTo>
                    <a:pt x="10157308" y="173532"/>
                  </a:lnTo>
                  <a:lnTo>
                    <a:pt x="10133076" y="166484"/>
                  </a:lnTo>
                  <a:lnTo>
                    <a:pt x="10106508" y="164134"/>
                  </a:lnTo>
                  <a:lnTo>
                    <a:pt x="10077145" y="166966"/>
                  </a:lnTo>
                  <a:lnTo>
                    <a:pt x="10052342" y="175475"/>
                  </a:lnTo>
                  <a:lnTo>
                    <a:pt x="10032086" y="189649"/>
                  </a:lnTo>
                  <a:lnTo>
                    <a:pt x="10016388" y="209486"/>
                  </a:lnTo>
                  <a:lnTo>
                    <a:pt x="10015195" y="209486"/>
                  </a:lnTo>
                  <a:lnTo>
                    <a:pt x="10024199" y="159753"/>
                  </a:lnTo>
                  <a:lnTo>
                    <a:pt x="10046589" y="116763"/>
                  </a:lnTo>
                  <a:lnTo>
                    <a:pt x="10076256" y="89928"/>
                  </a:lnTo>
                  <a:lnTo>
                    <a:pt x="10118230" y="74002"/>
                  </a:lnTo>
                  <a:lnTo>
                    <a:pt x="10145903" y="67437"/>
                  </a:lnTo>
                  <a:lnTo>
                    <a:pt x="10154272" y="65278"/>
                  </a:lnTo>
                  <a:lnTo>
                    <a:pt x="10189616" y="50063"/>
                  </a:lnTo>
                  <a:lnTo>
                    <a:pt x="10218191" y="20370"/>
                  </a:lnTo>
                  <a:lnTo>
                    <a:pt x="10227069" y="0"/>
                  </a:lnTo>
                  <a:lnTo>
                    <a:pt x="10179317" y="0"/>
                  </a:lnTo>
                  <a:lnTo>
                    <a:pt x="10176535" y="7569"/>
                  </a:lnTo>
                  <a:lnTo>
                    <a:pt x="10171557" y="13830"/>
                  </a:lnTo>
                  <a:lnTo>
                    <a:pt x="10128186" y="32029"/>
                  </a:lnTo>
                  <a:lnTo>
                    <a:pt x="10110991" y="35712"/>
                  </a:lnTo>
                  <a:lnTo>
                    <a:pt x="10106596" y="36703"/>
                  </a:lnTo>
                  <a:lnTo>
                    <a:pt x="10102215" y="37896"/>
                  </a:lnTo>
                  <a:lnTo>
                    <a:pt x="10086721" y="41681"/>
                  </a:lnTo>
                  <a:lnTo>
                    <a:pt x="10082238" y="43078"/>
                  </a:lnTo>
                  <a:lnTo>
                    <a:pt x="10075850" y="45859"/>
                  </a:lnTo>
                  <a:lnTo>
                    <a:pt x="10071989" y="47447"/>
                  </a:lnTo>
                  <a:lnTo>
                    <a:pt x="10062820" y="51028"/>
                  </a:lnTo>
                  <a:lnTo>
                    <a:pt x="10058552" y="53022"/>
                  </a:lnTo>
                  <a:lnTo>
                    <a:pt x="10017874" y="85699"/>
                  </a:lnTo>
                  <a:lnTo>
                    <a:pt x="9984067" y="158762"/>
                  </a:lnTo>
                  <a:lnTo>
                    <a:pt x="9975621" y="208178"/>
                  </a:lnTo>
                  <a:lnTo>
                    <a:pt x="9972802" y="266192"/>
                  </a:lnTo>
                  <a:lnTo>
                    <a:pt x="9975418" y="307746"/>
                  </a:lnTo>
                  <a:lnTo>
                    <a:pt x="9996310" y="371614"/>
                  </a:lnTo>
                  <a:lnTo>
                    <a:pt x="10032454" y="407492"/>
                  </a:lnTo>
                  <a:lnTo>
                    <a:pt x="10075139" y="423011"/>
                  </a:lnTo>
                  <a:lnTo>
                    <a:pt x="10099942" y="424942"/>
                  </a:lnTo>
                  <a:lnTo>
                    <a:pt x="10128669" y="422630"/>
                  </a:lnTo>
                  <a:lnTo>
                    <a:pt x="10177602" y="404139"/>
                  </a:lnTo>
                  <a:lnTo>
                    <a:pt x="10214267" y="368249"/>
                  </a:lnTo>
                  <a:lnTo>
                    <a:pt x="10233063" y="321691"/>
                  </a:lnTo>
                  <a:lnTo>
                    <a:pt x="10235413" y="294830"/>
                  </a:lnTo>
                  <a:close/>
                </a:path>
                <a:path w="12098655" h="1352550">
                  <a:moveTo>
                    <a:pt x="10522509" y="302590"/>
                  </a:moveTo>
                  <a:lnTo>
                    <a:pt x="10521721" y="275285"/>
                  </a:lnTo>
                  <a:lnTo>
                    <a:pt x="10520286" y="266788"/>
                  </a:lnTo>
                  <a:lnTo>
                    <a:pt x="10517568" y="250672"/>
                  </a:lnTo>
                  <a:lnTo>
                    <a:pt x="10499204" y="209486"/>
                  </a:lnTo>
                  <a:lnTo>
                    <a:pt x="10478325" y="187566"/>
                  </a:lnTo>
                  <a:lnTo>
                    <a:pt x="10478325" y="266788"/>
                  </a:lnTo>
                  <a:lnTo>
                    <a:pt x="10332695" y="266788"/>
                  </a:lnTo>
                  <a:lnTo>
                    <a:pt x="10348760" y="230251"/>
                  </a:lnTo>
                  <a:lnTo>
                    <a:pt x="10380218" y="206883"/>
                  </a:lnTo>
                  <a:lnTo>
                    <a:pt x="10405504" y="202323"/>
                  </a:lnTo>
                  <a:lnTo>
                    <a:pt x="10419220" y="203466"/>
                  </a:lnTo>
                  <a:lnTo>
                    <a:pt x="10418902" y="203466"/>
                  </a:lnTo>
                  <a:lnTo>
                    <a:pt x="10431107" y="206730"/>
                  </a:lnTo>
                  <a:lnTo>
                    <a:pt x="10462044" y="229463"/>
                  </a:lnTo>
                  <a:lnTo>
                    <a:pt x="10478325" y="266788"/>
                  </a:lnTo>
                  <a:lnTo>
                    <a:pt x="10478325" y="187566"/>
                  </a:lnTo>
                  <a:lnTo>
                    <a:pt x="10459974" y="175475"/>
                  </a:lnTo>
                  <a:lnTo>
                    <a:pt x="10434637" y="166966"/>
                  </a:lnTo>
                  <a:lnTo>
                    <a:pt x="10405504" y="164134"/>
                  </a:lnTo>
                  <a:lnTo>
                    <a:pt x="10379443" y="166458"/>
                  </a:lnTo>
                  <a:lnTo>
                    <a:pt x="10335743" y="185115"/>
                  </a:lnTo>
                  <a:lnTo>
                    <a:pt x="10303840" y="221297"/>
                  </a:lnTo>
                  <a:lnTo>
                    <a:pt x="10287571" y="268300"/>
                  </a:lnTo>
                  <a:lnTo>
                    <a:pt x="10285539" y="295427"/>
                  </a:lnTo>
                  <a:lnTo>
                    <a:pt x="10287800" y="325666"/>
                  </a:lnTo>
                  <a:lnTo>
                    <a:pt x="10305859" y="374167"/>
                  </a:lnTo>
                  <a:lnTo>
                    <a:pt x="10340581" y="406654"/>
                  </a:lnTo>
                  <a:lnTo>
                    <a:pt x="10383710" y="422910"/>
                  </a:lnTo>
                  <a:lnTo>
                    <a:pt x="10407904" y="424942"/>
                  </a:lnTo>
                  <a:lnTo>
                    <a:pt x="10431183" y="423037"/>
                  </a:lnTo>
                  <a:lnTo>
                    <a:pt x="10452671" y="417334"/>
                  </a:lnTo>
                  <a:lnTo>
                    <a:pt x="10472369" y="407822"/>
                  </a:lnTo>
                  <a:lnTo>
                    <a:pt x="10490276" y="394512"/>
                  </a:lnTo>
                  <a:lnTo>
                    <a:pt x="10498087" y="386753"/>
                  </a:lnTo>
                  <a:lnTo>
                    <a:pt x="10498887" y="385965"/>
                  </a:lnTo>
                  <a:lnTo>
                    <a:pt x="10506824" y="376453"/>
                  </a:lnTo>
                  <a:lnTo>
                    <a:pt x="10514101" y="365975"/>
                  </a:lnTo>
                  <a:lnTo>
                    <a:pt x="10520705" y="354520"/>
                  </a:lnTo>
                  <a:lnTo>
                    <a:pt x="10484891" y="334822"/>
                  </a:lnTo>
                  <a:lnTo>
                    <a:pt x="10479926" y="344335"/>
                  </a:lnTo>
                  <a:lnTo>
                    <a:pt x="10473995" y="353174"/>
                  </a:lnTo>
                  <a:lnTo>
                    <a:pt x="10435806" y="382270"/>
                  </a:lnTo>
                  <a:lnTo>
                    <a:pt x="10408488" y="386753"/>
                  </a:lnTo>
                  <a:lnTo>
                    <a:pt x="10392715" y="385292"/>
                  </a:lnTo>
                  <a:lnTo>
                    <a:pt x="10352976" y="363474"/>
                  </a:lnTo>
                  <a:lnTo>
                    <a:pt x="10331386" y="320497"/>
                  </a:lnTo>
                  <a:lnTo>
                    <a:pt x="10329710" y="302590"/>
                  </a:lnTo>
                  <a:lnTo>
                    <a:pt x="10522509" y="302590"/>
                  </a:lnTo>
                  <a:close/>
                </a:path>
                <a:path w="12098655" h="1352550">
                  <a:moveTo>
                    <a:pt x="10948683" y="378421"/>
                  </a:moveTo>
                  <a:lnTo>
                    <a:pt x="10908106" y="378421"/>
                  </a:lnTo>
                  <a:lnTo>
                    <a:pt x="10908106" y="170141"/>
                  </a:lnTo>
                  <a:lnTo>
                    <a:pt x="10865129" y="170141"/>
                  </a:lnTo>
                  <a:lnTo>
                    <a:pt x="10865129" y="378421"/>
                  </a:lnTo>
                  <a:lnTo>
                    <a:pt x="10769625" y="378421"/>
                  </a:lnTo>
                  <a:lnTo>
                    <a:pt x="10769625" y="170141"/>
                  </a:lnTo>
                  <a:lnTo>
                    <a:pt x="10726661" y="170141"/>
                  </a:lnTo>
                  <a:lnTo>
                    <a:pt x="10726661" y="378421"/>
                  </a:lnTo>
                  <a:lnTo>
                    <a:pt x="10631170" y="378421"/>
                  </a:lnTo>
                  <a:lnTo>
                    <a:pt x="10631170" y="170141"/>
                  </a:lnTo>
                  <a:lnTo>
                    <a:pt x="10588193" y="170141"/>
                  </a:lnTo>
                  <a:lnTo>
                    <a:pt x="10588193" y="378421"/>
                  </a:lnTo>
                  <a:lnTo>
                    <a:pt x="10588193" y="417791"/>
                  </a:lnTo>
                  <a:lnTo>
                    <a:pt x="10909287" y="417791"/>
                  </a:lnTo>
                  <a:lnTo>
                    <a:pt x="10909287" y="483831"/>
                  </a:lnTo>
                  <a:lnTo>
                    <a:pt x="10948683" y="483831"/>
                  </a:lnTo>
                  <a:lnTo>
                    <a:pt x="10948683" y="417791"/>
                  </a:lnTo>
                  <a:lnTo>
                    <a:pt x="10948683" y="378421"/>
                  </a:lnTo>
                  <a:close/>
                </a:path>
                <a:path w="12098655" h="1352550">
                  <a:moveTo>
                    <a:pt x="11226825" y="170091"/>
                  </a:moveTo>
                  <a:lnTo>
                    <a:pt x="11186249" y="170091"/>
                  </a:lnTo>
                  <a:lnTo>
                    <a:pt x="11186249" y="294233"/>
                  </a:lnTo>
                  <a:lnTo>
                    <a:pt x="11184852" y="312889"/>
                  </a:lnTo>
                  <a:lnTo>
                    <a:pt x="11163872" y="359892"/>
                  </a:lnTo>
                  <a:lnTo>
                    <a:pt x="11121555" y="385127"/>
                  </a:lnTo>
                  <a:lnTo>
                    <a:pt x="11121136" y="385127"/>
                  </a:lnTo>
                  <a:lnTo>
                    <a:pt x="11103877" y="386753"/>
                  </a:lnTo>
                  <a:lnTo>
                    <a:pt x="11056366" y="372148"/>
                  </a:lnTo>
                  <a:lnTo>
                    <a:pt x="11028159" y="331012"/>
                  </a:lnTo>
                  <a:lnTo>
                    <a:pt x="11022711" y="293636"/>
                  </a:lnTo>
                  <a:lnTo>
                    <a:pt x="11024172" y="273431"/>
                  </a:lnTo>
                  <a:lnTo>
                    <a:pt x="11046295" y="226504"/>
                  </a:lnTo>
                  <a:lnTo>
                    <a:pt x="11087519" y="203835"/>
                  </a:lnTo>
                  <a:lnTo>
                    <a:pt x="11103877" y="202323"/>
                  </a:lnTo>
                  <a:lnTo>
                    <a:pt x="11119612" y="203835"/>
                  </a:lnTo>
                  <a:lnTo>
                    <a:pt x="11161192" y="226199"/>
                  </a:lnTo>
                  <a:lnTo>
                    <a:pt x="11184687" y="273431"/>
                  </a:lnTo>
                  <a:lnTo>
                    <a:pt x="11186249" y="294233"/>
                  </a:lnTo>
                  <a:lnTo>
                    <a:pt x="11186249" y="170091"/>
                  </a:lnTo>
                  <a:lnTo>
                    <a:pt x="11183861" y="170091"/>
                  </a:lnTo>
                  <a:lnTo>
                    <a:pt x="11183861" y="205308"/>
                  </a:lnTo>
                  <a:lnTo>
                    <a:pt x="11181067" y="202323"/>
                  </a:lnTo>
                  <a:lnTo>
                    <a:pt x="11166932" y="187299"/>
                  </a:lnTo>
                  <a:lnTo>
                    <a:pt x="11147158" y="174421"/>
                  </a:lnTo>
                  <a:lnTo>
                    <a:pt x="11124552" y="166700"/>
                  </a:lnTo>
                  <a:lnTo>
                    <a:pt x="11099114" y="164134"/>
                  </a:lnTo>
                  <a:lnTo>
                    <a:pt x="11074730" y="166268"/>
                  </a:lnTo>
                  <a:lnTo>
                    <a:pt x="11031906" y="183438"/>
                  </a:lnTo>
                  <a:lnTo>
                    <a:pt x="10998187" y="217271"/>
                  </a:lnTo>
                  <a:lnTo>
                    <a:pt x="10980725" y="264871"/>
                  </a:lnTo>
                  <a:lnTo>
                    <a:pt x="10978528" y="293636"/>
                  </a:lnTo>
                  <a:lnTo>
                    <a:pt x="10980738" y="322973"/>
                  </a:lnTo>
                  <a:lnTo>
                    <a:pt x="10998340" y="371309"/>
                  </a:lnTo>
                  <a:lnTo>
                    <a:pt x="11032300" y="405485"/>
                  </a:lnTo>
                  <a:lnTo>
                    <a:pt x="11074972" y="422783"/>
                  </a:lnTo>
                  <a:lnTo>
                    <a:pt x="11099114" y="424942"/>
                  </a:lnTo>
                  <a:lnTo>
                    <a:pt x="11124095" y="422338"/>
                  </a:lnTo>
                  <a:lnTo>
                    <a:pt x="11146549" y="414502"/>
                  </a:lnTo>
                  <a:lnTo>
                    <a:pt x="11166475" y="401447"/>
                  </a:lnTo>
                  <a:lnTo>
                    <a:pt x="11180458" y="386753"/>
                  </a:lnTo>
                  <a:lnTo>
                    <a:pt x="11183861" y="383171"/>
                  </a:lnTo>
                  <a:lnTo>
                    <a:pt x="11183861" y="417791"/>
                  </a:lnTo>
                  <a:lnTo>
                    <a:pt x="11226825" y="417791"/>
                  </a:lnTo>
                  <a:lnTo>
                    <a:pt x="11226825" y="383171"/>
                  </a:lnTo>
                  <a:lnTo>
                    <a:pt x="11226825" y="205308"/>
                  </a:lnTo>
                  <a:lnTo>
                    <a:pt x="11226825" y="170091"/>
                  </a:lnTo>
                  <a:close/>
                </a:path>
                <a:path w="12098655" h="1352550">
                  <a:moveTo>
                    <a:pt x="11510874" y="170141"/>
                  </a:moveTo>
                  <a:lnTo>
                    <a:pt x="11467897" y="170141"/>
                  </a:lnTo>
                  <a:lnTo>
                    <a:pt x="11467897" y="271741"/>
                  </a:lnTo>
                  <a:lnTo>
                    <a:pt x="11350930" y="271741"/>
                  </a:lnTo>
                  <a:lnTo>
                    <a:pt x="11350930" y="170141"/>
                  </a:lnTo>
                  <a:lnTo>
                    <a:pt x="11307953" y="170141"/>
                  </a:lnTo>
                  <a:lnTo>
                    <a:pt x="11307953" y="271741"/>
                  </a:lnTo>
                  <a:lnTo>
                    <a:pt x="11307953" y="311111"/>
                  </a:lnTo>
                  <a:lnTo>
                    <a:pt x="11307953" y="417791"/>
                  </a:lnTo>
                  <a:lnTo>
                    <a:pt x="11350930" y="417791"/>
                  </a:lnTo>
                  <a:lnTo>
                    <a:pt x="11350930" y="311111"/>
                  </a:lnTo>
                  <a:lnTo>
                    <a:pt x="11467897" y="311111"/>
                  </a:lnTo>
                  <a:lnTo>
                    <a:pt x="11467897" y="417791"/>
                  </a:lnTo>
                  <a:lnTo>
                    <a:pt x="11510874" y="417791"/>
                  </a:lnTo>
                  <a:lnTo>
                    <a:pt x="11510874" y="311111"/>
                  </a:lnTo>
                  <a:lnTo>
                    <a:pt x="11510874" y="271741"/>
                  </a:lnTo>
                  <a:lnTo>
                    <a:pt x="11510874" y="170141"/>
                  </a:lnTo>
                  <a:close/>
                </a:path>
                <a:path w="12098655" h="1352550">
                  <a:moveTo>
                    <a:pt x="11804523" y="151003"/>
                  </a:moveTo>
                  <a:lnTo>
                    <a:pt x="11635016" y="333629"/>
                  </a:lnTo>
                  <a:lnTo>
                    <a:pt x="11635016" y="170091"/>
                  </a:lnTo>
                  <a:lnTo>
                    <a:pt x="11592027" y="170091"/>
                  </a:lnTo>
                  <a:lnTo>
                    <a:pt x="11592027" y="435089"/>
                  </a:lnTo>
                  <a:lnTo>
                    <a:pt x="11761546" y="252463"/>
                  </a:lnTo>
                  <a:lnTo>
                    <a:pt x="11761546" y="417791"/>
                  </a:lnTo>
                  <a:lnTo>
                    <a:pt x="11804523" y="417791"/>
                  </a:lnTo>
                  <a:lnTo>
                    <a:pt x="11804523" y="151003"/>
                  </a:lnTo>
                  <a:close/>
                </a:path>
                <a:path w="12098655" h="1352550">
                  <a:moveTo>
                    <a:pt x="12080278" y="63258"/>
                  </a:moveTo>
                  <a:lnTo>
                    <a:pt x="12044464" y="49530"/>
                  </a:lnTo>
                  <a:lnTo>
                    <a:pt x="12037276" y="65201"/>
                  </a:lnTo>
                  <a:lnTo>
                    <a:pt x="12026430" y="76390"/>
                  </a:lnTo>
                  <a:lnTo>
                    <a:pt x="12011914" y="83108"/>
                  </a:lnTo>
                  <a:lnTo>
                    <a:pt x="11993753" y="85344"/>
                  </a:lnTo>
                  <a:lnTo>
                    <a:pt x="11975592" y="83108"/>
                  </a:lnTo>
                  <a:lnTo>
                    <a:pt x="11961076" y="76390"/>
                  </a:lnTo>
                  <a:lnTo>
                    <a:pt x="11950217" y="65201"/>
                  </a:lnTo>
                  <a:lnTo>
                    <a:pt x="11943017" y="49530"/>
                  </a:lnTo>
                  <a:lnTo>
                    <a:pt x="11907203" y="63258"/>
                  </a:lnTo>
                  <a:lnTo>
                    <a:pt x="11929072" y="97167"/>
                  </a:lnTo>
                  <a:lnTo>
                    <a:pt x="11964721" y="117284"/>
                  </a:lnTo>
                  <a:lnTo>
                    <a:pt x="11993753" y="121158"/>
                  </a:lnTo>
                  <a:lnTo>
                    <a:pt x="12008764" y="120192"/>
                  </a:lnTo>
                  <a:lnTo>
                    <a:pt x="12047766" y="105638"/>
                  </a:lnTo>
                  <a:lnTo>
                    <a:pt x="12074665" y="75984"/>
                  </a:lnTo>
                  <a:lnTo>
                    <a:pt x="12080278" y="63258"/>
                  </a:lnTo>
                  <a:close/>
                </a:path>
                <a:path w="12098655" h="1352550">
                  <a:moveTo>
                    <a:pt x="12098198" y="151003"/>
                  </a:moveTo>
                  <a:lnTo>
                    <a:pt x="11928704" y="333629"/>
                  </a:lnTo>
                  <a:lnTo>
                    <a:pt x="11928704" y="170091"/>
                  </a:lnTo>
                  <a:lnTo>
                    <a:pt x="11885714" y="170091"/>
                  </a:lnTo>
                  <a:lnTo>
                    <a:pt x="11885714" y="435089"/>
                  </a:lnTo>
                  <a:lnTo>
                    <a:pt x="11979885" y="333629"/>
                  </a:lnTo>
                  <a:lnTo>
                    <a:pt x="12055234" y="252463"/>
                  </a:lnTo>
                  <a:lnTo>
                    <a:pt x="12055234" y="417791"/>
                  </a:lnTo>
                  <a:lnTo>
                    <a:pt x="12098198" y="417791"/>
                  </a:lnTo>
                  <a:lnTo>
                    <a:pt x="12098198" y="252463"/>
                  </a:lnTo>
                  <a:lnTo>
                    <a:pt x="12098198" y="15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579748" y="6367795"/>
              <a:ext cx="181439" cy="247688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275369" y="6367806"/>
              <a:ext cx="223218" cy="248882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7818463" y="6361829"/>
              <a:ext cx="622935" cy="260985"/>
            </a:xfrm>
            <a:custGeom>
              <a:avLst/>
              <a:gdLst/>
              <a:ahLst/>
              <a:cxnLst/>
              <a:rect l="l" t="t" r="r" b="b"/>
              <a:pathLst>
                <a:path w="622934" h="260984">
                  <a:moveTo>
                    <a:pt x="319913" y="6007"/>
                  </a:moveTo>
                  <a:lnTo>
                    <a:pt x="276936" y="6007"/>
                  </a:lnTo>
                  <a:lnTo>
                    <a:pt x="276936" y="214287"/>
                  </a:lnTo>
                  <a:lnTo>
                    <a:pt x="181444" y="214287"/>
                  </a:lnTo>
                  <a:lnTo>
                    <a:pt x="181444" y="6007"/>
                  </a:lnTo>
                  <a:lnTo>
                    <a:pt x="138468" y="6007"/>
                  </a:lnTo>
                  <a:lnTo>
                    <a:pt x="138468" y="214287"/>
                  </a:lnTo>
                  <a:lnTo>
                    <a:pt x="42976" y="214287"/>
                  </a:lnTo>
                  <a:lnTo>
                    <a:pt x="42976" y="6007"/>
                  </a:lnTo>
                  <a:lnTo>
                    <a:pt x="0" y="6007"/>
                  </a:lnTo>
                  <a:lnTo>
                    <a:pt x="0" y="214287"/>
                  </a:lnTo>
                  <a:lnTo>
                    <a:pt x="0" y="253657"/>
                  </a:lnTo>
                  <a:lnTo>
                    <a:pt x="319913" y="253657"/>
                  </a:lnTo>
                  <a:lnTo>
                    <a:pt x="319913" y="214287"/>
                  </a:lnTo>
                  <a:lnTo>
                    <a:pt x="319913" y="6007"/>
                  </a:lnTo>
                  <a:close/>
                </a:path>
                <a:path w="622934" h="260984">
                  <a:moveTo>
                    <a:pt x="622515" y="138468"/>
                  </a:moveTo>
                  <a:lnTo>
                    <a:pt x="617588" y="86550"/>
                  </a:lnTo>
                  <a:lnTo>
                    <a:pt x="599236" y="45364"/>
                  </a:lnTo>
                  <a:lnTo>
                    <a:pt x="578345" y="23444"/>
                  </a:lnTo>
                  <a:lnTo>
                    <a:pt x="578345" y="102654"/>
                  </a:lnTo>
                  <a:lnTo>
                    <a:pt x="432727" y="102654"/>
                  </a:lnTo>
                  <a:lnTo>
                    <a:pt x="448779" y="66128"/>
                  </a:lnTo>
                  <a:lnTo>
                    <a:pt x="480237" y="42760"/>
                  </a:lnTo>
                  <a:lnTo>
                    <a:pt x="505523" y="38201"/>
                  </a:lnTo>
                  <a:lnTo>
                    <a:pt x="519239" y="39344"/>
                  </a:lnTo>
                  <a:lnTo>
                    <a:pt x="518934" y="39344"/>
                  </a:lnTo>
                  <a:lnTo>
                    <a:pt x="531126" y="42608"/>
                  </a:lnTo>
                  <a:lnTo>
                    <a:pt x="562063" y="65341"/>
                  </a:lnTo>
                  <a:lnTo>
                    <a:pt x="578345" y="102654"/>
                  </a:lnTo>
                  <a:lnTo>
                    <a:pt x="578345" y="23444"/>
                  </a:lnTo>
                  <a:lnTo>
                    <a:pt x="559993" y="11353"/>
                  </a:lnTo>
                  <a:lnTo>
                    <a:pt x="534657" y="2844"/>
                  </a:lnTo>
                  <a:lnTo>
                    <a:pt x="505523" y="0"/>
                  </a:lnTo>
                  <a:lnTo>
                    <a:pt x="479475" y="2336"/>
                  </a:lnTo>
                  <a:lnTo>
                    <a:pt x="435762" y="20980"/>
                  </a:lnTo>
                  <a:lnTo>
                    <a:pt x="403860" y="57175"/>
                  </a:lnTo>
                  <a:lnTo>
                    <a:pt x="387591" y="104165"/>
                  </a:lnTo>
                  <a:lnTo>
                    <a:pt x="385559" y="131305"/>
                  </a:lnTo>
                  <a:lnTo>
                    <a:pt x="387819" y="161544"/>
                  </a:lnTo>
                  <a:lnTo>
                    <a:pt x="405879" y="210045"/>
                  </a:lnTo>
                  <a:lnTo>
                    <a:pt x="440613" y="242531"/>
                  </a:lnTo>
                  <a:lnTo>
                    <a:pt x="483730" y="258787"/>
                  </a:lnTo>
                  <a:lnTo>
                    <a:pt x="507923" y="260807"/>
                  </a:lnTo>
                  <a:lnTo>
                    <a:pt x="531202" y="258914"/>
                  </a:lnTo>
                  <a:lnTo>
                    <a:pt x="552691" y="253212"/>
                  </a:lnTo>
                  <a:lnTo>
                    <a:pt x="572389" y="243700"/>
                  </a:lnTo>
                  <a:lnTo>
                    <a:pt x="590296" y="230378"/>
                  </a:lnTo>
                  <a:lnTo>
                    <a:pt x="598106" y="222631"/>
                  </a:lnTo>
                  <a:lnTo>
                    <a:pt x="598906" y="221843"/>
                  </a:lnTo>
                  <a:lnTo>
                    <a:pt x="606844" y="212331"/>
                  </a:lnTo>
                  <a:lnTo>
                    <a:pt x="614121" y="201853"/>
                  </a:lnTo>
                  <a:lnTo>
                    <a:pt x="620725" y="190398"/>
                  </a:lnTo>
                  <a:lnTo>
                    <a:pt x="584911" y="170700"/>
                  </a:lnTo>
                  <a:lnTo>
                    <a:pt x="579945" y="180213"/>
                  </a:lnTo>
                  <a:lnTo>
                    <a:pt x="574014" y="189052"/>
                  </a:lnTo>
                  <a:lnTo>
                    <a:pt x="535825" y="218147"/>
                  </a:lnTo>
                  <a:lnTo>
                    <a:pt x="508508" y="222631"/>
                  </a:lnTo>
                  <a:lnTo>
                    <a:pt x="492734" y="221170"/>
                  </a:lnTo>
                  <a:lnTo>
                    <a:pt x="453009" y="199351"/>
                  </a:lnTo>
                  <a:lnTo>
                    <a:pt x="431419" y="156375"/>
                  </a:lnTo>
                  <a:lnTo>
                    <a:pt x="429742" y="138468"/>
                  </a:lnTo>
                  <a:lnTo>
                    <a:pt x="622515" y="1384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626574" y="6376748"/>
              <a:ext cx="205323" cy="220830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8873655" y="6348698"/>
              <a:ext cx="629285" cy="284480"/>
            </a:xfrm>
            <a:custGeom>
              <a:avLst/>
              <a:gdLst/>
              <a:ahLst/>
              <a:cxnLst/>
              <a:rect l="l" t="t" r="r" b="b"/>
              <a:pathLst>
                <a:path w="629284" h="284479">
                  <a:moveTo>
                    <a:pt x="322300" y="266788"/>
                  </a:moveTo>
                  <a:lnTo>
                    <a:pt x="262610" y="0"/>
                  </a:lnTo>
                  <a:lnTo>
                    <a:pt x="162344" y="201739"/>
                  </a:lnTo>
                  <a:lnTo>
                    <a:pt x="59690" y="0"/>
                  </a:lnTo>
                  <a:lnTo>
                    <a:pt x="0" y="266788"/>
                  </a:lnTo>
                  <a:lnTo>
                    <a:pt x="44183" y="266788"/>
                  </a:lnTo>
                  <a:lnTo>
                    <a:pt x="75806" y="113398"/>
                  </a:lnTo>
                  <a:lnTo>
                    <a:pt x="161163" y="284099"/>
                  </a:lnTo>
                  <a:lnTo>
                    <a:pt x="245313" y="113398"/>
                  </a:lnTo>
                  <a:lnTo>
                    <a:pt x="278130" y="266788"/>
                  </a:lnTo>
                  <a:lnTo>
                    <a:pt x="322300" y="266788"/>
                  </a:lnTo>
                  <a:close/>
                </a:path>
                <a:path w="629284" h="284479">
                  <a:moveTo>
                    <a:pt x="556260" y="190398"/>
                  </a:moveTo>
                  <a:lnTo>
                    <a:pt x="547154" y="152196"/>
                  </a:lnTo>
                  <a:lnTo>
                    <a:pt x="512089" y="122669"/>
                  </a:lnTo>
                  <a:lnTo>
                    <a:pt x="512089" y="190398"/>
                  </a:lnTo>
                  <a:lnTo>
                    <a:pt x="511086" y="200215"/>
                  </a:lnTo>
                  <a:lnTo>
                    <a:pt x="480758" y="226961"/>
                  </a:lnTo>
                  <a:lnTo>
                    <a:pt x="457784" y="228600"/>
                  </a:lnTo>
                  <a:lnTo>
                    <a:pt x="417791" y="228600"/>
                  </a:lnTo>
                  <a:lnTo>
                    <a:pt x="417791" y="152196"/>
                  </a:lnTo>
                  <a:lnTo>
                    <a:pt x="458381" y="152196"/>
                  </a:lnTo>
                  <a:lnTo>
                    <a:pt x="496582" y="159372"/>
                  </a:lnTo>
                  <a:lnTo>
                    <a:pt x="512089" y="190398"/>
                  </a:lnTo>
                  <a:lnTo>
                    <a:pt x="512089" y="122669"/>
                  </a:lnTo>
                  <a:lnTo>
                    <a:pt x="506425" y="120129"/>
                  </a:lnTo>
                  <a:lnTo>
                    <a:pt x="485902" y="115544"/>
                  </a:lnTo>
                  <a:lnTo>
                    <a:pt x="461962" y="114007"/>
                  </a:lnTo>
                  <a:lnTo>
                    <a:pt x="417791" y="114007"/>
                  </a:lnTo>
                  <a:lnTo>
                    <a:pt x="417791" y="19113"/>
                  </a:lnTo>
                  <a:lnTo>
                    <a:pt x="374827" y="19113"/>
                  </a:lnTo>
                  <a:lnTo>
                    <a:pt x="374827" y="266788"/>
                  </a:lnTo>
                  <a:lnTo>
                    <a:pt x="461352" y="266788"/>
                  </a:lnTo>
                  <a:lnTo>
                    <a:pt x="484924" y="265493"/>
                  </a:lnTo>
                  <a:lnTo>
                    <a:pt x="534174" y="245897"/>
                  </a:lnTo>
                  <a:lnTo>
                    <a:pt x="554875" y="206857"/>
                  </a:lnTo>
                  <a:lnTo>
                    <a:pt x="556260" y="190398"/>
                  </a:lnTo>
                  <a:close/>
                </a:path>
                <a:path w="629284" h="284479">
                  <a:moveTo>
                    <a:pt x="629081" y="19113"/>
                  </a:moveTo>
                  <a:lnTo>
                    <a:pt x="586105" y="19113"/>
                  </a:lnTo>
                  <a:lnTo>
                    <a:pt x="586105" y="266801"/>
                  </a:lnTo>
                  <a:lnTo>
                    <a:pt x="629081" y="266801"/>
                  </a:lnTo>
                  <a:lnTo>
                    <a:pt x="629081" y="191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687160" y="6367806"/>
              <a:ext cx="223218" cy="248882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9955727" y="6367795"/>
              <a:ext cx="265430" cy="387350"/>
            </a:xfrm>
            <a:custGeom>
              <a:avLst/>
              <a:gdLst/>
              <a:ahLst/>
              <a:cxnLst/>
              <a:rect l="l" t="t" r="r" b="b"/>
              <a:pathLst>
                <a:path w="265429" h="387350">
                  <a:moveTo>
                    <a:pt x="264997" y="0"/>
                  </a:moveTo>
                  <a:lnTo>
                    <a:pt x="217249" y="0"/>
                  </a:lnTo>
                  <a:lnTo>
                    <a:pt x="136676" y="177261"/>
                  </a:lnTo>
                  <a:lnTo>
                    <a:pt x="48940" y="0"/>
                  </a:lnTo>
                  <a:lnTo>
                    <a:pt x="0" y="0"/>
                  </a:lnTo>
                  <a:lnTo>
                    <a:pt x="113996" y="224412"/>
                  </a:lnTo>
                  <a:lnTo>
                    <a:pt x="34019" y="387349"/>
                  </a:lnTo>
                  <a:lnTo>
                    <a:pt x="81767" y="387349"/>
                  </a:lnTo>
                  <a:lnTo>
                    <a:pt x="2649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258923" y="6367795"/>
              <a:ext cx="182633" cy="247688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10522712" y="6348710"/>
              <a:ext cx="2399665" cy="407034"/>
            </a:xfrm>
            <a:custGeom>
              <a:avLst/>
              <a:gdLst/>
              <a:ahLst/>
              <a:cxnLst/>
              <a:rect l="l" t="t" r="r" b="b"/>
              <a:pathLst>
                <a:path w="2399665" h="407034">
                  <a:moveTo>
                    <a:pt x="319900" y="19126"/>
                  </a:moveTo>
                  <a:lnTo>
                    <a:pt x="276936" y="19126"/>
                  </a:lnTo>
                  <a:lnTo>
                    <a:pt x="276936" y="227406"/>
                  </a:lnTo>
                  <a:lnTo>
                    <a:pt x="181432" y="227406"/>
                  </a:lnTo>
                  <a:lnTo>
                    <a:pt x="181432" y="19126"/>
                  </a:lnTo>
                  <a:lnTo>
                    <a:pt x="138468" y="19126"/>
                  </a:lnTo>
                  <a:lnTo>
                    <a:pt x="138468" y="227406"/>
                  </a:lnTo>
                  <a:lnTo>
                    <a:pt x="42976" y="227406"/>
                  </a:lnTo>
                  <a:lnTo>
                    <a:pt x="42976" y="19126"/>
                  </a:lnTo>
                  <a:lnTo>
                    <a:pt x="0" y="19126"/>
                  </a:lnTo>
                  <a:lnTo>
                    <a:pt x="0" y="227406"/>
                  </a:lnTo>
                  <a:lnTo>
                    <a:pt x="0" y="266776"/>
                  </a:lnTo>
                  <a:lnTo>
                    <a:pt x="319900" y="266776"/>
                  </a:lnTo>
                  <a:lnTo>
                    <a:pt x="319900" y="227406"/>
                  </a:lnTo>
                  <a:lnTo>
                    <a:pt x="319900" y="19126"/>
                  </a:lnTo>
                  <a:close/>
                </a:path>
                <a:path w="2399665" h="407034">
                  <a:moveTo>
                    <a:pt x="622554" y="151587"/>
                  </a:moveTo>
                  <a:lnTo>
                    <a:pt x="621766" y="124282"/>
                  </a:lnTo>
                  <a:lnTo>
                    <a:pt x="620331" y="115773"/>
                  </a:lnTo>
                  <a:lnTo>
                    <a:pt x="617626" y="99669"/>
                  </a:lnTo>
                  <a:lnTo>
                    <a:pt x="599262" y="58483"/>
                  </a:lnTo>
                  <a:lnTo>
                    <a:pt x="578383" y="36576"/>
                  </a:lnTo>
                  <a:lnTo>
                    <a:pt x="578383" y="115773"/>
                  </a:lnTo>
                  <a:lnTo>
                    <a:pt x="432765" y="115773"/>
                  </a:lnTo>
                  <a:lnTo>
                    <a:pt x="448818" y="79248"/>
                  </a:lnTo>
                  <a:lnTo>
                    <a:pt x="480275" y="55880"/>
                  </a:lnTo>
                  <a:lnTo>
                    <a:pt x="505561" y="51320"/>
                  </a:lnTo>
                  <a:lnTo>
                    <a:pt x="519277" y="52463"/>
                  </a:lnTo>
                  <a:lnTo>
                    <a:pt x="518960" y="52463"/>
                  </a:lnTo>
                  <a:lnTo>
                    <a:pt x="531152" y="55727"/>
                  </a:lnTo>
                  <a:lnTo>
                    <a:pt x="562102" y="78460"/>
                  </a:lnTo>
                  <a:lnTo>
                    <a:pt x="578383" y="115773"/>
                  </a:lnTo>
                  <a:lnTo>
                    <a:pt x="578383" y="36576"/>
                  </a:lnTo>
                  <a:lnTo>
                    <a:pt x="560019" y="24472"/>
                  </a:lnTo>
                  <a:lnTo>
                    <a:pt x="534695" y="15963"/>
                  </a:lnTo>
                  <a:lnTo>
                    <a:pt x="505561" y="13119"/>
                  </a:lnTo>
                  <a:lnTo>
                    <a:pt x="479513" y="15455"/>
                  </a:lnTo>
                  <a:lnTo>
                    <a:pt x="435800" y="34099"/>
                  </a:lnTo>
                  <a:lnTo>
                    <a:pt x="403898" y="70294"/>
                  </a:lnTo>
                  <a:lnTo>
                    <a:pt x="387629" y="117284"/>
                  </a:lnTo>
                  <a:lnTo>
                    <a:pt x="385597" y="144424"/>
                  </a:lnTo>
                  <a:lnTo>
                    <a:pt x="387858" y="174663"/>
                  </a:lnTo>
                  <a:lnTo>
                    <a:pt x="405917" y="223164"/>
                  </a:lnTo>
                  <a:lnTo>
                    <a:pt x="440639" y="255651"/>
                  </a:lnTo>
                  <a:lnTo>
                    <a:pt x="483768" y="271907"/>
                  </a:lnTo>
                  <a:lnTo>
                    <a:pt x="507961" y="273926"/>
                  </a:lnTo>
                  <a:lnTo>
                    <a:pt x="531241" y="272034"/>
                  </a:lnTo>
                  <a:lnTo>
                    <a:pt x="572414" y="256819"/>
                  </a:lnTo>
                  <a:lnTo>
                    <a:pt x="606882" y="225450"/>
                  </a:lnTo>
                  <a:lnTo>
                    <a:pt x="620750" y="203517"/>
                  </a:lnTo>
                  <a:lnTo>
                    <a:pt x="584949" y="183819"/>
                  </a:lnTo>
                  <a:lnTo>
                    <a:pt x="579983" y="193332"/>
                  </a:lnTo>
                  <a:lnTo>
                    <a:pt x="574052" y="202171"/>
                  </a:lnTo>
                  <a:lnTo>
                    <a:pt x="535863" y="231267"/>
                  </a:lnTo>
                  <a:lnTo>
                    <a:pt x="508546" y="235750"/>
                  </a:lnTo>
                  <a:lnTo>
                    <a:pt x="492772" y="234289"/>
                  </a:lnTo>
                  <a:lnTo>
                    <a:pt x="453047" y="212471"/>
                  </a:lnTo>
                  <a:lnTo>
                    <a:pt x="431444" y="169494"/>
                  </a:lnTo>
                  <a:lnTo>
                    <a:pt x="429780" y="151587"/>
                  </a:lnTo>
                  <a:lnTo>
                    <a:pt x="622554" y="151587"/>
                  </a:lnTo>
                  <a:close/>
                </a:path>
                <a:path w="2399665" h="407034">
                  <a:moveTo>
                    <a:pt x="1056386" y="227393"/>
                  </a:moveTo>
                  <a:lnTo>
                    <a:pt x="1019378" y="227393"/>
                  </a:lnTo>
                  <a:lnTo>
                    <a:pt x="1019378" y="58483"/>
                  </a:lnTo>
                  <a:lnTo>
                    <a:pt x="1019378" y="19088"/>
                  </a:lnTo>
                  <a:lnTo>
                    <a:pt x="976414" y="19088"/>
                  </a:lnTo>
                  <a:lnTo>
                    <a:pt x="976414" y="58483"/>
                  </a:lnTo>
                  <a:lnTo>
                    <a:pt x="976414" y="227393"/>
                  </a:lnTo>
                  <a:lnTo>
                    <a:pt x="858227" y="227393"/>
                  </a:lnTo>
                  <a:lnTo>
                    <a:pt x="871283" y="212813"/>
                  </a:lnTo>
                  <a:lnTo>
                    <a:pt x="880605" y="195313"/>
                  </a:lnTo>
                  <a:lnTo>
                    <a:pt x="886206" y="174904"/>
                  </a:lnTo>
                  <a:lnTo>
                    <a:pt x="888072" y="151587"/>
                  </a:lnTo>
                  <a:lnTo>
                    <a:pt x="888072" y="58483"/>
                  </a:lnTo>
                  <a:lnTo>
                    <a:pt x="976414" y="58483"/>
                  </a:lnTo>
                  <a:lnTo>
                    <a:pt x="976414" y="19088"/>
                  </a:lnTo>
                  <a:lnTo>
                    <a:pt x="845108" y="19088"/>
                  </a:lnTo>
                  <a:lnTo>
                    <a:pt x="845108" y="129501"/>
                  </a:lnTo>
                  <a:lnTo>
                    <a:pt x="844473" y="150393"/>
                  </a:lnTo>
                  <a:lnTo>
                    <a:pt x="834961" y="195160"/>
                  </a:lnTo>
                  <a:lnTo>
                    <a:pt x="803503" y="225158"/>
                  </a:lnTo>
                  <a:lnTo>
                    <a:pt x="789000" y="227393"/>
                  </a:lnTo>
                  <a:lnTo>
                    <a:pt x="789000" y="332435"/>
                  </a:lnTo>
                  <a:lnTo>
                    <a:pt x="828395" y="332435"/>
                  </a:lnTo>
                  <a:lnTo>
                    <a:pt x="828395" y="266776"/>
                  </a:lnTo>
                  <a:lnTo>
                    <a:pt x="1016990" y="266776"/>
                  </a:lnTo>
                  <a:lnTo>
                    <a:pt x="1016990" y="332435"/>
                  </a:lnTo>
                  <a:lnTo>
                    <a:pt x="1056386" y="332435"/>
                  </a:lnTo>
                  <a:lnTo>
                    <a:pt x="1056386" y="266776"/>
                  </a:lnTo>
                  <a:lnTo>
                    <a:pt x="1056386" y="227393"/>
                  </a:lnTo>
                  <a:close/>
                </a:path>
                <a:path w="2399665" h="407034">
                  <a:moveTo>
                    <a:pt x="1350035" y="144424"/>
                  </a:moveTo>
                  <a:lnTo>
                    <a:pt x="1341907" y="94818"/>
                  </a:lnTo>
                  <a:lnTo>
                    <a:pt x="1317523" y="52209"/>
                  </a:lnTo>
                  <a:lnTo>
                    <a:pt x="1316596" y="51320"/>
                  </a:lnTo>
                  <a:lnTo>
                    <a:pt x="1305877" y="40970"/>
                  </a:lnTo>
                  <a:lnTo>
                    <a:pt x="1305877" y="144424"/>
                  </a:lnTo>
                  <a:lnTo>
                    <a:pt x="1304518" y="162458"/>
                  </a:lnTo>
                  <a:lnTo>
                    <a:pt x="1304493" y="162801"/>
                  </a:lnTo>
                  <a:lnTo>
                    <a:pt x="1283792" y="209181"/>
                  </a:lnTo>
                  <a:lnTo>
                    <a:pt x="1242606" y="234086"/>
                  </a:lnTo>
                  <a:lnTo>
                    <a:pt x="1225296" y="235750"/>
                  </a:lnTo>
                  <a:lnTo>
                    <a:pt x="1207668" y="234086"/>
                  </a:lnTo>
                  <a:lnTo>
                    <a:pt x="1165313" y="209181"/>
                  </a:lnTo>
                  <a:lnTo>
                    <a:pt x="1148156" y="179717"/>
                  </a:lnTo>
                  <a:lnTo>
                    <a:pt x="1148080" y="179565"/>
                  </a:lnTo>
                  <a:lnTo>
                    <a:pt x="1143863" y="162801"/>
                  </a:lnTo>
                  <a:lnTo>
                    <a:pt x="1143774" y="162458"/>
                  </a:lnTo>
                  <a:lnTo>
                    <a:pt x="1142390" y="144424"/>
                  </a:lnTo>
                  <a:lnTo>
                    <a:pt x="1142339" y="143827"/>
                  </a:lnTo>
                  <a:lnTo>
                    <a:pt x="1143876" y="124066"/>
                  </a:lnTo>
                  <a:lnTo>
                    <a:pt x="1143901" y="123723"/>
                  </a:lnTo>
                  <a:lnTo>
                    <a:pt x="1148575" y="105930"/>
                  </a:lnTo>
                  <a:lnTo>
                    <a:pt x="1148613" y="105778"/>
                  </a:lnTo>
                  <a:lnTo>
                    <a:pt x="1156423" y="90043"/>
                  </a:lnTo>
                  <a:lnTo>
                    <a:pt x="1167422" y="76390"/>
                  </a:lnTo>
                  <a:lnTo>
                    <a:pt x="1180388" y="65417"/>
                  </a:lnTo>
                  <a:lnTo>
                    <a:pt x="1194269" y="57581"/>
                  </a:lnTo>
                  <a:lnTo>
                    <a:pt x="1206461" y="53708"/>
                  </a:lnTo>
                  <a:lnTo>
                    <a:pt x="1209040" y="52882"/>
                  </a:lnTo>
                  <a:lnTo>
                    <a:pt x="1224699" y="51320"/>
                  </a:lnTo>
                  <a:lnTo>
                    <a:pt x="1240332" y="52882"/>
                  </a:lnTo>
                  <a:lnTo>
                    <a:pt x="1254988" y="57581"/>
                  </a:lnTo>
                  <a:lnTo>
                    <a:pt x="1268679" y="65417"/>
                  </a:lnTo>
                  <a:lnTo>
                    <a:pt x="1281404" y="76390"/>
                  </a:lnTo>
                  <a:lnTo>
                    <a:pt x="1292110" y="90043"/>
                  </a:lnTo>
                  <a:lnTo>
                    <a:pt x="1299679" y="105778"/>
                  </a:lnTo>
                  <a:lnTo>
                    <a:pt x="1299756" y="105930"/>
                  </a:lnTo>
                  <a:lnTo>
                    <a:pt x="1304264" y="123723"/>
                  </a:lnTo>
                  <a:lnTo>
                    <a:pt x="1304340" y="124066"/>
                  </a:lnTo>
                  <a:lnTo>
                    <a:pt x="1305826" y="143827"/>
                  </a:lnTo>
                  <a:lnTo>
                    <a:pt x="1305877" y="144424"/>
                  </a:lnTo>
                  <a:lnTo>
                    <a:pt x="1305877" y="40970"/>
                  </a:lnTo>
                  <a:lnTo>
                    <a:pt x="1299819" y="35115"/>
                  </a:lnTo>
                  <a:lnTo>
                    <a:pt x="1279245" y="22898"/>
                  </a:lnTo>
                  <a:lnTo>
                    <a:pt x="1256093" y="15659"/>
                  </a:lnTo>
                  <a:lnTo>
                    <a:pt x="1256792" y="15659"/>
                  </a:lnTo>
                  <a:lnTo>
                    <a:pt x="1229474" y="13119"/>
                  </a:lnTo>
                  <a:lnTo>
                    <a:pt x="1204709" y="15659"/>
                  </a:lnTo>
                  <a:lnTo>
                    <a:pt x="1182331" y="23266"/>
                  </a:lnTo>
                  <a:lnTo>
                    <a:pt x="1162342" y="35953"/>
                  </a:lnTo>
                  <a:lnTo>
                    <a:pt x="1144739" y="53708"/>
                  </a:lnTo>
                  <a:lnTo>
                    <a:pt x="1144739" y="19088"/>
                  </a:lnTo>
                  <a:lnTo>
                    <a:pt x="1101750" y="19088"/>
                  </a:lnTo>
                  <a:lnTo>
                    <a:pt x="1101750" y="406438"/>
                  </a:lnTo>
                  <a:lnTo>
                    <a:pt x="1144739" y="406438"/>
                  </a:lnTo>
                  <a:lnTo>
                    <a:pt x="1144739" y="232168"/>
                  </a:lnTo>
                  <a:lnTo>
                    <a:pt x="1162227" y="250444"/>
                  </a:lnTo>
                  <a:lnTo>
                    <a:pt x="1182484" y="263486"/>
                  </a:lnTo>
                  <a:lnTo>
                    <a:pt x="1205496" y="271322"/>
                  </a:lnTo>
                  <a:lnTo>
                    <a:pt x="1231265" y="273926"/>
                  </a:lnTo>
                  <a:lnTo>
                    <a:pt x="1257046" y="271564"/>
                  </a:lnTo>
                  <a:lnTo>
                    <a:pt x="1280058" y="264464"/>
                  </a:lnTo>
                  <a:lnTo>
                    <a:pt x="1300314" y="252615"/>
                  </a:lnTo>
                  <a:lnTo>
                    <a:pt x="1317815" y="236042"/>
                  </a:lnTo>
                  <a:lnTo>
                    <a:pt x="1318018" y="235750"/>
                  </a:lnTo>
                  <a:lnTo>
                    <a:pt x="1331912" y="216103"/>
                  </a:lnTo>
                  <a:lnTo>
                    <a:pt x="1341983" y="194195"/>
                  </a:lnTo>
                  <a:lnTo>
                    <a:pt x="1348028" y="170294"/>
                  </a:lnTo>
                  <a:lnTo>
                    <a:pt x="1350035" y="144424"/>
                  </a:lnTo>
                  <a:close/>
                </a:path>
                <a:path w="2399665" h="407034">
                  <a:moveTo>
                    <a:pt x="1644853" y="19088"/>
                  </a:moveTo>
                  <a:lnTo>
                    <a:pt x="1597113" y="19088"/>
                  </a:lnTo>
                  <a:lnTo>
                    <a:pt x="1516532" y="196354"/>
                  </a:lnTo>
                  <a:lnTo>
                    <a:pt x="1428800" y="19088"/>
                  </a:lnTo>
                  <a:lnTo>
                    <a:pt x="1379867" y="19088"/>
                  </a:lnTo>
                  <a:lnTo>
                    <a:pt x="1493862" y="243497"/>
                  </a:lnTo>
                  <a:lnTo>
                    <a:pt x="1413878" y="406438"/>
                  </a:lnTo>
                  <a:lnTo>
                    <a:pt x="1461630" y="406438"/>
                  </a:lnTo>
                  <a:lnTo>
                    <a:pt x="1644853" y="19088"/>
                  </a:lnTo>
                  <a:close/>
                </a:path>
                <a:path w="2399665" h="407034">
                  <a:moveTo>
                    <a:pt x="1837029" y="19126"/>
                  </a:moveTo>
                  <a:lnTo>
                    <a:pt x="1690204" y="19126"/>
                  </a:lnTo>
                  <a:lnTo>
                    <a:pt x="1690204" y="58496"/>
                  </a:lnTo>
                  <a:lnTo>
                    <a:pt x="1690204" y="266776"/>
                  </a:lnTo>
                  <a:lnTo>
                    <a:pt x="1733181" y="266776"/>
                  </a:lnTo>
                  <a:lnTo>
                    <a:pt x="1733181" y="58496"/>
                  </a:lnTo>
                  <a:lnTo>
                    <a:pt x="1837029" y="58496"/>
                  </a:lnTo>
                  <a:lnTo>
                    <a:pt x="1837029" y="19126"/>
                  </a:lnTo>
                  <a:close/>
                </a:path>
                <a:path w="2399665" h="407034">
                  <a:moveTo>
                    <a:pt x="2092515" y="0"/>
                  </a:moveTo>
                  <a:lnTo>
                    <a:pt x="1923021" y="182638"/>
                  </a:lnTo>
                  <a:lnTo>
                    <a:pt x="1923021" y="19100"/>
                  </a:lnTo>
                  <a:lnTo>
                    <a:pt x="1880044" y="19100"/>
                  </a:lnTo>
                  <a:lnTo>
                    <a:pt x="1880044" y="284099"/>
                  </a:lnTo>
                  <a:lnTo>
                    <a:pt x="2049551" y="101460"/>
                  </a:lnTo>
                  <a:lnTo>
                    <a:pt x="2049551" y="266788"/>
                  </a:lnTo>
                  <a:lnTo>
                    <a:pt x="2092515" y="266788"/>
                  </a:lnTo>
                  <a:lnTo>
                    <a:pt x="2092515" y="0"/>
                  </a:lnTo>
                  <a:close/>
                </a:path>
                <a:path w="2399665" h="407034">
                  <a:moveTo>
                    <a:pt x="2399258" y="266776"/>
                  </a:moveTo>
                  <a:lnTo>
                    <a:pt x="2296604" y="134874"/>
                  </a:lnTo>
                  <a:lnTo>
                    <a:pt x="2387320" y="19088"/>
                  </a:lnTo>
                  <a:lnTo>
                    <a:pt x="2334793" y="19088"/>
                  </a:lnTo>
                  <a:lnTo>
                    <a:pt x="2269744" y="103251"/>
                  </a:lnTo>
                  <a:lnTo>
                    <a:pt x="2205875" y="19088"/>
                  </a:lnTo>
                  <a:lnTo>
                    <a:pt x="2153361" y="19088"/>
                  </a:lnTo>
                  <a:lnTo>
                    <a:pt x="2243480" y="134277"/>
                  </a:lnTo>
                  <a:lnTo>
                    <a:pt x="2137841" y="266776"/>
                  </a:lnTo>
                  <a:lnTo>
                    <a:pt x="2190356" y="266776"/>
                  </a:lnTo>
                  <a:lnTo>
                    <a:pt x="2268550" y="165912"/>
                  </a:lnTo>
                  <a:lnTo>
                    <a:pt x="2346731" y="266776"/>
                  </a:lnTo>
                  <a:lnTo>
                    <a:pt x="2399258" y="2667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956610" y="6376758"/>
              <a:ext cx="205313" cy="220830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0" y="9493595"/>
              <a:ext cx="854075" cy="908050"/>
            </a:xfrm>
            <a:custGeom>
              <a:avLst/>
              <a:gdLst/>
              <a:ahLst/>
              <a:cxnLst/>
              <a:rect l="l" t="t" r="r" b="b"/>
              <a:pathLst>
                <a:path w="854075" h="908050">
                  <a:moveTo>
                    <a:pt x="0" y="907480"/>
                  </a:moveTo>
                  <a:lnTo>
                    <a:pt x="853858" y="907480"/>
                  </a:lnTo>
                  <a:lnTo>
                    <a:pt x="853858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53858" y="9493595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10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733517" y="9493595"/>
              <a:ext cx="868680" cy="908050"/>
            </a:xfrm>
            <a:custGeom>
              <a:avLst/>
              <a:gdLst/>
              <a:ahLst/>
              <a:cxnLst/>
              <a:rect l="l" t="t" r="r" b="b"/>
              <a:pathLst>
                <a:path w="868680" h="908050">
                  <a:moveTo>
                    <a:pt x="0" y="907480"/>
                  </a:moveTo>
                  <a:lnTo>
                    <a:pt x="868423" y="907480"/>
                  </a:lnTo>
                  <a:lnTo>
                    <a:pt x="868423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601941" y="9493595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10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482103" y="9493595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10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0" y="9493598"/>
              <a:ext cx="5238750" cy="1815464"/>
            </a:xfrm>
            <a:custGeom>
              <a:avLst/>
              <a:gdLst/>
              <a:ahLst/>
              <a:cxnLst/>
              <a:rect l="l" t="t" r="r" b="b"/>
              <a:pathLst>
                <a:path w="5238750" h="1815465">
                  <a:moveTo>
                    <a:pt x="852690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52690" y="1814957"/>
                  </a:lnTo>
                  <a:lnTo>
                    <a:pt x="852690" y="907478"/>
                  </a:lnTo>
                  <a:close/>
                </a:path>
                <a:path w="5238750" h="1815465">
                  <a:moveTo>
                    <a:pt x="5238458" y="0"/>
                  </a:moveTo>
                  <a:lnTo>
                    <a:pt x="4358665" y="0"/>
                  </a:lnTo>
                  <a:lnTo>
                    <a:pt x="4358665" y="907478"/>
                  </a:lnTo>
                  <a:lnTo>
                    <a:pt x="5238458" y="907478"/>
                  </a:lnTo>
                  <a:lnTo>
                    <a:pt x="5238458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2696" y="10401076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10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733517" y="10401076"/>
              <a:ext cx="868680" cy="908050"/>
            </a:xfrm>
            <a:custGeom>
              <a:avLst/>
              <a:gdLst/>
              <a:ahLst/>
              <a:cxnLst/>
              <a:rect l="l" t="t" r="r" b="b"/>
              <a:pathLst>
                <a:path w="868680" h="908050">
                  <a:moveTo>
                    <a:pt x="0" y="907480"/>
                  </a:moveTo>
                  <a:lnTo>
                    <a:pt x="868423" y="907480"/>
                  </a:lnTo>
                  <a:lnTo>
                    <a:pt x="868423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601941" y="10401076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10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482103" y="10401076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10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4358665" y="9493598"/>
              <a:ext cx="1759585" cy="1815464"/>
            </a:xfrm>
            <a:custGeom>
              <a:avLst/>
              <a:gdLst/>
              <a:ahLst/>
              <a:cxnLst/>
              <a:rect l="l" t="t" r="r" b="b"/>
              <a:pathLst>
                <a:path w="1759585" h="1815465">
                  <a:moveTo>
                    <a:pt x="879792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79792" y="1814957"/>
                  </a:lnTo>
                  <a:lnTo>
                    <a:pt x="879792" y="907478"/>
                  </a:lnTo>
                  <a:close/>
                </a:path>
                <a:path w="1759585" h="1815465">
                  <a:moveTo>
                    <a:pt x="1759585" y="0"/>
                  </a:moveTo>
                  <a:lnTo>
                    <a:pt x="879792" y="0"/>
                  </a:lnTo>
                  <a:lnTo>
                    <a:pt x="879792" y="907478"/>
                  </a:lnTo>
                  <a:lnTo>
                    <a:pt x="1759585" y="907478"/>
                  </a:lnTo>
                  <a:lnTo>
                    <a:pt x="1759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238458" y="9493598"/>
              <a:ext cx="1756410" cy="1815464"/>
            </a:xfrm>
            <a:custGeom>
              <a:avLst/>
              <a:gdLst/>
              <a:ahLst/>
              <a:cxnLst/>
              <a:rect l="l" t="t" r="r" b="b"/>
              <a:pathLst>
                <a:path w="1756409" h="1815465">
                  <a:moveTo>
                    <a:pt x="1756359" y="0"/>
                  </a:moveTo>
                  <a:lnTo>
                    <a:pt x="876566" y="0"/>
                  </a:lnTo>
                  <a:lnTo>
                    <a:pt x="876566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79792" y="1814957"/>
                  </a:lnTo>
                  <a:lnTo>
                    <a:pt x="879792" y="907478"/>
                  </a:lnTo>
                  <a:lnTo>
                    <a:pt x="1756359" y="907478"/>
                  </a:lnTo>
                  <a:lnTo>
                    <a:pt x="1756359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115024" y="9493598"/>
              <a:ext cx="1732280" cy="1815464"/>
            </a:xfrm>
            <a:custGeom>
              <a:avLst/>
              <a:gdLst/>
              <a:ahLst/>
              <a:cxnLst/>
              <a:rect l="l" t="t" r="r" b="b"/>
              <a:pathLst>
                <a:path w="1732279" h="1815465">
                  <a:moveTo>
                    <a:pt x="1731746" y="0"/>
                  </a:moveTo>
                  <a:lnTo>
                    <a:pt x="877887" y="0"/>
                  </a:lnTo>
                  <a:lnTo>
                    <a:pt x="877887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79792" y="1814957"/>
                  </a:lnTo>
                  <a:lnTo>
                    <a:pt x="879792" y="907478"/>
                  </a:lnTo>
                  <a:lnTo>
                    <a:pt x="1731746" y="907478"/>
                  </a:lnTo>
                  <a:lnTo>
                    <a:pt x="17317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7846776" y="9493595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26435" y="9493595"/>
              <a:ext cx="868680" cy="908050"/>
            </a:xfrm>
            <a:custGeom>
              <a:avLst/>
              <a:gdLst/>
              <a:ahLst/>
              <a:cxnLst/>
              <a:rect l="l" t="t" r="r" b="b"/>
              <a:pathLst>
                <a:path w="868679" h="908050">
                  <a:moveTo>
                    <a:pt x="0" y="907480"/>
                  </a:moveTo>
                  <a:lnTo>
                    <a:pt x="868423" y="907480"/>
                  </a:lnTo>
                  <a:lnTo>
                    <a:pt x="868423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9594859" y="9493595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0475042" y="9493595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6992912" y="9493598"/>
              <a:ext cx="5238750" cy="1815464"/>
            </a:xfrm>
            <a:custGeom>
              <a:avLst/>
              <a:gdLst/>
              <a:ahLst/>
              <a:cxnLst/>
              <a:rect l="l" t="t" r="r" b="b"/>
              <a:pathLst>
                <a:path w="5238750" h="1815465">
                  <a:moveTo>
                    <a:pt x="852703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52703" y="1814957"/>
                  </a:lnTo>
                  <a:lnTo>
                    <a:pt x="852703" y="907478"/>
                  </a:lnTo>
                  <a:close/>
                </a:path>
                <a:path w="5238750" h="1815465">
                  <a:moveTo>
                    <a:pt x="5238432" y="0"/>
                  </a:moveTo>
                  <a:lnTo>
                    <a:pt x="4358640" y="0"/>
                  </a:lnTo>
                  <a:lnTo>
                    <a:pt x="4358640" y="907478"/>
                  </a:lnTo>
                  <a:lnTo>
                    <a:pt x="5238432" y="907478"/>
                  </a:lnTo>
                  <a:lnTo>
                    <a:pt x="5238432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845624" y="10401076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726435" y="10401076"/>
              <a:ext cx="868680" cy="908050"/>
            </a:xfrm>
            <a:custGeom>
              <a:avLst/>
              <a:gdLst/>
              <a:ahLst/>
              <a:cxnLst/>
              <a:rect l="l" t="t" r="r" b="b"/>
              <a:pathLst>
                <a:path w="868679" h="908050">
                  <a:moveTo>
                    <a:pt x="0" y="907480"/>
                  </a:moveTo>
                  <a:lnTo>
                    <a:pt x="868423" y="907480"/>
                  </a:lnTo>
                  <a:lnTo>
                    <a:pt x="868423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9594859" y="10401076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0475042" y="10401076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351552" y="9493598"/>
              <a:ext cx="1760220" cy="1815464"/>
            </a:xfrm>
            <a:custGeom>
              <a:avLst/>
              <a:gdLst/>
              <a:ahLst/>
              <a:cxnLst/>
              <a:rect l="l" t="t" r="r" b="b"/>
              <a:pathLst>
                <a:path w="1760219" h="1815465">
                  <a:moveTo>
                    <a:pt x="879792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79792" y="1814957"/>
                  </a:lnTo>
                  <a:lnTo>
                    <a:pt x="879792" y="907478"/>
                  </a:lnTo>
                  <a:close/>
                </a:path>
                <a:path w="1760219" h="1815465">
                  <a:moveTo>
                    <a:pt x="1759661" y="0"/>
                  </a:moveTo>
                  <a:lnTo>
                    <a:pt x="879868" y="0"/>
                  </a:lnTo>
                  <a:lnTo>
                    <a:pt x="879868" y="907478"/>
                  </a:lnTo>
                  <a:lnTo>
                    <a:pt x="1759661" y="907478"/>
                  </a:lnTo>
                  <a:lnTo>
                    <a:pt x="17596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2231421" y="9493598"/>
              <a:ext cx="1756410" cy="1815464"/>
            </a:xfrm>
            <a:custGeom>
              <a:avLst/>
              <a:gdLst/>
              <a:ahLst/>
              <a:cxnLst/>
              <a:rect l="l" t="t" r="r" b="b"/>
              <a:pathLst>
                <a:path w="1756409" h="1815465">
                  <a:moveTo>
                    <a:pt x="1756321" y="0"/>
                  </a:moveTo>
                  <a:lnTo>
                    <a:pt x="876515" y="0"/>
                  </a:lnTo>
                  <a:lnTo>
                    <a:pt x="876515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79792" y="1814957"/>
                  </a:lnTo>
                  <a:lnTo>
                    <a:pt x="879792" y="907478"/>
                  </a:lnTo>
                  <a:lnTo>
                    <a:pt x="1756321" y="907478"/>
                  </a:lnTo>
                  <a:lnTo>
                    <a:pt x="175632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3107937" y="9493598"/>
              <a:ext cx="1732280" cy="1815464"/>
            </a:xfrm>
            <a:custGeom>
              <a:avLst/>
              <a:gdLst/>
              <a:ahLst/>
              <a:cxnLst/>
              <a:rect l="l" t="t" r="r" b="b"/>
              <a:pathLst>
                <a:path w="1732280" h="1815465">
                  <a:moveTo>
                    <a:pt x="1731784" y="0"/>
                  </a:moveTo>
                  <a:lnTo>
                    <a:pt x="877887" y="0"/>
                  </a:lnTo>
                  <a:lnTo>
                    <a:pt x="877887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79805" y="1814957"/>
                  </a:lnTo>
                  <a:lnTo>
                    <a:pt x="879805" y="907478"/>
                  </a:lnTo>
                  <a:lnTo>
                    <a:pt x="1731784" y="907478"/>
                  </a:lnTo>
                  <a:lnTo>
                    <a:pt x="17317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3985825" y="9493598"/>
              <a:ext cx="1734185" cy="1815464"/>
            </a:xfrm>
            <a:custGeom>
              <a:avLst/>
              <a:gdLst/>
              <a:ahLst/>
              <a:cxnLst/>
              <a:rect l="l" t="t" r="r" b="b"/>
              <a:pathLst>
                <a:path w="1734184" h="1815465">
                  <a:moveTo>
                    <a:pt x="852741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52741" y="1814957"/>
                  </a:lnTo>
                  <a:lnTo>
                    <a:pt x="852741" y="907478"/>
                  </a:lnTo>
                  <a:close/>
                </a:path>
                <a:path w="1734184" h="1815465">
                  <a:moveTo>
                    <a:pt x="1733689" y="0"/>
                  </a:moveTo>
                  <a:lnTo>
                    <a:pt x="853897" y="0"/>
                  </a:lnTo>
                  <a:lnTo>
                    <a:pt x="853897" y="907478"/>
                  </a:lnTo>
                  <a:lnTo>
                    <a:pt x="1733689" y="907478"/>
                  </a:lnTo>
                  <a:lnTo>
                    <a:pt x="1733689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5719384" y="9493595"/>
              <a:ext cx="868680" cy="908050"/>
            </a:xfrm>
            <a:custGeom>
              <a:avLst/>
              <a:gdLst/>
              <a:ahLst/>
              <a:cxnLst/>
              <a:rect l="l" t="t" r="r" b="b"/>
              <a:pathLst>
                <a:path w="868680" h="908050">
                  <a:moveTo>
                    <a:pt x="0" y="907480"/>
                  </a:moveTo>
                  <a:lnTo>
                    <a:pt x="868455" y="907480"/>
                  </a:lnTo>
                  <a:lnTo>
                    <a:pt x="868455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6587840" y="9493595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7467918" y="9493595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8344540" y="9493595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4838574" y="10401076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5719384" y="10401076"/>
              <a:ext cx="868680" cy="908050"/>
            </a:xfrm>
            <a:custGeom>
              <a:avLst/>
              <a:gdLst/>
              <a:ahLst/>
              <a:cxnLst/>
              <a:rect l="l" t="t" r="r" b="b"/>
              <a:pathLst>
                <a:path w="868680" h="908050">
                  <a:moveTo>
                    <a:pt x="0" y="907480"/>
                  </a:moveTo>
                  <a:lnTo>
                    <a:pt x="868455" y="907480"/>
                  </a:lnTo>
                  <a:lnTo>
                    <a:pt x="868455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87840" y="10401076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7467918" y="10401076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8344540" y="9493598"/>
              <a:ext cx="1759585" cy="1815464"/>
            </a:xfrm>
            <a:custGeom>
              <a:avLst/>
              <a:gdLst/>
              <a:ahLst/>
              <a:cxnLst/>
              <a:rect l="l" t="t" r="r" b="b"/>
              <a:pathLst>
                <a:path w="1759584" h="1815465">
                  <a:moveTo>
                    <a:pt x="1759559" y="0"/>
                  </a:moveTo>
                  <a:lnTo>
                    <a:pt x="879754" y="0"/>
                  </a:lnTo>
                  <a:lnTo>
                    <a:pt x="879754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79792" y="1814957"/>
                  </a:lnTo>
                  <a:lnTo>
                    <a:pt x="879792" y="907478"/>
                  </a:lnTo>
                  <a:lnTo>
                    <a:pt x="1759559" y="907478"/>
                  </a:lnTo>
                  <a:lnTo>
                    <a:pt x="17595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9224304" y="10401076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FA1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30314" y="1158593"/>
            <a:ext cx="779145" cy="804545"/>
          </a:xfrm>
          <a:custGeom>
            <a:avLst/>
            <a:gdLst/>
            <a:ahLst/>
            <a:cxnLst/>
            <a:rect l="l" t="t" r="r" b="b"/>
            <a:pathLst>
              <a:path w="779144" h="804544">
                <a:moveTo>
                  <a:pt x="709182" y="0"/>
                </a:moveTo>
                <a:lnTo>
                  <a:pt x="481419" y="0"/>
                </a:lnTo>
                <a:lnTo>
                  <a:pt x="517408" y="393673"/>
                </a:lnTo>
                <a:lnTo>
                  <a:pt x="179963" y="410552"/>
                </a:lnTo>
                <a:lnTo>
                  <a:pt x="146225" y="16868"/>
                </a:lnTo>
                <a:lnTo>
                  <a:pt x="0" y="16868"/>
                </a:lnTo>
                <a:lnTo>
                  <a:pt x="30365" y="804226"/>
                </a:lnTo>
                <a:lnTo>
                  <a:pt x="196276" y="779484"/>
                </a:lnTo>
                <a:lnTo>
                  <a:pt x="179963" y="523031"/>
                </a:lnTo>
                <a:lnTo>
                  <a:pt x="540465" y="506162"/>
                </a:lnTo>
                <a:lnTo>
                  <a:pt x="573647" y="769924"/>
                </a:lnTo>
                <a:lnTo>
                  <a:pt x="778929" y="762615"/>
                </a:lnTo>
                <a:lnTo>
                  <a:pt x="772808" y="664322"/>
                </a:lnTo>
                <a:lnTo>
                  <a:pt x="766897" y="572807"/>
                </a:lnTo>
                <a:lnTo>
                  <a:pt x="761197" y="488072"/>
                </a:lnTo>
                <a:lnTo>
                  <a:pt x="755707" y="410116"/>
                </a:lnTo>
                <a:lnTo>
                  <a:pt x="750427" y="338938"/>
                </a:lnTo>
                <a:lnTo>
                  <a:pt x="745357" y="274540"/>
                </a:lnTo>
                <a:lnTo>
                  <a:pt x="740497" y="216920"/>
                </a:lnTo>
                <a:lnTo>
                  <a:pt x="735847" y="166079"/>
                </a:lnTo>
                <a:lnTo>
                  <a:pt x="731408" y="122017"/>
                </a:lnTo>
                <a:lnTo>
                  <a:pt x="723159" y="54229"/>
                </a:lnTo>
                <a:lnTo>
                  <a:pt x="715751" y="13557"/>
                </a:lnTo>
                <a:lnTo>
                  <a:pt x="712361" y="3389"/>
                </a:lnTo>
                <a:lnTo>
                  <a:pt x="70918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761548" y="1160278"/>
            <a:ext cx="755015" cy="795655"/>
          </a:xfrm>
          <a:custGeom>
            <a:avLst/>
            <a:gdLst/>
            <a:ahLst/>
            <a:cxnLst/>
            <a:rect l="l" t="t" r="r" b="b"/>
            <a:pathLst>
              <a:path w="755014" h="795655">
                <a:moveTo>
                  <a:pt x="147911" y="0"/>
                </a:moveTo>
                <a:lnTo>
                  <a:pt x="0" y="227218"/>
                </a:lnTo>
                <a:lnTo>
                  <a:pt x="0" y="511230"/>
                </a:lnTo>
                <a:lnTo>
                  <a:pt x="128226" y="777808"/>
                </a:lnTo>
                <a:lnTo>
                  <a:pt x="488728" y="795242"/>
                </a:lnTo>
                <a:lnTo>
                  <a:pt x="735621" y="681633"/>
                </a:lnTo>
                <a:lnTo>
                  <a:pt x="738367" y="635519"/>
                </a:lnTo>
                <a:lnTo>
                  <a:pt x="452164" y="635519"/>
                </a:lnTo>
                <a:lnTo>
                  <a:pt x="240139" y="609080"/>
                </a:lnTo>
                <a:lnTo>
                  <a:pt x="163659" y="344753"/>
                </a:lnTo>
                <a:lnTo>
                  <a:pt x="299195" y="156351"/>
                </a:lnTo>
                <a:lnTo>
                  <a:pt x="722654" y="156351"/>
                </a:lnTo>
                <a:lnTo>
                  <a:pt x="715936" y="113609"/>
                </a:lnTo>
                <a:lnTo>
                  <a:pt x="488728" y="21371"/>
                </a:lnTo>
                <a:lnTo>
                  <a:pt x="147911" y="0"/>
                </a:lnTo>
                <a:close/>
              </a:path>
              <a:path w="755014" h="795655">
                <a:moveTo>
                  <a:pt x="722654" y="156351"/>
                </a:moveTo>
                <a:lnTo>
                  <a:pt x="299195" y="156351"/>
                </a:lnTo>
                <a:lnTo>
                  <a:pt x="568024" y="221584"/>
                </a:lnTo>
                <a:lnTo>
                  <a:pt x="586578" y="503356"/>
                </a:lnTo>
                <a:lnTo>
                  <a:pt x="452164" y="635519"/>
                </a:lnTo>
                <a:lnTo>
                  <a:pt x="738367" y="635519"/>
                </a:lnTo>
                <a:lnTo>
                  <a:pt x="754741" y="360502"/>
                </a:lnTo>
                <a:lnTo>
                  <a:pt x="722654" y="1563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851473" y="1139462"/>
            <a:ext cx="639445" cy="812165"/>
          </a:xfrm>
          <a:custGeom>
            <a:avLst/>
            <a:gdLst/>
            <a:ahLst/>
            <a:cxnLst/>
            <a:rect l="l" t="t" r="r" b="b"/>
            <a:pathLst>
              <a:path w="639445" h="812164">
                <a:moveTo>
                  <a:pt x="414489" y="0"/>
                </a:moveTo>
                <a:lnTo>
                  <a:pt x="0" y="50061"/>
                </a:lnTo>
                <a:lnTo>
                  <a:pt x="20805" y="812111"/>
                </a:lnTo>
                <a:lnTo>
                  <a:pt x="583207" y="778363"/>
                </a:lnTo>
                <a:lnTo>
                  <a:pt x="602560" y="712564"/>
                </a:lnTo>
                <a:lnTo>
                  <a:pt x="176591" y="712564"/>
                </a:lnTo>
                <a:lnTo>
                  <a:pt x="194025" y="487042"/>
                </a:lnTo>
                <a:lnTo>
                  <a:pt x="539340" y="487042"/>
                </a:lnTo>
                <a:lnTo>
                  <a:pt x="470729" y="418427"/>
                </a:lnTo>
                <a:lnTo>
                  <a:pt x="536828" y="334073"/>
                </a:lnTo>
                <a:lnTo>
                  <a:pt x="195145" y="334073"/>
                </a:lnTo>
                <a:lnTo>
                  <a:pt x="189558" y="321489"/>
                </a:lnTo>
                <a:lnTo>
                  <a:pt x="184604" y="283736"/>
                </a:lnTo>
                <a:lnTo>
                  <a:pt x="180282" y="220815"/>
                </a:lnTo>
                <a:lnTo>
                  <a:pt x="176591" y="132728"/>
                </a:lnTo>
                <a:lnTo>
                  <a:pt x="535988" y="132728"/>
                </a:lnTo>
                <a:lnTo>
                  <a:pt x="414489" y="0"/>
                </a:lnTo>
                <a:close/>
              </a:path>
              <a:path w="639445" h="812164">
                <a:moveTo>
                  <a:pt x="539340" y="487042"/>
                </a:moveTo>
                <a:lnTo>
                  <a:pt x="194025" y="487042"/>
                </a:lnTo>
                <a:lnTo>
                  <a:pt x="453295" y="638891"/>
                </a:lnTo>
                <a:lnTo>
                  <a:pt x="176591" y="712564"/>
                </a:lnTo>
                <a:lnTo>
                  <a:pt x="602560" y="712564"/>
                </a:lnTo>
                <a:lnTo>
                  <a:pt x="639446" y="587154"/>
                </a:lnTo>
                <a:lnTo>
                  <a:pt x="539340" y="487042"/>
                </a:lnTo>
                <a:close/>
              </a:path>
              <a:path w="639445" h="812164">
                <a:moveTo>
                  <a:pt x="535988" y="132728"/>
                </a:moveTo>
                <a:lnTo>
                  <a:pt x="176591" y="132728"/>
                </a:lnTo>
                <a:lnTo>
                  <a:pt x="445975" y="248023"/>
                </a:lnTo>
                <a:lnTo>
                  <a:pt x="195145" y="334073"/>
                </a:lnTo>
                <a:lnTo>
                  <a:pt x="536828" y="334073"/>
                </a:lnTo>
                <a:lnTo>
                  <a:pt x="621447" y="226087"/>
                </a:lnTo>
                <a:lnTo>
                  <a:pt x="535988" y="13272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829496" y="1164215"/>
            <a:ext cx="725170" cy="787400"/>
          </a:xfrm>
          <a:custGeom>
            <a:avLst/>
            <a:gdLst/>
            <a:ahLst/>
            <a:cxnLst/>
            <a:rect l="l" t="t" r="r" b="b"/>
            <a:pathLst>
              <a:path w="725170" h="787400">
                <a:moveTo>
                  <a:pt x="445986" y="0"/>
                </a:moveTo>
                <a:lnTo>
                  <a:pt x="183900" y="0"/>
                </a:lnTo>
                <a:lnTo>
                  <a:pt x="30930" y="168717"/>
                </a:lnTo>
                <a:lnTo>
                  <a:pt x="22722" y="245262"/>
                </a:lnTo>
                <a:lnTo>
                  <a:pt x="15778" y="314210"/>
                </a:lnTo>
                <a:lnTo>
                  <a:pt x="10096" y="375559"/>
                </a:lnTo>
                <a:lnTo>
                  <a:pt x="5679" y="429309"/>
                </a:lnTo>
                <a:lnTo>
                  <a:pt x="2523" y="475461"/>
                </a:lnTo>
                <a:lnTo>
                  <a:pt x="630" y="514014"/>
                </a:lnTo>
                <a:lnTo>
                  <a:pt x="0" y="544967"/>
                </a:lnTo>
                <a:lnTo>
                  <a:pt x="491" y="565953"/>
                </a:lnTo>
                <a:lnTo>
                  <a:pt x="1965" y="581101"/>
                </a:lnTo>
                <a:lnTo>
                  <a:pt x="4426" y="590412"/>
                </a:lnTo>
                <a:lnTo>
                  <a:pt x="7874" y="593887"/>
                </a:lnTo>
                <a:lnTo>
                  <a:pt x="165345" y="787358"/>
                </a:lnTo>
                <a:lnTo>
                  <a:pt x="497723" y="787358"/>
                </a:lnTo>
                <a:lnTo>
                  <a:pt x="724930" y="618640"/>
                </a:lnTo>
                <a:lnTo>
                  <a:pt x="622577" y="506162"/>
                </a:lnTo>
                <a:lnTo>
                  <a:pt x="329005" y="637760"/>
                </a:lnTo>
                <a:lnTo>
                  <a:pt x="143409" y="413924"/>
                </a:lnTo>
                <a:lnTo>
                  <a:pt x="349245" y="190088"/>
                </a:lnTo>
                <a:lnTo>
                  <a:pt x="563522" y="281195"/>
                </a:lnTo>
                <a:lnTo>
                  <a:pt x="672063" y="112478"/>
                </a:lnTo>
                <a:lnTo>
                  <a:pt x="44598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613482" y="1158593"/>
            <a:ext cx="562610" cy="798830"/>
          </a:xfrm>
          <a:custGeom>
            <a:avLst/>
            <a:gdLst/>
            <a:ahLst/>
            <a:cxnLst/>
            <a:rect l="l" t="t" r="r" b="b"/>
            <a:pathLst>
              <a:path w="562610" h="798830">
                <a:moveTo>
                  <a:pt x="431358" y="0"/>
                </a:moveTo>
                <a:lnTo>
                  <a:pt x="56239" y="5622"/>
                </a:lnTo>
                <a:lnTo>
                  <a:pt x="0" y="798603"/>
                </a:lnTo>
                <a:lnTo>
                  <a:pt x="161408" y="792981"/>
                </a:lnTo>
                <a:lnTo>
                  <a:pt x="201334" y="547773"/>
                </a:lnTo>
                <a:lnTo>
                  <a:pt x="532025" y="533156"/>
                </a:lnTo>
                <a:lnTo>
                  <a:pt x="546926" y="384679"/>
                </a:lnTo>
                <a:lnTo>
                  <a:pt x="208087" y="384679"/>
                </a:lnTo>
                <a:lnTo>
                  <a:pt x="234516" y="143409"/>
                </a:lnTo>
                <a:lnTo>
                  <a:pt x="512854" y="143409"/>
                </a:lnTo>
                <a:lnTo>
                  <a:pt x="431358" y="0"/>
                </a:lnTo>
                <a:close/>
              </a:path>
              <a:path w="562610" h="798830">
                <a:moveTo>
                  <a:pt x="512854" y="143409"/>
                </a:moveTo>
                <a:lnTo>
                  <a:pt x="234516" y="143409"/>
                </a:lnTo>
                <a:lnTo>
                  <a:pt x="399296" y="224956"/>
                </a:lnTo>
                <a:lnTo>
                  <a:pt x="381307" y="358805"/>
                </a:lnTo>
                <a:lnTo>
                  <a:pt x="208087" y="384679"/>
                </a:lnTo>
                <a:lnTo>
                  <a:pt x="546926" y="384679"/>
                </a:lnTo>
                <a:lnTo>
                  <a:pt x="562391" y="230579"/>
                </a:lnTo>
                <a:lnTo>
                  <a:pt x="512854" y="14340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248992" y="1107976"/>
            <a:ext cx="506730" cy="843915"/>
          </a:xfrm>
          <a:custGeom>
            <a:avLst/>
            <a:gdLst/>
            <a:ahLst/>
            <a:cxnLst/>
            <a:rect l="l" t="t" r="r" b="b"/>
            <a:pathLst>
              <a:path w="506729" h="843914">
                <a:moveTo>
                  <a:pt x="506162" y="0"/>
                </a:moveTo>
                <a:lnTo>
                  <a:pt x="0" y="56239"/>
                </a:lnTo>
                <a:lnTo>
                  <a:pt x="0" y="843597"/>
                </a:lnTo>
                <a:lnTo>
                  <a:pt x="506162" y="813231"/>
                </a:lnTo>
                <a:lnTo>
                  <a:pt x="506162" y="650126"/>
                </a:lnTo>
                <a:lnTo>
                  <a:pt x="168717" y="659131"/>
                </a:lnTo>
                <a:lnTo>
                  <a:pt x="168717" y="506152"/>
                </a:lnTo>
                <a:lnTo>
                  <a:pt x="506162" y="482540"/>
                </a:lnTo>
                <a:lnTo>
                  <a:pt x="506162" y="337434"/>
                </a:lnTo>
                <a:lnTo>
                  <a:pt x="132728" y="337434"/>
                </a:lnTo>
                <a:lnTo>
                  <a:pt x="141723" y="224956"/>
                </a:lnTo>
                <a:lnTo>
                  <a:pt x="506162" y="168717"/>
                </a:lnTo>
                <a:lnTo>
                  <a:pt x="50616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802388" y="1158593"/>
            <a:ext cx="712470" cy="962025"/>
          </a:xfrm>
          <a:custGeom>
            <a:avLst/>
            <a:gdLst/>
            <a:ahLst/>
            <a:cxnLst/>
            <a:rect l="l" t="t" r="r" b="b"/>
            <a:pathLst>
              <a:path w="712470" h="962025">
                <a:moveTo>
                  <a:pt x="600086" y="0"/>
                </a:moveTo>
                <a:lnTo>
                  <a:pt x="206402" y="16868"/>
                </a:lnTo>
                <a:lnTo>
                  <a:pt x="111923" y="661948"/>
                </a:lnTo>
                <a:lnTo>
                  <a:pt x="10690" y="680502"/>
                </a:lnTo>
                <a:lnTo>
                  <a:pt x="0" y="961708"/>
                </a:lnTo>
                <a:lnTo>
                  <a:pt x="150162" y="961708"/>
                </a:lnTo>
                <a:lnTo>
                  <a:pt x="168727" y="792981"/>
                </a:lnTo>
                <a:lnTo>
                  <a:pt x="510099" y="787358"/>
                </a:lnTo>
                <a:lnTo>
                  <a:pt x="706229" y="787358"/>
                </a:lnTo>
                <a:lnTo>
                  <a:pt x="711999" y="680502"/>
                </a:lnTo>
                <a:lnTo>
                  <a:pt x="574212" y="680502"/>
                </a:lnTo>
                <a:lnTo>
                  <a:pt x="576287" y="625949"/>
                </a:lnTo>
                <a:lnTo>
                  <a:pt x="236778" y="625949"/>
                </a:lnTo>
                <a:lnTo>
                  <a:pt x="313822" y="205836"/>
                </a:lnTo>
                <a:lnTo>
                  <a:pt x="479734" y="173774"/>
                </a:lnTo>
                <a:lnTo>
                  <a:pt x="593479" y="173774"/>
                </a:lnTo>
                <a:lnTo>
                  <a:pt x="600086" y="0"/>
                </a:lnTo>
                <a:close/>
              </a:path>
              <a:path w="712470" h="962025">
                <a:moveTo>
                  <a:pt x="706229" y="787358"/>
                </a:moveTo>
                <a:lnTo>
                  <a:pt x="510099" y="787358"/>
                </a:lnTo>
                <a:lnTo>
                  <a:pt x="490979" y="961708"/>
                </a:lnTo>
                <a:lnTo>
                  <a:pt x="696816" y="961708"/>
                </a:lnTo>
                <a:lnTo>
                  <a:pt x="706229" y="787358"/>
                </a:lnTo>
                <a:close/>
              </a:path>
              <a:path w="712470" h="962025">
                <a:moveTo>
                  <a:pt x="593479" y="173774"/>
                </a:moveTo>
                <a:lnTo>
                  <a:pt x="479734" y="173774"/>
                </a:lnTo>
                <a:lnTo>
                  <a:pt x="435861" y="610766"/>
                </a:lnTo>
                <a:lnTo>
                  <a:pt x="236778" y="625949"/>
                </a:lnTo>
                <a:lnTo>
                  <a:pt x="576287" y="625949"/>
                </a:lnTo>
                <a:lnTo>
                  <a:pt x="593479" y="17377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559946" y="1107976"/>
            <a:ext cx="506730" cy="843915"/>
          </a:xfrm>
          <a:custGeom>
            <a:avLst/>
            <a:gdLst/>
            <a:ahLst/>
            <a:cxnLst/>
            <a:rect l="l" t="t" r="r" b="b"/>
            <a:pathLst>
              <a:path w="506729" h="843914">
                <a:moveTo>
                  <a:pt x="506162" y="0"/>
                </a:moveTo>
                <a:lnTo>
                  <a:pt x="0" y="56239"/>
                </a:lnTo>
                <a:lnTo>
                  <a:pt x="0" y="843597"/>
                </a:lnTo>
                <a:lnTo>
                  <a:pt x="506162" y="813231"/>
                </a:lnTo>
                <a:lnTo>
                  <a:pt x="506162" y="650126"/>
                </a:lnTo>
                <a:lnTo>
                  <a:pt x="168717" y="659131"/>
                </a:lnTo>
                <a:lnTo>
                  <a:pt x="168717" y="506152"/>
                </a:lnTo>
                <a:lnTo>
                  <a:pt x="506162" y="482540"/>
                </a:lnTo>
                <a:lnTo>
                  <a:pt x="506162" y="337434"/>
                </a:lnTo>
                <a:lnTo>
                  <a:pt x="132728" y="337434"/>
                </a:lnTo>
                <a:lnTo>
                  <a:pt x="141723" y="224956"/>
                </a:lnTo>
                <a:lnTo>
                  <a:pt x="506162" y="168717"/>
                </a:lnTo>
                <a:lnTo>
                  <a:pt x="50616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431103" y="1158593"/>
            <a:ext cx="779145" cy="804545"/>
          </a:xfrm>
          <a:custGeom>
            <a:avLst/>
            <a:gdLst/>
            <a:ahLst/>
            <a:cxnLst/>
            <a:rect l="l" t="t" r="r" b="b"/>
            <a:pathLst>
              <a:path w="779145" h="804544">
                <a:moveTo>
                  <a:pt x="709182" y="0"/>
                </a:moveTo>
                <a:lnTo>
                  <a:pt x="481419" y="0"/>
                </a:lnTo>
                <a:lnTo>
                  <a:pt x="517408" y="393673"/>
                </a:lnTo>
                <a:lnTo>
                  <a:pt x="179963" y="410552"/>
                </a:lnTo>
                <a:lnTo>
                  <a:pt x="146225" y="16868"/>
                </a:lnTo>
                <a:lnTo>
                  <a:pt x="0" y="16868"/>
                </a:lnTo>
                <a:lnTo>
                  <a:pt x="30365" y="804226"/>
                </a:lnTo>
                <a:lnTo>
                  <a:pt x="196276" y="779484"/>
                </a:lnTo>
                <a:lnTo>
                  <a:pt x="179963" y="523031"/>
                </a:lnTo>
                <a:lnTo>
                  <a:pt x="540465" y="506162"/>
                </a:lnTo>
                <a:lnTo>
                  <a:pt x="573647" y="769924"/>
                </a:lnTo>
                <a:lnTo>
                  <a:pt x="778929" y="762615"/>
                </a:lnTo>
                <a:lnTo>
                  <a:pt x="772808" y="664322"/>
                </a:lnTo>
                <a:lnTo>
                  <a:pt x="766897" y="572807"/>
                </a:lnTo>
                <a:lnTo>
                  <a:pt x="761197" y="488072"/>
                </a:lnTo>
                <a:lnTo>
                  <a:pt x="755707" y="410116"/>
                </a:lnTo>
                <a:lnTo>
                  <a:pt x="750427" y="338938"/>
                </a:lnTo>
                <a:lnTo>
                  <a:pt x="745357" y="274540"/>
                </a:lnTo>
                <a:lnTo>
                  <a:pt x="740497" y="216920"/>
                </a:lnTo>
                <a:lnTo>
                  <a:pt x="735847" y="166079"/>
                </a:lnTo>
                <a:lnTo>
                  <a:pt x="731408" y="122017"/>
                </a:lnTo>
                <a:lnTo>
                  <a:pt x="723159" y="54229"/>
                </a:lnTo>
                <a:lnTo>
                  <a:pt x="715751" y="13557"/>
                </a:lnTo>
                <a:lnTo>
                  <a:pt x="712361" y="3389"/>
                </a:lnTo>
                <a:lnTo>
                  <a:pt x="70918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283140" y="1107976"/>
            <a:ext cx="506730" cy="843915"/>
          </a:xfrm>
          <a:custGeom>
            <a:avLst/>
            <a:gdLst/>
            <a:ahLst/>
            <a:cxnLst/>
            <a:rect l="l" t="t" r="r" b="b"/>
            <a:pathLst>
              <a:path w="506729" h="843914">
                <a:moveTo>
                  <a:pt x="506162" y="0"/>
                </a:moveTo>
                <a:lnTo>
                  <a:pt x="0" y="56239"/>
                </a:lnTo>
                <a:lnTo>
                  <a:pt x="0" y="843597"/>
                </a:lnTo>
                <a:lnTo>
                  <a:pt x="506162" y="813231"/>
                </a:lnTo>
                <a:lnTo>
                  <a:pt x="506162" y="650126"/>
                </a:lnTo>
                <a:lnTo>
                  <a:pt x="168717" y="659131"/>
                </a:lnTo>
                <a:lnTo>
                  <a:pt x="168717" y="506152"/>
                </a:lnTo>
                <a:lnTo>
                  <a:pt x="506162" y="482540"/>
                </a:lnTo>
                <a:lnTo>
                  <a:pt x="506162" y="337434"/>
                </a:lnTo>
                <a:lnTo>
                  <a:pt x="132728" y="337434"/>
                </a:lnTo>
                <a:lnTo>
                  <a:pt x="141723" y="224956"/>
                </a:lnTo>
                <a:lnTo>
                  <a:pt x="506162" y="168717"/>
                </a:lnTo>
                <a:lnTo>
                  <a:pt x="50616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836545" y="1158601"/>
            <a:ext cx="1491615" cy="962025"/>
          </a:xfrm>
          <a:custGeom>
            <a:avLst/>
            <a:gdLst/>
            <a:ahLst/>
            <a:cxnLst/>
            <a:rect l="l" t="t" r="r" b="b"/>
            <a:pathLst>
              <a:path w="1491615" h="962025">
                <a:moveTo>
                  <a:pt x="712000" y="680504"/>
                </a:moveTo>
                <a:lnTo>
                  <a:pt x="574205" y="680504"/>
                </a:lnTo>
                <a:lnTo>
                  <a:pt x="576287" y="625944"/>
                </a:lnTo>
                <a:lnTo>
                  <a:pt x="593471" y="173774"/>
                </a:lnTo>
                <a:lnTo>
                  <a:pt x="600087" y="0"/>
                </a:lnTo>
                <a:lnTo>
                  <a:pt x="479729" y="5156"/>
                </a:lnTo>
                <a:lnTo>
                  <a:pt x="479729" y="173774"/>
                </a:lnTo>
                <a:lnTo>
                  <a:pt x="435851" y="610768"/>
                </a:lnTo>
                <a:lnTo>
                  <a:pt x="236778" y="625944"/>
                </a:lnTo>
                <a:lnTo>
                  <a:pt x="313817" y="205828"/>
                </a:lnTo>
                <a:lnTo>
                  <a:pt x="479729" y="173774"/>
                </a:lnTo>
                <a:lnTo>
                  <a:pt x="479729" y="5156"/>
                </a:lnTo>
                <a:lnTo>
                  <a:pt x="206400" y="16865"/>
                </a:lnTo>
                <a:lnTo>
                  <a:pt x="111925" y="661949"/>
                </a:lnTo>
                <a:lnTo>
                  <a:pt x="10680" y="680504"/>
                </a:lnTo>
                <a:lnTo>
                  <a:pt x="0" y="961707"/>
                </a:lnTo>
                <a:lnTo>
                  <a:pt x="150164" y="961707"/>
                </a:lnTo>
                <a:lnTo>
                  <a:pt x="168719" y="792975"/>
                </a:lnTo>
                <a:lnTo>
                  <a:pt x="510095" y="787361"/>
                </a:lnTo>
                <a:lnTo>
                  <a:pt x="490969" y="961707"/>
                </a:lnTo>
                <a:lnTo>
                  <a:pt x="696810" y="961707"/>
                </a:lnTo>
                <a:lnTo>
                  <a:pt x="706221" y="787361"/>
                </a:lnTo>
                <a:lnTo>
                  <a:pt x="712000" y="680504"/>
                </a:lnTo>
                <a:close/>
              </a:path>
              <a:path w="1491615" h="962025">
                <a:moveTo>
                  <a:pt x="1491488" y="362191"/>
                </a:moveTo>
                <a:lnTo>
                  <a:pt x="1459407" y="158038"/>
                </a:lnTo>
                <a:lnTo>
                  <a:pt x="1452689" y="115290"/>
                </a:lnTo>
                <a:lnTo>
                  <a:pt x="1323327" y="62776"/>
                </a:lnTo>
                <a:lnTo>
                  <a:pt x="1323327" y="505040"/>
                </a:lnTo>
                <a:lnTo>
                  <a:pt x="1188910" y="637197"/>
                </a:lnTo>
                <a:lnTo>
                  <a:pt x="976884" y="610768"/>
                </a:lnTo>
                <a:lnTo>
                  <a:pt x="900404" y="346443"/>
                </a:lnTo>
                <a:lnTo>
                  <a:pt x="1035939" y="158038"/>
                </a:lnTo>
                <a:lnTo>
                  <a:pt x="1304772" y="223266"/>
                </a:lnTo>
                <a:lnTo>
                  <a:pt x="1323327" y="505040"/>
                </a:lnTo>
                <a:lnTo>
                  <a:pt x="1323327" y="62776"/>
                </a:lnTo>
                <a:lnTo>
                  <a:pt x="1225473" y="23050"/>
                </a:lnTo>
                <a:lnTo>
                  <a:pt x="884656" y="1689"/>
                </a:lnTo>
                <a:lnTo>
                  <a:pt x="736752" y="228904"/>
                </a:lnTo>
                <a:lnTo>
                  <a:pt x="736752" y="512914"/>
                </a:lnTo>
                <a:lnTo>
                  <a:pt x="864971" y="779487"/>
                </a:lnTo>
                <a:lnTo>
                  <a:pt x="1225473" y="796925"/>
                </a:lnTo>
                <a:lnTo>
                  <a:pt x="1472374" y="683310"/>
                </a:lnTo>
                <a:lnTo>
                  <a:pt x="1475117" y="637197"/>
                </a:lnTo>
                <a:lnTo>
                  <a:pt x="1491488" y="36219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0377485" y="1139462"/>
            <a:ext cx="639445" cy="812165"/>
          </a:xfrm>
          <a:custGeom>
            <a:avLst/>
            <a:gdLst/>
            <a:ahLst/>
            <a:cxnLst/>
            <a:rect l="l" t="t" r="r" b="b"/>
            <a:pathLst>
              <a:path w="639445" h="812164">
                <a:moveTo>
                  <a:pt x="414489" y="0"/>
                </a:moveTo>
                <a:lnTo>
                  <a:pt x="0" y="50061"/>
                </a:lnTo>
                <a:lnTo>
                  <a:pt x="20805" y="812111"/>
                </a:lnTo>
                <a:lnTo>
                  <a:pt x="583207" y="778363"/>
                </a:lnTo>
                <a:lnTo>
                  <a:pt x="602560" y="712564"/>
                </a:lnTo>
                <a:lnTo>
                  <a:pt x="176591" y="712564"/>
                </a:lnTo>
                <a:lnTo>
                  <a:pt x="194025" y="487042"/>
                </a:lnTo>
                <a:lnTo>
                  <a:pt x="539340" y="487042"/>
                </a:lnTo>
                <a:lnTo>
                  <a:pt x="470729" y="418427"/>
                </a:lnTo>
                <a:lnTo>
                  <a:pt x="536828" y="334073"/>
                </a:lnTo>
                <a:lnTo>
                  <a:pt x="195145" y="334073"/>
                </a:lnTo>
                <a:lnTo>
                  <a:pt x="189558" y="321489"/>
                </a:lnTo>
                <a:lnTo>
                  <a:pt x="184604" y="283736"/>
                </a:lnTo>
                <a:lnTo>
                  <a:pt x="180282" y="220815"/>
                </a:lnTo>
                <a:lnTo>
                  <a:pt x="176591" y="132728"/>
                </a:lnTo>
                <a:lnTo>
                  <a:pt x="535988" y="132728"/>
                </a:lnTo>
                <a:lnTo>
                  <a:pt x="414489" y="0"/>
                </a:lnTo>
                <a:close/>
              </a:path>
              <a:path w="639445" h="812164">
                <a:moveTo>
                  <a:pt x="539340" y="487042"/>
                </a:moveTo>
                <a:lnTo>
                  <a:pt x="194025" y="487042"/>
                </a:lnTo>
                <a:lnTo>
                  <a:pt x="453295" y="638891"/>
                </a:lnTo>
                <a:lnTo>
                  <a:pt x="176591" y="712564"/>
                </a:lnTo>
                <a:lnTo>
                  <a:pt x="602560" y="712564"/>
                </a:lnTo>
                <a:lnTo>
                  <a:pt x="639446" y="587154"/>
                </a:lnTo>
                <a:lnTo>
                  <a:pt x="539340" y="487042"/>
                </a:lnTo>
                <a:close/>
              </a:path>
              <a:path w="639445" h="812164">
                <a:moveTo>
                  <a:pt x="535988" y="132728"/>
                </a:moveTo>
                <a:lnTo>
                  <a:pt x="176591" y="132728"/>
                </a:lnTo>
                <a:lnTo>
                  <a:pt x="445975" y="248023"/>
                </a:lnTo>
                <a:lnTo>
                  <a:pt x="195145" y="334073"/>
                </a:lnTo>
                <a:lnTo>
                  <a:pt x="536828" y="334073"/>
                </a:lnTo>
                <a:lnTo>
                  <a:pt x="621447" y="226087"/>
                </a:lnTo>
                <a:lnTo>
                  <a:pt x="535988" y="13272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1072647" y="1107976"/>
            <a:ext cx="506730" cy="843915"/>
          </a:xfrm>
          <a:custGeom>
            <a:avLst/>
            <a:gdLst/>
            <a:ahLst/>
            <a:cxnLst/>
            <a:rect l="l" t="t" r="r" b="b"/>
            <a:pathLst>
              <a:path w="506729" h="843914">
                <a:moveTo>
                  <a:pt x="506162" y="0"/>
                </a:moveTo>
                <a:lnTo>
                  <a:pt x="0" y="56239"/>
                </a:lnTo>
                <a:lnTo>
                  <a:pt x="0" y="843597"/>
                </a:lnTo>
                <a:lnTo>
                  <a:pt x="506162" y="813231"/>
                </a:lnTo>
                <a:lnTo>
                  <a:pt x="506162" y="650126"/>
                </a:lnTo>
                <a:lnTo>
                  <a:pt x="168717" y="659131"/>
                </a:lnTo>
                <a:lnTo>
                  <a:pt x="168717" y="506152"/>
                </a:lnTo>
                <a:lnTo>
                  <a:pt x="506162" y="482540"/>
                </a:lnTo>
                <a:lnTo>
                  <a:pt x="506162" y="337434"/>
                </a:lnTo>
                <a:lnTo>
                  <a:pt x="132728" y="337434"/>
                </a:lnTo>
                <a:lnTo>
                  <a:pt x="141723" y="224956"/>
                </a:lnTo>
                <a:lnTo>
                  <a:pt x="506162" y="168717"/>
                </a:lnTo>
                <a:lnTo>
                  <a:pt x="50616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652451" y="1158593"/>
            <a:ext cx="562610" cy="798830"/>
          </a:xfrm>
          <a:custGeom>
            <a:avLst/>
            <a:gdLst/>
            <a:ahLst/>
            <a:cxnLst/>
            <a:rect l="l" t="t" r="r" b="b"/>
            <a:pathLst>
              <a:path w="562609" h="798830">
                <a:moveTo>
                  <a:pt x="431358" y="0"/>
                </a:moveTo>
                <a:lnTo>
                  <a:pt x="56239" y="5622"/>
                </a:lnTo>
                <a:lnTo>
                  <a:pt x="0" y="798603"/>
                </a:lnTo>
                <a:lnTo>
                  <a:pt x="161408" y="792981"/>
                </a:lnTo>
                <a:lnTo>
                  <a:pt x="201334" y="547773"/>
                </a:lnTo>
                <a:lnTo>
                  <a:pt x="532025" y="533156"/>
                </a:lnTo>
                <a:lnTo>
                  <a:pt x="546926" y="384679"/>
                </a:lnTo>
                <a:lnTo>
                  <a:pt x="208087" y="384679"/>
                </a:lnTo>
                <a:lnTo>
                  <a:pt x="234516" y="143409"/>
                </a:lnTo>
                <a:lnTo>
                  <a:pt x="512854" y="143409"/>
                </a:lnTo>
                <a:lnTo>
                  <a:pt x="431358" y="0"/>
                </a:lnTo>
                <a:close/>
              </a:path>
              <a:path w="562609" h="798830">
                <a:moveTo>
                  <a:pt x="512854" y="143409"/>
                </a:moveTo>
                <a:lnTo>
                  <a:pt x="234516" y="143409"/>
                </a:lnTo>
                <a:lnTo>
                  <a:pt x="399296" y="224956"/>
                </a:lnTo>
                <a:lnTo>
                  <a:pt x="381307" y="358805"/>
                </a:lnTo>
                <a:lnTo>
                  <a:pt x="208087" y="384679"/>
                </a:lnTo>
                <a:lnTo>
                  <a:pt x="546926" y="384679"/>
                </a:lnTo>
                <a:lnTo>
                  <a:pt x="562391" y="230579"/>
                </a:lnTo>
                <a:lnTo>
                  <a:pt x="512854" y="14340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265469" y="1158593"/>
            <a:ext cx="647065" cy="804545"/>
          </a:xfrm>
          <a:custGeom>
            <a:avLst/>
            <a:gdLst/>
            <a:ahLst/>
            <a:cxnLst/>
            <a:rect l="l" t="t" r="r" b="b"/>
            <a:pathLst>
              <a:path w="647065" h="804544">
                <a:moveTo>
                  <a:pt x="359936" y="0"/>
                </a:moveTo>
                <a:lnTo>
                  <a:pt x="213710" y="455535"/>
                </a:lnTo>
                <a:lnTo>
                  <a:pt x="161974" y="22491"/>
                </a:lnTo>
                <a:lnTo>
                  <a:pt x="0" y="0"/>
                </a:lnTo>
                <a:lnTo>
                  <a:pt x="42742" y="792981"/>
                </a:lnTo>
                <a:lnTo>
                  <a:pt x="236212" y="798603"/>
                </a:lnTo>
                <a:lnTo>
                  <a:pt x="394804" y="286818"/>
                </a:lnTo>
                <a:lnTo>
                  <a:pt x="438677" y="792981"/>
                </a:lnTo>
                <a:lnTo>
                  <a:pt x="646765" y="804226"/>
                </a:lnTo>
                <a:lnTo>
                  <a:pt x="584893" y="5622"/>
                </a:lnTo>
                <a:lnTo>
                  <a:pt x="35993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963448" y="1164215"/>
            <a:ext cx="619125" cy="787400"/>
          </a:xfrm>
          <a:custGeom>
            <a:avLst/>
            <a:gdLst/>
            <a:ahLst/>
            <a:cxnLst/>
            <a:rect l="l" t="t" r="r" b="b"/>
            <a:pathLst>
              <a:path w="619125" h="787400">
                <a:moveTo>
                  <a:pt x="224956" y="0"/>
                </a:moveTo>
                <a:lnTo>
                  <a:pt x="19674" y="56239"/>
                </a:lnTo>
                <a:lnTo>
                  <a:pt x="39925" y="337434"/>
                </a:lnTo>
                <a:lnTo>
                  <a:pt x="168717" y="449913"/>
                </a:lnTo>
                <a:lnTo>
                  <a:pt x="0" y="787358"/>
                </a:lnTo>
                <a:lnTo>
                  <a:pt x="224956" y="787358"/>
                </a:lnTo>
                <a:lnTo>
                  <a:pt x="281195" y="485346"/>
                </a:lnTo>
                <a:lnTo>
                  <a:pt x="377925" y="483660"/>
                </a:lnTo>
                <a:lnTo>
                  <a:pt x="603956" y="483660"/>
                </a:lnTo>
                <a:lnTo>
                  <a:pt x="596913" y="338000"/>
                </a:lnTo>
                <a:lnTo>
                  <a:pt x="436981" y="338000"/>
                </a:lnTo>
                <a:lnTo>
                  <a:pt x="266012" y="321686"/>
                </a:lnTo>
                <a:lnTo>
                  <a:pt x="180528" y="177156"/>
                </a:lnTo>
                <a:lnTo>
                  <a:pt x="332932" y="115849"/>
                </a:lnTo>
                <a:lnTo>
                  <a:pt x="586171" y="115849"/>
                </a:lnTo>
                <a:lnTo>
                  <a:pt x="581521" y="19685"/>
                </a:lnTo>
                <a:lnTo>
                  <a:pt x="224956" y="0"/>
                </a:lnTo>
                <a:close/>
              </a:path>
              <a:path w="619125" h="787400">
                <a:moveTo>
                  <a:pt x="603956" y="483660"/>
                </a:moveTo>
                <a:lnTo>
                  <a:pt x="377925" y="483660"/>
                </a:lnTo>
                <a:lnTo>
                  <a:pt x="417861" y="787358"/>
                </a:lnTo>
                <a:lnTo>
                  <a:pt x="618640" y="787358"/>
                </a:lnTo>
                <a:lnTo>
                  <a:pt x="604037" y="485346"/>
                </a:lnTo>
                <a:lnTo>
                  <a:pt x="603956" y="483660"/>
                </a:lnTo>
                <a:close/>
              </a:path>
              <a:path w="619125" h="787400">
                <a:moveTo>
                  <a:pt x="586171" y="115849"/>
                </a:moveTo>
                <a:lnTo>
                  <a:pt x="332932" y="115849"/>
                </a:lnTo>
                <a:lnTo>
                  <a:pt x="438667" y="129912"/>
                </a:lnTo>
                <a:lnTo>
                  <a:pt x="436986" y="337434"/>
                </a:lnTo>
                <a:lnTo>
                  <a:pt x="436981" y="338000"/>
                </a:lnTo>
                <a:lnTo>
                  <a:pt x="596913" y="338000"/>
                </a:lnTo>
                <a:lnTo>
                  <a:pt x="586171" y="11584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3919010" y="1164215"/>
            <a:ext cx="532765" cy="811530"/>
          </a:xfrm>
          <a:custGeom>
            <a:avLst/>
            <a:gdLst/>
            <a:ahLst/>
            <a:cxnLst/>
            <a:rect l="l" t="t" r="r" b="b"/>
            <a:pathLst>
              <a:path w="532765" h="811530">
                <a:moveTo>
                  <a:pt x="532601" y="0"/>
                </a:moveTo>
                <a:lnTo>
                  <a:pt x="416741" y="0"/>
                </a:lnTo>
                <a:lnTo>
                  <a:pt x="307069" y="371747"/>
                </a:lnTo>
                <a:lnTo>
                  <a:pt x="135545" y="0"/>
                </a:lnTo>
                <a:lnTo>
                  <a:pt x="565" y="36553"/>
                </a:lnTo>
                <a:lnTo>
                  <a:pt x="152414" y="449923"/>
                </a:lnTo>
                <a:lnTo>
                  <a:pt x="284577" y="506162"/>
                </a:lnTo>
                <a:lnTo>
                  <a:pt x="264892" y="629321"/>
                </a:lnTo>
                <a:lnTo>
                  <a:pt x="0" y="677131"/>
                </a:lnTo>
                <a:lnTo>
                  <a:pt x="39935" y="810980"/>
                </a:lnTo>
                <a:lnTo>
                  <a:pt x="321131" y="803671"/>
                </a:lnTo>
                <a:lnTo>
                  <a:pt x="501105" y="562401"/>
                </a:lnTo>
                <a:lnTo>
                  <a:pt x="53260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4509458" y="1158601"/>
            <a:ext cx="1414145" cy="804545"/>
          </a:xfrm>
          <a:custGeom>
            <a:avLst/>
            <a:gdLst/>
            <a:ahLst/>
            <a:cxnLst/>
            <a:rect l="l" t="t" r="r" b="b"/>
            <a:pathLst>
              <a:path w="1414144" h="804544">
                <a:moveTo>
                  <a:pt x="724928" y="624255"/>
                </a:moveTo>
                <a:lnTo>
                  <a:pt x="622579" y="511784"/>
                </a:lnTo>
                <a:lnTo>
                  <a:pt x="329006" y="643382"/>
                </a:lnTo>
                <a:lnTo>
                  <a:pt x="143408" y="419544"/>
                </a:lnTo>
                <a:lnTo>
                  <a:pt x="349250" y="195707"/>
                </a:lnTo>
                <a:lnTo>
                  <a:pt x="563524" y="286816"/>
                </a:lnTo>
                <a:lnTo>
                  <a:pt x="672058" y="118097"/>
                </a:lnTo>
                <a:lnTo>
                  <a:pt x="445985" y="5626"/>
                </a:lnTo>
                <a:lnTo>
                  <a:pt x="183896" y="5626"/>
                </a:lnTo>
                <a:lnTo>
                  <a:pt x="30924" y="174332"/>
                </a:lnTo>
                <a:lnTo>
                  <a:pt x="22720" y="250888"/>
                </a:lnTo>
                <a:lnTo>
                  <a:pt x="15773" y="319836"/>
                </a:lnTo>
                <a:lnTo>
                  <a:pt x="10096" y="381177"/>
                </a:lnTo>
                <a:lnTo>
                  <a:pt x="5676" y="434924"/>
                </a:lnTo>
                <a:lnTo>
                  <a:pt x="2527" y="481076"/>
                </a:lnTo>
                <a:lnTo>
                  <a:pt x="635" y="519633"/>
                </a:lnTo>
                <a:lnTo>
                  <a:pt x="0" y="550583"/>
                </a:lnTo>
                <a:lnTo>
                  <a:pt x="495" y="571576"/>
                </a:lnTo>
                <a:lnTo>
                  <a:pt x="1968" y="586727"/>
                </a:lnTo>
                <a:lnTo>
                  <a:pt x="4432" y="596036"/>
                </a:lnTo>
                <a:lnTo>
                  <a:pt x="7874" y="599503"/>
                </a:lnTo>
                <a:lnTo>
                  <a:pt x="165341" y="792975"/>
                </a:lnTo>
                <a:lnTo>
                  <a:pt x="497725" y="792975"/>
                </a:lnTo>
                <a:lnTo>
                  <a:pt x="724928" y="624255"/>
                </a:lnTo>
                <a:close/>
              </a:path>
              <a:path w="1414144" h="804544">
                <a:moveTo>
                  <a:pt x="1413878" y="804227"/>
                </a:moveTo>
                <a:lnTo>
                  <a:pt x="1352016" y="5626"/>
                </a:lnTo>
                <a:lnTo>
                  <a:pt x="1127048" y="0"/>
                </a:lnTo>
                <a:lnTo>
                  <a:pt x="980833" y="455536"/>
                </a:lnTo>
                <a:lnTo>
                  <a:pt x="929093" y="22491"/>
                </a:lnTo>
                <a:lnTo>
                  <a:pt x="767118" y="0"/>
                </a:lnTo>
                <a:lnTo>
                  <a:pt x="809853" y="792975"/>
                </a:lnTo>
                <a:lnTo>
                  <a:pt x="1003325" y="798601"/>
                </a:lnTo>
                <a:lnTo>
                  <a:pt x="1161923" y="286816"/>
                </a:lnTo>
                <a:lnTo>
                  <a:pt x="1205801" y="792975"/>
                </a:lnTo>
                <a:lnTo>
                  <a:pt x="1413878" y="8042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5974592" y="1158593"/>
            <a:ext cx="629920" cy="793115"/>
          </a:xfrm>
          <a:custGeom>
            <a:avLst/>
            <a:gdLst/>
            <a:ahLst/>
            <a:cxnLst/>
            <a:rect l="l" t="t" r="r" b="b"/>
            <a:pathLst>
              <a:path w="629919" h="793114">
                <a:moveTo>
                  <a:pt x="157471" y="0"/>
                </a:moveTo>
                <a:lnTo>
                  <a:pt x="141723" y="511785"/>
                </a:lnTo>
                <a:lnTo>
                  <a:pt x="95609" y="636074"/>
                </a:lnTo>
                <a:lnTo>
                  <a:pt x="0" y="658011"/>
                </a:lnTo>
                <a:lnTo>
                  <a:pt x="11245" y="792991"/>
                </a:lnTo>
                <a:lnTo>
                  <a:pt x="208087" y="755306"/>
                </a:lnTo>
                <a:lnTo>
                  <a:pt x="275572" y="546653"/>
                </a:lnTo>
                <a:lnTo>
                  <a:pt x="298074" y="146225"/>
                </a:lnTo>
                <a:lnTo>
                  <a:pt x="487042" y="172654"/>
                </a:lnTo>
                <a:lnTo>
                  <a:pt x="472414" y="792991"/>
                </a:lnTo>
                <a:lnTo>
                  <a:pt x="629886" y="777243"/>
                </a:lnTo>
                <a:lnTo>
                  <a:pt x="629886" y="22501"/>
                </a:lnTo>
                <a:lnTo>
                  <a:pt x="15747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6672476" y="1107976"/>
            <a:ext cx="506730" cy="843915"/>
          </a:xfrm>
          <a:custGeom>
            <a:avLst/>
            <a:gdLst/>
            <a:ahLst/>
            <a:cxnLst/>
            <a:rect l="l" t="t" r="r" b="b"/>
            <a:pathLst>
              <a:path w="506730" h="843914">
                <a:moveTo>
                  <a:pt x="506162" y="0"/>
                </a:moveTo>
                <a:lnTo>
                  <a:pt x="0" y="56239"/>
                </a:lnTo>
                <a:lnTo>
                  <a:pt x="0" y="843597"/>
                </a:lnTo>
                <a:lnTo>
                  <a:pt x="506162" y="813231"/>
                </a:lnTo>
                <a:lnTo>
                  <a:pt x="506162" y="650126"/>
                </a:lnTo>
                <a:lnTo>
                  <a:pt x="168717" y="659131"/>
                </a:lnTo>
                <a:lnTo>
                  <a:pt x="168717" y="506152"/>
                </a:lnTo>
                <a:lnTo>
                  <a:pt x="506162" y="482540"/>
                </a:lnTo>
                <a:lnTo>
                  <a:pt x="506162" y="337434"/>
                </a:lnTo>
                <a:lnTo>
                  <a:pt x="132728" y="337434"/>
                </a:lnTo>
                <a:lnTo>
                  <a:pt x="141723" y="224956"/>
                </a:lnTo>
                <a:lnTo>
                  <a:pt x="506162" y="168717"/>
                </a:lnTo>
                <a:lnTo>
                  <a:pt x="50616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7257903" y="1158593"/>
            <a:ext cx="779145" cy="804545"/>
          </a:xfrm>
          <a:custGeom>
            <a:avLst/>
            <a:gdLst/>
            <a:ahLst/>
            <a:cxnLst/>
            <a:rect l="l" t="t" r="r" b="b"/>
            <a:pathLst>
              <a:path w="779144" h="804544">
                <a:moveTo>
                  <a:pt x="709182" y="0"/>
                </a:moveTo>
                <a:lnTo>
                  <a:pt x="481419" y="0"/>
                </a:lnTo>
                <a:lnTo>
                  <a:pt x="517408" y="393673"/>
                </a:lnTo>
                <a:lnTo>
                  <a:pt x="179963" y="410552"/>
                </a:lnTo>
                <a:lnTo>
                  <a:pt x="146225" y="16868"/>
                </a:lnTo>
                <a:lnTo>
                  <a:pt x="0" y="16868"/>
                </a:lnTo>
                <a:lnTo>
                  <a:pt x="30365" y="804226"/>
                </a:lnTo>
                <a:lnTo>
                  <a:pt x="196276" y="779484"/>
                </a:lnTo>
                <a:lnTo>
                  <a:pt x="179963" y="523031"/>
                </a:lnTo>
                <a:lnTo>
                  <a:pt x="540465" y="506162"/>
                </a:lnTo>
                <a:lnTo>
                  <a:pt x="573647" y="769924"/>
                </a:lnTo>
                <a:lnTo>
                  <a:pt x="778929" y="762615"/>
                </a:lnTo>
                <a:lnTo>
                  <a:pt x="772808" y="664322"/>
                </a:lnTo>
                <a:lnTo>
                  <a:pt x="766897" y="572807"/>
                </a:lnTo>
                <a:lnTo>
                  <a:pt x="761197" y="488072"/>
                </a:lnTo>
                <a:lnTo>
                  <a:pt x="755707" y="410116"/>
                </a:lnTo>
                <a:lnTo>
                  <a:pt x="750427" y="338938"/>
                </a:lnTo>
                <a:lnTo>
                  <a:pt x="745357" y="274540"/>
                </a:lnTo>
                <a:lnTo>
                  <a:pt x="740497" y="216920"/>
                </a:lnTo>
                <a:lnTo>
                  <a:pt x="735847" y="166079"/>
                </a:lnTo>
                <a:lnTo>
                  <a:pt x="731408" y="122017"/>
                </a:lnTo>
                <a:lnTo>
                  <a:pt x="723159" y="54229"/>
                </a:lnTo>
                <a:lnTo>
                  <a:pt x="715751" y="13557"/>
                </a:lnTo>
                <a:lnTo>
                  <a:pt x="712361" y="3389"/>
                </a:lnTo>
                <a:lnTo>
                  <a:pt x="70918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8087491" y="1158593"/>
            <a:ext cx="647065" cy="804545"/>
          </a:xfrm>
          <a:custGeom>
            <a:avLst/>
            <a:gdLst/>
            <a:ahLst/>
            <a:cxnLst/>
            <a:rect l="l" t="t" r="r" b="b"/>
            <a:pathLst>
              <a:path w="647065" h="804544">
                <a:moveTo>
                  <a:pt x="359936" y="0"/>
                </a:moveTo>
                <a:lnTo>
                  <a:pt x="213710" y="455535"/>
                </a:lnTo>
                <a:lnTo>
                  <a:pt x="161974" y="22491"/>
                </a:lnTo>
                <a:lnTo>
                  <a:pt x="0" y="0"/>
                </a:lnTo>
                <a:lnTo>
                  <a:pt x="42742" y="792981"/>
                </a:lnTo>
                <a:lnTo>
                  <a:pt x="236212" y="798603"/>
                </a:lnTo>
                <a:lnTo>
                  <a:pt x="394804" y="286818"/>
                </a:lnTo>
                <a:lnTo>
                  <a:pt x="438677" y="792981"/>
                </a:lnTo>
                <a:lnTo>
                  <a:pt x="646765" y="804226"/>
                </a:lnTo>
                <a:lnTo>
                  <a:pt x="584893" y="5622"/>
                </a:lnTo>
                <a:lnTo>
                  <a:pt x="35993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8796705" y="1107976"/>
            <a:ext cx="506730" cy="843915"/>
          </a:xfrm>
          <a:custGeom>
            <a:avLst/>
            <a:gdLst/>
            <a:ahLst/>
            <a:cxnLst/>
            <a:rect l="l" t="t" r="r" b="b"/>
            <a:pathLst>
              <a:path w="506730" h="843914">
                <a:moveTo>
                  <a:pt x="506162" y="0"/>
                </a:moveTo>
                <a:lnTo>
                  <a:pt x="0" y="56239"/>
                </a:lnTo>
                <a:lnTo>
                  <a:pt x="0" y="843597"/>
                </a:lnTo>
                <a:lnTo>
                  <a:pt x="506162" y="813231"/>
                </a:lnTo>
                <a:lnTo>
                  <a:pt x="506162" y="650126"/>
                </a:lnTo>
                <a:lnTo>
                  <a:pt x="168717" y="659131"/>
                </a:lnTo>
                <a:lnTo>
                  <a:pt x="168717" y="506152"/>
                </a:lnTo>
                <a:lnTo>
                  <a:pt x="506162" y="482540"/>
                </a:lnTo>
                <a:lnTo>
                  <a:pt x="506162" y="337434"/>
                </a:lnTo>
                <a:lnTo>
                  <a:pt x="132728" y="337434"/>
                </a:lnTo>
                <a:lnTo>
                  <a:pt x="141723" y="224956"/>
                </a:lnTo>
                <a:lnTo>
                  <a:pt x="506162" y="168717"/>
                </a:lnTo>
                <a:lnTo>
                  <a:pt x="50616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30314" y="2425570"/>
            <a:ext cx="779145" cy="804545"/>
          </a:xfrm>
          <a:custGeom>
            <a:avLst/>
            <a:gdLst/>
            <a:ahLst/>
            <a:cxnLst/>
            <a:rect l="l" t="t" r="r" b="b"/>
            <a:pathLst>
              <a:path w="779144" h="804544">
                <a:moveTo>
                  <a:pt x="709182" y="0"/>
                </a:moveTo>
                <a:lnTo>
                  <a:pt x="481419" y="0"/>
                </a:lnTo>
                <a:lnTo>
                  <a:pt x="517408" y="393673"/>
                </a:lnTo>
                <a:lnTo>
                  <a:pt x="179963" y="410552"/>
                </a:lnTo>
                <a:lnTo>
                  <a:pt x="146225" y="16868"/>
                </a:lnTo>
                <a:lnTo>
                  <a:pt x="0" y="16868"/>
                </a:lnTo>
                <a:lnTo>
                  <a:pt x="30365" y="804226"/>
                </a:lnTo>
                <a:lnTo>
                  <a:pt x="196276" y="779484"/>
                </a:lnTo>
                <a:lnTo>
                  <a:pt x="179963" y="523031"/>
                </a:lnTo>
                <a:lnTo>
                  <a:pt x="540465" y="506162"/>
                </a:lnTo>
                <a:lnTo>
                  <a:pt x="573647" y="769924"/>
                </a:lnTo>
                <a:lnTo>
                  <a:pt x="778929" y="762615"/>
                </a:lnTo>
                <a:lnTo>
                  <a:pt x="772808" y="664322"/>
                </a:lnTo>
                <a:lnTo>
                  <a:pt x="766897" y="572807"/>
                </a:lnTo>
                <a:lnTo>
                  <a:pt x="761197" y="488072"/>
                </a:lnTo>
                <a:lnTo>
                  <a:pt x="755707" y="410116"/>
                </a:lnTo>
                <a:lnTo>
                  <a:pt x="750427" y="338938"/>
                </a:lnTo>
                <a:lnTo>
                  <a:pt x="745357" y="274540"/>
                </a:lnTo>
                <a:lnTo>
                  <a:pt x="740497" y="216920"/>
                </a:lnTo>
                <a:lnTo>
                  <a:pt x="735847" y="166079"/>
                </a:lnTo>
                <a:lnTo>
                  <a:pt x="731408" y="122017"/>
                </a:lnTo>
                <a:lnTo>
                  <a:pt x="723159" y="54229"/>
                </a:lnTo>
                <a:lnTo>
                  <a:pt x="715751" y="13557"/>
                </a:lnTo>
                <a:lnTo>
                  <a:pt x="712361" y="3389"/>
                </a:lnTo>
                <a:lnTo>
                  <a:pt x="70918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754225" y="2419952"/>
            <a:ext cx="2092960" cy="825500"/>
          </a:xfrm>
          <a:custGeom>
            <a:avLst/>
            <a:gdLst/>
            <a:ahLst/>
            <a:cxnLst/>
            <a:rect l="l" t="t" r="r" b="b"/>
            <a:pathLst>
              <a:path w="2092960" h="825500">
                <a:moveTo>
                  <a:pt x="731113" y="798601"/>
                </a:moveTo>
                <a:lnTo>
                  <a:pt x="666610" y="573633"/>
                </a:lnTo>
                <a:lnTo>
                  <a:pt x="627265" y="436410"/>
                </a:lnTo>
                <a:lnTo>
                  <a:pt x="537603" y="123723"/>
                </a:lnTo>
                <a:lnTo>
                  <a:pt x="506158" y="14046"/>
                </a:lnTo>
                <a:lnTo>
                  <a:pt x="449922" y="13754"/>
                </a:lnTo>
                <a:lnTo>
                  <a:pt x="449922" y="436410"/>
                </a:lnTo>
                <a:lnTo>
                  <a:pt x="224967" y="436410"/>
                </a:lnTo>
                <a:lnTo>
                  <a:pt x="316077" y="123723"/>
                </a:lnTo>
                <a:lnTo>
                  <a:pt x="449922" y="436410"/>
                </a:lnTo>
                <a:lnTo>
                  <a:pt x="449922" y="13754"/>
                </a:lnTo>
                <a:lnTo>
                  <a:pt x="193471" y="12369"/>
                </a:lnTo>
                <a:lnTo>
                  <a:pt x="0" y="798601"/>
                </a:lnTo>
                <a:lnTo>
                  <a:pt x="168719" y="798601"/>
                </a:lnTo>
                <a:lnTo>
                  <a:pt x="281203" y="573633"/>
                </a:lnTo>
                <a:lnTo>
                  <a:pt x="393687" y="573633"/>
                </a:lnTo>
                <a:lnTo>
                  <a:pt x="506158" y="798601"/>
                </a:lnTo>
                <a:lnTo>
                  <a:pt x="731113" y="798601"/>
                </a:lnTo>
                <a:close/>
              </a:path>
              <a:path w="2092960" h="825500">
                <a:moveTo>
                  <a:pt x="1403184" y="0"/>
                </a:moveTo>
                <a:lnTo>
                  <a:pt x="1287894" y="0"/>
                </a:lnTo>
                <a:lnTo>
                  <a:pt x="1265402" y="307632"/>
                </a:lnTo>
                <a:lnTo>
                  <a:pt x="1074178" y="404926"/>
                </a:lnTo>
                <a:lnTo>
                  <a:pt x="933577" y="313258"/>
                </a:lnTo>
                <a:lnTo>
                  <a:pt x="885786" y="11252"/>
                </a:lnTo>
                <a:lnTo>
                  <a:pt x="763181" y="11252"/>
                </a:lnTo>
                <a:lnTo>
                  <a:pt x="772172" y="404926"/>
                </a:lnTo>
                <a:lnTo>
                  <a:pt x="1017943" y="629881"/>
                </a:lnTo>
                <a:lnTo>
                  <a:pt x="1228852" y="517410"/>
                </a:lnTo>
                <a:lnTo>
                  <a:pt x="1234478" y="825042"/>
                </a:lnTo>
                <a:lnTo>
                  <a:pt x="1403184" y="798601"/>
                </a:lnTo>
                <a:lnTo>
                  <a:pt x="1403184" y="0"/>
                </a:lnTo>
                <a:close/>
              </a:path>
              <a:path w="2092960" h="825500">
                <a:moveTo>
                  <a:pt x="2092693" y="809853"/>
                </a:moveTo>
                <a:lnTo>
                  <a:pt x="2030831" y="11252"/>
                </a:lnTo>
                <a:lnTo>
                  <a:pt x="1805863" y="5626"/>
                </a:lnTo>
                <a:lnTo>
                  <a:pt x="1659648" y="461162"/>
                </a:lnTo>
                <a:lnTo>
                  <a:pt x="1607908" y="28117"/>
                </a:lnTo>
                <a:lnTo>
                  <a:pt x="1445933" y="5626"/>
                </a:lnTo>
                <a:lnTo>
                  <a:pt x="1488668" y="798601"/>
                </a:lnTo>
                <a:lnTo>
                  <a:pt x="1682140" y="804227"/>
                </a:lnTo>
                <a:lnTo>
                  <a:pt x="1840738" y="292442"/>
                </a:lnTo>
                <a:lnTo>
                  <a:pt x="1884616" y="798601"/>
                </a:lnTo>
                <a:lnTo>
                  <a:pt x="2092693" y="80985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909357" y="2425570"/>
            <a:ext cx="779145" cy="804545"/>
          </a:xfrm>
          <a:custGeom>
            <a:avLst/>
            <a:gdLst/>
            <a:ahLst/>
            <a:cxnLst/>
            <a:rect l="l" t="t" r="r" b="b"/>
            <a:pathLst>
              <a:path w="779145" h="804544">
                <a:moveTo>
                  <a:pt x="709182" y="0"/>
                </a:moveTo>
                <a:lnTo>
                  <a:pt x="481419" y="0"/>
                </a:lnTo>
                <a:lnTo>
                  <a:pt x="517408" y="393673"/>
                </a:lnTo>
                <a:lnTo>
                  <a:pt x="179963" y="410552"/>
                </a:lnTo>
                <a:lnTo>
                  <a:pt x="146225" y="16868"/>
                </a:lnTo>
                <a:lnTo>
                  <a:pt x="0" y="16868"/>
                </a:lnTo>
                <a:lnTo>
                  <a:pt x="30365" y="804226"/>
                </a:lnTo>
                <a:lnTo>
                  <a:pt x="196276" y="779484"/>
                </a:lnTo>
                <a:lnTo>
                  <a:pt x="179963" y="523031"/>
                </a:lnTo>
                <a:lnTo>
                  <a:pt x="540465" y="506162"/>
                </a:lnTo>
                <a:lnTo>
                  <a:pt x="573647" y="769924"/>
                </a:lnTo>
                <a:lnTo>
                  <a:pt x="778929" y="762615"/>
                </a:lnTo>
                <a:lnTo>
                  <a:pt x="772808" y="664322"/>
                </a:lnTo>
                <a:lnTo>
                  <a:pt x="766897" y="572807"/>
                </a:lnTo>
                <a:lnTo>
                  <a:pt x="761197" y="488072"/>
                </a:lnTo>
                <a:lnTo>
                  <a:pt x="755707" y="410116"/>
                </a:lnTo>
                <a:lnTo>
                  <a:pt x="750427" y="338938"/>
                </a:lnTo>
                <a:lnTo>
                  <a:pt x="745357" y="274540"/>
                </a:lnTo>
                <a:lnTo>
                  <a:pt x="740497" y="216920"/>
                </a:lnTo>
                <a:lnTo>
                  <a:pt x="735847" y="166079"/>
                </a:lnTo>
                <a:lnTo>
                  <a:pt x="731408" y="122017"/>
                </a:lnTo>
                <a:lnTo>
                  <a:pt x="723159" y="54229"/>
                </a:lnTo>
                <a:lnTo>
                  <a:pt x="715751" y="13557"/>
                </a:lnTo>
                <a:lnTo>
                  <a:pt x="712361" y="3389"/>
                </a:lnTo>
                <a:lnTo>
                  <a:pt x="70918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733269" y="2432313"/>
            <a:ext cx="731520" cy="786765"/>
          </a:xfrm>
          <a:custGeom>
            <a:avLst/>
            <a:gdLst/>
            <a:ahLst/>
            <a:cxnLst/>
            <a:rect l="l" t="t" r="r" b="b"/>
            <a:pathLst>
              <a:path w="731520" h="786764">
                <a:moveTo>
                  <a:pt x="193470" y="0"/>
                </a:moveTo>
                <a:lnTo>
                  <a:pt x="0" y="786237"/>
                </a:lnTo>
                <a:lnTo>
                  <a:pt x="168727" y="786237"/>
                </a:lnTo>
                <a:lnTo>
                  <a:pt x="281206" y="561270"/>
                </a:lnTo>
                <a:lnTo>
                  <a:pt x="666613" y="561270"/>
                </a:lnTo>
                <a:lnTo>
                  <a:pt x="627268" y="424049"/>
                </a:lnTo>
                <a:lnTo>
                  <a:pt x="224966" y="424049"/>
                </a:lnTo>
                <a:lnTo>
                  <a:pt x="316074" y="111357"/>
                </a:lnTo>
                <a:lnTo>
                  <a:pt x="537609" y="111357"/>
                </a:lnTo>
                <a:lnTo>
                  <a:pt x="506162" y="1685"/>
                </a:lnTo>
                <a:lnTo>
                  <a:pt x="193470" y="0"/>
                </a:lnTo>
                <a:close/>
              </a:path>
              <a:path w="731520" h="786764">
                <a:moveTo>
                  <a:pt x="666613" y="561270"/>
                </a:moveTo>
                <a:lnTo>
                  <a:pt x="393684" y="561270"/>
                </a:lnTo>
                <a:lnTo>
                  <a:pt x="506162" y="786237"/>
                </a:lnTo>
                <a:lnTo>
                  <a:pt x="731119" y="786237"/>
                </a:lnTo>
                <a:lnTo>
                  <a:pt x="666613" y="561270"/>
                </a:lnTo>
                <a:close/>
              </a:path>
              <a:path w="731520" h="786764">
                <a:moveTo>
                  <a:pt x="537609" y="111357"/>
                </a:moveTo>
                <a:lnTo>
                  <a:pt x="316074" y="111357"/>
                </a:lnTo>
                <a:lnTo>
                  <a:pt x="449923" y="424049"/>
                </a:lnTo>
                <a:lnTo>
                  <a:pt x="627268" y="424049"/>
                </a:lnTo>
                <a:lnTo>
                  <a:pt x="537609" y="11135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15004" y="2374953"/>
            <a:ext cx="506730" cy="843915"/>
          </a:xfrm>
          <a:custGeom>
            <a:avLst/>
            <a:gdLst/>
            <a:ahLst/>
            <a:cxnLst/>
            <a:rect l="l" t="t" r="r" b="b"/>
            <a:pathLst>
              <a:path w="506729" h="843914">
                <a:moveTo>
                  <a:pt x="506162" y="0"/>
                </a:moveTo>
                <a:lnTo>
                  <a:pt x="0" y="56239"/>
                </a:lnTo>
                <a:lnTo>
                  <a:pt x="0" y="843597"/>
                </a:lnTo>
                <a:lnTo>
                  <a:pt x="506162" y="813231"/>
                </a:lnTo>
                <a:lnTo>
                  <a:pt x="506162" y="650126"/>
                </a:lnTo>
                <a:lnTo>
                  <a:pt x="168717" y="659131"/>
                </a:lnTo>
                <a:lnTo>
                  <a:pt x="168717" y="506152"/>
                </a:lnTo>
                <a:lnTo>
                  <a:pt x="506162" y="482540"/>
                </a:lnTo>
                <a:lnTo>
                  <a:pt x="506162" y="337434"/>
                </a:lnTo>
                <a:lnTo>
                  <a:pt x="132728" y="337434"/>
                </a:lnTo>
                <a:lnTo>
                  <a:pt x="141723" y="224956"/>
                </a:lnTo>
                <a:lnTo>
                  <a:pt x="506162" y="168717"/>
                </a:lnTo>
                <a:lnTo>
                  <a:pt x="50616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089217" y="2431193"/>
            <a:ext cx="664210" cy="787400"/>
          </a:xfrm>
          <a:custGeom>
            <a:avLst/>
            <a:gdLst/>
            <a:ahLst/>
            <a:cxnLst/>
            <a:rect l="l" t="t" r="r" b="b"/>
            <a:pathLst>
              <a:path w="664209" h="787400">
                <a:moveTo>
                  <a:pt x="663634" y="0"/>
                </a:moveTo>
                <a:lnTo>
                  <a:pt x="0" y="0"/>
                </a:lnTo>
                <a:lnTo>
                  <a:pt x="0" y="186716"/>
                </a:lnTo>
                <a:lnTo>
                  <a:pt x="219333" y="201334"/>
                </a:lnTo>
                <a:lnTo>
                  <a:pt x="195156" y="787358"/>
                </a:lnTo>
                <a:lnTo>
                  <a:pt x="526968" y="787358"/>
                </a:lnTo>
                <a:lnTo>
                  <a:pt x="444290" y="224956"/>
                </a:lnTo>
                <a:lnTo>
                  <a:pt x="663634" y="190088"/>
                </a:lnTo>
                <a:lnTo>
                  <a:pt x="6636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100977" y="2425570"/>
            <a:ext cx="562610" cy="798830"/>
          </a:xfrm>
          <a:custGeom>
            <a:avLst/>
            <a:gdLst/>
            <a:ahLst/>
            <a:cxnLst/>
            <a:rect l="l" t="t" r="r" b="b"/>
            <a:pathLst>
              <a:path w="562609" h="798830">
                <a:moveTo>
                  <a:pt x="431358" y="0"/>
                </a:moveTo>
                <a:lnTo>
                  <a:pt x="56239" y="5622"/>
                </a:lnTo>
                <a:lnTo>
                  <a:pt x="0" y="798603"/>
                </a:lnTo>
                <a:lnTo>
                  <a:pt x="161408" y="792981"/>
                </a:lnTo>
                <a:lnTo>
                  <a:pt x="201334" y="547773"/>
                </a:lnTo>
                <a:lnTo>
                  <a:pt x="532025" y="533156"/>
                </a:lnTo>
                <a:lnTo>
                  <a:pt x="546926" y="384679"/>
                </a:lnTo>
                <a:lnTo>
                  <a:pt x="208087" y="384679"/>
                </a:lnTo>
                <a:lnTo>
                  <a:pt x="234516" y="143409"/>
                </a:lnTo>
                <a:lnTo>
                  <a:pt x="512854" y="143409"/>
                </a:lnTo>
                <a:lnTo>
                  <a:pt x="431358" y="0"/>
                </a:lnTo>
                <a:close/>
              </a:path>
              <a:path w="562609" h="798830">
                <a:moveTo>
                  <a:pt x="512854" y="143409"/>
                </a:moveTo>
                <a:lnTo>
                  <a:pt x="234516" y="143409"/>
                </a:lnTo>
                <a:lnTo>
                  <a:pt x="399296" y="224956"/>
                </a:lnTo>
                <a:lnTo>
                  <a:pt x="381307" y="358805"/>
                </a:lnTo>
                <a:lnTo>
                  <a:pt x="208087" y="384679"/>
                </a:lnTo>
                <a:lnTo>
                  <a:pt x="546926" y="384679"/>
                </a:lnTo>
                <a:lnTo>
                  <a:pt x="562391" y="230579"/>
                </a:lnTo>
                <a:lnTo>
                  <a:pt x="512854" y="14340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708366" y="2427268"/>
            <a:ext cx="2184400" cy="802640"/>
          </a:xfrm>
          <a:custGeom>
            <a:avLst/>
            <a:gdLst/>
            <a:ahLst/>
            <a:cxnLst/>
            <a:rect l="l" t="t" r="r" b="b"/>
            <a:pathLst>
              <a:path w="2184400" h="802639">
                <a:moveTo>
                  <a:pt x="731113" y="791286"/>
                </a:moveTo>
                <a:lnTo>
                  <a:pt x="666610" y="566318"/>
                </a:lnTo>
                <a:lnTo>
                  <a:pt x="627265" y="429094"/>
                </a:lnTo>
                <a:lnTo>
                  <a:pt x="537603" y="116408"/>
                </a:lnTo>
                <a:lnTo>
                  <a:pt x="506158" y="6731"/>
                </a:lnTo>
                <a:lnTo>
                  <a:pt x="449922" y="6438"/>
                </a:lnTo>
                <a:lnTo>
                  <a:pt x="449922" y="429094"/>
                </a:lnTo>
                <a:lnTo>
                  <a:pt x="224967" y="429094"/>
                </a:lnTo>
                <a:lnTo>
                  <a:pt x="316077" y="116408"/>
                </a:lnTo>
                <a:lnTo>
                  <a:pt x="449922" y="429094"/>
                </a:lnTo>
                <a:lnTo>
                  <a:pt x="449922" y="6438"/>
                </a:lnTo>
                <a:lnTo>
                  <a:pt x="193471" y="5054"/>
                </a:lnTo>
                <a:lnTo>
                  <a:pt x="0" y="791286"/>
                </a:lnTo>
                <a:lnTo>
                  <a:pt x="168732" y="791286"/>
                </a:lnTo>
                <a:lnTo>
                  <a:pt x="281203" y="566318"/>
                </a:lnTo>
                <a:lnTo>
                  <a:pt x="393687" y="566318"/>
                </a:lnTo>
                <a:lnTo>
                  <a:pt x="506158" y="791286"/>
                </a:lnTo>
                <a:lnTo>
                  <a:pt x="731113" y="791286"/>
                </a:lnTo>
                <a:close/>
              </a:path>
              <a:path w="2184400" h="802639">
                <a:moveTo>
                  <a:pt x="1387436" y="595579"/>
                </a:moveTo>
                <a:lnTo>
                  <a:pt x="1330172" y="457796"/>
                </a:lnTo>
                <a:lnTo>
                  <a:pt x="1279461" y="335749"/>
                </a:lnTo>
                <a:lnTo>
                  <a:pt x="1248524" y="334505"/>
                </a:lnTo>
                <a:lnTo>
                  <a:pt x="1248524" y="582650"/>
                </a:lnTo>
                <a:lnTo>
                  <a:pt x="939203" y="698500"/>
                </a:lnTo>
                <a:lnTo>
                  <a:pt x="960018" y="457796"/>
                </a:lnTo>
                <a:lnTo>
                  <a:pt x="1248524" y="582650"/>
                </a:lnTo>
                <a:lnTo>
                  <a:pt x="1248524" y="334505"/>
                </a:lnTo>
                <a:lnTo>
                  <a:pt x="944829" y="322262"/>
                </a:lnTo>
                <a:lnTo>
                  <a:pt x="985316" y="146215"/>
                </a:lnTo>
                <a:lnTo>
                  <a:pt x="1291272" y="116408"/>
                </a:lnTo>
                <a:lnTo>
                  <a:pt x="1310386" y="3937"/>
                </a:lnTo>
                <a:lnTo>
                  <a:pt x="798601" y="3937"/>
                </a:lnTo>
                <a:lnTo>
                  <a:pt x="770483" y="802551"/>
                </a:lnTo>
                <a:lnTo>
                  <a:pt x="1254150" y="785660"/>
                </a:lnTo>
                <a:lnTo>
                  <a:pt x="1315275" y="698500"/>
                </a:lnTo>
                <a:lnTo>
                  <a:pt x="1387436" y="595579"/>
                </a:lnTo>
                <a:close/>
              </a:path>
              <a:path w="2184400" h="802639">
                <a:moveTo>
                  <a:pt x="2184362" y="360502"/>
                </a:moveTo>
                <a:lnTo>
                  <a:pt x="2152281" y="156349"/>
                </a:lnTo>
                <a:lnTo>
                  <a:pt x="2145563" y="113601"/>
                </a:lnTo>
                <a:lnTo>
                  <a:pt x="2016201" y="61087"/>
                </a:lnTo>
                <a:lnTo>
                  <a:pt x="2016201" y="503351"/>
                </a:lnTo>
                <a:lnTo>
                  <a:pt x="1881784" y="635508"/>
                </a:lnTo>
                <a:lnTo>
                  <a:pt x="1669757" y="609079"/>
                </a:lnTo>
                <a:lnTo>
                  <a:pt x="1593278" y="344741"/>
                </a:lnTo>
                <a:lnTo>
                  <a:pt x="1728812" y="156349"/>
                </a:lnTo>
                <a:lnTo>
                  <a:pt x="1997646" y="221576"/>
                </a:lnTo>
                <a:lnTo>
                  <a:pt x="2016201" y="503351"/>
                </a:lnTo>
                <a:lnTo>
                  <a:pt x="2016201" y="61087"/>
                </a:lnTo>
                <a:lnTo>
                  <a:pt x="1918347" y="21361"/>
                </a:lnTo>
                <a:lnTo>
                  <a:pt x="1577530" y="0"/>
                </a:lnTo>
                <a:lnTo>
                  <a:pt x="1429626" y="227215"/>
                </a:lnTo>
                <a:lnTo>
                  <a:pt x="1429626" y="511225"/>
                </a:lnTo>
                <a:lnTo>
                  <a:pt x="1557845" y="777798"/>
                </a:lnTo>
                <a:lnTo>
                  <a:pt x="1918347" y="795235"/>
                </a:lnTo>
                <a:lnTo>
                  <a:pt x="2165248" y="681621"/>
                </a:lnTo>
                <a:lnTo>
                  <a:pt x="2167991" y="635508"/>
                </a:lnTo>
                <a:lnTo>
                  <a:pt x="2184362" y="36050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9940544" y="2431205"/>
            <a:ext cx="2138045" cy="787400"/>
          </a:xfrm>
          <a:custGeom>
            <a:avLst/>
            <a:gdLst/>
            <a:ahLst/>
            <a:cxnLst/>
            <a:rect l="l" t="t" r="r" b="b"/>
            <a:pathLst>
              <a:path w="2138045" h="787400">
                <a:moveTo>
                  <a:pt x="663625" y="0"/>
                </a:moveTo>
                <a:lnTo>
                  <a:pt x="0" y="0"/>
                </a:lnTo>
                <a:lnTo>
                  <a:pt x="0" y="186715"/>
                </a:lnTo>
                <a:lnTo>
                  <a:pt x="219329" y="201333"/>
                </a:lnTo>
                <a:lnTo>
                  <a:pt x="195148" y="787349"/>
                </a:lnTo>
                <a:lnTo>
                  <a:pt x="526961" y="787349"/>
                </a:lnTo>
                <a:lnTo>
                  <a:pt x="444284" y="224955"/>
                </a:lnTo>
                <a:lnTo>
                  <a:pt x="663625" y="190080"/>
                </a:lnTo>
                <a:lnTo>
                  <a:pt x="663625" y="0"/>
                </a:lnTo>
                <a:close/>
              </a:path>
              <a:path w="2138045" h="787400">
                <a:moveTo>
                  <a:pt x="1434655" y="787349"/>
                </a:moveTo>
                <a:lnTo>
                  <a:pt x="1370152" y="562381"/>
                </a:lnTo>
                <a:lnTo>
                  <a:pt x="1330807" y="425157"/>
                </a:lnTo>
                <a:lnTo>
                  <a:pt x="1241145" y="112471"/>
                </a:lnTo>
                <a:lnTo>
                  <a:pt x="1209700" y="2794"/>
                </a:lnTo>
                <a:lnTo>
                  <a:pt x="1153452" y="2501"/>
                </a:lnTo>
                <a:lnTo>
                  <a:pt x="1153452" y="425157"/>
                </a:lnTo>
                <a:lnTo>
                  <a:pt x="928497" y="425157"/>
                </a:lnTo>
                <a:lnTo>
                  <a:pt x="1019606" y="112471"/>
                </a:lnTo>
                <a:lnTo>
                  <a:pt x="1153452" y="425157"/>
                </a:lnTo>
                <a:lnTo>
                  <a:pt x="1153452" y="2501"/>
                </a:lnTo>
                <a:lnTo>
                  <a:pt x="897001" y="1117"/>
                </a:lnTo>
                <a:lnTo>
                  <a:pt x="703529" y="787349"/>
                </a:lnTo>
                <a:lnTo>
                  <a:pt x="872261" y="787349"/>
                </a:lnTo>
                <a:lnTo>
                  <a:pt x="984745" y="562381"/>
                </a:lnTo>
                <a:lnTo>
                  <a:pt x="1097216" y="562381"/>
                </a:lnTo>
                <a:lnTo>
                  <a:pt x="1209700" y="787349"/>
                </a:lnTo>
                <a:lnTo>
                  <a:pt x="1434655" y="787349"/>
                </a:lnTo>
                <a:close/>
              </a:path>
              <a:path w="2138045" h="787400">
                <a:moveTo>
                  <a:pt x="2137638" y="0"/>
                </a:moveTo>
                <a:lnTo>
                  <a:pt x="1474000" y="0"/>
                </a:lnTo>
                <a:lnTo>
                  <a:pt x="1474000" y="186715"/>
                </a:lnTo>
                <a:lnTo>
                  <a:pt x="1693341" y="201333"/>
                </a:lnTo>
                <a:lnTo>
                  <a:pt x="1669161" y="787349"/>
                </a:lnTo>
                <a:lnTo>
                  <a:pt x="2000973" y="787349"/>
                </a:lnTo>
                <a:lnTo>
                  <a:pt x="1918296" y="224955"/>
                </a:lnTo>
                <a:lnTo>
                  <a:pt x="2137638" y="190080"/>
                </a:lnTo>
                <a:lnTo>
                  <a:pt x="213763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2137839" y="2419947"/>
            <a:ext cx="610235" cy="815975"/>
          </a:xfrm>
          <a:custGeom>
            <a:avLst/>
            <a:gdLst/>
            <a:ahLst/>
            <a:cxnLst/>
            <a:rect l="l" t="t" r="r" b="b"/>
            <a:pathLst>
              <a:path w="610234" h="815975">
                <a:moveTo>
                  <a:pt x="14062" y="0"/>
                </a:moveTo>
                <a:lnTo>
                  <a:pt x="0" y="799169"/>
                </a:lnTo>
                <a:lnTo>
                  <a:pt x="479734" y="815483"/>
                </a:lnTo>
                <a:lnTo>
                  <a:pt x="562181" y="686125"/>
                </a:lnTo>
                <a:lnTo>
                  <a:pt x="189533" y="686125"/>
                </a:lnTo>
                <a:lnTo>
                  <a:pt x="210904" y="461169"/>
                </a:lnTo>
                <a:lnTo>
                  <a:pt x="541590" y="461169"/>
                </a:lnTo>
                <a:lnTo>
                  <a:pt x="497733" y="365559"/>
                </a:lnTo>
                <a:lnTo>
                  <a:pt x="191219" y="348680"/>
                </a:lnTo>
                <a:lnTo>
                  <a:pt x="210904" y="11245"/>
                </a:lnTo>
                <a:lnTo>
                  <a:pt x="14062" y="0"/>
                </a:lnTo>
                <a:close/>
              </a:path>
              <a:path w="610234" h="815975">
                <a:moveTo>
                  <a:pt x="541590" y="461169"/>
                </a:moveTo>
                <a:lnTo>
                  <a:pt x="210904" y="461169"/>
                </a:lnTo>
                <a:lnTo>
                  <a:pt x="461169" y="629886"/>
                </a:lnTo>
                <a:lnTo>
                  <a:pt x="189533" y="686125"/>
                </a:lnTo>
                <a:lnTo>
                  <a:pt x="562181" y="686125"/>
                </a:lnTo>
                <a:lnTo>
                  <a:pt x="610211" y="610766"/>
                </a:lnTo>
                <a:lnTo>
                  <a:pt x="541590" y="46116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925078" y="3687311"/>
            <a:ext cx="3811904" cy="814705"/>
            <a:chOff x="925078" y="3687311"/>
            <a:chExt cx="3811904" cy="814705"/>
          </a:xfrm>
        </p:grpSpPr>
        <p:sp>
          <p:nvSpPr>
            <p:cNvPr id="37" name="object 37"/>
            <p:cNvSpPr/>
            <p:nvPr/>
          </p:nvSpPr>
          <p:spPr>
            <a:xfrm>
              <a:off x="930314" y="3692547"/>
              <a:ext cx="779145" cy="804545"/>
            </a:xfrm>
            <a:custGeom>
              <a:avLst/>
              <a:gdLst/>
              <a:ahLst/>
              <a:cxnLst/>
              <a:rect l="l" t="t" r="r" b="b"/>
              <a:pathLst>
                <a:path w="779144" h="804545">
                  <a:moveTo>
                    <a:pt x="709182" y="0"/>
                  </a:moveTo>
                  <a:lnTo>
                    <a:pt x="481419" y="0"/>
                  </a:lnTo>
                  <a:lnTo>
                    <a:pt x="517408" y="393673"/>
                  </a:lnTo>
                  <a:lnTo>
                    <a:pt x="179963" y="410552"/>
                  </a:lnTo>
                  <a:lnTo>
                    <a:pt x="146225" y="16868"/>
                  </a:lnTo>
                  <a:lnTo>
                    <a:pt x="0" y="16868"/>
                  </a:lnTo>
                  <a:lnTo>
                    <a:pt x="30365" y="804226"/>
                  </a:lnTo>
                  <a:lnTo>
                    <a:pt x="196276" y="779484"/>
                  </a:lnTo>
                  <a:lnTo>
                    <a:pt x="179963" y="523031"/>
                  </a:lnTo>
                  <a:lnTo>
                    <a:pt x="540465" y="506162"/>
                  </a:lnTo>
                  <a:lnTo>
                    <a:pt x="573647" y="769924"/>
                  </a:lnTo>
                  <a:lnTo>
                    <a:pt x="778929" y="762615"/>
                  </a:lnTo>
                  <a:lnTo>
                    <a:pt x="772808" y="664322"/>
                  </a:lnTo>
                  <a:lnTo>
                    <a:pt x="766897" y="572807"/>
                  </a:lnTo>
                  <a:lnTo>
                    <a:pt x="761197" y="488072"/>
                  </a:lnTo>
                  <a:lnTo>
                    <a:pt x="755707" y="410116"/>
                  </a:lnTo>
                  <a:lnTo>
                    <a:pt x="750427" y="338938"/>
                  </a:lnTo>
                  <a:lnTo>
                    <a:pt x="745357" y="274540"/>
                  </a:lnTo>
                  <a:lnTo>
                    <a:pt x="740497" y="216920"/>
                  </a:lnTo>
                  <a:lnTo>
                    <a:pt x="735847" y="166079"/>
                  </a:lnTo>
                  <a:lnTo>
                    <a:pt x="731408" y="122017"/>
                  </a:lnTo>
                  <a:lnTo>
                    <a:pt x="723159" y="54229"/>
                  </a:lnTo>
                  <a:lnTo>
                    <a:pt x="715751" y="13557"/>
                  </a:lnTo>
                  <a:lnTo>
                    <a:pt x="712361" y="3389"/>
                  </a:lnTo>
                  <a:lnTo>
                    <a:pt x="709182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30314" y="3692547"/>
              <a:ext cx="779145" cy="804545"/>
            </a:xfrm>
            <a:custGeom>
              <a:avLst/>
              <a:gdLst/>
              <a:ahLst/>
              <a:cxnLst/>
              <a:rect l="l" t="t" r="r" b="b"/>
              <a:pathLst>
                <a:path w="779144" h="804545">
                  <a:moveTo>
                    <a:pt x="0" y="16868"/>
                  </a:moveTo>
                  <a:lnTo>
                    <a:pt x="146225" y="16868"/>
                  </a:lnTo>
                  <a:lnTo>
                    <a:pt x="179963" y="410552"/>
                  </a:lnTo>
                  <a:lnTo>
                    <a:pt x="517408" y="393673"/>
                  </a:lnTo>
                  <a:lnTo>
                    <a:pt x="481419" y="0"/>
                  </a:lnTo>
                  <a:lnTo>
                    <a:pt x="709182" y="0"/>
                  </a:lnTo>
                  <a:lnTo>
                    <a:pt x="723159" y="54229"/>
                  </a:lnTo>
                  <a:lnTo>
                    <a:pt x="731408" y="122017"/>
                  </a:lnTo>
                  <a:lnTo>
                    <a:pt x="735847" y="166079"/>
                  </a:lnTo>
                  <a:lnTo>
                    <a:pt x="740497" y="216920"/>
                  </a:lnTo>
                  <a:lnTo>
                    <a:pt x="745357" y="274540"/>
                  </a:lnTo>
                  <a:lnTo>
                    <a:pt x="750427" y="338938"/>
                  </a:lnTo>
                  <a:lnTo>
                    <a:pt x="755707" y="410116"/>
                  </a:lnTo>
                  <a:lnTo>
                    <a:pt x="761197" y="488072"/>
                  </a:lnTo>
                  <a:lnTo>
                    <a:pt x="766897" y="572807"/>
                  </a:lnTo>
                  <a:lnTo>
                    <a:pt x="772808" y="664322"/>
                  </a:lnTo>
                  <a:lnTo>
                    <a:pt x="778929" y="762615"/>
                  </a:lnTo>
                  <a:lnTo>
                    <a:pt x="573647" y="769924"/>
                  </a:lnTo>
                  <a:lnTo>
                    <a:pt x="540465" y="506162"/>
                  </a:lnTo>
                  <a:lnTo>
                    <a:pt x="179963" y="523031"/>
                  </a:lnTo>
                  <a:lnTo>
                    <a:pt x="196276" y="779484"/>
                  </a:lnTo>
                  <a:lnTo>
                    <a:pt x="30365" y="804226"/>
                  </a:lnTo>
                  <a:lnTo>
                    <a:pt x="0" y="16868"/>
                  </a:lnTo>
                  <a:close/>
                </a:path>
              </a:pathLst>
            </a:custGeom>
            <a:ln w="10470">
              <a:solidFill>
                <a:srgbClr val="C6E94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754229" y="3699290"/>
              <a:ext cx="731520" cy="786765"/>
            </a:xfrm>
            <a:custGeom>
              <a:avLst/>
              <a:gdLst/>
              <a:ahLst/>
              <a:cxnLst/>
              <a:rect l="l" t="t" r="r" b="b"/>
              <a:pathLst>
                <a:path w="731519" h="786764">
                  <a:moveTo>
                    <a:pt x="193470" y="0"/>
                  </a:moveTo>
                  <a:lnTo>
                    <a:pt x="0" y="786237"/>
                  </a:lnTo>
                  <a:lnTo>
                    <a:pt x="168727" y="786237"/>
                  </a:lnTo>
                  <a:lnTo>
                    <a:pt x="281206" y="561270"/>
                  </a:lnTo>
                  <a:lnTo>
                    <a:pt x="666613" y="561270"/>
                  </a:lnTo>
                  <a:lnTo>
                    <a:pt x="627268" y="424049"/>
                  </a:lnTo>
                  <a:lnTo>
                    <a:pt x="224966" y="424049"/>
                  </a:lnTo>
                  <a:lnTo>
                    <a:pt x="316074" y="111357"/>
                  </a:lnTo>
                  <a:lnTo>
                    <a:pt x="537609" y="111357"/>
                  </a:lnTo>
                  <a:lnTo>
                    <a:pt x="506162" y="1685"/>
                  </a:lnTo>
                  <a:lnTo>
                    <a:pt x="193470" y="0"/>
                  </a:lnTo>
                  <a:close/>
                </a:path>
                <a:path w="731519" h="786764">
                  <a:moveTo>
                    <a:pt x="666613" y="561270"/>
                  </a:moveTo>
                  <a:lnTo>
                    <a:pt x="393684" y="561270"/>
                  </a:lnTo>
                  <a:lnTo>
                    <a:pt x="506162" y="786237"/>
                  </a:lnTo>
                  <a:lnTo>
                    <a:pt x="731119" y="786237"/>
                  </a:lnTo>
                  <a:lnTo>
                    <a:pt x="666613" y="561270"/>
                  </a:lnTo>
                  <a:close/>
                </a:path>
                <a:path w="731519" h="786764">
                  <a:moveTo>
                    <a:pt x="537609" y="111357"/>
                  </a:moveTo>
                  <a:lnTo>
                    <a:pt x="316074" y="111357"/>
                  </a:lnTo>
                  <a:lnTo>
                    <a:pt x="449923" y="424049"/>
                  </a:lnTo>
                  <a:lnTo>
                    <a:pt x="627268" y="424049"/>
                  </a:lnTo>
                  <a:lnTo>
                    <a:pt x="537609" y="111357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754229" y="3699290"/>
              <a:ext cx="731520" cy="786765"/>
            </a:xfrm>
            <a:custGeom>
              <a:avLst/>
              <a:gdLst/>
              <a:ahLst/>
              <a:cxnLst/>
              <a:rect l="l" t="t" r="r" b="b"/>
              <a:pathLst>
                <a:path w="731519" h="786764">
                  <a:moveTo>
                    <a:pt x="449923" y="424049"/>
                  </a:moveTo>
                  <a:lnTo>
                    <a:pt x="316074" y="111357"/>
                  </a:lnTo>
                  <a:lnTo>
                    <a:pt x="224966" y="424049"/>
                  </a:lnTo>
                  <a:lnTo>
                    <a:pt x="449923" y="424049"/>
                  </a:lnTo>
                  <a:close/>
                </a:path>
                <a:path w="731519" h="786764">
                  <a:moveTo>
                    <a:pt x="731119" y="786237"/>
                  </a:moveTo>
                  <a:lnTo>
                    <a:pt x="506162" y="786237"/>
                  </a:lnTo>
                  <a:lnTo>
                    <a:pt x="393684" y="561270"/>
                  </a:lnTo>
                  <a:lnTo>
                    <a:pt x="281206" y="561270"/>
                  </a:lnTo>
                  <a:lnTo>
                    <a:pt x="168727" y="786237"/>
                  </a:lnTo>
                  <a:lnTo>
                    <a:pt x="0" y="786237"/>
                  </a:lnTo>
                  <a:lnTo>
                    <a:pt x="193470" y="0"/>
                  </a:lnTo>
                  <a:lnTo>
                    <a:pt x="506162" y="1685"/>
                  </a:lnTo>
                  <a:lnTo>
                    <a:pt x="731119" y="786237"/>
                  </a:lnTo>
                  <a:close/>
                </a:path>
              </a:pathLst>
            </a:custGeom>
            <a:ln w="10470">
              <a:solidFill>
                <a:srgbClr val="C6E94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515158" y="3694233"/>
              <a:ext cx="755015" cy="795655"/>
            </a:xfrm>
            <a:custGeom>
              <a:avLst/>
              <a:gdLst/>
              <a:ahLst/>
              <a:cxnLst/>
              <a:rect l="l" t="t" r="r" b="b"/>
              <a:pathLst>
                <a:path w="755014" h="795654">
                  <a:moveTo>
                    <a:pt x="147911" y="0"/>
                  </a:moveTo>
                  <a:lnTo>
                    <a:pt x="0" y="227218"/>
                  </a:lnTo>
                  <a:lnTo>
                    <a:pt x="0" y="511230"/>
                  </a:lnTo>
                  <a:lnTo>
                    <a:pt x="128226" y="777808"/>
                  </a:lnTo>
                  <a:lnTo>
                    <a:pt x="488728" y="795242"/>
                  </a:lnTo>
                  <a:lnTo>
                    <a:pt x="735621" y="681633"/>
                  </a:lnTo>
                  <a:lnTo>
                    <a:pt x="738367" y="635519"/>
                  </a:lnTo>
                  <a:lnTo>
                    <a:pt x="452164" y="635519"/>
                  </a:lnTo>
                  <a:lnTo>
                    <a:pt x="240139" y="609080"/>
                  </a:lnTo>
                  <a:lnTo>
                    <a:pt x="163659" y="344753"/>
                  </a:lnTo>
                  <a:lnTo>
                    <a:pt x="299195" y="156351"/>
                  </a:lnTo>
                  <a:lnTo>
                    <a:pt x="722654" y="156351"/>
                  </a:lnTo>
                  <a:lnTo>
                    <a:pt x="715936" y="113609"/>
                  </a:lnTo>
                  <a:lnTo>
                    <a:pt x="488728" y="21371"/>
                  </a:lnTo>
                  <a:lnTo>
                    <a:pt x="147911" y="0"/>
                  </a:lnTo>
                  <a:close/>
                </a:path>
                <a:path w="755014" h="795654">
                  <a:moveTo>
                    <a:pt x="722654" y="156351"/>
                  </a:moveTo>
                  <a:lnTo>
                    <a:pt x="299195" y="156351"/>
                  </a:lnTo>
                  <a:lnTo>
                    <a:pt x="568024" y="221584"/>
                  </a:lnTo>
                  <a:lnTo>
                    <a:pt x="586578" y="503356"/>
                  </a:lnTo>
                  <a:lnTo>
                    <a:pt x="452164" y="635519"/>
                  </a:lnTo>
                  <a:lnTo>
                    <a:pt x="738367" y="635519"/>
                  </a:lnTo>
                  <a:lnTo>
                    <a:pt x="754741" y="360502"/>
                  </a:lnTo>
                  <a:lnTo>
                    <a:pt x="722654" y="156351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515158" y="3694233"/>
              <a:ext cx="755015" cy="795655"/>
            </a:xfrm>
            <a:custGeom>
              <a:avLst/>
              <a:gdLst/>
              <a:ahLst/>
              <a:cxnLst/>
              <a:rect l="l" t="t" r="r" b="b"/>
              <a:pathLst>
                <a:path w="755014" h="795654">
                  <a:moveTo>
                    <a:pt x="299195" y="156351"/>
                  </a:moveTo>
                  <a:lnTo>
                    <a:pt x="163659" y="344753"/>
                  </a:lnTo>
                  <a:lnTo>
                    <a:pt x="240139" y="609080"/>
                  </a:lnTo>
                  <a:lnTo>
                    <a:pt x="452164" y="635519"/>
                  </a:lnTo>
                  <a:lnTo>
                    <a:pt x="586578" y="503356"/>
                  </a:lnTo>
                  <a:lnTo>
                    <a:pt x="568024" y="221584"/>
                  </a:lnTo>
                  <a:lnTo>
                    <a:pt x="299195" y="156351"/>
                  </a:lnTo>
                  <a:close/>
                </a:path>
                <a:path w="755014" h="795654">
                  <a:moveTo>
                    <a:pt x="147911" y="0"/>
                  </a:moveTo>
                  <a:lnTo>
                    <a:pt x="488728" y="21371"/>
                  </a:lnTo>
                  <a:lnTo>
                    <a:pt x="715936" y="113609"/>
                  </a:lnTo>
                  <a:lnTo>
                    <a:pt x="754741" y="360502"/>
                  </a:lnTo>
                  <a:lnTo>
                    <a:pt x="735621" y="681633"/>
                  </a:lnTo>
                  <a:lnTo>
                    <a:pt x="488728" y="795242"/>
                  </a:lnTo>
                  <a:lnTo>
                    <a:pt x="128226" y="777808"/>
                  </a:lnTo>
                  <a:lnTo>
                    <a:pt x="0" y="511230"/>
                  </a:lnTo>
                  <a:lnTo>
                    <a:pt x="0" y="227218"/>
                  </a:lnTo>
                  <a:lnTo>
                    <a:pt x="147911" y="0"/>
                  </a:lnTo>
                  <a:close/>
                </a:path>
              </a:pathLst>
            </a:custGeom>
            <a:ln w="10470">
              <a:solidFill>
                <a:srgbClr val="C6E94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317700" y="3698170"/>
              <a:ext cx="617220" cy="798830"/>
            </a:xfrm>
            <a:custGeom>
              <a:avLst/>
              <a:gdLst/>
              <a:ahLst/>
              <a:cxnLst/>
              <a:rect l="l" t="t" r="r" b="b"/>
              <a:pathLst>
                <a:path w="617220" h="798829">
                  <a:moveTo>
                    <a:pt x="539910" y="0"/>
                  </a:moveTo>
                  <a:lnTo>
                    <a:pt x="28124" y="0"/>
                  </a:lnTo>
                  <a:lnTo>
                    <a:pt x="0" y="798614"/>
                  </a:lnTo>
                  <a:lnTo>
                    <a:pt x="483671" y="781735"/>
                  </a:lnTo>
                  <a:lnTo>
                    <a:pt x="544792" y="694565"/>
                  </a:lnTo>
                  <a:lnTo>
                    <a:pt x="168727" y="694565"/>
                  </a:lnTo>
                  <a:lnTo>
                    <a:pt x="189533" y="453860"/>
                  </a:lnTo>
                  <a:lnTo>
                    <a:pt x="559694" y="453860"/>
                  </a:lnTo>
                  <a:lnTo>
                    <a:pt x="508979" y="331822"/>
                  </a:lnTo>
                  <a:lnTo>
                    <a:pt x="174350" y="318325"/>
                  </a:lnTo>
                  <a:lnTo>
                    <a:pt x="214841" y="142288"/>
                  </a:lnTo>
                  <a:lnTo>
                    <a:pt x="520790" y="112478"/>
                  </a:lnTo>
                  <a:lnTo>
                    <a:pt x="539910" y="0"/>
                  </a:lnTo>
                  <a:close/>
                </a:path>
                <a:path w="617220" h="798829">
                  <a:moveTo>
                    <a:pt x="559694" y="453860"/>
                  </a:moveTo>
                  <a:lnTo>
                    <a:pt x="189533" y="453860"/>
                  </a:lnTo>
                  <a:lnTo>
                    <a:pt x="478048" y="578715"/>
                  </a:lnTo>
                  <a:lnTo>
                    <a:pt x="168727" y="694565"/>
                  </a:lnTo>
                  <a:lnTo>
                    <a:pt x="544792" y="694565"/>
                  </a:lnTo>
                  <a:lnTo>
                    <a:pt x="616955" y="591646"/>
                  </a:lnTo>
                  <a:lnTo>
                    <a:pt x="559694" y="45386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317700" y="3698170"/>
              <a:ext cx="617220" cy="798830"/>
            </a:xfrm>
            <a:custGeom>
              <a:avLst/>
              <a:gdLst/>
              <a:ahLst/>
              <a:cxnLst/>
              <a:rect l="l" t="t" r="r" b="b"/>
              <a:pathLst>
                <a:path w="617220" h="798829">
                  <a:moveTo>
                    <a:pt x="189533" y="453860"/>
                  </a:moveTo>
                  <a:lnTo>
                    <a:pt x="168727" y="694565"/>
                  </a:lnTo>
                  <a:lnTo>
                    <a:pt x="478048" y="578715"/>
                  </a:lnTo>
                  <a:lnTo>
                    <a:pt x="189533" y="453860"/>
                  </a:lnTo>
                  <a:close/>
                </a:path>
                <a:path w="617220" h="798829">
                  <a:moveTo>
                    <a:pt x="520790" y="112478"/>
                  </a:moveTo>
                  <a:lnTo>
                    <a:pt x="214841" y="142288"/>
                  </a:lnTo>
                  <a:lnTo>
                    <a:pt x="174350" y="318325"/>
                  </a:lnTo>
                  <a:lnTo>
                    <a:pt x="508979" y="331822"/>
                  </a:lnTo>
                  <a:lnTo>
                    <a:pt x="616955" y="591646"/>
                  </a:lnTo>
                  <a:lnTo>
                    <a:pt x="483671" y="781735"/>
                  </a:lnTo>
                  <a:lnTo>
                    <a:pt x="0" y="798614"/>
                  </a:lnTo>
                  <a:lnTo>
                    <a:pt x="28124" y="0"/>
                  </a:lnTo>
                  <a:lnTo>
                    <a:pt x="539910" y="0"/>
                  </a:lnTo>
                  <a:lnTo>
                    <a:pt x="520790" y="112478"/>
                  </a:lnTo>
                  <a:close/>
                </a:path>
              </a:pathLst>
            </a:custGeom>
            <a:ln w="10470">
              <a:solidFill>
                <a:srgbClr val="C6E94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976842" y="3694233"/>
              <a:ext cx="755015" cy="795655"/>
            </a:xfrm>
            <a:custGeom>
              <a:avLst/>
              <a:gdLst/>
              <a:ahLst/>
              <a:cxnLst/>
              <a:rect l="l" t="t" r="r" b="b"/>
              <a:pathLst>
                <a:path w="755014" h="795654">
                  <a:moveTo>
                    <a:pt x="147911" y="0"/>
                  </a:moveTo>
                  <a:lnTo>
                    <a:pt x="0" y="227218"/>
                  </a:lnTo>
                  <a:lnTo>
                    <a:pt x="0" y="511230"/>
                  </a:lnTo>
                  <a:lnTo>
                    <a:pt x="128226" y="777808"/>
                  </a:lnTo>
                  <a:lnTo>
                    <a:pt x="488728" y="795242"/>
                  </a:lnTo>
                  <a:lnTo>
                    <a:pt x="735621" y="681633"/>
                  </a:lnTo>
                  <a:lnTo>
                    <a:pt x="738367" y="635519"/>
                  </a:lnTo>
                  <a:lnTo>
                    <a:pt x="452164" y="635519"/>
                  </a:lnTo>
                  <a:lnTo>
                    <a:pt x="240139" y="609080"/>
                  </a:lnTo>
                  <a:lnTo>
                    <a:pt x="163659" y="344753"/>
                  </a:lnTo>
                  <a:lnTo>
                    <a:pt x="299195" y="156351"/>
                  </a:lnTo>
                  <a:lnTo>
                    <a:pt x="722654" y="156351"/>
                  </a:lnTo>
                  <a:lnTo>
                    <a:pt x="715936" y="113609"/>
                  </a:lnTo>
                  <a:lnTo>
                    <a:pt x="488728" y="21371"/>
                  </a:lnTo>
                  <a:lnTo>
                    <a:pt x="147911" y="0"/>
                  </a:lnTo>
                  <a:close/>
                </a:path>
                <a:path w="755014" h="795654">
                  <a:moveTo>
                    <a:pt x="722654" y="156351"/>
                  </a:moveTo>
                  <a:lnTo>
                    <a:pt x="299195" y="156351"/>
                  </a:lnTo>
                  <a:lnTo>
                    <a:pt x="568024" y="221584"/>
                  </a:lnTo>
                  <a:lnTo>
                    <a:pt x="586578" y="503356"/>
                  </a:lnTo>
                  <a:lnTo>
                    <a:pt x="452164" y="635519"/>
                  </a:lnTo>
                  <a:lnTo>
                    <a:pt x="738367" y="635519"/>
                  </a:lnTo>
                  <a:lnTo>
                    <a:pt x="754741" y="360502"/>
                  </a:lnTo>
                  <a:lnTo>
                    <a:pt x="722654" y="156351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976842" y="3694233"/>
              <a:ext cx="755015" cy="795655"/>
            </a:xfrm>
            <a:custGeom>
              <a:avLst/>
              <a:gdLst/>
              <a:ahLst/>
              <a:cxnLst/>
              <a:rect l="l" t="t" r="r" b="b"/>
              <a:pathLst>
                <a:path w="755014" h="795654">
                  <a:moveTo>
                    <a:pt x="299195" y="156351"/>
                  </a:moveTo>
                  <a:lnTo>
                    <a:pt x="163659" y="344753"/>
                  </a:lnTo>
                  <a:lnTo>
                    <a:pt x="240139" y="609080"/>
                  </a:lnTo>
                  <a:lnTo>
                    <a:pt x="452164" y="635519"/>
                  </a:lnTo>
                  <a:lnTo>
                    <a:pt x="586578" y="503356"/>
                  </a:lnTo>
                  <a:lnTo>
                    <a:pt x="568024" y="221584"/>
                  </a:lnTo>
                  <a:lnTo>
                    <a:pt x="299195" y="156351"/>
                  </a:lnTo>
                  <a:close/>
                </a:path>
                <a:path w="755014" h="795654">
                  <a:moveTo>
                    <a:pt x="147911" y="0"/>
                  </a:moveTo>
                  <a:lnTo>
                    <a:pt x="488728" y="21371"/>
                  </a:lnTo>
                  <a:lnTo>
                    <a:pt x="715936" y="113609"/>
                  </a:lnTo>
                  <a:lnTo>
                    <a:pt x="754741" y="360502"/>
                  </a:lnTo>
                  <a:lnTo>
                    <a:pt x="735621" y="681633"/>
                  </a:lnTo>
                  <a:lnTo>
                    <a:pt x="488728" y="795242"/>
                  </a:lnTo>
                  <a:lnTo>
                    <a:pt x="128226" y="777808"/>
                  </a:lnTo>
                  <a:lnTo>
                    <a:pt x="0" y="511230"/>
                  </a:lnTo>
                  <a:lnTo>
                    <a:pt x="0" y="227218"/>
                  </a:lnTo>
                  <a:lnTo>
                    <a:pt x="147911" y="0"/>
                  </a:lnTo>
                  <a:close/>
                </a:path>
              </a:pathLst>
            </a:custGeom>
            <a:ln w="10470">
              <a:solidFill>
                <a:srgbClr val="C6E94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" name="object 47"/>
          <p:cNvGrpSpPr/>
          <p:nvPr/>
        </p:nvGrpSpPr>
        <p:grpSpPr>
          <a:xfrm>
            <a:off x="4779781" y="3687311"/>
            <a:ext cx="573405" cy="809625"/>
            <a:chOff x="4779781" y="3687311"/>
            <a:chExt cx="573405" cy="809625"/>
          </a:xfrm>
        </p:grpSpPr>
        <p:sp>
          <p:nvSpPr>
            <p:cNvPr id="48" name="object 48"/>
            <p:cNvSpPr/>
            <p:nvPr/>
          </p:nvSpPr>
          <p:spPr>
            <a:xfrm>
              <a:off x="4785016" y="3692547"/>
              <a:ext cx="562610" cy="798830"/>
            </a:xfrm>
            <a:custGeom>
              <a:avLst/>
              <a:gdLst/>
              <a:ahLst/>
              <a:cxnLst/>
              <a:rect l="l" t="t" r="r" b="b"/>
              <a:pathLst>
                <a:path w="562610" h="798829">
                  <a:moveTo>
                    <a:pt x="431358" y="0"/>
                  </a:moveTo>
                  <a:lnTo>
                    <a:pt x="56239" y="5622"/>
                  </a:lnTo>
                  <a:lnTo>
                    <a:pt x="0" y="798603"/>
                  </a:lnTo>
                  <a:lnTo>
                    <a:pt x="161408" y="792981"/>
                  </a:lnTo>
                  <a:lnTo>
                    <a:pt x="201334" y="547773"/>
                  </a:lnTo>
                  <a:lnTo>
                    <a:pt x="532025" y="533156"/>
                  </a:lnTo>
                  <a:lnTo>
                    <a:pt x="546926" y="384679"/>
                  </a:lnTo>
                  <a:lnTo>
                    <a:pt x="208087" y="384679"/>
                  </a:lnTo>
                  <a:lnTo>
                    <a:pt x="234516" y="143409"/>
                  </a:lnTo>
                  <a:lnTo>
                    <a:pt x="512854" y="143409"/>
                  </a:lnTo>
                  <a:lnTo>
                    <a:pt x="431358" y="0"/>
                  </a:lnTo>
                  <a:close/>
                </a:path>
                <a:path w="562610" h="798829">
                  <a:moveTo>
                    <a:pt x="512854" y="143409"/>
                  </a:moveTo>
                  <a:lnTo>
                    <a:pt x="234516" y="143409"/>
                  </a:lnTo>
                  <a:lnTo>
                    <a:pt x="399296" y="224956"/>
                  </a:lnTo>
                  <a:lnTo>
                    <a:pt x="381307" y="358805"/>
                  </a:lnTo>
                  <a:lnTo>
                    <a:pt x="208087" y="384679"/>
                  </a:lnTo>
                  <a:lnTo>
                    <a:pt x="546926" y="384679"/>
                  </a:lnTo>
                  <a:lnTo>
                    <a:pt x="562391" y="230579"/>
                  </a:lnTo>
                  <a:lnTo>
                    <a:pt x="512854" y="143409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785016" y="3692547"/>
              <a:ext cx="562610" cy="798830"/>
            </a:xfrm>
            <a:custGeom>
              <a:avLst/>
              <a:gdLst/>
              <a:ahLst/>
              <a:cxnLst/>
              <a:rect l="l" t="t" r="r" b="b"/>
              <a:pathLst>
                <a:path w="562610" h="798829">
                  <a:moveTo>
                    <a:pt x="234516" y="143409"/>
                  </a:moveTo>
                  <a:lnTo>
                    <a:pt x="208087" y="384679"/>
                  </a:lnTo>
                  <a:lnTo>
                    <a:pt x="381307" y="358805"/>
                  </a:lnTo>
                  <a:lnTo>
                    <a:pt x="399296" y="224956"/>
                  </a:lnTo>
                  <a:lnTo>
                    <a:pt x="234516" y="143409"/>
                  </a:lnTo>
                  <a:close/>
                </a:path>
                <a:path w="562610" h="798829">
                  <a:moveTo>
                    <a:pt x="56239" y="5622"/>
                  </a:moveTo>
                  <a:lnTo>
                    <a:pt x="431358" y="0"/>
                  </a:lnTo>
                  <a:lnTo>
                    <a:pt x="562391" y="230579"/>
                  </a:lnTo>
                  <a:lnTo>
                    <a:pt x="532025" y="533156"/>
                  </a:lnTo>
                  <a:lnTo>
                    <a:pt x="201334" y="547773"/>
                  </a:lnTo>
                  <a:lnTo>
                    <a:pt x="161408" y="792981"/>
                  </a:lnTo>
                  <a:lnTo>
                    <a:pt x="0" y="798603"/>
                  </a:lnTo>
                  <a:lnTo>
                    <a:pt x="56239" y="5622"/>
                  </a:lnTo>
                  <a:close/>
                </a:path>
              </a:pathLst>
            </a:custGeom>
            <a:ln w="10470">
              <a:solidFill>
                <a:srgbClr val="C6E94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" name="object 50"/>
          <p:cNvGrpSpPr/>
          <p:nvPr/>
        </p:nvGrpSpPr>
        <p:grpSpPr>
          <a:xfrm>
            <a:off x="5394485" y="3688997"/>
            <a:ext cx="1477010" cy="805815"/>
            <a:chOff x="5394485" y="3688997"/>
            <a:chExt cx="1477010" cy="805815"/>
          </a:xfrm>
        </p:grpSpPr>
        <p:sp>
          <p:nvSpPr>
            <p:cNvPr id="51" name="object 51"/>
            <p:cNvSpPr/>
            <p:nvPr/>
          </p:nvSpPr>
          <p:spPr>
            <a:xfrm>
              <a:off x="5399720" y="3694233"/>
              <a:ext cx="755015" cy="795655"/>
            </a:xfrm>
            <a:custGeom>
              <a:avLst/>
              <a:gdLst/>
              <a:ahLst/>
              <a:cxnLst/>
              <a:rect l="l" t="t" r="r" b="b"/>
              <a:pathLst>
                <a:path w="755014" h="795654">
                  <a:moveTo>
                    <a:pt x="147911" y="0"/>
                  </a:moveTo>
                  <a:lnTo>
                    <a:pt x="0" y="227218"/>
                  </a:lnTo>
                  <a:lnTo>
                    <a:pt x="0" y="511230"/>
                  </a:lnTo>
                  <a:lnTo>
                    <a:pt x="128226" y="777808"/>
                  </a:lnTo>
                  <a:lnTo>
                    <a:pt x="488728" y="795242"/>
                  </a:lnTo>
                  <a:lnTo>
                    <a:pt x="735621" y="681633"/>
                  </a:lnTo>
                  <a:lnTo>
                    <a:pt x="738367" y="635519"/>
                  </a:lnTo>
                  <a:lnTo>
                    <a:pt x="452164" y="635519"/>
                  </a:lnTo>
                  <a:lnTo>
                    <a:pt x="240139" y="609080"/>
                  </a:lnTo>
                  <a:lnTo>
                    <a:pt x="163659" y="344753"/>
                  </a:lnTo>
                  <a:lnTo>
                    <a:pt x="299195" y="156351"/>
                  </a:lnTo>
                  <a:lnTo>
                    <a:pt x="722654" y="156351"/>
                  </a:lnTo>
                  <a:lnTo>
                    <a:pt x="715936" y="113609"/>
                  </a:lnTo>
                  <a:lnTo>
                    <a:pt x="488728" y="21371"/>
                  </a:lnTo>
                  <a:lnTo>
                    <a:pt x="147911" y="0"/>
                  </a:lnTo>
                  <a:close/>
                </a:path>
                <a:path w="755014" h="795654">
                  <a:moveTo>
                    <a:pt x="722654" y="156351"/>
                  </a:moveTo>
                  <a:lnTo>
                    <a:pt x="299195" y="156351"/>
                  </a:lnTo>
                  <a:lnTo>
                    <a:pt x="568024" y="221584"/>
                  </a:lnTo>
                  <a:lnTo>
                    <a:pt x="586578" y="503356"/>
                  </a:lnTo>
                  <a:lnTo>
                    <a:pt x="452164" y="635519"/>
                  </a:lnTo>
                  <a:lnTo>
                    <a:pt x="738367" y="635519"/>
                  </a:lnTo>
                  <a:lnTo>
                    <a:pt x="754741" y="360502"/>
                  </a:lnTo>
                  <a:lnTo>
                    <a:pt x="722654" y="156351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399720" y="3694233"/>
              <a:ext cx="755015" cy="795655"/>
            </a:xfrm>
            <a:custGeom>
              <a:avLst/>
              <a:gdLst/>
              <a:ahLst/>
              <a:cxnLst/>
              <a:rect l="l" t="t" r="r" b="b"/>
              <a:pathLst>
                <a:path w="755014" h="795654">
                  <a:moveTo>
                    <a:pt x="299195" y="156351"/>
                  </a:moveTo>
                  <a:lnTo>
                    <a:pt x="163659" y="344753"/>
                  </a:lnTo>
                  <a:lnTo>
                    <a:pt x="240139" y="609080"/>
                  </a:lnTo>
                  <a:lnTo>
                    <a:pt x="452164" y="635519"/>
                  </a:lnTo>
                  <a:lnTo>
                    <a:pt x="586578" y="503356"/>
                  </a:lnTo>
                  <a:lnTo>
                    <a:pt x="568024" y="221584"/>
                  </a:lnTo>
                  <a:lnTo>
                    <a:pt x="299195" y="156351"/>
                  </a:lnTo>
                  <a:close/>
                </a:path>
                <a:path w="755014" h="795654">
                  <a:moveTo>
                    <a:pt x="147911" y="0"/>
                  </a:moveTo>
                  <a:lnTo>
                    <a:pt x="488728" y="21371"/>
                  </a:lnTo>
                  <a:lnTo>
                    <a:pt x="715936" y="113609"/>
                  </a:lnTo>
                  <a:lnTo>
                    <a:pt x="754741" y="360502"/>
                  </a:lnTo>
                  <a:lnTo>
                    <a:pt x="735621" y="681633"/>
                  </a:lnTo>
                  <a:lnTo>
                    <a:pt x="488728" y="795242"/>
                  </a:lnTo>
                  <a:lnTo>
                    <a:pt x="128226" y="777808"/>
                  </a:lnTo>
                  <a:lnTo>
                    <a:pt x="0" y="511230"/>
                  </a:lnTo>
                  <a:lnTo>
                    <a:pt x="0" y="227218"/>
                  </a:lnTo>
                  <a:lnTo>
                    <a:pt x="147911" y="0"/>
                  </a:lnTo>
                  <a:close/>
                </a:path>
              </a:pathLst>
            </a:custGeom>
            <a:ln w="10470">
              <a:solidFill>
                <a:srgbClr val="C6E94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202261" y="3698170"/>
              <a:ext cx="664210" cy="787400"/>
            </a:xfrm>
            <a:custGeom>
              <a:avLst/>
              <a:gdLst/>
              <a:ahLst/>
              <a:cxnLst/>
              <a:rect l="l" t="t" r="r" b="b"/>
              <a:pathLst>
                <a:path w="664209" h="787400">
                  <a:moveTo>
                    <a:pt x="663634" y="0"/>
                  </a:moveTo>
                  <a:lnTo>
                    <a:pt x="0" y="0"/>
                  </a:lnTo>
                  <a:lnTo>
                    <a:pt x="0" y="186716"/>
                  </a:lnTo>
                  <a:lnTo>
                    <a:pt x="219333" y="201334"/>
                  </a:lnTo>
                  <a:lnTo>
                    <a:pt x="195156" y="787358"/>
                  </a:lnTo>
                  <a:lnTo>
                    <a:pt x="526968" y="787358"/>
                  </a:lnTo>
                  <a:lnTo>
                    <a:pt x="444290" y="224956"/>
                  </a:lnTo>
                  <a:lnTo>
                    <a:pt x="663634" y="190088"/>
                  </a:lnTo>
                  <a:lnTo>
                    <a:pt x="663634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202261" y="3698170"/>
              <a:ext cx="664210" cy="787400"/>
            </a:xfrm>
            <a:custGeom>
              <a:avLst/>
              <a:gdLst/>
              <a:ahLst/>
              <a:cxnLst/>
              <a:rect l="l" t="t" r="r" b="b"/>
              <a:pathLst>
                <a:path w="664209" h="787400">
                  <a:moveTo>
                    <a:pt x="526968" y="787358"/>
                  </a:moveTo>
                  <a:lnTo>
                    <a:pt x="195156" y="787358"/>
                  </a:lnTo>
                  <a:lnTo>
                    <a:pt x="219333" y="201334"/>
                  </a:lnTo>
                  <a:lnTo>
                    <a:pt x="0" y="186716"/>
                  </a:lnTo>
                  <a:lnTo>
                    <a:pt x="0" y="0"/>
                  </a:lnTo>
                  <a:lnTo>
                    <a:pt x="663634" y="0"/>
                  </a:lnTo>
                  <a:lnTo>
                    <a:pt x="663634" y="190088"/>
                  </a:lnTo>
                  <a:lnTo>
                    <a:pt x="444290" y="224956"/>
                  </a:lnTo>
                  <a:lnTo>
                    <a:pt x="526968" y="787358"/>
                  </a:lnTo>
                  <a:close/>
                </a:path>
              </a:pathLst>
            </a:custGeom>
            <a:ln w="10470">
              <a:solidFill>
                <a:srgbClr val="C6E94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12413025" y="3632442"/>
            <a:ext cx="6368415" cy="7676515"/>
            <a:chOff x="12413025" y="3632442"/>
            <a:chExt cx="6368415" cy="7676515"/>
          </a:xfrm>
        </p:grpSpPr>
        <p:pic>
          <p:nvPicPr>
            <p:cNvPr id="56" name="object 5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277815" y="9470099"/>
              <a:ext cx="5111530" cy="183845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142113" y="3632442"/>
              <a:ext cx="5125896" cy="709518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103414" y="5213940"/>
              <a:ext cx="1565533" cy="255337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17790034" y="6821781"/>
              <a:ext cx="955040" cy="2520315"/>
            </a:xfrm>
            <a:custGeom>
              <a:avLst/>
              <a:gdLst/>
              <a:ahLst/>
              <a:cxnLst/>
              <a:rect l="l" t="t" r="r" b="b"/>
              <a:pathLst>
                <a:path w="955040" h="2520315">
                  <a:moveTo>
                    <a:pt x="338837" y="2519944"/>
                  </a:moveTo>
                  <a:lnTo>
                    <a:pt x="432250" y="2125699"/>
                  </a:lnTo>
                  <a:lnTo>
                    <a:pt x="644168" y="1259524"/>
                  </a:lnTo>
                  <a:lnTo>
                    <a:pt x="857320" y="393573"/>
                  </a:lnTo>
                  <a:lnTo>
                    <a:pt x="954431" y="0"/>
                  </a:lnTo>
                  <a:lnTo>
                    <a:pt x="0" y="15402"/>
                  </a:lnTo>
                </a:path>
              </a:pathLst>
            </a:custGeom>
            <a:ln w="732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2449673" y="6714057"/>
              <a:ext cx="1266825" cy="2590165"/>
            </a:xfrm>
            <a:custGeom>
              <a:avLst/>
              <a:gdLst/>
              <a:ahLst/>
              <a:cxnLst/>
              <a:rect l="l" t="t" r="r" b="b"/>
              <a:pathLst>
                <a:path w="1266825" h="2590165">
                  <a:moveTo>
                    <a:pt x="1266663" y="0"/>
                  </a:moveTo>
                  <a:lnTo>
                    <a:pt x="1071282" y="367145"/>
                  </a:lnTo>
                  <a:lnTo>
                    <a:pt x="635585" y="1171934"/>
                  </a:lnTo>
                  <a:lnTo>
                    <a:pt x="198761" y="1976159"/>
                  </a:lnTo>
                  <a:lnTo>
                    <a:pt x="0" y="2341614"/>
                  </a:lnTo>
                  <a:lnTo>
                    <a:pt x="923835" y="2590109"/>
                  </a:lnTo>
                </a:path>
              </a:pathLst>
            </a:custGeom>
            <a:ln w="732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345322" y="5508921"/>
              <a:ext cx="3150061" cy="1206978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15231714" y="5469268"/>
              <a:ext cx="837565" cy="587375"/>
            </a:xfrm>
            <a:custGeom>
              <a:avLst/>
              <a:gdLst/>
              <a:ahLst/>
              <a:cxnLst/>
              <a:rect l="l" t="t" r="r" b="b"/>
              <a:pathLst>
                <a:path w="837565" h="587375">
                  <a:moveTo>
                    <a:pt x="837220" y="0"/>
                  </a:moveTo>
                  <a:lnTo>
                    <a:pt x="0" y="0"/>
                  </a:lnTo>
                  <a:lnTo>
                    <a:pt x="0" y="586830"/>
                  </a:lnTo>
                  <a:lnTo>
                    <a:pt x="837220" y="586830"/>
                  </a:lnTo>
                  <a:lnTo>
                    <a:pt x="837220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5144879" y="7166650"/>
              <a:ext cx="715645" cy="160655"/>
            </a:xfrm>
            <a:custGeom>
              <a:avLst/>
              <a:gdLst/>
              <a:ahLst/>
              <a:cxnLst/>
              <a:rect l="l" t="t" r="r" b="b"/>
              <a:pathLst>
                <a:path w="715644" h="160654">
                  <a:moveTo>
                    <a:pt x="0" y="160330"/>
                  </a:moveTo>
                  <a:lnTo>
                    <a:pt x="715454" y="0"/>
                  </a:lnTo>
                </a:path>
              </a:pathLst>
            </a:custGeom>
            <a:ln w="62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5839423" y="7166650"/>
              <a:ext cx="547370" cy="259079"/>
            </a:xfrm>
            <a:custGeom>
              <a:avLst/>
              <a:gdLst/>
              <a:ahLst/>
              <a:cxnLst/>
              <a:rect l="l" t="t" r="r" b="b"/>
              <a:pathLst>
                <a:path w="547369" h="259079">
                  <a:moveTo>
                    <a:pt x="546779" y="258599"/>
                  </a:moveTo>
                  <a:lnTo>
                    <a:pt x="0" y="0"/>
                  </a:lnTo>
                </a:path>
              </a:pathLst>
            </a:custGeom>
            <a:ln w="62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6127362" y="5987294"/>
              <a:ext cx="1290955" cy="250825"/>
            </a:xfrm>
            <a:custGeom>
              <a:avLst/>
              <a:gdLst/>
              <a:ahLst/>
              <a:cxnLst/>
              <a:rect l="l" t="t" r="r" b="b"/>
              <a:pathLst>
                <a:path w="1290955" h="250825">
                  <a:moveTo>
                    <a:pt x="1151" y="0"/>
                  </a:moveTo>
                  <a:lnTo>
                    <a:pt x="0" y="3832"/>
                  </a:lnTo>
                  <a:lnTo>
                    <a:pt x="1289500" y="250222"/>
                  </a:lnTo>
                  <a:lnTo>
                    <a:pt x="1290651" y="246379"/>
                  </a:lnTo>
                  <a:lnTo>
                    <a:pt x="11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6127362" y="5987294"/>
              <a:ext cx="1290955" cy="250825"/>
            </a:xfrm>
            <a:custGeom>
              <a:avLst/>
              <a:gdLst/>
              <a:ahLst/>
              <a:cxnLst/>
              <a:rect l="l" t="t" r="r" b="b"/>
              <a:pathLst>
                <a:path w="1290955" h="250825">
                  <a:moveTo>
                    <a:pt x="1151" y="0"/>
                  </a:moveTo>
                  <a:lnTo>
                    <a:pt x="0" y="3832"/>
                  </a:lnTo>
                  <a:lnTo>
                    <a:pt x="1289500" y="250222"/>
                  </a:lnTo>
                  <a:lnTo>
                    <a:pt x="1290651" y="246379"/>
                  </a:lnTo>
                  <a:lnTo>
                    <a:pt x="1151" y="0"/>
                  </a:lnTo>
                  <a:close/>
                </a:path>
              </a:pathLst>
            </a:custGeom>
            <a:ln w="418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4359363" y="5972226"/>
              <a:ext cx="1283970" cy="280670"/>
            </a:xfrm>
            <a:custGeom>
              <a:avLst/>
              <a:gdLst/>
              <a:ahLst/>
              <a:cxnLst/>
              <a:rect l="l" t="t" r="r" b="b"/>
              <a:pathLst>
                <a:path w="1283969" h="280670">
                  <a:moveTo>
                    <a:pt x="1283405" y="0"/>
                  </a:moveTo>
                  <a:lnTo>
                    <a:pt x="0" y="276389"/>
                  </a:lnTo>
                  <a:lnTo>
                    <a:pt x="439" y="280368"/>
                  </a:lnTo>
                  <a:lnTo>
                    <a:pt x="1283845" y="3978"/>
                  </a:lnTo>
                  <a:lnTo>
                    <a:pt x="12834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4359363" y="5972226"/>
              <a:ext cx="1283970" cy="280670"/>
            </a:xfrm>
            <a:custGeom>
              <a:avLst/>
              <a:gdLst/>
              <a:ahLst/>
              <a:cxnLst/>
              <a:rect l="l" t="t" r="r" b="b"/>
              <a:pathLst>
                <a:path w="1283969" h="280670">
                  <a:moveTo>
                    <a:pt x="1283405" y="0"/>
                  </a:moveTo>
                  <a:lnTo>
                    <a:pt x="0" y="276389"/>
                  </a:lnTo>
                  <a:lnTo>
                    <a:pt x="439" y="280368"/>
                  </a:lnTo>
                  <a:lnTo>
                    <a:pt x="1283845" y="3978"/>
                  </a:lnTo>
                  <a:lnTo>
                    <a:pt x="1283405" y="0"/>
                  </a:lnTo>
                  <a:close/>
                </a:path>
              </a:pathLst>
            </a:custGeom>
            <a:ln w="418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952754" y="841647"/>
              <a:ext cx="12553315" cy="865505"/>
            </a:xfrm>
            <a:custGeom>
              <a:avLst/>
              <a:gdLst/>
              <a:ahLst/>
              <a:cxnLst/>
              <a:rect l="l" t="t" r="r" b="b"/>
              <a:pathLst>
                <a:path w="12553315" h="865505">
                  <a:moveTo>
                    <a:pt x="638098" y="349008"/>
                  </a:moveTo>
                  <a:lnTo>
                    <a:pt x="610971" y="176403"/>
                  </a:lnTo>
                  <a:lnTo>
                    <a:pt x="605282" y="140271"/>
                  </a:lnTo>
                  <a:lnTo>
                    <a:pt x="495922" y="95885"/>
                  </a:lnTo>
                  <a:lnTo>
                    <a:pt x="495922" y="469773"/>
                  </a:lnTo>
                  <a:lnTo>
                    <a:pt x="382282" y="581507"/>
                  </a:lnTo>
                  <a:lnTo>
                    <a:pt x="203022" y="559168"/>
                  </a:lnTo>
                  <a:lnTo>
                    <a:pt x="138366" y="335686"/>
                  </a:lnTo>
                  <a:lnTo>
                    <a:pt x="252945" y="176403"/>
                  </a:lnTo>
                  <a:lnTo>
                    <a:pt x="480237" y="231559"/>
                  </a:lnTo>
                  <a:lnTo>
                    <a:pt x="495922" y="469773"/>
                  </a:lnTo>
                  <a:lnTo>
                    <a:pt x="495922" y="95885"/>
                  </a:lnTo>
                  <a:lnTo>
                    <a:pt x="413194" y="62293"/>
                  </a:lnTo>
                  <a:lnTo>
                    <a:pt x="125044" y="44221"/>
                  </a:lnTo>
                  <a:lnTo>
                    <a:pt x="0" y="236308"/>
                  </a:lnTo>
                  <a:lnTo>
                    <a:pt x="0" y="476427"/>
                  </a:lnTo>
                  <a:lnTo>
                    <a:pt x="108407" y="701814"/>
                  </a:lnTo>
                  <a:lnTo>
                    <a:pt x="413194" y="716546"/>
                  </a:lnTo>
                  <a:lnTo>
                    <a:pt x="621919" y="620496"/>
                  </a:lnTo>
                  <a:lnTo>
                    <a:pt x="624243" y="581507"/>
                  </a:lnTo>
                  <a:lnTo>
                    <a:pt x="638098" y="349008"/>
                  </a:lnTo>
                  <a:close/>
                </a:path>
                <a:path w="12553315" h="865505">
                  <a:moveTo>
                    <a:pt x="1200137" y="547751"/>
                  </a:moveTo>
                  <a:lnTo>
                    <a:pt x="1151724" y="431266"/>
                  </a:lnTo>
                  <a:lnTo>
                    <a:pt x="1108837" y="328079"/>
                  </a:lnTo>
                  <a:lnTo>
                    <a:pt x="1082687" y="327037"/>
                  </a:lnTo>
                  <a:lnTo>
                    <a:pt x="1082687" y="536816"/>
                  </a:lnTo>
                  <a:lnTo>
                    <a:pt x="821169" y="634771"/>
                  </a:lnTo>
                  <a:lnTo>
                    <a:pt x="838771" y="431266"/>
                  </a:lnTo>
                  <a:lnTo>
                    <a:pt x="1082687" y="536816"/>
                  </a:lnTo>
                  <a:lnTo>
                    <a:pt x="1082687" y="327037"/>
                  </a:lnTo>
                  <a:lnTo>
                    <a:pt x="825919" y="316674"/>
                  </a:lnTo>
                  <a:lnTo>
                    <a:pt x="860158" y="167843"/>
                  </a:lnTo>
                  <a:lnTo>
                    <a:pt x="1118819" y="142646"/>
                  </a:lnTo>
                  <a:lnTo>
                    <a:pt x="1134986" y="47548"/>
                  </a:lnTo>
                  <a:lnTo>
                    <a:pt x="702297" y="47548"/>
                  </a:lnTo>
                  <a:lnTo>
                    <a:pt x="678522" y="722731"/>
                  </a:lnTo>
                  <a:lnTo>
                    <a:pt x="1087437" y="708469"/>
                  </a:lnTo>
                  <a:lnTo>
                    <a:pt x="1139113" y="634771"/>
                  </a:lnTo>
                  <a:lnTo>
                    <a:pt x="1200137" y="547751"/>
                  </a:lnTo>
                  <a:close/>
                </a:path>
                <a:path w="12553315" h="865505">
                  <a:moveTo>
                    <a:pt x="1681302" y="0"/>
                  </a:moveTo>
                  <a:lnTo>
                    <a:pt x="1253375" y="47548"/>
                  </a:lnTo>
                  <a:lnTo>
                    <a:pt x="1253375" y="713219"/>
                  </a:lnTo>
                  <a:lnTo>
                    <a:pt x="1681302" y="687552"/>
                  </a:lnTo>
                  <a:lnTo>
                    <a:pt x="1681302" y="549656"/>
                  </a:lnTo>
                  <a:lnTo>
                    <a:pt x="1396022" y="557263"/>
                  </a:lnTo>
                  <a:lnTo>
                    <a:pt x="1396022" y="427926"/>
                  </a:lnTo>
                  <a:lnTo>
                    <a:pt x="1681302" y="407962"/>
                  </a:lnTo>
                  <a:lnTo>
                    <a:pt x="1681302" y="285292"/>
                  </a:lnTo>
                  <a:lnTo>
                    <a:pt x="1365592" y="285292"/>
                  </a:lnTo>
                  <a:lnTo>
                    <a:pt x="1373187" y="190195"/>
                  </a:lnTo>
                  <a:lnTo>
                    <a:pt x="1681302" y="142646"/>
                  </a:lnTo>
                  <a:lnTo>
                    <a:pt x="1681302" y="0"/>
                  </a:lnTo>
                  <a:close/>
                </a:path>
                <a:path w="12553315" h="865505">
                  <a:moveTo>
                    <a:pt x="2628468" y="561073"/>
                  </a:moveTo>
                  <a:lnTo>
                    <a:pt x="2558097" y="565353"/>
                  </a:lnTo>
                  <a:lnTo>
                    <a:pt x="2575699" y="47548"/>
                  </a:lnTo>
                  <a:lnTo>
                    <a:pt x="2418778" y="47548"/>
                  </a:lnTo>
                  <a:lnTo>
                    <a:pt x="2371229" y="570572"/>
                  </a:lnTo>
                  <a:lnTo>
                    <a:pt x="2252370" y="570572"/>
                  </a:lnTo>
                  <a:lnTo>
                    <a:pt x="2235733" y="62293"/>
                  </a:lnTo>
                  <a:lnTo>
                    <a:pt x="2085936" y="62293"/>
                  </a:lnTo>
                  <a:lnTo>
                    <a:pt x="2085936" y="590080"/>
                  </a:lnTo>
                  <a:lnTo>
                    <a:pt x="1943303" y="599109"/>
                  </a:lnTo>
                  <a:lnTo>
                    <a:pt x="1895754" y="47548"/>
                  </a:lnTo>
                  <a:lnTo>
                    <a:pt x="1731708" y="47548"/>
                  </a:lnTo>
                  <a:lnTo>
                    <a:pt x="1767382" y="729386"/>
                  </a:lnTo>
                  <a:lnTo>
                    <a:pt x="2468702" y="715124"/>
                  </a:lnTo>
                  <a:lnTo>
                    <a:pt x="2461095" y="865390"/>
                  </a:lnTo>
                  <a:lnTo>
                    <a:pt x="2618486" y="855865"/>
                  </a:lnTo>
                  <a:lnTo>
                    <a:pt x="2628468" y="561073"/>
                  </a:lnTo>
                  <a:close/>
                </a:path>
                <a:path w="12553315" h="865505">
                  <a:moveTo>
                    <a:pt x="3273221" y="713219"/>
                  </a:moveTo>
                  <a:lnTo>
                    <a:pt x="3218688" y="523024"/>
                  </a:lnTo>
                  <a:lnTo>
                    <a:pt x="3185426" y="407009"/>
                  </a:lnTo>
                  <a:lnTo>
                    <a:pt x="3109620" y="142646"/>
                  </a:lnTo>
                  <a:lnTo>
                    <a:pt x="3083039" y="49923"/>
                  </a:lnTo>
                  <a:lnTo>
                    <a:pt x="3035490" y="49669"/>
                  </a:lnTo>
                  <a:lnTo>
                    <a:pt x="3035490" y="407009"/>
                  </a:lnTo>
                  <a:lnTo>
                    <a:pt x="2845295" y="407009"/>
                  </a:lnTo>
                  <a:lnTo>
                    <a:pt x="2922320" y="142646"/>
                  </a:lnTo>
                  <a:lnTo>
                    <a:pt x="3035490" y="407009"/>
                  </a:lnTo>
                  <a:lnTo>
                    <a:pt x="3035490" y="49669"/>
                  </a:lnTo>
                  <a:lnTo>
                    <a:pt x="2818663" y="48501"/>
                  </a:lnTo>
                  <a:lnTo>
                    <a:pt x="2655100" y="713219"/>
                  </a:lnTo>
                  <a:lnTo>
                    <a:pt x="2797746" y="713219"/>
                  </a:lnTo>
                  <a:lnTo>
                    <a:pt x="2892844" y="523024"/>
                  </a:lnTo>
                  <a:lnTo>
                    <a:pt x="2987941" y="523024"/>
                  </a:lnTo>
                  <a:lnTo>
                    <a:pt x="3083039" y="713219"/>
                  </a:lnTo>
                  <a:lnTo>
                    <a:pt x="3273221" y="713219"/>
                  </a:lnTo>
                  <a:close/>
                </a:path>
                <a:path w="12553315" h="865505">
                  <a:moveTo>
                    <a:pt x="3974579" y="687552"/>
                  </a:moveTo>
                  <a:lnTo>
                    <a:pt x="3968623" y="592162"/>
                  </a:lnTo>
                  <a:lnTo>
                    <a:pt x="3962895" y="504418"/>
                  </a:lnTo>
                  <a:lnTo>
                    <a:pt x="3957421" y="424307"/>
                  </a:lnTo>
                  <a:lnTo>
                    <a:pt x="3952176" y="351815"/>
                  </a:lnTo>
                  <a:lnTo>
                    <a:pt x="3947160" y="286956"/>
                  </a:lnTo>
                  <a:lnTo>
                    <a:pt x="3942384" y="229730"/>
                  </a:lnTo>
                  <a:lnTo>
                    <a:pt x="3937851" y="180136"/>
                  </a:lnTo>
                  <a:lnTo>
                    <a:pt x="3933558" y="138163"/>
                  </a:lnTo>
                  <a:lnTo>
                    <a:pt x="3925671" y="77127"/>
                  </a:lnTo>
                  <a:lnTo>
                    <a:pt x="3915613" y="42786"/>
                  </a:lnTo>
                  <a:lnTo>
                    <a:pt x="3723030" y="42786"/>
                  </a:lnTo>
                  <a:lnTo>
                    <a:pt x="3753459" y="375627"/>
                  </a:lnTo>
                  <a:lnTo>
                    <a:pt x="3468166" y="389890"/>
                  </a:lnTo>
                  <a:lnTo>
                    <a:pt x="3439655" y="57048"/>
                  </a:lnTo>
                  <a:lnTo>
                    <a:pt x="3316020" y="57048"/>
                  </a:lnTo>
                  <a:lnTo>
                    <a:pt x="3341700" y="722731"/>
                  </a:lnTo>
                  <a:lnTo>
                    <a:pt x="3481971" y="701814"/>
                  </a:lnTo>
                  <a:lnTo>
                    <a:pt x="3468166" y="484987"/>
                  </a:lnTo>
                  <a:lnTo>
                    <a:pt x="3772966" y="470725"/>
                  </a:lnTo>
                  <a:lnTo>
                    <a:pt x="3801008" y="693724"/>
                  </a:lnTo>
                  <a:lnTo>
                    <a:pt x="3974579" y="687552"/>
                  </a:lnTo>
                  <a:close/>
                </a:path>
                <a:path w="12553315" h="865505">
                  <a:moveTo>
                    <a:pt x="4564177" y="722731"/>
                  </a:moveTo>
                  <a:lnTo>
                    <a:pt x="4511853" y="47548"/>
                  </a:lnTo>
                  <a:lnTo>
                    <a:pt x="4321670" y="42786"/>
                  </a:lnTo>
                  <a:lnTo>
                    <a:pt x="4198048" y="427926"/>
                  </a:lnTo>
                  <a:lnTo>
                    <a:pt x="4154297" y="61810"/>
                  </a:lnTo>
                  <a:lnTo>
                    <a:pt x="4017365" y="42786"/>
                  </a:lnTo>
                  <a:lnTo>
                    <a:pt x="4053497" y="713219"/>
                  </a:lnTo>
                  <a:lnTo>
                    <a:pt x="4217060" y="717981"/>
                  </a:lnTo>
                  <a:lnTo>
                    <a:pt x="4351147" y="285292"/>
                  </a:lnTo>
                  <a:lnTo>
                    <a:pt x="4388243" y="713219"/>
                  </a:lnTo>
                  <a:lnTo>
                    <a:pt x="4564177" y="722731"/>
                  </a:lnTo>
                  <a:close/>
                </a:path>
                <a:path w="12553315" h="865505">
                  <a:moveTo>
                    <a:pt x="5130470" y="713219"/>
                  </a:moveTo>
                  <a:lnTo>
                    <a:pt x="5118125" y="457873"/>
                  </a:lnTo>
                  <a:lnTo>
                    <a:pt x="5118049" y="456450"/>
                  </a:lnTo>
                  <a:lnTo>
                    <a:pt x="5112093" y="333311"/>
                  </a:lnTo>
                  <a:lnTo>
                    <a:pt x="5103012" y="145491"/>
                  </a:lnTo>
                  <a:lnTo>
                    <a:pt x="5099088" y="64185"/>
                  </a:lnTo>
                  <a:lnTo>
                    <a:pt x="4978311" y="57518"/>
                  </a:lnTo>
                  <a:lnTo>
                    <a:pt x="4978311" y="157378"/>
                  </a:lnTo>
                  <a:lnTo>
                    <a:pt x="4977003" y="319519"/>
                  </a:lnTo>
                  <a:lnTo>
                    <a:pt x="4976888" y="333311"/>
                  </a:lnTo>
                  <a:lnTo>
                    <a:pt x="4832337" y="319519"/>
                  </a:lnTo>
                  <a:lnTo>
                    <a:pt x="4760074" y="197319"/>
                  </a:lnTo>
                  <a:lnTo>
                    <a:pt x="4888928" y="145491"/>
                  </a:lnTo>
                  <a:lnTo>
                    <a:pt x="4978311" y="157378"/>
                  </a:lnTo>
                  <a:lnTo>
                    <a:pt x="4978311" y="57518"/>
                  </a:lnTo>
                  <a:lnTo>
                    <a:pt x="4797628" y="47536"/>
                  </a:lnTo>
                  <a:lnTo>
                    <a:pt x="4624070" y="95097"/>
                  </a:lnTo>
                  <a:lnTo>
                    <a:pt x="4641189" y="332841"/>
                  </a:lnTo>
                  <a:lnTo>
                    <a:pt x="4750079" y="427926"/>
                  </a:lnTo>
                  <a:lnTo>
                    <a:pt x="4607433" y="713219"/>
                  </a:lnTo>
                  <a:lnTo>
                    <a:pt x="4797628" y="713219"/>
                  </a:lnTo>
                  <a:lnTo>
                    <a:pt x="4845177" y="457873"/>
                  </a:lnTo>
                  <a:lnTo>
                    <a:pt x="4926952" y="456450"/>
                  </a:lnTo>
                  <a:lnTo>
                    <a:pt x="4960709" y="713219"/>
                  </a:lnTo>
                  <a:lnTo>
                    <a:pt x="5130470" y="713219"/>
                  </a:lnTo>
                  <a:close/>
                </a:path>
                <a:path w="12553315" h="865505">
                  <a:moveTo>
                    <a:pt x="6055284" y="349008"/>
                  </a:moveTo>
                  <a:lnTo>
                    <a:pt x="6028156" y="176403"/>
                  </a:lnTo>
                  <a:lnTo>
                    <a:pt x="6022467" y="140271"/>
                  </a:lnTo>
                  <a:lnTo>
                    <a:pt x="5913120" y="95885"/>
                  </a:lnTo>
                  <a:lnTo>
                    <a:pt x="5913120" y="469773"/>
                  </a:lnTo>
                  <a:lnTo>
                    <a:pt x="5799467" y="581507"/>
                  </a:lnTo>
                  <a:lnTo>
                    <a:pt x="5620207" y="559168"/>
                  </a:lnTo>
                  <a:lnTo>
                    <a:pt x="5555551" y="335686"/>
                  </a:lnTo>
                  <a:lnTo>
                    <a:pt x="5670143" y="176403"/>
                  </a:lnTo>
                  <a:lnTo>
                    <a:pt x="5897423" y="231559"/>
                  </a:lnTo>
                  <a:lnTo>
                    <a:pt x="5913120" y="469773"/>
                  </a:lnTo>
                  <a:lnTo>
                    <a:pt x="5913120" y="95885"/>
                  </a:lnTo>
                  <a:lnTo>
                    <a:pt x="5830379" y="62293"/>
                  </a:lnTo>
                  <a:lnTo>
                    <a:pt x="5542242" y="44221"/>
                  </a:lnTo>
                  <a:lnTo>
                    <a:pt x="5417185" y="236308"/>
                  </a:lnTo>
                  <a:lnTo>
                    <a:pt x="5417185" y="476427"/>
                  </a:lnTo>
                  <a:lnTo>
                    <a:pt x="5525592" y="701814"/>
                  </a:lnTo>
                  <a:lnTo>
                    <a:pt x="5830379" y="716546"/>
                  </a:lnTo>
                  <a:lnTo>
                    <a:pt x="6039116" y="620496"/>
                  </a:lnTo>
                  <a:lnTo>
                    <a:pt x="6041428" y="581507"/>
                  </a:lnTo>
                  <a:lnTo>
                    <a:pt x="6055284" y="349008"/>
                  </a:lnTo>
                  <a:close/>
                </a:path>
                <a:path w="12553315" h="865505">
                  <a:moveTo>
                    <a:pt x="6617309" y="547751"/>
                  </a:moveTo>
                  <a:lnTo>
                    <a:pt x="6568897" y="431266"/>
                  </a:lnTo>
                  <a:lnTo>
                    <a:pt x="6526022" y="328079"/>
                  </a:lnTo>
                  <a:lnTo>
                    <a:pt x="6499860" y="327025"/>
                  </a:lnTo>
                  <a:lnTo>
                    <a:pt x="6499860" y="536816"/>
                  </a:lnTo>
                  <a:lnTo>
                    <a:pt x="6238341" y="634771"/>
                  </a:lnTo>
                  <a:lnTo>
                    <a:pt x="6255944" y="431266"/>
                  </a:lnTo>
                  <a:lnTo>
                    <a:pt x="6499860" y="536816"/>
                  </a:lnTo>
                  <a:lnTo>
                    <a:pt x="6499860" y="327025"/>
                  </a:lnTo>
                  <a:lnTo>
                    <a:pt x="6243091" y="316674"/>
                  </a:lnTo>
                  <a:lnTo>
                    <a:pt x="6277330" y="167843"/>
                  </a:lnTo>
                  <a:lnTo>
                    <a:pt x="6535991" y="142646"/>
                  </a:lnTo>
                  <a:lnTo>
                    <a:pt x="6552158" y="47548"/>
                  </a:lnTo>
                  <a:lnTo>
                    <a:pt x="6119469" y="47548"/>
                  </a:lnTo>
                  <a:lnTo>
                    <a:pt x="6095695" y="722731"/>
                  </a:lnTo>
                  <a:lnTo>
                    <a:pt x="6504610" y="708469"/>
                  </a:lnTo>
                  <a:lnTo>
                    <a:pt x="6556286" y="634771"/>
                  </a:lnTo>
                  <a:lnTo>
                    <a:pt x="6617309" y="547751"/>
                  </a:lnTo>
                  <a:close/>
                </a:path>
                <a:path w="12553315" h="865505">
                  <a:moveTo>
                    <a:pt x="7098500" y="0"/>
                  </a:moveTo>
                  <a:lnTo>
                    <a:pt x="6670573" y="47548"/>
                  </a:lnTo>
                  <a:lnTo>
                    <a:pt x="6670573" y="713219"/>
                  </a:lnTo>
                  <a:lnTo>
                    <a:pt x="7098500" y="687552"/>
                  </a:lnTo>
                  <a:lnTo>
                    <a:pt x="7098500" y="549656"/>
                  </a:lnTo>
                  <a:lnTo>
                    <a:pt x="6813207" y="557263"/>
                  </a:lnTo>
                  <a:lnTo>
                    <a:pt x="6813207" y="427926"/>
                  </a:lnTo>
                  <a:lnTo>
                    <a:pt x="7098500" y="407962"/>
                  </a:lnTo>
                  <a:lnTo>
                    <a:pt x="7098500" y="285292"/>
                  </a:lnTo>
                  <a:lnTo>
                    <a:pt x="6782790" y="285292"/>
                  </a:lnTo>
                  <a:lnTo>
                    <a:pt x="6790385" y="190195"/>
                  </a:lnTo>
                  <a:lnTo>
                    <a:pt x="7098500" y="142646"/>
                  </a:lnTo>
                  <a:lnTo>
                    <a:pt x="7098500" y="0"/>
                  </a:lnTo>
                  <a:close/>
                </a:path>
                <a:path w="12553315" h="865505">
                  <a:moveTo>
                    <a:pt x="7776057" y="570572"/>
                  </a:moveTo>
                  <a:lnTo>
                    <a:pt x="7689520" y="475475"/>
                  </a:lnTo>
                  <a:lnTo>
                    <a:pt x="7441324" y="586740"/>
                  </a:lnTo>
                  <a:lnTo>
                    <a:pt x="7284415" y="397510"/>
                  </a:lnTo>
                  <a:lnTo>
                    <a:pt x="7458443" y="208254"/>
                  </a:lnTo>
                  <a:lnTo>
                    <a:pt x="7639596" y="285292"/>
                  </a:lnTo>
                  <a:lnTo>
                    <a:pt x="7731366" y="142646"/>
                  </a:lnTo>
                  <a:lnTo>
                    <a:pt x="7540218" y="47548"/>
                  </a:lnTo>
                  <a:lnTo>
                    <a:pt x="7318642" y="47548"/>
                  </a:lnTo>
                  <a:lnTo>
                    <a:pt x="7189317" y="190195"/>
                  </a:lnTo>
                  <a:lnTo>
                    <a:pt x="7181329" y="265061"/>
                  </a:lnTo>
                  <a:lnTo>
                    <a:pt x="7174789" y="331203"/>
                  </a:lnTo>
                  <a:lnTo>
                    <a:pt x="7169696" y="388594"/>
                  </a:lnTo>
                  <a:lnTo>
                    <a:pt x="7166064" y="437235"/>
                  </a:lnTo>
                  <a:lnTo>
                    <a:pt x="7163892" y="477139"/>
                  </a:lnTo>
                  <a:lnTo>
                    <a:pt x="7163155" y="508292"/>
                  </a:lnTo>
                  <a:lnTo>
                    <a:pt x="7163575" y="526021"/>
                  </a:lnTo>
                  <a:lnTo>
                    <a:pt x="7164819" y="538835"/>
                  </a:lnTo>
                  <a:lnTo>
                    <a:pt x="7166902" y="546709"/>
                  </a:lnTo>
                  <a:lnTo>
                    <a:pt x="7169823" y="549656"/>
                  </a:lnTo>
                  <a:lnTo>
                    <a:pt x="7302957" y="713219"/>
                  </a:lnTo>
                  <a:lnTo>
                    <a:pt x="7583970" y="713219"/>
                  </a:lnTo>
                  <a:lnTo>
                    <a:pt x="7776057" y="570572"/>
                  </a:lnTo>
                  <a:close/>
                </a:path>
                <a:path w="12553315" h="865505">
                  <a:moveTo>
                    <a:pt x="8363775" y="561073"/>
                  </a:moveTo>
                  <a:lnTo>
                    <a:pt x="8292439" y="565353"/>
                  </a:lnTo>
                  <a:lnTo>
                    <a:pt x="8278660" y="58483"/>
                  </a:lnTo>
                  <a:lnTo>
                    <a:pt x="8154073" y="58483"/>
                  </a:lnTo>
                  <a:lnTo>
                    <a:pt x="8150758" y="581520"/>
                  </a:lnTo>
                  <a:lnTo>
                    <a:pt x="7964830" y="606717"/>
                  </a:lnTo>
                  <a:lnTo>
                    <a:pt x="7964830" y="58483"/>
                  </a:lnTo>
                  <a:lnTo>
                    <a:pt x="7822184" y="58483"/>
                  </a:lnTo>
                  <a:lnTo>
                    <a:pt x="7822184" y="724166"/>
                  </a:lnTo>
                  <a:lnTo>
                    <a:pt x="8203527" y="724166"/>
                  </a:lnTo>
                  <a:lnTo>
                    <a:pt x="8196389" y="865390"/>
                  </a:lnTo>
                  <a:lnTo>
                    <a:pt x="8353780" y="855878"/>
                  </a:lnTo>
                  <a:lnTo>
                    <a:pt x="8363775" y="561073"/>
                  </a:lnTo>
                  <a:close/>
                </a:path>
                <a:path w="12553315" h="865505">
                  <a:moveTo>
                    <a:pt x="8849716" y="0"/>
                  </a:moveTo>
                  <a:lnTo>
                    <a:pt x="8421776" y="47548"/>
                  </a:lnTo>
                  <a:lnTo>
                    <a:pt x="8421776" y="713219"/>
                  </a:lnTo>
                  <a:lnTo>
                    <a:pt x="8849716" y="687552"/>
                  </a:lnTo>
                  <a:lnTo>
                    <a:pt x="8849716" y="549656"/>
                  </a:lnTo>
                  <a:lnTo>
                    <a:pt x="8564423" y="557263"/>
                  </a:lnTo>
                  <a:lnTo>
                    <a:pt x="8564423" y="427926"/>
                  </a:lnTo>
                  <a:lnTo>
                    <a:pt x="8849716" y="407962"/>
                  </a:lnTo>
                  <a:lnTo>
                    <a:pt x="8849716" y="285292"/>
                  </a:lnTo>
                  <a:lnTo>
                    <a:pt x="8533994" y="285292"/>
                  </a:lnTo>
                  <a:lnTo>
                    <a:pt x="8541601" y="190195"/>
                  </a:lnTo>
                  <a:lnTo>
                    <a:pt x="8849716" y="142646"/>
                  </a:lnTo>
                  <a:lnTo>
                    <a:pt x="8849716" y="0"/>
                  </a:lnTo>
                  <a:close/>
                </a:path>
                <a:path w="12553315" h="865505">
                  <a:moveTo>
                    <a:pt x="9575305" y="687552"/>
                  </a:moveTo>
                  <a:lnTo>
                    <a:pt x="9569348" y="592162"/>
                  </a:lnTo>
                  <a:lnTo>
                    <a:pt x="9563633" y="504418"/>
                  </a:lnTo>
                  <a:lnTo>
                    <a:pt x="9558147" y="424307"/>
                  </a:lnTo>
                  <a:lnTo>
                    <a:pt x="9552902" y="351815"/>
                  </a:lnTo>
                  <a:lnTo>
                    <a:pt x="9547898" y="286956"/>
                  </a:lnTo>
                  <a:lnTo>
                    <a:pt x="9543123" y="229730"/>
                  </a:lnTo>
                  <a:lnTo>
                    <a:pt x="9538589" y="180136"/>
                  </a:lnTo>
                  <a:lnTo>
                    <a:pt x="9534284" y="138163"/>
                  </a:lnTo>
                  <a:lnTo>
                    <a:pt x="9526397" y="77127"/>
                  </a:lnTo>
                  <a:lnTo>
                    <a:pt x="9516351" y="42786"/>
                  </a:lnTo>
                  <a:lnTo>
                    <a:pt x="9323768" y="42786"/>
                  </a:lnTo>
                  <a:lnTo>
                    <a:pt x="9354198" y="375627"/>
                  </a:lnTo>
                  <a:lnTo>
                    <a:pt x="9068905" y="389890"/>
                  </a:lnTo>
                  <a:lnTo>
                    <a:pt x="9040381" y="57048"/>
                  </a:lnTo>
                  <a:lnTo>
                    <a:pt x="8916746" y="57048"/>
                  </a:lnTo>
                  <a:lnTo>
                    <a:pt x="8942426" y="722731"/>
                  </a:lnTo>
                  <a:lnTo>
                    <a:pt x="9082710" y="701814"/>
                  </a:lnTo>
                  <a:lnTo>
                    <a:pt x="9068905" y="484987"/>
                  </a:lnTo>
                  <a:lnTo>
                    <a:pt x="9373705" y="470725"/>
                  </a:lnTo>
                  <a:lnTo>
                    <a:pt x="9401746" y="693724"/>
                  </a:lnTo>
                  <a:lnTo>
                    <a:pt x="9575305" y="687552"/>
                  </a:lnTo>
                  <a:close/>
                </a:path>
                <a:path w="12553315" h="865505">
                  <a:moveTo>
                    <a:pt x="10164928" y="722731"/>
                  </a:moveTo>
                  <a:lnTo>
                    <a:pt x="10112604" y="47548"/>
                  </a:lnTo>
                  <a:lnTo>
                    <a:pt x="9922421" y="42786"/>
                  </a:lnTo>
                  <a:lnTo>
                    <a:pt x="9798799" y="427926"/>
                  </a:lnTo>
                  <a:lnTo>
                    <a:pt x="9755048" y="61810"/>
                  </a:lnTo>
                  <a:lnTo>
                    <a:pt x="9618116" y="42786"/>
                  </a:lnTo>
                  <a:lnTo>
                    <a:pt x="9654248" y="713219"/>
                  </a:lnTo>
                  <a:lnTo>
                    <a:pt x="9817811" y="717981"/>
                  </a:lnTo>
                  <a:lnTo>
                    <a:pt x="9951898" y="285292"/>
                  </a:lnTo>
                  <a:lnTo>
                    <a:pt x="9988994" y="713219"/>
                  </a:lnTo>
                  <a:lnTo>
                    <a:pt x="10164928" y="722731"/>
                  </a:lnTo>
                  <a:close/>
                </a:path>
                <a:path w="12553315" h="865505">
                  <a:moveTo>
                    <a:pt x="10740695" y="61823"/>
                  </a:moveTo>
                  <a:lnTo>
                    <a:pt x="10341292" y="42786"/>
                  </a:lnTo>
                  <a:lnTo>
                    <a:pt x="10327970" y="475475"/>
                  </a:lnTo>
                  <a:lnTo>
                    <a:pt x="10288994" y="580567"/>
                  </a:lnTo>
                  <a:lnTo>
                    <a:pt x="10208158" y="599109"/>
                  </a:lnTo>
                  <a:lnTo>
                    <a:pt x="10217658" y="713219"/>
                  </a:lnTo>
                  <a:lnTo>
                    <a:pt x="10384091" y="681367"/>
                  </a:lnTo>
                  <a:lnTo>
                    <a:pt x="10441140" y="504964"/>
                  </a:lnTo>
                  <a:lnTo>
                    <a:pt x="10460164" y="166420"/>
                  </a:lnTo>
                  <a:lnTo>
                    <a:pt x="10619918" y="188772"/>
                  </a:lnTo>
                  <a:lnTo>
                    <a:pt x="10607573" y="713219"/>
                  </a:lnTo>
                  <a:lnTo>
                    <a:pt x="10740695" y="699909"/>
                  </a:lnTo>
                  <a:lnTo>
                    <a:pt x="10740695" y="61823"/>
                  </a:lnTo>
                  <a:close/>
                </a:path>
                <a:path w="12553315" h="865505">
                  <a:moveTo>
                    <a:pt x="11326038" y="722731"/>
                  </a:moveTo>
                  <a:lnTo>
                    <a:pt x="11273727" y="47548"/>
                  </a:lnTo>
                  <a:lnTo>
                    <a:pt x="11083531" y="42786"/>
                  </a:lnTo>
                  <a:lnTo>
                    <a:pt x="10959910" y="427926"/>
                  </a:lnTo>
                  <a:lnTo>
                    <a:pt x="10916171" y="61810"/>
                  </a:lnTo>
                  <a:lnTo>
                    <a:pt x="10779227" y="42786"/>
                  </a:lnTo>
                  <a:lnTo>
                    <a:pt x="10815358" y="713219"/>
                  </a:lnTo>
                  <a:lnTo>
                    <a:pt x="10978934" y="717981"/>
                  </a:lnTo>
                  <a:lnTo>
                    <a:pt x="11113021" y="285292"/>
                  </a:lnTo>
                  <a:lnTo>
                    <a:pt x="11150105" y="713219"/>
                  </a:lnTo>
                  <a:lnTo>
                    <a:pt x="11326038" y="722731"/>
                  </a:lnTo>
                  <a:close/>
                </a:path>
                <a:path w="12553315" h="865505">
                  <a:moveTo>
                    <a:pt x="11989321" y="570572"/>
                  </a:moveTo>
                  <a:lnTo>
                    <a:pt x="11902770" y="475475"/>
                  </a:lnTo>
                  <a:lnTo>
                    <a:pt x="11654574" y="586740"/>
                  </a:lnTo>
                  <a:lnTo>
                    <a:pt x="11497666" y="397510"/>
                  </a:lnTo>
                  <a:lnTo>
                    <a:pt x="11671694" y="208254"/>
                  </a:lnTo>
                  <a:lnTo>
                    <a:pt x="11852847" y="285292"/>
                  </a:lnTo>
                  <a:lnTo>
                    <a:pt x="11944617" y="142646"/>
                  </a:lnTo>
                  <a:lnTo>
                    <a:pt x="11753469" y="47548"/>
                  </a:lnTo>
                  <a:lnTo>
                    <a:pt x="11531892" y="47548"/>
                  </a:lnTo>
                  <a:lnTo>
                    <a:pt x="11402568" y="190195"/>
                  </a:lnTo>
                  <a:lnTo>
                    <a:pt x="11394580" y="265061"/>
                  </a:lnTo>
                  <a:lnTo>
                    <a:pt x="11388039" y="331203"/>
                  </a:lnTo>
                  <a:lnTo>
                    <a:pt x="11382959" y="388594"/>
                  </a:lnTo>
                  <a:lnTo>
                    <a:pt x="11379327" y="437235"/>
                  </a:lnTo>
                  <a:lnTo>
                    <a:pt x="11377143" y="477139"/>
                  </a:lnTo>
                  <a:lnTo>
                    <a:pt x="11376419" y="508292"/>
                  </a:lnTo>
                  <a:lnTo>
                    <a:pt x="11376825" y="526021"/>
                  </a:lnTo>
                  <a:lnTo>
                    <a:pt x="11378070" y="538835"/>
                  </a:lnTo>
                  <a:lnTo>
                    <a:pt x="11380153" y="546709"/>
                  </a:lnTo>
                  <a:lnTo>
                    <a:pt x="11383074" y="549656"/>
                  </a:lnTo>
                  <a:lnTo>
                    <a:pt x="11516208" y="713219"/>
                  </a:lnTo>
                  <a:lnTo>
                    <a:pt x="11797221" y="713219"/>
                  </a:lnTo>
                  <a:lnTo>
                    <a:pt x="11989321" y="570572"/>
                  </a:lnTo>
                  <a:close/>
                </a:path>
                <a:path w="12553315" h="865505">
                  <a:moveTo>
                    <a:pt x="12552769" y="554405"/>
                  </a:moveTo>
                  <a:lnTo>
                    <a:pt x="12494755" y="427926"/>
                  </a:lnTo>
                  <a:lnTo>
                    <a:pt x="12457671" y="347091"/>
                  </a:lnTo>
                  <a:lnTo>
                    <a:pt x="12426772" y="345401"/>
                  </a:lnTo>
                  <a:lnTo>
                    <a:pt x="12426772" y="570572"/>
                  </a:lnTo>
                  <a:lnTo>
                    <a:pt x="12197105" y="618121"/>
                  </a:lnTo>
                  <a:lnTo>
                    <a:pt x="12215178" y="427926"/>
                  </a:lnTo>
                  <a:lnTo>
                    <a:pt x="12426772" y="570572"/>
                  </a:lnTo>
                  <a:lnTo>
                    <a:pt x="12426772" y="345401"/>
                  </a:lnTo>
                  <a:lnTo>
                    <a:pt x="12198541" y="332841"/>
                  </a:lnTo>
                  <a:lnTo>
                    <a:pt x="12215178" y="47548"/>
                  </a:lnTo>
                  <a:lnTo>
                    <a:pt x="12048744" y="38036"/>
                  </a:lnTo>
                  <a:lnTo>
                    <a:pt x="12036870" y="713689"/>
                  </a:lnTo>
                  <a:lnTo>
                    <a:pt x="12442457" y="727481"/>
                  </a:lnTo>
                  <a:lnTo>
                    <a:pt x="12512154" y="618121"/>
                  </a:lnTo>
                  <a:lnTo>
                    <a:pt x="12552769" y="5544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509333" y="2554763"/>
              <a:ext cx="19056985" cy="6638925"/>
            </a:xfrm>
            <a:custGeom>
              <a:avLst/>
              <a:gdLst/>
              <a:ahLst/>
              <a:cxnLst/>
              <a:rect l="l" t="t" r="r" b="b"/>
              <a:pathLst>
                <a:path w="19056985" h="6638925">
                  <a:moveTo>
                    <a:pt x="15216086" y="0"/>
                  </a:moveTo>
                  <a:lnTo>
                    <a:pt x="337362" y="46697"/>
                  </a:lnTo>
                  <a:lnTo>
                    <a:pt x="94970" y="1605305"/>
                  </a:lnTo>
                  <a:lnTo>
                    <a:pt x="14926463" y="1576997"/>
                  </a:lnTo>
                  <a:lnTo>
                    <a:pt x="15216086" y="0"/>
                  </a:lnTo>
                  <a:close/>
                </a:path>
                <a:path w="19056985" h="6638925">
                  <a:moveTo>
                    <a:pt x="19056592" y="4372013"/>
                  </a:moveTo>
                  <a:lnTo>
                    <a:pt x="301612" y="4401591"/>
                  </a:lnTo>
                  <a:lnTo>
                    <a:pt x="0" y="6638811"/>
                  </a:lnTo>
                  <a:lnTo>
                    <a:pt x="18695556" y="6635521"/>
                  </a:lnTo>
                  <a:lnTo>
                    <a:pt x="19056592" y="4372013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07311" y="4770168"/>
              <a:ext cx="17696180" cy="1497965"/>
            </a:xfrm>
            <a:custGeom>
              <a:avLst/>
              <a:gdLst/>
              <a:ahLst/>
              <a:cxnLst/>
              <a:rect l="l" t="t" r="r" b="b"/>
              <a:pathLst>
                <a:path w="17696180" h="1497964">
                  <a:moveTo>
                    <a:pt x="17695796" y="0"/>
                  </a:moveTo>
                  <a:lnTo>
                    <a:pt x="0" y="0"/>
                  </a:lnTo>
                  <a:lnTo>
                    <a:pt x="0" y="1497336"/>
                  </a:lnTo>
                  <a:lnTo>
                    <a:pt x="17695796" y="1497336"/>
                  </a:lnTo>
                  <a:lnTo>
                    <a:pt x="17695796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001064" y="2775108"/>
              <a:ext cx="483234" cy="405765"/>
            </a:xfrm>
            <a:custGeom>
              <a:avLst/>
              <a:gdLst/>
              <a:ahLst/>
              <a:cxnLst/>
              <a:rect l="l" t="t" r="r" b="b"/>
              <a:pathLst>
                <a:path w="483234" h="405764">
                  <a:moveTo>
                    <a:pt x="208889" y="113398"/>
                  </a:moveTo>
                  <a:lnTo>
                    <a:pt x="199783" y="64897"/>
                  </a:lnTo>
                  <a:lnTo>
                    <a:pt x="172491" y="28041"/>
                  </a:lnTo>
                  <a:lnTo>
                    <a:pt x="164731" y="22860"/>
                  </a:lnTo>
                  <a:lnTo>
                    <a:pt x="164731" y="111010"/>
                  </a:lnTo>
                  <a:lnTo>
                    <a:pt x="163334" y="127088"/>
                  </a:lnTo>
                  <a:lnTo>
                    <a:pt x="142341" y="164122"/>
                  </a:lnTo>
                  <a:lnTo>
                    <a:pt x="99199" y="182029"/>
                  </a:lnTo>
                  <a:lnTo>
                    <a:pt x="80568" y="183222"/>
                  </a:lnTo>
                  <a:lnTo>
                    <a:pt x="44170" y="183222"/>
                  </a:lnTo>
                  <a:lnTo>
                    <a:pt x="44170" y="41770"/>
                  </a:lnTo>
                  <a:lnTo>
                    <a:pt x="76987" y="41770"/>
                  </a:lnTo>
                  <a:lnTo>
                    <a:pt x="115379" y="46101"/>
                  </a:lnTo>
                  <a:lnTo>
                    <a:pt x="142798" y="59080"/>
                  </a:lnTo>
                  <a:lnTo>
                    <a:pt x="159245" y="80721"/>
                  </a:lnTo>
                  <a:lnTo>
                    <a:pt x="164731" y="111010"/>
                  </a:lnTo>
                  <a:lnTo>
                    <a:pt x="164731" y="22860"/>
                  </a:lnTo>
                  <a:lnTo>
                    <a:pt x="154139" y="15773"/>
                  </a:lnTo>
                  <a:lnTo>
                    <a:pt x="131305" y="7010"/>
                  </a:lnTo>
                  <a:lnTo>
                    <a:pt x="104000" y="1752"/>
                  </a:lnTo>
                  <a:lnTo>
                    <a:pt x="72212" y="0"/>
                  </a:lnTo>
                  <a:lnTo>
                    <a:pt x="0" y="0"/>
                  </a:lnTo>
                  <a:lnTo>
                    <a:pt x="0" y="398094"/>
                  </a:lnTo>
                  <a:lnTo>
                    <a:pt x="44170" y="398094"/>
                  </a:lnTo>
                  <a:lnTo>
                    <a:pt x="44170" y="225005"/>
                  </a:lnTo>
                  <a:lnTo>
                    <a:pt x="82956" y="225005"/>
                  </a:lnTo>
                  <a:lnTo>
                    <a:pt x="138239" y="216877"/>
                  </a:lnTo>
                  <a:lnTo>
                    <a:pt x="177558" y="192468"/>
                  </a:lnTo>
                  <a:lnTo>
                    <a:pt x="184950" y="183222"/>
                  </a:lnTo>
                  <a:lnTo>
                    <a:pt x="191262" y="175336"/>
                  </a:lnTo>
                  <a:lnTo>
                    <a:pt x="201053" y="156438"/>
                  </a:lnTo>
                  <a:lnTo>
                    <a:pt x="206921" y="135801"/>
                  </a:lnTo>
                  <a:lnTo>
                    <a:pt x="208889" y="113398"/>
                  </a:lnTo>
                  <a:close/>
                </a:path>
                <a:path w="483234" h="405764">
                  <a:moveTo>
                    <a:pt x="482841" y="282892"/>
                  </a:moveTo>
                  <a:lnTo>
                    <a:pt x="482053" y="255587"/>
                  </a:lnTo>
                  <a:lnTo>
                    <a:pt x="480618" y="247078"/>
                  </a:lnTo>
                  <a:lnTo>
                    <a:pt x="477913" y="230962"/>
                  </a:lnTo>
                  <a:lnTo>
                    <a:pt x="459549" y="189776"/>
                  </a:lnTo>
                  <a:lnTo>
                    <a:pt x="438670" y="167868"/>
                  </a:lnTo>
                  <a:lnTo>
                    <a:pt x="438670" y="247078"/>
                  </a:lnTo>
                  <a:lnTo>
                    <a:pt x="293052" y="247078"/>
                  </a:lnTo>
                  <a:lnTo>
                    <a:pt x="309105" y="210540"/>
                  </a:lnTo>
                  <a:lnTo>
                    <a:pt x="340563" y="187172"/>
                  </a:lnTo>
                  <a:lnTo>
                    <a:pt x="365848" y="182613"/>
                  </a:lnTo>
                  <a:lnTo>
                    <a:pt x="379564" y="183756"/>
                  </a:lnTo>
                  <a:lnTo>
                    <a:pt x="379247" y="183756"/>
                  </a:lnTo>
                  <a:lnTo>
                    <a:pt x="391439" y="187020"/>
                  </a:lnTo>
                  <a:lnTo>
                    <a:pt x="422389" y="209753"/>
                  </a:lnTo>
                  <a:lnTo>
                    <a:pt x="438670" y="247078"/>
                  </a:lnTo>
                  <a:lnTo>
                    <a:pt x="438670" y="167868"/>
                  </a:lnTo>
                  <a:lnTo>
                    <a:pt x="420306" y="155765"/>
                  </a:lnTo>
                  <a:lnTo>
                    <a:pt x="394982" y="147256"/>
                  </a:lnTo>
                  <a:lnTo>
                    <a:pt x="365848" y="144424"/>
                  </a:lnTo>
                  <a:lnTo>
                    <a:pt x="339801" y="146748"/>
                  </a:lnTo>
                  <a:lnTo>
                    <a:pt x="296087" y="165404"/>
                  </a:lnTo>
                  <a:lnTo>
                    <a:pt x="264185" y="201587"/>
                  </a:lnTo>
                  <a:lnTo>
                    <a:pt x="247916" y="248589"/>
                  </a:lnTo>
                  <a:lnTo>
                    <a:pt x="245884" y="275729"/>
                  </a:lnTo>
                  <a:lnTo>
                    <a:pt x="248145" y="305955"/>
                  </a:lnTo>
                  <a:lnTo>
                    <a:pt x="266204" y="354457"/>
                  </a:lnTo>
                  <a:lnTo>
                    <a:pt x="300926" y="386943"/>
                  </a:lnTo>
                  <a:lnTo>
                    <a:pt x="344055" y="403199"/>
                  </a:lnTo>
                  <a:lnTo>
                    <a:pt x="368249" y="405231"/>
                  </a:lnTo>
                  <a:lnTo>
                    <a:pt x="391528" y="403326"/>
                  </a:lnTo>
                  <a:lnTo>
                    <a:pt x="432701" y="388112"/>
                  </a:lnTo>
                  <a:lnTo>
                    <a:pt x="467169" y="356743"/>
                  </a:lnTo>
                  <a:lnTo>
                    <a:pt x="481037" y="334810"/>
                  </a:lnTo>
                  <a:lnTo>
                    <a:pt x="445236" y="315112"/>
                  </a:lnTo>
                  <a:lnTo>
                    <a:pt x="440270" y="324624"/>
                  </a:lnTo>
                  <a:lnTo>
                    <a:pt x="434340" y="333476"/>
                  </a:lnTo>
                  <a:lnTo>
                    <a:pt x="396151" y="362572"/>
                  </a:lnTo>
                  <a:lnTo>
                    <a:pt x="368833" y="367042"/>
                  </a:lnTo>
                  <a:lnTo>
                    <a:pt x="353060" y="365582"/>
                  </a:lnTo>
                  <a:lnTo>
                    <a:pt x="313334" y="343763"/>
                  </a:lnTo>
                  <a:lnTo>
                    <a:pt x="291731" y="300799"/>
                  </a:lnTo>
                  <a:lnTo>
                    <a:pt x="290068" y="282892"/>
                  </a:lnTo>
                  <a:lnTo>
                    <a:pt x="482841" y="2828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549554" y="2925502"/>
              <a:ext cx="439274" cy="248882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2054466" y="2906400"/>
              <a:ext cx="1886585" cy="332740"/>
            </a:xfrm>
            <a:custGeom>
              <a:avLst/>
              <a:gdLst/>
              <a:ahLst/>
              <a:cxnLst/>
              <a:rect l="l" t="t" r="r" b="b"/>
              <a:pathLst>
                <a:path w="1886585" h="332739">
                  <a:moveTo>
                    <a:pt x="248297" y="19100"/>
                  </a:moveTo>
                  <a:lnTo>
                    <a:pt x="207708" y="19100"/>
                  </a:lnTo>
                  <a:lnTo>
                    <a:pt x="207708" y="143243"/>
                  </a:lnTo>
                  <a:lnTo>
                    <a:pt x="206311" y="161899"/>
                  </a:lnTo>
                  <a:lnTo>
                    <a:pt x="185331" y="208889"/>
                  </a:lnTo>
                  <a:lnTo>
                    <a:pt x="143014" y="234124"/>
                  </a:lnTo>
                  <a:lnTo>
                    <a:pt x="142595" y="234124"/>
                  </a:lnTo>
                  <a:lnTo>
                    <a:pt x="125349" y="235750"/>
                  </a:lnTo>
                  <a:lnTo>
                    <a:pt x="77838" y="221145"/>
                  </a:lnTo>
                  <a:lnTo>
                    <a:pt x="49618" y="180022"/>
                  </a:lnTo>
                  <a:lnTo>
                    <a:pt x="44221" y="143243"/>
                  </a:lnTo>
                  <a:lnTo>
                    <a:pt x="44170" y="142646"/>
                  </a:lnTo>
                  <a:lnTo>
                    <a:pt x="50063" y="104368"/>
                  </a:lnTo>
                  <a:lnTo>
                    <a:pt x="80187" y="64922"/>
                  </a:lnTo>
                  <a:lnTo>
                    <a:pt x="125349" y="51320"/>
                  </a:lnTo>
                  <a:lnTo>
                    <a:pt x="141071" y="52832"/>
                  </a:lnTo>
                  <a:lnTo>
                    <a:pt x="182638" y="75196"/>
                  </a:lnTo>
                  <a:lnTo>
                    <a:pt x="206146" y="122428"/>
                  </a:lnTo>
                  <a:lnTo>
                    <a:pt x="207708" y="143243"/>
                  </a:lnTo>
                  <a:lnTo>
                    <a:pt x="207708" y="19100"/>
                  </a:lnTo>
                  <a:lnTo>
                    <a:pt x="205320" y="19100"/>
                  </a:lnTo>
                  <a:lnTo>
                    <a:pt x="205320" y="54305"/>
                  </a:lnTo>
                  <a:lnTo>
                    <a:pt x="202514" y="51320"/>
                  </a:lnTo>
                  <a:lnTo>
                    <a:pt x="188379" y="36296"/>
                  </a:lnTo>
                  <a:lnTo>
                    <a:pt x="168617" y="23418"/>
                  </a:lnTo>
                  <a:lnTo>
                    <a:pt x="146011" y="15697"/>
                  </a:lnTo>
                  <a:lnTo>
                    <a:pt x="120573" y="13131"/>
                  </a:lnTo>
                  <a:lnTo>
                    <a:pt x="96189" y="15278"/>
                  </a:lnTo>
                  <a:lnTo>
                    <a:pt x="53365" y="32435"/>
                  </a:lnTo>
                  <a:lnTo>
                    <a:pt x="19646" y="66268"/>
                  </a:lnTo>
                  <a:lnTo>
                    <a:pt x="2184" y="113868"/>
                  </a:lnTo>
                  <a:lnTo>
                    <a:pt x="0" y="142646"/>
                  </a:lnTo>
                  <a:lnTo>
                    <a:pt x="2197" y="171970"/>
                  </a:lnTo>
                  <a:lnTo>
                    <a:pt x="19812" y="220306"/>
                  </a:lnTo>
                  <a:lnTo>
                    <a:pt x="53759" y="254482"/>
                  </a:lnTo>
                  <a:lnTo>
                    <a:pt x="96431" y="271780"/>
                  </a:lnTo>
                  <a:lnTo>
                    <a:pt x="120573" y="273951"/>
                  </a:lnTo>
                  <a:lnTo>
                    <a:pt x="145554" y="271335"/>
                  </a:lnTo>
                  <a:lnTo>
                    <a:pt x="168021" y="263512"/>
                  </a:lnTo>
                  <a:lnTo>
                    <a:pt x="187934" y="250456"/>
                  </a:lnTo>
                  <a:lnTo>
                    <a:pt x="201917" y="235750"/>
                  </a:lnTo>
                  <a:lnTo>
                    <a:pt x="205320" y="232168"/>
                  </a:lnTo>
                  <a:lnTo>
                    <a:pt x="205320" y="266788"/>
                  </a:lnTo>
                  <a:lnTo>
                    <a:pt x="248297" y="266788"/>
                  </a:lnTo>
                  <a:lnTo>
                    <a:pt x="248297" y="232168"/>
                  </a:lnTo>
                  <a:lnTo>
                    <a:pt x="248297" y="54305"/>
                  </a:lnTo>
                  <a:lnTo>
                    <a:pt x="248297" y="19100"/>
                  </a:lnTo>
                  <a:close/>
                </a:path>
                <a:path w="1886585" h="332739">
                  <a:moveTo>
                    <a:pt x="623087" y="266788"/>
                  </a:moveTo>
                  <a:lnTo>
                    <a:pt x="563410" y="0"/>
                  </a:lnTo>
                  <a:lnTo>
                    <a:pt x="463130" y="201726"/>
                  </a:lnTo>
                  <a:lnTo>
                    <a:pt x="360476" y="0"/>
                  </a:lnTo>
                  <a:lnTo>
                    <a:pt x="300799" y="266788"/>
                  </a:lnTo>
                  <a:lnTo>
                    <a:pt x="344970" y="266788"/>
                  </a:lnTo>
                  <a:lnTo>
                    <a:pt x="376593" y="113398"/>
                  </a:lnTo>
                  <a:lnTo>
                    <a:pt x="461949" y="284099"/>
                  </a:lnTo>
                  <a:lnTo>
                    <a:pt x="546112" y="113398"/>
                  </a:lnTo>
                  <a:lnTo>
                    <a:pt x="578929" y="266788"/>
                  </a:lnTo>
                  <a:lnTo>
                    <a:pt x="623087" y="266788"/>
                  </a:lnTo>
                  <a:close/>
                </a:path>
                <a:path w="1886585" h="332739">
                  <a:moveTo>
                    <a:pt x="908392" y="19100"/>
                  </a:moveTo>
                  <a:lnTo>
                    <a:pt x="867803" y="19100"/>
                  </a:lnTo>
                  <a:lnTo>
                    <a:pt x="867803" y="143243"/>
                  </a:lnTo>
                  <a:lnTo>
                    <a:pt x="866406" y="161899"/>
                  </a:lnTo>
                  <a:lnTo>
                    <a:pt x="845426" y="208889"/>
                  </a:lnTo>
                  <a:lnTo>
                    <a:pt x="803109" y="234124"/>
                  </a:lnTo>
                  <a:lnTo>
                    <a:pt x="802690" y="234124"/>
                  </a:lnTo>
                  <a:lnTo>
                    <a:pt x="785444" y="235750"/>
                  </a:lnTo>
                  <a:lnTo>
                    <a:pt x="737933" y="221145"/>
                  </a:lnTo>
                  <a:lnTo>
                    <a:pt x="709714" y="180022"/>
                  </a:lnTo>
                  <a:lnTo>
                    <a:pt x="704316" y="143243"/>
                  </a:lnTo>
                  <a:lnTo>
                    <a:pt x="704265" y="142646"/>
                  </a:lnTo>
                  <a:lnTo>
                    <a:pt x="710158" y="104368"/>
                  </a:lnTo>
                  <a:lnTo>
                    <a:pt x="740283" y="64922"/>
                  </a:lnTo>
                  <a:lnTo>
                    <a:pt x="785444" y="51320"/>
                  </a:lnTo>
                  <a:lnTo>
                    <a:pt x="801166" y="52832"/>
                  </a:lnTo>
                  <a:lnTo>
                    <a:pt x="842733" y="75196"/>
                  </a:lnTo>
                  <a:lnTo>
                    <a:pt x="866241" y="122428"/>
                  </a:lnTo>
                  <a:lnTo>
                    <a:pt x="867803" y="143243"/>
                  </a:lnTo>
                  <a:lnTo>
                    <a:pt x="867803" y="19100"/>
                  </a:lnTo>
                  <a:lnTo>
                    <a:pt x="865416" y="19100"/>
                  </a:lnTo>
                  <a:lnTo>
                    <a:pt x="865416" y="54305"/>
                  </a:lnTo>
                  <a:lnTo>
                    <a:pt x="862609" y="51320"/>
                  </a:lnTo>
                  <a:lnTo>
                    <a:pt x="848474" y="36296"/>
                  </a:lnTo>
                  <a:lnTo>
                    <a:pt x="828713" y="23418"/>
                  </a:lnTo>
                  <a:lnTo>
                    <a:pt x="806107" y="15697"/>
                  </a:lnTo>
                  <a:lnTo>
                    <a:pt x="780669" y="13131"/>
                  </a:lnTo>
                  <a:lnTo>
                    <a:pt x="756285" y="15278"/>
                  </a:lnTo>
                  <a:lnTo>
                    <a:pt x="713460" y="32435"/>
                  </a:lnTo>
                  <a:lnTo>
                    <a:pt x="679742" y="66268"/>
                  </a:lnTo>
                  <a:lnTo>
                    <a:pt x="662279" y="113868"/>
                  </a:lnTo>
                  <a:lnTo>
                    <a:pt x="660095" y="142646"/>
                  </a:lnTo>
                  <a:lnTo>
                    <a:pt x="662292" y="171970"/>
                  </a:lnTo>
                  <a:lnTo>
                    <a:pt x="679907" y="220306"/>
                  </a:lnTo>
                  <a:lnTo>
                    <a:pt x="713854" y="254482"/>
                  </a:lnTo>
                  <a:lnTo>
                    <a:pt x="756526" y="271780"/>
                  </a:lnTo>
                  <a:lnTo>
                    <a:pt x="780669" y="273951"/>
                  </a:lnTo>
                  <a:lnTo>
                    <a:pt x="805649" y="271335"/>
                  </a:lnTo>
                  <a:lnTo>
                    <a:pt x="828116" y="263512"/>
                  </a:lnTo>
                  <a:lnTo>
                    <a:pt x="848029" y="250456"/>
                  </a:lnTo>
                  <a:lnTo>
                    <a:pt x="862012" y="235750"/>
                  </a:lnTo>
                  <a:lnTo>
                    <a:pt x="865416" y="232168"/>
                  </a:lnTo>
                  <a:lnTo>
                    <a:pt x="865416" y="266788"/>
                  </a:lnTo>
                  <a:lnTo>
                    <a:pt x="908392" y="266788"/>
                  </a:lnTo>
                  <a:lnTo>
                    <a:pt x="908392" y="232168"/>
                  </a:lnTo>
                  <a:lnTo>
                    <a:pt x="908392" y="54305"/>
                  </a:lnTo>
                  <a:lnTo>
                    <a:pt x="908392" y="19100"/>
                  </a:lnTo>
                  <a:close/>
                </a:path>
                <a:path w="1886585" h="332739">
                  <a:moveTo>
                    <a:pt x="1357782" y="227393"/>
                  </a:moveTo>
                  <a:lnTo>
                    <a:pt x="1320774" y="227393"/>
                  </a:lnTo>
                  <a:lnTo>
                    <a:pt x="1320774" y="58483"/>
                  </a:lnTo>
                  <a:lnTo>
                    <a:pt x="1320774" y="19100"/>
                  </a:lnTo>
                  <a:lnTo>
                    <a:pt x="1277797" y="19100"/>
                  </a:lnTo>
                  <a:lnTo>
                    <a:pt x="1277797" y="58483"/>
                  </a:lnTo>
                  <a:lnTo>
                    <a:pt x="1277797" y="227393"/>
                  </a:lnTo>
                  <a:lnTo>
                    <a:pt x="1159624" y="227393"/>
                  </a:lnTo>
                  <a:lnTo>
                    <a:pt x="1172679" y="212813"/>
                  </a:lnTo>
                  <a:lnTo>
                    <a:pt x="1182001" y="195326"/>
                  </a:lnTo>
                  <a:lnTo>
                    <a:pt x="1187602" y="174917"/>
                  </a:lnTo>
                  <a:lnTo>
                    <a:pt x="1189469" y="151599"/>
                  </a:lnTo>
                  <a:lnTo>
                    <a:pt x="1189469" y="58483"/>
                  </a:lnTo>
                  <a:lnTo>
                    <a:pt x="1277797" y="58483"/>
                  </a:lnTo>
                  <a:lnTo>
                    <a:pt x="1277797" y="19100"/>
                  </a:lnTo>
                  <a:lnTo>
                    <a:pt x="1146492" y="19100"/>
                  </a:lnTo>
                  <a:lnTo>
                    <a:pt x="1146492" y="129514"/>
                  </a:lnTo>
                  <a:lnTo>
                    <a:pt x="1145857" y="150406"/>
                  </a:lnTo>
                  <a:lnTo>
                    <a:pt x="1136357" y="195160"/>
                  </a:lnTo>
                  <a:lnTo>
                    <a:pt x="1104900" y="225158"/>
                  </a:lnTo>
                  <a:lnTo>
                    <a:pt x="1090396" y="227393"/>
                  </a:lnTo>
                  <a:lnTo>
                    <a:pt x="1090396" y="332435"/>
                  </a:lnTo>
                  <a:lnTo>
                    <a:pt x="1129792" y="332435"/>
                  </a:lnTo>
                  <a:lnTo>
                    <a:pt x="1129792" y="266788"/>
                  </a:lnTo>
                  <a:lnTo>
                    <a:pt x="1318387" y="266788"/>
                  </a:lnTo>
                  <a:lnTo>
                    <a:pt x="1318387" y="332435"/>
                  </a:lnTo>
                  <a:lnTo>
                    <a:pt x="1357782" y="332435"/>
                  </a:lnTo>
                  <a:lnTo>
                    <a:pt x="1357782" y="266788"/>
                  </a:lnTo>
                  <a:lnTo>
                    <a:pt x="1357782" y="227393"/>
                  </a:lnTo>
                  <a:close/>
                </a:path>
                <a:path w="1886585" h="332739">
                  <a:moveTo>
                    <a:pt x="1624571" y="151599"/>
                  </a:moveTo>
                  <a:lnTo>
                    <a:pt x="1623783" y="124294"/>
                  </a:lnTo>
                  <a:lnTo>
                    <a:pt x="1622348" y="115785"/>
                  </a:lnTo>
                  <a:lnTo>
                    <a:pt x="1619643" y="99669"/>
                  </a:lnTo>
                  <a:lnTo>
                    <a:pt x="1612138" y="77736"/>
                  </a:lnTo>
                  <a:lnTo>
                    <a:pt x="1601279" y="58483"/>
                  </a:lnTo>
                  <a:lnTo>
                    <a:pt x="1594878" y="51320"/>
                  </a:lnTo>
                  <a:lnTo>
                    <a:pt x="1583563" y="38646"/>
                  </a:lnTo>
                  <a:lnTo>
                    <a:pt x="1580388" y="36563"/>
                  </a:lnTo>
                  <a:lnTo>
                    <a:pt x="1580388" y="115785"/>
                  </a:lnTo>
                  <a:lnTo>
                    <a:pt x="1434769" y="115785"/>
                  </a:lnTo>
                  <a:lnTo>
                    <a:pt x="1450822" y="79248"/>
                  </a:lnTo>
                  <a:lnTo>
                    <a:pt x="1482293" y="55880"/>
                  </a:lnTo>
                  <a:lnTo>
                    <a:pt x="1507578" y="51320"/>
                  </a:lnTo>
                  <a:lnTo>
                    <a:pt x="1521294" y="52463"/>
                  </a:lnTo>
                  <a:lnTo>
                    <a:pt x="1520977" y="52463"/>
                  </a:lnTo>
                  <a:lnTo>
                    <a:pt x="1533169" y="55727"/>
                  </a:lnTo>
                  <a:lnTo>
                    <a:pt x="1564106" y="78460"/>
                  </a:lnTo>
                  <a:lnTo>
                    <a:pt x="1580388" y="115785"/>
                  </a:lnTo>
                  <a:lnTo>
                    <a:pt x="1580388" y="36563"/>
                  </a:lnTo>
                  <a:lnTo>
                    <a:pt x="1562036" y="24472"/>
                  </a:lnTo>
                  <a:lnTo>
                    <a:pt x="1536712" y="15963"/>
                  </a:lnTo>
                  <a:lnTo>
                    <a:pt x="1507578" y="13131"/>
                  </a:lnTo>
                  <a:lnTo>
                    <a:pt x="1481518" y="15455"/>
                  </a:lnTo>
                  <a:lnTo>
                    <a:pt x="1437805" y="34112"/>
                  </a:lnTo>
                  <a:lnTo>
                    <a:pt x="1405915" y="70294"/>
                  </a:lnTo>
                  <a:lnTo>
                    <a:pt x="1389646" y="117297"/>
                  </a:lnTo>
                  <a:lnTo>
                    <a:pt x="1387614" y="144437"/>
                  </a:lnTo>
                  <a:lnTo>
                    <a:pt x="1389862" y="174663"/>
                  </a:lnTo>
                  <a:lnTo>
                    <a:pt x="1407922" y="223164"/>
                  </a:lnTo>
                  <a:lnTo>
                    <a:pt x="1442656" y="255651"/>
                  </a:lnTo>
                  <a:lnTo>
                    <a:pt x="1485773" y="271907"/>
                  </a:lnTo>
                  <a:lnTo>
                    <a:pt x="1509979" y="273939"/>
                  </a:lnTo>
                  <a:lnTo>
                    <a:pt x="1533245" y="272034"/>
                  </a:lnTo>
                  <a:lnTo>
                    <a:pt x="1574431" y="256819"/>
                  </a:lnTo>
                  <a:lnTo>
                    <a:pt x="1608886" y="225450"/>
                  </a:lnTo>
                  <a:lnTo>
                    <a:pt x="1622767" y="203517"/>
                  </a:lnTo>
                  <a:lnTo>
                    <a:pt x="1586953" y="183819"/>
                  </a:lnTo>
                  <a:lnTo>
                    <a:pt x="1582000" y="193332"/>
                  </a:lnTo>
                  <a:lnTo>
                    <a:pt x="1576070" y="202184"/>
                  </a:lnTo>
                  <a:lnTo>
                    <a:pt x="1537868" y="231279"/>
                  </a:lnTo>
                  <a:lnTo>
                    <a:pt x="1510563" y="235750"/>
                  </a:lnTo>
                  <a:lnTo>
                    <a:pt x="1494777" y="234289"/>
                  </a:lnTo>
                  <a:lnTo>
                    <a:pt x="1455051" y="212471"/>
                  </a:lnTo>
                  <a:lnTo>
                    <a:pt x="1433461" y="169506"/>
                  </a:lnTo>
                  <a:lnTo>
                    <a:pt x="1431785" y="151599"/>
                  </a:lnTo>
                  <a:lnTo>
                    <a:pt x="1624571" y="151599"/>
                  </a:lnTo>
                  <a:close/>
                </a:path>
                <a:path w="1886585" h="332739">
                  <a:moveTo>
                    <a:pt x="1885975" y="196964"/>
                  </a:moveTo>
                  <a:lnTo>
                    <a:pt x="1868881" y="213944"/>
                  </a:lnTo>
                  <a:lnTo>
                    <a:pt x="1849856" y="226060"/>
                  </a:lnTo>
                  <a:lnTo>
                    <a:pt x="1828888" y="233337"/>
                  </a:lnTo>
                  <a:lnTo>
                    <a:pt x="1805990" y="235762"/>
                  </a:lnTo>
                  <a:lnTo>
                    <a:pt x="1788718" y="234238"/>
                  </a:lnTo>
                  <a:lnTo>
                    <a:pt x="1744522" y="211289"/>
                  </a:lnTo>
                  <a:lnTo>
                    <a:pt x="1720456" y="164172"/>
                  </a:lnTo>
                  <a:lnTo>
                    <a:pt x="1718856" y="143852"/>
                  </a:lnTo>
                  <a:lnTo>
                    <a:pt x="1720456" y="123494"/>
                  </a:lnTo>
                  <a:lnTo>
                    <a:pt x="1744522" y="76098"/>
                  </a:lnTo>
                  <a:lnTo>
                    <a:pt x="1789049" y="52882"/>
                  </a:lnTo>
                  <a:lnTo>
                    <a:pt x="1806587" y="51333"/>
                  </a:lnTo>
                  <a:lnTo>
                    <a:pt x="1829574" y="53644"/>
                  </a:lnTo>
                  <a:lnTo>
                    <a:pt x="1850161" y="60591"/>
                  </a:lnTo>
                  <a:lnTo>
                    <a:pt x="1868360" y="72148"/>
                  </a:lnTo>
                  <a:lnTo>
                    <a:pt x="1884184" y="88341"/>
                  </a:lnTo>
                  <a:lnTo>
                    <a:pt x="1884184" y="37007"/>
                  </a:lnTo>
                  <a:lnTo>
                    <a:pt x="1866607" y="26568"/>
                  </a:lnTo>
                  <a:lnTo>
                    <a:pt x="1847926" y="19113"/>
                  </a:lnTo>
                  <a:lnTo>
                    <a:pt x="1828114" y="14630"/>
                  </a:lnTo>
                  <a:lnTo>
                    <a:pt x="1807184" y="13144"/>
                  </a:lnTo>
                  <a:lnTo>
                    <a:pt x="1779765" y="15468"/>
                  </a:lnTo>
                  <a:lnTo>
                    <a:pt x="1732318" y="34124"/>
                  </a:lnTo>
                  <a:lnTo>
                    <a:pt x="1695831" y="70307"/>
                  </a:lnTo>
                  <a:lnTo>
                    <a:pt x="1677035" y="117309"/>
                  </a:lnTo>
                  <a:lnTo>
                    <a:pt x="1674685" y="144449"/>
                  </a:lnTo>
                  <a:lnTo>
                    <a:pt x="1677009" y="171284"/>
                  </a:lnTo>
                  <a:lnTo>
                    <a:pt x="1695665" y="217690"/>
                  </a:lnTo>
                  <a:lnTo>
                    <a:pt x="1731924" y="253314"/>
                  </a:lnTo>
                  <a:lnTo>
                    <a:pt x="1779524" y="271653"/>
                  </a:lnTo>
                  <a:lnTo>
                    <a:pt x="1807184" y="273951"/>
                  </a:lnTo>
                  <a:lnTo>
                    <a:pt x="1828444" y="272351"/>
                  </a:lnTo>
                  <a:lnTo>
                    <a:pt x="1848662" y="267538"/>
                  </a:lnTo>
                  <a:lnTo>
                    <a:pt x="1867839" y="259524"/>
                  </a:lnTo>
                  <a:lnTo>
                    <a:pt x="1885975" y="248297"/>
                  </a:lnTo>
                  <a:lnTo>
                    <a:pt x="1885975" y="19696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77439" y="2925492"/>
              <a:ext cx="190999" cy="24768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4213783" y="2906413"/>
              <a:ext cx="456565" cy="284480"/>
            </a:xfrm>
            <a:custGeom>
              <a:avLst/>
              <a:gdLst/>
              <a:ahLst/>
              <a:cxnLst/>
              <a:rect l="l" t="t" r="r" b="b"/>
              <a:pathLst>
                <a:path w="456564" h="284480">
                  <a:moveTo>
                    <a:pt x="198145" y="19100"/>
                  </a:moveTo>
                  <a:lnTo>
                    <a:pt x="0" y="19100"/>
                  </a:lnTo>
                  <a:lnTo>
                    <a:pt x="0" y="58470"/>
                  </a:lnTo>
                  <a:lnTo>
                    <a:pt x="77584" y="58470"/>
                  </a:lnTo>
                  <a:lnTo>
                    <a:pt x="77584" y="266750"/>
                  </a:lnTo>
                  <a:lnTo>
                    <a:pt x="120561" y="266750"/>
                  </a:lnTo>
                  <a:lnTo>
                    <a:pt x="120561" y="58470"/>
                  </a:lnTo>
                  <a:lnTo>
                    <a:pt x="198145" y="58470"/>
                  </a:lnTo>
                  <a:lnTo>
                    <a:pt x="198145" y="19100"/>
                  </a:lnTo>
                  <a:close/>
                </a:path>
                <a:path w="456564" h="284480">
                  <a:moveTo>
                    <a:pt x="455980" y="0"/>
                  </a:moveTo>
                  <a:lnTo>
                    <a:pt x="286486" y="182626"/>
                  </a:lnTo>
                  <a:lnTo>
                    <a:pt x="286486" y="19100"/>
                  </a:lnTo>
                  <a:lnTo>
                    <a:pt x="243509" y="19100"/>
                  </a:lnTo>
                  <a:lnTo>
                    <a:pt x="243509" y="284086"/>
                  </a:lnTo>
                  <a:lnTo>
                    <a:pt x="413016" y="101460"/>
                  </a:lnTo>
                  <a:lnTo>
                    <a:pt x="413016" y="266788"/>
                  </a:lnTo>
                  <a:lnTo>
                    <a:pt x="455980" y="266788"/>
                  </a:lnTo>
                  <a:lnTo>
                    <a:pt x="4559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715123" y="2925502"/>
              <a:ext cx="223218" cy="248882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5003977" y="2906413"/>
              <a:ext cx="723265" cy="284480"/>
            </a:xfrm>
            <a:custGeom>
              <a:avLst/>
              <a:gdLst/>
              <a:ahLst/>
              <a:cxnLst/>
              <a:rect l="l" t="t" r="r" b="b"/>
              <a:pathLst>
                <a:path w="723264" h="284480">
                  <a:moveTo>
                    <a:pt x="236956" y="151587"/>
                  </a:moveTo>
                  <a:lnTo>
                    <a:pt x="236169" y="124282"/>
                  </a:lnTo>
                  <a:lnTo>
                    <a:pt x="234734" y="115773"/>
                  </a:lnTo>
                  <a:lnTo>
                    <a:pt x="232029" y="99656"/>
                  </a:lnTo>
                  <a:lnTo>
                    <a:pt x="213664" y="58470"/>
                  </a:lnTo>
                  <a:lnTo>
                    <a:pt x="192773" y="36550"/>
                  </a:lnTo>
                  <a:lnTo>
                    <a:pt x="192773" y="115773"/>
                  </a:lnTo>
                  <a:lnTo>
                    <a:pt x="47155" y="115773"/>
                  </a:lnTo>
                  <a:lnTo>
                    <a:pt x="63220" y="79235"/>
                  </a:lnTo>
                  <a:lnTo>
                    <a:pt x="94678" y="55867"/>
                  </a:lnTo>
                  <a:lnTo>
                    <a:pt x="119964" y="51308"/>
                  </a:lnTo>
                  <a:lnTo>
                    <a:pt x="133680" y="52451"/>
                  </a:lnTo>
                  <a:lnTo>
                    <a:pt x="133362" y="52451"/>
                  </a:lnTo>
                  <a:lnTo>
                    <a:pt x="145554" y="55714"/>
                  </a:lnTo>
                  <a:lnTo>
                    <a:pt x="176504" y="78447"/>
                  </a:lnTo>
                  <a:lnTo>
                    <a:pt x="192773" y="115773"/>
                  </a:lnTo>
                  <a:lnTo>
                    <a:pt x="192773" y="36550"/>
                  </a:lnTo>
                  <a:lnTo>
                    <a:pt x="174421" y="24460"/>
                  </a:lnTo>
                  <a:lnTo>
                    <a:pt x="149098" y="15951"/>
                  </a:lnTo>
                  <a:lnTo>
                    <a:pt x="119964" y="13119"/>
                  </a:lnTo>
                  <a:lnTo>
                    <a:pt x="93903" y="15443"/>
                  </a:lnTo>
                  <a:lnTo>
                    <a:pt x="50203" y="34099"/>
                  </a:lnTo>
                  <a:lnTo>
                    <a:pt x="18300" y="70281"/>
                  </a:lnTo>
                  <a:lnTo>
                    <a:pt x="2032" y="117284"/>
                  </a:lnTo>
                  <a:lnTo>
                    <a:pt x="0" y="144424"/>
                  </a:lnTo>
                  <a:lnTo>
                    <a:pt x="2260" y="174650"/>
                  </a:lnTo>
                  <a:lnTo>
                    <a:pt x="20320" y="223151"/>
                  </a:lnTo>
                  <a:lnTo>
                    <a:pt x="55041" y="255638"/>
                  </a:lnTo>
                  <a:lnTo>
                    <a:pt x="98171" y="271894"/>
                  </a:lnTo>
                  <a:lnTo>
                    <a:pt x="122364" y="273926"/>
                  </a:lnTo>
                  <a:lnTo>
                    <a:pt x="145643" y="272021"/>
                  </a:lnTo>
                  <a:lnTo>
                    <a:pt x="186817" y="256806"/>
                  </a:lnTo>
                  <a:lnTo>
                    <a:pt x="221284" y="225437"/>
                  </a:lnTo>
                  <a:lnTo>
                    <a:pt x="235153" y="203504"/>
                  </a:lnTo>
                  <a:lnTo>
                    <a:pt x="199339" y="183807"/>
                  </a:lnTo>
                  <a:lnTo>
                    <a:pt x="194386" y="193319"/>
                  </a:lnTo>
                  <a:lnTo>
                    <a:pt x="188455" y="202171"/>
                  </a:lnTo>
                  <a:lnTo>
                    <a:pt x="150253" y="231267"/>
                  </a:lnTo>
                  <a:lnTo>
                    <a:pt x="122948" y="235737"/>
                  </a:lnTo>
                  <a:lnTo>
                    <a:pt x="107175" y="234276"/>
                  </a:lnTo>
                  <a:lnTo>
                    <a:pt x="67437" y="212458"/>
                  </a:lnTo>
                  <a:lnTo>
                    <a:pt x="45847" y="169494"/>
                  </a:lnTo>
                  <a:lnTo>
                    <a:pt x="44170" y="151587"/>
                  </a:lnTo>
                  <a:lnTo>
                    <a:pt x="236956" y="151587"/>
                  </a:lnTo>
                  <a:close/>
                </a:path>
                <a:path w="723264" h="284480">
                  <a:moveTo>
                    <a:pt x="464934" y="19100"/>
                  </a:moveTo>
                  <a:lnTo>
                    <a:pt x="266788" y="19100"/>
                  </a:lnTo>
                  <a:lnTo>
                    <a:pt x="266788" y="58470"/>
                  </a:lnTo>
                  <a:lnTo>
                    <a:pt x="344373" y="58470"/>
                  </a:lnTo>
                  <a:lnTo>
                    <a:pt x="344373" y="266750"/>
                  </a:lnTo>
                  <a:lnTo>
                    <a:pt x="387350" y="266750"/>
                  </a:lnTo>
                  <a:lnTo>
                    <a:pt x="387350" y="58470"/>
                  </a:lnTo>
                  <a:lnTo>
                    <a:pt x="464934" y="58470"/>
                  </a:lnTo>
                  <a:lnTo>
                    <a:pt x="464934" y="19100"/>
                  </a:lnTo>
                  <a:close/>
                </a:path>
                <a:path w="723264" h="284480">
                  <a:moveTo>
                    <a:pt x="722769" y="0"/>
                  </a:moveTo>
                  <a:lnTo>
                    <a:pt x="553275" y="182626"/>
                  </a:lnTo>
                  <a:lnTo>
                    <a:pt x="553275" y="19100"/>
                  </a:lnTo>
                  <a:lnTo>
                    <a:pt x="510298" y="19100"/>
                  </a:lnTo>
                  <a:lnTo>
                    <a:pt x="510298" y="284086"/>
                  </a:lnTo>
                  <a:lnTo>
                    <a:pt x="679805" y="101460"/>
                  </a:lnTo>
                  <a:lnTo>
                    <a:pt x="679805" y="266788"/>
                  </a:lnTo>
                  <a:lnTo>
                    <a:pt x="722769" y="266788"/>
                  </a:lnTo>
                  <a:lnTo>
                    <a:pt x="72276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779258" y="2925492"/>
              <a:ext cx="190999" cy="24768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6022759" y="2755397"/>
              <a:ext cx="2732405" cy="557530"/>
            </a:xfrm>
            <a:custGeom>
              <a:avLst/>
              <a:gdLst/>
              <a:ahLst/>
              <a:cxnLst/>
              <a:rect l="l" t="t" r="r" b="b"/>
              <a:pathLst>
                <a:path w="2732404" h="557529">
                  <a:moveTo>
                    <a:pt x="322300" y="417791"/>
                  </a:moveTo>
                  <a:lnTo>
                    <a:pt x="262610" y="151003"/>
                  </a:lnTo>
                  <a:lnTo>
                    <a:pt x="162344" y="352729"/>
                  </a:lnTo>
                  <a:lnTo>
                    <a:pt x="59690" y="151003"/>
                  </a:lnTo>
                  <a:lnTo>
                    <a:pt x="0" y="417791"/>
                  </a:lnTo>
                  <a:lnTo>
                    <a:pt x="44183" y="417791"/>
                  </a:lnTo>
                  <a:lnTo>
                    <a:pt x="75806" y="264401"/>
                  </a:lnTo>
                  <a:lnTo>
                    <a:pt x="161163" y="435102"/>
                  </a:lnTo>
                  <a:lnTo>
                    <a:pt x="245313" y="264401"/>
                  </a:lnTo>
                  <a:lnTo>
                    <a:pt x="278130" y="417791"/>
                  </a:lnTo>
                  <a:lnTo>
                    <a:pt x="322300" y="417791"/>
                  </a:lnTo>
                  <a:close/>
                </a:path>
                <a:path w="2732404" h="557529">
                  <a:moveTo>
                    <a:pt x="587286" y="151015"/>
                  </a:moveTo>
                  <a:lnTo>
                    <a:pt x="417779" y="333641"/>
                  </a:lnTo>
                  <a:lnTo>
                    <a:pt x="417779" y="170116"/>
                  </a:lnTo>
                  <a:lnTo>
                    <a:pt x="374815" y="170116"/>
                  </a:lnTo>
                  <a:lnTo>
                    <a:pt x="374815" y="435102"/>
                  </a:lnTo>
                  <a:lnTo>
                    <a:pt x="544309" y="252476"/>
                  </a:lnTo>
                  <a:lnTo>
                    <a:pt x="544309" y="417804"/>
                  </a:lnTo>
                  <a:lnTo>
                    <a:pt x="587286" y="417804"/>
                  </a:lnTo>
                  <a:lnTo>
                    <a:pt x="587286" y="151015"/>
                  </a:lnTo>
                  <a:close/>
                </a:path>
                <a:path w="2732404" h="557529">
                  <a:moveTo>
                    <a:pt x="954328" y="170141"/>
                  </a:moveTo>
                  <a:lnTo>
                    <a:pt x="807504" y="170141"/>
                  </a:lnTo>
                  <a:lnTo>
                    <a:pt x="807504" y="209511"/>
                  </a:lnTo>
                  <a:lnTo>
                    <a:pt x="807504" y="417791"/>
                  </a:lnTo>
                  <a:lnTo>
                    <a:pt x="850480" y="417791"/>
                  </a:lnTo>
                  <a:lnTo>
                    <a:pt x="850480" y="209511"/>
                  </a:lnTo>
                  <a:lnTo>
                    <a:pt x="954328" y="209511"/>
                  </a:lnTo>
                  <a:lnTo>
                    <a:pt x="954328" y="170141"/>
                  </a:lnTo>
                  <a:close/>
                </a:path>
                <a:path w="2732404" h="557529">
                  <a:moveTo>
                    <a:pt x="1209763" y="151015"/>
                  </a:moveTo>
                  <a:lnTo>
                    <a:pt x="1040269" y="333641"/>
                  </a:lnTo>
                  <a:lnTo>
                    <a:pt x="1040269" y="170116"/>
                  </a:lnTo>
                  <a:lnTo>
                    <a:pt x="997292" y="170116"/>
                  </a:lnTo>
                  <a:lnTo>
                    <a:pt x="997292" y="435102"/>
                  </a:lnTo>
                  <a:lnTo>
                    <a:pt x="1166799" y="252476"/>
                  </a:lnTo>
                  <a:lnTo>
                    <a:pt x="1166799" y="417804"/>
                  </a:lnTo>
                  <a:lnTo>
                    <a:pt x="1209763" y="417804"/>
                  </a:lnTo>
                  <a:lnTo>
                    <a:pt x="1209763" y="151015"/>
                  </a:lnTo>
                  <a:close/>
                </a:path>
                <a:path w="2732404" h="557529">
                  <a:moveTo>
                    <a:pt x="1490281" y="170116"/>
                  </a:moveTo>
                  <a:lnTo>
                    <a:pt x="1290942" y="170116"/>
                  </a:lnTo>
                  <a:lnTo>
                    <a:pt x="1290942" y="209486"/>
                  </a:lnTo>
                  <a:lnTo>
                    <a:pt x="1290942" y="417766"/>
                  </a:lnTo>
                  <a:lnTo>
                    <a:pt x="1333906" y="417766"/>
                  </a:lnTo>
                  <a:lnTo>
                    <a:pt x="1333906" y="209486"/>
                  </a:lnTo>
                  <a:lnTo>
                    <a:pt x="1447304" y="209486"/>
                  </a:lnTo>
                  <a:lnTo>
                    <a:pt x="1447304" y="417766"/>
                  </a:lnTo>
                  <a:lnTo>
                    <a:pt x="1490281" y="417766"/>
                  </a:lnTo>
                  <a:lnTo>
                    <a:pt x="1490281" y="209486"/>
                  </a:lnTo>
                  <a:lnTo>
                    <a:pt x="1490281" y="170116"/>
                  </a:lnTo>
                  <a:close/>
                </a:path>
                <a:path w="2732404" h="557529">
                  <a:moveTo>
                    <a:pt x="1792884" y="302602"/>
                  </a:moveTo>
                  <a:lnTo>
                    <a:pt x="1792097" y="275297"/>
                  </a:lnTo>
                  <a:lnTo>
                    <a:pt x="1790661" y="266788"/>
                  </a:lnTo>
                  <a:lnTo>
                    <a:pt x="1787956" y="250672"/>
                  </a:lnTo>
                  <a:lnTo>
                    <a:pt x="1780451" y="228739"/>
                  </a:lnTo>
                  <a:lnTo>
                    <a:pt x="1769592" y="209486"/>
                  </a:lnTo>
                  <a:lnTo>
                    <a:pt x="1763191" y="202323"/>
                  </a:lnTo>
                  <a:lnTo>
                    <a:pt x="1751876" y="189649"/>
                  </a:lnTo>
                  <a:lnTo>
                    <a:pt x="1748701" y="187566"/>
                  </a:lnTo>
                  <a:lnTo>
                    <a:pt x="1748701" y="266788"/>
                  </a:lnTo>
                  <a:lnTo>
                    <a:pt x="1603082" y="266788"/>
                  </a:lnTo>
                  <a:lnTo>
                    <a:pt x="1619135" y="230251"/>
                  </a:lnTo>
                  <a:lnTo>
                    <a:pt x="1650606" y="206883"/>
                  </a:lnTo>
                  <a:lnTo>
                    <a:pt x="1675892" y="202323"/>
                  </a:lnTo>
                  <a:lnTo>
                    <a:pt x="1689608" y="203466"/>
                  </a:lnTo>
                  <a:lnTo>
                    <a:pt x="1689290" y="203466"/>
                  </a:lnTo>
                  <a:lnTo>
                    <a:pt x="1701482" y="206730"/>
                  </a:lnTo>
                  <a:lnTo>
                    <a:pt x="1732432" y="229463"/>
                  </a:lnTo>
                  <a:lnTo>
                    <a:pt x="1748701" y="266788"/>
                  </a:lnTo>
                  <a:lnTo>
                    <a:pt x="1748701" y="187566"/>
                  </a:lnTo>
                  <a:lnTo>
                    <a:pt x="1730349" y="175475"/>
                  </a:lnTo>
                  <a:lnTo>
                    <a:pt x="1705025" y="166966"/>
                  </a:lnTo>
                  <a:lnTo>
                    <a:pt x="1675892" y="164134"/>
                  </a:lnTo>
                  <a:lnTo>
                    <a:pt x="1649831" y="166458"/>
                  </a:lnTo>
                  <a:lnTo>
                    <a:pt x="1606130" y="185115"/>
                  </a:lnTo>
                  <a:lnTo>
                    <a:pt x="1574228" y="221297"/>
                  </a:lnTo>
                  <a:lnTo>
                    <a:pt x="1557959" y="268300"/>
                  </a:lnTo>
                  <a:lnTo>
                    <a:pt x="1555927" y="295440"/>
                  </a:lnTo>
                  <a:lnTo>
                    <a:pt x="1558188" y="325666"/>
                  </a:lnTo>
                  <a:lnTo>
                    <a:pt x="1576235" y="374167"/>
                  </a:lnTo>
                  <a:lnTo>
                    <a:pt x="1610969" y="406654"/>
                  </a:lnTo>
                  <a:lnTo>
                    <a:pt x="1654086" y="422910"/>
                  </a:lnTo>
                  <a:lnTo>
                    <a:pt x="1678292" y="424942"/>
                  </a:lnTo>
                  <a:lnTo>
                    <a:pt x="1701558" y="423037"/>
                  </a:lnTo>
                  <a:lnTo>
                    <a:pt x="1742744" y="407822"/>
                  </a:lnTo>
                  <a:lnTo>
                    <a:pt x="1777199" y="376453"/>
                  </a:lnTo>
                  <a:lnTo>
                    <a:pt x="1791081" y="354520"/>
                  </a:lnTo>
                  <a:lnTo>
                    <a:pt x="1755267" y="334822"/>
                  </a:lnTo>
                  <a:lnTo>
                    <a:pt x="1750314" y="344335"/>
                  </a:lnTo>
                  <a:lnTo>
                    <a:pt x="1744383" y="353187"/>
                  </a:lnTo>
                  <a:lnTo>
                    <a:pt x="1706181" y="382282"/>
                  </a:lnTo>
                  <a:lnTo>
                    <a:pt x="1678876" y="386753"/>
                  </a:lnTo>
                  <a:lnTo>
                    <a:pt x="1663090" y="385292"/>
                  </a:lnTo>
                  <a:lnTo>
                    <a:pt x="1623364" y="363474"/>
                  </a:lnTo>
                  <a:lnTo>
                    <a:pt x="1601774" y="320509"/>
                  </a:lnTo>
                  <a:lnTo>
                    <a:pt x="1600098" y="302602"/>
                  </a:lnTo>
                  <a:lnTo>
                    <a:pt x="1792884" y="302602"/>
                  </a:lnTo>
                  <a:close/>
                </a:path>
                <a:path w="2732404" h="557529">
                  <a:moveTo>
                    <a:pt x="2106803" y="295452"/>
                  </a:moveTo>
                  <a:lnTo>
                    <a:pt x="2098662" y="245833"/>
                  </a:lnTo>
                  <a:lnTo>
                    <a:pt x="2074278" y="203225"/>
                  </a:lnTo>
                  <a:lnTo>
                    <a:pt x="2073351" y="202336"/>
                  </a:lnTo>
                  <a:lnTo>
                    <a:pt x="2062632" y="191985"/>
                  </a:lnTo>
                  <a:lnTo>
                    <a:pt x="2062632" y="295452"/>
                  </a:lnTo>
                  <a:lnTo>
                    <a:pt x="2061273" y="313486"/>
                  </a:lnTo>
                  <a:lnTo>
                    <a:pt x="2040547" y="360197"/>
                  </a:lnTo>
                  <a:lnTo>
                    <a:pt x="1999361" y="385102"/>
                  </a:lnTo>
                  <a:lnTo>
                    <a:pt x="1982063" y="386765"/>
                  </a:lnTo>
                  <a:lnTo>
                    <a:pt x="1964436" y="385102"/>
                  </a:lnTo>
                  <a:lnTo>
                    <a:pt x="1922068" y="360197"/>
                  </a:lnTo>
                  <a:lnTo>
                    <a:pt x="1900618" y="313817"/>
                  </a:lnTo>
                  <a:lnTo>
                    <a:pt x="1900529" y="313486"/>
                  </a:lnTo>
                  <a:lnTo>
                    <a:pt x="1899145" y="295452"/>
                  </a:lnTo>
                  <a:lnTo>
                    <a:pt x="1899094" y="294855"/>
                  </a:lnTo>
                  <a:lnTo>
                    <a:pt x="1900643" y="275082"/>
                  </a:lnTo>
                  <a:lnTo>
                    <a:pt x="1924177" y="227406"/>
                  </a:lnTo>
                  <a:lnTo>
                    <a:pt x="1963216" y="204724"/>
                  </a:lnTo>
                  <a:lnTo>
                    <a:pt x="1981466" y="202336"/>
                  </a:lnTo>
                  <a:lnTo>
                    <a:pt x="1997087" y="203911"/>
                  </a:lnTo>
                  <a:lnTo>
                    <a:pt x="2038159" y="227406"/>
                  </a:lnTo>
                  <a:lnTo>
                    <a:pt x="2061019" y="274739"/>
                  </a:lnTo>
                  <a:lnTo>
                    <a:pt x="2061108" y="275082"/>
                  </a:lnTo>
                  <a:lnTo>
                    <a:pt x="2062581" y="294855"/>
                  </a:lnTo>
                  <a:lnTo>
                    <a:pt x="2062632" y="295452"/>
                  </a:lnTo>
                  <a:lnTo>
                    <a:pt x="2062632" y="191985"/>
                  </a:lnTo>
                  <a:lnTo>
                    <a:pt x="2056574" y="186131"/>
                  </a:lnTo>
                  <a:lnTo>
                    <a:pt x="2036000" y="173913"/>
                  </a:lnTo>
                  <a:lnTo>
                    <a:pt x="2012848" y="166674"/>
                  </a:lnTo>
                  <a:lnTo>
                    <a:pt x="2013559" y="166674"/>
                  </a:lnTo>
                  <a:lnTo>
                    <a:pt x="1986241" y="164147"/>
                  </a:lnTo>
                  <a:lnTo>
                    <a:pt x="1961464" y="166674"/>
                  </a:lnTo>
                  <a:lnTo>
                    <a:pt x="1939086" y="174282"/>
                  </a:lnTo>
                  <a:lnTo>
                    <a:pt x="1919097" y="186969"/>
                  </a:lnTo>
                  <a:lnTo>
                    <a:pt x="1901494" y="204724"/>
                  </a:lnTo>
                  <a:lnTo>
                    <a:pt x="1901494" y="170116"/>
                  </a:lnTo>
                  <a:lnTo>
                    <a:pt x="1858518" y="170116"/>
                  </a:lnTo>
                  <a:lnTo>
                    <a:pt x="1858518" y="557453"/>
                  </a:lnTo>
                  <a:lnTo>
                    <a:pt x="1901494" y="557453"/>
                  </a:lnTo>
                  <a:lnTo>
                    <a:pt x="1901494" y="383184"/>
                  </a:lnTo>
                  <a:lnTo>
                    <a:pt x="1918982" y="401459"/>
                  </a:lnTo>
                  <a:lnTo>
                    <a:pt x="1939239" y="414515"/>
                  </a:lnTo>
                  <a:lnTo>
                    <a:pt x="1962251" y="422338"/>
                  </a:lnTo>
                  <a:lnTo>
                    <a:pt x="1988032" y="424954"/>
                  </a:lnTo>
                  <a:lnTo>
                    <a:pt x="2013800" y="422579"/>
                  </a:lnTo>
                  <a:lnTo>
                    <a:pt x="2036813" y="415480"/>
                  </a:lnTo>
                  <a:lnTo>
                    <a:pt x="2057069" y="403644"/>
                  </a:lnTo>
                  <a:lnTo>
                    <a:pt x="2074570" y="387057"/>
                  </a:lnTo>
                  <a:lnTo>
                    <a:pt x="2074773" y="386765"/>
                  </a:lnTo>
                  <a:lnTo>
                    <a:pt x="2088667" y="367118"/>
                  </a:lnTo>
                  <a:lnTo>
                    <a:pt x="2098738" y="345211"/>
                  </a:lnTo>
                  <a:lnTo>
                    <a:pt x="2104783" y="321322"/>
                  </a:lnTo>
                  <a:lnTo>
                    <a:pt x="2106803" y="295452"/>
                  </a:lnTo>
                  <a:close/>
                </a:path>
                <a:path w="2732404" h="557529">
                  <a:moveTo>
                    <a:pt x="2419540" y="294843"/>
                  </a:moveTo>
                  <a:lnTo>
                    <a:pt x="2410371" y="243814"/>
                  </a:lnTo>
                  <a:lnTo>
                    <a:pt x="2383320" y="202323"/>
                  </a:lnTo>
                  <a:lnTo>
                    <a:pt x="2375382" y="195453"/>
                  </a:lnTo>
                  <a:lnTo>
                    <a:pt x="2375382" y="294843"/>
                  </a:lnTo>
                  <a:lnTo>
                    <a:pt x="2373769" y="315175"/>
                  </a:lnTo>
                  <a:lnTo>
                    <a:pt x="2349716" y="362280"/>
                  </a:lnTo>
                  <a:lnTo>
                    <a:pt x="2305507" y="385229"/>
                  </a:lnTo>
                  <a:lnTo>
                    <a:pt x="2288235" y="386753"/>
                  </a:lnTo>
                  <a:lnTo>
                    <a:pt x="2270963" y="385229"/>
                  </a:lnTo>
                  <a:lnTo>
                    <a:pt x="2226767" y="362280"/>
                  </a:lnTo>
                  <a:lnTo>
                    <a:pt x="2202700" y="315175"/>
                  </a:lnTo>
                  <a:lnTo>
                    <a:pt x="2201100" y="294843"/>
                  </a:lnTo>
                  <a:lnTo>
                    <a:pt x="2202688" y="274497"/>
                  </a:lnTo>
                  <a:lnTo>
                    <a:pt x="2226462" y="227101"/>
                  </a:lnTo>
                  <a:lnTo>
                    <a:pt x="2270722" y="203873"/>
                  </a:lnTo>
                  <a:lnTo>
                    <a:pt x="2288235" y="202323"/>
                  </a:lnTo>
                  <a:lnTo>
                    <a:pt x="2305812" y="203873"/>
                  </a:lnTo>
                  <a:lnTo>
                    <a:pt x="2350020" y="226796"/>
                  </a:lnTo>
                  <a:lnTo>
                    <a:pt x="2373795" y="274256"/>
                  </a:lnTo>
                  <a:lnTo>
                    <a:pt x="2375382" y="294843"/>
                  </a:lnTo>
                  <a:lnTo>
                    <a:pt x="2375382" y="195453"/>
                  </a:lnTo>
                  <a:lnTo>
                    <a:pt x="2363317" y="185280"/>
                  </a:lnTo>
                  <a:lnTo>
                    <a:pt x="2341435" y="173532"/>
                  </a:lnTo>
                  <a:lnTo>
                    <a:pt x="2317204" y="166484"/>
                  </a:lnTo>
                  <a:lnTo>
                    <a:pt x="2290622" y="164134"/>
                  </a:lnTo>
                  <a:lnTo>
                    <a:pt x="2261273" y="166966"/>
                  </a:lnTo>
                  <a:lnTo>
                    <a:pt x="2236457" y="175475"/>
                  </a:lnTo>
                  <a:lnTo>
                    <a:pt x="2216200" y="189649"/>
                  </a:lnTo>
                  <a:lnTo>
                    <a:pt x="2200503" y="209486"/>
                  </a:lnTo>
                  <a:lnTo>
                    <a:pt x="2199309" y="209486"/>
                  </a:lnTo>
                  <a:lnTo>
                    <a:pt x="2208314" y="159753"/>
                  </a:lnTo>
                  <a:lnTo>
                    <a:pt x="2230717" y="116763"/>
                  </a:lnTo>
                  <a:lnTo>
                    <a:pt x="2260371" y="89928"/>
                  </a:lnTo>
                  <a:lnTo>
                    <a:pt x="2302357" y="74002"/>
                  </a:lnTo>
                  <a:lnTo>
                    <a:pt x="2330018" y="67449"/>
                  </a:lnTo>
                  <a:lnTo>
                    <a:pt x="2338387" y="65290"/>
                  </a:lnTo>
                  <a:lnTo>
                    <a:pt x="2373731" y="50063"/>
                  </a:lnTo>
                  <a:lnTo>
                    <a:pt x="2402306" y="20370"/>
                  </a:lnTo>
                  <a:lnTo>
                    <a:pt x="2411184" y="0"/>
                  </a:lnTo>
                  <a:lnTo>
                    <a:pt x="2363444" y="0"/>
                  </a:lnTo>
                  <a:lnTo>
                    <a:pt x="2360650" y="7569"/>
                  </a:lnTo>
                  <a:lnTo>
                    <a:pt x="2355685" y="13830"/>
                  </a:lnTo>
                  <a:lnTo>
                    <a:pt x="2312301" y="32029"/>
                  </a:lnTo>
                  <a:lnTo>
                    <a:pt x="2295106" y="35712"/>
                  </a:lnTo>
                  <a:lnTo>
                    <a:pt x="2290724" y="36715"/>
                  </a:lnTo>
                  <a:lnTo>
                    <a:pt x="2286343" y="37909"/>
                  </a:lnTo>
                  <a:lnTo>
                    <a:pt x="2270836" y="41681"/>
                  </a:lnTo>
                  <a:lnTo>
                    <a:pt x="2266353" y="43078"/>
                  </a:lnTo>
                  <a:lnTo>
                    <a:pt x="2259977" y="45859"/>
                  </a:lnTo>
                  <a:lnTo>
                    <a:pt x="2256104" y="47459"/>
                  </a:lnTo>
                  <a:lnTo>
                    <a:pt x="2246947" y="51041"/>
                  </a:lnTo>
                  <a:lnTo>
                    <a:pt x="2242667" y="53022"/>
                  </a:lnTo>
                  <a:lnTo>
                    <a:pt x="2202002" y="85712"/>
                  </a:lnTo>
                  <a:lnTo>
                    <a:pt x="2168207" y="158762"/>
                  </a:lnTo>
                  <a:lnTo>
                    <a:pt x="2159749" y="208178"/>
                  </a:lnTo>
                  <a:lnTo>
                    <a:pt x="2156930" y="266192"/>
                  </a:lnTo>
                  <a:lnTo>
                    <a:pt x="2159546" y="307746"/>
                  </a:lnTo>
                  <a:lnTo>
                    <a:pt x="2180437" y="371614"/>
                  </a:lnTo>
                  <a:lnTo>
                    <a:pt x="2216581" y="407492"/>
                  </a:lnTo>
                  <a:lnTo>
                    <a:pt x="2259253" y="423011"/>
                  </a:lnTo>
                  <a:lnTo>
                    <a:pt x="2284057" y="424954"/>
                  </a:lnTo>
                  <a:lnTo>
                    <a:pt x="2312784" y="422643"/>
                  </a:lnTo>
                  <a:lnTo>
                    <a:pt x="2361730" y="404139"/>
                  </a:lnTo>
                  <a:lnTo>
                    <a:pt x="2398395" y="368249"/>
                  </a:lnTo>
                  <a:lnTo>
                    <a:pt x="2417191" y="321703"/>
                  </a:lnTo>
                  <a:lnTo>
                    <a:pt x="2419540" y="294843"/>
                  </a:lnTo>
                  <a:close/>
                </a:path>
                <a:path w="2732404" h="557529">
                  <a:moveTo>
                    <a:pt x="2732278" y="294843"/>
                  </a:moveTo>
                  <a:lnTo>
                    <a:pt x="2722943" y="243078"/>
                  </a:lnTo>
                  <a:lnTo>
                    <a:pt x="2695956" y="202323"/>
                  </a:lnTo>
                  <a:lnTo>
                    <a:pt x="2688107" y="195554"/>
                  </a:lnTo>
                  <a:lnTo>
                    <a:pt x="2688107" y="294843"/>
                  </a:lnTo>
                  <a:lnTo>
                    <a:pt x="2686507" y="315175"/>
                  </a:lnTo>
                  <a:lnTo>
                    <a:pt x="2662440" y="362280"/>
                  </a:lnTo>
                  <a:lnTo>
                    <a:pt x="2618244" y="385229"/>
                  </a:lnTo>
                  <a:lnTo>
                    <a:pt x="2600972" y="386753"/>
                  </a:lnTo>
                  <a:lnTo>
                    <a:pt x="2583700" y="385229"/>
                  </a:lnTo>
                  <a:lnTo>
                    <a:pt x="2539492" y="362280"/>
                  </a:lnTo>
                  <a:lnTo>
                    <a:pt x="2515438" y="315175"/>
                  </a:lnTo>
                  <a:lnTo>
                    <a:pt x="2513838" y="294843"/>
                  </a:lnTo>
                  <a:lnTo>
                    <a:pt x="2515412" y="274497"/>
                  </a:lnTo>
                  <a:lnTo>
                    <a:pt x="2539200" y="227101"/>
                  </a:lnTo>
                  <a:lnTo>
                    <a:pt x="2583459" y="203873"/>
                  </a:lnTo>
                  <a:lnTo>
                    <a:pt x="2600972" y="202323"/>
                  </a:lnTo>
                  <a:lnTo>
                    <a:pt x="2618549" y="203873"/>
                  </a:lnTo>
                  <a:lnTo>
                    <a:pt x="2662745" y="226796"/>
                  </a:lnTo>
                  <a:lnTo>
                    <a:pt x="2686520" y="274256"/>
                  </a:lnTo>
                  <a:lnTo>
                    <a:pt x="2688107" y="294843"/>
                  </a:lnTo>
                  <a:lnTo>
                    <a:pt x="2688107" y="195554"/>
                  </a:lnTo>
                  <a:lnTo>
                    <a:pt x="2675102" y="184950"/>
                  </a:lnTo>
                  <a:lnTo>
                    <a:pt x="2652814" y="173380"/>
                  </a:lnTo>
                  <a:lnTo>
                    <a:pt x="2628112" y="166446"/>
                  </a:lnTo>
                  <a:lnTo>
                    <a:pt x="2600972" y="164134"/>
                  </a:lnTo>
                  <a:lnTo>
                    <a:pt x="2573832" y="166446"/>
                  </a:lnTo>
                  <a:lnTo>
                    <a:pt x="2526830" y="184950"/>
                  </a:lnTo>
                  <a:lnTo>
                    <a:pt x="2490647" y="220878"/>
                  </a:lnTo>
                  <a:lnTo>
                    <a:pt x="2471991" y="267728"/>
                  </a:lnTo>
                  <a:lnTo>
                    <a:pt x="2469667" y="294843"/>
                  </a:lnTo>
                  <a:lnTo>
                    <a:pt x="2471991" y="321703"/>
                  </a:lnTo>
                  <a:lnTo>
                    <a:pt x="2490647" y="368249"/>
                  </a:lnTo>
                  <a:lnTo>
                    <a:pt x="2526830" y="404139"/>
                  </a:lnTo>
                  <a:lnTo>
                    <a:pt x="2573832" y="422643"/>
                  </a:lnTo>
                  <a:lnTo>
                    <a:pt x="2600972" y="424954"/>
                  </a:lnTo>
                  <a:lnTo>
                    <a:pt x="2628112" y="422643"/>
                  </a:lnTo>
                  <a:lnTo>
                    <a:pt x="2675102" y="404139"/>
                  </a:lnTo>
                  <a:lnTo>
                    <a:pt x="2711285" y="368249"/>
                  </a:lnTo>
                  <a:lnTo>
                    <a:pt x="2729941" y="321703"/>
                  </a:lnTo>
                  <a:lnTo>
                    <a:pt x="2732278" y="29484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784884" y="2925502"/>
              <a:ext cx="223218" cy="248882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9089263" y="2906413"/>
              <a:ext cx="1400175" cy="407034"/>
            </a:xfrm>
            <a:custGeom>
              <a:avLst/>
              <a:gdLst/>
              <a:ahLst/>
              <a:cxnLst/>
              <a:rect l="l" t="t" r="r" b="b"/>
              <a:pathLst>
                <a:path w="1400175" h="407035">
                  <a:moveTo>
                    <a:pt x="212483" y="0"/>
                  </a:moveTo>
                  <a:lnTo>
                    <a:pt x="42976" y="182626"/>
                  </a:lnTo>
                  <a:lnTo>
                    <a:pt x="42976" y="19100"/>
                  </a:lnTo>
                  <a:lnTo>
                    <a:pt x="0" y="19100"/>
                  </a:lnTo>
                  <a:lnTo>
                    <a:pt x="0" y="284086"/>
                  </a:lnTo>
                  <a:lnTo>
                    <a:pt x="169506" y="101460"/>
                  </a:lnTo>
                  <a:lnTo>
                    <a:pt x="169506" y="266788"/>
                  </a:lnTo>
                  <a:lnTo>
                    <a:pt x="212483" y="266788"/>
                  </a:lnTo>
                  <a:lnTo>
                    <a:pt x="212483" y="0"/>
                  </a:lnTo>
                  <a:close/>
                </a:path>
                <a:path w="1400175" h="407035">
                  <a:moveTo>
                    <a:pt x="479856" y="190982"/>
                  </a:moveTo>
                  <a:lnTo>
                    <a:pt x="462546" y="145630"/>
                  </a:lnTo>
                  <a:lnTo>
                    <a:pt x="433895" y="129514"/>
                  </a:lnTo>
                  <a:lnTo>
                    <a:pt x="446163" y="119773"/>
                  </a:lnTo>
                  <a:lnTo>
                    <a:pt x="454939" y="107873"/>
                  </a:lnTo>
                  <a:lnTo>
                    <a:pt x="460197" y="93814"/>
                  </a:lnTo>
                  <a:lnTo>
                    <a:pt x="461949" y="77584"/>
                  </a:lnTo>
                  <a:lnTo>
                    <a:pt x="460603" y="63893"/>
                  </a:lnTo>
                  <a:lnTo>
                    <a:pt x="440461" y="30429"/>
                  </a:lnTo>
                  <a:lnTo>
                    <a:pt x="399719" y="14211"/>
                  </a:lnTo>
                  <a:lnTo>
                    <a:pt x="381965" y="13131"/>
                  </a:lnTo>
                  <a:lnTo>
                    <a:pt x="366928" y="13982"/>
                  </a:lnTo>
                  <a:lnTo>
                    <a:pt x="327660" y="26847"/>
                  </a:lnTo>
                  <a:lnTo>
                    <a:pt x="296011" y="57886"/>
                  </a:lnTo>
                  <a:lnTo>
                    <a:pt x="325869" y="82359"/>
                  </a:lnTo>
                  <a:lnTo>
                    <a:pt x="329819" y="76098"/>
                  </a:lnTo>
                  <a:lnTo>
                    <a:pt x="334518" y="70421"/>
                  </a:lnTo>
                  <a:lnTo>
                    <a:pt x="371119" y="51917"/>
                  </a:lnTo>
                  <a:lnTo>
                    <a:pt x="380174" y="51320"/>
                  </a:lnTo>
                  <a:lnTo>
                    <a:pt x="390220" y="51879"/>
                  </a:lnTo>
                  <a:lnTo>
                    <a:pt x="421881" y="78066"/>
                  </a:lnTo>
                  <a:lnTo>
                    <a:pt x="422554" y="85940"/>
                  </a:lnTo>
                  <a:lnTo>
                    <a:pt x="421728" y="92735"/>
                  </a:lnTo>
                  <a:lnTo>
                    <a:pt x="387718" y="114769"/>
                  </a:lnTo>
                  <a:lnTo>
                    <a:pt x="377202" y="115189"/>
                  </a:lnTo>
                  <a:lnTo>
                    <a:pt x="356311" y="115189"/>
                  </a:lnTo>
                  <a:lnTo>
                    <a:pt x="356311" y="154571"/>
                  </a:lnTo>
                  <a:lnTo>
                    <a:pt x="381368" y="154571"/>
                  </a:lnTo>
                  <a:lnTo>
                    <a:pt x="394423" y="155105"/>
                  </a:lnTo>
                  <a:lnTo>
                    <a:pt x="433146" y="174866"/>
                  </a:lnTo>
                  <a:lnTo>
                    <a:pt x="436880" y="191579"/>
                  </a:lnTo>
                  <a:lnTo>
                    <a:pt x="435800" y="202476"/>
                  </a:lnTo>
                  <a:lnTo>
                    <a:pt x="402259" y="233362"/>
                  </a:lnTo>
                  <a:lnTo>
                    <a:pt x="377786" y="235750"/>
                  </a:lnTo>
                  <a:lnTo>
                    <a:pt x="366293" y="234962"/>
                  </a:lnTo>
                  <a:lnTo>
                    <a:pt x="330009" y="217208"/>
                  </a:lnTo>
                  <a:lnTo>
                    <a:pt x="315125" y="195160"/>
                  </a:lnTo>
                  <a:lnTo>
                    <a:pt x="278104" y="210680"/>
                  </a:lnTo>
                  <a:lnTo>
                    <a:pt x="301282" y="244817"/>
                  </a:lnTo>
                  <a:lnTo>
                    <a:pt x="340944" y="268719"/>
                  </a:lnTo>
                  <a:lnTo>
                    <a:pt x="377202" y="273939"/>
                  </a:lnTo>
                  <a:lnTo>
                    <a:pt x="398157" y="272745"/>
                  </a:lnTo>
                  <a:lnTo>
                    <a:pt x="447624" y="254850"/>
                  </a:lnTo>
                  <a:lnTo>
                    <a:pt x="477837" y="209969"/>
                  </a:lnTo>
                  <a:lnTo>
                    <a:pt x="479856" y="190982"/>
                  </a:lnTo>
                  <a:close/>
                </a:path>
                <a:path w="1400175" h="407035">
                  <a:moveTo>
                    <a:pt x="757974" y="0"/>
                  </a:moveTo>
                  <a:lnTo>
                    <a:pt x="588467" y="182626"/>
                  </a:lnTo>
                  <a:lnTo>
                    <a:pt x="588467" y="19100"/>
                  </a:lnTo>
                  <a:lnTo>
                    <a:pt x="545490" y="19100"/>
                  </a:lnTo>
                  <a:lnTo>
                    <a:pt x="545490" y="284086"/>
                  </a:lnTo>
                  <a:lnTo>
                    <a:pt x="714997" y="101460"/>
                  </a:lnTo>
                  <a:lnTo>
                    <a:pt x="714997" y="266788"/>
                  </a:lnTo>
                  <a:lnTo>
                    <a:pt x="757974" y="266788"/>
                  </a:lnTo>
                  <a:lnTo>
                    <a:pt x="757974" y="0"/>
                  </a:lnTo>
                  <a:close/>
                </a:path>
                <a:path w="1400175" h="407035">
                  <a:moveTo>
                    <a:pt x="1087424" y="144437"/>
                  </a:moveTo>
                  <a:lnTo>
                    <a:pt x="1079296" y="94818"/>
                  </a:lnTo>
                  <a:lnTo>
                    <a:pt x="1054900" y="52209"/>
                  </a:lnTo>
                  <a:lnTo>
                    <a:pt x="1043254" y="40970"/>
                  </a:lnTo>
                  <a:lnTo>
                    <a:pt x="1043254" y="144437"/>
                  </a:lnTo>
                  <a:lnTo>
                    <a:pt x="1041908" y="162471"/>
                  </a:lnTo>
                  <a:lnTo>
                    <a:pt x="1021181" y="209181"/>
                  </a:lnTo>
                  <a:lnTo>
                    <a:pt x="979995" y="234086"/>
                  </a:lnTo>
                  <a:lnTo>
                    <a:pt x="962685" y="235750"/>
                  </a:lnTo>
                  <a:lnTo>
                    <a:pt x="945057" y="234086"/>
                  </a:lnTo>
                  <a:lnTo>
                    <a:pt x="902703" y="209181"/>
                  </a:lnTo>
                  <a:lnTo>
                    <a:pt x="885545" y="179717"/>
                  </a:lnTo>
                  <a:lnTo>
                    <a:pt x="885469" y="179565"/>
                  </a:lnTo>
                  <a:lnTo>
                    <a:pt x="881253" y="162801"/>
                  </a:lnTo>
                  <a:lnTo>
                    <a:pt x="881164" y="162471"/>
                  </a:lnTo>
                  <a:lnTo>
                    <a:pt x="879767" y="144437"/>
                  </a:lnTo>
                  <a:lnTo>
                    <a:pt x="879729" y="143840"/>
                  </a:lnTo>
                  <a:lnTo>
                    <a:pt x="881265" y="124066"/>
                  </a:lnTo>
                  <a:lnTo>
                    <a:pt x="881291" y="123723"/>
                  </a:lnTo>
                  <a:lnTo>
                    <a:pt x="904798" y="76390"/>
                  </a:lnTo>
                  <a:lnTo>
                    <a:pt x="943851" y="53708"/>
                  </a:lnTo>
                  <a:lnTo>
                    <a:pt x="962088" y="51320"/>
                  </a:lnTo>
                  <a:lnTo>
                    <a:pt x="977722" y="52895"/>
                  </a:lnTo>
                  <a:lnTo>
                    <a:pt x="1018794" y="76390"/>
                  </a:lnTo>
                  <a:lnTo>
                    <a:pt x="1037069" y="105791"/>
                  </a:lnTo>
                  <a:lnTo>
                    <a:pt x="1037145" y="105930"/>
                  </a:lnTo>
                  <a:lnTo>
                    <a:pt x="1041641" y="123723"/>
                  </a:lnTo>
                  <a:lnTo>
                    <a:pt x="1041730" y="124066"/>
                  </a:lnTo>
                  <a:lnTo>
                    <a:pt x="1043216" y="143840"/>
                  </a:lnTo>
                  <a:lnTo>
                    <a:pt x="1043254" y="144437"/>
                  </a:lnTo>
                  <a:lnTo>
                    <a:pt x="1043254" y="40970"/>
                  </a:lnTo>
                  <a:lnTo>
                    <a:pt x="1037196" y="35115"/>
                  </a:lnTo>
                  <a:lnTo>
                    <a:pt x="1016622" y="22898"/>
                  </a:lnTo>
                  <a:lnTo>
                    <a:pt x="993482" y="15659"/>
                  </a:lnTo>
                  <a:lnTo>
                    <a:pt x="994181" y="15659"/>
                  </a:lnTo>
                  <a:lnTo>
                    <a:pt x="966863" y="13131"/>
                  </a:lnTo>
                  <a:lnTo>
                    <a:pt x="942098" y="15659"/>
                  </a:lnTo>
                  <a:lnTo>
                    <a:pt x="919721" y="23266"/>
                  </a:lnTo>
                  <a:lnTo>
                    <a:pt x="899718" y="35953"/>
                  </a:lnTo>
                  <a:lnTo>
                    <a:pt x="882129" y="53708"/>
                  </a:lnTo>
                  <a:lnTo>
                    <a:pt x="882129" y="19100"/>
                  </a:lnTo>
                  <a:lnTo>
                    <a:pt x="839139" y="19100"/>
                  </a:lnTo>
                  <a:lnTo>
                    <a:pt x="839139" y="406438"/>
                  </a:lnTo>
                  <a:lnTo>
                    <a:pt x="882129" y="406438"/>
                  </a:lnTo>
                  <a:lnTo>
                    <a:pt x="882129" y="232168"/>
                  </a:lnTo>
                  <a:lnTo>
                    <a:pt x="899617" y="250444"/>
                  </a:lnTo>
                  <a:lnTo>
                    <a:pt x="919861" y="263499"/>
                  </a:lnTo>
                  <a:lnTo>
                    <a:pt x="942873" y="271322"/>
                  </a:lnTo>
                  <a:lnTo>
                    <a:pt x="968654" y="273939"/>
                  </a:lnTo>
                  <a:lnTo>
                    <a:pt x="994422" y="271564"/>
                  </a:lnTo>
                  <a:lnTo>
                    <a:pt x="1037704" y="252628"/>
                  </a:lnTo>
                  <a:lnTo>
                    <a:pt x="1069301" y="216103"/>
                  </a:lnTo>
                  <a:lnTo>
                    <a:pt x="1085405" y="170307"/>
                  </a:lnTo>
                  <a:lnTo>
                    <a:pt x="1087424" y="144437"/>
                  </a:lnTo>
                  <a:close/>
                </a:path>
                <a:path w="1400175" h="407035">
                  <a:moveTo>
                    <a:pt x="1400162" y="143827"/>
                  </a:moveTo>
                  <a:lnTo>
                    <a:pt x="1390827" y="92062"/>
                  </a:lnTo>
                  <a:lnTo>
                    <a:pt x="1363840" y="51308"/>
                  </a:lnTo>
                  <a:lnTo>
                    <a:pt x="1355991" y="44538"/>
                  </a:lnTo>
                  <a:lnTo>
                    <a:pt x="1355991" y="143827"/>
                  </a:lnTo>
                  <a:lnTo>
                    <a:pt x="1354391" y="164160"/>
                  </a:lnTo>
                  <a:lnTo>
                    <a:pt x="1330325" y="211264"/>
                  </a:lnTo>
                  <a:lnTo>
                    <a:pt x="1286129" y="234213"/>
                  </a:lnTo>
                  <a:lnTo>
                    <a:pt x="1268857" y="235737"/>
                  </a:lnTo>
                  <a:lnTo>
                    <a:pt x="1251585" y="234213"/>
                  </a:lnTo>
                  <a:lnTo>
                    <a:pt x="1207376" y="211264"/>
                  </a:lnTo>
                  <a:lnTo>
                    <a:pt x="1183322" y="164160"/>
                  </a:lnTo>
                  <a:lnTo>
                    <a:pt x="1181722" y="143827"/>
                  </a:lnTo>
                  <a:lnTo>
                    <a:pt x="1183297" y="123482"/>
                  </a:lnTo>
                  <a:lnTo>
                    <a:pt x="1207071" y="76085"/>
                  </a:lnTo>
                  <a:lnTo>
                    <a:pt x="1251331" y="52857"/>
                  </a:lnTo>
                  <a:lnTo>
                    <a:pt x="1268857" y="51308"/>
                  </a:lnTo>
                  <a:lnTo>
                    <a:pt x="1286433" y="52857"/>
                  </a:lnTo>
                  <a:lnTo>
                    <a:pt x="1330629" y="75780"/>
                  </a:lnTo>
                  <a:lnTo>
                    <a:pt x="1354404" y="123240"/>
                  </a:lnTo>
                  <a:lnTo>
                    <a:pt x="1355991" y="143827"/>
                  </a:lnTo>
                  <a:lnTo>
                    <a:pt x="1355991" y="44538"/>
                  </a:lnTo>
                  <a:lnTo>
                    <a:pt x="1342986" y="33934"/>
                  </a:lnTo>
                  <a:lnTo>
                    <a:pt x="1320698" y="22364"/>
                  </a:lnTo>
                  <a:lnTo>
                    <a:pt x="1295996" y="15430"/>
                  </a:lnTo>
                  <a:lnTo>
                    <a:pt x="1268857" y="13119"/>
                  </a:lnTo>
                  <a:lnTo>
                    <a:pt x="1241717" y="15430"/>
                  </a:lnTo>
                  <a:lnTo>
                    <a:pt x="1194714" y="33934"/>
                  </a:lnTo>
                  <a:lnTo>
                    <a:pt x="1158532" y="69862"/>
                  </a:lnTo>
                  <a:lnTo>
                    <a:pt x="1139875" y="116713"/>
                  </a:lnTo>
                  <a:lnTo>
                    <a:pt x="1137551" y="143827"/>
                  </a:lnTo>
                  <a:lnTo>
                    <a:pt x="1139875" y="170688"/>
                  </a:lnTo>
                  <a:lnTo>
                    <a:pt x="1158532" y="217233"/>
                  </a:lnTo>
                  <a:lnTo>
                    <a:pt x="1194714" y="253123"/>
                  </a:lnTo>
                  <a:lnTo>
                    <a:pt x="1241717" y="271627"/>
                  </a:lnTo>
                  <a:lnTo>
                    <a:pt x="1268857" y="273939"/>
                  </a:lnTo>
                  <a:lnTo>
                    <a:pt x="1295996" y="271627"/>
                  </a:lnTo>
                  <a:lnTo>
                    <a:pt x="1342986" y="253123"/>
                  </a:lnTo>
                  <a:lnTo>
                    <a:pt x="1379169" y="217233"/>
                  </a:lnTo>
                  <a:lnTo>
                    <a:pt x="1397825" y="170688"/>
                  </a:lnTo>
                  <a:lnTo>
                    <a:pt x="1400162" y="14382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555029" y="2925492"/>
              <a:ext cx="190988" cy="247688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10796205" y="2919523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20" h="260985">
                  <a:moveTo>
                    <a:pt x="120572" y="0"/>
                  </a:moveTo>
                  <a:lnTo>
                    <a:pt x="73788" y="8582"/>
                  </a:lnTo>
                  <a:lnTo>
                    <a:pt x="34920" y="34323"/>
                  </a:lnTo>
                  <a:lnTo>
                    <a:pt x="8735" y="75279"/>
                  </a:lnTo>
                  <a:lnTo>
                    <a:pt x="0" y="129514"/>
                  </a:lnTo>
                  <a:lnTo>
                    <a:pt x="2201" y="158840"/>
                  </a:lnTo>
                  <a:lnTo>
                    <a:pt x="19812" y="207184"/>
                  </a:lnTo>
                  <a:lnTo>
                    <a:pt x="53763" y="241351"/>
                  </a:lnTo>
                  <a:lnTo>
                    <a:pt x="96437" y="258657"/>
                  </a:lnTo>
                  <a:lnTo>
                    <a:pt x="120572" y="260819"/>
                  </a:lnTo>
                  <a:lnTo>
                    <a:pt x="145560" y="258209"/>
                  </a:lnTo>
                  <a:lnTo>
                    <a:pt x="168017" y="250378"/>
                  </a:lnTo>
                  <a:lnTo>
                    <a:pt x="187939" y="237323"/>
                  </a:lnTo>
                  <a:lnTo>
                    <a:pt x="201918" y="222621"/>
                  </a:lnTo>
                  <a:lnTo>
                    <a:pt x="125346" y="222621"/>
                  </a:lnTo>
                  <a:lnTo>
                    <a:pt x="107529" y="220999"/>
                  </a:lnTo>
                  <a:lnTo>
                    <a:pt x="65956" y="196664"/>
                  </a:lnTo>
                  <a:lnTo>
                    <a:pt x="45535" y="149153"/>
                  </a:lnTo>
                  <a:lnTo>
                    <a:pt x="44176" y="129514"/>
                  </a:lnTo>
                  <a:lnTo>
                    <a:pt x="45642" y="109296"/>
                  </a:lnTo>
                  <a:lnTo>
                    <a:pt x="67746" y="62375"/>
                  </a:lnTo>
                  <a:lnTo>
                    <a:pt x="108988" y="39709"/>
                  </a:lnTo>
                  <a:lnTo>
                    <a:pt x="125346" y="38197"/>
                  </a:lnTo>
                  <a:lnTo>
                    <a:pt x="202517" y="38197"/>
                  </a:lnTo>
                  <a:lnTo>
                    <a:pt x="188383" y="23164"/>
                  </a:lnTo>
                  <a:lnTo>
                    <a:pt x="168613" y="10295"/>
                  </a:lnTo>
                  <a:lnTo>
                    <a:pt x="146011" y="2573"/>
                  </a:lnTo>
                  <a:lnTo>
                    <a:pt x="120572" y="0"/>
                  </a:lnTo>
                  <a:close/>
                </a:path>
                <a:path w="248920" h="260985">
                  <a:moveTo>
                    <a:pt x="248296" y="219040"/>
                  </a:moveTo>
                  <a:lnTo>
                    <a:pt x="205323" y="219040"/>
                  </a:lnTo>
                  <a:lnTo>
                    <a:pt x="205323" y="253657"/>
                  </a:lnTo>
                  <a:lnTo>
                    <a:pt x="248296" y="253657"/>
                  </a:lnTo>
                  <a:lnTo>
                    <a:pt x="248296" y="219040"/>
                  </a:lnTo>
                  <a:close/>
                </a:path>
                <a:path w="248920" h="260985">
                  <a:moveTo>
                    <a:pt x="202517" y="38197"/>
                  </a:moveTo>
                  <a:lnTo>
                    <a:pt x="125346" y="38197"/>
                  </a:lnTo>
                  <a:lnTo>
                    <a:pt x="141202" y="39709"/>
                  </a:lnTo>
                  <a:lnTo>
                    <a:pt x="141073" y="39709"/>
                  </a:lnTo>
                  <a:lnTo>
                    <a:pt x="182643" y="62071"/>
                  </a:lnTo>
                  <a:lnTo>
                    <a:pt x="206142" y="109296"/>
                  </a:lnTo>
                  <a:lnTo>
                    <a:pt x="207710" y="130111"/>
                  </a:lnTo>
                  <a:lnTo>
                    <a:pt x="206311" y="148766"/>
                  </a:lnTo>
                  <a:lnTo>
                    <a:pt x="185334" y="195763"/>
                  </a:lnTo>
                  <a:lnTo>
                    <a:pt x="143017" y="220999"/>
                  </a:lnTo>
                  <a:lnTo>
                    <a:pt x="142593" y="220999"/>
                  </a:lnTo>
                  <a:lnTo>
                    <a:pt x="125346" y="222621"/>
                  </a:lnTo>
                  <a:lnTo>
                    <a:pt x="201918" y="222621"/>
                  </a:lnTo>
                  <a:lnTo>
                    <a:pt x="205323" y="219040"/>
                  </a:lnTo>
                  <a:lnTo>
                    <a:pt x="248296" y="219040"/>
                  </a:lnTo>
                  <a:lnTo>
                    <a:pt x="248296" y="41181"/>
                  </a:lnTo>
                  <a:lnTo>
                    <a:pt x="205323" y="41181"/>
                  </a:lnTo>
                  <a:lnTo>
                    <a:pt x="202517" y="38197"/>
                  </a:lnTo>
                  <a:close/>
                </a:path>
                <a:path w="248920" h="260985">
                  <a:moveTo>
                    <a:pt x="248296" y="5968"/>
                  </a:moveTo>
                  <a:lnTo>
                    <a:pt x="205323" y="5968"/>
                  </a:lnTo>
                  <a:lnTo>
                    <a:pt x="205323" y="41181"/>
                  </a:lnTo>
                  <a:lnTo>
                    <a:pt x="248296" y="41181"/>
                  </a:lnTo>
                  <a:lnTo>
                    <a:pt x="248296" y="59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1089840" y="2925502"/>
              <a:ext cx="223218" cy="248882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11378692" y="2919532"/>
              <a:ext cx="387350" cy="260985"/>
            </a:xfrm>
            <a:custGeom>
              <a:avLst/>
              <a:gdLst/>
              <a:ahLst/>
              <a:cxnLst/>
              <a:rect l="l" t="t" r="r" b="b"/>
              <a:pathLst>
                <a:path w="387350" h="260985">
                  <a:moveTo>
                    <a:pt x="248297" y="5969"/>
                  </a:moveTo>
                  <a:lnTo>
                    <a:pt x="207708" y="5969"/>
                  </a:lnTo>
                  <a:lnTo>
                    <a:pt x="207708" y="130111"/>
                  </a:lnTo>
                  <a:lnTo>
                    <a:pt x="206311" y="148767"/>
                  </a:lnTo>
                  <a:lnTo>
                    <a:pt x="185331" y="195757"/>
                  </a:lnTo>
                  <a:lnTo>
                    <a:pt x="143014" y="220992"/>
                  </a:lnTo>
                  <a:lnTo>
                    <a:pt x="142595" y="220992"/>
                  </a:lnTo>
                  <a:lnTo>
                    <a:pt x="125349" y="222618"/>
                  </a:lnTo>
                  <a:lnTo>
                    <a:pt x="77838" y="208013"/>
                  </a:lnTo>
                  <a:lnTo>
                    <a:pt x="49618" y="166890"/>
                  </a:lnTo>
                  <a:lnTo>
                    <a:pt x="44183" y="129514"/>
                  </a:lnTo>
                  <a:lnTo>
                    <a:pt x="45643" y="109296"/>
                  </a:lnTo>
                  <a:lnTo>
                    <a:pt x="67754" y="62369"/>
                  </a:lnTo>
                  <a:lnTo>
                    <a:pt x="108991" y="39700"/>
                  </a:lnTo>
                  <a:lnTo>
                    <a:pt x="125349" y="38188"/>
                  </a:lnTo>
                  <a:lnTo>
                    <a:pt x="141071" y="39700"/>
                  </a:lnTo>
                  <a:lnTo>
                    <a:pt x="182651" y="62064"/>
                  </a:lnTo>
                  <a:lnTo>
                    <a:pt x="206146" y="109296"/>
                  </a:lnTo>
                  <a:lnTo>
                    <a:pt x="207708" y="130111"/>
                  </a:lnTo>
                  <a:lnTo>
                    <a:pt x="207708" y="5969"/>
                  </a:lnTo>
                  <a:lnTo>
                    <a:pt x="205320" y="5969"/>
                  </a:lnTo>
                  <a:lnTo>
                    <a:pt x="205320" y="41173"/>
                  </a:lnTo>
                  <a:lnTo>
                    <a:pt x="202514" y="38188"/>
                  </a:lnTo>
                  <a:lnTo>
                    <a:pt x="188391" y="23164"/>
                  </a:lnTo>
                  <a:lnTo>
                    <a:pt x="168617" y="10287"/>
                  </a:lnTo>
                  <a:lnTo>
                    <a:pt x="146011" y="2565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46" y="53136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197" y="158838"/>
                  </a:lnTo>
                  <a:lnTo>
                    <a:pt x="19812" y="207175"/>
                  </a:lnTo>
                  <a:lnTo>
                    <a:pt x="53771" y="241350"/>
                  </a:lnTo>
                  <a:lnTo>
                    <a:pt x="96443" y="258648"/>
                  </a:lnTo>
                  <a:lnTo>
                    <a:pt x="120573" y="260819"/>
                  </a:lnTo>
                  <a:lnTo>
                    <a:pt x="145567" y="258203"/>
                  </a:lnTo>
                  <a:lnTo>
                    <a:pt x="168021" y="250380"/>
                  </a:lnTo>
                  <a:lnTo>
                    <a:pt x="187947" y="237324"/>
                  </a:lnTo>
                  <a:lnTo>
                    <a:pt x="201917" y="222618"/>
                  </a:lnTo>
                  <a:lnTo>
                    <a:pt x="205320" y="219036"/>
                  </a:lnTo>
                  <a:lnTo>
                    <a:pt x="205320" y="253657"/>
                  </a:lnTo>
                  <a:lnTo>
                    <a:pt x="248297" y="253657"/>
                  </a:lnTo>
                  <a:lnTo>
                    <a:pt x="248297" y="219036"/>
                  </a:lnTo>
                  <a:lnTo>
                    <a:pt x="248297" y="41173"/>
                  </a:lnTo>
                  <a:lnTo>
                    <a:pt x="248297" y="5969"/>
                  </a:lnTo>
                  <a:close/>
                </a:path>
                <a:path w="387350" h="260985">
                  <a:moveTo>
                    <a:pt x="386753" y="221830"/>
                  </a:moveTo>
                  <a:lnTo>
                    <a:pt x="383781" y="214858"/>
                  </a:lnTo>
                  <a:lnTo>
                    <a:pt x="371830" y="202920"/>
                  </a:lnTo>
                  <a:lnTo>
                    <a:pt x="364871" y="199936"/>
                  </a:lnTo>
                  <a:lnTo>
                    <a:pt x="348945" y="199936"/>
                  </a:lnTo>
                  <a:lnTo>
                    <a:pt x="341998" y="202920"/>
                  </a:lnTo>
                  <a:lnTo>
                    <a:pt x="330060" y="214858"/>
                  </a:lnTo>
                  <a:lnTo>
                    <a:pt x="327075" y="221830"/>
                  </a:lnTo>
                  <a:lnTo>
                    <a:pt x="327075" y="237744"/>
                  </a:lnTo>
                  <a:lnTo>
                    <a:pt x="330060" y="244703"/>
                  </a:lnTo>
                  <a:lnTo>
                    <a:pt x="336029" y="250672"/>
                  </a:lnTo>
                  <a:lnTo>
                    <a:pt x="341998" y="256641"/>
                  </a:lnTo>
                  <a:lnTo>
                    <a:pt x="348945" y="259626"/>
                  </a:lnTo>
                  <a:lnTo>
                    <a:pt x="364871" y="259626"/>
                  </a:lnTo>
                  <a:lnTo>
                    <a:pt x="371830" y="256641"/>
                  </a:lnTo>
                  <a:lnTo>
                    <a:pt x="383781" y="244703"/>
                  </a:lnTo>
                  <a:lnTo>
                    <a:pt x="386753" y="237744"/>
                  </a:lnTo>
                  <a:lnTo>
                    <a:pt x="386753" y="2218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71216" y="3650663"/>
              <a:ext cx="205323" cy="220830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1214729" y="3491312"/>
              <a:ext cx="647065" cy="537845"/>
            </a:xfrm>
            <a:custGeom>
              <a:avLst/>
              <a:gdLst/>
              <a:ahLst/>
              <a:cxnLst/>
              <a:rect l="l" t="t" r="r" b="b"/>
              <a:pathLst>
                <a:path w="647064" h="537845">
                  <a:moveTo>
                    <a:pt x="325882" y="0"/>
                  </a:moveTo>
                  <a:lnTo>
                    <a:pt x="83553" y="0"/>
                  </a:lnTo>
                  <a:lnTo>
                    <a:pt x="83553" y="237540"/>
                  </a:lnTo>
                  <a:lnTo>
                    <a:pt x="83400" y="262458"/>
                  </a:lnTo>
                  <a:lnTo>
                    <a:pt x="79375" y="304038"/>
                  </a:lnTo>
                  <a:lnTo>
                    <a:pt x="60883" y="344373"/>
                  </a:lnTo>
                  <a:lnTo>
                    <a:pt x="22085" y="359879"/>
                  </a:lnTo>
                  <a:lnTo>
                    <a:pt x="15316" y="359879"/>
                  </a:lnTo>
                  <a:lnTo>
                    <a:pt x="7950" y="358698"/>
                  </a:lnTo>
                  <a:lnTo>
                    <a:pt x="0" y="356298"/>
                  </a:lnTo>
                  <a:lnTo>
                    <a:pt x="0" y="398094"/>
                  </a:lnTo>
                  <a:lnTo>
                    <a:pt x="9550" y="400469"/>
                  </a:lnTo>
                  <a:lnTo>
                    <a:pt x="17500" y="401662"/>
                  </a:lnTo>
                  <a:lnTo>
                    <a:pt x="23876" y="401662"/>
                  </a:lnTo>
                  <a:lnTo>
                    <a:pt x="77597" y="388239"/>
                  </a:lnTo>
                  <a:lnTo>
                    <a:pt x="107048" y="359816"/>
                  </a:lnTo>
                  <a:lnTo>
                    <a:pt x="124510" y="314388"/>
                  </a:lnTo>
                  <a:lnTo>
                    <a:pt x="127685" y="268605"/>
                  </a:lnTo>
                  <a:lnTo>
                    <a:pt x="127723" y="41770"/>
                  </a:lnTo>
                  <a:lnTo>
                    <a:pt x="281711" y="41770"/>
                  </a:lnTo>
                  <a:lnTo>
                    <a:pt x="281711" y="398094"/>
                  </a:lnTo>
                  <a:lnTo>
                    <a:pt x="325882" y="398094"/>
                  </a:lnTo>
                  <a:lnTo>
                    <a:pt x="325882" y="0"/>
                  </a:lnTo>
                  <a:close/>
                </a:path>
                <a:path w="647064" h="537845">
                  <a:moveTo>
                    <a:pt x="646963" y="150406"/>
                  </a:moveTo>
                  <a:lnTo>
                    <a:pt x="599224" y="150406"/>
                  </a:lnTo>
                  <a:lnTo>
                    <a:pt x="518642" y="327672"/>
                  </a:lnTo>
                  <a:lnTo>
                    <a:pt x="430911" y="150406"/>
                  </a:lnTo>
                  <a:lnTo>
                    <a:pt x="381965" y="150406"/>
                  </a:lnTo>
                  <a:lnTo>
                    <a:pt x="495960" y="374815"/>
                  </a:lnTo>
                  <a:lnTo>
                    <a:pt x="415988" y="537756"/>
                  </a:lnTo>
                  <a:lnTo>
                    <a:pt x="463740" y="537756"/>
                  </a:lnTo>
                  <a:lnTo>
                    <a:pt x="646963" y="15040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899900" y="3641711"/>
              <a:ext cx="182633" cy="247688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2163699" y="3521144"/>
              <a:ext cx="907415" cy="386080"/>
            </a:xfrm>
            <a:custGeom>
              <a:avLst/>
              <a:gdLst/>
              <a:ahLst/>
              <a:cxnLst/>
              <a:rect l="l" t="t" r="r" b="b"/>
              <a:pathLst>
                <a:path w="907414" h="386079">
                  <a:moveTo>
                    <a:pt x="319900" y="120611"/>
                  </a:moveTo>
                  <a:lnTo>
                    <a:pt x="276936" y="120611"/>
                  </a:lnTo>
                  <a:lnTo>
                    <a:pt x="276936" y="328891"/>
                  </a:lnTo>
                  <a:lnTo>
                    <a:pt x="181432" y="328891"/>
                  </a:lnTo>
                  <a:lnTo>
                    <a:pt x="181432" y="120611"/>
                  </a:lnTo>
                  <a:lnTo>
                    <a:pt x="138468" y="120611"/>
                  </a:lnTo>
                  <a:lnTo>
                    <a:pt x="138468" y="328891"/>
                  </a:lnTo>
                  <a:lnTo>
                    <a:pt x="42976" y="328891"/>
                  </a:lnTo>
                  <a:lnTo>
                    <a:pt x="42976" y="120611"/>
                  </a:lnTo>
                  <a:lnTo>
                    <a:pt x="0" y="120611"/>
                  </a:lnTo>
                  <a:lnTo>
                    <a:pt x="0" y="328891"/>
                  </a:lnTo>
                  <a:lnTo>
                    <a:pt x="0" y="368261"/>
                  </a:lnTo>
                  <a:lnTo>
                    <a:pt x="319900" y="368261"/>
                  </a:lnTo>
                  <a:lnTo>
                    <a:pt x="319900" y="328891"/>
                  </a:lnTo>
                  <a:lnTo>
                    <a:pt x="319900" y="120611"/>
                  </a:lnTo>
                  <a:close/>
                </a:path>
                <a:path w="907414" h="386079">
                  <a:moveTo>
                    <a:pt x="613537" y="101473"/>
                  </a:moveTo>
                  <a:lnTo>
                    <a:pt x="444042" y="284099"/>
                  </a:lnTo>
                  <a:lnTo>
                    <a:pt x="444042" y="120561"/>
                  </a:lnTo>
                  <a:lnTo>
                    <a:pt x="401066" y="120561"/>
                  </a:lnTo>
                  <a:lnTo>
                    <a:pt x="401066" y="385572"/>
                  </a:lnTo>
                  <a:lnTo>
                    <a:pt x="570572" y="202920"/>
                  </a:lnTo>
                  <a:lnTo>
                    <a:pt x="570572" y="368249"/>
                  </a:lnTo>
                  <a:lnTo>
                    <a:pt x="613537" y="368249"/>
                  </a:lnTo>
                  <a:lnTo>
                    <a:pt x="613537" y="101473"/>
                  </a:lnTo>
                  <a:close/>
                </a:path>
                <a:path w="907414" h="386079">
                  <a:moveTo>
                    <a:pt x="889266" y="13728"/>
                  </a:moveTo>
                  <a:lnTo>
                    <a:pt x="853465" y="0"/>
                  </a:lnTo>
                  <a:lnTo>
                    <a:pt x="846264" y="15671"/>
                  </a:lnTo>
                  <a:lnTo>
                    <a:pt x="835406" y="26860"/>
                  </a:lnTo>
                  <a:lnTo>
                    <a:pt x="820902" y="33578"/>
                  </a:lnTo>
                  <a:lnTo>
                    <a:pt x="802741" y="35814"/>
                  </a:lnTo>
                  <a:lnTo>
                    <a:pt x="784567" y="33578"/>
                  </a:lnTo>
                  <a:lnTo>
                    <a:pt x="770051" y="26860"/>
                  </a:lnTo>
                  <a:lnTo>
                    <a:pt x="759193" y="15671"/>
                  </a:lnTo>
                  <a:lnTo>
                    <a:pt x="751992" y="0"/>
                  </a:lnTo>
                  <a:lnTo>
                    <a:pt x="716191" y="13728"/>
                  </a:lnTo>
                  <a:lnTo>
                    <a:pt x="738060" y="47650"/>
                  </a:lnTo>
                  <a:lnTo>
                    <a:pt x="773709" y="67741"/>
                  </a:lnTo>
                  <a:lnTo>
                    <a:pt x="802741" y="71615"/>
                  </a:lnTo>
                  <a:lnTo>
                    <a:pt x="817740" y="70650"/>
                  </a:lnTo>
                  <a:lnTo>
                    <a:pt x="856742" y="56108"/>
                  </a:lnTo>
                  <a:lnTo>
                    <a:pt x="883653" y="26454"/>
                  </a:lnTo>
                  <a:lnTo>
                    <a:pt x="889266" y="13728"/>
                  </a:lnTo>
                  <a:close/>
                </a:path>
                <a:path w="907414" h="386079">
                  <a:moveTo>
                    <a:pt x="907173" y="101473"/>
                  </a:moveTo>
                  <a:lnTo>
                    <a:pt x="737679" y="284099"/>
                  </a:lnTo>
                  <a:lnTo>
                    <a:pt x="737679" y="120561"/>
                  </a:lnTo>
                  <a:lnTo>
                    <a:pt x="694702" y="120561"/>
                  </a:lnTo>
                  <a:lnTo>
                    <a:pt x="694702" y="385572"/>
                  </a:lnTo>
                  <a:lnTo>
                    <a:pt x="788873" y="284099"/>
                  </a:lnTo>
                  <a:lnTo>
                    <a:pt x="864209" y="202920"/>
                  </a:lnTo>
                  <a:lnTo>
                    <a:pt x="864209" y="368249"/>
                  </a:lnTo>
                  <a:lnTo>
                    <a:pt x="907173" y="368249"/>
                  </a:lnTo>
                  <a:lnTo>
                    <a:pt x="907173" y="202920"/>
                  </a:lnTo>
                  <a:lnTo>
                    <a:pt x="907173" y="1014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41307" y="3650663"/>
              <a:ext cx="205313" cy="220830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3382431" y="3830909"/>
              <a:ext cx="88900" cy="149225"/>
            </a:xfrm>
            <a:custGeom>
              <a:avLst/>
              <a:gdLst/>
              <a:ahLst/>
              <a:cxnLst/>
              <a:rect l="l" t="t" r="r" b="b"/>
              <a:pathLst>
                <a:path w="88900" h="149225">
                  <a:moveTo>
                    <a:pt x="48940" y="0"/>
                  </a:moveTo>
                  <a:lnTo>
                    <a:pt x="0" y="137870"/>
                  </a:lnTo>
                  <a:lnTo>
                    <a:pt x="28051" y="149210"/>
                  </a:lnTo>
                  <a:lnTo>
                    <a:pt x="88332" y="14324"/>
                  </a:lnTo>
                  <a:lnTo>
                    <a:pt x="489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92170" y="3650663"/>
              <a:ext cx="205323" cy="220830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3952379" y="3521144"/>
              <a:ext cx="1485265" cy="386080"/>
            </a:xfrm>
            <a:custGeom>
              <a:avLst/>
              <a:gdLst/>
              <a:ahLst/>
              <a:cxnLst/>
              <a:rect l="l" t="t" r="r" b="b"/>
              <a:pathLst>
                <a:path w="1485264" h="386079">
                  <a:moveTo>
                    <a:pt x="211289" y="298424"/>
                  </a:moveTo>
                  <a:lnTo>
                    <a:pt x="194195" y="315391"/>
                  </a:lnTo>
                  <a:lnTo>
                    <a:pt x="175171" y="327520"/>
                  </a:lnTo>
                  <a:lnTo>
                    <a:pt x="154203" y="334797"/>
                  </a:lnTo>
                  <a:lnTo>
                    <a:pt x="131305" y="337210"/>
                  </a:lnTo>
                  <a:lnTo>
                    <a:pt x="114033" y="335686"/>
                  </a:lnTo>
                  <a:lnTo>
                    <a:pt x="69837" y="312750"/>
                  </a:lnTo>
                  <a:lnTo>
                    <a:pt x="45770" y="265633"/>
                  </a:lnTo>
                  <a:lnTo>
                    <a:pt x="44170" y="245300"/>
                  </a:lnTo>
                  <a:lnTo>
                    <a:pt x="45770" y="224955"/>
                  </a:lnTo>
                  <a:lnTo>
                    <a:pt x="69837" y="177558"/>
                  </a:lnTo>
                  <a:lnTo>
                    <a:pt x="114376" y="154343"/>
                  </a:lnTo>
                  <a:lnTo>
                    <a:pt x="131902" y="152793"/>
                  </a:lnTo>
                  <a:lnTo>
                    <a:pt x="154889" y="155105"/>
                  </a:lnTo>
                  <a:lnTo>
                    <a:pt x="175475" y="162052"/>
                  </a:lnTo>
                  <a:lnTo>
                    <a:pt x="193687" y="173609"/>
                  </a:lnTo>
                  <a:lnTo>
                    <a:pt x="209499" y="189801"/>
                  </a:lnTo>
                  <a:lnTo>
                    <a:pt x="209499" y="138468"/>
                  </a:lnTo>
                  <a:lnTo>
                    <a:pt x="191922" y="128028"/>
                  </a:lnTo>
                  <a:lnTo>
                    <a:pt x="173240" y="120561"/>
                  </a:lnTo>
                  <a:lnTo>
                    <a:pt x="153428" y="116090"/>
                  </a:lnTo>
                  <a:lnTo>
                    <a:pt x="132499" y="114604"/>
                  </a:lnTo>
                  <a:lnTo>
                    <a:pt x="105079" y="116928"/>
                  </a:lnTo>
                  <a:lnTo>
                    <a:pt x="57645" y="135585"/>
                  </a:lnTo>
                  <a:lnTo>
                    <a:pt x="21145" y="171767"/>
                  </a:lnTo>
                  <a:lnTo>
                    <a:pt x="2349" y="218770"/>
                  </a:lnTo>
                  <a:lnTo>
                    <a:pt x="0" y="245910"/>
                  </a:lnTo>
                  <a:lnTo>
                    <a:pt x="2324" y="272745"/>
                  </a:lnTo>
                  <a:lnTo>
                    <a:pt x="20980" y="319151"/>
                  </a:lnTo>
                  <a:lnTo>
                    <a:pt x="57238" y="354774"/>
                  </a:lnTo>
                  <a:lnTo>
                    <a:pt x="104838" y="373126"/>
                  </a:lnTo>
                  <a:lnTo>
                    <a:pt x="132499" y="375412"/>
                  </a:lnTo>
                  <a:lnTo>
                    <a:pt x="153758" y="373811"/>
                  </a:lnTo>
                  <a:lnTo>
                    <a:pt x="173977" y="368998"/>
                  </a:lnTo>
                  <a:lnTo>
                    <a:pt x="193154" y="360984"/>
                  </a:lnTo>
                  <a:lnTo>
                    <a:pt x="211289" y="349758"/>
                  </a:lnTo>
                  <a:lnTo>
                    <a:pt x="211289" y="298424"/>
                  </a:lnTo>
                  <a:close/>
                </a:path>
                <a:path w="1485264" h="386079">
                  <a:moveTo>
                    <a:pt x="509701" y="120573"/>
                  </a:moveTo>
                  <a:lnTo>
                    <a:pt x="469112" y="120573"/>
                  </a:lnTo>
                  <a:lnTo>
                    <a:pt x="469112" y="244716"/>
                  </a:lnTo>
                  <a:lnTo>
                    <a:pt x="467715" y="263372"/>
                  </a:lnTo>
                  <a:lnTo>
                    <a:pt x="446735" y="310362"/>
                  </a:lnTo>
                  <a:lnTo>
                    <a:pt x="404418" y="335610"/>
                  </a:lnTo>
                  <a:lnTo>
                    <a:pt x="403999" y="335610"/>
                  </a:lnTo>
                  <a:lnTo>
                    <a:pt x="386753" y="337223"/>
                  </a:lnTo>
                  <a:lnTo>
                    <a:pt x="339242" y="322630"/>
                  </a:lnTo>
                  <a:lnTo>
                    <a:pt x="311023" y="281495"/>
                  </a:lnTo>
                  <a:lnTo>
                    <a:pt x="305625" y="244716"/>
                  </a:lnTo>
                  <a:lnTo>
                    <a:pt x="305574" y="244119"/>
                  </a:lnTo>
                  <a:lnTo>
                    <a:pt x="311467" y="205854"/>
                  </a:lnTo>
                  <a:lnTo>
                    <a:pt x="341591" y="166408"/>
                  </a:lnTo>
                  <a:lnTo>
                    <a:pt x="386753" y="152806"/>
                  </a:lnTo>
                  <a:lnTo>
                    <a:pt x="402475" y="154317"/>
                  </a:lnTo>
                  <a:lnTo>
                    <a:pt x="444042" y="176669"/>
                  </a:lnTo>
                  <a:lnTo>
                    <a:pt x="467550" y="223901"/>
                  </a:lnTo>
                  <a:lnTo>
                    <a:pt x="469061" y="244119"/>
                  </a:lnTo>
                  <a:lnTo>
                    <a:pt x="469112" y="244716"/>
                  </a:lnTo>
                  <a:lnTo>
                    <a:pt x="469112" y="120573"/>
                  </a:lnTo>
                  <a:lnTo>
                    <a:pt x="466725" y="120573"/>
                  </a:lnTo>
                  <a:lnTo>
                    <a:pt x="466725" y="155790"/>
                  </a:lnTo>
                  <a:lnTo>
                    <a:pt x="463918" y="152806"/>
                  </a:lnTo>
                  <a:lnTo>
                    <a:pt x="449783" y="137769"/>
                  </a:lnTo>
                  <a:lnTo>
                    <a:pt x="430022" y="124904"/>
                  </a:lnTo>
                  <a:lnTo>
                    <a:pt x="407416" y="117182"/>
                  </a:lnTo>
                  <a:lnTo>
                    <a:pt x="381977" y="114617"/>
                  </a:lnTo>
                  <a:lnTo>
                    <a:pt x="357593" y="116763"/>
                  </a:lnTo>
                  <a:lnTo>
                    <a:pt x="314769" y="133908"/>
                  </a:lnTo>
                  <a:lnTo>
                    <a:pt x="281051" y="167741"/>
                  </a:lnTo>
                  <a:lnTo>
                    <a:pt x="263588" y="215341"/>
                  </a:lnTo>
                  <a:lnTo>
                    <a:pt x="261404" y="244119"/>
                  </a:lnTo>
                  <a:lnTo>
                    <a:pt x="263601" y="273443"/>
                  </a:lnTo>
                  <a:lnTo>
                    <a:pt x="281216" y="321792"/>
                  </a:lnTo>
                  <a:lnTo>
                    <a:pt x="315163" y="355955"/>
                  </a:lnTo>
                  <a:lnTo>
                    <a:pt x="357835" y="373265"/>
                  </a:lnTo>
                  <a:lnTo>
                    <a:pt x="381977" y="375424"/>
                  </a:lnTo>
                  <a:lnTo>
                    <a:pt x="406958" y="372808"/>
                  </a:lnTo>
                  <a:lnTo>
                    <a:pt x="429425" y="364985"/>
                  </a:lnTo>
                  <a:lnTo>
                    <a:pt x="449338" y="351929"/>
                  </a:lnTo>
                  <a:lnTo>
                    <a:pt x="463321" y="337223"/>
                  </a:lnTo>
                  <a:lnTo>
                    <a:pt x="466725" y="333641"/>
                  </a:lnTo>
                  <a:lnTo>
                    <a:pt x="466725" y="368261"/>
                  </a:lnTo>
                  <a:lnTo>
                    <a:pt x="509701" y="368261"/>
                  </a:lnTo>
                  <a:lnTo>
                    <a:pt x="509701" y="333641"/>
                  </a:lnTo>
                  <a:lnTo>
                    <a:pt x="509701" y="155790"/>
                  </a:lnTo>
                  <a:lnTo>
                    <a:pt x="509701" y="120573"/>
                  </a:lnTo>
                  <a:close/>
                </a:path>
                <a:path w="1485264" h="386079">
                  <a:moveTo>
                    <a:pt x="884504" y="368261"/>
                  </a:moveTo>
                  <a:lnTo>
                    <a:pt x="824814" y="101473"/>
                  </a:lnTo>
                  <a:lnTo>
                    <a:pt x="724547" y="303199"/>
                  </a:lnTo>
                  <a:lnTo>
                    <a:pt x="621893" y="101473"/>
                  </a:lnTo>
                  <a:lnTo>
                    <a:pt x="562203" y="368261"/>
                  </a:lnTo>
                  <a:lnTo>
                    <a:pt x="606386" y="368261"/>
                  </a:lnTo>
                  <a:lnTo>
                    <a:pt x="638009" y="214871"/>
                  </a:lnTo>
                  <a:lnTo>
                    <a:pt x="723366" y="385572"/>
                  </a:lnTo>
                  <a:lnTo>
                    <a:pt x="807516" y="214871"/>
                  </a:lnTo>
                  <a:lnTo>
                    <a:pt x="840333" y="368261"/>
                  </a:lnTo>
                  <a:lnTo>
                    <a:pt x="884504" y="368261"/>
                  </a:lnTo>
                  <a:close/>
                </a:path>
                <a:path w="1485264" h="386079">
                  <a:moveTo>
                    <a:pt x="1118450" y="291871"/>
                  </a:moveTo>
                  <a:lnTo>
                    <a:pt x="1117257" y="276313"/>
                  </a:lnTo>
                  <a:lnTo>
                    <a:pt x="1113675" y="262470"/>
                  </a:lnTo>
                  <a:lnTo>
                    <a:pt x="1109332" y="253657"/>
                  </a:lnTo>
                  <a:lnTo>
                    <a:pt x="1107706" y="250355"/>
                  </a:lnTo>
                  <a:lnTo>
                    <a:pt x="1099350" y="239941"/>
                  </a:lnTo>
                  <a:lnTo>
                    <a:pt x="1085697" y="229235"/>
                  </a:lnTo>
                  <a:lnTo>
                    <a:pt x="1074293" y="224142"/>
                  </a:lnTo>
                  <a:lnTo>
                    <a:pt x="1074293" y="291871"/>
                  </a:lnTo>
                  <a:lnTo>
                    <a:pt x="1073277" y="301675"/>
                  </a:lnTo>
                  <a:lnTo>
                    <a:pt x="1042949" y="328409"/>
                  </a:lnTo>
                  <a:lnTo>
                    <a:pt x="1019975" y="330047"/>
                  </a:lnTo>
                  <a:lnTo>
                    <a:pt x="979995" y="330047"/>
                  </a:lnTo>
                  <a:lnTo>
                    <a:pt x="979995" y="253657"/>
                  </a:lnTo>
                  <a:lnTo>
                    <a:pt x="1020584" y="253657"/>
                  </a:lnTo>
                  <a:lnTo>
                    <a:pt x="1058773" y="260832"/>
                  </a:lnTo>
                  <a:lnTo>
                    <a:pt x="1074293" y="291871"/>
                  </a:lnTo>
                  <a:lnTo>
                    <a:pt x="1074293" y="224142"/>
                  </a:lnTo>
                  <a:lnTo>
                    <a:pt x="1068616" y="221589"/>
                  </a:lnTo>
                  <a:lnTo>
                    <a:pt x="1048105" y="217004"/>
                  </a:lnTo>
                  <a:lnTo>
                    <a:pt x="1024153" y="215468"/>
                  </a:lnTo>
                  <a:lnTo>
                    <a:pt x="979995" y="215468"/>
                  </a:lnTo>
                  <a:lnTo>
                    <a:pt x="979995" y="120561"/>
                  </a:lnTo>
                  <a:lnTo>
                    <a:pt x="937018" y="120561"/>
                  </a:lnTo>
                  <a:lnTo>
                    <a:pt x="937018" y="368261"/>
                  </a:lnTo>
                  <a:lnTo>
                    <a:pt x="1023556" y="368261"/>
                  </a:lnTo>
                  <a:lnTo>
                    <a:pt x="1047127" y="366953"/>
                  </a:lnTo>
                  <a:lnTo>
                    <a:pt x="1096365" y="347370"/>
                  </a:lnTo>
                  <a:lnTo>
                    <a:pt x="1109218" y="330047"/>
                  </a:lnTo>
                  <a:lnTo>
                    <a:pt x="1112926" y="323049"/>
                  </a:lnTo>
                  <a:lnTo>
                    <a:pt x="1117066" y="308317"/>
                  </a:lnTo>
                  <a:lnTo>
                    <a:pt x="1118450" y="291871"/>
                  </a:lnTo>
                  <a:close/>
                </a:path>
                <a:path w="1485264" h="386079">
                  <a:moveTo>
                    <a:pt x="1191272" y="120561"/>
                  </a:moveTo>
                  <a:lnTo>
                    <a:pt x="1148295" y="120561"/>
                  </a:lnTo>
                  <a:lnTo>
                    <a:pt x="1148295" y="368249"/>
                  </a:lnTo>
                  <a:lnTo>
                    <a:pt x="1191272" y="368249"/>
                  </a:lnTo>
                  <a:lnTo>
                    <a:pt x="1191272" y="120561"/>
                  </a:lnTo>
                  <a:close/>
                </a:path>
                <a:path w="1485264" h="386079">
                  <a:moveTo>
                    <a:pt x="1467015" y="13728"/>
                  </a:moveTo>
                  <a:lnTo>
                    <a:pt x="1431201" y="0"/>
                  </a:lnTo>
                  <a:lnTo>
                    <a:pt x="1424000" y="15671"/>
                  </a:lnTo>
                  <a:lnTo>
                    <a:pt x="1413141" y="26860"/>
                  </a:lnTo>
                  <a:lnTo>
                    <a:pt x="1398638" y="33578"/>
                  </a:lnTo>
                  <a:lnTo>
                    <a:pt x="1380477" y="35814"/>
                  </a:lnTo>
                  <a:lnTo>
                    <a:pt x="1362303" y="33578"/>
                  </a:lnTo>
                  <a:lnTo>
                    <a:pt x="1347787" y="26860"/>
                  </a:lnTo>
                  <a:lnTo>
                    <a:pt x="1336941" y="15671"/>
                  </a:lnTo>
                  <a:lnTo>
                    <a:pt x="1329740" y="0"/>
                  </a:lnTo>
                  <a:lnTo>
                    <a:pt x="1293926" y="13728"/>
                  </a:lnTo>
                  <a:lnTo>
                    <a:pt x="1315796" y="47650"/>
                  </a:lnTo>
                  <a:lnTo>
                    <a:pt x="1351445" y="67741"/>
                  </a:lnTo>
                  <a:lnTo>
                    <a:pt x="1380477" y="71615"/>
                  </a:lnTo>
                  <a:lnTo>
                    <a:pt x="1395488" y="70650"/>
                  </a:lnTo>
                  <a:lnTo>
                    <a:pt x="1434490" y="56108"/>
                  </a:lnTo>
                  <a:lnTo>
                    <a:pt x="1461389" y="26454"/>
                  </a:lnTo>
                  <a:lnTo>
                    <a:pt x="1467015" y="13728"/>
                  </a:lnTo>
                  <a:close/>
                </a:path>
                <a:path w="1485264" h="386079">
                  <a:moveTo>
                    <a:pt x="1484909" y="101473"/>
                  </a:moveTo>
                  <a:lnTo>
                    <a:pt x="1315427" y="284099"/>
                  </a:lnTo>
                  <a:lnTo>
                    <a:pt x="1315427" y="120561"/>
                  </a:lnTo>
                  <a:lnTo>
                    <a:pt x="1272438" y="120561"/>
                  </a:lnTo>
                  <a:lnTo>
                    <a:pt x="1272438" y="385572"/>
                  </a:lnTo>
                  <a:lnTo>
                    <a:pt x="1366621" y="284099"/>
                  </a:lnTo>
                  <a:lnTo>
                    <a:pt x="1441958" y="202920"/>
                  </a:lnTo>
                  <a:lnTo>
                    <a:pt x="1441958" y="368249"/>
                  </a:lnTo>
                  <a:lnTo>
                    <a:pt x="1484909" y="368249"/>
                  </a:lnTo>
                  <a:lnTo>
                    <a:pt x="1484909" y="202920"/>
                  </a:lnTo>
                  <a:lnTo>
                    <a:pt x="1484909" y="1014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657524" y="3641700"/>
              <a:ext cx="190988" cy="247688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5914149" y="3521144"/>
              <a:ext cx="1945005" cy="434340"/>
            </a:xfrm>
            <a:custGeom>
              <a:avLst/>
              <a:gdLst/>
              <a:ahLst/>
              <a:cxnLst/>
              <a:rect l="l" t="t" r="r" b="b"/>
              <a:pathLst>
                <a:path w="1945004" h="434339">
                  <a:moveTo>
                    <a:pt x="181444" y="291871"/>
                  </a:moveTo>
                  <a:lnTo>
                    <a:pt x="180251" y="276313"/>
                  </a:lnTo>
                  <a:lnTo>
                    <a:pt x="176669" y="262470"/>
                  </a:lnTo>
                  <a:lnTo>
                    <a:pt x="172326" y="253657"/>
                  </a:lnTo>
                  <a:lnTo>
                    <a:pt x="170700" y="250355"/>
                  </a:lnTo>
                  <a:lnTo>
                    <a:pt x="162344" y="239941"/>
                  </a:lnTo>
                  <a:lnTo>
                    <a:pt x="148691" y="229235"/>
                  </a:lnTo>
                  <a:lnTo>
                    <a:pt x="137287" y="224142"/>
                  </a:lnTo>
                  <a:lnTo>
                    <a:pt x="137287" y="291871"/>
                  </a:lnTo>
                  <a:lnTo>
                    <a:pt x="136271" y="301675"/>
                  </a:lnTo>
                  <a:lnTo>
                    <a:pt x="105943" y="328409"/>
                  </a:lnTo>
                  <a:lnTo>
                    <a:pt x="82956" y="330047"/>
                  </a:lnTo>
                  <a:lnTo>
                    <a:pt x="42976" y="330047"/>
                  </a:lnTo>
                  <a:lnTo>
                    <a:pt x="42976" y="253657"/>
                  </a:lnTo>
                  <a:lnTo>
                    <a:pt x="83566" y="253657"/>
                  </a:lnTo>
                  <a:lnTo>
                    <a:pt x="121754" y="260832"/>
                  </a:lnTo>
                  <a:lnTo>
                    <a:pt x="137287" y="291871"/>
                  </a:lnTo>
                  <a:lnTo>
                    <a:pt x="137287" y="224142"/>
                  </a:lnTo>
                  <a:lnTo>
                    <a:pt x="131610" y="221589"/>
                  </a:lnTo>
                  <a:lnTo>
                    <a:pt x="111086" y="217004"/>
                  </a:lnTo>
                  <a:lnTo>
                    <a:pt x="87147" y="215468"/>
                  </a:lnTo>
                  <a:lnTo>
                    <a:pt x="42976" y="215468"/>
                  </a:lnTo>
                  <a:lnTo>
                    <a:pt x="42976" y="120561"/>
                  </a:lnTo>
                  <a:lnTo>
                    <a:pt x="0" y="120561"/>
                  </a:lnTo>
                  <a:lnTo>
                    <a:pt x="0" y="368261"/>
                  </a:lnTo>
                  <a:lnTo>
                    <a:pt x="86537" y="368261"/>
                  </a:lnTo>
                  <a:lnTo>
                    <a:pt x="110109" y="366953"/>
                  </a:lnTo>
                  <a:lnTo>
                    <a:pt x="159359" y="347370"/>
                  </a:lnTo>
                  <a:lnTo>
                    <a:pt x="172199" y="330047"/>
                  </a:lnTo>
                  <a:lnTo>
                    <a:pt x="175920" y="323049"/>
                  </a:lnTo>
                  <a:lnTo>
                    <a:pt x="180060" y="308317"/>
                  </a:lnTo>
                  <a:lnTo>
                    <a:pt x="181444" y="291871"/>
                  </a:lnTo>
                  <a:close/>
                </a:path>
                <a:path w="1945004" h="434339">
                  <a:moveTo>
                    <a:pt x="254254" y="120561"/>
                  </a:moveTo>
                  <a:lnTo>
                    <a:pt x="211277" y="120561"/>
                  </a:lnTo>
                  <a:lnTo>
                    <a:pt x="211277" y="368249"/>
                  </a:lnTo>
                  <a:lnTo>
                    <a:pt x="254254" y="368249"/>
                  </a:lnTo>
                  <a:lnTo>
                    <a:pt x="254254" y="120561"/>
                  </a:lnTo>
                  <a:close/>
                </a:path>
                <a:path w="1945004" h="434339">
                  <a:moveTo>
                    <a:pt x="482244" y="120611"/>
                  </a:moveTo>
                  <a:lnTo>
                    <a:pt x="335419" y="120611"/>
                  </a:lnTo>
                  <a:lnTo>
                    <a:pt x="335419" y="159981"/>
                  </a:lnTo>
                  <a:lnTo>
                    <a:pt x="335419" y="368261"/>
                  </a:lnTo>
                  <a:lnTo>
                    <a:pt x="378396" y="368261"/>
                  </a:lnTo>
                  <a:lnTo>
                    <a:pt x="378396" y="159981"/>
                  </a:lnTo>
                  <a:lnTo>
                    <a:pt x="482244" y="159981"/>
                  </a:lnTo>
                  <a:lnTo>
                    <a:pt x="482244" y="120611"/>
                  </a:lnTo>
                  <a:close/>
                </a:path>
                <a:path w="1945004" h="434339">
                  <a:moveTo>
                    <a:pt x="772299" y="245300"/>
                  </a:moveTo>
                  <a:lnTo>
                    <a:pt x="762977" y="193535"/>
                  </a:lnTo>
                  <a:lnTo>
                    <a:pt x="735977" y="152793"/>
                  </a:lnTo>
                  <a:lnTo>
                    <a:pt x="728129" y="146011"/>
                  </a:lnTo>
                  <a:lnTo>
                    <a:pt x="728129" y="245300"/>
                  </a:lnTo>
                  <a:lnTo>
                    <a:pt x="726528" y="265633"/>
                  </a:lnTo>
                  <a:lnTo>
                    <a:pt x="702475" y="312750"/>
                  </a:lnTo>
                  <a:lnTo>
                    <a:pt x="658266" y="335686"/>
                  </a:lnTo>
                  <a:lnTo>
                    <a:pt x="640994" y="337210"/>
                  </a:lnTo>
                  <a:lnTo>
                    <a:pt x="623722" y="335686"/>
                  </a:lnTo>
                  <a:lnTo>
                    <a:pt x="579526" y="312750"/>
                  </a:lnTo>
                  <a:lnTo>
                    <a:pt x="555459" y="265633"/>
                  </a:lnTo>
                  <a:lnTo>
                    <a:pt x="553859" y="245300"/>
                  </a:lnTo>
                  <a:lnTo>
                    <a:pt x="555447" y="224955"/>
                  </a:lnTo>
                  <a:lnTo>
                    <a:pt x="579221" y="177558"/>
                  </a:lnTo>
                  <a:lnTo>
                    <a:pt x="623481" y="154343"/>
                  </a:lnTo>
                  <a:lnTo>
                    <a:pt x="640994" y="152793"/>
                  </a:lnTo>
                  <a:lnTo>
                    <a:pt x="658571" y="154343"/>
                  </a:lnTo>
                  <a:lnTo>
                    <a:pt x="702779" y="177266"/>
                  </a:lnTo>
                  <a:lnTo>
                    <a:pt x="726554" y="224713"/>
                  </a:lnTo>
                  <a:lnTo>
                    <a:pt x="728129" y="245300"/>
                  </a:lnTo>
                  <a:lnTo>
                    <a:pt x="728129" y="146011"/>
                  </a:lnTo>
                  <a:lnTo>
                    <a:pt x="715124" y="135407"/>
                  </a:lnTo>
                  <a:lnTo>
                    <a:pt x="692848" y="123850"/>
                  </a:lnTo>
                  <a:lnTo>
                    <a:pt x="668134" y="116916"/>
                  </a:lnTo>
                  <a:lnTo>
                    <a:pt x="640994" y="114604"/>
                  </a:lnTo>
                  <a:lnTo>
                    <a:pt x="613854" y="116916"/>
                  </a:lnTo>
                  <a:lnTo>
                    <a:pt x="566851" y="135407"/>
                  </a:lnTo>
                  <a:lnTo>
                    <a:pt x="530669" y="171335"/>
                  </a:lnTo>
                  <a:lnTo>
                    <a:pt x="512025" y="218186"/>
                  </a:lnTo>
                  <a:lnTo>
                    <a:pt x="509689" y="245300"/>
                  </a:lnTo>
                  <a:lnTo>
                    <a:pt x="512025" y="272161"/>
                  </a:lnTo>
                  <a:lnTo>
                    <a:pt x="530669" y="318719"/>
                  </a:lnTo>
                  <a:lnTo>
                    <a:pt x="566851" y="354609"/>
                  </a:lnTo>
                  <a:lnTo>
                    <a:pt x="613854" y="373100"/>
                  </a:lnTo>
                  <a:lnTo>
                    <a:pt x="640994" y="375412"/>
                  </a:lnTo>
                  <a:lnTo>
                    <a:pt x="668134" y="373100"/>
                  </a:lnTo>
                  <a:lnTo>
                    <a:pt x="715124" y="354609"/>
                  </a:lnTo>
                  <a:lnTo>
                    <a:pt x="751319" y="318719"/>
                  </a:lnTo>
                  <a:lnTo>
                    <a:pt x="769962" y="272161"/>
                  </a:lnTo>
                  <a:lnTo>
                    <a:pt x="772299" y="245300"/>
                  </a:lnTo>
                  <a:close/>
                </a:path>
                <a:path w="1945004" h="434339">
                  <a:moveTo>
                    <a:pt x="1067155" y="328866"/>
                  </a:moveTo>
                  <a:lnTo>
                    <a:pt x="1030147" y="328866"/>
                  </a:lnTo>
                  <a:lnTo>
                    <a:pt x="1030147" y="159969"/>
                  </a:lnTo>
                  <a:lnTo>
                    <a:pt x="1030147" y="120561"/>
                  </a:lnTo>
                  <a:lnTo>
                    <a:pt x="987171" y="120561"/>
                  </a:lnTo>
                  <a:lnTo>
                    <a:pt x="987171" y="159969"/>
                  </a:lnTo>
                  <a:lnTo>
                    <a:pt x="987171" y="328866"/>
                  </a:lnTo>
                  <a:lnTo>
                    <a:pt x="868997" y="328866"/>
                  </a:lnTo>
                  <a:lnTo>
                    <a:pt x="882053" y="314286"/>
                  </a:lnTo>
                  <a:lnTo>
                    <a:pt x="891374" y="296786"/>
                  </a:lnTo>
                  <a:lnTo>
                    <a:pt x="896975" y="276390"/>
                  </a:lnTo>
                  <a:lnTo>
                    <a:pt x="898842" y="253072"/>
                  </a:lnTo>
                  <a:lnTo>
                    <a:pt x="898842" y="159969"/>
                  </a:lnTo>
                  <a:lnTo>
                    <a:pt x="987171" y="159969"/>
                  </a:lnTo>
                  <a:lnTo>
                    <a:pt x="987171" y="120561"/>
                  </a:lnTo>
                  <a:lnTo>
                    <a:pt x="855865" y="120561"/>
                  </a:lnTo>
                  <a:lnTo>
                    <a:pt x="855865" y="230974"/>
                  </a:lnTo>
                  <a:lnTo>
                    <a:pt x="855230" y="251879"/>
                  </a:lnTo>
                  <a:lnTo>
                    <a:pt x="845718" y="296646"/>
                  </a:lnTo>
                  <a:lnTo>
                    <a:pt x="814273" y="326631"/>
                  </a:lnTo>
                  <a:lnTo>
                    <a:pt x="799769" y="328866"/>
                  </a:lnTo>
                  <a:lnTo>
                    <a:pt x="799769" y="433908"/>
                  </a:lnTo>
                  <a:lnTo>
                    <a:pt x="839152" y="433908"/>
                  </a:lnTo>
                  <a:lnTo>
                    <a:pt x="839152" y="368261"/>
                  </a:lnTo>
                  <a:lnTo>
                    <a:pt x="1027760" y="368261"/>
                  </a:lnTo>
                  <a:lnTo>
                    <a:pt x="1027760" y="433908"/>
                  </a:lnTo>
                  <a:lnTo>
                    <a:pt x="1067155" y="433908"/>
                  </a:lnTo>
                  <a:lnTo>
                    <a:pt x="1067155" y="368261"/>
                  </a:lnTo>
                  <a:lnTo>
                    <a:pt x="1067155" y="328866"/>
                  </a:lnTo>
                  <a:close/>
                </a:path>
                <a:path w="1945004" h="434339">
                  <a:moveTo>
                    <a:pt x="1315415" y="120611"/>
                  </a:moveTo>
                  <a:lnTo>
                    <a:pt x="1272438" y="120611"/>
                  </a:lnTo>
                  <a:lnTo>
                    <a:pt x="1272438" y="222211"/>
                  </a:lnTo>
                  <a:lnTo>
                    <a:pt x="1155458" y="222211"/>
                  </a:lnTo>
                  <a:lnTo>
                    <a:pt x="1155458" y="120611"/>
                  </a:lnTo>
                  <a:lnTo>
                    <a:pt x="1112494" y="120611"/>
                  </a:lnTo>
                  <a:lnTo>
                    <a:pt x="1112494" y="222211"/>
                  </a:lnTo>
                  <a:lnTo>
                    <a:pt x="1112494" y="261581"/>
                  </a:lnTo>
                  <a:lnTo>
                    <a:pt x="1112494" y="368261"/>
                  </a:lnTo>
                  <a:lnTo>
                    <a:pt x="1155458" y="368261"/>
                  </a:lnTo>
                  <a:lnTo>
                    <a:pt x="1155458" y="261581"/>
                  </a:lnTo>
                  <a:lnTo>
                    <a:pt x="1272438" y="261581"/>
                  </a:lnTo>
                  <a:lnTo>
                    <a:pt x="1272438" y="368261"/>
                  </a:lnTo>
                  <a:lnTo>
                    <a:pt x="1315415" y="368261"/>
                  </a:lnTo>
                  <a:lnTo>
                    <a:pt x="1315415" y="261581"/>
                  </a:lnTo>
                  <a:lnTo>
                    <a:pt x="1315415" y="222211"/>
                  </a:lnTo>
                  <a:lnTo>
                    <a:pt x="1315415" y="120611"/>
                  </a:lnTo>
                  <a:close/>
                </a:path>
                <a:path w="1945004" h="434339">
                  <a:moveTo>
                    <a:pt x="1578025" y="291871"/>
                  </a:moveTo>
                  <a:lnTo>
                    <a:pt x="1576832" y="276313"/>
                  </a:lnTo>
                  <a:lnTo>
                    <a:pt x="1573250" y="262470"/>
                  </a:lnTo>
                  <a:lnTo>
                    <a:pt x="1568907" y="253657"/>
                  </a:lnTo>
                  <a:lnTo>
                    <a:pt x="1567281" y="250355"/>
                  </a:lnTo>
                  <a:lnTo>
                    <a:pt x="1558925" y="239941"/>
                  </a:lnTo>
                  <a:lnTo>
                    <a:pt x="1545272" y="229235"/>
                  </a:lnTo>
                  <a:lnTo>
                    <a:pt x="1533867" y="224142"/>
                  </a:lnTo>
                  <a:lnTo>
                    <a:pt x="1533867" y="291871"/>
                  </a:lnTo>
                  <a:lnTo>
                    <a:pt x="1532864" y="301675"/>
                  </a:lnTo>
                  <a:lnTo>
                    <a:pt x="1502524" y="328409"/>
                  </a:lnTo>
                  <a:lnTo>
                    <a:pt x="1479550" y="330047"/>
                  </a:lnTo>
                  <a:lnTo>
                    <a:pt x="1439570" y="330047"/>
                  </a:lnTo>
                  <a:lnTo>
                    <a:pt x="1439570" y="253657"/>
                  </a:lnTo>
                  <a:lnTo>
                    <a:pt x="1480159" y="253657"/>
                  </a:lnTo>
                  <a:lnTo>
                    <a:pt x="1518335" y="260832"/>
                  </a:lnTo>
                  <a:lnTo>
                    <a:pt x="1533867" y="291871"/>
                  </a:lnTo>
                  <a:lnTo>
                    <a:pt x="1533867" y="224142"/>
                  </a:lnTo>
                  <a:lnTo>
                    <a:pt x="1528191" y="221589"/>
                  </a:lnTo>
                  <a:lnTo>
                    <a:pt x="1507680" y="217004"/>
                  </a:lnTo>
                  <a:lnTo>
                    <a:pt x="1483741" y="215468"/>
                  </a:lnTo>
                  <a:lnTo>
                    <a:pt x="1439570" y="215468"/>
                  </a:lnTo>
                  <a:lnTo>
                    <a:pt x="1439570" y="120561"/>
                  </a:lnTo>
                  <a:lnTo>
                    <a:pt x="1396580" y="120561"/>
                  </a:lnTo>
                  <a:lnTo>
                    <a:pt x="1396580" y="368261"/>
                  </a:lnTo>
                  <a:lnTo>
                    <a:pt x="1483131" y="368261"/>
                  </a:lnTo>
                  <a:lnTo>
                    <a:pt x="1506702" y="366953"/>
                  </a:lnTo>
                  <a:lnTo>
                    <a:pt x="1555940" y="347370"/>
                  </a:lnTo>
                  <a:lnTo>
                    <a:pt x="1568792" y="330047"/>
                  </a:lnTo>
                  <a:lnTo>
                    <a:pt x="1572501" y="323049"/>
                  </a:lnTo>
                  <a:lnTo>
                    <a:pt x="1576641" y="308317"/>
                  </a:lnTo>
                  <a:lnTo>
                    <a:pt x="1578025" y="291871"/>
                  </a:lnTo>
                  <a:close/>
                </a:path>
                <a:path w="1945004" h="434339">
                  <a:moveTo>
                    <a:pt x="1650834" y="120561"/>
                  </a:moveTo>
                  <a:lnTo>
                    <a:pt x="1607870" y="120561"/>
                  </a:lnTo>
                  <a:lnTo>
                    <a:pt x="1607870" y="368249"/>
                  </a:lnTo>
                  <a:lnTo>
                    <a:pt x="1650834" y="368249"/>
                  </a:lnTo>
                  <a:lnTo>
                    <a:pt x="1650834" y="120561"/>
                  </a:lnTo>
                  <a:close/>
                </a:path>
                <a:path w="1945004" h="434339">
                  <a:moveTo>
                    <a:pt x="1926577" y="13728"/>
                  </a:moveTo>
                  <a:lnTo>
                    <a:pt x="1890763" y="0"/>
                  </a:lnTo>
                  <a:lnTo>
                    <a:pt x="1883575" y="15671"/>
                  </a:lnTo>
                  <a:lnTo>
                    <a:pt x="1872716" y="26860"/>
                  </a:lnTo>
                  <a:lnTo>
                    <a:pt x="1858213" y="33578"/>
                  </a:lnTo>
                  <a:lnTo>
                    <a:pt x="1840052" y="35814"/>
                  </a:lnTo>
                  <a:lnTo>
                    <a:pt x="1821878" y="33578"/>
                  </a:lnTo>
                  <a:lnTo>
                    <a:pt x="1807362" y="26860"/>
                  </a:lnTo>
                  <a:lnTo>
                    <a:pt x="1796503" y="15671"/>
                  </a:lnTo>
                  <a:lnTo>
                    <a:pt x="1789303" y="0"/>
                  </a:lnTo>
                  <a:lnTo>
                    <a:pt x="1753501" y="13728"/>
                  </a:lnTo>
                  <a:lnTo>
                    <a:pt x="1775371" y="47650"/>
                  </a:lnTo>
                  <a:lnTo>
                    <a:pt x="1811020" y="67741"/>
                  </a:lnTo>
                  <a:lnTo>
                    <a:pt x="1840052" y="71615"/>
                  </a:lnTo>
                  <a:lnTo>
                    <a:pt x="1855050" y="70650"/>
                  </a:lnTo>
                  <a:lnTo>
                    <a:pt x="1894052" y="56108"/>
                  </a:lnTo>
                  <a:lnTo>
                    <a:pt x="1920963" y="26454"/>
                  </a:lnTo>
                  <a:lnTo>
                    <a:pt x="1926577" y="13728"/>
                  </a:lnTo>
                  <a:close/>
                </a:path>
                <a:path w="1945004" h="434339">
                  <a:moveTo>
                    <a:pt x="1944484" y="101473"/>
                  </a:moveTo>
                  <a:lnTo>
                    <a:pt x="1774990" y="284099"/>
                  </a:lnTo>
                  <a:lnTo>
                    <a:pt x="1774990" y="120561"/>
                  </a:lnTo>
                  <a:lnTo>
                    <a:pt x="1732013" y="120561"/>
                  </a:lnTo>
                  <a:lnTo>
                    <a:pt x="1732013" y="385572"/>
                  </a:lnTo>
                  <a:lnTo>
                    <a:pt x="1826183" y="284099"/>
                  </a:lnTo>
                  <a:lnTo>
                    <a:pt x="1901520" y="202920"/>
                  </a:lnTo>
                  <a:lnTo>
                    <a:pt x="1901520" y="368249"/>
                  </a:lnTo>
                  <a:lnTo>
                    <a:pt x="1944484" y="368249"/>
                  </a:lnTo>
                  <a:lnTo>
                    <a:pt x="1944484" y="202920"/>
                  </a:lnTo>
                  <a:lnTo>
                    <a:pt x="1944484" y="1014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929057" y="3650663"/>
              <a:ext cx="205313" cy="220830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8170180" y="3830909"/>
              <a:ext cx="88900" cy="149225"/>
            </a:xfrm>
            <a:custGeom>
              <a:avLst/>
              <a:gdLst/>
              <a:ahLst/>
              <a:cxnLst/>
              <a:rect l="l" t="t" r="r" b="b"/>
              <a:pathLst>
                <a:path w="88900" h="149225">
                  <a:moveTo>
                    <a:pt x="48940" y="0"/>
                  </a:moveTo>
                  <a:lnTo>
                    <a:pt x="0" y="137870"/>
                  </a:lnTo>
                  <a:lnTo>
                    <a:pt x="28051" y="149210"/>
                  </a:lnTo>
                  <a:lnTo>
                    <a:pt x="88332" y="14324"/>
                  </a:lnTo>
                  <a:lnTo>
                    <a:pt x="489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479919" y="3650663"/>
              <a:ext cx="205323" cy="220830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8755659" y="3622617"/>
              <a:ext cx="2767330" cy="407034"/>
            </a:xfrm>
            <a:custGeom>
              <a:avLst/>
              <a:gdLst/>
              <a:ahLst/>
              <a:cxnLst/>
              <a:rect l="l" t="t" r="r" b="b"/>
              <a:pathLst>
                <a:path w="2767329" h="407035">
                  <a:moveTo>
                    <a:pt x="202920" y="19138"/>
                  </a:moveTo>
                  <a:lnTo>
                    <a:pt x="159943" y="19138"/>
                  </a:lnTo>
                  <a:lnTo>
                    <a:pt x="159943" y="120738"/>
                  </a:lnTo>
                  <a:lnTo>
                    <a:pt x="42964" y="120738"/>
                  </a:lnTo>
                  <a:lnTo>
                    <a:pt x="42964" y="19138"/>
                  </a:lnTo>
                  <a:lnTo>
                    <a:pt x="0" y="19138"/>
                  </a:lnTo>
                  <a:lnTo>
                    <a:pt x="0" y="120738"/>
                  </a:lnTo>
                  <a:lnTo>
                    <a:pt x="0" y="160108"/>
                  </a:lnTo>
                  <a:lnTo>
                    <a:pt x="0" y="266788"/>
                  </a:lnTo>
                  <a:lnTo>
                    <a:pt x="42964" y="266788"/>
                  </a:lnTo>
                  <a:lnTo>
                    <a:pt x="42964" y="160108"/>
                  </a:lnTo>
                  <a:lnTo>
                    <a:pt x="159943" y="160108"/>
                  </a:lnTo>
                  <a:lnTo>
                    <a:pt x="159943" y="266788"/>
                  </a:lnTo>
                  <a:lnTo>
                    <a:pt x="202920" y="266788"/>
                  </a:lnTo>
                  <a:lnTo>
                    <a:pt x="202920" y="160108"/>
                  </a:lnTo>
                  <a:lnTo>
                    <a:pt x="202920" y="120738"/>
                  </a:lnTo>
                  <a:lnTo>
                    <a:pt x="202920" y="19138"/>
                  </a:lnTo>
                  <a:close/>
                </a:path>
                <a:path w="2767329" h="407035">
                  <a:moveTo>
                    <a:pt x="531177" y="143827"/>
                  </a:moveTo>
                  <a:lnTo>
                    <a:pt x="528853" y="116713"/>
                  </a:lnTo>
                  <a:lnTo>
                    <a:pt x="521855" y="92062"/>
                  </a:lnTo>
                  <a:lnTo>
                    <a:pt x="510197" y="69862"/>
                  </a:lnTo>
                  <a:lnTo>
                    <a:pt x="494855" y="51320"/>
                  </a:lnTo>
                  <a:lnTo>
                    <a:pt x="493877" y="50126"/>
                  </a:lnTo>
                  <a:lnTo>
                    <a:pt x="487019" y="44538"/>
                  </a:lnTo>
                  <a:lnTo>
                    <a:pt x="487019" y="143827"/>
                  </a:lnTo>
                  <a:lnTo>
                    <a:pt x="485406" y="164160"/>
                  </a:lnTo>
                  <a:lnTo>
                    <a:pt x="461352" y="211277"/>
                  </a:lnTo>
                  <a:lnTo>
                    <a:pt x="417144" y="234213"/>
                  </a:lnTo>
                  <a:lnTo>
                    <a:pt x="399872" y="235737"/>
                  </a:lnTo>
                  <a:lnTo>
                    <a:pt x="382600" y="234213"/>
                  </a:lnTo>
                  <a:lnTo>
                    <a:pt x="338404" y="211277"/>
                  </a:lnTo>
                  <a:lnTo>
                    <a:pt x="314337" y="164160"/>
                  </a:lnTo>
                  <a:lnTo>
                    <a:pt x="312737" y="143827"/>
                  </a:lnTo>
                  <a:lnTo>
                    <a:pt x="314325" y="123482"/>
                  </a:lnTo>
                  <a:lnTo>
                    <a:pt x="338099" y="76085"/>
                  </a:lnTo>
                  <a:lnTo>
                    <a:pt x="382358" y="52870"/>
                  </a:lnTo>
                  <a:lnTo>
                    <a:pt x="399872" y="51320"/>
                  </a:lnTo>
                  <a:lnTo>
                    <a:pt x="417449" y="52870"/>
                  </a:lnTo>
                  <a:lnTo>
                    <a:pt x="461657" y="75793"/>
                  </a:lnTo>
                  <a:lnTo>
                    <a:pt x="485432" y="123240"/>
                  </a:lnTo>
                  <a:lnTo>
                    <a:pt x="487019" y="143827"/>
                  </a:lnTo>
                  <a:lnTo>
                    <a:pt x="487019" y="44538"/>
                  </a:lnTo>
                  <a:lnTo>
                    <a:pt x="474014" y="33934"/>
                  </a:lnTo>
                  <a:lnTo>
                    <a:pt x="451726" y="22377"/>
                  </a:lnTo>
                  <a:lnTo>
                    <a:pt x="427012" y="15443"/>
                  </a:lnTo>
                  <a:lnTo>
                    <a:pt x="399872" y="13131"/>
                  </a:lnTo>
                  <a:lnTo>
                    <a:pt x="372732" y="15443"/>
                  </a:lnTo>
                  <a:lnTo>
                    <a:pt x="325729" y="33934"/>
                  </a:lnTo>
                  <a:lnTo>
                    <a:pt x="289547" y="69862"/>
                  </a:lnTo>
                  <a:lnTo>
                    <a:pt x="270903" y="116713"/>
                  </a:lnTo>
                  <a:lnTo>
                    <a:pt x="268566" y="143827"/>
                  </a:lnTo>
                  <a:lnTo>
                    <a:pt x="270903" y="170688"/>
                  </a:lnTo>
                  <a:lnTo>
                    <a:pt x="289547" y="217246"/>
                  </a:lnTo>
                  <a:lnTo>
                    <a:pt x="325729" y="253136"/>
                  </a:lnTo>
                  <a:lnTo>
                    <a:pt x="372732" y="271627"/>
                  </a:lnTo>
                  <a:lnTo>
                    <a:pt x="399872" y="273939"/>
                  </a:lnTo>
                  <a:lnTo>
                    <a:pt x="427012" y="271627"/>
                  </a:lnTo>
                  <a:lnTo>
                    <a:pt x="451726" y="264693"/>
                  </a:lnTo>
                  <a:lnTo>
                    <a:pt x="474014" y="253136"/>
                  </a:lnTo>
                  <a:lnTo>
                    <a:pt x="493877" y="236943"/>
                  </a:lnTo>
                  <a:lnTo>
                    <a:pt x="494868" y="235737"/>
                  </a:lnTo>
                  <a:lnTo>
                    <a:pt x="510197" y="217246"/>
                  </a:lnTo>
                  <a:lnTo>
                    <a:pt x="521855" y="195160"/>
                  </a:lnTo>
                  <a:lnTo>
                    <a:pt x="528853" y="170688"/>
                  </a:lnTo>
                  <a:lnTo>
                    <a:pt x="531177" y="143827"/>
                  </a:lnTo>
                  <a:close/>
                </a:path>
                <a:path w="2767329" h="407035">
                  <a:moveTo>
                    <a:pt x="890473" y="266788"/>
                  </a:moveTo>
                  <a:lnTo>
                    <a:pt x="830783" y="0"/>
                  </a:lnTo>
                  <a:lnTo>
                    <a:pt x="730516" y="201726"/>
                  </a:lnTo>
                  <a:lnTo>
                    <a:pt x="627862" y="0"/>
                  </a:lnTo>
                  <a:lnTo>
                    <a:pt x="568172" y="266788"/>
                  </a:lnTo>
                  <a:lnTo>
                    <a:pt x="612355" y="266788"/>
                  </a:lnTo>
                  <a:lnTo>
                    <a:pt x="643978" y="113398"/>
                  </a:lnTo>
                  <a:lnTo>
                    <a:pt x="729335" y="284099"/>
                  </a:lnTo>
                  <a:lnTo>
                    <a:pt x="813485" y="113398"/>
                  </a:lnTo>
                  <a:lnTo>
                    <a:pt x="846302" y="266788"/>
                  </a:lnTo>
                  <a:lnTo>
                    <a:pt x="890473" y="266788"/>
                  </a:lnTo>
                  <a:close/>
                </a:path>
                <a:path w="2767329" h="407035">
                  <a:moveTo>
                    <a:pt x="1164424" y="151599"/>
                  </a:moveTo>
                  <a:lnTo>
                    <a:pt x="1159497" y="99669"/>
                  </a:lnTo>
                  <a:lnTo>
                    <a:pt x="1141145" y="58496"/>
                  </a:lnTo>
                  <a:lnTo>
                    <a:pt x="1134745" y="51333"/>
                  </a:lnTo>
                  <a:lnTo>
                    <a:pt x="1123429" y="38646"/>
                  </a:lnTo>
                  <a:lnTo>
                    <a:pt x="1120254" y="36563"/>
                  </a:lnTo>
                  <a:lnTo>
                    <a:pt x="1120254" y="115785"/>
                  </a:lnTo>
                  <a:lnTo>
                    <a:pt x="974636" y="115785"/>
                  </a:lnTo>
                  <a:lnTo>
                    <a:pt x="990688" y="79248"/>
                  </a:lnTo>
                  <a:lnTo>
                    <a:pt x="1022146" y="55880"/>
                  </a:lnTo>
                  <a:lnTo>
                    <a:pt x="1047445" y="51333"/>
                  </a:lnTo>
                  <a:lnTo>
                    <a:pt x="1061148" y="52463"/>
                  </a:lnTo>
                  <a:lnTo>
                    <a:pt x="1060843" y="52463"/>
                  </a:lnTo>
                  <a:lnTo>
                    <a:pt x="1073035" y="55727"/>
                  </a:lnTo>
                  <a:lnTo>
                    <a:pt x="1103972" y="78460"/>
                  </a:lnTo>
                  <a:lnTo>
                    <a:pt x="1120254" y="115785"/>
                  </a:lnTo>
                  <a:lnTo>
                    <a:pt x="1120254" y="36563"/>
                  </a:lnTo>
                  <a:lnTo>
                    <a:pt x="1101902" y="24472"/>
                  </a:lnTo>
                  <a:lnTo>
                    <a:pt x="1076566" y="15963"/>
                  </a:lnTo>
                  <a:lnTo>
                    <a:pt x="1047445" y="13131"/>
                  </a:lnTo>
                  <a:lnTo>
                    <a:pt x="1021384" y="15468"/>
                  </a:lnTo>
                  <a:lnTo>
                    <a:pt x="977671" y="34112"/>
                  </a:lnTo>
                  <a:lnTo>
                    <a:pt x="945769" y="70307"/>
                  </a:lnTo>
                  <a:lnTo>
                    <a:pt x="929500" y="117297"/>
                  </a:lnTo>
                  <a:lnTo>
                    <a:pt x="927468" y="144437"/>
                  </a:lnTo>
                  <a:lnTo>
                    <a:pt x="929728" y="174675"/>
                  </a:lnTo>
                  <a:lnTo>
                    <a:pt x="947788" y="223164"/>
                  </a:lnTo>
                  <a:lnTo>
                    <a:pt x="982522" y="255651"/>
                  </a:lnTo>
                  <a:lnTo>
                    <a:pt x="1025639" y="271907"/>
                  </a:lnTo>
                  <a:lnTo>
                    <a:pt x="1049832" y="273939"/>
                  </a:lnTo>
                  <a:lnTo>
                    <a:pt x="1073111" y="272034"/>
                  </a:lnTo>
                  <a:lnTo>
                    <a:pt x="1094600" y="266331"/>
                  </a:lnTo>
                  <a:lnTo>
                    <a:pt x="1114298" y="256832"/>
                  </a:lnTo>
                  <a:lnTo>
                    <a:pt x="1132205" y="243509"/>
                  </a:lnTo>
                  <a:lnTo>
                    <a:pt x="1140028" y="235750"/>
                  </a:lnTo>
                  <a:lnTo>
                    <a:pt x="1140815" y="234975"/>
                  </a:lnTo>
                  <a:lnTo>
                    <a:pt x="1148753" y="225463"/>
                  </a:lnTo>
                  <a:lnTo>
                    <a:pt x="1156030" y="214972"/>
                  </a:lnTo>
                  <a:lnTo>
                    <a:pt x="1162634" y="203517"/>
                  </a:lnTo>
                  <a:lnTo>
                    <a:pt x="1126820" y="183832"/>
                  </a:lnTo>
                  <a:lnTo>
                    <a:pt x="1121854" y="193344"/>
                  </a:lnTo>
                  <a:lnTo>
                    <a:pt x="1115923" y="202184"/>
                  </a:lnTo>
                  <a:lnTo>
                    <a:pt x="1077734" y="231279"/>
                  </a:lnTo>
                  <a:lnTo>
                    <a:pt x="1050417" y="235750"/>
                  </a:lnTo>
                  <a:lnTo>
                    <a:pt x="1034643" y="234302"/>
                  </a:lnTo>
                  <a:lnTo>
                    <a:pt x="994918" y="212471"/>
                  </a:lnTo>
                  <a:lnTo>
                    <a:pt x="973328" y="169494"/>
                  </a:lnTo>
                  <a:lnTo>
                    <a:pt x="971651" y="151599"/>
                  </a:lnTo>
                  <a:lnTo>
                    <a:pt x="1164424" y="151599"/>
                  </a:lnTo>
                  <a:close/>
                </a:path>
                <a:path w="2767329" h="407035">
                  <a:moveTo>
                    <a:pt x="1478343" y="144437"/>
                  </a:moveTo>
                  <a:lnTo>
                    <a:pt x="1470215" y="94830"/>
                  </a:lnTo>
                  <a:lnTo>
                    <a:pt x="1445818" y="52235"/>
                  </a:lnTo>
                  <a:lnTo>
                    <a:pt x="1434185" y="40995"/>
                  </a:lnTo>
                  <a:lnTo>
                    <a:pt x="1434185" y="144437"/>
                  </a:lnTo>
                  <a:lnTo>
                    <a:pt x="1432826" y="162471"/>
                  </a:lnTo>
                  <a:lnTo>
                    <a:pt x="1412100" y="209194"/>
                  </a:lnTo>
                  <a:lnTo>
                    <a:pt x="1370914" y="234086"/>
                  </a:lnTo>
                  <a:lnTo>
                    <a:pt x="1353604" y="235750"/>
                  </a:lnTo>
                  <a:lnTo>
                    <a:pt x="1335976" y="234086"/>
                  </a:lnTo>
                  <a:lnTo>
                    <a:pt x="1329867" y="232168"/>
                  </a:lnTo>
                  <a:lnTo>
                    <a:pt x="1320101" y="229108"/>
                  </a:lnTo>
                  <a:lnTo>
                    <a:pt x="1305991" y="220814"/>
                  </a:lnTo>
                  <a:lnTo>
                    <a:pt x="1293622" y="209194"/>
                  </a:lnTo>
                  <a:lnTo>
                    <a:pt x="1283601" y="195186"/>
                  </a:lnTo>
                  <a:lnTo>
                    <a:pt x="1276464" y="179730"/>
                  </a:lnTo>
                  <a:lnTo>
                    <a:pt x="1276388" y="179578"/>
                  </a:lnTo>
                  <a:lnTo>
                    <a:pt x="1272171" y="162814"/>
                  </a:lnTo>
                  <a:lnTo>
                    <a:pt x="1272082" y="162471"/>
                  </a:lnTo>
                  <a:lnTo>
                    <a:pt x="1270698" y="144437"/>
                  </a:lnTo>
                  <a:lnTo>
                    <a:pt x="1270647" y="143840"/>
                  </a:lnTo>
                  <a:lnTo>
                    <a:pt x="1272184" y="124066"/>
                  </a:lnTo>
                  <a:lnTo>
                    <a:pt x="1272209" y="123736"/>
                  </a:lnTo>
                  <a:lnTo>
                    <a:pt x="1276870" y="105943"/>
                  </a:lnTo>
                  <a:lnTo>
                    <a:pt x="1276908" y="105791"/>
                  </a:lnTo>
                  <a:lnTo>
                    <a:pt x="1284732" y="90043"/>
                  </a:lnTo>
                  <a:lnTo>
                    <a:pt x="1295730" y="76390"/>
                  </a:lnTo>
                  <a:lnTo>
                    <a:pt x="1308696" y="65430"/>
                  </a:lnTo>
                  <a:lnTo>
                    <a:pt x="1322578" y="57594"/>
                  </a:lnTo>
                  <a:lnTo>
                    <a:pt x="1334770" y="53721"/>
                  </a:lnTo>
                  <a:lnTo>
                    <a:pt x="1337348" y="52895"/>
                  </a:lnTo>
                  <a:lnTo>
                    <a:pt x="1353007" y="51333"/>
                  </a:lnTo>
                  <a:lnTo>
                    <a:pt x="1368640" y="52895"/>
                  </a:lnTo>
                  <a:lnTo>
                    <a:pt x="1383296" y="57594"/>
                  </a:lnTo>
                  <a:lnTo>
                    <a:pt x="1396987" y="65430"/>
                  </a:lnTo>
                  <a:lnTo>
                    <a:pt x="1409712" y="76390"/>
                  </a:lnTo>
                  <a:lnTo>
                    <a:pt x="1420418" y="90043"/>
                  </a:lnTo>
                  <a:lnTo>
                    <a:pt x="1427988" y="105791"/>
                  </a:lnTo>
                  <a:lnTo>
                    <a:pt x="1428064" y="105943"/>
                  </a:lnTo>
                  <a:lnTo>
                    <a:pt x="1432572" y="123736"/>
                  </a:lnTo>
                  <a:lnTo>
                    <a:pt x="1432648" y="124066"/>
                  </a:lnTo>
                  <a:lnTo>
                    <a:pt x="1434134" y="143840"/>
                  </a:lnTo>
                  <a:lnTo>
                    <a:pt x="1434185" y="144437"/>
                  </a:lnTo>
                  <a:lnTo>
                    <a:pt x="1434185" y="40995"/>
                  </a:lnTo>
                  <a:lnTo>
                    <a:pt x="1428115" y="35128"/>
                  </a:lnTo>
                  <a:lnTo>
                    <a:pt x="1407553" y="22910"/>
                  </a:lnTo>
                  <a:lnTo>
                    <a:pt x="1384401" y="15671"/>
                  </a:lnTo>
                  <a:lnTo>
                    <a:pt x="1385100" y="15671"/>
                  </a:lnTo>
                  <a:lnTo>
                    <a:pt x="1357782" y="13131"/>
                  </a:lnTo>
                  <a:lnTo>
                    <a:pt x="1333017" y="15671"/>
                  </a:lnTo>
                  <a:lnTo>
                    <a:pt x="1310640" y="23279"/>
                  </a:lnTo>
                  <a:lnTo>
                    <a:pt x="1290650" y="35966"/>
                  </a:lnTo>
                  <a:lnTo>
                    <a:pt x="1273048" y="53721"/>
                  </a:lnTo>
                  <a:lnTo>
                    <a:pt x="1273048" y="19100"/>
                  </a:lnTo>
                  <a:lnTo>
                    <a:pt x="1230058" y="19100"/>
                  </a:lnTo>
                  <a:lnTo>
                    <a:pt x="1230058" y="406450"/>
                  </a:lnTo>
                  <a:lnTo>
                    <a:pt x="1273048" y="406450"/>
                  </a:lnTo>
                  <a:lnTo>
                    <a:pt x="1273048" y="232168"/>
                  </a:lnTo>
                  <a:lnTo>
                    <a:pt x="1290535" y="250444"/>
                  </a:lnTo>
                  <a:lnTo>
                    <a:pt x="1310779" y="263499"/>
                  </a:lnTo>
                  <a:lnTo>
                    <a:pt x="1333804" y="271335"/>
                  </a:lnTo>
                  <a:lnTo>
                    <a:pt x="1359573" y="273939"/>
                  </a:lnTo>
                  <a:lnTo>
                    <a:pt x="1385341" y="271576"/>
                  </a:lnTo>
                  <a:lnTo>
                    <a:pt x="1408366" y="264477"/>
                  </a:lnTo>
                  <a:lnTo>
                    <a:pt x="1428623" y="252628"/>
                  </a:lnTo>
                  <a:lnTo>
                    <a:pt x="1446123" y="236042"/>
                  </a:lnTo>
                  <a:lnTo>
                    <a:pt x="1446326" y="235750"/>
                  </a:lnTo>
                  <a:lnTo>
                    <a:pt x="1460220" y="216103"/>
                  </a:lnTo>
                  <a:lnTo>
                    <a:pt x="1470291" y="194195"/>
                  </a:lnTo>
                  <a:lnTo>
                    <a:pt x="1476336" y="170307"/>
                  </a:lnTo>
                  <a:lnTo>
                    <a:pt x="1478343" y="144437"/>
                  </a:lnTo>
                  <a:close/>
                </a:path>
                <a:path w="2767329" h="407035">
                  <a:moveTo>
                    <a:pt x="1930184" y="143827"/>
                  </a:moveTo>
                  <a:lnTo>
                    <a:pt x="1927860" y="116713"/>
                  </a:lnTo>
                  <a:lnTo>
                    <a:pt x="1920862" y="92062"/>
                  </a:lnTo>
                  <a:lnTo>
                    <a:pt x="1909203" y="69862"/>
                  </a:lnTo>
                  <a:lnTo>
                    <a:pt x="1893862" y="51320"/>
                  </a:lnTo>
                  <a:lnTo>
                    <a:pt x="1892884" y="50126"/>
                  </a:lnTo>
                  <a:lnTo>
                    <a:pt x="1886026" y="44538"/>
                  </a:lnTo>
                  <a:lnTo>
                    <a:pt x="1886026" y="143827"/>
                  </a:lnTo>
                  <a:lnTo>
                    <a:pt x="1884413" y="164160"/>
                  </a:lnTo>
                  <a:lnTo>
                    <a:pt x="1860359" y="211277"/>
                  </a:lnTo>
                  <a:lnTo>
                    <a:pt x="1816150" y="234213"/>
                  </a:lnTo>
                  <a:lnTo>
                    <a:pt x="1798878" y="235737"/>
                  </a:lnTo>
                  <a:lnTo>
                    <a:pt x="1781606" y="234213"/>
                  </a:lnTo>
                  <a:lnTo>
                    <a:pt x="1737410" y="211277"/>
                  </a:lnTo>
                  <a:lnTo>
                    <a:pt x="1713344" y="164160"/>
                  </a:lnTo>
                  <a:lnTo>
                    <a:pt x="1711744" y="143827"/>
                  </a:lnTo>
                  <a:lnTo>
                    <a:pt x="1713331" y="123482"/>
                  </a:lnTo>
                  <a:lnTo>
                    <a:pt x="1737106" y="76085"/>
                  </a:lnTo>
                  <a:lnTo>
                    <a:pt x="1781365" y="52870"/>
                  </a:lnTo>
                  <a:lnTo>
                    <a:pt x="1798878" y="51320"/>
                  </a:lnTo>
                  <a:lnTo>
                    <a:pt x="1816455" y="52870"/>
                  </a:lnTo>
                  <a:lnTo>
                    <a:pt x="1860664" y="75793"/>
                  </a:lnTo>
                  <a:lnTo>
                    <a:pt x="1884438" y="123240"/>
                  </a:lnTo>
                  <a:lnTo>
                    <a:pt x="1886026" y="143827"/>
                  </a:lnTo>
                  <a:lnTo>
                    <a:pt x="1886026" y="44538"/>
                  </a:lnTo>
                  <a:lnTo>
                    <a:pt x="1873021" y="33934"/>
                  </a:lnTo>
                  <a:lnTo>
                    <a:pt x="1850732" y="22377"/>
                  </a:lnTo>
                  <a:lnTo>
                    <a:pt x="1826018" y="15443"/>
                  </a:lnTo>
                  <a:lnTo>
                    <a:pt x="1798878" y="13131"/>
                  </a:lnTo>
                  <a:lnTo>
                    <a:pt x="1771738" y="15443"/>
                  </a:lnTo>
                  <a:lnTo>
                    <a:pt x="1724736" y="33934"/>
                  </a:lnTo>
                  <a:lnTo>
                    <a:pt x="1688553" y="69862"/>
                  </a:lnTo>
                  <a:lnTo>
                    <a:pt x="1669910" y="116713"/>
                  </a:lnTo>
                  <a:lnTo>
                    <a:pt x="1667573" y="143827"/>
                  </a:lnTo>
                  <a:lnTo>
                    <a:pt x="1669910" y="170688"/>
                  </a:lnTo>
                  <a:lnTo>
                    <a:pt x="1688553" y="217246"/>
                  </a:lnTo>
                  <a:lnTo>
                    <a:pt x="1724736" y="253136"/>
                  </a:lnTo>
                  <a:lnTo>
                    <a:pt x="1771738" y="271627"/>
                  </a:lnTo>
                  <a:lnTo>
                    <a:pt x="1798878" y="273939"/>
                  </a:lnTo>
                  <a:lnTo>
                    <a:pt x="1826018" y="271627"/>
                  </a:lnTo>
                  <a:lnTo>
                    <a:pt x="1850732" y="264693"/>
                  </a:lnTo>
                  <a:lnTo>
                    <a:pt x="1873021" y="253136"/>
                  </a:lnTo>
                  <a:lnTo>
                    <a:pt x="1892884" y="236943"/>
                  </a:lnTo>
                  <a:lnTo>
                    <a:pt x="1893874" y="235737"/>
                  </a:lnTo>
                  <a:lnTo>
                    <a:pt x="1909203" y="217246"/>
                  </a:lnTo>
                  <a:lnTo>
                    <a:pt x="1920862" y="195160"/>
                  </a:lnTo>
                  <a:lnTo>
                    <a:pt x="1927860" y="170688"/>
                  </a:lnTo>
                  <a:lnTo>
                    <a:pt x="1930184" y="143827"/>
                  </a:lnTo>
                  <a:close/>
                </a:path>
                <a:path w="2767329" h="407035">
                  <a:moveTo>
                    <a:pt x="2224925" y="227393"/>
                  </a:moveTo>
                  <a:lnTo>
                    <a:pt x="2187918" y="227393"/>
                  </a:lnTo>
                  <a:lnTo>
                    <a:pt x="2187918" y="58496"/>
                  </a:lnTo>
                  <a:lnTo>
                    <a:pt x="2187918" y="19088"/>
                  </a:lnTo>
                  <a:lnTo>
                    <a:pt x="2144941" y="19088"/>
                  </a:lnTo>
                  <a:lnTo>
                    <a:pt x="2144941" y="58496"/>
                  </a:lnTo>
                  <a:lnTo>
                    <a:pt x="2144941" y="227393"/>
                  </a:lnTo>
                  <a:lnTo>
                    <a:pt x="2026767" y="227393"/>
                  </a:lnTo>
                  <a:lnTo>
                    <a:pt x="2039823" y="212813"/>
                  </a:lnTo>
                  <a:lnTo>
                    <a:pt x="2049145" y="195313"/>
                  </a:lnTo>
                  <a:lnTo>
                    <a:pt x="2054745" y="174917"/>
                  </a:lnTo>
                  <a:lnTo>
                    <a:pt x="2056612" y="151599"/>
                  </a:lnTo>
                  <a:lnTo>
                    <a:pt x="2056612" y="58496"/>
                  </a:lnTo>
                  <a:lnTo>
                    <a:pt x="2144941" y="58496"/>
                  </a:lnTo>
                  <a:lnTo>
                    <a:pt x="2144941" y="19088"/>
                  </a:lnTo>
                  <a:lnTo>
                    <a:pt x="2013635" y="19088"/>
                  </a:lnTo>
                  <a:lnTo>
                    <a:pt x="2013635" y="129501"/>
                  </a:lnTo>
                  <a:lnTo>
                    <a:pt x="2013000" y="150406"/>
                  </a:lnTo>
                  <a:lnTo>
                    <a:pt x="2003488" y="195173"/>
                  </a:lnTo>
                  <a:lnTo>
                    <a:pt x="1972043" y="225158"/>
                  </a:lnTo>
                  <a:lnTo>
                    <a:pt x="1957539" y="227393"/>
                  </a:lnTo>
                  <a:lnTo>
                    <a:pt x="1957539" y="332435"/>
                  </a:lnTo>
                  <a:lnTo>
                    <a:pt x="1996922" y="332435"/>
                  </a:lnTo>
                  <a:lnTo>
                    <a:pt x="1996922" y="266788"/>
                  </a:lnTo>
                  <a:lnTo>
                    <a:pt x="2185530" y="266788"/>
                  </a:lnTo>
                  <a:lnTo>
                    <a:pt x="2185530" y="332435"/>
                  </a:lnTo>
                  <a:lnTo>
                    <a:pt x="2224925" y="332435"/>
                  </a:lnTo>
                  <a:lnTo>
                    <a:pt x="2224925" y="266788"/>
                  </a:lnTo>
                  <a:lnTo>
                    <a:pt x="2224925" y="227393"/>
                  </a:lnTo>
                  <a:close/>
                </a:path>
                <a:path w="2767329" h="407035">
                  <a:moveTo>
                    <a:pt x="2482761" y="0"/>
                  </a:moveTo>
                  <a:lnTo>
                    <a:pt x="2313254" y="182626"/>
                  </a:lnTo>
                  <a:lnTo>
                    <a:pt x="2313254" y="19088"/>
                  </a:lnTo>
                  <a:lnTo>
                    <a:pt x="2270277" y="19088"/>
                  </a:lnTo>
                  <a:lnTo>
                    <a:pt x="2270277" y="284099"/>
                  </a:lnTo>
                  <a:lnTo>
                    <a:pt x="2439784" y="101447"/>
                  </a:lnTo>
                  <a:lnTo>
                    <a:pt x="2439784" y="266776"/>
                  </a:lnTo>
                  <a:lnTo>
                    <a:pt x="2482761" y="266776"/>
                  </a:lnTo>
                  <a:lnTo>
                    <a:pt x="2482761" y="0"/>
                  </a:lnTo>
                  <a:close/>
                </a:path>
                <a:path w="2767329" h="407035">
                  <a:moveTo>
                    <a:pt x="2766911" y="19138"/>
                  </a:moveTo>
                  <a:lnTo>
                    <a:pt x="2723946" y="19138"/>
                  </a:lnTo>
                  <a:lnTo>
                    <a:pt x="2723946" y="120738"/>
                  </a:lnTo>
                  <a:lnTo>
                    <a:pt x="2606967" y="120738"/>
                  </a:lnTo>
                  <a:lnTo>
                    <a:pt x="2606967" y="19138"/>
                  </a:lnTo>
                  <a:lnTo>
                    <a:pt x="2563990" y="19138"/>
                  </a:lnTo>
                  <a:lnTo>
                    <a:pt x="2563990" y="120738"/>
                  </a:lnTo>
                  <a:lnTo>
                    <a:pt x="2563990" y="160108"/>
                  </a:lnTo>
                  <a:lnTo>
                    <a:pt x="2563990" y="266788"/>
                  </a:lnTo>
                  <a:lnTo>
                    <a:pt x="2606967" y="266788"/>
                  </a:lnTo>
                  <a:lnTo>
                    <a:pt x="2606967" y="160108"/>
                  </a:lnTo>
                  <a:lnTo>
                    <a:pt x="2723946" y="160108"/>
                  </a:lnTo>
                  <a:lnTo>
                    <a:pt x="2723946" y="266788"/>
                  </a:lnTo>
                  <a:lnTo>
                    <a:pt x="2766911" y="266788"/>
                  </a:lnTo>
                  <a:lnTo>
                    <a:pt x="2766911" y="160108"/>
                  </a:lnTo>
                  <a:lnTo>
                    <a:pt x="2766911" y="120738"/>
                  </a:lnTo>
                  <a:lnTo>
                    <a:pt x="2766911" y="191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1592987" y="3650663"/>
              <a:ext cx="205313" cy="220830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11834090" y="3830909"/>
              <a:ext cx="88900" cy="149225"/>
            </a:xfrm>
            <a:custGeom>
              <a:avLst/>
              <a:gdLst/>
              <a:ahLst/>
              <a:cxnLst/>
              <a:rect l="l" t="t" r="r" b="b"/>
              <a:pathLst>
                <a:path w="88900" h="149225">
                  <a:moveTo>
                    <a:pt x="48940" y="0"/>
                  </a:moveTo>
                  <a:lnTo>
                    <a:pt x="0" y="137870"/>
                  </a:lnTo>
                  <a:lnTo>
                    <a:pt x="28051" y="149210"/>
                  </a:lnTo>
                  <a:lnTo>
                    <a:pt x="88332" y="14324"/>
                  </a:lnTo>
                  <a:lnTo>
                    <a:pt x="489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2143829" y="3650663"/>
              <a:ext cx="205323" cy="220830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12381424" y="3641700"/>
              <a:ext cx="267970" cy="313690"/>
            </a:xfrm>
            <a:custGeom>
              <a:avLst/>
              <a:gdLst/>
              <a:ahLst/>
              <a:cxnLst/>
              <a:rect l="l" t="t" r="r" b="b"/>
              <a:pathLst>
                <a:path w="267970" h="313689">
                  <a:moveTo>
                    <a:pt x="230380" y="0"/>
                  </a:moveTo>
                  <a:lnTo>
                    <a:pt x="56103" y="0"/>
                  </a:lnTo>
                  <a:lnTo>
                    <a:pt x="56103" y="110415"/>
                  </a:lnTo>
                  <a:lnTo>
                    <a:pt x="55468" y="131310"/>
                  </a:lnTo>
                  <a:lnTo>
                    <a:pt x="45956" y="176078"/>
                  </a:lnTo>
                  <a:lnTo>
                    <a:pt x="14506" y="206071"/>
                  </a:lnTo>
                  <a:lnTo>
                    <a:pt x="0" y="208307"/>
                  </a:lnTo>
                  <a:lnTo>
                    <a:pt x="0" y="313341"/>
                  </a:lnTo>
                  <a:lnTo>
                    <a:pt x="39391" y="313341"/>
                  </a:lnTo>
                  <a:lnTo>
                    <a:pt x="39391" y="247699"/>
                  </a:lnTo>
                  <a:lnTo>
                    <a:pt x="267384" y="247699"/>
                  </a:lnTo>
                  <a:lnTo>
                    <a:pt x="267384" y="208307"/>
                  </a:lnTo>
                  <a:lnTo>
                    <a:pt x="69233" y="208307"/>
                  </a:lnTo>
                  <a:lnTo>
                    <a:pt x="82284" y="193722"/>
                  </a:lnTo>
                  <a:lnTo>
                    <a:pt x="91611" y="176227"/>
                  </a:lnTo>
                  <a:lnTo>
                    <a:pt x="97208" y="155823"/>
                  </a:lnTo>
                  <a:lnTo>
                    <a:pt x="99075" y="132509"/>
                  </a:lnTo>
                  <a:lnTo>
                    <a:pt x="99075" y="39401"/>
                  </a:lnTo>
                  <a:lnTo>
                    <a:pt x="230380" y="39401"/>
                  </a:lnTo>
                  <a:lnTo>
                    <a:pt x="230380" y="0"/>
                  </a:lnTo>
                  <a:close/>
                </a:path>
                <a:path w="267970" h="313689">
                  <a:moveTo>
                    <a:pt x="267384" y="247699"/>
                  </a:moveTo>
                  <a:lnTo>
                    <a:pt x="227993" y="247699"/>
                  </a:lnTo>
                  <a:lnTo>
                    <a:pt x="227993" y="313341"/>
                  </a:lnTo>
                  <a:lnTo>
                    <a:pt x="267384" y="313341"/>
                  </a:lnTo>
                  <a:lnTo>
                    <a:pt x="267384" y="247699"/>
                  </a:lnTo>
                  <a:close/>
                </a:path>
                <a:path w="267970" h="313689">
                  <a:moveTo>
                    <a:pt x="230380" y="39401"/>
                  </a:moveTo>
                  <a:lnTo>
                    <a:pt x="187407" y="39401"/>
                  </a:lnTo>
                  <a:lnTo>
                    <a:pt x="187407" y="208307"/>
                  </a:lnTo>
                  <a:lnTo>
                    <a:pt x="230380" y="208307"/>
                  </a:lnTo>
                  <a:lnTo>
                    <a:pt x="230380" y="3940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2658273" y="3641700"/>
              <a:ext cx="223218" cy="248892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2934088" y="3641700"/>
              <a:ext cx="190999" cy="247688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3309459" y="3641700"/>
              <a:ext cx="223218" cy="248892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13613817" y="3521144"/>
              <a:ext cx="1186180" cy="434340"/>
            </a:xfrm>
            <a:custGeom>
              <a:avLst/>
              <a:gdLst/>
              <a:ahLst/>
              <a:cxnLst/>
              <a:rect l="l" t="t" r="r" b="b"/>
              <a:pathLst>
                <a:path w="1186180" h="434339">
                  <a:moveTo>
                    <a:pt x="346163" y="245313"/>
                  </a:moveTo>
                  <a:lnTo>
                    <a:pt x="343852" y="218198"/>
                  </a:lnTo>
                  <a:lnTo>
                    <a:pt x="336905" y="193548"/>
                  </a:lnTo>
                  <a:lnTo>
                    <a:pt x="325348" y="171348"/>
                  </a:lnTo>
                  <a:lnTo>
                    <a:pt x="310146" y="152806"/>
                  </a:lnTo>
                  <a:lnTo>
                    <a:pt x="309168" y="151612"/>
                  </a:lnTo>
                  <a:lnTo>
                    <a:pt x="301993" y="145745"/>
                  </a:lnTo>
                  <a:lnTo>
                    <a:pt x="301993" y="245313"/>
                  </a:lnTo>
                  <a:lnTo>
                    <a:pt x="300393" y="265645"/>
                  </a:lnTo>
                  <a:lnTo>
                    <a:pt x="276326" y="312750"/>
                  </a:lnTo>
                  <a:lnTo>
                    <a:pt x="232067" y="335711"/>
                  </a:lnTo>
                  <a:lnTo>
                    <a:pt x="214871" y="337223"/>
                  </a:lnTo>
                  <a:lnTo>
                    <a:pt x="197891" y="335711"/>
                  </a:lnTo>
                  <a:lnTo>
                    <a:pt x="154571" y="313055"/>
                  </a:lnTo>
                  <a:lnTo>
                    <a:pt x="131089" y="265887"/>
                  </a:lnTo>
                  <a:lnTo>
                    <a:pt x="129514" y="245313"/>
                  </a:lnTo>
                  <a:lnTo>
                    <a:pt x="131064" y="224967"/>
                  </a:lnTo>
                  <a:lnTo>
                    <a:pt x="154279" y="177571"/>
                  </a:lnTo>
                  <a:lnTo>
                    <a:pt x="197650" y="154355"/>
                  </a:lnTo>
                  <a:lnTo>
                    <a:pt x="214871" y="152806"/>
                  </a:lnTo>
                  <a:lnTo>
                    <a:pt x="232371" y="154355"/>
                  </a:lnTo>
                  <a:lnTo>
                    <a:pt x="276631" y="177571"/>
                  </a:lnTo>
                  <a:lnTo>
                    <a:pt x="300405" y="224967"/>
                  </a:lnTo>
                  <a:lnTo>
                    <a:pt x="301993" y="245313"/>
                  </a:lnTo>
                  <a:lnTo>
                    <a:pt x="301993" y="145745"/>
                  </a:lnTo>
                  <a:lnTo>
                    <a:pt x="289382" y="135420"/>
                  </a:lnTo>
                  <a:lnTo>
                    <a:pt x="267081" y="123863"/>
                  </a:lnTo>
                  <a:lnTo>
                    <a:pt x="242239" y="116928"/>
                  </a:lnTo>
                  <a:lnTo>
                    <a:pt x="214871" y="114617"/>
                  </a:lnTo>
                  <a:lnTo>
                    <a:pt x="187071" y="116928"/>
                  </a:lnTo>
                  <a:lnTo>
                    <a:pt x="140220" y="135420"/>
                  </a:lnTo>
                  <a:lnTo>
                    <a:pt x="108775" y="166751"/>
                  </a:lnTo>
                  <a:lnTo>
                    <a:pt x="92062" y="201968"/>
                  </a:lnTo>
                  <a:lnTo>
                    <a:pt x="87731" y="222034"/>
                  </a:lnTo>
                  <a:lnTo>
                    <a:pt x="42976" y="222034"/>
                  </a:lnTo>
                  <a:lnTo>
                    <a:pt x="42976" y="120573"/>
                  </a:lnTo>
                  <a:lnTo>
                    <a:pt x="0" y="120573"/>
                  </a:lnTo>
                  <a:lnTo>
                    <a:pt x="0" y="368261"/>
                  </a:lnTo>
                  <a:lnTo>
                    <a:pt x="42976" y="368261"/>
                  </a:lnTo>
                  <a:lnTo>
                    <a:pt x="42976" y="261429"/>
                  </a:lnTo>
                  <a:lnTo>
                    <a:pt x="85356" y="261429"/>
                  </a:lnTo>
                  <a:lnTo>
                    <a:pt x="102133" y="313461"/>
                  </a:lnTo>
                  <a:lnTo>
                    <a:pt x="133057" y="349237"/>
                  </a:lnTo>
                  <a:lnTo>
                    <a:pt x="184086" y="372516"/>
                  </a:lnTo>
                  <a:lnTo>
                    <a:pt x="214871" y="375424"/>
                  </a:lnTo>
                  <a:lnTo>
                    <a:pt x="241998" y="373113"/>
                  </a:lnTo>
                  <a:lnTo>
                    <a:pt x="289001" y="354622"/>
                  </a:lnTo>
                  <a:lnTo>
                    <a:pt x="325183" y="318731"/>
                  </a:lnTo>
                  <a:lnTo>
                    <a:pt x="343827" y="272173"/>
                  </a:lnTo>
                  <a:lnTo>
                    <a:pt x="346163" y="245313"/>
                  </a:lnTo>
                  <a:close/>
                </a:path>
                <a:path w="1186180" h="434339">
                  <a:moveTo>
                    <a:pt x="641007" y="328866"/>
                  </a:moveTo>
                  <a:lnTo>
                    <a:pt x="604012" y="328866"/>
                  </a:lnTo>
                  <a:lnTo>
                    <a:pt x="604012" y="159969"/>
                  </a:lnTo>
                  <a:lnTo>
                    <a:pt x="604012" y="120561"/>
                  </a:lnTo>
                  <a:lnTo>
                    <a:pt x="561035" y="120561"/>
                  </a:lnTo>
                  <a:lnTo>
                    <a:pt x="561035" y="159969"/>
                  </a:lnTo>
                  <a:lnTo>
                    <a:pt x="561035" y="328866"/>
                  </a:lnTo>
                  <a:lnTo>
                    <a:pt x="442861" y="328866"/>
                  </a:lnTo>
                  <a:lnTo>
                    <a:pt x="455917" y="314286"/>
                  </a:lnTo>
                  <a:lnTo>
                    <a:pt x="465239" y="296786"/>
                  </a:lnTo>
                  <a:lnTo>
                    <a:pt x="470839" y="276390"/>
                  </a:lnTo>
                  <a:lnTo>
                    <a:pt x="472706" y="253072"/>
                  </a:lnTo>
                  <a:lnTo>
                    <a:pt x="472706" y="159969"/>
                  </a:lnTo>
                  <a:lnTo>
                    <a:pt x="561035" y="159969"/>
                  </a:lnTo>
                  <a:lnTo>
                    <a:pt x="561035" y="120561"/>
                  </a:lnTo>
                  <a:lnTo>
                    <a:pt x="429729" y="120561"/>
                  </a:lnTo>
                  <a:lnTo>
                    <a:pt x="429729" y="230974"/>
                  </a:lnTo>
                  <a:lnTo>
                    <a:pt x="429094" y="251879"/>
                  </a:lnTo>
                  <a:lnTo>
                    <a:pt x="419582" y="296646"/>
                  </a:lnTo>
                  <a:lnTo>
                    <a:pt x="388137" y="326631"/>
                  </a:lnTo>
                  <a:lnTo>
                    <a:pt x="373621" y="328866"/>
                  </a:lnTo>
                  <a:lnTo>
                    <a:pt x="373621" y="433908"/>
                  </a:lnTo>
                  <a:lnTo>
                    <a:pt x="413016" y="433908"/>
                  </a:lnTo>
                  <a:lnTo>
                    <a:pt x="413016" y="368261"/>
                  </a:lnTo>
                  <a:lnTo>
                    <a:pt x="601624" y="368261"/>
                  </a:lnTo>
                  <a:lnTo>
                    <a:pt x="601624" y="433908"/>
                  </a:lnTo>
                  <a:lnTo>
                    <a:pt x="641007" y="433908"/>
                  </a:lnTo>
                  <a:lnTo>
                    <a:pt x="641007" y="368261"/>
                  </a:lnTo>
                  <a:lnTo>
                    <a:pt x="641007" y="328866"/>
                  </a:lnTo>
                  <a:close/>
                </a:path>
                <a:path w="1186180" h="434339">
                  <a:moveTo>
                    <a:pt x="907783" y="253072"/>
                  </a:moveTo>
                  <a:lnTo>
                    <a:pt x="902855" y="201142"/>
                  </a:lnTo>
                  <a:lnTo>
                    <a:pt x="884504" y="159969"/>
                  </a:lnTo>
                  <a:lnTo>
                    <a:pt x="878103" y="152806"/>
                  </a:lnTo>
                  <a:lnTo>
                    <a:pt x="866787" y="140119"/>
                  </a:lnTo>
                  <a:lnTo>
                    <a:pt x="863612" y="138036"/>
                  </a:lnTo>
                  <a:lnTo>
                    <a:pt x="863612" y="217258"/>
                  </a:lnTo>
                  <a:lnTo>
                    <a:pt x="717994" y="217258"/>
                  </a:lnTo>
                  <a:lnTo>
                    <a:pt x="734047" y="180721"/>
                  </a:lnTo>
                  <a:lnTo>
                    <a:pt x="765505" y="157353"/>
                  </a:lnTo>
                  <a:lnTo>
                    <a:pt x="790790" y="152806"/>
                  </a:lnTo>
                  <a:lnTo>
                    <a:pt x="804506" y="153936"/>
                  </a:lnTo>
                  <a:lnTo>
                    <a:pt x="804202" y="153936"/>
                  </a:lnTo>
                  <a:lnTo>
                    <a:pt x="816394" y="157200"/>
                  </a:lnTo>
                  <a:lnTo>
                    <a:pt x="847331" y="179933"/>
                  </a:lnTo>
                  <a:lnTo>
                    <a:pt x="863612" y="217258"/>
                  </a:lnTo>
                  <a:lnTo>
                    <a:pt x="863612" y="138036"/>
                  </a:lnTo>
                  <a:lnTo>
                    <a:pt x="845261" y="125945"/>
                  </a:lnTo>
                  <a:lnTo>
                    <a:pt x="819924" y="117436"/>
                  </a:lnTo>
                  <a:lnTo>
                    <a:pt x="790790" y="114604"/>
                  </a:lnTo>
                  <a:lnTo>
                    <a:pt x="764743" y="116941"/>
                  </a:lnTo>
                  <a:lnTo>
                    <a:pt x="721029" y="135585"/>
                  </a:lnTo>
                  <a:lnTo>
                    <a:pt x="689127" y="171780"/>
                  </a:lnTo>
                  <a:lnTo>
                    <a:pt x="672858" y="218770"/>
                  </a:lnTo>
                  <a:lnTo>
                    <a:pt x="670826" y="245910"/>
                  </a:lnTo>
                  <a:lnTo>
                    <a:pt x="673087" y="276148"/>
                  </a:lnTo>
                  <a:lnTo>
                    <a:pt x="691146" y="324637"/>
                  </a:lnTo>
                  <a:lnTo>
                    <a:pt x="725881" y="357124"/>
                  </a:lnTo>
                  <a:lnTo>
                    <a:pt x="768997" y="373380"/>
                  </a:lnTo>
                  <a:lnTo>
                    <a:pt x="793191" y="375412"/>
                  </a:lnTo>
                  <a:lnTo>
                    <a:pt x="816470" y="373507"/>
                  </a:lnTo>
                  <a:lnTo>
                    <a:pt x="837958" y="367804"/>
                  </a:lnTo>
                  <a:lnTo>
                    <a:pt x="857656" y="358305"/>
                  </a:lnTo>
                  <a:lnTo>
                    <a:pt x="875563" y="344982"/>
                  </a:lnTo>
                  <a:lnTo>
                    <a:pt x="883373" y="337223"/>
                  </a:lnTo>
                  <a:lnTo>
                    <a:pt x="884174" y="336448"/>
                  </a:lnTo>
                  <a:lnTo>
                    <a:pt x="892111" y="326936"/>
                  </a:lnTo>
                  <a:lnTo>
                    <a:pt x="899388" y="316445"/>
                  </a:lnTo>
                  <a:lnTo>
                    <a:pt x="905992" y="304990"/>
                  </a:lnTo>
                  <a:lnTo>
                    <a:pt x="870178" y="285305"/>
                  </a:lnTo>
                  <a:lnTo>
                    <a:pt x="865212" y="294817"/>
                  </a:lnTo>
                  <a:lnTo>
                    <a:pt x="859282" y="303657"/>
                  </a:lnTo>
                  <a:lnTo>
                    <a:pt x="821093" y="332752"/>
                  </a:lnTo>
                  <a:lnTo>
                    <a:pt x="793775" y="337223"/>
                  </a:lnTo>
                  <a:lnTo>
                    <a:pt x="778002" y="335775"/>
                  </a:lnTo>
                  <a:lnTo>
                    <a:pt x="738276" y="313944"/>
                  </a:lnTo>
                  <a:lnTo>
                    <a:pt x="716686" y="270967"/>
                  </a:lnTo>
                  <a:lnTo>
                    <a:pt x="715010" y="253072"/>
                  </a:lnTo>
                  <a:lnTo>
                    <a:pt x="907783" y="253072"/>
                  </a:lnTo>
                  <a:close/>
                </a:path>
                <a:path w="1186180" h="434339">
                  <a:moveTo>
                    <a:pt x="1168031" y="13728"/>
                  </a:moveTo>
                  <a:lnTo>
                    <a:pt x="1132217" y="0"/>
                  </a:lnTo>
                  <a:lnTo>
                    <a:pt x="1125016" y="15671"/>
                  </a:lnTo>
                  <a:lnTo>
                    <a:pt x="1114171" y="26860"/>
                  </a:lnTo>
                  <a:lnTo>
                    <a:pt x="1099654" y="33578"/>
                  </a:lnTo>
                  <a:lnTo>
                    <a:pt x="1081493" y="35814"/>
                  </a:lnTo>
                  <a:lnTo>
                    <a:pt x="1063332" y="33578"/>
                  </a:lnTo>
                  <a:lnTo>
                    <a:pt x="1048816" y="26860"/>
                  </a:lnTo>
                  <a:lnTo>
                    <a:pt x="1037958" y="15671"/>
                  </a:lnTo>
                  <a:lnTo>
                    <a:pt x="1030757" y="0"/>
                  </a:lnTo>
                  <a:lnTo>
                    <a:pt x="994943" y="13728"/>
                  </a:lnTo>
                  <a:lnTo>
                    <a:pt x="1016825" y="47650"/>
                  </a:lnTo>
                  <a:lnTo>
                    <a:pt x="1052461" y="67741"/>
                  </a:lnTo>
                  <a:lnTo>
                    <a:pt x="1081493" y="71615"/>
                  </a:lnTo>
                  <a:lnTo>
                    <a:pt x="1096505" y="70650"/>
                  </a:lnTo>
                  <a:lnTo>
                    <a:pt x="1135507" y="56108"/>
                  </a:lnTo>
                  <a:lnTo>
                    <a:pt x="1156373" y="35814"/>
                  </a:lnTo>
                  <a:lnTo>
                    <a:pt x="1162418" y="26454"/>
                  </a:lnTo>
                  <a:lnTo>
                    <a:pt x="1168031" y="13728"/>
                  </a:lnTo>
                  <a:close/>
                </a:path>
                <a:path w="1186180" h="434339">
                  <a:moveTo>
                    <a:pt x="1185938" y="101473"/>
                  </a:moveTo>
                  <a:lnTo>
                    <a:pt x="1016444" y="284099"/>
                  </a:lnTo>
                  <a:lnTo>
                    <a:pt x="1016444" y="120561"/>
                  </a:lnTo>
                  <a:lnTo>
                    <a:pt x="973467" y="120561"/>
                  </a:lnTo>
                  <a:lnTo>
                    <a:pt x="973467" y="385572"/>
                  </a:lnTo>
                  <a:lnTo>
                    <a:pt x="1067638" y="284099"/>
                  </a:lnTo>
                  <a:lnTo>
                    <a:pt x="1142974" y="202920"/>
                  </a:lnTo>
                  <a:lnTo>
                    <a:pt x="1142974" y="368249"/>
                  </a:lnTo>
                  <a:lnTo>
                    <a:pt x="1185938" y="368249"/>
                  </a:lnTo>
                  <a:lnTo>
                    <a:pt x="1185938" y="202920"/>
                  </a:lnTo>
                  <a:lnTo>
                    <a:pt x="1185938" y="1014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870165" y="3650663"/>
              <a:ext cx="205313" cy="220830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1001064" y="3835685"/>
              <a:ext cx="14194155" cy="1626235"/>
            </a:xfrm>
            <a:custGeom>
              <a:avLst/>
              <a:gdLst/>
              <a:ahLst/>
              <a:cxnLst/>
              <a:rect l="l" t="t" r="r" b="b"/>
              <a:pathLst>
                <a:path w="14194155" h="1626235">
                  <a:moveTo>
                    <a:pt x="292455" y="1088047"/>
                  </a:moveTo>
                  <a:lnTo>
                    <a:pt x="0" y="1088047"/>
                  </a:lnTo>
                  <a:lnTo>
                    <a:pt x="0" y="1129957"/>
                  </a:lnTo>
                  <a:lnTo>
                    <a:pt x="0" y="1485557"/>
                  </a:lnTo>
                  <a:lnTo>
                    <a:pt x="44170" y="1485557"/>
                  </a:lnTo>
                  <a:lnTo>
                    <a:pt x="44170" y="1129957"/>
                  </a:lnTo>
                  <a:lnTo>
                    <a:pt x="248285" y="1129957"/>
                  </a:lnTo>
                  <a:lnTo>
                    <a:pt x="248285" y="1485557"/>
                  </a:lnTo>
                  <a:lnTo>
                    <a:pt x="292455" y="1485557"/>
                  </a:lnTo>
                  <a:lnTo>
                    <a:pt x="292455" y="1129957"/>
                  </a:lnTo>
                  <a:lnTo>
                    <a:pt x="292455" y="1088047"/>
                  </a:lnTo>
                  <a:close/>
                </a:path>
                <a:path w="14194155" h="1626235">
                  <a:moveTo>
                    <a:pt x="632637" y="1363789"/>
                  </a:moveTo>
                  <a:lnTo>
                    <a:pt x="624509" y="1314170"/>
                  </a:lnTo>
                  <a:lnTo>
                    <a:pt x="600113" y="1271574"/>
                  </a:lnTo>
                  <a:lnTo>
                    <a:pt x="588467" y="1260335"/>
                  </a:lnTo>
                  <a:lnTo>
                    <a:pt x="588467" y="1363789"/>
                  </a:lnTo>
                  <a:lnTo>
                    <a:pt x="587121" y="1381823"/>
                  </a:lnTo>
                  <a:lnTo>
                    <a:pt x="566394" y="1428534"/>
                  </a:lnTo>
                  <a:lnTo>
                    <a:pt x="525208" y="1453438"/>
                  </a:lnTo>
                  <a:lnTo>
                    <a:pt x="507898" y="1455102"/>
                  </a:lnTo>
                  <a:lnTo>
                    <a:pt x="490270" y="1453438"/>
                  </a:lnTo>
                  <a:lnTo>
                    <a:pt x="447916" y="1428534"/>
                  </a:lnTo>
                  <a:lnTo>
                    <a:pt x="430758" y="1399070"/>
                  </a:lnTo>
                  <a:lnTo>
                    <a:pt x="430682" y="1398930"/>
                  </a:lnTo>
                  <a:lnTo>
                    <a:pt x="426453" y="1382153"/>
                  </a:lnTo>
                  <a:lnTo>
                    <a:pt x="426377" y="1381823"/>
                  </a:lnTo>
                  <a:lnTo>
                    <a:pt x="424980" y="1363789"/>
                  </a:lnTo>
                  <a:lnTo>
                    <a:pt x="424942" y="1363192"/>
                  </a:lnTo>
                  <a:lnTo>
                    <a:pt x="426478" y="1343418"/>
                  </a:lnTo>
                  <a:lnTo>
                    <a:pt x="426504" y="1343088"/>
                  </a:lnTo>
                  <a:lnTo>
                    <a:pt x="450011" y="1295742"/>
                  </a:lnTo>
                  <a:lnTo>
                    <a:pt x="489064" y="1273060"/>
                  </a:lnTo>
                  <a:lnTo>
                    <a:pt x="507301" y="1270673"/>
                  </a:lnTo>
                  <a:lnTo>
                    <a:pt x="522935" y="1272247"/>
                  </a:lnTo>
                  <a:lnTo>
                    <a:pt x="564007" y="1295742"/>
                  </a:lnTo>
                  <a:lnTo>
                    <a:pt x="582282" y="1325143"/>
                  </a:lnTo>
                  <a:lnTo>
                    <a:pt x="582358" y="1325283"/>
                  </a:lnTo>
                  <a:lnTo>
                    <a:pt x="586854" y="1343088"/>
                  </a:lnTo>
                  <a:lnTo>
                    <a:pt x="586943" y="1343418"/>
                  </a:lnTo>
                  <a:lnTo>
                    <a:pt x="588429" y="1363192"/>
                  </a:lnTo>
                  <a:lnTo>
                    <a:pt x="588467" y="1363789"/>
                  </a:lnTo>
                  <a:lnTo>
                    <a:pt x="588467" y="1260335"/>
                  </a:lnTo>
                  <a:lnTo>
                    <a:pt x="582409" y="1254480"/>
                  </a:lnTo>
                  <a:lnTo>
                    <a:pt x="561835" y="1242250"/>
                  </a:lnTo>
                  <a:lnTo>
                    <a:pt x="538695" y="1235011"/>
                  </a:lnTo>
                  <a:lnTo>
                    <a:pt x="539394" y="1235011"/>
                  </a:lnTo>
                  <a:lnTo>
                    <a:pt x="512076" y="1232484"/>
                  </a:lnTo>
                  <a:lnTo>
                    <a:pt x="487311" y="1235011"/>
                  </a:lnTo>
                  <a:lnTo>
                    <a:pt x="464921" y="1242631"/>
                  </a:lnTo>
                  <a:lnTo>
                    <a:pt x="444931" y="1255306"/>
                  </a:lnTo>
                  <a:lnTo>
                    <a:pt x="427329" y="1273060"/>
                  </a:lnTo>
                  <a:lnTo>
                    <a:pt x="427329" y="1238453"/>
                  </a:lnTo>
                  <a:lnTo>
                    <a:pt x="384352" y="1238453"/>
                  </a:lnTo>
                  <a:lnTo>
                    <a:pt x="384352" y="1625803"/>
                  </a:lnTo>
                  <a:lnTo>
                    <a:pt x="427329" y="1625803"/>
                  </a:lnTo>
                  <a:lnTo>
                    <a:pt x="427329" y="1451521"/>
                  </a:lnTo>
                  <a:lnTo>
                    <a:pt x="444830" y="1469796"/>
                  </a:lnTo>
                  <a:lnTo>
                    <a:pt x="465074" y="1482852"/>
                  </a:lnTo>
                  <a:lnTo>
                    <a:pt x="488086" y="1490675"/>
                  </a:lnTo>
                  <a:lnTo>
                    <a:pt x="513867" y="1493291"/>
                  </a:lnTo>
                  <a:lnTo>
                    <a:pt x="539635" y="1490916"/>
                  </a:lnTo>
                  <a:lnTo>
                    <a:pt x="582917" y="1471980"/>
                  </a:lnTo>
                  <a:lnTo>
                    <a:pt x="614514" y="1435455"/>
                  </a:lnTo>
                  <a:lnTo>
                    <a:pt x="630618" y="1389659"/>
                  </a:lnTo>
                  <a:lnTo>
                    <a:pt x="632637" y="1363789"/>
                  </a:lnTo>
                  <a:close/>
                </a:path>
                <a:path w="14194155" h="1626235">
                  <a:moveTo>
                    <a:pt x="945388" y="1363179"/>
                  </a:moveTo>
                  <a:lnTo>
                    <a:pt x="936053" y="1311414"/>
                  </a:lnTo>
                  <a:lnTo>
                    <a:pt x="909066" y="1270673"/>
                  </a:lnTo>
                  <a:lnTo>
                    <a:pt x="901217" y="1263891"/>
                  </a:lnTo>
                  <a:lnTo>
                    <a:pt x="901217" y="1363179"/>
                  </a:lnTo>
                  <a:lnTo>
                    <a:pt x="899617" y="1383512"/>
                  </a:lnTo>
                  <a:lnTo>
                    <a:pt x="875550" y="1430616"/>
                  </a:lnTo>
                  <a:lnTo>
                    <a:pt x="831354" y="1453565"/>
                  </a:lnTo>
                  <a:lnTo>
                    <a:pt x="814082" y="1455089"/>
                  </a:lnTo>
                  <a:lnTo>
                    <a:pt x="796810" y="1453565"/>
                  </a:lnTo>
                  <a:lnTo>
                    <a:pt x="752602" y="1430616"/>
                  </a:lnTo>
                  <a:lnTo>
                    <a:pt x="728548" y="1383512"/>
                  </a:lnTo>
                  <a:lnTo>
                    <a:pt x="726935" y="1363179"/>
                  </a:lnTo>
                  <a:lnTo>
                    <a:pt x="728522" y="1342834"/>
                  </a:lnTo>
                  <a:lnTo>
                    <a:pt x="752297" y="1295425"/>
                  </a:lnTo>
                  <a:lnTo>
                    <a:pt x="796556" y="1272222"/>
                  </a:lnTo>
                  <a:lnTo>
                    <a:pt x="814082" y="1270673"/>
                  </a:lnTo>
                  <a:lnTo>
                    <a:pt x="831659" y="1272222"/>
                  </a:lnTo>
                  <a:lnTo>
                    <a:pt x="875855" y="1295133"/>
                  </a:lnTo>
                  <a:lnTo>
                    <a:pt x="899629" y="1342593"/>
                  </a:lnTo>
                  <a:lnTo>
                    <a:pt x="901217" y="1363179"/>
                  </a:lnTo>
                  <a:lnTo>
                    <a:pt x="901217" y="1263891"/>
                  </a:lnTo>
                  <a:lnTo>
                    <a:pt x="888212" y="1253286"/>
                  </a:lnTo>
                  <a:lnTo>
                    <a:pt x="865924" y="1241729"/>
                  </a:lnTo>
                  <a:lnTo>
                    <a:pt x="841209" y="1234795"/>
                  </a:lnTo>
                  <a:lnTo>
                    <a:pt x="814082" y="1232484"/>
                  </a:lnTo>
                  <a:lnTo>
                    <a:pt x="786930" y="1234795"/>
                  </a:lnTo>
                  <a:lnTo>
                    <a:pt x="739927" y="1253286"/>
                  </a:lnTo>
                  <a:lnTo>
                    <a:pt x="703745" y="1289215"/>
                  </a:lnTo>
                  <a:lnTo>
                    <a:pt x="685101" y="1336065"/>
                  </a:lnTo>
                  <a:lnTo>
                    <a:pt x="682777" y="1363179"/>
                  </a:lnTo>
                  <a:lnTo>
                    <a:pt x="685101" y="1390040"/>
                  </a:lnTo>
                  <a:lnTo>
                    <a:pt x="703745" y="1436598"/>
                  </a:lnTo>
                  <a:lnTo>
                    <a:pt x="739927" y="1472488"/>
                  </a:lnTo>
                  <a:lnTo>
                    <a:pt x="786930" y="1490980"/>
                  </a:lnTo>
                  <a:lnTo>
                    <a:pt x="814082" y="1493291"/>
                  </a:lnTo>
                  <a:lnTo>
                    <a:pt x="841209" y="1490980"/>
                  </a:lnTo>
                  <a:lnTo>
                    <a:pt x="888212" y="1472488"/>
                  </a:lnTo>
                  <a:lnTo>
                    <a:pt x="924394" y="1436598"/>
                  </a:lnTo>
                  <a:lnTo>
                    <a:pt x="943051" y="1390040"/>
                  </a:lnTo>
                  <a:lnTo>
                    <a:pt x="945388" y="1363179"/>
                  </a:lnTo>
                  <a:close/>
                </a:path>
                <a:path w="14194155" h="1626235">
                  <a:moveTo>
                    <a:pt x="1258112" y="1363179"/>
                  </a:moveTo>
                  <a:lnTo>
                    <a:pt x="1255826" y="1336548"/>
                  </a:lnTo>
                  <a:lnTo>
                    <a:pt x="1248943" y="1312151"/>
                  </a:lnTo>
                  <a:lnTo>
                    <a:pt x="1237475" y="1289989"/>
                  </a:lnTo>
                  <a:lnTo>
                    <a:pt x="1221892" y="1270673"/>
                  </a:lnTo>
                  <a:lnTo>
                    <a:pt x="1221422" y="1270076"/>
                  </a:lnTo>
                  <a:lnTo>
                    <a:pt x="1213954" y="1263789"/>
                  </a:lnTo>
                  <a:lnTo>
                    <a:pt x="1213954" y="1363179"/>
                  </a:lnTo>
                  <a:lnTo>
                    <a:pt x="1212342" y="1383512"/>
                  </a:lnTo>
                  <a:lnTo>
                    <a:pt x="1188288" y="1430616"/>
                  </a:lnTo>
                  <a:lnTo>
                    <a:pt x="1144079" y="1453565"/>
                  </a:lnTo>
                  <a:lnTo>
                    <a:pt x="1126807" y="1455089"/>
                  </a:lnTo>
                  <a:lnTo>
                    <a:pt x="1109535" y="1453565"/>
                  </a:lnTo>
                  <a:lnTo>
                    <a:pt x="1065339" y="1430616"/>
                  </a:lnTo>
                  <a:lnTo>
                    <a:pt x="1041273" y="1383512"/>
                  </a:lnTo>
                  <a:lnTo>
                    <a:pt x="1039672" y="1363179"/>
                  </a:lnTo>
                  <a:lnTo>
                    <a:pt x="1041260" y="1342834"/>
                  </a:lnTo>
                  <a:lnTo>
                    <a:pt x="1065034" y="1295425"/>
                  </a:lnTo>
                  <a:lnTo>
                    <a:pt x="1091298" y="1277835"/>
                  </a:lnTo>
                  <a:lnTo>
                    <a:pt x="1093152" y="1276858"/>
                  </a:lnTo>
                  <a:lnTo>
                    <a:pt x="1109294" y="1272222"/>
                  </a:lnTo>
                  <a:lnTo>
                    <a:pt x="1126807" y="1270673"/>
                  </a:lnTo>
                  <a:lnTo>
                    <a:pt x="1144384" y="1272222"/>
                  </a:lnTo>
                  <a:lnTo>
                    <a:pt x="1188593" y="1295133"/>
                  </a:lnTo>
                  <a:lnTo>
                    <a:pt x="1212367" y="1342593"/>
                  </a:lnTo>
                  <a:lnTo>
                    <a:pt x="1213954" y="1363179"/>
                  </a:lnTo>
                  <a:lnTo>
                    <a:pt x="1213954" y="1263789"/>
                  </a:lnTo>
                  <a:lnTo>
                    <a:pt x="1201889" y="1253617"/>
                  </a:lnTo>
                  <a:lnTo>
                    <a:pt x="1180007" y="1241869"/>
                  </a:lnTo>
                  <a:lnTo>
                    <a:pt x="1155776" y="1234833"/>
                  </a:lnTo>
                  <a:lnTo>
                    <a:pt x="1129195" y="1232484"/>
                  </a:lnTo>
                  <a:lnTo>
                    <a:pt x="1099845" y="1235316"/>
                  </a:lnTo>
                  <a:lnTo>
                    <a:pt x="1075029" y="1243825"/>
                  </a:lnTo>
                  <a:lnTo>
                    <a:pt x="1054785" y="1257998"/>
                  </a:lnTo>
                  <a:lnTo>
                    <a:pt x="1039075" y="1277835"/>
                  </a:lnTo>
                  <a:lnTo>
                    <a:pt x="1037882" y="1277835"/>
                  </a:lnTo>
                  <a:lnTo>
                    <a:pt x="1046886" y="1228090"/>
                  </a:lnTo>
                  <a:lnTo>
                    <a:pt x="1069289" y="1185100"/>
                  </a:lnTo>
                  <a:lnTo>
                    <a:pt x="1098943" y="1158278"/>
                  </a:lnTo>
                  <a:lnTo>
                    <a:pt x="1140929" y="1142352"/>
                  </a:lnTo>
                  <a:lnTo>
                    <a:pt x="1168590" y="1135786"/>
                  </a:lnTo>
                  <a:lnTo>
                    <a:pt x="1176959" y="1133627"/>
                  </a:lnTo>
                  <a:lnTo>
                    <a:pt x="1212303" y="1118400"/>
                  </a:lnTo>
                  <a:lnTo>
                    <a:pt x="1240878" y="1088707"/>
                  </a:lnTo>
                  <a:lnTo>
                    <a:pt x="1249756" y="1068336"/>
                  </a:lnTo>
                  <a:lnTo>
                    <a:pt x="1202016" y="1068336"/>
                  </a:lnTo>
                  <a:lnTo>
                    <a:pt x="1199222" y="1075905"/>
                  </a:lnTo>
                  <a:lnTo>
                    <a:pt x="1194257" y="1082167"/>
                  </a:lnTo>
                  <a:lnTo>
                    <a:pt x="1150874" y="1100366"/>
                  </a:lnTo>
                  <a:lnTo>
                    <a:pt x="1133678" y="1104049"/>
                  </a:lnTo>
                  <a:lnTo>
                    <a:pt x="1129296" y="1105052"/>
                  </a:lnTo>
                  <a:lnTo>
                    <a:pt x="1124915" y="1106246"/>
                  </a:lnTo>
                  <a:lnTo>
                    <a:pt x="1109408" y="1110018"/>
                  </a:lnTo>
                  <a:lnTo>
                    <a:pt x="1104925" y="1111415"/>
                  </a:lnTo>
                  <a:lnTo>
                    <a:pt x="1098550" y="1114209"/>
                  </a:lnTo>
                  <a:lnTo>
                    <a:pt x="1094676" y="1115796"/>
                  </a:lnTo>
                  <a:lnTo>
                    <a:pt x="1085519" y="1119378"/>
                  </a:lnTo>
                  <a:lnTo>
                    <a:pt x="1081239" y="1121359"/>
                  </a:lnTo>
                  <a:lnTo>
                    <a:pt x="1040574" y="1154049"/>
                  </a:lnTo>
                  <a:lnTo>
                    <a:pt x="1006779" y="1227099"/>
                  </a:lnTo>
                  <a:lnTo>
                    <a:pt x="998321" y="1276527"/>
                  </a:lnTo>
                  <a:lnTo>
                    <a:pt x="995502" y="1334541"/>
                  </a:lnTo>
                  <a:lnTo>
                    <a:pt x="998118" y="1376095"/>
                  </a:lnTo>
                  <a:lnTo>
                    <a:pt x="1019009" y="1439951"/>
                  </a:lnTo>
                  <a:lnTo>
                    <a:pt x="1055154" y="1475841"/>
                  </a:lnTo>
                  <a:lnTo>
                    <a:pt x="1097826" y="1491348"/>
                  </a:lnTo>
                  <a:lnTo>
                    <a:pt x="1122629" y="1493291"/>
                  </a:lnTo>
                  <a:lnTo>
                    <a:pt x="1151356" y="1490980"/>
                  </a:lnTo>
                  <a:lnTo>
                    <a:pt x="1177239" y="1484045"/>
                  </a:lnTo>
                  <a:lnTo>
                    <a:pt x="1200302" y="1472488"/>
                  </a:lnTo>
                  <a:lnTo>
                    <a:pt x="1220520" y="1456296"/>
                  </a:lnTo>
                  <a:lnTo>
                    <a:pt x="1221524" y="1455089"/>
                  </a:lnTo>
                  <a:lnTo>
                    <a:pt x="1236967" y="1436598"/>
                  </a:lnTo>
                  <a:lnTo>
                    <a:pt x="1248714" y="1414513"/>
                  </a:lnTo>
                  <a:lnTo>
                    <a:pt x="1255763" y="1390040"/>
                  </a:lnTo>
                  <a:lnTo>
                    <a:pt x="1258112" y="1363179"/>
                  </a:lnTo>
                  <a:close/>
                </a:path>
                <a:path w="14194155" h="1626235">
                  <a:moveTo>
                    <a:pt x="14193812" y="21894"/>
                  </a:moveTo>
                  <a:lnTo>
                    <a:pt x="14190828" y="14922"/>
                  </a:lnTo>
                  <a:lnTo>
                    <a:pt x="14178890" y="2984"/>
                  </a:lnTo>
                  <a:lnTo>
                    <a:pt x="14171917" y="0"/>
                  </a:lnTo>
                  <a:lnTo>
                    <a:pt x="14155992" y="0"/>
                  </a:lnTo>
                  <a:lnTo>
                    <a:pt x="14149045" y="2984"/>
                  </a:lnTo>
                  <a:lnTo>
                    <a:pt x="14137107" y="14922"/>
                  </a:lnTo>
                  <a:lnTo>
                    <a:pt x="14134135" y="21894"/>
                  </a:lnTo>
                  <a:lnTo>
                    <a:pt x="14134135" y="37820"/>
                  </a:lnTo>
                  <a:lnTo>
                    <a:pt x="14137107" y="44767"/>
                  </a:lnTo>
                  <a:lnTo>
                    <a:pt x="14143076" y="50736"/>
                  </a:lnTo>
                  <a:lnTo>
                    <a:pt x="14149045" y="56705"/>
                  </a:lnTo>
                  <a:lnTo>
                    <a:pt x="14155992" y="59690"/>
                  </a:lnTo>
                  <a:lnTo>
                    <a:pt x="14171917" y="59690"/>
                  </a:lnTo>
                  <a:lnTo>
                    <a:pt x="14178890" y="56705"/>
                  </a:lnTo>
                  <a:lnTo>
                    <a:pt x="14190828" y="44767"/>
                  </a:lnTo>
                  <a:lnTo>
                    <a:pt x="14193812" y="37820"/>
                  </a:lnTo>
                  <a:lnTo>
                    <a:pt x="14193812" y="218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89029" y="5074117"/>
              <a:ext cx="223218" cy="248892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2577871" y="5055038"/>
              <a:ext cx="882015" cy="284480"/>
            </a:xfrm>
            <a:custGeom>
              <a:avLst/>
              <a:gdLst/>
              <a:ahLst/>
              <a:cxnLst/>
              <a:rect l="l" t="t" r="r" b="b"/>
              <a:pathLst>
                <a:path w="882014" h="284479">
                  <a:moveTo>
                    <a:pt x="236956" y="151599"/>
                  </a:moveTo>
                  <a:lnTo>
                    <a:pt x="236169" y="124282"/>
                  </a:lnTo>
                  <a:lnTo>
                    <a:pt x="234734" y="115785"/>
                  </a:lnTo>
                  <a:lnTo>
                    <a:pt x="232029" y="99669"/>
                  </a:lnTo>
                  <a:lnTo>
                    <a:pt x="213664" y="58483"/>
                  </a:lnTo>
                  <a:lnTo>
                    <a:pt x="192786" y="36563"/>
                  </a:lnTo>
                  <a:lnTo>
                    <a:pt x="192786" y="115785"/>
                  </a:lnTo>
                  <a:lnTo>
                    <a:pt x="47167" y="115785"/>
                  </a:lnTo>
                  <a:lnTo>
                    <a:pt x="63220" y="79248"/>
                  </a:lnTo>
                  <a:lnTo>
                    <a:pt x="94678" y="55880"/>
                  </a:lnTo>
                  <a:lnTo>
                    <a:pt x="119964" y="51320"/>
                  </a:lnTo>
                  <a:lnTo>
                    <a:pt x="133680" y="52463"/>
                  </a:lnTo>
                  <a:lnTo>
                    <a:pt x="133362" y="52463"/>
                  </a:lnTo>
                  <a:lnTo>
                    <a:pt x="145554" y="55727"/>
                  </a:lnTo>
                  <a:lnTo>
                    <a:pt x="176504" y="78460"/>
                  </a:lnTo>
                  <a:lnTo>
                    <a:pt x="192786" y="115785"/>
                  </a:lnTo>
                  <a:lnTo>
                    <a:pt x="192786" y="36563"/>
                  </a:lnTo>
                  <a:lnTo>
                    <a:pt x="174434" y="24472"/>
                  </a:lnTo>
                  <a:lnTo>
                    <a:pt x="149098" y="15963"/>
                  </a:lnTo>
                  <a:lnTo>
                    <a:pt x="119964" y="13131"/>
                  </a:lnTo>
                  <a:lnTo>
                    <a:pt x="93916" y="15455"/>
                  </a:lnTo>
                  <a:lnTo>
                    <a:pt x="50203" y="34112"/>
                  </a:lnTo>
                  <a:lnTo>
                    <a:pt x="18300" y="70294"/>
                  </a:lnTo>
                  <a:lnTo>
                    <a:pt x="2032" y="117297"/>
                  </a:lnTo>
                  <a:lnTo>
                    <a:pt x="0" y="144437"/>
                  </a:lnTo>
                  <a:lnTo>
                    <a:pt x="2260" y="174663"/>
                  </a:lnTo>
                  <a:lnTo>
                    <a:pt x="20320" y="223164"/>
                  </a:lnTo>
                  <a:lnTo>
                    <a:pt x="55041" y="255651"/>
                  </a:lnTo>
                  <a:lnTo>
                    <a:pt x="98171" y="271907"/>
                  </a:lnTo>
                  <a:lnTo>
                    <a:pt x="122364" y="273939"/>
                  </a:lnTo>
                  <a:lnTo>
                    <a:pt x="145643" y="272034"/>
                  </a:lnTo>
                  <a:lnTo>
                    <a:pt x="186829" y="256819"/>
                  </a:lnTo>
                  <a:lnTo>
                    <a:pt x="221284" y="225450"/>
                  </a:lnTo>
                  <a:lnTo>
                    <a:pt x="235153" y="203517"/>
                  </a:lnTo>
                  <a:lnTo>
                    <a:pt x="199351" y="183819"/>
                  </a:lnTo>
                  <a:lnTo>
                    <a:pt x="194386" y="193332"/>
                  </a:lnTo>
                  <a:lnTo>
                    <a:pt x="188455" y="202171"/>
                  </a:lnTo>
                  <a:lnTo>
                    <a:pt x="150266" y="231267"/>
                  </a:lnTo>
                  <a:lnTo>
                    <a:pt x="122948" y="235750"/>
                  </a:lnTo>
                  <a:lnTo>
                    <a:pt x="107175" y="234289"/>
                  </a:lnTo>
                  <a:lnTo>
                    <a:pt x="67449" y="212471"/>
                  </a:lnTo>
                  <a:lnTo>
                    <a:pt x="45847" y="169494"/>
                  </a:lnTo>
                  <a:lnTo>
                    <a:pt x="44183" y="151599"/>
                  </a:lnTo>
                  <a:lnTo>
                    <a:pt x="236956" y="151599"/>
                  </a:lnTo>
                  <a:close/>
                </a:path>
                <a:path w="882014" h="284479">
                  <a:moveTo>
                    <a:pt x="596239" y="266788"/>
                  </a:moveTo>
                  <a:lnTo>
                    <a:pt x="536549" y="0"/>
                  </a:lnTo>
                  <a:lnTo>
                    <a:pt x="436283" y="201726"/>
                  </a:lnTo>
                  <a:lnTo>
                    <a:pt x="333629" y="0"/>
                  </a:lnTo>
                  <a:lnTo>
                    <a:pt x="273939" y="266788"/>
                  </a:lnTo>
                  <a:lnTo>
                    <a:pt x="318122" y="266788"/>
                  </a:lnTo>
                  <a:lnTo>
                    <a:pt x="349745" y="113398"/>
                  </a:lnTo>
                  <a:lnTo>
                    <a:pt x="435102" y="284099"/>
                  </a:lnTo>
                  <a:lnTo>
                    <a:pt x="519252" y="113398"/>
                  </a:lnTo>
                  <a:lnTo>
                    <a:pt x="552069" y="266788"/>
                  </a:lnTo>
                  <a:lnTo>
                    <a:pt x="596239" y="266788"/>
                  </a:lnTo>
                  <a:close/>
                </a:path>
                <a:path w="882014" h="284479">
                  <a:moveTo>
                    <a:pt x="881532" y="19088"/>
                  </a:moveTo>
                  <a:lnTo>
                    <a:pt x="840955" y="19088"/>
                  </a:lnTo>
                  <a:lnTo>
                    <a:pt x="840955" y="143230"/>
                  </a:lnTo>
                  <a:lnTo>
                    <a:pt x="839546" y="161886"/>
                  </a:lnTo>
                  <a:lnTo>
                    <a:pt x="818578" y="208876"/>
                  </a:lnTo>
                  <a:lnTo>
                    <a:pt x="776262" y="234111"/>
                  </a:lnTo>
                  <a:lnTo>
                    <a:pt x="775830" y="234111"/>
                  </a:lnTo>
                  <a:lnTo>
                    <a:pt x="758583" y="235737"/>
                  </a:lnTo>
                  <a:lnTo>
                    <a:pt x="711073" y="221145"/>
                  </a:lnTo>
                  <a:lnTo>
                    <a:pt x="682853" y="180009"/>
                  </a:lnTo>
                  <a:lnTo>
                    <a:pt x="677418" y="142633"/>
                  </a:lnTo>
                  <a:lnTo>
                    <a:pt x="678878" y="122415"/>
                  </a:lnTo>
                  <a:lnTo>
                    <a:pt x="700989" y="75488"/>
                  </a:lnTo>
                  <a:lnTo>
                    <a:pt x="742226" y="52832"/>
                  </a:lnTo>
                  <a:lnTo>
                    <a:pt x="758583" y="51320"/>
                  </a:lnTo>
                  <a:lnTo>
                    <a:pt x="774306" y="52832"/>
                  </a:lnTo>
                  <a:lnTo>
                    <a:pt x="815886" y="75184"/>
                  </a:lnTo>
                  <a:lnTo>
                    <a:pt x="839381" y="122415"/>
                  </a:lnTo>
                  <a:lnTo>
                    <a:pt x="840905" y="142633"/>
                  </a:lnTo>
                  <a:lnTo>
                    <a:pt x="840955" y="143230"/>
                  </a:lnTo>
                  <a:lnTo>
                    <a:pt x="840955" y="19088"/>
                  </a:lnTo>
                  <a:lnTo>
                    <a:pt x="838568" y="19088"/>
                  </a:lnTo>
                  <a:lnTo>
                    <a:pt x="838568" y="54305"/>
                  </a:lnTo>
                  <a:lnTo>
                    <a:pt x="835761" y="51320"/>
                  </a:lnTo>
                  <a:lnTo>
                    <a:pt x="821626" y="36283"/>
                  </a:lnTo>
                  <a:lnTo>
                    <a:pt x="801852" y="23418"/>
                  </a:lnTo>
                  <a:lnTo>
                    <a:pt x="779246" y="15697"/>
                  </a:lnTo>
                  <a:lnTo>
                    <a:pt x="753808" y="13131"/>
                  </a:lnTo>
                  <a:lnTo>
                    <a:pt x="729424" y="15278"/>
                  </a:lnTo>
                  <a:lnTo>
                    <a:pt x="686600" y="32423"/>
                  </a:lnTo>
                  <a:lnTo>
                    <a:pt x="652881" y="66255"/>
                  </a:lnTo>
                  <a:lnTo>
                    <a:pt x="635419" y="113855"/>
                  </a:lnTo>
                  <a:lnTo>
                    <a:pt x="633234" y="142633"/>
                  </a:lnTo>
                  <a:lnTo>
                    <a:pt x="635444" y="171958"/>
                  </a:lnTo>
                  <a:lnTo>
                    <a:pt x="653046" y="220306"/>
                  </a:lnTo>
                  <a:lnTo>
                    <a:pt x="687006" y="254469"/>
                  </a:lnTo>
                  <a:lnTo>
                    <a:pt x="729678" y="271767"/>
                  </a:lnTo>
                  <a:lnTo>
                    <a:pt x="753808" y="273939"/>
                  </a:lnTo>
                  <a:lnTo>
                    <a:pt x="778802" y="271322"/>
                  </a:lnTo>
                  <a:lnTo>
                    <a:pt x="801255" y="263499"/>
                  </a:lnTo>
                  <a:lnTo>
                    <a:pt x="821182" y="250444"/>
                  </a:lnTo>
                  <a:lnTo>
                    <a:pt x="835152" y="235737"/>
                  </a:lnTo>
                  <a:lnTo>
                    <a:pt x="838568" y="232156"/>
                  </a:lnTo>
                  <a:lnTo>
                    <a:pt x="838568" y="266776"/>
                  </a:lnTo>
                  <a:lnTo>
                    <a:pt x="881532" y="266776"/>
                  </a:lnTo>
                  <a:lnTo>
                    <a:pt x="881532" y="232156"/>
                  </a:lnTo>
                  <a:lnTo>
                    <a:pt x="881532" y="54305"/>
                  </a:lnTo>
                  <a:lnTo>
                    <a:pt x="881532" y="1908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679626" y="5074117"/>
              <a:ext cx="190988" cy="247688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4039501" y="5055038"/>
              <a:ext cx="964565" cy="357505"/>
            </a:xfrm>
            <a:custGeom>
              <a:avLst/>
              <a:gdLst/>
              <a:ahLst/>
              <a:cxnLst/>
              <a:rect l="l" t="t" r="r" b="b"/>
              <a:pathLst>
                <a:path w="964564" h="357504">
                  <a:moveTo>
                    <a:pt x="198158" y="19113"/>
                  </a:moveTo>
                  <a:lnTo>
                    <a:pt x="0" y="19113"/>
                  </a:lnTo>
                  <a:lnTo>
                    <a:pt x="0" y="58483"/>
                  </a:lnTo>
                  <a:lnTo>
                    <a:pt x="77597" y="58483"/>
                  </a:lnTo>
                  <a:lnTo>
                    <a:pt x="77597" y="266763"/>
                  </a:lnTo>
                  <a:lnTo>
                    <a:pt x="120561" y="266763"/>
                  </a:lnTo>
                  <a:lnTo>
                    <a:pt x="120561" y="58483"/>
                  </a:lnTo>
                  <a:lnTo>
                    <a:pt x="198158" y="58483"/>
                  </a:lnTo>
                  <a:lnTo>
                    <a:pt x="198158" y="19113"/>
                  </a:lnTo>
                  <a:close/>
                </a:path>
                <a:path w="964564" h="357504">
                  <a:moveTo>
                    <a:pt x="490601" y="143827"/>
                  </a:moveTo>
                  <a:lnTo>
                    <a:pt x="481266" y="92062"/>
                  </a:lnTo>
                  <a:lnTo>
                    <a:pt x="454279" y="51320"/>
                  </a:lnTo>
                  <a:lnTo>
                    <a:pt x="446430" y="44538"/>
                  </a:lnTo>
                  <a:lnTo>
                    <a:pt x="446430" y="143827"/>
                  </a:lnTo>
                  <a:lnTo>
                    <a:pt x="444817" y="164160"/>
                  </a:lnTo>
                  <a:lnTo>
                    <a:pt x="420763" y="211264"/>
                  </a:lnTo>
                  <a:lnTo>
                    <a:pt x="376555" y="234213"/>
                  </a:lnTo>
                  <a:lnTo>
                    <a:pt x="359295" y="235737"/>
                  </a:lnTo>
                  <a:lnTo>
                    <a:pt x="342023" y="234213"/>
                  </a:lnTo>
                  <a:lnTo>
                    <a:pt x="297815" y="211264"/>
                  </a:lnTo>
                  <a:lnTo>
                    <a:pt x="273761" y="164160"/>
                  </a:lnTo>
                  <a:lnTo>
                    <a:pt x="272148" y="143827"/>
                  </a:lnTo>
                  <a:lnTo>
                    <a:pt x="273735" y="123482"/>
                  </a:lnTo>
                  <a:lnTo>
                    <a:pt x="297510" y="76073"/>
                  </a:lnTo>
                  <a:lnTo>
                    <a:pt x="341769" y="52870"/>
                  </a:lnTo>
                  <a:lnTo>
                    <a:pt x="359295" y="51320"/>
                  </a:lnTo>
                  <a:lnTo>
                    <a:pt x="376872" y="52870"/>
                  </a:lnTo>
                  <a:lnTo>
                    <a:pt x="421068" y="75780"/>
                  </a:lnTo>
                  <a:lnTo>
                    <a:pt x="444842" y="123240"/>
                  </a:lnTo>
                  <a:lnTo>
                    <a:pt x="446430" y="143827"/>
                  </a:lnTo>
                  <a:lnTo>
                    <a:pt x="446430" y="44538"/>
                  </a:lnTo>
                  <a:lnTo>
                    <a:pt x="433425" y="33934"/>
                  </a:lnTo>
                  <a:lnTo>
                    <a:pt x="411137" y="22377"/>
                  </a:lnTo>
                  <a:lnTo>
                    <a:pt x="386422" y="15443"/>
                  </a:lnTo>
                  <a:lnTo>
                    <a:pt x="359295" y="13131"/>
                  </a:lnTo>
                  <a:lnTo>
                    <a:pt x="332143" y="15443"/>
                  </a:lnTo>
                  <a:lnTo>
                    <a:pt x="285140" y="33934"/>
                  </a:lnTo>
                  <a:lnTo>
                    <a:pt x="248958" y="69862"/>
                  </a:lnTo>
                  <a:lnTo>
                    <a:pt x="230314" y="116713"/>
                  </a:lnTo>
                  <a:lnTo>
                    <a:pt x="227990" y="143827"/>
                  </a:lnTo>
                  <a:lnTo>
                    <a:pt x="230314" y="170688"/>
                  </a:lnTo>
                  <a:lnTo>
                    <a:pt x="248958" y="217246"/>
                  </a:lnTo>
                  <a:lnTo>
                    <a:pt x="285140" y="253136"/>
                  </a:lnTo>
                  <a:lnTo>
                    <a:pt x="332143" y="271627"/>
                  </a:lnTo>
                  <a:lnTo>
                    <a:pt x="359295" y="273939"/>
                  </a:lnTo>
                  <a:lnTo>
                    <a:pt x="386422" y="271627"/>
                  </a:lnTo>
                  <a:lnTo>
                    <a:pt x="411137" y="264693"/>
                  </a:lnTo>
                  <a:lnTo>
                    <a:pt x="433425" y="253136"/>
                  </a:lnTo>
                  <a:lnTo>
                    <a:pt x="453288" y="236943"/>
                  </a:lnTo>
                  <a:lnTo>
                    <a:pt x="454279" y="235737"/>
                  </a:lnTo>
                  <a:lnTo>
                    <a:pt x="469607" y="217246"/>
                  </a:lnTo>
                  <a:lnTo>
                    <a:pt x="481266" y="195160"/>
                  </a:lnTo>
                  <a:lnTo>
                    <a:pt x="488264" y="170688"/>
                  </a:lnTo>
                  <a:lnTo>
                    <a:pt x="490601" y="143827"/>
                  </a:lnTo>
                  <a:close/>
                </a:path>
                <a:path w="964564" h="357504">
                  <a:moveTo>
                    <a:pt x="849884" y="266788"/>
                  </a:moveTo>
                  <a:lnTo>
                    <a:pt x="790194" y="0"/>
                  </a:lnTo>
                  <a:lnTo>
                    <a:pt x="689927" y="201726"/>
                  </a:lnTo>
                  <a:lnTo>
                    <a:pt x="587273" y="0"/>
                  </a:lnTo>
                  <a:lnTo>
                    <a:pt x="527583" y="266788"/>
                  </a:lnTo>
                  <a:lnTo>
                    <a:pt x="571766" y="266788"/>
                  </a:lnTo>
                  <a:lnTo>
                    <a:pt x="603389" y="113398"/>
                  </a:lnTo>
                  <a:lnTo>
                    <a:pt x="688746" y="284099"/>
                  </a:lnTo>
                  <a:lnTo>
                    <a:pt x="772896" y="113398"/>
                  </a:lnTo>
                  <a:lnTo>
                    <a:pt x="805713" y="266788"/>
                  </a:lnTo>
                  <a:lnTo>
                    <a:pt x="849884" y="266788"/>
                  </a:lnTo>
                  <a:close/>
                </a:path>
                <a:path w="964564" h="357504">
                  <a:moveTo>
                    <a:pt x="964476" y="222618"/>
                  </a:moveTo>
                  <a:lnTo>
                    <a:pt x="925080" y="208292"/>
                  </a:lnTo>
                  <a:lnTo>
                    <a:pt x="876147" y="346163"/>
                  </a:lnTo>
                  <a:lnTo>
                    <a:pt x="904189" y="357505"/>
                  </a:lnTo>
                  <a:lnTo>
                    <a:pt x="964476" y="22261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237337" y="5074128"/>
              <a:ext cx="182633" cy="247688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5465318" y="5068169"/>
              <a:ext cx="490855" cy="260985"/>
            </a:xfrm>
            <a:custGeom>
              <a:avLst/>
              <a:gdLst/>
              <a:ahLst/>
              <a:cxnLst/>
              <a:rect l="l" t="t" r="r" b="b"/>
              <a:pathLst>
                <a:path w="490854" h="260985">
                  <a:moveTo>
                    <a:pt x="198145" y="5981"/>
                  </a:moveTo>
                  <a:lnTo>
                    <a:pt x="0" y="5981"/>
                  </a:lnTo>
                  <a:lnTo>
                    <a:pt x="0" y="45351"/>
                  </a:lnTo>
                  <a:lnTo>
                    <a:pt x="77584" y="45351"/>
                  </a:lnTo>
                  <a:lnTo>
                    <a:pt x="77584" y="253631"/>
                  </a:lnTo>
                  <a:lnTo>
                    <a:pt x="120561" y="253631"/>
                  </a:lnTo>
                  <a:lnTo>
                    <a:pt x="120561" y="45351"/>
                  </a:lnTo>
                  <a:lnTo>
                    <a:pt x="198145" y="45351"/>
                  </a:lnTo>
                  <a:lnTo>
                    <a:pt x="198145" y="5981"/>
                  </a:lnTo>
                  <a:close/>
                </a:path>
                <a:path w="490854" h="260985">
                  <a:moveTo>
                    <a:pt x="490588" y="130695"/>
                  </a:moveTo>
                  <a:lnTo>
                    <a:pt x="481266" y="78930"/>
                  </a:lnTo>
                  <a:lnTo>
                    <a:pt x="454266" y="38188"/>
                  </a:lnTo>
                  <a:lnTo>
                    <a:pt x="446417" y="31407"/>
                  </a:lnTo>
                  <a:lnTo>
                    <a:pt x="446417" y="130695"/>
                  </a:lnTo>
                  <a:lnTo>
                    <a:pt x="444817" y="151028"/>
                  </a:lnTo>
                  <a:lnTo>
                    <a:pt x="420763" y="198132"/>
                  </a:lnTo>
                  <a:lnTo>
                    <a:pt x="376555" y="221081"/>
                  </a:lnTo>
                  <a:lnTo>
                    <a:pt x="359283" y="222605"/>
                  </a:lnTo>
                  <a:lnTo>
                    <a:pt x="342011" y="221081"/>
                  </a:lnTo>
                  <a:lnTo>
                    <a:pt x="297815" y="198132"/>
                  </a:lnTo>
                  <a:lnTo>
                    <a:pt x="273748" y="151028"/>
                  </a:lnTo>
                  <a:lnTo>
                    <a:pt x="272148" y="130695"/>
                  </a:lnTo>
                  <a:lnTo>
                    <a:pt x="273735" y="110350"/>
                  </a:lnTo>
                  <a:lnTo>
                    <a:pt x="297510" y="62941"/>
                  </a:lnTo>
                  <a:lnTo>
                    <a:pt x="341769" y="39738"/>
                  </a:lnTo>
                  <a:lnTo>
                    <a:pt x="359283" y="38188"/>
                  </a:lnTo>
                  <a:lnTo>
                    <a:pt x="376859" y="39738"/>
                  </a:lnTo>
                  <a:lnTo>
                    <a:pt x="421055" y="62649"/>
                  </a:lnTo>
                  <a:lnTo>
                    <a:pt x="444830" y="110109"/>
                  </a:lnTo>
                  <a:lnTo>
                    <a:pt x="446417" y="130695"/>
                  </a:lnTo>
                  <a:lnTo>
                    <a:pt x="446417" y="31407"/>
                  </a:lnTo>
                  <a:lnTo>
                    <a:pt x="433412" y="20802"/>
                  </a:lnTo>
                  <a:lnTo>
                    <a:pt x="411137" y="9245"/>
                  </a:lnTo>
                  <a:lnTo>
                    <a:pt x="386422" y="2311"/>
                  </a:lnTo>
                  <a:lnTo>
                    <a:pt x="359283" y="0"/>
                  </a:lnTo>
                  <a:lnTo>
                    <a:pt x="332143" y="2311"/>
                  </a:lnTo>
                  <a:lnTo>
                    <a:pt x="285140" y="20802"/>
                  </a:lnTo>
                  <a:lnTo>
                    <a:pt x="248958" y="56730"/>
                  </a:lnTo>
                  <a:lnTo>
                    <a:pt x="230314" y="103581"/>
                  </a:lnTo>
                  <a:lnTo>
                    <a:pt x="227977" y="130695"/>
                  </a:lnTo>
                  <a:lnTo>
                    <a:pt x="230314" y="157556"/>
                  </a:lnTo>
                  <a:lnTo>
                    <a:pt x="248958" y="204114"/>
                  </a:lnTo>
                  <a:lnTo>
                    <a:pt x="285140" y="240004"/>
                  </a:lnTo>
                  <a:lnTo>
                    <a:pt x="332143" y="258495"/>
                  </a:lnTo>
                  <a:lnTo>
                    <a:pt x="359283" y="260807"/>
                  </a:lnTo>
                  <a:lnTo>
                    <a:pt x="386422" y="258495"/>
                  </a:lnTo>
                  <a:lnTo>
                    <a:pt x="433412" y="240004"/>
                  </a:lnTo>
                  <a:lnTo>
                    <a:pt x="469595" y="204114"/>
                  </a:lnTo>
                  <a:lnTo>
                    <a:pt x="488251" y="157556"/>
                  </a:lnTo>
                  <a:lnTo>
                    <a:pt x="490588" y="1306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160608" y="5074117"/>
              <a:ext cx="208894" cy="247688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6396952" y="5068169"/>
              <a:ext cx="1025525" cy="319405"/>
            </a:xfrm>
            <a:custGeom>
              <a:avLst/>
              <a:gdLst/>
              <a:ahLst/>
              <a:cxnLst/>
              <a:rect l="l" t="t" r="r" b="b"/>
              <a:pathLst>
                <a:path w="1025525" h="319404">
                  <a:moveTo>
                    <a:pt x="262610" y="130695"/>
                  </a:moveTo>
                  <a:lnTo>
                    <a:pt x="253276" y="78930"/>
                  </a:lnTo>
                  <a:lnTo>
                    <a:pt x="226288" y="38188"/>
                  </a:lnTo>
                  <a:lnTo>
                    <a:pt x="218440" y="31407"/>
                  </a:lnTo>
                  <a:lnTo>
                    <a:pt x="218440" y="130695"/>
                  </a:lnTo>
                  <a:lnTo>
                    <a:pt x="216839" y="151028"/>
                  </a:lnTo>
                  <a:lnTo>
                    <a:pt x="192773" y="198132"/>
                  </a:lnTo>
                  <a:lnTo>
                    <a:pt x="148577" y="221081"/>
                  </a:lnTo>
                  <a:lnTo>
                    <a:pt x="131305" y="222605"/>
                  </a:lnTo>
                  <a:lnTo>
                    <a:pt x="114033" y="221081"/>
                  </a:lnTo>
                  <a:lnTo>
                    <a:pt x="69824" y="198132"/>
                  </a:lnTo>
                  <a:lnTo>
                    <a:pt x="45770" y="151028"/>
                  </a:lnTo>
                  <a:lnTo>
                    <a:pt x="44170" y="130695"/>
                  </a:lnTo>
                  <a:lnTo>
                    <a:pt x="45745" y="110350"/>
                  </a:lnTo>
                  <a:lnTo>
                    <a:pt x="69519" y="62941"/>
                  </a:lnTo>
                  <a:lnTo>
                    <a:pt x="113779" y="39738"/>
                  </a:lnTo>
                  <a:lnTo>
                    <a:pt x="131305" y="38188"/>
                  </a:lnTo>
                  <a:lnTo>
                    <a:pt x="148882" y="39738"/>
                  </a:lnTo>
                  <a:lnTo>
                    <a:pt x="193078" y="62649"/>
                  </a:lnTo>
                  <a:lnTo>
                    <a:pt x="216852" y="110109"/>
                  </a:lnTo>
                  <a:lnTo>
                    <a:pt x="218440" y="130695"/>
                  </a:lnTo>
                  <a:lnTo>
                    <a:pt x="218440" y="31407"/>
                  </a:lnTo>
                  <a:lnTo>
                    <a:pt x="205435" y="20802"/>
                  </a:lnTo>
                  <a:lnTo>
                    <a:pt x="183146" y="9245"/>
                  </a:lnTo>
                  <a:lnTo>
                    <a:pt x="158445" y="2311"/>
                  </a:lnTo>
                  <a:lnTo>
                    <a:pt x="131305" y="0"/>
                  </a:lnTo>
                  <a:lnTo>
                    <a:pt x="104165" y="2311"/>
                  </a:lnTo>
                  <a:lnTo>
                    <a:pt x="57162" y="20802"/>
                  </a:lnTo>
                  <a:lnTo>
                    <a:pt x="20980" y="56730"/>
                  </a:lnTo>
                  <a:lnTo>
                    <a:pt x="2324" y="103581"/>
                  </a:lnTo>
                  <a:lnTo>
                    <a:pt x="0" y="130695"/>
                  </a:lnTo>
                  <a:lnTo>
                    <a:pt x="2324" y="157556"/>
                  </a:lnTo>
                  <a:lnTo>
                    <a:pt x="20980" y="204114"/>
                  </a:lnTo>
                  <a:lnTo>
                    <a:pt x="57162" y="240004"/>
                  </a:lnTo>
                  <a:lnTo>
                    <a:pt x="104165" y="258495"/>
                  </a:lnTo>
                  <a:lnTo>
                    <a:pt x="131305" y="260807"/>
                  </a:lnTo>
                  <a:lnTo>
                    <a:pt x="158445" y="258495"/>
                  </a:lnTo>
                  <a:lnTo>
                    <a:pt x="205435" y="240004"/>
                  </a:lnTo>
                  <a:lnTo>
                    <a:pt x="241617" y="204114"/>
                  </a:lnTo>
                  <a:lnTo>
                    <a:pt x="260273" y="157556"/>
                  </a:lnTo>
                  <a:lnTo>
                    <a:pt x="262610" y="130695"/>
                  </a:lnTo>
                  <a:close/>
                </a:path>
                <a:path w="1025525" h="319404">
                  <a:moveTo>
                    <a:pt x="475081" y="6007"/>
                  </a:moveTo>
                  <a:lnTo>
                    <a:pt x="328256" y="6007"/>
                  </a:lnTo>
                  <a:lnTo>
                    <a:pt x="328256" y="45377"/>
                  </a:lnTo>
                  <a:lnTo>
                    <a:pt x="328256" y="253657"/>
                  </a:lnTo>
                  <a:lnTo>
                    <a:pt x="371233" y="253657"/>
                  </a:lnTo>
                  <a:lnTo>
                    <a:pt x="371233" y="45377"/>
                  </a:lnTo>
                  <a:lnTo>
                    <a:pt x="475081" y="45377"/>
                  </a:lnTo>
                  <a:lnTo>
                    <a:pt x="475081" y="6007"/>
                  </a:lnTo>
                  <a:close/>
                </a:path>
                <a:path w="1025525" h="319404">
                  <a:moveTo>
                    <a:pt x="747229" y="214261"/>
                  </a:moveTo>
                  <a:lnTo>
                    <a:pt x="710234" y="214261"/>
                  </a:lnTo>
                  <a:lnTo>
                    <a:pt x="710234" y="45351"/>
                  </a:lnTo>
                  <a:lnTo>
                    <a:pt x="710234" y="5956"/>
                  </a:lnTo>
                  <a:lnTo>
                    <a:pt x="667258" y="5956"/>
                  </a:lnTo>
                  <a:lnTo>
                    <a:pt x="667258" y="45351"/>
                  </a:lnTo>
                  <a:lnTo>
                    <a:pt x="667258" y="214261"/>
                  </a:lnTo>
                  <a:lnTo>
                    <a:pt x="549084" y="214261"/>
                  </a:lnTo>
                  <a:lnTo>
                    <a:pt x="562127" y="199682"/>
                  </a:lnTo>
                  <a:lnTo>
                    <a:pt x="571461" y="182181"/>
                  </a:lnTo>
                  <a:lnTo>
                    <a:pt x="577062" y="161772"/>
                  </a:lnTo>
                  <a:lnTo>
                    <a:pt x="578929" y="138468"/>
                  </a:lnTo>
                  <a:lnTo>
                    <a:pt x="578929" y="45351"/>
                  </a:lnTo>
                  <a:lnTo>
                    <a:pt x="667258" y="45351"/>
                  </a:lnTo>
                  <a:lnTo>
                    <a:pt x="667258" y="5956"/>
                  </a:lnTo>
                  <a:lnTo>
                    <a:pt x="535952" y="5956"/>
                  </a:lnTo>
                  <a:lnTo>
                    <a:pt x="535952" y="116370"/>
                  </a:lnTo>
                  <a:lnTo>
                    <a:pt x="535317" y="137261"/>
                  </a:lnTo>
                  <a:lnTo>
                    <a:pt x="525805" y="182029"/>
                  </a:lnTo>
                  <a:lnTo>
                    <a:pt x="494360" y="212026"/>
                  </a:lnTo>
                  <a:lnTo>
                    <a:pt x="479844" y="214261"/>
                  </a:lnTo>
                  <a:lnTo>
                    <a:pt x="479844" y="319290"/>
                  </a:lnTo>
                  <a:lnTo>
                    <a:pt x="519239" y="319290"/>
                  </a:lnTo>
                  <a:lnTo>
                    <a:pt x="519239" y="253657"/>
                  </a:lnTo>
                  <a:lnTo>
                    <a:pt x="707847" y="253657"/>
                  </a:lnTo>
                  <a:lnTo>
                    <a:pt x="707847" y="319290"/>
                  </a:lnTo>
                  <a:lnTo>
                    <a:pt x="747229" y="319290"/>
                  </a:lnTo>
                  <a:lnTo>
                    <a:pt x="747229" y="253657"/>
                  </a:lnTo>
                  <a:lnTo>
                    <a:pt x="747229" y="214261"/>
                  </a:lnTo>
                  <a:close/>
                </a:path>
                <a:path w="1025525" h="319404">
                  <a:moveTo>
                    <a:pt x="1025359" y="5956"/>
                  </a:moveTo>
                  <a:lnTo>
                    <a:pt x="984770" y="5956"/>
                  </a:lnTo>
                  <a:lnTo>
                    <a:pt x="984770" y="130098"/>
                  </a:lnTo>
                  <a:lnTo>
                    <a:pt x="983373" y="148755"/>
                  </a:lnTo>
                  <a:lnTo>
                    <a:pt x="962393" y="195745"/>
                  </a:lnTo>
                  <a:lnTo>
                    <a:pt x="920076" y="220980"/>
                  </a:lnTo>
                  <a:lnTo>
                    <a:pt x="919657" y="220980"/>
                  </a:lnTo>
                  <a:lnTo>
                    <a:pt x="902411" y="222605"/>
                  </a:lnTo>
                  <a:lnTo>
                    <a:pt x="854900" y="208013"/>
                  </a:lnTo>
                  <a:lnTo>
                    <a:pt x="826681" y="166878"/>
                  </a:lnTo>
                  <a:lnTo>
                    <a:pt x="821245" y="129501"/>
                  </a:lnTo>
                  <a:lnTo>
                    <a:pt x="822706" y="109283"/>
                  </a:lnTo>
                  <a:lnTo>
                    <a:pt x="844816" y="62357"/>
                  </a:lnTo>
                  <a:lnTo>
                    <a:pt x="886053" y="39700"/>
                  </a:lnTo>
                  <a:lnTo>
                    <a:pt x="902411" y="38188"/>
                  </a:lnTo>
                  <a:lnTo>
                    <a:pt x="918133" y="39700"/>
                  </a:lnTo>
                  <a:lnTo>
                    <a:pt x="959713" y="62052"/>
                  </a:lnTo>
                  <a:lnTo>
                    <a:pt x="983208" y="109283"/>
                  </a:lnTo>
                  <a:lnTo>
                    <a:pt x="984770" y="130098"/>
                  </a:lnTo>
                  <a:lnTo>
                    <a:pt x="984770" y="5956"/>
                  </a:lnTo>
                  <a:lnTo>
                    <a:pt x="982383" y="5956"/>
                  </a:lnTo>
                  <a:lnTo>
                    <a:pt x="982383" y="41173"/>
                  </a:lnTo>
                  <a:lnTo>
                    <a:pt x="979576" y="38188"/>
                  </a:lnTo>
                  <a:lnTo>
                    <a:pt x="965454" y="23152"/>
                  </a:lnTo>
                  <a:lnTo>
                    <a:pt x="945680" y="10287"/>
                  </a:lnTo>
                  <a:lnTo>
                    <a:pt x="923074" y="2565"/>
                  </a:lnTo>
                  <a:lnTo>
                    <a:pt x="897636" y="0"/>
                  </a:lnTo>
                  <a:lnTo>
                    <a:pt x="873252" y="2146"/>
                  </a:lnTo>
                  <a:lnTo>
                    <a:pt x="830427" y="19291"/>
                  </a:lnTo>
                  <a:lnTo>
                    <a:pt x="796709" y="53124"/>
                  </a:lnTo>
                  <a:lnTo>
                    <a:pt x="779246" y="100723"/>
                  </a:lnTo>
                  <a:lnTo>
                    <a:pt x="777062" y="129501"/>
                  </a:lnTo>
                  <a:lnTo>
                    <a:pt x="779259" y="158826"/>
                  </a:lnTo>
                  <a:lnTo>
                    <a:pt x="796874" y="207175"/>
                  </a:lnTo>
                  <a:lnTo>
                    <a:pt x="830821" y="241338"/>
                  </a:lnTo>
                  <a:lnTo>
                    <a:pt x="873506" y="258635"/>
                  </a:lnTo>
                  <a:lnTo>
                    <a:pt x="897636" y="260807"/>
                  </a:lnTo>
                  <a:lnTo>
                    <a:pt x="922629" y="258191"/>
                  </a:lnTo>
                  <a:lnTo>
                    <a:pt x="945083" y="250367"/>
                  </a:lnTo>
                  <a:lnTo>
                    <a:pt x="965009" y="237312"/>
                  </a:lnTo>
                  <a:lnTo>
                    <a:pt x="978979" y="222605"/>
                  </a:lnTo>
                  <a:lnTo>
                    <a:pt x="982383" y="219024"/>
                  </a:lnTo>
                  <a:lnTo>
                    <a:pt x="982383" y="253644"/>
                  </a:lnTo>
                  <a:lnTo>
                    <a:pt x="1025359" y="253644"/>
                  </a:lnTo>
                  <a:lnTo>
                    <a:pt x="1025359" y="219024"/>
                  </a:lnTo>
                  <a:lnTo>
                    <a:pt x="1025359" y="41173"/>
                  </a:lnTo>
                  <a:lnTo>
                    <a:pt x="1025359" y="59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7642542" y="5074117"/>
              <a:ext cx="190988" cy="247688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7883639" y="5068169"/>
              <a:ext cx="1140460" cy="260985"/>
            </a:xfrm>
            <a:custGeom>
              <a:avLst/>
              <a:gdLst/>
              <a:ahLst/>
              <a:cxnLst/>
              <a:rect l="l" t="t" r="r" b="b"/>
              <a:pathLst>
                <a:path w="1140459" h="260985">
                  <a:moveTo>
                    <a:pt x="211289" y="183807"/>
                  </a:moveTo>
                  <a:lnTo>
                    <a:pt x="194195" y="200787"/>
                  </a:lnTo>
                  <a:lnTo>
                    <a:pt x="175171" y="212915"/>
                  </a:lnTo>
                  <a:lnTo>
                    <a:pt x="154203" y="220179"/>
                  </a:lnTo>
                  <a:lnTo>
                    <a:pt x="131305" y="222605"/>
                  </a:lnTo>
                  <a:lnTo>
                    <a:pt x="114033" y="221081"/>
                  </a:lnTo>
                  <a:lnTo>
                    <a:pt x="69837" y="198145"/>
                  </a:lnTo>
                  <a:lnTo>
                    <a:pt x="45783" y="151028"/>
                  </a:lnTo>
                  <a:lnTo>
                    <a:pt x="44170" y="130695"/>
                  </a:lnTo>
                  <a:lnTo>
                    <a:pt x="45783" y="110350"/>
                  </a:lnTo>
                  <a:lnTo>
                    <a:pt x="69837" y="62941"/>
                  </a:lnTo>
                  <a:lnTo>
                    <a:pt x="114376" y="39738"/>
                  </a:lnTo>
                  <a:lnTo>
                    <a:pt x="131914" y="38188"/>
                  </a:lnTo>
                  <a:lnTo>
                    <a:pt x="154889" y="40500"/>
                  </a:lnTo>
                  <a:lnTo>
                    <a:pt x="175475" y="47434"/>
                  </a:lnTo>
                  <a:lnTo>
                    <a:pt x="193687" y="59004"/>
                  </a:lnTo>
                  <a:lnTo>
                    <a:pt x="209499" y="75184"/>
                  </a:lnTo>
                  <a:lnTo>
                    <a:pt x="209499" y="23863"/>
                  </a:lnTo>
                  <a:lnTo>
                    <a:pt x="191935" y="13411"/>
                  </a:lnTo>
                  <a:lnTo>
                    <a:pt x="173240" y="5956"/>
                  </a:lnTo>
                  <a:lnTo>
                    <a:pt x="153428" y="1485"/>
                  </a:lnTo>
                  <a:lnTo>
                    <a:pt x="132499" y="0"/>
                  </a:lnTo>
                  <a:lnTo>
                    <a:pt x="105092" y="2324"/>
                  </a:lnTo>
                  <a:lnTo>
                    <a:pt x="57645" y="20980"/>
                  </a:lnTo>
                  <a:lnTo>
                    <a:pt x="21158" y="57162"/>
                  </a:lnTo>
                  <a:lnTo>
                    <a:pt x="2349" y="104152"/>
                  </a:lnTo>
                  <a:lnTo>
                    <a:pt x="0" y="131305"/>
                  </a:lnTo>
                  <a:lnTo>
                    <a:pt x="2336" y="158140"/>
                  </a:lnTo>
                  <a:lnTo>
                    <a:pt x="20980" y="204546"/>
                  </a:lnTo>
                  <a:lnTo>
                    <a:pt x="57238" y="240157"/>
                  </a:lnTo>
                  <a:lnTo>
                    <a:pt x="104838" y="258508"/>
                  </a:lnTo>
                  <a:lnTo>
                    <a:pt x="132499" y="260807"/>
                  </a:lnTo>
                  <a:lnTo>
                    <a:pt x="153758" y="259207"/>
                  </a:lnTo>
                  <a:lnTo>
                    <a:pt x="173977" y="254393"/>
                  </a:lnTo>
                  <a:lnTo>
                    <a:pt x="193154" y="246367"/>
                  </a:lnTo>
                  <a:lnTo>
                    <a:pt x="211289" y="235153"/>
                  </a:lnTo>
                  <a:lnTo>
                    <a:pt x="211289" y="183807"/>
                  </a:lnTo>
                  <a:close/>
                </a:path>
                <a:path w="1140459" h="260985">
                  <a:moveTo>
                    <a:pt x="498373" y="138468"/>
                  </a:moveTo>
                  <a:lnTo>
                    <a:pt x="497586" y="111150"/>
                  </a:lnTo>
                  <a:lnTo>
                    <a:pt x="496150" y="102654"/>
                  </a:lnTo>
                  <a:lnTo>
                    <a:pt x="493445" y="86537"/>
                  </a:lnTo>
                  <a:lnTo>
                    <a:pt x="475081" y="45351"/>
                  </a:lnTo>
                  <a:lnTo>
                    <a:pt x="454190" y="23431"/>
                  </a:lnTo>
                  <a:lnTo>
                    <a:pt x="454190" y="102654"/>
                  </a:lnTo>
                  <a:lnTo>
                    <a:pt x="308571" y="102654"/>
                  </a:lnTo>
                  <a:lnTo>
                    <a:pt x="324624" y="66116"/>
                  </a:lnTo>
                  <a:lnTo>
                    <a:pt x="356095" y="42748"/>
                  </a:lnTo>
                  <a:lnTo>
                    <a:pt x="381381" y="38188"/>
                  </a:lnTo>
                  <a:lnTo>
                    <a:pt x="395097" y="39331"/>
                  </a:lnTo>
                  <a:lnTo>
                    <a:pt x="394779" y="39331"/>
                  </a:lnTo>
                  <a:lnTo>
                    <a:pt x="406971" y="42595"/>
                  </a:lnTo>
                  <a:lnTo>
                    <a:pt x="437921" y="65328"/>
                  </a:lnTo>
                  <a:lnTo>
                    <a:pt x="454190" y="102654"/>
                  </a:lnTo>
                  <a:lnTo>
                    <a:pt x="454190" y="23431"/>
                  </a:lnTo>
                  <a:lnTo>
                    <a:pt x="435838" y="11341"/>
                  </a:lnTo>
                  <a:lnTo>
                    <a:pt x="410514" y="2832"/>
                  </a:lnTo>
                  <a:lnTo>
                    <a:pt x="381381" y="0"/>
                  </a:lnTo>
                  <a:lnTo>
                    <a:pt x="355320" y="2324"/>
                  </a:lnTo>
                  <a:lnTo>
                    <a:pt x="311619" y="20980"/>
                  </a:lnTo>
                  <a:lnTo>
                    <a:pt x="279717" y="57162"/>
                  </a:lnTo>
                  <a:lnTo>
                    <a:pt x="263448" y="104165"/>
                  </a:lnTo>
                  <a:lnTo>
                    <a:pt x="261416" y="131305"/>
                  </a:lnTo>
                  <a:lnTo>
                    <a:pt x="263677" y="161531"/>
                  </a:lnTo>
                  <a:lnTo>
                    <a:pt x="281736" y="210032"/>
                  </a:lnTo>
                  <a:lnTo>
                    <a:pt x="316458" y="242519"/>
                  </a:lnTo>
                  <a:lnTo>
                    <a:pt x="359587" y="258775"/>
                  </a:lnTo>
                  <a:lnTo>
                    <a:pt x="383781" y="260807"/>
                  </a:lnTo>
                  <a:lnTo>
                    <a:pt x="407060" y="258902"/>
                  </a:lnTo>
                  <a:lnTo>
                    <a:pt x="448233" y="243687"/>
                  </a:lnTo>
                  <a:lnTo>
                    <a:pt x="482688" y="212318"/>
                  </a:lnTo>
                  <a:lnTo>
                    <a:pt x="496570" y="190385"/>
                  </a:lnTo>
                  <a:lnTo>
                    <a:pt x="460756" y="170688"/>
                  </a:lnTo>
                  <a:lnTo>
                    <a:pt x="455803" y="180200"/>
                  </a:lnTo>
                  <a:lnTo>
                    <a:pt x="449872" y="189039"/>
                  </a:lnTo>
                  <a:lnTo>
                    <a:pt x="411670" y="218135"/>
                  </a:lnTo>
                  <a:lnTo>
                    <a:pt x="384365" y="222618"/>
                  </a:lnTo>
                  <a:lnTo>
                    <a:pt x="368579" y="221157"/>
                  </a:lnTo>
                  <a:lnTo>
                    <a:pt x="328853" y="199339"/>
                  </a:lnTo>
                  <a:lnTo>
                    <a:pt x="307263" y="156362"/>
                  </a:lnTo>
                  <a:lnTo>
                    <a:pt x="305587" y="138468"/>
                  </a:lnTo>
                  <a:lnTo>
                    <a:pt x="498373" y="138468"/>
                  </a:lnTo>
                  <a:close/>
                </a:path>
                <a:path w="1140459" h="260985">
                  <a:moveTo>
                    <a:pt x="849884" y="6007"/>
                  </a:moveTo>
                  <a:lnTo>
                    <a:pt x="703072" y="6007"/>
                  </a:lnTo>
                  <a:lnTo>
                    <a:pt x="703072" y="45377"/>
                  </a:lnTo>
                  <a:lnTo>
                    <a:pt x="703072" y="253657"/>
                  </a:lnTo>
                  <a:lnTo>
                    <a:pt x="746036" y="253657"/>
                  </a:lnTo>
                  <a:lnTo>
                    <a:pt x="746036" y="45377"/>
                  </a:lnTo>
                  <a:lnTo>
                    <a:pt x="849884" y="45377"/>
                  </a:lnTo>
                  <a:lnTo>
                    <a:pt x="849884" y="6007"/>
                  </a:lnTo>
                  <a:close/>
                </a:path>
                <a:path w="1140459" h="260985">
                  <a:moveTo>
                    <a:pt x="1139952" y="130695"/>
                  </a:moveTo>
                  <a:lnTo>
                    <a:pt x="1137627" y="103581"/>
                  </a:lnTo>
                  <a:lnTo>
                    <a:pt x="1130630" y="78930"/>
                  </a:lnTo>
                  <a:lnTo>
                    <a:pt x="1118971" y="56730"/>
                  </a:lnTo>
                  <a:lnTo>
                    <a:pt x="1103630" y="38188"/>
                  </a:lnTo>
                  <a:lnTo>
                    <a:pt x="1102652" y="36995"/>
                  </a:lnTo>
                  <a:lnTo>
                    <a:pt x="1095794" y="31407"/>
                  </a:lnTo>
                  <a:lnTo>
                    <a:pt x="1095794" y="130695"/>
                  </a:lnTo>
                  <a:lnTo>
                    <a:pt x="1094181" y="151028"/>
                  </a:lnTo>
                  <a:lnTo>
                    <a:pt x="1070127" y="198132"/>
                  </a:lnTo>
                  <a:lnTo>
                    <a:pt x="1025918" y="221081"/>
                  </a:lnTo>
                  <a:lnTo>
                    <a:pt x="1008646" y="222605"/>
                  </a:lnTo>
                  <a:lnTo>
                    <a:pt x="991374" y="221081"/>
                  </a:lnTo>
                  <a:lnTo>
                    <a:pt x="947178" y="198132"/>
                  </a:lnTo>
                  <a:lnTo>
                    <a:pt x="923112" y="151028"/>
                  </a:lnTo>
                  <a:lnTo>
                    <a:pt x="921512" y="130695"/>
                  </a:lnTo>
                  <a:lnTo>
                    <a:pt x="923099" y="110350"/>
                  </a:lnTo>
                  <a:lnTo>
                    <a:pt x="946873" y="62941"/>
                  </a:lnTo>
                  <a:lnTo>
                    <a:pt x="991133" y="39738"/>
                  </a:lnTo>
                  <a:lnTo>
                    <a:pt x="1008646" y="38188"/>
                  </a:lnTo>
                  <a:lnTo>
                    <a:pt x="1026223" y="39738"/>
                  </a:lnTo>
                  <a:lnTo>
                    <a:pt x="1070432" y="62649"/>
                  </a:lnTo>
                  <a:lnTo>
                    <a:pt x="1094206" y="110109"/>
                  </a:lnTo>
                  <a:lnTo>
                    <a:pt x="1095794" y="130695"/>
                  </a:lnTo>
                  <a:lnTo>
                    <a:pt x="1095794" y="31407"/>
                  </a:lnTo>
                  <a:lnTo>
                    <a:pt x="1082789" y="20802"/>
                  </a:lnTo>
                  <a:lnTo>
                    <a:pt x="1060500" y="9245"/>
                  </a:lnTo>
                  <a:lnTo>
                    <a:pt x="1035786" y="2311"/>
                  </a:lnTo>
                  <a:lnTo>
                    <a:pt x="1008646" y="0"/>
                  </a:lnTo>
                  <a:lnTo>
                    <a:pt x="981506" y="2311"/>
                  </a:lnTo>
                  <a:lnTo>
                    <a:pt x="934504" y="20802"/>
                  </a:lnTo>
                  <a:lnTo>
                    <a:pt x="898321" y="56730"/>
                  </a:lnTo>
                  <a:lnTo>
                    <a:pt x="879678" y="103581"/>
                  </a:lnTo>
                  <a:lnTo>
                    <a:pt x="877341" y="130695"/>
                  </a:lnTo>
                  <a:lnTo>
                    <a:pt x="879678" y="157556"/>
                  </a:lnTo>
                  <a:lnTo>
                    <a:pt x="898321" y="204114"/>
                  </a:lnTo>
                  <a:lnTo>
                    <a:pt x="934504" y="240004"/>
                  </a:lnTo>
                  <a:lnTo>
                    <a:pt x="981506" y="258495"/>
                  </a:lnTo>
                  <a:lnTo>
                    <a:pt x="1008646" y="260807"/>
                  </a:lnTo>
                  <a:lnTo>
                    <a:pt x="1035786" y="258495"/>
                  </a:lnTo>
                  <a:lnTo>
                    <a:pt x="1060500" y="251561"/>
                  </a:lnTo>
                  <a:lnTo>
                    <a:pt x="1082789" y="240004"/>
                  </a:lnTo>
                  <a:lnTo>
                    <a:pt x="1102652" y="223812"/>
                  </a:lnTo>
                  <a:lnTo>
                    <a:pt x="1103642" y="222605"/>
                  </a:lnTo>
                  <a:lnTo>
                    <a:pt x="1118971" y="204114"/>
                  </a:lnTo>
                  <a:lnTo>
                    <a:pt x="1130630" y="182029"/>
                  </a:lnTo>
                  <a:lnTo>
                    <a:pt x="1137627" y="157556"/>
                  </a:lnTo>
                  <a:lnTo>
                    <a:pt x="1139952" y="1306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089241" y="5074117"/>
              <a:ext cx="190988" cy="247688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9330360" y="5068169"/>
              <a:ext cx="576580" cy="393700"/>
            </a:xfrm>
            <a:custGeom>
              <a:avLst/>
              <a:gdLst/>
              <a:ahLst/>
              <a:cxnLst/>
              <a:rect l="l" t="t" r="r" b="b"/>
              <a:pathLst>
                <a:path w="576579" h="393700">
                  <a:moveTo>
                    <a:pt x="262610" y="130695"/>
                  </a:moveTo>
                  <a:lnTo>
                    <a:pt x="253276" y="78930"/>
                  </a:lnTo>
                  <a:lnTo>
                    <a:pt x="226288" y="38188"/>
                  </a:lnTo>
                  <a:lnTo>
                    <a:pt x="218440" y="31407"/>
                  </a:lnTo>
                  <a:lnTo>
                    <a:pt x="218440" y="130695"/>
                  </a:lnTo>
                  <a:lnTo>
                    <a:pt x="216839" y="151028"/>
                  </a:lnTo>
                  <a:lnTo>
                    <a:pt x="192773" y="198132"/>
                  </a:lnTo>
                  <a:lnTo>
                    <a:pt x="148577" y="221081"/>
                  </a:lnTo>
                  <a:lnTo>
                    <a:pt x="131305" y="222605"/>
                  </a:lnTo>
                  <a:lnTo>
                    <a:pt x="114033" y="221081"/>
                  </a:lnTo>
                  <a:lnTo>
                    <a:pt x="69824" y="198132"/>
                  </a:lnTo>
                  <a:lnTo>
                    <a:pt x="45770" y="151028"/>
                  </a:lnTo>
                  <a:lnTo>
                    <a:pt x="44170" y="130695"/>
                  </a:lnTo>
                  <a:lnTo>
                    <a:pt x="45745" y="110350"/>
                  </a:lnTo>
                  <a:lnTo>
                    <a:pt x="69519" y="62941"/>
                  </a:lnTo>
                  <a:lnTo>
                    <a:pt x="113779" y="39738"/>
                  </a:lnTo>
                  <a:lnTo>
                    <a:pt x="131305" y="38188"/>
                  </a:lnTo>
                  <a:lnTo>
                    <a:pt x="148882" y="39738"/>
                  </a:lnTo>
                  <a:lnTo>
                    <a:pt x="193078" y="62649"/>
                  </a:lnTo>
                  <a:lnTo>
                    <a:pt x="216852" y="110109"/>
                  </a:lnTo>
                  <a:lnTo>
                    <a:pt x="218440" y="130695"/>
                  </a:lnTo>
                  <a:lnTo>
                    <a:pt x="218440" y="31407"/>
                  </a:lnTo>
                  <a:lnTo>
                    <a:pt x="205435" y="20802"/>
                  </a:lnTo>
                  <a:lnTo>
                    <a:pt x="183146" y="9245"/>
                  </a:lnTo>
                  <a:lnTo>
                    <a:pt x="158445" y="2311"/>
                  </a:lnTo>
                  <a:lnTo>
                    <a:pt x="131305" y="0"/>
                  </a:lnTo>
                  <a:lnTo>
                    <a:pt x="104165" y="2311"/>
                  </a:lnTo>
                  <a:lnTo>
                    <a:pt x="57162" y="20802"/>
                  </a:lnTo>
                  <a:lnTo>
                    <a:pt x="20980" y="56730"/>
                  </a:lnTo>
                  <a:lnTo>
                    <a:pt x="2324" y="103581"/>
                  </a:lnTo>
                  <a:lnTo>
                    <a:pt x="0" y="130695"/>
                  </a:lnTo>
                  <a:lnTo>
                    <a:pt x="2324" y="157556"/>
                  </a:lnTo>
                  <a:lnTo>
                    <a:pt x="20980" y="204114"/>
                  </a:lnTo>
                  <a:lnTo>
                    <a:pt x="57162" y="240004"/>
                  </a:lnTo>
                  <a:lnTo>
                    <a:pt x="104165" y="258495"/>
                  </a:lnTo>
                  <a:lnTo>
                    <a:pt x="131305" y="260807"/>
                  </a:lnTo>
                  <a:lnTo>
                    <a:pt x="158445" y="258495"/>
                  </a:lnTo>
                  <a:lnTo>
                    <a:pt x="205435" y="240004"/>
                  </a:lnTo>
                  <a:lnTo>
                    <a:pt x="241617" y="204114"/>
                  </a:lnTo>
                  <a:lnTo>
                    <a:pt x="260273" y="157556"/>
                  </a:lnTo>
                  <a:lnTo>
                    <a:pt x="262610" y="130695"/>
                  </a:lnTo>
                  <a:close/>
                </a:path>
                <a:path w="576579" h="393700">
                  <a:moveTo>
                    <a:pt x="576541" y="131305"/>
                  </a:moveTo>
                  <a:lnTo>
                    <a:pt x="568401" y="81686"/>
                  </a:lnTo>
                  <a:lnTo>
                    <a:pt x="544017" y="39090"/>
                  </a:lnTo>
                  <a:lnTo>
                    <a:pt x="543077" y="38188"/>
                  </a:lnTo>
                  <a:lnTo>
                    <a:pt x="532371" y="27851"/>
                  </a:lnTo>
                  <a:lnTo>
                    <a:pt x="532371" y="131305"/>
                  </a:lnTo>
                  <a:lnTo>
                    <a:pt x="531012" y="149339"/>
                  </a:lnTo>
                  <a:lnTo>
                    <a:pt x="510286" y="196049"/>
                  </a:lnTo>
                  <a:lnTo>
                    <a:pt x="469099" y="220954"/>
                  </a:lnTo>
                  <a:lnTo>
                    <a:pt x="451802" y="222618"/>
                  </a:lnTo>
                  <a:lnTo>
                    <a:pt x="434174" y="220954"/>
                  </a:lnTo>
                  <a:lnTo>
                    <a:pt x="391807" y="196049"/>
                  </a:lnTo>
                  <a:lnTo>
                    <a:pt x="370357" y="149669"/>
                  </a:lnTo>
                  <a:lnTo>
                    <a:pt x="370268" y="149339"/>
                  </a:lnTo>
                  <a:lnTo>
                    <a:pt x="368884" y="131305"/>
                  </a:lnTo>
                  <a:lnTo>
                    <a:pt x="368833" y="130708"/>
                  </a:lnTo>
                  <a:lnTo>
                    <a:pt x="370382" y="110934"/>
                  </a:lnTo>
                  <a:lnTo>
                    <a:pt x="393915" y="63258"/>
                  </a:lnTo>
                  <a:lnTo>
                    <a:pt x="432955" y="40576"/>
                  </a:lnTo>
                  <a:lnTo>
                    <a:pt x="451205" y="38188"/>
                  </a:lnTo>
                  <a:lnTo>
                    <a:pt x="466826" y="39763"/>
                  </a:lnTo>
                  <a:lnTo>
                    <a:pt x="507898" y="63258"/>
                  </a:lnTo>
                  <a:lnTo>
                    <a:pt x="530758" y="110604"/>
                  </a:lnTo>
                  <a:lnTo>
                    <a:pt x="532320" y="130708"/>
                  </a:lnTo>
                  <a:lnTo>
                    <a:pt x="532371" y="131305"/>
                  </a:lnTo>
                  <a:lnTo>
                    <a:pt x="532371" y="27851"/>
                  </a:lnTo>
                  <a:lnTo>
                    <a:pt x="526313" y="21996"/>
                  </a:lnTo>
                  <a:lnTo>
                    <a:pt x="505739" y="9766"/>
                  </a:lnTo>
                  <a:lnTo>
                    <a:pt x="482587" y="2527"/>
                  </a:lnTo>
                  <a:lnTo>
                    <a:pt x="483285" y="2527"/>
                  </a:lnTo>
                  <a:lnTo>
                    <a:pt x="455980" y="0"/>
                  </a:lnTo>
                  <a:lnTo>
                    <a:pt x="431203" y="2527"/>
                  </a:lnTo>
                  <a:lnTo>
                    <a:pt x="408825" y="10147"/>
                  </a:lnTo>
                  <a:lnTo>
                    <a:pt x="388835" y="22821"/>
                  </a:lnTo>
                  <a:lnTo>
                    <a:pt x="371233" y="40576"/>
                  </a:lnTo>
                  <a:lnTo>
                    <a:pt x="371233" y="5969"/>
                  </a:lnTo>
                  <a:lnTo>
                    <a:pt x="328256" y="5969"/>
                  </a:lnTo>
                  <a:lnTo>
                    <a:pt x="328256" y="393319"/>
                  </a:lnTo>
                  <a:lnTo>
                    <a:pt x="371233" y="393319"/>
                  </a:lnTo>
                  <a:lnTo>
                    <a:pt x="371233" y="219036"/>
                  </a:lnTo>
                  <a:lnTo>
                    <a:pt x="388721" y="237312"/>
                  </a:lnTo>
                  <a:lnTo>
                    <a:pt x="408978" y="250367"/>
                  </a:lnTo>
                  <a:lnTo>
                    <a:pt x="431990" y="258191"/>
                  </a:lnTo>
                  <a:lnTo>
                    <a:pt x="457771" y="260807"/>
                  </a:lnTo>
                  <a:lnTo>
                    <a:pt x="483539" y="258432"/>
                  </a:lnTo>
                  <a:lnTo>
                    <a:pt x="506552" y="251333"/>
                  </a:lnTo>
                  <a:lnTo>
                    <a:pt x="526808" y="239496"/>
                  </a:lnTo>
                  <a:lnTo>
                    <a:pt x="544309" y="222910"/>
                  </a:lnTo>
                  <a:lnTo>
                    <a:pt x="544512" y="222618"/>
                  </a:lnTo>
                  <a:lnTo>
                    <a:pt x="558406" y="202971"/>
                  </a:lnTo>
                  <a:lnTo>
                    <a:pt x="568477" y="181063"/>
                  </a:lnTo>
                  <a:lnTo>
                    <a:pt x="574522" y="157175"/>
                  </a:lnTo>
                  <a:lnTo>
                    <a:pt x="576541" y="1313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943885" y="5074117"/>
              <a:ext cx="190999" cy="247688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10180231" y="5055038"/>
              <a:ext cx="3939540" cy="357505"/>
            </a:xfrm>
            <a:custGeom>
              <a:avLst/>
              <a:gdLst/>
              <a:ahLst/>
              <a:cxnLst/>
              <a:rect l="l" t="t" r="r" b="b"/>
              <a:pathLst>
                <a:path w="3939540" h="357504">
                  <a:moveTo>
                    <a:pt x="198145" y="19113"/>
                  </a:moveTo>
                  <a:lnTo>
                    <a:pt x="0" y="19113"/>
                  </a:lnTo>
                  <a:lnTo>
                    <a:pt x="0" y="58483"/>
                  </a:lnTo>
                  <a:lnTo>
                    <a:pt x="77584" y="58483"/>
                  </a:lnTo>
                  <a:lnTo>
                    <a:pt x="77584" y="266763"/>
                  </a:lnTo>
                  <a:lnTo>
                    <a:pt x="120561" y="266763"/>
                  </a:lnTo>
                  <a:lnTo>
                    <a:pt x="120561" y="58483"/>
                  </a:lnTo>
                  <a:lnTo>
                    <a:pt x="198145" y="58483"/>
                  </a:lnTo>
                  <a:lnTo>
                    <a:pt x="198145" y="19113"/>
                  </a:lnTo>
                  <a:close/>
                </a:path>
                <a:path w="3939540" h="357504">
                  <a:moveTo>
                    <a:pt x="629691" y="143827"/>
                  </a:moveTo>
                  <a:lnTo>
                    <a:pt x="627367" y="116713"/>
                  </a:lnTo>
                  <a:lnTo>
                    <a:pt x="620369" y="92062"/>
                  </a:lnTo>
                  <a:lnTo>
                    <a:pt x="608711" y="69862"/>
                  </a:lnTo>
                  <a:lnTo>
                    <a:pt x="593369" y="51320"/>
                  </a:lnTo>
                  <a:lnTo>
                    <a:pt x="592391" y="50126"/>
                  </a:lnTo>
                  <a:lnTo>
                    <a:pt x="585533" y="44538"/>
                  </a:lnTo>
                  <a:lnTo>
                    <a:pt x="585533" y="143827"/>
                  </a:lnTo>
                  <a:lnTo>
                    <a:pt x="583920" y="164160"/>
                  </a:lnTo>
                  <a:lnTo>
                    <a:pt x="559866" y="211264"/>
                  </a:lnTo>
                  <a:lnTo>
                    <a:pt x="515658" y="234213"/>
                  </a:lnTo>
                  <a:lnTo>
                    <a:pt x="498386" y="235737"/>
                  </a:lnTo>
                  <a:lnTo>
                    <a:pt x="481114" y="234213"/>
                  </a:lnTo>
                  <a:lnTo>
                    <a:pt x="436918" y="211264"/>
                  </a:lnTo>
                  <a:lnTo>
                    <a:pt x="412851" y="164160"/>
                  </a:lnTo>
                  <a:lnTo>
                    <a:pt x="411251" y="143827"/>
                  </a:lnTo>
                  <a:lnTo>
                    <a:pt x="412838" y="123482"/>
                  </a:lnTo>
                  <a:lnTo>
                    <a:pt x="436613" y="76073"/>
                  </a:lnTo>
                  <a:lnTo>
                    <a:pt x="480872" y="52870"/>
                  </a:lnTo>
                  <a:lnTo>
                    <a:pt x="498386" y="51320"/>
                  </a:lnTo>
                  <a:lnTo>
                    <a:pt x="515962" y="52870"/>
                  </a:lnTo>
                  <a:lnTo>
                    <a:pt x="560171" y="75780"/>
                  </a:lnTo>
                  <a:lnTo>
                    <a:pt x="583946" y="123240"/>
                  </a:lnTo>
                  <a:lnTo>
                    <a:pt x="585533" y="143827"/>
                  </a:lnTo>
                  <a:lnTo>
                    <a:pt x="585533" y="44538"/>
                  </a:lnTo>
                  <a:lnTo>
                    <a:pt x="572528" y="33934"/>
                  </a:lnTo>
                  <a:lnTo>
                    <a:pt x="550240" y="22377"/>
                  </a:lnTo>
                  <a:lnTo>
                    <a:pt x="525526" y="15443"/>
                  </a:lnTo>
                  <a:lnTo>
                    <a:pt x="498386" y="13131"/>
                  </a:lnTo>
                  <a:lnTo>
                    <a:pt x="471246" y="15443"/>
                  </a:lnTo>
                  <a:lnTo>
                    <a:pt x="424243" y="33934"/>
                  </a:lnTo>
                  <a:lnTo>
                    <a:pt x="388061" y="69862"/>
                  </a:lnTo>
                  <a:lnTo>
                    <a:pt x="369417" y="116713"/>
                  </a:lnTo>
                  <a:lnTo>
                    <a:pt x="367080" y="143827"/>
                  </a:lnTo>
                  <a:lnTo>
                    <a:pt x="369417" y="170688"/>
                  </a:lnTo>
                  <a:lnTo>
                    <a:pt x="388061" y="217246"/>
                  </a:lnTo>
                  <a:lnTo>
                    <a:pt x="424243" y="253136"/>
                  </a:lnTo>
                  <a:lnTo>
                    <a:pt x="471246" y="271627"/>
                  </a:lnTo>
                  <a:lnTo>
                    <a:pt x="498386" y="273939"/>
                  </a:lnTo>
                  <a:lnTo>
                    <a:pt x="525526" y="271627"/>
                  </a:lnTo>
                  <a:lnTo>
                    <a:pt x="550240" y="264693"/>
                  </a:lnTo>
                  <a:lnTo>
                    <a:pt x="572528" y="253136"/>
                  </a:lnTo>
                  <a:lnTo>
                    <a:pt x="592391" y="236943"/>
                  </a:lnTo>
                  <a:lnTo>
                    <a:pt x="593382" y="235737"/>
                  </a:lnTo>
                  <a:lnTo>
                    <a:pt x="608711" y="217246"/>
                  </a:lnTo>
                  <a:lnTo>
                    <a:pt x="620369" y="195160"/>
                  </a:lnTo>
                  <a:lnTo>
                    <a:pt x="627367" y="170688"/>
                  </a:lnTo>
                  <a:lnTo>
                    <a:pt x="629691" y="143827"/>
                  </a:lnTo>
                  <a:close/>
                </a:path>
                <a:path w="3939540" h="357504">
                  <a:moveTo>
                    <a:pt x="924534" y="227393"/>
                  </a:moveTo>
                  <a:lnTo>
                    <a:pt x="887526" y="227393"/>
                  </a:lnTo>
                  <a:lnTo>
                    <a:pt x="887526" y="58483"/>
                  </a:lnTo>
                  <a:lnTo>
                    <a:pt x="887526" y="19088"/>
                  </a:lnTo>
                  <a:lnTo>
                    <a:pt x="844562" y="19088"/>
                  </a:lnTo>
                  <a:lnTo>
                    <a:pt x="844562" y="58483"/>
                  </a:lnTo>
                  <a:lnTo>
                    <a:pt x="844562" y="227393"/>
                  </a:lnTo>
                  <a:lnTo>
                    <a:pt x="726389" y="227393"/>
                  </a:lnTo>
                  <a:lnTo>
                    <a:pt x="739432" y="212813"/>
                  </a:lnTo>
                  <a:lnTo>
                    <a:pt x="748766" y="195313"/>
                  </a:lnTo>
                  <a:lnTo>
                    <a:pt x="754354" y="174904"/>
                  </a:lnTo>
                  <a:lnTo>
                    <a:pt x="756221" y="151599"/>
                  </a:lnTo>
                  <a:lnTo>
                    <a:pt x="756221" y="58483"/>
                  </a:lnTo>
                  <a:lnTo>
                    <a:pt x="844562" y="58483"/>
                  </a:lnTo>
                  <a:lnTo>
                    <a:pt x="844562" y="19088"/>
                  </a:lnTo>
                  <a:lnTo>
                    <a:pt x="713257" y="19088"/>
                  </a:lnTo>
                  <a:lnTo>
                    <a:pt x="713257" y="129501"/>
                  </a:lnTo>
                  <a:lnTo>
                    <a:pt x="712622" y="150393"/>
                  </a:lnTo>
                  <a:lnTo>
                    <a:pt x="703110" y="195160"/>
                  </a:lnTo>
                  <a:lnTo>
                    <a:pt x="671652" y="225158"/>
                  </a:lnTo>
                  <a:lnTo>
                    <a:pt x="657148" y="227393"/>
                  </a:lnTo>
                  <a:lnTo>
                    <a:pt x="657148" y="332422"/>
                  </a:lnTo>
                  <a:lnTo>
                    <a:pt x="696544" y="332422"/>
                  </a:lnTo>
                  <a:lnTo>
                    <a:pt x="696544" y="266788"/>
                  </a:lnTo>
                  <a:lnTo>
                    <a:pt x="885139" y="266788"/>
                  </a:lnTo>
                  <a:lnTo>
                    <a:pt x="885139" y="332422"/>
                  </a:lnTo>
                  <a:lnTo>
                    <a:pt x="924534" y="332422"/>
                  </a:lnTo>
                  <a:lnTo>
                    <a:pt x="924534" y="266788"/>
                  </a:lnTo>
                  <a:lnTo>
                    <a:pt x="924534" y="227393"/>
                  </a:lnTo>
                  <a:close/>
                </a:path>
                <a:path w="3939540" h="357504">
                  <a:moveTo>
                    <a:pt x="1172718" y="19138"/>
                  </a:moveTo>
                  <a:lnTo>
                    <a:pt x="1129741" y="19138"/>
                  </a:lnTo>
                  <a:lnTo>
                    <a:pt x="1129741" y="120738"/>
                  </a:lnTo>
                  <a:lnTo>
                    <a:pt x="1012761" y="120738"/>
                  </a:lnTo>
                  <a:lnTo>
                    <a:pt x="1012761" y="19138"/>
                  </a:lnTo>
                  <a:lnTo>
                    <a:pt x="969784" y="19138"/>
                  </a:lnTo>
                  <a:lnTo>
                    <a:pt x="969784" y="120738"/>
                  </a:lnTo>
                  <a:lnTo>
                    <a:pt x="969784" y="160108"/>
                  </a:lnTo>
                  <a:lnTo>
                    <a:pt x="969784" y="266788"/>
                  </a:lnTo>
                  <a:lnTo>
                    <a:pt x="1012761" y="266788"/>
                  </a:lnTo>
                  <a:lnTo>
                    <a:pt x="1012761" y="160108"/>
                  </a:lnTo>
                  <a:lnTo>
                    <a:pt x="1129741" y="160108"/>
                  </a:lnTo>
                  <a:lnTo>
                    <a:pt x="1129741" y="266788"/>
                  </a:lnTo>
                  <a:lnTo>
                    <a:pt x="1172718" y="266788"/>
                  </a:lnTo>
                  <a:lnTo>
                    <a:pt x="1172718" y="160108"/>
                  </a:lnTo>
                  <a:lnTo>
                    <a:pt x="1172718" y="120738"/>
                  </a:lnTo>
                  <a:lnTo>
                    <a:pt x="1172718" y="19138"/>
                  </a:lnTo>
                  <a:close/>
                </a:path>
                <a:path w="3939540" h="357504">
                  <a:moveTo>
                    <a:pt x="1500974" y="143827"/>
                  </a:moveTo>
                  <a:lnTo>
                    <a:pt x="1498650" y="116713"/>
                  </a:lnTo>
                  <a:lnTo>
                    <a:pt x="1491653" y="92062"/>
                  </a:lnTo>
                  <a:lnTo>
                    <a:pt x="1479994" y="69862"/>
                  </a:lnTo>
                  <a:lnTo>
                    <a:pt x="1464652" y="51320"/>
                  </a:lnTo>
                  <a:lnTo>
                    <a:pt x="1463675" y="50126"/>
                  </a:lnTo>
                  <a:lnTo>
                    <a:pt x="1456817" y="44538"/>
                  </a:lnTo>
                  <a:lnTo>
                    <a:pt x="1456817" y="143827"/>
                  </a:lnTo>
                  <a:lnTo>
                    <a:pt x="1455204" y="164160"/>
                  </a:lnTo>
                  <a:lnTo>
                    <a:pt x="1431150" y="211264"/>
                  </a:lnTo>
                  <a:lnTo>
                    <a:pt x="1386941" y="234213"/>
                  </a:lnTo>
                  <a:lnTo>
                    <a:pt x="1369669" y="235737"/>
                  </a:lnTo>
                  <a:lnTo>
                    <a:pt x="1352397" y="234213"/>
                  </a:lnTo>
                  <a:lnTo>
                    <a:pt x="1308201" y="211264"/>
                  </a:lnTo>
                  <a:lnTo>
                    <a:pt x="1284135" y="164160"/>
                  </a:lnTo>
                  <a:lnTo>
                    <a:pt x="1282534" y="143827"/>
                  </a:lnTo>
                  <a:lnTo>
                    <a:pt x="1284122" y="123482"/>
                  </a:lnTo>
                  <a:lnTo>
                    <a:pt x="1307896" y="76073"/>
                  </a:lnTo>
                  <a:lnTo>
                    <a:pt x="1352156" y="52870"/>
                  </a:lnTo>
                  <a:lnTo>
                    <a:pt x="1369669" y="51320"/>
                  </a:lnTo>
                  <a:lnTo>
                    <a:pt x="1387246" y="52870"/>
                  </a:lnTo>
                  <a:lnTo>
                    <a:pt x="1431455" y="75780"/>
                  </a:lnTo>
                  <a:lnTo>
                    <a:pt x="1455229" y="123240"/>
                  </a:lnTo>
                  <a:lnTo>
                    <a:pt x="1456817" y="143827"/>
                  </a:lnTo>
                  <a:lnTo>
                    <a:pt x="1456817" y="44538"/>
                  </a:lnTo>
                  <a:lnTo>
                    <a:pt x="1443812" y="33934"/>
                  </a:lnTo>
                  <a:lnTo>
                    <a:pt x="1421523" y="22377"/>
                  </a:lnTo>
                  <a:lnTo>
                    <a:pt x="1396809" y="15443"/>
                  </a:lnTo>
                  <a:lnTo>
                    <a:pt x="1369669" y="13131"/>
                  </a:lnTo>
                  <a:lnTo>
                    <a:pt x="1342529" y="15443"/>
                  </a:lnTo>
                  <a:lnTo>
                    <a:pt x="1295527" y="33934"/>
                  </a:lnTo>
                  <a:lnTo>
                    <a:pt x="1259344" y="69862"/>
                  </a:lnTo>
                  <a:lnTo>
                    <a:pt x="1240701" y="116713"/>
                  </a:lnTo>
                  <a:lnTo>
                    <a:pt x="1238364" y="143827"/>
                  </a:lnTo>
                  <a:lnTo>
                    <a:pt x="1240701" y="170688"/>
                  </a:lnTo>
                  <a:lnTo>
                    <a:pt x="1259344" y="217246"/>
                  </a:lnTo>
                  <a:lnTo>
                    <a:pt x="1295527" y="253136"/>
                  </a:lnTo>
                  <a:lnTo>
                    <a:pt x="1342529" y="271627"/>
                  </a:lnTo>
                  <a:lnTo>
                    <a:pt x="1369669" y="273939"/>
                  </a:lnTo>
                  <a:lnTo>
                    <a:pt x="1396809" y="271627"/>
                  </a:lnTo>
                  <a:lnTo>
                    <a:pt x="1421523" y="264693"/>
                  </a:lnTo>
                  <a:lnTo>
                    <a:pt x="1443812" y="253136"/>
                  </a:lnTo>
                  <a:lnTo>
                    <a:pt x="1463675" y="236943"/>
                  </a:lnTo>
                  <a:lnTo>
                    <a:pt x="1464665" y="235737"/>
                  </a:lnTo>
                  <a:lnTo>
                    <a:pt x="1479994" y="217246"/>
                  </a:lnTo>
                  <a:lnTo>
                    <a:pt x="1491653" y="195160"/>
                  </a:lnTo>
                  <a:lnTo>
                    <a:pt x="1498650" y="170688"/>
                  </a:lnTo>
                  <a:lnTo>
                    <a:pt x="1500974" y="143827"/>
                  </a:lnTo>
                  <a:close/>
                </a:path>
                <a:path w="3939540" h="357504">
                  <a:moveTo>
                    <a:pt x="1918157" y="0"/>
                  </a:moveTo>
                  <a:lnTo>
                    <a:pt x="1748650" y="182626"/>
                  </a:lnTo>
                  <a:lnTo>
                    <a:pt x="1748650" y="19088"/>
                  </a:lnTo>
                  <a:lnTo>
                    <a:pt x="1705686" y="19088"/>
                  </a:lnTo>
                  <a:lnTo>
                    <a:pt x="1705686" y="284099"/>
                  </a:lnTo>
                  <a:lnTo>
                    <a:pt x="1875180" y="101447"/>
                  </a:lnTo>
                  <a:lnTo>
                    <a:pt x="1875180" y="266776"/>
                  </a:lnTo>
                  <a:lnTo>
                    <a:pt x="1918157" y="266776"/>
                  </a:lnTo>
                  <a:lnTo>
                    <a:pt x="1918157" y="0"/>
                  </a:lnTo>
                  <a:close/>
                </a:path>
                <a:path w="3939540" h="357504">
                  <a:moveTo>
                    <a:pt x="2300744" y="19113"/>
                  </a:moveTo>
                  <a:lnTo>
                    <a:pt x="2102586" y="19113"/>
                  </a:lnTo>
                  <a:lnTo>
                    <a:pt x="2102586" y="58483"/>
                  </a:lnTo>
                  <a:lnTo>
                    <a:pt x="2180183" y="58483"/>
                  </a:lnTo>
                  <a:lnTo>
                    <a:pt x="2180183" y="266763"/>
                  </a:lnTo>
                  <a:lnTo>
                    <a:pt x="2223160" y="266763"/>
                  </a:lnTo>
                  <a:lnTo>
                    <a:pt x="2223160" y="58483"/>
                  </a:lnTo>
                  <a:lnTo>
                    <a:pt x="2300744" y="58483"/>
                  </a:lnTo>
                  <a:lnTo>
                    <a:pt x="2300744" y="19113"/>
                  </a:lnTo>
                  <a:close/>
                </a:path>
                <a:path w="3939540" h="357504">
                  <a:moveTo>
                    <a:pt x="2593200" y="143827"/>
                  </a:moveTo>
                  <a:lnTo>
                    <a:pt x="2583865" y="92062"/>
                  </a:lnTo>
                  <a:lnTo>
                    <a:pt x="2556878" y="51320"/>
                  </a:lnTo>
                  <a:lnTo>
                    <a:pt x="2549029" y="44538"/>
                  </a:lnTo>
                  <a:lnTo>
                    <a:pt x="2549029" y="143827"/>
                  </a:lnTo>
                  <a:lnTo>
                    <a:pt x="2547429" y="164160"/>
                  </a:lnTo>
                  <a:lnTo>
                    <a:pt x="2523363" y="211264"/>
                  </a:lnTo>
                  <a:lnTo>
                    <a:pt x="2479167" y="234213"/>
                  </a:lnTo>
                  <a:lnTo>
                    <a:pt x="2461895" y="235737"/>
                  </a:lnTo>
                  <a:lnTo>
                    <a:pt x="2444623" y="234213"/>
                  </a:lnTo>
                  <a:lnTo>
                    <a:pt x="2400414" y="211264"/>
                  </a:lnTo>
                  <a:lnTo>
                    <a:pt x="2376360" y="164160"/>
                  </a:lnTo>
                  <a:lnTo>
                    <a:pt x="2374747" y="143827"/>
                  </a:lnTo>
                  <a:lnTo>
                    <a:pt x="2376335" y="123482"/>
                  </a:lnTo>
                  <a:lnTo>
                    <a:pt x="2400109" y="76073"/>
                  </a:lnTo>
                  <a:lnTo>
                    <a:pt x="2444369" y="52870"/>
                  </a:lnTo>
                  <a:lnTo>
                    <a:pt x="2461895" y="51320"/>
                  </a:lnTo>
                  <a:lnTo>
                    <a:pt x="2479471" y="52870"/>
                  </a:lnTo>
                  <a:lnTo>
                    <a:pt x="2523667" y="75780"/>
                  </a:lnTo>
                  <a:lnTo>
                    <a:pt x="2547442" y="123240"/>
                  </a:lnTo>
                  <a:lnTo>
                    <a:pt x="2549029" y="143827"/>
                  </a:lnTo>
                  <a:lnTo>
                    <a:pt x="2549029" y="44538"/>
                  </a:lnTo>
                  <a:lnTo>
                    <a:pt x="2536025" y="33934"/>
                  </a:lnTo>
                  <a:lnTo>
                    <a:pt x="2513736" y="22377"/>
                  </a:lnTo>
                  <a:lnTo>
                    <a:pt x="2489022" y="15443"/>
                  </a:lnTo>
                  <a:lnTo>
                    <a:pt x="2461895" y="13131"/>
                  </a:lnTo>
                  <a:lnTo>
                    <a:pt x="2434742" y="15443"/>
                  </a:lnTo>
                  <a:lnTo>
                    <a:pt x="2387752" y="33934"/>
                  </a:lnTo>
                  <a:lnTo>
                    <a:pt x="2351570" y="69862"/>
                  </a:lnTo>
                  <a:lnTo>
                    <a:pt x="2332913" y="116713"/>
                  </a:lnTo>
                  <a:lnTo>
                    <a:pt x="2330589" y="143827"/>
                  </a:lnTo>
                  <a:lnTo>
                    <a:pt x="2332913" y="170688"/>
                  </a:lnTo>
                  <a:lnTo>
                    <a:pt x="2351570" y="217246"/>
                  </a:lnTo>
                  <a:lnTo>
                    <a:pt x="2387752" y="253136"/>
                  </a:lnTo>
                  <a:lnTo>
                    <a:pt x="2434742" y="271627"/>
                  </a:lnTo>
                  <a:lnTo>
                    <a:pt x="2461895" y="273939"/>
                  </a:lnTo>
                  <a:lnTo>
                    <a:pt x="2489022" y="271627"/>
                  </a:lnTo>
                  <a:lnTo>
                    <a:pt x="2536025" y="253136"/>
                  </a:lnTo>
                  <a:lnTo>
                    <a:pt x="2572207" y="217246"/>
                  </a:lnTo>
                  <a:lnTo>
                    <a:pt x="2590863" y="170688"/>
                  </a:lnTo>
                  <a:lnTo>
                    <a:pt x="2593200" y="143827"/>
                  </a:lnTo>
                  <a:close/>
                </a:path>
                <a:path w="3939540" h="357504">
                  <a:moveTo>
                    <a:pt x="3110674" y="266776"/>
                  </a:moveTo>
                  <a:lnTo>
                    <a:pt x="2992488" y="133680"/>
                  </a:lnTo>
                  <a:lnTo>
                    <a:pt x="3099917" y="19088"/>
                  </a:lnTo>
                  <a:lnTo>
                    <a:pt x="3049790" y="19088"/>
                  </a:lnTo>
                  <a:lnTo>
                    <a:pt x="2956687" y="120548"/>
                  </a:lnTo>
                  <a:lnTo>
                    <a:pt x="2956687" y="19088"/>
                  </a:lnTo>
                  <a:lnTo>
                    <a:pt x="2913710" y="19088"/>
                  </a:lnTo>
                  <a:lnTo>
                    <a:pt x="2913710" y="120548"/>
                  </a:lnTo>
                  <a:lnTo>
                    <a:pt x="2820606" y="19088"/>
                  </a:lnTo>
                  <a:lnTo>
                    <a:pt x="2770467" y="19088"/>
                  </a:lnTo>
                  <a:lnTo>
                    <a:pt x="2877896" y="133680"/>
                  </a:lnTo>
                  <a:lnTo>
                    <a:pt x="2759722" y="266776"/>
                  </a:lnTo>
                  <a:lnTo>
                    <a:pt x="2813456" y="266776"/>
                  </a:lnTo>
                  <a:lnTo>
                    <a:pt x="2905353" y="162344"/>
                  </a:lnTo>
                  <a:lnTo>
                    <a:pt x="2913710" y="170688"/>
                  </a:lnTo>
                  <a:lnTo>
                    <a:pt x="2913710" y="266776"/>
                  </a:lnTo>
                  <a:lnTo>
                    <a:pt x="2956687" y="266776"/>
                  </a:lnTo>
                  <a:lnTo>
                    <a:pt x="2956687" y="170688"/>
                  </a:lnTo>
                  <a:lnTo>
                    <a:pt x="2965043" y="162344"/>
                  </a:lnTo>
                  <a:lnTo>
                    <a:pt x="3056966" y="266776"/>
                  </a:lnTo>
                  <a:lnTo>
                    <a:pt x="3110674" y="266776"/>
                  </a:lnTo>
                  <a:close/>
                </a:path>
                <a:path w="3939540" h="357504">
                  <a:moveTo>
                    <a:pt x="3375012" y="151599"/>
                  </a:moveTo>
                  <a:lnTo>
                    <a:pt x="3370084" y="99669"/>
                  </a:lnTo>
                  <a:lnTo>
                    <a:pt x="3351733" y="58483"/>
                  </a:lnTo>
                  <a:lnTo>
                    <a:pt x="3330841" y="36563"/>
                  </a:lnTo>
                  <a:lnTo>
                    <a:pt x="3330841" y="115785"/>
                  </a:lnTo>
                  <a:lnTo>
                    <a:pt x="3185223" y="115785"/>
                  </a:lnTo>
                  <a:lnTo>
                    <a:pt x="3201276" y="79248"/>
                  </a:lnTo>
                  <a:lnTo>
                    <a:pt x="3232734" y="55880"/>
                  </a:lnTo>
                  <a:lnTo>
                    <a:pt x="3258020" y="51320"/>
                  </a:lnTo>
                  <a:lnTo>
                    <a:pt x="3271736" y="52463"/>
                  </a:lnTo>
                  <a:lnTo>
                    <a:pt x="3271431" y="52463"/>
                  </a:lnTo>
                  <a:lnTo>
                    <a:pt x="3283610" y="55727"/>
                  </a:lnTo>
                  <a:lnTo>
                    <a:pt x="3314560" y="78460"/>
                  </a:lnTo>
                  <a:lnTo>
                    <a:pt x="3330841" y="115785"/>
                  </a:lnTo>
                  <a:lnTo>
                    <a:pt x="3330841" y="36563"/>
                  </a:lnTo>
                  <a:lnTo>
                    <a:pt x="3312490" y="24472"/>
                  </a:lnTo>
                  <a:lnTo>
                    <a:pt x="3287153" y="15963"/>
                  </a:lnTo>
                  <a:lnTo>
                    <a:pt x="3258020" y="13131"/>
                  </a:lnTo>
                  <a:lnTo>
                    <a:pt x="3231972" y="15455"/>
                  </a:lnTo>
                  <a:lnTo>
                    <a:pt x="3188258" y="34112"/>
                  </a:lnTo>
                  <a:lnTo>
                    <a:pt x="3156356" y="70294"/>
                  </a:lnTo>
                  <a:lnTo>
                    <a:pt x="3140087" y="117297"/>
                  </a:lnTo>
                  <a:lnTo>
                    <a:pt x="3138055" y="144437"/>
                  </a:lnTo>
                  <a:lnTo>
                    <a:pt x="3140316" y="174663"/>
                  </a:lnTo>
                  <a:lnTo>
                    <a:pt x="3158375" y="223164"/>
                  </a:lnTo>
                  <a:lnTo>
                    <a:pt x="3193097" y="255651"/>
                  </a:lnTo>
                  <a:lnTo>
                    <a:pt x="3236226" y="271907"/>
                  </a:lnTo>
                  <a:lnTo>
                    <a:pt x="3260420" y="273939"/>
                  </a:lnTo>
                  <a:lnTo>
                    <a:pt x="3283699" y="272034"/>
                  </a:lnTo>
                  <a:lnTo>
                    <a:pt x="3324885" y="256819"/>
                  </a:lnTo>
                  <a:lnTo>
                    <a:pt x="3359340" y="225450"/>
                  </a:lnTo>
                  <a:lnTo>
                    <a:pt x="3373209" y="203517"/>
                  </a:lnTo>
                  <a:lnTo>
                    <a:pt x="3337407" y="183819"/>
                  </a:lnTo>
                  <a:lnTo>
                    <a:pt x="3332442" y="193332"/>
                  </a:lnTo>
                  <a:lnTo>
                    <a:pt x="3326511" y="202171"/>
                  </a:lnTo>
                  <a:lnTo>
                    <a:pt x="3288322" y="231267"/>
                  </a:lnTo>
                  <a:lnTo>
                    <a:pt x="3261004" y="235750"/>
                  </a:lnTo>
                  <a:lnTo>
                    <a:pt x="3245231" y="234289"/>
                  </a:lnTo>
                  <a:lnTo>
                    <a:pt x="3205505" y="212471"/>
                  </a:lnTo>
                  <a:lnTo>
                    <a:pt x="3183902" y="169494"/>
                  </a:lnTo>
                  <a:lnTo>
                    <a:pt x="3182239" y="151599"/>
                  </a:lnTo>
                  <a:lnTo>
                    <a:pt x="3375012" y="151599"/>
                  </a:lnTo>
                  <a:close/>
                </a:path>
                <a:path w="3939540" h="357504">
                  <a:moveTo>
                    <a:pt x="3502761" y="222618"/>
                  </a:moveTo>
                  <a:lnTo>
                    <a:pt x="3463366" y="208292"/>
                  </a:lnTo>
                  <a:lnTo>
                    <a:pt x="3414433" y="346163"/>
                  </a:lnTo>
                  <a:lnTo>
                    <a:pt x="3442474" y="357505"/>
                  </a:lnTo>
                  <a:lnTo>
                    <a:pt x="3502761" y="222618"/>
                  </a:lnTo>
                  <a:close/>
                </a:path>
                <a:path w="3939540" h="357504">
                  <a:moveTo>
                    <a:pt x="3939032" y="196938"/>
                  </a:moveTo>
                  <a:lnTo>
                    <a:pt x="3921937" y="213918"/>
                  </a:lnTo>
                  <a:lnTo>
                    <a:pt x="3902913" y="226047"/>
                  </a:lnTo>
                  <a:lnTo>
                    <a:pt x="3881945" y="233311"/>
                  </a:lnTo>
                  <a:lnTo>
                    <a:pt x="3859047" y="235737"/>
                  </a:lnTo>
                  <a:lnTo>
                    <a:pt x="3841775" y="234213"/>
                  </a:lnTo>
                  <a:lnTo>
                    <a:pt x="3797579" y="211277"/>
                  </a:lnTo>
                  <a:lnTo>
                    <a:pt x="3773513" y="164160"/>
                  </a:lnTo>
                  <a:lnTo>
                    <a:pt x="3771912" y="143827"/>
                  </a:lnTo>
                  <a:lnTo>
                    <a:pt x="3773513" y="123482"/>
                  </a:lnTo>
                  <a:lnTo>
                    <a:pt x="3797579" y="76073"/>
                  </a:lnTo>
                  <a:lnTo>
                    <a:pt x="3842105" y="52870"/>
                  </a:lnTo>
                  <a:lnTo>
                    <a:pt x="3859644" y="51320"/>
                  </a:lnTo>
                  <a:lnTo>
                    <a:pt x="3882631" y="53632"/>
                  </a:lnTo>
                  <a:lnTo>
                    <a:pt x="3903218" y="60566"/>
                  </a:lnTo>
                  <a:lnTo>
                    <a:pt x="3921417" y="72136"/>
                  </a:lnTo>
                  <a:lnTo>
                    <a:pt x="3937241" y="88315"/>
                  </a:lnTo>
                  <a:lnTo>
                    <a:pt x="3937241" y="36995"/>
                  </a:lnTo>
                  <a:lnTo>
                    <a:pt x="3919664" y="26543"/>
                  </a:lnTo>
                  <a:lnTo>
                    <a:pt x="3900982" y="19088"/>
                  </a:lnTo>
                  <a:lnTo>
                    <a:pt x="3881170" y="14617"/>
                  </a:lnTo>
                  <a:lnTo>
                    <a:pt x="3860241" y="13131"/>
                  </a:lnTo>
                  <a:lnTo>
                    <a:pt x="3832822" y="15455"/>
                  </a:lnTo>
                  <a:lnTo>
                    <a:pt x="3785374" y="34112"/>
                  </a:lnTo>
                  <a:lnTo>
                    <a:pt x="3748887" y="70294"/>
                  </a:lnTo>
                  <a:lnTo>
                    <a:pt x="3730091" y="117284"/>
                  </a:lnTo>
                  <a:lnTo>
                    <a:pt x="3727742" y="144437"/>
                  </a:lnTo>
                  <a:lnTo>
                    <a:pt x="3730066" y="171272"/>
                  </a:lnTo>
                  <a:lnTo>
                    <a:pt x="3748722" y="217678"/>
                  </a:lnTo>
                  <a:lnTo>
                    <a:pt x="3784981" y="253288"/>
                  </a:lnTo>
                  <a:lnTo>
                    <a:pt x="3832580" y="271640"/>
                  </a:lnTo>
                  <a:lnTo>
                    <a:pt x="3860241" y="273939"/>
                  </a:lnTo>
                  <a:lnTo>
                    <a:pt x="3881501" y="272338"/>
                  </a:lnTo>
                  <a:lnTo>
                    <a:pt x="3901719" y="267525"/>
                  </a:lnTo>
                  <a:lnTo>
                    <a:pt x="3920896" y="259499"/>
                  </a:lnTo>
                  <a:lnTo>
                    <a:pt x="3939032" y="248285"/>
                  </a:lnTo>
                  <a:lnTo>
                    <a:pt x="3939032" y="1969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4149119" y="5074117"/>
              <a:ext cx="223218" cy="248892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14437990" y="5068159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5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5"/>
                  </a:lnTo>
                  <a:lnTo>
                    <a:pt x="20978" y="204113"/>
                  </a:lnTo>
                  <a:lnTo>
                    <a:pt x="57160" y="240002"/>
                  </a:lnTo>
                  <a:lnTo>
                    <a:pt x="104162" y="258497"/>
                  </a:lnTo>
                  <a:lnTo>
                    <a:pt x="131304" y="260808"/>
                  </a:lnTo>
                  <a:lnTo>
                    <a:pt x="158441" y="258497"/>
                  </a:lnTo>
                  <a:lnTo>
                    <a:pt x="183152" y="251563"/>
                  </a:lnTo>
                  <a:lnTo>
                    <a:pt x="205439" y="240002"/>
                  </a:lnTo>
                  <a:lnTo>
                    <a:pt x="225302" y="223815"/>
                  </a:lnTo>
                  <a:lnTo>
                    <a:pt x="226299" y="222611"/>
                  </a:lnTo>
                  <a:lnTo>
                    <a:pt x="131304" y="222611"/>
                  </a:lnTo>
                  <a:lnTo>
                    <a:pt x="114032" y="221083"/>
                  </a:lnTo>
                  <a:lnTo>
                    <a:pt x="69830" y="198140"/>
                  </a:lnTo>
                  <a:lnTo>
                    <a:pt x="45770" y="151028"/>
                  </a:lnTo>
                  <a:lnTo>
                    <a:pt x="44166" y="130697"/>
                  </a:lnTo>
                  <a:lnTo>
                    <a:pt x="45750" y="110354"/>
                  </a:lnTo>
                  <a:lnTo>
                    <a:pt x="69526" y="62950"/>
                  </a:lnTo>
                  <a:lnTo>
                    <a:pt x="113786" y="39736"/>
                  </a:lnTo>
                  <a:lnTo>
                    <a:pt x="131304" y="38187"/>
                  </a:lnTo>
                  <a:lnTo>
                    <a:pt x="226289" y="3818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90" h="260985">
                  <a:moveTo>
                    <a:pt x="226289" y="38187"/>
                  </a:moveTo>
                  <a:lnTo>
                    <a:pt x="131304" y="38187"/>
                  </a:lnTo>
                  <a:lnTo>
                    <a:pt x="149034" y="39736"/>
                  </a:lnTo>
                  <a:lnTo>
                    <a:pt x="148881" y="3973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28"/>
                  </a:lnTo>
                  <a:lnTo>
                    <a:pt x="192779" y="198140"/>
                  </a:lnTo>
                  <a:lnTo>
                    <a:pt x="148575" y="221083"/>
                  </a:lnTo>
                  <a:lnTo>
                    <a:pt x="131304" y="222611"/>
                  </a:lnTo>
                  <a:lnTo>
                    <a:pt x="226299" y="222611"/>
                  </a:lnTo>
                  <a:lnTo>
                    <a:pt x="241622" y="204113"/>
                  </a:lnTo>
                  <a:lnTo>
                    <a:pt x="253281" y="182027"/>
                  </a:lnTo>
                  <a:lnTo>
                    <a:pt x="260277" y="157555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89" y="381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766210" y="5074117"/>
              <a:ext cx="190988" cy="247688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15007375" y="5068169"/>
              <a:ext cx="2994660" cy="393700"/>
            </a:xfrm>
            <a:custGeom>
              <a:avLst/>
              <a:gdLst/>
              <a:ahLst/>
              <a:cxnLst/>
              <a:rect l="l" t="t" r="r" b="b"/>
              <a:pathLst>
                <a:path w="2994659" h="393700">
                  <a:moveTo>
                    <a:pt x="248297" y="5956"/>
                  </a:moveTo>
                  <a:lnTo>
                    <a:pt x="207721" y="5956"/>
                  </a:lnTo>
                  <a:lnTo>
                    <a:pt x="207721" y="130098"/>
                  </a:lnTo>
                  <a:lnTo>
                    <a:pt x="206311" y="148755"/>
                  </a:lnTo>
                  <a:lnTo>
                    <a:pt x="185343" y="195745"/>
                  </a:lnTo>
                  <a:lnTo>
                    <a:pt x="143027" y="220980"/>
                  </a:lnTo>
                  <a:lnTo>
                    <a:pt x="142595" y="220980"/>
                  </a:lnTo>
                  <a:lnTo>
                    <a:pt x="125349" y="222605"/>
                  </a:lnTo>
                  <a:lnTo>
                    <a:pt x="77838" y="208013"/>
                  </a:lnTo>
                  <a:lnTo>
                    <a:pt x="49618" y="166878"/>
                  </a:lnTo>
                  <a:lnTo>
                    <a:pt x="44183" y="129501"/>
                  </a:lnTo>
                  <a:lnTo>
                    <a:pt x="45643" y="109283"/>
                  </a:lnTo>
                  <a:lnTo>
                    <a:pt x="67754" y="62357"/>
                  </a:lnTo>
                  <a:lnTo>
                    <a:pt x="108991" y="39700"/>
                  </a:lnTo>
                  <a:lnTo>
                    <a:pt x="125349" y="38188"/>
                  </a:lnTo>
                  <a:lnTo>
                    <a:pt x="141084" y="39700"/>
                  </a:lnTo>
                  <a:lnTo>
                    <a:pt x="182651" y="62052"/>
                  </a:lnTo>
                  <a:lnTo>
                    <a:pt x="206146" y="109283"/>
                  </a:lnTo>
                  <a:lnTo>
                    <a:pt x="207670" y="129501"/>
                  </a:lnTo>
                  <a:lnTo>
                    <a:pt x="207721" y="130098"/>
                  </a:lnTo>
                  <a:lnTo>
                    <a:pt x="207721" y="5956"/>
                  </a:lnTo>
                  <a:lnTo>
                    <a:pt x="205333" y="5956"/>
                  </a:lnTo>
                  <a:lnTo>
                    <a:pt x="205333" y="41173"/>
                  </a:lnTo>
                  <a:lnTo>
                    <a:pt x="202526" y="38188"/>
                  </a:lnTo>
                  <a:lnTo>
                    <a:pt x="188391" y="23152"/>
                  </a:lnTo>
                  <a:lnTo>
                    <a:pt x="168617" y="10287"/>
                  </a:lnTo>
                  <a:lnTo>
                    <a:pt x="146011" y="2565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291"/>
                  </a:lnTo>
                  <a:lnTo>
                    <a:pt x="19659" y="53124"/>
                  </a:lnTo>
                  <a:lnTo>
                    <a:pt x="2184" y="100723"/>
                  </a:lnTo>
                  <a:lnTo>
                    <a:pt x="0" y="129501"/>
                  </a:lnTo>
                  <a:lnTo>
                    <a:pt x="2209" y="158826"/>
                  </a:lnTo>
                  <a:lnTo>
                    <a:pt x="19812" y="207175"/>
                  </a:lnTo>
                  <a:lnTo>
                    <a:pt x="53771" y="241338"/>
                  </a:lnTo>
                  <a:lnTo>
                    <a:pt x="96443" y="258635"/>
                  </a:lnTo>
                  <a:lnTo>
                    <a:pt x="120573" y="260807"/>
                  </a:lnTo>
                  <a:lnTo>
                    <a:pt x="145567" y="258191"/>
                  </a:lnTo>
                  <a:lnTo>
                    <a:pt x="168021" y="250367"/>
                  </a:lnTo>
                  <a:lnTo>
                    <a:pt x="187947" y="237312"/>
                  </a:lnTo>
                  <a:lnTo>
                    <a:pt x="201930" y="222605"/>
                  </a:lnTo>
                  <a:lnTo>
                    <a:pt x="205333" y="219024"/>
                  </a:lnTo>
                  <a:lnTo>
                    <a:pt x="205333" y="253644"/>
                  </a:lnTo>
                  <a:lnTo>
                    <a:pt x="248297" y="253644"/>
                  </a:lnTo>
                  <a:lnTo>
                    <a:pt x="248297" y="219024"/>
                  </a:lnTo>
                  <a:lnTo>
                    <a:pt x="248297" y="41173"/>
                  </a:lnTo>
                  <a:lnTo>
                    <a:pt x="248297" y="5956"/>
                  </a:lnTo>
                  <a:close/>
                </a:path>
                <a:path w="2994659" h="393700">
                  <a:moveTo>
                    <a:pt x="667829" y="5956"/>
                  </a:moveTo>
                  <a:lnTo>
                    <a:pt x="468477" y="5956"/>
                  </a:lnTo>
                  <a:lnTo>
                    <a:pt x="468477" y="45326"/>
                  </a:lnTo>
                  <a:lnTo>
                    <a:pt x="468477" y="253606"/>
                  </a:lnTo>
                  <a:lnTo>
                    <a:pt x="511454" y="253606"/>
                  </a:lnTo>
                  <a:lnTo>
                    <a:pt x="511454" y="45326"/>
                  </a:lnTo>
                  <a:lnTo>
                    <a:pt x="624852" y="45326"/>
                  </a:lnTo>
                  <a:lnTo>
                    <a:pt x="624852" y="253606"/>
                  </a:lnTo>
                  <a:lnTo>
                    <a:pt x="667829" y="253606"/>
                  </a:lnTo>
                  <a:lnTo>
                    <a:pt x="667829" y="45326"/>
                  </a:lnTo>
                  <a:lnTo>
                    <a:pt x="667829" y="5956"/>
                  </a:lnTo>
                  <a:close/>
                </a:path>
                <a:path w="2994659" h="393700">
                  <a:moveTo>
                    <a:pt x="970419" y="138468"/>
                  </a:moveTo>
                  <a:lnTo>
                    <a:pt x="969632" y="111150"/>
                  </a:lnTo>
                  <a:lnTo>
                    <a:pt x="968197" y="102654"/>
                  </a:lnTo>
                  <a:lnTo>
                    <a:pt x="965492" y="86537"/>
                  </a:lnTo>
                  <a:lnTo>
                    <a:pt x="957986" y="64604"/>
                  </a:lnTo>
                  <a:lnTo>
                    <a:pt x="947127" y="45351"/>
                  </a:lnTo>
                  <a:lnTo>
                    <a:pt x="940727" y="38188"/>
                  </a:lnTo>
                  <a:lnTo>
                    <a:pt x="929411" y="25514"/>
                  </a:lnTo>
                  <a:lnTo>
                    <a:pt x="926236" y="23431"/>
                  </a:lnTo>
                  <a:lnTo>
                    <a:pt x="926236" y="102654"/>
                  </a:lnTo>
                  <a:lnTo>
                    <a:pt x="780618" y="102654"/>
                  </a:lnTo>
                  <a:lnTo>
                    <a:pt x="796671" y="66116"/>
                  </a:lnTo>
                  <a:lnTo>
                    <a:pt x="828141" y="42748"/>
                  </a:lnTo>
                  <a:lnTo>
                    <a:pt x="853427" y="38188"/>
                  </a:lnTo>
                  <a:lnTo>
                    <a:pt x="867130" y="39331"/>
                  </a:lnTo>
                  <a:lnTo>
                    <a:pt x="866825" y="39331"/>
                  </a:lnTo>
                  <a:lnTo>
                    <a:pt x="879017" y="42595"/>
                  </a:lnTo>
                  <a:lnTo>
                    <a:pt x="909955" y="65328"/>
                  </a:lnTo>
                  <a:lnTo>
                    <a:pt x="926236" y="102654"/>
                  </a:lnTo>
                  <a:lnTo>
                    <a:pt x="926236" y="23431"/>
                  </a:lnTo>
                  <a:lnTo>
                    <a:pt x="907884" y="11341"/>
                  </a:lnTo>
                  <a:lnTo>
                    <a:pt x="882561" y="2832"/>
                  </a:lnTo>
                  <a:lnTo>
                    <a:pt x="853427" y="0"/>
                  </a:lnTo>
                  <a:lnTo>
                    <a:pt x="827366" y="2324"/>
                  </a:lnTo>
                  <a:lnTo>
                    <a:pt x="783653" y="20980"/>
                  </a:lnTo>
                  <a:lnTo>
                    <a:pt x="751763" y="57162"/>
                  </a:lnTo>
                  <a:lnTo>
                    <a:pt x="735495" y="104165"/>
                  </a:lnTo>
                  <a:lnTo>
                    <a:pt x="733463" y="131305"/>
                  </a:lnTo>
                  <a:lnTo>
                    <a:pt x="735711" y="161531"/>
                  </a:lnTo>
                  <a:lnTo>
                    <a:pt x="753770" y="210032"/>
                  </a:lnTo>
                  <a:lnTo>
                    <a:pt x="788504" y="242519"/>
                  </a:lnTo>
                  <a:lnTo>
                    <a:pt x="831621" y="258775"/>
                  </a:lnTo>
                  <a:lnTo>
                    <a:pt x="855827" y="260807"/>
                  </a:lnTo>
                  <a:lnTo>
                    <a:pt x="879094" y="258902"/>
                  </a:lnTo>
                  <a:lnTo>
                    <a:pt x="920280" y="243687"/>
                  </a:lnTo>
                  <a:lnTo>
                    <a:pt x="954735" y="212318"/>
                  </a:lnTo>
                  <a:lnTo>
                    <a:pt x="968616" y="190385"/>
                  </a:lnTo>
                  <a:lnTo>
                    <a:pt x="932802" y="170688"/>
                  </a:lnTo>
                  <a:lnTo>
                    <a:pt x="927849" y="180200"/>
                  </a:lnTo>
                  <a:lnTo>
                    <a:pt x="921918" y="189039"/>
                  </a:lnTo>
                  <a:lnTo>
                    <a:pt x="883716" y="218135"/>
                  </a:lnTo>
                  <a:lnTo>
                    <a:pt x="856411" y="222618"/>
                  </a:lnTo>
                  <a:lnTo>
                    <a:pt x="840625" y="221157"/>
                  </a:lnTo>
                  <a:lnTo>
                    <a:pt x="800900" y="199339"/>
                  </a:lnTo>
                  <a:lnTo>
                    <a:pt x="779310" y="156362"/>
                  </a:lnTo>
                  <a:lnTo>
                    <a:pt x="777633" y="138468"/>
                  </a:lnTo>
                  <a:lnTo>
                    <a:pt x="970419" y="138468"/>
                  </a:lnTo>
                  <a:close/>
                </a:path>
                <a:path w="2994659" h="393700">
                  <a:moveTo>
                    <a:pt x="1284300" y="131305"/>
                  </a:moveTo>
                  <a:lnTo>
                    <a:pt x="1276172" y="81686"/>
                  </a:lnTo>
                  <a:lnTo>
                    <a:pt x="1251775" y="39090"/>
                  </a:lnTo>
                  <a:lnTo>
                    <a:pt x="1240129" y="27851"/>
                  </a:lnTo>
                  <a:lnTo>
                    <a:pt x="1240129" y="131305"/>
                  </a:lnTo>
                  <a:lnTo>
                    <a:pt x="1238783" y="149339"/>
                  </a:lnTo>
                  <a:lnTo>
                    <a:pt x="1218057" y="196049"/>
                  </a:lnTo>
                  <a:lnTo>
                    <a:pt x="1176870" y="220954"/>
                  </a:lnTo>
                  <a:lnTo>
                    <a:pt x="1159560" y="222618"/>
                  </a:lnTo>
                  <a:lnTo>
                    <a:pt x="1141933" y="220954"/>
                  </a:lnTo>
                  <a:lnTo>
                    <a:pt x="1099578" y="196049"/>
                  </a:lnTo>
                  <a:lnTo>
                    <a:pt x="1082421" y="166585"/>
                  </a:lnTo>
                  <a:lnTo>
                    <a:pt x="1082344" y="166446"/>
                  </a:lnTo>
                  <a:lnTo>
                    <a:pt x="1078128" y="149669"/>
                  </a:lnTo>
                  <a:lnTo>
                    <a:pt x="1078039" y="149339"/>
                  </a:lnTo>
                  <a:lnTo>
                    <a:pt x="1076642" y="131305"/>
                  </a:lnTo>
                  <a:lnTo>
                    <a:pt x="1076604" y="130708"/>
                  </a:lnTo>
                  <a:lnTo>
                    <a:pt x="1078141" y="110934"/>
                  </a:lnTo>
                  <a:lnTo>
                    <a:pt x="1078166" y="110604"/>
                  </a:lnTo>
                  <a:lnTo>
                    <a:pt x="1101674" y="63258"/>
                  </a:lnTo>
                  <a:lnTo>
                    <a:pt x="1140726" y="40576"/>
                  </a:lnTo>
                  <a:lnTo>
                    <a:pt x="1158963" y="38188"/>
                  </a:lnTo>
                  <a:lnTo>
                    <a:pt x="1174597" y="39763"/>
                  </a:lnTo>
                  <a:lnTo>
                    <a:pt x="1215669" y="63258"/>
                  </a:lnTo>
                  <a:lnTo>
                    <a:pt x="1233944" y="92659"/>
                  </a:lnTo>
                  <a:lnTo>
                    <a:pt x="1234020" y="92798"/>
                  </a:lnTo>
                  <a:lnTo>
                    <a:pt x="1238516" y="110604"/>
                  </a:lnTo>
                  <a:lnTo>
                    <a:pt x="1238605" y="110934"/>
                  </a:lnTo>
                  <a:lnTo>
                    <a:pt x="1240091" y="130708"/>
                  </a:lnTo>
                  <a:lnTo>
                    <a:pt x="1240129" y="131305"/>
                  </a:lnTo>
                  <a:lnTo>
                    <a:pt x="1240129" y="27851"/>
                  </a:lnTo>
                  <a:lnTo>
                    <a:pt x="1234071" y="21996"/>
                  </a:lnTo>
                  <a:lnTo>
                    <a:pt x="1213497" y="9766"/>
                  </a:lnTo>
                  <a:lnTo>
                    <a:pt x="1190358" y="2527"/>
                  </a:lnTo>
                  <a:lnTo>
                    <a:pt x="1191056" y="2527"/>
                  </a:lnTo>
                  <a:lnTo>
                    <a:pt x="1163739" y="0"/>
                  </a:lnTo>
                  <a:lnTo>
                    <a:pt x="1138974" y="2527"/>
                  </a:lnTo>
                  <a:lnTo>
                    <a:pt x="1116596" y="10147"/>
                  </a:lnTo>
                  <a:lnTo>
                    <a:pt x="1096594" y="22821"/>
                  </a:lnTo>
                  <a:lnTo>
                    <a:pt x="1079004" y="40576"/>
                  </a:lnTo>
                  <a:lnTo>
                    <a:pt x="1079004" y="5969"/>
                  </a:lnTo>
                  <a:lnTo>
                    <a:pt x="1036015" y="5969"/>
                  </a:lnTo>
                  <a:lnTo>
                    <a:pt x="1036015" y="393319"/>
                  </a:lnTo>
                  <a:lnTo>
                    <a:pt x="1079004" y="393319"/>
                  </a:lnTo>
                  <a:lnTo>
                    <a:pt x="1079004" y="219036"/>
                  </a:lnTo>
                  <a:lnTo>
                    <a:pt x="1096492" y="237312"/>
                  </a:lnTo>
                  <a:lnTo>
                    <a:pt x="1116736" y="250367"/>
                  </a:lnTo>
                  <a:lnTo>
                    <a:pt x="1139748" y="258191"/>
                  </a:lnTo>
                  <a:lnTo>
                    <a:pt x="1165529" y="260807"/>
                  </a:lnTo>
                  <a:lnTo>
                    <a:pt x="1191298" y="258432"/>
                  </a:lnTo>
                  <a:lnTo>
                    <a:pt x="1234579" y="239496"/>
                  </a:lnTo>
                  <a:lnTo>
                    <a:pt x="1266177" y="202971"/>
                  </a:lnTo>
                  <a:lnTo>
                    <a:pt x="1282280" y="157175"/>
                  </a:lnTo>
                  <a:lnTo>
                    <a:pt x="1284300" y="131305"/>
                  </a:lnTo>
                  <a:close/>
                </a:path>
                <a:path w="2994659" h="393700">
                  <a:moveTo>
                    <a:pt x="1571447" y="138468"/>
                  </a:moveTo>
                  <a:lnTo>
                    <a:pt x="1570659" y="111150"/>
                  </a:lnTo>
                  <a:lnTo>
                    <a:pt x="1569224" y="102654"/>
                  </a:lnTo>
                  <a:lnTo>
                    <a:pt x="1566519" y="86537"/>
                  </a:lnTo>
                  <a:lnTo>
                    <a:pt x="1548155" y="45351"/>
                  </a:lnTo>
                  <a:lnTo>
                    <a:pt x="1527263" y="23431"/>
                  </a:lnTo>
                  <a:lnTo>
                    <a:pt x="1527263" y="102654"/>
                  </a:lnTo>
                  <a:lnTo>
                    <a:pt x="1381645" y="102654"/>
                  </a:lnTo>
                  <a:lnTo>
                    <a:pt x="1397698" y="66116"/>
                  </a:lnTo>
                  <a:lnTo>
                    <a:pt x="1429169" y="42748"/>
                  </a:lnTo>
                  <a:lnTo>
                    <a:pt x="1454454" y="38188"/>
                  </a:lnTo>
                  <a:lnTo>
                    <a:pt x="1468170" y="39331"/>
                  </a:lnTo>
                  <a:lnTo>
                    <a:pt x="1467853" y="39331"/>
                  </a:lnTo>
                  <a:lnTo>
                    <a:pt x="1480045" y="42595"/>
                  </a:lnTo>
                  <a:lnTo>
                    <a:pt x="1510995" y="65328"/>
                  </a:lnTo>
                  <a:lnTo>
                    <a:pt x="1527263" y="102654"/>
                  </a:lnTo>
                  <a:lnTo>
                    <a:pt x="1527263" y="23431"/>
                  </a:lnTo>
                  <a:lnTo>
                    <a:pt x="1508912" y="11341"/>
                  </a:lnTo>
                  <a:lnTo>
                    <a:pt x="1483588" y="2832"/>
                  </a:lnTo>
                  <a:lnTo>
                    <a:pt x="1454454" y="0"/>
                  </a:lnTo>
                  <a:lnTo>
                    <a:pt x="1428394" y="2324"/>
                  </a:lnTo>
                  <a:lnTo>
                    <a:pt x="1384693" y="20980"/>
                  </a:lnTo>
                  <a:lnTo>
                    <a:pt x="1352791" y="57162"/>
                  </a:lnTo>
                  <a:lnTo>
                    <a:pt x="1336522" y="104165"/>
                  </a:lnTo>
                  <a:lnTo>
                    <a:pt x="1334490" y="131305"/>
                  </a:lnTo>
                  <a:lnTo>
                    <a:pt x="1336751" y="161531"/>
                  </a:lnTo>
                  <a:lnTo>
                    <a:pt x="1354797" y="210032"/>
                  </a:lnTo>
                  <a:lnTo>
                    <a:pt x="1389532" y="242519"/>
                  </a:lnTo>
                  <a:lnTo>
                    <a:pt x="1432661" y="258775"/>
                  </a:lnTo>
                  <a:lnTo>
                    <a:pt x="1456855" y="260807"/>
                  </a:lnTo>
                  <a:lnTo>
                    <a:pt x="1480134" y="258902"/>
                  </a:lnTo>
                  <a:lnTo>
                    <a:pt x="1521307" y="243687"/>
                  </a:lnTo>
                  <a:lnTo>
                    <a:pt x="1555762" y="212318"/>
                  </a:lnTo>
                  <a:lnTo>
                    <a:pt x="1569643" y="190385"/>
                  </a:lnTo>
                  <a:lnTo>
                    <a:pt x="1533829" y="170688"/>
                  </a:lnTo>
                  <a:lnTo>
                    <a:pt x="1528876" y="180200"/>
                  </a:lnTo>
                  <a:lnTo>
                    <a:pt x="1522945" y="189039"/>
                  </a:lnTo>
                  <a:lnTo>
                    <a:pt x="1484744" y="218135"/>
                  </a:lnTo>
                  <a:lnTo>
                    <a:pt x="1457439" y="222618"/>
                  </a:lnTo>
                  <a:lnTo>
                    <a:pt x="1441653" y="221157"/>
                  </a:lnTo>
                  <a:lnTo>
                    <a:pt x="1401927" y="199339"/>
                  </a:lnTo>
                  <a:lnTo>
                    <a:pt x="1380337" y="156362"/>
                  </a:lnTo>
                  <a:lnTo>
                    <a:pt x="1378661" y="138468"/>
                  </a:lnTo>
                  <a:lnTo>
                    <a:pt x="1571447" y="138468"/>
                  </a:lnTo>
                  <a:close/>
                </a:path>
                <a:path w="2994659" h="393700">
                  <a:moveTo>
                    <a:pt x="1832851" y="183807"/>
                  </a:moveTo>
                  <a:lnTo>
                    <a:pt x="1815757" y="200787"/>
                  </a:lnTo>
                  <a:lnTo>
                    <a:pt x="1796732" y="212915"/>
                  </a:lnTo>
                  <a:lnTo>
                    <a:pt x="1775764" y="220179"/>
                  </a:lnTo>
                  <a:lnTo>
                    <a:pt x="1752866" y="222605"/>
                  </a:lnTo>
                  <a:lnTo>
                    <a:pt x="1735594" y="221081"/>
                  </a:lnTo>
                  <a:lnTo>
                    <a:pt x="1691398" y="198145"/>
                  </a:lnTo>
                  <a:lnTo>
                    <a:pt x="1667332" y="151028"/>
                  </a:lnTo>
                  <a:lnTo>
                    <a:pt x="1665732" y="130695"/>
                  </a:lnTo>
                  <a:lnTo>
                    <a:pt x="1667332" y="110350"/>
                  </a:lnTo>
                  <a:lnTo>
                    <a:pt x="1691398" y="62941"/>
                  </a:lnTo>
                  <a:lnTo>
                    <a:pt x="1735937" y="39738"/>
                  </a:lnTo>
                  <a:lnTo>
                    <a:pt x="1753476" y="38188"/>
                  </a:lnTo>
                  <a:lnTo>
                    <a:pt x="1776450" y="40500"/>
                  </a:lnTo>
                  <a:lnTo>
                    <a:pt x="1797037" y="47434"/>
                  </a:lnTo>
                  <a:lnTo>
                    <a:pt x="1815249" y="59004"/>
                  </a:lnTo>
                  <a:lnTo>
                    <a:pt x="1831060" y="75184"/>
                  </a:lnTo>
                  <a:lnTo>
                    <a:pt x="1831060" y="23863"/>
                  </a:lnTo>
                  <a:lnTo>
                    <a:pt x="1813496" y="13411"/>
                  </a:lnTo>
                  <a:lnTo>
                    <a:pt x="1794802" y="5956"/>
                  </a:lnTo>
                  <a:lnTo>
                    <a:pt x="1774990" y="1485"/>
                  </a:lnTo>
                  <a:lnTo>
                    <a:pt x="1754060" y="0"/>
                  </a:lnTo>
                  <a:lnTo>
                    <a:pt x="1726641" y="2324"/>
                  </a:lnTo>
                  <a:lnTo>
                    <a:pt x="1679206" y="20980"/>
                  </a:lnTo>
                  <a:lnTo>
                    <a:pt x="1642719" y="57162"/>
                  </a:lnTo>
                  <a:lnTo>
                    <a:pt x="1623910" y="104152"/>
                  </a:lnTo>
                  <a:lnTo>
                    <a:pt x="1621561" y="131305"/>
                  </a:lnTo>
                  <a:lnTo>
                    <a:pt x="1623885" y="158140"/>
                  </a:lnTo>
                  <a:lnTo>
                    <a:pt x="1642541" y="204546"/>
                  </a:lnTo>
                  <a:lnTo>
                    <a:pt x="1678800" y="240157"/>
                  </a:lnTo>
                  <a:lnTo>
                    <a:pt x="1726399" y="258508"/>
                  </a:lnTo>
                  <a:lnTo>
                    <a:pt x="1754060" y="260807"/>
                  </a:lnTo>
                  <a:lnTo>
                    <a:pt x="1775320" y="259207"/>
                  </a:lnTo>
                  <a:lnTo>
                    <a:pt x="1795538" y="254393"/>
                  </a:lnTo>
                  <a:lnTo>
                    <a:pt x="1814715" y="246367"/>
                  </a:lnTo>
                  <a:lnTo>
                    <a:pt x="1832851" y="235153"/>
                  </a:lnTo>
                  <a:lnTo>
                    <a:pt x="1832851" y="183807"/>
                  </a:lnTo>
                  <a:close/>
                </a:path>
                <a:path w="2994659" h="393700">
                  <a:moveTo>
                    <a:pt x="2060790" y="5981"/>
                  </a:moveTo>
                  <a:lnTo>
                    <a:pt x="1862645" y="5981"/>
                  </a:lnTo>
                  <a:lnTo>
                    <a:pt x="1862645" y="45351"/>
                  </a:lnTo>
                  <a:lnTo>
                    <a:pt x="1940229" y="45351"/>
                  </a:lnTo>
                  <a:lnTo>
                    <a:pt x="1940229" y="253631"/>
                  </a:lnTo>
                  <a:lnTo>
                    <a:pt x="1983206" y="253631"/>
                  </a:lnTo>
                  <a:lnTo>
                    <a:pt x="1983206" y="45351"/>
                  </a:lnTo>
                  <a:lnTo>
                    <a:pt x="2060790" y="45351"/>
                  </a:lnTo>
                  <a:lnTo>
                    <a:pt x="2060790" y="5981"/>
                  </a:lnTo>
                  <a:close/>
                </a:path>
                <a:path w="2994659" h="393700">
                  <a:moveTo>
                    <a:pt x="2338921" y="5956"/>
                  </a:moveTo>
                  <a:lnTo>
                    <a:pt x="2298331" y="5956"/>
                  </a:lnTo>
                  <a:lnTo>
                    <a:pt x="2298331" y="130098"/>
                  </a:lnTo>
                  <a:lnTo>
                    <a:pt x="2296934" y="148755"/>
                  </a:lnTo>
                  <a:lnTo>
                    <a:pt x="2275954" y="195745"/>
                  </a:lnTo>
                  <a:lnTo>
                    <a:pt x="2233638" y="220980"/>
                  </a:lnTo>
                  <a:lnTo>
                    <a:pt x="2233218" y="220980"/>
                  </a:lnTo>
                  <a:lnTo>
                    <a:pt x="2215972" y="222605"/>
                  </a:lnTo>
                  <a:lnTo>
                    <a:pt x="2168461" y="208013"/>
                  </a:lnTo>
                  <a:lnTo>
                    <a:pt x="2140242" y="166878"/>
                  </a:lnTo>
                  <a:lnTo>
                    <a:pt x="2134844" y="130098"/>
                  </a:lnTo>
                  <a:lnTo>
                    <a:pt x="2134793" y="129501"/>
                  </a:lnTo>
                  <a:lnTo>
                    <a:pt x="2140686" y="91224"/>
                  </a:lnTo>
                  <a:lnTo>
                    <a:pt x="2170811" y="51790"/>
                  </a:lnTo>
                  <a:lnTo>
                    <a:pt x="2215972" y="38188"/>
                  </a:lnTo>
                  <a:lnTo>
                    <a:pt x="2231694" y="39700"/>
                  </a:lnTo>
                  <a:lnTo>
                    <a:pt x="2273262" y="62052"/>
                  </a:lnTo>
                  <a:lnTo>
                    <a:pt x="2296769" y="109283"/>
                  </a:lnTo>
                  <a:lnTo>
                    <a:pt x="2298331" y="130098"/>
                  </a:lnTo>
                  <a:lnTo>
                    <a:pt x="2298331" y="5956"/>
                  </a:lnTo>
                  <a:lnTo>
                    <a:pt x="2295944" y="5956"/>
                  </a:lnTo>
                  <a:lnTo>
                    <a:pt x="2295944" y="41173"/>
                  </a:lnTo>
                  <a:lnTo>
                    <a:pt x="2293137" y="38188"/>
                  </a:lnTo>
                  <a:lnTo>
                    <a:pt x="2279002" y="23152"/>
                  </a:lnTo>
                  <a:lnTo>
                    <a:pt x="2259241" y="10287"/>
                  </a:lnTo>
                  <a:lnTo>
                    <a:pt x="2236635" y="2565"/>
                  </a:lnTo>
                  <a:lnTo>
                    <a:pt x="2211197" y="0"/>
                  </a:lnTo>
                  <a:lnTo>
                    <a:pt x="2186813" y="2146"/>
                  </a:lnTo>
                  <a:lnTo>
                    <a:pt x="2143988" y="19291"/>
                  </a:lnTo>
                  <a:lnTo>
                    <a:pt x="2110270" y="53124"/>
                  </a:lnTo>
                  <a:lnTo>
                    <a:pt x="2092807" y="100723"/>
                  </a:lnTo>
                  <a:lnTo>
                    <a:pt x="2090623" y="129501"/>
                  </a:lnTo>
                  <a:lnTo>
                    <a:pt x="2092820" y="158826"/>
                  </a:lnTo>
                  <a:lnTo>
                    <a:pt x="2110435" y="207175"/>
                  </a:lnTo>
                  <a:lnTo>
                    <a:pt x="2144382" y="241338"/>
                  </a:lnTo>
                  <a:lnTo>
                    <a:pt x="2187054" y="258635"/>
                  </a:lnTo>
                  <a:lnTo>
                    <a:pt x="2211197" y="260807"/>
                  </a:lnTo>
                  <a:lnTo>
                    <a:pt x="2236178" y="258191"/>
                  </a:lnTo>
                  <a:lnTo>
                    <a:pt x="2258644" y="250367"/>
                  </a:lnTo>
                  <a:lnTo>
                    <a:pt x="2278557" y="237312"/>
                  </a:lnTo>
                  <a:lnTo>
                    <a:pt x="2292540" y="222605"/>
                  </a:lnTo>
                  <a:lnTo>
                    <a:pt x="2295944" y="219024"/>
                  </a:lnTo>
                  <a:lnTo>
                    <a:pt x="2295944" y="253644"/>
                  </a:lnTo>
                  <a:lnTo>
                    <a:pt x="2338921" y="253644"/>
                  </a:lnTo>
                  <a:lnTo>
                    <a:pt x="2338921" y="219024"/>
                  </a:lnTo>
                  <a:lnTo>
                    <a:pt x="2338921" y="41173"/>
                  </a:lnTo>
                  <a:lnTo>
                    <a:pt x="2338921" y="5956"/>
                  </a:lnTo>
                  <a:close/>
                </a:path>
                <a:path w="2994659" h="393700">
                  <a:moveTo>
                    <a:pt x="2766199" y="130695"/>
                  </a:moveTo>
                  <a:lnTo>
                    <a:pt x="2756954" y="78930"/>
                  </a:lnTo>
                  <a:lnTo>
                    <a:pt x="2730195" y="38188"/>
                  </a:lnTo>
                  <a:lnTo>
                    <a:pt x="2722041" y="31140"/>
                  </a:lnTo>
                  <a:lnTo>
                    <a:pt x="2722041" y="130695"/>
                  </a:lnTo>
                  <a:lnTo>
                    <a:pt x="2720429" y="151028"/>
                  </a:lnTo>
                  <a:lnTo>
                    <a:pt x="2696375" y="198132"/>
                  </a:lnTo>
                  <a:lnTo>
                    <a:pt x="2652115" y="221094"/>
                  </a:lnTo>
                  <a:lnTo>
                    <a:pt x="2634907" y="222605"/>
                  </a:lnTo>
                  <a:lnTo>
                    <a:pt x="2617927" y="221094"/>
                  </a:lnTo>
                  <a:lnTo>
                    <a:pt x="2574620" y="198437"/>
                  </a:lnTo>
                  <a:lnTo>
                    <a:pt x="2551125" y="151269"/>
                  </a:lnTo>
                  <a:lnTo>
                    <a:pt x="2549563" y="130695"/>
                  </a:lnTo>
                  <a:lnTo>
                    <a:pt x="2551112" y="110350"/>
                  </a:lnTo>
                  <a:lnTo>
                    <a:pt x="2574328" y="62941"/>
                  </a:lnTo>
                  <a:lnTo>
                    <a:pt x="2617698" y="39738"/>
                  </a:lnTo>
                  <a:lnTo>
                    <a:pt x="2634907" y="38188"/>
                  </a:lnTo>
                  <a:lnTo>
                    <a:pt x="2652420" y="39738"/>
                  </a:lnTo>
                  <a:lnTo>
                    <a:pt x="2696680" y="62941"/>
                  </a:lnTo>
                  <a:lnTo>
                    <a:pt x="2720454" y="110350"/>
                  </a:lnTo>
                  <a:lnTo>
                    <a:pt x="2722041" y="130695"/>
                  </a:lnTo>
                  <a:lnTo>
                    <a:pt x="2722041" y="31140"/>
                  </a:lnTo>
                  <a:lnTo>
                    <a:pt x="2709430" y="20802"/>
                  </a:lnTo>
                  <a:lnTo>
                    <a:pt x="2687116" y="9245"/>
                  </a:lnTo>
                  <a:lnTo>
                    <a:pt x="2662288" y="2311"/>
                  </a:lnTo>
                  <a:lnTo>
                    <a:pt x="2634907" y="0"/>
                  </a:lnTo>
                  <a:lnTo>
                    <a:pt x="2607119" y="2311"/>
                  </a:lnTo>
                  <a:lnTo>
                    <a:pt x="2560256" y="20802"/>
                  </a:lnTo>
                  <a:lnTo>
                    <a:pt x="2528811" y="52133"/>
                  </a:lnTo>
                  <a:lnTo>
                    <a:pt x="2512098" y="87350"/>
                  </a:lnTo>
                  <a:lnTo>
                    <a:pt x="2507767" y="107416"/>
                  </a:lnTo>
                  <a:lnTo>
                    <a:pt x="2463025" y="107416"/>
                  </a:lnTo>
                  <a:lnTo>
                    <a:pt x="2463025" y="5956"/>
                  </a:lnTo>
                  <a:lnTo>
                    <a:pt x="2420035" y="5956"/>
                  </a:lnTo>
                  <a:lnTo>
                    <a:pt x="2420035" y="253644"/>
                  </a:lnTo>
                  <a:lnTo>
                    <a:pt x="2463025" y="253644"/>
                  </a:lnTo>
                  <a:lnTo>
                    <a:pt x="2463025" y="146812"/>
                  </a:lnTo>
                  <a:lnTo>
                    <a:pt x="2505392" y="146812"/>
                  </a:lnTo>
                  <a:lnTo>
                    <a:pt x="2522169" y="198843"/>
                  </a:lnTo>
                  <a:lnTo>
                    <a:pt x="2553093" y="234619"/>
                  </a:lnTo>
                  <a:lnTo>
                    <a:pt x="2604135" y="257898"/>
                  </a:lnTo>
                  <a:lnTo>
                    <a:pt x="2634907" y="260807"/>
                  </a:lnTo>
                  <a:lnTo>
                    <a:pt x="2662047" y="258495"/>
                  </a:lnTo>
                  <a:lnTo>
                    <a:pt x="2686748" y="251561"/>
                  </a:lnTo>
                  <a:lnTo>
                    <a:pt x="2709037" y="240004"/>
                  </a:lnTo>
                  <a:lnTo>
                    <a:pt x="2728912" y="223812"/>
                  </a:lnTo>
                  <a:lnTo>
                    <a:pt x="2729903" y="222605"/>
                  </a:lnTo>
                  <a:lnTo>
                    <a:pt x="2745232" y="204114"/>
                  </a:lnTo>
                  <a:lnTo>
                    <a:pt x="2756878" y="182029"/>
                  </a:lnTo>
                  <a:lnTo>
                    <a:pt x="2763875" y="157556"/>
                  </a:lnTo>
                  <a:lnTo>
                    <a:pt x="2766199" y="130695"/>
                  </a:lnTo>
                  <a:close/>
                </a:path>
                <a:path w="2994659" h="393700">
                  <a:moveTo>
                    <a:pt x="2994266" y="5981"/>
                  </a:moveTo>
                  <a:lnTo>
                    <a:pt x="2796121" y="5981"/>
                  </a:lnTo>
                  <a:lnTo>
                    <a:pt x="2796121" y="45351"/>
                  </a:lnTo>
                  <a:lnTo>
                    <a:pt x="2873705" y="45351"/>
                  </a:lnTo>
                  <a:lnTo>
                    <a:pt x="2873705" y="253631"/>
                  </a:lnTo>
                  <a:lnTo>
                    <a:pt x="2916682" y="253631"/>
                  </a:lnTo>
                  <a:lnTo>
                    <a:pt x="2916682" y="45351"/>
                  </a:lnTo>
                  <a:lnTo>
                    <a:pt x="2994266" y="45351"/>
                  </a:lnTo>
                  <a:lnTo>
                    <a:pt x="2994266" y="598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3163" y="5790326"/>
              <a:ext cx="182633" cy="247688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1211148" y="5784373"/>
              <a:ext cx="2164080" cy="260985"/>
            </a:xfrm>
            <a:custGeom>
              <a:avLst/>
              <a:gdLst/>
              <a:ahLst/>
              <a:cxnLst/>
              <a:rect l="l" t="t" r="r" b="b"/>
              <a:pathLst>
                <a:path w="2164079" h="260985">
                  <a:moveTo>
                    <a:pt x="198158" y="5981"/>
                  </a:moveTo>
                  <a:lnTo>
                    <a:pt x="0" y="5981"/>
                  </a:lnTo>
                  <a:lnTo>
                    <a:pt x="0" y="45351"/>
                  </a:lnTo>
                  <a:lnTo>
                    <a:pt x="77597" y="45351"/>
                  </a:lnTo>
                  <a:lnTo>
                    <a:pt x="77597" y="253631"/>
                  </a:lnTo>
                  <a:lnTo>
                    <a:pt x="120561" y="253631"/>
                  </a:lnTo>
                  <a:lnTo>
                    <a:pt x="120561" y="45351"/>
                  </a:lnTo>
                  <a:lnTo>
                    <a:pt x="198158" y="45351"/>
                  </a:lnTo>
                  <a:lnTo>
                    <a:pt x="198158" y="5981"/>
                  </a:lnTo>
                  <a:close/>
                </a:path>
                <a:path w="2164079" h="260985">
                  <a:moveTo>
                    <a:pt x="490601" y="130695"/>
                  </a:moveTo>
                  <a:lnTo>
                    <a:pt x="481266" y="78930"/>
                  </a:lnTo>
                  <a:lnTo>
                    <a:pt x="454279" y="38188"/>
                  </a:lnTo>
                  <a:lnTo>
                    <a:pt x="446430" y="31407"/>
                  </a:lnTo>
                  <a:lnTo>
                    <a:pt x="446430" y="130695"/>
                  </a:lnTo>
                  <a:lnTo>
                    <a:pt x="444817" y="151028"/>
                  </a:lnTo>
                  <a:lnTo>
                    <a:pt x="420763" y="198145"/>
                  </a:lnTo>
                  <a:lnTo>
                    <a:pt x="376555" y="221081"/>
                  </a:lnTo>
                  <a:lnTo>
                    <a:pt x="359295" y="222618"/>
                  </a:lnTo>
                  <a:lnTo>
                    <a:pt x="342011" y="221081"/>
                  </a:lnTo>
                  <a:lnTo>
                    <a:pt x="297815" y="198145"/>
                  </a:lnTo>
                  <a:lnTo>
                    <a:pt x="273761" y="151028"/>
                  </a:lnTo>
                  <a:lnTo>
                    <a:pt x="272148" y="130695"/>
                  </a:lnTo>
                  <a:lnTo>
                    <a:pt x="273735" y="110350"/>
                  </a:lnTo>
                  <a:lnTo>
                    <a:pt x="297510" y="62953"/>
                  </a:lnTo>
                  <a:lnTo>
                    <a:pt x="341769" y="39738"/>
                  </a:lnTo>
                  <a:lnTo>
                    <a:pt x="359295" y="38188"/>
                  </a:lnTo>
                  <a:lnTo>
                    <a:pt x="377024" y="39738"/>
                  </a:lnTo>
                  <a:lnTo>
                    <a:pt x="376859" y="39738"/>
                  </a:lnTo>
                  <a:lnTo>
                    <a:pt x="393077" y="44386"/>
                  </a:lnTo>
                  <a:lnTo>
                    <a:pt x="432155" y="76098"/>
                  </a:lnTo>
                  <a:lnTo>
                    <a:pt x="446430" y="130695"/>
                  </a:lnTo>
                  <a:lnTo>
                    <a:pt x="446430" y="31407"/>
                  </a:lnTo>
                  <a:lnTo>
                    <a:pt x="433425" y="20802"/>
                  </a:lnTo>
                  <a:lnTo>
                    <a:pt x="411137" y="9245"/>
                  </a:lnTo>
                  <a:lnTo>
                    <a:pt x="386422" y="2311"/>
                  </a:lnTo>
                  <a:lnTo>
                    <a:pt x="359295" y="0"/>
                  </a:lnTo>
                  <a:lnTo>
                    <a:pt x="332143" y="2311"/>
                  </a:lnTo>
                  <a:lnTo>
                    <a:pt x="285140" y="20802"/>
                  </a:lnTo>
                  <a:lnTo>
                    <a:pt x="248958" y="56730"/>
                  </a:lnTo>
                  <a:lnTo>
                    <a:pt x="230314" y="103581"/>
                  </a:lnTo>
                  <a:lnTo>
                    <a:pt x="227990" y="130695"/>
                  </a:lnTo>
                  <a:lnTo>
                    <a:pt x="230314" y="157556"/>
                  </a:lnTo>
                  <a:lnTo>
                    <a:pt x="248958" y="204114"/>
                  </a:lnTo>
                  <a:lnTo>
                    <a:pt x="285140" y="240004"/>
                  </a:lnTo>
                  <a:lnTo>
                    <a:pt x="332143" y="258495"/>
                  </a:lnTo>
                  <a:lnTo>
                    <a:pt x="359295" y="260807"/>
                  </a:lnTo>
                  <a:lnTo>
                    <a:pt x="386422" y="258495"/>
                  </a:lnTo>
                  <a:lnTo>
                    <a:pt x="433425" y="240004"/>
                  </a:lnTo>
                  <a:lnTo>
                    <a:pt x="469607" y="204114"/>
                  </a:lnTo>
                  <a:lnTo>
                    <a:pt x="488264" y="157556"/>
                  </a:lnTo>
                  <a:lnTo>
                    <a:pt x="490601" y="130695"/>
                  </a:lnTo>
                  <a:close/>
                </a:path>
                <a:path w="2164079" h="260985">
                  <a:moveTo>
                    <a:pt x="670826" y="104432"/>
                  </a:moveTo>
                  <a:lnTo>
                    <a:pt x="539521" y="104432"/>
                  </a:lnTo>
                  <a:lnTo>
                    <a:pt x="539521" y="148602"/>
                  </a:lnTo>
                  <a:lnTo>
                    <a:pt x="670826" y="148602"/>
                  </a:lnTo>
                  <a:lnTo>
                    <a:pt x="670826" y="104432"/>
                  </a:lnTo>
                  <a:close/>
                </a:path>
                <a:path w="2164079" h="260985">
                  <a:moveTo>
                    <a:pt x="897623" y="5981"/>
                  </a:moveTo>
                  <a:lnTo>
                    <a:pt x="699465" y="5981"/>
                  </a:lnTo>
                  <a:lnTo>
                    <a:pt x="699465" y="45351"/>
                  </a:lnTo>
                  <a:lnTo>
                    <a:pt x="777062" y="45351"/>
                  </a:lnTo>
                  <a:lnTo>
                    <a:pt x="777062" y="253631"/>
                  </a:lnTo>
                  <a:lnTo>
                    <a:pt x="820026" y="253631"/>
                  </a:lnTo>
                  <a:lnTo>
                    <a:pt x="820026" y="45351"/>
                  </a:lnTo>
                  <a:lnTo>
                    <a:pt x="897623" y="45351"/>
                  </a:lnTo>
                  <a:lnTo>
                    <a:pt x="897623" y="5981"/>
                  </a:lnTo>
                  <a:close/>
                </a:path>
                <a:path w="2164079" h="260985">
                  <a:moveTo>
                    <a:pt x="1190078" y="130695"/>
                  </a:moveTo>
                  <a:lnTo>
                    <a:pt x="1187754" y="103581"/>
                  </a:lnTo>
                  <a:lnTo>
                    <a:pt x="1180757" y="78930"/>
                  </a:lnTo>
                  <a:lnTo>
                    <a:pt x="1169098" y="56730"/>
                  </a:lnTo>
                  <a:lnTo>
                    <a:pt x="1153756" y="38188"/>
                  </a:lnTo>
                  <a:lnTo>
                    <a:pt x="1152779" y="36995"/>
                  </a:lnTo>
                  <a:lnTo>
                    <a:pt x="1145921" y="31407"/>
                  </a:lnTo>
                  <a:lnTo>
                    <a:pt x="1145921" y="130695"/>
                  </a:lnTo>
                  <a:lnTo>
                    <a:pt x="1144308" y="151028"/>
                  </a:lnTo>
                  <a:lnTo>
                    <a:pt x="1120254" y="198145"/>
                  </a:lnTo>
                  <a:lnTo>
                    <a:pt x="1076045" y="221081"/>
                  </a:lnTo>
                  <a:lnTo>
                    <a:pt x="1058773" y="222618"/>
                  </a:lnTo>
                  <a:lnTo>
                    <a:pt x="1041501" y="221081"/>
                  </a:lnTo>
                  <a:lnTo>
                    <a:pt x="997305" y="198145"/>
                  </a:lnTo>
                  <a:lnTo>
                    <a:pt x="973239" y="151028"/>
                  </a:lnTo>
                  <a:lnTo>
                    <a:pt x="971638" y="130695"/>
                  </a:lnTo>
                  <a:lnTo>
                    <a:pt x="973226" y="110350"/>
                  </a:lnTo>
                  <a:lnTo>
                    <a:pt x="997000" y="62953"/>
                  </a:lnTo>
                  <a:lnTo>
                    <a:pt x="1041260" y="39738"/>
                  </a:lnTo>
                  <a:lnTo>
                    <a:pt x="1058773" y="38188"/>
                  </a:lnTo>
                  <a:lnTo>
                    <a:pt x="1076350" y="39738"/>
                  </a:lnTo>
                  <a:lnTo>
                    <a:pt x="1120559" y="62661"/>
                  </a:lnTo>
                  <a:lnTo>
                    <a:pt x="1144333" y="110109"/>
                  </a:lnTo>
                  <a:lnTo>
                    <a:pt x="1145921" y="130695"/>
                  </a:lnTo>
                  <a:lnTo>
                    <a:pt x="1145921" y="31407"/>
                  </a:lnTo>
                  <a:lnTo>
                    <a:pt x="1132916" y="20802"/>
                  </a:lnTo>
                  <a:lnTo>
                    <a:pt x="1110627" y="9245"/>
                  </a:lnTo>
                  <a:lnTo>
                    <a:pt x="1085913" y="2311"/>
                  </a:lnTo>
                  <a:lnTo>
                    <a:pt x="1058773" y="0"/>
                  </a:lnTo>
                  <a:lnTo>
                    <a:pt x="1031633" y="2311"/>
                  </a:lnTo>
                  <a:lnTo>
                    <a:pt x="984631" y="20802"/>
                  </a:lnTo>
                  <a:lnTo>
                    <a:pt x="948448" y="56730"/>
                  </a:lnTo>
                  <a:lnTo>
                    <a:pt x="929805" y="103581"/>
                  </a:lnTo>
                  <a:lnTo>
                    <a:pt x="927468" y="130695"/>
                  </a:lnTo>
                  <a:lnTo>
                    <a:pt x="929805" y="157556"/>
                  </a:lnTo>
                  <a:lnTo>
                    <a:pt x="948448" y="204114"/>
                  </a:lnTo>
                  <a:lnTo>
                    <a:pt x="984631" y="240004"/>
                  </a:lnTo>
                  <a:lnTo>
                    <a:pt x="1031633" y="258495"/>
                  </a:lnTo>
                  <a:lnTo>
                    <a:pt x="1058773" y="260807"/>
                  </a:lnTo>
                  <a:lnTo>
                    <a:pt x="1085913" y="258495"/>
                  </a:lnTo>
                  <a:lnTo>
                    <a:pt x="1132916" y="240004"/>
                  </a:lnTo>
                  <a:lnTo>
                    <a:pt x="1169098" y="204114"/>
                  </a:lnTo>
                  <a:lnTo>
                    <a:pt x="1187754" y="157556"/>
                  </a:lnTo>
                  <a:lnTo>
                    <a:pt x="1190078" y="130695"/>
                  </a:lnTo>
                  <a:close/>
                </a:path>
                <a:path w="2164079" h="260985">
                  <a:moveTo>
                    <a:pt x="1580984" y="177850"/>
                  </a:moveTo>
                  <a:lnTo>
                    <a:pt x="1563687" y="132486"/>
                  </a:lnTo>
                  <a:lnTo>
                    <a:pt x="1535036" y="116370"/>
                  </a:lnTo>
                  <a:lnTo>
                    <a:pt x="1547304" y="106641"/>
                  </a:lnTo>
                  <a:lnTo>
                    <a:pt x="1556067" y="94742"/>
                  </a:lnTo>
                  <a:lnTo>
                    <a:pt x="1561338" y="80683"/>
                  </a:lnTo>
                  <a:lnTo>
                    <a:pt x="1563090" y="64452"/>
                  </a:lnTo>
                  <a:lnTo>
                    <a:pt x="1561744" y="50761"/>
                  </a:lnTo>
                  <a:lnTo>
                    <a:pt x="1541602" y="17297"/>
                  </a:lnTo>
                  <a:lnTo>
                    <a:pt x="1500860" y="1079"/>
                  </a:lnTo>
                  <a:lnTo>
                    <a:pt x="1483093" y="0"/>
                  </a:lnTo>
                  <a:lnTo>
                    <a:pt x="1468069" y="863"/>
                  </a:lnTo>
                  <a:lnTo>
                    <a:pt x="1428800" y="13716"/>
                  </a:lnTo>
                  <a:lnTo>
                    <a:pt x="1397152" y="44754"/>
                  </a:lnTo>
                  <a:lnTo>
                    <a:pt x="1427010" y="69227"/>
                  </a:lnTo>
                  <a:lnTo>
                    <a:pt x="1430959" y="62966"/>
                  </a:lnTo>
                  <a:lnTo>
                    <a:pt x="1435658" y="57289"/>
                  </a:lnTo>
                  <a:lnTo>
                    <a:pt x="1472247" y="38785"/>
                  </a:lnTo>
                  <a:lnTo>
                    <a:pt x="1481315" y="38188"/>
                  </a:lnTo>
                  <a:lnTo>
                    <a:pt x="1491348" y="38747"/>
                  </a:lnTo>
                  <a:lnTo>
                    <a:pt x="1523022" y="64935"/>
                  </a:lnTo>
                  <a:lnTo>
                    <a:pt x="1523695" y="72809"/>
                  </a:lnTo>
                  <a:lnTo>
                    <a:pt x="1522869" y="79590"/>
                  </a:lnTo>
                  <a:lnTo>
                    <a:pt x="1488859" y="101650"/>
                  </a:lnTo>
                  <a:lnTo>
                    <a:pt x="1478330" y="102057"/>
                  </a:lnTo>
                  <a:lnTo>
                    <a:pt x="1457439" y="102057"/>
                  </a:lnTo>
                  <a:lnTo>
                    <a:pt x="1457439" y="141439"/>
                  </a:lnTo>
                  <a:lnTo>
                    <a:pt x="1482509" y="141439"/>
                  </a:lnTo>
                  <a:lnTo>
                    <a:pt x="1495564" y="141960"/>
                  </a:lnTo>
                  <a:lnTo>
                    <a:pt x="1534287" y="161747"/>
                  </a:lnTo>
                  <a:lnTo>
                    <a:pt x="1538020" y="178460"/>
                  </a:lnTo>
                  <a:lnTo>
                    <a:pt x="1536941" y="189344"/>
                  </a:lnTo>
                  <a:lnTo>
                    <a:pt x="1503387" y="220230"/>
                  </a:lnTo>
                  <a:lnTo>
                    <a:pt x="1478927" y="222618"/>
                  </a:lnTo>
                  <a:lnTo>
                    <a:pt x="1467434" y="221830"/>
                  </a:lnTo>
                  <a:lnTo>
                    <a:pt x="1431150" y="204076"/>
                  </a:lnTo>
                  <a:lnTo>
                    <a:pt x="1416265" y="182029"/>
                  </a:lnTo>
                  <a:lnTo>
                    <a:pt x="1379245" y="197548"/>
                  </a:lnTo>
                  <a:lnTo>
                    <a:pt x="1402422" y="231686"/>
                  </a:lnTo>
                  <a:lnTo>
                    <a:pt x="1442072" y="255587"/>
                  </a:lnTo>
                  <a:lnTo>
                    <a:pt x="1478330" y="260807"/>
                  </a:lnTo>
                  <a:lnTo>
                    <a:pt x="1499298" y="259613"/>
                  </a:lnTo>
                  <a:lnTo>
                    <a:pt x="1548765" y="241719"/>
                  </a:lnTo>
                  <a:lnTo>
                    <a:pt x="1578978" y="196837"/>
                  </a:lnTo>
                  <a:lnTo>
                    <a:pt x="1580984" y="177850"/>
                  </a:lnTo>
                  <a:close/>
                </a:path>
                <a:path w="2164079" h="260985">
                  <a:moveTo>
                    <a:pt x="1849564" y="5994"/>
                  </a:moveTo>
                  <a:lnTo>
                    <a:pt x="1806600" y="5994"/>
                  </a:lnTo>
                  <a:lnTo>
                    <a:pt x="1806600" y="107594"/>
                  </a:lnTo>
                  <a:lnTo>
                    <a:pt x="1689620" y="107594"/>
                  </a:lnTo>
                  <a:lnTo>
                    <a:pt x="1689620" y="5994"/>
                  </a:lnTo>
                  <a:lnTo>
                    <a:pt x="1646643" y="5994"/>
                  </a:lnTo>
                  <a:lnTo>
                    <a:pt x="1646643" y="107594"/>
                  </a:lnTo>
                  <a:lnTo>
                    <a:pt x="1646643" y="146964"/>
                  </a:lnTo>
                  <a:lnTo>
                    <a:pt x="1646643" y="253644"/>
                  </a:lnTo>
                  <a:lnTo>
                    <a:pt x="1689620" y="253644"/>
                  </a:lnTo>
                  <a:lnTo>
                    <a:pt x="1689620" y="146964"/>
                  </a:lnTo>
                  <a:lnTo>
                    <a:pt x="1806600" y="146964"/>
                  </a:lnTo>
                  <a:lnTo>
                    <a:pt x="1806600" y="253644"/>
                  </a:lnTo>
                  <a:lnTo>
                    <a:pt x="1849564" y="253644"/>
                  </a:lnTo>
                  <a:lnTo>
                    <a:pt x="1849564" y="146964"/>
                  </a:lnTo>
                  <a:lnTo>
                    <a:pt x="1849564" y="107594"/>
                  </a:lnTo>
                  <a:lnTo>
                    <a:pt x="1849564" y="5994"/>
                  </a:lnTo>
                  <a:close/>
                </a:path>
                <a:path w="2164079" h="260985">
                  <a:moveTo>
                    <a:pt x="2163508" y="5956"/>
                  </a:moveTo>
                  <a:lnTo>
                    <a:pt x="2122919" y="5956"/>
                  </a:lnTo>
                  <a:lnTo>
                    <a:pt x="2122919" y="130098"/>
                  </a:lnTo>
                  <a:lnTo>
                    <a:pt x="2121522" y="148755"/>
                  </a:lnTo>
                  <a:lnTo>
                    <a:pt x="2100541" y="195757"/>
                  </a:lnTo>
                  <a:lnTo>
                    <a:pt x="2058225" y="220992"/>
                  </a:lnTo>
                  <a:lnTo>
                    <a:pt x="2057806" y="220992"/>
                  </a:lnTo>
                  <a:lnTo>
                    <a:pt x="2040559" y="222618"/>
                  </a:lnTo>
                  <a:lnTo>
                    <a:pt x="1993049" y="208013"/>
                  </a:lnTo>
                  <a:lnTo>
                    <a:pt x="1964829" y="166878"/>
                  </a:lnTo>
                  <a:lnTo>
                    <a:pt x="1959432" y="130098"/>
                  </a:lnTo>
                  <a:lnTo>
                    <a:pt x="1959381" y="129501"/>
                  </a:lnTo>
                  <a:lnTo>
                    <a:pt x="1965274" y="91236"/>
                  </a:lnTo>
                  <a:lnTo>
                    <a:pt x="1995398" y="51790"/>
                  </a:lnTo>
                  <a:lnTo>
                    <a:pt x="2040559" y="38188"/>
                  </a:lnTo>
                  <a:lnTo>
                    <a:pt x="2056282" y="39700"/>
                  </a:lnTo>
                  <a:lnTo>
                    <a:pt x="2097849" y="62064"/>
                  </a:lnTo>
                  <a:lnTo>
                    <a:pt x="2121357" y="109296"/>
                  </a:lnTo>
                  <a:lnTo>
                    <a:pt x="2122919" y="130098"/>
                  </a:lnTo>
                  <a:lnTo>
                    <a:pt x="2122919" y="5956"/>
                  </a:lnTo>
                  <a:lnTo>
                    <a:pt x="2120531" y="5956"/>
                  </a:lnTo>
                  <a:lnTo>
                    <a:pt x="2120531" y="41173"/>
                  </a:lnTo>
                  <a:lnTo>
                    <a:pt x="2117725" y="38188"/>
                  </a:lnTo>
                  <a:lnTo>
                    <a:pt x="2103589" y="23152"/>
                  </a:lnTo>
                  <a:lnTo>
                    <a:pt x="2083828" y="10287"/>
                  </a:lnTo>
                  <a:lnTo>
                    <a:pt x="2061222" y="2578"/>
                  </a:lnTo>
                  <a:lnTo>
                    <a:pt x="2035784" y="0"/>
                  </a:lnTo>
                  <a:lnTo>
                    <a:pt x="2011400" y="2146"/>
                  </a:lnTo>
                  <a:lnTo>
                    <a:pt x="1968576" y="19304"/>
                  </a:lnTo>
                  <a:lnTo>
                    <a:pt x="1934857" y="53136"/>
                  </a:lnTo>
                  <a:lnTo>
                    <a:pt x="1917395" y="100723"/>
                  </a:lnTo>
                  <a:lnTo>
                    <a:pt x="1915210" y="129501"/>
                  </a:lnTo>
                  <a:lnTo>
                    <a:pt x="1917407" y="158826"/>
                  </a:lnTo>
                  <a:lnTo>
                    <a:pt x="1935022" y="207175"/>
                  </a:lnTo>
                  <a:lnTo>
                    <a:pt x="1968969" y="241338"/>
                  </a:lnTo>
                  <a:lnTo>
                    <a:pt x="2011654" y="258648"/>
                  </a:lnTo>
                  <a:lnTo>
                    <a:pt x="2035784" y="260807"/>
                  </a:lnTo>
                  <a:lnTo>
                    <a:pt x="2060765" y="258203"/>
                  </a:lnTo>
                  <a:lnTo>
                    <a:pt x="2083231" y="250367"/>
                  </a:lnTo>
                  <a:lnTo>
                    <a:pt x="2103145" y="237312"/>
                  </a:lnTo>
                  <a:lnTo>
                    <a:pt x="2117128" y="222618"/>
                  </a:lnTo>
                  <a:lnTo>
                    <a:pt x="2120531" y="219036"/>
                  </a:lnTo>
                  <a:lnTo>
                    <a:pt x="2120531" y="253644"/>
                  </a:lnTo>
                  <a:lnTo>
                    <a:pt x="2163508" y="253644"/>
                  </a:lnTo>
                  <a:lnTo>
                    <a:pt x="2163508" y="219036"/>
                  </a:lnTo>
                  <a:lnTo>
                    <a:pt x="2163508" y="41173"/>
                  </a:lnTo>
                  <a:lnTo>
                    <a:pt x="2163508" y="59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448659" y="5790326"/>
              <a:ext cx="182633" cy="247688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3712451" y="5771241"/>
              <a:ext cx="456565" cy="284480"/>
            </a:xfrm>
            <a:custGeom>
              <a:avLst/>
              <a:gdLst/>
              <a:ahLst/>
              <a:cxnLst/>
              <a:rect l="l" t="t" r="r" b="b"/>
              <a:pathLst>
                <a:path w="456564" h="284479">
                  <a:moveTo>
                    <a:pt x="212471" y="0"/>
                  </a:moveTo>
                  <a:lnTo>
                    <a:pt x="42964" y="182626"/>
                  </a:lnTo>
                  <a:lnTo>
                    <a:pt x="42964" y="19088"/>
                  </a:lnTo>
                  <a:lnTo>
                    <a:pt x="0" y="19088"/>
                  </a:lnTo>
                  <a:lnTo>
                    <a:pt x="0" y="284099"/>
                  </a:lnTo>
                  <a:lnTo>
                    <a:pt x="169494" y="101460"/>
                  </a:lnTo>
                  <a:lnTo>
                    <a:pt x="169494" y="266776"/>
                  </a:lnTo>
                  <a:lnTo>
                    <a:pt x="212471" y="266776"/>
                  </a:lnTo>
                  <a:lnTo>
                    <a:pt x="212471" y="0"/>
                  </a:lnTo>
                  <a:close/>
                </a:path>
                <a:path w="456564" h="284479">
                  <a:moveTo>
                    <a:pt x="455980" y="19113"/>
                  </a:moveTo>
                  <a:lnTo>
                    <a:pt x="257835" y="19113"/>
                  </a:lnTo>
                  <a:lnTo>
                    <a:pt x="257835" y="58483"/>
                  </a:lnTo>
                  <a:lnTo>
                    <a:pt x="335419" y="58483"/>
                  </a:lnTo>
                  <a:lnTo>
                    <a:pt x="335419" y="266763"/>
                  </a:lnTo>
                  <a:lnTo>
                    <a:pt x="378396" y="266763"/>
                  </a:lnTo>
                  <a:lnTo>
                    <a:pt x="378396" y="58483"/>
                  </a:lnTo>
                  <a:lnTo>
                    <a:pt x="455980" y="58483"/>
                  </a:lnTo>
                  <a:lnTo>
                    <a:pt x="455980" y="1911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213798" y="5790326"/>
              <a:ext cx="181439" cy="247688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001064" y="5984309"/>
              <a:ext cx="4237990" cy="1551940"/>
            </a:xfrm>
            <a:custGeom>
              <a:avLst/>
              <a:gdLst/>
              <a:ahLst/>
              <a:cxnLst/>
              <a:rect l="l" t="t" r="r" b="b"/>
              <a:pathLst>
                <a:path w="4237990" h="1551940">
                  <a:moveTo>
                    <a:pt x="292455" y="1088047"/>
                  </a:moveTo>
                  <a:lnTo>
                    <a:pt x="0" y="1088047"/>
                  </a:lnTo>
                  <a:lnTo>
                    <a:pt x="0" y="1129957"/>
                  </a:lnTo>
                  <a:lnTo>
                    <a:pt x="0" y="1485557"/>
                  </a:lnTo>
                  <a:lnTo>
                    <a:pt x="44170" y="1485557"/>
                  </a:lnTo>
                  <a:lnTo>
                    <a:pt x="44170" y="1129957"/>
                  </a:lnTo>
                  <a:lnTo>
                    <a:pt x="248285" y="1129957"/>
                  </a:lnTo>
                  <a:lnTo>
                    <a:pt x="248285" y="1485557"/>
                  </a:lnTo>
                  <a:lnTo>
                    <a:pt x="292455" y="1485557"/>
                  </a:lnTo>
                  <a:lnTo>
                    <a:pt x="292455" y="1129957"/>
                  </a:lnTo>
                  <a:lnTo>
                    <a:pt x="292455" y="1088047"/>
                  </a:lnTo>
                  <a:close/>
                </a:path>
                <a:path w="4237990" h="1551940">
                  <a:moveTo>
                    <a:pt x="631444" y="1363192"/>
                  </a:moveTo>
                  <a:lnTo>
                    <a:pt x="622122" y="1311427"/>
                  </a:lnTo>
                  <a:lnTo>
                    <a:pt x="595122" y="1270685"/>
                  </a:lnTo>
                  <a:lnTo>
                    <a:pt x="587273" y="1263904"/>
                  </a:lnTo>
                  <a:lnTo>
                    <a:pt x="587273" y="1363192"/>
                  </a:lnTo>
                  <a:lnTo>
                    <a:pt x="585673" y="1383525"/>
                  </a:lnTo>
                  <a:lnTo>
                    <a:pt x="561619" y="1430629"/>
                  </a:lnTo>
                  <a:lnTo>
                    <a:pt x="517410" y="1453578"/>
                  </a:lnTo>
                  <a:lnTo>
                    <a:pt x="500138" y="1455102"/>
                  </a:lnTo>
                  <a:lnTo>
                    <a:pt x="482866" y="1453578"/>
                  </a:lnTo>
                  <a:lnTo>
                    <a:pt x="438670" y="1430629"/>
                  </a:lnTo>
                  <a:lnTo>
                    <a:pt x="414604" y="1383525"/>
                  </a:lnTo>
                  <a:lnTo>
                    <a:pt x="413004" y="1363192"/>
                  </a:lnTo>
                  <a:lnTo>
                    <a:pt x="414591" y="1342847"/>
                  </a:lnTo>
                  <a:lnTo>
                    <a:pt x="438365" y="1295438"/>
                  </a:lnTo>
                  <a:lnTo>
                    <a:pt x="482625" y="1272222"/>
                  </a:lnTo>
                  <a:lnTo>
                    <a:pt x="500138" y="1270685"/>
                  </a:lnTo>
                  <a:lnTo>
                    <a:pt x="517715" y="1272222"/>
                  </a:lnTo>
                  <a:lnTo>
                    <a:pt x="561924" y="1295146"/>
                  </a:lnTo>
                  <a:lnTo>
                    <a:pt x="585698" y="1342605"/>
                  </a:lnTo>
                  <a:lnTo>
                    <a:pt x="587273" y="1363192"/>
                  </a:lnTo>
                  <a:lnTo>
                    <a:pt x="587273" y="1263904"/>
                  </a:lnTo>
                  <a:lnTo>
                    <a:pt x="574268" y="1253299"/>
                  </a:lnTo>
                  <a:lnTo>
                    <a:pt x="551992" y="1241742"/>
                  </a:lnTo>
                  <a:lnTo>
                    <a:pt x="527278" y="1234808"/>
                  </a:lnTo>
                  <a:lnTo>
                    <a:pt x="500138" y="1232496"/>
                  </a:lnTo>
                  <a:lnTo>
                    <a:pt x="472998" y="1234808"/>
                  </a:lnTo>
                  <a:lnTo>
                    <a:pt x="425996" y="1253299"/>
                  </a:lnTo>
                  <a:lnTo>
                    <a:pt x="389813" y="1289227"/>
                  </a:lnTo>
                  <a:lnTo>
                    <a:pt x="371170" y="1336078"/>
                  </a:lnTo>
                  <a:lnTo>
                    <a:pt x="368833" y="1363192"/>
                  </a:lnTo>
                  <a:lnTo>
                    <a:pt x="371170" y="1390053"/>
                  </a:lnTo>
                  <a:lnTo>
                    <a:pt x="389813" y="1436611"/>
                  </a:lnTo>
                  <a:lnTo>
                    <a:pt x="425996" y="1472501"/>
                  </a:lnTo>
                  <a:lnTo>
                    <a:pt x="472998" y="1490992"/>
                  </a:lnTo>
                  <a:lnTo>
                    <a:pt x="500138" y="1493304"/>
                  </a:lnTo>
                  <a:lnTo>
                    <a:pt x="527278" y="1490992"/>
                  </a:lnTo>
                  <a:lnTo>
                    <a:pt x="574268" y="1472501"/>
                  </a:lnTo>
                  <a:lnTo>
                    <a:pt x="610463" y="1436611"/>
                  </a:lnTo>
                  <a:lnTo>
                    <a:pt x="629107" y="1390053"/>
                  </a:lnTo>
                  <a:lnTo>
                    <a:pt x="631444" y="1363192"/>
                  </a:lnTo>
                  <a:close/>
                </a:path>
                <a:path w="4237990" h="1551940">
                  <a:moveTo>
                    <a:pt x="1065339" y="1446745"/>
                  </a:moveTo>
                  <a:lnTo>
                    <a:pt x="1028331" y="1446745"/>
                  </a:lnTo>
                  <a:lnTo>
                    <a:pt x="1028331" y="1277835"/>
                  </a:lnTo>
                  <a:lnTo>
                    <a:pt x="1028331" y="1238440"/>
                  </a:lnTo>
                  <a:lnTo>
                    <a:pt x="985354" y="1238440"/>
                  </a:lnTo>
                  <a:lnTo>
                    <a:pt x="985354" y="1277835"/>
                  </a:lnTo>
                  <a:lnTo>
                    <a:pt x="985354" y="1446745"/>
                  </a:lnTo>
                  <a:lnTo>
                    <a:pt x="867181" y="1446745"/>
                  </a:lnTo>
                  <a:lnTo>
                    <a:pt x="880237" y="1432166"/>
                  </a:lnTo>
                  <a:lnTo>
                    <a:pt x="889558" y="1414665"/>
                  </a:lnTo>
                  <a:lnTo>
                    <a:pt x="895159" y="1394256"/>
                  </a:lnTo>
                  <a:lnTo>
                    <a:pt x="897026" y="1370952"/>
                  </a:lnTo>
                  <a:lnTo>
                    <a:pt x="897026" y="1277835"/>
                  </a:lnTo>
                  <a:lnTo>
                    <a:pt x="985354" y="1277835"/>
                  </a:lnTo>
                  <a:lnTo>
                    <a:pt x="985354" y="1238440"/>
                  </a:lnTo>
                  <a:lnTo>
                    <a:pt x="854049" y="1238440"/>
                  </a:lnTo>
                  <a:lnTo>
                    <a:pt x="854049" y="1348854"/>
                  </a:lnTo>
                  <a:lnTo>
                    <a:pt x="853427" y="1369745"/>
                  </a:lnTo>
                  <a:lnTo>
                    <a:pt x="843915" y="1414513"/>
                  </a:lnTo>
                  <a:lnTo>
                    <a:pt x="812457" y="1444510"/>
                  </a:lnTo>
                  <a:lnTo>
                    <a:pt x="797953" y="1446745"/>
                  </a:lnTo>
                  <a:lnTo>
                    <a:pt x="797953" y="1551774"/>
                  </a:lnTo>
                  <a:lnTo>
                    <a:pt x="837349" y="1551774"/>
                  </a:lnTo>
                  <a:lnTo>
                    <a:pt x="837349" y="1486141"/>
                  </a:lnTo>
                  <a:lnTo>
                    <a:pt x="1025944" y="1486141"/>
                  </a:lnTo>
                  <a:lnTo>
                    <a:pt x="1025944" y="1551774"/>
                  </a:lnTo>
                  <a:lnTo>
                    <a:pt x="1065339" y="1551774"/>
                  </a:lnTo>
                  <a:lnTo>
                    <a:pt x="1065339" y="1486141"/>
                  </a:lnTo>
                  <a:lnTo>
                    <a:pt x="1065339" y="1446745"/>
                  </a:lnTo>
                  <a:close/>
                </a:path>
                <a:path w="4237990" h="1551940">
                  <a:moveTo>
                    <a:pt x="1343469" y="1238453"/>
                  </a:moveTo>
                  <a:lnTo>
                    <a:pt x="1302880" y="1238453"/>
                  </a:lnTo>
                  <a:lnTo>
                    <a:pt x="1302880" y="1362595"/>
                  </a:lnTo>
                  <a:lnTo>
                    <a:pt x="1301483" y="1381252"/>
                  </a:lnTo>
                  <a:lnTo>
                    <a:pt x="1280502" y="1428242"/>
                  </a:lnTo>
                  <a:lnTo>
                    <a:pt x="1238186" y="1453476"/>
                  </a:lnTo>
                  <a:lnTo>
                    <a:pt x="1237767" y="1453476"/>
                  </a:lnTo>
                  <a:lnTo>
                    <a:pt x="1220520" y="1455102"/>
                  </a:lnTo>
                  <a:lnTo>
                    <a:pt x="1173010" y="1440510"/>
                  </a:lnTo>
                  <a:lnTo>
                    <a:pt x="1144790" y="1399374"/>
                  </a:lnTo>
                  <a:lnTo>
                    <a:pt x="1139342" y="1361998"/>
                  </a:lnTo>
                  <a:lnTo>
                    <a:pt x="1140815" y="1341780"/>
                  </a:lnTo>
                  <a:lnTo>
                    <a:pt x="1162913" y="1294853"/>
                  </a:lnTo>
                  <a:lnTo>
                    <a:pt x="1204163" y="1272197"/>
                  </a:lnTo>
                  <a:lnTo>
                    <a:pt x="1220520" y="1270685"/>
                  </a:lnTo>
                  <a:lnTo>
                    <a:pt x="1236243" y="1272197"/>
                  </a:lnTo>
                  <a:lnTo>
                    <a:pt x="1277810" y="1294549"/>
                  </a:lnTo>
                  <a:lnTo>
                    <a:pt x="1301305" y="1341780"/>
                  </a:lnTo>
                  <a:lnTo>
                    <a:pt x="1302829" y="1361998"/>
                  </a:lnTo>
                  <a:lnTo>
                    <a:pt x="1302880" y="1362595"/>
                  </a:lnTo>
                  <a:lnTo>
                    <a:pt x="1302880" y="1238453"/>
                  </a:lnTo>
                  <a:lnTo>
                    <a:pt x="1300492" y="1238453"/>
                  </a:lnTo>
                  <a:lnTo>
                    <a:pt x="1300492" y="1273670"/>
                  </a:lnTo>
                  <a:lnTo>
                    <a:pt x="1297686" y="1270685"/>
                  </a:lnTo>
                  <a:lnTo>
                    <a:pt x="1283550" y="1255649"/>
                  </a:lnTo>
                  <a:lnTo>
                    <a:pt x="1263777" y="1242783"/>
                  </a:lnTo>
                  <a:lnTo>
                    <a:pt x="1241183" y="1235062"/>
                  </a:lnTo>
                  <a:lnTo>
                    <a:pt x="1215745" y="1232496"/>
                  </a:lnTo>
                  <a:lnTo>
                    <a:pt x="1191361" y="1234630"/>
                  </a:lnTo>
                  <a:lnTo>
                    <a:pt x="1148537" y="1251788"/>
                  </a:lnTo>
                  <a:lnTo>
                    <a:pt x="1114818" y="1285621"/>
                  </a:lnTo>
                  <a:lnTo>
                    <a:pt x="1097356" y="1333220"/>
                  </a:lnTo>
                  <a:lnTo>
                    <a:pt x="1095171" y="1361998"/>
                  </a:lnTo>
                  <a:lnTo>
                    <a:pt x="1097368" y="1391323"/>
                  </a:lnTo>
                  <a:lnTo>
                    <a:pt x="1114983" y="1439672"/>
                  </a:lnTo>
                  <a:lnTo>
                    <a:pt x="1148930" y="1473835"/>
                  </a:lnTo>
                  <a:lnTo>
                    <a:pt x="1191602" y="1491132"/>
                  </a:lnTo>
                  <a:lnTo>
                    <a:pt x="1215745" y="1493304"/>
                  </a:lnTo>
                  <a:lnTo>
                    <a:pt x="1240726" y="1490687"/>
                  </a:lnTo>
                  <a:lnTo>
                    <a:pt x="1263180" y="1482864"/>
                  </a:lnTo>
                  <a:lnTo>
                    <a:pt x="1283106" y="1469809"/>
                  </a:lnTo>
                  <a:lnTo>
                    <a:pt x="1297089" y="1455102"/>
                  </a:lnTo>
                  <a:lnTo>
                    <a:pt x="1300492" y="1451521"/>
                  </a:lnTo>
                  <a:lnTo>
                    <a:pt x="1300492" y="1486141"/>
                  </a:lnTo>
                  <a:lnTo>
                    <a:pt x="1343469" y="1486141"/>
                  </a:lnTo>
                  <a:lnTo>
                    <a:pt x="1343469" y="1451521"/>
                  </a:lnTo>
                  <a:lnTo>
                    <a:pt x="1343469" y="1273670"/>
                  </a:lnTo>
                  <a:lnTo>
                    <a:pt x="1343469" y="1238453"/>
                  </a:lnTo>
                  <a:close/>
                </a:path>
                <a:path w="4237990" h="1551940">
                  <a:moveTo>
                    <a:pt x="1627543" y="1238491"/>
                  </a:moveTo>
                  <a:lnTo>
                    <a:pt x="1584566" y="1238491"/>
                  </a:lnTo>
                  <a:lnTo>
                    <a:pt x="1584566" y="1340091"/>
                  </a:lnTo>
                  <a:lnTo>
                    <a:pt x="1467586" y="1340091"/>
                  </a:lnTo>
                  <a:lnTo>
                    <a:pt x="1467586" y="1238491"/>
                  </a:lnTo>
                  <a:lnTo>
                    <a:pt x="1424609" y="1238491"/>
                  </a:lnTo>
                  <a:lnTo>
                    <a:pt x="1424609" y="1340091"/>
                  </a:lnTo>
                  <a:lnTo>
                    <a:pt x="1424609" y="1379461"/>
                  </a:lnTo>
                  <a:lnTo>
                    <a:pt x="1424609" y="1486141"/>
                  </a:lnTo>
                  <a:lnTo>
                    <a:pt x="1467586" y="1486141"/>
                  </a:lnTo>
                  <a:lnTo>
                    <a:pt x="1467586" y="1379461"/>
                  </a:lnTo>
                  <a:lnTo>
                    <a:pt x="1584566" y="1379461"/>
                  </a:lnTo>
                  <a:lnTo>
                    <a:pt x="1584566" y="1486141"/>
                  </a:lnTo>
                  <a:lnTo>
                    <a:pt x="1627543" y="1486141"/>
                  </a:lnTo>
                  <a:lnTo>
                    <a:pt x="1627543" y="1379461"/>
                  </a:lnTo>
                  <a:lnTo>
                    <a:pt x="1627543" y="1340091"/>
                  </a:lnTo>
                  <a:lnTo>
                    <a:pt x="1627543" y="1238491"/>
                  </a:lnTo>
                  <a:close/>
                </a:path>
                <a:path w="4237990" h="1551940">
                  <a:moveTo>
                    <a:pt x="1911642" y="1238491"/>
                  </a:moveTo>
                  <a:lnTo>
                    <a:pt x="1868665" y="1238491"/>
                  </a:lnTo>
                  <a:lnTo>
                    <a:pt x="1868665" y="1340091"/>
                  </a:lnTo>
                  <a:lnTo>
                    <a:pt x="1751685" y="1340091"/>
                  </a:lnTo>
                  <a:lnTo>
                    <a:pt x="1751685" y="1238491"/>
                  </a:lnTo>
                  <a:lnTo>
                    <a:pt x="1708708" y="1238491"/>
                  </a:lnTo>
                  <a:lnTo>
                    <a:pt x="1708708" y="1340091"/>
                  </a:lnTo>
                  <a:lnTo>
                    <a:pt x="1708708" y="1379461"/>
                  </a:lnTo>
                  <a:lnTo>
                    <a:pt x="1708708" y="1486141"/>
                  </a:lnTo>
                  <a:lnTo>
                    <a:pt x="1751685" y="1486141"/>
                  </a:lnTo>
                  <a:lnTo>
                    <a:pt x="1751685" y="1379461"/>
                  </a:lnTo>
                  <a:lnTo>
                    <a:pt x="1868665" y="1379461"/>
                  </a:lnTo>
                  <a:lnTo>
                    <a:pt x="1868665" y="1486141"/>
                  </a:lnTo>
                  <a:lnTo>
                    <a:pt x="1911642" y="1486141"/>
                  </a:lnTo>
                  <a:lnTo>
                    <a:pt x="1911642" y="1379461"/>
                  </a:lnTo>
                  <a:lnTo>
                    <a:pt x="1911642" y="1340091"/>
                  </a:lnTo>
                  <a:lnTo>
                    <a:pt x="1911642" y="1238491"/>
                  </a:lnTo>
                  <a:close/>
                </a:path>
                <a:path w="4237990" h="1551940">
                  <a:moveTo>
                    <a:pt x="2174252" y="1409738"/>
                  </a:moveTo>
                  <a:lnTo>
                    <a:pt x="2173059" y="1394193"/>
                  </a:lnTo>
                  <a:lnTo>
                    <a:pt x="2169477" y="1380350"/>
                  </a:lnTo>
                  <a:lnTo>
                    <a:pt x="2165134" y="1371536"/>
                  </a:lnTo>
                  <a:lnTo>
                    <a:pt x="2163508" y="1368234"/>
                  </a:lnTo>
                  <a:lnTo>
                    <a:pt x="2155152" y="1357820"/>
                  </a:lnTo>
                  <a:lnTo>
                    <a:pt x="2141499" y="1347114"/>
                  </a:lnTo>
                  <a:lnTo>
                    <a:pt x="2130094" y="1342021"/>
                  </a:lnTo>
                  <a:lnTo>
                    <a:pt x="2130094" y="1409738"/>
                  </a:lnTo>
                  <a:lnTo>
                    <a:pt x="2129078" y="1419555"/>
                  </a:lnTo>
                  <a:lnTo>
                    <a:pt x="2098751" y="1446288"/>
                  </a:lnTo>
                  <a:lnTo>
                    <a:pt x="2075776" y="1447927"/>
                  </a:lnTo>
                  <a:lnTo>
                    <a:pt x="2035784" y="1447927"/>
                  </a:lnTo>
                  <a:lnTo>
                    <a:pt x="2035784" y="1371536"/>
                  </a:lnTo>
                  <a:lnTo>
                    <a:pt x="2076373" y="1371536"/>
                  </a:lnTo>
                  <a:lnTo>
                    <a:pt x="2114575" y="1378712"/>
                  </a:lnTo>
                  <a:lnTo>
                    <a:pt x="2130094" y="1409738"/>
                  </a:lnTo>
                  <a:lnTo>
                    <a:pt x="2130094" y="1342021"/>
                  </a:lnTo>
                  <a:lnTo>
                    <a:pt x="2124418" y="1339469"/>
                  </a:lnTo>
                  <a:lnTo>
                    <a:pt x="2103907" y="1334871"/>
                  </a:lnTo>
                  <a:lnTo>
                    <a:pt x="2079955" y="1333347"/>
                  </a:lnTo>
                  <a:lnTo>
                    <a:pt x="2035784" y="1333347"/>
                  </a:lnTo>
                  <a:lnTo>
                    <a:pt x="2035784" y="1238440"/>
                  </a:lnTo>
                  <a:lnTo>
                    <a:pt x="1992820" y="1238440"/>
                  </a:lnTo>
                  <a:lnTo>
                    <a:pt x="1992820" y="1486141"/>
                  </a:lnTo>
                  <a:lnTo>
                    <a:pt x="2079345" y="1486141"/>
                  </a:lnTo>
                  <a:lnTo>
                    <a:pt x="2102929" y="1484833"/>
                  </a:lnTo>
                  <a:lnTo>
                    <a:pt x="2152167" y="1465249"/>
                  </a:lnTo>
                  <a:lnTo>
                    <a:pt x="2165019" y="1447927"/>
                  </a:lnTo>
                  <a:lnTo>
                    <a:pt x="2168728" y="1440929"/>
                  </a:lnTo>
                  <a:lnTo>
                    <a:pt x="2172868" y="1426197"/>
                  </a:lnTo>
                  <a:lnTo>
                    <a:pt x="2174252" y="1409738"/>
                  </a:lnTo>
                  <a:close/>
                </a:path>
                <a:path w="4237990" h="1551940">
                  <a:moveTo>
                    <a:pt x="2247074" y="1238440"/>
                  </a:moveTo>
                  <a:lnTo>
                    <a:pt x="2204097" y="1238440"/>
                  </a:lnTo>
                  <a:lnTo>
                    <a:pt x="2204097" y="1486128"/>
                  </a:lnTo>
                  <a:lnTo>
                    <a:pt x="2247074" y="1486128"/>
                  </a:lnTo>
                  <a:lnTo>
                    <a:pt x="2247074" y="1238440"/>
                  </a:lnTo>
                  <a:close/>
                </a:path>
                <a:path w="4237990" h="1551940">
                  <a:moveTo>
                    <a:pt x="2621877" y="1486141"/>
                  </a:moveTo>
                  <a:lnTo>
                    <a:pt x="2562187" y="1219352"/>
                  </a:lnTo>
                  <a:lnTo>
                    <a:pt x="2461920" y="1421079"/>
                  </a:lnTo>
                  <a:lnTo>
                    <a:pt x="2359266" y="1219352"/>
                  </a:lnTo>
                  <a:lnTo>
                    <a:pt x="2299576" y="1486141"/>
                  </a:lnTo>
                  <a:lnTo>
                    <a:pt x="2343759" y="1486141"/>
                  </a:lnTo>
                  <a:lnTo>
                    <a:pt x="2375382" y="1332750"/>
                  </a:lnTo>
                  <a:lnTo>
                    <a:pt x="2460739" y="1503451"/>
                  </a:lnTo>
                  <a:lnTo>
                    <a:pt x="2544889" y="1332750"/>
                  </a:lnTo>
                  <a:lnTo>
                    <a:pt x="2577706" y="1486141"/>
                  </a:lnTo>
                  <a:lnTo>
                    <a:pt x="2621877" y="1486141"/>
                  </a:lnTo>
                  <a:close/>
                </a:path>
                <a:path w="4237990" h="1551940">
                  <a:moveTo>
                    <a:pt x="3178721" y="1088047"/>
                  </a:moveTo>
                  <a:lnTo>
                    <a:pt x="3134550" y="1088047"/>
                  </a:lnTo>
                  <a:lnTo>
                    <a:pt x="3134550" y="1396619"/>
                  </a:lnTo>
                  <a:lnTo>
                    <a:pt x="2824200" y="1071333"/>
                  </a:lnTo>
                  <a:lnTo>
                    <a:pt x="2824200" y="1486141"/>
                  </a:lnTo>
                  <a:lnTo>
                    <a:pt x="2868358" y="1486141"/>
                  </a:lnTo>
                  <a:lnTo>
                    <a:pt x="2868358" y="1178763"/>
                  </a:lnTo>
                  <a:lnTo>
                    <a:pt x="3178721" y="1504048"/>
                  </a:lnTo>
                  <a:lnTo>
                    <a:pt x="3178721" y="1088047"/>
                  </a:lnTo>
                  <a:close/>
                </a:path>
                <a:path w="4237990" h="1551940">
                  <a:moveTo>
                    <a:pt x="3313595" y="1238440"/>
                  </a:moveTo>
                  <a:lnTo>
                    <a:pt x="3270618" y="1238440"/>
                  </a:lnTo>
                  <a:lnTo>
                    <a:pt x="3270618" y="1486128"/>
                  </a:lnTo>
                  <a:lnTo>
                    <a:pt x="3313595" y="1486128"/>
                  </a:lnTo>
                  <a:lnTo>
                    <a:pt x="3313595" y="1238440"/>
                  </a:lnTo>
                  <a:close/>
                </a:path>
                <a:path w="4237990" h="1551940">
                  <a:moveTo>
                    <a:pt x="3322548" y="1136383"/>
                  </a:moveTo>
                  <a:lnTo>
                    <a:pt x="3319564" y="1129233"/>
                  </a:lnTo>
                  <a:lnTo>
                    <a:pt x="3307626" y="1117295"/>
                  </a:lnTo>
                  <a:lnTo>
                    <a:pt x="3300463" y="1114310"/>
                  </a:lnTo>
                  <a:lnTo>
                    <a:pt x="3283750" y="1114310"/>
                  </a:lnTo>
                  <a:lnTo>
                    <a:pt x="3276587" y="1117295"/>
                  </a:lnTo>
                  <a:lnTo>
                    <a:pt x="3264649" y="1129233"/>
                  </a:lnTo>
                  <a:lnTo>
                    <a:pt x="3261664" y="1136383"/>
                  </a:lnTo>
                  <a:lnTo>
                    <a:pt x="3261664" y="1153096"/>
                  </a:lnTo>
                  <a:lnTo>
                    <a:pt x="3264649" y="1160259"/>
                  </a:lnTo>
                  <a:lnTo>
                    <a:pt x="3276587" y="1172184"/>
                  </a:lnTo>
                  <a:lnTo>
                    <a:pt x="3283750" y="1175169"/>
                  </a:lnTo>
                  <a:lnTo>
                    <a:pt x="3300463" y="1175169"/>
                  </a:lnTo>
                  <a:lnTo>
                    <a:pt x="3307626" y="1172184"/>
                  </a:lnTo>
                  <a:lnTo>
                    <a:pt x="3319564" y="1160259"/>
                  </a:lnTo>
                  <a:lnTo>
                    <a:pt x="3322548" y="1153096"/>
                  </a:lnTo>
                  <a:lnTo>
                    <a:pt x="3322548" y="1136383"/>
                  </a:lnTo>
                  <a:close/>
                </a:path>
                <a:path w="4237990" h="1551940">
                  <a:moveTo>
                    <a:pt x="3508756" y="21882"/>
                  </a:moveTo>
                  <a:lnTo>
                    <a:pt x="3505771" y="14922"/>
                  </a:lnTo>
                  <a:lnTo>
                    <a:pt x="3493833" y="2984"/>
                  </a:lnTo>
                  <a:lnTo>
                    <a:pt x="3486861" y="0"/>
                  </a:lnTo>
                  <a:lnTo>
                    <a:pt x="3470935" y="0"/>
                  </a:lnTo>
                  <a:lnTo>
                    <a:pt x="3463988" y="2984"/>
                  </a:lnTo>
                  <a:lnTo>
                    <a:pt x="3452050" y="14922"/>
                  </a:lnTo>
                  <a:lnTo>
                    <a:pt x="3449078" y="21882"/>
                  </a:lnTo>
                  <a:lnTo>
                    <a:pt x="3449078" y="37807"/>
                  </a:lnTo>
                  <a:lnTo>
                    <a:pt x="3452050" y="44754"/>
                  </a:lnTo>
                  <a:lnTo>
                    <a:pt x="3458019" y="50723"/>
                  </a:lnTo>
                  <a:lnTo>
                    <a:pt x="3463988" y="56692"/>
                  </a:lnTo>
                  <a:lnTo>
                    <a:pt x="3470935" y="59677"/>
                  </a:lnTo>
                  <a:lnTo>
                    <a:pt x="3486861" y="59677"/>
                  </a:lnTo>
                  <a:lnTo>
                    <a:pt x="3493833" y="56692"/>
                  </a:lnTo>
                  <a:lnTo>
                    <a:pt x="3505771" y="44754"/>
                  </a:lnTo>
                  <a:lnTo>
                    <a:pt x="3508756" y="37807"/>
                  </a:lnTo>
                  <a:lnTo>
                    <a:pt x="3508756" y="21882"/>
                  </a:lnTo>
                  <a:close/>
                </a:path>
                <a:path w="4237990" h="1551940">
                  <a:moveTo>
                    <a:pt x="3616185" y="1370952"/>
                  </a:moveTo>
                  <a:lnTo>
                    <a:pt x="3611257" y="1319022"/>
                  </a:lnTo>
                  <a:lnTo>
                    <a:pt x="3592906" y="1277835"/>
                  </a:lnTo>
                  <a:lnTo>
                    <a:pt x="3586505" y="1270685"/>
                  </a:lnTo>
                  <a:lnTo>
                    <a:pt x="3575189" y="1257998"/>
                  </a:lnTo>
                  <a:lnTo>
                    <a:pt x="3572014" y="1255915"/>
                  </a:lnTo>
                  <a:lnTo>
                    <a:pt x="3572014" y="1335138"/>
                  </a:lnTo>
                  <a:lnTo>
                    <a:pt x="3426396" y="1335138"/>
                  </a:lnTo>
                  <a:lnTo>
                    <a:pt x="3442449" y="1298600"/>
                  </a:lnTo>
                  <a:lnTo>
                    <a:pt x="3473907" y="1275232"/>
                  </a:lnTo>
                  <a:lnTo>
                    <a:pt x="3499205" y="1270685"/>
                  </a:lnTo>
                  <a:lnTo>
                    <a:pt x="3512909" y="1271816"/>
                  </a:lnTo>
                  <a:lnTo>
                    <a:pt x="3512604" y="1271816"/>
                  </a:lnTo>
                  <a:lnTo>
                    <a:pt x="3524796" y="1275080"/>
                  </a:lnTo>
                  <a:lnTo>
                    <a:pt x="3555733" y="1297813"/>
                  </a:lnTo>
                  <a:lnTo>
                    <a:pt x="3572014" y="1335138"/>
                  </a:lnTo>
                  <a:lnTo>
                    <a:pt x="3572014" y="1255915"/>
                  </a:lnTo>
                  <a:lnTo>
                    <a:pt x="3553663" y="1243825"/>
                  </a:lnTo>
                  <a:lnTo>
                    <a:pt x="3528339" y="1235316"/>
                  </a:lnTo>
                  <a:lnTo>
                    <a:pt x="3499205" y="1232484"/>
                  </a:lnTo>
                  <a:lnTo>
                    <a:pt x="3473145" y="1234808"/>
                  </a:lnTo>
                  <a:lnTo>
                    <a:pt x="3429431" y="1253464"/>
                  </a:lnTo>
                  <a:lnTo>
                    <a:pt x="3397542" y="1289646"/>
                  </a:lnTo>
                  <a:lnTo>
                    <a:pt x="3381273" y="1336649"/>
                  </a:lnTo>
                  <a:lnTo>
                    <a:pt x="3379241" y="1363789"/>
                  </a:lnTo>
                  <a:lnTo>
                    <a:pt x="3381489" y="1394015"/>
                  </a:lnTo>
                  <a:lnTo>
                    <a:pt x="3399548" y="1442516"/>
                  </a:lnTo>
                  <a:lnTo>
                    <a:pt x="3434283" y="1475003"/>
                  </a:lnTo>
                  <a:lnTo>
                    <a:pt x="3477399" y="1491259"/>
                  </a:lnTo>
                  <a:lnTo>
                    <a:pt x="3501593" y="1493291"/>
                  </a:lnTo>
                  <a:lnTo>
                    <a:pt x="3524872" y="1491386"/>
                  </a:lnTo>
                  <a:lnTo>
                    <a:pt x="3566058" y="1476171"/>
                  </a:lnTo>
                  <a:lnTo>
                    <a:pt x="3600513" y="1444802"/>
                  </a:lnTo>
                  <a:lnTo>
                    <a:pt x="3614394" y="1422869"/>
                  </a:lnTo>
                  <a:lnTo>
                    <a:pt x="3578580" y="1403172"/>
                  </a:lnTo>
                  <a:lnTo>
                    <a:pt x="3573627" y="1412684"/>
                  </a:lnTo>
                  <a:lnTo>
                    <a:pt x="3567684" y="1421536"/>
                  </a:lnTo>
                  <a:lnTo>
                    <a:pt x="3529495" y="1450632"/>
                  </a:lnTo>
                  <a:lnTo>
                    <a:pt x="3502190" y="1455102"/>
                  </a:lnTo>
                  <a:lnTo>
                    <a:pt x="3486404" y="1453654"/>
                  </a:lnTo>
                  <a:lnTo>
                    <a:pt x="3446678" y="1431823"/>
                  </a:lnTo>
                  <a:lnTo>
                    <a:pt x="3425088" y="1388846"/>
                  </a:lnTo>
                  <a:lnTo>
                    <a:pt x="3423412" y="1370952"/>
                  </a:lnTo>
                  <a:lnTo>
                    <a:pt x="3616185" y="1370952"/>
                  </a:lnTo>
                  <a:close/>
                </a:path>
                <a:path w="4237990" h="1551940">
                  <a:moveTo>
                    <a:pt x="3724795" y="1051039"/>
                  </a:moveTo>
                  <a:lnTo>
                    <a:pt x="3681819" y="1051039"/>
                  </a:lnTo>
                  <a:lnTo>
                    <a:pt x="3681819" y="1486141"/>
                  </a:lnTo>
                  <a:lnTo>
                    <a:pt x="3724795" y="1486141"/>
                  </a:lnTo>
                  <a:lnTo>
                    <a:pt x="3724795" y="1051039"/>
                  </a:lnTo>
                  <a:close/>
                </a:path>
                <a:path w="4237990" h="1551940">
                  <a:moveTo>
                    <a:pt x="3958755" y="1412125"/>
                  </a:moveTo>
                  <a:lnTo>
                    <a:pt x="3945636" y="1372146"/>
                  </a:lnTo>
                  <a:lnTo>
                    <a:pt x="3905123" y="1343723"/>
                  </a:lnTo>
                  <a:lnTo>
                    <a:pt x="3872611" y="1329118"/>
                  </a:lnTo>
                  <a:lnTo>
                    <a:pt x="3863644" y="1324775"/>
                  </a:lnTo>
                  <a:lnTo>
                    <a:pt x="3856647" y="1320914"/>
                  </a:lnTo>
                  <a:lnTo>
                    <a:pt x="3851630" y="1317536"/>
                  </a:lnTo>
                  <a:lnTo>
                    <a:pt x="3846258" y="1313345"/>
                  </a:lnTo>
                  <a:lnTo>
                    <a:pt x="3843566" y="1307096"/>
                  </a:lnTo>
                  <a:lnTo>
                    <a:pt x="3843566" y="1289596"/>
                  </a:lnTo>
                  <a:lnTo>
                    <a:pt x="3846461" y="1282623"/>
                  </a:lnTo>
                  <a:lnTo>
                    <a:pt x="3857980" y="1273073"/>
                  </a:lnTo>
                  <a:lnTo>
                    <a:pt x="3865054" y="1270685"/>
                  </a:lnTo>
                  <a:lnTo>
                    <a:pt x="3873423" y="1270685"/>
                  </a:lnTo>
                  <a:lnTo>
                    <a:pt x="3884752" y="1272247"/>
                  </a:lnTo>
                  <a:lnTo>
                    <a:pt x="3894302" y="1276946"/>
                  </a:lnTo>
                  <a:lnTo>
                    <a:pt x="3902062" y="1284782"/>
                  </a:lnTo>
                  <a:lnTo>
                    <a:pt x="3908031" y="1295755"/>
                  </a:lnTo>
                  <a:lnTo>
                    <a:pt x="3943248" y="1277239"/>
                  </a:lnTo>
                  <a:lnTo>
                    <a:pt x="3931158" y="1257668"/>
                  </a:lnTo>
                  <a:lnTo>
                    <a:pt x="3915791" y="1243672"/>
                  </a:lnTo>
                  <a:lnTo>
                    <a:pt x="3897134" y="1235290"/>
                  </a:lnTo>
                  <a:lnTo>
                    <a:pt x="3875214" y="1232496"/>
                  </a:lnTo>
                  <a:lnTo>
                    <a:pt x="3859860" y="1233652"/>
                  </a:lnTo>
                  <a:lnTo>
                    <a:pt x="3822992" y="1250988"/>
                  </a:lnTo>
                  <a:lnTo>
                    <a:pt x="3804234" y="1286459"/>
                  </a:lnTo>
                  <a:lnTo>
                    <a:pt x="3802977" y="1301711"/>
                  </a:lnTo>
                  <a:lnTo>
                    <a:pt x="3803688" y="1312278"/>
                  </a:lnTo>
                  <a:lnTo>
                    <a:pt x="3822789" y="1346225"/>
                  </a:lnTo>
                  <a:lnTo>
                    <a:pt x="3887228" y="1380312"/>
                  </a:lnTo>
                  <a:lnTo>
                    <a:pt x="3894798" y="1384287"/>
                  </a:lnTo>
                  <a:lnTo>
                    <a:pt x="3914597" y="1410144"/>
                  </a:lnTo>
                  <a:lnTo>
                    <a:pt x="3914597" y="1415719"/>
                  </a:lnTo>
                  <a:lnTo>
                    <a:pt x="3891394" y="1452118"/>
                  </a:lnTo>
                  <a:lnTo>
                    <a:pt x="3874020" y="1455102"/>
                  </a:lnTo>
                  <a:lnTo>
                    <a:pt x="3857675" y="1452562"/>
                  </a:lnTo>
                  <a:lnTo>
                    <a:pt x="3843871" y="1444955"/>
                  </a:lnTo>
                  <a:lnTo>
                    <a:pt x="3832606" y="1432280"/>
                  </a:lnTo>
                  <a:lnTo>
                    <a:pt x="3823881" y="1414513"/>
                  </a:lnTo>
                  <a:lnTo>
                    <a:pt x="3786860" y="1430032"/>
                  </a:lnTo>
                  <a:lnTo>
                    <a:pt x="3807168" y="1465846"/>
                  </a:lnTo>
                  <a:lnTo>
                    <a:pt x="3844671" y="1488617"/>
                  </a:lnTo>
                  <a:lnTo>
                    <a:pt x="3868648" y="1493304"/>
                  </a:lnTo>
                  <a:lnTo>
                    <a:pt x="3873423" y="1493304"/>
                  </a:lnTo>
                  <a:lnTo>
                    <a:pt x="3921709" y="1481048"/>
                  </a:lnTo>
                  <a:lnTo>
                    <a:pt x="3952722" y="1445780"/>
                  </a:lnTo>
                  <a:lnTo>
                    <a:pt x="3957243" y="1429943"/>
                  </a:lnTo>
                  <a:lnTo>
                    <a:pt x="3958755" y="1412125"/>
                  </a:lnTo>
                  <a:close/>
                </a:path>
                <a:path w="4237990" h="1551940">
                  <a:moveTo>
                    <a:pt x="4237482" y="1370952"/>
                  </a:moveTo>
                  <a:lnTo>
                    <a:pt x="4236694" y="1343634"/>
                  </a:lnTo>
                  <a:lnTo>
                    <a:pt x="4235259" y="1335138"/>
                  </a:lnTo>
                  <a:lnTo>
                    <a:pt x="4232554" y="1319022"/>
                  </a:lnTo>
                  <a:lnTo>
                    <a:pt x="4225048" y="1297089"/>
                  </a:lnTo>
                  <a:lnTo>
                    <a:pt x="4214190" y="1277835"/>
                  </a:lnTo>
                  <a:lnTo>
                    <a:pt x="4207802" y="1270685"/>
                  </a:lnTo>
                  <a:lnTo>
                    <a:pt x="4196473" y="1257998"/>
                  </a:lnTo>
                  <a:lnTo>
                    <a:pt x="4193298" y="1255915"/>
                  </a:lnTo>
                  <a:lnTo>
                    <a:pt x="4193298" y="1335138"/>
                  </a:lnTo>
                  <a:lnTo>
                    <a:pt x="4047680" y="1335138"/>
                  </a:lnTo>
                  <a:lnTo>
                    <a:pt x="4063746" y="1298600"/>
                  </a:lnTo>
                  <a:lnTo>
                    <a:pt x="4095204" y="1275232"/>
                  </a:lnTo>
                  <a:lnTo>
                    <a:pt x="4120489" y="1270685"/>
                  </a:lnTo>
                  <a:lnTo>
                    <a:pt x="4134205" y="1271816"/>
                  </a:lnTo>
                  <a:lnTo>
                    <a:pt x="4133888" y="1271816"/>
                  </a:lnTo>
                  <a:lnTo>
                    <a:pt x="4146080" y="1275080"/>
                  </a:lnTo>
                  <a:lnTo>
                    <a:pt x="4177030" y="1297813"/>
                  </a:lnTo>
                  <a:lnTo>
                    <a:pt x="4193298" y="1335138"/>
                  </a:lnTo>
                  <a:lnTo>
                    <a:pt x="4193298" y="1255915"/>
                  </a:lnTo>
                  <a:lnTo>
                    <a:pt x="4174947" y="1243825"/>
                  </a:lnTo>
                  <a:lnTo>
                    <a:pt x="4149623" y="1235316"/>
                  </a:lnTo>
                  <a:lnTo>
                    <a:pt x="4120489" y="1232484"/>
                  </a:lnTo>
                  <a:lnTo>
                    <a:pt x="4094429" y="1234808"/>
                  </a:lnTo>
                  <a:lnTo>
                    <a:pt x="4050728" y="1253464"/>
                  </a:lnTo>
                  <a:lnTo>
                    <a:pt x="4018826" y="1289646"/>
                  </a:lnTo>
                  <a:lnTo>
                    <a:pt x="4002557" y="1336649"/>
                  </a:lnTo>
                  <a:lnTo>
                    <a:pt x="4000525" y="1363789"/>
                  </a:lnTo>
                  <a:lnTo>
                    <a:pt x="4002786" y="1394015"/>
                  </a:lnTo>
                  <a:lnTo>
                    <a:pt x="4020845" y="1442516"/>
                  </a:lnTo>
                  <a:lnTo>
                    <a:pt x="4055567" y="1475003"/>
                  </a:lnTo>
                  <a:lnTo>
                    <a:pt x="4098696" y="1491259"/>
                  </a:lnTo>
                  <a:lnTo>
                    <a:pt x="4122890" y="1493291"/>
                  </a:lnTo>
                  <a:lnTo>
                    <a:pt x="4146169" y="1491386"/>
                  </a:lnTo>
                  <a:lnTo>
                    <a:pt x="4187342" y="1476171"/>
                  </a:lnTo>
                  <a:lnTo>
                    <a:pt x="4221810" y="1444802"/>
                  </a:lnTo>
                  <a:lnTo>
                    <a:pt x="4235678" y="1422869"/>
                  </a:lnTo>
                  <a:lnTo>
                    <a:pt x="4199864" y="1403172"/>
                  </a:lnTo>
                  <a:lnTo>
                    <a:pt x="4194911" y="1412684"/>
                  </a:lnTo>
                  <a:lnTo>
                    <a:pt x="4188980" y="1421536"/>
                  </a:lnTo>
                  <a:lnTo>
                    <a:pt x="4150779" y="1450632"/>
                  </a:lnTo>
                  <a:lnTo>
                    <a:pt x="4123474" y="1455102"/>
                  </a:lnTo>
                  <a:lnTo>
                    <a:pt x="4107700" y="1453654"/>
                  </a:lnTo>
                  <a:lnTo>
                    <a:pt x="4067962" y="1431823"/>
                  </a:lnTo>
                  <a:lnTo>
                    <a:pt x="4046372" y="1388846"/>
                  </a:lnTo>
                  <a:lnTo>
                    <a:pt x="4044696" y="1370952"/>
                  </a:lnTo>
                  <a:lnTo>
                    <a:pt x="4237482" y="13709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304194" y="7216785"/>
              <a:ext cx="199344" cy="253657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5558447" y="7216793"/>
              <a:ext cx="1164590" cy="393700"/>
            </a:xfrm>
            <a:custGeom>
              <a:avLst/>
              <a:gdLst/>
              <a:ahLst/>
              <a:cxnLst/>
              <a:rect l="l" t="t" r="r" b="b"/>
              <a:pathLst>
                <a:path w="1164590" h="393700">
                  <a:moveTo>
                    <a:pt x="88328" y="209486"/>
                  </a:moveTo>
                  <a:lnTo>
                    <a:pt x="48933" y="195160"/>
                  </a:lnTo>
                  <a:lnTo>
                    <a:pt x="0" y="333032"/>
                  </a:lnTo>
                  <a:lnTo>
                    <a:pt x="28041" y="344373"/>
                  </a:lnTo>
                  <a:lnTo>
                    <a:pt x="88328" y="209486"/>
                  </a:lnTo>
                  <a:close/>
                </a:path>
                <a:path w="1164590" h="393700">
                  <a:moveTo>
                    <a:pt x="558025" y="5969"/>
                  </a:moveTo>
                  <a:lnTo>
                    <a:pt x="510273" y="5969"/>
                  </a:lnTo>
                  <a:lnTo>
                    <a:pt x="429704" y="183235"/>
                  </a:lnTo>
                  <a:lnTo>
                    <a:pt x="341960" y="5969"/>
                  </a:lnTo>
                  <a:lnTo>
                    <a:pt x="293027" y="5969"/>
                  </a:lnTo>
                  <a:lnTo>
                    <a:pt x="407022" y="230378"/>
                  </a:lnTo>
                  <a:lnTo>
                    <a:pt x="327037" y="393319"/>
                  </a:lnTo>
                  <a:lnTo>
                    <a:pt x="374789" y="393319"/>
                  </a:lnTo>
                  <a:lnTo>
                    <a:pt x="558025" y="5969"/>
                  </a:lnTo>
                  <a:close/>
                </a:path>
                <a:path w="1164590" h="393700">
                  <a:moveTo>
                    <a:pt x="851662" y="131305"/>
                  </a:moveTo>
                  <a:lnTo>
                    <a:pt x="843534" y="81699"/>
                  </a:lnTo>
                  <a:lnTo>
                    <a:pt x="819137" y="39090"/>
                  </a:lnTo>
                  <a:lnTo>
                    <a:pt x="818210" y="38201"/>
                  </a:lnTo>
                  <a:lnTo>
                    <a:pt x="807504" y="27863"/>
                  </a:lnTo>
                  <a:lnTo>
                    <a:pt x="807504" y="131305"/>
                  </a:lnTo>
                  <a:lnTo>
                    <a:pt x="806145" y="149339"/>
                  </a:lnTo>
                  <a:lnTo>
                    <a:pt x="806119" y="149669"/>
                  </a:lnTo>
                  <a:lnTo>
                    <a:pt x="802005" y="166446"/>
                  </a:lnTo>
                  <a:lnTo>
                    <a:pt x="801979" y="166585"/>
                  </a:lnTo>
                  <a:lnTo>
                    <a:pt x="773480" y="207670"/>
                  </a:lnTo>
                  <a:lnTo>
                    <a:pt x="726922" y="222618"/>
                  </a:lnTo>
                  <a:lnTo>
                    <a:pt x="709295" y="220954"/>
                  </a:lnTo>
                  <a:lnTo>
                    <a:pt x="703186" y="219036"/>
                  </a:lnTo>
                  <a:lnTo>
                    <a:pt x="693420" y="215976"/>
                  </a:lnTo>
                  <a:lnTo>
                    <a:pt x="679310" y="207670"/>
                  </a:lnTo>
                  <a:lnTo>
                    <a:pt x="666940" y="196049"/>
                  </a:lnTo>
                  <a:lnTo>
                    <a:pt x="656920" y="182054"/>
                  </a:lnTo>
                  <a:lnTo>
                    <a:pt x="649782" y="166585"/>
                  </a:lnTo>
                  <a:lnTo>
                    <a:pt x="649706" y="166446"/>
                  </a:lnTo>
                  <a:lnTo>
                    <a:pt x="645490" y="149669"/>
                  </a:lnTo>
                  <a:lnTo>
                    <a:pt x="645401" y="149339"/>
                  </a:lnTo>
                  <a:lnTo>
                    <a:pt x="644017" y="131305"/>
                  </a:lnTo>
                  <a:lnTo>
                    <a:pt x="643966" y="130708"/>
                  </a:lnTo>
                  <a:lnTo>
                    <a:pt x="645502" y="110934"/>
                  </a:lnTo>
                  <a:lnTo>
                    <a:pt x="645528" y="110604"/>
                  </a:lnTo>
                  <a:lnTo>
                    <a:pt x="650189" y="92811"/>
                  </a:lnTo>
                  <a:lnTo>
                    <a:pt x="650227" y="92659"/>
                  </a:lnTo>
                  <a:lnTo>
                    <a:pt x="658050" y="76911"/>
                  </a:lnTo>
                  <a:lnTo>
                    <a:pt x="669048" y="63258"/>
                  </a:lnTo>
                  <a:lnTo>
                    <a:pt x="682015" y="52298"/>
                  </a:lnTo>
                  <a:lnTo>
                    <a:pt x="695896" y="44462"/>
                  </a:lnTo>
                  <a:lnTo>
                    <a:pt x="708088" y="40589"/>
                  </a:lnTo>
                  <a:lnTo>
                    <a:pt x="710666" y="39763"/>
                  </a:lnTo>
                  <a:lnTo>
                    <a:pt x="726325" y="38201"/>
                  </a:lnTo>
                  <a:lnTo>
                    <a:pt x="741959" y="39763"/>
                  </a:lnTo>
                  <a:lnTo>
                    <a:pt x="756615" y="44462"/>
                  </a:lnTo>
                  <a:lnTo>
                    <a:pt x="770305" y="52298"/>
                  </a:lnTo>
                  <a:lnTo>
                    <a:pt x="783031" y="63258"/>
                  </a:lnTo>
                  <a:lnTo>
                    <a:pt x="793737" y="76911"/>
                  </a:lnTo>
                  <a:lnTo>
                    <a:pt x="801306" y="92659"/>
                  </a:lnTo>
                  <a:lnTo>
                    <a:pt x="801382" y="92811"/>
                  </a:lnTo>
                  <a:lnTo>
                    <a:pt x="805891" y="110604"/>
                  </a:lnTo>
                  <a:lnTo>
                    <a:pt x="805967" y="110934"/>
                  </a:lnTo>
                  <a:lnTo>
                    <a:pt x="807453" y="130708"/>
                  </a:lnTo>
                  <a:lnTo>
                    <a:pt x="807504" y="131305"/>
                  </a:lnTo>
                  <a:lnTo>
                    <a:pt x="807504" y="27863"/>
                  </a:lnTo>
                  <a:lnTo>
                    <a:pt x="801433" y="21996"/>
                  </a:lnTo>
                  <a:lnTo>
                    <a:pt x="780872" y="9779"/>
                  </a:lnTo>
                  <a:lnTo>
                    <a:pt x="757720" y="2540"/>
                  </a:lnTo>
                  <a:lnTo>
                    <a:pt x="758418" y="2540"/>
                  </a:lnTo>
                  <a:lnTo>
                    <a:pt x="731100" y="0"/>
                  </a:lnTo>
                  <a:lnTo>
                    <a:pt x="706335" y="2540"/>
                  </a:lnTo>
                  <a:lnTo>
                    <a:pt x="683958" y="10147"/>
                  </a:lnTo>
                  <a:lnTo>
                    <a:pt x="663968" y="22821"/>
                  </a:lnTo>
                  <a:lnTo>
                    <a:pt x="646366" y="40589"/>
                  </a:lnTo>
                  <a:lnTo>
                    <a:pt x="646366" y="5969"/>
                  </a:lnTo>
                  <a:lnTo>
                    <a:pt x="603377" y="5969"/>
                  </a:lnTo>
                  <a:lnTo>
                    <a:pt x="603377" y="393319"/>
                  </a:lnTo>
                  <a:lnTo>
                    <a:pt x="646366" y="393319"/>
                  </a:lnTo>
                  <a:lnTo>
                    <a:pt x="646366" y="219036"/>
                  </a:lnTo>
                  <a:lnTo>
                    <a:pt x="663854" y="237312"/>
                  </a:lnTo>
                  <a:lnTo>
                    <a:pt x="684098" y="250367"/>
                  </a:lnTo>
                  <a:lnTo>
                    <a:pt x="707123" y="258191"/>
                  </a:lnTo>
                  <a:lnTo>
                    <a:pt x="732891" y="260807"/>
                  </a:lnTo>
                  <a:lnTo>
                    <a:pt x="758659" y="258445"/>
                  </a:lnTo>
                  <a:lnTo>
                    <a:pt x="781685" y="251333"/>
                  </a:lnTo>
                  <a:lnTo>
                    <a:pt x="801941" y="239496"/>
                  </a:lnTo>
                  <a:lnTo>
                    <a:pt x="819442" y="222910"/>
                  </a:lnTo>
                  <a:lnTo>
                    <a:pt x="819645" y="222618"/>
                  </a:lnTo>
                  <a:lnTo>
                    <a:pt x="833539" y="202971"/>
                  </a:lnTo>
                  <a:lnTo>
                    <a:pt x="843610" y="181063"/>
                  </a:lnTo>
                  <a:lnTo>
                    <a:pt x="849655" y="157175"/>
                  </a:lnTo>
                  <a:lnTo>
                    <a:pt x="851662" y="131305"/>
                  </a:lnTo>
                  <a:close/>
                </a:path>
                <a:path w="1164590" h="393700">
                  <a:moveTo>
                    <a:pt x="1164386" y="130708"/>
                  </a:moveTo>
                  <a:lnTo>
                    <a:pt x="1162062" y="103593"/>
                  </a:lnTo>
                  <a:lnTo>
                    <a:pt x="1155065" y="78943"/>
                  </a:lnTo>
                  <a:lnTo>
                    <a:pt x="1143406" y="56743"/>
                  </a:lnTo>
                  <a:lnTo>
                    <a:pt x="1128064" y="38201"/>
                  </a:lnTo>
                  <a:lnTo>
                    <a:pt x="1127086" y="37007"/>
                  </a:lnTo>
                  <a:lnTo>
                    <a:pt x="1120228" y="31419"/>
                  </a:lnTo>
                  <a:lnTo>
                    <a:pt x="1120228" y="130708"/>
                  </a:lnTo>
                  <a:lnTo>
                    <a:pt x="1118616" y="151041"/>
                  </a:lnTo>
                  <a:lnTo>
                    <a:pt x="1094562" y="198145"/>
                  </a:lnTo>
                  <a:lnTo>
                    <a:pt x="1050353" y="221094"/>
                  </a:lnTo>
                  <a:lnTo>
                    <a:pt x="1033081" y="222618"/>
                  </a:lnTo>
                  <a:lnTo>
                    <a:pt x="1015809" y="221094"/>
                  </a:lnTo>
                  <a:lnTo>
                    <a:pt x="971613" y="198145"/>
                  </a:lnTo>
                  <a:lnTo>
                    <a:pt x="947547" y="151041"/>
                  </a:lnTo>
                  <a:lnTo>
                    <a:pt x="945946" y="130708"/>
                  </a:lnTo>
                  <a:lnTo>
                    <a:pt x="947534" y="110363"/>
                  </a:lnTo>
                  <a:lnTo>
                    <a:pt x="971308" y="62953"/>
                  </a:lnTo>
                  <a:lnTo>
                    <a:pt x="1015568" y="39738"/>
                  </a:lnTo>
                  <a:lnTo>
                    <a:pt x="1033081" y="38201"/>
                  </a:lnTo>
                  <a:lnTo>
                    <a:pt x="1050658" y="39738"/>
                  </a:lnTo>
                  <a:lnTo>
                    <a:pt x="1094867" y="62661"/>
                  </a:lnTo>
                  <a:lnTo>
                    <a:pt x="1118641" y="110121"/>
                  </a:lnTo>
                  <a:lnTo>
                    <a:pt x="1120228" y="130708"/>
                  </a:lnTo>
                  <a:lnTo>
                    <a:pt x="1120228" y="31419"/>
                  </a:lnTo>
                  <a:lnTo>
                    <a:pt x="1107224" y="20815"/>
                  </a:lnTo>
                  <a:lnTo>
                    <a:pt x="1084935" y="9258"/>
                  </a:lnTo>
                  <a:lnTo>
                    <a:pt x="1060221" y="2324"/>
                  </a:lnTo>
                  <a:lnTo>
                    <a:pt x="1033081" y="12"/>
                  </a:lnTo>
                  <a:lnTo>
                    <a:pt x="1005941" y="2324"/>
                  </a:lnTo>
                  <a:lnTo>
                    <a:pt x="958938" y="20815"/>
                  </a:lnTo>
                  <a:lnTo>
                    <a:pt x="922756" y="56743"/>
                  </a:lnTo>
                  <a:lnTo>
                    <a:pt x="904113" y="103593"/>
                  </a:lnTo>
                  <a:lnTo>
                    <a:pt x="901776" y="130708"/>
                  </a:lnTo>
                  <a:lnTo>
                    <a:pt x="904113" y="157568"/>
                  </a:lnTo>
                  <a:lnTo>
                    <a:pt x="922756" y="204127"/>
                  </a:lnTo>
                  <a:lnTo>
                    <a:pt x="958938" y="240017"/>
                  </a:lnTo>
                  <a:lnTo>
                    <a:pt x="1005941" y="258508"/>
                  </a:lnTo>
                  <a:lnTo>
                    <a:pt x="1033081" y="260819"/>
                  </a:lnTo>
                  <a:lnTo>
                    <a:pt x="1060221" y="258508"/>
                  </a:lnTo>
                  <a:lnTo>
                    <a:pt x="1084935" y="251574"/>
                  </a:lnTo>
                  <a:lnTo>
                    <a:pt x="1107224" y="240017"/>
                  </a:lnTo>
                  <a:lnTo>
                    <a:pt x="1127086" y="223824"/>
                  </a:lnTo>
                  <a:lnTo>
                    <a:pt x="1128077" y="222618"/>
                  </a:lnTo>
                  <a:lnTo>
                    <a:pt x="1143406" y="204127"/>
                  </a:lnTo>
                  <a:lnTo>
                    <a:pt x="1155065" y="182041"/>
                  </a:lnTo>
                  <a:lnTo>
                    <a:pt x="1162062" y="157568"/>
                  </a:lnTo>
                  <a:lnTo>
                    <a:pt x="1164386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7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788505" y="7222743"/>
              <a:ext cx="190988" cy="247688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7029602" y="7216793"/>
              <a:ext cx="506095" cy="260985"/>
            </a:xfrm>
            <a:custGeom>
              <a:avLst/>
              <a:gdLst/>
              <a:ahLst/>
              <a:cxnLst/>
              <a:rect l="l" t="t" r="r" b="b"/>
              <a:pathLst>
                <a:path w="506095" h="260984">
                  <a:moveTo>
                    <a:pt x="236956" y="138468"/>
                  </a:moveTo>
                  <a:lnTo>
                    <a:pt x="236169" y="111150"/>
                  </a:lnTo>
                  <a:lnTo>
                    <a:pt x="234734" y="102654"/>
                  </a:lnTo>
                  <a:lnTo>
                    <a:pt x="232029" y="86537"/>
                  </a:lnTo>
                  <a:lnTo>
                    <a:pt x="224523" y="64604"/>
                  </a:lnTo>
                  <a:lnTo>
                    <a:pt x="213664" y="45351"/>
                  </a:lnTo>
                  <a:lnTo>
                    <a:pt x="207276" y="38201"/>
                  </a:lnTo>
                  <a:lnTo>
                    <a:pt x="195948" y="25514"/>
                  </a:lnTo>
                  <a:lnTo>
                    <a:pt x="192773" y="23431"/>
                  </a:lnTo>
                  <a:lnTo>
                    <a:pt x="192773" y="102654"/>
                  </a:lnTo>
                  <a:lnTo>
                    <a:pt x="47155" y="102654"/>
                  </a:lnTo>
                  <a:lnTo>
                    <a:pt x="63220" y="66116"/>
                  </a:lnTo>
                  <a:lnTo>
                    <a:pt x="94678" y="42748"/>
                  </a:lnTo>
                  <a:lnTo>
                    <a:pt x="119964" y="38201"/>
                  </a:lnTo>
                  <a:lnTo>
                    <a:pt x="133680" y="39331"/>
                  </a:lnTo>
                  <a:lnTo>
                    <a:pt x="133362" y="39331"/>
                  </a:lnTo>
                  <a:lnTo>
                    <a:pt x="145554" y="42595"/>
                  </a:lnTo>
                  <a:lnTo>
                    <a:pt x="176504" y="65328"/>
                  </a:lnTo>
                  <a:lnTo>
                    <a:pt x="192773" y="102654"/>
                  </a:lnTo>
                  <a:lnTo>
                    <a:pt x="192773" y="23431"/>
                  </a:lnTo>
                  <a:lnTo>
                    <a:pt x="174421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03" y="2324"/>
                  </a:lnTo>
                  <a:lnTo>
                    <a:pt x="50203" y="20980"/>
                  </a:lnTo>
                  <a:lnTo>
                    <a:pt x="18300" y="57162"/>
                  </a:lnTo>
                  <a:lnTo>
                    <a:pt x="2032" y="104165"/>
                  </a:lnTo>
                  <a:lnTo>
                    <a:pt x="0" y="131305"/>
                  </a:lnTo>
                  <a:lnTo>
                    <a:pt x="2260" y="161531"/>
                  </a:lnTo>
                  <a:lnTo>
                    <a:pt x="20320" y="210032"/>
                  </a:lnTo>
                  <a:lnTo>
                    <a:pt x="55041" y="242519"/>
                  </a:lnTo>
                  <a:lnTo>
                    <a:pt x="98171" y="258775"/>
                  </a:lnTo>
                  <a:lnTo>
                    <a:pt x="122364" y="260807"/>
                  </a:lnTo>
                  <a:lnTo>
                    <a:pt x="145643" y="258902"/>
                  </a:lnTo>
                  <a:lnTo>
                    <a:pt x="186817" y="243687"/>
                  </a:lnTo>
                  <a:lnTo>
                    <a:pt x="221284" y="212318"/>
                  </a:lnTo>
                  <a:lnTo>
                    <a:pt x="235153" y="190385"/>
                  </a:lnTo>
                  <a:lnTo>
                    <a:pt x="199339" y="170688"/>
                  </a:lnTo>
                  <a:lnTo>
                    <a:pt x="194386" y="180200"/>
                  </a:lnTo>
                  <a:lnTo>
                    <a:pt x="188455" y="189052"/>
                  </a:lnTo>
                  <a:lnTo>
                    <a:pt x="150253" y="218147"/>
                  </a:lnTo>
                  <a:lnTo>
                    <a:pt x="122948" y="222618"/>
                  </a:lnTo>
                  <a:lnTo>
                    <a:pt x="107175" y="221170"/>
                  </a:lnTo>
                  <a:lnTo>
                    <a:pt x="67437" y="199339"/>
                  </a:lnTo>
                  <a:lnTo>
                    <a:pt x="45847" y="156362"/>
                  </a:lnTo>
                  <a:lnTo>
                    <a:pt x="44170" y="138468"/>
                  </a:lnTo>
                  <a:lnTo>
                    <a:pt x="236956" y="138468"/>
                  </a:lnTo>
                  <a:close/>
                </a:path>
                <a:path w="506095" h="260984">
                  <a:moveTo>
                    <a:pt x="505523" y="6007"/>
                  </a:moveTo>
                  <a:lnTo>
                    <a:pt x="462546" y="6007"/>
                  </a:lnTo>
                  <a:lnTo>
                    <a:pt x="462546" y="107607"/>
                  </a:lnTo>
                  <a:lnTo>
                    <a:pt x="345567" y="107607"/>
                  </a:lnTo>
                  <a:lnTo>
                    <a:pt x="345567" y="6007"/>
                  </a:lnTo>
                  <a:lnTo>
                    <a:pt x="302602" y="6007"/>
                  </a:lnTo>
                  <a:lnTo>
                    <a:pt x="302602" y="107607"/>
                  </a:lnTo>
                  <a:lnTo>
                    <a:pt x="302602" y="146977"/>
                  </a:lnTo>
                  <a:lnTo>
                    <a:pt x="302602" y="253657"/>
                  </a:lnTo>
                  <a:lnTo>
                    <a:pt x="345567" y="253657"/>
                  </a:lnTo>
                  <a:lnTo>
                    <a:pt x="345567" y="146977"/>
                  </a:lnTo>
                  <a:lnTo>
                    <a:pt x="462546" y="146977"/>
                  </a:lnTo>
                  <a:lnTo>
                    <a:pt x="462546" y="253657"/>
                  </a:lnTo>
                  <a:lnTo>
                    <a:pt x="505523" y="253657"/>
                  </a:lnTo>
                  <a:lnTo>
                    <a:pt x="505523" y="146977"/>
                  </a:lnTo>
                  <a:lnTo>
                    <a:pt x="505523" y="107607"/>
                  </a:lnTo>
                  <a:lnTo>
                    <a:pt x="505523" y="60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616301" y="7222743"/>
              <a:ext cx="181439" cy="247688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7955877" y="7216806"/>
              <a:ext cx="560070" cy="319405"/>
            </a:xfrm>
            <a:custGeom>
              <a:avLst/>
              <a:gdLst/>
              <a:ahLst/>
              <a:cxnLst/>
              <a:rect l="l" t="t" r="r" b="b"/>
              <a:pathLst>
                <a:path w="560070" h="319404">
                  <a:moveTo>
                    <a:pt x="267385" y="214249"/>
                  </a:moveTo>
                  <a:lnTo>
                    <a:pt x="230378" y="214249"/>
                  </a:lnTo>
                  <a:lnTo>
                    <a:pt x="230378" y="45339"/>
                  </a:lnTo>
                  <a:lnTo>
                    <a:pt x="230378" y="5943"/>
                  </a:lnTo>
                  <a:lnTo>
                    <a:pt x="187413" y="5943"/>
                  </a:lnTo>
                  <a:lnTo>
                    <a:pt x="187413" y="45339"/>
                  </a:lnTo>
                  <a:lnTo>
                    <a:pt x="187413" y="214249"/>
                  </a:lnTo>
                  <a:lnTo>
                    <a:pt x="69227" y="214249"/>
                  </a:lnTo>
                  <a:lnTo>
                    <a:pt x="82283" y="199669"/>
                  </a:lnTo>
                  <a:lnTo>
                    <a:pt x="91605" y="182168"/>
                  </a:lnTo>
                  <a:lnTo>
                    <a:pt x="97205" y="161759"/>
                  </a:lnTo>
                  <a:lnTo>
                    <a:pt x="99072" y="138455"/>
                  </a:lnTo>
                  <a:lnTo>
                    <a:pt x="99072" y="45339"/>
                  </a:lnTo>
                  <a:lnTo>
                    <a:pt x="187413" y="45339"/>
                  </a:lnTo>
                  <a:lnTo>
                    <a:pt x="187413" y="5943"/>
                  </a:lnTo>
                  <a:lnTo>
                    <a:pt x="56108" y="5943"/>
                  </a:lnTo>
                  <a:lnTo>
                    <a:pt x="56108" y="116357"/>
                  </a:lnTo>
                  <a:lnTo>
                    <a:pt x="55473" y="137248"/>
                  </a:lnTo>
                  <a:lnTo>
                    <a:pt x="45961" y="182016"/>
                  </a:lnTo>
                  <a:lnTo>
                    <a:pt x="14503" y="212013"/>
                  </a:lnTo>
                  <a:lnTo>
                    <a:pt x="0" y="214249"/>
                  </a:lnTo>
                  <a:lnTo>
                    <a:pt x="0" y="319278"/>
                  </a:lnTo>
                  <a:lnTo>
                    <a:pt x="39395" y="319278"/>
                  </a:lnTo>
                  <a:lnTo>
                    <a:pt x="39395" y="253644"/>
                  </a:lnTo>
                  <a:lnTo>
                    <a:pt x="227990" y="253644"/>
                  </a:lnTo>
                  <a:lnTo>
                    <a:pt x="227990" y="319278"/>
                  </a:lnTo>
                  <a:lnTo>
                    <a:pt x="267385" y="319278"/>
                  </a:lnTo>
                  <a:lnTo>
                    <a:pt x="267385" y="253644"/>
                  </a:lnTo>
                  <a:lnTo>
                    <a:pt x="267385" y="214249"/>
                  </a:lnTo>
                  <a:close/>
                </a:path>
                <a:path w="560070" h="319404">
                  <a:moveTo>
                    <a:pt x="559841" y="130695"/>
                  </a:moveTo>
                  <a:lnTo>
                    <a:pt x="550506" y="78930"/>
                  </a:lnTo>
                  <a:lnTo>
                    <a:pt x="523519" y="38188"/>
                  </a:lnTo>
                  <a:lnTo>
                    <a:pt x="515670" y="31407"/>
                  </a:lnTo>
                  <a:lnTo>
                    <a:pt x="515670" y="130695"/>
                  </a:lnTo>
                  <a:lnTo>
                    <a:pt x="514070" y="151028"/>
                  </a:lnTo>
                  <a:lnTo>
                    <a:pt x="490004" y="198132"/>
                  </a:lnTo>
                  <a:lnTo>
                    <a:pt x="445808" y="221081"/>
                  </a:lnTo>
                  <a:lnTo>
                    <a:pt x="428536" y="222605"/>
                  </a:lnTo>
                  <a:lnTo>
                    <a:pt x="411264" y="221081"/>
                  </a:lnTo>
                  <a:lnTo>
                    <a:pt x="367055" y="198132"/>
                  </a:lnTo>
                  <a:lnTo>
                    <a:pt x="343001" y="151028"/>
                  </a:lnTo>
                  <a:lnTo>
                    <a:pt x="341388" y="130695"/>
                  </a:lnTo>
                  <a:lnTo>
                    <a:pt x="342976" y="110350"/>
                  </a:lnTo>
                  <a:lnTo>
                    <a:pt x="366750" y="62941"/>
                  </a:lnTo>
                  <a:lnTo>
                    <a:pt x="411010" y="39725"/>
                  </a:lnTo>
                  <a:lnTo>
                    <a:pt x="428536" y="38188"/>
                  </a:lnTo>
                  <a:lnTo>
                    <a:pt x="446112" y="39725"/>
                  </a:lnTo>
                  <a:lnTo>
                    <a:pt x="490308" y="62649"/>
                  </a:lnTo>
                  <a:lnTo>
                    <a:pt x="514083" y="110109"/>
                  </a:lnTo>
                  <a:lnTo>
                    <a:pt x="515670" y="130695"/>
                  </a:lnTo>
                  <a:lnTo>
                    <a:pt x="515670" y="31407"/>
                  </a:lnTo>
                  <a:lnTo>
                    <a:pt x="502666" y="20802"/>
                  </a:lnTo>
                  <a:lnTo>
                    <a:pt x="480377" y="9245"/>
                  </a:lnTo>
                  <a:lnTo>
                    <a:pt x="455663" y="2311"/>
                  </a:lnTo>
                  <a:lnTo>
                    <a:pt x="428536" y="0"/>
                  </a:lnTo>
                  <a:lnTo>
                    <a:pt x="401383" y="2311"/>
                  </a:lnTo>
                  <a:lnTo>
                    <a:pt x="354380" y="20802"/>
                  </a:lnTo>
                  <a:lnTo>
                    <a:pt x="318211" y="56730"/>
                  </a:lnTo>
                  <a:lnTo>
                    <a:pt x="299554" y="103581"/>
                  </a:lnTo>
                  <a:lnTo>
                    <a:pt x="297230" y="130695"/>
                  </a:lnTo>
                  <a:lnTo>
                    <a:pt x="299554" y="157556"/>
                  </a:lnTo>
                  <a:lnTo>
                    <a:pt x="318211" y="204114"/>
                  </a:lnTo>
                  <a:lnTo>
                    <a:pt x="354380" y="240004"/>
                  </a:lnTo>
                  <a:lnTo>
                    <a:pt x="401383" y="258495"/>
                  </a:lnTo>
                  <a:lnTo>
                    <a:pt x="428536" y="260807"/>
                  </a:lnTo>
                  <a:lnTo>
                    <a:pt x="455663" y="258495"/>
                  </a:lnTo>
                  <a:lnTo>
                    <a:pt x="502666" y="240004"/>
                  </a:lnTo>
                  <a:lnTo>
                    <a:pt x="538848" y="204114"/>
                  </a:lnTo>
                  <a:lnTo>
                    <a:pt x="557504" y="157556"/>
                  </a:lnTo>
                  <a:lnTo>
                    <a:pt x="559841" y="1306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581361" y="7222743"/>
              <a:ext cx="190988" cy="247688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8822474" y="7203675"/>
              <a:ext cx="829310" cy="407034"/>
            </a:xfrm>
            <a:custGeom>
              <a:avLst/>
              <a:gdLst/>
              <a:ahLst/>
              <a:cxnLst/>
              <a:rect l="l" t="t" r="r" b="b"/>
              <a:pathLst>
                <a:path w="829309" h="407034">
                  <a:moveTo>
                    <a:pt x="236956" y="151587"/>
                  </a:moveTo>
                  <a:lnTo>
                    <a:pt x="232016" y="99656"/>
                  </a:lnTo>
                  <a:lnTo>
                    <a:pt x="213664" y="58470"/>
                  </a:lnTo>
                  <a:lnTo>
                    <a:pt x="207264" y="51320"/>
                  </a:lnTo>
                  <a:lnTo>
                    <a:pt x="195948" y="38633"/>
                  </a:lnTo>
                  <a:lnTo>
                    <a:pt x="192773" y="36550"/>
                  </a:lnTo>
                  <a:lnTo>
                    <a:pt x="192773" y="115773"/>
                  </a:lnTo>
                  <a:lnTo>
                    <a:pt x="47155" y="115773"/>
                  </a:lnTo>
                  <a:lnTo>
                    <a:pt x="63207" y="79235"/>
                  </a:lnTo>
                  <a:lnTo>
                    <a:pt x="94665" y="55867"/>
                  </a:lnTo>
                  <a:lnTo>
                    <a:pt x="119964" y="51320"/>
                  </a:lnTo>
                  <a:lnTo>
                    <a:pt x="133667" y="52451"/>
                  </a:lnTo>
                  <a:lnTo>
                    <a:pt x="133362" y="52451"/>
                  </a:lnTo>
                  <a:lnTo>
                    <a:pt x="145554" y="55714"/>
                  </a:lnTo>
                  <a:lnTo>
                    <a:pt x="176491" y="78447"/>
                  </a:lnTo>
                  <a:lnTo>
                    <a:pt x="192773" y="115773"/>
                  </a:lnTo>
                  <a:lnTo>
                    <a:pt x="192773" y="36550"/>
                  </a:lnTo>
                  <a:lnTo>
                    <a:pt x="174421" y="24460"/>
                  </a:lnTo>
                  <a:lnTo>
                    <a:pt x="149098" y="15951"/>
                  </a:lnTo>
                  <a:lnTo>
                    <a:pt x="119964" y="13119"/>
                  </a:lnTo>
                  <a:lnTo>
                    <a:pt x="93903" y="15443"/>
                  </a:lnTo>
                  <a:lnTo>
                    <a:pt x="50190" y="34099"/>
                  </a:lnTo>
                  <a:lnTo>
                    <a:pt x="18300" y="70281"/>
                  </a:lnTo>
                  <a:lnTo>
                    <a:pt x="2032" y="117284"/>
                  </a:lnTo>
                  <a:lnTo>
                    <a:pt x="0" y="144424"/>
                  </a:lnTo>
                  <a:lnTo>
                    <a:pt x="2247" y="174650"/>
                  </a:lnTo>
                  <a:lnTo>
                    <a:pt x="20307" y="223151"/>
                  </a:lnTo>
                  <a:lnTo>
                    <a:pt x="55041" y="255638"/>
                  </a:lnTo>
                  <a:lnTo>
                    <a:pt x="98158" y="271894"/>
                  </a:lnTo>
                  <a:lnTo>
                    <a:pt x="122351" y="273926"/>
                  </a:lnTo>
                  <a:lnTo>
                    <a:pt x="145630" y="272021"/>
                  </a:lnTo>
                  <a:lnTo>
                    <a:pt x="186817" y="256806"/>
                  </a:lnTo>
                  <a:lnTo>
                    <a:pt x="221272" y="225437"/>
                  </a:lnTo>
                  <a:lnTo>
                    <a:pt x="235153" y="203504"/>
                  </a:lnTo>
                  <a:lnTo>
                    <a:pt x="199339" y="183807"/>
                  </a:lnTo>
                  <a:lnTo>
                    <a:pt x="194386" y="193319"/>
                  </a:lnTo>
                  <a:lnTo>
                    <a:pt x="188442" y="202171"/>
                  </a:lnTo>
                  <a:lnTo>
                    <a:pt x="150253" y="231267"/>
                  </a:lnTo>
                  <a:lnTo>
                    <a:pt x="122948" y="235737"/>
                  </a:lnTo>
                  <a:lnTo>
                    <a:pt x="107162" y="234289"/>
                  </a:lnTo>
                  <a:lnTo>
                    <a:pt x="67437" y="212458"/>
                  </a:lnTo>
                  <a:lnTo>
                    <a:pt x="45847" y="169481"/>
                  </a:lnTo>
                  <a:lnTo>
                    <a:pt x="44170" y="151587"/>
                  </a:lnTo>
                  <a:lnTo>
                    <a:pt x="236956" y="151587"/>
                  </a:lnTo>
                  <a:close/>
                </a:path>
                <a:path w="829309" h="407034">
                  <a:moveTo>
                    <a:pt x="550862" y="144424"/>
                  </a:moveTo>
                  <a:lnTo>
                    <a:pt x="542734" y="94818"/>
                  </a:lnTo>
                  <a:lnTo>
                    <a:pt x="518350" y="52209"/>
                  </a:lnTo>
                  <a:lnTo>
                    <a:pt x="517410" y="51320"/>
                  </a:lnTo>
                  <a:lnTo>
                    <a:pt x="506704" y="40982"/>
                  </a:lnTo>
                  <a:lnTo>
                    <a:pt x="506704" y="144424"/>
                  </a:lnTo>
                  <a:lnTo>
                    <a:pt x="505345" y="162458"/>
                  </a:lnTo>
                  <a:lnTo>
                    <a:pt x="484619" y="209169"/>
                  </a:lnTo>
                  <a:lnTo>
                    <a:pt x="443433" y="234073"/>
                  </a:lnTo>
                  <a:lnTo>
                    <a:pt x="426123" y="235737"/>
                  </a:lnTo>
                  <a:lnTo>
                    <a:pt x="408495" y="234073"/>
                  </a:lnTo>
                  <a:lnTo>
                    <a:pt x="402386" y="232156"/>
                  </a:lnTo>
                  <a:lnTo>
                    <a:pt x="392633" y="229095"/>
                  </a:lnTo>
                  <a:lnTo>
                    <a:pt x="378510" y="220789"/>
                  </a:lnTo>
                  <a:lnTo>
                    <a:pt x="366141" y="209169"/>
                  </a:lnTo>
                  <a:lnTo>
                    <a:pt x="356120" y="195173"/>
                  </a:lnTo>
                  <a:lnTo>
                    <a:pt x="348983" y="179705"/>
                  </a:lnTo>
                  <a:lnTo>
                    <a:pt x="348907" y="179565"/>
                  </a:lnTo>
                  <a:lnTo>
                    <a:pt x="344690" y="162788"/>
                  </a:lnTo>
                  <a:lnTo>
                    <a:pt x="344601" y="162458"/>
                  </a:lnTo>
                  <a:lnTo>
                    <a:pt x="343217" y="144424"/>
                  </a:lnTo>
                  <a:lnTo>
                    <a:pt x="343166" y="143827"/>
                  </a:lnTo>
                  <a:lnTo>
                    <a:pt x="344703" y="124053"/>
                  </a:lnTo>
                  <a:lnTo>
                    <a:pt x="344728" y="123723"/>
                  </a:lnTo>
                  <a:lnTo>
                    <a:pt x="349402" y="105930"/>
                  </a:lnTo>
                  <a:lnTo>
                    <a:pt x="349440" y="105778"/>
                  </a:lnTo>
                  <a:lnTo>
                    <a:pt x="357251" y="90030"/>
                  </a:lnTo>
                  <a:lnTo>
                    <a:pt x="368249" y="76377"/>
                  </a:lnTo>
                  <a:lnTo>
                    <a:pt x="381215" y="65417"/>
                  </a:lnTo>
                  <a:lnTo>
                    <a:pt x="395097" y="57581"/>
                  </a:lnTo>
                  <a:lnTo>
                    <a:pt x="407289" y="53708"/>
                  </a:lnTo>
                  <a:lnTo>
                    <a:pt x="409867" y="52882"/>
                  </a:lnTo>
                  <a:lnTo>
                    <a:pt x="425526" y="51320"/>
                  </a:lnTo>
                  <a:lnTo>
                    <a:pt x="441159" y="52882"/>
                  </a:lnTo>
                  <a:lnTo>
                    <a:pt x="455815" y="57581"/>
                  </a:lnTo>
                  <a:lnTo>
                    <a:pt x="469506" y="65417"/>
                  </a:lnTo>
                  <a:lnTo>
                    <a:pt x="482231" y="76377"/>
                  </a:lnTo>
                  <a:lnTo>
                    <a:pt x="492937" y="90030"/>
                  </a:lnTo>
                  <a:lnTo>
                    <a:pt x="500507" y="105778"/>
                  </a:lnTo>
                  <a:lnTo>
                    <a:pt x="500583" y="105930"/>
                  </a:lnTo>
                  <a:lnTo>
                    <a:pt x="505091" y="123723"/>
                  </a:lnTo>
                  <a:lnTo>
                    <a:pt x="505167" y="124053"/>
                  </a:lnTo>
                  <a:lnTo>
                    <a:pt x="506653" y="143827"/>
                  </a:lnTo>
                  <a:lnTo>
                    <a:pt x="506704" y="144424"/>
                  </a:lnTo>
                  <a:lnTo>
                    <a:pt x="506704" y="40982"/>
                  </a:lnTo>
                  <a:lnTo>
                    <a:pt x="500646" y="35115"/>
                  </a:lnTo>
                  <a:lnTo>
                    <a:pt x="480072" y="22898"/>
                  </a:lnTo>
                  <a:lnTo>
                    <a:pt x="456920" y="15659"/>
                  </a:lnTo>
                  <a:lnTo>
                    <a:pt x="457619" y="15659"/>
                  </a:lnTo>
                  <a:lnTo>
                    <a:pt x="430301" y="13119"/>
                  </a:lnTo>
                  <a:lnTo>
                    <a:pt x="405536" y="15659"/>
                  </a:lnTo>
                  <a:lnTo>
                    <a:pt x="383159" y="23266"/>
                  </a:lnTo>
                  <a:lnTo>
                    <a:pt x="363169" y="35941"/>
                  </a:lnTo>
                  <a:lnTo>
                    <a:pt x="345567" y="53708"/>
                  </a:lnTo>
                  <a:lnTo>
                    <a:pt x="345567" y="19088"/>
                  </a:lnTo>
                  <a:lnTo>
                    <a:pt x="302577" y="19088"/>
                  </a:lnTo>
                  <a:lnTo>
                    <a:pt x="302577" y="406438"/>
                  </a:lnTo>
                  <a:lnTo>
                    <a:pt x="345567" y="406438"/>
                  </a:lnTo>
                  <a:lnTo>
                    <a:pt x="345567" y="232156"/>
                  </a:lnTo>
                  <a:lnTo>
                    <a:pt x="363054" y="250431"/>
                  </a:lnTo>
                  <a:lnTo>
                    <a:pt x="383311" y="263486"/>
                  </a:lnTo>
                  <a:lnTo>
                    <a:pt x="406323" y="271310"/>
                  </a:lnTo>
                  <a:lnTo>
                    <a:pt x="432092" y="273926"/>
                  </a:lnTo>
                  <a:lnTo>
                    <a:pt x="457873" y="271564"/>
                  </a:lnTo>
                  <a:lnTo>
                    <a:pt x="480885" y="264452"/>
                  </a:lnTo>
                  <a:lnTo>
                    <a:pt x="501142" y="252615"/>
                  </a:lnTo>
                  <a:lnTo>
                    <a:pt x="518642" y="236029"/>
                  </a:lnTo>
                  <a:lnTo>
                    <a:pt x="518845" y="235737"/>
                  </a:lnTo>
                  <a:lnTo>
                    <a:pt x="532739" y="216090"/>
                  </a:lnTo>
                  <a:lnTo>
                    <a:pt x="542810" y="194183"/>
                  </a:lnTo>
                  <a:lnTo>
                    <a:pt x="548855" y="170294"/>
                  </a:lnTo>
                  <a:lnTo>
                    <a:pt x="550862" y="144424"/>
                  </a:lnTo>
                  <a:close/>
                </a:path>
                <a:path w="829309" h="407034">
                  <a:moveTo>
                    <a:pt x="828992" y="0"/>
                  </a:moveTo>
                  <a:lnTo>
                    <a:pt x="659498" y="182613"/>
                  </a:lnTo>
                  <a:lnTo>
                    <a:pt x="659498" y="19088"/>
                  </a:lnTo>
                  <a:lnTo>
                    <a:pt x="616521" y="19088"/>
                  </a:lnTo>
                  <a:lnTo>
                    <a:pt x="616521" y="284099"/>
                  </a:lnTo>
                  <a:lnTo>
                    <a:pt x="786028" y="101447"/>
                  </a:lnTo>
                  <a:lnTo>
                    <a:pt x="786028" y="266776"/>
                  </a:lnTo>
                  <a:lnTo>
                    <a:pt x="828992" y="266776"/>
                  </a:lnTo>
                  <a:lnTo>
                    <a:pt x="8289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9703997" y="7222743"/>
              <a:ext cx="190999" cy="247688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0115199" y="7222753"/>
              <a:ext cx="208894" cy="247688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10470312" y="7102189"/>
              <a:ext cx="4178300" cy="508000"/>
            </a:xfrm>
            <a:custGeom>
              <a:avLst/>
              <a:gdLst/>
              <a:ahLst/>
              <a:cxnLst/>
              <a:rect l="l" t="t" r="r" b="b"/>
              <a:pathLst>
                <a:path w="4178300" h="508000">
                  <a:moveTo>
                    <a:pt x="198158" y="120586"/>
                  </a:moveTo>
                  <a:lnTo>
                    <a:pt x="0" y="120586"/>
                  </a:lnTo>
                  <a:lnTo>
                    <a:pt x="0" y="159956"/>
                  </a:lnTo>
                  <a:lnTo>
                    <a:pt x="77597" y="159956"/>
                  </a:lnTo>
                  <a:lnTo>
                    <a:pt x="77597" y="368236"/>
                  </a:lnTo>
                  <a:lnTo>
                    <a:pt x="120561" y="368236"/>
                  </a:lnTo>
                  <a:lnTo>
                    <a:pt x="120561" y="159956"/>
                  </a:lnTo>
                  <a:lnTo>
                    <a:pt x="198158" y="159956"/>
                  </a:lnTo>
                  <a:lnTo>
                    <a:pt x="198158" y="120586"/>
                  </a:lnTo>
                  <a:close/>
                </a:path>
                <a:path w="4178300" h="508000">
                  <a:moveTo>
                    <a:pt x="491782" y="245910"/>
                  </a:moveTo>
                  <a:lnTo>
                    <a:pt x="483654" y="196303"/>
                  </a:lnTo>
                  <a:lnTo>
                    <a:pt x="459270" y="153695"/>
                  </a:lnTo>
                  <a:lnTo>
                    <a:pt x="458330" y="152806"/>
                  </a:lnTo>
                  <a:lnTo>
                    <a:pt x="447624" y="142468"/>
                  </a:lnTo>
                  <a:lnTo>
                    <a:pt x="447624" y="245910"/>
                  </a:lnTo>
                  <a:lnTo>
                    <a:pt x="446265" y="263944"/>
                  </a:lnTo>
                  <a:lnTo>
                    <a:pt x="425538" y="310654"/>
                  </a:lnTo>
                  <a:lnTo>
                    <a:pt x="384352" y="335559"/>
                  </a:lnTo>
                  <a:lnTo>
                    <a:pt x="367042" y="337223"/>
                  </a:lnTo>
                  <a:lnTo>
                    <a:pt x="349427" y="335559"/>
                  </a:lnTo>
                  <a:lnTo>
                    <a:pt x="307060" y="310654"/>
                  </a:lnTo>
                  <a:lnTo>
                    <a:pt x="285610" y="264274"/>
                  </a:lnTo>
                  <a:lnTo>
                    <a:pt x="285521" y="263944"/>
                  </a:lnTo>
                  <a:lnTo>
                    <a:pt x="284137" y="245910"/>
                  </a:lnTo>
                  <a:lnTo>
                    <a:pt x="284086" y="245313"/>
                  </a:lnTo>
                  <a:lnTo>
                    <a:pt x="285623" y="225539"/>
                  </a:lnTo>
                  <a:lnTo>
                    <a:pt x="285648" y="225209"/>
                  </a:lnTo>
                  <a:lnTo>
                    <a:pt x="290322" y="207416"/>
                  </a:lnTo>
                  <a:lnTo>
                    <a:pt x="290360" y="207264"/>
                  </a:lnTo>
                  <a:lnTo>
                    <a:pt x="322148" y="166903"/>
                  </a:lnTo>
                  <a:lnTo>
                    <a:pt x="348208" y="155194"/>
                  </a:lnTo>
                  <a:lnTo>
                    <a:pt x="350786" y="154368"/>
                  </a:lnTo>
                  <a:lnTo>
                    <a:pt x="366445" y="152806"/>
                  </a:lnTo>
                  <a:lnTo>
                    <a:pt x="382079" y="154368"/>
                  </a:lnTo>
                  <a:lnTo>
                    <a:pt x="396735" y="159067"/>
                  </a:lnTo>
                  <a:lnTo>
                    <a:pt x="410425" y="166903"/>
                  </a:lnTo>
                  <a:lnTo>
                    <a:pt x="423151" y="177863"/>
                  </a:lnTo>
                  <a:lnTo>
                    <a:pt x="433857" y="191516"/>
                  </a:lnTo>
                  <a:lnTo>
                    <a:pt x="441426" y="207264"/>
                  </a:lnTo>
                  <a:lnTo>
                    <a:pt x="441502" y="207416"/>
                  </a:lnTo>
                  <a:lnTo>
                    <a:pt x="446011" y="225209"/>
                  </a:lnTo>
                  <a:lnTo>
                    <a:pt x="446087" y="225539"/>
                  </a:lnTo>
                  <a:lnTo>
                    <a:pt x="447573" y="245313"/>
                  </a:lnTo>
                  <a:lnTo>
                    <a:pt x="447624" y="245910"/>
                  </a:lnTo>
                  <a:lnTo>
                    <a:pt x="447624" y="142468"/>
                  </a:lnTo>
                  <a:lnTo>
                    <a:pt x="441566" y="136601"/>
                  </a:lnTo>
                  <a:lnTo>
                    <a:pt x="420992" y="124383"/>
                  </a:lnTo>
                  <a:lnTo>
                    <a:pt x="397840" y="117144"/>
                  </a:lnTo>
                  <a:lnTo>
                    <a:pt x="398538" y="117144"/>
                  </a:lnTo>
                  <a:lnTo>
                    <a:pt x="371221" y="114604"/>
                  </a:lnTo>
                  <a:lnTo>
                    <a:pt x="346456" y="117144"/>
                  </a:lnTo>
                  <a:lnTo>
                    <a:pt x="324078" y="124752"/>
                  </a:lnTo>
                  <a:lnTo>
                    <a:pt x="304088" y="137426"/>
                  </a:lnTo>
                  <a:lnTo>
                    <a:pt x="286486" y="155194"/>
                  </a:lnTo>
                  <a:lnTo>
                    <a:pt x="286486" y="120573"/>
                  </a:lnTo>
                  <a:lnTo>
                    <a:pt x="243497" y="120573"/>
                  </a:lnTo>
                  <a:lnTo>
                    <a:pt x="243497" y="507923"/>
                  </a:lnTo>
                  <a:lnTo>
                    <a:pt x="286486" y="507923"/>
                  </a:lnTo>
                  <a:lnTo>
                    <a:pt x="286486" y="333641"/>
                  </a:lnTo>
                  <a:lnTo>
                    <a:pt x="303974" y="351917"/>
                  </a:lnTo>
                  <a:lnTo>
                    <a:pt x="324231" y="364972"/>
                  </a:lnTo>
                  <a:lnTo>
                    <a:pt x="347243" y="372795"/>
                  </a:lnTo>
                  <a:lnTo>
                    <a:pt x="373011" y="375412"/>
                  </a:lnTo>
                  <a:lnTo>
                    <a:pt x="398792" y="373049"/>
                  </a:lnTo>
                  <a:lnTo>
                    <a:pt x="421805" y="365937"/>
                  </a:lnTo>
                  <a:lnTo>
                    <a:pt x="442061" y="354101"/>
                  </a:lnTo>
                  <a:lnTo>
                    <a:pt x="459562" y="337515"/>
                  </a:lnTo>
                  <a:lnTo>
                    <a:pt x="459765" y="337223"/>
                  </a:lnTo>
                  <a:lnTo>
                    <a:pt x="473659" y="317576"/>
                  </a:lnTo>
                  <a:lnTo>
                    <a:pt x="483730" y="295668"/>
                  </a:lnTo>
                  <a:lnTo>
                    <a:pt x="489775" y="271780"/>
                  </a:lnTo>
                  <a:lnTo>
                    <a:pt x="491782" y="245910"/>
                  </a:lnTo>
                  <a:close/>
                </a:path>
                <a:path w="4178300" h="508000">
                  <a:moveTo>
                    <a:pt x="790194" y="120573"/>
                  </a:moveTo>
                  <a:lnTo>
                    <a:pt x="749617" y="120573"/>
                  </a:lnTo>
                  <a:lnTo>
                    <a:pt x="749617" y="244716"/>
                  </a:lnTo>
                  <a:lnTo>
                    <a:pt x="748207" y="263372"/>
                  </a:lnTo>
                  <a:lnTo>
                    <a:pt x="727240" y="310362"/>
                  </a:lnTo>
                  <a:lnTo>
                    <a:pt x="684923" y="335597"/>
                  </a:lnTo>
                  <a:lnTo>
                    <a:pt x="684491" y="335597"/>
                  </a:lnTo>
                  <a:lnTo>
                    <a:pt x="667245" y="337223"/>
                  </a:lnTo>
                  <a:lnTo>
                    <a:pt x="619734" y="322630"/>
                  </a:lnTo>
                  <a:lnTo>
                    <a:pt x="591515" y="281495"/>
                  </a:lnTo>
                  <a:lnTo>
                    <a:pt x="586079" y="244119"/>
                  </a:lnTo>
                  <a:lnTo>
                    <a:pt x="587540" y="223901"/>
                  </a:lnTo>
                  <a:lnTo>
                    <a:pt x="609650" y="176974"/>
                  </a:lnTo>
                  <a:lnTo>
                    <a:pt x="650887" y="154317"/>
                  </a:lnTo>
                  <a:lnTo>
                    <a:pt x="667245" y="152806"/>
                  </a:lnTo>
                  <a:lnTo>
                    <a:pt x="682980" y="154317"/>
                  </a:lnTo>
                  <a:lnTo>
                    <a:pt x="724547" y="176669"/>
                  </a:lnTo>
                  <a:lnTo>
                    <a:pt x="748042" y="223901"/>
                  </a:lnTo>
                  <a:lnTo>
                    <a:pt x="749566" y="244119"/>
                  </a:lnTo>
                  <a:lnTo>
                    <a:pt x="749617" y="244716"/>
                  </a:lnTo>
                  <a:lnTo>
                    <a:pt x="749617" y="120573"/>
                  </a:lnTo>
                  <a:lnTo>
                    <a:pt x="747229" y="120573"/>
                  </a:lnTo>
                  <a:lnTo>
                    <a:pt x="747229" y="155790"/>
                  </a:lnTo>
                  <a:lnTo>
                    <a:pt x="744423" y="152806"/>
                  </a:lnTo>
                  <a:lnTo>
                    <a:pt x="730288" y="137769"/>
                  </a:lnTo>
                  <a:lnTo>
                    <a:pt x="710514" y="124904"/>
                  </a:lnTo>
                  <a:lnTo>
                    <a:pt x="687908" y="117182"/>
                  </a:lnTo>
                  <a:lnTo>
                    <a:pt x="662470" y="114617"/>
                  </a:lnTo>
                  <a:lnTo>
                    <a:pt x="638086" y="116751"/>
                  </a:lnTo>
                  <a:lnTo>
                    <a:pt x="595261" y="133908"/>
                  </a:lnTo>
                  <a:lnTo>
                    <a:pt x="561555" y="167741"/>
                  </a:lnTo>
                  <a:lnTo>
                    <a:pt x="544080" y="215341"/>
                  </a:lnTo>
                  <a:lnTo>
                    <a:pt x="541896" y="244119"/>
                  </a:lnTo>
                  <a:lnTo>
                    <a:pt x="544106" y="273443"/>
                  </a:lnTo>
                  <a:lnTo>
                    <a:pt x="561708" y="321792"/>
                  </a:lnTo>
                  <a:lnTo>
                    <a:pt x="595668" y="355955"/>
                  </a:lnTo>
                  <a:lnTo>
                    <a:pt x="638340" y="373253"/>
                  </a:lnTo>
                  <a:lnTo>
                    <a:pt x="662470" y="375424"/>
                  </a:lnTo>
                  <a:lnTo>
                    <a:pt x="687463" y="372808"/>
                  </a:lnTo>
                  <a:lnTo>
                    <a:pt x="709917" y="364985"/>
                  </a:lnTo>
                  <a:lnTo>
                    <a:pt x="729843" y="351929"/>
                  </a:lnTo>
                  <a:lnTo>
                    <a:pt x="743826" y="337223"/>
                  </a:lnTo>
                  <a:lnTo>
                    <a:pt x="747229" y="333641"/>
                  </a:lnTo>
                  <a:lnTo>
                    <a:pt x="747229" y="368261"/>
                  </a:lnTo>
                  <a:lnTo>
                    <a:pt x="790194" y="368261"/>
                  </a:lnTo>
                  <a:lnTo>
                    <a:pt x="790194" y="333641"/>
                  </a:lnTo>
                  <a:lnTo>
                    <a:pt x="790194" y="155790"/>
                  </a:lnTo>
                  <a:lnTo>
                    <a:pt x="790194" y="120573"/>
                  </a:lnTo>
                  <a:close/>
                </a:path>
                <a:path w="4178300" h="508000">
                  <a:moveTo>
                    <a:pt x="1100518" y="328866"/>
                  </a:moveTo>
                  <a:lnTo>
                    <a:pt x="1063510" y="328866"/>
                  </a:lnTo>
                  <a:lnTo>
                    <a:pt x="1063510" y="159956"/>
                  </a:lnTo>
                  <a:lnTo>
                    <a:pt x="1063510" y="120561"/>
                  </a:lnTo>
                  <a:lnTo>
                    <a:pt x="1020533" y="120561"/>
                  </a:lnTo>
                  <a:lnTo>
                    <a:pt x="1020533" y="159956"/>
                  </a:lnTo>
                  <a:lnTo>
                    <a:pt x="1020533" y="328866"/>
                  </a:lnTo>
                  <a:lnTo>
                    <a:pt x="902360" y="328866"/>
                  </a:lnTo>
                  <a:lnTo>
                    <a:pt x="915416" y="314286"/>
                  </a:lnTo>
                  <a:lnTo>
                    <a:pt x="924737" y="296786"/>
                  </a:lnTo>
                  <a:lnTo>
                    <a:pt x="930338" y="276377"/>
                  </a:lnTo>
                  <a:lnTo>
                    <a:pt x="932205" y="253072"/>
                  </a:lnTo>
                  <a:lnTo>
                    <a:pt x="932205" y="159956"/>
                  </a:lnTo>
                  <a:lnTo>
                    <a:pt x="1020533" y="159956"/>
                  </a:lnTo>
                  <a:lnTo>
                    <a:pt x="1020533" y="120561"/>
                  </a:lnTo>
                  <a:lnTo>
                    <a:pt x="889228" y="120561"/>
                  </a:lnTo>
                  <a:lnTo>
                    <a:pt x="889228" y="230974"/>
                  </a:lnTo>
                  <a:lnTo>
                    <a:pt x="888593" y="251866"/>
                  </a:lnTo>
                  <a:lnTo>
                    <a:pt x="879081" y="296633"/>
                  </a:lnTo>
                  <a:lnTo>
                    <a:pt x="847636" y="326631"/>
                  </a:lnTo>
                  <a:lnTo>
                    <a:pt x="833132" y="328866"/>
                  </a:lnTo>
                  <a:lnTo>
                    <a:pt x="833132" y="433895"/>
                  </a:lnTo>
                  <a:lnTo>
                    <a:pt x="872515" y="433895"/>
                  </a:lnTo>
                  <a:lnTo>
                    <a:pt x="872515" y="368261"/>
                  </a:lnTo>
                  <a:lnTo>
                    <a:pt x="1061123" y="368261"/>
                  </a:lnTo>
                  <a:lnTo>
                    <a:pt x="1061123" y="433895"/>
                  </a:lnTo>
                  <a:lnTo>
                    <a:pt x="1100518" y="433895"/>
                  </a:lnTo>
                  <a:lnTo>
                    <a:pt x="1100518" y="368261"/>
                  </a:lnTo>
                  <a:lnTo>
                    <a:pt x="1100518" y="328866"/>
                  </a:lnTo>
                  <a:close/>
                </a:path>
                <a:path w="4178300" h="508000">
                  <a:moveTo>
                    <a:pt x="1358353" y="101485"/>
                  </a:moveTo>
                  <a:lnTo>
                    <a:pt x="1188847" y="284099"/>
                  </a:lnTo>
                  <a:lnTo>
                    <a:pt x="1188847" y="120573"/>
                  </a:lnTo>
                  <a:lnTo>
                    <a:pt x="1145870" y="120573"/>
                  </a:lnTo>
                  <a:lnTo>
                    <a:pt x="1145870" y="385584"/>
                  </a:lnTo>
                  <a:lnTo>
                    <a:pt x="1315377" y="202933"/>
                  </a:lnTo>
                  <a:lnTo>
                    <a:pt x="1315377" y="368261"/>
                  </a:lnTo>
                  <a:lnTo>
                    <a:pt x="1358353" y="368261"/>
                  </a:lnTo>
                  <a:lnTo>
                    <a:pt x="1358353" y="101485"/>
                  </a:lnTo>
                  <a:close/>
                </a:path>
                <a:path w="4178300" h="508000">
                  <a:moveTo>
                    <a:pt x="1677123" y="328891"/>
                  </a:moveTo>
                  <a:lnTo>
                    <a:pt x="1636534" y="328891"/>
                  </a:lnTo>
                  <a:lnTo>
                    <a:pt x="1636534" y="120611"/>
                  </a:lnTo>
                  <a:lnTo>
                    <a:pt x="1593570" y="120611"/>
                  </a:lnTo>
                  <a:lnTo>
                    <a:pt x="1593570" y="328891"/>
                  </a:lnTo>
                  <a:lnTo>
                    <a:pt x="1482559" y="328891"/>
                  </a:lnTo>
                  <a:lnTo>
                    <a:pt x="1482559" y="120611"/>
                  </a:lnTo>
                  <a:lnTo>
                    <a:pt x="1439583" y="120611"/>
                  </a:lnTo>
                  <a:lnTo>
                    <a:pt x="1439583" y="328891"/>
                  </a:lnTo>
                  <a:lnTo>
                    <a:pt x="1439583" y="368261"/>
                  </a:lnTo>
                  <a:lnTo>
                    <a:pt x="1637728" y="368261"/>
                  </a:lnTo>
                  <a:lnTo>
                    <a:pt x="1637728" y="434301"/>
                  </a:lnTo>
                  <a:lnTo>
                    <a:pt x="1677123" y="434301"/>
                  </a:lnTo>
                  <a:lnTo>
                    <a:pt x="1677123" y="368261"/>
                  </a:lnTo>
                  <a:lnTo>
                    <a:pt x="1677123" y="328891"/>
                  </a:lnTo>
                  <a:close/>
                </a:path>
                <a:path w="4178300" h="508000">
                  <a:moveTo>
                    <a:pt x="1934870" y="101485"/>
                  </a:moveTo>
                  <a:lnTo>
                    <a:pt x="1765376" y="284099"/>
                  </a:lnTo>
                  <a:lnTo>
                    <a:pt x="1765376" y="120573"/>
                  </a:lnTo>
                  <a:lnTo>
                    <a:pt x="1722399" y="120573"/>
                  </a:lnTo>
                  <a:lnTo>
                    <a:pt x="1722399" y="385584"/>
                  </a:lnTo>
                  <a:lnTo>
                    <a:pt x="1891906" y="202933"/>
                  </a:lnTo>
                  <a:lnTo>
                    <a:pt x="1891906" y="368261"/>
                  </a:lnTo>
                  <a:lnTo>
                    <a:pt x="1934870" y="368261"/>
                  </a:lnTo>
                  <a:lnTo>
                    <a:pt x="1934870" y="101485"/>
                  </a:lnTo>
                  <a:close/>
                </a:path>
                <a:path w="4178300" h="508000">
                  <a:moveTo>
                    <a:pt x="2263216" y="245313"/>
                  </a:moveTo>
                  <a:lnTo>
                    <a:pt x="2260892" y="218198"/>
                  </a:lnTo>
                  <a:lnTo>
                    <a:pt x="2253894" y="193548"/>
                  </a:lnTo>
                  <a:lnTo>
                    <a:pt x="2242235" y="171348"/>
                  </a:lnTo>
                  <a:lnTo>
                    <a:pt x="2226894" y="152806"/>
                  </a:lnTo>
                  <a:lnTo>
                    <a:pt x="2225916" y="151612"/>
                  </a:lnTo>
                  <a:lnTo>
                    <a:pt x="2219058" y="146024"/>
                  </a:lnTo>
                  <a:lnTo>
                    <a:pt x="2219058" y="245313"/>
                  </a:lnTo>
                  <a:lnTo>
                    <a:pt x="2217445" y="265645"/>
                  </a:lnTo>
                  <a:lnTo>
                    <a:pt x="2193391" y="312750"/>
                  </a:lnTo>
                  <a:lnTo>
                    <a:pt x="2149183" y="335699"/>
                  </a:lnTo>
                  <a:lnTo>
                    <a:pt x="2131911" y="337223"/>
                  </a:lnTo>
                  <a:lnTo>
                    <a:pt x="2114639" y="335699"/>
                  </a:lnTo>
                  <a:lnTo>
                    <a:pt x="2070442" y="312750"/>
                  </a:lnTo>
                  <a:lnTo>
                    <a:pt x="2046376" y="265645"/>
                  </a:lnTo>
                  <a:lnTo>
                    <a:pt x="2044776" y="245313"/>
                  </a:lnTo>
                  <a:lnTo>
                    <a:pt x="2046363" y="224967"/>
                  </a:lnTo>
                  <a:lnTo>
                    <a:pt x="2070138" y="177558"/>
                  </a:lnTo>
                  <a:lnTo>
                    <a:pt x="2114397" y="154343"/>
                  </a:lnTo>
                  <a:lnTo>
                    <a:pt x="2131911" y="152806"/>
                  </a:lnTo>
                  <a:lnTo>
                    <a:pt x="2149487" y="154343"/>
                  </a:lnTo>
                  <a:lnTo>
                    <a:pt x="2193696" y="177266"/>
                  </a:lnTo>
                  <a:lnTo>
                    <a:pt x="2217470" y="224726"/>
                  </a:lnTo>
                  <a:lnTo>
                    <a:pt x="2219058" y="245313"/>
                  </a:lnTo>
                  <a:lnTo>
                    <a:pt x="2219058" y="146024"/>
                  </a:lnTo>
                  <a:lnTo>
                    <a:pt x="2206053" y="135420"/>
                  </a:lnTo>
                  <a:lnTo>
                    <a:pt x="2183765" y="123863"/>
                  </a:lnTo>
                  <a:lnTo>
                    <a:pt x="2159050" y="116928"/>
                  </a:lnTo>
                  <a:lnTo>
                    <a:pt x="2131911" y="114617"/>
                  </a:lnTo>
                  <a:lnTo>
                    <a:pt x="2104771" y="116928"/>
                  </a:lnTo>
                  <a:lnTo>
                    <a:pt x="2057768" y="135420"/>
                  </a:lnTo>
                  <a:lnTo>
                    <a:pt x="2021586" y="171348"/>
                  </a:lnTo>
                  <a:lnTo>
                    <a:pt x="2002942" y="218198"/>
                  </a:lnTo>
                  <a:lnTo>
                    <a:pt x="2000605" y="245313"/>
                  </a:lnTo>
                  <a:lnTo>
                    <a:pt x="2002942" y="272173"/>
                  </a:lnTo>
                  <a:lnTo>
                    <a:pt x="2021586" y="318731"/>
                  </a:lnTo>
                  <a:lnTo>
                    <a:pt x="2057768" y="354622"/>
                  </a:lnTo>
                  <a:lnTo>
                    <a:pt x="2104771" y="373113"/>
                  </a:lnTo>
                  <a:lnTo>
                    <a:pt x="2131911" y="375424"/>
                  </a:lnTo>
                  <a:lnTo>
                    <a:pt x="2159050" y="373113"/>
                  </a:lnTo>
                  <a:lnTo>
                    <a:pt x="2183765" y="366179"/>
                  </a:lnTo>
                  <a:lnTo>
                    <a:pt x="2206053" y="354622"/>
                  </a:lnTo>
                  <a:lnTo>
                    <a:pt x="2225916" y="338429"/>
                  </a:lnTo>
                  <a:lnTo>
                    <a:pt x="2226907" y="337223"/>
                  </a:lnTo>
                  <a:lnTo>
                    <a:pt x="2242235" y="318731"/>
                  </a:lnTo>
                  <a:lnTo>
                    <a:pt x="2253894" y="296646"/>
                  </a:lnTo>
                  <a:lnTo>
                    <a:pt x="2260892" y="272173"/>
                  </a:lnTo>
                  <a:lnTo>
                    <a:pt x="2263216" y="245313"/>
                  </a:lnTo>
                  <a:close/>
                </a:path>
                <a:path w="4178300" h="508000">
                  <a:moveTo>
                    <a:pt x="2531694" y="120611"/>
                  </a:moveTo>
                  <a:lnTo>
                    <a:pt x="2488717" y="120611"/>
                  </a:lnTo>
                  <a:lnTo>
                    <a:pt x="2488717" y="222211"/>
                  </a:lnTo>
                  <a:lnTo>
                    <a:pt x="2371737" y="222211"/>
                  </a:lnTo>
                  <a:lnTo>
                    <a:pt x="2371737" y="120611"/>
                  </a:lnTo>
                  <a:lnTo>
                    <a:pt x="2328773" y="120611"/>
                  </a:lnTo>
                  <a:lnTo>
                    <a:pt x="2328773" y="222211"/>
                  </a:lnTo>
                  <a:lnTo>
                    <a:pt x="2328773" y="261581"/>
                  </a:lnTo>
                  <a:lnTo>
                    <a:pt x="2328773" y="368261"/>
                  </a:lnTo>
                  <a:lnTo>
                    <a:pt x="2371737" y="368261"/>
                  </a:lnTo>
                  <a:lnTo>
                    <a:pt x="2371737" y="261581"/>
                  </a:lnTo>
                  <a:lnTo>
                    <a:pt x="2488717" y="261581"/>
                  </a:lnTo>
                  <a:lnTo>
                    <a:pt x="2488717" y="368261"/>
                  </a:lnTo>
                  <a:lnTo>
                    <a:pt x="2531694" y="368261"/>
                  </a:lnTo>
                  <a:lnTo>
                    <a:pt x="2531694" y="261581"/>
                  </a:lnTo>
                  <a:lnTo>
                    <a:pt x="2531694" y="222211"/>
                  </a:lnTo>
                  <a:lnTo>
                    <a:pt x="2531694" y="120611"/>
                  </a:lnTo>
                  <a:close/>
                </a:path>
                <a:path w="4178300" h="508000">
                  <a:moveTo>
                    <a:pt x="2815869" y="120611"/>
                  </a:moveTo>
                  <a:lnTo>
                    <a:pt x="2772905" y="120611"/>
                  </a:lnTo>
                  <a:lnTo>
                    <a:pt x="2772905" y="222211"/>
                  </a:lnTo>
                  <a:lnTo>
                    <a:pt x="2655925" y="222211"/>
                  </a:lnTo>
                  <a:lnTo>
                    <a:pt x="2655925" y="120611"/>
                  </a:lnTo>
                  <a:lnTo>
                    <a:pt x="2612948" y="120611"/>
                  </a:lnTo>
                  <a:lnTo>
                    <a:pt x="2612948" y="222211"/>
                  </a:lnTo>
                  <a:lnTo>
                    <a:pt x="2612948" y="261581"/>
                  </a:lnTo>
                  <a:lnTo>
                    <a:pt x="2612948" y="368261"/>
                  </a:lnTo>
                  <a:lnTo>
                    <a:pt x="2655925" y="368261"/>
                  </a:lnTo>
                  <a:lnTo>
                    <a:pt x="2655925" y="261581"/>
                  </a:lnTo>
                  <a:lnTo>
                    <a:pt x="2772905" y="261581"/>
                  </a:lnTo>
                  <a:lnTo>
                    <a:pt x="2772905" y="368261"/>
                  </a:lnTo>
                  <a:lnTo>
                    <a:pt x="2815869" y="368261"/>
                  </a:lnTo>
                  <a:lnTo>
                    <a:pt x="2815869" y="261581"/>
                  </a:lnTo>
                  <a:lnTo>
                    <a:pt x="2815869" y="222211"/>
                  </a:lnTo>
                  <a:lnTo>
                    <a:pt x="2815869" y="120611"/>
                  </a:lnTo>
                  <a:close/>
                </a:path>
                <a:path w="4178300" h="508000">
                  <a:moveTo>
                    <a:pt x="3144139" y="245313"/>
                  </a:moveTo>
                  <a:lnTo>
                    <a:pt x="3134804" y="193548"/>
                  </a:lnTo>
                  <a:lnTo>
                    <a:pt x="3107817" y="152806"/>
                  </a:lnTo>
                  <a:lnTo>
                    <a:pt x="3099968" y="146024"/>
                  </a:lnTo>
                  <a:lnTo>
                    <a:pt x="3099968" y="245313"/>
                  </a:lnTo>
                  <a:lnTo>
                    <a:pt x="3098368" y="265645"/>
                  </a:lnTo>
                  <a:lnTo>
                    <a:pt x="3074301" y="312750"/>
                  </a:lnTo>
                  <a:lnTo>
                    <a:pt x="3030105" y="335699"/>
                  </a:lnTo>
                  <a:lnTo>
                    <a:pt x="3012833" y="337223"/>
                  </a:lnTo>
                  <a:lnTo>
                    <a:pt x="2995561" y="335699"/>
                  </a:lnTo>
                  <a:lnTo>
                    <a:pt x="2951353" y="312750"/>
                  </a:lnTo>
                  <a:lnTo>
                    <a:pt x="2927299" y="265645"/>
                  </a:lnTo>
                  <a:lnTo>
                    <a:pt x="2925699" y="245313"/>
                  </a:lnTo>
                  <a:lnTo>
                    <a:pt x="2927273" y="224967"/>
                  </a:lnTo>
                  <a:lnTo>
                    <a:pt x="2951048" y="177558"/>
                  </a:lnTo>
                  <a:lnTo>
                    <a:pt x="2995307" y="154343"/>
                  </a:lnTo>
                  <a:lnTo>
                    <a:pt x="3012833" y="152806"/>
                  </a:lnTo>
                  <a:lnTo>
                    <a:pt x="3030410" y="154343"/>
                  </a:lnTo>
                  <a:lnTo>
                    <a:pt x="3074606" y="177266"/>
                  </a:lnTo>
                  <a:lnTo>
                    <a:pt x="3098381" y="224726"/>
                  </a:lnTo>
                  <a:lnTo>
                    <a:pt x="3099968" y="245313"/>
                  </a:lnTo>
                  <a:lnTo>
                    <a:pt x="3099968" y="146024"/>
                  </a:lnTo>
                  <a:lnTo>
                    <a:pt x="3086963" y="135420"/>
                  </a:lnTo>
                  <a:lnTo>
                    <a:pt x="3064675" y="123863"/>
                  </a:lnTo>
                  <a:lnTo>
                    <a:pt x="3039973" y="116928"/>
                  </a:lnTo>
                  <a:lnTo>
                    <a:pt x="3012833" y="114617"/>
                  </a:lnTo>
                  <a:lnTo>
                    <a:pt x="2985693" y="116928"/>
                  </a:lnTo>
                  <a:lnTo>
                    <a:pt x="2938691" y="135420"/>
                  </a:lnTo>
                  <a:lnTo>
                    <a:pt x="2902508" y="171348"/>
                  </a:lnTo>
                  <a:lnTo>
                    <a:pt x="2883852" y="218198"/>
                  </a:lnTo>
                  <a:lnTo>
                    <a:pt x="2881528" y="245313"/>
                  </a:lnTo>
                  <a:lnTo>
                    <a:pt x="2883852" y="272173"/>
                  </a:lnTo>
                  <a:lnTo>
                    <a:pt x="2902508" y="318731"/>
                  </a:lnTo>
                  <a:lnTo>
                    <a:pt x="2938691" y="354622"/>
                  </a:lnTo>
                  <a:lnTo>
                    <a:pt x="2985693" y="373113"/>
                  </a:lnTo>
                  <a:lnTo>
                    <a:pt x="3012833" y="375424"/>
                  </a:lnTo>
                  <a:lnTo>
                    <a:pt x="3039973" y="373113"/>
                  </a:lnTo>
                  <a:lnTo>
                    <a:pt x="3086963" y="354622"/>
                  </a:lnTo>
                  <a:lnTo>
                    <a:pt x="3123146" y="318731"/>
                  </a:lnTo>
                  <a:lnTo>
                    <a:pt x="3141802" y="272173"/>
                  </a:lnTo>
                  <a:lnTo>
                    <a:pt x="3144139" y="245313"/>
                  </a:lnTo>
                  <a:close/>
                </a:path>
                <a:path w="4178300" h="508000">
                  <a:moveTo>
                    <a:pt x="3404336" y="13728"/>
                  </a:moveTo>
                  <a:lnTo>
                    <a:pt x="3368522" y="0"/>
                  </a:lnTo>
                  <a:lnTo>
                    <a:pt x="3361334" y="15671"/>
                  </a:lnTo>
                  <a:lnTo>
                    <a:pt x="3350476" y="26860"/>
                  </a:lnTo>
                  <a:lnTo>
                    <a:pt x="3335972" y="33578"/>
                  </a:lnTo>
                  <a:lnTo>
                    <a:pt x="3317811" y="35814"/>
                  </a:lnTo>
                  <a:lnTo>
                    <a:pt x="3299637" y="33578"/>
                  </a:lnTo>
                  <a:lnTo>
                    <a:pt x="3285121" y="26860"/>
                  </a:lnTo>
                  <a:lnTo>
                    <a:pt x="3274263" y="15671"/>
                  </a:lnTo>
                  <a:lnTo>
                    <a:pt x="3267062" y="0"/>
                  </a:lnTo>
                  <a:lnTo>
                    <a:pt x="3231248" y="13728"/>
                  </a:lnTo>
                  <a:lnTo>
                    <a:pt x="3253130" y="47637"/>
                  </a:lnTo>
                  <a:lnTo>
                    <a:pt x="3288779" y="67741"/>
                  </a:lnTo>
                  <a:lnTo>
                    <a:pt x="3317811" y="71615"/>
                  </a:lnTo>
                  <a:lnTo>
                    <a:pt x="3332810" y="70650"/>
                  </a:lnTo>
                  <a:lnTo>
                    <a:pt x="3371812" y="56108"/>
                  </a:lnTo>
                  <a:lnTo>
                    <a:pt x="3398723" y="26454"/>
                  </a:lnTo>
                  <a:lnTo>
                    <a:pt x="3404336" y="13728"/>
                  </a:lnTo>
                  <a:close/>
                </a:path>
                <a:path w="4178300" h="508000">
                  <a:moveTo>
                    <a:pt x="3422243" y="101473"/>
                  </a:moveTo>
                  <a:lnTo>
                    <a:pt x="3252749" y="284099"/>
                  </a:lnTo>
                  <a:lnTo>
                    <a:pt x="3252749" y="120561"/>
                  </a:lnTo>
                  <a:lnTo>
                    <a:pt x="3209772" y="120561"/>
                  </a:lnTo>
                  <a:lnTo>
                    <a:pt x="3209772" y="385572"/>
                  </a:lnTo>
                  <a:lnTo>
                    <a:pt x="3303943" y="284099"/>
                  </a:lnTo>
                  <a:lnTo>
                    <a:pt x="3379279" y="202920"/>
                  </a:lnTo>
                  <a:lnTo>
                    <a:pt x="3379279" y="368249"/>
                  </a:lnTo>
                  <a:lnTo>
                    <a:pt x="3422243" y="368249"/>
                  </a:lnTo>
                  <a:lnTo>
                    <a:pt x="3422243" y="202920"/>
                  </a:lnTo>
                  <a:lnTo>
                    <a:pt x="3422243" y="101473"/>
                  </a:lnTo>
                  <a:close/>
                </a:path>
                <a:path w="4178300" h="508000">
                  <a:moveTo>
                    <a:pt x="3890746" y="245910"/>
                  </a:moveTo>
                  <a:lnTo>
                    <a:pt x="3882606" y="196303"/>
                  </a:lnTo>
                  <a:lnTo>
                    <a:pt x="3858222" y="153695"/>
                  </a:lnTo>
                  <a:lnTo>
                    <a:pt x="3857282" y="152806"/>
                  </a:lnTo>
                  <a:lnTo>
                    <a:pt x="3846576" y="142468"/>
                  </a:lnTo>
                  <a:lnTo>
                    <a:pt x="3846576" y="245910"/>
                  </a:lnTo>
                  <a:lnTo>
                    <a:pt x="3845217" y="263944"/>
                  </a:lnTo>
                  <a:lnTo>
                    <a:pt x="3824490" y="310654"/>
                  </a:lnTo>
                  <a:lnTo>
                    <a:pt x="3783304" y="335559"/>
                  </a:lnTo>
                  <a:lnTo>
                    <a:pt x="3766007" y="337223"/>
                  </a:lnTo>
                  <a:lnTo>
                    <a:pt x="3748379" y="335559"/>
                  </a:lnTo>
                  <a:lnTo>
                    <a:pt x="3706012" y="310654"/>
                  </a:lnTo>
                  <a:lnTo>
                    <a:pt x="3684562" y="264274"/>
                  </a:lnTo>
                  <a:lnTo>
                    <a:pt x="3684473" y="263944"/>
                  </a:lnTo>
                  <a:lnTo>
                    <a:pt x="3683089" y="245910"/>
                  </a:lnTo>
                  <a:lnTo>
                    <a:pt x="3683038" y="245313"/>
                  </a:lnTo>
                  <a:lnTo>
                    <a:pt x="3684587" y="225539"/>
                  </a:lnTo>
                  <a:lnTo>
                    <a:pt x="3684613" y="225209"/>
                  </a:lnTo>
                  <a:lnTo>
                    <a:pt x="3689273" y="207416"/>
                  </a:lnTo>
                  <a:lnTo>
                    <a:pt x="3689312" y="207264"/>
                  </a:lnTo>
                  <a:lnTo>
                    <a:pt x="3721100" y="166903"/>
                  </a:lnTo>
                  <a:lnTo>
                    <a:pt x="3747160" y="155194"/>
                  </a:lnTo>
                  <a:lnTo>
                    <a:pt x="3749738" y="154368"/>
                  </a:lnTo>
                  <a:lnTo>
                    <a:pt x="3765410" y="152806"/>
                  </a:lnTo>
                  <a:lnTo>
                    <a:pt x="3781031" y="154368"/>
                  </a:lnTo>
                  <a:lnTo>
                    <a:pt x="3795699" y="159067"/>
                  </a:lnTo>
                  <a:lnTo>
                    <a:pt x="3832809" y="191516"/>
                  </a:lnTo>
                  <a:lnTo>
                    <a:pt x="3844963" y="225209"/>
                  </a:lnTo>
                  <a:lnTo>
                    <a:pt x="3845052" y="225539"/>
                  </a:lnTo>
                  <a:lnTo>
                    <a:pt x="3846525" y="245313"/>
                  </a:lnTo>
                  <a:lnTo>
                    <a:pt x="3846576" y="245910"/>
                  </a:lnTo>
                  <a:lnTo>
                    <a:pt x="3846576" y="142468"/>
                  </a:lnTo>
                  <a:lnTo>
                    <a:pt x="3840518" y="136601"/>
                  </a:lnTo>
                  <a:lnTo>
                    <a:pt x="3819944" y="124383"/>
                  </a:lnTo>
                  <a:lnTo>
                    <a:pt x="3796792" y="117144"/>
                  </a:lnTo>
                  <a:lnTo>
                    <a:pt x="3797490" y="117144"/>
                  </a:lnTo>
                  <a:lnTo>
                    <a:pt x="3770185" y="114604"/>
                  </a:lnTo>
                  <a:lnTo>
                    <a:pt x="3745407" y="117144"/>
                  </a:lnTo>
                  <a:lnTo>
                    <a:pt x="3723030" y="124752"/>
                  </a:lnTo>
                  <a:lnTo>
                    <a:pt x="3703040" y="137426"/>
                  </a:lnTo>
                  <a:lnTo>
                    <a:pt x="3685438" y="155194"/>
                  </a:lnTo>
                  <a:lnTo>
                    <a:pt x="3685438" y="120573"/>
                  </a:lnTo>
                  <a:lnTo>
                    <a:pt x="3642461" y="120573"/>
                  </a:lnTo>
                  <a:lnTo>
                    <a:pt x="3642461" y="507923"/>
                  </a:lnTo>
                  <a:lnTo>
                    <a:pt x="3685438" y="507923"/>
                  </a:lnTo>
                  <a:lnTo>
                    <a:pt x="3685438" y="333641"/>
                  </a:lnTo>
                  <a:lnTo>
                    <a:pt x="3702926" y="351917"/>
                  </a:lnTo>
                  <a:lnTo>
                    <a:pt x="3723182" y="364972"/>
                  </a:lnTo>
                  <a:lnTo>
                    <a:pt x="3746195" y="372795"/>
                  </a:lnTo>
                  <a:lnTo>
                    <a:pt x="3771976" y="375412"/>
                  </a:lnTo>
                  <a:lnTo>
                    <a:pt x="3797744" y="373049"/>
                  </a:lnTo>
                  <a:lnTo>
                    <a:pt x="3820757" y="365937"/>
                  </a:lnTo>
                  <a:lnTo>
                    <a:pt x="3841013" y="354101"/>
                  </a:lnTo>
                  <a:lnTo>
                    <a:pt x="3858514" y="337515"/>
                  </a:lnTo>
                  <a:lnTo>
                    <a:pt x="3858717" y="337223"/>
                  </a:lnTo>
                  <a:lnTo>
                    <a:pt x="3872611" y="317576"/>
                  </a:lnTo>
                  <a:lnTo>
                    <a:pt x="3882682" y="295668"/>
                  </a:lnTo>
                  <a:lnTo>
                    <a:pt x="3888727" y="271780"/>
                  </a:lnTo>
                  <a:lnTo>
                    <a:pt x="3890746" y="245910"/>
                  </a:lnTo>
                  <a:close/>
                </a:path>
                <a:path w="4178300" h="508000">
                  <a:moveTo>
                    <a:pt x="4177779" y="253072"/>
                  </a:moveTo>
                  <a:lnTo>
                    <a:pt x="4176992" y="225755"/>
                  </a:lnTo>
                  <a:lnTo>
                    <a:pt x="4175556" y="217258"/>
                  </a:lnTo>
                  <a:lnTo>
                    <a:pt x="4172851" y="201142"/>
                  </a:lnTo>
                  <a:lnTo>
                    <a:pt x="4165358" y="179209"/>
                  </a:lnTo>
                  <a:lnTo>
                    <a:pt x="4154487" y="159956"/>
                  </a:lnTo>
                  <a:lnTo>
                    <a:pt x="4148099" y="152806"/>
                  </a:lnTo>
                  <a:lnTo>
                    <a:pt x="4136771" y="140119"/>
                  </a:lnTo>
                  <a:lnTo>
                    <a:pt x="4133608" y="138036"/>
                  </a:lnTo>
                  <a:lnTo>
                    <a:pt x="4133608" y="217258"/>
                  </a:lnTo>
                  <a:lnTo>
                    <a:pt x="3987990" y="217258"/>
                  </a:lnTo>
                  <a:lnTo>
                    <a:pt x="4004043" y="180721"/>
                  </a:lnTo>
                  <a:lnTo>
                    <a:pt x="4035501" y="157353"/>
                  </a:lnTo>
                  <a:lnTo>
                    <a:pt x="4060787" y="152806"/>
                  </a:lnTo>
                  <a:lnTo>
                    <a:pt x="4074503" y="153936"/>
                  </a:lnTo>
                  <a:lnTo>
                    <a:pt x="4074185" y="153936"/>
                  </a:lnTo>
                  <a:lnTo>
                    <a:pt x="4086377" y="157200"/>
                  </a:lnTo>
                  <a:lnTo>
                    <a:pt x="4117327" y="179933"/>
                  </a:lnTo>
                  <a:lnTo>
                    <a:pt x="4133608" y="217258"/>
                  </a:lnTo>
                  <a:lnTo>
                    <a:pt x="4133608" y="138036"/>
                  </a:lnTo>
                  <a:lnTo>
                    <a:pt x="4115257" y="125945"/>
                  </a:lnTo>
                  <a:lnTo>
                    <a:pt x="4089920" y="117436"/>
                  </a:lnTo>
                  <a:lnTo>
                    <a:pt x="4060787" y="114604"/>
                  </a:lnTo>
                  <a:lnTo>
                    <a:pt x="4034739" y="116928"/>
                  </a:lnTo>
                  <a:lnTo>
                    <a:pt x="3991025" y="135585"/>
                  </a:lnTo>
                  <a:lnTo>
                    <a:pt x="3959123" y="171767"/>
                  </a:lnTo>
                  <a:lnTo>
                    <a:pt x="3942854" y="218770"/>
                  </a:lnTo>
                  <a:lnTo>
                    <a:pt x="3940822" y="245910"/>
                  </a:lnTo>
                  <a:lnTo>
                    <a:pt x="3943083" y="276136"/>
                  </a:lnTo>
                  <a:lnTo>
                    <a:pt x="3961142" y="324637"/>
                  </a:lnTo>
                  <a:lnTo>
                    <a:pt x="3995864" y="357124"/>
                  </a:lnTo>
                  <a:lnTo>
                    <a:pt x="4038993" y="373380"/>
                  </a:lnTo>
                  <a:lnTo>
                    <a:pt x="4063187" y="375412"/>
                  </a:lnTo>
                  <a:lnTo>
                    <a:pt x="4086466" y="373507"/>
                  </a:lnTo>
                  <a:lnTo>
                    <a:pt x="4127639" y="358292"/>
                  </a:lnTo>
                  <a:lnTo>
                    <a:pt x="4162107" y="326923"/>
                  </a:lnTo>
                  <a:lnTo>
                    <a:pt x="4175976" y="304990"/>
                  </a:lnTo>
                  <a:lnTo>
                    <a:pt x="4140174" y="285292"/>
                  </a:lnTo>
                  <a:lnTo>
                    <a:pt x="4135209" y="294805"/>
                  </a:lnTo>
                  <a:lnTo>
                    <a:pt x="4129278" y="303657"/>
                  </a:lnTo>
                  <a:lnTo>
                    <a:pt x="4091089" y="332752"/>
                  </a:lnTo>
                  <a:lnTo>
                    <a:pt x="4063771" y="337223"/>
                  </a:lnTo>
                  <a:lnTo>
                    <a:pt x="4047998" y="335775"/>
                  </a:lnTo>
                  <a:lnTo>
                    <a:pt x="4008272" y="313944"/>
                  </a:lnTo>
                  <a:lnTo>
                    <a:pt x="3986669" y="270967"/>
                  </a:lnTo>
                  <a:lnTo>
                    <a:pt x="3985006" y="253072"/>
                  </a:lnTo>
                  <a:lnTo>
                    <a:pt x="4177779" y="2530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4713793" y="7222753"/>
              <a:ext cx="439253" cy="248892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15218677" y="7203661"/>
              <a:ext cx="1870710" cy="284480"/>
            </a:xfrm>
            <a:custGeom>
              <a:avLst/>
              <a:gdLst/>
              <a:ahLst/>
              <a:cxnLst/>
              <a:rect l="l" t="t" r="r" b="b"/>
              <a:pathLst>
                <a:path w="1870709" h="284479">
                  <a:moveTo>
                    <a:pt x="248297" y="19100"/>
                  </a:moveTo>
                  <a:lnTo>
                    <a:pt x="207721" y="19100"/>
                  </a:lnTo>
                  <a:lnTo>
                    <a:pt x="207721" y="143243"/>
                  </a:lnTo>
                  <a:lnTo>
                    <a:pt x="206311" y="161899"/>
                  </a:lnTo>
                  <a:lnTo>
                    <a:pt x="185343" y="208889"/>
                  </a:lnTo>
                  <a:lnTo>
                    <a:pt x="143027" y="234124"/>
                  </a:lnTo>
                  <a:lnTo>
                    <a:pt x="142595" y="234124"/>
                  </a:lnTo>
                  <a:lnTo>
                    <a:pt x="125349" y="235750"/>
                  </a:lnTo>
                  <a:lnTo>
                    <a:pt x="77838" y="221157"/>
                  </a:lnTo>
                  <a:lnTo>
                    <a:pt x="49618" y="180022"/>
                  </a:lnTo>
                  <a:lnTo>
                    <a:pt x="44183" y="142646"/>
                  </a:lnTo>
                  <a:lnTo>
                    <a:pt x="45643" y="122428"/>
                  </a:lnTo>
                  <a:lnTo>
                    <a:pt x="67754" y="75501"/>
                  </a:lnTo>
                  <a:lnTo>
                    <a:pt x="108991" y="52844"/>
                  </a:lnTo>
                  <a:lnTo>
                    <a:pt x="125349" y="51333"/>
                  </a:lnTo>
                  <a:lnTo>
                    <a:pt x="141084" y="52844"/>
                  </a:lnTo>
                  <a:lnTo>
                    <a:pt x="182651" y="75196"/>
                  </a:lnTo>
                  <a:lnTo>
                    <a:pt x="206146" y="122428"/>
                  </a:lnTo>
                  <a:lnTo>
                    <a:pt x="207670" y="142646"/>
                  </a:lnTo>
                  <a:lnTo>
                    <a:pt x="207721" y="143243"/>
                  </a:lnTo>
                  <a:lnTo>
                    <a:pt x="207721" y="19100"/>
                  </a:lnTo>
                  <a:lnTo>
                    <a:pt x="205333" y="19100"/>
                  </a:lnTo>
                  <a:lnTo>
                    <a:pt x="205333" y="54317"/>
                  </a:lnTo>
                  <a:lnTo>
                    <a:pt x="202526" y="51333"/>
                  </a:lnTo>
                  <a:lnTo>
                    <a:pt x="188391" y="36296"/>
                  </a:lnTo>
                  <a:lnTo>
                    <a:pt x="168617" y="23431"/>
                  </a:lnTo>
                  <a:lnTo>
                    <a:pt x="146011" y="15709"/>
                  </a:lnTo>
                  <a:lnTo>
                    <a:pt x="120573" y="13144"/>
                  </a:lnTo>
                  <a:lnTo>
                    <a:pt x="96189" y="15278"/>
                  </a:lnTo>
                  <a:lnTo>
                    <a:pt x="53365" y="32435"/>
                  </a:lnTo>
                  <a:lnTo>
                    <a:pt x="19659" y="66268"/>
                  </a:lnTo>
                  <a:lnTo>
                    <a:pt x="2184" y="113868"/>
                  </a:lnTo>
                  <a:lnTo>
                    <a:pt x="0" y="142646"/>
                  </a:lnTo>
                  <a:lnTo>
                    <a:pt x="2209" y="171970"/>
                  </a:lnTo>
                  <a:lnTo>
                    <a:pt x="19812" y="220319"/>
                  </a:lnTo>
                  <a:lnTo>
                    <a:pt x="53771" y="254482"/>
                  </a:lnTo>
                  <a:lnTo>
                    <a:pt x="96443" y="271780"/>
                  </a:lnTo>
                  <a:lnTo>
                    <a:pt x="120573" y="273951"/>
                  </a:lnTo>
                  <a:lnTo>
                    <a:pt x="145567" y="271335"/>
                  </a:lnTo>
                  <a:lnTo>
                    <a:pt x="168021" y="263512"/>
                  </a:lnTo>
                  <a:lnTo>
                    <a:pt x="187947" y="250456"/>
                  </a:lnTo>
                  <a:lnTo>
                    <a:pt x="201930" y="235750"/>
                  </a:lnTo>
                  <a:lnTo>
                    <a:pt x="205333" y="232168"/>
                  </a:lnTo>
                  <a:lnTo>
                    <a:pt x="205333" y="266788"/>
                  </a:lnTo>
                  <a:lnTo>
                    <a:pt x="248297" y="266788"/>
                  </a:lnTo>
                  <a:lnTo>
                    <a:pt x="248297" y="232168"/>
                  </a:lnTo>
                  <a:lnTo>
                    <a:pt x="248297" y="54317"/>
                  </a:lnTo>
                  <a:lnTo>
                    <a:pt x="248297" y="19100"/>
                  </a:lnTo>
                  <a:close/>
                </a:path>
                <a:path w="1870709" h="284479">
                  <a:moveTo>
                    <a:pt x="623138" y="266788"/>
                  </a:moveTo>
                  <a:lnTo>
                    <a:pt x="563448" y="0"/>
                  </a:lnTo>
                  <a:lnTo>
                    <a:pt x="463181" y="201726"/>
                  </a:lnTo>
                  <a:lnTo>
                    <a:pt x="360527" y="0"/>
                  </a:lnTo>
                  <a:lnTo>
                    <a:pt x="300850" y="266788"/>
                  </a:lnTo>
                  <a:lnTo>
                    <a:pt x="345020" y="266788"/>
                  </a:lnTo>
                  <a:lnTo>
                    <a:pt x="376643" y="113398"/>
                  </a:lnTo>
                  <a:lnTo>
                    <a:pt x="462000" y="284099"/>
                  </a:lnTo>
                  <a:lnTo>
                    <a:pt x="546150" y="113398"/>
                  </a:lnTo>
                  <a:lnTo>
                    <a:pt x="578967" y="266788"/>
                  </a:lnTo>
                  <a:lnTo>
                    <a:pt x="623138" y="266788"/>
                  </a:lnTo>
                  <a:close/>
                </a:path>
                <a:path w="1870709" h="284479">
                  <a:moveTo>
                    <a:pt x="897013" y="151599"/>
                  </a:moveTo>
                  <a:lnTo>
                    <a:pt x="896226" y="124282"/>
                  </a:lnTo>
                  <a:lnTo>
                    <a:pt x="894791" y="115785"/>
                  </a:lnTo>
                  <a:lnTo>
                    <a:pt x="892086" y="99669"/>
                  </a:lnTo>
                  <a:lnTo>
                    <a:pt x="884593" y="77736"/>
                  </a:lnTo>
                  <a:lnTo>
                    <a:pt x="873721" y="58483"/>
                  </a:lnTo>
                  <a:lnTo>
                    <a:pt x="867333" y="51333"/>
                  </a:lnTo>
                  <a:lnTo>
                    <a:pt x="856005" y="38646"/>
                  </a:lnTo>
                  <a:lnTo>
                    <a:pt x="852843" y="36563"/>
                  </a:lnTo>
                  <a:lnTo>
                    <a:pt x="852843" y="115785"/>
                  </a:lnTo>
                  <a:lnTo>
                    <a:pt x="707224" y="115785"/>
                  </a:lnTo>
                  <a:lnTo>
                    <a:pt x="723277" y="79248"/>
                  </a:lnTo>
                  <a:lnTo>
                    <a:pt x="754735" y="55880"/>
                  </a:lnTo>
                  <a:lnTo>
                    <a:pt x="780021" y="51333"/>
                  </a:lnTo>
                  <a:lnTo>
                    <a:pt x="793737" y="52463"/>
                  </a:lnTo>
                  <a:lnTo>
                    <a:pt x="793419" y="52463"/>
                  </a:lnTo>
                  <a:lnTo>
                    <a:pt x="805611" y="55727"/>
                  </a:lnTo>
                  <a:lnTo>
                    <a:pt x="836561" y="78460"/>
                  </a:lnTo>
                  <a:lnTo>
                    <a:pt x="852843" y="115785"/>
                  </a:lnTo>
                  <a:lnTo>
                    <a:pt x="852843" y="36563"/>
                  </a:lnTo>
                  <a:lnTo>
                    <a:pt x="834491" y="24472"/>
                  </a:lnTo>
                  <a:lnTo>
                    <a:pt x="809155" y="15963"/>
                  </a:lnTo>
                  <a:lnTo>
                    <a:pt x="780021" y="13131"/>
                  </a:lnTo>
                  <a:lnTo>
                    <a:pt x="753973" y="15455"/>
                  </a:lnTo>
                  <a:lnTo>
                    <a:pt x="710260" y="34112"/>
                  </a:lnTo>
                  <a:lnTo>
                    <a:pt x="678357" y="70294"/>
                  </a:lnTo>
                  <a:lnTo>
                    <a:pt x="662089" y="117297"/>
                  </a:lnTo>
                  <a:lnTo>
                    <a:pt x="660057" y="144437"/>
                  </a:lnTo>
                  <a:lnTo>
                    <a:pt x="662317" y="174663"/>
                  </a:lnTo>
                  <a:lnTo>
                    <a:pt x="680377" y="223164"/>
                  </a:lnTo>
                  <a:lnTo>
                    <a:pt x="715098" y="255651"/>
                  </a:lnTo>
                  <a:lnTo>
                    <a:pt x="758228" y="271907"/>
                  </a:lnTo>
                  <a:lnTo>
                    <a:pt x="782421" y="273939"/>
                  </a:lnTo>
                  <a:lnTo>
                    <a:pt x="805700" y="272034"/>
                  </a:lnTo>
                  <a:lnTo>
                    <a:pt x="846874" y="256819"/>
                  </a:lnTo>
                  <a:lnTo>
                    <a:pt x="881341" y="225450"/>
                  </a:lnTo>
                  <a:lnTo>
                    <a:pt x="895210" y="203517"/>
                  </a:lnTo>
                  <a:lnTo>
                    <a:pt x="859409" y="183819"/>
                  </a:lnTo>
                  <a:lnTo>
                    <a:pt x="854443" y="193332"/>
                  </a:lnTo>
                  <a:lnTo>
                    <a:pt x="848512" y="202184"/>
                  </a:lnTo>
                  <a:lnTo>
                    <a:pt x="810323" y="231279"/>
                  </a:lnTo>
                  <a:lnTo>
                    <a:pt x="783005" y="235750"/>
                  </a:lnTo>
                  <a:lnTo>
                    <a:pt x="767232" y="234302"/>
                  </a:lnTo>
                  <a:lnTo>
                    <a:pt x="727506" y="212471"/>
                  </a:lnTo>
                  <a:lnTo>
                    <a:pt x="705904" y="169494"/>
                  </a:lnTo>
                  <a:lnTo>
                    <a:pt x="704240" y="151599"/>
                  </a:lnTo>
                  <a:lnTo>
                    <a:pt x="897013" y="151599"/>
                  </a:lnTo>
                  <a:close/>
                </a:path>
                <a:path w="1870709" h="284479">
                  <a:moveTo>
                    <a:pt x="1287995" y="190982"/>
                  </a:moveTo>
                  <a:lnTo>
                    <a:pt x="1270685" y="145618"/>
                  </a:lnTo>
                  <a:lnTo>
                    <a:pt x="1242047" y="129501"/>
                  </a:lnTo>
                  <a:lnTo>
                    <a:pt x="1254315" y="119773"/>
                  </a:lnTo>
                  <a:lnTo>
                    <a:pt x="1263078" y="107873"/>
                  </a:lnTo>
                  <a:lnTo>
                    <a:pt x="1268336" y="93814"/>
                  </a:lnTo>
                  <a:lnTo>
                    <a:pt x="1270088" y="77571"/>
                  </a:lnTo>
                  <a:lnTo>
                    <a:pt x="1268755" y="63893"/>
                  </a:lnTo>
                  <a:lnTo>
                    <a:pt x="1248600" y="30429"/>
                  </a:lnTo>
                  <a:lnTo>
                    <a:pt x="1207871" y="14211"/>
                  </a:lnTo>
                  <a:lnTo>
                    <a:pt x="1190104" y="13131"/>
                  </a:lnTo>
                  <a:lnTo>
                    <a:pt x="1175080" y="13982"/>
                  </a:lnTo>
                  <a:lnTo>
                    <a:pt x="1135799" y="26847"/>
                  </a:lnTo>
                  <a:lnTo>
                    <a:pt x="1104163" y="57886"/>
                  </a:lnTo>
                  <a:lnTo>
                    <a:pt x="1134008" y="82346"/>
                  </a:lnTo>
                  <a:lnTo>
                    <a:pt x="1137970" y="76085"/>
                  </a:lnTo>
                  <a:lnTo>
                    <a:pt x="1142669" y="70421"/>
                  </a:lnTo>
                  <a:lnTo>
                    <a:pt x="1179258" y="51917"/>
                  </a:lnTo>
                  <a:lnTo>
                    <a:pt x="1188326" y="51320"/>
                  </a:lnTo>
                  <a:lnTo>
                    <a:pt x="1198359" y="51879"/>
                  </a:lnTo>
                  <a:lnTo>
                    <a:pt x="1230033" y="78066"/>
                  </a:lnTo>
                  <a:lnTo>
                    <a:pt x="1230706" y="85928"/>
                  </a:lnTo>
                  <a:lnTo>
                    <a:pt x="1229880" y="92722"/>
                  </a:lnTo>
                  <a:lnTo>
                    <a:pt x="1195857" y="114782"/>
                  </a:lnTo>
                  <a:lnTo>
                    <a:pt x="1185341" y="115189"/>
                  </a:lnTo>
                  <a:lnTo>
                    <a:pt x="1164450" y="115189"/>
                  </a:lnTo>
                  <a:lnTo>
                    <a:pt x="1164450" y="154571"/>
                  </a:lnTo>
                  <a:lnTo>
                    <a:pt x="1189520" y="154571"/>
                  </a:lnTo>
                  <a:lnTo>
                    <a:pt x="1202575" y="155092"/>
                  </a:lnTo>
                  <a:lnTo>
                    <a:pt x="1241285" y="174866"/>
                  </a:lnTo>
                  <a:lnTo>
                    <a:pt x="1245019" y="191579"/>
                  </a:lnTo>
                  <a:lnTo>
                    <a:pt x="1243939" y="202476"/>
                  </a:lnTo>
                  <a:lnTo>
                    <a:pt x="1210398" y="233362"/>
                  </a:lnTo>
                  <a:lnTo>
                    <a:pt x="1185938" y="235737"/>
                  </a:lnTo>
                  <a:lnTo>
                    <a:pt x="1174445" y="234962"/>
                  </a:lnTo>
                  <a:lnTo>
                    <a:pt x="1138148" y="217208"/>
                  </a:lnTo>
                  <a:lnTo>
                    <a:pt x="1123264" y="195160"/>
                  </a:lnTo>
                  <a:lnTo>
                    <a:pt x="1086256" y="210667"/>
                  </a:lnTo>
                  <a:lnTo>
                    <a:pt x="1109421" y="244817"/>
                  </a:lnTo>
                  <a:lnTo>
                    <a:pt x="1149083" y="268719"/>
                  </a:lnTo>
                  <a:lnTo>
                    <a:pt x="1185341" y="273939"/>
                  </a:lnTo>
                  <a:lnTo>
                    <a:pt x="1206309" y="272745"/>
                  </a:lnTo>
                  <a:lnTo>
                    <a:pt x="1255763" y="254850"/>
                  </a:lnTo>
                  <a:lnTo>
                    <a:pt x="1285989" y="209969"/>
                  </a:lnTo>
                  <a:lnTo>
                    <a:pt x="1287995" y="190982"/>
                  </a:lnTo>
                  <a:close/>
                </a:path>
                <a:path w="1870709" h="284479">
                  <a:moveTo>
                    <a:pt x="1556512" y="19138"/>
                  </a:moveTo>
                  <a:lnTo>
                    <a:pt x="1513535" y="19138"/>
                  </a:lnTo>
                  <a:lnTo>
                    <a:pt x="1513535" y="120738"/>
                  </a:lnTo>
                  <a:lnTo>
                    <a:pt x="1396555" y="120738"/>
                  </a:lnTo>
                  <a:lnTo>
                    <a:pt x="1396555" y="19138"/>
                  </a:lnTo>
                  <a:lnTo>
                    <a:pt x="1353591" y="19138"/>
                  </a:lnTo>
                  <a:lnTo>
                    <a:pt x="1353591" y="120738"/>
                  </a:lnTo>
                  <a:lnTo>
                    <a:pt x="1353591" y="160108"/>
                  </a:lnTo>
                  <a:lnTo>
                    <a:pt x="1353591" y="266788"/>
                  </a:lnTo>
                  <a:lnTo>
                    <a:pt x="1396555" y="266788"/>
                  </a:lnTo>
                  <a:lnTo>
                    <a:pt x="1396555" y="160108"/>
                  </a:lnTo>
                  <a:lnTo>
                    <a:pt x="1513535" y="160108"/>
                  </a:lnTo>
                  <a:lnTo>
                    <a:pt x="1513535" y="266788"/>
                  </a:lnTo>
                  <a:lnTo>
                    <a:pt x="1556512" y="266788"/>
                  </a:lnTo>
                  <a:lnTo>
                    <a:pt x="1556512" y="160108"/>
                  </a:lnTo>
                  <a:lnTo>
                    <a:pt x="1556512" y="120738"/>
                  </a:lnTo>
                  <a:lnTo>
                    <a:pt x="1556512" y="19138"/>
                  </a:lnTo>
                  <a:close/>
                </a:path>
                <a:path w="1870709" h="284479">
                  <a:moveTo>
                    <a:pt x="1870456" y="19100"/>
                  </a:moveTo>
                  <a:lnTo>
                    <a:pt x="1829866" y="19100"/>
                  </a:lnTo>
                  <a:lnTo>
                    <a:pt x="1829866" y="143243"/>
                  </a:lnTo>
                  <a:lnTo>
                    <a:pt x="1828469" y="161899"/>
                  </a:lnTo>
                  <a:lnTo>
                    <a:pt x="1807489" y="208889"/>
                  </a:lnTo>
                  <a:lnTo>
                    <a:pt x="1765173" y="234124"/>
                  </a:lnTo>
                  <a:lnTo>
                    <a:pt x="1764753" y="234124"/>
                  </a:lnTo>
                  <a:lnTo>
                    <a:pt x="1747507" y="235750"/>
                  </a:lnTo>
                  <a:lnTo>
                    <a:pt x="1699996" y="221157"/>
                  </a:lnTo>
                  <a:lnTo>
                    <a:pt x="1671777" y="180022"/>
                  </a:lnTo>
                  <a:lnTo>
                    <a:pt x="1666328" y="142646"/>
                  </a:lnTo>
                  <a:lnTo>
                    <a:pt x="1667802" y="122428"/>
                  </a:lnTo>
                  <a:lnTo>
                    <a:pt x="1689900" y="75501"/>
                  </a:lnTo>
                  <a:lnTo>
                    <a:pt x="1731149" y="52844"/>
                  </a:lnTo>
                  <a:lnTo>
                    <a:pt x="1747507" y="51333"/>
                  </a:lnTo>
                  <a:lnTo>
                    <a:pt x="1763229" y="52844"/>
                  </a:lnTo>
                  <a:lnTo>
                    <a:pt x="1804797" y="75196"/>
                  </a:lnTo>
                  <a:lnTo>
                    <a:pt x="1828292" y="122428"/>
                  </a:lnTo>
                  <a:lnTo>
                    <a:pt x="1829816" y="142646"/>
                  </a:lnTo>
                  <a:lnTo>
                    <a:pt x="1829866" y="143243"/>
                  </a:lnTo>
                  <a:lnTo>
                    <a:pt x="1829866" y="19100"/>
                  </a:lnTo>
                  <a:lnTo>
                    <a:pt x="1827479" y="19100"/>
                  </a:lnTo>
                  <a:lnTo>
                    <a:pt x="1827479" y="54317"/>
                  </a:lnTo>
                  <a:lnTo>
                    <a:pt x="1824672" y="51333"/>
                  </a:lnTo>
                  <a:lnTo>
                    <a:pt x="1810537" y="36296"/>
                  </a:lnTo>
                  <a:lnTo>
                    <a:pt x="1790763" y="23431"/>
                  </a:lnTo>
                  <a:lnTo>
                    <a:pt x="1768170" y="15709"/>
                  </a:lnTo>
                  <a:lnTo>
                    <a:pt x="1742732" y="13144"/>
                  </a:lnTo>
                  <a:lnTo>
                    <a:pt x="1718348" y="15278"/>
                  </a:lnTo>
                  <a:lnTo>
                    <a:pt x="1675523" y="32435"/>
                  </a:lnTo>
                  <a:lnTo>
                    <a:pt x="1641805" y="66268"/>
                  </a:lnTo>
                  <a:lnTo>
                    <a:pt x="1624342" y="113868"/>
                  </a:lnTo>
                  <a:lnTo>
                    <a:pt x="1622158" y="142646"/>
                  </a:lnTo>
                  <a:lnTo>
                    <a:pt x="1624355" y="171970"/>
                  </a:lnTo>
                  <a:lnTo>
                    <a:pt x="1641970" y="220319"/>
                  </a:lnTo>
                  <a:lnTo>
                    <a:pt x="1675917" y="254482"/>
                  </a:lnTo>
                  <a:lnTo>
                    <a:pt x="1718589" y="271780"/>
                  </a:lnTo>
                  <a:lnTo>
                    <a:pt x="1742732" y="273951"/>
                  </a:lnTo>
                  <a:lnTo>
                    <a:pt x="1767713" y="271335"/>
                  </a:lnTo>
                  <a:lnTo>
                    <a:pt x="1790166" y="263512"/>
                  </a:lnTo>
                  <a:lnTo>
                    <a:pt x="1810092" y="250456"/>
                  </a:lnTo>
                  <a:lnTo>
                    <a:pt x="1824075" y="235750"/>
                  </a:lnTo>
                  <a:lnTo>
                    <a:pt x="1827479" y="232168"/>
                  </a:lnTo>
                  <a:lnTo>
                    <a:pt x="1827479" y="266788"/>
                  </a:lnTo>
                  <a:lnTo>
                    <a:pt x="1870456" y="266788"/>
                  </a:lnTo>
                  <a:lnTo>
                    <a:pt x="1870456" y="232168"/>
                  </a:lnTo>
                  <a:lnTo>
                    <a:pt x="1870456" y="54317"/>
                  </a:lnTo>
                  <a:lnTo>
                    <a:pt x="1870456" y="191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7163163" y="7222753"/>
              <a:ext cx="182633" cy="247688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17426902" y="7203675"/>
              <a:ext cx="723265" cy="284480"/>
            </a:xfrm>
            <a:custGeom>
              <a:avLst/>
              <a:gdLst/>
              <a:ahLst/>
              <a:cxnLst/>
              <a:rect l="l" t="t" r="r" b="b"/>
              <a:pathLst>
                <a:path w="723265" h="284479">
                  <a:moveTo>
                    <a:pt x="212471" y="0"/>
                  </a:moveTo>
                  <a:lnTo>
                    <a:pt x="42964" y="182613"/>
                  </a:lnTo>
                  <a:lnTo>
                    <a:pt x="42964" y="19088"/>
                  </a:lnTo>
                  <a:lnTo>
                    <a:pt x="0" y="19088"/>
                  </a:lnTo>
                  <a:lnTo>
                    <a:pt x="0" y="284099"/>
                  </a:lnTo>
                  <a:lnTo>
                    <a:pt x="169494" y="101447"/>
                  </a:lnTo>
                  <a:lnTo>
                    <a:pt x="169494" y="266776"/>
                  </a:lnTo>
                  <a:lnTo>
                    <a:pt x="212471" y="266776"/>
                  </a:lnTo>
                  <a:lnTo>
                    <a:pt x="212471" y="0"/>
                  </a:lnTo>
                  <a:close/>
                </a:path>
                <a:path w="723265" h="284479">
                  <a:moveTo>
                    <a:pt x="456006" y="19100"/>
                  </a:moveTo>
                  <a:lnTo>
                    <a:pt x="257848" y="19100"/>
                  </a:lnTo>
                  <a:lnTo>
                    <a:pt x="257848" y="58470"/>
                  </a:lnTo>
                  <a:lnTo>
                    <a:pt x="335445" y="58470"/>
                  </a:lnTo>
                  <a:lnTo>
                    <a:pt x="335445" y="266750"/>
                  </a:lnTo>
                  <a:lnTo>
                    <a:pt x="378409" y="266750"/>
                  </a:lnTo>
                  <a:lnTo>
                    <a:pt x="378409" y="58470"/>
                  </a:lnTo>
                  <a:lnTo>
                    <a:pt x="456006" y="58470"/>
                  </a:lnTo>
                  <a:lnTo>
                    <a:pt x="456006" y="19100"/>
                  </a:lnTo>
                  <a:close/>
                </a:path>
                <a:path w="723265" h="284479">
                  <a:moveTo>
                    <a:pt x="722757" y="151587"/>
                  </a:moveTo>
                  <a:lnTo>
                    <a:pt x="717829" y="99656"/>
                  </a:lnTo>
                  <a:lnTo>
                    <a:pt x="699477" y="58470"/>
                  </a:lnTo>
                  <a:lnTo>
                    <a:pt x="693077" y="51320"/>
                  </a:lnTo>
                  <a:lnTo>
                    <a:pt x="681748" y="38633"/>
                  </a:lnTo>
                  <a:lnTo>
                    <a:pt x="678586" y="36550"/>
                  </a:lnTo>
                  <a:lnTo>
                    <a:pt x="678586" y="115773"/>
                  </a:lnTo>
                  <a:lnTo>
                    <a:pt x="532968" y="115773"/>
                  </a:lnTo>
                  <a:lnTo>
                    <a:pt x="549021" y="79235"/>
                  </a:lnTo>
                  <a:lnTo>
                    <a:pt x="580478" y="55867"/>
                  </a:lnTo>
                  <a:lnTo>
                    <a:pt x="605764" y="51320"/>
                  </a:lnTo>
                  <a:lnTo>
                    <a:pt x="619480" y="52451"/>
                  </a:lnTo>
                  <a:lnTo>
                    <a:pt x="619163" y="52451"/>
                  </a:lnTo>
                  <a:lnTo>
                    <a:pt x="631355" y="55714"/>
                  </a:lnTo>
                  <a:lnTo>
                    <a:pt x="662305" y="78447"/>
                  </a:lnTo>
                  <a:lnTo>
                    <a:pt x="678586" y="115773"/>
                  </a:lnTo>
                  <a:lnTo>
                    <a:pt x="678586" y="36550"/>
                  </a:lnTo>
                  <a:lnTo>
                    <a:pt x="660234" y="24460"/>
                  </a:lnTo>
                  <a:lnTo>
                    <a:pt x="634898" y="15951"/>
                  </a:lnTo>
                  <a:lnTo>
                    <a:pt x="605764" y="13119"/>
                  </a:lnTo>
                  <a:lnTo>
                    <a:pt x="579716" y="15443"/>
                  </a:lnTo>
                  <a:lnTo>
                    <a:pt x="536003" y="34099"/>
                  </a:lnTo>
                  <a:lnTo>
                    <a:pt x="504101" y="70281"/>
                  </a:lnTo>
                  <a:lnTo>
                    <a:pt x="487832" y="117284"/>
                  </a:lnTo>
                  <a:lnTo>
                    <a:pt x="485800" y="144424"/>
                  </a:lnTo>
                  <a:lnTo>
                    <a:pt x="488061" y="174650"/>
                  </a:lnTo>
                  <a:lnTo>
                    <a:pt x="506120" y="223151"/>
                  </a:lnTo>
                  <a:lnTo>
                    <a:pt x="540842" y="255638"/>
                  </a:lnTo>
                  <a:lnTo>
                    <a:pt x="583971" y="271894"/>
                  </a:lnTo>
                  <a:lnTo>
                    <a:pt x="608164" y="273926"/>
                  </a:lnTo>
                  <a:lnTo>
                    <a:pt x="631444" y="272021"/>
                  </a:lnTo>
                  <a:lnTo>
                    <a:pt x="672630" y="256806"/>
                  </a:lnTo>
                  <a:lnTo>
                    <a:pt x="707085" y="225437"/>
                  </a:lnTo>
                  <a:lnTo>
                    <a:pt x="720953" y="203504"/>
                  </a:lnTo>
                  <a:lnTo>
                    <a:pt x="685152" y="183807"/>
                  </a:lnTo>
                  <a:lnTo>
                    <a:pt x="680186" y="193319"/>
                  </a:lnTo>
                  <a:lnTo>
                    <a:pt x="674255" y="202171"/>
                  </a:lnTo>
                  <a:lnTo>
                    <a:pt x="636066" y="231267"/>
                  </a:lnTo>
                  <a:lnTo>
                    <a:pt x="608749" y="235737"/>
                  </a:lnTo>
                  <a:lnTo>
                    <a:pt x="592975" y="234289"/>
                  </a:lnTo>
                  <a:lnTo>
                    <a:pt x="553250" y="212458"/>
                  </a:lnTo>
                  <a:lnTo>
                    <a:pt x="531647" y="169481"/>
                  </a:lnTo>
                  <a:lnTo>
                    <a:pt x="529983" y="151587"/>
                  </a:lnTo>
                  <a:lnTo>
                    <a:pt x="722757" y="1515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179572" y="7222753"/>
              <a:ext cx="223218" cy="248892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8483898" y="7222743"/>
              <a:ext cx="181439" cy="247688"/>
            </a:xfrm>
            <a:prstGeom prst="rect">
              <a:avLst/>
            </a:prstGeom>
          </p:spPr>
        </p:pic>
        <p:sp>
          <p:nvSpPr>
            <p:cNvPr id="87" name="object 87"/>
            <p:cNvSpPr/>
            <p:nvPr/>
          </p:nvSpPr>
          <p:spPr>
            <a:xfrm>
              <a:off x="990320" y="7216806"/>
              <a:ext cx="18263870" cy="1061085"/>
            </a:xfrm>
            <a:custGeom>
              <a:avLst/>
              <a:gdLst/>
              <a:ahLst/>
              <a:cxnLst/>
              <a:rect l="l" t="t" r="r" b="b"/>
              <a:pathLst>
                <a:path w="18263870" h="1061084">
                  <a:moveTo>
                    <a:pt x="202920" y="722185"/>
                  </a:moveTo>
                  <a:lnTo>
                    <a:pt x="159956" y="722185"/>
                  </a:lnTo>
                  <a:lnTo>
                    <a:pt x="159956" y="823785"/>
                  </a:lnTo>
                  <a:lnTo>
                    <a:pt x="42976" y="823785"/>
                  </a:lnTo>
                  <a:lnTo>
                    <a:pt x="42976" y="722185"/>
                  </a:lnTo>
                  <a:lnTo>
                    <a:pt x="0" y="722185"/>
                  </a:lnTo>
                  <a:lnTo>
                    <a:pt x="0" y="823785"/>
                  </a:lnTo>
                  <a:lnTo>
                    <a:pt x="0" y="863155"/>
                  </a:lnTo>
                  <a:lnTo>
                    <a:pt x="0" y="969835"/>
                  </a:lnTo>
                  <a:lnTo>
                    <a:pt x="42976" y="969835"/>
                  </a:lnTo>
                  <a:lnTo>
                    <a:pt x="42976" y="863155"/>
                  </a:lnTo>
                  <a:lnTo>
                    <a:pt x="159956" y="863155"/>
                  </a:lnTo>
                  <a:lnTo>
                    <a:pt x="159956" y="969835"/>
                  </a:lnTo>
                  <a:lnTo>
                    <a:pt x="202920" y="969835"/>
                  </a:lnTo>
                  <a:lnTo>
                    <a:pt x="202920" y="863155"/>
                  </a:lnTo>
                  <a:lnTo>
                    <a:pt x="202920" y="823785"/>
                  </a:lnTo>
                  <a:lnTo>
                    <a:pt x="202920" y="722185"/>
                  </a:lnTo>
                  <a:close/>
                </a:path>
                <a:path w="18263870" h="1061084">
                  <a:moveTo>
                    <a:pt x="496570" y="703059"/>
                  </a:moveTo>
                  <a:lnTo>
                    <a:pt x="327063" y="885685"/>
                  </a:lnTo>
                  <a:lnTo>
                    <a:pt x="327063" y="722147"/>
                  </a:lnTo>
                  <a:lnTo>
                    <a:pt x="284099" y="722147"/>
                  </a:lnTo>
                  <a:lnTo>
                    <a:pt x="284099" y="987158"/>
                  </a:lnTo>
                  <a:lnTo>
                    <a:pt x="453593" y="804519"/>
                  </a:lnTo>
                  <a:lnTo>
                    <a:pt x="453593" y="969835"/>
                  </a:lnTo>
                  <a:lnTo>
                    <a:pt x="496570" y="969835"/>
                  </a:lnTo>
                  <a:lnTo>
                    <a:pt x="496570" y="703059"/>
                  </a:lnTo>
                  <a:close/>
                </a:path>
                <a:path w="18263870" h="1061084">
                  <a:moveTo>
                    <a:pt x="890473" y="969835"/>
                  </a:moveTo>
                  <a:lnTo>
                    <a:pt x="772287" y="836739"/>
                  </a:lnTo>
                  <a:lnTo>
                    <a:pt x="879716" y="722147"/>
                  </a:lnTo>
                  <a:lnTo>
                    <a:pt x="829589" y="722147"/>
                  </a:lnTo>
                  <a:lnTo>
                    <a:pt x="736473" y="823620"/>
                  </a:lnTo>
                  <a:lnTo>
                    <a:pt x="736473" y="722147"/>
                  </a:lnTo>
                  <a:lnTo>
                    <a:pt x="693508" y="722147"/>
                  </a:lnTo>
                  <a:lnTo>
                    <a:pt x="693508" y="823620"/>
                  </a:lnTo>
                  <a:lnTo>
                    <a:pt x="600405" y="722147"/>
                  </a:lnTo>
                  <a:lnTo>
                    <a:pt x="550265" y="722147"/>
                  </a:lnTo>
                  <a:lnTo>
                    <a:pt x="657694" y="836739"/>
                  </a:lnTo>
                  <a:lnTo>
                    <a:pt x="539521" y="969835"/>
                  </a:lnTo>
                  <a:lnTo>
                    <a:pt x="593242" y="969835"/>
                  </a:lnTo>
                  <a:lnTo>
                    <a:pt x="685152" y="865403"/>
                  </a:lnTo>
                  <a:lnTo>
                    <a:pt x="693508" y="873760"/>
                  </a:lnTo>
                  <a:lnTo>
                    <a:pt x="693508" y="969835"/>
                  </a:lnTo>
                  <a:lnTo>
                    <a:pt x="736473" y="969835"/>
                  </a:lnTo>
                  <a:lnTo>
                    <a:pt x="736473" y="873760"/>
                  </a:lnTo>
                  <a:lnTo>
                    <a:pt x="744829" y="865403"/>
                  </a:lnTo>
                  <a:lnTo>
                    <a:pt x="836764" y="969835"/>
                  </a:lnTo>
                  <a:lnTo>
                    <a:pt x="890473" y="969835"/>
                  </a:lnTo>
                  <a:close/>
                </a:path>
                <a:path w="18263870" h="1061084">
                  <a:moveTo>
                    <a:pt x="1154874" y="854646"/>
                  </a:moveTo>
                  <a:lnTo>
                    <a:pt x="1154087" y="827341"/>
                  </a:lnTo>
                  <a:lnTo>
                    <a:pt x="1152652" y="818845"/>
                  </a:lnTo>
                  <a:lnTo>
                    <a:pt x="1149946" y="802716"/>
                  </a:lnTo>
                  <a:lnTo>
                    <a:pt x="1131582" y="761542"/>
                  </a:lnTo>
                  <a:lnTo>
                    <a:pt x="1110703" y="739635"/>
                  </a:lnTo>
                  <a:lnTo>
                    <a:pt x="1110703" y="818845"/>
                  </a:lnTo>
                  <a:lnTo>
                    <a:pt x="965085" y="818845"/>
                  </a:lnTo>
                  <a:lnTo>
                    <a:pt x="981138" y="782307"/>
                  </a:lnTo>
                  <a:lnTo>
                    <a:pt x="1012596" y="758939"/>
                  </a:lnTo>
                  <a:lnTo>
                    <a:pt x="1037882" y="754380"/>
                  </a:lnTo>
                  <a:lnTo>
                    <a:pt x="1051598" y="755523"/>
                  </a:lnTo>
                  <a:lnTo>
                    <a:pt x="1051280" y="755523"/>
                  </a:lnTo>
                  <a:lnTo>
                    <a:pt x="1063472" y="758786"/>
                  </a:lnTo>
                  <a:lnTo>
                    <a:pt x="1094422" y="781519"/>
                  </a:lnTo>
                  <a:lnTo>
                    <a:pt x="1110703" y="818845"/>
                  </a:lnTo>
                  <a:lnTo>
                    <a:pt x="1110703" y="739635"/>
                  </a:lnTo>
                  <a:lnTo>
                    <a:pt x="1092339" y="727532"/>
                  </a:lnTo>
                  <a:lnTo>
                    <a:pt x="1067015" y="719023"/>
                  </a:lnTo>
                  <a:lnTo>
                    <a:pt x="1037882" y="716178"/>
                  </a:lnTo>
                  <a:lnTo>
                    <a:pt x="1011834" y="718515"/>
                  </a:lnTo>
                  <a:lnTo>
                    <a:pt x="968121" y="737171"/>
                  </a:lnTo>
                  <a:lnTo>
                    <a:pt x="936218" y="773353"/>
                  </a:lnTo>
                  <a:lnTo>
                    <a:pt x="919949" y="820356"/>
                  </a:lnTo>
                  <a:lnTo>
                    <a:pt x="917917" y="847483"/>
                  </a:lnTo>
                  <a:lnTo>
                    <a:pt x="920178" y="877722"/>
                  </a:lnTo>
                  <a:lnTo>
                    <a:pt x="938237" y="926211"/>
                  </a:lnTo>
                  <a:lnTo>
                    <a:pt x="972959" y="958710"/>
                  </a:lnTo>
                  <a:lnTo>
                    <a:pt x="1016088" y="974966"/>
                  </a:lnTo>
                  <a:lnTo>
                    <a:pt x="1040282" y="976998"/>
                  </a:lnTo>
                  <a:lnTo>
                    <a:pt x="1063561" y="975093"/>
                  </a:lnTo>
                  <a:lnTo>
                    <a:pt x="1104734" y="959878"/>
                  </a:lnTo>
                  <a:lnTo>
                    <a:pt x="1139202" y="928509"/>
                  </a:lnTo>
                  <a:lnTo>
                    <a:pt x="1153071" y="906576"/>
                  </a:lnTo>
                  <a:lnTo>
                    <a:pt x="1117257" y="886879"/>
                  </a:lnTo>
                  <a:lnTo>
                    <a:pt x="1112304" y="896391"/>
                  </a:lnTo>
                  <a:lnTo>
                    <a:pt x="1106373" y="905230"/>
                  </a:lnTo>
                  <a:lnTo>
                    <a:pt x="1068184" y="934326"/>
                  </a:lnTo>
                  <a:lnTo>
                    <a:pt x="1040866" y="938809"/>
                  </a:lnTo>
                  <a:lnTo>
                    <a:pt x="1025093" y="937348"/>
                  </a:lnTo>
                  <a:lnTo>
                    <a:pt x="985367" y="915530"/>
                  </a:lnTo>
                  <a:lnTo>
                    <a:pt x="963764" y="872553"/>
                  </a:lnTo>
                  <a:lnTo>
                    <a:pt x="962101" y="854646"/>
                  </a:lnTo>
                  <a:lnTo>
                    <a:pt x="1154874" y="854646"/>
                  </a:lnTo>
                  <a:close/>
                </a:path>
                <a:path w="18263870" h="1061084">
                  <a:moveTo>
                    <a:pt x="1282598" y="925677"/>
                  </a:moveTo>
                  <a:lnTo>
                    <a:pt x="1243203" y="911352"/>
                  </a:lnTo>
                  <a:lnTo>
                    <a:pt x="1194269" y="1049223"/>
                  </a:lnTo>
                  <a:lnTo>
                    <a:pt x="1222311" y="1060564"/>
                  </a:lnTo>
                  <a:lnTo>
                    <a:pt x="1282598" y="925677"/>
                  </a:lnTo>
                  <a:close/>
                </a:path>
                <a:path w="18263870" h="1061084">
                  <a:moveTo>
                    <a:pt x="17935271" y="5994"/>
                  </a:moveTo>
                  <a:lnTo>
                    <a:pt x="17892306" y="5994"/>
                  </a:lnTo>
                  <a:lnTo>
                    <a:pt x="17892306" y="107594"/>
                  </a:lnTo>
                  <a:lnTo>
                    <a:pt x="17775327" y="107594"/>
                  </a:lnTo>
                  <a:lnTo>
                    <a:pt x="17775327" y="5994"/>
                  </a:lnTo>
                  <a:lnTo>
                    <a:pt x="17732350" y="5994"/>
                  </a:lnTo>
                  <a:lnTo>
                    <a:pt x="17732350" y="107594"/>
                  </a:lnTo>
                  <a:lnTo>
                    <a:pt x="17732350" y="146964"/>
                  </a:lnTo>
                  <a:lnTo>
                    <a:pt x="17732350" y="253644"/>
                  </a:lnTo>
                  <a:lnTo>
                    <a:pt x="17775327" y="253644"/>
                  </a:lnTo>
                  <a:lnTo>
                    <a:pt x="17775327" y="146964"/>
                  </a:lnTo>
                  <a:lnTo>
                    <a:pt x="17892306" y="146964"/>
                  </a:lnTo>
                  <a:lnTo>
                    <a:pt x="17892306" y="253644"/>
                  </a:lnTo>
                  <a:lnTo>
                    <a:pt x="17935271" y="253644"/>
                  </a:lnTo>
                  <a:lnTo>
                    <a:pt x="17935271" y="146964"/>
                  </a:lnTo>
                  <a:lnTo>
                    <a:pt x="17935271" y="107594"/>
                  </a:lnTo>
                  <a:lnTo>
                    <a:pt x="17935271" y="5994"/>
                  </a:lnTo>
                  <a:close/>
                </a:path>
                <a:path w="18263870" h="1061084">
                  <a:moveTo>
                    <a:pt x="18263540" y="130695"/>
                  </a:moveTo>
                  <a:lnTo>
                    <a:pt x="18254206" y="78930"/>
                  </a:lnTo>
                  <a:lnTo>
                    <a:pt x="18227218" y="38188"/>
                  </a:lnTo>
                  <a:lnTo>
                    <a:pt x="18219370" y="31407"/>
                  </a:lnTo>
                  <a:lnTo>
                    <a:pt x="18219370" y="130695"/>
                  </a:lnTo>
                  <a:lnTo>
                    <a:pt x="18217769" y="151028"/>
                  </a:lnTo>
                  <a:lnTo>
                    <a:pt x="18193703" y="198132"/>
                  </a:lnTo>
                  <a:lnTo>
                    <a:pt x="18149507" y="221081"/>
                  </a:lnTo>
                  <a:lnTo>
                    <a:pt x="18132235" y="222605"/>
                  </a:lnTo>
                  <a:lnTo>
                    <a:pt x="18114963" y="221081"/>
                  </a:lnTo>
                  <a:lnTo>
                    <a:pt x="18070754" y="198132"/>
                  </a:lnTo>
                  <a:lnTo>
                    <a:pt x="18046700" y="151028"/>
                  </a:lnTo>
                  <a:lnTo>
                    <a:pt x="18045100" y="130695"/>
                  </a:lnTo>
                  <a:lnTo>
                    <a:pt x="18046675" y="110350"/>
                  </a:lnTo>
                  <a:lnTo>
                    <a:pt x="18070449" y="62941"/>
                  </a:lnTo>
                  <a:lnTo>
                    <a:pt x="18114709" y="39725"/>
                  </a:lnTo>
                  <a:lnTo>
                    <a:pt x="18132235" y="38188"/>
                  </a:lnTo>
                  <a:lnTo>
                    <a:pt x="18149812" y="39725"/>
                  </a:lnTo>
                  <a:lnTo>
                    <a:pt x="18194008" y="62649"/>
                  </a:lnTo>
                  <a:lnTo>
                    <a:pt x="18217782" y="110109"/>
                  </a:lnTo>
                  <a:lnTo>
                    <a:pt x="18219370" y="130695"/>
                  </a:lnTo>
                  <a:lnTo>
                    <a:pt x="18219370" y="31407"/>
                  </a:lnTo>
                  <a:lnTo>
                    <a:pt x="18206365" y="20802"/>
                  </a:lnTo>
                  <a:lnTo>
                    <a:pt x="18184076" y="9245"/>
                  </a:lnTo>
                  <a:lnTo>
                    <a:pt x="18159375" y="2311"/>
                  </a:lnTo>
                  <a:lnTo>
                    <a:pt x="18132235" y="0"/>
                  </a:lnTo>
                  <a:lnTo>
                    <a:pt x="18105095" y="2311"/>
                  </a:lnTo>
                  <a:lnTo>
                    <a:pt x="18058092" y="20802"/>
                  </a:lnTo>
                  <a:lnTo>
                    <a:pt x="18021910" y="56730"/>
                  </a:lnTo>
                  <a:lnTo>
                    <a:pt x="18003254" y="103581"/>
                  </a:lnTo>
                  <a:lnTo>
                    <a:pt x="18000930" y="130695"/>
                  </a:lnTo>
                  <a:lnTo>
                    <a:pt x="18003254" y="157556"/>
                  </a:lnTo>
                  <a:lnTo>
                    <a:pt x="18021910" y="204114"/>
                  </a:lnTo>
                  <a:lnTo>
                    <a:pt x="18058092" y="240004"/>
                  </a:lnTo>
                  <a:lnTo>
                    <a:pt x="18105095" y="258495"/>
                  </a:lnTo>
                  <a:lnTo>
                    <a:pt x="18132235" y="260807"/>
                  </a:lnTo>
                  <a:lnTo>
                    <a:pt x="18159375" y="258495"/>
                  </a:lnTo>
                  <a:lnTo>
                    <a:pt x="18206365" y="240004"/>
                  </a:lnTo>
                  <a:lnTo>
                    <a:pt x="18242547" y="204114"/>
                  </a:lnTo>
                  <a:lnTo>
                    <a:pt x="18261203" y="157556"/>
                  </a:lnTo>
                  <a:lnTo>
                    <a:pt x="18263540" y="1306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506269" y="7938951"/>
              <a:ext cx="182633" cy="247688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2754541" y="7919853"/>
              <a:ext cx="596265" cy="284480"/>
            </a:xfrm>
            <a:custGeom>
              <a:avLst/>
              <a:gdLst/>
              <a:ahLst/>
              <a:cxnLst/>
              <a:rect l="l" t="t" r="r" b="b"/>
              <a:pathLst>
                <a:path w="596264" h="284479">
                  <a:moveTo>
                    <a:pt x="236956" y="151599"/>
                  </a:moveTo>
                  <a:lnTo>
                    <a:pt x="236169" y="124294"/>
                  </a:lnTo>
                  <a:lnTo>
                    <a:pt x="234734" y="115798"/>
                  </a:lnTo>
                  <a:lnTo>
                    <a:pt x="232029" y="99669"/>
                  </a:lnTo>
                  <a:lnTo>
                    <a:pt x="224523" y="77749"/>
                  </a:lnTo>
                  <a:lnTo>
                    <a:pt x="213664" y="58496"/>
                  </a:lnTo>
                  <a:lnTo>
                    <a:pt x="207264" y="51333"/>
                  </a:lnTo>
                  <a:lnTo>
                    <a:pt x="195948" y="38658"/>
                  </a:lnTo>
                  <a:lnTo>
                    <a:pt x="192773" y="36576"/>
                  </a:lnTo>
                  <a:lnTo>
                    <a:pt x="192773" y="115798"/>
                  </a:lnTo>
                  <a:lnTo>
                    <a:pt x="47155" y="115798"/>
                  </a:lnTo>
                  <a:lnTo>
                    <a:pt x="63207" y="79260"/>
                  </a:lnTo>
                  <a:lnTo>
                    <a:pt x="94678" y="55892"/>
                  </a:lnTo>
                  <a:lnTo>
                    <a:pt x="119964" y="51333"/>
                  </a:lnTo>
                  <a:lnTo>
                    <a:pt x="133667" y="52476"/>
                  </a:lnTo>
                  <a:lnTo>
                    <a:pt x="133362" y="52476"/>
                  </a:lnTo>
                  <a:lnTo>
                    <a:pt x="145554" y="55740"/>
                  </a:lnTo>
                  <a:lnTo>
                    <a:pt x="176504" y="78473"/>
                  </a:lnTo>
                  <a:lnTo>
                    <a:pt x="192773" y="115798"/>
                  </a:lnTo>
                  <a:lnTo>
                    <a:pt x="192773" y="36576"/>
                  </a:lnTo>
                  <a:lnTo>
                    <a:pt x="174421" y="24485"/>
                  </a:lnTo>
                  <a:lnTo>
                    <a:pt x="149098" y="15976"/>
                  </a:lnTo>
                  <a:lnTo>
                    <a:pt x="119964" y="13131"/>
                  </a:lnTo>
                  <a:lnTo>
                    <a:pt x="93903" y="15468"/>
                  </a:lnTo>
                  <a:lnTo>
                    <a:pt x="50190" y="34124"/>
                  </a:lnTo>
                  <a:lnTo>
                    <a:pt x="18300" y="70307"/>
                  </a:lnTo>
                  <a:lnTo>
                    <a:pt x="2032" y="117309"/>
                  </a:lnTo>
                  <a:lnTo>
                    <a:pt x="0" y="144437"/>
                  </a:lnTo>
                  <a:lnTo>
                    <a:pt x="2260" y="174675"/>
                  </a:lnTo>
                  <a:lnTo>
                    <a:pt x="20307" y="223164"/>
                  </a:lnTo>
                  <a:lnTo>
                    <a:pt x="55041" y="255663"/>
                  </a:lnTo>
                  <a:lnTo>
                    <a:pt x="98158" y="271919"/>
                  </a:lnTo>
                  <a:lnTo>
                    <a:pt x="122364" y="273951"/>
                  </a:lnTo>
                  <a:lnTo>
                    <a:pt x="145630" y="272046"/>
                  </a:lnTo>
                  <a:lnTo>
                    <a:pt x="186817" y="256832"/>
                  </a:lnTo>
                  <a:lnTo>
                    <a:pt x="221272" y="225463"/>
                  </a:lnTo>
                  <a:lnTo>
                    <a:pt x="235153" y="203530"/>
                  </a:lnTo>
                  <a:lnTo>
                    <a:pt x="199339" y="183832"/>
                  </a:lnTo>
                  <a:lnTo>
                    <a:pt x="194386" y="193344"/>
                  </a:lnTo>
                  <a:lnTo>
                    <a:pt x="188455" y="202184"/>
                  </a:lnTo>
                  <a:lnTo>
                    <a:pt x="150253" y="231279"/>
                  </a:lnTo>
                  <a:lnTo>
                    <a:pt x="122948" y="235762"/>
                  </a:lnTo>
                  <a:lnTo>
                    <a:pt x="107162" y="234302"/>
                  </a:lnTo>
                  <a:lnTo>
                    <a:pt x="67437" y="212483"/>
                  </a:lnTo>
                  <a:lnTo>
                    <a:pt x="45847" y="169506"/>
                  </a:lnTo>
                  <a:lnTo>
                    <a:pt x="44170" y="151599"/>
                  </a:lnTo>
                  <a:lnTo>
                    <a:pt x="236956" y="151599"/>
                  </a:lnTo>
                  <a:close/>
                </a:path>
                <a:path w="596264" h="284479">
                  <a:moveTo>
                    <a:pt x="596226" y="266788"/>
                  </a:moveTo>
                  <a:lnTo>
                    <a:pt x="536549" y="0"/>
                  </a:lnTo>
                  <a:lnTo>
                    <a:pt x="436283" y="201739"/>
                  </a:lnTo>
                  <a:lnTo>
                    <a:pt x="333616" y="0"/>
                  </a:lnTo>
                  <a:lnTo>
                    <a:pt x="273939" y="266788"/>
                  </a:lnTo>
                  <a:lnTo>
                    <a:pt x="318109" y="266788"/>
                  </a:lnTo>
                  <a:lnTo>
                    <a:pt x="349732" y="113411"/>
                  </a:lnTo>
                  <a:lnTo>
                    <a:pt x="435089" y="284099"/>
                  </a:lnTo>
                  <a:lnTo>
                    <a:pt x="519252" y="113411"/>
                  </a:lnTo>
                  <a:lnTo>
                    <a:pt x="552069" y="266788"/>
                  </a:lnTo>
                  <a:lnTo>
                    <a:pt x="596226" y="26678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542352" y="7938951"/>
              <a:ext cx="208894" cy="247688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3933253" y="7932984"/>
              <a:ext cx="535940" cy="393700"/>
            </a:xfrm>
            <a:custGeom>
              <a:avLst/>
              <a:gdLst/>
              <a:ahLst/>
              <a:cxnLst/>
              <a:rect l="l" t="t" r="r" b="b"/>
              <a:pathLst>
                <a:path w="535939" h="393700">
                  <a:moveTo>
                    <a:pt x="248285" y="131305"/>
                  </a:moveTo>
                  <a:lnTo>
                    <a:pt x="240157" y="81699"/>
                  </a:lnTo>
                  <a:lnTo>
                    <a:pt x="215760" y="39103"/>
                  </a:lnTo>
                  <a:lnTo>
                    <a:pt x="204127" y="27863"/>
                  </a:lnTo>
                  <a:lnTo>
                    <a:pt x="204127" y="131305"/>
                  </a:lnTo>
                  <a:lnTo>
                    <a:pt x="202768" y="149352"/>
                  </a:lnTo>
                  <a:lnTo>
                    <a:pt x="202742" y="149682"/>
                  </a:lnTo>
                  <a:lnTo>
                    <a:pt x="198628" y="166446"/>
                  </a:lnTo>
                  <a:lnTo>
                    <a:pt x="198602" y="166598"/>
                  </a:lnTo>
                  <a:lnTo>
                    <a:pt x="170103" y="207683"/>
                  </a:lnTo>
                  <a:lnTo>
                    <a:pt x="123545" y="222631"/>
                  </a:lnTo>
                  <a:lnTo>
                    <a:pt x="105918" y="220967"/>
                  </a:lnTo>
                  <a:lnTo>
                    <a:pt x="99809" y="219049"/>
                  </a:lnTo>
                  <a:lnTo>
                    <a:pt x="90043" y="215988"/>
                  </a:lnTo>
                  <a:lnTo>
                    <a:pt x="75933" y="207683"/>
                  </a:lnTo>
                  <a:lnTo>
                    <a:pt x="63563" y="196062"/>
                  </a:lnTo>
                  <a:lnTo>
                    <a:pt x="53543" y="182054"/>
                  </a:lnTo>
                  <a:lnTo>
                    <a:pt x="46405" y="166598"/>
                  </a:lnTo>
                  <a:lnTo>
                    <a:pt x="46329" y="166446"/>
                  </a:lnTo>
                  <a:lnTo>
                    <a:pt x="42113" y="149682"/>
                  </a:lnTo>
                  <a:lnTo>
                    <a:pt x="42024" y="149352"/>
                  </a:lnTo>
                  <a:lnTo>
                    <a:pt x="40640" y="131305"/>
                  </a:lnTo>
                  <a:lnTo>
                    <a:pt x="40589" y="130708"/>
                  </a:lnTo>
                  <a:lnTo>
                    <a:pt x="42125" y="110947"/>
                  </a:lnTo>
                  <a:lnTo>
                    <a:pt x="42151" y="110604"/>
                  </a:lnTo>
                  <a:lnTo>
                    <a:pt x="46812" y="92811"/>
                  </a:lnTo>
                  <a:lnTo>
                    <a:pt x="46850" y="92659"/>
                  </a:lnTo>
                  <a:lnTo>
                    <a:pt x="54673" y="76923"/>
                  </a:lnTo>
                  <a:lnTo>
                    <a:pt x="65671" y="63271"/>
                  </a:lnTo>
                  <a:lnTo>
                    <a:pt x="78638" y="52298"/>
                  </a:lnTo>
                  <a:lnTo>
                    <a:pt x="92519" y="44475"/>
                  </a:lnTo>
                  <a:lnTo>
                    <a:pt x="104711" y="40589"/>
                  </a:lnTo>
                  <a:lnTo>
                    <a:pt x="107289" y="39763"/>
                  </a:lnTo>
                  <a:lnTo>
                    <a:pt x="122948" y="38201"/>
                  </a:lnTo>
                  <a:lnTo>
                    <a:pt x="138582" y="39763"/>
                  </a:lnTo>
                  <a:lnTo>
                    <a:pt x="153238" y="44475"/>
                  </a:lnTo>
                  <a:lnTo>
                    <a:pt x="166928" y="52298"/>
                  </a:lnTo>
                  <a:lnTo>
                    <a:pt x="179654" y="63271"/>
                  </a:lnTo>
                  <a:lnTo>
                    <a:pt x="190360" y="76923"/>
                  </a:lnTo>
                  <a:lnTo>
                    <a:pt x="197929" y="92659"/>
                  </a:lnTo>
                  <a:lnTo>
                    <a:pt x="198005" y="92811"/>
                  </a:lnTo>
                  <a:lnTo>
                    <a:pt x="202501" y="110604"/>
                  </a:lnTo>
                  <a:lnTo>
                    <a:pt x="202590" y="110947"/>
                  </a:lnTo>
                  <a:lnTo>
                    <a:pt x="204076" y="130708"/>
                  </a:lnTo>
                  <a:lnTo>
                    <a:pt x="204127" y="131305"/>
                  </a:lnTo>
                  <a:lnTo>
                    <a:pt x="204127" y="27863"/>
                  </a:lnTo>
                  <a:lnTo>
                    <a:pt x="198056" y="21996"/>
                  </a:lnTo>
                  <a:lnTo>
                    <a:pt x="177495" y="9779"/>
                  </a:lnTo>
                  <a:lnTo>
                    <a:pt x="154343" y="2540"/>
                  </a:lnTo>
                  <a:lnTo>
                    <a:pt x="155041" y="2540"/>
                  </a:lnTo>
                  <a:lnTo>
                    <a:pt x="127723" y="0"/>
                  </a:lnTo>
                  <a:lnTo>
                    <a:pt x="102958" y="2540"/>
                  </a:lnTo>
                  <a:lnTo>
                    <a:pt x="80581" y="10147"/>
                  </a:lnTo>
                  <a:lnTo>
                    <a:pt x="60591" y="22834"/>
                  </a:lnTo>
                  <a:lnTo>
                    <a:pt x="42989" y="40589"/>
                  </a:lnTo>
                  <a:lnTo>
                    <a:pt x="42989" y="5969"/>
                  </a:lnTo>
                  <a:lnTo>
                    <a:pt x="0" y="5969"/>
                  </a:lnTo>
                  <a:lnTo>
                    <a:pt x="0" y="393319"/>
                  </a:lnTo>
                  <a:lnTo>
                    <a:pt x="42989" y="393319"/>
                  </a:lnTo>
                  <a:lnTo>
                    <a:pt x="42989" y="219049"/>
                  </a:lnTo>
                  <a:lnTo>
                    <a:pt x="60477" y="237324"/>
                  </a:lnTo>
                  <a:lnTo>
                    <a:pt x="80721" y="250380"/>
                  </a:lnTo>
                  <a:lnTo>
                    <a:pt x="103746" y="258203"/>
                  </a:lnTo>
                  <a:lnTo>
                    <a:pt x="129514" y="260819"/>
                  </a:lnTo>
                  <a:lnTo>
                    <a:pt x="155282" y="258445"/>
                  </a:lnTo>
                  <a:lnTo>
                    <a:pt x="178308" y="251345"/>
                  </a:lnTo>
                  <a:lnTo>
                    <a:pt x="198564" y="239509"/>
                  </a:lnTo>
                  <a:lnTo>
                    <a:pt x="216065" y="222923"/>
                  </a:lnTo>
                  <a:lnTo>
                    <a:pt x="216268" y="222631"/>
                  </a:lnTo>
                  <a:lnTo>
                    <a:pt x="230162" y="202984"/>
                  </a:lnTo>
                  <a:lnTo>
                    <a:pt x="240233" y="181063"/>
                  </a:lnTo>
                  <a:lnTo>
                    <a:pt x="246278" y="157175"/>
                  </a:lnTo>
                  <a:lnTo>
                    <a:pt x="248285" y="131305"/>
                  </a:lnTo>
                  <a:close/>
                </a:path>
                <a:path w="535939" h="393700">
                  <a:moveTo>
                    <a:pt x="535381" y="138468"/>
                  </a:moveTo>
                  <a:lnTo>
                    <a:pt x="534593" y="111163"/>
                  </a:lnTo>
                  <a:lnTo>
                    <a:pt x="533158" y="102666"/>
                  </a:lnTo>
                  <a:lnTo>
                    <a:pt x="530453" y="86537"/>
                  </a:lnTo>
                  <a:lnTo>
                    <a:pt x="512089" y="45364"/>
                  </a:lnTo>
                  <a:lnTo>
                    <a:pt x="491197" y="23444"/>
                  </a:lnTo>
                  <a:lnTo>
                    <a:pt x="491197" y="102666"/>
                  </a:lnTo>
                  <a:lnTo>
                    <a:pt x="345579" y="102666"/>
                  </a:lnTo>
                  <a:lnTo>
                    <a:pt x="361632" y="66128"/>
                  </a:lnTo>
                  <a:lnTo>
                    <a:pt x="393103" y="42760"/>
                  </a:lnTo>
                  <a:lnTo>
                    <a:pt x="418388" y="38201"/>
                  </a:lnTo>
                  <a:lnTo>
                    <a:pt x="432104" y="39344"/>
                  </a:lnTo>
                  <a:lnTo>
                    <a:pt x="431787" y="39344"/>
                  </a:lnTo>
                  <a:lnTo>
                    <a:pt x="443979" y="42608"/>
                  </a:lnTo>
                  <a:lnTo>
                    <a:pt x="474929" y="65341"/>
                  </a:lnTo>
                  <a:lnTo>
                    <a:pt x="491197" y="102666"/>
                  </a:lnTo>
                  <a:lnTo>
                    <a:pt x="491197" y="23444"/>
                  </a:lnTo>
                  <a:lnTo>
                    <a:pt x="472846" y="11353"/>
                  </a:lnTo>
                  <a:lnTo>
                    <a:pt x="447522" y="2844"/>
                  </a:lnTo>
                  <a:lnTo>
                    <a:pt x="418388" y="0"/>
                  </a:lnTo>
                  <a:lnTo>
                    <a:pt x="392328" y="2336"/>
                  </a:lnTo>
                  <a:lnTo>
                    <a:pt x="348627" y="20993"/>
                  </a:lnTo>
                  <a:lnTo>
                    <a:pt x="316725" y="57175"/>
                  </a:lnTo>
                  <a:lnTo>
                    <a:pt x="300456" y="104178"/>
                  </a:lnTo>
                  <a:lnTo>
                    <a:pt x="298424" y="131305"/>
                  </a:lnTo>
                  <a:lnTo>
                    <a:pt x="300685" y="161544"/>
                  </a:lnTo>
                  <a:lnTo>
                    <a:pt x="318744" y="210032"/>
                  </a:lnTo>
                  <a:lnTo>
                    <a:pt x="353466" y="242531"/>
                  </a:lnTo>
                  <a:lnTo>
                    <a:pt x="396595" y="258787"/>
                  </a:lnTo>
                  <a:lnTo>
                    <a:pt x="420789" y="260819"/>
                  </a:lnTo>
                  <a:lnTo>
                    <a:pt x="444068" y="258914"/>
                  </a:lnTo>
                  <a:lnTo>
                    <a:pt x="485241" y="243700"/>
                  </a:lnTo>
                  <a:lnTo>
                    <a:pt x="519696" y="212331"/>
                  </a:lnTo>
                  <a:lnTo>
                    <a:pt x="533577" y="190398"/>
                  </a:lnTo>
                  <a:lnTo>
                    <a:pt x="497763" y="170700"/>
                  </a:lnTo>
                  <a:lnTo>
                    <a:pt x="492810" y="180213"/>
                  </a:lnTo>
                  <a:lnTo>
                    <a:pt x="486879" y="189052"/>
                  </a:lnTo>
                  <a:lnTo>
                    <a:pt x="448678" y="218147"/>
                  </a:lnTo>
                  <a:lnTo>
                    <a:pt x="421373" y="222631"/>
                  </a:lnTo>
                  <a:lnTo>
                    <a:pt x="405587" y="221170"/>
                  </a:lnTo>
                  <a:lnTo>
                    <a:pt x="365861" y="199351"/>
                  </a:lnTo>
                  <a:lnTo>
                    <a:pt x="344271" y="156375"/>
                  </a:lnTo>
                  <a:lnTo>
                    <a:pt x="342595" y="138468"/>
                  </a:lnTo>
                  <a:lnTo>
                    <a:pt x="535381" y="1384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534270" y="7938951"/>
              <a:ext cx="208894" cy="247688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4770628" y="7919853"/>
              <a:ext cx="2329815" cy="333375"/>
            </a:xfrm>
            <a:custGeom>
              <a:avLst/>
              <a:gdLst/>
              <a:ahLst/>
              <a:cxnLst/>
              <a:rect l="l" t="t" r="r" b="b"/>
              <a:pathLst>
                <a:path w="2329815" h="333375">
                  <a:moveTo>
                    <a:pt x="262610" y="143840"/>
                  </a:moveTo>
                  <a:lnTo>
                    <a:pt x="253276" y="92075"/>
                  </a:lnTo>
                  <a:lnTo>
                    <a:pt x="226288" y="51333"/>
                  </a:lnTo>
                  <a:lnTo>
                    <a:pt x="218440" y="44551"/>
                  </a:lnTo>
                  <a:lnTo>
                    <a:pt x="218440" y="143840"/>
                  </a:lnTo>
                  <a:lnTo>
                    <a:pt x="216827" y="164172"/>
                  </a:lnTo>
                  <a:lnTo>
                    <a:pt x="192773" y="211289"/>
                  </a:lnTo>
                  <a:lnTo>
                    <a:pt x="148577" y="234226"/>
                  </a:lnTo>
                  <a:lnTo>
                    <a:pt x="131305" y="235762"/>
                  </a:lnTo>
                  <a:lnTo>
                    <a:pt x="114033" y="234226"/>
                  </a:lnTo>
                  <a:lnTo>
                    <a:pt x="69824" y="211289"/>
                  </a:lnTo>
                  <a:lnTo>
                    <a:pt x="45770" y="164172"/>
                  </a:lnTo>
                  <a:lnTo>
                    <a:pt x="44157" y="143840"/>
                  </a:lnTo>
                  <a:lnTo>
                    <a:pt x="45745" y="123507"/>
                  </a:lnTo>
                  <a:lnTo>
                    <a:pt x="69519" y="76098"/>
                  </a:lnTo>
                  <a:lnTo>
                    <a:pt x="113779" y="52882"/>
                  </a:lnTo>
                  <a:lnTo>
                    <a:pt x="131305" y="51333"/>
                  </a:lnTo>
                  <a:lnTo>
                    <a:pt x="148882" y="52882"/>
                  </a:lnTo>
                  <a:lnTo>
                    <a:pt x="193078" y="75806"/>
                  </a:lnTo>
                  <a:lnTo>
                    <a:pt x="216852" y="123253"/>
                  </a:lnTo>
                  <a:lnTo>
                    <a:pt x="218440" y="143840"/>
                  </a:lnTo>
                  <a:lnTo>
                    <a:pt x="218440" y="44551"/>
                  </a:lnTo>
                  <a:lnTo>
                    <a:pt x="205435" y="33947"/>
                  </a:lnTo>
                  <a:lnTo>
                    <a:pt x="183146" y="22390"/>
                  </a:lnTo>
                  <a:lnTo>
                    <a:pt x="158432" y="15455"/>
                  </a:lnTo>
                  <a:lnTo>
                    <a:pt x="131305" y="13144"/>
                  </a:lnTo>
                  <a:lnTo>
                    <a:pt x="104152" y="15455"/>
                  </a:lnTo>
                  <a:lnTo>
                    <a:pt x="57150" y="33947"/>
                  </a:lnTo>
                  <a:lnTo>
                    <a:pt x="20967" y="69875"/>
                  </a:lnTo>
                  <a:lnTo>
                    <a:pt x="2324" y="116725"/>
                  </a:lnTo>
                  <a:lnTo>
                    <a:pt x="0" y="143840"/>
                  </a:lnTo>
                  <a:lnTo>
                    <a:pt x="2324" y="170700"/>
                  </a:lnTo>
                  <a:lnTo>
                    <a:pt x="20967" y="217258"/>
                  </a:lnTo>
                  <a:lnTo>
                    <a:pt x="57150" y="253149"/>
                  </a:lnTo>
                  <a:lnTo>
                    <a:pt x="104152" y="271640"/>
                  </a:lnTo>
                  <a:lnTo>
                    <a:pt x="131305" y="273951"/>
                  </a:lnTo>
                  <a:lnTo>
                    <a:pt x="158432" y="271640"/>
                  </a:lnTo>
                  <a:lnTo>
                    <a:pt x="205435" y="253149"/>
                  </a:lnTo>
                  <a:lnTo>
                    <a:pt x="241617" y="217258"/>
                  </a:lnTo>
                  <a:lnTo>
                    <a:pt x="260273" y="170700"/>
                  </a:lnTo>
                  <a:lnTo>
                    <a:pt x="262610" y="143840"/>
                  </a:lnTo>
                  <a:close/>
                </a:path>
                <a:path w="2329815" h="333375">
                  <a:moveTo>
                    <a:pt x="621893" y="266788"/>
                  </a:moveTo>
                  <a:lnTo>
                    <a:pt x="562203" y="0"/>
                  </a:lnTo>
                  <a:lnTo>
                    <a:pt x="461937" y="201739"/>
                  </a:lnTo>
                  <a:lnTo>
                    <a:pt x="359283" y="0"/>
                  </a:lnTo>
                  <a:lnTo>
                    <a:pt x="299593" y="266788"/>
                  </a:lnTo>
                  <a:lnTo>
                    <a:pt x="343776" y="266788"/>
                  </a:lnTo>
                  <a:lnTo>
                    <a:pt x="375399" y="113411"/>
                  </a:lnTo>
                  <a:lnTo>
                    <a:pt x="460756" y="284099"/>
                  </a:lnTo>
                  <a:lnTo>
                    <a:pt x="544906" y="113411"/>
                  </a:lnTo>
                  <a:lnTo>
                    <a:pt x="577723" y="266788"/>
                  </a:lnTo>
                  <a:lnTo>
                    <a:pt x="621893" y="266788"/>
                  </a:lnTo>
                  <a:close/>
                </a:path>
                <a:path w="2329815" h="333375">
                  <a:moveTo>
                    <a:pt x="895832" y="151599"/>
                  </a:moveTo>
                  <a:lnTo>
                    <a:pt x="895045" y="124294"/>
                  </a:lnTo>
                  <a:lnTo>
                    <a:pt x="893610" y="115798"/>
                  </a:lnTo>
                  <a:lnTo>
                    <a:pt x="890905" y="99669"/>
                  </a:lnTo>
                  <a:lnTo>
                    <a:pt x="872540" y="58496"/>
                  </a:lnTo>
                  <a:lnTo>
                    <a:pt x="851649" y="36576"/>
                  </a:lnTo>
                  <a:lnTo>
                    <a:pt x="851649" y="115798"/>
                  </a:lnTo>
                  <a:lnTo>
                    <a:pt x="706031" y="115798"/>
                  </a:lnTo>
                  <a:lnTo>
                    <a:pt x="722096" y="79260"/>
                  </a:lnTo>
                  <a:lnTo>
                    <a:pt x="753554" y="55892"/>
                  </a:lnTo>
                  <a:lnTo>
                    <a:pt x="778840" y="51333"/>
                  </a:lnTo>
                  <a:lnTo>
                    <a:pt x="792556" y="52476"/>
                  </a:lnTo>
                  <a:lnTo>
                    <a:pt x="792238" y="52476"/>
                  </a:lnTo>
                  <a:lnTo>
                    <a:pt x="804430" y="55740"/>
                  </a:lnTo>
                  <a:lnTo>
                    <a:pt x="835380" y="78473"/>
                  </a:lnTo>
                  <a:lnTo>
                    <a:pt x="851649" y="115798"/>
                  </a:lnTo>
                  <a:lnTo>
                    <a:pt x="851649" y="36576"/>
                  </a:lnTo>
                  <a:lnTo>
                    <a:pt x="833297" y="24485"/>
                  </a:lnTo>
                  <a:lnTo>
                    <a:pt x="807974" y="15976"/>
                  </a:lnTo>
                  <a:lnTo>
                    <a:pt x="778840" y="13131"/>
                  </a:lnTo>
                  <a:lnTo>
                    <a:pt x="752779" y="15468"/>
                  </a:lnTo>
                  <a:lnTo>
                    <a:pt x="709079" y="34124"/>
                  </a:lnTo>
                  <a:lnTo>
                    <a:pt x="677176" y="70307"/>
                  </a:lnTo>
                  <a:lnTo>
                    <a:pt x="660908" y="117309"/>
                  </a:lnTo>
                  <a:lnTo>
                    <a:pt x="658876" y="144437"/>
                  </a:lnTo>
                  <a:lnTo>
                    <a:pt x="661136" y="174675"/>
                  </a:lnTo>
                  <a:lnTo>
                    <a:pt x="679196" y="223164"/>
                  </a:lnTo>
                  <a:lnTo>
                    <a:pt x="713917" y="255663"/>
                  </a:lnTo>
                  <a:lnTo>
                    <a:pt x="757047" y="271919"/>
                  </a:lnTo>
                  <a:lnTo>
                    <a:pt x="781240" y="273951"/>
                  </a:lnTo>
                  <a:lnTo>
                    <a:pt x="804519" y="272046"/>
                  </a:lnTo>
                  <a:lnTo>
                    <a:pt x="845693" y="256832"/>
                  </a:lnTo>
                  <a:lnTo>
                    <a:pt x="880160" y="225463"/>
                  </a:lnTo>
                  <a:lnTo>
                    <a:pt x="894029" y="203530"/>
                  </a:lnTo>
                  <a:lnTo>
                    <a:pt x="858215" y="183832"/>
                  </a:lnTo>
                  <a:lnTo>
                    <a:pt x="853262" y="193344"/>
                  </a:lnTo>
                  <a:lnTo>
                    <a:pt x="847331" y="202184"/>
                  </a:lnTo>
                  <a:lnTo>
                    <a:pt x="809129" y="231279"/>
                  </a:lnTo>
                  <a:lnTo>
                    <a:pt x="781824" y="235762"/>
                  </a:lnTo>
                  <a:lnTo>
                    <a:pt x="766051" y="234302"/>
                  </a:lnTo>
                  <a:lnTo>
                    <a:pt x="726313" y="212483"/>
                  </a:lnTo>
                  <a:lnTo>
                    <a:pt x="704723" y="169506"/>
                  </a:lnTo>
                  <a:lnTo>
                    <a:pt x="703046" y="151599"/>
                  </a:lnTo>
                  <a:lnTo>
                    <a:pt x="895832" y="151599"/>
                  </a:lnTo>
                  <a:close/>
                </a:path>
                <a:path w="2329815" h="333375">
                  <a:moveTo>
                    <a:pt x="1164412" y="19138"/>
                  </a:moveTo>
                  <a:lnTo>
                    <a:pt x="1121435" y="19138"/>
                  </a:lnTo>
                  <a:lnTo>
                    <a:pt x="1121435" y="120738"/>
                  </a:lnTo>
                  <a:lnTo>
                    <a:pt x="1004455" y="120738"/>
                  </a:lnTo>
                  <a:lnTo>
                    <a:pt x="1004455" y="19138"/>
                  </a:lnTo>
                  <a:lnTo>
                    <a:pt x="961478" y="19138"/>
                  </a:lnTo>
                  <a:lnTo>
                    <a:pt x="961478" y="120738"/>
                  </a:lnTo>
                  <a:lnTo>
                    <a:pt x="961478" y="160108"/>
                  </a:lnTo>
                  <a:lnTo>
                    <a:pt x="961478" y="266788"/>
                  </a:lnTo>
                  <a:lnTo>
                    <a:pt x="1004455" y="266788"/>
                  </a:lnTo>
                  <a:lnTo>
                    <a:pt x="1004455" y="160108"/>
                  </a:lnTo>
                  <a:lnTo>
                    <a:pt x="1121435" y="160108"/>
                  </a:lnTo>
                  <a:lnTo>
                    <a:pt x="1121435" y="266788"/>
                  </a:lnTo>
                  <a:lnTo>
                    <a:pt x="1164412" y="266788"/>
                  </a:lnTo>
                  <a:lnTo>
                    <a:pt x="1164412" y="160108"/>
                  </a:lnTo>
                  <a:lnTo>
                    <a:pt x="1164412" y="120738"/>
                  </a:lnTo>
                  <a:lnTo>
                    <a:pt x="1164412" y="19138"/>
                  </a:lnTo>
                  <a:close/>
                </a:path>
                <a:path w="2329815" h="333375">
                  <a:moveTo>
                    <a:pt x="1474762" y="227406"/>
                  </a:moveTo>
                  <a:lnTo>
                    <a:pt x="1437754" y="227406"/>
                  </a:lnTo>
                  <a:lnTo>
                    <a:pt x="1437754" y="58496"/>
                  </a:lnTo>
                  <a:lnTo>
                    <a:pt x="1437754" y="19100"/>
                  </a:lnTo>
                  <a:lnTo>
                    <a:pt x="1394777" y="19100"/>
                  </a:lnTo>
                  <a:lnTo>
                    <a:pt x="1394777" y="58496"/>
                  </a:lnTo>
                  <a:lnTo>
                    <a:pt x="1394777" y="227406"/>
                  </a:lnTo>
                  <a:lnTo>
                    <a:pt x="1276604" y="227406"/>
                  </a:lnTo>
                  <a:lnTo>
                    <a:pt x="1289659" y="212813"/>
                  </a:lnTo>
                  <a:lnTo>
                    <a:pt x="1298981" y="195326"/>
                  </a:lnTo>
                  <a:lnTo>
                    <a:pt x="1304582" y="174917"/>
                  </a:lnTo>
                  <a:lnTo>
                    <a:pt x="1306449" y="151599"/>
                  </a:lnTo>
                  <a:lnTo>
                    <a:pt x="1306449" y="58496"/>
                  </a:lnTo>
                  <a:lnTo>
                    <a:pt x="1394777" y="58496"/>
                  </a:lnTo>
                  <a:lnTo>
                    <a:pt x="1394777" y="19100"/>
                  </a:lnTo>
                  <a:lnTo>
                    <a:pt x="1263472" y="19100"/>
                  </a:lnTo>
                  <a:lnTo>
                    <a:pt x="1263472" y="129514"/>
                  </a:lnTo>
                  <a:lnTo>
                    <a:pt x="1262837" y="150406"/>
                  </a:lnTo>
                  <a:lnTo>
                    <a:pt x="1253324" y="195173"/>
                  </a:lnTo>
                  <a:lnTo>
                    <a:pt x="1221879" y="225171"/>
                  </a:lnTo>
                  <a:lnTo>
                    <a:pt x="1207376" y="227406"/>
                  </a:lnTo>
                  <a:lnTo>
                    <a:pt x="1207376" y="332435"/>
                  </a:lnTo>
                  <a:lnTo>
                    <a:pt x="1246759" y="332435"/>
                  </a:lnTo>
                  <a:lnTo>
                    <a:pt x="1246759" y="266788"/>
                  </a:lnTo>
                  <a:lnTo>
                    <a:pt x="1435366" y="266788"/>
                  </a:lnTo>
                  <a:lnTo>
                    <a:pt x="1435366" y="332435"/>
                  </a:lnTo>
                  <a:lnTo>
                    <a:pt x="1474762" y="332435"/>
                  </a:lnTo>
                  <a:lnTo>
                    <a:pt x="1474762" y="266788"/>
                  </a:lnTo>
                  <a:lnTo>
                    <a:pt x="1474762" y="227406"/>
                  </a:lnTo>
                  <a:close/>
                </a:path>
                <a:path w="2329815" h="333375">
                  <a:moveTo>
                    <a:pt x="1752879" y="19100"/>
                  </a:moveTo>
                  <a:lnTo>
                    <a:pt x="1712290" y="19100"/>
                  </a:lnTo>
                  <a:lnTo>
                    <a:pt x="1712290" y="143243"/>
                  </a:lnTo>
                  <a:lnTo>
                    <a:pt x="1710893" y="161899"/>
                  </a:lnTo>
                  <a:lnTo>
                    <a:pt x="1689912" y="208902"/>
                  </a:lnTo>
                  <a:lnTo>
                    <a:pt x="1647596" y="234137"/>
                  </a:lnTo>
                  <a:lnTo>
                    <a:pt x="1647177" y="234137"/>
                  </a:lnTo>
                  <a:lnTo>
                    <a:pt x="1629930" y="235762"/>
                  </a:lnTo>
                  <a:lnTo>
                    <a:pt x="1582420" y="221157"/>
                  </a:lnTo>
                  <a:lnTo>
                    <a:pt x="1554187" y="180022"/>
                  </a:lnTo>
                  <a:lnTo>
                    <a:pt x="1548752" y="142646"/>
                  </a:lnTo>
                  <a:lnTo>
                    <a:pt x="1550225" y="122440"/>
                  </a:lnTo>
                  <a:lnTo>
                    <a:pt x="1572323" y="75514"/>
                  </a:lnTo>
                  <a:lnTo>
                    <a:pt x="1613560" y="52844"/>
                  </a:lnTo>
                  <a:lnTo>
                    <a:pt x="1629930" y="51333"/>
                  </a:lnTo>
                  <a:lnTo>
                    <a:pt x="1645653" y="52844"/>
                  </a:lnTo>
                  <a:lnTo>
                    <a:pt x="1687220" y="75209"/>
                  </a:lnTo>
                  <a:lnTo>
                    <a:pt x="1710715" y="122440"/>
                  </a:lnTo>
                  <a:lnTo>
                    <a:pt x="1712239" y="142646"/>
                  </a:lnTo>
                  <a:lnTo>
                    <a:pt x="1712290" y="143243"/>
                  </a:lnTo>
                  <a:lnTo>
                    <a:pt x="1712290" y="19100"/>
                  </a:lnTo>
                  <a:lnTo>
                    <a:pt x="1709902" y="19100"/>
                  </a:lnTo>
                  <a:lnTo>
                    <a:pt x="1709902" y="54317"/>
                  </a:lnTo>
                  <a:lnTo>
                    <a:pt x="1707095" y="51333"/>
                  </a:lnTo>
                  <a:lnTo>
                    <a:pt x="1692960" y="36309"/>
                  </a:lnTo>
                  <a:lnTo>
                    <a:pt x="1673186" y="23431"/>
                  </a:lnTo>
                  <a:lnTo>
                    <a:pt x="1650593" y="15722"/>
                  </a:lnTo>
                  <a:lnTo>
                    <a:pt x="1625155" y="13144"/>
                  </a:lnTo>
                  <a:lnTo>
                    <a:pt x="1600771" y="15290"/>
                  </a:lnTo>
                  <a:lnTo>
                    <a:pt x="1557947" y="32448"/>
                  </a:lnTo>
                  <a:lnTo>
                    <a:pt x="1524228" y="66281"/>
                  </a:lnTo>
                  <a:lnTo>
                    <a:pt x="1506766" y="113868"/>
                  </a:lnTo>
                  <a:lnTo>
                    <a:pt x="1504581" y="142646"/>
                  </a:lnTo>
                  <a:lnTo>
                    <a:pt x="1506778" y="171970"/>
                  </a:lnTo>
                  <a:lnTo>
                    <a:pt x="1524393" y="220319"/>
                  </a:lnTo>
                  <a:lnTo>
                    <a:pt x="1558340" y="254482"/>
                  </a:lnTo>
                  <a:lnTo>
                    <a:pt x="1601012" y="271792"/>
                  </a:lnTo>
                  <a:lnTo>
                    <a:pt x="1625155" y="273951"/>
                  </a:lnTo>
                  <a:lnTo>
                    <a:pt x="1650136" y="271348"/>
                  </a:lnTo>
                  <a:lnTo>
                    <a:pt x="1672590" y="263512"/>
                  </a:lnTo>
                  <a:lnTo>
                    <a:pt x="1692516" y="250456"/>
                  </a:lnTo>
                  <a:lnTo>
                    <a:pt x="1706499" y="235762"/>
                  </a:lnTo>
                  <a:lnTo>
                    <a:pt x="1709902" y="232181"/>
                  </a:lnTo>
                  <a:lnTo>
                    <a:pt x="1709902" y="266788"/>
                  </a:lnTo>
                  <a:lnTo>
                    <a:pt x="1752879" y="266788"/>
                  </a:lnTo>
                  <a:lnTo>
                    <a:pt x="1752879" y="232181"/>
                  </a:lnTo>
                  <a:lnTo>
                    <a:pt x="1752879" y="54317"/>
                  </a:lnTo>
                  <a:lnTo>
                    <a:pt x="1752879" y="19100"/>
                  </a:lnTo>
                  <a:close/>
                </a:path>
                <a:path w="2329815" h="333375">
                  <a:moveTo>
                    <a:pt x="2071585" y="227418"/>
                  </a:moveTo>
                  <a:lnTo>
                    <a:pt x="2030996" y="227418"/>
                  </a:lnTo>
                  <a:lnTo>
                    <a:pt x="2030996" y="19138"/>
                  </a:lnTo>
                  <a:lnTo>
                    <a:pt x="1988032" y="19138"/>
                  </a:lnTo>
                  <a:lnTo>
                    <a:pt x="1988032" y="227418"/>
                  </a:lnTo>
                  <a:lnTo>
                    <a:pt x="1877021" y="227418"/>
                  </a:lnTo>
                  <a:lnTo>
                    <a:pt x="1877021" y="19138"/>
                  </a:lnTo>
                  <a:lnTo>
                    <a:pt x="1834045" y="19138"/>
                  </a:lnTo>
                  <a:lnTo>
                    <a:pt x="1834045" y="227418"/>
                  </a:lnTo>
                  <a:lnTo>
                    <a:pt x="1834045" y="266788"/>
                  </a:lnTo>
                  <a:lnTo>
                    <a:pt x="2032190" y="266788"/>
                  </a:lnTo>
                  <a:lnTo>
                    <a:pt x="2032190" y="332828"/>
                  </a:lnTo>
                  <a:lnTo>
                    <a:pt x="2071585" y="332828"/>
                  </a:lnTo>
                  <a:lnTo>
                    <a:pt x="2071585" y="266788"/>
                  </a:lnTo>
                  <a:lnTo>
                    <a:pt x="2071585" y="227418"/>
                  </a:lnTo>
                  <a:close/>
                </a:path>
                <a:path w="2329815" h="333375">
                  <a:moveTo>
                    <a:pt x="2329421" y="12"/>
                  </a:moveTo>
                  <a:lnTo>
                    <a:pt x="2159914" y="182638"/>
                  </a:lnTo>
                  <a:lnTo>
                    <a:pt x="2159914" y="19100"/>
                  </a:lnTo>
                  <a:lnTo>
                    <a:pt x="2116950" y="19100"/>
                  </a:lnTo>
                  <a:lnTo>
                    <a:pt x="2116950" y="284111"/>
                  </a:lnTo>
                  <a:lnTo>
                    <a:pt x="2286444" y="101473"/>
                  </a:lnTo>
                  <a:lnTo>
                    <a:pt x="2286444" y="266788"/>
                  </a:lnTo>
                  <a:lnTo>
                    <a:pt x="2329421" y="266788"/>
                  </a:lnTo>
                  <a:lnTo>
                    <a:pt x="2329421" y="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152557" y="7938951"/>
              <a:ext cx="190999" cy="247688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7396078" y="7919853"/>
              <a:ext cx="322580" cy="284480"/>
            </a:xfrm>
            <a:custGeom>
              <a:avLst/>
              <a:gdLst/>
              <a:ahLst/>
              <a:cxnLst/>
              <a:rect l="l" t="t" r="r" b="b"/>
              <a:pathLst>
                <a:path w="322579" h="284479">
                  <a:moveTo>
                    <a:pt x="262609" y="0"/>
                  </a:moveTo>
                  <a:lnTo>
                    <a:pt x="162340" y="201732"/>
                  </a:lnTo>
                  <a:lnTo>
                    <a:pt x="59684" y="0"/>
                  </a:lnTo>
                  <a:lnTo>
                    <a:pt x="0" y="266787"/>
                  </a:lnTo>
                  <a:lnTo>
                    <a:pt x="44176" y="266787"/>
                  </a:lnTo>
                  <a:lnTo>
                    <a:pt x="75798" y="113399"/>
                  </a:lnTo>
                  <a:lnTo>
                    <a:pt x="161157" y="284096"/>
                  </a:lnTo>
                  <a:lnTo>
                    <a:pt x="245311" y="113399"/>
                  </a:lnTo>
                  <a:lnTo>
                    <a:pt x="278127" y="266787"/>
                  </a:lnTo>
                  <a:lnTo>
                    <a:pt x="322293" y="266787"/>
                  </a:lnTo>
                  <a:lnTo>
                    <a:pt x="2626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7874126" y="7938951"/>
              <a:ext cx="223218" cy="248892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178495" y="7818392"/>
              <a:ext cx="1618615" cy="434340"/>
            </a:xfrm>
            <a:custGeom>
              <a:avLst/>
              <a:gdLst/>
              <a:ahLst/>
              <a:cxnLst/>
              <a:rect l="l" t="t" r="r" b="b"/>
              <a:pathLst>
                <a:path w="1618615" h="434340">
                  <a:moveTo>
                    <a:pt x="346176" y="245300"/>
                  </a:moveTo>
                  <a:lnTo>
                    <a:pt x="343852" y="218186"/>
                  </a:lnTo>
                  <a:lnTo>
                    <a:pt x="336918" y="193535"/>
                  </a:lnTo>
                  <a:lnTo>
                    <a:pt x="325361" y="171335"/>
                  </a:lnTo>
                  <a:lnTo>
                    <a:pt x="310159" y="152793"/>
                  </a:lnTo>
                  <a:lnTo>
                    <a:pt x="309181" y="151599"/>
                  </a:lnTo>
                  <a:lnTo>
                    <a:pt x="302006" y="145732"/>
                  </a:lnTo>
                  <a:lnTo>
                    <a:pt x="302006" y="245300"/>
                  </a:lnTo>
                  <a:lnTo>
                    <a:pt x="300405" y="265633"/>
                  </a:lnTo>
                  <a:lnTo>
                    <a:pt x="276339" y="312750"/>
                  </a:lnTo>
                  <a:lnTo>
                    <a:pt x="232079" y="335711"/>
                  </a:lnTo>
                  <a:lnTo>
                    <a:pt x="214871" y="337223"/>
                  </a:lnTo>
                  <a:lnTo>
                    <a:pt x="197904" y="335711"/>
                  </a:lnTo>
                  <a:lnTo>
                    <a:pt x="154584" y="313055"/>
                  </a:lnTo>
                  <a:lnTo>
                    <a:pt x="131089" y="265874"/>
                  </a:lnTo>
                  <a:lnTo>
                    <a:pt x="130759" y="261416"/>
                  </a:lnTo>
                  <a:lnTo>
                    <a:pt x="129527" y="245300"/>
                  </a:lnTo>
                  <a:lnTo>
                    <a:pt x="135712" y="206883"/>
                  </a:lnTo>
                  <a:lnTo>
                    <a:pt x="167335" y="166751"/>
                  </a:lnTo>
                  <a:lnTo>
                    <a:pt x="214871" y="152793"/>
                  </a:lnTo>
                  <a:lnTo>
                    <a:pt x="232384" y="154343"/>
                  </a:lnTo>
                  <a:lnTo>
                    <a:pt x="276644" y="177558"/>
                  </a:lnTo>
                  <a:lnTo>
                    <a:pt x="300418" y="224967"/>
                  </a:lnTo>
                  <a:lnTo>
                    <a:pt x="302006" y="245300"/>
                  </a:lnTo>
                  <a:lnTo>
                    <a:pt x="302006" y="145732"/>
                  </a:lnTo>
                  <a:lnTo>
                    <a:pt x="289394" y="135407"/>
                  </a:lnTo>
                  <a:lnTo>
                    <a:pt x="267093" y="123850"/>
                  </a:lnTo>
                  <a:lnTo>
                    <a:pt x="242252" y="116916"/>
                  </a:lnTo>
                  <a:lnTo>
                    <a:pt x="214871" y="114604"/>
                  </a:lnTo>
                  <a:lnTo>
                    <a:pt x="187083" y="116916"/>
                  </a:lnTo>
                  <a:lnTo>
                    <a:pt x="140233" y="135407"/>
                  </a:lnTo>
                  <a:lnTo>
                    <a:pt x="108788" y="166751"/>
                  </a:lnTo>
                  <a:lnTo>
                    <a:pt x="92062" y="201968"/>
                  </a:lnTo>
                  <a:lnTo>
                    <a:pt x="87744" y="222034"/>
                  </a:lnTo>
                  <a:lnTo>
                    <a:pt x="42989" y="222034"/>
                  </a:lnTo>
                  <a:lnTo>
                    <a:pt x="42989" y="120561"/>
                  </a:lnTo>
                  <a:lnTo>
                    <a:pt x="0" y="120561"/>
                  </a:lnTo>
                  <a:lnTo>
                    <a:pt x="0" y="368249"/>
                  </a:lnTo>
                  <a:lnTo>
                    <a:pt x="42989" y="368249"/>
                  </a:lnTo>
                  <a:lnTo>
                    <a:pt x="42989" y="261416"/>
                  </a:lnTo>
                  <a:lnTo>
                    <a:pt x="85356" y="261416"/>
                  </a:lnTo>
                  <a:lnTo>
                    <a:pt x="102146" y="313461"/>
                  </a:lnTo>
                  <a:lnTo>
                    <a:pt x="133070" y="349224"/>
                  </a:lnTo>
                  <a:lnTo>
                    <a:pt x="184099" y="372503"/>
                  </a:lnTo>
                  <a:lnTo>
                    <a:pt x="214871" y="375412"/>
                  </a:lnTo>
                  <a:lnTo>
                    <a:pt x="242011" y="373100"/>
                  </a:lnTo>
                  <a:lnTo>
                    <a:pt x="289013" y="354609"/>
                  </a:lnTo>
                  <a:lnTo>
                    <a:pt x="325196" y="318719"/>
                  </a:lnTo>
                  <a:lnTo>
                    <a:pt x="343839" y="272161"/>
                  </a:lnTo>
                  <a:lnTo>
                    <a:pt x="346176" y="245300"/>
                  </a:lnTo>
                  <a:close/>
                </a:path>
                <a:path w="1618615" h="434340">
                  <a:moveTo>
                    <a:pt x="641007" y="328866"/>
                  </a:moveTo>
                  <a:lnTo>
                    <a:pt x="604012" y="328866"/>
                  </a:lnTo>
                  <a:lnTo>
                    <a:pt x="604012" y="159956"/>
                  </a:lnTo>
                  <a:lnTo>
                    <a:pt x="604012" y="120561"/>
                  </a:lnTo>
                  <a:lnTo>
                    <a:pt x="561035" y="120561"/>
                  </a:lnTo>
                  <a:lnTo>
                    <a:pt x="561035" y="159956"/>
                  </a:lnTo>
                  <a:lnTo>
                    <a:pt x="561035" y="328866"/>
                  </a:lnTo>
                  <a:lnTo>
                    <a:pt x="442861" y="328866"/>
                  </a:lnTo>
                  <a:lnTo>
                    <a:pt x="455904" y="314274"/>
                  </a:lnTo>
                  <a:lnTo>
                    <a:pt x="465239" y="296786"/>
                  </a:lnTo>
                  <a:lnTo>
                    <a:pt x="470839" y="276377"/>
                  </a:lnTo>
                  <a:lnTo>
                    <a:pt x="472706" y="253060"/>
                  </a:lnTo>
                  <a:lnTo>
                    <a:pt x="472706" y="159956"/>
                  </a:lnTo>
                  <a:lnTo>
                    <a:pt x="561035" y="159956"/>
                  </a:lnTo>
                  <a:lnTo>
                    <a:pt x="561035" y="120561"/>
                  </a:lnTo>
                  <a:lnTo>
                    <a:pt x="429729" y="120561"/>
                  </a:lnTo>
                  <a:lnTo>
                    <a:pt x="429729" y="230974"/>
                  </a:lnTo>
                  <a:lnTo>
                    <a:pt x="429094" y="251866"/>
                  </a:lnTo>
                  <a:lnTo>
                    <a:pt x="419582" y="296633"/>
                  </a:lnTo>
                  <a:lnTo>
                    <a:pt x="388137" y="326631"/>
                  </a:lnTo>
                  <a:lnTo>
                    <a:pt x="373621" y="328866"/>
                  </a:lnTo>
                  <a:lnTo>
                    <a:pt x="373621" y="433895"/>
                  </a:lnTo>
                  <a:lnTo>
                    <a:pt x="413016" y="433895"/>
                  </a:lnTo>
                  <a:lnTo>
                    <a:pt x="413016" y="368249"/>
                  </a:lnTo>
                  <a:lnTo>
                    <a:pt x="601624" y="368249"/>
                  </a:lnTo>
                  <a:lnTo>
                    <a:pt x="601624" y="433895"/>
                  </a:lnTo>
                  <a:lnTo>
                    <a:pt x="641007" y="433895"/>
                  </a:lnTo>
                  <a:lnTo>
                    <a:pt x="641007" y="368249"/>
                  </a:lnTo>
                  <a:lnTo>
                    <a:pt x="641007" y="328866"/>
                  </a:lnTo>
                  <a:close/>
                </a:path>
                <a:path w="1618615" h="434340">
                  <a:moveTo>
                    <a:pt x="907796" y="253060"/>
                  </a:moveTo>
                  <a:lnTo>
                    <a:pt x="902868" y="201129"/>
                  </a:lnTo>
                  <a:lnTo>
                    <a:pt x="884504" y="159956"/>
                  </a:lnTo>
                  <a:lnTo>
                    <a:pt x="863625" y="138036"/>
                  </a:lnTo>
                  <a:lnTo>
                    <a:pt x="863625" y="217258"/>
                  </a:lnTo>
                  <a:lnTo>
                    <a:pt x="718007" y="217258"/>
                  </a:lnTo>
                  <a:lnTo>
                    <a:pt x="734060" y="180721"/>
                  </a:lnTo>
                  <a:lnTo>
                    <a:pt x="765517" y="157353"/>
                  </a:lnTo>
                  <a:lnTo>
                    <a:pt x="790803" y="152793"/>
                  </a:lnTo>
                  <a:lnTo>
                    <a:pt x="804519" y="153936"/>
                  </a:lnTo>
                  <a:lnTo>
                    <a:pt x="804202" y="153936"/>
                  </a:lnTo>
                  <a:lnTo>
                    <a:pt x="816394" y="157200"/>
                  </a:lnTo>
                  <a:lnTo>
                    <a:pt x="847344" y="179933"/>
                  </a:lnTo>
                  <a:lnTo>
                    <a:pt x="863625" y="217258"/>
                  </a:lnTo>
                  <a:lnTo>
                    <a:pt x="863625" y="138036"/>
                  </a:lnTo>
                  <a:lnTo>
                    <a:pt x="845273" y="125945"/>
                  </a:lnTo>
                  <a:lnTo>
                    <a:pt x="819937" y="117436"/>
                  </a:lnTo>
                  <a:lnTo>
                    <a:pt x="790803" y="114592"/>
                  </a:lnTo>
                  <a:lnTo>
                    <a:pt x="764755" y="116928"/>
                  </a:lnTo>
                  <a:lnTo>
                    <a:pt x="721042" y="135585"/>
                  </a:lnTo>
                  <a:lnTo>
                    <a:pt x="689140" y="171767"/>
                  </a:lnTo>
                  <a:lnTo>
                    <a:pt x="672871" y="218770"/>
                  </a:lnTo>
                  <a:lnTo>
                    <a:pt x="670839" y="245897"/>
                  </a:lnTo>
                  <a:lnTo>
                    <a:pt x="673100" y="276136"/>
                  </a:lnTo>
                  <a:lnTo>
                    <a:pt x="691159" y="324624"/>
                  </a:lnTo>
                  <a:lnTo>
                    <a:pt x="725881" y="357124"/>
                  </a:lnTo>
                  <a:lnTo>
                    <a:pt x="769010" y="373380"/>
                  </a:lnTo>
                  <a:lnTo>
                    <a:pt x="793203" y="375412"/>
                  </a:lnTo>
                  <a:lnTo>
                    <a:pt x="816483" y="373507"/>
                  </a:lnTo>
                  <a:lnTo>
                    <a:pt x="857669" y="358292"/>
                  </a:lnTo>
                  <a:lnTo>
                    <a:pt x="892124" y="326923"/>
                  </a:lnTo>
                  <a:lnTo>
                    <a:pt x="905992" y="304990"/>
                  </a:lnTo>
                  <a:lnTo>
                    <a:pt x="870191" y="285292"/>
                  </a:lnTo>
                  <a:lnTo>
                    <a:pt x="865225" y="294805"/>
                  </a:lnTo>
                  <a:lnTo>
                    <a:pt x="859294" y="303644"/>
                  </a:lnTo>
                  <a:lnTo>
                    <a:pt x="821105" y="332740"/>
                  </a:lnTo>
                  <a:lnTo>
                    <a:pt x="793788" y="337223"/>
                  </a:lnTo>
                  <a:lnTo>
                    <a:pt x="778014" y="335762"/>
                  </a:lnTo>
                  <a:lnTo>
                    <a:pt x="738289" y="313944"/>
                  </a:lnTo>
                  <a:lnTo>
                    <a:pt x="716686" y="270967"/>
                  </a:lnTo>
                  <a:lnTo>
                    <a:pt x="715022" y="253060"/>
                  </a:lnTo>
                  <a:lnTo>
                    <a:pt x="907796" y="253060"/>
                  </a:lnTo>
                  <a:close/>
                </a:path>
                <a:path w="1618615" h="434340">
                  <a:moveTo>
                    <a:pt x="1168006" y="13728"/>
                  </a:moveTo>
                  <a:lnTo>
                    <a:pt x="1132205" y="0"/>
                  </a:lnTo>
                  <a:lnTo>
                    <a:pt x="1125004" y="15671"/>
                  </a:lnTo>
                  <a:lnTo>
                    <a:pt x="1114145" y="26860"/>
                  </a:lnTo>
                  <a:lnTo>
                    <a:pt x="1099642" y="33578"/>
                  </a:lnTo>
                  <a:lnTo>
                    <a:pt x="1081481" y="35814"/>
                  </a:lnTo>
                  <a:lnTo>
                    <a:pt x="1063307" y="33578"/>
                  </a:lnTo>
                  <a:lnTo>
                    <a:pt x="1048791" y="26860"/>
                  </a:lnTo>
                  <a:lnTo>
                    <a:pt x="1037932" y="15671"/>
                  </a:lnTo>
                  <a:lnTo>
                    <a:pt x="1030732" y="0"/>
                  </a:lnTo>
                  <a:lnTo>
                    <a:pt x="994930" y="13728"/>
                  </a:lnTo>
                  <a:lnTo>
                    <a:pt x="1016800" y="47650"/>
                  </a:lnTo>
                  <a:lnTo>
                    <a:pt x="1052449" y="67754"/>
                  </a:lnTo>
                  <a:lnTo>
                    <a:pt x="1081481" y="71628"/>
                  </a:lnTo>
                  <a:lnTo>
                    <a:pt x="1096479" y="70650"/>
                  </a:lnTo>
                  <a:lnTo>
                    <a:pt x="1135481" y="56121"/>
                  </a:lnTo>
                  <a:lnTo>
                    <a:pt x="1162392" y="26454"/>
                  </a:lnTo>
                  <a:lnTo>
                    <a:pt x="1168006" y="13728"/>
                  </a:lnTo>
                  <a:close/>
                </a:path>
                <a:path w="1618615" h="434340">
                  <a:moveTo>
                    <a:pt x="1185913" y="101473"/>
                  </a:moveTo>
                  <a:lnTo>
                    <a:pt x="1016419" y="284099"/>
                  </a:lnTo>
                  <a:lnTo>
                    <a:pt x="1016419" y="120561"/>
                  </a:lnTo>
                  <a:lnTo>
                    <a:pt x="973442" y="120561"/>
                  </a:lnTo>
                  <a:lnTo>
                    <a:pt x="973442" y="385572"/>
                  </a:lnTo>
                  <a:lnTo>
                    <a:pt x="1067612" y="284099"/>
                  </a:lnTo>
                  <a:lnTo>
                    <a:pt x="1142949" y="202933"/>
                  </a:lnTo>
                  <a:lnTo>
                    <a:pt x="1142949" y="368249"/>
                  </a:lnTo>
                  <a:lnTo>
                    <a:pt x="1185913" y="368249"/>
                  </a:lnTo>
                  <a:lnTo>
                    <a:pt x="1185913" y="202933"/>
                  </a:lnTo>
                  <a:lnTo>
                    <a:pt x="1185913" y="101473"/>
                  </a:lnTo>
                  <a:close/>
                </a:path>
                <a:path w="1618615" h="434340">
                  <a:moveTo>
                    <a:pt x="1618602" y="101473"/>
                  </a:moveTo>
                  <a:lnTo>
                    <a:pt x="1449095" y="284099"/>
                  </a:lnTo>
                  <a:lnTo>
                    <a:pt x="1449095" y="120561"/>
                  </a:lnTo>
                  <a:lnTo>
                    <a:pt x="1406131" y="120561"/>
                  </a:lnTo>
                  <a:lnTo>
                    <a:pt x="1406131" y="385572"/>
                  </a:lnTo>
                  <a:lnTo>
                    <a:pt x="1575625" y="202933"/>
                  </a:lnTo>
                  <a:lnTo>
                    <a:pt x="1575625" y="368249"/>
                  </a:lnTo>
                  <a:lnTo>
                    <a:pt x="1618602" y="368249"/>
                  </a:lnTo>
                  <a:lnTo>
                    <a:pt x="1618602" y="1014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8" name="object 9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842475" y="7938951"/>
              <a:ext cx="223218" cy="248892"/>
            </a:xfrm>
            <a:prstGeom prst="rect">
              <a:avLst/>
            </a:prstGeom>
          </p:spPr>
        </p:pic>
        <p:sp>
          <p:nvSpPr>
            <p:cNvPr id="99" name="object 99"/>
            <p:cNvSpPr/>
            <p:nvPr/>
          </p:nvSpPr>
          <p:spPr>
            <a:xfrm>
              <a:off x="10146843" y="7919866"/>
              <a:ext cx="1266825" cy="407034"/>
            </a:xfrm>
            <a:custGeom>
              <a:avLst/>
              <a:gdLst/>
              <a:ahLst/>
              <a:cxnLst/>
              <a:rect l="l" t="t" r="r" b="b"/>
              <a:pathLst>
                <a:path w="1266825" h="407034">
                  <a:moveTo>
                    <a:pt x="212483" y="0"/>
                  </a:moveTo>
                  <a:lnTo>
                    <a:pt x="42976" y="182626"/>
                  </a:lnTo>
                  <a:lnTo>
                    <a:pt x="42976" y="19088"/>
                  </a:lnTo>
                  <a:lnTo>
                    <a:pt x="0" y="19088"/>
                  </a:lnTo>
                  <a:lnTo>
                    <a:pt x="0" y="284099"/>
                  </a:lnTo>
                  <a:lnTo>
                    <a:pt x="169506" y="101460"/>
                  </a:lnTo>
                  <a:lnTo>
                    <a:pt x="169506" y="266776"/>
                  </a:lnTo>
                  <a:lnTo>
                    <a:pt x="212483" y="266776"/>
                  </a:lnTo>
                  <a:lnTo>
                    <a:pt x="212483" y="0"/>
                  </a:lnTo>
                  <a:close/>
                </a:path>
                <a:path w="1266825" h="407034">
                  <a:moveTo>
                    <a:pt x="681024" y="144424"/>
                  </a:moveTo>
                  <a:lnTo>
                    <a:pt x="672884" y="94818"/>
                  </a:lnTo>
                  <a:lnTo>
                    <a:pt x="648500" y="52222"/>
                  </a:lnTo>
                  <a:lnTo>
                    <a:pt x="647560" y="51320"/>
                  </a:lnTo>
                  <a:lnTo>
                    <a:pt x="636854" y="40982"/>
                  </a:lnTo>
                  <a:lnTo>
                    <a:pt x="636854" y="144424"/>
                  </a:lnTo>
                  <a:lnTo>
                    <a:pt x="635495" y="162471"/>
                  </a:lnTo>
                  <a:lnTo>
                    <a:pt x="614768" y="209181"/>
                  </a:lnTo>
                  <a:lnTo>
                    <a:pt x="573582" y="234086"/>
                  </a:lnTo>
                  <a:lnTo>
                    <a:pt x="556285" y="235750"/>
                  </a:lnTo>
                  <a:lnTo>
                    <a:pt x="538657" y="234086"/>
                  </a:lnTo>
                  <a:lnTo>
                    <a:pt x="496290" y="209181"/>
                  </a:lnTo>
                  <a:lnTo>
                    <a:pt x="474840" y="162801"/>
                  </a:lnTo>
                  <a:lnTo>
                    <a:pt x="474751" y="162471"/>
                  </a:lnTo>
                  <a:lnTo>
                    <a:pt x="473367" y="144424"/>
                  </a:lnTo>
                  <a:lnTo>
                    <a:pt x="473316" y="143827"/>
                  </a:lnTo>
                  <a:lnTo>
                    <a:pt x="474865" y="124066"/>
                  </a:lnTo>
                  <a:lnTo>
                    <a:pt x="474891" y="123723"/>
                  </a:lnTo>
                  <a:lnTo>
                    <a:pt x="479552" y="105930"/>
                  </a:lnTo>
                  <a:lnTo>
                    <a:pt x="479590" y="105778"/>
                  </a:lnTo>
                  <a:lnTo>
                    <a:pt x="511378" y="65417"/>
                  </a:lnTo>
                  <a:lnTo>
                    <a:pt x="537438" y="53708"/>
                  </a:lnTo>
                  <a:lnTo>
                    <a:pt x="540016" y="52882"/>
                  </a:lnTo>
                  <a:lnTo>
                    <a:pt x="555688" y="51320"/>
                  </a:lnTo>
                  <a:lnTo>
                    <a:pt x="571309" y="52882"/>
                  </a:lnTo>
                  <a:lnTo>
                    <a:pt x="585978" y="57594"/>
                  </a:lnTo>
                  <a:lnTo>
                    <a:pt x="623087" y="90043"/>
                  </a:lnTo>
                  <a:lnTo>
                    <a:pt x="635241" y="123723"/>
                  </a:lnTo>
                  <a:lnTo>
                    <a:pt x="635330" y="124066"/>
                  </a:lnTo>
                  <a:lnTo>
                    <a:pt x="636803" y="143827"/>
                  </a:lnTo>
                  <a:lnTo>
                    <a:pt x="636854" y="144424"/>
                  </a:lnTo>
                  <a:lnTo>
                    <a:pt x="636854" y="40982"/>
                  </a:lnTo>
                  <a:lnTo>
                    <a:pt x="630796" y="35115"/>
                  </a:lnTo>
                  <a:lnTo>
                    <a:pt x="610222" y="22898"/>
                  </a:lnTo>
                  <a:lnTo>
                    <a:pt x="587070" y="15659"/>
                  </a:lnTo>
                  <a:lnTo>
                    <a:pt x="587768" y="15659"/>
                  </a:lnTo>
                  <a:lnTo>
                    <a:pt x="560463" y="13119"/>
                  </a:lnTo>
                  <a:lnTo>
                    <a:pt x="535686" y="15659"/>
                  </a:lnTo>
                  <a:lnTo>
                    <a:pt x="513308" y="23266"/>
                  </a:lnTo>
                  <a:lnTo>
                    <a:pt x="493318" y="35953"/>
                  </a:lnTo>
                  <a:lnTo>
                    <a:pt x="475716" y="53708"/>
                  </a:lnTo>
                  <a:lnTo>
                    <a:pt x="475716" y="19088"/>
                  </a:lnTo>
                  <a:lnTo>
                    <a:pt x="432739" y="19088"/>
                  </a:lnTo>
                  <a:lnTo>
                    <a:pt x="432739" y="406438"/>
                  </a:lnTo>
                  <a:lnTo>
                    <a:pt x="475716" y="406438"/>
                  </a:lnTo>
                  <a:lnTo>
                    <a:pt x="475716" y="232168"/>
                  </a:lnTo>
                  <a:lnTo>
                    <a:pt x="493204" y="250444"/>
                  </a:lnTo>
                  <a:lnTo>
                    <a:pt x="513461" y="263499"/>
                  </a:lnTo>
                  <a:lnTo>
                    <a:pt x="536473" y="271322"/>
                  </a:lnTo>
                  <a:lnTo>
                    <a:pt x="562254" y="273939"/>
                  </a:lnTo>
                  <a:lnTo>
                    <a:pt x="588022" y="271564"/>
                  </a:lnTo>
                  <a:lnTo>
                    <a:pt x="611035" y="264464"/>
                  </a:lnTo>
                  <a:lnTo>
                    <a:pt x="631291" y="252628"/>
                  </a:lnTo>
                  <a:lnTo>
                    <a:pt x="648792" y="236042"/>
                  </a:lnTo>
                  <a:lnTo>
                    <a:pt x="648995" y="235750"/>
                  </a:lnTo>
                  <a:lnTo>
                    <a:pt x="662889" y="216103"/>
                  </a:lnTo>
                  <a:lnTo>
                    <a:pt x="672960" y="194183"/>
                  </a:lnTo>
                  <a:lnTo>
                    <a:pt x="679005" y="170294"/>
                  </a:lnTo>
                  <a:lnTo>
                    <a:pt x="681024" y="144424"/>
                  </a:lnTo>
                  <a:close/>
                </a:path>
                <a:path w="1266825" h="407034">
                  <a:moveTo>
                    <a:pt x="968057" y="151587"/>
                  </a:moveTo>
                  <a:lnTo>
                    <a:pt x="967270" y="124282"/>
                  </a:lnTo>
                  <a:lnTo>
                    <a:pt x="965835" y="115785"/>
                  </a:lnTo>
                  <a:lnTo>
                    <a:pt x="963129" y="99656"/>
                  </a:lnTo>
                  <a:lnTo>
                    <a:pt x="944765" y="58483"/>
                  </a:lnTo>
                  <a:lnTo>
                    <a:pt x="923886" y="36576"/>
                  </a:lnTo>
                  <a:lnTo>
                    <a:pt x="923886" y="115785"/>
                  </a:lnTo>
                  <a:lnTo>
                    <a:pt x="778268" y="115785"/>
                  </a:lnTo>
                  <a:lnTo>
                    <a:pt x="794321" y="79248"/>
                  </a:lnTo>
                  <a:lnTo>
                    <a:pt x="825779" y="55880"/>
                  </a:lnTo>
                  <a:lnTo>
                    <a:pt x="851065" y="51320"/>
                  </a:lnTo>
                  <a:lnTo>
                    <a:pt x="864781" y="52463"/>
                  </a:lnTo>
                  <a:lnTo>
                    <a:pt x="864463" y="52463"/>
                  </a:lnTo>
                  <a:lnTo>
                    <a:pt x="876655" y="55727"/>
                  </a:lnTo>
                  <a:lnTo>
                    <a:pt x="907605" y="78460"/>
                  </a:lnTo>
                  <a:lnTo>
                    <a:pt x="923886" y="115785"/>
                  </a:lnTo>
                  <a:lnTo>
                    <a:pt x="923886" y="36576"/>
                  </a:lnTo>
                  <a:lnTo>
                    <a:pt x="905522" y="24472"/>
                  </a:lnTo>
                  <a:lnTo>
                    <a:pt x="880198" y="15963"/>
                  </a:lnTo>
                  <a:lnTo>
                    <a:pt x="851065" y="13119"/>
                  </a:lnTo>
                  <a:lnTo>
                    <a:pt x="825017" y="15455"/>
                  </a:lnTo>
                  <a:lnTo>
                    <a:pt x="781304" y="34112"/>
                  </a:lnTo>
                  <a:lnTo>
                    <a:pt x="749401" y="70294"/>
                  </a:lnTo>
                  <a:lnTo>
                    <a:pt x="733132" y="117297"/>
                  </a:lnTo>
                  <a:lnTo>
                    <a:pt x="731100" y="144424"/>
                  </a:lnTo>
                  <a:lnTo>
                    <a:pt x="733361" y="174663"/>
                  </a:lnTo>
                  <a:lnTo>
                    <a:pt x="751420" y="223151"/>
                  </a:lnTo>
                  <a:lnTo>
                    <a:pt x="786142" y="255651"/>
                  </a:lnTo>
                  <a:lnTo>
                    <a:pt x="829271" y="271907"/>
                  </a:lnTo>
                  <a:lnTo>
                    <a:pt x="853465" y="273939"/>
                  </a:lnTo>
                  <a:lnTo>
                    <a:pt x="876744" y="272034"/>
                  </a:lnTo>
                  <a:lnTo>
                    <a:pt x="917917" y="256819"/>
                  </a:lnTo>
                  <a:lnTo>
                    <a:pt x="952385" y="225450"/>
                  </a:lnTo>
                  <a:lnTo>
                    <a:pt x="966254" y="203517"/>
                  </a:lnTo>
                  <a:lnTo>
                    <a:pt x="930452" y="183819"/>
                  </a:lnTo>
                  <a:lnTo>
                    <a:pt x="925487" y="193332"/>
                  </a:lnTo>
                  <a:lnTo>
                    <a:pt x="919556" y="202171"/>
                  </a:lnTo>
                  <a:lnTo>
                    <a:pt x="881367" y="231267"/>
                  </a:lnTo>
                  <a:lnTo>
                    <a:pt x="854049" y="235750"/>
                  </a:lnTo>
                  <a:lnTo>
                    <a:pt x="838276" y="234289"/>
                  </a:lnTo>
                  <a:lnTo>
                    <a:pt x="798550" y="212471"/>
                  </a:lnTo>
                  <a:lnTo>
                    <a:pt x="776947" y="169494"/>
                  </a:lnTo>
                  <a:lnTo>
                    <a:pt x="775284" y="151587"/>
                  </a:lnTo>
                  <a:lnTo>
                    <a:pt x="968057" y="151587"/>
                  </a:lnTo>
                  <a:close/>
                </a:path>
                <a:path w="1266825" h="407034">
                  <a:moveTo>
                    <a:pt x="1266431" y="19088"/>
                  </a:moveTo>
                  <a:lnTo>
                    <a:pt x="1225854" y="19088"/>
                  </a:lnTo>
                  <a:lnTo>
                    <a:pt x="1225854" y="143230"/>
                  </a:lnTo>
                  <a:lnTo>
                    <a:pt x="1224457" y="161886"/>
                  </a:lnTo>
                  <a:lnTo>
                    <a:pt x="1203477" y="208889"/>
                  </a:lnTo>
                  <a:lnTo>
                    <a:pt x="1161161" y="234124"/>
                  </a:lnTo>
                  <a:lnTo>
                    <a:pt x="1160729" y="234124"/>
                  </a:lnTo>
                  <a:lnTo>
                    <a:pt x="1143482" y="235750"/>
                  </a:lnTo>
                  <a:lnTo>
                    <a:pt x="1095971" y="221145"/>
                  </a:lnTo>
                  <a:lnTo>
                    <a:pt x="1067752" y="180009"/>
                  </a:lnTo>
                  <a:lnTo>
                    <a:pt x="1062316" y="142633"/>
                  </a:lnTo>
                  <a:lnTo>
                    <a:pt x="1063777" y="122428"/>
                  </a:lnTo>
                  <a:lnTo>
                    <a:pt x="1085888" y="75501"/>
                  </a:lnTo>
                  <a:lnTo>
                    <a:pt x="1127125" y="52832"/>
                  </a:lnTo>
                  <a:lnTo>
                    <a:pt x="1143482" y="51320"/>
                  </a:lnTo>
                  <a:lnTo>
                    <a:pt x="1159217" y="52832"/>
                  </a:lnTo>
                  <a:lnTo>
                    <a:pt x="1200785" y="75196"/>
                  </a:lnTo>
                  <a:lnTo>
                    <a:pt x="1224280" y="122428"/>
                  </a:lnTo>
                  <a:lnTo>
                    <a:pt x="1225804" y="142633"/>
                  </a:lnTo>
                  <a:lnTo>
                    <a:pt x="1225854" y="143230"/>
                  </a:lnTo>
                  <a:lnTo>
                    <a:pt x="1225854" y="19088"/>
                  </a:lnTo>
                  <a:lnTo>
                    <a:pt x="1223467" y="19088"/>
                  </a:lnTo>
                  <a:lnTo>
                    <a:pt x="1223467" y="54305"/>
                  </a:lnTo>
                  <a:lnTo>
                    <a:pt x="1220660" y="51320"/>
                  </a:lnTo>
                  <a:lnTo>
                    <a:pt x="1206525" y="36296"/>
                  </a:lnTo>
                  <a:lnTo>
                    <a:pt x="1186751" y="23418"/>
                  </a:lnTo>
                  <a:lnTo>
                    <a:pt x="1164158" y="15709"/>
                  </a:lnTo>
                  <a:lnTo>
                    <a:pt x="1138707" y="13131"/>
                  </a:lnTo>
                  <a:lnTo>
                    <a:pt x="1114336" y="15278"/>
                  </a:lnTo>
                  <a:lnTo>
                    <a:pt x="1071511" y="32435"/>
                  </a:lnTo>
                  <a:lnTo>
                    <a:pt x="1037793" y="66268"/>
                  </a:lnTo>
                  <a:lnTo>
                    <a:pt x="1020330" y="113855"/>
                  </a:lnTo>
                  <a:lnTo>
                    <a:pt x="1018146" y="142633"/>
                  </a:lnTo>
                  <a:lnTo>
                    <a:pt x="1020343" y="171958"/>
                  </a:lnTo>
                  <a:lnTo>
                    <a:pt x="1037958" y="220306"/>
                  </a:lnTo>
                  <a:lnTo>
                    <a:pt x="1071905" y="254469"/>
                  </a:lnTo>
                  <a:lnTo>
                    <a:pt x="1114577" y="271780"/>
                  </a:lnTo>
                  <a:lnTo>
                    <a:pt x="1138707" y="273939"/>
                  </a:lnTo>
                  <a:lnTo>
                    <a:pt x="1163701" y="271335"/>
                  </a:lnTo>
                  <a:lnTo>
                    <a:pt x="1186154" y="263499"/>
                  </a:lnTo>
                  <a:lnTo>
                    <a:pt x="1206080" y="250444"/>
                  </a:lnTo>
                  <a:lnTo>
                    <a:pt x="1220063" y="235750"/>
                  </a:lnTo>
                  <a:lnTo>
                    <a:pt x="1223467" y="232168"/>
                  </a:lnTo>
                  <a:lnTo>
                    <a:pt x="1223467" y="266776"/>
                  </a:lnTo>
                  <a:lnTo>
                    <a:pt x="1266431" y="266776"/>
                  </a:lnTo>
                  <a:lnTo>
                    <a:pt x="1266431" y="232168"/>
                  </a:lnTo>
                  <a:lnTo>
                    <a:pt x="1266431" y="54305"/>
                  </a:lnTo>
                  <a:lnTo>
                    <a:pt x="1266431" y="1908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1458624" y="7938951"/>
              <a:ext cx="223218" cy="248892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763055" y="7938951"/>
              <a:ext cx="181439" cy="247688"/>
            </a:xfrm>
            <a:prstGeom prst="rect">
              <a:avLst/>
            </a:prstGeom>
          </p:spPr>
        </p:pic>
        <p:sp>
          <p:nvSpPr>
            <p:cNvPr id="102" name="object 102"/>
            <p:cNvSpPr/>
            <p:nvPr/>
          </p:nvSpPr>
          <p:spPr>
            <a:xfrm>
              <a:off x="12001831" y="7919853"/>
              <a:ext cx="3989704" cy="407034"/>
            </a:xfrm>
            <a:custGeom>
              <a:avLst/>
              <a:gdLst/>
              <a:ahLst/>
              <a:cxnLst/>
              <a:rect l="l" t="t" r="r" b="b"/>
              <a:pathLst>
                <a:path w="3989705" h="407034">
                  <a:moveTo>
                    <a:pt x="202920" y="19138"/>
                  </a:moveTo>
                  <a:lnTo>
                    <a:pt x="159956" y="19138"/>
                  </a:lnTo>
                  <a:lnTo>
                    <a:pt x="159956" y="120738"/>
                  </a:lnTo>
                  <a:lnTo>
                    <a:pt x="42964" y="120738"/>
                  </a:lnTo>
                  <a:lnTo>
                    <a:pt x="42964" y="19138"/>
                  </a:lnTo>
                  <a:lnTo>
                    <a:pt x="0" y="19138"/>
                  </a:lnTo>
                  <a:lnTo>
                    <a:pt x="0" y="120738"/>
                  </a:lnTo>
                  <a:lnTo>
                    <a:pt x="0" y="160108"/>
                  </a:lnTo>
                  <a:lnTo>
                    <a:pt x="0" y="266788"/>
                  </a:lnTo>
                  <a:lnTo>
                    <a:pt x="42964" y="266788"/>
                  </a:lnTo>
                  <a:lnTo>
                    <a:pt x="42964" y="160108"/>
                  </a:lnTo>
                  <a:lnTo>
                    <a:pt x="159956" y="160108"/>
                  </a:lnTo>
                  <a:lnTo>
                    <a:pt x="159956" y="266788"/>
                  </a:lnTo>
                  <a:lnTo>
                    <a:pt x="202920" y="266788"/>
                  </a:lnTo>
                  <a:lnTo>
                    <a:pt x="202920" y="160108"/>
                  </a:lnTo>
                  <a:lnTo>
                    <a:pt x="202920" y="120738"/>
                  </a:lnTo>
                  <a:lnTo>
                    <a:pt x="202920" y="19138"/>
                  </a:lnTo>
                  <a:close/>
                </a:path>
                <a:path w="3989705" h="407034">
                  <a:moveTo>
                    <a:pt x="531075" y="143840"/>
                  </a:moveTo>
                  <a:lnTo>
                    <a:pt x="528751" y="116725"/>
                  </a:lnTo>
                  <a:lnTo>
                    <a:pt x="521754" y="92075"/>
                  </a:lnTo>
                  <a:lnTo>
                    <a:pt x="510095" y="69875"/>
                  </a:lnTo>
                  <a:lnTo>
                    <a:pt x="494753" y="51333"/>
                  </a:lnTo>
                  <a:lnTo>
                    <a:pt x="493776" y="50139"/>
                  </a:lnTo>
                  <a:lnTo>
                    <a:pt x="486918" y="44551"/>
                  </a:lnTo>
                  <a:lnTo>
                    <a:pt x="486918" y="143840"/>
                  </a:lnTo>
                  <a:lnTo>
                    <a:pt x="485305" y="164172"/>
                  </a:lnTo>
                  <a:lnTo>
                    <a:pt x="461251" y="211289"/>
                  </a:lnTo>
                  <a:lnTo>
                    <a:pt x="417042" y="234226"/>
                  </a:lnTo>
                  <a:lnTo>
                    <a:pt x="399770" y="235762"/>
                  </a:lnTo>
                  <a:lnTo>
                    <a:pt x="382498" y="234226"/>
                  </a:lnTo>
                  <a:lnTo>
                    <a:pt x="338302" y="211289"/>
                  </a:lnTo>
                  <a:lnTo>
                    <a:pt x="314236" y="164172"/>
                  </a:lnTo>
                  <a:lnTo>
                    <a:pt x="312635" y="143840"/>
                  </a:lnTo>
                  <a:lnTo>
                    <a:pt x="314223" y="123507"/>
                  </a:lnTo>
                  <a:lnTo>
                    <a:pt x="337997" y="76098"/>
                  </a:lnTo>
                  <a:lnTo>
                    <a:pt x="382257" y="52882"/>
                  </a:lnTo>
                  <a:lnTo>
                    <a:pt x="399770" y="51333"/>
                  </a:lnTo>
                  <a:lnTo>
                    <a:pt x="417347" y="52882"/>
                  </a:lnTo>
                  <a:lnTo>
                    <a:pt x="461556" y="75806"/>
                  </a:lnTo>
                  <a:lnTo>
                    <a:pt x="485330" y="123253"/>
                  </a:lnTo>
                  <a:lnTo>
                    <a:pt x="486918" y="143840"/>
                  </a:lnTo>
                  <a:lnTo>
                    <a:pt x="486918" y="44551"/>
                  </a:lnTo>
                  <a:lnTo>
                    <a:pt x="473913" y="33947"/>
                  </a:lnTo>
                  <a:lnTo>
                    <a:pt x="451624" y="22390"/>
                  </a:lnTo>
                  <a:lnTo>
                    <a:pt x="426910" y="15455"/>
                  </a:lnTo>
                  <a:lnTo>
                    <a:pt x="399770" y="13144"/>
                  </a:lnTo>
                  <a:lnTo>
                    <a:pt x="372630" y="15455"/>
                  </a:lnTo>
                  <a:lnTo>
                    <a:pt x="325628" y="33947"/>
                  </a:lnTo>
                  <a:lnTo>
                    <a:pt x="289445" y="69875"/>
                  </a:lnTo>
                  <a:lnTo>
                    <a:pt x="270802" y="116725"/>
                  </a:lnTo>
                  <a:lnTo>
                    <a:pt x="268465" y="143840"/>
                  </a:lnTo>
                  <a:lnTo>
                    <a:pt x="270802" y="170700"/>
                  </a:lnTo>
                  <a:lnTo>
                    <a:pt x="289445" y="217258"/>
                  </a:lnTo>
                  <a:lnTo>
                    <a:pt x="325628" y="253149"/>
                  </a:lnTo>
                  <a:lnTo>
                    <a:pt x="372630" y="271640"/>
                  </a:lnTo>
                  <a:lnTo>
                    <a:pt x="399770" y="273951"/>
                  </a:lnTo>
                  <a:lnTo>
                    <a:pt x="426910" y="271640"/>
                  </a:lnTo>
                  <a:lnTo>
                    <a:pt x="473913" y="253149"/>
                  </a:lnTo>
                  <a:lnTo>
                    <a:pt x="510095" y="217258"/>
                  </a:lnTo>
                  <a:lnTo>
                    <a:pt x="528751" y="170700"/>
                  </a:lnTo>
                  <a:lnTo>
                    <a:pt x="531075" y="143840"/>
                  </a:lnTo>
                  <a:close/>
                </a:path>
                <a:path w="3989705" h="407034">
                  <a:moveTo>
                    <a:pt x="890435" y="266788"/>
                  </a:moveTo>
                  <a:lnTo>
                    <a:pt x="830757" y="0"/>
                  </a:lnTo>
                  <a:lnTo>
                    <a:pt x="730491" y="201739"/>
                  </a:lnTo>
                  <a:lnTo>
                    <a:pt x="627837" y="0"/>
                  </a:lnTo>
                  <a:lnTo>
                    <a:pt x="568147" y="266788"/>
                  </a:lnTo>
                  <a:lnTo>
                    <a:pt x="612317" y="266788"/>
                  </a:lnTo>
                  <a:lnTo>
                    <a:pt x="643940" y="113411"/>
                  </a:lnTo>
                  <a:lnTo>
                    <a:pt x="729310" y="284099"/>
                  </a:lnTo>
                  <a:lnTo>
                    <a:pt x="813460" y="113411"/>
                  </a:lnTo>
                  <a:lnTo>
                    <a:pt x="846277" y="266788"/>
                  </a:lnTo>
                  <a:lnTo>
                    <a:pt x="890435" y="266788"/>
                  </a:lnTo>
                  <a:close/>
                </a:path>
                <a:path w="3989705" h="407034">
                  <a:moveTo>
                    <a:pt x="1172095" y="19100"/>
                  </a:moveTo>
                  <a:lnTo>
                    <a:pt x="1124356" y="19100"/>
                  </a:lnTo>
                  <a:lnTo>
                    <a:pt x="1043774" y="196380"/>
                  </a:lnTo>
                  <a:lnTo>
                    <a:pt x="956043" y="19100"/>
                  </a:lnTo>
                  <a:lnTo>
                    <a:pt x="907097" y="19100"/>
                  </a:lnTo>
                  <a:lnTo>
                    <a:pt x="1021092" y="243522"/>
                  </a:lnTo>
                  <a:lnTo>
                    <a:pt x="941120" y="406450"/>
                  </a:lnTo>
                  <a:lnTo>
                    <a:pt x="988872" y="406450"/>
                  </a:lnTo>
                  <a:lnTo>
                    <a:pt x="1172095" y="19100"/>
                  </a:lnTo>
                  <a:close/>
                </a:path>
                <a:path w="3989705" h="407034">
                  <a:moveTo>
                    <a:pt x="1603616" y="143840"/>
                  </a:moveTo>
                  <a:lnTo>
                    <a:pt x="1594281" y="92075"/>
                  </a:lnTo>
                  <a:lnTo>
                    <a:pt x="1567294" y="51333"/>
                  </a:lnTo>
                  <a:lnTo>
                    <a:pt x="1559445" y="44551"/>
                  </a:lnTo>
                  <a:lnTo>
                    <a:pt x="1559445" y="143840"/>
                  </a:lnTo>
                  <a:lnTo>
                    <a:pt x="1557845" y="164172"/>
                  </a:lnTo>
                  <a:lnTo>
                    <a:pt x="1533779" y="211289"/>
                  </a:lnTo>
                  <a:lnTo>
                    <a:pt x="1489583" y="234226"/>
                  </a:lnTo>
                  <a:lnTo>
                    <a:pt x="1472311" y="235762"/>
                  </a:lnTo>
                  <a:lnTo>
                    <a:pt x="1455039" y="234226"/>
                  </a:lnTo>
                  <a:lnTo>
                    <a:pt x="1410830" y="211289"/>
                  </a:lnTo>
                  <a:lnTo>
                    <a:pt x="1386776" y="164172"/>
                  </a:lnTo>
                  <a:lnTo>
                    <a:pt x="1385163" y="143840"/>
                  </a:lnTo>
                  <a:lnTo>
                    <a:pt x="1386751" y="123507"/>
                  </a:lnTo>
                  <a:lnTo>
                    <a:pt x="1410525" y="76098"/>
                  </a:lnTo>
                  <a:lnTo>
                    <a:pt x="1454785" y="52882"/>
                  </a:lnTo>
                  <a:lnTo>
                    <a:pt x="1472311" y="51333"/>
                  </a:lnTo>
                  <a:lnTo>
                    <a:pt x="1489887" y="52882"/>
                  </a:lnTo>
                  <a:lnTo>
                    <a:pt x="1534083" y="75806"/>
                  </a:lnTo>
                  <a:lnTo>
                    <a:pt x="1557858" y="123253"/>
                  </a:lnTo>
                  <a:lnTo>
                    <a:pt x="1559445" y="143840"/>
                  </a:lnTo>
                  <a:lnTo>
                    <a:pt x="1559445" y="44551"/>
                  </a:lnTo>
                  <a:lnTo>
                    <a:pt x="1546440" y="33947"/>
                  </a:lnTo>
                  <a:lnTo>
                    <a:pt x="1524152" y="22390"/>
                  </a:lnTo>
                  <a:lnTo>
                    <a:pt x="1499450" y="15455"/>
                  </a:lnTo>
                  <a:lnTo>
                    <a:pt x="1472311" y="13144"/>
                  </a:lnTo>
                  <a:lnTo>
                    <a:pt x="1445171" y="15455"/>
                  </a:lnTo>
                  <a:lnTo>
                    <a:pt x="1398168" y="33947"/>
                  </a:lnTo>
                  <a:lnTo>
                    <a:pt x="1361986" y="69875"/>
                  </a:lnTo>
                  <a:lnTo>
                    <a:pt x="1343329" y="116725"/>
                  </a:lnTo>
                  <a:lnTo>
                    <a:pt x="1341005" y="143840"/>
                  </a:lnTo>
                  <a:lnTo>
                    <a:pt x="1343329" y="170700"/>
                  </a:lnTo>
                  <a:lnTo>
                    <a:pt x="1361986" y="217258"/>
                  </a:lnTo>
                  <a:lnTo>
                    <a:pt x="1398168" y="253149"/>
                  </a:lnTo>
                  <a:lnTo>
                    <a:pt x="1445171" y="271640"/>
                  </a:lnTo>
                  <a:lnTo>
                    <a:pt x="1472311" y="273951"/>
                  </a:lnTo>
                  <a:lnTo>
                    <a:pt x="1499450" y="271640"/>
                  </a:lnTo>
                  <a:lnTo>
                    <a:pt x="1546440" y="253149"/>
                  </a:lnTo>
                  <a:lnTo>
                    <a:pt x="1582623" y="217258"/>
                  </a:lnTo>
                  <a:lnTo>
                    <a:pt x="1601279" y="170700"/>
                  </a:lnTo>
                  <a:lnTo>
                    <a:pt x="1603616" y="143840"/>
                  </a:lnTo>
                  <a:close/>
                </a:path>
                <a:path w="3989705" h="407034">
                  <a:moveTo>
                    <a:pt x="1868614" y="19100"/>
                  </a:moveTo>
                  <a:lnTo>
                    <a:pt x="1669262" y="19100"/>
                  </a:lnTo>
                  <a:lnTo>
                    <a:pt x="1669262" y="58470"/>
                  </a:lnTo>
                  <a:lnTo>
                    <a:pt x="1669262" y="266750"/>
                  </a:lnTo>
                  <a:lnTo>
                    <a:pt x="1712239" y="266750"/>
                  </a:lnTo>
                  <a:lnTo>
                    <a:pt x="1712239" y="58470"/>
                  </a:lnTo>
                  <a:lnTo>
                    <a:pt x="1825637" y="58470"/>
                  </a:lnTo>
                  <a:lnTo>
                    <a:pt x="1825637" y="266750"/>
                  </a:lnTo>
                  <a:lnTo>
                    <a:pt x="1868614" y="266750"/>
                  </a:lnTo>
                  <a:lnTo>
                    <a:pt x="1868614" y="58470"/>
                  </a:lnTo>
                  <a:lnTo>
                    <a:pt x="1868614" y="19100"/>
                  </a:lnTo>
                  <a:close/>
                </a:path>
                <a:path w="3989705" h="407034">
                  <a:moveTo>
                    <a:pt x="2131237" y="190398"/>
                  </a:moveTo>
                  <a:lnTo>
                    <a:pt x="2122106" y="152196"/>
                  </a:lnTo>
                  <a:lnTo>
                    <a:pt x="2087054" y="122682"/>
                  </a:lnTo>
                  <a:lnTo>
                    <a:pt x="2087054" y="190398"/>
                  </a:lnTo>
                  <a:lnTo>
                    <a:pt x="2086051" y="200202"/>
                  </a:lnTo>
                  <a:lnTo>
                    <a:pt x="2055710" y="226961"/>
                  </a:lnTo>
                  <a:lnTo>
                    <a:pt x="2032711" y="228600"/>
                  </a:lnTo>
                  <a:lnTo>
                    <a:pt x="1992706" y="228600"/>
                  </a:lnTo>
                  <a:lnTo>
                    <a:pt x="1992706" y="152196"/>
                  </a:lnTo>
                  <a:lnTo>
                    <a:pt x="2033333" y="152196"/>
                  </a:lnTo>
                  <a:lnTo>
                    <a:pt x="2071560" y="159359"/>
                  </a:lnTo>
                  <a:lnTo>
                    <a:pt x="2087054" y="190398"/>
                  </a:lnTo>
                  <a:lnTo>
                    <a:pt x="2087054" y="122682"/>
                  </a:lnTo>
                  <a:lnTo>
                    <a:pt x="2081364" y="120129"/>
                  </a:lnTo>
                  <a:lnTo>
                    <a:pt x="2060854" y="115531"/>
                  </a:lnTo>
                  <a:lnTo>
                    <a:pt x="2036902" y="114007"/>
                  </a:lnTo>
                  <a:lnTo>
                    <a:pt x="1992706" y="114007"/>
                  </a:lnTo>
                  <a:lnTo>
                    <a:pt x="1992706" y="19100"/>
                  </a:lnTo>
                  <a:lnTo>
                    <a:pt x="1949780" y="19100"/>
                  </a:lnTo>
                  <a:lnTo>
                    <a:pt x="1949780" y="266788"/>
                  </a:lnTo>
                  <a:lnTo>
                    <a:pt x="2036267" y="266788"/>
                  </a:lnTo>
                  <a:lnTo>
                    <a:pt x="2059851" y="265493"/>
                  </a:lnTo>
                  <a:lnTo>
                    <a:pt x="2109152" y="245910"/>
                  </a:lnTo>
                  <a:lnTo>
                    <a:pt x="2121966" y="228600"/>
                  </a:lnTo>
                  <a:lnTo>
                    <a:pt x="2125688" y="221589"/>
                  </a:lnTo>
                  <a:lnTo>
                    <a:pt x="2129853" y="206844"/>
                  </a:lnTo>
                  <a:lnTo>
                    <a:pt x="2131237" y="190398"/>
                  </a:lnTo>
                  <a:close/>
                </a:path>
                <a:path w="3989705" h="407034">
                  <a:moveTo>
                    <a:pt x="2204059" y="19100"/>
                  </a:moveTo>
                  <a:lnTo>
                    <a:pt x="2161082" y="19100"/>
                  </a:lnTo>
                  <a:lnTo>
                    <a:pt x="2161082" y="266788"/>
                  </a:lnTo>
                  <a:lnTo>
                    <a:pt x="2204059" y="266788"/>
                  </a:lnTo>
                  <a:lnTo>
                    <a:pt x="2204059" y="19100"/>
                  </a:lnTo>
                  <a:close/>
                </a:path>
                <a:path w="3989705" h="407034">
                  <a:moveTo>
                    <a:pt x="2447569" y="19138"/>
                  </a:moveTo>
                  <a:lnTo>
                    <a:pt x="2249411" y="19138"/>
                  </a:lnTo>
                  <a:lnTo>
                    <a:pt x="2249411" y="58508"/>
                  </a:lnTo>
                  <a:lnTo>
                    <a:pt x="2327008" y="58508"/>
                  </a:lnTo>
                  <a:lnTo>
                    <a:pt x="2327008" y="266788"/>
                  </a:lnTo>
                  <a:lnTo>
                    <a:pt x="2369972" y="266788"/>
                  </a:lnTo>
                  <a:lnTo>
                    <a:pt x="2369972" y="58508"/>
                  </a:lnTo>
                  <a:lnTo>
                    <a:pt x="2447569" y="58508"/>
                  </a:lnTo>
                  <a:lnTo>
                    <a:pt x="2447569" y="19138"/>
                  </a:lnTo>
                  <a:close/>
                </a:path>
                <a:path w="3989705" h="407034">
                  <a:moveTo>
                    <a:pt x="2722105" y="19100"/>
                  </a:moveTo>
                  <a:lnTo>
                    <a:pt x="2674353" y="19100"/>
                  </a:lnTo>
                  <a:lnTo>
                    <a:pt x="2593784" y="196380"/>
                  </a:lnTo>
                  <a:lnTo>
                    <a:pt x="2506040" y="19100"/>
                  </a:lnTo>
                  <a:lnTo>
                    <a:pt x="2457107" y="19100"/>
                  </a:lnTo>
                  <a:lnTo>
                    <a:pt x="2571102" y="243522"/>
                  </a:lnTo>
                  <a:lnTo>
                    <a:pt x="2491130" y="406450"/>
                  </a:lnTo>
                  <a:lnTo>
                    <a:pt x="2538869" y="406450"/>
                  </a:lnTo>
                  <a:lnTo>
                    <a:pt x="2722105" y="19100"/>
                  </a:lnTo>
                  <a:close/>
                </a:path>
                <a:path w="3989705" h="407034">
                  <a:moveTo>
                    <a:pt x="3118980" y="12"/>
                  </a:moveTo>
                  <a:lnTo>
                    <a:pt x="2949473" y="182638"/>
                  </a:lnTo>
                  <a:lnTo>
                    <a:pt x="2949473" y="19100"/>
                  </a:lnTo>
                  <a:lnTo>
                    <a:pt x="2906509" y="19100"/>
                  </a:lnTo>
                  <a:lnTo>
                    <a:pt x="2906509" y="284111"/>
                  </a:lnTo>
                  <a:lnTo>
                    <a:pt x="3076003" y="101473"/>
                  </a:lnTo>
                  <a:lnTo>
                    <a:pt x="3076003" y="266788"/>
                  </a:lnTo>
                  <a:lnTo>
                    <a:pt x="3118980" y="266788"/>
                  </a:lnTo>
                  <a:lnTo>
                    <a:pt x="3118980" y="12"/>
                  </a:lnTo>
                  <a:close/>
                </a:path>
                <a:path w="3989705" h="407034">
                  <a:moveTo>
                    <a:pt x="3395929" y="196964"/>
                  </a:moveTo>
                  <a:lnTo>
                    <a:pt x="3378835" y="213944"/>
                  </a:lnTo>
                  <a:lnTo>
                    <a:pt x="3359810" y="226060"/>
                  </a:lnTo>
                  <a:lnTo>
                    <a:pt x="3338842" y="233337"/>
                  </a:lnTo>
                  <a:lnTo>
                    <a:pt x="3315932" y="235762"/>
                  </a:lnTo>
                  <a:lnTo>
                    <a:pt x="3298672" y="234226"/>
                  </a:lnTo>
                  <a:lnTo>
                    <a:pt x="3254476" y="211302"/>
                  </a:lnTo>
                  <a:lnTo>
                    <a:pt x="3230410" y="164172"/>
                  </a:lnTo>
                  <a:lnTo>
                    <a:pt x="3228810" y="143840"/>
                  </a:lnTo>
                  <a:lnTo>
                    <a:pt x="3230410" y="123507"/>
                  </a:lnTo>
                  <a:lnTo>
                    <a:pt x="3254476" y="76098"/>
                  </a:lnTo>
                  <a:lnTo>
                    <a:pt x="3299002" y="52882"/>
                  </a:lnTo>
                  <a:lnTo>
                    <a:pt x="3316541" y="51333"/>
                  </a:lnTo>
                  <a:lnTo>
                    <a:pt x="3339528" y="53644"/>
                  </a:lnTo>
                  <a:lnTo>
                    <a:pt x="3360115" y="60591"/>
                  </a:lnTo>
                  <a:lnTo>
                    <a:pt x="3378314" y="72148"/>
                  </a:lnTo>
                  <a:lnTo>
                    <a:pt x="3394138" y="88341"/>
                  </a:lnTo>
                  <a:lnTo>
                    <a:pt x="3394138" y="37007"/>
                  </a:lnTo>
                  <a:lnTo>
                    <a:pt x="3376561" y="26568"/>
                  </a:lnTo>
                  <a:lnTo>
                    <a:pt x="3357880" y="19113"/>
                  </a:lnTo>
                  <a:lnTo>
                    <a:pt x="3338068" y="14643"/>
                  </a:lnTo>
                  <a:lnTo>
                    <a:pt x="3317125" y="13144"/>
                  </a:lnTo>
                  <a:lnTo>
                    <a:pt x="3289719" y="15481"/>
                  </a:lnTo>
                  <a:lnTo>
                    <a:pt x="3242272" y="34124"/>
                  </a:lnTo>
                  <a:lnTo>
                    <a:pt x="3205784" y="70307"/>
                  </a:lnTo>
                  <a:lnTo>
                    <a:pt x="3186988" y="117309"/>
                  </a:lnTo>
                  <a:lnTo>
                    <a:pt x="3184639" y="144449"/>
                  </a:lnTo>
                  <a:lnTo>
                    <a:pt x="3186963" y="171284"/>
                  </a:lnTo>
                  <a:lnTo>
                    <a:pt x="3205619" y="217690"/>
                  </a:lnTo>
                  <a:lnTo>
                    <a:pt x="3241878" y="253314"/>
                  </a:lnTo>
                  <a:lnTo>
                    <a:pt x="3289477" y="271665"/>
                  </a:lnTo>
                  <a:lnTo>
                    <a:pt x="3317125" y="273951"/>
                  </a:lnTo>
                  <a:lnTo>
                    <a:pt x="3338398" y="272351"/>
                  </a:lnTo>
                  <a:lnTo>
                    <a:pt x="3358616" y="267538"/>
                  </a:lnTo>
                  <a:lnTo>
                    <a:pt x="3377793" y="259524"/>
                  </a:lnTo>
                  <a:lnTo>
                    <a:pt x="3395929" y="248297"/>
                  </a:lnTo>
                  <a:lnTo>
                    <a:pt x="3395929" y="196964"/>
                  </a:lnTo>
                  <a:close/>
                </a:path>
                <a:path w="3989705" h="407034">
                  <a:moveTo>
                    <a:pt x="3660914" y="19100"/>
                  </a:moveTo>
                  <a:lnTo>
                    <a:pt x="3461562" y="19100"/>
                  </a:lnTo>
                  <a:lnTo>
                    <a:pt x="3461562" y="58470"/>
                  </a:lnTo>
                  <a:lnTo>
                    <a:pt x="3461562" y="266750"/>
                  </a:lnTo>
                  <a:lnTo>
                    <a:pt x="3504539" y="266750"/>
                  </a:lnTo>
                  <a:lnTo>
                    <a:pt x="3504539" y="58470"/>
                  </a:lnTo>
                  <a:lnTo>
                    <a:pt x="3617938" y="58470"/>
                  </a:lnTo>
                  <a:lnTo>
                    <a:pt x="3617938" y="266750"/>
                  </a:lnTo>
                  <a:lnTo>
                    <a:pt x="3660914" y="266750"/>
                  </a:lnTo>
                  <a:lnTo>
                    <a:pt x="3660914" y="58470"/>
                  </a:lnTo>
                  <a:lnTo>
                    <a:pt x="3660914" y="19100"/>
                  </a:lnTo>
                  <a:close/>
                </a:path>
                <a:path w="3989705" h="407034">
                  <a:moveTo>
                    <a:pt x="3989095" y="143840"/>
                  </a:moveTo>
                  <a:lnTo>
                    <a:pt x="3979761" y="92075"/>
                  </a:lnTo>
                  <a:lnTo>
                    <a:pt x="3952773" y="51333"/>
                  </a:lnTo>
                  <a:lnTo>
                    <a:pt x="3944924" y="44551"/>
                  </a:lnTo>
                  <a:lnTo>
                    <a:pt x="3944924" y="143840"/>
                  </a:lnTo>
                  <a:lnTo>
                    <a:pt x="3943324" y="164172"/>
                  </a:lnTo>
                  <a:lnTo>
                    <a:pt x="3919258" y="211289"/>
                  </a:lnTo>
                  <a:lnTo>
                    <a:pt x="3875062" y="234226"/>
                  </a:lnTo>
                  <a:lnTo>
                    <a:pt x="3857790" y="235762"/>
                  </a:lnTo>
                  <a:lnTo>
                    <a:pt x="3840518" y="234226"/>
                  </a:lnTo>
                  <a:lnTo>
                    <a:pt x="3796309" y="211289"/>
                  </a:lnTo>
                  <a:lnTo>
                    <a:pt x="3772255" y="164172"/>
                  </a:lnTo>
                  <a:lnTo>
                    <a:pt x="3770642" y="143840"/>
                  </a:lnTo>
                  <a:lnTo>
                    <a:pt x="3772230" y="123507"/>
                  </a:lnTo>
                  <a:lnTo>
                    <a:pt x="3796004" y="76098"/>
                  </a:lnTo>
                  <a:lnTo>
                    <a:pt x="3840264" y="52882"/>
                  </a:lnTo>
                  <a:lnTo>
                    <a:pt x="3857790" y="51333"/>
                  </a:lnTo>
                  <a:lnTo>
                    <a:pt x="3875367" y="52882"/>
                  </a:lnTo>
                  <a:lnTo>
                    <a:pt x="3919563" y="75806"/>
                  </a:lnTo>
                  <a:lnTo>
                    <a:pt x="3943337" y="123253"/>
                  </a:lnTo>
                  <a:lnTo>
                    <a:pt x="3944924" y="143840"/>
                  </a:lnTo>
                  <a:lnTo>
                    <a:pt x="3944924" y="44551"/>
                  </a:lnTo>
                  <a:lnTo>
                    <a:pt x="3931920" y="33947"/>
                  </a:lnTo>
                  <a:lnTo>
                    <a:pt x="3909631" y="22390"/>
                  </a:lnTo>
                  <a:lnTo>
                    <a:pt x="3884917" y="15455"/>
                  </a:lnTo>
                  <a:lnTo>
                    <a:pt x="3857790" y="13144"/>
                  </a:lnTo>
                  <a:lnTo>
                    <a:pt x="3830637" y="15455"/>
                  </a:lnTo>
                  <a:lnTo>
                    <a:pt x="3783634" y="33947"/>
                  </a:lnTo>
                  <a:lnTo>
                    <a:pt x="3747452" y="69875"/>
                  </a:lnTo>
                  <a:lnTo>
                    <a:pt x="3728809" y="116725"/>
                  </a:lnTo>
                  <a:lnTo>
                    <a:pt x="3726484" y="143840"/>
                  </a:lnTo>
                  <a:lnTo>
                    <a:pt x="3728809" y="170700"/>
                  </a:lnTo>
                  <a:lnTo>
                    <a:pt x="3747452" y="217258"/>
                  </a:lnTo>
                  <a:lnTo>
                    <a:pt x="3783634" y="253149"/>
                  </a:lnTo>
                  <a:lnTo>
                    <a:pt x="3830637" y="271640"/>
                  </a:lnTo>
                  <a:lnTo>
                    <a:pt x="3857790" y="273951"/>
                  </a:lnTo>
                  <a:lnTo>
                    <a:pt x="3884917" y="271640"/>
                  </a:lnTo>
                  <a:lnTo>
                    <a:pt x="3931920" y="253149"/>
                  </a:lnTo>
                  <a:lnTo>
                    <a:pt x="3968102" y="217258"/>
                  </a:lnTo>
                  <a:lnTo>
                    <a:pt x="3986758" y="170700"/>
                  </a:lnTo>
                  <a:lnTo>
                    <a:pt x="3989095" y="1438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6325220" y="7938951"/>
              <a:ext cx="181439" cy="247688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6020789" y="7938951"/>
              <a:ext cx="223218" cy="248892"/>
            </a:xfrm>
            <a:prstGeom prst="rect">
              <a:avLst/>
            </a:prstGeom>
          </p:spPr>
        </p:pic>
        <p:sp>
          <p:nvSpPr>
            <p:cNvPr id="105" name="object 105"/>
            <p:cNvSpPr/>
            <p:nvPr/>
          </p:nvSpPr>
          <p:spPr>
            <a:xfrm>
              <a:off x="16548380" y="7932998"/>
              <a:ext cx="514984" cy="260985"/>
            </a:xfrm>
            <a:custGeom>
              <a:avLst/>
              <a:gdLst/>
              <a:ahLst/>
              <a:cxnLst/>
              <a:rect l="l" t="t" r="r" b="b"/>
              <a:pathLst>
                <a:path w="514984" h="260984">
                  <a:moveTo>
                    <a:pt x="201739" y="177850"/>
                  </a:moveTo>
                  <a:lnTo>
                    <a:pt x="184429" y="132486"/>
                  </a:lnTo>
                  <a:lnTo>
                    <a:pt x="155790" y="116370"/>
                  </a:lnTo>
                  <a:lnTo>
                    <a:pt x="168059" y="106641"/>
                  </a:lnTo>
                  <a:lnTo>
                    <a:pt x="176822" y="94742"/>
                  </a:lnTo>
                  <a:lnTo>
                    <a:pt x="182079" y="80683"/>
                  </a:lnTo>
                  <a:lnTo>
                    <a:pt x="183832" y="64452"/>
                  </a:lnTo>
                  <a:lnTo>
                    <a:pt x="182499" y="50761"/>
                  </a:lnTo>
                  <a:lnTo>
                    <a:pt x="162356" y="17297"/>
                  </a:lnTo>
                  <a:lnTo>
                    <a:pt x="121615" y="1079"/>
                  </a:lnTo>
                  <a:lnTo>
                    <a:pt x="103847" y="0"/>
                  </a:lnTo>
                  <a:lnTo>
                    <a:pt x="88823" y="863"/>
                  </a:lnTo>
                  <a:lnTo>
                    <a:pt x="49542" y="13716"/>
                  </a:lnTo>
                  <a:lnTo>
                    <a:pt x="17907" y="44754"/>
                  </a:lnTo>
                  <a:lnTo>
                    <a:pt x="47752" y="69227"/>
                  </a:lnTo>
                  <a:lnTo>
                    <a:pt x="51714" y="62966"/>
                  </a:lnTo>
                  <a:lnTo>
                    <a:pt x="56413" y="57289"/>
                  </a:lnTo>
                  <a:lnTo>
                    <a:pt x="93002" y="38785"/>
                  </a:lnTo>
                  <a:lnTo>
                    <a:pt x="102069" y="38188"/>
                  </a:lnTo>
                  <a:lnTo>
                    <a:pt x="112102" y="38747"/>
                  </a:lnTo>
                  <a:lnTo>
                    <a:pt x="143776" y="64935"/>
                  </a:lnTo>
                  <a:lnTo>
                    <a:pt x="144449" y="72809"/>
                  </a:lnTo>
                  <a:lnTo>
                    <a:pt x="143624" y="79590"/>
                  </a:lnTo>
                  <a:lnTo>
                    <a:pt x="109601" y="101650"/>
                  </a:lnTo>
                  <a:lnTo>
                    <a:pt x="99085" y="102057"/>
                  </a:lnTo>
                  <a:lnTo>
                    <a:pt x="78193" y="102057"/>
                  </a:lnTo>
                  <a:lnTo>
                    <a:pt x="78193" y="141439"/>
                  </a:lnTo>
                  <a:lnTo>
                    <a:pt x="103263" y="141439"/>
                  </a:lnTo>
                  <a:lnTo>
                    <a:pt x="116319" y="141973"/>
                  </a:lnTo>
                  <a:lnTo>
                    <a:pt x="155041" y="161747"/>
                  </a:lnTo>
                  <a:lnTo>
                    <a:pt x="158775" y="178460"/>
                  </a:lnTo>
                  <a:lnTo>
                    <a:pt x="157683" y="189344"/>
                  </a:lnTo>
                  <a:lnTo>
                    <a:pt x="124142" y="220230"/>
                  </a:lnTo>
                  <a:lnTo>
                    <a:pt x="99682" y="222618"/>
                  </a:lnTo>
                  <a:lnTo>
                    <a:pt x="88188" y="221830"/>
                  </a:lnTo>
                  <a:lnTo>
                    <a:pt x="51904" y="204076"/>
                  </a:lnTo>
                  <a:lnTo>
                    <a:pt x="37020" y="182029"/>
                  </a:lnTo>
                  <a:lnTo>
                    <a:pt x="0" y="197548"/>
                  </a:lnTo>
                  <a:lnTo>
                    <a:pt x="23177" y="231686"/>
                  </a:lnTo>
                  <a:lnTo>
                    <a:pt x="62826" y="255587"/>
                  </a:lnTo>
                  <a:lnTo>
                    <a:pt x="99085" y="260807"/>
                  </a:lnTo>
                  <a:lnTo>
                    <a:pt x="120053" y="259613"/>
                  </a:lnTo>
                  <a:lnTo>
                    <a:pt x="169519" y="241719"/>
                  </a:lnTo>
                  <a:lnTo>
                    <a:pt x="199732" y="196837"/>
                  </a:lnTo>
                  <a:lnTo>
                    <a:pt x="201739" y="177850"/>
                  </a:lnTo>
                  <a:close/>
                </a:path>
                <a:path w="514984" h="260984">
                  <a:moveTo>
                    <a:pt x="514553" y="130695"/>
                  </a:moveTo>
                  <a:lnTo>
                    <a:pt x="505218" y="78930"/>
                  </a:lnTo>
                  <a:lnTo>
                    <a:pt x="478231" y="38188"/>
                  </a:lnTo>
                  <a:lnTo>
                    <a:pt x="470382" y="31407"/>
                  </a:lnTo>
                  <a:lnTo>
                    <a:pt x="470382" y="130695"/>
                  </a:lnTo>
                  <a:lnTo>
                    <a:pt x="468782" y="151028"/>
                  </a:lnTo>
                  <a:lnTo>
                    <a:pt x="444715" y="198145"/>
                  </a:lnTo>
                  <a:lnTo>
                    <a:pt x="400519" y="221081"/>
                  </a:lnTo>
                  <a:lnTo>
                    <a:pt x="383247" y="222618"/>
                  </a:lnTo>
                  <a:lnTo>
                    <a:pt x="365975" y="221081"/>
                  </a:lnTo>
                  <a:lnTo>
                    <a:pt x="321767" y="198145"/>
                  </a:lnTo>
                  <a:lnTo>
                    <a:pt x="297713" y="151028"/>
                  </a:lnTo>
                  <a:lnTo>
                    <a:pt x="296100" y="130695"/>
                  </a:lnTo>
                  <a:lnTo>
                    <a:pt x="297688" y="110363"/>
                  </a:lnTo>
                  <a:lnTo>
                    <a:pt x="321462" y="62953"/>
                  </a:lnTo>
                  <a:lnTo>
                    <a:pt x="365721" y="39738"/>
                  </a:lnTo>
                  <a:lnTo>
                    <a:pt x="383247" y="38188"/>
                  </a:lnTo>
                  <a:lnTo>
                    <a:pt x="400824" y="39738"/>
                  </a:lnTo>
                  <a:lnTo>
                    <a:pt x="445020" y="62661"/>
                  </a:lnTo>
                  <a:lnTo>
                    <a:pt x="468795" y="110109"/>
                  </a:lnTo>
                  <a:lnTo>
                    <a:pt x="470382" y="130695"/>
                  </a:lnTo>
                  <a:lnTo>
                    <a:pt x="470382" y="31407"/>
                  </a:lnTo>
                  <a:lnTo>
                    <a:pt x="457377" y="20802"/>
                  </a:lnTo>
                  <a:lnTo>
                    <a:pt x="435089" y="9245"/>
                  </a:lnTo>
                  <a:lnTo>
                    <a:pt x="410387" y="2311"/>
                  </a:lnTo>
                  <a:lnTo>
                    <a:pt x="383247" y="0"/>
                  </a:lnTo>
                  <a:lnTo>
                    <a:pt x="356108" y="2311"/>
                  </a:lnTo>
                  <a:lnTo>
                    <a:pt x="309105" y="20802"/>
                  </a:lnTo>
                  <a:lnTo>
                    <a:pt x="272923" y="56730"/>
                  </a:lnTo>
                  <a:lnTo>
                    <a:pt x="254266" y="103581"/>
                  </a:lnTo>
                  <a:lnTo>
                    <a:pt x="251942" y="130695"/>
                  </a:lnTo>
                  <a:lnTo>
                    <a:pt x="254266" y="157556"/>
                  </a:lnTo>
                  <a:lnTo>
                    <a:pt x="272923" y="204114"/>
                  </a:lnTo>
                  <a:lnTo>
                    <a:pt x="309105" y="240004"/>
                  </a:lnTo>
                  <a:lnTo>
                    <a:pt x="356108" y="258495"/>
                  </a:lnTo>
                  <a:lnTo>
                    <a:pt x="383247" y="260807"/>
                  </a:lnTo>
                  <a:lnTo>
                    <a:pt x="410387" y="258495"/>
                  </a:lnTo>
                  <a:lnTo>
                    <a:pt x="457377" y="240004"/>
                  </a:lnTo>
                  <a:lnTo>
                    <a:pt x="493560" y="204114"/>
                  </a:lnTo>
                  <a:lnTo>
                    <a:pt x="512216" y="157556"/>
                  </a:lnTo>
                  <a:lnTo>
                    <a:pt x="514553" y="1306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" name="object 10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7128546" y="7938951"/>
              <a:ext cx="190988" cy="247688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17369612" y="7919866"/>
              <a:ext cx="826135" cy="284480"/>
            </a:xfrm>
            <a:custGeom>
              <a:avLst/>
              <a:gdLst/>
              <a:ahLst/>
              <a:cxnLst/>
              <a:rect l="l" t="t" r="r" b="b"/>
              <a:pathLst>
                <a:path w="826134" h="284479">
                  <a:moveTo>
                    <a:pt x="248297" y="19088"/>
                  </a:moveTo>
                  <a:lnTo>
                    <a:pt x="207708" y="19088"/>
                  </a:lnTo>
                  <a:lnTo>
                    <a:pt x="207708" y="143230"/>
                  </a:lnTo>
                  <a:lnTo>
                    <a:pt x="206311" y="161886"/>
                  </a:lnTo>
                  <a:lnTo>
                    <a:pt x="185331" y="208889"/>
                  </a:lnTo>
                  <a:lnTo>
                    <a:pt x="143014" y="234124"/>
                  </a:lnTo>
                  <a:lnTo>
                    <a:pt x="142595" y="234124"/>
                  </a:lnTo>
                  <a:lnTo>
                    <a:pt x="125349" y="235750"/>
                  </a:lnTo>
                  <a:lnTo>
                    <a:pt x="77838" y="221145"/>
                  </a:lnTo>
                  <a:lnTo>
                    <a:pt x="49618" y="180009"/>
                  </a:lnTo>
                  <a:lnTo>
                    <a:pt x="44221" y="143230"/>
                  </a:lnTo>
                  <a:lnTo>
                    <a:pt x="44170" y="142633"/>
                  </a:lnTo>
                  <a:lnTo>
                    <a:pt x="50063" y="104368"/>
                  </a:lnTo>
                  <a:lnTo>
                    <a:pt x="80187" y="64922"/>
                  </a:lnTo>
                  <a:lnTo>
                    <a:pt x="125349" y="51320"/>
                  </a:lnTo>
                  <a:lnTo>
                    <a:pt x="141071" y="52832"/>
                  </a:lnTo>
                  <a:lnTo>
                    <a:pt x="182638" y="75196"/>
                  </a:lnTo>
                  <a:lnTo>
                    <a:pt x="206146" y="122428"/>
                  </a:lnTo>
                  <a:lnTo>
                    <a:pt x="207708" y="143230"/>
                  </a:lnTo>
                  <a:lnTo>
                    <a:pt x="207708" y="19088"/>
                  </a:lnTo>
                  <a:lnTo>
                    <a:pt x="205320" y="19088"/>
                  </a:lnTo>
                  <a:lnTo>
                    <a:pt x="205320" y="54305"/>
                  </a:lnTo>
                  <a:lnTo>
                    <a:pt x="202514" y="51320"/>
                  </a:lnTo>
                  <a:lnTo>
                    <a:pt x="188379" y="36296"/>
                  </a:lnTo>
                  <a:lnTo>
                    <a:pt x="168617" y="23418"/>
                  </a:lnTo>
                  <a:lnTo>
                    <a:pt x="146011" y="15709"/>
                  </a:lnTo>
                  <a:lnTo>
                    <a:pt x="120573" y="13131"/>
                  </a:lnTo>
                  <a:lnTo>
                    <a:pt x="96189" y="15278"/>
                  </a:lnTo>
                  <a:lnTo>
                    <a:pt x="53365" y="32435"/>
                  </a:lnTo>
                  <a:lnTo>
                    <a:pt x="19646" y="66268"/>
                  </a:lnTo>
                  <a:lnTo>
                    <a:pt x="2184" y="113855"/>
                  </a:lnTo>
                  <a:lnTo>
                    <a:pt x="0" y="142633"/>
                  </a:lnTo>
                  <a:lnTo>
                    <a:pt x="2197" y="171958"/>
                  </a:lnTo>
                  <a:lnTo>
                    <a:pt x="19812" y="220306"/>
                  </a:lnTo>
                  <a:lnTo>
                    <a:pt x="53759" y="254469"/>
                  </a:lnTo>
                  <a:lnTo>
                    <a:pt x="96431" y="271780"/>
                  </a:lnTo>
                  <a:lnTo>
                    <a:pt x="120573" y="273939"/>
                  </a:lnTo>
                  <a:lnTo>
                    <a:pt x="145554" y="271335"/>
                  </a:lnTo>
                  <a:lnTo>
                    <a:pt x="168021" y="263499"/>
                  </a:lnTo>
                  <a:lnTo>
                    <a:pt x="187934" y="250444"/>
                  </a:lnTo>
                  <a:lnTo>
                    <a:pt x="201917" y="235750"/>
                  </a:lnTo>
                  <a:lnTo>
                    <a:pt x="205320" y="232168"/>
                  </a:lnTo>
                  <a:lnTo>
                    <a:pt x="205320" y="266776"/>
                  </a:lnTo>
                  <a:lnTo>
                    <a:pt x="248297" y="266776"/>
                  </a:lnTo>
                  <a:lnTo>
                    <a:pt x="248297" y="232168"/>
                  </a:lnTo>
                  <a:lnTo>
                    <a:pt x="248297" y="54305"/>
                  </a:lnTo>
                  <a:lnTo>
                    <a:pt x="248297" y="19088"/>
                  </a:lnTo>
                  <a:close/>
                </a:path>
                <a:path w="826134" h="284479">
                  <a:moveTo>
                    <a:pt x="532460" y="19126"/>
                  </a:moveTo>
                  <a:lnTo>
                    <a:pt x="489483" y="19126"/>
                  </a:lnTo>
                  <a:lnTo>
                    <a:pt x="489483" y="120726"/>
                  </a:lnTo>
                  <a:lnTo>
                    <a:pt x="372503" y="120726"/>
                  </a:lnTo>
                  <a:lnTo>
                    <a:pt x="372503" y="19126"/>
                  </a:lnTo>
                  <a:lnTo>
                    <a:pt x="329526" y="19126"/>
                  </a:lnTo>
                  <a:lnTo>
                    <a:pt x="329526" y="120726"/>
                  </a:lnTo>
                  <a:lnTo>
                    <a:pt x="329526" y="160096"/>
                  </a:lnTo>
                  <a:lnTo>
                    <a:pt x="329526" y="266776"/>
                  </a:lnTo>
                  <a:lnTo>
                    <a:pt x="372503" y="266776"/>
                  </a:lnTo>
                  <a:lnTo>
                    <a:pt x="372503" y="160096"/>
                  </a:lnTo>
                  <a:lnTo>
                    <a:pt x="489483" y="160096"/>
                  </a:lnTo>
                  <a:lnTo>
                    <a:pt x="489483" y="266776"/>
                  </a:lnTo>
                  <a:lnTo>
                    <a:pt x="532460" y="266776"/>
                  </a:lnTo>
                  <a:lnTo>
                    <a:pt x="532460" y="160096"/>
                  </a:lnTo>
                  <a:lnTo>
                    <a:pt x="532460" y="120726"/>
                  </a:lnTo>
                  <a:lnTo>
                    <a:pt x="532460" y="19126"/>
                  </a:lnTo>
                  <a:close/>
                </a:path>
                <a:path w="826134" h="284479">
                  <a:moveTo>
                    <a:pt x="826084" y="0"/>
                  </a:moveTo>
                  <a:lnTo>
                    <a:pt x="656577" y="182626"/>
                  </a:lnTo>
                  <a:lnTo>
                    <a:pt x="656577" y="19088"/>
                  </a:lnTo>
                  <a:lnTo>
                    <a:pt x="613600" y="19088"/>
                  </a:lnTo>
                  <a:lnTo>
                    <a:pt x="613600" y="284099"/>
                  </a:lnTo>
                  <a:lnTo>
                    <a:pt x="783107" y="101460"/>
                  </a:lnTo>
                  <a:lnTo>
                    <a:pt x="783107" y="266776"/>
                  </a:lnTo>
                  <a:lnTo>
                    <a:pt x="826084" y="266776"/>
                  </a:lnTo>
                  <a:lnTo>
                    <a:pt x="8260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" name="object 10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8248166" y="7938951"/>
              <a:ext cx="190999" cy="247688"/>
            </a:xfrm>
            <a:prstGeom prst="rect">
              <a:avLst/>
            </a:prstGeom>
          </p:spPr>
        </p:pic>
        <p:sp>
          <p:nvSpPr>
            <p:cNvPr id="109" name="object 109"/>
            <p:cNvSpPr/>
            <p:nvPr/>
          </p:nvSpPr>
          <p:spPr>
            <a:xfrm>
              <a:off x="990320" y="8649213"/>
              <a:ext cx="1410970" cy="393700"/>
            </a:xfrm>
            <a:custGeom>
              <a:avLst/>
              <a:gdLst/>
              <a:ahLst/>
              <a:cxnLst/>
              <a:rect l="l" t="t" r="r" b="b"/>
              <a:pathLst>
                <a:path w="1410970" h="393700">
                  <a:moveTo>
                    <a:pt x="199339" y="5956"/>
                  </a:moveTo>
                  <a:lnTo>
                    <a:pt x="0" y="5956"/>
                  </a:lnTo>
                  <a:lnTo>
                    <a:pt x="0" y="45326"/>
                  </a:lnTo>
                  <a:lnTo>
                    <a:pt x="0" y="253606"/>
                  </a:lnTo>
                  <a:lnTo>
                    <a:pt x="42976" y="253606"/>
                  </a:lnTo>
                  <a:lnTo>
                    <a:pt x="42976" y="45326"/>
                  </a:lnTo>
                  <a:lnTo>
                    <a:pt x="156375" y="45326"/>
                  </a:lnTo>
                  <a:lnTo>
                    <a:pt x="156375" y="253606"/>
                  </a:lnTo>
                  <a:lnTo>
                    <a:pt x="199339" y="253606"/>
                  </a:lnTo>
                  <a:lnTo>
                    <a:pt x="199339" y="45326"/>
                  </a:lnTo>
                  <a:lnTo>
                    <a:pt x="199339" y="5956"/>
                  </a:lnTo>
                  <a:close/>
                </a:path>
                <a:path w="1410970" h="393700">
                  <a:moveTo>
                    <a:pt x="528789" y="131305"/>
                  </a:moveTo>
                  <a:lnTo>
                    <a:pt x="520661" y="81686"/>
                  </a:lnTo>
                  <a:lnTo>
                    <a:pt x="496265" y="39090"/>
                  </a:lnTo>
                  <a:lnTo>
                    <a:pt x="484619" y="27838"/>
                  </a:lnTo>
                  <a:lnTo>
                    <a:pt x="484619" y="131305"/>
                  </a:lnTo>
                  <a:lnTo>
                    <a:pt x="483260" y="149339"/>
                  </a:lnTo>
                  <a:lnTo>
                    <a:pt x="462534" y="196049"/>
                  </a:lnTo>
                  <a:lnTo>
                    <a:pt x="421347" y="220954"/>
                  </a:lnTo>
                  <a:lnTo>
                    <a:pt x="404050" y="222618"/>
                  </a:lnTo>
                  <a:lnTo>
                    <a:pt x="386422" y="220954"/>
                  </a:lnTo>
                  <a:lnTo>
                    <a:pt x="344055" y="196049"/>
                  </a:lnTo>
                  <a:lnTo>
                    <a:pt x="322605" y="149669"/>
                  </a:lnTo>
                  <a:lnTo>
                    <a:pt x="321094" y="130708"/>
                  </a:lnTo>
                  <a:lnTo>
                    <a:pt x="322630" y="110934"/>
                  </a:lnTo>
                  <a:lnTo>
                    <a:pt x="322656" y="110591"/>
                  </a:lnTo>
                  <a:lnTo>
                    <a:pt x="346163" y="63258"/>
                  </a:lnTo>
                  <a:lnTo>
                    <a:pt x="385216" y="40576"/>
                  </a:lnTo>
                  <a:lnTo>
                    <a:pt x="403453" y="38188"/>
                  </a:lnTo>
                  <a:lnTo>
                    <a:pt x="419087" y="39763"/>
                  </a:lnTo>
                  <a:lnTo>
                    <a:pt x="460146" y="63258"/>
                  </a:lnTo>
                  <a:lnTo>
                    <a:pt x="478434" y="92659"/>
                  </a:lnTo>
                  <a:lnTo>
                    <a:pt x="478510" y="92798"/>
                  </a:lnTo>
                  <a:lnTo>
                    <a:pt x="483006" y="110591"/>
                  </a:lnTo>
                  <a:lnTo>
                    <a:pt x="483095" y="110934"/>
                  </a:lnTo>
                  <a:lnTo>
                    <a:pt x="484581" y="130708"/>
                  </a:lnTo>
                  <a:lnTo>
                    <a:pt x="484619" y="131305"/>
                  </a:lnTo>
                  <a:lnTo>
                    <a:pt x="484619" y="27838"/>
                  </a:lnTo>
                  <a:lnTo>
                    <a:pt x="478561" y="21983"/>
                  </a:lnTo>
                  <a:lnTo>
                    <a:pt x="457987" y="9766"/>
                  </a:lnTo>
                  <a:lnTo>
                    <a:pt x="434848" y="2527"/>
                  </a:lnTo>
                  <a:lnTo>
                    <a:pt x="435546" y="2527"/>
                  </a:lnTo>
                  <a:lnTo>
                    <a:pt x="408228" y="0"/>
                  </a:lnTo>
                  <a:lnTo>
                    <a:pt x="383463" y="2527"/>
                  </a:lnTo>
                  <a:lnTo>
                    <a:pt x="361073" y="10134"/>
                  </a:lnTo>
                  <a:lnTo>
                    <a:pt x="341083" y="22821"/>
                  </a:lnTo>
                  <a:lnTo>
                    <a:pt x="323481" y="40576"/>
                  </a:lnTo>
                  <a:lnTo>
                    <a:pt x="323481" y="5969"/>
                  </a:lnTo>
                  <a:lnTo>
                    <a:pt x="280504" y="5969"/>
                  </a:lnTo>
                  <a:lnTo>
                    <a:pt x="280504" y="393306"/>
                  </a:lnTo>
                  <a:lnTo>
                    <a:pt x="323481" y="393306"/>
                  </a:lnTo>
                  <a:lnTo>
                    <a:pt x="323481" y="219036"/>
                  </a:lnTo>
                  <a:lnTo>
                    <a:pt x="340969" y="237312"/>
                  </a:lnTo>
                  <a:lnTo>
                    <a:pt x="361226" y="250367"/>
                  </a:lnTo>
                  <a:lnTo>
                    <a:pt x="384238" y="258191"/>
                  </a:lnTo>
                  <a:lnTo>
                    <a:pt x="410019" y="260807"/>
                  </a:lnTo>
                  <a:lnTo>
                    <a:pt x="435787" y="258432"/>
                  </a:lnTo>
                  <a:lnTo>
                    <a:pt x="479069" y="239496"/>
                  </a:lnTo>
                  <a:lnTo>
                    <a:pt x="510654" y="202971"/>
                  </a:lnTo>
                  <a:lnTo>
                    <a:pt x="526770" y="157162"/>
                  </a:lnTo>
                  <a:lnTo>
                    <a:pt x="528789" y="131305"/>
                  </a:lnTo>
                  <a:close/>
                </a:path>
                <a:path w="1410970" h="393700">
                  <a:moveTo>
                    <a:pt x="841527" y="130695"/>
                  </a:moveTo>
                  <a:lnTo>
                    <a:pt x="832205" y="78930"/>
                  </a:lnTo>
                  <a:lnTo>
                    <a:pt x="805218" y="38176"/>
                  </a:lnTo>
                  <a:lnTo>
                    <a:pt x="797369" y="31407"/>
                  </a:lnTo>
                  <a:lnTo>
                    <a:pt x="797369" y="130695"/>
                  </a:lnTo>
                  <a:lnTo>
                    <a:pt x="795756" y="151028"/>
                  </a:lnTo>
                  <a:lnTo>
                    <a:pt x="771702" y="198132"/>
                  </a:lnTo>
                  <a:lnTo>
                    <a:pt x="727494" y="221081"/>
                  </a:lnTo>
                  <a:lnTo>
                    <a:pt x="710234" y="222605"/>
                  </a:lnTo>
                  <a:lnTo>
                    <a:pt x="692950" y="221081"/>
                  </a:lnTo>
                  <a:lnTo>
                    <a:pt x="648754" y="198132"/>
                  </a:lnTo>
                  <a:lnTo>
                    <a:pt x="624687" y="151028"/>
                  </a:lnTo>
                  <a:lnTo>
                    <a:pt x="623087" y="130695"/>
                  </a:lnTo>
                  <a:lnTo>
                    <a:pt x="624674" y="110350"/>
                  </a:lnTo>
                  <a:lnTo>
                    <a:pt x="648449" y="62941"/>
                  </a:lnTo>
                  <a:lnTo>
                    <a:pt x="692708" y="39725"/>
                  </a:lnTo>
                  <a:lnTo>
                    <a:pt x="710234" y="38176"/>
                  </a:lnTo>
                  <a:lnTo>
                    <a:pt x="727964" y="39725"/>
                  </a:lnTo>
                  <a:lnTo>
                    <a:pt x="727798" y="39725"/>
                  </a:lnTo>
                  <a:lnTo>
                    <a:pt x="744016" y="44373"/>
                  </a:lnTo>
                  <a:lnTo>
                    <a:pt x="783094" y="76085"/>
                  </a:lnTo>
                  <a:lnTo>
                    <a:pt x="797369" y="130695"/>
                  </a:lnTo>
                  <a:lnTo>
                    <a:pt x="797369" y="31407"/>
                  </a:lnTo>
                  <a:lnTo>
                    <a:pt x="784364" y="20802"/>
                  </a:lnTo>
                  <a:lnTo>
                    <a:pt x="762076" y="9245"/>
                  </a:lnTo>
                  <a:lnTo>
                    <a:pt x="737362" y="2311"/>
                  </a:lnTo>
                  <a:lnTo>
                    <a:pt x="710234" y="0"/>
                  </a:lnTo>
                  <a:lnTo>
                    <a:pt x="683082" y="2311"/>
                  </a:lnTo>
                  <a:lnTo>
                    <a:pt x="636079" y="20802"/>
                  </a:lnTo>
                  <a:lnTo>
                    <a:pt x="599897" y="56730"/>
                  </a:lnTo>
                  <a:lnTo>
                    <a:pt x="581253" y="103581"/>
                  </a:lnTo>
                  <a:lnTo>
                    <a:pt x="578929" y="130695"/>
                  </a:lnTo>
                  <a:lnTo>
                    <a:pt x="581253" y="157556"/>
                  </a:lnTo>
                  <a:lnTo>
                    <a:pt x="599897" y="204101"/>
                  </a:lnTo>
                  <a:lnTo>
                    <a:pt x="636079" y="239991"/>
                  </a:lnTo>
                  <a:lnTo>
                    <a:pt x="683082" y="258495"/>
                  </a:lnTo>
                  <a:lnTo>
                    <a:pt x="710234" y="260807"/>
                  </a:lnTo>
                  <a:lnTo>
                    <a:pt x="737362" y="258495"/>
                  </a:lnTo>
                  <a:lnTo>
                    <a:pt x="762076" y="251561"/>
                  </a:lnTo>
                  <a:lnTo>
                    <a:pt x="784364" y="239991"/>
                  </a:lnTo>
                  <a:lnTo>
                    <a:pt x="804227" y="223812"/>
                  </a:lnTo>
                  <a:lnTo>
                    <a:pt x="805218" y="222605"/>
                  </a:lnTo>
                  <a:lnTo>
                    <a:pt x="820547" y="204101"/>
                  </a:lnTo>
                  <a:lnTo>
                    <a:pt x="832205" y="182016"/>
                  </a:lnTo>
                  <a:lnTo>
                    <a:pt x="839203" y="157556"/>
                  </a:lnTo>
                  <a:lnTo>
                    <a:pt x="841527" y="130695"/>
                  </a:lnTo>
                  <a:close/>
                </a:path>
                <a:path w="1410970" h="393700">
                  <a:moveTo>
                    <a:pt x="1136357" y="214261"/>
                  </a:moveTo>
                  <a:lnTo>
                    <a:pt x="1099362" y="214261"/>
                  </a:lnTo>
                  <a:lnTo>
                    <a:pt x="1099362" y="45351"/>
                  </a:lnTo>
                  <a:lnTo>
                    <a:pt x="1099362" y="5956"/>
                  </a:lnTo>
                  <a:lnTo>
                    <a:pt x="1056386" y="5956"/>
                  </a:lnTo>
                  <a:lnTo>
                    <a:pt x="1056386" y="45351"/>
                  </a:lnTo>
                  <a:lnTo>
                    <a:pt x="1056386" y="214261"/>
                  </a:lnTo>
                  <a:lnTo>
                    <a:pt x="938212" y="214261"/>
                  </a:lnTo>
                  <a:lnTo>
                    <a:pt x="951268" y="199669"/>
                  </a:lnTo>
                  <a:lnTo>
                    <a:pt x="960589" y="182181"/>
                  </a:lnTo>
                  <a:lnTo>
                    <a:pt x="966190" y="161772"/>
                  </a:lnTo>
                  <a:lnTo>
                    <a:pt x="968057" y="138455"/>
                  </a:lnTo>
                  <a:lnTo>
                    <a:pt x="968057" y="45351"/>
                  </a:lnTo>
                  <a:lnTo>
                    <a:pt x="1056386" y="45351"/>
                  </a:lnTo>
                  <a:lnTo>
                    <a:pt x="1056386" y="5956"/>
                  </a:lnTo>
                  <a:lnTo>
                    <a:pt x="925080" y="5956"/>
                  </a:lnTo>
                  <a:lnTo>
                    <a:pt x="925080" y="116370"/>
                  </a:lnTo>
                  <a:lnTo>
                    <a:pt x="924445" y="137261"/>
                  </a:lnTo>
                  <a:lnTo>
                    <a:pt x="914933" y="182029"/>
                  </a:lnTo>
                  <a:lnTo>
                    <a:pt x="883488" y="212026"/>
                  </a:lnTo>
                  <a:lnTo>
                    <a:pt x="868972" y="214261"/>
                  </a:lnTo>
                  <a:lnTo>
                    <a:pt x="868972" y="319290"/>
                  </a:lnTo>
                  <a:lnTo>
                    <a:pt x="908367" y="319290"/>
                  </a:lnTo>
                  <a:lnTo>
                    <a:pt x="908367" y="253657"/>
                  </a:lnTo>
                  <a:lnTo>
                    <a:pt x="1096975" y="253657"/>
                  </a:lnTo>
                  <a:lnTo>
                    <a:pt x="1096975" y="319290"/>
                  </a:lnTo>
                  <a:lnTo>
                    <a:pt x="1136357" y="319290"/>
                  </a:lnTo>
                  <a:lnTo>
                    <a:pt x="1136357" y="253657"/>
                  </a:lnTo>
                  <a:lnTo>
                    <a:pt x="1136357" y="214261"/>
                  </a:lnTo>
                  <a:close/>
                </a:path>
                <a:path w="1410970" h="393700">
                  <a:moveTo>
                    <a:pt x="1410906" y="5956"/>
                  </a:moveTo>
                  <a:lnTo>
                    <a:pt x="1363167" y="5956"/>
                  </a:lnTo>
                  <a:lnTo>
                    <a:pt x="1282585" y="183222"/>
                  </a:lnTo>
                  <a:lnTo>
                    <a:pt x="1194854" y="5956"/>
                  </a:lnTo>
                  <a:lnTo>
                    <a:pt x="1145908" y="5956"/>
                  </a:lnTo>
                  <a:lnTo>
                    <a:pt x="1259903" y="230365"/>
                  </a:lnTo>
                  <a:lnTo>
                    <a:pt x="1179931" y="393306"/>
                  </a:lnTo>
                  <a:lnTo>
                    <a:pt x="1227683" y="393306"/>
                  </a:lnTo>
                  <a:lnTo>
                    <a:pt x="1410906" y="59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0" name="object 11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446574" y="8655160"/>
              <a:ext cx="414217" cy="247688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2890609" y="8504777"/>
              <a:ext cx="2631440" cy="464184"/>
            </a:xfrm>
            <a:custGeom>
              <a:avLst/>
              <a:gdLst/>
              <a:ahLst/>
              <a:cxnLst/>
              <a:rect l="l" t="t" r="r" b="b"/>
              <a:pathLst>
                <a:path w="2631440" h="464184">
                  <a:moveTo>
                    <a:pt x="248297" y="150393"/>
                  </a:moveTo>
                  <a:lnTo>
                    <a:pt x="207708" y="150393"/>
                  </a:lnTo>
                  <a:lnTo>
                    <a:pt x="207708" y="274535"/>
                  </a:lnTo>
                  <a:lnTo>
                    <a:pt x="206311" y="293192"/>
                  </a:lnTo>
                  <a:lnTo>
                    <a:pt x="185331" y="340182"/>
                  </a:lnTo>
                  <a:lnTo>
                    <a:pt x="143014" y="365417"/>
                  </a:lnTo>
                  <a:lnTo>
                    <a:pt x="142595" y="365417"/>
                  </a:lnTo>
                  <a:lnTo>
                    <a:pt x="125349" y="367042"/>
                  </a:lnTo>
                  <a:lnTo>
                    <a:pt x="77838" y="352437"/>
                  </a:lnTo>
                  <a:lnTo>
                    <a:pt x="49618" y="311315"/>
                  </a:lnTo>
                  <a:lnTo>
                    <a:pt x="44221" y="274535"/>
                  </a:lnTo>
                  <a:lnTo>
                    <a:pt x="44170" y="273939"/>
                  </a:lnTo>
                  <a:lnTo>
                    <a:pt x="50063" y="235661"/>
                  </a:lnTo>
                  <a:lnTo>
                    <a:pt x="80187" y="196215"/>
                  </a:lnTo>
                  <a:lnTo>
                    <a:pt x="125349" y="182613"/>
                  </a:lnTo>
                  <a:lnTo>
                    <a:pt x="141071" y="184124"/>
                  </a:lnTo>
                  <a:lnTo>
                    <a:pt x="182638" y="206489"/>
                  </a:lnTo>
                  <a:lnTo>
                    <a:pt x="206146" y="253720"/>
                  </a:lnTo>
                  <a:lnTo>
                    <a:pt x="207708" y="274535"/>
                  </a:lnTo>
                  <a:lnTo>
                    <a:pt x="207708" y="150393"/>
                  </a:lnTo>
                  <a:lnTo>
                    <a:pt x="205320" y="150393"/>
                  </a:lnTo>
                  <a:lnTo>
                    <a:pt x="205320" y="185597"/>
                  </a:lnTo>
                  <a:lnTo>
                    <a:pt x="202514" y="182613"/>
                  </a:lnTo>
                  <a:lnTo>
                    <a:pt x="188379" y="167589"/>
                  </a:lnTo>
                  <a:lnTo>
                    <a:pt x="168617" y="154724"/>
                  </a:lnTo>
                  <a:lnTo>
                    <a:pt x="146011" y="147002"/>
                  </a:lnTo>
                  <a:lnTo>
                    <a:pt x="120573" y="144437"/>
                  </a:lnTo>
                  <a:lnTo>
                    <a:pt x="96189" y="146570"/>
                  </a:lnTo>
                  <a:lnTo>
                    <a:pt x="53365" y="163728"/>
                  </a:lnTo>
                  <a:lnTo>
                    <a:pt x="19646" y="197561"/>
                  </a:lnTo>
                  <a:lnTo>
                    <a:pt x="2184" y="245160"/>
                  </a:lnTo>
                  <a:lnTo>
                    <a:pt x="0" y="273939"/>
                  </a:lnTo>
                  <a:lnTo>
                    <a:pt x="2197" y="303263"/>
                  </a:lnTo>
                  <a:lnTo>
                    <a:pt x="19812" y="351599"/>
                  </a:lnTo>
                  <a:lnTo>
                    <a:pt x="53759" y="385762"/>
                  </a:lnTo>
                  <a:lnTo>
                    <a:pt x="96431" y="403072"/>
                  </a:lnTo>
                  <a:lnTo>
                    <a:pt x="120573" y="405244"/>
                  </a:lnTo>
                  <a:lnTo>
                    <a:pt x="145554" y="402628"/>
                  </a:lnTo>
                  <a:lnTo>
                    <a:pt x="168021" y="394804"/>
                  </a:lnTo>
                  <a:lnTo>
                    <a:pt x="187934" y="381749"/>
                  </a:lnTo>
                  <a:lnTo>
                    <a:pt x="201917" y="367042"/>
                  </a:lnTo>
                  <a:lnTo>
                    <a:pt x="205320" y="363461"/>
                  </a:lnTo>
                  <a:lnTo>
                    <a:pt x="205320" y="398081"/>
                  </a:lnTo>
                  <a:lnTo>
                    <a:pt x="248297" y="398081"/>
                  </a:lnTo>
                  <a:lnTo>
                    <a:pt x="248297" y="363461"/>
                  </a:lnTo>
                  <a:lnTo>
                    <a:pt x="248297" y="185597"/>
                  </a:lnTo>
                  <a:lnTo>
                    <a:pt x="248297" y="150393"/>
                  </a:lnTo>
                  <a:close/>
                </a:path>
                <a:path w="2631440" h="464184">
                  <a:moveTo>
                    <a:pt x="386753" y="366242"/>
                  </a:moveTo>
                  <a:lnTo>
                    <a:pt x="383781" y="359283"/>
                  </a:lnTo>
                  <a:lnTo>
                    <a:pt x="371830" y="347345"/>
                  </a:lnTo>
                  <a:lnTo>
                    <a:pt x="364871" y="344360"/>
                  </a:lnTo>
                  <a:lnTo>
                    <a:pt x="348945" y="344360"/>
                  </a:lnTo>
                  <a:lnTo>
                    <a:pt x="341985" y="347345"/>
                  </a:lnTo>
                  <a:lnTo>
                    <a:pt x="330047" y="359283"/>
                  </a:lnTo>
                  <a:lnTo>
                    <a:pt x="327075" y="366242"/>
                  </a:lnTo>
                  <a:lnTo>
                    <a:pt x="327075" y="382168"/>
                  </a:lnTo>
                  <a:lnTo>
                    <a:pt x="330047" y="389128"/>
                  </a:lnTo>
                  <a:lnTo>
                    <a:pt x="336016" y="395097"/>
                  </a:lnTo>
                  <a:lnTo>
                    <a:pt x="341985" y="401066"/>
                  </a:lnTo>
                  <a:lnTo>
                    <a:pt x="348945" y="404050"/>
                  </a:lnTo>
                  <a:lnTo>
                    <a:pt x="364871" y="404050"/>
                  </a:lnTo>
                  <a:lnTo>
                    <a:pt x="371830" y="401066"/>
                  </a:lnTo>
                  <a:lnTo>
                    <a:pt x="383781" y="389128"/>
                  </a:lnTo>
                  <a:lnTo>
                    <a:pt x="386753" y="382168"/>
                  </a:lnTo>
                  <a:lnTo>
                    <a:pt x="386753" y="366242"/>
                  </a:lnTo>
                  <a:close/>
                </a:path>
                <a:path w="2631440" h="464184">
                  <a:moveTo>
                    <a:pt x="898245" y="0"/>
                  </a:moveTo>
                  <a:lnTo>
                    <a:pt x="655929" y="0"/>
                  </a:lnTo>
                  <a:lnTo>
                    <a:pt x="655929" y="237540"/>
                  </a:lnTo>
                  <a:lnTo>
                    <a:pt x="655777" y="262445"/>
                  </a:lnTo>
                  <a:lnTo>
                    <a:pt x="651751" y="304025"/>
                  </a:lnTo>
                  <a:lnTo>
                    <a:pt x="633247" y="344373"/>
                  </a:lnTo>
                  <a:lnTo>
                    <a:pt x="594448" y="359879"/>
                  </a:lnTo>
                  <a:lnTo>
                    <a:pt x="587679" y="359879"/>
                  </a:lnTo>
                  <a:lnTo>
                    <a:pt x="580313" y="358698"/>
                  </a:lnTo>
                  <a:lnTo>
                    <a:pt x="572363" y="356298"/>
                  </a:lnTo>
                  <a:lnTo>
                    <a:pt x="572363" y="398094"/>
                  </a:lnTo>
                  <a:lnTo>
                    <a:pt x="581914" y="400469"/>
                  </a:lnTo>
                  <a:lnTo>
                    <a:pt x="589864" y="401662"/>
                  </a:lnTo>
                  <a:lnTo>
                    <a:pt x="596239" y="401662"/>
                  </a:lnTo>
                  <a:lnTo>
                    <a:pt x="649960" y="388239"/>
                  </a:lnTo>
                  <a:lnTo>
                    <a:pt x="679424" y="359816"/>
                  </a:lnTo>
                  <a:lnTo>
                    <a:pt x="696874" y="314388"/>
                  </a:lnTo>
                  <a:lnTo>
                    <a:pt x="700049" y="268592"/>
                  </a:lnTo>
                  <a:lnTo>
                    <a:pt x="700087" y="41770"/>
                  </a:lnTo>
                  <a:lnTo>
                    <a:pt x="854075" y="41770"/>
                  </a:lnTo>
                  <a:lnTo>
                    <a:pt x="854075" y="398094"/>
                  </a:lnTo>
                  <a:lnTo>
                    <a:pt x="898245" y="398094"/>
                  </a:lnTo>
                  <a:lnTo>
                    <a:pt x="898245" y="0"/>
                  </a:lnTo>
                  <a:close/>
                </a:path>
                <a:path w="2631440" h="464184">
                  <a:moveTo>
                    <a:pt x="1336319" y="275132"/>
                  </a:moveTo>
                  <a:lnTo>
                    <a:pt x="1333995" y="248018"/>
                  </a:lnTo>
                  <a:lnTo>
                    <a:pt x="1327061" y="223367"/>
                  </a:lnTo>
                  <a:lnTo>
                    <a:pt x="1315504" y="201168"/>
                  </a:lnTo>
                  <a:lnTo>
                    <a:pt x="1300302" y="182613"/>
                  </a:lnTo>
                  <a:lnTo>
                    <a:pt x="1299324" y="181419"/>
                  </a:lnTo>
                  <a:lnTo>
                    <a:pt x="1292148" y="175552"/>
                  </a:lnTo>
                  <a:lnTo>
                    <a:pt x="1292148" y="275132"/>
                  </a:lnTo>
                  <a:lnTo>
                    <a:pt x="1290548" y="295465"/>
                  </a:lnTo>
                  <a:lnTo>
                    <a:pt x="1266482" y="342569"/>
                  </a:lnTo>
                  <a:lnTo>
                    <a:pt x="1222222" y="365531"/>
                  </a:lnTo>
                  <a:lnTo>
                    <a:pt x="1205014" y="367042"/>
                  </a:lnTo>
                  <a:lnTo>
                    <a:pt x="1188046" y="365531"/>
                  </a:lnTo>
                  <a:lnTo>
                    <a:pt x="1144727" y="342874"/>
                  </a:lnTo>
                  <a:lnTo>
                    <a:pt x="1121232" y="295706"/>
                  </a:lnTo>
                  <a:lnTo>
                    <a:pt x="1120902" y="291249"/>
                  </a:lnTo>
                  <a:lnTo>
                    <a:pt x="1119670" y="275132"/>
                  </a:lnTo>
                  <a:lnTo>
                    <a:pt x="1125855" y="236715"/>
                  </a:lnTo>
                  <a:lnTo>
                    <a:pt x="1157478" y="196570"/>
                  </a:lnTo>
                  <a:lnTo>
                    <a:pt x="1205014" y="182613"/>
                  </a:lnTo>
                  <a:lnTo>
                    <a:pt x="1222527" y="184162"/>
                  </a:lnTo>
                  <a:lnTo>
                    <a:pt x="1266786" y="207378"/>
                  </a:lnTo>
                  <a:lnTo>
                    <a:pt x="1290561" y="254787"/>
                  </a:lnTo>
                  <a:lnTo>
                    <a:pt x="1292148" y="275132"/>
                  </a:lnTo>
                  <a:lnTo>
                    <a:pt x="1292148" y="175552"/>
                  </a:lnTo>
                  <a:lnTo>
                    <a:pt x="1279537" y="165239"/>
                  </a:lnTo>
                  <a:lnTo>
                    <a:pt x="1257236" y="153682"/>
                  </a:lnTo>
                  <a:lnTo>
                    <a:pt x="1232395" y="146748"/>
                  </a:lnTo>
                  <a:lnTo>
                    <a:pt x="1205014" y="144437"/>
                  </a:lnTo>
                  <a:lnTo>
                    <a:pt x="1177226" y="146748"/>
                  </a:lnTo>
                  <a:lnTo>
                    <a:pt x="1130376" y="165239"/>
                  </a:lnTo>
                  <a:lnTo>
                    <a:pt x="1098931" y="196570"/>
                  </a:lnTo>
                  <a:lnTo>
                    <a:pt x="1082205" y="231787"/>
                  </a:lnTo>
                  <a:lnTo>
                    <a:pt x="1077887" y="251853"/>
                  </a:lnTo>
                  <a:lnTo>
                    <a:pt x="1033132" y="251853"/>
                  </a:lnTo>
                  <a:lnTo>
                    <a:pt x="1033132" y="150393"/>
                  </a:lnTo>
                  <a:lnTo>
                    <a:pt x="990142" y="150393"/>
                  </a:lnTo>
                  <a:lnTo>
                    <a:pt x="990142" y="398081"/>
                  </a:lnTo>
                  <a:lnTo>
                    <a:pt x="1033132" y="398081"/>
                  </a:lnTo>
                  <a:lnTo>
                    <a:pt x="1033132" y="291249"/>
                  </a:lnTo>
                  <a:lnTo>
                    <a:pt x="1075499" y="291249"/>
                  </a:lnTo>
                  <a:lnTo>
                    <a:pt x="1092288" y="343281"/>
                  </a:lnTo>
                  <a:lnTo>
                    <a:pt x="1123213" y="379056"/>
                  </a:lnTo>
                  <a:lnTo>
                    <a:pt x="1174242" y="402336"/>
                  </a:lnTo>
                  <a:lnTo>
                    <a:pt x="1205014" y="405244"/>
                  </a:lnTo>
                  <a:lnTo>
                    <a:pt x="1232154" y="402932"/>
                  </a:lnTo>
                  <a:lnTo>
                    <a:pt x="1256868" y="395998"/>
                  </a:lnTo>
                  <a:lnTo>
                    <a:pt x="1279156" y="384429"/>
                  </a:lnTo>
                  <a:lnTo>
                    <a:pt x="1299019" y="368249"/>
                  </a:lnTo>
                  <a:lnTo>
                    <a:pt x="1300010" y="367042"/>
                  </a:lnTo>
                  <a:lnTo>
                    <a:pt x="1315339" y="348538"/>
                  </a:lnTo>
                  <a:lnTo>
                    <a:pt x="1326984" y="326453"/>
                  </a:lnTo>
                  <a:lnTo>
                    <a:pt x="1333982" y="301993"/>
                  </a:lnTo>
                  <a:lnTo>
                    <a:pt x="1336319" y="275132"/>
                  </a:lnTo>
                  <a:close/>
                </a:path>
                <a:path w="2631440" h="464184">
                  <a:moveTo>
                    <a:pt x="1631137" y="358698"/>
                  </a:moveTo>
                  <a:lnTo>
                    <a:pt x="1594142" y="358698"/>
                  </a:lnTo>
                  <a:lnTo>
                    <a:pt x="1594142" y="189788"/>
                  </a:lnTo>
                  <a:lnTo>
                    <a:pt x="1594142" y="150393"/>
                  </a:lnTo>
                  <a:lnTo>
                    <a:pt x="1551165" y="150393"/>
                  </a:lnTo>
                  <a:lnTo>
                    <a:pt x="1551165" y="189788"/>
                  </a:lnTo>
                  <a:lnTo>
                    <a:pt x="1551165" y="358698"/>
                  </a:lnTo>
                  <a:lnTo>
                    <a:pt x="1432991" y="358698"/>
                  </a:lnTo>
                  <a:lnTo>
                    <a:pt x="1446047" y="344106"/>
                  </a:lnTo>
                  <a:lnTo>
                    <a:pt x="1455369" y="326618"/>
                  </a:lnTo>
                  <a:lnTo>
                    <a:pt x="1460969" y="306209"/>
                  </a:lnTo>
                  <a:lnTo>
                    <a:pt x="1462836" y="282892"/>
                  </a:lnTo>
                  <a:lnTo>
                    <a:pt x="1462836" y="189788"/>
                  </a:lnTo>
                  <a:lnTo>
                    <a:pt x="1551165" y="189788"/>
                  </a:lnTo>
                  <a:lnTo>
                    <a:pt x="1551165" y="150393"/>
                  </a:lnTo>
                  <a:lnTo>
                    <a:pt x="1419860" y="150393"/>
                  </a:lnTo>
                  <a:lnTo>
                    <a:pt x="1419860" y="260807"/>
                  </a:lnTo>
                  <a:lnTo>
                    <a:pt x="1419225" y="281698"/>
                  </a:lnTo>
                  <a:lnTo>
                    <a:pt x="1409712" y="326466"/>
                  </a:lnTo>
                  <a:lnTo>
                    <a:pt x="1378267" y="356463"/>
                  </a:lnTo>
                  <a:lnTo>
                    <a:pt x="1363764" y="358698"/>
                  </a:lnTo>
                  <a:lnTo>
                    <a:pt x="1363764" y="463727"/>
                  </a:lnTo>
                  <a:lnTo>
                    <a:pt x="1403146" y="463727"/>
                  </a:lnTo>
                  <a:lnTo>
                    <a:pt x="1403146" y="398094"/>
                  </a:lnTo>
                  <a:lnTo>
                    <a:pt x="1591754" y="398094"/>
                  </a:lnTo>
                  <a:lnTo>
                    <a:pt x="1591754" y="463727"/>
                  </a:lnTo>
                  <a:lnTo>
                    <a:pt x="1631137" y="463727"/>
                  </a:lnTo>
                  <a:lnTo>
                    <a:pt x="1631137" y="398094"/>
                  </a:lnTo>
                  <a:lnTo>
                    <a:pt x="1631137" y="358698"/>
                  </a:lnTo>
                  <a:close/>
                </a:path>
                <a:path w="2631440" h="464184">
                  <a:moveTo>
                    <a:pt x="1888972" y="131305"/>
                  </a:moveTo>
                  <a:lnTo>
                    <a:pt x="1719478" y="313918"/>
                  </a:lnTo>
                  <a:lnTo>
                    <a:pt x="1719478" y="150393"/>
                  </a:lnTo>
                  <a:lnTo>
                    <a:pt x="1676501" y="150393"/>
                  </a:lnTo>
                  <a:lnTo>
                    <a:pt x="1676501" y="415391"/>
                  </a:lnTo>
                  <a:lnTo>
                    <a:pt x="1846008" y="232752"/>
                  </a:lnTo>
                  <a:lnTo>
                    <a:pt x="1846008" y="398081"/>
                  </a:lnTo>
                  <a:lnTo>
                    <a:pt x="1888972" y="398081"/>
                  </a:lnTo>
                  <a:lnTo>
                    <a:pt x="1888972" y="131305"/>
                  </a:lnTo>
                  <a:close/>
                </a:path>
                <a:path w="2631440" h="464184">
                  <a:moveTo>
                    <a:pt x="2338374" y="358698"/>
                  </a:moveTo>
                  <a:lnTo>
                    <a:pt x="2301367" y="358698"/>
                  </a:lnTo>
                  <a:lnTo>
                    <a:pt x="2301367" y="189788"/>
                  </a:lnTo>
                  <a:lnTo>
                    <a:pt x="2301367" y="150393"/>
                  </a:lnTo>
                  <a:lnTo>
                    <a:pt x="2258403" y="150393"/>
                  </a:lnTo>
                  <a:lnTo>
                    <a:pt x="2258403" y="189788"/>
                  </a:lnTo>
                  <a:lnTo>
                    <a:pt x="2258403" y="358698"/>
                  </a:lnTo>
                  <a:lnTo>
                    <a:pt x="2140229" y="358698"/>
                  </a:lnTo>
                  <a:lnTo>
                    <a:pt x="2153272" y="344106"/>
                  </a:lnTo>
                  <a:lnTo>
                    <a:pt x="2162606" y="326618"/>
                  </a:lnTo>
                  <a:lnTo>
                    <a:pt x="2168207" y="306209"/>
                  </a:lnTo>
                  <a:lnTo>
                    <a:pt x="2170074" y="282892"/>
                  </a:lnTo>
                  <a:lnTo>
                    <a:pt x="2170074" y="189788"/>
                  </a:lnTo>
                  <a:lnTo>
                    <a:pt x="2258403" y="189788"/>
                  </a:lnTo>
                  <a:lnTo>
                    <a:pt x="2258403" y="150393"/>
                  </a:lnTo>
                  <a:lnTo>
                    <a:pt x="2127097" y="150393"/>
                  </a:lnTo>
                  <a:lnTo>
                    <a:pt x="2127097" y="260807"/>
                  </a:lnTo>
                  <a:lnTo>
                    <a:pt x="2126462" y="281698"/>
                  </a:lnTo>
                  <a:lnTo>
                    <a:pt x="2116950" y="326466"/>
                  </a:lnTo>
                  <a:lnTo>
                    <a:pt x="2085505" y="356463"/>
                  </a:lnTo>
                  <a:lnTo>
                    <a:pt x="2070989" y="358698"/>
                  </a:lnTo>
                  <a:lnTo>
                    <a:pt x="2070989" y="463727"/>
                  </a:lnTo>
                  <a:lnTo>
                    <a:pt x="2110384" y="463727"/>
                  </a:lnTo>
                  <a:lnTo>
                    <a:pt x="2110384" y="398094"/>
                  </a:lnTo>
                  <a:lnTo>
                    <a:pt x="2298992" y="398094"/>
                  </a:lnTo>
                  <a:lnTo>
                    <a:pt x="2298992" y="463727"/>
                  </a:lnTo>
                  <a:lnTo>
                    <a:pt x="2338374" y="463727"/>
                  </a:lnTo>
                  <a:lnTo>
                    <a:pt x="2338374" y="398094"/>
                  </a:lnTo>
                  <a:lnTo>
                    <a:pt x="2338374" y="358698"/>
                  </a:lnTo>
                  <a:close/>
                </a:path>
                <a:path w="2631440" h="464184">
                  <a:moveTo>
                    <a:pt x="2630830" y="275132"/>
                  </a:moveTo>
                  <a:lnTo>
                    <a:pt x="2621496" y="223367"/>
                  </a:lnTo>
                  <a:lnTo>
                    <a:pt x="2594508" y="182613"/>
                  </a:lnTo>
                  <a:lnTo>
                    <a:pt x="2586659" y="175844"/>
                  </a:lnTo>
                  <a:lnTo>
                    <a:pt x="2586659" y="275132"/>
                  </a:lnTo>
                  <a:lnTo>
                    <a:pt x="2585059" y="295465"/>
                  </a:lnTo>
                  <a:lnTo>
                    <a:pt x="2560993" y="342569"/>
                  </a:lnTo>
                  <a:lnTo>
                    <a:pt x="2516797" y="365518"/>
                  </a:lnTo>
                  <a:lnTo>
                    <a:pt x="2499525" y="367042"/>
                  </a:lnTo>
                  <a:lnTo>
                    <a:pt x="2482253" y="365518"/>
                  </a:lnTo>
                  <a:lnTo>
                    <a:pt x="2438044" y="342569"/>
                  </a:lnTo>
                  <a:lnTo>
                    <a:pt x="2413990" y="295465"/>
                  </a:lnTo>
                  <a:lnTo>
                    <a:pt x="2412390" y="275132"/>
                  </a:lnTo>
                  <a:lnTo>
                    <a:pt x="2413965" y="254787"/>
                  </a:lnTo>
                  <a:lnTo>
                    <a:pt x="2437752" y="207378"/>
                  </a:lnTo>
                  <a:lnTo>
                    <a:pt x="2482011" y="184162"/>
                  </a:lnTo>
                  <a:lnTo>
                    <a:pt x="2499525" y="182613"/>
                  </a:lnTo>
                  <a:lnTo>
                    <a:pt x="2517102" y="184162"/>
                  </a:lnTo>
                  <a:lnTo>
                    <a:pt x="2561298" y="207086"/>
                  </a:lnTo>
                  <a:lnTo>
                    <a:pt x="2585072" y="254546"/>
                  </a:lnTo>
                  <a:lnTo>
                    <a:pt x="2586659" y="275132"/>
                  </a:lnTo>
                  <a:lnTo>
                    <a:pt x="2586659" y="175844"/>
                  </a:lnTo>
                  <a:lnTo>
                    <a:pt x="2573655" y="165239"/>
                  </a:lnTo>
                  <a:lnTo>
                    <a:pt x="2551366" y="153682"/>
                  </a:lnTo>
                  <a:lnTo>
                    <a:pt x="2526665" y="146748"/>
                  </a:lnTo>
                  <a:lnTo>
                    <a:pt x="2499525" y="144437"/>
                  </a:lnTo>
                  <a:lnTo>
                    <a:pt x="2472385" y="146748"/>
                  </a:lnTo>
                  <a:lnTo>
                    <a:pt x="2425382" y="165239"/>
                  </a:lnTo>
                  <a:lnTo>
                    <a:pt x="2389200" y="201168"/>
                  </a:lnTo>
                  <a:lnTo>
                    <a:pt x="2370544" y="248018"/>
                  </a:lnTo>
                  <a:lnTo>
                    <a:pt x="2368219" y="275132"/>
                  </a:lnTo>
                  <a:lnTo>
                    <a:pt x="2370544" y="301993"/>
                  </a:lnTo>
                  <a:lnTo>
                    <a:pt x="2389200" y="348538"/>
                  </a:lnTo>
                  <a:lnTo>
                    <a:pt x="2425382" y="384429"/>
                  </a:lnTo>
                  <a:lnTo>
                    <a:pt x="2472385" y="402932"/>
                  </a:lnTo>
                  <a:lnTo>
                    <a:pt x="2499525" y="405244"/>
                  </a:lnTo>
                  <a:lnTo>
                    <a:pt x="2526665" y="402932"/>
                  </a:lnTo>
                  <a:lnTo>
                    <a:pt x="2573655" y="384429"/>
                  </a:lnTo>
                  <a:lnTo>
                    <a:pt x="2609837" y="348538"/>
                  </a:lnTo>
                  <a:lnTo>
                    <a:pt x="2628493" y="301993"/>
                  </a:lnTo>
                  <a:lnTo>
                    <a:pt x="2630830" y="27513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" name="object 1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587086" y="8655160"/>
              <a:ext cx="190988" cy="247688"/>
            </a:xfrm>
            <a:prstGeom prst="rect">
              <a:avLst/>
            </a:prstGeom>
          </p:spPr>
        </p:pic>
        <p:sp>
          <p:nvSpPr>
            <p:cNvPr id="113" name="object 113"/>
            <p:cNvSpPr/>
            <p:nvPr/>
          </p:nvSpPr>
          <p:spPr>
            <a:xfrm>
              <a:off x="5828195" y="8649213"/>
              <a:ext cx="551180" cy="393700"/>
            </a:xfrm>
            <a:custGeom>
              <a:avLst/>
              <a:gdLst/>
              <a:ahLst/>
              <a:cxnLst/>
              <a:rect l="l" t="t" r="r" b="b"/>
              <a:pathLst>
                <a:path w="551179" h="393700">
                  <a:moveTo>
                    <a:pt x="236956" y="138455"/>
                  </a:moveTo>
                  <a:lnTo>
                    <a:pt x="236169" y="111150"/>
                  </a:lnTo>
                  <a:lnTo>
                    <a:pt x="234734" y="102654"/>
                  </a:lnTo>
                  <a:lnTo>
                    <a:pt x="232029" y="86537"/>
                  </a:lnTo>
                  <a:lnTo>
                    <a:pt x="213664" y="45351"/>
                  </a:lnTo>
                  <a:lnTo>
                    <a:pt x="192773" y="23431"/>
                  </a:lnTo>
                  <a:lnTo>
                    <a:pt x="192773" y="102654"/>
                  </a:lnTo>
                  <a:lnTo>
                    <a:pt x="47155" y="102654"/>
                  </a:lnTo>
                  <a:lnTo>
                    <a:pt x="63207" y="66116"/>
                  </a:lnTo>
                  <a:lnTo>
                    <a:pt x="94678" y="42748"/>
                  </a:lnTo>
                  <a:lnTo>
                    <a:pt x="119964" y="38188"/>
                  </a:lnTo>
                  <a:lnTo>
                    <a:pt x="133680" y="39331"/>
                  </a:lnTo>
                  <a:lnTo>
                    <a:pt x="133362" y="39331"/>
                  </a:lnTo>
                  <a:lnTo>
                    <a:pt x="145554" y="42595"/>
                  </a:lnTo>
                  <a:lnTo>
                    <a:pt x="176504" y="65328"/>
                  </a:lnTo>
                  <a:lnTo>
                    <a:pt x="192773" y="102654"/>
                  </a:lnTo>
                  <a:lnTo>
                    <a:pt x="192773" y="23431"/>
                  </a:lnTo>
                  <a:lnTo>
                    <a:pt x="174421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03" y="2324"/>
                  </a:lnTo>
                  <a:lnTo>
                    <a:pt x="50203" y="20980"/>
                  </a:lnTo>
                  <a:lnTo>
                    <a:pt x="18300" y="57162"/>
                  </a:lnTo>
                  <a:lnTo>
                    <a:pt x="2032" y="104165"/>
                  </a:lnTo>
                  <a:lnTo>
                    <a:pt x="0" y="131305"/>
                  </a:lnTo>
                  <a:lnTo>
                    <a:pt x="2260" y="161531"/>
                  </a:lnTo>
                  <a:lnTo>
                    <a:pt x="20320" y="210032"/>
                  </a:lnTo>
                  <a:lnTo>
                    <a:pt x="55041" y="242519"/>
                  </a:lnTo>
                  <a:lnTo>
                    <a:pt x="98171" y="258775"/>
                  </a:lnTo>
                  <a:lnTo>
                    <a:pt x="122364" y="260807"/>
                  </a:lnTo>
                  <a:lnTo>
                    <a:pt x="145643" y="258902"/>
                  </a:lnTo>
                  <a:lnTo>
                    <a:pt x="186817" y="243687"/>
                  </a:lnTo>
                  <a:lnTo>
                    <a:pt x="221272" y="212318"/>
                  </a:lnTo>
                  <a:lnTo>
                    <a:pt x="235153" y="190385"/>
                  </a:lnTo>
                  <a:lnTo>
                    <a:pt x="199339" y="170688"/>
                  </a:lnTo>
                  <a:lnTo>
                    <a:pt x="194386" y="180200"/>
                  </a:lnTo>
                  <a:lnTo>
                    <a:pt x="188455" y="189039"/>
                  </a:lnTo>
                  <a:lnTo>
                    <a:pt x="150253" y="218135"/>
                  </a:lnTo>
                  <a:lnTo>
                    <a:pt x="122948" y="222618"/>
                  </a:lnTo>
                  <a:lnTo>
                    <a:pt x="107162" y="221157"/>
                  </a:lnTo>
                  <a:lnTo>
                    <a:pt x="67437" y="199339"/>
                  </a:lnTo>
                  <a:lnTo>
                    <a:pt x="45847" y="156362"/>
                  </a:lnTo>
                  <a:lnTo>
                    <a:pt x="44170" y="138455"/>
                  </a:lnTo>
                  <a:lnTo>
                    <a:pt x="236956" y="138455"/>
                  </a:lnTo>
                  <a:close/>
                </a:path>
                <a:path w="551179" h="393700">
                  <a:moveTo>
                    <a:pt x="550887" y="131305"/>
                  </a:moveTo>
                  <a:lnTo>
                    <a:pt x="542747" y="81686"/>
                  </a:lnTo>
                  <a:lnTo>
                    <a:pt x="518363" y="39090"/>
                  </a:lnTo>
                  <a:lnTo>
                    <a:pt x="517423" y="38188"/>
                  </a:lnTo>
                  <a:lnTo>
                    <a:pt x="506717" y="27851"/>
                  </a:lnTo>
                  <a:lnTo>
                    <a:pt x="506717" y="131305"/>
                  </a:lnTo>
                  <a:lnTo>
                    <a:pt x="505358" y="149339"/>
                  </a:lnTo>
                  <a:lnTo>
                    <a:pt x="484632" y="196049"/>
                  </a:lnTo>
                  <a:lnTo>
                    <a:pt x="443445" y="220954"/>
                  </a:lnTo>
                  <a:lnTo>
                    <a:pt x="426148" y="222618"/>
                  </a:lnTo>
                  <a:lnTo>
                    <a:pt x="408520" y="220954"/>
                  </a:lnTo>
                  <a:lnTo>
                    <a:pt x="366153" y="196049"/>
                  </a:lnTo>
                  <a:lnTo>
                    <a:pt x="344703" y="149669"/>
                  </a:lnTo>
                  <a:lnTo>
                    <a:pt x="344614" y="149339"/>
                  </a:lnTo>
                  <a:lnTo>
                    <a:pt x="343230" y="131305"/>
                  </a:lnTo>
                  <a:lnTo>
                    <a:pt x="343179" y="130708"/>
                  </a:lnTo>
                  <a:lnTo>
                    <a:pt x="344716" y="110934"/>
                  </a:lnTo>
                  <a:lnTo>
                    <a:pt x="368261" y="63258"/>
                  </a:lnTo>
                  <a:lnTo>
                    <a:pt x="407301" y="40576"/>
                  </a:lnTo>
                  <a:lnTo>
                    <a:pt x="425551" y="38188"/>
                  </a:lnTo>
                  <a:lnTo>
                    <a:pt x="441172" y="39763"/>
                  </a:lnTo>
                  <a:lnTo>
                    <a:pt x="482244" y="63258"/>
                  </a:lnTo>
                  <a:lnTo>
                    <a:pt x="505104" y="110591"/>
                  </a:lnTo>
                  <a:lnTo>
                    <a:pt x="506666" y="130708"/>
                  </a:lnTo>
                  <a:lnTo>
                    <a:pt x="506717" y="131305"/>
                  </a:lnTo>
                  <a:lnTo>
                    <a:pt x="506717" y="27851"/>
                  </a:lnTo>
                  <a:lnTo>
                    <a:pt x="500659" y="21983"/>
                  </a:lnTo>
                  <a:lnTo>
                    <a:pt x="480085" y="9766"/>
                  </a:lnTo>
                  <a:lnTo>
                    <a:pt x="456933" y="2527"/>
                  </a:lnTo>
                  <a:lnTo>
                    <a:pt x="457631" y="2527"/>
                  </a:lnTo>
                  <a:lnTo>
                    <a:pt x="430314" y="0"/>
                  </a:lnTo>
                  <a:lnTo>
                    <a:pt x="405549" y="2527"/>
                  </a:lnTo>
                  <a:lnTo>
                    <a:pt x="383171" y="10134"/>
                  </a:lnTo>
                  <a:lnTo>
                    <a:pt x="363181" y="22821"/>
                  </a:lnTo>
                  <a:lnTo>
                    <a:pt x="345579" y="40576"/>
                  </a:lnTo>
                  <a:lnTo>
                    <a:pt x="345579" y="5969"/>
                  </a:lnTo>
                  <a:lnTo>
                    <a:pt x="302590" y="5969"/>
                  </a:lnTo>
                  <a:lnTo>
                    <a:pt x="302590" y="393306"/>
                  </a:lnTo>
                  <a:lnTo>
                    <a:pt x="345579" y="393306"/>
                  </a:lnTo>
                  <a:lnTo>
                    <a:pt x="345579" y="219036"/>
                  </a:lnTo>
                  <a:lnTo>
                    <a:pt x="363067" y="237312"/>
                  </a:lnTo>
                  <a:lnTo>
                    <a:pt x="383324" y="250367"/>
                  </a:lnTo>
                  <a:lnTo>
                    <a:pt x="406336" y="258191"/>
                  </a:lnTo>
                  <a:lnTo>
                    <a:pt x="432104" y="260807"/>
                  </a:lnTo>
                  <a:lnTo>
                    <a:pt x="457885" y="258432"/>
                  </a:lnTo>
                  <a:lnTo>
                    <a:pt x="480898" y="251333"/>
                  </a:lnTo>
                  <a:lnTo>
                    <a:pt x="501154" y="239496"/>
                  </a:lnTo>
                  <a:lnTo>
                    <a:pt x="518655" y="222910"/>
                  </a:lnTo>
                  <a:lnTo>
                    <a:pt x="518858" y="222618"/>
                  </a:lnTo>
                  <a:lnTo>
                    <a:pt x="532752" y="202971"/>
                  </a:lnTo>
                  <a:lnTo>
                    <a:pt x="542823" y="181063"/>
                  </a:lnTo>
                  <a:lnTo>
                    <a:pt x="548868" y="157162"/>
                  </a:lnTo>
                  <a:lnTo>
                    <a:pt x="550887" y="1313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" name="object 11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416077" y="8655160"/>
              <a:ext cx="190999" cy="247688"/>
            </a:xfrm>
            <a:prstGeom prst="rect">
              <a:avLst/>
            </a:prstGeom>
          </p:spPr>
        </p:pic>
        <p:sp>
          <p:nvSpPr>
            <p:cNvPr id="115" name="object 115"/>
            <p:cNvSpPr/>
            <p:nvPr/>
          </p:nvSpPr>
          <p:spPr>
            <a:xfrm>
              <a:off x="6688226" y="8649213"/>
              <a:ext cx="1953895" cy="260985"/>
            </a:xfrm>
            <a:custGeom>
              <a:avLst/>
              <a:gdLst/>
              <a:ahLst/>
              <a:cxnLst/>
              <a:rect l="l" t="t" r="r" b="b"/>
              <a:pathLst>
                <a:path w="1953895" h="260984">
                  <a:moveTo>
                    <a:pt x="346176" y="130695"/>
                  </a:moveTo>
                  <a:lnTo>
                    <a:pt x="343852" y="103581"/>
                  </a:lnTo>
                  <a:lnTo>
                    <a:pt x="336918" y="78930"/>
                  </a:lnTo>
                  <a:lnTo>
                    <a:pt x="325361" y="56730"/>
                  </a:lnTo>
                  <a:lnTo>
                    <a:pt x="310159" y="38176"/>
                  </a:lnTo>
                  <a:lnTo>
                    <a:pt x="309181" y="36982"/>
                  </a:lnTo>
                  <a:lnTo>
                    <a:pt x="302006" y="31115"/>
                  </a:lnTo>
                  <a:lnTo>
                    <a:pt x="302006" y="130695"/>
                  </a:lnTo>
                  <a:lnTo>
                    <a:pt x="300405" y="151028"/>
                  </a:lnTo>
                  <a:lnTo>
                    <a:pt x="276339" y="198132"/>
                  </a:lnTo>
                  <a:lnTo>
                    <a:pt x="232079" y="221094"/>
                  </a:lnTo>
                  <a:lnTo>
                    <a:pt x="214871" y="222605"/>
                  </a:lnTo>
                  <a:lnTo>
                    <a:pt x="197904" y="221094"/>
                  </a:lnTo>
                  <a:lnTo>
                    <a:pt x="154584" y="198437"/>
                  </a:lnTo>
                  <a:lnTo>
                    <a:pt x="131089" y="151269"/>
                  </a:lnTo>
                  <a:lnTo>
                    <a:pt x="130759" y="146812"/>
                  </a:lnTo>
                  <a:lnTo>
                    <a:pt x="129527" y="130695"/>
                  </a:lnTo>
                  <a:lnTo>
                    <a:pt x="135712" y="92278"/>
                  </a:lnTo>
                  <a:lnTo>
                    <a:pt x="167335" y="52133"/>
                  </a:lnTo>
                  <a:lnTo>
                    <a:pt x="214871" y="38176"/>
                  </a:lnTo>
                  <a:lnTo>
                    <a:pt x="232384" y="39725"/>
                  </a:lnTo>
                  <a:lnTo>
                    <a:pt x="276644" y="62941"/>
                  </a:lnTo>
                  <a:lnTo>
                    <a:pt x="300418" y="110350"/>
                  </a:lnTo>
                  <a:lnTo>
                    <a:pt x="302006" y="130695"/>
                  </a:lnTo>
                  <a:lnTo>
                    <a:pt x="302006" y="31115"/>
                  </a:lnTo>
                  <a:lnTo>
                    <a:pt x="289394" y="20802"/>
                  </a:lnTo>
                  <a:lnTo>
                    <a:pt x="267093" y="9245"/>
                  </a:lnTo>
                  <a:lnTo>
                    <a:pt x="242252" y="2311"/>
                  </a:lnTo>
                  <a:lnTo>
                    <a:pt x="214871" y="0"/>
                  </a:lnTo>
                  <a:lnTo>
                    <a:pt x="187083" y="2311"/>
                  </a:lnTo>
                  <a:lnTo>
                    <a:pt x="140233" y="20802"/>
                  </a:lnTo>
                  <a:lnTo>
                    <a:pt x="108788" y="52133"/>
                  </a:lnTo>
                  <a:lnTo>
                    <a:pt x="92062" y="87350"/>
                  </a:lnTo>
                  <a:lnTo>
                    <a:pt x="87744" y="107416"/>
                  </a:lnTo>
                  <a:lnTo>
                    <a:pt x="42989" y="107416"/>
                  </a:lnTo>
                  <a:lnTo>
                    <a:pt x="42989" y="5956"/>
                  </a:lnTo>
                  <a:lnTo>
                    <a:pt x="0" y="5956"/>
                  </a:lnTo>
                  <a:lnTo>
                    <a:pt x="0" y="253644"/>
                  </a:lnTo>
                  <a:lnTo>
                    <a:pt x="42989" y="253644"/>
                  </a:lnTo>
                  <a:lnTo>
                    <a:pt x="42989" y="146812"/>
                  </a:lnTo>
                  <a:lnTo>
                    <a:pt x="85356" y="146812"/>
                  </a:lnTo>
                  <a:lnTo>
                    <a:pt x="102146" y="198843"/>
                  </a:lnTo>
                  <a:lnTo>
                    <a:pt x="133070" y="234619"/>
                  </a:lnTo>
                  <a:lnTo>
                    <a:pt x="184099" y="257898"/>
                  </a:lnTo>
                  <a:lnTo>
                    <a:pt x="214871" y="260807"/>
                  </a:lnTo>
                  <a:lnTo>
                    <a:pt x="242011" y="258495"/>
                  </a:lnTo>
                  <a:lnTo>
                    <a:pt x="266725" y="251561"/>
                  </a:lnTo>
                  <a:lnTo>
                    <a:pt x="289013" y="239991"/>
                  </a:lnTo>
                  <a:lnTo>
                    <a:pt x="308876" y="223812"/>
                  </a:lnTo>
                  <a:lnTo>
                    <a:pt x="309867" y="222605"/>
                  </a:lnTo>
                  <a:lnTo>
                    <a:pt x="325196" y="204101"/>
                  </a:lnTo>
                  <a:lnTo>
                    <a:pt x="336842" y="182016"/>
                  </a:lnTo>
                  <a:lnTo>
                    <a:pt x="343839" y="157556"/>
                  </a:lnTo>
                  <a:lnTo>
                    <a:pt x="346176" y="130695"/>
                  </a:lnTo>
                  <a:close/>
                </a:path>
                <a:path w="1953895" h="260984">
                  <a:moveTo>
                    <a:pt x="574154" y="5981"/>
                  </a:moveTo>
                  <a:lnTo>
                    <a:pt x="375996" y="5981"/>
                  </a:lnTo>
                  <a:lnTo>
                    <a:pt x="375996" y="45351"/>
                  </a:lnTo>
                  <a:lnTo>
                    <a:pt x="453593" y="45351"/>
                  </a:lnTo>
                  <a:lnTo>
                    <a:pt x="453593" y="253631"/>
                  </a:lnTo>
                  <a:lnTo>
                    <a:pt x="496570" y="253631"/>
                  </a:lnTo>
                  <a:lnTo>
                    <a:pt x="496570" y="45351"/>
                  </a:lnTo>
                  <a:lnTo>
                    <a:pt x="574154" y="45351"/>
                  </a:lnTo>
                  <a:lnTo>
                    <a:pt x="574154" y="5981"/>
                  </a:lnTo>
                  <a:close/>
                </a:path>
                <a:path w="1953895" h="260984">
                  <a:moveTo>
                    <a:pt x="961478" y="6007"/>
                  </a:moveTo>
                  <a:lnTo>
                    <a:pt x="918514" y="6007"/>
                  </a:lnTo>
                  <a:lnTo>
                    <a:pt x="918514" y="107607"/>
                  </a:lnTo>
                  <a:lnTo>
                    <a:pt x="801535" y="107607"/>
                  </a:lnTo>
                  <a:lnTo>
                    <a:pt x="801535" y="6007"/>
                  </a:lnTo>
                  <a:lnTo>
                    <a:pt x="758558" y="6007"/>
                  </a:lnTo>
                  <a:lnTo>
                    <a:pt x="758558" y="107607"/>
                  </a:lnTo>
                  <a:lnTo>
                    <a:pt x="758558" y="146977"/>
                  </a:lnTo>
                  <a:lnTo>
                    <a:pt x="758558" y="253657"/>
                  </a:lnTo>
                  <a:lnTo>
                    <a:pt x="801535" y="253657"/>
                  </a:lnTo>
                  <a:lnTo>
                    <a:pt x="801535" y="146977"/>
                  </a:lnTo>
                  <a:lnTo>
                    <a:pt x="918514" y="146977"/>
                  </a:lnTo>
                  <a:lnTo>
                    <a:pt x="918514" y="253657"/>
                  </a:lnTo>
                  <a:lnTo>
                    <a:pt x="961478" y="253657"/>
                  </a:lnTo>
                  <a:lnTo>
                    <a:pt x="961478" y="146977"/>
                  </a:lnTo>
                  <a:lnTo>
                    <a:pt x="961478" y="107607"/>
                  </a:lnTo>
                  <a:lnTo>
                    <a:pt x="961478" y="6007"/>
                  </a:lnTo>
                  <a:close/>
                </a:path>
                <a:path w="1953895" h="260984">
                  <a:moveTo>
                    <a:pt x="1264094" y="138455"/>
                  </a:moveTo>
                  <a:lnTo>
                    <a:pt x="1263307" y="111150"/>
                  </a:lnTo>
                  <a:lnTo>
                    <a:pt x="1261872" y="102654"/>
                  </a:lnTo>
                  <a:lnTo>
                    <a:pt x="1259166" y="86537"/>
                  </a:lnTo>
                  <a:lnTo>
                    <a:pt x="1251661" y="64604"/>
                  </a:lnTo>
                  <a:lnTo>
                    <a:pt x="1240802" y="45351"/>
                  </a:lnTo>
                  <a:lnTo>
                    <a:pt x="1234401" y="38188"/>
                  </a:lnTo>
                  <a:lnTo>
                    <a:pt x="1223086" y="25514"/>
                  </a:lnTo>
                  <a:lnTo>
                    <a:pt x="1219911" y="23431"/>
                  </a:lnTo>
                  <a:lnTo>
                    <a:pt x="1219911" y="102654"/>
                  </a:lnTo>
                  <a:lnTo>
                    <a:pt x="1074293" y="102654"/>
                  </a:lnTo>
                  <a:lnTo>
                    <a:pt x="1090345" y="66116"/>
                  </a:lnTo>
                  <a:lnTo>
                    <a:pt x="1121816" y="42748"/>
                  </a:lnTo>
                  <a:lnTo>
                    <a:pt x="1147102" y="38188"/>
                  </a:lnTo>
                  <a:lnTo>
                    <a:pt x="1160805" y="39331"/>
                  </a:lnTo>
                  <a:lnTo>
                    <a:pt x="1160500" y="39331"/>
                  </a:lnTo>
                  <a:lnTo>
                    <a:pt x="1172692" y="42595"/>
                  </a:lnTo>
                  <a:lnTo>
                    <a:pt x="1203629" y="65328"/>
                  </a:lnTo>
                  <a:lnTo>
                    <a:pt x="1219911" y="102654"/>
                  </a:lnTo>
                  <a:lnTo>
                    <a:pt x="1219911" y="23431"/>
                  </a:lnTo>
                  <a:lnTo>
                    <a:pt x="1201559" y="11341"/>
                  </a:lnTo>
                  <a:lnTo>
                    <a:pt x="1176235" y="2832"/>
                  </a:lnTo>
                  <a:lnTo>
                    <a:pt x="1147102" y="0"/>
                  </a:lnTo>
                  <a:lnTo>
                    <a:pt x="1121041" y="2324"/>
                  </a:lnTo>
                  <a:lnTo>
                    <a:pt x="1077328" y="20980"/>
                  </a:lnTo>
                  <a:lnTo>
                    <a:pt x="1045438" y="57162"/>
                  </a:lnTo>
                  <a:lnTo>
                    <a:pt x="1029169" y="104165"/>
                  </a:lnTo>
                  <a:lnTo>
                    <a:pt x="1027137" y="131305"/>
                  </a:lnTo>
                  <a:lnTo>
                    <a:pt x="1029385" y="161531"/>
                  </a:lnTo>
                  <a:lnTo>
                    <a:pt x="1047445" y="210032"/>
                  </a:lnTo>
                  <a:lnTo>
                    <a:pt x="1082179" y="242519"/>
                  </a:lnTo>
                  <a:lnTo>
                    <a:pt x="1125296" y="258775"/>
                  </a:lnTo>
                  <a:lnTo>
                    <a:pt x="1149502" y="260807"/>
                  </a:lnTo>
                  <a:lnTo>
                    <a:pt x="1172768" y="258902"/>
                  </a:lnTo>
                  <a:lnTo>
                    <a:pt x="1213954" y="243687"/>
                  </a:lnTo>
                  <a:lnTo>
                    <a:pt x="1248410" y="212318"/>
                  </a:lnTo>
                  <a:lnTo>
                    <a:pt x="1262291" y="190385"/>
                  </a:lnTo>
                  <a:lnTo>
                    <a:pt x="1226477" y="170688"/>
                  </a:lnTo>
                  <a:lnTo>
                    <a:pt x="1221524" y="180200"/>
                  </a:lnTo>
                  <a:lnTo>
                    <a:pt x="1215593" y="189039"/>
                  </a:lnTo>
                  <a:lnTo>
                    <a:pt x="1177391" y="218135"/>
                  </a:lnTo>
                  <a:lnTo>
                    <a:pt x="1150086" y="222618"/>
                  </a:lnTo>
                  <a:lnTo>
                    <a:pt x="1134300" y="221157"/>
                  </a:lnTo>
                  <a:lnTo>
                    <a:pt x="1094574" y="199339"/>
                  </a:lnTo>
                  <a:lnTo>
                    <a:pt x="1072984" y="156362"/>
                  </a:lnTo>
                  <a:lnTo>
                    <a:pt x="1071308" y="138455"/>
                  </a:lnTo>
                  <a:lnTo>
                    <a:pt x="1264094" y="138455"/>
                  </a:lnTo>
                  <a:close/>
                </a:path>
                <a:path w="1953895" h="260984">
                  <a:moveTo>
                    <a:pt x="1655013" y="177838"/>
                  </a:moveTo>
                  <a:lnTo>
                    <a:pt x="1637703" y="132486"/>
                  </a:lnTo>
                  <a:lnTo>
                    <a:pt x="1609051" y="116370"/>
                  </a:lnTo>
                  <a:lnTo>
                    <a:pt x="1621332" y="106629"/>
                  </a:lnTo>
                  <a:lnTo>
                    <a:pt x="1630095" y="94742"/>
                  </a:lnTo>
                  <a:lnTo>
                    <a:pt x="1635353" y="80670"/>
                  </a:lnTo>
                  <a:lnTo>
                    <a:pt x="1637106" y="64439"/>
                  </a:lnTo>
                  <a:lnTo>
                    <a:pt x="1635760" y="50761"/>
                  </a:lnTo>
                  <a:lnTo>
                    <a:pt x="1615617" y="17297"/>
                  </a:lnTo>
                  <a:lnTo>
                    <a:pt x="1574876" y="1079"/>
                  </a:lnTo>
                  <a:lnTo>
                    <a:pt x="1557121" y="0"/>
                  </a:lnTo>
                  <a:lnTo>
                    <a:pt x="1542097" y="850"/>
                  </a:lnTo>
                  <a:lnTo>
                    <a:pt x="1502816" y="13716"/>
                  </a:lnTo>
                  <a:lnTo>
                    <a:pt x="1471168" y="44742"/>
                  </a:lnTo>
                  <a:lnTo>
                    <a:pt x="1501025" y="69215"/>
                  </a:lnTo>
                  <a:lnTo>
                    <a:pt x="1504975" y="62953"/>
                  </a:lnTo>
                  <a:lnTo>
                    <a:pt x="1509674" y="57289"/>
                  </a:lnTo>
                  <a:lnTo>
                    <a:pt x="1546275" y="38785"/>
                  </a:lnTo>
                  <a:lnTo>
                    <a:pt x="1555343" y="38176"/>
                  </a:lnTo>
                  <a:lnTo>
                    <a:pt x="1565376" y="38747"/>
                  </a:lnTo>
                  <a:lnTo>
                    <a:pt x="1597037" y="64935"/>
                  </a:lnTo>
                  <a:lnTo>
                    <a:pt x="1597710" y="72796"/>
                  </a:lnTo>
                  <a:lnTo>
                    <a:pt x="1596898" y="79590"/>
                  </a:lnTo>
                  <a:lnTo>
                    <a:pt x="1562874" y="101638"/>
                  </a:lnTo>
                  <a:lnTo>
                    <a:pt x="1552359" y="102057"/>
                  </a:lnTo>
                  <a:lnTo>
                    <a:pt x="1531467" y="102057"/>
                  </a:lnTo>
                  <a:lnTo>
                    <a:pt x="1531467" y="141439"/>
                  </a:lnTo>
                  <a:lnTo>
                    <a:pt x="1556537" y="141439"/>
                  </a:lnTo>
                  <a:lnTo>
                    <a:pt x="1569593" y="141960"/>
                  </a:lnTo>
                  <a:lnTo>
                    <a:pt x="1608302" y="161734"/>
                  </a:lnTo>
                  <a:lnTo>
                    <a:pt x="1612036" y="178447"/>
                  </a:lnTo>
                  <a:lnTo>
                    <a:pt x="1610956" y="189331"/>
                  </a:lnTo>
                  <a:lnTo>
                    <a:pt x="1577416" y="220218"/>
                  </a:lnTo>
                  <a:lnTo>
                    <a:pt x="1552956" y="222605"/>
                  </a:lnTo>
                  <a:lnTo>
                    <a:pt x="1541449" y="221818"/>
                  </a:lnTo>
                  <a:lnTo>
                    <a:pt x="1505165" y="204063"/>
                  </a:lnTo>
                  <a:lnTo>
                    <a:pt x="1490281" y="182016"/>
                  </a:lnTo>
                  <a:lnTo>
                    <a:pt x="1453273" y="197535"/>
                  </a:lnTo>
                  <a:lnTo>
                    <a:pt x="1476438" y="231686"/>
                  </a:lnTo>
                  <a:lnTo>
                    <a:pt x="1516100" y="255587"/>
                  </a:lnTo>
                  <a:lnTo>
                    <a:pt x="1552359" y="260807"/>
                  </a:lnTo>
                  <a:lnTo>
                    <a:pt x="1573314" y="259613"/>
                  </a:lnTo>
                  <a:lnTo>
                    <a:pt x="1622780" y="241719"/>
                  </a:lnTo>
                  <a:lnTo>
                    <a:pt x="1652993" y="196837"/>
                  </a:lnTo>
                  <a:lnTo>
                    <a:pt x="1655013" y="177838"/>
                  </a:lnTo>
                  <a:close/>
                </a:path>
                <a:path w="1953895" h="260984">
                  <a:moveTo>
                    <a:pt x="1953425" y="5956"/>
                  </a:moveTo>
                  <a:lnTo>
                    <a:pt x="1912835" y="5956"/>
                  </a:lnTo>
                  <a:lnTo>
                    <a:pt x="1912835" y="130098"/>
                  </a:lnTo>
                  <a:lnTo>
                    <a:pt x="1911438" y="148755"/>
                  </a:lnTo>
                  <a:lnTo>
                    <a:pt x="1890458" y="195745"/>
                  </a:lnTo>
                  <a:lnTo>
                    <a:pt x="1848142" y="220980"/>
                  </a:lnTo>
                  <a:lnTo>
                    <a:pt x="1847723" y="220980"/>
                  </a:lnTo>
                  <a:lnTo>
                    <a:pt x="1830476" y="222605"/>
                  </a:lnTo>
                  <a:lnTo>
                    <a:pt x="1782965" y="208000"/>
                  </a:lnTo>
                  <a:lnTo>
                    <a:pt x="1754746" y="166878"/>
                  </a:lnTo>
                  <a:lnTo>
                    <a:pt x="1749298" y="129501"/>
                  </a:lnTo>
                  <a:lnTo>
                    <a:pt x="1750771" y="109283"/>
                  </a:lnTo>
                  <a:lnTo>
                    <a:pt x="1772869" y="62357"/>
                  </a:lnTo>
                  <a:lnTo>
                    <a:pt x="1814118" y="39687"/>
                  </a:lnTo>
                  <a:lnTo>
                    <a:pt x="1830476" y="38176"/>
                  </a:lnTo>
                  <a:lnTo>
                    <a:pt x="1846199" y="39687"/>
                  </a:lnTo>
                  <a:lnTo>
                    <a:pt x="1887766" y="62052"/>
                  </a:lnTo>
                  <a:lnTo>
                    <a:pt x="1911261" y="109283"/>
                  </a:lnTo>
                  <a:lnTo>
                    <a:pt x="1912785" y="129501"/>
                  </a:lnTo>
                  <a:lnTo>
                    <a:pt x="1912835" y="130098"/>
                  </a:lnTo>
                  <a:lnTo>
                    <a:pt x="1912835" y="5956"/>
                  </a:lnTo>
                  <a:lnTo>
                    <a:pt x="1910448" y="5956"/>
                  </a:lnTo>
                  <a:lnTo>
                    <a:pt x="1910448" y="41160"/>
                  </a:lnTo>
                  <a:lnTo>
                    <a:pt x="1907641" y="38176"/>
                  </a:lnTo>
                  <a:lnTo>
                    <a:pt x="1893506" y="23152"/>
                  </a:lnTo>
                  <a:lnTo>
                    <a:pt x="1873732" y="10287"/>
                  </a:lnTo>
                  <a:lnTo>
                    <a:pt x="1851139" y="2565"/>
                  </a:lnTo>
                  <a:lnTo>
                    <a:pt x="1825701" y="0"/>
                  </a:lnTo>
                  <a:lnTo>
                    <a:pt x="1801317" y="2133"/>
                  </a:lnTo>
                  <a:lnTo>
                    <a:pt x="1758492" y="19291"/>
                  </a:lnTo>
                  <a:lnTo>
                    <a:pt x="1724774" y="53124"/>
                  </a:lnTo>
                  <a:lnTo>
                    <a:pt x="1707311" y="100723"/>
                  </a:lnTo>
                  <a:lnTo>
                    <a:pt x="1705127" y="129501"/>
                  </a:lnTo>
                  <a:lnTo>
                    <a:pt x="1707324" y="158826"/>
                  </a:lnTo>
                  <a:lnTo>
                    <a:pt x="1724939" y="207162"/>
                  </a:lnTo>
                  <a:lnTo>
                    <a:pt x="1758886" y="241325"/>
                  </a:lnTo>
                  <a:lnTo>
                    <a:pt x="1801558" y="258635"/>
                  </a:lnTo>
                  <a:lnTo>
                    <a:pt x="1825701" y="260807"/>
                  </a:lnTo>
                  <a:lnTo>
                    <a:pt x="1850682" y="258191"/>
                  </a:lnTo>
                  <a:lnTo>
                    <a:pt x="1873135" y="250367"/>
                  </a:lnTo>
                  <a:lnTo>
                    <a:pt x="1893062" y="237312"/>
                  </a:lnTo>
                  <a:lnTo>
                    <a:pt x="1907044" y="222605"/>
                  </a:lnTo>
                  <a:lnTo>
                    <a:pt x="1910448" y="219024"/>
                  </a:lnTo>
                  <a:lnTo>
                    <a:pt x="1910448" y="253644"/>
                  </a:lnTo>
                  <a:lnTo>
                    <a:pt x="1953425" y="253644"/>
                  </a:lnTo>
                  <a:lnTo>
                    <a:pt x="1953425" y="219024"/>
                  </a:lnTo>
                  <a:lnTo>
                    <a:pt x="1953425" y="41160"/>
                  </a:lnTo>
                  <a:lnTo>
                    <a:pt x="1953425" y="59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6" name="object 11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694153" y="8655160"/>
              <a:ext cx="190999" cy="247688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966324" y="8655160"/>
              <a:ext cx="190988" cy="247688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187154" y="8655160"/>
              <a:ext cx="223218" cy="248892"/>
            </a:xfrm>
            <a:prstGeom prst="rect">
              <a:avLst/>
            </a:prstGeom>
          </p:spPr>
        </p:pic>
        <p:sp>
          <p:nvSpPr>
            <p:cNvPr id="119" name="object 119"/>
            <p:cNvSpPr/>
            <p:nvPr/>
          </p:nvSpPr>
          <p:spPr>
            <a:xfrm>
              <a:off x="9476003" y="8636082"/>
              <a:ext cx="799465" cy="284480"/>
            </a:xfrm>
            <a:custGeom>
              <a:avLst/>
              <a:gdLst/>
              <a:ahLst/>
              <a:cxnLst/>
              <a:rect l="l" t="t" r="r" b="b"/>
              <a:pathLst>
                <a:path w="799465" h="284479">
                  <a:moveTo>
                    <a:pt x="236956" y="151587"/>
                  </a:moveTo>
                  <a:lnTo>
                    <a:pt x="236169" y="124282"/>
                  </a:lnTo>
                  <a:lnTo>
                    <a:pt x="234734" y="115785"/>
                  </a:lnTo>
                  <a:lnTo>
                    <a:pt x="232016" y="99669"/>
                  </a:lnTo>
                  <a:lnTo>
                    <a:pt x="224523" y="77736"/>
                  </a:lnTo>
                  <a:lnTo>
                    <a:pt x="213664" y="58483"/>
                  </a:lnTo>
                  <a:lnTo>
                    <a:pt x="207264" y="51320"/>
                  </a:lnTo>
                  <a:lnTo>
                    <a:pt x="195948" y="38646"/>
                  </a:lnTo>
                  <a:lnTo>
                    <a:pt x="192773" y="36563"/>
                  </a:lnTo>
                  <a:lnTo>
                    <a:pt x="192773" y="115785"/>
                  </a:lnTo>
                  <a:lnTo>
                    <a:pt x="47155" y="115785"/>
                  </a:lnTo>
                  <a:lnTo>
                    <a:pt x="63207" y="79248"/>
                  </a:lnTo>
                  <a:lnTo>
                    <a:pt x="94665" y="55880"/>
                  </a:lnTo>
                  <a:lnTo>
                    <a:pt x="119964" y="51320"/>
                  </a:lnTo>
                  <a:lnTo>
                    <a:pt x="133667" y="52463"/>
                  </a:lnTo>
                  <a:lnTo>
                    <a:pt x="133362" y="52463"/>
                  </a:lnTo>
                  <a:lnTo>
                    <a:pt x="145554" y="55727"/>
                  </a:lnTo>
                  <a:lnTo>
                    <a:pt x="176491" y="78460"/>
                  </a:lnTo>
                  <a:lnTo>
                    <a:pt x="192773" y="115785"/>
                  </a:lnTo>
                  <a:lnTo>
                    <a:pt x="192773" y="36563"/>
                  </a:lnTo>
                  <a:lnTo>
                    <a:pt x="174421" y="24472"/>
                  </a:lnTo>
                  <a:lnTo>
                    <a:pt x="149098" y="15963"/>
                  </a:lnTo>
                  <a:lnTo>
                    <a:pt x="119964" y="13131"/>
                  </a:lnTo>
                  <a:lnTo>
                    <a:pt x="93903" y="15455"/>
                  </a:lnTo>
                  <a:lnTo>
                    <a:pt x="50190" y="34112"/>
                  </a:lnTo>
                  <a:lnTo>
                    <a:pt x="18300" y="70294"/>
                  </a:lnTo>
                  <a:lnTo>
                    <a:pt x="2032" y="117297"/>
                  </a:lnTo>
                  <a:lnTo>
                    <a:pt x="0" y="144437"/>
                  </a:lnTo>
                  <a:lnTo>
                    <a:pt x="2247" y="174663"/>
                  </a:lnTo>
                  <a:lnTo>
                    <a:pt x="20307" y="223164"/>
                  </a:lnTo>
                  <a:lnTo>
                    <a:pt x="55041" y="255651"/>
                  </a:lnTo>
                  <a:lnTo>
                    <a:pt x="98158" y="271907"/>
                  </a:lnTo>
                  <a:lnTo>
                    <a:pt x="122351" y="273939"/>
                  </a:lnTo>
                  <a:lnTo>
                    <a:pt x="145630" y="272034"/>
                  </a:lnTo>
                  <a:lnTo>
                    <a:pt x="186817" y="256819"/>
                  </a:lnTo>
                  <a:lnTo>
                    <a:pt x="221272" y="225450"/>
                  </a:lnTo>
                  <a:lnTo>
                    <a:pt x="235153" y="203517"/>
                  </a:lnTo>
                  <a:lnTo>
                    <a:pt x="199339" y="183819"/>
                  </a:lnTo>
                  <a:lnTo>
                    <a:pt x="194386" y="193332"/>
                  </a:lnTo>
                  <a:lnTo>
                    <a:pt x="188442" y="202171"/>
                  </a:lnTo>
                  <a:lnTo>
                    <a:pt x="150253" y="231267"/>
                  </a:lnTo>
                  <a:lnTo>
                    <a:pt x="122948" y="235750"/>
                  </a:lnTo>
                  <a:lnTo>
                    <a:pt x="107162" y="234289"/>
                  </a:lnTo>
                  <a:lnTo>
                    <a:pt x="67437" y="212471"/>
                  </a:lnTo>
                  <a:lnTo>
                    <a:pt x="45847" y="169494"/>
                  </a:lnTo>
                  <a:lnTo>
                    <a:pt x="44170" y="151587"/>
                  </a:lnTo>
                  <a:lnTo>
                    <a:pt x="236956" y="151587"/>
                  </a:lnTo>
                  <a:close/>
                </a:path>
                <a:path w="799465" h="284479">
                  <a:moveTo>
                    <a:pt x="505523" y="19138"/>
                  </a:moveTo>
                  <a:lnTo>
                    <a:pt x="462559" y="19138"/>
                  </a:lnTo>
                  <a:lnTo>
                    <a:pt x="462559" y="120738"/>
                  </a:lnTo>
                  <a:lnTo>
                    <a:pt x="345579" y="120738"/>
                  </a:lnTo>
                  <a:lnTo>
                    <a:pt x="345579" y="19138"/>
                  </a:lnTo>
                  <a:lnTo>
                    <a:pt x="302602" y="19138"/>
                  </a:lnTo>
                  <a:lnTo>
                    <a:pt x="302602" y="120738"/>
                  </a:lnTo>
                  <a:lnTo>
                    <a:pt x="302602" y="160108"/>
                  </a:lnTo>
                  <a:lnTo>
                    <a:pt x="302602" y="266788"/>
                  </a:lnTo>
                  <a:lnTo>
                    <a:pt x="345579" y="266788"/>
                  </a:lnTo>
                  <a:lnTo>
                    <a:pt x="345579" y="160108"/>
                  </a:lnTo>
                  <a:lnTo>
                    <a:pt x="462559" y="160108"/>
                  </a:lnTo>
                  <a:lnTo>
                    <a:pt x="462559" y="266788"/>
                  </a:lnTo>
                  <a:lnTo>
                    <a:pt x="505523" y="266788"/>
                  </a:lnTo>
                  <a:lnTo>
                    <a:pt x="505523" y="160108"/>
                  </a:lnTo>
                  <a:lnTo>
                    <a:pt x="505523" y="120738"/>
                  </a:lnTo>
                  <a:lnTo>
                    <a:pt x="505523" y="19138"/>
                  </a:lnTo>
                  <a:close/>
                </a:path>
                <a:path w="799465" h="284479">
                  <a:moveTo>
                    <a:pt x="799172" y="0"/>
                  </a:moveTo>
                  <a:lnTo>
                    <a:pt x="629666" y="182613"/>
                  </a:lnTo>
                  <a:lnTo>
                    <a:pt x="629666" y="19088"/>
                  </a:lnTo>
                  <a:lnTo>
                    <a:pt x="586701" y="19088"/>
                  </a:lnTo>
                  <a:lnTo>
                    <a:pt x="586701" y="284086"/>
                  </a:lnTo>
                  <a:lnTo>
                    <a:pt x="756196" y="101447"/>
                  </a:lnTo>
                  <a:lnTo>
                    <a:pt x="756196" y="266776"/>
                  </a:lnTo>
                  <a:lnTo>
                    <a:pt x="799172" y="266776"/>
                  </a:lnTo>
                  <a:lnTo>
                    <a:pt x="7991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" name="object 1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327675" y="8655160"/>
              <a:ext cx="190999" cy="247688"/>
            </a:xfrm>
            <a:prstGeom prst="rect">
              <a:avLst/>
            </a:prstGeom>
          </p:spPr>
        </p:pic>
        <p:sp>
          <p:nvSpPr>
            <p:cNvPr id="121" name="object 121"/>
            <p:cNvSpPr/>
            <p:nvPr/>
          </p:nvSpPr>
          <p:spPr>
            <a:xfrm>
              <a:off x="10571188" y="8485066"/>
              <a:ext cx="4764405" cy="557530"/>
            </a:xfrm>
            <a:custGeom>
              <a:avLst/>
              <a:gdLst/>
              <a:ahLst/>
              <a:cxnLst/>
              <a:rect l="l" t="t" r="r" b="b"/>
              <a:pathLst>
                <a:path w="4764405" h="557529">
                  <a:moveTo>
                    <a:pt x="322300" y="417804"/>
                  </a:moveTo>
                  <a:lnTo>
                    <a:pt x="262610" y="151015"/>
                  </a:lnTo>
                  <a:lnTo>
                    <a:pt x="162344" y="352742"/>
                  </a:lnTo>
                  <a:lnTo>
                    <a:pt x="59690" y="151015"/>
                  </a:lnTo>
                  <a:lnTo>
                    <a:pt x="0" y="417804"/>
                  </a:lnTo>
                  <a:lnTo>
                    <a:pt x="44183" y="417804"/>
                  </a:lnTo>
                  <a:lnTo>
                    <a:pt x="75806" y="264414"/>
                  </a:lnTo>
                  <a:lnTo>
                    <a:pt x="161163" y="435102"/>
                  </a:lnTo>
                  <a:lnTo>
                    <a:pt x="245313" y="264414"/>
                  </a:lnTo>
                  <a:lnTo>
                    <a:pt x="278130" y="417804"/>
                  </a:lnTo>
                  <a:lnTo>
                    <a:pt x="322300" y="417804"/>
                  </a:lnTo>
                  <a:close/>
                </a:path>
                <a:path w="4764405" h="557529">
                  <a:moveTo>
                    <a:pt x="760920" y="294843"/>
                  </a:moveTo>
                  <a:lnTo>
                    <a:pt x="751751" y="243814"/>
                  </a:lnTo>
                  <a:lnTo>
                    <a:pt x="724700" y="202323"/>
                  </a:lnTo>
                  <a:lnTo>
                    <a:pt x="716749" y="195440"/>
                  </a:lnTo>
                  <a:lnTo>
                    <a:pt x="716749" y="294843"/>
                  </a:lnTo>
                  <a:lnTo>
                    <a:pt x="715149" y="315175"/>
                  </a:lnTo>
                  <a:lnTo>
                    <a:pt x="691095" y="362280"/>
                  </a:lnTo>
                  <a:lnTo>
                    <a:pt x="646887" y="385229"/>
                  </a:lnTo>
                  <a:lnTo>
                    <a:pt x="629615" y="386753"/>
                  </a:lnTo>
                  <a:lnTo>
                    <a:pt x="612343" y="385229"/>
                  </a:lnTo>
                  <a:lnTo>
                    <a:pt x="568147" y="362280"/>
                  </a:lnTo>
                  <a:lnTo>
                    <a:pt x="544080" y="315175"/>
                  </a:lnTo>
                  <a:lnTo>
                    <a:pt x="542480" y="294843"/>
                  </a:lnTo>
                  <a:lnTo>
                    <a:pt x="544068" y="274497"/>
                  </a:lnTo>
                  <a:lnTo>
                    <a:pt x="567842" y="227088"/>
                  </a:lnTo>
                  <a:lnTo>
                    <a:pt x="612101" y="203873"/>
                  </a:lnTo>
                  <a:lnTo>
                    <a:pt x="629615" y="202323"/>
                  </a:lnTo>
                  <a:lnTo>
                    <a:pt x="647192" y="203873"/>
                  </a:lnTo>
                  <a:lnTo>
                    <a:pt x="691400" y="226796"/>
                  </a:lnTo>
                  <a:lnTo>
                    <a:pt x="715175" y="274256"/>
                  </a:lnTo>
                  <a:lnTo>
                    <a:pt x="716749" y="294843"/>
                  </a:lnTo>
                  <a:lnTo>
                    <a:pt x="716749" y="195440"/>
                  </a:lnTo>
                  <a:lnTo>
                    <a:pt x="704697" y="185280"/>
                  </a:lnTo>
                  <a:lnTo>
                    <a:pt x="682815" y="173532"/>
                  </a:lnTo>
                  <a:lnTo>
                    <a:pt x="658583" y="166484"/>
                  </a:lnTo>
                  <a:lnTo>
                    <a:pt x="632002" y="164147"/>
                  </a:lnTo>
                  <a:lnTo>
                    <a:pt x="602653" y="166979"/>
                  </a:lnTo>
                  <a:lnTo>
                    <a:pt x="577837" y="175475"/>
                  </a:lnTo>
                  <a:lnTo>
                    <a:pt x="557580" y="189661"/>
                  </a:lnTo>
                  <a:lnTo>
                    <a:pt x="541883" y="209499"/>
                  </a:lnTo>
                  <a:lnTo>
                    <a:pt x="540689" y="209499"/>
                  </a:lnTo>
                  <a:lnTo>
                    <a:pt x="549694" y="159753"/>
                  </a:lnTo>
                  <a:lnTo>
                    <a:pt x="572096" y="116763"/>
                  </a:lnTo>
                  <a:lnTo>
                    <a:pt x="601751" y="89928"/>
                  </a:lnTo>
                  <a:lnTo>
                    <a:pt x="643737" y="74002"/>
                  </a:lnTo>
                  <a:lnTo>
                    <a:pt x="671398" y="67449"/>
                  </a:lnTo>
                  <a:lnTo>
                    <a:pt x="679767" y="65290"/>
                  </a:lnTo>
                  <a:lnTo>
                    <a:pt x="715111" y="50063"/>
                  </a:lnTo>
                  <a:lnTo>
                    <a:pt x="743686" y="20370"/>
                  </a:lnTo>
                  <a:lnTo>
                    <a:pt x="752563" y="0"/>
                  </a:lnTo>
                  <a:lnTo>
                    <a:pt x="704824" y="0"/>
                  </a:lnTo>
                  <a:lnTo>
                    <a:pt x="702030" y="7569"/>
                  </a:lnTo>
                  <a:lnTo>
                    <a:pt x="697064" y="13830"/>
                  </a:lnTo>
                  <a:lnTo>
                    <a:pt x="653681" y="32029"/>
                  </a:lnTo>
                  <a:lnTo>
                    <a:pt x="636485" y="35712"/>
                  </a:lnTo>
                  <a:lnTo>
                    <a:pt x="632104" y="36715"/>
                  </a:lnTo>
                  <a:lnTo>
                    <a:pt x="627722" y="37909"/>
                  </a:lnTo>
                  <a:lnTo>
                    <a:pt x="612216" y="41681"/>
                  </a:lnTo>
                  <a:lnTo>
                    <a:pt x="607733" y="43078"/>
                  </a:lnTo>
                  <a:lnTo>
                    <a:pt x="601357" y="45872"/>
                  </a:lnTo>
                  <a:lnTo>
                    <a:pt x="597484" y="47459"/>
                  </a:lnTo>
                  <a:lnTo>
                    <a:pt x="588327" y="51041"/>
                  </a:lnTo>
                  <a:lnTo>
                    <a:pt x="584047" y="53022"/>
                  </a:lnTo>
                  <a:lnTo>
                    <a:pt x="543382" y="85712"/>
                  </a:lnTo>
                  <a:lnTo>
                    <a:pt x="509574" y="158762"/>
                  </a:lnTo>
                  <a:lnTo>
                    <a:pt x="501129" y="208191"/>
                  </a:lnTo>
                  <a:lnTo>
                    <a:pt x="498309" y="266204"/>
                  </a:lnTo>
                  <a:lnTo>
                    <a:pt x="500926" y="307746"/>
                  </a:lnTo>
                  <a:lnTo>
                    <a:pt x="521817" y="371614"/>
                  </a:lnTo>
                  <a:lnTo>
                    <a:pt x="557961" y="407492"/>
                  </a:lnTo>
                  <a:lnTo>
                    <a:pt x="600633" y="423011"/>
                  </a:lnTo>
                  <a:lnTo>
                    <a:pt x="625436" y="424954"/>
                  </a:lnTo>
                  <a:lnTo>
                    <a:pt x="654164" y="422643"/>
                  </a:lnTo>
                  <a:lnTo>
                    <a:pt x="703097" y="404139"/>
                  </a:lnTo>
                  <a:lnTo>
                    <a:pt x="739775" y="368249"/>
                  </a:lnTo>
                  <a:lnTo>
                    <a:pt x="758571" y="321703"/>
                  </a:lnTo>
                  <a:lnTo>
                    <a:pt x="760920" y="294843"/>
                  </a:lnTo>
                  <a:close/>
                </a:path>
                <a:path w="4764405" h="557529">
                  <a:moveTo>
                    <a:pt x="1074864" y="295452"/>
                  </a:moveTo>
                  <a:lnTo>
                    <a:pt x="1066736" y="245833"/>
                  </a:lnTo>
                  <a:lnTo>
                    <a:pt x="1042352" y="203238"/>
                  </a:lnTo>
                  <a:lnTo>
                    <a:pt x="1041412" y="202336"/>
                  </a:lnTo>
                  <a:lnTo>
                    <a:pt x="1030706" y="191998"/>
                  </a:lnTo>
                  <a:lnTo>
                    <a:pt x="1030706" y="295452"/>
                  </a:lnTo>
                  <a:lnTo>
                    <a:pt x="1029347" y="313486"/>
                  </a:lnTo>
                  <a:lnTo>
                    <a:pt x="1008621" y="360197"/>
                  </a:lnTo>
                  <a:lnTo>
                    <a:pt x="967435" y="385102"/>
                  </a:lnTo>
                  <a:lnTo>
                    <a:pt x="950125" y="386765"/>
                  </a:lnTo>
                  <a:lnTo>
                    <a:pt x="932510" y="385102"/>
                  </a:lnTo>
                  <a:lnTo>
                    <a:pt x="890143" y="360197"/>
                  </a:lnTo>
                  <a:lnTo>
                    <a:pt x="868692" y="313817"/>
                  </a:lnTo>
                  <a:lnTo>
                    <a:pt x="868603" y="313486"/>
                  </a:lnTo>
                  <a:lnTo>
                    <a:pt x="867219" y="295452"/>
                  </a:lnTo>
                  <a:lnTo>
                    <a:pt x="867168" y="294855"/>
                  </a:lnTo>
                  <a:lnTo>
                    <a:pt x="868705" y="275082"/>
                  </a:lnTo>
                  <a:lnTo>
                    <a:pt x="892251" y="227406"/>
                  </a:lnTo>
                  <a:lnTo>
                    <a:pt x="931291" y="204724"/>
                  </a:lnTo>
                  <a:lnTo>
                    <a:pt x="949528" y="202336"/>
                  </a:lnTo>
                  <a:lnTo>
                    <a:pt x="965161" y="203911"/>
                  </a:lnTo>
                  <a:lnTo>
                    <a:pt x="1006233" y="227406"/>
                  </a:lnTo>
                  <a:lnTo>
                    <a:pt x="1024509" y="256806"/>
                  </a:lnTo>
                  <a:lnTo>
                    <a:pt x="1024585" y="256946"/>
                  </a:lnTo>
                  <a:lnTo>
                    <a:pt x="1029093" y="274739"/>
                  </a:lnTo>
                  <a:lnTo>
                    <a:pt x="1029169" y="275082"/>
                  </a:lnTo>
                  <a:lnTo>
                    <a:pt x="1030655" y="294855"/>
                  </a:lnTo>
                  <a:lnTo>
                    <a:pt x="1030706" y="295452"/>
                  </a:lnTo>
                  <a:lnTo>
                    <a:pt x="1030706" y="191998"/>
                  </a:lnTo>
                  <a:lnTo>
                    <a:pt x="1024648" y="186131"/>
                  </a:lnTo>
                  <a:lnTo>
                    <a:pt x="1004074" y="173913"/>
                  </a:lnTo>
                  <a:lnTo>
                    <a:pt x="980922" y="166674"/>
                  </a:lnTo>
                  <a:lnTo>
                    <a:pt x="981621" y="166674"/>
                  </a:lnTo>
                  <a:lnTo>
                    <a:pt x="954303" y="164147"/>
                  </a:lnTo>
                  <a:lnTo>
                    <a:pt x="929538" y="166674"/>
                  </a:lnTo>
                  <a:lnTo>
                    <a:pt x="907161" y="174282"/>
                  </a:lnTo>
                  <a:lnTo>
                    <a:pt x="887171" y="186969"/>
                  </a:lnTo>
                  <a:lnTo>
                    <a:pt x="869569" y="204724"/>
                  </a:lnTo>
                  <a:lnTo>
                    <a:pt x="869569" y="170116"/>
                  </a:lnTo>
                  <a:lnTo>
                    <a:pt x="826579" y="170116"/>
                  </a:lnTo>
                  <a:lnTo>
                    <a:pt x="826579" y="557453"/>
                  </a:lnTo>
                  <a:lnTo>
                    <a:pt x="869569" y="557453"/>
                  </a:lnTo>
                  <a:lnTo>
                    <a:pt x="869569" y="383184"/>
                  </a:lnTo>
                  <a:lnTo>
                    <a:pt x="887056" y="401459"/>
                  </a:lnTo>
                  <a:lnTo>
                    <a:pt x="907313" y="414515"/>
                  </a:lnTo>
                  <a:lnTo>
                    <a:pt x="930325" y="422338"/>
                  </a:lnTo>
                  <a:lnTo>
                    <a:pt x="956094" y="424954"/>
                  </a:lnTo>
                  <a:lnTo>
                    <a:pt x="981875" y="422579"/>
                  </a:lnTo>
                  <a:lnTo>
                    <a:pt x="1004887" y="415480"/>
                  </a:lnTo>
                  <a:lnTo>
                    <a:pt x="1025144" y="403644"/>
                  </a:lnTo>
                  <a:lnTo>
                    <a:pt x="1042644" y="387057"/>
                  </a:lnTo>
                  <a:lnTo>
                    <a:pt x="1042847" y="386765"/>
                  </a:lnTo>
                  <a:lnTo>
                    <a:pt x="1056741" y="367118"/>
                  </a:lnTo>
                  <a:lnTo>
                    <a:pt x="1066812" y="345211"/>
                  </a:lnTo>
                  <a:lnTo>
                    <a:pt x="1072857" y="321310"/>
                  </a:lnTo>
                  <a:lnTo>
                    <a:pt x="1074864" y="295452"/>
                  </a:lnTo>
                  <a:close/>
                </a:path>
                <a:path w="4764405" h="557529">
                  <a:moveTo>
                    <a:pt x="1362011" y="302602"/>
                  </a:moveTo>
                  <a:lnTo>
                    <a:pt x="1361224" y="275297"/>
                  </a:lnTo>
                  <a:lnTo>
                    <a:pt x="1359789" y="266801"/>
                  </a:lnTo>
                  <a:lnTo>
                    <a:pt x="1357083" y="250685"/>
                  </a:lnTo>
                  <a:lnTo>
                    <a:pt x="1338719" y="209499"/>
                  </a:lnTo>
                  <a:lnTo>
                    <a:pt x="1317840" y="187579"/>
                  </a:lnTo>
                  <a:lnTo>
                    <a:pt x="1317840" y="266801"/>
                  </a:lnTo>
                  <a:lnTo>
                    <a:pt x="1172222" y="266801"/>
                  </a:lnTo>
                  <a:lnTo>
                    <a:pt x="1188275" y="230263"/>
                  </a:lnTo>
                  <a:lnTo>
                    <a:pt x="1219733" y="206895"/>
                  </a:lnTo>
                  <a:lnTo>
                    <a:pt x="1245019" y="202336"/>
                  </a:lnTo>
                  <a:lnTo>
                    <a:pt x="1258735" y="203479"/>
                  </a:lnTo>
                  <a:lnTo>
                    <a:pt x="1258417" y="203479"/>
                  </a:lnTo>
                  <a:lnTo>
                    <a:pt x="1270609" y="206743"/>
                  </a:lnTo>
                  <a:lnTo>
                    <a:pt x="1301559" y="229476"/>
                  </a:lnTo>
                  <a:lnTo>
                    <a:pt x="1317840" y="266801"/>
                  </a:lnTo>
                  <a:lnTo>
                    <a:pt x="1317840" y="187579"/>
                  </a:lnTo>
                  <a:lnTo>
                    <a:pt x="1299489" y="175488"/>
                  </a:lnTo>
                  <a:lnTo>
                    <a:pt x="1274152" y="166979"/>
                  </a:lnTo>
                  <a:lnTo>
                    <a:pt x="1245019" y="164147"/>
                  </a:lnTo>
                  <a:lnTo>
                    <a:pt x="1218971" y="166471"/>
                  </a:lnTo>
                  <a:lnTo>
                    <a:pt x="1175258" y="185127"/>
                  </a:lnTo>
                  <a:lnTo>
                    <a:pt x="1143355" y="221310"/>
                  </a:lnTo>
                  <a:lnTo>
                    <a:pt x="1127086" y="268312"/>
                  </a:lnTo>
                  <a:lnTo>
                    <a:pt x="1125054" y="295452"/>
                  </a:lnTo>
                  <a:lnTo>
                    <a:pt x="1127315" y="325678"/>
                  </a:lnTo>
                  <a:lnTo>
                    <a:pt x="1145374" y="374180"/>
                  </a:lnTo>
                  <a:lnTo>
                    <a:pt x="1180096" y="406666"/>
                  </a:lnTo>
                  <a:lnTo>
                    <a:pt x="1223225" y="422922"/>
                  </a:lnTo>
                  <a:lnTo>
                    <a:pt x="1247419" y="424954"/>
                  </a:lnTo>
                  <a:lnTo>
                    <a:pt x="1270698" y="423049"/>
                  </a:lnTo>
                  <a:lnTo>
                    <a:pt x="1311884" y="407835"/>
                  </a:lnTo>
                  <a:lnTo>
                    <a:pt x="1346339" y="376466"/>
                  </a:lnTo>
                  <a:lnTo>
                    <a:pt x="1360208" y="354533"/>
                  </a:lnTo>
                  <a:lnTo>
                    <a:pt x="1324406" y="334835"/>
                  </a:lnTo>
                  <a:lnTo>
                    <a:pt x="1319441" y="344347"/>
                  </a:lnTo>
                  <a:lnTo>
                    <a:pt x="1313510" y="353187"/>
                  </a:lnTo>
                  <a:lnTo>
                    <a:pt x="1275321" y="382282"/>
                  </a:lnTo>
                  <a:lnTo>
                    <a:pt x="1248003" y="386765"/>
                  </a:lnTo>
                  <a:lnTo>
                    <a:pt x="1232230" y="385305"/>
                  </a:lnTo>
                  <a:lnTo>
                    <a:pt x="1192504" y="363486"/>
                  </a:lnTo>
                  <a:lnTo>
                    <a:pt x="1170901" y="320509"/>
                  </a:lnTo>
                  <a:lnTo>
                    <a:pt x="1169238" y="302602"/>
                  </a:lnTo>
                  <a:lnTo>
                    <a:pt x="1362011" y="302602"/>
                  </a:lnTo>
                  <a:close/>
                </a:path>
                <a:path w="4764405" h="557529">
                  <a:moveTo>
                    <a:pt x="1630527" y="170154"/>
                  </a:moveTo>
                  <a:lnTo>
                    <a:pt x="1587550" y="170154"/>
                  </a:lnTo>
                  <a:lnTo>
                    <a:pt x="1587550" y="271754"/>
                  </a:lnTo>
                  <a:lnTo>
                    <a:pt x="1470571" y="271754"/>
                  </a:lnTo>
                  <a:lnTo>
                    <a:pt x="1470571" y="170154"/>
                  </a:lnTo>
                  <a:lnTo>
                    <a:pt x="1427607" y="170154"/>
                  </a:lnTo>
                  <a:lnTo>
                    <a:pt x="1427607" y="271754"/>
                  </a:lnTo>
                  <a:lnTo>
                    <a:pt x="1427607" y="311124"/>
                  </a:lnTo>
                  <a:lnTo>
                    <a:pt x="1427607" y="417804"/>
                  </a:lnTo>
                  <a:lnTo>
                    <a:pt x="1470571" y="417804"/>
                  </a:lnTo>
                  <a:lnTo>
                    <a:pt x="1470571" y="311124"/>
                  </a:lnTo>
                  <a:lnTo>
                    <a:pt x="1587550" y="311124"/>
                  </a:lnTo>
                  <a:lnTo>
                    <a:pt x="1587550" y="417804"/>
                  </a:lnTo>
                  <a:lnTo>
                    <a:pt x="1630527" y="417804"/>
                  </a:lnTo>
                  <a:lnTo>
                    <a:pt x="1630527" y="311124"/>
                  </a:lnTo>
                  <a:lnTo>
                    <a:pt x="1630527" y="271754"/>
                  </a:lnTo>
                  <a:lnTo>
                    <a:pt x="1630527" y="170154"/>
                  </a:lnTo>
                  <a:close/>
                </a:path>
                <a:path w="4764405" h="557529">
                  <a:moveTo>
                    <a:pt x="1940864" y="378409"/>
                  </a:moveTo>
                  <a:lnTo>
                    <a:pt x="1903857" y="378409"/>
                  </a:lnTo>
                  <a:lnTo>
                    <a:pt x="1903857" y="209499"/>
                  </a:lnTo>
                  <a:lnTo>
                    <a:pt x="1903857" y="170103"/>
                  </a:lnTo>
                  <a:lnTo>
                    <a:pt x="1860892" y="170103"/>
                  </a:lnTo>
                  <a:lnTo>
                    <a:pt x="1860892" y="209499"/>
                  </a:lnTo>
                  <a:lnTo>
                    <a:pt x="1860892" y="378409"/>
                  </a:lnTo>
                  <a:lnTo>
                    <a:pt x="1742719" y="378409"/>
                  </a:lnTo>
                  <a:lnTo>
                    <a:pt x="1755762" y="363816"/>
                  </a:lnTo>
                  <a:lnTo>
                    <a:pt x="1765096" y="346329"/>
                  </a:lnTo>
                  <a:lnTo>
                    <a:pt x="1770684" y="325920"/>
                  </a:lnTo>
                  <a:lnTo>
                    <a:pt x="1772551" y="302602"/>
                  </a:lnTo>
                  <a:lnTo>
                    <a:pt x="1772551" y="209499"/>
                  </a:lnTo>
                  <a:lnTo>
                    <a:pt x="1860892" y="209499"/>
                  </a:lnTo>
                  <a:lnTo>
                    <a:pt x="1860892" y="170103"/>
                  </a:lnTo>
                  <a:lnTo>
                    <a:pt x="1729587" y="170103"/>
                  </a:lnTo>
                  <a:lnTo>
                    <a:pt x="1729587" y="280517"/>
                  </a:lnTo>
                  <a:lnTo>
                    <a:pt x="1728952" y="301409"/>
                  </a:lnTo>
                  <a:lnTo>
                    <a:pt x="1719440" y="346176"/>
                  </a:lnTo>
                  <a:lnTo>
                    <a:pt x="1687982" y="376174"/>
                  </a:lnTo>
                  <a:lnTo>
                    <a:pt x="1673479" y="378409"/>
                  </a:lnTo>
                  <a:lnTo>
                    <a:pt x="1673479" y="483438"/>
                  </a:lnTo>
                  <a:lnTo>
                    <a:pt x="1712874" y="483438"/>
                  </a:lnTo>
                  <a:lnTo>
                    <a:pt x="1712874" y="417804"/>
                  </a:lnTo>
                  <a:lnTo>
                    <a:pt x="1901469" y="417804"/>
                  </a:lnTo>
                  <a:lnTo>
                    <a:pt x="1901469" y="483438"/>
                  </a:lnTo>
                  <a:lnTo>
                    <a:pt x="1940864" y="483438"/>
                  </a:lnTo>
                  <a:lnTo>
                    <a:pt x="1940864" y="417804"/>
                  </a:lnTo>
                  <a:lnTo>
                    <a:pt x="1940864" y="378409"/>
                  </a:lnTo>
                  <a:close/>
                </a:path>
                <a:path w="4764405" h="557529">
                  <a:moveTo>
                    <a:pt x="2219007" y="170103"/>
                  </a:moveTo>
                  <a:lnTo>
                    <a:pt x="2178431" y="170103"/>
                  </a:lnTo>
                  <a:lnTo>
                    <a:pt x="2178431" y="294246"/>
                  </a:lnTo>
                  <a:lnTo>
                    <a:pt x="2177034" y="312902"/>
                  </a:lnTo>
                  <a:lnTo>
                    <a:pt x="2156053" y="359892"/>
                  </a:lnTo>
                  <a:lnTo>
                    <a:pt x="2113737" y="385127"/>
                  </a:lnTo>
                  <a:lnTo>
                    <a:pt x="2113305" y="385127"/>
                  </a:lnTo>
                  <a:lnTo>
                    <a:pt x="2096058" y="386753"/>
                  </a:lnTo>
                  <a:lnTo>
                    <a:pt x="2048548" y="372148"/>
                  </a:lnTo>
                  <a:lnTo>
                    <a:pt x="2020328" y="331025"/>
                  </a:lnTo>
                  <a:lnTo>
                    <a:pt x="2014893" y="293649"/>
                  </a:lnTo>
                  <a:lnTo>
                    <a:pt x="2016353" y="273431"/>
                  </a:lnTo>
                  <a:lnTo>
                    <a:pt x="2038464" y="226504"/>
                  </a:lnTo>
                  <a:lnTo>
                    <a:pt x="2079701" y="203835"/>
                  </a:lnTo>
                  <a:lnTo>
                    <a:pt x="2096058" y="202323"/>
                  </a:lnTo>
                  <a:lnTo>
                    <a:pt x="2111794" y="203835"/>
                  </a:lnTo>
                  <a:lnTo>
                    <a:pt x="2153361" y="226199"/>
                  </a:lnTo>
                  <a:lnTo>
                    <a:pt x="2176856" y="273431"/>
                  </a:lnTo>
                  <a:lnTo>
                    <a:pt x="2178380" y="293649"/>
                  </a:lnTo>
                  <a:lnTo>
                    <a:pt x="2178431" y="294246"/>
                  </a:lnTo>
                  <a:lnTo>
                    <a:pt x="2178431" y="170103"/>
                  </a:lnTo>
                  <a:lnTo>
                    <a:pt x="2176043" y="170103"/>
                  </a:lnTo>
                  <a:lnTo>
                    <a:pt x="2176043" y="205308"/>
                  </a:lnTo>
                  <a:lnTo>
                    <a:pt x="2173236" y="202323"/>
                  </a:lnTo>
                  <a:lnTo>
                    <a:pt x="2159101" y="187299"/>
                  </a:lnTo>
                  <a:lnTo>
                    <a:pt x="2139327" y="174434"/>
                  </a:lnTo>
                  <a:lnTo>
                    <a:pt x="2116734" y="166712"/>
                  </a:lnTo>
                  <a:lnTo>
                    <a:pt x="2091283" y="164147"/>
                  </a:lnTo>
                  <a:lnTo>
                    <a:pt x="2066912" y="166281"/>
                  </a:lnTo>
                  <a:lnTo>
                    <a:pt x="2024087" y="183438"/>
                  </a:lnTo>
                  <a:lnTo>
                    <a:pt x="1990369" y="217271"/>
                  </a:lnTo>
                  <a:lnTo>
                    <a:pt x="1972906" y="264871"/>
                  </a:lnTo>
                  <a:lnTo>
                    <a:pt x="1970722" y="293649"/>
                  </a:lnTo>
                  <a:lnTo>
                    <a:pt x="1972919" y="322973"/>
                  </a:lnTo>
                  <a:lnTo>
                    <a:pt x="1990534" y="371309"/>
                  </a:lnTo>
                  <a:lnTo>
                    <a:pt x="2024481" y="405472"/>
                  </a:lnTo>
                  <a:lnTo>
                    <a:pt x="2067153" y="422783"/>
                  </a:lnTo>
                  <a:lnTo>
                    <a:pt x="2091283" y="424954"/>
                  </a:lnTo>
                  <a:lnTo>
                    <a:pt x="2116277" y="422338"/>
                  </a:lnTo>
                  <a:lnTo>
                    <a:pt x="2138730" y="414515"/>
                  </a:lnTo>
                  <a:lnTo>
                    <a:pt x="2158657" y="401459"/>
                  </a:lnTo>
                  <a:lnTo>
                    <a:pt x="2172639" y="386753"/>
                  </a:lnTo>
                  <a:lnTo>
                    <a:pt x="2176043" y="383171"/>
                  </a:lnTo>
                  <a:lnTo>
                    <a:pt x="2176043" y="417791"/>
                  </a:lnTo>
                  <a:lnTo>
                    <a:pt x="2219007" y="417791"/>
                  </a:lnTo>
                  <a:lnTo>
                    <a:pt x="2219007" y="383171"/>
                  </a:lnTo>
                  <a:lnTo>
                    <a:pt x="2219007" y="205308"/>
                  </a:lnTo>
                  <a:lnTo>
                    <a:pt x="2219007" y="170103"/>
                  </a:lnTo>
                  <a:close/>
                </a:path>
                <a:path w="4764405" h="557529">
                  <a:moveTo>
                    <a:pt x="2822435" y="271576"/>
                  </a:moveTo>
                  <a:lnTo>
                    <a:pt x="2428519" y="271576"/>
                  </a:lnTo>
                  <a:lnTo>
                    <a:pt x="2428519" y="309765"/>
                  </a:lnTo>
                  <a:lnTo>
                    <a:pt x="2822435" y="309765"/>
                  </a:lnTo>
                  <a:lnTo>
                    <a:pt x="2822435" y="271576"/>
                  </a:lnTo>
                  <a:close/>
                </a:path>
                <a:path w="4764405" h="557529">
                  <a:moveTo>
                    <a:pt x="3264636" y="170103"/>
                  </a:moveTo>
                  <a:lnTo>
                    <a:pt x="3224047" y="170103"/>
                  </a:lnTo>
                  <a:lnTo>
                    <a:pt x="3224047" y="294246"/>
                  </a:lnTo>
                  <a:lnTo>
                    <a:pt x="3222650" y="312902"/>
                  </a:lnTo>
                  <a:lnTo>
                    <a:pt x="3201670" y="359892"/>
                  </a:lnTo>
                  <a:lnTo>
                    <a:pt x="3159353" y="385127"/>
                  </a:lnTo>
                  <a:lnTo>
                    <a:pt x="3158934" y="385127"/>
                  </a:lnTo>
                  <a:lnTo>
                    <a:pt x="3141688" y="386753"/>
                  </a:lnTo>
                  <a:lnTo>
                    <a:pt x="3094177" y="372148"/>
                  </a:lnTo>
                  <a:lnTo>
                    <a:pt x="3065957" y="331025"/>
                  </a:lnTo>
                  <a:lnTo>
                    <a:pt x="3060522" y="293649"/>
                  </a:lnTo>
                  <a:lnTo>
                    <a:pt x="3061982" y="273431"/>
                  </a:lnTo>
                  <a:lnTo>
                    <a:pt x="3084080" y="226504"/>
                  </a:lnTo>
                  <a:lnTo>
                    <a:pt x="3125330" y="203835"/>
                  </a:lnTo>
                  <a:lnTo>
                    <a:pt x="3141688" y="202323"/>
                  </a:lnTo>
                  <a:lnTo>
                    <a:pt x="3157410" y="203835"/>
                  </a:lnTo>
                  <a:lnTo>
                    <a:pt x="3198977" y="226199"/>
                  </a:lnTo>
                  <a:lnTo>
                    <a:pt x="3222485" y="273431"/>
                  </a:lnTo>
                  <a:lnTo>
                    <a:pt x="3224047" y="294246"/>
                  </a:lnTo>
                  <a:lnTo>
                    <a:pt x="3224047" y="170103"/>
                  </a:lnTo>
                  <a:lnTo>
                    <a:pt x="3221659" y="170103"/>
                  </a:lnTo>
                  <a:lnTo>
                    <a:pt x="3221659" y="205308"/>
                  </a:lnTo>
                  <a:lnTo>
                    <a:pt x="3218853" y="202323"/>
                  </a:lnTo>
                  <a:lnTo>
                    <a:pt x="3204718" y="187299"/>
                  </a:lnTo>
                  <a:lnTo>
                    <a:pt x="3184956" y="174434"/>
                  </a:lnTo>
                  <a:lnTo>
                    <a:pt x="3162350" y="166712"/>
                  </a:lnTo>
                  <a:lnTo>
                    <a:pt x="3136912" y="164147"/>
                  </a:lnTo>
                  <a:lnTo>
                    <a:pt x="3112528" y="166281"/>
                  </a:lnTo>
                  <a:lnTo>
                    <a:pt x="3069704" y="183438"/>
                  </a:lnTo>
                  <a:lnTo>
                    <a:pt x="3035985" y="217271"/>
                  </a:lnTo>
                  <a:lnTo>
                    <a:pt x="3018523" y="264871"/>
                  </a:lnTo>
                  <a:lnTo>
                    <a:pt x="3016339" y="293649"/>
                  </a:lnTo>
                  <a:lnTo>
                    <a:pt x="3018536" y="322973"/>
                  </a:lnTo>
                  <a:lnTo>
                    <a:pt x="3036151" y="371309"/>
                  </a:lnTo>
                  <a:lnTo>
                    <a:pt x="3070098" y="405472"/>
                  </a:lnTo>
                  <a:lnTo>
                    <a:pt x="3112782" y="422783"/>
                  </a:lnTo>
                  <a:lnTo>
                    <a:pt x="3136912" y="424954"/>
                  </a:lnTo>
                  <a:lnTo>
                    <a:pt x="3161906" y="422338"/>
                  </a:lnTo>
                  <a:lnTo>
                    <a:pt x="3184360" y="414515"/>
                  </a:lnTo>
                  <a:lnTo>
                    <a:pt x="3204273" y="401459"/>
                  </a:lnTo>
                  <a:lnTo>
                    <a:pt x="3218256" y="386753"/>
                  </a:lnTo>
                  <a:lnTo>
                    <a:pt x="3221659" y="383171"/>
                  </a:lnTo>
                  <a:lnTo>
                    <a:pt x="3221659" y="417791"/>
                  </a:lnTo>
                  <a:lnTo>
                    <a:pt x="3264636" y="417791"/>
                  </a:lnTo>
                  <a:lnTo>
                    <a:pt x="3264636" y="383171"/>
                  </a:lnTo>
                  <a:lnTo>
                    <a:pt x="3264636" y="205308"/>
                  </a:lnTo>
                  <a:lnTo>
                    <a:pt x="3264636" y="170103"/>
                  </a:lnTo>
                  <a:close/>
                </a:path>
                <a:path w="4764405" h="557529">
                  <a:moveTo>
                    <a:pt x="3714000" y="378409"/>
                  </a:moveTo>
                  <a:lnTo>
                    <a:pt x="3677005" y="378409"/>
                  </a:lnTo>
                  <a:lnTo>
                    <a:pt x="3677005" y="209499"/>
                  </a:lnTo>
                  <a:lnTo>
                    <a:pt x="3677005" y="170103"/>
                  </a:lnTo>
                  <a:lnTo>
                    <a:pt x="3634028" y="170103"/>
                  </a:lnTo>
                  <a:lnTo>
                    <a:pt x="3634028" y="209499"/>
                  </a:lnTo>
                  <a:lnTo>
                    <a:pt x="3634028" y="378409"/>
                  </a:lnTo>
                  <a:lnTo>
                    <a:pt x="3515855" y="378409"/>
                  </a:lnTo>
                  <a:lnTo>
                    <a:pt x="3528911" y="363816"/>
                  </a:lnTo>
                  <a:lnTo>
                    <a:pt x="3538232" y="346329"/>
                  </a:lnTo>
                  <a:lnTo>
                    <a:pt x="3543833" y="325920"/>
                  </a:lnTo>
                  <a:lnTo>
                    <a:pt x="3545700" y="302602"/>
                  </a:lnTo>
                  <a:lnTo>
                    <a:pt x="3545700" y="209499"/>
                  </a:lnTo>
                  <a:lnTo>
                    <a:pt x="3634028" y="209499"/>
                  </a:lnTo>
                  <a:lnTo>
                    <a:pt x="3634028" y="170103"/>
                  </a:lnTo>
                  <a:lnTo>
                    <a:pt x="3502723" y="170103"/>
                  </a:lnTo>
                  <a:lnTo>
                    <a:pt x="3502723" y="280517"/>
                  </a:lnTo>
                  <a:lnTo>
                    <a:pt x="3502088" y="301409"/>
                  </a:lnTo>
                  <a:lnTo>
                    <a:pt x="3492576" y="346176"/>
                  </a:lnTo>
                  <a:lnTo>
                    <a:pt x="3461131" y="376174"/>
                  </a:lnTo>
                  <a:lnTo>
                    <a:pt x="3446615" y="378409"/>
                  </a:lnTo>
                  <a:lnTo>
                    <a:pt x="3446615" y="483438"/>
                  </a:lnTo>
                  <a:lnTo>
                    <a:pt x="3486010" y="483438"/>
                  </a:lnTo>
                  <a:lnTo>
                    <a:pt x="3486010" y="417804"/>
                  </a:lnTo>
                  <a:lnTo>
                    <a:pt x="3674618" y="417804"/>
                  </a:lnTo>
                  <a:lnTo>
                    <a:pt x="3674618" y="483438"/>
                  </a:lnTo>
                  <a:lnTo>
                    <a:pt x="3714000" y="483438"/>
                  </a:lnTo>
                  <a:lnTo>
                    <a:pt x="3714000" y="417804"/>
                  </a:lnTo>
                  <a:lnTo>
                    <a:pt x="3714000" y="378409"/>
                  </a:lnTo>
                  <a:close/>
                </a:path>
                <a:path w="4764405" h="557529">
                  <a:moveTo>
                    <a:pt x="3980891" y="302602"/>
                  </a:moveTo>
                  <a:lnTo>
                    <a:pt x="3980103" y="275297"/>
                  </a:lnTo>
                  <a:lnTo>
                    <a:pt x="3978668" y="266801"/>
                  </a:lnTo>
                  <a:lnTo>
                    <a:pt x="3975951" y="250685"/>
                  </a:lnTo>
                  <a:lnTo>
                    <a:pt x="3968458" y="228752"/>
                  </a:lnTo>
                  <a:lnTo>
                    <a:pt x="3957599" y="209499"/>
                  </a:lnTo>
                  <a:lnTo>
                    <a:pt x="3951198" y="202336"/>
                  </a:lnTo>
                  <a:lnTo>
                    <a:pt x="3939883" y="189661"/>
                  </a:lnTo>
                  <a:lnTo>
                    <a:pt x="3936708" y="187579"/>
                  </a:lnTo>
                  <a:lnTo>
                    <a:pt x="3936708" y="266801"/>
                  </a:lnTo>
                  <a:lnTo>
                    <a:pt x="3791089" y="266801"/>
                  </a:lnTo>
                  <a:lnTo>
                    <a:pt x="3807142" y="230263"/>
                  </a:lnTo>
                  <a:lnTo>
                    <a:pt x="3838600" y="206895"/>
                  </a:lnTo>
                  <a:lnTo>
                    <a:pt x="3863898" y="202336"/>
                  </a:lnTo>
                  <a:lnTo>
                    <a:pt x="3877602" y="203479"/>
                  </a:lnTo>
                  <a:lnTo>
                    <a:pt x="3877297" y="203479"/>
                  </a:lnTo>
                  <a:lnTo>
                    <a:pt x="3889489" y="206743"/>
                  </a:lnTo>
                  <a:lnTo>
                    <a:pt x="3920426" y="229476"/>
                  </a:lnTo>
                  <a:lnTo>
                    <a:pt x="3936708" y="266801"/>
                  </a:lnTo>
                  <a:lnTo>
                    <a:pt x="3936708" y="187579"/>
                  </a:lnTo>
                  <a:lnTo>
                    <a:pt x="3918356" y="175488"/>
                  </a:lnTo>
                  <a:lnTo>
                    <a:pt x="3893032" y="166979"/>
                  </a:lnTo>
                  <a:lnTo>
                    <a:pt x="3863898" y="164147"/>
                  </a:lnTo>
                  <a:lnTo>
                    <a:pt x="3837838" y="166471"/>
                  </a:lnTo>
                  <a:lnTo>
                    <a:pt x="3794125" y="185127"/>
                  </a:lnTo>
                  <a:lnTo>
                    <a:pt x="3762235" y="221310"/>
                  </a:lnTo>
                  <a:lnTo>
                    <a:pt x="3745966" y="268312"/>
                  </a:lnTo>
                  <a:lnTo>
                    <a:pt x="3743934" y="295452"/>
                  </a:lnTo>
                  <a:lnTo>
                    <a:pt x="3746182" y="325678"/>
                  </a:lnTo>
                  <a:lnTo>
                    <a:pt x="3764242" y="374180"/>
                  </a:lnTo>
                  <a:lnTo>
                    <a:pt x="3798976" y="406666"/>
                  </a:lnTo>
                  <a:lnTo>
                    <a:pt x="3842093" y="422922"/>
                  </a:lnTo>
                  <a:lnTo>
                    <a:pt x="3866299" y="424954"/>
                  </a:lnTo>
                  <a:lnTo>
                    <a:pt x="3889565" y="423049"/>
                  </a:lnTo>
                  <a:lnTo>
                    <a:pt x="3930751" y="407835"/>
                  </a:lnTo>
                  <a:lnTo>
                    <a:pt x="3965206" y="376466"/>
                  </a:lnTo>
                  <a:lnTo>
                    <a:pt x="3979087" y="354533"/>
                  </a:lnTo>
                  <a:lnTo>
                    <a:pt x="3943273" y="334835"/>
                  </a:lnTo>
                  <a:lnTo>
                    <a:pt x="3938320" y="344347"/>
                  </a:lnTo>
                  <a:lnTo>
                    <a:pt x="3932390" y="353187"/>
                  </a:lnTo>
                  <a:lnTo>
                    <a:pt x="3894188" y="382282"/>
                  </a:lnTo>
                  <a:lnTo>
                    <a:pt x="3866883" y="386765"/>
                  </a:lnTo>
                  <a:lnTo>
                    <a:pt x="3851097" y="385305"/>
                  </a:lnTo>
                  <a:lnTo>
                    <a:pt x="3811371" y="363486"/>
                  </a:lnTo>
                  <a:lnTo>
                    <a:pt x="3789781" y="320509"/>
                  </a:lnTo>
                  <a:lnTo>
                    <a:pt x="3788105" y="302602"/>
                  </a:lnTo>
                  <a:lnTo>
                    <a:pt x="3980891" y="302602"/>
                  </a:lnTo>
                  <a:close/>
                </a:path>
                <a:path w="4764405" h="557529">
                  <a:moveTo>
                    <a:pt x="4241025" y="63271"/>
                  </a:moveTo>
                  <a:lnTo>
                    <a:pt x="4205211" y="49542"/>
                  </a:lnTo>
                  <a:lnTo>
                    <a:pt x="4198010" y="65214"/>
                  </a:lnTo>
                  <a:lnTo>
                    <a:pt x="4187164" y="76403"/>
                  </a:lnTo>
                  <a:lnTo>
                    <a:pt x="4172648" y="83108"/>
                  </a:lnTo>
                  <a:lnTo>
                    <a:pt x="4154487" y="85344"/>
                  </a:lnTo>
                  <a:lnTo>
                    <a:pt x="4136326" y="83108"/>
                  </a:lnTo>
                  <a:lnTo>
                    <a:pt x="4121810" y="76403"/>
                  </a:lnTo>
                  <a:lnTo>
                    <a:pt x="4110952" y="65214"/>
                  </a:lnTo>
                  <a:lnTo>
                    <a:pt x="4103751" y="49542"/>
                  </a:lnTo>
                  <a:lnTo>
                    <a:pt x="4067937" y="63271"/>
                  </a:lnTo>
                  <a:lnTo>
                    <a:pt x="4089819" y="97180"/>
                  </a:lnTo>
                  <a:lnTo>
                    <a:pt x="4125455" y="117284"/>
                  </a:lnTo>
                  <a:lnTo>
                    <a:pt x="4154487" y="121158"/>
                  </a:lnTo>
                  <a:lnTo>
                    <a:pt x="4169499" y="120192"/>
                  </a:lnTo>
                  <a:lnTo>
                    <a:pt x="4208500" y="105651"/>
                  </a:lnTo>
                  <a:lnTo>
                    <a:pt x="4229366" y="85344"/>
                  </a:lnTo>
                  <a:lnTo>
                    <a:pt x="4235412" y="75984"/>
                  </a:lnTo>
                  <a:lnTo>
                    <a:pt x="4241025" y="63271"/>
                  </a:lnTo>
                  <a:close/>
                </a:path>
                <a:path w="4764405" h="557529">
                  <a:moveTo>
                    <a:pt x="4258932" y="151015"/>
                  </a:moveTo>
                  <a:lnTo>
                    <a:pt x="4089438" y="333629"/>
                  </a:lnTo>
                  <a:lnTo>
                    <a:pt x="4089438" y="170103"/>
                  </a:lnTo>
                  <a:lnTo>
                    <a:pt x="4046461" y="170103"/>
                  </a:lnTo>
                  <a:lnTo>
                    <a:pt x="4046461" y="435102"/>
                  </a:lnTo>
                  <a:lnTo>
                    <a:pt x="4140631" y="333629"/>
                  </a:lnTo>
                  <a:lnTo>
                    <a:pt x="4215968" y="252463"/>
                  </a:lnTo>
                  <a:lnTo>
                    <a:pt x="4215968" y="417791"/>
                  </a:lnTo>
                  <a:lnTo>
                    <a:pt x="4258932" y="417791"/>
                  </a:lnTo>
                  <a:lnTo>
                    <a:pt x="4258932" y="252463"/>
                  </a:lnTo>
                  <a:lnTo>
                    <a:pt x="4258932" y="151015"/>
                  </a:lnTo>
                  <a:close/>
                </a:path>
                <a:path w="4764405" h="557529">
                  <a:moveTo>
                    <a:pt x="4535894" y="347954"/>
                  </a:moveTo>
                  <a:lnTo>
                    <a:pt x="4518799" y="364934"/>
                  </a:lnTo>
                  <a:lnTo>
                    <a:pt x="4499775" y="377063"/>
                  </a:lnTo>
                  <a:lnTo>
                    <a:pt x="4478807" y="384327"/>
                  </a:lnTo>
                  <a:lnTo>
                    <a:pt x="4455909" y="386753"/>
                  </a:lnTo>
                  <a:lnTo>
                    <a:pt x="4438637" y="385229"/>
                  </a:lnTo>
                  <a:lnTo>
                    <a:pt x="4394441" y="362292"/>
                  </a:lnTo>
                  <a:lnTo>
                    <a:pt x="4370387" y="315175"/>
                  </a:lnTo>
                  <a:lnTo>
                    <a:pt x="4368774" y="294843"/>
                  </a:lnTo>
                  <a:lnTo>
                    <a:pt x="4370387" y="274497"/>
                  </a:lnTo>
                  <a:lnTo>
                    <a:pt x="4394441" y="227088"/>
                  </a:lnTo>
                  <a:lnTo>
                    <a:pt x="4438980" y="203873"/>
                  </a:lnTo>
                  <a:lnTo>
                    <a:pt x="4456519" y="202323"/>
                  </a:lnTo>
                  <a:lnTo>
                    <a:pt x="4479493" y="204647"/>
                  </a:lnTo>
                  <a:lnTo>
                    <a:pt x="4500080" y="211582"/>
                  </a:lnTo>
                  <a:lnTo>
                    <a:pt x="4518291" y="223151"/>
                  </a:lnTo>
                  <a:lnTo>
                    <a:pt x="4534103" y="239331"/>
                  </a:lnTo>
                  <a:lnTo>
                    <a:pt x="4534103" y="188010"/>
                  </a:lnTo>
                  <a:lnTo>
                    <a:pt x="4516539" y="177558"/>
                  </a:lnTo>
                  <a:lnTo>
                    <a:pt x="4497844" y="170103"/>
                  </a:lnTo>
                  <a:lnTo>
                    <a:pt x="4478032" y="165633"/>
                  </a:lnTo>
                  <a:lnTo>
                    <a:pt x="4457103" y="164147"/>
                  </a:lnTo>
                  <a:lnTo>
                    <a:pt x="4429696" y="166471"/>
                  </a:lnTo>
                  <a:lnTo>
                    <a:pt x="4382249" y="185115"/>
                  </a:lnTo>
                  <a:lnTo>
                    <a:pt x="4345762" y="221297"/>
                  </a:lnTo>
                  <a:lnTo>
                    <a:pt x="4326953" y="268300"/>
                  </a:lnTo>
                  <a:lnTo>
                    <a:pt x="4324604" y="295452"/>
                  </a:lnTo>
                  <a:lnTo>
                    <a:pt x="4326941" y="322287"/>
                  </a:lnTo>
                  <a:lnTo>
                    <a:pt x="4345584" y="368681"/>
                  </a:lnTo>
                  <a:lnTo>
                    <a:pt x="4381843" y="404304"/>
                  </a:lnTo>
                  <a:lnTo>
                    <a:pt x="4429442" y="422656"/>
                  </a:lnTo>
                  <a:lnTo>
                    <a:pt x="4457103" y="424954"/>
                  </a:lnTo>
                  <a:lnTo>
                    <a:pt x="4478363" y="423341"/>
                  </a:lnTo>
                  <a:lnTo>
                    <a:pt x="4498581" y="418541"/>
                  </a:lnTo>
                  <a:lnTo>
                    <a:pt x="4517758" y="410514"/>
                  </a:lnTo>
                  <a:lnTo>
                    <a:pt x="4535894" y="399300"/>
                  </a:lnTo>
                  <a:lnTo>
                    <a:pt x="4535894" y="347954"/>
                  </a:lnTo>
                  <a:close/>
                </a:path>
                <a:path w="4764405" h="557529">
                  <a:moveTo>
                    <a:pt x="4763833" y="170129"/>
                  </a:moveTo>
                  <a:lnTo>
                    <a:pt x="4565688" y="170129"/>
                  </a:lnTo>
                  <a:lnTo>
                    <a:pt x="4565688" y="209499"/>
                  </a:lnTo>
                  <a:lnTo>
                    <a:pt x="4643272" y="209499"/>
                  </a:lnTo>
                  <a:lnTo>
                    <a:pt x="4643272" y="417779"/>
                  </a:lnTo>
                  <a:lnTo>
                    <a:pt x="4686249" y="417779"/>
                  </a:lnTo>
                  <a:lnTo>
                    <a:pt x="4686249" y="209499"/>
                  </a:lnTo>
                  <a:lnTo>
                    <a:pt x="4763833" y="209499"/>
                  </a:lnTo>
                  <a:lnTo>
                    <a:pt x="4763833" y="1701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2" name="object 12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5380431" y="8655160"/>
              <a:ext cx="190988" cy="247688"/>
            </a:xfrm>
            <a:prstGeom prst="rect">
              <a:avLst/>
            </a:prstGeom>
          </p:spPr>
        </p:pic>
        <p:sp>
          <p:nvSpPr>
            <p:cNvPr id="123" name="object 123"/>
            <p:cNvSpPr/>
            <p:nvPr/>
          </p:nvSpPr>
          <p:spPr>
            <a:xfrm>
              <a:off x="15637011" y="8636072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88"/>
                  </a:lnTo>
                  <a:lnTo>
                    <a:pt x="0" y="19088"/>
                  </a:lnTo>
                  <a:lnTo>
                    <a:pt x="0" y="284096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" name="object 12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902060" y="8655160"/>
              <a:ext cx="190999" cy="247688"/>
            </a:xfrm>
            <a:prstGeom prst="rect">
              <a:avLst/>
            </a:prstGeom>
          </p:spPr>
        </p:pic>
        <p:sp>
          <p:nvSpPr>
            <p:cNvPr id="125" name="object 125"/>
            <p:cNvSpPr/>
            <p:nvPr/>
          </p:nvSpPr>
          <p:spPr>
            <a:xfrm>
              <a:off x="16145574" y="8636082"/>
              <a:ext cx="2371725" cy="407034"/>
            </a:xfrm>
            <a:custGeom>
              <a:avLst/>
              <a:gdLst/>
              <a:ahLst/>
              <a:cxnLst/>
              <a:rect l="l" t="t" r="r" b="b"/>
              <a:pathLst>
                <a:path w="2371725" h="407034">
                  <a:moveTo>
                    <a:pt x="322300" y="266788"/>
                  </a:moveTo>
                  <a:lnTo>
                    <a:pt x="262610" y="0"/>
                  </a:lnTo>
                  <a:lnTo>
                    <a:pt x="162344" y="201726"/>
                  </a:lnTo>
                  <a:lnTo>
                    <a:pt x="59690" y="0"/>
                  </a:lnTo>
                  <a:lnTo>
                    <a:pt x="0" y="266788"/>
                  </a:lnTo>
                  <a:lnTo>
                    <a:pt x="44183" y="266788"/>
                  </a:lnTo>
                  <a:lnTo>
                    <a:pt x="75806" y="113398"/>
                  </a:lnTo>
                  <a:lnTo>
                    <a:pt x="161163" y="284086"/>
                  </a:lnTo>
                  <a:lnTo>
                    <a:pt x="245313" y="113398"/>
                  </a:lnTo>
                  <a:lnTo>
                    <a:pt x="278130" y="266788"/>
                  </a:lnTo>
                  <a:lnTo>
                    <a:pt x="322300" y="266788"/>
                  </a:lnTo>
                  <a:close/>
                </a:path>
                <a:path w="2371725" h="407034">
                  <a:moveTo>
                    <a:pt x="726287" y="0"/>
                  </a:moveTo>
                  <a:lnTo>
                    <a:pt x="556780" y="182613"/>
                  </a:lnTo>
                  <a:lnTo>
                    <a:pt x="556780" y="19088"/>
                  </a:lnTo>
                  <a:lnTo>
                    <a:pt x="513803" y="19088"/>
                  </a:lnTo>
                  <a:lnTo>
                    <a:pt x="513803" y="284086"/>
                  </a:lnTo>
                  <a:lnTo>
                    <a:pt x="683310" y="101447"/>
                  </a:lnTo>
                  <a:lnTo>
                    <a:pt x="683310" y="266776"/>
                  </a:lnTo>
                  <a:lnTo>
                    <a:pt x="726287" y="266776"/>
                  </a:lnTo>
                  <a:lnTo>
                    <a:pt x="726287" y="0"/>
                  </a:lnTo>
                  <a:close/>
                </a:path>
                <a:path w="2371725" h="407034">
                  <a:moveTo>
                    <a:pt x="1193584" y="143827"/>
                  </a:moveTo>
                  <a:lnTo>
                    <a:pt x="1184249" y="92062"/>
                  </a:lnTo>
                  <a:lnTo>
                    <a:pt x="1157262" y="51308"/>
                  </a:lnTo>
                  <a:lnTo>
                    <a:pt x="1149413" y="44538"/>
                  </a:lnTo>
                  <a:lnTo>
                    <a:pt x="1149413" y="143827"/>
                  </a:lnTo>
                  <a:lnTo>
                    <a:pt x="1147800" y="164160"/>
                  </a:lnTo>
                  <a:lnTo>
                    <a:pt x="1123746" y="211264"/>
                  </a:lnTo>
                  <a:lnTo>
                    <a:pt x="1079538" y="234213"/>
                  </a:lnTo>
                  <a:lnTo>
                    <a:pt x="1062278" y="235737"/>
                  </a:lnTo>
                  <a:lnTo>
                    <a:pt x="1045006" y="234213"/>
                  </a:lnTo>
                  <a:lnTo>
                    <a:pt x="1000798" y="211264"/>
                  </a:lnTo>
                  <a:lnTo>
                    <a:pt x="976744" y="164160"/>
                  </a:lnTo>
                  <a:lnTo>
                    <a:pt x="975131" y="143827"/>
                  </a:lnTo>
                  <a:lnTo>
                    <a:pt x="976718" y="123482"/>
                  </a:lnTo>
                  <a:lnTo>
                    <a:pt x="1000493" y="76073"/>
                  </a:lnTo>
                  <a:lnTo>
                    <a:pt x="1044752" y="52857"/>
                  </a:lnTo>
                  <a:lnTo>
                    <a:pt x="1062278" y="51308"/>
                  </a:lnTo>
                  <a:lnTo>
                    <a:pt x="1079855" y="52857"/>
                  </a:lnTo>
                  <a:lnTo>
                    <a:pt x="1124051" y="75780"/>
                  </a:lnTo>
                  <a:lnTo>
                    <a:pt x="1147826" y="123240"/>
                  </a:lnTo>
                  <a:lnTo>
                    <a:pt x="1149413" y="143827"/>
                  </a:lnTo>
                  <a:lnTo>
                    <a:pt x="1149413" y="44538"/>
                  </a:lnTo>
                  <a:lnTo>
                    <a:pt x="1136408" y="33934"/>
                  </a:lnTo>
                  <a:lnTo>
                    <a:pt x="1114120" y="22377"/>
                  </a:lnTo>
                  <a:lnTo>
                    <a:pt x="1089406" y="15443"/>
                  </a:lnTo>
                  <a:lnTo>
                    <a:pt x="1062278" y="13131"/>
                  </a:lnTo>
                  <a:lnTo>
                    <a:pt x="1035126" y="15443"/>
                  </a:lnTo>
                  <a:lnTo>
                    <a:pt x="988123" y="33934"/>
                  </a:lnTo>
                  <a:lnTo>
                    <a:pt x="951941" y="69862"/>
                  </a:lnTo>
                  <a:lnTo>
                    <a:pt x="933297" y="116713"/>
                  </a:lnTo>
                  <a:lnTo>
                    <a:pt x="930973" y="143827"/>
                  </a:lnTo>
                  <a:lnTo>
                    <a:pt x="933297" y="170688"/>
                  </a:lnTo>
                  <a:lnTo>
                    <a:pt x="951941" y="217233"/>
                  </a:lnTo>
                  <a:lnTo>
                    <a:pt x="988123" y="253123"/>
                  </a:lnTo>
                  <a:lnTo>
                    <a:pt x="1035126" y="271627"/>
                  </a:lnTo>
                  <a:lnTo>
                    <a:pt x="1062278" y="273939"/>
                  </a:lnTo>
                  <a:lnTo>
                    <a:pt x="1089406" y="271627"/>
                  </a:lnTo>
                  <a:lnTo>
                    <a:pt x="1114120" y="264693"/>
                  </a:lnTo>
                  <a:lnTo>
                    <a:pt x="1136408" y="253123"/>
                  </a:lnTo>
                  <a:lnTo>
                    <a:pt x="1156271" y="236943"/>
                  </a:lnTo>
                  <a:lnTo>
                    <a:pt x="1157262" y="235737"/>
                  </a:lnTo>
                  <a:lnTo>
                    <a:pt x="1172591" y="217233"/>
                  </a:lnTo>
                  <a:lnTo>
                    <a:pt x="1184249" y="195148"/>
                  </a:lnTo>
                  <a:lnTo>
                    <a:pt x="1191247" y="170688"/>
                  </a:lnTo>
                  <a:lnTo>
                    <a:pt x="1193584" y="143827"/>
                  </a:lnTo>
                  <a:close/>
                </a:path>
                <a:path w="2371725" h="407034">
                  <a:moveTo>
                    <a:pt x="1458569" y="19088"/>
                  </a:moveTo>
                  <a:lnTo>
                    <a:pt x="1259230" y="19088"/>
                  </a:lnTo>
                  <a:lnTo>
                    <a:pt x="1259230" y="58458"/>
                  </a:lnTo>
                  <a:lnTo>
                    <a:pt x="1259230" y="266738"/>
                  </a:lnTo>
                  <a:lnTo>
                    <a:pt x="1302207" y="266738"/>
                  </a:lnTo>
                  <a:lnTo>
                    <a:pt x="1302207" y="58458"/>
                  </a:lnTo>
                  <a:lnTo>
                    <a:pt x="1415605" y="58458"/>
                  </a:lnTo>
                  <a:lnTo>
                    <a:pt x="1415605" y="266738"/>
                  </a:lnTo>
                  <a:lnTo>
                    <a:pt x="1458569" y="266738"/>
                  </a:lnTo>
                  <a:lnTo>
                    <a:pt x="1458569" y="58458"/>
                  </a:lnTo>
                  <a:lnTo>
                    <a:pt x="1458569" y="19088"/>
                  </a:lnTo>
                  <a:close/>
                </a:path>
                <a:path w="2371725" h="407034">
                  <a:moveTo>
                    <a:pt x="1721205" y="190385"/>
                  </a:moveTo>
                  <a:lnTo>
                    <a:pt x="1720011" y="174828"/>
                  </a:lnTo>
                  <a:lnTo>
                    <a:pt x="1716430" y="160997"/>
                  </a:lnTo>
                  <a:lnTo>
                    <a:pt x="1712099" y="152184"/>
                  </a:lnTo>
                  <a:lnTo>
                    <a:pt x="1710474" y="148869"/>
                  </a:lnTo>
                  <a:lnTo>
                    <a:pt x="1702155" y="138468"/>
                  </a:lnTo>
                  <a:lnTo>
                    <a:pt x="1688490" y="127762"/>
                  </a:lnTo>
                  <a:lnTo>
                    <a:pt x="1677022" y="122631"/>
                  </a:lnTo>
                  <a:lnTo>
                    <a:pt x="1677022" y="190385"/>
                  </a:lnTo>
                  <a:lnTo>
                    <a:pt x="1676019" y="200202"/>
                  </a:lnTo>
                  <a:lnTo>
                    <a:pt x="1645691" y="226936"/>
                  </a:lnTo>
                  <a:lnTo>
                    <a:pt x="1622780" y="228574"/>
                  </a:lnTo>
                  <a:lnTo>
                    <a:pt x="1582775" y="228574"/>
                  </a:lnTo>
                  <a:lnTo>
                    <a:pt x="1582775" y="152184"/>
                  </a:lnTo>
                  <a:lnTo>
                    <a:pt x="1623301" y="152184"/>
                  </a:lnTo>
                  <a:lnTo>
                    <a:pt x="1661528" y="159346"/>
                  </a:lnTo>
                  <a:lnTo>
                    <a:pt x="1677022" y="190385"/>
                  </a:lnTo>
                  <a:lnTo>
                    <a:pt x="1677022" y="122631"/>
                  </a:lnTo>
                  <a:lnTo>
                    <a:pt x="1671383" y="120103"/>
                  </a:lnTo>
                  <a:lnTo>
                    <a:pt x="1650834" y="115519"/>
                  </a:lnTo>
                  <a:lnTo>
                    <a:pt x="1626870" y="113995"/>
                  </a:lnTo>
                  <a:lnTo>
                    <a:pt x="1582775" y="113995"/>
                  </a:lnTo>
                  <a:lnTo>
                    <a:pt x="1582775" y="19088"/>
                  </a:lnTo>
                  <a:lnTo>
                    <a:pt x="1539748" y="19088"/>
                  </a:lnTo>
                  <a:lnTo>
                    <a:pt x="1539748" y="266788"/>
                  </a:lnTo>
                  <a:lnTo>
                    <a:pt x="1626336" y="266788"/>
                  </a:lnTo>
                  <a:lnTo>
                    <a:pt x="1649907" y="265480"/>
                  </a:lnTo>
                  <a:lnTo>
                    <a:pt x="1699107" y="245884"/>
                  </a:lnTo>
                  <a:lnTo>
                    <a:pt x="1719834" y="206832"/>
                  </a:lnTo>
                  <a:lnTo>
                    <a:pt x="1721205" y="190385"/>
                  </a:lnTo>
                  <a:close/>
                </a:path>
                <a:path w="2371725" h="407034">
                  <a:moveTo>
                    <a:pt x="1794014" y="19088"/>
                  </a:moveTo>
                  <a:lnTo>
                    <a:pt x="1751050" y="19088"/>
                  </a:lnTo>
                  <a:lnTo>
                    <a:pt x="1751050" y="266776"/>
                  </a:lnTo>
                  <a:lnTo>
                    <a:pt x="1794014" y="266776"/>
                  </a:lnTo>
                  <a:lnTo>
                    <a:pt x="1794014" y="19088"/>
                  </a:lnTo>
                  <a:close/>
                </a:path>
                <a:path w="2371725" h="407034">
                  <a:moveTo>
                    <a:pt x="2037537" y="19113"/>
                  </a:moveTo>
                  <a:lnTo>
                    <a:pt x="1839379" y="19113"/>
                  </a:lnTo>
                  <a:lnTo>
                    <a:pt x="1839379" y="58483"/>
                  </a:lnTo>
                  <a:lnTo>
                    <a:pt x="1916963" y="58483"/>
                  </a:lnTo>
                  <a:lnTo>
                    <a:pt x="1916963" y="266763"/>
                  </a:lnTo>
                  <a:lnTo>
                    <a:pt x="1959940" y="266763"/>
                  </a:lnTo>
                  <a:lnTo>
                    <a:pt x="1959940" y="58483"/>
                  </a:lnTo>
                  <a:lnTo>
                    <a:pt x="2037537" y="58483"/>
                  </a:lnTo>
                  <a:lnTo>
                    <a:pt x="2037537" y="19113"/>
                  </a:lnTo>
                  <a:close/>
                </a:path>
                <a:path w="2371725" h="407034">
                  <a:moveTo>
                    <a:pt x="2312073" y="19088"/>
                  </a:moveTo>
                  <a:lnTo>
                    <a:pt x="2264321" y="19088"/>
                  </a:lnTo>
                  <a:lnTo>
                    <a:pt x="2183752" y="196354"/>
                  </a:lnTo>
                  <a:lnTo>
                    <a:pt x="2096008" y="19088"/>
                  </a:lnTo>
                  <a:lnTo>
                    <a:pt x="2047074" y="19088"/>
                  </a:lnTo>
                  <a:lnTo>
                    <a:pt x="2161070" y="243497"/>
                  </a:lnTo>
                  <a:lnTo>
                    <a:pt x="2081085" y="406438"/>
                  </a:lnTo>
                  <a:lnTo>
                    <a:pt x="2128837" y="406438"/>
                  </a:lnTo>
                  <a:lnTo>
                    <a:pt x="2312073" y="19088"/>
                  </a:lnTo>
                  <a:close/>
                </a:path>
                <a:path w="2371725" h="407034">
                  <a:moveTo>
                    <a:pt x="2371191" y="234937"/>
                  </a:moveTo>
                  <a:lnTo>
                    <a:pt x="2368207" y="227977"/>
                  </a:lnTo>
                  <a:lnTo>
                    <a:pt x="2356269" y="216039"/>
                  </a:lnTo>
                  <a:lnTo>
                    <a:pt x="2349296" y="213055"/>
                  </a:lnTo>
                  <a:lnTo>
                    <a:pt x="2333371" y="213055"/>
                  </a:lnTo>
                  <a:lnTo>
                    <a:pt x="2326424" y="216039"/>
                  </a:lnTo>
                  <a:lnTo>
                    <a:pt x="2314486" y="227977"/>
                  </a:lnTo>
                  <a:lnTo>
                    <a:pt x="2311514" y="234937"/>
                  </a:lnTo>
                  <a:lnTo>
                    <a:pt x="2311514" y="250863"/>
                  </a:lnTo>
                  <a:lnTo>
                    <a:pt x="2314486" y="257822"/>
                  </a:lnTo>
                  <a:lnTo>
                    <a:pt x="2320455" y="263791"/>
                  </a:lnTo>
                  <a:lnTo>
                    <a:pt x="2326424" y="269760"/>
                  </a:lnTo>
                  <a:lnTo>
                    <a:pt x="2333371" y="272745"/>
                  </a:lnTo>
                  <a:lnTo>
                    <a:pt x="2349296" y="272745"/>
                  </a:lnTo>
                  <a:lnTo>
                    <a:pt x="2356269" y="269760"/>
                  </a:lnTo>
                  <a:lnTo>
                    <a:pt x="2368207" y="257822"/>
                  </a:lnTo>
                  <a:lnTo>
                    <a:pt x="2371191" y="250863"/>
                  </a:lnTo>
                  <a:lnTo>
                    <a:pt x="2371191" y="2349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C6E9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62263" y="3569755"/>
            <a:ext cx="541020" cy="687070"/>
          </a:xfrm>
          <a:custGeom>
            <a:avLst/>
            <a:gdLst/>
            <a:ahLst/>
            <a:cxnLst/>
            <a:rect l="l" t="t" r="r" b="b"/>
            <a:pathLst>
              <a:path w="541019" h="687070">
                <a:moveTo>
                  <a:pt x="350439" y="0"/>
                </a:moveTo>
                <a:lnTo>
                  <a:pt x="0" y="42312"/>
                </a:lnTo>
                <a:lnTo>
                  <a:pt x="17601" y="686596"/>
                </a:lnTo>
                <a:lnTo>
                  <a:pt x="493084" y="658063"/>
                </a:lnTo>
                <a:lnTo>
                  <a:pt x="509447" y="602431"/>
                </a:lnTo>
                <a:lnTo>
                  <a:pt x="149314" y="602431"/>
                </a:lnTo>
                <a:lnTo>
                  <a:pt x="164047" y="411767"/>
                </a:lnTo>
                <a:lnTo>
                  <a:pt x="455996" y="411767"/>
                </a:lnTo>
                <a:lnTo>
                  <a:pt x="397987" y="353758"/>
                </a:lnTo>
                <a:lnTo>
                  <a:pt x="453883" y="282431"/>
                </a:lnTo>
                <a:lnTo>
                  <a:pt x="165000" y="282431"/>
                </a:lnTo>
                <a:lnTo>
                  <a:pt x="160274" y="271792"/>
                </a:lnTo>
                <a:lnTo>
                  <a:pt x="156085" y="239876"/>
                </a:lnTo>
                <a:lnTo>
                  <a:pt x="152432" y="186683"/>
                </a:lnTo>
                <a:lnTo>
                  <a:pt x="149314" y="112216"/>
                </a:lnTo>
                <a:lnTo>
                  <a:pt x="453164" y="112216"/>
                </a:lnTo>
                <a:lnTo>
                  <a:pt x="350439" y="0"/>
                </a:lnTo>
                <a:close/>
              </a:path>
              <a:path w="541019" h="687070">
                <a:moveTo>
                  <a:pt x="455996" y="411767"/>
                </a:moveTo>
                <a:lnTo>
                  <a:pt x="164047" y="411767"/>
                </a:lnTo>
                <a:lnTo>
                  <a:pt x="383255" y="540151"/>
                </a:lnTo>
                <a:lnTo>
                  <a:pt x="149314" y="602431"/>
                </a:lnTo>
                <a:lnTo>
                  <a:pt x="509447" y="602431"/>
                </a:lnTo>
                <a:lnTo>
                  <a:pt x="540632" y="496403"/>
                </a:lnTo>
                <a:lnTo>
                  <a:pt x="455996" y="411767"/>
                </a:lnTo>
                <a:close/>
              </a:path>
              <a:path w="541019" h="687070">
                <a:moveTo>
                  <a:pt x="453164" y="112216"/>
                </a:moveTo>
                <a:lnTo>
                  <a:pt x="149314" y="112216"/>
                </a:lnTo>
                <a:lnTo>
                  <a:pt x="377067" y="209689"/>
                </a:lnTo>
                <a:lnTo>
                  <a:pt x="165000" y="282431"/>
                </a:lnTo>
                <a:lnTo>
                  <a:pt x="453883" y="282431"/>
                </a:lnTo>
                <a:lnTo>
                  <a:pt x="525418" y="191146"/>
                </a:lnTo>
                <a:lnTo>
                  <a:pt x="453164" y="1122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772008" y="3590676"/>
            <a:ext cx="450850" cy="685800"/>
          </a:xfrm>
          <a:custGeom>
            <a:avLst/>
            <a:gdLst/>
            <a:ahLst/>
            <a:cxnLst/>
            <a:rect l="l" t="t" r="r" b="b"/>
            <a:pathLst>
              <a:path w="450850" h="685800">
                <a:moveTo>
                  <a:pt x="450289" y="0"/>
                </a:moveTo>
                <a:lnTo>
                  <a:pt x="352345" y="0"/>
                </a:lnTo>
                <a:lnTo>
                  <a:pt x="259625" y="314294"/>
                </a:lnTo>
                <a:lnTo>
                  <a:pt x="114593" y="0"/>
                </a:lnTo>
                <a:lnTo>
                  <a:pt x="481" y="30910"/>
                </a:lnTo>
                <a:lnTo>
                  <a:pt x="128865" y="380386"/>
                </a:lnTo>
                <a:lnTo>
                  <a:pt x="240610" y="427934"/>
                </a:lnTo>
                <a:lnTo>
                  <a:pt x="223961" y="532067"/>
                </a:lnTo>
                <a:lnTo>
                  <a:pt x="0" y="572485"/>
                </a:lnTo>
                <a:lnTo>
                  <a:pt x="33768" y="685654"/>
                </a:lnTo>
                <a:lnTo>
                  <a:pt x="271510" y="679466"/>
                </a:lnTo>
                <a:lnTo>
                  <a:pt x="423662" y="475482"/>
                </a:lnTo>
                <a:lnTo>
                  <a:pt x="4502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271281" y="3590676"/>
            <a:ext cx="613410" cy="666115"/>
          </a:xfrm>
          <a:custGeom>
            <a:avLst/>
            <a:gdLst/>
            <a:ahLst/>
            <a:cxnLst/>
            <a:rect l="l" t="t" r="r" b="b"/>
            <a:pathLst>
              <a:path w="613410" h="666114">
                <a:moveTo>
                  <a:pt x="377056" y="0"/>
                </a:moveTo>
                <a:lnTo>
                  <a:pt x="155482" y="0"/>
                </a:lnTo>
                <a:lnTo>
                  <a:pt x="26156" y="142644"/>
                </a:lnTo>
                <a:lnTo>
                  <a:pt x="18165" y="217522"/>
                </a:lnTo>
                <a:lnTo>
                  <a:pt x="11626" y="283655"/>
                </a:lnTo>
                <a:lnTo>
                  <a:pt x="6540" y="341044"/>
                </a:lnTo>
                <a:lnTo>
                  <a:pt x="2907" y="389688"/>
                </a:lnTo>
                <a:lnTo>
                  <a:pt x="726" y="429587"/>
                </a:lnTo>
                <a:lnTo>
                  <a:pt x="0" y="460739"/>
                </a:lnTo>
                <a:lnTo>
                  <a:pt x="414" y="478480"/>
                </a:lnTo>
                <a:lnTo>
                  <a:pt x="1660" y="491288"/>
                </a:lnTo>
                <a:lnTo>
                  <a:pt x="3741" y="499165"/>
                </a:lnTo>
                <a:lnTo>
                  <a:pt x="6659" y="502110"/>
                </a:lnTo>
                <a:lnTo>
                  <a:pt x="139796" y="665676"/>
                </a:lnTo>
                <a:lnTo>
                  <a:pt x="420803" y="665676"/>
                </a:lnTo>
                <a:lnTo>
                  <a:pt x="612902" y="523031"/>
                </a:lnTo>
                <a:lnTo>
                  <a:pt x="526360" y="427934"/>
                </a:lnTo>
                <a:lnTo>
                  <a:pt x="278159" y="539198"/>
                </a:lnTo>
                <a:lnTo>
                  <a:pt x="121252" y="349957"/>
                </a:lnTo>
                <a:lnTo>
                  <a:pt x="295278" y="160707"/>
                </a:lnTo>
                <a:lnTo>
                  <a:pt x="476435" y="237741"/>
                </a:lnTo>
                <a:lnTo>
                  <a:pt x="568202" y="95096"/>
                </a:lnTo>
                <a:lnTo>
                  <a:pt x="37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929344" y="3569760"/>
            <a:ext cx="2934335" cy="696595"/>
          </a:xfrm>
          <a:custGeom>
            <a:avLst/>
            <a:gdLst/>
            <a:ahLst/>
            <a:cxnLst/>
            <a:rect l="l" t="t" r="r" b="b"/>
            <a:pathLst>
              <a:path w="2934335" h="696595">
                <a:moveTo>
                  <a:pt x="532536" y="35191"/>
                </a:moveTo>
                <a:lnTo>
                  <a:pt x="133134" y="16167"/>
                </a:lnTo>
                <a:lnTo>
                  <a:pt x="119811" y="448856"/>
                </a:lnTo>
                <a:lnTo>
                  <a:pt x="80835" y="553948"/>
                </a:lnTo>
                <a:lnTo>
                  <a:pt x="0" y="572490"/>
                </a:lnTo>
                <a:lnTo>
                  <a:pt x="9499" y="686600"/>
                </a:lnTo>
                <a:lnTo>
                  <a:pt x="175933" y="654748"/>
                </a:lnTo>
                <a:lnTo>
                  <a:pt x="232981" y="478345"/>
                </a:lnTo>
                <a:lnTo>
                  <a:pt x="251993" y="139801"/>
                </a:lnTo>
                <a:lnTo>
                  <a:pt x="411759" y="162140"/>
                </a:lnTo>
                <a:lnTo>
                  <a:pt x="399402" y="686600"/>
                </a:lnTo>
                <a:lnTo>
                  <a:pt x="532536" y="673290"/>
                </a:lnTo>
                <a:lnTo>
                  <a:pt x="532536" y="35191"/>
                </a:lnTo>
                <a:close/>
              </a:path>
              <a:path w="2934335" h="696595">
                <a:moveTo>
                  <a:pt x="1210576" y="322376"/>
                </a:moveTo>
                <a:lnTo>
                  <a:pt x="1183436" y="149771"/>
                </a:lnTo>
                <a:lnTo>
                  <a:pt x="1177759" y="113639"/>
                </a:lnTo>
                <a:lnTo>
                  <a:pt x="1068400" y="69253"/>
                </a:lnTo>
                <a:lnTo>
                  <a:pt x="1068400" y="443153"/>
                </a:lnTo>
                <a:lnTo>
                  <a:pt x="954760" y="554888"/>
                </a:lnTo>
                <a:lnTo>
                  <a:pt x="775500" y="532536"/>
                </a:lnTo>
                <a:lnTo>
                  <a:pt x="710844" y="309054"/>
                </a:lnTo>
                <a:lnTo>
                  <a:pt x="825423" y="149771"/>
                </a:lnTo>
                <a:lnTo>
                  <a:pt x="1052715" y="204939"/>
                </a:lnTo>
                <a:lnTo>
                  <a:pt x="1068400" y="443153"/>
                </a:lnTo>
                <a:lnTo>
                  <a:pt x="1068400" y="69253"/>
                </a:lnTo>
                <a:lnTo>
                  <a:pt x="985672" y="35661"/>
                </a:lnTo>
                <a:lnTo>
                  <a:pt x="697522" y="17589"/>
                </a:lnTo>
                <a:lnTo>
                  <a:pt x="572465" y="209689"/>
                </a:lnTo>
                <a:lnTo>
                  <a:pt x="572465" y="449808"/>
                </a:lnTo>
                <a:lnTo>
                  <a:pt x="680872" y="675182"/>
                </a:lnTo>
                <a:lnTo>
                  <a:pt x="985672" y="689927"/>
                </a:lnTo>
                <a:lnTo>
                  <a:pt x="1194396" y="593877"/>
                </a:lnTo>
                <a:lnTo>
                  <a:pt x="1196721" y="554888"/>
                </a:lnTo>
                <a:lnTo>
                  <a:pt x="1210576" y="322376"/>
                </a:lnTo>
                <a:close/>
              </a:path>
              <a:path w="2934335" h="696595">
                <a:moveTo>
                  <a:pt x="1793036" y="496404"/>
                </a:moveTo>
                <a:lnTo>
                  <a:pt x="1708404" y="411772"/>
                </a:lnTo>
                <a:lnTo>
                  <a:pt x="1650390" y="353758"/>
                </a:lnTo>
                <a:lnTo>
                  <a:pt x="1706295" y="282435"/>
                </a:lnTo>
                <a:lnTo>
                  <a:pt x="1777822" y="191147"/>
                </a:lnTo>
                <a:lnTo>
                  <a:pt x="1705571" y="112217"/>
                </a:lnTo>
                <a:lnTo>
                  <a:pt x="1635658" y="35852"/>
                </a:lnTo>
                <a:lnTo>
                  <a:pt x="1635658" y="540156"/>
                </a:lnTo>
                <a:lnTo>
                  <a:pt x="1401724" y="602437"/>
                </a:lnTo>
                <a:lnTo>
                  <a:pt x="1416456" y="411772"/>
                </a:lnTo>
                <a:lnTo>
                  <a:pt x="1635658" y="540156"/>
                </a:lnTo>
                <a:lnTo>
                  <a:pt x="1635658" y="35852"/>
                </a:lnTo>
                <a:lnTo>
                  <a:pt x="1629473" y="29095"/>
                </a:lnTo>
                <a:lnTo>
                  <a:pt x="1629473" y="209689"/>
                </a:lnTo>
                <a:lnTo>
                  <a:pt x="1417408" y="282435"/>
                </a:lnTo>
                <a:lnTo>
                  <a:pt x="1412684" y="271792"/>
                </a:lnTo>
                <a:lnTo>
                  <a:pt x="1408493" y="239877"/>
                </a:lnTo>
                <a:lnTo>
                  <a:pt x="1404835" y="186690"/>
                </a:lnTo>
                <a:lnTo>
                  <a:pt x="1401724" y="112217"/>
                </a:lnTo>
                <a:lnTo>
                  <a:pt x="1629473" y="209689"/>
                </a:lnTo>
                <a:lnTo>
                  <a:pt x="1629473" y="29095"/>
                </a:lnTo>
                <a:lnTo>
                  <a:pt x="1602841" y="0"/>
                </a:lnTo>
                <a:lnTo>
                  <a:pt x="1252410" y="42316"/>
                </a:lnTo>
                <a:lnTo>
                  <a:pt x="1270012" y="686600"/>
                </a:lnTo>
                <a:lnTo>
                  <a:pt x="1745488" y="658063"/>
                </a:lnTo>
                <a:lnTo>
                  <a:pt x="1761858" y="602437"/>
                </a:lnTo>
                <a:lnTo>
                  <a:pt x="1793036" y="496404"/>
                </a:lnTo>
                <a:close/>
              </a:path>
              <a:path w="2934335" h="696595">
                <a:moveTo>
                  <a:pt x="2367902" y="696099"/>
                </a:moveTo>
                <a:lnTo>
                  <a:pt x="2315591" y="20916"/>
                </a:lnTo>
                <a:lnTo>
                  <a:pt x="2125395" y="16167"/>
                </a:lnTo>
                <a:lnTo>
                  <a:pt x="2001774" y="401307"/>
                </a:lnTo>
                <a:lnTo>
                  <a:pt x="1958035" y="35179"/>
                </a:lnTo>
                <a:lnTo>
                  <a:pt x="1821091" y="16167"/>
                </a:lnTo>
                <a:lnTo>
                  <a:pt x="1857222" y="686600"/>
                </a:lnTo>
                <a:lnTo>
                  <a:pt x="2020785" y="691349"/>
                </a:lnTo>
                <a:lnTo>
                  <a:pt x="2154885" y="258660"/>
                </a:lnTo>
                <a:lnTo>
                  <a:pt x="2191969" y="686600"/>
                </a:lnTo>
                <a:lnTo>
                  <a:pt x="2367902" y="696099"/>
                </a:lnTo>
                <a:close/>
              </a:path>
              <a:path w="2934335" h="696595">
                <a:moveTo>
                  <a:pt x="2934182" y="686600"/>
                </a:moveTo>
                <a:lnTo>
                  <a:pt x="2921838" y="431253"/>
                </a:lnTo>
                <a:lnTo>
                  <a:pt x="2921774" y="429831"/>
                </a:lnTo>
                <a:lnTo>
                  <a:pt x="2915818" y="306679"/>
                </a:lnTo>
                <a:lnTo>
                  <a:pt x="2906738" y="118872"/>
                </a:lnTo>
                <a:lnTo>
                  <a:pt x="2902813" y="37553"/>
                </a:lnTo>
                <a:lnTo>
                  <a:pt x="2782036" y="30899"/>
                </a:lnTo>
                <a:lnTo>
                  <a:pt x="2782036" y="130746"/>
                </a:lnTo>
                <a:lnTo>
                  <a:pt x="2780728" y="292887"/>
                </a:lnTo>
                <a:lnTo>
                  <a:pt x="2780614" y="306679"/>
                </a:lnTo>
                <a:lnTo>
                  <a:pt x="2636062" y="292887"/>
                </a:lnTo>
                <a:lnTo>
                  <a:pt x="2563787" y="170700"/>
                </a:lnTo>
                <a:lnTo>
                  <a:pt x="2692641" y="118872"/>
                </a:lnTo>
                <a:lnTo>
                  <a:pt x="2782036" y="130746"/>
                </a:lnTo>
                <a:lnTo>
                  <a:pt x="2782036" y="30899"/>
                </a:lnTo>
                <a:lnTo>
                  <a:pt x="2601353" y="20916"/>
                </a:lnTo>
                <a:lnTo>
                  <a:pt x="2427795" y="68465"/>
                </a:lnTo>
                <a:lnTo>
                  <a:pt x="2444902" y="306209"/>
                </a:lnTo>
                <a:lnTo>
                  <a:pt x="2553805" y="401307"/>
                </a:lnTo>
                <a:lnTo>
                  <a:pt x="2411158" y="686600"/>
                </a:lnTo>
                <a:lnTo>
                  <a:pt x="2601353" y="686600"/>
                </a:lnTo>
                <a:lnTo>
                  <a:pt x="2648902" y="431253"/>
                </a:lnTo>
                <a:lnTo>
                  <a:pt x="2730677" y="429831"/>
                </a:lnTo>
                <a:lnTo>
                  <a:pt x="2764434" y="686600"/>
                </a:lnTo>
                <a:lnTo>
                  <a:pt x="2934182" y="6866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909662" y="3590676"/>
            <a:ext cx="601980" cy="672465"/>
          </a:xfrm>
          <a:custGeom>
            <a:avLst/>
            <a:gdLst/>
            <a:ahLst/>
            <a:cxnLst/>
            <a:rect l="l" t="t" r="r" b="b"/>
            <a:pathLst>
              <a:path w="601979" h="672464">
                <a:moveTo>
                  <a:pt x="601489" y="0"/>
                </a:moveTo>
                <a:lnTo>
                  <a:pt x="458844" y="0"/>
                </a:lnTo>
                <a:lnTo>
                  <a:pt x="295268" y="301927"/>
                </a:lnTo>
                <a:lnTo>
                  <a:pt x="234411" y="0"/>
                </a:lnTo>
                <a:lnTo>
                  <a:pt x="30899" y="0"/>
                </a:lnTo>
                <a:lnTo>
                  <a:pt x="173544" y="360889"/>
                </a:lnTo>
                <a:lnTo>
                  <a:pt x="56669" y="566648"/>
                </a:lnTo>
                <a:lnTo>
                  <a:pt x="0" y="667100"/>
                </a:lnTo>
                <a:lnTo>
                  <a:pt x="2049" y="669389"/>
                </a:lnTo>
                <a:lnTo>
                  <a:pt x="8200" y="671025"/>
                </a:lnTo>
                <a:lnTo>
                  <a:pt x="18451" y="672007"/>
                </a:lnTo>
                <a:lnTo>
                  <a:pt x="32805" y="672335"/>
                </a:lnTo>
                <a:lnTo>
                  <a:pt x="53339" y="671919"/>
                </a:lnTo>
                <a:lnTo>
                  <a:pt x="78806" y="670670"/>
                </a:lnTo>
                <a:lnTo>
                  <a:pt x="109208" y="668589"/>
                </a:lnTo>
                <a:lnTo>
                  <a:pt x="144550" y="665676"/>
                </a:lnTo>
                <a:lnTo>
                  <a:pt x="268641" y="408919"/>
                </a:lnTo>
                <a:lnTo>
                  <a:pt x="343287" y="665676"/>
                </a:lnTo>
                <a:lnTo>
                  <a:pt x="601489" y="665676"/>
                </a:lnTo>
                <a:lnTo>
                  <a:pt x="411285" y="365643"/>
                </a:lnTo>
                <a:lnTo>
                  <a:pt x="6014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782180" y="3585922"/>
            <a:ext cx="507365" cy="674370"/>
          </a:xfrm>
          <a:custGeom>
            <a:avLst/>
            <a:gdLst/>
            <a:ahLst/>
            <a:cxnLst/>
            <a:rect l="l" t="t" r="r" b="b"/>
            <a:pathLst>
              <a:path w="507365" h="674370">
                <a:moveTo>
                  <a:pt x="488791" y="0"/>
                </a:moveTo>
                <a:lnTo>
                  <a:pt x="0" y="19496"/>
                </a:lnTo>
                <a:lnTo>
                  <a:pt x="13308" y="672335"/>
                </a:lnTo>
                <a:lnTo>
                  <a:pt x="146445" y="666157"/>
                </a:lnTo>
                <a:lnTo>
                  <a:pt x="146445" y="147398"/>
                </a:lnTo>
                <a:lnTo>
                  <a:pt x="348533" y="128383"/>
                </a:lnTo>
                <a:lnTo>
                  <a:pt x="369925" y="666157"/>
                </a:lnTo>
                <a:lnTo>
                  <a:pt x="507335" y="673759"/>
                </a:lnTo>
                <a:lnTo>
                  <a:pt x="4887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342782" y="3543127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832997" y="3585911"/>
            <a:ext cx="475615" cy="675640"/>
          </a:xfrm>
          <a:custGeom>
            <a:avLst/>
            <a:gdLst/>
            <a:ahLst/>
            <a:cxnLst/>
            <a:rect l="l" t="t" r="r" b="b"/>
            <a:pathLst>
              <a:path w="475615" h="675639">
                <a:moveTo>
                  <a:pt x="364711" y="0"/>
                </a:moveTo>
                <a:lnTo>
                  <a:pt x="47548" y="4764"/>
                </a:lnTo>
                <a:lnTo>
                  <a:pt x="0" y="675194"/>
                </a:lnTo>
                <a:lnTo>
                  <a:pt x="136477" y="670440"/>
                </a:lnTo>
                <a:lnTo>
                  <a:pt x="170225" y="463127"/>
                </a:lnTo>
                <a:lnTo>
                  <a:pt x="449808" y="450761"/>
                </a:lnTo>
                <a:lnTo>
                  <a:pt x="462412" y="325236"/>
                </a:lnTo>
                <a:lnTo>
                  <a:pt x="175931" y="325236"/>
                </a:lnTo>
                <a:lnTo>
                  <a:pt x="198276" y="121252"/>
                </a:lnTo>
                <a:lnTo>
                  <a:pt x="433611" y="121252"/>
                </a:lnTo>
                <a:lnTo>
                  <a:pt x="364711" y="0"/>
                </a:lnTo>
                <a:close/>
              </a:path>
              <a:path w="475615" h="675639">
                <a:moveTo>
                  <a:pt x="433611" y="121252"/>
                </a:moveTo>
                <a:lnTo>
                  <a:pt x="198276" y="121252"/>
                </a:lnTo>
                <a:lnTo>
                  <a:pt x="337602" y="190193"/>
                </a:lnTo>
                <a:lnTo>
                  <a:pt x="322388" y="303362"/>
                </a:lnTo>
                <a:lnTo>
                  <a:pt x="175931" y="325236"/>
                </a:lnTo>
                <a:lnTo>
                  <a:pt x="462412" y="325236"/>
                </a:lnTo>
                <a:lnTo>
                  <a:pt x="475493" y="194957"/>
                </a:lnTo>
                <a:lnTo>
                  <a:pt x="433611" y="121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70299" y="3543127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855761" y="3590676"/>
            <a:ext cx="490855" cy="670560"/>
          </a:xfrm>
          <a:custGeom>
            <a:avLst/>
            <a:gdLst/>
            <a:ahLst/>
            <a:cxnLst/>
            <a:rect l="l" t="t" r="r" b="b"/>
            <a:pathLst>
              <a:path w="490854" h="670560">
                <a:moveTo>
                  <a:pt x="490697" y="0"/>
                </a:moveTo>
                <a:lnTo>
                  <a:pt x="0" y="0"/>
                </a:lnTo>
                <a:lnTo>
                  <a:pt x="14261" y="665676"/>
                </a:lnTo>
                <a:lnTo>
                  <a:pt x="142644" y="670429"/>
                </a:lnTo>
                <a:lnTo>
                  <a:pt x="166424" y="166895"/>
                </a:lnTo>
                <a:lnTo>
                  <a:pt x="475482" y="173073"/>
                </a:lnTo>
                <a:lnTo>
                  <a:pt x="4906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398289" y="3585911"/>
            <a:ext cx="475615" cy="675640"/>
          </a:xfrm>
          <a:custGeom>
            <a:avLst/>
            <a:gdLst/>
            <a:ahLst/>
            <a:cxnLst/>
            <a:rect l="l" t="t" r="r" b="b"/>
            <a:pathLst>
              <a:path w="475615" h="675639">
                <a:moveTo>
                  <a:pt x="364711" y="0"/>
                </a:moveTo>
                <a:lnTo>
                  <a:pt x="47548" y="4764"/>
                </a:lnTo>
                <a:lnTo>
                  <a:pt x="0" y="675194"/>
                </a:lnTo>
                <a:lnTo>
                  <a:pt x="136477" y="670440"/>
                </a:lnTo>
                <a:lnTo>
                  <a:pt x="170225" y="463127"/>
                </a:lnTo>
                <a:lnTo>
                  <a:pt x="449808" y="450761"/>
                </a:lnTo>
                <a:lnTo>
                  <a:pt x="462412" y="325236"/>
                </a:lnTo>
                <a:lnTo>
                  <a:pt x="175931" y="325236"/>
                </a:lnTo>
                <a:lnTo>
                  <a:pt x="198276" y="121252"/>
                </a:lnTo>
                <a:lnTo>
                  <a:pt x="433611" y="121252"/>
                </a:lnTo>
                <a:lnTo>
                  <a:pt x="364711" y="0"/>
                </a:lnTo>
                <a:close/>
              </a:path>
              <a:path w="475615" h="675639">
                <a:moveTo>
                  <a:pt x="433611" y="121252"/>
                </a:moveTo>
                <a:lnTo>
                  <a:pt x="198276" y="121252"/>
                </a:lnTo>
                <a:lnTo>
                  <a:pt x="337602" y="190193"/>
                </a:lnTo>
                <a:lnTo>
                  <a:pt x="322388" y="303362"/>
                </a:lnTo>
                <a:lnTo>
                  <a:pt x="175931" y="325236"/>
                </a:lnTo>
                <a:lnTo>
                  <a:pt x="462412" y="325236"/>
                </a:lnTo>
                <a:lnTo>
                  <a:pt x="475493" y="194957"/>
                </a:lnTo>
                <a:lnTo>
                  <a:pt x="433611" y="121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9935592" y="3543127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0422433" y="3569760"/>
            <a:ext cx="1182370" cy="687070"/>
          </a:xfrm>
          <a:custGeom>
            <a:avLst/>
            <a:gdLst/>
            <a:ahLst/>
            <a:cxnLst/>
            <a:rect l="l" t="t" r="r" b="b"/>
            <a:pathLst>
              <a:path w="1182370" h="687070">
                <a:moveTo>
                  <a:pt x="540626" y="496404"/>
                </a:moveTo>
                <a:lnTo>
                  <a:pt x="455993" y="411772"/>
                </a:lnTo>
                <a:lnTo>
                  <a:pt x="397979" y="353758"/>
                </a:lnTo>
                <a:lnTo>
                  <a:pt x="453885" y="282435"/>
                </a:lnTo>
                <a:lnTo>
                  <a:pt x="525411" y="191147"/>
                </a:lnTo>
                <a:lnTo>
                  <a:pt x="453161" y="112217"/>
                </a:lnTo>
                <a:lnTo>
                  <a:pt x="383247" y="35852"/>
                </a:lnTo>
                <a:lnTo>
                  <a:pt x="383247" y="540156"/>
                </a:lnTo>
                <a:lnTo>
                  <a:pt x="149313" y="602437"/>
                </a:lnTo>
                <a:lnTo>
                  <a:pt x="164045" y="411772"/>
                </a:lnTo>
                <a:lnTo>
                  <a:pt x="383247" y="540156"/>
                </a:lnTo>
                <a:lnTo>
                  <a:pt x="383247" y="35852"/>
                </a:lnTo>
                <a:lnTo>
                  <a:pt x="377063" y="29095"/>
                </a:lnTo>
                <a:lnTo>
                  <a:pt x="377063" y="209689"/>
                </a:lnTo>
                <a:lnTo>
                  <a:pt x="164998" y="282435"/>
                </a:lnTo>
                <a:lnTo>
                  <a:pt x="160274" y="271792"/>
                </a:lnTo>
                <a:lnTo>
                  <a:pt x="156083" y="239877"/>
                </a:lnTo>
                <a:lnTo>
                  <a:pt x="152425" y="186690"/>
                </a:lnTo>
                <a:lnTo>
                  <a:pt x="149313" y="112217"/>
                </a:lnTo>
                <a:lnTo>
                  <a:pt x="377063" y="209689"/>
                </a:lnTo>
                <a:lnTo>
                  <a:pt x="377063" y="29095"/>
                </a:lnTo>
                <a:lnTo>
                  <a:pt x="350431" y="0"/>
                </a:lnTo>
                <a:lnTo>
                  <a:pt x="0" y="42316"/>
                </a:lnTo>
                <a:lnTo>
                  <a:pt x="17602" y="686600"/>
                </a:lnTo>
                <a:lnTo>
                  <a:pt x="493077" y="658063"/>
                </a:lnTo>
                <a:lnTo>
                  <a:pt x="509447" y="602437"/>
                </a:lnTo>
                <a:lnTo>
                  <a:pt x="540626" y="496404"/>
                </a:lnTo>
                <a:close/>
              </a:path>
              <a:path w="1182370" h="687070">
                <a:moveTo>
                  <a:pt x="1182077" y="686600"/>
                </a:moveTo>
                <a:lnTo>
                  <a:pt x="1127544" y="496404"/>
                </a:lnTo>
                <a:lnTo>
                  <a:pt x="1094270" y="380390"/>
                </a:lnTo>
                <a:lnTo>
                  <a:pt x="1018463" y="116014"/>
                </a:lnTo>
                <a:lnTo>
                  <a:pt x="991882" y="23304"/>
                </a:lnTo>
                <a:lnTo>
                  <a:pt x="944333" y="23050"/>
                </a:lnTo>
                <a:lnTo>
                  <a:pt x="944333" y="380390"/>
                </a:lnTo>
                <a:lnTo>
                  <a:pt x="754138" y="380390"/>
                </a:lnTo>
                <a:lnTo>
                  <a:pt x="831164" y="116014"/>
                </a:lnTo>
                <a:lnTo>
                  <a:pt x="944333" y="380390"/>
                </a:lnTo>
                <a:lnTo>
                  <a:pt x="944333" y="23050"/>
                </a:lnTo>
                <a:lnTo>
                  <a:pt x="727519" y="21869"/>
                </a:lnTo>
                <a:lnTo>
                  <a:pt x="563943" y="686600"/>
                </a:lnTo>
                <a:lnTo>
                  <a:pt x="706589" y="686600"/>
                </a:lnTo>
                <a:lnTo>
                  <a:pt x="801687" y="496404"/>
                </a:lnTo>
                <a:lnTo>
                  <a:pt x="896785" y="496404"/>
                </a:lnTo>
                <a:lnTo>
                  <a:pt x="991882" y="686600"/>
                </a:lnTo>
                <a:lnTo>
                  <a:pt x="1182077" y="6866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888838" y="3587349"/>
            <a:ext cx="2050414" cy="672465"/>
          </a:xfrm>
          <a:custGeom>
            <a:avLst/>
            <a:gdLst/>
            <a:ahLst/>
            <a:cxnLst/>
            <a:rect l="l" t="t" r="r" b="b"/>
            <a:pathLst>
              <a:path w="2050415" h="672464">
                <a:moveTo>
                  <a:pt x="573430" y="4445"/>
                </a:moveTo>
                <a:lnTo>
                  <a:pt x="572477" y="3327"/>
                </a:lnTo>
                <a:lnTo>
                  <a:pt x="332841" y="3327"/>
                </a:lnTo>
                <a:lnTo>
                  <a:pt x="163563" y="306679"/>
                </a:lnTo>
                <a:lnTo>
                  <a:pt x="95097" y="3327"/>
                </a:lnTo>
                <a:lnTo>
                  <a:pt x="0" y="3327"/>
                </a:lnTo>
                <a:lnTo>
                  <a:pt x="20916" y="669010"/>
                </a:lnTo>
                <a:lnTo>
                  <a:pt x="142646" y="669010"/>
                </a:lnTo>
                <a:lnTo>
                  <a:pt x="163563" y="413677"/>
                </a:lnTo>
                <a:lnTo>
                  <a:pt x="523024" y="669010"/>
                </a:lnTo>
                <a:lnTo>
                  <a:pt x="570572" y="573913"/>
                </a:lnTo>
                <a:lnTo>
                  <a:pt x="332841" y="383717"/>
                </a:lnTo>
                <a:lnTo>
                  <a:pt x="383324" y="311162"/>
                </a:lnTo>
                <a:lnTo>
                  <a:pt x="427888" y="246265"/>
                </a:lnTo>
                <a:lnTo>
                  <a:pt x="466496" y="189039"/>
                </a:lnTo>
                <a:lnTo>
                  <a:pt x="499173" y="139471"/>
                </a:lnTo>
                <a:lnTo>
                  <a:pt x="525907" y="97574"/>
                </a:lnTo>
                <a:lnTo>
                  <a:pt x="546696" y="63347"/>
                </a:lnTo>
                <a:lnTo>
                  <a:pt x="570458" y="17894"/>
                </a:lnTo>
                <a:lnTo>
                  <a:pt x="573430" y="6667"/>
                </a:lnTo>
                <a:lnTo>
                  <a:pt x="573430" y="4445"/>
                </a:lnTo>
                <a:close/>
              </a:path>
              <a:path w="2050415" h="672464">
                <a:moveTo>
                  <a:pt x="1253401" y="304787"/>
                </a:moveTo>
                <a:lnTo>
                  <a:pt x="1226273" y="132181"/>
                </a:lnTo>
                <a:lnTo>
                  <a:pt x="1220584" y="96050"/>
                </a:lnTo>
                <a:lnTo>
                  <a:pt x="1111224" y="51663"/>
                </a:lnTo>
                <a:lnTo>
                  <a:pt x="1111224" y="425564"/>
                </a:lnTo>
                <a:lnTo>
                  <a:pt x="997585" y="537298"/>
                </a:lnTo>
                <a:lnTo>
                  <a:pt x="818324" y="514946"/>
                </a:lnTo>
                <a:lnTo>
                  <a:pt x="753668" y="291465"/>
                </a:lnTo>
                <a:lnTo>
                  <a:pt x="868248" y="132181"/>
                </a:lnTo>
                <a:lnTo>
                  <a:pt x="1095540" y="187350"/>
                </a:lnTo>
                <a:lnTo>
                  <a:pt x="1111224" y="425564"/>
                </a:lnTo>
                <a:lnTo>
                  <a:pt x="1111224" y="51663"/>
                </a:lnTo>
                <a:lnTo>
                  <a:pt x="1028496" y="18072"/>
                </a:lnTo>
                <a:lnTo>
                  <a:pt x="740346" y="0"/>
                </a:lnTo>
                <a:lnTo>
                  <a:pt x="615302" y="192100"/>
                </a:lnTo>
                <a:lnTo>
                  <a:pt x="615302" y="432219"/>
                </a:lnTo>
                <a:lnTo>
                  <a:pt x="723709" y="657593"/>
                </a:lnTo>
                <a:lnTo>
                  <a:pt x="1028496" y="672338"/>
                </a:lnTo>
                <a:lnTo>
                  <a:pt x="1237221" y="576287"/>
                </a:lnTo>
                <a:lnTo>
                  <a:pt x="1239545" y="537298"/>
                </a:lnTo>
                <a:lnTo>
                  <a:pt x="1253401" y="304787"/>
                </a:lnTo>
                <a:close/>
              </a:path>
              <a:path w="2050415" h="672464">
                <a:moveTo>
                  <a:pt x="2049856" y="3327"/>
                </a:moveTo>
                <a:lnTo>
                  <a:pt x="1859661" y="3327"/>
                </a:lnTo>
                <a:lnTo>
                  <a:pt x="1669465" y="288620"/>
                </a:lnTo>
                <a:lnTo>
                  <a:pt x="1526819" y="3327"/>
                </a:lnTo>
                <a:lnTo>
                  <a:pt x="1362303" y="3327"/>
                </a:lnTo>
                <a:lnTo>
                  <a:pt x="1289075" y="669010"/>
                </a:lnTo>
                <a:lnTo>
                  <a:pt x="1431721" y="669010"/>
                </a:lnTo>
                <a:lnTo>
                  <a:pt x="1505432" y="336169"/>
                </a:lnTo>
                <a:lnTo>
                  <a:pt x="1652816" y="541108"/>
                </a:lnTo>
                <a:lnTo>
                  <a:pt x="1812112" y="353288"/>
                </a:lnTo>
                <a:lnTo>
                  <a:pt x="1790712" y="669010"/>
                </a:lnTo>
                <a:lnTo>
                  <a:pt x="2035594" y="669010"/>
                </a:lnTo>
                <a:lnTo>
                  <a:pt x="2049856" y="33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3988684" y="3590676"/>
            <a:ext cx="761365" cy="666115"/>
          </a:xfrm>
          <a:custGeom>
            <a:avLst/>
            <a:gdLst/>
            <a:ahLst/>
            <a:cxnLst/>
            <a:rect l="l" t="t" r="r" b="b"/>
            <a:pathLst>
              <a:path w="761365" h="666114">
                <a:moveTo>
                  <a:pt x="760772" y="0"/>
                </a:moveTo>
                <a:lnTo>
                  <a:pt x="570579" y="0"/>
                </a:lnTo>
                <a:lnTo>
                  <a:pt x="380386" y="285289"/>
                </a:lnTo>
                <a:lnTo>
                  <a:pt x="237741" y="0"/>
                </a:lnTo>
                <a:lnTo>
                  <a:pt x="73222" y="0"/>
                </a:lnTo>
                <a:lnTo>
                  <a:pt x="0" y="665676"/>
                </a:lnTo>
                <a:lnTo>
                  <a:pt x="142644" y="665676"/>
                </a:lnTo>
                <a:lnTo>
                  <a:pt x="216349" y="332838"/>
                </a:lnTo>
                <a:lnTo>
                  <a:pt x="363737" y="537774"/>
                </a:lnTo>
                <a:lnTo>
                  <a:pt x="523031" y="349957"/>
                </a:lnTo>
                <a:lnTo>
                  <a:pt x="501639" y="665676"/>
                </a:lnTo>
                <a:lnTo>
                  <a:pt x="746511" y="665676"/>
                </a:lnTo>
                <a:lnTo>
                  <a:pt x="7607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4794041" y="3590676"/>
            <a:ext cx="450850" cy="685800"/>
          </a:xfrm>
          <a:custGeom>
            <a:avLst/>
            <a:gdLst/>
            <a:ahLst/>
            <a:cxnLst/>
            <a:rect l="l" t="t" r="r" b="b"/>
            <a:pathLst>
              <a:path w="450850" h="685800">
                <a:moveTo>
                  <a:pt x="450289" y="0"/>
                </a:moveTo>
                <a:lnTo>
                  <a:pt x="352345" y="0"/>
                </a:lnTo>
                <a:lnTo>
                  <a:pt x="259625" y="314294"/>
                </a:lnTo>
                <a:lnTo>
                  <a:pt x="114593" y="0"/>
                </a:lnTo>
                <a:lnTo>
                  <a:pt x="481" y="30910"/>
                </a:lnTo>
                <a:lnTo>
                  <a:pt x="128865" y="380386"/>
                </a:lnTo>
                <a:lnTo>
                  <a:pt x="240610" y="427934"/>
                </a:lnTo>
                <a:lnTo>
                  <a:pt x="223961" y="532067"/>
                </a:lnTo>
                <a:lnTo>
                  <a:pt x="0" y="572485"/>
                </a:lnTo>
                <a:lnTo>
                  <a:pt x="33768" y="685654"/>
                </a:lnTo>
                <a:lnTo>
                  <a:pt x="271510" y="679466"/>
                </a:lnTo>
                <a:lnTo>
                  <a:pt x="423662" y="475482"/>
                </a:lnTo>
                <a:lnTo>
                  <a:pt x="4502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5295753" y="3585927"/>
            <a:ext cx="1248410" cy="680085"/>
          </a:xfrm>
          <a:custGeom>
            <a:avLst/>
            <a:gdLst/>
            <a:ahLst/>
            <a:cxnLst/>
            <a:rect l="l" t="t" r="r" b="b"/>
            <a:pathLst>
              <a:path w="1248409" h="680085">
                <a:moveTo>
                  <a:pt x="658558" y="644753"/>
                </a:moveTo>
                <a:lnTo>
                  <a:pt x="652602" y="549376"/>
                </a:lnTo>
                <a:lnTo>
                  <a:pt x="646887" y="461632"/>
                </a:lnTo>
                <a:lnTo>
                  <a:pt x="641400" y="381508"/>
                </a:lnTo>
                <a:lnTo>
                  <a:pt x="636155" y="309029"/>
                </a:lnTo>
                <a:lnTo>
                  <a:pt x="631151" y="244170"/>
                </a:lnTo>
                <a:lnTo>
                  <a:pt x="626376" y="186944"/>
                </a:lnTo>
                <a:lnTo>
                  <a:pt x="621842" y="137350"/>
                </a:lnTo>
                <a:lnTo>
                  <a:pt x="617537" y="95377"/>
                </a:lnTo>
                <a:lnTo>
                  <a:pt x="609650" y="34340"/>
                </a:lnTo>
                <a:lnTo>
                  <a:pt x="599605" y="0"/>
                </a:lnTo>
                <a:lnTo>
                  <a:pt x="407022" y="0"/>
                </a:lnTo>
                <a:lnTo>
                  <a:pt x="437451" y="332841"/>
                </a:lnTo>
                <a:lnTo>
                  <a:pt x="152158" y="347103"/>
                </a:lnTo>
                <a:lnTo>
                  <a:pt x="123634" y="14262"/>
                </a:lnTo>
                <a:lnTo>
                  <a:pt x="0" y="14262"/>
                </a:lnTo>
                <a:lnTo>
                  <a:pt x="25679" y="679932"/>
                </a:lnTo>
                <a:lnTo>
                  <a:pt x="165963" y="659015"/>
                </a:lnTo>
                <a:lnTo>
                  <a:pt x="152158" y="442201"/>
                </a:lnTo>
                <a:lnTo>
                  <a:pt x="456958" y="427939"/>
                </a:lnTo>
                <a:lnTo>
                  <a:pt x="485000" y="650938"/>
                </a:lnTo>
                <a:lnTo>
                  <a:pt x="658558" y="644753"/>
                </a:lnTo>
                <a:close/>
              </a:path>
              <a:path w="1248409" h="680085">
                <a:moveTo>
                  <a:pt x="1248143" y="679932"/>
                </a:moveTo>
                <a:lnTo>
                  <a:pt x="1195832" y="4749"/>
                </a:lnTo>
                <a:lnTo>
                  <a:pt x="1005636" y="0"/>
                </a:lnTo>
                <a:lnTo>
                  <a:pt x="882015" y="385140"/>
                </a:lnTo>
                <a:lnTo>
                  <a:pt x="838276" y="19011"/>
                </a:lnTo>
                <a:lnTo>
                  <a:pt x="701332" y="0"/>
                </a:lnTo>
                <a:lnTo>
                  <a:pt x="737463" y="670433"/>
                </a:lnTo>
                <a:lnTo>
                  <a:pt x="901039" y="675182"/>
                </a:lnTo>
                <a:lnTo>
                  <a:pt x="1035126" y="242493"/>
                </a:lnTo>
                <a:lnTo>
                  <a:pt x="1072210" y="670433"/>
                </a:lnTo>
                <a:lnTo>
                  <a:pt x="1248143" y="6799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6596653" y="3425691"/>
            <a:ext cx="2969895" cy="982980"/>
          </a:xfrm>
          <a:custGeom>
            <a:avLst/>
            <a:gdLst/>
            <a:ahLst/>
            <a:cxnLst/>
            <a:rect l="l" t="t" r="r" b="b"/>
            <a:pathLst>
              <a:path w="2969894" h="982979">
                <a:moveTo>
                  <a:pt x="573430" y="166103"/>
                </a:moveTo>
                <a:lnTo>
                  <a:pt x="572477" y="164985"/>
                </a:lnTo>
                <a:lnTo>
                  <a:pt x="332841" y="164985"/>
                </a:lnTo>
                <a:lnTo>
                  <a:pt x="163563" y="468337"/>
                </a:lnTo>
                <a:lnTo>
                  <a:pt x="95097" y="164985"/>
                </a:lnTo>
                <a:lnTo>
                  <a:pt x="0" y="164985"/>
                </a:lnTo>
                <a:lnTo>
                  <a:pt x="20916" y="830668"/>
                </a:lnTo>
                <a:lnTo>
                  <a:pt x="142646" y="830668"/>
                </a:lnTo>
                <a:lnTo>
                  <a:pt x="163563" y="575335"/>
                </a:lnTo>
                <a:lnTo>
                  <a:pt x="523024" y="830668"/>
                </a:lnTo>
                <a:lnTo>
                  <a:pt x="570572" y="735571"/>
                </a:lnTo>
                <a:lnTo>
                  <a:pt x="332841" y="545376"/>
                </a:lnTo>
                <a:lnTo>
                  <a:pt x="383336" y="472821"/>
                </a:lnTo>
                <a:lnTo>
                  <a:pt x="427888" y="407924"/>
                </a:lnTo>
                <a:lnTo>
                  <a:pt x="466496" y="350697"/>
                </a:lnTo>
                <a:lnTo>
                  <a:pt x="499173" y="301129"/>
                </a:lnTo>
                <a:lnTo>
                  <a:pt x="525907" y="259232"/>
                </a:lnTo>
                <a:lnTo>
                  <a:pt x="546696" y="225005"/>
                </a:lnTo>
                <a:lnTo>
                  <a:pt x="570458" y="179552"/>
                </a:lnTo>
                <a:lnTo>
                  <a:pt x="573430" y="168325"/>
                </a:lnTo>
                <a:lnTo>
                  <a:pt x="573430" y="166103"/>
                </a:lnTo>
                <a:close/>
              </a:path>
              <a:path w="2969894" h="982979">
                <a:moveTo>
                  <a:pt x="1227251" y="830668"/>
                </a:moveTo>
                <a:lnTo>
                  <a:pt x="1172718" y="640473"/>
                </a:lnTo>
                <a:lnTo>
                  <a:pt x="1139444" y="524459"/>
                </a:lnTo>
                <a:lnTo>
                  <a:pt x="1063637" y="260083"/>
                </a:lnTo>
                <a:lnTo>
                  <a:pt x="1037056" y="167373"/>
                </a:lnTo>
                <a:lnTo>
                  <a:pt x="989507" y="167119"/>
                </a:lnTo>
                <a:lnTo>
                  <a:pt x="989507" y="524459"/>
                </a:lnTo>
                <a:lnTo>
                  <a:pt x="799312" y="524459"/>
                </a:lnTo>
                <a:lnTo>
                  <a:pt x="876338" y="260083"/>
                </a:lnTo>
                <a:lnTo>
                  <a:pt x="989507" y="524459"/>
                </a:lnTo>
                <a:lnTo>
                  <a:pt x="989507" y="167119"/>
                </a:lnTo>
                <a:lnTo>
                  <a:pt x="772693" y="165938"/>
                </a:lnTo>
                <a:lnTo>
                  <a:pt x="609117" y="830668"/>
                </a:lnTo>
                <a:lnTo>
                  <a:pt x="751763" y="830668"/>
                </a:lnTo>
                <a:lnTo>
                  <a:pt x="846861" y="640473"/>
                </a:lnTo>
                <a:lnTo>
                  <a:pt x="941959" y="640473"/>
                </a:lnTo>
                <a:lnTo>
                  <a:pt x="1037056" y="830668"/>
                </a:lnTo>
                <a:lnTo>
                  <a:pt x="1227251" y="830668"/>
                </a:lnTo>
                <a:close/>
              </a:path>
              <a:path w="2969894" h="982979">
                <a:moveTo>
                  <a:pt x="1803031" y="678510"/>
                </a:moveTo>
                <a:lnTo>
                  <a:pt x="1731695" y="682802"/>
                </a:lnTo>
                <a:lnTo>
                  <a:pt x="1717916" y="175933"/>
                </a:lnTo>
                <a:lnTo>
                  <a:pt x="1593329" y="175933"/>
                </a:lnTo>
                <a:lnTo>
                  <a:pt x="1590014" y="698969"/>
                </a:lnTo>
                <a:lnTo>
                  <a:pt x="1404086" y="724166"/>
                </a:lnTo>
                <a:lnTo>
                  <a:pt x="1404086" y="175933"/>
                </a:lnTo>
                <a:lnTo>
                  <a:pt x="1261452" y="175933"/>
                </a:lnTo>
                <a:lnTo>
                  <a:pt x="1261452" y="841603"/>
                </a:lnTo>
                <a:lnTo>
                  <a:pt x="1642783" y="841603"/>
                </a:lnTo>
                <a:lnTo>
                  <a:pt x="1635658" y="982827"/>
                </a:lnTo>
                <a:lnTo>
                  <a:pt x="1793049" y="973328"/>
                </a:lnTo>
                <a:lnTo>
                  <a:pt x="1803031" y="678510"/>
                </a:lnTo>
                <a:close/>
              </a:path>
              <a:path w="2969894" h="982979">
                <a:moveTo>
                  <a:pt x="2388844" y="840168"/>
                </a:moveTo>
                <a:lnTo>
                  <a:pt x="2336533" y="164985"/>
                </a:lnTo>
                <a:lnTo>
                  <a:pt x="2146338" y="160235"/>
                </a:lnTo>
                <a:lnTo>
                  <a:pt x="2022716" y="545376"/>
                </a:lnTo>
                <a:lnTo>
                  <a:pt x="1978977" y="179247"/>
                </a:lnTo>
                <a:lnTo>
                  <a:pt x="1842033" y="160235"/>
                </a:lnTo>
                <a:lnTo>
                  <a:pt x="1878177" y="830668"/>
                </a:lnTo>
                <a:lnTo>
                  <a:pt x="2041740" y="835418"/>
                </a:lnTo>
                <a:lnTo>
                  <a:pt x="2175827" y="402729"/>
                </a:lnTo>
                <a:lnTo>
                  <a:pt x="2212911" y="830668"/>
                </a:lnTo>
                <a:lnTo>
                  <a:pt x="2388844" y="840168"/>
                </a:lnTo>
                <a:close/>
              </a:path>
              <a:path w="2969894" h="982979">
                <a:moveTo>
                  <a:pt x="2788666" y="0"/>
                </a:moveTo>
                <a:lnTo>
                  <a:pt x="2697365" y="3327"/>
                </a:lnTo>
                <a:lnTo>
                  <a:pt x="2693568" y="38989"/>
                </a:lnTo>
                <a:lnTo>
                  <a:pt x="2623197" y="65138"/>
                </a:lnTo>
                <a:lnTo>
                  <a:pt x="2556637" y="44704"/>
                </a:lnTo>
                <a:lnTo>
                  <a:pt x="2550922" y="3327"/>
                </a:lnTo>
                <a:lnTo>
                  <a:pt x="2455824" y="4749"/>
                </a:lnTo>
                <a:lnTo>
                  <a:pt x="2503373" y="102704"/>
                </a:lnTo>
                <a:lnTo>
                  <a:pt x="2617495" y="126961"/>
                </a:lnTo>
                <a:lnTo>
                  <a:pt x="2725902" y="104140"/>
                </a:lnTo>
                <a:lnTo>
                  <a:pt x="2749410" y="65138"/>
                </a:lnTo>
                <a:lnTo>
                  <a:pt x="2788666" y="0"/>
                </a:lnTo>
                <a:close/>
              </a:path>
              <a:path w="2969894" h="982979">
                <a:moveTo>
                  <a:pt x="2969349" y="840181"/>
                </a:moveTo>
                <a:lnTo>
                  <a:pt x="2935465" y="402742"/>
                </a:lnTo>
                <a:lnTo>
                  <a:pt x="2917050" y="164985"/>
                </a:lnTo>
                <a:lnTo>
                  <a:pt x="2726855" y="160235"/>
                </a:lnTo>
                <a:lnTo>
                  <a:pt x="2603233" y="545388"/>
                </a:lnTo>
                <a:lnTo>
                  <a:pt x="2559481" y="179260"/>
                </a:lnTo>
                <a:lnTo>
                  <a:pt x="2422537" y="160235"/>
                </a:lnTo>
                <a:lnTo>
                  <a:pt x="2458682" y="830681"/>
                </a:lnTo>
                <a:lnTo>
                  <a:pt x="2622258" y="835431"/>
                </a:lnTo>
                <a:lnTo>
                  <a:pt x="2712135" y="545388"/>
                </a:lnTo>
                <a:lnTo>
                  <a:pt x="2756331" y="402742"/>
                </a:lnTo>
                <a:lnTo>
                  <a:pt x="2793415" y="830681"/>
                </a:lnTo>
                <a:lnTo>
                  <a:pt x="2969349" y="8401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967981" y="4857653"/>
            <a:ext cx="613410" cy="666115"/>
          </a:xfrm>
          <a:custGeom>
            <a:avLst/>
            <a:gdLst/>
            <a:ahLst/>
            <a:cxnLst/>
            <a:rect l="l" t="t" r="r" b="b"/>
            <a:pathLst>
              <a:path w="613410" h="666114">
                <a:moveTo>
                  <a:pt x="377056" y="0"/>
                </a:moveTo>
                <a:lnTo>
                  <a:pt x="155482" y="0"/>
                </a:lnTo>
                <a:lnTo>
                  <a:pt x="26156" y="142644"/>
                </a:lnTo>
                <a:lnTo>
                  <a:pt x="18165" y="217522"/>
                </a:lnTo>
                <a:lnTo>
                  <a:pt x="11626" y="283655"/>
                </a:lnTo>
                <a:lnTo>
                  <a:pt x="6540" y="341044"/>
                </a:lnTo>
                <a:lnTo>
                  <a:pt x="2907" y="389688"/>
                </a:lnTo>
                <a:lnTo>
                  <a:pt x="726" y="429587"/>
                </a:lnTo>
                <a:lnTo>
                  <a:pt x="0" y="460739"/>
                </a:lnTo>
                <a:lnTo>
                  <a:pt x="414" y="478480"/>
                </a:lnTo>
                <a:lnTo>
                  <a:pt x="1660" y="491288"/>
                </a:lnTo>
                <a:lnTo>
                  <a:pt x="3741" y="499165"/>
                </a:lnTo>
                <a:lnTo>
                  <a:pt x="6659" y="502110"/>
                </a:lnTo>
                <a:lnTo>
                  <a:pt x="139796" y="665676"/>
                </a:lnTo>
                <a:lnTo>
                  <a:pt x="420803" y="665676"/>
                </a:lnTo>
                <a:lnTo>
                  <a:pt x="612902" y="523031"/>
                </a:lnTo>
                <a:lnTo>
                  <a:pt x="526360" y="427934"/>
                </a:lnTo>
                <a:lnTo>
                  <a:pt x="278159" y="539198"/>
                </a:lnTo>
                <a:lnTo>
                  <a:pt x="121252" y="349957"/>
                </a:lnTo>
                <a:lnTo>
                  <a:pt x="295278" y="160707"/>
                </a:lnTo>
                <a:lnTo>
                  <a:pt x="476435" y="237741"/>
                </a:lnTo>
                <a:lnTo>
                  <a:pt x="568202" y="95096"/>
                </a:lnTo>
                <a:lnTo>
                  <a:pt x="37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626044" y="4836737"/>
            <a:ext cx="2434590" cy="690245"/>
          </a:xfrm>
          <a:custGeom>
            <a:avLst/>
            <a:gdLst/>
            <a:ahLst/>
            <a:cxnLst/>
            <a:rect l="l" t="t" r="r" b="b"/>
            <a:pathLst>
              <a:path w="2434590" h="690245">
                <a:moveTo>
                  <a:pt x="532536" y="35191"/>
                </a:moveTo>
                <a:lnTo>
                  <a:pt x="133134" y="16167"/>
                </a:lnTo>
                <a:lnTo>
                  <a:pt x="119811" y="448856"/>
                </a:lnTo>
                <a:lnTo>
                  <a:pt x="80822" y="553935"/>
                </a:lnTo>
                <a:lnTo>
                  <a:pt x="0" y="572490"/>
                </a:lnTo>
                <a:lnTo>
                  <a:pt x="9499" y="686600"/>
                </a:lnTo>
                <a:lnTo>
                  <a:pt x="175920" y="654748"/>
                </a:lnTo>
                <a:lnTo>
                  <a:pt x="232981" y="478345"/>
                </a:lnTo>
                <a:lnTo>
                  <a:pt x="251993" y="139801"/>
                </a:lnTo>
                <a:lnTo>
                  <a:pt x="411759" y="162140"/>
                </a:lnTo>
                <a:lnTo>
                  <a:pt x="399402" y="686600"/>
                </a:lnTo>
                <a:lnTo>
                  <a:pt x="532536" y="673290"/>
                </a:lnTo>
                <a:lnTo>
                  <a:pt x="532536" y="35191"/>
                </a:lnTo>
                <a:close/>
              </a:path>
              <a:path w="2434590" h="690245">
                <a:moveTo>
                  <a:pt x="1210576" y="322376"/>
                </a:moveTo>
                <a:lnTo>
                  <a:pt x="1183436" y="149771"/>
                </a:lnTo>
                <a:lnTo>
                  <a:pt x="1177759" y="113639"/>
                </a:lnTo>
                <a:lnTo>
                  <a:pt x="1068400" y="69253"/>
                </a:lnTo>
                <a:lnTo>
                  <a:pt x="1068400" y="443153"/>
                </a:lnTo>
                <a:lnTo>
                  <a:pt x="954760" y="554888"/>
                </a:lnTo>
                <a:lnTo>
                  <a:pt x="775500" y="532536"/>
                </a:lnTo>
                <a:lnTo>
                  <a:pt x="710844" y="309054"/>
                </a:lnTo>
                <a:lnTo>
                  <a:pt x="825423" y="149771"/>
                </a:lnTo>
                <a:lnTo>
                  <a:pt x="1052715" y="204939"/>
                </a:lnTo>
                <a:lnTo>
                  <a:pt x="1068400" y="443153"/>
                </a:lnTo>
                <a:lnTo>
                  <a:pt x="1068400" y="69253"/>
                </a:lnTo>
                <a:lnTo>
                  <a:pt x="985672" y="35661"/>
                </a:lnTo>
                <a:lnTo>
                  <a:pt x="697522" y="17589"/>
                </a:lnTo>
                <a:lnTo>
                  <a:pt x="572465" y="209689"/>
                </a:lnTo>
                <a:lnTo>
                  <a:pt x="572465" y="449808"/>
                </a:lnTo>
                <a:lnTo>
                  <a:pt x="680872" y="675182"/>
                </a:lnTo>
                <a:lnTo>
                  <a:pt x="985672" y="689927"/>
                </a:lnTo>
                <a:lnTo>
                  <a:pt x="1194396" y="593877"/>
                </a:lnTo>
                <a:lnTo>
                  <a:pt x="1196721" y="554888"/>
                </a:lnTo>
                <a:lnTo>
                  <a:pt x="1210576" y="322376"/>
                </a:lnTo>
                <a:close/>
              </a:path>
              <a:path w="2434590" h="690245">
                <a:moveTo>
                  <a:pt x="1793036" y="496404"/>
                </a:moveTo>
                <a:lnTo>
                  <a:pt x="1708404" y="411772"/>
                </a:lnTo>
                <a:lnTo>
                  <a:pt x="1650390" y="353758"/>
                </a:lnTo>
                <a:lnTo>
                  <a:pt x="1706295" y="282435"/>
                </a:lnTo>
                <a:lnTo>
                  <a:pt x="1777822" y="191147"/>
                </a:lnTo>
                <a:lnTo>
                  <a:pt x="1705571" y="112217"/>
                </a:lnTo>
                <a:lnTo>
                  <a:pt x="1635658" y="35852"/>
                </a:lnTo>
                <a:lnTo>
                  <a:pt x="1635658" y="540156"/>
                </a:lnTo>
                <a:lnTo>
                  <a:pt x="1401724" y="602437"/>
                </a:lnTo>
                <a:lnTo>
                  <a:pt x="1416456" y="411772"/>
                </a:lnTo>
                <a:lnTo>
                  <a:pt x="1635658" y="540156"/>
                </a:lnTo>
                <a:lnTo>
                  <a:pt x="1635658" y="35852"/>
                </a:lnTo>
                <a:lnTo>
                  <a:pt x="1629473" y="29095"/>
                </a:lnTo>
                <a:lnTo>
                  <a:pt x="1629473" y="209689"/>
                </a:lnTo>
                <a:lnTo>
                  <a:pt x="1417408" y="282435"/>
                </a:lnTo>
                <a:lnTo>
                  <a:pt x="1412684" y="271792"/>
                </a:lnTo>
                <a:lnTo>
                  <a:pt x="1408493" y="239877"/>
                </a:lnTo>
                <a:lnTo>
                  <a:pt x="1404835" y="186690"/>
                </a:lnTo>
                <a:lnTo>
                  <a:pt x="1401724" y="112217"/>
                </a:lnTo>
                <a:lnTo>
                  <a:pt x="1629473" y="209689"/>
                </a:lnTo>
                <a:lnTo>
                  <a:pt x="1629473" y="29095"/>
                </a:lnTo>
                <a:lnTo>
                  <a:pt x="1602841" y="0"/>
                </a:lnTo>
                <a:lnTo>
                  <a:pt x="1252410" y="42316"/>
                </a:lnTo>
                <a:lnTo>
                  <a:pt x="1270012" y="686600"/>
                </a:lnTo>
                <a:lnTo>
                  <a:pt x="1745488" y="658063"/>
                </a:lnTo>
                <a:lnTo>
                  <a:pt x="1761858" y="602437"/>
                </a:lnTo>
                <a:lnTo>
                  <a:pt x="1793036" y="496404"/>
                </a:lnTo>
                <a:close/>
              </a:path>
              <a:path w="2434590" h="690245">
                <a:moveTo>
                  <a:pt x="2434463" y="686600"/>
                </a:moveTo>
                <a:lnTo>
                  <a:pt x="2379929" y="496404"/>
                </a:lnTo>
                <a:lnTo>
                  <a:pt x="2346668" y="380390"/>
                </a:lnTo>
                <a:lnTo>
                  <a:pt x="2270861" y="116014"/>
                </a:lnTo>
                <a:lnTo>
                  <a:pt x="2244267" y="23304"/>
                </a:lnTo>
                <a:lnTo>
                  <a:pt x="2196719" y="23050"/>
                </a:lnTo>
                <a:lnTo>
                  <a:pt x="2196719" y="380390"/>
                </a:lnTo>
                <a:lnTo>
                  <a:pt x="2006523" y="380390"/>
                </a:lnTo>
                <a:lnTo>
                  <a:pt x="2083549" y="116014"/>
                </a:lnTo>
                <a:lnTo>
                  <a:pt x="2196719" y="380390"/>
                </a:lnTo>
                <a:lnTo>
                  <a:pt x="2196719" y="23050"/>
                </a:lnTo>
                <a:lnTo>
                  <a:pt x="1979904" y="21869"/>
                </a:lnTo>
                <a:lnTo>
                  <a:pt x="1816341" y="686600"/>
                </a:lnTo>
                <a:lnTo>
                  <a:pt x="1958987" y="686600"/>
                </a:lnTo>
                <a:lnTo>
                  <a:pt x="2054072" y="496404"/>
                </a:lnTo>
                <a:lnTo>
                  <a:pt x="2149170" y="496404"/>
                </a:lnTo>
                <a:lnTo>
                  <a:pt x="2244267" y="686600"/>
                </a:lnTo>
                <a:lnTo>
                  <a:pt x="2434463" y="6866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342475" y="4857653"/>
            <a:ext cx="613410" cy="666115"/>
          </a:xfrm>
          <a:custGeom>
            <a:avLst/>
            <a:gdLst/>
            <a:ahLst/>
            <a:cxnLst/>
            <a:rect l="l" t="t" r="r" b="b"/>
            <a:pathLst>
              <a:path w="613410" h="666114">
                <a:moveTo>
                  <a:pt x="377056" y="0"/>
                </a:moveTo>
                <a:lnTo>
                  <a:pt x="155482" y="0"/>
                </a:lnTo>
                <a:lnTo>
                  <a:pt x="26156" y="142644"/>
                </a:lnTo>
                <a:lnTo>
                  <a:pt x="18165" y="217522"/>
                </a:lnTo>
                <a:lnTo>
                  <a:pt x="11626" y="283655"/>
                </a:lnTo>
                <a:lnTo>
                  <a:pt x="6540" y="341044"/>
                </a:lnTo>
                <a:lnTo>
                  <a:pt x="2907" y="389688"/>
                </a:lnTo>
                <a:lnTo>
                  <a:pt x="726" y="429587"/>
                </a:lnTo>
                <a:lnTo>
                  <a:pt x="0" y="460739"/>
                </a:lnTo>
                <a:lnTo>
                  <a:pt x="414" y="478480"/>
                </a:lnTo>
                <a:lnTo>
                  <a:pt x="1660" y="491288"/>
                </a:lnTo>
                <a:lnTo>
                  <a:pt x="3741" y="499165"/>
                </a:lnTo>
                <a:lnTo>
                  <a:pt x="6659" y="502110"/>
                </a:lnTo>
                <a:lnTo>
                  <a:pt x="139796" y="665676"/>
                </a:lnTo>
                <a:lnTo>
                  <a:pt x="420803" y="665676"/>
                </a:lnTo>
                <a:lnTo>
                  <a:pt x="612902" y="523031"/>
                </a:lnTo>
                <a:lnTo>
                  <a:pt x="526360" y="427934"/>
                </a:lnTo>
                <a:lnTo>
                  <a:pt x="278159" y="539198"/>
                </a:lnTo>
                <a:lnTo>
                  <a:pt x="121252" y="349957"/>
                </a:lnTo>
                <a:lnTo>
                  <a:pt x="295278" y="160707"/>
                </a:lnTo>
                <a:lnTo>
                  <a:pt x="476435" y="237741"/>
                </a:lnTo>
                <a:lnTo>
                  <a:pt x="568202" y="95096"/>
                </a:lnTo>
                <a:lnTo>
                  <a:pt x="37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000549" y="4852904"/>
            <a:ext cx="2364105" cy="680085"/>
          </a:xfrm>
          <a:custGeom>
            <a:avLst/>
            <a:gdLst/>
            <a:ahLst/>
            <a:cxnLst/>
            <a:rect l="l" t="t" r="r" b="b"/>
            <a:pathLst>
              <a:path w="2364104" h="680085">
                <a:moveTo>
                  <a:pt x="561060" y="4749"/>
                </a:moveTo>
                <a:lnTo>
                  <a:pt x="0" y="4749"/>
                </a:lnTo>
                <a:lnTo>
                  <a:pt x="0" y="162610"/>
                </a:lnTo>
                <a:lnTo>
                  <a:pt x="185432" y="174980"/>
                </a:lnTo>
                <a:lnTo>
                  <a:pt x="164985" y="670433"/>
                </a:lnTo>
                <a:lnTo>
                  <a:pt x="445528" y="670433"/>
                </a:lnTo>
                <a:lnTo>
                  <a:pt x="375627" y="194945"/>
                </a:lnTo>
                <a:lnTo>
                  <a:pt x="561060" y="165455"/>
                </a:lnTo>
                <a:lnTo>
                  <a:pt x="561060" y="4749"/>
                </a:lnTo>
                <a:close/>
              </a:path>
              <a:path w="2364104" h="680085">
                <a:moveTo>
                  <a:pt x="1212951" y="670433"/>
                </a:moveTo>
                <a:lnTo>
                  <a:pt x="1158417" y="480237"/>
                </a:lnTo>
                <a:lnTo>
                  <a:pt x="1125143" y="364223"/>
                </a:lnTo>
                <a:lnTo>
                  <a:pt x="1049350" y="99847"/>
                </a:lnTo>
                <a:lnTo>
                  <a:pt x="1022756" y="7137"/>
                </a:lnTo>
                <a:lnTo>
                  <a:pt x="975207" y="6883"/>
                </a:lnTo>
                <a:lnTo>
                  <a:pt x="975207" y="364223"/>
                </a:lnTo>
                <a:lnTo>
                  <a:pt x="785012" y="364223"/>
                </a:lnTo>
                <a:lnTo>
                  <a:pt x="862037" y="99847"/>
                </a:lnTo>
                <a:lnTo>
                  <a:pt x="975207" y="364223"/>
                </a:lnTo>
                <a:lnTo>
                  <a:pt x="975207" y="6883"/>
                </a:lnTo>
                <a:lnTo>
                  <a:pt x="758393" y="5702"/>
                </a:lnTo>
                <a:lnTo>
                  <a:pt x="594829" y="670433"/>
                </a:lnTo>
                <a:lnTo>
                  <a:pt x="737463" y="670433"/>
                </a:lnTo>
                <a:lnTo>
                  <a:pt x="832561" y="480237"/>
                </a:lnTo>
                <a:lnTo>
                  <a:pt x="927658" y="480237"/>
                </a:lnTo>
                <a:lnTo>
                  <a:pt x="1022756" y="670433"/>
                </a:lnTo>
                <a:lnTo>
                  <a:pt x="1212951" y="670433"/>
                </a:lnTo>
                <a:close/>
              </a:path>
              <a:path w="2364104" h="680085">
                <a:moveTo>
                  <a:pt x="1778774" y="19024"/>
                </a:moveTo>
                <a:lnTo>
                  <a:pt x="1379372" y="0"/>
                </a:lnTo>
                <a:lnTo>
                  <a:pt x="1366062" y="432689"/>
                </a:lnTo>
                <a:lnTo>
                  <a:pt x="1327073" y="537768"/>
                </a:lnTo>
                <a:lnTo>
                  <a:pt x="1246238" y="556323"/>
                </a:lnTo>
                <a:lnTo>
                  <a:pt x="1255750" y="670433"/>
                </a:lnTo>
                <a:lnTo>
                  <a:pt x="1422171" y="638581"/>
                </a:lnTo>
                <a:lnTo>
                  <a:pt x="1479232" y="462178"/>
                </a:lnTo>
                <a:lnTo>
                  <a:pt x="1498244" y="123634"/>
                </a:lnTo>
                <a:lnTo>
                  <a:pt x="1658010" y="145973"/>
                </a:lnTo>
                <a:lnTo>
                  <a:pt x="1645653" y="670433"/>
                </a:lnTo>
                <a:lnTo>
                  <a:pt x="1778774" y="657123"/>
                </a:lnTo>
                <a:lnTo>
                  <a:pt x="1778774" y="19024"/>
                </a:lnTo>
                <a:close/>
              </a:path>
              <a:path w="2364104" h="680085">
                <a:moveTo>
                  <a:pt x="2364105" y="679932"/>
                </a:moveTo>
                <a:lnTo>
                  <a:pt x="2311793" y="4749"/>
                </a:lnTo>
                <a:lnTo>
                  <a:pt x="2121598" y="0"/>
                </a:lnTo>
                <a:lnTo>
                  <a:pt x="1997976" y="385140"/>
                </a:lnTo>
                <a:lnTo>
                  <a:pt x="1954225" y="19011"/>
                </a:lnTo>
                <a:lnTo>
                  <a:pt x="1817293" y="0"/>
                </a:lnTo>
                <a:lnTo>
                  <a:pt x="1853425" y="670433"/>
                </a:lnTo>
                <a:lnTo>
                  <a:pt x="2016988" y="675182"/>
                </a:lnTo>
                <a:lnTo>
                  <a:pt x="2151075" y="242493"/>
                </a:lnTo>
                <a:lnTo>
                  <a:pt x="2188172" y="670433"/>
                </a:lnTo>
                <a:lnTo>
                  <a:pt x="2364105" y="6799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656589" y="4857654"/>
            <a:ext cx="2051685" cy="666115"/>
          </a:xfrm>
          <a:custGeom>
            <a:avLst/>
            <a:gdLst/>
            <a:ahLst/>
            <a:cxnLst/>
            <a:rect l="l" t="t" r="r" b="b"/>
            <a:pathLst>
              <a:path w="2051684" h="666114">
                <a:moveTo>
                  <a:pt x="612902" y="523036"/>
                </a:moveTo>
                <a:lnTo>
                  <a:pt x="526364" y="427939"/>
                </a:lnTo>
                <a:lnTo>
                  <a:pt x="278155" y="539203"/>
                </a:lnTo>
                <a:lnTo>
                  <a:pt x="121246" y="349961"/>
                </a:lnTo>
                <a:lnTo>
                  <a:pt x="295275" y="160705"/>
                </a:lnTo>
                <a:lnTo>
                  <a:pt x="476440" y="237744"/>
                </a:lnTo>
                <a:lnTo>
                  <a:pt x="568198" y="95097"/>
                </a:lnTo>
                <a:lnTo>
                  <a:pt x="377050" y="0"/>
                </a:lnTo>
                <a:lnTo>
                  <a:pt x="155486" y="0"/>
                </a:lnTo>
                <a:lnTo>
                  <a:pt x="26149" y="142646"/>
                </a:lnTo>
                <a:lnTo>
                  <a:pt x="18161" y="217525"/>
                </a:lnTo>
                <a:lnTo>
                  <a:pt x="11620" y="283654"/>
                </a:lnTo>
                <a:lnTo>
                  <a:pt x="6540" y="341045"/>
                </a:lnTo>
                <a:lnTo>
                  <a:pt x="2908" y="389699"/>
                </a:lnTo>
                <a:lnTo>
                  <a:pt x="723" y="429590"/>
                </a:lnTo>
                <a:lnTo>
                  <a:pt x="0" y="460743"/>
                </a:lnTo>
                <a:lnTo>
                  <a:pt x="419" y="478485"/>
                </a:lnTo>
                <a:lnTo>
                  <a:pt x="1663" y="491299"/>
                </a:lnTo>
                <a:lnTo>
                  <a:pt x="3746" y="499173"/>
                </a:lnTo>
                <a:lnTo>
                  <a:pt x="6654" y="502119"/>
                </a:lnTo>
                <a:lnTo>
                  <a:pt x="139801" y="665683"/>
                </a:lnTo>
                <a:lnTo>
                  <a:pt x="420801" y="665683"/>
                </a:lnTo>
                <a:lnTo>
                  <a:pt x="612902" y="523036"/>
                </a:lnTo>
                <a:close/>
              </a:path>
              <a:path w="2051684" h="666114">
                <a:moveTo>
                  <a:pt x="1261935" y="665683"/>
                </a:moveTo>
                <a:lnTo>
                  <a:pt x="1207401" y="475488"/>
                </a:lnTo>
                <a:lnTo>
                  <a:pt x="1174140" y="359473"/>
                </a:lnTo>
                <a:lnTo>
                  <a:pt x="1098334" y="95097"/>
                </a:lnTo>
                <a:lnTo>
                  <a:pt x="1071740" y="2387"/>
                </a:lnTo>
                <a:lnTo>
                  <a:pt x="1024204" y="2133"/>
                </a:lnTo>
                <a:lnTo>
                  <a:pt x="1024204" y="359473"/>
                </a:lnTo>
                <a:lnTo>
                  <a:pt x="834009" y="359473"/>
                </a:lnTo>
                <a:lnTo>
                  <a:pt x="911034" y="95097"/>
                </a:lnTo>
                <a:lnTo>
                  <a:pt x="1024204" y="359473"/>
                </a:lnTo>
                <a:lnTo>
                  <a:pt x="1024204" y="2133"/>
                </a:lnTo>
                <a:lnTo>
                  <a:pt x="807377" y="952"/>
                </a:lnTo>
                <a:lnTo>
                  <a:pt x="643813" y="665683"/>
                </a:lnTo>
                <a:lnTo>
                  <a:pt x="786460" y="665683"/>
                </a:lnTo>
                <a:lnTo>
                  <a:pt x="881557" y="475488"/>
                </a:lnTo>
                <a:lnTo>
                  <a:pt x="976655" y="475488"/>
                </a:lnTo>
                <a:lnTo>
                  <a:pt x="1071740" y="665683"/>
                </a:lnTo>
                <a:lnTo>
                  <a:pt x="1261935" y="665683"/>
                </a:lnTo>
                <a:close/>
              </a:path>
              <a:path w="2051684" h="666114">
                <a:moveTo>
                  <a:pt x="2051240" y="0"/>
                </a:moveTo>
                <a:lnTo>
                  <a:pt x="1861058" y="0"/>
                </a:lnTo>
                <a:lnTo>
                  <a:pt x="1670862" y="285292"/>
                </a:lnTo>
                <a:lnTo>
                  <a:pt x="1528216" y="0"/>
                </a:lnTo>
                <a:lnTo>
                  <a:pt x="1363700" y="0"/>
                </a:lnTo>
                <a:lnTo>
                  <a:pt x="1290472" y="665683"/>
                </a:lnTo>
                <a:lnTo>
                  <a:pt x="1433118" y="665683"/>
                </a:lnTo>
                <a:lnTo>
                  <a:pt x="1506816" y="332841"/>
                </a:lnTo>
                <a:lnTo>
                  <a:pt x="1654213" y="537781"/>
                </a:lnTo>
                <a:lnTo>
                  <a:pt x="1813509" y="349961"/>
                </a:lnTo>
                <a:lnTo>
                  <a:pt x="1792109" y="665683"/>
                </a:lnTo>
                <a:lnTo>
                  <a:pt x="2036978" y="665683"/>
                </a:lnTo>
                <a:lnTo>
                  <a:pt x="2051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764896" y="4848145"/>
            <a:ext cx="802640" cy="680085"/>
          </a:xfrm>
          <a:custGeom>
            <a:avLst/>
            <a:gdLst/>
            <a:ahLst/>
            <a:cxnLst/>
            <a:rect l="l" t="t" r="r" b="b"/>
            <a:pathLst>
              <a:path w="802640" h="680085">
                <a:moveTo>
                  <a:pt x="802143" y="9507"/>
                </a:moveTo>
                <a:lnTo>
                  <a:pt x="621457" y="9507"/>
                </a:lnTo>
                <a:lnTo>
                  <a:pt x="559647" y="679937"/>
                </a:lnTo>
                <a:lnTo>
                  <a:pt x="746982" y="679937"/>
                </a:lnTo>
                <a:lnTo>
                  <a:pt x="802143" y="9507"/>
                </a:lnTo>
                <a:close/>
              </a:path>
              <a:path w="802640" h="680085">
                <a:moveTo>
                  <a:pt x="11884" y="0"/>
                </a:moveTo>
                <a:lnTo>
                  <a:pt x="0" y="661393"/>
                </a:lnTo>
                <a:lnTo>
                  <a:pt x="405589" y="675183"/>
                </a:lnTo>
                <a:lnTo>
                  <a:pt x="475290" y="565825"/>
                </a:lnTo>
                <a:lnTo>
                  <a:pt x="160235" y="565825"/>
                </a:lnTo>
                <a:lnTo>
                  <a:pt x="178308" y="375632"/>
                </a:lnTo>
                <a:lnTo>
                  <a:pt x="457883" y="375632"/>
                </a:lnTo>
                <a:lnTo>
                  <a:pt x="420803" y="294797"/>
                </a:lnTo>
                <a:lnTo>
                  <a:pt x="161670" y="280535"/>
                </a:lnTo>
                <a:lnTo>
                  <a:pt x="178308" y="9507"/>
                </a:lnTo>
                <a:lnTo>
                  <a:pt x="11884" y="0"/>
                </a:lnTo>
                <a:close/>
              </a:path>
              <a:path w="802640" h="680085">
                <a:moveTo>
                  <a:pt x="457883" y="375632"/>
                </a:moveTo>
                <a:lnTo>
                  <a:pt x="178308" y="375632"/>
                </a:lnTo>
                <a:lnTo>
                  <a:pt x="389904" y="518277"/>
                </a:lnTo>
                <a:lnTo>
                  <a:pt x="160235" y="565825"/>
                </a:lnTo>
                <a:lnTo>
                  <a:pt x="475290" y="565825"/>
                </a:lnTo>
                <a:lnTo>
                  <a:pt x="515900" y="502110"/>
                </a:lnTo>
                <a:lnTo>
                  <a:pt x="457883" y="3756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0625959" y="4857653"/>
            <a:ext cx="761365" cy="666115"/>
          </a:xfrm>
          <a:custGeom>
            <a:avLst/>
            <a:gdLst/>
            <a:ahLst/>
            <a:cxnLst/>
            <a:rect l="l" t="t" r="r" b="b"/>
            <a:pathLst>
              <a:path w="761365" h="666114">
                <a:moveTo>
                  <a:pt x="760772" y="0"/>
                </a:moveTo>
                <a:lnTo>
                  <a:pt x="570579" y="0"/>
                </a:lnTo>
                <a:lnTo>
                  <a:pt x="380386" y="285289"/>
                </a:lnTo>
                <a:lnTo>
                  <a:pt x="237741" y="0"/>
                </a:lnTo>
                <a:lnTo>
                  <a:pt x="73222" y="0"/>
                </a:lnTo>
                <a:lnTo>
                  <a:pt x="0" y="665676"/>
                </a:lnTo>
                <a:lnTo>
                  <a:pt x="142644" y="665676"/>
                </a:lnTo>
                <a:lnTo>
                  <a:pt x="216349" y="332838"/>
                </a:lnTo>
                <a:lnTo>
                  <a:pt x="363737" y="537774"/>
                </a:lnTo>
                <a:lnTo>
                  <a:pt x="523031" y="349957"/>
                </a:lnTo>
                <a:lnTo>
                  <a:pt x="501639" y="665676"/>
                </a:lnTo>
                <a:lnTo>
                  <a:pt x="746511" y="665676"/>
                </a:lnTo>
                <a:lnTo>
                  <a:pt x="7607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943241" y="6077082"/>
            <a:ext cx="1068705" cy="855980"/>
          </a:xfrm>
          <a:custGeom>
            <a:avLst/>
            <a:gdLst/>
            <a:ahLst/>
            <a:cxnLst/>
            <a:rect l="l" t="t" r="r" b="b"/>
            <a:pathLst>
              <a:path w="1068705" h="855979">
                <a:moveTo>
                  <a:pt x="601967" y="618134"/>
                </a:moveTo>
                <a:lnTo>
                  <a:pt x="485470" y="618134"/>
                </a:lnTo>
                <a:lnTo>
                  <a:pt x="487222" y="572008"/>
                </a:lnTo>
                <a:lnTo>
                  <a:pt x="501764" y="189725"/>
                </a:lnTo>
                <a:lnTo>
                  <a:pt x="507352" y="42799"/>
                </a:lnTo>
                <a:lnTo>
                  <a:pt x="405599" y="47167"/>
                </a:lnTo>
                <a:lnTo>
                  <a:pt x="405599" y="189725"/>
                </a:lnTo>
                <a:lnTo>
                  <a:pt x="368515" y="559168"/>
                </a:lnTo>
                <a:lnTo>
                  <a:pt x="200177" y="572008"/>
                </a:lnTo>
                <a:lnTo>
                  <a:pt x="265328" y="216827"/>
                </a:lnTo>
                <a:lnTo>
                  <a:pt x="405599" y="189725"/>
                </a:lnTo>
                <a:lnTo>
                  <a:pt x="405599" y="47167"/>
                </a:lnTo>
                <a:lnTo>
                  <a:pt x="174510" y="57061"/>
                </a:lnTo>
                <a:lnTo>
                  <a:pt x="94627" y="602449"/>
                </a:lnTo>
                <a:lnTo>
                  <a:pt x="9042" y="618134"/>
                </a:lnTo>
                <a:lnTo>
                  <a:pt x="0" y="855878"/>
                </a:lnTo>
                <a:lnTo>
                  <a:pt x="126961" y="855878"/>
                </a:lnTo>
                <a:lnTo>
                  <a:pt x="142646" y="713232"/>
                </a:lnTo>
                <a:lnTo>
                  <a:pt x="431279" y="708469"/>
                </a:lnTo>
                <a:lnTo>
                  <a:pt x="415112" y="855878"/>
                </a:lnTo>
                <a:lnTo>
                  <a:pt x="589140" y="855878"/>
                </a:lnTo>
                <a:lnTo>
                  <a:pt x="597090" y="708469"/>
                </a:lnTo>
                <a:lnTo>
                  <a:pt x="601967" y="618134"/>
                </a:lnTo>
                <a:close/>
              </a:path>
              <a:path w="1068705" h="855979">
                <a:moveTo>
                  <a:pt x="1068412" y="0"/>
                </a:moveTo>
                <a:lnTo>
                  <a:pt x="640486" y="47548"/>
                </a:lnTo>
                <a:lnTo>
                  <a:pt x="640486" y="713232"/>
                </a:lnTo>
                <a:lnTo>
                  <a:pt x="1068412" y="687552"/>
                </a:lnTo>
                <a:lnTo>
                  <a:pt x="1068412" y="549668"/>
                </a:lnTo>
                <a:lnTo>
                  <a:pt x="783132" y="557263"/>
                </a:lnTo>
                <a:lnTo>
                  <a:pt x="783132" y="427939"/>
                </a:lnTo>
                <a:lnTo>
                  <a:pt x="1068412" y="407974"/>
                </a:lnTo>
                <a:lnTo>
                  <a:pt x="1068412" y="285292"/>
                </a:lnTo>
                <a:lnTo>
                  <a:pt x="752703" y="285292"/>
                </a:lnTo>
                <a:lnTo>
                  <a:pt x="760298" y="190195"/>
                </a:lnTo>
                <a:lnTo>
                  <a:pt x="1068412" y="142646"/>
                </a:lnTo>
                <a:lnTo>
                  <a:pt x="10684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062073" y="6124630"/>
            <a:ext cx="844550" cy="681990"/>
          </a:xfrm>
          <a:custGeom>
            <a:avLst/>
            <a:gdLst/>
            <a:ahLst/>
            <a:cxnLst/>
            <a:rect l="l" t="t" r="r" b="b"/>
            <a:pathLst>
              <a:path w="844550" h="681990">
                <a:moveTo>
                  <a:pt x="843984" y="0"/>
                </a:moveTo>
                <a:lnTo>
                  <a:pt x="687068" y="0"/>
                </a:lnTo>
                <a:lnTo>
                  <a:pt x="639519" y="523031"/>
                </a:lnTo>
                <a:lnTo>
                  <a:pt x="520654" y="523031"/>
                </a:lnTo>
                <a:lnTo>
                  <a:pt x="504016" y="14743"/>
                </a:lnTo>
                <a:lnTo>
                  <a:pt x="354230" y="14743"/>
                </a:lnTo>
                <a:lnTo>
                  <a:pt x="354230" y="542527"/>
                </a:lnTo>
                <a:lnTo>
                  <a:pt x="211585" y="551564"/>
                </a:lnTo>
                <a:lnTo>
                  <a:pt x="164036" y="0"/>
                </a:lnTo>
                <a:lnTo>
                  <a:pt x="0" y="0"/>
                </a:lnTo>
                <a:lnTo>
                  <a:pt x="35653" y="681843"/>
                </a:lnTo>
                <a:lnTo>
                  <a:pt x="821158" y="665676"/>
                </a:lnTo>
                <a:lnTo>
                  <a:pt x="8439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953595" y="5928259"/>
            <a:ext cx="427990" cy="862330"/>
          </a:xfrm>
          <a:custGeom>
            <a:avLst/>
            <a:gdLst/>
            <a:ahLst/>
            <a:cxnLst/>
            <a:rect l="l" t="t" r="r" b="b"/>
            <a:pathLst>
              <a:path w="427989" h="862329">
                <a:moveTo>
                  <a:pt x="287677" y="0"/>
                </a:moveTo>
                <a:lnTo>
                  <a:pt x="224914" y="67516"/>
                </a:lnTo>
                <a:lnTo>
                  <a:pt x="298127" y="136467"/>
                </a:lnTo>
                <a:lnTo>
                  <a:pt x="377538" y="65139"/>
                </a:lnTo>
                <a:lnTo>
                  <a:pt x="287677" y="0"/>
                </a:lnTo>
                <a:close/>
              </a:path>
              <a:path w="427989" h="862329">
                <a:moveTo>
                  <a:pt x="427945" y="148822"/>
                </a:moveTo>
                <a:lnTo>
                  <a:pt x="0" y="196370"/>
                </a:lnTo>
                <a:lnTo>
                  <a:pt x="0" y="862057"/>
                </a:lnTo>
                <a:lnTo>
                  <a:pt x="427945" y="836372"/>
                </a:lnTo>
                <a:lnTo>
                  <a:pt x="427945" y="706093"/>
                </a:lnTo>
                <a:lnTo>
                  <a:pt x="142644" y="706093"/>
                </a:lnTo>
                <a:lnTo>
                  <a:pt x="142644" y="576767"/>
                </a:lnTo>
                <a:lnTo>
                  <a:pt x="427945" y="556789"/>
                </a:lnTo>
                <a:lnTo>
                  <a:pt x="427945" y="434112"/>
                </a:lnTo>
                <a:lnTo>
                  <a:pt x="112216" y="434112"/>
                </a:lnTo>
                <a:lnTo>
                  <a:pt x="119828" y="339015"/>
                </a:lnTo>
                <a:lnTo>
                  <a:pt x="427945" y="291467"/>
                </a:lnTo>
                <a:lnTo>
                  <a:pt x="427945" y="148822"/>
                </a:lnTo>
                <a:close/>
              </a:path>
              <a:path w="427989" h="862329">
                <a:moveTo>
                  <a:pt x="427945" y="698491"/>
                </a:moveTo>
                <a:lnTo>
                  <a:pt x="142644" y="706093"/>
                </a:lnTo>
                <a:lnTo>
                  <a:pt x="427945" y="706093"/>
                </a:lnTo>
                <a:lnTo>
                  <a:pt x="427945" y="698491"/>
                </a:lnTo>
                <a:close/>
              </a:path>
              <a:path w="427989" h="862329">
                <a:moveTo>
                  <a:pt x="86541" y="24250"/>
                </a:moveTo>
                <a:lnTo>
                  <a:pt x="29486" y="88918"/>
                </a:lnTo>
                <a:lnTo>
                  <a:pt x="91777" y="158811"/>
                </a:lnTo>
                <a:lnTo>
                  <a:pt x="166424" y="96520"/>
                </a:lnTo>
                <a:lnTo>
                  <a:pt x="86541" y="242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440481" y="6103715"/>
            <a:ext cx="1383030" cy="691515"/>
          </a:xfrm>
          <a:custGeom>
            <a:avLst/>
            <a:gdLst/>
            <a:ahLst/>
            <a:cxnLst/>
            <a:rect l="l" t="t" r="r" b="b"/>
            <a:pathLst>
              <a:path w="1383029" h="691515">
                <a:moveTo>
                  <a:pt x="540626" y="496404"/>
                </a:moveTo>
                <a:lnTo>
                  <a:pt x="455993" y="411772"/>
                </a:lnTo>
                <a:lnTo>
                  <a:pt x="397979" y="353758"/>
                </a:lnTo>
                <a:lnTo>
                  <a:pt x="453872" y="282435"/>
                </a:lnTo>
                <a:lnTo>
                  <a:pt x="525411" y="191147"/>
                </a:lnTo>
                <a:lnTo>
                  <a:pt x="453161" y="112217"/>
                </a:lnTo>
                <a:lnTo>
                  <a:pt x="383247" y="35852"/>
                </a:lnTo>
                <a:lnTo>
                  <a:pt x="383247" y="540156"/>
                </a:lnTo>
                <a:lnTo>
                  <a:pt x="149313" y="602437"/>
                </a:lnTo>
                <a:lnTo>
                  <a:pt x="164045" y="411772"/>
                </a:lnTo>
                <a:lnTo>
                  <a:pt x="383247" y="540156"/>
                </a:lnTo>
                <a:lnTo>
                  <a:pt x="383247" y="35852"/>
                </a:lnTo>
                <a:lnTo>
                  <a:pt x="377063" y="29095"/>
                </a:lnTo>
                <a:lnTo>
                  <a:pt x="377063" y="209689"/>
                </a:lnTo>
                <a:lnTo>
                  <a:pt x="164998" y="282435"/>
                </a:lnTo>
                <a:lnTo>
                  <a:pt x="160274" y="271792"/>
                </a:lnTo>
                <a:lnTo>
                  <a:pt x="156083" y="239877"/>
                </a:lnTo>
                <a:lnTo>
                  <a:pt x="152425" y="186690"/>
                </a:lnTo>
                <a:lnTo>
                  <a:pt x="149313" y="112217"/>
                </a:lnTo>
                <a:lnTo>
                  <a:pt x="377063" y="209689"/>
                </a:lnTo>
                <a:lnTo>
                  <a:pt x="377063" y="29095"/>
                </a:lnTo>
                <a:lnTo>
                  <a:pt x="350431" y="0"/>
                </a:lnTo>
                <a:lnTo>
                  <a:pt x="0" y="42316"/>
                </a:lnTo>
                <a:lnTo>
                  <a:pt x="17602" y="686600"/>
                </a:lnTo>
                <a:lnTo>
                  <a:pt x="493077" y="658063"/>
                </a:lnTo>
                <a:lnTo>
                  <a:pt x="509447" y="602437"/>
                </a:lnTo>
                <a:lnTo>
                  <a:pt x="540626" y="496404"/>
                </a:lnTo>
                <a:close/>
              </a:path>
              <a:path w="1383029" h="691515">
                <a:moveTo>
                  <a:pt x="1096479" y="513524"/>
                </a:moveTo>
                <a:lnTo>
                  <a:pt x="1038453" y="387045"/>
                </a:lnTo>
                <a:lnTo>
                  <a:pt x="1001382" y="306209"/>
                </a:lnTo>
                <a:lnTo>
                  <a:pt x="970483" y="304520"/>
                </a:lnTo>
                <a:lnTo>
                  <a:pt x="970483" y="529691"/>
                </a:lnTo>
                <a:lnTo>
                  <a:pt x="740803" y="577240"/>
                </a:lnTo>
                <a:lnTo>
                  <a:pt x="758888" y="387045"/>
                </a:lnTo>
                <a:lnTo>
                  <a:pt x="970483" y="529691"/>
                </a:lnTo>
                <a:lnTo>
                  <a:pt x="970483" y="304520"/>
                </a:lnTo>
                <a:lnTo>
                  <a:pt x="742238" y="291947"/>
                </a:lnTo>
                <a:lnTo>
                  <a:pt x="758888" y="20916"/>
                </a:lnTo>
                <a:lnTo>
                  <a:pt x="592455" y="11417"/>
                </a:lnTo>
                <a:lnTo>
                  <a:pt x="580567" y="672807"/>
                </a:lnTo>
                <a:lnTo>
                  <a:pt x="986167" y="686600"/>
                </a:lnTo>
                <a:lnTo>
                  <a:pt x="1055865" y="577240"/>
                </a:lnTo>
                <a:lnTo>
                  <a:pt x="1096479" y="513524"/>
                </a:lnTo>
                <a:close/>
              </a:path>
              <a:path w="1383029" h="691515">
                <a:moveTo>
                  <a:pt x="1382712" y="20916"/>
                </a:moveTo>
                <a:lnTo>
                  <a:pt x="1202029" y="20916"/>
                </a:lnTo>
                <a:lnTo>
                  <a:pt x="1140218" y="691349"/>
                </a:lnTo>
                <a:lnTo>
                  <a:pt x="1327556" y="691349"/>
                </a:lnTo>
                <a:lnTo>
                  <a:pt x="1382712" y="209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882165" y="6124630"/>
            <a:ext cx="761365" cy="666115"/>
          </a:xfrm>
          <a:custGeom>
            <a:avLst/>
            <a:gdLst/>
            <a:ahLst/>
            <a:cxnLst/>
            <a:rect l="l" t="t" r="r" b="b"/>
            <a:pathLst>
              <a:path w="761364" h="666115">
                <a:moveTo>
                  <a:pt x="760772" y="0"/>
                </a:moveTo>
                <a:lnTo>
                  <a:pt x="570579" y="0"/>
                </a:lnTo>
                <a:lnTo>
                  <a:pt x="380386" y="285289"/>
                </a:lnTo>
                <a:lnTo>
                  <a:pt x="237741" y="0"/>
                </a:lnTo>
                <a:lnTo>
                  <a:pt x="73222" y="0"/>
                </a:lnTo>
                <a:lnTo>
                  <a:pt x="0" y="665676"/>
                </a:lnTo>
                <a:lnTo>
                  <a:pt x="142644" y="665676"/>
                </a:lnTo>
                <a:lnTo>
                  <a:pt x="216349" y="332838"/>
                </a:lnTo>
                <a:lnTo>
                  <a:pt x="363737" y="537774"/>
                </a:lnTo>
                <a:lnTo>
                  <a:pt x="523031" y="349957"/>
                </a:lnTo>
                <a:lnTo>
                  <a:pt x="501639" y="665676"/>
                </a:lnTo>
                <a:lnTo>
                  <a:pt x="746511" y="665676"/>
                </a:lnTo>
                <a:lnTo>
                  <a:pt x="7607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924905" y="6124631"/>
            <a:ext cx="1234440" cy="666115"/>
          </a:xfrm>
          <a:custGeom>
            <a:avLst/>
            <a:gdLst/>
            <a:ahLst/>
            <a:cxnLst/>
            <a:rect l="l" t="t" r="r" b="b"/>
            <a:pathLst>
              <a:path w="1234440" h="666115">
                <a:moveTo>
                  <a:pt x="618121" y="665683"/>
                </a:moveTo>
                <a:lnTo>
                  <a:pt x="563587" y="475488"/>
                </a:lnTo>
                <a:lnTo>
                  <a:pt x="530326" y="359473"/>
                </a:lnTo>
                <a:lnTo>
                  <a:pt x="454520" y="95097"/>
                </a:lnTo>
                <a:lnTo>
                  <a:pt x="427926" y="2387"/>
                </a:lnTo>
                <a:lnTo>
                  <a:pt x="380377" y="2133"/>
                </a:lnTo>
                <a:lnTo>
                  <a:pt x="380377" y="359473"/>
                </a:lnTo>
                <a:lnTo>
                  <a:pt x="190195" y="359473"/>
                </a:lnTo>
                <a:lnTo>
                  <a:pt x="267208" y="95097"/>
                </a:lnTo>
                <a:lnTo>
                  <a:pt x="380377" y="359473"/>
                </a:lnTo>
                <a:lnTo>
                  <a:pt x="380377" y="2133"/>
                </a:lnTo>
                <a:lnTo>
                  <a:pt x="163563" y="952"/>
                </a:lnTo>
                <a:lnTo>
                  <a:pt x="0" y="665683"/>
                </a:lnTo>
                <a:lnTo>
                  <a:pt x="142646" y="665683"/>
                </a:lnTo>
                <a:lnTo>
                  <a:pt x="237744" y="475488"/>
                </a:lnTo>
                <a:lnTo>
                  <a:pt x="332828" y="475488"/>
                </a:lnTo>
                <a:lnTo>
                  <a:pt x="427926" y="665683"/>
                </a:lnTo>
                <a:lnTo>
                  <a:pt x="618121" y="665683"/>
                </a:lnTo>
                <a:close/>
              </a:path>
              <a:path w="1234440" h="666115">
                <a:moveTo>
                  <a:pt x="1234351" y="1117"/>
                </a:moveTo>
                <a:lnTo>
                  <a:pt x="1233398" y="0"/>
                </a:lnTo>
                <a:lnTo>
                  <a:pt x="993762" y="0"/>
                </a:lnTo>
                <a:lnTo>
                  <a:pt x="824484" y="303352"/>
                </a:lnTo>
                <a:lnTo>
                  <a:pt x="756018" y="0"/>
                </a:lnTo>
                <a:lnTo>
                  <a:pt x="660920" y="0"/>
                </a:lnTo>
                <a:lnTo>
                  <a:pt x="681837" y="665683"/>
                </a:lnTo>
                <a:lnTo>
                  <a:pt x="803567" y="665683"/>
                </a:lnTo>
                <a:lnTo>
                  <a:pt x="824484" y="410349"/>
                </a:lnTo>
                <a:lnTo>
                  <a:pt x="1183944" y="665683"/>
                </a:lnTo>
                <a:lnTo>
                  <a:pt x="1231493" y="570585"/>
                </a:lnTo>
                <a:lnTo>
                  <a:pt x="993762" y="380390"/>
                </a:lnTo>
                <a:lnTo>
                  <a:pt x="1044244" y="307822"/>
                </a:lnTo>
                <a:lnTo>
                  <a:pt x="1088809" y="242938"/>
                </a:lnTo>
                <a:lnTo>
                  <a:pt x="1127417" y="185699"/>
                </a:lnTo>
                <a:lnTo>
                  <a:pt x="1160094" y="136144"/>
                </a:lnTo>
                <a:lnTo>
                  <a:pt x="1186827" y="94246"/>
                </a:lnTo>
                <a:lnTo>
                  <a:pt x="1207617" y="60020"/>
                </a:lnTo>
                <a:lnTo>
                  <a:pt x="1231379" y="14566"/>
                </a:lnTo>
                <a:lnTo>
                  <a:pt x="1234351" y="3340"/>
                </a:lnTo>
                <a:lnTo>
                  <a:pt x="1234351" y="11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209193" y="6119882"/>
            <a:ext cx="1146810" cy="680085"/>
          </a:xfrm>
          <a:custGeom>
            <a:avLst/>
            <a:gdLst/>
            <a:ahLst/>
            <a:cxnLst/>
            <a:rect l="l" t="t" r="r" b="b"/>
            <a:pathLst>
              <a:path w="1146809" h="680084">
                <a:moveTo>
                  <a:pt x="561060" y="4749"/>
                </a:moveTo>
                <a:lnTo>
                  <a:pt x="0" y="4749"/>
                </a:lnTo>
                <a:lnTo>
                  <a:pt x="0" y="162610"/>
                </a:lnTo>
                <a:lnTo>
                  <a:pt x="185432" y="174980"/>
                </a:lnTo>
                <a:lnTo>
                  <a:pt x="164985" y="670433"/>
                </a:lnTo>
                <a:lnTo>
                  <a:pt x="445528" y="670433"/>
                </a:lnTo>
                <a:lnTo>
                  <a:pt x="375627" y="194945"/>
                </a:lnTo>
                <a:lnTo>
                  <a:pt x="561060" y="165455"/>
                </a:lnTo>
                <a:lnTo>
                  <a:pt x="561060" y="4749"/>
                </a:lnTo>
                <a:close/>
              </a:path>
              <a:path w="1146809" h="680084">
                <a:moveTo>
                  <a:pt x="1146390" y="679932"/>
                </a:moveTo>
                <a:lnTo>
                  <a:pt x="1094079" y="4749"/>
                </a:lnTo>
                <a:lnTo>
                  <a:pt x="903884" y="0"/>
                </a:lnTo>
                <a:lnTo>
                  <a:pt x="780262" y="385140"/>
                </a:lnTo>
                <a:lnTo>
                  <a:pt x="736511" y="19011"/>
                </a:lnTo>
                <a:lnTo>
                  <a:pt x="599579" y="0"/>
                </a:lnTo>
                <a:lnTo>
                  <a:pt x="635711" y="670433"/>
                </a:lnTo>
                <a:lnTo>
                  <a:pt x="799274" y="675182"/>
                </a:lnTo>
                <a:lnTo>
                  <a:pt x="933373" y="242493"/>
                </a:lnTo>
                <a:lnTo>
                  <a:pt x="970457" y="670433"/>
                </a:lnTo>
                <a:lnTo>
                  <a:pt x="1146390" y="6799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400263" y="6103715"/>
            <a:ext cx="2004695" cy="690245"/>
          </a:xfrm>
          <a:custGeom>
            <a:avLst/>
            <a:gdLst/>
            <a:ahLst/>
            <a:cxnLst/>
            <a:rect l="l" t="t" r="r" b="b"/>
            <a:pathLst>
              <a:path w="2004695" h="690245">
                <a:moveTo>
                  <a:pt x="540626" y="496404"/>
                </a:moveTo>
                <a:lnTo>
                  <a:pt x="455993" y="411772"/>
                </a:lnTo>
                <a:lnTo>
                  <a:pt x="397992" y="353758"/>
                </a:lnTo>
                <a:lnTo>
                  <a:pt x="453885" y="282435"/>
                </a:lnTo>
                <a:lnTo>
                  <a:pt x="525411" y="191147"/>
                </a:lnTo>
                <a:lnTo>
                  <a:pt x="453161" y="112217"/>
                </a:lnTo>
                <a:lnTo>
                  <a:pt x="383247" y="35839"/>
                </a:lnTo>
                <a:lnTo>
                  <a:pt x="383247" y="540156"/>
                </a:lnTo>
                <a:lnTo>
                  <a:pt x="149313" y="602437"/>
                </a:lnTo>
                <a:lnTo>
                  <a:pt x="164045" y="411772"/>
                </a:lnTo>
                <a:lnTo>
                  <a:pt x="383247" y="540156"/>
                </a:lnTo>
                <a:lnTo>
                  <a:pt x="383247" y="35839"/>
                </a:lnTo>
                <a:lnTo>
                  <a:pt x="377063" y="29083"/>
                </a:lnTo>
                <a:lnTo>
                  <a:pt x="377063" y="209689"/>
                </a:lnTo>
                <a:lnTo>
                  <a:pt x="164998" y="282435"/>
                </a:lnTo>
                <a:lnTo>
                  <a:pt x="160274" y="271792"/>
                </a:lnTo>
                <a:lnTo>
                  <a:pt x="156083" y="239877"/>
                </a:lnTo>
                <a:lnTo>
                  <a:pt x="152425" y="186690"/>
                </a:lnTo>
                <a:lnTo>
                  <a:pt x="149313" y="112217"/>
                </a:lnTo>
                <a:lnTo>
                  <a:pt x="377063" y="209689"/>
                </a:lnTo>
                <a:lnTo>
                  <a:pt x="377063" y="29083"/>
                </a:lnTo>
                <a:lnTo>
                  <a:pt x="350443" y="0"/>
                </a:lnTo>
                <a:lnTo>
                  <a:pt x="0" y="42316"/>
                </a:lnTo>
                <a:lnTo>
                  <a:pt x="17602" y="686600"/>
                </a:lnTo>
                <a:lnTo>
                  <a:pt x="493077" y="658063"/>
                </a:lnTo>
                <a:lnTo>
                  <a:pt x="509447" y="602437"/>
                </a:lnTo>
                <a:lnTo>
                  <a:pt x="540626" y="496404"/>
                </a:lnTo>
                <a:close/>
              </a:path>
              <a:path w="2004695" h="690245">
                <a:moveTo>
                  <a:pt x="1208214" y="322376"/>
                </a:moveTo>
                <a:lnTo>
                  <a:pt x="1181074" y="149771"/>
                </a:lnTo>
                <a:lnTo>
                  <a:pt x="1175397" y="113639"/>
                </a:lnTo>
                <a:lnTo>
                  <a:pt x="1066038" y="69253"/>
                </a:lnTo>
                <a:lnTo>
                  <a:pt x="1066038" y="443153"/>
                </a:lnTo>
                <a:lnTo>
                  <a:pt x="952398" y="554888"/>
                </a:lnTo>
                <a:lnTo>
                  <a:pt x="773137" y="532536"/>
                </a:lnTo>
                <a:lnTo>
                  <a:pt x="708482" y="309054"/>
                </a:lnTo>
                <a:lnTo>
                  <a:pt x="823061" y="149771"/>
                </a:lnTo>
                <a:lnTo>
                  <a:pt x="1050353" y="204939"/>
                </a:lnTo>
                <a:lnTo>
                  <a:pt x="1066038" y="443153"/>
                </a:lnTo>
                <a:lnTo>
                  <a:pt x="1066038" y="69253"/>
                </a:lnTo>
                <a:lnTo>
                  <a:pt x="983310" y="35661"/>
                </a:lnTo>
                <a:lnTo>
                  <a:pt x="695159" y="17589"/>
                </a:lnTo>
                <a:lnTo>
                  <a:pt x="570103" y="209689"/>
                </a:lnTo>
                <a:lnTo>
                  <a:pt x="570103" y="449808"/>
                </a:lnTo>
                <a:lnTo>
                  <a:pt x="678510" y="675182"/>
                </a:lnTo>
                <a:lnTo>
                  <a:pt x="983310" y="689927"/>
                </a:lnTo>
                <a:lnTo>
                  <a:pt x="1192034" y="593877"/>
                </a:lnTo>
                <a:lnTo>
                  <a:pt x="1194358" y="554888"/>
                </a:lnTo>
                <a:lnTo>
                  <a:pt x="1208214" y="322376"/>
                </a:lnTo>
                <a:close/>
              </a:path>
              <a:path w="2004695" h="690245">
                <a:moveTo>
                  <a:pt x="2004644" y="20916"/>
                </a:moveTo>
                <a:lnTo>
                  <a:pt x="1814461" y="20916"/>
                </a:lnTo>
                <a:lnTo>
                  <a:pt x="1624266" y="306209"/>
                </a:lnTo>
                <a:lnTo>
                  <a:pt x="1481620" y="20916"/>
                </a:lnTo>
                <a:lnTo>
                  <a:pt x="1317104" y="20916"/>
                </a:lnTo>
                <a:lnTo>
                  <a:pt x="1243876" y="686600"/>
                </a:lnTo>
                <a:lnTo>
                  <a:pt x="1386522" y="686600"/>
                </a:lnTo>
                <a:lnTo>
                  <a:pt x="1460220" y="353758"/>
                </a:lnTo>
                <a:lnTo>
                  <a:pt x="1607616" y="558698"/>
                </a:lnTo>
                <a:lnTo>
                  <a:pt x="1766912" y="370878"/>
                </a:lnTo>
                <a:lnTo>
                  <a:pt x="1745513" y="686600"/>
                </a:lnTo>
                <a:lnTo>
                  <a:pt x="1990394" y="686600"/>
                </a:lnTo>
                <a:lnTo>
                  <a:pt x="2004644" y="209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0701097" y="6124630"/>
            <a:ext cx="521970" cy="675640"/>
          </a:xfrm>
          <a:custGeom>
            <a:avLst/>
            <a:gdLst/>
            <a:ahLst/>
            <a:cxnLst/>
            <a:rect l="l" t="t" r="r" b="b"/>
            <a:pathLst>
              <a:path w="521970" h="675640">
                <a:moveTo>
                  <a:pt x="456467" y="0"/>
                </a:moveTo>
                <a:lnTo>
                  <a:pt x="23779" y="0"/>
                </a:lnTo>
                <a:lnTo>
                  <a:pt x="0" y="675183"/>
                </a:lnTo>
                <a:lnTo>
                  <a:pt x="408919" y="660922"/>
                </a:lnTo>
                <a:lnTo>
                  <a:pt x="460595" y="587228"/>
                </a:lnTo>
                <a:lnTo>
                  <a:pt x="142644" y="587228"/>
                </a:lnTo>
                <a:lnTo>
                  <a:pt x="160246" y="383716"/>
                </a:lnTo>
                <a:lnTo>
                  <a:pt x="473204" y="383716"/>
                </a:lnTo>
                <a:lnTo>
                  <a:pt x="430321" y="280535"/>
                </a:lnTo>
                <a:lnTo>
                  <a:pt x="147398" y="269122"/>
                </a:lnTo>
                <a:lnTo>
                  <a:pt x="181638" y="120300"/>
                </a:lnTo>
                <a:lnTo>
                  <a:pt x="440300" y="95096"/>
                </a:lnTo>
                <a:lnTo>
                  <a:pt x="456467" y="0"/>
                </a:lnTo>
                <a:close/>
              </a:path>
              <a:path w="521970" h="675640">
                <a:moveTo>
                  <a:pt x="473204" y="383716"/>
                </a:moveTo>
                <a:lnTo>
                  <a:pt x="160246" y="383716"/>
                </a:lnTo>
                <a:lnTo>
                  <a:pt x="404165" y="489273"/>
                </a:lnTo>
                <a:lnTo>
                  <a:pt x="142644" y="587228"/>
                </a:lnTo>
                <a:lnTo>
                  <a:pt x="460595" y="587228"/>
                </a:lnTo>
                <a:lnTo>
                  <a:pt x="521617" y="500204"/>
                </a:lnTo>
                <a:lnTo>
                  <a:pt x="473204" y="3837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1271217" y="6119865"/>
            <a:ext cx="475615" cy="675640"/>
          </a:xfrm>
          <a:custGeom>
            <a:avLst/>
            <a:gdLst/>
            <a:ahLst/>
            <a:cxnLst/>
            <a:rect l="l" t="t" r="r" b="b"/>
            <a:pathLst>
              <a:path w="475615" h="675640">
                <a:moveTo>
                  <a:pt x="364711" y="0"/>
                </a:moveTo>
                <a:lnTo>
                  <a:pt x="47548" y="4764"/>
                </a:lnTo>
                <a:lnTo>
                  <a:pt x="0" y="675194"/>
                </a:lnTo>
                <a:lnTo>
                  <a:pt x="136477" y="670440"/>
                </a:lnTo>
                <a:lnTo>
                  <a:pt x="170225" y="463127"/>
                </a:lnTo>
                <a:lnTo>
                  <a:pt x="449808" y="450761"/>
                </a:lnTo>
                <a:lnTo>
                  <a:pt x="462412" y="325236"/>
                </a:lnTo>
                <a:lnTo>
                  <a:pt x="175931" y="325236"/>
                </a:lnTo>
                <a:lnTo>
                  <a:pt x="198276" y="121252"/>
                </a:lnTo>
                <a:lnTo>
                  <a:pt x="433611" y="121252"/>
                </a:lnTo>
                <a:lnTo>
                  <a:pt x="364711" y="0"/>
                </a:lnTo>
                <a:close/>
              </a:path>
              <a:path w="475615" h="675640">
                <a:moveTo>
                  <a:pt x="433611" y="121252"/>
                </a:moveTo>
                <a:lnTo>
                  <a:pt x="198276" y="121252"/>
                </a:lnTo>
                <a:lnTo>
                  <a:pt x="337602" y="190193"/>
                </a:lnTo>
                <a:lnTo>
                  <a:pt x="322388" y="303362"/>
                </a:lnTo>
                <a:lnTo>
                  <a:pt x="175931" y="325236"/>
                </a:lnTo>
                <a:lnTo>
                  <a:pt x="462412" y="325236"/>
                </a:lnTo>
                <a:lnTo>
                  <a:pt x="475493" y="194957"/>
                </a:lnTo>
                <a:lnTo>
                  <a:pt x="433611" y="121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808541" y="6077082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40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2303493" y="6119882"/>
            <a:ext cx="1928495" cy="813435"/>
          </a:xfrm>
          <a:custGeom>
            <a:avLst/>
            <a:gdLst/>
            <a:ahLst/>
            <a:cxnLst/>
            <a:rect l="l" t="t" r="r" b="b"/>
            <a:pathLst>
              <a:path w="1928494" h="813434">
                <a:moveTo>
                  <a:pt x="658558" y="644753"/>
                </a:moveTo>
                <a:lnTo>
                  <a:pt x="652602" y="549376"/>
                </a:lnTo>
                <a:lnTo>
                  <a:pt x="646874" y="461632"/>
                </a:lnTo>
                <a:lnTo>
                  <a:pt x="641400" y="381508"/>
                </a:lnTo>
                <a:lnTo>
                  <a:pt x="636155" y="309029"/>
                </a:lnTo>
                <a:lnTo>
                  <a:pt x="631139" y="244170"/>
                </a:lnTo>
                <a:lnTo>
                  <a:pt x="626364" y="186944"/>
                </a:lnTo>
                <a:lnTo>
                  <a:pt x="621830" y="137337"/>
                </a:lnTo>
                <a:lnTo>
                  <a:pt x="617537" y="95377"/>
                </a:lnTo>
                <a:lnTo>
                  <a:pt x="609650" y="34340"/>
                </a:lnTo>
                <a:lnTo>
                  <a:pt x="599592" y="0"/>
                </a:lnTo>
                <a:lnTo>
                  <a:pt x="407009" y="0"/>
                </a:lnTo>
                <a:lnTo>
                  <a:pt x="437438" y="332841"/>
                </a:lnTo>
                <a:lnTo>
                  <a:pt x="152158" y="347103"/>
                </a:lnTo>
                <a:lnTo>
                  <a:pt x="123634" y="14262"/>
                </a:lnTo>
                <a:lnTo>
                  <a:pt x="0" y="14262"/>
                </a:lnTo>
                <a:lnTo>
                  <a:pt x="25679" y="679932"/>
                </a:lnTo>
                <a:lnTo>
                  <a:pt x="165950" y="659015"/>
                </a:lnTo>
                <a:lnTo>
                  <a:pt x="152158" y="442201"/>
                </a:lnTo>
                <a:lnTo>
                  <a:pt x="456946" y="427939"/>
                </a:lnTo>
                <a:lnTo>
                  <a:pt x="484987" y="650938"/>
                </a:lnTo>
                <a:lnTo>
                  <a:pt x="658558" y="644753"/>
                </a:lnTo>
                <a:close/>
              </a:path>
              <a:path w="1928494" h="813434">
                <a:moveTo>
                  <a:pt x="1295247" y="575335"/>
                </a:moveTo>
                <a:lnTo>
                  <a:pt x="1178750" y="575335"/>
                </a:lnTo>
                <a:lnTo>
                  <a:pt x="1180503" y="529209"/>
                </a:lnTo>
                <a:lnTo>
                  <a:pt x="1195031" y="146926"/>
                </a:lnTo>
                <a:lnTo>
                  <a:pt x="1200619" y="0"/>
                </a:lnTo>
                <a:lnTo>
                  <a:pt x="1098880" y="4368"/>
                </a:lnTo>
                <a:lnTo>
                  <a:pt x="1098880" y="146926"/>
                </a:lnTo>
                <a:lnTo>
                  <a:pt x="1061783" y="516369"/>
                </a:lnTo>
                <a:lnTo>
                  <a:pt x="893457" y="529209"/>
                </a:lnTo>
                <a:lnTo>
                  <a:pt x="958608" y="174028"/>
                </a:lnTo>
                <a:lnTo>
                  <a:pt x="1098880" y="146926"/>
                </a:lnTo>
                <a:lnTo>
                  <a:pt x="1098880" y="4368"/>
                </a:lnTo>
                <a:lnTo>
                  <a:pt x="867791" y="14262"/>
                </a:lnTo>
                <a:lnTo>
                  <a:pt x="787908" y="559650"/>
                </a:lnTo>
                <a:lnTo>
                  <a:pt x="702310" y="575335"/>
                </a:lnTo>
                <a:lnTo>
                  <a:pt x="693280" y="813079"/>
                </a:lnTo>
                <a:lnTo>
                  <a:pt x="820242" y="813079"/>
                </a:lnTo>
                <a:lnTo>
                  <a:pt x="835926" y="670433"/>
                </a:lnTo>
                <a:lnTo>
                  <a:pt x="1124546" y="665670"/>
                </a:lnTo>
                <a:lnTo>
                  <a:pt x="1108379" y="813079"/>
                </a:lnTo>
                <a:lnTo>
                  <a:pt x="1282407" y="813079"/>
                </a:lnTo>
                <a:lnTo>
                  <a:pt x="1290370" y="665670"/>
                </a:lnTo>
                <a:lnTo>
                  <a:pt x="1295247" y="575335"/>
                </a:lnTo>
                <a:close/>
              </a:path>
              <a:path w="1928494" h="813434">
                <a:moveTo>
                  <a:pt x="1928164" y="670433"/>
                </a:moveTo>
                <a:lnTo>
                  <a:pt x="1873631" y="480237"/>
                </a:lnTo>
                <a:lnTo>
                  <a:pt x="1840357" y="364223"/>
                </a:lnTo>
                <a:lnTo>
                  <a:pt x="1764550" y="99847"/>
                </a:lnTo>
                <a:lnTo>
                  <a:pt x="1737969" y="7137"/>
                </a:lnTo>
                <a:lnTo>
                  <a:pt x="1690420" y="6883"/>
                </a:lnTo>
                <a:lnTo>
                  <a:pt x="1690420" y="364223"/>
                </a:lnTo>
                <a:lnTo>
                  <a:pt x="1500225" y="364223"/>
                </a:lnTo>
                <a:lnTo>
                  <a:pt x="1577251" y="99847"/>
                </a:lnTo>
                <a:lnTo>
                  <a:pt x="1690420" y="364223"/>
                </a:lnTo>
                <a:lnTo>
                  <a:pt x="1690420" y="6883"/>
                </a:lnTo>
                <a:lnTo>
                  <a:pt x="1473593" y="5702"/>
                </a:lnTo>
                <a:lnTo>
                  <a:pt x="1310030" y="670433"/>
                </a:lnTo>
                <a:lnTo>
                  <a:pt x="1452676" y="670433"/>
                </a:lnTo>
                <a:lnTo>
                  <a:pt x="1547774" y="480237"/>
                </a:lnTo>
                <a:lnTo>
                  <a:pt x="1642872" y="480237"/>
                </a:lnTo>
                <a:lnTo>
                  <a:pt x="1737969" y="670433"/>
                </a:lnTo>
                <a:lnTo>
                  <a:pt x="1928164" y="6704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842545" y="8645004"/>
            <a:ext cx="5525135" cy="2663825"/>
          </a:xfrm>
          <a:custGeom>
            <a:avLst/>
            <a:gdLst/>
            <a:ahLst/>
            <a:cxnLst/>
            <a:rect l="l" t="t" r="r" b="b"/>
            <a:pathLst>
              <a:path w="5525134" h="2663825">
                <a:moveTo>
                  <a:pt x="0" y="1580423"/>
                </a:moveTo>
                <a:lnTo>
                  <a:pt x="1530546" y="2663552"/>
                </a:lnTo>
                <a:lnTo>
                  <a:pt x="4103229" y="2663552"/>
                </a:lnTo>
                <a:lnTo>
                  <a:pt x="4312336" y="2271826"/>
                </a:lnTo>
                <a:lnTo>
                  <a:pt x="1942757" y="2271826"/>
                </a:lnTo>
                <a:lnTo>
                  <a:pt x="0" y="1580423"/>
                </a:lnTo>
                <a:close/>
              </a:path>
              <a:path w="5525134" h="2663825">
                <a:moveTo>
                  <a:pt x="5467833" y="2337949"/>
                </a:moveTo>
                <a:lnTo>
                  <a:pt x="4140905" y="2663552"/>
                </a:lnTo>
                <a:lnTo>
                  <a:pt x="5052443" y="2663552"/>
                </a:lnTo>
                <a:lnTo>
                  <a:pt x="5467833" y="2337949"/>
                </a:lnTo>
                <a:close/>
              </a:path>
              <a:path w="5525134" h="2663825">
                <a:moveTo>
                  <a:pt x="302263" y="303519"/>
                </a:moveTo>
                <a:lnTo>
                  <a:pt x="1942757" y="2271826"/>
                </a:lnTo>
                <a:lnTo>
                  <a:pt x="4312336" y="2271826"/>
                </a:lnTo>
                <a:lnTo>
                  <a:pt x="4417172" y="2075434"/>
                </a:lnTo>
                <a:lnTo>
                  <a:pt x="3648213" y="2075434"/>
                </a:lnTo>
                <a:lnTo>
                  <a:pt x="3758801" y="1822614"/>
                </a:lnTo>
                <a:lnTo>
                  <a:pt x="3108722" y="1822614"/>
                </a:lnTo>
                <a:lnTo>
                  <a:pt x="2974210" y="1605249"/>
                </a:lnTo>
                <a:lnTo>
                  <a:pt x="2373372" y="1605249"/>
                </a:lnTo>
                <a:lnTo>
                  <a:pt x="302263" y="303519"/>
                </a:lnTo>
                <a:close/>
              </a:path>
              <a:path w="5525134" h="2663825">
                <a:moveTo>
                  <a:pt x="5525056" y="0"/>
                </a:moveTo>
                <a:lnTo>
                  <a:pt x="3648213" y="2075434"/>
                </a:lnTo>
                <a:lnTo>
                  <a:pt x="4417172" y="2075434"/>
                </a:lnTo>
                <a:lnTo>
                  <a:pt x="5525056" y="0"/>
                </a:lnTo>
                <a:close/>
              </a:path>
              <a:path w="5525134" h="2663825">
                <a:moveTo>
                  <a:pt x="4127706" y="979247"/>
                </a:moveTo>
                <a:lnTo>
                  <a:pt x="3108722" y="1822614"/>
                </a:lnTo>
                <a:lnTo>
                  <a:pt x="3758801" y="1822614"/>
                </a:lnTo>
                <a:lnTo>
                  <a:pt x="4127706" y="979247"/>
                </a:lnTo>
                <a:close/>
              </a:path>
              <a:path w="5525134" h="2663825">
                <a:moveTo>
                  <a:pt x="2237177" y="414238"/>
                </a:moveTo>
                <a:lnTo>
                  <a:pt x="2373372" y="1605249"/>
                </a:lnTo>
                <a:lnTo>
                  <a:pt x="2974210" y="1605249"/>
                </a:lnTo>
                <a:lnTo>
                  <a:pt x="2237177" y="414238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5640456" y="9146456"/>
            <a:ext cx="4464685" cy="2162175"/>
          </a:xfrm>
          <a:custGeom>
            <a:avLst/>
            <a:gdLst/>
            <a:ahLst/>
            <a:cxnLst/>
            <a:rect l="l" t="t" r="r" b="b"/>
            <a:pathLst>
              <a:path w="4464684" h="2162175">
                <a:moveTo>
                  <a:pt x="4175077" y="0"/>
                </a:moveTo>
                <a:lnTo>
                  <a:pt x="3943251" y="1077464"/>
                </a:lnTo>
                <a:lnTo>
                  <a:pt x="3249503" y="384951"/>
                </a:lnTo>
                <a:lnTo>
                  <a:pt x="3551734" y="1334085"/>
                </a:lnTo>
                <a:lnTo>
                  <a:pt x="1527073" y="721035"/>
                </a:lnTo>
                <a:lnTo>
                  <a:pt x="2628914" y="1770490"/>
                </a:lnTo>
                <a:lnTo>
                  <a:pt x="0" y="1830028"/>
                </a:lnTo>
                <a:lnTo>
                  <a:pt x="2325751" y="2162101"/>
                </a:lnTo>
                <a:lnTo>
                  <a:pt x="4464691" y="2162101"/>
                </a:lnTo>
                <a:lnTo>
                  <a:pt x="4464691" y="1120259"/>
                </a:lnTo>
                <a:lnTo>
                  <a:pt x="4175077" y="0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2" name="object 42"/>
          <p:cNvGrpSpPr/>
          <p:nvPr/>
        </p:nvGrpSpPr>
        <p:grpSpPr>
          <a:xfrm>
            <a:off x="0" y="0"/>
            <a:ext cx="20104100" cy="1811655"/>
            <a:chOff x="0" y="0"/>
            <a:chExt cx="20104100" cy="1811655"/>
          </a:xfrm>
        </p:grpSpPr>
        <p:sp>
          <p:nvSpPr>
            <p:cNvPr id="43" name="object 43"/>
            <p:cNvSpPr/>
            <p:nvPr/>
          </p:nvSpPr>
          <p:spPr>
            <a:xfrm>
              <a:off x="0" y="0"/>
              <a:ext cx="854075" cy="904240"/>
            </a:xfrm>
            <a:custGeom>
              <a:avLst/>
              <a:gdLst/>
              <a:ahLst/>
              <a:cxnLst/>
              <a:rect l="l" t="t" r="r" b="b"/>
              <a:pathLst>
                <a:path w="854075" h="904240">
                  <a:moveTo>
                    <a:pt x="0" y="903983"/>
                  </a:moveTo>
                  <a:lnTo>
                    <a:pt x="853858" y="903983"/>
                  </a:lnTo>
                  <a:lnTo>
                    <a:pt x="853858" y="0"/>
                  </a:lnTo>
                  <a:lnTo>
                    <a:pt x="0" y="0"/>
                  </a:lnTo>
                  <a:lnTo>
                    <a:pt x="0" y="90398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53858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10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3"/>
                  </a:lnTo>
                  <a:lnTo>
                    <a:pt x="879795" y="903983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733517" y="0"/>
              <a:ext cx="868680" cy="904240"/>
            </a:xfrm>
            <a:custGeom>
              <a:avLst/>
              <a:gdLst/>
              <a:ahLst/>
              <a:cxnLst/>
              <a:rect l="l" t="t" r="r" b="b"/>
              <a:pathLst>
                <a:path w="868680" h="904240">
                  <a:moveTo>
                    <a:pt x="0" y="903983"/>
                  </a:moveTo>
                  <a:lnTo>
                    <a:pt x="868423" y="903983"/>
                  </a:lnTo>
                  <a:lnTo>
                    <a:pt x="868423" y="0"/>
                  </a:lnTo>
                  <a:lnTo>
                    <a:pt x="0" y="0"/>
                  </a:lnTo>
                  <a:lnTo>
                    <a:pt x="0" y="90398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601941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10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3"/>
                  </a:lnTo>
                  <a:lnTo>
                    <a:pt x="879795" y="903983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482103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10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3"/>
                  </a:lnTo>
                  <a:lnTo>
                    <a:pt x="879795" y="903983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0" y="5"/>
              <a:ext cx="5238750" cy="1811655"/>
            </a:xfrm>
            <a:custGeom>
              <a:avLst/>
              <a:gdLst/>
              <a:ahLst/>
              <a:cxnLst/>
              <a:rect l="l" t="t" r="r" b="b"/>
              <a:pathLst>
                <a:path w="5238750" h="1811655">
                  <a:moveTo>
                    <a:pt x="852690" y="903986"/>
                  </a:moveTo>
                  <a:lnTo>
                    <a:pt x="0" y="903986"/>
                  </a:lnTo>
                  <a:lnTo>
                    <a:pt x="0" y="1811464"/>
                  </a:lnTo>
                  <a:lnTo>
                    <a:pt x="852690" y="1811464"/>
                  </a:lnTo>
                  <a:lnTo>
                    <a:pt x="852690" y="903986"/>
                  </a:lnTo>
                  <a:close/>
                </a:path>
                <a:path w="5238750" h="1811655">
                  <a:moveTo>
                    <a:pt x="5238458" y="0"/>
                  </a:moveTo>
                  <a:lnTo>
                    <a:pt x="4358665" y="0"/>
                  </a:lnTo>
                  <a:lnTo>
                    <a:pt x="4358665" y="903986"/>
                  </a:lnTo>
                  <a:lnTo>
                    <a:pt x="5238458" y="903986"/>
                  </a:lnTo>
                  <a:lnTo>
                    <a:pt x="5238458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52696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10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733517" y="903982"/>
              <a:ext cx="868680" cy="908050"/>
            </a:xfrm>
            <a:custGeom>
              <a:avLst/>
              <a:gdLst/>
              <a:ahLst/>
              <a:cxnLst/>
              <a:rect l="l" t="t" r="r" b="b"/>
              <a:pathLst>
                <a:path w="868680" h="908050">
                  <a:moveTo>
                    <a:pt x="0" y="907480"/>
                  </a:moveTo>
                  <a:lnTo>
                    <a:pt x="868423" y="907480"/>
                  </a:lnTo>
                  <a:lnTo>
                    <a:pt x="868423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601941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10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482103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10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358665" y="5"/>
              <a:ext cx="1759585" cy="1811655"/>
            </a:xfrm>
            <a:custGeom>
              <a:avLst/>
              <a:gdLst/>
              <a:ahLst/>
              <a:cxnLst/>
              <a:rect l="l" t="t" r="r" b="b"/>
              <a:pathLst>
                <a:path w="1759585" h="1811655">
                  <a:moveTo>
                    <a:pt x="879792" y="903986"/>
                  </a:moveTo>
                  <a:lnTo>
                    <a:pt x="0" y="903986"/>
                  </a:lnTo>
                  <a:lnTo>
                    <a:pt x="0" y="1811464"/>
                  </a:lnTo>
                  <a:lnTo>
                    <a:pt x="879792" y="1811464"/>
                  </a:lnTo>
                  <a:lnTo>
                    <a:pt x="879792" y="903986"/>
                  </a:lnTo>
                  <a:close/>
                </a:path>
                <a:path w="1759585" h="1811655">
                  <a:moveTo>
                    <a:pt x="1759585" y="0"/>
                  </a:moveTo>
                  <a:lnTo>
                    <a:pt x="879792" y="0"/>
                  </a:lnTo>
                  <a:lnTo>
                    <a:pt x="879792" y="903986"/>
                  </a:lnTo>
                  <a:lnTo>
                    <a:pt x="1759585" y="903986"/>
                  </a:lnTo>
                  <a:lnTo>
                    <a:pt x="1759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238458" y="5"/>
              <a:ext cx="1756410" cy="1811655"/>
            </a:xfrm>
            <a:custGeom>
              <a:avLst/>
              <a:gdLst/>
              <a:ahLst/>
              <a:cxnLst/>
              <a:rect l="l" t="t" r="r" b="b"/>
              <a:pathLst>
                <a:path w="1756409" h="1811655">
                  <a:moveTo>
                    <a:pt x="1756359" y="0"/>
                  </a:moveTo>
                  <a:lnTo>
                    <a:pt x="876566" y="0"/>
                  </a:lnTo>
                  <a:lnTo>
                    <a:pt x="876566" y="903986"/>
                  </a:lnTo>
                  <a:lnTo>
                    <a:pt x="0" y="903986"/>
                  </a:lnTo>
                  <a:lnTo>
                    <a:pt x="0" y="1811464"/>
                  </a:lnTo>
                  <a:lnTo>
                    <a:pt x="879792" y="1811464"/>
                  </a:lnTo>
                  <a:lnTo>
                    <a:pt x="879792" y="903986"/>
                  </a:lnTo>
                  <a:lnTo>
                    <a:pt x="1756359" y="903986"/>
                  </a:lnTo>
                  <a:lnTo>
                    <a:pt x="1756359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6115024" y="5"/>
              <a:ext cx="1732280" cy="1811655"/>
            </a:xfrm>
            <a:custGeom>
              <a:avLst/>
              <a:gdLst/>
              <a:ahLst/>
              <a:cxnLst/>
              <a:rect l="l" t="t" r="r" b="b"/>
              <a:pathLst>
                <a:path w="1732279" h="1811655">
                  <a:moveTo>
                    <a:pt x="1731746" y="0"/>
                  </a:moveTo>
                  <a:lnTo>
                    <a:pt x="877887" y="0"/>
                  </a:lnTo>
                  <a:lnTo>
                    <a:pt x="877887" y="903986"/>
                  </a:lnTo>
                  <a:lnTo>
                    <a:pt x="0" y="903986"/>
                  </a:lnTo>
                  <a:lnTo>
                    <a:pt x="0" y="1811464"/>
                  </a:lnTo>
                  <a:lnTo>
                    <a:pt x="879792" y="1811464"/>
                  </a:lnTo>
                  <a:lnTo>
                    <a:pt x="879792" y="903986"/>
                  </a:lnTo>
                  <a:lnTo>
                    <a:pt x="1731746" y="903986"/>
                  </a:lnTo>
                  <a:lnTo>
                    <a:pt x="17317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7846776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09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3"/>
                  </a:lnTo>
                  <a:lnTo>
                    <a:pt x="879795" y="903983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726435" y="0"/>
              <a:ext cx="868680" cy="904240"/>
            </a:xfrm>
            <a:custGeom>
              <a:avLst/>
              <a:gdLst/>
              <a:ahLst/>
              <a:cxnLst/>
              <a:rect l="l" t="t" r="r" b="b"/>
              <a:pathLst>
                <a:path w="868679" h="904240">
                  <a:moveTo>
                    <a:pt x="0" y="903983"/>
                  </a:moveTo>
                  <a:lnTo>
                    <a:pt x="868423" y="903983"/>
                  </a:lnTo>
                  <a:lnTo>
                    <a:pt x="868423" y="0"/>
                  </a:lnTo>
                  <a:lnTo>
                    <a:pt x="0" y="0"/>
                  </a:lnTo>
                  <a:lnTo>
                    <a:pt x="0" y="90398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9594859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09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3"/>
                  </a:lnTo>
                  <a:lnTo>
                    <a:pt x="879795" y="903983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0475042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09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3"/>
                  </a:lnTo>
                  <a:lnTo>
                    <a:pt x="879795" y="903983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6992912" y="5"/>
              <a:ext cx="5238750" cy="1811655"/>
            </a:xfrm>
            <a:custGeom>
              <a:avLst/>
              <a:gdLst/>
              <a:ahLst/>
              <a:cxnLst/>
              <a:rect l="l" t="t" r="r" b="b"/>
              <a:pathLst>
                <a:path w="5238750" h="1811655">
                  <a:moveTo>
                    <a:pt x="852703" y="903986"/>
                  </a:moveTo>
                  <a:lnTo>
                    <a:pt x="0" y="903986"/>
                  </a:lnTo>
                  <a:lnTo>
                    <a:pt x="0" y="1811464"/>
                  </a:lnTo>
                  <a:lnTo>
                    <a:pt x="852703" y="1811464"/>
                  </a:lnTo>
                  <a:lnTo>
                    <a:pt x="852703" y="903986"/>
                  </a:lnTo>
                  <a:close/>
                </a:path>
                <a:path w="5238750" h="1811655">
                  <a:moveTo>
                    <a:pt x="5238432" y="0"/>
                  </a:moveTo>
                  <a:lnTo>
                    <a:pt x="4358640" y="0"/>
                  </a:lnTo>
                  <a:lnTo>
                    <a:pt x="4358640" y="903986"/>
                  </a:lnTo>
                  <a:lnTo>
                    <a:pt x="5238432" y="903986"/>
                  </a:lnTo>
                  <a:lnTo>
                    <a:pt x="5238432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845624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26435" y="903982"/>
              <a:ext cx="868680" cy="908050"/>
            </a:xfrm>
            <a:custGeom>
              <a:avLst/>
              <a:gdLst/>
              <a:ahLst/>
              <a:cxnLst/>
              <a:rect l="l" t="t" r="r" b="b"/>
              <a:pathLst>
                <a:path w="868679" h="908050">
                  <a:moveTo>
                    <a:pt x="0" y="907480"/>
                  </a:moveTo>
                  <a:lnTo>
                    <a:pt x="868423" y="907480"/>
                  </a:lnTo>
                  <a:lnTo>
                    <a:pt x="868423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9594859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0475042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351552" y="5"/>
              <a:ext cx="1760220" cy="1811655"/>
            </a:xfrm>
            <a:custGeom>
              <a:avLst/>
              <a:gdLst/>
              <a:ahLst/>
              <a:cxnLst/>
              <a:rect l="l" t="t" r="r" b="b"/>
              <a:pathLst>
                <a:path w="1760219" h="1811655">
                  <a:moveTo>
                    <a:pt x="879792" y="903986"/>
                  </a:moveTo>
                  <a:lnTo>
                    <a:pt x="0" y="903986"/>
                  </a:lnTo>
                  <a:lnTo>
                    <a:pt x="0" y="1811464"/>
                  </a:lnTo>
                  <a:lnTo>
                    <a:pt x="879792" y="1811464"/>
                  </a:lnTo>
                  <a:lnTo>
                    <a:pt x="879792" y="903986"/>
                  </a:lnTo>
                  <a:close/>
                </a:path>
                <a:path w="1760219" h="1811655">
                  <a:moveTo>
                    <a:pt x="1759661" y="0"/>
                  </a:moveTo>
                  <a:lnTo>
                    <a:pt x="879868" y="0"/>
                  </a:lnTo>
                  <a:lnTo>
                    <a:pt x="879868" y="903986"/>
                  </a:lnTo>
                  <a:lnTo>
                    <a:pt x="1759661" y="903986"/>
                  </a:lnTo>
                  <a:lnTo>
                    <a:pt x="17596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2231421" y="5"/>
              <a:ext cx="1756410" cy="1811655"/>
            </a:xfrm>
            <a:custGeom>
              <a:avLst/>
              <a:gdLst/>
              <a:ahLst/>
              <a:cxnLst/>
              <a:rect l="l" t="t" r="r" b="b"/>
              <a:pathLst>
                <a:path w="1756409" h="1811655">
                  <a:moveTo>
                    <a:pt x="1756321" y="0"/>
                  </a:moveTo>
                  <a:lnTo>
                    <a:pt x="876515" y="0"/>
                  </a:lnTo>
                  <a:lnTo>
                    <a:pt x="876515" y="903986"/>
                  </a:lnTo>
                  <a:lnTo>
                    <a:pt x="0" y="903986"/>
                  </a:lnTo>
                  <a:lnTo>
                    <a:pt x="0" y="1811464"/>
                  </a:lnTo>
                  <a:lnTo>
                    <a:pt x="879792" y="1811464"/>
                  </a:lnTo>
                  <a:lnTo>
                    <a:pt x="879792" y="903986"/>
                  </a:lnTo>
                  <a:lnTo>
                    <a:pt x="1756321" y="903986"/>
                  </a:lnTo>
                  <a:lnTo>
                    <a:pt x="175632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3107937" y="5"/>
              <a:ext cx="1732280" cy="1811655"/>
            </a:xfrm>
            <a:custGeom>
              <a:avLst/>
              <a:gdLst/>
              <a:ahLst/>
              <a:cxnLst/>
              <a:rect l="l" t="t" r="r" b="b"/>
              <a:pathLst>
                <a:path w="1732280" h="1811655">
                  <a:moveTo>
                    <a:pt x="1731784" y="0"/>
                  </a:moveTo>
                  <a:lnTo>
                    <a:pt x="877887" y="0"/>
                  </a:lnTo>
                  <a:lnTo>
                    <a:pt x="877887" y="903986"/>
                  </a:lnTo>
                  <a:lnTo>
                    <a:pt x="0" y="903986"/>
                  </a:lnTo>
                  <a:lnTo>
                    <a:pt x="0" y="1811464"/>
                  </a:lnTo>
                  <a:lnTo>
                    <a:pt x="879805" y="1811464"/>
                  </a:lnTo>
                  <a:lnTo>
                    <a:pt x="879805" y="903986"/>
                  </a:lnTo>
                  <a:lnTo>
                    <a:pt x="1731784" y="903986"/>
                  </a:lnTo>
                  <a:lnTo>
                    <a:pt x="17317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3985825" y="5"/>
              <a:ext cx="1734185" cy="1811655"/>
            </a:xfrm>
            <a:custGeom>
              <a:avLst/>
              <a:gdLst/>
              <a:ahLst/>
              <a:cxnLst/>
              <a:rect l="l" t="t" r="r" b="b"/>
              <a:pathLst>
                <a:path w="1734184" h="1811655">
                  <a:moveTo>
                    <a:pt x="852741" y="903986"/>
                  </a:moveTo>
                  <a:lnTo>
                    <a:pt x="0" y="903986"/>
                  </a:lnTo>
                  <a:lnTo>
                    <a:pt x="0" y="1811464"/>
                  </a:lnTo>
                  <a:lnTo>
                    <a:pt x="852741" y="1811464"/>
                  </a:lnTo>
                  <a:lnTo>
                    <a:pt x="852741" y="903986"/>
                  </a:lnTo>
                  <a:close/>
                </a:path>
                <a:path w="1734184" h="1811655">
                  <a:moveTo>
                    <a:pt x="1733689" y="0"/>
                  </a:moveTo>
                  <a:lnTo>
                    <a:pt x="853897" y="0"/>
                  </a:lnTo>
                  <a:lnTo>
                    <a:pt x="853897" y="903986"/>
                  </a:lnTo>
                  <a:lnTo>
                    <a:pt x="1733689" y="903986"/>
                  </a:lnTo>
                  <a:lnTo>
                    <a:pt x="1733689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5719384" y="0"/>
              <a:ext cx="868680" cy="904240"/>
            </a:xfrm>
            <a:custGeom>
              <a:avLst/>
              <a:gdLst/>
              <a:ahLst/>
              <a:cxnLst/>
              <a:rect l="l" t="t" r="r" b="b"/>
              <a:pathLst>
                <a:path w="868680" h="904240">
                  <a:moveTo>
                    <a:pt x="0" y="903983"/>
                  </a:moveTo>
                  <a:lnTo>
                    <a:pt x="868455" y="903983"/>
                  </a:lnTo>
                  <a:lnTo>
                    <a:pt x="868455" y="0"/>
                  </a:lnTo>
                  <a:lnTo>
                    <a:pt x="0" y="0"/>
                  </a:lnTo>
                  <a:lnTo>
                    <a:pt x="0" y="90398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6587840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09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3"/>
                  </a:lnTo>
                  <a:lnTo>
                    <a:pt x="879795" y="903983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7467918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09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3"/>
                  </a:lnTo>
                  <a:lnTo>
                    <a:pt x="879795" y="903983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8344540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09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3"/>
                  </a:lnTo>
                  <a:lnTo>
                    <a:pt x="879795" y="903983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4838574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719384" y="903982"/>
              <a:ext cx="868680" cy="908050"/>
            </a:xfrm>
            <a:custGeom>
              <a:avLst/>
              <a:gdLst/>
              <a:ahLst/>
              <a:cxnLst/>
              <a:rect l="l" t="t" r="r" b="b"/>
              <a:pathLst>
                <a:path w="868680" h="908050">
                  <a:moveTo>
                    <a:pt x="0" y="907480"/>
                  </a:moveTo>
                  <a:lnTo>
                    <a:pt x="868455" y="907480"/>
                  </a:lnTo>
                  <a:lnTo>
                    <a:pt x="868455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6587840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7467918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344540" y="5"/>
              <a:ext cx="1759585" cy="1811655"/>
            </a:xfrm>
            <a:custGeom>
              <a:avLst/>
              <a:gdLst/>
              <a:ahLst/>
              <a:cxnLst/>
              <a:rect l="l" t="t" r="r" b="b"/>
              <a:pathLst>
                <a:path w="1759584" h="1811655">
                  <a:moveTo>
                    <a:pt x="1759559" y="0"/>
                  </a:moveTo>
                  <a:lnTo>
                    <a:pt x="879754" y="0"/>
                  </a:lnTo>
                  <a:lnTo>
                    <a:pt x="879754" y="903986"/>
                  </a:lnTo>
                  <a:lnTo>
                    <a:pt x="0" y="903986"/>
                  </a:lnTo>
                  <a:lnTo>
                    <a:pt x="0" y="1811464"/>
                  </a:lnTo>
                  <a:lnTo>
                    <a:pt x="879792" y="1811464"/>
                  </a:lnTo>
                  <a:lnTo>
                    <a:pt x="879792" y="903986"/>
                  </a:lnTo>
                  <a:lnTo>
                    <a:pt x="1759559" y="903986"/>
                  </a:lnTo>
                  <a:lnTo>
                    <a:pt x="17595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224304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9" name="object 79"/>
          <p:cNvSpPr/>
          <p:nvPr/>
        </p:nvSpPr>
        <p:spPr>
          <a:xfrm>
            <a:off x="0" y="9146456"/>
            <a:ext cx="4464685" cy="2162175"/>
          </a:xfrm>
          <a:custGeom>
            <a:avLst/>
            <a:gdLst/>
            <a:ahLst/>
            <a:cxnLst/>
            <a:rect l="l" t="t" r="r" b="b"/>
            <a:pathLst>
              <a:path w="4464685" h="2162175">
                <a:moveTo>
                  <a:pt x="289614" y="0"/>
                </a:moveTo>
                <a:lnTo>
                  <a:pt x="0" y="1120259"/>
                </a:lnTo>
                <a:lnTo>
                  <a:pt x="0" y="2162101"/>
                </a:lnTo>
                <a:lnTo>
                  <a:pt x="2138940" y="2162101"/>
                </a:lnTo>
                <a:lnTo>
                  <a:pt x="4464691" y="1830028"/>
                </a:lnTo>
                <a:lnTo>
                  <a:pt x="1835776" y="1770490"/>
                </a:lnTo>
                <a:lnTo>
                  <a:pt x="2937617" y="721035"/>
                </a:lnTo>
                <a:lnTo>
                  <a:pt x="912956" y="1334085"/>
                </a:lnTo>
                <a:lnTo>
                  <a:pt x="1215188" y="384951"/>
                </a:lnTo>
                <a:lnTo>
                  <a:pt x="521439" y="1077464"/>
                </a:lnTo>
                <a:lnTo>
                  <a:pt x="289614" y="0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240830" y="16617"/>
              <a:ext cx="19742785" cy="11260455"/>
            </a:xfrm>
            <a:custGeom>
              <a:avLst/>
              <a:gdLst/>
              <a:ahLst/>
              <a:cxnLst/>
              <a:rect l="l" t="t" r="r" b="b"/>
              <a:pathLst>
                <a:path w="19742785" h="11260455">
                  <a:moveTo>
                    <a:pt x="3883012" y="7087883"/>
                  </a:moveTo>
                  <a:lnTo>
                    <a:pt x="2656827" y="8770074"/>
                  </a:lnTo>
                  <a:lnTo>
                    <a:pt x="3008807" y="7909560"/>
                  </a:lnTo>
                  <a:lnTo>
                    <a:pt x="2362466" y="8607146"/>
                  </a:lnTo>
                  <a:lnTo>
                    <a:pt x="1955342" y="7582916"/>
                  </a:lnTo>
                  <a:lnTo>
                    <a:pt x="1952536" y="8481924"/>
                  </a:lnTo>
                  <a:lnTo>
                    <a:pt x="845146" y="7604442"/>
                  </a:lnTo>
                  <a:lnTo>
                    <a:pt x="1658188" y="9012784"/>
                  </a:lnTo>
                  <a:lnTo>
                    <a:pt x="583196" y="8592795"/>
                  </a:lnTo>
                  <a:lnTo>
                    <a:pt x="1508010" y="9438373"/>
                  </a:lnTo>
                  <a:lnTo>
                    <a:pt x="48234" y="9660255"/>
                  </a:lnTo>
                  <a:lnTo>
                    <a:pt x="1534706" y="9757816"/>
                  </a:lnTo>
                  <a:lnTo>
                    <a:pt x="777989" y="10536466"/>
                  </a:lnTo>
                  <a:lnTo>
                    <a:pt x="2004796" y="10109009"/>
                  </a:lnTo>
                  <a:lnTo>
                    <a:pt x="1714931" y="10826991"/>
                  </a:lnTo>
                  <a:lnTo>
                    <a:pt x="2195334" y="10312514"/>
                  </a:lnTo>
                  <a:lnTo>
                    <a:pt x="2192998" y="11138992"/>
                  </a:lnTo>
                  <a:lnTo>
                    <a:pt x="2524569" y="10213175"/>
                  </a:lnTo>
                  <a:lnTo>
                    <a:pt x="3064687" y="10994746"/>
                  </a:lnTo>
                  <a:lnTo>
                    <a:pt x="2763113" y="9826536"/>
                  </a:lnTo>
                  <a:lnTo>
                    <a:pt x="3690023" y="8870378"/>
                  </a:lnTo>
                  <a:lnTo>
                    <a:pt x="2875432" y="9201201"/>
                  </a:lnTo>
                  <a:lnTo>
                    <a:pt x="3883012" y="7087883"/>
                  </a:lnTo>
                  <a:close/>
                </a:path>
                <a:path w="19742785" h="11260455">
                  <a:moveTo>
                    <a:pt x="9866528" y="8941486"/>
                  </a:moveTo>
                  <a:lnTo>
                    <a:pt x="7752499" y="8659139"/>
                  </a:lnTo>
                  <a:lnTo>
                    <a:pt x="8734323" y="7911325"/>
                  </a:lnTo>
                  <a:lnTo>
                    <a:pt x="7047471" y="8225053"/>
                  </a:lnTo>
                  <a:lnTo>
                    <a:pt x="7375715" y="7486840"/>
                  </a:lnTo>
                  <a:lnTo>
                    <a:pt x="6754711" y="7983283"/>
                  </a:lnTo>
                  <a:lnTo>
                    <a:pt x="6663868" y="7094004"/>
                  </a:lnTo>
                  <a:lnTo>
                    <a:pt x="6300279" y="8050949"/>
                  </a:lnTo>
                  <a:lnTo>
                    <a:pt x="5447119" y="7145248"/>
                  </a:lnTo>
                  <a:lnTo>
                    <a:pt x="6006846" y="8438604"/>
                  </a:lnTo>
                  <a:lnTo>
                    <a:pt x="4804486" y="9357182"/>
                  </a:lnTo>
                  <a:lnTo>
                    <a:pt x="5919190" y="9098293"/>
                  </a:lnTo>
                  <a:lnTo>
                    <a:pt x="4734534" y="11252721"/>
                  </a:lnTo>
                  <a:lnTo>
                    <a:pt x="6277584" y="9588411"/>
                  </a:lnTo>
                  <a:lnTo>
                    <a:pt x="5877674" y="10472623"/>
                  </a:lnTo>
                  <a:lnTo>
                    <a:pt x="6712572" y="9798888"/>
                  </a:lnTo>
                  <a:lnTo>
                    <a:pt x="7405230" y="10949877"/>
                  </a:lnTo>
                  <a:lnTo>
                    <a:pt x="7306767" y="9982581"/>
                  </a:lnTo>
                  <a:lnTo>
                    <a:pt x="8973350" y="11059160"/>
                  </a:lnTo>
                  <a:lnTo>
                    <a:pt x="7662710" y="9446311"/>
                  </a:lnTo>
                  <a:lnTo>
                    <a:pt x="9231351" y="10026612"/>
                  </a:lnTo>
                  <a:lnTo>
                    <a:pt x="7826680" y="9006154"/>
                  </a:lnTo>
                  <a:lnTo>
                    <a:pt x="9866528" y="8941486"/>
                  </a:lnTo>
                  <a:close/>
                </a:path>
                <a:path w="19742785" h="11260455">
                  <a:moveTo>
                    <a:pt x="14880349" y="8734323"/>
                  </a:moveTo>
                  <a:lnTo>
                    <a:pt x="13789127" y="9079027"/>
                  </a:lnTo>
                  <a:lnTo>
                    <a:pt x="14802841" y="6839090"/>
                  </a:lnTo>
                  <a:lnTo>
                    <a:pt x="13393738" y="8618233"/>
                  </a:lnTo>
                  <a:lnTo>
                    <a:pt x="13723760" y="7705636"/>
                  </a:lnTo>
                  <a:lnTo>
                    <a:pt x="12943713" y="8442173"/>
                  </a:lnTo>
                  <a:lnTo>
                    <a:pt x="12163755" y="7348461"/>
                  </a:lnTo>
                  <a:lnTo>
                    <a:pt x="12337047" y="8305190"/>
                  </a:lnTo>
                  <a:lnTo>
                    <a:pt x="10591876" y="7361326"/>
                  </a:lnTo>
                  <a:lnTo>
                    <a:pt x="12023839" y="8867483"/>
                  </a:lnTo>
                  <a:lnTo>
                    <a:pt x="10414864" y="8410791"/>
                  </a:lnTo>
                  <a:lnTo>
                    <a:pt x="11894566" y="9319057"/>
                  </a:lnTo>
                  <a:lnTo>
                    <a:pt x="9865893" y="9541980"/>
                  </a:lnTo>
                  <a:lnTo>
                    <a:pt x="11995468" y="9659264"/>
                  </a:lnTo>
                  <a:lnTo>
                    <a:pt x="11074692" y="10481081"/>
                  </a:lnTo>
                  <a:lnTo>
                    <a:pt x="12732093" y="10037267"/>
                  </a:lnTo>
                  <a:lnTo>
                    <a:pt x="12462167" y="10798747"/>
                  </a:lnTo>
                  <a:lnTo>
                    <a:pt x="13042735" y="10255567"/>
                  </a:lnTo>
                  <a:lnTo>
                    <a:pt x="13202387" y="11135106"/>
                  </a:lnTo>
                  <a:lnTo>
                    <a:pt x="13490550" y="10152824"/>
                  </a:lnTo>
                  <a:lnTo>
                    <a:pt x="14411478" y="10989501"/>
                  </a:lnTo>
                  <a:lnTo>
                    <a:pt x="13752983" y="9743529"/>
                  </a:lnTo>
                  <a:lnTo>
                    <a:pt x="14880349" y="8734323"/>
                  </a:lnTo>
                  <a:close/>
                </a:path>
                <a:path w="19742785" h="11260455">
                  <a:moveTo>
                    <a:pt x="19619037" y="8654567"/>
                  </a:moveTo>
                  <a:lnTo>
                    <a:pt x="18666600" y="9701797"/>
                  </a:lnTo>
                  <a:lnTo>
                    <a:pt x="18910732" y="9147937"/>
                  </a:lnTo>
                  <a:lnTo>
                    <a:pt x="18394045" y="9573120"/>
                  </a:lnTo>
                  <a:lnTo>
                    <a:pt x="17955159" y="8859393"/>
                  </a:lnTo>
                  <a:lnTo>
                    <a:pt x="18022354" y="9462097"/>
                  </a:lnTo>
                  <a:lnTo>
                    <a:pt x="16976484" y="8800592"/>
                  </a:lnTo>
                  <a:lnTo>
                    <a:pt x="17803546" y="9798685"/>
                  </a:lnTo>
                  <a:lnTo>
                    <a:pt x="16821734" y="9446120"/>
                  </a:lnTo>
                  <a:lnTo>
                    <a:pt x="17703915" y="10074186"/>
                  </a:lnTo>
                  <a:lnTo>
                    <a:pt x="16432048" y="10126701"/>
                  </a:lnTo>
                  <a:lnTo>
                    <a:pt x="17752238" y="10290188"/>
                  </a:lnTo>
                  <a:lnTo>
                    <a:pt x="17144353" y="10762450"/>
                  </a:lnTo>
                  <a:lnTo>
                    <a:pt x="18194566" y="10556710"/>
                  </a:lnTo>
                  <a:lnTo>
                    <a:pt x="17994237" y="11019079"/>
                  </a:lnTo>
                  <a:lnTo>
                    <a:pt x="18378602" y="10705744"/>
                  </a:lnTo>
                  <a:lnTo>
                    <a:pt x="18440565" y="11259845"/>
                  </a:lnTo>
                  <a:lnTo>
                    <a:pt x="18661622" y="10660837"/>
                  </a:lnTo>
                  <a:lnTo>
                    <a:pt x="19199137" y="11220615"/>
                  </a:lnTo>
                  <a:lnTo>
                    <a:pt x="18842317" y="10417302"/>
                  </a:lnTo>
                  <a:lnTo>
                    <a:pt x="19586741" y="9837217"/>
                  </a:lnTo>
                  <a:lnTo>
                    <a:pt x="18893041" y="10005339"/>
                  </a:lnTo>
                  <a:lnTo>
                    <a:pt x="19619037" y="8654567"/>
                  </a:lnTo>
                  <a:close/>
                </a:path>
                <a:path w="19742785" h="11260455">
                  <a:moveTo>
                    <a:pt x="19632905" y="611644"/>
                  </a:moveTo>
                  <a:lnTo>
                    <a:pt x="16349561" y="611644"/>
                  </a:lnTo>
                  <a:lnTo>
                    <a:pt x="16401326" y="518312"/>
                  </a:lnTo>
                  <a:lnTo>
                    <a:pt x="16300742" y="611644"/>
                  </a:lnTo>
                  <a:lnTo>
                    <a:pt x="15669387" y="611644"/>
                  </a:lnTo>
                  <a:lnTo>
                    <a:pt x="15705443" y="0"/>
                  </a:lnTo>
                  <a:lnTo>
                    <a:pt x="15551074" y="611644"/>
                  </a:lnTo>
                  <a:lnTo>
                    <a:pt x="14987423" y="611644"/>
                  </a:lnTo>
                  <a:lnTo>
                    <a:pt x="14945970" y="548474"/>
                  </a:lnTo>
                  <a:lnTo>
                    <a:pt x="14952904" y="611644"/>
                  </a:lnTo>
                  <a:lnTo>
                    <a:pt x="13089039" y="611644"/>
                  </a:lnTo>
                  <a:lnTo>
                    <a:pt x="13284568" y="179603"/>
                  </a:lnTo>
                  <a:lnTo>
                    <a:pt x="12942380" y="611644"/>
                  </a:lnTo>
                  <a:lnTo>
                    <a:pt x="12005259" y="611644"/>
                  </a:lnTo>
                  <a:lnTo>
                    <a:pt x="12005259" y="1794852"/>
                  </a:lnTo>
                  <a:lnTo>
                    <a:pt x="11875465" y="1958746"/>
                  </a:lnTo>
                  <a:lnTo>
                    <a:pt x="11934723" y="1794852"/>
                  </a:lnTo>
                  <a:lnTo>
                    <a:pt x="12005259" y="1794852"/>
                  </a:lnTo>
                  <a:lnTo>
                    <a:pt x="12005259" y="611644"/>
                  </a:lnTo>
                  <a:lnTo>
                    <a:pt x="10505554" y="611644"/>
                  </a:lnTo>
                  <a:lnTo>
                    <a:pt x="10505554" y="2207996"/>
                  </a:lnTo>
                  <a:lnTo>
                    <a:pt x="9049995" y="1794852"/>
                  </a:lnTo>
                  <a:lnTo>
                    <a:pt x="10112756" y="1794852"/>
                  </a:lnTo>
                  <a:lnTo>
                    <a:pt x="10505554" y="2207996"/>
                  </a:lnTo>
                  <a:lnTo>
                    <a:pt x="10505554" y="611644"/>
                  </a:lnTo>
                  <a:lnTo>
                    <a:pt x="5786590" y="611644"/>
                  </a:lnTo>
                  <a:lnTo>
                    <a:pt x="6022327" y="173050"/>
                  </a:lnTo>
                  <a:lnTo>
                    <a:pt x="5623420" y="611644"/>
                  </a:lnTo>
                  <a:lnTo>
                    <a:pt x="4547298" y="611644"/>
                  </a:lnTo>
                  <a:lnTo>
                    <a:pt x="4547298" y="1794852"/>
                  </a:lnTo>
                  <a:lnTo>
                    <a:pt x="4495279" y="1852053"/>
                  </a:lnTo>
                  <a:lnTo>
                    <a:pt x="4520489" y="1794852"/>
                  </a:lnTo>
                  <a:lnTo>
                    <a:pt x="4547298" y="1794852"/>
                  </a:lnTo>
                  <a:lnTo>
                    <a:pt x="4547298" y="611644"/>
                  </a:lnTo>
                  <a:lnTo>
                    <a:pt x="3422408" y="611644"/>
                  </a:lnTo>
                  <a:lnTo>
                    <a:pt x="3354654" y="501446"/>
                  </a:lnTo>
                  <a:lnTo>
                    <a:pt x="3366935" y="611644"/>
                  </a:lnTo>
                  <a:lnTo>
                    <a:pt x="3111576" y="611644"/>
                  </a:lnTo>
                  <a:lnTo>
                    <a:pt x="3111576" y="2007400"/>
                  </a:lnTo>
                  <a:lnTo>
                    <a:pt x="2519680" y="1794852"/>
                  </a:lnTo>
                  <a:lnTo>
                    <a:pt x="2935440" y="1794852"/>
                  </a:lnTo>
                  <a:lnTo>
                    <a:pt x="3111576" y="2007400"/>
                  </a:lnTo>
                  <a:lnTo>
                    <a:pt x="3111576" y="611644"/>
                  </a:lnTo>
                  <a:lnTo>
                    <a:pt x="2108822" y="611644"/>
                  </a:lnTo>
                  <a:lnTo>
                    <a:pt x="1785556" y="407174"/>
                  </a:lnTo>
                  <a:lnTo>
                    <a:pt x="1954987" y="611644"/>
                  </a:lnTo>
                  <a:lnTo>
                    <a:pt x="0" y="611644"/>
                  </a:lnTo>
                  <a:lnTo>
                    <a:pt x="0" y="1794852"/>
                  </a:lnTo>
                  <a:lnTo>
                    <a:pt x="2032863" y="1794852"/>
                  </a:lnTo>
                  <a:lnTo>
                    <a:pt x="2951835" y="2449118"/>
                  </a:lnTo>
                  <a:lnTo>
                    <a:pt x="912685" y="2533307"/>
                  </a:lnTo>
                  <a:lnTo>
                    <a:pt x="3029318" y="2795409"/>
                  </a:lnTo>
                  <a:lnTo>
                    <a:pt x="2054707" y="3552583"/>
                  </a:lnTo>
                  <a:lnTo>
                    <a:pt x="3738473" y="3222714"/>
                  </a:lnTo>
                  <a:lnTo>
                    <a:pt x="3511258" y="3747173"/>
                  </a:lnTo>
                  <a:lnTo>
                    <a:pt x="3585210" y="3569817"/>
                  </a:lnTo>
                  <a:lnTo>
                    <a:pt x="2318893" y="4955578"/>
                  </a:lnTo>
                  <a:lnTo>
                    <a:pt x="2521953" y="3535515"/>
                  </a:lnTo>
                  <a:lnTo>
                    <a:pt x="1853209" y="4895621"/>
                  </a:lnTo>
                  <a:lnTo>
                    <a:pt x="1320723" y="3193681"/>
                  </a:lnTo>
                  <a:lnTo>
                    <a:pt x="1532915" y="5019218"/>
                  </a:lnTo>
                  <a:lnTo>
                    <a:pt x="579843" y="4326636"/>
                  </a:lnTo>
                  <a:lnTo>
                    <a:pt x="1273200" y="5688088"/>
                  </a:lnTo>
                  <a:lnTo>
                    <a:pt x="479933" y="5542762"/>
                  </a:lnTo>
                  <a:lnTo>
                    <a:pt x="1105547" y="5976683"/>
                  </a:lnTo>
                  <a:lnTo>
                    <a:pt x="261874" y="6210071"/>
                  </a:lnTo>
                  <a:lnTo>
                    <a:pt x="1275943" y="6346431"/>
                  </a:lnTo>
                  <a:lnTo>
                    <a:pt x="591820" y="7223011"/>
                  </a:lnTo>
                  <a:lnTo>
                    <a:pt x="1720405" y="6524409"/>
                  </a:lnTo>
                  <a:lnTo>
                    <a:pt x="2890278" y="7372058"/>
                  </a:lnTo>
                  <a:lnTo>
                    <a:pt x="2381935" y="6481508"/>
                  </a:lnTo>
                  <a:lnTo>
                    <a:pt x="4749266" y="7095972"/>
                  </a:lnTo>
                  <a:lnTo>
                    <a:pt x="2775940" y="6093904"/>
                  </a:lnTo>
                  <a:lnTo>
                    <a:pt x="3727653" y="6273609"/>
                  </a:lnTo>
                  <a:lnTo>
                    <a:pt x="2880423" y="5691352"/>
                  </a:lnTo>
                  <a:lnTo>
                    <a:pt x="3839984" y="4906251"/>
                  </a:lnTo>
                  <a:lnTo>
                    <a:pt x="2922219" y="5159832"/>
                  </a:lnTo>
                  <a:lnTo>
                    <a:pt x="3422637" y="3959682"/>
                  </a:lnTo>
                  <a:lnTo>
                    <a:pt x="4033532" y="3461677"/>
                  </a:lnTo>
                  <a:lnTo>
                    <a:pt x="4132884" y="4350055"/>
                  </a:lnTo>
                  <a:lnTo>
                    <a:pt x="4487316" y="3389668"/>
                  </a:lnTo>
                  <a:lnTo>
                    <a:pt x="5349087" y="4287151"/>
                  </a:lnTo>
                  <a:lnTo>
                    <a:pt x="4777016" y="2999206"/>
                  </a:lnTo>
                  <a:lnTo>
                    <a:pt x="5970524" y="2069172"/>
                  </a:lnTo>
                  <a:lnTo>
                    <a:pt x="4858347" y="2338730"/>
                  </a:lnTo>
                  <a:lnTo>
                    <a:pt x="5150650" y="1794852"/>
                  </a:lnTo>
                  <a:lnTo>
                    <a:pt x="8967521" y="1794852"/>
                  </a:lnTo>
                  <a:lnTo>
                    <a:pt x="10376281" y="2659570"/>
                  </a:lnTo>
                  <a:lnTo>
                    <a:pt x="8347608" y="2882493"/>
                  </a:lnTo>
                  <a:lnTo>
                    <a:pt x="10477182" y="2999778"/>
                  </a:lnTo>
                  <a:lnTo>
                    <a:pt x="9556420" y="3821595"/>
                  </a:lnTo>
                  <a:lnTo>
                    <a:pt x="9978720" y="3708514"/>
                  </a:lnTo>
                  <a:lnTo>
                    <a:pt x="8924480" y="4867668"/>
                  </a:lnTo>
                  <a:lnTo>
                    <a:pt x="9315907" y="3979684"/>
                  </a:lnTo>
                  <a:lnTo>
                    <a:pt x="8487486" y="4661357"/>
                  </a:lnTo>
                  <a:lnTo>
                    <a:pt x="7783855" y="3517061"/>
                  </a:lnTo>
                  <a:lnTo>
                    <a:pt x="7891577" y="4483366"/>
                  </a:lnTo>
                  <a:lnTo>
                    <a:pt x="6214745" y="3422789"/>
                  </a:lnTo>
                  <a:lnTo>
                    <a:pt x="7540765" y="5023015"/>
                  </a:lnTo>
                  <a:lnTo>
                    <a:pt x="5966650" y="4457751"/>
                  </a:lnTo>
                  <a:lnTo>
                    <a:pt x="7381024" y="5464734"/>
                  </a:lnTo>
                  <a:lnTo>
                    <a:pt x="5341886" y="5548922"/>
                  </a:lnTo>
                  <a:lnTo>
                    <a:pt x="7458507" y="5811024"/>
                  </a:lnTo>
                  <a:lnTo>
                    <a:pt x="6483896" y="6568199"/>
                  </a:lnTo>
                  <a:lnTo>
                    <a:pt x="8167675" y="6238329"/>
                  </a:lnTo>
                  <a:lnTo>
                    <a:pt x="7846504" y="6979653"/>
                  </a:lnTo>
                  <a:lnTo>
                    <a:pt x="8462734" y="6477292"/>
                  </a:lnTo>
                  <a:lnTo>
                    <a:pt x="8562073" y="7365670"/>
                  </a:lnTo>
                  <a:lnTo>
                    <a:pt x="8916505" y="6405283"/>
                  </a:lnTo>
                  <a:lnTo>
                    <a:pt x="9778289" y="7302767"/>
                  </a:lnTo>
                  <a:lnTo>
                    <a:pt x="9206205" y="6014821"/>
                  </a:lnTo>
                  <a:lnTo>
                    <a:pt x="10399725" y="5084788"/>
                  </a:lnTo>
                  <a:lnTo>
                    <a:pt x="9287548" y="5354345"/>
                  </a:lnTo>
                  <a:lnTo>
                    <a:pt x="10204628" y="3648024"/>
                  </a:lnTo>
                  <a:lnTo>
                    <a:pt x="11213808" y="3377781"/>
                  </a:lnTo>
                  <a:lnTo>
                    <a:pt x="10943895" y="4139260"/>
                  </a:lnTo>
                  <a:lnTo>
                    <a:pt x="11524463" y="3596081"/>
                  </a:lnTo>
                  <a:lnTo>
                    <a:pt x="11678361" y="4443996"/>
                  </a:lnTo>
                  <a:lnTo>
                    <a:pt x="11176953" y="4660849"/>
                  </a:lnTo>
                  <a:lnTo>
                    <a:pt x="12148744" y="4692053"/>
                  </a:lnTo>
                  <a:lnTo>
                    <a:pt x="10859872" y="6200483"/>
                  </a:lnTo>
                  <a:lnTo>
                    <a:pt x="12632855" y="5116233"/>
                  </a:lnTo>
                  <a:lnTo>
                    <a:pt x="11848884" y="6593649"/>
                  </a:lnTo>
                  <a:lnTo>
                    <a:pt x="13047269" y="5337327"/>
                  </a:lnTo>
                  <a:lnTo>
                    <a:pt x="12839789" y="7367638"/>
                  </a:lnTo>
                  <a:lnTo>
                    <a:pt x="13401078" y="5310022"/>
                  </a:lnTo>
                  <a:lnTo>
                    <a:pt x="14011516" y="6382664"/>
                  </a:lnTo>
                  <a:lnTo>
                    <a:pt x="13925156" y="4669040"/>
                  </a:lnTo>
                  <a:lnTo>
                    <a:pt x="14613090" y="5092662"/>
                  </a:lnTo>
                  <a:lnTo>
                    <a:pt x="14203756" y="4411091"/>
                  </a:lnTo>
                  <a:lnTo>
                    <a:pt x="15097214" y="4439437"/>
                  </a:lnTo>
                  <a:lnTo>
                    <a:pt x="14197190" y="3951681"/>
                  </a:lnTo>
                  <a:lnTo>
                    <a:pt x="15208403" y="3226701"/>
                  </a:lnTo>
                  <a:lnTo>
                    <a:pt x="13852043" y="3609251"/>
                  </a:lnTo>
                  <a:lnTo>
                    <a:pt x="13209905" y="2484767"/>
                  </a:lnTo>
                  <a:lnTo>
                    <a:pt x="13209905" y="3434562"/>
                  </a:lnTo>
                  <a:lnTo>
                    <a:pt x="12676429" y="3040469"/>
                  </a:lnTo>
                  <a:lnTo>
                    <a:pt x="12676429" y="3724516"/>
                  </a:lnTo>
                  <a:lnTo>
                    <a:pt x="12522314" y="3628275"/>
                  </a:lnTo>
                  <a:lnTo>
                    <a:pt x="12409907" y="3415576"/>
                  </a:lnTo>
                  <a:lnTo>
                    <a:pt x="12409907" y="4127601"/>
                  </a:lnTo>
                  <a:lnTo>
                    <a:pt x="11695570" y="4436554"/>
                  </a:lnTo>
                  <a:lnTo>
                    <a:pt x="11972265" y="3493338"/>
                  </a:lnTo>
                  <a:lnTo>
                    <a:pt x="12089816" y="3600145"/>
                  </a:lnTo>
                  <a:lnTo>
                    <a:pt x="12409907" y="4127601"/>
                  </a:lnTo>
                  <a:lnTo>
                    <a:pt x="12409907" y="3415576"/>
                  </a:lnTo>
                  <a:lnTo>
                    <a:pt x="12389015" y="3376041"/>
                  </a:lnTo>
                  <a:lnTo>
                    <a:pt x="12676429" y="3724516"/>
                  </a:lnTo>
                  <a:lnTo>
                    <a:pt x="12676429" y="3040469"/>
                  </a:lnTo>
                  <a:lnTo>
                    <a:pt x="12461088" y="2881376"/>
                  </a:lnTo>
                  <a:lnTo>
                    <a:pt x="13102819" y="2306904"/>
                  </a:lnTo>
                  <a:lnTo>
                    <a:pt x="13209905" y="3434562"/>
                  </a:lnTo>
                  <a:lnTo>
                    <a:pt x="13209905" y="2484767"/>
                  </a:lnTo>
                  <a:lnTo>
                    <a:pt x="13106476" y="2303640"/>
                  </a:lnTo>
                  <a:lnTo>
                    <a:pt x="13362064" y="2074837"/>
                  </a:lnTo>
                  <a:lnTo>
                    <a:pt x="12270842" y="2419540"/>
                  </a:lnTo>
                  <a:lnTo>
                    <a:pt x="12553544" y="1794852"/>
                  </a:lnTo>
                  <a:lnTo>
                    <a:pt x="14476159" y="1794852"/>
                  </a:lnTo>
                  <a:lnTo>
                    <a:pt x="14901494" y="2025751"/>
                  </a:lnTo>
                  <a:lnTo>
                    <a:pt x="14241894" y="2422639"/>
                  </a:lnTo>
                  <a:lnTo>
                    <a:pt x="15146312" y="2250795"/>
                  </a:lnTo>
                  <a:lnTo>
                    <a:pt x="15697530" y="3088132"/>
                  </a:lnTo>
                  <a:lnTo>
                    <a:pt x="15586367" y="2386901"/>
                  </a:lnTo>
                  <a:lnTo>
                    <a:pt x="16972331" y="3370122"/>
                  </a:lnTo>
                  <a:lnTo>
                    <a:pt x="15937433" y="2234057"/>
                  </a:lnTo>
                  <a:lnTo>
                    <a:pt x="16511169" y="2585847"/>
                  </a:lnTo>
                  <a:lnTo>
                    <a:pt x="16104210" y="1999869"/>
                  </a:lnTo>
                  <a:lnTo>
                    <a:pt x="16724732" y="1794852"/>
                  </a:lnTo>
                  <a:lnTo>
                    <a:pt x="19632905" y="1794852"/>
                  </a:lnTo>
                  <a:lnTo>
                    <a:pt x="19632905" y="611644"/>
                  </a:lnTo>
                  <a:close/>
                </a:path>
                <a:path w="19742785" h="11260455">
                  <a:moveTo>
                    <a:pt x="19742646" y="4004195"/>
                  </a:moveTo>
                  <a:lnTo>
                    <a:pt x="17959375" y="5071427"/>
                  </a:lnTo>
                  <a:lnTo>
                    <a:pt x="18757443" y="3601580"/>
                  </a:lnTo>
                  <a:lnTo>
                    <a:pt x="17547095" y="4846371"/>
                  </a:lnTo>
                  <a:lnTo>
                    <a:pt x="17773993" y="2818142"/>
                  </a:lnTo>
                  <a:lnTo>
                    <a:pt x="17193044" y="4870297"/>
                  </a:lnTo>
                  <a:lnTo>
                    <a:pt x="16592893" y="3791864"/>
                  </a:lnTo>
                  <a:lnTo>
                    <a:pt x="16662857" y="5506224"/>
                  </a:lnTo>
                  <a:lnTo>
                    <a:pt x="15979001" y="5076050"/>
                  </a:lnTo>
                  <a:lnTo>
                    <a:pt x="16381794" y="5761507"/>
                  </a:lnTo>
                  <a:lnTo>
                    <a:pt x="15488654" y="5724601"/>
                  </a:lnTo>
                  <a:lnTo>
                    <a:pt x="16383953" y="6220942"/>
                  </a:lnTo>
                  <a:lnTo>
                    <a:pt x="15365857" y="6936219"/>
                  </a:lnTo>
                  <a:lnTo>
                    <a:pt x="16725824" y="6566662"/>
                  </a:lnTo>
                  <a:lnTo>
                    <a:pt x="17463542" y="7887729"/>
                  </a:lnTo>
                  <a:lnTo>
                    <a:pt x="17366247" y="6747497"/>
                  </a:lnTo>
                  <a:lnTo>
                    <a:pt x="19329718" y="8227288"/>
                  </a:lnTo>
                  <a:lnTo>
                    <a:pt x="17902492" y="6462662"/>
                  </a:lnTo>
                  <a:lnTo>
                    <a:pt x="18720613" y="6984593"/>
                  </a:lnTo>
                  <a:lnTo>
                    <a:pt x="18172849" y="6062129"/>
                  </a:lnTo>
                  <a:lnTo>
                    <a:pt x="19410846" y="5540718"/>
                  </a:lnTo>
                  <a:lnTo>
                    <a:pt x="18439397" y="5500230"/>
                  </a:lnTo>
                  <a:lnTo>
                    <a:pt x="19742646" y="4004195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90222" y="2346891"/>
              <a:ext cx="7529830" cy="3642360"/>
            </a:xfrm>
            <a:custGeom>
              <a:avLst/>
              <a:gdLst/>
              <a:ahLst/>
              <a:cxnLst/>
              <a:rect l="l" t="t" r="r" b="b"/>
              <a:pathLst>
                <a:path w="7529830" h="3642360">
                  <a:moveTo>
                    <a:pt x="7429962" y="0"/>
                  </a:moveTo>
                  <a:lnTo>
                    <a:pt x="0" y="166256"/>
                  </a:lnTo>
                  <a:lnTo>
                    <a:pt x="120373" y="3641857"/>
                  </a:lnTo>
                  <a:lnTo>
                    <a:pt x="7529571" y="3516803"/>
                  </a:lnTo>
                  <a:lnTo>
                    <a:pt x="74299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032370" y="2696190"/>
              <a:ext cx="267335" cy="363220"/>
            </a:xfrm>
            <a:custGeom>
              <a:avLst/>
              <a:gdLst/>
              <a:ahLst/>
              <a:cxnLst/>
              <a:rect l="l" t="t" r="r" b="b"/>
              <a:pathLst>
                <a:path w="267334" h="363219">
                  <a:moveTo>
                    <a:pt x="266801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0" y="363220"/>
                  </a:lnTo>
                  <a:lnTo>
                    <a:pt x="40297" y="363220"/>
                  </a:lnTo>
                  <a:lnTo>
                    <a:pt x="40297" y="38100"/>
                  </a:lnTo>
                  <a:lnTo>
                    <a:pt x="226504" y="38100"/>
                  </a:lnTo>
                  <a:lnTo>
                    <a:pt x="226504" y="363220"/>
                  </a:lnTo>
                  <a:lnTo>
                    <a:pt x="266801" y="363220"/>
                  </a:lnTo>
                  <a:lnTo>
                    <a:pt x="266801" y="38100"/>
                  </a:lnTo>
                  <a:lnTo>
                    <a:pt x="26680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68869" y="2827955"/>
              <a:ext cx="239584" cy="23794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54159" y="2827955"/>
              <a:ext cx="192748" cy="23794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874141" y="2833400"/>
              <a:ext cx="203637" cy="227050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137662" y="2827955"/>
              <a:ext cx="216160" cy="237940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2378862" y="2815977"/>
              <a:ext cx="738505" cy="303530"/>
            </a:xfrm>
            <a:custGeom>
              <a:avLst/>
              <a:gdLst/>
              <a:ahLst/>
              <a:cxnLst/>
              <a:rect l="l" t="t" r="r" b="b"/>
              <a:pathLst>
                <a:path w="738505" h="303530">
                  <a:moveTo>
                    <a:pt x="243928" y="207454"/>
                  </a:moveTo>
                  <a:lnTo>
                    <a:pt x="210172" y="207454"/>
                  </a:lnTo>
                  <a:lnTo>
                    <a:pt x="210172" y="53365"/>
                  </a:lnTo>
                  <a:lnTo>
                    <a:pt x="210172" y="17424"/>
                  </a:lnTo>
                  <a:lnTo>
                    <a:pt x="170967" y="17424"/>
                  </a:lnTo>
                  <a:lnTo>
                    <a:pt x="170967" y="53365"/>
                  </a:lnTo>
                  <a:lnTo>
                    <a:pt x="170967" y="207454"/>
                  </a:lnTo>
                  <a:lnTo>
                    <a:pt x="63157" y="207454"/>
                  </a:lnTo>
                  <a:lnTo>
                    <a:pt x="75069" y="194157"/>
                  </a:lnTo>
                  <a:lnTo>
                    <a:pt x="83578" y="178193"/>
                  </a:lnTo>
                  <a:lnTo>
                    <a:pt x="88684" y="159575"/>
                  </a:lnTo>
                  <a:lnTo>
                    <a:pt x="90385" y="138303"/>
                  </a:lnTo>
                  <a:lnTo>
                    <a:pt x="90385" y="53365"/>
                  </a:lnTo>
                  <a:lnTo>
                    <a:pt x="170967" y="53365"/>
                  </a:lnTo>
                  <a:lnTo>
                    <a:pt x="170967" y="17424"/>
                  </a:lnTo>
                  <a:lnTo>
                    <a:pt x="51181" y="17424"/>
                  </a:lnTo>
                  <a:lnTo>
                    <a:pt x="51181" y="118160"/>
                  </a:lnTo>
                  <a:lnTo>
                    <a:pt x="50609" y="137210"/>
                  </a:lnTo>
                  <a:lnTo>
                    <a:pt x="41922" y="178054"/>
                  </a:lnTo>
                  <a:lnTo>
                    <a:pt x="13233" y="205422"/>
                  </a:lnTo>
                  <a:lnTo>
                    <a:pt x="0" y="207454"/>
                  </a:lnTo>
                  <a:lnTo>
                    <a:pt x="0" y="303288"/>
                  </a:lnTo>
                  <a:lnTo>
                    <a:pt x="35941" y="303288"/>
                  </a:lnTo>
                  <a:lnTo>
                    <a:pt x="35941" y="243395"/>
                  </a:lnTo>
                  <a:lnTo>
                    <a:pt x="208000" y="243395"/>
                  </a:lnTo>
                  <a:lnTo>
                    <a:pt x="208000" y="303288"/>
                  </a:lnTo>
                  <a:lnTo>
                    <a:pt x="243928" y="303288"/>
                  </a:lnTo>
                  <a:lnTo>
                    <a:pt x="243928" y="243395"/>
                  </a:lnTo>
                  <a:lnTo>
                    <a:pt x="243928" y="207454"/>
                  </a:lnTo>
                  <a:close/>
                </a:path>
                <a:path w="738505" h="303530">
                  <a:moveTo>
                    <a:pt x="470420" y="17335"/>
                  </a:moveTo>
                  <a:lnTo>
                    <a:pt x="431228" y="17335"/>
                  </a:lnTo>
                  <a:lnTo>
                    <a:pt x="431228" y="110045"/>
                  </a:lnTo>
                  <a:lnTo>
                    <a:pt x="324510" y="110045"/>
                  </a:lnTo>
                  <a:lnTo>
                    <a:pt x="324510" y="17335"/>
                  </a:lnTo>
                  <a:lnTo>
                    <a:pt x="285305" y="17335"/>
                  </a:lnTo>
                  <a:lnTo>
                    <a:pt x="285305" y="110045"/>
                  </a:lnTo>
                  <a:lnTo>
                    <a:pt x="285305" y="145605"/>
                  </a:lnTo>
                  <a:lnTo>
                    <a:pt x="285305" y="243395"/>
                  </a:lnTo>
                  <a:lnTo>
                    <a:pt x="324510" y="243395"/>
                  </a:lnTo>
                  <a:lnTo>
                    <a:pt x="324510" y="145605"/>
                  </a:lnTo>
                  <a:lnTo>
                    <a:pt x="431228" y="145605"/>
                  </a:lnTo>
                  <a:lnTo>
                    <a:pt x="431228" y="243395"/>
                  </a:lnTo>
                  <a:lnTo>
                    <a:pt x="470420" y="243395"/>
                  </a:lnTo>
                  <a:lnTo>
                    <a:pt x="470420" y="145605"/>
                  </a:lnTo>
                  <a:lnTo>
                    <a:pt x="470420" y="110045"/>
                  </a:lnTo>
                  <a:lnTo>
                    <a:pt x="470420" y="17335"/>
                  </a:lnTo>
                  <a:close/>
                </a:path>
                <a:path w="738505" h="303530">
                  <a:moveTo>
                    <a:pt x="738314" y="0"/>
                  </a:moveTo>
                  <a:lnTo>
                    <a:pt x="583679" y="166624"/>
                  </a:lnTo>
                  <a:lnTo>
                    <a:pt x="583679" y="17424"/>
                  </a:lnTo>
                  <a:lnTo>
                    <a:pt x="544474" y="17424"/>
                  </a:lnTo>
                  <a:lnTo>
                    <a:pt x="544474" y="259181"/>
                  </a:lnTo>
                  <a:lnTo>
                    <a:pt x="699109" y="92570"/>
                  </a:lnTo>
                  <a:lnTo>
                    <a:pt x="699109" y="243395"/>
                  </a:lnTo>
                  <a:lnTo>
                    <a:pt x="738314" y="243395"/>
                  </a:lnTo>
                  <a:lnTo>
                    <a:pt x="73831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177065" y="2827955"/>
              <a:ext cx="216160" cy="237940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3579964" y="2833312"/>
              <a:ext cx="133985" cy="226060"/>
            </a:xfrm>
            <a:custGeom>
              <a:avLst/>
              <a:gdLst/>
              <a:ahLst/>
              <a:cxnLst/>
              <a:rect l="l" t="t" r="r" b="b"/>
              <a:pathLst>
                <a:path w="133985" h="226060">
                  <a:moveTo>
                    <a:pt x="133946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33946" y="35560"/>
                  </a:lnTo>
                  <a:lnTo>
                    <a:pt x="1339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738964" y="2827955"/>
              <a:ext cx="239584" cy="237940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4003584" y="2833400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5">
                  <a:moveTo>
                    <a:pt x="210171" y="0"/>
                  </a:moveTo>
                  <a:lnTo>
                    <a:pt x="51181" y="0"/>
                  </a:lnTo>
                  <a:lnTo>
                    <a:pt x="51181" y="100729"/>
                  </a:lnTo>
                  <a:lnTo>
                    <a:pt x="50602" y="119787"/>
                  </a:lnTo>
                  <a:lnTo>
                    <a:pt x="41925" y="160623"/>
                  </a:lnTo>
                  <a:lnTo>
                    <a:pt x="13234" y="187987"/>
                  </a:lnTo>
                  <a:lnTo>
                    <a:pt x="0" y="190025"/>
                  </a:lnTo>
                  <a:lnTo>
                    <a:pt x="0" y="285855"/>
                  </a:lnTo>
                  <a:lnTo>
                    <a:pt x="35936" y="285855"/>
                  </a:lnTo>
                  <a:lnTo>
                    <a:pt x="35936" y="225961"/>
                  </a:lnTo>
                  <a:lnTo>
                    <a:pt x="243929" y="225961"/>
                  </a:lnTo>
                  <a:lnTo>
                    <a:pt x="243929" y="190025"/>
                  </a:lnTo>
                  <a:lnTo>
                    <a:pt x="63160" y="190025"/>
                  </a:lnTo>
                  <a:lnTo>
                    <a:pt x="75069" y="176722"/>
                  </a:lnTo>
                  <a:lnTo>
                    <a:pt x="83577" y="160763"/>
                  </a:lnTo>
                  <a:lnTo>
                    <a:pt x="88682" y="142148"/>
                  </a:lnTo>
                  <a:lnTo>
                    <a:pt x="90384" y="120875"/>
                  </a:lnTo>
                  <a:lnTo>
                    <a:pt x="90384" y="35936"/>
                  </a:lnTo>
                  <a:lnTo>
                    <a:pt x="210171" y="35936"/>
                  </a:lnTo>
                  <a:lnTo>
                    <a:pt x="210171" y="0"/>
                  </a:lnTo>
                  <a:close/>
                </a:path>
                <a:path w="244475" h="286385">
                  <a:moveTo>
                    <a:pt x="243929" y="225961"/>
                  </a:moveTo>
                  <a:lnTo>
                    <a:pt x="207993" y="225961"/>
                  </a:lnTo>
                  <a:lnTo>
                    <a:pt x="207993" y="285855"/>
                  </a:lnTo>
                  <a:lnTo>
                    <a:pt x="243929" y="285855"/>
                  </a:lnTo>
                  <a:lnTo>
                    <a:pt x="243929" y="225961"/>
                  </a:lnTo>
                  <a:close/>
                </a:path>
                <a:path w="244475" h="286385">
                  <a:moveTo>
                    <a:pt x="210171" y="35936"/>
                  </a:moveTo>
                  <a:lnTo>
                    <a:pt x="170968" y="35936"/>
                  </a:lnTo>
                  <a:lnTo>
                    <a:pt x="170968" y="190025"/>
                  </a:lnTo>
                  <a:lnTo>
                    <a:pt x="210171" y="190025"/>
                  </a:lnTo>
                  <a:lnTo>
                    <a:pt x="210171" y="359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288895" y="2833400"/>
              <a:ext cx="231951" cy="225961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4721733" y="2833401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5" h="226060">
                  <a:moveTo>
                    <a:pt x="18186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64" y="226060"/>
                  </a:lnTo>
                  <a:lnTo>
                    <a:pt x="181864" y="35560"/>
                  </a:lnTo>
                  <a:lnTo>
                    <a:pt x="1818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963492" y="2827955"/>
              <a:ext cx="239584" cy="237940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262949" y="2833400"/>
              <a:ext cx="190570" cy="225961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478566" y="2827955"/>
              <a:ext cx="226516" cy="237940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764955" y="2827955"/>
              <a:ext cx="184036" cy="237940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994728" y="2827955"/>
              <a:ext cx="226516" cy="237940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262615" y="2833400"/>
              <a:ext cx="203637" cy="227050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6540284" y="2815977"/>
              <a:ext cx="320675" cy="259715"/>
            </a:xfrm>
            <a:custGeom>
              <a:avLst/>
              <a:gdLst/>
              <a:ahLst/>
              <a:cxnLst/>
              <a:rect l="l" t="t" r="r" b="b"/>
              <a:pathLst>
                <a:path w="320675" h="259714">
                  <a:moveTo>
                    <a:pt x="193840" y="0"/>
                  </a:moveTo>
                  <a:lnTo>
                    <a:pt x="39204" y="166624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70"/>
                  </a:lnTo>
                  <a:lnTo>
                    <a:pt x="154635" y="243395"/>
                  </a:lnTo>
                  <a:lnTo>
                    <a:pt x="193840" y="243395"/>
                  </a:lnTo>
                  <a:lnTo>
                    <a:pt x="193840" y="0"/>
                  </a:lnTo>
                  <a:close/>
                </a:path>
                <a:path w="320675" h="259714">
                  <a:moveTo>
                    <a:pt x="320154" y="214350"/>
                  </a:moveTo>
                  <a:lnTo>
                    <a:pt x="317423" y="208000"/>
                  </a:lnTo>
                  <a:lnTo>
                    <a:pt x="306539" y="197104"/>
                  </a:lnTo>
                  <a:lnTo>
                    <a:pt x="300189" y="194386"/>
                  </a:lnTo>
                  <a:lnTo>
                    <a:pt x="285673" y="194386"/>
                  </a:lnTo>
                  <a:lnTo>
                    <a:pt x="279323" y="197104"/>
                  </a:lnTo>
                  <a:lnTo>
                    <a:pt x="268427" y="208000"/>
                  </a:lnTo>
                  <a:lnTo>
                    <a:pt x="265709" y="214350"/>
                  </a:lnTo>
                  <a:lnTo>
                    <a:pt x="265709" y="228879"/>
                  </a:lnTo>
                  <a:lnTo>
                    <a:pt x="268427" y="235229"/>
                  </a:lnTo>
                  <a:lnTo>
                    <a:pt x="279323" y="246113"/>
                  </a:lnTo>
                  <a:lnTo>
                    <a:pt x="285673" y="248831"/>
                  </a:lnTo>
                  <a:lnTo>
                    <a:pt x="300189" y="248831"/>
                  </a:lnTo>
                  <a:lnTo>
                    <a:pt x="306539" y="246113"/>
                  </a:lnTo>
                  <a:lnTo>
                    <a:pt x="317423" y="235229"/>
                  </a:lnTo>
                  <a:lnTo>
                    <a:pt x="320154" y="228879"/>
                  </a:lnTo>
                  <a:lnTo>
                    <a:pt x="320154" y="214350"/>
                  </a:lnTo>
                  <a:close/>
                </a:path>
                <a:path w="320675" h="259714">
                  <a:moveTo>
                    <a:pt x="320154" y="31953"/>
                  </a:moveTo>
                  <a:lnTo>
                    <a:pt x="317423" y="25603"/>
                  </a:lnTo>
                  <a:lnTo>
                    <a:pt x="306539" y="14706"/>
                  </a:lnTo>
                  <a:lnTo>
                    <a:pt x="300189" y="11988"/>
                  </a:lnTo>
                  <a:lnTo>
                    <a:pt x="285673" y="11988"/>
                  </a:lnTo>
                  <a:lnTo>
                    <a:pt x="279323" y="14706"/>
                  </a:lnTo>
                  <a:lnTo>
                    <a:pt x="268427" y="25603"/>
                  </a:lnTo>
                  <a:lnTo>
                    <a:pt x="265709" y="31953"/>
                  </a:lnTo>
                  <a:lnTo>
                    <a:pt x="265709" y="46482"/>
                  </a:lnTo>
                  <a:lnTo>
                    <a:pt x="268427" y="52819"/>
                  </a:lnTo>
                  <a:lnTo>
                    <a:pt x="279323" y="63715"/>
                  </a:lnTo>
                  <a:lnTo>
                    <a:pt x="285673" y="66433"/>
                  </a:lnTo>
                  <a:lnTo>
                    <a:pt x="300189" y="66433"/>
                  </a:lnTo>
                  <a:lnTo>
                    <a:pt x="306539" y="63715"/>
                  </a:lnTo>
                  <a:lnTo>
                    <a:pt x="317423" y="52819"/>
                  </a:lnTo>
                  <a:lnTo>
                    <a:pt x="320154" y="46482"/>
                  </a:lnTo>
                  <a:lnTo>
                    <a:pt x="320154" y="319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89907" y="3486783"/>
              <a:ext cx="203637" cy="22705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1267574" y="3469366"/>
              <a:ext cx="1994535" cy="370840"/>
            </a:xfrm>
            <a:custGeom>
              <a:avLst/>
              <a:gdLst/>
              <a:ahLst/>
              <a:cxnLst/>
              <a:rect l="l" t="t" r="r" b="b"/>
              <a:pathLst>
                <a:path w="1994535" h="370839">
                  <a:moveTo>
                    <a:pt x="315810" y="131229"/>
                  </a:moveTo>
                  <a:lnTo>
                    <a:pt x="307365" y="83997"/>
                  </a:lnTo>
                  <a:lnTo>
                    <a:pt x="282943" y="46824"/>
                  </a:lnTo>
                  <a:lnTo>
                    <a:pt x="275513" y="40398"/>
                  </a:lnTo>
                  <a:lnTo>
                    <a:pt x="275513" y="131229"/>
                  </a:lnTo>
                  <a:lnTo>
                    <a:pt x="274053" y="149783"/>
                  </a:lnTo>
                  <a:lnTo>
                    <a:pt x="252095" y="192760"/>
                  </a:lnTo>
                  <a:lnTo>
                    <a:pt x="211594" y="213690"/>
                  </a:lnTo>
                  <a:lnTo>
                    <a:pt x="196024" y="215074"/>
                  </a:lnTo>
                  <a:lnTo>
                    <a:pt x="180530" y="213690"/>
                  </a:lnTo>
                  <a:lnTo>
                    <a:pt x="141020" y="193027"/>
                  </a:lnTo>
                  <a:lnTo>
                    <a:pt x="119583" y="149999"/>
                  </a:lnTo>
                  <a:lnTo>
                    <a:pt x="119278" y="145935"/>
                  </a:lnTo>
                  <a:lnTo>
                    <a:pt x="118160" y="131229"/>
                  </a:lnTo>
                  <a:lnTo>
                    <a:pt x="130860" y="81762"/>
                  </a:lnTo>
                  <a:lnTo>
                    <a:pt x="165862" y="52476"/>
                  </a:lnTo>
                  <a:lnTo>
                    <a:pt x="196024" y="46824"/>
                  </a:lnTo>
                  <a:lnTo>
                    <a:pt x="211988" y="48234"/>
                  </a:lnTo>
                  <a:lnTo>
                    <a:pt x="252374" y="69418"/>
                  </a:lnTo>
                  <a:lnTo>
                    <a:pt x="274066" y="112661"/>
                  </a:lnTo>
                  <a:lnTo>
                    <a:pt x="275513" y="131229"/>
                  </a:lnTo>
                  <a:lnTo>
                    <a:pt x="275513" y="40398"/>
                  </a:lnTo>
                  <a:lnTo>
                    <a:pt x="264007" y="30975"/>
                  </a:lnTo>
                  <a:lnTo>
                    <a:pt x="243662" y="20421"/>
                  </a:lnTo>
                  <a:lnTo>
                    <a:pt x="220992" y="14097"/>
                  </a:lnTo>
                  <a:lnTo>
                    <a:pt x="196024" y="11988"/>
                  </a:lnTo>
                  <a:lnTo>
                    <a:pt x="170662" y="14097"/>
                  </a:lnTo>
                  <a:lnTo>
                    <a:pt x="127927" y="30975"/>
                  </a:lnTo>
                  <a:lnTo>
                    <a:pt x="99237" y="59563"/>
                  </a:lnTo>
                  <a:lnTo>
                    <a:pt x="80048" y="109982"/>
                  </a:lnTo>
                  <a:lnTo>
                    <a:pt x="39204" y="109982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145935"/>
                  </a:lnTo>
                  <a:lnTo>
                    <a:pt x="77863" y="145935"/>
                  </a:lnTo>
                  <a:lnTo>
                    <a:pt x="93179" y="193395"/>
                  </a:lnTo>
                  <a:lnTo>
                    <a:pt x="121386" y="226034"/>
                  </a:lnTo>
                  <a:lnTo>
                    <a:pt x="167944" y="247269"/>
                  </a:lnTo>
                  <a:lnTo>
                    <a:pt x="196024" y="249923"/>
                  </a:lnTo>
                  <a:lnTo>
                    <a:pt x="220776" y="247815"/>
                  </a:lnTo>
                  <a:lnTo>
                    <a:pt x="263652" y="230936"/>
                  </a:lnTo>
                  <a:lnTo>
                    <a:pt x="296659" y="198196"/>
                  </a:lnTo>
                  <a:lnTo>
                    <a:pt x="313677" y="155727"/>
                  </a:lnTo>
                  <a:lnTo>
                    <a:pt x="315810" y="131229"/>
                  </a:lnTo>
                  <a:close/>
                </a:path>
                <a:path w="1994535" h="370839">
                  <a:moveTo>
                    <a:pt x="584784" y="207454"/>
                  </a:moveTo>
                  <a:lnTo>
                    <a:pt x="551027" y="207454"/>
                  </a:lnTo>
                  <a:lnTo>
                    <a:pt x="551027" y="53365"/>
                  </a:lnTo>
                  <a:lnTo>
                    <a:pt x="551027" y="17437"/>
                  </a:lnTo>
                  <a:lnTo>
                    <a:pt x="511822" y="17437"/>
                  </a:lnTo>
                  <a:lnTo>
                    <a:pt x="511822" y="53365"/>
                  </a:lnTo>
                  <a:lnTo>
                    <a:pt x="511822" y="207454"/>
                  </a:lnTo>
                  <a:lnTo>
                    <a:pt x="404012" y="207454"/>
                  </a:lnTo>
                  <a:lnTo>
                    <a:pt x="415925" y="194157"/>
                  </a:lnTo>
                  <a:lnTo>
                    <a:pt x="424434" y="178193"/>
                  </a:lnTo>
                  <a:lnTo>
                    <a:pt x="429539" y="159575"/>
                  </a:lnTo>
                  <a:lnTo>
                    <a:pt x="431241" y="138315"/>
                  </a:lnTo>
                  <a:lnTo>
                    <a:pt x="431241" y="53365"/>
                  </a:lnTo>
                  <a:lnTo>
                    <a:pt x="511822" y="53365"/>
                  </a:lnTo>
                  <a:lnTo>
                    <a:pt x="511822" y="17437"/>
                  </a:lnTo>
                  <a:lnTo>
                    <a:pt x="392036" y="17437"/>
                  </a:lnTo>
                  <a:lnTo>
                    <a:pt x="392036" y="118160"/>
                  </a:lnTo>
                  <a:lnTo>
                    <a:pt x="391452" y="137210"/>
                  </a:lnTo>
                  <a:lnTo>
                    <a:pt x="382778" y="178041"/>
                  </a:lnTo>
                  <a:lnTo>
                    <a:pt x="354088" y="205422"/>
                  </a:lnTo>
                  <a:lnTo>
                    <a:pt x="340855" y="207454"/>
                  </a:lnTo>
                  <a:lnTo>
                    <a:pt x="340855" y="303276"/>
                  </a:lnTo>
                  <a:lnTo>
                    <a:pt x="376783" y="303276"/>
                  </a:lnTo>
                  <a:lnTo>
                    <a:pt x="376783" y="243395"/>
                  </a:lnTo>
                  <a:lnTo>
                    <a:pt x="548843" y="243395"/>
                  </a:lnTo>
                  <a:lnTo>
                    <a:pt x="548843" y="303276"/>
                  </a:lnTo>
                  <a:lnTo>
                    <a:pt x="584784" y="303276"/>
                  </a:lnTo>
                  <a:lnTo>
                    <a:pt x="584784" y="243395"/>
                  </a:lnTo>
                  <a:lnTo>
                    <a:pt x="584784" y="207454"/>
                  </a:lnTo>
                  <a:close/>
                </a:path>
                <a:path w="1994535" h="370839">
                  <a:moveTo>
                    <a:pt x="819988" y="0"/>
                  </a:moveTo>
                  <a:lnTo>
                    <a:pt x="665353" y="166611"/>
                  </a:lnTo>
                  <a:lnTo>
                    <a:pt x="665353" y="17424"/>
                  </a:lnTo>
                  <a:lnTo>
                    <a:pt x="626148" y="17424"/>
                  </a:lnTo>
                  <a:lnTo>
                    <a:pt x="626148" y="259168"/>
                  </a:lnTo>
                  <a:lnTo>
                    <a:pt x="780783" y="92557"/>
                  </a:lnTo>
                  <a:lnTo>
                    <a:pt x="780783" y="243382"/>
                  </a:lnTo>
                  <a:lnTo>
                    <a:pt x="819988" y="243382"/>
                  </a:lnTo>
                  <a:lnTo>
                    <a:pt x="819988" y="0"/>
                  </a:lnTo>
                  <a:close/>
                </a:path>
                <a:path w="1994535" h="370839">
                  <a:moveTo>
                    <a:pt x="1306207" y="243382"/>
                  </a:moveTo>
                  <a:lnTo>
                    <a:pt x="1198397" y="121970"/>
                  </a:lnTo>
                  <a:lnTo>
                    <a:pt x="1296403" y="17424"/>
                  </a:lnTo>
                  <a:lnTo>
                    <a:pt x="1250670" y="17424"/>
                  </a:lnTo>
                  <a:lnTo>
                    <a:pt x="1165733" y="109982"/>
                  </a:lnTo>
                  <a:lnTo>
                    <a:pt x="1165733" y="17424"/>
                  </a:lnTo>
                  <a:lnTo>
                    <a:pt x="1126528" y="17424"/>
                  </a:lnTo>
                  <a:lnTo>
                    <a:pt x="1126528" y="109982"/>
                  </a:lnTo>
                  <a:lnTo>
                    <a:pt x="1041590" y="17424"/>
                  </a:lnTo>
                  <a:lnTo>
                    <a:pt x="995845" y="17424"/>
                  </a:lnTo>
                  <a:lnTo>
                    <a:pt x="1093851" y="121970"/>
                  </a:lnTo>
                  <a:lnTo>
                    <a:pt x="986053" y="243382"/>
                  </a:lnTo>
                  <a:lnTo>
                    <a:pt x="1035050" y="243382"/>
                  </a:lnTo>
                  <a:lnTo>
                    <a:pt x="1118895" y="148094"/>
                  </a:lnTo>
                  <a:lnTo>
                    <a:pt x="1126528" y="155727"/>
                  </a:lnTo>
                  <a:lnTo>
                    <a:pt x="1126528" y="243382"/>
                  </a:lnTo>
                  <a:lnTo>
                    <a:pt x="1165733" y="243382"/>
                  </a:lnTo>
                  <a:lnTo>
                    <a:pt x="1165733" y="155727"/>
                  </a:lnTo>
                  <a:lnTo>
                    <a:pt x="1173353" y="148094"/>
                  </a:lnTo>
                  <a:lnTo>
                    <a:pt x="1257185" y="243382"/>
                  </a:lnTo>
                  <a:lnTo>
                    <a:pt x="1306207" y="243382"/>
                  </a:lnTo>
                  <a:close/>
                </a:path>
                <a:path w="1994535" h="370839">
                  <a:moveTo>
                    <a:pt x="1554480" y="207454"/>
                  </a:moveTo>
                  <a:lnTo>
                    <a:pt x="1520723" y="207454"/>
                  </a:lnTo>
                  <a:lnTo>
                    <a:pt x="1520723" y="53365"/>
                  </a:lnTo>
                  <a:lnTo>
                    <a:pt x="1520723" y="17437"/>
                  </a:lnTo>
                  <a:lnTo>
                    <a:pt x="1481518" y="17437"/>
                  </a:lnTo>
                  <a:lnTo>
                    <a:pt x="1481518" y="53365"/>
                  </a:lnTo>
                  <a:lnTo>
                    <a:pt x="1481518" y="207454"/>
                  </a:lnTo>
                  <a:lnTo>
                    <a:pt x="1373708" y="207454"/>
                  </a:lnTo>
                  <a:lnTo>
                    <a:pt x="1385620" y="194157"/>
                  </a:lnTo>
                  <a:lnTo>
                    <a:pt x="1394129" y="178193"/>
                  </a:lnTo>
                  <a:lnTo>
                    <a:pt x="1399235" y="159575"/>
                  </a:lnTo>
                  <a:lnTo>
                    <a:pt x="1400937" y="138315"/>
                  </a:lnTo>
                  <a:lnTo>
                    <a:pt x="1400937" y="53365"/>
                  </a:lnTo>
                  <a:lnTo>
                    <a:pt x="1481518" y="53365"/>
                  </a:lnTo>
                  <a:lnTo>
                    <a:pt x="1481518" y="17437"/>
                  </a:lnTo>
                  <a:lnTo>
                    <a:pt x="1361732" y="17437"/>
                  </a:lnTo>
                  <a:lnTo>
                    <a:pt x="1361732" y="118160"/>
                  </a:lnTo>
                  <a:lnTo>
                    <a:pt x="1361147" y="137210"/>
                  </a:lnTo>
                  <a:lnTo>
                    <a:pt x="1352473" y="178041"/>
                  </a:lnTo>
                  <a:lnTo>
                    <a:pt x="1323784" y="205422"/>
                  </a:lnTo>
                  <a:lnTo>
                    <a:pt x="1310551" y="207454"/>
                  </a:lnTo>
                  <a:lnTo>
                    <a:pt x="1310551" y="303276"/>
                  </a:lnTo>
                  <a:lnTo>
                    <a:pt x="1346492" y="303276"/>
                  </a:lnTo>
                  <a:lnTo>
                    <a:pt x="1346492" y="243395"/>
                  </a:lnTo>
                  <a:lnTo>
                    <a:pt x="1518539" y="243395"/>
                  </a:lnTo>
                  <a:lnTo>
                    <a:pt x="1518539" y="303276"/>
                  </a:lnTo>
                  <a:lnTo>
                    <a:pt x="1554480" y="303276"/>
                  </a:lnTo>
                  <a:lnTo>
                    <a:pt x="1554480" y="243395"/>
                  </a:lnTo>
                  <a:lnTo>
                    <a:pt x="1554480" y="207454"/>
                  </a:lnTo>
                  <a:close/>
                </a:path>
                <a:path w="1994535" h="370839">
                  <a:moveTo>
                    <a:pt x="1804936" y="17424"/>
                  </a:moveTo>
                  <a:lnTo>
                    <a:pt x="1761375" y="17424"/>
                  </a:lnTo>
                  <a:lnTo>
                    <a:pt x="1687868" y="179133"/>
                  </a:lnTo>
                  <a:lnTo>
                    <a:pt x="1607832" y="17424"/>
                  </a:lnTo>
                  <a:lnTo>
                    <a:pt x="1563179" y="17424"/>
                  </a:lnTo>
                  <a:lnTo>
                    <a:pt x="1667179" y="222148"/>
                  </a:lnTo>
                  <a:lnTo>
                    <a:pt x="1594218" y="370789"/>
                  </a:lnTo>
                  <a:lnTo>
                    <a:pt x="1637779" y="370789"/>
                  </a:lnTo>
                  <a:lnTo>
                    <a:pt x="1804936" y="17424"/>
                  </a:lnTo>
                  <a:close/>
                </a:path>
                <a:path w="1994535" h="370839">
                  <a:moveTo>
                    <a:pt x="1994408" y="17805"/>
                  </a:moveTo>
                  <a:lnTo>
                    <a:pt x="1813648" y="17805"/>
                  </a:lnTo>
                  <a:lnTo>
                    <a:pt x="1813648" y="53365"/>
                  </a:lnTo>
                  <a:lnTo>
                    <a:pt x="1884426" y="53365"/>
                  </a:lnTo>
                  <a:lnTo>
                    <a:pt x="1884426" y="243865"/>
                  </a:lnTo>
                  <a:lnTo>
                    <a:pt x="1923630" y="243865"/>
                  </a:lnTo>
                  <a:lnTo>
                    <a:pt x="1923630" y="53365"/>
                  </a:lnTo>
                  <a:lnTo>
                    <a:pt x="1994408" y="53365"/>
                  </a:lnTo>
                  <a:lnTo>
                    <a:pt x="1994408" y="178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416074" y="3481349"/>
              <a:ext cx="239584" cy="237940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3682860" y="3331609"/>
              <a:ext cx="861060" cy="508634"/>
            </a:xfrm>
            <a:custGeom>
              <a:avLst/>
              <a:gdLst/>
              <a:ahLst/>
              <a:cxnLst/>
              <a:rect l="l" t="t" r="r" b="b"/>
              <a:pathLst>
                <a:path w="861060" h="508635">
                  <a:moveTo>
                    <a:pt x="180759" y="155562"/>
                  </a:moveTo>
                  <a:lnTo>
                    <a:pt x="0" y="155562"/>
                  </a:lnTo>
                  <a:lnTo>
                    <a:pt x="0" y="191122"/>
                  </a:lnTo>
                  <a:lnTo>
                    <a:pt x="70777" y="191122"/>
                  </a:lnTo>
                  <a:lnTo>
                    <a:pt x="70777" y="381622"/>
                  </a:lnTo>
                  <a:lnTo>
                    <a:pt x="109982" y="381622"/>
                  </a:lnTo>
                  <a:lnTo>
                    <a:pt x="109982" y="191122"/>
                  </a:lnTo>
                  <a:lnTo>
                    <a:pt x="180759" y="191122"/>
                  </a:lnTo>
                  <a:lnTo>
                    <a:pt x="180759" y="155562"/>
                  </a:lnTo>
                  <a:close/>
                </a:path>
                <a:path w="861060" h="508635">
                  <a:moveTo>
                    <a:pt x="574433" y="268986"/>
                  </a:moveTo>
                  <a:lnTo>
                    <a:pt x="566051" y="222427"/>
                  </a:lnTo>
                  <a:lnTo>
                    <a:pt x="541375" y="184581"/>
                  </a:lnTo>
                  <a:lnTo>
                    <a:pt x="534123" y="178308"/>
                  </a:lnTo>
                  <a:lnTo>
                    <a:pt x="534123" y="268986"/>
                  </a:lnTo>
                  <a:lnTo>
                    <a:pt x="532663" y="287540"/>
                  </a:lnTo>
                  <a:lnTo>
                    <a:pt x="510717" y="330517"/>
                  </a:lnTo>
                  <a:lnTo>
                    <a:pt x="470382" y="351447"/>
                  </a:lnTo>
                  <a:lnTo>
                    <a:pt x="454634" y="352844"/>
                  </a:lnTo>
                  <a:lnTo>
                    <a:pt x="438873" y="351447"/>
                  </a:lnTo>
                  <a:lnTo>
                    <a:pt x="398551" y="330517"/>
                  </a:lnTo>
                  <a:lnTo>
                    <a:pt x="376593" y="287540"/>
                  </a:lnTo>
                  <a:lnTo>
                    <a:pt x="375132" y="268986"/>
                  </a:lnTo>
                  <a:lnTo>
                    <a:pt x="376580" y="250431"/>
                  </a:lnTo>
                  <a:lnTo>
                    <a:pt x="398272" y="207175"/>
                  </a:lnTo>
                  <a:lnTo>
                    <a:pt x="422262" y="191122"/>
                  </a:lnTo>
                  <a:lnTo>
                    <a:pt x="423938" y="190233"/>
                  </a:lnTo>
                  <a:lnTo>
                    <a:pt x="438645" y="185991"/>
                  </a:lnTo>
                  <a:lnTo>
                    <a:pt x="454634" y="184581"/>
                  </a:lnTo>
                  <a:lnTo>
                    <a:pt x="470674" y="185991"/>
                  </a:lnTo>
                  <a:lnTo>
                    <a:pt x="510984" y="206921"/>
                  </a:lnTo>
                  <a:lnTo>
                    <a:pt x="532676" y="250202"/>
                  </a:lnTo>
                  <a:lnTo>
                    <a:pt x="534123" y="268986"/>
                  </a:lnTo>
                  <a:lnTo>
                    <a:pt x="534123" y="178308"/>
                  </a:lnTo>
                  <a:lnTo>
                    <a:pt x="523125" y="169037"/>
                  </a:lnTo>
                  <a:lnTo>
                    <a:pt x="503161" y="158318"/>
                  </a:lnTo>
                  <a:lnTo>
                    <a:pt x="481050" y="151892"/>
                  </a:lnTo>
                  <a:lnTo>
                    <a:pt x="456806" y="149745"/>
                  </a:lnTo>
                  <a:lnTo>
                    <a:pt x="430022" y="152336"/>
                  </a:lnTo>
                  <a:lnTo>
                    <a:pt x="407390" y="160083"/>
                  </a:lnTo>
                  <a:lnTo>
                    <a:pt x="388924" y="173012"/>
                  </a:lnTo>
                  <a:lnTo>
                    <a:pt x="374599" y="191122"/>
                  </a:lnTo>
                  <a:lnTo>
                    <a:pt x="373507" y="191122"/>
                  </a:lnTo>
                  <a:lnTo>
                    <a:pt x="381723" y="145745"/>
                  </a:lnTo>
                  <a:lnTo>
                    <a:pt x="402158" y="106527"/>
                  </a:lnTo>
                  <a:lnTo>
                    <a:pt x="438658" y="76974"/>
                  </a:lnTo>
                  <a:lnTo>
                    <a:pt x="490918" y="61899"/>
                  </a:lnTo>
                  <a:lnTo>
                    <a:pt x="492747" y="61531"/>
                  </a:lnTo>
                  <a:lnTo>
                    <a:pt x="500392" y="59563"/>
                  </a:lnTo>
                  <a:lnTo>
                    <a:pt x="539330" y="40424"/>
                  </a:lnTo>
                  <a:lnTo>
                    <a:pt x="563270" y="9690"/>
                  </a:lnTo>
                  <a:lnTo>
                    <a:pt x="566788" y="0"/>
                  </a:lnTo>
                  <a:lnTo>
                    <a:pt x="523240" y="0"/>
                  </a:lnTo>
                  <a:lnTo>
                    <a:pt x="520687" y="6896"/>
                  </a:lnTo>
                  <a:lnTo>
                    <a:pt x="516153" y="12623"/>
                  </a:lnTo>
                  <a:lnTo>
                    <a:pt x="476592" y="29222"/>
                  </a:lnTo>
                  <a:lnTo>
                    <a:pt x="460895" y="32600"/>
                  </a:lnTo>
                  <a:lnTo>
                    <a:pt x="456895" y="33502"/>
                  </a:lnTo>
                  <a:lnTo>
                    <a:pt x="452907" y="34582"/>
                  </a:lnTo>
                  <a:lnTo>
                    <a:pt x="438759" y="38036"/>
                  </a:lnTo>
                  <a:lnTo>
                    <a:pt x="434657" y="39293"/>
                  </a:lnTo>
                  <a:lnTo>
                    <a:pt x="428853" y="41846"/>
                  </a:lnTo>
                  <a:lnTo>
                    <a:pt x="425310" y="43294"/>
                  </a:lnTo>
                  <a:lnTo>
                    <a:pt x="416966" y="46570"/>
                  </a:lnTo>
                  <a:lnTo>
                    <a:pt x="413054" y="48374"/>
                  </a:lnTo>
                  <a:lnTo>
                    <a:pt x="370992" y="84810"/>
                  </a:lnTo>
                  <a:lnTo>
                    <a:pt x="350913" y="125247"/>
                  </a:lnTo>
                  <a:lnTo>
                    <a:pt x="338861" y="177927"/>
                  </a:lnTo>
                  <a:lnTo>
                    <a:pt x="334848" y="242849"/>
                  </a:lnTo>
                  <a:lnTo>
                    <a:pt x="337223" y="280758"/>
                  </a:lnTo>
                  <a:lnTo>
                    <a:pt x="356285" y="339026"/>
                  </a:lnTo>
                  <a:lnTo>
                    <a:pt x="389255" y="371754"/>
                  </a:lnTo>
                  <a:lnTo>
                    <a:pt x="428193" y="385914"/>
                  </a:lnTo>
                  <a:lnTo>
                    <a:pt x="450824" y="387680"/>
                  </a:lnTo>
                  <a:lnTo>
                    <a:pt x="477024" y="385572"/>
                  </a:lnTo>
                  <a:lnTo>
                    <a:pt x="500634" y="379247"/>
                  </a:lnTo>
                  <a:lnTo>
                    <a:pt x="521665" y="368693"/>
                  </a:lnTo>
                  <a:lnTo>
                    <a:pt x="540118" y="353923"/>
                  </a:lnTo>
                  <a:lnTo>
                    <a:pt x="541020" y="352844"/>
                  </a:lnTo>
                  <a:lnTo>
                    <a:pt x="555129" y="335965"/>
                  </a:lnTo>
                  <a:lnTo>
                    <a:pt x="565848" y="315810"/>
                  </a:lnTo>
                  <a:lnTo>
                    <a:pt x="572287" y="293497"/>
                  </a:lnTo>
                  <a:lnTo>
                    <a:pt x="574433" y="268986"/>
                  </a:lnTo>
                  <a:close/>
                </a:path>
                <a:path w="861060" h="508635">
                  <a:moveTo>
                    <a:pt x="860806" y="269519"/>
                  </a:moveTo>
                  <a:lnTo>
                    <a:pt x="853389" y="224269"/>
                  </a:lnTo>
                  <a:lnTo>
                    <a:pt x="831126" y="185394"/>
                  </a:lnTo>
                  <a:lnTo>
                    <a:pt x="820521" y="175158"/>
                  </a:lnTo>
                  <a:lnTo>
                    <a:pt x="820521" y="269519"/>
                  </a:lnTo>
                  <a:lnTo>
                    <a:pt x="819289" y="285978"/>
                  </a:lnTo>
                  <a:lnTo>
                    <a:pt x="800379" y="328612"/>
                  </a:lnTo>
                  <a:lnTo>
                    <a:pt x="762800" y="351320"/>
                  </a:lnTo>
                  <a:lnTo>
                    <a:pt x="747014" y="352831"/>
                  </a:lnTo>
                  <a:lnTo>
                    <a:pt x="730935" y="351320"/>
                  </a:lnTo>
                  <a:lnTo>
                    <a:pt x="692289" y="328612"/>
                  </a:lnTo>
                  <a:lnTo>
                    <a:pt x="676630" y="301713"/>
                  </a:lnTo>
                  <a:lnTo>
                    <a:pt x="676567" y="301586"/>
                  </a:lnTo>
                  <a:lnTo>
                    <a:pt x="672706" y="286283"/>
                  </a:lnTo>
                  <a:lnTo>
                    <a:pt x="672630" y="285978"/>
                  </a:lnTo>
                  <a:lnTo>
                    <a:pt x="671372" y="269519"/>
                  </a:lnTo>
                  <a:lnTo>
                    <a:pt x="671322" y="268973"/>
                  </a:lnTo>
                  <a:lnTo>
                    <a:pt x="672731" y="250939"/>
                  </a:lnTo>
                  <a:lnTo>
                    <a:pt x="672757" y="250634"/>
                  </a:lnTo>
                  <a:lnTo>
                    <a:pt x="677011" y="234403"/>
                  </a:lnTo>
                  <a:lnTo>
                    <a:pt x="677037" y="234264"/>
                  </a:lnTo>
                  <a:lnTo>
                    <a:pt x="706031" y="197446"/>
                  </a:lnTo>
                  <a:lnTo>
                    <a:pt x="729818" y="186766"/>
                  </a:lnTo>
                  <a:lnTo>
                    <a:pt x="732167" y="186016"/>
                  </a:lnTo>
                  <a:lnTo>
                    <a:pt x="746467" y="184581"/>
                  </a:lnTo>
                  <a:lnTo>
                    <a:pt x="760730" y="186016"/>
                  </a:lnTo>
                  <a:lnTo>
                    <a:pt x="774103" y="190296"/>
                  </a:lnTo>
                  <a:lnTo>
                    <a:pt x="807961" y="219900"/>
                  </a:lnTo>
                  <a:lnTo>
                    <a:pt x="820483" y="268973"/>
                  </a:lnTo>
                  <a:lnTo>
                    <a:pt x="820521" y="269519"/>
                  </a:lnTo>
                  <a:lnTo>
                    <a:pt x="820521" y="175158"/>
                  </a:lnTo>
                  <a:lnTo>
                    <a:pt x="814984" y="169799"/>
                  </a:lnTo>
                  <a:lnTo>
                    <a:pt x="796213" y="158648"/>
                  </a:lnTo>
                  <a:lnTo>
                    <a:pt x="775093" y="152044"/>
                  </a:lnTo>
                  <a:lnTo>
                    <a:pt x="775741" y="152044"/>
                  </a:lnTo>
                  <a:lnTo>
                    <a:pt x="750824" y="149733"/>
                  </a:lnTo>
                  <a:lnTo>
                    <a:pt x="728230" y="152044"/>
                  </a:lnTo>
                  <a:lnTo>
                    <a:pt x="707809" y="158991"/>
                  </a:lnTo>
                  <a:lnTo>
                    <a:pt x="689571" y="170561"/>
                  </a:lnTo>
                  <a:lnTo>
                    <a:pt x="673506" y="186766"/>
                  </a:lnTo>
                  <a:lnTo>
                    <a:pt x="673506" y="155181"/>
                  </a:lnTo>
                  <a:lnTo>
                    <a:pt x="634301" y="155181"/>
                  </a:lnTo>
                  <a:lnTo>
                    <a:pt x="634301" y="508546"/>
                  </a:lnTo>
                  <a:lnTo>
                    <a:pt x="673506" y="508546"/>
                  </a:lnTo>
                  <a:lnTo>
                    <a:pt x="673506" y="349567"/>
                  </a:lnTo>
                  <a:lnTo>
                    <a:pt x="689470" y="366242"/>
                  </a:lnTo>
                  <a:lnTo>
                    <a:pt x="707948" y="378142"/>
                  </a:lnTo>
                  <a:lnTo>
                    <a:pt x="728941" y="385292"/>
                  </a:lnTo>
                  <a:lnTo>
                    <a:pt x="752462" y="387680"/>
                  </a:lnTo>
                  <a:lnTo>
                    <a:pt x="775970" y="385521"/>
                  </a:lnTo>
                  <a:lnTo>
                    <a:pt x="815454" y="368236"/>
                  </a:lnTo>
                  <a:lnTo>
                    <a:pt x="844270" y="334911"/>
                  </a:lnTo>
                  <a:lnTo>
                    <a:pt x="858964" y="293128"/>
                  </a:lnTo>
                  <a:lnTo>
                    <a:pt x="860806" y="2695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589409" y="3481349"/>
              <a:ext cx="216160" cy="237929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4865459" y="3486689"/>
              <a:ext cx="468630" cy="286385"/>
            </a:xfrm>
            <a:custGeom>
              <a:avLst/>
              <a:gdLst/>
              <a:ahLst/>
              <a:cxnLst/>
              <a:rect l="l" t="t" r="r" b="b"/>
              <a:pathLst>
                <a:path w="468629" h="286385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  <a:path w="468629" h="286385">
                  <a:moveTo>
                    <a:pt x="468261" y="190131"/>
                  </a:moveTo>
                  <a:lnTo>
                    <a:pt x="434505" y="190131"/>
                  </a:lnTo>
                  <a:lnTo>
                    <a:pt x="434505" y="36042"/>
                  </a:lnTo>
                  <a:lnTo>
                    <a:pt x="434505" y="114"/>
                  </a:lnTo>
                  <a:lnTo>
                    <a:pt x="395300" y="114"/>
                  </a:lnTo>
                  <a:lnTo>
                    <a:pt x="395300" y="36042"/>
                  </a:lnTo>
                  <a:lnTo>
                    <a:pt x="395300" y="190131"/>
                  </a:lnTo>
                  <a:lnTo>
                    <a:pt x="287489" y="190131"/>
                  </a:lnTo>
                  <a:lnTo>
                    <a:pt x="299402" y="176834"/>
                  </a:lnTo>
                  <a:lnTo>
                    <a:pt x="307898" y="160870"/>
                  </a:lnTo>
                  <a:lnTo>
                    <a:pt x="313004" y="142252"/>
                  </a:lnTo>
                  <a:lnTo>
                    <a:pt x="314706" y="120992"/>
                  </a:lnTo>
                  <a:lnTo>
                    <a:pt x="314706" y="36042"/>
                  </a:lnTo>
                  <a:lnTo>
                    <a:pt x="395300" y="36042"/>
                  </a:lnTo>
                  <a:lnTo>
                    <a:pt x="395300" y="114"/>
                  </a:lnTo>
                  <a:lnTo>
                    <a:pt x="275513" y="114"/>
                  </a:lnTo>
                  <a:lnTo>
                    <a:pt x="275513" y="100838"/>
                  </a:lnTo>
                  <a:lnTo>
                    <a:pt x="274929" y="119888"/>
                  </a:lnTo>
                  <a:lnTo>
                    <a:pt x="266255" y="160718"/>
                  </a:lnTo>
                  <a:lnTo>
                    <a:pt x="237566" y="188099"/>
                  </a:lnTo>
                  <a:lnTo>
                    <a:pt x="224332" y="190131"/>
                  </a:lnTo>
                  <a:lnTo>
                    <a:pt x="224332" y="285953"/>
                  </a:lnTo>
                  <a:lnTo>
                    <a:pt x="260261" y="285953"/>
                  </a:lnTo>
                  <a:lnTo>
                    <a:pt x="260261" y="226072"/>
                  </a:lnTo>
                  <a:lnTo>
                    <a:pt x="432320" y="226072"/>
                  </a:lnTo>
                  <a:lnTo>
                    <a:pt x="432320" y="285953"/>
                  </a:lnTo>
                  <a:lnTo>
                    <a:pt x="468261" y="285953"/>
                  </a:lnTo>
                  <a:lnTo>
                    <a:pt x="468261" y="226072"/>
                  </a:lnTo>
                  <a:lnTo>
                    <a:pt x="468261" y="1901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360946" y="3481349"/>
              <a:ext cx="239584" cy="237940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660403" y="3486783"/>
              <a:ext cx="174235" cy="225961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6021375" y="3486791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5" h="226060">
                  <a:moveTo>
                    <a:pt x="18186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64" y="226060"/>
                  </a:lnTo>
                  <a:lnTo>
                    <a:pt x="181864" y="35560"/>
                  </a:lnTo>
                  <a:lnTo>
                    <a:pt x="1818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263128" y="3481349"/>
              <a:ext cx="239584" cy="237940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548429" y="3481349"/>
              <a:ext cx="184036" cy="237929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032357" y="3469366"/>
              <a:ext cx="6874509" cy="897255"/>
            </a:xfrm>
            <a:custGeom>
              <a:avLst/>
              <a:gdLst/>
              <a:ahLst/>
              <a:cxnLst/>
              <a:rect l="l" t="t" r="r" b="b"/>
              <a:pathLst>
                <a:path w="6874509" h="897254">
                  <a:moveTo>
                    <a:pt x="266814" y="533590"/>
                  </a:moveTo>
                  <a:lnTo>
                    <a:pt x="226504" y="533590"/>
                  </a:lnTo>
                  <a:lnTo>
                    <a:pt x="226504" y="680910"/>
                  </a:lnTo>
                  <a:lnTo>
                    <a:pt x="40309" y="680910"/>
                  </a:lnTo>
                  <a:lnTo>
                    <a:pt x="40309" y="533590"/>
                  </a:lnTo>
                  <a:lnTo>
                    <a:pt x="0" y="533590"/>
                  </a:lnTo>
                  <a:lnTo>
                    <a:pt x="0" y="680910"/>
                  </a:lnTo>
                  <a:lnTo>
                    <a:pt x="0" y="719010"/>
                  </a:lnTo>
                  <a:lnTo>
                    <a:pt x="0" y="896810"/>
                  </a:lnTo>
                  <a:lnTo>
                    <a:pt x="40309" y="896810"/>
                  </a:lnTo>
                  <a:lnTo>
                    <a:pt x="40309" y="719010"/>
                  </a:lnTo>
                  <a:lnTo>
                    <a:pt x="226504" y="719010"/>
                  </a:lnTo>
                  <a:lnTo>
                    <a:pt x="226504" y="896810"/>
                  </a:lnTo>
                  <a:lnTo>
                    <a:pt x="266814" y="896810"/>
                  </a:lnTo>
                  <a:lnTo>
                    <a:pt x="266814" y="719010"/>
                  </a:lnTo>
                  <a:lnTo>
                    <a:pt x="266814" y="680910"/>
                  </a:lnTo>
                  <a:lnTo>
                    <a:pt x="266814" y="533590"/>
                  </a:lnTo>
                  <a:close/>
                </a:path>
                <a:path w="6874509" h="897254">
                  <a:moveTo>
                    <a:pt x="5953836" y="0"/>
                  </a:moveTo>
                  <a:lnTo>
                    <a:pt x="5799201" y="166611"/>
                  </a:lnTo>
                  <a:lnTo>
                    <a:pt x="5799201" y="17424"/>
                  </a:lnTo>
                  <a:lnTo>
                    <a:pt x="5759996" y="17424"/>
                  </a:lnTo>
                  <a:lnTo>
                    <a:pt x="5759996" y="259168"/>
                  </a:lnTo>
                  <a:lnTo>
                    <a:pt x="5914631" y="92557"/>
                  </a:lnTo>
                  <a:lnTo>
                    <a:pt x="5914631" y="243382"/>
                  </a:lnTo>
                  <a:lnTo>
                    <a:pt x="5953836" y="243382"/>
                  </a:lnTo>
                  <a:lnTo>
                    <a:pt x="5953836" y="0"/>
                  </a:lnTo>
                  <a:close/>
                </a:path>
                <a:path w="6874509" h="897254">
                  <a:moveTo>
                    <a:pt x="6244577" y="207822"/>
                  </a:moveTo>
                  <a:lnTo>
                    <a:pt x="6207557" y="207822"/>
                  </a:lnTo>
                  <a:lnTo>
                    <a:pt x="6207557" y="17322"/>
                  </a:lnTo>
                  <a:lnTo>
                    <a:pt x="6168352" y="17322"/>
                  </a:lnTo>
                  <a:lnTo>
                    <a:pt x="6168352" y="207822"/>
                  </a:lnTo>
                  <a:lnTo>
                    <a:pt x="6067069" y="207822"/>
                  </a:lnTo>
                  <a:lnTo>
                    <a:pt x="6067069" y="17322"/>
                  </a:lnTo>
                  <a:lnTo>
                    <a:pt x="6027877" y="17322"/>
                  </a:lnTo>
                  <a:lnTo>
                    <a:pt x="6027877" y="207822"/>
                  </a:lnTo>
                  <a:lnTo>
                    <a:pt x="6027877" y="243382"/>
                  </a:lnTo>
                  <a:lnTo>
                    <a:pt x="6208636" y="243382"/>
                  </a:lnTo>
                  <a:lnTo>
                    <a:pt x="6208636" y="303072"/>
                  </a:lnTo>
                  <a:lnTo>
                    <a:pt x="6244577" y="303072"/>
                  </a:lnTo>
                  <a:lnTo>
                    <a:pt x="6244577" y="243382"/>
                  </a:lnTo>
                  <a:lnTo>
                    <a:pt x="6244577" y="207822"/>
                  </a:lnTo>
                  <a:close/>
                </a:path>
                <a:path w="6874509" h="897254">
                  <a:moveTo>
                    <a:pt x="6479794" y="0"/>
                  </a:moveTo>
                  <a:lnTo>
                    <a:pt x="6325159" y="166611"/>
                  </a:lnTo>
                  <a:lnTo>
                    <a:pt x="6325159" y="17424"/>
                  </a:lnTo>
                  <a:lnTo>
                    <a:pt x="6285954" y="17424"/>
                  </a:lnTo>
                  <a:lnTo>
                    <a:pt x="6285954" y="259168"/>
                  </a:lnTo>
                  <a:lnTo>
                    <a:pt x="6440589" y="92557"/>
                  </a:lnTo>
                  <a:lnTo>
                    <a:pt x="6440589" y="243382"/>
                  </a:lnTo>
                  <a:lnTo>
                    <a:pt x="6479794" y="243382"/>
                  </a:lnTo>
                  <a:lnTo>
                    <a:pt x="6479794" y="0"/>
                  </a:lnTo>
                  <a:close/>
                </a:path>
                <a:path w="6874509" h="897254">
                  <a:moveTo>
                    <a:pt x="6747675" y="0"/>
                  </a:moveTo>
                  <a:lnTo>
                    <a:pt x="6593040" y="166611"/>
                  </a:lnTo>
                  <a:lnTo>
                    <a:pt x="6593040" y="17424"/>
                  </a:lnTo>
                  <a:lnTo>
                    <a:pt x="6553835" y="17424"/>
                  </a:lnTo>
                  <a:lnTo>
                    <a:pt x="6553835" y="259168"/>
                  </a:lnTo>
                  <a:lnTo>
                    <a:pt x="6708470" y="92557"/>
                  </a:lnTo>
                  <a:lnTo>
                    <a:pt x="6708470" y="243382"/>
                  </a:lnTo>
                  <a:lnTo>
                    <a:pt x="6747675" y="243382"/>
                  </a:lnTo>
                  <a:lnTo>
                    <a:pt x="6747675" y="0"/>
                  </a:lnTo>
                  <a:close/>
                </a:path>
                <a:path w="6874509" h="897254">
                  <a:moveTo>
                    <a:pt x="6873976" y="214337"/>
                  </a:moveTo>
                  <a:lnTo>
                    <a:pt x="6871246" y="207987"/>
                  </a:lnTo>
                  <a:lnTo>
                    <a:pt x="6860362" y="197104"/>
                  </a:lnTo>
                  <a:lnTo>
                    <a:pt x="6854012" y="194386"/>
                  </a:lnTo>
                  <a:lnTo>
                    <a:pt x="6839496" y="194386"/>
                  </a:lnTo>
                  <a:lnTo>
                    <a:pt x="6833146" y="197104"/>
                  </a:lnTo>
                  <a:lnTo>
                    <a:pt x="6822249" y="207987"/>
                  </a:lnTo>
                  <a:lnTo>
                    <a:pt x="6819532" y="214337"/>
                  </a:lnTo>
                  <a:lnTo>
                    <a:pt x="6819532" y="228866"/>
                  </a:lnTo>
                  <a:lnTo>
                    <a:pt x="6822249" y="235204"/>
                  </a:lnTo>
                  <a:lnTo>
                    <a:pt x="6827698" y="240665"/>
                  </a:lnTo>
                  <a:lnTo>
                    <a:pt x="6833146" y="246113"/>
                  </a:lnTo>
                  <a:lnTo>
                    <a:pt x="6839496" y="248818"/>
                  </a:lnTo>
                  <a:lnTo>
                    <a:pt x="6854012" y="248818"/>
                  </a:lnTo>
                  <a:lnTo>
                    <a:pt x="6860362" y="246113"/>
                  </a:lnTo>
                  <a:lnTo>
                    <a:pt x="6871246" y="235204"/>
                  </a:lnTo>
                  <a:lnTo>
                    <a:pt x="6873976" y="228866"/>
                  </a:lnTo>
                  <a:lnTo>
                    <a:pt x="6873976" y="2143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368869" y="4134722"/>
              <a:ext cx="239584" cy="237940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781024" y="4134722"/>
              <a:ext cx="239584" cy="237940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2045627" y="4140079"/>
              <a:ext cx="470534" cy="286385"/>
            </a:xfrm>
            <a:custGeom>
              <a:avLst/>
              <a:gdLst/>
              <a:ahLst/>
              <a:cxnLst/>
              <a:rect l="l" t="t" r="r" b="b"/>
              <a:pathLst>
                <a:path w="470535" h="286385">
                  <a:moveTo>
                    <a:pt x="243928" y="190119"/>
                  </a:moveTo>
                  <a:lnTo>
                    <a:pt x="210172" y="190119"/>
                  </a:lnTo>
                  <a:lnTo>
                    <a:pt x="210172" y="36017"/>
                  </a:lnTo>
                  <a:lnTo>
                    <a:pt x="210172" y="88"/>
                  </a:lnTo>
                  <a:lnTo>
                    <a:pt x="170967" y="88"/>
                  </a:lnTo>
                  <a:lnTo>
                    <a:pt x="170967" y="36017"/>
                  </a:lnTo>
                  <a:lnTo>
                    <a:pt x="170967" y="190119"/>
                  </a:lnTo>
                  <a:lnTo>
                    <a:pt x="63157" y="190119"/>
                  </a:lnTo>
                  <a:lnTo>
                    <a:pt x="75069" y="176809"/>
                  </a:lnTo>
                  <a:lnTo>
                    <a:pt x="83578" y="160858"/>
                  </a:lnTo>
                  <a:lnTo>
                    <a:pt x="88684" y="142240"/>
                  </a:lnTo>
                  <a:lnTo>
                    <a:pt x="90385" y="120967"/>
                  </a:lnTo>
                  <a:lnTo>
                    <a:pt x="90385" y="36017"/>
                  </a:lnTo>
                  <a:lnTo>
                    <a:pt x="170967" y="36017"/>
                  </a:lnTo>
                  <a:lnTo>
                    <a:pt x="170967" y="88"/>
                  </a:lnTo>
                  <a:lnTo>
                    <a:pt x="51181" y="88"/>
                  </a:lnTo>
                  <a:lnTo>
                    <a:pt x="51181" y="100825"/>
                  </a:lnTo>
                  <a:lnTo>
                    <a:pt x="50609" y="119875"/>
                  </a:lnTo>
                  <a:lnTo>
                    <a:pt x="41922" y="160705"/>
                  </a:lnTo>
                  <a:lnTo>
                    <a:pt x="13233" y="188074"/>
                  </a:lnTo>
                  <a:lnTo>
                    <a:pt x="0" y="190119"/>
                  </a:lnTo>
                  <a:lnTo>
                    <a:pt x="0" y="285940"/>
                  </a:lnTo>
                  <a:lnTo>
                    <a:pt x="35941" y="285940"/>
                  </a:lnTo>
                  <a:lnTo>
                    <a:pt x="35941" y="226060"/>
                  </a:lnTo>
                  <a:lnTo>
                    <a:pt x="208000" y="226060"/>
                  </a:lnTo>
                  <a:lnTo>
                    <a:pt x="208000" y="285940"/>
                  </a:lnTo>
                  <a:lnTo>
                    <a:pt x="243928" y="285940"/>
                  </a:lnTo>
                  <a:lnTo>
                    <a:pt x="243928" y="226060"/>
                  </a:lnTo>
                  <a:lnTo>
                    <a:pt x="243928" y="190119"/>
                  </a:lnTo>
                  <a:close/>
                </a:path>
                <a:path w="470535" h="286385">
                  <a:moveTo>
                    <a:pt x="470433" y="0"/>
                  </a:moveTo>
                  <a:lnTo>
                    <a:pt x="431228" y="0"/>
                  </a:lnTo>
                  <a:lnTo>
                    <a:pt x="431228" y="92710"/>
                  </a:lnTo>
                  <a:lnTo>
                    <a:pt x="324510" y="92710"/>
                  </a:lnTo>
                  <a:lnTo>
                    <a:pt x="324510" y="0"/>
                  </a:lnTo>
                  <a:lnTo>
                    <a:pt x="285305" y="0"/>
                  </a:lnTo>
                  <a:lnTo>
                    <a:pt x="285305" y="92710"/>
                  </a:lnTo>
                  <a:lnTo>
                    <a:pt x="285305" y="128270"/>
                  </a:lnTo>
                  <a:lnTo>
                    <a:pt x="285305" y="226060"/>
                  </a:lnTo>
                  <a:lnTo>
                    <a:pt x="324510" y="226060"/>
                  </a:lnTo>
                  <a:lnTo>
                    <a:pt x="324510" y="128270"/>
                  </a:lnTo>
                  <a:lnTo>
                    <a:pt x="431228" y="128270"/>
                  </a:lnTo>
                  <a:lnTo>
                    <a:pt x="431228" y="226060"/>
                  </a:lnTo>
                  <a:lnTo>
                    <a:pt x="470433" y="226060"/>
                  </a:lnTo>
                  <a:lnTo>
                    <a:pt x="470433" y="128270"/>
                  </a:lnTo>
                  <a:lnTo>
                    <a:pt x="470433" y="92710"/>
                  </a:lnTo>
                  <a:lnTo>
                    <a:pt x="47043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575963" y="4134722"/>
              <a:ext cx="239584" cy="237940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875430" y="4140156"/>
              <a:ext cx="174235" cy="225961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3109538" y="4134711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38" y="199826"/>
                  </a:lnTo>
                  <a:lnTo>
                    <a:pt x="57987" y="178874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10">
                  <a:moveTo>
                    <a:pt x="91038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0"/>
                  </a:lnTo>
                  <a:lnTo>
                    <a:pt x="162669" y="229299"/>
                  </a:lnTo>
                  <a:lnTo>
                    <a:pt x="181148" y="218494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38" y="199826"/>
                  </a:lnTo>
                  <a:close/>
                </a:path>
                <a:path w="226695" h="359410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66" y="70170"/>
                  </a:lnTo>
                  <a:lnTo>
                    <a:pt x="180577" y="84532"/>
                  </a:lnTo>
                  <a:lnTo>
                    <a:pt x="180642" y="84667"/>
                  </a:lnTo>
                  <a:lnTo>
                    <a:pt x="184751" y="100901"/>
                  </a:lnTo>
                  <a:lnTo>
                    <a:pt x="184828" y="101206"/>
                  </a:lnTo>
                  <a:lnTo>
                    <a:pt x="186183" y="119242"/>
                  </a:lnTo>
                  <a:lnTo>
                    <a:pt x="186224" y="119786"/>
                  </a:lnTo>
                  <a:lnTo>
                    <a:pt x="184986" y="136244"/>
                  </a:lnTo>
                  <a:lnTo>
                    <a:pt x="166078" y="178874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6" y="185177"/>
                  </a:lnTo>
                  <a:lnTo>
                    <a:pt x="219160" y="165184"/>
                  </a:lnTo>
                  <a:lnTo>
                    <a:pt x="224670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5" h="359410">
                  <a:moveTo>
                    <a:pt x="116520" y="0"/>
                  </a:moveTo>
                  <a:lnTo>
                    <a:pt x="93928" y="2314"/>
                  </a:lnTo>
                  <a:lnTo>
                    <a:pt x="73510" y="9257"/>
                  </a:lnTo>
                  <a:lnTo>
                    <a:pt x="55268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381782" y="4134722"/>
              <a:ext cx="216160" cy="237929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3631700" y="4122743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39" h="259714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959471" y="4134722"/>
              <a:ext cx="216160" cy="237929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4235513" y="4140079"/>
              <a:ext cx="444500" cy="226060"/>
            </a:xfrm>
            <a:custGeom>
              <a:avLst/>
              <a:gdLst/>
              <a:ahLst/>
              <a:cxnLst/>
              <a:rect l="l" t="t" r="r" b="b"/>
              <a:pathLst>
                <a:path w="444500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  <a:path w="444500" h="226060">
                  <a:moveTo>
                    <a:pt x="444309" y="0"/>
                  </a:moveTo>
                  <a:lnTo>
                    <a:pt x="405104" y="0"/>
                  </a:lnTo>
                  <a:lnTo>
                    <a:pt x="405104" y="92710"/>
                  </a:lnTo>
                  <a:lnTo>
                    <a:pt x="298386" y="92710"/>
                  </a:lnTo>
                  <a:lnTo>
                    <a:pt x="298386" y="0"/>
                  </a:lnTo>
                  <a:lnTo>
                    <a:pt x="259181" y="0"/>
                  </a:lnTo>
                  <a:lnTo>
                    <a:pt x="259181" y="92710"/>
                  </a:lnTo>
                  <a:lnTo>
                    <a:pt x="259181" y="128270"/>
                  </a:lnTo>
                  <a:lnTo>
                    <a:pt x="259181" y="226060"/>
                  </a:lnTo>
                  <a:lnTo>
                    <a:pt x="298386" y="226060"/>
                  </a:lnTo>
                  <a:lnTo>
                    <a:pt x="298386" y="128270"/>
                  </a:lnTo>
                  <a:lnTo>
                    <a:pt x="405104" y="128270"/>
                  </a:lnTo>
                  <a:lnTo>
                    <a:pt x="405104" y="226060"/>
                  </a:lnTo>
                  <a:lnTo>
                    <a:pt x="444309" y="226060"/>
                  </a:lnTo>
                  <a:lnTo>
                    <a:pt x="444309" y="128270"/>
                  </a:lnTo>
                  <a:lnTo>
                    <a:pt x="444309" y="92710"/>
                  </a:lnTo>
                  <a:lnTo>
                    <a:pt x="44430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739709" y="4134722"/>
              <a:ext cx="239584" cy="237940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5156230" y="4232719"/>
              <a:ext cx="359410" cy="34925"/>
            </a:xfrm>
            <a:custGeom>
              <a:avLst/>
              <a:gdLst/>
              <a:ahLst/>
              <a:cxnLst/>
              <a:rect l="l" t="t" r="r" b="b"/>
              <a:pathLst>
                <a:path w="359410" h="34925">
                  <a:moveTo>
                    <a:pt x="359360" y="0"/>
                  </a:moveTo>
                  <a:lnTo>
                    <a:pt x="0" y="0"/>
                  </a:lnTo>
                  <a:lnTo>
                    <a:pt x="0" y="34847"/>
                  </a:lnTo>
                  <a:lnTo>
                    <a:pt x="359360" y="34847"/>
                  </a:lnTo>
                  <a:lnTo>
                    <a:pt x="3593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301342" y="4793550"/>
              <a:ext cx="166612" cy="225961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008419" y="4788105"/>
              <a:ext cx="239584" cy="237940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27848" y="4788115"/>
              <a:ext cx="216160" cy="237929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1803882" y="4793455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2063068" y="4793550"/>
              <a:ext cx="165513" cy="225961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2372868" y="4692820"/>
              <a:ext cx="561975" cy="333375"/>
            </a:xfrm>
            <a:custGeom>
              <a:avLst/>
              <a:gdLst/>
              <a:ahLst/>
              <a:cxnLst/>
              <a:rect l="l" t="t" r="r" b="b"/>
              <a:pathLst>
                <a:path w="561975" h="333375">
                  <a:moveTo>
                    <a:pt x="320154" y="326694"/>
                  </a:moveTo>
                  <a:lnTo>
                    <a:pt x="212344" y="205282"/>
                  </a:lnTo>
                  <a:lnTo>
                    <a:pt x="310349" y="100736"/>
                  </a:lnTo>
                  <a:lnTo>
                    <a:pt x="264617" y="100736"/>
                  </a:lnTo>
                  <a:lnTo>
                    <a:pt x="179679" y="193294"/>
                  </a:lnTo>
                  <a:lnTo>
                    <a:pt x="179679" y="100736"/>
                  </a:lnTo>
                  <a:lnTo>
                    <a:pt x="140474" y="100736"/>
                  </a:lnTo>
                  <a:lnTo>
                    <a:pt x="140474" y="193294"/>
                  </a:lnTo>
                  <a:lnTo>
                    <a:pt x="55537" y="100736"/>
                  </a:lnTo>
                  <a:lnTo>
                    <a:pt x="9791" y="100736"/>
                  </a:lnTo>
                  <a:lnTo>
                    <a:pt x="107810" y="205282"/>
                  </a:lnTo>
                  <a:lnTo>
                    <a:pt x="0" y="326694"/>
                  </a:lnTo>
                  <a:lnTo>
                    <a:pt x="48996" y="326694"/>
                  </a:lnTo>
                  <a:lnTo>
                    <a:pt x="132854" y="231406"/>
                  </a:lnTo>
                  <a:lnTo>
                    <a:pt x="140474" y="239039"/>
                  </a:lnTo>
                  <a:lnTo>
                    <a:pt x="140474" y="326694"/>
                  </a:lnTo>
                  <a:lnTo>
                    <a:pt x="179679" y="326694"/>
                  </a:lnTo>
                  <a:lnTo>
                    <a:pt x="179679" y="239039"/>
                  </a:lnTo>
                  <a:lnTo>
                    <a:pt x="187299" y="231406"/>
                  </a:lnTo>
                  <a:lnTo>
                    <a:pt x="271145" y="326694"/>
                  </a:lnTo>
                  <a:lnTo>
                    <a:pt x="320154" y="326694"/>
                  </a:lnTo>
                  <a:close/>
                </a:path>
                <a:path w="561975" h="333375">
                  <a:moveTo>
                    <a:pt x="436664" y="19977"/>
                  </a:moveTo>
                  <a:lnTo>
                    <a:pt x="433946" y="13614"/>
                  </a:lnTo>
                  <a:lnTo>
                    <a:pt x="423049" y="2730"/>
                  </a:lnTo>
                  <a:lnTo>
                    <a:pt x="416699" y="0"/>
                  </a:lnTo>
                  <a:lnTo>
                    <a:pt x="402170" y="0"/>
                  </a:lnTo>
                  <a:lnTo>
                    <a:pt x="395820" y="2730"/>
                  </a:lnTo>
                  <a:lnTo>
                    <a:pt x="384949" y="13614"/>
                  </a:lnTo>
                  <a:lnTo>
                    <a:pt x="382219" y="19977"/>
                  </a:lnTo>
                  <a:lnTo>
                    <a:pt x="382219" y="34493"/>
                  </a:lnTo>
                  <a:lnTo>
                    <a:pt x="384949" y="40843"/>
                  </a:lnTo>
                  <a:lnTo>
                    <a:pt x="395820" y="51739"/>
                  </a:lnTo>
                  <a:lnTo>
                    <a:pt x="402170" y="54457"/>
                  </a:lnTo>
                  <a:lnTo>
                    <a:pt x="416699" y="54457"/>
                  </a:lnTo>
                  <a:lnTo>
                    <a:pt x="423049" y="51739"/>
                  </a:lnTo>
                  <a:lnTo>
                    <a:pt x="433946" y="40843"/>
                  </a:lnTo>
                  <a:lnTo>
                    <a:pt x="436664" y="34493"/>
                  </a:lnTo>
                  <a:lnTo>
                    <a:pt x="436664" y="19977"/>
                  </a:lnTo>
                  <a:close/>
                </a:path>
                <a:path w="561975" h="333375">
                  <a:moveTo>
                    <a:pt x="531406" y="19977"/>
                  </a:moveTo>
                  <a:lnTo>
                    <a:pt x="528675" y="13614"/>
                  </a:lnTo>
                  <a:lnTo>
                    <a:pt x="517791" y="2730"/>
                  </a:lnTo>
                  <a:lnTo>
                    <a:pt x="511441" y="0"/>
                  </a:lnTo>
                  <a:lnTo>
                    <a:pt x="496912" y="0"/>
                  </a:lnTo>
                  <a:lnTo>
                    <a:pt x="490575" y="2730"/>
                  </a:lnTo>
                  <a:lnTo>
                    <a:pt x="479679" y="13614"/>
                  </a:lnTo>
                  <a:lnTo>
                    <a:pt x="476961" y="19977"/>
                  </a:lnTo>
                  <a:lnTo>
                    <a:pt x="476961" y="34493"/>
                  </a:lnTo>
                  <a:lnTo>
                    <a:pt x="479679" y="40843"/>
                  </a:lnTo>
                  <a:lnTo>
                    <a:pt x="490575" y="51739"/>
                  </a:lnTo>
                  <a:lnTo>
                    <a:pt x="496912" y="54457"/>
                  </a:lnTo>
                  <a:lnTo>
                    <a:pt x="511441" y="54457"/>
                  </a:lnTo>
                  <a:lnTo>
                    <a:pt x="517791" y="51739"/>
                  </a:lnTo>
                  <a:lnTo>
                    <a:pt x="528675" y="40843"/>
                  </a:lnTo>
                  <a:lnTo>
                    <a:pt x="531406" y="34493"/>
                  </a:lnTo>
                  <a:lnTo>
                    <a:pt x="531406" y="19977"/>
                  </a:lnTo>
                  <a:close/>
                </a:path>
                <a:path w="561975" h="333375">
                  <a:moveTo>
                    <a:pt x="561898" y="221615"/>
                  </a:moveTo>
                  <a:lnTo>
                    <a:pt x="561187" y="196697"/>
                  </a:lnTo>
                  <a:lnTo>
                    <a:pt x="559879" y="188937"/>
                  </a:lnTo>
                  <a:lnTo>
                    <a:pt x="557403" y="174244"/>
                  </a:lnTo>
                  <a:lnTo>
                    <a:pt x="550570" y="154228"/>
                  </a:lnTo>
                  <a:lnTo>
                    <a:pt x="540664" y="136677"/>
                  </a:lnTo>
                  <a:lnTo>
                    <a:pt x="534822" y="130136"/>
                  </a:lnTo>
                  <a:lnTo>
                    <a:pt x="524497" y="118567"/>
                  </a:lnTo>
                  <a:lnTo>
                    <a:pt x="521601" y="116662"/>
                  </a:lnTo>
                  <a:lnTo>
                    <a:pt x="521601" y="188937"/>
                  </a:lnTo>
                  <a:lnTo>
                    <a:pt x="388747" y="188937"/>
                  </a:lnTo>
                  <a:lnTo>
                    <a:pt x="411886" y="146748"/>
                  </a:lnTo>
                  <a:lnTo>
                    <a:pt x="455180" y="130136"/>
                  </a:lnTo>
                  <a:lnTo>
                    <a:pt x="467664" y="131178"/>
                  </a:lnTo>
                  <a:lnTo>
                    <a:pt x="467398" y="131178"/>
                  </a:lnTo>
                  <a:lnTo>
                    <a:pt x="478510" y="134162"/>
                  </a:lnTo>
                  <a:lnTo>
                    <a:pt x="513372" y="164922"/>
                  </a:lnTo>
                  <a:lnTo>
                    <a:pt x="521601" y="188937"/>
                  </a:lnTo>
                  <a:lnTo>
                    <a:pt x="521601" y="116662"/>
                  </a:lnTo>
                  <a:lnTo>
                    <a:pt x="504863" y="105638"/>
                  </a:lnTo>
                  <a:lnTo>
                    <a:pt x="481749" y="97891"/>
                  </a:lnTo>
                  <a:lnTo>
                    <a:pt x="455180" y="95300"/>
                  </a:lnTo>
                  <a:lnTo>
                    <a:pt x="431393" y="97421"/>
                  </a:lnTo>
                  <a:lnTo>
                    <a:pt x="391363" y="114439"/>
                  </a:lnTo>
                  <a:lnTo>
                    <a:pt x="362038" y="147447"/>
                  </a:lnTo>
                  <a:lnTo>
                    <a:pt x="347065" y="190322"/>
                  </a:lnTo>
                  <a:lnTo>
                    <a:pt x="345186" y="215074"/>
                  </a:lnTo>
                  <a:lnTo>
                    <a:pt x="347268" y="242443"/>
                  </a:lnTo>
                  <a:lnTo>
                    <a:pt x="363880" y="286550"/>
                  </a:lnTo>
                  <a:lnTo>
                    <a:pt x="395795" y="316382"/>
                  </a:lnTo>
                  <a:lnTo>
                    <a:pt x="435279" y="331355"/>
                  </a:lnTo>
                  <a:lnTo>
                    <a:pt x="457365" y="333235"/>
                  </a:lnTo>
                  <a:lnTo>
                    <a:pt x="478790" y="331495"/>
                  </a:lnTo>
                  <a:lnTo>
                    <a:pt x="498462" y="326288"/>
                  </a:lnTo>
                  <a:lnTo>
                    <a:pt x="516356" y="317614"/>
                  </a:lnTo>
                  <a:lnTo>
                    <a:pt x="532498" y="305460"/>
                  </a:lnTo>
                  <a:lnTo>
                    <a:pt x="539635" y="298386"/>
                  </a:lnTo>
                  <a:lnTo>
                    <a:pt x="540359" y="297675"/>
                  </a:lnTo>
                  <a:lnTo>
                    <a:pt x="547598" y="288988"/>
                  </a:lnTo>
                  <a:lnTo>
                    <a:pt x="554240" y="279438"/>
                  </a:lnTo>
                  <a:lnTo>
                    <a:pt x="560260" y="268986"/>
                  </a:lnTo>
                  <a:lnTo>
                    <a:pt x="527596" y="251028"/>
                  </a:lnTo>
                  <a:lnTo>
                    <a:pt x="523062" y="259702"/>
                  </a:lnTo>
                  <a:lnTo>
                    <a:pt x="517652" y="267766"/>
                  </a:lnTo>
                  <a:lnTo>
                    <a:pt x="483349" y="294309"/>
                  </a:lnTo>
                  <a:lnTo>
                    <a:pt x="457898" y="298386"/>
                  </a:lnTo>
                  <a:lnTo>
                    <a:pt x="443255" y="297053"/>
                  </a:lnTo>
                  <a:lnTo>
                    <a:pt x="406717" y="277152"/>
                  </a:lnTo>
                  <a:lnTo>
                    <a:pt x="387007" y="237947"/>
                  </a:lnTo>
                  <a:lnTo>
                    <a:pt x="385483" y="221615"/>
                  </a:lnTo>
                  <a:lnTo>
                    <a:pt x="561898" y="2216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980495" y="4788105"/>
              <a:ext cx="192748" cy="237940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3200463" y="4793925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422618" y="4793550"/>
              <a:ext cx="190570" cy="225961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3638224" y="4788105"/>
              <a:ext cx="239584" cy="237940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4064546" y="4793455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15" y="0"/>
                  </a:moveTo>
                  <a:lnTo>
                    <a:pt x="145910" y="0"/>
                  </a:lnTo>
                  <a:lnTo>
                    <a:pt x="145910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10" y="128270"/>
                  </a:lnTo>
                  <a:lnTo>
                    <a:pt x="145910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309554" y="4788105"/>
              <a:ext cx="226516" cy="237929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4610110" y="4793550"/>
              <a:ext cx="190570" cy="225961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825727" y="4788105"/>
              <a:ext cx="226516" cy="237929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112127" y="4788115"/>
              <a:ext cx="184036" cy="237929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356056" y="4793550"/>
              <a:ext cx="231951" cy="225961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662047" y="4793550"/>
              <a:ext cx="174235" cy="225961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5882009" y="4788105"/>
              <a:ext cx="226516" cy="237929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6182563" y="4788109"/>
              <a:ext cx="523875" cy="238125"/>
            </a:xfrm>
            <a:custGeom>
              <a:avLst/>
              <a:gdLst/>
              <a:ahLst/>
              <a:cxnLst/>
              <a:rect l="l" t="t" r="r" b="b"/>
              <a:pathLst>
                <a:path w="523875" h="238125">
                  <a:moveTo>
                    <a:pt x="315798" y="119240"/>
                  </a:moveTo>
                  <a:lnTo>
                    <a:pt x="313690" y="94500"/>
                  </a:lnTo>
                  <a:lnTo>
                    <a:pt x="307352" y="72009"/>
                  </a:lnTo>
                  <a:lnTo>
                    <a:pt x="296811" y="51752"/>
                  </a:lnTo>
                  <a:lnTo>
                    <a:pt x="282930" y="34836"/>
                  </a:lnTo>
                  <a:lnTo>
                    <a:pt x="282041" y="33743"/>
                  </a:lnTo>
                  <a:lnTo>
                    <a:pt x="275501" y="28397"/>
                  </a:lnTo>
                  <a:lnTo>
                    <a:pt x="275501" y="119240"/>
                  </a:lnTo>
                  <a:lnTo>
                    <a:pt x="274040" y="137795"/>
                  </a:lnTo>
                  <a:lnTo>
                    <a:pt x="252095" y="180771"/>
                  </a:lnTo>
                  <a:lnTo>
                    <a:pt x="211582" y="201701"/>
                  </a:lnTo>
                  <a:lnTo>
                    <a:pt x="196011" y="203085"/>
                  </a:lnTo>
                  <a:lnTo>
                    <a:pt x="180530" y="201701"/>
                  </a:lnTo>
                  <a:lnTo>
                    <a:pt x="141020" y="181038"/>
                  </a:lnTo>
                  <a:lnTo>
                    <a:pt x="119583" y="138010"/>
                  </a:lnTo>
                  <a:lnTo>
                    <a:pt x="118148" y="119240"/>
                  </a:lnTo>
                  <a:lnTo>
                    <a:pt x="119557" y="100672"/>
                  </a:lnTo>
                  <a:lnTo>
                    <a:pt x="140741" y="57429"/>
                  </a:lnTo>
                  <a:lnTo>
                    <a:pt x="180301" y="36258"/>
                  </a:lnTo>
                  <a:lnTo>
                    <a:pt x="196011" y="34836"/>
                  </a:lnTo>
                  <a:lnTo>
                    <a:pt x="211988" y="36258"/>
                  </a:lnTo>
                  <a:lnTo>
                    <a:pt x="252361" y="57429"/>
                  </a:lnTo>
                  <a:lnTo>
                    <a:pt x="274053" y="100672"/>
                  </a:lnTo>
                  <a:lnTo>
                    <a:pt x="275501" y="119240"/>
                  </a:lnTo>
                  <a:lnTo>
                    <a:pt x="275501" y="28397"/>
                  </a:lnTo>
                  <a:lnTo>
                    <a:pt x="263994" y="18986"/>
                  </a:lnTo>
                  <a:lnTo>
                    <a:pt x="243649" y="8432"/>
                  </a:lnTo>
                  <a:lnTo>
                    <a:pt x="220992" y="2108"/>
                  </a:lnTo>
                  <a:lnTo>
                    <a:pt x="196011" y="0"/>
                  </a:lnTo>
                  <a:lnTo>
                    <a:pt x="170662" y="2108"/>
                  </a:lnTo>
                  <a:lnTo>
                    <a:pt x="127914" y="18986"/>
                  </a:lnTo>
                  <a:lnTo>
                    <a:pt x="99225" y="47574"/>
                  </a:lnTo>
                  <a:lnTo>
                    <a:pt x="80035" y="97993"/>
                  </a:lnTo>
                  <a:lnTo>
                    <a:pt x="39204" y="97993"/>
                  </a:lnTo>
                  <a:lnTo>
                    <a:pt x="39204" y="5435"/>
                  </a:lnTo>
                  <a:lnTo>
                    <a:pt x="0" y="5435"/>
                  </a:lnTo>
                  <a:lnTo>
                    <a:pt x="0" y="231394"/>
                  </a:lnTo>
                  <a:lnTo>
                    <a:pt x="39204" y="231394"/>
                  </a:lnTo>
                  <a:lnTo>
                    <a:pt x="39204" y="133946"/>
                  </a:lnTo>
                  <a:lnTo>
                    <a:pt x="77863" y="133946"/>
                  </a:lnTo>
                  <a:lnTo>
                    <a:pt x="93179" y="181419"/>
                  </a:lnTo>
                  <a:lnTo>
                    <a:pt x="121386" y="214045"/>
                  </a:lnTo>
                  <a:lnTo>
                    <a:pt x="167944" y="235280"/>
                  </a:lnTo>
                  <a:lnTo>
                    <a:pt x="196011" y="237934"/>
                  </a:lnTo>
                  <a:lnTo>
                    <a:pt x="220764" y="235826"/>
                  </a:lnTo>
                  <a:lnTo>
                    <a:pt x="243306" y="229501"/>
                  </a:lnTo>
                  <a:lnTo>
                    <a:pt x="263639" y="218948"/>
                  </a:lnTo>
                  <a:lnTo>
                    <a:pt x="281762" y="204190"/>
                  </a:lnTo>
                  <a:lnTo>
                    <a:pt x="282676" y="203085"/>
                  </a:lnTo>
                  <a:lnTo>
                    <a:pt x="296659" y="186207"/>
                  </a:lnTo>
                  <a:lnTo>
                    <a:pt x="307289" y="166065"/>
                  </a:lnTo>
                  <a:lnTo>
                    <a:pt x="313664" y="143738"/>
                  </a:lnTo>
                  <a:lnTo>
                    <a:pt x="315798" y="119240"/>
                  </a:lnTo>
                  <a:close/>
                </a:path>
                <a:path w="523875" h="238125">
                  <a:moveTo>
                    <a:pt x="523786" y="5816"/>
                  </a:moveTo>
                  <a:lnTo>
                    <a:pt x="343014" y="5816"/>
                  </a:lnTo>
                  <a:lnTo>
                    <a:pt x="343014" y="41376"/>
                  </a:lnTo>
                  <a:lnTo>
                    <a:pt x="413791" y="41376"/>
                  </a:lnTo>
                  <a:lnTo>
                    <a:pt x="413791" y="231876"/>
                  </a:lnTo>
                  <a:lnTo>
                    <a:pt x="452996" y="231876"/>
                  </a:lnTo>
                  <a:lnTo>
                    <a:pt x="452996" y="41376"/>
                  </a:lnTo>
                  <a:lnTo>
                    <a:pt x="523786" y="41376"/>
                  </a:lnTo>
                  <a:lnTo>
                    <a:pt x="523786" y="58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08419" y="5441488"/>
              <a:ext cx="184036" cy="237929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238182" y="5441488"/>
              <a:ext cx="226516" cy="237929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1665592" y="5446832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15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910611" y="5441488"/>
              <a:ext cx="216160" cy="237929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2186666" y="5429499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2440375" y="5441488"/>
              <a:ext cx="192748" cy="2379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693017" y="5446923"/>
              <a:ext cx="190570" cy="225961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2922790" y="5441478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4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38" y="199826"/>
                  </a:lnTo>
                  <a:lnTo>
                    <a:pt x="57987" y="178874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4" h="359410">
                  <a:moveTo>
                    <a:pt x="91038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0"/>
                  </a:lnTo>
                  <a:lnTo>
                    <a:pt x="162669" y="229299"/>
                  </a:lnTo>
                  <a:lnTo>
                    <a:pt x="181148" y="218494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38" y="199826"/>
                  </a:lnTo>
                  <a:close/>
                </a:path>
                <a:path w="226694" h="359410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66" y="70170"/>
                  </a:lnTo>
                  <a:lnTo>
                    <a:pt x="180577" y="84532"/>
                  </a:lnTo>
                  <a:lnTo>
                    <a:pt x="180642" y="84667"/>
                  </a:lnTo>
                  <a:lnTo>
                    <a:pt x="184751" y="100901"/>
                  </a:lnTo>
                  <a:lnTo>
                    <a:pt x="184828" y="101206"/>
                  </a:lnTo>
                  <a:lnTo>
                    <a:pt x="186183" y="119242"/>
                  </a:lnTo>
                  <a:lnTo>
                    <a:pt x="186224" y="119786"/>
                  </a:lnTo>
                  <a:lnTo>
                    <a:pt x="184986" y="136244"/>
                  </a:lnTo>
                  <a:lnTo>
                    <a:pt x="166078" y="178874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6" y="185177"/>
                  </a:lnTo>
                  <a:lnTo>
                    <a:pt x="219160" y="165184"/>
                  </a:lnTo>
                  <a:lnTo>
                    <a:pt x="224670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4" h="359410">
                  <a:moveTo>
                    <a:pt x="116520" y="0"/>
                  </a:moveTo>
                  <a:lnTo>
                    <a:pt x="93928" y="2314"/>
                  </a:lnTo>
                  <a:lnTo>
                    <a:pt x="73510" y="9257"/>
                  </a:lnTo>
                  <a:lnTo>
                    <a:pt x="55268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195033" y="5441488"/>
              <a:ext cx="216160" cy="237929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3471087" y="5446832"/>
              <a:ext cx="444500" cy="226060"/>
            </a:xfrm>
            <a:custGeom>
              <a:avLst/>
              <a:gdLst/>
              <a:ahLst/>
              <a:cxnLst/>
              <a:rect l="l" t="t" r="r" b="b"/>
              <a:pathLst>
                <a:path w="444500" h="226060">
                  <a:moveTo>
                    <a:pt x="185115" y="0"/>
                  </a:moveTo>
                  <a:lnTo>
                    <a:pt x="145910" y="0"/>
                  </a:lnTo>
                  <a:lnTo>
                    <a:pt x="145910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10" y="128270"/>
                  </a:lnTo>
                  <a:lnTo>
                    <a:pt x="145910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  <a:path w="444500" h="226060">
                  <a:moveTo>
                    <a:pt x="444296" y="0"/>
                  </a:moveTo>
                  <a:lnTo>
                    <a:pt x="405091" y="0"/>
                  </a:lnTo>
                  <a:lnTo>
                    <a:pt x="405091" y="92710"/>
                  </a:lnTo>
                  <a:lnTo>
                    <a:pt x="298373" y="92710"/>
                  </a:lnTo>
                  <a:lnTo>
                    <a:pt x="298373" y="0"/>
                  </a:lnTo>
                  <a:lnTo>
                    <a:pt x="259168" y="0"/>
                  </a:lnTo>
                  <a:lnTo>
                    <a:pt x="259168" y="92710"/>
                  </a:lnTo>
                  <a:lnTo>
                    <a:pt x="259168" y="128270"/>
                  </a:lnTo>
                  <a:lnTo>
                    <a:pt x="259168" y="226060"/>
                  </a:lnTo>
                  <a:lnTo>
                    <a:pt x="298373" y="226060"/>
                  </a:lnTo>
                  <a:lnTo>
                    <a:pt x="298373" y="128270"/>
                  </a:lnTo>
                  <a:lnTo>
                    <a:pt x="405091" y="128270"/>
                  </a:lnTo>
                  <a:lnTo>
                    <a:pt x="405091" y="226060"/>
                  </a:lnTo>
                  <a:lnTo>
                    <a:pt x="444296" y="226060"/>
                  </a:lnTo>
                  <a:lnTo>
                    <a:pt x="444296" y="128270"/>
                  </a:lnTo>
                  <a:lnTo>
                    <a:pt x="444296" y="92710"/>
                  </a:lnTo>
                  <a:lnTo>
                    <a:pt x="4442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975282" y="5441488"/>
              <a:ext cx="239584" cy="237940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260571" y="5441488"/>
              <a:ext cx="192748" cy="237940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4480534" y="5447302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4702694" y="5446923"/>
              <a:ext cx="165513" cy="225961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4918311" y="562389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10">
                  <a:moveTo>
                    <a:pt x="34480" y="0"/>
                  </a:moveTo>
                  <a:lnTo>
                    <a:pt x="19957" y="0"/>
                  </a:lnTo>
                  <a:lnTo>
                    <a:pt x="13612" y="2722"/>
                  </a:lnTo>
                  <a:lnTo>
                    <a:pt x="2711" y="13612"/>
                  </a:lnTo>
                  <a:lnTo>
                    <a:pt x="0" y="19957"/>
                  </a:lnTo>
                  <a:lnTo>
                    <a:pt x="0" y="34491"/>
                  </a:lnTo>
                  <a:lnTo>
                    <a:pt x="2711" y="40825"/>
                  </a:lnTo>
                  <a:lnTo>
                    <a:pt x="8167" y="46281"/>
                  </a:lnTo>
                  <a:lnTo>
                    <a:pt x="13612" y="51726"/>
                  </a:lnTo>
                  <a:lnTo>
                    <a:pt x="19957" y="54438"/>
                  </a:lnTo>
                  <a:lnTo>
                    <a:pt x="34480" y="54438"/>
                  </a:lnTo>
                  <a:lnTo>
                    <a:pt x="40825" y="51726"/>
                  </a:lnTo>
                  <a:lnTo>
                    <a:pt x="51715" y="40825"/>
                  </a:lnTo>
                  <a:lnTo>
                    <a:pt x="54448" y="34491"/>
                  </a:lnTo>
                  <a:lnTo>
                    <a:pt x="54448" y="19957"/>
                  </a:lnTo>
                  <a:lnTo>
                    <a:pt x="51715" y="13612"/>
                  </a:lnTo>
                  <a:lnTo>
                    <a:pt x="40825" y="2722"/>
                  </a:lnTo>
                  <a:lnTo>
                    <a:pt x="344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9811219" y="2303594"/>
              <a:ext cx="9120505" cy="6104890"/>
            </a:xfrm>
            <a:custGeom>
              <a:avLst/>
              <a:gdLst/>
              <a:ahLst/>
              <a:cxnLst/>
              <a:rect l="l" t="t" r="r" b="b"/>
              <a:pathLst>
                <a:path w="9120505" h="6104890">
                  <a:moveTo>
                    <a:pt x="9120141" y="0"/>
                  </a:moveTo>
                  <a:lnTo>
                    <a:pt x="0" y="0"/>
                  </a:lnTo>
                  <a:lnTo>
                    <a:pt x="0" y="6104526"/>
                  </a:lnTo>
                  <a:lnTo>
                    <a:pt x="9120141" y="6104526"/>
                  </a:lnTo>
                  <a:lnTo>
                    <a:pt x="91201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0132026" y="2544666"/>
              <a:ext cx="358775" cy="375920"/>
            </a:xfrm>
            <a:custGeom>
              <a:avLst/>
              <a:gdLst/>
              <a:ahLst/>
              <a:cxnLst/>
              <a:rect l="l" t="t" r="r" b="b"/>
              <a:pathLst>
                <a:path w="358775" h="375919">
                  <a:moveTo>
                    <a:pt x="189491" y="0"/>
                  </a:moveTo>
                  <a:lnTo>
                    <a:pt x="150606" y="3386"/>
                  </a:lnTo>
                  <a:lnTo>
                    <a:pt x="82952" y="30475"/>
                  </a:lnTo>
                  <a:lnTo>
                    <a:pt x="30480" y="82845"/>
                  </a:lnTo>
                  <a:lnTo>
                    <a:pt x="3386" y="149683"/>
                  </a:lnTo>
                  <a:lnTo>
                    <a:pt x="0" y="187847"/>
                  </a:lnTo>
                  <a:lnTo>
                    <a:pt x="3370" y="226016"/>
                  </a:lnTo>
                  <a:lnTo>
                    <a:pt x="30329" y="292850"/>
                  </a:lnTo>
                  <a:lnTo>
                    <a:pt x="82529" y="345224"/>
                  </a:lnTo>
                  <a:lnTo>
                    <a:pt x="149770" y="372310"/>
                  </a:lnTo>
                  <a:lnTo>
                    <a:pt x="188392" y="375695"/>
                  </a:lnTo>
                  <a:lnTo>
                    <a:pt x="229297" y="371611"/>
                  </a:lnTo>
                  <a:lnTo>
                    <a:pt x="265439" y="359360"/>
                  </a:lnTo>
                  <a:lnTo>
                    <a:pt x="323435" y="310357"/>
                  </a:lnTo>
                  <a:lnTo>
                    <a:pt x="349567" y="257951"/>
                  </a:lnTo>
                  <a:lnTo>
                    <a:pt x="358282" y="195470"/>
                  </a:lnTo>
                  <a:lnTo>
                    <a:pt x="358282" y="186758"/>
                  </a:lnTo>
                  <a:lnTo>
                    <a:pt x="206915" y="186758"/>
                  </a:lnTo>
                  <a:lnTo>
                    <a:pt x="206915" y="224872"/>
                  </a:lnTo>
                  <a:lnTo>
                    <a:pt x="314723" y="224872"/>
                  </a:lnTo>
                  <a:lnTo>
                    <a:pt x="313392" y="238725"/>
                  </a:lnTo>
                  <a:lnTo>
                    <a:pt x="300022" y="276598"/>
                  </a:lnTo>
                  <a:lnTo>
                    <a:pt x="268520" y="311974"/>
                  </a:lnTo>
                  <a:lnTo>
                    <a:pt x="223309" y="333432"/>
                  </a:lnTo>
                  <a:lnTo>
                    <a:pt x="188936" y="337581"/>
                  </a:lnTo>
                  <a:lnTo>
                    <a:pt x="171161" y="336577"/>
                  </a:lnTo>
                  <a:lnTo>
                    <a:pt x="120069" y="321519"/>
                  </a:lnTo>
                  <a:lnTo>
                    <a:pt x="76321" y="286706"/>
                  </a:lnTo>
                  <a:lnTo>
                    <a:pt x="54253" y="252046"/>
                  </a:lnTo>
                  <a:lnTo>
                    <a:pt x="42811" y="211076"/>
                  </a:lnTo>
                  <a:lnTo>
                    <a:pt x="41380" y="188392"/>
                  </a:lnTo>
                  <a:lnTo>
                    <a:pt x="44000" y="157598"/>
                  </a:lnTo>
                  <a:lnTo>
                    <a:pt x="64961" y="103965"/>
                  </a:lnTo>
                  <a:lnTo>
                    <a:pt x="105697" y="62312"/>
                  </a:lnTo>
                  <a:lnTo>
                    <a:pt x="159063" y="40803"/>
                  </a:lnTo>
                  <a:lnTo>
                    <a:pt x="190036" y="38114"/>
                  </a:lnTo>
                  <a:lnTo>
                    <a:pt x="214533" y="40020"/>
                  </a:lnTo>
                  <a:lnTo>
                    <a:pt x="258639" y="55266"/>
                  </a:lnTo>
                  <a:lnTo>
                    <a:pt x="296069" y="85623"/>
                  </a:lnTo>
                  <a:lnTo>
                    <a:pt x="312545" y="106174"/>
                  </a:lnTo>
                  <a:lnTo>
                    <a:pt x="342481" y="78950"/>
                  </a:lnTo>
                  <a:lnTo>
                    <a:pt x="312165" y="45568"/>
                  </a:lnTo>
                  <a:lnTo>
                    <a:pt x="276056" y="20214"/>
                  </a:lnTo>
                  <a:lnTo>
                    <a:pt x="220523" y="2246"/>
                  </a:lnTo>
                  <a:lnTo>
                    <a:pt x="1894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0554548" y="2682421"/>
              <a:ext cx="350104" cy="237940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0950368" y="2682421"/>
              <a:ext cx="216160" cy="237940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1226464" y="2682421"/>
              <a:ext cx="181858" cy="231406"/>
            </a:xfrm>
            <a:prstGeom prst="rect">
              <a:avLst/>
            </a:prstGeom>
          </p:spPr>
        </p:pic>
        <p:sp>
          <p:nvSpPr>
            <p:cNvPr id="88" name="object 88"/>
            <p:cNvSpPr/>
            <p:nvPr/>
          </p:nvSpPr>
          <p:spPr>
            <a:xfrm>
              <a:off x="11449703" y="2670442"/>
              <a:ext cx="363220" cy="259715"/>
            </a:xfrm>
            <a:custGeom>
              <a:avLst/>
              <a:gdLst/>
              <a:ahLst/>
              <a:cxnLst/>
              <a:rect l="l" t="t" r="r" b="b"/>
              <a:pathLst>
                <a:path w="363220" h="259714">
                  <a:moveTo>
                    <a:pt x="181313" y="0"/>
                  </a:moveTo>
                  <a:lnTo>
                    <a:pt x="110530" y="170968"/>
                  </a:lnTo>
                  <a:lnTo>
                    <a:pt x="43558" y="17423"/>
                  </a:lnTo>
                  <a:lnTo>
                    <a:pt x="0" y="17423"/>
                  </a:lnTo>
                  <a:lnTo>
                    <a:pt x="111075" y="259175"/>
                  </a:lnTo>
                  <a:lnTo>
                    <a:pt x="180769" y="90384"/>
                  </a:lnTo>
                  <a:lnTo>
                    <a:pt x="250463" y="259175"/>
                  </a:lnTo>
                  <a:lnTo>
                    <a:pt x="362627" y="17423"/>
                  </a:lnTo>
                  <a:lnTo>
                    <a:pt x="319068" y="17423"/>
                  </a:lnTo>
                  <a:lnTo>
                    <a:pt x="251552" y="170968"/>
                  </a:lnTo>
                  <a:lnTo>
                    <a:pt x="181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1839534" y="2682421"/>
              <a:ext cx="226516" cy="237940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2122626" y="2682421"/>
              <a:ext cx="156811" cy="237940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2331764" y="2516904"/>
              <a:ext cx="303530" cy="397510"/>
            </a:xfrm>
            <a:custGeom>
              <a:avLst/>
              <a:gdLst/>
              <a:ahLst/>
              <a:cxnLst/>
              <a:rect l="l" t="t" r="r" b="b"/>
              <a:pathLst>
                <a:path w="303529" h="397510">
                  <a:moveTo>
                    <a:pt x="181864" y="256997"/>
                  </a:moveTo>
                  <a:lnTo>
                    <a:pt x="174510" y="207479"/>
                  </a:lnTo>
                  <a:lnTo>
                    <a:pt x="141973" y="173278"/>
                  </a:lnTo>
                  <a:lnTo>
                    <a:pt x="104000" y="165519"/>
                  </a:lnTo>
                  <a:lnTo>
                    <a:pt x="84632" y="167500"/>
                  </a:lnTo>
                  <a:lnTo>
                    <a:pt x="67386" y="173418"/>
                  </a:lnTo>
                  <a:lnTo>
                    <a:pt x="52235" y="183286"/>
                  </a:lnTo>
                  <a:lnTo>
                    <a:pt x="39204" y="197104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396925"/>
                  </a:lnTo>
                  <a:lnTo>
                    <a:pt x="39204" y="396925"/>
                  </a:lnTo>
                  <a:lnTo>
                    <a:pt x="39204" y="278777"/>
                  </a:lnTo>
                  <a:lnTo>
                    <a:pt x="40220" y="259245"/>
                  </a:lnTo>
                  <a:lnTo>
                    <a:pt x="55537" y="217792"/>
                  </a:lnTo>
                  <a:lnTo>
                    <a:pt x="95288" y="200367"/>
                  </a:lnTo>
                  <a:lnTo>
                    <a:pt x="106781" y="201396"/>
                  </a:lnTo>
                  <a:lnTo>
                    <a:pt x="140068" y="233857"/>
                  </a:lnTo>
                  <a:lnTo>
                    <a:pt x="142659" y="258089"/>
                  </a:lnTo>
                  <a:lnTo>
                    <a:pt x="142659" y="396925"/>
                  </a:lnTo>
                  <a:lnTo>
                    <a:pt x="181864" y="396925"/>
                  </a:lnTo>
                  <a:lnTo>
                    <a:pt x="181864" y="256997"/>
                  </a:lnTo>
                  <a:close/>
                </a:path>
                <a:path w="303529" h="397510">
                  <a:moveTo>
                    <a:pt x="295109" y="170967"/>
                  </a:moveTo>
                  <a:lnTo>
                    <a:pt x="255905" y="170967"/>
                  </a:lnTo>
                  <a:lnTo>
                    <a:pt x="255905" y="396925"/>
                  </a:lnTo>
                  <a:lnTo>
                    <a:pt x="295109" y="396925"/>
                  </a:lnTo>
                  <a:lnTo>
                    <a:pt x="295109" y="170967"/>
                  </a:lnTo>
                  <a:close/>
                </a:path>
                <a:path w="303529" h="397510">
                  <a:moveTo>
                    <a:pt x="303237" y="77863"/>
                  </a:moveTo>
                  <a:lnTo>
                    <a:pt x="300520" y="71323"/>
                  </a:lnTo>
                  <a:lnTo>
                    <a:pt x="289623" y="60439"/>
                  </a:lnTo>
                  <a:lnTo>
                    <a:pt x="283133" y="57708"/>
                  </a:lnTo>
                  <a:lnTo>
                    <a:pt x="267843" y="57708"/>
                  </a:lnTo>
                  <a:lnTo>
                    <a:pt x="261353" y="60439"/>
                  </a:lnTo>
                  <a:lnTo>
                    <a:pt x="250469" y="71323"/>
                  </a:lnTo>
                  <a:lnTo>
                    <a:pt x="247738" y="77863"/>
                  </a:lnTo>
                  <a:lnTo>
                    <a:pt x="247738" y="93103"/>
                  </a:lnTo>
                  <a:lnTo>
                    <a:pt x="250469" y="99644"/>
                  </a:lnTo>
                  <a:lnTo>
                    <a:pt x="261353" y="110528"/>
                  </a:lnTo>
                  <a:lnTo>
                    <a:pt x="267843" y="113245"/>
                  </a:lnTo>
                  <a:lnTo>
                    <a:pt x="283133" y="113245"/>
                  </a:lnTo>
                  <a:lnTo>
                    <a:pt x="289623" y="110528"/>
                  </a:lnTo>
                  <a:lnTo>
                    <a:pt x="300520" y="99644"/>
                  </a:lnTo>
                  <a:lnTo>
                    <a:pt x="303237" y="93103"/>
                  </a:lnTo>
                  <a:lnTo>
                    <a:pt x="303237" y="778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2700869" y="2682421"/>
              <a:ext cx="181858" cy="231406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12942634" y="2682423"/>
              <a:ext cx="803275" cy="359410"/>
            </a:xfrm>
            <a:custGeom>
              <a:avLst/>
              <a:gdLst/>
              <a:ahLst/>
              <a:cxnLst/>
              <a:rect l="l" t="t" r="r" b="b"/>
              <a:pathLst>
                <a:path w="803275" h="359410">
                  <a:moveTo>
                    <a:pt x="226517" y="5448"/>
                  </a:moveTo>
                  <a:lnTo>
                    <a:pt x="189496" y="5448"/>
                  </a:lnTo>
                  <a:lnTo>
                    <a:pt x="189496" y="118706"/>
                  </a:lnTo>
                  <a:lnTo>
                    <a:pt x="188214" y="135724"/>
                  </a:lnTo>
                  <a:lnTo>
                    <a:pt x="169075" y="178600"/>
                  </a:lnTo>
                  <a:lnTo>
                    <a:pt x="130467" y="201612"/>
                  </a:lnTo>
                  <a:lnTo>
                    <a:pt x="130086" y="201612"/>
                  </a:lnTo>
                  <a:lnTo>
                    <a:pt x="114350" y="203098"/>
                  </a:lnTo>
                  <a:lnTo>
                    <a:pt x="71005" y="189776"/>
                  </a:lnTo>
                  <a:lnTo>
                    <a:pt x="45275" y="152260"/>
                  </a:lnTo>
                  <a:lnTo>
                    <a:pt x="40347" y="118706"/>
                  </a:lnTo>
                  <a:lnTo>
                    <a:pt x="40309" y="118160"/>
                  </a:lnTo>
                  <a:lnTo>
                    <a:pt x="52387" y="68999"/>
                  </a:lnTo>
                  <a:lnTo>
                    <a:pt x="85699" y="40360"/>
                  </a:lnTo>
                  <a:lnTo>
                    <a:pt x="114350" y="34848"/>
                  </a:lnTo>
                  <a:lnTo>
                    <a:pt x="128689" y="36233"/>
                  </a:lnTo>
                  <a:lnTo>
                    <a:pt x="166611" y="56629"/>
                  </a:lnTo>
                  <a:lnTo>
                    <a:pt x="188061" y="99720"/>
                  </a:lnTo>
                  <a:lnTo>
                    <a:pt x="189496" y="118706"/>
                  </a:lnTo>
                  <a:lnTo>
                    <a:pt x="189496" y="5448"/>
                  </a:lnTo>
                  <a:lnTo>
                    <a:pt x="187312" y="5448"/>
                  </a:lnTo>
                  <a:lnTo>
                    <a:pt x="187312" y="37566"/>
                  </a:lnTo>
                  <a:lnTo>
                    <a:pt x="184759" y="34848"/>
                  </a:lnTo>
                  <a:lnTo>
                    <a:pt x="171869" y="21132"/>
                  </a:lnTo>
                  <a:lnTo>
                    <a:pt x="153822" y="9398"/>
                  </a:lnTo>
                  <a:lnTo>
                    <a:pt x="133197" y="2349"/>
                  </a:lnTo>
                  <a:lnTo>
                    <a:pt x="109994" y="0"/>
                  </a:lnTo>
                  <a:lnTo>
                    <a:pt x="87757" y="1955"/>
                  </a:lnTo>
                  <a:lnTo>
                    <a:pt x="48679" y="17614"/>
                  </a:lnTo>
                  <a:lnTo>
                    <a:pt x="17919" y="48488"/>
                  </a:lnTo>
                  <a:lnTo>
                    <a:pt x="1993" y="91897"/>
                  </a:lnTo>
                  <a:lnTo>
                    <a:pt x="0" y="118160"/>
                  </a:lnTo>
                  <a:lnTo>
                    <a:pt x="2006" y="144907"/>
                  </a:lnTo>
                  <a:lnTo>
                    <a:pt x="18072" y="189014"/>
                  </a:lnTo>
                  <a:lnTo>
                    <a:pt x="49034" y="220179"/>
                  </a:lnTo>
                  <a:lnTo>
                    <a:pt x="87985" y="235966"/>
                  </a:lnTo>
                  <a:lnTo>
                    <a:pt x="109994" y="237947"/>
                  </a:lnTo>
                  <a:lnTo>
                    <a:pt x="132791" y="235559"/>
                  </a:lnTo>
                  <a:lnTo>
                    <a:pt x="153289" y="228422"/>
                  </a:lnTo>
                  <a:lnTo>
                    <a:pt x="171462" y="216509"/>
                  </a:lnTo>
                  <a:lnTo>
                    <a:pt x="184213" y="203098"/>
                  </a:lnTo>
                  <a:lnTo>
                    <a:pt x="187312" y="199834"/>
                  </a:lnTo>
                  <a:lnTo>
                    <a:pt x="187210" y="235559"/>
                  </a:lnTo>
                  <a:lnTo>
                    <a:pt x="180263" y="279590"/>
                  </a:lnTo>
                  <a:lnTo>
                    <a:pt x="150279" y="314439"/>
                  </a:lnTo>
                  <a:lnTo>
                    <a:pt x="114896" y="322338"/>
                  </a:lnTo>
                  <a:lnTo>
                    <a:pt x="98425" y="320979"/>
                  </a:lnTo>
                  <a:lnTo>
                    <a:pt x="60452" y="300545"/>
                  </a:lnTo>
                  <a:lnTo>
                    <a:pt x="43065" y="254317"/>
                  </a:lnTo>
                  <a:lnTo>
                    <a:pt x="43014" y="253733"/>
                  </a:lnTo>
                  <a:lnTo>
                    <a:pt x="4356" y="253733"/>
                  </a:lnTo>
                  <a:lnTo>
                    <a:pt x="6197" y="274624"/>
                  </a:lnTo>
                  <a:lnTo>
                    <a:pt x="11709" y="293751"/>
                  </a:lnTo>
                  <a:lnTo>
                    <a:pt x="33769" y="326694"/>
                  </a:lnTo>
                  <a:lnTo>
                    <a:pt x="69151" y="349567"/>
                  </a:lnTo>
                  <a:lnTo>
                    <a:pt x="114350" y="357187"/>
                  </a:lnTo>
                  <a:lnTo>
                    <a:pt x="142252" y="354571"/>
                  </a:lnTo>
                  <a:lnTo>
                    <a:pt x="187439" y="333603"/>
                  </a:lnTo>
                  <a:lnTo>
                    <a:pt x="214261" y="298691"/>
                  </a:lnTo>
                  <a:lnTo>
                    <a:pt x="225158" y="254317"/>
                  </a:lnTo>
                  <a:lnTo>
                    <a:pt x="226517" y="199834"/>
                  </a:lnTo>
                  <a:lnTo>
                    <a:pt x="226517" y="37566"/>
                  </a:lnTo>
                  <a:lnTo>
                    <a:pt x="226517" y="5448"/>
                  </a:lnTo>
                  <a:close/>
                </a:path>
                <a:path w="803275" h="359410">
                  <a:moveTo>
                    <a:pt x="357225" y="191122"/>
                  </a:moveTo>
                  <a:lnTo>
                    <a:pt x="321297" y="178054"/>
                  </a:lnTo>
                  <a:lnTo>
                    <a:pt x="276644" y="303822"/>
                  </a:lnTo>
                  <a:lnTo>
                    <a:pt x="302234" y="314172"/>
                  </a:lnTo>
                  <a:lnTo>
                    <a:pt x="357225" y="191122"/>
                  </a:lnTo>
                  <a:close/>
                </a:path>
                <a:path w="803275" h="359410">
                  <a:moveTo>
                    <a:pt x="803097" y="119786"/>
                  </a:moveTo>
                  <a:lnTo>
                    <a:pt x="795680" y="74536"/>
                  </a:lnTo>
                  <a:lnTo>
                    <a:pt x="773430" y="35661"/>
                  </a:lnTo>
                  <a:lnTo>
                    <a:pt x="772579" y="34848"/>
                  </a:lnTo>
                  <a:lnTo>
                    <a:pt x="762812" y="25425"/>
                  </a:lnTo>
                  <a:lnTo>
                    <a:pt x="762812" y="119786"/>
                  </a:lnTo>
                  <a:lnTo>
                    <a:pt x="761580" y="136245"/>
                  </a:lnTo>
                  <a:lnTo>
                    <a:pt x="742670" y="178866"/>
                  </a:lnTo>
                  <a:lnTo>
                    <a:pt x="705091" y="201587"/>
                  </a:lnTo>
                  <a:lnTo>
                    <a:pt x="689305" y="203098"/>
                  </a:lnTo>
                  <a:lnTo>
                    <a:pt x="673227" y="201587"/>
                  </a:lnTo>
                  <a:lnTo>
                    <a:pt x="634580" y="178866"/>
                  </a:lnTo>
                  <a:lnTo>
                    <a:pt x="618921" y="151980"/>
                  </a:lnTo>
                  <a:lnTo>
                    <a:pt x="618858" y="151853"/>
                  </a:lnTo>
                  <a:lnTo>
                    <a:pt x="615010" y="136550"/>
                  </a:lnTo>
                  <a:lnTo>
                    <a:pt x="614921" y="136245"/>
                  </a:lnTo>
                  <a:lnTo>
                    <a:pt x="613664" y="119786"/>
                  </a:lnTo>
                  <a:lnTo>
                    <a:pt x="626465" y="70167"/>
                  </a:lnTo>
                  <a:lnTo>
                    <a:pt x="660984" y="40563"/>
                  </a:lnTo>
                  <a:lnTo>
                    <a:pt x="672109" y="37033"/>
                  </a:lnTo>
                  <a:lnTo>
                    <a:pt x="674458" y="36283"/>
                  </a:lnTo>
                  <a:lnTo>
                    <a:pt x="688759" y="34848"/>
                  </a:lnTo>
                  <a:lnTo>
                    <a:pt x="703021" y="36283"/>
                  </a:lnTo>
                  <a:lnTo>
                    <a:pt x="716394" y="40563"/>
                  </a:lnTo>
                  <a:lnTo>
                    <a:pt x="750252" y="70167"/>
                  </a:lnTo>
                  <a:lnTo>
                    <a:pt x="762774" y="119240"/>
                  </a:lnTo>
                  <a:lnTo>
                    <a:pt x="762812" y="119786"/>
                  </a:lnTo>
                  <a:lnTo>
                    <a:pt x="762812" y="25425"/>
                  </a:lnTo>
                  <a:lnTo>
                    <a:pt x="757275" y="20066"/>
                  </a:lnTo>
                  <a:lnTo>
                    <a:pt x="738505" y="8915"/>
                  </a:lnTo>
                  <a:lnTo>
                    <a:pt x="717397" y="2311"/>
                  </a:lnTo>
                  <a:lnTo>
                    <a:pt x="718032" y="2311"/>
                  </a:lnTo>
                  <a:lnTo>
                    <a:pt x="693115" y="0"/>
                  </a:lnTo>
                  <a:lnTo>
                    <a:pt x="670521" y="2311"/>
                  </a:lnTo>
                  <a:lnTo>
                    <a:pt x="650100" y="9258"/>
                  </a:lnTo>
                  <a:lnTo>
                    <a:pt x="631863" y="20828"/>
                  </a:lnTo>
                  <a:lnTo>
                    <a:pt x="615797" y="37033"/>
                  </a:lnTo>
                  <a:lnTo>
                    <a:pt x="615797" y="5448"/>
                  </a:lnTo>
                  <a:lnTo>
                    <a:pt x="576592" y="5448"/>
                  </a:lnTo>
                  <a:lnTo>
                    <a:pt x="576592" y="358825"/>
                  </a:lnTo>
                  <a:lnTo>
                    <a:pt x="615797" y="358825"/>
                  </a:lnTo>
                  <a:lnTo>
                    <a:pt x="615797" y="199834"/>
                  </a:lnTo>
                  <a:lnTo>
                    <a:pt x="631761" y="216509"/>
                  </a:lnTo>
                  <a:lnTo>
                    <a:pt x="650240" y="228422"/>
                  </a:lnTo>
                  <a:lnTo>
                    <a:pt x="671233" y="235559"/>
                  </a:lnTo>
                  <a:lnTo>
                    <a:pt x="694753" y="237947"/>
                  </a:lnTo>
                  <a:lnTo>
                    <a:pt x="718261" y="235788"/>
                  </a:lnTo>
                  <a:lnTo>
                    <a:pt x="757745" y="218503"/>
                  </a:lnTo>
                  <a:lnTo>
                    <a:pt x="786574" y="185178"/>
                  </a:lnTo>
                  <a:lnTo>
                    <a:pt x="801268" y="143395"/>
                  </a:lnTo>
                  <a:lnTo>
                    <a:pt x="803097" y="119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3805611" y="2687865"/>
              <a:ext cx="179680" cy="232495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4059362" y="2682421"/>
              <a:ext cx="125231" cy="231406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14220466" y="2682421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4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40" y="199826"/>
                  </a:lnTo>
                  <a:lnTo>
                    <a:pt x="57987" y="178863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4" h="359410">
                  <a:moveTo>
                    <a:pt x="91040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0"/>
                  </a:lnTo>
                  <a:lnTo>
                    <a:pt x="162669" y="229299"/>
                  </a:lnTo>
                  <a:lnTo>
                    <a:pt x="181148" y="218494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40" y="199826"/>
                  </a:lnTo>
                  <a:close/>
                </a:path>
                <a:path w="226694" h="359410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66" y="70170"/>
                  </a:lnTo>
                  <a:lnTo>
                    <a:pt x="180577" y="84532"/>
                  </a:lnTo>
                  <a:lnTo>
                    <a:pt x="180642" y="84667"/>
                  </a:lnTo>
                  <a:lnTo>
                    <a:pt x="184751" y="100901"/>
                  </a:lnTo>
                  <a:lnTo>
                    <a:pt x="184828" y="101206"/>
                  </a:lnTo>
                  <a:lnTo>
                    <a:pt x="186183" y="119242"/>
                  </a:lnTo>
                  <a:lnTo>
                    <a:pt x="186224" y="119786"/>
                  </a:lnTo>
                  <a:lnTo>
                    <a:pt x="184986" y="136244"/>
                  </a:lnTo>
                  <a:lnTo>
                    <a:pt x="184963" y="136549"/>
                  </a:lnTo>
                  <a:lnTo>
                    <a:pt x="166078" y="178863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6" y="185177"/>
                  </a:lnTo>
                  <a:lnTo>
                    <a:pt x="219160" y="165184"/>
                  </a:lnTo>
                  <a:lnTo>
                    <a:pt x="224670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4" h="359410">
                  <a:moveTo>
                    <a:pt x="116520" y="0"/>
                  </a:moveTo>
                  <a:lnTo>
                    <a:pt x="93928" y="2314"/>
                  </a:lnTo>
                  <a:lnTo>
                    <a:pt x="73510" y="9257"/>
                  </a:lnTo>
                  <a:lnTo>
                    <a:pt x="55268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" name="object 97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4492730" y="2682421"/>
              <a:ext cx="239584" cy="237940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4774795" y="2682421"/>
              <a:ext cx="156811" cy="237940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4969722" y="2682421"/>
              <a:ext cx="216160" cy="237940"/>
            </a:xfrm>
            <a:prstGeom prst="rect">
              <a:avLst/>
            </a:prstGeom>
          </p:spPr>
        </p:pic>
        <p:sp>
          <p:nvSpPr>
            <p:cNvPr id="100" name="object 100"/>
            <p:cNvSpPr/>
            <p:nvPr/>
          </p:nvSpPr>
          <p:spPr>
            <a:xfrm>
              <a:off x="15230526" y="2670447"/>
              <a:ext cx="508634" cy="259715"/>
            </a:xfrm>
            <a:custGeom>
              <a:avLst/>
              <a:gdLst/>
              <a:ahLst/>
              <a:cxnLst/>
              <a:rect l="l" t="t" r="r" b="b"/>
              <a:pathLst>
                <a:path w="508634" h="259714">
                  <a:moveTo>
                    <a:pt x="119773" y="107264"/>
                  </a:moveTo>
                  <a:lnTo>
                    <a:pt x="0" y="107264"/>
                  </a:lnTo>
                  <a:lnTo>
                    <a:pt x="0" y="147561"/>
                  </a:lnTo>
                  <a:lnTo>
                    <a:pt x="119773" y="147561"/>
                  </a:lnTo>
                  <a:lnTo>
                    <a:pt x="119773" y="107264"/>
                  </a:lnTo>
                  <a:close/>
                </a:path>
                <a:path w="508634" h="259714">
                  <a:moveTo>
                    <a:pt x="508482" y="17424"/>
                  </a:moveTo>
                  <a:lnTo>
                    <a:pt x="464921" y="17424"/>
                  </a:lnTo>
                  <a:lnTo>
                    <a:pt x="397408" y="170967"/>
                  </a:lnTo>
                  <a:lnTo>
                    <a:pt x="327177" y="0"/>
                  </a:lnTo>
                  <a:lnTo>
                    <a:pt x="256387" y="170967"/>
                  </a:lnTo>
                  <a:lnTo>
                    <a:pt x="189420" y="17424"/>
                  </a:lnTo>
                  <a:lnTo>
                    <a:pt x="145859" y="17424"/>
                  </a:lnTo>
                  <a:lnTo>
                    <a:pt x="256933" y="259181"/>
                  </a:lnTo>
                  <a:lnTo>
                    <a:pt x="326631" y="90385"/>
                  </a:lnTo>
                  <a:lnTo>
                    <a:pt x="396316" y="259181"/>
                  </a:lnTo>
                  <a:lnTo>
                    <a:pt x="508482" y="174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1" name="object 101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5766326" y="2682421"/>
              <a:ext cx="226516" cy="237940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6049417" y="2682421"/>
              <a:ext cx="156811" cy="237940"/>
            </a:xfrm>
            <a:prstGeom prst="rect">
              <a:avLst/>
            </a:prstGeom>
          </p:spPr>
        </p:pic>
        <p:sp>
          <p:nvSpPr>
            <p:cNvPr id="103" name="object 103"/>
            <p:cNvSpPr/>
            <p:nvPr/>
          </p:nvSpPr>
          <p:spPr>
            <a:xfrm>
              <a:off x="16258451" y="2516904"/>
              <a:ext cx="303530" cy="397510"/>
            </a:xfrm>
            <a:custGeom>
              <a:avLst/>
              <a:gdLst/>
              <a:ahLst/>
              <a:cxnLst/>
              <a:rect l="l" t="t" r="r" b="b"/>
              <a:pathLst>
                <a:path w="303530" h="397510">
                  <a:moveTo>
                    <a:pt x="181864" y="256997"/>
                  </a:moveTo>
                  <a:lnTo>
                    <a:pt x="174510" y="207479"/>
                  </a:lnTo>
                  <a:lnTo>
                    <a:pt x="141973" y="173278"/>
                  </a:lnTo>
                  <a:lnTo>
                    <a:pt x="104000" y="165519"/>
                  </a:lnTo>
                  <a:lnTo>
                    <a:pt x="84632" y="167500"/>
                  </a:lnTo>
                  <a:lnTo>
                    <a:pt x="67373" y="173418"/>
                  </a:lnTo>
                  <a:lnTo>
                    <a:pt x="52235" y="183286"/>
                  </a:lnTo>
                  <a:lnTo>
                    <a:pt x="39204" y="197104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396925"/>
                  </a:lnTo>
                  <a:lnTo>
                    <a:pt x="39204" y="396925"/>
                  </a:lnTo>
                  <a:lnTo>
                    <a:pt x="39204" y="278777"/>
                  </a:lnTo>
                  <a:lnTo>
                    <a:pt x="40220" y="259245"/>
                  </a:lnTo>
                  <a:lnTo>
                    <a:pt x="55537" y="217792"/>
                  </a:lnTo>
                  <a:lnTo>
                    <a:pt x="95288" y="200367"/>
                  </a:lnTo>
                  <a:lnTo>
                    <a:pt x="106781" y="201396"/>
                  </a:lnTo>
                  <a:lnTo>
                    <a:pt x="140068" y="233857"/>
                  </a:lnTo>
                  <a:lnTo>
                    <a:pt x="142659" y="258089"/>
                  </a:lnTo>
                  <a:lnTo>
                    <a:pt x="142659" y="396925"/>
                  </a:lnTo>
                  <a:lnTo>
                    <a:pt x="181864" y="396925"/>
                  </a:lnTo>
                  <a:lnTo>
                    <a:pt x="181864" y="256997"/>
                  </a:lnTo>
                  <a:close/>
                </a:path>
                <a:path w="303530" h="397510">
                  <a:moveTo>
                    <a:pt x="295109" y="170967"/>
                  </a:moveTo>
                  <a:lnTo>
                    <a:pt x="255905" y="170967"/>
                  </a:lnTo>
                  <a:lnTo>
                    <a:pt x="255905" y="396925"/>
                  </a:lnTo>
                  <a:lnTo>
                    <a:pt x="295109" y="396925"/>
                  </a:lnTo>
                  <a:lnTo>
                    <a:pt x="295109" y="170967"/>
                  </a:lnTo>
                  <a:close/>
                </a:path>
                <a:path w="303530" h="397510">
                  <a:moveTo>
                    <a:pt x="303339" y="77863"/>
                  </a:moveTo>
                  <a:lnTo>
                    <a:pt x="300621" y="71323"/>
                  </a:lnTo>
                  <a:lnTo>
                    <a:pt x="289725" y="60439"/>
                  </a:lnTo>
                  <a:lnTo>
                    <a:pt x="283133" y="57708"/>
                  </a:lnTo>
                  <a:lnTo>
                    <a:pt x="267944" y="57708"/>
                  </a:lnTo>
                  <a:lnTo>
                    <a:pt x="261353" y="60439"/>
                  </a:lnTo>
                  <a:lnTo>
                    <a:pt x="250469" y="71323"/>
                  </a:lnTo>
                  <a:lnTo>
                    <a:pt x="247738" y="77863"/>
                  </a:lnTo>
                  <a:lnTo>
                    <a:pt x="247738" y="93103"/>
                  </a:lnTo>
                  <a:lnTo>
                    <a:pt x="250469" y="99644"/>
                  </a:lnTo>
                  <a:lnTo>
                    <a:pt x="261353" y="110528"/>
                  </a:lnTo>
                  <a:lnTo>
                    <a:pt x="267944" y="113245"/>
                  </a:lnTo>
                  <a:lnTo>
                    <a:pt x="283133" y="113245"/>
                  </a:lnTo>
                  <a:lnTo>
                    <a:pt x="289725" y="110528"/>
                  </a:lnTo>
                  <a:lnTo>
                    <a:pt x="300621" y="99644"/>
                  </a:lnTo>
                  <a:lnTo>
                    <a:pt x="303339" y="93103"/>
                  </a:lnTo>
                  <a:lnTo>
                    <a:pt x="303339" y="778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" name="object 104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6627661" y="2682421"/>
              <a:ext cx="181858" cy="231406"/>
            </a:xfrm>
            <a:prstGeom prst="rect">
              <a:avLst/>
            </a:prstGeom>
          </p:spPr>
        </p:pic>
        <p:sp>
          <p:nvSpPr>
            <p:cNvPr id="105" name="object 105"/>
            <p:cNvSpPr/>
            <p:nvPr/>
          </p:nvSpPr>
          <p:spPr>
            <a:xfrm>
              <a:off x="16869423" y="2682423"/>
              <a:ext cx="357505" cy="357505"/>
            </a:xfrm>
            <a:custGeom>
              <a:avLst/>
              <a:gdLst/>
              <a:ahLst/>
              <a:cxnLst/>
              <a:rect l="l" t="t" r="r" b="b"/>
              <a:pathLst>
                <a:path w="357505" h="357505">
                  <a:moveTo>
                    <a:pt x="226517" y="5448"/>
                  </a:moveTo>
                  <a:lnTo>
                    <a:pt x="189496" y="5448"/>
                  </a:lnTo>
                  <a:lnTo>
                    <a:pt x="189496" y="118706"/>
                  </a:lnTo>
                  <a:lnTo>
                    <a:pt x="188214" y="135724"/>
                  </a:lnTo>
                  <a:lnTo>
                    <a:pt x="169075" y="178600"/>
                  </a:lnTo>
                  <a:lnTo>
                    <a:pt x="130479" y="201612"/>
                  </a:lnTo>
                  <a:lnTo>
                    <a:pt x="130098" y="201612"/>
                  </a:lnTo>
                  <a:lnTo>
                    <a:pt x="114350" y="203098"/>
                  </a:lnTo>
                  <a:lnTo>
                    <a:pt x="71018" y="189776"/>
                  </a:lnTo>
                  <a:lnTo>
                    <a:pt x="45275" y="152260"/>
                  </a:lnTo>
                  <a:lnTo>
                    <a:pt x="40347" y="118706"/>
                  </a:lnTo>
                  <a:lnTo>
                    <a:pt x="40309" y="118160"/>
                  </a:lnTo>
                  <a:lnTo>
                    <a:pt x="52387" y="68999"/>
                  </a:lnTo>
                  <a:lnTo>
                    <a:pt x="85699" y="40360"/>
                  </a:lnTo>
                  <a:lnTo>
                    <a:pt x="114350" y="34848"/>
                  </a:lnTo>
                  <a:lnTo>
                    <a:pt x="128689" y="36233"/>
                  </a:lnTo>
                  <a:lnTo>
                    <a:pt x="166624" y="56629"/>
                  </a:lnTo>
                  <a:lnTo>
                    <a:pt x="188061" y="99720"/>
                  </a:lnTo>
                  <a:lnTo>
                    <a:pt x="189496" y="118706"/>
                  </a:lnTo>
                  <a:lnTo>
                    <a:pt x="189496" y="5448"/>
                  </a:lnTo>
                  <a:lnTo>
                    <a:pt x="187325" y="5448"/>
                  </a:lnTo>
                  <a:lnTo>
                    <a:pt x="187325" y="37566"/>
                  </a:lnTo>
                  <a:lnTo>
                    <a:pt x="184759" y="34848"/>
                  </a:lnTo>
                  <a:lnTo>
                    <a:pt x="171869" y="21132"/>
                  </a:lnTo>
                  <a:lnTo>
                    <a:pt x="153822" y="9398"/>
                  </a:lnTo>
                  <a:lnTo>
                    <a:pt x="133210" y="2349"/>
                  </a:lnTo>
                  <a:lnTo>
                    <a:pt x="110007" y="0"/>
                  </a:lnTo>
                  <a:lnTo>
                    <a:pt x="87757" y="1955"/>
                  </a:lnTo>
                  <a:lnTo>
                    <a:pt x="48691" y="17614"/>
                  </a:lnTo>
                  <a:lnTo>
                    <a:pt x="17932" y="48488"/>
                  </a:lnTo>
                  <a:lnTo>
                    <a:pt x="1993" y="91897"/>
                  </a:lnTo>
                  <a:lnTo>
                    <a:pt x="0" y="118160"/>
                  </a:lnTo>
                  <a:lnTo>
                    <a:pt x="2019" y="144907"/>
                  </a:lnTo>
                  <a:lnTo>
                    <a:pt x="18072" y="189014"/>
                  </a:lnTo>
                  <a:lnTo>
                    <a:pt x="49047" y="220179"/>
                  </a:lnTo>
                  <a:lnTo>
                    <a:pt x="87985" y="235966"/>
                  </a:lnTo>
                  <a:lnTo>
                    <a:pt x="110007" y="237947"/>
                  </a:lnTo>
                  <a:lnTo>
                    <a:pt x="132803" y="235559"/>
                  </a:lnTo>
                  <a:lnTo>
                    <a:pt x="153289" y="228422"/>
                  </a:lnTo>
                  <a:lnTo>
                    <a:pt x="171462" y="216509"/>
                  </a:lnTo>
                  <a:lnTo>
                    <a:pt x="184213" y="203098"/>
                  </a:lnTo>
                  <a:lnTo>
                    <a:pt x="187325" y="199834"/>
                  </a:lnTo>
                  <a:lnTo>
                    <a:pt x="186537" y="250736"/>
                  </a:lnTo>
                  <a:lnTo>
                    <a:pt x="174790" y="290753"/>
                  </a:lnTo>
                  <a:lnTo>
                    <a:pt x="133959" y="320370"/>
                  </a:lnTo>
                  <a:lnTo>
                    <a:pt x="114896" y="322338"/>
                  </a:lnTo>
                  <a:lnTo>
                    <a:pt x="98425" y="320979"/>
                  </a:lnTo>
                  <a:lnTo>
                    <a:pt x="60452" y="300545"/>
                  </a:lnTo>
                  <a:lnTo>
                    <a:pt x="43065" y="254317"/>
                  </a:lnTo>
                  <a:lnTo>
                    <a:pt x="43014" y="253733"/>
                  </a:lnTo>
                  <a:lnTo>
                    <a:pt x="4356" y="253733"/>
                  </a:lnTo>
                  <a:lnTo>
                    <a:pt x="6197" y="274624"/>
                  </a:lnTo>
                  <a:lnTo>
                    <a:pt x="20904" y="311111"/>
                  </a:lnTo>
                  <a:lnTo>
                    <a:pt x="50241" y="340029"/>
                  </a:lnTo>
                  <a:lnTo>
                    <a:pt x="90525" y="355282"/>
                  </a:lnTo>
                  <a:lnTo>
                    <a:pt x="114350" y="357187"/>
                  </a:lnTo>
                  <a:lnTo>
                    <a:pt x="142252" y="354571"/>
                  </a:lnTo>
                  <a:lnTo>
                    <a:pt x="166611" y="346697"/>
                  </a:lnTo>
                  <a:lnTo>
                    <a:pt x="187452" y="333603"/>
                  </a:lnTo>
                  <a:lnTo>
                    <a:pt x="198069" y="322338"/>
                  </a:lnTo>
                  <a:lnTo>
                    <a:pt x="204736" y="315264"/>
                  </a:lnTo>
                  <a:lnTo>
                    <a:pt x="221068" y="278371"/>
                  </a:lnTo>
                  <a:lnTo>
                    <a:pt x="226352" y="230047"/>
                  </a:lnTo>
                  <a:lnTo>
                    <a:pt x="226517" y="199834"/>
                  </a:lnTo>
                  <a:lnTo>
                    <a:pt x="226517" y="37566"/>
                  </a:lnTo>
                  <a:lnTo>
                    <a:pt x="226517" y="5448"/>
                  </a:lnTo>
                  <a:close/>
                </a:path>
                <a:path w="357505" h="357505">
                  <a:moveTo>
                    <a:pt x="357124" y="191122"/>
                  </a:moveTo>
                  <a:lnTo>
                    <a:pt x="321183" y="178054"/>
                  </a:lnTo>
                  <a:lnTo>
                    <a:pt x="276542" y="303822"/>
                  </a:lnTo>
                  <a:lnTo>
                    <a:pt x="302133" y="314172"/>
                  </a:lnTo>
                  <a:lnTo>
                    <a:pt x="357124" y="1911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" name="object 106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0124414" y="3335814"/>
              <a:ext cx="156811" cy="237929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0319350" y="3335814"/>
              <a:ext cx="239584" cy="237940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0604682" y="3335814"/>
              <a:ext cx="192748" cy="237940"/>
            </a:xfrm>
            <a:prstGeom prst="rect">
              <a:avLst/>
            </a:prstGeom>
          </p:spPr>
        </p:pic>
        <p:sp>
          <p:nvSpPr>
            <p:cNvPr id="109" name="object 109"/>
            <p:cNvSpPr/>
            <p:nvPr/>
          </p:nvSpPr>
          <p:spPr>
            <a:xfrm>
              <a:off x="10849093" y="3227996"/>
              <a:ext cx="55880" cy="339725"/>
            </a:xfrm>
            <a:custGeom>
              <a:avLst/>
              <a:gdLst/>
              <a:ahLst/>
              <a:cxnLst/>
              <a:rect l="l" t="t" r="r" b="b"/>
              <a:pathLst>
                <a:path w="55879" h="339725">
                  <a:moveTo>
                    <a:pt x="47370" y="113253"/>
                  </a:moveTo>
                  <a:lnTo>
                    <a:pt x="8167" y="113253"/>
                  </a:lnTo>
                  <a:lnTo>
                    <a:pt x="8167" y="339214"/>
                  </a:lnTo>
                  <a:lnTo>
                    <a:pt x="47370" y="339214"/>
                  </a:lnTo>
                  <a:lnTo>
                    <a:pt x="47370" y="113253"/>
                  </a:lnTo>
                  <a:close/>
                </a:path>
                <a:path w="55879" h="339725">
                  <a:moveTo>
                    <a:pt x="35391" y="0"/>
                  </a:moveTo>
                  <a:lnTo>
                    <a:pt x="20208" y="0"/>
                  </a:lnTo>
                  <a:lnTo>
                    <a:pt x="13612" y="2722"/>
                  </a:lnTo>
                  <a:lnTo>
                    <a:pt x="2722" y="13612"/>
                  </a:lnTo>
                  <a:lnTo>
                    <a:pt x="0" y="20156"/>
                  </a:lnTo>
                  <a:lnTo>
                    <a:pt x="0" y="35402"/>
                  </a:lnTo>
                  <a:lnTo>
                    <a:pt x="2722" y="41935"/>
                  </a:lnTo>
                  <a:lnTo>
                    <a:pt x="13612" y="52825"/>
                  </a:lnTo>
                  <a:lnTo>
                    <a:pt x="20208" y="55537"/>
                  </a:lnTo>
                  <a:lnTo>
                    <a:pt x="35391" y="55537"/>
                  </a:lnTo>
                  <a:lnTo>
                    <a:pt x="41883" y="52825"/>
                  </a:lnTo>
                  <a:lnTo>
                    <a:pt x="47433" y="47370"/>
                  </a:lnTo>
                  <a:lnTo>
                    <a:pt x="52773" y="41935"/>
                  </a:lnTo>
                  <a:lnTo>
                    <a:pt x="55600" y="35402"/>
                  </a:lnTo>
                  <a:lnTo>
                    <a:pt x="55600" y="20156"/>
                  </a:lnTo>
                  <a:lnTo>
                    <a:pt x="52773" y="13612"/>
                  </a:lnTo>
                  <a:lnTo>
                    <a:pt x="47433" y="8167"/>
                  </a:lnTo>
                  <a:lnTo>
                    <a:pt x="41883" y="2722"/>
                  </a:lnTo>
                  <a:lnTo>
                    <a:pt x="353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0" name="object 110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0956315" y="3335814"/>
              <a:ext cx="226516" cy="23792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11256924" y="3170281"/>
              <a:ext cx="607060" cy="412750"/>
            </a:xfrm>
            <a:custGeom>
              <a:avLst/>
              <a:gdLst/>
              <a:ahLst/>
              <a:cxnLst/>
              <a:rect l="l" t="t" r="r" b="b"/>
              <a:pathLst>
                <a:path w="607059" h="412750">
                  <a:moveTo>
                    <a:pt x="39204" y="0"/>
                  </a:moveTo>
                  <a:lnTo>
                    <a:pt x="0" y="0"/>
                  </a:lnTo>
                  <a:lnTo>
                    <a:pt x="0" y="396938"/>
                  </a:lnTo>
                  <a:lnTo>
                    <a:pt x="39204" y="396938"/>
                  </a:lnTo>
                  <a:lnTo>
                    <a:pt x="39204" y="0"/>
                  </a:lnTo>
                  <a:close/>
                </a:path>
                <a:path w="607059" h="412750">
                  <a:moveTo>
                    <a:pt x="217792" y="260807"/>
                  </a:moveTo>
                  <a:lnTo>
                    <a:pt x="98005" y="260807"/>
                  </a:lnTo>
                  <a:lnTo>
                    <a:pt x="98005" y="301104"/>
                  </a:lnTo>
                  <a:lnTo>
                    <a:pt x="217792" y="301104"/>
                  </a:lnTo>
                  <a:lnTo>
                    <a:pt x="217792" y="260807"/>
                  </a:lnTo>
                  <a:close/>
                </a:path>
                <a:path w="607059" h="412750">
                  <a:moveTo>
                    <a:pt x="606501" y="170967"/>
                  </a:moveTo>
                  <a:lnTo>
                    <a:pt x="562940" y="170967"/>
                  </a:lnTo>
                  <a:lnTo>
                    <a:pt x="495427" y="324523"/>
                  </a:lnTo>
                  <a:lnTo>
                    <a:pt x="425183" y="153555"/>
                  </a:lnTo>
                  <a:lnTo>
                    <a:pt x="354406" y="324523"/>
                  </a:lnTo>
                  <a:lnTo>
                    <a:pt x="287426" y="170967"/>
                  </a:lnTo>
                  <a:lnTo>
                    <a:pt x="243865" y="170967"/>
                  </a:lnTo>
                  <a:lnTo>
                    <a:pt x="354952" y="412724"/>
                  </a:lnTo>
                  <a:lnTo>
                    <a:pt x="424637" y="243928"/>
                  </a:lnTo>
                  <a:lnTo>
                    <a:pt x="494334" y="412724"/>
                  </a:lnTo>
                  <a:lnTo>
                    <a:pt x="606501" y="1709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" name="object 11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2173828" y="3335814"/>
              <a:ext cx="156811" cy="237929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1890632" y="3335814"/>
              <a:ext cx="226516" cy="237929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12382869" y="3170281"/>
              <a:ext cx="303530" cy="397510"/>
            </a:xfrm>
            <a:custGeom>
              <a:avLst/>
              <a:gdLst/>
              <a:ahLst/>
              <a:cxnLst/>
              <a:rect l="l" t="t" r="r" b="b"/>
              <a:pathLst>
                <a:path w="303529" h="397510">
                  <a:moveTo>
                    <a:pt x="181851" y="256997"/>
                  </a:moveTo>
                  <a:lnTo>
                    <a:pt x="174498" y="207492"/>
                  </a:lnTo>
                  <a:lnTo>
                    <a:pt x="141973" y="173291"/>
                  </a:lnTo>
                  <a:lnTo>
                    <a:pt x="103987" y="165531"/>
                  </a:lnTo>
                  <a:lnTo>
                    <a:pt x="84632" y="167500"/>
                  </a:lnTo>
                  <a:lnTo>
                    <a:pt x="67373" y="173431"/>
                  </a:lnTo>
                  <a:lnTo>
                    <a:pt x="52235" y="183299"/>
                  </a:lnTo>
                  <a:lnTo>
                    <a:pt x="39192" y="197104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396938"/>
                  </a:lnTo>
                  <a:lnTo>
                    <a:pt x="39192" y="396938"/>
                  </a:lnTo>
                  <a:lnTo>
                    <a:pt x="39192" y="278777"/>
                  </a:lnTo>
                  <a:lnTo>
                    <a:pt x="40220" y="259245"/>
                  </a:lnTo>
                  <a:lnTo>
                    <a:pt x="55537" y="217805"/>
                  </a:lnTo>
                  <a:lnTo>
                    <a:pt x="95275" y="200380"/>
                  </a:lnTo>
                  <a:lnTo>
                    <a:pt x="106781" y="201396"/>
                  </a:lnTo>
                  <a:lnTo>
                    <a:pt x="140055" y="233857"/>
                  </a:lnTo>
                  <a:lnTo>
                    <a:pt x="142646" y="258089"/>
                  </a:lnTo>
                  <a:lnTo>
                    <a:pt x="142646" y="396938"/>
                  </a:lnTo>
                  <a:lnTo>
                    <a:pt x="181851" y="396938"/>
                  </a:lnTo>
                  <a:lnTo>
                    <a:pt x="181851" y="256997"/>
                  </a:lnTo>
                  <a:close/>
                </a:path>
                <a:path w="303529" h="397510">
                  <a:moveTo>
                    <a:pt x="295109" y="170967"/>
                  </a:moveTo>
                  <a:lnTo>
                    <a:pt x="255905" y="170967"/>
                  </a:lnTo>
                  <a:lnTo>
                    <a:pt x="255905" y="396938"/>
                  </a:lnTo>
                  <a:lnTo>
                    <a:pt x="295109" y="396938"/>
                  </a:lnTo>
                  <a:lnTo>
                    <a:pt x="295109" y="170967"/>
                  </a:lnTo>
                  <a:close/>
                </a:path>
                <a:path w="303529" h="397510">
                  <a:moveTo>
                    <a:pt x="303339" y="77876"/>
                  </a:moveTo>
                  <a:lnTo>
                    <a:pt x="300609" y="71335"/>
                  </a:lnTo>
                  <a:lnTo>
                    <a:pt x="289725" y="60439"/>
                  </a:lnTo>
                  <a:lnTo>
                    <a:pt x="283133" y="57721"/>
                  </a:lnTo>
                  <a:lnTo>
                    <a:pt x="267944" y="57721"/>
                  </a:lnTo>
                  <a:lnTo>
                    <a:pt x="261353" y="60439"/>
                  </a:lnTo>
                  <a:lnTo>
                    <a:pt x="250456" y="71335"/>
                  </a:lnTo>
                  <a:lnTo>
                    <a:pt x="247738" y="77876"/>
                  </a:lnTo>
                  <a:lnTo>
                    <a:pt x="247738" y="93116"/>
                  </a:lnTo>
                  <a:lnTo>
                    <a:pt x="250456" y="99656"/>
                  </a:lnTo>
                  <a:lnTo>
                    <a:pt x="261353" y="110540"/>
                  </a:lnTo>
                  <a:lnTo>
                    <a:pt x="267944" y="113258"/>
                  </a:lnTo>
                  <a:lnTo>
                    <a:pt x="283133" y="113258"/>
                  </a:lnTo>
                  <a:lnTo>
                    <a:pt x="289725" y="110540"/>
                  </a:lnTo>
                  <a:lnTo>
                    <a:pt x="300609" y="99656"/>
                  </a:lnTo>
                  <a:lnTo>
                    <a:pt x="303339" y="93116"/>
                  </a:lnTo>
                  <a:lnTo>
                    <a:pt x="303339" y="778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" name="object 11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2752072" y="3335804"/>
              <a:ext cx="181858" cy="231406"/>
            </a:xfrm>
            <a:prstGeom prst="rect">
              <a:avLst/>
            </a:prstGeom>
          </p:spPr>
        </p:pic>
        <p:sp>
          <p:nvSpPr>
            <p:cNvPr id="116" name="object 116"/>
            <p:cNvSpPr/>
            <p:nvPr/>
          </p:nvSpPr>
          <p:spPr>
            <a:xfrm>
              <a:off x="12993738" y="3335813"/>
              <a:ext cx="1195070" cy="359410"/>
            </a:xfrm>
            <a:custGeom>
              <a:avLst/>
              <a:gdLst/>
              <a:ahLst/>
              <a:cxnLst/>
              <a:rect l="l" t="t" r="r" b="b"/>
              <a:pathLst>
                <a:path w="1195069" h="359410">
                  <a:moveTo>
                    <a:pt x="226517" y="5435"/>
                  </a:moveTo>
                  <a:lnTo>
                    <a:pt x="189484" y="5435"/>
                  </a:lnTo>
                  <a:lnTo>
                    <a:pt x="189484" y="118706"/>
                  </a:lnTo>
                  <a:lnTo>
                    <a:pt x="188214" y="135724"/>
                  </a:lnTo>
                  <a:lnTo>
                    <a:pt x="169075" y="178600"/>
                  </a:lnTo>
                  <a:lnTo>
                    <a:pt x="130467" y="201612"/>
                  </a:lnTo>
                  <a:lnTo>
                    <a:pt x="130086" y="201612"/>
                  </a:lnTo>
                  <a:lnTo>
                    <a:pt x="114338" y="203085"/>
                  </a:lnTo>
                  <a:lnTo>
                    <a:pt x="71005" y="189776"/>
                  </a:lnTo>
                  <a:lnTo>
                    <a:pt x="45262" y="152260"/>
                  </a:lnTo>
                  <a:lnTo>
                    <a:pt x="40297" y="118148"/>
                  </a:lnTo>
                  <a:lnTo>
                    <a:pt x="41630" y="99707"/>
                  </a:lnTo>
                  <a:lnTo>
                    <a:pt x="61798" y="56896"/>
                  </a:lnTo>
                  <a:lnTo>
                    <a:pt x="99415" y="36220"/>
                  </a:lnTo>
                  <a:lnTo>
                    <a:pt x="114338" y="34848"/>
                  </a:lnTo>
                  <a:lnTo>
                    <a:pt x="128689" y="36220"/>
                  </a:lnTo>
                  <a:lnTo>
                    <a:pt x="166611" y="56629"/>
                  </a:lnTo>
                  <a:lnTo>
                    <a:pt x="188061" y="99707"/>
                  </a:lnTo>
                  <a:lnTo>
                    <a:pt x="189484" y="118706"/>
                  </a:lnTo>
                  <a:lnTo>
                    <a:pt x="189484" y="5435"/>
                  </a:lnTo>
                  <a:lnTo>
                    <a:pt x="187312" y="5435"/>
                  </a:lnTo>
                  <a:lnTo>
                    <a:pt x="187312" y="37579"/>
                  </a:lnTo>
                  <a:lnTo>
                    <a:pt x="184746" y="34848"/>
                  </a:lnTo>
                  <a:lnTo>
                    <a:pt x="171856" y="21132"/>
                  </a:lnTo>
                  <a:lnTo>
                    <a:pt x="153822" y="9398"/>
                  </a:lnTo>
                  <a:lnTo>
                    <a:pt x="133197" y="2349"/>
                  </a:lnTo>
                  <a:lnTo>
                    <a:pt x="109994" y="12"/>
                  </a:lnTo>
                  <a:lnTo>
                    <a:pt x="87744" y="1968"/>
                  </a:lnTo>
                  <a:lnTo>
                    <a:pt x="48679" y="17614"/>
                  </a:lnTo>
                  <a:lnTo>
                    <a:pt x="17919" y="48475"/>
                  </a:lnTo>
                  <a:lnTo>
                    <a:pt x="1993" y="91897"/>
                  </a:lnTo>
                  <a:lnTo>
                    <a:pt x="0" y="118148"/>
                  </a:lnTo>
                  <a:lnTo>
                    <a:pt x="2006" y="144907"/>
                  </a:lnTo>
                  <a:lnTo>
                    <a:pt x="18072" y="189014"/>
                  </a:lnTo>
                  <a:lnTo>
                    <a:pt x="49034" y="220179"/>
                  </a:lnTo>
                  <a:lnTo>
                    <a:pt x="87972" y="235966"/>
                  </a:lnTo>
                  <a:lnTo>
                    <a:pt x="109994" y="237934"/>
                  </a:lnTo>
                  <a:lnTo>
                    <a:pt x="132791" y="235559"/>
                  </a:lnTo>
                  <a:lnTo>
                    <a:pt x="153276" y="228409"/>
                  </a:lnTo>
                  <a:lnTo>
                    <a:pt x="171450" y="216509"/>
                  </a:lnTo>
                  <a:lnTo>
                    <a:pt x="184213" y="203085"/>
                  </a:lnTo>
                  <a:lnTo>
                    <a:pt x="187312" y="199834"/>
                  </a:lnTo>
                  <a:lnTo>
                    <a:pt x="186524" y="250736"/>
                  </a:lnTo>
                  <a:lnTo>
                    <a:pt x="174777" y="290753"/>
                  </a:lnTo>
                  <a:lnTo>
                    <a:pt x="133946" y="320357"/>
                  </a:lnTo>
                  <a:lnTo>
                    <a:pt x="114896" y="322338"/>
                  </a:lnTo>
                  <a:lnTo>
                    <a:pt x="98425" y="320967"/>
                  </a:lnTo>
                  <a:lnTo>
                    <a:pt x="60439" y="300558"/>
                  </a:lnTo>
                  <a:lnTo>
                    <a:pt x="43053" y="254317"/>
                  </a:lnTo>
                  <a:lnTo>
                    <a:pt x="43014" y="253733"/>
                  </a:lnTo>
                  <a:lnTo>
                    <a:pt x="4356" y="253733"/>
                  </a:lnTo>
                  <a:lnTo>
                    <a:pt x="11709" y="293751"/>
                  </a:lnTo>
                  <a:lnTo>
                    <a:pt x="33769" y="326682"/>
                  </a:lnTo>
                  <a:lnTo>
                    <a:pt x="69151" y="349554"/>
                  </a:lnTo>
                  <a:lnTo>
                    <a:pt x="114338" y="357174"/>
                  </a:lnTo>
                  <a:lnTo>
                    <a:pt x="142240" y="354558"/>
                  </a:lnTo>
                  <a:lnTo>
                    <a:pt x="187439" y="333590"/>
                  </a:lnTo>
                  <a:lnTo>
                    <a:pt x="214261" y="298678"/>
                  </a:lnTo>
                  <a:lnTo>
                    <a:pt x="225145" y="254317"/>
                  </a:lnTo>
                  <a:lnTo>
                    <a:pt x="226517" y="199834"/>
                  </a:lnTo>
                  <a:lnTo>
                    <a:pt x="226517" y="37579"/>
                  </a:lnTo>
                  <a:lnTo>
                    <a:pt x="226517" y="5435"/>
                  </a:lnTo>
                  <a:close/>
                </a:path>
                <a:path w="1195069" h="359410">
                  <a:moveTo>
                    <a:pt x="777036" y="98005"/>
                  </a:moveTo>
                  <a:lnTo>
                    <a:pt x="417677" y="98005"/>
                  </a:lnTo>
                  <a:lnTo>
                    <a:pt x="417677" y="132854"/>
                  </a:lnTo>
                  <a:lnTo>
                    <a:pt x="777036" y="132854"/>
                  </a:lnTo>
                  <a:lnTo>
                    <a:pt x="777036" y="98005"/>
                  </a:lnTo>
                  <a:close/>
                </a:path>
                <a:path w="1195069" h="359410">
                  <a:moveTo>
                    <a:pt x="1194600" y="119786"/>
                  </a:moveTo>
                  <a:lnTo>
                    <a:pt x="1187183" y="74523"/>
                  </a:lnTo>
                  <a:lnTo>
                    <a:pt x="1164920" y="35661"/>
                  </a:lnTo>
                  <a:lnTo>
                    <a:pt x="1154315" y="25425"/>
                  </a:lnTo>
                  <a:lnTo>
                    <a:pt x="1154315" y="119786"/>
                  </a:lnTo>
                  <a:lnTo>
                    <a:pt x="1153083" y="136245"/>
                  </a:lnTo>
                  <a:lnTo>
                    <a:pt x="1134173" y="178866"/>
                  </a:lnTo>
                  <a:lnTo>
                    <a:pt x="1096581" y="201574"/>
                  </a:lnTo>
                  <a:lnTo>
                    <a:pt x="1080795" y="203085"/>
                  </a:lnTo>
                  <a:lnTo>
                    <a:pt x="1064717" y="201574"/>
                  </a:lnTo>
                  <a:lnTo>
                    <a:pt x="1059129" y="199821"/>
                  </a:lnTo>
                  <a:lnTo>
                    <a:pt x="1050239" y="197040"/>
                  </a:lnTo>
                  <a:lnTo>
                    <a:pt x="1016927" y="166090"/>
                  </a:lnTo>
                  <a:lnTo>
                    <a:pt x="1005154" y="119786"/>
                  </a:lnTo>
                  <a:lnTo>
                    <a:pt x="1005116" y="119240"/>
                  </a:lnTo>
                  <a:lnTo>
                    <a:pt x="1006525" y="101206"/>
                  </a:lnTo>
                  <a:lnTo>
                    <a:pt x="1027988" y="57708"/>
                  </a:lnTo>
                  <a:lnTo>
                    <a:pt x="1063612" y="37020"/>
                  </a:lnTo>
                  <a:lnTo>
                    <a:pt x="1065961" y="36271"/>
                  </a:lnTo>
                  <a:lnTo>
                    <a:pt x="1080262" y="34848"/>
                  </a:lnTo>
                  <a:lnTo>
                    <a:pt x="1094511" y="36271"/>
                  </a:lnTo>
                  <a:lnTo>
                    <a:pt x="1107897" y="40563"/>
                  </a:lnTo>
                  <a:lnTo>
                    <a:pt x="1120381" y="47701"/>
                  </a:lnTo>
                  <a:lnTo>
                    <a:pt x="1131989" y="57708"/>
                  </a:lnTo>
                  <a:lnTo>
                    <a:pt x="1141755" y="70167"/>
                  </a:lnTo>
                  <a:lnTo>
                    <a:pt x="1148664" y="84531"/>
                  </a:lnTo>
                  <a:lnTo>
                    <a:pt x="1148740" y="84658"/>
                  </a:lnTo>
                  <a:lnTo>
                    <a:pt x="1152842" y="100901"/>
                  </a:lnTo>
                  <a:lnTo>
                    <a:pt x="1152918" y="101206"/>
                  </a:lnTo>
                  <a:lnTo>
                    <a:pt x="1154277" y="119240"/>
                  </a:lnTo>
                  <a:lnTo>
                    <a:pt x="1154315" y="119786"/>
                  </a:lnTo>
                  <a:lnTo>
                    <a:pt x="1154315" y="25425"/>
                  </a:lnTo>
                  <a:lnTo>
                    <a:pt x="1148778" y="20066"/>
                  </a:lnTo>
                  <a:lnTo>
                    <a:pt x="1130007" y="8915"/>
                  </a:lnTo>
                  <a:lnTo>
                    <a:pt x="1108887" y="2311"/>
                  </a:lnTo>
                  <a:lnTo>
                    <a:pt x="1109535" y="2311"/>
                  </a:lnTo>
                  <a:lnTo>
                    <a:pt x="1084618" y="0"/>
                  </a:lnTo>
                  <a:lnTo>
                    <a:pt x="1062024" y="2311"/>
                  </a:lnTo>
                  <a:lnTo>
                    <a:pt x="1041603" y="9258"/>
                  </a:lnTo>
                  <a:lnTo>
                    <a:pt x="1023366" y="20828"/>
                  </a:lnTo>
                  <a:lnTo>
                    <a:pt x="1007300" y="37020"/>
                  </a:lnTo>
                  <a:lnTo>
                    <a:pt x="1007300" y="5435"/>
                  </a:lnTo>
                  <a:lnTo>
                    <a:pt x="968095" y="5435"/>
                  </a:lnTo>
                  <a:lnTo>
                    <a:pt x="968095" y="358813"/>
                  </a:lnTo>
                  <a:lnTo>
                    <a:pt x="1007300" y="358813"/>
                  </a:lnTo>
                  <a:lnTo>
                    <a:pt x="1007300" y="199821"/>
                  </a:lnTo>
                  <a:lnTo>
                    <a:pt x="1023264" y="216496"/>
                  </a:lnTo>
                  <a:lnTo>
                    <a:pt x="1041742" y="228409"/>
                  </a:lnTo>
                  <a:lnTo>
                    <a:pt x="1062736" y="235559"/>
                  </a:lnTo>
                  <a:lnTo>
                    <a:pt x="1086256" y="237934"/>
                  </a:lnTo>
                  <a:lnTo>
                    <a:pt x="1109764" y="235775"/>
                  </a:lnTo>
                  <a:lnTo>
                    <a:pt x="1130757" y="229298"/>
                  </a:lnTo>
                  <a:lnTo>
                    <a:pt x="1149235" y="218490"/>
                  </a:lnTo>
                  <a:lnTo>
                    <a:pt x="1165212" y="203365"/>
                  </a:lnTo>
                  <a:lnTo>
                    <a:pt x="1165402" y="203085"/>
                  </a:lnTo>
                  <a:lnTo>
                    <a:pt x="1178064" y="185178"/>
                  </a:lnTo>
                  <a:lnTo>
                    <a:pt x="1187246" y="165176"/>
                  </a:lnTo>
                  <a:lnTo>
                    <a:pt x="1192758" y="143383"/>
                  </a:lnTo>
                  <a:lnTo>
                    <a:pt x="1194600" y="119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" name="object 117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4248257" y="3341249"/>
              <a:ext cx="231971" cy="225961"/>
            </a:xfrm>
            <a:prstGeom prst="rect">
              <a:avLst/>
            </a:prstGeom>
          </p:spPr>
        </p:pic>
        <p:sp>
          <p:nvSpPr>
            <p:cNvPr id="118" name="object 118"/>
            <p:cNvSpPr/>
            <p:nvPr/>
          </p:nvSpPr>
          <p:spPr>
            <a:xfrm>
              <a:off x="14554214" y="3341160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" name="object 11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8703" y="3341249"/>
              <a:ext cx="190570" cy="225961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4799318" y="3335814"/>
              <a:ext cx="239584" cy="237940"/>
            </a:xfrm>
            <a:prstGeom prst="rect">
              <a:avLst/>
            </a:prstGeom>
          </p:spPr>
        </p:pic>
        <p:sp>
          <p:nvSpPr>
            <p:cNvPr id="121" name="object 121"/>
            <p:cNvSpPr/>
            <p:nvPr/>
          </p:nvSpPr>
          <p:spPr>
            <a:xfrm>
              <a:off x="15441181" y="3186080"/>
              <a:ext cx="508634" cy="508634"/>
            </a:xfrm>
            <a:custGeom>
              <a:avLst/>
              <a:gdLst/>
              <a:ahLst/>
              <a:cxnLst/>
              <a:rect l="l" t="t" r="r" b="b"/>
              <a:pathLst>
                <a:path w="508634" h="508635">
                  <a:moveTo>
                    <a:pt x="239585" y="268986"/>
                  </a:moveTo>
                  <a:lnTo>
                    <a:pt x="231203" y="222427"/>
                  </a:lnTo>
                  <a:lnTo>
                    <a:pt x="206527" y="184581"/>
                  </a:lnTo>
                  <a:lnTo>
                    <a:pt x="199275" y="178308"/>
                  </a:lnTo>
                  <a:lnTo>
                    <a:pt x="199275" y="268986"/>
                  </a:lnTo>
                  <a:lnTo>
                    <a:pt x="197815" y="287528"/>
                  </a:lnTo>
                  <a:lnTo>
                    <a:pt x="175882" y="330504"/>
                  </a:lnTo>
                  <a:lnTo>
                    <a:pt x="135534" y="351434"/>
                  </a:lnTo>
                  <a:lnTo>
                    <a:pt x="119786" y="352831"/>
                  </a:lnTo>
                  <a:lnTo>
                    <a:pt x="104025" y="351434"/>
                  </a:lnTo>
                  <a:lnTo>
                    <a:pt x="63703" y="330504"/>
                  </a:lnTo>
                  <a:lnTo>
                    <a:pt x="41757" y="287528"/>
                  </a:lnTo>
                  <a:lnTo>
                    <a:pt x="40284" y="268986"/>
                  </a:lnTo>
                  <a:lnTo>
                    <a:pt x="41732" y="250418"/>
                  </a:lnTo>
                  <a:lnTo>
                    <a:pt x="63423" y="207175"/>
                  </a:lnTo>
                  <a:lnTo>
                    <a:pt x="103809" y="185991"/>
                  </a:lnTo>
                  <a:lnTo>
                    <a:pt x="119786" y="184581"/>
                  </a:lnTo>
                  <a:lnTo>
                    <a:pt x="135826" y="185991"/>
                  </a:lnTo>
                  <a:lnTo>
                    <a:pt x="176136" y="206908"/>
                  </a:lnTo>
                  <a:lnTo>
                    <a:pt x="197827" y="250202"/>
                  </a:lnTo>
                  <a:lnTo>
                    <a:pt x="199275" y="268986"/>
                  </a:lnTo>
                  <a:lnTo>
                    <a:pt x="199275" y="178308"/>
                  </a:lnTo>
                  <a:lnTo>
                    <a:pt x="188277" y="169037"/>
                  </a:lnTo>
                  <a:lnTo>
                    <a:pt x="168313" y="158318"/>
                  </a:lnTo>
                  <a:lnTo>
                    <a:pt x="146215" y="151879"/>
                  </a:lnTo>
                  <a:lnTo>
                    <a:pt x="121958" y="149745"/>
                  </a:lnTo>
                  <a:lnTo>
                    <a:pt x="95173" y="152323"/>
                  </a:lnTo>
                  <a:lnTo>
                    <a:pt x="72555" y="160083"/>
                  </a:lnTo>
                  <a:lnTo>
                    <a:pt x="54076" y="173012"/>
                  </a:lnTo>
                  <a:lnTo>
                    <a:pt x="39751" y="191109"/>
                  </a:lnTo>
                  <a:lnTo>
                    <a:pt x="38658" y="191109"/>
                  </a:lnTo>
                  <a:lnTo>
                    <a:pt x="46875" y="145745"/>
                  </a:lnTo>
                  <a:lnTo>
                    <a:pt x="67310" y="106514"/>
                  </a:lnTo>
                  <a:lnTo>
                    <a:pt x="103809" y="76962"/>
                  </a:lnTo>
                  <a:lnTo>
                    <a:pt x="156070" y="61887"/>
                  </a:lnTo>
                  <a:lnTo>
                    <a:pt x="157899" y="61518"/>
                  </a:lnTo>
                  <a:lnTo>
                    <a:pt x="165544" y="59550"/>
                  </a:lnTo>
                  <a:lnTo>
                    <a:pt x="204482" y="40411"/>
                  </a:lnTo>
                  <a:lnTo>
                    <a:pt x="228422" y="9677"/>
                  </a:lnTo>
                  <a:lnTo>
                    <a:pt x="231952" y="0"/>
                  </a:lnTo>
                  <a:lnTo>
                    <a:pt x="188391" y="0"/>
                  </a:lnTo>
                  <a:lnTo>
                    <a:pt x="185839" y="6896"/>
                  </a:lnTo>
                  <a:lnTo>
                    <a:pt x="181305" y="12611"/>
                  </a:lnTo>
                  <a:lnTo>
                    <a:pt x="141744" y="29222"/>
                  </a:lnTo>
                  <a:lnTo>
                    <a:pt x="126047" y="32588"/>
                  </a:lnTo>
                  <a:lnTo>
                    <a:pt x="122047" y="33489"/>
                  </a:lnTo>
                  <a:lnTo>
                    <a:pt x="118059" y="34582"/>
                  </a:lnTo>
                  <a:lnTo>
                    <a:pt x="103911" y="38023"/>
                  </a:lnTo>
                  <a:lnTo>
                    <a:pt x="99822" y="39293"/>
                  </a:lnTo>
                  <a:lnTo>
                    <a:pt x="94005" y="41833"/>
                  </a:lnTo>
                  <a:lnTo>
                    <a:pt x="90462" y="43294"/>
                  </a:lnTo>
                  <a:lnTo>
                    <a:pt x="82118" y="46558"/>
                  </a:lnTo>
                  <a:lnTo>
                    <a:pt x="78219" y="48374"/>
                  </a:lnTo>
                  <a:lnTo>
                    <a:pt x="36144" y="84810"/>
                  </a:lnTo>
                  <a:lnTo>
                    <a:pt x="16065" y="125234"/>
                  </a:lnTo>
                  <a:lnTo>
                    <a:pt x="4013" y="177914"/>
                  </a:lnTo>
                  <a:lnTo>
                    <a:pt x="0" y="242849"/>
                  </a:lnTo>
                  <a:lnTo>
                    <a:pt x="2374" y="280758"/>
                  </a:lnTo>
                  <a:lnTo>
                    <a:pt x="21437" y="339026"/>
                  </a:lnTo>
                  <a:lnTo>
                    <a:pt x="54406" y="371754"/>
                  </a:lnTo>
                  <a:lnTo>
                    <a:pt x="93345" y="385914"/>
                  </a:lnTo>
                  <a:lnTo>
                    <a:pt x="115976" y="387680"/>
                  </a:lnTo>
                  <a:lnTo>
                    <a:pt x="142176" y="385572"/>
                  </a:lnTo>
                  <a:lnTo>
                    <a:pt x="186829" y="368693"/>
                  </a:lnTo>
                  <a:lnTo>
                    <a:pt x="220281" y="335953"/>
                  </a:lnTo>
                  <a:lnTo>
                    <a:pt x="237439" y="293484"/>
                  </a:lnTo>
                  <a:lnTo>
                    <a:pt x="239585" y="268986"/>
                  </a:lnTo>
                  <a:close/>
                </a:path>
                <a:path w="508634" h="508635">
                  <a:moveTo>
                    <a:pt x="508520" y="155168"/>
                  </a:moveTo>
                  <a:lnTo>
                    <a:pt x="464972" y="155168"/>
                  </a:lnTo>
                  <a:lnTo>
                    <a:pt x="391464" y="316890"/>
                  </a:lnTo>
                  <a:lnTo>
                    <a:pt x="311416" y="155168"/>
                  </a:lnTo>
                  <a:lnTo>
                    <a:pt x="266776" y="155168"/>
                  </a:lnTo>
                  <a:lnTo>
                    <a:pt x="370776" y="359905"/>
                  </a:lnTo>
                  <a:lnTo>
                    <a:pt x="297815" y="508546"/>
                  </a:lnTo>
                  <a:lnTo>
                    <a:pt x="341363" y="508546"/>
                  </a:lnTo>
                  <a:lnTo>
                    <a:pt x="508520" y="155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2" name="object 122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5991135" y="3341249"/>
              <a:ext cx="190570" cy="225961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6220930" y="3341249"/>
              <a:ext cx="174235" cy="225961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6708727" y="3341249"/>
              <a:ext cx="203637" cy="227050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6440860" y="3335814"/>
              <a:ext cx="226516" cy="237929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6986456" y="3341249"/>
              <a:ext cx="165513" cy="225961"/>
            </a:xfrm>
            <a:prstGeom prst="rect">
              <a:avLst/>
            </a:prstGeom>
          </p:spPr>
        </p:pic>
        <p:sp>
          <p:nvSpPr>
            <p:cNvPr id="127" name="object 127"/>
            <p:cNvSpPr/>
            <p:nvPr/>
          </p:nvSpPr>
          <p:spPr>
            <a:xfrm>
              <a:off x="17204182" y="3341160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8" name="object 128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7449290" y="3335814"/>
              <a:ext cx="239584" cy="237940"/>
            </a:xfrm>
            <a:prstGeom prst="rect">
              <a:avLst/>
            </a:prstGeom>
          </p:spPr>
        </p:pic>
        <p:sp>
          <p:nvSpPr>
            <p:cNvPr id="129" name="object 129"/>
            <p:cNvSpPr/>
            <p:nvPr/>
          </p:nvSpPr>
          <p:spPr>
            <a:xfrm>
              <a:off x="10141826" y="3977214"/>
              <a:ext cx="1579245" cy="370840"/>
            </a:xfrm>
            <a:custGeom>
              <a:avLst/>
              <a:gdLst/>
              <a:ahLst/>
              <a:cxnLst/>
              <a:rect l="l" t="t" r="r" b="b"/>
              <a:pathLst>
                <a:path w="1579245" h="370839">
                  <a:moveTo>
                    <a:pt x="181864" y="17424"/>
                  </a:moveTo>
                  <a:lnTo>
                    <a:pt x="0" y="17424"/>
                  </a:lnTo>
                  <a:lnTo>
                    <a:pt x="0" y="52984"/>
                  </a:lnTo>
                  <a:lnTo>
                    <a:pt x="0" y="243484"/>
                  </a:lnTo>
                  <a:lnTo>
                    <a:pt x="39204" y="243484"/>
                  </a:lnTo>
                  <a:lnTo>
                    <a:pt x="39204" y="52984"/>
                  </a:lnTo>
                  <a:lnTo>
                    <a:pt x="142659" y="52984"/>
                  </a:lnTo>
                  <a:lnTo>
                    <a:pt x="142659" y="243484"/>
                  </a:lnTo>
                  <a:lnTo>
                    <a:pt x="181864" y="243484"/>
                  </a:lnTo>
                  <a:lnTo>
                    <a:pt x="181864" y="52984"/>
                  </a:lnTo>
                  <a:lnTo>
                    <a:pt x="181864" y="17424"/>
                  </a:lnTo>
                  <a:close/>
                </a:path>
                <a:path w="1579245" h="370839">
                  <a:moveTo>
                    <a:pt x="482434" y="131762"/>
                  </a:moveTo>
                  <a:lnTo>
                    <a:pt x="475005" y="86512"/>
                  </a:lnTo>
                  <a:lnTo>
                    <a:pt x="452755" y="47637"/>
                  </a:lnTo>
                  <a:lnTo>
                    <a:pt x="442150" y="37401"/>
                  </a:lnTo>
                  <a:lnTo>
                    <a:pt x="442150" y="131762"/>
                  </a:lnTo>
                  <a:lnTo>
                    <a:pt x="440905" y="148221"/>
                  </a:lnTo>
                  <a:lnTo>
                    <a:pt x="440893" y="148526"/>
                  </a:lnTo>
                  <a:lnTo>
                    <a:pt x="437134" y="163830"/>
                  </a:lnTo>
                  <a:lnTo>
                    <a:pt x="437108" y="163969"/>
                  </a:lnTo>
                  <a:lnTo>
                    <a:pt x="411099" y="201447"/>
                  </a:lnTo>
                  <a:lnTo>
                    <a:pt x="368630" y="215074"/>
                  </a:lnTo>
                  <a:lnTo>
                    <a:pt x="352552" y="213563"/>
                  </a:lnTo>
                  <a:lnTo>
                    <a:pt x="313905" y="190855"/>
                  </a:lnTo>
                  <a:lnTo>
                    <a:pt x="294335" y="148526"/>
                  </a:lnTo>
                  <a:lnTo>
                    <a:pt x="292950" y="131216"/>
                  </a:lnTo>
                  <a:lnTo>
                    <a:pt x="294360" y="113182"/>
                  </a:lnTo>
                  <a:lnTo>
                    <a:pt x="294373" y="112877"/>
                  </a:lnTo>
                  <a:lnTo>
                    <a:pt x="315823" y="69697"/>
                  </a:lnTo>
                  <a:lnTo>
                    <a:pt x="351447" y="49009"/>
                  </a:lnTo>
                  <a:lnTo>
                    <a:pt x="353796" y="48260"/>
                  </a:lnTo>
                  <a:lnTo>
                    <a:pt x="368084" y="46824"/>
                  </a:lnTo>
                  <a:lnTo>
                    <a:pt x="382346" y="48260"/>
                  </a:lnTo>
                  <a:lnTo>
                    <a:pt x="395719" y="52539"/>
                  </a:lnTo>
                  <a:lnTo>
                    <a:pt x="429590" y="82143"/>
                  </a:lnTo>
                  <a:lnTo>
                    <a:pt x="442112" y="131216"/>
                  </a:lnTo>
                  <a:lnTo>
                    <a:pt x="442150" y="131762"/>
                  </a:lnTo>
                  <a:lnTo>
                    <a:pt x="442150" y="37401"/>
                  </a:lnTo>
                  <a:lnTo>
                    <a:pt x="436613" y="32042"/>
                  </a:lnTo>
                  <a:lnTo>
                    <a:pt x="417842" y="20891"/>
                  </a:lnTo>
                  <a:lnTo>
                    <a:pt x="396722" y="14287"/>
                  </a:lnTo>
                  <a:lnTo>
                    <a:pt x="397357" y="14287"/>
                  </a:lnTo>
                  <a:lnTo>
                    <a:pt x="372440" y="11976"/>
                  </a:lnTo>
                  <a:lnTo>
                    <a:pt x="349846" y="14287"/>
                  </a:lnTo>
                  <a:lnTo>
                    <a:pt x="329438" y="21234"/>
                  </a:lnTo>
                  <a:lnTo>
                    <a:pt x="311188" y="32804"/>
                  </a:lnTo>
                  <a:lnTo>
                    <a:pt x="295122" y="49009"/>
                  </a:lnTo>
                  <a:lnTo>
                    <a:pt x="295122" y="17424"/>
                  </a:lnTo>
                  <a:lnTo>
                    <a:pt x="255930" y="17424"/>
                  </a:lnTo>
                  <a:lnTo>
                    <a:pt x="255930" y="370801"/>
                  </a:lnTo>
                  <a:lnTo>
                    <a:pt x="295122" y="370801"/>
                  </a:lnTo>
                  <a:lnTo>
                    <a:pt x="295122" y="211810"/>
                  </a:lnTo>
                  <a:lnTo>
                    <a:pt x="311086" y="228485"/>
                  </a:lnTo>
                  <a:lnTo>
                    <a:pt x="329565" y="240398"/>
                  </a:lnTo>
                  <a:lnTo>
                    <a:pt x="350570" y="247535"/>
                  </a:lnTo>
                  <a:lnTo>
                    <a:pt x="374091" y="249923"/>
                  </a:lnTo>
                  <a:lnTo>
                    <a:pt x="397598" y="247764"/>
                  </a:lnTo>
                  <a:lnTo>
                    <a:pt x="437070" y="230479"/>
                  </a:lnTo>
                  <a:lnTo>
                    <a:pt x="465899" y="197154"/>
                  </a:lnTo>
                  <a:lnTo>
                    <a:pt x="480593" y="155371"/>
                  </a:lnTo>
                  <a:lnTo>
                    <a:pt x="482434" y="131762"/>
                  </a:lnTo>
                  <a:close/>
                </a:path>
                <a:path w="1579245" h="370839">
                  <a:moveTo>
                    <a:pt x="736180" y="0"/>
                  </a:moveTo>
                  <a:lnTo>
                    <a:pt x="581545" y="166611"/>
                  </a:lnTo>
                  <a:lnTo>
                    <a:pt x="581545" y="17424"/>
                  </a:lnTo>
                  <a:lnTo>
                    <a:pt x="542340" y="17424"/>
                  </a:lnTo>
                  <a:lnTo>
                    <a:pt x="542340" y="259181"/>
                  </a:lnTo>
                  <a:lnTo>
                    <a:pt x="696976" y="92557"/>
                  </a:lnTo>
                  <a:lnTo>
                    <a:pt x="696976" y="243382"/>
                  </a:lnTo>
                  <a:lnTo>
                    <a:pt x="736180" y="243382"/>
                  </a:lnTo>
                  <a:lnTo>
                    <a:pt x="736180" y="0"/>
                  </a:lnTo>
                  <a:close/>
                </a:path>
                <a:path w="1579245" h="370839">
                  <a:moveTo>
                    <a:pt x="1019276" y="207454"/>
                  </a:moveTo>
                  <a:lnTo>
                    <a:pt x="985520" y="207454"/>
                  </a:lnTo>
                  <a:lnTo>
                    <a:pt x="985520" y="53352"/>
                  </a:lnTo>
                  <a:lnTo>
                    <a:pt x="985520" y="17424"/>
                  </a:lnTo>
                  <a:lnTo>
                    <a:pt x="946315" y="17424"/>
                  </a:lnTo>
                  <a:lnTo>
                    <a:pt x="946315" y="53352"/>
                  </a:lnTo>
                  <a:lnTo>
                    <a:pt x="946315" y="207454"/>
                  </a:lnTo>
                  <a:lnTo>
                    <a:pt x="838504" y="207454"/>
                  </a:lnTo>
                  <a:lnTo>
                    <a:pt x="850417" y="194144"/>
                  </a:lnTo>
                  <a:lnTo>
                    <a:pt x="858926" y="178181"/>
                  </a:lnTo>
                  <a:lnTo>
                    <a:pt x="864031" y="159562"/>
                  </a:lnTo>
                  <a:lnTo>
                    <a:pt x="865733" y="138303"/>
                  </a:lnTo>
                  <a:lnTo>
                    <a:pt x="865733" y="53352"/>
                  </a:lnTo>
                  <a:lnTo>
                    <a:pt x="946315" y="53352"/>
                  </a:lnTo>
                  <a:lnTo>
                    <a:pt x="946315" y="17424"/>
                  </a:lnTo>
                  <a:lnTo>
                    <a:pt x="826528" y="17424"/>
                  </a:lnTo>
                  <a:lnTo>
                    <a:pt x="826528" y="118148"/>
                  </a:lnTo>
                  <a:lnTo>
                    <a:pt x="825944" y="137210"/>
                  </a:lnTo>
                  <a:lnTo>
                    <a:pt x="817270" y="178041"/>
                  </a:lnTo>
                  <a:lnTo>
                    <a:pt x="788581" y="205409"/>
                  </a:lnTo>
                  <a:lnTo>
                    <a:pt x="775347" y="207454"/>
                  </a:lnTo>
                  <a:lnTo>
                    <a:pt x="775347" y="303263"/>
                  </a:lnTo>
                  <a:lnTo>
                    <a:pt x="811276" y="303263"/>
                  </a:lnTo>
                  <a:lnTo>
                    <a:pt x="811276" y="243382"/>
                  </a:lnTo>
                  <a:lnTo>
                    <a:pt x="983335" y="243382"/>
                  </a:lnTo>
                  <a:lnTo>
                    <a:pt x="983335" y="303263"/>
                  </a:lnTo>
                  <a:lnTo>
                    <a:pt x="1019276" y="303263"/>
                  </a:lnTo>
                  <a:lnTo>
                    <a:pt x="1019276" y="243382"/>
                  </a:lnTo>
                  <a:lnTo>
                    <a:pt x="1019276" y="207454"/>
                  </a:lnTo>
                  <a:close/>
                </a:path>
                <a:path w="1579245" h="370839">
                  <a:moveTo>
                    <a:pt x="1269695" y="17424"/>
                  </a:moveTo>
                  <a:lnTo>
                    <a:pt x="1226134" y="17424"/>
                  </a:lnTo>
                  <a:lnTo>
                    <a:pt x="1152626" y="179133"/>
                  </a:lnTo>
                  <a:lnTo>
                    <a:pt x="1072591" y="17424"/>
                  </a:lnTo>
                  <a:lnTo>
                    <a:pt x="1027938" y="17424"/>
                  </a:lnTo>
                  <a:lnTo>
                    <a:pt x="1131938" y="222148"/>
                  </a:lnTo>
                  <a:lnTo>
                    <a:pt x="1058976" y="370801"/>
                  </a:lnTo>
                  <a:lnTo>
                    <a:pt x="1102537" y="370801"/>
                  </a:lnTo>
                  <a:lnTo>
                    <a:pt x="1269695" y="17424"/>
                  </a:lnTo>
                  <a:close/>
                </a:path>
                <a:path w="1579245" h="370839">
                  <a:moveTo>
                    <a:pt x="1578965" y="243382"/>
                  </a:moveTo>
                  <a:lnTo>
                    <a:pt x="1524508" y="0"/>
                  </a:lnTo>
                  <a:lnTo>
                    <a:pt x="1433042" y="184035"/>
                  </a:lnTo>
                  <a:lnTo>
                    <a:pt x="1339392" y="0"/>
                  </a:lnTo>
                  <a:lnTo>
                    <a:pt x="1284935" y="243382"/>
                  </a:lnTo>
                  <a:lnTo>
                    <a:pt x="1325232" y="243382"/>
                  </a:lnTo>
                  <a:lnTo>
                    <a:pt x="1354086" y="103454"/>
                  </a:lnTo>
                  <a:lnTo>
                    <a:pt x="1431950" y="259181"/>
                  </a:lnTo>
                  <a:lnTo>
                    <a:pt x="1508721" y="103454"/>
                  </a:lnTo>
                  <a:lnTo>
                    <a:pt x="1538668" y="243382"/>
                  </a:lnTo>
                  <a:lnTo>
                    <a:pt x="1578965" y="2433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" name="object 130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1754615" y="3989187"/>
              <a:ext cx="226516" cy="237929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2022482" y="3994632"/>
              <a:ext cx="203637" cy="227050"/>
            </a:xfrm>
            <a:prstGeom prst="rect">
              <a:avLst/>
            </a:prstGeom>
          </p:spPr>
        </p:pic>
        <p:sp>
          <p:nvSpPr>
            <p:cNvPr id="132" name="object 132"/>
            <p:cNvSpPr/>
            <p:nvPr/>
          </p:nvSpPr>
          <p:spPr>
            <a:xfrm>
              <a:off x="12394337" y="3995006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3" name="object 133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2602359" y="3989187"/>
              <a:ext cx="216160" cy="237929"/>
            </a:xfrm>
            <a:prstGeom prst="rect">
              <a:avLst/>
            </a:prstGeom>
          </p:spPr>
        </p:pic>
        <p:sp>
          <p:nvSpPr>
            <p:cNvPr id="134" name="object 134"/>
            <p:cNvSpPr/>
            <p:nvPr/>
          </p:nvSpPr>
          <p:spPr>
            <a:xfrm>
              <a:off x="12878410" y="3977214"/>
              <a:ext cx="1055370" cy="370840"/>
            </a:xfrm>
            <a:custGeom>
              <a:avLst/>
              <a:gdLst/>
              <a:ahLst/>
              <a:cxnLst/>
              <a:rect l="l" t="t" r="r" b="b"/>
              <a:pathLst>
                <a:path w="1055369" h="370839">
                  <a:moveTo>
                    <a:pt x="226504" y="131762"/>
                  </a:moveTo>
                  <a:lnTo>
                    <a:pt x="219087" y="86512"/>
                  </a:lnTo>
                  <a:lnTo>
                    <a:pt x="196824" y="47637"/>
                  </a:lnTo>
                  <a:lnTo>
                    <a:pt x="186220" y="37401"/>
                  </a:lnTo>
                  <a:lnTo>
                    <a:pt x="186220" y="131762"/>
                  </a:lnTo>
                  <a:lnTo>
                    <a:pt x="184988" y="148221"/>
                  </a:lnTo>
                  <a:lnTo>
                    <a:pt x="166077" y="190855"/>
                  </a:lnTo>
                  <a:lnTo>
                    <a:pt x="128498" y="213563"/>
                  </a:lnTo>
                  <a:lnTo>
                    <a:pt x="112712" y="215074"/>
                  </a:lnTo>
                  <a:lnTo>
                    <a:pt x="96634" y="213563"/>
                  </a:lnTo>
                  <a:lnTo>
                    <a:pt x="57988" y="190855"/>
                  </a:lnTo>
                  <a:lnTo>
                    <a:pt x="38404" y="148526"/>
                  </a:lnTo>
                  <a:lnTo>
                    <a:pt x="37071" y="131762"/>
                  </a:lnTo>
                  <a:lnTo>
                    <a:pt x="37020" y="131216"/>
                  </a:lnTo>
                  <a:lnTo>
                    <a:pt x="38430" y="113182"/>
                  </a:lnTo>
                  <a:lnTo>
                    <a:pt x="38455" y="112877"/>
                  </a:lnTo>
                  <a:lnTo>
                    <a:pt x="42710" y="96647"/>
                  </a:lnTo>
                  <a:lnTo>
                    <a:pt x="42735" y="96507"/>
                  </a:lnTo>
                  <a:lnTo>
                    <a:pt x="71729" y="59690"/>
                  </a:lnTo>
                  <a:lnTo>
                    <a:pt x="95516" y="49009"/>
                  </a:lnTo>
                  <a:lnTo>
                    <a:pt x="97866" y="48260"/>
                  </a:lnTo>
                  <a:lnTo>
                    <a:pt x="112166" y="46824"/>
                  </a:lnTo>
                  <a:lnTo>
                    <a:pt x="126415" y="48260"/>
                  </a:lnTo>
                  <a:lnTo>
                    <a:pt x="139801" y="52539"/>
                  </a:lnTo>
                  <a:lnTo>
                    <a:pt x="173659" y="82143"/>
                  </a:lnTo>
                  <a:lnTo>
                    <a:pt x="186182" y="131216"/>
                  </a:lnTo>
                  <a:lnTo>
                    <a:pt x="186220" y="131762"/>
                  </a:lnTo>
                  <a:lnTo>
                    <a:pt x="186220" y="37401"/>
                  </a:lnTo>
                  <a:lnTo>
                    <a:pt x="180682" y="32042"/>
                  </a:lnTo>
                  <a:lnTo>
                    <a:pt x="161912" y="20891"/>
                  </a:lnTo>
                  <a:lnTo>
                    <a:pt x="140792" y="14287"/>
                  </a:lnTo>
                  <a:lnTo>
                    <a:pt x="141439" y="14287"/>
                  </a:lnTo>
                  <a:lnTo>
                    <a:pt x="116522" y="11976"/>
                  </a:lnTo>
                  <a:lnTo>
                    <a:pt x="93929" y="14287"/>
                  </a:lnTo>
                  <a:lnTo>
                    <a:pt x="73507" y="21234"/>
                  </a:lnTo>
                  <a:lnTo>
                    <a:pt x="55270" y="32804"/>
                  </a:lnTo>
                  <a:lnTo>
                    <a:pt x="39204" y="49009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370801"/>
                  </a:lnTo>
                  <a:lnTo>
                    <a:pt x="39204" y="370801"/>
                  </a:lnTo>
                  <a:lnTo>
                    <a:pt x="39204" y="211810"/>
                  </a:lnTo>
                  <a:lnTo>
                    <a:pt x="55168" y="228485"/>
                  </a:lnTo>
                  <a:lnTo>
                    <a:pt x="73647" y="240398"/>
                  </a:lnTo>
                  <a:lnTo>
                    <a:pt x="94640" y="247535"/>
                  </a:lnTo>
                  <a:lnTo>
                    <a:pt x="118160" y="249923"/>
                  </a:lnTo>
                  <a:lnTo>
                    <a:pt x="141668" y="247764"/>
                  </a:lnTo>
                  <a:lnTo>
                    <a:pt x="181152" y="230479"/>
                  </a:lnTo>
                  <a:lnTo>
                    <a:pt x="209969" y="197154"/>
                  </a:lnTo>
                  <a:lnTo>
                    <a:pt x="224663" y="155371"/>
                  </a:lnTo>
                  <a:lnTo>
                    <a:pt x="226504" y="131762"/>
                  </a:lnTo>
                  <a:close/>
                </a:path>
                <a:path w="1055369" h="370839">
                  <a:moveTo>
                    <a:pt x="554266" y="243382"/>
                  </a:moveTo>
                  <a:lnTo>
                    <a:pt x="499821" y="0"/>
                  </a:lnTo>
                  <a:lnTo>
                    <a:pt x="408343" y="184035"/>
                  </a:lnTo>
                  <a:lnTo>
                    <a:pt x="314693" y="0"/>
                  </a:lnTo>
                  <a:lnTo>
                    <a:pt x="260235" y="243382"/>
                  </a:lnTo>
                  <a:lnTo>
                    <a:pt x="300532" y="243382"/>
                  </a:lnTo>
                  <a:lnTo>
                    <a:pt x="329387" y="103454"/>
                  </a:lnTo>
                  <a:lnTo>
                    <a:pt x="407250" y="259181"/>
                  </a:lnTo>
                  <a:lnTo>
                    <a:pt x="484022" y="103454"/>
                  </a:lnTo>
                  <a:lnTo>
                    <a:pt x="513969" y="243382"/>
                  </a:lnTo>
                  <a:lnTo>
                    <a:pt x="554266" y="243382"/>
                  </a:lnTo>
                  <a:close/>
                </a:path>
                <a:path w="1055369" h="370839">
                  <a:moveTo>
                    <a:pt x="795947" y="0"/>
                  </a:moveTo>
                  <a:lnTo>
                    <a:pt x="641324" y="166611"/>
                  </a:lnTo>
                  <a:lnTo>
                    <a:pt x="641324" y="17424"/>
                  </a:lnTo>
                  <a:lnTo>
                    <a:pt x="602119" y="17424"/>
                  </a:lnTo>
                  <a:lnTo>
                    <a:pt x="602119" y="259181"/>
                  </a:lnTo>
                  <a:lnTo>
                    <a:pt x="756754" y="92557"/>
                  </a:lnTo>
                  <a:lnTo>
                    <a:pt x="756754" y="243382"/>
                  </a:lnTo>
                  <a:lnTo>
                    <a:pt x="795947" y="243382"/>
                  </a:lnTo>
                  <a:lnTo>
                    <a:pt x="795947" y="0"/>
                  </a:lnTo>
                  <a:close/>
                </a:path>
                <a:path w="1055369" h="370839">
                  <a:moveTo>
                    <a:pt x="1055192" y="17322"/>
                  </a:moveTo>
                  <a:lnTo>
                    <a:pt x="1015987" y="17322"/>
                  </a:lnTo>
                  <a:lnTo>
                    <a:pt x="1015987" y="110032"/>
                  </a:lnTo>
                  <a:lnTo>
                    <a:pt x="909269" y="110032"/>
                  </a:lnTo>
                  <a:lnTo>
                    <a:pt x="909269" y="17322"/>
                  </a:lnTo>
                  <a:lnTo>
                    <a:pt x="870064" y="17322"/>
                  </a:lnTo>
                  <a:lnTo>
                    <a:pt x="870064" y="110032"/>
                  </a:lnTo>
                  <a:lnTo>
                    <a:pt x="870064" y="145592"/>
                  </a:lnTo>
                  <a:lnTo>
                    <a:pt x="870064" y="243382"/>
                  </a:lnTo>
                  <a:lnTo>
                    <a:pt x="909269" y="243382"/>
                  </a:lnTo>
                  <a:lnTo>
                    <a:pt x="909269" y="145592"/>
                  </a:lnTo>
                  <a:lnTo>
                    <a:pt x="1015987" y="145592"/>
                  </a:lnTo>
                  <a:lnTo>
                    <a:pt x="1015987" y="243382"/>
                  </a:lnTo>
                  <a:lnTo>
                    <a:pt x="1055192" y="243382"/>
                  </a:lnTo>
                  <a:lnTo>
                    <a:pt x="1055192" y="145592"/>
                  </a:lnTo>
                  <a:lnTo>
                    <a:pt x="1055192" y="110032"/>
                  </a:lnTo>
                  <a:lnTo>
                    <a:pt x="1055192" y="173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5" name="object 135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4007636" y="3994632"/>
              <a:ext cx="231971" cy="225961"/>
            </a:xfrm>
            <a:prstGeom prst="rect">
              <a:avLst/>
            </a:prstGeom>
          </p:spPr>
        </p:pic>
        <p:sp>
          <p:nvSpPr>
            <p:cNvPr id="136" name="object 136"/>
            <p:cNvSpPr/>
            <p:nvPr/>
          </p:nvSpPr>
          <p:spPr>
            <a:xfrm>
              <a:off x="14405655" y="3994632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5">
                  <a:moveTo>
                    <a:pt x="210171" y="0"/>
                  </a:moveTo>
                  <a:lnTo>
                    <a:pt x="51181" y="0"/>
                  </a:lnTo>
                  <a:lnTo>
                    <a:pt x="51181" y="100729"/>
                  </a:lnTo>
                  <a:lnTo>
                    <a:pt x="50602" y="119782"/>
                  </a:lnTo>
                  <a:lnTo>
                    <a:pt x="41925" y="160612"/>
                  </a:lnTo>
                  <a:lnTo>
                    <a:pt x="13234" y="187986"/>
                  </a:lnTo>
                  <a:lnTo>
                    <a:pt x="0" y="190025"/>
                  </a:lnTo>
                  <a:lnTo>
                    <a:pt x="0" y="285844"/>
                  </a:lnTo>
                  <a:lnTo>
                    <a:pt x="35936" y="285844"/>
                  </a:lnTo>
                  <a:lnTo>
                    <a:pt x="35936" y="225961"/>
                  </a:lnTo>
                  <a:lnTo>
                    <a:pt x="243929" y="225961"/>
                  </a:lnTo>
                  <a:lnTo>
                    <a:pt x="243929" y="190025"/>
                  </a:lnTo>
                  <a:lnTo>
                    <a:pt x="63160" y="190025"/>
                  </a:lnTo>
                  <a:lnTo>
                    <a:pt x="75069" y="176720"/>
                  </a:lnTo>
                  <a:lnTo>
                    <a:pt x="83577" y="160759"/>
                  </a:lnTo>
                  <a:lnTo>
                    <a:pt x="88682" y="142143"/>
                  </a:lnTo>
                  <a:lnTo>
                    <a:pt x="90384" y="120875"/>
                  </a:lnTo>
                  <a:lnTo>
                    <a:pt x="90384" y="35925"/>
                  </a:lnTo>
                  <a:lnTo>
                    <a:pt x="210171" y="35925"/>
                  </a:lnTo>
                  <a:lnTo>
                    <a:pt x="210171" y="0"/>
                  </a:lnTo>
                  <a:close/>
                </a:path>
                <a:path w="244475" h="286385">
                  <a:moveTo>
                    <a:pt x="243929" y="225961"/>
                  </a:moveTo>
                  <a:lnTo>
                    <a:pt x="207993" y="225961"/>
                  </a:lnTo>
                  <a:lnTo>
                    <a:pt x="207993" y="285844"/>
                  </a:lnTo>
                  <a:lnTo>
                    <a:pt x="243929" y="285844"/>
                  </a:lnTo>
                  <a:lnTo>
                    <a:pt x="243929" y="225961"/>
                  </a:lnTo>
                  <a:close/>
                </a:path>
                <a:path w="244475" h="286385">
                  <a:moveTo>
                    <a:pt x="21017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71" y="190025"/>
                  </a:lnTo>
                  <a:lnTo>
                    <a:pt x="210171" y="35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7" name="object 13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4658213" y="3994632"/>
              <a:ext cx="203637" cy="227050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4909849" y="3994632"/>
              <a:ext cx="174235" cy="225961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5270823" y="3989187"/>
              <a:ext cx="239584" cy="237940"/>
            </a:xfrm>
            <a:prstGeom prst="rect">
              <a:avLst/>
            </a:prstGeom>
          </p:spPr>
        </p:pic>
        <p:sp>
          <p:nvSpPr>
            <p:cNvPr id="140" name="object 140"/>
            <p:cNvSpPr/>
            <p:nvPr/>
          </p:nvSpPr>
          <p:spPr>
            <a:xfrm>
              <a:off x="15556050" y="3839443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30" h="387985">
                  <a:moveTo>
                    <a:pt x="231951" y="0"/>
                  </a:moveTo>
                  <a:lnTo>
                    <a:pt x="188392" y="0"/>
                  </a:lnTo>
                  <a:lnTo>
                    <a:pt x="185847" y="6900"/>
                  </a:lnTo>
                  <a:lnTo>
                    <a:pt x="181313" y="12617"/>
                  </a:lnTo>
                  <a:lnTo>
                    <a:pt x="141744" y="29224"/>
                  </a:lnTo>
                  <a:lnTo>
                    <a:pt x="126048" y="32595"/>
                  </a:lnTo>
                  <a:lnTo>
                    <a:pt x="122048" y="33496"/>
                  </a:lnTo>
                  <a:lnTo>
                    <a:pt x="118059" y="34585"/>
                  </a:lnTo>
                  <a:lnTo>
                    <a:pt x="103913" y="38030"/>
                  </a:lnTo>
                  <a:lnTo>
                    <a:pt x="99818" y="39297"/>
                  </a:lnTo>
                  <a:lnTo>
                    <a:pt x="94007" y="41841"/>
                  </a:lnTo>
                  <a:lnTo>
                    <a:pt x="90468" y="43297"/>
                  </a:lnTo>
                  <a:lnTo>
                    <a:pt x="82123" y="46564"/>
                  </a:lnTo>
                  <a:lnTo>
                    <a:pt x="78217" y="48375"/>
                  </a:lnTo>
                  <a:lnTo>
                    <a:pt x="36143" y="84809"/>
                  </a:lnTo>
                  <a:lnTo>
                    <a:pt x="16064" y="125240"/>
                  </a:lnTo>
                  <a:lnTo>
                    <a:pt x="4016" y="177921"/>
                  </a:lnTo>
                  <a:lnTo>
                    <a:pt x="0" y="242851"/>
                  </a:lnTo>
                  <a:lnTo>
                    <a:pt x="2383" y="280762"/>
                  </a:lnTo>
                  <a:lnTo>
                    <a:pt x="21442" y="339024"/>
                  </a:lnTo>
                  <a:lnTo>
                    <a:pt x="54413" y="371755"/>
                  </a:lnTo>
                  <a:lnTo>
                    <a:pt x="93344" y="385913"/>
                  </a:lnTo>
                  <a:lnTo>
                    <a:pt x="115975" y="387684"/>
                  </a:lnTo>
                  <a:lnTo>
                    <a:pt x="142177" y="385574"/>
                  </a:lnTo>
                  <a:lnTo>
                    <a:pt x="165794" y="379243"/>
                  </a:lnTo>
                  <a:lnTo>
                    <a:pt x="186826" y="368694"/>
                  </a:lnTo>
                  <a:lnTo>
                    <a:pt x="205271" y="353926"/>
                  </a:lnTo>
                  <a:lnTo>
                    <a:pt x="206180" y="352837"/>
                  </a:lnTo>
                  <a:lnTo>
                    <a:pt x="119786" y="352837"/>
                  </a:lnTo>
                  <a:lnTo>
                    <a:pt x="104029" y="351443"/>
                  </a:lnTo>
                  <a:lnTo>
                    <a:pt x="63704" y="330513"/>
                  </a:lnTo>
                  <a:lnTo>
                    <a:pt x="41754" y="287533"/>
                  </a:lnTo>
                  <a:lnTo>
                    <a:pt x="40291" y="268986"/>
                  </a:lnTo>
                  <a:lnTo>
                    <a:pt x="41738" y="250423"/>
                  </a:lnTo>
                  <a:lnTo>
                    <a:pt x="63432" y="207176"/>
                  </a:lnTo>
                  <a:lnTo>
                    <a:pt x="87415" y="191114"/>
                  </a:lnTo>
                  <a:lnTo>
                    <a:pt x="38658" y="191114"/>
                  </a:lnTo>
                  <a:lnTo>
                    <a:pt x="46874" y="145747"/>
                  </a:lnTo>
                  <a:lnTo>
                    <a:pt x="67312" y="106524"/>
                  </a:lnTo>
                  <a:lnTo>
                    <a:pt x="103808" y="76971"/>
                  </a:lnTo>
                  <a:lnTo>
                    <a:pt x="156079" y="61893"/>
                  </a:lnTo>
                  <a:lnTo>
                    <a:pt x="157900" y="61526"/>
                  </a:lnTo>
                  <a:lnTo>
                    <a:pt x="165544" y="59557"/>
                  </a:lnTo>
                  <a:lnTo>
                    <a:pt x="204486" y="40416"/>
                  </a:lnTo>
                  <a:lnTo>
                    <a:pt x="228424" y="9683"/>
                  </a:lnTo>
                  <a:lnTo>
                    <a:pt x="231951" y="0"/>
                  </a:lnTo>
                  <a:close/>
                </a:path>
                <a:path w="240030" h="387985">
                  <a:moveTo>
                    <a:pt x="206526" y="184580"/>
                  </a:moveTo>
                  <a:lnTo>
                    <a:pt x="119786" y="184580"/>
                  </a:lnTo>
                  <a:lnTo>
                    <a:pt x="135975" y="185995"/>
                  </a:lnTo>
                  <a:lnTo>
                    <a:pt x="135826" y="185995"/>
                  </a:lnTo>
                  <a:lnTo>
                    <a:pt x="176141" y="206915"/>
                  </a:lnTo>
                  <a:lnTo>
                    <a:pt x="197836" y="250201"/>
                  </a:lnTo>
                  <a:lnTo>
                    <a:pt x="199281" y="268986"/>
                  </a:lnTo>
                  <a:lnTo>
                    <a:pt x="197817" y="287533"/>
                  </a:lnTo>
                  <a:lnTo>
                    <a:pt x="175879" y="330513"/>
                  </a:lnTo>
                  <a:lnTo>
                    <a:pt x="135542" y="351443"/>
                  </a:lnTo>
                  <a:lnTo>
                    <a:pt x="119786" y="352837"/>
                  </a:lnTo>
                  <a:lnTo>
                    <a:pt x="206180" y="352837"/>
                  </a:lnTo>
                  <a:lnTo>
                    <a:pt x="220280" y="335960"/>
                  </a:lnTo>
                  <a:lnTo>
                    <a:pt x="231003" y="315814"/>
                  </a:lnTo>
                  <a:lnTo>
                    <a:pt x="237438" y="293490"/>
                  </a:lnTo>
                  <a:lnTo>
                    <a:pt x="239584" y="268986"/>
                  </a:lnTo>
                  <a:lnTo>
                    <a:pt x="237489" y="244688"/>
                  </a:lnTo>
                  <a:lnTo>
                    <a:pt x="231207" y="222431"/>
                  </a:lnTo>
                  <a:lnTo>
                    <a:pt x="220739" y="202214"/>
                  </a:lnTo>
                  <a:lnTo>
                    <a:pt x="206526" y="184580"/>
                  </a:lnTo>
                  <a:close/>
                </a:path>
                <a:path w="240030" h="387985">
                  <a:moveTo>
                    <a:pt x="121964" y="149744"/>
                  </a:moveTo>
                  <a:lnTo>
                    <a:pt x="95181" y="152329"/>
                  </a:lnTo>
                  <a:lnTo>
                    <a:pt x="72552" y="160086"/>
                  </a:lnTo>
                  <a:lnTo>
                    <a:pt x="54078" y="173015"/>
                  </a:lnTo>
                  <a:lnTo>
                    <a:pt x="39757" y="191114"/>
                  </a:lnTo>
                  <a:lnTo>
                    <a:pt x="87415" y="191114"/>
                  </a:lnTo>
                  <a:lnTo>
                    <a:pt x="89088" y="190236"/>
                  </a:lnTo>
                  <a:lnTo>
                    <a:pt x="103807" y="185995"/>
                  </a:lnTo>
                  <a:lnTo>
                    <a:pt x="119786" y="184580"/>
                  </a:lnTo>
                  <a:lnTo>
                    <a:pt x="206526" y="184580"/>
                  </a:lnTo>
                  <a:lnTo>
                    <a:pt x="206087" y="184036"/>
                  </a:lnTo>
                  <a:lnTo>
                    <a:pt x="188277" y="169034"/>
                  </a:lnTo>
                  <a:lnTo>
                    <a:pt x="168318" y="158318"/>
                  </a:lnTo>
                  <a:lnTo>
                    <a:pt x="146212" y="151887"/>
                  </a:lnTo>
                  <a:lnTo>
                    <a:pt x="121964" y="1497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1" name="object 14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5841381" y="3989187"/>
              <a:ext cx="239584" cy="237940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6126733" y="3989187"/>
              <a:ext cx="184036" cy="237929"/>
            </a:xfrm>
            <a:prstGeom prst="rect">
              <a:avLst/>
            </a:prstGeom>
          </p:spPr>
        </p:pic>
        <p:sp>
          <p:nvSpPr>
            <p:cNvPr id="143" name="object 143"/>
            <p:cNvSpPr/>
            <p:nvPr/>
          </p:nvSpPr>
          <p:spPr>
            <a:xfrm>
              <a:off x="16370593" y="3994536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4" name="object 14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6615619" y="3989187"/>
              <a:ext cx="226516" cy="237929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6909662" y="3994632"/>
              <a:ext cx="166612" cy="225961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7136147" y="3989187"/>
              <a:ext cx="216160" cy="237929"/>
            </a:xfrm>
            <a:prstGeom prst="rect">
              <a:avLst/>
            </a:prstGeom>
          </p:spPr>
        </p:pic>
        <p:sp>
          <p:nvSpPr>
            <p:cNvPr id="147" name="object 147"/>
            <p:cNvSpPr/>
            <p:nvPr/>
          </p:nvSpPr>
          <p:spPr>
            <a:xfrm>
              <a:off x="17412234" y="3977214"/>
              <a:ext cx="453390" cy="259715"/>
            </a:xfrm>
            <a:custGeom>
              <a:avLst/>
              <a:gdLst/>
              <a:ahLst/>
              <a:cxnLst/>
              <a:rect l="l" t="t" r="r" b="b"/>
              <a:pathLst>
                <a:path w="453390" h="259714">
                  <a:moveTo>
                    <a:pt x="185127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204" y="11003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27" y="243382"/>
                  </a:lnTo>
                  <a:lnTo>
                    <a:pt x="185127" y="145592"/>
                  </a:lnTo>
                  <a:lnTo>
                    <a:pt x="185127" y="110032"/>
                  </a:lnTo>
                  <a:lnTo>
                    <a:pt x="185127" y="17322"/>
                  </a:lnTo>
                  <a:close/>
                </a:path>
                <a:path w="453390" h="259714">
                  <a:moveTo>
                    <a:pt x="452996" y="0"/>
                  </a:moveTo>
                  <a:lnTo>
                    <a:pt x="298361" y="166611"/>
                  </a:lnTo>
                  <a:lnTo>
                    <a:pt x="298361" y="17424"/>
                  </a:lnTo>
                  <a:lnTo>
                    <a:pt x="259156" y="17424"/>
                  </a:lnTo>
                  <a:lnTo>
                    <a:pt x="259156" y="259181"/>
                  </a:lnTo>
                  <a:lnTo>
                    <a:pt x="413791" y="92557"/>
                  </a:lnTo>
                  <a:lnTo>
                    <a:pt x="413791" y="243382"/>
                  </a:lnTo>
                  <a:lnTo>
                    <a:pt x="452996" y="243382"/>
                  </a:lnTo>
                  <a:lnTo>
                    <a:pt x="4529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" name="object 14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7913109" y="3994632"/>
              <a:ext cx="174235" cy="225961"/>
            </a:xfrm>
            <a:prstGeom prst="rect">
              <a:avLst/>
            </a:prstGeom>
          </p:spPr>
        </p:pic>
        <p:sp>
          <p:nvSpPr>
            <p:cNvPr id="149" name="object 149"/>
            <p:cNvSpPr/>
            <p:nvPr/>
          </p:nvSpPr>
          <p:spPr>
            <a:xfrm>
              <a:off x="10115702" y="4630591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40" h="259714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0443451" y="4642570"/>
              <a:ext cx="226516" cy="237929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10744060" y="4630603"/>
              <a:ext cx="992505" cy="370840"/>
            </a:xfrm>
            <a:custGeom>
              <a:avLst/>
              <a:gdLst/>
              <a:ahLst/>
              <a:cxnLst/>
              <a:rect l="l" t="t" r="r" b="b"/>
              <a:pathLst>
                <a:path w="992504" h="370839">
                  <a:moveTo>
                    <a:pt x="185127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204" y="11003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27" y="243382"/>
                  </a:lnTo>
                  <a:lnTo>
                    <a:pt x="185127" y="145592"/>
                  </a:lnTo>
                  <a:lnTo>
                    <a:pt x="185127" y="110032"/>
                  </a:lnTo>
                  <a:lnTo>
                    <a:pt x="185127" y="17322"/>
                  </a:lnTo>
                  <a:close/>
                </a:path>
                <a:path w="992504" h="370839">
                  <a:moveTo>
                    <a:pt x="452996" y="0"/>
                  </a:moveTo>
                  <a:lnTo>
                    <a:pt x="298361" y="166611"/>
                  </a:lnTo>
                  <a:lnTo>
                    <a:pt x="298361" y="17411"/>
                  </a:lnTo>
                  <a:lnTo>
                    <a:pt x="259156" y="17411"/>
                  </a:lnTo>
                  <a:lnTo>
                    <a:pt x="259156" y="259168"/>
                  </a:lnTo>
                  <a:lnTo>
                    <a:pt x="413791" y="92557"/>
                  </a:lnTo>
                  <a:lnTo>
                    <a:pt x="413791" y="243382"/>
                  </a:lnTo>
                  <a:lnTo>
                    <a:pt x="452996" y="243382"/>
                  </a:lnTo>
                  <a:lnTo>
                    <a:pt x="452996" y="0"/>
                  </a:lnTo>
                  <a:close/>
                </a:path>
                <a:path w="992504" h="370839">
                  <a:moveTo>
                    <a:pt x="708863" y="17411"/>
                  </a:moveTo>
                  <a:lnTo>
                    <a:pt x="526999" y="17411"/>
                  </a:lnTo>
                  <a:lnTo>
                    <a:pt x="526999" y="52971"/>
                  </a:lnTo>
                  <a:lnTo>
                    <a:pt x="526999" y="243471"/>
                  </a:lnTo>
                  <a:lnTo>
                    <a:pt x="566204" y="243471"/>
                  </a:lnTo>
                  <a:lnTo>
                    <a:pt x="566204" y="52971"/>
                  </a:lnTo>
                  <a:lnTo>
                    <a:pt x="669658" y="52971"/>
                  </a:lnTo>
                  <a:lnTo>
                    <a:pt x="669658" y="243471"/>
                  </a:lnTo>
                  <a:lnTo>
                    <a:pt x="708863" y="243471"/>
                  </a:lnTo>
                  <a:lnTo>
                    <a:pt x="708863" y="52971"/>
                  </a:lnTo>
                  <a:lnTo>
                    <a:pt x="708863" y="17411"/>
                  </a:lnTo>
                  <a:close/>
                </a:path>
                <a:path w="992504" h="370839">
                  <a:moveTo>
                    <a:pt x="991958" y="17411"/>
                  </a:moveTo>
                  <a:lnTo>
                    <a:pt x="948397" y="17411"/>
                  </a:lnTo>
                  <a:lnTo>
                    <a:pt x="874890" y="179133"/>
                  </a:lnTo>
                  <a:lnTo>
                    <a:pt x="794854" y="17411"/>
                  </a:lnTo>
                  <a:lnTo>
                    <a:pt x="750201" y="17411"/>
                  </a:lnTo>
                  <a:lnTo>
                    <a:pt x="854202" y="222148"/>
                  </a:lnTo>
                  <a:lnTo>
                    <a:pt x="781240" y="370789"/>
                  </a:lnTo>
                  <a:lnTo>
                    <a:pt x="824801" y="370789"/>
                  </a:lnTo>
                  <a:lnTo>
                    <a:pt x="991958" y="174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2" name="object 15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1744794" y="4648015"/>
              <a:ext cx="203637" cy="227050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1996325" y="4648015"/>
              <a:ext cx="174235" cy="225961"/>
            </a:xfrm>
            <a:prstGeom prst="rect">
              <a:avLst/>
            </a:prstGeom>
          </p:spPr>
        </p:pic>
        <p:sp>
          <p:nvSpPr>
            <p:cNvPr id="154" name="object 154"/>
            <p:cNvSpPr/>
            <p:nvPr/>
          </p:nvSpPr>
          <p:spPr>
            <a:xfrm>
              <a:off x="12244641" y="4630603"/>
              <a:ext cx="1137920" cy="303530"/>
            </a:xfrm>
            <a:custGeom>
              <a:avLst/>
              <a:gdLst/>
              <a:ahLst/>
              <a:cxnLst/>
              <a:rect l="l" t="t" r="r" b="b"/>
              <a:pathLst>
                <a:path w="1137919" h="303529">
                  <a:moveTo>
                    <a:pt x="216712" y="207822"/>
                  </a:moveTo>
                  <a:lnTo>
                    <a:pt x="179692" y="207822"/>
                  </a:lnTo>
                  <a:lnTo>
                    <a:pt x="179692" y="17322"/>
                  </a:lnTo>
                  <a:lnTo>
                    <a:pt x="140487" y="17322"/>
                  </a:lnTo>
                  <a:lnTo>
                    <a:pt x="140487" y="207822"/>
                  </a:lnTo>
                  <a:lnTo>
                    <a:pt x="39204" y="20782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207822"/>
                  </a:lnTo>
                  <a:lnTo>
                    <a:pt x="0" y="243382"/>
                  </a:lnTo>
                  <a:lnTo>
                    <a:pt x="180771" y="243382"/>
                  </a:lnTo>
                  <a:lnTo>
                    <a:pt x="180771" y="303072"/>
                  </a:lnTo>
                  <a:lnTo>
                    <a:pt x="216712" y="303072"/>
                  </a:lnTo>
                  <a:lnTo>
                    <a:pt x="216712" y="243382"/>
                  </a:lnTo>
                  <a:lnTo>
                    <a:pt x="216712" y="207822"/>
                  </a:lnTo>
                  <a:close/>
                </a:path>
                <a:path w="1137919" h="303529">
                  <a:moveTo>
                    <a:pt x="451840" y="0"/>
                  </a:moveTo>
                  <a:lnTo>
                    <a:pt x="297205" y="166611"/>
                  </a:lnTo>
                  <a:lnTo>
                    <a:pt x="297205" y="17411"/>
                  </a:lnTo>
                  <a:lnTo>
                    <a:pt x="258013" y="17411"/>
                  </a:lnTo>
                  <a:lnTo>
                    <a:pt x="258013" y="259168"/>
                  </a:lnTo>
                  <a:lnTo>
                    <a:pt x="412648" y="92557"/>
                  </a:lnTo>
                  <a:lnTo>
                    <a:pt x="412648" y="243382"/>
                  </a:lnTo>
                  <a:lnTo>
                    <a:pt x="451840" y="243382"/>
                  </a:lnTo>
                  <a:lnTo>
                    <a:pt x="451840" y="0"/>
                  </a:lnTo>
                  <a:close/>
                </a:path>
                <a:path w="1137919" h="303529">
                  <a:moveTo>
                    <a:pt x="719797" y="0"/>
                  </a:moveTo>
                  <a:lnTo>
                    <a:pt x="565162" y="166611"/>
                  </a:lnTo>
                  <a:lnTo>
                    <a:pt x="565162" y="17411"/>
                  </a:lnTo>
                  <a:lnTo>
                    <a:pt x="525957" y="17411"/>
                  </a:lnTo>
                  <a:lnTo>
                    <a:pt x="525957" y="259168"/>
                  </a:lnTo>
                  <a:lnTo>
                    <a:pt x="680593" y="92557"/>
                  </a:lnTo>
                  <a:lnTo>
                    <a:pt x="680593" y="243382"/>
                  </a:lnTo>
                  <a:lnTo>
                    <a:pt x="719797" y="243382"/>
                  </a:lnTo>
                  <a:lnTo>
                    <a:pt x="719797" y="0"/>
                  </a:lnTo>
                  <a:close/>
                </a:path>
                <a:path w="1137919" h="303529">
                  <a:moveTo>
                    <a:pt x="1137412" y="207822"/>
                  </a:moveTo>
                  <a:lnTo>
                    <a:pt x="1100391" y="207822"/>
                  </a:lnTo>
                  <a:lnTo>
                    <a:pt x="1100391" y="17322"/>
                  </a:lnTo>
                  <a:lnTo>
                    <a:pt x="1061186" y="17322"/>
                  </a:lnTo>
                  <a:lnTo>
                    <a:pt x="1061186" y="207822"/>
                  </a:lnTo>
                  <a:lnTo>
                    <a:pt x="959916" y="207822"/>
                  </a:lnTo>
                  <a:lnTo>
                    <a:pt x="959916" y="17322"/>
                  </a:lnTo>
                  <a:lnTo>
                    <a:pt x="920711" y="17322"/>
                  </a:lnTo>
                  <a:lnTo>
                    <a:pt x="920711" y="207822"/>
                  </a:lnTo>
                  <a:lnTo>
                    <a:pt x="920711" y="243382"/>
                  </a:lnTo>
                  <a:lnTo>
                    <a:pt x="1101483" y="243382"/>
                  </a:lnTo>
                  <a:lnTo>
                    <a:pt x="1101483" y="303072"/>
                  </a:lnTo>
                  <a:lnTo>
                    <a:pt x="1137412" y="303072"/>
                  </a:lnTo>
                  <a:lnTo>
                    <a:pt x="1137412" y="243382"/>
                  </a:lnTo>
                  <a:lnTo>
                    <a:pt x="1137412" y="2078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5" name="object 155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3409246" y="4642581"/>
              <a:ext cx="216160" cy="237929"/>
            </a:xfrm>
            <a:prstGeom prst="rect">
              <a:avLst/>
            </a:prstGeom>
          </p:spPr>
        </p:pic>
        <p:sp>
          <p:nvSpPr>
            <p:cNvPr id="156" name="object 156"/>
            <p:cNvSpPr/>
            <p:nvPr/>
          </p:nvSpPr>
          <p:spPr>
            <a:xfrm>
              <a:off x="13685343" y="4647926"/>
              <a:ext cx="444500" cy="226060"/>
            </a:xfrm>
            <a:custGeom>
              <a:avLst/>
              <a:gdLst/>
              <a:ahLst/>
              <a:cxnLst/>
              <a:rect l="l" t="t" r="r" b="b"/>
              <a:pathLst>
                <a:path w="444500" h="226060">
                  <a:moveTo>
                    <a:pt x="185115" y="0"/>
                  </a:moveTo>
                  <a:lnTo>
                    <a:pt x="145910" y="0"/>
                  </a:lnTo>
                  <a:lnTo>
                    <a:pt x="145910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10" y="128270"/>
                  </a:lnTo>
                  <a:lnTo>
                    <a:pt x="145910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  <a:path w="444500" h="226060">
                  <a:moveTo>
                    <a:pt x="444271" y="0"/>
                  </a:moveTo>
                  <a:lnTo>
                    <a:pt x="405066" y="0"/>
                  </a:lnTo>
                  <a:lnTo>
                    <a:pt x="405066" y="92710"/>
                  </a:lnTo>
                  <a:lnTo>
                    <a:pt x="298348" y="92710"/>
                  </a:lnTo>
                  <a:lnTo>
                    <a:pt x="298348" y="0"/>
                  </a:lnTo>
                  <a:lnTo>
                    <a:pt x="259143" y="0"/>
                  </a:lnTo>
                  <a:lnTo>
                    <a:pt x="259143" y="92710"/>
                  </a:lnTo>
                  <a:lnTo>
                    <a:pt x="259143" y="128270"/>
                  </a:lnTo>
                  <a:lnTo>
                    <a:pt x="259143" y="226060"/>
                  </a:lnTo>
                  <a:lnTo>
                    <a:pt x="298348" y="226060"/>
                  </a:lnTo>
                  <a:lnTo>
                    <a:pt x="298348" y="128270"/>
                  </a:lnTo>
                  <a:lnTo>
                    <a:pt x="405066" y="128270"/>
                  </a:lnTo>
                  <a:lnTo>
                    <a:pt x="405066" y="226060"/>
                  </a:lnTo>
                  <a:lnTo>
                    <a:pt x="444271" y="226060"/>
                  </a:lnTo>
                  <a:lnTo>
                    <a:pt x="444271" y="128270"/>
                  </a:lnTo>
                  <a:lnTo>
                    <a:pt x="444271" y="92710"/>
                  </a:lnTo>
                  <a:lnTo>
                    <a:pt x="4442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7" name="object 157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4189495" y="4642570"/>
              <a:ext cx="239584" cy="237940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4474826" y="4642581"/>
              <a:ext cx="192748" cy="237940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4694799" y="4648015"/>
              <a:ext cx="370229" cy="226436"/>
            </a:xfrm>
            <a:prstGeom prst="rect">
              <a:avLst/>
            </a:prstGeom>
          </p:spPr>
        </p:pic>
        <p:sp>
          <p:nvSpPr>
            <p:cNvPr id="160" name="object 160"/>
            <p:cNvSpPr/>
            <p:nvPr/>
          </p:nvSpPr>
          <p:spPr>
            <a:xfrm>
              <a:off x="10151630" y="4630603"/>
              <a:ext cx="5623560" cy="903605"/>
            </a:xfrm>
            <a:custGeom>
              <a:avLst/>
              <a:gdLst/>
              <a:ahLst/>
              <a:cxnLst/>
              <a:rect l="l" t="t" r="r" b="b"/>
              <a:pathLst>
                <a:path w="5623559" h="903604">
                  <a:moveTo>
                    <a:pt x="188391" y="533590"/>
                  </a:moveTo>
                  <a:lnTo>
                    <a:pt x="0" y="533590"/>
                  </a:lnTo>
                  <a:lnTo>
                    <a:pt x="0" y="571690"/>
                  </a:lnTo>
                  <a:lnTo>
                    <a:pt x="0" y="679640"/>
                  </a:lnTo>
                  <a:lnTo>
                    <a:pt x="0" y="717740"/>
                  </a:lnTo>
                  <a:lnTo>
                    <a:pt x="0" y="858710"/>
                  </a:lnTo>
                  <a:lnTo>
                    <a:pt x="0" y="896810"/>
                  </a:lnTo>
                  <a:lnTo>
                    <a:pt x="188391" y="896810"/>
                  </a:lnTo>
                  <a:lnTo>
                    <a:pt x="188391" y="858710"/>
                  </a:lnTo>
                  <a:lnTo>
                    <a:pt x="40297" y="858710"/>
                  </a:lnTo>
                  <a:lnTo>
                    <a:pt x="40297" y="717740"/>
                  </a:lnTo>
                  <a:lnTo>
                    <a:pt x="184035" y="717740"/>
                  </a:lnTo>
                  <a:lnTo>
                    <a:pt x="184035" y="679640"/>
                  </a:lnTo>
                  <a:lnTo>
                    <a:pt x="40297" y="679640"/>
                  </a:lnTo>
                  <a:lnTo>
                    <a:pt x="40297" y="571690"/>
                  </a:lnTo>
                  <a:lnTo>
                    <a:pt x="188391" y="571690"/>
                  </a:lnTo>
                  <a:lnTo>
                    <a:pt x="188391" y="533590"/>
                  </a:lnTo>
                  <a:close/>
                </a:path>
                <a:path w="5623559" h="903604">
                  <a:moveTo>
                    <a:pt x="465035" y="499821"/>
                  </a:moveTo>
                  <a:lnTo>
                    <a:pt x="428015" y="499821"/>
                  </a:lnTo>
                  <a:lnTo>
                    <a:pt x="428015" y="784059"/>
                  </a:lnTo>
                  <a:lnTo>
                    <a:pt x="426732" y="801077"/>
                  </a:lnTo>
                  <a:lnTo>
                    <a:pt x="407593" y="843953"/>
                  </a:lnTo>
                  <a:lnTo>
                    <a:pt x="368985" y="866952"/>
                  </a:lnTo>
                  <a:lnTo>
                    <a:pt x="368604" y="866952"/>
                  </a:lnTo>
                  <a:lnTo>
                    <a:pt x="352856" y="868438"/>
                  </a:lnTo>
                  <a:lnTo>
                    <a:pt x="309524" y="855116"/>
                  </a:lnTo>
                  <a:lnTo>
                    <a:pt x="283781" y="817600"/>
                  </a:lnTo>
                  <a:lnTo>
                    <a:pt x="278815" y="783501"/>
                  </a:lnTo>
                  <a:lnTo>
                    <a:pt x="280149" y="765060"/>
                  </a:lnTo>
                  <a:lnTo>
                    <a:pt x="300316" y="722249"/>
                  </a:lnTo>
                  <a:lnTo>
                    <a:pt x="337934" y="701573"/>
                  </a:lnTo>
                  <a:lnTo>
                    <a:pt x="352856" y="700189"/>
                  </a:lnTo>
                  <a:lnTo>
                    <a:pt x="367207" y="701573"/>
                  </a:lnTo>
                  <a:lnTo>
                    <a:pt x="405130" y="721969"/>
                  </a:lnTo>
                  <a:lnTo>
                    <a:pt x="426580" y="765060"/>
                  </a:lnTo>
                  <a:lnTo>
                    <a:pt x="427964" y="783501"/>
                  </a:lnTo>
                  <a:lnTo>
                    <a:pt x="428015" y="784059"/>
                  </a:lnTo>
                  <a:lnTo>
                    <a:pt x="428015" y="499821"/>
                  </a:lnTo>
                  <a:lnTo>
                    <a:pt x="425831" y="499821"/>
                  </a:lnTo>
                  <a:lnTo>
                    <a:pt x="425831" y="702919"/>
                  </a:lnTo>
                  <a:lnTo>
                    <a:pt x="423265" y="700189"/>
                  </a:lnTo>
                  <a:lnTo>
                    <a:pt x="410375" y="686485"/>
                  </a:lnTo>
                  <a:lnTo>
                    <a:pt x="392341" y="674738"/>
                  </a:lnTo>
                  <a:lnTo>
                    <a:pt x="371716" y="667702"/>
                  </a:lnTo>
                  <a:lnTo>
                    <a:pt x="348513" y="665353"/>
                  </a:lnTo>
                  <a:lnTo>
                    <a:pt x="326275" y="667308"/>
                  </a:lnTo>
                  <a:lnTo>
                    <a:pt x="287197" y="682955"/>
                  </a:lnTo>
                  <a:lnTo>
                    <a:pt x="256438" y="713828"/>
                  </a:lnTo>
                  <a:lnTo>
                    <a:pt x="240512" y="757250"/>
                  </a:lnTo>
                  <a:lnTo>
                    <a:pt x="238518" y="783501"/>
                  </a:lnTo>
                  <a:lnTo>
                    <a:pt x="240525" y="810260"/>
                  </a:lnTo>
                  <a:lnTo>
                    <a:pt x="256590" y="854354"/>
                  </a:lnTo>
                  <a:lnTo>
                    <a:pt x="287553" y="885532"/>
                  </a:lnTo>
                  <a:lnTo>
                    <a:pt x="326491" y="901319"/>
                  </a:lnTo>
                  <a:lnTo>
                    <a:pt x="348513" y="903287"/>
                  </a:lnTo>
                  <a:lnTo>
                    <a:pt x="371309" y="900899"/>
                  </a:lnTo>
                  <a:lnTo>
                    <a:pt x="391795" y="893762"/>
                  </a:lnTo>
                  <a:lnTo>
                    <a:pt x="409968" y="881862"/>
                  </a:lnTo>
                  <a:lnTo>
                    <a:pt x="422732" y="868438"/>
                  </a:lnTo>
                  <a:lnTo>
                    <a:pt x="425831" y="865187"/>
                  </a:lnTo>
                  <a:lnTo>
                    <a:pt x="425831" y="896747"/>
                  </a:lnTo>
                  <a:lnTo>
                    <a:pt x="465035" y="896747"/>
                  </a:lnTo>
                  <a:lnTo>
                    <a:pt x="465035" y="865187"/>
                  </a:lnTo>
                  <a:lnTo>
                    <a:pt x="465035" y="702919"/>
                  </a:lnTo>
                  <a:lnTo>
                    <a:pt x="465035" y="499821"/>
                  </a:lnTo>
                  <a:close/>
                </a:path>
                <a:path w="5623559" h="903604">
                  <a:moveTo>
                    <a:pt x="5255323" y="243382"/>
                  </a:moveTo>
                  <a:lnTo>
                    <a:pt x="5200878" y="0"/>
                  </a:lnTo>
                  <a:lnTo>
                    <a:pt x="5109400" y="184035"/>
                  </a:lnTo>
                  <a:lnTo>
                    <a:pt x="5015750" y="0"/>
                  </a:lnTo>
                  <a:lnTo>
                    <a:pt x="4961306" y="243382"/>
                  </a:lnTo>
                  <a:lnTo>
                    <a:pt x="5001603" y="243382"/>
                  </a:lnTo>
                  <a:lnTo>
                    <a:pt x="5030457" y="103441"/>
                  </a:lnTo>
                  <a:lnTo>
                    <a:pt x="5108321" y="259168"/>
                  </a:lnTo>
                  <a:lnTo>
                    <a:pt x="5185092" y="103441"/>
                  </a:lnTo>
                  <a:lnTo>
                    <a:pt x="5215039" y="243382"/>
                  </a:lnTo>
                  <a:lnTo>
                    <a:pt x="5255323" y="243382"/>
                  </a:lnTo>
                  <a:close/>
                </a:path>
                <a:path w="5623559" h="903604">
                  <a:moveTo>
                    <a:pt x="5497017" y="0"/>
                  </a:moveTo>
                  <a:lnTo>
                    <a:pt x="5342382" y="166611"/>
                  </a:lnTo>
                  <a:lnTo>
                    <a:pt x="5342382" y="17411"/>
                  </a:lnTo>
                  <a:lnTo>
                    <a:pt x="5303177" y="17411"/>
                  </a:lnTo>
                  <a:lnTo>
                    <a:pt x="5303177" y="259168"/>
                  </a:lnTo>
                  <a:lnTo>
                    <a:pt x="5457812" y="92557"/>
                  </a:lnTo>
                  <a:lnTo>
                    <a:pt x="5457812" y="243382"/>
                  </a:lnTo>
                  <a:lnTo>
                    <a:pt x="5497017" y="243382"/>
                  </a:lnTo>
                  <a:lnTo>
                    <a:pt x="5497017" y="0"/>
                  </a:lnTo>
                  <a:close/>
                </a:path>
                <a:path w="5623559" h="903604">
                  <a:moveTo>
                    <a:pt x="5623382" y="214337"/>
                  </a:moveTo>
                  <a:lnTo>
                    <a:pt x="5620651" y="207987"/>
                  </a:lnTo>
                  <a:lnTo>
                    <a:pt x="5609755" y="197104"/>
                  </a:lnTo>
                  <a:lnTo>
                    <a:pt x="5603418" y="194373"/>
                  </a:lnTo>
                  <a:lnTo>
                    <a:pt x="5588889" y="194373"/>
                  </a:lnTo>
                  <a:lnTo>
                    <a:pt x="5582539" y="197104"/>
                  </a:lnTo>
                  <a:lnTo>
                    <a:pt x="5571642" y="207987"/>
                  </a:lnTo>
                  <a:lnTo>
                    <a:pt x="5568937" y="214337"/>
                  </a:lnTo>
                  <a:lnTo>
                    <a:pt x="5568937" y="228866"/>
                  </a:lnTo>
                  <a:lnTo>
                    <a:pt x="5571642" y="235204"/>
                  </a:lnTo>
                  <a:lnTo>
                    <a:pt x="5577103" y="240652"/>
                  </a:lnTo>
                  <a:lnTo>
                    <a:pt x="5582539" y="246100"/>
                  </a:lnTo>
                  <a:lnTo>
                    <a:pt x="5588889" y="248818"/>
                  </a:lnTo>
                  <a:lnTo>
                    <a:pt x="5603418" y="248818"/>
                  </a:lnTo>
                  <a:lnTo>
                    <a:pt x="5609755" y="246100"/>
                  </a:lnTo>
                  <a:lnTo>
                    <a:pt x="5620651" y="235204"/>
                  </a:lnTo>
                  <a:lnTo>
                    <a:pt x="5623382" y="228866"/>
                  </a:lnTo>
                  <a:lnTo>
                    <a:pt x="5623382" y="2143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1" name="object 161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0676554" y="5295953"/>
              <a:ext cx="216160" cy="237929"/>
            </a:xfrm>
            <a:prstGeom prst="rect">
              <a:avLst/>
            </a:prstGeom>
          </p:spPr>
        </p:pic>
        <p:sp>
          <p:nvSpPr>
            <p:cNvPr id="162" name="object 162"/>
            <p:cNvSpPr/>
            <p:nvPr/>
          </p:nvSpPr>
          <p:spPr>
            <a:xfrm>
              <a:off x="10952543" y="5130424"/>
              <a:ext cx="412750" cy="397510"/>
            </a:xfrm>
            <a:custGeom>
              <a:avLst/>
              <a:gdLst/>
              <a:ahLst/>
              <a:cxnLst/>
              <a:rect l="l" t="t" r="r" b="b"/>
              <a:pathLst>
                <a:path w="412750" h="397510">
                  <a:moveTo>
                    <a:pt x="39204" y="0"/>
                  </a:moveTo>
                  <a:lnTo>
                    <a:pt x="0" y="0"/>
                  </a:lnTo>
                  <a:lnTo>
                    <a:pt x="0" y="396925"/>
                  </a:lnTo>
                  <a:lnTo>
                    <a:pt x="39204" y="396925"/>
                  </a:lnTo>
                  <a:lnTo>
                    <a:pt x="39204" y="0"/>
                  </a:lnTo>
                  <a:close/>
                </a:path>
                <a:path w="412750" h="397510">
                  <a:moveTo>
                    <a:pt x="412216" y="253733"/>
                  </a:moveTo>
                  <a:lnTo>
                    <a:pt x="407619" y="215138"/>
                  </a:lnTo>
                  <a:lnTo>
                    <a:pt x="393839" y="187579"/>
                  </a:lnTo>
                  <a:lnTo>
                    <a:pt x="370865" y="171043"/>
                  </a:lnTo>
                  <a:lnTo>
                    <a:pt x="338709" y="165519"/>
                  </a:lnTo>
                  <a:lnTo>
                    <a:pt x="317703" y="167805"/>
                  </a:lnTo>
                  <a:lnTo>
                    <a:pt x="299364" y="174650"/>
                  </a:lnTo>
                  <a:lnTo>
                    <a:pt x="283679" y="186042"/>
                  </a:lnTo>
                  <a:lnTo>
                    <a:pt x="270649" y="202006"/>
                  </a:lnTo>
                  <a:lnTo>
                    <a:pt x="259003" y="186042"/>
                  </a:lnTo>
                  <a:lnTo>
                    <a:pt x="244779" y="174650"/>
                  </a:lnTo>
                  <a:lnTo>
                    <a:pt x="227965" y="167805"/>
                  </a:lnTo>
                  <a:lnTo>
                    <a:pt x="208572" y="165519"/>
                  </a:lnTo>
                  <a:lnTo>
                    <a:pt x="191592" y="167360"/>
                  </a:lnTo>
                  <a:lnTo>
                    <a:pt x="176580" y="172872"/>
                  </a:lnTo>
                  <a:lnTo>
                    <a:pt x="163550" y="182067"/>
                  </a:lnTo>
                  <a:lnTo>
                    <a:pt x="152488" y="194932"/>
                  </a:lnTo>
                  <a:lnTo>
                    <a:pt x="152488" y="170967"/>
                  </a:lnTo>
                  <a:lnTo>
                    <a:pt x="113296" y="170967"/>
                  </a:lnTo>
                  <a:lnTo>
                    <a:pt x="113296" y="396925"/>
                  </a:lnTo>
                  <a:lnTo>
                    <a:pt x="152488" y="396925"/>
                  </a:lnTo>
                  <a:lnTo>
                    <a:pt x="152488" y="273875"/>
                  </a:lnTo>
                  <a:lnTo>
                    <a:pt x="155587" y="241719"/>
                  </a:lnTo>
                  <a:lnTo>
                    <a:pt x="164884" y="218744"/>
                  </a:lnTo>
                  <a:lnTo>
                    <a:pt x="180365" y="204965"/>
                  </a:lnTo>
                  <a:lnTo>
                    <a:pt x="202044" y="200367"/>
                  </a:lnTo>
                  <a:lnTo>
                    <a:pt x="220141" y="204292"/>
                  </a:lnTo>
                  <a:lnTo>
                    <a:pt x="233070" y="216027"/>
                  </a:lnTo>
                  <a:lnTo>
                    <a:pt x="240830" y="235597"/>
                  </a:lnTo>
                  <a:lnTo>
                    <a:pt x="243420" y="262991"/>
                  </a:lnTo>
                  <a:lnTo>
                    <a:pt x="243420" y="396925"/>
                  </a:lnTo>
                  <a:lnTo>
                    <a:pt x="282625" y="396925"/>
                  </a:lnTo>
                  <a:lnTo>
                    <a:pt x="282625" y="271157"/>
                  </a:lnTo>
                  <a:lnTo>
                    <a:pt x="285750" y="240182"/>
                  </a:lnTo>
                  <a:lnTo>
                    <a:pt x="295148" y="218071"/>
                  </a:lnTo>
                  <a:lnTo>
                    <a:pt x="310794" y="204800"/>
                  </a:lnTo>
                  <a:lnTo>
                    <a:pt x="332714" y="200367"/>
                  </a:lnTo>
                  <a:lnTo>
                    <a:pt x="340931" y="201015"/>
                  </a:lnTo>
                  <a:lnTo>
                    <a:pt x="371932" y="238125"/>
                  </a:lnTo>
                  <a:lnTo>
                    <a:pt x="373011" y="259715"/>
                  </a:lnTo>
                  <a:lnTo>
                    <a:pt x="373011" y="396925"/>
                  </a:lnTo>
                  <a:lnTo>
                    <a:pt x="412216" y="396925"/>
                  </a:lnTo>
                  <a:lnTo>
                    <a:pt x="412216" y="2537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3" name="object 16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1424573" y="5295953"/>
              <a:ext cx="226516" cy="2379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1725192" y="5295943"/>
              <a:ext cx="181858" cy="231406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12078513" y="5164206"/>
              <a:ext cx="217170" cy="363220"/>
            </a:xfrm>
            <a:custGeom>
              <a:avLst/>
              <a:gdLst/>
              <a:ahLst/>
              <a:cxnLst/>
              <a:rect l="l" t="t" r="r" b="b"/>
              <a:pathLst>
                <a:path w="217170" h="363220">
                  <a:moveTo>
                    <a:pt x="216712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88214" y="38100"/>
                  </a:lnTo>
                  <a:lnTo>
                    <a:pt x="88214" y="363220"/>
                  </a:lnTo>
                  <a:lnTo>
                    <a:pt x="128498" y="363220"/>
                  </a:lnTo>
                  <a:lnTo>
                    <a:pt x="128498" y="38100"/>
                  </a:lnTo>
                  <a:lnTo>
                    <a:pt x="216712" y="38100"/>
                  </a:lnTo>
                  <a:lnTo>
                    <a:pt x="2167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6" name="object 166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2300672" y="5295943"/>
              <a:ext cx="125231" cy="231406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2461882" y="5301388"/>
              <a:ext cx="179680" cy="232495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698105" y="5295953"/>
              <a:ext cx="156811" cy="237929"/>
            </a:xfrm>
            <a:prstGeom prst="rect">
              <a:avLst/>
            </a:prstGeom>
          </p:spPr>
        </p:pic>
        <p:sp>
          <p:nvSpPr>
            <p:cNvPr id="169" name="object 169"/>
            <p:cNvSpPr/>
            <p:nvPr/>
          </p:nvSpPr>
          <p:spPr>
            <a:xfrm>
              <a:off x="12884353" y="5164194"/>
              <a:ext cx="490855" cy="363855"/>
            </a:xfrm>
            <a:custGeom>
              <a:avLst/>
              <a:gdLst/>
              <a:ahLst/>
              <a:cxnLst/>
              <a:rect l="l" t="t" r="r" b="b"/>
              <a:pathLst>
                <a:path w="490855" h="363854">
                  <a:moveTo>
                    <a:pt x="102362" y="137579"/>
                  </a:moveTo>
                  <a:lnTo>
                    <a:pt x="63157" y="137579"/>
                  </a:lnTo>
                  <a:lnTo>
                    <a:pt x="63157" y="55029"/>
                  </a:lnTo>
                  <a:lnTo>
                    <a:pt x="23964" y="55029"/>
                  </a:lnTo>
                  <a:lnTo>
                    <a:pt x="23964" y="137579"/>
                  </a:lnTo>
                  <a:lnTo>
                    <a:pt x="0" y="137579"/>
                  </a:lnTo>
                  <a:lnTo>
                    <a:pt x="0" y="173139"/>
                  </a:lnTo>
                  <a:lnTo>
                    <a:pt x="23964" y="173139"/>
                  </a:lnTo>
                  <a:lnTo>
                    <a:pt x="23964" y="363639"/>
                  </a:lnTo>
                  <a:lnTo>
                    <a:pt x="63157" y="363639"/>
                  </a:lnTo>
                  <a:lnTo>
                    <a:pt x="63157" y="173139"/>
                  </a:lnTo>
                  <a:lnTo>
                    <a:pt x="102362" y="173139"/>
                  </a:lnTo>
                  <a:lnTo>
                    <a:pt x="102362" y="137579"/>
                  </a:lnTo>
                  <a:close/>
                </a:path>
                <a:path w="490855" h="363854">
                  <a:moveTo>
                    <a:pt x="490626" y="260794"/>
                  </a:moveTo>
                  <a:lnTo>
                    <a:pt x="480974" y="217868"/>
                  </a:lnTo>
                  <a:lnTo>
                    <a:pt x="451891" y="182473"/>
                  </a:lnTo>
                  <a:lnTo>
                    <a:pt x="450329" y="181635"/>
                  </a:lnTo>
                  <a:lnTo>
                    <a:pt x="450329" y="259715"/>
                  </a:lnTo>
                  <a:lnTo>
                    <a:pt x="448830" y="275107"/>
                  </a:lnTo>
                  <a:lnTo>
                    <a:pt x="426377" y="309816"/>
                  </a:lnTo>
                  <a:lnTo>
                    <a:pt x="383197" y="324104"/>
                  </a:lnTo>
                  <a:lnTo>
                    <a:pt x="362673" y="325056"/>
                  </a:lnTo>
                  <a:lnTo>
                    <a:pt x="316395" y="325056"/>
                  </a:lnTo>
                  <a:lnTo>
                    <a:pt x="316395" y="195465"/>
                  </a:lnTo>
                  <a:lnTo>
                    <a:pt x="357771" y="195465"/>
                  </a:lnTo>
                  <a:lnTo>
                    <a:pt x="408101" y="201599"/>
                  </a:lnTo>
                  <a:lnTo>
                    <a:pt x="442569" y="228130"/>
                  </a:lnTo>
                  <a:lnTo>
                    <a:pt x="450329" y="259715"/>
                  </a:lnTo>
                  <a:lnTo>
                    <a:pt x="450329" y="181635"/>
                  </a:lnTo>
                  <a:lnTo>
                    <a:pt x="437794" y="174802"/>
                  </a:lnTo>
                  <a:lnTo>
                    <a:pt x="421474" y="169329"/>
                  </a:lnTo>
                  <a:lnTo>
                    <a:pt x="432777" y="159524"/>
                  </a:lnTo>
                  <a:lnTo>
                    <a:pt x="437197" y="155689"/>
                  </a:lnTo>
                  <a:lnTo>
                    <a:pt x="448424" y="139255"/>
                  </a:lnTo>
                  <a:lnTo>
                    <a:pt x="455168" y="120027"/>
                  </a:lnTo>
                  <a:lnTo>
                    <a:pt x="457301" y="99098"/>
                  </a:lnTo>
                  <a:lnTo>
                    <a:pt x="457415" y="97993"/>
                  </a:lnTo>
                  <a:lnTo>
                    <a:pt x="455371" y="74523"/>
                  </a:lnTo>
                  <a:lnTo>
                    <a:pt x="449249" y="54178"/>
                  </a:lnTo>
                  <a:lnTo>
                    <a:pt x="439826" y="38290"/>
                  </a:lnTo>
                  <a:lnTo>
                    <a:pt x="439724" y="38112"/>
                  </a:lnTo>
                  <a:lnTo>
                    <a:pt x="439039" y="36957"/>
                  </a:lnTo>
                  <a:lnTo>
                    <a:pt x="424738" y="22872"/>
                  </a:lnTo>
                  <a:lnTo>
                    <a:pt x="418211" y="18808"/>
                  </a:lnTo>
                  <a:lnTo>
                    <a:pt x="418211" y="99098"/>
                  </a:lnTo>
                  <a:lnTo>
                    <a:pt x="417868" y="106756"/>
                  </a:lnTo>
                  <a:lnTo>
                    <a:pt x="394157" y="148831"/>
                  </a:lnTo>
                  <a:lnTo>
                    <a:pt x="352323" y="159524"/>
                  </a:lnTo>
                  <a:lnTo>
                    <a:pt x="316395" y="159524"/>
                  </a:lnTo>
                  <a:lnTo>
                    <a:pt x="316395" y="38112"/>
                  </a:lnTo>
                  <a:lnTo>
                    <a:pt x="351955" y="38112"/>
                  </a:lnTo>
                  <a:lnTo>
                    <a:pt x="391528" y="47739"/>
                  </a:lnTo>
                  <a:lnTo>
                    <a:pt x="416572" y="83375"/>
                  </a:lnTo>
                  <a:lnTo>
                    <a:pt x="418211" y="99098"/>
                  </a:lnTo>
                  <a:lnTo>
                    <a:pt x="418211" y="18808"/>
                  </a:lnTo>
                  <a:lnTo>
                    <a:pt x="408711" y="12865"/>
                  </a:lnTo>
                  <a:lnTo>
                    <a:pt x="389483" y="5715"/>
                  </a:lnTo>
                  <a:lnTo>
                    <a:pt x="367055" y="1435"/>
                  </a:lnTo>
                  <a:lnTo>
                    <a:pt x="341439" y="0"/>
                  </a:lnTo>
                  <a:lnTo>
                    <a:pt x="276085" y="0"/>
                  </a:lnTo>
                  <a:lnTo>
                    <a:pt x="276085" y="363169"/>
                  </a:lnTo>
                  <a:lnTo>
                    <a:pt x="366471" y="363169"/>
                  </a:lnTo>
                  <a:lnTo>
                    <a:pt x="416572" y="357187"/>
                  </a:lnTo>
                  <a:lnTo>
                    <a:pt x="453605" y="339217"/>
                  </a:lnTo>
                  <a:lnTo>
                    <a:pt x="480009" y="306006"/>
                  </a:lnTo>
                  <a:lnTo>
                    <a:pt x="489966" y="272821"/>
                  </a:lnTo>
                  <a:lnTo>
                    <a:pt x="490626" y="2607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0" name="object 170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3425036" y="5295953"/>
              <a:ext cx="226516" cy="23792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3725551" y="5295943"/>
              <a:ext cx="373590" cy="237950"/>
            </a:xfrm>
            <a:prstGeom prst="rect">
              <a:avLst/>
            </a:prstGeom>
          </p:spPr>
        </p:pic>
        <p:sp>
          <p:nvSpPr>
            <p:cNvPr id="172" name="object 172"/>
            <p:cNvSpPr/>
            <p:nvPr/>
          </p:nvSpPr>
          <p:spPr>
            <a:xfrm>
              <a:off x="14158940" y="5295943"/>
              <a:ext cx="299085" cy="231775"/>
            </a:xfrm>
            <a:custGeom>
              <a:avLst/>
              <a:gdLst/>
              <a:ahLst/>
              <a:cxnLst/>
              <a:rect l="l" t="t" r="r" b="b"/>
              <a:pathLst>
                <a:path w="299084" h="231775">
                  <a:moveTo>
                    <a:pt x="225417" y="0"/>
                  </a:moveTo>
                  <a:lnTo>
                    <a:pt x="204418" y="2281"/>
                  </a:lnTo>
                  <a:lnTo>
                    <a:pt x="186074" y="9122"/>
                  </a:lnTo>
                  <a:lnTo>
                    <a:pt x="170386" y="20523"/>
                  </a:lnTo>
                  <a:lnTo>
                    <a:pt x="157356" y="36480"/>
                  </a:lnTo>
                  <a:lnTo>
                    <a:pt x="145714" y="20523"/>
                  </a:lnTo>
                  <a:lnTo>
                    <a:pt x="131488" y="9122"/>
                  </a:lnTo>
                  <a:lnTo>
                    <a:pt x="114678" y="2281"/>
                  </a:lnTo>
                  <a:lnTo>
                    <a:pt x="95285" y="0"/>
                  </a:lnTo>
                  <a:lnTo>
                    <a:pt x="78302" y="1837"/>
                  </a:lnTo>
                  <a:lnTo>
                    <a:pt x="63293" y="7350"/>
                  </a:lnTo>
                  <a:lnTo>
                    <a:pt x="50259" y="16538"/>
                  </a:lnTo>
                  <a:lnTo>
                    <a:pt x="39202" y="29402"/>
                  </a:lnTo>
                  <a:lnTo>
                    <a:pt x="39202" y="5444"/>
                  </a:lnTo>
                  <a:lnTo>
                    <a:pt x="0" y="5444"/>
                  </a:lnTo>
                  <a:lnTo>
                    <a:pt x="0" y="231406"/>
                  </a:lnTo>
                  <a:lnTo>
                    <a:pt x="39202" y="231406"/>
                  </a:lnTo>
                  <a:lnTo>
                    <a:pt x="39202" y="108352"/>
                  </a:lnTo>
                  <a:lnTo>
                    <a:pt x="42299" y="76194"/>
                  </a:lnTo>
                  <a:lnTo>
                    <a:pt x="51588" y="53223"/>
                  </a:lnTo>
                  <a:lnTo>
                    <a:pt x="67072" y="39441"/>
                  </a:lnTo>
                  <a:lnTo>
                    <a:pt x="88751" y="34847"/>
                  </a:lnTo>
                  <a:lnTo>
                    <a:pt x="106852" y="38761"/>
                  </a:lnTo>
                  <a:lnTo>
                    <a:pt x="119784" y="50503"/>
                  </a:lnTo>
                  <a:lnTo>
                    <a:pt x="127544" y="70071"/>
                  </a:lnTo>
                  <a:lnTo>
                    <a:pt x="130132" y="97463"/>
                  </a:lnTo>
                  <a:lnTo>
                    <a:pt x="130132" y="231406"/>
                  </a:lnTo>
                  <a:lnTo>
                    <a:pt x="169335" y="231406"/>
                  </a:lnTo>
                  <a:lnTo>
                    <a:pt x="169335" y="105630"/>
                  </a:lnTo>
                  <a:lnTo>
                    <a:pt x="172464" y="74661"/>
                  </a:lnTo>
                  <a:lnTo>
                    <a:pt x="181855" y="52541"/>
                  </a:lnTo>
                  <a:lnTo>
                    <a:pt x="197509" y="39270"/>
                  </a:lnTo>
                  <a:lnTo>
                    <a:pt x="219427" y="34847"/>
                  </a:lnTo>
                  <a:lnTo>
                    <a:pt x="227639" y="35494"/>
                  </a:lnTo>
                  <a:lnTo>
                    <a:pt x="258646" y="72600"/>
                  </a:lnTo>
                  <a:lnTo>
                    <a:pt x="259719" y="94196"/>
                  </a:lnTo>
                  <a:lnTo>
                    <a:pt x="259719" y="231406"/>
                  </a:lnTo>
                  <a:lnTo>
                    <a:pt x="298922" y="231406"/>
                  </a:lnTo>
                  <a:lnTo>
                    <a:pt x="298922" y="88206"/>
                  </a:lnTo>
                  <a:lnTo>
                    <a:pt x="294328" y="49616"/>
                  </a:lnTo>
                  <a:lnTo>
                    <a:pt x="280546" y="22051"/>
                  </a:lnTo>
                  <a:lnTo>
                    <a:pt x="257575" y="5512"/>
                  </a:lnTo>
                  <a:lnTo>
                    <a:pt x="22541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3" name="object 173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4517799" y="5295953"/>
              <a:ext cx="216160" cy="237929"/>
            </a:xfrm>
            <a:prstGeom prst="rect">
              <a:avLst/>
            </a:prstGeom>
          </p:spPr>
        </p:pic>
        <p:sp>
          <p:nvSpPr>
            <p:cNvPr id="174" name="object 174"/>
            <p:cNvSpPr/>
            <p:nvPr/>
          </p:nvSpPr>
          <p:spPr>
            <a:xfrm>
              <a:off x="14771002" y="5219223"/>
              <a:ext cx="102870" cy="308610"/>
            </a:xfrm>
            <a:custGeom>
              <a:avLst/>
              <a:gdLst/>
              <a:ahLst/>
              <a:cxnLst/>
              <a:rect l="l" t="t" r="r" b="b"/>
              <a:pathLst>
                <a:path w="102869" h="308610">
                  <a:moveTo>
                    <a:pt x="102362" y="82550"/>
                  </a:moveTo>
                  <a:lnTo>
                    <a:pt x="63157" y="82550"/>
                  </a:lnTo>
                  <a:lnTo>
                    <a:pt x="63157" y="0"/>
                  </a:lnTo>
                  <a:lnTo>
                    <a:pt x="23952" y="0"/>
                  </a:lnTo>
                  <a:lnTo>
                    <a:pt x="23952" y="82550"/>
                  </a:lnTo>
                  <a:lnTo>
                    <a:pt x="0" y="82550"/>
                  </a:lnTo>
                  <a:lnTo>
                    <a:pt x="0" y="118110"/>
                  </a:lnTo>
                  <a:lnTo>
                    <a:pt x="23952" y="118110"/>
                  </a:lnTo>
                  <a:lnTo>
                    <a:pt x="23952" y="308610"/>
                  </a:lnTo>
                  <a:lnTo>
                    <a:pt x="63157" y="308610"/>
                  </a:lnTo>
                  <a:lnTo>
                    <a:pt x="63157" y="118110"/>
                  </a:lnTo>
                  <a:lnTo>
                    <a:pt x="102362" y="118110"/>
                  </a:lnTo>
                  <a:lnTo>
                    <a:pt x="102362" y="825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5" name="object 175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4896216" y="5295953"/>
              <a:ext cx="216160" cy="237929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5172208" y="5295943"/>
              <a:ext cx="125231" cy="231406"/>
            </a:xfrm>
            <a:prstGeom prst="rect">
              <a:avLst/>
            </a:prstGeom>
          </p:spPr>
        </p:pic>
        <p:sp>
          <p:nvSpPr>
            <p:cNvPr id="177" name="object 177"/>
            <p:cNvSpPr/>
            <p:nvPr/>
          </p:nvSpPr>
          <p:spPr>
            <a:xfrm>
              <a:off x="15460256" y="5301392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4" h="226060">
                  <a:moveTo>
                    <a:pt x="18186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64" y="226060"/>
                  </a:lnTo>
                  <a:lnTo>
                    <a:pt x="181864" y="35560"/>
                  </a:lnTo>
                  <a:lnTo>
                    <a:pt x="1818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8" name="object 178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5702013" y="5295953"/>
              <a:ext cx="239584" cy="237940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6001502" y="5301388"/>
              <a:ext cx="190570" cy="225961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6217098" y="5295953"/>
              <a:ext cx="226516" cy="237929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6503476" y="5295953"/>
              <a:ext cx="184036" cy="237929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6747447" y="5301388"/>
              <a:ext cx="231867" cy="225961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7053365" y="5301388"/>
              <a:ext cx="174235" cy="22596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7273401" y="5295953"/>
              <a:ext cx="226516" cy="237929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7559801" y="5295953"/>
              <a:ext cx="216160" cy="237929"/>
            </a:xfrm>
            <a:prstGeom prst="rect">
              <a:avLst/>
            </a:prstGeom>
          </p:spPr>
        </p:pic>
        <p:sp>
          <p:nvSpPr>
            <p:cNvPr id="186" name="object 186"/>
            <p:cNvSpPr/>
            <p:nvPr/>
          </p:nvSpPr>
          <p:spPr>
            <a:xfrm>
              <a:off x="10127678" y="5295957"/>
              <a:ext cx="7950200" cy="891540"/>
            </a:xfrm>
            <a:custGeom>
              <a:avLst/>
              <a:gdLst/>
              <a:ahLst/>
              <a:cxnLst/>
              <a:rect l="l" t="t" r="r" b="b"/>
              <a:pathLst>
                <a:path w="7950200" h="891539">
                  <a:moveTo>
                    <a:pt x="239585" y="772629"/>
                  </a:moveTo>
                  <a:lnTo>
                    <a:pt x="231203" y="726071"/>
                  </a:lnTo>
                  <a:lnTo>
                    <a:pt x="206527" y="688225"/>
                  </a:lnTo>
                  <a:lnTo>
                    <a:pt x="199275" y="681951"/>
                  </a:lnTo>
                  <a:lnTo>
                    <a:pt x="199275" y="772629"/>
                  </a:lnTo>
                  <a:lnTo>
                    <a:pt x="197815" y="791171"/>
                  </a:lnTo>
                  <a:lnTo>
                    <a:pt x="175869" y="834161"/>
                  </a:lnTo>
                  <a:lnTo>
                    <a:pt x="135534" y="855091"/>
                  </a:lnTo>
                  <a:lnTo>
                    <a:pt x="119786" y="856475"/>
                  </a:lnTo>
                  <a:lnTo>
                    <a:pt x="104025" y="855091"/>
                  </a:lnTo>
                  <a:lnTo>
                    <a:pt x="63703" y="834161"/>
                  </a:lnTo>
                  <a:lnTo>
                    <a:pt x="41744" y="791171"/>
                  </a:lnTo>
                  <a:lnTo>
                    <a:pt x="40284" y="772629"/>
                  </a:lnTo>
                  <a:lnTo>
                    <a:pt x="41732" y="754062"/>
                  </a:lnTo>
                  <a:lnTo>
                    <a:pt x="63423" y="710819"/>
                  </a:lnTo>
                  <a:lnTo>
                    <a:pt x="103809" y="689635"/>
                  </a:lnTo>
                  <a:lnTo>
                    <a:pt x="119786" y="688225"/>
                  </a:lnTo>
                  <a:lnTo>
                    <a:pt x="135826" y="689635"/>
                  </a:lnTo>
                  <a:lnTo>
                    <a:pt x="176136" y="710552"/>
                  </a:lnTo>
                  <a:lnTo>
                    <a:pt x="197827" y="753846"/>
                  </a:lnTo>
                  <a:lnTo>
                    <a:pt x="199275" y="772629"/>
                  </a:lnTo>
                  <a:lnTo>
                    <a:pt x="199275" y="681951"/>
                  </a:lnTo>
                  <a:lnTo>
                    <a:pt x="188277" y="672680"/>
                  </a:lnTo>
                  <a:lnTo>
                    <a:pt x="168313" y="661962"/>
                  </a:lnTo>
                  <a:lnTo>
                    <a:pt x="146215" y="655535"/>
                  </a:lnTo>
                  <a:lnTo>
                    <a:pt x="121958" y="653389"/>
                  </a:lnTo>
                  <a:lnTo>
                    <a:pt x="95173" y="655967"/>
                  </a:lnTo>
                  <a:lnTo>
                    <a:pt x="72555" y="663727"/>
                  </a:lnTo>
                  <a:lnTo>
                    <a:pt x="54076" y="676656"/>
                  </a:lnTo>
                  <a:lnTo>
                    <a:pt x="39751" y="694753"/>
                  </a:lnTo>
                  <a:lnTo>
                    <a:pt x="38658" y="694753"/>
                  </a:lnTo>
                  <a:lnTo>
                    <a:pt x="46875" y="649389"/>
                  </a:lnTo>
                  <a:lnTo>
                    <a:pt x="67310" y="610171"/>
                  </a:lnTo>
                  <a:lnTo>
                    <a:pt x="103809" y="580618"/>
                  </a:lnTo>
                  <a:lnTo>
                    <a:pt x="156070" y="565531"/>
                  </a:lnTo>
                  <a:lnTo>
                    <a:pt x="157899" y="565175"/>
                  </a:lnTo>
                  <a:lnTo>
                    <a:pt x="165544" y="563194"/>
                  </a:lnTo>
                  <a:lnTo>
                    <a:pt x="204482" y="544055"/>
                  </a:lnTo>
                  <a:lnTo>
                    <a:pt x="228422" y="513321"/>
                  </a:lnTo>
                  <a:lnTo>
                    <a:pt x="231952" y="503643"/>
                  </a:lnTo>
                  <a:lnTo>
                    <a:pt x="188391" y="503643"/>
                  </a:lnTo>
                  <a:lnTo>
                    <a:pt x="185839" y="510540"/>
                  </a:lnTo>
                  <a:lnTo>
                    <a:pt x="181305" y="516255"/>
                  </a:lnTo>
                  <a:lnTo>
                    <a:pt x="141744" y="532866"/>
                  </a:lnTo>
                  <a:lnTo>
                    <a:pt x="126047" y="536232"/>
                  </a:lnTo>
                  <a:lnTo>
                    <a:pt x="122047" y="537133"/>
                  </a:lnTo>
                  <a:lnTo>
                    <a:pt x="118059" y="538226"/>
                  </a:lnTo>
                  <a:lnTo>
                    <a:pt x="103911" y="541667"/>
                  </a:lnTo>
                  <a:lnTo>
                    <a:pt x="99809" y="542937"/>
                  </a:lnTo>
                  <a:lnTo>
                    <a:pt x="94005" y="545477"/>
                  </a:lnTo>
                  <a:lnTo>
                    <a:pt x="90462" y="546938"/>
                  </a:lnTo>
                  <a:lnTo>
                    <a:pt x="82118" y="550202"/>
                  </a:lnTo>
                  <a:lnTo>
                    <a:pt x="78219" y="552018"/>
                  </a:lnTo>
                  <a:lnTo>
                    <a:pt x="36144" y="588454"/>
                  </a:lnTo>
                  <a:lnTo>
                    <a:pt x="16065" y="628878"/>
                  </a:lnTo>
                  <a:lnTo>
                    <a:pt x="4013" y="681558"/>
                  </a:lnTo>
                  <a:lnTo>
                    <a:pt x="0" y="746493"/>
                  </a:lnTo>
                  <a:lnTo>
                    <a:pt x="2374" y="784402"/>
                  </a:lnTo>
                  <a:lnTo>
                    <a:pt x="21437" y="842670"/>
                  </a:lnTo>
                  <a:lnTo>
                    <a:pt x="54406" y="875398"/>
                  </a:lnTo>
                  <a:lnTo>
                    <a:pt x="93345" y="889558"/>
                  </a:lnTo>
                  <a:lnTo>
                    <a:pt x="115976" y="891324"/>
                  </a:lnTo>
                  <a:lnTo>
                    <a:pt x="142176" y="889215"/>
                  </a:lnTo>
                  <a:lnTo>
                    <a:pt x="165785" y="882891"/>
                  </a:lnTo>
                  <a:lnTo>
                    <a:pt x="186817" y="872337"/>
                  </a:lnTo>
                  <a:lnTo>
                    <a:pt x="205270" y="857567"/>
                  </a:lnTo>
                  <a:lnTo>
                    <a:pt x="206171" y="856475"/>
                  </a:lnTo>
                  <a:lnTo>
                    <a:pt x="220281" y="839597"/>
                  </a:lnTo>
                  <a:lnTo>
                    <a:pt x="231000" y="819454"/>
                  </a:lnTo>
                  <a:lnTo>
                    <a:pt x="237439" y="797128"/>
                  </a:lnTo>
                  <a:lnTo>
                    <a:pt x="239585" y="772629"/>
                  </a:lnTo>
                  <a:close/>
                </a:path>
                <a:path w="7950200" h="891539">
                  <a:moveTo>
                    <a:pt x="7856271" y="5816"/>
                  </a:moveTo>
                  <a:lnTo>
                    <a:pt x="7675499" y="5816"/>
                  </a:lnTo>
                  <a:lnTo>
                    <a:pt x="7675499" y="41376"/>
                  </a:lnTo>
                  <a:lnTo>
                    <a:pt x="7746289" y="41376"/>
                  </a:lnTo>
                  <a:lnTo>
                    <a:pt x="7746289" y="231876"/>
                  </a:lnTo>
                  <a:lnTo>
                    <a:pt x="7785481" y="231876"/>
                  </a:lnTo>
                  <a:lnTo>
                    <a:pt x="7785481" y="41376"/>
                  </a:lnTo>
                  <a:lnTo>
                    <a:pt x="7856271" y="41376"/>
                  </a:lnTo>
                  <a:lnTo>
                    <a:pt x="7856271" y="5816"/>
                  </a:lnTo>
                  <a:close/>
                </a:path>
                <a:path w="7950200" h="891539">
                  <a:moveTo>
                    <a:pt x="7949882" y="202361"/>
                  </a:moveTo>
                  <a:lnTo>
                    <a:pt x="7947152" y="196011"/>
                  </a:lnTo>
                  <a:lnTo>
                    <a:pt x="7936255" y="185127"/>
                  </a:lnTo>
                  <a:lnTo>
                    <a:pt x="7929918" y="182410"/>
                  </a:lnTo>
                  <a:lnTo>
                    <a:pt x="7915389" y="182410"/>
                  </a:lnTo>
                  <a:lnTo>
                    <a:pt x="7909039" y="185127"/>
                  </a:lnTo>
                  <a:lnTo>
                    <a:pt x="7898143" y="196011"/>
                  </a:lnTo>
                  <a:lnTo>
                    <a:pt x="7895437" y="202361"/>
                  </a:lnTo>
                  <a:lnTo>
                    <a:pt x="7895437" y="216903"/>
                  </a:lnTo>
                  <a:lnTo>
                    <a:pt x="7898143" y="223227"/>
                  </a:lnTo>
                  <a:lnTo>
                    <a:pt x="7909039" y="234137"/>
                  </a:lnTo>
                  <a:lnTo>
                    <a:pt x="7915389" y="236842"/>
                  </a:lnTo>
                  <a:lnTo>
                    <a:pt x="7929918" y="236842"/>
                  </a:lnTo>
                  <a:lnTo>
                    <a:pt x="7936255" y="234137"/>
                  </a:lnTo>
                  <a:lnTo>
                    <a:pt x="7947152" y="223227"/>
                  </a:lnTo>
                  <a:lnTo>
                    <a:pt x="7949882" y="216903"/>
                  </a:lnTo>
                  <a:lnTo>
                    <a:pt x="7949882" y="202361"/>
                  </a:lnTo>
                  <a:close/>
                </a:path>
                <a:path w="7950200" h="891539">
                  <a:moveTo>
                    <a:pt x="7949882" y="19964"/>
                  </a:moveTo>
                  <a:lnTo>
                    <a:pt x="7947152" y="13614"/>
                  </a:lnTo>
                  <a:lnTo>
                    <a:pt x="7936255" y="2730"/>
                  </a:lnTo>
                  <a:lnTo>
                    <a:pt x="7929918" y="0"/>
                  </a:lnTo>
                  <a:lnTo>
                    <a:pt x="7915389" y="0"/>
                  </a:lnTo>
                  <a:lnTo>
                    <a:pt x="7909039" y="2730"/>
                  </a:lnTo>
                  <a:lnTo>
                    <a:pt x="7898143" y="13614"/>
                  </a:lnTo>
                  <a:lnTo>
                    <a:pt x="7895437" y="19964"/>
                  </a:lnTo>
                  <a:lnTo>
                    <a:pt x="7895437" y="34493"/>
                  </a:lnTo>
                  <a:lnTo>
                    <a:pt x="7898143" y="40843"/>
                  </a:lnTo>
                  <a:lnTo>
                    <a:pt x="7909039" y="51727"/>
                  </a:lnTo>
                  <a:lnTo>
                    <a:pt x="7915389" y="54444"/>
                  </a:lnTo>
                  <a:lnTo>
                    <a:pt x="7929918" y="54444"/>
                  </a:lnTo>
                  <a:lnTo>
                    <a:pt x="7936255" y="51727"/>
                  </a:lnTo>
                  <a:lnTo>
                    <a:pt x="7947152" y="40843"/>
                  </a:lnTo>
                  <a:lnTo>
                    <a:pt x="7949882" y="34493"/>
                  </a:lnTo>
                  <a:lnTo>
                    <a:pt x="7949882" y="19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7" name="object 18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412960" y="5949337"/>
              <a:ext cx="239584" cy="237940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679800" y="5954781"/>
              <a:ext cx="203637" cy="227050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0957425" y="5954781"/>
              <a:ext cx="165513" cy="225961"/>
            </a:xfrm>
            <a:prstGeom prst="rect">
              <a:avLst/>
            </a:prstGeom>
          </p:spPr>
        </p:pic>
        <p:sp>
          <p:nvSpPr>
            <p:cNvPr id="190" name="object 190"/>
            <p:cNvSpPr/>
            <p:nvPr/>
          </p:nvSpPr>
          <p:spPr>
            <a:xfrm>
              <a:off x="11175251" y="5937370"/>
              <a:ext cx="819150" cy="259715"/>
            </a:xfrm>
            <a:custGeom>
              <a:avLst/>
              <a:gdLst/>
              <a:ahLst/>
              <a:cxnLst/>
              <a:rect l="l" t="t" r="r" b="b"/>
              <a:pathLst>
                <a:path w="819150" h="259714">
                  <a:moveTo>
                    <a:pt x="291846" y="17322"/>
                  </a:moveTo>
                  <a:lnTo>
                    <a:pt x="252641" y="17322"/>
                  </a:lnTo>
                  <a:lnTo>
                    <a:pt x="252641" y="207822"/>
                  </a:lnTo>
                  <a:lnTo>
                    <a:pt x="165531" y="207822"/>
                  </a:lnTo>
                  <a:lnTo>
                    <a:pt x="165531" y="17322"/>
                  </a:lnTo>
                  <a:lnTo>
                    <a:pt x="126314" y="17322"/>
                  </a:lnTo>
                  <a:lnTo>
                    <a:pt x="126314" y="207822"/>
                  </a:lnTo>
                  <a:lnTo>
                    <a:pt x="39204" y="20782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207822"/>
                  </a:lnTo>
                  <a:lnTo>
                    <a:pt x="0" y="243382"/>
                  </a:lnTo>
                  <a:lnTo>
                    <a:pt x="291846" y="243382"/>
                  </a:lnTo>
                  <a:lnTo>
                    <a:pt x="291846" y="207822"/>
                  </a:lnTo>
                  <a:lnTo>
                    <a:pt x="291846" y="17322"/>
                  </a:lnTo>
                  <a:close/>
                </a:path>
                <a:path w="819150" h="259714">
                  <a:moveTo>
                    <a:pt x="559689" y="0"/>
                  </a:moveTo>
                  <a:lnTo>
                    <a:pt x="405066" y="166611"/>
                  </a:lnTo>
                  <a:lnTo>
                    <a:pt x="405066" y="17411"/>
                  </a:lnTo>
                  <a:lnTo>
                    <a:pt x="365861" y="17411"/>
                  </a:lnTo>
                  <a:lnTo>
                    <a:pt x="365861" y="259168"/>
                  </a:lnTo>
                  <a:lnTo>
                    <a:pt x="520496" y="92557"/>
                  </a:lnTo>
                  <a:lnTo>
                    <a:pt x="520496" y="243382"/>
                  </a:lnTo>
                  <a:lnTo>
                    <a:pt x="559689" y="243382"/>
                  </a:lnTo>
                  <a:lnTo>
                    <a:pt x="559689" y="0"/>
                  </a:lnTo>
                  <a:close/>
                </a:path>
                <a:path w="819150" h="259714">
                  <a:moveTo>
                    <a:pt x="818832" y="17322"/>
                  </a:moveTo>
                  <a:lnTo>
                    <a:pt x="779627" y="17322"/>
                  </a:lnTo>
                  <a:lnTo>
                    <a:pt x="779627" y="110032"/>
                  </a:lnTo>
                  <a:lnTo>
                    <a:pt x="672909" y="110032"/>
                  </a:lnTo>
                  <a:lnTo>
                    <a:pt x="672909" y="17322"/>
                  </a:lnTo>
                  <a:lnTo>
                    <a:pt x="633704" y="17322"/>
                  </a:lnTo>
                  <a:lnTo>
                    <a:pt x="633704" y="110032"/>
                  </a:lnTo>
                  <a:lnTo>
                    <a:pt x="633704" y="145592"/>
                  </a:lnTo>
                  <a:lnTo>
                    <a:pt x="633704" y="243382"/>
                  </a:lnTo>
                  <a:lnTo>
                    <a:pt x="672909" y="243382"/>
                  </a:lnTo>
                  <a:lnTo>
                    <a:pt x="672909" y="145592"/>
                  </a:lnTo>
                  <a:lnTo>
                    <a:pt x="779627" y="145592"/>
                  </a:lnTo>
                  <a:lnTo>
                    <a:pt x="779627" y="243382"/>
                  </a:lnTo>
                  <a:lnTo>
                    <a:pt x="818832" y="243382"/>
                  </a:lnTo>
                  <a:lnTo>
                    <a:pt x="818832" y="145592"/>
                  </a:lnTo>
                  <a:lnTo>
                    <a:pt x="818832" y="110032"/>
                  </a:lnTo>
                  <a:lnTo>
                    <a:pt x="818832" y="173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1" name="object 191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2054061" y="5949337"/>
              <a:ext cx="192748" cy="237940"/>
            </a:xfrm>
            <a:prstGeom prst="rect">
              <a:avLst/>
            </a:prstGeom>
          </p:spPr>
        </p:pic>
        <p:sp>
          <p:nvSpPr>
            <p:cNvPr id="192" name="object 192"/>
            <p:cNvSpPr/>
            <p:nvPr/>
          </p:nvSpPr>
          <p:spPr>
            <a:xfrm>
              <a:off x="12274029" y="5955150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3" name="object 19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2496121" y="5954781"/>
              <a:ext cx="174235" cy="225961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2716136" y="5949337"/>
              <a:ext cx="239584" cy="237940"/>
            </a:xfrm>
            <a:prstGeom prst="rect">
              <a:avLst/>
            </a:prstGeom>
          </p:spPr>
        </p:pic>
        <p:sp>
          <p:nvSpPr>
            <p:cNvPr id="195" name="object 195"/>
            <p:cNvSpPr/>
            <p:nvPr/>
          </p:nvSpPr>
          <p:spPr>
            <a:xfrm>
              <a:off x="13142418" y="5954781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4" h="226060">
                  <a:moveTo>
                    <a:pt x="18186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64" y="226060"/>
                  </a:lnTo>
                  <a:lnTo>
                    <a:pt x="181864" y="35560"/>
                  </a:lnTo>
                  <a:lnTo>
                    <a:pt x="1818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6" name="object 19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3384178" y="5949337"/>
              <a:ext cx="239584" cy="237940"/>
            </a:xfrm>
            <a:prstGeom prst="rect">
              <a:avLst/>
            </a:prstGeom>
          </p:spPr>
        </p:pic>
        <p:sp>
          <p:nvSpPr>
            <p:cNvPr id="197" name="object 197"/>
            <p:cNvSpPr/>
            <p:nvPr/>
          </p:nvSpPr>
          <p:spPr>
            <a:xfrm>
              <a:off x="13650951" y="5949346"/>
              <a:ext cx="448945" cy="359410"/>
            </a:xfrm>
            <a:custGeom>
              <a:avLst/>
              <a:gdLst/>
              <a:ahLst/>
              <a:cxnLst/>
              <a:rect l="l" t="t" r="r" b="b"/>
              <a:pathLst>
                <a:path w="448944" h="359410">
                  <a:moveTo>
                    <a:pt x="180771" y="5803"/>
                  </a:moveTo>
                  <a:lnTo>
                    <a:pt x="0" y="5803"/>
                  </a:lnTo>
                  <a:lnTo>
                    <a:pt x="0" y="41363"/>
                  </a:lnTo>
                  <a:lnTo>
                    <a:pt x="70777" y="41363"/>
                  </a:lnTo>
                  <a:lnTo>
                    <a:pt x="70777" y="231863"/>
                  </a:lnTo>
                  <a:lnTo>
                    <a:pt x="109982" y="231863"/>
                  </a:lnTo>
                  <a:lnTo>
                    <a:pt x="109982" y="41363"/>
                  </a:lnTo>
                  <a:lnTo>
                    <a:pt x="180771" y="41363"/>
                  </a:lnTo>
                  <a:lnTo>
                    <a:pt x="180771" y="5803"/>
                  </a:lnTo>
                  <a:close/>
                </a:path>
                <a:path w="448944" h="359410">
                  <a:moveTo>
                    <a:pt x="448703" y="119786"/>
                  </a:moveTo>
                  <a:lnTo>
                    <a:pt x="441274" y="74523"/>
                  </a:lnTo>
                  <a:lnTo>
                    <a:pt x="419023" y="35661"/>
                  </a:lnTo>
                  <a:lnTo>
                    <a:pt x="418172" y="34848"/>
                  </a:lnTo>
                  <a:lnTo>
                    <a:pt x="408419" y="25425"/>
                  </a:lnTo>
                  <a:lnTo>
                    <a:pt x="408419" y="119786"/>
                  </a:lnTo>
                  <a:lnTo>
                    <a:pt x="407174" y="136245"/>
                  </a:lnTo>
                  <a:lnTo>
                    <a:pt x="407149" y="136550"/>
                  </a:lnTo>
                  <a:lnTo>
                    <a:pt x="403402" y="151841"/>
                  </a:lnTo>
                  <a:lnTo>
                    <a:pt x="403377" y="151980"/>
                  </a:lnTo>
                  <a:lnTo>
                    <a:pt x="377367" y="189471"/>
                  </a:lnTo>
                  <a:lnTo>
                    <a:pt x="334899" y="203085"/>
                  </a:lnTo>
                  <a:lnTo>
                    <a:pt x="318820" y="201574"/>
                  </a:lnTo>
                  <a:lnTo>
                    <a:pt x="313232" y="199821"/>
                  </a:lnTo>
                  <a:lnTo>
                    <a:pt x="304342" y="197040"/>
                  </a:lnTo>
                  <a:lnTo>
                    <a:pt x="271030" y="166090"/>
                  </a:lnTo>
                  <a:lnTo>
                    <a:pt x="259257" y="119786"/>
                  </a:lnTo>
                  <a:lnTo>
                    <a:pt x="259219" y="119240"/>
                  </a:lnTo>
                  <a:lnTo>
                    <a:pt x="260616" y="101206"/>
                  </a:lnTo>
                  <a:lnTo>
                    <a:pt x="282079" y="57708"/>
                  </a:lnTo>
                  <a:lnTo>
                    <a:pt x="317715" y="37020"/>
                  </a:lnTo>
                  <a:lnTo>
                    <a:pt x="320065" y="36271"/>
                  </a:lnTo>
                  <a:lnTo>
                    <a:pt x="334352" y="34848"/>
                  </a:lnTo>
                  <a:lnTo>
                    <a:pt x="348615" y="36271"/>
                  </a:lnTo>
                  <a:lnTo>
                    <a:pt x="361988" y="40563"/>
                  </a:lnTo>
                  <a:lnTo>
                    <a:pt x="374484" y="47701"/>
                  </a:lnTo>
                  <a:lnTo>
                    <a:pt x="386092" y="57708"/>
                  </a:lnTo>
                  <a:lnTo>
                    <a:pt x="395859" y="70167"/>
                  </a:lnTo>
                  <a:lnTo>
                    <a:pt x="402767" y="84531"/>
                  </a:lnTo>
                  <a:lnTo>
                    <a:pt x="402831" y="84658"/>
                  </a:lnTo>
                  <a:lnTo>
                    <a:pt x="406946" y="100901"/>
                  </a:lnTo>
                  <a:lnTo>
                    <a:pt x="407022" y="101206"/>
                  </a:lnTo>
                  <a:lnTo>
                    <a:pt x="408381" y="119240"/>
                  </a:lnTo>
                  <a:lnTo>
                    <a:pt x="408419" y="119786"/>
                  </a:lnTo>
                  <a:lnTo>
                    <a:pt x="408419" y="25425"/>
                  </a:lnTo>
                  <a:lnTo>
                    <a:pt x="402882" y="20066"/>
                  </a:lnTo>
                  <a:lnTo>
                    <a:pt x="384111" y="8915"/>
                  </a:lnTo>
                  <a:lnTo>
                    <a:pt x="362991" y="2311"/>
                  </a:lnTo>
                  <a:lnTo>
                    <a:pt x="363626" y="2311"/>
                  </a:lnTo>
                  <a:lnTo>
                    <a:pt x="338709" y="0"/>
                  </a:lnTo>
                  <a:lnTo>
                    <a:pt x="316115" y="2311"/>
                  </a:lnTo>
                  <a:lnTo>
                    <a:pt x="295706" y="9258"/>
                  </a:lnTo>
                  <a:lnTo>
                    <a:pt x="277456" y="20828"/>
                  </a:lnTo>
                  <a:lnTo>
                    <a:pt x="261391" y="37020"/>
                  </a:lnTo>
                  <a:lnTo>
                    <a:pt x="261391" y="5435"/>
                  </a:lnTo>
                  <a:lnTo>
                    <a:pt x="222186" y="5435"/>
                  </a:lnTo>
                  <a:lnTo>
                    <a:pt x="222186" y="358813"/>
                  </a:lnTo>
                  <a:lnTo>
                    <a:pt x="261391" y="358813"/>
                  </a:lnTo>
                  <a:lnTo>
                    <a:pt x="261391" y="199821"/>
                  </a:lnTo>
                  <a:lnTo>
                    <a:pt x="277355" y="216496"/>
                  </a:lnTo>
                  <a:lnTo>
                    <a:pt x="295833" y="228409"/>
                  </a:lnTo>
                  <a:lnTo>
                    <a:pt x="316839" y="235559"/>
                  </a:lnTo>
                  <a:lnTo>
                    <a:pt x="340360" y="237934"/>
                  </a:lnTo>
                  <a:lnTo>
                    <a:pt x="363867" y="235775"/>
                  </a:lnTo>
                  <a:lnTo>
                    <a:pt x="384860" y="229298"/>
                  </a:lnTo>
                  <a:lnTo>
                    <a:pt x="403339" y="218490"/>
                  </a:lnTo>
                  <a:lnTo>
                    <a:pt x="419303" y="203365"/>
                  </a:lnTo>
                  <a:lnTo>
                    <a:pt x="419493" y="203085"/>
                  </a:lnTo>
                  <a:lnTo>
                    <a:pt x="432168" y="185178"/>
                  </a:lnTo>
                  <a:lnTo>
                    <a:pt x="441350" y="165176"/>
                  </a:lnTo>
                  <a:lnTo>
                    <a:pt x="446862" y="143383"/>
                  </a:lnTo>
                  <a:lnTo>
                    <a:pt x="448703" y="119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8" name="object 19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4145349" y="5949347"/>
              <a:ext cx="216160" cy="237929"/>
            </a:xfrm>
            <a:prstGeom prst="rect">
              <a:avLst/>
            </a:prstGeom>
          </p:spPr>
        </p:pic>
        <p:sp>
          <p:nvSpPr>
            <p:cNvPr id="199" name="object 199"/>
            <p:cNvSpPr/>
            <p:nvPr/>
          </p:nvSpPr>
          <p:spPr>
            <a:xfrm>
              <a:off x="14407173" y="5799600"/>
              <a:ext cx="715645" cy="397510"/>
            </a:xfrm>
            <a:custGeom>
              <a:avLst/>
              <a:gdLst/>
              <a:ahLst/>
              <a:cxnLst/>
              <a:rect l="l" t="t" r="r" b="b"/>
              <a:pathLst>
                <a:path w="715644" h="397510">
                  <a:moveTo>
                    <a:pt x="239585" y="268986"/>
                  </a:moveTo>
                  <a:lnTo>
                    <a:pt x="237490" y="244690"/>
                  </a:lnTo>
                  <a:lnTo>
                    <a:pt x="231216" y="222427"/>
                  </a:lnTo>
                  <a:lnTo>
                    <a:pt x="220751" y="202209"/>
                  </a:lnTo>
                  <a:lnTo>
                    <a:pt x="206527" y="184581"/>
                  </a:lnTo>
                  <a:lnTo>
                    <a:pt x="206095" y="184035"/>
                  </a:lnTo>
                  <a:lnTo>
                    <a:pt x="199288" y="178308"/>
                  </a:lnTo>
                  <a:lnTo>
                    <a:pt x="199288" y="268986"/>
                  </a:lnTo>
                  <a:lnTo>
                    <a:pt x="197827" y="287528"/>
                  </a:lnTo>
                  <a:lnTo>
                    <a:pt x="175882" y="330517"/>
                  </a:lnTo>
                  <a:lnTo>
                    <a:pt x="135547" y="351447"/>
                  </a:lnTo>
                  <a:lnTo>
                    <a:pt x="119799" y="352831"/>
                  </a:lnTo>
                  <a:lnTo>
                    <a:pt x="104038" y="351447"/>
                  </a:lnTo>
                  <a:lnTo>
                    <a:pt x="63715" y="330517"/>
                  </a:lnTo>
                  <a:lnTo>
                    <a:pt x="41757" y="287528"/>
                  </a:lnTo>
                  <a:lnTo>
                    <a:pt x="40297" y="268986"/>
                  </a:lnTo>
                  <a:lnTo>
                    <a:pt x="41744" y="250418"/>
                  </a:lnTo>
                  <a:lnTo>
                    <a:pt x="63436" y="207175"/>
                  </a:lnTo>
                  <a:lnTo>
                    <a:pt x="87426" y="191109"/>
                  </a:lnTo>
                  <a:lnTo>
                    <a:pt x="89090" y="190233"/>
                  </a:lnTo>
                  <a:lnTo>
                    <a:pt x="103809" y="185991"/>
                  </a:lnTo>
                  <a:lnTo>
                    <a:pt x="119799" y="184581"/>
                  </a:lnTo>
                  <a:lnTo>
                    <a:pt x="135826" y="185991"/>
                  </a:lnTo>
                  <a:lnTo>
                    <a:pt x="176149" y="206908"/>
                  </a:lnTo>
                  <a:lnTo>
                    <a:pt x="197840" y="250202"/>
                  </a:lnTo>
                  <a:lnTo>
                    <a:pt x="199288" y="268986"/>
                  </a:lnTo>
                  <a:lnTo>
                    <a:pt x="199288" y="178308"/>
                  </a:lnTo>
                  <a:lnTo>
                    <a:pt x="188277" y="169037"/>
                  </a:lnTo>
                  <a:lnTo>
                    <a:pt x="168325" y="158318"/>
                  </a:lnTo>
                  <a:lnTo>
                    <a:pt x="146215" y="151892"/>
                  </a:lnTo>
                  <a:lnTo>
                    <a:pt x="121970" y="149745"/>
                  </a:lnTo>
                  <a:lnTo>
                    <a:pt x="95186" y="152323"/>
                  </a:lnTo>
                  <a:lnTo>
                    <a:pt x="72555" y="160083"/>
                  </a:lnTo>
                  <a:lnTo>
                    <a:pt x="54089" y="173012"/>
                  </a:lnTo>
                  <a:lnTo>
                    <a:pt x="39763" y="191109"/>
                  </a:lnTo>
                  <a:lnTo>
                    <a:pt x="38658" y="191109"/>
                  </a:lnTo>
                  <a:lnTo>
                    <a:pt x="46875" y="145745"/>
                  </a:lnTo>
                  <a:lnTo>
                    <a:pt x="67322" y="106527"/>
                  </a:lnTo>
                  <a:lnTo>
                    <a:pt x="103809" y="76974"/>
                  </a:lnTo>
                  <a:lnTo>
                    <a:pt x="156083" y="61887"/>
                  </a:lnTo>
                  <a:lnTo>
                    <a:pt x="157911" y="61531"/>
                  </a:lnTo>
                  <a:lnTo>
                    <a:pt x="165544" y="59550"/>
                  </a:lnTo>
                  <a:lnTo>
                    <a:pt x="204495" y="40411"/>
                  </a:lnTo>
                  <a:lnTo>
                    <a:pt x="228434" y="9677"/>
                  </a:lnTo>
                  <a:lnTo>
                    <a:pt x="231952" y="0"/>
                  </a:lnTo>
                  <a:lnTo>
                    <a:pt x="188404" y="0"/>
                  </a:lnTo>
                  <a:lnTo>
                    <a:pt x="185851" y="6896"/>
                  </a:lnTo>
                  <a:lnTo>
                    <a:pt x="181317" y="12611"/>
                  </a:lnTo>
                  <a:lnTo>
                    <a:pt x="141744" y="29222"/>
                  </a:lnTo>
                  <a:lnTo>
                    <a:pt x="126060" y="32588"/>
                  </a:lnTo>
                  <a:lnTo>
                    <a:pt x="122059" y="33489"/>
                  </a:lnTo>
                  <a:lnTo>
                    <a:pt x="118059" y="34582"/>
                  </a:lnTo>
                  <a:lnTo>
                    <a:pt x="103924" y="38023"/>
                  </a:lnTo>
                  <a:lnTo>
                    <a:pt x="99822" y="39293"/>
                  </a:lnTo>
                  <a:lnTo>
                    <a:pt x="94018" y="41833"/>
                  </a:lnTo>
                  <a:lnTo>
                    <a:pt x="90474" y="43294"/>
                  </a:lnTo>
                  <a:lnTo>
                    <a:pt x="82130" y="46558"/>
                  </a:lnTo>
                  <a:lnTo>
                    <a:pt x="78219" y="48374"/>
                  </a:lnTo>
                  <a:lnTo>
                    <a:pt x="36144" y="84810"/>
                  </a:lnTo>
                  <a:lnTo>
                    <a:pt x="16065" y="125234"/>
                  </a:lnTo>
                  <a:lnTo>
                    <a:pt x="4025" y="177914"/>
                  </a:lnTo>
                  <a:lnTo>
                    <a:pt x="0" y="242849"/>
                  </a:lnTo>
                  <a:lnTo>
                    <a:pt x="2387" y="280758"/>
                  </a:lnTo>
                  <a:lnTo>
                    <a:pt x="21450" y="339026"/>
                  </a:lnTo>
                  <a:lnTo>
                    <a:pt x="54419" y="371754"/>
                  </a:lnTo>
                  <a:lnTo>
                    <a:pt x="93345" y="385914"/>
                  </a:lnTo>
                  <a:lnTo>
                    <a:pt x="115976" y="387680"/>
                  </a:lnTo>
                  <a:lnTo>
                    <a:pt x="142189" y="385572"/>
                  </a:lnTo>
                  <a:lnTo>
                    <a:pt x="165798" y="379247"/>
                  </a:lnTo>
                  <a:lnTo>
                    <a:pt x="186829" y="368693"/>
                  </a:lnTo>
                  <a:lnTo>
                    <a:pt x="205282" y="353923"/>
                  </a:lnTo>
                  <a:lnTo>
                    <a:pt x="206184" y="352831"/>
                  </a:lnTo>
                  <a:lnTo>
                    <a:pt x="220281" y="335953"/>
                  </a:lnTo>
                  <a:lnTo>
                    <a:pt x="231013" y="315810"/>
                  </a:lnTo>
                  <a:lnTo>
                    <a:pt x="237439" y="293484"/>
                  </a:lnTo>
                  <a:lnTo>
                    <a:pt x="239585" y="268986"/>
                  </a:lnTo>
                  <a:close/>
                </a:path>
                <a:path w="715644" h="397510">
                  <a:moveTo>
                    <a:pt x="493331" y="137769"/>
                  </a:moveTo>
                  <a:lnTo>
                    <a:pt x="338696" y="304380"/>
                  </a:lnTo>
                  <a:lnTo>
                    <a:pt x="338696" y="155181"/>
                  </a:lnTo>
                  <a:lnTo>
                    <a:pt x="299491" y="155181"/>
                  </a:lnTo>
                  <a:lnTo>
                    <a:pt x="299491" y="396938"/>
                  </a:lnTo>
                  <a:lnTo>
                    <a:pt x="454126" y="230327"/>
                  </a:lnTo>
                  <a:lnTo>
                    <a:pt x="454126" y="381152"/>
                  </a:lnTo>
                  <a:lnTo>
                    <a:pt x="493331" y="381152"/>
                  </a:lnTo>
                  <a:lnTo>
                    <a:pt x="493331" y="137769"/>
                  </a:lnTo>
                  <a:close/>
                </a:path>
                <a:path w="715644" h="397510">
                  <a:moveTo>
                    <a:pt x="715505" y="155549"/>
                  </a:moveTo>
                  <a:lnTo>
                    <a:pt x="534733" y="155549"/>
                  </a:lnTo>
                  <a:lnTo>
                    <a:pt x="534733" y="191109"/>
                  </a:lnTo>
                  <a:lnTo>
                    <a:pt x="605510" y="191109"/>
                  </a:lnTo>
                  <a:lnTo>
                    <a:pt x="605510" y="381609"/>
                  </a:lnTo>
                  <a:lnTo>
                    <a:pt x="644715" y="381609"/>
                  </a:lnTo>
                  <a:lnTo>
                    <a:pt x="644715" y="191109"/>
                  </a:lnTo>
                  <a:lnTo>
                    <a:pt x="715505" y="191109"/>
                  </a:lnTo>
                  <a:lnTo>
                    <a:pt x="715505" y="1555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0" name="object 20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149926" y="5949347"/>
              <a:ext cx="216160" cy="237929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393269" y="5954781"/>
              <a:ext cx="203637" cy="227050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5656821" y="5949347"/>
              <a:ext cx="216160" cy="237929"/>
            </a:xfrm>
            <a:prstGeom prst="rect">
              <a:avLst/>
            </a:prstGeom>
          </p:spPr>
        </p:pic>
        <p:sp>
          <p:nvSpPr>
            <p:cNvPr id="203" name="object 203"/>
            <p:cNvSpPr/>
            <p:nvPr/>
          </p:nvSpPr>
          <p:spPr>
            <a:xfrm>
              <a:off x="15932897" y="5844796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09" h="351789">
                  <a:moveTo>
                    <a:pt x="52270" y="0"/>
                  </a:moveTo>
                  <a:lnTo>
                    <a:pt x="19601" y="12523"/>
                  </a:lnTo>
                  <a:lnTo>
                    <a:pt x="24719" y="24127"/>
                  </a:lnTo>
                  <a:lnTo>
                    <a:pt x="31372" y="34438"/>
                  </a:lnTo>
                  <a:lnTo>
                    <a:pt x="72072" y="61800"/>
                  </a:lnTo>
                  <a:lnTo>
                    <a:pt x="98551" y="65338"/>
                  </a:lnTo>
                  <a:lnTo>
                    <a:pt x="112245" y="64454"/>
                  </a:lnTo>
                  <a:lnTo>
                    <a:pt x="157538" y="43453"/>
                  </a:lnTo>
                  <a:lnTo>
                    <a:pt x="166862" y="32669"/>
                  </a:lnTo>
                  <a:lnTo>
                    <a:pt x="98551" y="32669"/>
                  </a:lnTo>
                  <a:lnTo>
                    <a:pt x="81977" y="30627"/>
                  </a:lnTo>
                  <a:lnTo>
                    <a:pt x="68740" y="24501"/>
                  </a:lnTo>
                  <a:lnTo>
                    <a:pt x="58838" y="14292"/>
                  </a:lnTo>
                  <a:lnTo>
                    <a:pt x="52270" y="0"/>
                  </a:lnTo>
                  <a:close/>
                </a:path>
                <a:path w="194309" h="351789">
                  <a:moveTo>
                    <a:pt x="144833" y="0"/>
                  </a:moveTo>
                  <a:lnTo>
                    <a:pt x="138264" y="14292"/>
                  </a:lnTo>
                  <a:lnTo>
                    <a:pt x="128359" y="24501"/>
                  </a:lnTo>
                  <a:lnTo>
                    <a:pt x="115121" y="30627"/>
                  </a:lnTo>
                  <a:lnTo>
                    <a:pt x="98551" y="32669"/>
                  </a:lnTo>
                  <a:lnTo>
                    <a:pt x="166862" y="32669"/>
                  </a:lnTo>
                  <a:lnTo>
                    <a:pt x="172374" y="24127"/>
                  </a:lnTo>
                  <a:lnTo>
                    <a:pt x="177502" y="12523"/>
                  </a:lnTo>
                  <a:lnTo>
                    <a:pt x="144833" y="0"/>
                  </a:lnTo>
                  <a:close/>
                </a:path>
                <a:path w="194309" h="351789">
                  <a:moveTo>
                    <a:pt x="39202" y="109986"/>
                  </a:moveTo>
                  <a:lnTo>
                    <a:pt x="0" y="109986"/>
                  </a:lnTo>
                  <a:lnTo>
                    <a:pt x="0" y="351737"/>
                  </a:lnTo>
                  <a:lnTo>
                    <a:pt x="85902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09" h="351789">
                  <a:moveTo>
                    <a:pt x="193837" y="185114"/>
                  </a:moveTo>
                  <a:lnTo>
                    <a:pt x="154634" y="185114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14"/>
                  </a:lnTo>
                  <a:close/>
                </a:path>
                <a:path w="194309" h="351789">
                  <a:moveTo>
                    <a:pt x="193837" y="92562"/>
                  </a:moveTo>
                  <a:lnTo>
                    <a:pt x="39202" y="259175"/>
                  </a:lnTo>
                  <a:lnTo>
                    <a:pt x="85902" y="259175"/>
                  </a:lnTo>
                  <a:lnTo>
                    <a:pt x="154634" y="185114"/>
                  </a:lnTo>
                  <a:lnTo>
                    <a:pt x="193837" y="185114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4" name="object 204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6313408" y="5949337"/>
              <a:ext cx="192748" cy="237940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6559516" y="5954781"/>
              <a:ext cx="166612" cy="225961"/>
            </a:xfrm>
            <a:prstGeom prst="rect">
              <a:avLst/>
            </a:prstGeom>
          </p:spPr>
        </p:pic>
        <p:sp>
          <p:nvSpPr>
            <p:cNvPr id="206" name="object 206"/>
            <p:cNvSpPr/>
            <p:nvPr/>
          </p:nvSpPr>
          <p:spPr>
            <a:xfrm>
              <a:off x="16800221" y="5937370"/>
              <a:ext cx="415925" cy="259715"/>
            </a:xfrm>
            <a:custGeom>
              <a:avLst/>
              <a:gdLst/>
              <a:ahLst/>
              <a:cxnLst/>
              <a:rect l="l" t="t" r="r" b="b"/>
              <a:pathLst>
                <a:path w="415925" h="259714">
                  <a:moveTo>
                    <a:pt x="193827" y="0"/>
                  </a:moveTo>
                  <a:lnTo>
                    <a:pt x="39192" y="166611"/>
                  </a:lnTo>
                  <a:lnTo>
                    <a:pt x="39192" y="17411"/>
                  </a:lnTo>
                  <a:lnTo>
                    <a:pt x="0" y="17411"/>
                  </a:lnTo>
                  <a:lnTo>
                    <a:pt x="0" y="259168"/>
                  </a:lnTo>
                  <a:lnTo>
                    <a:pt x="154622" y="92557"/>
                  </a:lnTo>
                  <a:lnTo>
                    <a:pt x="154622" y="243382"/>
                  </a:lnTo>
                  <a:lnTo>
                    <a:pt x="193827" y="243382"/>
                  </a:lnTo>
                  <a:lnTo>
                    <a:pt x="193827" y="0"/>
                  </a:lnTo>
                  <a:close/>
                </a:path>
                <a:path w="415925" h="259714">
                  <a:moveTo>
                    <a:pt x="415899" y="17780"/>
                  </a:moveTo>
                  <a:lnTo>
                    <a:pt x="235127" y="17780"/>
                  </a:lnTo>
                  <a:lnTo>
                    <a:pt x="235127" y="53340"/>
                  </a:lnTo>
                  <a:lnTo>
                    <a:pt x="305917" y="53340"/>
                  </a:lnTo>
                  <a:lnTo>
                    <a:pt x="305917" y="243840"/>
                  </a:lnTo>
                  <a:lnTo>
                    <a:pt x="345109" y="243840"/>
                  </a:lnTo>
                  <a:lnTo>
                    <a:pt x="345109" y="53340"/>
                  </a:lnTo>
                  <a:lnTo>
                    <a:pt x="415899" y="53340"/>
                  </a:lnTo>
                  <a:lnTo>
                    <a:pt x="415899" y="177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7" name="object 207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7243349" y="5949337"/>
              <a:ext cx="226516" cy="237929"/>
            </a:xfrm>
            <a:prstGeom prst="rect">
              <a:avLst/>
            </a:prstGeom>
          </p:spPr>
        </p:pic>
        <p:sp>
          <p:nvSpPr>
            <p:cNvPr id="208" name="object 208"/>
            <p:cNvSpPr/>
            <p:nvPr/>
          </p:nvSpPr>
          <p:spPr>
            <a:xfrm>
              <a:off x="17543958" y="5949346"/>
              <a:ext cx="634365" cy="314325"/>
            </a:xfrm>
            <a:custGeom>
              <a:avLst/>
              <a:gdLst/>
              <a:ahLst/>
              <a:cxnLst/>
              <a:rect l="l" t="t" r="r" b="b"/>
              <a:pathLst>
                <a:path w="634365" h="314325">
                  <a:moveTo>
                    <a:pt x="315810" y="119240"/>
                  </a:moveTo>
                  <a:lnTo>
                    <a:pt x="313690" y="94500"/>
                  </a:lnTo>
                  <a:lnTo>
                    <a:pt x="307365" y="72009"/>
                  </a:lnTo>
                  <a:lnTo>
                    <a:pt x="296811" y="51752"/>
                  </a:lnTo>
                  <a:lnTo>
                    <a:pt x="282943" y="34836"/>
                  </a:lnTo>
                  <a:lnTo>
                    <a:pt x="282054" y="33743"/>
                  </a:lnTo>
                  <a:lnTo>
                    <a:pt x="275513" y="28397"/>
                  </a:lnTo>
                  <a:lnTo>
                    <a:pt x="275513" y="119240"/>
                  </a:lnTo>
                  <a:lnTo>
                    <a:pt x="274053" y="137782"/>
                  </a:lnTo>
                  <a:lnTo>
                    <a:pt x="252107" y="180771"/>
                  </a:lnTo>
                  <a:lnTo>
                    <a:pt x="211594" y="201701"/>
                  </a:lnTo>
                  <a:lnTo>
                    <a:pt x="196024" y="203085"/>
                  </a:lnTo>
                  <a:lnTo>
                    <a:pt x="180530" y="201701"/>
                  </a:lnTo>
                  <a:lnTo>
                    <a:pt x="141020" y="181038"/>
                  </a:lnTo>
                  <a:lnTo>
                    <a:pt x="119583" y="138010"/>
                  </a:lnTo>
                  <a:lnTo>
                    <a:pt x="119278" y="133934"/>
                  </a:lnTo>
                  <a:lnTo>
                    <a:pt x="118160" y="119240"/>
                  </a:lnTo>
                  <a:lnTo>
                    <a:pt x="130860" y="69773"/>
                  </a:lnTo>
                  <a:lnTo>
                    <a:pt x="165862" y="40487"/>
                  </a:lnTo>
                  <a:lnTo>
                    <a:pt x="196024" y="34836"/>
                  </a:lnTo>
                  <a:lnTo>
                    <a:pt x="211988" y="36245"/>
                  </a:lnTo>
                  <a:lnTo>
                    <a:pt x="252374" y="57429"/>
                  </a:lnTo>
                  <a:lnTo>
                    <a:pt x="274066" y="100672"/>
                  </a:lnTo>
                  <a:lnTo>
                    <a:pt x="275513" y="119240"/>
                  </a:lnTo>
                  <a:lnTo>
                    <a:pt x="275513" y="28397"/>
                  </a:lnTo>
                  <a:lnTo>
                    <a:pt x="264007" y="18973"/>
                  </a:lnTo>
                  <a:lnTo>
                    <a:pt x="243662" y="8432"/>
                  </a:lnTo>
                  <a:lnTo>
                    <a:pt x="220992" y="2108"/>
                  </a:lnTo>
                  <a:lnTo>
                    <a:pt x="196024" y="0"/>
                  </a:lnTo>
                  <a:lnTo>
                    <a:pt x="170662" y="2108"/>
                  </a:lnTo>
                  <a:lnTo>
                    <a:pt x="127927" y="18973"/>
                  </a:lnTo>
                  <a:lnTo>
                    <a:pt x="99237" y="47561"/>
                  </a:lnTo>
                  <a:lnTo>
                    <a:pt x="80048" y="97993"/>
                  </a:lnTo>
                  <a:lnTo>
                    <a:pt x="39204" y="97993"/>
                  </a:lnTo>
                  <a:lnTo>
                    <a:pt x="39204" y="5435"/>
                  </a:lnTo>
                  <a:lnTo>
                    <a:pt x="0" y="5435"/>
                  </a:lnTo>
                  <a:lnTo>
                    <a:pt x="0" y="231394"/>
                  </a:lnTo>
                  <a:lnTo>
                    <a:pt x="39204" y="231394"/>
                  </a:lnTo>
                  <a:lnTo>
                    <a:pt x="39204" y="133934"/>
                  </a:lnTo>
                  <a:lnTo>
                    <a:pt x="77863" y="133934"/>
                  </a:lnTo>
                  <a:lnTo>
                    <a:pt x="93179" y="181406"/>
                  </a:lnTo>
                  <a:lnTo>
                    <a:pt x="121386" y="214045"/>
                  </a:lnTo>
                  <a:lnTo>
                    <a:pt x="167944" y="235280"/>
                  </a:lnTo>
                  <a:lnTo>
                    <a:pt x="196024" y="237921"/>
                  </a:lnTo>
                  <a:lnTo>
                    <a:pt x="220776" y="235813"/>
                  </a:lnTo>
                  <a:lnTo>
                    <a:pt x="263652" y="218948"/>
                  </a:lnTo>
                  <a:lnTo>
                    <a:pt x="296659" y="186207"/>
                  </a:lnTo>
                  <a:lnTo>
                    <a:pt x="313677" y="143738"/>
                  </a:lnTo>
                  <a:lnTo>
                    <a:pt x="315810" y="119240"/>
                  </a:lnTo>
                  <a:close/>
                </a:path>
                <a:path w="634365" h="314325">
                  <a:moveTo>
                    <a:pt x="523760" y="5803"/>
                  </a:moveTo>
                  <a:lnTo>
                    <a:pt x="342988" y="5803"/>
                  </a:lnTo>
                  <a:lnTo>
                    <a:pt x="342988" y="41363"/>
                  </a:lnTo>
                  <a:lnTo>
                    <a:pt x="413766" y="41363"/>
                  </a:lnTo>
                  <a:lnTo>
                    <a:pt x="413766" y="231863"/>
                  </a:lnTo>
                  <a:lnTo>
                    <a:pt x="452970" y="231863"/>
                  </a:lnTo>
                  <a:lnTo>
                    <a:pt x="452970" y="41363"/>
                  </a:lnTo>
                  <a:lnTo>
                    <a:pt x="523760" y="41363"/>
                  </a:lnTo>
                  <a:lnTo>
                    <a:pt x="523760" y="5803"/>
                  </a:lnTo>
                  <a:close/>
                </a:path>
                <a:path w="634365" h="314325">
                  <a:moveTo>
                    <a:pt x="633768" y="191109"/>
                  </a:moveTo>
                  <a:lnTo>
                    <a:pt x="597827" y="178041"/>
                  </a:lnTo>
                  <a:lnTo>
                    <a:pt x="553186" y="303822"/>
                  </a:lnTo>
                  <a:lnTo>
                    <a:pt x="578777" y="314159"/>
                  </a:lnTo>
                  <a:lnTo>
                    <a:pt x="633768" y="1911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9" name="object 20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0135303" y="6608165"/>
              <a:ext cx="166612" cy="225961"/>
            </a:xfrm>
            <a:prstGeom prst="rect">
              <a:avLst/>
            </a:prstGeom>
          </p:spPr>
        </p:pic>
        <p:sp>
          <p:nvSpPr>
            <p:cNvPr id="210" name="object 210"/>
            <p:cNvSpPr/>
            <p:nvPr/>
          </p:nvSpPr>
          <p:spPr>
            <a:xfrm>
              <a:off x="10343299" y="6608552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1" name="object 21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551280" y="6602731"/>
              <a:ext cx="239584" cy="237940"/>
            </a:xfrm>
            <a:prstGeom prst="rect">
              <a:avLst/>
            </a:prstGeom>
          </p:spPr>
        </p:pic>
        <p:sp>
          <p:nvSpPr>
            <p:cNvPr id="212" name="object 212"/>
            <p:cNvSpPr/>
            <p:nvPr/>
          </p:nvSpPr>
          <p:spPr>
            <a:xfrm>
              <a:off x="10963415" y="6452990"/>
              <a:ext cx="526415" cy="508634"/>
            </a:xfrm>
            <a:custGeom>
              <a:avLst/>
              <a:gdLst/>
              <a:ahLst/>
              <a:cxnLst/>
              <a:rect l="l" t="t" r="r" b="b"/>
              <a:pathLst>
                <a:path w="526415" h="508634">
                  <a:moveTo>
                    <a:pt x="239572" y="268986"/>
                  </a:moveTo>
                  <a:lnTo>
                    <a:pt x="237490" y="244690"/>
                  </a:lnTo>
                  <a:lnTo>
                    <a:pt x="231203" y="222440"/>
                  </a:lnTo>
                  <a:lnTo>
                    <a:pt x="220738" y="202222"/>
                  </a:lnTo>
                  <a:lnTo>
                    <a:pt x="206514" y="184581"/>
                  </a:lnTo>
                  <a:lnTo>
                    <a:pt x="206082" y="184035"/>
                  </a:lnTo>
                  <a:lnTo>
                    <a:pt x="199275" y="178308"/>
                  </a:lnTo>
                  <a:lnTo>
                    <a:pt x="199275" y="268986"/>
                  </a:lnTo>
                  <a:lnTo>
                    <a:pt x="197815" y="287540"/>
                  </a:lnTo>
                  <a:lnTo>
                    <a:pt x="175869" y="330517"/>
                  </a:lnTo>
                  <a:lnTo>
                    <a:pt x="135534" y="351447"/>
                  </a:lnTo>
                  <a:lnTo>
                    <a:pt x="119786" y="352844"/>
                  </a:lnTo>
                  <a:lnTo>
                    <a:pt x="104025" y="351447"/>
                  </a:lnTo>
                  <a:lnTo>
                    <a:pt x="63703" y="330517"/>
                  </a:lnTo>
                  <a:lnTo>
                    <a:pt x="41744" y="287540"/>
                  </a:lnTo>
                  <a:lnTo>
                    <a:pt x="40284" y="268986"/>
                  </a:lnTo>
                  <a:lnTo>
                    <a:pt x="41732" y="250431"/>
                  </a:lnTo>
                  <a:lnTo>
                    <a:pt x="63423" y="207175"/>
                  </a:lnTo>
                  <a:lnTo>
                    <a:pt x="87414" y="191122"/>
                  </a:lnTo>
                  <a:lnTo>
                    <a:pt x="89077" y="190233"/>
                  </a:lnTo>
                  <a:lnTo>
                    <a:pt x="103797" y="186004"/>
                  </a:lnTo>
                  <a:lnTo>
                    <a:pt x="119786" y="184581"/>
                  </a:lnTo>
                  <a:lnTo>
                    <a:pt x="135826" y="186004"/>
                  </a:lnTo>
                  <a:lnTo>
                    <a:pt x="176136" y="206921"/>
                  </a:lnTo>
                  <a:lnTo>
                    <a:pt x="197827" y="250202"/>
                  </a:lnTo>
                  <a:lnTo>
                    <a:pt x="199275" y="268986"/>
                  </a:lnTo>
                  <a:lnTo>
                    <a:pt x="199275" y="178308"/>
                  </a:lnTo>
                  <a:lnTo>
                    <a:pt x="188277" y="169037"/>
                  </a:lnTo>
                  <a:lnTo>
                    <a:pt x="168313" y="158318"/>
                  </a:lnTo>
                  <a:lnTo>
                    <a:pt x="146202" y="151892"/>
                  </a:lnTo>
                  <a:lnTo>
                    <a:pt x="121958" y="149745"/>
                  </a:lnTo>
                  <a:lnTo>
                    <a:pt x="95173" y="152336"/>
                  </a:lnTo>
                  <a:lnTo>
                    <a:pt x="72542" y="160083"/>
                  </a:lnTo>
                  <a:lnTo>
                    <a:pt x="54076" y="173012"/>
                  </a:lnTo>
                  <a:lnTo>
                    <a:pt x="39751" y="191122"/>
                  </a:lnTo>
                  <a:lnTo>
                    <a:pt x="38646" y="191122"/>
                  </a:lnTo>
                  <a:lnTo>
                    <a:pt x="46863" y="145745"/>
                  </a:lnTo>
                  <a:lnTo>
                    <a:pt x="67310" y="106527"/>
                  </a:lnTo>
                  <a:lnTo>
                    <a:pt x="103797" y="76974"/>
                  </a:lnTo>
                  <a:lnTo>
                    <a:pt x="156070" y="61899"/>
                  </a:lnTo>
                  <a:lnTo>
                    <a:pt x="157899" y="61531"/>
                  </a:lnTo>
                  <a:lnTo>
                    <a:pt x="165531" y="59563"/>
                  </a:lnTo>
                  <a:lnTo>
                    <a:pt x="204482" y="40424"/>
                  </a:lnTo>
                  <a:lnTo>
                    <a:pt x="228422" y="9690"/>
                  </a:lnTo>
                  <a:lnTo>
                    <a:pt x="231940" y="0"/>
                  </a:lnTo>
                  <a:lnTo>
                    <a:pt x="188391" y="0"/>
                  </a:lnTo>
                  <a:lnTo>
                    <a:pt x="185839" y="6908"/>
                  </a:lnTo>
                  <a:lnTo>
                    <a:pt x="181305" y="12623"/>
                  </a:lnTo>
                  <a:lnTo>
                    <a:pt x="141732" y="29222"/>
                  </a:lnTo>
                  <a:lnTo>
                    <a:pt x="126047" y="32600"/>
                  </a:lnTo>
                  <a:lnTo>
                    <a:pt x="122047" y="33502"/>
                  </a:lnTo>
                  <a:lnTo>
                    <a:pt x="118059" y="34582"/>
                  </a:lnTo>
                  <a:lnTo>
                    <a:pt x="103911" y="38036"/>
                  </a:lnTo>
                  <a:lnTo>
                    <a:pt x="99809" y="39293"/>
                  </a:lnTo>
                  <a:lnTo>
                    <a:pt x="94005" y="41846"/>
                  </a:lnTo>
                  <a:lnTo>
                    <a:pt x="90462" y="43294"/>
                  </a:lnTo>
                  <a:lnTo>
                    <a:pt x="82118" y="46570"/>
                  </a:lnTo>
                  <a:lnTo>
                    <a:pt x="78206" y="48374"/>
                  </a:lnTo>
                  <a:lnTo>
                    <a:pt x="36131" y="84810"/>
                  </a:lnTo>
                  <a:lnTo>
                    <a:pt x="16052" y="125247"/>
                  </a:lnTo>
                  <a:lnTo>
                    <a:pt x="4013" y="177927"/>
                  </a:lnTo>
                  <a:lnTo>
                    <a:pt x="0" y="242849"/>
                  </a:lnTo>
                  <a:lnTo>
                    <a:pt x="2374" y="280758"/>
                  </a:lnTo>
                  <a:lnTo>
                    <a:pt x="21437" y="339026"/>
                  </a:lnTo>
                  <a:lnTo>
                    <a:pt x="54406" y="371754"/>
                  </a:lnTo>
                  <a:lnTo>
                    <a:pt x="93345" y="385914"/>
                  </a:lnTo>
                  <a:lnTo>
                    <a:pt x="115963" y="387692"/>
                  </a:lnTo>
                  <a:lnTo>
                    <a:pt x="142176" y="385572"/>
                  </a:lnTo>
                  <a:lnTo>
                    <a:pt x="186817" y="368693"/>
                  </a:lnTo>
                  <a:lnTo>
                    <a:pt x="220268" y="335965"/>
                  </a:lnTo>
                  <a:lnTo>
                    <a:pt x="237426" y="293497"/>
                  </a:lnTo>
                  <a:lnTo>
                    <a:pt x="239572" y="268986"/>
                  </a:lnTo>
                  <a:close/>
                </a:path>
                <a:path w="526415" h="508634">
                  <a:moveTo>
                    <a:pt x="525945" y="269519"/>
                  </a:moveTo>
                  <a:lnTo>
                    <a:pt x="518528" y="224269"/>
                  </a:lnTo>
                  <a:lnTo>
                    <a:pt x="496277" y="185394"/>
                  </a:lnTo>
                  <a:lnTo>
                    <a:pt x="495427" y="184581"/>
                  </a:lnTo>
                  <a:lnTo>
                    <a:pt x="485660" y="175158"/>
                  </a:lnTo>
                  <a:lnTo>
                    <a:pt x="485660" y="269519"/>
                  </a:lnTo>
                  <a:lnTo>
                    <a:pt x="484428" y="285978"/>
                  </a:lnTo>
                  <a:lnTo>
                    <a:pt x="465518" y="328612"/>
                  </a:lnTo>
                  <a:lnTo>
                    <a:pt x="427939" y="351320"/>
                  </a:lnTo>
                  <a:lnTo>
                    <a:pt x="412153" y="352831"/>
                  </a:lnTo>
                  <a:lnTo>
                    <a:pt x="396074" y="351320"/>
                  </a:lnTo>
                  <a:lnTo>
                    <a:pt x="357428" y="328612"/>
                  </a:lnTo>
                  <a:lnTo>
                    <a:pt x="337845" y="286283"/>
                  </a:lnTo>
                  <a:lnTo>
                    <a:pt x="336511" y="269519"/>
                  </a:lnTo>
                  <a:lnTo>
                    <a:pt x="336461" y="268973"/>
                  </a:lnTo>
                  <a:lnTo>
                    <a:pt x="337870" y="250939"/>
                  </a:lnTo>
                  <a:lnTo>
                    <a:pt x="337896" y="250634"/>
                  </a:lnTo>
                  <a:lnTo>
                    <a:pt x="342150" y="234403"/>
                  </a:lnTo>
                  <a:lnTo>
                    <a:pt x="342176" y="234264"/>
                  </a:lnTo>
                  <a:lnTo>
                    <a:pt x="371170" y="197446"/>
                  </a:lnTo>
                  <a:lnTo>
                    <a:pt x="394957" y="186766"/>
                  </a:lnTo>
                  <a:lnTo>
                    <a:pt x="397306" y="186016"/>
                  </a:lnTo>
                  <a:lnTo>
                    <a:pt x="411607" y="184581"/>
                  </a:lnTo>
                  <a:lnTo>
                    <a:pt x="425869" y="186016"/>
                  </a:lnTo>
                  <a:lnTo>
                    <a:pt x="439242" y="190296"/>
                  </a:lnTo>
                  <a:lnTo>
                    <a:pt x="473100" y="219900"/>
                  </a:lnTo>
                  <a:lnTo>
                    <a:pt x="485622" y="268973"/>
                  </a:lnTo>
                  <a:lnTo>
                    <a:pt x="485660" y="269519"/>
                  </a:lnTo>
                  <a:lnTo>
                    <a:pt x="485660" y="175158"/>
                  </a:lnTo>
                  <a:lnTo>
                    <a:pt x="480123" y="169799"/>
                  </a:lnTo>
                  <a:lnTo>
                    <a:pt x="461352" y="158648"/>
                  </a:lnTo>
                  <a:lnTo>
                    <a:pt x="440245" y="152044"/>
                  </a:lnTo>
                  <a:lnTo>
                    <a:pt x="440880" y="152044"/>
                  </a:lnTo>
                  <a:lnTo>
                    <a:pt x="415963" y="149733"/>
                  </a:lnTo>
                  <a:lnTo>
                    <a:pt x="393369" y="152044"/>
                  </a:lnTo>
                  <a:lnTo>
                    <a:pt x="372948" y="158991"/>
                  </a:lnTo>
                  <a:lnTo>
                    <a:pt x="354711" y="170561"/>
                  </a:lnTo>
                  <a:lnTo>
                    <a:pt x="338645" y="186766"/>
                  </a:lnTo>
                  <a:lnTo>
                    <a:pt x="338645" y="155181"/>
                  </a:lnTo>
                  <a:lnTo>
                    <a:pt x="299440" y="155181"/>
                  </a:lnTo>
                  <a:lnTo>
                    <a:pt x="299440" y="508558"/>
                  </a:lnTo>
                  <a:lnTo>
                    <a:pt x="338645" y="508558"/>
                  </a:lnTo>
                  <a:lnTo>
                    <a:pt x="338645" y="349567"/>
                  </a:lnTo>
                  <a:lnTo>
                    <a:pt x="354609" y="366242"/>
                  </a:lnTo>
                  <a:lnTo>
                    <a:pt x="373087" y="378155"/>
                  </a:lnTo>
                  <a:lnTo>
                    <a:pt x="394081" y="385292"/>
                  </a:lnTo>
                  <a:lnTo>
                    <a:pt x="417601" y="387680"/>
                  </a:lnTo>
                  <a:lnTo>
                    <a:pt x="441109" y="385521"/>
                  </a:lnTo>
                  <a:lnTo>
                    <a:pt x="480593" y="368236"/>
                  </a:lnTo>
                  <a:lnTo>
                    <a:pt x="509422" y="334911"/>
                  </a:lnTo>
                  <a:lnTo>
                    <a:pt x="524116" y="293128"/>
                  </a:lnTo>
                  <a:lnTo>
                    <a:pt x="525945" y="2695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3" name="object 21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1535167" y="6602731"/>
              <a:ext cx="216160" cy="237929"/>
            </a:xfrm>
            <a:prstGeom prst="rect">
              <a:avLst/>
            </a:prstGeom>
          </p:spPr>
        </p:pic>
        <p:sp>
          <p:nvSpPr>
            <p:cNvPr id="214" name="object 214"/>
            <p:cNvSpPr/>
            <p:nvPr/>
          </p:nvSpPr>
          <p:spPr>
            <a:xfrm>
              <a:off x="11811152" y="6608070"/>
              <a:ext cx="468630" cy="286385"/>
            </a:xfrm>
            <a:custGeom>
              <a:avLst/>
              <a:gdLst/>
              <a:ahLst/>
              <a:cxnLst/>
              <a:rect l="l" t="t" r="r" b="b"/>
              <a:pathLst>
                <a:path w="468629" h="286384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  <a:path w="468629" h="286384">
                  <a:moveTo>
                    <a:pt x="468236" y="190131"/>
                  </a:moveTo>
                  <a:lnTo>
                    <a:pt x="434479" y="190131"/>
                  </a:lnTo>
                  <a:lnTo>
                    <a:pt x="434479" y="36042"/>
                  </a:lnTo>
                  <a:lnTo>
                    <a:pt x="434479" y="114"/>
                  </a:lnTo>
                  <a:lnTo>
                    <a:pt x="395274" y="114"/>
                  </a:lnTo>
                  <a:lnTo>
                    <a:pt x="395274" y="36042"/>
                  </a:lnTo>
                  <a:lnTo>
                    <a:pt x="395274" y="190131"/>
                  </a:lnTo>
                  <a:lnTo>
                    <a:pt x="287464" y="190131"/>
                  </a:lnTo>
                  <a:lnTo>
                    <a:pt x="299377" y="176834"/>
                  </a:lnTo>
                  <a:lnTo>
                    <a:pt x="307886" y="160870"/>
                  </a:lnTo>
                  <a:lnTo>
                    <a:pt x="312991" y="142252"/>
                  </a:lnTo>
                  <a:lnTo>
                    <a:pt x="314693" y="120992"/>
                  </a:lnTo>
                  <a:lnTo>
                    <a:pt x="314693" y="36042"/>
                  </a:lnTo>
                  <a:lnTo>
                    <a:pt x="395274" y="36042"/>
                  </a:lnTo>
                  <a:lnTo>
                    <a:pt x="395274" y="114"/>
                  </a:lnTo>
                  <a:lnTo>
                    <a:pt x="275488" y="114"/>
                  </a:lnTo>
                  <a:lnTo>
                    <a:pt x="275488" y="100838"/>
                  </a:lnTo>
                  <a:lnTo>
                    <a:pt x="274904" y="119900"/>
                  </a:lnTo>
                  <a:lnTo>
                    <a:pt x="266230" y="160718"/>
                  </a:lnTo>
                  <a:lnTo>
                    <a:pt x="237540" y="188099"/>
                  </a:lnTo>
                  <a:lnTo>
                    <a:pt x="224307" y="190131"/>
                  </a:lnTo>
                  <a:lnTo>
                    <a:pt x="224307" y="285953"/>
                  </a:lnTo>
                  <a:lnTo>
                    <a:pt x="260248" y="285953"/>
                  </a:lnTo>
                  <a:lnTo>
                    <a:pt x="260248" y="226072"/>
                  </a:lnTo>
                  <a:lnTo>
                    <a:pt x="432295" y="226072"/>
                  </a:lnTo>
                  <a:lnTo>
                    <a:pt x="432295" y="285953"/>
                  </a:lnTo>
                  <a:lnTo>
                    <a:pt x="468236" y="285953"/>
                  </a:lnTo>
                  <a:lnTo>
                    <a:pt x="468236" y="226072"/>
                  </a:lnTo>
                  <a:lnTo>
                    <a:pt x="468236" y="1901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5" name="object 215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2320776" y="6608165"/>
              <a:ext cx="231971" cy="225961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2739486" y="6602731"/>
              <a:ext cx="192748" cy="237940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2959521" y="6608165"/>
              <a:ext cx="203637" cy="227050"/>
            </a:xfrm>
            <a:prstGeom prst="rect">
              <a:avLst/>
            </a:prstGeom>
          </p:spPr>
        </p:pic>
        <p:sp>
          <p:nvSpPr>
            <p:cNvPr id="218" name="object 218"/>
            <p:cNvSpPr/>
            <p:nvPr/>
          </p:nvSpPr>
          <p:spPr>
            <a:xfrm>
              <a:off x="13237185" y="6590747"/>
              <a:ext cx="560070" cy="259715"/>
            </a:xfrm>
            <a:custGeom>
              <a:avLst/>
              <a:gdLst/>
              <a:ahLst/>
              <a:cxnLst/>
              <a:rect l="l" t="t" r="r" b="b"/>
              <a:pathLst>
                <a:path w="560069" h="259715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57"/>
                  </a:lnTo>
                  <a:lnTo>
                    <a:pt x="154635" y="243382"/>
                  </a:lnTo>
                  <a:lnTo>
                    <a:pt x="193840" y="243382"/>
                  </a:lnTo>
                  <a:lnTo>
                    <a:pt x="193840" y="0"/>
                  </a:lnTo>
                  <a:close/>
                </a:path>
                <a:path w="560069" h="259715">
                  <a:moveTo>
                    <a:pt x="559689" y="17322"/>
                  </a:moveTo>
                  <a:lnTo>
                    <a:pt x="520484" y="17322"/>
                  </a:lnTo>
                  <a:lnTo>
                    <a:pt x="520484" y="207822"/>
                  </a:lnTo>
                  <a:lnTo>
                    <a:pt x="433362" y="207822"/>
                  </a:lnTo>
                  <a:lnTo>
                    <a:pt x="433362" y="17322"/>
                  </a:lnTo>
                  <a:lnTo>
                    <a:pt x="394157" y="17322"/>
                  </a:lnTo>
                  <a:lnTo>
                    <a:pt x="394157" y="207822"/>
                  </a:lnTo>
                  <a:lnTo>
                    <a:pt x="307047" y="207822"/>
                  </a:lnTo>
                  <a:lnTo>
                    <a:pt x="307047" y="17322"/>
                  </a:lnTo>
                  <a:lnTo>
                    <a:pt x="267843" y="17322"/>
                  </a:lnTo>
                  <a:lnTo>
                    <a:pt x="267843" y="207822"/>
                  </a:lnTo>
                  <a:lnTo>
                    <a:pt x="267843" y="243382"/>
                  </a:lnTo>
                  <a:lnTo>
                    <a:pt x="559689" y="243382"/>
                  </a:lnTo>
                  <a:lnTo>
                    <a:pt x="559689" y="207822"/>
                  </a:lnTo>
                  <a:lnTo>
                    <a:pt x="559689" y="173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9" name="object 219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3870990" y="6608165"/>
              <a:ext cx="190570" cy="225961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4086566" y="6602731"/>
              <a:ext cx="239584" cy="237940"/>
            </a:xfrm>
            <a:prstGeom prst="rect">
              <a:avLst/>
            </a:prstGeom>
          </p:spPr>
        </p:pic>
        <p:sp>
          <p:nvSpPr>
            <p:cNvPr id="221" name="object 221"/>
            <p:cNvSpPr/>
            <p:nvPr/>
          </p:nvSpPr>
          <p:spPr>
            <a:xfrm>
              <a:off x="14359877" y="6590741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40" h="259715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2" name="object 222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4822082" y="6608165"/>
              <a:ext cx="166612" cy="225961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5048652" y="6602731"/>
              <a:ext cx="226516" cy="237929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5335009" y="6602731"/>
              <a:ext cx="192748" cy="237940"/>
            </a:xfrm>
            <a:prstGeom prst="rect">
              <a:avLst/>
            </a:prstGeom>
          </p:spPr>
        </p:pic>
        <p:sp>
          <p:nvSpPr>
            <p:cNvPr id="225" name="object 225"/>
            <p:cNvSpPr/>
            <p:nvPr/>
          </p:nvSpPr>
          <p:spPr>
            <a:xfrm>
              <a:off x="15554973" y="6608552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6" name="object 226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5762954" y="6602731"/>
              <a:ext cx="239584" cy="237940"/>
            </a:xfrm>
            <a:prstGeom prst="rect">
              <a:avLst/>
            </a:prstGeom>
          </p:spPr>
        </p:pic>
        <p:sp>
          <p:nvSpPr>
            <p:cNvPr id="227" name="object 227"/>
            <p:cNvSpPr/>
            <p:nvPr/>
          </p:nvSpPr>
          <p:spPr>
            <a:xfrm>
              <a:off x="16189246" y="6590741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8" name="object 22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6443038" y="6602731"/>
              <a:ext cx="192748" cy="237940"/>
            </a:xfrm>
            <a:prstGeom prst="rect">
              <a:avLst/>
            </a:prstGeom>
          </p:spPr>
        </p:pic>
        <p:sp>
          <p:nvSpPr>
            <p:cNvPr id="229" name="object 229"/>
            <p:cNvSpPr/>
            <p:nvPr/>
          </p:nvSpPr>
          <p:spPr>
            <a:xfrm>
              <a:off x="16695612" y="6608171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4" h="226059">
                  <a:moveTo>
                    <a:pt x="18186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64" y="226060"/>
                  </a:lnTo>
                  <a:lnTo>
                    <a:pt x="181864" y="35560"/>
                  </a:lnTo>
                  <a:lnTo>
                    <a:pt x="1818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204208" y="6608165"/>
              <a:ext cx="203637" cy="227050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6937369" y="6602731"/>
              <a:ext cx="239584" cy="237940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7481833" y="6608165"/>
              <a:ext cx="165513" cy="225961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7685534" y="6602731"/>
              <a:ext cx="184036" cy="237929"/>
            </a:xfrm>
            <a:prstGeom prst="rect">
              <a:avLst/>
            </a:prstGeom>
          </p:spPr>
        </p:pic>
        <p:sp>
          <p:nvSpPr>
            <p:cNvPr id="234" name="object 234"/>
            <p:cNvSpPr/>
            <p:nvPr/>
          </p:nvSpPr>
          <p:spPr>
            <a:xfrm>
              <a:off x="17896789" y="6602735"/>
              <a:ext cx="807085" cy="359410"/>
            </a:xfrm>
            <a:custGeom>
              <a:avLst/>
              <a:gdLst/>
              <a:ahLst/>
              <a:cxnLst/>
              <a:rect l="l" t="t" r="r" b="b"/>
              <a:pathLst>
                <a:path w="807084" h="359409">
                  <a:moveTo>
                    <a:pt x="241757" y="5435"/>
                  </a:moveTo>
                  <a:lnTo>
                    <a:pt x="198196" y="5435"/>
                  </a:lnTo>
                  <a:lnTo>
                    <a:pt x="124688" y="167144"/>
                  </a:lnTo>
                  <a:lnTo>
                    <a:pt x="44653" y="5435"/>
                  </a:lnTo>
                  <a:lnTo>
                    <a:pt x="0" y="5435"/>
                  </a:lnTo>
                  <a:lnTo>
                    <a:pt x="104000" y="210159"/>
                  </a:lnTo>
                  <a:lnTo>
                    <a:pt x="31038" y="358813"/>
                  </a:lnTo>
                  <a:lnTo>
                    <a:pt x="74599" y="358813"/>
                  </a:lnTo>
                  <a:lnTo>
                    <a:pt x="241757" y="5435"/>
                  </a:lnTo>
                  <a:close/>
                </a:path>
                <a:path w="807084" h="359409">
                  <a:moveTo>
                    <a:pt x="598868" y="119240"/>
                  </a:moveTo>
                  <a:lnTo>
                    <a:pt x="596760" y="94500"/>
                  </a:lnTo>
                  <a:lnTo>
                    <a:pt x="590435" y="72009"/>
                  </a:lnTo>
                  <a:lnTo>
                    <a:pt x="579882" y="51752"/>
                  </a:lnTo>
                  <a:lnTo>
                    <a:pt x="566000" y="34836"/>
                  </a:lnTo>
                  <a:lnTo>
                    <a:pt x="565111" y="33743"/>
                  </a:lnTo>
                  <a:lnTo>
                    <a:pt x="558584" y="28409"/>
                  </a:lnTo>
                  <a:lnTo>
                    <a:pt x="558584" y="119240"/>
                  </a:lnTo>
                  <a:lnTo>
                    <a:pt x="557110" y="137795"/>
                  </a:lnTo>
                  <a:lnTo>
                    <a:pt x="535165" y="180771"/>
                  </a:lnTo>
                  <a:lnTo>
                    <a:pt x="494665" y="201701"/>
                  </a:lnTo>
                  <a:lnTo>
                    <a:pt x="479082" y="203085"/>
                  </a:lnTo>
                  <a:lnTo>
                    <a:pt x="463600" y="201701"/>
                  </a:lnTo>
                  <a:lnTo>
                    <a:pt x="424091" y="181038"/>
                  </a:lnTo>
                  <a:lnTo>
                    <a:pt x="402653" y="138010"/>
                  </a:lnTo>
                  <a:lnTo>
                    <a:pt x="402348" y="133946"/>
                  </a:lnTo>
                  <a:lnTo>
                    <a:pt x="401218" y="119240"/>
                  </a:lnTo>
                  <a:lnTo>
                    <a:pt x="413931" y="69773"/>
                  </a:lnTo>
                  <a:lnTo>
                    <a:pt x="448932" y="40487"/>
                  </a:lnTo>
                  <a:lnTo>
                    <a:pt x="479082" y="34836"/>
                  </a:lnTo>
                  <a:lnTo>
                    <a:pt x="495058" y="36258"/>
                  </a:lnTo>
                  <a:lnTo>
                    <a:pt x="535444" y="57429"/>
                  </a:lnTo>
                  <a:lnTo>
                    <a:pt x="557136" y="100672"/>
                  </a:lnTo>
                  <a:lnTo>
                    <a:pt x="558584" y="119240"/>
                  </a:lnTo>
                  <a:lnTo>
                    <a:pt x="558584" y="28409"/>
                  </a:lnTo>
                  <a:lnTo>
                    <a:pt x="547077" y="18986"/>
                  </a:lnTo>
                  <a:lnTo>
                    <a:pt x="526719" y="8432"/>
                  </a:lnTo>
                  <a:lnTo>
                    <a:pt x="504063" y="2108"/>
                  </a:lnTo>
                  <a:lnTo>
                    <a:pt x="479082" y="0"/>
                  </a:lnTo>
                  <a:lnTo>
                    <a:pt x="453732" y="2108"/>
                  </a:lnTo>
                  <a:lnTo>
                    <a:pt x="410984" y="18986"/>
                  </a:lnTo>
                  <a:lnTo>
                    <a:pt x="382295" y="47574"/>
                  </a:lnTo>
                  <a:lnTo>
                    <a:pt x="363105" y="97993"/>
                  </a:lnTo>
                  <a:lnTo>
                    <a:pt x="322275" y="97993"/>
                  </a:lnTo>
                  <a:lnTo>
                    <a:pt x="322275" y="5435"/>
                  </a:lnTo>
                  <a:lnTo>
                    <a:pt x="283070" y="5435"/>
                  </a:lnTo>
                  <a:lnTo>
                    <a:pt x="283070" y="231394"/>
                  </a:lnTo>
                  <a:lnTo>
                    <a:pt x="322275" y="231394"/>
                  </a:lnTo>
                  <a:lnTo>
                    <a:pt x="322275" y="133946"/>
                  </a:lnTo>
                  <a:lnTo>
                    <a:pt x="360934" y="133946"/>
                  </a:lnTo>
                  <a:lnTo>
                    <a:pt x="376250" y="181406"/>
                  </a:lnTo>
                  <a:lnTo>
                    <a:pt x="404456" y="214045"/>
                  </a:lnTo>
                  <a:lnTo>
                    <a:pt x="451015" y="235280"/>
                  </a:lnTo>
                  <a:lnTo>
                    <a:pt x="479082" y="237934"/>
                  </a:lnTo>
                  <a:lnTo>
                    <a:pt x="503834" y="235826"/>
                  </a:lnTo>
                  <a:lnTo>
                    <a:pt x="526389" y="229489"/>
                  </a:lnTo>
                  <a:lnTo>
                    <a:pt x="546722" y="218948"/>
                  </a:lnTo>
                  <a:lnTo>
                    <a:pt x="564845" y="204177"/>
                  </a:lnTo>
                  <a:lnTo>
                    <a:pt x="565746" y="203085"/>
                  </a:lnTo>
                  <a:lnTo>
                    <a:pt x="579729" y="186207"/>
                  </a:lnTo>
                  <a:lnTo>
                    <a:pt x="590359" y="166065"/>
                  </a:lnTo>
                  <a:lnTo>
                    <a:pt x="596747" y="143738"/>
                  </a:lnTo>
                  <a:lnTo>
                    <a:pt x="598868" y="119240"/>
                  </a:lnTo>
                  <a:close/>
                </a:path>
                <a:path w="807084" h="359409">
                  <a:moveTo>
                    <a:pt x="806932" y="5816"/>
                  </a:moveTo>
                  <a:lnTo>
                    <a:pt x="626160" y="5816"/>
                  </a:lnTo>
                  <a:lnTo>
                    <a:pt x="626160" y="41376"/>
                  </a:lnTo>
                  <a:lnTo>
                    <a:pt x="696937" y="41376"/>
                  </a:lnTo>
                  <a:lnTo>
                    <a:pt x="696937" y="231876"/>
                  </a:lnTo>
                  <a:lnTo>
                    <a:pt x="736142" y="231876"/>
                  </a:lnTo>
                  <a:lnTo>
                    <a:pt x="736142" y="41376"/>
                  </a:lnTo>
                  <a:lnTo>
                    <a:pt x="806932" y="41376"/>
                  </a:lnTo>
                  <a:lnTo>
                    <a:pt x="806932" y="58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5" name="object 235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0127681" y="7256103"/>
              <a:ext cx="192748" cy="237940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0366155" y="7256103"/>
              <a:ext cx="239584" cy="237940"/>
            </a:xfrm>
            <a:prstGeom prst="rect">
              <a:avLst/>
            </a:prstGeom>
          </p:spPr>
        </p:pic>
        <p:sp>
          <p:nvSpPr>
            <p:cNvPr id="237" name="object 237"/>
            <p:cNvSpPr/>
            <p:nvPr/>
          </p:nvSpPr>
          <p:spPr>
            <a:xfrm>
              <a:off x="10665638" y="7244136"/>
              <a:ext cx="452120" cy="303530"/>
            </a:xfrm>
            <a:custGeom>
              <a:avLst/>
              <a:gdLst/>
              <a:ahLst/>
              <a:cxnLst/>
              <a:rect l="l" t="t" r="r" b="b"/>
              <a:pathLst>
                <a:path w="452120" h="303529">
                  <a:moveTo>
                    <a:pt x="216700" y="207822"/>
                  </a:moveTo>
                  <a:lnTo>
                    <a:pt x="179679" y="207822"/>
                  </a:lnTo>
                  <a:lnTo>
                    <a:pt x="179679" y="17322"/>
                  </a:lnTo>
                  <a:lnTo>
                    <a:pt x="140474" y="17322"/>
                  </a:lnTo>
                  <a:lnTo>
                    <a:pt x="140474" y="207822"/>
                  </a:lnTo>
                  <a:lnTo>
                    <a:pt x="39204" y="20782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207822"/>
                  </a:lnTo>
                  <a:lnTo>
                    <a:pt x="0" y="243382"/>
                  </a:lnTo>
                  <a:lnTo>
                    <a:pt x="180771" y="243382"/>
                  </a:lnTo>
                  <a:lnTo>
                    <a:pt x="180771" y="303072"/>
                  </a:lnTo>
                  <a:lnTo>
                    <a:pt x="216700" y="303072"/>
                  </a:lnTo>
                  <a:lnTo>
                    <a:pt x="216700" y="243382"/>
                  </a:lnTo>
                  <a:lnTo>
                    <a:pt x="216700" y="207822"/>
                  </a:lnTo>
                  <a:close/>
                </a:path>
                <a:path w="452120" h="303529">
                  <a:moveTo>
                    <a:pt x="451942" y="0"/>
                  </a:moveTo>
                  <a:lnTo>
                    <a:pt x="297307" y="166611"/>
                  </a:lnTo>
                  <a:lnTo>
                    <a:pt x="297307" y="17411"/>
                  </a:lnTo>
                  <a:lnTo>
                    <a:pt x="258102" y="17411"/>
                  </a:lnTo>
                  <a:lnTo>
                    <a:pt x="258102" y="259168"/>
                  </a:lnTo>
                  <a:lnTo>
                    <a:pt x="412737" y="92557"/>
                  </a:lnTo>
                  <a:lnTo>
                    <a:pt x="412737" y="243382"/>
                  </a:lnTo>
                  <a:lnTo>
                    <a:pt x="451942" y="243382"/>
                  </a:lnTo>
                  <a:lnTo>
                    <a:pt x="4519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8" name="object 238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1177460" y="7256103"/>
              <a:ext cx="226516" cy="237929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1445327" y="7261548"/>
              <a:ext cx="203637" cy="227050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11722951" y="7261538"/>
              <a:ext cx="165513" cy="225961"/>
            </a:xfrm>
            <a:prstGeom prst="rect">
              <a:avLst/>
            </a:prstGeom>
          </p:spPr>
        </p:pic>
        <p:sp>
          <p:nvSpPr>
            <p:cNvPr id="241" name="object 241"/>
            <p:cNvSpPr/>
            <p:nvPr/>
          </p:nvSpPr>
          <p:spPr>
            <a:xfrm>
              <a:off x="11940782" y="7261459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2491787" y="7256103"/>
              <a:ext cx="216160" cy="237929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2199943" y="7261548"/>
              <a:ext cx="231971" cy="225961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2894748" y="7261538"/>
              <a:ext cx="174235" cy="225961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3114658" y="7256103"/>
              <a:ext cx="239584" cy="237940"/>
            </a:xfrm>
            <a:prstGeom prst="rect">
              <a:avLst/>
            </a:prstGeom>
          </p:spPr>
        </p:pic>
        <p:sp>
          <p:nvSpPr>
            <p:cNvPr id="246" name="object 246"/>
            <p:cNvSpPr/>
            <p:nvPr/>
          </p:nvSpPr>
          <p:spPr>
            <a:xfrm>
              <a:off x="13414147" y="7256112"/>
              <a:ext cx="482600" cy="359410"/>
            </a:xfrm>
            <a:custGeom>
              <a:avLst/>
              <a:gdLst/>
              <a:ahLst/>
              <a:cxnLst/>
              <a:rect l="l" t="t" r="r" b="b"/>
              <a:pathLst>
                <a:path w="482600" h="359409">
                  <a:moveTo>
                    <a:pt x="181851" y="5435"/>
                  </a:moveTo>
                  <a:lnTo>
                    <a:pt x="0" y="5435"/>
                  </a:lnTo>
                  <a:lnTo>
                    <a:pt x="0" y="40995"/>
                  </a:lnTo>
                  <a:lnTo>
                    <a:pt x="0" y="231495"/>
                  </a:lnTo>
                  <a:lnTo>
                    <a:pt x="39192" y="231495"/>
                  </a:lnTo>
                  <a:lnTo>
                    <a:pt x="39192" y="40995"/>
                  </a:lnTo>
                  <a:lnTo>
                    <a:pt x="142646" y="40995"/>
                  </a:lnTo>
                  <a:lnTo>
                    <a:pt x="142646" y="231495"/>
                  </a:lnTo>
                  <a:lnTo>
                    <a:pt x="181851" y="231495"/>
                  </a:lnTo>
                  <a:lnTo>
                    <a:pt x="181851" y="40995"/>
                  </a:lnTo>
                  <a:lnTo>
                    <a:pt x="181851" y="5435"/>
                  </a:lnTo>
                  <a:close/>
                </a:path>
                <a:path w="482600" h="359409">
                  <a:moveTo>
                    <a:pt x="482371" y="119786"/>
                  </a:moveTo>
                  <a:lnTo>
                    <a:pt x="474941" y="74523"/>
                  </a:lnTo>
                  <a:lnTo>
                    <a:pt x="452691" y="35661"/>
                  </a:lnTo>
                  <a:lnTo>
                    <a:pt x="451840" y="34848"/>
                  </a:lnTo>
                  <a:lnTo>
                    <a:pt x="442087" y="25425"/>
                  </a:lnTo>
                  <a:lnTo>
                    <a:pt x="442087" y="119786"/>
                  </a:lnTo>
                  <a:lnTo>
                    <a:pt x="440842" y="136245"/>
                  </a:lnTo>
                  <a:lnTo>
                    <a:pt x="440829" y="136550"/>
                  </a:lnTo>
                  <a:lnTo>
                    <a:pt x="437070" y="151841"/>
                  </a:lnTo>
                  <a:lnTo>
                    <a:pt x="437045" y="151980"/>
                  </a:lnTo>
                  <a:lnTo>
                    <a:pt x="430745" y="166090"/>
                  </a:lnTo>
                  <a:lnTo>
                    <a:pt x="398513" y="197040"/>
                  </a:lnTo>
                  <a:lnTo>
                    <a:pt x="368566" y="203085"/>
                  </a:lnTo>
                  <a:lnTo>
                    <a:pt x="352488" y="201574"/>
                  </a:lnTo>
                  <a:lnTo>
                    <a:pt x="346900" y="199821"/>
                  </a:lnTo>
                  <a:lnTo>
                    <a:pt x="338010" y="197040"/>
                  </a:lnTo>
                  <a:lnTo>
                    <a:pt x="304698" y="166090"/>
                  </a:lnTo>
                  <a:lnTo>
                    <a:pt x="292925" y="119786"/>
                  </a:lnTo>
                  <a:lnTo>
                    <a:pt x="292887" y="119240"/>
                  </a:lnTo>
                  <a:lnTo>
                    <a:pt x="294297" y="101206"/>
                  </a:lnTo>
                  <a:lnTo>
                    <a:pt x="294309" y="100901"/>
                  </a:lnTo>
                  <a:lnTo>
                    <a:pt x="315760" y="57708"/>
                  </a:lnTo>
                  <a:lnTo>
                    <a:pt x="351383" y="37020"/>
                  </a:lnTo>
                  <a:lnTo>
                    <a:pt x="353733" y="36271"/>
                  </a:lnTo>
                  <a:lnTo>
                    <a:pt x="368020" y="34848"/>
                  </a:lnTo>
                  <a:lnTo>
                    <a:pt x="382282" y="36271"/>
                  </a:lnTo>
                  <a:lnTo>
                    <a:pt x="395655" y="40563"/>
                  </a:lnTo>
                  <a:lnTo>
                    <a:pt x="408152" y="47701"/>
                  </a:lnTo>
                  <a:lnTo>
                    <a:pt x="419760" y="57708"/>
                  </a:lnTo>
                  <a:lnTo>
                    <a:pt x="429526" y="70167"/>
                  </a:lnTo>
                  <a:lnTo>
                    <a:pt x="436435" y="84531"/>
                  </a:lnTo>
                  <a:lnTo>
                    <a:pt x="436499" y="84658"/>
                  </a:lnTo>
                  <a:lnTo>
                    <a:pt x="440613" y="100901"/>
                  </a:lnTo>
                  <a:lnTo>
                    <a:pt x="440690" y="101206"/>
                  </a:lnTo>
                  <a:lnTo>
                    <a:pt x="442048" y="119240"/>
                  </a:lnTo>
                  <a:lnTo>
                    <a:pt x="442087" y="119786"/>
                  </a:lnTo>
                  <a:lnTo>
                    <a:pt x="442087" y="25425"/>
                  </a:lnTo>
                  <a:lnTo>
                    <a:pt x="436549" y="20066"/>
                  </a:lnTo>
                  <a:lnTo>
                    <a:pt x="417779" y="8915"/>
                  </a:lnTo>
                  <a:lnTo>
                    <a:pt x="396659" y="2311"/>
                  </a:lnTo>
                  <a:lnTo>
                    <a:pt x="397294" y="2311"/>
                  </a:lnTo>
                  <a:lnTo>
                    <a:pt x="372376" y="0"/>
                  </a:lnTo>
                  <a:lnTo>
                    <a:pt x="349783" y="2311"/>
                  </a:lnTo>
                  <a:lnTo>
                    <a:pt x="329374" y="9258"/>
                  </a:lnTo>
                  <a:lnTo>
                    <a:pt x="311124" y="20828"/>
                  </a:lnTo>
                  <a:lnTo>
                    <a:pt x="295059" y="37020"/>
                  </a:lnTo>
                  <a:lnTo>
                    <a:pt x="295059" y="5435"/>
                  </a:lnTo>
                  <a:lnTo>
                    <a:pt x="255854" y="5435"/>
                  </a:lnTo>
                  <a:lnTo>
                    <a:pt x="255854" y="358813"/>
                  </a:lnTo>
                  <a:lnTo>
                    <a:pt x="295059" y="358813"/>
                  </a:lnTo>
                  <a:lnTo>
                    <a:pt x="295059" y="199821"/>
                  </a:lnTo>
                  <a:lnTo>
                    <a:pt x="311023" y="216496"/>
                  </a:lnTo>
                  <a:lnTo>
                    <a:pt x="329501" y="228409"/>
                  </a:lnTo>
                  <a:lnTo>
                    <a:pt x="350507" y="235559"/>
                  </a:lnTo>
                  <a:lnTo>
                    <a:pt x="374027" y="237934"/>
                  </a:lnTo>
                  <a:lnTo>
                    <a:pt x="397535" y="235775"/>
                  </a:lnTo>
                  <a:lnTo>
                    <a:pt x="418528" y="229298"/>
                  </a:lnTo>
                  <a:lnTo>
                    <a:pt x="437007" y="218490"/>
                  </a:lnTo>
                  <a:lnTo>
                    <a:pt x="452970" y="203365"/>
                  </a:lnTo>
                  <a:lnTo>
                    <a:pt x="453161" y="203085"/>
                  </a:lnTo>
                  <a:lnTo>
                    <a:pt x="465836" y="185178"/>
                  </a:lnTo>
                  <a:lnTo>
                    <a:pt x="475018" y="165176"/>
                  </a:lnTo>
                  <a:lnTo>
                    <a:pt x="480529" y="143383"/>
                  </a:lnTo>
                  <a:lnTo>
                    <a:pt x="482371" y="119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7" name="object 247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3942277" y="7256103"/>
              <a:ext cx="239584" cy="237940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4480187" y="7261548"/>
              <a:ext cx="231971" cy="225961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4227609" y="7256103"/>
              <a:ext cx="192748" cy="237940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913054" y="7261548"/>
              <a:ext cx="190570" cy="225961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5128648" y="7256103"/>
              <a:ext cx="226516" cy="237929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429269" y="7261548"/>
              <a:ext cx="190570" cy="225961"/>
            </a:xfrm>
            <a:prstGeom prst="rect">
              <a:avLst/>
            </a:prstGeom>
          </p:spPr>
        </p:pic>
        <p:sp>
          <p:nvSpPr>
            <p:cNvPr id="253" name="object 253"/>
            <p:cNvSpPr/>
            <p:nvPr/>
          </p:nvSpPr>
          <p:spPr>
            <a:xfrm>
              <a:off x="15785796" y="7244136"/>
              <a:ext cx="453390" cy="259715"/>
            </a:xfrm>
            <a:custGeom>
              <a:avLst/>
              <a:gdLst/>
              <a:ahLst/>
              <a:cxnLst/>
              <a:rect l="l" t="t" r="r" b="b"/>
              <a:pathLst>
                <a:path w="453390" h="259715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11"/>
                  </a:lnTo>
                  <a:lnTo>
                    <a:pt x="0" y="17411"/>
                  </a:lnTo>
                  <a:lnTo>
                    <a:pt x="0" y="259168"/>
                  </a:lnTo>
                  <a:lnTo>
                    <a:pt x="154635" y="92557"/>
                  </a:lnTo>
                  <a:lnTo>
                    <a:pt x="154635" y="243382"/>
                  </a:lnTo>
                  <a:lnTo>
                    <a:pt x="193840" y="243382"/>
                  </a:lnTo>
                  <a:lnTo>
                    <a:pt x="193840" y="0"/>
                  </a:lnTo>
                  <a:close/>
                </a:path>
                <a:path w="453390" h="259715">
                  <a:moveTo>
                    <a:pt x="453072" y="17322"/>
                  </a:moveTo>
                  <a:lnTo>
                    <a:pt x="413867" y="17322"/>
                  </a:lnTo>
                  <a:lnTo>
                    <a:pt x="413867" y="110032"/>
                  </a:lnTo>
                  <a:lnTo>
                    <a:pt x="307149" y="110032"/>
                  </a:lnTo>
                  <a:lnTo>
                    <a:pt x="307149" y="17322"/>
                  </a:lnTo>
                  <a:lnTo>
                    <a:pt x="267944" y="17322"/>
                  </a:lnTo>
                  <a:lnTo>
                    <a:pt x="267944" y="110032"/>
                  </a:lnTo>
                  <a:lnTo>
                    <a:pt x="267944" y="145592"/>
                  </a:lnTo>
                  <a:lnTo>
                    <a:pt x="267944" y="243382"/>
                  </a:lnTo>
                  <a:lnTo>
                    <a:pt x="307149" y="243382"/>
                  </a:lnTo>
                  <a:lnTo>
                    <a:pt x="307149" y="145592"/>
                  </a:lnTo>
                  <a:lnTo>
                    <a:pt x="413867" y="145592"/>
                  </a:lnTo>
                  <a:lnTo>
                    <a:pt x="413867" y="243382"/>
                  </a:lnTo>
                  <a:lnTo>
                    <a:pt x="453072" y="243382"/>
                  </a:lnTo>
                  <a:lnTo>
                    <a:pt x="453072" y="145592"/>
                  </a:lnTo>
                  <a:lnTo>
                    <a:pt x="453072" y="110032"/>
                  </a:lnTo>
                  <a:lnTo>
                    <a:pt x="453072" y="173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4" name="object 254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6298749" y="7256103"/>
              <a:ext cx="192748" cy="237940"/>
            </a:xfrm>
            <a:prstGeom prst="rect">
              <a:avLst/>
            </a:prstGeom>
          </p:spPr>
        </p:pic>
        <p:sp>
          <p:nvSpPr>
            <p:cNvPr id="255" name="object 255"/>
            <p:cNvSpPr/>
            <p:nvPr/>
          </p:nvSpPr>
          <p:spPr>
            <a:xfrm>
              <a:off x="16518712" y="7244136"/>
              <a:ext cx="1027430" cy="370840"/>
            </a:xfrm>
            <a:custGeom>
              <a:avLst/>
              <a:gdLst/>
              <a:ahLst/>
              <a:cxnLst/>
              <a:rect l="l" t="t" r="r" b="b"/>
              <a:pathLst>
                <a:path w="1027430" h="370840">
                  <a:moveTo>
                    <a:pt x="180771" y="17780"/>
                  </a:moveTo>
                  <a:lnTo>
                    <a:pt x="0" y="17780"/>
                  </a:lnTo>
                  <a:lnTo>
                    <a:pt x="0" y="53340"/>
                  </a:lnTo>
                  <a:lnTo>
                    <a:pt x="70789" y="53340"/>
                  </a:lnTo>
                  <a:lnTo>
                    <a:pt x="70789" y="243840"/>
                  </a:lnTo>
                  <a:lnTo>
                    <a:pt x="109994" y="243840"/>
                  </a:lnTo>
                  <a:lnTo>
                    <a:pt x="109994" y="53340"/>
                  </a:lnTo>
                  <a:lnTo>
                    <a:pt x="180771" y="53340"/>
                  </a:lnTo>
                  <a:lnTo>
                    <a:pt x="180771" y="17780"/>
                  </a:lnTo>
                  <a:close/>
                </a:path>
                <a:path w="1027430" h="370840">
                  <a:moveTo>
                    <a:pt x="448602" y="131762"/>
                  </a:moveTo>
                  <a:lnTo>
                    <a:pt x="441172" y="86499"/>
                  </a:lnTo>
                  <a:lnTo>
                    <a:pt x="418922" y="47637"/>
                  </a:lnTo>
                  <a:lnTo>
                    <a:pt x="418071" y="46824"/>
                  </a:lnTo>
                  <a:lnTo>
                    <a:pt x="408317" y="37401"/>
                  </a:lnTo>
                  <a:lnTo>
                    <a:pt x="408317" y="131762"/>
                  </a:lnTo>
                  <a:lnTo>
                    <a:pt x="407073" y="148221"/>
                  </a:lnTo>
                  <a:lnTo>
                    <a:pt x="407060" y="148526"/>
                  </a:lnTo>
                  <a:lnTo>
                    <a:pt x="403301" y="163817"/>
                  </a:lnTo>
                  <a:lnTo>
                    <a:pt x="403275" y="163957"/>
                  </a:lnTo>
                  <a:lnTo>
                    <a:pt x="396976" y="178066"/>
                  </a:lnTo>
                  <a:lnTo>
                    <a:pt x="364744" y="209016"/>
                  </a:lnTo>
                  <a:lnTo>
                    <a:pt x="334797" y="215061"/>
                  </a:lnTo>
                  <a:lnTo>
                    <a:pt x="318719" y="213550"/>
                  </a:lnTo>
                  <a:lnTo>
                    <a:pt x="313131" y="211797"/>
                  </a:lnTo>
                  <a:lnTo>
                    <a:pt x="304241" y="209016"/>
                  </a:lnTo>
                  <a:lnTo>
                    <a:pt x="270929" y="178066"/>
                  </a:lnTo>
                  <a:lnTo>
                    <a:pt x="259156" y="131762"/>
                  </a:lnTo>
                  <a:lnTo>
                    <a:pt x="259118" y="131216"/>
                  </a:lnTo>
                  <a:lnTo>
                    <a:pt x="260527" y="113182"/>
                  </a:lnTo>
                  <a:lnTo>
                    <a:pt x="260540" y="112877"/>
                  </a:lnTo>
                  <a:lnTo>
                    <a:pt x="281990" y="69684"/>
                  </a:lnTo>
                  <a:lnTo>
                    <a:pt x="317614" y="48996"/>
                  </a:lnTo>
                  <a:lnTo>
                    <a:pt x="319963" y="48247"/>
                  </a:lnTo>
                  <a:lnTo>
                    <a:pt x="334251" y="46824"/>
                  </a:lnTo>
                  <a:lnTo>
                    <a:pt x="348513" y="48247"/>
                  </a:lnTo>
                  <a:lnTo>
                    <a:pt x="361886" y="52539"/>
                  </a:lnTo>
                  <a:lnTo>
                    <a:pt x="374383" y="59677"/>
                  </a:lnTo>
                  <a:lnTo>
                    <a:pt x="385991" y="69684"/>
                  </a:lnTo>
                  <a:lnTo>
                    <a:pt x="395757" y="82143"/>
                  </a:lnTo>
                  <a:lnTo>
                    <a:pt x="402666" y="96507"/>
                  </a:lnTo>
                  <a:lnTo>
                    <a:pt x="402729" y="96634"/>
                  </a:lnTo>
                  <a:lnTo>
                    <a:pt x="406844" y="112877"/>
                  </a:lnTo>
                  <a:lnTo>
                    <a:pt x="406920" y="113182"/>
                  </a:lnTo>
                  <a:lnTo>
                    <a:pt x="408279" y="131216"/>
                  </a:lnTo>
                  <a:lnTo>
                    <a:pt x="408317" y="131762"/>
                  </a:lnTo>
                  <a:lnTo>
                    <a:pt x="408317" y="37401"/>
                  </a:lnTo>
                  <a:lnTo>
                    <a:pt x="402780" y="32042"/>
                  </a:lnTo>
                  <a:lnTo>
                    <a:pt x="384009" y="20891"/>
                  </a:lnTo>
                  <a:lnTo>
                    <a:pt x="362889" y="14287"/>
                  </a:lnTo>
                  <a:lnTo>
                    <a:pt x="363524" y="14287"/>
                  </a:lnTo>
                  <a:lnTo>
                    <a:pt x="338607" y="11976"/>
                  </a:lnTo>
                  <a:lnTo>
                    <a:pt x="316014" y="14287"/>
                  </a:lnTo>
                  <a:lnTo>
                    <a:pt x="295605" y="21234"/>
                  </a:lnTo>
                  <a:lnTo>
                    <a:pt x="277355" y="32804"/>
                  </a:lnTo>
                  <a:lnTo>
                    <a:pt x="261289" y="48996"/>
                  </a:lnTo>
                  <a:lnTo>
                    <a:pt x="261289" y="17411"/>
                  </a:lnTo>
                  <a:lnTo>
                    <a:pt x="222084" y="17411"/>
                  </a:lnTo>
                  <a:lnTo>
                    <a:pt x="222084" y="370789"/>
                  </a:lnTo>
                  <a:lnTo>
                    <a:pt x="261289" y="370789"/>
                  </a:lnTo>
                  <a:lnTo>
                    <a:pt x="261289" y="211797"/>
                  </a:lnTo>
                  <a:lnTo>
                    <a:pt x="277253" y="228473"/>
                  </a:lnTo>
                  <a:lnTo>
                    <a:pt x="295732" y="240385"/>
                  </a:lnTo>
                  <a:lnTo>
                    <a:pt x="316738" y="247535"/>
                  </a:lnTo>
                  <a:lnTo>
                    <a:pt x="340258" y="249910"/>
                  </a:lnTo>
                  <a:lnTo>
                    <a:pt x="363766" y="247751"/>
                  </a:lnTo>
                  <a:lnTo>
                    <a:pt x="384759" y="241274"/>
                  </a:lnTo>
                  <a:lnTo>
                    <a:pt x="403237" y="230466"/>
                  </a:lnTo>
                  <a:lnTo>
                    <a:pt x="419201" y="215341"/>
                  </a:lnTo>
                  <a:lnTo>
                    <a:pt x="419392" y="215061"/>
                  </a:lnTo>
                  <a:lnTo>
                    <a:pt x="432066" y="197154"/>
                  </a:lnTo>
                  <a:lnTo>
                    <a:pt x="441248" y="177152"/>
                  </a:lnTo>
                  <a:lnTo>
                    <a:pt x="446760" y="155359"/>
                  </a:lnTo>
                  <a:lnTo>
                    <a:pt x="448602" y="131762"/>
                  </a:lnTo>
                  <a:close/>
                </a:path>
                <a:path w="1027430" h="370840">
                  <a:moveTo>
                    <a:pt x="717651" y="17411"/>
                  </a:moveTo>
                  <a:lnTo>
                    <a:pt x="674103" y="17411"/>
                  </a:lnTo>
                  <a:lnTo>
                    <a:pt x="600595" y="179133"/>
                  </a:lnTo>
                  <a:lnTo>
                    <a:pt x="520547" y="17411"/>
                  </a:lnTo>
                  <a:lnTo>
                    <a:pt x="475907" y="17411"/>
                  </a:lnTo>
                  <a:lnTo>
                    <a:pt x="579907" y="222148"/>
                  </a:lnTo>
                  <a:lnTo>
                    <a:pt x="506945" y="370789"/>
                  </a:lnTo>
                  <a:lnTo>
                    <a:pt x="550494" y="370789"/>
                  </a:lnTo>
                  <a:lnTo>
                    <a:pt x="717651" y="17411"/>
                  </a:lnTo>
                  <a:close/>
                </a:path>
                <a:path w="1027430" h="370840">
                  <a:moveTo>
                    <a:pt x="1026922" y="243382"/>
                  </a:moveTo>
                  <a:lnTo>
                    <a:pt x="972477" y="0"/>
                  </a:lnTo>
                  <a:lnTo>
                    <a:pt x="880999" y="184035"/>
                  </a:lnTo>
                  <a:lnTo>
                    <a:pt x="787349" y="0"/>
                  </a:lnTo>
                  <a:lnTo>
                    <a:pt x="732904" y="243382"/>
                  </a:lnTo>
                  <a:lnTo>
                    <a:pt x="773188" y="243382"/>
                  </a:lnTo>
                  <a:lnTo>
                    <a:pt x="802055" y="103441"/>
                  </a:lnTo>
                  <a:lnTo>
                    <a:pt x="879919" y="259168"/>
                  </a:lnTo>
                  <a:lnTo>
                    <a:pt x="956691" y="103441"/>
                  </a:lnTo>
                  <a:lnTo>
                    <a:pt x="986637" y="243382"/>
                  </a:lnTo>
                  <a:lnTo>
                    <a:pt x="1026922" y="2433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6" name="object 256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7579381" y="7256103"/>
              <a:ext cx="216160" cy="237929"/>
            </a:xfrm>
            <a:prstGeom prst="rect">
              <a:avLst/>
            </a:prstGeom>
          </p:spPr>
        </p:pic>
        <p:sp>
          <p:nvSpPr>
            <p:cNvPr id="257" name="object 257"/>
            <p:cNvSpPr/>
            <p:nvPr/>
          </p:nvSpPr>
          <p:spPr>
            <a:xfrm>
              <a:off x="10141826" y="7261459"/>
              <a:ext cx="8121015" cy="1007110"/>
            </a:xfrm>
            <a:custGeom>
              <a:avLst/>
              <a:gdLst/>
              <a:ahLst/>
              <a:cxnLst/>
              <a:rect l="l" t="t" r="r" b="b"/>
              <a:pathLst>
                <a:path w="8121015" h="1007109">
                  <a:moveTo>
                    <a:pt x="226517" y="767816"/>
                  </a:moveTo>
                  <a:lnTo>
                    <a:pt x="219087" y="722566"/>
                  </a:lnTo>
                  <a:lnTo>
                    <a:pt x="196837" y="683691"/>
                  </a:lnTo>
                  <a:lnTo>
                    <a:pt x="195986" y="682879"/>
                  </a:lnTo>
                  <a:lnTo>
                    <a:pt x="186232" y="673455"/>
                  </a:lnTo>
                  <a:lnTo>
                    <a:pt x="186232" y="767816"/>
                  </a:lnTo>
                  <a:lnTo>
                    <a:pt x="184988" y="784275"/>
                  </a:lnTo>
                  <a:lnTo>
                    <a:pt x="184962" y="784580"/>
                  </a:lnTo>
                  <a:lnTo>
                    <a:pt x="181216" y="799884"/>
                  </a:lnTo>
                  <a:lnTo>
                    <a:pt x="181190" y="800023"/>
                  </a:lnTo>
                  <a:lnTo>
                    <a:pt x="155181" y="837501"/>
                  </a:lnTo>
                  <a:lnTo>
                    <a:pt x="112712" y="851128"/>
                  </a:lnTo>
                  <a:lnTo>
                    <a:pt x="96634" y="849617"/>
                  </a:lnTo>
                  <a:lnTo>
                    <a:pt x="57988" y="826909"/>
                  </a:lnTo>
                  <a:lnTo>
                    <a:pt x="38417" y="784580"/>
                  </a:lnTo>
                  <a:lnTo>
                    <a:pt x="37033" y="767270"/>
                  </a:lnTo>
                  <a:lnTo>
                    <a:pt x="38430" y="749236"/>
                  </a:lnTo>
                  <a:lnTo>
                    <a:pt x="59893" y="705751"/>
                  </a:lnTo>
                  <a:lnTo>
                    <a:pt x="95529" y="685063"/>
                  </a:lnTo>
                  <a:lnTo>
                    <a:pt x="97878" y="684314"/>
                  </a:lnTo>
                  <a:lnTo>
                    <a:pt x="112166" y="682879"/>
                  </a:lnTo>
                  <a:lnTo>
                    <a:pt x="126428" y="684314"/>
                  </a:lnTo>
                  <a:lnTo>
                    <a:pt x="139801" y="688594"/>
                  </a:lnTo>
                  <a:lnTo>
                    <a:pt x="173672" y="718197"/>
                  </a:lnTo>
                  <a:lnTo>
                    <a:pt x="186194" y="767270"/>
                  </a:lnTo>
                  <a:lnTo>
                    <a:pt x="186232" y="767816"/>
                  </a:lnTo>
                  <a:lnTo>
                    <a:pt x="186232" y="673455"/>
                  </a:lnTo>
                  <a:lnTo>
                    <a:pt x="180695" y="668096"/>
                  </a:lnTo>
                  <a:lnTo>
                    <a:pt x="161925" y="656945"/>
                  </a:lnTo>
                  <a:lnTo>
                    <a:pt x="140804" y="650341"/>
                  </a:lnTo>
                  <a:lnTo>
                    <a:pt x="141439" y="650341"/>
                  </a:lnTo>
                  <a:lnTo>
                    <a:pt x="116522" y="648030"/>
                  </a:lnTo>
                  <a:lnTo>
                    <a:pt x="93929" y="650341"/>
                  </a:lnTo>
                  <a:lnTo>
                    <a:pt x="73520" y="657288"/>
                  </a:lnTo>
                  <a:lnTo>
                    <a:pt x="55270" y="668858"/>
                  </a:lnTo>
                  <a:lnTo>
                    <a:pt x="39204" y="685063"/>
                  </a:lnTo>
                  <a:lnTo>
                    <a:pt x="39204" y="653478"/>
                  </a:lnTo>
                  <a:lnTo>
                    <a:pt x="0" y="653478"/>
                  </a:lnTo>
                  <a:lnTo>
                    <a:pt x="0" y="1006856"/>
                  </a:lnTo>
                  <a:lnTo>
                    <a:pt x="39204" y="1006856"/>
                  </a:lnTo>
                  <a:lnTo>
                    <a:pt x="39204" y="847864"/>
                  </a:lnTo>
                  <a:lnTo>
                    <a:pt x="55168" y="864539"/>
                  </a:lnTo>
                  <a:lnTo>
                    <a:pt x="73647" y="876452"/>
                  </a:lnTo>
                  <a:lnTo>
                    <a:pt x="94653" y="883589"/>
                  </a:lnTo>
                  <a:lnTo>
                    <a:pt x="118173" y="885977"/>
                  </a:lnTo>
                  <a:lnTo>
                    <a:pt x="141681" y="883818"/>
                  </a:lnTo>
                  <a:lnTo>
                    <a:pt x="181152" y="866533"/>
                  </a:lnTo>
                  <a:lnTo>
                    <a:pt x="209981" y="833208"/>
                  </a:lnTo>
                  <a:lnTo>
                    <a:pt x="224675" y="791425"/>
                  </a:lnTo>
                  <a:lnTo>
                    <a:pt x="226517" y="767816"/>
                  </a:lnTo>
                  <a:close/>
                </a:path>
                <a:path w="8121015" h="1007109">
                  <a:moveTo>
                    <a:pt x="7898663" y="0"/>
                  </a:moveTo>
                  <a:lnTo>
                    <a:pt x="7859458" y="0"/>
                  </a:lnTo>
                  <a:lnTo>
                    <a:pt x="7859458" y="92710"/>
                  </a:lnTo>
                  <a:lnTo>
                    <a:pt x="7752740" y="92710"/>
                  </a:lnTo>
                  <a:lnTo>
                    <a:pt x="7752740" y="0"/>
                  </a:lnTo>
                  <a:lnTo>
                    <a:pt x="7713535" y="0"/>
                  </a:lnTo>
                  <a:lnTo>
                    <a:pt x="7713535" y="92710"/>
                  </a:lnTo>
                  <a:lnTo>
                    <a:pt x="7713535" y="128270"/>
                  </a:lnTo>
                  <a:lnTo>
                    <a:pt x="7713535" y="226060"/>
                  </a:lnTo>
                  <a:lnTo>
                    <a:pt x="7752740" y="226060"/>
                  </a:lnTo>
                  <a:lnTo>
                    <a:pt x="7752740" y="128270"/>
                  </a:lnTo>
                  <a:lnTo>
                    <a:pt x="7859458" y="128270"/>
                  </a:lnTo>
                  <a:lnTo>
                    <a:pt x="7859458" y="226060"/>
                  </a:lnTo>
                  <a:lnTo>
                    <a:pt x="7898663" y="226060"/>
                  </a:lnTo>
                  <a:lnTo>
                    <a:pt x="7898663" y="128270"/>
                  </a:lnTo>
                  <a:lnTo>
                    <a:pt x="7898663" y="92710"/>
                  </a:lnTo>
                  <a:lnTo>
                    <a:pt x="7898663" y="0"/>
                  </a:lnTo>
                  <a:close/>
                </a:path>
                <a:path w="8121015" h="1007109">
                  <a:moveTo>
                    <a:pt x="8120862" y="457"/>
                  </a:moveTo>
                  <a:lnTo>
                    <a:pt x="7940091" y="457"/>
                  </a:lnTo>
                  <a:lnTo>
                    <a:pt x="7940091" y="36017"/>
                  </a:lnTo>
                  <a:lnTo>
                    <a:pt x="8010868" y="36017"/>
                  </a:lnTo>
                  <a:lnTo>
                    <a:pt x="8010868" y="226517"/>
                  </a:lnTo>
                  <a:lnTo>
                    <a:pt x="8050073" y="226517"/>
                  </a:lnTo>
                  <a:lnTo>
                    <a:pt x="8050073" y="36017"/>
                  </a:lnTo>
                  <a:lnTo>
                    <a:pt x="8120862" y="36017"/>
                  </a:lnTo>
                  <a:lnTo>
                    <a:pt x="8120862" y="4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8" name="object 25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414080" y="7909497"/>
              <a:ext cx="216160" cy="237929"/>
            </a:xfrm>
            <a:prstGeom prst="rect">
              <a:avLst/>
            </a:prstGeom>
          </p:spPr>
        </p:pic>
        <p:sp>
          <p:nvSpPr>
            <p:cNvPr id="259" name="object 259"/>
            <p:cNvSpPr/>
            <p:nvPr/>
          </p:nvSpPr>
          <p:spPr>
            <a:xfrm>
              <a:off x="10690136" y="7914938"/>
              <a:ext cx="654685" cy="353695"/>
            </a:xfrm>
            <a:custGeom>
              <a:avLst/>
              <a:gdLst/>
              <a:ahLst/>
              <a:cxnLst/>
              <a:rect l="l" t="t" r="r" b="b"/>
              <a:pathLst>
                <a:path w="654684" h="353695">
                  <a:moveTo>
                    <a:pt x="18186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64" y="226060"/>
                  </a:lnTo>
                  <a:lnTo>
                    <a:pt x="181864" y="35560"/>
                  </a:lnTo>
                  <a:lnTo>
                    <a:pt x="181864" y="0"/>
                  </a:lnTo>
                  <a:close/>
                </a:path>
                <a:path w="654684" h="353695">
                  <a:moveTo>
                    <a:pt x="464947" y="0"/>
                  </a:moveTo>
                  <a:lnTo>
                    <a:pt x="421398" y="0"/>
                  </a:lnTo>
                  <a:lnTo>
                    <a:pt x="347891" y="161709"/>
                  </a:lnTo>
                  <a:lnTo>
                    <a:pt x="267843" y="0"/>
                  </a:lnTo>
                  <a:lnTo>
                    <a:pt x="223202" y="0"/>
                  </a:lnTo>
                  <a:lnTo>
                    <a:pt x="327202" y="204724"/>
                  </a:lnTo>
                  <a:lnTo>
                    <a:pt x="254241" y="353377"/>
                  </a:lnTo>
                  <a:lnTo>
                    <a:pt x="297789" y="353377"/>
                  </a:lnTo>
                  <a:lnTo>
                    <a:pt x="464947" y="0"/>
                  </a:lnTo>
                  <a:close/>
                </a:path>
                <a:path w="654684" h="353695">
                  <a:moveTo>
                    <a:pt x="654431" y="381"/>
                  </a:moveTo>
                  <a:lnTo>
                    <a:pt x="473659" y="381"/>
                  </a:lnTo>
                  <a:lnTo>
                    <a:pt x="473659" y="35941"/>
                  </a:lnTo>
                  <a:lnTo>
                    <a:pt x="544449" y="35941"/>
                  </a:lnTo>
                  <a:lnTo>
                    <a:pt x="544449" y="226441"/>
                  </a:lnTo>
                  <a:lnTo>
                    <a:pt x="583653" y="226441"/>
                  </a:lnTo>
                  <a:lnTo>
                    <a:pt x="583653" y="35941"/>
                  </a:lnTo>
                  <a:lnTo>
                    <a:pt x="654431" y="35941"/>
                  </a:lnTo>
                  <a:lnTo>
                    <a:pt x="654431" y="3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0" name="object 260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1371800" y="7909497"/>
              <a:ext cx="226516" cy="237929"/>
            </a:xfrm>
            <a:prstGeom prst="rect">
              <a:avLst/>
            </a:prstGeom>
          </p:spPr>
        </p:pic>
        <p:sp>
          <p:nvSpPr>
            <p:cNvPr id="261" name="object 261"/>
            <p:cNvSpPr/>
            <p:nvPr/>
          </p:nvSpPr>
          <p:spPr>
            <a:xfrm>
              <a:off x="11672417" y="7897514"/>
              <a:ext cx="846455" cy="303530"/>
            </a:xfrm>
            <a:custGeom>
              <a:avLst/>
              <a:gdLst/>
              <a:ahLst/>
              <a:cxnLst/>
              <a:rect l="l" t="t" r="r" b="b"/>
              <a:pathLst>
                <a:path w="846454" h="303529">
                  <a:moveTo>
                    <a:pt x="216700" y="207822"/>
                  </a:moveTo>
                  <a:lnTo>
                    <a:pt x="179679" y="207822"/>
                  </a:lnTo>
                  <a:lnTo>
                    <a:pt x="179679" y="17322"/>
                  </a:lnTo>
                  <a:lnTo>
                    <a:pt x="140474" y="17322"/>
                  </a:lnTo>
                  <a:lnTo>
                    <a:pt x="140474" y="207822"/>
                  </a:lnTo>
                  <a:lnTo>
                    <a:pt x="39204" y="20782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207822"/>
                  </a:lnTo>
                  <a:lnTo>
                    <a:pt x="0" y="243382"/>
                  </a:lnTo>
                  <a:lnTo>
                    <a:pt x="180759" y="243382"/>
                  </a:lnTo>
                  <a:lnTo>
                    <a:pt x="180759" y="303072"/>
                  </a:lnTo>
                  <a:lnTo>
                    <a:pt x="216700" y="303072"/>
                  </a:lnTo>
                  <a:lnTo>
                    <a:pt x="216700" y="243382"/>
                  </a:lnTo>
                  <a:lnTo>
                    <a:pt x="216700" y="207822"/>
                  </a:lnTo>
                  <a:close/>
                </a:path>
                <a:path w="846454" h="303529">
                  <a:moveTo>
                    <a:pt x="451840" y="0"/>
                  </a:moveTo>
                  <a:lnTo>
                    <a:pt x="297205" y="166611"/>
                  </a:lnTo>
                  <a:lnTo>
                    <a:pt x="297205" y="17424"/>
                  </a:lnTo>
                  <a:lnTo>
                    <a:pt x="258000" y="17424"/>
                  </a:lnTo>
                  <a:lnTo>
                    <a:pt x="258000" y="259181"/>
                  </a:lnTo>
                  <a:lnTo>
                    <a:pt x="412635" y="92557"/>
                  </a:lnTo>
                  <a:lnTo>
                    <a:pt x="412635" y="243382"/>
                  </a:lnTo>
                  <a:lnTo>
                    <a:pt x="451840" y="243382"/>
                  </a:lnTo>
                  <a:lnTo>
                    <a:pt x="451840" y="0"/>
                  </a:lnTo>
                  <a:close/>
                </a:path>
                <a:path w="846454" h="303529">
                  <a:moveTo>
                    <a:pt x="719785" y="0"/>
                  </a:moveTo>
                  <a:lnTo>
                    <a:pt x="565150" y="166611"/>
                  </a:lnTo>
                  <a:lnTo>
                    <a:pt x="565150" y="17424"/>
                  </a:lnTo>
                  <a:lnTo>
                    <a:pt x="525945" y="17424"/>
                  </a:lnTo>
                  <a:lnTo>
                    <a:pt x="525945" y="259181"/>
                  </a:lnTo>
                  <a:lnTo>
                    <a:pt x="680580" y="92557"/>
                  </a:lnTo>
                  <a:lnTo>
                    <a:pt x="680580" y="243382"/>
                  </a:lnTo>
                  <a:lnTo>
                    <a:pt x="719785" y="243382"/>
                  </a:lnTo>
                  <a:lnTo>
                    <a:pt x="719785" y="0"/>
                  </a:lnTo>
                  <a:close/>
                </a:path>
                <a:path w="846454" h="303529">
                  <a:moveTo>
                    <a:pt x="846048" y="214337"/>
                  </a:moveTo>
                  <a:lnTo>
                    <a:pt x="843305" y="207987"/>
                  </a:lnTo>
                  <a:lnTo>
                    <a:pt x="832421" y="197104"/>
                  </a:lnTo>
                  <a:lnTo>
                    <a:pt x="826071" y="194386"/>
                  </a:lnTo>
                  <a:lnTo>
                    <a:pt x="811555" y="194386"/>
                  </a:lnTo>
                  <a:lnTo>
                    <a:pt x="805205" y="197104"/>
                  </a:lnTo>
                  <a:lnTo>
                    <a:pt x="794308" y="207987"/>
                  </a:lnTo>
                  <a:lnTo>
                    <a:pt x="791591" y="214337"/>
                  </a:lnTo>
                  <a:lnTo>
                    <a:pt x="791591" y="228879"/>
                  </a:lnTo>
                  <a:lnTo>
                    <a:pt x="794308" y="235204"/>
                  </a:lnTo>
                  <a:lnTo>
                    <a:pt x="799757" y="240665"/>
                  </a:lnTo>
                  <a:lnTo>
                    <a:pt x="805205" y="246113"/>
                  </a:lnTo>
                  <a:lnTo>
                    <a:pt x="811555" y="248818"/>
                  </a:lnTo>
                  <a:lnTo>
                    <a:pt x="826071" y="248818"/>
                  </a:lnTo>
                  <a:lnTo>
                    <a:pt x="832421" y="246113"/>
                  </a:lnTo>
                  <a:lnTo>
                    <a:pt x="843305" y="235204"/>
                  </a:lnTo>
                  <a:lnTo>
                    <a:pt x="846048" y="228879"/>
                  </a:lnTo>
                  <a:lnTo>
                    <a:pt x="846048" y="2143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632493" y="8797006"/>
              <a:ext cx="18359755" cy="2101850"/>
            </a:xfrm>
            <a:custGeom>
              <a:avLst/>
              <a:gdLst/>
              <a:ahLst/>
              <a:cxnLst/>
              <a:rect l="l" t="t" r="r" b="b"/>
              <a:pathLst>
                <a:path w="18359755" h="2101850">
                  <a:moveTo>
                    <a:pt x="18359126" y="0"/>
                  </a:moveTo>
                  <a:lnTo>
                    <a:pt x="291875" y="38365"/>
                  </a:lnTo>
                  <a:lnTo>
                    <a:pt x="0" y="2101621"/>
                  </a:lnTo>
                  <a:lnTo>
                    <a:pt x="18009922" y="2087528"/>
                  </a:lnTo>
                  <a:lnTo>
                    <a:pt x="183591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158049" y="9047397"/>
              <a:ext cx="509270" cy="375920"/>
            </a:xfrm>
            <a:custGeom>
              <a:avLst/>
              <a:gdLst/>
              <a:ahLst/>
              <a:cxnLst/>
              <a:rect l="l" t="t" r="r" b="b"/>
              <a:pathLst>
                <a:path w="509269" h="375920">
                  <a:moveTo>
                    <a:pt x="296760" y="188937"/>
                  </a:moveTo>
                  <a:lnTo>
                    <a:pt x="293712" y="149415"/>
                  </a:lnTo>
                  <a:lnTo>
                    <a:pt x="269341" y="81483"/>
                  </a:lnTo>
                  <a:lnTo>
                    <a:pt x="221627" y="29857"/>
                  </a:lnTo>
                  <a:lnTo>
                    <a:pt x="156692" y="3314"/>
                  </a:lnTo>
                  <a:lnTo>
                    <a:pt x="118160" y="0"/>
                  </a:lnTo>
                  <a:lnTo>
                    <a:pt x="86067" y="2247"/>
                  </a:lnTo>
                  <a:lnTo>
                    <a:pt x="55676" y="8978"/>
                  </a:lnTo>
                  <a:lnTo>
                    <a:pt x="26987" y="20218"/>
                  </a:lnTo>
                  <a:lnTo>
                    <a:pt x="0" y="35928"/>
                  </a:lnTo>
                  <a:lnTo>
                    <a:pt x="0" y="86029"/>
                  </a:lnTo>
                  <a:lnTo>
                    <a:pt x="10312" y="76631"/>
                  </a:lnTo>
                  <a:lnTo>
                    <a:pt x="21653" y="68059"/>
                  </a:lnTo>
                  <a:lnTo>
                    <a:pt x="65036" y="46685"/>
                  </a:lnTo>
                  <a:lnTo>
                    <a:pt x="120878" y="38112"/>
                  </a:lnTo>
                  <a:lnTo>
                    <a:pt x="147243" y="40347"/>
                  </a:lnTo>
                  <a:lnTo>
                    <a:pt x="193116" y="58178"/>
                  </a:lnTo>
                  <a:lnTo>
                    <a:pt x="228981" y="92684"/>
                  </a:lnTo>
                  <a:lnTo>
                    <a:pt x="249529" y="136918"/>
                  </a:lnTo>
                  <a:lnTo>
                    <a:pt x="253733" y="162255"/>
                  </a:lnTo>
                  <a:lnTo>
                    <a:pt x="43561" y="162255"/>
                  </a:lnTo>
                  <a:lnTo>
                    <a:pt x="43561" y="200367"/>
                  </a:lnTo>
                  <a:lnTo>
                    <a:pt x="255371" y="200367"/>
                  </a:lnTo>
                  <a:lnTo>
                    <a:pt x="253098" y="228993"/>
                  </a:lnTo>
                  <a:lnTo>
                    <a:pt x="233222" y="278269"/>
                  </a:lnTo>
                  <a:lnTo>
                    <a:pt x="194551" y="315836"/>
                  </a:lnTo>
                  <a:lnTo>
                    <a:pt x="146913" y="335165"/>
                  </a:lnTo>
                  <a:lnTo>
                    <a:pt x="120332" y="337578"/>
                  </a:lnTo>
                  <a:lnTo>
                    <a:pt x="100126" y="336461"/>
                  </a:lnTo>
                  <a:lnTo>
                    <a:pt x="60921" y="327469"/>
                  </a:lnTo>
                  <a:lnTo>
                    <a:pt x="18656" y="306006"/>
                  </a:lnTo>
                  <a:lnTo>
                    <a:pt x="0" y="290207"/>
                  </a:lnTo>
                  <a:lnTo>
                    <a:pt x="0" y="340296"/>
                  </a:lnTo>
                  <a:lnTo>
                    <a:pt x="28143" y="355790"/>
                  </a:lnTo>
                  <a:lnTo>
                    <a:pt x="57581" y="366852"/>
                  </a:lnTo>
                  <a:lnTo>
                    <a:pt x="88315" y="373481"/>
                  </a:lnTo>
                  <a:lnTo>
                    <a:pt x="120332" y="375691"/>
                  </a:lnTo>
                  <a:lnTo>
                    <a:pt x="158584" y="372389"/>
                  </a:lnTo>
                  <a:lnTo>
                    <a:pt x="222834" y="345986"/>
                  </a:lnTo>
                  <a:lnTo>
                    <a:pt x="269798" y="294703"/>
                  </a:lnTo>
                  <a:lnTo>
                    <a:pt x="293763" y="227736"/>
                  </a:lnTo>
                  <a:lnTo>
                    <a:pt x="296760" y="188937"/>
                  </a:lnTo>
                  <a:close/>
                </a:path>
                <a:path w="509269" h="375920">
                  <a:moveTo>
                    <a:pt x="509092" y="143573"/>
                  </a:moveTo>
                  <a:lnTo>
                    <a:pt x="328320" y="143573"/>
                  </a:lnTo>
                  <a:lnTo>
                    <a:pt x="328320" y="179133"/>
                  </a:lnTo>
                  <a:lnTo>
                    <a:pt x="399097" y="179133"/>
                  </a:lnTo>
                  <a:lnTo>
                    <a:pt x="399097" y="369633"/>
                  </a:lnTo>
                  <a:lnTo>
                    <a:pt x="438302" y="369633"/>
                  </a:lnTo>
                  <a:lnTo>
                    <a:pt x="438302" y="179133"/>
                  </a:lnTo>
                  <a:lnTo>
                    <a:pt x="509092" y="179133"/>
                  </a:lnTo>
                  <a:lnTo>
                    <a:pt x="509092" y="143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4" name="object 264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694367" y="9185144"/>
              <a:ext cx="239584" cy="237940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2106522" y="9185144"/>
              <a:ext cx="239584" cy="237940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2391822" y="9185144"/>
              <a:ext cx="184036" cy="237940"/>
            </a:xfrm>
            <a:prstGeom prst="rect">
              <a:avLst/>
            </a:prstGeom>
          </p:spPr>
        </p:pic>
        <p:sp>
          <p:nvSpPr>
            <p:cNvPr id="267" name="object 267"/>
            <p:cNvSpPr/>
            <p:nvPr/>
          </p:nvSpPr>
          <p:spPr>
            <a:xfrm>
              <a:off x="2635745" y="9190501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880760" y="9185144"/>
              <a:ext cx="226516" cy="237940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3174782" y="9190589"/>
              <a:ext cx="166612" cy="225961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3401278" y="9185144"/>
              <a:ext cx="226516" cy="237940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3687678" y="9185144"/>
              <a:ext cx="216160" cy="237940"/>
            </a:xfrm>
            <a:prstGeom prst="rect">
              <a:avLst/>
            </a:prstGeom>
          </p:spPr>
        </p:pic>
        <p:sp>
          <p:nvSpPr>
            <p:cNvPr id="272" name="object 272"/>
            <p:cNvSpPr/>
            <p:nvPr/>
          </p:nvSpPr>
          <p:spPr>
            <a:xfrm>
              <a:off x="3931043" y="9185154"/>
              <a:ext cx="831850" cy="359410"/>
            </a:xfrm>
            <a:custGeom>
              <a:avLst/>
              <a:gdLst/>
              <a:ahLst/>
              <a:cxnLst/>
              <a:rect l="l" t="t" r="r" b="b"/>
              <a:pathLst>
                <a:path w="831850" h="359409">
                  <a:moveTo>
                    <a:pt x="180771" y="5816"/>
                  </a:moveTo>
                  <a:lnTo>
                    <a:pt x="0" y="5816"/>
                  </a:lnTo>
                  <a:lnTo>
                    <a:pt x="0" y="41376"/>
                  </a:lnTo>
                  <a:lnTo>
                    <a:pt x="70789" y="41376"/>
                  </a:lnTo>
                  <a:lnTo>
                    <a:pt x="70789" y="231876"/>
                  </a:lnTo>
                  <a:lnTo>
                    <a:pt x="109994" y="231876"/>
                  </a:lnTo>
                  <a:lnTo>
                    <a:pt x="109994" y="41376"/>
                  </a:lnTo>
                  <a:lnTo>
                    <a:pt x="180771" y="41376"/>
                  </a:lnTo>
                  <a:lnTo>
                    <a:pt x="180771" y="5816"/>
                  </a:lnTo>
                  <a:close/>
                </a:path>
                <a:path w="831850" h="359409">
                  <a:moveTo>
                    <a:pt x="530872" y="5435"/>
                  </a:moveTo>
                  <a:lnTo>
                    <a:pt x="349021" y="5435"/>
                  </a:lnTo>
                  <a:lnTo>
                    <a:pt x="349021" y="40995"/>
                  </a:lnTo>
                  <a:lnTo>
                    <a:pt x="349021" y="231495"/>
                  </a:lnTo>
                  <a:lnTo>
                    <a:pt x="388226" y="231495"/>
                  </a:lnTo>
                  <a:lnTo>
                    <a:pt x="388226" y="40995"/>
                  </a:lnTo>
                  <a:lnTo>
                    <a:pt x="491667" y="40995"/>
                  </a:lnTo>
                  <a:lnTo>
                    <a:pt x="491667" y="231495"/>
                  </a:lnTo>
                  <a:lnTo>
                    <a:pt x="530872" y="231495"/>
                  </a:lnTo>
                  <a:lnTo>
                    <a:pt x="530872" y="40995"/>
                  </a:lnTo>
                  <a:lnTo>
                    <a:pt x="530872" y="5435"/>
                  </a:lnTo>
                  <a:close/>
                </a:path>
                <a:path w="831850" h="359409">
                  <a:moveTo>
                    <a:pt x="831418" y="119786"/>
                  </a:moveTo>
                  <a:lnTo>
                    <a:pt x="824001" y="74523"/>
                  </a:lnTo>
                  <a:lnTo>
                    <a:pt x="801751" y="35661"/>
                  </a:lnTo>
                  <a:lnTo>
                    <a:pt x="800900" y="34848"/>
                  </a:lnTo>
                  <a:lnTo>
                    <a:pt x="791146" y="25438"/>
                  </a:lnTo>
                  <a:lnTo>
                    <a:pt x="791146" y="119786"/>
                  </a:lnTo>
                  <a:lnTo>
                    <a:pt x="789901" y="136245"/>
                  </a:lnTo>
                  <a:lnTo>
                    <a:pt x="770991" y="178854"/>
                  </a:lnTo>
                  <a:lnTo>
                    <a:pt x="733412" y="201574"/>
                  </a:lnTo>
                  <a:lnTo>
                    <a:pt x="717626" y="203085"/>
                  </a:lnTo>
                  <a:lnTo>
                    <a:pt x="701548" y="201574"/>
                  </a:lnTo>
                  <a:lnTo>
                    <a:pt x="662901" y="178854"/>
                  </a:lnTo>
                  <a:lnTo>
                    <a:pt x="643331" y="136550"/>
                  </a:lnTo>
                  <a:lnTo>
                    <a:pt x="641946" y="119240"/>
                  </a:lnTo>
                  <a:lnTo>
                    <a:pt x="643343" y="101206"/>
                  </a:lnTo>
                  <a:lnTo>
                    <a:pt x="664806" y="57708"/>
                  </a:lnTo>
                  <a:lnTo>
                    <a:pt x="700430" y="37020"/>
                  </a:lnTo>
                  <a:lnTo>
                    <a:pt x="744715" y="40563"/>
                  </a:lnTo>
                  <a:lnTo>
                    <a:pt x="778586" y="70167"/>
                  </a:lnTo>
                  <a:lnTo>
                    <a:pt x="785495" y="84531"/>
                  </a:lnTo>
                  <a:lnTo>
                    <a:pt x="785558" y="84658"/>
                  </a:lnTo>
                  <a:lnTo>
                    <a:pt x="789673" y="100901"/>
                  </a:lnTo>
                  <a:lnTo>
                    <a:pt x="789749" y="101206"/>
                  </a:lnTo>
                  <a:lnTo>
                    <a:pt x="791095" y="119240"/>
                  </a:lnTo>
                  <a:lnTo>
                    <a:pt x="791146" y="119786"/>
                  </a:lnTo>
                  <a:lnTo>
                    <a:pt x="791146" y="25438"/>
                  </a:lnTo>
                  <a:lnTo>
                    <a:pt x="785596" y="20066"/>
                  </a:lnTo>
                  <a:lnTo>
                    <a:pt x="766838" y="8915"/>
                  </a:lnTo>
                  <a:lnTo>
                    <a:pt x="745718" y="2311"/>
                  </a:lnTo>
                  <a:lnTo>
                    <a:pt x="746353" y="2311"/>
                  </a:lnTo>
                  <a:lnTo>
                    <a:pt x="721436" y="0"/>
                  </a:lnTo>
                  <a:lnTo>
                    <a:pt x="698842" y="2311"/>
                  </a:lnTo>
                  <a:lnTo>
                    <a:pt x="678421" y="9258"/>
                  </a:lnTo>
                  <a:lnTo>
                    <a:pt x="660184" y="20828"/>
                  </a:lnTo>
                  <a:lnTo>
                    <a:pt x="644118" y="37020"/>
                  </a:lnTo>
                  <a:lnTo>
                    <a:pt x="644118" y="5435"/>
                  </a:lnTo>
                  <a:lnTo>
                    <a:pt x="604913" y="5435"/>
                  </a:lnTo>
                  <a:lnTo>
                    <a:pt x="604913" y="358813"/>
                  </a:lnTo>
                  <a:lnTo>
                    <a:pt x="644118" y="358813"/>
                  </a:lnTo>
                  <a:lnTo>
                    <a:pt x="644118" y="199821"/>
                  </a:lnTo>
                  <a:lnTo>
                    <a:pt x="660082" y="216496"/>
                  </a:lnTo>
                  <a:lnTo>
                    <a:pt x="678561" y="228409"/>
                  </a:lnTo>
                  <a:lnTo>
                    <a:pt x="699554" y="235559"/>
                  </a:lnTo>
                  <a:lnTo>
                    <a:pt x="723074" y="237934"/>
                  </a:lnTo>
                  <a:lnTo>
                    <a:pt x="746594" y="235775"/>
                  </a:lnTo>
                  <a:lnTo>
                    <a:pt x="767588" y="229298"/>
                  </a:lnTo>
                  <a:lnTo>
                    <a:pt x="786066" y="218490"/>
                  </a:lnTo>
                  <a:lnTo>
                    <a:pt x="802030" y="203365"/>
                  </a:lnTo>
                  <a:lnTo>
                    <a:pt x="802220" y="203085"/>
                  </a:lnTo>
                  <a:lnTo>
                    <a:pt x="814895" y="185178"/>
                  </a:lnTo>
                  <a:lnTo>
                    <a:pt x="824077" y="165176"/>
                  </a:lnTo>
                  <a:lnTo>
                    <a:pt x="829589" y="143383"/>
                  </a:lnTo>
                  <a:lnTo>
                    <a:pt x="831418" y="119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3" name="object 273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4808199" y="9185144"/>
              <a:ext cx="239584" cy="237940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5093499" y="9185144"/>
              <a:ext cx="192748" cy="237940"/>
            </a:xfrm>
            <a:prstGeom prst="rect">
              <a:avLst/>
            </a:prstGeom>
          </p:spPr>
        </p:pic>
        <p:sp>
          <p:nvSpPr>
            <p:cNvPr id="275" name="object 275"/>
            <p:cNvSpPr/>
            <p:nvPr/>
          </p:nvSpPr>
          <p:spPr>
            <a:xfrm>
              <a:off x="5313464" y="9185154"/>
              <a:ext cx="788670" cy="359410"/>
            </a:xfrm>
            <a:custGeom>
              <a:avLst/>
              <a:gdLst/>
              <a:ahLst/>
              <a:cxnLst/>
              <a:rect l="l" t="t" r="r" b="b"/>
              <a:pathLst>
                <a:path w="788670" h="359409">
                  <a:moveTo>
                    <a:pt x="180771" y="5816"/>
                  </a:moveTo>
                  <a:lnTo>
                    <a:pt x="0" y="5816"/>
                  </a:lnTo>
                  <a:lnTo>
                    <a:pt x="0" y="41376"/>
                  </a:lnTo>
                  <a:lnTo>
                    <a:pt x="70789" y="41376"/>
                  </a:lnTo>
                  <a:lnTo>
                    <a:pt x="70789" y="231876"/>
                  </a:lnTo>
                  <a:lnTo>
                    <a:pt x="109982" y="231876"/>
                  </a:lnTo>
                  <a:lnTo>
                    <a:pt x="109982" y="41376"/>
                  </a:lnTo>
                  <a:lnTo>
                    <a:pt x="180771" y="41376"/>
                  </a:lnTo>
                  <a:lnTo>
                    <a:pt x="180771" y="5816"/>
                  </a:lnTo>
                  <a:close/>
                </a:path>
                <a:path w="788670" h="359409">
                  <a:moveTo>
                    <a:pt x="431228" y="5435"/>
                  </a:moveTo>
                  <a:lnTo>
                    <a:pt x="387680" y="5435"/>
                  </a:lnTo>
                  <a:lnTo>
                    <a:pt x="314172" y="167157"/>
                  </a:lnTo>
                  <a:lnTo>
                    <a:pt x="234124" y="5435"/>
                  </a:lnTo>
                  <a:lnTo>
                    <a:pt x="189484" y="5435"/>
                  </a:lnTo>
                  <a:lnTo>
                    <a:pt x="293484" y="210172"/>
                  </a:lnTo>
                  <a:lnTo>
                    <a:pt x="220522" y="358813"/>
                  </a:lnTo>
                  <a:lnTo>
                    <a:pt x="264071" y="358813"/>
                  </a:lnTo>
                  <a:lnTo>
                    <a:pt x="431228" y="5435"/>
                  </a:lnTo>
                  <a:close/>
                </a:path>
                <a:path w="788670" h="359409">
                  <a:moveTo>
                    <a:pt x="788416" y="119240"/>
                  </a:moveTo>
                  <a:lnTo>
                    <a:pt x="786307" y="94500"/>
                  </a:lnTo>
                  <a:lnTo>
                    <a:pt x="779970" y="72009"/>
                  </a:lnTo>
                  <a:lnTo>
                    <a:pt x="769429" y="51765"/>
                  </a:lnTo>
                  <a:lnTo>
                    <a:pt x="755548" y="34848"/>
                  </a:lnTo>
                  <a:lnTo>
                    <a:pt x="754659" y="33756"/>
                  </a:lnTo>
                  <a:lnTo>
                    <a:pt x="748118" y="28409"/>
                  </a:lnTo>
                  <a:lnTo>
                    <a:pt x="748118" y="119240"/>
                  </a:lnTo>
                  <a:lnTo>
                    <a:pt x="746658" y="137782"/>
                  </a:lnTo>
                  <a:lnTo>
                    <a:pt x="724712" y="180771"/>
                  </a:lnTo>
                  <a:lnTo>
                    <a:pt x="684199" y="201714"/>
                  </a:lnTo>
                  <a:lnTo>
                    <a:pt x="668629" y="203085"/>
                  </a:lnTo>
                  <a:lnTo>
                    <a:pt x="653148" y="201714"/>
                  </a:lnTo>
                  <a:lnTo>
                    <a:pt x="613638" y="181038"/>
                  </a:lnTo>
                  <a:lnTo>
                    <a:pt x="592201" y="138010"/>
                  </a:lnTo>
                  <a:lnTo>
                    <a:pt x="590765" y="119240"/>
                  </a:lnTo>
                  <a:lnTo>
                    <a:pt x="592175" y="100672"/>
                  </a:lnTo>
                  <a:lnTo>
                    <a:pt x="613359" y="57442"/>
                  </a:lnTo>
                  <a:lnTo>
                    <a:pt x="652919" y="36258"/>
                  </a:lnTo>
                  <a:lnTo>
                    <a:pt x="668629" y="34848"/>
                  </a:lnTo>
                  <a:lnTo>
                    <a:pt x="684606" y="36258"/>
                  </a:lnTo>
                  <a:lnTo>
                    <a:pt x="724979" y="57442"/>
                  </a:lnTo>
                  <a:lnTo>
                    <a:pt x="746683" y="100672"/>
                  </a:lnTo>
                  <a:lnTo>
                    <a:pt x="748118" y="119240"/>
                  </a:lnTo>
                  <a:lnTo>
                    <a:pt x="748118" y="28409"/>
                  </a:lnTo>
                  <a:lnTo>
                    <a:pt x="736625" y="18986"/>
                  </a:lnTo>
                  <a:lnTo>
                    <a:pt x="716267" y="8432"/>
                  </a:lnTo>
                  <a:lnTo>
                    <a:pt x="693610" y="2108"/>
                  </a:lnTo>
                  <a:lnTo>
                    <a:pt x="668629" y="0"/>
                  </a:lnTo>
                  <a:lnTo>
                    <a:pt x="643280" y="2108"/>
                  </a:lnTo>
                  <a:lnTo>
                    <a:pt x="600532" y="18986"/>
                  </a:lnTo>
                  <a:lnTo>
                    <a:pt x="571842" y="47574"/>
                  </a:lnTo>
                  <a:lnTo>
                    <a:pt x="552653" y="98005"/>
                  </a:lnTo>
                  <a:lnTo>
                    <a:pt x="511822" y="98005"/>
                  </a:lnTo>
                  <a:lnTo>
                    <a:pt x="511822" y="5435"/>
                  </a:lnTo>
                  <a:lnTo>
                    <a:pt x="472617" y="5435"/>
                  </a:lnTo>
                  <a:lnTo>
                    <a:pt x="472617" y="231406"/>
                  </a:lnTo>
                  <a:lnTo>
                    <a:pt x="511822" y="231406"/>
                  </a:lnTo>
                  <a:lnTo>
                    <a:pt x="511822" y="133934"/>
                  </a:lnTo>
                  <a:lnTo>
                    <a:pt x="550481" y="133934"/>
                  </a:lnTo>
                  <a:lnTo>
                    <a:pt x="565797" y="181419"/>
                  </a:lnTo>
                  <a:lnTo>
                    <a:pt x="594004" y="214045"/>
                  </a:lnTo>
                  <a:lnTo>
                    <a:pt x="640562" y="235280"/>
                  </a:lnTo>
                  <a:lnTo>
                    <a:pt x="668629" y="237934"/>
                  </a:lnTo>
                  <a:lnTo>
                    <a:pt x="693381" y="235826"/>
                  </a:lnTo>
                  <a:lnTo>
                    <a:pt x="715924" y="229501"/>
                  </a:lnTo>
                  <a:lnTo>
                    <a:pt x="736269" y="218948"/>
                  </a:lnTo>
                  <a:lnTo>
                    <a:pt x="754392" y="204177"/>
                  </a:lnTo>
                  <a:lnTo>
                    <a:pt x="755294" y="203085"/>
                  </a:lnTo>
                  <a:lnTo>
                    <a:pt x="769277" y="186207"/>
                  </a:lnTo>
                  <a:lnTo>
                    <a:pt x="779907" y="166065"/>
                  </a:lnTo>
                  <a:lnTo>
                    <a:pt x="786295" y="143738"/>
                  </a:lnTo>
                  <a:lnTo>
                    <a:pt x="788416" y="1192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6" name="object 276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6288625" y="9190589"/>
              <a:ext cx="174235" cy="225961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508587" y="9185144"/>
              <a:ext cx="216160" cy="237940"/>
            </a:xfrm>
            <a:prstGeom prst="rect">
              <a:avLst/>
            </a:prstGeom>
          </p:spPr>
        </p:pic>
        <p:sp>
          <p:nvSpPr>
            <p:cNvPr id="278" name="object 278"/>
            <p:cNvSpPr/>
            <p:nvPr/>
          </p:nvSpPr>
          <p:spPr>
            <a:xfrm>
              <a:off x="6784632" y="9190501"/>
              <a:ext cx="328930" cy="285750"/>
            </a:xfrm>
            <a:custGeom>
              <a:avLst/>
              <a:gdLst/>
              <a:ahLst/>
              <a:cxnLst/>
              <a:rect l="l" t="t" r="r" b="b"/>
              <a:pathLst>
                <a:path w="328929" h="285750">
                  <a:moveTo>
                    <a:pt x="328866" y="190500"/>
                  </a:moveTo>
                  <a:lnTo>
                    <a:pt x="291846" y="190500"/>
                  </a:lnTo>
                  <a:lnTo>
                    <a:pt x="291846" y="0"/>
                  </a:lnTo>
                  <a:lnTo>
                    <a:pt x="252641" y="0"/>
                  </a:lnTo>
                  <a:lnTo>
                    <a:pt x="252641" y="190500"/>
                  </a:lnTo>
                  <a:lnTo>
                    <a:pt x="165531" y="190500"/>
                  </a:lnTo>
                  <a:lnTo>
                    <a:pt x="165531" y="0"/>
                  </a:lnTo>
                  <a:lnTo>
                    <a:pt x="126314" y="0"/>
                  </a:lnTo>
                  <a:lnTo>
                    <a:pt x="126314" y="190500"/>
                  </a:lnTo>
                  <a:lnTo>
                    <a:pt x="39204" y="19050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190500"/>
                  </a:lnTo>
                  <a:lnTo>
                    <a:pt x="0" y="226060"/>
                  </a:lnTo>
                  <a:lnTo>
                    <a:pt x="292938" y="226060"/>
                  </a:lnTo>
                  <a:lnTo>
                    <a:pt x="292938" y="285750"/>
                  </a:lnTo>
                  <a:lnTo>
                    <a:pt x="328866" y="285750"/>
                  </a:lnTo>
                  <a:lnTo>
                    <a:pt x="328866" y="226060"/>
                  </a:lnTo>
                  <a:lnTo>
                    <a:pt x="328866" y="1905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9" name="object 27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7154892" y="9190589"/>
              <a:ext cx="165513" cy="225961"/>
            </a:xfrm>
            <a:prstGeom prst="rect">
              <a:avLst/>
            </a:prstGeom>
          </p:spPr>
        </p:pic>
        <p:sp>
          <p:nvSpPr>
            <p:cNvPr id="280" name="object 280"/>
            <p:cNvSpPr/>
            <p:nvPr/>
          </p:nvSpPr>
          <p:spPr>
            <a:xfrm>
              <a:off x="1158036" y="9185154"/>
              <a:ext cx="6267450" cy="891540"/>
            </a:xfrm>
            <a:custGeom>
              <a:avLst/>
              <a:gdLst/>
              <a:ahLst/>
              <a:cxnLst/>
              <a:rect l="l" t="t" r="r" b="b"/>
              <a:pathLst>
                <a:path w="6267450" h="891540">
                  <a:moveTo>
                    <a:pt x="297307" y="551561"/>
                  </a:moveTo>
                  <a:lnTo>
                    <a:pt x="272834" y="535838"/>
                  </a:lnTo>
                  <a:lnTo>
                    <a:pt x="246799" y="524611"/>
                  </a:lnTo>
                  <a:lnTo>
                    <a:pt x="219202" y="517867"/>
                  </a:lnTo>
                  <a:lnTo>
                    <a:pt x="190042" y="515620"/>
                  </a:lnTo>
                  <a:lnTo>
                    <a:pt x="150926" y="518998"/>
                  </a:lnTo>
                  <a:lnTo>
                    <a:pt x="82994" y="545947"/>
                  </a:lnTo>
                  <a:lnTo>
                    <a:pt x="30480" y="598182"/>
                  </a:lnTo>
                  <a:lnTo>
                    <a:pt x="3390" y="665695"/>
                  </a:lnTo>
                  <a:lnTo>
                    <a:pt x="0" y="704557"/>
                  </a:lnTo>
                  <a:lnTo>
                    <a:pt x="3352" y="742467"/>
                  </a:lnTo>
                  <a:lnTo>
                    <a:pt x="30175" y="808901"/>
                  </a:lnTo>
                  <a:lnTo>
                    <a:pt x="82143" y="860996"/>
                  </a:lnTo>
                  <a:lnTo>
                    <a:pt x="149250" y="887945"/>
                  </a:lnTo>
                  <a:lnTo>
                    <a:pt x="187858" y="891324"/>
                  </a:lnTo>
                  <a:lnTo>
                    <a:pt x="217157" y="889114"/>
                  </a:lnTo>
                  <a:lnTo>
                    <a:pt x="245173" y="882472"/>
                  </a:lnTo>
                  <a:lnTo>
                    <a:pt x="271881" y="871410"/>
                  </a:lnTo>
                  <a:lnTo>
                    <a:pt x="297307" y="855929"/>
                  </a:lnTo>
                  <a:lnTo>
                    <a:pt x="297307" y="805840"/>
                  </a:lnTo>
                  <a:lnTo>
                    <a:pt x="287540" y="814895"/>
                  </a:lnTo>
                  <a:lnTo>
                    <a:pt x="277291" y="822985"/>
                  </a:lnTo>
                  <a:lnTo>
                    <a:pt x="238912" y="843711"/>
                  </a:lnTo>
                  <a:lnTo>
                    <a:pt x="187858" y="853211"/>
                  </a:lnTo>
                  <a:lnTo>
                    <a:pt x="160718" y="850734"/>
                  </a:lnTo>
                  <a:lnTo>
                    <a:pt x="110210" y="830859"/>
                  </a:lnTo>
                  <a:lnTo>
                    <a:pt x="66967" y="791794"/>
                  </a:lnTo>
                  <a:lnTo>
                    <a:pt x="44234" y="737603"/>
                  </a:lnTo>
                  <a:lnTo>
                    <a:pt x="41402" y="705104"/>
                  </a:lnTo>
                  <a:lnTo>
                    <a:pt x="44005" y="674497"/>
                  </a:lnTo>
                  <a:lnTo>
                    <a:pt x="64820" y="620737"/>
                  </a:lnTo>
                  <a:lnTo>
                    <a:pt x="105181" y="578396"/>
                  </a:lnTo>
                  <a:lnTo>
                    <a:pt x="157314" y="556475"/>
                  </a:lnTo>
                  <a:lnTo>
                    <a:pt x="187325" y="553732"/>
                  </a:lnTo>
                  <a:lnTo>
                    <a:pt x="203073" y="554621"/>
                  </a:lnTo>
                  <a:lnTo>
                    <a:pt x="249936" y="567905"/>
                  </a:lnTo>
                  <a:lnTo>
                    <a:pt x="286169" y="591375"/>
                  </a:lnTo>
                  <a:lnTo>
                    <a:pt x="297307" y="601649"/>
                  </a:lnTo>
                  <a:lnTo>
                    <a:pt x="297307" y="551561"/>
                  </a:lnTo>
                  <a:close/>
                </a:path>
                <a:path w="6267450" h="891540">
                  <a:moveTo>
                    <a:pt x="6266916" y="202361"/>
                  </a:moveTo>
                  <a:lnTo>
                    <a:pt x="6264186" y="196011"/>
                  </a:lnTo>
                  <a:lnTo>
                    <a:pt x="6253289" y="185127"/>
                  </a:lnTo>
                  <a:lnTo>
                    <a:pt x="6246952" y="182397"/>
                  </a:lnTo>
                  <a:lnTo>
                    <a:pt x="6232423" y="182397"/>
                  </a:lnTo>
                  <a:lnTo>
                    <a:pt x="6226073" y="185127"/>
                  </a:lnTo>
                  <a:lnTo>
                    <a:pt x="6215177" y="196011"/>
                  </a:lnTo>
                  <a:lnTo>
                    <a:pt x="6212471" y="202361"/>
                  </a:lnTo>
                  <a:lnTo>
                    <a:pt x="6212471" y="216890"/>
                  </a:lnTo>
                  <a:lnTo>
                    <a:pt x="6215177" y="223240"/>
                  </a:lnTo>
                  <a:lnTo>
                    <a:pt x="6226073" y="234124"/>
                  </a:lnTo>
                  <a:lnTo>
                    <a:pt x="6232423" y="236842"/>
                  </a:lnTo>
                  <a:lnTo>
                    <a:pt x="6246952" y="236842"/>
                  </a:lnTo>
                  <a:lnTo>
                    <a:pt x="6253289" y="234124"/>
                  </a:lnTo>
                  <a:lnTo>
                    <a:pt x="6264186" y="223240"/>
                  </a:lnTo>
                  <a:lnTo>
                    <a:pt x="6266916" y="216890"/>
                  </a:lnTo>
                  <a:lnTo>
                    <a:pt x="6266916" y="202361"/>
                  </a:lnTo>
                  <a:close/>
                </a:path>
                <a:path w="6267450" h="891540">
                  <a:moveTo>
                    <a:pt x="6266916" y="19964"/>
                  </a:moveTo>
                  <a:lnTo>
                    <a:pt x="6264186" y="13614"/>
                  </a:lnTo>
                  <a:lnTo>
                    <a:pt x="6253289" y="2717"/>
                  </a:lnTo>
                  <a:lnTo>
                    <a:pt x="6246952" y="0"/>
                  </a:lnTo>
                  <a:lnTo>
                    <a:pt x="6232423" y="0"/>
                  </a:lnTo>
                  <a:lnTo>
                    <a:pt x="6226073" y="2717"/>
                  </a:lnTo>
                  <a:lnTo>
                    <a:pt x="6215177" y="13614"/>
                  </a:lnTo>
                  <a:lnTo>
                    <a:pt x="6212471" y="19964"/>
                  </a:lnTo>
                  <a:lnTo>
                    <a:pt x="6212471" y="34493"/>
                  </a:lnTo>
                  <a:lnTo>
                    <a:pt x="6215177" y="40830"/>
                  </a:lnTo>
                  <a:lnTo>
                    <a:pt x="6226073" y="51727"/>
                  </a:lnTo>
                  <a:lnTo>
                    <a:pt x="6232423" y="54444"/>
                  </a:lnTo>
                  <a:lnTo>
                    <a:pt x="6246952" y="54444"/>
                  </a:lnTo>
                  <a:lnTo>
                    <a:pt x="6253289" y="51727"/>
                  </a:lnTo>
                  <a:lnTo>
                    <a:pt x="6264186" y="40830"/>
                  </a:lnTo>
                  <a:lnTo>
                    <a:pt x="6266916" y="34493"/>
                  </a:lnTo>
                  <a:lnTo>
                    <a:pt x="6266916" y="19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1" name="object 28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505441" y="9838538"/>
              <a:ext cx="239584" cy="237940"/>
            </a:xfrm>
            <a:prstGeom prst="rect">
              <a:avLst/>
            </a:prstGeom>
          </p:spPr>
        </p:pic>
        <p:sp>
          <p:nvSpPr>
            <p:cNvPr id="282" name="object 282"/>
            <p:cNvSpPr/>
            <p:nvPr/>
          </p:nvSpPr>
          <p:spPr>
            <a:xfrm>
              <a:off x="1804886" y="9826555"/>
              <a:ext cx="452120" cy="303530"/>
            </a:xfrm>
            <a:custGeom>
              <a:avLst/>
              <a:gdLst/>
              <a:ahLst/>
              <a:cxnLst/>
              <a:rect l="l" t="t" r="r" b="b"/>
              <a:pathLst>
                <a:path w="452119" h="303529">
                  <a:moveTo>
                    <a:pt x="216712" y="207822"/>
                  </a:moveTo>
                  <a:lnTo>
                    <a:pt x="179692" y="207822"/>
                  </a:lnTo>
                  <a:lnTo>
                    <a:pt x="179692" y="17322"/>
                  </a:lnTo>
                  <a:lnTo>
                    <a:pt x="140487" y="17322"/>
                  </a:lnTo>
                  <a:lnTo>
                    <a:pt x="140487" y="207822"/>
                  </a:lnTo>
                  <a:lnTo>
                    <a:pt x="39204" y="20782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207822"/>
                  </a:lnTo>
                  <a:lnTo>
                    <a:pt x="0" y="243382"/>
                  </a:lnTo>
                  <a:lnTo>
                    <a:pt x="180771" y="243382"/>
                  </a:lnTo>
                  <a:lnTo>
                    <a:pt x="180771" y="303072"/>
                  </a:lnTo>
                  <a:lnTo>
                    <a:pt x="216712" y="303072"/>
                  </a:lnTo>
                  <a:lnTo>
                    <a:pt x="216712" y="243382"/>
                  </a:lnTo>
                  <a:lnTo>
                    <a:pt x="216712" y="207822"/>
                  </a:lnTo>
                  <a:close/>
                </a:path>
                <a:path w="452119" h="303529">
                  <a:moveTo>
                    <a:pt x="451916" y="0"/>
                  </a:moveTo>
                  <a:lnTo>
                    <a:pt x="297281" y="166611"/>
                  </a:lnTo>
                  <a:lnTo>
                    <a:pt x="297281" y="17424"/>
                  </a:lnTo>
                  <a:lnTo>
                    <a:pt x="258076" y="17424"/>
                  </a:lnTo>
                  <a:lnTo>
                    <a:pt x="258076" y="259181"/>
                  </a:lnTo>
                  <a:lnTo>
                    <a:pt x="412711" y="92557"/>
                  </a:lnTo>
                  <a:lnTo>
                    <a:pt x="412711" y="243382"/>
                  </a:lnTo>
                  <a:lnTo>
                    <a:pt x="451916" y="243382"/>
                  </a:lnTo>
                  <a:lnTo>
                    <a:pt x="4519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3" name="object 28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2316693" y="9838538"/>
              <a:ext cx="226516" cy="237929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584581" y="9843972"/>
              <a:ext cx="203637" cy="227050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2862268" y="9843972"/>
              <a:ext cx="165513" cy="225961"/>
            </a:xfrm>
            <a:prstGeom prst="rect">
              <a:avLst/>
            </a:prstGeom>
          </p:spPr>
        </p:pic>
        <p:sp>
          <p:nvSpPr>
            <p:cNvPr id="286" name="object 286"/>
            <p:cNvSpPr/>
            <p:nvPr/>
          </p:nvSpPr>
          <p:spPr>
            <a:xfrm>
              <a:off x="3080042" y="9843878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7" name="object 287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339228" y="9843972"/>
              <a:ext cx="231951" cy="225961"/>
            </a:xfrm>
            <a:prstGeom prst="rect">
              <a:avLst/>
            </a:prstGeom>
          </p:spPr>
        </p:pic>
        <p:sp>
          <p:nvSpPr>
            <p:cNvPr id="288" name="object 288"/>
            <p:cNvSpPr/>
            <p:nvPr/>
          </p:nvSpPr>
          <p:spPr>
            <a:xfrm>
              <a:off x="3645217" y="9733997"/>
              <a:ext cx="662940" cy="351790"/>
            </a:xfrm>
            <a:custGeom>
              <a:avLst/>
              <a:gdLst/>
              <a:ahLst/>
              <a:cxnLst/>
              <a:rect l="l" t="t" r="r" b="b"/>
              <a:pathLst>
                <a:path w="662939" h="351790">
                  <a:moveTo>
                    <a:pt x="177507" y="12534"/>
                  </a:moveTo>
                  <a:lnTo>
                    <a:pt x="144843" y="0"/>
                  </a:lnTo>
                  <a:lnTo>
                    <a:pt x="138264" y="14300"/>
                  </a:lnTo>
                  <a:lnTo>
                    <a:pt x="128371" y="24511"/>
                  </a:lnTo>
                  <a:lnTo>
                    <a:pt x="115125" y="30632"/>
                  </a:lnTo>
                  <a:lnTo>
                    <a:pt x="98552" y="32677"/>
                  </a:lnTo>
                  <a:lnTo>
                    <a:pt x="81978" y="30632"/>
                  </a:lnTo>
                  <a:lnTo>
                    <a:pt x="68745" y="24511"/>
                  </a:lnTo>
                  <a:lnTo>
                    <a:pt x="58839" y="14300"/>
                  </a:lnTo>
                  <a:lnTo>
                    <a:pt x="52273" y="0"/>
                  </a:lnTo>
                  <a:lnTo>
                    <a:pt x="19608" y="12534"/>
                  </a:lnTo>
                  <a:lnTo>
                    <a:pt x="49276" y="51181"/>
                  </a:lnTo>
                  <a:lnTo>
                    <a:pt x="98552" y="65341"/>
                  </a:lnTo>
                  <a:lnTo>
                    <a:pt x="112255" y="64465"/>
                  </a:lnTo>
                  <a:lnTo>
                    <a:pt x="157543" y="43459"/>
                  </a:lnTo>
                  <a:lnTo>
                    <a:pt x="172377" y="24130"/>
                  </a:lnTo>
                  <a:lnTo>
                    <a:pt x="177507" y="12534"/>
                  </a:lnTo>
                  <a:close/>
                </a:path>
                <a:path w="662939" h="351790">
                  <a:moveTo>
                    <a:pt x="193840" y="92570"/>
                  </a:moveTo>
                  <a:lnTo>
                    <a:pt x="39204" y="259181"/>
                  </a:lnTo>
                  <a:lnTo>
                    <a:pt x="39204" y="109994"/>
                  </a:lnTo>
                  <a:lnTo>
                    <a:pt x="0" y="109994"/>
                  </a:lnTo>
                  <a:lnTo>
                    <a:pt x="0" y="351739"/>
                  </a:lnTo>
                  <a:lnTo>
                    <a:pt x="85902" y="259181"/>
                  </a:lnTo>
                  <a:lnTo>
                    <a:pt x="154635" y="185115"/>
                  </a:lnTo>
                  <a:lnTo>
                    <a:pt x="154635" y="335953"/>
                  </a:lnTo>
                  <a:lnTo>
                    <a:pt x="193840" y="335953"/>
                  </a:lnTo>
                  <a:lnTo>
                    <a:pt x="193840" y="185115"/>
                  </a:lnTo>
                  <a:lnTo>
                    <a:pt x="193840" y="92570"/>
                  </a:lnTo>
                  <a:close/>
                </a:path>
                <a:path w="662939" h="351790">
                  <a:moveTo>
                    <a:pt x="662622" y="335940"/>
                  </a:moveTo>
                  <a:lnTo>
                    <a:pt x="608177" y="92557"/>
                  </a:lnTo>
                  <a:lnTo>
                    <a:pt x="516699" y="276593"/>
                  </a:lnTo>
                  <a:lnTo>
                    <a:pt x="423049" y="92557"/>
                  </a:lnTo>
                  <a:lnTo>
                    <a:pt x="368604" y="335940"/>
                  </a:lnTo>
                  <a:lnTo>
                    <a:pt x="408889" y="335940"/>
                  </a:lnTo>
                  <a:lnTo>
                    <a:pt x="437756" y="196011"/>
                  </a:lnTo>
                  <a:lnTo>
                    <a:pt x="515607" y="351739"/>
                  </a:lnTo>
                  <a:lnTo>
                    <a:pt x="592391" y="196011"/>
                  </a:lnTo>
                  <a:lnTo>
                    <a:pt x="622338" y="335940"/>
                  </a:lnTo>
                  <a:lnTo>
                    <a:pt x="662622" y="3359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9" name="object 289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341595" y="9838538"/>
              <a:ext cx="226516" cy="237929"/>
            </a:xfrm>
            <a:prstGeom prst="rect">
              <a:avLst/>
            </a:prstGeom>
          </p:spPr>
        </p:pic>
        <p:sp>
          <p:nvSpPr>
            <p:cNvPr id="290" name="object 290"/>
            <p:cNvSpPr/>
            <p:nvPr/>
          </p:nvSpPr>
          <p:spPr>
            <a:xfrm>
              <a:off x="4642152" y="9838527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09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38" y="199826"/>
                  </a:lnTo>
                  <a:lnTo>
                    <a:pt x="57987" y="178874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09">
                  <a:moveTo>
                    <a:pt x="91038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0"/>
                  </a:lnTo>
                  <a:lnTo>
                    <a:pt x="162669" y="229299"/>
                  </a:lnTo>
                  <a:lnTo>
                    <a:pt x="181148" y="218494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38" y="199826"/>
                  </a:lnTo>
                  <a:close/>
                </a:path>
                <a:path w="226695" h="359409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66" y="70170"/>
                  </a:lnTo>
                  <a:lnTo>
                    <a:pt x="180577" y="84532"/>
                  </a:lnTo>
                  <a:lnTo>
                    <a:pt x="180642" y="84667"/>
                  </a:lnTo>
                  <a:lnTo>
                    <a:pt x="184751" y="100901"/>
                  </a:lnTo>
                  <a:lnTo>
                    <a:pt x="184828" y="101206"/>
                  </a:lnTo>
                  <a:lnTo>
                    <a:pt x="186183" y="119242"/>
                  </a:lnTo>
                  <a:lnTo>
                    <a:pt x="186224" y="119786"/>
                  </a:lnTo>
                  <a:lnTo>
                    <a:pt x="184986" y="136244"/>
                  </a:lnTo>
                  <a:lnTo>
                    <a:pt x="166078" y="178874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6" y="185177"/>
                  </a:lnTo>
                  <a:lnTo>
                    <a:pt x="219160" y="165184"/>
                  </a:lnTo>
                  <a:lnTo>
                    <a:pt x="224670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5" h="359409">
                  <a:moveTo>
                    <a:pt x="116520" y="0"/>
                  </a:moveTo>
                  <a:lnTo>
                    <a:pt x="93928" y="2314"/>
                  </a:lnTo>
                  <a:lnTo>
                    <a:pt x="73510" y="9257"/>
                  </a:lnTo>
                  <a:lnTo>
                    <a:pt x="55268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1" name="object 29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928541" y="9843972"/>
              <a:ext cx="190570" cy="225961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144157" y="9838538"/>
              <a:ext cx="216160" cy="237929"/>
            </a:xfrm>
            <a:prstGeom prst="rect">
              <a:avLst/>
            </a:prstGeom>
          </p:spPr>
        </p:pic>
        <p:sp>
          <p:nvSpPr>
            <p:cNvPr id="293" name="object 293"/>
            <p:cNvSpPr/>
            <p:nvPr/>
          </p:nvSpPr>
          <p:spPr>
            <a:xfrm>
              <a:off x="5387530" y="9688797"/>
              <a:ext cx="1275080" cy="397510"/>
            </a:xfrm>
            <a:custGeom>
              <a:avLst/>
              <a:gdLst/>
              <a:ahLst/>
              <a:cxnLst/>
              <a:rect l="l" t="t" r="r" b="b"/>
              <a:pathLst>
                <a:path w="1275079" h="397509">
                  <a:moveTo>
                    <a:pt x="180759" y="155562"/>
                  </a:moveTo>
                  <a:lnTo>
                    <a:pt x="0" y="155562"/>
                  </a:lnTo>
                  <a:lnTo>
                    <a:pt x="0" y="191122"/>
                  </a:lnTo>
                  <a:lnTo>
                    <a:pt x="70777" y="191122"/>
                  </a:lnTo>
                  <a:lnTo>
                    <a:pt x="70777" y="381622"/>
                  </a:lnTo>
                  <a:lnTo>
                    <a:pt x="109982" y="381622"/>
                  </a:lnTo>
                  <a:lnTo>
                    <a:pt x="109982" y="191122"/>
                  </a:lnTo>
                  <a:lnTo>
                    <a:pt x="180759" y="191122"/>
                  </a:lnTo>
                  <a:lnTo>
                    <a:pt x="180759" y="155562"/>
                  </a:lnTo>
                  <a:close/>
                </a:path>
                <a:path w="1275079" h="397509">
                  <a:moveTo>
                    <a:pt x="415988" y="137756"/>
                  </a:moveTo>
                  <a:lnTo>
                    <a:pt x="261353" y="304368"/>
                  </a:lnTo>
                  <a:lnTo>
                    <a:pt x="261353" y="155181"/>
                  </a:lnTo>
                  <a:lnTo>
                    <a:pt x="222148" y="155181"/>
                  </a:lnTo>
                  <a:lnTo>
                    <a:pt x="222148" y="396938"/>
                  </a:lnTo>
                  <a:lnTo>
                    <a:pt x="376783" y="230314"/>
                  </a:lnTo>
                  <a:lnTo>
                    <a:pt x="376783" y="381139"/>
                  </a:lnTo>
                  <a:lnTo>
                    <a:pt x="415988" y="381139"/>
                  </a:lnTo>
                  <a:lnTo>
                    <a:pt x="415988" y="137756"/>
                  </a:lnTo>
                  <a:close/>
                </a:path>
                <a:path w="1275079" h="397509">
                  <a:moveTo>
                    <a:pt x="675144" y="155079"/>
                  </a:moveTo>
                  <a:lnTo>
                    <a:pt x="635939" y="155079"/>
                  </a:lnTo>
                  <a:lnTo>
                    <a:pt x="635939" y="247789"/>
                  </a:lnTo>
                  <a:lnTo>
                    <a:pt x="529221" y="247789"/>
                  </a:lnTo>
                  <a:lnTo>
                    <a:pt x="529221" y="155079"/>
                  </a:lnTo>
                  <a:lnTo>
                    <a:pt x="490016" y="155079"/>
                  </a:lnTo>
                  <a:lnTo>
                    <a:pt x="490016" y="247789"/>
                  </a:lnTo>
                  <a:lnTo>
                    <a:pt x="490016" y="283349"/>
                  </a:lnTo>
                  <a:lnTo>
                    <a:pt x="490016" y="381139"/>
                  </a:lnTo>
                  <a:lnTo>
                    <a:pt x="529221" y="381139"/>
                  </a:lnTo>
                  <a:lnTo>
                    <a:pt x="529221" y="283349"/>
                  </a:lnTo>
                  <a:lnTo>
                    <a:pt x="635939" y="283349"/>
                  </a:lnTo>
                  <a:lnTo>
                    <a:pt x="635939" y="381139"/>
                  </a:lnTo>
                  <a:lnTo>
                    <a:pt x="675144" y="381139"/>
                  </a:lnTo>
                  <a:lnTo>
                    <a:pt x="675144" y="283349"/>
                  </a:lnTo>
                  <a:lnTo>
                    <a:pt x="675144" y="247789"/>
                  </a:lnTo>
                  <a:lnTo>
                    <a:pt x="675144" y="155079"/>
                  </a:lnTo>
                  <a:close/>
                </a:path>
                <a:path w="1275079" h="397509">
                  <a:moveTo>
                    <a:pt x="883145" y="155079"/>
                  </a:moveTo>
                  <a:lnTo>
                    <a:pt x="749198" y="155079"/>
                  </a:lnTo>
                  <a:lnTo>
                    <a:pt x="749198" y="190639"/>
                  </a:lnTo>
                  <a:lnTo>
                    <a:pt x="749198" y="381139"/>
                  </a:lnTo>
                  <a:lnTo>
                    <a:pt x="788403" y="381139"/>
                  </a:lnTo>
                  <a:lnTo>
                    <a:pt x="788403" y="190639"/>
                  </a:lnTo>
                  <a:lnTo>
                    <a:pt x="883145" y="190639"/>
                  </a:lnTo>
                  <a:lnTo>
                    <a:pt x="883145" y="155079"/>
                  </a:lnTo>
                  <a:close/>
                </a:path>
                <a:path w="1275079" h="397509">
                  <a:moveTo>
                    <a:pt x="1274622" y="268986"/>
                  </a:moveTo>
                  <a:lnTo>
                    <a:pt x="1272527" y="244690"/>
                  </a:lnTo>
                  <a:lnTo>
                    <a:pt x="1266253" y="222427"/>
                  </a:lnTo>
                  <a:lnTo>
                    <a:pt x="1255776" y="202222"/>
                  </a:lnTo>
                  <a:lnTo>
                    <a:pt x="1241564" y="184581"/>
                  </a:lnTo>
                  <a:lnTo>
                    <a:pt x="1241132" y="184035"/>
                  </a:lnTo>
                  <a:lnTo>
                    <a:pt x="1234325" y="178308"/>
                  </a:lnTo>
                  <a:lnTo>
                    <a:pt x="1234325" y="268986"/>
                  </a:lnTo>
                  <a:lnTo>
                    <a:pt x="1232865" y="287540"/>
                  </a:lnTo>
                  <a:lnTo>
                    <a:pt x="1210919" y="330517"/>
                  </a:lnTo>
                  <a:lnTo>
                    <a:pt x="1170584" y="351447"/>
                  </a:lnTo>
                  <a:lnTo>
                    <a:pt x="1154823" y="352844"/>
                  </a:lnTo>
                  <a:lnTo>
                    <a:pt x="1139075" y="351447"/>
                  </a:lnTo>
                  <a:lnTo>
                    <a:pt x="1098753" y="330517"/>
                  </a:lnTo>
                  <a:lnTo>
                    <a:pt x="1076794" y="287540"/>
                  </a:lnTo>
                  <a:lnTo>
                    <a:pt x="1075334" y="268986"/>
                  </a:lnTo>
                  <a:lnTo>
                    <a:pt x="1076782" y="250431"/>
                  </a:lnTo>
                  <a:lnTo>
                    <a:pt x="1098473" y="207175"/>
                  </a:lnTo>
                  <a:lnTo>
                    <a:pt x="1122451" y="191122"/>
                  </a:lnTo>
                  <a:lnTo>
                    <a:pt x="1124127" y="190233"/>
                  </a:lnTo>
                  <a:lnTo>
                    <a:pt x="1138847" y="185991"/>
                  </a:lnTo>
                  <a:lnTo>
                    <a:pt x="1154823" y="184581"/>
                  </a:lnTo>
                  <a:lnTo>
                    <a:pt x="1170863" y="185991"/>
                  </a:lnTo>
                  <a:lnTo>
                    <a:pt x="1211186" y="206921"/>
                  </a:lnTo>
                  <a:lnTo>
                    <a:pt x="1232877" y="250202"/>
                  </a:lnTo>
                  <a:lnTo>
                    <a:pt x="1234325" y="268986"/>
                  </a:lnTo>
                  <a:lnTo>
                    <a:pt x="1234325" y="178308"/>
                  </a:lnTo>
                  <a:lnTo>
                    <a:pt x="1223314" y="169037"/>
                  </a:lnTo>
                  <a:lnTo>
                    <a:pt x="1203363" y="158318"/>
                  </a:lnTo>
                  <a:lnTo>
                    <a:pt x="1181252" y="151892"/>
                  </a:lnTo>
                  <a:lnTo>
                    <a:pt x="1157008" y="149745"/>
                  </a:lnTo>
                  <a:lnTo>
                    <a:pt x="1130223" y="152336"/>
                  </a:lnTo>
                  <a:lnTo>
                    <a:pt x="1107592" y="160083"/>
                  </a:lnTo>
                  <a:lnTo>
                    <a:pt x="1089126" y="173012"/>
                  </a:lnTo>
                  <a:lnTo>
                    <a:pt x="1074801" y="191122"/>
                  </a:lnTo>
                  <a:lnTo>
                    <a:pt x="1073696" y="191122"/>
                  </a:lnTo>
                  <a:lnTo>
                    <a:pt x="1081913" y="145745"/>
                  </a:lnTo>
                  <a:lnTo>
                    <a:pt x="1102360" y="106527"/>
                  </a:lnTo>
                  <a:lnTo>
                    <a:pt x="1138847" y="76974"/>
                  </a:lnTo>
                  <a:lnTo>
                    <a:pt x="1191120" y="61899"/>
                  </a:lnTo>
                  <a:lnTo>
                    <a:pt x="1192949" y="61531"/>
                  </a:lnTo>
                  <a:lnTo>
                    <a:pt x="1200581" y="59563"/>
                  </a:lnTo>
                  <a:lnTo>
                    <a:pt x="1239532" y="40424"/>
                  </a:lnTo>
                  <a:lnTo>
                    <a:pt x="1263472" y="9690"/>
                  </a:lnTo>
                  <a:lnTo>
                    <a:pt x="1266990" y="0"/>
                  </a:lnTo>
                  <a:lnTo>
                    <a:pt x="1223429" y="0"/>
                  </a:lnTo>
                  <a:lnTo>
                    <a:pt x="1220889" y="6908"/>
                  </a:lnTo>
                  <a:lnTo>
                    <a:pt x="1216355" y="12623"/>
                  </a:lnTo>
                  <a:lnTo>
                    <a:pt x="1176782" y="29222"/>
                  </a:lnTo>
                  <a:lnTo>
                    <a:pt x="1161084" y="32600"/>
                  </a:lnTo>
                  <a:lnTo>
                    <a:pt x="1157097" y="33502"/>
                  </a:lnTo>
                  <a:lnTo>
                    <a:pt x="1153096" y="34582"/>
                  </a:lnTo>
                  <a:lnTo>
                    <a:pt x="1138961" y="38036"/>
                  </a:lnTo>
                  <a:lnTo>
                    <a:pt x="1134859" y="39293"/>
                  </a:lnTo>
                  <a:lnTo>
                    <a:pt x="1129055" y="41846"/>
                  </a:lnTo>
                  <a:lnTo>
                    <a:pt x="1125512" y="43294"/>
                  </a:lnTo>
                  <a:lnTo>
                    <a:pt x="1117168" y="46570"/>
                  </a:lnTo>
                  <a:lnTo>
                    <a:pt x="1113256" y="48374"/>
                  </a:lnTo>
                  <a:lnTo>
                    <a:pt x="1071181" y="84810"/>
                  </a:lnTo>
                  <a:lnTo>
                    <a:pt x="1051102" y="125247"/>
                  </a:lnTo>
                  <a:lnTo>
                    <a:pt x="1039063" y="177927"/>
                  </a:lnTo>
                  <a:lnTo>
                    <a:pt x="1035037" y="242849"/>
                  </a:lnTo>
                  <a:lnTo>
                    <a:pt x="1037424" y="280758"/>
                  </a:lnTo>
                  <a:lnTo>
                    <a:pt x="1056487" y="339026"/>
                  </a:lnTo>
                  <a:lnTo>
                    <a:pt x="1089456" y="371754"/>
                  </a:lnTo>
                  <a:lnTo>
                    <a:pt x="1128382" y="385914"/>
                  </a:lnTo>
                  <a:lnTo>
                    <a:pt x="1151013" y="387692"/>
                  </a:lnTo>
                  <a:lnTo>
                    <a:pt x="1177213" y="385572"/>
                  </a:lnTo>
                  <a:lnTo>
                    <a:pt x="1221867" y="368693"/>
                  </a:lnTo>
                  <a:lnTo>
                    <a:pt x="1255318" y="335965"/>
                  </a:lnTo>
                  <a:lnTo>
                    <a:pt x="1272476" y="293497"/>
                  </a:lnTo>
                  <a:lnTo>
                    <a:pt x="1274622" y="2689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4" name="object 294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6707879" y="9838538"/>
              <a:ext cx="216160" cy="237929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6969776" y="9838538"/>
              <a:ext cx="184036" cy="237929"/>
            </a:xfrm>
            <a:prstGeom prst="rect">
              <a:avLst/>
            </a:prstGeom>
          </p:spPr>
        </p:pic>
        <p:sp>
          <p:nvSpPr>
            <p:cNvPr id="296" name="object 296"/>
            <p:cNvSpPr/>
            <p:nvPr/>
          </p:nvSpPr>
          <p:spPr>
            <a:xfrm>
              <a:off x="7340572" y="9838527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09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38" y="199826"/>
                  </a:lnTo>
                  <a:lnTo>
                    <a:pt x="57987" y="178874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09">
                  <a:moveTo>
                    <a:pt x="91038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0"/>
                  </a:lnTo>
                  <a:lnTo>
                    <a:pt x="162669" y="229299"/>
                  </a:lnTo>
                  <a:lnTo>
                    <a:pt x="181148" y="218494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38" y="199826"/>
                  </a:lnTo>
                  <a:close/>
                </a:path>
                <a:path w="226695" h="359409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66" y="70170"/>
                  </a:lnTo>
                  <a:lnTo>
                    <a:pt x="180577" y="84532"/>
                  </a:lnTo>
                  <a:lnTo>
                    <a:pt x="180642" y="84667"/>
                  </a:lnTo>
                  <a:lnTo>
                    <a:pt x="184751" y="100901"/>
                  </a:lnTo>
                  <a:lnTo>
                    <a:pt x="184828" y="101206"/>
                  </a:lnTo>
                  <a:lnTo>
                    <a:pt x="186183" y="119242"/>
                  </a:lnTo>
                  <a:lnTo>
                    <a:pt x="186224" y="119786"/>
                  </a:lnTo>
                  <a:lnTo>
                    <a:pt x="184986" y="136244"/>
                  </a:lnTo>
                  <a:lnTo>
                    <a:pt x="166078" y="178874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6" y="185177"/>
                  </a:lnTo>
                  <a:lnTo>
                    <a:pt x="219160" y="165184"/>
                  </a:lnTo>
                  <a:lnTo>
                    <a:pt x="224670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5" h="359409">
                  <a:moveTo>
                    <a:pt x="116520" y="0"/>
                  </a:moveTo>
                  <a:lnTo>
                    <a:pt x="93928" y="2314"/>
                  </a:lnTo>
                  <a:lnTo>
                    <a:pt x="73510" y="9257"/>
                  </a:lnTo>
                  <a:lnTo>
                    <a:pt x="55268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7" name="object 297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7612805" y="9838538"/>
              <a:ext cx="216160" cy="237929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7874702" y="9838538"/>
              <a:ext cx="226516" cy="237929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142589" y="9843972"/>
              <a:ext cx="203637" cy="227050"/>
            </a:xfrm>
            <a:prstGeom prst="rect">
              <a:avLst/>
            </a:prstGeom>
          </p:spPr>
        </p:pic>
        <p:pic>
          <p:nvPicPr>
            <p:cNvPr id="300" name="object 30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8420267" y="9843972"/>
              <a:ext cx="165513" cy="225961"/>
            </a:xfrm>
            <a:prstGeom prst="rect">
              <a:avLst/>
            </a:prstGeom>
          </p:spPr>
        </p:pic>
        <p:sp>
          <p:nvSpPr>
            <p:cNvPr id="301" name="object 301"/>
            <p:cNvSpPr/>
            <p:nvPr/>
          </p:nvSpPr>
          <p:spPr>
            <a:xfrm>
              <a:off x="8638058" y="9843878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2" name="object 30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883080" y="9838538"/>
              <a:ext cx="239584" cy="237940"/>
            </a:xfrm>
            <a:prstGeom prst="rect">
              <a:avLst/>
            </a:prstGeom>
          </p:spPr>
        </p:pic>
        <p:sp>
          <p:nvSpPr>
            <p:cNvPr id="303" name="object 303"/>
            <p:cNvSpPr/>
            <p:nvPr/>
          </p:nvSpPr>
          <p:spPr>
            <a:xfrm>
              <a:off x="9182532" y="9843878"/>
              <a:ext cx="133985" cy="226060"/>
            </a:xfrm>
            <a:custGeom>
              <a:avLst/>
              <a:gdLst/>
              <a:ahLst/>
              <a:cxnLst/>
              <a:rect l="l" t="t" r="r" b="b"/>
              <a:pathLst>
                <a:path w="133984" h="226059">
                  <a:moveTo>
                    <a:pt x="133946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33946" y="35560"/>
                  </a:lnTo>
                  <a:lnTo>
                    <a:pt x="1339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4" name="object 30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341526" y="9838538"/>
              <a:ext cx="239584" cy="237940"/>
            </a:xfrm>
            <a:prstGeom prst="rect">
              <a:avLst/>
            </a:prstGeom>
          </p:spPr>
        </p:pic>
        <p:sp>
          <p:nvSpPr>
            <p:cNvPr id="305" name="object 305"/>
            <p:cNvSpPr/>
            <p:nvPr/>
          </p:nvSpPr>
          <p:spPr>
            <a:xfrm>
              <a:off x="9732991" y="9843982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4">
                  <a:moveTo>
                    <a:pt x="210171" y="0"/>
                  </a:moveTo>
                  <a:lnTo>
                    <a:pt x="51181" y="0"/>
                  </a:lnTo>
                  <a:lnTo>
                    <a:pt x="51181" y="100729"/>
                  </a:lnTo>
                  <a:lnTo>
                    <a:pt x="50602" y="119782"/>
                  </a:lnTo>
                  <a:lnTo>
                    <a:pt x="41925" y="160612"/>
                  </a:lnTo>
                  <a:lnTo>
                    <a:pt x="13234" y="187986"/>
                  </a:lnTo>
                  <a:lnTo>
                    <a:pt x="0" y="190025"/>
                  </a:lnTo>
                  <a:lnTo>
                    <a:pt x="0" y="285844"/>
                  </a:lnTo>
                  <a:lnTo>
                    <a:pt x="35936" y="285844"/>
                  </a:lnTo>
                  <a:lnTo>
                    <a:pt x="35936" y="225961"/>
                  </a:lnTo>
                  <a:lnTo>
                    <a:pt x="243929" y="225961"/>
                  </a:lnTo>
                  <a:lnTo>
                    <a:pt x="243929" y="190025"/>
                  </a:lnTo>
                  <a:lnTo>
                    <a:pt x="63160" y="190025"/>
                  </a:lnTo>
                  <a:lnTo>
                    <a:pt x="75069" y="176720"/>
                  </a:lnTo>
                  <a:lnTo>
                    <a:pt x="83577" y="160759"/>
                  </a:lnTo>
                  <a:lnTo>
                    <a:pt x="88682" y="142143"/>
                  </a:lnTo>
                  <a:lnTo>
                    <a:pt x="90384" y="120875"/>
                  </a:lnTo>
                  <a:lnTo>
                    <a:pt x="90384" y="35925"/>
                  </a:lnTo>
                  <a:lnTo>
                    <a:pt x="210171" y="35925"/>
                  </a:lnTo>
                  <a:lnTo>
                    <a:pt x="210171" y="0"/>
                  </a:lnTo>
                  <a:close/>
                </a:path>
                <a:path w="244475" h="286384">
                  <a:moveTo>
                    <a:pt x="243929" y="225961"/>
                  </a:moveTo>
                  <a:lnTo>
                    <a:pt x="207993" y="225961"/>
                  </a:lnTo>
                  <a:lnTo>
                    <a:pt x="207993" y="285844"/>
                  </a:lnTo>
                  <a:lnTo>
                    <a:pt x="243929" y="285844"/>
                  </a:lnTo>
                  <a:lnTo>
                    <a:pt x="243929" y="225961"/>
                  </a:lnTo>
                  <a:close/>
                </a:path>
                <a:path w="244475" h="286384">
                  <a:moveTo>
                    <a:pt x="21017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71" y="190025"/>
                  </a:lnTo>
                  <a:lnTo>
                    <a:pt x="210171" y="35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6" name="object 30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004146" y="9838538"/>
              <a:ext cx="216160" cy="237929"/>
            </a:xfrm>
            <a:prstGeom prst="rect">
              <a:avLst/>
            </a:prstGeom>
          </p:spPr>
        </p:pic>
        <p:sp>
          <p:nvSpPr>
            <p:cNvPr id="307" name="object 307"/>
            <p:cNvSpPr/>
            <p:nvPr/>
          </p:nvSpPr>
          <p:spPr>
            <a:xfrm>
              <a:off x="10280200" y="9733996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09" h="351790">
                  <a:moveTo>
                    <a:pt x="52270" y="0"/>
                  </a:moveTo>
                  <a:lnTo>
                    <a:pt x="19601" y="12523"/>
                  </a:lnTo>
                  <a:lnTo>
                    <a:pt x="24719" y="24127"/>
                  </a:lnTo>
                  <a:lnTo>
                    <a:pt x="31372" y="34438"/>
                  </a:lnTo>
                  <a:lnTo>
                    <a:pt x="72072" y="61800"/>
                  </a:lnTo>
                  <a:lnTo>
                    <a:pt x="98551" y="65338"/>
                  </a:lnTo>
                  <a:lnTo>
                    <a:pt x="112245" y="64454"/>
                  </a:lnTo>
                  <a:lnTo>
                    <a:pt x="157538" y="43453"/>
                  </a:lnTo>
                  <a:lnTo>
                    <a:pt x="166862" y="32669"/>
                  </a:lnTo>
                  <a:lnTo>
                    <a:pt x="98551" y="32669"/>
                  </a:lnTo>
                  <a:lnTo>
                    <a:pt x="81977" y="30627"/>
                  </a:lnTo>
                  <a:lnTo>
                    <a:pt x="68740" y="24501"/>
                  </a:lnTo>
                  <a:lnTo>
                    <a:pt x="58838" y="14292"/>
                  </a:lnTo>
                  <a:lnTo>
                    <a:pt x="52270" y="0"/>
                  </a:lnTo>
                  <a:close/>
                </a:path>
                <a:path w="194309" h="351790">
                  <a:moveTo>
                    <a:pt x="144833" y="0"/>
                  </a:moveTo>
                  <a:lnTo>
                    <a:pt x="138264" y="14292"/>
                  </a:lnTo>
                  <a:lnTo>
                    <a:pt x="128359" y="24501"/>
                  </a:lnTo>
                  <a:lnTo>
                    <a:pt x="115121" y="30627"/>
                  </a:lnTo>
                  <a:lnTo>
                    <a:pt x="98551" y="32669"/>
                  </a:lnTo>
                  <a:lnTo>
                    <a:pt x="166862" y="32669"/>
                  </a:lnTo>
                  <a:lnTo>
                    <a:pt x="172374" y="24127"/>
                  </a:lnTo>
                  <a:lnTo>
                    <a:pt x="177502" y="12523"/>
                  </a:lnTo>
                  <a:lnTo>
                    <a:pt x="144833" y="0"/>
                  </a:lnTo>
                  <a:close/>
                </a:path>
                <a:path w="194309" h="351790">
                  <a:moveTo>
                    <a:pt x="39202" y="109986"/>
                  </a:moveTo>
                  <a:lnTo>
                    <a:pt x="0" y="109986"/>
                  </a:lnTo>
                  <a:lnTo>
                    <a:pt x="0" y="351737"/>
                  </a:lnTo>
                  <a:lnTo>
                    <a:pt x="85902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09" h="351790">
                  <a:moveTo>
                    <a:pt x="193837" y="185114"/>
                  </a:moveTo>
                  <a:lnTo>
                    <a:pt x="154634" y="185114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14"/>
                  </a:lnTo>
                  <a:close/>
                </a:path>
                <a:path w="194309" h="351790">
                  <a:moveTo>
                    <a:pt x="193837" y="92562"/>
                  </a:moveTo>
                  <a:lnTo>
                    <a:pt x="39202" y="259175"/>
                  </a:lnTo>
                  <a:lnTo>
                    <a:pt x="85902" y="259175"/>
                  </a:lnTo>
                  <a:lnTo>
                    <a:pt x="154634" y="185114"/>
                  </a:lnTo>
                  <a:lnTo>
                    <a:pt x="193837" y="185114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8" name="object 30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0533898" y="9838538"/>
              <a:ext cx="192748" cy="237940"/>
            </a:xfrm>
            <a:prstGeom prst="rect">
              <a:avLst/>
            </a:prstGeom>
          </p:spPr>
        </p:pic>
        <p:sp>
          <p:nvSpPr>
            <p:cNvPr id="309" name="object 309"/>
            <p:cNvSpPr/>
            <p:nvPr/>
          </p:nvSpPr>
          <p:spPr>
            <a:xfrm>
              <a:off x="10753865" y="9844360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0" name="object 310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0976063" y="9843972"/>
              <a:ext cx="174235" cy="225961"/>
            </a:xfrm>
            <a:prstGeom prst="rect">
              <a:avLst/>
            </a:prstGeom>
          </p:spPr>
        </p:pic>
        <p:sp>
          <p:nvSpPr>
            <p:cNvPr id="311" name="object 311"/>
            <p:cNvSpPr/>
            <p:nvPr/>
          </p:nvSpPr>
          <p:spPr>
            <a:xfrm>
              <a:off x="11210129" y="9826549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2" name="object 312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1451839" y="9843982"/>
              <a:ext cx="174235" cy="225961"/>
            </a:xfrm>
            <a:prstGeom prst="rect">
              <a:avLst/>
            </a:prstGeom>
          </p:spPr>
        </p:pic>
        <p:sp>
          <p:nvSpPr>
            <p:cNvPr id="313" name="object 313"/>
            <p:cNvSpPr/>
            <p:nvPr/>
          </p:nvSpPr>
          <p:spPr>
            <a:xfrm>
              <a:off x="11794363" y="9843982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4" h="353695">
                  <a:moveTo>
                    <a:pt x="241751" y="0"/>
                  </a:moveTo>
                  <a:lnTo>
                    <a:pt x="198192" y="0"/>
                  </a:lnTo>
                  <a:lnTo>
                    <a:pt x="124687" y="161712"/>
                  </a:lnTo>
                  <a:lnTo>
                    <a:pt x="44647" y="0"/>
                  </a:lnTo>
                  <a:lnTo>
                    <a:pt x="0" y="0"/>
                  </a:lnTo>
                  <a:lnTo>
                    <a:pt x="103996" y="204726"/>
                  </a:lnTo>
                  <a:lnTo>
                    <a:pt x="31035" y="353371"/>
                  </a:lnTo>
                  <a:lnTo>
                    <a:pt x="74594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4" name="object 314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2063381" y="9838538"/>
              <a:ext cx="192748" cy="237940"/>
            </a:xfrm>
            <a:prstGeom prst="rect">
              <a:avLst/>
            </a:prstGeom>
          </p:spPr>
        </p:pic>
        <p:sp>
          <p:nvSpPr>
            <p:cNvPr id="315" name="object 315"/>
            <p:cNvSpPr/>
            <p:nvPr/>
          </p:nvSpPr>
          <p:spPr>
            <a:xfrm>
              <a:off x="12315959" y="9826549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6" name="object 31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2551157" y="9843972"/>
              <a:ext cx="203637" cy="227050"/>
            </a:xfrm>
            <a:prstGeom prst="rect">
              <a:avLst/>
            </a:prstGeom>
          </p:spPr>
        </p:pic>
        <p:sp>
          <p:nvSpPr>
            <p:cNvPr id="317" name="object 317"/>
            <p:cNvSpPr/>
            <p:nvPr/>
          </p:nvSpPr>
          <p:spPr>
            <a:xfrm>
              <a:off x="12828824" y="9826549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8" name="object 318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3096732" y="9843972"/>
              <a:ext cx="174235" cy="225961"/>
            </a:xfrm>
            <a:prstGeom prst="rect">
              <a:avLst/>
            </a:prstGeom>
          </p:spPr>
        </p:pic>
        <p:pic>
          <p:nvPicPr>
            <p:cNvPr id="319" name="object 319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3316663" y="9838538"/>
              <a:ext cx="226516" cy="237929"/>
            </a:xfrm>
            <a:prstGeom prst="rect">
              <a:avLst/>
            </a:prstGeom>
          </p:spPr>
        </p:pic>
        <p:pic>
          <p:nvPicPr>
            <p:cNvPr id="320" name="object 320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3603062" y="9838538"/>
              <a:ext cx="216160" cy="237929"/>
            </a:xfrm>
            <a:prstGeom prst="rect">
              <a:avLst/>
            </a:prstGeom>
          </p:spPr>
        </p:pic>
        <p:sp>
          <p:nvSpPr>
            <p:cNvPr id="321" name="object 321"/>
            <p:cNvSpPr/>
            <p:nvPr/>
          </p:nvSpPr>
          <p:spPr>
            <a:xfrm>
              <a:off x="13846441" y="9843878"/>
              <a:ext cx="534670" cy="226695"/>
            </a:xfrm>
            <a:custGeom>
              <a:avLst/>
              <a:gdLst/>
              <a:ahLst/>
              <a:cxnLst/>
              <a:rect l="l" t="t" r="r" b="b"/>
              <a:pathLst>
                <a:path w="534669" h="226695">
                  <a:moveTo>
                    <a:pt x="180771" y="482"/>
                  </a:moveTo>
                  <a:lnTo>
                    <a:pt x="0" y="482"/>
                  </a:lnTo>
                  <a:lnTo>
                    <a:pt x="0" y="36042"/>
                  </a:lnTo>
                  <a:lnTo>
                    <a:pt x="70777" y="36042"/>
                  </a:lnTo>
                  <a:lnTo>
                    <a:pt x="70777" y="226542"/>
                  </a:lnTo>
                  <a:lnTo>
                    <a:pt x="109982" y="226542"/>
                  </a:lnTo>
                  <a:lnTo>
                    <a:pt x="109982" y="36042"/>
                  </a:lnTo>
                  <a:lnTo>
                    <a:pt x="180771" y="36042"/>
                  </a:lnTo>
                  <a:lnTo>
                    <a:pt x="180771" y="482"/>
                  </a:lnTo>
                  <a:close/>
                </a:path>
                <a:path w="534669" h="226695">
                  <a:moveTo>
                    <a:pt x="534162" y="0"/>
                  </a:moveTo>
                  <a:lnTo>
                    <a:pt x="494957" y="0"/>
                  </a:lnTo>
                  <a:lnTo>
                    <a:pt x="494957" y="92710"/>
                  </a:lnTo>
                  <a:lnTo>
                    <a:pt x="388239" y="92710"/>
                  </a:lnTo>
                  <a:lnTo>
                    <a:pt x="388239" y="0"/>
                  </a:lnTo>
                  <a:lnTo>
                    <a:pt x="349034" y="0"/>
                  </a:lnTo>
                  <a:lnTo>
                    <a:pt x="349034" y="92710"/>
                  </a:lnTo>
                  <a:lnTo>
                    <a:pt x="349034" y="128270"/>
                  </a:lnTo>
                  <a:lnTo>
                    <a:pt x="349034" y="226060"/>
                  </a:lnTo>
                  <a:lnTo>
                    <a:pt x="388239" y="226060"/>
                  </a:lnTo>
                  <a:lnTo>
                    <a:pt x="388239" y="128270"/>
                  </a:lnTo>
                  <a:lnTo>
                    <a:pt x="494957" y="128270"/>
                  </a:lnTo>
                  <a:lnTo>
                    <a:pt x="494957" y="226060"/>
                  </a:lnTo>
                  <a:lnTo>
                    <a:pt x="534162" y="226060"/>
                  </a:lnTo>
                  <a:lnTo>
                    <a:pt x="534162" y="128270"/>
                  </a:lnTo>
                  <a:lnTo>
                    <a:pt x="534162" y="92710"/>
                  </a:lnTo>
                  <a:lnTo>
                    <a:pt x="534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4440523" y="9838538"/>
              <a:ext cx="216160" cy="237929"/>
            </a:xfrm>
            <a:prstGeom prst="rect">
              <a:avLst/>
            </a:prstGeom>
          </p:spPr>
        </p:pic>
        <p:sp>
          <p:nvSpPr>
            <p:cNvPr id="323" name="object 323"/>
            <p:cNvSpPr/>
            <p:nvPr/>
          </p:nvSpPr>
          <p:spPr>
            <a:xfrm>
              <a:off x="14681668" y="9843982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4">
                  <a:moveTo>
                    <a:pt x="210171" y="0"/>
                  </a:moveTo>
                  <a:lnTo>
                    <a:pt x="51181" y="0"/>
                  </a:lnTo>
                  <a:lnTo>
                    <a:pt x="51181" y="100729"/>
                  </a:lnTo>
                  <a:lnTo>
                    <a:pt x="50602" y="119782"/>
                  </a:lnTo>
                  <a:lnTo>
                    <a:pt x="41925" y="160612"/>
                  </a:lnTo>
                  <a:lnTo>
                    <a:pt x="13234" y="187986"/>
                  </a:lnTo>
                  <a:lnTo>
                    <a:pt x="0" y="190025"/>
                  </a:lnTo>
                  <a:lnTo>
                    <a:pt x="0" y="285844"/>
                  </a:lnTo>
                  <a:lnTo>
                    <a:pt x="35936" y="285844"/>
                  </a:lnTo>
                  <a:lnTo>
                    <a:pt x="35936" y="225961"/>
                  </a:lnTo>
                  <a:lnTo>
                    <a:pt x="243929" y="225961"/>
                  </a:lnTo>
                  <a:lnTo>
                    <a:pt x="243929" y="190025"/>
                  </a:lnTo>
                  <a:lnTo>
                    <a:pt x="63160" y="190025"/>
                  </a:lnTo>
                  <a:lnTo>
                    <a:pt x="75069" y="176720"/>
                  </a:lnTo>
                  <a:lnTo>
                    <a:pt x="83577" y="160759"/>
                  </a:lnTo>
                  <a:lnTo>
                    <a:pt x="88682" y="142143"/>
                  </a:lnTo>
                  <a:lnTo>
                    <a:pt x="90384" y="120875"/>
                  </a:lnTo>
                  <a:lnTo>
                    <a:pt x="90384" y="35925"/>
                  </a:lnTo>
                  <a:lnTo>
                    <a:pt x="210171" y="35925"/>
                  </a:lnTo>
                  <a:lnTo>
                    <a:pt x="210171" y="0"/>
                  </a:lnTo>
                  <a:close/>
                </a:path>
                <a:path w="244475" h="286384">
                  <a:moveTo>
                    <a:pt x="243929" y="225961"/>
                  </a:moveTo>
                  <a:lnTo>
                    <a:pt x="207993" y="225961"/>
                  </a:lnTo>
                  <a:lnTo>
                    <a:pt x="207993" y="285844"/>
                  </a:lnTo>
                  <a:lnTo>
                    <a:pt x="243929" y="285844"/>
                  </a:lnTo>
                  <a:lnTo>
                    <a:pt x="243929" y="225961"/>
                  </a:lnTo>
                  <a:close/>
                </a:path>
                <a:path w="244475" h="286384">
                  <a:moveTo>
                    <a:pt x="21017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71" y="190025"/>
                  </a:lnTo>
                  <a:lnTo>
                    <a:pt x="210171" y="35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4" name="object 32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4952822" y="9838538"/>
              <a:ext cx="239584" cy="237940"/>
            </a:xfrm>
            <a:prstGeom prst="rect">
              <a:avLst/>
            </a:prstGeom>
          </p:spPr>
        </p:pic>
        <p:pic>
          <p:nvPicPr>
            <p:cNvPr id="325" name="object 325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5252372" y="9843972"/>
              <a:ext cx="174235" cy="225961"/>
            </a:xfrm>
            <a:prstGeom prst="rect">
              <a:avLst/>
            </a:prstGeom>
          </p:spPr>
        </p:pic>
        <p:pic>
          <p:nvPicPr>
            <p:cNvPr id="326" name="object 32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472325" y="9838538"/>
              <a:ext cx="216160" cy="237929"/>
            </a:xfrm>
            <a:prstGeom prst="rect">
              <a:avLst/>
            </a:prstGeom>
          </p:spPr>
        </p:pic>
        <p:sp>
          <p:nvSpPr>
            <p:cNvPr id="327" name="object 327"/>
            <p:cNvSpPr/>
            <p:nvPr/>
          </p:nvSpPr>
          <p:spPr>
            <a:xfrm>
              <a:off x="15748369" y="9826555"/>
              <a:ext cx="480695" cy="370840"/>
            </a:xfrm>
            <a:custGeom>
              <a:avLst/>
              <a:gdLst/>
              <a:ahLst/>
              <a:cxnLst/>
              <a:rect l="l" t="t" r="r" b="b"/>
              <a:pathLst>
                <a:path w="480694" h="370840">
                  <a:moveTo>
                    <a:pt x="226504" y="131762"/>
                  </a:moveTo>
                  <a:lnTo>
                    <a:pt x="219087" y="86512"/>
                  </a:lnTo>
                  <a:lnTo>
                    <a:pt x="196837" y="47637"/>
                  </a:lnTo>
                  <a:lnTo>
                    <a:pt x="195986" y="46824"/>
                  </a:lnTo>
                  <a:lnTo>
                    <a:pt x="186232" y="37401"/>
                  </a:lnTo>
                  <a:lnTo>
                    <a:pt x="186232" y="131762"/>
                  </a:lnTo>
                  <a:lnTo>
                    <a:pt x="184988" y="148221"/>
                  </a:lnTo>
                  <a:lnTo>
                    <a:pt x="184962" y="148526"/>
                  </a:lnTo>
                  <a:lnTo>
                    <a:pt x="181216" y="163830"/>
                  </a:lnTo>
                  <a:lnTo>
                    <a:pt x="181190" y="163969"/>
                  </a:lnTo>
                  <a:lnTo>
                    <a:pt x="155181" y="201447"/>
                  </a:lnTo>
                  <a:lnTo>
                    <a:pt x="112712" y="215074"/>
                  </a:lnTo>
                  <a:lnTo>
                    <a:pt x="96634" y="213563"/>
                  </a:lnTo>
                  <a:lnTo>
                    <a:pt x="57988" y="190855"/>
                  </a:lnTo>
                  <a:lnTo>
                    <a:pt x="38417" y="148526"/>
                  </a:lnTo>
                  <a:lnTo>
                    <a:pt x="37033" y="131216"/>
                  </a:lnTo>
                  <a:lnTo>
                    <a:pt x="38430" y="113182"/>
                  </a:lnTo>
                  <a:lnTo>
                    <a:pt x="59893" y="69697"/>
                  </a:lnTo>
                  <a:lnTo>
                    <a:pt x="95516" y="49009"/>
                  </a:lnTo>
                  <a:lnTo>
                    <a:pt x="112166" y="46824"/>
                  </a:lnTo>
                  <a:lnTo>
                    <a:pt x="126428" y="48260"/>
                  </a:lnTo>
                  <a:lnTo>
                    <a:pt x="163906" y="69697"/>
                  </a:lnTo>
                  <a:lnTo>
                    <a:pt x="184759" y="112877"/>
                  </a:lnTo>
                  <a:lnTo>
                    <a:pt x="186182" y="131216"/>
                  </a:lnTo>
                  <a:lnTo>
                    <a:pt x="186232" y="131762"/>
                  </a:lnTo>
                  <a:lnTo>
                    <a:pt x="186232" y="37401"/>
                  </a:lnTo>
                  <a:lnTo>
                    <a:pt x="180695" y="32042"/>
                  </a:lnTo>
                  <a:lnTo>
                    <a:pt x="161925" y="20891"/>
                  </a:lnTo>
                  <a:lnTo>
                    <a:pt x="140804" y="14287"/>
                  </a:lnTo>
                  <a:lnTo>
                    <a:pt x="141439" y="14287"/>
                  </a:lnTo>
                  <a:lnTo>
                    <a:pt x="116522" y="11976"/>
                  </a:lnTo>
                  <a:lnTo>
                    <a:pt x="93929" y="14287"/>
                  </a:lnTo>
                  <a:lnTo>
                    <a:pt x="73520" y="21234"/>
                  </a:lnTo>
                  <a:lnTo>
                    <a:pt x="55270" y="32804"/>
                  </a:lnTo>
                  <a:lnTo>
                    <a:pt x="39204" y="49009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370789"/>
                  </a:lnTo>
                  <a:lnTo>
                    <a:pt x="39204" y="370789"/>
                  </a:lnTo>
                  <a:lnTo>
                    <a:pt x="39204" y="211810"/>
                  </a:lnTo>
                  <a:lnTo>
                    <a:pt x="55168" y="228485"/>
                  </a:lnTo>
                  <a:lnTo>
                    <a:pt x="73647" y="240398"/>
                  </a:lnTo>
                  <a:lnTo>
                    <a:pt x="94653" y="247535"/>
                  </a:lnTo>
                  <a:lnTo>
                    <a:pt x="118173" y="249923"/>
                  </a:lnTo>
                  <a:lnTo>
                    <a:pt x="141681" y="247764"/>
                  </a:lnTo>
                  <a:lnTo>
                    <a:pt x="181152" y="230479"/>
                  </a:lnTo>
                  <a:lnTo>
                    <a:pt x="209981" y="197154"/>
                  </a:lnTo>
                  <a:lnTo>
                    <a:pt x="224675" y="155371"/>
                  </a:lnTo>
                  <a:lnTo>
                    <a:pt x="226504" y="131762"/>
                  </a:lnTo>
                  <a:close/>
                </a:path>
                <a:path w="480694" h="370840">
                  <a:moveTo>
                    <a:pt x="480161" y="0"/>
                  </a:moveTo>
                  <a:lnTo>
                    <a:pt x="325526" y="166611"/>
                  </a:lnTo>
                  <a:lnTo>
                    <a:pt x="325526" y="17424"/>
                  </a:lnTo>
                  <a:lnTo>
                    <a:pt x="286321" y="17424"/>
                  </a:lnTo>
                  <a:lnTo>
                    <a:pt x="286321" y="259181"/>
                  </a:lnTo>
                  <a:lnTo>
                    <a:pt x="440956" y="92557"/>
                  </a:lnTo>
                  <a:lnTo>
                    <a:pt x="440956" y="243382"/>
                  </a:lnTo>
                  <a:lnTo>
                    <a:pt x="480161" y="243382"/>
                  </a:lnTo>
                  <a:lnTo>
                    <a:pt x="4801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8" name="object 328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6288426" y="9838538"/>
              <a:ext cx="216160" cy="237929"/>
            </a:xfrm>
            <a:prstGeom prst="rect">
              <a:avLst/>
            </a:prstGeom>
          </p:spPr>
        </p:pic>
        <p:sp>
          <p:nvSpPr>
            <p:cNvPr id="329" name="object 329"/>
            <p:cNvSpPr/>
            <p:nvPr/>
          </p:nvSpPr>
          <p:spPr>
            <a:xfrm>
              <a:off x="16677168" y="9688793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30" h="387984">
                  <a:moveTo>
                    <a:pt x="231951" y="0"/>
                  </a:moveTo>
                  <a:lnTo>
                    <a:pt x="188392" y="0"/>
                  </a:lnTo>
                  <a:lnTo>
                    <a:pt x="185847" y="6900"/>
                  </a:lnTo>
                  <a:lnTo>
                    <a:pt x="181313" y="12617"/>
                  </a:lnTo>
                  <a:lnTo>
                    <a:pt x="141744" y="29224"/>
                  </a:lnTo>
                  <a:lnTo>
                    <a:pt x="126048" y="32595"/>
                  </a:lnTo>
                  <a:lnTo>
                    <a:pt x="122048" y="33496"/>
                  </a:lnTo>
                  <a:lnTo>
                    <a:pt x="118059" y="34585"/>
                  </a:lnTo>
                  <a:lnTo>
                    <a:pt x="103913" y="38030"/>
                  </a:lnTo>
                  <a:lnTo>
                    <a:pt x="99818" y="39297"/>
                  </a:lnTo>
                  <a:lnTo>
                    <a:pt x="94007" y="41841"/>
                  </a:lnTo>
                  <a:lnTo>
                    <a:pt x="90468" y="43297"/>
                  </a:lnTo>
                  <a:lnTo>
                    <a:pt x="82123" y="46564"/>
                  </a:lnTo>
                  <a:lnTo>
                    <a:pt x="78217" y="48375"/>
                  </a:lnTo>
                  <a:lnTo>
                    <a:pt x="36143" y="84809"/>
                  </a:lnTo>
                  <a:lnTo>
                    <a:pt x="16064" y="125240"/>
                  </a:lnTo>
                  <a:lnTo>
                    <a:pt x="4016" y="177921"/>
                  </a:lnTo>
                  <a:lnTo>
                    <a:pt x="0" y="242851"/>
                  </a:lnTo>
                  <a:lnTo>
                    <a:pt x="2383" y="280762"/>
                  </a:lnTo>
                  <a:lnTo>
                    <a:pt x="21442" y="339024"/>
                  </a:lnTo>
                  <a:lnTo>
                    <a:pt x="54413" y="371755"/>
                  </a:lnTo>
                  <a:lnTo>
                    <a:pt x="93344" y="385913"/>
                  </a:lnTo>
                  <a:lnTo>
                    <a:pt x="115975" y="387684"/>
                  </a:lnTo>
                  <a:lnTo>
                    <a:pt x="142177" y="385574"/>
                  </a:lnTo>
                  <a:lnTo>
                    <a:pt x="165794" y="379243"/>
                  </a:lnTo>
                  <a:lnTo>
                    <a:pt x="186826" y="368694"/>
                  </a:lnTo>
                  <a:lnTo>
                    <a:pt x="205271" y="353926"/>
                  </a:lnTo>
                  <a:lnTo>
                    <a:pt x="206180" y="352837"/>
                  </a:lnTo>
                  <a:lnTo>
                    <a:pt x="119786" y="352837"/>
                  </a:lnTo>
                  <a:lnTo>
                    <a:pt x="104029" y="351443"/>
                  </a:lnTo>
                  <a:lnTo>
                    <a:pt x="63704" y="330513"/>
                  </a:lnTo>
                  <a:lnTo>
                    <a:pt x="41754" y="287533"/>
                  </a:lnTo>
                  <a:lnTo>
                    <a:pt x="40291" y="268986"/>
                  </a:lnTo>
                  <a:lnTo>
                    <a:pt x="41738" y="250423"/>
                  </a:lnTo>
                  <a:lnTo>
                    <a:pt x="63432" y="207176"/>
                  </a:lnTo>
                  <a:lnTo>
                    <a:pt x="87415" y="191114"/>
                  </a:lnTo>
                  <a:lnTo>
                    <a:pt x="38658" y="191114"/>
                  </a:lnTo>
                  <a:lnTo>
                    <a:pt x="46874" y="145747"/>
                  </a:lnTo>
                  <a:lnTo>
                    <a:pt x="67312" y="106524"/>
                  </a:lnTo>
                  <a:lnTo>
                    <a:pt x="103808" y="76971"/>
                  </a:lnTo>
                  <a:lnTo>
                    <a:pt x="156079" y="61893"/>
                  </a:lnTo>
                  <a:lnTo>
                    <a:pt x="157900" y="61526"/>
                  </a:lnTo>
                  <a:lnTo>
                    <a:pt x="165544" y="59557"/>
                  </a:lnTo>
                  <a:lnTo>
                    <a:pt x="204486" y="40416"/>
                  </a:lnTo>
                  <a:lnTo>
                    <a:pt x="228424" y="9683"/>
                  </a:lnTo>
                  <a:lnTo>
                    <a:pt x="231951" y="0"/>
                  </a:lnTo>
                  <a:close/>
                </a:path>
                <a:path w="240030" h="387984">
                  <a:moveTo>
                    <a:pt x="206526" y="184580"/>
                  </a:moveTo>
                  <a:lnTo>
                    <a:pt x="119786" y="184580"/>
                  </a:lnTo>
                  <a:lnTo>
                    <a:pt x="135975" y="185995"/>
                  </a:lnTo>
                  <a:lnTo>
                    <a:pt x="135826" y="185995"/>
                  </a:lnTo>
                  <a:lnTo>
                    <a:pt x="176141" y="206915"/>
                  </a:lnTo>
                  <a:lnTo>
                    <a:pt x="197836" y="250201"/>
                  </a:lnTo>
                  <a:lnTo>
                    <a:pt x="199281" y="268986"/>
                  </a:lnTo>
                  <a:lnTo>
                    <a:pt x="197817" y="287533"/>
                  </a:lnTo>
                  <a:lnTo>
                    <a:pt x="175879" y="330513"/>
                  </a:lnTo>
                  <a:lnTo>
                    <a:pt x="135542" y="351443"/>
                  </a:lnTo>
                  <a:lnTo>
                    <a:pt x="119786" y="352837"/>
                  </a:lnTo>
                  <a:lnTo>
                    <a:pt x="206180" y="352837"/>
                  </a:lnTo>
                  <a:lnTo>
                    <a:pt x="220280" y="335960"/>
                  </a:lnTo>
                  <a:lnTo>
                    <a:pt x="231003" y="315814"/>
                  </a:lnTo>
                  <a:lnTo>
                    <a:pt x="237438" y="293490"/>
                  </a:lnTo>
                  <a:lnTo>
                    <a:pt x="239584" y="268986"/>
                  </a:lnTo>
                  <a:lnTo>
                    <a:pt x="237489" y="244688"/>
                  </a:lnTo>
                  <a:lnTo>
                    <a:pt x="231207" y="222431"/>
                  </a:lnTo>
                  <a:lnTo>
                    <a:pt x="220739" y="202214"/>
                  </a:lnTo>
                  <a:lnTo>
                    <a:pt x="206526" y="184580"/>
                  </a:lnTo>
                  <a:close/>
                </a:path>
                <a:path w="240030" h="387984">
                  <a:moveTo>
                    <a:pt x="121964" y="149744"/>
                  </a:moveTo>
                  <a:lnTo>
                    <a:pt x="95181" y="152329"/>
                  </a:lnTo>
                  <a:lnTo>
                    <a:pt x="72552" y="160086"/>
                  </a:lnTo>
                  <a:lnTo>
                    <a:pt x="54078" y="173015"/>
                  </a:lnTo>
                  <a:lnTo>
                    <a:pt x="39757" y="191114"/>
                  </a:lnTo>
                  <a:lnTo>
                    <a:pt x="87415" y="191114"/>
                  </a:lnTo>
                  <a:lnTo>
                    <a:pt x="89088" y="190236"/>
                  </a:lnTo>
                  <a:lnTo>
                    <a:pt x="103807" y="185995"/>
                  </a:lnTo>
                  <a:lnTo>
                    <a:pt x="119786" y="184580"/>
                  </a:lnTo>
                  <a:lnTo>
                    <a:pt x="206526" y="184580"/>
                  </a:lnTo>
                  <a:lnTo>
                    <a:pt x="206087" y="184036"/>
                  </a:lnTo>
                  <a:lnTo>
                    <a:pt x="188277" y="169034"/>
                  </a:lnTo>
                  <a:lnTo>
                    <a:pt x="168318" y="158318"/>
                  </a:lnTo>
                  <a:lnTo>
                    <a:pt x="146212" y="151887"/>
                  </a:lnTo>
                  <a:lnTo>
                    <a:pt x="121964" y="1497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0" name="object 330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16976655" y="9843972"/>
              <a:ext cx="231971" cy="225961"/>
            </a:xfrm>
            <a:prstGeom prst="rect">
              <a:avLst/>
            </a:prstGeom>
          </p:spPr>
        </p:pic>
        <p:pic>
          <p:nvPicPr>
            <p:cNvPr id="331" name="object 33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7268459" y="9838538"/>
              <a:ext cx="192748" cy="237940"/>
            </a:xfrm>
            <a:prstGeom prst="rect">
              <a:avLst/>
            </a:prstGeom>
          </p:spPr>
        </p:pic>
        <p:sp>
          <p:nvSpPr>
            <p:cNvPr id="332" name="object 332"/>
            <p:cNvSpPr/>
            <p:nvPr/>
          </p:nvSpPr>
          <p:spPr>
            <a:xfrm>
              <a:off x="17488420" y="9838531"/>
              <a:ext cx="448945" cy="359410"/>
            </a:xfrm>
            <a:custGeom>
              <a:avLst/>
              <a:gdLst/>
              <a:ahLst/>
              <a:cxnLst/>
              <a:rect l="l" t="t" r="r" b="b"/>
              <a:pathLst>
                <a:path w="448944" h="359409">
                  <a:moveTo>
                    <a:pt x="180771" y="5829"/>
                  </a:moveTo>
                  <a:lnTo>
                    <a:pt x="0" y="5829"/>
                  </a:lnTo>
                  <a:lnTo>
                    <a:pt x="0" y="41389"/>
                  </a:lnTo>
                  <a:lnTo>
                    <a:pt x="70789" y="41389"/>
                  </a:lnTo>
                  <a:lnTo>
                    <a:pt x="70789" y="231889"/>
                  </a:lnTo>
                  <a:lnTo>
                    <a:pt x="109994" y="231889"/>
                  </a:lnTo>
                  <a:lnTo>
                    <a:pt x="109994" y="41389"/>
                  </a:lnTo>
                  <a:lnTo>
                    <a:pt x="180771" y="41389"/>
                  </a:lnTo>
                  <a:lnTo>
                    <a:pt x="180771" y="5829"/>
                  </a:lnTo>
                  <a:close/>
                </a:path>
                <a:path w="448944" h="359409">
                  <a:moveTo>
                    <a:pt x="448703" y="119786"/>
                  </a:moveTo>
                  <a:lnTo>
                    <a:pt x="441286" y="74536"/>
                  </a:lnTo>
                  <a:lnTo>
                    <a:pt x="419023" y="35661"/>
                  </a:lnTo>
                  <a:lnTo>
                    <a:pt x="408419" y="25425"/>
                  </a:lnTo>
                  <a:lnTo>
                    <a:pt x="408419" y="119786"/>
                  </a:lnTo>
                  <a:lnTo>
                    <a:pt x="407187" y="136245"/>
                  </a:lnTo>
                  <a:lnTo>
                    <a:pt x="388277" y="178879"/>
                  </a:lnTo>
                  <a:lnTo>
                    <a:pt x="350697" y="201587"/>
                  </a:lnTo>
                  <a:lnTo>
                    <a:pt x="334899" y="203098"/>
                  </a:lnTo>
                  <a:lnTo>
                    <a:pt x="318820" y="201587"/>
                  </a:lnTo>
                  <a:lnTo>
                    <a:pt x="280187" y="178879"/>
                  </a:lnTo>
                  <a:lnTo>
                    <a:pt x="260604" y="136550"/>
                  </a:lnTo>
                  <a:lnTo>
                    <a:pt x="259219" y="119240"/>
                  </a:lnTo>
                  <a:lnTo>
                    <a:pt x="260629" y="101206"/>
                  </a:lnTo>
                  <a:lnTo>
                    <a:pt x="282092" y="57721"/>
                  </a:lnTo>
                  <a:lnTo>
                    <a:pt x="317715" y="37033"/>
                  </a:lnTo>
                  <a:lnTo>
                    <a:pt x="320065" y="36283"/>
                  </a:lnTo>
                  <a:lnTo>
                    <a:pt x="334365" y="34848"/>
                  </a:lnTo>
                  <a:lnTo>
                    <a:pt x="348615" y="36283"/>
                  </a:lnTo>
                  <a:lnTo>
                    <a:pt x="362000" y="40563"/>
                  </a:lnTo>
                  <a:lnTo>
                    <a:pt x="374484" y="47713"/>
                  </a:lnTo>
                  <a:lnTo>
                    <a:pt x="386092" y="57721"/>
                  </a:lnTo>
                  <a:lnTo>
                    <a:pt x="395859" y="70167"/>
                  </a:lnTo>
                  <a:lnTo>
                    <a:pt x="402767" y="84531"/>
                  </a:lnTo>
                  <a:lnTo>
                    <a:pt x="402844" y="84670"/>
                  </a:lnTo>
                  <a:lnTo>
                    <a:pt x="406946" y="100901"/>
                  </a:lnTo>
                  <a:lnTo>
                    <a:pt x="407022" y="101206"/>
                  </a:lnTo>
                  <a:lnTo>
                    <a:pt x="408381" y="119240"/>
                  </a:lnTo>
                  <a:lnTo>
                    <a:pt x="408419" y="119786"/>
                  </a:lnTo>
                  <a:lnTo>
                    <a:pt x="408419" y="25425"/>
                  </a:lnTo>
                  <a:lnTo>
                    <a:pt x="402882" y="20066"/>
                  </a:lnTo>
                  <a:lnTo>
                    <a:pt x="384111" y="8915"/>
                  </a:lnTo>
                  <a:lnTo>
                    <a:pt x="362991" y="2311"/>
                  </a:lnTo>
                  <a:lnTo>
                    <a:pt x="363639" y="2311"/>
                  </a:lnTo>
                  <a:lnTo>
                    <a:pt x="338721" y="0"/>
                  </a:lnTo>
                  <a:lnTo>
                    <a:pt x="316128" y="2311"/>
                  </a:lnTo>
                  <a:lnTo>
                    <a:pt x="295706" y="9258"/>
                  </a:lnTo>
                  <a:lnTo>
                    <a:pt x="277469" y="20828"/>
                  </a:lnTo>
                  <a:lnTo>
                    <a:pt x="261404" y="37033"/>
                  </a:lnTo>
                  <a:lnTo>
                    <a:pt x="261404" y="5448"/>
                  </a:lnTo>
                  <a:lnTo>
                    <a:pt x="222199" y="5448"/>
                  </a:lnTo>
                  <a:lnTo>
                    <a:pt x="222199" y="358813"/>
                  </a:lnTo>
                  <a:lnTo>
                    <a:pt x="261404" y="358813"/>
                  </a:lnTo>
                  <a:lnTo>
                    <a:pt x="261404" y="199834"/>
                  </a:lnTo>
                  <a:lnTo>
                    <a:pt x="277368" y="216509"/>
                  </a:lnTo>
                  <a:lnTo>
                    <a:pt x="295846" y="228422"/>
                  </a:lnTo>
                  <a:lnTo>
                    <a:pt x="316839" y="235559"/>
                  </a:lnTo>
                  <a:lnTo>
                    <a:pt x="340360" y="237947"/>
                  </a:lnTo>
                  <a:lnTo>
                    <a:pt x="363867" y="235788"/>
                  </a:lnTo>
                  <a:lnTo>
                    <a:pt x="403339" y="218503"/>
                  </a:lnTo>
                  <a:lnTo>
                    <a:pt x="432168" y="185178"/>
                  </a:lnTo>
                  <a:lnTo>
                    <a:pt x="446862" y="143395"/>
                  </a:lnTo>
                  <a:lnTo>
                    <a:pt x="448703" y="119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3" name="object 33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982824" y="9838538"/>
              <a:ext cx="216160" cy="237929"/>
            </a:xfrm>
            <a:prstGeom prst="rect">
              <a:avLst/>
            </a:prstGeom>
          </p:spPr>
        </p:pic>
        <p:pic>
          <p:nvPicPr>
            <p:cNvPr id="334" name="object 33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244805" y="9838538"/>
              <a:ext cx="216160" cy="237929"/>
            </a:xfrm>
            <a:prstGeom prst="rect">
              <a:avLst/>
            </a:prstGeom>
          </p:spPr>
        </p:pic>
        <p:sp>
          <p:nvSpPr>
            <p:cNvPr id="335" name="object 335"/>
            <p:cNvSpPr/>
            <p:nvPr/>
          </p:nvSpPr>
          <p:spPr>
            <a:xfrm>
              <a:off x="18496818" y="10016584"/>
              <a:ext cx="80645" cy="136525"/>
            </a:xfrm>
            <a:custGeom>
              <a:avLst/>
              <a:gdLst/>
              <a:ahLst/>
              <a:cxnLst/>
              <a:rect l="l" t="t" r="r" b="b"/>
              <a:pathLst>
                <a:path w="80644" h="136525">
                  <a:moveTo>
                    <a:pt x="44647" y="0"/>
                  </a:moveTo>
                  <a:lnTo>
                    <a:pt x="0" y="125776"/>
                  </a:lnTo>
                  <a:lnTo>
                    <a:pt x="25590" y="136121"/>
                  </a:lnTo>
                  <a:lnTo>
                    <a:pt x="80583" y="13067"/>
                  </a:lnTo>
                  <a:lnTo>
                    <a:pt x="446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6" name="object 33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161325" y="10497354"/>
              <a:ext cx="166612" cy="225961"/>
            </a:xfrm>
            <a:prstGeom prst="rect">
              <a:avLst/>
            </a:prstGeom>
          </p:spPr>
        </p:pic>
        <p:pic>
          <p:nvPicPr>
            <p:cNvPr id="337" name="object 337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1387821" y="10491918"/>
              <a:ext cx="216160" cy="237929"/>
            </a:xfrm>
            <a:prstGeom prst="rect">
              <a:avLst/>
            </a:prstGeom>
          </p:spPr>
        </p:pic>
        <p:sp>
          <p:nvSpPr>
            <p:cNvPr id="338" name="object 338"/>
            <p:cNvSpPr/>
            <p:nvPr/>
          </p:nvSpPr>
          <p:spPr>
            <a:xfrm>
              <a:off x="1637740" y="10479930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39" h="259715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9" name="object 339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2092365" y="10491918"/>
              <a:ext cx="216160" cy="237929"/>
            </a:xfrm>
            <a:prstGeom prst="rect">
              <a:avLst/>
            </a:prstGeom>
          </p:spPr>
        </p:pic>
        <p:sp>
          <p:nvSpPr>
            <p:cNvPr id="340" name="object 340"/>
            <p:cNvSpPr/>
            <p:nvPr/>
          </p:nvSpPr>
          <p:spPr>
            <a:xfrm>
              <a:off x="2368410" y="10497267"/>
              <a:ext cx="133985" cy="226060"/>
            </a:xfrm>
            <a:custGeom>
              <a:avLst/>
              <a:gdLst/>
              <a:ahLst/>
              <a:cxnLst/>
              <a:rect l="l" t="t" r="r" b="b"/>
              <a:pathLst>
                <a:path w="133985" h="226059">
                  <a:moveTo>
                    <a:pt x="133946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33946" y="35560"/>
                  </a:lnTo>
                  <a:lnTo>
                    <a:pt x="1339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1" name="object 341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2527409" y="10491913"/>
              <a:ext cx="239584" cy="237940"/>
            </a:xfrm>
            <a:prstGeom prst="rect">
              <a:avLst/>
            </a:prstGeom>
          </p:spPr>
        </p:pic>
        <p:pic>
          <p:nvPicPr>
            <p:cNvPr id="342" name="object 342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2939575" y="10491913"/>
              <a:ext cx="239584" cy="237940"/>
            </a:xfrm>
            <a:prstGeom prst="rect">
              <a:avLst/>
            </a:prstGeom>
          </p:spPr>
        </p:pic>
        <p:sp>
          <p:nvSpPr>
            <p:cNvPr id="343" name="object 343"/>
            <p:cNvSpPr/>
            <p:nvPr/>
          </p:nvSpPr>
          <p:spPr>
            <a:xfrm>
              <a:off x="3206343" y="10497737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4" name="object 344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3414346" y="10491915"/>
              <a:ext cx="192748" cy="237940"/>
            </a:xfrm>
            <a:prstGeom prst="rect">
              <a:avLst/>
            </a:prstGeom>
          </p:spPr>
        </p:pic>
        <p:sp>
          <p:nvSpPr>
            <p:cNvPr id="345" name="object 345"/>
            <p:cNvSpPr/>
            <p:nvPr/>
          </p:nvSpPr>
          <p:spPr>
            <a:xfrm>
              <a:off x="3634308" y="10497356"/>
              <a:ext cx="431800" cy="353695"/>
            </a:xfrm>
            <a:custGeom>
              <a:avLst/>
              <a:gdLst/>
              <a:ahLst/>
              <a:cxnLst/>
              <a:rect l="l" t="t" r="r" b="b"/>
              <a:pathLst>
                <a:path w="431800" h="353695">
                  <a:moveTo>
                    <a:pt x="241757" y="0"/>
                  </a:moveTo>
                  <a:lnTo>
                    <a:pt x="198196" y="0"/>
                  </a:lnTo>
                  <a:lnTo>
                    <a:pt x="124688" y="161721"/>
                  </a:lnTo>
                  <a:lnTo>
                    <a:pt x="44653" y="0"/>
                  </a:lnTo>
                  <a:lnTo>
                    <a:pt x="0" y="0"/>
                  </a:lnTo>
                  <a:lnTo>
                    <a:pt x="104000" y="204736"/>
                  </a:lnTo>
                  <a:lnTo>
                    <a:pt x="31038" y="353377"/>
                  </a:lnTo>
                  <a:lnTo>
                    <a:pt x="74599" y="353377"/>
                  </a:lnTo>
                  <a:lnTo>
                    <a:pt x="241757" y="0"/>
                  </a:lnTo>
                  <a:close/>
                </a:path>
                <a:path w="431800" h="353695">
                  <a:moveTo>
                    <a:pt x="431228" y="381"/>
                  </a:moveTo>
                  <a:lnTo>
                    <a:pt x="250456" y="381"/>
                  </a:lnTo>
                  <a:lnTo>
                    <a:pt x="250456" y="35941"/>
                  </a:lnTo>
                  <a:lnTo>
                    <a:pt x="321246" y="35941"/>
                  </a:lnTo>
                  <a:lnTo>
                    <a:pt x="321246" y="226441"/>
                  </a:lnTo>
                  <a:lnTo>
                    <a:pt x="360438" y="226441"/>
                  </a:lnTo>
                  <a:lnTo>
                    <a:pt x="360438" y="35941"/>
                  </a:lnTo>
                  <a:lnTo>
                    <a:pt x="431228" y="35941"/>
                  </a:lnTo>
                  <a:lnTo>
                    <a:pt x="431228" y="3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6" name="object 346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4092765" y="10491915"/>
              <a:ext cx="192748" cy="237940"/>
            </a:xfrm>
            <a:prstGeom prst="rect">
              <a:avLst/>
            </a:prstGeom>
          </p:spPr>
        </p:pic>
        <p:sp>
          <p:nvSpPr>
            <p:cNvPr id="347" name="object 347"/>
            <p:cNvSpPr/>
            <p:nvPr/>
          </p:nvSpPr>
          <p:spPr>
            <a:xfrm>
              <a:off x="4312729" y="10497737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8" name="object 348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534888" y="10497353"/>
              <a:ext cx="174235" cy="225961"/>
            </a:xfrm>
            <a:prstGeom prst="rect">
              <a:avLst/>
            </a:prstGeom>
          </p:spPr>
        </p:pic>
        <p:sp>
          <p:nvSpPr>
            <p:cNvPr id="349" name="object 349"/>
            <p:cNvSpPr/>
            <p:nvPr/>
          </p:nvSpPr>
          <p:spPr>
            <a:xfrm>
              <a:off x="4769006" y="10479930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0" name="object 350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022726" y="10491918"/>
              <a:ext cx="216160" cy="237929"/>
            </a:xfrm>
            <a:prstGeom prst="rect">
              <a:avLst/>
            </a:prstGeom>
          </p:spPr>
        </p:pic>
        <p:sp>
          <p:nvSpPr>
            <p:cNvPr id="351" name="object 351"/>
            <p:cNvSpPr/>
            <p:nvPr/>
          </p:nvSpPr>
          <p:spPr>
            <a:xfrm>
              <a:off x="423481" y="724197"/>
              <a:ext cx="19327495" cy="10005060"/>
            </a:xfrm>
            <a:custGeom>
              <a:avLst/>
              <a:gdLst/>
              <a:ahLst/>
              <a:cxnLst/>
              <a:rect l="l" t="t" r="r" b="b"/>
              <a:pathLst>
                <a:path w="19327495" h="10005060">
                  <a:moveTo>
                    <a:pt x="612902" y="688022"/>
                  </a:moveTo>
                  <a:lnTo>
                    <a:pt x="526364" y="592924"/>
                  </a:lnTo>
                  <a:lnTo>
                    <a:pt x="278168" y="704189"/>
                  </a:lnTo>
                  <a:lnTo>
                    <a:pt x="121259" y="514959"/>
                  </a:lnTo>
                  <a:lnTo>
                    <a:pt x="295287" y="325704"/>
                  </a:lnTo>
                  <a:lnTo>
                    <a:pt x="476440" y="402742"/>
                  </a:lnTo>
                  <a:lnTo>
                    <a:pt x="568210" y="260096"/>
                  </a:lnTo>
                  <a:lnTo>
                    <a:pt x="377063" y="164998"/>
                  </a:lnTo>
                  <a:lnTo>
                    <a:pt x="155486" y="164998"/>
                  </a:lnTo>
                  <a:lnTo>
                    <a:pt x="26162" y="307644"/>
                  </a:lnTo>
                  <a:lnTo>
                    <a:pt x="18173" y="382511"/>
                  </a:lnTo>
                  <a:lnTo>
                    <a:pt x="11633" y="448652"/>
                  </a:lnTo>
                  <a:lnTo>
                    <a:pt x="6540" y="506044"/>
                  </a:lnTo>
                  <a:lnTo>
                    <a:pt x="2908" y="554685"/>
                  </a:lnTo>
                  <a:lnTo>
                    <a:pt x="736" y="594588"/>
                  </a:lnTo>
                  <a:lnTo>
                    <a:pt x="0" y="625741"/>
                  </a:lnTo>
                  <a:lnTo>
                    <a:pt x="419" y="643470"/>
                  </a:lnTo>
                  <a:lnTo>
                    <a:pt x="1663" y="656285"/>
                  </a:lnTo>
                  <a:lnTo>
                    <a:pt x="3746" y="664159"/>
                  </a:lnTo>
                  <a:lnTo>
                    <a:pt x="6667" y="667105"/>
                  </a:lnTo>
                  <a:lnTo>
                    <a:pt x="139801" y="830668"/>
                  </a:lnTo>
                  <a:lnTo>
                    <a:pt x="420814" y="830668"/>
                  </a:lnTo>
                  <a:lnTo>
                    <a:pt x="612902" y="688022"/>
                  </a:lnTo>
                  <a:close/>
                </a:path>
                <a:path w="19327495" h="10005060">
                  <a:moveTo>
                    <a:pt x="1288097" y="466458"/>
                  </a:moveTo>
                  <a:lnTo>
                    <a:pt x="1260957" y="293852"/>
                  </a:lnTo>
                  <a:lnTo>
                    <a:pt x="1255280" y="257721"/>
                  </a:lnTo>
                  <a:lnTo>
                    <a:pt x="1145921" y="213334"/>
                  </a:lnTo>
                  <a:lnTo>
                    <a:pt x="1145921" y="587222"/>
                  </a:lnTo>
                  <a:lnTo>
                    <a:pt x="1032281" y="698957"/>
                  </a:lnTo>
                  <a:lnTo>
                    <a:pt x="853020" y="676617"/>
                  </a:lnTo>
                  <a:lnTo>
                    <a:pt x="788365" y="453136"/>
                  </a:lnTo>
                  <a:lnTo>
                    <a:pt x="902944" y="293852"/>
                  </a:lnTo>
                  <a:lnTo>
                    <a:pt x="1130236" y="349008"/>
                  </a:lnTo>
                  <a:lnTo>
                    <a:pt x="1145921" y="587222"/>
                  </a:lnTo>
                  <a:lnTo>
                    <a:pt x="1145921" y="213334"/>
                  </a:lnTo>
                  <a:lnTo>
                    <a:pt x="1063193" y="179743"/>
                  </a:lnTo>
                  <a:lnTo>
                    <a:pt x="775042" y="161671"/>
                  </a:lnTo>
                  <a:lnTo>
                    <a:pt x="649986" y="353758"/>
                  </a:lnTo>
                  <a:lnTo>
                    <a:pt x="649986" y="593877"/>
                  </a:lnTo>
                  <a:lnTo>
                    <a:pt x="758393" y="819264"/>
                  </a:lnTo>
                  <a:lnTo>
                    <a:pt x="1063193" y="833996"/>
                  </a:lnTo>
                  <a:lnTo>
                    <a:pt x="1271917" y="737946"/>
                  </a:lnTo>
                  <a:lnTo>
                    <a:pt x="1274241" y="698957"/>
                  </a:lnTo>
                  <a:lnTo>
                    <a:pt x="1288097" y="466458"/>
                  </a:lnTo>
                  <a:close/>
                </a:path>
                <a:path w="19327495" h="10005060">
                  <a:moveTo>
                    <a:pt x="1871040" y="678522"/>
                  </a:moveTo>
                  <a:lnTo>
                    <a:pt x="1799704" y="682802"/>
                  </a:lnTo>
                  <a:lnTo>
                    <a:pt x="1785924" y="175933"/>
                  </a:lnTo>
                  <a:lnTo>
                    <a:pt x="1661337" y="175933"/>
                  </a:lnTo>
                  <a:lnTo>
                    <a:pt x="1658023" y="698969"/>
                  </a:lnTo>
                  <a:lnTo>
                    <a:pt x="1472095" y="724166"/>
                  </a:lnTo>
                  <a:lnTo>
                    <a:pt x="1472095" y="175933"/>
                  </a:lnTo>
                  <a:lnTo>
                    <a:pt x="1329448" y="175933"/>
                  </a:lnTo>
                  <a:lnTo>
                    <a:pt x="1329448" y="841616"/>
                  </a:lnTo>
                  <a:lnTo>
                    <a:pt x="1710791" y="841616"/>
                  </a:lnTo>
                  <a:lnTo>
                    <a:pt x="1703666" y="982840"/>
                  </a:lnTo>
                  <a:lnTo>
                    <a:pt x="1861045" y="973328"/>
                  </a:lnTo>
                  <a:lnTo>
                    <a:pt x="1871040" y="678522"/>
                  </a:lnTo>
                  <a:close/>
                </a:path>
                <a:path w="19327495" h="10005060">
                  <a:moveTo>
                    <a:pt x="2456827" y="840181"/>
                  </a:moveTo>
                  <a:lnTo>
                    <a:pt x="2404516" y="164998"/>
                  </a:lnTo>
                  <a:lnTo>
                    <a:pt x="2214321" y="160235"/>
                  </a:lnTo>
                  <a:lnTo>
                    <a:pt x="2090712" y="545376"/>
                  </a:lnTo>
                  <a:lnTo>
                    <a:pt x="2046960" y="179260"/>
                  </a:lnTo>
                  <a:lnTo>
                    <a:pt x="1910016" y="160235"/>
                  </a:lnTo>
                  <a:lnTo>
                    <a:pt x="1946160" y="830668"/>
                  </a:lnTo>
                  <a:lnTo>
                    <a:pt x="2109724" y="835431"/>
                  </a:lnTo>
                  <a:lnTo>
                    <a:pt x="2243810" y="402742"/>
                  </a:lnTo>
                  <a:lnTo>
                    <a:pt x="2280907" y="830668"/>
                  </a:lnTo>
                  <a:lnTo>
                    <a:pt x="2456827" y="840181"/>
                  </a:lnTo>
                  <a:close/>
                </a:path>
                <a:path w="19327495" h="10005060">
                  <a:moveTo>
                    <a:pt x="3103956" y="830668"/>
                  </a:moveTo>
                  <a:lnTo>
                    <a:pt x="3049422" y="640473"/>
                  </a:lnTo>
                  <a:lnTo>
                    <a:pt x="3016148" y="524459"/>
                  </a:lnTo>
                  <a:lnTo>
                    <a:pt x="2940342" y="260096"/>
                  </a:lnTo>
                  <a:lnTo>
                    <a:pt x="2913761" y="167373"/>
                  </a:lnTo>
                  <a:lnTo>
                    <a:pt x="2866212" y="167119"/>
                  </a:lnTo>
                  <a:lnTo>
                    <a:pt x="2866212" y="524459"/>
                  </a:lnTo>
                  <a:lnTo>
                    <a:pt x="2676017" y="524459"/>
                  </a:lnTo>
                  <a:lnTo>
                    <a:pt x="2753042" y="260096"/>
                  </a:lnTo>
                  <a:lnTo>
                    <a:pt x="2866212" y="524459"/>
                  </a:lnTo>
                  <a:lnTo>
                    <a:pt x="2866212" y="167119"/>
                  </a:lnTo>
                  <a:lnTo>
                    <a:pt x="2649397" y="165950"/>
                  </a:lnTo>
                  <a:lnTo>
                    <a:pt x="2485821" y="830668"/>
                  </a:lnTo>
                  <a:lnTo>
                    <a:pt x="2628468" y="830668"/>
                  </a:lnTo>
                  <a:lnTo>
                    <a:pt x="2723565" y="640473"/>
                  </a:lnTo>
                  <a:lnTo>
                    <a:pt x="2818663" y="640473"/>
                  </a:lnTo>
                  <a:lnTo>
                    <a:pt x="2913761" y="830668"/>
                  </a:lnTo>
                  <a:lnTo>
                    <a:pt x="3103956" y="830668"/>
                  </a:lnTo>
                  <a:close/>
                </a:path>
                <a:path w="19327495" h="10005060">
                  <a:moveTo>
                    <a:pt x="3669779" y="179273"/>
                  </a:moveTo>
                  <a:lnTo>
                    <a:pt x="3270377" y="160235"/>
                  </a:lnTo>
                  <a:lnTo>
                    <a:pt x="3257054" y="592924"/>
                  </a:lnTo>
                  <a:lnTo>
                    <a:pt x="3218078" y="698017"/>
                  </a:lnTo>
                  <a:lnTo>
                    <a:pt x="3137243" y="716559"/>
                  </a:lnTo>
                  <a:lnTo>
                    <a:pt x="3146755" y="830668"/>
                  </a:lnTo>
                  <a:lnTo>
                    <a:pt x="3313176" y="798817"/>
                  </a:lnTo>
                  <a:lnTo>
                    <a:pt x="3370224" y="622414"/>
                  </a:lnTo>
                  <a:lnTo>
                    <a:pt x="3389249" y="283870"/>
                  </a:lnTo>
                  <a:lnTo>
                    <a:pt x="3549015" y="306222"/>
                  </a:lnTo>
                  <a:lnTo>
                    <a:pt x="3536658" y="830668"/>
                  </a:lnTo>
                  <a:lnTo>
                    <a:pt x="3669779" y="817359"/>
                  </a:lnTo>
                  <a:lnTo>
                    <a:pt x="3669779" y="179273"/>
                  </a:lnTo>
                  <a:close/>
                </a:path>
                <a:path w="19327495" h="10005060">
                  <a:moveTo>
                    <a:pt x="4236072" y="671855"/>
                  </a:moveTo>
                  <a:lnTo>
                    <a:pt x="4178058" y="545376"/>
                  </a:lnTo>
                  <a:lnTo>
                    <a:pt x="4140974" y="464540"/>
                  </a:lnTo>
                  <a:lnTo>
                    <a:pt x="4110075" y="462851"/>
                  </a:lnTo>
                  <a:lnTo>
                    <a:pt x="4110075" y="688022"/>
                  </a:lnTo>
                  <a:lnTo>
                    <a:pt x="3880408" y="735571"/>
                  </a:lnTo>
                  <a:lnTo>
                    <a:pt x="3898481" y="545376"/>
                  </a:lnTo>
                  <a:lnTo>
                    <a:pt x="4110075" y="688022"/>
                  </a:lnTo>
                  <a:lnTo>
                    <a:pt x="4110075" y="462851"/>
                  </a:lnTo>
                  <a:lnTo>
                    <a:pt x="3881844" y="450291"/>
                  </a:lnTo>
                  <a:lnTo>
                    <a:pt x="3898481" y="164998"/>
                  </a:lnTo>
                  <a:lnTo>
                    <a:pt x="3732060" y="155486"/>
                  </a:lnTo>
                  <a:lnTo>
                    <a:pt x="3720173" y="831138"/>
                  </a:lnTo>
                  <a:lnTo>
                    <a:pt x="4125760" y="844931"/>
                  </a:lnTo>
                  <a:lnTo>
                    <a:pt x="4195470" y="735571"/>
                  </a:lnTo>
                  <a:lnTo>
                    <a:pt x="4236072" y="671855"/>
                  </a:lnTo>
                  <a:close/>
                </a:path>
                <a:path w="19327495" h="10005060">
                  <a:moveTo>
                    <a:pt x="4927562" y="9970084"/>
                  </a:moveTo>
                  <a:lnTo>
                    <a:pt x="4924831" y="9963734"/>
                  </a:lnTo>
                  <a:lnTo>
                    <a:pt x="4913947" y="9952850"/>
                  </a:lnTo>
                  <a:lnTo>
                    <a:pt x="4907597" y="9950120"/>
                  </a:lnTo>
                  <a:lnTo>
                    <a:pt x="4893068" y="9950120"/>
                  </a:lnTo>
                  <a:lnTo>
                    <a:pt x="4886731" y="9952850"/>
                  </a:lnTo>
                  <a:lnTo>
                    <a:pt x="4875822" y="9963734"/>
                  </a:lnTo>
                  <a:lnTo>
                    <a:pt x="4873117" y="9970084"/>
                  </a:lnTo>
                  <a:lnTo>
                    <a:pt x="4873117" y="9984613"/>
                  </a:lnTo>
                  <a:lnTo>
                    <a:pt x="4875822" y="9990950"/>
                  </a:lnTo>
                  <a:lnTo>
                    <a:pt x="4881283" y="9996399"/>
                  </a:lnTo>
                  <a:lnTo>
                    <a:pt x="4886731" y="10001847"/>
                  </a:lnTo>
                  <a:lnTo>
                    <a:pt x="4893068" y="10004565"/>
                  </a:lnTo>
                  <a:lnTo>
                    <a:pt x="4907597" y="10004565"/>
                  </a:lnTo>
                  <a:lnTo>
                    <a:pt x="4913947" y="10001847"/>
                  </a:lnTo>
                  <a:lnTo>
                    <a:pt x="4924831" y="9990950"/>
                  </a:lnTo>
                  <a:lnTo>
                    <a:pt x="4927562" y="9984613"/>
                  </a:lnTo>
                  <a:lnTo>
                    <a:pt x="4927562" y="9970084"/>
                  </a:lnTo>
                  <a:close/>
                </a:path>
                <a:path w="19327495" h="10005060">
                  <a:moveTo>
                    <a:pt x="4951209" y="805002"/>
                  </a:moveTo>
                  <a:lnTo>
                    <a:pt x="4945253" y="709612"/>
                  </a:lnTo>
                  <a:lnTo>
                    <a:pt x="4939525" y="621868"/>
                  </a:lnTo>
                  <a:lnTo>
                    <a:pt x="4934051" y="541756"/>
                  </a:lnTo>
                  <a:lnTo>
                    <a:pt x="4928806" y="469265"/>
                  </a:lnTo>
                  <a:lnTo>
                    <a:pt x="4923790" y="404406"/>
                  </a:lnTo>
                  <a:lnTo>
                    <a:pt x="4919027" y="347179"/>
                  </a:lnTo>
                  <a:lnTo>
                    <a:pt x="4914481" y="297586"/>
                  </a:lnTo>
                  <a:lnTo>
                    <a:pt x="4910188" y="255612"/>
                  </a:lnTo>
                  <a:lnTo>
                    <a:pt x="4902301" y="194576"/>
                  </a:lnTo>
                  <a:lnTo>
                    <a:pt x="4892243" y="160235"/>
                  </a:lnTo>
                  <a:lnTo>
                    <a:pt x="4699660" y="160235"/>
                  </a:lnTo>
                  <a:lnTo>
                    <a:pt x="4730089" y="493077"/>
                  </a:lnTo>
                  <a:lnTo>
                    <a:pt x="4444809" y="507339"/>
                  </a:lnTo>
                  <a:lnTo>
                    <a:pt x="4416285" y="174498"/>
                  </a:lnTo>
                  <a:lnTo>
                    <a:pt x="4292651" y="174498"/>
                  </a:lnTo>
                  <a:lnTo>
                    <a:pt x="4318330" y="840181"/>
                  </a:lnTo>
                  <a:lnTo>
                    <a:pt x="4458601" y="819264"/>
                  </a:lnTo>
                  <a:lnTo>
                    <a:pt x="4444809" y="602437"/>
                  </a:lnTo>
                  <a:lnTo>
                    <a:pt x="4749597" y="588175"/>
                  </a:lnTo>
                  <a:lnTo>
                    <a:pt x="4777638" y="811174"/>
                  </a:lnTo>
                  <a:lnTo>
                    <a:pt x="4951209" y="805002"/>
                  </a:lnTo>
                  <a:close/>
                </a:path>
                <a:path w="19327495" h="10005060">
                  <a:moveTo>
                    <a:pt x="5521782" y="657593"/>
                  </a:moveTo>
                  <a:lnTo>
                    <a:pt x="5463768" y="531126"/>
                  </a:lnTo>
                  <a:lnTo>
                    <a:pt x="5426684" y="450291"/>
                  </a:lnTo>
                  <a:lnTo>
                    <a:pt x="5395785" y="448602"/>
                  </a:lnTo>
                  <a:lnTo>
                    <a:pt x="5395785" y="673760"/>
                  </a:lnTo>
                  <a:lnTo>
                    <a:pt x="5166118" y="721309"/>
                  </a:lnTo>
                  <a:lnTo>
                    <a:pt x="5184191" y="531126"/>
                  </a:lnTo>
                  <a:lnTo>
                    <a:pt x="5395785" y="673760"/>
                  </a:lnTo>
                  <a:lnTo>
                    <a:pt x="5395785" y="448602"/>
                  </a:lnTo>
                  <a:lnTo>
                    <a:pt x="5167554" y="436029"/>
                  </a:lnTo>
                  <a:lnTo>
                    <a:pt x="5184191" y="164998"/>
                  </a:lnTo>
                  <a:lnTo>
                    <a:pt x="5017770" y="155486"/>
                  </a:lnTo>
                  <a:lnTo>
                    <a:pt x="5005883" y="816876"/>
                  </a:lnTo>
                  <a:lnTo>
                    <a:pt x="5411470" y="830668"/>
                  </a:lnTo>
                  <a:lnTo>
                    <a:pt x="5481180" y="721309"/>
                  </a:lnTo>
                  <a:lnTo>
                    <a:pt x="5521782" y="657593"/>
                  </a:lnTo>
                  <a:close/>
                </a:path>
                <a:path w="19327495" h="10005060">
                  <a:moveTo>
                    <a:pt x="5808027" y="164998"/>
                  </a:moveTo>
                  <a:lnTo>
                    <a:pt x="5627344" y="164998"/>
                  </a:lnTo>
                  <a:lnTo>
                    <a:pt x="5565533" y="835431"/>
                  </a:lnTo>
                  <a:lnTo>
                    <a:pt x="5752871" y="835431"/>
                  </a:lnTo>
                  <a:lnTo>
                    <a:pt x="5808027" y="164998"/>
                  </a:lnTo>
                  <a:close/>
                </a:path>
                <a:path w="19327495" h="10005060">
                  <a:moveTo>
                    <a:pt x="6309182" y="117449"/>
                  </a:moveTo>
                  <a:lnTo>
                    <a:pt x="5881255" y="164998"/>
                  </a:lnTo>
                  <a:lnTo>
                    <a:pt x="5881255" y="830668"/>
                  </a:lnTo>
                  <a:lnTo>
                    <a:pt x="6309182" y="805002"/>
                  </a:lnTo>
                  <a:lnTo>
                    <a:pt x="6309182" y="667105"/>
                  </a:lnTo>
                  <a:lnTo>
                    <a:pt x="6023902" y="674712"/>
                  </a:lnTo>
                  <a:lnTo>
                    <a:pt x="6023902" y="545376"/>
                  </a:lnTo>
                  <a:lnTo>
                    <a:pt x="6309182" y="525411"/>
                  </a:lnTo>
                  <a:lnTo>
                    <a:pt x="6309182" y="402742"/>
                  </a:lnTo>
                  <a:lnTo>
                    <a:pt x="5993473" y="402742"/>
                  </a:lnTo>
                  <a:lnTo>
                    <a:pt x="6001067" y="307644"/>
                  </a:lnTo>
                  <a:lnTo>
                    <a:pt x="6309182" y="260096"/>
                  </a:lnTo>
                  <a:lnTo>
                    <a:pt x="6309182" y="117449"/>
                  </a:lnTo>
                  <a:close/>
                </a:path>
                <a:path w="19327495" h="10005060">
                  <a:moveTo>
                    <a:pt x="7169353" y="164998"/>
                  </a:moveTo>
                  <a:lnTo>
                    <a:pt x="6608280" y="164998"/>
                  </a:lnTo>
                  <a:lnTo>
                    <a:pt x="6608280" y="322859"/>
                  </a:lnTo>
                  <a:lnTo>
                    <a:pt x="6793712" y="335216"/>
                  </a:lnTo>
                  <a:lnTo>
                    <a:pt x="6773265" y="830668"/>
                  </a:lnTo>
                  <a:lnTo>
                    <a:pt x="7053808" y="830668"/>
                  </a:lnTo>
                  <a:lnTo>
                    <a:pt x="6983908" y="355193"/>
                  </a:lnTo>
                  <a:lnTo>
                    <a:pt x="7169353" y="325704"/>
                  </a:lnTo>
                  <a:lnTo>
                    <a:pt x="7169353" y="164998"/>
                  </a:lnTo>
                  <a:close/>
                </a:path>
                <a:path w="19327495" h="10005060">
                  <a:moveTo>
                    <a:pt x="7654811" y="117449"/>
                  </a:moveTo>
                  <a:lnTo>
                    <a:pt x="7226871" y="164998"/>
                  </a:lnTo>
                  <a:lnTo>
                    <a:pt x="7226871" y="830668"/>
                  </a:lnTo>
                  <a:lnTo>
                    <a:pt x="7654811" y="805002"/>
                  </a:lnTo>
                  <a:lnTo>
                    <a:pt x="7654811" y="667105"/>
                  </a:lnTo>
                  <a:lnTo>
                    <a:pt x="7369518" y="674712"/>
                  </a:lnTo>
                  <a:lnTo>
                    <a:pt x="7369518" y="545376"/>
                  </a:lnTo>
                  <a:lnTo>
                    <a:pt x="7654811" y="525411"/>
                  </a:lnTo>
                  <a:lnTo>
                    <a:pt x="7654811" y="402742"/>
                  </a:lnTo>
                  <a:lnTo>
                    <a:pt x="7339089" y="402742"/>
                  </a:lnTo>
                  <a:lnTo>
                    <a:pt x="7346696" y="307644"/>
                  </a:lnTo>
                  <a:lnTo>
                    <a:pt x="7654811" y="260096"/>
                  </a:lnTo>
                  <a:lnTo>
                    <a:pt x="7654811" y="117449"/>
                  </a:lnTo>
                  <a:close/>
                </a:path>
                <a:path w="19327495" h="10005060">
                  <a:moveTo>
                    <a:pt x="8468360" y="164998"/>
                  </a:moveTo>
                  <a:lnTo>
                    <a:pt x="8278165" y="164998"/>
                  </a:lnTo>
                  <a:lnTo>
                    <a:pt x="8087969" y="450291"/>
                  </a:lnTo>
                  <a:lnTo>
                    <a:pt x="7945323" y="164998"/>
                  </a:lnTo>
                  <a:lnTo>
                    <a:pt x="7780807" y="164998"/>
                  </a:lnTo>
                  <a:lnTo>
                    <a:pt x="7707579" y="830668"/>
                  </a:lnTo>
                  <a:lnTo>
                    <a:pt x="7850225" y="830668"/>
                  </a:lnTo>
                  <a:lnTo>
                    <a:pt x="7923936" y="497827"/>
                  </a:lnTo>
                  <a:lnTo>
                    <a:pt x="8071320" y="702767"/>
                  </a:lnTo>
                  <a:lnTo>
                    <a:pt x="8230616" y="514959"/>
                  </a:lnTo>
                  <a:lnTo>
                    <a:pt x="8209229" y="830668"/>
                  </a:lnTo>
                  <a:lnTo>
                    <a:pt x="8454098" y="830668"/>
                  </a:lnTo>
                  <a:lnTo>
                    <a:pt x="8468360" y="164998"/>
                  </a:lnTo>
                  <a:close/>
                </a:path>
                <a:path w="19327495" h="10005060">
                  <a:moveTo>
                    <a:pt x="9041308" y="657593"/>
                  </a:moveTo>
                  <a:lnTo>
                    <a:pt x="8983294" y="531126"/>
                  </a:lnTo>
                  <a:lnTo>
                    <a:pt x="8946210" y="450291"/>
                  </a:lnTo>
                  <a:lnTo>
                    <a:pt x="8915311" y="448602"/>
                  </a:lnTo>
                  <a:lnTo>
                    <a:pt x="8915311" y="673760"/>
                  </a:lnTo>
                  <a:lnTo>
                    <a:pt x="8685644" y="721309"/>
                  </a:lnTo>
                  <a:lnTo>
                    <a:pt x="8703716" y="531126"/>
                  </a:lnTo>
                  <a:lnTo>
                    <a:pt x="8915311" y="673760"/>
                  </a:lnTo>
                  <a:lnTo>
                    <a:pt x="8915311" y="448602"/>
                  </a:lnTo>
                  <a:lnTo>
                    <a:pt x="8687079" y="436029"/>
                  </a:lnTo>
                  <a:lnTo>
                    <a:pt x="8703716" y="164998"/>
                  </a:lnTo>
                  <a:lnTo>
                    <a:pt x="8537296" y="155486"/>
                  </a:lnTo>
                  <a:lnTo>
                    <a:pt x="8525408" y="816876"/>
                  </a:lnTo>
                  <a:lnTo>
                    <a:pt x="8931008" y="830668"/>
                  </a:lnTo>
                  <a:lnTo>
                    <a:pt x="9000706" y="721309"/>
                  </a:lnTo>
                  <a:lnTo>
                    <a:pt x="9041308" y="657593"/>
                  </a:lnTo>
                  <a:close/>
                </a:path>
                <a:path w="19327495" h="10005060">
                  <a:moveTo>
                    <a:pt x="9327553" y="164998"/>
                  </a:moveTo>
                  <a:lnTo>
                    <a:pt x="9146870" y="164998"/>
                  </a:lnTo>
                  <a:lnTo>
                    <a:pt x="9085059" y="835431"/>
                  </a:lnTo>
                  <a:lnTo>
                    <a:pt x="9272397" y="835431"/>
                  </a:lnTo>
                  <a:lnTo>
                    <a:pt x="9327553" y="164998"/>
                  </a:lnTo>
                  <a:close/>
                </a:path>
                <a:path w="19327495" h="10005060">
                  <a:moveTo>
                    <a:pt x="10252900" y="688022"/>
                  </a:moveTo>
                  <a:lnTo>
                    <a:pt x="10166363" y="592924"/>
                  </a:lnTo>
                  <a:lnTo>
                    <a:pt x="9918154" y="704189"/>
                  </a:lnTo>
                  <a:lnTo>
                    <a:pt x="9761245" y="514959"/>
                  </a:lnTo>
                  <a:lnTo>
                    <a:pt x="9935273" y="325704"/>
                  </a:lnTo>
                  <a:lnTo>
                    <a:pt x="10116426" y="402742"/>
                  </a:lnTo>
                  <a:lnTo>
                    <a:pt x="10208196" y="260096"/>
                  </a:lnTo>
                  <a:lnTo>
                    <a:pt x="10017049" y="164998"/>
                  </a:lnTo>
                  <a:lnTo>
                    <a:pt x="9795485" y="164998"/>
                  </a:lnTo>
                  <a:lnTo>
                    <a:pt x="9666148" y="307644"/>
                  </a:lnTo>
                  <a:lnTo>
                    <a:pt x="9658159" y="382511"/>
                  </a:lnTo>
                  <a:lnTo>
                    <a:pt x="9651619" y="448652"/>
                  </a:lnTo>
                  <a:lnTo>
                    <a:pt x="9646539" y="506044"/>
                  </a:lnTo>
                  <a:lnTo>
                    <a:pt x="9642907" y="554685"/>
                  </a:lnTo>
                  <a:lnTo>
                    <a:pt x="9640722" y="594588"/>
                  </a:lnTo>
                  <a:lnTo>
                    <a:pt x="9639998" y="625741"/>
                  </a:lnTo>
                  <a:lnTo>
                    <a:pt x="9640405" y="643470"/>
                  </a:lnTo>
                  <a:lnTo>
                    <a:pt x="9641662" y="656285"/>
                  </a:lnTo>
                  <a:lnTo>
                    <a:pt x="9643732" y="664159"/>
                  </a:lnTo>
                  <a:lnTo>
                    <a:pt x="9646653" y="667105"/>
                  </a:lnTo>
                  <a:lnTo>
                    <a:pt x="9779787" y="830668"/>
                  </a:lnTo>
                  <a:lnTo>
                    <a:pt x="10060800" y="830668"/>
                  </a:lnTo>
                  <a:lnTo>
                    <a:pt x="10252900" y="688022"/>
                  </a:lnTo>
                  <a:close/>
                </a:path>
                <a:path w="19327495" h="10005060">
                  <a:moveTo>
                    <a:pt x="10859033" y="164998"/>
                  </a:moveTo>
                  <a:lnTo>
                    <a:pt x="10297960" y="164998"/>
                  </a:lnTo>
                  <a:lnTo>
                    <a:pt x="10297960" y="322859"/>
                  </a:lnTo>
                  <a:lnTo>
                    <a:pt x="10483405" y="335216"/>
                  </a:lnTo>
                  <a:lnTo>
                    <a:pt x="10462958" y="830668"/>
                  </a:lnTo>
                  <a:lnTo>
                    <a:pt x="10743502" y="830668"/>
                  </a:lnTo>
                  <a:lnTo>
                    <a:pt x="10673601" y="355193"/>
                  </a:lnTo>
                  <a:lnTo>
                    <a:pt x="10859033" y="325704"/>
                  </a:lnTo>
                  <a:lnTo>
                    <a:pt x="10859033" y="164998"/>
                  </a:lnTo>
                  <a:close/>
                </a:path>
                <a:path w="19327495" h="10005060">
                  <a:moveTo>
                    <a:pt x="11510963" y="830668"/>
                  </a:moveTo>
                  <a:lnTo>
                    <a:pt x="11456429" y="640473"/>
                  </a:lnTo>
                  <a:lnTo>
                    <a:pt x="11423167" y="524459"/>
                  </a:lnTo>
                  <a:lnTo>
                    <a:pt x="11347361" y="260096"/>
                  </a:lnTo>
                  <a:lnTo>
                    <a:pt x="11320767" y="167373"/>
                  </a:lnTo>
                  <a:lnTo>
                    <a:pt x="11273219" y="167119"/>
                  </a:lnTo>
                  <a:lnTo>
                    <a:pt x="11273219" y="524459"/>
                  </a:lnTo>
                  <a:lnTo>
                    <a:pt x="11083036" y="524459"/>
                  </a:lnTo>
                  <a:lnTo>
                    <a:pt x="11160049" y="260096"/>
                  </a:lnTo>
                  <a:lnTo>
                    <a:pt x="11273219" y="524459"/>
                  </a:lnTo>
                  <a:lnTo>
                    <a:pt x="11273219" y="167119"/>
                  </a:lnTo>
                  <a:lnTo>
                    <a:pt x="11056404" y="165950"/>
                  </a:lnTo>
                  <a:lnTo>
                    <a:pt x="10892841" y="830668"/>
                  </a:lnTo>
                  <a:lnTo>
                    <a:pt x="11035487" y="830668"/>
                  </a:lnTo>
                  <a:lnTo>
                    <a:pt x="11130585" y="640473"/>
                  </a:lnTo>
                  <a:lnTo>
                    <a:pt x="11225670" y="640473"/>
                  </a:lnTo>
                  <a:lnTo>
                    <a:pt x="11320767" y="830668"/>
                  </a:lnTo>
                  <a:lnTo>
                    <a:pt x="11510963" y="830668"/>
                  </a:lnTo>
                  <a:close/>
                </a:path>
                <a:path w="19327495" h="10005060">
                  <a:moveTo>
                    <a:pt x="12076748" y="179273"/>
                  </a:moveTo>
                  <a:lnTo>
                    <a:pt x="11677345" y="160235"/>
                  </a:lnTo>
                  <a:lnTo>
                    <a:pt x="11664023" y="592924"/>
                  </a:lnTo>
                  <a:lnTo>
                    <a:pt x="11625047" y="698017"/>
                  </a:lnTo>
                  <a:lnTo>
                    <a:pt x="11544211" y="716559"/>
                  </a:lnTo>
                  <a:lnTo>
                    <a:pt x="11553723" y="830668"/>
                  </a:lnTo>
                  <a:lnTo>
                    <a:pt x="11720144" y="798817"/>
                  </a:lnTo>
                  <a:lnTo>
                    <a:pt x="11777193" y="622414"/>
                  </a:lnTo>
                  <a:lnTo>
                    <a:pt x="11796217" y="283870"/>
                  </a:lnTo>
                  <a:lnTo>
                    <a:pt x="11955983" y="306222"/>
                  </a:lnTo>
                  <a:lnTo>
                    <a:pt x="11943626" y="830668"/>
                  </a:lnTo>
                  <a:lnTo>
                    <a:pt x="12076748" y="817359"/>
                  </a:lnTo>
                  <a:lnTo>
                    <a:pt x="12076748" y="179273"/>
                  </a:lnTo>
                  <a:close/>
                </a:path>
                <a:path w="19327495" h="10005060">
                  <a:moveTo>
                    <a:pt x="12662091" y="840181"/>
                  </a:moveTo>
                  <a:lnTo>
                    <a:pt x="12609779" y="164998"/>
                  </a:lnTo>
                  <a:lnTo>
                    <a:pt x="12419584" y="160235"/>
                  </a:lnTo>
                  <a:lnTo>
                    <a:pt x="12295962" y="545376"/>
                  </a:lnTo>
                  <a:lnTo>
                    <a:pt x="12252223" y="179260"/>
                  </a:lnTo>
                  <a:lnTo>
                    <a:pt x="12115279" y="160235"/>
                  </a:lnTo>
                  <a:lnTo>
                    <a:pt x="12151424" y="830668"/>
                  </a:lnTo>
                  <a:lnTo>
                    <a:pt x="12314987" y="835431"/>
                  </a:lnTo>
                  <a:lnTo>
                    <a:pt x="12449073" y="402742"/>
                  </a:lnTo>
                  <a:lnTo>
                    <a:pt x="12486157" y="830668"/>
                  </a:lnTo>
                  <a:lnTo>
                    <a:pt x="12662091" y="840181"/>
                  </a:lnTo>
                  <a:close/>
                </a:path>
                <a:path w="19327495" h="10005060">
                  <a:moveTo>
                    <a:pt x="13384352" y="388480"/>
                  </a:moveTo>
                  <a:lnTo>
                    <a:pt x="13334899" y="198285"/>
                  </a:lnTo>
                  <a:lnTo>
                    <a:pt x="13160870" y="126949"/>
                  </a:lnTo>
                  <a:lnTo>
                    <a:pt x="12986360" y="198285"/>
                  </a:lnTo>
                  <a:lnTo>
                    <a:pt x="12938824" y="307644"/>
                  </a:lnTo>
                  <a:lnTo>
                    <a:pt x="13019659" y="355193"/>
                  </a:lnTo>
                  <a:lnTo>
                    <a:pt x="13140906" y="293382"/>
                  </a:lnTo>
                  <a:lnTo>
                    <a:pt x="13195580" y="365175"/>
                  </a:lnTo>
                  <a:lnTo>
                    <a:pt x="13067208" y="426516"/>
                  </a:lnTo>
                  <a:lnTo>
                    <a:pt x="13067678" y="513524"/>
                  </a:lnTo>
                  <a:lnTo>
                    <a:pt x="13195580" y="554888"/>
                  </a:lnTo>
                  <a:lnTo>
                    <a:pt x="13133769" y="659498"/>
                  </a:lnTo>
                  <a:lnTo>
                    <a:pt x="12981623" y="609574"/>
                  </a:lnTo>
                  <a:lnTo>
                    <a:pt x="12934074" y="783120"/>
                  </a:lnTo>
                  <a:lnTo>
                    <a:pt x="13270725" y="841133"/>
                  </a:lnTo>
                  <a:lnTo>
                    <a:pt x="13376275" y="592924"/>
                  </a:lnTo>
                  <a:lnTo>
                    <a:pt x="13223177" y="464540"/>
                  </a:lnTo>
                  <a:lnTo>
                    <a:pt x="13384352" y="388480"/>
                  </a:lnTo>
                  <a:close/>
                </a:path>
                <a:path w="19327495" h="10005060">
                  <a:moveTo>
                    <a:pt x="14059040" y="466458"/>
                  </a:moveTo>
                  <a:lnTo>
                    <a:pt x="14031900" y="293852"/>
                  </a:lnTo>
                  <a:lnTo>
                    <a:pt x="14026223" y="257721"/>
                  </a:lnTo>
                  <a:lnTo>
                    <a:pt x="13916863" y="213334"/>
                  </a:lnTo>
                  <a:lnTo>
                    <a:pt x="13916863" y="587222"/>
                  </a:lnTo>
                  <a:lnTo>
                    <a:pt x="13803224" y="698957"/>
                  </a:lnTo>
                  <a:lnTo>
                    <a:pt x="13623963" y="676617"/>
                  </a:lnTo>
                  <a:lnTo>
                    <a:pt x="13559308" y="453136"/>
                  </a:lnTo>
                  <a:lnTo>
                    <a:pt x="13673887" y="293852"/>
                  </a:lnTo>
                  <a:lnTo>
                    <a:pt x="13901179" y="349008"/>
                  </a:lnTo>
                  <a:lnTo>
                    <a:pt x="13916863" y="587222"/>
                  </a:lnTo>
                  <a:lnTo>
                    <a:pt x="13916863" y="213334"/>
                  </a:lnTo>
                  <a:lnTo>
                    <a:pt x="13834136" y="179743"/>
                  </a:lnTo>
                  <a:lnTo>
                    <a:pt x="13545985" y="161671"/>
                  </a:lnTo>
                  <a:lnTo>
                    <a:pt x="13420928" y="353758"/>
                  </a:lnTo>
                  <a:lnTo>
                    <a:pt x="13420928" y="593877"/>
                  </a:lnTo>
                  <a:lnTo>
                    <a:pt x="13529336" y="819264"/>
                  </a:lnTo>
                  <a:lnTo>
                    <a:pt x="13834136" y="833996"/>
                  </a:lnTo>
                  <a:lnTo>
                    <a:pt x="14042860" y="737946"/>
                  </a:lnTo>
                  <a:lnTo>
                    <a:pt x="14045184" y="698957"/>
                  </a:lnTo>
                  <a:lnTo>
                    <a:pt x="14059040" y="466458"/>
                  </a:lnTo>
                  <a:close/>
                </a:path>
                <a:path w="19327495" h="10005060">
                  <a:moveTo>
                    <a:pt x="14767611" y="805002"/>
                  </a:moveTo>
                  <a:lnTo>
                    <a:pt x="14761655" y="709612"/>
                  </a:lnTo>
                  <a:lnTo>
                    <a:pt x="14755940" y="621868"/>
                  </a:lnTo>
                  <a:lnTo>
                    <a:pt x="14750453" y="541756"/>
                  </a:lnTo>
                  <a:lnTo>
                    <a:pt x="14745208" y="469265"/>
                  </a:lnTo>
                  <a:lnTo>
                    <a:pt x="14740192" y="404406"/>
                  </a:lnTo>
                  <a:lnTo>
                    <a:pt x="14735429" y="347179"/>
                  </a:lnTo>
                  <a:lnTo>
                    <a:pt x="14730883" y="297586"/>
                  </a:lnTo>
                  <a:lnTo>
                    <a:pt x="14726590" y="255612"/>
                  </a:lnTo>
                  <a:lnTo>
                    <a:pt x="14718703" y="194576"/>
                  </a:lnTo>
                  <a:lnTo>
                    <a:pt x="14708645" y="160235"/>
                  </a:lnTo>
                  <a:lnTo>
                    <a:pt x="14516062" y="160235"/>
                  </a:lnTo>
                  <a:lnTo>
                    <a:pt x="14546491" y="493077"/>
                  </a:lnTo>
                  <a:lnTo>
                    <a:pt x="14261211" y="507339"/>
                  </a:lnTo>
                  <a:lnTo>
                    <a:pt x="14232687" y="174498"/>
                  </a:lnTo>
                  <a:lnTo>
                    <a:pt x="14109052" y="174498"/>
                  </a:lnTo>
                  <a:lnTo>
                    <a:pt x="14134732" y="840181"/>
                  </a:lnTo>
                  <a:lnTo>
                    <a:pt x="14275003" y="819264"/>
                  </a:lnTo>
                  <a:lnTo>
                    <a:pt x="14261211" y="602437"/>
                  </a:lnTo>
                  <a:lnTo>
                    <a:pt x="14565998" y="588175"/>
                  </a:lnTo>
                  <a:lnTo>
                    <a:pt x="14594040" y="811174"/>
                  </a:lnTo>
                  <a:lnTo>
                    <a:pt x="14767611" y="805002"/>
                  </a:lnTo>
                  <a:close/>
                </a:path>
                <a:path w="19327495" h="10005060">
                  <a:moveTo>
                    <a:pt x="15449880" y="466458"/>
                  </a:moveTo>
                  <a:lnTo>
                    <a:pt x="15422753" y="293852"/>
                  </a:lnTo>
                  <a:lnTo>
                    <a:pt x="15417064" y="257721"/>
                  </a:lnTo>
                  <a:lnTo>
                    <a:pt x="15307704" y="213334"/>
                  </a:lnTo>
                  <a:lnTo>
                    <a:pt x="15307704" y="587222"/>
                  </a:lnTo>
                  <a:lnTo>
                    <a:pt x="15194064" y="698957"/>
                  </a:lnTo>
                  <a:lnTo>
                    <a:pt x="15014804" y="676617"/>
                  </a:lnTo>
                  <a:lnTo>
                    <a:pt x="14950148" y="453136"/>
                  </a:lnTo>
                  <a:lnTo>
                    <a:pt x="15064728" y="293852"/>
                  </a:lnTo>
                  <a:lnTo>
                    <a:pt x="15292019" y="349008"/>
                  </a:lnTo>
                  <a:lnTo>
                    <a:pt x="15307704" y="587222"/>
                  </a:lnTo>
                  <a:lnTo>
                    <a:pt x="15307704" y="213334"/>
                  </a:lnTo>
                  <a:lnTo>
                    <a:pt x="15224976" y="179743"/>
                  </a:lnTo>
                  <a:lnTo>
                    <a:pt x="14936826" y="161671"/>
                  </a:lnTo>
                  <a:lnTo>
                    <a:pt x="14811782" y="353758"/>
                  </a:lnTo>
                  <a:lnTo>
                    <a:pt x="14811782" y="593877"/>
                  </a:lnTo>
                  <a:lnTo>
                    <a:pt x="14920176" y="819264"/>
                  </a:lnTo>
                  <a:lnTo>
                    <a:pt x="15224976" y="833996"/>
                  </a:lnTo>
                  <a:lnTo>
                    <a:pt x="15433701" y="737946"/>
                  </a:lnTo>
                  <a:lnTo>
                    <a:pt x="15436025" y="698957"/>
                  </a:lnTo>
                  <a:lnTo>
                    <a:pt x="15449880" y="466458"/>
                  </a:lnTo>
                  <a:close/>
                </a:path>
                <a:path w="19327495" h="10005060">
                  <a:moveTo>
                    <a:pt x="15846857" y="0"/>
                  </a:moveTo>
                  <a:lnTo>
                    <a:pt x="15755557" y="3327"/>
                  </a:lnTo>
                  <a:lnTo>
                    <a:pt x="15751759" y="38989"/>
                  </a:lnTo>
                  <a:lnTo>
                    <a:pt x="15681389" y="65138"/>
                  </a:lnTo>
                  <a:lnTo>
                    <a:pt x="15614815" y="44691"/>
                  </a:lnTo>
                  <a:lnTo>
                    <a:pt x="15609113" y="3327"/>
                  </a:lnTo>
                  <a:lnTo>
                    <a:pt x="15514015" y="4749"/>
                  </a:lnTo>
                  <a:lnTo>
                    <a:pt x="15561564" y="102704"/>
                  </a:lnTo>
                  <a:lnTo>
                    <a:pt x="15675674" y="126949"/>
                  </a:lnTo>
                  <a:lnTo>
                    <a:pt x="15784094" y="104127"/>
                  </a:lnTo>
                  <a:lnTo>
                    <a:pt x="15807589" y="65138"/>
                  </a:lnTo>
                  <a:lnTo>
                    <a:pt x="15846857" y="0"/>
                  </a:lnTo>
                  <a:close/>
                </a:path>
                <a:path w="19327495" h="10005060">
                  <a:moveTo>
                    <a:pt x="16027540" y="840181"/>
                  </a:moveTo>
                  <a:lnTo>
                    <a:pt x="15993656" y="402742"/>
                  </a:lnTo>
                  <a:lnTo>
                    <a:pt x="15975241" y="164985"/>
                  </a:lnTo>
                  <a:lnTo>
                    <a:pt x="15785046" y="160235"/>
                  </a:lnTo>
                  <a:lnTo>
                    <a:pt x="15661412" y="545376"/>
                  </a:lnTo>
                  <a:lnTo>
                    <a:pt x="15617673" y="179260"/>
                  </a:lnTo>
                  <a:lnTo>
                    <a:pt x="15480729" y="160235"/>
                  </a:lnTo>
                  <a:lnTo>
                    <a:pt x="15516860" y="830668"/>
                  </a:lnTo>
                  <a:lnTo>
                    <a:pt x="15680436" y="835431"/>
                  </a:lnTo>
                  <a:lnTo>
                    <a:pt x="15770314" y="545376"/>
                  </a:lnTo>
                  <a:lnTo>
                    <a:pt x="15814523" y="402742"/>
                  </a:lnTo>
                  <a:lnTo>
                    <a:pt x="15851607" y="830668"/>
                  </a:lnTo>
                  <a:lnTo>
                    <a:pt x="16027540" y="840181"/>
                  </a:lnTo>
                  <a:close/>
                </a:path>
                <a:path w="19327495" h="10005060">
                  <a:moveTo>
                    <a:pt x="16792690" y="355193"/>
                  </a:moveTo>
                  <a:lnTo>
                    <a:pt x="16750805" y="281482"/>
                  </a:lnTo>
                  <a:lnTo>
                    <a:pt x="16681907" y="160235"/>
                  </a:lnTo>
                  <a:lnTo>
                    <a:pt x="16654793" y="160655"/>
                  </a:lnTo>
                  <a:lnTo>
                    <a:pt x="16654793" y="350418"/>
                  </a:lnTo>
                  <a:lnTo>
                    <a:pt x="16639578" y="463588"/>
                  </a:lnTo>
                  <a:lnTo>
                    <a:pt x="16493122" y="485470"/>
                  </a:lnTo>
                  <a:lnTo>
                    <a:pt x="16515474" y="281482"/>
                  </a:lnTo>
                  <a:lnTo>
                    <a:pt x="16654793" y="350418"/>
                  </a:lnTo>
                  <a:lnTo>
                    <a:pt x="16654793" y="160655"/>
                  </a:lnTo>
                  <a:lnTo>
                    <a:pt x="16364750" y="164998"/>
                  </a:lnTo>
                  <a:lnTo>
                    <a:pt x="16317202" y="835431"/>
                  </a:lnTo>
                  <a:lnTo>
                    <a:pt x="16453676" y="830668"/>
                  </a:lnTo>
                  <a:lnTo>
                    <a:pt x="16487420" y="623354"/>
                  </a:lnTo>
                  <a:lnTo>
                    <a:pt x="16767010" y="610997"/>
                  </a:lnTo>
                  <a:lnTo>
                    <a:pt x="16779609" y="485470"/>
                  </a:lnTo>
                  <a:lnTo>
                    <a:pt x="16792690" y="355193"/>
                  </a:lnTo>
                  <a:close/>
                </a:path>
                <a:path w="19327495" h="10005060">
                  <a:moveTo>
                    <a:pt x="17382262" y="840181"/>
                  </a:moveTo>
                  <a:lnTo>
                    <a:pt x="17329950" y="164998"/>
                  </a:lnTo>
                  <a:lnTo>
                    <a:pt x="17139755" y="160235"/>
                  </a:lnTo>
                  <a:lnTo>
                    <a:pt x="17016133" y="545376"/>
                  </a:lnTo>
                  <a:lnTo>
                    <a:pt x="16972395" y="179260"/>
                  </a:lnTo>
                  <a:lnTo>
                    <a:pt x="16835450" y="160235"/>
                  </a:lnTo>
                  <a:lnTo>
                    <a:pt x="16871582" y="830668"/>
                  </a:lnTo>
                  <a:lnTo>
                    <a:pt x="17035158" y="835431"/>
                  </a:lnTo>
                  <a:lnTo>
                    <a:pt x="17169245" y="402742"/>
                  </a:lnTo>
                  <a:lnTo>
                    <a:pt x="17206329" y="830668"/>
                  </a:lnTo>
                  <a:lnTo>
                    <a:pt x="17382262" y="840181"/>
                  </a:lnTo>
                  <a:close/>
                </a:path>
                <a:path w="19327495" h="10005060">
                  <a:moveTo>
                    <a:pt x="18045545" y="688022"/>
                  </a:moveTo>
                  <a:lnTo>
                    <a:pt x="17958994" y="592924"/>
                  </a:lnTo>
                  <a:lnTo>
                    <a:pt x="17710798" y="704189"/>
                  </a:lnTo>
                  <a:lnTo>
                    <a:pt x="17553890" y="514959"/>
                  </a:lnTo>
                  <a:lnTo>
                    <a:pt x="17727918" y="325704"/>
                  </a:lnTo>
                  <a:lnTo>
                    <a:pt x="17909070" y="402742"/>
                  </a:lnTo>
                  <a:lnTo>
                    <a:pt x="18000841" y="260096"/>
                  </a:lnTo>
                  <a:lnTo>
                    <a:pt x="17809693" y="164998"/>
                  </a:lnTo>
                  <a:lnTo>
                    <a:pt x="17588116" y="164998"/>
                  </a:lnTo>
                  <a:lnTo>
                    <a:pt x="17458792" y="307644"/>
                  </a:lnTo>
                  <a:lnTo>
                    <a:pt x="17450804" y="382511"/>
                  </a:lnTo>
                  <a:lnTo>
                    <a:pt x="17444263" y="448652"/>
                  </a:lnTo>
                  <a:lnTo>
                    <a:pt x="17439183" y="506044"/>
                  </a:lnTo>
                  <a:lnTo>
                    <a:pt x="17435551" y="554685"/>
                  </a:lnTo>
                  <a:lnTo>
                    <a:pt x="17433367" y="594588"/>
                  </a:lnTo>
                  <a:lnTo>
                    <a:pt x="17432643" y="625741"/>
                  </a:lnTo>
                  <a:lnTo>
                    <a:pt x="17433049" y="643470"/>
                  </a:lnTo>
                  <a:lnTo>
                    <a:pt x="17434294" y="656285"/>
                  </a:lnTo>
                  <a:lnTo>
                    <a:pt x="17436376" y="664159"/>
                  </a:lnTo>
                  <a:lnTo>
                    <a:pt x="17439297" y="667105"/>
                  </a:lnTo>
                  <a:lnTo>
                    <a:pt x="17572432" y="830668"/>
                  </a:lnTo>
                  <a:lnTo>
                    <a:pt x="17853444" y="830668"/>
                  </a:lnTo>
                  <a:lnTo>
                    <a:pt x="18045545" y="688022"/>
                  </a:lnTo>
                  <a:close/>
                </a:path>
                <a:path w="19327495" h="10005060">
                  <a:moveTo>
                    <a:pt x="18673661" y="166103"/>
                  </a:moveTo>
                  <a:lnTo>
                    <a:pt x="18672721" y="164998"/>
                  </a:lnTo>
                  <a:lnTo>
                    <a:pt x="18433072" y="164998"/>
                  </a:lnTo>
                  <a:lnTo>
                    <a:pt x="18263794" y="468350"/>
                  </a:lnTo>
                  <a:lnTo>
                    <a:pt x="18195328" y="164998"/>
                  </a:lnTo>
                  <a:lnTo>
                    <a:pt x="18100231" y="164998"/>
                  </a:lnTo>
                  <a:lnTo>
                    <a:pt x="18121148" y="830668"/>
                  </a:lnTo>
                  <a:lnTo>
                    <a:pt x="18242877" y="830668"/>
                  </a:lnTo>
                  <a:lnTo>
                    <a:pt x="18263794" y="575335"/>
                  </a:lnTo>
                  <a:lnTo>
                    <a:pt x="18623268" y="830668"/>
                  </a:lnTo>
                  <a:lnTo>
                    <a:pt x="18670816" y="735571"/>
                  </a:lnTo>
                  <a:lnTo>
                    <a:pt x="18433072" y="545376"/>
                  </a:lnTo>
                  <a:lnTo>
                    <a:pt x="18483568" y="472821"/>
                  </a:lnTo>
                  <a:lnTo>
                    <a:pt x="18528119" y="407924"/>
                  </a:lnTo>
                  <a:lnTo>
                    <a:pt x="18566727" y="350697"/>
                  </a:lnTo>
                  <a:lnTo>
                    <a:pt x="18599404" y="301129"/>
                  </a:lnTo>
                  <a:lnTo>
                    <a:pt x="18626138" y="259245"/>
                  </a:lnTo>
                  <a:lnTo>
                    <a:pt x="18646928" y="225005"/>
                  </a:lnTo>
                  <a:lnTo>
                    <a:pt x="18670689" y="179552"/>
                  </a:lnTo>
                  <a:lnTo>
                    <a:pt x="18673661" y="168325"/>
                  </a:lnTo>
                  <a:lnTo>
                    <a:pt x="18673661" y="166103"/>
                  </a:lnTo>
                  <a:close/>
                </a:path>
                <a:path w="19327495" h="10005060">
                  <a:moveTo>
                    <a:pt x="19327483" y="830668"/>
                  </a:moveTo>
                  <a:lnTo>
                    <a:pt x="19272949" y="640473"/>
                  </a:lnTo>
                  <a:lnTo>
                    <a:pt x="19239675" y="524459"/>
                  </a:lnTo>
                  <a:lnTo>
                    <a:pt x="19163881" y="260096"/>
                  </a:lnTo>
                  <a:lnTo>
                    <a:pt x="19137288" y="167373"/>
                  </a:lnTo>
                  <a:lnTo>
                    <a:pt x="19089739" y="167119"/>
                  </a:lnTo>
                  <a:lnTo>
                    <a:pt x="19089739" y="524459"/>
                  </a:lnTo>
                  <a:lnTo>
                    <a:pt x="18899543" y="524459"/>
                  </a:lnTo>
                  <a:lnTo>
                    <a:pt x="18976569" y="260096"/>
                  </a:lnTo>
                  <a:lnTo>
                    <a:pt x="19089739" y="524459"/>
                  </a:lnTo>
                  <a:lnTo>
                    <a:pt x="19089739" y="167119"/>
                  </a:lnTo>
                  <a:lnTo>
                    <a:pt x="18872924" y="165950"/>
                  </a:lnTo>
                  <a:lnTo>
                    <a:pt x="18709348" y="830668"/>
                  </a:lnTo>
                  <a:lnTo>
                    <a:pt x="18851995" y="830668"/>
                  </a:lnTo>
                  <a:lnTo>
                    <a:pt x="18947092" y="640473"/>
                  </a:lnTo>
                  <a:lnTo>
                    <a:pt x="19042190" y="640473"/>
                  </a:lnTo>
                  <a:lnTo>
                    <a:pt x="19137288" y="830668"/>
                  </a:lnTo>
                  <a:lnTo>
                    <a:pt x="19327483" y="8306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C6E9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757242" y="3373468"/>
            <a:ext cx="5784850" cy="1085850"/>
          </a:xfrm>
          <a:custGeom>
            <a:avLst/>
            <a:gdLst/>
            <a:ahLst/>
            <a:cxnLst/>
            <a:rect l="l" t="t" r="r" b="b"/>
            <a:pathLst>
              <a:path w="5784850" h="1085850">
                <a:moveTo>
                  <a:pt x="5784263" y="0"/>
                </a:moveTo>
                <a:lnTo>
                  <a:pt x="73432" y="42731"/>
                </a:lnTo>
                <a:lnTo>
                  <a:pt x="0" y="1085537"/>
                </a:lnTo>
                <a:lnTo>
                  <a:pt x="5692926" y="1055151"/>
                </a:lnTo>
                <a:lnTo>
                  <a:pt x="5784263" y="0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1317456" y="4605901"/>
            <a:ext cx="8222615" cy="1151890"/>
          </a:xfrm>
          <a:custGeom>
            <a:avLst/>
            <a:gdLst/>
            <a:ahLst/>
            <a:cxnLst/>
            <a:rect l="l" t="t" r="r" b="b"/>
            <a:pathLst>
              <a:path w="8222615" h="1151889">
                <a:moveTo>
                  <a:pt x="0" y="0"/>
                </a:moveTo>
                <a:lnTo>
                  <a:pt x="141597" y="1056512"/>
                </a:lnTo>
                <a:lnTo>
                  <a:pt x="8222053" y="1151493"/>
                </a:lnTo>
                <a:lnTo>
                  <a:pt x="8106004" y="107535"/>
                </a:lnTo>
                <a:lnTo>
                  <a:pt x="0" y="0"/>
                </a:lnTo>
                <a:close/>
              </a:path>
            </a:pathLst>
          </a:custGeom>
          <a:solidFill>
            <a:srgbClr val="FA1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70357" y="3590676"/>
            <a:ext cx="574040" cy="666115"/>
          </a:xfrm>
          <a:custGeom>
            <a:avLst/>
            <a:gdLst/>
            <a:ahLst/>
            <a:cxnLst/>
            <a:rect l="l" t="t" r="r" b="b"/>
            <a:pathLst>
              <a:path w="574040" h="666114">
                <a:moveTo>
                  <a:pt x="572485" y="0"/>
                </a:moveTo>
                <a:lnTo>
                  <a:pt x="332838" y="0"/>
                </a:lnTo>
                <a:lnTo>
                  <a:pt x="163565" y="303352"/>
                </a:lnTo>
                <a:lnTo>
                  <a:pt x="95096" y="0"/>
                </a:lnTo>
                <a:lnTo>
                  <a:pt x="0" y="0"/>
                </a:lnTo>
                <a:lnTo>
                  <a:pt x="20920" y="665676"/>
                </a:lnTo>
                <a:lnTo>
                  <a:pt x="142644" y="665676"/>
                </a:lnTo>
                <a:lnTo>
                  <a:pt x="163565" y="410343"/>
                </a:lnTo>
                <a:lnTo>
                  <a:pt x="523031" y="665676"/>
                </a:lnTo>
                <a:lnTo>
                  <a:pt x="570579" y="570579"/>
                </a:lnTo>
                <a:lnTo>
                  <a:pt x="332838" y="380386"/>
                </a:lnTo>
                <a:lnTo>
                  <a:pt x="383332" y="307824"/>
                </a:lnTo>
                <a:lnTo>
                  <a:pt x="427885" y="242929"/>
                </a:lnTo>
                <a:lnTo>
                  <a:pt x="466498" y="185700"/>
                </a:lnTo>
                <a:lnTo>
                  <a:pt x="499171" y="136139"/>
                </a:lnTo>
                <a:lnTo>
                  <a:pt x="525903" y="94244"/>
                </a:lnTo>
                <a:lnTo>
                  <a:pt x="546695" y="60016"/>
                </a:lnTo>
                <a:lnTo>
                  <a:pt x="570457" y="14558"/>
                </a:lnTo>
                <a:lnTo>
                  <a:pt x="573427" y="3329"/>
                </a:lnTo>
                <a:lnTo>
                  <a:pt x="573427" y="1109"/>
                </a:lnTo>
                <a:lnTo>
                  <a:pt x="5724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593710" y="3587349"/>
            <a:ext cx="1239520" cy="672465"/>
          </a:xfrm>
          <a:custGeom>
            <a:avLst/>
            <a:gdLst/>
            <a:ahLst/>
            <a:cxnLst/>
            <a:rect l="l" t="t" r="r" b="b"/>
            <a:pathLst>
              <a:path w="1239520" h="672464">
                <a:moveTo>
                  <a:pt x="561060" y="3327"/>
                </a:moveTo>
                <a:lnTo>
                  <a:pt x="0" y="3327"/>
                </a:lnTo>
                <a:lnTo>
                  <a:pt x="0" y="161188"/>
                </a:lnTo>
                <a:lnTo>
                  <a:pt x="185432" y="173558"/>
                </a:lnTo>
                <a:lnTo>
                  <a:pt x="164985" y="669010"/>
                </a:lnTo>
                <a:lnTo>
                  <a:pt x="445528" y="669010"/>
                </a:lnTo>
                <a:lnTo>
                  <a:pt x="375627" y="193522"/>
                </a:lnTo>
                <a:lnTo>
                  <a:pt x="561060" y="164045"/>
                </a:lnTo>
                <a:lnTo>
                  <a:pt x="561060" y="3327"/>
                </a:lnTo>
                <a:close/>
              </a:path>
              <a:path w="1239520" h="672464">
                <a:moveTo>
                  <a:pt x="1239113" y="304787"/>
                </a:moveTo>
                <a:lnTo>
                  <a:pt x="1211973" y="132181"/>
                </a:lnTo>
                <a:lnTo>
                  <a:pt x="1206296" y="96050"/>
                </a:lnTo>
                <a:lnTo>
                  <a:pt x="1096937" y="51663"/>
                </a:lnTo>
                <a:lnTo>
                  <a:pt x="1096937" y="425564"/>
                </a:lnTo>
                <a:lnTo>
                  <a:pt x="983297" y="537298"/>
                </a:lnTo>
                <a:lnTo>
                  <a:pt x="804037" y="514946"/>
                </a:lnTo>
                <a:lnTo>
                  <a:pt x="739368" y="291465"/>
                </a:lnTo>
                <a:lnTo>
                  <a:pt x="853960" y="132181"/>
                </a:lnTo>
                <a:lnTo>
                  <a:pt x="1081252" y="187350"/>
                </a:lnTo>
                <a:lnTo>
                  <a:pt x="1096937" y="425564"/>
                </a:lnTo>
                <a:lnTo>
                  <a:pt x="1096937" y="51663"/>
                </a:lnTo>
                <a:lnTo>
                  <a:pt x="1014209" y="18072"/>
                </a:lnTo>
                <a:lnTo>
                  <a:pt x="726059" y="0"/>
                </a:lnTo>
                <a:lnTo>
                  <a:pt x="601002" y="192100"/>
                </a:lnTo>
                <a:lnTo>
                  <a:pt x="601002" y="432219"/>
                </a:lnTo>
                <a:lnTo>
                  <a:pt x="709409" y="657593"/>
                </a:lnTo>
                <a:lnTo>
                  <a:pt x="1014209" y="672338"/>
                </a:lnTo>
                <a:lnTo>
                  <a:pt x="1222933" y="576287"/>
                </a:lnTo>
                <a:lnTo>
                  <a:pt x="1225257" y="537298"/>
                </a:lnTo>
                <a:lnTo>
                  <a:pt x="1239113" y="3047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21914" y="3543128"/>
            <a:ext cx="3503295" cy="735965"/>
          </a:xfrm>
          <a:custGeom>
            <a:avLst/>
            <a:gdLst/>
            <a:ahLst/>
            <a:cxnLst/>
            <a:rect l="l" t="t" r="r" b="b"/>
            <a:pathLst>
              <a:path w="3503295" h="735964">
                <a:moveTo>
                  <a:pt x="612902" y="570585"/>
                </a:moveTo>
                <a:lnTo>
                  <a:pt x="526351" y="475488"/>
                </a:lnTo>
                <a:lnTo>
                  <a:pt x="278155" y="586752"/>
                </a:lnTo>
                <a:lnTo>
                  <a:pt x="121246" y="397510"/>
                </a:lnTo>
                <a:lnTo>
                  <a:pt x="295275" y="208267"/>
                </a:lnTo>
                <a:lnTo>
                  <a:pt x="476427" y="285292"/>
                </a:lnTo>
                <a:lnTo>
                  <a:pt x="568198" y="142646"/>
                </a:lnTo>
                <a:lnTo>
                  <a:pt x="377050" y="47548"/>
                </a:lnTo>
                <a:lnTo>
                  <a:pt x="155473" y="47548"/>
                </a:lnTo>
                <a:lnTo>
                  <a:pt x="26149" y="190195"/>
                </a:lnTo>
                <a:lnTo>
                  <a:pt x="18161" y="265074"/>
                </a:lnTo>
                <a:lnTo>
                  <a:pt x="11620" y="331203"/>
                </a:lnTo>
                <a:lnTo>
                  <a:pt x="6540" y="388594"/>
                </a:lnTo>
                <a:lnTo>
                  <a:pt x="2908" y="437248"/>
                </a:lnTo>
                <a:lnTo>
                  <a:pt x="723" y="477139"/>
                </a:lnTo>
                <a:lnTo>
                  <a:pt x="0" y="508292"/>
                </a:lnTo>
                <a:lnTo>
                  <a:pt x="406" y="526034"/>
                </a:lnTo>
                <a:lnTo>
                  <a:pt x="1651" y="538848"/>
                </a:lnTo>
                <a:lnTo>
                  <a:pt x="3733" y="546722"/>
                </a:lnTo>
                <a:lnTo>
                  <a:pt x="6654" y="549668"/>
                </a:lnTo>
                <a:lnTo>
                  <a:pt x="139788" y="713232"/>
                </a:lnTo>
                <a:lnTo>
                  <a:pt x="420801" y="713232"/>
                </a:lnTo>
                <a:lnTo>
                  <a:pt x="612902" y="570585"/>
                </a:lnTo>
                <a:close/>
              </a:path>
              <a:path w="3503295" h="735964">
                <a:moveTo>
                  <a:pt x="1192987" y="38049"/>
                </a:moveTo>
                <a:lnTo>
                  <a:pt x="1095502" y="38049"/>
                </a:lnTo>
                <a:lnTo>
                  <a:pt x="1076490" y="298132"/>
                </a:lnTo>
                <a:lnTo>
                  <a:pt x="914819" y="380390"/>
                </a:lnTo>
                <a:lnTo>
                  <a:pt x="795947" y="302882"/>
                </a:lnTo>
                <a:lnTo>
                  <a:pt x="755535" y="47548"/>
                </a:lnTo>
                <a:lnTo>
                  <a:pt x="651865" y="47548"/>
                </a:lnTo>
                <a:lnTo>
                  <a:pt x="659485" y="380390"/>
                </a:lnTo>
                <a:lnTo>
                  <a:pt x="867270" y="570585"/>
                </a:lnTo>
                <a:lnTo>
                  <a:pt x="1045578" y="475488"/>
                </a:lnTo>
                <a:lnTo>
                  <a:pt x="1050340" y="735571"/>
                </a:lnTo>
                <a:lnTo>
                  <a:pt x="1192987" y="713232"/>
                </a:lnTo>
                <a:lnTo>
                  <a:pt x="1192987" y="38049"/>
                </a:lnTo>
                <a:close/>
              </a:path>
              <a:path w="3503295" h="735964">
                <a:moveTo>
                  <a:pt x="1775917" y="722731"/>
                </a:moveTo>
                <a:lnTo>
                  <a:pt x="1723605" y="47548"/>
                </a:lnTo>
                <a:lnTo>
                  <a:pt x="1533410" y="42799"/>
                </a:lnTo>
                <a:lnTo>
                  <a:pt x="1409788" y="427939"/>
                </a:lnTo>
                <a:lnTo>
                  <a:pt x="1366050" y="61810"/>
                </a:lnTo>
                <a:lnTo>
                  <a:pt x="1229106" y="42799"/>
                </a:lnTo>
                <a:lnTo>
                  <a:pt x="1265250" y="713232"/>
                </a:lnTo>
                <a:lnTo>
                  <a:pt x="1428813" y="717981"/>
                </a:lnTo>
                <a:lnTo>
                  <a:pt x="1562900" y="285292"/>
                </a:lnTo>
                <a:lnTo>
                  <a:pt x="1599984" y="713232"/>
                </a:lnTo>
                <a:lnTo>
                  <a:pt x="1775917" y="722731"/>
                </a:lnTo>
                <a:close/>
              </a:path>
              <a:path w="3503295" h="735964">
                <a:moveTo>
                  <a:pt x="2380246" y="47548"/>
                </a:moveTo>
                <a:lnTo>
                  <a:pt x="1819173" y="47548"/>
                </a:lnTo>
                <a:lnTo>
                  <a:pt x="1819173" y="205409"/>
                </a:lnTo>
                <a:lnTo>
                  <a:pt x="2004618" y="217779"/>
                </a:lnTo>
                <a:lnTo>
                  <a:pt x="1984159" y="713232"/>
                </a:lnTo>
                <a:lnTo>
                  <a:pt x="2264714" y="713232"/>
                </a:lnTo>
                <a:lnTo>
                  <a:pt x="2194814" y="237744"/>
                </a:lnTo>
                <a:lnTo>
                  <a:pt x="2380246" y="208267"/>
                </a:lnTo>
                <a:lnTo>
                  <a:pt x="2380246" y="47548"/>
                </a:lnTo>
                <a:close/>
              </a:path>
              <a:path w="3503295" h="735964">
                <a:moveTo>
                  <a:pt x="3032137" y="713232"/>
                </a:moveTo>
                <a:lnTo>
                  <a:pt x="2977591" y="523036"/>
                </a:lnTo>
                <a:lnTo>
                  <a:pt x="2944330" y="407022"/>
                </a:lnTo>
                <a:lnTo>
                  <a:pt x="2868523" y="142646"/>
                </a:lnTo>
                <a:lnTo>
                  <a:pt x="2841942" y="49936"/>
                </a:lnTo>
                <a:lnTo>
                  <a:pt x="2794393" y="49682"/>
                </a:lnTo>
                <a:lnTo>
                  <a:pt x="2794393" y="407022"/>
                </a:lnTo>
                <a:lnTo>
                  <a:pt x="2604198" y="407022"/>
                </a:lnTo>
                <a:lnTo>
                  <a:pt x="2681224" y="142646"/>
                </a:lnTo>
                <a:lnTo>
                  <a:pt x="2794393" y="407022"/>
                </a:lnTo>
                <a:lnTo>
                  <a:pt x="2794393" y="49682"/>
                </a:lnTo>
                <a:lnTo>
                  <a:pt x="2577566" y="48501"/>
                </a:lnTo>
                <a:lnTo>
                  <a:pt x="2414003" y="713232"/>
                </a:lnTo>
                <a:lnTo>
                  <a:pt x="2556649" y="713232"/>
                </a:lnTo>
                <a:lnTo>
                  <a:pt x="2651747" y="523036"/>
                </a:lnTo>
                <a:lnTo>
                  <a:pt x="2746845" y="523036"/>
                </a:lnTo>
                <a:lnTo>
                  <a:pt x="2841942" y="713232"/>
                </a:lnTo>
                <a:lnTo>
                  <a:pt x="3032137" y="713232"/>
                </a:lnTo>
                <a:close/>
              </a:path>
              <a:path w="3503295" h="735964">
                <a:moveTo>
                  <a:pt x="3502863" y="0"/>
                </a:moveTo>
                <a:lnTo>
                  <a:pt x="3074924" y="47548"/>
                </a:lnTo>
                <a:lnTo>
                  <a:pt x="3074924" y="713232"/>
                </a:lnTo>
                <a:lnTo>
                  <a:pt x="3502863" y="687552"/>
                </a:lnTo>
                <a:lnTo>
                  <a:pt x="3502863" y="549668"/>
                </a:lnTo>
                <a:lnTo>
                  <a:pt x="3217570" y="557263"/>
                </a:lnTo>
                <a:lnTo>
                  <a:pt x="3217570" y="427939"/>
                </a:lnTo>
                <a:lnTo>
                  <a:pt x="3502863" y="407974"/>
                </a:lnTo>
                <a:lnTo>
                  <a:pt x="3502863" y="285292"/>
                </a:lnTo>
                <a:lnTo>
                  <a:pt x="3187141" y="285292"/>
                </a:lnTo>
                <a:lnTo>
                  <a:pt x="3194748" y="190195"/>
                </a:lnTo>
                <a:lnTo>
                  <a:pt x="3502863" y="142646"/>
                </a:lnTo>
                <a:lnTo>
                  <a:pt x="35028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682320" y="3590676"/>
            <a:ext cx="561340" cy="666115"/>
          </a:xfrm>
          <a:custGeom>
            <a:avLst/>
            <a:gdLst/>
            <a:ahLst/>
            <a:cxnLst/>
            <a:rect l="l" t="t" r="r" b="b"/>
            <a:pathLst>
              <a:path w="561340" h="666114">
                <a:moveTo>
                  <a:pt x="561071" y="0"/>
                </a:moveTo>
                <a:lnTo>
                  <a:pt x="0" y="0"/>
                </a:lnTo>
                <a:lnTo>
                  <a:pt x="0" y="157859"/>
                </a:lnTo>
                <a:lnTo>
                  <a:pt x="185439" y="170225"/>
                </a:lnTo>
                <a:lnTo>
                  <a:pt x="164989" y="665676"/>
                </a:lnTo>
                <a:lnTo>
                  <a:pt x="445536" y="665676"/>
                </a:lnTo>
                <a:lnTo>
                  <a:pt x="375632" y="190193"/>
                </a:lnTo>
                <a:lnTo>
                  <a:pt x="561071" y="160707"/>
                </a:lnTo>
                <a:lnTo>
                  <a:pt x="561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289024" y="4095634"/>
            <a:ext cx="207010" cy="316865"/>
          </a:xfrm>
          <a:custGeom>
            <a:avLst/>
            <a:gdLst/>
            <a:ahLst/>
            <a:cxnLst/>
            <a:rect l="l" t="t" r="r" b="b"/>
            <a:pathLst>
              <a:path w="207009" h="316864">
                <a:moveTo>
                  <a:pt x="111745" y="0"/>
                </a:moveTo>
                <a:lnTo>
                  <a:pt x="16648" y="80835"/>
                </a:lnTo>
                <a:lnTo>
                  <a:pt x="64196" y="160717"/>
                </a:lnTo>
                <a:lnTo>
                  <a:pt x="111745" y="208265"/>
                </a:lnTo>
                <a:lnTo>
                  <a:pt x="0" y="240600"/>
                </a:lnTo>
                <a:lnTo>
                  <a:pt x="16648" y="316681"/>
                </a:lnTo>
                <a:lnTo>
                  <a:pt x="136467" y="303362"/>
                </a:lnTo>
                <a:lnTo>
                  <a:pt x="206841" y="80835"/>
                </a:lnTo>
                <a:lnTo>
                  <a:pt x="1117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91605" y="3581168"/>
            <a:ext cx="541655" cy="697865"/>
          </a:xfrm>
          <a:custGeom>
            <a:avLst/>
            <a:gdLst/>
            <a:ahLst/>
            <a:cxnLst/>
            <a:rect l="l" t="t" r="r" b="b"/>
            <a:pathLst>
              <a:path w="541654" h="697864">
                <a:moveTo>
                  <a:pt x="541114" y="0"/>
                </a:moveTo>
                <a:lnTo>
                  <a:pt x="443630" y="0"/>
                </a:lnTo>
                <a:lnTo>
                  <a:pt x="424615" y="260086"/>
                </a:lnTo>
                <a:lnTo>
                  <a:pt x="262944" y="342345"/>
                </a:lnTo>
                <a:lnTo>
                  <a:pt x="144079" y="264840"/>
                </a:lnTo>
                <a:lnTo>
                  <a:pt x="103661" y="9507"/>
                </a:lnTo>
                <a:lnTo>
                  <a:pt x="0" y="9507"/>
                </a:lnTo>
                <a:lnTo>
                  <a:pt x="7612" y="342345"/>
                </a:lnTo>
                <a:lnTo>
                  <a:pt x="215396" y="532538"/>
                </a:lnTo>
                <a:lnTo>
                  <a:pt x="393705" y="437442"/>
                </a:lnTo>
                <a:lnTo>
                  <a:pt x="398469" y="697528"/>
                </a:lnTo>
                <a:lnTo>
                  <a:pt x="541114" y="675183"/>
                </a:lnTo>
                <a:lnTo>
                  <a:pt x="54111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78342" y="3587349"/>
            <a:ext cx="1239520" cy="672465"/>
          </a:xfrm>
          <a:custGeom>
            <a:avLst/>
            <a:gdLst/>
            <a:ahLst/>
            <a:cxnLst/>
            <a:rect l="l" t="t" r="r" b="b"/>
            <a:pathLst>
              <a:path w="1239520" h="672464">
                <a:moveTo>
                  <a:pt x="561073" y="3327"/>
                </a:moveTo>
                <a:lnTo>
                  <a:pt x="0" y="3327"/>
                </a:lnTo>
                <a:lnTo>
                  <a:pt x="0" y="161188"/>
                </a:lnTo>
                <a:lnTo>
                  <a:pt x="185445" y="173558"/>
                </a:lnTo>
                <a:lnTo>
                  <a:pt x="164998" y="669010"/>
                </a:lnTo>
                <a:lnTo>
                  <a:pt x="445541" y="669010"/>
                </a:lnTo>
                <a:lnTo>
                  <a:pt x="375640" y="193522"/>
                </a:lnTo>
                <a:lnTo>
                  <a:pt x="561073" y="164045"/>
                </a:lnTo>
                <a:lnTo>
                  <a:pt x="561073" y="3327"/>
                </a:lnTo>
                <a:close/>
              </a:path>
              <a:path w="1239520" h="672464">
                <a:moveTo>
                  <a:pt x="1239113" y="304787"/>
                </a:moveTo>
                <a:lnTo>
                  <a:pt x="1211986" y="132181"/>
                </a:lnTo>
                <a:lnTo>
                  <a:pt x="1206296" y="96050"/>
                </a:lnTo>
                <a:lnTo>
                  <a:pt x="1096949" y="51663"/>
                </a:lnTo>
                <a:lnTo>
                  <a:pt x="1096949" y="425564"/>
                </a:lnTo>
                <a:lnTo>
                  <a:pt x="983297" y="537298"/>
                </a:lnTo>
                <a:lnTo>
                  <a:pt x="804037" y="514946"/>
                </a:lnTo>
                <a:lnTo>
                  <a:pt x="739381" y="291465"/>
                </a:lnTo>
                <a:lnTo>
                  <a:pt x="853960" y="132181"/>
                </a:lnTo>
                <a:lnTo>
                  <a:pt x="1081252" y="187350"/>
                </a:lnTo>
                <a:lnTo>
                  <a:pt x="1096949" y="425564"/>
                </a:lnTo>
                <a:lnTo>
                  <a:pt x="1096949" y="51663"/>
                </a:lnTo>
                <a:lnTo>
                  <a:pt x="1014209" y="18072"/>
                </a:lnTo>
                <a:lnTo>
                  <a:pt x="726059" y="0"/>
                </a:lnTo>
                <a:lnTo>
                  <a:pt x="601014" y="192100"/>
                </a:lnTo>
                <a:lnTo>
                  <a:pt x="601014" y="432219"/>
                </a:lnTo>
                <a:lnTo>
                  <a:pt x="709422" y="657593"/>
                </a:lnTo>
                <a:lnTo>
                  <a:pt x="1014209" y="672338"/>
                </a:lnTo>
                <a:lnTo>
                  <a:pt x="1222933" y="576287"/>
                </a:lnTo>
                <a:lnTo>
                  <a:pt x="1225257" y="537298"/>
                </a:lnTo>
                <a:lnTo>
                  <a:pt x="1239113" y="3047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9893237" y="3581168"/>
            <a:ext cx="541655" cy="697865"/>
          </a:xfrm>
          <a:custGeom>
            <a:avLst/>
            <a:gdLst/>
            <a:ahLst/>
            <a:cxnLst/>
            <a:rect l="l" t="t" r="r" b="b"/>
            <a:pathLst>
              <a:path w="541654" h="697864">
                <a:moveTo>
                  <a:pt x="541114" y="0"/>
                </a:moveTo>
                <a:lnTo>
                  <a:pt x="443630" y="0"/>
                </a:lnTo>
                <a:lnTo>
                  <a:pt x="424615" y="260086"/>
                </a:lnTo>
                <a:lnTo>
                  <a:pt x="262944" y="342345"/>
                </a:lnTo>
                <a:lnTo>
                  <a:pt x="144079" y="264840"/>
                </a:lnTo>
                <a:lnTo>
                  <a:pt x="103661" y="9507"/>
                </a:lnTo>
                <a:lnTo>
                  <a:pt x="0" y="9507"/>
                </a:lnTo>
                <a:lnTo>
                  <a:pt x="7612" y="342345"/>
                </a:lnTo>
                <a:lnTo>
                  <a:pt x="215396" y="532538"/>
                </a:lnTo>
                <a:lnTo>
                  <a:pt x="393705" y="437442"/>
                </a:lnTo>
                <a:lnTo>
                  <a:pt x="398469" y="697528"/>
                </a:lnTo>
                <a:lnTo>
                  <a:pt x="541114" y="675183"/>
                </a:lnTo>
                <a:lnTo>
                  <a:pt x="54111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0489523" y="3543127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0982094" y="3590676"/>
            <a:ext cx="613410" cy="666115"/>
          </a:xfrm>
          <a:custGeom>
            <a:avLst/>
            <a:gdLst/>
            <a:ahLst/>
            <a:cxnLst/>
            <a:rect l="l" t="t" r="r" b="b"/>
            <a:pathLst>
              <a:path w="613409" h="666114">
                <a:moveTo>
                  <a:pt x="377056" y="0"/>
                </a:moveTo>
                <a:lnTo>
                  <a:pt x="155482" y="0"/>
                </a:lnTo>
                <a:lnTo>
                  <a:pt x="26156" y="142644"/>
                </a:lnTo>
                <a:lnTo>
                  <a:pt x="18165" y="217522"/>
                </a:lnTo>
                <a:lnTo>
                  <a:pt x="11626" y="283655"/>
                </a:lnTo>
                <a:lnTo>
                  <a:pt x="6540" y="341044"/>
                </a:lnTo>
                <a:lnTo>
                  <a:pt x="2907" y="389688"/>
                </a:lnTo>
                <a:lnTo>
                  <a:pt x="726" y="429587"/>
                </a:lnTo>
                <a:lnTo>
                  <a:pt x="0" y="460739"/>
                </a:lnTo>
                <a:lnTo>
                  <a:pt x="414" y="478480"/>
                </a:lnTo>
                <a:lnTo>
                  <a:pt x="1660" y="491288"/>
                </a:lnTo>
                <a:lnTo>
                  <a:pt x="3741" y="499165"/>
                </a:lnTo>
                <a:lnTo>
                  <a:pt x="6659" y="502110"/>
                </a:lnTo>
                <a:lnTo>
                  <a:pt x="139796" y="665676"/>
                </a:lnTo>
                <a:lnTo>
                  <a:pt x="420803" y="665676"/>
                </a:lnTo>
                <a:lnTo>
                  <a:pt x="612902" y="523031"/>
                </a:lnTo>
                <a:lnTo>
                  <a:pt x="526360" y="427934"/>
                </a:lnTo>
                <a:lnTo>
                  <a:pt x="278159" y="539198"/>
                </a:lnTo>
                <a:lnTo>
                  <a:pt x="121252" y="349957"/>
                </a:lnTo>
                <a:lnTo>
                  <a:pt x="295278" y="160707"/>
                </a:lnTo>
                <a:lnTo>
                  <a:pt x="476435" y="237741"/>
                </a:lnTo>
                <a:lnTo>
                  <a:pt x="568202" y="95096"/>
                </a:lnTo>
                <a:lnTo>
                  <a:pt x="37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1640169" y="3590676"/>
            <a:ext cx="561340" cy="666115"/>
          </a:xfrm>
          <a:custGeom>
            <a:avLst/>
            <a:gdLst/>
            <a:ahLst/>
            <a:cxnLst/>
            <a:rect l="l" t="t" r="r" b="b"/>
            <a:pathLst>
              <a:path w="561340" h="666114">
                <a:moveTo>
                  <a:pt x="561071" y="0"/>
                </a:moveTo>
                <a:lnTo>
                  <a:pt x="0" y="0"/>
                </a:lnTo>
                <a:lnTo>
                  <a:pt x="0" y="157859"/>
                </a:lnTo>
                <a:lnTo>
                  <a:pt x="185439" y="170225"/>
                </a:lnTo>
                <a:lnTo>
                  <a:pt x="164989" y="665676"/>
                </a:lnTo>
                <a:lnTo>
                  <a:pt x="445536" y="665676"/>
                </a:lnTo>
                <a:lnTo>
                  <a:pt x="375632" y="190193"/>
                </a:lnTo>
                <a:lnTo>
                  <a:pt x="561071" y="160707"/>
                </a:lnTo>
                <a:lnTo>
                  <a:pt x="561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2258777" y="3585927"/>
            <a:ext cx="1341120" cy="680085"/>
          </a:xfrm>
          <a:custGeom>
            <a:avLst/>
            <a:gdLst/>
            <a:ahLst/>
            <a:cxnLst/>
            <a:rect l="l" t="t" r="r" b="b"/>
            <a:pathLst>
              <a:path w="1341119" h="680085">
                <a:moveTo>
                  <a:pt x="658558" y="644753"/>
                </a:moveTo>
                <a:lnTo>
                  <a:pt x="652602" y="549376"/>
                </a:lnTo>
                <a:lnTo>
                  <a:pt x="646887" y="461632"/>
                </a:lnTo>
                <a:lnTo>
                  <a:pt x="641400" y="381508"/>
                </a:lnTo>
                <a:lnTo>
                  <a:pt x="636155" y="309029"/>
                </a:lnTo>
                <a:lnTo>
                  <a:pt x="631151" y="244170"/>
                </a:lnTo>
                <a:lnTo>
                  <a:pt x="626376" y="186944"/>
                </a:lnTo>
                <a:lnTo>
                  <a:pt x="621842" y="137350"/>
                </a:lnTo>
                <a:lnTo>
                  <a:pt x="617537" y="95377"/>
                </a:lnTo>
                <a:lnTo>
                  <a:pt x="609650" y="34340"/>
                </a:lnTo>
                <a:lnTo>
                  <a:pt x="599605" y="0"/>
                </a:lnTo>
                <a:lnTo>
                  <a:pt x="407022" y="0"/>
                </a:lnTo>
                <a:lnTo>
                  <a:pt x="437451" y="332841"/>
                </a:lnTo>
                <a:lnTo>
                  <a:pt x="152158" y="347103"/>
                </a:lnTo>
                <a:lnTo>
                  <a:pt x="123634" y="14262"/>
                </a:lnTo>
                <a:lnTo>
                  <a:pt x="0" y="14262"/>
                </a:lnTo>
                <a:lnTo>
                  <a:pt x="25679" y="679932"/>
                </a:lnTo>
                <a:lnTo>
                  <a:pt x="165963" y="659015"/>
                </a:lnTo>
                <a:lnTo>
                  <a:pt x="152158" y="442201"/>
                </a:lnTo>
                <a:lnTo>
                  <a:pt x="456958" y="427939"/>
                </a:lnTo>
                <a:lnTo>
                  <a:pt x="485000" y="650938"/>
                </a:lnTo>
                <a:lnTo>
                  <a:pt x="658558" y="644753"/>
                </a:lnTo>
                <a:close/>
              </a:path>
              <a:path w="1341119" h="680085">
                <a:moveTo>
                  <a:pt x="1340840" y="306209"/>
                </a:moveTo>
                <a:lnTo>
                  <a:pt x="1313700" y="133604"/>
                </a:lnTo>
                <a:lnTo>
                  <a:pt x="1308023" y="97472"/>
                </a:lnTo>
                <a:lnTo>
                  <a:pt x="1198664" y="53086"/>
                </a:lnTo>
                <a:lnTo>
                  <a:pt x="1198664" y="426986"/>
                </a:lnTo>
                <a:lnTo>
                  <a:pt x="1085024" y="538721"/>
                </a:lnTo>
                <a:lnTo>
                  <a:pt x="905764" y="516369"/>
                </a:lnTo>
                <a:lnTo>
                  <a:pt x="841095" y="292887"/>
                </a:lnTo>
                <a:lnTo>
                  <a:pt x="955687" y="133604"/>
                </a:lnTo>
                <a:lnTo>
                  <a:pt x="1182979" y="188772"/>
                </a:lnTo>
                <a:lnTo>
                  <a:pt x="1198664" y="426986"/>
                </a:lnTo>
                <a:lnTo>
                  <a:pt x="1198664" y="53086"/>
                </a:lnTo>
                <a:lnTo>
                  <a:pt x="1115936" y="19494"/>
                </a:lnTo>
                <a:lnTo>
                  <a:pt x="827786" y="1422"/>
                </a:lnTo>
                <a:lnTo>
                  <a:pt x="702729" y="193522"/>
                </a:lnTo>
                <a:lnTo>
                  <a:pt x="702729" y="433641"/>
                </a:lnTo>
                <a:lnTo>
                  <a:pt x="811136" y="659015"/>
                </a:lnTo>
                <a:lnTo>
                  <a:pt x="1115936" y="673760"/>
                </a:lnTo>
                <a:lnTo>
                  <a:pt x="1324660" y="577710"/>
                </a:lnTo>
                <a:lnTo>
                  <a:pt x="1326984" y="538721"/>
                </a:lnTo>
                <a:lnTo>
                  <a:pt x="1340840" y="3062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3647249" y="3590676"/>
            <a:ext cx="613410" cy="666115"/>
          </a:xfrm>
          <a:custGeom>
            <a:avLst/>
            <a:gdLst/>
            <a:ahLst/>
            <a:cxnLst/>
            <a:rect l="l" t="t" r="r" b="b"/>
            <a:pathLst>
              <a:path w="613409" h="666114">
                <a:moveTo>
                  <a:pt x="377056" y="0"/>
                </a:moveTo>
                <a:lnTo>
                  <a:pt x="155482" y="0"/>
                </a:lnTo>
                <a:lnTo>
                  <a:pt x="26156" y="142644"/>
                </a:lnTo>
                <a:lnTo>
                  <a:pt x="18165" y="217522"/>
                </a:lnTo>
                <a:lnTo>
                  <a:pt x="11626" y="283655"/>
                </a:lnTo>
                <a:lnTo>
                  <a:pt x="6540" y="341044"/>
                </a:lnTo>
                <a:lnTo>
                  <a:pt x="2907" y="389688"/>
                </a:lnTo>
                <a:lnTo>
                  <a:pt x="726" y="429587"/>
                </a:lnTo>
                <a:lnTo>
                  <a:pt x="0" y="460739"/>
                </a:lnTo>
                <a:lnTo>
                  <a:pt x="414" y="478480"/>
                </a:lnTo>
                <a:lnTo>
                  <a:pt x="1660" y="491288"/>
                </a:lnTo>
                <a:lnTo>
                  <a:pt x="3741" y="499165"/>
                </a:lnTo>
                <a:lnTo>
                  <a:pt x="6659" y="502110"/>
                </a:lnTo>
                <a:lnTo>
                  <a:pt x="139796" y="665676"/>
                </a:lnTo>
                <a:lnTo>
                  <a:pt x="420803" y="665676"/>
                </a:lnTo>
                <a:lnTo>
                  <a:pt x="612902" y="523031"/>
                </a:lnTo>
                <a:lnTo>
                  <a:pt x="526360" y="427934"/>
                </a:lnTo>
                <a:lnTo>
                  <a:pt x="278159" y="539198"/>
                </a:lnTo>
                <a:lnTo>
                  <a:pt x="121252" y="349957"/>
                </a:lnTo>
                <a:lnTo>
                  <a:pt x="295278" y="160707"/>
                </a:lnTo>
                <a:lnTo>
                  <a:pt x="476435" y="237741"/>
                </a:lnTo>
                <a:lnTo>
                  <a:pt x="568202" y="95096"/>
                </a:lnTo>
                <a:lnTo>
                  <a:pt x="37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4305218" y="3590676"/>
            <a:ext cx="561340" cy="666115"/>
          </a:xfrm>
          <a:custGeom>
            <a:avLst/>
            <a:gdLst/>
            <a:ahLst/>
            <a:cxnLst/>
            <a:rect l="l" t="t" r="r" b="b"/>
            <a:pathLst>
              <a:path w="561340" h="666114">
                <a:moveTo>
                  <a:pt x="561071" y="0"/>
                </a:moveTo>
                <a:lnTo>
                  <a:pt x="0" y="0"/>
                </a:lnTo>
                <a:lnTo>
                  <a:pt x="0" y="157859"/>
                </a:lnTo>
                <a:lnTo>
                  <a:pt x="185439" y="170225"/>
                </a:lnTo>
                <a:lnTo>
                  <a:pt x="164989" y="665676"/>
                </a:lnTo>
                <a:lnTo>
                  <a:pt x="445536" y="665676"/>
                </a:lnTo>
                <a:lnTo>
                  <a:pt x="375632" y="190193"/>
                </a:lnTo>
                <a:lnTo>
                  <a:pt x="561071" y="160707"/>
                </a:lnTo>
                <a:lnTo>
                  <a:pt x="561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4916687" y="3581168"/>
            <a:ext cx="516255" cy="689610"/>
          </a:xfrm>
          <a:custGeom>
            <a:avLst/>
            <a:gdLst/>
            <a:ahLst/>
            <a:cxnLst/>
            <a:rect l="l" t="t" r="r" b="b"/>
            <a:pathLst>
              <a:path w="516255" h="689610">
                <a:moveTo>
                  <a:pt x="11884" y="0"/>
                </a:moveTo>
                <a:lnTo>
                  <a:pt x="0" y="675654"/>
                </a:lnTo>
                <a:lnTo>
                  <a:pt x="405589" y="689444"/>
                </a:lnTo>
                <a:lnTo>
                  <a:pt x="475290" y="580087"/>
                </a:lnTo>
                <a:lnTo>
                  <a:pt x="160235" y="580087"/>
                </a:lnTo>
                <a:lnTo>
                  <a:pt x="178308" y="389893"/>
                </a:lnTo>
                <a:lnTo>
                  <a:pt x="457883" y="389893"/>
                </a:lnTo>
                <a:lnTo>
                  <a:pt x="420803" y="309058"/>
                </a:lnTo>
                <a:lnTo>
                  <a:pt x="161670" y="294797"/>
                </a:lnTo>
                <a:lnTo>
                  <a:pt x="178308" y="9507"/>
                </a:lnTo>
                <a:lnTo>
                  <a:pt x="11884" y="0"/>
                </a:lnTo>
                <a:close/>
              </a:path>
              <a:path w="516255" h="689610">
                <a:moveTo>
                  <a:pt x="457883" y="389893"/>
                </a:moveTo>
                <a:lnTo>
                  <a:pt x="178308" y="389893"/>
                </a:lnTo>
                <a:lnTo>
                  <a:pt x="389904" y="532538"/>
                </a:lnTo>
                <a:lnTo>
                  <a:pt x="160235" y="580087"/>
                </a:lnTo>
                <a:lnTo>
                  <a:pt x="475290" y="580087"/>
                </a:lnTo>
                <a:lnTo>
                  <a:pt x="515900" y="516371"/>
                </a:lnTo>
                <a:lnTo>
                  <a:pt x="457883" y="3898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203345" y="5127728"/>
            <a:ext cx="260985" cy="140335"/>
          </a:xfrm>
          <a:custGeom>
            <a:avLst/>
            <a:gdLst/>
            <a:ahLst/>
            <a:cxnLst/>
            <a:rect l="l" t="t" r="r" b="b"/>
            <a:pathLst>
              <a:path w="260984" h="140335">
                <a:moveTo>
                  <a:pt x="245353" y="0"/>
                </a:moveTo>
                <a:lnTo>
                  <a:pt x="0" y="4753"/>
                </a:lnTo>
                <a:lnTo>
                  <a:pt x="9507" y="140267"/>
                </a:lnTo>
                <a:lnTo>
                  <a:pt x="260567" y="125053"/>
                </a:lnTo>
                <a:lnTo>
                  <a:pt x="2453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757756" y="4852904"/>
            <a:ext cx="1909445" cy="699770"/>
          </a:xfrm>
          <a:custGeom>
            <a:avLst/>
            <a:gdLst/>
            <a:ahLst/>
            <a:cxnLst/>
            <a:rect l="l" t="t" r="r" b="b"/>
            <a:pathLst>
              <a:path w="1909445" h="699770">
                <a:moveTo>
                  <a:pt x="630974" y="385152"/>
                </a:moveTo>
                <a:lnTo>
                  <a:pt x="576757" y="126961"/>
                </a:lnTo>
                <a:lnTo>
                  <a:pt x="408914" y="0"/>
                </a:lnTo>
                <a:lnTo>
                  <a:pt x="147396" y="4749"/>
                </a:lnTo>
                <a:lnTo>
                  <a:pt x="14262" y="147408"/>
                </a:lnTo>
                <a:lnTo>
                  <a:pt x="104609" y="204470"/>
                </a:lnTo>
                <a:lnTo>
                  <a:pt x="329031" y="160718"/>
                </a:lnTo>
                <a:lnTo>
                  <a:pt x="435546" y="282448"/>
                </a:lnTo>
                <a:lnTo>
                  <a:pt x="194005" y="289102"/>
                </a:lnTo>
                <a:lnTo>
                  <a:pt x="184480" y="408914"/>
                </a:lnTo>
                <a:lnTo>
                  <a:pt x="447903" y="408914"/>
                </a:lnTo>
                <a:lnTo>
                  <a:pt x="311912" y="569150"/>
                </a:lnTo>
                <a:lnTo>
                  <a:pt x="112217" y="455510"/>
                </a:lnTo>
                <a:lnTo>
                  <a:pt x="0" y="502107"/>
                </a:lnTo>
                <a:lnTo>
                  <a:pt x="109359" y="666635"/>
                </a:lnTo>
                <a:lnTo>
                  <a:pt x="361365" y="699439"/>
                </a:lnTo>
                <a:lnTo>
                  <a:pt x="579628" y="575348"/>
                </a:lnTo>
                <a:lnTo>
                  <a:pt x="630974" y="385152"/>
                </a:lnTo>
                <a:close/>
              </a:path>
              <a:path w="1909445" h="699770">
                <a:moveTo>
                  <a:pt x="1231023" y="4749"/>
                </a:moveTo>
                <a:lnTo>
                  <a:pt x="669950" y="4749"/>
                </a:lnTo>
                <a:lnTo>
                  <a:pt x="669950" y="162610"/>
                </a:lnTo>
                <a:lnTo>
                  <a:pt x="855395" y="174980"/>
                </a:lnTo>
                <a:lnTo>
                  <a:pt x="834948" y="670433"/>
                </a:lnTo>
                <a:lnTo>
                  <a:pt x="1115491" y="670433"/>
                </a:lnTo>
                <a:lnTo>
                  <a:pt x="1045591" y="194945"/>
                </a:lnTo>
                <a:lnTo>
                  <a:pt x="1231023" y="165455"/>
                </a:lnTo>
                <a:lnTo>
                  <a:pt x="1231023" y="4749"/>
                </a:lnTo>
                <a:close/>
              </a:path>
              <a:path w="1909445" h="699770">
                <a:moveTo>
                  <a:pt x="1909064" y="306209"/>
                </a:moveTo>
                <a:lnTo>
                  <a:pt x="1881936" y="133604"/>
                </a:lnTo>
                <a:lnTo>
                  <a:pt x="1876247" y="97472"/>
                </a:lnTo>
                <a:lnTo>
                  <a:pt x="1766900" y="53086"/>
                </a:lnTo>
                <a:lnTo>
                  <a:pt x="1766900" y="426986"/>
                </a:lnTo>
                <a:lnTo>
                  <a:pt x="1653247" y="538721"/>
                </a:lnTo>
                <a:lnTo>
                  <a:pt x="1473987" y="516369"/>
                </a:lnTo>
                <a:lnTo>
                  <a:pt x="1409331" y="292887"/>
                </a:lnTo>
                <a:lnTo>
                  <a:pt x="1523923" y="133604"/>
                </a:lnTo>
                <a:lnTo>
                  <a:pt x="1751203" y="188772"/>
                </a:lnTo>
                <a:lnTo>
                  <a:pt x="1766900" y="426986"/>
                </a:lnTo>
                <a:lnTo>
                  <a:pt x="1766900" y="53086"/>
                </a:lnTo>
                <a:lnTo>
                  <a:pt x="1684159" y="19494"/>
                </a:lnTo>
                <a:lnTo>
                  <a:pt x="1396022" y="1422"/>
                </a:lnTo>
                <a:lnTo>
                  <a:pt x="1270965" y="193522"/>
                </a:lnTo>
                <a:lnTo>
                  <a:pt x="1270965" y="433641"/>
                </a:lnTo>
                <a:lnTo>
                  <a:pt x="1379372" y="659015"/>
                </a:lnTo>
                <a:lnTo>
                  <a:pt x="1684159" y="673760"/>
                </a:lnTo>
                <a:lnTo>
                  <a:pt x="1892896" y="577710"/>
                </a:lnTo>
                <a:lnTo>
                  <a:pt x="1895208" y="538721"/>
                </a:lnTo>
                <a:lnTo>
                  <a:pt x="1909064" y="3062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958297" y="4854326"/>
            <a:ext cx="1253490" cy="672465"/>
          </a:xfrm>
          <a:custGeom>
            <a:avLst/>
            <a:gdLst/>
            <a:ahLst/>
            <a:cxnLst/>
            <a:rect l="l" t="t" r="r" b="b"/>
            <a:pathLst>
              <a:path w="1253489" h="672464">
                <a:moveTo>
                  <a:pt x="573417" y="4445"/>
                </a:moveTo>
                <a:lnTo>
                  <a:pt x="572477" y="3327"/>
                </a:lnTo>
                <a:lnTo>
                  <a:pt x="332828" y="3327"/>
                </a:lnTo>
                <a:lnTo>
                  <a:pt x="163563" y="306679"/>
                </a:lnTo>
                <a:lnTo>
                  <a:pt x="95084" y="3327"/>
                </a:lnTo>
                <a:lnTo>
                  <a:pt x="0" y="3327"/>
                </a:lnTo>
                <a:lnTo>
                  <a:pt x="20916" y="669010"/>
                </a:lnTo>
                <a:lnTo>
                  <a:pt x="142633" y="669010"/>
                </a:lnTo>
                <a:lnTo>
                  <a:pt x="163563" y="413677"/>
                </a:lnTo>
                <a:lnTo>
                  <a:pt x="523024" y="669010"/>
                </a:lnTo>
                <a:lnTo>
                  <a:pt x="570572" y="573913"/>
                </a:lnTo>
                <a:lnTo>
                  <a:pt x="332828" y="383717"/>
                </a:lnTo>
                <a:lnTo>
                  <a:pt x="383324" y="311162"/>
                </a:lnTo>
                <a:lnTo>
                  <a:pt x="427875" y="246265"/>
                </a:lnTo>
                <a:lnTo>
                  <a:pt x="466496" y="189026"/>
                </a:lnTo>
                <a:lnTo>
                  <a:pt x="499160" y="139471"/>
                </a:lnTo>
                <a:lnTo>
                  <a:pt x="525894" y="97574"/>
                </a:lnTo>
                <a:lnTo>
                  <a:pt x="546684" y="63347"/>
                </a:lnTo>
                <a:lnTo>
                  <a:pt x="570445" y="17894"/>
                </a:lnTo>
                <a:lnTo>
                  <a:pt x="573417" y="6667"/>
                </a:lnTo>
                <a:lnTo>
                  <a:pt x="573417" y="4445"/>
                </a:lnTo>
                <a:close/>
              </a:path>
              <a:path w="1253489" h="672464">
                <a:moveTo>
                  <a:pt x="1253375" y="304787"/>
                </a:moveTo>
                <a:lnTo>
                  <a:pt x="1226235" y="132181"/>
                </a:lnTo>
                <a:lnTo>
                  <a:pt x="1220558" y="96050"/>
                </a:lnTo>
                <a:lnTo>
                  <a:pt x="1111199" y="51663"/>
                </a:lnTo>
                <a:lnTo>
                  <a:pt x="1111199" y="425564"/>
                </a:lnTo>
                <a:lnTo>
                  <a:pt x="997559" y="537298"/>
                </a:lnTo>
                <a:lnTo>
                  <a:pt x="818299" y="514946"/>
                </a:lnTo>
                <a:lnTo>
                  <a:pt x="753630" y="291465"/>
                </a:lnTo>
                <a:lnTo>
                  <a:pt x="868222" y="132181"/>
                </a:lnTo>
                <a:lnTo>
                  <a:pt x="1095514" y="187350"/>
                </a:lnTo>
                <a:lnTo>
                  <a:pt x="1111199" y="425564"/>
                </a:lnTo>
                <a:lnTo>
                  <a:pt x="1111199" y="51663"/>
                </a:lnTo>
                <a:lnTo>
                  <a:pt x="1028471" y="18072"/>
                </a:lnTo>
                <a:lnTo>
                  <a:pt x="740321" y="0"/>
                </a:lnTo>
                <a:lnTo>
                  <a:pt x="615264" y="192100"/>
                </a:lnTo>
                <a:lnTo>
                  <a:pt x="615264" y="432219"/>
                </a:lnTo>
                <a:lnTo>
                  <a:pt x="723671" y="657593"/>
                </a:lnTo>
                <a:lnTo>
                  <a:pt x="1028471" y="672338"/>
                </a:lnTo>
                <a:lnTo>
                  <a:pt x="1237195" y="576287"/>
                </a:lnTo>
                <a:lnTo>
                  <a:pt x="1239520" y="537298"/>
                </a:lnTo>
                <a:lnTo>
                  <a:pt x="1253375" y="3047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261598" y="4852899"/>
            <a:ext cx="659130" cy="680085"/>
          </a:xfrm>
          <a:custGeom>
            <a:avLst/>
            <a:gdLst/>
            <a:ahLst/>
            <a:cxnLst/>
            <a:rect l="l" t="t" r="r" b="b"/>
            <a:pathLst>
              <a:path w="659129" h="680085">
                <a:moveTo>
                  <a:pt x="599594" y="0"/>
                </a:moveTo>
                <a:lnTo>
                  <a:pt x="407013" y="0"/>
                </a:lnTo>
                <a:lnTo>
                  <a:pt x="437442" y="332838"/>
                </a:lnTo>
                <a:lnTo>
                  <a:pt x="152152" y="347099"/>
                </a:lnTo>
                <a:lnTo>
                  <a:pt x="123629" y="14261"/>
                </a:lnTo>
                <a:lnTo>
                  <a:pt x="0" y="14261"/>
                </a:lnTo>
                <a:lnTo>
                  <a:pt x="25674" y="679937"/>
                </a:lnTo>
                <a:lnTo>
                  <a:pt x="165953" y="659016"/>
                </a:lnTo>
                <a:lnTo>
                  <a:pt x="152152" y="442195"/>
                </a:lnTo>
                <a:lnTo>
                  <a:pt x="456949" y="427934"/>
                </a:lnTo>
                <a:lnTo>
                  <a:pt x="484990" y="650933"/>
                </a:lnTo>
                <a:lnTo>
                  <a:pt x="658555" y="644755"/>
                </a:lnTo>
                <a:lnTo>
                  <a:pt x="652599" y="549376"/>
                </a:lnTo>
                <a:lnTo>
                  <a:pt x="646880" y="461628"/>
                </a:lnTo>
                <a:lnTo>
                  <a:pt x="641397" y="381510"/>
                </a:lnTo>
                <a:lnTo>
                  <a:pt x="636151" y="309023"/>
                </a:lnTo>
                <a:lnTo>
                  <a:pt x="631142" y="244166"/>
                </a:lnTo>
                <a:lnTo>
                  <a:pt x="626369" y="186939"/>
                </a:lnTo>
                <a:lnTo>
                  <a:pt x="621834" y="137343"/>
                </a:lnTo>
                <a:lnTo>
                  <a:pt x="617535" y="95377"/>
                </a:lnTo>
                <a:lnTo>
                  <a:pt x="609648" y="34335"/>
                </a:lnTo>
                <a:lnTo>
                  <a:pt x="602708" y="3815"/>
                </a:lnTo>
                <a:lnTo>
                  <a:pt x="5995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981954" y="4857654"/>
            <a:ext cx="1064260" cy="685800"/>
          </a:xfrm>
          <a:custGeom>
            <a:avLst/>
            <a:gdLst/>
            <a:ahLst/>
            <a:cxnLst/>
            <a:rect l="l" t="t" r="r" b="b"/>
            <a:pathLst>
              <a:path w="1064259" h="685800">
                <a:moveTo>
                  <a:pt x="573417" y="1117"/>
                </a:moveTo>
                <a:lnTo>
                  <a:pt x="572477" y="0"/>
                </a:lnTo>
                <a:lnTo>
                  <a:pt x="332828" y="0"/>
                </a:lnTo>
                <a:lnTo>
                  <a:pt x="163563" y="303352"/>
                </a:lnTo>
                <a:lnTo>
                  <a:pt x="95084" y="0"/>
                </a:lnTo>
                <a:lnTo>
                  <a:pt x="0" y="0"/>
                </a:lnTo>
                <a:lnTo>
                  <a:pt x="20916" y="665683"/>
                </a:lnTo>
                <a:lnTo>
                  <a:pt x="142633" y="665683"/>
                </a:lnTo>
                <a:lnTo>
                  <a:pt x="163563" y="410349"/>
                </a:lnTo>
                <a:lnTo>
                  <a:pt x="523024" y="665683"/>
                </a:lnTo>
                <a:lnTo>
                  <a:pt x="570572" y="570585"/>
                </a:lnTo>
                <a:lnTo>
                  <a:pt x="332828" y="380390"/>
                </a:lnTo>
                <a:lnTo>
                  <a:pt x="383324" y="307835"/>
                </a:lnTo>
                <a:lnTo>
                  <a:pt x="427875" y="242938"/>
                </a:lnTo>
                <a:lnTo>
                  <a:pt x="466496" y="185699"/>
                </a:lnTo>
                <a:lnTo>
                  <a:pt x="499160" y="136144"/>
                </a:lnTo>
                <a:lnTo>
                  <a:pt x="525894" y="94246"/>
                </a:lnTo>
                <a:lnTo>
                  <a:pt x="546684" y="60020"/>
                </a:lnTo>
                <a:lnTo>
                  <a:pt x="570445" y="14566"/>
                </a:lnTo>
                <a:lnTo>
                  <a:pt x="573417" y="3340"/>
                </a:lnTo>
                <a:lnTo>
                  <a:pt x="573417" y="1117"/>
                </a:lnTo>
                <a:close/>
              </a:path>
              <a:path w="1064259" h="685800">
                <a:moveTo>
                  <a:pt x="1063663" y="0"/>
                </a:moveTo>
                <a:lnTo>
                  <a:pt x="965708" y="0"/>
                </a:lnTo>
                <a:lnTo>
                  <a:pt x="872998" y="314299"/>
                </a:lnTo>
                <a:lnTo>
                  <a:pt x="727964" y="0"/>
                </a:lnTo>
                <a:lnTo>
                  <a:pt x="613854" y="30911"/>
                </a:lnTo>
                <a:lnTo>
                  <a:pt x="742238" y="380390"/>
                </a:lnTo>
                <a:lnTo>
                  <a:pt x="853973" y="427939"/>
                </a:lnTo>
                <a:lnTo>
                  <a:pt x="837323" y="532066"/>
                </a:lnTo>
                <a:lnTo>
                  <a:pt x="613371" y="572490"/>
                </a:lnTo>
                <a:lnTo>
                  <a:pt x="647141" y="685660"/>
                </a:lnTo>
                <a:lnTo>
                  <a:pt x="884872" y="679475"/>
                </a:lnTo>
                <a:lnTo>
                  <a:pt x="1037031" y="475488"/>
                </a:lnTo>
                <a:lnTo>
                  <a:pt x="10636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092213" y="4852889"/>
            <a:ext cx="475615" cy="675640"/>
          </a:xfrm>
          <a:custGeom>
            <a:avLst/>
            <a:gdLst/>
            <a:ahLst/>
            <a:cxnLst/>
            <a:rect l="l" t="t" r="r" b="b"/>
            <a:pathLst>
              <a:path w="475615" h="675639">
                <a:moveTo>
                  <a:pt x="364711" y="0"/>
                </a:moveTo>
                <a:lnTo>
                  <a:pt x="47548" y="4764"/>
                </a:lnTo>
                <a:lnTo>
                  <a:pt x="0" y="675194"/>
                </a:lnTo>
                <a:lnTo>
                  <a:pt x="136477" y="670440"/>
                </a:lnTo>
                <a:lnTo>
                  <a:pt x="170225" y="463127"/>
                </a:lnTo>
                <a:lnTo>
                  <a:pt x="449808" y="450761"/>
                </a:lnTo>
                <a:lnTo>
                  <a:pt x="462412" y="325236"/>
                </a:lnTo>
                <a:lnTo>
                  <a:pt x="175931" y="325236"/>
                </a:lnTo>
                <a:lnTo>
                  <a:pt x="198276" y="121252"/>
                </a:lnTo>
                <a:lnTo>
                  <a:pt x="433611" y="121252"/>
                </a:lnTo>
                <a:lnTo>
                  <a:pt x="364711" y="0"/>
                </a:lnTo>
                <a:close/>
              </a:path>
              <a:path w="475615" h="675639">
                <a:moveTo>
                  <a:pt x="433611" y="121252"/>
                </a:moveTo>
                <a:lnTo>
                  <a:pt x="198276" y="121252"/>
                </a:lnTo>
                <a:lnTo>
                  <a:pt x="337602" y="190193"/>
                </a:lnTo>
                <a:lnTo>
                  <a:pt x="322388" y="303362"/>
                </a:lnTo>
                <a:lnTo>
                  <a:pt x="175931" y="325236"/>
                </a:lnTo>
                <a:lnTo>
                  <a:pt x="462412" y="325236"/>
                </a:lnTo>
                <a:lnTo>
                  <a:pt x="475493" y="194957"/>
                </a:lnTo>
                <a:lnTo>
                  <a:pt x="433611" y="121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629516" y="4810104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124496" y="4852899"/>
            <a:ext cx="659130" cy="680085"/>
          </a:xfrm>
          <a:custGeom>
            <a:avLst/>
            <a:gdLst/>
            <a:ahLst/>
            <a:cxnLst/>
            <a:rect l="l" t="t" r="r" b="b"/>
            <a:pathLst>
              <a:path w="659129" h="680085">
                <a:moveTo>
                  <a:pt x="599594" y="0"/>
                </a:moveTo>
                <a:lnTo>
                  <a:pt x="407013" y="0"/>
                </a:lnTo>
                <a:lnTo>
                  <a:pt x="437442" y="332838"/>
                </a:lnTo>
                <a:lnTo>
                  <a:pt x="152152" y="347099"/>
                </a:lnTo>
                <a:lnTo>
                  <a:pt x="123629" y="14261"/>
                </a:lnTo>
                <a:lnTo>
                  <a:pt x="0" y="14261"/>
                </a:lnTo>
                <a:lnTo>
                  <a:pt x="25674" y="679937"/>
                </a:lnTo>
                <a:lnTo>
                  <a:pt x="165953" y="659016"/>
                </a:lnTo>
                <a:lnTo>
                  <a:pt x="152152" y="442195"/>
                </a:lnTo>
                <a:lnTo>
                  <a:pt x="456949" y="427934"/>
                </a:lnTo>
                <a:lnTo>
                  <a:pt x="484990" y="650933"/>
                </a:lnTo>
                <a:lnTo>
                  <a:pt x="658555" y="644755"/>
                </a:lnTo>
                <a:lnTo>
                  <a:pt x="652599" y="549376"/>
                </a:lnTo>
                <a:lnTo>
                  <a:pt x="646880" y="461628"/>
                </a:lnTo>
                <a:lnTo>
                  <a:pt x="641397" y="381510"/>
                </a:lnTo>
                <a:lnTo>
                  <a:pt x="636151" y="309023"/>
                </a:lnTo>
                <a:lnTo>
                  <a:pt x="631142" y="244166"/>
                </a:lnTo>
                <a:lnTo>
                  <a:pt x="626369" y="186939"/>
                </a:lnTo>
                <a:lnTo>
                  <a:pt x="621834" y="137343"/>
                </a:lnTo>
                <a:lnTo>
                  <a:pt x="617535" y="95377"/>
                </a:lnTo>
                <a:lnTo>
                  <a:pt x="609648" y="34335"/>
                </a:lnTo>
                <a:lnTo>
                  <a:pt x="602708" y="3815"/>
                </a:lnTo>
                <a:lnTo>
                  <a:pt x="5995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835353" y="4857653"/>
            <a:ext cx="561340" cy="666115"/>
          </a:xfrm>
          <a:custGeom>
            <a:avLst/>
            <a:gdLst/>
            <a:ahLst/>
            <a:cxnLst/>
            <a:rect l="l" t="t" r="r" b="b"/>
            <a:pathLst>
              <a:path w="561340" h="666114">
                <a:moveTo>
                  <a:pt x="561071" y="0"/>
                </a:moveTo>
                <a:lnTo>
                  <a:pt x="0" y="0"/>
                </a:lnTo>
                <a:lnTo>
                  <a:pt x="0" y="157859"/>
                </a:lnTo>
                <a:lnTo>
                  <a:pt x="185439" y="170225"/>
                </a:lnTo>
                <a:lnTo>
                  <a:pt x="164989" y="665676"/>
                </a:lnTo>
                <a:lnTo>
                  <a:pt x="445536" y="665676"/>
                </a:lnTo>
                <a:lnTo>
                  <a:pt x="375632" y="190193"/>
                </a:lnTo>
                <a:lnTo>
                  <a:pt x="561071" y="160707"/>
                </a:lnTo>
                <a:lnTo>
                  <a:pt x="561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453943" y="4852904"/>
            <a:ext cx="1341120" cy="680085"/>
          </a:xfrm>
          <a:custGeom>
            <a:avLst/>
            <a:gdLst/>
            <a:ahLst/>
            <a:cxnLst/>
            <a:rect l="l" t="t" r="r" b="b"/>
            <a:pathLst>
              <a:path w="1341120" h="680085">
                <a:moveTo>
                  <a:pt x="658558" y="644753"/>
                </a:moveTo>
                <a:lnTo>
                  <a:pt x="652602" y="549376"/>
                </a:lnTo>
                <a:lnTo>
                  <a:pt x="646887" y="461632"/>
                </a:lnTo>
                <a:lnTo>
                  <a:pt x="641400" y="381508"/>
                </a:lnTo>
                <a:lnTo>
                  <a:pt x="636155" y="309029"/>
                </a:lnTo>
                <a:lnTo>
                  <a:pt x="631139" y="244170"/>
                </a:lnTo>
                <a:lnTo>
                  <a:pt x="626376" y="186944"/>
                </a:lnTo>
                <a:lnTo>
                  <a:pt x="621842" y="137337"/>
                </a:lnTo>
                <a:lnTo>
                  <a:pt x="617537" y="95377"/>
                </a:lnTo>
                <a:lnTo>
                  <a:pt x="609650" y="34340"/>
                </a:lnTo>
                <a:lnTo>
                  <a:pt x="599592" y="0"/>
                </a:lnTo>
                <a:lnTo>
                  <a:pt x="407022" y="0"/>
                </a:lnTo>
                <a:lnTo>
                  <a:pt x="437451" y="332841"/>
                </a:lnTo>
                <a:lnTo>
                  <a:pt x="152158" y="347103"/>
                </a:lnTo>
                <a:lnTo>
                  <a:pt x="123634" y="14262"/>
                </a:lnTo>
                <a:lnTo>
                  <a:pt x="0" y="14262"/>
                </a:lnTo>
                <a:lnTo>
                  <a:pt x="25679" y="679932"/>
                </a:lnTo>
                <a:lnTo>
                  <a:pt x="165950" y="659015"/>
                </a:lnTo>
                <a:lnTo>
                  <a:pt x="152158" y="442201"/>
                </a:lnTo>
                <a:lnTo>
                  <a:pt x="456958" y="427939"/>
                </a:lnTo>
                <a:lnTo>
                  <a:pt x="484987" y="650938"/>
                </a:lnTo>
                <a:lnTo>
                  <a:pt x="658558" y="644753"/>
                </a:lnTo>
                <a:close/>
              </a:path>
              <a:path w="1341120" h="680085">
                <a:moveTo>
                  <a:pt x="1340878" y="306209"/>
                </a:moveTo>
                <a:lnTo>
                  <a:pt x="1313738" y="133604"/>
                </a:lnTo>
                <a:lnTo>
                  <a:pt x="1308061" y="97472"/>
                </a:lnTo>
                <a:lnTo>
                  <a:pt x="1198702" y="53086"/>
                </a:lnTo>
                <a:lnTo>
                  <a:pt x="1198702" y="426986"/>
                </a:lnTo>
                <a:lnTo>
                  <a:pt x="1085062" y="538721"/>
                </a:lnTo>
                <a:lnTo>
                  <a:pt x="905802" y="516369"/>
                </a:lnTo>
                <a:lnTo>
                  <a:pt x="841133" y="292887"/>
                </a:lnTo>
                <a:lnTo>
                  <a:pt x="955725" y="133604"/>
                </a:lnTo>
                <a:lnTo>
                  <a:pt x="1183017" y="188772"/>
                </a:lnTo>
                <a:lnTo>
                  <a:pt x="1198702" y="426986"/>
                </a:lnTo>
                <a:lnTo>
                  <a:pt x="1198702" y="53086"/>
                </a:lnTo>
                <a:lnTo>
                  <a:pt x="1115974" y="19494"/>
                </a:lnTo>
                <a:lnTo>
                  <a:pt x="827824" y="1422"/>
                </a:lnTo>
                <a:lnTo>
                  <a:pt x="702767" y="193522"/>
                </a:lnTo>
                <a:lnTo>
                  <a:pt x="702767" y="433641"/>
                </a:lnTo>
                <a:lnTo>
                  <a:pt x="811174" y="659015"/>
                </a:lnTo>
                <a:lnTo>
                  <a:pt x="1115974" y="673760"/>
                </a:lnTo>
                <a:lnTo>
                  <a:pt x="1324698" y="577710"/>
                </a:lnTo>
                <a:lnTo>
                  <a:pt x="1327023" y="538721"/>
                </a:lnTo>
                <a:lnTo>
                  <a:pt x="1340878" y="3062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0844800" y="4810104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1568014" y="4852899"/>
            <a:ext cx="507365" cy="674370"/>
          </a:xfrm>
          <a:custGeom>
            <a:avLst/>
            <a:gdLst/>
            <a:ahLst/>
            <a:cxnLst/>
            <a:rect l="l" t="t" r="r" b="b"/>
            <a:pathLst>
              <a:path w="507365" h="674370">
                <a:moveTo>
                  <a:pt x="488791" y="0"/>
                </a:moveTo>
                <a:lnTo>
                  <a:pt x="0" y="19496"/>
                </a:lnTo>
                <a:lnTo>
                  <a:pt x="13308" y="672335"/>
                </a:lnTo>
                <a:lnTo>
                  <a:pt x="146445" y="666157"/>
                </a:lnTo>
                <a:lnTo>
                  <a:pt x="146445" y="147398"/>
                </a:lnTo>
                <a:lnTo>
                  <a:pt x="348533" y="128383"/>
                </a:lnTo>
                <a:lnTo>
                  <a:pt x="369925" y="666157"/>
                </a:lnTo>
                <a:lnTo>
                  <a:pt x="507335" y="673759"/>
                </a:lnTo>
                <a:lnTo>
                  <a:pt x="4887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2123756" y="4852889"/>
            <a:ext cx="475615" cy="675640"/>
          </a:xfrm>
          <a:custGeom>
            <a:avLst/>
            <a:gdLst/>
            <a:ahLst/>
            <a:cxnLst/>
            <a:rect l="l" t="t" r="r" b="b"/>
            <a:pathLst>
              <a:path w="475615" h="675639">
                <a:moveTo>
                  <a:pt x="364711" y="0"/>
                </a:moveTo>
                <a:lnTo>
                  <a:pt x="47548" y="4764"/>
                </a:lnTo>
                <a:lnTo>
                  <a:pt x="0" y="675194"/>
                </a:lnTo>
                <a:lnTo>
                  <a:pt x="136477" y="670440"/>
                </a:lnTo>
                <a:lnTo>
                  <a:pt x="170225" y="463127"/>
                </a:lnTo>
                <a:lnTo>
                  <a:pt x="449808" y="450761"/>
                </a:lnTo>
                <a:lnTo>
                  <a:pt x="462412" y="325236"/>
                </a:lnTo>
                <a:lnTo>
                  <a:pt x="175931" y="325236"/>
                </a:lnTo>
                <a:lnTo>
                  <a:pt x="198276" y="121252"/>
                </a:lnTo>
                <a:lnTo>
                  <a:pt x="433611" y="121252"/>
                </a:lnTo>
                <a:lnTo>
                  <a:pt x="364711" y="0"/>
                </a:lnTo>
                <a:close/>
              </a:path>
              <a:path w="475615" h="675639">
                <a:moveTo>
                  <a:pt x="433611" y="121252"/>
                </a:moveTo>
                <a:lnTo>
                  <a:pt x="198276" y="121252"/>
                </a:lnTo>
                <a:lnTo>
                  <a:pt x="337602" y="190193"/>
                </a:lnTo>
                <a:lnTo>
                  <a:pt x="322388" y="303362"/>
                </a:lnTo>
                <a:lnTo>
                  <a:pt x="175931" y="325236"/>
                </a:lnTo>
                <a:lnTo>
                  <a:pt x="462412" y="325236"/>
                </a:lnTo>
                <a:lnTo>
                  <a:pt x="475493" y="194957"/>
                </a:lnTo>
                <a:lnTo>
                  <a:pt x="433611" y="121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2661080" y="4810104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3137070" y="4852904"/>
            <a:ext cx="1346200" cy="680085"/>
          </a:xfrm>
          <a:custGeom>
            <a:avLst/>
            <a:gdLst/>
            <a:ahLst/>
            <a:cxnLst/>
            <a:rect l="l" t="t" r="r" b="b"/>
            <a:pathLst>
              <a:path w="1346200" h="680085">
                <a:moveTo>
                  <a:pt x="546811" y="679932"/>
                </a:moveTo>
                <a:lnTo>
                  <a:pt x="494499" y="4749"/>
                </a:lnTo>
                <a:lnTo>
                  <a:pt x="304304" y="0"/>
                </a:lnTo>
                <a:lnTo>
                  <a:pt x="180682" y="385140"/>
                </a:lnTo>
                <a:lnTo>
                  <a:pt x="136944" y="19011"/>
                </a:lnTo>
                <a:lnTo>
                  <a:pt x="0" y="0"/>
                </a:lnTo>
                <a:lnTo>
                  <a:pt x="36131" y="670433"/>
                </a:lnTo>
                <a:lnTo>
                  <a:pt x="199694" y="675182"/>
                </a:lnTo>
                <a:lnTo>
                  <a:pt x="333794" y="242493"/>
                </a:lnTo>
                <a:lnTo>
                  <a:pt x="370878" y="670433"/>
                </a:lnTo>
                <a:lnTo>
                  <a:pt x="546811" y="679932"/>
                </a:lnTo>
                <a:close/>
              </a:path>
              <a:path w="1346200" h="680085">
                <a:moveTo>
                  <a:pt x="1346111" y="4749"/>
                </a:moveTo>
                <a:lnTo>
                  <a:pt x="1155915" y="4749"/>
                </a:lnTo>
                <a:lnTo>
                  <a:pt x="965720" y="290042"/>
                </a:lnTo>
                <a:lnTo>
                  <a:pt x="823074" y="4749"/>
                </a:lnTo>
                <a:lnTo>
                  <a:pt x="658558" y="4749"/>
                </a:lnTo>
                <a:lnTo>
                  <a:pt x="585330" y="670433"/>
                </a:lnTo>
                <a:lnTo>
                  <a:pt x="727976" y="670433"/>
                </a:lnTo>
                <a:lnTo>
                  <a:pt x="801687" y="337591"/>
                </a:lnTo>
                <a:lnTo>
                  <a:pt x="949071" y="542531"/>
                </a:lnTo>
                <a:lnTo>
                  <a:pt x="1108367" y="354711"/>
                </a:lnTo>
                <a:lnTo>
                  <a:pt x="1086967" y="670433"/>
                </a:lnTo>
                <a:lnTo>
                  <a:pt x="1331849" y="670433"/>
                </a:lnTo>
                <a:lnTo>
                  <a:pt x="1346111" y="47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4527860" y="4857654"/>
            <a:ext cx="1382395" cy="817880"/>
          </a:xfrm>
          <a:custGeom>
            <a:avLst/>
            <a:gdLst/>
            <a:ahLst/>
            <a:cxnLst/>
            <a:rect l="l" t="t" r="r" b="b"/>
            <a:pathLst>
              <a:path w="1382394" h="817879">
                <a:moveTo>
                  <a:pt x="450291" y="0"/>
                </a:moveTo>
                <a:lnTo>
                  <a:pt x="352348" y="0"/>
                </a:lnTo>
                <a:lnTo>
                  <a:pt x="259626" y="314299"/>
                </a:lnTo>
                <a:lnTo>
                  <a:pt x="114604" y="0"/>
                </a:lnTo>
                <a:lnTo>
                  <a:pt x="482" y="30911"/>
                </a:lnTo>
                <a:lnTo>
                  <a:pt x="128866" y="380390"/>
                </a:lnTo>
                <a:lnTo>
                  <a:pt x="240614" y="427939"/>
                </a:lnTo>
                <a:lnTo>
                  <a:pt x="223964" y="532066"/>
                </a:lnTo>
                <a:lnTo>
                  <a:pt x="0" y="572490"/>
                </a:lnTo>
                <a:lnTo>
                  <a:pt x="33769" y="685660"/>
                </a:lnTo>
                <a:lnTo>
                  <a:pt x="271513" y="679475"/>
                </a:lnTo>
                <a:lnTo>
                  <a:pt x="423672" y="475488"/>
                </a:lnTo>
                <a:lnTo>
                  <a:pt x="450291" y="0"/>
                </a:lnTo>
                <a:close/>
              </a:path>
              <a:path w="1382394" h="817879">
                <a:moveTo>
                  <a:pt x="1381785" y="513524"/>
                </a:moveTo>
                <a:lnTo>
                  <a:pt x="1311414" y="517817"/>
                </a:lnTo>
                <a:lnTo>
                  <a:pt x="1329016" y="0"/>
                </a:lnTo>
                <a:lnTo>
                  <a:pt x="1172095" y="0"/>
                </a:lnTo>
                <a:lnTo>
                  <a:pt x="1124546" y="523036"/>
                </a:lnTo>
                <a:lnTo>
                  <a:pt x="1005687" y="523036"/>
                </a:lnTo>
                <a:lnTo>
                  <a:pt x="989037" y="14744"/>
                </a:lnTo>
                <a:lnTo>
                  <a:pt x="839254" y="14744"/>
                </a:lnTo>
                <a:lnTo>
                  <a:pt x="839254" y="542531"/>
                </a:lnTo>
                <a:lnTo>
                  <a:pt x="696607" y="551573"/>
                </a:lnTo>
                <a:lnTo>
                  <a:pt x="649058" y="0"/>
                </a:lnTo>
                <a:lnTo>
                  <a:pt x="485025" y="0"/>
                </a:lnTo>
                <a:lnTo>
                  <a:pt x="520687" y="681850"/>
                </a:lnTo>
                <a:lnTo>
                  <a:pt x="1222019" y="667588"/>
                </a:lnTo>
                <a:lnTo>
                  <a:pt x="1214412" y="817841"/>
                </a:lnTo>
                <a:lnTo>
                  <a:pt x="1371803" y="808329"/>
                </a:lnTo>
                <a:lnTo>
                  <a:pt x="1381785" y="5135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5960038" y="4810104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6452609" y="4857653"/>
            <a:ext cx="613410" cy="666115"/>
          </a:xfrm>
          <a:custGeom>
            <a:avLst/>
            <a:gdLst/>
            <a:ahLst/>
            <a:cxnLst/>
            <a:rect l="l" t="t" r="r" b="b"/>
            <a:pathLst>
              <a:path w="613409" h="666114">
                <a:moveTo>
                  <a:pt x="377056" y="0"/>
                </a:moveTo>
                <a:lnTo>
                  <a:pt x="155482" y="0"/>
                </a:lnTo>
                <a:lnTo>
                  <a:pt x="26156" y="142644"/>
                </a:lnTo>
                <a:lnTo>
                  <a:pt x="18165" y="217522"/>
                </a:lnTo>
                <a:lnTo>
                  <a:pt x="11626" y="283655"/>
                </a:lnTo>
                <a:lnTo>
                  <a:pt x="6540" y="341044"/>
                </a:lnTo>
                <a:lnTo>
                  <a:pt x="2907" y="389688"/>
                </a:lnTo>
                <a:lnTo>
                  <a:pt x="726" y="429587"/>
                </a:lnTo>
                <a:lnTo>
                  <a:pt x="0" y="460739"/>
                </a:lnTo>
                <a:lnTo>
                  <a:pt x="414" y="478480"/>
                </a:lnTo>
                <a:lnTo>
                  <a:pt x="1660" y="491288"/>
                </a:lnTo>
                <a:lnTo>
                  <a:pt x="3741" y="499165"/>
                </a:lnTo>
                <a:lnTo>
                  <a:pt x="6659" y="502110"/>
                </a:lnTo>
                <a:lnTo>
                  <a:pt x="139796" y="665676"/>
                </a:lnTo>
                <a:lnTo>
                  <a:pt x="420803" y="665676"/>
                </a:lnTo>
                <a:lnTo>
                  <a:pt x="612902" y="523031"/>
                </a:lnTo>
                <a:lnTo>
                  <a:pt x="526360" y="427934"/>
                </a:lnTo>
                <a:lnTo>
                  <a:pt x="278159" y="539198"/>
                </a:lnTo>
                <a:lnTo>
                  <a:pt x="121252" y="349957"/>
                </a:lnTo>
                <a:lnTo>
                  <a:pt x="295278" y="160707"/>
                </a:lnTo>
                <a:lnTo>
                  <a:pt x="476435" y="237741"/>
                </a:lnTo>
                <a:lnTo>
                  <a:pt x="568202" y="95096"/>
                </a:lnTo>
                <a:lnTo>
                  <a:pt x="37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7110682" y="4857653"/>
            <a:ext cx="561340" cy="666115"/>
          </a:xfrm>
          <a:custGeom>
            <a:avLst/>
            <a:gdLst/>
            <a:ahLst/>
            <a:cxnLst/>
            <a:rect l="l" t="t" r="r" b="b"/>
            <a:pathLst>
              <a:path w="561340" h="666114">
                <a:moveTo>
                  <a:pt x="561071" y="0"/>
                </a:moveTo>
                <a:lnTo>
                  <a:pt x="0" y="0"/>
                </a:lnTo>
                <a:lnTo>
                  <a:pt x="0" y="157859"/>
                </a:lnTo>
                <a:lnTo>
                  <a:pt x="185439" y="170225"/>
                </a:lnTo>
                <a:lnTo>
                  <a:pt x="164989" y="665676"/>
                </a:lnTo>
                <a:lnTo>
                  <a:pt x="445536" y="665676"/>
                </a:lnTo>
                <a:lnTo>
                  <a:pt x="375632" y="190193"/>
                </a:lnTo>
                <a:lnTo>
                  <a:pt x="561071" y="160707"/>
                </a:lnTo>
                <a:lnTo>
                  <a:pt x="561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7721161" y="4836737"/>
            <a:ext cx="1208405" cy="690245"/>
          </a:xfrm>
          <a:custGeom>
            <a:avLst/>
            <a:gdLst/>
            <a:ahLst/>
            <a:cxnLst/>
            <a:rect l="l" t="t" r="r" b="b"/>
            <a:pathLst>
              <a:path w="1208405" h="690245">
                <a:moveTo>
                  <a:pt x="540639" y="496404"/>
                </a:moveTo>
                <a:lnTo>
                  <a:pt x="455993" y="411772"/>
                </a:lnTo>
                <a:lnTo>
                  <a:pt x="397992" y="353758"/>
                </a:lnTo>
                <a:lnTo>
                  <a:pt x="453885" y="282435"/>
                </a:lnTo>
                <a:lnTo>
                  <a:pt x="525424" y="191147"/>
                </a:lnTo>
                <a:lnTo>
                  <a:pt x="453161" y="112217"/>
                </a:lnTo>
                <a:lnTo>
                  <a:pt x="383260" y="35852"/>
                </a:lnTo>
                <a:lnTo>
                  <a:pt x="383260" y="540156"/>
                </a:lnTo>
                <a:lnTo>
                  <a:pt x="149313" y="602437"/>
                </a:lnTo>
                <a:lnTo>
                  <a:pt x="164045" y="411772"/>
                </a:lnTo>
                <a:lnTo>
                  <a:pt x="383260" y="540156"/>
                </a:lnTo>
                <a:lnTo>
                  <a:pt x="383260" y="35852"/>
                </a:lnTo>
                <a:lnTo>
                  <a:pt x="377063" y="29083"/>
                </a:lnTo>
                <a:lnTo>
                  <a:pt x="377063" y="209689"/>
                </a:lnTo>
                <a:lnTo>
                  <a:pt x="164998" y="282435"/>
                </a:lnTo>
                <a:lnTo>
                  <a:pt x="160274" y="271792"/>
                </a:lnTo>
                <a:lnTo>
                  <a:pt x="156083" y="239877"/>
                </a:lnTo>
                <a:lnTo>
                  <a:pt x="152438" y="186690"/>
                </a:lnTo>
                <a:lnTo>
                  <a:pt x="149313" y="112217"/>
                </a:lnTo>
                <a:lnTo>
                  <a:pt x="377063" y="209689"/>
                </a:lnTo>
                <a:lnTo>
                  <a:pt x="377063" y="29083"/>
                </a:lnTo>
                <a:lnTo>
                  <a:pt x="350443" y="0"/>
                </a:lnTo>
                <a:lnTo>
                  <a:pt x="0" y="42316"/>
                </a:lnTo>
                <a:lnTo>
                  <a:pt x="17602" y="686600"/>
                </a:lnTo>
                <a:lnTo>
                  <a:pt x="493090" y="658063"/>
                </a:lnTo>
                <a:lnTo>
                  <a:pt x="509447" y="602437"/>
                </a:lnTo>
                <a:lnTo>
                  <a:pt x="540639" y="496404"/>
                </a:lnTo>
                <a:close/>
              </a:path>
              <a:path w="1208405" h="690245">
                <a:moveTo>
                  <a:pt x="1208239" y="322376"/>
                </a:moveTo>
                <a:lnTo>
                  <a:pt x="1181100" y="149771"/>
                </a:lnTo>
                <a:lnTo>
                  <a:pt x="1175423" y="113639"/>
                </a:lnTo>
                <a:lnTo>
                  <a:pt x="1066063" y="69253"/>
                </a:lnTo>
                <a:lnTo>
                  <a:pt x="1066063" y="443153"/>
                </a:lnTo>
                <a:lnTo>
                  <a:pt x="952423" y="554888"/>
                </a:lnTo>
                <a:lnTo>
                  <a:pt x="773163" y="532536"/>
                </a:lnTo>
                <a:lnTo>
                  <a:pt x="708507" y="309054"/>
                </a:lnTo>
                <a:lnTo>
                  <a:pt x="823087" y="149771"/>
                </a:lnTo>
                <a:lnTo>
                  <a:pt x="1050378" y="204939"/>
                </a:lnTo>
                <a:lnTo>
                  <a:pt x="1066063" y="443153"/>
                </a:lnTo>
                <a:lnTo>
                  <a:pt x="1066063" y="69253"/>
                </a:lnTo>
                <a:lnTo>
                  <a:pt x="983335" y="35661"/>
                </a:lnTo>
                <a:lnTo>
                  <a:pt x="695185" y="17589"/>
                </a:lnTo>
                <a:lnTo>
                  <a:pt x="570128" y="209689"/>
                </a:lnTo>
                <a:lnTo>
                  <a:pt x="570128" y="449808"/>
                </a:lnTo>
                <a:lnTo>
                  <a:pt x="678535" y="675182"/>
                </a:lnTo>
                <a:lnTo>
                  <a:pt x="983335" y="689927"/>
                </a:lnTo>
                <a:lnTo>
                  <a:pt x="1192060" y="593877"/>
                </a:lnTo>
                <a:lnTo>
                  <a:pt x="1194384" y="554888"/>
                </a:lnTo>
                <a:lnTo>
                  <a:pt x="1208239" y="3223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9048310" y="4823413"/>
            <a:ext cx="340360" cy="714375"/>
          </a:xfrm>
          <a:custGeom>
            <a:avLst/>
            <a:gdLst/>
            <a:ahLst/>
            <a:cxnLst/>
            <a:rect l="l" t="t" r="r" b="b"/>
            <a:pathLst>
              <a:path w="340359" h="714375">
                <a:moveTo>
                  <a:pt x="157377" y="571532"/>
                </a:moveTo>
                <a:lnTo>
                  <a:pt x="120289" y="571532"/>
                </a:lnTo>
                <a:lnTo>
                  <a:pt x="65600" y="636200"/>
                </a:lnTo>
                <a:lnTo>
                  <a:pt x="135503" y="714177"/>
                </a:lnTo>
                <a:lnTo>
                  <a:pt x="230600" y="633341"/>
                </a:lnTo>
                <a:lnTo>
                  <a:pt x="157377" y="571532"/>
                </a:lnTo>
                <a:close/>
              </a:path>
              <a:path w="340359" h="714375">
                <a:moveTo>
                  <a:pt x="311839" y="129336"/>
                </a:moveTo>
                <a:lnTo>
                  <a:pt x="173544" y="129336"/>
                </a:lnTo>
                <a:lnTo>
                  <a:pt x="243919" y="205889"/>
                </a:lnTo>
                <a:lnTo>
                  <a:pt x="78447" y="462174"/>
                </a:lnTo>
                <a:lnTo>
                  <a:pt x="197313" y="462174"/>
                </a:lnTo>
                <a:lnTo>
                  <a:pt x="339958" y="176884"/>
                </a:lnTo>
                <a:lnTo>
                  <a:pt x="311839" y="129336"/>
                </a:lnTo>
                <a:close/>
              </a:path>
              <a:path w="340359" h="714375">
                <a:moveTo>
                  <a:pt x="235354" y="0"/>
                </a:moveTo>
                <a:lnTo>
                  <a:pt x="102698" y="18543"/>
                </a:lnTo>
                <a:lnTo>
                  <a:pt x="0" y="198276"/>
                </a:lnTo>
                <a:lnTo>
                  <a:pt x="64176" y="271981"/>
                </a:lnTo>
                <a:lnTo>
                  <a:pt x="173544" y="129336"/>
                </a:lnTo>
                <a:lnTo>
                  <a:pt x="311839" y="129336"/>
                </a:lnTo>
                <a:lnTo>
                  <a:pt x="2353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289064" y="16617"/>
              <a:ext cx="19694525" cy="11260455"/>
            </a:xfrm>
            <a:custGeom>
              <a:avLst/>
              <a:gdLst/>
              <a:ahLst/>
              <a:cxnLst/>
              <a:rect l="l" t="t" r="r" b="b"/>
              <a:pathLst>
                <a:path w="19694525" h="11260455">
                  <a:moveTo>
                    <a:pt x="3834777" y="7087883"/>
                  </a:moveTo>
                  <a:lnTo>
                    <a:pt x="2608592" y="8770074"/>
                  </a:lnTo>
                  <a:lnTo>
                    <a:pt x="2960573" y="7909560"/>
                  </a:lnTo>
                  <a:lnTo>
                    <a:pt x="2314232" y="8607146"/>
                  </a:lnTo>
                  <a:lnTo>
                    <a:pt x="1907108" y="7582916"/>
                  </a:lnTo>
                  <a:lnTo>
                    <a:pt x="1904301" y="8481924"/>
                  </a:lnTo>
                  <a:lnTo>
                    <a:pt x="796912" y="7604442"/>
                  </a:lnTo>
                  <a:lnTo>
                    <a:pt x="1609953" y="9012784"/>
                  </a:lnTo>
                  <a:lnTo>
                    <a:pt x="534962" y="8592795"/>
                  </a:lnTo>
                  <a:lnTo>
                    <a:pt x="1459776" y="9438373"/>
                  </a:lnTo>
                  <a:lnTo>
                    <a:pt x="0" y="9660255"/>
                  </a:lnTo>
                  <a:lnTo>
                    <a:pt x="1486471" y="9757816"/>
                  </a:lnTo>
                  <a:lnTo>
                    <a:pt x="729754" y="10536466"/>
                  </a:lnTo>
                  <a:lnTo>
                    <a:pt x="1956562" y="10109009"/>
                  </a:lnTo>
                  <a:lnTo>
                    <a:pt x="1666697" y="10826991"/>
                  </a:lnTo>
                  <a:lnTo>
                    <a:pt x="2147100" y="10312514"/>
                  </a:lnTo>
                  <a:lnTo>
                    <a:pt x="2144763" y="11138992"/>
                  </a:lnTo>
                  <a:lnTo>
                    <a:pt x="2476335" y="10213175"/>
                  </a:lnTo>
                  <a:lnTo>
                    <a:pt x="3016453" y="10994746"/>
                  </a:lnTo>
                  <a:lnTo>
                    <a:pt x="2714879" y="9826536"/>
                  </a:lnTo>
                  <a:lnTo>
                    <a:pt x="3641788" y="8870378"/>
                  </a:lnTo>
                  <a:lnTo>
                    <a:pt x="2827197" y="9201201"/>
                  </a:lnTo>
                  <a:lnTo>
                    <a:pt x="3834777" y="7087883"/>
                  </a:lnTo>
                  <a:close/>
                </a:path>
                <a:path w="19694525" h="11260455">
                  <a:moveTo>
                    <a:pt x="5974092" y="173050"/>
                  </a:moveTo>
                  <a:lnTo>
                    <a:pt x="4447044" y="1852053"/>
                  </a:lnTo>
                  <a:lnTo>
                    <a:pt x="4838484" y="964069"/>
                  </a:lnTo>
                  <a:lnTo>
                    <a:pt x="4010050" y="1645742"/>
                  </a:lnTo>
                  <a:lnTo>
                    <a:pt x="3306419" y="501446"/>
                  </a:lnTo>
                  <a:lnTo>
                    <a:pt x="3414141" y="1467751"/>
                  </a:lnTo>
                  <a:lnTo>
                    <a:pt x="1737321" y="407174"/>
                  </a:lnTo>
                  <a:lnTo>
                    <a:pt x="3063341" y="2007400"/>
                  </a:lnTo>
                  <a:lnTo>
                    <a:pt x="1489214" y="1442135"/>
                  </a:lnTo>
                  <a:lnTo>
                    <a:pt x="2903601" y="2449118"/>
                  </a:lnTo>
                  <a:lnTo>
                    <a:pt x="864450" y="2533307"/>
                  </a:lnTo>
                  <a:lnTo>
                    <a:pt x="2981083" y="2795409"/>
                  </a:lnTo>
                  <a:lnTo>
                    <a:pt x="2006473" y="3552583"/>
                  </a:lnTo>
                  <a:lnTo>
                    <a:pt x="3690239" y="3222714"/>
                  </a:lnTo>
                  <a:lnTo>
                    <a:pt x="3369068" y="3964038"/>
                  </a:lnTo>
                  <a:lnTo>
                    <a:pt x="3985298" y="3461677"/>
                  </a:lnTo>
                  <a:lnTo>
                    <a:pt x="4084650" y="4350055"/>
                  </a:lnTo>
                  <a:lnTo>
                    <a:pt x="4439082" y="3389668"/>
                  </a:lnTo>
                  <a:lnTo>
                    <a:pt x="5300853" y="4287151"/>
                  </a:lnTo>
                  <a:lnTo>
                    <a:pt x="4728781" y="2999206"/>
                  </a:lnTo>
                  <a:lnTo>
                    <a:pt x="5922289" y="2069172"/>
                  </a:lnTo>
                  <a:lnTo>
                    <a:pt x="4810112" y="2338730"/>
                  </a:lnTo>
                  <a:lnTo>
                    <a:pt x="5974092" y="173050"/>
                  </a:lnTo>
                  <a:close/>
                </a:path>
                <a:path w="19694525" h="11260455">
                  <a:moveTo>
                    <a:pt x="9818294" y="8941486"/>
                  </a:moveTo>
                  <a:lnTo>
                    <a:pt x="7704264" y="8659139"/>
                  </a:lnTo>
                  <a:lnTo>
                    <a:pt x="8686089" y="7911325"/>
                  </a:lnTo>
                  <a:lnTo>
                    <a:pt x="6999237" y="8225053"/>
                  </a:lnTo>
                  <a:lnTo>
                    <a:pt x="7327481" y="7486840"/>
                  </a:lnTo>
                  <a:lnTo>
                    <a:pt x="6706476" y="7983283"/>
                  </a:lnTo>
                  <a:lnTo>
                    <a:pt x="6615633" y="7094004"/>
                  </a:lnTo>
                  <a:lnTo>
                    <a:pt x="6252045" y="8050949"/>
                  </a:lnTo>
                  <a:lnTo>
                    <a:pt x="5398884" y="7145248"/>
                  </a:lnTo>
                  <a:lnTo>
                    <a:pt x="5958611" y="8438604"/>
                  </a:lnTo>
                  <a:lnTo>
                    <a:pt x="4756251" y="9357182"/>
                  </a:lnTo>
                  <a:lnTo>
                    <a:pt x="5870956" y="9098293"/>
                  </a:lnTo>
                  <a:lnTo>
                    <a:pt x="4686300" y="11252721"/>
                  </a:lnTo>
                  <a:lnTo>
                    <a:pt x="6229350" y="9588411"/>
                  </a:lnTo>
                  <a:lnTo>
                    <a:pt x="5829439" y="10472623"/>
                  </a:lnTo>
                  <a:lnTo>
                    <a:pt x="6664338" y="9798888"/>
                  </a:lnTo>
                  <a:lnTo>
                    <a:pt x="7356996" y="10949877"/>
                  </a:lnTo>
                  <a:lnTo>
                    <a:pt x="7258532" y="9982581"/>
                  </a:lnTo>
                  <a:lnTo>
                    <a:pt x="8925115" y="11059160"/>
                  </a:lnTo>
                  <a:lnTo>
                    <a:pt x="7614475" y="9446311"/>
                  </a:lnTo>
                  <a:lnTo>
                    <a:pt x="9183116" y="10026612"/>
                  </a:lnTo>
                  <a:lnTo>
                    <a:pt x="7778445" y="9006154"/>
                  </a:lnTo>
                  <a:lnTo>
                    <a:pt x="9818294" y="8941486"/>
                  </a:lnTo>
                  <a:close/>
                </a:path>
                <a:path w="19694525" h="11260455">
                  <a:moveTo>
                    <a:pt x="14832114" y="8734323"/>
                  </a:moveTo>
                  <a:lnTo>
                    <a:pt x="13740892" y="9079027"/>
                  </a:lnTo>
                  <a:lnTo>
                    <a:pt x="14754606" y="6839090"/>
                  </a:lnTo>
                  <a:lnTo>
                    <a:pt x="13345503" y="8618233"/>
                  </a:lnTo>
                  <a:lnTo>
                    <a:pt x="13675525" y="7705636"/>
                  </a:lnTo>
                  <a:lnTo>
                    <a:pt x="12895479" y="8442173"/>
                  </a:lnTo>
                  <a:lnTo>
                    <a:pt x="12115521" y="7348461"/>
                  </a:lnTo>
                  <a:lnTo>
                    <a:pt x="12288812" y="8305190"/>
                  </a:lnTo>
                  <a:lnTo>
                    <a:pt x="10543642" y="7361326"/>
                  </a:lnTo>
                  <a:lnTo>
                    <a:pt x="11975605" y="8867483"/>
                  </a:lnTo>
                  <a:lnTo>
                    <a:pt x="10366629" y="8410791"/>
                  </a:lnTo>
                  <a:lnTo>
                    <a:pt x="11846331" y="9319057"/>
                  </a:lnTo>
                  <a:lnTo>
                    <a:pt x="9817659" y="9541980"/>
                  </a:lnTo>
                  <a:lnTo>
                    <a:pt x="11947233" y="9659264"/>
                  </a:lnTo>
                  <a:lnTo>
                    <a:pt x="11026458" y="10481081"/>
                  </a:lnTo>
                  <a:lnTo>
                    <a:pt x="12683858" y="10037267"/>
                  </a:lnTo>
                  <a:lnTo>
                    <a:pt x="12413933" y="10798747"/>
                  </a:lnTo>
                  <a:lnTo>
                    <a:pt x="12994500" y="10255567"/>
                  </a:lnTo>
                  <a:lnTo>
                    <a:pt x="13154152" y="11135106"/>
                  </a:lnTo>
                  <a:lnTo>
                    <a:pt x="13442315" y="10152824"/>
                  </a:lnTo>
                  <a:lnTo>
                    <a:pt x="14363243" y="10989501"/>
                  </a:lnTo>
                  <a:lnTo>
                    <a:pt x="13704748" y="9743529"/>
                  </a:lnTo>
                  <a:lnTo>
                    <a:pt x="14832114" y="8734323"/>
                  </a:lnTo>
                  <a:close/>
                </a:path>
                <a:path w="19694525" h="11260455">
                  <a:moveTo>
                    <a:pt x="15160168" y="3226701"/>
                  </a:moveTo>
                  <a:lnTo>
                    <a:pt x="13803808" y="3609251"/>
                  </a:lnTo>
                  <a:lnTo>
                    <a:pt x="13161671" y="2484767"/>
                  </a:lnTo>
                  <a:lnTo>
                    <a:pt x="13161671" y="3434562"/>
                  </a:lnTo>
                  <a:lnTo>
                    <a:pt x="12628194" y="3040469"/>
                  </a:lnTo>
                  <a:lnTo>
                    <a:pt x="12628194" y="3724516"/>
                  </a:lnTo>
                  <a:lnTo>
                    <a:pt x="12474080" y="3628275"/>
                  </a:lnTo>
                  <a:lnTo>
                    <a:pt x="12361672" y="3415576"/>
                  </a:lnTo>
                  <a:lnTo>
                    <a:pt x="12361672" y="4127601"/>
                  </a:lnTo>
                  <a:lnTo>
                    <a:pt x="11647335" y="4436554"/>
                  </a:lnTo>
                  <a:lnTo>
                    <a:pt x="11924030" y="3493338"/>
                  </a:lnTo>
                  <a:lnTo>
                    <a:pt x="12041581" y="3600145"/>
                  </a:lnTo>
                  <a:lnTo>
                    <a:pt x="12361672" y="4127601"/>
                  </a:lnTo>
                  <a:lnTo>
                    <a:pt x="12361672" y="3415576"/>
                  </a:lnTo>
                  <a:lnTo>
                    <a:pt x="12340781" y="3376041"/>
                  </a:lnTo>
                  <a:lnTo>
                    <a:pt x="12628194" y="3724516"/>
                  </a:lnTo>
                  <a:lnTo>
                    <a:pt x="12628194" y="3040469"/>
                  </a:lnTo>
                  <a:lnTo>
                    <a:pt x="12412853" y="2881376"/>
                  </a:lnTo>
                  <a:lnTo>
                    <a:pt x="13054584" y="2306904"/>
                  </a:lnTo>
                  <a:lnTo>
                    <a:pt x="13161671" y="3434562"/>
                  </a:lnTo>
                  <a:lnTo>
                    <a:pt x="13161671" y="2484767"/>
                  </a:lnTo>
                  <a:lnTo>
                    <a:pt x="13058242" y="2303640"/>
                  </a:lnTo>
                  <a:lnTo>
                    <a:pt x="13313829" y="2074837"/>
                  </a:lnTo>
                  <a:lnTo>
                    <a:pt x="12222607" y="2419540"/>
                  </a:lnTo>
                  <a:lnTo>
                    <a:pt x="13236334" y="179603"/>
                  </a:lnTo>
                  <a:lnTo>
                    <a:pt x="11827231" y="1958746"/>
                  </a:lnTo>
                  <a:lnTo>
                    <a:pt x="12157253" y="1046149"/>
                  </a:lnTo>
                  <a:lnTo>
                    <a:pt x="11377206" y="1782686"/>
                  </a:lnTo>
                  <a:lnTo>
                    <a:pt x="10597248" y="688975"/>
                  </a:lnTo>
                  <a:lnTo>
                    <a:pt x="10770540" y="1645704"/>
                  </a:lnTo>
                  <a:lnTo>
                    <a:pt x="9025357" y="701840"/>
                  </a:lnTo>
                  <a:lnTo>
                    <a:pt x="10457320" y="2207996"/>
                  </a:lnTo>
                  <a:lnTo>
                    <a:pt x="8848344" y="1751304"/>
                  </a:lnTo>
                  <a:lnTo>
                    <a:pt x="10328046" y="2659570"/>
                  </a:lnTo>
                  <a:lnTo>
                    <a:pt x="8299374" y="2882493"/>
                  </a:lnTo>
                  <a:lnTo>
                    <a:pt x="10428948" y="2999778"/>
                  </a:lnTo>
                  <a:lnTo>
                    <a:pt x="9508185" y="3821595"/>
                  </a:lnTo>
                  <a:lnTo>
                    <a:pt x="9930486" y="3708514"/>
                  </a:lnTo>
                  <a:lnTo>
                    <a:pt x="8876246" y="4867668"/>
                  </a:lnTo>
                  <a:lnTo>
                    <a:pt x="9267673" y="3979684"/>
                  </a:lnTo>
                  <a:lnTo>
                    <a:pt x="8439252" y="4661357"/>
                  </a:lnTo>
                  <a:lnTo>
                    <a:pt x="7735621" y="3517061"/>
                  </a:lnTo>
                  <a:lnTo>
                    <a:pt x="7843342" y="4483366"/>
                  </a:lnTo>
                  <a:lnTo>
                    <a:pt x="6166510" y="3422789"/>
                  </a:lnTo>
                  <a:lnTo>
                    <a:pt x="7492530" y="5023015"/>
                  </a:lnTo>
                  <a:lnTo>
                    <a:pt x="5918416" y="4457751"/>
                  </a:lnTo>
                  <a:lnTo>
                    <a:pt x="7332789" y="5464734"/>
                  </a:lnTo>
                  <a:lnTo>
                    <a:pt x="5293652" y="5548922"/>
                  </a:lnTo>
                  <a:lnTo>
                    <a:pt x="7410272" y="5811024"/>
                  </a:lnTo>
                  <a:lnTo>
                    <a:pt x="6435661" y="6568199"/>
                  </a:lnTo>
                  <a:lnTo>
                    <a:pt x="8119440" y="6238329"/>
                  </a:lnTo>
                  <a:lnTo>
                    <a:pt x="7798270" y="6979653"/>
                  </a:lnTo>
                  <a:lnTo>
                    <a:pt x="8414499" y="6477292"/>
                  </a:lnTo>
                  <a:lnTo>
                    <a:pt x="8513839" y="7365670"/>
                  </a:lnTo>
                  <a:lnTo>
                    <a:pt x="8868270" y="6405283"/>
                  </a:lnTo>
                  <a:lnTo>
                    <a:pt x="9730054" y="7302767"/>
                  </a:lnTo>
                  <a:lnTo>
                    <a:pt x="9157970" y="6014821"/>
                  </a:lnTo>
                  <a:lnTo>
                    <a:pt x="10351491" y="5084788"/>
                  </a:lnTo>
                  <a:lnTo>
                    <a:pt x="9239313" y="5354345"/>
                  </a:lnTo>
                  <a:lnTo>
                    <a:pt x="10156393" y="3648024"/>
                  </a:lnTo>
                  <a:lnTo>
                    <a:pt x="11165573" y="3377781"/>
                  </a:lnTo>
                  <a:lnTo>
                    <a:pt x="10895660" y="4139260"/>
                  </a:lnTo>
                  <a:lnTo>
                    <a:pt x="11476228" y="3596081"/>
                  </a:lnTo>
                  <a:lnTo>
                    <a:pt x="11630127" y="4443996"/>
                  </a:lnTo>
                  <a:lnTo>
                    <a:pt x="11128718" y="4660849"/>
                  </a:lnTo>
                  <a:lnTo>
                    <a:pt x="12100509" y="4692053"/>
                  </a:lnTo>
                  <a:lnTo>
                    <a:pt x="10811637" y="6200483"/>
                  </a:lnTo>
                  <a:lnTo>
                    <a:pt x="12584621" y="5116233"/>
                  </a:lnTo>
                  <a:lnTo>
                    <a:pt x="11800650" y="6593649"/>
                  </a:lnTo>
                  <a:lnTo>
                    <a:pt x="12999034" y="5337327"/>
                  </a:lnTo>
                  <a:lnTo>
                    <a:pt x="12791554" y="7367638"/>
                  </a:lnTo>
                  <a:lnTo>
                    <a:pt x="13352844" y="5310022"/>
                  </a:lnTo>
                  <a:lnTo>
                    <a:pt x="13963282" y="6382664"/>
                  </a:lnTo>
                  <a:lnTo>
                    <a:pt x="13876922" y="4669040"/>
                  </a:lnTo>
                  <a:lnTo>
                    <a:pt x="14564855" y="5092662"/>
                  </a:lnTo>
                  <a:lnTo>
                    <a:pt x="14155522" y="4411091"/>
                  </a:lnTo>
                  <a:lnTo>
                    <a:pt x="15048980" y="4439437"/>
                  </a:lnTo>
                  <a:lnTo>
                    <a:pt x="14148956" y="3951681"/>
                  </a:lnTo>
                  <a:lnTo>
                    <a:pt x="15160168" y="3226701"/>
                  </a:lnTo>
                  <a:close/>
                </a:path>
                <a:path w="19694525" h="11260455">
                  <a:moveTo>
                    <a:pt x="17034980" y="803783"/>
                  </a:moveTo>
                  <a:lnTo>
                    <a:pt x="15872244" y="1385468"/>
                  </a:lnTo>
                  <a:lnTo>
                    <a:pt x="16353092" y="518312"/>
                  </a:lnTo>
                  <a:lnTo>
                    <a:pt x="15584640" y="1231404"/>
                  </a:lnTo>
                  <a:lnTo>
                    <a:pt x="15657208" y="0"/>
                  </a:lnTo>
                  <a:lnTo>
                    <a:pt x="15346299" y="1231938"/>
                  </a:lnTo>
                  <a:lnTo>
                    <a:pt x="14897735" y="548474"/>
                  </a:lnTo>
                  <a:lnTo>
                    <a:pt x="15013293" y="1599742"/>
                  </a:lnTo>
                  <a:lnTo>
                    <a:pt x="14533969" y="1309408"/>
                  </a:lnTo>
                  <a:lnTo>
                    <a:pt x="14833511" y="1744675"/>
                  </a:lnTo>
                  <a:lnTo>
                    <a:pt x="14228394" y="1686534"/>
                  </a:lnTo>
                  <a:lnTo>
                    <a:pt x="14853260" y="2025751"/>
                  </a:lnTo>
                  <a:lnTo>
                    <a:pt x="14193660" y="2422639"/>
                  </a:lnTo>
                  <a:lnTo>
                    <a:pt x="15098078" y="2250795"/>
                  </a:lnTo>
                  <a:lnTo>
                    <a:pt x="15649296" y="3088132"/>
                  </a:lnTo>
                  <a:lnTo>
                    <a:pt x="15538133" y="2386901"/>
                  </a:lnTo>
                  <a:lnTo>
                    <a:pt x="16924097" y="3370122"/>
                  </a:lnTo>
                  <a:lnTo>
                    <a:pt x="15889199" y="2234057"/>
                  </a:lnTo>
                  <a:lnTo>
                    <a:pt x="16462934" y="2585847"/>
                  </a:lnTo>
                  <a:lnTo>
                    <a:pt x="16055975" y="1999869"/>
                  </a:lnTo>
                  <a:lnTo>
                    <a:pt x="16871925" y="1730286"/>
                  </a:lnTo>
                  <a:lnTo>
                    <a:pt x="16213747" y="1666836"/>
                  </a:lnTo>
                  <a:lnTo>
                    <a:pt x="17034980" y="803783"/>
                  </a:lnTo>
                  <a:close/>
                </a:path>
                <a:path w="19694525" h="11260455">
                  <a:moveTo>
                    <a:pt x="18628424" y="8654567"/>
                  </a:moveTo>
                  <a:lnTo>
                    <a:pt x="17675987" y="9701797"/>
                  </a:lnTo>
                  <a:lnTo>
                    <a:pt x="17920119" y="9147937"/>
                  </a:lnTo>
                  <a:lnTo>
                    <a:pt x="17403433" y="9573120"/>
                  </a:lnTo>
                  <a:lnTo>
                    <a:pt x="16964546" y="8859393"/>
                  </a:lnTo>
                  <a:lnTo>
                    <a:pt x="17031742" y="9462097"/>
                  </a:lnTo>
                  <a:lnTo>
                    <a:pt x="15985871" y="8800592"/>
                  </a:lnTo>
                  <a:lnTo>
                    <a:pt x="16812933" y="9798685"/>
                  </a:lnTo>
                  <a:lnTo>
                    <a:pt x="15831122" y="9446120"/>
                  </a:lnTo>
                  <a:lnTo>
                    <a:pt x="16713302" y="10074186"/>
                  </a:lnTo>
                  <a:lnTo>
                    <a:pt x="15441435" y="10126701"/>
                  </a:lnTo>
                  <a:lnTo>
                    <a:pt x="16761625" y="10290188"/>
                  </a:lnTo>
                  <a:lnTo>
                    <a:pt x="16153740" y="10762450"/>
                  </a:lnTo>
                  <a:lnTo>
                    <a:pt x="17203941" y="10556710"/>
                  </a:lnTo>
                  <a:lnTo>
                    <a:pt x="17003624" y="11019079"/>
                  </a:lnTo>
                  <a:lnTo>
                    <a:pt x="17387977" y="10705744"/>
                  </a:lnTo>
                  <a:lnTo>
                    <a:pt x="17449953" y="11259845"/>
                  </a:lnTo>
                  <a:lnTo>
                    <a:pt x="17671009" y="10660837"/>
                  </a:lnTo>
                  <a:lnTo>
                    <a:pt x="18208524" y="11220615"/>
                  </a:lnTo>
                  <a:lnTo>
                    <a:pt x="17851705" y="10417302"/>
                  </a:lnTo>
                  <a:lnTo>
                    <a:pt x="18596128" y="9837217"/>
                  </a:lnTo>
                  <a:lnTo>
                    <a:pt x="17902428" y="10005339"/>
                  </a:lnTo>
                  <a:lnTo>
                    <a:pt x="18628424" y="8654567"/>
                  </a:lnTo>
                  <a:close/>
                </a:path>
                <a:path w="19694525" h="11260455">
                  <a:moveTo>
                    <a:pt x="19694411" y="4004195"/>
                  </a:moveTo>
                  <a:lnTo>
                    <a:pt x="17911141" y="5071427"/>
                  </a:lnTo>
                  <a:lnTo>
                    <a:pt x="18709209" y="3601580"/>
                  </a:lnTo>
                  <a:lnTo>
                    <a:pt x="17498860" y="4846371"/>
                  </a:lnTo>
                  <a:lnTo>
                    <a:pt x="17725759" y="2818142"/>
                  </a:lnTo>
                  <a:lnTo>
                    <a:pt x="17144810" y="4870297"/>
                  </a:lnTo>
                  <a:lnTo>
                    <a:pt x="16544659" y="3791864"/>
                  </a:lnTo>
                  <a:lnTo>
                    <a:pt x="16614623" y="5506224"/>
                  </a:lnTo>
                  <a:lnTo>
                    <a:pt x="15930766" y="5076050"/>
                  </a:lnTo>
                  <a:lnTo>
                    <a:pt x="16333559" y="5761507"/>
                  </a:lnTo>
                  <a:lnTo>
                    <a:pt x="15440419" y="5724601"/>
                  </a:lnTo>
                  <a:lnTo>
                    <a:pt x="16335718" y="6220942"/>
                  </a:lnTo>
                  <a:lnTo>
                    <a:pt x="15317623" y="6936219"/>
                  </a:lnTo>
                  <a:lnTo>
                    <a:pt x="16677589" y="6566662"/>
                  </a:lnTo>
                  <a:lnTo>
                    <a:pt x="17415307" y="7887729"/>
                  </a:lnTo>
                  <a:lnTo>
                    <a:pt x="17318012" y="6747497"/>
                  </a:lnTo>
                  <a:lnTo>
                    <a:pt x="19281483" y="8227288"/>
                  </a:lnTo>
                  <a:lnTo>
                    <a:pt x="17854257" y="6462662"/>
                  </a:lnTo>
                  <a:lnTo>
                    <a:pt x="18672379" y="6984593"/>
                  </a:lnTo>
                  <a:lnTo>
                    <a:pt x="18124615" y="6062129"/>
                  </a:lnTo>
                  <a:lnTo>
                    <a:pt x="19362611" y="5540718"/>
                  </a:lnTo>
                  <a:lnTo>
                    <a:pt x="18391162" y="5500230"/>
                  </a:lnTo>
                  <a:lnTo>
                    <a:pt x="19694411" y="4004195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2659596" y="1706619"/>
              <a:ext cx="13078460" cy="7571105"/>
            </a:xfrm>
            <a:custGeom>
              <a:avLst/>
              <a:gdLst/>
              <a:ahLst/>
              <a:cxnLst/>
              <a:rect l="l" t="t" r="r" b="b"/>
              <a:pathLst>
                <a:path w="13078460" h="7571105">
                  <a:moveTo>
                    <a:pt x="12137288" y="169202"/>
                  </a:moveTo>
                  <a:lnTo>
                    <a:pt x="169532" y="0"/>
                  </a:lnTo>
                  <a:lnTo>
                    <a:pt x="2260" y="3178708"/>
                  </a:lnTo>
                  <a:lnTo>
                    <a:pt x="11932374" y="3384626"/>
                  </a:lnTo>
                  <a:lnTo>
                    <a:pt x="12137288" y="169202"/>
                  </a:lnTo>
                  <a:close/>
                </a:path>
                <a:path w="13078460" h="7571105">
                  <a:moveTo>
                    <a:pt x="13078143" y="4010495"/>
                  </a:moveTo>
                  <a:lnTo>
                    <a:pt x="0" y="4010495"/>
                  </a:lnTo>
                  <a:lnTo>
                    <a:pt x="0" y="7570597"/>
                  </a:lnTo>
                  <a:lnTo>
                    <a:pt x="13078143" y="7570597"/>
                  </a:lnTo>
                  <a:lnTo>
                    <a:pt x="13078143" y="40104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3124847" y="2080570"/>
              <a:ext cx="502284" cy="405130"/>
            </a:xfrm>
            <a:custGeom>
              <a:avLst/>
              <a:gdLst/>
              <a:ahLst/>
              <a:cxnLst/>
              <a:rect l="l" t="t" r="r" b="b"/>
              <a:pathLst>
                <a:path w="502285" h="405130">
                  <a:moveTo>
                    <a:pt x="201460" y="33756"/>
                  </a:moveTo>
                  <a:lnTo>
                    <a:pt x="0" y="33756"/>
                  </a:lnTo>
                  <a:lnTo>
                    <a:pt x="0" y="94716"/>
                  </a:lnTo>
                  <a:lnTo>
                    <a:pt x="0" y="175996"/>
                  </a:lnTo>
                  <a:lnTo>
                    <a:pt x="0" y="236956"/>
                  </a:lnTo>
                  <a:lnTo>
                    <a:pt x="0" y="336016"/>
                  </a:lnTo>
                  <a:lnTo>
                    <a:pt x="0" y="396976"/>
                  </a:lnTo>
                  <a:lnTo>
                    <a:pt x="201460" y="396976"/>
                  </a:lnTo>
                  <a:lnTo>
                    <a:pt x="201460" y="336016"/>
                  </a:lnTo>
                  <a:lnTo>
                    <a:pt x="70789" y="336016"/>
                  </a:lnTo>
                  <a:lnTo>
                    <a:pt x="70789" y="236956"/>
                  </a:lnTo>
                  <a:lnTo>
                    <a:pt x="196011" y="236956"/>
                  </a:lnTo>
                  <a:lnTo>
                    <a:pt x="196011" y="175996"/>
                  </a:lnTo>
                  <a:lnTo>
                    <a:pt x="70789" y="175996"/>
                  </a:lnTo>
                  <a:lnTo>
                    <a:pt x="70789" y="94716"/>
                  </a:lnTo>
                  <a:lnTo>
                    <a:pt x="201460" y="94716"/>
                  </a:lnTo>
                  <a:lnTo>
                    <a:pt x="201460" y="33756"/>
                  </a:lnTo>
                  <a:close/>
                </a:path>
                <a:path w="502285" h="405130">
                  <a:moveTo>
                    <a:pt x="502005" y="0"/>
                  </a:moveTo>
                  <a:lnTo>
                    <a:pt x="442125" y="0"/>
                  </a:lnTo>
                  <a:lnTo>
                    <a:pt x="442125" y="278777"/>
                  </a:lnTo>
                  <a:lnTo>
                    <a:pt x="440969" y="292379"/>
                  </a:lnTo>
                  <a:lnTo>
                    <a:pt x="423608" y="326415"/>
                  </a:lnTo>
                  <a:lnTo>
                    <a:pt x="376783" y="345744"/>
                  </a:lnTo>
                  <a:lnTo>
                    <a:pt x="363232" y="344538"/>
                  </a:lnTo>
                  <a:lnTo>
                    <a:pt x="321856" y="316191"/>
                  </a:lnTo>
                  <a:lnTo>
                    <a:pt x="311442" y="278777"/>
                  </a:lnTo>
                  <a:lnTo>
                    <a:pt x="312597" y="265201"/>
                  </a:lnTo>
                  <a:lnTo>
                    <a:pt x="339826" y="223075"/>
                  </a:lnTo>
                  <a:lnTo>
                    <a:pt x="376783" y="212344"/>
                  </a:lnTo>
                  <a:lnTo>
                    <a:pt x="390321" y="213537"/>
                  </a:lnTo>
                  <a:lnTo>
                    <a:pt x="431711" y="241515"/>
                  </a:lnTo>
                  <a:lnTo>
                    <a:pt x="442125" y="278777"/>
                  </a:lnTo>
                  <a:lnTo>
                    <a:pt x="442125" y="0"/>
                  </a:lnTo>
                  <a:lnTo>
                    <a:pt x="435597" y="0"/>
                  </a:lnTo>
                  <a:lnTo>
                    <a:pt x="435597" y="191655"/>
                  </a:lnTo>
                  <a:lnTo>
                    <a:pt x="421665" y="174993"/>
                  </a:lnTo>
                  <a:lnTo>
                    <a:pt x="404418" y="163080"/>
                  </a:lnTo>
                  <a:lnTo>
                    <a:pt x="383819" y="155930"/>
                  </a:lnTo>
                  <a:lnTo>
                    <a:pt x="359892" y="153543"/>
                  </a:lnTo>
                  <a:lnTo>
                    <a:pt x="335229" y="155790"/>
                  </a:lnTo>
                  <a:lnTo>
                    <a:pt x="293027" y="173761"/>
                  </a:lnTo>
                  <a:lnTo>
                    <a:pt x="261213" y="208534"/>
                  </a:lnTo>
                  <a:lnTo>
                    <a:pt x="244983" y="252780"/>
                  </a:lnTo>
                  <a:lnTo>
                    <a:pt x="242836" y="278777"/>
                  </a:lnTo>
                  <a:lnTo>
                    <a:pt x="244932" y="304165"/>
                  </a:lnTo>
                  <a:lnTo>
                    <a:pt x="261683" y="348818"/>
                  </a:lnTo>
                  <a:lnTo>
                    <a:pt x="294309" y="384035"/>
                  </a:lnTo>
                  <a:lnTo>
                    <a:pt x="337731" y="402272"/>
                  </a:lnTo>
                  <a:lnTo>
                    <a:pt x="363181" y="404558"/>
                  </a:lnTo>
                  <a:lnTo>
                    <a:pt x="383921" y="402272"/>
                  </a:lnTo>
                  <a:lnTo>
                    <a:pt x="384581" y="402272"/>
                  </a:lnTo>
                  <a:lnTo>
                    <a:pt x="404139" y="395020"/>
                  </a:lnTo>
                  <a:lnTo>
                    <a:pt x="421055" y="383120"/>
                  </a:lnTo>
                  <a:lnTo>
                    <a:pt x="435597" y="366433"/>
                  </a:lnTo>
                  <a:lnTo>
                    <a:pt x="435597" y="396925"/>
                  </a:lnTo>
                  <a:lnTo>
                    <a:pt x="502005" y="396925"/>
                  </a:lnTo>
                  <a:lnTo>
                    <a:pt x="502005" y="366433"/>
                  </a:lnTo>
                  <a:lnTo>
                    <a:pt x="502005" y="345744"/>
                  </a:lnTo>
                  <a:lnTo>
                    <a:pt x="502005" y="212344"/>
                  </a:lnTo>
                  <a:lnTo>
                    <a:pt x="502005" y="191655"/>
                  </a:lnTo>
                  <a:lnTo>
                    <a:pt x="5020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678044" y="2234110"/>
              <a:ext cx="245029" cy="251008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3974223" y="2080570"/>
              <a:ext cx="807085" cy="405130"/>
            </a:xfrm>
            <a:custGeom>
              <a:avLst/>
              <a:gdLst/>
              <a:ahLst/>
              <a:cxnLst/>
              <a:rect l="l" t="t" r="r" b="b"/>
              <a:pathLst>
                <a:path w="807085" h="405130">
                  <a:moveTo>
                    <a:pt x="66446" y="0"/>
                  </a:moveTo>
                  <a:lnTo>
                    <a:pt x="0" y="0"/>
                  </a:lnTo>
                  <a:lnTo>
                    <a:pt x="0" y="396925"/>
                  </a:lnTo>
                  <a:lnTo>
                    <a:pt x="66446" y="396925"/>
                  </a:lnTo>
                  <a:lnTo>
                    <a:pt x="66446" y="0"/>
                  </a:lnTo>
                  <a:close/>
                </a:path>
                <a:path w="807085" h="405130">
                  <a:moveTo>
                    <a:pt x="496582" y="248831"/>
                  </a:moveTo>
                  <a:lnTo>
                    <a:pt x="493598" y="210718"/>
                  </a:lnTo>
                  <a:lnTo>
                    <a:pt x="467880" y="169773"/>
                  </a:lnTo>
                  <a:lnTo>
                    <a:pt x="416534" y="153543"/>
                  </a:lnTo>
                  <a:lnTo>
                    <a:pt x="393433" y="156235"/>
                  </a:lnTo>
                  <a:lnTo>
                    <a:pt x="373113" y="164299"/>
                  </a:lnTo>
                  <a:lnTo>
                    <a:pt x="355587" y="177749"/>
                  </a:lnTo>
                  <a:lnTo>
                    <a:pt x="340868" y="196557"/>
                  </a:lnTo>
                  <a:lnTo>
                    <a:pt x="328028" y="177749"/>
                  </a:lnTo>
                  <a:lnTo>
                    <a:pt x="311315" y="164299"/>
                  </a:lnTo>
                  <a:lnTo>
                    <a:pt x="290728" y="156235"/>
                  </a:lnTo>
                  <a:lnTo>
                    <a:pt x="266268" y="153543"/>
                  </a:lnTo>
                  <a:lnTo>
                    <a:pt x="245745" y="155689"/>
                  </a:lnTo>
                  <a:lnTo>
                    <a:pt x="227190" y="162115"/>
                  </a:lnTo>
                  <a:lnTo>
                    <a:pt x="210616" y="172834"/>
                  </a:lnTo>
                  <a:lnTo>
                    <a:pt x="196024" y="187845"/>
                  </a:lnTo>
                  <a:lnTo>
                    <a:pt x="196024" y="161163"/>
                  </a:lnTo>
                  <a:lnTo>
                    <a:pt x="129590" y="161163"/>
                  </a:lnTo>
                  <a:lnTo>
                    <a:pt x="129590" y="396925"/>
                  </a:lnTo>
                  <a:lnTo>
                    <a:pt x="196024" y="396925"/>
                  </a:lnTo>
                  <a:lnTo>
                    <a:pt x="196024" y="276593"/>
                  </a:lnTo>
                  <a:lnTo>
                    <a:pt x="196608" y="262305"/>
                  </a:lnTo>
                  <a:lnTo>
                    <a:pt x="211848" y="221805"/>
                  </a:lnTo>
                  <a:lnTo>
                    <a:pt x="241757" y="210172"/>
                  </a:lnTo>
                  <a:lnTo>
                    <a:pt x="249986" y="210921"/>
                  </a:lnTo>
                  <a:lnTo>
                    <a:pt x="277152" y="240258"/>
                  </a:lnTo>
                  <a:lnTo>
                    <a:pt x="279882" y="268427"/>
                  </a:lnTo>
                  <a:lnTo>
                    <a:pt x="279882" y="396925"/>
                  </a:lnTo>
                  <a:lnTo>
                    <a:pt x="346303" y="396925"/>
                  </a:lnTo>
                  <a:lnTo>
                    <a:pt x="346303" y="276593"/>
                  </a:lnTo>
                  <a:lnTo>
                    <a:pt x="346875" y="262305"/>
                  </a:lnTo>
                  <a:lnTo>
                    <a:pt x="362127" y="221805"/>
                  </a:lnTo>
                  <a:lnTo>
                    <a:pt x="392036" y="210172"/>
                  </a:lnTo>
                  <a:lnTo>
                    <a:pt x="400278" y="210921"/>
                  </a:lnTo>
                  <a:lnTo>
                    <a:pt x="427431" y="240258"/>
                  </a:lnTo>
                  <a:lnTo>
                    <a:pt x="430149" y="268427"/>
                  </a:lnTo>
                  <a:lnTo>
                    <a:pt x="430149" y="396925"/>
                  </a:lnTo>
                  <a:lnTo>
                    <a:pt x="496582" y="396925"/>
                  </a:lnTo>
                  <a:lnTo>
                    <a:pt x="496582" y="248831"/>
                  </a:lnTo>
                  <a:close/>
                </a:path>
                <a:path w="807085" h="405130">
                  <a:moveTo>
                    <a:pt x="806932" y="161163"/>
                  </a:moveTo>
                  <a:lnTo>
                    <a:pt x="747052" y="161163"/>
                  </a:lnTo>
                  <a:lnTo>
                    <a:pt x="747052" y="278777"/>
                  </a:lnTo>
                  <a:lnTo>
                    <a:pt x="745896" y="292379"/>
                  </a:lnTo>
                  <a:lnTo>
                    <a:pt x="728522" y="326415"/>
                  </a:lnTo>
                  <a:lnTo>
                    <a:pt x="681697" y="345744"/>
                  </a:lnTo>
                  <a:lnTo>
                    <a:pt x="668159" y="344538"/>
                  </a:lnTo>
                  <a:lnTo>
                    <a:pt x="626783" y="316191"/>
                  </a:lnTo>
                  <a:lnTo>
                    <a:pt x="616369" y="278777"/>
                  </a:lnTo>
                  <a:lnTo>
                    <a:pt x="617524" y="265201"/>
                  </a:lnTo>
                  <a:lnTo>
                    <a:pt x="644740" y="223075"/>
                  </a:lnTo>
                  <a:lnTo>
                    <a:pt x="681697" y="212344"/>
                  </a:lnTo>
                  <a:lnTo>
                    <a:pt x="695236" y="213537"/>
                  </a:lnTo>
                  <a:lnTo>
                    <a:pt x="736625" y="241515"/>
                  </a:lnTo>
                  <a:lnTo>
                    <a:pt x="747052" y="278777"/>
                  </a:lnTo>
                  <a:lnTo>
                    <a:pt x="747052" y="161163"/>
                  </a:lnTo>
                  <a:lnTo>
                    <a:pt x="740511" y="161163"/>
                  </a:lnTo>
                  <a:lnTo>
                    <a:pt x="740511" y="191655"/>
                  </a:lnTo>
                  <a:lnTo>
                    <a:pt x="726592" y="174993"/>
                  </a:lnTo>
                  <a:lnTo>
                    <a:pt x="709333" y="163080"/>
                  </a:lnTo>
                  <a:lnTo>
                    <a:pt x="688746" y="155930"/>
                  </a:lnTo>
                  <a:lnTo>
                    <a:pt x="664819" y="153543"/>
                  </a:lnTo>
                  <a:lnTo>
                    <a:pt x="640143" y="155790"/>
                  </a:lnTo>
                  <a:lnTo>
                    <a:pt x="597954" y="173761"/>
                  </a:lnTo>
                  <a:lnTo>
                    <a:pt x="566140" y="208534"/>
                  </a:lnTo>
                  <a:lnTo>
                    <a:pt x="549910" y="252780"/>
                  </a:lnTo>
                  <a:lnTo>
                    <a:pt x="549795" y="253187"/>
                  </a:lnTo>
                  <a:lnTo>
                    <a:pt x="549846" y="304165"/>
                  </a:lnTo>
                  <a:lnTo>
                    <a:pt x="566597" y="348818"/>
                  </a:lnTo>
                  <a:lnTo>
                    <a:pt x="599236" y="384035"/>
                  </a:lnTo>
                  <a:lnTo>
                    <a:pt x="642658" y="402272"/>
                  </a:lnTo>
                  <a:lnTo>
                    <a:pt x="668096" y="404558"/>
                  </a:lnTo>
                  <a:lnTo>
                    <a:pt x="688848" y="402272"/>
                  </a:lnTo>
                  <a:lnTo>
                    <a:pt x="689495" y="402272"/>
                  </a:lnTo>
                  <a:lnTo>
                    <a:pt x="709066" y="395020"/>
                  </a:lnTo>
                  <a:lnTo>
                    <a:pt x="725982" y="383120"/>
                  </a:lnTo>
                  <a:lnTo>
                    <a:pt x="740511" y="366433"/>
                  </a:lnTo>
                  <a:lnTo>
                    <a:pt x="740511" y="396925"/>
                  </a:lnTo>
                  <a:lnTo>
                    <a:pt x="806932" y="396925"/>
                  </a:lnTo>
                  <a:lnTo>
                    <a:pt x="806932" y="366433"/>
                  </a:lnTo>
                  <a:lnTo>
                    <a:pt x="806932" y="345744"/>
                  </a:lnTo>
                  <a:lnTo>
                    <a:pt x="806932" y="212344"/>
                  </a:lnTo>
                  <a:lnTo>
                    <a:pt x="806932" y="191655"/>
                  </a:lnTo>
                  <a:lnTo>
                    <a:pt x="806932" y="1611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844323" y="2234110"/>
              <a:ext cx="227595" cy="243385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5233619" y="2114365"/>
              <a:ext cx="234315" cy="363220"/>
            </a:xfrm>
            <a:custGeom>
              <a:avLst/>
              <a:gdLst/>
              <a:ahLst/>
              <a:cxnLst/>
              <a:rect l="l" t="t" r="r" b="b"/>
              <a:pathLst>
                <a:path w="234314" h="363219">
                  <a:moveTo>
                    <a:pt x="234124" y="0"/>
                  </a:moveTo>
                  <a:lnTo>
                    <a:pt x="0" y="0"/>
                  </a:lnTo>
                  <a:lnTo>
                    <a:pt x="0" y="60960"/>
                  </a:lnTo>
                  <a:lnTo>
                    <a:pt x="81673" y="60960"/>
                  </a:lnTo>
                  <a:lnTo>
                    <a:pt x="81673" y="363220"/>
                  </a:lnTo>
                  <a:lnTo>
                    <a:pt x="152450" y="363220"/>
                  </a:lnTo>
                  <a:lnTo>
                    <a:pt x="152450" y="60960"/>
                  </a:lnTo>
                  <a:lnTo>
                    <a:pt x="234124" y="60960"/>
                  </a:lnTo>
                  <a:lnTo>
                    <a:pt x="2341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479728" y="2234110"/>
              <a:ext cx="163356" cy="24338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675733" y="2241732"/>
              <a:ext cx="228694" cy="24338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952331" y="2234110"/>
              <a:ext cx="188402" cy="25100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6161405" y="2114327"/>
              <a:ext cx="857885" cy="370840"/>
            </a:xfrm>
            <a:custGeom>
              <a:avLst/>
              <a:gdLst/>
              <a:ahLst/>
              <a:cxnLst/>
              <a:rect l="l" t="t" r="r" b="b"/>
              <a:pathLst>
                <a:path w="857884" h="370839">
                  <a:moveTo>
                    <a:pt x="138303" y="126885"/>
                  </a:moveTo>
                  <a:lnTo>
                    <a:pt x="92570" y="126885"/>
                  </a:lnTo>
                  <a:lnTo>
                    <a:pt x="92570" y="46875"/>
                  </a:lnTo>
                  <a:lnTo>
                    <a:pt x="26136" y="46875"/>
                  </a:lnTo>
                  <a:lnTo>
                    <a:pt x="26136" y="126885"/>
                  </a:lnTo>
                  <a:lnTo>
                    <a:pt x="0" y="126885"/>
                  </a:lnTo>
                  <a:lnTo>
                    <a:pt x="0" y="184035"/>
                  </a:lnTo>
                  <a:lnTo>
                    <a:pt x="26136" y="184035"/>
                  </a:lnTo>
                  <a:lnTo>
                    <a:pt x="26136" y="363105"/>
                  </a:lnTo>
                  <a:lnTo>
                    <a:pt x="92570" y="363105"/>
                  </a:lnTo>
                  <a:lnTo>
                    <a:pt x="92570" y="184035"/>
                  </a:lnTo>
                  <a:lnTo>
                    <a:pt x="138303" y="184035"/>
                  </a:lnTo>
                  <a:lnTo>
                    <a:pt x="138303" y="126885"/>
                  </a:lnTo>
                  <a:close/>
                </a:path>
                <a:path w="857884" h="370839">
                  <a:moveTo>
                    <a:pt x="554824" y="260261"/>
                  </a:moveTo>
                  <a:lnTo>
                    <a:pt x="548297" y="221742"/>
                  </a:lnTo>
                  <a:lnTo>
                    <a:pt x="539635" y="205270"/>
                  </a:lnTo>
                  <a:lnTo>
                    <a:pt x="528701" y="192201"/>
                  </a:lnTo>
                  <a:lnTo>
                    <a:pt x="518375" y="183832"/>
                  </a:lnTo>
                  <a:lnTo>
                    <a:pt x="507047" y="177241"/>
                  </a:lnTo>
                  <a:lnTo>
                    <a:pt x="494690" y="172402"/>
                  </a:lnTo>
                  <a:lnTo>
                    <a:pt x="481863" y="169468"/>
                  </a:lnTo>
                  <a:lnTo>
                    <a:pt x="481863" y="253733"/>
                  </a:lnTo>
                  <a:lnTo>
                    <a:pt x="480466" y="267182"/>
                  </a:lnTo>
                  <a:lnTo>
                    <a:pt x="450176" y="299948"/>
                  </a:lnTo>
                  <a:lnTo>
                    <a:pt x="411073" y="305460"/>
                  </a:lnTo>
                  <a:lnTo>
                    <a:pt x="380593" y="305460"/>
                  </a:lnTo>
                  <a:lnTo>
                    <a:pt x="380593" y="205270"/>
                  </a:lnTo>
                  <a:lnTo>
                    <a:pt x="406717" y="205270"/>
                  </a:lnTo>
                  <a:lnTo>
                    <a:pt x="446430" y="209257"/>
                  </a:lnTo>
                  <a:lnTo>
                    <a:pt x="480085" y="239890"/>
                  </a:lnTo>
                  <a:lnTo>
                    <a:pt x="480199" y="240118"/>
                  </a:lnTo>
                  <a:lnTo>
                    <a:pt x="481863" y="253733"/>
                  </a:lnTo>
                  <a:lnTo>
                    <a:pt x="481863" y="169468"/>
                  </a:lnTo>
                  <a:lnTo>
                    <a:pt x="481317" y="169341"/>
                  </a:lnTo>
                  <a:lnTo>
                    <a:pt x="499186" y="156298"/>
                  </a:lnTo>
                  <a:lnTo>
                    <a:pt x="503491" y="150825"/>
                  </a:lnTo>
                  <a:lnTo>
                    <a:pt x="511949" y="140068"/>
                  </a:lnTo>
                  <a:lnTo>
                    <a:pt x="519607" y="120637"/>
                  </a:lnTo>
                  <a:lnTo>
                    <a:pt x="522160" y="98005"/>
                  </a:lnTo>
                  <a:lnTo>
                    <a:pt x="520077" y="75222"/>
                  </a:lnTo>
                  <a:lnTo>
                    <a:pt x="520052" y="74942"/>
                  </a:lnTo>
                  <a:lnTo>
                    <a:pt x="503161" y="37363"/>
                  </a:lnTo>
                  <a:lnTo>
                    <a:pt x="471830" y="12865"/>
                  </a:lnTo>
                  <a:lnTo>
                    <a:pt x="455726" y="7200"/>
                  </a:lnTo>
                  <a:lnTo>
                    <a:pt x="455726" y="103454"/>
                  </a:lnTo>
                  <a:lnTo>
                    <a:pt x="455726" y="112166"/>
                  </a:lnTo>
                  <a:lnTo>
                    <a:pt x="430403" y="145745"/>
                  </a:lnTo>
                  <a:lnTo>
                    <a:pt x="406311" y="150825"/>
                  </a:lnTo>
                  <a:lnTo>
                    <a:pt x="380593" y="150825"/>
                  </a:lnTo>
                  <a:lnTo>
                    <a:pt x="380593" y="57721"/>
                  </a:lnTo>
                  <a:lnTo>
                    <a:pt x="401294" y="57721"/>
                  </a:lnTo>
                  <a:lnTo>
                    <a:pt x="440486" y="68884"/>
                  </a:lnTo>
                  <a:lnTo>
                    <a:pt x="455726" y="103454"/>
                  </a:lnTo>
                  <a:lnTo>
                    <a:pt x="455726" y="7200"/>
                  </a:lnTo>
                  <a:lnTo>
                    <a:pt x="451510" y="5715"/>
                  </a:lnTo>
                  <a:lnTo>
                    <a:pt x="427443" y="1435"/>
                  </a:lnTo>
                  <a:lnTo>
                    <a:pt x="399643" y="0"/>
                  </a:lnTo>
                  <a:lnTo>
                    <a:pt x="309803" y="0"/>
                  </a:lnTo>
                  <a:lnTo>
                    <a:pt x="309803" y="363169"/>
                  </a:lnTo>
                  <a:lnTo>
                    <a:pt x="431774" y="363169"/>
                  </a:lnTo>
                  <a:lnTo>
                    <a:pt x="484174" y="355828"/>
                  </a:lnTo>
                  <a:lnTo>
                    <a:pt x="523786" y="333768"/>
                  </a:lnTo>
                  <a:lnTo>
                    <a:pt x="544842" y="305460"/>
                  </a:lnTo>
                  <a:lnTo>
                    <a:pt x="547065" y="301510"/>
                  </a:lnTo>
                  <a:lnTo>
                    <a:pt x="552881" y="282016"/>
                  </a:lnTo>
                  <a:lnTo>
                    <a:pt x="554824" y="260261"/>
                  </a:lnTo>
                  <a:close/>
                </a:path>
                <a:path w="857884" h="370839">
                  <a:moveTo>
                    <a:pt x="857542" y="127406"/>
                  </a:moveTo>
                  <a:lnTo>
                    <a:pt x="797661" y="127406"/>
                  </a:lnTo>
                  <a:lnTo>
                    <a:pt x="797661" y="245021"/>
                  </a:lnTo>
                  <a:lnTo>
                    <a:pt x="796505" y="258622"/>
                  </a:lnTo>
                  <a:lnTo>
                    <a:pt x="779145" y="292658"/>
                  </a:lnTo>
                  <a:lnTo>
                    <a:pt x="732320" y="311988"/>
                  </a:lnTo>
                  <a:lnTo>
                    <a:pt x="718769" y="310781"/>
                  </a:lnTo>
                  <a:lnTo>
                    <a:pt x="677392" y="282435"/>
                  </a:lnTo>
                  <a:lnTo>
                    <a:pt x="666978" y="245021"/>
                  </a:lnTo>
                  <a:lnTo>
                    <a:pt x="668134" y="231444"/>
                  </a:lnTo>
                  <a:lnTo>
                    <a:pt x="695363" y="189318"/>
                  </a:lnTo>
                  <a:lnTo>
                    <a:pt x="732320" y="178587"/>
                  </a:lnTo>
                  <a:lnTo>
                    <a:pt x="745858" y="179781"/>
                  </a:lnTo>
                  <a:lnTo>
                    <a:pt x="787247" y="207759"/>
                  </a:lnTo>
                  <a:lnTo>
                    <a:pt x="797661" y="245021"/>
                  </a:lnTo>
                  <a:lnTo>
                    <a:pt x="797661" y="127406"/>
                  </a:lnTo>
                  <a:lnTo>
                    <a:pt x="791133" y="127406"/>
                  </a:lnTo>
                  <a:lnTo>
                    <a:pt x="791133" y="157899"/>
                  </a:lnTo>
                  <a:lnTo>
                    <a:pt x="777201" y="141236"/>
                  </a:lnTo>
                  <a:lnTo>
                    <a:pt x="759955" y="129324"/>
                  </a:lnTo>
                  <a:lnTo>
                    <a:pt x="739355" y="122174"/>
                  </a:lnTo>
                  <a:lnTo>
                    <a:pt x="715441" y="119786"/>
                  </a:lnTo>
                  <a:lnTo>
                    <a:pt x="690765" y="122034"/>
                  </a:lnTo>
                  <a:lnTo>
                    <a:pt x="648576" y="140004"/>
                  </a:lnTo>
                  <a:lnTo>
                    <a:pt x="616750" y="174777"/>
                  </a:lnTo>
                  <a:lnTo>
                    <a:pt x="600519" y="219024"/>
                  </a:lnTo>
                  <a:lnTo>
                    <a:pt x="598373" y="245021"/>
                  </a:lnTo>
                  <a:lnTo>
                    <a:pt x="600468" y="270408"/>
                  </a:lnTo>
                  <a:lnTo>
                    <a:pt x="617220" y="315061"/>
                  </a:lnTo>
                  <a:lnTo>
                    <a:pt x="649846" y="350278"/>
                  </a:lnTo>
                  <a:lnTo>
                    <a:pt x="693267" y="368515"/>
                  </a:lnTo>
                  <a:lnTo>
                    <a:pt x="718718" y="370801"/>
                  </a:lnTo>
                  <a:lnTo>
                    <a:pt x="739457" y="368515"/>
                  </a:lnTo>
                  <a:lnTo>
                    <a:pt x="740117" y="368515"/>
                  </a:lnTo>
                  <a:lnTo>
                    <a:pt x="759675" y="361264"/>
                  </a:lnTo>
                  <a:lnTo>
                    <a:pt x="776592" y="349364"/>
                  </a:lnTo>
                  <a:lnTo>
                    <a:pt x="791133" y="332676"/>
                  </a:lnTo>
                  <a:lnTo>
                    <a:pt x="791133" y="363169"/>
                  </a:lnTo>
                  <a:lnTo>
                    <a:pt x="857542" y="363169"/>
                  </a:lnTo>
                  <a:lnTo>
                    <a:pt x="857542" y="332676"/>
                  </a:lnTo>
                  <a:lnTo>
                    <a:pt x="857542" y="311988"/>
                  </a:lnTo>
                  <a:lnTo>
                    <a:pt x="857542" y="178587"/>
                  </a:lnTo>
                  <a:lnTo>
                    <a:pt x="857542" y="157899"/>
                  </a:lnTo>
                  <a:lnTo>
                    <a:pt x="857542" y="1274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082119" y="2234110"/>
              <a:ext cx="163356" cy="243385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7260717" y="2234113"/>
              <a:ext cx="688340" cy="251460"/>
            </a:xfrm>
            <a:custGeom>
              <a:avLst/>
              <a:gdLst/>
              <a:ahLst/>
              <a:cxnLst/>
              <a:rect l="l" t="t" r="r" b="b"/>
              <a:pathLst>
                <a:path w="688340" h="251460">
                  <a:moveTo>
                    <a:pt x="270065" y="125793"/>
                  </a:moveTo>
                  <a:lnTo>
                    <a:pt x="267690" y="100063"/>
                  </a:lnTo>
                  <a:lnTo>
                    <a:pt x="267576" y="98767"/>
                  </a:lnTo>
                  <a:lnTo>
                    <a:pt x="260121" y="74333"/>
                  </a:lnTo>
                  <a:lnTo>
                    <a:pt x="251294" y="58813"/>
                  </a:lnTo>
                  <a:lnTo>
                    <a:pt x="247700" y="52489"/>
                  </a:lnTo>
                  <a:lnTo>
                    <a:pt x="230314" y="33223"/>
                  </a:lnTo>
                  <a:lnTo>
                    <a:pt x="210883" y="18694"/>
                  </a:lnTo>
                  <a:lnTo>
                    <a:pt x="201460" y="14325"/>
                  </a:lnTo>
                  <a:lnTo>
                    <a:pt x="201460" y="125793"/>
                  </a:lnTo>
                  <a:lnTo>
                    <a:pt x="200266" y="138925"/>
                  </a:lnTo>
                  <a:lnTo>
                    <a:pt x="182397" y="172618"/>
                  </a:lnTo>
                  <a:lnTo>
                    <a:pt x="148602" y="190995"/>
                  </a:lnTo>
                  <a:lnTo>
                    <a:pt x="135026" y="192214"/>
                  </a:lnTo>
                  <a:lnTo>
                    <a:pt x="121450" y="190995"/>
                  </a:lnTo>
                  <a:lnTo>
                    <a:pt x="87655" y="172618"/>
                  </a:lnTo>
                  <a:lnTo>
                    <a:pt x="69799" y="138925"/>
                  </a:lnTo>
                  <a:lnTo>
                    <a:pt x="68605" y="125793"/>
                  </a:lnTo>
                  <a:lnTo>
                    <a:pt x="69799" y="112420"/>
                  </a:lnTo>
                  <a:lnTo>
                    <a:pt x="87655" y="78422"/>
                  </a:lnTo>
                  <a:lnTo>
                    <a:pt x="121450" y="60045"/>
                  </a:lnTo>
                  <a:lnTo>
                    <a:pt x="135026" y="58813"/>
                  </a:lnTo>
                  <a:lnTo>
                    <a:pt x="148602" y="60045"/>
                  </a:lnTo>
                  <a:lnTo>
                    <a:pt x="182397" y="78422"/>
                  </a:lnTo>
                  <a:lnTo>
                    <a:pt x="200266" y="112420"/>
                  </a:lnTo>
                  <a:lnTo>
                    <a:pt x="201460" y="125793"/>
                  </a:lnTo>
                  <a:lnTo>
                    <a:pt x="201460" y="14325"/>
                  </a:lnTo>
                  <a:lnTo>
                    <a:pt x="188518" y="8318"/>
                  </a:lnTo>
                  <a:lnTo>
                    <a:pt x="163233" y="2095"/>
                  </a:lnTo>
                  <a:lnTo>
                    <a:pt x="135026" y="12"/>
                  </a:lnTo>
                  <a:lnTo>
                    <a:pt x="106819" y="2095"/>
                  </a:lnTo>
                  <a:lnTo>
                    <a:pt x="59182" y="18694"/>
                  </a:lnTo>
                  <a:lnTo>
                    <a:pt x="22352" y="52489"/>
                  </a:lnTo>
                  <a:lnTo>
                    <a:pt x="2476" y="98767"/>
                  </a:lnTo>
                  <a:lnTo>
                    <a:pt x="0" y="125793"/>
                  </a:lnTo>
                  <a:lnTo>
                    <a:pt x="2476" y="152577"/>
                  </a:lnTo>
                  <a:lnTo>
                    <a:pt x="22352" y="198577"/>
                  </a:lnTo>
                  <a:lnTo>
                    <a:pt x="59182" y="232333"/>
                  </a:lnTo>
                  <a:lnTo>
                    <a:pt x="106819" y="248932"/>
                  </a:lnTo>
                  <a:lnTo>
                    <a:pt x="135026" y="251015"/>
                  </a:lnTo>
                  <a:lnTo>
                    <a:pt x="163233" y="248932"/>
                  </a:lnTo>
                  <a:lnTo>
                    <a:pt x="210883" y="232333"/>
                  </a:lnTo>
                  <a:lnTo>
                    <a:pt x="247700" y="198577"/>
                  </a:lnTo>
                  <a:lnTo>
                    <a:pt x="251333" y="192214"/>
                  </a:lnTo>
                  <a:lnTo>
                    <a:pt x="260121" y="176834"/>
                  </a:lnTo>
                  <a:lnTo>
                    <a:pt x="267576" y="152577"/>
                  </a:lnTo>
                  <a:lnTo>
                    <a:pt x="270065" y="125793"/>
                  </a:lnTo>
                  <a:close/>
                </a:path>
                <a:path w="688340" h="251460">
                  <a:moveTo>
                    <a:pt x="688213" y="95288"/>
                  </a:moveTo>
                  <a:lnTo>
                    <a:pt x="685228" y="57175"/>
                  </a:lnTo>
                  <a:lnTo>
                    <a:pt x="659511" y="16230"/>
                  </a:lnTo>
                  <a:lnTo>
                    <a:pt x="608164" y="0"/>
                  </a:lnTo>
                  <a:lnTo>
                    <a:pt x="585063" y="2692"/>
                  </a:lnTo>
                  <a:lnTo>
                    <a:pt x="564743" y="10756"/>
                  </a:lnTo>
                  <a:lnTo>
                    <a:pt x="547217" y="24206"/>
                  </a:lnTo>
                  <a:lnTo>
                    <a:pt x="532498" y="43014"/>
                  </a:lnTo>
                  <a:lnTo>
                    <a:pt x="519658" y="24206"/>
                  </a:lnTo>
                  <a:lnTo>
                    <a:pt x="502945" y="10756"/>
                  </a:lnTo>
                  <a:lnTo>
                    <a:pt x="482358" y="2692"/>
                  </a:lnTo>
                  <a:lnTo>
                    <a:pt x="457898" y="0"/>
                  </a:lnTo>
                  <a:lnTo>
                    <a:pt x="437375" y="2146"/>
                  </a:lnTo>
                  <a:lnTo>
                    <a:pt x="418820" y="8572"/>
                  </a:lnTo>
                  <a:lnTo>
                    <a:pt x="402247" y="19291"/>
                  </a:lnTo>
                  <a:lnTo>
                    <a:pt x="387667" y="34302"/>
                  </a:lnTo>
                  <a:lnTo>
                    <a:pt x="387667" y="7620"/>
                  </a:lnTo>
                  <a:lnTo>
                    <a:pt x="321221" y="7620"/>
                  </a:lnTo>
                  <a:lnTo>
                    <a:pt x="321221" y="243382"/>
                  </a:lnTo>
                  <a:lnTo>
                    <a:pt x="387667" y="243382"/>
                  </a:lnTo>
                  <a:lnTo>
                    <a:pt x="387667" y="123050"/>
                  </a:lnTo>
                  <a:lnTo>
                    <a:pt x="388239" y="108762"/>
                  </a:lnTo>
                  <a:lnTo>
                    <a:pt x="403479" y="68262"/>
                  </a:lnTo>
                  <a:lnTo>
                    <a:pt x="433387" y="56629"/>
                  </a:lnTo>
                  <a:lnTo>
                    <a:pt x="441617" y="57378"/>
                  </a:lnTo>
                  <a:lnTo>
                    <a:pt x="468782" y="86715"/>
                  </a:lnTo>
                  <a:lnTo>
                    <a:pt x="471512" y="114884"/>
                  </a:lnTo>
                  <a:lnTo>
                    <a:pt x="471512" y="243382"/>
                  </a:lnTo>
                  <a:lnTo>
                    <a:pt x="537933" y="243382"/>
                  </a:lnTo>
                  <a:lnTo>
                    <a:pt x="537933" y="123050"/>
                  </a:lnTo>
                  <a:lnTo>
                    <a:pt x="538505" y="108762"/>
                  </a:lnTo>
                  <a:lnTo>
                    <a:pt x="553758" y="68262"/>
                  </a:lnTo>
                  <a:lnTo>
                    <a:pt x="583666" y="56629"/>
                  </a:lnTo>
                  <a:lnTo>
                    <a:pt x="591908" y="57378"/>
                  </a:lnTo>
                  <a:lnTo>
                    <a:pt x="619061" y="86715"/>
                  </a:lnTo>
                  <a:lnTo>
                    <a:pt x="621779" y="114884"/>
                  </a:lnTo>
                  <a:lnTo>
                    <a:pt x="621779" y="243382"/>
                  </a:lnTo>
                  <a:lnTo>
                    <a:pt x="688213" y="243382"/>
                  </a:lnTo>
                  <a:lnTo>
                    <a:pt x="688213" y="952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000112" y="2234110"/>
              <a:ext cx="245029" cy="251008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8270176" y="2161203"/>
              <a:ext cx="138430" cy="316230"/>
            </a:xfrm>
            <a:custGeom>
              <a:avLst/>
              <a:gdLst/>
              <a:ahLst/>
              <a:cxnLst/>
              <a:rect l="l" t="t" r="r" b="b"/>
              <a:pathLst>
                <a:path w="138429" h="316230">
                  <a:moveTo>
                    <a:pt x="138290" y="80010"/>
                  </a:moveTo>
                  <a:lnTo>
                    <a:pt x="92570" y="80010"/>
                  </a:lnTo>
                  <a:lnTo>
                    <a:pt x="92570" y="0"/>
                  </a:lnTo>
                  <a:lnTo>
                    <a:pt x="26123" y="0"/>
                  </a:lnTo>
                  <a:lnTo>
                    <a:pt x="26123" y="80010"/>
                  </a:lnTo>
                  <a:lnTo>
                    <a:pt x="0" y="80010"/>
                  </a:lnTo>
                  <a:lnTo>
                    <a:pt x="0" y="137160"/>
                  </a:lnTo>
                  <a:lnTo>
                    <a:pt x="26123" y="137160"/>
                  </a:lnTo>
                  <a:lnTo>
                    <a:pt x="26123" y="316230"/>
                  </a:lnTo>
                  <a:lnTo>
                    <a:pt x="92570" y="316230"/>
                  </a:lnTo>
                  <a:lnTo>
                    <a:pt x="92570" y="137160"/>
                  </a:lnTo>
                  <a:lnTo>
                    <a:pt x="138290" y="137160"/>
                  </a:lnTo>
                  <a:lnTo>
                    <a:pt x="138290" y="800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431335" y="2234110"/>
              <a:ext cx="245029" cy="251008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727524" y="2234110"/>
              <a:ext cx="163356" cy="243385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9046007" y="2344096"/>
              <a:ext cx="359410" cy="34925"/>
            </a:xfrm>
            <a:custGeom>
              <a:avLst/>
              <a:gdLst/>
              <a:ahLst/>
              <a:cxnLst/>
              <a:rect l="l" t="t" r="r" b="b"/>
              <a:pathLst>
                <a:path w="359409" h="34925">
                  <a:moveTo>
                    <a:pt x="359360" y="0"/>
                  </a:moveTo>
                  <a:lnTo>
                    <a:pt x="0" y="0"/>
                  </a:lnTo>
                  <a:lnTo>
                    <a:pt x="0" y="34847"/>
                  </a:lnTo>
                  <a:lnTo>
                    <a:pt x="359360" y="34847"/>
                  </a:lnTo>
                  <a:lnTo>
                    <a:pt x="3593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582326" y="2246099"/>
              <a:ext cx="216160" cy="237940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9823522" y="2251533"/>
              <a:ext cx="320675" cy="226060"/>
            </a:xfrm>
            <a:custGeom>
              <a:avLst/>
              <a:gdLst/>
              <a:ahLst/>
              <a:cxnLst/>
              <a:rect l="l" t="t" r="r" b="b"/>
              <a:pathLst>
                <a:path w="320675" h="226060">
                  <a:moveTo>
                    <a:pt x="310357" y="0"/>
                  </a:moveTo>
                  <a:lnTo>
                    <a:pt x="264620" y="0"/>
                  </a:lnTo>
                  <a:lnTo>
                    <a:pt x="179680" y="92562"/>
                  </a:lnTo>
                  <a:lnTo>
                    <a:pt x="179680" y="0"/>
                  </a:lnTo>
                  <a:lnTo>
                    <a:pt x="140477" y="0"/>
                  </a:lnTo>
                  <a:lnTo>
                    <a:pt x="140477" y="92562"/>
                  </a:lnTo>
                  <a:lnTo>
                    <a:pt x="55537" y="0"/>
                  </a:lnTo>
                  <a:lnTo>
                    <a:pt x="9800" y="0"/>
                  </a:lnTo>
                  <a:lnTo>
                    <a:pt x="107808" y="104541"/>
                  </a:lnTo>
                  <a:lnTo>
                    <a:pt x="0" y="225961"/>
                  </a:lnTo>
                  <a:lnTo>
                    <a:pt x="49003" y="225961"/>
                  </a:lnTo>
                  <a:lnTo>
                    <a:pt x="132854" y="130676"/>
                  </a:lnTo>
                  <a:lnTo>
                    <a:pt x="140477" y="138299"/>
                  </a:lnTo>
                  <a:lnTo>
                    <a:pt x="140477" y="225961"/>
                  </a:lnTo>
                  <a:lnTo>
                    <a:pt x="179680" y="225961"/>
                  </a:lnTo>
                  <a:lnTo>
                    <a:pt x="179680" y="138299"/>
                  </a:lnTo>
                  <a:lnTo>
                    <a:pt x="187303" y="130676"/>
                  </a:lnTo>
                  <a:lnTo>
                    <a:pt x="271143" y="225961"/>
                  </a:lnTo>
                  <a:lnTo>
                    <a:pt x="320157" y="225961"/>
                  </a:lnTo>
                  <a:lnTo>
                    <a:pt x="212349" y="104541"/>
                  </a:lnTo>
                  <a:lnTo>
                    <a:pt x="3103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168716" y="2246099"/>
              <a:ext cx="216160" cy="237940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10444760" y="2251436"/>
              <a:ext cx="133985" cy="226060"/>
            </a:xfrm>
            <a:custGeom>
              <a:avLst/>
              <a:gdLst/>
              <a:ahLst/>
              <a:cxnLst/>
              <a:rect l="l" t="t" r="r" b="b"/>
              <a:pathLst>
                <a:path w="133984" h="226060">
                  <a:moveTo>
                    <a:pt x="133946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33946" y="35560"/>
                  </a:lnTo>
                  <a:lnTo>
                    <a:pt x="1339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603739" y="2246088"/>
              <a:ext cx="239584" cy="237940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10868380" y="2251436"/>
              <a:ext cx="470534" cy="286385"/>
            </a:xfrm>
            <a:custGeom>
              <a:avLst/>
              <a:gdLst/>
              <a:ahLst/>
              <a:cxnLst/>
              <a:rect l="l" t="t" r="r" b="b"/>
              <a:pathLst>
                <a:path w="470534" h="286385">
                  <a:moveTo>
                    <a:pt x="243928" y="190131"/>
                  </a:moveTo>
                  <a:lnTo>
                    <a:pt x="210159" y="190131"/>
                  </a:lnTo>
                  <a:lnTo>
                    <a:pt x="210159" y="36042"/>
                  </a:lnTo>
                  <a:lnTo>
                    <a:pt x="210159" y="101"/>
                  </a:lnTo>
                  <a:lnTo>
                    <a:pt x="170967" y="101"/>
                  </a:lnTo>
                  <a:lnTo>
                    <a:pt x="170967" y="36042"/>
                  </a:lnTo>
                  <a:lnTo>
                    <a:pt x="170967" y="190131"/>
                  </a:lnTo>
                  <a:lnTo>
                    <a:pt x="63157" y="190131"/>
                  </a:lnTo>
                  <a:lnTo>
                    <a:pt x="75069" y="176822"/>
                  </a:lnTo>
                  <a:lnTo>
                    <a:pt x="83566" y="160870"/>
                  </a:lnTo>
                  <a:lnTo>
                    <a:pt x="88671" y="142252"/>
                  </a:lnTo>
                  <a:lnTo>
                    <a:pt x="90373" y="120980"/>
                  </a:lnTo>
                  <a:lnTo>
                    <a:pt x="90373" y="36042"/>
                  </a:lnTo>
                  <a:lnTo>
                    <a:pt x="170967" y="36042"/>
                  </a:lnTo>
                  <a:lnTo>
                    <a:pt x="170967" y="101"/>
                  </a:lnTo>
                  <a:lnTo>
                    <a:pt x="51181" y="101"/>
                  </a:lnTo>
                  <a:lnTo>
                    <a:pt x="51181" y="100838"/>
                  </a:lnTo>
                  <a:lnTo>
                    <a:pt x="50596" y="119888"/>
                  </a:lnTo>
                  <a:lnTo>
                    <a:pt x="41922" y="160731"/>
                  </a:lnTo>
                  <a:lnTo>
                    <a:pt x="13233" y="188087"/>
                  </a:lnTo>
                  <a:lnTo>
                    <a:pt x="0" y="190131"/>
                  </a:lnTo>
                  <a:lnTo>
                    <a:pt x="0" y="285953"/>
                  </a:lnTo>
                  <a:lnTo>
                    <a:pt x="35928" y="285953"/>
                  </a:lnTo>
                  <a:lnTo>
                    <a:pt x="35928" y="226060"/>
                  </a:lnTo>
                  <a:lnTo>
                    <a:pt x="207987" y="226060"/>
                  </a:lnTo>
                  <a:lnTo>
                    <a:pt x="207987" y="285953"/>
                  </a:lnTo>
                  <a:lnTo>
                    <a:pt x="243928" y="285953"/>
                  </a:lnTo>
                  <a:lnTo>
                    <a:pt x="243928" y="226060"/>
                  </a:lnTo>
                  <a:lnTo>
                    <a:pt x="243928" y="190131"/>
                  </a:lnTo>
                  <a:close/>
                </a:path>
                <a:path w="470534" h="286385">
                  <a:moveTo>
                    <a:pt x="470433" y="0"/>
                  </a:moveTo>
                  <a:lnTo>
                    <a:pt x="431228" y="0"/>
                  </a:lnTo>
                  <a:lnTo>
                    <a:pt x="431228" y="92710"/>
                  </a:lnTo>
                  <a:lnTo>
                    <a:pt x="324510" y="92710"/>
                  </a:lnTo>
                  <a:lnTo>
                    <a:pt x="324510" y="0"/>
                  </a:lnTo>
                  <a:lnTo>
                    <a:pt x="285305" y="0"/>
                  </a:lnTo>
                  <a:lnTo>
                    <a:pt x="285305" y="92710"/>
                  </a:lnTo>
                  <a:lnTo>
                    <a:pt x="285305" y="128270"/>
                  </a:lnTo>
                  <a:lnTo>
                    <a:pt x="285305" y="226060"/>
                  </a:lnTo>
                  <a:lnTo>
                    <a:pt x="324510" y="226060"/>
                  </a:lnTo>
                  <a:lnTo>
                    <a:pt x="324510" y="128270"/>
                  </a:lnTo>
                  <a:lnTo>
                    <a:pt x="431228" y="128270"/>
                  </a:lnTo>
                  <a:lnTo>
                    <a:pt x="431228" y="226060"/>
                  </a:lnTo>
                  <a:lnTo>
                    <a:pt x="470433" y="226060"/>
                  </a:lnTo>
                  <a:lnTo>
                    <a:pt x="470433" y="128270"/>
                  </a:lnTo>
                  <a:lnTo>
                    <a:pt x="470433" y="92710"/>
                  </a:lnTo>
                  <a:lnTo>
                    <a:pt x="47043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1398689" y="2246088"/>
              <a:ext cx="239584" cy="237940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1683958" y="2246099"/>
              <a:ext cx="216160" cy="237940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2086961" y="2251435"/>
              <a:ext cx="344073" cy="227148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90907" y="2246088"/>
              <a:ext cx="239584" cy="237940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12776239" y="2096355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30" h="387985">
                  <a:moveTo>
                    <a:pt x="231951" y="0"/>
                  </a:moveTo>
                  <a:lnTo>
                    <a:pt x="188392" y="0"/>
                  </a:lnTo>
                  <a:lnTo>
                    <a:pt x="185847" y="6900"/>
                  </a:lnTo>
                  <a:lnTo>
                    <a:pt x="181313" y="12617"/>
                  </a:lnTo>
                  <a:lnTo>
                    <a:pt x="141744" y="29224"/>
                  </a:lnTo>
                  <a:lnTo>
                    <a:pt x="126048" y="32585"/>
                  </a:lnTo>
                  <a:lnTo>
                    <a:pt x="122048" y="33485"/>
                  </a:lnTo>
                  <a:lnTo>
                    <a:pt x="118059" y="34574"/>
                  </a:lnTo>
                  <a:lnTo>
                    <a:pt x="103913" y="38030"/>
                  </a:lnTo>
                  <a:lnTo>
                    <a:pt x="99818" y="39297"/>
                  </a:lnTo>
                  <a:lnTo>
                    <a:pt x="94007" y="41841"/>
                  </a:lnTo>
                  <a:lnTo>
                    <a:pt x="90468" y="43286"/>
                  </a:lnTo>
                  <a:lnTo>
                    <a:pt x="82123" y="46553"/>
                  </a:lnTo>
                  <a:lnTo>
                    <a:pt x="78217" y="48375"/>
                  </a:lnTo>
                  <a:lnTo>
                    <a:pt x="36143" y="84803"/>
                  </a:lnTo>
                  <a:lnTo>
                    <a:pt x="16064" y="125231"/>
                  </a:lnTo>
                  <a:lnTo>
                    <a:pt x="4016" y="177910"/>
                  </a:lnTo>
                  <a:lnTo>
                    <a:pt x="0" y="242840"/>
                  </a:lnTo>
                  <a:lnTo>
                    <a:pt x="2383" y="280751"/>
                  </a:lnTo>
                  <a:lnTo>
                    <a:pt x="21442" y="339013"/>
                  </a:lnTo>
                  <a:lnTo>
                    <a:pt x="54413" y="371749"/>
                  </a:lnTo>
                  <a:lnTo>
                    <a:pt x="93344" y="385904"/>
                  </a:lnTo>
                  <a:lnTo>
                    <a:pt x="115975" y="387674"/>
                  </a:lnTo>
                  <a:lnTo>
                    <a:pt x="142177" y="385565"/>
                  </a:lnTo>
                  <a:lnTo>
                    <a:pt x="165794" y="379237"/>
                  </a:lnTo>
                  <a:lnTo>
                    <a:pt x="186826" y="368688"/>
                  </a:lnTo>
                  <a:lnTo>
                    <a:pt x="205271" y="353915"/>
                  </a:lnTo>
                  <a:lnTo>
                    <a:pt x="206180" y="352826"/>
                  </a:lnTo>
                  <a:lnTo>
                    <a:pt x="119786" y="352826"/>
                  </a:lnTo>
                  <a:lnTo>
                    <a:pt x="104029" y="351432"/>
                  </a:lnTo>
                  <a:lnTo>
                    <a:pt x="63704" y="330503"/>
                  </a:lnTo>
                  <a:lnTo>
                    <a:pt x="41754" y="287523"/>
                  </a:lnTo>
                  <a:lnTo>
                    <a:pt x="40291" y="268976"/>
                  </a:lnTo>
                  <a:lnTo>
                    <a:pt x="41738" y="250413"/>
                  </a:lnTo>
                  <a:lnTo>
                    <a:pt x="63432" y="207176"/>
                  </a:lnTo>
                  <a:lnTo>
                    <a:pt x="87407" y="191114"/>
                  </a:lnTo>
                  <a:lnTo>
                    <a:pt x="38658" y="191114"/>
                  </a:lnTo>
                  <a:lnTo>
                    <a:pt x="46874" y="145739"/>
                  </a:lnTo>
                  <a:lnTo>
                    <a:pt x="67312" y="106519"/>
                  </a:lnTo>
                  <a:lnTo>
                    <a:pt x="103808" y="76961"/>
                  </a:lnTo>
                  <a:lnTo>
                    <a:pt x="156079" y="61893"/>
                  </a:lnTo>
                  <a:lnTo>
                    <a:pt x="157900" y="61526"/>
                  </a:lnTo>
                  <a:lnTo>
                    <a:pt x="165544" y="59556"/>
                  </a:lnTo>
                  <a:lnTo>
                    <a:pt x="204486" y="40411"/>
                  </a:lnTo>
                  <a:lnTo>
                    <a:pt x="228424" y="9683"/>
                  </a:lnTo>
                  <a:lnTo>
                    <a:pt x="231951" y="0"/>
                  </a:lnTo>
                  <a:close/>
                </a:path>
                <a:path w="240030" h="387985">
                  <a:moveTo>
                    <a:pt x="206526" y="184580"/>
                  </a:moveTo>
                  <a:lnTo>
                    <a:pt x="119786" y="184580"/>
                  </a:lnTo>
                  <a:lnTo>
                    <a:pt x="135960" y="185994"/>
                  </a:lnTo>
                  <a:lnTo>
                    <a:pt x="135821" y="185994"/>
                  </a:lnTo>
                  <a:lnTo>
                    <a:pt x="176141" y="206904"/>
                  </a:lnTo>
                  <a:lnTo>
                    <a:pt x="197836" y="250195"/>
                  </a:lnTo>
                  <a:lnTo>
                    <a:pt x="199281" y="268976"/>
                  </a:lnTo>
                  <a:lnTo>
                    <a:pt x="197817" y="287523"/>
                  </a:lnTo>
                  <a:lnTo>
                    <a:pt x="175879" y="330503"/>
                  </a:lnTo>
                  <a:lnTo>
                    <a:pt x="135542" y="351432"/>
                  </a:lnTo>
                  <a:lnTo>
                    <a:pt x="119786" y="352826"/>
                  </a:lnTo>
                  <a:lnTo>
                    <a:pt x="206180" y="352826"/>
                  </a:lnTo>
                  <a:lnTo>
                    <a:pt x="220280" y="335949"/>
                  </a:lnTo>
                  <a:lnTo>
                    <a:pt x="231003" y="315804"/>
                  </a:lnTo>
                  <a:lnTo>
                    <a:pt x="237438" y="293479"/>
                  </a:lnTo>
                  <a:lnTo>
                    <a:pt x="239584" y="268976"/>
                  </a:lnTo>
                  <a:lnTo>
                    <a:pt x="237489" y="244678"/>
                  </a:lnTo>
                  <a:lnTo>
                    <a:pt x="231207" y="222422"/>
                  </a:lnTo>
                  <a:lnTo>
                    <a:pt x="220739" y="202208"/>
                  </a:lnTo>
                  <a:lnTo>
                    <a:pt x="206526" y="184580"/>
                  </a:lnTo>
                  <a:close/>
                </a:path>
                <a:path w="240030" h="387985">
                  <a:moveTo>
                    <a:pt x="121964" y="149733"/>
                  </a:moveTo>
                  <a:lnTo>
                    <a:pt x="95181" y="152320"/>
                  </a:lnTo>
                  <a:lnTo>
                    <a:pt x="72552" y="160081"/>
                  </a:lnTo>
                  <a:lnTo>
                    <a:pt x="54078" y="173013"/>
                  </a:lnTo>
                  <a:lnTo>
                    <a:pt x="39757" y="191114"/>
                  </a:lnTo>
                  <a:lnTo>
                    <a:pt x="87407" y="191114"/>
                  </a:lnTo>
                  <a:lnTo>
                    <a:pt x="89088" y="190232"/>
                  </a:lnTo>
                  <a:lnTo>
                    <a:pt x="103807" y="185994"/>
                  </a:lnTo>
                  <a:lnTo>
                    <a:pt x="119786" y="184580"/>
                  </a:lnTo>
                  <a:lnTo>
                    <a:pt x="206526" y="184580"/>
                  </a:lnTo>
                  <a:lnTo>
                    <a:pt x="206087" y="184036"/>
                  </a:lnTo>
                  <a:lnTo>
                    <a:pt x="188277" y="169028"/>
                  </a:lnTo>
                  <a:lnTo>
                    <a:pt x="168318" y="158309"/>
                  </a:lnTo>
                  <a:lnTo>
                    <a:pt x="146212" y="151877"/>
                  </a:lnTo>
                  <a:lnTo>
                    <a:pt x="121964" y="1497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3061486" y="2246088"/>
              <a:ext cx="226516" cy="237940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3329353" y="2251533"/>
              <a:ext cx="203637" cy="227050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607082" y="2251533"/>
              <a:ext cx="165513" cy="225961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3824813" y="2251436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15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4069916" y="2246088"/>
              <a:ext cx="239584" cy="237940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355185" y="2246099"/>
              <a:ext cx="216160" cy="237940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3120501" y="2887503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374211" y="2899482"/>
              <a:ext cx="192748" cy="237940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612696" y="2899482"/>
              <a:ext cx="192748" cy="237940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832668" y="2904927"/>
              <a:ext cx="203637" cy="227050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096189" y="2899492"/>
              <a:ext cx="216160" cy="237929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4337396" y="2904927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5">
                  <a:moveTo>
                    <a:pt x="210171" y="0"/>
                  </a:moveTo>
                  <a:lnTo>
                    <a:pt x="51181" y="0"/>
                  </a:lnTo>
                  <a:lnTo>
                    <a:pt x="51181" y="100729"/>
                  </a:lnTo>
                  <a:lnTo>
                    <a:pt x="50602" y="119782"/>
                  </a:lnTo>
                  <a:lnTo>
                    <a:pt x="41925" y="160612"/>
                  </a:lnTo>
                  <a:lnTo>
                    <a:pt x="13234" y="187986"/>
                  </a:lnTo>
                  <a:lnTo>
                    <a:pt x="0" y="190025"/>
                  </a:lnTo>
                  <a:lnTo>
                    <a:pt x="0" y="285844"/>
                  </a:lnTo>
                  <a:lnTo>
                    <a:pt x="35936" y="285844"/>
                  </a:lnTo>
                  <a:lnTo>
                    <a:pt x="35936" y="225961"/>
                  </a:lnTo>
                  <a:lnTo>
                    <a:pt x="243929" y="225961"/>
                  </a:lnTo>
                  <a:lnTo>
                    <a:pt x="243929" y="190025"/>
                  </a:lnTo>
                  <a:lnTo>
                    <a:pt x="63160" y="190025"/>
                  </a:lnTo>
                  <a:lnTo>
                    <a:pt x="75069" y="176720"/>
                  </a:lnTo>
                  <a:lnTo>
                    <a:pt x="83577" y="160759"/>
                  </a:lnTo>
                  <a:lnTo>
                    <a:pt x="88682" y="142143"/>
                  </a:lnTo>
                  <a:lnTo>
                    <a:pt x="90384" y="120875"/>
                  </a:lnTo>
                  <a:lnTo>
                    <a:pt x="90384" y="35925"/>
                  </a:lnTo>
                  <a:lnTo>
                    <a:pt x="210171" y="35925"/>
                  </a:lnTo>
                  <a:lnTo>
                    <a:pt x="210171" y="0"/>
                  </a:lnTo>
                  <a:close/>
                </a:path>
                <a:path w="244475" h="286385">
                  <a:moveTo>
                    <a:pt x="243929" y="225961"/>
                  </a:moveTo>
                  <a:lnTo>
                    <a:pt x="207993" y="225961"/>
                  </a:lnTo>
                  <a:lnTo>
                    <a:pt x="207993" y="285844"/>
                  </a:lnTo>
                  <a:lnTo>
                    <a:pt x="243929" y="285844"/>
                  </a:lnTo>
                  <a:lnTo>
                    <a:pt x="243929" y="225961"/>
                  </a:lnTo>
                  <a:close/>
                </a:path>
                <a:path w="244475" h="286385">
                  <a:moveTo>
                    <a:pt x="21017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71" y="190025"/>
                  </a:lnTo>
                  <a:lnTo>
                    <a:pt x="210171" y="35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608550" y="2899482"/>
              <a:ext cx="239584" cy="237940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908007" y="2904927"/>
              <a:ext cx="174235" cy="225961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5127969" y="2899482"/>
              <a:ext cx="226516" cy="237929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5428513" y="2887503"/>
              <a:ext cx="453390" cy="259715"/>
            </a:xfrm>
            <a:custGeom>
              <a:avLst/>
              <a:gdLst/>
              <a:ahLst/>
              <a:cxnLst/>
              <a:rect l="l" t="t" r="r" b="b"/>
              <a:pathLst>
                <a:path w="453389" h="259714">
                  <a:moveTo>
                    <a:pt x="185127" y="17335"/>
                  </a:moveTo>
                  <a:lnTo>
                    <a:pt x="145923" y="17335"/>
                  </a:lnTo>
                  <a:lnTo>
                    <a:pt x="145923" y="110045"/>
                  </a:lnTo>
                  <a:lnTo>
                    <a:pt x="39204" y="110045"/>
                  </a:lnTo>
                  <a:lnTo>
                    <a:pt x="39204" y="17335"/>
                  </a:lnTo>
                  <a:lnTo>
                    <a:pt x="0" y="17335"/>
                  </a:lnTo>
                  <a:lnTo>
                    <a:pt x="0" y="110045"/>
                  </a:lnTo>
                  <a:lnTo>
                    <a:pt x="0" y="145605"/>
                  </a:lnTo>
                  <a:lnTo>
                    <a:pt x="0" y="243395"/>
                  </a:lnTo>
                  <a:lnTo>
                    <a:pt x="39204" y="243395"/>
                  </a:lnTo>
                  <a:lnTo>
                    <a:pt x="39204" y="145605"/>
                  </a:lnTo>
                  <a:lnTo>
                    <a:pt x="145923" y="145605"/>
                  </a:lnTo>
                  <a:lnTo>
                    <a:pt x="145923" y="243395"/>
                  </a:lnTo>
                  <a:lnTo>
                    <a:pt x="185127" y="243395"/>
                  </a:lnTo>
                  <a:lnTo>
                    <a:pt x="185127" y="145605"/>
                  </a:lnTo>
                  <a:lnTo>
                    <a:pt x="185127" y="110045"/>
                  </a:lnTo>
                  <a:lnTo>
                    <a:pt x="185127" y="17335"/>
                  </a:lnTo>
                  <a:close/>
                </a:path>
                <a:path w="453389" h="259714">
                  <a:moveTo>
                    <a:pt x="453021" y="0"/>
                  </a:moveTo>
                  <a:lnTo>
                    <a:pt x="298386" y="166624"/>
                  </a:lnTo>
                  <a:lnTo>
                    <a:pt x="298386" y="17424"/>
                  </a:lnTo>
                  <a:lnTo>
                    <a:pt x="259181" y="17424"/>
                  </a:lnTo>
                  <a:lnTo>
                    <a:pt x="259181" y="259181"/>
                  </a:lnTo>
                  <a:lnTo>
                    <a:pt x="413816" y="92570"/>
                  </a:lnTo>
                  <a:lnTo>
                    <a:pt x="413816" y="243395"/>
                  </a:lnTo>
                  <a:lnTo>
                    <a:pt x="453021" y="243395"/>
                  </a:lnTo>
                  <a:lnTo>
                    <a:pt x="4530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941421" y="2899492"/>
              <a:ext cx="216160" cy="237929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6330163" y="2899482"/>
              <a:ext cx="226516" cy="237929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6604584" y="2887503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40" h="259714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6932364" y="2899492"/>
              <a:ext cx="216160" cy="237929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7208405" y="2887503"/>
              <a:ext cx="480695" cy="370840"/>
            </a:xfrm>
            <a:custGeom>
              <a:avLst/>
              <a:gdLst/>
              <a:ahLst/>
              <a:cxnLst/>
              <a:rect l="l" t="t" r="r" b="b"/>
              <a:pathLst>
                <a:path w="480695" h="370839">
                  <a:moveTo>
                    <a:pt x="226504" y="131775"/>
                  </a:moveTo>
                  <a:lnTo>
                    <a:pt x="219087" y="86512"/>
                  </a:lnTo>
                  <a:lnTo>
                    <a:pt x="196824" y="47650"/>
                  </a:lnTo>
                  <a:lnTo>
                    <a:pt x="186220" y="37414"/>
                  </a:lnTo>
                  <a:lnTo>
                    <a:pt x="186220" y="131775"/>
                  </a:lnTo>
                  <a:lnTo>
                    <a:pt x="184988" y="148234"/>
                  </a:lnTo>
                  <a:lnTo>
                    <a:pt x="166077" y="190855"/>
                  </a:lnTo>
                  <a:lnTo>
                    <a:pt x="128485" y="213563"/>
                  </a:lnTo>
                  <a:lnTo>
                    <a:pt x="112699" y="215074"/>
                  </a:lnTo>
                  <a:lnTo>
                    <a:pt x="96621" y="213563"/>
                  </a:lnTo>
                  <a:lnTo>
                    <a:pt x="91033" y="211810"/>
                  </a:lnTo>
                  <a:lnTo>
                    <a:pt x="82143" y="209029"/>
                  </a:lnTo>
                  <a:lnTo>
                    <a:pt x="48831" y="178079"/>
                  </a:lnTo>
                  <a:lnTo>
                    <a:pt x="37058" y="131775"/>
                  </a:lnTo>
                  <a:lnTo>
                    <a:pt x="37020" y="131229"/>
                  </a:lnTo>
                  <a:lnTo>
                    <a:pt x="38430" y="113195"/>
                  </a:lnTo>
                  <a:lnTo>
                    <a:pt x="59893" y="69697"/>
                  </a:lnTo>
                  <a:lnTo>
                    <a:pt x="95516" y="49009"/>
                  </a:lnTo>
                  <a:lnTo>
                    <a:pt x="97866" y="48260"/>
                  </a:lnTo>
                  <a:lnTo>
                    <a:pt x="112166" y="46837"/>
                  </a:lnTo>
                  <a:lnTo>
                    <a:pt x="126415" y="48260"/>
                  </a:lnTo>
                  <a:lnTo>
                    <a:pt x="139801" y="52552"/>
                  </a:lnTo>
                  <a:lnTo>
                    <a:pt x="152285" y="59690"/>
                  </a:lnTo>
                  <a:lnTo>
                    <a:pt x="163893" y="69697"/>
                  </a:lnTo>
                  <a:lnTo>
                    <a:pt x="173659" y="82156"/>
                  </a:lnTo>
                  <a:lnTo>
                    <a:pt x="180568" y="96520"/>
                  </a:lnTo>
                  <a:lnTo>
                    <a:pt x="180644" y="96647"/>
                  </a:lnTo>
                  <a:lnTo>
                    <a:pt x="184746" y="112890"/>
                  </a:lnTo>
                  <a:lnTo>
                    <a:pt x="184823" y="113195"/>
                  </a:lnTo>
                  <a:lnTo>
                    <a:pt x="186182" y="131229"/>
                  </a:lnTo>
                  <a:lnTo>
                    <a:pt x="186220" y="131775"/>
                  </a:lnTo>
                  <a:lnTo>
                    <a:pt x="186220" y="37414"/>
                  </a:lnTo>
                  <a:lnTo>
                    <a:pt x="180682" y="32054"/>
                  </a:lnTo>
                  <a:lnTo>
                    <a:pt x="161912" y="20904"/>
                  </a:lnTo>
                  <a:lnTo>
                    <a:pt x="140792" y="14300"/>
                  </a:lnTo>
                  <a:lnTo>
                    <a:pt x="141439" y="14300"/>
                  </a:lnTo>
                  <a:lnTo>
                    <a:pt x="116522" y="11988"/>
                  </a:lnTo>
                  <a:lnTo>
                    <a:pt x="93929" y="14300"/>
                  </a:lnTo>
                  <a:lnTo>
                    <a:pt x="73507" y="21247"/>
                  </a:lnTo>
                  <a:lnTo>
                    <a:pt x="55270" y="32816"/>
                  </a:lnTo>
                  <a:lnTo>
                    <a:pt x="39204" y="49009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370801"/>
                  </a:lnTo>
                  <a:lnTo>
                    <a:pt x="39204" y="370801"/>
                  </a:lnTo>
                  <a:lnTo>
                    <a:pt x="39204" y="211810"/>
                  </a:lnTo>
                  <a:lnTo>
                    <a:pt x="55168" y="228485"/>
                  </a:lnTo>
                  <a:lnTo>
                    <a:pt x="73647" y="240398"/>
                  </a:lnTo>
                  <a:lnTo>
                    <a:pt x="94640" y="247548"/>
                  </a:lnTo>
                  <a:lnTo>
                    <a:pt x="118160" y="249923"/>
                  </a:lnTo>
                  <a:lnTo>
                    <a:pt x="141668" y="247764"/>
                  </a:lnTo>
                  <a:lnTo>
                    <a:pt x="162661" y="241287"/>
                  </a:lnTo>
                  <a:lnTo>
                    <a:pt x="181140" y="230479"/>
                  </a:lnTo>
                  <a:lnTo>
                    <a:pt x="197116" y="215353"/>
                  </a:lnTo>
                  <a:lnTo>
                    <a:pt x="197307" y="215074"/>
                  </a:lnTo>
                  <a:lnTo>
                    <a:pt x="209969" y="197167"/>
                  </a:lnTo>
                  <a:lnTo>
                    <a:pt x="219163" y="177165"/>
                  </a:lnTo>
                  <a:lnTo>
                    <a:pt x="224663" y="155371"/>
                  </a:lnTo>
                  <a:lnTo>
                    <a:pt x="226504" y="131775"/>
                  </a:lnTo>
                  <a:close/>
                </a:path>
                <a:path w="480695" h="370839">
                  <a:moveTo>
                    <a:pt x="480237" y="0"/>
                  </a:moveTo>
                  <a:lnTo>
                    <a:pt x="325602" y="166624"/>
                  </a:lnTo>
                  <a:lnTo>
                    <a:pt x="325602" y="17424"/>
                  </a:lnTo>
                  <a:lnTo>
                    <a:pt x="286397" y="17424"/>
                  </a:lnTo>
                  <a:lnTo>
                    <a:pt x="286397" y="259181"/>
                  </a:lnTo>
                  <a:lnTo>
                    <a:pt x="441032" y="92570"/>
                  </a:lnTo>
                  <a:lnTo>
                    <a:pt x="441032" y="243395"/>
                  </a:lnTo>
                  <a:lnTo>
                    <a:pt x="480237" y="243395"/>
                  </a:lnTo>
                  <a:lnTo>
                    <a:pt x="4802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762685" y="2904927"/>
              <a:ext cx="190570" cy="225961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7978291" y="2899482"/>
              <a:ext cx="226516" cy="237929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8278838" y="2904838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8523855" y="2899482"/>
              <a:ext cx="192748" cy="237940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8776496" y="2904927"/>
              <a:ext cx="190570" cy="225961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8992103" y="2899482"/>
              <a:ext cx="239584" cy="237940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9291561" y="2904838"/>
              <a:ext cx="133985" cy="226060"/>
            </a:xfrm>
            <a:custGeom>
              <a:avLst/>
              <a:gdLst/>
              <a:ahLst/>
              <a:cxnLst/>
              <a:rect l="l" t="t" r="r" b="b"/>
              <a:pathLst>
                <a:path w="133984" h="226060">
                  <a:moveTo>
                    <a:pt x="133946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33946" y="35560"/>
                  </a:lnTo>
                  <a:lnTo>
                    <a:pt x="1339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9450550" y="2899482"/>
              <a:ext cx="239584" cy="237940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9850736" y="2887503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40" h="259714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0178506" y="2899492"/>
              <a:ext cx="216160" cy="237929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10419715" y="2904838"/>
              <a:ext cx="1045844" cy="353695"/>
            </a:xfrm>
            <a:custGeom>
              <a:avLst/>
              <a:gdLst/>
              <a:ahLst/>
              <a:cxnLst/>
              <a:rect l="l" t="t" r="r" b="b"/>
              <a:pathLst>
                <a:path w="1045845" h="353695">
                  <a:moveTo>
                    <a:pt x="320167" y="226060"/>
                  </a:moveTo>
                  <a:lnTo>
                    <a:pt x="212356" y="104635"/>
                  </a:lnTo>
                  <a:lnTo>
                    <a:pt x="310362" y="88"/>
                  </a:lnTo>
                  <a:lnTo>
                    <a:pt x="264617" y="88"/>
                  </a:lnTo>
                  <a:lnTo>
                    <a:pt x="179679" y="92659"/>
                  </a:lnTo>
                  <a:lnTo>
                    <a:pt x="179679" y="88"/>
                  </a:lnTo>
                  <a:lnTo>
                    <a:pt x="140474" y="88"/>
                  </a:lnTo>
                  <a:lnTo>
                    <a:pt x="140474" y="92659"/>
                  </a:lnTo>
                  <a:lnTo>
                    <a:pt x="55537" y="88"/>
                  </a:lnTo>
                  <a:lnTo>
                    <a:pt x="9804" y="88"/>
                  </a:lnTo>
                  <a:lnTo>
                    <a:pt x="107810" y="104635"/>
                  </a:lnTo>
                  <a:lnTo>
                    <a:pt x="0" y="226060"/>
                  </a:lnTo>
                  <a:lnTo>
                    <a:pt x="49009" y="226060"/>
                  </a:lnTo>
                  <a:lnTo>
                    <a:pt x="132854" y="130771"/>
                  </a:lnTo>
                  <a:lnTo>
                    <a:pt x="140474" y="138391"/>
                  </a:lnTo>
                  <a:lnTo>
                    <a:pt x="140474" y="226060"/>
                  </a:lnTo>
                  <a:lnTo>
                    <a:pt x="179679" y="226060"/>
                  </a:lnTo>
                  <a:lnTo>
                    <a:pt x="179679" y="138391"/>
                  </a:lnTo>
                  <a:lnTo>
                    <a:pt x="187312" y="130771"/>
                  </a:lnTo>
                  <a:lnTo>
                    <a:pt x="271145" y="226060"/>
                  </a:lnTo>
                  <a:lnTo>
                    <a:pt x="320167" y="226060"/>
                  </a:lnTo>
                  <a:close/>
                </a:path>
                <a:path w="1045845" h="353695">
                  <a:moveTo>
                    <a:pt x="568401" y="190119"/>
                  </a:moveTo>
                  <a:lnTo>
                    <a:pt x="534644" y="190119"/>
                  </a:lnTo>
                  <a:lnTo>
                    <a:pt x="534644" y="36017"/>
                  </a:lnTo>
                  <a:lnTo>
                    <a:pt x="534644" y="88"/>
                  </a:lnTo>
                  <a:lnTo>
                    <a:pt x="495439" y="88"/>
                  </a:lnTo>
                  <a:lnTo>
                    <a:pt x="495439" y="36017"/>
                  </a:lnTo>
                  <a:lnTo>
                    <a:pt x="495439" y="190119"/>
                  </a:lnTo>
                  <a:lnTo>
                    <a:pt x="387629" y="190119"/>
                  </a:lnTo>
                  <a:lnTo>
                    <a:pt x="399542" y="176809"/>
                  </a:lnTo>
                  <a:lnTo>
                    <a:pt x="408051" y="160858"/>
                  </a:lnTo>
                  <a:lnTo>
                    <a:pt x="413156" y="142240"/>
                  </a:lnTo>
                  <a:lnTo>
                    <a:pt x="414858" y="120967"/>
                  </a:lnTo>
                  <a:lnTo>
                    <a:pt x="414858" y="36017"/>
                  </a:lnTo>
                  <a:lnTo>
                    <a:pt x="495439" y="36017"/>
                  </a:lnTo>
                  <a:lnTo>
                    <a:pt x="495439" y="88"/>
                  </a:lnTo>
                  <a:lnTo>
                    <a:pt x="375653" y="88"/>
                  </a:lnTo>
                  <a:lnTo>
                    <a:pt x="375653" y="100825"/>
                  </a:lnTo>
                  <a:lnTo>
                    <a:pt x="375081" y="119875"/>
                  </a:lnTo>
                  <a:lnTo>
                    <a:pt x="366395" y="160705"/>
                  </a:lnTo>
                  <a:lnTo>
                    <a:pt x="337705" y="188074"/>
                  </a:lnTo>
                  <a:lnTo>
                    <a:pt x="324472" y="190119"/>
                  </a:lnTo>
                  <a:lnTo>
                    <a:pt x="324472" y="285940"/>
                  </a:lnTo>
                  <a:lnTo>
                    <a:pt x="360413" y="285940"/>
                  </a:lnTo>
                  <a:lnTo>
                    <a:pt x="360413" y="226060"/>
                  </a:lnTo>
                  <a:lnTo>
                    <a:pt x="532472" y="226060"/>
                  </a:lnTo>
                  <a:lnTo>
                    <a:pt x="532472" y="285940"/>
                  </a:lnTo>
                  <a:lnTo>
                    <a:pt x="568401" y="285940"/>
                  </a:lnTo>
                  <a:lnTo>
                    <a:pt x="568401" y="226060"/>
                  </a:lnTo>
                  <a:lnTo>
                    <a:pt x="568401" y="190119"/>
                  </a:lnTo>
                  <a:close/>
                </a:path>
                <a:path w="1045845" h="353695">
                  <a:moveTo>
                    <a:pt x="818934" y="88"/>
                  </a:moveTo>
                  <a:lnTo>
                    <a:pt x="775373" y="88"/>
                  </a:lnTo>
                  <a:lnTo>
                    <a:pt x="701865" y="161810"/>
                  </a:lnTo>
                  <a:lnTo>
                    <a:pt x="621830" y="88"/>
                  </a:lnTo>
                  <a:lnTo>
                    <a:pt x="577176" y="88"/>
                  </a:lnTo>
                  <a:lnTo>
                    <a:pt x="681177" y="204825"/>
                  </a:lnTo>
                  <a:lnTo>
                    <a:pt x="608215" y="353466"/>
                  </a:lnTo>
                  <a:lnTo>
                    <a:pt x="651776" y="353466"/>
                  </a:lnTo>
                  <a:lnTo>
                    <a:pt x="818934" y="88"/>
                  </a:lnTo>
                  <a:close/>
                </a:path>
                <a:path w="1045845" h="353695">
                  <a:moveTo>
                    <a:pt x="1045375" y="0"/>
                  </a:moveTo>
                  <a:lnTo>
                    <a:pt x="1006170" y="0"/>
                  </a:lnTo>
                  <a:lnTo>
                    <a:pt x="1006170" y="92710"/>
                  </a:lnTo>
                  <a:lnTo>
                    <a:pt x="899452" y="92710"/>
                  </a:lnTo>
                  <a:lnTo>
                    <a:pt x="899452" y="0"/>
                  </a:lnTo>
                  <a:lnTo>
                    <a:pt x="860247" y="0"/>
                  </a:lnTo>
                  <a:lnTo>
                    <a:pt x="860247" y="92710"/>
                  </a:lnTo>
                  <a:lnTo>
                    <a:pt x="860247" y="128270"/>
                  </a:lnTo>
                  <a:lnTo>
                    <a:pt x="860247" y="226060"/>
                  </a:lnTo>
                  <a:lnTo>
                    <a:pt x="899452" y="226060"/>
                  </a:lnTo>
                  <a:lnTo>
                    <a:pt x="899452" y="128270"/>
                  </a:lnTo>
                  <a:lnTo>
                    <a:pt x="1006170" y="128270"/>
                  </a:lnTo>
                  <a:lnTo>
                    <a:pt x="1006170" y="226060"/>
                  </a:lnTo>
                  <a:lnTo>
                    <a:pt x="1045375" y="226060"/>
                  </a:lnTo>
                  <a:lnTo>
                    <a:pt x="1045375" y="128270"/>
                  </a:lnTo>
                  <a:lnTo>
                    <a:pt x="1045375" y="92710"/>
                  </a:lnTo>
                  <a:lnTo>
                    <a:pt x="104537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1524989" y="2899482"/>
              <a:ext cx="226516" cy="237929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11825566" y="2899482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38" y="199826"/>
                  </a:lnTo>
                  <a:lnTo>
                    <a:pt x="57987" y="178874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10">
                  <a:moveTo>
                    <a:pt x="91038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0"/>
                  </a:lnTo>
                  <a:lnTo>
                    <a:pt x="162669" y="229299"/>
                  </a:lnTo>
                  <a:lnTo>
                    <a:pt x="181148" y="218494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38" y="199826"/>
                  </a:lnTo>
                  <a:close/>
                </a:path>
                <a:path w="226695" h="359410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66" y="70170"/>
                  </a:lnTo>
                  <a:lnTo>
                    <a:pt x="180577" y="84532"/>
                  </a:lnTo>
                  <a:lnTo>
                    <a:pt x="180642" y="84667"/>
                  </a:lnTo>
                  <a:lnTo>
                    <a:pt x="184751" y="100901"/>
                  </a:lnTo>
                  <a:lnTo>
                    <a:pt x="184828" y="101206"/>
                  </a:lnTo>
                  <a:lnTo>
                    <a:pt x="186183" y="119242"/>
                  </a:lnTo>
                  <a:lnTo>
                    <a:pt x="186224" y="119786"/>
                  </a:lnTo>
                  <a:lnTo>
                    <a:pt x="184986" y="136244"/>
                  </a:lnTo>
                  <a:lnTo>
                    <a:pt x="166078" y="178874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6" y="185177"/>
                  </a:lnTo>
                  <a:lnTo>
                    <a:pt x="219160" y="165184"/>
                  </a:lnTo>
                  <a:lnTo>
                    <a:pt x="224670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5" h="359410">
                  <a:moveTo>
                    <a:pt x="116520" y="0"/>
                  </a:moveTo>
                  <a:lnTo>
                    <a:pt x="93928" y="2314"/>
                  </a:lnTo>
                  <a:lnTo>
                    <a:pt x="73510" y="9257"/>
                  </a:lnTo>
                  <a:lnTo>
                    <a:pt x="55268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2097830" y="2899482"/>
              <a:ext cx="239584" cy="237940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12362358" y="2904838"/>
              <a:ext cx="470534" cy="286385"/>
            </a:xfrm>
            <a:custGeom>
              <a:avLst/>
              <a:gdLst/>
              <a:ahLst/>
              <a:cxnLst/>
              <a:rect l="l" t="t" r="r" b="b"/>
              <a:pathLst>
                <a:path w="470534" h="286385">
                  <a:moveTo>
                    <a:pt x="243928" y="190119"/>
                  </a:moveTo>
                  <a:lnTo>
                    <a:pt x="210172" y="190119"/>
                  </a:lnTo>
                  <a:lnTo>
                    <a:pt x="210172" y="36017"/>
                  </a:lnTo>
                  <a:lnTo>
                    <a:pt x="210172" y="88"/>
                  </a:lnTo>
                  <a:lnTo>
                    <a:pt x="170967" y="88"/>
                  </a:lnTo>
                  <a:lnTo>
                    <a:pt x="170967" y="36017"/>
                  </a:lnTo>
                  <a:lnTo>
                    <a:pt x="170967" y="190119"/>
                  </a:lnTo>
                  <a:lnTo>
                    <a:pt x="63157" y="190119"/>
                  </a:lnTo>
                  <a:lnTo>
                    <a:pt x="75069" y="176809"/>
                  </a:lnTo>
                  <a:lnTo>
                    <a:pt x="83578" y="160858"/>
                  </a:lnTo>
                  <a:lnTo>
                    <a:pt x="88684" y="142240"/>
                  </a:lnTo>
                  <a:lnTo>
                    <a:pt x="90385" y="120967"/>
                  </a:lnTo>
                  <a:lnTo>
                    <a:pt x="90385" y="36017"/>
                  </a:lnTo>
                  <a:lnTo>
                    <a:pt x="170967" y="36017"/>
                  </a:lnTo>
                  <a:lnTo>
                    <a:pt x="170967" y="88"/>
                  </a:lnTo>
                  <a:lnTo>
                    <a:pt x="51181" y="88"/>
                  </a:lnTo>
                  <a:lnTo>
                    <a:pt x="51181" y="100825"/>
                  </a:lnTo>
                  <a:lnTo>
                    <a:pt x="50609" y="119875"/>
                  </a:lnTo>
                  <a:lnTo>
                    <a:pt x="41922" y="160705"/>
                  </a:lnTo>
                  <a:lnTo>
                    <a:pt x="13233" y="188074"/>
                  </a:lnTo>
                  <a:lnTo>
                    <a:pt x="0" y="190119"/>
                  </a:lnTo>
                  <a:lnTo>
                    <a:pt x="0" y="285940"/>
                  </a:lnTo>
                  <a:lnTo>
                    <a:pt x="35941" y="285940"/>
                  </a:lnTo>
                  <a:lnTo>
                    <a:pt x="35941" y="226060"/>
                  </a:lnTo>
                  <a:lnTo>
                    <a:pt x="208000" y="226060"/>
                  </a:lnTo>
                  <a:lnTo>
                    <a:pt x="208000" y="285940"/>
                  </a:lnTo>
                  <a:lnTo>
                    <a:pt x="243928" y="285940"/>
                  </a:lnTo>
                  <a:lnTo>
                    <a:pt x="243928" y="226060"/>
                  </a:lnTo>
                  <a:lnTo>
                    <a:pt x="243928" y="190119"/>
                  </a:lnTo>
                  <a:close/>
                </a:path>
                <a:path w="470534" h="286385">
                  <a:moveTo>
                    <a:pt x="470433" y="0"/>
                  </a:moveTo>
                  <a:lnTo>
                    <a:pt x="431241" y="0"/>
                  </a:lnTo>
                  <a:lnTo>
                    <a:pt x="431241" y="92710"/>
                  </a:lnTo>
                  <a:lnTo>
                    <a:pt x="324510" y="92710"/>
                  </a:lnTo>
                  <a:lnTo>
                    <a:pt x="324510" y="0"/>
                  </a:lnTo>
                  <a:lnTo>
                    <a:pt x="285318" y="0"/>
                  </a:lnTo>
                  <a:lnTo>
                    <a:pt x="285318" y="92710"/>
                  </a:lnTo>
                  <a:lnTo>
                    <a:pt x="285318" y="128270"/>
                  </a:lnTo>
                  <a:lnTo>
                    <a:pt x="285318" y="226060"/>
                  </a:lnTo>
                  <a:lnTo>
                    <a:pt x="324510" y="226060"/>
                  </a:lnTo>
                  <a:lnTo>
                    <a:pt x="324510" y="128270"/>
                  </a:lnTo>
                  <a:lnTo>
                    <a:pt x="431241" y="128270"/>
                  </a:lnTo>
                  <a:lnTo>
                    <a:pt x="431241" y="226060"/>
                  </a:lnTo>
                  <a:lnTo>
                    <a:pt x="470433" y="226060"/>
                  </a:lnTo>
                  <a:lnTo>
                    <a:pt x="470433" y="128270"/>
                  </a:lnTo>
                  <a:lnTo>
                    <a:pt x="470433" y="92710"/>
                  </a:lnTo>
                  <a:lnTo>
                    <a:pt x="47043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2892780" y="2899482"/>
              <a:ext cx="239584" cy="237940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13192163" y="2904838"/>
              <a:ext cx="133985" cy="226060"/>
            </a:xfrm>
            <a:custGeom>
              <a:avLst/>
              <a:gdLst/>
              <a:ahLst/>
              <a:cxnLst/>
              <a:rect l="l" t="t" r="r" b="b"/>
              <a:pathLst>
                <a:path w="133984" h="226060">
                  <a:moveTo>
                    <a:pt x="13393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35560"/>
                  </a:lnTo>
                  <a:lnTo>
                    <a:pt x="133934" y="35560"/>
                  </a:lnTo>
                  <a:lnTo>
                    <a:pt x="1339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3351195" y="2899482"/>
              <a:ext cx="239584" cy="237940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06334" y="3552865"/>
              <a:ext cx="226516" cy="237929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3406889" y="3558203"/>
              <a:ext cx="133985" cy="226060"/>
            </a:xfrm>
            <a:custGeom>
              <a:avLst/>
              <a:gdLst/>
              <a:ahLst/>
              <a:cxnLst/>
              <a:rect l="l" t="t" r="r" b="b"/>
              <a:pathLst>
                <a:path w="133985" h="226060">
                  <a:moveTo>
                    <a:pt x="133946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33946" y="35560"/>
                  </a:lnTo>
                  <a:lnTo>
                    <a:pt x="1339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565880" y="3552865"/>
              <a:ext cx="216160" cy="237929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3841915" y="3558203"/>
              <a:ext cx="407670" cy="226695"/>
            </a:xfrm>
            <a:custGeom>
              <a:avLst/>
              <a:gdLst/>
              <a:ahLst/>
              <a:cxnLst/>
              <a:rect l="l" t="t" r="r" b="b"/>
              <a:pathLst>
                <a:path w="407670" h="226695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  <a:path w="407670" h="226695">
                  <a:moveTo>
                    <a:pt x="407276" y="482"/>
                  </a:moveTo>
                  <a:lnTo>
                    <a:pt x="226504" y="482"/>
                  </a:lnTo>
                  <a:lnTo>
                    <a:pt x="226504" y="36042"/>
                  </a:lnTo>
                  <a:lnTo>
                    <a:pt x="297294" y="36042"/>
                  </a:lnTo>
                  <a:lnTo>
                    <a:pt x="297294" y="226542"/>
                  </a:lnTo>
                  <a:lnTo>
                    <a:pt x="336499" y="226542"/>
                  </a:lnTo>
                  <a:lnTo>
                    <a:pt x="336499" y="36042"/>
                  </a:lnTo>
                  <a:lnTo>
                    <a:pt x="407276" y="36042"/>
                  </a:lnTo>
                  <a:lnTo>
                    <a:pt x="407276" y="4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276424" y="3552865"/>
              <a:ext cx="192748" cy="237940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4496384" y="3558685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718536" y="3558299"/>
              <a:ext cx="174235" cy="225961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938499" y="3552865"/>
              <a:ext cx="226516" cy="237929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5365902" y="3558304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5" h="226060">
                  <a:moveTo>
                    <a:pt x="18186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64" y="226060"/>
                  </a:lnTo>
                  <a:lnTo>
                    <a:pt x="181864" y="35560"/>
                  </a:lnTo>
                  <a:lnTo>
                    <a:pt x="1818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607661" y="3552865"/>
              <a:ext cx="239584" cy="237940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6019816" y="3552865"/>
              <a:ext cx="192748" cy="237940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6272458" y="3558299"/>
              <a:ext cx="174235" cy="225961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6480430" y="3558310"/>
              <a:ext cx="174235" cy="225961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6714560" y="3552865"/>
              <a:ext cx="184036" cy="237929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6932354" y="3558310"/>
              <a:ext cx="174235" cy="225961"/>
            </a:xfrm>
            <a:prstGeom prst="rect">
              <a:avLst/>
            </a:prstGeom>
          </p:spPr>
        </p:pic>
        <p:sp>
          <p:nvSpPr>
            <p:cNvPr id="87" name="object 87"/>
            <p:cNvSpPr/>
            <p:nvPr/>
          </p:nvSpPr>
          <p:spPr>
            <a:xfrm>
              <a:off x="7154504" y="3540876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40" h="259714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7609129" y="3552865"/>
              <a:ext cx="192748" cy="237940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7974469" y="3552865"/>
              <a:ext cx="239584" cy="237940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8259762" y="3403123"/>
              <a:ext cx="628650" cy="441325"/>
            </a:xfrm>
            <a:custGeom>
              <a:avLst/>
              <a:gdLst/>
              <a:ahLst/>
              <a:cxnLst/>
              <a:rect l="l" t="t" r="r" b="b"/>
              <a:pathLst>
                <a:path w="628650" h="441325">
                  <a:moveTo>
                    <a:pt x="239585" y="268986"/>
                  </a:moveTo>
                  <a:lnTo>
                    <a:pt x="231203" y="222440"/>
                  </a:lnTo>
                  <a:lnTo>
                    <a:pt x="206527" y="184581"/>
                  </a:lnTo>
                  <a:lnTo>
                    <a:pt x="199288" y="178320"/>
                  </a:lnTo>
                  <a:lnTo>
                    <a:pt x="199288" y="268986"/>
                  </a:lnTo>
                  <a:lnTo>
                    <a:pt x="197815" y="287540"/>
                  </a:lnTo>
                  <a:lnTo>
                    <a:pt x="175882" y="330517"/>
                  </a:lnTo>
                  <a:lnTo>
                    <a:pt x="135547" y="351447"/>
                  </a:lnTo>
                  <a:lnTo>
                    <a:pt x="119786" y="352844"/>
                  </a:lnTo>
                  <a:lnTo>
                    <a:pt x="104025" y="351447"/>
                  </a:lnTo>
                  <a:lnTo>
                    <a:pt x="63703" y="330517"/>
                  </a:lnTo>
                  <a:lnTo>
                    <a:pt x="41757" y="287540"/>
                  </a:lnTo>
                  <a:lnTo>
                    <a:pt x="40297" y="268986"/>
                  </a:lnTo>
                  <a:lnTo>
                    <a:pt x="41744" y="250431"/>
                  </a:lnTo>
                  <a:lnTo>
                    <a:pt x="63436" y="207175"/>
                  </a:lnTo>
                  <a:lnTo>
                    <a:pt x="103809" y="186004"/>
                  </a:lnTo>
                  <a:lnTo>
                    <a:pt x="119786" y="184581"/>
                  </a:lnTo>
                  <a:lnTo>
                    <a:pt x="135826" y="186004"/>
                  </a:lnTo>
                  <a:lnTo>
                    <a:pt x="176136" y="206921"/>
                  </a:lnTo>
                  <a:lnTo>
                    <a:pt x="197840" y="250202"/>
                  </a:lnTo>
                  <a:lnTo>
                    <a:pt x="199288" y="268986"/>
                  </a:lnTo>
                  <a:lnTo>
                    <a:pt x="199288" y="178320"/>
                  </a:lnTo>
                  <a:lnTo>
                    <a:pt x="188277" y="169037"/>
                  </a:lnTo>
                  <a:lnTo>
                    <a:pt x="168313" y="158318"/>
                  </a:lnTo>
                  <a:lnTo>
                    <a:pt x="146215" y="151892"/>
                  </a:lnTo>
                  <a:lnTo>
                    <a:pt x="121970" y="149745"/>
                  </a:lnTo>
                  <a:lnTo>
                    <a:pt x="95186" y="152336"/>
                  </a:lnTo>
                  <a:lnTo>
                    <a:pt x="72555" y="160096"/>
                  </a:lnTo>
                  <a:lnTo>
                    <a:pt x="54076" y="173024"/>
                  </a:lnTo>
                  <a:lnTo>
                    <a:pt x="39763" y="191122"/>
                  </a:lnTo>
                  <a:lnTo>
                    <a:pt x="38658" y="191122"/>
                  </a:lnTo>
                  <a:lnTo>
                    <a:pt x="46875" y="145757"/>
                  </a:lnTo>
                  <a:lnTo>
                    <a:pt x="67310" y="106527"/>
                  </a:lnTo>
                  <a:lnTo>
                    <a:pt x="103809" y="76974"/>
                  </a:lnTo>
                  <a:lnTo>
                    <a:pt x="156083" y="61899"/>
                  </a:lnTo>
                  <a:lnTo>
                    <a:pt x="157899" y="61531"/>
                  </a:lnTo>
                  <a:lnTo>
                    <a:pt x="165544" y="59563"/>
                  </a:lnTo>
                  <a:lnTo>
                    <a:pt x="204482" y="40424"/>
                  </a:lnTo>
                  <a:lnTo>
                    <a:pt x="228422" y="9690"/>
                  </a:lnTo>
                  <a:lnTo>
                    <a:pt x="231952" y="0"/>
                  </a:lnTo>
                  <a:lnTo>
                    <a:pt x="188391" y="0"/>
                  </a:lnTo>
                  <a:lnTo>
                    <a:pt x="185851" y="6908"/>
                  </a:lnTo>
                  <a:lnTo>
                    <a:pt x="181317" y="12623"/>
                  </a:lnTo>
                  <a:lnTo>
                    <a:pt x="141744" y="29222"/>
                  </a:lnTo>
                  <a:lnTo>
                    <a:pt x="126047" y="32600"/>
                  </a:lnTo>
                  <a:lnTo>
                    <a:pt x="122047" y="33502"/>
                  </a:lnTo>
                  <a:lnTo>
                    <a:pt x="118059" y="34594"/>
                  </a:lnTo>
                  <a:lnTo>
                    <a:pt x="103911" y="38036"/>
                  </a:lnTo>
                  <a:lnTo>
                    <a:pt x="99822" y="39306"/>
                  </a:lnTo>
                  <a:lnTo>
                    <a:pt x="94005" y="41846"/>
                  </a:lnTo>
                  <a:lnTo>
                    <a:pt x="90474" y="43307"/>
                  </a:lnTo>
                  <a:lnTo>
                    <a:pt x="82118" y="46570"/>
                  </a:lnTo>
                  <a:lnTo>
                    <a:pt x="78219" y="48374"/>
                  </a:lnTo>
                  <a:lnTo>
                    <a:pt x="36144" y="84810"/>
                  </a:lnTo>
                  <a:lnTo>
                    <a:pt x="16065" y="125247"/>
                  </a:lnTo>
                  <a:lnTo>
                    <a:pt x="4013" y="177927"/>
                  </a:lnTo>
                  <a:lnTo>
                    <a:pt x="0" y="242849"/>
                  </a:lnTo>
                  <a:lnTo>
                    <a:pt x="2387" y="280771"/>
                  </a:lnTo>
                  <a:lnTo>
                    <a:pt x="21437" y="339026"/>
                  </a:lnTo>
                  <a:lnTo>
                    <a:pt x="54419" y="371754"/>
                  </a:lnTo>
                  <a:lnTo>
                    <a:pt x="93345" y="385914"/>
                  </a:lnTo>
                  <a:lnTo>
                    <a:pt x="115976" y="387692"/>
                  </a:lnTo>
                  <a:lnTo>
                    <a:pt x="142176" y="385572"/>
                  </a:lnTo>
                  <a:lnTo>
                    <a:pt x="186829" y="368693"/>
                  </a:lnTo>
                  <a:lnTo>
                    <a:pt x="220281" y="335965"/>
                  </a:lnTo>
                  <a:lnTo>
                    <a:pt x="237439" y="293497"/>
                  </a:lnTo>
                  <a:lnTo>
                    <a:pt x="239585" y="268986"/>
                  </a:lnTo>
                  <a:close/>
                </a:path>
                <a:path w="628650" h="441325">
                  <a:moveTo>
                    <a:pt x="628332" y="345579"/>
                  </a:moveTo>
                  <a:lnTo>
                    <a:pt x="591299" y="345579"/>
                  </a:lnTo>
                  <a:lnTo>
                    <a:pt x="591299" y="155079"/>
                  </a:lnTo>
                  <a:lnTo>
                    <a:pt x="552094" y="155079"/>
                  </a:lnTo>
                  <a:lnTo>
                    <a:pt x="552094" y="345579"/>
                  </a:lnTo>
                  <a:lnTo>
                    <a:pt x="464985" y="345579"/>
                  </a:lnTo>
                  <a:lnTo>
                    <a:pt x="464985" y="155079"/>
                  </a:lnTo>
                  <a:lnTo>
                    <a:pt x="425767" y="155079"/>
                  </a:lnTo>
                  <a:lnTo>
                    <a:pt x="425767" y="345579"/>
                  </a:lnTo>
                  <a:lnTo>
                    <a:pt x="338658" y="345579"/>
                  </a:lnTo>
                  <a:lnTo>
                    <a:pt x="338658" y="155079"/>
                  </a:lnTo>
                  <a:lnTo>
                    <a:pt x="299453" y="155079"/>
                  </a:lnTo>
                  <a:lnTo>
                    <a:pt x="299453" y="345579"/>
                  </a:lnTo>
                  <a:lnTo>
                    <a:pt x="299453" y="381139"/>
                  </a:lnTo>
                  <a:lnTo>
                    <a:pt x="592391" y="381139"/>
                  </a:lnTo>
                  <a:lnTo>
                    <a:pt x="592391" y="440829"/>
                  </a:lnTo>
                  <a:lnTo>
                    <a:pt x="628332" y="440829"/>
                  </a:lnTo>
                  <a:lnTo>
                    <a:pt x="628332" y="381139"/>
                  </a:lnTo>
                  <a:lnTo>
                    <a:pt x="628332" y="3455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8915309" y="3552865"/>
              <a:ext cx="216160" cy="237929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9177207" y="3552865"/>
              <a:ext cx="192748" cy="237940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9397162" y="3558685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9619319" y="3558299"/>
              <a:ext cx="174235" cy="225961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9839291" y="3552865"/>
              <a:ext cx="216160" cy="237929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10115334" y="3558203"/>
              <a:ext cx="444500" cy="226060"/>
            </a:xfrm>
            <a:custGeom>
              <a:avLst/>
              <a:gdLst/>
              <a:ahLst/>
              <a:cxnLst/>
              <a:rect l="l" t="t" r="r" b="b"/>
              <a:pathLst>
                <a:path w="444500" h="226060">
                  <a:moveTo>
                    <a:pt x="185115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  <a:path w="444500" h="226060">
                  <a:moveTo>
                    <a:pt x="444296" y="0"/>
                  </a:moveTo>
                  <a:lnTo>
                    <a:pt x="405091" y="0"/>
                  </a:lnTo>
                  <a:lnTo>
                    <a:pt x="405091" y="92710"/>
                  </a:lnTo>
                  <a:lnTo>
                    <a:pt x="298373" y="92710"/>
                  </a:lnTo>
                  <a:lnTo>
                    <a:pt x="298373" y="0"/>
                  </a:lnTo>
                  <a:lnTo>
                    <a:pt x="259168" y="0"/>
                  </a:lnTo>
                  <a:lnTo>
                    <a:pt x="259168" y="92710"/>
                  </a:lnTo>
                  <a:lnTo>
                    <a:pt x="259168" y="128270"/>
                  </a:lnTo>
                  <a:lnTo>
                    <a:pt x="259168" y="226060"/>
                  </a:lnTo>
                  <a:lnTo>
                    <a:pt x="298373" y="226060"/>
                  </a:lnTo>
                  <a:lnTo>
                    <a:pt x="298373" y="128270"/>
                  </a:lnTo>
                  <a:lnTo>
                    <a:pt x="405091" y="128270"/>
                  </a:lnTo>
                  <a:lnTo>
                    <a:pt x="405091" y="226060"/>
                  </a:lnTo>
                  <a:lnTo>
                    <a:pt x="444296" y="226060"/>
                  </a:lnTo>
                  <a:lnTo>
                    <a:pt x="444296" y="128270"/>
                  </a:lnTo>
                  <a:lnTo>
                    <a:pt x="444296" y="92710"/>
                  </a:lnTo>
                  <a:lnTo>
                    <a:pt x="4442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" name="object 97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0619551" y="3552865"/>
              <a:ext cx="239584" cy="237940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0904777" y="3552865"/>
              <a:ext cx="192748" cy="237940"/>
            </a:xfrm>
            <a:prstGeom prst="rect">
              <a:avLst/>
            </a:prstGeom>
          </p:spPr>
        </p:pic>
        <p:sp>
          <p:nvSpPr>
            <p:cNvPr id="99" name="object 99"/>
            <p:cNvSpPr/>
            <p:nvPr/>
          </p:nvSpPr>
          <p:spPr>
            <a:xfrm>
              <a:off x="11124743" y="3558685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1346942" y="3558299"/>
              <a:ext cx="165513" cy="225961"/>
            </a:xfrm>
            <a:prstGeom prst="rect">
              <a:avLst/>
            </a:prstGeom>
          </p:spPr>
        </p:pic>
        <p:sp>
          <p:nvSpPr>
            <p:cNvPr id="101" name="object 101"/>
            <p:cNvSpPr/>
            <p:nvPr/>
          </p:nvSpPr>
          <p:spPr>
            <a:xfrm>
              <a:off x="3120491" y="3552869"/>
              <a:ext cx="8760460" cy="901065"/>
            </a:xfrm>
            <a:custGeom>
              <a:avLst/>
              <a:gdLst/>
              <a:ahLst/>
              <a:cxnLst/>
              <a:rect l="l" t="t" r="r" b="b"/>
              <a:pathLst>
                <a:path w="8760460" h="901064">
                  <a:moveTo>
                    <a:pt x="193840" y="641400"/>
                  </a:moveTo>
                  <a:lnTo>
                    <a:pt x="39204" y="808012"/>
                  </a:lnTo>
                  <a:lnTo>
                    <a:pt x="39204" y="658825"/>
                  </a:lnTo>
                  <a:lnTo>
                    <a:pt x="0" y="658825"/>
                  </a:lnTo>
                  <a:lnTo>
                    <a:pt x="0" y="900569"/>
                  </a:lnTo>
                  <a:lnTo>
                    <a:pt x="154635" y="733958"/>
                  </a:lnTo>
                  <a:lnTo>
                    <a:pt x="154635" y="884783"/>
                  </a:lnTo>
                  <a:lnTo>
                    <a:pt x="193840" y="884783"/>
                  </a:lnTo>
                  <a:lnTo>
                    <a:pt x="193840" y="641400"/>
                  </a:lnTo>
                  <a:close/>
                </a:path>
                <a:path w="8760460" h="901064">
                  <a:moveTo>
                    <a:pt x="8760079" y="119240"/>
                  </a:moveTo>
                  <a:lnTo>
                    <a:pt x="8757971" y="94500"/>
                  </a:lnTo>
                  <a:lnTo>
                    <a:pt x="8751646" y="72009"/>
                  </a:lnTo>
                  <a:lnTo>
                    <a:pt x="8741092" y="51752"/>
                  </a:lnTo>
                  <a:lnTo>
                    <a:pt x="8727211" y="34836"/>
                  </a:lnTo>
                  <a:lnTo>
                    <a:pt x="8726322" y="33743"/>
                  </a:lnTo>
                  <a:lnTo>
                    <a:pt x="8719795" y="28409"/>
                  </a:lnTo>
                  <a:lnTo>
                    <a:pt x="8719795" y="119240"/>
                  </a:lnTo>
                  <a:lnTo>
                    <a:pt x="8718334" y="137795"/>
                  </a:lnTo>
                  <a:lnTo>
                    <a:pt x="8696376" y="180771"/>
                  </a:lnTo>
                  <a:lnTo>
                    <a:pt x="8655875" y="201701"/>
                  </a:lnTo>
                  <a:lnTo>
                    <a:pt x="8640293" y="203085"/>
                  </a:lnTo>
                  <a:lnTo>
                    <a:pt x="8624811" y="201701"/>
                  </a:lnTo>
                  <a:lnTo>
                    <a:pt x="8585302" y="181038"/>
                  </a:lnTo>
                  <a:lnTo>
                    <a:pt x="8563864" y="138010"/>
                  </a:lnTo>
                  <a:lnTo>
                    <a:pt x="8563559" y="133946"/>
                  </a:lnTo>
                  <a:lnTo>
                    <a:pt x="8562429" y="119240"/>
                  </a:lnTo>
                  <a:lnTo>
                    <a:pt x="8563851" y="100672"/>
                  </a:lnTo>
                  <a:lnTo>
                    <a:pt x="8564537" y="98005"/>
                  </a:lnTo>
                  <a:lnTo>
                    <a:pt x="8568080" y="84188"/>
                  </a:lnTo>
                  <a:lnTo>
                    <a:pt x="8596935" y="47574"/>
                  </a:lnTo>
                  <a:lnTo>
                    <a:pt x="8640293" y="34836"/>
                  </a:lnTo>
                  <a:lnTo>
                    <a:pt x="8656269" y="36258"/>
                  </a:lnTo>
                  <a:lnTo>
                    <a:pt x="8696655" y="57429"/>
                  </a:lnTo>
                  <a:lnTo>
                    <a:pt x="8718347" y="100672"/>
                  </a:lnTo>
                  <a:lnTo>
                    <a:pt x="8719795" y="119240"/>
                  </a:lnTo>
                  <a:lnTo>
                    <a:pt x="8719795" y="28409"/>
                  </a:lnTo>
                  <a:lnTo>
                    <a:pt x="8708288" y="18986"/>
                  </a:lnTo>
                  <a:lnTo>
                    <a:pt x="8687930" y="8432"/>
                  </a:lnTo>
                  <a:lnTo>
                    <a:pt x="8665273" y="2108"/>
                  </a:lnTo>
                  <a:lnTo>
                    <a:pt x="8640293" y="0"/>
                  </a:lnTo>
                  <a:lnTo>
                    <a:pt x="8614943" y="2108"/>
                  </a:lnTo>
                  <a:lnTo>
                    <a:pt x="8572195" y="18986"/>
                  </a:lnTo>
                  <a:lnTo>
                    <a:pt x="8543519" y="47574"/>
                  </a:lnTo>
                  <a:lnTo>
                    <a:pt x="8524316" y="98005"/>
                  </a:lnTo>
                  <a:lnTo>
                    <a:pt x="8483486" y="98005"/>
                  </a:lnTo>
                  <a:lnTo>
                    <a:pt x="8483486" y="5435"/>
                  </a:lnTo>
                  <a:lnTo>
                    <a:pt x="8444281" y="5435"/>
                  </a:lnTo>
                  <a:lnTo>
                    <a:pt x="8444281" y="231394"/>
                  </a:lnTo>
                  <a:lnTo>
                    <a:pt x="8483486" y="231394"/>
                  </a:lnTo>
                  <a:lnTo>
                    <a:pt x="8483486" y="133946"/>
                  </a:lnTo>
                  <a:lnTo>
                    <a:pt x="8522144" y="133946"/>
                  </a:lnTo>
                  <a:lnTo>
                    <a:pt x="8537461" y="181419"/>
                  </a:lnTo>
                  <a:lnTo>
                    <a:pt x="8565667" y="214045"/>
                  </a:lnTo>
                  <a:lnTo>
                    <a:pt x="8612226" y="235280"/>
                  </a:lnTo>
                  <a:lnTo>
                    <a:pt x="8640293" y="237934"/>
                  </a:lnTo>
                  <a:lnTo>
                    <a:pt x="8665045" y="235826"/>
                  </a:lnTo>
                  <a:lnTo>
                    <a:pt x="8687600" y="229501"/>
                  </a:lnTo>
                  <a:lnTo>
                    <a:pt x="8707933" y="218948"/>
                  </a:lnTo>
                  <a:lnTo>
                    <a:pt x="8726056" y="204190"/>
                  </a:lnTo>
                  <a:lnTo>
                    <a:pt x="8726957" y="203085"/>
                  </a:lnTo>
                  <a:lnTo>
                    <a:pt x="8740940" y="186207"/>
                  </a:lnTo>
                  <a:lnTo>
                    <a:pt x="8751570" y="166065"/>
                  </a:lnTo>
                  <a:lnTo>
                    <a:pt x="8757958" y="143738"/>
                  </a:lnTo>
                  <a:lnTo>
                    <a:pt x="8760079" y="1192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3501076" y="4206248"/>
              <a:ext cx="192748" cy="237940"/>
            </a:xfrm>
            <a:prstGeom prst="rect">
              <a:avLst/>
            </a:prstGeom>
          </p:spPr>
        </p:pic>
        <p:sp>
          <p:nvSpPr>
            <p:cNvPr id="103" name="object 103"/>
            <p:cNvSpPr/>
            <p:nvPr/>
          </p:nvSpPr>
          <p:spPr>
            <a:xfrm>
              <a:off x="3721036" y="4206258"/>
              <a:ext cx="448945" cy="359410"/>
            </a:xfrm>
            <a:custGeom>
              <a:avLst/>
              <a:gdLst/>
              <a:ahLst/>
              <a:cxnLst/>
              <a:rect l="l" t="t" r="r" b="b"/>
              <a:pathLst>
                <a:path w="448945" h="359410">
                  <a:moveTo>
                    <a:pt x="180759" y="5803"/>
                  </a:moveTo>
                  <a:lnTo>
                    <a:pt x="0" y="5803"/>
                  </a:lnTo>
                  <a:lnTo>
                    <a:pt x="0" y="41363"/>
                  </a:lnTo>
                  <a:lnTo>
                    <a:pt x="70777" y="41363"/>
                  </a:lnTo>
                  <a:lnTo>
                    <a:pt x="70777" y="231863"/>
                  </a:lnTo>
                  <a:lnTo>
                    <a:pt x="109982" y="231863"/>
                  </a:lnTo>
                  <a:lnTo>
                    <a:pt x="109982" y="41363"/>
                  </a:lnTo>
                  <a:lnTo>
                    <a:pt x="180759" y="41363"/>
                  </a:lnTo>
                  <a:lnTo>
                    <a:pt x="180759" y="5803"/>
                  </a:lnTo>
                  <a:close/>
                </a:path>
                <a:path w="448945" h="359410">
                  <a:moveTo>
                    <a:pt x="448652" y="119786"/>
                  </a:moveTo>
                  <a:lnTo>
                    <a:pt x="441236" y="74523"/>
                  </a:lnTo>
                  <a:lnTo>
                    <a:pt x="418973" y="35661"/>
                  </a:lnTo>
                  <a:lnTo>
                    <a:pt x="408368" y="25425"/>
                  </a:lnTo>
                  <a:lnTo>
                    <a:pt x="408368" y="119786"/>
                  </a:lnTo>
                  <a:lnTo>
                    <a:pt x="407136" y="136245"/>
                  </a:lnTo>
                  <a:lnTo>
                    <a:pt x="388226" y="178866"/>
                  </a:lnTo>
                  <a:lnTo>
                    <a:pt x="350647" y="201574"/>
                  </a:lnTo>
                  <a:lnTo>
                    <a:pt x="334860" y="203085"/>
                  </a:lnTo>
                  <a:lnTo>
                    <a:pt x="318770" y="201574"/>
                  </a:lnTo>
                  <a:lnTo>
                    <a:pt x="313182" y="199821"/>
                  </a:lnTo>
                  <a:lnTo>
                    <a:pt x="304292" y="197040"/>
                  </a:lnTo>
                  <a:lnTo>
                    <a:pt x="270979" y="166090"/>
                  </a:lnTo>
                  <a:lnTo>
                    <a:pt x="259207" y="119786"/>
                  </a:lnTo>
                  <a:lnTo>
                    <a:pt x="259168" y="119240"/>
                  </a:lnTo>
                  <a:lnTo>
                    <a:pt x="260578" y="101206"/>
                  </a:lnTo>
                  <a:lnTo>
                    <a:pt x="260604" y="100901"/>
                  </a:lnTo>
                  <a:lnTo>
                    <a:pt x="264858" y="84658"/>
                  </a:lnTo>
                  <a:lnTo>
                    <a:pt x="264883" y="84531"/>
                  </a:lnTo>
                  <a:lnTo>
                    <a:pt x="293878" y="47701"/>
                  </a:lnTo>
                  <a:lnTo>
                    <a:pt x="317665" y="37020"/>
                  </a:lnTo>
                  <a:lnTo>
                    <a:pt x="320014" y="36271"/>
                  </a:lnTo>
                  <a:lnTo>
                    <a:pt x="334314" y="34848"/>
                  </a:lnTo>
                  <a:lnTo>
                    <a:pt x="348564" y="36271"/>
                  </a:lnTo>
                  <a:lnTo>
                    <a:pt x="361950" y="40563"/>
                  </a:lnTo>
                  <a:lnTo>
                    <a:pt x="374434" y="47701"/>
                  </a:lnTo>
                  <a:lnTo>
                    <a:pt x="386041" y="57708"/>
                  </a:lnTo>
                  <a:lnTo>
                    <a:pt x="395808" y="70167"/>
                  </a:lnTo>
                  <a:lnTo>
                    <a:pt x="402729" y="84531"/>
                  </a:lnTo>
                  <a:lnTo>
                    <a:pt x="402793" y="84658"/>
                  </a:lnTo>
                  <a:lnTo>
                    <a:pt x="406895" y="100901"/>
                  </a:lnTo>
                  <a:lnTo>
                    <a:pt x="406971" y="101206"/>
                  </a:lnTo>
                  <a:lnTo>
                    <a:pt x="408330" y="119240"/>
                  </a:lnTo>
                  <a:lnTo>
                    <a:pt x="408368" y="119786"/>
                  </a:lnTo>
                  <a:lnTo>
                    <a:pt x="408368" y="25425"/>
                  </a:lnTo>
                  <a:lnTo>
                    <a:pt x="402831" y="20066"/>
                  </a:lnTo>
                  <a:lnTo>
                    <a:pt x="384060" y="8915"/>
                  </a:lnTo>
                  <a:lnTo>
                    <a:pt x="362940" y="2311"/>
                  </a:lnTo>
                  <a:lnTo>
                    <a:pt x="363588" y="2311"/>
                  </a:lnTo>
                  <a:lnTo>
                    <a:pt x="338670" y="0"/>
                  </a:lnTo>
                  <a:lnTo>
                    <a:pt x="316077" y="2311"/>
                  </a:lnTo>
                  <a:lnTo>
                    <a:pt x="295656" y="9258"/>
                  </a:lnTo>
                  <a:lnTo>
                    <a:pt x="277418" y="20828"/>
                  </a:lnTo>
                  <a:lnTo>
                    <a:pt x="261353" y="37020"/>
                  </a:lnTo>
                  <a:lnTo>
                    <a:pt x="261353" y="5435"/>
                  </a:lnTo>
                  <a:lnTo>
                    <a:pt x="222148" y="5435"/>
                  </a:lnTo>
                  <a:lnTo>
                    <a:pt x="222148" y="358813"/>
                  </a:lnTo>
                  <a:lnTo>
                    <a:pt x="261353" y="358813"/>
                  </a:lnTo>
                  <a:lnTo>
                    <a:pt x="261353" y="199821"/>
                  </a:lnTo>
                  <a:lnTo>
                    <a:pt x="277317" y="216496"/>
                  </a:lnTo>
                  <a:lnTo>
                    <a:pt x="295795" y="228409"/>
                  </a:lnTo>
                  <a:lnTo>
                    <a:pt x="316788" y="235559"/>
                  </a:lnTo>
                  <a:lnTo>
                    <a:pt x="340309" y="237934"/>
                  </a:lnTo>
                  <a:lnTo>
                    <a:pt x="363816" y="235775"/>
                  </a:lnTo>
                  <a:lnTo>
                    <a:pt x="384810" y="229298"/>
                  </a:lnTo>
                  <a:lnTo>
                    <a:pt x="403288" y="218490"/>
                  </a:lnTo>
                  <a:lnTo>
                    <a:pt x="419265" y="203365"/>
                  </a:lnTo>
                  <a:lnTo>
                    <a:pt x="419455" y="203085"/>
                  </a:lnTo>
                  <a:lnTo>
                    <a:pt x="432117" y="185178"/>
                  </a:lnTo>
                  <a:lnTo>
                    <a:pt x="441312" y="165176"/>
                  </a:lnTo>
                  <a:lnTo>
                    <a:pt x="446811" y="143383"/>
                  </a:lnTo>
                  <a:lnTo>
                    <a:pt x="448652" y="119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" name="object 104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215421" y="4206248"/>
              <a:ext cx="226516" cy="237929"/>
            </a:xfrm>
            <a:prstGeom prst="rect">
              <a:avLst/>
            </a:prstGeom>
          </p:spPr>
        </p:pic>
        <p:sp>
          <p:nvSpPr>
            <p:cNvPr id="105" name="object 105"/>
            <p:cNvSpPr/>
            <p:nvPr/>
          </p:nvSpPr>
          <p:spPr>
            <a:xfrm>
              <a:off x="4483303" y="4212062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" name="object 106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4691302" y="4206248"/>
              <a:ext cx="216160" cy="237929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4967351" y="4194270"/>
              <a:ext cx="367030" cy="259715"/>
            </a:xfrm>
            <a:custGeom>
              <a:avLst/>
              <a:gdLst/>
              <a:ahLst/>
              <a:cxnLst/>
              <a:rect l="l" t="t" r="r" b="b"/>
              <a:pathLst>
                <a:path w="367029" h="259714">
                  <a:moveTo>
                    <a:pt x="133946" y="17335"/>
                  </a:moveTo>
                  <a:lnTo>
                    <a:pt x="0" y="17335"/>
                  </a:lnTo>
                  <a:lnTo>
                    <a:pt x="0" y="52895"/>
                  </a:lnTo>
                  <a:lnTo>
                    <a:pt x="0" y="243395"/>
                  </a:lnTo>
                  <a:lnTo>
                    <a:pt x="39204" y="243395"/>
                  </a:lnTo>
                  <a:lnTo>
                    <a:pt x="39204" y="52895"/>
                  </a:lnTo>
                  <a:lnTo>
                    <a:pt x="133946" y="52895"/>
                  </a:lnTo>
                  <a:lnTo>
                    <a:pt x="133946" y="17335"/>
                  </a:lnTo>
                  <a:close/>
                </a:path>
                <a:path w="367029" h="259714">
                  <a:moveTo>
                    <a:pt x="366979" y="0"/>
                  </a:moveTo>
                  <a:lnTo>
                    <a:pt x="212344" y="166611"/>
                  </a:lnTo>
                  <a:lnTo>
                    <a:pt x="212344" y="17424"/>
                  </a:lnTo>
                  <a:lnTo>
                    <a:pt x="173151" y="17424"/>
                  </a:lnTo>
                  <a:lnTo>
                    <a:pt x="173151" y="259168"/>
                  </a:lnTo>
                  <a:lnTo>
                    <a:pt x="327774" y="92557"/>
                  </a:lnTo>
                  <a:lnTo>
                    <a:pt x="327774" y="243382"/>
                  </a:lnTo>
                  <a:lnTo>
                    <a:pt x="366979" y="243382"/>
                  </a:lnTo>
                  <a:lnTo>
                    <a:pt x="3669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" name="object 108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5401845" y="4211693"/>
              <a:ext cx="166612" cy="22596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628341" y="4206248"/>
              <a:ext cx="216160" cy="237929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890239" y="4206248"/>
              <a:ext cx="192748" cy="237940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6142880" y="4211683"/>
              <a:ext cx="190570" cy="225961"/>
            </a:xfrm>
            <a:prstGeom prst="rect">
              <a:avLst/>
            </a:prstGeom>
          </p:spPr>
        </p:pic>
        <p:sp>
          <p:nvSpPr>
            <p:cNvPr id="112" name="object 112"/>
            <p:cNvSpPr/>
            <p:nvPr/>
          </p:nvSpPr>
          <p:spPr>
            <a:xfrm>
              <a:off x="6372644" y="4194270"/>
              <a:ext cx="535940" cy="259715"/>
            </a:xfrm>
            <a:custGeom>
              <a:avLst/>
              <a:gdLst/>
              <a:ahLst/>
              <a:cxnLst/>
              <a:rect l="l" t="t" r="r" b="b"/>
              <a:pathLst>
                <a:path w="535940" h="259714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68"/>
                  </a:lnTo>
                  <a:lnTo>
                    <a:pt x="154635" y="92557"/>
                  </a:lnTo>
                  <a:lnTo>
                    <a:pt x="154635" y="243382"/>
                  </a:lnTo>
                  <a:lnTo>
                    <a:pt x="193840" y="243382"/>
                  </a:lnTo>
                  <a:lnTo>
                    <a:pt x="193840" y="0"/>
                  </a:lnTo>
                  <a:close/>
                </a:path>
                <a:path w="535940" h="259714">
                  <a:moveTo>
                    <a:pt x="535762" y="243395"/>
                  </a:moveTo>
                  <a:lnTo>
                    <a:pt x="481317" y="0"/>
                  </a:lnTo>
                  <a:lnTo>
                    <a:pt x="389839" y="184048"/>
                  </a:lnTo>
                  <a:lnTo>
                    <a:pt x="296189" y="0"/>
                  </a:lnTo>
                  <a:lnTo>
                    <a:pt x="241744" y="243395"/>
                  </a:lnTo>
                  <a:lnTo>
                    <a:pt x="282041" y="243395"/>
                  </a:lnTo>
                  <a:lnTo>
                    <a:pt x="310896" y="103454"/>
                  </a:lnTo>
                  <a:lnTo>
                    <a:pt x="388759" y="259181"/>
                  </a:lnTo>
                  <a:lnTo>
                    <a:pt x="465531" y="103454"/>
                  </a:lnTo>
                  <a:lnTo>
                    <a:pt x="495477" y="243395"/>
                  </a:lnTo>
                  <a:lnTo>
                    <a:pt x="535762" y="2433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" name="object 113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7083177" y="4211683"/>
              <a:ext cx="190570" cy="225961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7298783" y="4206248"/>
              <a:ext cx="239584" cy="237940"/>
            </a:xfrm>
            <a:prstGeom prst="rect">
              <a:avLst/>
            </a:prstGeom>
          </p:spPr>
        </p:pic>
        <p:sp>
          <p:nvSpPr>
            <p:cNvPr id="115" name="object 115"/>
            <p:cNvSpPr/>
            <p:nvPr/>
          </p:nvSpPr>
          <p:spPr>
            <a:xfrm>
              <a:off x="7572108" y="4194270"/>
              <a:ext cx="1361440" cy="370840"/>
            </a:xfrm>
            <a:custGeom>
              <a:avLst/>
              <a:gdLst/>
              <a:ahLst/>
              <a:cxnLst/>
              <a:rect l="l" t="t" r="r" b="b"/>
              <a:pathLst>
                <a:path w="1361440" h="370839">
                  <a:moveTo>
                    <a:pt x="294017" y="243395"/>
                  </a:moveTo>
                  <a:lnTo>
                    <a:pt x="239572" y="0"/>
                  </a:lnTo>
                  <a:lnTo>
                    <a:pt x="148094" y="184048"/>
                  </a:lnTo>
                  <a:lnTo>
                    <a:pt x="54444" y="0"/>
                  </a:lnTo>
                  <a:lnTo>
                    <a:pt x="0" y="243395"/>
                  </a:lnTo>
                  <a:lnTo>
                    <a:pt x="40297" y="243395"/>
                  </a:lnTo>
                  <a:lnTo>
                    <a:pt x="69151" y="103454"/>
                  </a:lnTo>
                  <a:lnTo>
                    <a:pt x="147015" y="259181"/>
                  </a:lnTo>
                  <a:lnTo>
                    <a:pt x="223786" y="103454"/>
                  </a:lnTo>
                  <a:lnTo>
                    <a:pt x="253733" y="243395"/>
                  </a:lnTo>
                  <a:lnTo>
                    <a:pt x="294017" y="243395"/>
                  </a:lnTo>
                  <a:close/>
                </a:path>
                <a:path w="1361440" h="370839">
                  <a:moveTo>
                    <a:pt x="609815" y="243395"/>
                  </a:moveTo>
                  <a:lnTo>
                    <a:pt x="555371" y="0"/>
                  </a:lnTo>
                  <a:lnTo>
                    <a:pt x="463892" y="184048"/>
                  </a:lnTo>
                  <a:lnTo>
                    <a:pt x="370243" y="0"/>
                  </a:lnTo>
                  <a:lnTo>
                    <a:pt x="315785" y="243395"/>
                  </a:lnTo>
                  <a:lnTo>
                    <a:pt x="356082" y="243395"/>
                  </a:lnTo>
                  <a:lnTo>
                    <a:pt x="384937" y="103454"/>
                  </a:lnTo>
                  <a:lnTo>
                    <a:pt x="462800" y="259181"/>
                  </a:lnTo>
                  <a:lnTo>
                    <a:pt x="539572" y="103454"/>
                  </a:lnTo>
                  <a:lnTo>
                    <a:pt x="569518" y="243395"/>
                  </a:lnTo>
                  <a:lnTo>
                    <a:pt x="609815" y="243395"/>
                  </a:lnTo>
                  <a:close/>
                </a:path>
                <a:path w="1361440" h="370839">
                  <a:moveTo>
                    <a:pt x="866800" y="17424"/>
                  </a:moveTo>
                  <a:lnTo>
                    <a:pt x="823239" y="17424"/>
                  </a:lnTo>
                  <a:lnTo>
                    <a:pt x="749731" y="179146"/>
                  </a:lnTo>
                  <a:lnTo>
                    <a:pt x="669696" y="17424"/>
                  </a:lnTo>
                  <a:lnTo>
                    <a:pt x="625043" y="17424"/>
                  </a:lnTo>
                  <a:lnTo>
                    <a:pt x="729043" y="222161"/>
                  </a:lnTo>
                  <a:lnTo>
                    <a:pt x="656082" y="370801"/>
                  </a:lnTo>
                  <a:lnTo>
                    <a:pt x="699643" y="370801"/>
                  </a:lnTo>
                  <a:lnTo>
                    <a:pt x="866800" y="17424"/>
                  </a:lnTo>
                  <a:close/>
                </a:path>
                <a:path w="1361440" h="370839">
                  <a:moveTo>
                    <a:pt x="1093304" y="17335"/>
                  </a:moveTo>
                  <a:lnTo>
                    <a:pt x="1054100" y="17335"/>
                  </a:lnTo>
                  <a:lnTo>
                    <a:pt x="1054100" y="110045"/>
                  </a:lnTo>
                  <a:lnTo>
                    <a:pt x="947381" y="110045"/>
                  </a:lnTo>
                  <a:lnTo>
                    <a:pt x="947381" y="17335"/>
                  </a:lnTo>
                  <a:lnTo>
                    <a:pt x="908177" y="17335"/>
                  </a:lnTo>
                  <a:lnTo>
                    <a:pt x="908177" y="110045"/>
                  </a:lnTo>
                  <a:lnTo>
                    <a:pt x="908177" y="145605"/>
                  </a:lnTo>
                  <a:lnTo>
                    <a:pt x="908177" y="243395"/>
                  </a:lnTo>
                  <a:lnTo>
                    <a:pt x="947381" y="243395"/>
                  </a:lnTo>
                  <a:lnTo>
                    <a:pt x="947381" y="145605"/>
                  </a:lnTo>
                  <a:lnTo>
                    <a:pt x="1054100" y="145605"/>
                  </a:lnTo>
                  <a:lnTo>
                    <a:pt x="1054100" y="243395"/>
                  </a:lnTo>
                  <a:lnTo>
                    <a:pt x="1093304" y="243395"/>
                  </a:lnTo>
                  <a:lnTo>
                    <a:pt x="1093304" y="145605"/>
                  </a:lnTo>
                  <a:lnTo>
                    <a:pt x="1093304" y="110045"/>
                  </a:lnTo>
                  <a:lnTo>
                    <a:pt x="1093304" y="17335"/>
                  </a:lnTo>
                  <a:close/>
                </a:path>
                <a:path w="1361440" h="370839">
                  <a:moveTo>
                    <a:pt x="1361198" y="0"/>
                  </a:moveTo>
                  <a:lnTo>
                    <a:pt x="1206563" y="166611"/>
                  </a:lnTo>
                  <a:lnTo>
                    <a:pt x="1206563" y="17424"/>
                  </a:lnTo>
                  <a:lnTo>
                    <a:pt x="1167358" y="17424"/>
                  </a:lnTo>
                  <a:lnTo>
                    <a:pt x="1167358" y="259168"/>
                  </a:lnTo>
                  <a:lnTo>
                    <a:pt x="1321993" y="92557"/>
                  </a:lnTo>
                  <a:lnTo>
                    <a:pt x="1321993" y="243382"/>
                  </a:lnTo>
                  <a:lnTo>
                    <a:pt x="1361198" y="243382"/>
                  </a:lnTo>
                  <a:lnTo>
                    <a:pt x="13611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6" name="object 116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9007348" y="4211683"/>
              <a:ext cx="190570" cy="225961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9222954" y="4206248"/>
              <a:ext cx="226516" cy="237929"/>
            </a:xfrm>
            <a:prstGeom prst="rect">
              <a:avLst/>
            </a:prstGeom>
          </p:spPr>
        </p:pic>
        <p:sp>
          <p:nvSpPr>
            <p:cNvPr id="118" name="object 118"/>
            <p:cNvSpPr/>
            <p:nvPr/>
          </p:nvSpPr>
          <p:spPr>
            <a:xfrm>
              <a:off x="9523501" y="4194270"/>
              <a:ext cx="452120" cy="303530"/>
            </a:xfrm>
            <a:custGeom>
              <a:avLst/>
              <a:gdLst/>
              <a:ahLst/>
              <a:cxnLst/>
              <a:rect l="l" t="t" r="r" b="b"/>
              <a:pathLst>
                <a:path w="452120" h="303529">
                  <a:moveTo>
                    <a:pt x="216712" y="207835"/>
                  </a:moveTo>
                  <a:lnTo>
                    <a:pt x="179679" y="207835"/>
                  </a:lnTo>
                  <a:lnTo>
                    <a:pt x="179679" y="17335"/>
                  </a:lnTo>
                  <a:lnTo>
                    <a:pt x="140474" y="17335"/>
                  </a:lnTo>
                  <a:lnTo>
                    <a:pt x="140474" y="207835"/>
                  </a:lnTo>
                  <a:lnTo>
                    <a:pt x="39204" y="207835"/>
                  </a:lnTo>
                  <a:lnTo>
                    <a:pt x="39204" y="17335"/>
                  </a:lnTo>
                  <a:lnTo>
                    <a:pt x="0" y="17335"/>
                  </a:lnTo>
                  <a:lnTo>
                    <a:pt x="0" y="207835"/>
                  </a:lnTo>
                  <a:lnTo>
                    <a:pt x="0" y="243395"/>
                  </a:lnTo>
                  <a:lnTo>
                    <a:pt x="180771" y="243395"/>
                  </a:lnTo>
                  <a:lnTo>
                    <a:pt x="180771" y="303085"/>
                  </a:lnTo>
                  <a:lnTo>
                    <a:pt x="216712" y="303085"/>
                  </a:lnTo>
                  <a:lnTo>
                    <a:pt x="216712" y="243395"/>
                  </a:lnTo>
                  <a:lnTo>
                    <a:pt x="216712" y="207835"/>
                  </a:lnTo>
                  <a:close/>
                </a:path>
                <a:path w="452120" h="303529">
                  <a:moveTo>
                    <a:pt x="451929" y="0"/>
                  </a:moveTo>
                  <a:lnTo>
                    <a:pt x="297294" y="166611"/>
                  </a:lnTo>
                  <a:lnTo>
                    <a:pt x="297294" y="17424"/>
                  </a:lnTo>
                  <a:lnTo>
                    <a:pt x="258089" y="17424"/>
                  </a:lnTo>
                  <a:lnTo>
                    <a:pt x="258089" y="259168"/>
                  </a:lnTo>
                  <a:lnTo>
                    <a:pt x="412724" y="92557"/>
                  </a:lnTo>
                  <a:lnTo>
                    <a:pt x="412724" y="243382"/>
                  </a:lnTo>
                  <a:lnTo>
                    <a:pt x="451929" y="243382"/>
                  </a:lnTo>
                  <a:lnTo>
                    <a:pt x="4519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" name="object 119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0023338" y="4211693"/>
              <a:ext cx="174235" cy="225961"/>
            </a:xfrm>
            <a:prstGeom prst="rect">
              <a:avLst/>
            </a:prstGeom>
          </p:spPr>
        </p:pic>
        <p:sp>
          <p:nvSpPr>
            <p:cNvPr id="120" name="object 120"/>
            <p:cNvSpPr/>
            <p:nvPr/>
          </p:nvSpPr>
          <p:spPr>
            <a:xfrm>
              <a:off x="10245484" y="4040727"/>
              <a:ext cx="944244" cy="412750"/>
            </a:xfrm>
            <a:custGeom>
              <a:avLst/>
              <a:gdLst/>
              <a:ahLst/>
              <a:cxnLst/>
              <a:rect l="l" t="t" r="r" b="b"/>
              <a:pathLst>
                <a:path w="944245" h="412750">
                  <a:moveTo>
                    <a:pt x="294017" y="396938"/>
                  </a:moveTo>
                  <a:lnTo>
                    <a:pt x="239572" y="153543"/>
                  </a:lnTo>
                  <a:lnTo>
                    <a:pt x="148094" y="337591"/>
                  </a:lnTo>
                  <a:lnTo>
                    <a:pt x="54444" y="153543"/>
                  </a:lnTo>
                  <a:lnTo>
                    <a:pt x="0" y="396938"/>
                  </a:lnTo>
                  <a:lnTo>
                    <a:pt x="40297" y="396938"/>
                  </a:lnTo>
                  <a:lnTo>
                    <a:pt x="69151" y="256997"/>
                  </a:lnTo>
                  <a:lnTo>
                    <a:pt x="147015" y="412724"/>
                  </a:lnTo>
                  <a:lnTo>
                    <a:pt x="223786" y="256997"/>
                  </a:lnTo>
                  <a:lnTo>
                    <a:pt x="253733" y="396938"/>
                  </a:lnTo>
                  <a:lnTo>
                    <a:pt x="294017" y="396938"/>
                  </a:lnTo>
                  <a:close/>
                </a:path>
                <a:path w="944245" h="412750">
                  <a:moveTo>
                    <a:pt x="666953" y="33756"/>
                  </a:moveTo>
                  <a:lnTo>
                    <a:pt x="478561" y="33756"/>
                  </a:lnTo>
                  <a:lnTo>
                    <a:pt x="478561" y="71856"/>
                  </a:lnTo>
                  <a:lnTo>
                    <a:pt x="478561" y="179806"/>
                  </a:lnTo>
                  <a:lnTo>
                    <a:pt x="478561" y="217906"/>
                  </a:lnTo>
                  <a:lnTo>
                    <a:pt x="478561" y="358876"/>
                  </a:lnTo>
                  <a:lnTo>
                    <a:pt x="478561" y="396976"/>
                  </a:lnTo>
                  <a:lnTo>
                    <a:pt x="666953" y="396976"/>
                  </a:lnTo>
                  <a:lnTo>
                    <a:pt x="666953" y="358876"/>
                  </a:lnTo>
                  <a:lnTo>
                    <a:pt x="518858" y="358876"/>
                  </a:lnTo>
                  <a:lnTo>
                    <a:pt x="518858" y="217906"/>
                  </a:lnTo>
                  <a:lnTo>
                    <a:pt x="662597" y="217906"/>
                  </a:lnTo>
                  <a:lnTo>
                    <a:pt x="662597" y="179806"/>
                  </a:lnTo>
                  <a:lnTo>
                    <a:pt x="518858" y="179806"/>
                  </a:lnTo>
                  <a:lnTo>
                    <a:pt x="518858" y="71856"/>
                  </a:lnTo>
                  <a:lnTo>
                    <a:pt x="666953" y="71856"/>
                  </a:lnTo>
                  <a:lnTo>
                    <a:pt x="666953" y="33756"/>
                  </a:lnTo>
                  <a:close/>
                </a:path>
                <a:path w="944245" h="412750">
                  <a:moveTo>
                    <a:pt x="943622" y="0"/>
                  </a:moveTo>
                  <a:lnTo>
                    <a:pt x="906602" y="0"/>
                  </a:lnTo>
                  <a:lnTo>
                    <a:pt x="906602" y="284226"/>
                  </a:lnTo>
                  <a:lnTo>
                    <a:pt x="905319" y="301244"/>
                  </a:lnTo>
                  <a:lnTo>
                    <a:pt x="886180" y="344119"/>
                  </a:lnTo>
                  <a:lnTo>
                    <a:pt x="847572" y="367131"/>
                  </a:lnTo>
                  <a:lnTo>
                    <a:pt x="847191" y="367131"/>
                  </a:lnTo>
                  <a:lnTo>
                    <a:pt x="831456" y="368604"/>
                  </a:lnTo>
                  <a:lnTo>
                    <a:pt x="788111" y="355295"/>
                  </a:lnTo>
                  <a:lnTo>
                    <a:pt x="762381" y="317779"/>
                  </a:lnTo>
                  <a:lnTo>
                    <a:pt x="757415" y="283667"/>
                  </a:lnTo>
                  <a:lnTo>
                    <a:pt x="758748" y="265239"/>
                  </a:lnTo>
                  <a:lnTo>
                    <a:pt x="778903" y="222415"/>
                  </a:lnTo>
                  <a:lnTo>
                    <a:pt x="816533" y="201739"/>
                  </a:lnTo>
                  <a:lnTo>
                    <a:pt x="831456" y="200367"/>
                  </a:lnTo>
                  <a:lnTo>
                    <a:pt x="845794" y="201739"/>
                  </a:lnTo>
                  <a:lnTo>
                    <a:pt x="883716" y="222148"/>
                  </a:lnTo>
                  <a:lnTo>
                    <a:pt x="905167" y="265239"/>
                  </a:lnTo>
                  <a:lnTo>
                    <a:pt x="906602" y="284226"/>
                  </a:lnTo>
                  <a:lnTo>
                    <a:pt x="906602" y="0"/>
                  </a:lnTo>
                  <a:lnTo>
                    <a:pt x="904417" y="0"/>
                  </a:lnTo>
                  <a:lnTo>
                    <a:pt x="904417" y="203098"/>
                  </a:lnTo>
                  <a:lnTo>
                    <a:pt x="901852" y="200367"/>
                  </a:lnTo>
                  <a:lnTo>
                    <a:pt x="888974" y="186651"/>
                  </a:lnTo>
                  <a:lnTo>
                    <a:pt x="870927" y="174917"/>
                  </a:lnTo>
                  <a:lnTo>
                    <a:pt x="850303" y="167868"/>
                  </a:lnTo>
                  <a:lnTo>
                    <a:pt x="827100" y="165531"/>
                  </a:lnTo>
                  <a:lnTo>
                    <a:pt x="804862" y="167487"/>
                  </a:lnTo>
                  <a:lnTo>
                    <a:pt x="765784" y="183134"/>
                  </a:lnTo>
                  <a:lnTo>
                    <a:pt x="735025" y="213995"/>
                  </a:lnTo>
                  <a:lnTo>
                    <a:pt x="719099" y="257416"/>
                  </a:lnTo>
                  <a:lnTo>
                    <a:pt x="717105" y="283667"/>
                  </a:lnTo>
                  <a:lnTo>
                    <a:pt x="719112" y="310426"/>
                  </a:lnTo>
                  <a:lnTo>
                    <a:pt x="735177" y="354533"/>
                  </a:lnTo>
                  <a:lnTo>
                    <a:pt x="766140" y="385699"/>
                  </a:lnTo>
                  <a:lnTo>
                    <a:pt x="805091" y="401485"/>
                  </a:lnTo>
                  <a:lnTo>
                    <a:pt x="827100" y="403453"/>
                  </a:lnTo>
                  <a:lnTo>
                    <a:pt x="849896" y="401078"/>
                  </a:lnTo>
                  <a:lnTo>
                    <a:pt x="870394" y="393941"/>
                  </a:lnTo>
                  <a:lnTo>
                    <a:pt x="888568" y="382028"/>
                  </a:lnTo>
                  <a:lnTo>
                    <a:pt x="901319" y="368604"/>
                  </a:lnTo>
                  <a:lnTo>
                    <a:pt x="904417" y="365353"/>
                  </a:lnTo>
                  <a:lnTo>
                    <a:pt x="904417" y="396925"/>
                  </a:lnTo>
                  <a:lnTo>
                    <a:pt x="943622" y="396925"/>
                  </a:lnTo>
                  <a:lnTo>
                    <a:pt x="943622" y="365353"/>
                  </a:lnTo>
                  <a:lnTo>
                    <a:pt x="943622" y="203098"/>
                  </a:lnTo>
                  <a:lnTo>
                    <a:pt x="9436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" name="object 121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1248997" y="4206248"/>
              <a:ext cx="216160" cy="237929"/>
            </a:xfrm>
            <a:prstGeom prst="rect">
              <a:avLst/>
            </a:prstGeom>
          </p:spPr>
        </p:pic>
        <p:sp>
          <p:nvSpPr>
            <p:cNvPr id="122" name="object 122"/>
            <p:cNvSpPr/>
            <p:nvPr/>
          </p:nvSpPr>
          <p:spPr>
            <a:xfrm>
              <a:off x="11524984" y="4040714"/>
              <a:ext cx="412750" cy="397510"/>
            </a:xfrm>
            <a:custGeom>
              <a:avLst/>
              <a:gdLst/>
              <a:ahLst/>
              <a:cxnLst/>
              <a:rect l="l" t="t" r="r" b="b"/>
              <a:pathLst>
                <a:path w="412750" h="397510">
                  <a:moveTo>
                    <a:pt x="39204" y="0"/>
                  </a:moveTo>
                  <a:lnTo>
                    <a:pt x="0" y="0"/>
                  </a:lnTo>
                  <a:lnTo>
                    <a:pt x="0" y="396938"/>
                  </a:lnTo>
                  <a:lnTo>
                    <a:pt x="39204" y="396938"/>
                  </a:lnTo>
                  <a:lnTo>
                    <a:pt x="39204" y="0"/>
                  </a:lnTo>
                  <a:close/>
                </a:path>
                <a:path w="412750" h="397510">
                  <a:moveTo>
                    <a:pt x="412216" y="253746"/>
                  </a:moveTo>
                  <a:lnTo>
                    <a:pt x="407619" y="215150"/>
                  </a:lnTo>
                  <a:lnTo>
                    <a:pt x="393839" y="187591"/>
                  </a:lnTo>
                  <a:lnTo>
                    <a:pt x="370865" y="171056"/>
                  </a:lnTo>
                  <a:lnTo>
                    <a:pt x="338709" y="165544"/>
                  </a:lnTo>
                  <a:lnTo>
                    <a:pt x="317715" y="167817"/>
                  </a:lnTo>
                  <a:lnTo>
                    <a:pt x="299364" y="174663"/>
                  </a:lnTo>
                  <a:lnTo>
                    <a:pt x="283679" y="186067"/>
                  </a:lnTo>
                  <a:lnTo>
                    <a:pt x="270649" y="202018"/>
                  </a:lnTo>
                  <a:lnTo>
                    <a:pt x="259003" y="186067"/>
                  </a:lnTo>
                  <a:lnTo>
                    <a:pt x="244779" y="174663"/>
                  </a:lnTo>
                  <a:lnTo>
                    <a:pt x="227977" y="167817"/>
                  </a:lnTo>
                  <a:lnTo>
                    <a:pt x="208584" y="165544"/>
                  </a:lnTo>
                  <a:lnTo>
                    <a:pt x="191592" y="167373"/>
                  </a:lnTo>
                  <a:lnTo>
                    <a:pt x="176593" y="172885"/>
                  </a:lnTo>
                  <a:lnTo>
                    <a:pt x="163550" y="182079"/>
                  </a:lnTo>
                  <a:lnTo>
                    <a:pt x="152501" y="194945"/>
                  </a:lnTo>
                  <a:lnTo>
                    <a:pt x="152501" y="170980"/>
                  </a:lnTo>
                  <a:lnTo>
                    <a:pt x="113296" y="170980"/>
                  </a:lnTo>
                  <a:lnTo>
                    <a:pt x="113296" y="396951"/>
                  </a:lnTo>
                  <a:lnTo>
                    <a:pt x="152501" y="396951"/>
                  </a:lnTo>
                  <a:lnTo>
                    <a:pt x="152501" y="273888"/>
                  </a:lnTo>
                  <a:lnTo>
                    <a:pt x="155600" y="241731"/>
                  </a:lnTo>
                  <a:lnTo>
                    <a:pt x="164884" y="218770"/>
                  </a:lnTo>
                  <a:lnTo>
                    <a:pt x="180365" y="204978"/>
                  </a:lnTo>
                  <a:lnTo>
                    <a:pt x="202044" y="200393"/>
                  </a:lnTo>
                  <a:lnTo>
                    <a:pt x="220141" y="204304"/>
                  </a:lnTo>
                  <a:lnTo>
                    <a:pt x="233083" y="216039"/>
                  </a:lnTo>
                  <a:lnTo>
                    <a:pt x="240842" y="235610"/>
                  </a:lnTo>
                  <a:lnTo>
                    <a:pt x="243420" y="263004"/>
                  </a:lnTo>
                  <a:lnTo>
                    <a:pt x="243420" y="396951"/>
                  </a:lnTo>
                  <a:lnTo>
                    <a:pt x="282625" y="396951"/>
                  </a:lnTo>
                  <a:lnTo>
                    <a:pt x="282625" y="271170"/>
                  </a:lnTo>
                  <a:lnTo>
                    <a:pt x="285762" y="240207"/>
                  </a:lnTo>
                  <a:lnTo>
                    <a:pt x="295148" y="218084"/>
                  </a:lnTo>
                  <a:lnTo>
                    <a:pt x="310807" y="204812"/>
                  </a:lnTo>
                  <a:lnTo>
                    <a:pt x="332727" y="200393"/>
                  </a:lnTo>
                  <a:lnTo>
                    <a:pt x="340931" y="201041"/>
                  </a:lnTo>
                  <a:lnTo>
                    <a:pt x="371944" y="238137"/>
                  </a:lnTo>
                  <a:lnTo>
                    <a:pt x="373011" y="259740"/>
                  </a:lnTo>
                  <a:lnTo>
                    <a:pt x="373011" y="396951"/>
                  </a:lnTo>
                  <a:lnTo>
                    <a:pt x="412216" y="396951"/>
                  </a:lnTo>
                  <a:lnTo>
                    <a:pt x="412216" y="2537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2297636" y="4206248"/>
              <a:ext cx="181858" cy="231406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1997016" y="4206248"/>
              <a:ext cx="226516" cy="237929"/>
            </a:xfrm>
            <a:prstGeom prst="rect">
              <a:avLst/>
            </a:prstGeom>
          </p:spPr>
        </p:pic>
        <p:sp>
          <p:nvSpPr>
            <p:cNvPr id="125" name="object 125"/>
            <p:cNvSpPr/>
            <p:nvPr/>
          </p:nvSpPr>
          <p:spPr>
            <a:xfrm>
              <a:off x="2908249" y="4388656"/>
              <a:ext cx="9697720" cy="1927225"/>
            </a:xfrm>
            <a:custGeom>
              <a:avLst/>
              <a:gdLst/>
              <a:ahLst/>
              <a:cxnLst/>
              <a:rect l="l" t="t" r="r" b="b"/>
              <a:pathLst>
                <a:path w="9697720" h="1927225">
                  <a:moveTo>
                    <a:pt x="368071" y="1724037"/>
                  </a:moveTo>
                  <a:lnTo>
                    <a:pt x="201460" y="1724037"/>
                  </a:lnTo>
                  <a:lnTo>
                    <a:pt x="201460" y="1785023"/>
                  </a:lnTo>
                  <a:lnTo>
                    <a:pt x="295097" y="1785023"/>
                  </a:lnTo>
                  <a:lnTo>
                    <a:pt x="289902" y="1801774"/>
                  </a:lnTo>
                  <a:lnTo>
                    <a:pt x="260807" y="1840560"/>
                  </a:lnTo>
                  <a:lnTo>
                    <a:pt x="209867" y="1860981"/>
                  </a:lnTo>
                  <a:lnTo>
                    <a:pt x="189471" y="1862340"/>
                  </a:lnTo>
                  <a:lnTo>
                    <a:pt x="166268" y="1860397"/>
                  </a:lnTo>
                  <a:lnTo>
                    <a:pt x="125984" y="1844890"/>
                  </a:lnTo>
                  <a:lnTo>
                    <a:pt x="93179" y="1812493"/>
                  </a:lnTo>
                  <a:lnTo>
                    <a:pt x="75209" y="1766481"/>
                  </a:lnTo>
                  <a:lnTo>
                    <a:pt x="72961" y="1739290"/>
                  </a:lnTo>
                  <a:lnTo>
                    <a:pt x="75247" y="1710639"/>
                  </a:lnTo>
                  <a:lnTo>
                    <a:pt x="93484" y="1662722"/>
                  </a:lnTo>
                  <a:lnTo>
                    <a:pt x="126936" y="1629410"/>
                  </a:lnTo>
                  <a:lnTo>
                    <a:pt x="168859" y="1613344"/>
                  </a:lnTo>
                  <a:lnTo>
                    <a:pt x="193294" y="1611337"/>
                  </a:lnTo>
                  <a:lnTo>
                    <a:pt x="207098" y="1612049"/>
                  </a:lnTo>
                  <a:lnTo>
                    <a:pt x="244462" y="1622767"/>
                  </a:lnTo>
                  <a:lnTo>
                    <a:pt x="278777" y="1652485"/>
                  </a:lnTo>
                  <a:lnTo>
                    <a:pt x="286943" y="1665782"/>
                  </a:lnTo>
                  <a:lnTo>
                    <a:pt x="348475" y="1632572"/>
                  </a:lnTo>
                  <a:lnTo>
                    <a:pt x="318389" y="1593367"/>
                  </a:lnTo>
                  <a:lnTo>
                    <a:pt x="280416" y="1566138"/>
                  </a:lnTo>
                  <a:lnTo>
                    <a:pt x="241477" y="1551851"/>
                  </a:lnTo>
                  <a:lnTo>
                    <a:pt x="196545" y="1547088"/>
                  </a:lnTo>
                  <a:lnTo>
                    <a:pt x="154317" y="1550555"/>
                  </a:lnTo>
                  <a:lnTo>
                    <a:pt x="116382" y="1560969"/>
                  </a:lnTo>
                  <a:lnTo>
                    <a:pt x="53352" y="1602625"/>
                  </a:lnTo>
                  <a:lnTo>
                    <a:pt x="13335" y="1663065"/>
                  </a:lnTo>
                  <a:lnTo>
                    <a:pt x="0" y="1737652"/>
                  </a:lnTo>
                  <a:lnTo>
                    <a:pt x="3365" y="1778660"/>
                  </a:lnTo>
                  <a:lnTo>
                    <a:pt x="13474" y="1815655"/>
                  </a:lnTo>
                  <a:lnTo>
                    <a:pt x="53898" y="1877593"/>
                  </a:lnTo>
                  <a:lnTo>
                    <a:pt x="111340" y="1914347"/>
                  </a:lnTo>
                  <a:lnTo>
                    <a:pt x="185661" y="1926602"/>
                  </a:lnTo>
                  <a:lnTo>
                    <a:pt x="224155" y="1923605"/>
                  </a:lnTo>
                  <a:lnTo>
                    <a:pt x="288671" y="1899640"/>
                  </a:lnTo>
                  <a:lnTo>
                    <a:pt x="338048" y="1849488"/>
                  </a:lnTo>
                  <a:lnTo>
                    <a:pt x="354736" y="1814703"/>
                  </a:lnTo>
                  <a:lnTo>
                    <a:pt x="364744" y="1774342"/>
                  </a:lnTo>
                  <a:lnTo>
                    <a:pt x="368071" y="1728393"/>
                  </a:lnTo>
                  <a:lnTo>
                    <a:pt x="368071" y="1724037"/>
                  </a:lnTo>
                  <a:close/>
                </a:path>
                <a:path w="9697720" h="1927225">
                  <a:moveTo>
                    <a:pt x="9697542" y="19964"/>
                  </a:moveTo>
                  <a:lnTo>
                    <a:pt x="9694812" y="13614"/>
                  </a:lnTo>
                  <a:lnTo>
                    <a:pt x="9683915" y="2717"/>
                  </a:lnTo>
                  <a:lnTo>
                    <a:pt x="9677565" y="0"/>
                  </a:lnTo>
                  <a:lnTo>
                    <a:pt x="9663049" y="0"/>
                  </a:lnTo>
                  <a:lnTo>
                    <a:pt x="9656699" y="2717"/>
                  </a:lnTo>
                  <a:lnTo>
                    <a:pt x="9645802" y="13614"/>
                  </a:lnTo>
                  <a:lnTo>
                    <a:pt x="9643085" y="19964"/>
                  </a:lnTo>
                  <a:lnTo>
                    <a:pt x="9643085" y="34493"/>
                  </a:lnTo>
                  <a:lnTo>
                    <a:pt x="9645802" y="40830"/>
                  </a:lnTo>
                  <a:lnTo>
                    <a:pt x="9651263" y="46278"/>
                  </a:lnTo>
                  <a:lnTo>
                    <a:pt x="9656699" y="51727"/>
                  </a:lnTo>
                  <a:lnTo>
                    <a:pt x="9663049" y="54444"/>
                  </a:lnTo>
                  <a:lnTo>
                    <a:pt x="9677565" y="54444"/>
                  </a:lnTo>
                  <a:lnTo>
                    <a:pt x="9683915" y="51727"/>
                  </a:lnTo>
                  <a:lnTo>
                    <a:pt x="9694812" y="40830"/>
                  </a:lnTo>
                  <a:lnTo>
                    <a:pt x="9697542" y="34493"/>
                  </a:lnTo>
                  <a:lnTo>
                    <a:pt x="9697542" y="19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" name="object 126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331856" y="6063689"/>
              <a:ext cx="417631" cy="251008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788680" y="6063689"/>
              <a:ext cx="245029" cy="251008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084870" y="6063689"/>
              <a:ext cx="227595" cy="243385"/>
            </a:xfrm>
            <a:prstGeom prst="rect">
              <a:avLst/>
            </a:prstGeom>
          </p:spPr>
        </p:pic>
        <p:sp>
          <p:nvSpPr>
            <p:cNvPr id="129" name="object 129"/>
            <p:cNvSpPr/>
            <p:nvPr/>
          </p:nvSpPr>
          <p:spPr>
            <a:xfrm>
              <a:off x="4339678" y="6063697"/>
              <a:ext cx="702945" cy="251460"/>
            </a:xfrm>
            <a:custGeom>
              <a:avLst/>
              <a:gdLst/>
              <a:ahLst/>
              <a:cxnLst/>
              <a:rect l="l" t="t" r="r" b="b"/>
              <a:pathLst>
                <a:path w="702945" h="251460">
                  <a:moveTo>
                    <a:pt x="429056" y="7620"/>
                  </a:moveTo>
                  <a:lnTo>
                    <a:pt x="355015" y="7620"/>
                  </a:lnTo>
                  <a:lnTo>
                    <a:pt x="292938" y="143738"/>
                  </a:lnTo>
                  <a:lnTo>
                    <a:pt x="229781" y="7620"/>
                  </a:lnTo>
                  <a:lnTo>
                    <a:pt x="199288" y="7620"/>
                  </a:lnTo>
                  <a:lnTo>
                    <a:pt x="136131" y="143738"/>
                  </a:lnTo>
                  <a:lnTo>
                    <a:pt x="74053" y="7620"/>
                  </a:lnTo>
                  <a:lnTo>
                    <a:pt x="0" y="7620"/>
                  </a:lnTo>
                  <a:lnTo>
                    <a:pt x="119786" y="243382"/>
                  </a:lnTo>
                  <a:lnTo>
                    <a:pt x="152463" y="243382"/>
                  </a:lnTo>
                  <a:lnTo>
                    <a:pt x="214528" y="104533"/>
                  </a:lnTo>
                  <a:lnTo>
                    <a:pt x="276606" y="243382"/>
                  </a:lnTo>
                  <a:lnTo>
                    <a:pt x="309270" y="243382"/>
                  </a:lnTo>
                  <a:lnTo>
                    <a:pt x="429056" y="7620"/>
                  </a:lnTo>
                  <a:close/>
                </a:path>
                <a:path w="702945" h="251460">
                  <a:moveTo>
                    <a:pt x="702945" y="7620"/>
                  </a:moveTo>
                  <a:lnTo>
                    <a:pt x="643064" y="7620"/>
                  </a:lnTo>
                  <a:lnTo>
                    <a:pt x="643064" y="125234"/>
                  </a:lnTo>
                  <a:lnTo>
                    <a:pt x="641908" y="138823"/>
                  </a:lnTo>
                  <a:lnTo>
                    <a:pt x="624535" y="172872"/>
                  </a:lnTo>
                  <a:lnTo>
                    <a:pt x="577710" y="192201"/>
                  </a:lnTo>
                  <a:lnTo>
                    <a:pt x="564172" y="190995"/>
                  </a:lnTo>
                  <a:lnTo>
                    <a:pt x="522795" y="162648"/>
                  </a:lnTo>
                  <a:lnTo>
                    <a:pt x="512381" y="125234"/>
                  </a:lnTo>
                  <a:lnTo>
                    <a:pt x="513537" y="111658"/>
                  </a:lnTo>
                  <a:lnTo>
                    <a:pt x="540766" y="69519"/>
                  </a:lnTo>
                  <a:lnTo>
                    <a:pt x="577710" y="58801"/>
                  </a:lnTo>
                  <a:lnTo>
                    <a:pt x="591261" y="59994"/>
                  </a:lnTo>
                  <a:lnTo>
                    <a:pt x="632637" y="87972"/>
                  </a:lnTo>
                  <a:lnTo>
                    <a:pt x="643064" y="125234"/>
                  </a:lnTo>
                  <a:lnTo>
                    <a:pt x="643064" y="7620"/>
                  </a:lnTo>
                  <a:lnTo>
                    <a:pt x="636524" y="7620"/>
                  </a:lnTo>
                  <a:lnTo>
                    <a:pt x="636524" y="38112"/>
                  </a:lnTo>
                  <a:lnTo>
                    <a:pt x="622604" y="21437"/>
                  </a:lnTo>
                  <a:lnTo>
                    <a:pt x="605345" y="9525"/>
                  </a:lnTo>
                  <a:lnTo>
                    <a:pt x="584758" y="2387"/>
                  </a:lnTo>
                  <a:lnTo>
                    <a:pt x="560832" y="0"/>
                  </a:lnTo>
                  <a:lnTo>
                    <a:pt x="536155" y="2247"/>
                  </a:lnTo>
                  <a:lnTo>
                    <a:pt x="493966" y="20218"/>
                  </a:lnTo>
                  <a:lnTo>
                    <a:pt x="462153" y="54991"/>
                  </a:lnTo>
                  <a:lnTo>
                    <a:pt x="445922" y="99237"/>
                  </a:lnTo>
                  <a:lnTo>
                    <a:pt x="445808" y="99644"/>
                  </a:lnTo>
                  <a:lnTo>
                    <a:pt x="445871" y="150622"/>
                  </a:lnTo>
                  <a:lnTo>
                    <a:pt x="462610" y="195262"/>
                  </a:lnTo>
                  <a:lnTo>
                    <a:pt x="495249" y="230492"/>
                  </a:lnTo>
                  <a:lnTo>
                    <a:pt x="538670" y="248729"/>
                  </a:lnTo>
                  <a:lnTo>
                    <a:pt x="564108" y="251002"/>
                  </a:lnTo>
                  <a:lnTo>
                    <a:pt x="584860" y="248729"/>
                  </a:lnTo>
                  <a:lnTo>
                    <a:pt x="585508" y="248729"/>
                  </a:lnTo>
                  <a:lnTo>
                    <a:pt x="605078" y="241477"/>
                  </a:lnTo>
                  <a:lnTo>
                    <a:pt x="621995" y="229565"/>
                  </a:lnTo>
                  <a:lnTo>
                    <a:pt x="636524" y="212890"/>
                  </a:lnTo>
                  <a:lnTo>
                    <a:pt x="636524" y="243382"/>
                  </a:lnTo>
                  <a:lnTo>
                    <a:pt x="702945" y="243382"/>
                  </a:lnTo>
                  <a:lnTo>
                    <a:pt x="702945" y="212890"/>
                  </a:lnTo>
                  <a:lnTo>
                    <a:pt x="702945" y="192201"/>
                  </a:lnTo>
                  <a:lnTo>
                    <a:pt x="702945" y="58801"/>
                  </a:lnTo>
                  <a:lnTo>
                    <a:pt x="702945" y="38112"/>
                  </a:lnTo>
                  <a:lnTo>
                    <a:pt x="702945" y="76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" name="object 130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5090536" y="6063689"/>
              <a:ext cx="188402" cy="251008"/>
            </a:xfrm>
            <a:prstGeom prst="rect">
              <a:avLst/>
            </a:prstGeom>
          </p:spPr>
        </p:pic>
        <p:sp>
          <p:nvSpPr>
            <p:cNvPr id="131" name="object 131"/>
            <p:cNvSpPr/>
            <p:nvPr/>
          </p:nvSpPr>
          <p:spPr>
            <a:xfrm>
              <a:off x="5325745" y="5910154"/>
              <a:ext cx="363855" cy="397510"/>
            </a:xfrm>
            <a:custGeom>
              <a:avLst/>
              <a:gdLst/>
              <a:ahLst/>
              <a:cxnLst/>
              <a:rect l="l" t="t" r="r" b="b"/>
              <a:pathLst>
                <a:path w="363854" h="397510">
                  <a:moveTo>
                    <a:pt x="227596" y="248831"/>
                  </a:moveTo>
                  <a:lnTo>
                    <a:pt x="222973" y="210439"/>
                  </a:lnTo>
                  <a:lnTo>
                    <a:pt x="195961" y="169773"/>
                  </a:lnTo>
                  <a:lnTo>
                    <a:pt x="139407" y="153543"/>
                  </a:lnTo>
                  <a:lnTo>
                    <a:pt x="117678" y="155930"/>
                  </a:lnTo>
                  <a:lnTo>
                    <a:pt x="98285" y="163068"/>
                  </a:lnTo>
                  <a:lnTo>
                    <a:pt x="81203" y="174980"/>
                  </a:lnTo>
                  <a:lnTo>
                    <a:pt x="66446" y="191655"/>
                  </a:lnTo>
                  <a:lnTo>
                    <a:pt x="66446" y="0"/>
                  </a:lnTo>
                  <a:lnTo>
                    <a:pt x="0" y="0"/>
                  </a:lnTo>
                  <a:lnTo>
                    <a:pt x="0" y="396925"/>
                  </a:lnTo>
                  <a:lnTo>
                    <a:pt x="66446" y="396925"/>
                  </a:lnTo>
                  <a:lnTo>
                    <a:pt x="66446" y="276593"/>
                  </a:lnTo>
                  <a:lnTo>
                    <a:pt x="67081" y="262712"/>
                  </a:lnTo>
                  <a:lnTo>
                    <a:pt x="84429" y="221805"/>
                  </a:lnTo>
                  <a:lnTo>
                    <a:pt x="117614" y="210172"/>
                  </a:lnTo>
                  <a:lnTo>
                    <a:pt x="126898" y="210921"/>
                  </a:lnTo>
                  <a:lnTo>
                    <a:pt x="158038" y="240258"/>
                  </a:lnTo>
                  <a:lnTo>
                    <a:pt x="161175" y="268427"/>
                  </a:lnTo>
                  <a:lnTo>
                    <a:pt x="161175" y="396925"/>
                  </a:lnTo>
                  <a:lnTo>
                    <a:pt x="227596" y="396925"/>
                  </a:lnTo>
                  <a:lnTo>
                    <a:pt x="227596" y="248831"/>
                  </a:lnTo>
                  <a:close/>
                </a:path>
                <a:path w="363854" h="397510">
                  <a:moveTo>
                    <a:pt x="357200" y="161163"/>
                  </a:moveTo>
                  <a:lnTo>
                    <a:pt x="290753" y="161163"/>
                  </a:lnTo>
                  <a:lnTo>
                    <a:pt x="290753" y="396925"/>
                  </a:lnTo>
                  <a:lnTo>
                    <a:pt x="357200" y="396925"/>
                  </a:lnTo>
                  <a:lnTo>
                    <a:pt x="357200" y="161163"/>
                  </a:lnTo>
                  <a:close/>
                </a:path>
                <a:path w="363854" h="397510">
                  <a:moveTo>
                    <a:pt x="363715" y="61518"/>
                  </a:moveTo>
                  <a:lnTo>
                    <a:pt x="339140" y="24701"/>
                  </a:lnTo>
                  <a:lnTo>
                    <a:pt x="323977" y="21780"/>
                  </a:lnTo>
                  <a:lnTo>
                    <a:pt x="316090" y="22504"/>
                  </a:lnTo>
                  <a:lnTo>
                    <a:pt x="284949" y="53644"/>
                  </a:lnTo>
                  <a:lnTo>
                    <a:pt x="284226" y="61518"/>
                  </a:lnTo>
                  <a:lnTo>
                    <a:pt x="284949" y="69405"/>
                  </a:lnTo>
                  <a:lnTo>
                    <a:pt x="316090" y="100545"/>
                  </a:lnTo>
                  <a:lnTo>
                    <a:pt x="323977" y="101269"/>
                  </a:lnTo>
                  <a:lnTo>
                    <a:pt x="331851" y="100545"/>
                  </a:lnTo>
                  <a:lnTo>
                    <a:pt x="362991" y="69405"/>
                  </a:lnTo>
                  <a:lnTo>
                    <a:pt x="363715" y="615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5746097" y="6063689"/>
              <a:ext cx="227595" cy="243385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024867" y="6063697"/>
              <a:ext cx="1262380" cy="368935"/>
            </a:xfrm>
            <a:custGeom>
              <a:avLst/>
              <a:gdLst/>
              <a:ahLst/>
              <a:cxnLst/>
              <a:rect l="l" t="t" r="r" b="b"/>
              <a:pathLst>
                <a:path w="1262379" h="368935">
                  <a:moveTo>
                    <a:pt x="258076" y="7620"/>
                  </a:moveTo>
                  <a:lnTo>
                    <a:pt x="199288" y="7620"/>
                  </a:lnTo>
                  <a:lnTo>
                    <a:pt x="199288" y="125234"/>
                  </a:lnTo>
                  <a:lnTo>
                    <a:pt x="197954" y="140030"/>
                  </a:lnTo>
                  <a:lnTo>
                    <a:pt x="178041" y="175869"/>
                  </a:lnTo>
                  <a:lnTo>
                    <a:pt x="133946" y="192201"/>
                  </a:lnTo>
                  <a:lnTo>
                    <a:pt x="120129" y="190906"/>
                  </a:lnTo>
                  <a:lnTo>
                    <a:pt x="86029" y="171513"/>
                  </a:lnTo>
                  <a:lnTo>
                    <a:pt x="68605" y="125234"/>
                  </a:lnTo>
                  <a:lnTo>
                    <a:pt x="69938" y="110464"/>
                  </a:lnTo>
                  <a:lnTo>
                    <a:pt x="73812" y="97536"/>
                  </a:lnTo>
                  <a:lnTo>
                    <a:pt x="73914" y="97193"/>
                  </a:lnTo>
                  <a:lnTo>
                    <a:pt x="99123" y="67995"/>
                  </a:lnTo>
                  <a:lnTo>
                    <a:pt x="133946" y="58801"/>
                  </a:lnTo>
                  <a:lnTo>
                    <a:pt x="147243" y="59994"/>
                  </a:lnTo>
                  <a:lnTo>
                    <a:pt x="188556" y="88379"/>
                  </a:lnTo>
                  <a:lnTo>
                    <a:pt x="199288" y="125234"/>
                  </a:lnTo>
                  <a:lnTo>
                    <a:pt x="199288" y="7620"/>
                  </a:lnTo>
                  <a:lnTo>
                    <a:pt x="191655" y="7620"/>
                  </a:lnTo>
                  <a:lnTo>
                    <a:pt x="191655" y="38112"/>
                  </a:lnTo>
                  <a:lnTo>
                    <a:pt x="177634" y="21437"/>
                  </a:lnTo>
                  <a:lnTo>
                    <a:pt x="160616" y="9525"/>
                  </a:lnTo>
                  <a:lnTo>
                    <a:pt x="140614" y="2387"/>
                  </a:lnTo>
                  <a:lnTo>
                    <a:pt x="117602" y="0"/>
                  </a:lnTo>
                  <a:lnTo>
                    <a:pt x="94361" y="1968"/>
                  </a:lnTo>
                  <a:lnTo>
                    <a:pt x="53797" y="17767"/>
                  </a:lnTo>
                  <a:lnTo>
                    <a:pt x="20523" y="50711"/>
                  </a:lnTo>
                  <a:lnTo>
                    <a:pt x="2374" y="97193"/>
                  </a:lnTo>
                  <a:lnTo>
                    <a:pt x="0" y="125234"/>
                  </a:lnTo>
                  <a:lnTo>
                    <a:pt x="2222" y="150685"/>
                  </a:lnTo>
                  <a:lnTo>
                    <a:pt x="21132" y="198945"/>
                  </a:lnTo>
                  <a:lnTo>
                    <a:pt x="54927" y="232943"/>
                  </a:lnTo>
                  <a:lnTo>
                    <a:pt x="95758" y="248996"/>
                  </a:lnTo>
                  <a:lnTo>
                    <a:pt x="119240" y="250990"/>
                  </a:lnTo>
                  <a:lnTo>
                    <a:pt x="141122" y="248564"/>
                  </a:lnTo>
                  <a:lnTo>
                    <a:pt x="141262" y="248564"/>
                  </a:lnTo>
                  <a:lnTo>
                    <a:pt x="160756" y="241198"/>
                  </a:lnTo>
                  <a:lnTo>
                    <a:pt x="177533" y="228955"/>
                  </a:lnTo>
                  <a:lnTo>
                    <a:pt x="191655" y="211797"/>
                  </a:lnTo>
                  <a:lnTo>
                    <a:pt x="191655" y="245021"/>
                  </a:lnTo>
                  <a:lnTo>
                    <a:pt x="182156" y="287896"/>
                  </a:lnTo>
                  <a:lnTo>
                    <a:pt x="146189" y="311073"/>
                  </a:lnTo>
                  <a:lnTo>
                    <a:pt x="134493" y="311988"/>
                  </a:lnTo>
                  <a:lnTo>
                    <a:pt x="121958" y="311200"/>
                  </a:lnTo>
                  <a:lnTo>
                    <a:pt x="84124" y="287210"/>
                  </a:lnTo>
                  <a:lnTo>
                    <a:pt x="77863" y="271157"/>
                  </a:lnTo>
                  <a:lnTo>
                    <a:pt x="5994" y="271157"/>
                  </a:lnTo>
                  <a:lnTo>
                    <a:pt x="20142" y="311581"/>
                  </a:lnTo>
                  <a:lnTo>
                    <a:pt x="44107" y="341388"/>
                  </a:lnTo>
                  <a:lnTo>
                    <a:pt x="81394" y="361810"/>
                  </a:lnTo>
                  <a:lnTo>
                    <a:pt x="132308" y="368617"/>
                  </a:lnTo>
                  <a:lnTo>
                    <a:pt x="160591" y="366534"/>
                  </a:lnTo>
                  <a:lnTo>
                    <a:pt x="207137" y="349935"/>
                  </a:lnTo>
                  <a:lnTo>
                    <a:pt x="242087" y="314096"/>
                  </a:lnTo>
                  <a:lnTo>
                    <a:pt x="254558" y="277558"/>
                  </a:lnTo>
                  <a:lnTo>
                    <a:pt x="258064" y="232943"/>
                  </a:lnTo>
                  <a:lnTo>
                    <a:pt x="258076" y="211797"/>
                  </a:lnTo>
                  <a:lnTo>
                    <a:pt x="258076" y="192201"/>
                  </a:lnTo>
                  <a:lnTo>
                    <a:pt x="258076" y="58801"/>
                  </a:lnTo>
                  <a:lnTo>
                    <a:pt x="258076" y="38112"/>
                  </a:lnTo>
                  <a:lnTo>
                    <a:pt x="258076" y="7620"/>
                  </a:lnTo>
                  <a:close/>
                </a:path>
                <a:path w="1262379" h="368935">
                  <a:moveTo>
                    <a:pt x="803084" y="109982"/>
                  </a:moveTo>
                  <a:lnTo>
                    <a:pt x="443725" y="109982"/>
                  </a:lnTo>
                  <a:lnTo>
                    <a:pt x="443725" y="144830"/>
                  </a:lnTo>
                  <a:lnTo>
                    <a:pt x="803084" y="144830"/>
                  </a:lnTo>
                  <a:lnTo>
                    <a:pt x="803084" y="109982"/>
                  </a:lnTo>
                  <a:close/>
                </a:path>
                <a:path w="1262379" h="368935">
                  <a:moveTo>
                    <a:pt x="1262075" y="243382"/>
                  </a:moveTo>
                  <a:lnTo>
                    <a:pt x="1207630" y="0"/>
                  </a:lnTo>
                  <a:lnTo>
                    <a:pt x="1116152" y="184035"/>
                  </a:lnTo>
                  <a:lnTo>
                    <a:pt x="1022502" y="0"/>
                  </a:lnTo>
                  <a:lnTo>
                    <a:pt x="968057" y="243382"/>
                  </a:lnTo>
                  <a:lnTo>
                    <a:pt x="1008341" y="243382"/>
                  </a:lnTo>
                  <a:lnTo>
                    <a:pt x="1037209" y="103454"/>
                  </a:lnTo>
                  <a:lnTo>
                    <a:pt x="1115060" y="259168"/>
                  </a:lnTo>
                  <a:lnTo>
                    <a:pt x="1191844" y="103454"/>
                  </a:lnTo>
                  <a:lnTo>
                    <a:pt x="1221790" y="243382"/>
                  </a:lnTo>
                  <a:lnTo>
                    <a:pt x="1262075" y="2433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" name="object 13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320688" y="6075668"/>
              <a:ext cx="226516" cy="237940"/>
            </a:xfrm>
            <a:prstGeom prst="rect">
              <a:avLst/>
            </a:prstGeom>
          </p:spPr>
        </p:pic>
        <p:sp>
          <p:nvSpPr>
            <p:cNvPr id="135" name="object 135"/>
            <p:cNvSpPr/>
            <p:nvPr/>
          </p:nvSpPr>
          <p:spPr>
            <a:xfrm>
              <a:off x="7621244" y="6075668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40" y="199826"/>
                  </a:lnTo>
                  <a:lnTo>
                    <a:pt x="57987" y="178863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10">
                  <a:moveTo>
                    <a:pt x="91040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0"/>
                  </a:lnTo>
                  <a:lnTo>
                    <a:pt x="162669" y="229299"/>
                  </a:lnTo>
                  <a:lnTo>
                    <a:pt x="181148" y="218494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40" y="199826"/>
                  </a:lnTo>
                  <a:close/>
                </a:path>
                <a:path w="226695" h="359410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66" y="70170"/>
                  </a:lnTo>
                  <a:lnTo>
                    <a:pt x="180577" y="84532"/>
                  </a:lnTo>
                  <a:lnTo>
                    <a:pt x="180642" y="84667"/>
                  </a:lnTo>
                  <a:lnTo>
                    <a:pt x="184751" y="100901"/>
                  </a:lnTo>
                  <a:lnTo>
                    <a:pt x="184828" y="101206"/>
                  </a:lnTo>
                  <a:lnTo>
                    <a:pt x="186183" y="119242"/>
                  </a:lnTo>
                  <a:lnTo>
                    <a:pt x="186224" y="119786"/>
                  </a:lnTo>
                  <a:lnTo>
                    <a:pt x="184986" y="136244"/>
                  </a:lnTo>
                  <a:lnTo>
                    <a:pt x="184963" y="136549"/>
                  </a:lnTo>
                  <a:lnTo>
                    <a:pt x="166078" y="178863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6" y="185177"/>
                  </a:lnTo>
                  <a:lnTo>
                    <a:pt x="219160" y="165184"/>
                  </a:lnTo>
                  <a:lnTo>
                    <a:pt x="224670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5" h="359410">
                  <a:moveTo>
                    <a:pt x="116520" y="0"/>
                  </a:moveTo>
                  <a:lnTo>
                    <a:pt x="93928" y="2314"/>
                  </a:lnTo>
                  <a:lnTo>
                    <a:pt x="73510" y="9257"/>
                  </a:lnTo>
                  <a:lnTo>
                    <a:pt x="55268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907643" y="6081113"/>
              <a:ext cx="190570" cy="225961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123260" y="6075668"/>
              <a:ext cx="216160" cy="237940"/>
            </a:xfrm>
            <a:prstGeom prst="rect">
              <a:avLst/>
            </a:prstGeom>
          </p:spPr>
        </p:pic>
        <p:sp>
          <p:nvSpPr>
            <p:cNvPr id="138" name="object 138"/>
            <p:cNvSpPr/>
            <p:nvPr/>
          </p:nvSpPr>
          <p:spPr>
            <a:xfrm>
              <a:off x="8366645" y="6063697"/>
              <a:ext cx="883285" cy="259715"/>
            </a:xfrm>
            <a:custGeom>
              <a:avLst/>
              <a:gdLst/>
              <a:ahLst/>
              <a:cxnLst/>
              <a:rect l="l" t="t" r="r" b="b"/>
              <a:pathLst>
                <a:path w="883284" h="259714">
                  <a:moveTo>
                    <a:pt x="180759" y="17792"/>
                  </a:moveTo>
                  <a:lnTo>
                    <a:pt x="0" y="17792"/>
                  </a:lnTo>
                  <a:lnTo>
                    <a:pt x="0" y="53352"/>
                  </a:lnTo>
                  <a:lnTo>
                    <a:pt x="70777" y="53352"/>
                  </a:lnTo>
                  <a:lnTo>
                    <a:pt x="70777" y="243852"/>
                  </a:lnTo>
                  <a:lnTo>
                    <a:pt x="109982" y="243852"/>
                  </a:lnTo>
                  <a:lnTo>
                    <a:pt x="109982" y="53352"/>
                  </a:lnTo>
                  <a:lnTo>
                    <a:pt x="180759" y="53352"/>
                  </a:lnTo>
                  <a:lnTo>
                    <a:pt x="180759" y="17792"/>
                  </a:lnTo>
                  <a:close/>
                </a:path>
                <a:path w="883284" h="259714">
                  <a:moveTo>
                    <a:pt x="415975" y="0"/>
                  </a:moveTo>
                  <a:lnTo>
                    <a:pt x="261353" y="166611"/>
                  </a:lnTo>
                  <a:lnTo>
                    <a:pt x="261353" y="17424"/>
                  </a:lnTo>
                  <a:lnTo>
                    <a:pt x="222148" y="17424"/>
                  </a:lnTo>
                  <a:lnTo>
                    <a:pt x="222148" y="259168"/>
                  </a:lnTo>
                  <a:lnTo>
                    <a:pt x="376783" y="92557"/>
                  </a:lnTo>
                  <a:lnTo>
                    <a:pt x="376783" y="243382"/>
                  </a:lnTo>
                  <a:lnTo>
                    <a:pt x="415975" y="243382"/>
                  </a:lnTo>
                  <a:lnTo>
                    <a:pt x="415975" y="0"/>
                  </a:lnTo>
                  <a:close/>
                </a:path>
                <a:path w="883284" h="259714">
                  <a:moveTo>
                    <a:pt x="675144" y="17322"/>
                  </a:moveTo>
                  <a:lnTo>
                    <a:pt x="635939" y="17322"/>
                  </a:lnTo>
                  <a:lnTo>
                    <a:pt x="635939" y="110032"/>
                  </a:lnTo>
                  <a:lnTo>
                    <a:pt x="529221" y="110032"/>
                  </a:lnTo>
                  <a:lnTo>
                    <a:pt x="529221" y="17322"/>
                  </a:lnTo>
                  <a:lnTo>
                    <a:pt x="490016" y="17322"/>
                  </a:lnTo>
                  <a:lnTo>
                    <a:pt x="490016" y="110032"/>
                  </a:lnTo>
                  <a:lnTo>
                    <a:pt x="490016" y="145592"/>
                  </a:lnTo>
                  <a:lnTo>
                    <a:pt x="490016" y="243382"/>
                  </a:lnTo>
                  <a:lnTo>
                    <a:pt x="529221" y="243382"/>
                  </a:lnTo>
                  <a:lnTo>
                    <a:pt x="529221" y="145592"/>
                  </a:lnTo>
                  <a:lnTo>
                    <a:pt x="635939" y="145592"/>
                  </a:lnTo>
                  <a:lnTo>
                    <a:pt x="635939" y="243382"/>
                  </a:lnTo>
                  <a:lnTo>
                    <a:pt x="675144" y="243382"/>
                  </a:lnTo>
                  <a:lnTo>
                    <a:pt x="675144" y="145592"/>
                  </a:lnTo>
                  <a:lnTo>
                    <a:pt x="675144" y="110032"/>
                  </a:lnTo>
                  <a:lnTo>
                    <a:pt x="675144" y="17322"/>
                  </a:lnTo>
                  <a:close/>
                </a:path>
                <a:path w="883284" h="259714">
                  <a:moveTo>
                    <a:pt x="883145" y="17322"/>
                  </a:moveTo>
                  <a:lnTo>
                    <a:pt x="749198" y="17322"/>
                  </a:lnTo>
                  <a:lnTo>
                    <a:pt x="749198" y="52882"/>
                  </a:lnTo>
                  <a:lnTo>
                    <a:pt x="749198" y="243382"/>
                  </a:lnTo>
                  <a:lnTo>
                    <a:pt x="788403" y="243382"/>
                  </a:lnTo>
                  <a:lnTo>
                    <a:pt x="788403" y="52882"/>
                  </a:lnTo>
                  <a:lnTo>
                    <a:pt x="883145" y="52882"/>
                  </a:lnTo>
                  <a:lnTo>
                    <a:pt x="883145" y="173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" name="object 139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274837" y="6075668"/>
              <a:ext cx="239584" cy="237940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9574294" y="6081113"/>
              <a:ext cx="174235" cy="225961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9794256" y="6075668"/>
              <a:ext cx="226516" cy="237940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0068667" y="6081113"/>
              <a:ext cx="174235" cy="225961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0429609" y="6075668"/>
              <a:ext cx="192748" cy="237940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10649572" y="6075673"/>
              <a:ext cx="448945" cy="359410"/>
            </a:xfrm>
            <a:custGeom>
              <a:avLst/>
              <a:gdLst/>
              <a:ahLst/>
              <a:cxnLst/>
              <a:rect l="l" t="t" r="r" b="b"/>
              <a:pathLst>
                <a:path w="448945" h="359410">
                  <a:moveTo>
                    <a:pt x="180771" y="5816"/>
                  </a:moveTo>
                  <a:lnTo>
                    <a:pt x="0" y="5816"/>
                  </a:lnTo>
                  <a:lnTo>
                    <a:pt x="0" y="41376"/>
                  </a:lnTo>
                  <a:lnTo>
                    <a:pt x="70789" y="41376"/>
                  </a:lnTo>
                  <a:lnTo>
                    <a:pt x="70789" y="231876"/>
                  </a:lnTo>
                  <a:lnTo>
                    <a:pt x="109994" y="231876"/>
                  </a:lnTo>
                  <a:lnTo>
                    <a:pt x="109994" y="41376"/>
                  </a:lnTo>
                  <a:lnTo>
                    <a:pt x="180771" y="41376"/>
                  </a:lnTo>
                  <a:lnTo>
                    <a:pt x="180771" y="5816"/>
                  </a:lnTo>
                  <a:close/>
                </a:path>
                <a:path w="448945" h="359410">
                  <a:moveTo>
                    <a:pt x="448703" y="119786"/>
                  </a:moveTo>
                  <a:lnTo>
                    <a:pt x="441286" y="74536"/>
                  </a:lnTo>
                  <a:lnTo>
                    <a:pt x="419023" y="35661"/>
                  </a:lnTo>
                  <a:lnTo>
                    <a:pt x="408419" y="25425"/>
                  </a:lnTo>
                  <a:lnTo>
                    <a:pt x="408419" y="119786"/>
                  </a:lnTo>
                  <a:lnTo>
                    <a:pt x="407187" y="136245"/>
                  </a:lnTo>
                  <a:lnTo>
                    <a:pt x="388277" y="178866"/>
                  </a:lnTo>
                  <a:lnTo>
                    <a:pt x="350685" y="201574"/>
                  </a:lnTo>
                  <a:lnTo>
                    <a:pt x="334899" y="203098"/>
                  </a:lnTo>
                  <a:lnTo>
                    <a:pt x="318820" y="201574"/>
                  </a:lnTo>
                  <a:lnTo>
                    <a:pt x="313232" y="199821"/>
                  </a:lnTo>
                  <a:lnTo>
                    <a:pt x="304342" y="197040"/>
                  </a:lnTo>
                  <a:lnTo>
                    <a:pt x="271030" y="166090"/>
                  </a:lnTo>
                  <a:lnTo>
                    <a:pt x="259257" y="119786"/>
                  </a:lnTo>
                  <a:lnTo>
                    <a:pt x="259219" y="119240"/>
                  </a:lnTo>
                  <a:lnTo>
                    <a:pt x="260629" y="101206"/>
                  </a:lnTo>
                  <a:lnTo>
                    <a:pt x="282092" y="57721"/>
                  </a:lnTo>
                  <a:lnTo>
                    <a:pt x="317715" y="37020"/>
                  </a:lnTo>
                  <a:lnTo>
                    <a:pt x="320065" y="36271"/>
                  </a:lnTo>
                  <a:lnTo>
                    <a:pt x="334352" y="34848"/>
                  </a:lnTo>
                  <a:lnTo>
                    <a:pt x="348615" y="36271"/>
                  </a:lnTo>
                  <a:lnTo>
                    <a:pt x="362000" y="40563"/>
                  </a:lnTo>
                  <a:lnTo>
                    <a:pt x="395859" y="70167"/>
                  </a:lnTo>
                  <a:lnTo>
                    <a:pt x="408381" y="119240"/>
                  </a:lnTo>
                  <a:lnTo>
                    <a:pt x="408419" y="119786"/>
                  </a:lnTo>
                  <a:lnTo>
                    <a:pt x="408419" y="25425"/>
                  </a:lnTo>
                  <a:lnTo>
                    <a:pt x="402882" y="20066"/>
                  </a:lnTo>
                  <a:lnTo>
                    <a:pt x="384111" y="8915"/>
                  </a:lnTo>
                  <a:lnTo>
                    <a:pt x="362991" y="2311"/>
                  </a:lnTo>
                  <a:lnTo>
                    <a:pt x="363639" y="2311"/>
                  </a:lnTo>
                  <a:lnTo>
                    <a:pt x="338709" y="0"/>
                  </a:lnTo>
                  <a:lnTo>
                    <a:pt x="316128" y="2311"/>
                  </a:lnTo>
                  <a:lnTo>
                    <a:pt x="295706" y="9258"/>
                  </a:lnTo>
                  <a:lnTo>
                    <a:pt x="277469" y="20828"/>
                  </a:lnTo>
                  <a:lnTo>
                    <a:pt x="261404" y="37020"/>
                  </a:lnTo>
                  <a:lnTo>
                    <a:pt x="261404" y="5448"/>
                  </a:lnTo>
                  <a:lnTo>
                    <a:pt x="222199" y="5448"/>
                  </a:lnTo>
                  <a:lnTo>
                    <a:pt x="222199" y="358813"/>
                  </a:lnTo>
                  <a:lnTo>
                    <a:pt x="261404" y="358813"/>
                  </a:lnTo>
                  <a:lnTo>
                    <a:pt x="261404" y="199821"/>
                  </a:lnTo>
                  <a:lnTo>
                    <a:pt x="277368" y="216509"/>
                  </a:lnTo>
                  <a:lnTo>
                    <a:pt x="295846" y="228409"/>
                  </a:lnTo>
                  <a:lnTo>
                    <a:pt x="316839" y="235559"/>
                  </a:lnTo>
                  <a:lnTo>
                    <a:pt x="340360" y="237947"/>
                  </a:lnTo>
                  <a:lnTo>
                    <a:pt x="363867" y="235775"/>
                  </a:lnTo>
                  <a:lnTo>
                    <a:pt x="403339" y="218490"/>
                  </a:lnTo>
                  <a:lnTo>
                    <a:pt x="432168" y="185178"/>
                  </a:lnTo>
                  <a:lnTo>
                    <a:pt x="446862" y="143383"/>
                  </a:lnTo>
                  <a:lnTo>
                    <a:pt x="448703" y="119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145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1144058" y="6075668"/>
              <a:ext cx="226516" cy="237940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11411852" y="6081490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" name="object 14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619876" y="6075668"/>
              <a:ext cx="216160" cy="237940"/>
            </a:xfrm>
            <a:prstGeom prst="rect">
              <a:avLst/>
            </a:prstGeom>
          </p:spPr>
        </p:pic>
        <p:sp>
          <p:nvSpPr>
            <p:cNvPr id="148" name="object 148"/>
            <p:cNvSpPr/>
            <p:nvPr/>
          </p:nvSpPr>
          <p:spPr>
            <a:xfrm>
              <a:off x="11895963" y="6063697"/>
              <a:ext cx="367030" cy="259715"/>
            </a:xfrm>
            <a:custGeom>
              <a:avLst/>
              <a:gdLst/>
              <a:ahLst/>
              <a:cxnLst/>
              <a:rect l="l" t="t" r="r" b="b"/>
              <a:pathLst>
                <a:path w="367029" h="259714">
                  <a:moveTo>
                    <a:pt x="133946" y="17322"/>
                  </a:moveTo>
                  <a:lnTo>
                    <a:pt x="0" y="17322"/>
                  </a:lnTo>
                  <a:lnTo>
                    <a:pt x="0" y="5288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52882"/>
                  </a:lnTo>
                  <a:lnTo>
                    <a:pt x="133946" y="52882"/>
                  </a:lnTo>
                  <a:lnTo>
                    <a:pt x="133946" y="17322"/>
                  </a:lnTo>
                  <a:close/>
                </a:path>
                <a:path w="367029" h="259714">
                  <a:moveTo>
                    <a:pt x="366928" y="0"/>
                  </a:moveTo>
                  <a:lnTo>
                    <a:pt x="212293" y="166611"/>
                  </a:lnTo>
                  <a:lnTo>
                    <a:pt x="212293" y="17424"/>
                  </a:lnTo>
                  <a:lnTo>
                    <a:pt x="173088" y="17424"/>
                  </a:lnTo>
                  <a:lnTo>
                    <a:pt x="173088" y="259168"/>
                  </a:lnTo>
                  <a:lnTo>
                    <a:pt x="327723" y="92557"/>
                  </a:lnTo>
                  <a:lnTo>
                    <a:pt x="327723" y="243382"/>
                  </a:lnTo>
                  <a:lnTo>
                    <a:pt x="366928" y="243382"/>
                  </a:lnTo>
                  <a:lnTo>
                    <a:pt x="3669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9" name="object 149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2310766" y="6081113"/>
              <a:ext cx="174235" cy="225961"/>
            </a:xfrm>
            <a:prstGeom prst="rect">
              <a:avLst/>
            </a:prstGeom>
          </p:spPr>
        </p:pic>
        <p:sp>
          <p:nvSpPr>
            <p:cNvPr id="150" name="object 150"/>
            <p:cNvSpPr/>
            <p:nvPr/>
          </p:nvSpPr>
          <p:spPr>
            <a:xfrm>
              <a:off x="12535103" y="6063697"/>
              <a:ext cx="1036319" cy="370840"/>
            </a:xfrm>
            <a:custGeom>
              <a:avLst/>
              <a:gdLst/>
              <a:ahLst/>
              <a:cxnLst/>
              <a:rect l="l" t="t" r="r" b="b"/>
              <a:pathLst>
                <a:path w="1036319" h="370839">
                  <a:moveTo>
                    <a:pt x="80594" y="203085"/>
                  </a:moveTo>
                  <a:lnTo>
                    <a:pt x="44653" y="190030"/>
                  </a:lnTo>
                  <a:lnTo>
                    <a:pt x="0" y="315798"/>
                  </a:lnTo>
                  <a:lnTo>
                    <a:pt x="25603" y="326148"/>
                  </a:lnTo>
                  <a:lnTo>
                    <a:pt x="80594" y="203085"/>
                  </a:lnTo>
                  <a:close/>
                </a:path>
                <a:path w="1036319" h="370839">
                  <a:moveTo>
                    <a:pt x="481850" y="17424"/>
                  </a:moveTo>
                  <a:lnTo>
                    <a:pt x="299999" y="17424"/>
                  </a:lnTo>
                  <a:lnTo>
                    <a:pt x="299999" y="52984"/>
                  </a:lnTo>
                  <a:lnTo>
                    <a:pt x="299999" y="243484"/>
                  </a:lnTo>
                  <a:lnTo>
                    <a:pt x="339204" y="243484"/>
                  </a:lnTo>
                  <a:lnTo>
                    <a:pt x="339204" y="52984"/>
                  </a:lnTo>
                  <a:lnTo>
                    <a:pt x="442658" y="52984"/>
                  </a:lnTo>
                  <a:lnTo>
                    <a:pt x="442658" y="243484"/>
                  </a:lnTo>
                  <a:lnTo>
                    <a:pt x="481850" y="243484"/>
                  </a:lnTo>
                  <a:lnTo>
                    <a:pt x="481850" y="52984"/>
                  </a:lnTo>
                  <a:lnTo>
                    <a:pt x="481850" y="17424"/>
                  </a:lnTo>
                  <a:close/>
                </a:path>
                <a:path w="1036319" h="370839">
                  <a:moveTo>
                    <a:pt x="782472" y="131762"/>
                  </a:moveTo>
                  <a:lnTo>
                    <a:pt x="775055" y="86512"/>
                  </a:lnTo>
                  <a:lnTo>
                    <a:pt x="752805" y="47637"/>
                  </a:lnTo>
                  <a:lnTo>
                    <a:pt x="751954" y="46824"/>
                  </a:lnTo>
                  <a:lnTo>
                    <a:pt x="742188" y="37401"/>
                  </a:lnTo>
                  <a:lnTo>
                    <a:pt x="742188" y="131762"/>
                  </a:lnTo>
                  <a:lnTo>
                    <a:pt x="740956" y="148221"/>
                  </a:lnTo>
                  <a:lnTo>
                    <a:pt x="722045" y="190842"/>
                  </a:lnTo>
                  <a:lnTo>
                    <a:pt x="684466" y="213550"/>
                  </a:lnTo>
                  <a:lnTo>
                    <a:pt x="668680" y="215074"/>
                  </a:lnTo>
                  <a:lnTo>
                    <a:pt x="652602" y="213550"/>
                  </a:lnTo>
                  <a:lnTo>
                    <a:pt x="647014" y="211797"/>
                  </a:lnTo>
                  <a:lnTo>
                    <a:pt x="638111" y="209016"/>
                  </a:lnTo>
                  <a:lnTo>
                    <a:pt x="625233" y="201447"/>
                  </a:lnTo>
                  <a:lnTo>
                    <a:pt x="613956" y="190842"/>
                  </a:lnTo>
                  <a:lnTo>
                    <a:pt x="604812" y="178066"/>
                  </a:lnTo>
                  <a:lnTo>
                    <a:pt x="598297" y="163957"/>
                  </a:lnTo>
                  <a:lnTo>
                    <a:pt x="598233" y="163830"/>
                  </a:lnTo>
                  <a:lnTo>
                    <a:pt x="594385" y="148526"/>
                  </a:lnTo>
                  <a:lnTo>
                    <a:pt x="594309" y="148221"/>
                  </a:lnTo>
                  <a:lnTo>
                    <a:pt x="593039" y="131762"/>
                  </a:lnTo>
                  <a:lnTo>
                    <a:pt x="592988" y="131216"/>
                  </a:lnTo>
                  <a:lnTo>
                    <a:pt x="605840" y="82143"/>
                  </a:lnTo>
                  <a:lnTo>
                    <a:pt x="640359" y="52539"/>
                  </a:lnTo>
                  <a:lnTo>
                    <a:pt x="651484" y="48996"/>
                  </a:lnTo>
                  <a:lnTo>
                    <a:pt x="653834" y="48247"/>
                  </a:lnTo>
                  <a:lnTo>
                    <a:pt x="668134" y="46824"/>
                  </a:lnTo>
                  <a:lnTo>
                    <a:pt x="682396" y="48247"/>
                  </a:lnTo>
                  <a:lnTo>
                    <a:pt x="695769" y="52539"/>
                  </a:lnTo>
                  <a:lnTo>
                    <a:pt x="729640" y="82143"/>
                  </a:lnTo>
                  <a:lnTo>
                    <a:pt x="742149" y="131216"/>
                  </a:lnTo>
                  <a:lnTo>
                    <a:pt x="742188" y="131762"/>
                  </a:lnTo>
                  <a:lnTo>
                    <a:pt x="742188" y="37401"/>
                  </a:lnTo>
                  <a:lnTo>
                    <a:pt x="736650" y="32042"/>
                  </a:lnTo>
                  <a:lnTo>
                    <a:pt x="717880" y="20891"/>
                  </a:lnTo>
                  <a:lnTo>
                    <a:pt x="696772" y="14287"/>
                  </a:lnTo>
                  <a:lnTo>
                    <a:pt x="697407" y="14287"/>
                  </a:lnTo>
                  <a:lnTo>
                    <a:pt x="672490" y="11976"/>
                  </a:lnTo>
                  <a:lnTo>
                    <a:pt x="649897" y="14287"/>
                  </a:lnTo>
                  <a:lnTo>
                    <a:pt x="629475" y="21234"/>
                  </a:lnTo>
                  <a:lnTo>
                    <a:pt x="611238" y="32804"/>
                  </a:lnTo>
                  <a:lnTo>
                    <a:pt x="595172" y="48996"/>
                  </a:lnTo>
                  <a:lnTo>
                    <a:pt x="595172" y="17424"/>
                  </a:lnTo>
                  <a:lnTo>
                    <a:pt x="555967" y="17424"/>
                  </a:lnTo>
                  <a:lnTo>
                    <a:pt x="555967" y="370789"/>
                  </a:lnTo>
                  <a:lnTo>
                    <a:pt x="595172" y="370789"/>
                  </a:lnTo>
                  <a:lnTo>
                    <a:pt x="595172" y="211797"/>
                  </a:lnTo>
                  <a:lnTo>
                    <a:pt x="611136" y="228485"/>
                  </a:lnTo>
                  <a:lnTo>
                    <a:pt x="629615" y="240385"/>
                  </a:lnTo>
                  <a:lnTo>
                    <a:pt x="650608" y="247535"/>
                  </a:lnTo>
                  <a:lnTo>
                    <a:pt x="674128" y="249923"/>
                  </a:lnTo>
                  <a:lnTo>
                    <a:pt x="697649" y="247751"/>
                  </a:lnTo>
                  <a:lnTo>
                    <a:pt x="737120" y="230466"/>
                  </a:lnTo>
                  <a:lnTo>
                    <a:pt x="765949" y="197154"/>
                  </a:lnTo>
                  <a:lnTo>
                    <a:pt x="780643" y="155359"/>
                  </a:lnTo>
                  <a:lnTo>
                    <a:pt x="782472" y="131762"/>
                  </a:lnTo>
                  <a:close/>
                </a:path>
                <a:path w="1036319" h="370839">
                  <a:moveTo>
                    <a:pt x="1036116" y="0"/>
                  </a:moveTo>
                  <a:lnTo>
                    <a:pt x="881481" y="166611"/>
                  </a:lnTo>
                  <a:lnTo>
                    <a:pt x="881481" y="17424"/>
                  </a:lnTo>
                  <a:lnTo>
                    <a:pt x="842289" y="17424"/>
                  </a:lnTo>
                  <a:lnTo>
                    <a:pt x="842289" y="259168"/>
                  </a:lnTo>
                  <a:lnTo>
                    <a:pt x="996924" y="92557"/>
                  </a:lnTo>
                  <a:lnTo>
                    <a:pt x="996924" y="243382"/>
                  </a:lnTo>
                  <a:lnTo>
                    <a:pt x="1036116" y="243382"/>
                  </a:lnTo>
                  <a:lnTo>
                    <a:pt x="10361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1" name="object 151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3772145" y="6081113"/>
              <a:ext cx="190570" cy="225961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3987825" y="6075668"/>
              <a:ext cx="239584" cy="237940"/>
            </a:xfrm>
            <a:prstGeom prst="rect">
              <a:avLst/>
            </a:prstGeom>
          </p:spPr>
        </p:pic>
        <p:sp>
          <p:nvSpPr>
            <p:cNvPr id="153" name="object 153"/>
            <p:cNvSpPr/>
            <p:nvPr/>
          </p:nvSpPr>
          <p:spPr>
            <a:xfrm>
              <a:off x="14254595" y="6081490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4" name="object 154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4462574" y="6075668"/>
              <a:ext cx="239584" cy="237940"/>
            </a:xfrm>
            <a:prstGeom prst="rect">
              <a:avLst/>
            </a:prstGeom>
          </p:spPr>
        </p:pic>
        <p:sp>
          <p:nvSpPr>
            <p:cNvPr id="155" name="object 155"/>
            <p:cNvSpPr/>
            <p:nvPr/>
          </p:nvSpPr>
          <p:spPr>
            <a:xfrm>
              <a:off x="14762021" y="6075668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4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40" y="199826"/>
                  </a:lnTo>
                  <a:lnTo>
                    <a:pt x="57987" y="178863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4" h="359410">
                  <a:moveTo>
                    <a:pt x="91040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0"/>
                  </a:lnTo>
                  <a:lnTo>
                    <a:pt x="162669" y="229299"/>
                  </a:lnTo>
                  <a:lnTo>
                    <a:pt x="181148" y="218494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40" y="199826"/>
                  </a:lnTo>
                  <a:close/>
                </a:path>
                <a:path w="226694" h="359410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66" y="70170"/>
                  </a:lnTo>
                  <a:lnTo>
                    <a:pt x="180577" y="84532"/>
                  </a:lnTo>
                  <a:lnTo>
                    <a:pt x="180642" y="84667"/>
                  </a:lnTo>
                  <a:lnTo>
                    <a:pt x="184751" y="100901"/>
                  </a:lnTo>
                  <a:lnTo>
                    <a:pt x="184828" y="101206"/>
                  </a:lnTo>
                  <a:lnTo>
                    <a:pt x="186183" y="119242"/>
                  </a:lnTo>
                  <a:lnTo>
                    <a:pt x="186224" y="119786"/>
                  </a:lnTo>
                  <a:lnTo>
                    <a:pt x="184986" y="136244"/>
                  </a:lnTo>
                  <a:lnTo>
                    <a:pt x="184963" y="136549"/>
                  </a:lnTo>
                  <a:lnTo>
                    <a:pt x="166078" y="178863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6" y="185177"/>
                  </a:lnTo>
                  <a:lnTo>
                    <a:pt x="219160" y="165184"/>
                  </a:lnTo>
                  <a:lnTo>
                    <a:pt x="224670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4" h="359410">
                  <a:moveTo>
                    <a:pt x="116520" y="0"/>
                  </a:moveTo>
                  <a:lnTo>
                    <a:pt x="93928" y="2314"/>
                  </a:lnTo>
                  <a:lnTo>
                    <a:pt x="73510" y="9257"/>
                  </a:lnTo>
                  <a:lnTo>
                    <a:pt x="55268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6" name="object 156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5034285" y="6075668"/>
              <a:ext cx="239584" cy="237940"/>
            </a:xfrm>
            <a:prstGeom prst="rect">
              <a:avLst/>
            </a:prstGeom>
          </p:spPr>
        </p:pic>
        <p:sp>
          <p:nvSpPr>
            <p:cNvPr id="157" name="object 157"/>
            <p:cNvSpPr/>
            <p:nvPr/>
          </p:nvSpPr>
          <p:spPr>
            <a:xfrm>
              <a:off x="15333752" y="5971127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09" h="351789">
                  <a:moveTo>
                    <a:pt x="52270" y="0"/>
                  </a:moveTo>
                  <a:lnTo>
                    <a:pt x="19601" y="12523"/>
                  </a:lnTo>
                  <a:lnTo>
                    <a:pt x="24719" y="24128"/>
                  </a:lnTo>
                  <a:lnTo>
                    <a:pt x="31372" y="34440"/>
                  </a:lnTo>
                  <a:lnTo>
                    <a:pt x="72072" y="61801"/>
                  </a:lnTo>
                  <a:lnTo>
                    <a:pt x="98551" y="65338"/>
                  </a:lnTo>
                  <a:lnTo>
                    <a:pt x="112245" y="64454"/>
                  </a:lnTo>
                  <a:lnTo>
                    <a:pt x="157538" y="43458"/>
                  </a:lnTo>
                  <a:lnTo>
                    <a:pt x="166862" y="32669"/>
                  </a:lnTo>
                  <a:lnTo>
                    <a:pt x="98551" y="32669"/>
                  </a:lnTo>
                  <a:lnTo>
                    <a:pt x="81977" y="30627"/>
                  </a:lnTo>
                  <a:lnTo>
                    <a:pt x="68740" y="24501"/>
                  </a:lnTo>
                  <a:lnTo>
                    <a:pt x="58838" y="14292"/>
                  </a:lnTo>
                  <a:lnTo>
                    <a:pt x="52270" y="0"/>
                  </a:lnTo>
                  <a:close/>
                </a:path>
                <a:path w="194309" h="351789">
                  <a:moveTo>
                    <a:pt x="144833" y="0"/>
                  </a:moveTo>
                  <a:lnTo>
                    <a:pt x="138264" y="14292"/>
                  </a:lnTo>
                  <a:lnTo>
                    <a:pt x="128359" y="24501"/>
                  </a:lnTo>
                  <a:lnTo>
                    <a:pt x="115121" y="30627"/>
                  </a:lnTo>
                  <a:lnTo>
                    <a:pt x="98551" y="32669"/>
                  </a:lnTo>
                  <a:lnTo>
                    <a:pt x="166862" y="32669"/>
                  </a:lnTo>
                  <a:lnTo>
                    <a:pt x="172374" y="24128"/>
                  </a:lnTo>
                  <a:lnTo>
                    <a:pt x="177502" y="12523"/>
                  </a:lnTo>
                  <a:lnTo>
                    <a:pt x="144833" y="0"/>
                  </a:lnTo>
                  <a:close/>
                </a:path>
                <a:path w="194309" h="351789">
                  <a:moveTo>
                    <a:pt x="39202" y="109986"/>
                  </a:moveTo>
                  <a:lnTo>
                    <a:pt x="0" y="109986"/>
                  </a:lnTo>
                  <a:lnTo>
                    <a:pt x="0" y="351737"/>
                  </a:lnTo>
                  <a:lnTo>
                    <a:pt x="85907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09" h="351789">
                  <a:moveTo>
                    <a:pt x="193837" y="185125"/>
                  </a:moveTo>
                  <a:lnTo>
                    <a:pt x="154634" y="185125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25"/>
                  </a:lnTo>
                  <a:close/>
                </a:path>
                <a:path w="194309" h="351789">
                  <a:moveTo>
                    <a:pt x="193837" y="92562"/>
                  </a:moveTo>
                  <a:lnTo>
                    <a:pt x="39202" y="259175"/>
                  </a:lnTo>
                  <a:lnTo>
                    <a:pt x="85907" y="259175"/>
                  </a:lnTo>
                  <a:lnTo>
                    <a:pt x="154634" y="185125"/>
                  </a:lnTo>
                  <a:lnTo>
                    <a:pt x="193837" y="185125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8" name="object 158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921324" y="6734496"/>
              <a:ext cx="190570" cy="225961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3136930" y="6729062"/>
              <a:ext cx="239584" cy="237940"/>
            </a:xfrm>
            <a:prstGeom prst="rect">
              <a:avLst/>
            </a:prstGeom>
          </p:spPr>
        </p:pic>
        <p:sp>
          <p:nvSpPr>
            <p:cNvPr id="160" name="object 160"/>
            <p:cNvSpPr/>
            <p:nvPr/>
          </p:nvSpPr>
          <p:spPr>
            <a:xfrm>
              <a:off x="3410242" y="6717074"/>
              <a:ext cx="523875" cy="259715"/>
            </a:xfrm>
            <a:custGeom>
              <a:avLst/>
              <a:gdLst/>
              <a:ahLst/>
              <a:cxnLst/>
              <a:rect l="l" t="t" r="r" b="b"/>
              <a:pathLst>
                <a:path w="523875" h="259715">
                  <a:moveTo>
                    <a:pt x="294030" y="243395"/>
                  </a:moveTo>
                  <a:lnTo>
                    <a:pt x="239572" y="0"/>
                  </a:lnTo>
                  <a:lnTo>
                    <a:pt x="148107" y="184035"/>
                  </a:lnTo>
                  <a:lnTo>
                    <a:pt x="54457" y="0"/>
                  </a:lnTo>
                  <a:lnTo>
                    <a:pt x="0" y="243395"/>
                  </a:lnTo>
                  <a:lnTo>
                    <a:pt x="40297" y="243395"/>
                  </a:lnTo>
                  <a:lnTo>
                    <a:pt x="69151" y="103454"/>
                  </a:lnTo>
                  <a:lnTo>
                    <a:pt x="147015" y="259181"/>
                  </a:lnTo>
                  <a:lnTo>
                    <a:pt x="223786" y="103454"/>
                  </a:lnTo>
                  <a:lnTo>
                    <a:pt x="253733" y="243395"/>
                  </a:lnTo>
                  <a:lnTo>
                    <a:pt x="294030" y="243395"/>
                  </a:lnTo>
                  <a:close/>
                </a:path>
                <a:path w="523875" h="259715">
                  <a:moveTo>
                    <a:pt x="523798" y="17424"/>
                  </a:moveTo>
                  <a:lnTo>
                    <a:pt x="341934" y="17424"/>
                  </a:lnTo>
                  <a:lnTo>
                    <a:pt x="341934" y="52984"/>
                  </a:lnTo>
                  <a:lnTo>
                    <a:pt x="341934" y="243484"/>
                  </a:lnTo>
                  <a:lnTo>
                    <a:pt x="381139" y="243484"/>
                  </a:lnTo>
                  <a:lnTo>
                    <a:pt x="381139" y="52984"/>
                  </a:lnTo>
                  <a:lnTo>
                    <a:pt x="484593" y="52984"/>
                  </a:lnTo>
                  <a:lnTo>
                    <a:pt x="484593" y="243484"/>
                  </a:lnTo>
                  <a:lnTo>
                    <a:pt x="523798" y="243484"/>
                  </a:lnTo>
                  <a:lnTo>
                    <a:pt x="523798" y="52984"/>
                  </a:lnTo>
                  <a:lnTo>
                    <a:pt x="523798" y="174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1" name="object 16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3993930" y="6729062"/>
              <a:ext cx="226516" cy="237929"/>
            </a:xfrm>
            <a:prstGeom prst="rect">
              <a:avLst/>
            </a:prstGeom>
          </p:spPr>
        </p:pic>
        <p:sp>
          <p:nvSpPr>
            <p:cNvPr id="162" name="object 162"/>
            <p:cNvSpPr/>
            <p:nvPr/>
          </p:nvSpPr>
          <p:spPr>
            <a:xfrm>
              <a:off x="4294479" y="6717074"/>
              <a:ext cx="721360" cy="259715"/>
            </a:xfrm>
            <a:custGeom>
              <a:avLst/>
              <a:gdLst/>
              <a:ahLst/>
              <a:cxnLst/>
              <a:rect l="l" t="t" r="r" b="b"/>
              <a:pathLst>
                <a:path w="721360" h="259715">
                  <a:moveTo>
                    <a:pt x="185127" y="17335"/>
                  </a:moveTo>
                  <a:lnTo>
                    <a:pt x="145923" y="17335"/>
                  </a:lnTo>
                  <a:lnTo>
                    <a:pt x="145923" y="110045"/>
                  </a:lnTo>
                  <a:lnTo>
                    <a:pt x="39204" y="110045"/>
                  </a:lnTo>
                  <a:lnTo>
                    <a:pt x="39204" y="17335"/>
                  </a:lnTo>
                  <a:lnTo>
                    <a:pt x="0" y="17335"/>
                  </a:lnTo>
                  <a:lnTo>
                    <a:pt x="0" y="110045"/>
                  </a:lnTo>
                  <a:lnTo>
                    <a:pt x="0" y="145605"/>
                  </a:lnTo>
                  <a:lnTo>
                    <a:pt x="0" y="243395"/>
                  </a:lnTo>
                  <a:lnTo>
                    <a:pt x="39204" y="243395"/>
                  </a:lnTo>
                  <a:lnTo>
                    <a:pt x="39204" y="145605"/>
                  </a:lnTo>
                  <a:lnTo>
                    <a:pt x="145923" y="145605"/>
                  </a:lnTo>
                  <a:lnTo>
                    <a:pt x="145923" y="243395"/>
                  </a:lnTo>
                  <a:lnTo>
                    <a:pt x="185127" y="243395"/>
                  </a:lnTo>
                  <a:lnTo>
                    <a:pt x="185127" y="145605"/>
                  </a:lnTo>
                  <a:lnTo>
                    <a:pt x="185127" y="110045"/>
                  </a:lnTo>
                  <a:lnTo>
                    <a:pt x="185127" y="17335"/>
                  </a:lnTo>
                  <a:close/>
                </a:path>
                <a:path w="721360" h="259715">
                  <a:moveTo>
                    <a:pt x="453009" y="0"/>
                  </a:moveTo>
                  <a:lnTo>
                    <a:pt x="298373" y="166611"/>
                  </a:lnTo>
                  <a:lnTo>
                    <a:pt x="298373" y="17424"/>
                  </a:lnTo>
                  <a:lnTo>
                    <a:pt x="259181" y="17424"/>
                  </a:lnTo>
                  <a:lnTo>
                    <a:pt x="259181" y="259181"/>
                  </a:lnTo>
                  <a:lnTo>
                    <a:pt x="413816" y="92570"/>
                  </a:lnTo>
                  <a:lnTo>
                    <a:pt x="413816" y="243395"/>
                  </a:lnTo>
                  <a:lnTo>
                    <a:pt x="453009" y="243395"/>
                  </a:lnTo>
                  <a:lnTo>
                    <a:pt x="453009" y="0"/>
                  </a:lnTo>
                  <a:close/>
                </a:path>
                <a:path w="721360" h="259715">
                  <a:moveTo>
                    <a:pt x="720890" y="0"/>
                  </a:moveTo>
                  <a:lnTo>
                    <a:pt x="566254" y="166611"/>
                  </a:lnTo>
                  <a:lnTo>
                    <a:pt x="566254" y="17424"/>
                  </a:lnTo>
                  <a:lnTo>
                    <a:pt x="527050" y="17424"/>
                  </a:lnTo>
                  <a:lnTo>
                    <a:pt x="527050" y="259181"/>
                  </a:lnTo>
                  <a:lnTo>
                    <a:pt x="681685" y="92570"/>
                  </a:lnTo>
                  <a:lnTo>
                    <a:pt x="681685" y="243395"/>
                  </a:lnTo>
                  <a:lnTo>
                    <a:pt x="720890" y="243395"/>
                  </a:lnTo>
                  <a:lnTo>
                    <a:pt x="7208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3" name="object 163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202103" y="6729062"/>
              <a:ext cx="192748" cy="237940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5440588" y="6729062"/>
              <a:ext cx="239584" cy="237940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5725888" y="6729062"/>
              <a:ext cx="184036" cy="237929"/>
            </a:xfrm>
            <a:prstGeom prst="rect">
              <a:avLst/>
            </a:prstGeom>
          </p:spPr>
        </p:pic>
        <p:sp>
          <p:nvSpPr>
            <p:cNvPr id="166" name="object 166"/>
            <p:cNvSpPr/>
            <p:nvPr/>
          </p:nvSpPr>
          <p:spPr>
            <a:xfrm>
              <a:off x="5934981" y="6734506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4">
                  <a:moveTo>
                    <a:pt x="210171" y="0"/>
                  </a:moveTo>
                  <a:lnTo>
                    <a:pt x="51181" y="0"/>
                  </a:lnTo>
                  <a:lnTo>
                    <a:pt x="51181" y="100729"/>
                  </a:lnTo>
                  <a:lnTo>
                    <a:pt x="50602" y="119782"/>
                  </a:lnTo>
                  <a:lnTo>
                    <a:pt x="41925" y="160612"/>
                  </a:lnTo>
                  <a:lnTo>
                    <a:pt x="13234" y="187986"/>
                  </a:lnTo>
                  <a:lnTo>
                    <a:pt x="0" y="190025"/>
                  </a:lnTo>
                  <a:lnTo>
                    <a:pt x="0" y="285844"/>
                  </a:lnTo>
                  <a:lnTo>
                    <a:pt x="35936" y="285844"/>
                  </a:lnTo>
                  <a:lnTo>
                    <a:pt x="35936" y="225961"/>
                  </a:lnTo>
                  <a:lnTo>
                    <a:pt x="243929" y="225961"/>
                  </a:lnTo>
                  <a:lnTo>
                    <a:pt x="243929" y="190025"/>
                  </a:lnTo>
                  <a:lnTo>
                    <a:pt x="63160" y="190025"/>
                  </a:lnTo>
                  <a:lnTo>
                    <a:pt x="75069" y="176720"/>
                  </a:lnTo>
                  <a:lnTo>
                    <a:pt x="83577" y="160759"/>
                  </a:lnTo>
                  <a:lnTo>
                    <a:pt x="88682" y="142143"/>
                  </a:lnTo>
                  <a:lnTo>
                    <a:pt x="90384" y="120875"/>
                  </a:lnTo>
                  <a:lnTo>
                    <a:pt x="90384" y="35925"/>
                  </a:lnTo>
                  <a:lnTo>
                    <a:pt x="210171" y="35925"/>
                  </a:lnTo>
                  <a:lnTo>
                    <a:pt x="210171" y="0"/>
                  </a:lnTo>
                  <a:close/>
                </a:path>
                <a:path w="244475" h="286384">
                  <a:moveTo>
                    <a:pt x="243929" y="225961"/>
                  </a:moveTo>
                  <a:lnTo>
                    <a:pt x="207993" y="225961"/>
                  </a:lnTo>
                  <a:lnTo>
                    <a:pt x="207993" y="285844"/>
                  </a:lnTo>
                  <a:lnTo>
                    <a:pt x="243929" y="285844"/>
                  </a:lnTo>
                  <a:lnTo>
                    <a:pt x="243929" y="225961"/>
                  </a:lnTo>
                  <a:close/>
                </a:path>
                <a:path w="244475" h="286384">
                  <a:moveTo>
                    <a:pt x="21017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71" y="190025"/>
                  </a:lnTo>
                  <a:lnTo>
                    <a:pt x="210171" y="35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206125" y="6729062"/>
              <a:ext cx="226516" cy="237929"/>
            </a:xfrm>
            <a:prstGeom prst="rect">
              <a:avLst/>
            </a:prstGeom>
          </p:spPr>
        </p:pic>
        <p:sp>
          <p:nvSpPr>
            <p:cNvPr id="168" name="object 168"/>
            <p:cNvSpPr/>
            <p:nvPr/>
          </p:nvSpPr>
          <p:spPr>
            <a:xfrm>
              <a:off x="6506680" y="6729062"/>
              <a:ext cx="523875" cy="238125"/>
            </a:xfrm>
            <a:custGeom>
              <a:avLst/>
              <a:gdLst/>
              <a:ahLst/>
              <a:cxnLst/>
              <a:rect l="l" t="t" r="r" b="b"/>
              <a:pathLst>
                <a:path w="523875" h="238125">
                  <a:moveTo>
                    <a:pt x="315798" y="119253"/>
                  </a:moveTo>
                  <a:lnTo>
                    <a:pt x="307352" y="72009"/>
                  </a:lnTo>
                  <a:lnTo>
                    <a:pt x="282930" y="34836"/>
                  </a:lnTo>
                  <a:lnTo>
                    <a:pt x="275501" y="28409"/>
                  </a:lnTo>
                  <a:lnTo>
                    <a:pt x="275501" y="119253"/>
                  </a:lnTo>
                  <a:lnTo>
                    <a:pt x="274040" y="137795"/>
                  </a:lnTo>
                  <a:lnTo>
                    <a:pt x="252095" y="180771"/>
                  </a:lnTo>
                  <a:lnTo>
                    <a:pt x="211582" y="201714"/>
                  </a:lnTo>
                  <a:lnTo>
                    <a:pt x="196011" y="203085"/>
                  </a:lnTo>
                  <a:lnTo>
                    <a:pt x="180517" y="201714"/>
                  </a:lnTo>
                  <a:lnTo>
                    <a:pt x="141020" y="181051"/>
                  </a:lnTo>
                  <a:lnTo>
                    <a:pt x="119583" y="138010"/>
                  </a:lnTo>
                  <a:lnTo>
                    <a:pt x="118148" y="119253"/>
                  </a:lnTo>
                  <a:lnTo>
                    <a:pt x="119557" y="100685"/>
                  </a:lnTo>
                  <a:lnTo>
                    <a:pt x="140741" y="57442"/>
                  </a:lnTo>
                  <a:lnTo>
                    <a:pt x="180301" y="36258"/>
                  </a:lnTo>
                  <a:lnTo>
                    <a:pt x="196011" y="34836"/>
                  </a:lnTo>
                  <a:lnTo>
                    <a:pt x="211988" y="36258"/>
                  </a:lnTo>
                  <a:lnTo>
                    <a:pt x="252361" y="57442"/>
                  </a:lnTo>
                  <a:lnTo>
                    <a:pt x="274053" y="100685"/>
                  </a:lnTo>
                  <a:lnTo>
                    <a:pt x="275501" y="119253"/>
                  </a:lnTo>
                  <a:lnTo>
                    <a:pt x="275501" y="28409"/>
                  </a:lnTo>
                  <a:lnTo>
                    <a:pt x="263994" y="18986"/>
                  </a:lnTo>
                  <a:lnTo>
                    <a:pt x="243649" y="8445"/>
                  </a:lnTo>
                  <a:lnTo>
                    <a:pt x="220992" y="2108"/>
                  </a:lnTo>
                  <a:lnTo>
                    <a:pt x="196011" y="0"/>
                  </a:lnTo>
                  <a:lnTo>
                    <a:pt x="170662" y="2108"/>
                  </a:lnTo>
                  <a:lnTo>
                    <a:pt x="127914" y="18986"/>
                  </a:lnTo>
                  <a:lnTo>
                    <a:pt x="99225" y="47574"/>
                  </a:lnTo>
                  <a:lnTo>
                    <a:pt x="80035" y="98005"/>
                  </a:lnTo>
                  <a:lnTo>
                    <a:pt x="39192" y="98005"/>
                  </a:lnTo>
                  <a:lnTo>
                    <a:pt x="39192" y="5435"/>
                  </a:lnTo>
                  <a:lnTo>
                    <a:pt x="0" y="5435"/>
                  </a:lnTo>
                  <a:lnTo>
                    <a:pt x="0" y="231406"/>
                  </a:lnTo>
                  <a:lnTo>
                    <a:pt x="39192" y="231406"/>
                  </a:lnTo>
                  <a:lnTo>
                    <a:pt x="39192" y="133946"/>
                  </a:lnTo>
                  <a:lnTo>
                    <a:pt x="77851" y="133946"/>
                  </a:lnTo>
                  <a:lnTo>
                    <a:pt x="93167" y="181419"/>
                  </a:lnTo>
                  <a:lnTo>
                    <a:pt x="121386" y="214058"/>
                  </a:lnTo>
                  <a:lnTo>
                    <a:pt x="167932" y="235280"/>
                  </a:lnTo>
                  <a:lnTo>
                    <a:pt x="196011" y="237934"/>
                  </a:lnTo>
                  <a:lnTo>
                    <a:pt x="220764" y="235826"/>
                  </a:lnTo>
                  <a:lnTo>
                    <a:pt x="243306" y="229501"/>
                  </a:lnTo>
                  <a:lnTo>
                    <a:pt x="263639" y="218948"/>
                  </a:lnTo>
                  <a:lnTo>
                    <a:pt x="281762" y="204190"/>
                  </a:lnTo>
                  <a:lnTo>
                    <a:pt x="282676" y="203085"/>
                  </a:lnTo>
                  <a:lnTo>
                    <a:pt x="296646" y="186220"/>
                  </a:lnTo>
                  <a:lnTo>
                    <a:pt x="307289" y="166065"/>
                  </a:lnTo>
                  <a:lnTo>
                    <a:pt x="313664" y="143751"/>
                  </a:lnTo>
                  <a:lnTo>
                    <a:pt x="315798" y="119253"/>
                  </a:lnTo>
                  <a:close/>
                </a:path>
                <a:path w="523875" h="238125">
                  <a:moveTo>
                    <a:pt x="523786" y="5816"/>
                  </a:moveTo>
                  <a:lnTo>
                    <a:pt x="343014" y="5816"/>
                  </a:lnTo>
                  <a:lnTo>
                    <a:pt x="343014" y="41376"/>
                  </a:lnTo>
                  <a:lnTo>
                    <a:pt x="413791" y="41376"/>
                  </a:lnTo>
                  <a:lnTo>
                    <a:pt x="413791" y="231876"/>
                  </a:lnTo>
                  <a:lnTo>
                    <a:pt x="452996" y="231876"/>
                  </a:lnTo>
                  <a:lnTo>
                    <a:pt x="452996" y="41376"/>
                  </a:lnTo>
                  <a:lnTo>
                    <a:pt x="523786" y="41376"/>
                  </a:lnTo>
                  <a:lnTo>
                    <a:pt x="523786" y="58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7184546" y="6729062"/>
              <a:ext cx="239584" cy="237940"/>
            </a:xfrm>
            <a:prstGeom prst="rect">
              <a:avLst/>
            </a:prstGeom>
          </p:spPr>
        </p:pic>
        <p:sp>
          <p:nvSpPr>
            <p:cNvPr id="170" name="object 170"/>
            <p:cNvSpPr/>
            <p:nvPr/>
          </p:nvSpPr>
          <p:spPr>
            <a:xfrm>
              <a:off x="7469835" y="6579330"/>
              <a:ext cx="526415" cy="508634"/>
            </a:xfrm>
            <a:custGeom>
              <a:avLst/>
              <a:gdLst/>
              <a:ahLst/>
              <a:cxnLst/>
              <a:rect l="l" t="t" r="r" b="b"/>
              <a:pathLst>
                <a:path w="526415" h="508634">
                  <a:moveTo>
                    <a:pt x="239585" y="268986"/>
                  </a:moveTo>
                  <a:lnTo>
                    <a:pt x="231216" y="222427"/>
                  </a:lnTo>
                  <a:lnTo>
                    <a:pt x="206527" y="184569"/>
                  </a:lnTo>
                  <a:lnTo>
                    <a:pt x="199288" y="178308"/>
                  </a:lnTo>
                  <a:lnTo>
                    <a:pt x="199288" y="268986"/>
                  </a:lnTo>
                  <a:lnTo>
                    <a:pt x="197827" y="287528"/>
                  </a:lnTo>
                  <a:lnTo>
                    <a:pt x="175882" y="330504"/>
                  </a:lnTo>
                  <a:lnTo>
                    <a:pt x="135547" y="351434"/>
                  </a:lnTo>
                  <a:lnTo>
                    <a:pt x="119786" y="352831"/>
                  </a:lnTo>
                  <a:lnTo>
                    <a:pt x="104038" y="351434"/>
                  </a:lnTo>
                  <a:lnTo>
                    <a:pt x="63703" y="330504"/>
                  </a:lnTo>
                  <a:lnTo>
                    <a:pt x="41757" y="287528"/>
                  </a:lnTo>
                  <a:lnTo>
                    <a:pt x="40297" y="268986"/>
                  </a:lnTo>
                  <a:lnTo>
                    <a:pt x="41744" y="250418"/>
                  </a:lnTo>
                  <a:lnTo>
                    <a:pt x="63436" y="207175"/>
                  </a:lnTo>
                  <a:lnTo>
                    <a:pt x="103809" y="185991"/>
                  </a:lnTo>
                  <a:lnTo>
                    <a:pt x="119786" y="184569"/>
                  </a:lnTo>
                  <a:lnTo>
                    <a:pt x="135826" y="185991"/>
                  </a:lnTo>
                  <a:lnTo>
                    <a:pt x="176149" y="206908"/>
                  </a:lnTo>
                  <a:lnTo>
                    <a:pt x="197840" y="250190"/>
                  </a:lnTo>
                  <a:lnTo>
                    <a:pt x="199288" y="268986"/>
                  </a:lnTo>
                  <a:lnTo>
                    <a:pt x="199288" y="178308"/>
                  </a:lnTo>
                  <a:lnTo>
                    <a:pt x="188277" y="169024"/>
                  </a:lnTo>
                  <a:lnTo>
                    <a:pt x="168325" y="158318"/>
                  </a:lnTo>
                  <a:lnTo>
                    <a:pt x="146215" y="151879"/>
                  </a:lnTo>
                  <a:lnTo>
                    <a:pt x="121970" y="149733"/>
                  </a:lnTo>
                  <a:lnTo>
                    <a:pt x="95186" y="152323"/>
                  </a:lnTo>
                  <a:lnTo>
                    <a:pt x="72555" y="160083"/>
                  </a:lnTo>
                  <a:lnTo>
                    <a:pt x="54076" y="173012"/>
                  </a:lnTo>
                  <a:lnTo>
                    <a:pt x="39763" y="191109"/>
                  </a:lnTo>
                  <a:lnTo>
                    <a:pt x="38658" y="191109"/>
                  </a:lnTo>
                  <a:lnTo>
                    <a:pt x="46875" y="145745"/>
                  </a:lnTo>
                  <a:lnTo>
                    <a:pt x="67322" y="106514"/>
                  </a:lnTo>
                  <a:lnTo>
                    <a:pt x="103809" y="76962"/>
                  </a:lnTo>
                  <a:lnTo>
                    <a:pt x="156083" y="61887"/>
                  </a:lnTo>
                  <a:lnTo>
                    <a:pt x="157899" y="61518"/>
                  </a:lnTo>
                  <a:lnTo>
                    <a:pt x="165544" y="59550"/>
                  </a:lnTo>
                  <a:lnTo>
                    <a:pt x="204495" y="40411"/>
                  </a:lnTo>
                  <a:lnTo>
                    <a:pt x="228434" y="9677"/>
                  </a:lnTo>
                  <a:lnTo>
                    <a:pt x="231952" y="0"/>
                  </a:lnTo>
                  <a:lnTo>
                    <a:pt x="188391" y="0"/>
                  </a:lnTo>
                  <a:lnTo>
                    <a:pt x="185851" y="6896"/>
                  </a:lnTo>
                  <a:lnTo>
                    <a:pt x="181317" y="12611"/>
                  </a:lnTo>
                  <a:lnTo>
                    <a:pt x="141744" y="29222"/>
                  </a:lnTo>
                  <a:lnTo>
                    <a:pt x="126047" y="32588"/>
                  </a:lnTo>
                  <a:lnTo>
                    <a:pt x="122047" y="33489"/>
                  </a:lnTo>
                  <a:lnTo>
                    <a:pt x="118059" y="34582"/>
                  </a:lnTo>
                  <a:lnTo>
                    <a:pt x="103911" y="38023"/>
                  </a:lnTo>
                  <a:lnTo>
                    <a:pt x="99822" y="39293"/>
                  </a:lnTo>
                  <a:lnTo>
                    <a:pt x="94018" y="41833"/>
                  </a:lnTo>
                  <a:lnTo>
                    <a:pt x="90474" y="43294"/>
                  </a:lnTo>
                  <a:lnTo>
                    <a:pt x="82130" y="46558"/>
                  </a:lnTo>
                  <a:lnTo>
                    <a:pt x="78219" y="48374"/>
                  </a:lnTo>
                  <a:lnTo>
                    <a:pt x="36144" y="84797"/>
                  </a:lnTo>
                  <a:lnTo>
                    <a:pt x="16065" y="125234"/>
                  </a:lnTo>
                  <a:lnTo>
                    <a:pt x="4025" y="177914"/>
                  </a:lnTo>
                  <a:lnTo>
                    <a:pt x="0" y="242849"/>
                  </a:lnTo>
                  <a:lnTo>
                    <a:pt x="2387" y="280758"/>
                  </a:lnTo>
                  <a:lnTo>
                    <a:pt x="21450" y="339013"/>
                  </a:lnTo>
                  <a:lnTo>
                    <a:pt x="54419" y="371754"/>
                  </a:lnTo>
                  <a:lnTo>
                    <a:pt x="93345" y="385902"/>
                  </a:lnTo>
                  <a:lnTo>
                    <a:pt x="115976" y="387680"/>
                  </a:lnTo>
                  <a:lnTo>
                    <a:pt x="142176" y="385572"/>
                  </a:lnTo>
                  <a:lnTo>
                    <a:pt x="186829" y="368693"/>
                  </a:lnTo>
                  <a:lnTo>
                    <a:pt x="220281" y="335953"/>
                  </a:lnTo>
                  <a:lnTo>
                    <a:pt x="237439" y="293484"/>
                  </a:lnTo>
                  <a:lnTo>
                    <a:pt x="239585" y="268986"/>
                  </a:lnTo>
                  <a:close/>
                </a:path>
                <a:path w="526415" h="508634">
                  <a:moveTo>
                    <a:pt x="525970" y="269519"/>
                  </a:moveTo>
                  <a:lnTo>
                    <a:pt x="518553" y="224256"/>
                  </a:lnTo>
                  <a:lnTo>
                    <a:pt x="496290" y="185394"/>
                  </a:lnTo>
                  <a:lnTo>
                    <a:pt x="485686" y="175145"/>
                  </a:lnTo>
                  <a:lnTo>
                    <a:pt x="485686" y="269519"/>
                  </a:lnTo>
                  <a:lnTo>
                    <a:pt x="484441" y="285978"/>
                  </a:lnTo>
                  <a:lnTo>
                    <a:pt x="484428" y="286283"/>
                  </a:lnTo>
                  <a:lnTo>
                    <a:pt x="480669" y="301574"/>
                  </a:lnTo>
                  <a:lnTo>
                    <a:pt x="480644" y="301713"/>
                  </a:lnTo>
                  <a:lnTo>
                    <a:pt x="454647" y="339191"/>
                  </a:lnTo>
                  <a:lnTo>
                    <a:pt x="412165" y="352818"/>
                  </a:lnTo>
                  <a:lnTo>
                    <a:pt x="396087" y="351307"/>
                  </a:lnTo>
                  <a:lnTo>
                    <a:pt x="357454" y="328599"/>
                  </a:lnTo>
                  <a:lnTo>
                    <a:pt x="337870" y="286283"/>
                  </a:lnTo>
                  <a:lnTo>
                    <a:pt x="336486" y="268973"/>
                  </a:lnTo>
                  <a:lnTo>
                    <a:pt x="337896" y="250939"/>
                  </a:lnTo>
                  <a:lnTo>
                    <a:pt x="359359" y="207441"/>
                  </a:lnTo>
                  <a:lnTo>
                    <a:pt x="394982" y="186753"/>
                  </a:lnTo>
                  <a:lnTo>
                    <a:pt x="397332" y="186004"/>
                  </a:lnTo>
                  <a:lnTo>
                    <a:pt x="411619" y="184569"/>
                  </a:lnTo>
                  <a:lnTo>
                    <a:pt x="425881" y="186004"/>
                  </a:lnTo>
                  <a:lnTo>
                    <a:pt x="439254" y="190296"/>
                  </a:lnTo>
                  <a:lnTo>
                    <a:pt x="451751" y="197434"/>
                  </a:lnTo>
                  <a:lnTo>
                    <a:pt x="463359" y="207441"/>
                  </a:lnTo>
                  <a:lnTo>
                    <a:pt x="473125" y="219900"/>
                  </a:lnTo>
                  <a:lnTo>
                    <a:pt x="480034" y="234264"/>
                  </a:lnTo>
                  <a:lnTo>
                    <a:pt x="480098" y="234391"/>
                  </a:lnTo>
                  <a:lnTo>
                    <a:pt x="484212" y="250634"/>
                  </a:lnTo>
                  <a:lnTo>
                    <a:pt x="484289" y="250939"/>
                  </a:lnTo>
                  <a:lnTo>
                    <a:pt x="485648" y="268973"/>
                  </a:lnTo>
                  <a:lnTo>
                    <a:pt x="485686" y="269519"/>
                  </a:lnTo>
                  <a:lnTo>
                    <a:pt x="485686" y="175145"/>
                  </a:lnTo>
                  <a:lnTo>
                    <a:pt x="480148" y="169786"/>
                  </a:lnTo>
                  <a:lnTo>
                    <a:pt x="461378" y="158648"/>
                  </a:lnTo>
                  <a:lnTo>
                    <a:pt x="440258" y="152044"/>
                  </a:lnTo>
                  <a:lnTo>
                    <a:pt x="440905" y="152044"/>
                  </a:lnTo>
                  <a:lnTo>
                    <a:pt x="415975" y="149733"/>
                  </a:lnTo>
                  <a:lnTo>
                    <a:pt x="393395" y="152044"/>
                  </a:lnTo>
                  <a:lnTo>
                    <a:pt x="372973" y="158991"/>
                  </a:lnTo>
                  <a:lnTo>
                    <a:pt x="354723" y="170561"/>
                  </a:lnTo>
                  <a:lnTo>
                    <a:pt x="338658" y="186753"/>
                  </a:lnTo>
                  <a:lnTo>
                    <a:pt x="338658" y="155168"/>
                  </a:lnTo>
                  <a:lnTo>
                    <a:pt x="299466" y="155168"/>
                  </a:lnTo>
                  <a:lnTo>
                    <a:pt x="299466" y="508546"/>
                  </a:lnTo>
                  <a:lnTo>
                    <a:pt x="338658" y="508546"/>
                  </a:lnTo>
                  <a:lnTo>
                    <a:pt x="338658" y="349554"/>
                  </a:lnTo>
                  <a:lnTo>
                    <a:pt x="354634" y="366229"/>
                  </a:lnTo>
                  <a:lnTo>
                    <a:pt x="373100" y="378142"/>
                  </a:lnTo>
                  <a:lnTo>
                    <a:pt x="394106" y="385292"/>
                  </a:lnTo>
                  <a:lnTo>
                    <a:pt x="417626" y="387667"/>
                  </a:lnTo>
                  <a:lnTo>
                    <a:pt x="441134" y="385508"/>
                  </a:lnTo>
                  <a:lnTo>
                    <a:pt x="480606" y="368223"/>
                  </a:lnTo>
                  <a:lnTo>
                    <a:pt x="509435" y="334911"/>
                  </a:lnTo>
                  <a:lnTo>
                    <a:pt x="524129" y="293116"/>
                  </a:lnTo>
                  <a:lnTo>
                    <a:pt x="525970" y="2695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1" name="object 17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8041535" y="6729062"/>
              <a:ext cx="226516" cy="237929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8327935" y="6729062"/>
              <a:ext cx="184036" cy="237929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8684552" y="6729062"/>
              <a:ext cx="184580" cy="237929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8929026" y="6734496"/>
              <a:ext cx="190570" cy="225961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9144643" y="6729062"/>
              <a:ext cx="239584" cy="237940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9411441" y="6734496"/>
              <a:ext cx="203637" cy="227050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674962" y="6729062"/>
              <a:ext cx="239584" cy="237940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9974415" y="6717074"/>
              <a:ext cx="367030" cy="259715"/>
            </a:xfrm>
            <a:custGeom>
              <a:avLst/>
              <a:gdLst/>
              <a:ahLst/>
              <a:cxnLst/>
              <a:rect l="l" t="t" r="r" b="b"/>
              <a:pathLst>
                <a:path w="367029" h="259715">
                  <a:moveTo>
                    <a:pt x="133946" y="17335"/>
                  </a:moveTo>
                  <a:lnTo>
                    <a:pt x="0" y="17335"/>
                  </a:lnTo>
                  <a:lnTo>
                    <a:pt x="0" y="52895"/>
                  </a:lnTo>
                  <a:lnTo>
                    <a:pt x="0" y="243395"/>
                  </a:lnTo>
                  <a:lnTo>
                    <a:pt x="39204" y="243395"/>
                  </a:lnTo>
                  <a:lnTo>
                    <a:pt x="39204" y="52895"/>
                  </a:lnTo>
                  <a:lnTo>
                    <a:pt x="133946" y="52895"/>
                  </a:lnTo>
                  <a:lnTo>
                    <a:pt x="133946" y="17335"/>
                  </a:lnTo>
                  <a:close/>
                </a:path>
                <a:path w="367029" h="259715">
                  <a:moveTo>
                    <a:pt x="366979" y="0"/>
                  </a:moveTo>
                  <a:lnTo>
                    <a:pt x="212344" y="166611"/>
                  </a:lnTo>
                  <a:lnTo>
                    <a:pt x="212344" y="17424"/>
                  </a:lnTo>
                  <a:lnTo>
                    <a:pt x="173139" y="17424"/>
                  </a:lnTo>
                  <a:lnTo>
                    <a:pt x="173139" y="259181"/>
                  </a:lnTo>
                  <a:lnTo>
                    <a:pt x="327774" y="92570"/>
                  </a:lnTo>
                  <a:lnTo>
                    <a:pt x="327774" y="243395"/>
                  </a:lnTo>
                  <a:lnTo>
                    <a:pt x="366979" y="243395"/>
                  </a:lnTo>
                  <a:lnTo>
                    <a:pt x="3669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9" name="object 179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0408918" y="6734496"/>
              <a:ext cx="166612" cy="225961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0635403" y="6729062"/>
              <a:ext cx="216160" cy="237929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0897343" y="6729062"/>
              <a:ext cx="192748" cy="237940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149922" y="6734496"/>
              <a:ext cx="190570" cy="225961"/>
            </a:xfrm>
            <a:prstGeom prst="rect">
              <a:avLst/>
            </a:prstGeom>
          </p:spPr>
        </p:pic>
        <p:sp>
          <p:nvSpPr>
            <p:cNvPr id="183" name="object 183"/>
            <p:cNvSpPr/>
            <p:nvPr/>
          </p:nvSpPr>
          <p:spPr>
            <a:xfrm>
              <a:off x="11379746" y="6717074"/>
              <a:ext cx="1467485" cy="370840"/>
            </a:xfrm>
            <a:custGeom>
              <a:avLst/>
              <a:gdLst/>
              <a:ahLst/>
              <a:cxnLst/>
              <a:rect l="l" t="t" r="r" b="b"/>
              <a:pathLst>
                <a:path w="1467484" h="370840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70"/>
                  </a:lnTo>
                  <a:lnTo>
                    <a:pt x="154635" y="243395"/>
                  </a:lnTo>
                  <a:lnTo>
                    <a:pt x="193840" y="243395"/>
                  </a:lnTo>
                  <a:lnTo>
                    <a:pt x="193840" y="0"/>
                  </a:lnTo>
                  <a:close/>
                </a:path>
                <a:path w="1467484" h="370840">
                  <a:moveTo>
                    <a:pt x="603732" y="207467"/>
                  </a:moveTo>
                  <a:lnTo>
                    <a:pt x="569976" y="207467"/>
                  </a:lnTo>
                  <a:lnTo>
                    <a:pt x="569976" y="53365"/>
                  </a:lnTo>
                  <a:lnTo>
                    <a:pt x="569976" y="17437"/>
                  </a:lnTo>
                  <a:lnTo>
                    <a:pt x="530771" y="17437"/>
                  </a:lnTo>
                  <a:lnTo>
                    <a:pt x="530771" y="53365"/>
                  </a:lnTo>
                  <a:lnTo>
                    <a:pt x="530771" y="207467"/>
                  </a:lnTo>
                  <a:lnTo>
                    <a:pt x="422960" y="207467"/>
                  </a:lnTo>
                  <a:lnTo>
                    <a:pt x="434873" y="194157"/>
                  </a:lnTo>
                  <a:lnTo>
                    <a:pt x="443382" y="178193"/>
                  </a:lnTo>
                  <a:lnTo>
                    <a:pt x="448487" y="159588"/>
                  </a:lnTo>
                  <a:lnTo>
                    <a:pt x="450189" y="138315"/>
                  </a:lnTo>
                  <a:lnTo>
                    <a:pt x="450189" y="53365"/>
                  </a:lnTo>
                  <a:lnTo>
                    <a:pt x="530771" y="53365"/>
                  </a:lnTo>
                  <a:lnTo>
                    <a:pt x="530771" y="17437"/>
                  </a:lnTo>
                  <a:lnTo>
                    <a:pt x="410984" y="17437"/>
                  </a:lnTo>
                  <a:lnTo>
                    <a:pt x="410984" y="118173"/>
                  </a:lnTo>
                  <a:lnTo>
                    <a:pt x="410413" y="137223"/>
                  </a:lnTo>
                  <a:lnTo>
                    <a:pt x="401726" y="178054"/>
                  </a:lnTo>
                  <a:lnTo>
                    <a:pt x="373037" y="205422"/>
                  </a:lnTo>
                  <a:lnTo>
                    <a:pt x="359803" y="207467"/>
                  </a:lnTo>
                  <a:lnTo>
                    <a:pt x="359803" y="303288"/>
                  </a:lnTo>
                  <a:lnTo>
                    <a:pt x="395744" y="303288"/>
                  </a:lnTo>
                  <a:lnTo>
                    <a:pt x="395744" y="243395"/>
                  </a:lnTo>
                  <a:lnTo>
                    <a:pt x="567804" y="243395"/>
                  </a:lnTo>
                  <a:lnTo>
                    <a:pt x="567804" y="303288"/>
                  </a:lnTo>
                  <a:lnTo>
                    <a:pt x="603732" y="303288"/>
                  </a:lnTo>
                  <a:lnTo>
                    <a:pt x="603732" y="243395"/>
                  </a:lnTo>
                  <a:lnTo>
                    <a:pt x="603732" y="207467"/>
                  </a:lnTo>
                  <a:close/>
                </a:path>
                <a:path w="1467484" h="370840">
                  <a:moveTo>
                    <a:pt x="871689" y="131775"/>
                  </a:moveTo>
                  <a:lnTo>
                    <a:pt x="864260" y="86512"/>
                  </a:lnTo>
                  <a:lnTo>
                    <a:pt x="842010" y="47650"/>
                  </a:lnTo>
                  <a:lnTo>
                    <a:pt x="831405" y="37401"/>
                  </a:lnTo>
                  <a:lnTo>
                    <a:pt x="831405" y="131775"/>
                  </a:lnTo>
                  <a:lnTo>
                    <a:pt x="830160" y="148234"/>
                  </a:lnTo>
                  <a:lnTo>
                    <a:pt x="830148" y="148539"/>
                  </a:lnTo>
                  <a:lnTo>
                    <a:pt x="826389" y="163830"/>
                  </a:lnTo>
                  <a:lnTo>
                    <a:pt x="826363" y="163969"/>
                  </a:lnTo>
                  <a:lnTo>
                    <a:pt x="800366" y="201447"/>
                  </a:lnTo>
                  <a:lnTo>
                    <a:pt x="757885" y="215074"/>
                  </a:lnTo>
                  <a:lnTo>
                    <a:pt x="741807" y="213563"/>
                  </a:lnTo>
                  <a:lnTo>
                    <a:pt x="703173" y="190855"/>
                  </a:lnTo>
                  <a:lnTo>
                    <a:pt x="683590" y="148539"/>
                  </a:lnTo>
                  <a:lnTo>
                    <a:pt x="682205" y="131229"/>
                  </a:lnTo>
                  <a:lnTo>
                    <a:pt x="683615" y="113195"/>
                  </a:lnTo>
                  <a:lnTo>
                    <a:pt x="683628" y="112890"/>
                  </a:lnTo>
                  <a:lnTo>
                    <a:pt x="705078" y="69697"/>
                  </a:lnTo>
                  <a:lnTo>
                    <a:pt x="740702" y="49009"/>
                  </a:lnTo>
                  <a:lnTo>
                    <a:pt x="743051" y="48260"/>
                  </a:lnTo>
                  <a:lnTo>
                    <a:pt x="757339" y="46824"/>
                  </a:lnTo>
                  <a:lnTo>
                    <a:pt x="771601" y="48260"/>
                  </a:lnTo>
                  <a:lnTo>
                    <a:pt x="784974" y="52552"/>
                  </a:lnTo>
                  <a:lnTo>
                    <a:pt x="797471" y="59690"/>
                  </a:lnTo>
                  <a:lnTo>
                    <a:pt x="809078" y="69697"/>
                  </a:lnTo>
                  <a:lnTo>
                    <a:pt x="818845" y="82156"/>
                  </a:lnTo>
                  <a:lnTo>
                    <a:pt x="825754" y="96520"/>
                  </a:lnTo>
                  <a:lnTo>
                    <a:pt x="825817" y="96647"/>
                  </a:lnTo>
                  <a:lnTo>
                    <a:pt x="829932" y="112890"/>
                  </a:lnTo>
                  <a:lnTo>
                    <a:pt x="830008" y="113195"/>
                  </a:lnTo>
                  <a:lnTo>
                    <a:pt x="831367" y="131229"/>
                  </a:lnTo>
                  <a:lnTo>
                    <a:pt x="831405" y="131775"/>
                  </a:lnTo>
                  <a:lnTo>
                    <a:pt x="831405" y="37401"/>
                  </a:lnTo>
                  <a:lnTo>
                    <a:pt x="825868" y="32042"/>
                  </a:lnTo>
                  <a:lnTo>
                    <a:pt x="807097" y="20904"/>
                  </a:lnTo>
                  <a:lnTo>
                    <a:pt x="785977" y="14300"/>
                  </a:lnTo>
                  <a:lnTo>
                    <a:pt x="786625" y="14300"/>
                  </a:lnTo>
                  <a:lnTo>
                    <a:pt x="761695" y="11988"/>
                  </a:lnTo>
                  <a:lnTo>
                    <a:pt x="739114" y="14300"/>
                  </a:lnTo>
                  <a:lnTo>
                    <a:pt x="718693" y="21247"/>
                  </a:lnTo>
                  <a:lnTo>
                    <a:pt x="700443" y="32816"/>
                  </a:lnTo>
                  <a:lnTo>
                    <a:pt x="684377" y="49009"/>
                  </a:lnTo>
                  <a:lnTo>
                    <a:pt x="684377" y="17424"/>
                  </a:lnTo>
                  <a:lnTo>
                    <a:pt x="645185" y="17424"/>
                  </a:lnTo>
                  <a:lnTo>
                    <a:pt x="645185" y="370801"/>
                  </a:lnTo>
                  <a:lnTo>
                    <a:pt x="684377" y="370801"/>
                  </a:lnTo>
                  <a:lnTo>
                    <a:pt x="684377" y="211810"/>
                  </a:lnTo>
                  <a:lnTo>
                    <a:pt x="700341" y="228485"/>
                  </a:lnTo>
                  <a:lnTo>
                    <a:pt x="718820" y="240398"/>
                  </a:lnTo>
                  <a:lnTo>
                    <a:pt x="739825" y="247548"/>
                  </a:lnTo>
                  <a:lnTo>
                    <a:pt x="763346" y="249923"/>
                  </a:lnTo>
                  <a:lnTo>
                    <a:pt x="786853" y="247764"/>
                  </a:lnTo>
                  <a:lnTo>
                    <a:pt x="826325" y="230479"/>
                  </a:lnTo>
                  <a:lnTo>
                    <a:pt x="855154" y="197167"/>
                  </a:lnTo>
                  <a:lnTo>
                    <a:pt x="869848" y="155371"/>
                  </a:lnTo>
                  <a:lnTo>
                    <a:pt x="871689" y="131775"/>
                  </a:lnTo>
                  <a:close/>
                </a:path>
                <a:path w="1467484" h="370840">
                  <a:moveTo>
                    <a:pt x="1140637" y="17424"/>
                  </a:moveTo>
                  <a:lnTo>
                    <a:pt x="1097076" y="17424"/>
                  </a:lnTo>
                  <a:lnTo>
                    <a:pt x="1023581" y="179146"/>
                  </a:lnTo>
                  <a:lnTo>
                    <a:pt x="943533" y="17424"/>
                  </a:lnTo>
                  <a:lnTo>
                    <a:pt x="898893" y="17424"/>
                  </a:lnTo>
                  <a:lnTo>
                    <a:pt x="1002880" y="222161"/>
                  </a:lnTo>
                  <a:lnTo>
                    <a:pt x="929919" y="370801"/>
                  </a:lnTo>
                  <a:lnTo>
                    <a:pt x="973480" y="370801"/>
                  </a:lnTo>
                  <a:lnTo>
                    <a:pt x="1140637" y="17424"/>
                  </a:lnTo>
                  <a:close/>
                </a:path>
                <a:path w="1467484" h="370840">
                  <a:moveTo>
                    <a:pt x="1467294" y="243395"/>
                  </a:moveTo>
                  <a:lnTo>
                    <a:pt x="1359484" y="121970"/>
                  </a:lnTo>
                  <a:lnTo>
                    <a:pt x="1457490" y="17424"/>
                  </a:lnTo>
                  <a:lnTo>
                    <a:pt x="1411757" y="17424"/>
                  </a:lnTo>
                  <a:lnTo>
                    <a:pt x="1326819" y="109994"/>
                  </a:lnTo>
                  <a:lnTo>
                    <a:pt x="1326819" y="17424"/>
                  </a:lnTo>
                  <a:lnTo>
                    <a:pt x="1287614" y="17424"/>
                  </a:lnTo>
                  <a:lnTo>
                    <a:pt x="1287614" y="109994"/>
                  </a:lnTo>
                  <a:lnTo>
                    <a:pt x="1202664" y="17424"/>
                  </a:lnTo>
                  <a:lnTo>
                    <a:pt x="1156931" y="17424"/>
                  </a:lnTo>
                  <a:lnTo>
                    <a:pt x="1254937" y="121970"/>
                  </a:lnTo>
                  <a:lnTo>
                    <a:pt x="1147127" y="243395"/>
                  </a:lnTo>
                  <a:lnTo>
                    <a:pt x="1196136" y="243395"/>
                  </a:lnTo>
                  <a:lnTo>
                    <a:pt x="1279982" y="148107"/>
                  </a:lnTo>
                  <a:lnTo>
                    <a:pt x="1287614" y="155727"/>
                  </a:lnTo>
                  <a:lnTo>
                    <a:pt x="1287614" y="243395"/>
                  </a:lnTo>
                  <a:lnTo>
                    <a:pt x="1326819" y="243395"/>
                  </a:lnTo>
                  <a:lnTo>
                    <a:pt x="1326819" y="155727"/>
                  </a:lnTo>
                  <a:lnTo>
                    <a:pt x="1334439" y="148107"/>
                  </a:lnTo>
                  <a:lnTo>
                    <a:pt x="1418272" y="243395"/>
                  </a:lnTo>
                  <a:lnTo>
                    <a:pt x="1467294" y="2433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2872089" y="6729062"/>
              <a:ext cx="216160" cy="237929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3134029" y="6729062"/>
              <a:ext cx="192748" cy="237940"/>
            </a:xfrm>
            <a:prstGeom prst="rect">
              <a:avLst/>
            </a:prstGeom>
          </p:spPr>
        </p:pic>
        <p:sp>
          <p:nvSpPr>
            <p:cNvPr id="186" name="object 186"/>
            <p:cNvSpPr/>
            <p:nvPr/>
          </p:nvSpPr>
          <p:spPr>
            <a:xfrm>
              <a:off x="13354000" y="6734879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7" name="object 187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3576089" y="6734496"/>
              <a:ext cx="174235" cy="225961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3796040" y="6729062"/>
              <a:ext cx="216160" cy="237929"/>
            </a:xfrm>
            <a:prstGeom prst="rect">
              <a:avLst/>
            </a:prstGeom>
          </p:spPr>
        </p:pic>
        <p:sp>
          <p:nvSpPr>
            <p:cNvPr id="189" name="object 189"/>
            <p:cNvSpPr/>
            <p:nvPr/>
          </p:nvSpPr>
          <p:spPr>
            <a:xfrm>
              <a:off x="14072133" y="6734409"/>
              <a:ext cx="444500" cy="226060"/>
            </a:xfrm>
            <a:custGeom>
              <a:avLst/>
              <a:gdLst/>
              <a:ahLst/>
              <a:cxnLst/>
              <a:rect l="l" t="t" r="r" b="b"/>
              <a:pathLst>
                <a:path w="44450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  <a:path w="444500" h="226059">
                  <a:moveTo>
                    <a:pt x="444271" y="0"/>
                  </a:moveTo>
                  <a:lnTo>
                    <a:pt x="405079" y="0"/>
                  </a:lnTo>
                  <a:lnTo>
                    <a:pt x="405079" y="92710"/>
                  </a:lnTo>
                  <a:lnTo>
                    <a:pt x="298348" y="92710"/>
                  </a:lnTo>
                  <a:lnTo>
                    <a:pt x="298348" y="0"/>
                  </a:lnTo>
                  <a:lnTo>
                    <a:pt x="259156" y="0"/>
                  </a:lnTo>
                  <a:lnTo>
                    <a:pt x="259156" y="92710"/>
                  </a:lnTo>
                  <a:lnTo>
                    <a:pt x="259156" y="128270"/>
                  </a:lnTo>
                  <a:lnTo>
                    <a:pt x="259156" y="226060"/>
                  </a:lnTo>
                  <a:lnTo>
                    <a:pt x="298348" y="226060"/>
                  </a:lnTo>
                  <a:lnTo>
                    <a:pt x="298348" y="128270"/>
                  </a:lnTo>
                  <a:lnTo>
                    <a:pt x="405079" y="128270"/>
                  </a:lnTo>
                  <a:lnTo>
                    <a:pt x="405079" y="226060"/>
                  </a:lnTo>
                  <a:lnTo>
                    <a:pt x="444271" y="226060"/>
                  </a:lnTo>
                  <a:lnTo>
                    <a:pt x="444271" y="128270"/>
                  </a:lnTo>
                  <a:lnTo>
                    <a:pt x="444271" y="92710"/>
                  </a:lnTo>
                  <a:lnTo>
                    <a:pt x="4442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0" name="object 190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4576288" y="6729062"/>
              <a:ext cx="239584" cy="237940"/>
            </a:xfrm>
            <a:prstGeom prst="rect">
              <a:avLst/>
            </a:prstGeom>
          </p:spPr>
        </p:pic>
        <p:sp>
          <p:nvSpPr>
            <p:cNvPr id="191" name="object 191"/>
            <p:cNvSpPr/>
            <p:nvPr/>
          </p:nvSpPr>
          <p:spPr>
            <a:xfrm>
              <a:off x="14875777" y="6734409"/>
              <a:ext cx="133985" cy="226060"/>
            </a:xfrm>
            <a:custGeom>
              <a:avLst/>
              <a:gdLst/>
              <a:ahLst/>
              <a:cxnLst/>
              <a:rect l="l" t="t" r="r" b="b"/>
              <a:pathLst>
                <a:path w="133984" h="226059">
                  <a:moveTo>
                    <a:pt x="13393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35560"/>
                  </a:lnTo>
                  <a:lnTo>
                    <a:pt x="133934" y="35560"/>
                  </a:lnTo>
                  <a:lnTo>
                    <a:pt x="1339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2" name="object 192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5034809" y="6729062"/>
              <a:ext cx="239584" cy="237940"/>
            </a:xfrm>
            <a:prstGeom prst="rect">
              <a:avLst/>
            </a:prstGeom>
          </p:spPr>
        </p:pic>
        <p:sp>
          <p:nvSpPr>
            <p:cNvPr id="193" name="object 193"/>
            <p:cNvSpPr/>
            <p:nvPr/>
          </p:nvSpPr>
          <p:spPr>
            <a:xfrm>
              <a:off x="2888653" y="6907104"/>
              <a:ext cx="12502515" cy="834390"/>
            </a:xfrm>
            <a:custGeom>
              <a:avLst/>
              <a:gdLst/>
              <a:ahLst/>
              <a:cxnLst/>
              <a:rect l="l" t="t" r="r" b="b"/>
              <a:pathLst>
                <a:path w="12502515" h="834390">
                  <a:moveTo>
                    <a:pt x="241744" y="480783"/>
                  </a:moveTo>
                  <a:lnTo>
                    <a:pt x="198183" y="480783"/>
                  </a:lnTo>
                  <a:lnTo>
                    <a:pt x="124688" y="642493"/>
                  </a:lnTo>
                  <a:lnTo>
                    <a:pt x="44640" y="480783"/>
                  </a:lnTo>
                  <a:lnTo>
                    <a:pt x="0" y="480783"/>
                  </a:lnTo>
                  <a:lnTo>
                    <a:pt x="103987" y="685507"/>
                  </a:lnTo>
                  <a:lnTo>
                    <a:pt x="31026" y="834148"/>
                  </a:lnTo>
                  <a:lnTo>
                    <a:pt x="74587" y="834148"/>
                  </a:lnTo>
                  <a:lnTo>
                    <a:pt x="241744" y="480783"/>
                  </a:lnTo>
                  <a:close/>
                </a:path>
                <a:path w="12502515" h="834390">
                  <a:moveTo>
                    <a:pt x="12502248" y="13068"/>
                  </a:moveTo>
                  <a:lnTo>
                    <a:pt x="12466307" y="0"/>
                  </a:lnTo>
                  <a:lnTo>
                    <a:pt x="12421654" y="125780"/>
                  </a:lnTo>
                  <a:lnTo>
                    <a:pt x="12447245" y="136118"/>
                  </a:lnTo>
                  <a:lnTo>
                    <a:pt x="12502248" y="130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4" name="object 19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157631" y="7382434"/>
              <a:ext cx="192748" cy="237940"/>
            </a:xfrm>
            <a:prstGeom prst="rect">
              <a:avLst/>
            </a:prstGeom>
          </p:spPr>
        </p:pic>
        <p:sp>
          <p:nvSpPr>
            <p:cNvPr id="195" name="object 195"/>
            <p:cNvSpPr/>
            <p:nvPr/>
          </p:nvSpPr>
          <p:spPr>
            <a:xfrm>
              <a:off x="3377590" y="7388256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6" name="object 196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3585587" y="7382434"/>
              <a:ext cx="239584" cy="237940"/>
            </a:xfrm>
            <a:prstGeom prst="rect">
              <a:avLst/>
            </a:prstGeom>
          </p:spPr>
        </p:pic>
        <p:sp>
          <p:nvSpPr>
            <p:cNvPr id="197" name="object 197"/>
            <p:cNvSpPr/>
            <p:nvPr/>
          </p:nvSpPr>
          <p:spPr>
            <a:xfrm>
              <a:off x="3885043" y="7277893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10" h="351790">
                  <a:moveTo>
                    <a:pt x="52270" y="0"/>
                  </a:moveTo>
                  <a:lnTo>
                    <a:pt x="19601" y="12523"/>
                  </a:lnTo>
                  <a:lnTo>
                    <a:pt x="24719" y="24127"/>
                  </a:lnTo>
                  <a:lnTo>
                    <a:pt x="31372" y="34438"/>
                  </a:lnTo>
                  <a:lnTo>
                    <a:pt x="72072" y="61800"/>
                  </a:lnTo>
                  <a:lnTo>
                    <a:pt x="98551" y="65338"/>
                  </a:lnTo>
                  <a:lnTo>
                    <a:pt x="112245" y="64454"/>
                  </a:lnTo>
                  <a:lnTo>
                    <a:pt x="157538" y="43453"/>
                  </a:lnTo>
                  <a:lnTo>
                    <a:pt x="166862" y="32669"/>
                  </a:lnTo>
                  <a:lnTo>
                    <a:pt x="98551" y="32669"/>
                  </a:lnTo>
                  <a:lnTo>
                    <a:pt x="81977" y="30627"/>
                  </a:lnTo>
                  <a:lnTo>
                    <a:pt x="68740" y="24501"/>
                  </a:lnTo>
                  <a:lnTo>
                    <a:pt x="58838" y="14292"/>
                  </a:lnTo>
                  <a:lnTo>
                    <a:pt x="52270" y="0"/>
                  </a:lnTo>
                  <a:close/>
                </a:path>
                <a:path w="194310" h="351790">
                  <a:moveTo>
                    <a:pt x="144833" y="0"/>
                  </a:moveTo>
                  <a:lnTo>
                    <a:pt x="138264" y="14292"/>
                  </a:lnTo>
                  <a:lnTo>
                    <a:pt x="128359" y="24501"/>
                  </a:lnTo>
                  <a:lnTo>
                    <a:pt x="115121" y="30627"/>
                  </a:lnTo>
                  <a:lnTo>
                    <a:pt x="98551" y="32669"/>
                  </a:lnTo>
                  <a:lnTo>
                    <a:pt x="166862" y="32669"/>
                  </a:lnTo>
                  <a:lnTo>
                    <a:pt x="172374" y="24127"/>
                  </a:lnTo>
                  <a:lnTo>
                    <a:pt x="177502" y="12523"/>
                  </a:lnTo>
                  <a:lnTo>
                    <a:pt x="144833" y="0"/>
                  </a:lnTo>
                  <a:close/>
                </a:path>
                <a:path w="194310" h="351790">
                  <a:moveTo>
                    <a:pt x="39202" y="109986"/>
                  </a:moveTo>
                  <a:lnTo>
                    <a:pt x="0" y="109986"/>
                  </a:lnTo>
                  <a:lnTo>
                    <a:pt x="0" y="351737"/>
                  </a:lnTo>
                  <a:lnTo>
                    <a:pt x="85902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10" h="351790">
                  <a:moveTo>
                    <a:pt x="193837" y="185114"/>
                  </a:moveTo>
                  <a:lnTo>
                    <a:pt x="154634" y="185114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14"/>
                  </a:lnTo>
                  <a:close/>
                </a:path>
                <a:path w="194310" h="351790">
                  <a:moveTo>
                    <a:pt x="193837" y="92562"/>
                  </a:moveTo>
                  <a:lnTo>
                    <a:pt x="39202" y="259175"/>
                  </a:lnTo>
                  <a:lnTo>
                    <a:pt x="85902" y="259175"/>
                  </a:lnTo>
                  <a:lnTo>
                    <a:pt x="154634" y="185114"/>
                  </a:lnTo>
                  <a:lnTo>
                    <a:pt x="193837" y="185114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8" name="object 198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4146386" y="7387880"/>
              <a:ext cx="166612" cy="225961"/>
            </a:xfrm>
            <a:prstGeom prst="rect">
              <a:avLst/>
            </a:prstGeom>
          </p:spPr>
        </p:pic>
        <p:sp>
          <p:nvSpPr>
            <p:cNvPr id="199" name="object 199"/>
            <p:cNvSpPr/>
            <p:nvPr/>
          </p:nvSpPr>
          <p:spPr>
            <a:xfrm>
              <a:off x="4387049" y="7370456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0" name="object 200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4654926" y="7387869"/>
              <a:ext cx="174235" cy="225961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4874888" y="7382434"/>
              <a:ext cx="239584" cy="237940"/>
            </a:xfrm>
            <a:prstGeom prst="rect">
              <a:avLst/>
            </a:prstGeom>
          </p:spPr>
        </p:pic>
        <p:sp>
          <p:nvSpPr>
            <p:cNvPr id="202" name="object 202"/>
            <p:cNvSpPr/>
            <p:nvPr/>
          </p:nvSpPr>
          <p:spPr>
            <a:xfrm>
              <a:off x="5174335" y="7387786"/>
              <a:ext cx="133985" cy="226060"/>
            </a:xfrm>
            <a:custGeom>
              <a:avLst/>
              <a:gdLst/>
              <a:ahLst/>
              <a:cxnLst/>
              <a:rect l="l" t="t" r="r" b="b"/>
              <a:pathLst>
                <a:path w="133985" h="226059">
                  <a:moveTo>
                    <a:pt x="133946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33946" y="35560"/>
                  </a:lnTo>
                  <a:lnTo>
                    <a:pt x="1339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5333324" y="7382434"/>
              <a:ext cx="239584" cy="237940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5759636" y="7370456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5" name="object 205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5994854" y="7387880"/>
              <a:ext cx="203637" cy="227050"/>
            </a:xfrm>
            <a:prstGeom prst="rect">
              <a:avLst/>
            </a:prstGeom>
          </p:spPr>
        </p:pic>
        <p:sp>
          <p:nvSpPr>
            <p:cNvPr id="206" name="object 206"/>
            <p:cNvSpPr/>
            <p:nvPr/>
          </p:nvSpPr>
          <p:spPr>
            <a:xfrm>
              <a:off x="6272531" y="7370456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7" name="object 207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6653106" y="7382434"/>
              <a:ext cx="184580" cy="237929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6897569" y="7387880"/>
              <a:ext cx="190570" cy="225961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7113186" y="7382434"/>
              <a:ext cx="239584" cy="237940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7379984" y="7387880"/>
              <a:ext cx="203637" cy="227050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643505" y="7382434"/>
              <a:ext cx="239584" cy="237940"/>
            </a:xfrm>
            <a:prstGeom prst="rect">
              <a:avLst/>
            </a:prstGeom>
          </p:spPr>
        </p:pic>
        <p:sp>
          <p:nvSpPr>
            <p:cNvPr id="212" name="object 212"/>
            <p:cNvSpPr/>
            <p:nvPr/>
          </p:nvSpPr>
          <p:spPr>
            <a:xfrm>
              <a:off x="7942960" y="7370464"/>
              <a:ext cx="367030" cy="259715"/>
            </a:xfrm>
            <a:custGeom>
              <a:avLst/>
              <a:gdLst/>
              <a:ahLst/>
              <a:cxnLst/>
              <a:rect l="l" t="t" r="r" b="b"/>
              <a:pathLst>
                <a:path w="367029" h="259715">
                  <a:moveTo>
                    <a:pt x="133934" y="17322"/>
                  </a:moveTo>
                  <a:lnTo>
                    <a:pt x="0" y="17322"/>
                  </a:lnTo>
                  <a:lnTo>
                    <a:pt x="0" y="52882"/>
                  </a:lnTo>
                  <a:lnTo>
                    <a:pt x="0" y="243382"/>
                  </a:lnTo>
                  <a:lnTo>
                    <a:pt x="39192" y="243382"/>
                  </a:lnTo>
                  <a:lnTo>
                    <a:pt x="39192" y="52882"/>
                  </a:lnTo>
                  <a:lnTo>
                    <a:pt x="133934" y="52882"/>
                  </a:lnTo>
                  <a:lnTo>
                    <a:pt x="133934" y="17322"/>
                  </a:lnTo>
                  <a:close/>
                </a:path>
                <a:path w="367029" h="259715">
                  <a:moveTo>
                    <a:pt x="366979" y="0"/>
                  </a:moveTo>
                  <a:lnTo>
                    <a:pt x="212344" y="166611"/>
                  </a:lnTo>
                  <a:lnTo>
                    <a:pt x="212344" y="17424"/>
                  </a:lnTo>
                  <a:lnTo>
                    <a:pt x="173139" y="17424"/>
                  </a:lnTo>
                  <a:lnTo>
                    <a:pt x="173139" y="259168"/>
                  </a:lnTo>
                  <a:lnTo>
                    <a:pt x="327774" y="92557"/>
                  </a:lnTo>
                  <a:lnTo>
                    <a:pt x="327774" y="243382"/>
                  </a:lnTo>
                  <a:lnTo>
                    <a:pt x="366979" y="243382"/>
                  </a:lnTo>
                  <a:lnTo>
                    <a:pt x="3669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3" name="object 213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377451" y="7387880"/>
              <a:ext cx="166612" cy="225961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8603947" y="7382434"/>
              <a:ext cx="216160" cy="237929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8865844" y="7382434"/>
              <a:ext cx="192748" cy="237940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9118486" y="7387880"/>
              <a:ext cx="190570" cy="225961"/>
            </a:xfrm>
            <a:prstGeom prst="rect">
              <a:avLst/>
            </a:prstGeom>
          </p:spPr>
        </p:pic>
        <p:sp>
          <p:nvSpPr>
            <p:cNvPr id="217" name="object 217"/>
            <p:cNvSpPr/>
            <p:nvPr/>
          </p:nvSpPr>
          <p:spPr>
            <a:xfrm>
              <a:off x="9348254" y="7370464"/>
              <a:ext cx="877569" cy="370840"/>
            </a:xfrm>
            <a:custGeom>
              <a:avLst/>
              <a:gdLst/>
              <a:ahLst/>
              <a:cxnLst/>
              <a:rect l="l" t="t" r="r" b="b"/>
              <a:pathLst>
                <a:path w="877570" h="370840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68"/>
                  </a:lnTo>
                  <a:lnTo>
                    <a:pt x="154635" y="92557"/>
                  </a:lnTo>
                  <a:lnTo>
                    <a:pt x="154635" y="243382"/>
                  </a:lnTo>
                  <a:lnTo>
                    <a:pt x="193840" y="243382"/>
                  </a:lnTo>
                  <a:lnTo>
                    <a:pt x="193840" y="0"/>
                  </a:lnTo>
                  <a:close/>
                </a:path>
                <a:path w="877570" h="370840">
                  <a:moveTo>
                    <a:pt x="576592" y="17424"/>
                  </a:moveTo>
                  <a:lnTo>
                    <a:pt x="394728" y="17424"/>
                  </a:lnTo>
                  <a:lnTo>
                    <a:pt x="394728" y="52984"/>
                  </a:lnTo>
                  <a:lnTo>
                    <a:pt x="394728" y="243484"/>
                  </a:lnTo>
                  <a:lnTo>
                    <a:pt x="433933" y="243484"/>
                  </a:lnTo>
                  <a:lnTo>
                    <a:pt x="433933" y="52984"/>
                  </a:lnTo>
                  <a:lnTo>
                    <a:pt x="537387" y="52984"/>
                  </a:lnTo>
                  <a:lnTo>
                    <a:pt x="537387" y="243484"/>
                  </a:lnTo>
                  <a:lnTo>
                    <a:pt x="576592" y="243484"/>
                  </a:lnTo>
                  <a:lnTo>
                    <a:pt x="576592" y="52984"/>
                  </a:lnTo>
                  <a:lnTo>
                    <a:pt x="576592" y="17424"/>
                  </a:lnTo>
                  <a:close/>
                </a:path>
                <a:path w="877570" h="370840">
                  <a:moveTo>
                    <a:pt x="877138" y="131762"/>
                  </a:moveTo>
                  <a:lnTo>
                    <a:pt x="869721" y="86512"/>
                  </a:lnTo>
                  <a:lnTo>
                    <a:pt x="847458" y="47637"/>
                  </a:lnTo>
                  <a:lnTo>
                    <a:pt x="836853" y="37401"/>
                  </a:lnTo>
                  <a:lnTo>
                    <a:pt x="836853" y="131762"/>
                  </a:lnTo>
                  <a:lnTo>
                    <a:pt x="835609" y="148221"/>
                  </a:lnTo>
                  <a:lnTo>
                    <a:pt x="835596" y="148526"/>
                  </a:lnTo>
                  <a:lnTo>
                    <a:pt x="831837" y="163830"/>
                  </a:lnTo>
                  <a:lnTo>
                    <a:pt x="831811" y="163957"/>
                  </a:lnTo>
                  <a:lnTo>
                    <a:pt x="805815" y="201447"/>
                  </a:lnTo>
                  <a:lnTo>
                    <a:pt x="763333" y="215074"/>
                  </a:lnTo>
                  <a:lnTo>
                    <a:pt x="747255" y="213550"/>
                  </a:lnTo>
                  <a:lnTo>
                    <a:pt x="741667" y="211797"/>
                  </a:lnTo>
                  <a:lnTo>
                    <a:pt x="732777" y="209016"/>
                  </a:lnTo>
                  <a:lnTo>
                    <a:pt x="699465" y="178066"/>
                  </a:lnTo>
                  <a:lnTo>
                    <a:pt x="687692" y="131762"/>
                  </a:lnTo>
                  <a:lnTo>
                    <a:pt x="687654" y="131216"/>
                  </a:lnTo>
                  <a:lnTo>
                    <a:pt x="689063" y="113182"/>
                  </a:lnTo>
                  <a:lnTo>
                    <a:pt x="710526" y="69697"/>
                  </a:lnTo>
                  <a:lnTo>
                    <a:pt x="746150" y="48996"/>
                  </a:lnTo>
                  <a:lnTo>
                    <a:pt x="748499" y="48247"/>
                  </a:lnTo>
                  <a:lnTo>
                    <a:pt x="762787" y="46824"/>
                  </a:lnTo>
                  <a:lnTo>
                    <a:pt x="777049" y="48247"/>
                  </a:lnTo>
                  <a:lnTo>
                    <a:pt x="790422" y="52539"/>
                  </a:lnTo>
                  <a:lnTo>
                    <a:pt x="824293" y="82143"/>
                  </a:lnTo>
                  <a:lnTo>
                    <a:pt x="836815" y="131216"/>
                  </a:lnTo>
                  <a:lnTo>
                    <a:pt x="836853" y="131762"/>
                  </a:lnTo>
                  <a:lnTo>
                    <a:pt x="836853" y="37401"/>
                  </a:lnTo>
                  <a:lnTo>
                    <a:pt x="831316" y="32042"/>
                  </a:lnTo>
                  <a:lnTo>
                    <a:pt x="812546" y="20891"/>
                  </a:lnTo>
                  <a:lnTo>
                    <a:pt x="791425" y="14287"/>
                  </a:lnTo>
                  <a:lnTo>
                    <a:pt x="792073" y="14287"/>
                  </a:lnTo>
                  <a:lnTo>
                    <a:pt x="767143" y="11976"/>
                  </a:lnTo>
                  <a:lnTo>
                    <a:pt x="744562" y="14287"/>
                  </a:lnTo>
                  <a:lnTo>
                    <a:pt x="724141" y="21234"/>
                  </a:lnTo>
                  <a:lnTo>
                    <a:pt x="705891" y="32804"/>
                  </a:lnTo>
                  <a:lnTo>
                    <a:pt x="689825" y="48996"/>
                  </a:lnTo>
                  <a:lnTo>
                    <a:pt x="689825" y="17424"/>
                  </a:lnTo>
                  <a:lnTo>
                    <a:pt x="650633" y="17424"/>
                  </a:lnTo>
                  <a:lnTo>
                    <a:pt x="650633" y="370789"/>
                  </a:lnTo>
                  <a:lnTo>
                    <a:pt x="689825" y="370789"/>
                  </a:lnTo>
                  <a:lnTo>
                    <a:pt x="689825" y="211797"/>
                  </a:lnTo>
                  <a:lnTo>
                    <a:pt x="705802" y="228485"/>
                  </a:lnTo>
                  <a:lnTo>
                    <a:pt x="724268" y="240385"/>
                  </a:lnTo>
                  <a:lnTo>
                    <a:pt x="745274" y="247535"/>
                  </a:lnTo>
                  <a:lnTo>
                    <a:pt x="768794" y="249923"/>
                  </a:lnTo>
                  <a:lnTo>
                    <a:pt x="792302" y="247751"/>
                  </a:lnTo>
                  <a:lnTo>
                    <a:pt x="831773" y="230466"/>
                  </a:lnTo>
                  <a:lnTo>
                    <a:pt x="860602" y="197154"/>
                  </a:lnTo>
                  <a:lnTo>
                    <a:pt x="875296" y="155359"/>
                  </a:lnTo>
                  <a:lnTo>
                    <a:pt x="877138" y="131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" name="object 21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0571678" y="7387869"/>
              <a:ext cx="174235" cy="225961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0271132" y="7382434"/>
              <a:ext cx="226516" cy="237929"/>
            </a:xfrm>
            <a:prstGeom prst="rect">
              <a:avLst/>
            </a:prstGeom>
          </p:spPr>
        </p:pic>
        <p:sp>
          <p:nvSpPr>
            <p:cNvPr id="220" name="object 220"/>
            <p:cNvSpPr/>
            <p:nvPr/>
          </p:nvSpPr>
          <p:spPr>
            <a:xfrm>
              <a:off x="10805849" y="7370456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1" name="object 22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1041046" y="7387880"/>
              <a:ext cx="203637" cy="227050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1318671" y="7387869"/>
              <a:ext cx="165513" cy="225961"/>
            </a:xfrm>
            <a:prstGeom prst="rect">
              <a:avLst/>
            </a:prstGeom>
          </p:spPr>
        </p:pic>
        <p:sp>
          <p:nvSpPr>
            <p:cNvPr id="223" name="object 223"/>
            <p:cNvSpPr/>
            <p:nvPr/>
          </p:nvSpPr>
          <p:spPr>
            <a:xfrm>
              <a:off x="11536502" y="7387786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4" name="object 224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1781504" y="7382434"/>
              <a:ext cx="239584" cy="237940"/>
            </a:xfrm>
            <a:prstGeom prst="rect">
              <a:avLst/>
            </a:prstGeom>
          </p:spPr>
        </p:pic>
        <p:sp>
          <p:nvSpPr>
            <p:cNvPr id="225" name="object 225"/>
            <p:cNvSpPr/>
            <p:nvPr/>
          </p:nvSpPr>
          <p:spPr>
            <a:xfrm>
              <a:off x="12080989" y="7387786"/>
              <a:ext cx="133985" cy="226060"/>
            </a:xfrm>
            <a:custGeom>
              <a:avLst/>
              <a:gdLst/>
              <a:ahLst/>
              <a:cxnLst/>
              <a:rect l="l" t="t" r="r" b="b"/>
              <a:pathLst>
                <a:path w="133984" h="226059">
                  <a:moveTo>
                    <a:pt x="133946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33946" y="35560"/>
                  </a:lnTo>
                  <a:lnTo>
                    <a:pt x="1339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6" name="object 226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239920" y="7382434"/>
              <a:ext cx="239584" cy="237940"/>
            </a:xfrm>
            <a:prstGeom prst="rect">
              <a:avLst/>
            </a:prstGeom>
          </p:spPr>
        </p:pic>
        <p:sp>
          <p:nvSpPr>
            <p:cNvPr id="227" name="object 227"/>
            <p:cNvSpPr/>
            <p:nvPr/>
          </p:nvSpPr>
          <p:spPr>
            <a:xfrm>
              <a:off x="12666307" y="7382440"/>
              <a:ext cx="482600" cy="359410"/>
            </a:xfrm>
            <a:custGeom>
              <a:avLst/>
              <a:gdLst/>
              <a:ahLst/>
              <a:cxnLst/>
              <a:rect l="l" t="t" r="r" b="b"/>
              <a:pathLst>
                <a:path w="482600" h="359409">
                  <a:moveTo>
                    <a:pt x="181864" y="5448"/>
                  </a:moveTo>
                  <a:lnTo>
                    <a:pt x="0" y="5448"/>
                  </a:lnTo>
                  <a:lnTo>
                    <a:pt x="0" y="41008"/>
                  </a:lnTo>
                  <a:lnTo>
                    <a:pt x="0" y="231508"/>
                  </a:lnTo>
                  <a:lnTo>
                    <a:pt x="39204" y="231508"/>
                  </a:lnTo>
                  <a:lnTo>
                    <a:pt x="39204" y="41008"/>
                  </a:lnTo>
                  <a:lnTo>
                    <a:pt x="142659" y="41008"/>
                  </a:lnTo>
                  <a:lnTo>
                    <a:pt x="142659" y="231508"/>
                  </a:lnTo>
                  <a:lnTo>
                    <a:pt x="181864" y="231508"/>
                  </a:lnTo>
                  <a:lnTo>
                    <a:pt x="181864" y="41008"/>
                  </a:lnTo>
                  <a:lnTo>
                    <a:pt x="181864" y="5448"/>
                  </a:lnTo>
                  <a:close/>
                </a:path>
                <a:path w="482600" h="359409">
                  <a:moveTo>
                    <a:pt x="482371" y="119786"/>
                  </a:moveTo>
                  <a:lnTo>
                    <a:pt x="474954" y="74536"/>
                  </a:lnTo>
                  <a:lnTo>
                    <a:pt x="452704" y="35661"/>
                  </a:lnTo>
                  <a:lnTo>
                    <a:pt x="451853" y="34848"/>
                  </a:lnTo>
                  <a:lnTo>
                    <a:pt x="442099" y="25438"/>
                  </a:lnTo>
                  <a:lnTo>
                    <a:pt x="442099" y="119786"/>
                  </a:lnTo>
                  <a:lnTo>
                    <a:pt x="440855" y="136245"/>
                  </a:lnTo>
                  <a:lnTo>
                    <a:pt x="421944" y="178879"/>
                  </a:lnTo>
                  <a:lnTo>
                    <a:pt x="384365" y="201574"/>
                  </a:lnTo>
                  <a:lnTo>
                    <a:pt x="368579" y="203098"/>
                  </a:lnTo>
                  <a:lnTo>
                    <a:pt x="352501" y="201574"/>
                  </a:lnTo>
                  <a:lnTo>
                    <a:pt x="346913" y="199821"/>
                  </a:lnTo>
                  <a:lnTo>
                    <a:pt x="338023" y="197040"/>
                  </a:lnTo>
                  <a:lnTo>
                    <a:pt x="325132" y="189471"/>
                  </a:lnTo>
                  <a:lnTo>
                    <a:pt x="313855" y="178879"/>
                  </a:lnTo>
                  <a:lnTo>
                    <a:pt x="304711" y="166090"/>
                  </a:lnTo>
                  <a:lnTo>
                    <a:pt x="298196" y="151980"/>
                  </a:lnTo>
                  <a:lnTo>
                    <a:pt x="298132" y="151853"/>
                  </a:lnTo>
                  <a:lnTo>
                    <a:pt x="294284" y="136550"/>
                  </a:lnTo>
                  <a:lnTo>
                    <a:pt x="294208" y="136245"/>
                  </a:lnTo>
                  <a:lnTo>
                    <a:pt x="292938" y="119786"/>
                  </a:lnTo>
                  <a:lnTo>
                    <a:pt x="292900" y="119240"/>
                  </a:lnTo>
                  <a:lnTo>
                    <a:pt x="294297" y="101206"/>
                  </a:lnTo>
                  <a:lnTo>
                    <a:pt x="315760" y="57721"/>
                  </a:lnTo>
                  <a:lnTo>
                    <a:pt x="351383" y="37020"/>
                  </a:lnTo>
                  <a:lnTo>
                    <a:pt x="368033" y="34848"/>
                  </a:lnTo>
                  <a:lnTo>
                    <a:pt x="382295" y="36271"/>
                  </a:lnTo>
                  <a:lnTo>
                    <a:pt x="419773" y="57721"/>
                  </a:lnTo>
                  <a:lnTo>
                    <a:pt x="440626" y="100901"/>
                  </a:lnTo>
                  <a:lnTo>
                    <a:pt x="442048" y="119240"/>
                  </a:lnTo>
                  <a:lnTo>
                    <a:pt x="442099" y="119786"/>
                  </a:lnTo>
                  <a:lnTo>
                    <a:pt x="442099" y="25438"/>
                  </a:lnTo>
                  <a:lnTo>
                    <a:pt x="436549" y="20066"/>
                  </a:lnTo>
                  <a:lnTo>
                    <a:pt x="417791" y="8915"/>
                  </a:lnTo>
                  <a:lnTo>
                    <a:pt x="396671" y="2311"/>
                  </a:lnTo>
                  <a:lnTo>
                    <a:pt x="397306" y="2311"/>
                  </a:lnTo>
                  <a:lnTo>
                    <a:pt x="372389" y="0"/>
                  </a:lnTo>
                  <a:lnTo>
                    <a:pt x="349796" y="2311"/>
                  </a:lnTo>
                  <a:lnTo>
                    <a:pt x="329374" y="9258"/>
                  </a:lnTo>
                  <a:lnTo>
                    <a:pt x="311137" y="20828"/>
                  </a:lnTo>
                  <a:lnTo>
                    <a:pt x="295071" y="37020"/>
                  </a:lnTo>
                  <a:lnTo>
                    <a:pt x="295071" y="5448"/>
                  </a:lnTo>
                  <a:lnTo>
                    <a:pt x="255866" y="5448"/>
                  </a:lnTo>
                  <a:lnTo>
                    <a:pt x="255866" y="358813"/>
                  </a:lnTo>
                  <a:lnTo>
                    <a:pt x="295071" y="358813"/>
                  </a:lnTo>
                  <a:lnTo>
                    <a:pt x="295071" y="199821"/>
                  </a:lnTo>
                  <a:lnTo>
                    <a:pt x="311035" y="216509"/>
                  </a:lnTo>
                  <a:lnTo>
                    <a:pt x="329514" y="228409"/>
                  </a:lnTo>
                  <a:lnTo>
                    <a:pt x="350507" y="235559"/>
                  </a:lnTo>
                  <a:lnTo>
                    <a:pt x="374027" y="237947"/>
                  </a:lnTo>
                  <a:lnTo>
                    <a:pt x="397548" y="235775"/>
                  </a:lnTo>
                  <a:lnTo>
                    <a:pt x="437019" y="218490"/>
                  </a:lnTo>
                  <a:lnTo>
                    <a:pt x="465848" y="185178"/>
                  </a:lnTo>
                  <a:lnTo>
                    <a:pt x="480542" y="143383"/>
                  </a:lnTo>
                  <a:lnTo>
                    <a:pt x="482371" y="119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8" name="object 228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3194445" y="7382434"/>
              <a:ext cx="239584" cy="237940"/>
            </a:xfrm>
            <a:prstGeom prst="rect">
              <a:avLst/>
            </a:prstGeom>
          </p:spPr>
        </p:pic>
        <p:sp>
          <p:nvSpPr>
            <p:cNvPr id="229" name="object 229"/>
            <p:cNvSpPr/>
            <p:nvPr/>
          </p:nvSpPr>
          <p:spPr>
            <a:xfrm>
              <a:off x="13458978" y="7387888"/>
              <a:ext cx="494665" cy="353695"/>
            </a:xfrm>
            <a:custGeom>
              <a:avLst/>
              <a:gdLst/>
              <a:ahLst/>
              <a:cxnLst/>
              <a:rect l="l" t="t" r="r" b="b"/>
              <a:pathLst>
                <a:path w="494665" h="353695">
                  <a:moveTo>
                    <a:pt x="243928" y="190017"/>
                  </a:moveTo>
                  <a:lnTo>
                    <a:pt x="210172" y="190017"/>
                  </a:lnTo>
                  <a:lnTo>
                    <a:pt x="210172" y="35928"/>
                  </a:lnTo>
                  <a:lnTo>
                    <a:pt x="210172" y="0"/>
                  </a:lnTo>
                  <a:lnTo>
                    <a:pt x="170967" y="0"/>
                  </a:lnTo>
                  <a:lnTo>
                    <a:pt x="170967" y="35928"/>
                  </a:lnTo>
                  <a:lnTo>
                    <a:pt x="170967" y="190017"/>
                  </a:lnTo>
                  <a:lnTo>
                    <a:pt x="63157" y="190017"/>
                  </a:lnTo>
                  <a:lnTo>
                    <a:pt x="75069" y="176720"/>
                  </a:lnTo>
                  <a:lnTo>
                    <a:pt x="83578" y="160756"/>
                  </a:lnTo>
                  <a:lnTo>
                    <a:pt x="88684" y="142138"/>
                  </a:lnTo>
                  <a:lnTo>
                    <a:pt x="90385" y="120878"/>
                  </a:lnTo>
                  <a:lnTo>
                    <a:pt x="90385" y="35928"/>
                  </a:lnTo>
                  <a:lnTo>
                    <a:pt x="170967" y="35928"/>
                  </a:lnTo>
                  <a:lnTo>
                    <a:pt x="170967" y="0"/>
                  </a:lnTo>
                  <a:lnTo>
                    <a:pt x="51181" y="0"/>
                  </a:lnTo>
                  <a:lnTo>
                    <a:pt x="51181" y="100723"/>
                  </a:lnTo>
                  <a:lnTo>
                    <a:pt x="50596" y="119786"/>
                  </a:lnTo>
                  <a:lnTo>
                    <a:pt x="41922" y="160616"/>
                  </a:lnTo>
                  <a:lnTo>
                    <a:pt x="13233" y="187985"/>
                  </a:lnTo>
                  <a:lnTo>
                    <a:pt x="0" y="190017"/>
                  </a:lnTo>
                  <a:lnTo>
                    <a:pt x="0" y="285838"/>
                  </a:lnTo>
                  <a:lnTo>
                    <a:pt x="35941" y="285838"/>
                  </a:lnTo>
                  <a:lnTo>
                    <a:pt x="35941" y="225958"/>
                  </a:lnTo>
                  <a:lnTo>
                    <a:pt x="207987" y="225958"/>
                  </a:lnTo>
                  <a:lnTo>
                    <a:pt x="207987" y="285838"/>
                  </a:lnTo>
                  <a:lnTo>
                    <a:pt x="243928" y="285838"/>
                  </a:lnTo>
                  <a:lnTo>
                    <a:pt x="243928" y="225958"/>
                  </a:lnTo>
                  <a:lnTo>
                    <a:pt x="243928" y="190017"/>
                  </a:lnTo>
                  <a:close/>
                </a:path>
                <a:path w="494665" h="353695">
                  <a:moveTo>
                    <a:pt x="494449" y="0"/>
                  </a:moveTo>
                  <a:lnTo>
                    <a:pt x="450900" y="0"/>
                  </a:lnTo>
                  <a:lnTo>
                    <a:pt x="377393" y="161709"/>
                  </a:lnTo>
                  <a:lnTo>
                    <a:pt x="297345" y="0"/>
                  </a:lnTo>
                  <a:lnTo>
                    <a:pt x="252704" y="0"/>
                  </a:lnTo>
                  <a:lnTo>
                    <a:pt x="356704" y="204724"/>
                  </a:lnTo>
                  <a:lnTo>
                    <a:pt x="283743" y="353364"/>
                  </a:lnTo>
                  <a:lnTo>
                    <a:pt x="327304" y="353364"/>
                  </a:lnTo>
                  <a:lnTo>
                    <a:pt x="4944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3994756" y="7387880"/>
              <a:ext cx="377894" cy="226425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4399876" y="7382434"/>
              <a:ext cx="226516" cy="237929"/>
            </a:xfrm>
            <a:prstGeom prst="rect">
              <a:avLst/>
            </a:prstGeom>
          </p:spPr>
        </p:pic>
        <p:sp>
          <p:nvSpPr>
            <p:cNvPr id="232" name="object 232"/>
            <p:cNvSpPr/>
            <p:nvPr/>
          </p:nvSpPr>
          <p:spPr>
            <a:xfrm>
              <a:off x="2921324" y="8023839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3" name="object 23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156532" y="8041262"/>
              <a:ext cx="203637" cy="227050"/>
            </a:xfrm>
            <a:prstGeom prst="rect">
              <a:avLst/>
            </a:prstGeom>
          </p:spPr>
        </p:pic>
        <p:sp>
          <p:nvSpPr>
            <p:cNvPr id="234" name="object 234"/>
            <p:cNvSpPr/>
            <p:nvPr/>
          </p:nvSpPr>
          <p:spPr>
            <a:xfrm>
              <a:off x="3434207" y="8023840"/>
              <a:ext cx="603885" cy="370840"/>
            </a:xfrm>
            <a:custGeom>
              <a:avLst/>
              <a:gdLst/>
              <a:ahLst/>
              <a:cxnLst/>
              <a:rect l="l" t="t" r="r" b="b"/>
              <a:pathLst>
                <a:path w="603885" h="370840">
                  <a:moveTo>
                    <a:pt x="193827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70"/>
                  </a:lnTo>
                  <a:lnTo>
                    <a:pt x="154635" y="243395"/>
                  </a:lnTo>
                  <a:lnTo>
                    <a:pt x="193827" y="243395"/>
                  </a:lnTo>
                  <a:lnTo>
                    <a:pt x="193827" y="0"/>
                  </a:lnTo>
                  <a:close/>
                </a:path>
                <a:path w="603885" h="370840">
                  <a:moveTo>
                    <a:pt x="603808" y="17424"/>
                  </a:moveTo>
                  <a:lnTo>
                    <a:pt x="560247" y="17424"/>
                  </a:lnTo>
                  <a:lnTo>
                    <a:pt x="486740" y="179146"/>
                  </a:lnTo>
                  <a:lnTo>
                    <a:pt x="406704" y="17424"/>
                  </a:lnTo>
                  <a:lnTo>
                    <a:pt x="362064" y="17424"/>
                  </a:lnTo>
                  <a:lnTo>
                    <a:pt x="466051" y="222161"/>
                  </a:lnTo>
                  <a:lnTo>
                    <a:pt x="393090" y="370801"/>
                  </a:lnTo>
                  <a:lnTo>
                    <a:pt x="436651" y="370801"/>
                  </a:lnTo>
                  <a:lnTo>
                    <a:pt x="603808" y="174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5" name="object 23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065248" y="8035818"/>
              <a:ext cx="192748" cy="237940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285220" y="8041262"/>
              <a:ext cx="203637" cy="227050"/>
            </a:xfrm>
            <a:prstGeom prst="rect">
              <a:avLst/>
            </a:prstGeom>
          </p:spPr>
        </p:pic>
        <p:sp>
          <p:nvSpPr>
            <p:cNvPr id="237" name="object 237"/>
            <p:cNvSpPr/>
            <p:nvPr/>
          </p:nvSpPr>
          <p:spPr>
            <a:xfrm>
              <a:off x="4530217" y="8023840"/>
              <a:ext cx="781050" cy="370840"/>
            </a:xfrm>
            <a:custGeom>
              <a:avLst/>
              <a:gdLst/>
              <a:ahLst/>
              <a:cxnLst/>
              <a:rect l="l" t="t" r="r" b="b"/>
              <a:pathLst>
                <a:path w="781050" h="370840">
                  <a:moveTo>
                    <a:pt x="241757" y="17424"/>
                  </a:moveTo>
                  <a:lnTo>
                    <a:pt x="198196" y="17424"/>
                  </a:lnTo>
                  <a:lnTo>
                    <a:pt x="124688" y="179146"/>
                  </a:lnTo>
                  <a:lnTo>
                    <a:pt x="44653" y="17424"/>
                  </a:lnTo>
                  <a:lnTo>
                    <a:pt x="0" y="17424"/>
                  </a:lnTo>
                  <a:lnTo>
                    <a:pt x="104000" y="222161"/>
                  </a:lnTo>
                  <a:lnTo>
                    <a:pt x="31038" y="370801"/>
                  </a:lnTo>
                  <a:lnTo>
                    <a:pt x="74599" y="370801"/>
                  </a:lnTo>
                  <a:lnTo>
                    <a:pt x="241757" y="17424"/>
                  </a:lnTo>
                  <a:close/>
                </a:path>
                <a:path w="781050" h="370840">
                  <a:moveTo>
                    <a:pt x="417080" y="17335"/>
                  </a:moveTo>
                  <a:lnTo>
                    <a:pt x="283133" y="17335"/>
                  </a:lnTo>
                  <a:lnTo>
                    <a:pt x="283133" y="52895"/>
                  </a:lnTo>
                  <a:lnTo>
                    <a:pt x="283133" y="243395"/>
                  </a:lnTo>
                  <a:lnTo>
                    <a:pt x="322338" y="243395"/>
                  </a:lnTo>
                  <a:lnTo>
                    <a:pt x="322338" y="52895"/>
                  </a:lnTo>
                  <a:lnTo>
                    <a:pt x="417080" y="52895"/>
                  </a:lnTo>
                  <a:lnTo>
                    <a:pt x="417080" y="17335"/>
                  </a:lnTo>
                  <a:close/>
                </a:path>
                <a:path w="781050" h="370840">
                  <a:moveTo>
                    <a:pt x="650125" y="0"/>
                  </a:moveTo>
                  <a:lnTo>
                    <a:pt x="495490" y="166611"/>
                  </a:lnTo>
                  <a:lnTo>
                    <a:pt x="495490" y="17424"/>
                  </a:lnTo>
                  <a:lnTo>
                    <a:pt x="456285" y="17424"/>
                  </a:lnTo>
                  <a:lnTo>
                    <a:pt x="456285" y="259181"/>
                  </a:lnTo>
                  <a:lnTo>
                    <a:pt x="610920" y="92570"/>
                  </a:lnTo>
                  <a:lnTo>
                    <a:pt x="610920" y="243395"/>
                  </a:lnTo>
                  <a:lnTo>
                    <a:pt x="650125" y="243395"/>
                  </a:lnTo>
                  <a:lnTo>
                    <a:pt x="650125" y="0"/>
                  </a:lnTo>
                  <a:close/>
                </a:path>
                <a:path w="781050" h="370840">
                  <a:moveTo>
                    <a:pt x="780783" y="203098"/>
                  </a:moveTo>
                  <a:lnTo>
                    <a:pt x="744842" y="190030"/>
                  </a:lnTo>
                  <a:lnTo>
                    <a:pt x="700189" y="315810"/>
                  </a:lnTo>
                  <a:lnTo>
                    <a:pt x="725779" y="326148"/>
                  </a:lnTo>
                  <a:lnTo>
                    <a:pt x="780783" y="2030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8" name="object 238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5497749" y="8041262"/>
              <a:ext cx="238484" cy="225961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5763447" y="8035818"/>
              <a:ext cx="239584" cy="237940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6030235" y="8041262"/>
              <a:ext cx="370240" cy="226425"/>
            </a:xfrm>
            <a:prstGeom prst="rect">
              <a:avLst/>
            </a:prstGeom>
          </p:spPr>
        </p:pic>
        <p:sp>
          <p:nvSpPr>
            <p:cNvPr id="241" name="object 241"/>
            <p:cNvSpPr/>
            <p:nvPr/>
          </p:nvSpPr>
          <p:spPr>
            <a:xfrm>
              <a:off x="6601383" y="8041176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46409" y="8035828"/>
              <a:ext cx="226516" cy="237929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7259653" y="8035818"/>
              <a:ext cx="192748" cy="237940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7498138" y="8035828"/>
              <a:ext cx="226516" cy="237929"/>
            </a:xfrm>
            <a:prstGeom prst="rect">
              <a:avLst/>
            </a:prstGeom>
          </p:spPr>
        </p:pic>
        <p:sp>
          <p:nvSpPr>
            <p:cNvPr id="245" name="object 245"/>
            <p:cNvSpPr/>
            <p:nvPr/>
          </p:nvSpPr>
          <p:spPr>
            <a:xfrm>
              <a:off x="7772558" y="8023839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40" h="259715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6" name="object 246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8100329" y="8035818"/>
              <a:ext cx="239584" cy="237940"/>
            </a:xfrm>
            <a:prstGeom prst="rect">
              <a:avLst/>
            </a:prstGeom>
          </p:spPr>
        </p:pic>
        <p:sp>
          <p:nvSpPr>
            <p:cNvPr id="247" name="object 247"/>
            <p:cNvSpPr/>
            <p:nvPr/>
          </p:nvSpPr>
          <p:spPr>
            <a:xfrm>
              <a:off x="8373644" y="8023840"/>
              <a:ext cx="678180" cy="303530"/>
            </a:xfrm>
            <a:custGeom>
              <a:avLst/>
              <a:gdLst/>
              <a:ahLst/>
              <a:cxnLst/>
              <a:rect l="l" t="t" r="r" b="b"/>
              <a:pathLst>
                <a:path w="678179" h="303529">
                  <a:moveTo>
                    <a:pt x="294017" y="243395"/>
                  </a:moveTo>
                  <a:lnTo>
                    <a:pt x="239572" y="0"/>
                  </a:lnTo>
                  <a:lnTo>
                    <a:pt x="148107" y="184035"/>
                  </a:lnTo>
                  <a:lnTo>
                    <a:pt x="54444" y="0"/>
                  </a:lnTo>
                  <a:lnTo>
                    <a:pt x="0" y="243395"/>
                  </a:lnTo>
                  <a:lnTo>
                    <a:pt x="40297" y="243395"/>
                  </a:lnTo>
                  <a:lnTo>
                    <a:pt x="69151" y="103454"/>
                  </a:lnTo>
                  <a:lnTo>
                    <a:pt x="147015" y="259181"/>
                  </a:lnTo>
                  <a:lnTo>
                    <a:pt x="223786" y="103454"/>
                  </a:lnTo>
                  <a:lnTo>
                    <a:pt x="253733" y="243395"/>
                  </a:lnTo>
                  <a:lnTo>
                    <a:pt x="294017" y="243395"/>
                  </a:lnTo>
                  <a:close/>
                </a:path>
                <a:path w="678179" h="303529">
                  <a:moveTo>
                    <a:pt x="677875" y="207454"/>
                  </a:moveTo>
                  <a:lnTo>
                    <a:pt x="644118" y="207454"/>
                  </a:lnTo>
                  <a:lnTo>
                    <a:pt x="644118" y="53352"/>
                  </a:lnTo>
                  <a:lnTo>
                    <a:pt x="644118" y="17424"/>
                  </a:lnTo>
                  <a:lnTo>
                    <a:pt x="604913" y="17424"/>
                  </a:lnTo>
                  <a:lnTo>
                    <a:pt x="604913" y="53352"/>
                  </a:lnTo>
                  <a:lnTo>
                    <a:pt x="604913" y="207454"/>
                  </a:lnTo>
                  <a:lnTo>
                    <a:pt x="497103" y="207454"/>
                  </a:lnTo>
                  <a:lnTo>
                    <a:pt x="509016" y="194144"/>
                  </a:lnTo>
                  <a:lnTo>
                    <a:pt x="517525" y="178193"/>
                  </a:lnTo>
                  <a:lnTo>
                    <a:pt x="522630" y="159575"/>
                  </a:lnTo>
                  <a:lnTo>
                    <a:pt x="524332" y="138303"/>
                  </a:lnTo>
                  <a:lnTo>
                    <a:pt x="524332" y="53352"/>
                  </a:lnTo>
                  <a:lnTo>
                    <a:pt x="604913" y="53352"/>
                  </a:lnTo>
                  <a:lnTo>
                    <a:pt x="604913" y="17424"/>
                  </a:lnTo>
                  <a:lnTo>
                    <a:pt x="485127" y="17424"/>
                  </a:lnTo>
                  <a:lnTo>
                    <a:pt x="485127" y="118160"/>
                  </a:lnTo>
                  <a:lnTo>
                    <a:pt x="484543" y="137210"/>
                  </a:lnTo>
                  <a:lnTo>
                    <a:pt x="475869" y="178041"/>
                  </a:lnTo>
                  <a:lnTo>
                    <a:pt x="447179" y="205409"/>
                  </a:lnTo>
                  <a:lnTo>
                    <a:pt x="433946" y="207454"/>
                  </a:lnTo>
                  <a:lnTo>
                    <a:pt x="433946" y="303276"/>
                  </a:lnTo>
                  <a:lnTo>
                    <a:pt x="469887" y="303276"/>
                  </a:lnTo>
                  <a:lnTo>
                    <a:pt x="469887" y="243395"/>
                  </a:lnTo>
                  <a:lnTo>
                    <a:pt x="641934" y="243395"/>
                  </a:lnTo>
                  <a:lnTo>
                    <a:pt x="641934" y="303276"/>
                  </a:lnTo>
                  <a:lnTo>
                    <a:pt x="677875" y="303276"/>
                  </a:lnTo>
                  <a:lnTo>
                    <a:pt x="677875" y="243395"/>
                  </a:lnTo>
                  <a:lnTo>
                    <a:pt x="677875" y="2074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8" name="object 248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9078738" y="8035828"/>
              <a:ext cx="216160" cy="237929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9322124" y="8041262"/>
              <a:ext cx="203637" cy="227050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9585645" y="8035828"/>
              <a:ext cx="216160" cy="237929"/>
            </a:xfrm>
            <a:prstGeom prst="rect">
              <a:avLst/>
            </a:prstGeom>
          </p:spPr>
        </p:pic>
        <p:sp>
          <p:nvSpPr>
            <p:cNvPr id="251" name="object 251"/>
            <p:cNvSpPr/>
            <p:nvPr/>
          </p:nvSpPr>
          <p:spPr>
            <a:xfrm>
              <a:off x="9988554" y="8023839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2" name="object 252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0223762" y="8041262"/>
              <a:ext cx="238484" cy="225961"/>
            </a:xfrm>
            <a:prstGeom prst="rect">
              <a:avLst/>
            </a:prstGeom>
          </p:spPr>
        </p:pic>
        <p:sp>
          <p:nvSpPr>
            <p:cNvPr id="253" name="object 253"/>
            <p:cNvSpPr/>
            <p:nvPr/>
          </p:nvSpPr>
          <p:spPr>
            <a:xfrm>
              <a:off x="10630458" y="8035829"/>
              <a:ext cx="482600" cy="359410"/>
            </a:xfrm>
            <a:custGeom>
              <a:avLst/>
              <a:gdLst/>
              <a:ahLst/>
              <a:cxnLst/>
              <a:rect l="l" t="t" r="r" b="b"/>
              <a:pathLst>
                <a:path w="482600" h="359409">
                  <a:moveTo>
                    <a:pt x="181851" y="5435"/>
                  </a:moveTo>
                  <a:lnTo>
                    <a:pt x="0" y="5435"/>
                  </a:lnTo>
                  <a:lnTo>
                    <a:pt x="0" y="40995"/>
                  </a:lnTo>
                  <a:lnTo>
                    <a:pt x="0" y="231495"/>
                  </a:lnTo>
                  <a:lnTo>
                    <a:pt x="39204" y="231495"/>
                  </a:lnTo>
                  <a:lnTo>
                    <a:pt x="39204" y="40995"/>
                  </a:lnTo>
                  <a:lnTo>
                    <a:pt x="142646" y="40995"/>
                  </a:lnTo>
                  <a:lnTo>
                    <a:pt x="142646" y="231495"/>
                  </a:lnTo>
                  <a:lnTo>
                    <a:pt x="181851" y="231495"/>
                  </a:lnTo>
                  <a:lnTo>
                    <a:pt x="181851" y="40995"/>
                  </a:lnTo>
                  <a:lnTo>
                    <a:pt x="181851" y="5435"/>
                  </a:lnTo>
                  <a:close/>
                </a:path>
                <a:path w="482600" h="359409">
                  <a:moveTo>
                    <a:pt x="482473" y="119786"/>
                  </a:moveTo>
                  <a:lnTo>
                    <a:pt x="475056" y="74523"/>
                  </a:lnTo>
                  <a:lnTo>
                    <a:pt x="452805" y="35661"/>
                  </a:lnTo>
                  <a:lnTo>
                    <a:pt x="442188" y="25412"/>
                  </a:lnTo>
                  <a:lnTo>
                    <a:pt x="442188" y="119786"/>
                  </a:lnTo>
                  <a:lnTo>
                    <a:pt x="440956" y="136245"/>
                  </a:lnTo>
                  <a:lnTo>
                    <a:pt x="422046" y="178866"/>
                  </a:lnTo>
                  <a:lnTo>
                    <a:pt x="384467" y="201574"/>
                  </a:lnTo>
                  <a:lnTo>
                    <a:pt x="368681" y="203085"/>
                  </a:lnTo>
                  <a:lnTo>
                    <a:pt x="352602" y="201574"/>
                  </a:lnTo>
                  <a:lnTo>
                    <a:pt x="313956" y="178866"/>
                  </a:lnTo>
                  <a:lnTo>
                    <a:pt x="294373" y="136550"/>
                  </a:lnTo>
                  <a:lnTo>
                    <a:pt x="293039" y="119786"/>
                  </a:lnTo>
                  <a:lnTo>
                    <a:pt x="292989" y="119240"/>
                  </a:lnTo>
                  <a:lnTo>
                    <a:pt x="294398" y="101206"/>
                  </a:lnTo>
                  <a:lnTo>
                    <a:pt x="294424" y="100901"/>
                  </a:lnTo>
                  <a:lnTo>
                    <a:pt x="298678" y="84658"/>
                  </a:lnTo>
                  <a:lnTo>
                    <a:pt x="298704" y="84531"/>
                  </a:lnTo>
                  <a:lnTo>
                    <a:pt x="327698" y="47701"/>
                  </a:lnTo>
                  <a:lnTo>
                    <a:pt x="351485" y="37020"/>
                  </a:lnTo>
                  <a:lnTo>
                    <a:pt x="353834" y="36271"/>
                  </a:lnTo>
                  <a:lnTo>
                    <a:pt x="368134" y="34836"/>
                  </a:lnTo>
                  <a:lnTo>
                    <a:pt x="382397" y="36271"/>
                  </a:lnTo>
                  <a:lnTo>
                    <a:pt x="395770" y="40563"/>
                  </a:lnTo>
                  <a:lnTo>
                    <a:pt x="408254" y="47701"/>
                  </a:lnTo>
                  <a:lnTo>
                    <a:pt x="419874" y="57708"/>
                  </a:lnTo>
                  <a:lnTo>
                    <a:pt x="429628" y="70167"/>
                  </a:lnTo>
                  <a:lnTo>
                    <a:pt x="436549" y="84531"/>
                  </a:lnTo>
                  <a:lnTo>
                    <a:pt x="436613" y="84658"/>
                  </a:lnTo>
                  <a:lnTo>
                    <a:pt x="440715" y="100901"/>
                  </a:lnTo>
                  <a:lnTo>
                    <a:pt x="440791" y="101206"/>
                  </a:lnTo>
                  <a:lnTo>
                    <a:pt x="442150" y="119240"/>
                  </a:lnTo>
                  <a:lnTo>
                    <a:pt x="442188" y="119786"/>
                  </a:lnTo>
                  <a:lnTo>
                    <a:pt x="442188" y="25412"/>
                  </a:lnTo>
                  <a:lnTo>
                    <a:pt x="436651" y="20053"/>
                  </a:lnTo>
                  <a:lnTo>
                    <a:pt x="417880" y="8915"/>
                  </a:lnTo>
                  <a:lnTo>
                    <a:pt x="396773" y="2311"/>
                  </a:lnTo>
                  <a:lnTo>
                    <a:pt x="397408" y="2311"/>
                  </a:lnTo>
                  <a:lnTo>
                    <a:pt x="372491" y="0"/>
                  </a:lnTo>
                  <a:lnTo>
                    <a:pt x="349897" y="2311"/>
                  </a:lnTo>
                  <a:lnTo>
                    <a:pt x="329476" y="9258"/>
                  </a:lnTo>
                  <a:lnTo>
                    <a:pt x="311238" y="20828"/>
                  </a:lnTo>
                  <a:lnTo>
                    <a:pt x="295173" y="37020"/>
                  </a:lnTo>
                  <a:lnTo>
                    <a:pt x="295173" y="5435"/>
                  </a:lnTo>
                  <a:lnTo>
                    <a:pt x="255968" y="5435"/>
                  </a:lnTo>
                  <a:lnTo>
                    <a:pt x="255968" y="358813"/>
                  </a:lnTo>
                  <a:lnTo>
                    <a:pt x="295173" y="358813"/>
                  </a:lnTo>
                  <a:lnTo>
                    <a:pt x="295173" y="199821"/>
                  </a:lnTo>
                  <a:lnTo>
                    <a:pt x="311137" y="216496"/>
                  </a:lnTo>
                  <a:lnTo>
                    <a:pt x="329615" y="228409"/>
                  </a:lnTo>
                  <a:lnTo>
                    <a:pt x="350608" y="235559"/>
                  </a:lnTo>
                  <a:lnTo>
                    <a:pt x="374129" y="237934"/>
                  </a:lnTo>
                  <a:lnTo>
                    <a:pt x="397637" y="235775"/>
                  </a:lnTo>
                  <a:lnTo>
                    <a:pt x="418642" y="229298"/>
                  </a:lnTo>
                  <a:lnTo>
                    <a:pt x="437121" y="218490"/>
                  </a:lnTo>
                  <a:lnTo>
                    <a:pt x="453085" y="203365"/>
                  </a:lnTo>
                  <a:lnTo>
                    <a:pt x="453275" y="203085"/>
                  </a:lnTo>
                  <a:lnTo>
                    <a:pt x="465950" y="185178"/>
                  </a:lnTo>
                  <a:lnTo>
                    <a:pt x="475132" y="165176"/>
                  </a:lnTo>
                  <a:lnTo>
                    <a:pt x="480644" y="143383"/>
                  </a:lnTo>
                  <a:lnTo>
                    <a:pt x="482473" y="119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4" name="object 254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1158613" y="8035828"/>
              <a:ext cx="226516" cy="237929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1459127" y="8041262"/>
              <a:ext cx="377894" cy="226425"/>
            </a:xfrm>
            <a:prstGeom prst="rect">
              <a:avLst/>
            </a:prstGeom>
          </p:spPr>
        </p:pic>
        <p:sp>
          <p:nvSpPr>
            <p:cNvPr id="256" name="object 256"/>
            <p:cNvSpPr/>
            <p:nvPr/>
          </p:nvSpPr>
          <p:spPr>
            <a:xfrm>
              <a:off x="11878382" y="8023839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7" name="object 257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2146331" y="8041262"/>
              <a:ext cx="190570" cy="225961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2361927" y="8035828"/>
              <a:ext cx="226516" cy="237929"/>
            </a:xfrm>
            <a:prstGeom prst="rect">
              <a:avLst/>
            </a:prstGeom>
          </p:spPr>
        </p:pic>
        <p:sp>
          <p:nvSpPr>
            <p:cNvPr id="259" name="object 259"/>
            <p:cNvSpPr/>
            <p:nvPr/>
          </p:nvSpPr>
          <p:spPr>
            <a:xfrm>
              <a:off x="2921317" y="8694540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0" name="object 260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3166343" y="8689201"/>
              <a:ext cx="216160" cy="237929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555085" y="8689201"/>
              <a:ext cx="192748" cy="23794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4078870" y="8689201"/>
              <a:ext cx="239584" cy="237940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3793570" y="8689201"/>
              <a:ext cx="239584" cy="237940"/>
            </a:xfrm>
            <a:prstGeom prst="rect">
              <a:avLst/>
            </a:prstGeom>
          </p:spPr>
        </p:pic>
        <p:sp>
          <p:nvSpPr>
            <p:cNvPr id="264" name="object 264"/>
            <p:cNvSpPr/>
            <p:nvPr/>
          </p:nvSpPr>
          <p:spPr>
            <a:xfrm>
              <a:off x="4345648" y="8695022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4567808" y="8694636"/>
              <a:ext cx="174235" cy="225961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4787781" y="8689201"/>
              <a:ext cx="216160" cy="237929"/>
            </a:xfrm>
            <a:prstGeom prst="rect">
              <a:avLst/>
            </a:prstGeom>
          </p:spPr>
        </p:pic>
        <p:sp>
          <p:nvSpPr>
            <p:cNvPr id="267" name="object 267"/>
            <p:cNvSpPr/>
            <p:nvPr/>
          </p:nvSpPr>
          <p:spPr>
            <a:xfrm>
              <a:off x="5031143" y="8695022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239138" y="8689201"/>
              <a:ext cx="192748" cy="237940"/>
            </a:xfrm>
            <a:prstGeom prst="rect">
              <a:avLst/>
            </a:prstGeom>
          </p:spPr>
        </p:pic>
        <p:sp>
          <p:nvSpPr>
            <p:cNvPr id="269" name="object 269"/>
            <p:cNvSpPr/>
            <p:nvPr/>
          </p:nvSpPr>
          <p:spPr>
            <a:xfrm>
              <a:off x="5459107" y="8695022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0" name="object 270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5681261" y="8694636"/>
              <a:ext cx="174235" cy="225961"/>
            </a:xfrm>
            <a:prstGeom prst="rect">
              <a:avLst/>
            </a:prstGeom>
          </p:spPr>
        </p:pic>
        <p:sp>
          <p:nvSpPr>
            <p:cNvPr id="271" name="object 271"/>
            <p:cNvSpPr/>
            <p:nvPr/>
          </p:nvSpPr>
          <p:spPr>
            <a:xfrm>
              <a:off x="5882710" y="8694636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5" h="353695">
                  <a:moveTo>
                    <a:pt x="241751" y="0"/>
                  </a:moveTo>
                  <a:lnTo>
                    <a:pt x="198192" y="0"/>
                  </a:lnTo>
                  <a:lnTo>
                    <a:pt x="124687" y="161712"/>
                  </a:lnTo>
                  <a:lnTo>
                    <a:pt x="44647" y="0"/>
                  </a:lnTo>
                  <a:lnTo>
                    <a:pt x="0" y="0"/>
                  </a:lnTo>
                  <a:lnTo>
                    <a:pt x="103996" y="204726"/>
                  </a:lnTo>
                  <a:lnTo>
                    <a:pt x="31035" y="353371"/>
                  </a:lnTo>
                  <a:lnTo>
                    <a:pt x="74594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151686" y="8689201"/>
              <a:ext cx="216160" cy="237929"/>
            </a:xfrm>
            <a:prstGeom prst="rect">
              <a:avLst/>
            </a:prstGeom>
          </p:spPr>
        </p:pic>
        <p:sp>
          <p:nvSpPr>
            <p:cNvPr id="273" name="object 273"/>
            <p:cNvSpPr/>
            <p:nvPr/>
          </p:nvSpPr>
          <p:spPr>
            <a:xfrm>
              <a:off x="6395072" y="8695022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59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59" y="35560"/>
                  </a:lnTo>
                  <a:lnTo>
                    <a:pt x="1807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4" name="object 274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6729921" y="8689201"/>
              <a:ext cx="184580" cy="237929"/>
            </a:xfrm>
            <a:prstGeom prst="rect">
              <a:avLst/>
            </a:prstGeom>
          </p:spPr>
        </p:pic>
        <p:sp>
          <p:nvSpPr>
            <p:cNvPr id="275" name="object 275"/>
            <p:cNvSpPr/>
            <p:nvPr/>
          </p:nvSpPr>
          <p:spPr>
            <a:xfrm>
              <a:off x="6941705" y="8677217"/>
              <a:ext cx="1149985" cy="303530"/>
            </a:xfrm>
            <a:custGeom>
              <a:avLst/>
              <a:gdLst/>
              <a:ahLst/>
              <a:cxnLst/>
              <a:rect l="l" t="t" r="r" b="b"/>
              <a:pathLst>
                <a:path w="1149984" h="303529">
                  <a:moveTo>
                    <a:pt x="180771" y="17805"/>
                  </a:moveTo>
                  <a:lnTo>
                    <a:pt x="0" y="17805"/>
                  </a:lnTo>
                  <a:lnTo>
                    <a:pt x="0" y="53365"/>
                  </a:lnTo>
                  <a:lnTo>
                    <a:pt x="70789" y="53365"/>
                  </a:lnTo>
                  <a:lnTo>
                    <a:pt x="70789" y="243865"/>
                  </a:lnTo>
                  <a:lnTo>
                    <a:pt x="109994" y="243865"/>
                  </a:lnTo>
                  <a:lnTo>
                    <a:pt x="109994" y="53365"/>
                  </a:lnTo>
                  <a:lnTo>
                    <a:pt x="180771" y="53365"/>
                  </a:lnTo>
                  <a:lnTo>
                    <a:pt x="180771" y="17805"/>
                  </a:lnTo>
                  <a:close/>
                </a:path>
                <a:path w="1149984" h="303529">
                  <a:moveTo>
                    <a:pt x="415988" y="0"/>
                  </a:moveTo>
                  <a:lnTo>
                    <a:pt x="261353" y="166611"/>
                  </a:lnTo>
                  <a:lnTo>
                    <a:pt x="261353" y="17424"/>
                  </a:lnTo>
                  <a:lnTo>
                    <a:pt x="222148" y="17424"/>
                  </a:lnTo>
                  <a:lnTo>
                    <a:pt x="222148" y="259181"/>
                  </a:lnTo>
                  <a:lnTo>
                    <a:pt x="376783" y="92557"/>
                  </a:lnTo>
                  <a:lnTo>
                    <a:pt x="376783" y="243382"/>
                  </a:lnTo>
                  <a:lnTo>
                    <a:pt x="415988" y="243382"/>
                  </a:lnTo>
                  <a:lnTo>
                    <a:pt x="415988" y="0"/>
                  </a:lnTo>
                  <a:close/>
                </a:path>
                <a:path w="1149984" h="303529">
                  <a:moveTo>
                    <a:pt x="757923" y="243382"/>
                  </a:moveTo>
                  <a:lnTo>
                    <a:pt x="703465" y="0"/>
                  </a:lnTo>
                  <a:lnTo>
                    <a:pt x="612000" y="184035"/>
                  </a:lnTo>
                  <a:lnTo>
                    <a:pt x="518337" y="0"/>
                  </a:lnTo>
                  <a:lnTo>
                    <a:pt x="463892" y="243382"/>
                  </a:lnTo>
                  <a:lnTo>
                    <a:pt x="504190" y="243382"/>
                  </a:lnTo>
                  <a:lnTo>
                    <a:pt x="533044" y="103454"/>
                  </a:lnTo>
                  <a:lnTo>
                    <a:pt x="610908" y="259181"/>
                  </a:lnTo>
                  <a:lnTo>
                    <a:pt x="687679" y="103454"/>
                  </a:lnTo>
                  <a:lnTo>
                    <a:pt x="717626" y="243382"/>
                  </a:lnTo>
                  <a:lnTo>
                    <a:pt x="757923" y="243382"/>
                  </a:lnTo>
                  <a:close/>
                </a:path>
                <a:path w="1149984" h="303529">
                  <a:moveTo>
                    <a:pt x="1149388" y="207822"/>
                  </a:moveTo>
                  <a:lnTo>
                    <a:pt x="1112354" y="207822"/>
                  </a:lnTo>
                  <a:lnTo>
                    <a:pt x="1112354" y="17322"/>
                  </a:lnTo>
                  <a:lnTo>
                    <a:pt x="1073150" y="17322"/>
                  </a:lnTo>
                  <a:lnTo>
                    <a:pt x="1073150" y="207822"/>
                  </a:lnTo>
                  <a:lnTo>
                    <a:pt x="971880" y="207822"/>
                  </a:lnTo>
                  <a:lnTo>
                    <a:pt x="971880" y="17322"/>
                  </a:lnTo>
                  <a:lnTo>
                    <a:pt x="932675" y="17322"/>
                  </a:lnTo>
                  <a:lnTo>
                    <a:pt x="932675" y="207822"/>
                  </a:lnTo>
                  <a:lnTo>
                    <a:pt x="932675" y="243382"/>
                  </a:lnTo>
                  <a:lnTo>
                    <a:pt x="1113447" y="243382"/>
                  </a:lnTo>
                  <a:lnTo>
                    <a:pt x="1113447" y="303072"/>
                  </a:lnTo>
                  <a:lnTo>
                    <a:pt x="1149388" y="303072"/>
                  </a:lnTo>
                  <a:lnTo>
                    <a:pt x="1149388" y="243382"/>
                  </a:lnTo>
                  <a:lnTo>
                    <a:pt x="1149388" y="2078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6" name="object 276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8118318" y="8689201"/>
              <a:ext cx="216160" cy="237929"/>
            </a:xfrm>
            <a:prstGeom prst="rect">
              <a:avLst/>
            </a:prstGeom>
          </p:spPr>
        </p:pic>
        <p:sp>
          <p:nvSpPr>
            <p:cNvPr id="277" name="object 277"/>
            <p:cNvSpPr/>
            <p:nvPr/>
          </p:nvSpPr>
          <p:spPr>
            <a:xfrm>
              <a:off x="8394369" y="8694540"/>
              <a:ext cx="444500" cy="226060"/>
            </a:xfrm>
            <a:custGeom>
              <a:avLst/>
              <a:gdLst/>
              <a:ahLst/>
              <a:cxnLst/>
              <a:rect l="l" t="t" r="r" b="b"/>
              <a:pathLst>
                <a:path w="44450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  <a:path w="444500" h="226059">
                  <a:moveTo>
                    <a:pt x="444284" y="0"/>
                  </a:moveTo>
                  <a:lnTo>
                    <a:pt x="405079" y="0"/>
                  </a:lnTo>
                  <a:lnTo>
                    <a:pt x="405079" y="92710"/>
                  </a:lnTo>
                  <a:lnTo>
                    <a:pt x="298361" y="92710"/>
                  </a:lnTo>
                  <a:lnTo>
                    <a:pt x="298361" y="0"/>
                  </a:lnTo>
                  <a:lnTo>
                    <a:pt x="259156" y="0"/>
                  </a:lnTo>
                  <a:lnTo>
                    <a:pt x="259156" y="92710"/>
                  </a:lnTo>
                  <a:lnTo>
                    <a:pt x="259156" y="128270"/>
                  </a:lnTo>
                  <a:lnTo>
                    <a:pt x="259156" y="226060"/>
                  </a:lnTo>
                  <a:lnTo>
                    <a:pt x="298361" y="226060"/>
                  </a:lnTo>
                  <a:lnTo>
                    <a:pt x="298361" y="128270"/>
                  </a:lnTo>
                  <a:lnTo>
                    <a:pt x="405079" y="128270"/>
                  </a:lnTo>
                  <a:lnTo>
                    <a:pt x="405079" y="226060"/>
                  </a:lnTo>
                  <a:lnTo>
                    <a:pt x="444284" y="226060"/>
                  </a:lnTo>
                  <a:lnTo>
                    <a:pt x="444284" y="128270"/>
                  </a:lnTo>
                  <a:lnTo>
                    <a:pt x="444284" y="92710"/>
                  </a:lnTo>
                  <a:lnTo>
                    <a:pt x="4442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8" name="object 278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8898556" y="8689201"/>
              <a:ext cx="239584" cy="237940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183856" y="8689201"/>
              <a:ext cx="192748" cy="237940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9403818" y="8694646"/>
              <a:ext cx="370250" cy="226425"/>
            </a:xfrm>
            <a:prstGeom prst="rect">
              <a:avLst/>
            </a:prstGeom>
          </p:spPr>
        </p:pic>
        <p:sp>
          <p:nvSpPr>
            <p:cNvPr id="281" name="object 281"/>
            <p:cNvSpPr/>
            <p:nvPr/>
          </p:nvSpPr>
          <p:spPr>
            <a:xfrm>
              <a:off x="9821977" y="8677217"/>
              <a:ext cx="394335" cy="259715"/>
            </a:xfrm>
            <a:custGeom>
              <a:avLst/>
              <a:gdLst/>
              <a:ahLst/>
              <a:cxnLst/>
              <a:rect l="l" t="t" r="r" b="b"/>
              <a:pathLst>
                <a:path w="394334" h="259715">
                  <a:moveTo>
                    <a:pt x="294017" y="243382"/>
                  </a:moveTo>
                  <a:lnTo>
                    <a:pt x="239572" y="0"/>
                  </a:lnTo>
                  <a:lnTo>
                    <a:pt x="148094" y="184035"/>
                  </a:lnTo>
                  <a:lnTo>
                    <a:pt x="54444" y="0"/>
                  </a:lnTo>
                  <a:lnTo>
                    <a:pt x="0" y="243382"/>
                  </a:lnTo>
                  <a:lnTo>
                    <a:pt x="40297" y="243382"/>
                  </a:lnTo>
                  <a:lnTo>
                    <a:pt x="69151" y="103454"/>
                  </a:lnTo>
                  <a:lnTo>
                    <a:pt x="147015" y="259181"/>
                  </a:lnTo>
                  <a:lnTo>
                    <a:pt x="223786" y="103454"/>
                  </a:lnTo>
                  <a:lnTo>
                    <a:pt x="253733" y="243382"/>
                  </a:lnTo>
                  <a:lnTo>
                    <a:pt x="294017" y="243382"/>
                  </a:lnTo>
                  <a:close/>
                </a:path>
                <a:path w="394334" h="259715">
                  <a:moveTo>
                    <a:pt x="394208" y="214350"/>
                  </a:moveTo>
                  <a:lnTo>
                    <a:pt x="391477" y="208000"/>
                  </a:lnTo>
                  <a:lnTo>
                    <a:pt x="380580" y="197116"/>
                  </a:lnTo>
                  <a:lnTo>
                    <a:pt x="374243" y="194398"/>
                  </a:lnTo>
                  <a:lnTo>
                    <a:pt x="359714" y="194398"/>
                  </a:lnTo>
                  <a:lnTo>
                    <a:pt x="353377" y="197116"/>
                  </a:lnTo>
                  <a:lnTo>
                    <a:pt x="342468" y="208000"/>
                  </a:lnTo>
                  <a:lnTo>
                    <a:pt x="339763" y="214350"/>
                  </a:lnTo>
                  <a:lnTo>
                    <a:pt x="339763" y="228879"/>
                  </a:lnTo>
                  <a:lnTo>
                    <a:pt x="342468" y="235216"/>
                  </a:lnTo>
                  <a:lnTo>
                    <a:pt x="347929" y="240677"/>
                  </a:lnTo>
                  <a:lnTo>
                    <a:pt x="353377" y="246113"/>
                  </a:lnTo>
                  <a:lnTo>
                    <a:pt x="359714" y="248831"/>
                  </a:lnTo>
                  <a:lnTo>
                    <a:pt x="374243" y="248831"/>
                  </a:lnTo>
                  <a:lnTo>
                    <a:pt x="380580" y="246113"/>
                  </a:lnTo>
                  <a:lnTo>
                    <a:pt x="391477" y="235216"/>
                  </a:lnTo>
                  <a:lnTo>
                    <a:pt x="394208" y="228879"/>
                  </a:lnTo>
                  <a:lnTo>
                    <a:pt x="394208" y="2143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289064" y="37559"/>
              <a:ext cx="19598640" cy="11252835"/>
            </a:xfrm>
            <a:custGeom>
              <a:avLst/>
              <a:gdLst/>
              <a:ahLst/>
              <a:cxnLst/>
              <a:rect l="l" t="t" r="r" b="b"/>
              <a:pathLst>
                <a:path w="19598640" h="11252835">
                  <a:moveTo>
                    <a:pt x="3834777" y="7087883"/>
                  </a:moveTo>
                  <a:lnTo>
                    <a:pt x="2608592" y="8770074"/>
                  </a:lnTo>
                  <a:lnTo>
                    <a:pt x="2960573" y="7909560"/>
                  </a:lnTo>
                  <a:lnTo>
                    <a:pt x="2314232" y="8607146"/>
                  </a:lnTo>
                  <a:lnTo>
                    <a:pt x="1907108" y="7582916"/>
                  </a:lnTo>
                  <a:lnTo>
                    <a:pt x="1904301" y="8481924"/>
                  </a:lnTo>
                  <a:lnTo>
                    <a:pt x="796912" y="7604442"/>
                  </a:lnTo>
                  <a:lnTo>
                    <a:pt x="1609953" y="9012784"/>
                  </a:lnTo>
                  <a:lnTo>
                    <a:pt x="534962" y="8592795"/>
                  </a:lnTo>
                  <a:lnTo>
                    <a:pt x="1459776" y="9438373"/>
                  </a:lnTo>
                  <a:lnTo>
                    <a:pt x="0" y="9660255"/>
                  </a:lnTo>
                  <a:lnTo>
                    <a:pt x="1486471" y="9757816"/>
                  </a:lnTo>
                  <a:lnTo>
                    <a:pt x="729754" y="10536466"/>
                  </a:lnTo>
                  <a:lnTo>
                    <a:pt x="1956562" y="10109009"/>
                  </a:lnTo>
                  <a:lnTo>
                    <a:pt x="1666697" y="10826991"/>
                  </a:lnTo>
                  <a:lnTo>
                    <a:pt x="2147100" y="10312514"/>
                  </a:lnTo>
                  <a:lnTo>
                    <a:pt x="2144763" y="11138992"/>
                  </a:lnTo>
                  <a:lnTo>
                    <a:pt x="2476335" y="10213175"/>
                  </a:lnTo>
                  <a:lnTo>
                    <a:pt x="3016453" y="10994746"/>
                  </a:lnTo>
                  <a:lnTo>
                    <a:pt x="2714879" y="9826536"/>
                  </a:lnTo>
                  <a:lnTo>
                    <a:pt x="3641788" y="8870378"/>
                  </a:lnTo>
                  <a:lnTo>
                    <a:pt x="2827197" y="9201201"/>
                  </a:lnTo>
                  <a:lnTo>
                    <a:pt x="3834777" y="7087883"/>
                  </a:lnTo>
                  <a:close/>
                </a:path>
                <a:path w="19598640" h="11252835">
                  <a:moveTo>
                    <a:pt x="5974092" y="173050"/>
                  </a:moveTo>
                  <a:lnTo>
                    <a:pt x="4447044" y="1852053"/>
                  </a:lnTo>
                  <a:lnTo>
                    <a:pt x="4838484" y="964069"/>
                  </a:lnTo>
                  <a:lnTo>
                    <a:pt x="4010050" y="1645742"/>
                  </a:lnTo>
                  <a:lnTo>
                    <a:pt x="3306419" y="501446"/>
                  </a:lnTo>
                  <a:lnTo>
                    <a:pt x="3414141" y="1467751"/>
                  </a:lnTo>
                  <a:lnTo>
                    <a:pt x="1737321" y="407174"/>
                  </a:lnTo>
                  <a:lnTo>
                    <a:pt x="3063341" y="2007400"/>
                  </a:lnTo>
                  <a:lnTo>
                    <a:pt x="1489214" y="1442135"/>
                  </a:lnTo>
                  <a:lnTo>
                    <a:pt x="2903601" y="2449118"/>
                  </a:lnTo>
                  <a:lnTo>
                    <a:pt x="864450" y="2533307"/>
                  </a:lnTo>
                  <a:lnTo>
                    <a:pt x="2981083" y="2795409"/>
                  </a:lnTo>
                  <a:lnTo>
                    <a:pt x="2006473" y="3552583"/>
                  </a:lnTo>
                  <a:lnTo>
                    <a:pt x="3690239" y="3222714"/>
                  </a:lnTo>
                  <a:lnTo>
                    <a:pt x="3463023" y="3747173"/>
                  </a:lnTo>
                  <a:lnTo>
                    <a:pt x="3536975" y="3569817"/>
                  </a:lnTo>
                  <a:lnTo>
                    <a:pt x="2270658" y="4955578"/>
                  </a:lnTo>
                  <a:lnTo>
                    <a:pt x="2473718" y="3535515"/>
                  </a:lnTo>
                  <a:lnTo>
                    <a:pt x="1804974" y="4895621"/>
                  </a:lnTo>
                  <a:lnTo>
                    <a:pt x="1272489" y="3193681"/>
                  </a:lnTo>
                  <a:lnTo>
                    <a:pt x="1484680" y="5019218"/>
                  </a:lnTo>
                  <a:lnTo>
                    <a:pt x="531609" y="4326636"/>
                  </a:lnTo>
                  <a:lnTo>
                    <a:pt x="1224965" y="5688088"/>
                  </a:lnTo>
                  <a:lnTo>
                    <a:pt x="431698" y="5542762"/>
                  </a:lnTo>
                  <a:lnTo>
                    <a:pt x="1057313" y="5976683"/>
                  </a:lnTo>
                  <a:lnTo>
                    <a:pt x="213639" y="6210071"/>
                  </a:lnTo>
                  <a:lnTo>
                    <a:pt x="1227709" y="6346431"/>
                  </a:lnTo>
                  <a:lnTo>
                    <a:pt x="543585" y="7223011"/>
                  </a:lnTo>
                  <a:lnTo>
                    <a:pt x="1672170" y="6524409"/>
                  </a:lnTo>
                  <a:lnTo>
                    <a:pt x="2842044" y="7372058"/>
                  </a:lnTo>
                  <a:lnTo>
                    <a:pt x="2333701" y="6481508"/>
                  </a:lnTo>
                  <a:lnTo>
                    <a:pt x="4701032" y="7095972"/>
                  </a:lnTo>
                  <a:lnTo>
                    <a:pt x="2727706" y="6093904"/>
                  </a:lnTo>
                  <a:lnTo>
                    <a:pt x="3679418" y="6273609"/>
                  </a:lnTo>
                  <a:lnTo>
                    <a:pt x="2832189" y="5691352"/>
                  </a:lnTo>
                  <a:lnTo>
                    <a:pt x="3791750" y="4906251"/>
                  </a:lnTo>
                  <a:lnTo>
                    <a:pt x="2873984" y="5159832"/>
                  </a:lnTo>
                  <a:lnTo>
                    <a:pt x="3374402" y="3959682"/>
                  </a:lnTo>
                  <a:lnTo>
                    <a:pt x="3985298" y="3461677"/>
                  </a:lnTo>
                  <a:lnTo>
                    <a:pt x="4084650" y="4350055"/>
                  </a:lnTo>
                  <a:lnTo>
                    <a:pt x="4439082" y="3389668"/>
                  </a:lnTo>
                  <a:lnTo>
                    <a:pt x="5300853" y="4287151"/>
                  </a:lnTo>
                  <a:lnTo>
                    <a:pt x="4728781" y="2999206"/>
                  </a:lnTo>
                  <a:lnTo>
                    <a:pt x="5922289" y="2069172"/>
                  </a:lnTo>
                  <a:lnTo>
                    <a:pt x="4810112" y="2338730"/>
                  </a:lnTo>
                  <a:lnTo>
                    <a:pt x="5974092" y="173050"/>
                  </a:lnTo>
                  <a:close/>
                </a:path>
                <a:path w="19598640" h="11252835">
                  <a:moveTo>
                    <a:pt x="9818294" y="8941486"/>
                  </a:moveTo>
                  <a:lnTo>
                    <a:pt x="7704264" y="8659139"/>
                  </a:lnTo>
                  <a:lnTo>
                    <a:pt x="8686089" y="7911325"/>
                  </a:lnTo>
                  <a:lnTo>
                    <a:pt x="6999237" y="8225053"/>
                  </a:lnTo>
                  <a:lnTo>
                    <a:pt x="7327481" y="7486840"/>
                  </a:lnTo>
                  <a:lnTo>
                    <a:pt x="6706476" y="7983283"/>
                  </a:lnTo>
                  <a:lnTo>
                    <a:pt x="6615633" y="7094004"/>
                  </a:lnTo>
                  <a:lnTo>
                    <a:pt x="6252045" y="8050949"/>
                  </a:lnTo>
                  <a:lnTo>
                    <a:pt x="5398884" y="7145248"/>
                  </a:lnTo>
                  <a:lnTo>
                    <a:pt x="5958611" y="8438604"/>
                  </a:lnTo>
                  <a:lnTo>
                    <a:pt x="4756251" y="9357182"/>
                  </a:lnTo>
                  <a:lnTo>
                    <a:pt x="5870956" y="9098293"/>
                  </a:lnTo>
                  <a:lnTo>
                    <a:pt x="4686300" y="11252721"/>
                  </a:lnTo>
                  <a:lnTo>
                    <a:pt x="6229350" y="9588411"/>
                  </a:lnTo>
                  <a:lnTo>
                    <a:pt x="5829439" y="10472623"/>
                  </a:lnTo>
                  <a:lnTo>
                    <a:pt x="6664338" y="9798888"/>
                  </a:lnTo>
                  <a:lnTo>
                    <a:pt x="7356996" y="10949877"/>
                  </a:lnTo>
                  <a:lnTo>
                    <a:pt x="7258532" y="9982581"/>
                  </a:lnTo>
                  <a:lnTo>
                    <a:pt x="8925115" y="11059160"/>
                  </a:lnTo>
                  <a:lnTo>
                    <a:pt x="7614475" y="9446311"/>
                  </a:lnTo>
                  <a:lnTo>
                    <a:pt x="9183116" y="10026612"/>
                  </a:lnTo>
                  <a:lnTo>
                    <a:pt x="7778445" y="9006154"/>
                  </a:lnTo>
                  <a:lnTo>
                    <a:pt x="9818294" y="8941486"/>
                  </a:lnTo>
                  <a:close/>
                </a:path>
                <a:path w="19598640" h="11252835">
                  <a:moveTo>
                    <a:pt x="14832114" y="8734323"/>
                  </a:moveTo>
                  <a:lnTo>
                    <a:pt x="13740892" y="9079027"/>
                  </a:lnTo>
                  <a:lnTo>
                    <a:pt x="14754606" y="6839090"/>
                  </a:lnTo>
                  <a:lnTo>
                    <a:pt x="13345503" y="8618233"/>
                  </a:lnTo>
                  <a:lnTo>
                    <a:pt x="13675525" y="7705636"/>
                  </a:lnTo>
                  <a:lnTo>
                    <a:pt x="12895479" y="8442173"/>
                  </a:lnTo>
                  <a:lnTo>
                    <a:pt x="12115521" y="7348461"/>
                  </a:lnTo>
                  <a:lnTo>
                    <a:pt x="12288812" y="8305190"/>
                  </a:lnTo>
                  <a:lnTo>
                    <a:pt x="10543642" y="7361326"/>
                  </a:lnTo>
                  <a:lnTo>
                    <a:pt x="11975605" y="8867483"/>
                  </a:lnTo>
                  <a:lnTo>
                    <a:pt x="10366629" y="8410791"/>
                  </a:lnTo>
                  <a:lnTo>
                    <a:pt x="11846331" y="9319057"/>
                  </a:lnTo>
                  <a:lnTo>
                    <a:pt x="9817659" y="9541980"/>
                  </a:lnTo>
                  <a:lnTo>
                    <a:pt x="11947233" y="9659264"/>
                  </a:lnTo>
                  <a:lnTo>
                    <a:pt x="11026458" y="10481081"/>
                  </a:lnTo>
                  <a:lnTo>
                    <a:pt x="12683858" y="10037267"/>
                  </a:lnTo>
                  <a:lnTo>
                    <a:pt x="12413933" y="10798747"/>
                  </a:lnTo>
                  <a:lnTo>
                    <a:pt x="12994500" y="10255567"/>
                  </a:lnTo>
                  <a:lnTo>
                    <a:pt x="13154152" y="11135106"/>
                  </a:lnTo>
                  <a:lnTo>
                    <a:pt x="13442315" y="10152824"/>
                  </a:lnTo>
                  <a:lnTo>
                    <a:pt x="14363243" y="10989501"/>
                  </a:lnTo>
                  <a:lnTo>
                    <a:pt x="13704748" y="9743529"/>
                  </a:lnTo>
                  <a:lnTo>
                    <a:pt x="14832114" y="8734323"/>
                  </a:lnTo>
                  <a:close/>
                </a:path>
                <a:path w="19598640" h="11252835">
                  <a:moveTo>
                    <a:pt x="15160168" y="3226701"/>
                  </a:moveTo>
                  <a:lnTo>
                    <a:pt x="13803808" y="3609251"/>
                  </a:lnTo>
                  <a:lnTo>
                    <a:pt x="13161671" y="2484767"/>
                  </a:lnTo>
                  <a:lnTo>
                    <a:pt x="13161671" y="3434562"/>
                  </a:lnTo>
                  <a:lnTo>
                    <a:pt x="12628194" y="3040469"/>
                  </a:lnTo>
                  <a:lnTo>
                    <a:pt x="12628194" y="3724503"/>
                  </a:lnTo>
                  <a:lnTo>
                    <a:pt x="12474067" y="3628250"/>
                  </a:lnTo>
                  <a:lnTo>
                    <a:pt x="12361672" y="3415601"/>
                  </a:lnTo>
                  <a:lnTo>
                    <a:pt x="12361672" y="4127601"/>
                  </a:lnTo>
                  <a:lnTo>
                    <a:pt x="11647335" y="4436554"/>
                  </a:lnTo>
                  <a:lnTo>
                    <a:pt x="11924030" y="3493338"/>
                  </a:lnTo>
                  <a:lnTo>
                    <a:pt x="12041581" y="3600145"/>
                  </a:lnTo>
                  <a:lnTo>
                    <a:pt x="12361672" y="4127601"/>
                  </a:lnTo>
                  <a:lnTo>
                    <a:pt x="12361672" y="3415601"/>
                  </a:lnTo>
                  <a:lnTo>
                    <a:pt x="12340755" y="3376015"/>
                  </a:lnTo>
                  <a:lnTo>
                    <a:pt x="12628194" y="3724503"/>
                  </a:lnTo>
                  <a:lnTo>
                    <a:pt x="12628194" y="3040469"/>
                  </a:lnTo>
                  <a:lnTo>
                    <a:pt x="12412853" y="2881376"/>
                  </a:lnTo>
                  <a:lnTo>
                    <a:pt x="13054584" y="2306904"/>
                  </a:lnTo>
                  <a:lnTo>
                    <a:pt x="13161671" y="3434562"/>
                  </a:lnTo>
                  <a:lnTo>
                    <a:pt x="13161671" y="2484767"/>
                  </a:lnTo>
                  <a:lnTo>
                    <a:pt x="13058242" y="2303640"/>
                  </a:lnTo>
                  <a:lnTo>
                    <a:pt x="13313829" y="2074837"/>
                  </a:lnTo>
                  <a:lnTo>
                    <a:pt x="12222607" y="2419540"/>
                  </a:lnTo>
                  <a:lnTo>
                    <a:pt x="13236334" y="179603"/>
                  </a:lnTo>
                  <a:lnTo>
                    <a:pt x="11827231" y="1958746"/>
                  </a:lnTo>
                  <a:lnTo>
                    <a:pt x="12157253" y="1046149"/>
                  </a:lnTo>
                  <a:lnTo>
                    <a:pt x="11377206" y="1782686"/>
                  </a:lnTo>
                  <a:lnTo>
                    <a:pt x="10597248" y="688975"/>
                  </a:lnTo>
                  <a:lnTo>
                    <a:pt x="10770540" y="1645704"/>
                  </a:lnTo>
                  <a:lnTo>
                    <a:pt x="9025357" y="701840"/>
                  </a:lnTo>
                  <a:lnTo>
                    <a:pt x="10457320" y="2207996"/>
                  </a:lnTo>
                  <a:lnTo>
                    <a:pt x="8848344" y="1751304"/>
                  </a:lnTo>
                  <a:lnTo>
                    <a:pt x="10328046" y="2659570"/>
                  </a:lnTo>
                  <a:lnTo>
                    <a:pt x="8299374" y="2882493"/>
                  </a:lnTo>
                  <a:lnTo>
                    <a:pt x="10428948" y="2999778"/>
                  </a:lnTo>
                  <a:lnTo>
                    <a:pt x="9508185" y="3821595"/>
                  </a:lnTo>
                  <a:lnTo>
                    <a:pt x="9930486" y="3708514"/>
                  </a:lnTo>
                  <a:lnTo>
                    <a:pt x="8876246" y="4867668"/>
                  </a:lnTo>
                  <a:lnTo>
                    <a:pt x="9267673" y="3979684"/>
                  </a:lnTo>
                  <a:lnTo>
                    <a:pt x="8439252" y="4661357"/>
                  </a:lnTo>
                  <a:lnTo>
                    <a:pt x="7735621" y="3517061"/>
                  </a:lnTo>
                  <a:lnTo>
                    <a:pt x="7843342" y="4483366"/>
                  </a:lnTo>
                  <a:lnTo>
                    <a:pt x="6166510" y="3422789"/>
                  </a:lnTo>
                  <a:lnTo>
                    <a:pt x="7492530" y="5023015"/>
                  </a:lnTo>
                  <a:lnTo>
                    <a:pt x="5918416" y="4457751"/>
                  </a:lnTo>
                  <a:lnTo>
                    <a:pt x="7332789" y="5464734"/>
                  </a:lnTo>
                  <a:lnTo>
                    <a:pt x="5293652" y="5548922"/>
                  </a:lnTo>
                  <a:lnTo>
                    <a:pt x="7410272" y="5811024"/>
                  </a:lnTo>
                  <a:lnTo>
                    <a:pt x="6435661" y="6568199"/>
                  </a:lnTo>
                  <a:lnTo>
                    <a:pt x="8119440" y="6238329"/>
                  </a:lnTo>
                  <a:lnTo>
                    <a:pt x="7798270" y="6979653"/>
                  </a:lnTo>
                  <a:lnTo>
                    <a:pt x="8414499" y="6477292"/>
                  </a:lnTo>
                  <a:lnTo>
                    <a:pt x="8513839" y="7365670"/>
                  </a:lnTo>
                  <a:lnTo>
                    <a:pt x="8868270" y="6405283"/>
                  </a:lnTo>
                  <a:lnTo>
                    <a:pt x="9730054" y="7302767"/>
                  </a:lnTo>
                  <a:lnTo>
                    <a:pt x="9157970" y="6014821"/>
                  </a:lnTo>
                  <a:lnTo>
                    <a:pt x="10351491" y="5084788"/>
                  </a:lnTo>
                  <a:lnTo>
                    <a:pt x="9239313" y="5354345"/>
                  </a:lnTo>
                  <a:lnTo>
                    <a:pt x="10156393" y="3648024"/>
                  </a:lnTo>
                  <a:lnTo>
                    <a:pt x="11165573" y="3377781"/>
                  </a:lnTo>
                  <a:lnTo>
                    <a:pt x="10895660" y="4139260"/>
                  </a:lnTo>
                  <a:lnTo>
                    <a:pt x="11476228" y="3596081"/>
                  </a:lnTo>
                  <a:lnTo>
                    <a:pt x="11630127" y="4443996"/>
                  </a:lnTo>
                  <a:lnTo>
                    <a:pt x="11128718" y="4660849"/>
                  </a:lnTo>
                  <a:lnTo>
                    <a:pt x="12100509" y="4692053"/>
                  </a:lnTo>
                  <a:lnTo>
                    <a:pt x="10811637" y="6200470"/>
                  </a:lnTo>
                  <a:lnTo>
                    <a:pt x="12584621" y="5116220"/>
                  </a:lnTo>
                  <a:lnTo>
                    <a:pt x="11800650" y="6593649"/>
                  </a:lnTo>
                  <a:lnTo>
                    <a:pt x="12999034" y="5337327"/>
                  </a:lnTo>
                  <a:lnTo>
                    <a:pt x="12791554" y="7367638"/>
                  </a:lnTo>
                  <a:lnTo>
                    <a:pt x="13352844" y="5310022"/>
                  </a:lnTo>
                  <a:lnTo>
                    <a:pt x="13963282" y="6382664"/>
                  </a:lnTo>
                  <a:lnTo>
                    <a:pt x="13876922" y="4669040"/>
                  </a:lnTo>
                  <a:lnTo>
                    <a:pt x="14564855" y="5092662"/>
                  </a:lnTo>
                  <a:lnTo>
                    <a:pt x="14155522" y="4411091"/>
                  </a:lnTo>
                  <a:lnTo>
                    <a:pt x="15048980" y="4439437"/>
                  </a:lnTo>
                  <a:lnTo>
                    <a:pt x="14148956" y="3951681"/>
                  </a:lnTo>
                  <a:lnTo>
                    <a:pt x="15160168" y="3226701"/>
                  </a:lnTo>
                  <a:close/>
                </a:path>
                <a:path w="19598640" h="11252835">
                  <a:moveTo>
                    <a:pt x="17034980" y="803783"/>
                  </a:moveTo>
                  <a:lnTo>
                    <a:pt x="15872244" y="1385468"/>
                  </a:lnTo>
                  <a:lnTo>
                    <a:pt x="16353092" y="518312"/>
                  </a:lnTo>
                  <a:lnTo>
                    <a:pt x="15584640" y="1231404"/>
                  </a:lnTo>
                  <a:lnTo>
                    <a:pt x="15657208" y="0"/>
                  </a:lnTo>
                  <a:lnTo>
                    <a:pt x="15346299" y="1231938"/>
                  </a:lnTo>
                  <a:lnTo>
                    <a:pt x="14897735" y="548474"/>
                  </a:lnTo>
                  <a:lnTo>
                    <a:pt x="15013293" y="1599742"/>
                  </a:lnTo>
                  <a:lnTo>
                    <a:pt x="14533969" y="1309408"/>
                  </a:lnTo>
                  <a:lnTo>
                    <a:pt x="14833511" y="1744675"/>
                  </a:lnTo>
                  <a:lnTo>
                    <a:pt x="14228394" y="1686534"/>
                  </a:lnTo>
                  <a:lnTo>
                    <a:pt x="14853260" y="2025751"/>
                  </a:lnTo>
                  <a:lnTo>
                    <a:pt x="14193660" y="2422639"/>
                  </a:lnTo>
                  <a:lnTo>
                    <a:pt x="15098078" y="2250795"/>
                  </a:lnTo>
                  <a:lnTo>
                    <a:pt x="15649296" y="3088132"/>
                  </a:lnTo>
                  <a:lnTo>
                    <a:pt x="15538133" y="2386901"/>
                  </a:lnTo>
                  <a:lnTo>
                    <a:pt x="16924097" y="3370122"/>
                  </a:lnTo>
                  <a:lnTo>
                    <a:pt x="15889199" y="2234057"/>
                  </a:lnTo>
                  <a:lnTo>
                    <a:pt x="16462934" y="2585847"/>
                  </a:lnTo>
                  <a:lnTo>
                    <a:pt x="16055975" y="1999869"/>
                  </a:lnTo>
                  <a:lnTo>
                    <a:pt x="16871925" y="1730286"/>
                  </a:lnTo>
                  <a:lnTo>
                    <a:pt x="16213747" y="1666836"/>
                  </a:lnTo>
                  <a:lnTo>
                    <a:pt x="17034980" y="803783"/>
                  </a:lnTo>
                  <a:close/>
                </a:path>
                <a:path w="19598640" h="11252835">
                  <a:moveTo>
                    <a:pt x="19537350" y="3417824"/>
                  </a:moveTo>
                  <a:lnTo>
                    <a:pt x="17754080" y="4485068"/>
                  </a:lnTo>
                  <a:lnTo>
                    <a:pt x="18552148" y="3015208"/>
                  </a:lnTo>
                  <a:lnTo>
                    <a:pt x="17341800" y="4259999"/>
                  </a:lnTo>
                  <a:lnTo>
                    <a:pt x="17568698" y="2231771"/>
                  </a:lnTo>
                  <a:lnTo>
                    <a:pt x="16987749" y="4283926"/>
                  </a:lnTo>
                  <a:lnTo>
                    <a:pt x="16387598" y="3205505"/>
                  </a:lnTo>
                  <a:lnTo>
                    <a:pt x="16457562" y="4919853"/>
                  </a:lnTo>
                  <a:lnTo>
                    <a:pt x="15773705" y="4489678"/>
                  </a:lnTo>
                  <a:lnTo>
                    <a:pt x="16176498" y="5175135"/>
                  </a:lnTo>
                  <a:lnTo>
                    <a:pt x="15283358" y="5138229"/>
                  </a:lnTo>
                  <a:lnTo>
                    <a:pt x="16178657" y="5634571"/>
                  </a:lnTo>
                  <a:lnTo>
                    <a:pt x="15160562" y="6349847"/>
                  </a:lnTo>
                  <a:lnTo>
                    <a:pt x="16520516" y="5980290"/>
                  </a:lnTo>
                  <a:lnTo>
                    <a:pt x="17258234" y="7301370"/>
                  </a:lnTo>
                  <a:lnTo>
                    <a:pt x="17160952" y="6161125"/>
                  </a:lnTo>
                  <a:lnTo>
                    <a:pt x="19124422" y="7640929"/>
                  </a:lnTo>
                  <a:lnTo>
                    <a:pt x="17697184" y="5876302"/>
                  </a:lnTo>
                  <a:lnTo>
                    <a:pt x="18515305" y="6398222"/>
                  </a:lnTo>
                  <a:lnTo>
                    <a:pt x="17967541" y="5475770"/>
                  </a:lnTo>
                  <a:lnTo>
                    <a:pt x="19205550" y="4954346"/>
                  </a:lnTo>
                  <a:lnTo>
                    <a:pt x="18234089" y="4913858"/>
                  </a:lnTo>
                  <a:lnTo>
                    <a:pt x="19537350" y="3417824"/>
                  </a:lnTo>
                  <a:close/>
                </a:path>
                <a:path w="19598640" h="11252835">
                  <a:moveTo>
                    <a:pt x="19598323" y="8070926"/>
                  </a:moveTo>
                  <a:lnTo>
                    <a:pt x="17912423" y="9022944"/>
                  </a:lnTo>
                  <a:lnTo>
                    <a:pt x="18466893" y="8408187"/>
                  </a:lnTo>
                  <a:lnTo>
                    <a:pt x="17613541" y="8739010"/>
                  </a:lnTo>
                  <a:lnTo>
                    <a:pt x="17349394" y="7623886"/>
                  </a:lnTo>
                  <a:lnTo>
                    <a:pt x="17178363" y="8435518"/>
                  </a:lnTo>
                  <a:lnTo>
                    <a:pt x="16103410" y="7128091"/>
                  </a:lnTo>
                  <a:lnTo>
                    <a:pt x="16749916" y="8778926"/>
                  </a:lnTo>
                  <a:lnTo>
                    <a:pt x="15625775" y="7900238"/>
                  </a:lnTo>
                  <a:lnTo>
                    <a:pt x="16502444" y="9094076"/>
                  </a:lnTo>
                  <a:lnTo>
                    <a:pt x="14827961" y="8617217"/>
                  </a:lnTo>
                  <a:lnTo>
                    <a:pt x="16472637" y="9395333"/>
                  </a:lnTo>
                  <a:lnTo>
                    <a:pt x="15480691" y="9748215"/>
                  </a:lnTo>
                  <a:lnTo>
                    <a:pt x="16932936" y="9931070"/>
                  </a:lnTo>
                  <a:lnTo>
                    <a:pt x="16474593" y="10445775"/>
                  </a:lnTo>
                  <a:lnTo>
                    <a:pt x="17108094" y="10203523"/>
                  </a:lnTo>
                  <a:lnTo>
                    <a:pt x="16951122" y="10949775"/>
                  </a:lnTo>
                  <a:lnTo>
                    <a:pt x="17494949" y="10266489"/>
                  </a:lnTo>
                  <a:lnTo>
                    <a:pt x="17953216" y="11223917"/>
                  </a:lnTo>
                  <a:lnTo>
                    <a:pt x="17834026" y="10027602"/>
                  </a:lnTo>
                  <a:lnTo>
                    <a:pt x="19049518" y="9593174"/>
                  </a:lnTo>
                  <a:lnTo>
                    <a:pt x="18076469" y="9514256"/>
                  </a:lnTo>
                  <a:lnTo>
                    <a:pt x="19598323" y="8070926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2659596" y="1727701"/>
              <a:ext cx="12460605" cy="7476490"/>
            </a:xfrm>
            <a:custGeom>
              <a:avLst/>
              <a:gdLst/>
              <a:ahLst/>
              <a:cxnLst/>
              <a:rect l="l" t="t" r="r" b="b"/>
              <a:pathLst>
                <a:path w="12460605" h="7476490">
                  <a:moveTo>
                    <a:pt x="11570386" y="220954"/>
                  </a:moveTo>
                  <a:lnTo>
                    <a:pt x="159613" y="0"/>
                  </a:lnTo>
                  <a:lnTo>
                    <a:pt x="8115" y="3585921"/>
                  </a:lnTo>
                  <a:lnTo>
                    <a:pt x="11383061" y="3848214"/>
                  </a:lnTo>
                  <a:lnTo>
                    <a:pt x="11570386" y="220954"/>
                  </a:lnTo>
                  <a:close/>
                </a:path>
                <a:path w="12460605" h="7476490">
                  <a:moveTo>
                    <a:pt x="12460351" y="4544365"/>
                  </a:moveTo>
                  <a:lnTo>
                    <a:pt x="0" y="4544365"/>
                  </a:lnTo>
                  <a:lnTo>
                    <a:pt x="0" y="7476210"/>
                  </a:lnTo>
                  <a:lnTo>
                    <a:pt x="12460351" y="7476210"/>
                  </a:lnTo>
                  <a:lnTo>
                    <a:pt x="12460351" y="454436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3101975" y="2127103"/>
              <a:ext cx="561975" cy="379730"/>
            </a:xfrm>
            <a:custGeom>
              <a:avLst/>
              <a:gdLst/>
              <a:ahLst/>
              <a:cxnLst/>
              <a:rect l="l" t="t" r="r" b="b"/>
              <a:pathLst>
                <a:path w="561975" h="379730">
                  <a:moveTo>
                    <a:pt x="251561" y="260261"/>
                  </a:moveTo>
                  <a:lnTo>
                    <a:pt x="243801" y="216979"/>
                  </a:lnTo>
                  <a:lnTo>
                    <a:pt x="220510" y="184035"/>
                  </a:lnTo>
                  <a:lnTo>
                    <a:pt x="171818" y="156781"/>
                  </a:lnTo>
                  <a:lnTo>
                    <a:pt x="131229" y="141566"/>
                  </a:lnTo>
                  <a:lnTo>
                    <a:pt x="118706" y="136118"/>
                  </a:lnTo>
                  <a:lnTo>
                    <a:pt x="92024" y="102362"/>
                  </a:lnTo>
                  <a:lnTo>
                    <a:pt x="92773" y="94183"/>
                  </a:lnTo>
                  <a:lnTo>
                    <a:pt x="119519" y="63093"/>
                  </a:lnTo>
                  <a:lnTo>
                    <a:pt x="142113" y="59893"/>
                  </a:lnTo>
                  <a:lnTo>
                    <a:pt x="159296" y="61836"/>
                  </a:lnTo>
                  <a:lnTo>
                    <a:pt x="174917" y="67652"/>
                  </a:lnTo>
                  <a:lnTo>
                    <a:pt x="188976" y="77355"/>
                  </a:lnTo>
                  <a:lnTo>
                    <a:pt x="201460" y="90932"/>
                  </a:lnTo>
                  <a:lnTo>
                    <a:pt x="238493" y="42468"/>
                  </a:lnTo>
                  <a:lnTo>
                    <a:pt x="216535" y="23888"/>
                  </a:lnTo>
                  <a:lnTo>
                    <a:pt x="192074" y="10617"/>
                  </a:lnTo>
                  <a:lnTo>
                    <a:pt x="165087" y="2654"/>
                  </a:lnTo>
                  <a:lnTo>
                    <a:pt x="135585" y="0"/>
                  </a:lnTo>
                  <a:lnTo>
                    <a:pt x="108940" y="1955"/>
                  </a:lnTo>
                  <a:lnTo>
                    <a:pt x="65659" y="17614"/>
                  </a:lnTo>
                  <a:lnTo>
                    <a:pt x="35902" y="47764"/>
                  </a:lnTo>
                  <a:lnTo>
                    <a:pt x="20929" y="85471"/>
                  </a:lnTo>
                  <a:lnTo>
                    <a:pt x="19050" y="106718"/>
                  </a:lnTo>
                  <a:lnTo>
                    <a:pt x="20853" y="126860"/>
                  </a:lnTo>
                  <a:lnTo>
                    <a:pt x="47917" y="174231"/>
                  </a:lnTo>
                  <a:lnTo>
                    <a:pt x="89471" y="198742"/>
                  </a:lnTo>
                  <a:lnTo>
                    <a:pt x="128003" y="212991"/>
                  </a:lnTo>
                  <a:lnTo>
                    <a:pt x="143891" y="219837"/>
                  </a:lnTo>
                  <a:lnTo>
                    <a:pt x="175044" y="247472"/>
                  </a:lnTo>
                  <a:lnTo>
                    <a:pt x="178587" y="265163"/>
                  </a:lnTo>
                  <a:lnTo>
                    <a:pt x="177596" y="275805"/>
                  </a:lnTo>
                  <a:lnTo>
                    <a:pt x="154368" y="307441"/>
                  </a:lnTo>
                  <a:lnTo>
                    <a:pt x="122516" y="315252"/>
                  </a:lnTo>
                  <a:lnTo>
                    <a:pt x="111658" y="314515"/>
                  </a:lnTo>
                  <a:lnTo>
                    <a:pt x="69456" y="296506"/>
                  </a:lnTo>
                  <a:lnTo>
                    <a:pt x="46304" y="266801"/>
                  </a:lnTo>
                  <a:lnTo>
                    <a:pt x="0" y="310896"/>
                  </a:lnTo>
                  <a:lnTo>
                    <a:pt x="25387" y="340918"/>
                  </a:lnTo>
                  <a:lnTo>
                    <a:pt x="54724" y="362356"/>
                  </a:lnTo>
                  <a:lnTo>
                    <a:pt x="88011" y="375221"/>
                  </a:lnTo>
                  <a:lnTo>
                    <a:pt x="125234" y="379501"/>
                  </a:lnTo>
                  <a:lnTo>
                    <a:pt x="151968" y="377444"/>
                  </a:lnTo>
                  <a:lnTo>
                    <a:pt x="197573" y="360984"/>
                  </a:lnTo>
                  <a:lnTo>
                    <a:pt x="231800" y="328815"/>
                  </a:lnTo>
                  <a:lnTo>
                    <a:pt x="249364" y="285673"/>
                  </a:lnTo>
                  <a:lnTo>
                    <a:pt x="251561" y="260261"/>
                  </a:lnTo>
                  <a:close/>
                </a:path>
                <a:path w="561975" h="379730">
                  <a:moveTo>
                    <a:pt x="561911" y="253746"/>
                  </a:moveTo>
                  <a:lnTo>
                    <a:pt x="559536" y="228015"/>
                  </a:lnTo>
                  <a:lnTo>
                    <a:pt x="559422" y="226720"/>
                  </a:lnTo>
                  <a:lnTo>
                    <a:pt x="551967" y="202285"/>
                  </a:lnTo>
                  <a:lnTo>
                    <a:pt x="522173" y="161175"/>
                  </a:lnTo>
                  <a:lnTo>
                    <a:pt x="493306" y="142278"/>
                  </a:lnTo>
                  <a:lnTo>
                    <a:pt x="493306" y="253746"/>
                  </a:lnTo>
                  <a:lnTo>
                    <a:pt x="492125" y="266877"/>
                  </a:lnTo>
                  <a:lnTo>
                    <a:pt x="474256" y="300570"/>
                  </a:lnTo>
                  <a:lnTo>
                    <a:pt x="440448" y="318947"/>
                  </a:lnTo>
                  <a:lnTo>
                    <a:pt x="426859" y="320167"/>
                  </a:lnTo>
                  <a:lnTo>
                    <a:pt x="413296" y="318947"/>
                  </a:lnTo>
                  <a:lnTo>
                    <a:pt x="379501" y="300570"/>
                  </a:lnTo>
                  <a:lnTo>
                    <a:pt x="361632" y="266877"/>
                  </a:lnTo>
                  <a:lnTo>
                    <a:pt x="360451" y="253746"/>
                  </a:lnTo>
                  <a:lnTo>
                    <a:pt x="361632" y="240372"/>
                  </a:lnTo>
                  <a:lnTo>
                    <a:pt x="379501" y="206375"/>
                  </a:lnTo>
                  <a:lnTo>
                    <a:pt x="413296" y="187998"/>
                  </a:lnTo>
                  <a:lnTo>
                    <a:pt x="426859" y="186766"/>
                  </a:lnTo>
                  <a:lnTo>
                    <a:pt x="440448" y="187998"/>
                  </a:lnTo>
                  <a:lnTo>
                    <a:pt x="474256" y="206375"/>
                  </a:lnTo>
                  <a:lnTo>
                    <a:pt x="492125" y="240372"/>
                  </a:lnTo>
                  <a:lnTo>
                    <a:pt x="493306" y="253746"/>
                  </a:lnTo>
                  <a:lnTo>
                    <a:pt x="493306" y="142278"/>
                  </a:lnTo>
                  <a:lnTo>
                    <a:pt x="480377" y="136271"/>
                  </a:lnTo>
                  <a:lnTo>
                    <a:pt x="455079" y="130035"/>
                  </a:lnTo>
                  <a:lnTo>
                    <a:pt x="426859" y="127965"/>
                  </a:lnTo>
                  <a:lnTo>
                    <a:pt x="398665" y="130035"/>
                  </a:lnTo>
                  <a:lnTo>
                    <a:pt x="351028" y="146646"/>
                  </a:lnTo>
                  <a:lnTo>
                    <a:pt x="314198" y="180441"/>
                  </a:lnTo>
                  <a:lnTo>
                    <a:pt x="294335" y="226720"/>
                  </a:lnTo>
                  <a:lnTo>
                    <a:pt x="291858" y="253746"/>
                  </a:lnTo>
                  <a:lnTo>
                    <a:pt x="294335" y="280530"/>
                  </a:lnTo>
                  <a:lnTo>
                    <a:pt x="314198" y="326529"/>
                  </a:lnTo>
                  <a:lnTo>
                    <a:pt x="351028" y="360286"/>
                  </a:lnTo>
                  <a:lnTo>
                    <a:pt x="398665" y="376885"/>
                  </a:lnTo>
                  <a:lnTo>
                    <a:pt x="426859" y="378968"/>
                  </a:lnTo>
                  <a:lnTo>
                    <a:pt x="455079" y="376885"/>
                  </a:lnTo>
                  <a:lnTo>
                    <a:pt x="502729" y="360286"/>
                  </a:lnTo>
                  <a:lnTo>
                    <a:pt x="539546" y="326529"/>
                  </a:lnTo>
                  <a:lnTo>
                    <a:pt x="543179" y="320167"/>
                  </a:lnTo>
                  <a:lnTo>
                    <a:pt x="551967" y="304787"/>
                  </a:lnTo>
                  <a:lnTo>
                    <a:pt x="559422" y="280530"/>
                  </a:lnTo>
                  <a:lnTo>
                    <a:pt x="561911" y="2537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703091" y="2255051"/>
              <a:ext cx="189481" cy="251008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3936123" y="2101513"/>
              <a:ext cx="1444625" cy="405130"/>
            </a:xfrm>
            <a:custGeom>
              <a:avLst/>
              <a:gdLst/>
              <a:ahLst/>
              <a:cxnLst/>
              <a:rect l="l" t="t" r="r" b="b"/>
              <a:pathLst>
                <a:path w="1444625" h="405130">
                  <a:moveTo>
                    <a:pt x="72974" y="161163"/>
                  </a:moveTo>
                  <a:lnTo>
                    <a:pt x="6527" y="161163"/>
                  </a:lnTo>
                  <a:lnTo>
                    <a:pt x="6527" y="396925"/>
                  </a:lnTo>
                  <a:lnTo>
                    <a:pt x="72974" y="396925"/>
                  </a:lnTo>
                  <a:lnTo>
                    <a:pt x="72974" y="161163"/>
                  </a:lnTo>
                  <a:close/>
                </a:path>
                <a:path w="1444625" h="405130">
                  <a:moveTo>
                    <a:pt x="79502" y="61531"/>
                  </a:moveTo>
                  <a:lnTo>
                    <a:pt x="54927" y="24701"/>
                  </a:lnTo>
                  <a:lnTo>
                    <a:pt x="39763" y="21780"/>
                  </a:lnTo>
                  <a:lnTo>
                    <a:pt x="31877" y="22517"/>
                  </a:lnTo>
                  <a:lnTo>
                    <a:pt x="736" y="53657"/>
                  </a:lnTo>
                  <a:lnTo>
                    <a:pt x="0" y="61531"/>
                  </a:lnTo>
                  <a:lnTo>
                    <a:pt x="736" y="69405"/>
                  </a:lnTo>
                  <a:lnTo>
                    <a:pt x="31877" y="100545"/>
                  </a:lnTo>
                  <a:lnTo>
                    <a:pt x="39763" y="101282"/>
                  </a:lnTo>
                  <a:lnTo>
                    <a:pt x="47637" y="100545"/>
                  </a:lnTo>
                  <a:lnTo>
                    <a:pt x="78765" y="69405"/>
                  </a:lnTo>
                  <a:lnTo>
                    <a:pt x="79502" y="61531"/>
                  </a:lnTo>
                  <a:close/>
                </a:path>
                <a:path w="1444625" h="405130">
                  <a:moveTo>
                    <a:pt x="383311" y="161163"/>
                  </a:moveTo>
                  <a:lnTo>
                    <a:pt x="323430" y="161163"/>
                  </a:lnTo>
                  <a:lnTo>
                    <a:pt x="323430" y="278777"/>
                  </a:lnTo>
                  <a:lnTo>
                    <a:pt x="322275" y="292379"/>
                  </a:lnTo>
                  <a:lnTo>
                    <a:pt x="304901" y="326415"/>
                  </a:lnTo>
                  <a:lnTo>
                    <a:pt x="258089" y="345744"/>
                  </a:lnTo>
                  <a:lnTo>
                    <a:pt x="244538" y="344538"/>
                  </a:lnTo>
                  <a:lnTo>
                    <a:pt x="203161" y="316191"/>
                  </a:lnTo>
                  <a:lnTo>
                    <a:pt x="192747" y="278777"/>
                  </a:lnTo>
                  <a:lnTo>
                    <a:pt x="193903" y="265201"/>
                  </a:lnTo>
                  <a:lnTo>
                    <a:pt x="221119" y="223075"/>
                  </a:lnTo>
                  <a:lnTo>
                    <a:pt x="258089" y="212344"/>
                  </a:lnTo>
                  <a:lnTo>
                    <a:pt x="271627" y="213537"/>
                  </a:lnTo>
                  <a:lnTo>
                    <a:pt x="313016" y="241515"/>
                  </a:lnTo>
                  <a:lnTo>
                    <a:pt x="323430" y="278777"/>
                  </a:lnTo>
                  <a:lnTo>
                    <a:pt x="323430" y="161163"/>
                  </a:lnTo>
                  <a:lnTo>
                    <a:pt x="316890" y="161163"/>
                  </a:lnTo>
                  <a:lnTo>
                    <a:pt x="316890" y="191655"/>
                  </a:lnTo>
                  <a:lnTo>
                    <a:pt x="302971" y="174980"/>
                  </a:lnTo>
                  <a:lnTo>
                    <a:pt x="285711" y="163080"/>
                  </a:lnTo>
                  <a:lnTo>
                    <a:pt x="265125" y="155930"/>
                  </a:lnTo>
                  <a:lnTo>
                    <a:pt x="241198" y="153543"/>
                  </a:lnTo>
                  <a:lnTo>
                    <a:pt x="216535" y="155790"/>
                  </a:lnTo>
                  <a:lnTo>
                    <a:pt x="174332" y="173761"/>
                  </a:lnTo>
                  <a:lnTo>
                    <a:pt x="142519" y="208534"/>
                  </a:lnTo>
                  <a:lnTo>
                    <a:pt x="126288" y="252780"/>
                  </a:lnTo>
                  <a:lnTo>
                    <a:pt x="126174" y="253187"/>
                  </a:lnTo>
                  <a:lnTo>
                    <a:pt x="126225" y="304165"/>
                  </a:lnTo>
                  <a:lnTo>
                    <a:pt x="142976" y="348818"/>
                  </a:lnTo>
                  <a:lnTo>
                    <a:pt x="175615" y="384035"/>
                  </a:lnTo>
                  <a:lnTo>
                    <a:pt x="219024" y="402272"/>
                  </a:lnTo>
                  <a:lnTo>
                    <a:pt x="244475" y="404558"/>
                  </a:lnTo>
                  <a:lnTo>
                    <a:pt x="265226" y="402272"/>
                  </a:lnTo>
                  <a:lnTo>
                    <a:pt x="265874" y="402272"/>
                  </a:lnTo>
                  <a:lnTo>
                    <a:pt x="285445" y="395020"/>
                  </a:lnTo>
                  <a:lnTo>
                    <a:pt x="302361" y="383120"/>
                  </a:lnTo>
                  <a:lnTo>
                    <a:pt x="316890" y="366433"/>
                  </a:lnTo>
                  <a:lnTo>
                    <a:pt x="316890" y="396925"/>
                  </a:lnTo>
                  <a:lnTo>
                    <a:pt x="383311" y="396925"/>
                  </a:lnTo>
                  <a:lnTo>
                    <a:pt x="383311" y="366433"/>
                  </a:lnTo>
                  <a:lnTo>
                    <a:pt x="383311" y="345744"/>
                  </a:lnTo>
                  <a:lnTo>
                    <a:pt x="383311" y="212344"/>
                  </a:lnTo>
                  <a:lnTo>
                    <a:pt x="383311" y="191655"/>
                  </a:lnTo>
                  <a:lnTo>
                    <a:pt x="383311" y="161163"/>
                  </a:lnTo>
                  <a:close/>
                </a:path>
                <a:path w="1444625" h="405130">
                  <a:moveTo>
                    <a:pt x="512914" y="0"/>
                  </a:moveTo>
                  <a:lnTo>
                    <a:pt x="446468" y="0"/>
                  </a:lnTo>
                  <a:lnTo>
                    <a:pt x="446468" y="396925"/>
                  </a:lnTo>
                  <a:lnTo>
                    <a:pt x="512914" y="396925"/>
                  </a:lnTo>
                  <a:lnTo>
                    <a:pt x="512914" y="0"/>
                  </a:lnTo>
                  <a:close/>
                </a:path>
                <a:path w="1444625" h="405130">
                  <a:moveTo>
                    <a:pt x="713282" y="241211"/>
                  </a:moveTo>
                  <a:lnTo>
                    <a:pt x="571715" y="241211"/>
                  </a:lnTo>
                  <a:lnTo>
                    <a:pt x="571715" y="302183"/>
                  </a:lnTo>
                  <a:lnTo>
                    <a:pt x="713282" y="302183"/>
                  </a:lnTo>
                  <a:lnTo>
                    <a:pt x="713282" y="241211"/>
                  </a:lnTo>
                  <a:close/>
                </a:path>
                <a:path w="1444625" h="405130">
                  <a:moveTo>
                    <a:pt x="1170635" y="161175"/>
                  </a:moveTo>
                  <a:lnTo>
                    <a:pt x="1096581" y="161175"/>
                  </a:lnTo>
                  <a:lnTo>
                    <a:pt x="1034516" y="297294"/>
                  </a:lnTo>
                  <a:lnTo>
                    <a:pt x="971359" y="161175"/>
                  </a:lnTo>
                  <a:lnTo>
                    <a:pt x="940879" y="161175"/>
                  </a:lnTo>
                  <a:lnTo>
                    <a:pt x="877697" y="297294"/>
                  </a:lnTo>
                  <a:lnTo>
                    <a:pt x="815632" y="161175"/>
                  </a:lnTo>
                  <a:lnTo>
                    <a:pt x="741578" y="161175"/>
                  </a:lnTo>
                  <a:lnTo>
                    <a:pt x="861377" y="396938"/>
                  </a:lnTo>
                  <a:lnTo>
                    <a:pt x="894041" y="396938"/>
                  </a:lnTo>
                  <a:lnTo>
                    <a:pt x="956106" y="258102"/>
                  </a:lnTo>
                  <a:lnTo>
                    <a:pt x="1018184" y="396938"/>
                  </a:lnTo>
                  <a:lnTo>
                    <a:pt x="1050861" y="396938"/>
                  </a:lnTo>
                  <a:lnTo>
                    <a:pt x="1170635" y="161175"/>
                  </a:lnTo>
                  <a:close/>
                </a:path>
                <a:path w="1444625" h="405130">
                  <a:moveTo>
                    <a:pt x="1444510" y="161163"/>
                  </a:moveTo>
                  <a:lnTo>
                    <a:pt x="1384642" y="161163"/>
                  </a:lnTo>
                  <a:lnTo>
                    <a:pt x="1384642" y="278777"/>
                  </a:lnTo>
                  <a:lnTo>
                    <a:pt x="1383487" y="292379"/>
                  </a:lnTo>
                  <a:lnTo>
                    <a:pt x="1366100" y="326415"/>
                  </a:lnTo>
                  <a:lnTo>
                    <a:pt x="1319288" y="345744"/>
                  </a:lnTo>
                  <a:lnTo>
                    <a:pt x="1305750" y="344538"/>
                  </a:lnTo>
                  <a:lnTo>
                    <a:pt x="1264361" y="316191"/>
                  </a:lnTo>
                  <a:lnTo>
                    <a:pt x="1253947" y="278777"/>
                  </a:lnTo>
                  <a:lnTo>
                    <a:pt x="1255102" y="265201"/>
                  </a:lnTo>
                  <a:lnTo>
                    <a:pt x="1258468" y="253187"/>
                  </a:lnTo>
                  <a:lnTo>
                    <a:pt x="1258570" y="252780"/>
                  </a:lnTo>
                  <a:lnTo>
                    <a:pt x="1293418" y="217119"/>
                  </a:lnTo>
                  <a:lnTo>
                    <a:pt x="1319288" y="212344"/>
                  </a:lnTo>
                  <a:lnTo>
                    <a:pt x="1332826" y="213537"/>
                  </a:lnTo>
                  <a:lnTo>
                    <a:pt x="1374216" y="241515"/>
                  </a:lnTo>
                  <a:lnTo>
                    <a:pt x="1384642" y="278777"/>
                  </a:lnTo>
                  <a:lnTo>
                    <a:pt x="1384642" y="161163"/>
                  </a:lnTo>
                  <a:lnTo>
                    <a:pt x="1378089" y="161163"/>
                  </a:lnTo>
                  <a:lnTo>
                    <a:pt x="1378089" y="191655"/>
                  </a:lnTo>
                  <a:lnTo>
                    <a:pt x="1364170" y="174980"/>
                  </a:lnTo>
                  <a:lnTo>
                    <a:pt x="1346923" y="163080"/>
                  </a:lnTo>
                  <a:lnTo>
                    <a:pt x="1326337" y="155930"/>
                  </a:lnTo>
                  <a:lnTo>
                    <a:pt x="1302397" y="153543"/>
                  </a:lnTo>
                  <a:lnTo>
                    <a:pt x="1277734" y="155790"/>
                  </a:lnTo>
                  <a:lnTo>
                    <a:pt x="1235544" y="173761"/>
                  </a:lnTo>
                  <a:lnTo>
                    <a:pt x="1203718" y="208534"/>
                  </a:lnTo>
                  <a:lnTo>
                    <a:pt x="1187488" y="252780"/>
                  </a:lnTo>
                  <a:lnTo>
                    <a:pt x="1185341" y="278777"/>
                  </a:lnTo>
                  <a:lnTo>
                    <a:pt x="1187437" y="304165"/>
                  </a:lnTo>
                  <a:lnTo>
                    <a:pt x="1204188" y="348818"/>
                  </a:lnTo>
                  <a:lnTo>
                    <a:pt x="1236814" y="384035"/>
                  </a:lnTo>
                  <a:lnTo>
                    <a:pt x="1280236" y="402272"/>
                  </a:lnTo>
                  <a:lnTo>
                    <a:pt x="1305674" y="404558"/>
                  </a:lnTo>
                  <a:lnTo>
                    <a:pt x="1326426" y="402272"/>
                  </a:lnTo>
                  <a:lnTo>
                    <a:pt x="1327073" y="402272"/>
                  </a:lnTo>
                  <a:lnTo>
                    <a:pt x="1346644" y="395020"/>
                  </a:lnTo>
                  <a:lnTo>
                    <a:pt x="1363560" y="383120"/>
                  </a:lnTo>
                  <a:lnTo>
                    <a:pt x="1378089" y="366433"/>
                  </a:lnTo>
                  <a:lnTo>
                    <a:pt x="1378089" y="396925"/>
                  </a:lnTo>
                  <a:lnTo>
                    <a:pt x="1444510" y="396925"/>
                  </a:lnTo>
                  <a:lnTo>
                    <a:pt x="1444510" y="366433"/>
                  </a:lnTo>
                  <a:lnTo>
                    <a:pt x="1444510" y="345744"/>
                  </a:lnTo>
                  <a:lnTo>
                    <a:pt x="1444510" y="212344"/>
                  </a:lnTo>
                  <a:lnTo>
                    <a:pt x="1444510" y="191655"/>
                  </a:lnTo>
                  <a:lnTo>
                    <a:pt x="1444510" y="1611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428557" y="2255051"/>
              <a:ext cx="188402" cy="251008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5663755" y="2101513"/>
              <a:ext cx="363855" cy="397510"/>
            </a:xfrm>
            <a:custGeom>
              <a:avLst/>
              <a:gdLst/>
              <a:ahLst/>
              <a:cxnLst/>
              <a:rect l="l" t="t" r="r" b="b"/>
              <a:pathLst>
                <a:path w="363854" h="397510">
                  <a:moveTo>
                    <a:pt x="227596" y="248831"/>
                  </a:moveTo>
                  <a:lnTo>
                    <a:pt x="222973" y="210439"/>
                  </a:lnTo>
                  <a:lnTo>
                    <a:pt x="195961" y="169773"/>
                  </a:lnTo>
                  <a:lnTo>
                    <a:pt x="139407" y="153543"/>
                  </a:lnTo>
                  <a:lnTo>
                    <a:pt x="117690" y="155930"/>
                  </a:lnTo>
                  <a:lnTo>
                    <a:pt x="98285" y="163080"/>
                  </a:lnTo>
                  <a:lnTo>
                    <a:pt x="81216" y="174980"/>
                  </a:lnTo>
                  <a:lnTo>
                    <a:pt x="66446" y="191655"/>
                  </a:lnTo>
                  <a:lnTo>
                    <a:pt x="66446" y="0"/>
                  </a:lnTo>
                  <a:lnTo>
                    <a:pt x="0" y="0"/>
                  </a:lnTo>
                  <a:lnTo>
                    <a:pt x="0" y="396925"/>
                  </a:lnTo>
                  <a:lnTo>
                    <a:pt x="66446" y="396925"/>
                  </a:lnTo>
                  <a:lnTo>
                    <a:pt x="66446" y="276593"/>
                  </a:lnTo>
                  <a:lnTo>
                    <a:pt x="67094" y="262712"/>
                  </a:lnTo>
                  <a:lnTo>
                    <a:pt x="84429" y="221805"/>
                  </a:lnTo>
                  <a:lnTo>
                    <a:pt x="117614" y="210172"/>
                  </a:lnTo>
                  <a:lnTo>
                    <a:pt x="126898" y="210921"/>
                  </a:lnTo>
                  <a:lnTo>
                    <a:pt x="158051" y="240258"/>
                  </a:lnTo>
                  <a:lnTo>
                    <a:pt x="161175" y="268427"/>
                  </a:lnTo>
                  <a:lnTo>
                    <a:pt x="161175" y="396925"/>
                  </a:lnTo>
                  <a:lnTo>
                    <a:pt x="227596" y="396925"/>
                  </a:lnTo>
                  <a:lnTo>
                    <a:pt x="227596" y="248831"/>
                  </a:lnTo>
                  <a:close/>
                </a:path>
                <a:path w="363854" h="397510">
                  <a:moveTo>
                    <a:pt x="357212" y="161163"/>
                  </a:moveTo>
                  <a:lnTo>
                    <a:pt x="290753" y="161163"/>
                  </a:lnTo>
                  <a:lnTo>
                    <a:pt x="290753" y="396925"/>
                  </a:lnTo>
                  <a:lnTo>
                    <a:pt x="357212" y="396925"/>
                  </a:lnTo>
                  <a:lnTo>
                    <a:pt x="357212" y="161163"/>
                  </a:lnTo>
                  <a:close/>
                </a:path>
                <a:path w="363854" h="397510">
                  <a:moveTo>
                    <a:pt x="363728" y="61531"/>
                  </a:moveTo>
                  <a:lnTo>
                    <a:pt x="339153" y="24701"/>
                  </a:lnTo>
                  <a:lnTo>
                    <a:pt x="323989" y="21780"/>
                  </a:lnTo>
                  <a:lnTo>
                    <a:pt x="316103" y="22517"/>
                  </a:lnTo>
                  <a:lnTo>
                    <a:pt x="284962" y="53657"/>
                  </a:lnTo>
                  <a:lnTo>
                    <a:pt x="284238" y="61531"/>
                  </a:lnTo>
                  <a:lnTo>
                    <a:pt x="284962" y="69405"/>
                  </a:lnTo>
                  <a:lnTo>
                    <a:pt x="316103" y="100545"/>
                  </a:lnTo>
                  <a:lnTo>
                    <a:pt x="323989" y="101282"/>
                  </a:lnTo>
                  <a:lnTo>
                    <a:pt x="331863" y="100545"/>
                  </a:lnTo>
                  <a:lnTo>
                    <a:pt x="363004" y="69405"/>
                  </a:lnTo>
                  <a:lnTo>
                    <a:pt x="363728" y="615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084118" y="2255051"/>
              <a:ext cx="227595" cy="243385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6362877" y="2255068"/>
              <a:ext cx="1477010" cy="370840"/>
            </a:xfrm>
            <a:custGeom>
              <a:avLst/>
              <a:gdLst/>
              <a:ahLst/>
              <a:cxnLst/>
              <a:rect l="l" t="t" r="r" b="b"/>
              <a:pathLst>
                <a:path w="1477009" h="370839">
                  <a:moveTo>
                    <a:pt x="258089" y="7620"/>
                  </a:moveTo>
                  <a:lnTo>
                    <a:pt x="199288" y="7620"/>
                  </a:lnTo>
                  <a:lnTo>
                    <a:pt x="199288" y="125234"/>
                  </a:lnTo>
                  <a:lnTo>
                    <a:pt x="197967" y="140030"/>
                  </a:lnTo>
                  <a:lnTo>
                    <a:pt x="178041" y="175869"/>
                  </a:lnTo>
                  <a:lnTo>
                    <a:pt x="133959" y="192201"/>
                  </a:lnTo>
                  <a:lnTo>
                    <a:pt x="120129" y="190906"/>
                  </a:lnTo>
                  <a:lnTo>
                    <a:pt x="86042" y="171513"/>
                  </a:lnTo>
                  <a:lnTo>
                    <a:pt x="68618" y="125234"/>
                  </a:lnTo>
                  <a:lnTo>
                    <a:pt x="69938" y="110464"/>
                  </a:lnTo>
                  <a:lnTo>
                    <a:pt x="73825" y="97536"/>
                  </a:lnTo>
                  <a:lnTo>
                    <a:pt x="73926" y="97193"/>
                  </a:lnTo>
                  <a:lnTo>
                    <a:pt x="99136" y="67995"/>
                  </a:lnTo>
                  <a:lnTo>
                    <a:pt x="133959" y="58801"/>
                  </a:lnTo>
                  <a:lnTo>
                    <a:pt x="147256" y="59994"/>
                  </a:lnTo>
                  <a:lnTo>
                    <a:pt x="188569" y="88379"/>
                  </a:lnTo>
                  <a:lnTo>
                    <a:pt x="199288" y="125234"/>
                  </a:lnTo>
                  <a:lnTo>
                    <a:pt x="199288" y="7620"/>
                  </a:lnTo>
                  <a:lnTo>
                    <a:pt x="191668" y="7620"/>
                  </a:lnTo>
                  <a:lnTo>
                    <a:pt x="191668" y="38112"/>
                  </a:lnTo>
                  <a:lnTo>
                    <a:pt x="177647" y="21437"/>
                  </a:lnTo>
                  <a:lnTo>
                    <a:pt x="160629" y="9525"/>
                  </a:lnTo>
                  <a:lnTo>
                    <a:pt x="140614" y="2387"/>
                  </a:lnTo>
                  <a:lnTo>
                    <a:pt x="117614" y="0"/>
                  </a:lnTo>
                  <a:lnTo>
                    <a:pt x="94373" y="1968"/>
                  </a:lnTo>
                  <a:lnTo>
                    <a:pt x="53797" y="17767"/>
                  </a:lnTo>
                  <a:lnTo>
                    <a:pt x="20523" y="50711"/>
                  </a:lnTo>
                  <a:lnTo>
                    <a:pt x="2374" y="97193"/>
                  </a:lnTo>
                  <a:lnTo>
                    <a:pt x="0" y="125234"/>
                  </a:lnTo>
                  <a:lnTo>
                    <a:pt x="2222" y="150685"/>
                  </a:lnTo>
                  <a:lnTo>
                    <a:pt x="21132" y="198945"/>
                  </a:lnTo>
                  <a:lnTo>
                    <a:pt x="54927" y="232943"/>
                  </a:lnTo>
                  <a:lnTo>
                    <a:pt x="95770" y="248996"/>
                  </a:lnTo>
                  <a:lnTo>
                    <a:pt x="119253" y="251002"/>
                  </a:lnTo>
                  <a:lnTo>
                    <a:pt x="141135" y="248564"/>
                  </a:lnTo>
                  <a:lnTo>
                    <a:pt x="141274" y="248564"/>
                  </a:lnTo>
                  <a:lnTo>
                    <a:pt x="160756" y="241198"/>
                  </a:lnTo>
                  <a:lnTo>
                    <a:pt x="177533" y="228955"/>
                  </a:lnTo>
                  <a:lnTo>
                    <a:pt x="191668" y="211810"/>
                  </a:lnTo>
                  <a:lnTo>
                    <a:pt x="191668" y="245021"/>
                  </a:lnTo>
                  <a:lnTo>
                    <a:pt x="182168" y="287896"/>
                  </a:lnTo>
                  <a:lnTo>
                    <a:pt x="146202" y="311073"/>
                  </a:lnTo>
                  <a:lnTo>
                    <a:pt x="134493" y="311988"/>
                  </a:lnTo>
                  <a:lnTo>
                    <a:pt x="121970" y="311200"/>
                  </a:lnTo>
                  <a:lnTo>
                    <a:pt x="84124" y="287210"/>
                  </a:lnTo>
                  <a:lnTo>
                    <a:pt x="77863" y="271157"/>
                  </a:lnTo>
                  <a:lnTo>
                    <a:pt x="5994" y="271157"/>
                  </a:lnTo>
                  <a:lnTo>
                    <a:pt x="20154" y="311581"/>
                  </a:lnTo>
                  <a:lnTo>
                    <a:pt x="44119" y="341388"/>
                  </a:lnTo>
                  <a:lnTo>
                    <a:pt x="81407" y="361810"/>
                  </a:lnTo>
                  <a:lnTo>
                    <a:pt x="132321" y="368617"/>
                  </a:lnTo>
                  <a:lnTo>
                    <a:pt x="160591" y="366534"/>
                  </a:lnTo>
                  <a:lnTo>
                    <a:pt x="207149" y="349935"/>
                  </a:lnTo>
                  <a:lnTo>
                    <a:pt x="242100" y="314096"/>
                  </a:lnTo>
                  <a:lnTo>
                    <a:pt x="254571" y="277558"/>
                  </a:lnTo>
                  <a:lnTo>
                    <a:pt x="258076" y="232943"/>
                  </a:lnTo>
                  <a:lnTo>
                    <a:pt x="258089" y="211810"/>
                  </a:lnTo>
                  <a:lnTo>
                    <a:pt x="258089" y="192201"/>
                  </a:lnTo>
                  <a:lnTo>
                    <a:pt x="258089" y="58801"/>
                  </a:lnTo>
                  <a:lnTo>
                    <a:pt x="258089" y="38112"/>
                  </a:lnTo>
                  <a:lnTo>
                    <a:pt x="258089" y="7620"/>
                  </a:lnTo>
                  <a:close/>
                </a:path>
                <a:path w="1477009" h="370839">
                  <a:moveTo>
                    <a:pt x="803084" y="109969"/>
                  </a:moveTo>
                  <a:lnTo>
                    <a:pt x="443725" y="109969"/>
                  </a:lnTo>
                  <a:lnTo>
                    <a:pt x="443725" y="144818"/>
                  </a:lnTo>
                  <a:lnTo>
                    <a:pt x="803084" y="144818"/>
                  </a:lnTo>
                  <a:lnTo>
                    <a:pt x="803084" y="109969"/>
                  </a:lnTo>
                  <a:close/>
                </a:path>
                <a:path w="1477009" h="370839">
                  <a:moveTo>
                    <a:pt x="1176045" y="17411"/>
                  </a:moveTo>
                  <a:lnTo>
                    <a:pt x="994206" y="17411"/>
                  </a:lnTo>
                  <a:lnTo>
                    <a:pt x="994206" y="52971"/>
                  </a:lnTo>
                  <a:lnTo>
                    <a:pt x="994206" y="243471"/>
                  </a:lnTo>
                  <a:lnTo>
                    <a:pt x="1033399" y="243471"/>
                  </a:lnTo>
                  <a:lnTo>
                    <a:pt x="1033399" y="52971"/>
                  </a:lnTo>
                  <a:lnTo>
                    <a:pt x="1136840" y="52971"/>
                  </a:lnTo>
                  <a:lnTo>
                    <a:pt x="1136840" y="243471"/>
                  </a:lnTo>
                  <a:lnTo>
                    <a:pt x="1176045" y="243471"/>
                  </a:lnTo>
                  <a:lnTo>
                    <a:pt x="1176045" y="52971"/>
                  </a:lnTo>
                  <a:lnTo>
                    <a:pt x="1176045" y="17411"/>
                  </a:lnTo>
                  <a:close/>
                </a:path>
                <a:path w="1477009" h="370839">
                  <a:moveTo>
                    <a:pt x="1476590" y="131749"/>
                  </a:moveTo>
                  <a:lnTo>
                    <a:pt x="1469174" y="86499"/>
                  </a:lnTo>
                  <a:lnTo>
                    <a:pt x="1446923" y="47637"/>
                  </a:lnTo>
                  <a:lnTo>
                    <a:pt x="1436319" y="37388"/>
                  </a:lnTo>
                  <a:lnTo>
                    <a:pt x="1436319" y="131749"/>
                  </a:lnTo>
                  <a:lnTo>
                    <a:pt x="1435074" y="148209"/>
                  </a:lnTo>
                  <a:lnTo>
                    <a:pt x="1416164" y="190830"/>
                  </a:lnTo>
                  <a:lnTo>
                    <a:pt x="1378585" y="213550"/>
                  </a:lnTo>
                  <a:lnTo>
                    <a:pt x="1362811" y="215061"/>
                  </a:lnTo>
                  <a:lnTo>
                    <a:pt x="1346720" y="213550"/>
                  </a:lnTo>
                  <a:lnTo>
                    <a:pt x="1308074" y="190830"/>
                  </a:lnTo>
                  <a:lnTo>
                    <a:pt x="1288503" y="148513"/>
                  </a:lnTo>
                  <a:lnTo>
                    <a:pt x="1287119" y="131216"/>
                  </a:lnTo>
                  <a:lnTo>
                    <a:pt x="1288516" y="113169"/>
                  </a:lnTo>
                  <a:lnTo>
                    <a:pt x="1309979" y="69684"/>
                  </a:lnTo>
                  <a:lnTo>
                    <a:pt x="1345615" y="48996"/>
                  </a:lnTo>
                  <a:lnTo>
                    <a:pt x="1347965" y="48247"/>
                  </a:lnTo>
                  <a:lnTo>
                    <a:pt x="1362252" y="46812"/>
                  </a:lnTo>
                  <a:lnTo>
                    <a:pt x="1376514" y="48247"/>
                  </a:lnTo>
                  <a:lnTo>
                    <a:pt x="1389900" y="52527"/>
                  </a:lnTo>
                  <a:lnTo>
                    <a:pt x="1423758" y="82143"/>
                  </a:lnTo>
                  <a:lnTo>
                    <a:pt x="1436268" y="131216"/>
                  </a:lnTo>
                  <a:lnTo>
                    <a:pt x="1436319" y="131749"/>
                  </a:lnTo>
                  <a:lnTo>
                    <a:pt x="1436319" y="37388"/>
                  </a:lnTo>
                  <a:lnTo>
                    <a:pt x="1430782" y="32029"/>
                  </a:lnTo>
                  <a:lnTo>
                    <a:pt x="1412011" y="20891"/>
                  </a:lnTo>
                  <a:lnTo>
                    <a:pt x="1390891" y="14287"/>
                  </a:lnTo>
                  <a:lnTo>
                    <a:pt x="1391539" y="14287"/>
                  </a:lnTo>
                  <a:lnTo>
                    <a:pt x="1366608" y="11963"/>
                  </a:lnTo>
                  <a:lnTo>
                    <a:pt x="1344015" y="14287"/>
                  </a:lnTo>
                  <a:lnTo>
                    <a:pt x="1323606" y="21221"/>
                  </a:lnTo>
                  <a:lnTo>
                    <a:pt x="1305369" y="32791"/>
                  </a:lnTo>
                  <a:lnTo>
                    <a:pt x="1289304" y="48996"/>
                  </a:lnTo>
                  <a:lnTo>
                    <a:pt x="1289304" y="17411"/>
                  </a:lnTo>
                  <a:lnTo>
                    <a:pt x="1250099" y="17411"/>
                  </a:lnTo>
                  <a:lnTo>
                    <a:pt x="1250099" y="370789"/>
                  </a:lnTo>
                  <a:lnTo>
                    <a:pt x="1289304" y="370789"/>
                  </a:lnTo>
                  <a:lnTo>
                    <a:pt x="1289304" y="211797"/>
                  </a:lnTo>
                  <a:lnTo>
                    <a:pt x="1305255" y="228473"/>
                  </a:lnTo>
                  <a:lnTo>
                    <a:pt x="1323733" y="240385"/>
                  </a:lnTo>
                  <a:lnTo>
                    <a:pt x="1344739" y="247523"/>
                  </a:lnTo>
                  <a:lnTo>
                    <a:pt x="1368247" y="249910"/>
                  </a:lnTo>
                  <a:lnTo>
                    <a:pt x="1391767" y="247751"/>
                  </a:lnTo>
                  <a:lnTo>
                    <a:pt x="1431239" y="230466"/>
                  </a:lnTo>
                  <a:lnTo>
                    <a:pt x="1460068" y="197142"/>
                  </a:lnTo>
                  <a:lnTo>
                    <a:pt x="1474762" y="155359"/>
                  </a:lnTo>
                  <a:lnTo>
                    <a:pt x="1476590" y="1317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885204" y="2267030"/>
              <a:ext cx="226516" cy="23794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185781" y="2272475"/>
              <a:ext cx="377852" cy="22643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8605026" y="2255051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872891" y="2272475"/>
              <a:ext cx="190580" cy="225961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088498" y="2267030"/>
              <a:ext cx="226516" cy="237940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9365095" y="2255056"/>
              <a:ext cx="1036319" cy="370840"/>
            </a:xfrm>
            <a:custGeom>
              <a:avLst/>
              <a:gdLst/>
              <a:ahLst/>
              <a:cxnLst/>
              <a:rect l="l" t="t" r="r" b="b"/>
              <a:pathLst>
                <a:path w="1036320" h="370839">
                  <a:moveTo>
                    <a:pt x="80594" y="203098"/>
                  </a:moveTo>
                  <a:lnTo>
                    <a:pt x="44640" y="190030"/>
                  </a:lnTo>
                  <a:lnTo>
                    <a:pt x="0" y="315798"/>
                  </a:lnTo>
                  <a:lnTo>
                    <a:pt x="25603" y="326148"/>
                  </a:lnTo>
                  <a:lnTo>
                    <a:pt x="80594" y="203098"/>
                  </a:lnTo>
                  <a:close/>
                </a:path>
                <a:path w="1036320" h="370839">
                  <a:moveTo>
                    <a:pt x="481863" y="17424"/>
                  </a:moveTo>
                  <a:lnTo>
                    <a:pt x="299999" y="17424"/>
                  </a:lnTo>
                  <a:lnTo>
                    <a:pt x="299999" y="52984"/>
                  </a:lnTo>
                  <a:lnTo>
                    <a:pt x="299999" y="243484"/>
                  </a:lnTo>
                  <a:lnTo>
                    <a:pt x="339204" y="243484"/>
                  </a:lnTo>
                  <a:lnTo>
                    <a:pt x="339204" y="52984"/>
                  </a:lnTo>
                  <a:lnTo>
                    <a:pt x="442658" y="52984"/>
                  </a:lnTo>
                  <a:lnTo>
                    <a:pt x="442658" y="243484"/>
                  </a:lnTo>
                  <a:lnTo>
                    <a:pt x="481863" y="243484"/>
                  </a:lnTo>
                  <a:lnTo>
                    <a:pt x="481863" y="52984"/>
                  </a:lnTo>
                  <a:lnTo>
                    <a:pt x="481863" y="17424"/>
                  </a:lnTo>
                  <a:close/>
                </a:path>
                <a:path w="1036320" h="370839">
                  <a:moveTo>
                    <a:pt x="782408" y="131762"/>
                  </a:moveTo>
                  <a:lnTo>
                    <a:pt x="774992" y="86512"/>
                  </a:lnTo>
                  <a:lnTo>
                    <a:pt x="752741" y="47650"/>
                  </a:lnTo>
                  <a:lnTo>
                    <a:pt x="742124" y="37401"/>
                  </a:lnTo>
                  <a:lnTo>
                    <a:pt x="742124" y="131762"/>
                  </a:lnTo>
                  <a:lnTo>
                    <a:pt x="740879" y="148221"/>
                  </a:lnTo>
                  <a:lnTo>
                    <a:pt x="721982" y="190842"/>
                  </a:lnTo>
                  <a:lnTo>
                    <a:pt x="684403" y="213563"/>
                  </a:lnTo>
                  <a:lnTo>
                    <a:pt x="668604" y="215074"/>
                  </a:lnTo>
                  <a:lnTo>
                    <a:pt x="652526" y="213563"/>
                  </a:lnTo>
                  <a:lnTo>
                    <a:pt x="613892" y="190842"/>
                  </a:lnTo>
                  <a:lnTo>
                    <a:pt x="594321" y="148526"/>
                  </a:lnTo>
                  <a:lnTo>
                    <a:pt x="592937" y="131229"/>
                  </a:lnTo>
                  <a:lnTo>
                    <a:pt x="594334" y="113182"/>
                  </a:lnTo>
                  <a:lnTo>
                    <a:pt x="594360" y="112877"/>
                  </a:lnTo>
                  <a:lnTo>
                    <a:pt x="598614" y="96647"/>
                  </a:lnTo>
                  <a:lnTo>
                    <a:pt x="598639" y="96507"/>
                  </a:lnTo>
                  <a:lnTo>
                    <a:pt x="627634" y="59690"/>
                  </a:lnTo>
                  <a:lnTo>
                    <a:pt x="651421" y="49009"/>
                  </a:lnTo>
                  <a:lnTo>
                    <a:pt x="653770" y="48260"/>
                  </a:lnTo>
                  <a:lnTo>
                    <a:pt x="668070" y="46824"/>
                  </a:lnTo>
                  <a:lnTo>
                    <a:pt x="682320" y="48260"/>
                  </a:lnTo>
                  <a:lnTo>
                    <a:pt x="695693" y="52539"/>
                  </a:lnTo>
                  <a:lnTo>
                    <a:pt x="729564" y="82156"/>
                  </a:lnTo>
                  <a:lnTo>
                    <a:pt x="742073" y="131229"/>
                  </a:lnTo>
                  <a:lnTo>
                    <a:pt x="742124" y="131762"/>
                  </a:lnTo>
                  <a:lnTo>
                    <a:pt x="742124" y="37401"/>
                  </a:lnTo>
                  <a:lnTo>
                    <a:pt x="736587" y="32042"/>
                  </a:lnTo>
                  <a:lnTo>
                    <a:pt x="717816" y="20904"/>
                  </a:lnTo>
                  <a:lnTo>
                    <a:pt x="696696" y="14300"/>
                  </a:lnTo>
                  <a:lnTo>
                    <a:pt x="697344" y="14300"/>
                  </a:lnTo>
                  <a:lnTo>
                    <a:pt x="672426" y="11976"/>
                  </a:lnTo>
                  <a:lnTo>
                    <a:pt x="649833" y="14300"/>
                  </a:lnTo>
                  <a:lnTo>
                    <a:pt x="629412" y="21234"/>
                  </a:lnTo>
                  <a:lnTo>
                    <a:pt x="611162" y="32804"/>
                  </a:lnTo>
                  <a:lnTo>
                    <a:pt x="595096" y="49009"/>
                  </a:lnTo>
                  <a:lnTo>
                    <a:pt x="595096" y="17424"/>
                  </a:lnTo>
                  <a:lnTo>
                    <a:pt x="555891" y="17424"/>
                  </a:lnTo>
                  <a:lnTo>
                    <a:pt x="555891" y="370801"/>
                  </a:lnTo>
                  <a:lnTo>
                    <a:pt x="595096" y="370801"/>
                  </a:lnTo>
                  <a:lnTo>
                    <a:pt x="595096" y="211810"/>
                  </a:lnTo>
                  <a:lnTo>
                    <a:pt x="611073" y="228485"/>
                  </a:lnTo>
                  <a:lnTo>
                    <a:pt x="629539" y="240398"/>
                  </a:lnTo>
                  <a:lnTo>
                    <a:pt x="650544" y="247535"/>
                  </a:lnTo>
                  <a:lnTo>
                    <a:pt x="674065" y="249923"/>
                  </a:lnTo>
                  <a:lnTo>
                    <a:pt x="697572" y="247764"/>
                  </a:lnTo>
                  <a:lnTo>
                    <a:pt x="737044" y="230479"/>
                  </a:lnTo>
                  <a:lnTo>
                    <a:pt x="765873" y="197154"/>
                  </a:lnTo>
                  <a:lnTo>
                    <a:pt x="780580" y="155371"/>
                  </a:lnTo>
                  <a:lnTo>
                    <a:pt x="782408" y="131762"/>
                  </a:lnTo>
                  <a:close/>
                </a:path>
                <a:path w="1036320" h="370839">
                  <a:moveTo>
                    <a:pt x="1036129" y="0"/>
                  </a:moveTo>
                  <a:lnTo>
                    <a:pt x="881494" y="166611"/>
                  </a:lnTo>
                  <a:lnTo>
                    <a:pt x="881494" y="17424"/>
                  </a:lnTo>
                  <a:lnTo>
                    <a:pt x="842289" y="17424"/>
                  </a:lnTo>
                  <a:lnTo>
                    <a:pt x="842289" y="259181"/>
                  </a:lnTo>
                  <a:lnTo>
                    <a:pt x="996924" y="92570"/>
                  </a:lnTo>
                  <a:lnTo>
                    <a:pt x="996924" y="243382"/>
                  </a:lnTo>
                  <a:lnTo>
                    <a:pt x="1036129" y="243382"/>
                  </a:lnTo>
                  <a:lnTo>
                    <a:pt x="10361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602190" y="2272475"/>
              <a:ext cx="190559" cy="225961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817764" y="2267030"/>
              <a:ext cx="239584" cy="237940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11084535" y="2272861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1292514" y="2267030"/>
              <a:ext cx="239584" cy="237940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11591961" y="2267030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33" y="199826"/>
                  </a:lnTo>
                  <a:lnTo>
                    <a:pt x="57977" y="178863"/>
                  </a:lnTo>
                  <a:lnTo>
                    <a:pt x="38402" y="136549"/>
                  </a:lnTo>
                  <a:lnTo>
                    <a:pt x="38325" y="136244"/>
                  </a:lnTo>
                  <a:lnTo>
                    <a:pt x="37056" y="119786"/>
                  </a:lnTo>
                  <a:lnTo>
                    <a:pt x="37014" y="119242"/>
                  </a:lnTo>
                  <a:lnTo>
                    <a:pt x="38421" y="101206"/>
                  </a:lnTo>
                  <a:lnTo>
                    <a:pt x="59882" y="57715"/>
                  </a:lnTo>
                  <a:lnTo>
                    <a:pt x="95514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10">
                  <a:moveTo>
                    <a:pt x="91033" y="199826"/>
                  </a:moveTo>
                  <a:lnTo>
                    <a:pt x="39202" y="199826"/>
                  </a:lnTo>
                  <a:lnTo>
                    <a:pt x="55162" y="216502"/>
                  </a:lnTo>
                  <a:lnTo>
                    <a:pt x="73640" y="228413"/>
                  </a:lnTo>
                  <a:lnTo>
                    <a:pt x="94637" y="235558"/>
                  </a:lnTo>
                  <a:lnTo>
                    <a:pt x="118153" y="237940"/>
                  </a:lnTo>
                  <a:lnTo>
                    <a:pt x="141664" y="235780"/>
                  </a:lnTo>
                  <a:lnTo>
                    <a:pt x="162659" y="229299"/>
                  </a:lnTo>
                  <a:lnTo>
                    <a:pt x="181142" y="218494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23" y="201579"/>
                  </a:lnTo>
                  <a:lnTo>
                    <a:pt x="91033" y="199826"/>
                  </a:lnTo>
                  <a:close/>
                </a:path>
                <a:path w="226695" h="359410">
                  <a:moveTo>
                    <a:pt x="195976" y="34847"/>
                  </a:moveTo>
                  <a:lnTo>
                    <a:pt x="112153" y="34847"/>
                  </a:lnTo>
                  <a:lnTo>
                    <a:pt x="126419" y="36276"/>
                  </a:lnTo>
                  <a:lnTo>
                    <a:pt x="139798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59" y="70170"/>
                  </a:lnTo>
                  <a:lnTo>
                    <a:pt x="180568" y="84532"/>
                  </a:lnTo>
                  <a:lnTo>
                    <a:pt x="180633" y="84667"/>
                  </a:lnTo>
                  <a:lnTo>
                    <a:pt x="184741" y="100901"/>
                  </a:lnTo>
                  <a:lnTo>
                    <a:pt x="184818" y="101206"/>
                  </a:lnTo>
                  <a:lnTo>
                    <a:pt x="186173" y="119242"/>
                  </a:lnTo>
                  <a:lnTo>
                    <a:pt x="186214" y="119786"/>
                  </a:lnTo>
                  <a:lnTo>
                    <a:pt x="184975" y="136244"/>
                  </a:lnTo>
                  <a:lnTo>
                    <a:pt x="184952" y="136549"/>
                  </a:lnTo>
                  <a:lnTo>
                    <a:pt x="181204" y="151848"/>
                  </a:lnTo>
                  <a:lnTo>
                    <a:pt x="181171" y="151983"/>
                  </a:lnTo>
                  <a:lnTo>
                    <a:pt x="155174" y="189465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0" y="185177"/>
                  </a:lnTo>
                  <a:lnTo>
                    <a:pt x="219151" y="165184"/>
                  </a:lnTo>
                  <a:lnTo>
                    <a:pt x="224659" y="143387"/>
                  </a:lnTo>
                  <a:lnTo>
                    <a:pt x="226495" y="119786"/>
                  </a:lnTo>
                  <a:lnTo>
                    <a:pt x="224640" y="96358"/>
                  </a:lnTo>
                  <a:lnTo>
                    <a:pt x="219075" y="74529"/>
                  </a:lnTo>
                  <a:lnTo>
                    <a:pt x="209802" y="54297"/>
                  </a:lnTo>
                  <a:lnTo>
                    <a:pt x="196821" y="35663"/>
                  </a:lnTo>
                  <a:lnTo>
                    <a:pt x="195976" y="34847"/>
                  </a:lnTo>
                  <a:close/>
                </a:path>
                <a:path w="226695" h="359410">
                  <a:moveTo>
                    <a:pt x="116509" y="0"/>
                  </a:moveTo>
                  <a:lnTo>
                    <a:pt x="93919" y="2314"/>
                  </a:lnTo>
                  <a:lnTo>
                    <a:pt x="73505" y="9257"/>
                  </a:lnTo>
                  <a:lnTo>
                    <a:pt x="55266" y="20828"/>
                  </a:lnTo>
                  <a:lnTo>
                    <a:pt x="39202" y="37025"/>
                  </a:lnTo>
                  <a:lnTo>
                    <a:pt x="95514" y="37025"/>
                  </a:lnTo>
                  <a:lnTo>
                    <a:pt x="97866" y="36276"/>
                  </a:lnTo>
                  <a:lnTo>
                    <a:pt x="112153" y="34847"/>
                  </a:lnTo>
                  <a:lnTo>
                    <a:pt x="195976" y="34847"/>
                  </a:lnTo>
                  <a:lnTo>
                    <a:pt x="180681" y="20063"/>
                  </a:lnTo>
                  <a:lnTo>
                    <a:pt x="161915" y="8918"/>
                  </a:lnTo>
                  <a:lnTo>
                    <a:pt x="140794" y="2314"/>
                  </a:lnTo>
                  <a:lnTo>
                    <a:pt x="141435" y="2314"/>
                  </a:lnTo>
                  <a:lnTo>
                    <a:pt x="11650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1864225" y="2267030"/>
              <a:ext cx="239584" cy="237940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12163682" y="2162489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09" h="351789">
                  <a:moveTo>
                    <a:pt x="52270" y="0"/>
                  </a:moveTo>
                  <a:lnTo>
                    <a:pt x="19611" y="12523"/>
                  </a:lnTo>
                  <a:lnTo>
                    <a:pt x="24724" y="24128"/>
                  </a:lnTo>
                  <a:lnTo>
                    <a:pt x="31374" y="34440"/>
                  </a:lnTo>
                  <a:lnTo>
                    <a:pt x="72077" y="61801"/>
                  </a:lnTo>
                  <a:lnTo>
                    <a:pt x="98551" y="65338"/>
                  </a:lnTo>
                  <a:lnTo>
                    <a:pt x="112250" y="64454"/>
                  </a:lnTo>
                  <a:lnTo>
                    <a:pt x="157547" y="43458"/>
                  </a:lnTo>
                  <a:lnTo>
                    <a:pt x="166869" y="32669"/>
                  </a:lnTo>
                  <a:lnTo>
                    <a:pt x="98551" y="32669"/>
                  </a:lnTo>
                  <a:lnTo>
                    <a:pt x="81983" y="30627"/>
                  </a:lnTo>
                  <a:lnTo>
                    <a:pt x="68747" y="24501"/>
                  </a:lnTo>
                  <a:lnTo>
                    <a:pt x="58843" y="14292"/>
                  </a:lnTo>
                  <a:lnTo>
                    <a:pt x="52270" y="0"/>
                  </a:lnTo>
                  <a:close/>
                </a:path>
                <a:path w="194309" h="351789">
                  <a:moveTo>
                    <a:pt x="144833" y="0"/>
                  </a:moveTo>
                  <a:lnTo>
                    <a:pt x="138268" y="14292"/>
                  </a:lnTo>
                  <a:lnTo>
                    <a:pt x="128363" y="24501"/>
                  </a:lnTo>
                  <a:lnTo>
                    <a:pt x="115123" y="30627"/>
                  </a:lnTo>
                  <a:lnTo>
                    <a:pt x="98551" y="32669"/>
                  </a:lnTo>
                  <a:lnTo>
                    <a:pt x="166869" y="32669"/>
                  </a:lnTo>
                  <a:lnTo>
                    <a:pt x="172380" y="24128"/>
                  </a:lnTo>
                  <a:lnTo>
                    <a:pt x="177512" y="12523"/>
                  </a:lnTo>
                  <a:lnTo>
                    <a:pt x="144833" y="0"/>
                  </a:lnTo>
                  <a:close/>
                </a:path>
                <a:path w="194309" h="351789">
                  <a:moveTo>
                    <a:pt x="39202" y="109986"/>
                  </a:moveTo>
                  <a:lnTo>
                    <a:pt x="0" y="109986"/>
                  </a:lnTo>
                  <a:lnTo>
                    <a:pt x="0" y="351737"/>
                  </a:lnTo>
                  <a:lnTo>
                    <a:pt x="85907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09" h="351789">
                  <a:moveTo>
                    <a:pt x="193837" y="185125"/>
                  </a:moveTo>
                  <a:lnTo>
                    <a:pt x="154634" y="185125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25"/>
                  </a:lnTo>
                  <a:close/>
                </a:path>
                <a:path w="194309" h="351789">
                  <a:moveTo>
                    <a:pt x="193837" y="92562"/>
                  </a:moveTo>
                  <a:lnTo>
                    <a:pt x="39202" y="259175"/>
                  </a:lnTo>
                  <a:lnTo>
                    <a:pt x="85907" y="259175"/>
                  </a:lnTo>
                  <a:lnTo>
                    <a:pt x="154634" y="185125"/>
                  </a:lnTo>
                  <a:lnTo>
                    <a:pt x="193837" y="185125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120512" y="2925869"/>
              <a:ext cx="190559" cy="225961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336107" y="2920424"/>
              <a:ext cx="239584" cy="237940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3609428" y="2908445"/>
              <a:ext cx="523875" cy="259715"/>
            </a:xfrm>
            <a:custGeom>
              <a:avLst/>
              <a:gdLst/>
              <a:ahLst/>
              <a:cxnLst/>
              <a:rect l="l" t="t" r="r" b="b"/>
              <a:pathLst>
                <a:path w="523875" h="259714">
                  <a:moveTo>
                    <a:pt x="294017" y="243395"/>
                  </a:moveTo>
                  <a:lnTo>
                    <a:pt x="239572" y="0"/>
                  </a:lnTo>
                  <a:lnTo>
                    <a:pt x="148107" y="184048"/>
                  </a:lnTo>
                  <a:lnTo>
                    <a:pt x="54457" y="0"/>
                  </a:lnTo>
                  <a:lnTo>
                    <a:pt x="0" y="243395"/>
                  </a:lnTo>
                  <a:lnTo>
                    <a:pt x="40284" y="243395"/>
                  </a:lnTo>
                  <a:lnTo>
                    <a:pt x="69138" y="103454"/>
                  </a:lnTo>
                  <a:lnTo>
                    <a:pt x="147015" y="259181"/>
                  </a:lnTo>
                  <a:lnTo>
                    <a:pt x="223786" y="103454"/>
                  </a:lnTo>
                  <a:lnTo>
                    <a:pt x="253720" y="243395"/>
                  </a:lnTo>
                  <a:lnTo>
                    <a:pt x="294017" y="243395"/>
                  </a:lnTo>
                  <a:close/>
                </a:path>
                <a:path w="523875" h="259714">
                  <a:moveTo>
                    <a:pt x="523773" y="17424"/>
                  </a:moveTo>
                  <a:lnTo>
                    <a:pt x="341934" y="17424"/>
                  </a:lnTo>
                  <a:lnTo>
                    <a:pt x="341934" y="52984"/>
                  </a:lnTo>
                  <a:lnTo>
                    <a:pt x="341934" y="243484"/>
                  </a:lnTo>
                  <a:lnTo>
                    <a:pt x="381139" y="243484"/>
                  </a:lnTo>
                  <a:lnTo>
                    <a:pt x="381139" y="52984"/>
                  </a:lnTo>
                  <a:lnTo>
                    <a:pt x="484581" y="52984"/>
                  </a:lnTo>
                  <a:lnTo>
                    <a:pt x="484581" y="243484"/>
                  </a:lnTo>
                  <a:lnTo>
                    <a:pt x="523773" y="243484"/>
                  </a:lnTo>
                  <a:lnTo>
                    <a:pt x="523773" y="52984"/>
                  </a:lnTo>
                  <a:lnTo>
                    <a:pt x="523773" y="174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193097" y="2920424"/>
              <a:ext cx="226516" cy="237929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4493654" y="2908445"/>
              <a:ext cx="453390" cy="259715"/>
            </a:xfrm>
            <a:custGeom>
              <a:avLst/>
              <a:gdLst/>
              <a:ahLst/>
              <a:cxnLst/>
              <a:rect l="l" t="t" r="r" b="b"/>
              <a:pathLst>
                <a:path w="453389" h="259714">
                  <a:moveTo>
                    <a:pt x="185127" y="17335"/>
                  </a:moveTo>
                  <a:lnTo>
                    <a:pt x="145923" y="17335"/>
                  </a:lnTo>
                  <a:lnTo>
                    <a:pt x="145923" y="110045"/>
                  </a:lnTo>
                  <a:lnTo>
                    <a:pt x="39204" y="110045"/>
                  </a:lnTo>
                  <a:lnTo>
                    <a:pt x="39204" y="17335"/>
                  </a:lnTo>
                  <a:lnTo>
                    <a:pt x="0" y="17335"/>
                  </a:lnTo>
                  <a:lnTo>
                    <a:pt x="0" y="110045"/>
                  </a:lnTo>
                  <a:lnTo>
                    <a:pt x="0" y="145605"/>
                  </a:lnTo>
                  <a:lnTo>
                    <a:pt x="0" y="243395"/>
                  </a:lnTo>
                  <a:lnTo>
                    <a:pt x="39204" y="243395"/>
                  </a:lnTo>
                  <a:lnTo>
                    <a:pt x="39204" y="145605"/>
                  </a:lnTo>
                  <a:lnTo>
                    <a:pt x="145923" y="145605"/>
                  </a:lnTo>
                  <a:lnTo>
                    <a:pt x="145923" y="243395"/>
                  </a:lnTo>
                  <a:lnTo>
                    <a:pt x="185127" y="243395"/>
                  </a:lnTo>
                  <a:lnTo>
                    <a:pt x="185127" y="145605"/>
                  </a:lnTo>
                  <a:lnTo>
                    <a:pt x="185127" y="110045"/>
                  </a:lnTo>
                  <a:lnTo>
                    <a:pt x="185127" y="17335"/>
                  </a:lnTo>
                  <a:close/>
                </a:path>
                <a:path w="453389" h="259714">
                  <a:moveTo>
                    <a:pt x="453021" y="0"/>
                  </a:moveTo>
                  <a:lnTo>
                    <a:pt x="298386" y="166624"/>
                  </a:lnTo>
                  <a:lnTo>
                    <a:pt x="298386" y="17424"/>
                  </a:lnTo>
                  <a:lnTo>
                    <a:pt x="259181" y="17424"/>
                  </a:lnTo>
                  <a:lnTo>
                    <a:pt x="259181" y="259181"/>
                  </a:lnTo>
                  <a:lnTo>
                    <a:pt x="413816" y="92570"/>
                  </a:lnTo>
                  <a:lnTo>
                    <a:pt x="413816" y="243395"/>
                  </a:lnTo>
                  <a:lnTo>
                    <a:pt x="453021" y="243395"/>
                  </a:lnTo>
                  <a:lnTo>
                    <a:pt x="4530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94580" y="2925869"/>
              <a:ext cx="174235" cy="225961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5369712" y="2925870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5" h="226060">
                  <a:moveTo>
                    <a:pt x="18185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46" y="35560"/>
                  </a:lnTo>
                  <a:lnTo>
                    <a:pt x="142646" y="226060"/>
                  </a:lnTo>
                  <a:lnTo>
                    <a:pt x="181851" y="226060"/>
                  </a:lnTo>
                  <a:lnTo>
                    <a:pt x="181851" y="35560"/>
                  </a:lnTo>
                  <a:lnTo>
                    <a:pt x="1818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625629" y="2925869"/>
              <a:ext cx="231951" cy="225961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5898946" y="2926238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106934" y="2920424"/>
              <a:ext cx="226516" cy="237929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393344" y="2920434"/>
              <a:ext cx="216160" cy="237929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6636715" y="2926238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844702" y="2920424"/>
              <a:ext cx="192748" cy="237940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7071208" y="2925869"/>
              <a:ext cx="174235" cy="225961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7432182" y="2920424"/>
              <a:ext cx="192748" cy="237940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7670666" y="2920424"/>
              <a:ext cx="239584" cy="237940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955978" y="2920424"/>
              <a:ext cx="184036" cy="237929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8165060" y="2925869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5">
                  <a:moveTo>
                    <a:pt x="210171" y="0"/>
                  </a:moveTo>
                  <a:lnTo>
                    <a:pt x="51171" y="0"/>
                  </a:lnTo>
                  <a:lnTo>
                    <a:pt x="51171" y="100729"/>
                  </a:lnTo>
                  <a:lnTo>
                    <a:pt x="50592" y="119782"/>
                  </a:lnTo>
                  <a:lnTo>
                    <a:pt x="41925" y="160612"/>
                  </a:lnTo>
                  <a:lnTo>
                    <a:pt x="13229" y="187986"/>
                  </a:lnTo>
                  <a:lnTo>
                    <a:pt x="0" y="190025"/>
                  </a:lnTo>
                  <a:lnTo>
                    <a:pt x="0" y="285844"/>
                  </a:lnTo>
                  <a:lnTo>
                    <a:pt x="35936" y="285844"/>
                  </a:lnTo>
                  <a:lnTo>
                    <a:pt x="35936" y="225961"/>
                  </a:lnTo>
                  <a:lnTo>
                    <a:pt x="243919" y="225961"/>
                  </a:lnTo>
                  <a:lnTo>
                    <a:pt x="243919" y="190025"/>
                  </a:lnTo>
                  <a:lnTo>
                    <a:pt x="63149" y="190025"/>
                  </a:lnTo>
                  <a:lnTo>
                    <a:pt x="75059" y="176720"/>
                  </a:lnTo>
                  <a:lnTo>
                    <a:pt x="83566" y="160759"/>
                  </a:lnTo>
                  <a:lnTo>
                    <a:pt x="88672" y="142143"/>
                  </a:lnTo>
                  <a:lnTo>
                    <a:pt x="90374" y="120875"/>
                  </a:lnTo>
                  <a:lnTo>
                    <a:pt x="90374" y="35925"/>
                  </a:lnTo>
                  <a:lnTo>
                    <a:pt x="210171" y="35925"/>
                  </a:lnTo>
                  <a:lnTo>
                    <a:pt x="210171" y="0"/>
                  </a:lnTo>
                  <a:close/>
                </a:path>
                <a:path w="244475" h="286385">
                  <a:moveTo>
                    <a:pt x="243919" y="225961"/>
                  </a:moveTo>
                  <a:lnTo>
                    <a:pt x="207983" y="225961"/>
                  </a:lnTo>
                  <a:lnTo>
                    <a:pt x="207983" y="285844"/>
                  </a:lnTo>
                  <a:lnTo>
                    <a:pt x="243919" y="285844"/>
                  </a:lnTo>
                  <a:lnTo>
                    <a:pt x="243919" y="225961"/>
                  </a:lnTo>
                  <a:close/>
                </a:path>
                <a:path w="244475" h="286385">
                  <a:moveTo>
                    <a:pt x="21017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71" y="190025"/>
                  </a:lnTo>
                  <a:lnTo>
                    <a:pt x="210171" y="35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8436203" y="2920424"/>
              <a:ext cx="226516" cy="237929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8704072" y="2926238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8926252" y="2925869"/>
              <a:ext cx="165513" cy="225961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9270890" y="2925869"/>
              <a:ext cx="174235" cy="225961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9504998" y="2925870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5" h="226060">
                  <a:moveTo>
                    <a:pt x="181876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71" y="35560"/>
                  </a:lnTo>
                  <a:lnTo>
                    <a:pt x="142671" y="226060"/>
                  </a:lnTo>
                  <a:lnTo>
                    <a:pt x="181876" y="226060"/>
                  </a:lnTo>
                  <a:lnTo>
                    <a:pt x="181876" y="35560"/>
                  </a:lnTo>
                  <a:lnTo>
                    <a:pt x="1818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9746760" y="2920434"/>
              <a:ext cx="216160" cy="237929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0016281" y="2925869"/>
              <a:ext cx="166612" cy="225961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0242777" y="2920424"/>
              <a:ext cx="226516" cy="237929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0510632" y="2925869"/>
              <a:ext cx="393118" cy="227050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0963655" y="2920434"/>
              <a:ext cx="216160" cy="237929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11239754" y="2908445"/>
              <a:ext cx="453390" cy="259715"/>
            </a:xfrm>
            <a:custGeom>
              <a:avLst/>
              <a:gdLst/>
              <a:ahLst/>
              <a:cxnLst/>
              <a:rect l="l" t="t" r="r" b="b"/>
              <a:pathLst>
                <a:path w="453390" h="259714">
                  <a:moveTo>
                    <a:pt x="185127" y="17335"/>
                  </a:moveTo>
                  <a:lnTo>
                    <a:pt x="145923" y="17335"/>
                  </a:lnTo>
                  <a:lnTo>
                    <a:pt x="145923" y="110045"/>
                  </a:lnTo>
                  <a:lnTo>
                    <a:pt x="39204" y="110045"/>
                  </a:lnTo>
                  <a:lnTo>
                    <a:pt x="39204" y="17335"/>
                  </a:lnTo>
                  <a:lnTo>
                    <a:pt x="0" y="17335"/>
                  </a:lnTo>
                  <a:lnTo>
                    <a:pt x="0" y="110045"/>
                  </a:lnTo>
                  <a:lnTo>
                    <a:pt x="0" y="145605"/>
                  </a:lnTo>
                  <a:lnTo>
                    <a:pt x="0" y="243395"/>
                  </a:lnTo>
                  <a:lnTo>
                    <a:pt x="39204" y="243395"/>
                  </a:lnTo>
                  <a:lnTo>
                    <a:pt x="39204" y="145605"/>
                  </a:lnTo>
                  <a:lnTo>
                    <a:pt x="145923" y="145605"/>
                  </a:lnTo>
                  <a:lnTo>
                    <a:pt x="145923" y="243395"/>
                  </a:lnTo>
                  <a:lnTo>
                    <a:pt x="185127" y="243395"/>
                  </a:lnTo>
                  <a:lnTo>
                    <a:pt x="185127" y="145605"/>
                  </a:lnTo>
                  <a:lnTo>
                    <a:pt x="185127" y="110045"/>
                  </a:lnTo>
                  <a:lnTo>
                    <a:pt x="185127" y="17335"/>
                  </a:lnTo>
                  <a:close/>
                </a:path>
                <a:path w="453390" h="259714">
                  <a:moveTo>
                    <a:pt x="452996" y="0"/>
                  </a:moveTo>
                  <a:lnTo>
                    <a:pt x="298361" y="166624"/>
                  </a:lnTo>
                  <a:lnTo>
                    <a:pt x="298361" y="17424"/>
                  </a:lnTo>
                  <a:lnTo>
                    <a:pt x="259156" y="17424"/>
                  </a:lnTo>
                  <a:lnTo>
                    <a:pt x="259156" y="259181"/>
                  </a:lnTo>
                  <a:lnTo>
                    <a:pt x="413791" y="92570"/>
                  </a:lnTo>
                  <a:lnTo>
                    <a:pt x="413791" y="243395"/>
                  </a:lnTo>
                  <a:lnTo>
                    <a:pt x="452996" y="243395"/>
                  </a:lnTo>
                  <a:lnTo>
                    <a:pt x="4529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1752657" y="2920434"/>
              <a:ext cx="216160" cy="237929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12004660" y="3098471"/>
              <a:ext cx="80645" cy="136525"/>
            </a:xfrm>
            <a:custGeom>
              <a:avLst/>
              <a:gdLst/>
              <a:ahLst/>
              <a:cxnLst/>
              <a:rect l="l" t="t" r="r" b="b"/>
              <a:pathLst>
                <a:path w="80645" h="136525">
                  <a:moveTo>
                    <a:pt x="44647" y="0"/>
                  </a:moveTo>
                  <a:lnTo>
                    <a:pt x="0" y="125776"/>
                  </a:lnTo>
                  <a:lnTo>
                    <a:pt x="25580" y="136121"/>
                  </a:lnTo>
                  <a:lnTo>
                    <a:pt x="80573" y="13067"/>
                  </a:lnTo>
                  <a:lnTo>
                    <a:pt x="446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13957" y="3579241"/>
              <a:ext cx="166612" cy="225961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3321939" y="3579628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59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59" y="35560"/>
                  </a:lnTo>
                  <a:lnTo>
                    <a:pt x="1807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529934" y="3573807"/>
              <a:ext cx="239584" cy="237940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3942110" y="3573807"/>
              <a:ext cx="239584" cy="237940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4241559" y="3579145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486564" y="3573807"/>
              <a:ext cx="226516" cy="237929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899819" y="3573807"/>
              <a:ext cx="184036" cy="237929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129581" y="3573807"/>
              <a:ext cx="226516" cy="237929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5415981" y="3424063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29" h="387985">
                  <a:moveTo>
                    <a:pt x="231951" y="0"/>
                  </a:moveTo>
                  <a:lnTo>
                    <a:pt x="188392" y="0"/>
                  </a:lnTo>
                  <a:lnTo>
                    <a:pt x="185858" y="6900"/>
                  </a:lnTo>
                  <a:lnTo>
                    <a:pt x="181313" y="12617"/>
                  </a:lnTo>
                  <a:lnTo>
                    <a:pt x="143210" y="28868"/>
                  </a:lnTo>
                  <a:lnTo>
                    <a:pt x="126058" y="32595"/>
                  </a:lnTo>
                  <a:lnTo>
                    <a:pt x="122048" y="33496"/>
                  </a:lnTo>
                  <a:lnTo>
                    <a:pt x="118059" y="34585"/>
                  </a:lnTo>
                  <a:lnTo>
                    <a:pt x="114436" y="35496"/>
                  </a:lnTo>
                  <a:lnTo>
                    <a:pt x="103913" y="38030"/>
                  </a:lnTo>
                  <a:lnTo>
                    <a:pt x="99818" y="39297"/>
                  </a:lnTo>
                  <a:lnTo>
                    <a:pt x="94007" y="41841"/>
                  </a:lnTo>
                  <a:lnTo>
                    <a:pt x="90468" y="43297"/>
                  </a:lnTo>
                  <a:lnTo>
                    <a:pt x="82123" y="46564"/>
                  </a:lnTo>
                  <a:lnTo>
                    <a:pt x="78217" y="48375"/>
                  </a:lnTo>
                  <a:lnTo>
                    <a:pt x="36147" y="84809"/>
                  </a:lnTo>
                  <a:lnTo>
                    <a:pt x="16068" y="125240"/>
                  </a:lnTo>
                  <a:lnTo>
                    <a:pt x="4018" y="177921"/>
                  </a:lnTo>
                  <a:lnTo>
                    <a:pt x="0" y="242851"/>
                  </a:lnTo>
                  <a:lnTo>
                    <a:pt x="2384" y="280762"/>
                  </a:lnTo>
                  <a:lnTo>
                    <a:pt x="21446" y="339024"/>
                  </a:lnTo>
                  <a:lnTo>
                    <a:pt x="54417" y="371755"/>
                  </a:lnTo>
                  <a:lnTo>
                    <a:pt x="93346" y="385913"/>
                  </a:lnTo>
                  <a:lnTo>
                    <a:pt x="115975" y="387684"/>
                  </a:lnTo>
                  <a:lnTo>
                    <a:pt x="142182" y="385574"/>
                  </a:lnTo>
                  <a:lnTo>
                    <a:pt x="165799" y="379243"/>
                  </a:lnTo>
                  <a:lnTo>
                    <a:pt x="186832" y="368694"/>
                  </a:lnTo>
                  <a:lnTo>
                    <a:pt x="205281" y="353926"/>
                  </a:lnTo>
                  <a:lnTo>
                    <a:pt x="206191" y="352837"/>
                  </a:lnTo>
                  <a:lnTo>
                    <a:pt x="119797" y="352837"/>
                  </a:lnTo>
                  <a:lnTo>
                    <a:pt x="104038" y="351443"/>
                  </a:lnTo>
                  <a:lnTo>
                    <a:pt x="63704" y="330513"/>
                  </a:lnTo>
                  <a:lnTo>
                    <a:pt x="41763" y="287533"/>
                  </a:lnTo>
                  <a:lnTo>
                    <a:pt x="40302" y="268986"/>
                  </a:lnTo>
                  <a:lnTo>
                    <a:pt x="41749" y="250423"/>
                  </a:lnTo>
                  <a:lnTo>
                    <a:pt x="63432" y="207176"/>
                  </a:lnTo>
                  <a:lnTo>
                    <a:pt x="87420" y="191114"/>
                  </a:lnTo>
                  <a:lnTo>
                    <a:pt x="38668" y="191114"/>
                  </a:lnTo>
                  <a:lnTo>
                    <a:pt x="46879" y="145747"/>
                  </a:lnTo>
                  <a:lnTo>
                    <a:pt x="67317" y="106524"/>
                  </a:lnTo>
                  <a:lnTo>
                    <a:pt x="103808" y="76971"/>
                  </a:lnTo>
                  <a:lnTo>
                    <a:pt x="156079" y="61893"/>
                  </a:lnTo>
                  <a:lnTo>
                    <a:pt x="157900" y="61526"/>
                  </a:lnTo>
                  <a:lnTo>
                    <a:pt x="165544" y="59557"/>
                  </a:lnTo>
                  <a:lnTo>
                    <a:pt x="204491" y="40416"/>
                  </a:lnTo>
                  <a:lnTo>
                    <a:pt x="228431" y="9683"/>
                  </a:lnTo>
                  <a:lnTo>
                    <a:pt x="231951" y="0"/>
                  </a:lnTo>
                  <a:close/>
                </a:path>
                <a:path w="240029" h="387985">
                  <a:moveTo>
                    <a:pt x="206537" y="184580"/>
                  </a:moveTo>
                  <a:lnTo>
                    <a:pt x="119797" y="184580"/>
                  </a:lnTo>
                  <a:lnTo>
                    <a:pt x="135981" y="185995"/>
                  </a:lnTo>
                  <a:lnTo>
                    <a:pt x="135832" y="185995"/>
                  </a:lnTo>
                  <a:lnTo>
                    <a:pt x="176141" y="206915"/>
                  </a:lnTo>
                  <a:lnTo>
                    <a:pt x="197846" y="250201"/>
                  </a:lnTo>
                  <a:lnTo>
                    <a:pt x="199292" y="268986"/>
                  </a:lnTo>
                  <a:lnTo>
                    <a:pt x="197828" y="287533"/>
                  </a:lnTo>
                  <a:lnTo>
                    <a:pt x="175879" y="330513"/>
                  </a:lnTo>
                  <a:lnTo>
                    <a:pt x="135552" y="351443"/>
                  </a:lnTo>
                  <a:lnTo>
                    <a:pt x="119797" y="352837"/>
                  </a:lnTo>
                  <a:lnTo>
                    <a:pt x="206191" y="352837"/>
                  </a:lnTo>
                  <a:lnTo>
                    <a:pt x="220289" y="335960"/>
                  </a:lnTo>
                  <a:lnTo>
                    <a:pt x="231008" y="315814"/>
                  </a:lnTo>
                  <a:lnTo>
                    <a:pt x="237440" y="293490"/>
                  </a:lnTo>
                  <a:lnTo>
                    <a:pt x="239584" y="268986"/>
                  </a:lnTo>
                  <a:lnTo>
                    <a:pt x="237489" y="244688"/>
                  </a:lnTo>
                  <a:lnTo>
                    <a:pt x="231208" y="222431"/>
                  </a:lnTo>
                  <a:lnTo>
                    <a:pt x="220744" y="202214"/>
                  </a:lnTo>
                  <a:lnTo>
                    <a:pt x="206537" y="184580"/>
                  </a:lnTo>
                  <a:close/>
                </a:path>
                <a:path w="240029" h="387985">
                  <a:moveTo>
                    <a:pt x="121964" y="149744"/>
                  </a:moveTo>
                  <a:lnTo>
                    <a:pt x="95187" y="152329"/>
                  </a:lnTo>
                  <a:lnTo>
                    <a:pt x="72560" y="160086"/>
                  </a:lnTo>
                  <a:lnTo>
                    <a:pt x="54084" y="173015"/>
                  </a:lnTo>
                  <a:lnTo>
                    <a:pt x="39757" y="191114"/>
                  </a:lnTo>
                  <a:lnTo>
                    <a:pt x="87420" y="191114"/>
                  </a:lnTo>
                  <a:lnTo>
                    <a:pt x="89094" y="190236"/>
                  </a:lnTo>
                  <a:lnTo>
                    <a:pt x="103816" y="185995"/>
                  </a:lnTo>
                  <a:lnTo>
                    <a:pt x="119797" y="184580"/>
                  </a:lnTo>
                  <a:lnTo>
                    <a:pt x="206537" y="184580"/>
                  </a:lnTo>
                  <a:lnTo>
                    <a:pt x="206098" y="184036"/>
                  </a:lnTo>
                  <a:lnTo>
                    <a:pt x="188283" y="169034"/>
                  </a:lnTo>
                  <a:lnTo>
                    <a:pt x="168323" y="158318"/>
                  </a:lnTo>
                  <a:lnTo>
                    <a:pt x="146217" y="151887"/>
                  </a:lnTo>
                  <a:lnTo>
                    <a:pt x="121964" y="1497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701292" y="3573807"/>
              <a:ext cx="239584" cy="237940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5968060" y="3561822"/>
              <a:ext cx="638175" cy="259715"/>
            </a:xfrm>
            <a:custGeom>
              <a:avLst/>
              <a:gdLst/>
              <a:ahLst/>
              <a:cxnLst/>
              <a:rect l="l" t="t" r="r" b="b"/>
              <a:pathLst>
                <a:path w="638175" h="259714">
                  <a:moveTo>
                    <a:pt x="180771" y="17805"/>
                  </a:moveTo>
                  <a:lnTo>
                    <a:pt x="0" y="17805"/>
                  </a:lnTo>
                  <a:lnTo>
                    <a:pt x="0" y="53365"/>
                  </a:lnTo>
                  <a:lnTo>
                    <a:pt x="70789" y="53365"/>
                  </a:lnTo>
                  <a:lnTo>
                    <a:pt x="70789" y="243865"/>
                  </a:lnTo>
                  <a:lnTo>
                    <a:pt x="109994" y="243865"/>
                  </a:lnTo>
                  <a:lnTo>
                    <a:pt x="109994" y="53365"/>
                  </a:lnTo>
                  <a:lnTo>
                    <a:pt x="180771" y="53365"/>
                  </a:lnTo>
                  <a:lnTo>
                    <a:pt x="180771" y="17805"/>
                  </a:lnTo>
                  <a:close/>
                </a:path>
                <a:path w="638175" h="259714">
                  <a:moveTo>
                    <a:pt x="416001" y="0"/>
                  </a:moveTo>
                  <a:lnTo>
                    <a:pt x="261366" y="166611"/>
                  </a:lnTo>
                  <a:lnTo>
                    <a:pt x="261366" y="17424"/>
                  </a:lnTo>
                  <a:lnTo>
                    <a:pt x="222161" y="17424"/>
                  </a:lnTo>
                  <a:lnTo>
                    <a:pt x="222161" y="259181"/>
                  </a:lnTo>
                  <a:lnTo>
                    <a:pt x="376796" y="92570"/>
                  </a:lnTo>
                  <a:lnTo>
                    <a:pt x="376796" y="243382"/>
                  </a:lnTo>
                  <a:lnTo>
                    <a:pt x="416001" y="243382"/>
                  </a:lnTo>
                  <a:lnTo>
                    <a:pt x="416001" y="0"/>
                  </a:lnTo>
                  <a:close/>
                </a:path>
                <a:path w="638175" h="259714">
                  <a:moveTo>
                    <a:pt x="638136" y="17805"/>
                  </a:moveTo>
                  <a:lnTo>
                    <a:pt x="457365" y="17805"/>
                  </a:lnTo>
                  <a:lnTo>
                    <a:pt x="457365" y="53365"/>
                  </a:lnTo>
                  <a:lnTo>
                    <a:pt x="528154" y="53365"/>
                  </a:lnTo>
                  <a:lnTo>
                    <a:pt x="528154" y="243865"/>
                  </a:lnTo>
                  <a:lnTo>
                    <a:pt x="567359" y="243865"/>
                  </a:lnTo>
                  <a:lnTo>
                    <a:pt x="567359" y="53365"/>
                  </a:lnTo>
                  <a:lnTo>
                    <a:pt x="638136" y="53365"/>
                  </a:lnTo>
                  <a:lnTo>
                    <a:pt x="638136" y="178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6633431" y="3573807"/>
              <a:ext cx="192748" cy="237940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6859927" y="3579252"/>
              <a:ext cx="174235" cy="225961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7220900" y="3573807"/>
              <a:ext cx="239584" cy="237940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7633065" y="3573807"/>
              <a:ext cx="192748" cy="237940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7871550" y="3573807"/>
              <a:ext cx="239584" cy="237940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8171002" y="3561822"/>
              <a:ext cx="452120" cy="303530"/>
            </a:xfrm>
            <a:custGeom>
              <a:avLst/>
              <a:gdLst/>
              <a:ahLst/>
              <a:cxnLst/>
              <a:rect l="l" t="t" r="r" b="b"/>
              <a:pathLst>
                <a:path w="452120" h="303529">
                  <a:moveTo>
                    <a:pt x="216700" y="207822"/>
                  </a:moveTo>
                  <a:lnTo>
                    <a:pt x="179679" y="207822"/>
                  </a:lnTo>
                  <a:lnTo>
                    <a:pt x="179679" y="17322"/>
                  </a:lnTo>
                  <a:lnTo>
                    <a:pt x="140474" y="17322"/>
                  </a:lnTo>
                  <a:lnTo>
                    <a:pt x="140474" y="207822"/>
                  </a:lnTo>
                  <a:lnTo>
                    <a:pt x="39204" y="20782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207822"/>
                  </a:lnTo>
                  <a:lnTo>
                    <a:pt x="0" y="243382"/>
                  </a:lnTo>
                  <a:lnTo>
                    <a:pt x="180771" y="243382"/>
                  </a:lnTo>
                  <a:lnTo>
                    <a:pt x="180771" y="303072"/>
                  </a:lnTo>
                  <a:lnTo>
                    <a:pt x="216700" y="303072"/>
                  </a:lnTo>
                  <a:lnTo>
                    <a:pt x="216700" y="243382"/>
                  </a:lnTo>
                  <a:lnTo>
                    <a:pt x="216700" y="207822"/>
                  </a:lnTo>
                  <a:close/>
                </a:path>
                <a:path w="452120" h="303529">
                  <a:moveTo>
                    <a:pt x="451929" y="0"/>
                  </a:moveTo>
                  <a:lnTo>
                    <a:pt x="297294" y="166611"/>
                  </a:lnTo>
                  <a:lnTo>
                    <a:pt x="297294" y="17424"/>
                  </a:lnTo>
                  <a:lnTo>
                    <a:pt x="258102" y="17424"/>
                  </a:lnTo>
                  <a:lnTo>
                    <a:pt x="258102" y="259181"/>
                  </a:lnTo>
                  <a:lnTo>
                    <a:pt x="412724" y="92570"/>
                  </a:lnTo>
                  <a:lnTo>
                    <a:pt x="412724" y="243382"/>
                  </a:lnTo>
                  <a:lnTo>
                    <a:pt x="451929" y="243382"/>
                  </a:lnTo>
                  <a:lnTo>
                    <a:pt x="4519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682814" y="3573807"/>
              <a:ext cx="226516" cy="237929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8950711" y="3579241"/>
              <a:ext cx="203627" cy="227050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9228389" y="3579241"/>
              <a:ext cx="165513" cy="225961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9446171" y="3579145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15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9691191" y="3573807"/>
              <a:ext cx="239584" cy="237940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3106331" y="3561822"/>
              <a:ext cx="7152640" cy="903605"/>
            </a:xfrm>
            <a:custGeom>
              <a:avLst/>
              <a:gdLst/>
              <a:ahLst/>
              <a:cxnLst/>
              <a:rect l="l" t="t" r="r" b="b"/>
              <a:pathLst>
                <a:path w="7152640" h="903604">
                  <a:moveTo>
                    <a:pt x="239585" y="784618"/>
                  </a:moveTo>
                  <a:lnTo>
                    <a:pt x="231203" y="738060"/>
                  </a:lnTo>
                  <a:lnTo>
                    <a:pt x="206540" y="700214"/>
                  </a:lnTo>
                  <a:lnTo>
                    <a:pt x="199288" y="693940"/>
                  </a:lnTo>
                  <a:lnTo>
                    <a:pt x="199288" y="784618"/>
                  </a:lnTo>
                  <a:lnTo>
                    <a:pt x="197827" y="803160"/>
                  </a:lnTo>
                  <a:lnTo>
                    <a:pt x="175882" y="846137"/>
                  </a:lnTo>
                  <a:lnTo>
                    <a:pt x="135547" y="867067"/>
                  </a:lnTo>
                  <a:lnTo>
                    <a:pt x="119799" y="868464"/>
                  </a:lnTo>
                  <a:lnTo>
                    <a:pt x="104038" y="867067"/>
                  </a:lnTo>
                  <a:lnTo>
                    <a:pt x="63703" y="846137"/>
                  </a:lnTo>
                  <a:lnTo>
                    <a:pt x="41757" y="803160"/>
                  </a:lnTo>
                  <a:lnTo>
                    <a:pt x="40297" y="784618"/>
                  </a:lnTo>
                  <a:lnTo>
                    <a:pt x="41744" y="766051"/>
                  </a:lnTo>
                  <a:lnTo>
                    <a:pt x="63423" y="722807"/>
                  </a:lnTo>
                  <a:lnTo>
                    <a:pt x="103809" y="701624"/>
                  </a:lnTo>
                  <a:lnTo>
                    <a:pt x="119799" y="700214"/>
                  </a:lnTo>
                  <a:lnTo>
                    <a:pt x="135826" y="701624"/>
                  </a:lnTo>
                  <a:lnTo>
                    <a:pt x="176136" y="722541"/>
                  </a:lnTo>
                  <a:lnTo>
                    <a:pt x="197840" y="765835"/>
                  </a:lnTo>
                  <a:lnTo>
                    <a:pt x="199288" y="784618"/>
                  </a:lnTo>
                  <a:lnTo>
                    <a:pt x="199288" y="693940"/>
                  </a:lnTo>
                  <a:lnTo>
                    <a:pt x="188277" y="684669"/>
                  </a:lnTo>
                  <a:lnTo>
                    <a:pt x="168325" y="673950"/>
                  </a:lnTo>
                  <a:lnTo>
                    <a:pt x="146215" y="667512"/>
                  </a:lnTo>
                  <a:lnTo>
                    <a:pt x="121958" y="665378"/>
                  </a:lnTo>
                  <a:lnTo>
                    <a:pt x="95186" y="667956"/>
                  </a:lnTo>
                  <a:lnTo>
                    <a:pt x="72555" y="675716"/>
                  </a:lnTo>
                  <a:lnTo>
                    <a:pt x="54076" y="688644"/>
                  </a:lnTo>
                  <a:lnTo>
                    <a:pt x="39751" y="706742"/>
                  </a:lnTo>
                  <a:lnTo>
                    <a:pt x="38671" y="706742"/>
                  </a:lnTo>
                  <a:lnTo>
                    <a:pt x="46875" y="661377"/>
                  </a:lnTo>
                  <a:lnTo>
                    <a:pt x="67310" y="622160"/>
                  </a:lnTo>
                  <a:lnTo>
                    <a:pt x="103809" y="592607"/>
                  </a:lnTo>
                  <a:lnTo>
                    <a:pt x="156070" y="577519"/>
                  </a:lnTo>
                  <a:lnTo>
                    <a:pt x="157899" y="577151"/>
                  </a:lnTo>
                  <a:lnTo>
                    <a:pt x="165544" y="575183"/>
                  </a:lnTo>
                  <a:lnTo>
                    <a:pt x="204482" y="556044"/>
                  </a:lnTo>
                  <a:lnTo>
                    <a:pt x="228422" y="525310"/>
                  </a:lnTo>
                  <a:lnTo>
                    <a:pt x="231952" y="515632"/>
                  </a:lnTo>
                  <a:lnTo>
                    <a:pt x="188391" y="515632"/>
                  </a:lnTo>
                  <a:lnTo>
                    <a:pt x="185851" y="522528"/>
                  </a:lnTo>
                  <a:lnTo>
                    <a:pt x="181305" y="528243"/>
                  </a:lnTo>
                  <a:lnTo>
                    <a:pt x="143205" y="544499"/>
                  </a:lnTo>
                  <a:lnTo>
                    <a:pt x="126060" y="548220"/>
                  </a:lnTo>
                  <a:lnTo>
                    <a:pt x="122047" y="549122"/>
                  </a:lnTo>
                  <a:lnTo>
                    <a:pt x="118059" y="550214"/>
                  </a:lnTo>
                  <a:lnTo>
                    <a:pt x="114439" y="551129"/>
                  </a:lnTo>
                  <a:lnTo>
                    <a:pt x="103911" y="553656"/>
                  </a:lnTo>
                  <a:lnTo>
                    <a:pt x="99822" y="554926"/>
                  </a:lnTo>
                  <a:lnTo>
                    <a:pt x="94005" y="557466"/>
                  </a:lnTo>
                  <a:lnTo>
                    <a:pt x="90462" y="558927"/>
                  </a:lnTo>
                  <a:lnTo>
                    <a:pt x="82118" y="562190"/>
                  </a:lnTo>
                  <a:lnTo>
                    <a:pt x="78219" y="564007"/>
                  </a:lnTo>
                  <a:lnTo>
                    <a:pt x="36144" y="600443"/>
                  </a:lnTo>
                  <a:lnTo>
                    <a:pt x="16065" y="640867"/>
                  </a:lnTo>
                  <a:lnTo>
                    <a:pt x="4013" y="693547"/>
                  </a:lnTo>
                  <a:lnTo>
                    <a:pt x="0" y="758482"/>
                  </a:lnTo>
                  <a:lnTo>
                    <a:pt x="2387" y="796391"/>
                  </a:lnTo>
                  <a:lnTo>
                    <a:pt x="21437" y="854659"/>
                  </a:lnTo>
                  <a:lnTo>
                    <a:pt x="54419" y="887387"/>
                  </a:lnTo>
                  <a:lnTo>
                    <a:pt x="93345" y="901547"/>
                  </a:lnTo>
                  <a:lnTo>
                    <a:pt x="115976" y="903312"/>
                  </a:lnTo>
                  <a:lnTo>
                    <a:pt x="142176" y="901204"/>
                  </a:lnTo>
                  <a:lnTo>
                    <a:pt x="165798" y="894867"/>
                  </a:lnTo>
                  <a:lnTo>
                    <a:pt x="186829" y="884326"/>
                  </a:lnTo>
                  <a:lnTo>
                    <a:pt x="205282" y="869556"/>
                  </a:lnTo>
                  <a:lnTo>
                    <a:pt x="206184" y="868464"/>
                  </a:lnTo>
                  <a:lnTo>
                    <a:pt x="220281" y="851585"/>
                  </a:lnTo>
                  <a:lnTo>
                    <a:pt x="231000" y="831443"/>
                  </a:lnTo>
                  <a:lnTo>
                    <a:pt x="237439" y="809117"/>
                  </a:lnTo>
                  <a:lnTo>
                    <a:pt x="239585" y="784618"/>
                  </a:lnTo>
                  <a:close/>
                </a:path>
                <a:path w="7152640" h="903604">
                  <a:moveTo>
                    <a:pt x="7152208" y="243382"/>
                  </a:moveTo>
                  <a:lnTo>
                    <a:pt x="7097750" y="0"/>
                  </a:lnTo>
                  <a:lnTo>
                    <a:pt x="7006272" y="184035"/>
                  </a:lnTo>
                  <a:lnTo>
                    <a:pt x="6912623" y="0"/>
                  </a:lnTo>
                  <a:lnTo>
                    <a:pt x="6858190" y="243382"/>
                  </a:lnTo>
                  <a:lnTo>
                    <a:pt x="6898475" y="243382"/>
                  </a:lnTo>
                  <a:lnTo>
                    <a:pt x="6927342" y="103454"/>
                  </a:lnTo>
                  <a:lnTo>
                    <a:pt x="7005193" y="259181"/>
                  </a:lnTo>
                  <a:lnTo>
                    <a:pt x="7081964" y="103454"/>
                  </a:lnTo>
                  <a:lnTo>
                    <a:pt x="7111911" y="243382"/>
                  </a:lnTo>
                  <a:lnTo>
                    <a:pt x="7152208" y="2433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3143" y="4232625"/>
              <a:ext cx="203627" cy="227050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3636643" y="4227190"/>
              <a:ext cx="226516" cy="237929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3937215" y="4232547"/>
              <a:ext cx="133985" cy="226060"/>
            </a:xfrm>
            <a:custGeom>
              <a:avLst/>
              <a:gdLst/>
              <a:ahLst/>
              <a:cxnLst/>
              <a:rect l="l" t="t" r="r" b="b"/>
              <a:pathLst>
                <a:path w="133985" h="226060">
                  <a:moveTo>
                    <a:pt x="13393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33934" y="35560"/>
                  </a:lnTo>
                  <a:lnTo>
                    <a:pt x="1339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4096179" y="4227190"/>
              <a:ext cx="239584" cy="237940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4395635" y="4232636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5" h="226060">
                  <a:moveTo>
                    <a:pt x="181876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71" y="35560"/>
                  </a:lnTo>
                  <a:lnTo>
                    <a:pt x="142671" y="226060"/>
                  </a:lnTo>
                  <a:lnTo>
                    <a:pt x="181876" y="226060"/>
                  </a:lnTo>
                  <a:lnTo>
                    <a:pt x="181876" y="35560"/>
                  </a:lnTo>
                  <a:lnTo>
                    <a:pt x="1818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4637398" y="4227190"/>
              <a:ext cx="239584" cy="237940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4904175" y="4232625"/>
              <a:ext cx="203648" cy="227050"/>
            </a:xfrm>
            <a:prstGeom prst="rect">
              <a:avLst/>
            </a:prstGeom>
          </p:spPr>
        </p:pic>
        <p:sp>
          <p:nvSpPr>
            <p:cNvPr id="87" name="object 87"/>
            <p:cNvSpPr/>
            <p:nvPr/>
          </p:nvSpPr>
          <p:spPr>
            <a:xfrm>
              <a:off x="5149204" y="4232635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5" h="353695">
                  <a:moveTo>
                    <a:pt x="241751" y="0"/>
                  </a:moveTo>
                  <a:lnTo>
                    <a:pt x="198192" y="0"/>
                  </a:lnTo>
                  <a:lnTo>
                    <a:pt x="124687" y="161712"/>
                  </a:lnTo>
                  <a:lnTo>
                    <a:pt x="44647" y="0"/>
                  </a:lnTo>
                  <a:lnTo>
                    <a:pt x="0" y="0"/>
                  </a:lnTo>
                  <a:lnTo>
                    <a:pt x="103996" y="204726"/>
                  </a:lnTo>
                  <a:lnTo>
                    <a:pt x="31025" y="353371"/>
                  </a:lnTo>
                  <a:lnTo>
                    <a:pt x="74584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425803" y="4232635"/>
              <a:ext cx="166612" cy="225961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5666435" y="4215212"/>
              <a:ext cx="856615" cy="259715"/>
            </a:xfrm>
            <a:custGeom>
              <a:avLst/>
              <a:gdLst/>
              <a:ahLst/>
              <a:cxnLst/>
              <a:rect l="l" t="t" r="r" b="b"/>
              <a:pathLst>
                <a:path w="856615" h="259714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68"/>
                  </a:lnTo>
                  <a:lnTo>
                    <a:pt x="154635" y="92557"/>
                  </a:lnTo>
                  <a:lnTo>
                    <a:pt x="154635" y="243382"/>
                  </a:lnTo>
                  <a:lnTo>
                    <a:pt x="193840" y="243382"/>
                  </a:lnTo>
                  <a:lnTo>
                    <a:pt x="193840" y="0"/>
                  </a:lnTo>
                  <a:close/>
                </a:path>
                <a:path w="856615" h="259714">
                  <a:moveTo>
                    <a:pt x="461733" y="0"/>
                  </a:moveTo>
                  <a:lnTo>
                    <a:pt x="307098" y="166611"/>
                  </a:lnTo>
                  <a:lnTo>
                    <a:pt x="307098" y="17424"/>
                  </a:lnTo>
                  <a:lnTo>
                    <a:pt x="267893" y="17424"/>
                  </a:lnTo>
                  <a:lnTo>
                    <a:pt x="267893" y="259168"/>
                  </a:lnTo>
                  <a:lnTo>
                    <a:pt x="422529" y="92557"/>
                  </a:lnTo>
                  <a:lnTo>
                    <a:pt x="422529" y="243382"/>
                  </a:lnTo>
                  <a:lnTo>
                    <a:pt x="461733" y="243382"/>
                  </a:lnTo>
                  <a:lnTo>
                    <a:pt x="461733" y="0"/>
                  </a:lnTo>
                  <a:close/>
                </a:path>
                <a:path w="856615" h="259714">
                  <a:moveTo>
                    <a:pt x="856449" y="0"/>
                  </a:moveTo>
                  <a:lnTo>
                    <a:pt x="701814" y="166611"/>
                  </a:lnTo>
                  <a:lnTo>
                    <a:pt x="701814" y="17424"/>
                  </a:lnTo>
                  <a:lnTo>
                    <a:pt x="662609" y="17424"/>
                  </a:lnTo>
                  <a:lnTo>
                    <a:pt x="662609" y="259168"/>
                  </a:lnTo>
                  <a:lnTo>
                    <a:pt x="817245" y="92557"/>
                  </a:lnTo>
                  <a:lnTo>
                    <a:pt x="817245" y="243382"/>
                  </a:lnTo>
                  <a:lnTo>
                    <a:pt x="856449" y="243382"/>
                  </a:lnTo>
                  <a:lnTo>
                    <a:pt x="8564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6709628" y="4227190"/>
              <a:ext cx="192748" cy="237940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6948113" y="4227190"/>
              <a:ext cx="239584" cy="237940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7247560" y="4215212"/>
              <a:ext cx="452120" cy="303530"/>
            </a:xfrm>
            <a:custGeom>
              <a:avLst/>
              <a:gdLst/>
              <a:ahLst/>
              <a:cxnLst/>
              <a:rect l="l" t="t" r="r" b="b"/>
              <a:pathLst>
                <a:path w="452120" h="303529">
                  <a:moveTo>
                    <a:pt x="216725" y="207835"/>
                  </a:moveTo>
                  <a:lnTo>
                    <a:pt x="179679" y="207835"/>
                  </a:lnTo>
                  <a:lnTo>
                    <a:pt x="179679" y="17335"/>
                  </a:lnTo>
                  <a:lnTo>
                    <a:pt x="140487" y="17335"/>
                  </a:lnTo>
                  <a:lnTo>
                    <a:pt x="140487" y="207835"/>
                  </a:lnTo>
                  <a:lnTo>
                    <a:pt x="39204" y="207835"/>
                  </a:lnTo>
                  <a:lnTo>
                    <a:pt x="39204" y="17335"/>
                  </a:lnTo>
                  <a:lnTo>
                    <a:pt x="0" y="17335"/>
                  </a:lnTo>
                  <a:lnTo>
                    <a:pt x="0" y="207835"/>
                  </a:lnTo>
                  <a:lnTo>
                    <a:pt x="0" y="243395"/>
                  </a:lnTo>
                  <a:lnTo>
                    <a:pt x="180771" y="243395"/>
                  </a:lnTo>
                  <a:lnTo>
                    <a:pt x="180771" y="303085"/>
                  </a:lnTo>
                  <a:lnTo>
                    <a:pt x="216725" y="303085"/>
                  </a:lnTo>
                  <a:lnTo>
                    <a:pt x="216725" y="243395"/>
                  </a:lnTo>
                  <a:lnTo>
                    <a:pt x="216725" y="207835"/>
                  </a:lnTo>
                  <a:close/>
                </a:path>
                <a:path w="452120" h="303529">
                  <a:moveTo>
                    <a:pt x="451929" y="0"/>
                  </a:moveTo>
                  <a:lnTo>
                    <a:pt x="297294" y="166611"/>
                  </a:lnTo>
                  <a:lnTo>
                    <a:pt x="297294" y="17424"/>
                  </a:lnTo>
                  <a:lnTo>
                    <a:pt x="258089" y="17424"/>
                  </a:lnTo>
                  <a:lnTo>
                    <a:pt x="258089" y="259168"/>
                  </a:lnTo>
                  <a:lnTo>
                    <a:pt x="412724" y="92557"/>
                  </a:lnTo>
                  <a:lnTo>
                    <a:pt x="412724" y="243382"/>
                  </a:lnTo>
                  <a:lnTo>
                    <a:pt x="451929" y="243382"/>
                  </a:lnTo>
                  <a:lnTo>
                    <a:pt x="4519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7759376" y="4227190"/>
              <a:ext cx="226516" cy="237929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8027263" y="4232625"/>
              <a:ext cx="203627" cy="227050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8304951" y="4232635"/>
              <a:ext cx="165513" cy="225961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8522716" y="4232547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" name="object 97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67754" y="4227190"/>
              <a:ext cx="239584" cy="237940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9067210" y="4122649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09" h="351789">
                  <a:moveTo>
                    <a:pt x="52270" y="0"/>
                  </a:moveTo>
                  <a:lnTo>
                    <a:pt x="19591" y="12523"/>
                  </a:lnTo>
                  <a:lnTo>
                    <a:pt x="24715" y="24127"/>
                  </a:lnTo>
                  <a:lnTo>
                    <a:pt x="31369" y="34438"/>
                  </a:lnTo>
                  <a:lnTo>
                    <a:pt x="72067" y="61800"/>
                  </a:lnTo>
                  <a:lnTo>
                    <a:pt x="98551" y="65338"/>
                  </a:lnTo>
                  <a:lnTo>
                    <a:pt x="112241" y="64454"/>
                  </a:lnTo>
                  <a:lnTo>
                    <a:pt x="157529" y="43453"/>
                  </a:lnTo>
                  <a:lnTo>
                    <a:pt x="166855" y="32669"/>
                  </a:lnTo>
                  <a:lnTo>
                    <a:pt x="98551" y="32669"/>
                  </a:lnTo>
                  <a:lnTo>
                    <a:pt x="81971" y="30627"/>
                  </a:lnTo>
                  <a:lnTo>
                    <a:pt x="68732" y="24501"/>
                  </a:lnTo>
                  <a:lnTo>
                    <a:pt x="58832" y="14292"/>
                  </a:lnTo>
                  <a:lnTo>
                    <a:pt x="52270" y="0"/>
                  </a:lnTo>
                  <a:close/>
                </a:path>
                <a:path w="194309" h="351789">
                  <a:moveTo>
                    <a:pt x="144833" y="0"/>
                  </a:moveTo>
                  <a:lnTo>
                    <a:pt x="138260" y="14292"/>
                  </a:lnTo>
                  <a:lnTo>
                    <a:pt x="128356" y="24501"/>
                  </a:lnTo>
                  <a:lnTo>
                    <a:pt x="115120" y="30627"/>
                  </a:lnTo>
                  <a:lnTo>
                    <a:pt x="98551" y="32669"/>
                  </a:lnTo>
                  <a:lnTo>
                    <a:pt x="166855" y="32669"/>
                  </a:lnTo>
                  <a:lnTo>
                    <a:pt x="172367" y="24127"/>
                  </a:lnTo>
                  <a:lnTo>
                    <a:pt x="177491" y="12523"/>
                  </a:lnTo>
                  <a:lnTo>
                    <a:pt x="144833" y="0"/>
                  </a:lnTo>
                  <a:close/>
                </a:path>
                <a:path w="194309" h="351789">
                  <a:moveTo>
                    <a:pt x="39202" y="109986"/>
                  </a:moveTo>
                  <a:lnTo>
                    <a:pt x="0" y="109986"/>
                  </a:lnTo>
                  <a:lnTo>
                    <a:pt x="0" y="351737"/>
                  </a:lnTo>
                  <a:lnTo>
                    <a:pt x="85896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09" h="351789">
                  <a:moveTo>
                    <a:pt x="193837" y="185114"/>
                  </a:moveTo>
                  <a:lnTo>
                    <a:pt x="154623" y="185114"/>
                  </a:lnTo>
                  <a:lnTo>
                    <a:pt x="154623" y="335947"/>
                  </a:lnTo>
                  <a:lnTo>
                    <a:pt x="193837" y="335947"/>
                  </a:lnTo>
                  <a:lnTo>
                    <a:pt x="193837" y="185114"/>
                  </a:lnTo>
                  <a:close/>
                </a:path>
                <a:path w="194309" h="351789">
                  <a:moveTo>
                    <a:pt x="193837" y="92562"/>
                  </a:moveTo>
                  <a:lnTo>
                    <a:pt x="39202" y="259175"/>
                  </a:lnTo>
                  <a:lnTo>
                    <a:pt x="85896" y="259175"/>
                  </a:lnTo>
                  <a:lnTo>
                    <a:pt x="154623" y="185114"/>
                  </a:lnTo>
                  <a:lnTo>
                    <a:pt x="193837" y="185114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9" name="object 9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9447785" y="4227190"/>
              <a:ext cx="239584" cy="237940"/>
            </a:xfrm>
            <a:prstGeom prst="rect">
              <a:avLst/>
            </a:prstGeom>
          </p:spPr>
        </p:pic>
        <p:sp>
          <p:nvSpPr>
            <p:cNvPr id="100" name="object 100"/>
            <p:cNvSpPr/>
            <p:nvPr/>
          </p:nvSpPr>
          <p:spPr>
            <a:xfrm>
              <a:off x="9714560" y="4233004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1" name="object 10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9936723" y="4232635"/>
              <a:ext cx="174225" cy="225961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0156685" y="4227190"/>
              <a:ext cx="216160" cy="237929"/>
            </a:xfrm>
            <a:prstGeom prst="rect">
              <a:avLst/>
            </a:prstGeom>
          </p:spPr>
        </p:pic>
        <p:sp>
          <p:nvSpPr>
            <p:cNvPr id="103" name="object 103"/>
            <p:cNvSpPr/>
            <p:nvPr/>
          </p:nvSpPr>
          <p:spPr>
            <a:xfrm>
              <a:off x="10400055" y="4233004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" name="object 104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0608033" y="4227190"/>
              <a:ext cx="192748" cy="237940"/>
            </a:xfrm>
            <a:prstGeom prst="rect">
              <a:avLst/>
            </a:prstGeom>
          </p:spPr>
        </p:pic>
        <p:sp>
          <p:nvSpPr>
            <p:cNvPr id="105" name="object 105"/>
            <p:cNvSpPr/>
            <p:nvPr/>
          </p:nvSpPr>
          <p:spPr>
            <a:xfrm>
              <a:off x="10827994" y="4233004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" name="object 106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1050197" y="4232635"/>
              <a:ext cx="174225" cy="225961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1270138" y="4227190"/>
              <a:ext cx="216160" cy="237929"/>
            </a:xfrm>
            <a:prstGeom prst="rect">
              <a:avLst/>
            </a:prstGeom>
          </p:spPr>
        </p:pic>
        <p:sp>
          <p:nvSpPr>
            <p:cNvPr id="108" name="object 108"/>
            <p:cNvSpPr/>
            <p:nvPr/>
          </p:nvSpPr>
          <p:spPr>
            <a:xfrm>
              <a:off x="11546243" y="4232547"/>
              <a:ext cx="444500" cy="226060"/>
            </a:xfrm>
            <a:custGeom>
              <a:avLst/>
              <a:gdLst/>
              <a:ahLst/>
              <a:cxnLst/>
              <a:rect l="l" t="t" r="r" b="b"/>
              <a:pathLst>
                <a:path w="444500" h="226060">
                  <a:moveTo>
                    <a:pt x="185115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  <a:path w="444500" h="226060">
                  <a:moveTo>
                    <a:pt x="444271" y="0"/>
                  </a:moveTo>
                  <a:lnTo>
                    <a:pt x="405066" y="0"/>
                  </a:lnTo>
                  <a:lnTo>
                    <a:pt x="405066" y="92710"/>
                  </a:lnTo>
                  <a:lnTo>
                    <a:pt x="298348" y="92710"/>
                  </a:lnTo>
                  <a:lnTo>
                    <a:pt x="298348" y="0"/>
                  </a:lnTo>
                  <a:lnTo>
                    <a:pt x="259156" y="0"/>
                  </a:lnTo>
                  <a:lnTo>
                    <a:pt x="259156" y="92710"/>
                  </a:lnTo>
                  <a:lnTo>
                    <a:pt x="259156" y="128270"/>
                  </a:lnTo>
                  <a:lnTo>
                    <a:pt x="259156" y="226060"/>
                  </a:lnTo>
                  <a:lnTo>
                    <a:pt x="298348" y="226060"/>
                  </a:lnTo>
                  <a:lnTo>
                    <a:pt x="298348" y="128270"/>
                  </a:lnTo>
                  <a:lnTo>
                    <a:pt x="405066" y="128270"/>
                  </a:lnTo>
                  <a:lnTo>
                    <a:pt x="405066" y="226060"/>
                  </a:lnTo>
                  <a:lnTo>
                    <a:pt x="444271" y="226060"/>
                  </a:lnTo>
                  <a:lnTo>
                    <a:pt x="444271" y="128270"/>
                  </a:lnTo>
                  <a:lnTo>
                    <a:pt x="444271" y="92710"/>
                  </a:lnTo>
                  <a:lnTo>
                    <a:pt x="4442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2050397" y="4227190"/>
              <a:ext cx="239584" cy="237940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2335729" y="4227190"/>
              <a:ext cx="192748" cy="237940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3120504" y="4215212"/>
              <a:ext cx="9982200" cy="897255"/>
            </a:xfrm>
            <a:custGeom>
              <a:avLst/>
              <a:gdLst/>
              <a:ahLst/>
              <a:cxnLst/>
              <a:rect l="l" t="t" r="r" b="b"/>
              <a:pathLst>
                <a:path w="9982200" h="897254">
                  <a:moveTo>
                    <a:pt x="185127" y="670699"/>
                  </a:moveTo>
                  <a:lnTo>
                    <a:pt x="145923" y="670699"/>
                  </a:lnTo>
                  <a:lnTo>
                    <a:pt x="145923" y="763409"/>
                  </a:lnTo>
                  <a:lnTo>
                    <a:pt x="39204" y="763409"/>
                  </a:lnTo>
                  <a:lnTo>
                    <a:pt x="39204" y="670699"/>
                  </a:lnTo>
                  <a:lnTo>
                    <a:pt x="0" y="670699"/>
                  </a:lnTo>
                  <a:lnTo>
                    <a:pt x="0" y="763409"/>
                  </a:lnTo>
                  <a:lnTo>
                    <a:pt x="0" y="798969"/>
                  </a:lnTo>
                  <a:lnTo>
                    <a:pt x="0" y="896759"/>
                  </a:lnTo>
                  <a:lnTo>
                    <a:pt x="39204" y="896759"/>
                  </a:lnTo>
                  <a:lnTo>
                    <a:pt x="39204" y="798969"/>
                  </a:lnTo>
                  <a:lnTo>
                    <a:pt x="145923" y="798969"/>
                  </a:lnTo>
                  <a:lnTo>
                    <a:pt x="145923" y="896759"/>
                  </a:lnTo>
                  <a:lnTo>
                    <a:pt x="185127" y="896759"/>
                  </a:lnTo>
                  <a:lnTo>
                    <a:pt x="185127" y="798969"/>
                  </a:lnTo>
                  <a:lnTo>
                    <a:pt x="185127" y="763409"/>
                  </a:lnTo>
                  <a:lnTo>
                    <a:pt x="185127" y="670699"/>
                  </a:lnTo>
                  <a:close/>
                </a:path>
                <a:path w="9982200" h="897254">
                  <a:moveTo>
                    <a:pt x="9615957" y="17792"/>
                  </a:moveTo>
                  <a:lnTo>
                    <a:pt x="9435186" y="17792"/>
                  </a:lnTo>
                  <a:lnTo>
                    <a:pt x="9435186" y="53352"/>
                  </a:lnTo>
                  <a:lnTo>
                    <a:pt x="9505975" y="53352"/>
                  </a:lnTo>
                  <a:lnTo>
                    <a:pt x="9505975" y="243852"/>
                  </a:lnTo>
                  <a:lnTo>
                    <a:pt x="9545180" y="243852"/>
                  </a:lnTo>
                  <a:lnTo>
                    <a:pt x="9545180" y="53352"/>
                  </a:lnTo>
                  <a:lnTo>
                    <a:pt x="9615957" y="53352"/>
                  </a:lnTo>
                  <a:lnTo>
                    <a:pt x="9615957" y="17792"/>
                  </a:lnTo>
                  <a:close/>
                </a:path>
                <a:path w="9982200" h="897254">
                  <a:moveTo>
                    <a:pt x="9851161" y="0"/>
                  </a:moveTo>
                  <a:lnTo>
                    <a:pt x="9696526" y="166611"/>
                  </a:lnTo>
                  <a:lnTo>
                    <a:pt x="9696526" y="17424"/>
                  </a:lnTo>
                  <a:lnTo>
                    <a:pt x="9657321" y="17424"/>
                  </a:lnTo>
                  <a:lnTo>
                    <a:pt x="9657321" y="259168"/>
                  </a:lnTo>
                  <a:lnTo>
                    <a:pt x="9811956" y="92557"/>
                  </a:lnTo>
                  <a:lnTo>
                    <a:pt x="9811956" y="243382"/>
                  </a:lnTo>
                  <a:lnTo>
                    <a:pt x="9851161" y="243382"/>
                  </a:lnTo>
                  <a:lnTo>
                    <a:pt x="9851161" y="0"/>
                  </a:lnTo>
                  <a:close/>
                </a:path>
                <a:path w="9982200" h="897254">
                  <a:moveTo>
                    <a:pt x="9981781" y="203098"/>
                  </a:moveTo>
                  <a:lnTo>
                    <a:pt x="9945840" y="190030"/>
                  </a:lnTo>
                  <a:lnTo>
                    <a:pt x="9901187" y="315810"/>
                  </a:lnTo>
                  <a:lnTo>
                    <a:pt x="9926790" y="326148"/>
                  </a:lnTo>
                  <a:lnTo>
                    <a:pt x="9981781" y="2030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" name="object 112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3365510" y="4880563"/>
              <a:ext cx="239584" cy="237940"/>
            </a:xfrm>
            <a:prstGeom prst="rect">
              <a:avLst/>
            </a:prstGeom>
          </p:spPr>
        </p:pic>
        <p:sp>
          <p:nvSpPr>
            <p:cNvPr id="113" name="object 113"/>
            <p:cNvSpPr/>
            <p:nvPr/>
          </p:nvSpPr>
          <p:spPr>
            <a:xfrm>
              <a:off x="3791826" y="4885911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" name="object 114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036850" y="4880573"/>
              <a:ext cx="226516" cy="237929"/>
            </a:xfrm>
            <a:prstGeom prst="rect">
              <a:avLst/>
            </a:prstGeom>
          </p:spPr>
        </p:pic>
        <p:sp>
          <p:nvSpPr>
            <p:cNvPr id="115" name="object 115"/>
            <p:cNvSpPr/>
            <p:nvPr/>
          </p:nvSpPr>
          <p:spPr>
            <a:xfrm>
              <a:off x="4464253" y="4880565"/>
              <a:ext cx="482600" cy="359410"/>
            </a:xfrm>
            <a:custGeom>
              <a:avLst/>
              <a:gdLst/>
              <a:ahLst/>
              <a:cxnLst/>
              <a:rect l="l" t="t" r="r" b="b"/>
              <a:pathLst>
                <a:path w="482600" h="359410">
                  <a:moveTo>
                    <a:pt x="181876" y="5448"/>
                  </a:moveTo>
                  <a:lnTo>
                    <a:pt x="0" y="5448"/>
                  </a:lnTo>
                  <a:lnTo>
                    <a:pt x="0" y="41008"/>
                  </a:lnTo>
                  <a:lnTo>
                    <a:pt x="0" y="231508"/>
                  </a:lnTo>
                  <a:lnTo>
                    <a:pt x="39204" y="231508"/>
                  </a:lnTo>
                  <a:lnTo>
                    <a:pt x="39204" y="41008"/>
                  </a:lnTo>
                  <a:lnTo>
                    <a:pt x="142671" y="41008"/>
                  </a:lnTo>
                  <a:lnTo>
                    <a:pt x="142671" y="231508"/>
                  </a:lnTo>
                  <a:lnTo>
                    <a:pt x="181876" y="231508"/>
                  </a:lnTo>
                  <a:lnTo>
                    <a:pt x="181876" y="41008"/>
                  </a:lnTo>
                  <a:lnTo>
                    <a:pt x="181876" y="5448"/>
                  </a:lnTo>
                  <a:close/>
                </a:path>
                <a:path w="482600" h="359410">
                  <a:moveTo>
                    <a:pt x="482422" y="119786"/>
                  </a:moveTo>
                  <a:lnTo>
                    <a:pt x="474992" y="74536"/>
                  </a:lnTo>
                  <a:lnTo>
                    <a:pt x="452742" y="35674"/>
                  </a:lnTo>
                  <a:lnTo>
                    <a:pt x="442125" y="25425"/>
                  </a:lnTo>
                  <a:lnTo>
                    <a:pt x="442125" y="119786"/>
                  </a:lnTo>
                  <a:lnTo>
                    <a:pt x="440893" y="136245"/>
                  </a:lnTo>
                  <a:lnTo>
                    <a:pt x="421995" y="178879"/>
                  </a:lnTo>
                  <a:lnTo>
                    <a:pt x="384403" y="201587"/>
                  </a:lnTo>
                  <a:lnTo>
                    <a:pt x="368604" y="203098"/>
                  </a:lnTo>
                  <a:lnTo>
                    <a:pt x="352539" y="201587"/>
                  </a:lnTo>
                  <a:lnTo>
                    <a:pt x="313893" y="178879"/>
                  </a:lnTo>
                  <a:lnTo>
                    <a:pt x="294322" y="136550"/>
                  </a:lnTo>
                  <a:lnTo>
                    <a:pt x="292938" y="119253"/>
                  </a:lnTo>
                  <a:lnTo>
                    <a:pt x="294335" y="101206"/>
                  </a:lnTo>
                  <a:lnTo>
                    <a:pt x="315798" y="57721"/>
                  </a:lnTo>
                  <a:lnTo>
                    <a:pt x="351421" y="37033"/>
                  </a:lnTo>
                  <a:lnTo>
                    <a:pt x="353771" y="36283"/>
                  </a:lnTo>
                  <a:lnTo>
                    <a:pt x="368071" y="34848"/>
                  </a:lnTo>
                  <a:lnTo>
                    <a:pt x="382333" y="36283"/>
                  </a:lnTo>
                  <a:lnTo>
                    <a:pt x="395706" y="40563"/>
                  </a:lnTo>
                  <a:lnTo>
                    <a:pt x="429564" y="70180"/>
                  </a:lnTo>
                  <a:lnTo>
                    <a:pt x="442087" y="119253"/>
                  </a:lnTo>
                  <a:lnTo>
                    <a:pt x="442125" y="119786"/>
                  </a:lnTo>
                  <a:lnTo>
                    <a:pt x="442125" y="25425"/>
                  </a:lnTo>
                  <a:lnTo>
                    <a:pt x="436587" y="20066"/>
                  </a:lnTo>
                  <a:lnTo>
                    <a:pt x="417817" y="8928"/>
                  </a:lnTo>
                  <a:lnTo>
                    <a:pt x="396709" y="2324"/>
                  </a:lnTo>
                  <a:lnTo>
                    <a:pt x="397344" y="2324"/>
                  </a:lnTo>
                  <a:lnTo>
                    <a:pt x="372427" y="0"/>
                  </a:lnTo>
                  <a:lnTo>
                    <a:pt x="349834" y="2324"/>
                  </a:lnTo>
                  <a:lnTo>
                    <a:pt x="329412" y="9258"/>
                  </a:lnTo>
                  <a:lnTo>
                    <a:pt x="311175" y="20828"/>
                  </a:lnTo>
                  <a:lnTo>
                    <a:pt x="295097" y="37033"/>
                  </a:lnTo>
                  <a:lnTo>
                    <a:pt x="295097" y="5448"/>
                  </a:lnTo>
                  <a:lnTo>
                    <a:pt x="255905" y="5448"/>
                  </a:lnTo>
                  <a:lnTo>
                    <a:pt x="255905" y="358825"/>
                  </a:lnTo>
                  <a:lnTo>
                    <a:pt x="295097" y="358825"/>
                  </a:lnTo>
                  <a:lnTo>
                    <a:pt x="295097" y="199834"/>
                  </a:lnTo>
                  <a:lnTo>
                    <a:pt x="311073" y="216509"/>
                  </a:lnTo>
                  <a:lnTo>
                    <a:pt x="329552" y="228422"/>
                  </a:lnTo>
                  <a:lnTo>
                    <a:pt x="350545" y="235559"/>
                  </a:lnTo>
                  <a:lnTo>
                    <a:pt x="374065" y="237947"/>
                  </a:lnTo>
                  <a:lnTo>
                    <a:pt x="397586" y="235788"/>
                  </a:lnTo>
                  <a:lnTo>
                    <a:pt x="437057" y="218503"/>
                  </a:lnTo>
                  <a:lnTo>
                    <a:pt x="465886" y="185178"/>
                  </a:lnTo>
                  <a:lnTo>
                    <a:pt x="480580" y="143395"/>
                  </a:lnTo>
                  <a:lnTo>
                    <a:pt x="482422" y="119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6" name="object 11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92403" y="4880573"/>
              <a:ext cx="226516" cy="237929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5292948" y="4886008"/>
              <a:ext cx="377873" cy="226436"/>
            </a:xfrm>
            <a:prstGeom prst="rect">
              <a:avLst/>
            </a:prstGeom>
          </p:spPr>
        </p:pic>
        <p:sp>
          <p:nvSpPr>
            <p:cNvPr id="118" name="object 118"/>
            <p:cNvSpPr/>
            <p:nvPr/>
          </p:nvSpPr>
          <p:spPr>
            <a:xfrm>
              <a:off x="5712213" y="4868584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" name="object 119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5980079" y="4886008"/>
              <a:ext cx="190580" cy="225961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6195696" y="4880573"/>
              <a:ext cx="216160" cy="237929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6584448" y="4880573"/>
              <a:ext cx="216160" cy="237929"/>
            </a:xfrm>
            <a:prstGeom prst="rect">
              <a:avLst/>
            </a:prstGeom>
          </p:spPr>
        </p:pic>
        <p:sp>
          <p:nvSpPr>
            <p:cNvPr id="122" name="object 122"/>
            <p:cNvSpPr/>
            <p:nvPr/>
          </p:nvSpPr>
          <p:spPr>
            <a:xfrm>
              <a:off x="6846341" y="4785289"/>
              <a:ext cx="612775" cy="386715"/>
            </a:xfrm>
            <a:custGeom>
              <a:avLst/>
              <a:gdLst/>
              <a:ahLst/>
              <a:cxnLst/>
              <a:rect l="l" t="t" r="r" b="b"/>
              <a:pathLst>
                <a:path w="612775" h="386714">
                  <a:moveTo>
                    <a:pt x="91478" y="19964"/>
                  </a:moveTo>
                  <a:lnTo>
                    <a:pt x="88747" y="13601"/>
                  </a:lnTo>
                  <a:lnTo>
                    <a:pt x="77876" y="2717"/>
                  </a:lnTo>
                  <a:lnTo>
                    <a:pt x="71513" y="0"/>
                  </a:lnTo>
                  <a:lnTo>
                    <a:pt x="56997" y="0"/>
                  </a:lnTo>
                  <a:lnTo>
                    <a:pt x="50634" y="2717"/>
                  </a:lnTo>
                  <a:lnTo>
                    <a:pt x="39751" y="13601"/>
                  </a:lnTo>
                  <a:lnTo>
                    <a:pt x="37033" y="19964"/>
                  </a:lnTo>
                  <a:lnTo>
                    <a:pt x="37033" y="34480"/>
                  </a:lnTo>
                  <a:lnTo>
                    <a:pt x="39751" y="40830"/>
                  </a:lnTo>
                  <a:lnTo>
                    <a:pt x="50634" y="51727"/>
                  </a:lnTo>
                  <a:lnTo>
                    <a:pt x="56997" y="54444"/>
                  </a:lnTo>
                  <a:lnTo>
                    <a:pt x="71513" y="54444"/>
                  </a:lnTo>
                  <a:lnTo>
                    <a:pt x="77876" y="51727"/>
                  </a:lnTo>
                  <a:lnTo>
                    <a:pt x="88747" y="40830"/>
                  </a:lnTo>
                  <a:lnTo>
                    <a:pt x="91478" y="34480"/>
                  </a:lnTo>
                  <a:lnTo>
                    <a:pt x="91478" y="19964"/>
                  </a:lnTo>
                  <a:close/>
                </a:path>
                <a:path w="612775" h="386714">
                  <a:moveTo>
                    <a:pt x="186220" y="19964"/>
                  </a:moveTo>
                  <a:lnTo>
                    <a:pt x="183502" y="13601"/>
                  </a:lnTo>
                  <a:lnTo>
                    <a:pt x="172605" y="2717"/>
                  </a:lnTo>
                  <a:lnTo>
                    <a:pt x="166268" y="0"/>
                  </a:lnTo>
                  <a:lnTo>
                    <a:pt x="151726" y="0"/>
                  </a:lnTo>
                  <a:lnTo>
                    <a:pt x="145389" y="2717"/>
                  </a:lnTo>
                  <a:lnTo>
                    <a:pt x="134493" y="13601"/>
                  </a:lnTo>
                  <a:lnTo>
                    <a:pt x="131762" y="19964"/>
                  </a:lnTo>
                  <a:lnTo>
                    <a:pt x="131762" y="34480"/>
                  </a:lnTo>
                  <a:lnTo>
                    <a:pt x="134493" y="40830"/>
                  </a:lnTo>
                  <a:lnTo>
                    <a:pt x="145389" y="51727"/>
                  </a:lnTo>
                  <a:lnTo>
                    <a:pt x="151726" y="54444"/>
                  </a:lnTo>
                  <a:lnTo>
                    <a:pt x="166268" y="54444"/>
                  </a:lnTo>
                  <a:lnTo>
                    <a:pt x="172605" y="51727"/>
                  </a:lnTo>
                  <a:lnTo>
                    <a:pt x="183502" y="40830"/>
                  </a:lnTo>
                  <a:lnTo>
                    <a:pt x="186220" y="34480"/>
                  </a:lnTo>
                  <a:lnTo>
                    <a:pt x="186220" y="19964"/>
                  </a:lnTo>
                  <a:close/>
                </a:path>
                <a:path w="612775" h="386714">
                  <a:moveTo>
                    <a:pt x="216712" y="221602"/>
                  </a:moveTo>
                  <a:lnTo>
                    <a:pt x="216001" y="196684"/>
                  </a:lnTo>
                  <a:lnTo>
                    <a:pt x="214693" y="188925"/>
                  </a:lnTo>
                  <a:lnTo>
                    <a:pt x="212217" y="174231"/>
                  </a:lnTo>
                  <a:lnTo>
                    <a:pt x="195465" y="136664"/>
                  </a:lnTo>
                  <a:lnTo>
                    <a:pt x="176428" y="116687"/>
                  </a:lnTo>
                  <a:lnTo>
                    <a:pt x="176428" y="188925"/>
                  </a:lnTo>
                  <a:lnTo>
                    <a:pt x="43561" y="188925"/>
                  </a:lnTo>
                  <a:lnTo>
                    <a:pt x="66713" y="146748"/>
                  </a:lnTo>
                  <a:lnTo>
                    <a:pt x="110007" y="130124"/>
                  </a:lnTo>
                  <a:lnTo>
                    <a:pt x="122478" y="131165"/>
                  </a:lnTo>
                  <a:lnTo>
                    <a:pt x="122212" y="131165"/>
                  </a:lnTo>
                  <a:lnTo>
                    <a:pt x="133337" y="134150"/>
                  </a:lnTo>
                  <a:lnTo>
                    <a:pt x="168186" y="164909"/>
                  </a:lnTo>
                  <a:lnTo>
                    <a:pt x="176428" y="188925"/>
                  </a:lnTo>
                  <a:lnTo>
                    <a:pt x="176428" y="116687"/>
                  </a:lnTo>
                  <a:lnTo>
                    <a:pt x="159664" y="105638"/>
                  </a:lnTo>
                  <a:lnTo>
                    <a:pt x="136563" y="97878"/>
                  </a:lnTo>
                  <a:lnTo>
                    <a:pt x="110007" y="95288"/>
                  </a:lnTo>
                  <a:lnTo>
                    <a:pt x="86207" y="97421"/>
                  </a:lnTo>
                  <a:lnTo>
                    <a:pt x="46177" y="114427"/>
                  </a:lnTo>
                  <a:lnTo>
                    <a:pt x="16852" y="147447"/>
                  </a:lnTo>
                  <a:lnTo>
                    <a:pt x="1866" y="190309"/>
                  </a:lnTo>
                  <a:lnTo>
                    <a:pt x="0" y="215061"/>
                  </a:lnTo>
                  <a:lnTo>
                    <a:pt x="2070" y="242430"/>
                  </a:lnTo>
                  <a:lnTo>
                    <a:pt x="18694" y="286537"/>
                  </a:lnTo>
                  <a:lnTo>
                    <a:pt x="50609" y="316382"/>
                  </a:lnTo>
                  <a:lnTo>
                    <a:pt x="90081" y="331343"/>
                  </a:lnTo>
                  <a:lnTo>
                    <a:pt x="112179" y="333222"/>
                  </a:lnTo>
                  <a:lnTo>
                    <a:pt x="133604" y="331482"/>
                  </a:lnTo>
                  <a:lnTo>
                    <a:pt x="153276" y="326275"/>
                  </a:lnTo>
                  <a:lnTo>
                    <a:pt x="171170" y="317601"/>
                  </a:lnTo>
                  <a:lnTo>
                    <a:pt x="187299" y="305447"/>
                  </a:lnTo>
                  <a:lnTo>
                    <a:pt x="194449" y="298373"/>
                  </a:lnTo>
                  <a:lnTo>
                    <a:pt x="195173" y="297662"/>
                  </a:lnTo>
                  <a:lnTo>
                    <a:pt x="202412" y="288988"/>
                  </a:lnTo>
                  <a:lnTo>
                    <a:pt x="209054" y="279425"/>
                  </a:lnTo>
                  <a:lnTo>
                    <a:pt x="215087" y="268986"/>
                  </a:lnTo>
                  <a:lnTo>
                    <a:pt x="182397" y="251015"/>
                  </a:lnTo>
                  <a:lnTo>
                    <a:pt x="177876" y="259689"/>
                  </a:lnTo>
                  <a:lnTo>
                    <a:pt x="172466" y="267754"/>
                  </a:lnTo>
                  <a:lnTo>
                    <a:pt x="138176" y="294297"/>
                  </a:lnTo>
                  <a:lnTo>
                    <a:pt x="112712" y="298373"/>
                  </a:lnTo>
                  <a:lnTo>
                    <a:pt x="98069" y="297040"/>
                  </a:lnTo>
                  <a:lnTo>
                    <a:pt x="61531" y="277139"/>
                  </a:lnTo>
                  <a:lnTo>
                    <a:pt x="41821" y="237934"/>
                  </a:lnTo>
                  <a:lnTo>
                    <a:pt x="40297" y="221602"/>
                  </a:lnTo>
                  <a:lnTo>
                    <a:pt x="216712" y="221602"/>
                  </a:lnTo>
                  <a:close/>
                </a:path>
                <a:path w="612775" h="386714">
                  <a:moveTo>
                    <a:pt x="612546" y="290753"/>
                  </a:moveTo>
                  <a:lnTo>
                    <a:pt x="578777" y="290753"/>
                  </a:lnTo>
                  <a:lnTo>
                    <a:pt x="578777" y="136652"/>
                  </a:lnTo>
                  <a:lnTo>
                    <a:pt x="578777" y="100723"/>
                  </a:lnTo>
                  <a:lnTo>
                    <a:pt x="539572" y="100723"/>
                  </a:lnTo>
                  <a:lnTo>
                    <a:pt x="539572" y="136652"/>
                  </a:lnTo>
                  <a:lnTo>
                    <a:pt x="539572" y="290753"/>
                  </a:lnTo>
                  <a:lnTo>
                    <a:pt x="431774" y="290753"/>
                  </a:lnTo>
                  <a:lnTo>
                    <a:pt x="443687" y="277444"/>
                  </a:lnTo>
                  <a:lnTo>
                    <a:pt x="452183" y="261480"/>
                  </a:lnTo>
                  <a:lnTo>
                    <a:pt x="457301" y="242862"/>
                  </a:lnTo>
                  <a:lnTo>
                    <a:pt x="459003" y="221602"/>
                  </a:lnTo>
                  <a:lnTo>
                    <a:pt x="459003" y="136652"/>
                  </a:lnTo>
                  <a:lnTo>
                    <a:pt x="539572" y="136652"/>
                  </a:lnTo>
                  <a:lnTo>
                    <a:pt x="539572" y="100723"/>
                  </a:lnTo>
                  <a:lnTo>
                    <a:pt x="419798" y="100723"/>
                  </a:lnTo>
                  <a:lnTo>
                    <a:pt x="419798" y="201460"/>
                  </a:lnTo>
                  <a:lnTo>
                    <a:pt x="419214" y="220510"/>
                  </a:lnTo>
                  <a:lnTo>
                    <a:pt x="410527" y="261340"/>
                  </a:lnTo>
                  <a:lnTo>
                    <a:pt x="381838" y="288709"/>
                  </a:lnTo>
                  <a:lnTo>
                    <a:pt x="368604" y="290753"/>
                  </a:lnTo>
                  <a:lnTo>
                    <a:pt x="368604" y="386575"/>
                  </a:lnTo>
                  <a:lnTo>
                    <a:pt x="404545" y="386575"/>
                  </a:lnTo>
                  <a:lnTo>
                    <a:pt x="404545" y="326682"/>
                  </a:lnTo>
                  <a:lnTo>
                    <a:pt x="576605" y="326682"/>
                  </a:lnTo>
                  <a:lnTo>
                    <a:pt x="576605" y="386575"/>
                  </a:lnTo>
                  <a:lnTo>
                    <a:pt x="612546" y="386575"/>
                  </a:lnTo>
                  <a:lnTo>
                    <a:pt x="612546" y="326682"/>
                  </a:lnTo>
                  <a:lnTo>
                    <a:pt x="612546" y="2907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486117" y="4880573"/>
              <a:ext cx="216160" cy="237929"/>
            </a:xfrm>
            <a:prstGeom prst="rect">
              <a:avLst/>
            </a:prstGeom>
          </p:spPr>
        </p:pic>
        <p:sp>
          <p:nvSpPr>
            <p:cNvPr id="124" name="object 124"/>
            <p:cNvSpPr/>
            <p:nvPr/>
          </p:nvSpPr>
          <p:spPr>
            <a:xfrm>
              <a:off x="7762161" y="4776022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09" h="351789">
                  <a:moveTo>
                    <a:pt x="52270" y="0"/>
                  </a:moveTo>
                  <a:lnTo>
                    <a:pt x="19611" y="12523"/>
                  </a:lnTo>
                  <a:lnTo>
                    <a:pt x="24724" y="24127"/>
                  </a:lnTo>
                  <a:lnTo>
                    <a:pt x="31374" y="34438"/>
                  </a:lnTo>
                  <a:lnTo>
                    <a:pt x="72077" y="61800"/>
                  </a:lnTo>
                  <a:lnTo>
                    <a:pt x="98551" y="65338"/>
                  </a:lnTo>
                  <a:lnTo>
                    <a:pt x="112250" y="64454"/>
                  </a:lnTo>
                  <a:lnTo>
                    <a:pt x="157547" y="43453"/>
                  </a:lnTo>
                  <a:lnTo>
                    <a:pt x="166868" y="32669"/>
                  </a:lnTo>
                  <a:lnTo>
                    <a:pt x="98551" y="32669"/>
                  </a:lnTo>
                  <a:lnTo>
                    <a:pt x="81983" y="30627"/>
                  </a:lnTo>
                  <a:lnTo>
                    <a:pt x="68747" y="24501"/>
                  </a:lnTo>
                  <a:lnTo>
                    <a:pt x="58843" y="14292"/>
                  </a:lnTo>
                  <a:lnTo>
                    <a:pt x="52270" y="0"/>
                  </a:lnTo>
                  <a:close/>
                </a:path>
                <a:path w="194309" h="351789">
                  <a:moveTo>
                    <a:pt x="144833" y="0"/>
                  </a:moveTo>
                  <a:lnTo>
                    <a:pt x="138268" y="14292"/>
                  </a:lnTo>
                  <a:lnTo>
                    <a:pt x="128363" y="24501"/>
                  </a:lnTo>
                  <a:lnTo>
                    <a:pt x="115123" y="30627"/>
                  </a:lnTo>
                  <a:lnTo>
                    <a:pt x="98551" y="32669"/>
                  </a:lnTo>
                  <a:lnTo>
                    <a:pt x="166868" y="32669"/>
                  </a:lnTo>
                  <a:lnTo>
                    <a:pt x="172380" y="24127"/>
                  </a:lnTo>
                  <a:lnTo>
                    <a:pt x="177512" y="12523"/>
                  </a:lnTo>
                  <a:lnTo>
                    <a:pt x="144833" y="0"/>
                  </a:lnTo>
                  <a:close/>
                </a:path>
                <a:path w="194309" h="351789">
                  <a:moveTo>
                    <a:pt x="39202" y="109986"/>
                  </a:moveTo>
                  <a:lnTo>
                    <a:pt x="0" y="109986"/>
                  </a:lnTo>
                  <a:lnTo>
                    <a:pt x="0" y="351737"/>
                  </a:lnTo>
                  <a:lnTo>
                    <a:pt x="85902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09" h="351789">
                  <a:moveTo>
                    <a:pt x="193837" y="185114"/>
                  </a:moveTo>
                  <a:lnTo>
                    <a:pt x="154634" y="185114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14"/>
                  </a:lnTo>
                  <a:close/>
                </a:path>
                <a:path w="194309" h="351789">
                  <a:moveTo>
                    <a:pt x="193837" y="92562"/>
                  </a:moveTo>
                  <a:lnTo>
                    <a:pt x="39202" y="259175"/>
                  </a:lnTo>
                  <a:lnTo>
                    <a:pt x="85902" y="259175"/>
                  </a:lnTo>
                  <a:lnTo>
                    <a:pt x="154634" y="185114"/>
                  </a:lnTo>
                  <a:lnTo>
                    <a:pt x="193837" y="185114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" name="object 125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8015871" y="4880573"/>
              <a:ext cx="192748" cy="237940"/>
            </a:xfrm>
            <a:prstGeom prst="rect">
              <a:avLst/>
            </a:prstGeom>
          </p:spPr>
        </p:pic>
        <p:sp>
          <p:nvSpPr>
            <p:cNvPr id="126" name="object 126"/>
            <p:cNvSpPr/>
            <p:nvPr/>
          </p:nvSpPr>
          <p:spPr>
            <a:xfrm>
              <a:off x="8235823" y="4886394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" name="object 127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8458003" y="4886008"/>
              <a:ext cx="174225" cy="225961"/>
            </a:xfrm>
            <a:prstGeom prst="rect">
              <a:avLst/>
            </a:prstGeom>
          </p:spPr>
        </p:pic>
        <p:sp>
          <p:nvSpPr>
            <p:cNvPr id="128" name="object 128"/>
            <p:cNvSpPr/>
            <p:nvPr/>
          </p:nvSpPr>
          <p:spPr>
            <a:xfrm>
              <a:off x="8692123" y="4868584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" name="object 129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8933853" y="4886008"/>
              <a:ext cx="174235" cy="225961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9309004" y="4886008"/>
              <a:ext cx="174225" cy="225961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9543123" y="4886008"/>
              <a:ext cx="231961" cy="225961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9834967" y="4880573"/>
              <a:ext cx="184036" cy="23792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0078897" y="4886008"/>
              <a:ext cx="231961" cy="225961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0384887" y="4886008"/>
              <a:ext cx="174235" cy="225961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4807" y="4880573"/>
              <a:ext cx="226516" cy="237929"/>
            </a:xfrm>
            <a:prstGeom prst="rect">
              <a:avLst/>
            </a:prstGeom>
          </p:spPr>
        </p:pic>
        <p:sp>
          <p:nvSpPr>
            <p:cNvPr id="136" name="object 136"/>
            <p:cNvSpPr/>
            <p:nvPr/>
          </p:nvSpPr>
          <p:spPr>
            <a:xfrm>
              <a:off x="10905414" y="4880578"/>
              <a:ext cx="523875" cy="238125"/>
            </a:xfrm>
            <a:custGeom>
              <a:avLst/>
              <a:gdLst/>
              <a:ahLst/>
              <a:cxnLst/>
              <a:rect l="l" t="t" r="r" b="b"/>
              <a:pathLst>
                <a:path w="523875" h="238125">
                  <a:moveTo>
                    <a:pt x="315798" y="119240"/>
                  </a:moveTo>
                  <a:lnTo>
                    <a:pt x="313690" y="94500"/>
                  </a:lnTo>
                  <a:lnTo>
                    <a:pt x="307365" y="72009"/>
                  </a:lnTo>
                  <a:lnTo>
                    <a:pt x="296811" y="51752"/>
                  </a:lnTo>
                  <a:lnTo>
                    <a:pt x="282930" y="34836"/>
                  </a:lnTo>
                  <a:lnTo>
                    <a:pt x="282041" y="33743"/>
                  </a:lnTo>
                  <a:lnTo>
                    <a:pt x="275513" y="28409"/>
                  </a:lnTo>
                  <a:lnTo>
                    <a:pt x="275513" y="119240"/>
                  </a:lnTo>
                  <a:lnTo>
                    <a:pt x="274053" y="137795"/>
                  </a:lnTo>
                  <a:lnTo>
                    <a:pt x="252095" y="180771"/>
                  </a:lnTo>
                  <a:lnTo>
                    <a:pt x="211594" y="201701"/>
                  </a:lnTo>
                  <a:lnTo>
                    <a:pt x="196024" y="203085"/>
                  </a:lnTo>
                  <a:lnTo>
                    <a:pt x="180530" y="201701"/>
                  </a:lnTo>
                  <a:lnTo>
                    <a:pt x="141033" y="181038"/>
                  </a:lnTo>
                  <a:lnTo>
                    <a:pt x="119583" y="138010"/>
                  </a:lnTo>
                  <a:lnTo>
                    <a:pt x="119278" y="133946"/>
                  </a:lnTo>
                  <a:lnTo>
                    <a:pt x="118160" y="119240"/>
                  </a:lnTo>
                  <a:lnTo>
                    <a:pt x="130860" y="69773"/>
                  </a:lnTo>
                  <a:lnTo>
                    <a:pt x="165862" y="40500"/>
                  </a:lnTo>
                  <a:lnTo>
                    <a:pt x="196024" y="34836"/>
                  </a:lnTo>
                  <a:lnTo>
                    <a:pt x="211988" y="36258"/>
                  </a:lnTo>
                  <a:lnTo>
                    <a:pt x="252361" y="57429"/>
                  </a:lnTo>
                  <a:lnTo>
                    <a:pt x="274066" y="100672"/>
                  </a:lnTo>
                  <a:lnTo>
                    <a:pt x="275513" y="119240"/>
                  </a:lnTo>
                  <a:lnTo>
                    <a:pt x="275513" y="28409"/>
                  </a:lnTo>
                  <a:lnTo>
                    <a:pt x="264007" y="18986"/>
                  </a:lnTo>
                  <a:lnTo>
                    <a:pt x="243662" y="8432"/>
                  </a:lnTo>
                  <a:lnTo>
                    <a:pt x="221005" y="2108"/>
                  </a:lnTo>
                  <a:lnTo>
                    <a:pt x="196024" y="0"/>
                  </a:lnTo>
                  <a:lnTo>
                    <a:pt x="170662" y="2108"/>
                  </a:lnTo>
                  <a:lnTo>
                    <a:pt x="127927" y="18986"/>
                  </a:lnTo>
                  <a:lnTo>
                    <a:pt x="99237" y="47574"/>
                  </a:lnTo>
                  <a:lnTo>
                    <a:pt x="80048" y="97993"/>
                  </a:lnTo>
                  <a:lnTo>
                    <a:pt x="39204" y="97993"/>
                  </a:lnTo>
                  <a:lnTo>
                    <a:pt x="39204" y="5435"/>
                  </a:lnTo>
                  <a:lnTo>
                    <a:pt x="0" y="5435"/>
                  </a:lnTo>
                  <a:lnTo>
                    <a:pt x="0" y="231394"/>
                  </a:lnTo>
                  <a:lnTo>
                    <a:pt x="39204" y="231394"/>
                  </a:lnTo>
                  <a:lnTo>
                    <a:pt x="39204" y="133946"/>
                  </a:lnTo>
                  <a:lnTo>
                    <a:pt x="77863" y="133946"/>
                  </a:lnTo>
                  <a:lnTo>
                    <a:pt x="93179" y="181419"/>
                  </a:lnTo>
                  <a:lnTo>
                    <a:pt x="121386" y="214045"/>
                  </a:lnTo>
                  <a:lnTo>
                    <a:pt x="167944" y="235280"/>
                  </a:lnTo>
                  <a:lnTo>
                    <a:pt x="196024" y="237934"/>
                  </a:lnTo>
                  <a:lnTo>
                    <a:pt x="220776" y="235826"/>
                  </a:lnTo>
                  <a:lnTo>
                    <a:pt x="243319" y="229501"/>
                  </a:lnTo>
                  <a:lnTo>
                    <a:pt x="263652" y="218948"/>
                  </a:lnTo>
                  <a:lnTo>
                    <a:pt x="281762" y="204190"/>
                  </a:lnTo>
                  <a:lnTo>
                    <a:pt x="282676" y="203085"/>
                  </a:lnTo>
                  <a:lnTo>
                    <a:pt x="296659" y="186207"/>
                  </a:lnTo>
                  <a:lnTo>
                    <a:pt x="307289" y="166065"/>
                  </a:lnTo>
                  <a:lnTo>
                    <a:pt x="313664" y="143738"/>
                  </a:lnTo>
                  <a:lnTo>
                    <a:pt x="315798" y="119240"/>
                  </a:lnTo>
                  <a:close/>
                </a:path>
                <a:path w="523875" h="238125">
                  <a:moveTo>
                    <a:pt x="523760" y="5816"/>
                  </a:moveTo>
                  <a:lnTo>
                    <a:pt x="342988" y="5816"/>
                  </a:lnTo>
                  <a:lnTo>
                    <a:pt x="342988" y="41376"/>
                  </a:lnTo>
                  <a:lnTo>
                    <a:pt x="413778" y="41376"/>
                  </a:lnTo>
                  <a:lnTo>
                    <a:pt x="413778" y="231876"/>
                  </a:lnTo>
                  <a:lnTo>
                    <a:pt x="452983" y="231876"/>
                  </a:lnTo>
                  <a:lnTo>
                    <a:pt x="452983" y="41376"/>
                  </a:lnTo>
                  <a:lnTo>
                    <a:pt x="523760" y="41376"/>
                  </a:lnTo>
                  <a:lnTo>
                    <a:pt x="523760" y="58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7" name="object 13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1597406" y="4886008"/>
              <a:ext cx="174235" cy="22596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1817420" y="4880563"/>
              <a:ext cx="239584" cy="237940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12116905" y="4880565"/>
              <a:ext cx="482600" cy="359410"/>
            </a:xfrm>
            <a:custGeom>
              <a:avLst/>
              <a:gdLst/>
              <a:ahLst/>
              <a:cxnLst/>
              <a:rect l="l" t="t" r="r" b="b"/>
              <a:pathLst>
                <a:path w="482600" h="359410">
                  <a:moveTo>
                    <a:pt x="181851" y="5448"/>
                  </a:moveTo>
                  <a:lnTo>
                    <a:pt x="0" y="5448"/>
                  </a:lnTo>
                  <a:lnTo>
                    <a:pt x="0" y="41008"/>
                  </a:lnTo>
                  <a:lnTo>
                    <a:pt x="0" y="231508"/>
                  </a:lnTo>
                  <a:lnTo>
                    <a:pt x="39204" y="231508"/>
                  </a:lnTo>
                  <a:lnTo>
                    <a:pt x="39204" y="41008"/>
                  </a:lnTo>
                  <a:lnTo>
                    <a:pt x="142646" y="41008"/>
                  </a:lnTo>
                  <a:lnTo>
                    <a:pt x="142646" y="231508"/>
                  </a:lnTo>
                  <a:lnTo>
                    <a:pt x="181851" y="231508"/>
                  </a:lnTo>
                  <a:lnTo>
                    <a:pt x="181851" y="41008"/>
                  </a:lnTo>
                  <a:lnTo>
                    <a:pt x="181851" y="5448"/>
                  </a:lnTo>
                  <a:close/>
                </a:path>
                <a:path w="482600" h="359410">
                  <a:moveTo>
                    <a:pt x="482358" y="119786"/>
                  </a:moveTo>
                  <a:lnTo>
                    <a:pt x="474941" y="74536"/>
                  </a:lnTo>
                  <a:lnTo>
                    <a:pt x="452678" y="35674"/>
                  </a:lnTo>
                  <a:lnTo>
                    <a:pt x="442074" y="25412"/>
                  </a:lnTo>
                  <a:lnTo>
                    <a:pt x="442074" y="119786"/>
                  </a:lnTo>
                  <a:lnTo>
                    <a:pt x="440842" y="136245"/>
                  </a:lnTo>
                  <a:lnTo>
                    <a:pt x="421932" y="178879"/>
                  </a:lnTo>
                  <a:lnTo>
                    <a:pt x="384352" y="201587"/>
                  </a:lnTo>
                  <a:lnTo>
                    <a:pt x="368566" y="203098"/>
                  </a:lnTo>
                  <a:lnTo>
                    <a:pt x="352488" y="201587"/>
                  </a:lnTo>
                  <a:lnTo>
                    <a:pt x="313842" y="178879"/>
                  </a:lnTo>
                  <a:lnTo>
                    <a:pt x="294271" y="136550"/>
                  </a:lnTo>
                  <a:lnTo>
                    <a:pt x="292925" y="119786"/>
                  </a:lnTo>
                  <a:lnTo>
                    <a:pt x="292874" y="119253"/>
                  </a:lnTo>
                  <a:lnTo>
                    <a:pt x="305727" y="70180"/>
                  </a:lnTo>
                  <a:lnTo>
                    <a:pt x="340258" y="40563"/>
                  </a:lnTo>
                  <a:lnTo>
                    <a:pt x="351383" y="37033"/>
                  </a:lnTo>
                  <a:lnTo>
                    <a:pt x="353733" y="36283"/>
                  </a:lnTo>
                  <a:lnTo>
                    <a:pt x="368020" y="34848"/>
                  </a:lnTo>
                  <a:lnTo>
                    <a:pt x="382282" y="36283"/>
                  </a:lnTo>
                  <a:lnTo>
                    <a:pt x="395655" y="40563"/>
                  </a:lnTo>
                  <a:lnTo>
                    <a:pt x="429526" y="70180"/>
                  </a:lnTo>
                  <a:lnTo>
                    <a:pt x="442036" y="119253"/>
                  </a:lnTo>
                  <a:lnTo>
                    <a:pt x="442074" y="119786"/>
                  </a:lnTo>
                  <a:lnTo>
                    <a:pt x="442074" y="25412"/>
                  </a:lnTo>
                  <a:lnTo>
                    <a:pt x="436549" y="20066"/>
                  </a:lnTo>
                  <a:lnTo>
                    <a:pt x="417779" y="8928"/>
                  </a:lnTo>
                  <a:lnTo>
                    <a:pt x="396659" y="2324"/>
                  </a:lnTo>
                  <a:lnTo>
                    <a:pt x="397294" y="2324"/>
                  </a:lnTo>
                  <a:lnTo>
                    <a:pt x="372376" y="0"/>
                  </a:lnTo>
                  <a:lnTo>
                    <a:pt x="349783" y="2324"/>
                  </a:lnTo>
                  <a:lnTo>
                    <a:pt x="329374" y="9258"/>
                  </a:lnTo>
                  <a:lnTo>
                    <a:pt x="311124" y="20828"/>
                  </a:lnTo>
                  <a:lnTo>
                    <a:pt x="295071" y="37033"/>
                  </a:lnTo>
                  <a:lnTo>
                    <a:pt x="295071" y="5448"/>
                  </a:lnTo>
                  <a:lnTo>
                    <a:pt x="255866" y="5448"/>
                  </a:lnTo>
                  <a:lnTo>
                    <a:pt x="255866" y="358825"/>
                  </a:lnTo>
                  <a:lnTo>
                    <a:pt x="295071" y="358825"/>
                  </a:lnTo>
                  <a:lnTo>
                    <a:pt x="295071" y="199834"/>
                  </a:lnTo>
                  <a:lnTo>
                    <a:pt x="311023" y="216509"/>
                  </a:lnTo>
                  <a:lnTo>
                    <a:pt x="329501" y="228422"/>
                  </a:lnTo>
                  <a:lnTo>
                    <a:pt x="350494" y="235559"/>
                  </a:lnTo>
                  <a:lnTo>
                    <a:pt x="374015" y="237947"/>
                  </a:lnTo>
                  <a:lnTo>
                    <a:pt x="397522" y="235788"/>
                  </a:lnTo>
                  <a:lnTo>
                    <a:pt x="437007" y="218503"/>
                  </a:lnTo>
                  <a:lnTo>
                    <a:pt x="465836" y="185178"/>
                  </a:lnTo>
                  <a:lnTo>
                    <a:pt x="480529" y="143395"/>
                  </a:lnTo>
                  <a:lnTo>
                    <a:pt x="482358" y="119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" name="object 140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2645039" y="4880563"/>
              <a:ext cx="239584" cy="237940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2930265" y="4880573"/>
              <a:ext cx="192748" cy="237940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3182948" y="4886008"/>
              <a:ext cx="231971" cy="225961"/>
            </a:xfrm>
            <a:prstGeom prst="rect">
              <a:avLst/>
            </a:prstGeom>
          </p:spPr>
        </p:pic>
        <p:sp>
          <p:nvSpPr>
            <p:cNvPr id="143" name="object 143"/>
            <p:cNvSpPr/>
            <p:nvPr/>
          </p:nvSpPr>
          <p:spPr>
            <a:xfrm>
              <a:off x="2925673" y="5062975"/>
              <a:ext cx="10615930" cy="1799589"/>
            </a:xfrm>
            <a:custGeom>
              <a:avLst/>
              <a:gdLst/>
              <a:ahLst/>
              <a:cxnLst/>
              <a:rect l="l" t="t" r="r" b="b"/>
              <a:pathLst>
                <a:path w="10615930" h="1799590">
                  <a:moveTo>
                    <a:pt x="238480" y="1551317"/>
                  </a:moveTo>
                  <a:lnTo>
                    <a:pt x="229222" y="1501914"/>
                  </a:lnTo>
                  <a:lnTo>
                    <a:pt x="201460" y="1463662"/>
                  </a:lnTo>
                  <a:lnTo>
                    <a:pt x="165519" y="1443151"/>
                  </a:lnTo>
                  <a:lnTo>
                    <a:pt x="165519" y="1549692"/>
                  </a:lnTo>
                  <a:lnTo>
                    <a:pt x="164299" y="1562557"/>
                  </a:lnTo>
                  <a:lnTo>
                    <a:pt x="137198" y="1597202"/>
                  </a:lnTo>
                  <a:lnTo>
                    <a:pt x="99644" y="1603590"/>
                  </a:lnTo>
                  <a:lnTo>
                    <a:pt x="70789" y="1603590"/>
                  </a:lnTo>
                  <a:lnTo>
                    <a:pt x="70789" y="1496872"/>
                  </a:lnTo>
                  <a:lnTo>
                    <a:pt x="95288" y="1496872"/>
                  </a:lnTo>
                  <a:lnTo>
                    <a:pt x="136118" y="1503299"/>
                  </a:lnTo>
                  <a:lnTo>
                    <a:pt x="164261" y="1537093"/>
                  </a:lnTo>
                  <a:lnTo>
                    <a:pt x="165519" y="1549692"/>
                  </a:lnTo>
                  <a:lnTo>
                    <a:pt x="165519" y="1443151"/>
                  </a:lnTo>
                  <a:lnTo>
                    <a:pt x="121742" y="1436243"/>
                  </a:lnTo>
                  <a:lnTo>
                    <a:pt x="105625" y="1435887"/>
                  </a:lnTo>
                  <a:lnTo>
                    <a:pt x="0" y="1435887"/>
                  </a:lnTo>
                  <a:lnTo>
                    <a:pt x="0" y="1799056"/>
                  </a:lnTo>
                  <a:lnTo>
                    <a:pt x="70789" y="1799056"/>
                  </a:lnTo>
                  <a:lnTo>
                    <a:pt x="70789" y="1664576"/>
                  </a:lnTo>
                  <a:lnTo>
                    <a:pt x="116522" y="1664576"/>
                  </a:lnTo>
                  <a:lnTo>
                    <a:pt x="169468" y="1656549"/>
                  </a:lnTo>
                  <a:lnTo>
                    <a:pt x="208534" y="1632445"/>
                  </a:lnTo>
                  <a:lnTo>
                    <a:pt x="227838" y="1603590"/>
                  </a:lnTo>
                  <a:lnTo>
                    <a:pt x="231000" y="1597202"/>
                  </a:lnTo>
                  <a:lnTo>
                    <a:pt x="236613" y="1575587"/>
                  </a:lnTo>
                  <a:lnTo>
                    <a:pt x="238480" y="1551317"/>
                  </a:lnTo>
                  <a:close/>
                </a:path>
                <a:path w="10615930" h="1799590">
                  <a:moveTo>
                    <a:pt x="10615473" y="19951"/>
                  </a:moveTo>
                  <a:lnTo>
                    <a:pt x="10612730" y="13614"/>
                  </a:lnTo>
                  <a:lnTo>
                    <a:pt x="10601858" y="2717"/>
                  </a:lnTo>
                  <a:lnTo>
                    <a:pt x="10595496" y="0"/>
                  </a:lnTo>
                  <a:lnTo>
                    <a:pt x="10580980" y="0"/>
                  </a:lnTo>
                  <a:lnTo>
                    <a:pt x="10574642" y="2717"/>
                  </a:lnTo>
                  <a:lnTo>
                    <a:pt x="10563746" y="13614"/>
                  </a:lnTo>
                  <a:lnTo>
                    <a:pt x="10561015" y="19951"/>
                  </a:lnTo>
                  <a:lnTo>
                    <a:pt x="10561015" y="34493"/>
                  </a:lnTo>
                  <a:lnTo>
                    <a:pt x="10563746" y="40817"/>
                  </a:lnTo>
                  <a:lnTo>
                    <a:pt x="10569194" y="46278"/>
                  </a:lnTo>
                  <a:lnTo>
                    <a:pt x="10574642" y="51727"/>
                  </a:lnTo>
                  <a:lnTo>
                    <a:pt x="10580980" y="54432"/>
                  </a:lnTo>
                  <a:lnTo>
                    <a:pt x="10595496" y="54432"/>
                  </a:lnTo>
                  <a:lnTo>
                    <a:pt x="10601858" y="51727"/>
                  </a:lnTo>
                  <a:lnTo>
                    <a:pt x="10612730" y="40817"/>
                  </a:lnTo>
                  <a:lnTo>
                    <a:pt x="10615473" y="34493"/>
                  </a:lnTo>
                  <a:lnTo>
                    <a:pt x="10615473" y="199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4" name="object 144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3206624" y="6626269"/>
              <a:ext cx="228694" cy="243385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498469" y="6618646"/>
              <a:ext cx="163356" cy="243385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3694481" y="6618649"/>
              <a:ext cx="568960" cy="368300"/>
            </a:xfrm>
            <a:custGeom>
              <a:avLst/>
              <a:gdLst/>
              <a:ahLst/>
              <a:cxnLst/>
              <a:rect l="l" t="t" r="r" b="b"/>
              <a:pathLst>
                <a:path w="568960" h="368300">
                  <a:moveTo>
                    <a:pt x="259168" y="125234"/>
                  </a:moveTo>
                  <a:lnTo>
                    <a:pt x="256971" y="97612"/>
                  </a:lnTo>
                  <a:lnTo>
                    <a:pt x="250329" y="72694"/>
                  </a:lnTo>
                  <a:lnTo>
                    <a:pt x="243332" y="58813"/>
                  </a:lnTo>
                  <a:lnTo>
                    <a:pt x="239268" y="50711"/>
                  </a:lnTo>
                  <a:lnTo>
                    <a:pt x="229069" y="38112"/>
                  </a:lnTo>
                  <a:lnTo>
                    <a:pt x="223786" y="31584"/>
                  </a:lnTo>
                  <a:lnTo>
                    <a:pt x="206895" y="17767"/>
                  </a:lnTo>
                  <a:lnTo>
                    <a:pt x="190563" y="9309"/>
                  </a:lnTo>
                  <a:lnTo>
                    <a:pt x="190563" y="125234"/>
                  </a:lnTo>
                  <a:lnTo>
                    <a:pt x="189268" y="140004"/>
                  </a:lnTo>
                  <a:lnTo>
                    <a:pt x="169887" y="175323"/>
                  </a:lnTo>
                  <a:lnTo>
                    <a:pt x="137769" y="191223"/>
                  </a:lnTo>
                  <a:lnTo>
                    <a:pt x="137185" y="191223"/>
                  </a:lnTo>
                  <a:lnTo>
                    <a:pt x="125234" y="192201"/>
                  </a:lnTo>
                  <a:lnTo>
                    <a:pt x="81686" y="176415"/>
                  </a:lnTo>
                  <a:lnTo>
                    <a:pt x="61264" y="140487"/>
                  </a:lnTo>
                  <a:lnTo>
                    <a:pt x="59905" y="125234"/>
                  </a:lnTo>
                  <a:lnTo>
                    <a:pt x="61252" y="110705"/>
                  </a:lnTo>
                  <a:lnTo>
                    <a:pt x="61290" y="110236"/>
                  </a:lnTo>
                  <a:lnTo>
                    <a:pt x="82219" y="74599"/>
                  </a:lnTo>
                  <a:lnTo>
                    <a:pt x="112687" y="59867"/>
                  </a:lnTo>
                  <a:lnTo>
                    <a:pt x="112090" y="59867"/>
                  </a:lnTo>
                  <a:lnTo>
                    <a:pt x="125234" y="58813"/>
                  </a:lnTo>
                  <a:lnTo>
                    <a:pt x="138061" y="59867"/>
                  </a:lnTo>
                  <a:lnTo>
                    <a:pt x="149872" y="63030"/>
                  </a:lnTo>
                  <a:lnTo>
                    <a:pt x="185534" y="97612"/>
                  </a:lnTo>
                  <a:lnTo>
                    <a:pt x="190563" y="125234"/>
                  </a:lnTo>
                  <a:lnTo>
                    <a:pt x="190563" y="9309"/>
                  </a:lnTo>
                  <a:lnTo>
                    <a:pt x="187845" y="7899"/>
                  </a:lnTo>
                  <a:lnTo>
                    <a:pt x="166611" y="1981"/>
                  </a:lnTo>
                  <a:lnTo>
                    <a:pt x="143205" y="0"/>
                  </a:lnTo>
                  <a:lnTo>
                    <a:pt x="119621" y="2387"/>
                  </a:lnTo>
                  <a:lnTo>
                    <a:pt x="98958" y="9537"/>
                  </a:lnTo>
                  <a:lnTo>
                    <a:pt x="81229" y="21450"/>
                  </a:lnTo>
                  <a:lnTo>
                    <a:pt x="66433" y="38112"/>
                  </a:lnTo>
                  <a:lnTo>
                    <a:pt x="66433" y="7632"/>
                  </a:lnTo>
                  <a:lnTo>
                    <a:pt x="0" y="7632"/>
                  </a:lnTo>
                  <a:lnTo>
                    <a:pt x="0" y="368071"/>
                  </a:lnTo>
                  <a:lnTo>
                    <a:pt x="66433" y="368071"/>
                  </a:lnTo>
                  <a:lnTo>
                    <a:pt x="66433" y="212902"/>
                  </a:lnTo>
                  <a:lnTo>
                    <a:pt x="81775" y="229577"/>
                  </a:lnTo>
                  <a:lnTo>
                    <a:pt x="99504" y="241477"/>
                  </a:lnTo>
                  <a:lnTo>
                    <a:pt x="119621" y="248615"/>
                  </a:lnTo>
                  <a:lnTo>
                    <a:pt x="142113" y="251002"/>
                  </a:lnTo>
                  <a:lnTo>
                    <a:pt x="164871" y="249097"/>
                  </a:lnTo>
                  <a:lnTo>
                    <a:pt x="185813" y="243382"/>
                  </a:lnTo>
                  <a:lnTo>
                    <a:pt x="204901" y="233857"/>
                  </a:lnTo>
                  <a:lnTo>
                    <a:pt x="222161" y="220522"/>
                  </a:lnTo>
                  <a:lnTo>
                    <a:pt x="228574" y="212902"/>
                  </a:lnTo>
                  <a:lnTo>
                    <a:pt x="238353" y="201295"/>
                  </a:lnTo>
                  <a:lnTo>
                    <a:pt x="243065" y="192201"/>
                  </a:lnTo>
                  <a:lnTo>
                    <a:pt x="249910" y="179006"/>
                  </a:lnTo>
                  <a:lnTo>
                    <a:pt x="256743" y="154101"/>
                  </a:lnTo>
                  <a:lnTo>
                    <a:pt x="256857" y="153657"/>
                  </a:lnTo>
                  <a:lnTo>
                    <a:pt x="259168" y="125234"/>
                  </a:lnTo>
                  <a:close/>
                </a:path>
                <a:path w="568960" h="368300">
                  <a:moveTo>
                    <a:pt x="568439" y="125780"/>
                  </a:moveTo>
                  <a:lnTo>
                    <a:pt x="558495" y="74333"/>
                  </a:lnTo>
                  <a:lnTo>
                    <a:pt x="528688" y="33223"/>
                  </a:lnTo>
                  <a:lnTo>
                    <a:pt x="499833" y="14325"/>
                  </a:lnTo>
                  <a:lnTo>
                    <a:pt x="499833" y="125780"/>
                  </a:lnTo>
                  <a:lnTo>
                    <a:pt x="498640" y="138912"/>
                  </a:lnTo>
                  <a:lnTo>
                    <a:pt x="480783" y="172605"/>
                  </a:lnTo>
                  <a:lnTo>
                    <a:pt x="446976" y="190982"/>
                  </a:lnTo>
                  <a:lnTo>
                    <a:pt x="433400" y="192201"/>
                  </a:lnTo>
                  <a:lnTo>
                    <a:pt x="419823" y="190982"/>
                  </a:lnTo>
                  <a:lnTo>
                    <a:pt x="386041" y="172605"/>
                  </a:lnTo>
                  <a:lnTo>
                    <a:pt x="368173" y="138912"/>
                  </a:lnTo>
                  <a:lnTo>
                    <a:pt x="366979" y="125780"/>
                  </a:lnTo>
                  <a:lnTo>
                    <a:pt x="368173" y="112407"/>
                  </a:lnTo>
                  <a:lnTo>
                    <a:pt x="386041" y="78409"/>
                  </a:lnTo>
                  <a:lnTo>
                    <a:pt x="419823" y="60032"/>
                  </a:lnTo>
                  <a:lnTo>
                    <a:pt x="433400" y="58813"/>
                  </a:lnTo>
                  <a:lnTo>
                    <a:pt x="446976" y="60032"/>
                  </a:lnTo>
                  <a:lnTo>
                    <a:pt x="480783" y="78409"/>
                  </a:lnTo>
                  <a:lnTo>
                    <a:pt x="498640" y="112407"/>
                  </a:lnTo>
                  <a:lnTo>
                    <a:pt x="499833" y="125780"/>
                  </a:lnTo>
                  <a:lnTo>
                    <a:pt x="499833" y="14325"/>
                  </a:lnTo>
                  <a:lnTo>
                    <a:pt x="486905" y="8305"/>
                  </a:lnTo>
                  <a:lnTo>
                    <a:pt x="461606" y="2082"/>
                  </a:lnTo>
                  <a:lnTo>
                    <a:pt x="433400" y="0"/>
                  </a:lnTo>
                  <a:lnTo>
                    <a:pt x="405193" y="2082"/>
                  </a:lnTo>
                  <a:lnTo>
                    <a:pt x="357555" y="18694"/>
                  </a:lnTo>
                  <a:lnTo>
                    <a:pt x="320725" y="52476"/>
                  </a:lnTo>
                  <a:lnTo>
                    <a:pt x="300863" y="98755"/>
                  </a:lnTo>
                  <a:lnTo>
                    <a:pt x="298373" y="125780"/>
                  </a:lnTo>
                  <a:lnTo>
                    <a:pt x="300863" y="152565"/>
                  </a:lnTo>
                  <a:lnTo>
                    <a:pt x="320725" y="198577"/>
                  </a:lnTo>
                  <a:lnTo>
                    <a:pt x="357555" y="232333"/>
                  </a:lnTo>
                  <a:lnTo>
                    <a:pt x="405193" y="248932"/>
                  </a:lnTo>
                  <a:lnTo>
                    <a:pt x="433400" y="251002"/>
                  </a:lnTo>
                  <a:lnTo>
                    <a:pt x="461606" y="248932"/>
                  </a:lnTo>
                  <a:lnTo>
                    <a:pt x="509257" y="232333"/>
                  </a:lnTo>
                  <a:lnTo>
                    <a:pt x="546074" y="198577"/>
                  </a:lnTo>
                  <a:lnTo>
                    <a:pt x="565950" y="152565"/>
                  </a:lnTo>
                  <a:lnTo>
                    <a:pt x="568439" y="1257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" name="object 147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4287419" y="6618646"/>
              <a:ext cx="188402" cy="251008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4510668" y="6618646"/>
              <a:ext cx="245029" cy="251008"/>
            </a:xfrm>
            <a:prstGeom prst="rect">
              <a:avLst/>
            </a:prstGeom>
          </p:spPr>
        </p:pic>
        <p:sp>
          <p:nvSpPr>
            <p:cNvPr id="149" name="object 149"/>
            <p:cNvSpPr/>
            <p:nvPr/>
          </p:nvSpPr>
          <p:spPr>
            <a:xfrm>
              <a:off x="4830800" y="6618649"/>
              <a:ext cx="873125" cy="251460"/>
            </a:xfrm>
            <a:custGeom>
              <a:avLst/>
              <a:gdLst/>
              <a:ahLst/>
              <a:cxnLst/>
              <a:rect l="l" t="t" r="r" b="b"/>
              <a:pathLst>
                <a:path w="873125" h="251459">
                  <a:moveTo>
                    <a:pt x="141579" y="87668"/>
                  </a:moveTo>
                  <a:lnTo>
                    <a:pt x="0" y="87668"/>
                  </a:lnTo>
                  <a:lnTo>
                    <a:pt x="0" y="148653"/>
                  </a:lnTo>
                  <a:lnTo>
                    <a:pt x="141579" y="148653"/>
                  </a:lnTo>
                  <a:lnTo>
                    <a:pt x="141579" y="87668"/>
                  </a:lnTo>
                  <a:close/>
                </a:path>
                <a:path w="873125" h="251459">
                  <a:moveTo>
                    <a:pt x="598932" y="7632"/>
                  </a:moveTo>
                  <a:lnTo>
                    <a:pt x="524878" y="7632"/>
                  </a:lnTo>
                  <a:lnTo>
                    <a:pt x="462813" y="143751"/>
                  </a:lnTo>
                  <a:lnTo>
                    <a:pt x="399656" y="7632"/>
                  </a:lnTo>
                  <a:lnTo>
                    <a:pt x="369163" y="7632"/>
                  </a:lnTo>
                  <a:lnTo>
                    <a:pt x="305993" y="143751"/>
                  </a:lnTo>
                  <a:lnTo>
                    <a:pt x="243928" y="7632"/>
                  </a:lnTo>
                  <a:lnTo>
                    <a:pt x="169875" y="7632"/>
                  </a:lnTo>
                  <a:lnTo>
                    <a:pt x="289661" y="243382"/>
                  </a:lnTo>
                  <a:lnTo>
                    <a:pt x="322338" y="243382"/>
                  </a:lnTo>
                  <a:lnTo>
                    <a:pt x="384403" y="104546"/>
                  </a:lnTo>
                  <a:lnTo>
                    <a:pt x="446481" y="243382"/>
                  </a:lnTo>
                  <a:lnTo>
                    <a:pt x="479145" y="243382"/>
                  </a:lnTo>
                  <a:lnTo>
                    <a:pt x="598932" y="7632"/>
                  </a:lnTo>
                  <a:close/>
                </a:path>
                <a:path w="873125" h="251459">
                  <a:moveTo>
                    <a:pt x="872820" y="7632"/>
                  </a:moveTo>
                  <a:lnTo>
                    <a:pt x="812939" y="7632"/>
                  </a:lnTo>
                  <a:lnTo>
                    <a:pt x="812939" y="125234"/>
                  </a:lnTo>
                  <a:lnTo>
                    <a:pt x="811784" y="138836"/>
                  </a:lnTo>
                  <a:lnTo>
                    <a:pt x="794410" y="172872"/>
                  </a:lnTo>
                  <a:lnTo>
                    <a:pt x="747585" y="192201"/>
                  </a:lnTo>
                  <a:lnTo>
                    <a:pt x="734047" y="190995"/>
                  </a:lnTo>
                  <a:lnTo>
                    <a:pt x="692670" y="162648"/>
                  </a:lnTo>
                  <a:lnTo>
                    <a:pt x="682244" y="125234"/>
                  </a:lnTo>
                  <a:lnTo>
                    <a:pt x="683412" y="111658"/>
                  </a:lnTo>
                  <a:lnTo>
                    <a:pt x="710628" y="69532"/>
                  </a:lnTo>
                  <a:lnTo>
                    <a:pt x="747585" y="58813"/>
                  </a:lnTo>
                  <a:lnTo>
                    <a:pt x="761123" y="59994"/>
                  </a:lnTo>
                  <a:lnTo>
                    <a:pt x="802513" y="87972"/>
                  </a:lnTo>
                  <a:lnTo>
                    <a:pt x="812939" y="125234"/>
                  </a:lnTo>
                  <a:lnTo>
                    <a:pt x="812939" y="7632"/>
                  </a:lnTo>
                  <a:lnTo>
                    <a:pt x="806399" y="7632"/>
                  </a:lnTo>
                  <a:lnTo>
                    <a:pt x="806399" y="38112"/>
                  </a:lnTo>
                  <a:lnTo>
                    <a:pt x="792480" y="21450"/>
                  </a:lnTo>
                  <a:lnTo>
                    <a:pt x="775220" y="9537"/>
                  </a:lnTo>
                  <a:lnTo>
                    <a:pt x="754634" y="2387"/>
                  </a:lnTo>
                  <a:lnTo>
                    <a:pt x="730707" y="0"/>
                  </a:lnTo>
                  <a:lnTo>
                    <a:pt x="706031" y="2247"/>
                  </a:lnTo>
                  <a:lnTo>
                    <a:pt x="663841" y="20218"/>
                  </a:lnTo>
                  <a:lnTo>
                    <a:pt x="632015" y="54991"/>
                  </a:lnTo>
                  <a:lnTo>
                    <a:pt x="615797" y="99237"/>
                  </a:lnTo>
                  <a:lnTo>
                    <a:pt x="615683" y="99644"/>
                  </a:lnTo>
                  <a:lnTo>
                    <a:pt x="615734" y="150622"/>
                  </a:lnTo>
                  <a:lnTo>
                    <a:pt x="632485" y="195275"/>
                  </a:lnTo>
                  <a:lnTo>
                    <a:pt x="665124" y="230492"/>
                  </a:lnTo>
                  <a:lnTo>
                    <a:pt x="708545" y="248729"/>
                  </a:lnTo>
                  <a:lnTo>
                    <a:pt x="733983" y="251015"/>
                  </a:lnTo>
                  <a:lnTo>
                    <a:pt x="754735" y="248729"/>
                  </a:lnTo>
                  <a:lnTo>
                    <a:pt x="755383" y="248729"/>
                  </a:lnTo>
                  <a:lnTo>
                    <a:pt x="774954" y="241490"/>
                  </a:lnTo>
                  <a:lnTo>
                    <a:pt x="791870" y="229577"/>
                  </a:lnTo>
                  <a:lnTo>
                    <a:pt x="806399" y="212902"/>
                  </a:lnTo>
                  <a:lnTo>
                    <a:pt x="806399" y="243382"/>
                  </a:lnTo>
                  <a:lnTo>
                    <a:pt x="872820" y="243382"/>
                  </a:lnTo>
                  <a:lnTo>
                    <a:pt x="872820" y="212902"/>
                  </a:lnTo>
                  <a:lnTo>
                    <a:pt x="872820" y="192201"/>
                  </a:lnTo>
                  <a:lnTo>
                    <a:pt x="872820" y="58813"/>
                  </a:lnTo>
                  <a:lnTo>
                    <a:pt x="872820" y="38112"/>
                  </a:lnTo>
                  <a:lnTo>
                    <a:pt x="872820" y="76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5751531" y="6618646"/>
              <a:ext cx="188402" cy="251008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5986742" y="6465106"/>
              <a:ext cx="363855" cy="397510"/>
            </a:xfrm>
            <a:custGeom>
              <a:avLst/>
              <a:gdLst/>
              <a:ahLst/>
              <a:cxnLst/>
              <a:rect l="l" t="t" r="r" b="b"/>
              <a:pathLst>
                <a:path w="363854" h="397509">
                  <a:moveTo>
                    <a:pt x="227596" y="248831"/>
                  </a:moveTo>
                  <a:lnTo>
                    <a:pt x="222961" y="210451"/>
                  </a:lnTo>
                  <a:lnTo>
                    <a:pt x="195961" y="169786"/>
                  </a:lnTo>
                  <a:lnTo>
                    <a:pt x="139395" y="153543"/>
                  </a:lnTo>
                  <a:lnTo>
                    <a:pt x="117678" y="155930"/>
                  </a:lnTo>
                  <a:lnTo>
                    <a:pt x="98285" y="163080"/>
                  </a:lnTo>
                  <a:lnTo>
                    <a:pt x="81203" y="174993"/>
                  </a:lnTo>
                  <a:lnTo>
                    <a:pt x="66433" y="191655"/>
                  </a:lnTo>
                  <a:lnTo>
                    <a:pt x="66433" y="0"/>
                  </a:lnTo>
                  <a:lnTo>
                    <a:pt x="0" y="0"/>
                  </a:lnTo>
                  <a:lnTo>
                    <a:pt x="0" y="396925"/>
                  </a:lnTo>
                  <a:lnTo>
                    <a:pt x="66433" y="396925"/>
                  </a:lnTo>
                  <a:lnTo>
                    <a:pt x="66433" y="276606"/>
                  </a:lnTo>
                  <a:lnTo>
                    <a:pt x="67081" y="262712"/>
                  </a:lnTo>
                  <a:lnTo>
                    <a:pt x="84429" y="221818"/>
                  </a:lnTo>
                  <a:lnTo>
                    <a:pt x="117614" y="210172"/>
                  </a:lnTo>
                  <a:lnTo>
                    <a:pt x="126898" y="210921"/>
                  </a:lnTo>
                  <a:lnTo>
                    <a:pt x="158038" y="240258"/>
                  </a:lnTo>
                  <a:lnTo>
                    <a:pt x="161175" y="268427"/>
                  </a:lnTo>
                  <a:lnTo>
                    <a:pt x="161175" y="396925"/>
                  </a:lnTo>
                  <a:lnTo>
                    <a:pt x="227596" y="396925"/>
                  </a:lnTo>
                  <a:lnTo>
                    <a:pt x="227596" y="248831"/>
                  </a:lnTo>
                  <a:close/>
                </a:path>
                <a:path w="363854" h="397509">
                  <a:moveTo>
                    <a:pt x="357200" y="161163"/>
                  </a:moveTo>
                  <a:lnTo>
                    <a:pt x="290753" y="161163"/>
                  </a:lnTo>
                  <a:lnTo>
                    <a:pt x="290753" y="396925"/>
                  </a:lnTo>
                  <a:lnTo>
                    <a:pt x="357200" y="396925"/>
                  </a:lnTo>
                  <a:lnTo>
                    <a:pt x="357200" y="161163"/>
                  </a:lnTo>
                  <a:close/>
                </a:path>
                <a:path w="363854" h="397509">
                  <a:moveTo>
                    <a:pt x="363715" y="61531"/>
                  </a:moveTo>
                  <a:lnTo>
                    <a:pt x="339140" y="24714"/>
                  </a:lnTo>
                  <a:lnTo>
                    <a:pt x="323977" y="21780"/>
                  </a:lnTo>
                  <a:lnTo>
                    <a:pt x="316090" y="22517"/>
                  </a:lnTo>
                  <a:lnTo>
                    <a:pt x="284949" y="53644"/>
                  </a:lnTo>
                  <a:lnTo>
                    <a:pt x="284226" y="61531"/>
                  </a:lnTo>
                  <a:lnTo>
                    <a:pt x="284949" y="69405"/>
                  </a:lnTo>
                  <a:lnTo>
                    <a:pt x="316090" y="100545"/>
                  </a:lnTo>
                  <a:lnTo>
                    <a:pt x="323977" y="101269"/>
                  </a:lnTo>
                  <a:lnTo>
                    <a:pt x="331838" y="100545"/>
                  </a:lnTo>
                  <a:lnTo>
                    <a:pt x="362991" y="69405"/>
                  </a:lnTo>
                  <a:lnTo>
                    <a:pt x="363715" y="615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2" name="object 152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6407082" y="6618646"/>
              <a:ext cx="227595" cy="243385"/>
            </a:xfrm>
            <a:prstGeom prst="rect">
              <a:avLst/>
            </a:prstGeom>
          </p:spPr>
        </p:pic>
        <p:sp>
          <p:nvSpPr>
            <p:cNvPr id="153" name="object 153"/>
            <p:cNvSpPr/>
            <p:nvPr/>
          </p:nvSpPr>
          <p:spPr>
            <a:xfrm>
              <a:off x="6685851" y="6618649"/>
              <a:ext cx="1477010" cy="370840"/>
            </a:xfrm>
            <a:custGeom>
              <a:avLst/>
              <a:gdLst/>
              <a:ahLst/>
              <a:cxnLst/>
              <a:rect l="l" t="t" r="r" b="b"/>
              <a:pathLst>
                <a:path w="1477009" h="370840">
                  <a:moveTo>
                    <a:pt x="258076" y="7632"/>
                  </a:moveTo>
                  <a:lnTo>
                    <a:pt x="199288" y="7632"/>
                  </a:lnTo>
                  <a:lnTo>
                    <a:pt x="199288" y="125234"/>
                  </a:lnTo>
                  <a:lnTo>
                    <a:pt x="197954" y="140042"/>
                  </a:lnTo>
                  <a:lnTo>
                    <a:pt x="178054" y="175869"/>
                  </a:lnTo>
                  <a:lnTo>
                    <a:pt x="133946" y="192201"/>
                  </a:lnTo>
                  <a:lnTo>
                    <a:pt x="120129" y="190919"/>
                  </a:lnTo>
                  <a:lnTo>
                    <a:pt x="86029" y="171513"/>
                  </a:lnTo>
                  <a:lnTo>
                    <a:pt x="68605" y="125234"/>
                  </a:lnTo>
                  <a:lnTo>
                    <a:pt x="69938" y="110464"/>
                  </a:lnTo>
                  <a:lnTo>
                    <a:pt x="73812" y="97536"/>
                  </a:lnTo>
                  <a:lnTo>
                    <a:pt x="73914" y="97193"/>
                  </a:lnTo>
                  <a:lnTo>
                    <a:pt x="99136" y="67995"/>
                  </a:lnTo>
                  <a:lnTo>
                    <a:pt x="133946" y="58813"/>
                  </a:lnTo>
                  <a:lnTo>
                    <a:pt x="147256" y="59994"/>
                  </a:lnTo>
                  <a:lnTo>
                    <a:pt x="188556" y="88379"/>
                  </a:lnTo>
                  <a:lnTo>
                    <a:pt x="199288" y="125234"/>
                  </a:lnTo>
                  <a:lnTo>
                    <a:pt x="199288" y="7632"/>
                  </a:lnTo>
                  <a:lnTo>
                    <a:pt x="191655" y="7632"/>
                  </a:lnTo>
                  <a:lnTo>
                    <a:pt x="191655" y="38112"/>
                  </a:lnTo>
                  <a:lnTo>
                    <a:pt x="177634" y="21450"/>
                  </a:lnTo>
                  <a:lnTo>
                    <a:pt x="160616" y="9537"/>
                  </a:lnTo>
                  <a:lnTo>
                    <a:pt x="140614" y="2387"/>
                  </a:lnTo>
                  <a:lnTo>
                    <a:pt x="117602" y="0"/>
                  </a:lnTo>
                  <a:lnTo>
                    <a:pt x="94361" y="1981"/>
                  </a:lnTo>
                  <a:lnTo>
                    <a:pt x="53797" y="17767"/>
                  </a:lnTo>
                  <a:lnTo>
                    <a:pt x="20523" y="50711"/>
                  </a:lnTo>
                  <a:lnTo>
                    <a:pt x="2374" y="97193"/>
                  </a:lnTo>
                  <a:lnTo>
                    <a:pt x="0" y="125234"/>
                  </a:lnTo>
                  <a:lnTo>
                    <a:pt x="2222" y="150698"/>
                  </a:lnTo>
                  <a:lnTo>
                    <a:pt x="21132" y="198945"/>
                  </a:lnTo>
                  <a:lnTo>
                    <a:pt x="54927" y="232943"/>
                  </a:lnTo>
                  <a:lnTo>
                    <a:pt x="95758" y="248996"/>
                  </a:lnTo>
                  <a:lnTo>
                    <a:pt x="119240" y="251002"/>
                  </a:lnTo>
                  <a:lnTo>
                    <a:pt x="141135" y="248577"/>
                  </a:lnTo>
                  <a:lnTo>
                    <a:pt x="141274" y="248577"/>
                  </a:lnTo>
                  <a:lnTo>
                    <a:pt x="160756" y="241211"/>
                  </a:lnTo>
                  <a:lnTo>
                    <a:pt x="177533" y="228955"/>
                  </a:lnTo>
                  <a:lnTo>
                    <a:pt x="191655" y="211810"/>
                  </a:lnTo>
                  <a:lnTo>
                    <a:pt x="191655" y="245021"/>
                  </a:lnTo>
                  <a:lnTo>
                    <a:pt x="182168" y="287896"/>
                  </a:lnTo>
                  <a:lnTo>
                    <a:pt x="146202" y="311073"/>
                  </a:lnTo>
                  <a:lnTo>
                    <a:pt x="134493" y="311988"/>
                  </a:lnTo>
                  <a:lnTo>
                    <a:pt x="121958" y="311213"/>
                  </a:lnTo>
                  <a:lnTo>
                    <a:pt x="84124" y="287223"/>
                  </a:lnTo>
                  <a:lnTo>
                    <a:pt x="77863" y="271157"/>
                  </a:lnTo>
                  <a:lnTo>
                    <a:pt x="5994" y="271157"/>
                  </a:lnTo>
                  <a:lnTo>
                    <a:pt x="20142" y="311581"/>
                  </a:lnTo>
                  <a:lnTo>
                    <a:pt x="44107" y="341401"/>
                  </a:lnTo>
                  <a:lnTo>
                    <a:pt x="81394" y="361810"/>
                  </a:lnTo>
                  <a:lnTo>
                    <a:pt x="132308" y="368617"/>
                  </a:lnTo>
                  <a:lnTo>
                    <a:pt x="160591" y="366547"/>
                  </a:lnTo>
                  <a:lnTo>
                    <a:pt x="207137" y="349935"/>
                  </a:lnTo>
                  <a:lnTo>
                    <a:pt x="242087" y="314096"/>
                  </a:lnTo>
                  <a:lnTo>
                    <a:pt x="254558" y="277571"/>
                  </a:lnTo>
                  <a:lnTo>
                    <a:pt x="258064" y="232943"/>
                  </a:lnTo>
                  <a:lnTo>
                    <a:pt x="258076" y="211810"/>
                  </a:lnTo>
                  <a:lnTo>
                    <a:pt x="258076" y="192201"/>
                  </a:lnTo>
                  <a:lnTo>
                    <a:pt x="258076" y="58813"/>
                  </a:lnTo>
                  <a:lnTo>
                    <a:pt x="258076" y="38112"/>
                  </a:lnTo>
                  <a:lnTo>
                    <a:pt x="258076" y="7632"/>
                  </a:lnTo>
                  <a:close/>
                </a:path>
                <a:path w="1477009" h="370840">
                  <a:moveTo>
                    <a:pt x="803084" y="109994"/>
                  </a:moveTo>
                  <a:lnTo>
                    <a:pt x="443725" y="109994"/>
                  </a:lnTo>
                  <a:lnTo>
                    <a:pt x="443725" y="144830"/>
                  </a:lnTo>
                  <a:lnTo>
                    <a:pt x="803084" y="144830"/>
                  </a:lnTo>
                  <a:lnTo>
                    <a:pt x="803084" y="109994"/>
                  </a:lnTo>
                  <a:close/>
                </a:path>
                <a:path w="1477009" h="370840">
                  <a:moveTo>
                    <a:pt x="1176045" y="17424"/>
                  </a:moveTo>
                  <a:lnTo>
                    <a:pt x="994194" y="17424"/>
                  </a:lnTo>
                  <a:lnTo>
                    <a:pt x="994194" y="52984"/>
                  </a:lnTo>
                  <a:lnTo>
                    <a:pt x="994194" y="243484"/>
                  </a:lnTo>
                  <a:lnTo>
                    <a:pt x="1033399" y="243484"/>
                  </a:lnTo>
                  <a:lnTo>
                    <a:pt x="1033399" y="52984"/>
                  </a:lnTo>
                  <a:lnTo>
                    <a:pt x="1136840" y="52984"/>
                  </a:lnTo>
                  <a:lnTo>
                    <a:pt x="1136840" y="243484"/>
                  </a:lnTo>
                  <a:lnTo>
                    <a:pt x="1176045" y="243484"/>
                  </a:lnTo>
                  <a:lnTo>
                    <a:pt x="1176045" y="52984"/>
                  </a:lnTo>
                  <a:lnTo>
                    <a:pt x="1176045" y="17424"/>
                  </a:lnTo>
                  <a:close/>
                </a:path>
                <a:path w="1477009" h="370840">
                  <a:moveTo>
                    <a:pt x="1476590" y="131775"/>
                  </a:moveTo>
                  <a:lnTo>
                    <a:pt x="1469174" y="86512"/>
                  </a:lnTo>
                  <a:lnTo>
                    <a:pt x="1446923" y="47650"/>
                  </a:lnTo>
                  <a:lnTo>
                    <a:pt x="1436319" y="37414"/>
                  </a:lnTo>
                  <a:lnTo>
                    <a:pt x="1436319" y="131775"/>
                  </a:lnTo>
                  <a:lnTo>
                    <a:pt x="1435074" y="148221"/>
                  </a:lnTo>
                  <a:lnTo>
                    <a:pt x="1416164" y="190842"/>
                  </a:lnTo>
                  <a:lnTo>
                    <a:pt x="1378585" y="213563"/>
                  </a:lnTo>
                  <a:lnTo>
                    <a:pt x="1362798" y="215074"/>
                  </a:lnTo>
                  <a:lnTo>
                    <a:pt x="1346720" y="213563"/>
                  </a:lnTo>
                  <a:lnTo>
                    <a:pt x="1308074" y="190842"/>
                  </a:lnTo>
                  <a:lnTo>
                    <a:pt x="1288503" y="148526"/>
                  </a:lnTo>
                  <a:lnTo>
                    <a:pt x="1287119" y="131229"/>
                  </a:lnTo>
                  <a:lnTo>
                    <a:pt x="1288516" y="113182"/>
                  </a:lnTo>
                  <a:lnTo>
                    <a:pt x="1309979" y="69697"/>
                  </a:lnTo>
                  <a:lnTo>
                    <a:pt x="1345603" y="49009"/>
                  </a:lnTo>
                  <a:lnTo>
                    <a:pt x="1362252" y="46824"/>
                  </a:lnTo>
                  <a:lnTo>
                    <a:pt x="1376514" y="48260"/>
                  </a:lnTo>
                  <a:lnTo>
                    <a:pt x="1413992" y="69697"/>
                  </a:lnTo>
                  <a:lnTo>
                    <a:pt x="1430667" y="96520"/>
                  </a:lnTo>
                  <a:lnTo>
                    <a:pt x="1430731" y="96647"/>
                  </a:lnTo>
                  <a:lnTo>
                    <a:pt x="1434846" y="112877"/>
                  </a:lnTo>
                  <a:lnTo>
                    <a:pt x="1434922" y="113182"/>
                  </a:lnTo>
                  <a:lnTo>
                    <a:pt x="1436268" y="131229"/>
                  </a:lnTo>
                  <a:lnTo>
                    <a:pt x="1436319" y="131775"/>
                  </a:lnTo>
                  <a:lnTo>
                    <a:pt x="1436319" y="37414"/>
                  </a:lnTo>
                  <a:lnTo>
                    <a:pt x="1430769" y="32042"/>
                  </a:lnTo>
                  <a:lnTo>
                    <a:pt x="1412011" y="20904"/>
                  </a:lnTo>
                  <a:lnTo>
                    <a:pt x="1390891" y="14300"/>
                  </a:lnTo>
                  <a:lnTo>
                    <a:pt x="1391526" y="14300"/>
                  </a:lnTo>
                  <a:lnTo>
                    <a:pt x="1366608" y="11976"/>
                  </a:lnTo>
                  <a:lnTo>
                    <a:pt x="1344015" y="14300"/>
                  </a:lnTo>
                  <a:lnTo>
                    <a:pt x="1323594" y="21234"/>
                  </a:lnTo>
                  <a:lnTo>
                    <a:pt x="1305356" y="32804"/>
                  </a:lnTo>
                  <a:lnTo>
                    <a:pt x="1289291" y="49009"/>
                  </a:lnTo>
                  <a:lnTo>
                    <a:pt x="1289291" y="17424"/>
                  </a:lnTo>
                  <a:lnTo>
                    <a:pt x="1250086" y="17424"/>
                  </a:lnTo>
                  <a:lnTo>
                    <a:pt x="1250086" y="370801"/>
                  </a:lnTo>
                  <a:lnTo>
                    <a:pt x="1289291" y="370801"/>
                  </a:lnTo>
                  <a:lnTo>
                    <a:pt x="1289291" y="211810"/>
                  </a:lnTo>
                  <a:lnTo>
                    <a:pt x="1305255" y="228485"/>
                  </a:lnTo>
                  <a:lnTo>
                    <a:pt x="1323733" y="240398"/>
                  </a:lnTo>
                  <a:lnTo>
                    <a:pt x="1344726" y="247535"/>
                  </a:lnTo>
                  <a:lnTo>
                    <a:pt x="1368247" y="249923"/>
                  </a:lnTo>
                  <a:lnTo>
                    <a:pt x="1391767" y="247764"/>
                  </a:lnTo>
                  <a:lnTo>
                    <a:pt x="1412760" y="241287"/>
                  </a:lnTo>
                  <a:lnTo>
                    <a:pt x="1431239" y="230479"/>
                  </a:lnTo>
                  <a:lnTo>
                    <a:pt x="1447203" y="215353"/>
                  </a:lnTo>
                  <a:lnTo>
                    <a:pt x="1447393" y="215074"/>
                  </a:lnTo>
                  <a:lnTo>
                    <a:pt x="1460068" y="197154"/>
                  </a:lnTo>
                  <a:lnTo>
                    <a:pt x="1469250" y="177165"/>
                  </a:lnTo>
                  <a:lnTo>
                    <a:pt x="1474762" y="155371"/>
                  </a:lnTo>
                  <a:lnTo>
                    <a:pt x="1476590" y="1317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4" name="object 154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8208179" y="6630625"/>
              <a:ext cx="226516" cy="237940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8508735" y="6636070"/>
              <a:ext cx="377873" cy="226436"/>
            </a:xfrm>
            <a:prstGeom prst="rect">
              <a:avLst/>
            </a:prstGeom>
          </p:spPr>
        </p:pic>
        <p:sp>
          <p:nvSpPr>
            <p:cNvPr id="156" name="object 156"/>
            <p:cNvSpPr/>
            <p:nvPr/>
          </p:nvSpPr>
          <p:spPr>
            <a:xfrm>
              <a:off x="8927990" y="6618646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7" name="object 157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9195866" y="6636070"/>
              <a:ext cx="190570" cy="225961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9411482" y="6630625"/>
              <a:ext cx="226516" cy="237940"/>
            </a:xfrm>
            <a:prstGeom prst="rect">
              <a:avLst/>
            </a:prstGeom>
          </p:spPr>
        </p:pic>
        <p:sp>
          <p:nvSpPr>
            <p:cNvPr id="159" name="object 159"/>
            <p:cNvSpPr/>
            <p:nvPr/>
          </p:nvSpPr>
          <p:spPr>
            <a:xfrm>
              <a:off x="9688080" y="6618649"/>
              <a:ext cx="1036319" cy="370840"/>
            </a:xfrm>
            <a:custGeom>
              <a:avLst/>
              <a:gdLst/>
              <a:ahLst/>
              <a:cxnLst/>
              <a:rect l="l" t="t" r="r" b="b"/>
              <a:pathLst>
                <a:path w="1036320" h="370840">
                  <a:moveTo>
                    <a:pt x="80581" y="203098"/>
                  </a:moveTo>
                  <a:lnTo>
                    <a:pt x="44640" y="190030"/>
                  </a:lnTo>
                  <a:lnTo>
                    <a:pt x="0" y="315810"/>
                  </a:lnTo>
                  <a:lnTo>
                    <a:pt x="25590" y="326148"/>
                  </a:lnTo>
                  <a:lnTo>
                    <a:pt x="80581" y="203098"/>
                  </a:lnTo>
                  <a:close/>
                </a:path>
                <a:path w="1036320" h="370840">
                  <a:moveTo>
                    <a:pt x="481850" y="17424"/>
                  </a:moveTo>
                  <a:lnTo>
                    <a:pt x="299999" y="17424"/>
                  </a:lnTo>
                  <a:lnTo>
                    <a:pt x="299999" y="52984"/>
                  </a:lnTo>
                  <a:lnTo>
                    <a:pt x="299999" y="243484"/>
                  </a:lnTo>
                  <a:lnTo>
                    <a:pt x="339204" y="243484"/>
                  </a:lnTo>
                  <a:lnTo>
                    <a:pt x="339204" y="52984"/>
                  </a:lnTo>
                  <a:lnTo>
                    <a:pt x="442645" y="52984"/>
                  </a:lnTo>
                  <a:lnTo>
                    <a:pt x="442645" y="243484"/>
                  </a:lnTo>
                  <a:lnTo>
                    <a:pt x="481850" y="243484"/>
                  </a:lnTo>
                  <a:lnTo>
                    <a:pt x="481850" y="52984"/>
                  </a:lnTo>
                  <a:lnTo>
                    <a:pt x="481850" y="17424"/>
                  </a:lnTo>
                  <a:close/>
                </a:path>
                <a:path w="1036320" h="370840">
                  <a:moveTo>
                    <a:pt x="782396" y="131775"/>
                  </a:moveTo>
                  <a:lnTo>
                    <a:pt x="774979" y="86512"/>
                  </a:lnTo>
                  <a:lnTo>
                    <a:pt x="752729" y="47650"/>
                  </a:lnTo>
                  <a:lnTo>
                    <a:pt x="742124" y="37414"/>
                  </a:lnTo>
                  <a:lnTo>
                    <a:pt x="742124" y="131775"/>
                  </a:lnTo>
                  <a:lnTo>
                    <a:pt x="740879" y="148221"/>
                  </a:lnTo>
                  <a:lnTo>
                    <a:pt x="721969" y="190842"/>
                  </a:lnTo>
                  <a:lnTo>
                    <a:pt x="684390" y="213563"/>
                  </a:lnTo>
                  <a:lnTo>
                    <a:pt x="668604" y="215074"/>
                  </a:lnTo>
                  <a:lnTo>
                    <a:pt x="652526" y="213563"/>
                  </a:lnTo>
                  <a:lnTo>
                    <a:pt x="613879" y="190842"/>
                  </a:lnTo>
                  <a:lnTo>
                    <a:pt x="594309" y="148526"/>
                  </a:lnTo>
                  <a:lnTo>
                    <a:pt x="592924" y="131229"/>
                  </a:lnTo>
                  <a:lnTo>
                    <a:pt x="594321" y="113182"/>
                  </a:lnTo>
                  <a:lnTo>
                    <a:pt x="615784" y="69697"/>
                  </a:lnTo>
                  <a:lnTo>
                    <a:pt x="651408" y="49009"/>
                  </a:lnTo>
                  <a:lnTo>
                    <a:pt x="668058" y="46824"/>
                  </a:lnTo>
                  <a:lnTo>
                    <a:pt x="682320" y="48260"/>
                  </a:lnTo>
                  <a:lnTo>
                    <a:pt x="719797" y="69697"/>
                  </a:lnTo>
                  <a:lnTo>
                    <a:pt x="736473" y="96520"/>
                  </a:lnTo>
                  <a:lnTo>
                    <a:pt x="736536" y="96647"/>
                  </a:lnTo>
                  <a:lnTo>
                    <a:pt x="740651" y="112877"/>
                  </a:lnTo>
                  <a:lnTo>
                    <a:pt x="740727" y="113182"/>
                  </a:lnTo>
                  <a:lnTo>
                    <a:pt x="742073" y="131229"/>
                  </a:lnTo>
                  <a:lnTo>
                    <a:pt x="742124" y="131775"/>
                  </a:lnTo>
                  <a:lnTo>
                    <a:pt x="742124" y="37414"/>
                  </a:lnTo>
                  <a:lnTo>
                    <a:pt x="736574" y="32042"/>
                  </a:lnTo>
                  <a:lnTo>
                    <a:pt x="717816" y="20904"/>
                  </a:lnTo>
                  <a:lnTo>
                    <a:pt x="696696" y="14300"/>
                  </a:lnTo>
                  <a:lnTo>
                    <a:pt x="697331" y="14300"/>
                  </a:lnTo>
                  <a:lnTo>
                    <a:pt x="672414" y="11976"/>
                  </a:lnTo>
                  <a:lnTo>
                    <a:pt x="649820" y="14300"/>
                  </a:lnTo>
                  <a:lnTo>
                    <a:pt x="629399" y="21234"/>
                  </a:lnTo>
                  <a:lnTo>
                    <a:pt x="611162" y="32804"/>
                  </a:lnTo>
                  <a:lnTo>
                    <a:pt x="595096" y="49009"/>
                  </a:lnTo>
                  <a:lnTo>
                    <a:pt x="595096" y="17424"/>
                  </a:lnTo>
                  <a:lnTo>
                    <a:pt x="555891" y="17424"/>
                  </a:lnTo>
                  <a:lnTo>
                    <a:pt x="555891" y="370801"/>
                  </a:lnTo>
                  <a:lnTo>
                    <a:pt x="595096" y="370801"/>
                  </a:lnTo>
                  <a:lnTo>
                    <a:pt x="595096" y="211810"/>
                  </a:lnTo>
                  <a:lnTo>
                    <a:pt x="611060" y="228485"/>
                  </a:lnTo>
                  <a:lnTo>
                    <a:pt x="629539" y="240398"/>
                  </a:lnTo>
                  <a:lnTo>
                    <a:pt x="650532" y="247535"/>
                  </a:lnTo>
                  <a:lnTo>
                    <a:pt x="674052" y="249923"/>
                  </a:lnTo>
                  <a:lnTo>
                    <a:pt x="697572" y="247764"/>
                  </a:lnTo>
                  <a:lnTo>
                    <a:pt x="718566" y="241287"/>
                  </a:lnTo>
                  <a:lnTo>
                    <a:pt x="737044" y="230479"/>
                  </a:lnTo>
                  <a:lnTo>
                    <a:pt x="753008" y="215353"/>
                  </a:lnTo>
                  <a:lnTo>
                    <a:pt x="753198" y="215074"/>
                  </a:lnTo>
                  <a:lnTo>
                    <a:pt x="765873" y="197154"/>
                  </a:lnTo>
                  <a:lnTo>
                    <a:pt x="775055" y="177165"/>
                  </a:lnTo>
                  <a:lnTo>
                    <a:pt x="780567" y="155371"/>
                  </a:lnTo>
                  <a:lnTo>
                    <a:pt x="782396" y="131775"/>
                  </a:lnTo>
                  <a:close/>
                </a:path>
                <a:path w="1036320" h="370840">
                  <a:moveTo>
                    <a:pt x="1036104" y="0"/>
                  </a:moveTo>
                  <a:lnTo>
                    <a:pt x="881481" y="166611"/>
                  </a:lnTo>
                  <a:lnTo>
                    <a:pt x="881481" y="17424"/>
                  </a:lnTo>
                  <a:lnTo>
                    <a:pt x="842276" y="17424"/>
                  </a:lnTo>
                  <a:lnTo>
                    <a:pt x="842276" y="259181"/>
                  </a:lnTo>
                  <a:lnTo>
                    <a:pt x="996911" y="92570"/>
                  </a:lnTo>
                  <a:lnTo>
                    <a:pt x="996911" y="243382"/>
                  </a:lnTo>
                  <a:lnTo>
                    <a:pt x="1036104" y="243382"/>
                  </a:lnTo>
                  <a:lnTo>
                    <a:pt x="1036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0" name="object 160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0925112" y="6636070"/>
              <a:ext cx="190570" cy="225961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1140686" y="6630625"/>
              <a:ext cx="239584" cy="237940"/>
            </a:xfrm>
            <a:prstGeom prst="rect">
              <a:avLst/>
            </a:prstGeom>
          </p:spPr>
        </p:pic>
        <p:sp>
          <p:nvSpPr>
            <p:cNvPr id="162" name="object 162"/>
            <p:cNvSpPr/>
            <p:nvPr/>
          </p:nvSpPr>
          <p:spPr>
            <a:xfrm>
              <a:off x="11407458" y="6636454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3" name="object 163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1615541" y="6630625"/>
              <a:ext cx="239584" cy="237940"/>
            </a:xfrm>
            <a:prstGeom prst="rect">
              <a:avLst/>
            </a:prstGeom>
          </p:spPr>
        </p:pic>
        <p:sp>
          <p:nvSpPr>
            <p:cNvPr id="164" name="object 164"/>
            <p:cNvSpPr/>
            <p:nvPr/>
          </p:nvSpPr>
          <p:spPr>
            <a:xfrm>
              <a:off x="11914988" y="6630625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09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40" y="199826"/>
                  </a:lnTo>
                  <a:lnTo>
                    <a:pt x="57987" y="178863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09">
                  <a:moveTo>
                    <a:pt x="91040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0"/>
                  </a:lnTo>
                  <a:lnTo>
                    <a:pt x="162669" y="229299"/>
                  </a:lnTo>
                  <a:lnTo>
                    <a:pt x="181148" y="218494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40" y="199826"/>
                  </a:lnTo>
                  <a:close/>
                </a:path>
                <a:path w="226695" h="359409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66" y="70170"/>
                  </a:lnTo>
                  <a:lnTo>
                    <a:pt x="180577" y="84532"/>
                  </a:lnTo>
                  <a:lnTo>
                    <a:pt x="180642" y="84667"/>
                  </a:lnTo>
                  <a:lnTo>
                    <a:pt x="184751" y="100901"/>
                  </a:lnTo>
                  <a:lnTo>
                    <a:pt x="184828" y="101206"/>
                  </a:lnTo>
                  <a:lnTo>
                    <a:pt x="186183" y="119242"/>
                  </a:lnTo>
                  <a:lnTo>
                    <a:pt x="186224" y="119786"/>
                  </a:lnTo>
                  <a:lnTo>
                    <a:pt x="184986" y="136244"/>
                  </a:lnTo>
                  <a:lnTo>
                    <a:pt x="184963" y="136549"/>
                  </a:lnTo>
                  <a:lnTo>
                    <a:pt x="166078" y="178863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6" y="185177"/>
                  </a:lnTo>
                  <a:lnTo>
                    <a:pt x="219160" y="165184"/>
                  </a:lnTo>
                  <a:lnTo>
                    <a:pt x="224670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5" h="359409">
                  <a:moveTo>
                    <a:pt x="116520" y="0"/>
                  </a:moveTo>
                  <a:lnTo>
                    <a:pt x="93928" y="2314"/>
                  </a:lnTo>
                  <a:lnTo>
                    <a:pt x="73510" y="9257"/>
                  </a:lnTo>
                  <a:lnTo>
                    <a:pt x="55268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5" name="object 165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2187147" y="6630625"/>
              <a:ext cx="239584" cy="237940"/>
            </a:xfrm>
            <a:prstGeom prst="rect">
              <a:avLst/>
            </a:prstGeom>
          </p:spPr>
        </p:pic>
        <p:sp>
          <p:nvSpPr>
            <p:cNvPr id="166" name="object 166"/>
            <p:cNvSpPr/>
            <p:nvPr/>
          </p:nvSpPr>
          <p:spPr>
            <a:xfrm>
              <a:off x="12486614" y="6526083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09" h="351790">
                  <a:moveTo>
                    <a:pt x="52270" y="0"/>
                  </a:moveTo>
                  <a:lnTo>
                    <a:pt x="19601" y="12523"/>
                  </a:lnTo>
                  <a:lnTo>
                    <a:pt x="24719" y="24128"/>
                  </a:lnTo>
                  <a:lnTo>
                    <a:pt x="31372" y="34440"/>
                  </a:lnTo>
                  <a:lnTo>
                    <a:pt x="72072" y="61801"/>
                  </a:lnTo>
                  <a:lnTo>
                    <a:pt x="98551" y="65338"/>
                  </a:lnTo>
                  <a:lnTo>
                    <a:pt x="112245" y="64454"/>
                  </a:lnTo>
                  <a:lnTo>
                    <a:pt x="157538" y="43458"/>
                  </a:lnTo>
                  <a:lnTo>
                    <a:pt x="166862" y="32669"/>
                  </a:lnTo>
                  <a:lnTo>
                    <a:pt x="98551" y="32669"/>
                  </a:lnTo>
                  <a:lnTo>
                    <a:pt x="81977" y="30627"/>
                  </a:lnTo>
                  <a:lnTo>
                    <a:pt x="68740" y="24501"/>
                  </a:lnTo>
                  <a:lnTo>
                    <a:pt x="58838" y="14292"/>
                  </a:lnTo>
                  <a:lnTo>
                    <a:pt x="52270" y="0"/>
                  </a:lnTo>
                  <a:close/>
                </a:path>
                <a:path w="194309" h="351790">
                  <a:moveTo>
                    <a:pt x="144833" y="0"/>
                  </a:moveTo>
                  <a:lnTo>
                    <a:pt x="138264" y="14292"/>
                  </a:lnTo>
                  <a:lnTo>
                    <a:pt x="128359" y="24501"/>
                  </a:lnTo>
                  <a:lnTo>
                    <a:pt x="115121" y="30627"/>
                  </a:lnTo>
                  <a:lnTo>
                    <a:pt x="98551" y="32669"/>
                  </a:lnTo>
                  <a:lnTo>
                    <a:pt x="166862" y="32669"/>
                  </a:lnTo>
                  <a:lnTo>
                    <a:pt x="172374" y="24128"/>
                  </a:lnTo>
                  <a:lnTo>
                    <a:pt x="177502" y="12523"/>
                  </a:lnTo>
                  <a:lnTo>
                    <a:pt x="144833" y="0"/>
                  </a:lnTo>
                  <a:close/>
                </a:path>
                <a:path w="194309" h="351790">
                  <a:moveTo>
                    <a:pt x="39202" y="109986"/>
                  </a:moveTo>
                  <a:lnTo>
                    <a:pt x="0" y="109986"/>
                  </a:lnTo>
                  <a:lnTo>
                    <a:pt x="0" y="351737"/>
                  </a:lnTo>
                  <a:lnTo>
                    <a:pt x="85907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09" h="351790">
                  <a:moveTo>
                    <a:pt x="193837" y="185125"/>
                  </a:moveTo>
                  <a:lnTo>
                    <a:pt x="154634" y="185125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25"/>
                  </a:lnTo>
                  <a:close/>
                </a:path>
                <a:path w="194309" h="351790">
                  <a:moveTo>
                    <a:pt x="193837" y="92562"/>
                  </a:moveTo>
                  <a:lnTo>
                    <a:pt x="39202" y="259175"/>
                  </a:lnTo>
                  <a:lnTo>
                    <a:pt x="85907" y="259175"/>
                  </a:lnTo>
                  <a:lnTo>
                    <a:pt x="154634" y="185125"/>
                  </a:lnTo>
                  <a:lnTo>
                    <a:pt x="193837" y="185125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2881388" y="6636070"/>
              <a:ext cx="190570" cy="225961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3096961" y="6630625"/>
              <a:ext cx="239584" cy="237940"/>
            </a:xfrm>
            <a:prstGeom prst="rect">
              <a:avLst/>
            </a:prstGeom>
          </p:spPr>
        </p:pic>
        <p:sp>
          <p:nvSpPr>
            <p:cNvPr id="169" name="object 169"/>
            <p:cNvSpPr/>
            <p:nvPr/>
          </p:nvSpPr>
          <p:spPr>
            <a:xfrm>
              <a:off x="13370269" y="6618649"/>
              <a:ext cx="523875" cy="259715"/>
            </a:xfrm>
            <a:custGeom>
              <a:avLst/>
              <a:gdLst/>
              <a:ahLst/>
              <a:cxnLst/>
              <a:rect l="l" t="t" r="r" b="b"/>
              <a:pathLst>
                <a:path w="523875" h="259715">
                  <a:moveTo>
                    <a:pt x="294017" y="243382"/>
                  </a:moveTo>
                  <a:lnTo>
                    <a:pt x="239572" y="0"/>
                  </a:lnTo>
                  <a:lnTo>
                    <a:pt x="148094" y="184035"/>
                  </a:lnTo>
                  <a:lnTo>
                    <a:pt x="54444" y="0"/>
                  </a:lnTo>
                  <a:lnTo>
                    <a:pt x="0" y="243382"/>
                  </a:lnTo>
                  <a:lnTo>
                    <a:pt x="40297" y="243382"/>
                  </a:lnTo>
                  <a:lnTo>
                    <a:pt x="69151" y="103454"/>
                  </a:lnTo>
                  <a:lnTo>
                    <a:pt x="147015" y="259181"/>
                  </a:lnTo>
                  <a:lnTo>
                    <a:pt x="223786" y="103454"/>
                  </a:lnTo>
                  <a:lnTo>
                    <a:pt x="253733" y="243382"/>
                  </a:lnTo>
                  <a:lnTo>
                    <a:pt x="294017" y="243382"/>
                  </a:lnTo>
                  <a:close/>
                </a:path>
                <a:path w="523875" h="259715">
                  <a:moveTo>
                    <a:pt x="523836" y="17424"/>
                  </a:moveTo>
                  <a:lnTo>
                    <a:pt x="341972" y="17424"/>
                  </a:lnTo>
                  <a:lnTo>
                    <a:pt x="341972" y="52984"/>
                  </a:lnTo>
                  <a:lnTo>
                    <a:pt x="341972" y="243484"/>
                  </a:lnTo>
                  <a:lnTo>
                    <a:pt x="381177" y="243484"/>
                  </a:lnTo>
                  <a:lnTo>
                    <a:pt x="381177" y="52984"/>
                  </a:lnTo>
                  <a:lnTo>
                    <a:pt x="484632" y="52984"/>
                  </a:lnTo>
                  <a:lnTo>
                    <a:pt x="484632" y="243484"/>
                  </a:lnTo>
                  <a:lnTo>
                    <a:pt x="523836" y="243484"/>
                  </a:lnTo>
                  <a:lnTo>
                    <a:pt x="523836" y="52984"/>
                  </a:lnTo>
                  <a:lnTo>
                    <a:pt x="523836" y="174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0" name="object 170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3954025" y="6630625"/>
              <a:ext cx="226516" cy="237940"/>
            </a:xfrm>
            <a:prstGeom prst="rect">
              <a:avLst/>
            </a:prstGeom>
          </p:spPr>
        </p:pic>
        <p:sp>
          <p:nvSpPr>
            <p:cNvPr id="171" name="object 171"/>
            <p:cNvSpPr/>
            <p:nvPr/>
          </p:nvSpPr>
          <p:spPr>
            <a:xfrm>
              <a:off x="2921317" y="6618649"/>
              <a:ext cx="12054205" cy="913130"/>
            </a:xfrm>
            <a:custGeom>
              <a:avLst/>
              <a:gdLst/>
              <a:ahLst/>
              <a:cxnLst/>
              <a:rect l="l" t="t" r="r" b="b"/>
              <a:pathLst>
                <a:path w="12054205" h="913129">
                  <a:moveTo>
                    <a:pt x="193840" y="653389"/>
                  </a:moveTo>
                  <a:lnTo>
                    <a:pt x="39204" y="820000"/>
                  </a:lnTo>
                  <a:lnTo>
                    <a:pt x="39204" y="670814"/>
                  </a:lnTo>
                  <a:lnTo>
                    <a:pt x="0" y="670814"/>
                  </a:lnTo>
                  <a:lnTo>
                    <a:pt x="0" y="912558"/>
                  </a:lnTo>
                  <a:lnTo>
                    <a:pt x="154635" y="745947"/>
                  </a:lnTo>
                  <a:lnTo>
                    <a:pt x="154635" y="896772"/>
                  </a:lnTo>
                  <a:lnTo>
                    <a:pt x="193840" y="896772"/>
                  </a:lnTo>
                  <a:lnTo>
                    <a:pt x="193840" y="653389"/>
                  </a:lnTo>
                  <a:close/>
                </a:path>
                <a:path w="12054205" h="913129">
                  <a:moveTo>
                    <a:pt x="11518341" y="17322"/>
                  </a:moveTo>
                  <a:lnTo>
                    <a:pt x="11479136" y="17322"/>
                  </a:lnTo>
                  <a:lnTo>
                    <a:pt x="11479136" y="110032"/>
                  </a:lnTo>
                  <a:lnTo>
                    <a:pt x="11372418" y="110032"/>
                  </a:lnTo>
                  <a:lnTo>
                    <a:pt x="11372418" y="17322"/>
                  </a:lnTo>
                  <a:lnTo>
                    <a:pt x="11333213" y="17322"/>
                  </a:lnTo>
                  <a:lnTo>
                    <a:pt x="11333213" y="110032"/>
                  </a:lnTo>
                  <a:lnTo>
                    <a:pt x="11333213" y="145592"/>
                  </a:lnTo>
                  <a:lnTo>
                    <a:pt x="11333213" y="243382"/>
                  </a:lnTo>
                  <a:lnTo>
                    <a:pt x="11372418" y="243382"/>
                  </a:lnTo>
                  <a:lnTo>
                    <a:pt x="11372418" y="145592"/>
                  </a:lnTo>
                  <a:lnTo>
                    <a:pt x="11479136" y="145592"/>
                  </a:lnTo>
                  <a:lnTo>
                    <a:pt x="11479136" y="243382"/>
                  </a:lnTo>
                  <a:lnTo>
                    <a:pt x="11518341" y="243382"/>
                  </a:lnTo>
                  <a:lnTo>
                    <a:pt x="11518341" y="145592"/>
                  </a:lnTo>
                  <a:lnTo>
                    <a:pt x="11518341" y="110032"/>
                  </a:lnTo>
                  <a:lnTo>
                    <a:pt x="11518341" y="17322"/>
                  </a:lnTo>
                  <a:close/>
                </a:path>
                <a:path w="12054205" h="913129">
                  <a:moveTo>
                    <a:pt x="11786210" y="0"/>
                  </a:moveTo>
                  <a:lnTo>
                    <a:pt x="11631574" y="166611"/>
                  </a:lnTo>
                  <a:lnTo>
                    <a:pt x="11631574" y="17424"/>
                  </a:lnTo>
                  <a:lnTo>
                    <a:pt x="11592370" y="17424"/>
                  </a:lnTo>
                  <a:lnTo>
                    <a:pt x="11592370" y="259181"/>
                  </a:lnTo>
                  <a:lnTo>
                    <a:pt x="11747005" y="92570"/>
                  </a:lnTo>
                  <a:lnTo>
                    <a:pt x="11747005" y="243382"/>
                  </a:lnTo>
                  <a:lnTo>
                    <a:pt x="11786210" y="243382"/>
                  </a:lnTo>
                  <a:lnTo>
                    <a:pt x="11786210" y="0"/>
                  </a:lnTo>
                  <a:close/>
                </a:path>
                <a:path w="12054205" h="913129">
                  <a:moveTo>
                    <a:pt x="12054154" y="0"/>
                  </a:moveTo>
                  <a:lnTo>
                    <a:pt x="11899519" y="166611"/>
                  </a:lnTo>
                  <a:lnTo>
                    <a:pt x="11899519" y="17424"/>
                  </a:lnTo>
                  <a:lnTo>
                    <a:pt x="11860314" y="17424"/>
                  </a:lnTo>
                  <a:lnTo>
                    <a:pt x="11860314" y="259181"/>
                  </a:lnTo>
                  <a:lnTo>
                    <a:pt x="12014949" y="92570"/>
                  </a:lnTo>
                  <a:lnTo>
                    <a:pt x="12014949" y="243382"/>
                  </a:lnTo>
                  <a:lnTo>
                    <a:pt x="12054154" y="243382"/>
                  </a:lnTo>
                  <a:lnTo>
                    <a:pt x="120541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2" name="object 172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3156532" y="7289453"/>
              <a:ext cx="203637" cy="227050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3434209" y="7272029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4" name="object 174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3814794" y="7284019"/>
              <a:ext cx="239584" cy="237940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4114241" y="7284015"/>
              <a:ext cx="420370" cy="359410"/>
            </a:xfrm>
            <a:custGeom>
              <a:avLst/>
              <a:gdLst/>
              <a:ahLst/>
              <a:cxnLst/>
              <a:rect l="l" t="t" r="r" b="b"/>
              <a:pathLst>
                <a:path w="420370" h="359409">
                  <a:moveTo>
                    <a:pt x="226504" y="119786"/>
                  </a:moveTo>
                  <a:lnTo>
                    <a:pt x="219075" y="74523"/>
                  </a:lnTo>
                  <a:lnTo>
                    <a:pt x="196824" y="35661"/>
                  </a:lnTo>
                  <a:lnTo>
                    <a:pt x="186220" y="25425"/>
                  </a:lnTo>
                  <a:lnTo>
                    <a:pt x="186220" y="119786"/>
                  </a:lnTo>
                  <a:lnTo>
                    <a:pt x="184975" y="136245"/>
                  </a:lnTo>
                  <a:lnTo>
                    <a:pt x="184962" y="136550"/>
                  </a:lnTo>
                  <a:lnTo>
                    <a:pt x="181203" y="151853"/>
                  </a:lnTo>
                  <a:lnTo>
                    <a:pt x="181178" y="151980"/>
                  </a:lnTo>
                  <a:lnTo>
                    <a:pt x="155168" y="189471"/>
                  </a:lnTo>
                  <a:lnTo>
                    <a:pt x="112699" y="203098"/>
                  </a:lnTo>
                  <a:lnTo>
                    <a:pt x="96621" y="201574"/>
                  </a:lnTo>
                  <a:lnTo>
                    <a:pt x="91033" y="199821"/>
                  </a:lnTo>
                  <a:lnTo>
                    <a:pt x="82143" y="197040"/>
                  </a:lnTo>
                  <a:lnTo>
                    <a:pt x="69265" y="189471"/>
                  </a:lnTo>
                  <a:lnTo>
                    <a:pt x="57975" y="178879"/>
                  </a:lnTo>
                  <a:lnTo>
                    <a:pt x="48831" y="166090"/>
                  </a:lnTo>
                  <a:lnTo>
                    <a:pt x="42316" y="151980"/>
                  </a:lnTo>
                  <a:lnTo>
                    <a:pt x="42252" y="151853"/>
                  </a:lnTo>
                  <a:lnTo>
                    <a:pt x="38404" y="136550"/>
                  </a:lnTo>
                  <a:lnTo>
                    <a:pt x="38328" y="136245"/>
                  </a:lnTo>
                  <a:lnTo>
                    <a:pt x="37058" y="119786"/>
                  </a:lnTo>
                  <a:lnTo>
                    <a:pt x="37020" y="119240"/>
                  </a:lnTo>
                  <a:lnTo>
                    <a:pt x="38430" y="101206"/>
                  </a:lnTo>
                  <a:lnTo>
                    <a:pt x="38442" y="100901"/>
                  </a:lnTo>
                  <a:lnTo>
                    <a:pt x="59893" y="57721"/>
                  </a:lnTo>
                  <a:lnTo>
                    <a:pt x="95516" y="37020"/>
                  </a:lnTo>
                  <a:lnTo>
                    <a:pt x="97866" y="36271"/>
                  </a:lnTo>
                  <a:lnTo>
                    <a:pt x="112153" y="34848"/>
                  </a:lnTo>
                  <a:lnTo>
                    <a:pt x="126415" y="36271"/>
                  </a:lnTo>
                  <a:lnTo>
                    <a:pt x="139788" y="40563"/>
                  </a:lnTo>
                  <a:lnTo>
                    <a:pt x="173659" y="70167"/>
                  </a:lnTo>
                  <a:lnTo>
                    <a:pt x="186182" y="119240"/>
                  </a:lnTo>
                  <a:lnTo>
                    <a:pt x="186220" y="119786"/>
                  </a:lnTo>
                  <a:lnTo>
                    <a:pt x="186220" y="25425"/>
                  </a:lnTo>
                  <a:lnTo>
                    <a:pt x="180682" y="20066"/>
                  </a:lnTo>
                  <a:lnTo>
                    <a:pt x="161912" y="8915"/>
                  </a:lnTo>
                  <a:lnTo>
                    <a:pt x="140792" y="2311"/>
                  </a:lnTo>
                  <a:lnTo>
                    <a:pt x="141427" y="2311"/>
                  </a:lnTo>
                  <a:lnTo>
                    <a:pt x="116509" y="0"/>
                  </a:lnTo>
                  <a:lnTo>
                    <a:pt x="93916" y="2311"/>
                  </a:lnTo>
                  <a:lnTo>
                    <a:pt x="73507" y="9258"/>
                  </a:lnTo>
                  <a:lnTo>
                    <a:pt x="55257" y="20828"/>
                  </a:lnTo>
                  <a:lnTo>
                    <a:pt x="39192" y="37020"/>
                  </a:lnTo>
                  <a:lnTo>
                    <a:pt x="39192" y="5448"/>
                  </a:lnTo>
                  <a:lnTo>
                    <a:pt x="0" y="5448"/>
                  </a:lnTo>
                  <a:lnTo>
                    <a:pt x="0" y="358813"/>
                  </a:lnTo>
                  <a:lnTo>
                    <a:pt x="39192" y="358813"/>
                  </a:lnTo>
                  <a:lnTo>
                    <a:pt x="39192" y="199821"/>
                  </a:lnTo>
                  <a:lnTo>
                    <a:pt x="55156" y="216496"/>
                  </a:lnTo>
                  <a:lnTo>
                    <a:pt x="73634" y="228409"/>
                  </a:lnTo>
                  <a:lnTo>
                    <a:pt x="94640" y="235559"/>
                  </a:lnTo>
                  <a:lnTo>
                    <a:pt x="118160" y="237934"/>
                  </a:lnTo>
                  <a:lnTo>
                    <a:pt x="141668" y="235775"/>
                  </a:lnTo>
                  <a:lnTo>
                    <a:pt x="181140" y="218490"/>
                  </a:lnTo>
                  <a:lnTo>
                    <a:pt x="209969" y="185178"/>
                  </a:lnTo>
                  <a:lnTo>
                    <a:pt x="224663" y="143383"/>
                  </a:lnTo>
                  <a:lnTo>
                    <a:pt x="226504" y="119786"/>
                  </a:lnTo>
                  <a:close/>
                </a:path>
                <a:path w="420370" h="359409">
                  <a:moveTo>
                    <a:pt x="420331" y="5346"/>
                  </a:moveTo>
                  <a:lnTo>
                    <a:pt x="286397" y="5346"/>
                  </a:lnTo>
                  <a:lnTo>
                    <a:pt x="286397" y="40906"/>
                  </a:lnTo>
                  <a:lnTo>
                    <a:pt x="286397" y="231406"/>
                  </a:lnTo>
                  <a:lnTo>
                    <a:pt x="325602" y="231406"/>
                  </a:lnTo>
                  <a:lnTo>
                    <a:pt x="325602" y="40906"/>
                  </a:lnTo>
                  <a:lnTo>
                    <a:pt x="420331" y="40906"/>
                  </a:lnTo>
                  <a:lnTo>
                    <a:pt x="420331" y="53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6" name="object 176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4559620" y="7284019"/>
              <a:ext cx="226516" cy="237929"/>
            </a:xfrm>
            <a:prstGeom prst="rect">
              <a:avLst/>
            </a:prstGeom>
          </p:spPr>
        </p:pic>
        <p:sp>
          <p:nvSpPr>
            <p:cNvPr id="177" name="object 177"/>
            <p:cNvSpPr/>
            <p:nvPr/>
          </p:nvSpPr>
          <p:spPr>
            <a:xfrm>
              <a:off x="4860175" y="7272039"/>
              <a:ext cx="453390" cy="259715"/>
            </a:xfrm>
            <a:custGeom>
              <a:avLst/>
              <a:gdLst/>
              <a:ahLst/>
              <a:cxnLst/>
              <a:rect l="l" t="t" r="r" b="b"/>
              <a:pathLst>
                <a:path w="453389" h="259715">
                  <a:moveTo>
                    <a:pt x="185115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192" y="110032"/>
                  </a:lnTo>
                  <a:lnTo>
                    <a:pt x="39192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192" y="243382"/>
                  </a:lnTo>
                  <a:lnTo>
                    <a:pt x="39192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15" y="243382"/>
                  </a:lnTo>
                  <a:lnTo>
                    <a:pt x="185115" y="145592"/>
                  </a:lnTo>
                  <a:lnTo>
                    <a:pt x="185115" y="110032"/>
                  </a:lnTo>
                  <a:lnTo>
                    <a:pt x="185115" y="17322"/>
                  </a:lnTo>
                  <a:close/>
                </a:path>
                <a:path w="453389" h="259715">
                  <a:moveTo>
                    <a:pt x="453009" y="0"/>
                  </a:moveTo>
                  <a:lnTo>
                    <a:pt x="298373" y="166611"/>
                  </a:lnTo>
                  <a:lnTo>
                    <a:pt x="298373" y="17424"/>
                  </a:lnTo>
                  <a:lnTo>
                    <a:pt x="259168" y="17424"/>
                  </a:lnTo>
                  <a:lnTo>
                    <a:pt x="259168" y="259168"/>
                  </a:lnTo>
                  <a:lnTo>
                    <a:pt x="413804" y="92557"/>
                  </a:lnTo>
                  <a:lnTo>
                    <a:pt x="413804" y="243382"/>
                  </a:lnTo>
                  <a:lnTo>
                    <a:pt x="453009" y="243382"/>
                  </a:lnTo>
                  <a:lnTo>
                    <a:pt x="45300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8" name="object 17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5373072" y="7284019"/>
              <a:ext cx="184036" cy="237929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5602845" y="7284019"/>
              <a:ext cx="226516" cy="237929"/>
            </a:xfrm>
            <a:prstGeom prst="rect">
              <a:avLst/>
            </a:prstGeom>
          </p:spPr>
        </p:pic>
        <p:sp>
          <p:nvSpPr>
            <p:cNvPr id="180" name="object 180"/>
            <p:cNvSpPr/>
            <p:nvPr/>
          </p:nvSpPr>
          <p:spPr>
            <a:xfrm>
              <a:off x="5903392" y="7272039"/>
              <a:ext cx="1115060" cy="303530"/>
            </a:xfrm>
            <a:custGeom>
              <a:avLst/>
              <a:gdLst/>
              <a:ahLst/>
              <a:cxnLst/>
              <a:rect l="l" t="t" r="r" b="b"/>
              <a:pathLst>
                <a:path w="1115059" h="303529">
                  <a:moveTo>
                    <a:pt x="216712" y="207822"/>
                  </a:moveTo>
                  <a:lnTo>
                    <a:pt x="179679" y="207822"/>
                  </a:lnTo>
                  <a:lnTo>
                    <a:pt x="179679" y="17322"/>
                  </a:lnTo>
                  <a:lnTo>
                    <a:pt x="140474" y="17322"/>
                  </a:lnTo>
                  <a:lnTo>
                    <a:pt x="140474" y="207822"/>
                  </a:lnTo>
                  <a:lnTo>
                    <a:pt x="39204" y="20782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207822"/>
                  </a:lnTo>
                  <a:lnTo>
                    <a:pt x="0" y="243382"/>
                  </a:lnTo>
                  <a:lnTo>
                    <a:pt x="180771" y="243382"/>
                  </a:lnTo>
                  <a:lnTo>
                    <a:pt x="180771" y="303072"/>
                  </a:lnTo>
                  <a:lnTo>
                    <a:pt x="216712" y="303072"/>
                  </a:lnTo>
                  <a:lnTo>
                    <a:pt x="216712" y="243382"/>
                  </a:lnTo>
                  <a:lnTo>
                    <a:pt x="216712" y="207822"/>
                  </a:lnTo>
                  <a:close/>
                </a:path>
                <a:path w="1115059" h="303529">
                  <a:moveTo>
                    <a:pt x="451929" y="0"/>
                  </a:moveTo>
                  <a:lnTo>
                    <a:pt x="297294" y="166611"/>
                  </a:lnTo>
                  <a:lnTo>
                    <a:pt x="297294" y="17424"/>
                  </a:lnTo>
                  <a:lnTo>
                    <a:pt x="258089" y="17424"/>
                  </a:lnTo>
                  <a:lnTo>
                    <a:pt x="258089" y="259168"/>
                  </a:lnTo>
                  <a:lnTo>
                    <a:pt x="412724" y="92557"/>
                  </a:lnTo>
                  <a:lnTo>
                    <a:pt x="412724" y="243382"/>
                  </a:lnTo>
                  <a:lnTo>
                    <a:pt x="451929" y="243382"/>
                  </a:lnTo>
                  <a:lnTo>
                    <a:pt x="451929" y="0"/>
                  </a:lnTo>
                  <a:close/>
                </a:path>
                <a:path w="1115059" h="303529">
                  <a:moveTo>
                    <a:pt x="719797" y="0"/>
                  </a:moveTo>
                  <a:lnTo>
                    <a:pt x="565175" y="166611"/>
                  </a:lnTo>
                  <a:lnTo>
                    <a:pt x="565175" y="17424"/>
                  </a:lnTo>
                  <a:lnTo>
                    <a:pt x="525970" y="17424"/>
                  </a:lnTo>
                  <a:lnTo>
                    <a:pt x="525970" y="259168"/>
                  </a:lnTo>
                  <a:lnTo>
                    <a:pt x="680605" y="92557"/>
                  </a:lnTo>
                  <a:lnTo>
                    <a:pt x="680605" y="243382"/>
                  </a:lnTo>
                  <a:lnTo>
                    <a:pt x="719797" y="243382"/>
                  </a:lnTo>
                  <a:lnTo>
                    <a:pt x="719797" y="0"/>
                  </a:lnTo>
                  <a:close/>
                </a:path>
                <a:path w="1115059" h="303529">
                  <a:moveTo>
                    <a:pt x="1114539" y="0"/>
                  </a:moveTo>
                  <a:lnTo>
                    <a:pt x="959916" y="166611"/>
                  </a:lnTo>
                  <a:lnTo>
                    <a:pt x="959916" y="17424"/>
                  </a:lnTo>
                  <a:lnTo>
                    <a:pt x="920711" y="17424"/>
                  </a:lnTo>
                  <a:lnTo>
                    <a:pt x="920711" y="259168"/>
                  </a:lnTo>
                  <a:lnTo>
                    <a:pt x="1075347" y="92557"/>
                  </a:lnTo>
                  <a:lnTo>
                    <a:pt x="1075347" y="243382"/>
                  </a:lnTo>
                  <a:lnTo>
                    <a:pt x="1114539" y="243382"/>
                  </a:lnTo>
                  <a:lnTo>
                    <a:pt x="11145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1" name="object 181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7077816" y="7284019"/>
              <a:ext cx="192748" cy="237940"/>
            </a:xfrm>
            <a:prstGeom prst="rect">
              <a:avLst/>
            </a:prstGeom>
          </p:spPr>
        </p:pic>
        <p:sp>
          <p:nvSpPr>
            <p:cNvPr id="182" name="object 182"/>
            <p:cNvSpPr/>
            <p:nvPr/>
          </p:nvSpPr>
          <p:spPr>
            <a:xfrm>
              <a:off x="7330453" y="7289463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5" h="226059">
                  <a:moveTo>
                    <a:pt x="18185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51" y="226060"/>
                  </a:lnTo>
                  <a:lnTo>
                    <a:pt x="181851" y="35560"/>
                  </a:lnTo>
                  <a:lnTo>
                    <a:pt x="1818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3" name="object 183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7572199" y="7284019"/>
              <a:ext cx="239584" cy="237940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7838996" y="7289453"/>
              <a:ext cx="203637" cy="227050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8116674" y="7289453"/>
              <a:ext cx="165513" cy="225961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8320301" y="7284019"/>
              <a:ext cx="184036" cy="237929"/>
            </a:xfrm>
            <a:prstGeom prst="rect">
              <a:avLst/>
            </a:prstGeom>
          </p:spPr>
        </p:pic>
        <p:sp>
          <p:nvSpPr>
            <p:cNvPr id="187" name="object 187"/>
            <p:cNvSpPr/>
            <p:nvPr/>
          </p:nvSpPr>
          <p:spPr>
            <a:xfrm>
              <a:off x="8531555" y="7284027"/>
              <a:ext cx="807085" cy="359410"/>
            </a:xfrm>
            <a:custGeom>
              <a:avLst/>
              <a:gdLst/>
              <a:ahLst/>
              <a:cxnLst/>
              <a:rect l="l" t="t" r="r" b="b"/>
              <a:pathLst>
                <a:path w="807084" h="359409">
                  <a:moveTo>
                    <a:pt x="241757" y="5435"/>
                  </a:moveTo>
                  <a:lnTo>
                    <a:pt x="198196" y="5435"/>
                  </a:lnTo>
                  <a:lnTo>
                    <a:pt x="124688" y="167144"/>
                  </a:lnTo>
                  <a:lnTo>
                    <a:pt x="44653" y="5435"/>
                  </a:lnTo>
                  <a:lnTo>
                    <a:pt x="0" y="5435"/>
                  </a:lnTo>
                  <a:lnTo>
                    <a:pt x="104000" y="210159"/>
                  </a:lnTo>
                  <a:lnTo>
                    <a:pt x="31038" y="358800"/>
                  </a:lnTo>
                  <a:lnTo>
                    <a:pt x="74599" y="358800"/>
                  </a:lnTo>
                  <a:lnTo>
                    <a:pt x="241757" y="5435"/>
                  </a:lnTo>
                  <a:close/>
                </a:path>
                <a:path w="807084" h="359409">
                  <a:moveTo>
                    <a:pt x="598932" y="119240"/>
                  </a:moveTo>
                  <a:lnTo>
                    <a:pt x="596823" y="94500"/>
                  </a:lnTo>
                  <a:lnTo>
                    <a:pt x="590499" y="72009"/>
                  </a:lnTo>
                  <a:lnTo>
                    <a:pt x="579945" y="51752"/>
                  </a:lnTo>
                  <a:lnTo>
                    <a:pt x="566064" y="34836"/>
                  </a:lnTo>
                  <a:lnTo>
                    <a:pt x="565175" y="33743"/>
                  </a:lnTo>
                  <a:lnTo>
                    <a:pt x="558647" y="28409"/>
                  </a:lnTo>
                  <a:lnTo>
                    <a:pt x="558647" y="119240"/>
                  </a:lnTo>
                  <a:lnTo>
                    <a:pt x="557174" y="137782"/>
                  </a:lnTo>
                  <a:lnTo>
                    <a:pt x="535228" y="180771"/>
                  </a:lnTo>
                  <a:lnTo>
                    <a:pt x="494728" y="201701"/>
                  </a:lnTo>
                  <a:lnTo>
                    <a:pt x="479145" y="203085"/>
                  </a:lnTo>
                  <a:lnTo>
                    <a:pt x="463664" y="201701"/>
                  </a:lnTo>
                  <a:lnTo>
                    <a:pt x="424154" y="181038"/>
                  </a:lnTo>
                  <a:lnTo>
                    <a:pt x="402717" y="138010"/>
                  </a:lnTo>
                  <a:lnTo>
                    <a:pt x="402412" y="133946"/>
                  </a:lnTo>
                  <a:lnTo>
                    <a:pt x="401281" y="119240"/>
                  </a:lnTo>
                  <a:lnTo>
                    <a:pt x="413994" y="69773"/>
                  </a:lnTo>
                  <a:lnTo>
                    <a:pt x="448995" y="40487"/>
                  </a:lnTo>
                  <a:lnTo>
                    <a:pt x="479145" y="34836"/>
                  </a:lnTo>
                  <a:lnTo>
                    <a:pt x="495122" y="36245"/>
                  </a:lnTo>
                  <a:lnTo>
                    <a:pt x="535508" y="57429"/>
                  </a:lnTo>
                  <a:lnTo>
                    <a:pt x="557199" y="100672"/>
                  </a:lnTo>
                  <a:lnTo>
                    <a:pt x="558647" y="119240"/>
                  </a:lnTo>
                  <a:lnTo>
                    <a:pt x="558647" y="28409"/>
                  </a:lnTo>
                  <a:lnTo>
                    <a:pt x="547141" y="18973"/>
                  </a:lnTo>
                  <a:lnTo>
                    <a:pt x="526783" y="8432"/>
                  </a:lnTo>
                  <a:lnTo>
                    <a:pt x="504126" y="2108"/>
                  </a:lnTo>
                  <a:lnTo>
                    <a:pt x="479145" y="0"/>
                  </a:lnTo>
                  <a:lnTo>
                    <a:pt x="453796" y="2108"/>
                  </a:lnTo>
                  <a:lnTo>
                    <a:pt x="411048" y="18973"/>
                  </a:lnTo>
                  <a:lnTo>
                    <a:pt x="382358" y="47561"/>
                  </a:lnTo>
                  <a:lnTo>
                    <a:pt x="363169" y="97993"/>
                  </a:lnTo>
                  <a:lnTo>
                    <a:pt x="322338" y="97993"/>
                  </a:lnTo>
                  <a:lnTo>
                    <a:pt x="322338" y="5435"/>
                  </a:lnTo>
                  <a:lnTo>
                    <a:pt x="283133" y="5435"/>
                  </a:lnTo>
                  <a:lnTo>
                    <a:pt x="283133" y="231394"/>
                  </a:lnTo>
                  <a:lnTo>
                    <a:pt x="322338" y="231394"/>
                  </a:lnTo>
                  <a:lnTo>
                    <a:pt x="322338" y="133946"/>
                  </a:lnTo>
                  <a:lnTo>
                    <a:pt x="360997" y="133946"/>
                  </a:lnTo>
                  <a:lnTo>
                    <a:pt x="376313" y="181406"/>
                  </a:lnTo>
                  <a:lnTo>
                    <a:pt x="404520" y="214045"/>
                  </a:lnTo>
                  <a:lnTo>
                    <a:pt x="451078" y="235280"/>
                  </a:lnTo>
                  <a:lnTo>
                    <a:pt x="479145" y="237921"/>
                  </a:lnTo>
                  <a:lnTo>
                    <a:pt x="503897" y="235813"/>
                  </a:lnTo>
                  <a:lnTo>
                    <a:pt x="526453" y="229489"/>
                  </a:lnTo>
                  <a:lnTo>
                    <a:pt x="546785" y="218948"/>
                  </a:lnTo>
                  <a:lnTo>
                    <a:pt x="564908" y="204177"/>
                  </a:lnTo>
                  <a:lnTo>
                    <a:pt x="565810" y="203085"/>
                  </a:lnTo>
                  <a:lnTo>
                    <a:pt x="579793" y="186207"/>
                  </a:lnTo>
                  <a:lnTo>
                    <a:pt x="590423" y="166065"/>
                  </a:lnTo>
                  <a:lnTo>
                    <a:pt x="596811" y="143738"/>
                  </a:lnTo>
                  <a:lnTo>
                    <a:pt x="598932" y="119240"/>
                  </a:lnTo>
                  <a:close/>
                </a:path>
                <a:path w="807084" h="359409">
                  <a:moveTo>
                    <a:pt x="806919" y="5803"/>
                  </a:moveTo>
                  <a:lnTo>
                    <a:pt x="626148" y="5803"/>
                  </a:lnTo>
                  <a:lnTo>
                    <a:pt x="626148" y="41363"/>
                  </a:lnTo>
                  <a:lnTo>
                    <a:pt x="696937" y="41363"/>
                  </a:lnTo>
                  <a:lnTo>
                    <a:pt x="696937" y="231863"/>
                  </a:lnTo>
                  <a:lnTo>
                    <a:pt x="736130" y="231863"/>
                  </a:lnTo>
                  <a:lnTo>
                    <a:pt x="736130" y="41363"/>
                  </a:lnTo>
                  <a:lnTo>
                    <a:pt x="806919" y="41363"/>
                  </a:lnTo>
                  <a:lnTo>
                    <a:pt x="806919" y="58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8" name="object 188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9480570" y="7289453"/>
              <a:ext cx="174235" cy="225961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9714699" y="7284019"/>
              <a:ext cx="184036" cy="237929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9958639" y="7289453"/>
              <a:ext cx="231951" cy="225961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10264640" y="7289453"/>
              <a:ext cx="190570" cy="225961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0607090" y="7284019"/>
              <a:ext cx="192748" cy="237940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0845617" y="7284019"/>
              <a:ext cx="239584" cy="237940"/>
            </a:xfrm>
            <a:prstGeom prst="rect">
              <a:avLst/>
            </a:prstGeom>
          </p:spPr>
        </p:pic>
        <p:sp>
          <p:nvSpPr>
            <p:cNvPr id="194" name="object 194"/>
            <p:cNvSpPr/>
            <p:nvPr/>
          </p:nvSpPr>
          <p:spPr>
            <a:xfrm>
              <a:off x="11144999" y="7272039"/>
              <a:ext cx="452120" cy="303530"/>
            </a:xfrm>
            <a:custGeom>
              <a:avLst/>
              <a:gdLst/>
              <a:ahLst/>
              <a:cxnLst/>
              <a:rect l="l" t="t" r="r" b="b"/>
              <a:pathLst>
                <a:path w="452120" h="303529">
                  <a:moveTo>
                    <a:pt x="216700" y="207822"/>
                  </a:moveTo>
                  <a:lnTo>
                    <a:pt x="179679" y="207822"/>
                  </a:lnTo>
                  <a:lnTo>
                    <a:pt x="179679" y="17322"/>
                  </a:lnTo>
                  <a:lnTo>
                    <a:pt x="140474" y="17322"/>
                  </a:lnTo>
                  <a:lnTo>
                    <a:pt x="140474" y="207822"/>
                  </a:lnTo>
                  <a:lnTo>
                    <a:pt x="39192" y="207822"/>
                  </a:lnTo>
                  <a:lnTo>
                    <a:pt x="39192" y="17322"/>
                  </a:lnTo>
                  <a:lnTo>
                    <a:pt x="0" y="17322"/>
                  </a:lnTo>
                  <a:lnTo>
                    <a:pt x="0" y="207822"/>
                  </a:lnTo>
                  <a:lnTo>
                    <a:pt x="0" y="243382"/>
                  </a:lnTo>
                  <a:lnTo>
                    <a:pt x="180759" y="243382"/>
                  </a:lnTo>
                  <a:lnTo>
                    <a:pt x="180759" y="303072"/>
                  </a:lnTo>
                  <a:lnTo>
                    <a:pt x="216700" y="303072"/>
                  </a:lnTo>
                  <a:lnTo>
                    <a:pt x="216700" y="243382"/>
                  </a:lnTo>
                  <a:lnTo>
                    <a:pt x="216700" y="207822"/>
                  </a:lnTo>
                  <a:close/>
                </a:path>
                <a:path w="452120" h="303529">
                  <a:moveTo>
                    <a:pt x="451942" y="0"/>
                  </a:moveTo>
                  <a:lnTo>
                    <a:pt x="297307" y="166611"/>
                  </a:lnTo>
                  <a:lnTo>
                    <a:pt x="297307" y="17424"/>
                  </a:lnTo>
                  <a:lnTo>
                    <a:pt x="258102" y="17424"/>
                  </a:lnTo>
                  <a:lnTo>
                    <a:pt x="258102" y="259168"/>
                  </a:lnTo>
                  <a:lnTo>
                    <a:pt x="412737" y="92557"/>
                  </a:lnTo>
                  <a:lnTo>
                    <a:pt x="412737" y="243382"/>
                  </a:lnTo>
                  <a:lnTo>
                    <a:pt x="451942" y="243382"/>
                  </a:lnTo>
                  <a:lnTo>
                    <a:pt x="4519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5" name="object 195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656818" y="7284019"/>
              <a:ext cx="226516" cy="237929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1924683" y="7289453"/>
              <a:ext cx="203637" cy="22705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2202414" y="7289453"/>
              <a:ext cx="165513" cy="225961"/>
            </a:xfrm>
            <a:prstGeom prst="rect">
              <a:avLst/>
            </a:prstGeom>
          </p:spPr>
        </p:pic>
        <p:sp>
          <p:nvSpPr>
            <p:cNvPr id="198" name="object 198"/>
            <p:cNvSpPr/>
            <p:nvPr/>
          </p:nvSpPr>
          <p:spPr>
            <a:xfrm>
              <a:off x="12420245" y="7289361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2665247" y="7284019"/>
              <a:ext cx="239584" cy="237940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2921317" y="7179468"/>
              <a:ext cx="10237470" cy="1005205"/>
            </a:xfrm>
            <a:custGeom>
              <a:avLst/>
              <a:gdLst/>
              <a:ahLst/>
              <a:cxnLst/>
              <a:rect l="l" t="t" r="r" b="b"/>
              <a:pathLst>
                <a:path w="10237469" h="1005204">
                  <a:moveTo>
                    <a:pt x="193840" y="745947"/>
                  </a:moveTo>
                  <a:lnTo>
                    <a:pt x="39204" y="912558"/>
                  </a:lnTo>
                  <a:lnTo>
                    <a:pt x="39204" y="763371"/>
                  </a:lnTo>
                  <a:lnTo>
                    <a:pt x="0" y="763371"/>
                  </a:lnTo>
                  <a:lnTo>
                    <a:pt x="0" y="1005128"/>
                  </a:lnTo>
                  <a:lnTo>
                    <a:pt x="154635" y="838517"/>
                  </a:lnTo>
                  <a:lnTo>
                    <a:pt x="154635" y="989330"/>
                  </a:lnTo>
                  <a:lnTo>
                    <a:pt x="193840" y="989330"/>
                  </a:lnTo>
                  <a:lnTo>
                    <a:pt x="193840" y="745947"/>
                  </a:lnTo>
                  <a:close/>
                </a:path>
                <a:path w="10237469" h="1005204">
                  <a:moveTo>
                    <a:pt x="10220896" y="12522"/>
                  </a:moveTo>
                  <a:lnTo>
                    <a:pt x="10188219" y="0"/>
                  </a:lnTo>
                  <a:lnTo>
                    <a:pt x="10181653" y="14300"/>
                  </a:lnTo>
                  <a:lnTo>
                    <a:pt x="10171747" y="24511"/>
                  </a:lnTo>
                  <a:lnTo>
                    <a:pt x="10158514" y="30632"/>
                  </a:lnTo>
                  <a:lnTo>
                    <a:pt x="10141941" y="32677"/>
                  </a:lnTo>
                  <a:lnTo>
                    <a:pt x="10125367" y="30632"/>
                  </a:lnTo>
                  <a:lnTo>
                    <a:pt x="10112134" y="24511"/>
                  </a:lnTo>
                  <a:lnTo>
                    <a:pt x="10102228" y="14300"/>
                  </a:lnTo>
                  <a:lnTo>
                    <a:pt x="10095662" y="0"/>
                  </a:lnTo>
                  <a:lnTo>
                    <a:pt x="10062997" y="12522"/>
                  </a:lnTo>
                  <a:lnTo>
                    <a:pt x="10092665" y="51181"/>
                  </a:lnTo>
                  <a:lnTo>
                    <a:pt x="10141941" y="65341"/>
                  </a:lnTo>
                  <a:lnTo>
                    <a:pt x="10155631" y="64465"/>
                  </a:lnTo>
                  <a:lnTo>
                    <a:pt x="10200932" y="43459"/>
                  </a:lnTo>
                  <a:lnTo>
                    <a:pt x="10215766" y="24130"/>
                  </a:lnTo>
                  <a:lnTo>
                    <a:pt x="10220896" y="12522"/>
                  </a:lnTo>
                  <a:close/>
                </a:path>
                <a:path w="10237469" h="1005204">
                  <a:moveTo>
                    <a:pt x="10237229" y="92570"/>
                  </a:moveTo>
                  <a:lnTo>
                    <a:pt x="10082593" y="259181"/>
                  </a:lnTo>
                  <a:lnTo>
                    <a:pt x="10082593" y="109994"/>
                  </a:lnTo>
                  <a:lnTo>
                    <a:pt x="10043389" y="109994"/>
                  </a:lnTo>
                  <a:lnTo>
                    <a:pt x="10043389" y="351739"/>
                  </a:lnTo>
                  <a:lnTo>
                    <a:pt x="10129291" y="259181"/>
                  </a:lnTo>
                  <a:lnTo>
                    <a:pt x="10198024" y="185115"/>
                  </a:lnTo>
                  <a:lnTo>
                    <a:pt x="10198024" y="335953"/>
                  </a:lnTo>
                  <a:lnTo>
                    <a:pt x="10237229" y="335953"/>
                  </a:lnTo>
                  <a:lnTo>
                    <a:pt x="10237229" y="185115"/>
                  </a:lnTo>
                  <a:lnTo>
                    <a:pt x="10237229" y="925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" name="object 201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3156532" y="7942836"/>
              <a:ext cx="203637" cy="227050"/>
            </a:xfrm>
            <a:prstGeom prst="rect">
              <a:avLst/>
            </a:prstGeom>
          </p:spPr>
        </p:pic>
        <p:sp>
          <p:nvSpPr>
            <p:cNvPr id="202" name="object 202"/>
            <p:cNvSpPr/>
            <p:nvPr/>
          </p:nvSpPr>
          <p:spPr>
            <a:xfrm>
              <a:off x="3434209" y="7925413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3814784" y="7937391"/>
              <a:ext cx="184580" cy="237929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4059258" y="7942836"/>
              <a:ext cx="190570" cy="225961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4274864" y="7937391"/>
              <a:ext cx="239584" cy="237940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4541662" y="7942836"/>
              <a:ext cx="203637" cy="227050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4805173" y="7937391"/>
              <a:ext cx="239584" cy="237940"/>
            </a:xfrm>
            <a:prstGeom prst="rect">
              <a:avLst/>
            </a:prstGeom>
          </p:spPr>
        </p:pic>
        <p:sp>
          <p:nvSpPr>
            <p:cNvPr id="208" name="object 208"/>
            <p:cNvSpPr/>
            <p:nvPr/>
          </p:nvSpPr>
          <p:spPr>
            <a:xfrm>
              <a:off x="5104638" y="7925415"/>
              <a:ext cx="367030" cy="259715"/>
            </a:xfrm>
            <a:custGeom>
              <a:avLst/>
              <a:gdLst/>
              <a:ahLst/>
              <a:cxnLst/>
              <a:rect l="l" t="t" r="r" b="b"/>
              <a:pathLst>
                <a:path w="367029" h="259715">
                  <a:moveTo>
                    <a:pt x="133934" y="17322"/>
                  </a:moveTo>
                  <a:lnTo>
                    <a:pt x="0" y="17322"/>
                  </a:lnTo>
                  <a:lnTo>
                    <a:pt x="0" y="5288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52882"/>
                  </a:lnTo>
                  <a:lnTo>
                    <a:pt x="133934" y="52882"/>
                  </a:lnTo>
                  <a:lnTo>
                    <a:pt x="133934" y="17322"/>
                  </a:lnTo>
                  <a:close/>
                </a:path>
                <a:path w="367029" h="259715">
                  <a:moveTo>
                    <a:pt x="366979" y="0"/>
                  </a:moveTo>
                  <a:lnTo>
                    <a:pt x="212344" y="166611"/>
                  </a:lnTo>
                  <a:lnTo>
                    <a:pt x="212344" y="17424"/>
                  </a:lnTo>
                  <a:lnTo>
                    <a:pt x="173139" y="17424"/>
                  </a:lnTo>
                  <a:lnTo>
                    <a:pt x="173139" y="259181"/>
                  </a:lnTo>
                  <a:lnTo>
                    <a:pt x="327774" y="92570"/>
                  </a:lnTo>
                  <a:lnTo>
                    <a:pt x="327774" y="243382"/>
                  </a:lnTo>
                  <a:lnTo>
                    <a:pt x="366979" y="243382"/>
                  </a:lnTo>
                  <a:lnTo>
                    <a:pt x="3669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9" name="object 209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5539129" y="7942836"/>
              <a:ext cx="166612" cy="225961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765625" y="7937391"/>
              <a:ext cx="216160" cy="237929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6027512" y="7937391"/>
              <a:ext cx="192748" cy="237940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6280154" y="7942836"/>
              <a:ext cx="190570" cy="225961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6495770" y="7937391"/>
              <a:ext cx="239584" cy="237940"/>
            </a:xfrm>
            <a:prstGeom prst="rect">
              <a:avLst/>
            </a:prstGeom>
          </p:spPr>
        </p:pic>
        <p:sp>
          <p:nvSpPr>
            <p:cNvPr id="214" name="object 214"/>
            <p:cNvSpPr/>
            <p:nvPr/>
          </p:nvSpPr>
          <p:spPr>
            <a:xfrm>
              <a:off x="6795238" y="7832850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09" h="351790">
                  <a:moveTo>
                    <a:pt x="52270" y="0"/>
                  </a:moveTo>
                  <a:lnTo>
                    <a:pt x="19601" y="12523"/>
                  </a:lnTo>
                  <a:lnTo>
                    <a:pt x="24719" y="24127"/>
                  </a:lnTo>
                  <a:lnTo>
                    <a:pt x="31372" y="34438"/>
                  </a:lnTo>
                  <a:lnTo>
                    <a:pt x="72072" y="61800"/>
                  </a:lnTo>
                  <a:lnTo>
                    <a:pt x="98551" y="65338"/>
                  </a:lnTo>
                  <a:lnTo>
                    <a:pt x="112245" y="64454"/>
                  </a:lnTo>
                  <a:lnTo>
                    <a:pt x="157538" y="43453"/>
                  </a:lnTo>
                  <a:lnTo>
                    <a:pt x="166862" y="32669"/>
                  </a:lnTo>
                  <a:lnTo>
                    <a:pt x="98551" y="32669"/>
                  </a:lnTo>
                  <a:lnTo>
                    <a:pt x="81977" y="30627"/>
                  </a:lnTo>
                  <a:lnTo>
                    <a:pt x="68740" y="24501"/>
                  </a:lnTo>
                  <a:lnTo>
                    <a:pt x="58838" y="14292"/>
                  </a:lnTo>
                  <a:lnTo>
                    <a:pt x="52270" y="0"/>
                  </a:lnTo>
                  <a:close/>
                </a:path>
                <a:path w="194309" h="351790">
                  <a:moveTo>
                    <a:pt x="144833" y="0"/>
                  </a:moveTo>
                  <a:lnTo>
                    <a:pt x="138264" y="14292"/>
                  </a:lnTo>
                  <a:lnTo>
                    <a:pt x="128359" y="24501"/>
                  </a:lnTo>
                  <a:lnTo>
                    <a:pt x="115121" y="30627"/>
                  </a:lnTo>
                  <a:lnTo>
                    <a:pt x="98551" y="32669"/>
                  </a:lnTo>
                  <a:lnTo>
                    <a:pt x="166862" y="32669"/>
                  </a:lnTo>
                  <a:lnTo>
                    <a:pt x="172374" y="24127"/>
                  </a:lnTo>
                  <a:lnTo>
                    <a:pt x="177502" y="12523"/>
                  </a:lnTo>
                  <a:lnTo>
                    <a:pt x="144833" y="0"/>
                  </a:lnTo>
                  <a:close/>
                </a:path>
                <a:path w="194309" h="351790">
                  <a:moveTo>
                    <a:pt x="39202" y="109986"/>
                  </a:moveTo>
                  <a:lnTo>
                    <a:pt x="0" y="109986"/>
                  </a:lnTo>
                  <a:lnTo>
                    <a:pt x="0" y="351737"/>
                  </a:lnTo>
                  <a:lnTo>
                    <a:pt x="85902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09" h="351790">
                  <a:moveTo>
                    <a:pt x="193837" y="185114"/>
                  </a:moveTo>
                  <a:lnTo>
                    <a:pt x="154634" y="185114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14"/>
                  </a:lnTo>
                  <a:close/>
                </a:path>
                <a:path w="194309" h="351790">
                  <a:moveTo>
                    <a:pt x="193837" y="92562"/>
                  </a:moveTo>
                  <a:lnTo>
                    <a:pt x="39202" y="259175"/>
                  </a:lnTo>
                  <a:lnTo>
                    <a:pt x="85902" y="259175"/>
                  </a:lnTo>
                  <a:lnTo>
                    <a:pt x="154634" y="185114"/>
                  </a:lnTo>
                  <a:lnTo>
                    <a:pt x="193837" y="185114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5" name="object 215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7175813" y="7937391"/>
              <a:ext cx="239584" cy="237940"/>
            </a:xfrm>
            <a:prstGeom prst="rect">
              <a:avLst/>
            </a:prstGeom>
          </p:spPr>
        </p:pic>
        <p:sp>
          <p:nvSpPr>
            <p:cNvPr id="216" name="object 216"/>
            <p:cNvSpPr/>
            <p:nvPr/>
          </p:nvSpPr>
          <p:spPr>
            <a:xfrm>
              <a:off x="7442593" y="7943208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7" name="object 217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7664750" y="7942826"/>
              <a:ext cx="174235" cy="225961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7884712" y="7937391"/>
              <a:ext cx="216160" cy="237929"/>
            </a:xfrm>
            <a:prstGeom prst="rect">
              <a:avLst/>
            </a:prstGeom>
          </p:spPr>
        </p:pic>
        <p:sp>
          <p:nvSpPr>
            <p:cNvPr id="219" name="object 219"/>
            <p:cNvSpPr/>
            <p:nvPr/>
          </p:nvSpPr>
          <p:spPr>
            <a:xfrm>
              <a:off x="8128076" y="7943208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0" name="object 220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8336081" y="7937391"/>
              <a:ext cx="192748" cy="237940"/>
            </a:xfrm>
            <a:prstGeom prst="rect">
              <a:avLst/>
            </a:prstGeom>
          </p:spPr>
        </p:pic>
        <p:sp>
          <p:nvSpPr>
            <p:cNvPr id="221" name="object 221"/>
            <p:cNvSpPr/>
            <p:nvPr/>
          </p:nvSpPr>
          <p:spPr>
            <a:xfrm>
              <a:off x="8556053" y="7943208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59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59" y="35560"/>
                  </a:lnTo>
                  <a:lnTo>
                    <a:pt x="1807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2" name="object 222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8778203" y="7942826"/>
              <a:ext cx="174235" cy="225961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8998165" y="7937391"/>
              <a:ext cx="216160" cy="237929"/>
            </a:xfrm>
            <a:prstGeom prst="rect">
              <a:avLst/>
            </a:prstGeom>
          </p:spPr>
        </p:pic>
        <p:sp>
          <p:nvSpPr>
            <p:cNvPr id="224" name="object 224"/>
            <p:cNvSpPr/>
            <p:nvPr/>
          </p:nvSpPr>
          <p:spPr>
            <a:xfrm>
              <a:off x="9274213" y="7942738"/>
              <a:ext cx="444500" cy="226060"/>
            </a:xfrm>
            <a:custGeom>
              <a:avLst/>
              <a:gdLst/>
              <a:ahLst/>
              <a:cxnLst/>
              <a:rect l="l" t="t" r="r" b="b"/>
              <a:pathLst>
                <a:path w="44450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  <a:path w="444500" h="226059">
                  <a:moveTo>
                    <a:pt x="444296" y="0"/>
                  </a:moveTo>
                  <a:lnTo>
                    <a:pt x="405104" y="0"/>
                  </a:lnTo>
                  <a:lnTo>
                    <a:pt x="405104" y="92710"/>
                  </a:lnTo>
                  <a:lnTo>
                    <a:pt x="298373" y="92710"/>
                  </a:lnTo>
                  <a:lnTo>
                    <a:pt x="298373" y="0"/>
                  </a:lnTo>
                  <a:lnTo>
                    <a:pt x="259181" y="0"/>
                  </a:lnTo>
                  <a:lnTo>
                    <a:pt x="259181" y="92710"/>
                  </a:lnTo>
                  <a:lnTo>
                    <a:pt x="259181" y="128270"/>
                  </a:lnTo>
                  <a:lnTo>
                    <a:pt x="259181" y="226060"/>
                  </a:lnTo>
                  <a:lnTo>
                    <a:pt x="298373" y="226060"/>
                  </a:lnTo>
                  <a:lnTo>
                    <a:pt x="298373" y="128270"/>
                  </a:lnTo>
                  <a:lnTo>
                    <a:pt x="405104" y="128270"/>
                  </a:lnTo>
                  <a:lnTo>
                    <a:pt x="405104" y="226060"/>
                  </a:lnTo>
                  <a:lnTo>
                    <a:pt x="444296" y="226060"/>
                  </a:lnTo>
                  <a:lnTo>
                    <a:pt x="444296" y="128270"/>
                  </a:lnTo>
                  <a:lnTo>
                    <a:pt x="444296" y="92710"/>
                  </a:lnTo>
                  <a:lnTo>
                    <a:pt x="4442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5" name="object 225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0063704" y="7937391"/>
              <a:ext cx="192748" cy="237940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9778414" y="7937391"/>
              <a:ext cx="239584" cy="237940"/>
            </a:xfrm>
            <a:prstGeom prst="rect">
              <a:avLst/>
            </a:prstGeom>
          </p:spPr>
        </p:pic>
        <p:sp>
          <p:nvSpPr>
            <p:cNvPr id="227" name="object 227"/>
            <p:cNvSpPr/>
            <p:nvPr/>
          </p:nvSpPr>
          <p:spPr>
            <a:xfrm>
              <a:off x="10283673" y="7925415"/>
              <a:ext cx="546735" cy="326390"/>
            </a:xfrm>
            <a:custGeom>
              <a:avLst/>
              <a:gdLst/>
              <a:ahLst/>
              <a:cxnLst/>
              <a:rect l="l" t="t" r="r" b="b"/>
              <a:pathLst>
                <a:path w="546734" h="326390">
                  <a:moveTo>
                    <a:pt x="180771" y="17792"/>
                  </a:moveTo>
                  <a:lnTo>
                    <a:pt x="0" y="17792"/>
                  </a:lnTo>
                  <a:lnTo>
                    <a:pt x="0" y="53352"/>
                  </a:lnTo>
                  <a:lnTo>
                    <a:pt x="70777" y="53352"/>
                  </a:lnTo>
                  <a:lnTo>
                    <a:pt x="70777" y="243852"/>
                  </a:lnTo>
                  <a:lnTo>
                    <a:pt x="109982" y="243852"/>
                  </a:lnTo>
                  <a:lnTo>
                    <a:pt x="109982" y="53352"/>
                  </a:lnTo>
                  <a:lnTo>
                    <a:pt x="180771" y="53352"/>
                  </a:lnTo>
                  <a:lnTo>
                    <a:pt x="180771" y="17792"/>
                  </a:lnTo>
                  <a:close/>
                </a:path>
                <a:path w="546734" h="326390">
                  <a:moveTo>
                    <a:pt x="416013" y="0"/>
                  </a:moveTo>
                  <a:lnTo>
                    <a:pt x="261378" y="166611"/>
                  </a:lnTo>
                  <a:lnTo>
                    <a:pt x="261378" y="17424"/>
                  </a:lnTo>
                  <a:lnTo>
                    <a:pt x="222173" y="17424"/>
                  </a:lnTo>
                  <a:lnTo>
                    <a:pt x="222173" y="259181"/>
                  </a:lnTo>
                  <a:lnTo>
                    <a:pt x="376809" y="92570"/>
                  </a:lnTo>
                  <a:lnTo>
                    <a:pt x="376809" y="243382"/>
                  </a:lnTo>
                  <a:lnTo>
                    <a:pt x="416013" y="243382"/>
                  </a:lnTo>
                  <a:lnTo>
                    <a:pt x="416013" y="0"/>
                  </a:lnTo>
                  <a:close/>
                </a:path>
                <a:path w="546734" h="326390">
                  <a:moveTo>
                    <a:pt x="546633" y="203098"/>
                  </a:moveTo>
                  <a:lnTo>
                    <a:pt x="510692" y="190030"/>
                  </a:lnTo>
                  <a:lnTo>
                    <a:pt x="466051" y="315810"/>
                  </a:lnTo>
                  <a:lnTo>
                    <a:pt x="491642" y="326148"/>
                  </a:lnTo>
                  <a:lnTo>
                    <a:pt x="546633" y="2030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8" name="object 228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1043244" y="7942836"/>
              <a:ext cx="166612" cy="225961"/>
            </a:xfrm>
            <a:prstGeom prst="rect">
              <a:avLst/>
            </a:prstGeom>
          </p:spPr>
        </p:pic>
        <p:sp>
          <p:nvSpPr>
            <p:cNvPr id="229" name="object 229"/>
            <p:cNvSpPr/>
            <p:nvPr/>
          </p:nvSpPr>
          <p:spPr>
            <a:xfrm>
              <a:off x="11251235" y="7943208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1459211" y="7937391"/>
              <a:ext cx="239584" cy="237940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1744438" y="7787647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29" h="387984">
                  <a:moveTo>
                    <a:pt x="231951" y="0"/>
                  </a:moveTo>
                  <a:lnTo>
                    <a:pt x="188392" y="0"/>
                  </a:lnTo>
                  <a:lnTo>
                    <a:pt x="185847" y="6900"/>
                  </a:lnTo>
                  <a:lnTo>
                    <a:pt x="181313" y="12617"/>
                  </a:lnTo>
                  <a:lnTo>
                    <a:pt x="141744" y="29224"/>
                  </a:lnTo>
                  <a:lnTo>
                    <a:pt x="126048" y="32595"/>
                  </a:lnTo>
                  <a:lnTo>
                    <a:pt x="122048" y="33496"/>
                  </a:lnTo>
                  <a:lnTo>
                    <a:pt x="118059" y="34585"/>
                  </a:lnTo>
                  <a:lnTo>
                    <a:pt x="103913" y="38030"/>
                  </a:lnTo>
                  <a:lnTo>
                    <a:pt x="99818" y="39297"/>
                  </a:lnTo>
                  <a:lnTo>
                    <a:pt x="94007" y="41841"/>
                  </a:lnTo>
                  <a:lnTo>
                    <a:pt x="90468" y="43297"/>
                  </a:lnTo>
                  <a:lnTo>
                    <a:pt x="82123" y="46564"/>
                  </a:lnTo>
                  <a:lnTo>
                    <a:pt x="78217" y="48375"/>
                  </a:lnTo>
                  <a:lnTo>
                    <a:pt x="36143" y="84809"/>
                  </a:lnTo>
                  <a:lnTo>
                    <a:pt x="16064" y="125240"/>
                  </a:lnTo>
                  <a:lnTo>
                    <a:pt x="4016" y="177921"/>
                  </a:lnTo>
                  <a:lnTo>
                    <a:pt x="0" y="242851"/>
                  </a:lnTo>
                  <a:lnTo>
                    <a:pt x="2383" y="280762"/>
                  </a:lnTo>
                  <a:lnTo>
                    <a:pt x="21442" y="339024"/>
                  </a:lnTo>
                  <a:lnTo>
                    <a:pt x="54413" y="371755"/>
                  </a:lnTo>
                  <a:lnTo>
                    <a:pt x="93344" y="385913"/>
                  </a:lnTo>
                  <a:lnTo>
                    <a:pt x="115975" y="387684"/>
                  </a:lnTo>
                  <a:lnTo>
                    <a:pt x="142177" y="385574"/>
                  </a:lnTo>
                  <a:lnTo>
                    <a:pt x="165794" y="379243"/>
                  </a:lnTo>
                  <a:lnTo>
                    <a:pt x="186826" y="368694"/>
                  </a:lnTo>
                  <a:lnTo>
                    <a:pt x="205271" y="353926"/>
                  </a:lnTo>
                  <a:lnTo>
                    <a:pt x="206180" y="352837"/>
                  </a:lnTo>
                  <a:lnTo>
                    <a:pt x="119786" y="352837"/>
                  </a:lnTo>
                  <a:lnTo>
                    <a:pt x="104029" y="351443"/>
                  </a:lnTo>
                  <a:lnTo>
                    <a:pt x="63704" y="330513"/>
                  </a:lnTo>
                  <a:lnTo>
                    <a:pt x="41754" y="287533"/>
                  </a:lnTo>
                  <a:lnTo>
                    <a:pt x="40291" y="268986"/>
                  </a:lnTo>
                  <a:lnTo>
                    <a:pt x="41738" y="250423"/>
                  </a:lnTo>
                  <a:lnTo>
                    <a:pt x="63432" y="207176"/>
                  </a:lnTo>
                  <a:lnTo>
                    <a:pt x="87415" y="191114"/>
                  </a:lnTo>
                  <a:lnTo>
                    <a:pt x="38658" y="191114"/>
                  </a:lnTo>
                  <a:lnTo>
                    <a:pt x="46874" y="145747"/>
                  </a:lnTo>
                  <a:lnTo>
                    <a:pt x="67312" y="106524"/>
                  </a:lnTo>
                  <a:lnTo>
                    <a:pt x="103808" y="76971"/>
                  </a:lnTo>
                  <a:lnTo>
                    <a:pt x="156079" y="61893"/>
                  </a:lnTo>
                  <a:lnTo>
                    <a:pt x="157900" y="61526"/>
                  </a:lnTo>
                  <a:lnTo>
                    <a:pt x="165544" y="59557"/>
                  </a:lnTo>
                  <a:lnTo>
                    <a:pt x="204486" y="40416"/>
                  </a:lnTo>
                  <a:lnTo>
                    <a:pt x="228424" y="9683"/>
                  </a:lnTo>
                  <a:lnTo>
                    <a:pt x="231951" y="0"/>
                  </a:lnTo>
                  <a:close/>
                </a:path>
                <a:path w="240029" h="387984">
                  <a:moveTo>
                    <a:pt x="206526" y="184580"/>
                  </a:moveTo>
                  <a:lnTo>
                    <a:pt x="119786" y="184580"/>
                  </a:lnTo>
                  <a:lnTo>
                    <a:pt x="135975" y="185995"/>
                  </a:lnTo>
                  <a:lnTo>
                    <a:pt x="135826" y="185995"/>
                  </a:lnTo>
                  <a:lnTo>
                    <a:pt x="176141" y="206915"/>
                  </a:lnTo>
                  <a:lnTo>
                    <a:pt x="197836" y="250201"/>
                  </a:lnTo>
                  <a:lnTo>
                    <a:pt x="199281" y="268986"/>
                  </a:lnTo>
                  <a:lnTo>
                    <a:pt x="197817" y="287533"/>
                  </a:lnTo>
                  <a:lnTo>
                    <a:pt x="175879" y="330513"/>
                  </a:lnTo>
                  <a:lnTo>
                    <a:pt x="135542" y="351443"/>
                  </a:lnTo>
                  <a:lnTo>
                    <a:pt x="119786" y="352837"/>
                  </a:lnTo>
                  <a:lnTo>
                    <a:pt x="206180" y="352837"/>
                  </a:lnTo>
                  <a:lnTo>
                    <a:pt x="220280" y="335960"/>
                  </a:lnTo>
                  <a:lnTo>
                    <a:pt x="231003" y="315814"/>
                  </a:lnTo>
                  <a:lnTo>
                    <a:pt x="237438" y="293490"/>
                  </a:lnTo>
                  <a:lnTo>
                    <a:pt x="239584" y="268986"/>
                  </a:lnTo>
                  <a:lnTo>
                    <a:pt x="237489" y="244688"/>
                  </a:lnTo>
                  <a:lnTo>
                    <a:pt x="231207" y="222431"/>
                  </a:lnTo>
                  <a:lnTo>
                    <a:pt x="220739" y="202214"/>
                  </a:lnTo>
                  <a:lnTo>
                    <a:pt x="206526" y="184580"/>
                  </a:lnTo>
                  <a:close/>
                </a:path>
                <a:path w="240029" h="387984">
                  <a:moveTo>
                    <a:pt x="121964" y="149744"/>
                  </a:moveTo>
                  <a:lnTo>
                    <a:pt x="95181" y="152329"/>
                  </a:lnTo>
                  <a:lnTo>
                    <a:pt x="72552" y="160086"/>
                  </a:lnTo>
                  <a:lnTo>
                    <a:pt x="54078" y="173015"/>
                  </a:lnTo>
                  <a:lnTo>
                    <a:pt x="39757" y="191114"/>
                  </a:lnTo>
                  <a:lnTo>
                    <a:pt x="87415" y="191114"/>
                  </a:lnTo>
                  <a:lnTo>
                    <a:pt x="89088" y="190236"/>
                  </a:lnTo>
                  <a:lnTo>
                    <a:pt x="103807" y="185995"/>
                  </a:lnTo>
                  <a:lnTo>
                    <a:pt x="119786" y="184580"/>
                  </a:lnTo>
                  <a:lnTo>
                    <a:pt x="206526" y="184580"/>
                  </a:lnTo>
                  <a:lnTo>
                    <a:pt x="206087" y="184036"/>
                  </a:lnTo>
                  <a:lnTo>
                    <a:pt x="188277" y="169034"/>
                  </a:lnTo>
                  <a:lnTo>
                    <a:pt x="168318" y="158318"/>
                  </a:lnTo>
                  <a:lnTo>
                    <a:pt x="146212" y="151887"/>
                  </a:lnTo>
                  <a:lnTo>
                    <a:pt x="121964" y="1497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2" name="object 232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2043926" y="7942826"/>
              <a:ext cx="231971" cy="225972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2462636" y="7937391"/>
              <a:ext cx="192748" cy="237940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12715320" y="7942836"/>
              <a:ext cx="190570" cy="225961"/>
            </a:xfrm>
            <a:prstGeom prst="rect">
              <a:avLst/>
            </a:prstGeom>
          </p:spPr>
        </p:pic>
        <p:sp>
          <p:nvSpPr>
            <p:cNvPr id="235" name="object 235"/>
            <p:cNvSpPr/>
            <p:nvPr/>
          </p:nvSpPr>
          <p:spPr>
            <a:xfrm>
              <a:off x="12945009" y="7937391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4" h="359409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38" y="199826"/>
                  </a:lnTo>
                  <a:lnTo>
                    <a:pt x="57987" y="178874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4" h="359409">
                  <a:moveTo>
                    <a:pt x="91038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0"/>
                  </a:lnTo>
                  <a:lnTo>
                    <a:pt x="162669" y="229299"/>
                  </a:lnTo>
                  <a:lnTo>
                    <a:pt x="181148" y="218494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38" y="199826"/>
                  </a:lnTo>
                  <a:close/>
                </a:path>
                <a:path w="226694" h="359409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66" y="70170"/>
                  </a:lnTo>
                  <a:lnTo>
                    <a:pt x="180577" y="84532"/>
                  </a:lnTo>
                  <a:lnTo>
                    <a:pt x="180642" y="84667"/>
                  </a:lnTo>
                  <a:lnTo>
                    <a:pt x="184751" y="100901"/>
                  </a:lnTo>
                  <a:lnTo>
                    <a:pt x="184828" y="101206"/>
                  </a:lnTo>
                  <a:lnTo>
                    <a:pt x="186183" y="119242"/>
                  </a:lnTo>
                  <a:lnTo>
                    <a:pt x="186224" y="119786"/>
                  </a:lnTo>
                  <a:lnTo>
                    <a:pt x="184986" y="136244"/>
                  </a:lnTo>
                  <a:lnTo>
                    <a:pt x="166078" y="178874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6" y="185177"/>
                  </a:lnTo>
                  <a:lnTo>
                    <a:pt x="219160" y="165184"/>
                  </a:lnTo>
                  <a:lnTo>
                    <a:pt x="224670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4" h="359409">
                  <a:moveTo>
                    <a:pt x="116520" y="0"/>
                  </a:moveTo>
                  <a:lnTo>
                    <a:pt x="93928" y="2314"/>
                  </a:lnTo>
                  <a:lnTo>
                    <a:pt x="73510" y="9257"/>
                  </a:lnTo>
                  <a:lnTo>
                    <a:pt x="55268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6" name="object 236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3231429" y="7942826"/>
              <a:ext cx="231971" cy="225972"/>
            </a:xfrm>
            <a:prstGeom prst="rect">
              <a:avLst/>
            </a:prstGeom>
          </p:spPr>
        </p:pic>
        <p:sp>
          <p:nvSpPr>
            <p:cNvPr id="237" name="object 237"/>
            <p:cNvSpPr/>
            <p:nvPr/>
          </p:nvSpPr>
          <p:spPr>
            <a:xfrm>
              <a:off x="13504774" y="7943208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8" name="object 238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3726974" y="7942826"/>
              <a:ext cx="165513" cy="225961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2907157" y="8590774"/>
              <a:ext cx="192748" cy="237940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3159809" y="8596220"/>
              <a:ext cx="174235" cy="225961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3379771" y="8590774"/>
              <a:ext cx="239584" cy="237940"/>
            </a:xfrm>
            <a:prstGeom prst="rect">
              <a:avLst/>
            </a:prstGeom>
          </p:spPr>
        </p:pic>
        <p:sp>
          <p:nvSpPr>
            <p:cNvPr id="242" name="object 242"/>
            <p:cNvSpPr/>
            <p:nvPr/>
          </p:nvSpPr>
          <p:spPr>
            <a:xfrm>
              <a:off x="3679228" y="8578805"/>
              <a:ext cx="588645" cy="259715"/>
            </a:xfrm>
            <a:custGeom>
              <a:avLst/>
              <a:gdLst/>
              <a:ahLst/>
              <a:cxnLst/>
              <a:rect l="l" t="t" r="r" b="b"/>
              <a:pathLst>
                <a:path w="588645" h="259715">
                  <a:moveTo>
                    <a:pt x="193827" y="0"/>
                  </a:moveTo>
                  <a:lnTo>
                    <a:pt x="39192" y="166611"/>
                  </a:lnTo>
                  <a:lnTo>
                    <a:pt x="39192" y="17424"/>
                  </a:lnTo>
                  <a:lnTo>
                    <a:pt x="0" y="17424"/>
                  </a:lnTo>
                  <a:lnTo>
                    <a:pt x="0" y="259168"/>
                  </a:lnTo>
                  <a:lnTo>
                    <a:pt x="154622" y="92557"/>
                  </a:lnTo>
                  <a:lnTo>
                    <a:pt x="154622" y="243382"/>
                  </a:lnTo>
                  <a:lnTo>
                    <a:pt x="193827" y="243382"/>
                  </a:lnTo>
                  <a:lnTo>
                    <a:pt x="193827" y="0"/>
                  </a:lnTo>
                  <a:close/>
                </a:path>
                <a:path w="588645" h="259715">
                  <a:moveTo>
                    <a:pt x="588556" y="0"/>
                  </a:moveTo>
                  <a:lnTo>
                    <a:pt x="433933" y="166611"/>
                  </a:lnTo>
                  <a:lnTo>
                    <a:pt x="433933" y="17424"/>
                  </a:lnTo>
                  <a:lnTo>
                    <a:pt x="394728" y="17424"/>
                  </a:lnTo>
                  <a:lnTo>
                    <a:pt x="394728" y="259168"/>
                  </a:lnTo>
                  <a:lnTo>
                    <a:pt x="549363" y="92557"/>
                  </a:lnTo>
                  <a:lnTo>
                    <a:pt x="549363" y="243382"/>
                  </a:lnTo>
                  <a:lnTo>
                    <a:pt x="588556" y="243382"/>
                  </a:lnTo>
                  <a:lnTo>
                    <a:pt x="5885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3" name="object 24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4327679" y="8590774"/>
              <a:ext cx="192748" cy="237940"/>
            </a:xfrm>
            <a:prstGeom prst="rect">
              <a:avLst/>
            </a:prstGeom>
          </p:spPr>
        </p:pic>
        <p:sp>
          <p:nvSpPr>
            <p:cNvPr id="244" name="object 244"/>
            <p:cNvSpPr/>
            <p:nvPr/>
          </p:nvSpPr>
          <p:spPr>
            <a:xfrm>
              <a:off x="4547641" y="8578805"/>
              <a:ext cx="934719" cy="259715"/>
            </a:xfrm>
            <a:custGeom>
              <a:avLst/>
              <a:gdLst/>
              <a:ahLst/>
              <a:cxnLst/>
              <a:rect l="l" t="t" r="r" b="b"/>
              <a:pathLst>
                <a:path w="934720" h="259715">
                  <a:moveTo>
                    <a:pt x="180759" y="17792"/>
                  </a:moveTo>
                  <a:lnTo>
                    <a:pt x="0" y="17792"/>
                  </a:lnTo>
                  <a:lnTo>
                    <a:pt x="0" y="53352"/>
                  </a:lnTo>
                  <a:lnTo>
                    <a:pt x="70777" y="53352"/>
                  </a:lnTo>
                  <a:lnTo>
                    <a:pt x="70777" y="243852"/>
                  </a:lnTo>
                  <a:lnTo>
                    <a:pt x="109982" y="243852"/>
                  </a:lnTo>
                  <a:lnTo>
                    <a:pt x="109982" y="53352"/>
                  </a:lnTo>
                  <a:lnTo>
                    <a:pt x="180759" y="53352"/>
                  </a:lnTo>
                  <a:lnTo>
                    <a:pt x="180759" y="17792"/>
                  </a:lnTo>
                  <a:close/>
                </a:path>
                <a:path w="934720" h="259715">
                  <a:moveTo>
                    <a:pt x="415975" y="0"/>
                  </a:moveTo>
                  <a:lnTo>
                    <a:pt x="261353" y="166611"/>
                  </a:lnTo>
                  <a:lnTo>
                    <a:pt x="261353" y="17424"/>
                  </a:lnTo>
                  <a:lnTo>
                    <a:pt x="222148" y="17424"/>
                  </a:lnTo>
                  <a:lnTo>
                    <a:pt x="222148" y="259168"/>
                  </a:lnTo>
                  <a:lnTo>
                    <a:pt x="376783" y="92557"/>
                  </a:lnTo>
                  <a:lnTo>
                    <a:pt x="376783" y="243382"/>
                  </a:lnTo>
                  <a:lnTo>
                    <a:pt x="415975" y="243382"/>
                  </a:lnTo>
                  <a:lnTo>
                    <a:pt x="415975" y="0"/>
                  </a:lnTo>
                  <a:close/>
                </a:path>
                <a:path w="934720" h="259715">
                  <a:moveTo>
                    <a:pt x="675144" y="17322"/>
                  </a:moveTo>
                  <a:lnTo>
                    <a:pt x="635939" y="17322"/>
                  </a:lnTo>
                  <a:lnTo>
                    <a:pt x="635939" y="110032"/>
                  </a:lnTo>
                  <a:lnTo>
                    <a:pt x="529221" y="110032"/>
                  </a:lnTo>
                  <a:lnTo>
                    <a:pt x="529221" y="17322"/>
                  </a:lnTo>
                  <a:lnTo>
                    <a:pt x="490016" y="17322"/>
                  </a:lnTo>
                  <a:lnTo>
                    <a:pt x="490016" y="110032"/>
                  </a:lnTo>
                  <a:lnTo>
                    <a:pt x="490016" y="145592"/>
                  </a:lnTo>
                  <a:lnTo>
                    <a:pt x="490016" y="243382"/>
                  </a:lnTo>
                  <a:lnTo>
                    <a:pt x="529221" y="243382"/>
                  </a:lnTo>
                  <a:lnTo>
                    <a:pt x="529221" y="145592"/>
                  </a:lnTo>
                  <a:lnTo>
                    <a:pt x="635939" y="145592"/>
                  </a:lnTo>
                  <a:lnTo>
                    <a:pt x="635939" y="243382"/>
                  </a:lnTo>
                  <a:lnTo>
                    <a:pt x="675144" y="243382"/>
                  </a:lnTo>
                  <a:lnTo>
                    <a:pt x="675144" y="145592"/>
                  </a:lnTo>
                  <a:lnTo>
                    <a:pt x="675144" y="110032"/>
                  </a:lnTo>
                  <a:lnTo>
                    <a:pt x="675144" y="17322"/>
                  </a:lnTo>
                  <a:close/>
                </a:path>
                <a:path w="934720" h="259715">
                  <a:moveTo>
                    <a:pt x="934326" y="17322"/>
                  </a:moveTo>
                  <a:lnTo>
                    <a:pt x="895121" y="17322"/>
                  </a:lnTo>
                  <a:lnTo>
                    <a:pt x="895121" y="110032"/>
                  </a:lnTo>
                  <a:lnTo>
                    <a:pt x="788403" y="110032"/>
                  </a:lnTo>
                  <a:lnTo>
                    <a:pt x="788403" y="17322"/>
                  </a:lnTo>
                  <a:lnTo>
                    <a:pt x="749198" y="17322"/>
                  </a:lnTo>
                  <a:lnTo>
                    <a:pt x="749198" y="110032"/>
                  </a:lnTo>
                  <a:lnTo>
                    <a:pt x="749198" y="145592"/>
                  </a:lnTo>
                  <a:lnTo>
                    <a:pt x="749198" y="243382"/>
                  </a:lnTo>
                  <a:lnTo>
                    <a:pt x="788403" y="243382"/>
                  </a:lnTo>
                  <a:lnTo>
                    <a:pt x="788403" y="145592"/>
                  </a:lnTo>
                  <a:lnTo>
                    <a:pt x="895121" y="145592"/>
                  </a:lnTo>
                  <a:lnTo>
                    <a:pt x="895121" y="243382"/>
                  </a:lnTo>
                  <a:lnTo>
                    <a:pt x="934326" y="243382"/>
                  </a:lnTo>
                  <a:lnTo>
                    <a:pt x="934326" y="145592"/>
                  </a:lnTo>
                  <a:lnTo>
                    <a:pt x="934326" y="110032"/>
                  </a:lnTo>
                  <a:lnTo>
                    <a:pt x="934326" y="173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5" name="object 245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5556019" y="8596220"/>
              <a:ext cx="231951" cy="225961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847863" y="8590785"/>
              <a:ext cx="216160" cy="237929"/>
            </a:xfrm>
            <a:prstGeom prst="rect">
              <a:avLst/>
            </a:prstGeom>
          </p:spPr>
        </p:pic>
        <p:sp>
          <p:nvSpPr>
            <p:cNvPr id="247" name="object 247"/>
            <p:cNvSpPr/>
            <p:nvPr/>
          </p:nvSpPr>
          <p:spPr>
            <a:xfrm>
              <a:off x="6250762" y="8596128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8" name="object 248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6495781" y="8590785"/>
              <a:ext cx="226516" cy="237929"/>
            </a:xfrm>
            <a:prstGeom prst="rect">
              <a:avLst/>
            </a:prstGeom>
          </p:spPr>
        </p:pic>
        <p:sp>
          <p:nvSpPr>
            <p:cNvPr id="249" name="object 249"/>
            <p:cNvSpPr/>
            <p:nvPr/>
          </p:nvSpPr>
          <p:spPr>
            <a:xfrm>
              <a:off x="6770202" y="8578796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40" h="259715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0" name="object 250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7097972" y="8590785"/>
              <a:ext cx="216160" cy="237929"/>
            </a:xfrm>
            <a:prstGeom prst="rect">
              <a:avLst/>
            </a:prstGeom>
          </p:spPr>
        </p:pic>
        <p:sp>
          <p:nvSpPr>
            <p:cNvPr id="251" name="object 251"/>
            <p:cNvSpPr/>
            <p:nvPr/>
          </p:nvSpPr>
          <p:spPr>
            <a:xfrm>
              <a:off x="7374026" y="8590774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09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38" y="199826"/>
                  </a:lnTo>
                  <a:lnTo>
                    <a:pt x="57987" y="178874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09">
                  <a:moveTo>
                    <a:pt x="91038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0"/>
                  </a:lnTo>
                  <a:lnTo>
                    <a:pt x="162669" y="229299"/>
                  </a:lnTo>
                  <a:lnTo>
                    <a:pt x="181148" y="218494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38" y="199826"/>
                  </a:lnTo>
                  <a:close/>
                </a:path>
                <a:path w="226695" h="359409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66" y="70170"/>
                  </a:lnTo>
                  <a:lnTo>
                    <a:pt x="180577" y="84532"/>
                  </a:lnTo>
                  <a:lnTo>
                    <a:pt x="180642" y="84667"/>
                  </a:lnTo>
                  <a:lnTo>
                    <a:pt x="184751" y="100901"/>
                  </a:lnTo>
                  <a:lnTo>
                    <a:pt x="184828" y="101206"/>
                  </a:lnTo>
                  <a:lnTo>
                    <a:pt x="186183" y="119242"/>
                  </a:lnTo>
                  <a:lnTo>
                    <a:pt x="186224" y="119786"/>
                  </a:lnTo>
                  <a:lnTo>
                    <a:pt x="184986" y="136244"/>
                  </a:lnTo>
                  <a:lnTo>
                    <a:pt x="166078" y="178874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6" y="185177"/>
                  </a:lnTo>
                  <a:lnTo>
                    <a:pt x="219160" y="165184"/>
                  </a:lnTo>
                  <a:lnTo>
                    <a:pt x="224670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5" h="359409">
                  <a:moveTo>
                    <a:pt x="116520" y="0"/>
                  </a:moveTo>
                  <a:lnTo>
                    <a:pt x="93928" y="2314"/>
                  </a:lnTo>
                  <a:lnTo>
                    <a:pt x="73510" y="9257"/>
                  </a:lnTo>
                  <a:lnTo>
                    <a:pt x="55268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2" name="object 25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7646269" y="8590785"/>
              <a:ext cx="216160" cy="237929"/>
            </a:xfrm>
            <a:prstGeom prst="rect">
              <a:avLst/>
            </a:prstGeom>
          </p:spPr>
        </p:pic>
        <p:sp>
          <p:nvSpPr>
            <p:cNvPr id="253" name="object 253"/>
            <p:cNvSpPr/>
            <p:nvPr/>
          </p:nvSpPr>
          <p:spPr>
            <a:xfrm>
              <a:off x="7922311" y="8578805"/>
              <a:ext cx="453390" cy="259715"/>
            </a:xfrm>
            <a:custGeom>
              <a:avLst/>
              <a:gdLst/>
              <a:ahLst/>
              <a:cxnLst/>
              <a:rect l="l" t="t" r="r" b="b"/>
              <a:pathLst>
                <a:path w="453390" h="259715">
                  <a:moveTo>
                    <a:pt x="185127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204" y="11003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27" y="243382"/>
                  </a:lnTo>
                  <a:lnTo>
                    <a:pt x="185127" y="145592"/>
                  </a:lnTo>
                  <a:lnTo>
                    <a:pt x="185127" y="110032"/>
                  </a:lnTo>
                  <a:lnTo>
                    <a:pt x="185127" y="17322"/>
                  </a:lnTo>
                  <a:close/>
                </a:path>
                <a:path w="453390" h="259715">
                  <a:moveTo>
                    <a:pt x="453009" y="0"/>
                  </a:moveTo>
                  <a:lnTo>
                    <a:pt x="298373" y="166611"/>
                  </a:lnTo>
                  <a:lnTo>
                    <a:pt x="298373" y="17424"/>
                  </a:lnTo>
                  <a:lnTo>
                    <a:pt x="259168" y="17424"/>
                  </a:lnTo>
                  <a:lnTo>
                    <a:pt x="259168" y="259168"/>
                  </a:lnTo>
                  <a:lnTo>
                    <a:pt x="413804" y="92557"/>
                  </a:lnTo>
                  <a:lnTo>
                    <a:pt x="413804" y="243382"/>
                  </a:lnTo>
                  <a:lnTo>
                    <a:pt x="453009" y="243382"/>
                  </a:lnTo>
                  <a:lnTo>
                    <a:pt x="45300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4" name="object 254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8423230" y="8596220"/>
              <a:ext cx="174235" cy="225961"/>
            </a:xfrm>
            <a:prstGeom prst="rect">
              <a:avLst/>
            </a:prstGeom>
          </p:spPr>
        </p:pic>
        <p:sp>
          <p:nvSpPr>
            <p:cNvPr id="255" name="object 255"/>
            <p:cNvSpPr/>
            <p:nvPr/>
          </p:nvSpPr>
          <p:spPr>
            <a:xfrm>
              <a:off x="8798370" y="8578805"/>
              <a:ext cx="603885" cy="303530"/>
            </a:xfrm>
            <a:custGeom>
              <a:avLst/>
              <a:gdLst/>
              <a:ahLst/>
              <a:cxnLst/>
              <a:rect l="l" t="t" r="r" b="b"/>
              <a:pathLst>
                <a:path w="603884" h="303529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68"/>
                  </a:lnTo>
                  <a:lnTo>
                    <a:pt x="154635" y="92557"/>
                  </a:lnTo>
                  <a:lnTo>
                    <a:pt x="154635" y="243382"/>
                  </a:lnTo>
                  <a:lnTo>
                    <a:pt x="193840" y="243382"/>
                  </a:lnTo>
                  <a:lnTo>
                    <a:pt x="193840" y="0"/>
                  </a:lnTo>
                  <a:close/>
                </a:path>
                <a:path w="603884" h="303529">
                  <a:moveTo>
                    <a:pt x="603821" y="207441"/>
                  </a:moveTo>
                  <a:lnTo>
                    <a:pt x="570064" y="207441"/>
                  </a:lnTo>
                  <a:lnTo>
                    <a:pt x="570064" y="53352"/>
                  </a:lnTo>
                  <a:lnTo>
                    <a:pt x="570064" y="17424"/>
                  </a:lnTo>
                  <a:lnTo>
                    <a:pt x="530860" y="17424"/>
                  </a:lnTo>
                  <a:lnTo>
                    <a:pt x="530860" y="53352"/>
                  </a:lnTo>
                  <a:lnTo>
                    <a:pt x="530860" y="207441"/>
                  </a:lnTo>
                  <a:lnTo>
                    <a:pt x="423049" y="207441"/>
                  </a:lnTo>
                  <a:lnTo>
                    <a:pt x="434962" y="194144"/>
                  </a:lnTo>
                  <a:lnTo>
                    <a:pt x="443471" y="178181"/>
                  </a:lnTo>
                  <a:lnTo>
                    <a:pt x="448576" y="159562"/>
                  </a:lnTo>
                  <a:lnTo>
                    <a:pt x="450278" y="138303"/>
                  </a:lnTo>
                  <a:lnTo>
                    <a:pt x="450278" y="53352"/>
                  </a:lnTo>
                  <a:lnTo>
                    <a:pt x="530860" y="53352"/>
                  </a:lnTo>
                  <a:lnTo>
                    <a:pt x="530860" y="17424"/>
                  </a:lnTo>
                  <a:lnTo>
                    <a:pt x="411073" y="17424"/>
                  </a:lnTo>
                  <a:lnTo>
                    <a:pt x="411073" y="118148"/>
                  </a:lnTo>
                  <a:lnTo>
                    <a:pt x="410489" y="137198"/>
                  </a:lnTo>
                  <a:lnTo>
                    <a:pt x="401815" y="178028"/>
                  </a:lnTo>
                  <a:lnTo>
                    <a:pt x="373126" y="205409"/>
                  </a:lnTo>
                  <a:lnTo>
                    <a:pt x="359892" y="207441"/>
                  </a:lnTo>
                  <a:lnTo>
                    <a:pt x="359892" y="303263"/>
                  </a:lnTo>
                  <a:lnTo>
                    <a:pt x="395820" y="303263"/>
                  </a:lnTo>
                  <a:lnTo>
                    <a:pt x="395820" y="243382"/>
                  </a:lnTo>
                  <a:lnTo>
                    <a:pt x="567880" y="243382"/>
                  </a:lnTo>
                  <a:lnTo>
                    <a:pt x="567880" y="303263"/>
                  </a:lnTo>
                  <a:lnTo>
                    <a:pt x="603821" y="303263"/>
                  </a:lnTo>
                  <a:lnTo>
                    <a:pt x="603821" y="243382"/>
                  </a:lnTo>
                  <a:lnTo>
                    <a:pt x="603821" y="2074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6" name="object 256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9429419" y="8590785"/>
              <a:ext cx="216160" cy="237929"/>
            </a:xfrm>
            <a:prstGeom prst="rect">
              <a:avLst/>
            </a:prstGeom>
          </p:spPr>
        </p:pic>
        <p:sp>
          <p:nvSpPr>
            <p:cNvPr id="257" name="object 257"/>
            <p:cNvSpPr/>
            <p:nvPr/>
          </p:nvSpPr>
          <p:spPr>
            <a:xfrm>
              <a:off x="9705463" y="8486234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09" h="351790">
                  <a:moveTo>
                    <a:pt x="52270" y="0"/>
                  </a:moveTo>
                  <a:lnTo>
                    <a:pt x="19601" y="12523"/>
                  </a:lnTo>
                  <a:lnTo>
                    <a:pt x="24719" y="24127"/>
                  </a:lnTo>
                  <a:lnTo>
                    <a:pt x="31372" y="34438"/>
                  </a:lnTo>
                  <a:lnTo>
                    <a:pt x="72072" y="61800"/>
                  </a:lnTo>
                  <a:lnTo>
                    <a:pt x="98551" y="65338"/>
                  </a:lnTo>
                  <a:lnTo>
                    <a:pt x="112245" y="64454"/>
                  </a:lnTo>
                  <a:lnTo>
                    <a:pt x="157538" y="43453"/>
                  </a:lnTo>
                  <a:lnTo>
                    <a:pt x="166862" y="32669"/>
                  </a:lnTo>
                  <a:lnTo>
                    <a:pt x="98551" y="32669"/>
                  </a:lnTo>
                  <a:lnTo>
                    <a:pt x="81977" y="30627"/>
                  </a:lnTo>
                  <a:lnTo>
                    <a:pt x="68740" y="24501"/>
                  </a:lnTo>
                  <a:lnTo>
                    <a:pt x="58838" y="14292"/>
                  </a:lnTo>
                  <a:lnTo>
                    <a:pt x="52270" y="0"/>
                  </a:lnTo>
                  <a:close/>
                </a:path>
                <a:path w="194309" h="351790">
                  <a:moveTo>
                    <a:pt x="144833" y="0"/>
                  </a:moveTo>
                  <a:lnTo>
                    <a:pt x="138264" y="14292"/>
                  </a:lnTo>
                  <a:lnTo>
                    <a:pt x="128359" y="24501"/>
                  </a:lnTo>
                  <a:lnTo>
                    <a:pt x="115121" y="30627"/>
                  </a:lnTo>
                  <a:lnTo>
                    <a:pt x="98551" y="32669"/>
                  </a:lnTo>
                  <a:lnTo>
                    <a:pt x="166862" y="32669"/>
                  </a:lnTo>
                  <a:lnTo>
                    <a:pt x="172374" y="24127"/>
                  </a:lnTo>
                  <a:lnTo>
                    <a:pt x="177502" y="12523"/>
                  </a:lnTo>
                  <a:lnTo>
                    <a:pt x="144833" y="0"/>
                  </a:lnTo>
                  <a:close/>
                </a:path>
                <a:path w="194309" h="351790">
                  <a:moveTo>
                    <a:pt x="39202" y="109986"/>
                  </a:moveTo>
                  <a:lnTo>
                    <a:pt x="0" y="109986"/>
                  </a:lnTo>
                  <a:lnTo>
                    <a:pt x="0" y="351737"/>
                  </a:lnTo>
                  <a:lnTo>
                    <a:pt x="85902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09" h="351790">
                  <a:moveTo>
                    <a:pt x="193837" y="185114"/>
                  </a:moveTo>
                  <a:lnTo>
                    <a:pt x="154634" y="185114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14"/>
                  </a:lnTo>
                  <a:close/>
                </a:path>
                <a:path w="194309" h="351790">
                  <a:moveTo>
                    <a:pt x="193837" y="92562"/>
                  </a:moveTo>
                  <a:lnTo>
                    <a:pt x="39202" y="259175"/>
                  </a:lnTo>
                  <a:lnTo>
                    <a:pt x="85902" y="259175"/>
                  </a:lnTo>
                  <a:lnTo>
                    <a:pt x="154634" y="185114"/>
                  </a:lnTo>
                  <a:lnTo>
                    <a:pt x="193837" y="185114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8" name="object 258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9959183" y="8590774"/>
              <a:ext cx="192748" cy="237940"/>
            </a:xfrm>
            <a:prstGeom prst="rect">
              <a:avLst/>
            </a:prstGeom>
          </p:spPr>
        </p:pic>
        <p:sp>
          <p:nvSpPr>
            <p:cNvPr id="259" name="object 259"/>
            <p:cNvSpPr/>
            <p:nvPr/>
          </p:nvSpPr>
          <p:spPr>
            <a:xfrm>
              <a:off x="10179139" y="8596597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0" name="object 260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0401306" y="8596220"/>
              <a:ext cx="174235" cy="225961"/>
            </a:xfrm>
            <a:prstGeom prst="rect">
              <a:avLst/>
            </a:prstGeom>
          </p:spPr>
        </p:pic>
        <p:sp>
          <p:nvSpPr>
            <p:cNvPr id="261" name="object 261"/>
            <p:cNvSpPr/>
            <p:nvPr/>
          </p:nvSpPr>
          <p:spPr>
            <a:xfrm>
              <a:off x="10635382" y="8578796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2" name="object 262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0877197" y="8596220"/>
              <a:ext cx="174235" cy="225961"/>
            </a:xfrm>
            <a:prstGeom prst="rect">
              <a:avLst/>
            </a:prstGeom>
          </p:spPr>
        </p:pic>
        <p:sp>
          <p:nvSpPr>
            <p:cNvPr id="263" name="object 263"/>
            <p:cNvSpPr/>
            <p:nvPr/>
          </p:nvSpPr>
          <p:spPr>
            <a:xfrm>
              <a:off x="11123326" y="877317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09">
                  <a:moveTo>
                    <a:pt x="34480" y="0"/>
                  </a:moveTo>
                  <a:lnTo>
                    <a:pt x="19957" y="0"/>
                  </a:lnTo>
                  <a:lnTo>
                    <a:pt x="13612" y="2722"/>
                  </a:lnTo>
                  <a:lnTo>
                    <a:pt x="2711" y="13612"/>
                  </a:lnTo>
                  <a:lnTo>
                    <a:pt x="0" y="19957"/>
                  </a:lnTo>
                  <a:lnTo>
                    <a:pt x="0" y="34491"/>
                  </a:lnTo>
                  <a:lnTo>
                    <a:pt x="2711" y="40825"/>
                  </a:lnTo>
                  <a:lnTo>
                    <a:pt x="8167" y="46281"/>
                  </a:lnTo>
                  <a:lnTo>
                    <a:pt x="13612" y="51726"/>
                  </a:lnTo>
                  <a:lnTo>
                    <a:pt x="19957" y="54438"/>
                  </a:lnTo>
                  <a:lnTo>
                    <a:pt x="34480" y="54438"/>
                  </a:lnTo>
                  <a:lnTo>
                    <a:pt x="40825" y="51726"/>
                  </a:lnTo>
                  <a:lnTo>
                    <a:pt x="51715" y="40825"/>
                  </a:lnTo>
                  <a:lnTo>
                    <a:pt x="54448" y="34491"/>
                  </a:lnTo>
                  <a:lnTo>
                    <a:pt x="54448" y="19957"/>
                  </a:lnTo>
                  <a:lnTo>
                    <a:pt x="51715" y="13612"/>
                  </a:lnTo>
                  <a:lnTo>
                    <a:pt x="40825" y="2722"/>
                  </a:lnTo>
                  <a:lnTo>
                    <a:pt x="344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2149767" y="380929"/>
              <a:ext cx="15502890" cy="1990089"/>
            </a:xfrm>
            <a:custGeom>
              <a:avLst/>
              <a:gdLst/>
              <a:ahLst/>
              <a:cxnLst/>
              <a:rect l="l" t="t" r="r" b="b"/>
              <a:pathLst>
                <a:path w="15502890" h="1990089">
                  <a:moveTo>
                    <a:pt x="672820" y="687565"/>
                  </a:moveTo>
                  <a:lnTo>
                    <a:pt x="666864" y="592188"/>
                  </a:lnTo>
                  <a:lnTo>
                    <a:pt x="661149" y="504444"/>
                  </a:lnTo>
                  <a:lnTo>
                    <a:pt x="655662" y="424319"/>
                  </a:lnTo>
                  <a:lnTo>
                    <a:pt x="650417" y="351840"/>
                  </a:lnTo>
                  <a:lnTo>
                    <a:pt x="645414" y="286981"/>
                  </a:lnTo>
                  <a:lnTo>
                    <a:pt x="640638" y="229755"/>
                  </a:lnTo>
                  <a:lnTo>
                    <a:pt x="636104" y="180149"/>
                  </a:lnTo>
                  <a:lnTo>
                    <a:pt x="631799" y="138188"/>
                  </a:lnTo>
                  <a:lnTo>
                    <a:pt x="623912" y="77152"/>
                  </a:lnTo>
                  <a:lnTo>
                    <a:pt x="613854" y="42811"/>
                  </a:lnTo>
                  <a:lnTo>
                    <a:pt x="421284" y="42811"/>
                  </a:lnTo>
                  <a:lnTo>
                    <a:pt x="451713" y="375653"/>
                  </a:lnTo>
                  <a:lnTo>
                    <a:pt x="166420" y="389915"/>
                  </a:lnTo>
                  <a:lnTo>
                    <a:pt x="137896" y="57073"/>
                  </a:lnTo>
                  <a:lnTo>
                    <a:pt x="14262" y="57073"/>
                  </a:lnTo>
                  <a:lnTo>
                    <a:pt x="39941" y="722744"/>
                  </a:lnTo>
                  <a:lnTo>
                    <a:pt x="180213" y="701827"/>
                  </a:lnTo>
                  <a:lnTo>
                    <a:pt x="166420" y="485013"/>
                  </a:lnTo>
                  <a:lnTo>
                    <a:pt x="471220" y="470750"/>
                  </a:lnTo>
                  <a:lnTo>
                    <a:pt x="499249" y="693750"/>
                  </a:lnTo>
                  <a:lnTo>
                    <a:pt x="672820" y="687565"/>
                  </a:lnTo>
                  <a:close/>
                </a:path>
                <a:path w="15502890" h="1990089">
                  <a:moveTo>
                    <a:pt x="760780" y="1314526"/>
                  </a:moveTo>
                  <a:lnTo>
                    <a:pt x="570585" y="1314526"/>
                  </a:lnTo>
                  <a:lnTo>
                    <a:pt x="380390" y="1599806"/>
                  </a:lnTo>
                  <a:lnTo>
                    <a:pt x="237744" y="1314526"/>
                  </a:lnTo>
                  <a:lnTo>
                    <a:pt x="73228" y="1314526"/>
                  </a:lnTo>
                  <a:lnTo>
                    <a:pt x="0" y="1980196"/>
                  </a:lnTo>
                  <a:lnTo>
                    <a:pt x="142646" y="1980196"/>
                  </a:lnTo>
                  <a:lnTo>
                    <a:pt x="216357" y="1647355"/>
                  </a:lnTo>
                  <a:lnTo>
                    <a:pt x="363740" y="1852295"/>
                  </a:lnTo>
                  <a:lnTo>
                    <a:pt x="523036" y="1664474"/>
                  </a:lnTo>
                  <a:lnTo>
                    <a:pt x="501637" y="1980196"/>
                  </a:lnTo>
                  <a:lnTo>
                    <a:pt x="746518" y="1980196"/>
                  </a:lnTo>
                  <a:lnTo>
                    <a:pt x="760780" y="1314526"/>
                  </a:lnTo>
                  <a:close/>
                </a:path>
                <a:path w="15502890" h="1990089">
                  <a:moveTo>
                    <a:pt x="1162558" y="0"/>
                  </a:moveTo>
                  <a:lnTo>
                    <a:pt x="734618" y="47548"/>
                  </a:lnTo>
                  <a:lnTo>
                    <a:pt x="734618" y="713219"/>
                  </a:lnTo>
                  <a:lnTo>
                    <a:pt x="1162558" y="687552"/>
                  </a:lnTo>
                  <a:lnTo>
                    <a:pt x="1162558" y="549656"/>
                  </a:lnTo>
                  <a:lnTo>
                    <a:pt x="877265" y="557263"/>
                  </a:lnTo>
                  <a:lnTo>
                    <a:pt x="877265" y="427926"/>
                  </a:lnTo>
                  <a:lnTo>
                    <a:pt x="1162558" y="407962"/>
                  </a:lnTo>
                  <a:lnTo>
                    <a:pt x="1162558" y="285280"/>
                  </a:lnTo>
                  <a:lnTo>
                    <a:pt x="846836" y="285280"/>
                  </a:lnTo>
                  <a:lnTo>
                    <a:pt x="854443" y="190195"/>
                  </a:lnTo>
                  <a:lnTo>
                    <a:pt x="1162558" y="142646"/>
                  </a:lnTo>
                  <a:lnTo>
                    <a:pt x="1162558" y="0"/>
                  </a:lnTo>
                  <a:close/>
                </a:path>
                <a:path w="15502890" h="1990089">
                  <a:moveTo>
                    <a:pt x="1306156" y="1314526"/>
                  </a:moveTo>
                  <a:lnTo>
                    <a:pt x="815454" y="1314526"/>
                  </a:lnTo>
                  <a:lnTo>
                    <a:pt x="829716" y="1980196"/>
                  </a:lnTo>
                  <a:lnTo>
                    <a:pt x="958100" y="1984946"/>
                  </a:lnTo>
                  <a:lnTo>
                    <a:pt x="981875" y="1481416"/>
                  </a:lnTo>
                  <a:lnTo>
                    <a:pt x="1290942" y="1487589"/>
                  </a:lnTo>
                  <a:lnTo>
                    <a:pt x="1306156" y="1314526"/>
                  </a:lnTo>
                  <a:close/>
                </a:path>
                <a:path w="15502890" h="1990089">
                  <a:moveTo>
                    <a:pt x="1840115" y="570572"/>
                  </a:moveTo>
                  <a:lnTo>
                    <a:pt x="1753577" y="475475"/>
                  </a:lnTo>
                  <a:lnTo>
                    <a:pt x="1505369" y="586740"/>
                  </a:lnTo>
                  <a:lnTo>
                    <a:pt x="1348460" y="397497"/>
                  </a:lnTo>
                  <a:lnTo>
                    <a:pt x="1522488" y="208254"/>
                  </a:lnTo>
                  <a:lnTo>
                    <a:pt x="1703654" y="285280"/>
                  </a:lnTo>
                  <a:lnTo>
                    <a:pt x="1795411" y="142646"/>
                  </a:lnTo>
                  <a:lnTo>
                    <a:pt x="1604264" y="47548"/>
                  </a:lnTo>
                  <a:lnTo>
                    <a:pt x="1382699" y="47548"/>
                  </a:lnTo>
                  <a:lnTo>
                    <a:pt x="1253363" y="190195"/>
                  </a:lnTo>
                  <a:lnTo>
                    <a:pt x="1245374" y="265061"/>
                  </a:lnTo>
                  <a:lnTo>
                    <a:pt x="1238834" y="331203"/>
                  </a:lnTo>
                  <a:lnTo>
                    <a:pt x="1233754" y="388594"/>
                  </a:lnTo>
                  <a:lnTo>
                    <a:pt x="1230122" y="437235"/>
                  </a:lnTo>
                  <a:lnTo>
                    <a:pt x="1227937" y="477126"/>
                  </a:lnTo>
                  <a:lnTo>
                    <a:pt x="1227213" y="508279"/>
                  </a:lnTo>
                  <a:lnTo>
                    <a:pt x="1227632" y="526021"/>
                  </a:lnTo>
                  <a:lnTo>
                    <a:pt x="1228877" y="538835"/>
                  </a:lnTo>
                  <a:lnTo>
                    <a:pt x="1230960" y="546709"/>
                  </a:lnTo>
                  <a:lnTo>
                    <a:pt x="1233868" y="549656"/>
                  </a:lnTo>
                  <a:lnTo>
                    <a:pt x="1367015" y="713219"/>
                  </a:lnTo>
                  <a:lnTo>
                    <a:pt x="1648015" y="713219"/>
                  </a:lnTo>
                  <a:lnTo>
                    <a:pt x="1840115" y="570572"/>
                  </a:lnTo>
                  <a:close/>
                </a:path>
                <a:path w="15502890" h="1990089">
                  <a:moveTo>
                    <a:pt x="2021306" y="1954517"/>
                  </a:moveTo>
                  <a:lnTo>
                    <a:pt x="2015350" y="1859140"/>
                  </a:lnTo>
                  <a:lnTo>
                    <a:pt x="2009622" y="1771396"/>
                  </a:lnTo>
                  <a:lnTo>
                    <a:pt x="2004148" y="1691284"/>
                  </a:lnTo>
                  <a:lnTo>
                    <a:pt x="1998903" y="1618792"/>
                  </a:lnTo>
                  <a:lnTo>
                    <a:pt x="1993887" y="1553933"/>
                  </a:lnTo>
                  <a:lnTo>
                    <a:pt x="1989112" y="1496707"/>
                  </a:lnTo>
                  <a:lnTo>
                    <a:pt x="1984578" y="1447114"/>
                  </a:lnTo>
                  <a:lnTo>
                    <a:pt x="1980285" y="1405140"/>
                  </a:lnTo>
                  <a:lnTo>
                    <a:pt x="1972398" y="1344104"/>
                  </a:lnTo>
                  <a:lnTo>
                    <a:pt x="1962340" y="1309763"/>
                  </a:lnTo>
                  <a:lnTo>
                    <a:pt x="1769757" y="1309763"/>
                  </a:lnTo>
                  <a:lnTo>
                    <a:pt x="1800186" y="1642605"/>
                  </a:lnTo>
                  <a:lnTo>
                    <a:pt x="1514894" y="1656867"/>
                  </a:lnTo>
                  <a:lnTo>
                    <a:pt x="1486382" y="1324025"/>
                  </a:lnTo>
                  <a:lnTo>
                    <a:pt x="1362748" y="1324025"/>
                  </a:lnTo>
                  <a:lnTo>
                    <a:pt x="1388427" y="1989709"/>
                  </a:lnTo>
                  <a:lnTo>
                    <a:pt x="1528699" y="1968779"/>
                  </a:lnTo>
                  <a:lnTo>
                    <a:pt x="1514894" y="1751965"/>
                  </a:lnTo>
                  <a:lnTo>
                    <a:pt x="1819694" y="1737702"/>
                  </a:lnTo>
                  <a:lnTo>
                    <a:pt x="1847735" y="1960702"/>
                  </a:lnTo>
                  <a:lnTo>
                    <a:pt x="2021306" y="1954517"/>
                  </a:lnTo>
                  <a:close/>
                </a:path>
                <a:path w="15502890" h="1990089">
                  <a:moveTo>
                    <a:pt x="2515311" y="349046"/>
                  </a:moveTo>
                  <a:lnTo>
                    <a:pt x="2488171" y="176441"/>
                  </a:lnTo>
                  <a:lnTo>
                    <a:pt x="2482494" y="140309"/>
                  </a:lnTo>
                  <a:lnTo>
                    <a:pt x="2373134" y="95923"/>
                  </a:lnTo>
                  <a:lnTo>
                    <a:pt x="2373134" y="469811"/>
                  </a:lnTo>
                  <a:lnTo>
                    <a:pt x="2259495" y="581545"/>
                  </a:lnTo>
                  <a:lnTo>
                    <a:pt x="2080234" y="559206"/>
                  </a:lnTo>
                  <a:lnTo>
                    <a:pt x="2015578" y="335724"/>
                  </a:lnTo>
                  <a:lnTo>
                    <a:pt x="2130158" y="176441"/>
                  </a:lnTo>
                  <a:lnTo>
                    <a:pt x="2357450" y="231597"/>
                  </a:lnTo>
                  <a:lnTo>
                    <a:pt x="2373134" y="469811"/>
                  </a:lnTo>
                  <a:lnTo>
                    <a:pt x="2373134" y="95923"/>
                  </a:lnTo>
                  <a:lnTo>
                    <a:pt x="2290407" y="62331"/>
                  </a:lnTo>
                  <a:lnTo>
                    <a:pt x="2002256" y="44259"/>
                  </a:lnTo>
                  <a:lnTo>
                    <a:pt x="1877199" y="236359"/>
                  </a:lnTo>
                  <a:lnTo>
                    <a:pt x="1877199" y="476478"/>
                  </a:lnTo>
                  <a:lnTo>
                    <a:pt x="1985606" y="701852"/>
                  </a:lnTo>
                  <a:lnTo>
                    <a:pt x="2290407" y="716597"/>
                  </a:lnTo>
                  <a:lnTo>
                    <a:pt x="2499131" y="620547"/>
                  </a:lnTo>
                  <a:lnTo>
                    <a:pt x="2501455" y="581545"/>
                  </a:lnTo>
                  <a:lnTo>
                    <a:pt x="2515311" y="349046"/>
                  </a:lnTo>
                  <a:close/>
                </a:path>
                <a:path w="15502890" h="1990089">
                  <a:moveTo>
                    <a:pt x="2703614" y="1615973"/>
                  </a:moveTo>
                  <a:lnTo>
                    <a:pt x="2676487" y="1443380"/>
                  </a:lnTo>
                  <a:lnTo>
                    <a:pt x="2670797" y="1407236"/>
                  </a:lnTo>
                  <a:lnTo>
                    <a:pt x="2561450" y="1362862"/>
                  </a:lnTo>
                  <a:lnTo>
                    <a:pt x="2561450" y="1736750"/>
                  </a:lnTo>
                  <a:lnTo>
                    <a:pt x="2447798" y="1848485"/>
                  </a:lnTo>
                  <a:lnTo>
                    <a:pt x="2268537" y="1826145"/>
                  </a:lnTo>
                  <a:lnTo>
                    <a:pt x="2203881" y="1602663"/>
                  </a:lnTo>
                  <a:lnTo>
                    <a:pt x="2318461" y="1443380"/>
                  </a:lnTo>
                  <a:lnTo>
                    <a:pt x="2545753" y="1498536"/>
                  </a:lnTo>
                  <a:lnTo>
                    <a:pt x="2561450" y="1736750"/>
                  </a:lnTo>
                  <a:lnTo>
                    <a:pt x="2561450" y="1362862"/>
                  </a:lnTo>
                  <a:lnTo>
                    <a:pt x="2478709" y="1329270"/>
                  </a:lnTo>
                  <a:lnTo>
                    <a:pt x="2190559" y="1311186"/>
                  </a:lnTo>
                  <a:lnTo>
                    <a:pt x="2065515" y="1503286"/>
                  </a:lnTo>
                  <a:lnTo>
                    <a:pt x="2065515" y="1743405"/>
                  </a:lnTo>
                  <a:lnTo>
                    <a:pt x="2173922" y="1968779"/>
                  </a:lnTo>
                  <a:lnTo>
                    <a:pt x="2478709" y="1983524"/>
                  </a:lnTo>
                  <a:lnTo>
                    <a:pt x="2687434" y="1887474"/>
                  </a:lnTo>
                  <a:lnTo>
                    <a:pt x="2689758" y="1848485"/>
                  </a:lnTo>
                  <a:lnTo>
                    <a:pt x="2703614" y="1615973"/>
                  </a:lnTo>
                  <a:close/>
                </a:path>
                <a:path w="15502890" h="1990089">
                  <a:moveTo>
                    <a:pt x="3185744" y="349046"/>
                  </a:moveTo>
                  <a:lnTo>
                    <a:pt x="3158604" y="176441"/>
                  </a:lnTo>
                  <a:lnTo>
                    <a:pt x="3152927" y="140309"/>
                  </a:lnTo>
                  <a:lnTo>
                    <a:pt x="3043567" y="95923"/>
                  </a:lnTo>
                  <a:lnTo>
                    <a:pt x="3043567" y="469811"/>
                  </a:lnTo>
                  <a:lnTo>
                    <a:pt x="2929928" y="581545"/>
                  </a:lnTo>
                  <a:lnTo>
                    <a:pt x="2750667" y="559206"/>
                  </a:lnTo>
                  <a:lnTo>
                    <a:pt x="2686012" y="335724"/>
                  </a:lnTo>
                  <a:lnTo>
                    <a:pt x="2800591" y="176441"/>
                  </a:lnTo>
                  <a:lnTo>
                    <a:pt x="3027883" y="231597"/>
                  </a:lnTo>
                  <a:lnTo>
                    <a:pt x="3043567" y="469811"/>
                  </a:lnTo>
                  <a:lnTo>
                    <a:pt x="3043567" y="95923"/>
                  </a:lnTo>
                  <a:lnTo>
                    <a:pt x="2960840" y="62331"/>
                  </a:lnTo>
                  <a:lnTo>
                    <a:pt x="2672689" y="44259"/>
                  </a:lnTo>
                  <a:lnTo>
                    <a:pt x="2547632" y="236359"/>
                  </a:lnTo>
                  <a:lnTo>
                    <a:pt x="2547632" y="476478"/>
                  </a:lnTo>
                  <a:lnTo>
                    <a:pt x="2656040" y="701852"/>
                  </a:lnTo>
                  <a:lnTo>
                    <a:pt x="2960840" y="716597"/>
                  </a:lnTo>
                  <a:lnTo>
                    <a:pt x="3169564" y="620547"/>
                  </a:lnTo>
                  <a:lnTo>
                    <a:pt x="3171888" y="581545"/>
                  </a:lnTo>
                  <a:lnTo>
                    <a:pt x="3185744" y="349046"/>
                  </a:lnTo>
                  <a:close/>
                </a:path>
                <a:path w="15502890" h="1990089">
                  <a:moveTo>
                    <a:pt x="3286087" y="1790001"/>
                  </a:moveTo>
                  <a:lnTo>
                    <a:pt x="3201454" y="1705368"/>
                  </a:lnTo>
                  <a:lnTo>
                    <a:pt x="3143453" y="1647355"/>
                  </a:lnTo>
                  <a:lnTo>
                    <a:pt x="3199346" y="1576031"/>
                  </a:lnTo>
                  <a:lnTo>
                    <a:pt x="3270872" y="1484744"/>
                  </a:lnTo>
                  <a:lnTo>
                    <a:pt x="3198622" y="1405813"/>
                  </a:lnTo>
                  <a:lnTo>
                    <a:pt x="3128721" y="1329448"/>
                  </a:lnTo>
                  <a:lnTo>
                    <a:pt x="3128721" y="1833753"/>
                  </a:lnTo>
                  <a:lnTo>
                    <a:pt x="2894774" y="1896033"/>
                  </a:lnTo>
                  <a:lnTo>
                    <a:pt x="2909506" y="1705368"/>
                  </a:lnTo>
                  <a:lnTo>
                    <a:pt x="3128721" y="1833753"/>
                  </a:lnTo>
                  <a:lnTo>
                    <a:pt x="3128721" y="1329448"/>
                  </a:lnTo>
                  <a:lnTo>
                    <a:pt x="3122523" y="1322679"/>
                  </a:lnTo>
                  <a:lnTo>
                    <a:pt x="3122523" y="1503286"/>
                  </a:lnTo>
                  <a:lnTo>
                    <a:pt x="2910459" y="1576031"/>
                  </a:lnTo>
                  <a:lnTo>
                    <a:pt x="2905734" y="1565389"/>
                  </a:lnTo>
                  <a:lnTo>
                    <a:pt x="2901543" y="1533474"/>
                  </a:lnTo>
                  <a:lnTo>
                    <a:pt x="2897898" y="1480286"/>
                  </a:lnTo>
                  <a:lnTo>
                    <a:pt x="2894774" y="1405813"/>
                  </a:lnTo>
                  <a:lnTo>
                    <a:pt x="3122523" y="1503286"/>
                  </a:lnTo>
                  <a:lnTo>
                    <a:pt x="3122523" y="1322679"/>
                  </a:lnTo>
                  <a:lnTo>
                    <a:pt x="3095904" y="1293596"/>
                  </a:lnTo>
                  <a:lnTo>
                    <a:pt x="2745460" y="1335913"/>
                  </a:lnTo>
                  <a:lnTo>
                    <a:pt x="2763062" y="1980196"/>
                  </a:lnTo>
                  <a:lnTo>
                    <a:pt x="3238538" y="1951659"/>
                  </a:lnTo>
                  <a:lnTo>
                    <a:pt x="3254908" y="1896033"/>
                  </a:lnTo>
                  <a:lnTo>
                    <a:pt x="3286087" y="1790001"/>
                  </a:lnTo>
                  <a:close/>
                </a:path>
                <a:path w="15502890" h="1990089">
                  <a:moveTo>
                    <a:pt x="3761092" y="1266977"/>
                  </a:moveTo>
                  <a:lnTo>
                    <a:pt x="3333153" y="1314526"/>
                  </a:lnTo>
                  <a:lnTo>
                    <a:pt x="3333153" y="1980196"/>
                  </a:lnTo>
                  <a:lnTo>
                    <a:pt x="3761092" y="1954517"/>
                  </a:lnTo>
                  <a:lnTo>
                    <a:pt x="3761092" y="1816633"/>
                  </a:lnTo>
                  <a:lnTo>
                    <a:pt x="3475799" y="1824228"/>
                  </a:lnTo>
                  <a:lnTo>
                    <a:pt x="3475799" y="1694903"/>
                  </a:lnTo>
                  <a:lnTo>
                    <a:pt x="3761092" y="1674939"/>
                  </a:lnTo>
                  <a:lnTo>
                    <a:pt x="3761092" y="1552257"/>
                  </a:lnTo>
                  <a:lnTo>
                    <a:pt x="3445370" y="1552257"/>
                  </a:lnTo>
                  <a:lnTo>
                    <a:pt x="3452977" y="1457172"/>
                  </a:lnTo>
                  <a:lnTo>
                    <a:pt x="3761092" y="1409623"/>
                  </a:lnTo>
                  <a:lnTo>
                    <a:pt x="3761092" y="1266977"/>
                  </a:lnTo>
                  <a:close/>
                </a:path>
                <a:path w="15502890" h="1990089">
                  <a:moveTo>
                    <a:pt x="3787229" y="47548"/>
                  </a:moveTo>
                  <a:lnTo>
                    <a:pt x="3226155" y="47548"/>
                  </a:lnTo>
                  <a:lnTo>
                    <a:pt x="3226155" y="205409"/>
                  </a:lnTo>
                  <a:lnTo>
                    <a:pt x="3411601" y="217766"/>
                  </a:lnTo>
                  <a:lnTo>
                    <a:pt x="3391141" y="713219"/>
                  </a:lnTo>
                  <a:lnTo>
                    <a:pt x="3671697" y="713219"/>
                  </a:lnTo>
                  <a:lnTo>
                    <a:pt x="3601783" y="237744"/>
                  </a:lnTo>
                  <a:lnTo>
                    <a:pt x="3787229" y="208254"/>
                  </a:lnTo>
                  <a:lnTo>
                    <a:pt x="3787229" y="47548"/>
                  </a:lnTo>
                  <a:close/>
                </a:path>
                <a:path w="15502890" h="1990089">
                  <a:moveTo>
                    <a:pt x="4377309" y="523062"/>
                  </a:moveTo>
                  <a:lnTo>
                    <a:pt x="4292663" y="438416"/>
                  </a:lnTo>
                  <a:lnTo>
                    <a:pt x="4234662" y="380415"/>
                  </a:lnTo>
                  <a:lnTo>
                    <a:pt x="4290555" y="309092"/>
                  </a:lnTo>
                  <a:lnTo>
                    <a:pt x="4362094" y="217805"/>
                  </a:lnTo>
                  <a:lnTo>
                    <a:pt x="4289831" y="138874"/>
                  </a:lnTo>
                  <a:lnTo>
                    <a:pt x="4219930" y="62509"/>
                  </a:lnTo>
                  <a:lnTo>
                    <a:pt x="4219930" y="566801"/>
                  </a:lnTo>
                  <a:lnTo>
                    <a:pt x="3985984" y="629081"/>
                  </a:lnTo>
                  <a:lnTo>
                    <a:pt x="4000716" y="438416"/>
                  </a:lnTo>
                  <a:lnTo>
                    <a:pt x="4219930" y="566801"/>
                  </a:lnTo>
                  <a:lnTo>
                    <a:pt x="4219930" y="62509"/>
                  </a:lnTo>
                  <a:lnTo>
                    <a:pt x="4213745" y="55753"/>
                  </a:lnTo>
                  <a:lnTo>
                    <a:pt x="4213745" y="236347"/>
                  </a:lnTo>
                  <a:lnTo>
                    <a:pt x="4001668" y="309092"/>
                  </a:lnTo>
                  <a:lnTo>
                    <a:pt x="3996944" y="298450"/>
                  </a:lnTo>
                  <a:lnTo>
                    <a:pt x="3992753" y="266534"/>
                  </a:lnTo>
                  <a:lnTo>
                    <a:pt x="3989108" y="213334"/>
                  </a:lnTo>
                  <a:lnTo>
                    <a:pt x="3985984" y="138874"/>
                  </a:lnTo>
                  <a:lnTo>
                    <a:pt x="4213745" y="236347"/>
                  </a:lnTo>
                  <a:lnTo>
                    <a:pt x="4213745" y="55753"/>
                  </a:lnTo>
                  <a:lnTo>
                    <a:pt x="4187113" y="26657"/>
                  </a:lnTo>
                  <a:lnTo>
                    <a:pt x="3836670" y="68973"/>
                  </a:lnTo>
                  <a:lnTo>
                    <a:pt x="3854272" y="713257"/>
                  </a:lnTo>
                  <a:lnTo>
                    <a:pt x="4329760" y="684720"/>
                  </a:lnTo>
                  <a:lnTo>
                    <a:pt x="4346118" y="629081"/>
                  </a:lnTo>
                  <a:lnTo>
                    <a:pt x="4377309" y="523062"/>
                  </a:lnTo>
                  <a:close/>
                </a:path>
                <a:path w="15502890" h="1990089">
                  <a:moveTo>
                    <a:pt x="4486681" y="1954517"/>
                  </a:moveTo>
                  <a:lnTo>
                    <a:pt x="4480725" y="1859140"/>
                  </a:lnTo>
                  <a:lnTo>
                    <a:pt x="4475010" y="1771396"/>
                  </a:lnTo>
                  <a:lnTo>
                    <a:pt x="4469523" y="1691284"/>
                  </a:lnTo>
                  <a:lnTo>
                    <a:pt x="4464278" y="1618792"/>
                  </a:lnTo>
                  <a:lnTo>
                    <a:pt x="4459275" y="1553933"/>
                  </a:lnTo>
                  <a:lnTo>
                    <a:pt x="4454499" y="1496707"/>
                  </a:lnTo>
                  <a:lnTo>
                    <a:pt x="4449965" y="1447114"/>
                  </a:lnTo>
                  <a:lnTo>
                    <a:pt x="4445660" y="1405140"/>
                  </a:lnTo>
                  <a:lnTo>
                    <a:pt x="4437773" y="1344104"/>
                  </a:lnTo>
                  <a:lnTo>
                    <a:pt x="4427728" y="1309763"/>
                  </a:lnTo>
                  <a:lnTo>
                    <a:pt x="4235145" y="1309763"/>
                  </a:lnTo>
                  <a:lnTo>
                    <a:pt x="4265574" y="1642605"/>
                  </a:lnTo>
                  <a:lnTo>
                    <a:pt x="3980281" y="1656867"/>
                  </a:lnTo>
                  <a:lnTo>
                    <a:pt x="3951757" y="1324025"/>
                  </a:lnTo>
                  <a:lnTo>
                    <a:pt x="3828123" y="1324025"/>
                  </a:lnTo>
                  <a:lnTo>
                    <a:pt x="3853802" y="1989709"/>
                  </a:lnTo>
                  <a:lnTo>
                    <a:pt x="3994086" y="1968779"/>
                  </a:lnTo>
                  <a:lnTo>
                    <a:pt x="3980281" y="1751965"/>
                  </a:lnTo>
                  <a:lnTo>
                    <a:pt x="4285081" y="1737702"/>
                  </a:lnTo>
                  <a:lnTo>
                    <a:pt x="4313123" y="1960702"/>
                  </a:lnTo>
                  <a:lnTo>
                    <a:pt x="4486681" y="1954517"/>
                  </a:lnTo>
                  <a:close/>
                </a:path>
                <a:path w="15502890" h="1990089">
                  <a:moveTo>
                    <a:pt x="4852314" y="0"/>
                  </a:moveTo>
                  <a:lnTo>
                    <a:pt x="4424388" y="47548"/>
                  </a:lnTo>
                  <a:lnTo>
                    <a:pt x="4424388" y="713219"/>
                  </a:lnTo>
                  <a:lnTo>
                    <a:pt x="4852314" y="687552"/>
                  </a:lnTo>
                  <a:lnTo>
                    <a:pt x="4852314" y="549656"/>
                  </a:lnTo>
                  <a:lnTo>
                    <a:pt x="4567021" y="557263"/>
                  </a:lnTo>
                  <a:lnTo>
                    <a:pt x="4567021" y="427926"/>
                  </a:lnTo>
                  <a:lnTo>
                    <a:pt x="4852314" y="407962"/>
                  </a:lnTo>
                  <a:lnTo>
                    <a:pt x="4852314" y="285280"/>
                  </a:lnTo>
                  <a:lnTo>
                    <a:pt x="4536605" y="285280"/>
                  </a:lnTo>
                  <a:lnTo>
                    <a:pt x="4544199" y="190195"/>
                  </a:lnTo>
                  <a:lnTo>
                    <a:pt x="4852314" y="142646"/>
                  </a:lnTo>
                  <a:lnTo>
                    <a:pt x="4852314" y="0"/>
                  </a:lnTo>
                  <a:close/>
                </a:path>
                <a:path w="15502890" h="1990089">
                  <a:moveTo>
                    <a:pt x="5207051" y="1954517"/>
                  </a:moveTo>
                  <a:lnTo>
                    <a:pt x="5201094" y="1859140"/>
                  </a:lnTo>
                  <a:lnTo>
                    <a:pt x="5195379" y="1771396"/>
                  </a:lnTo>
                  <a:lnTo>
                    <a:pt x="5189893" y="1691284"/>
                  </a:lnTo>
                  <a:lnTo>
                    <a:pt x="5184648" y="1618792"/>
                  </a:lnTo>
                  <a:lnTo>
                    <a:pt x="5179631" y="1553933"/>
                  </a:lnTo>
                  <a:lnTo>
                    <a:pt x="5174869" y="1496707"/>
                  </a:lnTo>
                  <a:lnTo>
                    <a:pt x="5170322" y="1447114"/>
                  </a:lnTo>
                  <a:lnTo>
                    <a:pt x="5166030" y="1405140"/>
                  </a:lnTo>
                  <a:lnTo>
                    <a:pt x="5158143" y="1344104"/>
                  </a:lnTo>
                  <a:lnTo>
                    <a:pt x="5148084" y="1309763"/>
                  </a:lnTo>
                  <a:lnTo>
                    <a:pt x="4955502" y="1309763"/>
                  </a:lnTo>
                  <a:lnTo>
                    <a:pt x="4985931" y="1642605"/>
                  </a:lnTo>
                  <a:lnTo>
                    <a:pt x="4700651" y="1656867"/>
                  </a:lnTo>
                  <a:lnTo>
                    <a:pt x="4672127" y="1324025"/>
                  </a:lnTo>
                  <a:lnTo>
                    <a:pt x="4548492" y="1324025"/>
                  </a:lnTo>
                  <a:lnTo>
                    <a:pt x="4574171" y="1989709"/>
                  </a:lnTo>
                  <a:lnTo>
                    <a:pt x="4714443" y="1968779"/>
                  </a:lnTo>
                  <a:lnTo>
                    <a:pt x="4700651" y="1751965"/>
                  </a:lnTo>
                  <a:lnTo>
                    <a:pt x="5005438" y="1737702"/>
                  </a:lnTo>
                  <a:lnTo>
                    <a:pt x="5033480" y="1960702"/>
                  </a:lnTo>
                  <a:lnTo>
                    <a:pt x="5207051" y="1954517"/>
                  </a:lnTo>
                  <a:close/>
                </a:path>
                <a:path w="15502890" h="1990089">
                  <a:moveTo>
                    <a:pt x="5470918" y="47548"/>
                  </a:moveTo>
                  <a:lnTo>
                    <a:pt x="4909845" y="47548"/>
                  </a:lnTo>
                  <a:lnTo>
                    <a:pt x="4909845" y="205409"/>
                  </a:lnTo>
                  <a:lnTo>
                    <a:pt x="5095278" y="217766"/>
                  </a:lnTo>
                  <a:lnTo>
                    <a:pt x="5074831" y="713219"/>
                  </a:lnTo>
                  <a:lnTo>
                    <a:pt x="5355374" y="713219"/>
                  </a:lnTo>
                  <a:lnTo>
                    <a:pt x="5285473" y="237744"/>
                  </a:lnTo>
                  <a:lnTo>
                    <a:pt x="5470918" y="208254"/>
                  </a:lnTo>
                  <a:lnTo>
                    <a:pt x="5470918" y="47548"/>
                  </a:lnTo>
                  <a:close/>
                </a:path>
                <a:path w="15502890" h="1990089">
                  <a:moveTo>
                    <a:pt x="5889371" y="1615973"/>
                  </a:moveTo>
                  <a:lnTo>
                    <a:pt x="5862244" y="1443380"/>
                  </a:lnTo>
                  <a:lnTo>
                    <a:pt x="5856554" y="1407236"/>
                  </a:lnTo>
                  <a:lnTo>
                    <a:pt x="5747194" y="1362849"/>
                  </a:lnTo>
                  <a:lnTo>
                    <a:pt x="5747194" y="1736750"/>
                  </a:lnTo>
                  <a:lnTo>
                    <a:pt x="5633555" y="1848485"/>
                  </a:lnTo>
                  <a:lnTo>
                    <a:pt x="5454294" y="1826145"/>
                  </a:lnTo>
                  <a:lnTo>
                    <a:pt x="5389638" y="1602663"/>
                  </a:lnTo>
                  <a:lnTo>
                    <a:pt x="5504218" y="1443380"/>
                  </a:lnTo>
                  <a:lnTo>
                    <a:pt x="5731510" y="1498536"/>
                  </a:lnTo>
                  <a:lnTo>
                    <a:pt x="5747194" y="1736750"/>
                  </a:lnTo>
                  <a:lnTo>
                    <a:pt x="5747194" y="1362849"/>
                  </a:lnTo>
                  <a:lnTo>
                    <a:pt x="5664466" y="1329270"/>
                  </a:lnTo>
                  <a:lnTo>
                    <a:pt x="5376316" y="1311186"/>
                  </a:lnTo>
                  <a:lnTo>
                    <a:pt x="5251272" y="1503286"/>
                  </a:lnTo>
                  <a:lnTo>
                    <a:pt x="5251272" y="1743405"/>
                  </a:lnTo>
                  <a:lnTo>
                    <a:pt x="5359679" y="1968779"/>
                  </a:lnTo>
                  <a:lnTo>
                    <a:pt x="5664466" y="1983524"/>
                  </a:lnTo>
                  <a:lnTo>
                    <a:pt x="5873191" y="1887474"/>
                  </a:lnTo>
                  <a:lnTo>
                    <a:pt x="5875515" y="1848485"/>
                  </a:lnTo>
                  <a:lnTo>
                    <a:pt x="5889371" y="1615973"/>
                  </a:lnTo>
                  <a:close/>
                </a:path>
                <a:path w="15502890" h="1990089">
                  <a:moveTo>
                    <a:pt x="6138964" y="570572"/>
                  </a:moveTo>
                  <a:lnTo>
                    <a:pt x="6052426" y="475475"/>
                  </a:lnTo>
                  <a:lnTo>
                    <a:pt x="5804230" y="586740"/>
                  </a:lnTo>
                  <a:lnTo>
                    <a:pt x="5647321" y="397497"/>
                  </a:lnTo>
                  <a:lnTo>
                    <a:pt x="5821350" y="208254"/>
                  </a:lnTo>
                  <a:lnTo>
                    <a:pt x="6002502" y="285280"/>
                  </a:lnTo>
                  <a:lnTo>
                    <a:pt x="6094273" y="142646"/>
                  </a:lnTo>
                  <a:lnTo>
                    <a:pt x="5903125" y="47548"/>
                  </a:lnTo>
                  <a:lnTo>
                    <a:pt x="5681548" y="47548"/>
                  </a:lnTo>
                  <a:lnTo>
                    <a:pt x="5552224" y="190195"/>
                  </a:lnTo>
                  <a:lnTo>
                    <a:pt x="5544236" y="265061"/>
                  </a:lnTo>
                  <a:lnTo>
                    <a:pt x="5537695" y="331203"/>
                  </a:lnTo>
                  <a:lnTo>
                    <a:pt x="5532602" y="388594"/>
                  </a:lnTo>
                  <a:lnTo>
                    <a:pt x="5528970" y="437235"/>
                  </a:lnTo>
                  <a:lnTo>
                    <a:pt x="5526798" y="477126"/>
                  </a:lnTo>
                  <a:lnTo>
                    <a:pt x="5526062" y="508279"/>
                  </a:lnTo>
                  <a:lnTo>
                    <a:pt x="5526481" y="526021"/>
                  </a:lnTo>
                  <a:lnTo>
                    <a:pt x="5527726" y="538835"/>
                  </a:lnTo>
                  <a:lnTo>
                    <a:pt x="5529808" y="546709"/>
                  </a:lnTo>
                  <a:lnTo>
                    <a:pt x="5532729" y="549656"/>
                  </a:lnTo>
                  <a:lnTo>
                    <a:pt x="5665863" y="713219"/>
                  </a:lnTo>
                  <a:lnTo>
                    <a:pt x="5946864" y="713219"/>
                  </a:lnTo>
                  <a:lnTo>
                    <a:pt x="6138964" y="570572"/>
                  </a:lnTo>
                  <a:close/>
                </a:path>
                <a:path w="15502890" h="1990089">
                  <a:moveTo>
                    <a:pt x="6745211" y="47548"/>
                  </a:moveTo>
                  <a:lnTo>
                    <a:pt x="6184138" y="47548"/>
                  </a:lnTo>
                  <a:lnTo>
                    <a:pt x="6184138" y="205409"/>
                  </a:lnTo>
                  <a:lnTo>
                    <a:pt x="6369583" y="217766"/>
                  </a:lnTo>
                  <a:lnTo>
                    <a:pt x="6349136" y="713219"/>
                  </a:lnTo>
                  <a:lnTo>
                    <a:pt x="6629679" y="713219"/>
                  </a:lnTo>
                  <a:lnTo>
                    <a:pt x="6559778" y="237744"/>
                  </a:lnTo>
                  <a:lnTo>
                    <a:pt x="6745211" y="208254"/>
                  </a:lnTo>
                  <a:lnTo>
                    <a:pt x="6745211" y="47548"/>
                  </a:lnTo>
                  <a:close/>
                </a:path>
                <a:path w="15502890" h="1990089">
                  <a:moveTo>
                    <a:pt x="7335291" y="523062"/>
                  </a:moveTo>
                  <a:lnTo>
                    <a:pt x="7250658" y="438416"/>
                  </a:lnTo>
                  <a:lnTo>
                    <a:pt x="7192645" y="380415"/>
                  </a:lnTo>
                  <a:lnTo>
                    <a:pt x="7248538" y="309092"/>
                  </a:lnTo>
                  <a:lnTo>
                    <a:pt x="7320077" y="217805"/>
                  </a:lnTo>
                  <a:lnTo>
                    <a:pt x="7247826" y="138874"/>
                  </a:lnTo>
                  <a:lnTo>
                    <a:pt x="7177913" y="62509"/>
                  </a:lnTo>
                  <a:lnTo>
                    <a:pt x="7177913" y="566801"/>
                  </a:lnTo>
                  <a:lnTo>
                    <a:pt x="6943966" y="629081"/>
                  </a:lnTo>
                  <a:lnTo>
                    <a:pt x="6958698" y="438416"/>
                  </a:lnTo>
                  <a:lnTo>
                    <a:pt x="7177913" y="566801"/>
                  </a:lnTo>
                  <a:lnTo>
                    <a:pt x="7177913" y="62509"/>
                  </a:lnTo>
                  <a:lnTo>
                    <a:pt x="7171728" y="55753"/>
                  </a:lnTo>
                  <a:lnTo>
                    <a:pt x="7171728" y="236347"/>
                  </a:lnTo>
                  <a:lnTo>
                    <a:pt x="6959651" y="309092"/>
                  </a:lnTo>
                  <a:lnTo>
                    <a:pt x="6954926" y="298450"/>
                  </a:lnTo>
                  <a:lnTo>
                    <a:pt x="6950735" y="266534"/>
                  </a:lnTo>
                  <a:lnTo>
                    <a:pt x="6947090" y="213334"/>
                  </a:lnTo>
                  <a:lnTo>
                    <a:pt x="6943966" y="138874"/>
                  </a:lnTo>
                  <a:lnTo>
                    <a:pt x="7171728" y="236347"/>
                  </a:lnTo>
                  <a:lnTo>
                    <a:pt x="7171728" y="55753"/>
                  </a:lnTo>
                  <a:lnTo>
                    <a:pt x="7145096" y="26657"/>
                  </a:lnTo>
                  <a:lnTo>
                    <a:pt x="6794652" y="68973"/>
                  </a:lnTo>
                  <a:lnTo>
                    <a:pt x="6812254" y="713257"/>
                  </a:lnTo>
                  <a:lnTo>
                    <a:pt x="7287742" y="684720"/>
                  </a:lnTo>
                  <a:lnTo>
                    <a:pt x="7304100" y="629081"/>
                  </a:lnTo>
                  <a:lnTo>
                    <a:pt x="7335291" y="523062"/>
                  </a:lnTo>
                  <a:close/>
                </a:path>
                <a:path w="15502890" h="1990089">
                  <a:moveTo>
                    <a:pt x="7910157" y="722731"/>
                  </a:moveTo>
                  <a:lnTo>
                    <a:pt x="7857833" y="47548"/>
                  </a:lnTo>
                  <a:lnTo>
                    <a:pt x="7667650" y="42786"/>
                  </a:lnTo>
                  <a:lnTo>
                    <a:pt x="7544028" y="427926"/>
                  </a:lnTo>
                  <a:lnTo>
                    <a:pt x="7500277" y="61810"/>
                  </a:lnTo>
                  <a:lnTo>
                    <a:pt x="7363346" y="42786"/>
                  </a:lnTo>
                  <a:lnTo>
                    <a:pt x="7399477" y="713219"/>
                  </a:lnTo>
                  <a:lnTo>
                    <a:pt x="7563040" y="717969"/>
                  </a:lnTo>
                  <a:lnTo>
                    <a:pt x="7697127" y="285280"/>
                  </a:lnTo>
                  <a:lnTo>
                    <a:pt x="7734224" y="713219"/>
                  </a:lnTo>
                  <a:lnTo>
                    <a:pt x="7910157" y="722731"/>
                  </a:lnTo>
                  <a:close/>
                </a:path>
                <a:path w="15502890" h="1990089">
                  <a:moveTo>
                    <a:pt x="8390864" y="0"/>
                  </a:moveTo>
                  <a:lnTo>
                    <a:pt x="7962925" y="47548"/>
                  </a:lnTo>
                  <a:lnTo>
                    <a:pt x="7962925" y="713219"/>
                  </a:lnTo>
                  <a:lnTo>
                    <a:pt x="8390864" y="687552"/>
                  </a:lnTo>
                  <a:lnTo>
                    <a:pt x="8390864" y="549656"/>
                  </a:lnTo>
                  <a:lnTo>
                    <a:pt x="8105572" y="557263"/>
                  </a:lnTo>
                  <a:lnTo>
                    <a:pt x="8105572" y="427926"/>
                  </a:lnTo>
                  <a:lnTo>
                    <a:pt x="8390864" y="407962"/>
                  </a:lnTo>
                  <a:lnTo>
                    <a:pt x="8390864" y="285280"/>
                  </a:lnTo>
                  <a:lnTo>
                    <a:pt x="8075142" y="285280"/>
                  </a:lnTo>
                  <a:lnTo>
                    <a:pt x="8082737" y="190195"/>
                  </a:lnTo>
                  <a:lnTo>
                    <a:pt x="8390864" y="142646"/>
                  </a:lnTo>
                  <a:lnTo>
                    <a:pt x="8390864" y="0"/>
                  </a:lnTo>
                  <a:close/>
                </a:path>
                <a:path w="15502890" h="1990089">
                  <a:moveTo>
                    <a:pt x="9309938" y="570572"/>
                  </a:moveTo>
                  <a:lnTo>
                    <a:pt x="9223400" y="475475"/>
                  </a:lnTo>
                  <a:lnTo>
                    <a:pt x="8975192" y="586740"/>
                  </a:lnTo>
                  <a:lnTo>
                    <a:pt x="8818296" y="397497"/>
                  </a:lnTo>
                  <a:lnTo>
                    <a:pt x="8992311" y="208254"/>
                  </a:lnTo>
                  <a:lnTo>
                    <a:pt x="9173477" y="285280"/>
                  </a:lnTo>
                  <a:lnTo>
                    <a:pt x="9265234" y="142646"/>
                  </a:lnTo>
                  <a:lnTo>
                    <a:pt x="9074099" y="47548"/>
                  </a:lnTo>
                  <a:lnTo>
                    <a:pt x="8852522" y="47548"/>
                  </a:lnTo>
                  <a:lnTo>
                    <a:pt x="8723198" y="190195"/>
                  </a:lnTo>
                  <a:lnTo>
                    <a:pt x="8715197" y="265061"/>
                  </a:lnTo>
                  <a:lnTo>
                    <a:pt x="8708669" y="331203"/>
                  </a:lnTo>
                  <a:lnTo>
                    <a:pt x="8703577" y="388594"/>
                  </a:lnTo>
                  <a:lnTo>
                    <a:pt x="8699944" y="437235"/>
                  </a:lnTo>
                  <a:lnTo>
                    <a:pt x="8697760" y="477126"/>
                  </a:lnTo>
                  <a:lnTo>
                    <a:pt x="8697036" y="508279"/>
                  </a:lnTo>
                  <a:lnTo>
                    <a:pt x="8697455" y="526021"/>
                  </a:lnTo>
                  <a:lnTo>
                    <a:pt x="8698700" y="538835"/>
                  </a:lnTo>
                  <a:lnTo>
                    <a:pt x="8700783" y="546709"/>
                  </a:lnTo>
                  <a:lnTo>
                    <a:pt x="8703691" y="549656"/>
                  </a:lnTo>
                  <a:lnTo>
                    <a:pt x="8836838" y="713219"/>
                  </a:lnTo>
                  <a:lnTo>
                    <a:pt x="9117838" y="713219"/>
                  </a:lnTo>
                  <a:lnTo>
                    <a:pt x="9309938" y="570572"/>
                  </a:lnTo>
                  <a:close/>
                </a:path>
                <a:path w="15502890" h="1990089">
                  <a:moveTo>
                    <a:pt x="9890049" y="38036"/>
                  </a:moveTo>
                  <a:lnTo>
                    <a:pt x="9792564" y="38036"/>
                  </a:lnTo>
                  <a:lnTo>
                    <a:pt x="9773552" y="298119"/>
                  </a:lnTo>
                  <a:lnTo>
                    <a:pt x="9611881" y="380377"/>
                  </a:lnTo>
                  <a:lnTo>
                    <a:pt x="9493009" y="302882"/>
                  </a:lnTo>
                  <a:lnTo>
                    <a:pt x="9452597" y="47548"/>
                  </a:lnTo>
                  <a:lnTo>
                    <a:pt x="9348940" y="47548"/>
                  </a:lnTo>
                  <a:lnTo>
                    <a:pt x="9356547" y="380377"/>
                  </a:lnTo>
                  <a:lnTo>
                    <a:pt x="9564332" y="570572"/>
                  </a:lnTo>
                  <a:lnTo>
                    <a:pt x="9742640" y="475475"/>
                  </a:lnTo>
                  <a:lnTo>
                    <a:pt x="9747402" y="735571"/>
                  </a:lnTo>
                  <a:lnTo>
                    <a:pt x="9890049" y="713219"/>
                  </a:lnTo>
                  <a:lnTo>
                    <a:pt x="9890049" y="38036"/>
                  </a:lnTo>
                  <a:close/>
                </a:path>
                <a:path w="15502890" h="1990089">
                  <a:moveTo>
                    <a:pt x="10472991" y="722731"/>
                  </a:moveTo>
                  <a:lnTo>
                    <a:pt x="10420680" y="47548"/>
                  </a:lnTo>
                  <a:lnTo>
                    <a:pt x="10230485" y="42786"/>
                  </a:lnTo>
                  <a:lnTo>
                    <a:pt x="10106863" y="427926"/>
                  </a:lnTo>
                  <a:lnTo>
                    <a:pt x="10063124" y="61810"/>
                  </a:lnTo>
                  <a:lnTo>
                    <a:pt x="9926180" y="42786"/>
                  </a:lnTo>
                  <a:lnTo>
                    <a:pt x="9962324" y="713219"/>
                  </a:lnTo>
                  <a:lnTo>
                    <a:pt x="10125888" y="717969"/>
                  </a:lnTo>
                  <a:lnTo>
                    <a:pt x="10259974" y="285280"/>
                  </a:lnTo>
                  <a:lnTo>
                    <a:pt x="10297058" y="713219"/>
                  </a:lnTo>
                  <a:lnTo>
                    <a:pt x="10472991" y="722731"/>
                  </a:lnTo>
                  <a:close/>
                </a:path>
                <a:path w="15502890" h="1990089">
                  <a:moveTo>
                    <a:pt x="11077296" y="47548"/>
                  </a:moveTo>
                  <a:lnTo>
                    <a:pt x="10516222" y="47548"/>
                  </a:lnTo>
                  <a:lnTo>
                    <a:pt x="10516222" y="205409"/>
                  </a:lnTo>
                  <a:lnTo>
                    <a:pt x="10701668" y="217766"/>
                  </a:lnTo>
                  <a:lnTo>
                    <a:pt x="10681221" y="713219"/>
                  </a:lnTo>
                  <a:lnTo>
                    <a:pt x="10961764" y="713219"/>
                  </a:lnTo>
                  <a:lnTo>
                    <a:pt x="10891863" y="237744"/>
                  </a:lnTo>
                  <a:lnTo>
                    <a:pt x="11077296" y="208254"/>
                  </a:lnTo>
                  <a:lnTo>
                    <a:pt x="11077296" y="47548"/>
                  </a:lnTo>
                  <a:close/>
                </a:path>
                <a:path w="15502890" h="1990089">
                  <a:moveTo>
                    <a:pt x="11643614" y="540143"/>
                  </a:moveTo>
                  <a:lnTo>
                    <a:pt x="11585600" y="413664"/>
                  </a:lnTo>
                  <a:lnTo>
                    <a:pt x="11548516" y="332828"/>
                  </a:lnTo>
                  <a:lnTo>
                    <a:pt x="11517617" y="331139"/>
                  </a:lnTo>
                  <a:lnTo>
                    <a:pt x="11517617" y="556310"/>
                  </a:lnTo>
                  <a:lnTo>
                    <a:pt x="11287951" y="603859"/>
                  </a:lnTo>
                  <a:lnTo>
                    <a:pt x="11306023" y="413664"/>
                  </a:lnTo>
                  <a:lnTo>
                    <a:pt x="11517617" y="556310"/>
                  </a:lnTo>
                  <a:lnTo>
                    <a:pt x="11517617" y="331139"/>
                  </a:lnTo>
                  <a:lnTo>
                    <a:pt x="11289386" y="318579"/>
                  </a:lnTo>
                  <a:lnTo>
                    <a:pt x="11306023" y="47548"/>
                  </a:lnTo>
                  <a:lnTo>
                    <a:pt x="11139602" y="38036"/>
                  </a:lnTo>
                  <a:lnTo>
                    <a:pt x="11127715" y="699427"/>
                  </a:lnTo>
                  <a:lnTo>
                    <a:pt x="11533302" y="713219"/>
                  </a:lnTo>
                  <a:lnTo>
                    <a:pt x="11603012" y="603859"/>
                  </a:lnTo>
                  <a:lnTo>
                    <a:pt x="11643614" y="540143"/>
                  </a:lnTo>
                  <a:close/>
                </a:path>
                <a:path w="15502890" h="1990089">
                  <a:moveTo>
                    <a:pt x="11929859" y="47548"/>
                  </a:moveTo>
                  <a:lnTo>
                    <a:pt x="11749176" y="47548"/>
                  </a:lnTo>
                  <a:lnTo>
                    <a:pt x="11687366" y="717969"/>
                  </a:lnTo>
                  <a:lnTo>
                    <a:pt x="11874703" y="717969"/>
                  </a:lnTo>
                  <a:lnTo>
                    <a:pt x="11929859" y="47548"/>
                  </a:lnTo>
                  <a:close/>
                </a:path>
                <a:path w="15502890" h="1990089">
                  <a:moveTo>
                    <a:pt x="12535700" y="523062"/>
                  </a:moveTo>
                  <a:lnTo>
                    <a:pt x="12451055" y="438416"/>
                  </a:lnTo>
                  <a:lnTo>
                    <a:pt x="12393054" y="380415"/>
                  </a:lnTo>
                  <a:lnTo>
                    <a:pt x="12448946" y="309092"/>
                  </a:lnTo>
                  <a:lnTo>
                    <a:pt x="12520486" y="217805"/>
                  </a:lnTo>
                  <a:lnTo>
                    <a:pt x="12448223" y="138874"/>
                  </a:lnTo>
                  <a:lnTo>
                    <a:pt x="12378322" y="62509"/>
                  </a:lnTo>
                  <a:lnTo>
                    <a:pt x="12378322" y="566801"/>
                  </a:lnTo>
                  <a:lnTo>
                    <a:pt x="12144375" y="629081"/>
                  </a:lnTo>
                  <a:lnTo>
                    <a:pt x="12159107" y="438416"/>
                  </a:lnTo>
                  <a:lnTo>
                    <a:pt x="12378322" y="566801"/>
                  </a:lnTo>
                  <a:lnTo>
                    <a:pt x="12378322" y="62509"/>
                  </a:lnTo>
                  <a:lnTo>
                    <a:pt x="12372124" y="55740"/>
                  </a:lnTo>
                  <a:lnTo>
                    <a:pt x="12372124" y="236347"/>
                  </a:lnTo>
                  <a:lnTo>
                    <a:pt x="12160060" y="309092"/>
                  </a:lnTo>
                  <a:lnTo>
                    <a:pt x="12155335" y="298450"/>
                  </a:lnTo>
                  <a:lnTo>
                    <a:pt x="12151144" y="266534"/>
                  </a:lnTo>
                  <a:lnTo>
                    <a:pt x="12147499" y="213334"/>
                  </a:lnTo>
                  <a:lnTo>
                    <a:pt x="12144375" y="138874"/>
                  </a:lnTo>
                  <a:lnTo>
                    <a:pt x="12372124" y="236347"/>
                  </a:lnTo>
                  <a:lnTo>
                    <a:pt x="12372124" y="55740"/>
                  </a:lnTo>
                  <a:lnTo>
                    <a:pt x="12345505" y="26657"/>
                  </a:lnTo>
                  <a:lnTo>
                    <a:pt x="11995061" y="68973"/>
                  </a:lnTo>
                  <a:lnTo>
                    <a:pt x="12012663" y="713257"/>
                  </a:lnTo>
                  <a:lnTo>
                    <a:pt x="12488151" y="684720"/>
                  </a:lnTo>
                  <a:lnTo>
                    <a:pt x="12504509" y="629081"/>
                  </a:lnTo>
                  <a:lnTo>
                    <a:pt x="12535700" y="523062"/>
                  </a:lnTo>
                  <a:close/>
                </a:path>
                <a:path w="15502890" h="1990089">
                  <a:moveTo>
                    <a:pt x="13177038" y="713219"/>
                  </a:moveTo>
                  <a:lnTo>
                    <a:pt x="13122504" y="523024"/>
                  </a:lnTo>
                  <a:lnTo>
                    <a:pt x="13089230" y="407009"/>
                  </a:lnTo>
                  <a:lnTo>
                    <a:pt x="13013436" y="142646"/>
                  </a:lnTo>
                  <a:lnTo>
                    <a:pt x="12986842" y="49923"/>
                  </a:lnTo>
                  <a:lnTo>
                    <a:pt x="12939294" y="49669"/>
                  </a:lnTo>
                  <a:lnTo>
                    <a:pt x="12939294" y="407009"/>
                  </a:lnTo>
                  <a:lnTo>
                    <a:pt x="12749098" y="407009"/>
                  </a:lnTo>
                  <a:lnTo>
                    <a:pt x="12826124" y="142646"/>
                  </a:lnTo>
                  <a:lnTo>
                    <a:pt x="12939294" y="407009"/>
                  </a:lnTo>
                  <a:lnTo>
                    <a:pt x="12939294" y="49669"/>
                  </a:lnTo>
                  <a:lnTo>
                    <a:pt x="12722479" y="48501"/>
                  </a:lnTo>
                  <a:lnTo>
                    <a:pt x="12558916" y="713219"/>
                  </a:lnTo>
                  <a:lnTo>
                    <a:pt x="12701550" y="713219"/>
                  </a:lnTo>
                  <a:lnTo>
                    <a:pt x="12796647" y="523024"/>
                  </a:lnTo>
                  <a:lnTo>
                    <a:pt x="12891745" y="523024"/>
                  </a:lnTo>
                  <a:lnTo>
                    <a:pt x="12986842" y="713219"/>
                  </a:lnTo>
                  <a:lnTo>
                    <a:pt x="13177038" y="713219"/>
                  </a:lnTo>
                  <a:close/>
                </a:path>
                <a:path w="15502890" h="1990089">
                  <a:moveTo>
                    <a:pt x="13647750" y="0"/>
                  </a:moveTo>
                  <a:lnTo>
                    <a:pt x="13219811" y="47548"/>
                  </a:lnTo>
                  <a:lnTo>
                    <a:pt x="13219811" y="713219"/>
                  </a:lnTo>
                  <a:lnTo>
                    <a:pt x="13647750" y="687552"/>
                  </a:lnTo>
                  <a:lnTo>
                    <a:pt x="13647750" y="549656"/>
                  </a:lnTo>
                  <a:lnTo>
                    <a:pt x="13362458" y="557263"/>
                  </a:lnTo>
                  <a:lnTo>
                    <a:pt x="13362458" y="427926"/>
                  </a:lnTo>
                  <a:lnTo>
                    <a:pt x="13647750" y="407962"/>
                  </a:lnTo>
                  <a:lnTo>
                    <a:pt x="13647750" y="285280"/>
                  </a:lnTo>
                  <a:lnTo>
                    <a:pt x="13332028" y="285280"/>
                  </a:lnTo>
                  <a:lnTo>
                    <a:pt x="13339636" y="190195"/>
                  </a:lnTo>
                  <a:lnTo>
                    <a:pt x="13647750" y="142646"/>
                  </a:lnTo>
                  <a:lnTo>
                    <a:pt x="13647750" y="0"/>
                  </a:lnTo>
                  <a:close/>
                </a:path>
                <a:path w="15502890" h="1990089">
                  <a:moveTo>
                    <a:pt x="14266418" y="47548"/>
                  </a:moveTo>
                  <a:lnTo>
                    <a:pt x="13705345" y="47548"/>
                  </a:lnTo>
                  <a:lnTo>
                    <a:pt x="13705345" y="205409"/>
                  </a:lnTo>
                  <a:lnTo>
                    <a:pt x="13890790" y="217766"/>
                  </a:lnTo>
                  <a:lnTo>
                    <a:pt x="13870331" y="713219"/>
                  </a:lnTo>
                  <a:lnTo>
                    <a:pt x="14150886" y="713219"/>
                  </a:lnTo>
                  <a:lnTo>
                    <a:pt x="14080973" y="237744"/>
                  </a:lnTo>
                  <a:lnTo>
                    <a:pt x="14266418" y="208254"/>
                  </a:lnTo>
                  <a:lnTo>
                    <a:pt x="14266418" y="47548"/>
                  </a:lnTo>
                  <a:close/>
                </a:path>
                <a:path w="15502890" h="1990089">
                  <a:moveTo>
                    <a:pt x="14934476" y="570572"/>
                  </a:moveTo>
                  <a:lnTo>
                    <a:pt x="14847939" y="475475"/>
                  </a:lnTo>
                  <a:lnTo>
                    <a:pt x="14599742" y="586740"/>
                  </a:lnTo>
                  <a:lnTo>
                    <a:pt x="14442834" y="397497"/>
                  </a:lnTo>
                  <a:lnTo>
                    <a:pt x="14616862" y="208254"/>
                  </a:lnTo>
                  <a:lnTo>
                    <a:pt x="14798015" y="285280"/>
                  </a:lnTo>
                  <a:lnTo>
                    <a:pt x="14889785" y="142646"/>
                  </a:lnTo>
                  <a:lnTo>
                    <a:pt x="14698637" y="47548"/>
                  </a:lnTo>
                  <a:lnTo>
                    <a:pt x="14477060" y="47548"/>
                  </a:lnTo>
                  <a:lnTo>
                    <a:pt x="14347736" y="190195"/>
                  </a:lnTo>
                  <a:lnTo>
                    <a:pt x="14339748" y="265061"/>
                  </a:lnTo>
                  <a:lnTo>
                    <a:pt x="14333207" y="331203"/>
                  </a:lnTo>
                  <a:lnTo>
                    <a:pt x="14328115" y="388594"/>
                  </a:lnTo>
                  <a:lnTo>
                    <a:pt x="14324483" y="437235"/>
                  </a:lnTo>
                  <a:lnTo>
                    <a:pt x="14322311" y="477126"/>
                  </a:lnTo>
                  <a:lnTo>
                    <a:pt x="14321574" y="508279"/>
                  </a:lnTo>
                  <a:lnTo>
                    <a:pt x="14321993" y="526021"/>
                  </a:lnTo>
                  <a:lnTo>
                    <a:pt x="14323238" y="538835"/>
                  </a:lnTo>
                  <a:lnTo>
                    <a:pt x="14325321" y="546709"/>
                  </a:lnTo>
                  <a:lnTo>
                    <a:pt x="14328242" y="549656"/>
                  </a:lnTo>
                  <a:lnTo>
                    <a:pt x="14461376" y="713219"/>
                  </a:lnTo>
                  <a:lnTo>
                    <a:pt x="14742389" y="713219"/>
                  </a:lnTo>
                  <a:lnTo>
                    <a:pt x="14934476" y="570572"/>
                  </a:lnTo>
                  <a:close/>
                </a:path>
                <a:path w="15502890" h="1990089">
                  <a:moveTo>
                    <a:pt x="15502636" y="713206"/>
                  </a:moveTo>
                  <a:lnTo>
                    <a:pt x="15490292" y="457873"/>
                  </a:lnTo>
                  <a:lnTo>
                    <a:pt x="15490228" y="456438"/>
                  </a:lnTo>
                  <a:lnTo>
                    <a:pt x="15484272" y="333298"/>
                  </a:lnTo>
                  <a:lnTo>
                    <a:pt x="15475192" y="145478"/>
                  </a:lnTo>
                  <a:lnTo>
                    <a:pt x="15471267" y="64173"/>
                  </a:lnTo>
                  <a:lnTo>
                    <a:pt x="15350490" y="57505"/>
                  </a:lnTo>
                  <a:lnTo>
                    <a:pt x="15350490" y="157365"/>
                  </a:lnTo>
                  <a:lnTo>
                    <a:pt x="15349182" y="319506"/>
                  </a:lnTo>
                  <a:lnTo>
                    <a:pt x="15349068" y="333298"/>
                  </a:lnTo>
                  <a:lnTo>
                    <a:pt x="15204516" y="319506"/>
                  </a:lnTo>
                  <a:lnTo>
                    <a:pt x="15132241" y="197307"/>
                  </a:lnTo>
                  <a:lnTo>
                    <a:pt x="15261095" y="145478"/>
                  </a:lnTo>
                  <a:lnTo>
                    <a:pt x="15350490" y="157365"/>
                  </a:lnTo>
                  <a:lnTo>
                    <a:pt x="15350490" y="57505"/>
                  </a:lnTo>
                  <a:lnTo>
                    <a:pt x="15169807" y="47523"/>
                  </a:lnTo>
                  <a:lnTo>
                    <a:pt x="14996249" y="95084"/>
                  </a:lnTo>
                  <a:lnTo>
                    <a:pt x="15013356" y="332828"/>
                  </a:lnTo>
                  <a:lnTo>
                    <a:pt x="15122259" y="427926"/>
                  </a:lnTo>
                  <a:lnTo>
                    <a:pt x="14979612" y="713206"/>
                  </a:lnTo>
                  <a:lnTo>
                    <a:pt x="15169807" y="713206"/>
                  </a:lnTo>
                  <a:lnTo>
                    <a:pt x="15217356" y="457873"/>
                  </a:lnTo>
                  <a:lnTo>
                    <a:pt x="15299131" y="456438"/>
                  </a:lnTo>
                  <a:lnTo>
                    <a:pt x="15332888" y="713206"/>
                  </a:lnTo>
                  <a:lnTo>
                    <a:pt x="15502636" y="7132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2125840" y="2935064"/>
              <a:ext cx="15032355" cy="7839709"/>
            </a:xfrm>
            <a:custGeom>
              <a:avLst/>
              <a:gdLst/>
              <a:ahLst/>
              <a:cxnLst/>
              <a:rect l="l" t="t" r="r" b="b"/>
              <a:pathLst>
                <a:path w="15032355" h="7839709">
                  <a:moveTo>
                    <a:pt x="10837672" y="9588"/>
                  </a:moveTo>
                  <a:lnTo>
                    <a:pt x="168046" y="0"/>
                  </a:lnTo>
                  <a:lnTo>
                    <a:pt x="0" y="1518627"/>
                  </a:lnTo>
                  <a:lnTo>
                    <a:pt x="10635793" y="1545958"/>
                  </a:lnTo>
                  <a:lnTo>
                    <a:pt x="10837672" y="9588"/>
                  </a:lnTo>
                  <a:close/>
                </a:path>
                <a:path w="15032355" h="7839709">
                  <a:moveTo>
                    <a:pt x="15031860" y="5698147"/>
                  </a:moveTo>
                  <a:lnTo>
                    <a:pt x="239280" y="5683643"/>
                  </a:lnTo>
                  <a:lnTo>
                    <a:pt x="6451" y="7800441"/>
                  </a:lnTo>
                  <a:lnTo>
                    <a:pt x="14752181" y="7839684"/>
                  </a:lnTo>
                  <a:lnTo>
                    <a:pt x="15031860" y="5698147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219827" y="4701427"/>
              <a:ext cx="10135870" cy="3675379"/>
            </a:xfrm>
            <a:custGeom>
              <a:avLst/>
              <a:gdLst/>
              <a:ahLst/>
              <a:cxnLst/>
              <a:rect l="l" t="t" r="r" b="b"/>
              <a:pathLst>
                <a:path w="10135870" h="3675379">
                  <a:moveTo>
                    <a:pt x="10135817" y="0"/>
                  </a:moveTo>
                  <a:lnTo>
                    <a:pt x="0" y="0"/>
                  </a:lnTo>
                  <a:lnTo>
                    <a:pt x="0" y="3675280"/>
                  </a:lnTo>
                  <a:lnTo>
                    <a:pt x="10135817" y="3675280"/>
                  </a:lnTo>
                  <a:lnTo>
                    <a:pt x="10135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471674" y="5008670"/>
              <a:ext cx="1020444" cy="402590"/>
            </a:xfrm>
            <a:custGeom>
              <a:avLst/>
              <a:gdLst/>
              <a:ahLst/>
              <a:cxnLst/>
              <a:rect l="l" t="t" r="r" b="b"/>
              <a:pathLst>
                <a:path w="1020445" h="402589">
                  <a:moveTo>
                    <a:pt x="308737" y="18669"/>
                  </a:moveTo>
                  <a:lnTo>
                    <a:pt x="79171" y="18669"/>
                  </a:lnTo>
                  <a:lnTo>
                    <a:pt x="79171" y="243700"/>
                  </a:lnTo>
                  <a:lnTo>
                    <a:pt x="79032" y="267309"/>
                  </a:lnTo>
                  <a:lnTo>
                    <a:pt x="75209" y="306705"/>
                  </a:lnTo>
                  <a:lnTo>
                    <a:pt x="57683" y="344906"/>
                  </a:lnTo>
                  <a:lnTo>
                    <a:pt x="20929" y="359625"/>
                  </a:lnTo>
                  <a:lnTo>
                    <a:pt x="14516" y="359625"/>
                  </a:lnTo>
                  <a:lnTo>
                    <a:pt x="7543" y="358482"/>
                  </a:lnTo>
                  <a:lnTo>
                    <a:pt x="0" y="356222"/>
                  </a:lnTo>
                  <a:lnTo>
                    <a:pt x="0" y="395808"/>
                  </a:lnTo>
                  <a:lnTo>
                    <a:pt x="9055" y="398056"/>
                  </a:lnTo>
                  <a:lnTo>
                    <a:pt x="16586" y="399199"/>
                  </a:lnTo>
                  <a:lnTo>
                    <a:pt x="22631" y="399199"/>
                  </a:lnTo>
                  <a:lnTo>
                    <a:pt x="73520" y="386486"/>
                  </a:lnTo>
                  <a:lnTo>
                    <a:pt x="101422" y="359549"/>
                  </a:lnTo>
                  <a:lnTo>
                    <a:pt x="117970" y="316509"/>
                  </a:lnTo>
                  <a:lnTo>
                    <a:pt x="121005" y="58242"/>
                  </a:lnTo>
                  <a:lnTo>
                    <a:pt x="266890" y="58242"/>
                  </a:lnTo>
                  <a:lnTo>
                    <a:pt x="266890" y="395808"/>
                  </a:lnTo>
                  <a:lnTo>
                    <a:pt x="308737" y="395808"/>
                  </a:lnTo>
                  <a:lnTo>
                    <a:pt x="308737" y="18669"/>
                  </a:lnTo>
                  <a:close/>
                </a:path>
                <a:path w="1020445" h="402589">
                  <a:moveTo>
                    <a:pt x="723760" y="279323"/>
                  </a:moveTo>
                  <a:lnTo>
                    <a:pt x="721575" y="253631"/>
                  </a:lnTo>
                  <a:lnTo>
                    <a:pt x="714997" y="230276"/>
                  </a:lnTo>
                  <a:lnTo>
                    <a:pt x="704037" y="209257"/>
                  </a:lnTo>
                  <a:lnTo>
                    <a:pt x="689610" y="191681"/>
                  </a:lnTo>
                  <a:lnTo>
                    <a:pt x="688695" y="190563"/>
                  </a:lnTo>
                  <a:lnTo>
                    <a:pt x="681913" y="185013"/>
                  </a:lnTo>
                  <a:lnTo>
                    <a:pt x="681913" y="279323"/>
                  </a:lnTo>
                  <a:lnTo>
                    <a:pt x="680402" y="298577"/>
                  </a:lnTo>
                  <a:lnTo>
                    <a:pt x="657606" y="343217"/>
                  </a:lnTo>
                  <a:lnTo>
                    <a:pt x="615670" y="364972"/>
                  </a:lnTo>
                  <a:lnTo>
                    <a:pt x="599363" y="366407"/>
                  </a:lnTo>
                  <a:lnTo>
                    <a:pt x="583285" y="364972"/>
                  </a:lnTo>
                  <a:lnTo>
                    <a:pt x="542264" y="343496"/>
                  </a:lnTo>
                  <a:lnTo>
                    <a:pt x="519988" y="298805"/>
                  </a:lnTo>
                  <a:lnTo>
                    <a:pt x="518502" y="279323"/>
                  </a:lnTo>
                  <a:lnTo>
                    <a:pt x="519963" y="260045"/>
                  </a:lnTo>
                  <a:lnTo>
                    <a:pt x="541972" y="215150"/>
                  </a:lnTo>
                  <a:lnTo>
                    <a:pt x="583057" y="193154"/>
                  </a:lnTo>
                  <a:lnTo>
                    <a:pt x="599363" y="191681"/>
                  </a:lnTo>
                  <a:lnTo>
                    <a:pt x="615950" y="193154"/>
                  </a:lnTo>
                  <a:lnTo>
                    <a:pt x="657885" y="215150"/>
                  </a:lnTo>
                  <a:lnTo>
                    <a:pt x="680415" y="260045"/>
                  </a:lnTo>
                  <a:lnTo>
                    <a:pt x="681913" y="279323"/>
                  </a:lnTo>
                  <a:lnTo>
                    <a:pt x="681913" y="185013"/>
                  </a:lnTo>
                  <a:lnTo>
                    <a:pt x="669963" y="175221"/>
                  </a:lnTo>
                  <a:lnTo>
                    <a:pt x="648843" y="164261"/>
                  </a:lnTo>
                  <a:lnTo>
                    <a:pt x="625309" y="157683"/>
                  </a:lnTo>
                  <a:lnTo>
                    <a:pt x="599363" y="155498"/>
                  </a:lnTo>
                  <a:lnTo>
                    <a:pt x="573036" y="157683"/>
                  </a:lnTo>
                  <a:lnTo>
                    <a:pt x="528650" y="175221"/>
                  </a:lnTo>
                  <a:lnTo>
                    <a:pt x="498856" y="204901"/>
                  </a:lnTo>
                  <a:lnTo>
                    <a:pt x="478929" y="257263"/>
                  </a:lnTo>
                  <a:lnTo>
                    <a:pt x="436511" y="257263"/>
                  </a:lnTo>
                  <a:lnTo>
                    <a:pt x="436511" y="161150"/>
                  </a:lnTo>
                  <a:lnTo>
                    <a:pt x="395808" y="161150"/>
                  </a:lnTo>
                  <a:lnTo>
                    <a:pt x="395808" y="395795"/>
                  </a:lnTo>
                  <a:lnTo>
                    <a:pt x="436511" y="395795"/>
                  </a:lnTo>
                  <a:lnTo>
                    <a:pt x="436511" y="294589"/>
                  </a:lnTo>
                  <a:lnTo>
                    <a:pt x="476656" y="294589"/>
                  </a:lnTo>
                  <a:lnTo>
                    <a:pt x="492569" y="343890"/>
                  </a:lnTo>
                  <a:lnTo>
                    <a:pt x="521868" y="377774"/>
                  </a:lnTo>
                  <a:lnTo>
                    <a:pt x="570204" y="399834"/>
                  </a:lnTo>
                  <a:lnTo>
                    <a:pt x="599363" y="402590"/>
                  </a:lnTo>
                  <a:lnTo>
                    <a:pt x="625068" y="400405"/>
                  </a:lnTo>
                  <a:lnTo>
                    <a:pt x="669607" y="382866"/>
                  </a:lnTo>
                  <a:lnTo>
                    <a:pt x="703884" y="348869"/>
                  </a:lnTo>
                  <a:lnTo>
                    <a:pt x="721550" y="304774"/>
                  </a:lnTo>
                  <a:lnTo>
                    <a:pt x="723760" y="279323"/>
                  </a:lnTo>
                  <a:close/>
                </a:path>
                <a:path w="1020445" h="402589">
                  <a:moveTo>
                    <a:pt x="1020051" y="279323"/>
                  </a:moveTo>
                  <a:lnTo>
                    <a:pt x="1017866" y="254088"/>
                  </a:lnTo>
                  <a:lnTo>
                    <a:pt x="1011351" y="230987"/>
                  </a:lnTo>
                  <a:lnTo>
                    <a:pt x="1000480" y="209981"/>
                  </a:lnTo>
                  <a:lnTo>
                    <a:pt x="985723" y="191681"/>
                  </a:lnTo>
                  <a:lnTo>
                    <a:pt x="985266" y="191109"/>
                  </a:lnTo>
                  <a:lnTo>
                    <a:pt x="978204" y="185166"/>
                  </a:lnTo>
                  <a:lnTo>
                    <a:pt x="978204" y="279323"/>
                  </a:lnTo>
                  <a:lnTo>
                    <a:pt x="976680" y="298577"/>
                  </a:lnTo>
                  <a:lnTo>
                    <a:pt x="953897" y="343217"/>
                  </a:lnTo>
                  <a:lnTo>
                    <a:pt x="912012" y="364959"/>
                  </a:lnTo>
                  <a:lnTo>
                    <a:pt x="895654" y="366407"/>
                  </a:lnTo>
                  <a:lnTo>
                    <a:pt x="879284" y="364959"/>
                  </a:lnTo>
                  <a:lnTo>
                    <a:pt x="837412" y="343217"/>
                  </a:lnTo>
                  <a:lnTo>
                    <a:pt x="814616" y="298577"/>
                  </a:lnTo>
                  <a:lnTo>
                    <a:pt x="813092" y="279323"/>
                  </a:lnTo>
                  <a:lnTo>
                    <a:pt x="814590" y="260045"/>
                  </a:lnTo>
                  <a:lnTo>
                    <a:pt x="837120" y="215150"/>
                  </a:lnTo>
                  <a:lnTo>
                    <a:pt x="862012" y="198475"/>
                  </a:lnTo>
                  <a:lnTo>
                    <a:pt x="863777" y="197548"/>
                  </a:lnTo>
                  <a:lnTo>
                    <a:pt x="879055" y="193154"/>
                  </a:lnTo>
                  <a:lnTo>
                    <a:pt x="895654" y="191681"/>
                  </a:lnTo>
                  <a:lnTo>
                    <a:pt x="912304" y="193154"/>
                  </a:lnTo>
                  <a:lnTo>
                    <a:pt x="954176" y="214858"/>
                  </a:lnTo>
                  <a:lnTo>
                    <a:pt x="976706" y="259816"/>
                  </a:lnTo>
                  <a:lnTo>
                    <a:pt x="978204" y="279323"/>
                  </a:lnTo>
                  <a:lnTo>
                    <a:pt x="978204" y="185166"/>
                  </a:lnTo>
                  <a:lnTo>
                    <a:pt x="966774" y="175526"/>
                  </a:lnTo>
                  <a:lnTo>
                    <a:pt x="946048" y="164401"/>
                  </a:lnTo>
                  <a:lnTo>
                    <a:pt x="923086" y="157721"/>
                  </a:lnTo>
                  <a:lnTo>
                    <a:pt x="897915" y="155498"/>
                  </a:lnTo>
                  <a:lnTo>
                    <a:pt x="870102" y="158178"/>
                  </a:lnTo>
                  <a:lnTo>
                    <a:pt x="846594" y="166243"/>
                  </a:lnTo>
                  <a:lnTo>
                    <a:pt x="827417" y="179679"/>
                  </a:lnTo>
                  <a:lnTo>
                    <a:pt x="812533" y="198475"/>
                  </a:lnTo>
                  <a:lnTo>
                    <a:pt x="811390" y="198475"/>
                  </a:lnTo>
                  <a:lnTo>
                    <a:pt x="819937" y="151345"/>
                  </a:lnTo>
                  <a:lnTo>
                    <a:pt x="841146" y="110617"/>
                  </a:lnTo>
                  <a:lnTo>
                    <a:pt x="879055" y="79921"/>
                  </a:lnTo>
                  <a:lnTo>
                    <a:pt x="933335" y="64274"/>
                  </a:lnTo>
                  <a:lnTo>
                    <a:pt x="935215" y="63893"/>
                  </a:lnTo>
                  <a:lnTo>
                    <a:pt x="943152" y="61849"/>
                  </a:lnTo>
                  <a:lnTo>
                    <a:pt x="983615" y="41960"/>
                  </a:lnTo>
                  <a:lnTo>
                    <a:pt x="1008468" y="10058"/>
                  </a:lnTo>
                  <a:lnTo>
                    <a:pt x="1012126" y="0"/>
                  </a:lnTo>
                  <a:lnTo>
                    <a:pt x="966901" y="0"/>
                  </a:lnTo>
                  <a:lnTo>
                    <a:pt x="964260" y="7175"/>
                  </a:lnTo>
                  <a:lnTo>
                    <a:pt x="959548" y="13093"/>
                  </a:lnTo>
                  <a:lnTo>
                    <a:pt x="918451" y="30353"/>
                  </a:lnTo>
                  <a:lnTo>
                    <a:pt x="902144" y="33845"/>
                  </a:lnTo>
                  <a:lnTo>
                    <a:pt x="897991" y="34785"/>
                  </a:lnTo>
                  <a:lnTo>
                    <a:pt x="893851" y="35902"/>
                  </a:lnTo>
                  <a:lnTo>
                    <a:pt x="890079" y="36855"/>
                  </a:lnTo>
                  <a:lnTo>
                    <a:pt x="879144" y="39497"/>
                  </a:lnTo>
                  <a:lnTo>
                    <a:pt x="874915" y="40817"/>
                  </a:lnTo>
                  <a:lnTo>
                    <a:pt x="868883" y="43459"/>
                  </a:lnTo>
                  <a:lnTo>
                    <a:pt x="865200" y="44958"/>
                  </a:lnTo>
                  <a:lnTo>
                    <a:pt x="856538" y="48348"/>
                  </a:lnTo>
                  <a:lnTo>
                    <a:pt x="852474" y="50241"/>
                  </a:lnTo>
                  <a:lnTo>
                    <a:pt x="808774" y="88074"/>
                  </a:lnTo>
                  <a:lnTo>
                    <a:pt x="787933" y="130048"/>
                  </a:lnTo>
                  <a:lnTo>
                    <a:pt x="775411" y="184759"/>
                  </a:lnTo>
                  <a:lnTo>
                    <a:pt x="771245" y="252183"/>
                  </a:lnTo>
                  <a:lnTo>
                    <a:pt x="773722" y="291553"/>
                  </a:lnTo>
                  <a:lnTo>
                    <a:pt x="793521" y="352044"/>
                  </a:lnTo>
                  <a:lnTo>
                    <a:pt x="827760" y="386041"/>
                  </a:lnTo>
                  <a:lnTo>
                    <a:pt x="868184" y="400761"/>
                  </a:lnTo>
                  <a:lnTo>
                    <a:pt x="891679" y="402590"/>
                  </a:lnTo>
                  <a:lnTo>
                    <a:pt x="918895" y="400405"/>
                  </a:lnTo>
                  <a:lnTo>
                    <a:pt x="943419" y="393827"/>
                  </a:lnTo>
                  <a:lnTo>
                    <a:pt x="965263" y="382866"/>
                  </a:lnTo>
                  <a:lnTo>
                    <a:pt x="984427" y="367525"/>
                  </a:lnTo>
                  <a:lnTo>
                    <a:pt x="985354" y="366407"/>
                  </a:lnTo>
                  <a:lnTo>
                    <a:pt x="999998" y="348869"/>
                  </a:lnTo>
                  <a:lnTo>
                    <a:pt x="1011135" y="327952"/>
                  </a:lnTo>
                  <a:lnTo>
                    <a:pt x="1017816" y="304774"/>
                  </a:lnTo>
                  <a:lnTo>
                    <a:pt x="1020051" y="2793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539201" y="5164156"/>
              <a:ext cx="248798" cy="247102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835464" y="5164167"/>
              <a:ext cx="224485" cy="247102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4253870" y="5164156"/>
              <a:ext cx="235585" cy="372745"/>
            </a:xfrm>
            <a:custGeom>
              <a:avLst/>
              <a:gdLst/>
              <a:ahLst/>
              <a:cxnLst/>
              <a:rect l="l" t="t" r="r" b="b"/>
              <a:pathLst>
                <a:path w="235585" h="372745">
                  <a:moveTo>
                    <a:pt x="40710" y="5654"/>
                  </a:moveTo>
                  <a:lnTo>
                    <a:pt x="0" y="5654"/>
                  </a:lnTo>
                  <a:lnTo>
                    <a:pt x="0" y="372616"/>
                  </a:lnTo>
                  <a:lnTo>
                    <a:pt x="40710" y="372616"/>
                  </a:lnTo>
                  <a:lnTo>
                    <a:pt x="40710" y="207522"/>
                  </a:lnTo>
                  <a:lnTo>
                    <a:pt x="94545" y="207522"/>
                  </a:lnTo>
                  <a:lnTo>
                    <a:pt x="60218" y="185753"/>
                  </a:lnTo>
                  <a:lnTo>
                    <a:pt x="39890" y="141804"/>
                  </a:lnTo>
                  <a:lnTo>
                    <a:pt x="39811" y="141491"/>
                  </a:lnTo>
                  <a:lnTo>
                    <a:pt x="38491" y="124394"/>
                  </a:lnTo>
                  <a:lnTo>
                    <a:pt x="38449" y="123839"/>
                  </a:lnTo>
                  <a:lnTo>
                    <a:pt x="39909" y="105104"/>
                  </a:lnTo>
                  <a:lnTo>
                    <a:pt x="62207" y="59945"/>
                  </a:lnTo>
                  <a:lnTo>
                    <a:pt x="99193" y="38449"/>
                  </a:lnTo>
                  <a:lnTo>
                    <a:pt x="40710" y="38449"/>
                  </a:lnTo>
                  <a:lnTo>
                    <a:pt x="40710" y="5654"/>
                  </a:lnTo>
                  <a:close/>
                </a:path>
                <a:path w="235585" h="372745">
                  <a:moveTo>
                    <a:pt x="94545" y="207522"/>
                  </a:moveTo>
                  <a:lnTo>
                    <a:pt x="40710" y="207522"/>
                  </a:lnTo>
                  <a:lnTo>
                    <a:pt x="57284" y="224838"/>
                  </a:lnTo>
                  <a:lnTo>
                    <a:pt x="76474" y="237207"/>
                  </a:lnTo>
                  <a:lnTo>
                    <a:pt x="98278" y="244628"/>
                  </a:lnTo>
                  <a:lnTo>
                    <a:pt x="122697" y="247102"/>
                  </a:lnTo>
                  <a:lnTo>
                    <a:pt x="147114" y="244858"/>
                  </a:lnTo>
                  <a:lnTo>
                    <a:pt x="168921" y="238124"/>
                  </a:lnTo>
                  <a:lnTo>
                    <a:pt x="188113" y="226901"/>
                  </a:lnTo>
                  <a:lnTo>
                    <a:pt x="204684" y="211187"/>
                  </a:lnTo>
                  <a:lnTo>
                    <a:pt x="204877" y="210915"/>
                  </a:lnTo>
                  <a:lnTo>
                    <a:pt x="117043" y="210915"/>
                  </a:lnTo>
                  <a:lnTo>
                    <a:pt x="100345" y="209342"/>
                  </a:lnTo>
                  <a:lnTo>
                    <a:pt x="94545" y="207522"/>
                  </a:lnTo>
                  <a:close/>
                </a:path>
                <a:path w="235585" h="372745">
                  <a:moveTo>
                    <a:pt x="203523" y="36187"/>
                  </a:moveTo>
                  <a:lnTo>
                    <a:pt x="116478" y="36187"/>
                  </a:lnTo>
                  <a:lnTo>
                    <a:pt x="131289" y="37671"/>
                  </a:lnTo>
                  <a:lnTo>
                    <a:pt x="145177" y="42125"/>
                  </a:lnTo>
                  <a:lnTo>
                    <a:pt x="158144" y="49550"/>
                  </a:lnTo>
                  <a:lnTo>
                    <a:pt x="170193" y="59945"/>
                  </a:lnTo>
                  <a:lnTo>
                    <a:pt x="180336" y="72879"/>
                  </a:lnTo>
                  <a:lnTo>
                    <a:pt x="187513" y="87793"/>
                  </a:lnTo>
                  <a:lnTo>
                    <a:pt x="187580" y="87933"/>
                  </a:lnTo>
                  <a:lnTo>
                    <a:pt x="191848" y="104791"/>
                  </a:lnTo>
                  <a:lnTo>
                    <a:pt x="191927" y="105104"/>
                  </a:lnTo>
                  <a:lnTo>
                    <a:pt x="193334" y="123839"/>
                  </a:lnTo>
                  <a:lnTo>
                    <a:pt x="193376" y="124394"/>
                  </a:lnTo>
                  <a:lnTo>
                    <a:pt x="181608" y="172483"/>
                  </a:lnTo>
                  <a:lnTo>
                    <a:pt x="148142" y="204624"/>
                  </a:lnTo>
                  <a:lnTo>
                    <a:pt x="117043" y="210915"/>
                  </a:lnTo>
                  <a:lnTo>
                    <a:pt x="204877" y="210915"/>
                  </a:lnTo>
                  <a:lnTo>
                    <a:pt x="218043" y="192304"/>
                  </a:lnTo>
                  <a:lnTo>
                    <a:pt x="227584" y="171544"/>
                  </a:lnTo>
                  <a:lnTo>
                    <a:pt x="233309" y="148907"/>
                  </a:lnTo>
                  <a:lnTo>
                    <a:pt x="235217" y="124394"/>
                  </a:lnTo>
                  <a:lnTo>
                    <a:pt x="233292" y="100069"/>
                  </a:lnTo>
                  <a:lnTo>
                    <a:pt x="227515" y="77402"/>
                  </a:lnTo>
                  <a:lnTo>
                    <a:pt x="217888" y="56394"/>
                  </a:lnTo>
                  <a:lnTo>
                    <a:pt x="204412" y="37045"/>
                  </a:lnTo>
                  <a:lnTo>
                    <a:pt x="203523" y="36187"/>
                  </a:lnTo>
                  <a:close/>
                </a:path>
                <a:path w="235585" h="372745">
                  <a:moveTo>
                    <a:pt x="121001" y="0"/>
                  </a:moveTo>
                  <a:lnTo>
                    <a:pt x="97534" y="2404"/>
                  </a:lnTo>
                  <a:lnTo>
                    <a:pt x="76328" y="9616"/>
                  </a:lnTo>
                  <a:lnTo>
                    <a:pt x="57386" y="21632"/>
                  </a:lnTo>
                  <a:lnTo>
                    <a:pt x="40710" y="38449"/>
                  </a:lnTo>
                  <a:lnTo>
                    <a:pt x="99193" y="38449"/>
                  </a:lnTo>
                  <a:lnTo>
                    <a:pt x="101635" y="37671"/>
                  </a:lnTo>
                  <a:lnTo>
                    <a:pt x="116478" y="36187"/>
                  </a:lnTo>
                  <a:lnTo>
                    <a:pt x="203523" y="36187"/>
                  </a:lnTo>
                  <a:lnTo>
                    <a:pt x="187639" y="20841"/>
                  </a:lnTo>
                  <a:lnTo>
                    <a:pt x="168149" y="9264"/>
                  </a:lnTo>
                  <a:lnTo>
                    <a:pt x="146219" y="2404"/>
                  </a:lnTo>
                  <a:lnTo>
                    <a:pt x="146887" y="2404"/>
                  </a:lnTo>
                  <a:lnTo>
                    <a:pt x="12100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536584" y="5164156"/>
              <a:ext cx="235228" cy="247102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833989" y="5164167"/>
              <a:ext cx="200161" cy="247091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062421" y="5169821"/>
              <a:ext cx="247657" cy="23465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338340" y="5164156"/>
              <a:ext cx="248798" cy="247102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5613121" y="5169820"/>
              <a:ext cx="590550" cy="297180"/>
            </a:xfrm>
            <a:custGeom>
              <a:avLst/>
              <a:gdLst/>
              <a:ahLst/>
              <a:cxnLst/>
              <a:rect l="l" t="t" r="r" b="b"/>
              <a:pathLst>
                <a:path w="590550" h="297179">
                  <a:moveTo>
                    <a:pt x="332473" y="234645"/>
                  </a:moveTo>
                  <a:lnTo>
                    <a:pt x="220522" y="108559"/>
                  </a:lnTo>
                  <a:lnTo>
                    <a:pt x="322300" y="0"/>
                  </a:lnTo>
                  <a:lnTo>
                    <a:pt x="274815" y="0"/>
                  </a:lnTo>
                  <a:lnTo>
                    <a:pt x="186601" y="96113"/>
                  </a:lnTo>
                  <a:lnTo>
                    <a:pt x="186601" y="0"/>
                  </a:lnTo>
                  <a:lnTo>
                    <a:pt x="145897" y="0"/>
                  </a:lnTo>
                  <a:lnTo>
                    <a:pt x="145897" y="96113"/>
                  </a:lnTo>
                  <a:lnTo>
                    <a:pt x="57670" y="0"/>
                  </a:lnTo>
                  <a:lnTo>
                    <a:pt x="10185" y="0"/>
                  </a:lnTo>
                  <a:lnTo>
                    <a:pt x="111963" y="108559"/>
                  </a:lnTo>
                  <a:lnTo>
                    <a:pt x="0" y="234645"/>
                  </a:lnTo>
                  <a:lnTo>
                    <a:pt x="50901" y="234645"/>
                  </a:lnTo>
                  <a:lnTo>
                    <a:pt x="137960" y="135699"/>
                  </a:lnTo>
                  <a:lnTo>
                    <a:pt x="145897" y="143611"/>
                  </a:lnTo>
                  <a:lnTo>
                    <a:pt x="145897" y="234645"/>
                  </a:lnTo>
                  <a:lnTo>
                    <a:pt x="186601" y="234645"/>
                  </a:lnTo>
                  <a:lnTo>
                    <a:pt x="186601" y="143611"/>
                  </a:lnTo>
                  <a:lnTo>
                    <a:pt x="194513" y="135699"/>
                  </a:lnTo>
                  <a:lnTo>
                    <a:pt x="281597" y="234645"/>
                  </a:lnTo>
                  <a:lnTo>
                    <a:pt x="332473" y="234645"/>
                  </a:lnTo>
                  <a:close/>
                </a:path>
                <a:path w="590550" h="297179">
                  <a:moveTo>
                    <a:pt x="590308" y="197332"/>
                  </a:moveTo>
                  <a:lnTo>
                    <a:pt x="555256" y="197332"/>
                  </a:lnTo>
                  <a:lnTo>
                    <a:pt x="555256" y="37325"/>
                  </a:lnTo>
                  <a:lnTo>
                    <a:pt x="555256" y="0"/>
                  </a:lnTo>
                  <a:lnTo>
                    <a:pt x="514540" y="0"/>
                  </a:lnTo>
                  <a:lnTo>
                    <a:pt x="514540" y="37325"/>
                  </a:lnTo>
                  <a:lnTo>
                    <a:pt x="514540" y="197332"/>
                  </a:lnTo>
                  <a:lnTo>
                    <a:pt x="402590" y="197332"/>
                  </a:lnTo>
                  <a:lnTo>
                    <a:pt x="414959" y="183515"/>
                  </a:lnTo>
                  <a:lnTo>
                    <a:pt x="423786" y="166954"/>
                  </a:lnTo>
                  <a:lnTo>
                    <a:pt x="429082" y="147624"/>
                  </a:lnTo>
                  <a:lnTo>
                    <a:pt x="430860" y="125526"/>
                  </a:lnTo>
                  <a:lnTo>
                    <a:pt x="430860" y="37325"/>
                  </a:lnTo>
                  <a:lnTo>
                    <a:pt x="514540" y="37325"/>
                  </a:lnTo>
                  <a:lnTo>
                    <a:pt x="514540" y="0"/>
                  </a:lnTo>
                  <a:lnTo>
                    <a:pt x="390144" y="0"/>
                  </a:lnTo>
                  <a:lnTo>
                    <a:pt x="390144" y="104609"/>
                  </a:lnTo>
                  <a:lnTo>
                    <a:pt x="389547" y="124396"/>
                  </a:lnTo>
                  <a:lnTo>
                    <a:pt x="380530" y="166801"/>
                  </a:lnTo>
                  <a:lnTo>
                    <a:pt x="350748" y="195211"/>
                  </a:lnTo>
                  <a:lnTo>
                    <a:pt x="336994" y="197332"/>
                  </a:lnTo>
                  <a:lnTo>
                    <a:pt x="336994" y="296862"/>
                  </a:lnTo>
                  <a:lnTo>
                    <a:pt x="374319" y="296862"/>
                  </a:lnTo>
                  <a:lnTo>
                    <a:pt x="374319" y="234645"/>
                  </a:lnTo>
                  <a:lnTo>
                    <a:pt x="552983" y="234645"/>
                  </a:lnTo>
                  <a:lnTo>
                    <a:pt x="552983" y="296862"/>
                  </a:lnTo>
                  <a:lnTo>
                    <a:pt x="590308" y="296862"/>
                  </a:lnTo>
                  <a:lnTo>
                    <a:pt x="590308" y="234645"/>
                  </a:lnTo>
                  <a:lnTo>
                    <a:pt x="590308" y="197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231695" y="5164167"/>
              <a:ext cx="224485" cy="247102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6518364" y="5151722"/>
              <a:ext cx="470534" cy="269240"/>
            </a:xfrm>
            <a:custGeom>
              <a:avLst/>
              <a:gdLst/>
              <a:ahLst/>
              <a:cxnLst/>
              <a:rect l="l" t="t" r="r" b="b"/>
              <a:pathLst>
                <a:path w="470534" h="269239">
                  <a:moveTo>
                    <a:pt x="192239" y="17805"/>
                  </a:moveTo>
                  <a:lnTo>
                    <a:pt x="151536" y="17805"/>
                  </a:lnTo>
                  <a:lnTo>
                    <a:pt x="151536" y="114325"/>
                  </a:lnTo>
                  <a:lnTo>
                    <a:pt x="40703" y="114325"/>
                  </a:lnTo>
                  <a:lnTo>
                    <a:pt x="40703" y="17805"/>
                  </a:lnTo>
                  <a:lnTo>
                    <a:pt x="0" y="17805"/>
                  </a:lnTo>
                  <a:lnTo>
                    <a:pt x="0" y="114325"/>
                  </a:lnTo>
                  <a:lnTo>
                    <a:pt x="0" y="151155"/>
                  </a:lnTo>
                  <a:lnTo>
                    <a:pt x="0" y="252755"/>
                  </a:lnTo>
                  <a:lnTo>
                    <a:pt x="40703" y="252755"/>
                  </a:lnTo>
                  <a:lnTo>
                    <a:pt x="40703" y="151155"/>
                  </a:lnTo>
                  <a:lnTo>
                    <a:pt x="151536" y="151155"/>
                  </a:lnTo>
                  <a:lnTo>
                    <a:pt x="151536" y="252755"/>
                  </a:lnTo>
                  <a:lnTo>
                    <a:pt x="192239" y="252755"/>
                  </a:lnTo>
                  <a:lnTo>
                    <a:pt x="192239" y="151155"/>
                  </a:lnTo>
                  <a:lnTo>
                    <a:pt x="192239" y="114325"/>
                  </a:lnTo>
                  <a:lnTo>
                    <a:pt x="192239" y="17805"/>
                  </a:lnTo>
                  <a:close/>
                </a:path>
                <a:path w="470534" h="269239">
                  <a:moveTo>
                    <a:pt x="470446" y="0"/>
                  </a:moveTo>
                  <a:lnTo>
                    <a:pt x="309854" y="173024"/>
                  </a:lnTo>
                  <a:lnTo>
                    <a:pt x="309854" y="18097"/>
                  </a:lnTo>
                  <a:lnTo>
                    <a:pt x="269138" y="18097"/>
                  </a:lnTo>
                  <a:lnTo>
                    <a:pt x="269138" y="269151"/>
                  </a:lnTo>
                  <a:lnTo>
                    <a:pt x="429717" y="96126"/>
                  </a:lnTo>
                  <a:lnTo>
                    <a:pt x="429717" y="252742"/>
                  </a:lnTo>
                  <a:lnTo>
                    <a:pt x="470446" y="252742"/>
                  </a:lnTo>
                  <a:lnTo>
                    <a:pt x="4704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050989" y="5164167"/>
              <a:ext cx="224485" cy="247102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7442265" y="5151727"/>
              <a:ext cx="305435" cy="269240"/>
            </a:xfrm>
            <a:custGeom>
              <a:avLst/>
              <a:gdLst/>
              <a:ahLst/>
              <a:cxnLst/>
              <a:rect l="l" t="t" r="r" b="b"/>
              <a:pathLst>
                <a:path w="305434" h="269239">
                  <a:moveTo>
                    <a:pt x="248788" y="0"/>
                  </a:moveTo>
                  <a:lnTo>
                    <a:pt x="153796" y="191114"/>
                  </a:lnTo>
                  <a:lnTo>
                    <a:pt x="56542" y="0"/>
                  </a:lnTo>
                  <a:lnTo>
                    <a:pt x="0" y="252746"/>
                  </a:lnTo>
                  <a:lnTo>
                    <a:pt x="41841" y="252746"/>
                  </a:lnTo>
                  <a:lnTo>
                    <a:pt x="71809" y="107431"/>
                  </a:lnTo>
                  <a:lnTo>
                    <a:pt x="152665" y="269143"/>
                  </a:lnTo>
                  <a:lnTo>
                    <a:pt x="232390" y="107431"/>
                  </a:lnTo>
                  <a:lnTo>
                    <a:pt x="263489" y="252746"/>
                  </a:lnTo>
                  <a:lnTo>
                    <a:pt x="305331" y="252746"/>
                  </a:lnTo>
                  <a:lnTo>
                    <a:pt x="2487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782632" y="5164167"/>
              <a:ext cx="224485" cy="247102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3017278" y="5164168"/>
              <a:ext cx="5963920" cy="1051560"/>
            </a:xfrm>
            <a:custGeom>
              <a:avLst/>
              <a:gdLst/>
              <a:ahLst/>
              <a:cxnLst/>
              <a:rect l="l" t="t" r="r" b="b"/>
              <a:pathLst>
                <a:path w="5963920" h="1051560">
                  <a:moveTo>
                    <a:pt x="235229" y="802906"/>
                  </a:moveTo>
                  <a:lnTo>
                    <a:pt x="227520" y="755904"/>
                  </a:lnTo>
                  <a:lnTo>
                    <a:pt x="204419" y="715556"/>
                  </a:lnTo>
                  <a:lnTo>
                    <a:pt x="193382" y="704900"/>
                  </a:lnTo>
                  <a:lnTo>
                    <a:pt x="193382" y="802906"/>
                  </a:lnTo>
                  <a:lnTo>
                    <a:pt x="192100" y="820000"/>
                  </a:lnTo>
                  <a:lnTo>
                    <a:pt x="172466" y="864260"/>
                  </a:lnTo>
                  <a:lnTo>
                    <a:pt x="133451" y="887844"/>
                  </a:lnTo>
                  <a:lnTo>
                    <a:pt x="117043" y="889419"/>
                  </a:lnTo>
                  <a:lnTo>
                    <a:pt x="100355" y="887844"/>
                  </a:lnTo>
                  <a:lnTo>
                    <a:pt x="60223" y="864260"/>
                  </a:lnTo>
                  <a:lnTo>
                    <a:pt x="39890" y="820318"/>
                  </a:lnTo>
                  <a:lnTo>
                    <a:pt x="38455" y="802347"/>
                  </a:lnTo>
                  <a:lnTo>
                    <a:pt x="39916" y="783615"/>
                  </a:lnTo>
                  <a:lnTo>
                    <a:pt x="39941" y="783297"/>
                  </a:lnTo>
                  <a:lnTo>
                    <a:pt x="44361" y="766445"/>
                  </a:lnTo>
                  <a:lnTo>
                    <a:pt x="44386" y="766305"/>
                  </a:lnTo>
                  <a:lnTo>
                    <a:pt x="74510" y="728052"/>
                  </a:lnTo>
                  <a:lnTo>
                    <a:pt x="116484" y="714692"/>
                  </a:lnTo>
                  <a:lnTo>
                    <a:pt x="131292" y="716178"/>
                  </a:lnTo>
                  <a:lnTo>
                    <a:pt x="170205" y="738454"/>
                  </a:lnTo>
                  <a:lnTo>
                    <a:pt x="187515" y="766305"/>
                  </a:lnTo>
                  <a:lnTo>
                    <a:pt x="187591" y="766445"/>
                  </a:lnTo>
                  <a:lnTo>
                    <a:pt x="191858" y="783297"/>
                  </a:lnTo>
                  <a:lnTo>
                    <a:pt x="191935" y="783615"/>
                  </a:lnTo>
                  <a:lnTo>
                    <a:pt x="193344" y="802347"/>
                  </a:lnTo>
                  <a:lnTo>
                    <a:pt x="193382" y="802906"/>
                  </a:lnTo>
                  <a:lnTo>
                    <a:pt x="193382" y="704900"/>
                  </a:lnTo>
                  <a:lnTo>
                    <a:pt x="187642" y="699350"/>
                  </a:lnTo>
                  <a:lnTo>
                    <a:pt x="168160" y="687768"/>
                  </a:lnTo>
                  <a:lnTo>
                    <a:pt x="146227" y="680910"/>
                  </a:lnTo>
                  <a:lnTo>
                    <a:pt x="146888" y="680910"/>
                  </a:lnTo>
                  <a:lnTo>
                    <a:pt x="121005" y="678510"/>
                  </a:lnTo>
                  <a:lnTo>
                    <a:pt x="97536" y="680910"/>
                  </a:lnTo>
                  <a:lnTo>
                    <a:pt x="76339" y="688124"/>
                  </a:lnTo>
                  <a:lnTo>
                    <a:pt x="57391" y="700138"/>
                  </a:lnTo>
                  <a:lnTo>
                    <a:pt x="40716" y="716953"/>
                  </a:lnTo>
                  <a:lnTo>
                    <a:pt x="40716" y="684161"/>
                  </a:lnTo>
                  <a:lnTo>
                    <a:pt x="0" y="684161"/>
                  </a:lnTo>
                  <a:lnTo>
                    <a:pt x="0" y="1051128"/>
                  </a:lnTo>
                  <a:lnTo>
                    <a:pt x="40716" y="1051128"/>
                  </a:lnTo>
                  <a:lnTo>
                    <a:pt x="40716" y="886028"/>
                  </a:lnTo>
                  <a:lnTo>
                    <a:pt x="57289" y="903351"/>
                  </a:lnTo>
                  <a:lnTo>
                    <a:pt x="76479" y="915720"/>
                  </a:lnTo>
                  <a:lnTo>
                    <a:pt x="98285" y="923137"/>
                  </a:lnTo>
                  <a:lnTo>
                    <a:pt x="122707" y="925614"/>
                  </a:lnTo>
                  <a:lnTo>
                    <a:pt x="147116" y="923366"/>
                  </a:lnTo>
                  <a:lnTo>
                    <a:pt x="188125" y="905408"/>
                  </a:lnTo>
                  <a:lnTo>
                    <a:pt x="218046" y="870813"/>
                  </a:lnTo>
                  <a:lnTo>
                    <a:pt x="233311" y="827417"/>
                  </a:lnTo>
                  <a:lnTo>
                    <a:pt x="235229" y="802906"/>
                  </a:lnTo>
                  <a:close/>
                </a:path>
                <a:path w="5963920" h="1051560">
                  <a:moveTo>
                    <a:pt x="5348300" y="240296"/>
                  </a:moveTo>
                  <a:lnTo>
                    <a:pt x="5236362" y="114211"/>
                  </a:lnTo>
                  <a:lnTo>
                    <a:pt x="5338140" y="5651"/>
                  </a:lnTo>
                  <a:lnTo>
                    <a:pt x="5290642" y="5651"/>
                  </a:lnTo>
                  <a:lnTo>
                    <a:pt x="5202428" y="101765"/>
                  </a:lnTo>
                  <a:lnTo>
                    <a:pt x="5202428" y="5651"/>
                  </a:lnTo>
                  <a:lnTo>
                    <a:pt x="5161724" y="5651"/>
                  </a:lnTo>
                  <a:lnTo>
                    <a:pt x="5161724" y="101765"/>
                  </a:lnTo>
                  <a:lnTo>
                    <a:pt x="5073510" y="5651"/>
                  </a:lnTo>
                  <a:lnTo>
                    <a:pt x="5026025" y="5651"/>
                  </a:lnTo>
                  <a:lnTo>
                    <a:pt x="5127803" y="114211"/>
                  </a:lnTo>
                  <a:lnTo>
                    <a:pt x="5015827" y="240296"/>
                  </a:lnTo>
                  <a:lnTo>
                    <a:pt x="5066728" y="240296"/>
                  </a:lnTo>
                  <a:lnTo>
                    <a:pt x="5153799" y="141351"/>
                  </a:lnTo>
                  <a:lnTo>
                    <a:pt x="5161724" y="149263"/>
                  </a:lnTo>
                  <a:lnTo>
                    <a:pt x="5161724" y="240296"/>
                  </a:lnTo>
                  <a:lnTo>
                    <a:pt x="5202428" y="240296"/>
                  </a:lnTo>
                  <a:lnTo>
                    <a:pt x="5202428" y="149263"/>
                  </a:lnTo>
                  <a:lnTo>
                    <a:pt x="5210353" y="141351"/>
                  </a:lnTo>
                  <a:lnTo>
                    <a:pt x="5297424" y="240296"/>
                  </a:lnTo>
                  <a:lnTo>
                    <a:pt x="5348300" y="240296"/>
                  </a:lnTo>
                  <a:close/>
                </a:path>
                <a:path w="5963920" h="1051560">
                  <a:moveTo>
                    <a:pt x="5606135" y="202984"/>
                  </a:moveTo>
                  <a:lnTo>
                    <a:pt x="5571083" y="202984"/>
                  </a:lnTo>
                  <a:lnTo>
                    <a:pt x="5571083" y="42976"/>
                  </a:lnTo>
                  <a:lnTo>
                    <a:pt x="5571083" y="5651"/>
                  </a:lnTo>
                  <a:lnTo>
                    <a:pt x="5530367" y="5651"/>
                  </a:lnTo>
                  <a:lnTo>
                    <a:pt x="5530367" y="42976"/>
                  </a:lnTo>
                  <a:lnTo>
                    <a:pt x="5530367" y="202984"/>
                  </a:lnTo>
                  <a:lnTo>
                    <a:pt x="5418429" y="202984"/>
                  </a:lnTo>
                  <a:lnTo>
                    <a:pt x="5430786" y="189166"/>
                  </a:lnTo>
                  <a:lnTo>
                    <a:pt x="5439613" y="172605"/>
                  </a:lnTo>
                  <a:lnTo>
                    <a:pt x="5444922" y="153276"/>
                  </a:lnTo>
                  <a:lnTo>
                    <a:pt x="5446687" y="131178"/>
                  </a:lnTo>
                  <a:lnTo>
                    <a:pt x="5446687" y="42976"/>
                  </a:lnTo>
                  <a:lnTo>
                    <a:pt x="5530367" y="42976"/>
                  </a:lnTo>
                  <a:lnTo>
                    <a:pt x="5530367" y="5651"/>
                  </a:lnTo>
                  <a:lnTo>
                    <a:pt x="5405971" y="5651"/>
                  </a:lnTo>
                  <a:lnTo>
                    <a:pt x="5405971" y="110261"/>
                  </a:lnTo>
                  <a:lnTo>
                    <a:pt x="5405374" y="130048"/>
                  </a:lnTo>
                  <a:lnTo>
                    <a:pt x="5396369" y="172453"/>
                  </a:lnTo>
                  <a:lnTo>
                    <a:pt x="5366575" y="200863"/>
                  </a:lnTo>
                  <a:lnTo>
                    <a:pt x="5352821" y="202984"/>
                  </a:lnTo>
                  <a:lnTo>
                    <a:pt x="5352821" y="302514"/>
                  </a:lnTo>
                  <a:lnTo>
                    <a:pt x="5390146" y="302514"/>
                  </a:lnTo>
                  <a:lnTo>
                    <a:pt x="5390146" y="240296"/>
                  </a:lnTo>
                  <a:lnTo>
                    <a:pt x="5568823" y="240296"/>
                  </a:lnTo>
                  <a:lnTo>
                    <a:pt x="5568823" y="302514"/>
                  </a:lnTo>
                  <a:lnTo>
                    <a:pt x="5606135" y="302514"/>
                  </a:lnTo>
                  <a:lnTo>
                    <a:pt x="5606135" y="240296"/>
                  </a:lnTo>
                  <a:lnTo>
                    <a:pt x="5606135" y="202984"/>
                  </a:lnTo>
                  <a:close/>
                </a:path>
                <a:path w="5963920" h="1051560">
                  <a:moveTo>
                    <a:pt x="5866231" y="5651"/>
                  </a:moveTo>
                  <a:lnTo>
                    <a:pt x="5821007" y="5651"/>
                  </a:lnTo>
                  <a:lnTo>
                    <a:pt x="5744667" y="173583"/>
                  </a:lnTo>
                  <a:lnTo>
                    <a:pt x="5661558" y="5651"/>
                  </a:lnTo>
                  <a:lnTo>
                    <a:pt x="5615190" y="5651"/>
                  </a:lnTo>
                  <a:lnTo>
                    <a:pt x="5723179" y="218249"/>
                  </a:lnTo>
                  <a:lnTo>
                    <a:pt x="5647410" y="372605"/>
                  </a:lnTo>
                  <a:lnTo>
                    <a:pt x="5692648" y="372605"/>
                  </a:lnTo>
                  <a:lnTo>
                    <a:pt x="5866231" y="5651"/>
                  </a:lnTo>
                  <a:close/>
                </a:path>
                <a:path w="5963920" h="1051560">
                  <a:moveTo>
                    <a:pt x="5963501" y="210159"/>
                  </a:moveTo>
                  <a:lnTo>
                    <a:pt x="5960656" y="203555"/>
                  </a:lnTo>
                  <a:lnTo>
                    <a:pt x="5949353" y="192252"/>
                  </a:lnTo>
                  <a:lnTo>
                    <a:pt x="5942762" y="189407"/>
                  </a:lnTo>
                  <a:lnTo>
                    <a:pt x="5927674" y="189407"/>
                  </a:lnTo>
                  <a:lnTo>
                    <a:pt x="5921083" y="192252"/>
                  </a:lnTo>
                  <a:lnTo>
                    <a:pt x="5909767" y="203555"/>
                  </a:lnTo>
                  <a:lnTo>
                    <a:pt x="5906948" y="210159"/>
                  </a:lnTo>
                  <a:lnTo>
                    <a:pt x="5906948" y="225234"/>
                  </a:lnTo>
                  <a:lnTo>
                    <a:pt x="5909767" y="231825"/>
                  </a:lnTo>
                  <a:lnTo>
                    <a:pt x="5921083" y="243128"/>
                  </a:lnTo>
                  <a:lnTo>
                    <a:pt x="5927674" y="245960"/>
                  </a:lnTo>
                  <a:lnTo>
                    <a:pt x="5942762" y="245960"/>
                  </a:lnTo>
                  <a:lnTo>
                    <a:pt x="5949353" y="243128"/>
                  </a:lnTo>
                  <a:lnTo>
                    <a:pt x="5960656" y="231825"/>
                  </a:lnTo>
                  <a:lnTo>
                    <a:pt x="5963501" y="225234"/>
                  </a:lnTo>
                  <a:lnTo>
                    <a:pt x="5963501" y="210159"/>
                  </a:lnTo>
                  <a:close/>
                </a:path>
                <a:path w="5963920" h="1051560">
                  <a:moveTo>
                    <a:pt x="5963501" y="20739"/>
                  </a:moveTo>
                  <a:lnTo>
                    <a:pt x="5960656" y="14135"/>
                  </a:lnTo>
                  <a:lnTo>
                    <a:pt x="5949353" y="2832"/>
                  </a:lnTo>
                  <a:lnTo>
                    <a:pt x="5942762" y="0"/>
                  </a:lnTo>
                  <a:lnTo>
                    <a:pt x="5927674" y="0"/>
                  </a:lnTo>
                  <a:lnTo>
                    <a:pt x="5921083" y="2832"/>
                  </a:lnTo>
                  <a:lnTo>
                    <a:pt x="5909767" y="14135"/>
                  </a:lnTo>
                  <a:lnTo>
                    <a:pt x="5906948" y="20739"/>
                  </a:lnTo>
                  <a:lnTo>
                    <a:pt x="5906948" y="35814"/>
                  </a:lnTo>
                  <a:lnTo>
                    <a:pt x="5909767" y="42405"/>
                  </a:lnTo>
                  <a:lnTo>
                    <a:pt x="5921083" y="53708"/>
                  </a:lnTo>
                  <a:lnTo>
                    <a:pt x="5927674" y="56553"/>
                  </a:lnTo>
                  <a:lnTo>
                    <a:pt x="5942762" y="56553"/>
                  </a:lnTo>
                  <a:lnTo>
                    <a:pt x="5949353" y="53708"/>
                  </a:lnTo>
                  <a:lnTo>
                    <a:pt x="5960656" y="42405"/>
                  </a:lnTo>
                  <a:lnTo>
                    <a:pt x="5963501" y="35814"/>
                  </a:lnTo>
                  <a:lnTo>
                    <a:pt x="5963501" y="207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299993" y="5842670"/>
              <a:ext cx="224485" cy="247102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586665" y="5848324"/>
              <a:ext cx="416154" cy="235793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065006" y="5842670"/>
              <a:ext cx="235228" cy="247102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4349982" y="5830231"/>
              <a:ext cx="305435" cy="269240"/>
            </a:xfrm>
            <a:custGeom>
              <a:avLst/>
              <a:gdLst/>
              <a:ahLst/>
              <a:cxnLst/>
              <a:rect l="l" t="t" r="r" b="b"/>
              <a:pathLst>
                <a:path w="305435" h="269239">
                  <a:moveTo>
                    <a:pt x="248788" y="0"/>
                  </a:moveTo>
                  <a:lnTo>
                    <a:pt x="153796" y="191114"/>
                  </a:lnTo>
                  <a:lnTo>
                    <a:pt x="56542" y="0"/>
                  </a:lnTo>
                  <a:lnTo>
                    <a:pt x="0" y="252746"/>
                  </a:lnTo>
                  <a:lnTo>
                    <a:pt x="41841" y="252746"/>
                  </a:lnTo>
                  <a:lnTo>
                    <a:pt x="71809" y="107431"/>
                  </a:lnTo>
                  <a:lnTo>
                    <a:pt x="152665" y="269143"/>
                  </a:lnTo>
                  <a:lnTo>
                    <a:pt x="232390" y="107431"/>
                  </a:lnTo>
                  <a:lnTo>
                    <a:pt x="263489" y="252746"/>
                  </a:lnTo>
                  <a:lnTo>
                    <a:pt x="305331" y="252746"/>
                  </a:lnTo>
                  <a:lnTo>
                    <a:pt x="2487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690359" y="5842670"/>
              <a:ext cx="248798" cy="247102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5001336" y="5734119"/>
              <a:ext cx="611505" cy="365760"/>
            </a:xfrm>
            <a:custGeom>
              <a:avLst/>
              <a:gdLst/>
              <a:ahLst/>
              <a:cxnLst/>
              <a:rect l="l" t="t" r="r" b="b"/>
              <a:pathLst>
                <a:path w="611504" h="365760">
                  <a:moveTo>
                    <a:pt x="184327" y="13004"/>
                  </a:moveTo>
                  <a:lnTo>
                    <a:pt x="150406" y="0"/>
                  </a:lnTo>
                  <a:lnTo>
                    <a:pt x="143586" y="14833"/>
                  </a:lnTo>
                  <a:lnTo>
                    <a:pt x="133299" y="25438"/>
                  </a:lnTo>
                  <a:lnTo>
                    <a:pt x="119545" y="31800"/>
                  </a:lnTo>
                  <a:lnTo>
                    <a:pt x="102349" y="33921"/>
                  </a:lnTo>
                  <a:lnTo>
                    <a:pt x="85140" y="31800"/>
                  </a:lnTo>
                  <a:lnTo>
                    <a:pt x="71386" y="25438"/>
                  </a:lnTo>
                  <a:lnTo>
                    <a:pt x="61099" y="14833"/>
                  </a:lnTo>
                  <a:lnTo>
                    <a:pt x="54279" y="0"/>
                  </a:lnTo>
                  <a:lnTo>
                    <a:pt x="20358" y="13004"/>
                  </a:lnTo>
                  <a:lnTo>
                    <a:pt x="41084" y="45123"/>
                  </a:lnTo>
                  <a:lnTo>
                    <a:pt x="74841" y="64173"/>
                  </a:lnTo>
                  <a:lnTo>
                    <a:pt x="102349" y="67843"/>
                  </a:lnTo>
                  <a:lnTo>
                    <a:pt x="116560" y="66929"/>
                  </a:lnTo>
                  <a:lnTo>
                    <a:pt x="153517" y="53149"/>
                  </a:lnTo>
                  <a:lnTo>
                    <a:pt x="173291" y="33921"/>
                  </a:lnTo>
                  <a:lnTo>
                    <a:pt x="179019" y="25044"/>
                  </a:lnTo>
                  <a:lnTo>
                    <a:pt x="184327" y="13004"/>
                  </a:lnTo>
                  <a:close/>
                </a:path>
                <a:path w="611504" h="365760">
                  <a:moveTo>
                    <a:pt x="201295" y="96113"/>
                  </a:moveTo>
                  <a:lnTo>
                    <a:pt x="40703" y="269138"/>
                  </a:lnTo>
                  <a:lnTo>
                    <a:pt x="40703" y="114211"/>
                  </a:lnTo>
                  <a:lnTo>
                    <a:pt x="0" y="114211"/>
                  </a:lnTo>
                  <a:lnTo>
                    <a:pt x="0" y="365277"/>
                  </a:lnTo>
                  <a:lnTo>
                    <a:pt x="89217" y="269138"/>
                  </a:lnTo>
                  <a:lnTo>
                    <a:pt x="160578" y="192239"/>
                  </a:lnTo>
                  <a:lnTo>
                    <a:pt x="160578" y="348869"/>
                  </a:lnTo>
                  <a:lnTo>
                    <a:pt x="201295" y="348869"/>
                  </a:lnTo>
                  <a:lnTo>
                    <a:pt x="201295" y="192239"/>
                  </a:lnTo>
                  <a:lnTo>
                    <a:pt x="201295" y="96113"/>
                  </a:lnTo>
                  <a:close/>
                </a:path>
                <a:path w="611504" h="365760">
                  <a:moveTo>
                    <a:pt x="611225" y="96113"/>
                  </a:moveTo>
                  <a:lnTo>
                    <a:pt x="450621" y="269138"/>
                  </a:lnTo>
                  <a:lnTo>
                    <a:pt x="450621" y="114211"/>
                  </a:lnTo>
                  <a:lnTo>
                    <a:pt x="409917" y="114211"/>
                  </a:lnTo>
                  <a:lnTo>
                    <a:pt x="409917" y="365277"/>
                  </a:lnTo>
                  <a:lnTo>
                    <a:pt x="570496" y="192239"/>
                  </a:lnTo>
                  <a:lnTo>
                    <a:pt x="570496" y="348869"/>
                  </a:lnTo>
                  <a:lnTo>
                    <a:pt x="611225" y="348869"/>
                  </a:lnTo>
                  <a:lnTo>
                    <a:pt x="611225" y="961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806472" y="5842670"/>
              <a:ext cx="200161" cy="247091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054119" y="5842670"/>
              <a:ext cx="224485" cy="247102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6340791" y="5842670"/>
              <a:ext cx="235585" cy="372745"/>
            </a:xfrm>
            <a:custGeom>
              <a:avLst/>
              <a:gdLst/>
              <a:ahLst/>
              <a:cxnLst/>
              <a:rect l="l" t="t" r="r" b="b"/>
              <a:pathLst>
                <a:path w="235584" h="372745">
                  <a:moveTo>
                    <a:pt x="40710" y="5654"/>
                  </a:moveTo>
                  <a:lnTo>
                    <a:pt x="0" y="5654"/>
                  </a:lnTo>
                  <a:lnTo>
                    <a:pt x="0" y="372616"/>
                  </a:lnTo>
                  <a:lnTo>
                    <a:pt x="40710" y="372616"/>
                  </a:lnTo>
                  <a:lnTo>
                    <a:pt x="40710" y="207522"/>
                  </a:lnTo>
                  <a:lnTo>
                    <a:pt x="94545" y="207522"/>
                  </a:lnTo>
                  <a:lnTo>
                    <a:pt x="60218" y="185753"/>
                  </a:lnTo>
                  <a:lnTo>
                    <a:pt x="39890" y="141804"/>
                  </a:lnTo>
                  <a:lnTo>
                    <a:pt x="39811" y="141491"/>
                  </a:lnTo>
                  <a:lnTo>
                    <a:pt x="38491" y="124394"/>
                  </a:lnTo>
                  <a:lnTo>
                    <a:pt x="38449" y="123839"/>
                  </a:lnTo>
                  <a:lnTo>
                    <a:pt x="39909" y="105104"/>
                  </a:lnTo>
                  <a:lnTo>
                    <a:pt x="62207" y="59945"/>
                  </a:lnTo>
                  <a:lnTo>
                    <a:pt x="99193" y="38449"/>
                  </a:lnTo>
                  <a:lnTo>
                    <a:pt x="40710" y="38449"/>
                  </a:lnTo>
                  <a:lnTo>
                    <a:pt x="40710" y="5654"/>
                  </a:lnTo>
                  <a:close/>
                </a:path>
                <a:path w="235584" h="372745">
                  <a:moveTo>
                    <a:pt x="94545" y="207522"/>
                  </a:moveTo>
                  <a:lnTo>
                    <a:pt x="40710" y="207522"/>
                  </a:lnTo>
                  <a:lnTo>
                    <a:pt x="57284" y="224838"/>
                  </a:lnTo>
                  <a:lnTo>
                    <a:pt x="76474" y="237207"/>
                  </a:lnTo>
                  <a:lnTo>
                    <a:pt x="98278" y="244628"/>
                  </a:lnTo>
                  <a:lnTo>
                    <a:pt x="122697" y="247102"/>
                  </a:lnTo>
                  <a:lnTo>
                    <a:pt x="147114" y="244858"/>
                  </a:lnTo>
                  <a:lnTo>
                    <a:pt x="168921" y="238124"/>
                  </a:lnTo>
                  <a:lnTo>
                    <a:pt x="188113" y="226901"/>
                  </a:lnTo>
                  <a:lnTo>
                    <a:pt x="204684" y="211187"/>
                  </a:lnTo>
                  <a:lnTo>
                    <a:pt x="204877" y="210915"/>
                  </a:lnTo>
                  <a:lnTo>
                    <a:pt x="117043" y="210915"/>
                  </a:lnTo>
                  <a:lnTo>
                    <a:pt x="100345" y="209342"/>
                  </a:lnTo>
                  <a:lnTo>
                    <a:pt x="94545" y="207522"/>
                  </a:lnTo>
                  <a:close/>
                </a:path>
                <a:path w="235584" h="372745">
                  <a:moveTo>
                    <a:pt x="203523" y="36187"/>
                  </a:moveTo>
                  <a:lnTo>
                    <a:pt x="116478" y="36187"/>
                  </a:lnTo>
                  <a:lnTo>
                    <a:pt x="131289" y="37671"/>
                  </a:lnTo>
                  <a:lnTo>
                    <a:pt x="145177" y="42125"/>
                  </a:lnTo>
                  <a:lnTo>
                    <a:pt x="158144" y="49550"/>
                  </a:lnTo>
                  <a:lnTo>
                    <a:pt x="170193" y="59945"/>
                  </a:lnTo>
                  <a:lnTo>
                    <a:pt x="180336" y="72879"/>
                  </a:lnTo>
                  <a:lnTo>
                    <a:pt x="187513" y="87793"/>
                  </a:lnTo>
                  <a:lnTo>
                    <a:pt x="187580" y="87933"/>
                  </a:lnTo>
                  <a:lnTo>
                    <a:pt x="191848" y="104791"/>
                  </a:lnTo>
                  <a:lnTo>
                    <a:pt x="191927" y="105104"/>
                  </a:lnTo>
                  <a:lnTo>
                    <a:pt x="193334" y="123839"/>
                  </a:lnTo>
                  <a:lnTo>
                    <a:pt x="193376" y="124394"/>
                  </a:lnTo>
                  <a:lnTo>
                    <a:pt x="181608" y="172483"/>
                  </a:lnTo>
                  <a:lnTo>
                    <a:pt x="148142" y="204624"/>
                  </a:lnTo>
                  <a:lnTo>
                    <a:pt x="117043" y="210915"/>
                  </a:lnTo>
                  <a:lnTo>
                    <a:pt x="204877" y="210915"/>
                  </a:lnTo>
                  <a:lnTo>
                    <a:pt x="218043" y="192304"/>
                  </a:lnTo>
                  <a:lnTo>
                    <a:pt x="227584" y="171544"/>
                  </a:lnTo>
                  <a:lnTo>
                    <a:pt x="233309" y="148907"/>
                  </a:lnTo>
                  <a:lnTo>
                    <a:pt x="235217" y="124394"/>
                  </a:lnTo>
                  <a:lnTo>
                    <a:pt x="233292" y="100069"/>
                  </a:lnTo>
                  <a:lnTo>
                    <a:pt x="227515" y="77402"/>
                  </a:lnTo>
                  <a:lnTo>
                    <a:pt x="217888" y="56394"/>
                  </a:lnTo>
                  <a:lnTo>
                    <a:pt x="204412" y="37045"/>
                  </a:lnTo>
                  <a:lnTo>
                    <a:pt x="203523" y="36187"/>
                  </a:lnTo>
                  <a:close/>
                </a:path>
                <a:path w="235584" h="372745">
                  <a:moveTo>
                    <a:pt x="121001" y="0"/>
                  </a:moveTo>
                  <a:lnTo>
                    <a:pt x="97534" y="2404"/>
                  </a:lnTo>
                  <a:lnTo>
                    <a:pt x="76328" y="9616"/>
                  </a:lnTo>
                  <a:lnTo>
                    <a:pt x="57386" y="21632"/>
                  </a:lnTo>
                  <a:lnTo>
                    <a:pt x="40710" y="38449"/>
                  </a:lnTo>
                  <a:lnTo>
                    <a:pt x="99193" y="38449"/>
                  </a:lnTo>
                  <a:lnTo>
                    <a:pt x="101635" y="37671"/>
                  </a:lnTo>
                  <a:lnTo>
                    <a:pt x="116478" y="36187"/>
                  </a:lnTo>
                  <a:lnTo>
                    <a:pt x="203523" y="36187"/>
                  </a:lnTo>
                  <a:lnTo>
                    <a:pt x="187639" y="20841"/>
                  </a:lnTo>
                  <a:lnTo>
                    <a:pt x="168149" y="9264"/>
                  </a:lnTo>
                  <a:lnTo>
                    <a:pt x="146219" y="2404"/>
                  </a:lnTo>
                  <a:lnTo>
                    <a:pt x="146887" y="2404"/>
                  </a:lnTo>
                  <a:lnTo>
                    <a:pt x="12100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638195" y="5848324"/>
              <a:ext cx="180947" cy="234652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6881340" y="5830231"/>
              <a:ext cx="201930" cy="269240"/>
            </a:xfrm>
            <a:custGeom>
              <a:avLst/>
              <a:gdLst/>
              <a:ahLst/>
              <a:cxnLst/>
              <a:rect l="l" t="t" r="r" b="b"/>
              <a:pathLst>
                <a:path w="201929" h="269239">
                  <a:moveTo>
                    <a:pt x="201302" y="0"/>
                  </a:moveTo>
                  <a:lnTo>
                    <a:pt x="40710" y="173020"/>
                  </a:lnTo>
                  <a:lnTo>
                    <a:pt x="40710" y="18093"/>
                  </a:lnTo>
                  <a:lnTo>
                    <a:pt x="0" y="18093"/>
                  </a:lnTo>
                  <a:lnTo>
                    <a:pt x="0" y="269154"/>
                  </a:lnTo>
                  <a:lnTo>
                    <a:pt x="160581" y="96122"/>
                  </a:lnTo>
                  <a:lnTo>
                    <a:pt x="160581" y="252746"/>
                  </a:lnTo>
                  <a:lnTo>
                    <a:pt x="201302" y="252746"/>
                  </a:lnTo>
                  <a:lnTo>
                    <a:pt x="2013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144819" y="5842670"/>
              <a:ext cx="200161" cy="247091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7392465" y="5842670"/>
              <a:ext cx="248798" cy="247102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3005404" y="5830233"/>
              <a:ext cx="4976495" cy="993775"/>
            </a:xfrm>
            <a:custGeom>
              <a:avLst/>
              <a:gdLst/>
              <a:ahLst/>
              <a:cxnLst/>
              <a:rect l="l" t="t" r="r" b="b"/>
              <a:pathLst>
                <a:path w="4976495" h="993775">
                  <a:moveTo>
                    <a:pt x="225044" y="894435"/>
                  </a:moveTo>
                  <a:lnTo>
                    <a:pt x="186601" y="894435"/>
                  </a:lnTo>
                  <a:lnTo>
                    <a:pt x="186601" y="696315"/>
                  </a:lnTo>
                  <a:lnTo>
                    <a:pt x="145884" y="696315"/>
                  </a:lnTo>
                  <a:lnTo>
                    <a:pt x="145884" y="894435"/>
                  </a:lnTo>
                  <a:lnTo>
                    <a:pt x="40716" y="894435"/>
                  </a:lnTo>
                  <a:lnTo>
                    <a:pt x="40716" y="696315"/>
                  </a:lnTo>
                  <a:lnTo>
                    <a:pt x="0" y="696315"/>
                  </a:lnTo>
                  <a:lnTo>
                    <a:pt x="0" y="894435"/>
                  </a:lnTo>
                  <a:lnTo>
                    <a:pt x="0" y="931265"/>
                  </a:lnTo>
                  <a:lnTo>
                    <a:pt x="187731" y="931265"/>
                  </a:lnTo>
                  <a:lnTo>
                    <a:pt x="187731" y="993495"/>
                  </a:lnTo>
                  <a:lnTo>
                    <a:pt x="225044" y="993495"/>
                  </a:lnTo>
                  <a:lnTo>
                    <a:pt x="225044" y="931265"/>
                  </a:lnTo>
                  <a:lnTo>
                    <a:pt x="225044" y="894435"/>
                  </a:lnTo>
                  <a:close/>
                </a:path>
                <a:path w="4976495" h="993775">
                  <a:moveTo>
                    <a:pt x="4976215" y="252755"/>
                  </a:moveTo>
                  <a:lnTo>
                    <a:pt x="4919675" y="0"/>
                  </a:lnTo>
                  <a:lnTo>
                    <a:pt x="4824692" y="191122"/>
                  </a:lnTo>
                  <a:lnTo>
                    <a:pt x="4727435" y="0"/>
                  </a:lnTo>
                  <a:lnTo>
                    <a:pt x="4670895" y="252755"/>
                  </a:lnTo>
                  <a:lnTo>
                    <a:pt x="4712728" y="252755"/>
                  </a:lnTo>
                  <a:lnTo>
                    <a:pt x="4742700" y="107429"/>
                  </a:lnTo>
                  <a:lnTo>
                    <a:pt x="4823561" y="269151"/>
                  </a:lnTo>
                  <a:lnTo>
                    <a:pt x="4903279" y="107429"/>
                  </a:lnTo>
                  <a:lnTo>
                    <a:pt x="4934382" y="252755"/>
                  </a:lnTo>
                  <a:lnTo>
                    <a:pt x="4976215" y="2527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58717" y="6521183"/>
              <a:ext cx="224485" cy="247102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3545395" y="6526548"/>
              <a:ext cx="461645" cy="234950"/>
            </a:xfrm>
            <a:custGeom>
              <a:avLst/>
              <a:gdLst/>
              <a:ahLst/>
              <a:cxnLst/>
              <a:rect l="l" t="t" r="r" b="b"/>
              <a:pathLst>
                <a:path w="461645" h="234950">
                  <a:moveTo>
                    <a:pt x="192239" y="0"/>
                  </a:moveTo>
                  <a:lnTo>
                    <a:pt x="151536" y="0"/>
                  </a:lnTo>
                  <a:lnTo>
                    <a:pt x="151536" y="96520"/>
                  </a:lnTo>
                  <a:lnTo>
                    <a:pt x="40703" y="96520"/>
                  </a:lnTo>
                  <a:lnTo>
                    <a:pt x="40703" y="0"/>
                  </a:lnTo>
                  <a:lnTo>
                    <a:pt x="0" y="0"/>
                  </a:lnTo>
                  <a:lnTo>
                    <a:pt x="0" y="96520"/>
                  </a:lnTo>
                  <a:lnTo>
                    <a:pt x="0" y="133350"/>
                  </a:lnTo>
                  <a:lnTo>
                    <a:pt x="0" y="234950"/>
                  </a:lnTo>
                  <a:lnTo>
                    <a:pt x="40703" y="234950"/>
                  </a:lnTo>
                  <a:lnTo>
                    <a:pt x="40703" y="133350"/>
                  </a:lnTo>
                  <a:lnTo>
                    <a:pt x="151536" y="133350"/>
                  </a:lnTo>
                  <a:lnTo>
                    <a:pt x="151536" y="234950"/>
                  </a:lnTo>
                  <a:lnTo>
                    <a:pt x="192239" y="234950"/>
                  </a:lnTo>
                  <a:lnTo>
                    <a:pt x="192239" y="133350"/>
                  </a:lnTo>
                  <a:lnTo>
                    <a:pt x="192239" y="96520"/>
                  </a:lnTo>
                  <a:lnTo>
                    <a:pt x="192239" y="0"/>
                  </a:lnTo>
                  <a:close/>
                </a:path>
                <a:path w="461645" h="234950">
                  <a:moveTo>
                    <a:pt x="461391" y="0"/>
                  </a:moveTo>
                  <a:lnTo>
                    <a:pt x="420674" y="0"/>
                  </a:lnTo>
                  <a:lnTo>
                    <a:pt x="420674" y="96520"/>
                  </a:lnTo>
                  <a:lnTo>
                    <a:pt x="309854" y="96520"/>
                  </a:lnTo>
                  <a:lnTo>
                    <a:pt x="309854" y="0"/>
                  </a:lnTo>
                  <a:lnTo>
                    <a:pt x="269138" y="0"/>
                  </a:lnTo>
                  <a:lnTo>
                    <a:pt x="269138" y="96520"/>
                  </a:lnTo>
                  <a:lnTo>
                    <a:pt x="269138" y="133350"/>
                  </a:lnTo>
                  <a:lnTo>
                    <a:pt x="269138" y="234950"/>
                  </a:lnTo>
                  <a:lnTo>
                    <a:pt x="309854" y="234950"/>
                  </a:lnTo>
                  <a:lnTo>
                    <a:pt x="309854" y="133350"/>
                  </a:lnTo>
                  <a:lnTo>
                    <a:pt x="420674" y="133350"/>
                  </a:lnTo>
                  <a:lnTo>
                    <a:pt x="420674" y="234950"/>
                  </a:lnTo>
                  <a:lnTo>
                    <a:pt x="461391" y="234950"/>
                  </a:lnTo>
                  <a:lnTo>
                    <a:pt x="461391" y="133350"/>
                  </a:lnTo>
                  <a:lnTo>
                    <a:pt x="461391" y="96520"/>
                  </a:lnTo>
                  <a:lnTo>
                    <a:pt x="4613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068975" y="6521183"/>
              <a:ext cx="248798" cy="247102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365259" y="6521183"/>
              <a:ext cx="200161" cy="247091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593682" y="6526838"/>
              <a:ext cx="384501" cy="234652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5027930" y="6508756"/>
              <a:ext cx="966469" cy="269240"/>
            </a:xfrm>
            <a:custGeom>
              <a:avLst/>
              <a:gdLst/>
              <a:ahLst/>
              <a:cxnLst/>
              <a:rect l="l" t="t" r="r" b="b"/>
              <a:pathLst>
                <a:path w="966470" h="269240">
                  <a:moveTo>
                    <a:pt x="305320" y="252742"/>
                  </a:moveTo>
                  <a:lnTo>
                    <a:pt x="248780" y="0"/>
                  </a:lnTo>
                  <a:lnTo>
                    <a:pt x="153797" y="191109"/>
                  </a:lnTo>
                  <a:lnTo>
                    <a:pt x="56540" y="0"/>
                  </a:lnTo>
                  <a:lnTo>
                    <a:pt x="0" y="252742"/>
                  </a:lnTo>
                  <a:lnTo>
                    <a:pt x="41833" y="252742"/>
                  </a:lnTo>
                  <a:lnTo>
                    <a:pt x="71805" y="107429"/>
                  </a:lnTo>
                  <a:lnTo>
                    <a:pt x="152654" y="269138"/>
                  </a:lnTo>
                  <a:lnTo>
                    <a:pt x="232384" y="107429"/>
                  </a:lnTo>
                  <a:lnTo>
                    <a:pt x="263486" y="252742"/>
                  </a:lnTo>
                  <a:lnTo>
                    <a:pt x="305320" y="252742"/>
                  </a:lnTo>
                  <a:close/>
                </a:path>
                <a:path w="966470" h="269240">
                  <a:moveTo>
                    <a:pt x="556374" y="0"/>
                  </a:moveTo>
                  <a:lnTo>
                    <a:pt x="395782" y="173012"/>
                  </a:lnTo>
                  <a:lnTo>
                    <a:pt x="395782" y="18084"/>
                  </a:lnTo>
                  <a:lnTo>
                    <a:pt x="355066" y="18084"/>
                  </a:lnTo>
                  <a:lnTo>
                    <a:pt x="355066" y="269151"/>
                  </a:lnTo>
                  <a:lnTo>
                    <a:pt x="515658" y="96113"/>
                  </a:lnTo>
                  <a:lnTo>
                    <a:pt x="515658" y="252742"/>
                  </a:lnTo>
                  <a:lnTo>
                    <a:pt x="556374" y="252742"/>
                  </a:lnTo>
                  <a:lnTo>
                    <a:pt x="556374" y="0"/>
                  </a:lnTo>
                  <a:close/>
                </a:path>
                <a:path w="966470" h="269240">
                  <a:moveTo>
                    <a:pt x="966292" y="0"/>
                  </a:moveTo>
                  <a:lnTo>
                    <a:pt x="805700" y="173012"/>
                  </a:lnTo>
                  <a:lnTo>
                    <a:pt x="805700" y="18084"/>
                  </a:lnTo>
                  <a:lnTo>
                    <a:pt x="764984" y="18084"/>
                  </a:lnTo>
                  <a:lnTo>
                    <a:pt x="764984" y="269151"/>
                  </a:lnTo>
                  <a:lnTo>
                    <a:pt x="925563" y="96113"/>
                  </a:lnTo>
                  <a:lnTo>
                    <a:pt x="925563" y="252742"/>
                  </a:lnTo>
                  <a:lnTo>
                    <a:pt x="966292" y="252742"/>
                  </a:lnTo>
                  <a:lnTo>
                    <a:pt x="9662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202847" y="6526838"/>
              <a:ext cx="197899" cy="234652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426746" y="6521183"/>
              <a:ext cx="248798" cy="247102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6737718" y="6521189"/>
              <a:ext cx="486409" cy="372745"/>
            </a:xfrm>
            <a:custGeom>
              <a:avLst/>
              <a:gdLst/>
              <a:ahLst/>
              <a:cxnLst/>
              <a:rect l="l" t="t" r="r" b="b"/>
              <a:pathLst>
                <a:path w="486409" h="372745">
                  <a:moveTo>
                    <a:pt x="235216" y="124396"/>
                  </a:moveTo>
                  <a:lnTo>
                    <a:pt x="227507" y="77406"/>
                  </a:lnTo>
                  <a:lnTo>
                    <a:pt x="204406" y="37045"/>
                  </a:lnTo>
                  <a:lnTo>
                    <a:pt x="193370" y="26377"/>
                  </a:lnTo>
                  <a:lnTo>
                    <a:pt x="193370" y="124396"/>
                  </a:lnTo>
                  <a:lnTo>
                    <a:pt x="192087" y="141490"/>
                  </a:lnTo>
                  <a:lnTo>
                    <a:pt x="172453" y="185750"/>
                  </a:lnTo>
                  <a:lnTo>
                    <a:pt x="133438" y="209346"/>
                  </a:lnTo>
                  <a:lnTo>
                    <a:pt x="117043" y="210921"/>
                  </a:lnTo>
                  <a:lnTo>
                    <a:pt x="100342" y="209346"/>
                  </a:lnTo>
                  <a:lnTo>
                    <a:pt x="94538" y="207518"/>
                  </a:lnTo>
                  <a:lnTo>
                    <a:pt x="85305" y="204622"/>
                  </a:lnTo>
                  <a:lnTo>
                    <a:pt x="50723" y="172478"/>
                  </a:lnTo>
                  <a:lnTo>
                    <a:pt x="39890" y="141808"/>
                  </a:lnTo>
                  <a:lnTo>
                    <a:pt x="39801" y="141490"/>
                  </a:lnTo>
                  <a:lnTo>
                    <a:pt x="38493" y="124396"/>
                  </a:lnTo>
                  <a:lnTo>
                    <a:pt x="38442" y="123837"/>
                  </a:lnTo>
                  <a:lnTo>
                    <a:pt x="39903" y="105105"/>
                  </a:lnTo>
                  <a:lnTo>
                    <a:pt x="62204" y="59944"/>
                  </a:lnTo>
                  <a:lnTo>
                    <a:pt x="99187" y="38455"/>
                  </a:lnTo>
                  <a:lnTo>
                    <a:pt x="101638" y="37668"/>
                  </a:lnTo>
                  <a:lnTo>
                    <a:pt x="116471" y="36182"/>
                  </a:lnTo>
                  <a:lnTo>
                    <a:pt x="131292" y="37668"/>
                  </a:lnTo>
                  <a:lnTo>
                    <a:pt x="145173" y="42125"/>
                  </a:lnTo>
                  <a:lnTo>
                    <a:pt x="180327" y="72885"/>
                  </a:lnTo>
                  <a:lnTo>
                    <a:pt x="193332" y="123837"/>
                  </a:lnTo>
                  <a:lnTo>
                    <a:pt x="193370" y="124396"/>
                  </a:lnTo>
                  <a:lnTo>
                    <a:pt x="193370" y="26377"/>
                  </a:lnTo>
                  <a:lnTo>
                    <a:pt x="187642" y="20840"/>
                  </a:lnTo>
                  <a:lnTo>
                    <a:pt x="168148" y="9258"/>
                  </a:lnTo>
                  <a:lnTo>
                    <a:pt x="146215" y="2400"/>
                  </a:lnTo>
                  <a:lnTo>
                    <a:pt x="146888" y="2400"/>
                  </a:lnTo>
                  <a:lnTo>
                    <a:pt x="120992" y="0"/>
                  </a:lnTo>
                  <a:lnTo>
                    <a:pt x="97536" y="2400"/>
                  </a:lnTo>
                  <a:lnTo>
                    <a:pt x="76327" y="9613"/>
                  </a:lnTo>
                  <a:lnTo>
                    <a:pt x="57378" y="21628"/>
                  </a:lnTo>
                  <a:lnTo>
                    <a:pt x="40703" y="38455"/>
                  </a:lnTo>
                  <a:lnTo>
                    <a:pt x="40703" y="5651"/>
                  </a:lnTo>
                  <a:lnTo>
                    <a:pt x="0" y="5651"/>
                  </a:lnTo>
                  <a:lnTo>
                    <a:pt x="0" y="372618"/>
                  </a:lnTo>
                  <a:lnTo>
                    <a:pt x="40703" y="372618"/>
                  </a:lnTo>
                  <a:lnTo>
                    <a:pt x="40703" y="207518"/>
                  </a:lnTo>
                  <a:lnTo>
                    <a:pt x="57277" y="224840"/>
                  </a:lnTo>
                  <a:lnTo>
                    <a:pt x="76466" y="237210"/>
                  </a:lnTo>
                  <a:lnTo>
                    <a:pt x="98272" y="244627"/>
                  </a:lnTo>
                  <a:lnTo>
                    <a:pt x="122694" y="247103"/>
                  </a:lnTo>
                  <a:lnTo>
                    <a:pt x="147116" y="244856"/>
                  </a:lnTo>
                  <a:lnTo>
                    <a:pt x="188112" y="226898"/>
                  </a:lnTo>
                  <a:lnTo>
                    <a:pt x="218046" y="192303"/>
                  </a:lnTo>
                  <a:lnTo>
                    <a:pt x="233311" y="148907"/>
                  </a:lnTo>
                  <a:lnTo>
                    <a:pt x="235216" y="124396"/>
                  </a:lnTo>
                  <a:close/>
                </a:path>
                <a:path w="486409" h="372745">
                  <a:moveTo>
                    <a:pt x="486270" y="5651"/>
                  </a:moveTo>
                  <a:lnTo>
                    <a:pt x="297408" y="5651"/>
                  </a:lnTo>
                  <a:lnTo>
                    <a:pt x="297408" y="42481"/>
                  </a:lnTo>
                  <a:lnTo>
                    <a:pt x="297408" y="240601"/>
                  </a:lnTo>
                  <a:lnTo>
                    <a:pt x="338124" y="240601"/>
                  </a:lnTo>
                  <a:lnTo>
                    <a:pt x="338124" y="42481"/>
                  </a:lnTo>
                  <a:lnTo>
                    <a:pt x="445554" y="42481"/>
                  </a:lnTo>
                  <a:lnTo>
                    <a:pt x="445554" y="240601"/>
                  </a:lnTo>
                  <a:lnTo>
                    <a:pt x="486270" y="240601"/>
                  </a:lnTo>
                  <a:lnTo>
                    <a:pt x="486270" y="42481"/>
                  </a:lnTo>
                  <a:lnTo>
                    <a:pt x="486270" y="56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7286165" y="6521183"/>
              <a:ext cx="248798" cy="247102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7597140" y="6521183"/>
              <a:ext cx="235585" cy="372745"/>
            </a:xfrm>
            <a:custGeom>
              <a:avLst/>
              <a:gdLst/>
              <a:ahLst/>
              <a:cxnLst/>
              <a:rect l="l" t="t" r="r" b="b"/>
              <a:pathLst>
                <a:path w="235584" h="372745">
                  <a:moveTo>
                    <a:pt x="40710" y="5654"/>
                  </a:moveTo>
                  <a:lnTo>
                    <a:pt x="0" y="5654"/>
                  </a:lnTo>
                  <a:lnTo>
                    <a:pt x="0" y="372616"/>
                  </a:lnTo>
                  <a:lnTo>
                    <a:pt x="40710" y="372616"/>
                  </a:lnTo>
                  <a:lnTo>
                    <a:pt x="40710" y="207522"/>
                  </a:lnTo>
                  <a:lnTo>
                    <a:pt x="94545" y="207522"/>
                  </a:lnTo>
                  <a:lnTo>
                    <a:pt x="60218" y="185753"/>
                  </a:lnTo>
                  <a:lnTo>
                    <a:pt x="39890" y="141804"/>
                  </a:lnTo>
                  <a:lnTo>
                    <a:pt x="39811" y="141491"/>
                  </a:lnTo>
                  <a:lnTo>
                    <a:pt x="38491" y="124394"/>
                  </a:lnTo>
                  <a:lnTo>
                    <a:pt x="38449" y="123839"/>
                  </a:lnTo>
                  <a:lnTo>
                    <a:pt x="39909" y="105104"/>
                  </a:lnTo>
                  <a:lnTo>
                    <a:pt x="62207" y="59945"/>
                  </a:lnTo>
                  <a:lnTo>
                    <a:pt x="99193" y="38449"/>
                  </a:lnTo>
                  <a:lnTo>
                    <a:pt x="40710" y="38449"/>
                  </a:lnTo>
                  <a:lnTo>
                    <a:pt x="40710" y="5654"/>
                  </a:lnTo>
                  <a:close/>
                </a:path>
                <a:path w="235584" h="372745">
                  <a:moveTo>
                    <a:pt x="94545" y="207522"/>
                  </a:moveTo>
                  <a:lnTo>
                    <a:pt x="40710" y="207522"/>
                  </a:lnTo>
                  <a:lnTo>
                    <a:pt x="57284" y="224838"/>
                  </a:lnTo>
                  <a:lnTo>
                    <a:pt x="76474" y="237207"/>
                  </a:lnTo>
                  <a:lnTo>
                    <a:pt x="98278" y="244628"/>
                  </a:lnTo>
                  <a:lnTo>
                    <a:pt x="122697" y="247102"/>
                  </a:lnTo>
                  <a:lnTo>
                    <a:pt x="147114" y="244858"/>
                  </a:lnTo>
                  <a:lnTo>
                    <a:pt x="168921" y="238124"/>
                  </a:lnTo>
                  <a:lnTo>
                    <a:pt x="188113" y="226901"/>
                  </a:lnTo>
                  <a:lnTo>
                    <a:pt x="204684" y="211187"/>
                  </a:lnTo>
                  <a:lnTo>
                    <a:pt x="204877" y="210915"/>
                  </a:lnTo>
                  <a:lnTo>
                    <a:pt x="117043" y="210915"/>
                  </a:lnTo>
                  <a:lnTo>
                    <a:pt x="100345" y="209342"/>
                  </a:lnTo>
                  <a:lnTo>
                    <a:pt x="94545" y="207522"/>
                  </a:lnTo>
                  <a:close/>
                </a:path>
                <a:path w="235584" h="372745">
                  <a:moveTo>
                    <a:pt x="203523" y="36187"/>
                  </a:moveTo>
                  <a:lnTo>
                    <a:pt x="116478" y="36187"/>
                  </a:lnTo>
                  <a:lnTo>
                    <a:pt x="131289" y="37671"/>
                  </a:lnTo>
                  <a:lnTo>
                    <a:pt x="145177" y="42125"/>
                  </a:lnTo>
                  <a:lnTo>
                    <a:pt x="158144" y="49550"/>
                  </a:lnTo>
                  <a:lnTo>
                    <a:pt x="170193" y="59945"/>
                  </a:lnTo>
                  <a:lnTo>
                    <a:pt x="180336" y="72879"/>
                  </a:lnTo>
                  <a:lnTo>
                    <a:pt x="187513" y="87793"/>
                  </a:lnTo>
                  <a:lnTo>
                    <a:pt x="187580" y="87933"/>
                  </a:lnTo>
                  <a:lnTo>
                    <a:pt x="191848" y="104791"/>
                  </a:lnTo>
                  <a:lnTo>
                    <a:pt x="191927" y="105104"/>
                  </a:lnTo>
                  <a:lnTo>
                    <a:pt x="193334" y="123839"/>
                  </a:lnTo>
                  <a:lnTo>
                    <a:pt x="193376" y="124394"/>
                  </a:lnTo>
                  <a:lnTo>
                    <a:pt x="181608" y="172483"/>
                  </a:lnTo>
                  <a:lnTo>
                    <a:pt x="148142" y="204624"/>
                  </a:lnTo>
                  <a:lnTo>
                    <a:pt x="117043" y="210915"/>
                  </a:lnTo>
                  <a:lnTo>
                    <a:pt x="204877" y="210915"/>
                  </a:lnTo>
                  <a:lnTo>
                    <a:pt x="218043" y="192304"/>
                  </a:lnTo>
                  <a:lnTo>
                    <a:pt x="227584" y="171544"/>
                  </a:lnTo>
                  <a:lnTo>
                    <a:pt x="233309" y="148907"/>
                  </a:lnTo>
                  <a:lnTo>
                    <a:pt x="235217" y="124394"/>
                  </a:lnTo>
                  <a:lnTo>
                    <a:pt x="233292" y="100069"/>
                  </a:lnTo>
                  <a:lnTo>
                    <a:pt x="227515" y="77402"/>
                  </a:lnTo>
                  <a:lnTo>
                    <a:pt x="217888" y="56394"/>
                  </a:lnTo>
                  <a:lnTo>
                    <a:pt x="204412" y="37045"/>
                  </a:lnTo>
                  <a:lnTo>
                    <a:pt x="203523" y="36187"/>
                  </a:lnTo>
                  <a:close/>
                </a:path>
                <a:path w="235584" h="372745">
                  <a:moveTo>
                    <a:pt x="121001" y="0"/>
                  </a:moveTo>
                  <a:lnTo>
                    <a:pt x="97534" y="2404"/>
                  </a:lnTo>
                  <a:lnTo>
                    <a:pt x="76328" y="9616"/>
                  </a:lnTo>
                  <a:lnTo>
                    <a:pt x="57386" y="21632"/>
                  </a:lnTo>
                  <a:lnTo>
                    <a:pt x="40710" y="38449"/>
                  </a:lnTo>
                  <a:lnTo>
                    <a:pt x="99193" y="38449"/>
                  </a:lnTo>
                  <a:lnTo>
                    <a:pt x="101635" y="37671"/>
                  </a:lnTo>
                  <a:lnTo>
                    <a:pt x="116478" y="36187"/>
                  </a:lnTo>
                  <a:lnTo>
                    <a:pt x="203523" y="36187"/>
                  </a:lnTo>
                  <a:lnTo>
                    <a:pt x="187639" y="20841"/>
                  </a:lnTo>
                  <a:lnTo>
                    <a:pt x="168149" y="9264"/>
                  </a:lnTo>
                  <a:lnTo>
                    <a:pt x="146219" y="2404"/>
                  </a:lnTo>
                  <a:lnTo>
                    <a:pt x="146887" y="2404"/>
                  </a:lnTo>
                  <a:lnTo>
                    <a:pt x="12100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7879853" y="6521183"/>
              <a:ext cx="235228" cy="247102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8158023" y="6508756"/>
              <a:ext cx="432434" cy="269240"/>
            </a:xfrm>
            <a:custGeom>
              <a:avLst/>
              <a:gdLst/>
              <a:ahLst/>
              <a:cxnLst/>
              <a:rect l="l" t="t" r="r" b="b"/>
              <a:pathLst>
                <a:path w="432434" h="269240">
                  <a:moveTo>
                    <a:pt x="187731" y="18592"/>
                  </a:moveTo>
                  <a:lnTo>
                    <a:pt x="0" y="18592"/>
                  </a:lnTo>
                  <a:lnTo>
                    <a:pt x="0" y="55422"/>
                  </a:lnTo>
                  <a:lnTo>
                    <a:pt x="73520" y="55422"/>
                  </a:lnTo>
                  <a:lnTo>
                    <a:pt x="73520" y="252272"/>
                  </a:lnTo>
                  <a:lnTo>
                    <a:pt x="114223" y="252272"/>
                  </a:lnTo>
                  <a:lnTo>
                    <a:pt x="114223" y="55422"/>
                  </a:lnTo>
                  <a:lnTo>
                    <a:pt x="187731" y="55422"/>
                  </a:lnTo>
                  <a:lnTo>
                    <a:pt x="187731" y="18592"/>
                  </a:lnTo>
                  <a:close/>
                </a:path>
                <a:path w="432434" h="269240">
                  <a:moveTo>
                    <a:pt x="432003" y="0"/>
                  </a:moveTo>
                  <a:lnTo>
                    <a:pt x="271411" y="173012"/>
                  </a:lnTo>
                  <a:lnTo>
                    <a:pt x="271411" y="18084"/>
                  </a:lnTo>
                  <a:lnTo>
                    <a:pt x="230695" y="18084"/>
                  </a:lnTo>
                  <a:lnTo>
                    <a:pt x="230695" y="269151"/>
                  </a:lnTo>
                  <a:lnTo>
                    <a:pt x="391287" y="96113"/>
                  </a:lnTo>
                  <a:lnTo>
                    <a:pt x="391287" y="252742"/>
                  </a:lnTo>
                  <a:lnTo>
                    <a:pt x="432003" y="252742"/>
                  </a:lnTo>
                  <a:lnTo>
                    <a:pt x="4320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8666919" y="6526838"/>
              <a:ext cx="180947" cy="234652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8910040" y="6526548"/>
              <a:ext cx="192405" cy="234950"/>
            </a:xfrm>
            <a:custGeom>
              <a:avLst/>
              <a:gdLst/>
              <a:ahLst/>
              <a:cxnLst/>
              <a:rect l="l" t="t" r="r" b="b"/>
              <a:pathLst>
                <a:path w="192404" h="234950">
                  <a:moveTo>
                    <a:pt x="192239" y="0"/>
                  </a:moveTo>
                  <a:lnTo>
                    <a:pt x="151536" y="0"/>
                  </a:lnTo>
                  <a:lnTo>
                    <a:pt x="151536" y="96520"/>
                  </a:lnTo>
                  <a:lnTo>
                    <a:pt x="40703" y="96520"/>
                  </a:lnTo>
                  <a:lnTo>
                    <a:pt x="40703" y="0"/>
                  </a:lnTo>
                  <a:lnTo>
                    <a:pt x="0" y="0"/>
                  </a:lnTo>
                  <a:lnTo>
                    <a:pt x="0" y="96520"/>
                  </a:lnTo>
                  <a:lnTo>
                    <a:pt x="0" y="133350"/>
                  </a:lnTo>
                  <a:lnTo>
                    <a:pt x="0" y="234950"/>
                  </a:lnTo>
                  <a:lnTo>
                    <a:pt x="40703" y="234950"/>
                  </a:lnTo>
                  <a:lnTo>
                    <a:pt x="40703" y="133350"/>
                  </a:lnTo>
                  <a:lnTo>
                    <a:pt x="151536" y="133350"/>
                  </a:lnTo>
                  <a:lnTo>
                    <a:pt x="151536" y="234950"/>
                  </a:lnTo>
                  <a:lnTo>
                    <a:pt x="192239" y="234950"/>
                  </a:lnTo>
                  <a:lnTo>
                    <a:pt x="192239" y="133350"/>
                  </a:lnTo>
                  <a:lnTo>
                    <a:pt x="192239" y="96520"/>
                  </a:lnTo>
                  <a:lnTo>
                    <a:pt x="192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9164485" y="6521183"/>
              <a:ext cx="248798" cy="247102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9475470" y="6412629"/>
              <a:ext cx="911225" cy="481330"/>
            </a:xfrm>
            <a:custGeom>
              <a:avLst/>
              <a:gdLst/>
              <a:ahLst/>
              <a:cxnLst/>
              <a:rect l="l" t="t" r="r" b="b"/>
              <a:pathLst>
                <a:path w="911225" h="481329">
                  <a:moveTo>
                    <a:pt x="184327" y="13004"/>
                  </a:moveTo>
                  <a:lnTo>
                    <a:pt x="150393" y="0"/>
                  </a:lnTo>
                  <a:lnTo>
                    <a:pt x="143573" y="14846"/>
                  </a:lnTo>
                  <a:lnTo>
                    <a:pt x="133286" y="25438"/>
                  </a:lnTo>
                  <a:lnTo>
                    <a:pt x="119545" y="31800"/>
                  </a:lnTo>
                  <a:lnTo>
                    <a:pt x="102336" y="33921"/>
                  </a:lnTo>
                  <a:lnTo>
                    <a:pt x="85128" y="31800"/>
                  </a:lnTo>
                  <a:lnTo>
                    <a:pt x="71374" y="25438"/>
                  </a:lnTo>
                  <a:lnTo>
                    <a:pt x="61099" y="14846"/>
                  </a:lnTo>
                  <a:lnTo>
                    <a:pt x="54279" y="0"/>
                  </a:lnTo>
                  <a:lnTo>
                    <a:pt x="20345" y="13004"/>
                  </a:lnTo>
                  <a:lnTo>
                    <a:pt x="41071" y="45123"/>
                  </a:lnTo>
                  <a:lnTo>
                    <a:pt x="74828" y="64173"/>
                  </a:lnTo>
                  <a:lnTo>
                    <a:pt x="102336" y="67843"/>
                  </a:lnTo>
                  <a:lnTo>
                    <a:pt x="116560" y="66929"/>
                  </a:lnTo>
                  <a:lnTo>
                    <a:pt x="153504" y="53149"/>
                  </a:lnTo>
                  <a:lnTo>
                    <a:pt x="173278" y="33921"/>
                  </a:lnTo>
                  <a:lnTo>
                    <a:pt x="179006" y="25057"/>
                  </a:lnTo>
                  <a:lnTo>
                    <a:pt x="184327" y="13004"/>
                  </a:lnTo>
                  <a:close/>
                </a:path>
                <a:path w="911225" h="481329">
                  <a:moveTo>
                    <a:pt x="201282" y="96126"/>
                  </a:moveTo>
                  <a:lnTo>
                    <a:pt x="40690" y="269138"/>
                  </a:lnTo>
                  <a:lnTo>
                    <a:pt x="40690" y="114211"/>
                  </a:lnTo>
                  <a:lnTo>
                    <a:pt x="0" y="114211"/>
                  </a:lnTo>
                  <a:lnTo>
                    <a:pt x="0" y="365277"/>
                  </a:lnTo>
                  <a:lnTo>
                    <a:pt x="89204" y="269138"/>
                  </a:lnTo>
                  <a:lnTo>
                    <a:pt x="160578" y="192239"/>
                  </a:lnTo>
                  <a:lnTo>
                    <a:pt x="160578" y="348869"/>
                  </a:lnTo>
                  <a:lnTo>
                    <a:pt x="201282" y="348869"/>
                  </a:lnTo>
                  <a:lnTo>
                    <a:pt x="201282" y="192239"/>
                  </a:lnTo>
                  <a:lnTo>
                    <a:pt x="201282" y="96126"/>
                  </a:lnTo>
                  <a:close/>
                </a:path>
                <a:path w="911225" h="481329">
                  <a:moveTo>
                    <a:pt x="598766" y="114211"/>
                  </a:moveTo>
                  <a:lnTo>
                    <a:pt x="409905" y="114211"/>
                  </a:lnTo>
                  <a:lnTo>
                    <a:pt x="409905" y="151041"/>
                  </a:lnTo>
                  <a:lnTo>
                    <a:pt x="409905" y="349161"/>
                  </a:lnTo>
                  <a:lnTo>
                    <a:pt x="450621" y="349161"/>
                  </a:lnTo>
                  <a:lnTo>
                    <a:pt x="450621" y="151041"/>
                  </a:lnTo>
                  <a:lnTo>
                    <a:pt x="558050" y="151041"/>
                  </a:lnTo>
                  <a:lnTo>
                    <a:pt x="558050" y="349161"/>
                  </a:lnTo>
                  <a:lnTo>
                    <a:pt x="598766" y="349161"/>
                  </a:lnTo>
                  <a:lnTo>
                    <a:pt x="598766" y="151041"/>
                  </a:lnTo>
                  <a:lnTo>
                    <a:pt x="598766" y="114211"/>
                  </a:lnTo>
                  <a:close/>
                </a:path>
                <a:path w="911225" h="481329">
                  <a:moveTo>
                    <a:pt x="910869" y="232956"/>
                  </a:moveTo>
                  <a:lnTo>
                    <a:pt x="903160" y="185966"/>
                  </a:lnTo>
                  <a:lnTo>
                    <a:pt x="880059" y="145605"/>
                  </a:lnTo>
                  <a:lnTo>
                    <a:pt x="869022" y="134950"/>
                  </a:lnTo>
                  <a:lnTo>
                    <a:pt x="869022" y="232956"/>
                  </a:lnTo>
                  <a:lnTo>
                    <a:pt x="867740" y="250050"/>
                  </a:lnTo>
                  <a:lnTo>
                    <a:pt x="848106" y="294309"/>
                  </a:lnTo>
                  <a:lnTo>
                    <a:pt x="809091" y="317906"/>
                  </a:lnTo>
                  <a:lnTo>
                    <a:pt x="792695" y="319481"/>
                  </a:lnTo>
                  <a:lnTo>
                    <a:pt x="775995" y="317906"/>
                  </a:lnTo>
                  <a:lnTo>
                    <a:pt x="770191" y="316077"/>
                  </a:lnTo>
                  <a:lnTo>
                    <a:pt x="760958" y="313182"/>
                  </a:lnTo>
                  <a:lnTo>
                    <a:pt x="726376" y="281038"/>
                  </a:lnTo>
                  <a:lnTo>
                    <a:pt x="715543" y="250367"/>
                  </a:lnTo>
                  <a:lnTo>
                    <a:pt x="715454" y="250050"/>
                  </a:lnTo>
                  <a:lnTo>
                    <a:pt x="714146" y="232956"/>
                  </a:lnTo>
                  <a:lnTo>
                    <a:pt x="714095" y="232397"/>
                  </a:lnTo>
                  <a:lnTo>
                    <a:pt x="715556" y="213664"/>
                  </a:lnTo>
                  <a:lnTo>
                    <a:pt x="737857" y="168503"/>
                  </a:lnTo>
                  <a:lnTo>
                    <a:pt x="774839" y="147015"/>
                  </a:lnTo>
                  <a:lnTo>
                    <a:pt x="777290" y="146227"/>
                  </a:lnTo>
                  <a:lnTo>
                    <a:pt x="792124" y="144741"/>
                  </a:lnTo>
                  <a:lnTo>
                    <a:pt x="806932" y="146227"/>
                  </a:lnTo>
                  <a:lnTo>
                    <a:pt x="820826" y="150685"/>
                  </a:lnTo>
                  <a:lnTo>
                    <a:pt x="855980" y="181444"/>
                  </a:lnTo>
                  <a:lnTo>
                    <a:pt x="868984" y="232397"/>
                  </a:lnTo>
                  <a:lnTo>
                    <a:pt x="869022" y="232956"/>
                  </a:lnTo>
                  <a:lnTo>
                    <a:pt x="869022" y="134950"/>
                  </a:lnTo>
                  <a:lnTo>
                    <a:pt x="863282" y="129400"/>
                  </a:lnTo>
                  <a:lnTo>
                    <a:pt x="843800" y="117817"/>
                  </a:lnTo>
                  <a:lnTo>
                    <a:pt x="821867" y="110959"/>
                  </a:lnTo>
                  <a:lnTo>
                    <a:pt x="822540" y="110959"/>
                  </a:lnTo>
                  <a:lnTo>
                    <a:pt x="796645" y="108559"/>
                  </a:lnTo>
                  <a:lnTo>
                    <a:pt x="773188" y="110959"/>
                  </a:lnTo>
                  <a:lnTo>
                    <a:pt x="751979" y="118173"/>
                  </a:lnTo>
                  <a:lnTo>
                    <a:pt x="733031" y="130187"/>
                  </a:lnTo>
                  <a:lnTo>
                    <a:pt x="716356" y="147015"/>
                  </a:lnTo>
                  <a:lnTo>
                    <a:pt x="716356" y="114211"/>
                  </a:lnTo>
                  <a:lnTo>
                    <a:pt x="675652" y="114211"/>
                  </a:lnTo>
                  <a:lnTo>
                    <a:pt x="675652" y="481177"/>
                  </a:lnTo>
                  <a:lnTo>
                    <a:pt x="716356" y="481177"/>
                  </a:lnTo>
                  <a:lnTo>
                    <a:pt x="716356" y="316077"/>
                  </a:lnTo>
                  <a:lnTo>
                    <a:pt x="732929" y="333400"/>
                  </a:lnTo>
                  <a:lnTo>
                    <a:pt x="752119" y="345770"/>
                  </a:lnTo>
                  <a:lnTo>
                    <a:pt x="773925" y="353187"/>
                  </a:lnTo>
                  <a:lnTo>
                    <a:pt x="798347" y="355663"/>
                  </a:lnTo>
                  <a:lnTo>
                    <a:pt x="822769" y="353415"/>
                  </a:lnTo>
                  <a:lnTo>
                    <a:pt x="863765" y="335457"/>
                  </a:lnTo>
                  <a:lnTo>
                    <a:pt x="893686" y="300863"/>
                  </a:lnTo>
                  <a:lnTo>
                    <a:pt x="908964" y="257467"/>
                  </a:lnTo>
                  <a:lnTo>
                    <a:pt x="910869" y="2329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0433808" y="6521183"/>
              <a:ext cx="235228" cy="247102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0745955" y="6526838"/>
              <a:ext cx="392448" cy="234652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11181334" y="6508744"/>
              <a:ext cx="201930" cy="269240"/>
            </a:xfrm>
            <a:custGeom>
              <a:avLst/>
              <a:gdLst/>
              <a:ahLst/>
              <a:cxnLst/>
              <a:rect l="l" t="t" r="r" b="b"/>
              <a:pathLst>
                <a:path w="201929" h="269240">
                  <a:moveTo>
                    <a:pt x="201302" y="0"/>
                  </a:moveTo>
                  <a:lnTo>
                    <a:pt x="40710" y="173020"/>
                  </a:lnTo>
                  <a:lnTo>
                    <a:pt x="40710" y="18093"/>
                  </a:lnTo>
                  <a:lnTo>
                    <a:pt x="0" y="18093"/>
                  </a:lnTo>
                  <a:lnTo>
                    <a:pt x="0" y="269154"/>
                  </a:lnTo>
                  <a:lnTo>
                    <a:pt x="160581" y="96122"/>
                  </a:lnTo>
                  <a:lnTo>
                    <a:pt x="160581" y="252746"/>
                  </a:lnTo>
                  <a:lnTo>
                    <a:pt x="201302" y="252746"/>
                  </a:lnTo>
                  <a:lnTo>
                    <a:pt x="2013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1459546" y="6526838"/>
              <a:ext cx="197899" cy="234652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1683414" y="6521183"/>
              <a:ext cx="248798" cy="247102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11994357" y="6412621"/>
              <a:ext cx="201295" cy="365760"/>
            </a:xfrm>
            <a:custGeom>
              <a:avLst/>
              <a:gdLst/>
              <a:ahLst/>
              <a:cxnLst/>
              <a:rect l="l" t="t" r="r" b="b"/>
              <a:pathLst>
                <a:path w="201295" h="365759">
                  <a:moveTo>
                    <a:pt x="54281" y="0"/>
                  </a:moveTo>
                  <a:lnTo>
                    <a:pt x="20355" y="13004"/>
                  </a:lnTo>
                  <a:lnTo>
                    <a:pt x="25669" y="25055"/>
                  </a:lnTo>
                  <a:lnTo>
                    <a:pt x="32577" y="35763"/>
                  </a:lnTo>
                  <a:lnTo>
                    <a:pt x="62522" y="59586"/>
                  </a:lnTo>
                  <a:lnTo>
                    <a:pt x="102342" y="67851"/>
                  </a:lnTo>
                  <a:lnTo>
                    <a:pt x="116560" y="66933"/>
                  </a:lnTo>
                  <a:lnTo>
                    <a:pt x="153513" y="53150"/>
                  </a:lnTo>
                  <a:lnTo>
                    <a:pt x="173287" y="33925"/>
                  </a:lnTo>
                  <a:lnTo>
                    <a:pt x="102342" y="33925"/>
                  </a:lnTo>
                  <a:lnTo>
                    <a:pt x="85132" y="31805"/>
                  </a:lnTo>
                  <a:lnTo>
                    <a:pt x="71385" y="25444"/>
                  </a:lnTo>
                  <a:lnTo>
                    <a:pt x="61101" y="14842"/>
                  </a:lnTo>
                  <a:lnTo>
                    <a:pt x="54281" y="0"/>
                  </a:lnTo>
                  <a:close/>
                </a:path>
                <a:path w="201295" h="365759">
                  <a:moveTo>
                    <a:pt x="150403" y="0"/>
                  </a:moveTo>
                  <a:lnTo>
                    <a:pt x="143577" y="14842"/>
                  </a:lnTo>
                  <a:lnTo>
                    <a:pt x="133291" y="25444"/>
                  </a:lnTo>
                  <a:lnTo>
                    <a:pt x="119546" y="31805"/>
                  </a:lnTo>
                  <a:lnTo>
                    <a:pt x="102342" y="33925"/>
                  </a:lnTo>
                  <a:lnTo>
                    <a:pt x="173287" y="33925"/>
                  </a:lnTo>
                  <a:lnTo>
                    <a:pt x="179010" y="25055"/>
                  </a:lnTo>
                  <a:lnTo>
                    <a:pt x="184329" y="13004"/>
                  </a:lnTo>
                  <a:lnTo>
                    <a:pt x="150403" y="0"/>
                  </a:lnTo>
                  <a:close/>
                </a:path>
                <a:path w="201295" h="365759">
                  <a:moveTo>
                    <a:pt x="40700" y="114216"/>
                  </a:moveTo>
                  <a:lnTo>
                    <a:pt x="0" y="114216"/>
                  </a:lnTo>
                  <a:lnTo>
                    <a:pt x="0" y="365276"/>
                  </a:lnTo>
                  <a:lnTo>
                    <a:pt x="89216" y="269143"/>
                  </a:lnTo>
                  <a:lnTo>
                    <a:pt x="40700" y="269143"/>
                  </a:lnTo>
                  <a:lnTo>
                    <a:pt x="40700" y="114216"/>
                  </a:lnTo>
                  <a:close/>
                </a:path>
                <a:path w="201295" h="365759">
                  <a:moveTo>
                    <a:pt x="201292" y="192245"/>
                  </a:moveTo>
                  <a:lnTo>
                    <a:pt x="160581" y="192245"/>
                  </a:lnTo>
                  <a:lnTo>
                    <a:pt x="160581" y="348868"/>
                  </a:lnTo>
                  <a:lnTo>
                    <a:pt x="201292" y="348868"/>
                  </a:lnTo>
                  <a:lnTo>
                    <a:pt x="201292" y="192245"/>
                  </a:lnTo>
                  <a:close/>
                </a:path>
                <a:path w="201295" h="365759">
                  <a:moveTo>
                    <a:pt x="201292" y="96122"/>
                  </a:moveTo>
                  <a:lnTo>
                    <a:pt x="40700" y="269143"/>
                  </a:lnTo>
                  <a:lnTo>
                    <a:pt x="89216" y="269143"/>
                  </a:lnTo>
                  <a:lnTo>
                    <a:pt x="160581" y="192245"/>
                  </a:lnTo>
                  <a:lnTo>
                    <a:pt x="201292" y="192245"/>
                  </a:lnTo>
                  <a:lnTo>
                    <a:pt x="201292" y="961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966977" y="7199697"/>
              <a:ext cx="248798" cy="247102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3263251" y="7044204"/>
              <a:ext cx="248920" cy="402590"/>
            </a:xfrm>
            <a:custGeom>
              <a:avLst/>
              <a:gdLst/>
              <a:ahLst/>
              <a:cxnLst/>
              <a:rect l="l" t="t" r="r" b="b"/>
              <a:pathLst>
                <a:path w="248920" h="402590">
                  <a:moveTo>
                    <a:pt x="240882" y="0"/>
                  </a:moveTo>
                  <a:lnTo>
                    <a:pt x="195648" y="0"/>
                  </a:lnTo>
                  <a:lnTo>
                    <a:pt x="193009" y="7172"/>
                  </a:lnTo>
                  <a:lnTo>
                    <a:pt x="188297" y="13099"/>
                  </a:lnTo>
                  <a:lnTo>
                    <a:pt x="147210" y="30355"/>
                  </a:lnTo>
                  <a:lnTo>
                    <a:pt x="130896" y="33841"/>
                  </a:lnTo>
                  <a:lnTo>
                    <a:pt x="126750" y="34784"/>
                  </a:lnTo>
                  <a:lnTo>
                    <a:pt x="122603" y="35904"/>
                  </a:lnTo>
                  <a:lnTo>
                    <a:pt x="118834" y="36857"/>
                  </a:lnTo>
                  <a:lnTo>
                    <a:pt x="107902" y="39496"/>
                  </a:lnTo>
                  <a:lnTo>
                    <a:pt x="103672" y="40815"/>
                  </a:lnTo>
                  <a:lnTo>
                    <a:pt x="97630" y="43454"/>
                  </a:lnTo>
                  <a:lnTo>
                    <a:pt x="93955" y="44951"/>
                  </a:lnTo>
                  <a:lnTo>
                    <a:pt x="85295" y="48354"/>
                  </a:lnTo>
                  <a:lnTo>
                    <a:pt x="81233" y="50239"/>
                  </a:lnTo>
                  <a:lnTo>
                    <a:pt x="37530" y="88074"/>
                  </a:lnTo>
                  <a:lnTo>
                    <a:pt x="16680" y="130053"/>
                  </a:lnTo>
                  <a:lnTo>
                    <a:pt x="4170" y="184755"/>
                  </a:lnTo>
                  <a:lnTo>
                    <a:pt x="0" y="252180"/>
                  </a:lnTo>
                  <a:lnTo>
                    <a:pt x="2473" y="291548"/>
                  </a:lnTo>
                  <a:lnTo>
                    <a:pt x="22268" y="352049"/>
                  </a:lnTo>
                  <a:lnTo>
                    <a:pt x="56511" y="386047"/>
                  </a:lnTo>
                  <a:lnTo>
                    <a:pt x="96935" y="400755"/>
                  </a:lnTo>
                  <a:lnTo>
                    <a:pt x="120436" y="402595"/>
                  </a:lnTo>
                  <a:lnTo>
                    <a:pt x="147648" y="400402"/>
                  </a:lnTo>
                  <a:lnTo>
                    <a:pt x="172178" y="393825"/>
                  </a:lnTo>
                  <a:lnTo>
                    <a:pt x="194021" y="382866"/>
                  </a:lnTo>
                  <a:lnTo>
                    <a:pt x="213176" y="367528"/>
                  </a:lnTo>
                  <a:lnTo>
                    <a:pt x="214112" y="366407"/>
                  </a:lnTo>
                  <a:lnTo>
                    <a:pt x="124404" y="366407"/>
                  </a:lnTo>
                  <a:lnTo>
                    <a:pt x="108041" y="364957"/>
                  </a:lnTo>
                  <a:lnTo>
                    <a:pt x="66165" y="343214"/>
                  </a:lnTo>
                  <a:lnTo>
                    <a:pt x="43362" y="298581"/>
                  </a:lnTo>
                  <a:lnTo>
                    <a:pt x="41841" y="279321"/>
                  </a:lnTo>
                  <a:lnTo>
                    <a:pt x="43343" y="260043"/>
                  </a:lnTo>
                  <a:lnTo>
                    <a:pt x="65872" y="215145"/>
                  </a:lnTo>
                  <a:lnTo>
                    <a:pt x="90763" y="198475"/>
                  </a:lnTo>
                  <a:lnTo>
                    <a:pt x="40145" y="198475"/>
                  </a:lnTo>
                  <a:lnTo>
                    <a:pt x="48685" y="151346"/>
                  </a:lnTo>
                  <a:lnTo>
                    <a:pt x="69901" y="110619"/>
                  </a:lnTo>
                  <a:lnTo>
                    <a:pt x="107808" y="79924"/>
                  </a:lnTo>
                  <a:lnTo>
                    <a:pt x="162089" y="64270"/>
                  </a:lnTo>
                  <a:lnTo>
                    <a:pt x="163974" y="63893"/>
                  </a:lnTo>
                  <a:lnTo>
                    <a:pt x="171909" y="61848"/>
                  </a:lnTo>
                  <a:lnTo>
                    <a:pt x="212362" y="41966"/>
                  </a:lnTo>
                  <a:lnTo>
                    <a:pt x="237219" y="10059"/>
                  </a:lnTo>
                  <a:lnTo>
                    <a:pt x="240882" y="0"/>
                  </a:lnTo>
                  <a:close/>
                </a:path>
                <a:path w="248920" h="402590">
                  <a:moveTo>
                    <a:pt x="214480" y="191680"/>
                  </a:moveTo>
                  <a:lnTo>
                    <a:pt x="124404" y="191680"/>
                  </a:lnTo>
                  <a:lnTo>
                    <a:pt x="141209" y="193148"/>
                  </a:lnTo>
                  <a:lnTo>
                    <a:pt x="141057" y="193148"/>
                  </a:lnTo>
                  <a:lnTo>
                    <a:pt x="182926" y="214862"/>
                  </a:lnTo>
                  <a:lnTo>
                    <a:pt x="205453" y="259819"/>
                  </a:lnTo>
                  <a:lnTo>
                    <a:pt x="206957" y="279321"/>
                  </a:lnTo>
                  <a:lnTo>
                    <a:pt x="205437" y="298581"/>
                  </a:lnTo>
                  <a:lnTo>
                    <a:pt x="182643" y="343214"/>
                  </a:lnTo>
                  <a:lnTo>
                    <a:pt x="140762" y="364957"/>
                  </a:lnTo>
                  <a:lnTo>
                    <a:pt x="124404" y="366407"/>
                  </a:lnTo>
                  <a:lnTo>
                    <a:pt x="214112" y="366407"/>
                  </a:lnTo>
                  <a:lnTo>
                    <a:pt x="228756" y="348874"/>
                  </a:lnTo>
                  <a:lnTo>
                    <a:pt x="239889" y="327955"/>
                  </a:lnTo>
                  <a:lnTo>
                    <a:pt x="246570" y="304771"/>
                  </a:lnTo>
                  <a:lnTo>
                    <a:pt x="248798" y="279321"/>
                  </a:lnTo>
                  <a:lnTo>
                    <a:pt x="246625" y="254093"/>
                  </a:lnTo>
                  <a:lnTo>
                    <a:pt x="240105" y="230981"/>
                  </a:lnTo>
                  <a:lnTo>
                    <a:pt x="229238" y="209987"/>
                  </a:lnTo>
                  <a:lnTo>
                    <a:pt x="214480" y="191680"/>
                  </a:lnTo>
                  <a:close/>
                </a:path>
                <a:path w="248920" h="402590">
                  <a:moveTo>
                    <a:pt x="126666" y="155492"/>
                  </a:moveTo>
                  <a:lnTo>
                    <a:pt x="98854" y="158180"/>
                  </a:lnTo>
                  <a:lnTo>
                    <a:pt x="75353" y="166241"/>
                  </a:lnTo>
                  <a:lnTo>
                    <a:pt x="56164" y="179673"/>
                  </a:lnTo>
                  <a:lnTo>
                    <a:pt x="41286" y="198475"/>
                  </a:lnTo>
                  <a:lnTo>
                    <a:pt x="90763" y="198475"/>
                  </a:lnTo>
                  <a:lnTo>
                    <a:pt x="92527" y="197550"/>
                  </a:lnTo>
                  <a:lnTo>
                    <a:pt x="107812" y="193148"/>
                  </a:lnTo>
                  <a:lnTo>
                    <a:pt x="124404" y="191680"/>
                  </a:lnTo>
                  <a:lnTo>
                    <a:pt x="214480" y="191680"/>
                  </a:lnTo>
                  <a:lnTo>
                    <a:pt x="214024" y="191114"/>
                  </a:lnTo>
                  <a:lnTo>
                    <a:pt x="195524" y="175529"/>
                  </a:lnTo>
                  <a:lnTo>
                    <a:pt x="174798" y="164398"/>
                  </a:lnTo>
                  <a:lnTo>
                    <a:pt x="151845" y="157719"/>
                  </a:lnTo>
                  <a:lnTo>
                    <a:pt x="126666" y="1554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3559525" y="7199697"/>
              <a:ext cx="224485" cy="247102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3846195" y="7205058"/>
              <a:ext cx="341630" cy="297180"/>
            </a:xfrm>
            <a:custGeom>
              <a:avLst/>
              <a:gdLst/>
              <a:ahLst/>
              <a:cxnLst/>
              <a:rect l="l" t="t" r="r" b="b"/>
              <a:pathLst>
                <a:path w="341629" h="297179">
                  <a:moveTo>
                    <a:pt x="341515" y="198120"/>
                  </a:moveTo>
                  <a:lnTo>
                    <a:pt x="303060" y="198120"/>
                  </a:lnTo>
                  <a:lnTo>
                    <a:pt x="303060" y="0"/>
                  </a:lnTo>
                  <a:lnTo>
                    <a:pt x="262356" y="0"/>
                  </a:lnTo>
                  <a:lnTo>
                    <a:pt x="262356" y="198120"/>
                  </a:lnTo>
                  <a:lnTo>
                    <a:pt x="171881" y="198120"/>
                  </a:lnTo>
                  <a:lnTo>
                    <a:pt x="171881" y="0"/>
                  </a:lnTo>
                  <a:lnTo>
                    <a:pt x="131178" y="0"/>
                  </a:lnTo>
                  <a:lnTo>
                    <a:pt x="131178" y="198120"/>
                  </a:lnTo>
                  <a:lnTo>
                    <a:pt x="40703" y="198120"/>
                  </a:lnTo>
                  <a:lnTo>
                    <a:pt x="40703" y="0"/>
                  </a:lnTo>
                  <a:lnTo>
                    <a:pt x="0" y="0"/>
                  </a:lnTo>
                  <a:lnTo>
                    <a:pt x="0" y="198120"/>
                  </a:lnTo>
                  <a:lnTo>
                    <a:pt x="0" y="234950"/>
                  </a:lnTo>
                  <a:lnTo>
                    <a:pt x="304190" y="234950"/>
                  </a:lnTo>
                  <a:lnTo>
                    <a:pt x="304190" y="297180"/>
                  </a:lnTo>
                  <a:lnTo>
                    <a:pt x="341515" y="297180"/>
                  </a:lnTo>
                  <a:lnTo>
                    <a:pt x="341515" y="234950"/>
                  </a:lnTo>
                  <a:lnTo>
                    <a:pt x="341515" y="198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4215976" y="7199697"/>
              <a:ext cx="235228" cy="247102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4528083" y="7187266"/>
              <a:ext cx="470534" cy="269240"/>
            </a:xfrm>
            <a:custGeom>
              <a:avLst/>
              <a:gdLst/>
              <a:ahLst/>
              <a:cxnLst/>
              <a:rect l="l" t="t" r="r" b="b"/>
              <a:pathLst>
                <a:path w="470535" h="269240">
                  <a:moveTo>
                    <a:pt x="192252" y="17792"/>
                  </a:moveTo>
                  <a:lnTo>
                    <a:pt x="151536" y="17792"/>
                  </a:lnTo>
                  <a:lnTo>
                    <a:pt x="151536" y="114312"/>
                  </a:lnTo>
                  <a:lnTo>
                    <a:pt x="40716" y="114312"/>
                  </a:lnTo>
                  <a:lnTo>
                    <a:pt x="40716" y="17792"/>
                  </a:lnTo>
                  <a:lnTo>
                    <a:pt x="0" y="17792"/>
                  </a:lnTo>
                  <a:lnTo>
                    <a:pt x="0" y="114312"/>
                  </a:lnTo>
                  <a:lnTo>
                    <a:pt x="0" y="151142"/>
                  </a:lnTo>
                  <a:lnTo>
                    <a:pt x="0" y="252742"/>
                  </a:lnTo>
                  <a:lnTo>
                    <a:pt x="40716" y="252742"/>
                  </a:lnTo>
                  <a:lnTo>
                    <a:pt x="40716" y="151142"/>
                  </a:lnTo>
                  <a:lnTo>
                    <a:pt x="151536" y="151142"/>
                  </a:lnTo>
                  <a:lnTo>
                    <a:pt x="151536" y="252742"/>
                  </a:lnTo>
                  <a:lnTo>
                    <a:pt x="192252" y="252742"/>
                  </a:lnTo>
                  <a:lnTo>
                    <a:pt x="192252" y="151142"/>
                  </a:lnTo>
                  <a:lnTo>
                    <a:pt x="192252" y="114312"/>
                  </a:lnTo>
                  <a:lnTo>
                    <a:pt x="192252" y="17792"/>
                  </a:lnTo>
                  <a:close/>
                </a:path>
                <a:path w="470535" h="269240">
                  <a:moveTo>
                    <a:pt x="470446" y="0"/>
                  </a:moveTo>
                  <a:lnTo>
                    <a:pt x="309854" y="173012"/>
                  </a:lnTo>
                  <a:lnTo>
                    <a:pt x="309854" y="18084"/>
                  </a:lnTo>
                  <a:lnTo>
                    <a:pt x="269151" y="18084"/>
                  </a:lnTo>
                  <a:lnTo>
                    <a:pt x="269151" y="269151"/>
                  </a:lnTo>
                  <a:lnTo>
                    <a:pt x="429729" y="96126"/>
                  </a:lnTo>
                  <a:lnTo>
                    <a:pt x="429729" y="252742"/>
                  </a:lnTo>
                  <a:lnTo>
                    <a:pt x="470446" y="252742"/>
                  </a:lnTo>
                  <a:lnTo>
                    <a:pt x="4704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048286" y="7205350"/>
              <a:ext cx="180947" cy="234652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5278958" y="7187266"/>
              <a:ext cx="1392555" cy="314960"/>
            </a:xfrm>
            <a:custGeom>
              <a:avLst/>
              <a:gdLst/>
              <a:ahLst/>
              <a:cxnLst/>
              <a:rect l="l" t="t" r="r" b="b"/>
              <a:pathLst>
                <a:path w="1392554" h="314959">
                  <a:moveTo>
                    <a:pt x="305333" y="252742"/>
                  </a:moveTo>
                  <a:lnTo>
                    <a:pt x="248793" y="0"/>
                  </a:lnTo>
                  <a:lnTo>
                    <a:pt x="153797" y="191109"/>
                  </a:lnTo>
                  <a:lnTo>
                    <a:pt x="56553" y="0"/>
                  </a:lnTo>
                  <a:lnTo>
                    <a:pt x="0" y="252742"/>
                  </a:lnTo>
                  <a:lnTo>
                    <a:pt x="41846" y="252742"/>
                  </a:lnTo>
                  <a:lnTo>
                    <a:pt x="71818" y="107429"/>
                  </a:lnTo>
                  <a:lnTo>
                    <a:pt x="152666" y="269138"/>
                  </a:lnTo>
                  <a:lnTo>
                    <a:pt x="232397" y="107429"/>
                  </a:lnTo>
                  <a:lnTo>
                    <a:pt x="263499" y="252742"/>
                  </a:lnTo>
                  <a:lnTo>
                    <a:pt x="305333" y="252742"/>
                  </a:lnTo>
                  <a:close/>
                </a:path>
                <a:path w="1392554" h="314959">
                  <a:moveTo>
                    <a:pt x="556387" y="0"/>
                  </a:moveTo>
                  <a:lnTo>
                    <a:pt x="395795" y="173012"/>
                  </a:lnTo>
                  <a:lnTo>
                    <a:pt x="395795" y="18084"/>
                  </a:lnTo>
                  <a:lnTo>
                    <a:pt x="355079" y="18084"/>
                  </a:lnTo>
                  <a:lnTo>
                    <a:pt x="355079" y="269151"/>
                  </a:lnTo>
                  <a:lnTo>
                    <a:pt x="515670" y="96126"/>
                  </a:lnTo>
                  <a:lnTo>
                    <a:pt x="515670" y="252742"/>
                  </a:lnTo>
                  <a:lnTo>
                    <a:pt x="556387" y="252742"/>
                  </a:lnTo>
                  <a:lnTo>
                    <a:pt x="556387" y="0"/>
                  </a:lnTo>
                  <a:close/>
                </a:path>
                <a:path w="1392554" h="314959">
                  <a:moveTo>
                    <a:pt x="966317" y="0"/>
                  </a:moveTo>
                  <a:lnTo>
                    <a:pt x="805713" y="173012"/>
                  </a:lnTo>
                  <a:lnTo>
                    <a:pt x="805713" y="18084"/>
                  </a:lnTo>
                  <a:lnTo>
                    <a:pt x="765009" y="18084"/>
                  </a:lnTo>
                  <a:lnTo>
                    <a:pt x="765009" y="269151"/>
                  </a:lnTo>
                  <a:lnTo>
                    <a:pt x="925588" y="96126"/>
                  </a:lnTo>
                  <a:lnTo>
                    <a:pt x="925588" y="252742"/>
                  </a:lnTo>
                  <a:lnTo>
                    <a:pt x="966317" y="252742"/>
                  </a:lnTo>
                  <a:lnTo>
                    <a:pt x="966317" y="0"/>
                  </a:lnTo>
                  <a:close/>
                </a:path>
                <a:path w="1392554" h="314959">
                  <a:moveTo>
                    <a:pt x="1392047" y="215430"/>
                  </a:moveTo>
                  <a:lnTo>
                    <a:pt x="1356995" y="215430"/>
                  </a:lnTo>
                  <a:lnTo>
                    <a:pt x="1356995" y="55422"/>
                  </a:lnTo>
                  <a:lnTo>
                    <a:pt x="1356995" y="18084"/>
                  </a:lnTo>
                  <a:lnTo>
                    <a:pt x="1316278" y="18084"/>
                  </a:lnTo>
                  <a:lnTo>
                    <a:pt x="1316278" y="55422"/>
                  </a:lnTo>
                  <a:lnTo>
                    <a:pt x="1316278" y="215430"/>
                  </a:lnTo>
                  <a:lnTo>
                    <a:pt x="1204341" y="215430"/>
                  </a:lnTo>
                  <a:lnTo>
                    <a:pt x="1216698" y="201612"/>
                  </a:lnTo>
                  <a:lnTo>
                    <a:pt x="1225524" y="185039"/>
                  </a:lnTo>
                  <a:lnTo>
                    <a:pt x="1230833" y="165709"/>
                  </a:lnTo>
                  <a:lnTo>
                    <a:pt x="1232598" y="143624"/>
                  </a:lnTo>
                  <a:lnTo>
                    <a:pt x="1232598" y="55422"/>
                  </a:lnTo>
                  <a:lnTo>
                    <a:pt x="1316278" y="55422"/>
                  </a:lnTo>
                  <a:lnTo>
                    <a:pt x="1316278" y="18084"/>
                  </a:lnTo>
                  <a:lnTo>
                    <a:pt x="1191882" y="18084"/>
                  </a:lnTo>
                  <a:lnTo>
                    <a:pt x="1191882" y="122707"/>
                  </a:lnTo>
                  <a:lnTo>
                    <a:pt x="1191285" y="142494"/>
                  </a:lnTo>
                  <a:lnTo>
                    <a:pt x="1182268" y="184886"/>
                  </a:lnTo>
                  <a:lnTo>
                    <a:pt x="1152486" y="213309"/>
                  </a:lnTo>
                  <a:lnTo>
                    <a:pt x="1138732" y="215430"/>
                  </a:lnTo>
                  <a:lnTo>
                    <a:pt x="1138732" y="314947"/>
                  </a:lnTo>
                  <a:lnTo>
                    <a:pt x="1176058" y="314947"/>
                  </a:lnTo>
                  <a:lnTo>
                    <a:pt x="1176058" y="252742"/>
                  </a:lnTo>
                  <a:lnTo>
                    <a:pt x="1354734" y="252742"/>
                  </a:lnTo>
                  <a:lnTo>
                    <a:pt x="1354734" y="314947"/>
                  </a:lnTo>
                  <a:lnTo>
                    <a:pt x="1392047" y="314947"/>
                  </a:lnTo>
                  <a:lnTo>
                    <a:pt x="1392047" y="252742"/>
                  </a:lnTo>
                  <a:lnTo>
                    <a:pt x="1392047" y="2154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6699282" y="7199697"/>
              <a:ext cx="248798" cy="247102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7010248" y="7205058"/>
              <a:ext cx="139700" cy="234950"/>
            </a:xfrm>
            <a:custGeom>
              <a:avLst/>
              <a:gdLst/>
              <a:ahLst/>
              <a:cxnLst/>
              <a:rect l="l" t="t" r="r" b="b"/>
              <a:pathLst>
                <a:path w="139700" h="234950">
                  <a:moveTo>
                    <a:pt x="139103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0" y="234950"/>
                  </a:lnTo>
                  <a:lnTo>
                    <a:pt x="40716" y="234950"/>
                  </a:lnTo>
                  <a:lnTo>
                    <a:pt x="40716" y="38100"/>
                  </a:lnTo>
                  <a:lnTo>
                    <a:pt x="139103" y="38100"/>
                  </a:lnTo>
                  <a:lnTo>
                    <a:pt x="1391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7175352" y="7199697"/>
              <a:ext cx="248798" cy="247102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7486326" y="7205350"/>
              <a:ext cx="180947" cy="234652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7714760" y="7199697"/>
              <a:ext cx="248798" cy="247102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8025735" y="7199686"/>
              <a:ext cx="235585" cy="372745"/>
            </a:xfrm>
            <a:custGeom>
              <a:avLst/>
              <a:gdLst/>
              <a:ahLst/>
              <a:cxnLst/>
              <a:rect l="l" t="t" r="r" b="b"/>
              <a:pathLst>
                <a:path w="235584" h="372745">
                  <a:moveTo>
                    <a:pt x="40710" y="5654"/>
                  </a:moveTo>
                  <a:lnTo>
                    <a:pt x="0" y="5654"/>
                  </a:lnTo>
                  <a:lnTo>
                    <a:pt x="0" y="372616"/>
                  </a:lnTo>
                  <a:lnTo>
                    <a:pt x="40710" y="372616"/>
                  </a:lnTo>
                  <a:lnTo>
                    <a:pt x="40710" y="207522"/>
                  </a:lnTo>
                  <a:lnTo>
                    <a:pt x="94545" y="207522"/>
                  </a:lnTo>
                  <a:lnTo>
                    <a:pt x="60218" y="185753"/>
                  </a:lnTo>
                  <a:lnTo>
                    <a:pt x="39890" y="141804"/>
                  </a:lnTo>
                  <a:lnTo>
                    <a:pt x="39811" y="141491"/>
                  </a:lnTo>
                  <a:lnTo>
                    <a:pt x="38491" y="124394"/>
                  </a:lnTo>
                  <a:lnTo>
                    <a:pt x="38449" y="123839"/>
                  </a:lnTo>
                  <a:lnTo>
                    <a:pt x="39909" y="105104"/>
                  </a:lnTo>
                  <a:lnTo>
                    <a:pt x="62207" y="59945"/>
                  </a:lnTo>
                  <a:lnTo>
                    <a:pt x="99193" y="38449"/>
                  </a:lnTo>
                  <a:lnTo>
                    <a:pt x="40710" y="38449"/>
                  </a:lnTo>
                  <a:lnTo>
                    <a:pt x="40710" y="5654"/>
                  </a:lnTo>
                  <a:close/>
                </a:path>
                <a:path w="235584" h="372745">
                  <a:moveTo>
                    <a:pt x="94545" y="207522"/>
                  </a:moveTo>
                  <a:lnTo>
                    <a:pt x="40710" y="207522"/>
                  </a:lnTo>
                  <a:lnTo>
                    <a:pt x="57284" y="224838"/>
                  </a:lnTo>
                  <a:lnTo>
                    <a:pt x="76474" y="237207"/>
                  </a:lnTo>
                  <a:lnTo>
                    <a:pt x="98278" y="244628"/>
                  </a:lnTo>
                  <a:lnTo>
                    <a:pt x="122697" y="247102"/>
                  </a:lnTo>
                  <a:lnTo>
                    <a:pt x="147114" y="244858"/>
                  </a:lnTo>
                  <a:lnTo>
                    <a:pt x="168921" y="238124"/>
                  </a:lnTo>
                  <a:lnTo>
                    <a:pt x="188113" y="226901"/>
                  </a:lnTo>
                  <a:lnTo>
                    <a:pt x="204684" y="211187"/>
                  </a:lnTo>
                  <a:lnTo>
                    <a:pt x="204877" y="210915"/>
                  </a:lnTo>
                  <a:lnTo>
                    <a:pt x="117043" y="210915"/>
                  </a:lnTo>
                  <a:lnTo>
                    <a:pt x="100345" y="209342"/>
                  </a:lnTo>
                  <a:lnTo>
                    <a:pt x="94545" y="207522"/>
                  </a:lnTo>
                  <a:close/>
                </a:path>
                <a:path w="235584" h="372745">
                  <a:moveTo>
                    <a:pt x="203523" y="36187"/>
                  </a:moveTo>
                  <a:lnTo>
                    <a:pt x="116478" y="36187"/>
                  </a:lnTo>
                  <a:lnTo>
                    <a:pt x="131289" y="37671"/>
                  </a:lnTo>
                  <a:lnTo>
                    <a:pt x="145177" y="42125"/>
                  </a:lnTo>
                  <a:lnTo>
                    <a:pt x="158144" y="49550"/>
                  </a:lnTo>
                  <a:lnTo>
                    <a:pt x="170193" y="59945"/>
                  </a:lnTo>
                  <a:lnTo>
                    <a:pt x="180336" y="72879"/>
                  </a:lnTo>
                  <a:lnTo>
                    <a:pt x="187513" y="87793"/>
                  </a:lnTo>
                  <a:lnTo>
                    <a:pt x="187580" y="87933"/>
                  </a:lnTo>
                  <a:lnTo>
                    <a:pt x="191848" y="104791"/>
                  </a:lnTo>
                  <a:lnTo>
                    <a:pt x="191927" y="105104"/>
                  </a:lnTo>
                  <a:lnTo>
                    <a:pt x="193334" y="123839"/>
                  </a:lnTo>
                  <a:lnTo>
                    <a:pt x="193376" y="124394"/>
                  </a:lnTo>
                  <a:lnTo>
                    <a:pt x="181608" y="172483"/>
                  </a:lnTo>
                  <a:lnTo>
                    <a:pt x="148142" y="204624"/>
                  </a:lnTo>
                  <a:lnTo>
                    <a:pt x="117043" y="210915"/>
                  </a:lnTo>
                  <a:lnTo>
                    <a:pt x="204877" y="210915"/>
                  </a:lnTo>
                  <a:lnTo>
                    <a:pt x="218043" y="192304"/>
                  </a:lnTo>
                  <a:lnTo>
                    <a:pt x="227584" y="171544"/>
                  </a:lnTo>
                  <a:lnTo>
                    <a:pt x="233309" y="148907"/>
                  </a:lnTo>
                  <a:lnTo>
                    <a:pt x="235217" y="124394"/>
                  </a:lnTo>
                  <a:lnTo>
                    <a:pt x="233292" y="100069"/>
                  </a:lnTo>
                  <a:lnTo>
                    <a:pt x="227515" y="77402"/>
                  </a:lnTo>
                  <a:lnTo>
                    <a:pt x="217888" y="56394"/>
                  </a:lnTo>
                  <a:lnTo>
                    <a:pt x="204412" y="37045"/>
                  </a:lnTo>
                  <a:lnTo>
                    <a:pt x="203523" y="36187"/>
                  </a:lnTo>
                  <a:close/>
                </a:path>
                <a:path w="235584" h="372745">
                  <a:moveTo>
                    <a:pt x="121001" y="0"/>
                  </a:moveTo>
                  <a:lnTo>
                    <a:pt x="97534" y="2404"/>
                  </a:lnTo>
                  <a:lnTo>
                    <a:pt x="76328" y="9616"/>
                  </a:lnTo>
                  <a:lnTo>
                    <a:pt x="57386" y="21632"/>
                  </a:lnTo>
                  <a:lnTo>
                    <a:pt x="40710" y="38449"/>
                  </a:lnTo>
                  <a:lnTo>
                    <a:pt x="99193" y="38449"/>
                  </a:lnTo>
                  <a:lnTo>
                    <a:pt x="101635" y="37671"/>
                  </a:lnTo>
                  <a:lnTo>
                    <a:pt x="116478" y="36187"/>
                  </a:lnTo>
                  <a:lnTo>
                    <a:pt x="203523" y="36187"/>
                  </a:lnTo>
                  <a:lnTo>
                    <a:pt x="187639" y="20841"/>
                  </a:lnTo>
                  <a:lnTo>
                    <a:pt x="168149" y="9264"/>
                  </a:lnTo>
                  <a:lnTo>
                    <a:pt x="146219" y="2404"/>
                  </a:lnTo>
                  <a:lnTo>
                    <a:pt x="146887" y="2404"/>
                  </a:lnTo>
                  <a:lnTo>
                    <a:pt x="12100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8308437" y="7199697"/>
              <a:ext cx="248798" cy="247102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2492044" y="7187266"/>
              <a:ext cx="6405880" cy="829310"/>
            </a:xfrm>
            <a:custGeom>
              <a:avLst/>
              <a:gdLst/>
              <a:ahLst/>
              <a:cxnLst/>
              <a:rect l="l" t="t" r="r" b="b"/>
              <a:pathLst>
                <a:path w="6405880" h="829309">
                  <a:moveTo>
                    <a:pt x="373176" y="792721"/>
                  </a:moveTo>
                  <a:lnTo>
                    <a:pt x="0" y="792721"/>
                  </a:lnTo>
                  <a:lnTo>
                    <a:pt x="0" y="828903"/>
                  </a:lnTo>
                  <a:lnTo>
                    <a:pt x="373176" y="828903"/>
                  </a:lnTo>
                  <a:lnTo>
                    <a:pt x="373176" y="792721"/>
                  </a:lnTo>
                  <a:close/>
                </a:path>
                <a:path w="6405880" h="829309">
                  <a:moveTo>
                    <a:pt x="6405562" y="252742"/>
                  </a:moveTo>
                  <a:lnTo>
                    <a:pt x="6349022" y="0"/>
                  </a:lnTo>
                  <a:lnTo>
                    <a:pt x="6254026" y="191109"/>
                  </a:lnTo>
                  <a:lnTo>
                    <a:pt x="6156769" y="0"/>
                  </a:lnTo>
                  <a:lnTo>
                    <a:pt x="6100229" y="252742"/>
                  </a:lnTo>
                  <a:lnTo>
                    <a:pt x="6142075" y="252742"/>
                  </a:lnTo>
                  <a:lnTo>
                    <a:pt x="6172035" y="107429"/>
                  </a:lnTo>
                  <a:lnTo>
                    <a:pt x="6252896" y="269138"/>
                  </a:lnTo>
                  <a:lnTo>
                    <a:pt x="6332626" y="107429"/>
                  </a:lnTo>
                  <a:lnTo>
                    <a:pt x="6363716" y="252742"/>
                  </a:lnTo>
                  <a:lnTo>
                    <a:pt x="6405562" y="25274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048985" y="7878210"/>
              <a:ext cx="200161" cy="247091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3277400" y="7884356"/>
              <a:ext cx="187960" cy="233679"/>
            </a:xfrm>
            <a:custGeom>
              <a:avLst/>
              <a:gdLst/>
              <a:ahLst/>
              <a:cxnLst/>
              <a:rect l="l" t="t" r="r" b="b"/>
              <a:pathLst>
                <a:path w="187960" h="233679">
                  <a:moveTo>
                    <a:pt x="187731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73520" y="36830"/>
                  </a:lnTo>
                  <a:lnTo>
                    <a:pt x="73520" y="233680"/>
                  </a:lnTo>
                  <a:lnTo>
                    <a:pt x="114223" y="233680"/>
                  </a:lnTo>
                  <a:lnTo>
                    <a:pt x="114223" y="36830"/>
                  </a:lnTo>
                  <a:lnTo>
                    <a:pt x="187731" y="36830"/>
                  </a:lnTo>
                  <a:lnTo>
                    <a:pt x="1877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493401" y="7878210"/>
              <a:ext cx="235228" cy="247102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3805504" y="7883569"/>
              <a:ext cx="192405" cy="234950"/>
            </a:xfrm>
            <a:custGeom>
              <a:avLst/>
              <a:gdLst/>
              <a:ahLst/>
              <a:cxnLst/>
              <a:rect l="l" t="t" r="r" b="b"/>
              <a:pathLst>
                <a:path w="192404" h="234950">
                  <a:moveTo>
                    <a:pt x="192239" y="0"/>
                  </a:moveTo>
                  <a:lnTo>
                    <a:pt x="151536" y="0"/>
                  </a:lnTo>
                  <a:lnTo>
                    <a:pt x="151536" y="96520"/>
                  </a:lnTo>
                  <a:lnTo>
                    <a:pt x="40703" y="96520"/>
                  </a:lnTo>
                  <a:lnTo>
                    <a:pt x="40703" y="0"/>
                  </a:lnTo>
                  <a:lnTo>
                    <a:pt x="0" y="0"/>
                  </a:lnTo>
                  <a:lnTo>
                    <a:pt x="0" y="96520"/>
                  </a:lnTo>
                  <a:lnTo>
                    <a:pt x="0" y="133350"/>
                  </a:lnTo>
                  <a:lnTo>
                    <a:pt x="0" y="234950"/>
                  </a:lnTo>
                  <a:lnTo>
                    <a:pt x="40703" y="234950"/>
                  </a:lnTo>
                  <a:lnTo>
                    <a:pt x="40703" y="133350"/>
                  </a:lnTo>
                  <a:lnTo>
                    <a:pt x="151536" y="133350"/>
                  </a:lnTo>
                  <a:lnTo>
                    <a:pt x="151536" y="234950"/>
                  </a:lnTo>
                  <a:lnTo>
                    <a:pt x="192239" y="234950"/>
                  </a:lnTo>
                  <a:lnTo>
                    <a:pt x="192239" y="133350"/>
                  </a:lnTo>
                  <a:lnTo>
                    <a:pt x="192239" y="96520"/>
                  </a:lnTo>
                  <a:lnTo>
                    <a:pt x="192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059949" y="7878210"/>
              <a:ext cx="248798" cy="247102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370924" y="7883864"/>
              <a:ext cx="180947" cy="234652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4614049" y="7865776"/>
              <a:ext cx="432434" cy="269240"/>
            </a:xfrm>
            <a:custGeom>
              <a:avLst/>
              <a:gdLst/>
              <a:ahLst/>
              <a:cxnLst/>
              <a:rect l="l" t="t" r="r" b="b"/>
              <a:pathLst>
                <a:path w="432435" h="269240">
                  <a:moveTo>
                    <a:pt x="201307" y="0"/>
                  </a:moveTo>
                  <a:lnTo>
                    <a:pt x="40716" y="173024"/>
                  </a:lnTo>
                  <a:lnTo>
                    <a:pt x="40716" y="18097"/>
                  </a:lnTo>
                  <a:lnTo>
                    <a:pt x="0" y="18097"/>
                  </a:lnTo>
                  <a:lnTo>
                    <a:pt x="0" y="269151"/>
                  </a:lnTo>
                  <a:lnTo>
                    <a:pt x="160578" y="96126"/>
                  </a:lnTo>
                  <a:lnTo>
                    <a:pt x="160578" y="252742"/>
                  </a:lnTo>
                  <a:lnTo>
                    <a:pt x="201307" y="252742"/>
                  </a:lnTo>
                  <a:lnTo>
                    <a:pt x="201307" y="0"/>
                  </a:lnTo>
                  <a:close/>
                </a:path>
                <a:path w="432435" h="269240">
                  <a:moveTo>
                    <a:pt x="431990" y="18580"/>
                  </a:moveTo>
                  <a:lnTo>
                    <a:pt x="244259" y="18580"/>
                  </a:lnTo>
                  <a:lnTo>
                    <a:pt x="244259" y="55410"/>
                  </a:lnTo>
                  <a:lnTo>
                    <a:pt x="317766" y="55410"/>
                  </a:lnTo>
                  <a:lnTo>
                    <a:pt x="317766" y="252260"/>
                  </a:lnTo>
                  <a:lnTo>
                    <a:pt x="358470" y="252260"/>
                  </a:lnTo>
                  <a:lnTo>
                    <a:pt x="358470" y="55410"/>
                  </a:lnTo>
                  <a:lnTo>
                    <a:pt x="431990" y="55410"/>
                  </a:lnTo>
                  <a:lnTo>
                    <a:pt x="431990" y="185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074306" y="7878210"/>
              <a:ext cx="200161" cy="247091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309524" y="7883864"/>
              <a:ext cx="180947" cy="234652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5699074" y="7722724"/>
              <a:ext cx="760095" cy="528320"/>
            </a:xfrm>
            <a:custGeom>
              <a:avLst/>
              <a:gdLst/>
              <a:ahLst/>
              <a:cxnLst/>
              <a:rect l="l" t="t" r="r" b="b"/>
              <a:pathLst>
                <a:path w="760095" h="528320">
                  <a:moveTo>
                    <a:pt x="188861" y="161150"/>
                  </a:moveTo>
                  <a:lnTo>
                    <a:pt x="0" y="161150"/>
                  </a:lnTo>
                  <a:lnTo>
                    <a:pt x="0" y="197980"/>
                  </a:lnTo>
                  <a:lnTo>
                    <a:pt x="0" y="396100"/>
                  </a:lnTo>
                  <a:lnTo>
                    <a:pt x="40716" y="396100"/>
                  </a:lnTo>
                  <a:lnTo>
                    <a:pt x="40716" y="197980"/>
                  </a:lnTo>
                  <a:lnTo>
                    <a:pt x="148145" y="197980"/>
                  </a:lnTo>
                  <a:lnTo>
                    <a:pt x="148145" y="396100"/>
                  </a:lnTo>
                  <a:lnTo>
                    <a:pt x="188861" y="396100"/>
                  </a:lnTo>
                  <a:lnTo>
                    <a:pt x="188861" y="197980"/>
                  </a:lnTo>
                  <a:lnTo>
                    <a:pt x="188861" y="161150"/>
                  </a:lnTo>
                  <a:close/>
                </a:path>
                <a:path w="760095" h="528320">
                  <a:moveTo>
                    <a:pt x="482866" y="161150"/>
                  </a:moveTo>
                  <a:lnTo>
                    <a:pt x="437629" y="161150"/>
                  </a:lnTo>
                  <a:lnTo>
                    <a:pt x="361302" y="329082"/>
                  </a:lnTo>
                  <a:lnTo>
                    <a:pt x="278193" y="161150"/>
                  </a:lnTo>
                  <a:lnTo>
                    <a:pt x="231813" y="161150"/>
                  </a:lnTo>
                  <a:lnTo>
                    <a:pt x="339813" y="373748"/>
                  </a:lnTo>
                  <a:lnTo>
                    <a:pt x="264045" y="528104"/>
                  </a:lnTo>
                  <a:lnTo>
                    <a:pt x="309283" y="528104"/>
                  </a:lnTo>
                  <a:lnTo>
                    <a:pt x="482866" y="161150"/>
                  </a:lnTo>
                  <a:close/>
                </a:path>
                <a:path w="760095" h="528320">
                  <a:moveTo>
                    <a:pt x="759929" y="279323"/>
                  </a:moveTo>
                  <a:lnTo>
                    <a:pt x="757758" y="254088"/>
                  </a:lnTo>
                  <a:lnTo>
                    <a:pt x="751230" y="230987"/>
                  </a:lnTo>
                  <a:lnTo>
                    <a:pt x="740371" y="209981"/>
                  </a:lnTo>
                  <a:lnTo>
                    <a:pt x="725614" y="191681"/>
                  </a:lnTo>
                  <a:lnTo>
                    <a:pt x="725157" y="191109"/>
                  </a:lnTo>
                  <a:lnTo>
                    <a:pt x="718083" y="185153"/>
                  </a:lnTo>
                  <a:lnTo>
                    <a:pt x="718083" y="279323"/>
                  </a:lnTo>
                  <a:lnTo>
                    <a:pt x="716572" y="298577"/>
                  </a:lnTo>
                  <a:lnTo>
                    <a:pt x="693775" y="343217"/>
                  </a:lnTo>
                  <a:lnTo>
                    <a:pt x="651891" y="364959"/>
                  </a:lnTo>
                  <a:lnTo>
                    <a:pt x="635533" y="366407"/>
                  </a:lnTo>
                  <a:lnTo>
                    <a:pt x="619163" y="364959"/>
                  </a:lnTo>
                  <a:lnTo>
                    <a:pt x="577291" y="343217"/>
                  </a:lnTo>
                  <a:lnTo>
                    <a:pt x="554494" y="298577"/>
                  </a:lnTo>
                  <a:lnTo>
                    <a:pt x="552970" y="279323"/>
                  </a:lnTo>
                  <a:lnTo>
                    <a:pt x="554469" y="260045"/>
                  </a:lnTo>
                  <a:lnTo>
                    <a:pt x="576999" y="215150"/>
                  </a:lnTo>
                  <a:lnTo>
                    <a:pt x="601891" y="198475"/>
                  </a:lnTo>
                  <a:lnTo>
                    <a:pt x="603656" y="197548"/>
                  </a:lnTo>
                  <a:lnTo>
                    <a:pt x="618947" y="193154"/>
                  </a:lnTo>
                  <a:lnTo>
                    <a:pt x="635533" y="191681"/>
                  </a:lnTo>
                  <a:lnTo>
                    <a:pt x="652183" y="193154"/>
                  </a:lnTo>
                  <a:lnTo>
                    <a:pt x="694055" y="214858"/>
                  </a:lnTo>
                  <a:lnTo>
                    <a:pt x="716584" y="259816"/>
                  </a:lnTo>
                  <a:lnTo>
                    <a:pt x="718083" y="279323"/>
                  </a:lnTo>
                  <a:lnTo>
                    <a:pt x="718083" y="185153"/>
                  </a:lnTo>
                  <a:lnTo>
                    <a:pt x="706653" y="175526"/>
                  </a:lnTo>
                  <a:lnTo>
                    <a:pt x="685927" y="164401"/>
                  </a:lnTo>
                  <a:lnTo>
                    <a:pt x="662978" y="157721"/>
                  </a:lnTo>
                  <a:lnTo>
                    <a:pt x="637794" y="155498"/>
                  </a:lnTo>
                  <a:lnTo>
                    <a:pt x="609981" y="158178"/>
                  </a:lnTo>
                  <a:lnTo>
                    <a:pt x="586486" y="166243"/>
                  </a:lnTo>
                  <a:lnTo>
                    <a:pt x="567296" y="179679"/>
                  </a:lnTo>
                  <a:lnTo>
                    <a:pt x="552411" y="198475"/>
                  </a:lnTo>
                  <a:lnTo>
                    <a:pt x="551268" y="198475"/>
                  </a:lnTo>
                  <a:lnTo>
                    <a:pt x="559816" y="151345"/>
                  </a:lnTo>
                  <a:lnTo>
                    <a:pt x="581025" y="110617"/>
                  </a:lnTo>
                  <a:lnTo>
                    <a:pt x="618934" y="79921"/>
                  </a:lnTo>
                  <a:lnTo>
                    <a:pt x="673214" y="64274"/>
                  </a:lnTo>
                  <a:lnTo>
                    <a:pt x="675106" y="63893"/>
                  </a:lnTo>
                  <a:lnTo>
                    <a:pt x="683031" y="61849"/>
                  </a:lnTo>
                  <a:lnTo>
                    <a:pt x="723493" y="41960"/>
                  </a:lnTo>
                  <a:lnTo>
                    <a:pt x="748347" y="10058"/>
                  </a:lnTo>
                  <a:lnTo>
                    <a:pt x="752005" y="0"/>
                  </a:lnTo>
                  <a:lnTo>
                    <a:pt x="706780" y="0"/>
                  </a:lnTo>
                  <a:lnTo>
                    <a:pt x="704138" y="7175"/>
                  </a:lnTo>
                  <a:lnTo>
                    <a:pt x="699427" y="13093"/>
                  </a:lnTo>
                  <a:lnTo>
                    <a:pt x="658342" y="30353"/>
                  </a:lnTo>
                  <a:lnTo>
                    <a:pt x="642023" y="33845"/>
                  </a:lnTo>
                  <a:lnTo>
                    <a:pt x="637882" y="34785"/>
                  </a:lnTo>
                  <a:lnTo>
                    <a:pt x="633730" y="35902"/>
                  </a:lnTo>
                  <a:lnTo>
                    <a:pt x="629958" y="36855"/>
                  </a:lnTo>
                  <a:lnTo>
                    <a:pt x="619036" y="39497"/>
                  </a:lnTo>
                  <a:lnTo>
                    <a:pt x="614794" y="40817"/>
                  </a:lnTo>
                  <a:lnTo>
                    <a:pt x="608761" y="43459"/>
                  </a:lnTo>
                  <a:lnTo>
                    <a:pt x="605078" y="44958"/>
                  </a:lnTo>
                  <a:lnTo>
                    <a:pt x="596430" y="48348"/>
                  </a:lnTo>
                  <a:lnTo>
                    <a:pt x="592366" y="50241"/>
                  </a:lnTo>
                  <a:lnTo>
                    <a:pt x="548652" y="88074"/>
                  </a:lnTo>
                  <a:lnTo>
                    <a:pt x="527812" y="130048"/>
                  </a:lnTo>
                  <a:lnTo>
                    <a:pt x="515302" y="184759"/>
                  </a:lnTo>
                  <a:lnTo>
                    <a:pt x="511124" y="252183"/>
                  </a:lnTo>
                  <a:lnTo>
                    <a:pt x="513600" y="291553"/>
                  </a:lnTo>
                  <a:lnTo>
                    <a:pt x="533400" y="352044"/>
                  </a:lnTo>
                  <a:lnTo>
                    <a:pt x="567639" y="386041"/>
                  </a:lnTo>
                  <a:lnTo>
                    <a:pt x="608063" y="400761"/>
                  </a:lnTo>
                  <a:lnTo>
                    <a:pt x="631558" y="402590"/>
                  </a:lnTo>
                  <a:lnTo>
                    <a:pt x="658774" y="400405"/>
                  </a:lnTo>
                  <a:lnTo>
                    <a:pt x="705154" y="382866"/>
                  </a:lnTo>
                  <a:lnTo>
                    <a:pt x="739889" y="348869"/>
                  </a:lnTo>
                  <a:lnTo>
                    <a:pt x="757694" y="304774"/>
                  </a:lnTo>
                  <a:lnTo>
                    <a:pt x="759929" y="2793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6487268" y="7883864"/>
              <a:ext cx="211470" cy="235793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6775636" y="7865771"/>
              <a:ext cx="201930" cy="269240"/>
            </a:xfrm>
            <a:custGeom>
              <a:avLst/>
              <a:gdLst/>
              <a:ahLst/>
              <a:cxnLst/>
              <a:rect l="l" t="t" r="r" b="b"/>
              <a:pathLst>
                <a:path w="201929" h="269240">
                  <a:moveTo>
                    <a:pt x="201302" y="0"/>
                  </a:moveTo>
                  <a:lnTo>
                    <a:pt x="40710" y="173020"/>
                  </a:lnTo>
                  <a:lnTo>
                    <a:pt x="40710" y="18093"/>
                  </a:lnTo>
                  <a:lnTo>
                    <a:pt x="0" y="18093"/>
                  </a:lnTo>
                  <a:lnTo>
                    <a:pt x="0" y="269154"/>
                  </a:lnTo>
                  <a:lnTo>
                    <a:pt x="160581" y="96122"/>
                  </a:lnTo>
                  <a:lnTo>
                    <a:pt x="160581" y="252746"/>
                  </a:lnTo>
                  <a:lnTo>
                    <a:pt x="201302" y="252746"/>
                  </a:lnTo>
                  <a:lnTo>
                    <a:pt x="2013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7047031" y="7883864"/>
              <a:ext cx="173020" cy="234652"/>
            </a:xfrm>
            <a:prstGeom prst="rect">
              <a:avLst/>
            </a:prstGeom>
          </p:spPr>
        </p:pic>
        <p:sp>
          <p:nvSpPr>
            <p:cNvPr id="88" name="object 88"/>
            <p:cNvSpPr/>
            <p:nvPr/>
          </p:nvSpPr>
          <p:spPr>
            <a:xfrm>
              <a:off x="7296950" y="7883569"/>
              <a:ext cx="192405" cy="234950"/>
            </a:xfrm>
            <a:custGeom>
              <a:avLst/>
              <a:gdLst/>
              <a:ahLst/>
              <a:cxnLst/>
              <a:rect l="l" t="t" r="r" b="b"/>
              <a:pathLst>
                <a:path w="192404" h="234950">
                  <a:moveTo>
                    <a:pt x="192239" y="0"/>
                  </a:moveTo>
                  <a:lnTo>
                    <a:pt x="151523" y="0"/>
                  </a:lnTo>
                  <a:lnTo>
                    <a:pt x="151523" y="96520"/>
                  </a:lnTo>
                  <a:lnTo>
                    <a:pt x="40703" y="96520"/>
                  </a:lnTo>
                  <a:lnTo>
                    <a:pt x="40703" y="0"/>
                  </a:lnTo>
                  <a:lnTo>
                    <a:pt x="0" y="0"/>
                  </a:lnTo>
                  <a:lnTo>
                    <a:pt x="0" y="96520"/>
                  </a:lnTo>
                  <a:lnTo>
                    <a:pt x="0" y="133350"/>
                  </a:lnTo>
                  <a:lnTo>
                    <a:pt x="0" y="234950"/>
                  </a:lnTo>
                  <a:lnTo>
                    <a:pt x="40703" y="234950"/>
                  </a:lnTo>
                  <a:lnTo>
                    <a:pt x="40703" y="133350"/>
                  </a:lnTo>
                  <a:lnTo>
                    <a:pt x="151523" y="133350"/>
                  </a:lnTo>
                  <a:lnTo>
                    <a:pt x="151523" y="234950"/>
                  </a:lnTo>
                  <a:lnTo>
                    <a:pt x="192239" y="234950"/>
                  </a:lnTo>
                  <a:lnTo>
                    <a:pt x="192239" y="133350"/>
                  </a:lnTo>
                  <a:lnTo>
                    <a:pt x="192239" y="96520"/>
                  </a:lnTo>
                  <a:lnTo>
                    <a:pt x="192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7566094" y="7883864"/>
              <a:ext cx="240872" cy="234652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7856715" y="7865776"/>
              <a:ext cx="409575" cy="269240"/>
            </a:xfrm>
            <a:custGeom>
              <a:avLst/>
              <a:gdLst/>
              <a:ahLst/>
              <a:cxnLst/>
              <a:rect l="l" t="t" r="r" b="b"/>
              <a:pathLst>
                <a:path w="409575" h="269240">
                  <a:moveTo>
                    <a:pt x="305333" y="252742"/>
                  </a:moveTo>
                  <a:lnTo>
                    <a:pt x="248793" y="0"/>
                  </a:lnTo>
                  <a:lnTo>
                    <a:pt x="153797" y="191109"/>
                  </a:lnTo>
                  <a:lnTo>
                    <a:pt x="56540" y="0"/>
                  </a:lnTo>
                  <a:lnTo>
                    <a:pt x="0" y="252742"/>
                  </a:lnTo>
                  <a:lnTo>
                    <a:pt x="41846" y="252742"/>
                  </a:lnTo>
                  <a:lnTo>
                    <a:pt x="71805" y="107429"/>
                  </a:lnTo>
                  <a:lnTo>
                    <a:pt x="152666" y="269138"/>
                  </a:lnTo>
                  <a:lnTo>
                    <a:pt x="232397" y="107429"/>
                  </a:lnTo>
                  <a:lnTo>
                    <a:pt x="263486" y="252742"/>
                  </a:lnTo>
                  <a:lnTo>
                    <a:pt x="305333" y="252742"/>
                  </a:lnTo>
                  <a:close/>
                </a:path>
                <a:path w="409575" h="269240">
                  <a:moveTo>
                    <a:pt x="409371" y="222592"/>
                  </a:moveTo>
                  <a:lnTo>
                    <a:pt x="406539" y="215988"/>
                  </a:lnTo>
                  <a:lnTo>
                    <a:pt x="395224" y="204685"/>
                  </a:lnTo>
                  <a:lnTo>
                    <a:pt x="388632" y="201853"/>
                  </a:lnTo>
                  <a:lnTo>
                    <a:pt x="373545" y="201853"/>
                  </a:lnTo>
                  <a:lnTo>
                    <a:pt x="366953" y="204685"/>
                  </a:lnTo>
                  <a:lnTo>
                    <a:pt x="355650" y="215988"/>
                  </a:lnTo>
                  <a:lnTo>
                    <a:pt x="352818" y="222592"/>
                  </a:lnTo>
                  <a:lnTo>
                    <a:pt x="352818" y="237667"/>
                  </a:lnTo>
                  <a:lnTo>
                    <a:pt x="355650" y="244259"/>
                  </a:lnTo>
                  <a:lnTo>
                    <a:pt x="361302" y="249923"/>
                  </a:lnTo>
                  <a:lnTo>
                    <a:pt x="366953" y="255562"/>
                  </a:lnTo>
                  <a:lnTo>
                    <a:pt x="373545" y="258406"/>
                  </a:lnTo>
                  <a:lnTo>
                    <a:pt x="388632" y="258406"/>
                  </a:lnTo>
                  <a:lnTo>
                    <a:pt x="395224" y="255562"/>
                  </a:lnTo>
                  <a:lnTo>
                    <a:pt x="406539" y="244259"/>
                  </a:lnTo>
                  <a:lnTo>
                    <a:pt x="409371" y="237667"/>
                  </a:lnTo>
                  <a:lnTo>
                    <a:pt x="409371" y="2225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525471" y="8744007"/>
              <a:ext cx="1079500" cy="410209"/>
            </a:xfrm>
            <a:custGeom>
              <a:avLst/>
              <a:gdLst/>
              <a:ahLst/>
              <a:cxnLst/>
              <a:rect l="l" t="t" r="r" b="b"/>
              <a:pathLst>
                <a:path w="1079500" h="410209">
                  <a:moveTo>
                    <a:pt x="304215" y="0"/>
                  </a:moveTo>
                  <a:lnTo>
                    <a:pt x="41846" y="304774"/>
                  </a:lnTo>
                  <a:lnTo>
                    <a:pt x="41846" y="15836"/>
                  </a:lnTo>
                  <a:lnTo>
                    <a:pt x="0" y="15836"/>
                  </a:lnTo>
                  <a:lnTo>
                    <a:pt x="0" y="409943"/>
                  </a:lnTo>
                  <a:lnTo>
                    <a:pt x="262369" y="105168"/>
                  </a:lnTo>
                  <a:lnTo>
                    <a:pt x="262369" y="392976"/>
                  </a:lnTo>
                  <a:lnTo>
                    <a:pt x="304215" y="392976"/>
                  </a:lnTo>
                  <a:lnTo>
                    <a:pt x="304215" y="0"/>
                  </a:lnTo>
                  <a:close/>
                </a:path>
                <a:path w="1079500" h="410209">
                  <a:moveTo>
                    <a:pt x="724319" y="140233"/>
                  </a:moveTo>
                  <a:lnTo>
                    <a:pt x="563740" y="313258"/>
                  </a:lnTo>
                  <a:lnTo>
                    <a:pt x="563740" y="158330"/>
                  </a:lnTo>
                  <a:lnTo>
                    <a:pt x="523024" y="158330"/>
                  </a:lnTo>
                  <a:lnTo>
                    <a:pt x="523024" y="409384"/>
                  </a:lnTo>
                  <a:lnTo>
                    <a:pt x="683602" y="236359"/>
                  </a:lnTo>
                  <a:lnTo>
                    <a:pt x="683602" y="392976"/>
                  </a:lnTo>
                  <a:lnTo>
                    <a:pt x="724319" y="392976"/>
                  </a:lnTo>
                  <a:lnTo>
                    <a:pt x="724319" y="140233"/>
                  </a:lnTo>
                  <a:close/>
                </a:path>
                <a:path w="1079500" h="410209">
                  <a:moveTo>
                    <a:pt x="1079385" y="392976"/>
                  </a:moveTo>
                  <a:lnTo>
                    <a:pt x="1022845" y="140233"/>
                  </a:lnTo>
                  <a:lnTo>
                    <a:pt x="927849" y="331343"/>
                  </a:lnTo>
                  <a:lnTo>
                    <a:pt x="830592" y="140233"/>
                  </a:lnTo>
                  <a:lnTo>
                    <a:pt x="774052" y="392976"/>
                  </a:lnTo>
                  <a:lnTo>
                    <a:pt x="815898" y="392976"/>
                  </a:lnTo>
                  <a:lnTo>
                    <a:pt x="845870" y="247662"/>
                  </a:lnTo>
                  <a:lnTo>
                    <a:pt x="926719" y="409371"/>
                  </a:lnTo>
                  <a:lnTo>
                    <a:pt x="1006449" y="247662"/>
                  </a:lnTo>
                  <a:lnTo>
                    <a:pt x="1037539" y="392976"/>
                  </a:lnTo>
                  <a:lnTo>
                    <a:pt x="1079385" y="39297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3639920" y="8896671"/>
              <a:ext cx="224474" cy="247102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3926573" y="8902033"/>
              <a:ext cx="461645" cy="234950"/>
            </a:xfrm>
            <a:custGeom>
              <a:avLst/>
              <a:gdLst/>
              <a:ahLst/>
              <a:cxnLst/>
              <a:rect l="l" t="t" r="r" b="b"/>
              <a:pathLst>
                <a:path w="461645" h="234950">
                  <a:moveTo>
                    <a:pt x="192252" y="0"/>
                  </a:moveTo>
                  <a:lnTo>
                    <a:pt x="151549" y="0"/>
                  </a:lnTo>
                  <a:lnTo>
                    <a:pt x="151549" y="96520"/>
                  </a:lnTo>
                  <a:lnTo>
                    <a:pt x="40728" y="96520"/>
                  </a:lnTo>
                  <a:lnTo>
                    <a:pt x="40728" y="0"/>
                  </a:lnTo>
                  <a:lnTo>
                    <a:pt x="0" y="0"/>
                  </a:lnTo>
                  <a:lnTo>
                    <a:pt x="0" y="96520"/>
                  </a:lnTo>
                  <a:lnTo>
                    <a:pt x="0" y="133350"/>
                  </a:lnTo>
                  <a:lnTo>
                    <a:pt x="0" y="234950"/>
                  </a:lnTo>
                  <a:lnTo>
                    <a:pt x="40728" y="234950"/>
                  </a:lnTo>
                  <a:lnTo>
                    <a:pt x="40728" y="133350"/>
                  </a:lnTo>
                  <a:lnTo>
                    <a:pt x="151549" y="133350"/>
                  </a:lnTo>
                  <a:lnTo>
                    <a:pt x="151549" y="234950"/>
                  </a:lnTo>
                  <a:lnTo>
                    <a:pt x="192252" y="234950"/>
                  </a:lnTo>
                  <a:lnTo>
                    <a:pt x="192252" y="133350"/>
                  </a:lnTo>
                  <a:lnTo>
                    <a:pt x="192252" y="96520"/>
                  </a:lnTo>
                  <a:lnTo>
                    <a:pt x="192252" y="0"/>
                  </a:lnTo>
                  <a:close/>
                </a:path>
                <a:path w="461645" h="234950">
                  <a:moveTo>
                    <a:pt x="461391" y="0"/>
                  </a:moveTo>
                  <a:lnTo>
                    <a:pt x="420674" y="0"/>
                  </a:lnTo>
                  <a:lnTo>
                    <a:pt x="420674" y="96520"/>
                  </a:lnTo>
                  <a:lnTo>
                    <a:pt x="309854" y="96520"/>
                  </a:lnTo>
                  <a:lnTo>
                    <a:pt x="309854" y="0"/>
                  </a:lnTo>
                  <a:lnTo>
                    <a:pt x="269151" y="0"/>
                  </a:lnTo>
                  <a:lnTo>
                    <a:pt x="269151" y="96520"/>
                  </a:lnTo>
                  <a:lnTo>
                    <a:pt x="269151" y="133350"/>
                  </a:lnTo>
                  <a:lnTo>
                    <a:pt x="269151" y="234950"/>
                  </a:lnTo>
                  <a:lnTo>
                    <a:pt x="309854" y="234950"/>
                  </a:lnTo>
                  <a:lnTo>
                    <a:pt x="309854" y="133350"/>
                  </a:lnTo>
                  <a:lnTo>
                    <a:pt x="420674" y="133350"/>
                  </a:lnTo>
                  <a:lnTo>
                    <a:pt x="420674" y="234950"/>
                  </a:lnTo>
                  <a:lnTo>
                    <a:pt x="461391" y="234950"/>
                  </a:lnTo>
                  <a:lnTo>
                    <a:pt x="461391" y="133350"/>
                  </a:lnTo>
                  <a:lnTo>
                    <a:pt x="461391" y="96520"/>
                  </a:lnTo>
                  <a:lnTo>
                    <a:pt x="4613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4878186" y="8896660"/>
              <a:ext cx="191114" cy="247102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4450168" y="8896671"/>
              <a:ext cx="248788" cy="247102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5095300" y="8902325"/>
              <a:ext cx="253365" cy="297180"/>
            </a:xfrm>
            <a:custGeom>
              <a:avLst/>
              <a:gdLst/>
              <a:ahLst/>
              <a:cxnLst/>
              <a:rect l="l" t="t" r="r" b="b"/>
              <a:pathLst>
                <a:path w="253364" h="297179">
                  <a:moveTo>
                    <a:pt x="218265" y="0"/>
                  </a:moveTo>
                  <a:lnTo>
                    <a:pt x="53150" y="0"/>
                  </a:lnTo>
                  <a:lnTo>
                    <a:pt x="53150" y="104614"/>
                  </a:lnTo>
                  <a:lnTo>
                    <a:pt x="52549" y="124404"/>
                  </a:lnTo>
                  <a:lnTo>
                    <a:pt x="43537" y="166801"/>
                  </a:lnTo>
                  <a:lnTo>
                    <a:pt x="13746" y="195219"/>
                  </a:lnTo>
                  <a:lnTo>
                    <a:pt x="0" y="197334"/>
                  </a:lnTo>
                  <a:lnTo>
                    <a:pt x="0" y="296860"/>
                  </a:lnTo>
                  <a:lnTo>
                    <a:pt x="37307" y="296860"/>
                  </a:lnTo>
                  <a:lnTo>
                    <a:pt x="37307" y="234652"/>
                  </a:lnTo>
                  <a:lnTo>
                    <a:pt x="253311" y="234652"/>
                  </a:lnTo>
                  <a:lnTo>
                    <a:pt x="253311" y="197334"/>
                  </a:lnTo>
                  <a:lnTo>
                    <a:pt x="65600" y="197334"/>
                  </a:lnTo>
                  <a:lnTo>
                    <a:pt x="77958" y="183522"/>
                  </a:lnTo>
                  <a:lnTo>
                    <a:pt x="86790" y="166951"/>
                  </a:lnTo>
                  <a:lnTo>
                    <a:pt x="92092" y="147622"/>
                  </a:lnTo>
                  <a:lnTo>
                    <a:pt x="93861" y="125535"/>
                  </a:lnTo>
                  <a:lnTo>
                    <a:pt x="93861" y="37328"/>
                  </a:lnTo>
                  <a:lnTo>
                    <a:pt x="218265" y="37328"/>
                  </a:lnTo>
                  <a:lnTo>
                    <a:pt x="218265" y="0"/>
                  </a:lnTo>
                  <a:close/>
                </a:path>
                <a:path w="253364" h="297179">
                  <a:moveTo>
                    <a:pt x="253311" y="234652"/>
                  </a:moveTo>
                  <a:lnTo>
                    <a:pt x="215993" y="234652"/>
                  </a:lnTo>
                  <a:lnTo>
                    <a:pt x="215993" y="296860"/>
                  </a:lnTo>
                  <a:lnTo>
                    <a:pt x="253311" y="296860"/>
                  </a:lnTo>
                  <a:lnTo>
                    <a:pt x="253311" y="234652"/>
                  </a:lnTo>
                  <a:close/>
                </a:path>
                <a:path w="253364" h="297179">
                  <a:moveTo>
                    <a:pt x="218265" y="37328"/>
                  </a:moveTo>
                  <a:lnTo>
                    <a:pt x="177544" y="37328"/>
                  </a:lnTo>
                  <a:lnTo>
                    <a:pt x="177544" y="197334"/>
                  </a:lnTo>
                  <a:lnTo>
                    <a:pt x="218265" y="197334"/>
                  </a:lnTo>
                  <a:lnTo>
                    <a:pt x="218265" y="3732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" name="object 97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376873" y="8896671"/>
              <a:ext cx="224474" cy="247102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5648833" y="8896671"/>
              <a:ext cx="200161" cy="247091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911191" y="8902325"/>
              <a:ext cx="171890" cy="234652"/>
            </a:xfrm>
            <a:prstGeom prst="rect">
              <a:avLst/>
            </a:prstGeom>
          </p:spPr>
        </p:pic>
        <p:sp>
          <p:nvSpPr>
            <p:cNvPr id="100" name="object 100"/>
            <p:cNvSpPr/>
            <p:nvPr/>
          </p:nvSpPr>
          <p:spPr>
            <a:xfrm>
              <a:off x="6241956" y="8884232"/>
              <a:ext cx="305435" cy="269240"/>
            </a:xfrm>
            <a:custGeom>
              <a:avLst/>
              <a:gdLst/>
              <a:ahLst/>
              <a:cxnLst/>
              <a:rect l="l" t="t" r="r" b="b"/>
              <a:pathLst>
                <a:path w="305434" h="269240">
                  <a:moveTo>
                    <a:pt x="248788" y="0"/>
                  </a:moveTo>
                  <a:lnTo>
                    <a:pt x="153796" y="191114"/>
                  </a:lnTo>
                  <a:lnTo>
                    <a:pt x="56542" y="0"/>
                  </a:lnTo>
                  <a:lnTo>
                    <a:pt x="0" y="252746"/>
                  </a:lnTo>
                  <a:lnTo>
                    <a:pt x="41841" y="252746"/>
                  </a:lnTo>
                  <a:lnTo>
                    <a:pt x="71798" y="107431"/>
                  </a:lnTo>
                  <a:lnTo>
                    <a:pt x="152665" y="269143"/>
                  </a:lnTo>
                  <a:lnTo>
                    <a:pt x="232380" y="107431"/>
                  </a:lnTo>
                  <a:lnTo>
                    <a:pt x="263489" y="252746"/>
                  </a:lnTo>
                  <a:lnTo>
                    <a:pt x="305331" y="252746"/>
                  </a:lnTo>
                  <a:lnTo>
                    <a:pt x="2487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1" name="object 101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6582344" y="8896671"/>
              <a:ext cx="235207" cy="247102"/>
            </a:xfrm>
            <a:prstGeom prst="rect">
              <a:avLst/>
            </a:prstGeom>
          </p:spPr>
        </p:pic>
        <p:sp>
          <p:nvSpPr>
            <p:cNvPr id="102" name="object 102"/>
            <p:cNvSpPr/>
            <p:nvPr/>
          </p:nvSpPr>
          <p:spPr>
            <a:xfrm>
              <a:off x="6894438" y="8896660"/>
              <a:ext cx="235585" cy="372745"/>
            </a:xfrm>
            <a:custGeom>
              <a:avLst/>
              <a:gdLst/>
              <a:ahLst/>
              <a:cxnLst/>
              <a:rect l="l" t="t" r="r" b="b"/>
              <a:pathLst>
                <a:path w="235584" h="372745">
                  <a:moveTo>
                    <a:pt x="40721" y="5654"/>
                  </a:moveTo>
                  <a:lnTo>
                    <a:pt x="0" y="5654"/>
                  </a:lnTo>
                  <a:lnTo>
                    <a:pt x="0" y="372616"/>
                  </a:lnTo>
                  <a:lnTo>
                    <a:pt x="40721" y="372616"/>
                  </a:lnTo>
                  <a:lnTo>
                    <a:pt x="40721" y="207522"/>
                  </a:lnTo>
                  <a:lnTo>
                    <a:pt x="94545" y="207522"/>
                  </a:lnTo>
                  <a:lnTo>
                    <a:pt x="60218" y="185753"/>
                  </a:lnTo>
                  <a:lnTo>
                    <a:pt x="39890" y="141804"/>
                  </a:lnTo>
                  <a:lnTo>
                    <a:pt x="39811" y="141491"/>
                  </a:lnTo>
                  <a:lnTo>
                    <a:pt x="38491" y="124394"/>
                  </a:lnTo>
                  <a:lnTo>
                    <a:pt x="38449" y="123839"/>
                  </a:lnTo>
                  <a:lnTo>
                    <a:pt x="39908" y="105104"/>
                  </a:lnTo>
                  <a:lnTo>
                    <a:pt x="39933" y="104791"/>
                  </a:lnTo>
                  <a:lnTo>
                    <a:pt x="44349" y="87933"/>
                  </a:lnTo>
                  <a:lnTo>
                    <a:pt x="44386" y="87793"/>
                  </a:lnTo>
                  <a:lnTo>
                    <a:pt x="74495" y="49550"/>
                  </a:lnTo>
                  <a:lnTo>
                    <a:pt x="99193" y="38449"/>
                  </a:lnTo>
                  <a:lnTo>
                    <a:pt x="40721" y="38449"/>
                  </a:lnTo>
                  <a:lnTo>
                    <a:pt x="40721" y="5654"/>
                  </a:lnTo>
                  <a:close/>
                </a:path>
                <a:path w="235584" h="372745">
                  <a:moveTo>
                    <a:pt x="94545" y="207522"/>
                  </a:moveTo>
                  <a:lnTo>
                    <a:pt x="40721" y="207522"/>
                  </a:lnTo>
                  <a:lnTo>
                    <a:pt x="57289" y="224838"/>
                  </a:lnTo>
                  <a:lnTo>
                    <a:pt x="76476" y="237207"/>
                  </a:lnTo>
                  <a:lnTo>
                    <a:pt x="98283" y="244628"/>
                  </a:lnTo>
                  <a:lnTo>
                    <a:pt x="122708" y="247102"/>
                  </a:lnTo>
                  <a:lnTo>
                    <a:pt x="147121" y="244858"/>
                  </a:lnTo>
                  <a:lnTo>
                    <a:pt x="168924" y="238124"/>
                  </a:lnTo>
                  <a:lnTo>
                    <a:pt x="188115" y="226901"/>
                  </a:lnTo>
                  <a:lnTo>
                    <a:pt x="204695" y="211187"/>
                  </a:lnTo>
                  <a:lnTo>
                    <a:pt x="204887" y="210915"/>
                  </a:lnTo>
                  <a:lnTo>
                    <a:pt x="117043" y="210915"/>
                  </a:lnTo>
                  <a:lnTo>
                    <a:pt x="100345" y="209342"/>
                  </a:lnTo>
                  <a:lnTo>
                    <a:pt x="94545" y="207522"/>
                  </a:lnTo>
                  <a:close/>
                </a:path>
                <a:path w="235584" h="372745">
                  <a:moveTo>
                    <a:pt x="203523" y="36187"/>
                  </a:moveTo>
                  <a:lnTo>
                    <a:pt x="116478" y="36187"/>
                  </a:lnTo>
                  <a:lnTo>
                    <a:pt x="131289" y="37671"/>
                  </a:lnTo>
                  <a:lnTo>
                    <a:pt x="145177" y="42125"/>
                  </a:lnTo>
                  <a:lnTo>
                    <a:pt x="180342" y="72879"/>
                  </a:lnTo>
                  <a:lnTo>
                    <a:pt x="193345" y="123839"/>
                  </a:lnTo>
                  <a:lnTo>
                    <a:pt x="193386" y="124394"/>
                  </a:lnTo>
                  <a:lnTo>
                    <a:pt x="192101" y="141491"/>
                  </a:lnTo>
                  <a:lnTo>
                    <a:pt x="192077" y="141804"/>
                  </a:lnTo>
                  <a:lnTo>
                    <a:pt x="188186" y="157694"/>
                  </a:lnTo>
                  <a:lnTo>
                    <a:pt x="188152" y="157834"/>
                  </a:lnTo>
                  <a:lnTo>
                    <a:pt x="161149" y="196761"/>
                  </a:lnTo>
                  <a:lnTo>
                    <a:pt x="117043" y="210915"/>
                  </a:lnTo>
                  <a:lnTo>
                    <a:pt x="204887" y="210915"/>
                  </a:lnTo>
                  <a:lnTo>
                    <a:pt x="218049" y="192304"/>
                  </a:lnTo>
                  <a:lnTo>
                    <a:pt x="227591" y="171544"/>
                  </a:lnTo>
                  <a:lnTo>
                    <a:pt x="233318" y="148907"/>
                  </a:lnTo>
                  <a:lnTo>
                    <a:pt x="235228" y="124394"/>
                  </a:lnTo>
                  <a:lnTo>
                    <a:pt x="233300" y="100069"/>
                  </a:lnTo>
                  <a:lnTo>
                    <a:pt x="227520" y="77402"/>
                  </a:lnTo>
                  <a:lnTo>
                    <a:pt x="217890" y="56394"/>
                  </a:lnTo>
                  <a:lnTo>
                    <a:pt x="204412" y="37045"/>
                  </a:lnTo>
                  <a:lnTo>
                    <a:pt x="203523" y="36187"/>
                  </a:lnTo>
                  <a:close/>
                </a:path>
                <a:path w="235584" h="372745">
                  <a:moveTo>
                    <a:pt x="121012" y="0"/>
                  </a:moveTo>
                  <a:lnTo>
                    <a:pt x="97539" y="2404"/>
                  </a:lnTo>
                  <a:lnTo>
                    <a:pt x="76331" y="9616"/>
                  </a:lnTo>
                  <a:lnTo>
                    <a:pt x="57391" y="21632"/>
                  </a:lnTo>
                  <a:lnTo>
                    <a:pt x="40721" y="38449"/>
                  </a:lnTo>
                  <a:lnTo>
                    <a:pt x="99193" y="38449"/>
                  </a:lnTo>
                  <a:lnTo>
                    <a:pt x="101635" y="37671"/>
                  </a:lnTo>
                  <a:lnTo>
                    <a:pt x="116478" y="36187"/>
                  </a:lnTo>
                  <a:lnTo>
                    <a:pt x="203523" y="36187"/>
                  </a:lnTo>
                  <a:lnTo>
                    <a:pt x="187639" y="20841"/>
                  </a:lnTo>
                  <a:lnTo>
                    <a:pt x="168150" y="9264"/>
                  </a:lnTo>
                  <a:lnTo>
                    <a:pt x="146224" y="2404"/>
                  </a:lnTo>
                  <a:lnTo>
                    <a:pt x="146891" y="2404"/>
                  </a:lnTo>
                  <a:lnTo>
                    <a:pt x="1210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7191854" y="8902325"/>
              <a:ext cx="197889" cy="234652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7415753" y="8896671"/>
              <a:ext cx="224485" cy="247102"/>
            </a:xfrm>
            <a:prstGeom prst="rect">
              <a:avLst/>
            </a:prstGeom>
          </p:spPr>
        </p:pic>
        <p:sp>
          <p:nvSpPr>
            <p:cNvPr id="105" name="object 105"/>
            <p:cNvSpPr/>
            <p:nvPr/>
          </p:nvSpPr>
          <p:spPr>
            <a:xfrm>
              <a:off x="7668488" y="8884240"/>
              <a:ext cx="1243965" cy="269240"/>
            </a:xfrm>
            <a:custGeom>
              <a:avLst/>
              <a:gdLst/>
              <a:ahLst/>
              <a:cxnLst/>
              <a:rect l="l" t="t" r="r" b="b"/>
              <a:pathLst>
                <a:path w="1243965" h="269240">
                  <a:moveTo>
                    <a:pt x="187731" y="18580"/>
                  </a:moveTo>
                  <a:lnTo>
                    <a:pt x="0" y="18580"/>
                  </a:lnTo>
                  <a:lnTo>
                    <a:pt x="0" y="55410"/>
                  </a:lnTo>
                  <a:lnTo>
                    <a:pt x="73520" y="55410"/>
                  </a:lnTo>
                  <a:lnTo>
                    <a:pt x="73520" y="252260"/>
                  </a:lnTo>
                  <a:lnTo>
                    <a:pt x="114211" y="252260"/>
                  </a:lnTo>
                  <a:lnTo>
                    <a:pt x="114211" y="55410"/>
                  </a:lnTo>
                  <a:lnTo>
                    <a:pt x="187731" y="55410"/>
                  </a:lnTo>
                  <a:lnTo>
                    <a:pt x="187731" y="18580"/>
                  </a:lnTo>
                  <a:close/>
                </a:path>
                <a:path w="1243965" h="269240">
                  <a:moveTo>
                    <a:pt x="431977" y="0"/>
                  </a:moveTo>
                  <a:lnTo>
                    <a:pt x="271399" y="173024"/>
                  </a:lnTo>
                  <a:lnTo>
                    <a:pt x="271399" y="18097"/>
                  </a:lnTo>
                  <a:lnTo>
                    <a:pt x="230682" y="18097"/>
                  </a:lnTo>
                  <a:lnTo>
                    <a:pt x="230682" y="269151"/>
                  </a:lnTo>
                  <a:lnTo>
                    <a:pt x="391274" y="96126"/>
                  </a:lnTo>
                  <a:lnTo>
                    <a:pt x="391274" y="252742"/>
                  </a:lnTo>
                  <a:lnTo>
                    <a:pt x="431977" y="252742"/>
                  </a:lnTo>
                  <a:lnTo>
                    <a:pt x="431977" y="0"/>
                  </a:lnTo>
                  <a:close/>
                </a:path>
                <a:path w="1243965" h="269240">
                  <a:moveTo>
                    <a:pt x="701128" y="17792"/>
                  </a:moveTo>
                  <a:lnTo>
                    <a:pt x="660425" y="17792"/>
                  </a:lnTo>
                  <a:lnTo>
                    <a:pt x="660425" y="114312"/>
                  </a:lnTo>
                  <a:lnTo>
                    <a:pt x="549605" y="114312"/>
                  </a:lnTo>
                  <a:lnTo>
                    <a:pt x="549605" y="17792"/>
                  </a:lnTo>
                  <a:lnTo>
                    <a:pt x="508876" y="17792"/>
                  </a:lnTo>
                  <a:lnTo>
                    <a:pt x="508876" y="114312"/>
                  </a:lnTo>
                  <a:lnTo>
                    <a:pt x="508876" y="151142"/>
                  </a:lnTo>
                  <a:lnTo>
                    <a:pt x="508876" y="252742"/>
                  </a:lnTo>
                  <a:lnTo>
                    <a:pt x="549605" y="252742"/>
                  </a:lnTo>
                  <a:lnTo>
                    <a:pt x="549605" y="151142"/>
                  </a:lnTo>
                  <a:lnTo>
                    <a:pt x="660425" y="151142"/>
                  </a:lnTo>
                  <a:lnTo>
                    <a:pt x="660425" y="252742"/>
                  </a:lnTo>
                  <a:lnTo>
                    <a:pt x="701128" y="252742"/>
                  </a:lnTo>
                  <a:lnTo>
                    <a:pt x="701128" y="151142"/>
                  </a:lnTo>
                  <a:lnTo>
                    <a:pt x="701128" y="114312"/>
                  </a:lnTo>
                  <a:lnTo>
                    <a:pt x="701128" y="17792"/>
                  </a:lnTo>
                  <a:close/>
                </a:path>
                <a:path w="1243965" h="269240">
                  <a:moveTo>
                    <a:pt x="917117" y="17792"/>
                  </a:moveTo>
                  <a:lnTo>
                    <a:pt x="778027" y="17792"/>
                  </a:lnTo>
                  <a:lnTo>
                    <a:pt x="778027" y="55892"/>
                  </a:lnTo>
                  <a:lnTo>
                    <a:pt x="778027" y="252742"/>
                  </a:lnTo>
                  <a:lnTo>
                    <a:pt x="818730" y="252742"/>
                  </a:lnTo>
                  <a:lnTo>
                    <a:pt x="818730" y="55892"/>
                  </a:lnTo>
                  <a:lnTo>
                    <a:pt x="917117" y="55892"/>
                  </a:lnTo>
                  <a:lnTo>
                    <a:pt x="917117" y="17792"/>
                  </a:lnTo>
                  <a:close/>
                </a:path>
                <a:path w="1243965" h="269240">
                  <a:moveTo>
                    <a:pt x="1243342" y="18580"/>
                  </a:moveTo>
                  <a:lnTo>
                    <a:pt x="1055624" y="18580"/>
                  </a:lnTo>
                  <a:lnTo>
                    <a:pt x="1055624" y="55410"/>
                  </a:lnTo>
                  <a:lnTo>
                    <a:pt x="1129144" y="55410"/>
                  </a:lnTo>
                  <a:lnTo>
                    <a:pt x="1129144" y="252260"/>
                  </a:lnTo>
                  <a:lnTo>
                    <a:pt x="1169847" y="252260"/>
                  </a:lnTo>
                  <a:lnTo>
                    <a:pt x="1169847" y="55410"/>
                  </a:lnTo>
                  <a:lnTo>
                    <a:pt x="1243342" y="55410"/>
                  </a:lnTo>
                  <a:lnTo>
                    <a:pt x="1243342" y="185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" name="object 106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8940115" y="8896671"/>
              <a:ext cx="224485" cy="247102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9226776" y="8896660"/>
              <a:ext cx="235585" cy="372745"/>
            </a:xfrm>
            <a:custGeom>
              <a:avLst/>
              <a:gdLst/>
              <a:ahLst/>
              <a:cxnLst/>
              <a:rect l="l" t="t" r="r" b="b"/>
              <a:pathLst>
                <a:path w="235584" h="372745">
                  <a:moveTo>
                    <a:pt x="40710" y="5654"/>
                  </a:moveTo>
                  <a:lnTo>
                    <a:pt x="0" y="5654"/>
                  </a:lnTo>
                  <a:lnTo>
                    <a:pt x="0" y="372616"/>
                  </a:lnTo>
                  <a:lnTo>
                    <a:pt x="40710" y="372616"/>
                  </a:lnTo>
                  <a:lnTo>
                    <a:pt x="40710" y="207522"/>
                  </a:lnTo>
                  <a:lnTo>
                    <a:pt x="94552" y="207522"/>
                  </a:lnTo>
                  <a:lnTo>
                    <a:pt x="60218" y="185753"/>
                  </a:lnTo>
                  <a:lnTo>
                    <a:pt x="39897" y="141804"/>
                  </a:lnTo>
                  <a:lnTo>
                    <a:pt x="39818" y="141491"/>
                  </a:lnTo>
                  <a:lnTo>
                    <a:pt x="38502" y="124394"/>
                  </a:lnTo>
                  <a:lnTo>
                    <a:pt x="38459" y="123839"/>
                  </a:lnTo>
                  <a:lnTo>
                    <a:pt x="39919" y="105104"/>
                  </a:lnTo>
                  <a:lnTo>
                    <a:pt x="39943" y="104791"/>
                  </a:lnTo>
                  <a:lnTo>
                    <a:pt x="44359" y="87933"/>
                  </a:lnTo>
                  <a:lnTo>
                    <a:pt x="44396" y="87793"/>
                  </a:lnTo>
                  <a:lnTo>
                    <a:pt x="74501" y="49550"/>
                  </a:lnTo>
                  <a:lnTo>
                    <a:pt x="99198" y="38449"/>
                  </a:lnTo>
                  <a:lnTo>
                    <a:pt x="40710" y="38449"/>
                  </a:lnTo>
                  <a:lnTo>
                    <a:pt x="40710" y="5654"/>
                  </a:lnTo>
                  <a:close/>
                </a:path>
                <a:path w="235584" h="372745">
                  <a:moveTo>
                    <a:pt x="94552" y="207522"/>
                  </a:moveTo>
                  <a:lnTo>
                    <a:pt x="40710" y="207522"/>
                  </a:lnTo>
                  <a:lnTo>
                    <a:pt x="57286" y="224838"/>
                  </a:lnTo>
                  <a:lnTo>
                    <a:pt x="76478" y="237207"/>
                  </a:lnTo>
                  <a:lnTo>
                    <a:pt x="98282" y="244628"/>
                  </a:lnTo>
                  <a:lnTo>
                    <a:pt x="122697" y="247102"/>
                  </a:lnTo>
                  <a:lnTo>
                    <a:pt x="147114" y="244858"/>
                  </a:lnTo>
                  <a:lnTo>
                    <a:pt x="168921" y="238124"/>
                  </a:lnTo>
                  <a:lnTo>
                    <a:pt x="188113" y="226901"/>
                  </a:lnTo>
                  <a:lnTo>
                    <a:pt x="204684" y="211187"/>
                  </a:lnTo>
                  <a:lnTo>
                    <a:pt x="204877" y="210915"/>
                  </a:lnTo>
                  <a:lnTo>
                    <a:pt x="117054" y="210915"/>
                  </a:lnTo>
                  <a:lnTo>
                    <a:pt x="100354" y="209342"/>
                  </a:lnTo>
                  <a:lnTo>
                    <a:pt x="94552" y="207522"/>
                  </a:lnTo>
                  <a:close/>
                </a:path>
                <a:path w="235584" h="372745">
                  <a:moveTo>
                    <a:pt x="203513" y="36187"/>
                  </a:moveTo>
                  <a:lnTo>
                    <a:pt x="116478" y="36187"/>
                  </a:lnTo>
                  <a:lnTo>
                    <a:pt x="131289" y="37671"/>
                  </a:lnTo>
                  <a:lnTo>
                    <a:pt x="145177" y="42125"/>
                  </a:lnTo>
                  <a:lnTo>
                    <a:pt x="158144" y="49550"/>
                  </a:lnTo>
                  <a:lnTo>
                    <a:pt x="170193" y="59945"/>
                  </a:lnTo>
                  <a:lnTo>
                    <a:pt x="180336" y="72879"/>
                  </a:lnTo>
                  <a:lnTo>
                    <a:pt x="187513" y="87793"/>
                  </a:lnTo>
                  <a:lnTo>
                    <a:pt x="187580" y="87933"/>
                  </a:lnTo>
                  <a:lnTo>
                    <a:pt x="191848" y="104791"/>
                  </a:lnTo>
                  <a:lnTo>
                    <a:pt x="191927" y="105104"/>
                  </a:lnTo>
                  <a:lnTo>
                    <a:pt x="193334" y="123839"/>
                  </a:lnTo>
                  <a:lnTo>
                    <a:pt x="193376" y="124394"/>
                  </a:lnTo>
                  <a:lnTo>
                    <a:pt x="192092" y="141491"/>
                  </a:lnTo>
                  <a:lnTo>
                    <a:pt x="192068" y="141804"/>
                  </a:lnTo>
                  <a:lnTo>
                    <a:pt x="188180" y="157694"/>
                  </a:lnTo>
                  <a:lnTo>
                    <a:pt x="188146" y="157834"/>
                  </a:lnTo>
                  <a:lnTo>
                    <a:pt x="181608" y="172483"/>
                  </a:lnTo>
                  <a:lnTo>
                    <a:pt x="148143" y="204624"/>
                  </a:lnTo>
                  <a:lnTo>
                    <a:pt x="117054" y="210915"/>
                  </a:lnTo>
                  <a:lnTo>
                    <a:pt x="204877" y="210915"/>
                  </a:lnTo>
                  <a:lnTo>
                    <a:pt x="218043" y="192304"/>
                  </a:lnTo>
                  <a:lnTo>
                    <a:pt x="227584" y="171544"/>
                  </a:lnTo>
                  <a:lnTo>
                    <a:pt x="233309" y="148907"/>
                  </a:lnTo>
                  <a:lnTo>
                    <a:pt x="235217" y="124394"/>
                  </a:lnTo>
                  <a:lnTo>
                    <a:pt x="233293" y="100069"/>
                  </a:lnTo>
                  <a:lnTo>
                    <a:pt x="227517" y="77402"/>
                  </a:lnTo>
                  <a:lnTo>
                    <a:pt x="217888" y="56394"/>
                  </a:lnTo>
                  <a:lnTo>
                    <a:pt x="204402" y="37045"/>
                  </a:lnTo>
                  <a:lnTo>
                    <a:pt x="203513" y="36187"/>
                  </a:lnTo>
                  <a:close/>
                </a:path>
                <a:path w="235584" h="372745">
                  <a:moveTo>
                    <a:pt x="121001" y="0"/>
                  </a:moveTo>
                  <a:lnTo>
                    <a:pt x="97540" y="2404"/>
                  </a:lnTo>
                  <a:lnTo>
                    <a:pt x="76336" y="9616"/>
                  </a:lnTo>
                  <a:lnTo>
                    <a:pt x="57392" y="21632"/>
                  </a:lnTo>
                  <a:lnTo>
                    <a:pt x="40710" y="38449"/>
                  </a:lnTo>
                  <a:lnTo>
                    <a:pt x="99198" y="38449"/>
                  </a:lnTo>
                  <a:lnTo>
                    <a:pt x="101640" y="37671"/>
                  </a:lnTo>
                  <a:lnTo>
                    <a:pt x="116478" y="36187"/>
                  </a:lnTo>
                  <a:lnTo>
                    <a:pt x="203513" y="36187"/>
                  </a:lnTo>
                  <a:lnTo>
                    <a:pt x="187635" y="20841"/>
                  </a:lnTo>
                  <a:lnTo>
                    <a:pt x="168148" y="9264"/>
                  </a:lnTo>
                  <a:lnTo>
                    <a:pt x="146219" y="2404"/>
                  </a:lnTo>
                  <a:lnTo>
                    <a:pt x="146887" y="2404"/>
                  </a:lnTo>
                  <a:lnTo>
                    <a:pt x="1210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" name="object 10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9497051" y="8902325"/>
              <a:ext cx="180936" cy="234652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9740164" y="8896671"/>
              <a:ext cx="224485" cy="247102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9992906" y="8902820"/>
              <a:ext cx="187960" cy="233679"/>
            </a:xfrm>
            <a:custGeom>
              <a:avLst/>
              <a:gdLst/>
              <a:ahLst/>
              <a:cxnLst/>
              <a:rect l="l" t="t" r="r" b="b"/>
              <a:pathLst>
                <a:path w="187959" h="233679">
                  <a:moveTo>
                    <a:pt x="187718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73520" y="36830"/>
                  </a:lnTo>
                  <a:lnTo>
                    <a:pt x="73520" y="233680"/>
                  </a:lnTo>
                  <a:lnTo>
                    <a:pt x="114198" y="233680"/>
                  </a:lnTo>
                  <a:lnTo>
                    <a:pt x="114198" y="36830"/>
                  </a:lnTo>
                  <a:lnTo>
                    <a:pt x="187718" y="36830"/>
                  </a:lnTo>
                  <a:lnTo>
                    <a:pt x="187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" name="object 111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0355339" y="8902325"/>
              <a:ext cx="197899" cy="234652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0579269" y="8896671"/>
              <a:ext cx="248788" cy="247102"/>
            </a:xfrm>
            <a:prstGeom prst="rect">
              <a:avLst/>
            </a:prstGeom>
          </p:spPr>
        </p:pic>
        <p:sp>
          <p:nvSpPr>
            <p:cNvPr id="113" name="object 113"/>
            <p:cNvSpPr/>
            <p:nvPr/>
          </p:nvSpPr>
          <p:spPr>
            <a:xfrm>
              <a:off x="10890237" y="8896660"/>
              <a:ext cx="701675" cy="372745"/>
            </a:xfrm>
            <a:custGeom>
              <a:avLst/>
              <a:gdLst/>
              <a:ahLst/>
              <a:cxnLst/>
              <a:rect l="l" t="t" r="r" b="b"/>
              <a:pathLst>
                <a:path w="701675" h="372745">
                  <a:moveTo>
                    <a:pt x="192239" y="5372"/>
                  </a:moveTo>
                  <a:lnTo>
                    <a:pt x="151536" y="5372"/>
                  </a:lnTo>
                  <a:lnTo>
                    <a:pt x="151536" y="101892"/>
                  </a:lnTo>
                  <a:lnTo>
                    <a:pt x="40716" y="101892"/>
                  </a:lnTo>
                  <a:lnTo>
                    <a:pt x="40716" y="5372"/>
                  </a:lnTo>
                  <a:lnTo>
                    <a:pt x="0" y="5372"/>
                  </a:lnTo>
                  <a:lnTo>
                    <a:pt x="0" y="101892"/>
                  </a:lnTo>
                  <a:lnTo>
                    <a:pt x="0" y="138722"/>
                  </a:lnTo>
                  <a:lnTo>
                    <a:pt x="0" y="240322"/>
                  </a:lnTo>
                  <a:lnTo>
                    <a:pt x="40716" y="240322"/>
                  </a:lnTo>
                  <a:lnTo>
                    <a:pt x="40716" y="138722"/>
                  </a:lnTo>
                  <a:lnTo>
                    <a:pt x="151536" y="138722"/>
                  </a:lnTo>
                  <a:lnTo>
                    <a:pt x="151536" y="240322"/>
                  </a:lnTo>
                  <a:lnTo>
                    <a:pt x="192239" y="240322"/>
                  </a:lnTo>
                  <a:lnTo>
                    <a:pt x="192239" y="138722"/>
                  </a:lnTo>
                  <a:lnTo>
                    <a:pt x="192239" y="101892"/>
                  </a:lnTo>
                  <a:lnTo>
                    <a:pt x="192239" y="5372"/>
                  </a:lnTo>
                  <a:close/>
                </a:path>
                <a:path w="701675" h="372745">
                  <a:moveTo>
                    <a:pt x="422922" y="6159"/>
                  </a:moveTo>
                  <a:lnTo>
                    <a:pt x="235204" y="6159"/>
                  </a:lnTo>
                  <a:lnTo>
                    <a:pt x="235204" y="42989"/>
                  </a:lnTo>
                  <a:lnTo>
                    <a:pt x="308711" y="42989"/>
                  </a:lnTo>
                  <a:lnTo>
                    <a:pt x="308711" y="239839"/>
                  </a:lnTo>
                  <a:lnTo>
                    <a:pt x="349402" y="239839"/>
                  </a:lnTo>
                  <a:lnTo>
                    <a:pt x="349402" y="42989"/>
                  </a:lnTo>
                  <a:lnTo>
                    <a:pt x="422922" y="42989"/>
                  </a:lnTo>
                  <a:lnTo>
                    <a:pt x="422922" y="6159"/>
                  </a:lnTo>
                  <a:close/>
                </a:path>
                <a:path w="701675" h="372745">
                  <a:moveTo>
                    <a:pt x="701078" y="124396"/>
                  </a:moveTo>
                  <a:lnTo>
                    <a:pt x="693381" y="77406"/>
                  </a:lnTo>
                  <a:lnTo>
                    <a:pt x="670267" y="37058"/>
                  </a:lnTo>
                  <a:lnTo>
                    <a:pt x="659231" y="26403"/>
                  </a:lnTo>
                  <a:lnTo>
                    <a:pt x="659231" y="124396"/>
                  </a:lnTo>
                  <a:lnTo>
                    <a:pt x="657948" y="141503"/>
                  </a:lnTo>
                  <a:lnTo>
                    <a:pt x="657923" y="141808"/>
                  </a:lnTo>
                  <a:lnTo>
                    <a:pt x="654037" y="157695"/>
                  </a:lnTo>
                  <a:lnTo>
                    <a:pt x="654011" y="157835"/>
                  </a:lnTo>
                  <a:lnTo>
                    <a:pt x="627011" y="196773"/>
                  </a:lnTo>
                  <a:lnTo>
                    <a:pt x="582917" y="210921"/>
                  </a:lnTo>
                  <a:lnTo>
                    <a:pt x="566216" y="209346"/>
                  </a:lnTo>
                  <a:lnTo>
                    <a:pt x="526084" y="185762"/>
                  </a:lnTo>
                  <a:lnTo>
                    <a:pt x="505752" y="141808"/>
                  </a:lnTo>
                  <a:lnTo>
                    <a:pt x="504367" y="124396"/>
                  </a:lnTo>
                  <a:lnTo>
                    <a:pt x="504317" y="123850"/>
                  </a:lnTo>
                  <a:lnTo>
                    <a:pt x="517664" y="72885"/>
                  </a:lnTo>
                  <a:lnTo>
                    <a:pt x="553504" y="42125"/>
                  </a:lnTo>
                  <a:lnTo>
                    <a:pt x="565061" y="38455"/>
                  </a:lnTo>
                  <a:lnTo>
                    <a:pt x="567499" y="37680"/>
                  </a:lnTo>
                  <a:lnTo>
                    <a:pt x="582333" y="36195"/>
                  </a:lnTo>
                  <a:lnTo>
                    <a:pt x="597154" y="37680"/>
                  </a:lnTo>
                  <a:lnTo>
                    <a:pt x="611035" y="42125"/>
                  </a:lnTo>
                  <a:lnTo>
                    <a:pt x="646201" y="72885"/>
                  </a:lnTo>
                  <a:lnTo>
                    <a:pt x="659193" y="123850"/>
                  </a:lnTo>
                  <a:lnTo>
                    <a:pt x="659231" y="124396"/>
                  </a:lnTo>
                  <a:lnTo>
                    <a:pt x="659231" y="26403"/>
                  </a:lnTo>
                  <a:lnTo>
                    <a:pt x="653491" y="20853"/>
                  </a:lnTo>
                  <a:lnTo>
                    <a:pt x="634009" y="9271"/>
                  </a:lnTo>
                  <a:lnTo>
                    <a:pt x="612076" y="2413"/>
                  </a:lnTo>
                  <a:lnTo>
                    <a:pt x="612749" y="2413"/>
                  </a:lnTo>
                  <a:lnTo>
                    <a:pt x="586867" y="0"/>
                  </a:lnTo>
                  <a:lnTo>
                    <a:pt x="563397" y="2413"/>
                  </a:lnTo>
                  <a:lnTo>
                    <a:pt x="542201" y="9626"/>
                  </a:lnTo>
                  <a:lnTo>
                    <a:pt x="523252" y="21640"/>
                  </a:lnTo>
                  <a:lnTo>
                    <a:pt x="506577" y="38455"/>
                  </a:lnTo>
                  <a:lnTo>
                    <a:pt x="506577" y="5664"/>
                  </a:lnTo>
                  <a:lnTo>
                    <a:pt x="465861" y="5664"/>
                  </a:lnTo>
                  <a:lnTo>
                    <a:pt x="465861" y="372618"/>
                  </a:lnTo>
                  <a:lnTo>
                    <a:pt x="506577" y="372618"/>
                  </a:lnTo>
                  <a:lnTo>
                    <a:pt x="506577" y="207530"/>
                  </a:lnTo>
                  <a:lnTo>
                    <a:pt x="523151" y="224840"/>
                  </a:lnTo>
                  <a:lnTo>
                    <a:pt x="542340" y="237210"/>
                  </a:lnTo>
                  <a:lnTo>
                    <a:pt x="564146" y="244640"/>
                  </a:lnTo>
                  <a:lnTo>
                    <a:pt x="588556" y="247103"/>
                  </a:lnTo>
                  <a:lnTo>
                    <a:pt x="612978" y="244868"/>
                  </a:lnTo>
                  <a:lnTo>
                    <a:pt x="653973" y="226910"/>
                  </a:lnTo>
                  <a:lnTo>
                    <a:pt x="683907" y="192316"/>
                  </a:lnTo>
                  <a:lnTo>
                    <a:pt x="699173" y="148920"/>
                  </a:lnTo>
                  <a:lnTo>
                    <a:pt x="701078" y="1243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" name="object 114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1638818" y="8896671"/>
              <a:ext cx="248788" cy="247102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1915909" y="8902325"/>
              <a:ext cx="211470" cy="235793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2204256" y="8902325"/>
              <a:ext cx="171890" cy="234652"/>
            </a:xfrm>
            <a:prstGeom prst="rect">
              <a:avLst/>
            </a:prstGeom>
          </p:spPr>
        </p:pic>
        <p:sp>
          <p:nvSpPr>
            <p:cNvPr id="117" name="object 117"/>
            <p:cNvSpPr/>
            <p:nvPr/>
          </p:nvSpPr>
          <p:spPr>
            <a:xfrm>
              <a:off x="2525471" y="9086081"/>
              <a:ext cx="9959340" cy="729615"/>
            </a:xfrm>
            <a:custGeom>
              <a:avLst/>
              <a:gdLst/>
              <a:ahLst/>
              <a:cxnLst/>
              <a:rect l="l" t="t" r="r" b="b"/>
              <a:pathLst>
                <a:path w="9959340" h="729615">
                  <a:moveTo>
                    <a:pt x="277075" y="352272"/>
                  </a:moveTo>
                  <a:lnTo>
                    <a:pt x="0" y="352272"/>
                  </a:lnTo>
                  <a:lnTo>
                    <a:pt x="0" y="391642"/>
                  </a:lnTo>
                  <a:lnTo>
                    <a:pt x="0" y="729462"/>
                  </a:lnTo>
                  <a:lnTo>
                    <a:pt x="41846" y="729462"/>
                  </a:lnTo>
                  <a:lnTo>
                    <a:pt x="41846" y="391642"/>
                  </a:lnTo>
                  <a:lnTo>
                    <a:pt x="235229" y="391642"/>
                  </a:lnTo>
                  <a:lnTo>
                    <a:pt x="235229" y="729462"/>
                  </a:lnTo>
                  <a:lnTo>
                    <a:pt x="277075" y="729462"/>
                  </a:lnTo>
                  <a:lnTo>
                    <a:pt x="277075" y="391642"/>
                  </a:lnTo>
                  <a:lnTo>
                    <a:pt x="277075" y="352272"/>
                  </a:lnTo>
                  <a:close/>
                </a:path>
                <a:path w="9959340" h="729615">
                  <a:moveTo>
                    <a:pt x="9959276" y="20751"/>
                  </a:moveTo>
                  <a:lnTo>
                    <a:pt x="9956444" y="14147"/>
                  </a:lnTo>
                  <a:lnTo>
                    <a:pt x="9945141" y="2844"/>
                  </a:lnTo>
                  <a:lnTo>
                    <a:pt x="9938525" y="0"/>
                  </a:lnTo>
                  <a:lnTo>
                    <a:pt x="9923462" y="0"/>
                  </a:lnTo>
                  <a:lnTo>
                    <a:pt x="9916871" y="2844"/>
                  </a:lnTo>
                  <a:lnTo>
                    <a:pt x="9905555" y="14147"/>
                  </a:lnTo>
                  <a:lnTo>
                    <a:pt x="9902723" y="20751"/>
                  </a:lnTo>
                  <a:lnTo>
                    <a:pt x="9902723" y="35826"/>
                  </a:lnTo>
                  <a:lnTo>
                    <a:pt x="9905555" y="42418"/>
                  </a:lnTo>
                  <a:lnTo>
                    <a:pt x="9911207" y="48082"/>
                  </a:lnTo>
                  <a:lnTo>
                    <a:pt x="9916871" y="53721"/>
                  </a:lnTo>
                  <a:lnTo>
                    <a:pt x="9923462" y="56553"/>
                  </a:lnTo>
                  <a:lnTo>
                    <a:pt x="9938525" y="56553"/>
                  </a:lnTo>
                  <a:lnTo>
                    <a:pt x="9945141" y="53721"/>
                  </a:lnTo>
                  <a:lnTo>
                    <a:pt x="9956444" y="42418"/>
                  </a:lnTo>
                  <a:lnTo>
                    <a:pt x="9959276" y="35826"/>
                  </a:lnTo>
                  <a:lnTo>
                    <a:pt x="9959276" y="2075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8" name="object 118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2874907" y="9575174"/>
              <a:ext cx="248788" cy="247102"/>
            </a:xfrm>
            <a:prstGeom prst="rect">
              <a:avLst/>
            </a:prstGeom>
          </p:spPr>
        </p:pic>
        <p:sp>
          <p:nvSpPr>
            <p:cNvPr id="119" name="object 119"/>
            <p:cNvSpPr/>
            <p:nvPr/>
          </p:nvSpPr>
          <p:spPr>
            <a:xfrm>
              <a:off x="3151962" y="9581330"/>
              <a:ext cx="187960" cy="233679"/>
            </a:xfrm>
            <a:custGeom>
              <a:avLst/>
              <a:gdLst/>
              <a:ahLst/>
              <a:cxnLst/>
              <a:rect l="l" t="t" r="r" b="b"/>
              <a:pathLst>
                <a:path w="187960" h="233679">
                  <a:moveTo>
                    <a:pt x="187718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73520" y="36830"/>
                  </a:lnTo>
                  <a:lnTo>
                    <a:pt x="73520" y="233680"/>
                  </a:lnTo>
                  <a:lnTo>
                    <a:pt x="114198" y="233680"/>
                  </a:lnTo>
                  <a:lnTo>
                    <a:pt x="114198" y="36830"/>
                  </a:lnTo>
                  <a:lnTo>
                    <a:pt x="187718" y="36830"/>
                  </a:lnTo>
                  <a:lnTo>
                    <a:pt x="187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" name="object 120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3367960" y="9575174"/>
              <a:ext cx="248788" cy="247102"/>
            </a:xfrm>
            <a:prstGeom prst="rect">
              <a:avLst/>
            </a:prstGeom>
          </p:spPr>
        </p:pic>
        <p:sp>
          <p:nvSpPr>
            <p:cNvPr id="121" name="object 121"/>
            <p:cNvSpPr/>
            <p:nvPr/>
          </p:nvSpPr>
          <p:spPr>
            <a:xfrm>
              <a:off x="3651796" y="9562750"/>
              <a:ext cx="572770" cy="385445"/>
            </a:xfrm>
            <a:custGeom>
              <a:avLst/>
              <a:gdLst/>
              <a:ahLst/>
              <a:cxnLst/>
              <a:rect l="l" t="t" r="r" b="b"/>
              <a:pathLst>
                <a:path w="572770" h="385445">
                  <a:moveTo>
                    <a:pt x="305333" y="252742"/>
                  </a:moveTo>
                  <a:lnTo>
                    <a:pt x="248793" y="0"/>
                  </a:lnTo>
                  <a:lnTo>
                    <a:pt x="153797" y="191109"/>
                  </a:lnTo>
                  <a:lnTo>
                    <a:pt x="56540" y="0"/>
                  </a:lnTo>
                  <a:lnTo>
                    <a:pt x="0" y="252742"/>
                  </a:lnTo>
                  <a:lnTo>
                    <a:pt x="41846" y="252742"/>
                  </a:lnTo>
                  <a:lnTo>
                    <a:pt x="71805" y="107429"/>
                  </a:lnTo>
                  <a:lnTo>
                    <a:pt x="152666" y="269151"/>
                  </a:lnTo>
                  <a:lnTo>
                    <a:pt x="232384" y="107429"/>
                  </a:lnTo>
                  <a:lnTo>
                    <a:pt x="263486" y="252742"/>
                  </a:lnTo>
                  <a:lnTo>
                    <a:pt x="305333" y="252742"/>
                  </a:lnTo>
                  <a:close/>
                </a:path>
                <a:path w="572770" h="385445">
                  <a:moveTo>
                    <a:pt x="572198" y="18084"/>
                  </a:moveTo>
                  <a:lnTo>
                    <a:pt x="526961" y="18084"/>
                  </a:lnTo>
                  <a:lnTo>
                    <a:pt x="450634" y="186016"/>
                  </a:lnTo>
                  <a:lnTo>
                    <a:pt x="367525" y="18084"/>
                  </a:lnTo>
                  <a:lnTo>
                    <a:pt x="321157" y="18084"/>
                  </a:lnTo>
                  <a:lnTo>
                    <a:pt x="429145" y="230682"/>
                  </a:lnTo>
                  <a:lnTo>
                    <a:pt x="353377" y="385051"/>
                  </a:lnTo>
                  <a:lnTo>
                    <a:pt x="398602" y="385051"/>
                  </a:lnTo>
                  <a:lnTo>
                    <a:pt x="572198" y="1808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2" name="object 122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4391918" y="9580839"/>
              <a:ext cx="173020" cy="234652"/>
            </a:xfrm>
            <a:prstGeom prst="rect">
              <a:avLst/>
            </a:prstGeom>
          </p:spPr>
        </p:pic>
        <p:sp>
          <p:nvSpPr>
            <p:cNvPr id="123" name="object 123"/>
            <p:cNvSpPr/>
            <p:nvPr/>
          </p:nvSpPr>
          <p:spPr>
            <a:xfrm>
              <a:off x="4607890" y="9581330"/>
              <a:ext cx="187960" cy="233679"/>
            </a:xfrm>
            <a:custGeom>
              <a:avLst/>
              <a:gdLst/>
              <a:ahLst/>
              <a:cxnLst/>
              <a:rect l="l" t="t" r="r" b="b"/>
              <a:pathLst>
                <a:path w="187960" h="233679">
                  <a:moveTo>
                    <a:pt x="187731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73520" y="36830"/>
                  </a:lnTo>
                  <a:lnTo>
                    <a:pt x="73520" y="233680"/>
                  </a:lnTo>
                  <a:lnTo>
                    <a:pt x="114223" y="233680"/>
                  </a:lnTo>
                  <a:lnTo>
                    <a:pt x="114223" y="36830"/>
                  </a:lnTo>
                  <a:lnTo>
                    <a:pt x="187731" y="36830"/>
                  </a:lnTo>
                  <a:lnTo>
                    <a:pt x="1877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" name="object 124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4823895" y="9575174"/>
              <a:ext cx="248788" cy="247102"/>
            </a:xfrm>
            <a:prstGeom prst="rect">
              <a:avLst/>
            </a:prstGeom>
          </p:spPr>
        </p:pic>
        <p:sp>
          <p:nvSpPr>
            <p:cNvPr id="125" name="object 125"/>
            <p:cNvSpPr/>
            <p:nvPr/>
          </p:nvSpPr>
          <p:spPr>
            <a:xfrm>
              <a:off x="5230427" y="9580828"/>
              <a:ext cx="253365" cy="297180"/>
            </a:xfrm>
            <a:custGeom>
              <a:avLst/>
              <a:gdLst/>
              <a:ahLst/>
              <a:cxnLst/>
              <a:rect l="l" t="t" r="r" b="b"/>
              <a:pathLst>
                <a:path w="253364" h="297179">
                  <a:moveTo>
                    <a:pt x="218265" y="0"/>
                  </a:moveTo>
                  <a:lnTo>
                    <a:pt x="53150" y="0"/>
                  </a:lnTo>
                  <a:lnTo>
                    <a:pt x="53150" y="104614"/>
                  </a:lnTo>
                  <a:lnTo>
                    <a:pt x="52549" y="124404"/>
                  </a:lnTo>
                  <a:lnTo>
                    <a:pt x="43537" y="166801"/>
                  </a:lnTo>
                  <a:lnTo>
                    <a:pt x="13746" y="195219"/>
                  </a:lnTo>
                  <a:lnTo>
                    <a:pt x="0" y="197334"/>
                  </a:lnTo>
                  <a:lnTo>
                    <a:pt x="0" y="296860"/>
                  </a:lnTo>
                  <a:lnTo>
                    <a:pt x="37307" y="296860"/>
                  </a:lnTo>
                  <a:lnTo>
                    <a:pt x="37307" y="234652"/>
                  </a:lnTo>
                  <a:lnTo>
                    <a:pt x="253311" y="234652"/>
                  </a:lnTo>
                  <a:lnTo>
                    <a:pt x="253311" y="197334"/>
                  </a:lnTo>
                  <a:lnTo>
                    <a:pt x="65600" y="197334"/>
                  </a:lnTo>
                  <a:lnTo>
                    <a:pt x="77958" y="183522"/>
                  </a:lnTo>
                  <a:lnTo>
                    <a:pt x="86790" y="166951"/>
                  </a:lnTo>
                  <a:lnTo>
                    <a:pt x="92092" y="147622"/>
                  </a:lnTo>
                  <a:lnTo>
                    <a:pt x="93861" y="125535"/>
                  </a:lnTo>
                  <a:lnTo>
                    <a:pt x="93861" y="37328"/>
                  </a:lnTo>
                  <a:lnTo>
                    <a:pt x="218265" y="37328"/>
                  </a:lnTo>
                  <a:lnTo>
                    <a:pt x="218265" y="0"/>
                  </a:lnTo>
                  <a:close/>
                </a:path>
                <a:path w="253364" h="297179">
                  <a:moveTo>
                    <a:pt x="253311" y="234652"/>
                  </a:moveTo>
                  <a:lnTo>
                    <a:pt x="215993" y="234652"/>
                  </a:lnTo>
                  <a:lnTo>
                    <a:pt x="215993" y="296860"/>
                  </a:lnTo>
                  <a:lnTo>
                    <a:pt x="253311" y="296860"/>
                  </a:lnTo>
                  <a:lnTo>
                    <a:pt x="253311" y="234652"/>
                  </a:lnTo>
                  <a:close/>
                </a:path>
                <a:path w="253364" h="297179">
                  <a:moveTo>
                    <a:pt x="218265" y="37328"/>
                  </a:moveTo>
                  <a:lnTo>
                    <a:pt x="177544" y="37328"/>
                  </a:lnTo>
                  <a:lnTo>
                    <a:pt x="177544" y="197334"/>
                  </a:lnTo>
                  <a:lnTo>
                    <a:pt x="218265" y="197334"/>
                  </a:lnTo>
                  <a:lnTo>
                    <a:pt x="218265" y="3732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" name="object 126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5511999" y="9575174"/>
              <a:ext cx="248788" cy="247102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5822974" y="9580839"/>
              <a:ext cx="180947" cy="234652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6051407" y="9575184"/>
              <a:ext cx="224474" cy="247102"/>
            </a:xfrm>
            <a:prstGeom prst="rect">
              <a:avLst/>
            </a:prstGeom>
          </p:spPr>
        </p:pic>
        <p:sp>
          <p:nvSpPr>
            <p:cNvPr id="129" name="object 129"/>
            <p:cNvSpPr/>
            <p:nvPr/>
          </p:nvSpPr>
          <p:spPr>
            <a:xfrm>
              <a:off x="6338062" y="9562750"/>
              <a:ext cx="499109" cy="385445"/>
            </a:xfrm>
            <a:custGeom>
              <a:avLst/>
              <a:gdLst/>
              <a:ahLst/>
              <a:cxnLst/>
              <a:rect l="l" t="t" r="r" b="b"/>
              <a:pathLst>
                <a:path w="499109" h="385445">
                  <a:moveTo>
                    <a:pt x="235216" y="136829"/>
                  </a:moveTo>
                  <a:lnTo>
                    <a:pt x="227520" y="89827"/>
                  </a:lnTo>
                  <a:lnTo>
                    <a:pt x="204406" y="49479"/>
                  </a:lnTo>
                  <a:lnTo>
                    <a:pt x="193382" y="38836"/>
                  </a:lnTo>
                  <a:lnTo>
                    <a:pt x="193382" y="136829"/>
                  </a:lnTo>
                  <a:lnTo>
                    <a:pt x="192087" y="153924"/>
                  </a:lnTo>
                  <a:lnTo>
                    <a:pt x="172453" y="198183"/>
                  </a:lnTo>
                  <a:lnTo>
                    <a:pt x="133438" y="221767"/>
                  </a:lnTo>
                  <a:lnTo>
                    <a:pt x="117043" y="223342"/>
                  </a:lnTo>
                  <a:lnTo>
                    <a:pt x="100342" y="221767"/>
                  </a:lnTo>
                  <a:lnTo>
                    <a:pt x="60210" y="198183"/>
                  </a:lnTo>
                  <a:lnTo>
                    <a:pt x="39890" y="154228"/>
                  </a:lnTo>
                  <a:lnTo>
                    <a:pt x="38455" y="136271"/>
                  </a:lnTo>
                  <a:lnTo>
                    <a:pt x="39903" y="117538"/>
                  </a:lnTo>
                  <a:lnTo>
                    <a:pt x="62191" y="72377"/>
                  </a:lnTo>
                  <a:lnTo>
                    <a:pt x="99187" y="50876"/>
                  </a:lnTo>
                  <a:lnTo>
                    <a:pt x="116471" y="48615"/>
                  </a:lnTo>
                  <a:lnTo>
                    <a:pt x="131279" y="50101"/>
                  </a:lnTo>
                  <a:lnTo>
                    <a:pt x="170192" y="72377"/>
                  </a:lnTo>
                  <a:lnTo>
                    <a:pt x="191846" y="117221"/>
                  </a:lnTo>
                  <a:lnTo>
                    <a:pt x="193332" y="136271"/>
                  </a:lnTo>
                  <a:lnTo>
                    <a:pt x="193382" y="136829"/>
                  </a:lnTo>
                  <a:lnTo>
                    <a:pt x="193382" y="38836"/>
                  </a:lnTo>
                  <a:lnTo>
                    <a:pt x="187629" y="33274"/>
                  </a:lnTo>
                  <a:lnTo>
                    <a:pt x="168148" y="21691"/>
                  </a:lnTo>
                  <a:lnTo>
                    <a:pt x="146215" y="14833"/>
                  </a:lnTo>
                  <a:lnTo>
                    <a:pt x="146888" y="14833"/>
                  </a:lnTo>
                  <a:lnTo>
                    <a:pt x="121005" y="12433"/>
                  </a:lnTo>
                  <a:lnTo>
                    <a:pt x="97536" y="14833"/>
                  </a:lnTo>
                  <a:lnTo>
                    <a:pt x="76327" y="22047"/>
                  </a:lnTo>
                  <a:lnTo>
                    <a:pt x="57391" y="34061"/>
                  </a:lnTo>
                  <a:lnTo>
                    <a:pt x="40716" y="50876"/>
                  </a:lnTo>
                  <a:lnTo>
                    <a:pt x="40716" y="18084"/>
                  </a:lnTo>
                  <a:lnTo>
                    <a:pt x="0" y="18084"/>
                  </a:lnTo>
                  <a:lnTo>
                    <a:pt x="0" y="385051"/>
                  </a:lnTo>
                  <a:lnTo>
                    <a:pt x="40716" y="385051"/>
                  </a:lnTo>
                  <a:lnTo>
                    <a:pt x="40716" y="219951"/>
                  </a:lnTo>
                  <a:lnTo>
                    <a:pt x="57289" y="237274"/>
                  </a:lnTo>
                  <a:lnTo>
                    <a:pt x="76479" y="249631"/>
                  </a:lnTo>
                  <a:lnTo>
                    <a:pt x="98272" y="257060"/>
                  </a:lnTo>
                  <a:lnTo>
                    <a:pt x="122694" y="259537"/>
                  </a:lnTo>
                  <a:lnTo>
                    <a:pt x="147116" y="257289"/>
                  </a:lnTo>
                  <a:lnTo>
                    <a:pt x="168922" y="250558"/>
                  </a:lnTo>
                  <a:lnTo>
                    <a:pt x="188112" y="239331"/>
                  </a:lnTo>
                  <a:lnTo>
                    <a:pt x="204685" y="223621"/>
                  </a:lnTo>
                  <a:lnTo>
                    <a:pt x="204876" y="223342"/>
                  </a:lnTo>
                  <a:lnTo>
                    <a:pt x="218046" y="204736"/>
                  </a:lnTo>
                  <a:lnTo>
                    <a:pt x="227584" y="183972"/>
                  </a:lnTo>
                  <a:lnTo>
                    <a:pt x="233311" y="161340"/>
                  </a:lnTo>
                  <a:lnTo>
                    <a:pt x="235216" y="136829"/>
                  </a:lnTo>
                  <a:close/>
                </a:path>
                <a:path w="499109" h="385445">
                  <a:moveTo>
                    <a:pt x="498703" y="0"/>
                  </a:moveTo>
                  <a:lnTo>
                    <a:pt x="338124" y="173024"/>
                  </a:lnTo>
                  <a:lnTo>
                    <a:pt x="338124" y="18097"/>
                  </a:lnTo>
                  <a:lnTo>
                    <a:pt x="297408" y="18097"/>
                  </a:lnTo>
                  <a:lnTo>
                    <a:pt x="297408" y="269151"/>
                  </a:lnTo>
                  <a:lnTo>
                    <a:pt x="457987" y="96126"/>
                  </a:lnTo>
                  <a:lnTo>
                    <a:pt x="457987" y="252742"/>
                  </a:lnTo>
                  <a:lnTo>
                    <a:pt x="498703" y="252742"/>
                  </a:lnTo>
                  <a:lnTo>
                    <a:pt x="4987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" name="object 130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6898962" y="9575184"/>
              <a:ext cx="224474" cy="247102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7302667" y="9575184"/>
              <a:ext cx="200150" cy="247091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550304" y="9575184"/>
              <a:ext cx="224485" cy="247102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7836954" y="9580543"/>
              <a:ext cx="139700" cy="234950"/>
            </a:xfrm>
            <a:custGeom>
              <a:avLst/>
              <a:gdLst/>
              <a:ahLst/>
              <a:cxnLst/>
              <a:rect l="l" t="t" r="r" b="b"/>
              <a:pathLst>
                <a:path w="139700" h="234950">
                  <a:moveTo>
                    <a:pt x="139115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0" y="234950"/>
                  </a:lnTo>
                  <a:lnTo>
                    <a:pt x="40728" y="234950"/>
                  </a:lnTo>
                  <a:lnTo>
                    <a:pt x="40728" y="38100"/>
                  </a:lnTo>
                  <a:lnTo>
                    <a:pt x="139115" y="38100"/>
                  </a:lnTo>
                  <a:lnTo>
                    <a:pt x="1391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" name="object 134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8002070" y="9575174"/>
              <a:ext cx="248788" cy="247102"/>
            </a:xfrm>
            <a:prstGeom prst="rect">
              <a:avLst/>
            </a:prstGeom>
          </p:spPr>
        </p:pic>
        <p:sp>
          <p:nvSpPr>
            <p:cNvPr id="135" name="object 135"/>
            <p:cNvSpPr/>
            <p:nvPr/>
          </p:nvSpPr>
          <p:spPr>
            <a:xfrm>
              <a:off x="8276856" y="9580543"/>
              <a:ext cx="488950" cy="297180"/>
            </a:xfrm>
            <a:custGeom>
              <a:avLst/>
              <a:gdLst/>
              <a:ahLst/>
              <a:cxnLst/>
              <a:rect l="l" t="t" r="r" b="b"/>
              <a:pathLst>
                <a:path w="488950" h="297179">
                  <a:moveTo>
                    <a:pt x="253301" y="197624"/>
                  </a:moveTo>
                  <a:lnTo>
                    <a:pt x="218262" y="197624"/>
                  </a:lnTo>
                  <a:lnTo>
                    <a:pt x="218262" y="37617"/>
                  </a:lnTo>
                  <a:lnTo>
                    <a:pt x="218262" y="292"/>
                  </a:lnTo>
                  <a:lnTo>
                    <a:pt x="177533" y="292"/>
                  </a:lnTo>
                  <a:lnTo>
                    <a:pt x="177533" y="37617"/>
                  </a:lnTo>
                  <a:lnTo>
                    <a:pt x="177533" y="197624"/>
                  </a:lnTo>
                  <a:lnTo>
                    <a:pt x="65595" y="197624"/>
                  </a:lnTo>
                  <a:lnTo>
                    <a:pt x="77965" y="183819"/>
                  </a:lnTo>
                  <a:lnTo>
                    <a:pt x="86791" y="167246"/>
                  </a:lnTo>
                  <a:lnTo>
                    <a:pt x="92100" y="147916"/>
                  </a:lnTo>
                  <a:lnTo>
                    <a:pt x="93865" y="125831"/>
                  </a:lnTo>
                  <a:lnTo>
                    <a:pt x="93865" y="37617"/>
                  </a:lnTo>
                  <a:lnTo>
                    <a:pt x="177533" y="37617"/>
                  </a:lnTo>
                  <a:lnTo>
                    <a:pt x="177533" y="292"/>
                  </a:lnTo>
                  <a:lnTo>
                    <a:pt x="53149" y="292"/>
                  </a:lnTo>
                  <a:lnTo>
                    <a:pt x="53149" y="104902"/>
                  </a:lnTo>
                  <a:lnTo>
                    <a:pt x="52552" y="124701"/>
                  </a:lnTo>
                  <a:lnTo>
                    <a:pt x="43548" y="167093"/>
                  </a:lnTo>
                  <a:lnTo>
                    <a:pt x="13754" y="195516"/>
                  </a:lnTo>
                  <a:lnTo>
                    <a:pt x="0" y="197624"/>
                  </a:lnTo>
                  <a:lnTo>
                    <a:pt x="0" y="297154"/>
                  </a:lnTo>
                  <a:lnTo>
                    <a:pt x="37312" y="297154"/>
                  </a:lnTo>
                  <a:lnTo>
                    <a:pt x="37312" y="234950"/>
                  </a:lnTo>
                  <a:lnTo>
                    <a:pt x="216001" y="234950"/>
                  </a:lnTo>
                  <a:lnTo>
                    <a:pt x="216001" y="297154"/>
                  </a:lnTo>
                  <a:lnTo>
                    <a:pt x="253301" y="297154"/>
                  </a:lnTo>
                  <a:lnTo>
                    <a:pt x="253301" y="234950"/>
                  </a:lnTo>
                  <a:lnTo>
                    <a:pt x="253301" y="197624"/>
                  </a:lnTo>
                  <a:close/>
                </a:path>
                <a:path w="488950" h="297179">
                  <a:moveTo>
                    <a:pt x="488530" y="0"/>
                  </a:moveTo>
                  <a:lnTo>
                    <a:pt x="447827" y="0"/>
                  </a:lnTo>
                  <a:lnTo>
                    <a:pt x="447827" y="96520"/>
                  </a:lnTo>
                  <a:lnTo>
                    <a:pt x="336994" y="96520"/>
                  </a:lnTo>
                  <a:lnTo>
                    <a:pt x="336994" y="0"/>
                  </a:lnTo>
                  <a:lnTo>
                    <a:pt x="296278" y="0"/>
                  </a:lnTo>
                  <a:lnTo>
                    <a:pt x="296278" y="96520"/>
                  </a:lnTo>
                  <a:lnTo>
                    <a:pt x="296278" y="133350"/>
                  </a:lnTo>
                  <a:lnTo>
                    <a:pt x="296278" y="234950"/>
                  </a:lnTo>
                  <a:lnTo>
                    <a:pt x="336994" y="234950"/>
                  </a:lnTo>
                  <a:lnTo>
                    <a:pt x="336994" y="133350"/>
                  </a:lnTo>
                  <a:lnTo>
                    <a:pt x="447827" y="133350"/>
                  </a:lnTo>
                  <a:lnTo>
                    <a:pt x="447827" y="234950"/>
                  </a:lnTo>
                  <a:lnTo>
                    <a:pt x="488530" y="234950"/>
                  </a:lnTo>
                  <a:lnTo>
                    <a:pt x="488530" y="133350"/>
                  </a:lnTo>
                  <a:lnTo>
                    <a:pt x="488530" y="96520"/>
                  </a:lnTo>
                  <a:lnTo>
                    <a:pt x="4885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8815144" y="9580839"/>
              <a:ext cx="180947" cy="234652"/>
            </a:xfrm>
            <a:prstGeom prst="rect">
              <a:avLst/>
            </a:prstGeom>
          </p:spPr>
        </p:pic>
        <p:sp>
          <p:nvSpPr>
            <p:cNvPr id="137" name="object 137"/>
            <p:cNvSpPr/>
            <p:nvPr/>
          </p:nvSpPr>
          <p:spPr>
            <a:xfrm>
              <a:off x="9189992" y="9438351"/>
              <a:ext cx="320040" cy="509905"/>
            </a:xfrm>
            <a:custGeom>
              <a:avLst/>
              <a:gdLst/>
              <a:ahLst/>
              <a:cxnLst/>
              <a:rect l="l" t="t" r="r" b="b"/>
              <a:pathLst>
                <a:path w="320040" h="509904">
                  <a:moveTo>
                    <a:pt x="180381" y="0"/>
                  </a:moveTo>
                  <a:lnTo>
                    <a:pt x="139660" y="0"/>
                  </a:lnTo>
                  <a:lnTo>
                    <a:pt x="139660" y="138529"/>
                  </a:lnTo>
                  <a:lnTo>
                    <a:pt x="109697" y="140438"/>
                  </a:lnTo>
                  <a:lnTo>
                    <a:pt x="59936" y="155704"/>
                  </a:lnTo>
                  <a:lnTo>
                    <a:pt x="22581" y="187015"/>
                  </a:lnTo>
                  <a:lnTo>
                    <a:pt x="2509" y="232249"/>
                  </a:lnTo>
                  <a:lnTo>
                    <a:pt x="0" y="259531"/>
                  </a:lnTo>
                  <a:lnTo>
                    <a:pt x="2546" y="287066"/>
                  </a:lnTo>
                  <a:lnTo>
                    <a:pt x="22908" y="332583"/>
                  </a:lnTo>
                  <a:lnTo>
                    <a:pt x="60899" y="363923"/>
                  </a:lnTo>
                  <a:lnTo>
                    <a:pt x="110370" y="379190"/>
                  </a:lnTo>
                  <a:lnTo>
                    <a:pt x="139660" y="381098"/>
                  </a:lnTo>
                  <a:lnTo>
                    <a:pt x="139660" y="509450"/>
                  </a:lnTo>
                  <a:lnTo>
                    <a:pt x="180381" y="509450"/>
                  </a:lnTo>
                  <a:lnTo>
                    <a:pt x="180381" y="381098"/>
                  </a:lnTo>
                  <a:lnTo>
                    <a:pt x="209678" y="379190"/>
                  </a:lnTo>
                  <a:lnTo>
                    <a:pt x="235933" y="373465"/>
                  </a:lnTo>
                  <a:lnTo>
                    <a:pt x="259148" y="363923"/>
                  </a:lnTo>
                  <a:lnTo>
                    <a:pt x="279321" y="350565"/>
                  </a:lnTo>
                  <a:lnTo>
                    <a:pt x="284923" y="344910"/>
                  </a:lnTo>
                  <a:lnTo>
                    <a:pt x="139660" y="344910"/>
                  </a:lnTo>
                  <a:lnTo>
                    <a:pt x="121179" y="344486"/>
                  </a:lnTo>
                  <a:lnTo>
                    <a:pt x="74646" y="327948"/>
                  </a:lnTo>
                  <a:lnTo>
                    <a:pt x="43900" y="280770"/>
                  </a:lnTo>
                  <a:lnTo>
                    <a:pt x="41852" y="259531"/>
                  </a:lnTo>
                  <a:lnTo>
                    <a:pt x="44041" y="237130"/>
                  </a:lnTo>
                  <a:lnTo>
                    <a:pt x="61562" y="202071"/>
                  </a:lnTo>
                  <a:lnTo>
                    <a:pt x="105593" y="177544"/>
                  </a:lnTo>
                  <a:lnTo>
                    <a:pt x="139660" y="174717"/>
                  </a:lnTo>
                  <a:lnTo>
                    <a:pt x="285429" y="174717"/>
                  </a:lnTo>
                  <a:lnTo>
                    <a:pt x="279897" y="169062"/>
                  </a:lnTo>
                  <a:lnTo>
                    <a:pt x="260101" y="155704"/>
                  </a:lnTo>
                  <a:lnTo>
                    <a:pt x="236916" y="146163"/>
                  </a:lnTo>
                  <a:lnTo>
                    <a:pt x="210343" y="140438"/>
                  </a:lnTo>
                  <a:lnTo>
                    <a:pt x="180381" y="138529"/>
                  </a:lnTo>
                  <a:lnTo>
                    <a:pt x="180381" y="0"/>
                  </a:lnTo>
                  <a:close/>
                </a:path>
                <a:path w="320040" h="509904">
                  <a:moveTo>
                    <a:pt x="180381" y="174717"/>
                  </a:moveTo>
                  <a:lnTo>
                    <a:pt x="139660" y="174717"/>
                  </a:lnTo>
                  <a:lnTo>
                    <a:pt x="139660" y="344910"/>
                  </a:lnTo>
                  <a:lnTo>
                    <a:pt x="180381" y="344910"/>
                  </a:lnTo>
                  <a:lnTo>
                    <a:pt x="180381" y="174717"/>
                  </a:lnTo>
                  <a:close/>
                </a:path>
                <a:path w="320040" h="509904">
                  <a:moveTo>
                    <a:pt x="285429" y="174717"/>
                  </a:moveTo>
                  <a:lnTo>
                    <a:pt x="180381" y="174717"/>
                  </a:lnTo>
                  <a:lnTo>
                    <a:pt x="198086" y="174999"/>
                  </a:lnTo>
                  <a:lnTo>
                    <a:pt x="214448" y="177544"/>
                  </a:lnTo>
                  <a:lnTo>
                    <a:pt x="258481" y="202071"/>
                  </a:lnTo>
                  <a:lnTo>
                    <a:pt x="276009" y="237130"/>
                  </a:lnTo>
                  <a:lnTo>
                    <a:pt x="278200" y="259531"/>
                  </a:lnTo>
                  <a:lnTo>
                    <a:pt x="276149" y="280770"/>
                  </a:lnTo>
                  <a:lnTo>
                    <a:pt x="245406" y="327948"/>
                  </a:lnTo>
                  <a:lnTo>
                    <a:pt x="198859" y="344486"/>
                  </a:lnTo>
                  <a:lnTo>
                    <a:pt x="180381" y="344910"/>
                  </a:lnTo>
                  <a:lnTo>
                    <a:pt x="284923" y="344910"/>
                  </a:lnTo>
                  <a:lnTo>
                    <a:pt x="297138" y="332583"/>
                  </a:lnTo>
                  <a:lnTo>
                    <a:pt x="309863" y="311417"/>
                  </a:lnTo>
                  <a:lnTo>
                    <a:pt x="317498" y="287066"/>
                  </a:lnTo>
                  <a:lnTo>
                    <a:pt x="320042" y="259531"/>
                  </a:lnTo>
                  <a:lnTo>
                    <a:pt x="317533" y="232249"/>
                  </a:lnTo>
                  <a:lnTo>
                    <a:pt x="310006" y="208077"/>
                  </a:lnTo>
                  <a:lnTo>
                    <a:pt x="297460" y="187015"/>
                  </a:lnTo>
                  <a:lnTo>
                    <a:pt x="285429" y="17471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" name="object 138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557520" y="9575174"/>
              <a:ext cx="248788" cy="24710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9868484" y="9562750"/>
              <a:ext cx="1418590" cy="385445"/>
            </a:xfrm>
            <a:custGeom>
              <a:avLst/>
              <a:gdLst/>
              <a:ahLst/>
              <a:cxnLst/>
              <a:rect l="l" t="t" r="r" b="b"/>
              <a:pathLst>
                <a:path w="1418590" h="385445">
                  <a:moveTo>
                    <a:pt x="235229" y="136829"/>
                  </a:moveTo>
                  <a:lnTo>
                    <a:pt x="227533" y="89827"/>
                  </a:lnTo>
                  <a:lnTo>
                    <a:pt x="204419" y="49479"/>
                  </a:lnTo>
                  <a:lnTo>
                    <a:pt x="193395" y="38836"/>
                  </a:lnTo>
                  <a:lnTo>
                    <a:pt x="193395" y="136829"/>
                  </a:lnTo>
                  <a:lnTo>
                    <a:pt x="192112" y="153924"/>
                  </a:lnTo>
                  <a:lnTo>
                    <a:pt x="172466" y="198183"/>
                  </a:lnTo>
                  <a:lnTo>
                    <a:pt x="133451" y="221767"/>
                  </a:lnTo>
                  <a:lnTo>
                    <a:pt x="117055" y="223342"/>
                  </a:lnTo>
                  <a:lnTo>
                    <a:pt x="100355" y="221767"/>
                  </a:lnTo>
                  <a:lnTo>
                    <a:pt x="94564" y="219951"/>
                  </a:lnTo>
                  <a:lnTo>
                    <a:pt x="85318" y="217055"/>
                  </a:lnTo>
                  <a:lnTo>
                    <a:pt x="50736" y="184912"/>
                  </a:lnTo>
                  <a:lnTo>
                    <a:pt x="38506" y="136829"/>
                  </a:lnTo>
                  <a:lnTo>
                    <a:pt x="38468" y="136271"/>
                  </a:lnTo>
                  <a:lnTo>
                    <a:pt x="39928" y="117538"/>
                  </a:lnTo>
                  <a:lnTo>
                    <a:pt x="62217" y="72377"/>
                  </a:lnTo>
                  <a:lnTo>
                    <a:pt x="99212" y="50876"/>
                  </a:lnTo>
                  <a:lnTo>
                    <a:pt x="116497" y="48615"/>
                  </a:lnTo>
                  <a:lnTo>
                    <a:pt x="131292" y="50101"/>
                  </a:lnTo>
                  <a:lnTo>
                    <a:pt x="170192" y="72377"/>
                  </a:lnTo>
                  <a:lnTo>
                    <a:pt x="191858" y="117221"/>
                  </a:lnTo>
                  <a:lnTo>
                    <a:pt x="191947" y="117538"/>
                  </a:lnTo>
                  <a:lnTo>
                    <a:pt x="193344" y="136271"/>
                  </a:lnTo>
                  <a:lnTo>
                    <a:pt x="193395" y="136829"/>
                  </a:lnTo>
                  <a:lnTo>
                    <a:pt x="193395" y="38836"/>
                  </a:lnTo>
                  <a:lnTo>
                    <a:pt x="187642" y="33274"/>
                  </a:lnTo>
                  <a:lnTo>
                    <a:pt x="168160" y="21691"/>
                  </a:lnTo>
                  <a:lnTo>
                    <a:pt x="146227" y="14833"/>
                  </a:lnTo>
                  <a:lnTo>
                    <a:pt x="146900" y="14833"/>
                  </a:lnTo>
                  <a:lnTo>
                    <a:pt x="121018" y="12433"/>
                  </a:lnTo>
                  <a:lnTo>
                    <a:pt x="97548" y="14833"/>
                  </a:lnTo>
                  <a:lnTo>
                    <a:pt x="76339" y="22047"/>
                  </a:lnTo>
                  <a:lnTo>
                    <a:pt x="57404" y="34061"/>
                  </a:lnTo>
                  <a:lnTo>
                    <a:pt x="40728" y="50876"/>
                  </a:lnTo>
                  <a:lnTo>
                    <a:pt x="40728" y="18084"/>
                  </a:lnTo>
                  <a:lnTo>
                    <a:pt x="0" y="18084"/>
                  </a:lnTo>
                  <a:lnTo>
                    <a:pt x="0" y="385051"/>
                  </a:lnTo>
                  <a:lnTo>
                    <a:pt x="40728" y="385051"/>
                  </a:lnTo>
                  <a:lnTo>
                    <a:pt x="40728" y="219951"/>
                  </a:lnTo>
                  <a:lnTo>
                    <a:pt x="57289" y="237274"/>
                  </a:lnTo>
                  <a:lnTo>
                    <a:pt x="76479" y="249631"/>
                  </a:lnTo>
                  <a:lnTo>
                    <a:pt x="98298" y="257060"/>
                  </a:lnTo>
                  <a:lnTo>
                    <a:pt x="122707" y="259537"/>
                  </a:lnTo>
                  <a:lnTo>
                    <a:pt x="147129" y="257289"/>
                  </a:lnTo>
                  <a:lnTo>
                    <a:pt x="168935" y="250558"/>
                  </a:lnTo>
                  <a:lnTo>
                    <a:pt x="188125" y="239331"/>
                  </a:lnTo>
                  <a:lnTo>
                    <a:pt x="204698" y="223621"/>
                  </a:lnTo>
                  <a:lnTo>
                    <a:pt x="204889" y="223342"/>
                  </a:lnTo>
                  <a:lnTo>
                    <a:pt x="218059" y="204736"/>
                  </a:lnTo>
                  <a:lnTo>
                    <a:pt x="227596" y="183972"/>
                  </a:lnTo>
                  <a:lnTo>
                    <a:pt x="233324" y="161340"/>
                  </a:lnTo>
                  <a:lnTo>
                    <a:pt x="235229" y="136829"/>
                  </a:lnTo>
                  <a:close/>
                </a:path>
                <a:path w="1418590" h="385445">
                  <a:moveTo>
                    <a:pt x="575614" y="252742"/>
                  </a:moveTo>
                  <a:lnTo>
                    <a:pt x="519074" y="0"/>
                  </a:lnTo>
                  <a:lnTo>
                    <a:pt x="424091" y="191109"/>
                  </a:lnTo>
                  <a:lnTo>
                    <a:pt x="326821" y="0"/>
                  </a:lnTo>
                  <a:lnTo>
                    <a:pt x="270294" y="252742"/>
                  </a:lnTo>
                  <a:lnTo>
                    <a:pt x="312127" y="252742"/>
                  </a:lnTo>
                  <a:lnTo>
                    <a:pt x="342087" y="107429"/>
                  </a:lnTo>
                  <a:lnTo>
                    <a:pt x="422960" y="269151"/>
                  </a:lnTo>
                  <a:lnTo>
                    <a:pt x="502666" y="107429"/>
                  </a:lnTo>
                  <a:lnTo>
                    <a:pt x="533781" y="252742"/>
                  </a:lnTo>
                  <a:lnTo>
                    <a:pt x="575614" y="252742"/>
                  </a:lnTo>
                  <a:close/>
                </a:path>
                <a:path w="1418590" h="385445">
                  <a:moveTo>
                    <a:pt x="826630" y="0"/>
                  </a:moveTo>
                  <a:lnTo>
                    <a:pt x="666051" y="173024"/>
                  </a:lnTo>
                  <a:lnTo>
                    <a:pt x="666051" y="18097"/>
                  </a:lnTo>
                  <a:lnTo>
                    <a:pt x="625322" y="18097"/>
                  </a:lnTo>
                  <a:lnTo>
                    <a:pt x="625322" y="269151"/>
                  </a:lnTo>
                  <a:lnTo>
                    <a:pt x="785901" y="96126"/>
                  </a:lnTo>
                  <a:lnTo>
                    <a:pt x="785901" y="252742"/>
                  </a:lnTo>
                  <a:lnTo>
                    <a:pt x="826630" y="252742"/>
                  </a:lnTo>
                  <a:lnTo>
                    <a:pt x="826630" y="0"/>
                  </a:lnTo>
                  <a:close/>
                </a:path>
                <a:path w="1418590" h="385445">
                  <a:moveTo>
                    <a:pt x="1138770" y="136829"/>
                  </a:moveTo>
                  <a:lnTo>
                    <a:pt x="1131074" y="89827"/>
                  </a:lnTo>
                  <a:lnTo>
                    <a:pt x="1107960" y="49479"/>
                  </a:lnTo>
                  <a:lnTo>
                    <a:pt x="1096937" y="38823"/>
                  </a:lnTo>
                  <a:lnTo>
                    <a:pt x="1096937" y="136829"/>
                  </a:lnTo>
                  <a:lnTo>
                    <a:pt x="1095654" y="153924"/>
                  </a:lnTo>
                  <a:lnTo>
                    <a:pt x="1095629" y="154228"/>
                  </a:lnTo>
                  <a:lnTo>
                    <a:pt x="1091730" y="170129"/>
                  </a:lnTo>
                  <a:lnTo>
                    <a:pt x="1091704" y="170268"/>
                  </a:lnTo>
                  <a:lnTo>
                    <a:pt x="1064704" y="209194"/>
                  </a:lnTo>
                  <a:lnTo>
                    <a:pt x="1020597" y="223342"/>
                  </a:lnTo>
                  <a:lnTo>
                    <a:pt x="1003909" y="221767"/>
                  </a:lnTo>
                  <a:lnTo>
                    <a:pt x="963764" y="198183"/>
                  </a:lnTo>
                  <a:lnTo>
                    <a:pt x="943444" y="154228"/>
                  </a:lnTo>
                  <a:lnTo>
                    <a:pt x="942009" y="136271"/>
                  </a:lnTo>
                  <a:lnTo>
                    <a:pt x="943470" y="117538"/>
                  </a:lnTo>
                  <a:lnTo>
                    <a:pt x="965758" y="72377"/>
                  </a:lnTo>
                  <a:lnTo>
                    <a:pt x="1002741" y="50876"/>
                  </a:lnTo>
                  <a:lnTo>
                    <a:pt x="1020025" y="48615"/>
                  </a:lnTo>
                  <a:lnTo>
                    <a:pt x="1034846" y="50101"/>
                  </a:lnTo>
                  <a:lnTo>
                    <a:pt x="1073746" y="72377"/>
                  </a:lnTo>
                  <a:lnTo>
                    <a:pt x="1095400" y="117221"/>
                  </a:lnTo>
                  <a:lnTo>
                    <a:pt x="1095489" y="117538"/>
                  </a:lnTo>
                  <a:lnTo>
                    <a:pt x="1096899" y="136271"/>
                  </a:lnTo>
                  <a:lnTo>
                    <a:pt x="1096937" y="136829"/>
                  </a:lnTo>
                  <a:lnTo>
                    <a:pt x="1096937" y="38823"/>
                  </a:lnTo>
                  <a:lnTo>
                    <a:pt x="1091196" y="33274"/>
                  </a:lnTo>
                  <a:lnTo>
                    <a:pt x="1071702" y="21691"/>
                  </a:lnTo>
                  <a:lnTo>
                    <a:pt x="1049782" y="14833"/>
                  </a:lnTo>
                  <a:lnTo>
                    <a:pt x="1050442" y="14833"/>
                  </a:lnTo>
                  <a:lnTo>
                    <a:pt x="1024559" y="12433"/>
                  </a:lnTo>
                  <a:lnTo>
                    <a:pt x="1001090" y="14833"/>
                  </a:lnTo>
                  <a:lnTo>
                    <a:pt x="979881" y="22047"/>
                  </a:lnTo>
                  <a:lnTo>
                    <a:pt x="960945" y="34061"/>
                  </a:lnTo>
                  <a:lnTo>
                    <a:pt x="944270" y="50876"/>
                  </a:lnTo>
                  <a:lnTo>
                    <a:pt x="944270" y="18084"/>
                  </a:lnTo>
                  <a:lnTo>
                    <a:pt x="903554" y="18084"/>
                  </a:lnTo>
                  <a:lnTo>
                    <a:pt x="903554" y="385051"/>
                  </a:lnTo>
                  <a:lnTo>
                    <a:pt x="944270" y="385051"/>
                  </a:lnTo>
                  <a:lnTo>
                    <a:pt x="944270" y="219951"/>
                  </a:lnTo>
                  <a:lnTo>
                    <a:pt x="960843" y="237274"/>
                  </a:lnTo>
                  <a:lnTo>
                    <a:pt x="980033" y="249631"/>
                  </a:lnTo>
                  <a:lnTo>
                    <a:pt x="1001839" y="257060"/>
                  </a:lnTo>
                  <a:lnTo>
                    <a:pt x="1026261" y="259537"/>
                  </a:lnTo>
                  <a:lnTo>
                    <a:pt x="1050671" y="257289"/>
                  </a:lnTo>
                  <a:lnTo>
                    <a:pt x="1072476" y="250558"/>
                  </a:lnTo>
                  <a:lnTo>
                    <a:pt x="1091666" y="239331"/>
                  </a:lnTo>
                  <a:lnTo>
                    <a:pt x="1108240" y="223621"/>
                  </a:lnTo>
                  <a:lnTo>
                    <a:pt x="1108430" y="223342"/>
                  </a:lnTo>
                  <a:lnTo>
                    <a:pt x="1121600" y="204736"/>
                  </a:lnTo>
                  <a:lnTo>
                    <a:pt x="1131138" y="183972"/>
                  </a:lnTo>
                  <a:lnTo>
                    <a:pt x="1136865" y="161340"/>
                  </a:lnTo>
                  <a:lnTo>
                    <a:pt x="1138770" y="136829"/>
                  </a:lnTo>
                  <a:close/>
                </a:path>
                <a:path w="1418590" h="385445">
                  <a:moveTo>
                    <a:pt x="1418056" y="18084"/>
                  </a:moveTo>
                  <a:lnTo>
                    <a:pt x="1372819" y="18084"/>
                  </a:lnTo>
                  <a:lnTo>
                    <a:pt x="1296504" y="186016"/>
                  </a:lnTo>
                  <a:lnTo>
                    <a:pt x="1213383" y="18084"/>
                  </a:lnTo>
                  <a:lnTo>
                    <a:pt x="1167015" y="18084"/>
                  </a:lnTo>
                  <a:lnTo>
                    <a:pt x="1275003" y="230682"/>
                  </a:lnTo>
                  <a:lnTo>
                    <a:pt x="1199235" y="385051"/>
                  </a:lnTo>
                  <a:lnTo>
                    <a:pt x="1244473" y="385051"/>
                  </a:lnTo>
                  <a:lnTo>
                    <a:pt x="1418056" y="1808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" name="object 140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1314869" y="9575184"/>
              <a:ext cx="224485" cy="247102"/>
            </a:xfrm>
            <a:prstGeom prst="rect">
              <a:avLst/>
            </a:prstGeom>
          </p:spPr>
        </p:pic>
        <p:sp>
          <p:nvSpPr>
            <p:cNvPr id="141" name="object 141"/>
            <p:cNvSpPr/>
            <p:nvPr/>
          </p:nvSpPr>
          <p:spPr>
            <a:xfrm>
              <a:off x="11567618" y="9581330"/>
              <a:ext cx="187960" cy="233679"/>
            </a:xfrm>
            <a:custGeom>
              <a:avLst/>
              <a:gdLst/>
              <a:ahLst/>
              <a:cxnLst/>
              <a:rect l="l" t="t" r="r" b="b"/>
              <a:pathLst>
                <a:path w="187959" h="233679">
                  <a:moveTo>
                    <a:pt x="187731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73520" y="36830"/>
                  </a:lnTo>
                  <a:lnTo>
                    <a:pt x="73520" y="233680"/>
                  </a:lnTo>
                  <a:lnTo>
                    <a:pt x="114211" y="233680"/>
                  </a:lnTo>
                  <a:lnTo>
                    <a:pt x="114211" y="36830"/>
                  </a:lnTo>
                  <a:lnTo>
                    <a:pt x="187731" y="36830"/>
                  </a:lnTo>
                  <a:lnTo>
                    <a:pt x="1877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1783588" y="9575184"/>
              <a:ext cx="200150" cy="247091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2018764" y="9580839"/>
              <a:ext cx="180936" cy="234652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12408307" y="9580543"/>
              <a:ext cx="192405" cy="234950"/>
            </a:xfrm>
            <a:custGeom>
              <a:avLst/>
              <a:gdLst/>
              <a:ahLst/>
              <a:cxnLst/>
              <a:rect l="l" t="t" r="r" b="b"/>
              <a:pathLst>
                <a:path w="192404" h="234950">
                  <a:moveTo>
                    <a:pt x="192239" y="0"/>
                  </a:moveTo>
                  <a:lnTo>
                    <a:pt x="151536" y="0"/>
                  </a:lnTo>
                  <a:lnTo>
                    <a:pt x="151536" y="96520"/>
                  </a:lnTo>
                  <a:lnTo>
                    <a:pt x="40716" y="96520"/>
                  </a:lnTo>
                  <a:lnTo>
                    <a:pt x="40716" y="0"/>
                  </a:lnTo>
                  <a:lnTo>
                    <a:pt x="0" y="0"/>
                  </a:lnTo>
                  <a:lnTo>
                    <a:pt x="0" y="96520"/>
                  </a:lnTo>
                  <a:lnTo>
                    <a:pt x="0" y="133350"/>
                  </a:lnTo>
                  <a:lnTo>
                    <a:pt x="0" y="234950"/>
                  </a:lnTo>
                  <a:lnTo>
                    <a:pt x="40716" y="234950"/>
                  </a:lnTo>
                  <a:lnTo>
                    <a:pt x="40716" y="133350"/>
                  </a:lnTo>
                  <a:lnTo>
                    <a:pt x="151536" y="133350"/>
                  </a:lnTo>
                  <a:lnTo>
                    <a:pt x="151536" y="234950"/>
                  </a:lnTo>
                  <a:lnTo>
                    <a:pt x="192239" y="234950"/>
                  </a:lnTo>
                  <a:lnTo>
                    <a:pt x="192239" y="133350"/>
                  </a:lnTo>
                  <a:lnTo>
                    <a:pt x="192239" y="96520"/>
                  </a:lnTo>
                  <a:lnTo>
                    <a:pt x="1922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145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2662787" y="9575184"/>
              <a:ext cx="224485" cy="247102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3081193" y="9580839"/>
              <a:ext cx="180936" cy="234652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3456029" y="9580839"/>
              <a:ext cx="197889" cy="234652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3679907" y="9575174"/>
              <a:ext cx="248788" cy="247102"/>
            </a:xfrm>
            <a:prstGeom prst="rect">
              <a:avLst/>
            </a:prstGeom>
          </p:spPr>
        </p:pic>
        <p:sp>
          <p:nvSpPr>
            <p:cNvPr id="149" name="object 149"/>
            <p:cNvSpPr/>
            <p:nvPr/>
          </p:nvSpPr>
          <p:spPr>
            <a:xfrm>
              <a:off x="13963752" y="9562750"/>
              <a:ext cx="1414145" cy="385445"/>
            </a:xfrm>
            <a:custGeom>
              <a:avLst/>
              <a:gdLst/>
              <a:ahLst/>
              <a:cxnLst/>
              <a:rect l="l" t="t" r="r" b="b"/>
              <a:pathLst>
                <a:path w="1414144" h="385445">
                  <a:moveTo>
                    <a:pt x="305333" y="252742"/>
                  </a:moveTo>
                  <a:lnTo>
                    <a:pt x="248793" y="0"/>
                  </a:lnTo>
                  <a:lnTo>
                    <a:pt x="153797" y="191109"/>
                  </a:lnTo>
                  <a:lnTo>
                    <a:pt x="56553" y="0"/>
                  </a:lnTo>
                  <a:lnTo>
                    <a:pt x="0" y="252742"/>
                  </a:lnTo>
                  <a:lnTo>
                    <a:pt x="41846" y="252742"/>
                  </a:lnTo>
                  <a:lnTo>
                    <a:pt x="71818" y="107429"/>
                  </a:lnTo>
                  <a:lnTo>
                    <a:pt x="152666" y="269151"/>
                  </a:lnTo>
                  <a:lnTo>
                    <a:pt x="232397" y="107429"/>
                  </a:lnTo>
                  <a:lnTo>
                    <a:pt x="263499" y="252742"/>
                  </a:lnTo>
                  <a:lnTo>
                    <a:pt x="305333" y="252742"/>
                  </a:lnTo>
                  <a:close/>
                </a:path>
                <a:path w="1414144" h="385445">
                  <a:moveTo>
                    <a:pt x="633285" y="252742"/>
                  </a:moveTo>
                  <a:lnTo>
                    <a:pt x="576745" y="0"/>
                  </a:lnTo>
                  <a:lnTo>
                    <a:pt x="481749" y="191109"/>
                  </a:lnTo>
                  <a:lnTo>
                    <a:pt x="384479" y="0"/>
                  </a:lnTo>
                  <a:lnTo>
                    <a:pt x="327952" y="252742"/>
                  </a:lnTo>
                  <a:lnTo>
                    <a:pt x="369798" y="252742"/>
                  </a:lnTo>
                  <a:lnTo>
                    <a:pt x="399757" y="107429"/>
                  </a:lnTo>
                  <a:lnTo>
                    <a:pt x="480618" y="269151"/>
                  </a:lnTo>
                  <a:lnTo>
                    <a:pt x="560336" y="107429"/>
                  </a:lnTo>
                  <a:lnTo>
                    <a:pt x="591439" y="252742"/>
                  </a:lnTo>
                  <a:lnTo>
                    <a:pt x="633285" y="252742"/>
                  </a:lnTo>
                  <a:close/>
                </a:path>
                <a:path w="1414144" h="385445">
                  <a:moveTo>
                    <a:pt x="900163" y="18084"/>
                  </a:moveTo>
                  <a:lnTo>
                    <a:pt x="854938" y="18084"/>
                  </a:lnTo>
                  <a:lnTo>
                    <a:pt x="778611" y="186016"/>
                  </a:lnTo>
                  <a:lnTo>
                    <a:pt x="695490" y="18084"/>
                  </a:lnTo>
                  <a:lnTo>
                    <a:pt x="649122" y="18084"/>
                  </a:lnTo>
                  <a:lnTo>
                    <a:pt x="757110" y="230682"/>
                  </a:lnTo>
                  <a:lnTo>
                    <a:pt x="681342" y="385051"/>
                  </a:lnTo>
                  <a:lnTo>
                    <a:pt x="726579" y="385051"/>
                  </a:lnTo>
                  <a:lnTo>
                    <a:pt x="900163" y="18084"/>
                  </a:lnTo>
                  <a:close/>
                </a:path>
                <a:path w="1414144" h="385445">
                  <a:moveTo>
                    <a:pt x="1135367" y="17792"/>
                  </a:moveTo>
                  <a:lnTo>
                    <a:pt x="1094663" y="17792"/>
                  </a:lnTo>
                  <a:lnTo>
                    <a:pt x="1094663" y="114312"/>
                  </a:lnTo>
                  <a:lnTo>
                    <a:pt x="983843" y="114312"/>
                  </a:lnTo>
                  <a:lnTo>
                    <a:pt x="983843" y="17792"/>
                  </a:lnTo>
                  <a:lnTo>
                    <a:pt x="943114" y="17792"/>
                  </a:lnTo>
                  <a:lnTo>
                    <a:pt x="943114" y="114312"/>
                  </a:lnTo>
                  <a:lnTo>
                    <a:pt x="943114" y="151142"/>
                  </a:lnTo>
                  <a:lnTo>
                    <a:pt x="943114" y="252742"/>
                  </a:lnTo>
                  <a:lnTo>
                    <a:pt x="983843" y="252742"/>
                  </a:lnTo>
                  <a:lnTo>
                    <a:pt x="983843" y="151142"/>
                  </a:lnTo>
                  <a:lnTo>
                    <a:pt x="1094663" y="151142"/>
                  </a:lnTo>
                  <a:lnTo>
                    <a:pt x="1094663" y="252742"/>
                  </a:lnTo>
                  <a:lnTo>
                    <a:pt x="1135367" y="252742"/>
                  </a:lnTo>
                  <a:lnTo>
                    <a:pt x="1135367" y="151142"/>
                  </a:lnTo>
                  <a:lnTo>
                    <a:pt x="1135367" y="114312"/>
                  </a:lnTo>
                  <a:lnTo>
                    <a:pt x="1135367" y="17792"/>
                  </a:lnTo>
                  <a:close/>
                </a:path>
                <a:path w="1414144" h="385445">
                  <a:moveTo>
                    <a:pt x="1413611" y="0"/>
                  </a:moveTo>
                  <a:lnTo>
                    <a:pt x="1253032" y="173024"/>
                  </a:lnTo>
                  <a:lnTo>
                    <a:pt x="1253032" y="18097"/>
                  </a:lnTo>
                  <a:lnTo>
                    <a:pt x="1212329" y="18097"/>
                  </a:lnTo>
                  <a:lnTo>
                    <a:pt x="1212329" y="269151"/>
                  </a:lnTo>
                  <a:lnTo>
                    <a:pt x="1372908" y="96126"/>
                  </a:lnTo>
                  <a:lnTo>
                    <a:pt x="1372908" y="252742"/>
                  </a:lnTo>
                  <a:lnTo>
                    <a:pt x="1413611" y="252742"/>
                  </a:lnTo>
                  <a:lnTo>
                    <a:pt x="14136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5454188" y="9580839"/>
              <a:ext cx="197899" cy="234652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5678160" y="9575184"/>
              <a:ext cx="235207" cy="247102"/>
            </a:xfrm>
            <a:prstGeom prst="rect">
              <a:avLst/>
            </a:prstGeom>
          </p:spPr>
        </p:pic>
        <p:sp>
          <p:nvSpPr>
            <p:cNvPr id="152" name="object 152"/>
            <p:cNvSpPr/>
            <p:nvPr/>
          </p:nvSpPr>
          <p:spPr>
            <a:xfrm>
              <a:off x="2505125" y="9562750"/>
              <a:ext cx="14364335" cy="938530"/>
            </a:xfrm>
            <a:custGeom>
              <a:avLst/>
              <a:gdLst/>
              <a:ahLst/>
              <a:cxnLst/>
              <a:rect l="l" t="t" r="r" b="b"/>
              <a:pathLst>
                <a:path w="14364335" h="938529">
                  <a:moveTo>
                    <a:pt x="392404" y="742962"/>
                  </a:moveTo>
                  <a:lnTo>
                    <a:pt x="388835" y="702881"/>
                  </a:lnTo>
                  <a:lnTo>
                    <a:pt x="378129" y="666280"/>
                  </a:lnTo>
                  <a:lnTo>
                    <a:pt x="360286" y="633196"/>
                  </a:lnTo>
                  <a:lnTo>
                    <a:pt x="349427" y="620344"/>
                  </a:lnTo>
                  <a:lnTo>
                    <a:pt x="349427" y="742962"/>
                  </a:lnTo>
                  <a:lnTo>
                    <a:pt x="346633" y="774242"/>
                  </a:lnTo>
                  <a:lnTo>
                    <a:pt x="324307" y="829373"/>
                  </a:lnTo>
                  <a:lnTo>
                    <a:pt x="281228" y="873023"/>
                  </a:lnTo>
                  <a:lnTo>
                    <a:pt x="226949" y="895642"/>
                  </a:lnTo>
                  <a:lnTo>
                    <a:pt x="196215" y="898461"/>
                  </a:lnTo>
                  <a:lnTo>
                    <a:pt x="165455" y="895642"/>
                  </a:lnTo>
                  <a:lnTo>
                    <a:pt x="111163" y="873023"/>
                  </a:lnTo>
                  <a:lnTo>
                    <a:pt x="68097" y="829373"/>
                  </a:lnTo>
                  <a:lnTo>
                    <a:pt x="45758" y="774242"/>
                  </a:lnTo>
                  <a:lnTo>
                    <a:pt x="42964" y="742962"/>
                  </a:lnTo>
                  <a:lnTo>
                    <a:pt x="45758" y="711695"/>
                  </a:lnTo>
                  <a:lnTo>
                    <a:pt x="68097" y="656564"/>
                  </a:lnTo>
                  <a:lnTo>
                    <a:pt x="111163" y="612927"/>
                  </a:lnTo>
                  <a:lnTo>
                    <a:pt x="165455" y="590308"/>
                  </a:lnTo>
                  <a:lnTo>
                    <a:pt x="196215" y="587476"/>
                  </a:lnTo>
                  <a:lnTo>
                    <a:pt x="226949" y="590308"/>
                  </a:lnTo>
                  <a:lnTo>
                    <a:pt x="281228" y="612927"/>
                  </a:lnTo>
                  <a:lnTo>
                    <a:pt x="324307" y="656564"/>
                  </a:lnTo>
                  <a:lnTo>
                    <a:pt x="346633" y="711695"/>
                  </a:lnTo>
                  <a:lnTo>
                    <a:pt x="349427" y="742962"/>
                  </a:lnTo>
                  <a:lnTo>
                    <a:pt x="349427" y="620344"/>
                  </a:lnTo>
                  <a:lnTo>
                    <a:pt x="335292" y="603592"/>
                  </a:lnTo>
                  <a:lnTo>
                    <a:pt x="315379" y="587476"/>
                  </a:lnTo>
                  <a:lnTo>
                    <a:pt x="305181" y="579221"/>
                  </a:lnTo>
                  <a:lnTo>
                    <a:pt x="271957" y="561822"/>
                  </a:lnTo>
                  <a:lnTo>
                    <a:pt x="235635" y="551370"/>
                  </a:lnTo>
                  <a:lnTo>
                    <a:pt x="196215" y="547890"/>
                  </a:lnTo>
                  <a:lnTo>
                    <a:pt x="156768" y="551370"/>
                  </a:lnTo>
                  <a:lnTo>
                    <a:pt x="87210" y="579221"/>
                  </a:lnTo>
                  <a:lnTo>
                    <a:pt x="57099" y="603592"/>
                  </a:lnTo>
                  <a:lnTo>
                    <a:pt x="32118" y="633196"/>
                  </a:lnTo>
                  <a:lnTo>
                    <a:pt x="3568" y="702881"/>
                  </a:lnTo>
                  <a:lnTo>
                    <a:pt x="0" y="742962"/>
                  </a:lnTo>
                  <a:lnTo>
                    <a:pt x="3556" y="782828"/>
                  </a:lnTo>
                  <a:lnTo>
                    <a:pt x="31965" y="852373"/>
                  </a:lnTo>
                  <a:lnTo>
                    <a:pt x="56819" y="882053"/>
                  </a:lnTo>
                  <a:lnTo>
                    <a:pt x="86842" y="906551"/>
                  </a:lnTo>
                  <a:lnTo>
                    <a:pt x="156540" y="934542"/>
                  </a:lnTo>
                  <a:lnTo>
                    <a:pt x="196215" y="938047"/>
                  </a:lnTo>
                  <a:lnTo>
                    <a:pt x="235877" y="934542"/>
                  </a:lnTo>
                  <a:lnTo>
                    <a:pt x="272326" y="924052"/>
                  </a:lnTo>
                  <a:lnTo>
                    <a:pt x="305562" y="906551"/>
                  </a:lnTo>
                  <a:lnTo>
                    <a:pt x="315468" y="898461"/>
                  </a:lnTo>
                  <a:lnTo>
                    <a:pt x="335572" y="882053"/>
                  </a:lnTo>
                  <a:lnTo>
                    <a:pt x="360438" y="852373"/>
                  </a:lnTo>
                  <a:lnTo>
                    <a:pt x="378206" y="819302"/>
                  </a:lnTo>
                  <a:lnTo>
                    <a:pt x="388848" y="782828"/>
                  </a:lnTo>
                  <a:lnTo>
                    <a:pt x="392404" y="742962"/>
                  </a:lnTo>
                  <a:close/>
                </a:path>
                <a:path w="14364335" h="938529">
                  <a:moveTo>
                    <a:pt x="651370" y="696302"/>
                  </a:moveTo>
                  <a:lnTo>
                    <a:pt x="610666" y="696302"/>
                  </a:lnTo>
                  <a:lnTo>
                    <a:pt x="610666" y="792822"/>
                  </a:lnTo>
                  <a:lnTo>
                    <a:pt x="499846" y="792822"/>
                  </a:lnTo>
                  <a:lnTo>
                    <a:pt x="499846" y="696302"/>
                  </a:lnTo>
                  <a:lnTo>
                    <a:pt x="459130" y="696302"/>
                  </a:lnTo>
                  <a:lnTo>
                    <a:pt x="459130" y="792822"/>
                  </a:lnTo>
                  <a:lnTo>
                    <a:pt x="459130" y="829652"/>
                  </a:lnTo>
                  <a:lnTo>
                    <a:pt x="459130" y="931252"/>
                  </a:lnTo>
                  <a:lnTo>
                    <a:pt x="499846" y="931252"/>
                  </a:lnTo>
                  <a:lnTo>
                    <a:pt x="499846" y="829652"/>
                  </a:lnTo>
                  <a:lnTo>
                    <a:pt x="610666" y="829652"/>
                  </a:lnTo>
                  <a:lnTo>
                    <a:pt x="610666" y="931252"/>
                  </a:lnTo>
                  <a:lnTo>
                    <a:pt x="651370" y="931252"/>
                  </a:lnTo>
                  <a:lnTo>
                    <a:pt x="651370" y="829652"/>
                  </a:lnTo>
                  <a:lnTo>
                    <a:pt x="651370" y="792822"/>
                  </a:lnTo>
                  <a:lnTo>
                    <a:pt x="651370" y="696302"/>
                  </a:lnTo>
                  <a:close/>
                </a:path>
                <a:path w="14364335" h="938529">
                  <a:moveTo>
                    <a:pt x="13710209" y="215912"/>
                  </a:moveTo>
                  <a:lnTo>
                    <a:pt x="13671753" y="215912"/>
                  </a:lnTo>
                  <a:lnTo>
                    <a:pt x="13671753" y="17792"/>
                  </a:lnTo>
                  <a:lnTo>
                    <a:pt x="13631050" y="17792"/>
                  </a:lnTo>
                  <a:lnTo>
                    <a:pt x="13631050" y="215912"/>
                  </a:lnTo>
                  <a:lnTo>
                    <a:pt x="13525894" y="215912"/>
                  </a:lnTo>
                  <a:lnTo>
                    <a:pt x="13525894" y="17792"/>
                  </a:lnTo>
                  <a:lnTo>
                    <a:pt x="13485165" y="17792"/>
                  </a:lnTo>
                  <a:lnTo>
                    <a:pt x="13485165" y="215912"/>
                  </a:lnTo>
                  <a:lnTo>
                    <a:pt x="13485165" y="252742"/>
                  </a:lnTo>
                  <a:lnTo>
                    <a:pt x="13672884" y="252742"/>
                  </a:lnTo>
                  <a:lnTo>
                    <a:pt x="13672884" y="314972"/>
                  </a:lnTo>
                  <a:lnTo>
                    <a:pt x="13710209" y="314972"/>
                  </a:lnTo>
                  <a:lnTo>
                    <a:pt x="13710209" y="252742"/>
                  </a:lnTo>
                  <a:lnTo>
                    <a:pt x="13710209" y="215912"/>
                  </a:lnTo>
                  <a:close/>
                </a:path>
                <a:path w="14364335" h="938529">
                  <a:moveTo>
                    <a:pt x="13954417" y="0"/>
                  </a:moveTo>
                  <a:lnTo>
                    <a:pt x="13793838" y="173024"/>
                  </a:lnTo>
                  <a:lnTo>
                    <a:pt x="13793838" y="18097"/>
                  </a:lnTo>
                  <a:lnTo>
                    <a:pt x="13753122" y="18097"/>
                  </a:lnTo>
                  <a:lnTo>
                    <a:pt x="13753122" y="269151"/>
                  </a:lnTo>
                  <a:lnTo>
                    <a:pt x="13913701" y="96126"/>
                  </a:lnTo>
                  <a:lnTo>
                    <a:pt x="13913701" y="252742"/>
                  </a:lnTo>
                  <a:lnTo>
                    <a:pt x="13954417" y="252742"/>
                  </a:lnTo>
                  <a:lnTo>
                    <a:pt x="13954417" y="0"/>
                  </a:lnTo>
                  <a:close/>
                </a:path>
                <a:path w="14364335" h="938529">
                  <a:moveTo>
                    <a:pt x="14232623" y="0"/>
                  </a:moveTo>
                  <a:lnTo>
                    <a:pt x="14072045" y="173024"/>
                  </a:lnTo>
                  <a:lnTo>
                    <a:pt x="14072045" y="18097"/>
                  </a:lnTo>
                  <a:lnTo>
                    <a:pt x="14031328" y="18097"/>
                  </a:lnTo>
                  <a:lnTo>
                    <a:pt x="14031328" y="269151"/>
                  </a:lnTo>
                  <a:lnTo>
                    <a:pt x="14191907" y="96126"/>
                  </a:lnTo>
                  <a:lnTo>
                    <a:pt x="14191907" y="252742"/>
                  </a:lnTo>
                  <a:lnTo>
                    <a:pt x="14232623" y="252742"/>
                  </a:lnTo>
                  <a:lnTo>
                    <a:pt x="14232623" y="0"/>
                  </a:lnTo>
                  <a:close/>
                </a:path>
                <a:path w="14364335" h="938529">
                  <a:moveTo>
                    <a:pt x="14363776" y="222592"/>
                  </a:moveTo>
                  <a:lnTo>
                    <a:pt x="14360957" y="215988"/>
                  </a:lnTo>
                  <a:lnTo>
                    <a:pt x="14349641" y="204685"/>
                  </a:lnTo>
                  <a:lnTo>
                    <a:pt x="14343037" y="201853"/>
                  </a:lnTo>
                  <a:lnTo>
                    <a:pt x="14327962" y="201853"/>
                  </a:lnTo>
                  <a:lnTo>
                    <a:pt x="14321384" y="204685"/>
                  </a:lnTo>
                  <a:lnTo>
                    <a:pt x="14310068" y="215988"/>
                  </a:lnTo>
                  <a:lnTo>
                    <a:pt x="14307236" y="222592"/>
                  </a:lnTo>
                  <a:lnTo>
                    <a:pt x="14307236" y="237667"/>
                  </a:lnTo>
                  <a:lnTo>
                    <a:pt x="14310068" y="244271"/>
                  </a:lnTo>
                  <a:lnTo>
                    <a:pt x="14315720" y="249923"/>
                  </a:lnTo>
                  <a:lnTo>
                    <a:pt x="14321384" y="255562"/>
                  </a:lnTo>
                  <a:lnTo>
                    <a:pt x="14327962" y="258406"/>
                  </a:lnTo>
                  <a:lnTo>
                    <a:pt x="14343037" y="258406"/>
                  </a:lnTo>
                  <a:lnTo>
                    <a:pt x="14349641" y="255562"/>
                  </a:lnTo>
                  <a:lnTo>
                    <a:pt x="14360957" y="244271"/>
                  </a:lnTo>
                  <a:lnTo>
                    <a:pt x="14363776" y="237667"/>
                  </a:lnTo>
                  <a:lnTo>
                    <a:pt x="14363776" y="2225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218697" y="10253689"/>
              <a:ext cx="248788" cy="247102"/>
            </a:xfrm>
            <a:prstGeom prst="rect">
              <a:avLst/>
            </a:prstGeom>
          </p:spPr>
        </p:pic>
        <p:sp>
          <p:nvSpPr>
            <p:cNvPr id="154" name="object 154"/>
            <p:cNvSpPr/>
            <p:nvPr/>
          </p:nvSpPr>
          <p:spPr>
            <a:xfrm>
              <a:off x="3646705" y="10116859"/>
              <a:ext cx="320040" cy="509905"/>
            </a:xfrm>
            <a:custGeom>
              <a:avLst/>
              <a:gdLst/>
              <a:ahLst/>
              <a:cxnLst/>
              <a:rect l="l" t="t" r="r" b="b"/>
              <a:pathLst>
                <a:path w="320039" h="509904">
                  <a:moveTo>
                    <a:pt x="180381" y="0"/>
                  </a:moveTo>
                  <a:lnTo>
                    <a:pt x="139660" y="0"/>
                  </a:lnTo>
                  <a:lnTo>
                    <a:pt x="139660" y="138529"/>
                  </a:lnTo>
                  <a:lnTo>
                    <a:pt x="109697" y="140438"/>
                  </a:lnTo>
                  <a:lnTo>
                    <a:pt x="59936" y="155704"/>
                  </a:lnTo>
                  <a:lnTo>
                    <a:pt x="22581" y="187015"/>
                  </a:lnTo>
                  <a:lnTo>
                    <a:pt x="2509" y="232249"/>
                  </a:lnTo>
                  <a:lnTo>
                    <a:pt x="0" y="259531"/>
                  </a:lnTo>
                  <a:lnTo>
                    <a:pt x="2546" y="287066"/>
                  </a:lnTo>
                  <a:lnTo>
                    <a:pt x="22908" y="332583"/>
                  </a:lnTo>
                  <a:lnTo>
                    <a:pt x="60899" y="363923"/>
                  </a:lnTo>
                  <a:lnTo>
                    <a:pt x="110370" y="379190"/>
                  </a:lnTo>
                  <a:lnTo>
                    <a:pt x="139660" y="381098"/>
                  </a:lnTo>
                  <a:lnTo>
                    <a:pt x="139660" y="509450"/>
                  </a:lnTo>
                  <a:lnTo>
                    <a:pt x="180381" y="509450"/>
                  </a:lnTo>
                  <a:lnTo>
                    <a:pt x="180381" y="381098"/>
                  </a:lnTo>
                  <a:lnTo>
                    <a:pt x="209678" y="379190"/>
                  </a:lnTo>
                  <a:lnTo>
                    <a:pt x="235933" y="373465"/>
                  </a:lnTo>
                  <a:lnTo>
                    <a:pt x="259148" y="363923"/>
                  </a:lnTo>
                  <a:lnTo>
                    <a:pt x="279321" y="350565"/>
                  </a:lnTo>
                  <a:lnTo>
                    <a:pt x="284923" y="344910"/>
                  </a:lnTo>
                  <a:lnTo>
                    <a:pt x="139660" y="344910"/>
                  </a:lnTo>
                  <a:lnTo>
                    <a:pt x="121179" y="344486"/>
                  </a:lnTo>
                  <a:lnTo>
                    <a:pt x="74646" y="327948"/>
                  </a:lnTo>
                  <a:lnTo>
                    <a:pt x="43900" y="280770"/>
                  </a:lnTo>
                  <a:lnTo>
                    <a:pt x="41852" y="259531"/>
                  </a:lnTo>
                  <a:lnTo>
                    <a:pt x="44041" y="237130"/>
                  </a:lnTo>
                  <a:lnTo>
                    <a:pt x="61562" y="202071"/>
                  </a:lnTo>
                  <a:lnTo>
                    <a:pt x="105593" y="177544"/>
                  </a:lnTo>
                  <a:lnTo>
                    <a:pt x="139660" y="174717"/>
                  </a:lnTo>
                  <a:lnTo>
                    <a:pt x="285429" y="174717"/>
                  </a:lnTo>
                  <a:lnTo>
                    <a:pt x="279897" y="169062"/>
                  </a:lnTo>
                  <a:lnTo>
                    <a:pt x="260101" y="155704"/>
                  </a:lnTo>
                  <a:lnTo>
                    <a:pt x="236916" y="146163"/>
                  </a:lnTo>
                  <a:lnTo>
                    <a:pt x="210343" y="140438"/>
                  </a:lnTo>
                  <a:lnTo>
                    <a:pt x="180381" y="138529"/>
                  </a:lnTo>
                  <a:lnTo>
                    <a:pt x="180381" y="0"/>
                  </a:lnTo>
                  <a:close/>
                </a:path>
                <a:path w="320039" h="509904">
                  <a:moveTo>
                    <a:pt x="180381" y="174717"/>
                  </a:moveTo>
                  <a:lnTo>
                    <a:pt x="139660" y="174717"/>
                  </a:lnTo>
                  <a:lnTo>
                    <a:pt x="139660" y="344910"/>
                  </a:lnTo>
                  <a:lnTo>
                    <a:pt x="180381" y="344910"/>
                  </a:lnTo>
                  <a:lnTo>
                    <a:pt x="180381" y="174717"/>
                  </a:lnTo>
                  <a:close/>
                </a:path>
                <a:path w="320039" h="509904">
                  <a:moveTo>
                    <a:pt x="285429" y="174717"/>
                  </a:moveTo>
                  <a:lnTo>
                    <a:pt x="180381" y="174717"/>
                  </a:lnTo>
                  <a:lnTo>
                    <a:pt x="198086" y="174999"/>
                  </a:lnTo>
                  <a:lnTo>
                    <a:pt x="214448" y="177544"/>
                  </a:lnTo>
                  <a:lnTo>
                    <a:pt x="258481" y="202071"/>
                  </a:lnTo>
                  <a:lnTo>
                    <a:pt x="276009" y="237130"/>
                  </a:lnTo>
                  <a:lnTo>
                    <a:pt x="278200" y="259531"/>
                  </a:lnTo>
                  <a:lnTo>
                    <a:pt x="276149" y="280770"/>
                  </a:lnTo>
                  <a:lnTo>
                    <a:pt x="245406" y="327948"/>
                  </a:lnTo>
                  <a:lnTo>
                    <a:pt x="198859" y="344486"/>
                  </a:lnTo>
                  <a:lnTo>
                    <a:pt x="180381" y="344910"/>
                  </a:lnTo>
                  <a:lnTo>
                    <a:pt x="284923" y="344910"/>
                  </a:lnTo>
                  <a:lnTo>
                    <a:pt x="297138" y="332583"/>
                  </a:lnTo>
                  <a:lnTo>
                    <a:pt x="309863" y="311417"/>
                  </a:lnTo>
                  <a:lnTo>
                    <a:pt x="317498" y="287066"/>
                  </a:lnTo>
                  <a:lnTo>
                    <a:pt x="320042" y="259531"/>
                  </a:lnTo>
                  <a:lnTo>
                    <a:pt x="317533" y="232249"/>
                  </a:lnTo>
                  <a:lnTo>
                    <a:pt x="310006" y="208077"/>
                  </a:lnTo>
                  <a:lnTo>
                    <a:pt x="297460" y="187015"/>
                  </a:lnTo>
                  <a:lnTo>
                    <a:pt x="285429" y="17471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5" name="object 155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014233" y="10253689"/>
              <a:ext cx="248788" cy="247102"/>
            </a:xfrm>
            <a:prstGeom prst="rect">
              <a:avLst/>
            </a:prstGeom>
          </p:spPr>
        </p:pic>
        <p:sp>
          <p:nvSpPr>
            <p:cNvPr id="156" name="object 156"/>
            <p:cNvSpPr/>
            <p:nvPr/>
          </p:nvSpPr>
          <p:spPr>
            <a:xfrm>
              <a:off x="4325201" y="10241260"/>
              <a:ext cx="1418590" cy="385445"/>
            </a:xfrm>
            <a:custGeom>
              <a:avLst/>
              <a:gdLst/>
              <a:ahLst/>
              <a:cxnLst/>
              <a:rect l="l" t="t" r="r" b="b"/>
              <a:pathLst>
                <a:path w="1418589" h="385445">
                  <a:moveTo>
                    <a:pt x="235229" y="136829"/>
                  </a:moveTo>
                  <a:lnTo>
                    <a:pt x="227520" y="89839"/>
                  </a:lnTo>
                  <a:lnTo>
                    <a:pt x="204419" y="49479"/>
                  </a:lnTo>
                  <a:lnTo>
                    <a:pt x="193382" y="38823"/>
                  </a:lnTo>
                  <a:lnTo>
                    <a:pt x="193382" y="136829"/>
                  </a:lnTo>
                  <a:lnTo>
                    <a:pt x="192100" y="153924"/>
                  </a:lnTo>
                  <a:lnTo>
                    <a:pt x="192074" y="154241"/>
                  </a:lnTo>
                  <a:lnTo>
                    <a:pt x="188188" y="170129"/>
                  </a:lnTo>
                  <a:lnTo>
                    <a:pt x="188163" y="170268"/>
                  </a:lnTo>
                  <a:lnTo>
                    <a:pt x="161163" y="209194"/>
                  </a:lnTo>
                  <a:lnTo>
                    <a:pt x="117055" y="223342"/>
                  </a:lnTo>
                  <a:lnTo>
                    <a:pt x="100355" y="221780"/>
                  </a:lnTo>
                  <a:lnTo>
                    <a:pt x="94551" y="219951"/>
                  </a:lnTo>
                  <a:lnTo>
                    <a:pt x="85318" y="217055"/>
                  </a:lnTo>
                  <a:lnTo>
                    <a:pt x="50736" y="184912"/>
                  </a:lnTo>
                  <a:lnTo>
                    <a:pt x="38506" y="136829"/>
                  </a:lnTo>
                  <a:lnTo>
                    <a:pt x="38455" y="136271"/>
                  </a:lnTo>
                  <a:lnTo>
                    <a:pt x="51803" y="85305"/>
                  </a:lnTo>
                  <a:lnTo>
                    <a:pt x="87655" y="54559"/>
                  </a:lnTo>
                  <a:lnTo>
                    <a:pt x="116484" y="48615"/>
                  </a:lnTo>
                  <a:lnTo>
                    <a:pt x="131292" y="50101"/>
                  </a:lnTo>
                  <a:lnTo>
                    <a:pt x="170192" y="72377"/>
                  </a:lnTo>
                  <a:lnTo>
                    <a:pt x="191858" y="117221"/>
                  </a:lnTo>
                  <a:lnTo>
                    <a:pt x="193382" y="136829"/>
                  </a:lnTo>
                  <a:lnTo>
                    <a:pt x="193382" y="38823"/>
                  </a:lnTo>
                  <a:lnTo>
                    <a:pt x="187642" y="33274"/>
                  </a:lnTo>
                  <a:lnTo>
                    <a:pt x="168148" y="21691"/>
                  </a:lnTo>
                  <a:lnTo>
                    <a:pt x="146227" y="14833"/>
                  </a:lnTo>
                  <a:lnTo>
                    <a:pt x="146888" y="14833"/>
                  </a:lnTo>
                  <a:lnTo>
                    <a:pt x="121018" y="12433"/>
                  </a:lnTo>
                  <a:lnTo>
                    <a:pt x="97548" y="14833"/>
                  </a:lnTo>
                  <a:lnTo>
                    <a:pt x="76339" y="22047"/>
                  </a:lnTo>
                  <a:lnTo>
                    <a:pt x="57404" y="34061"/>
                  </a:lnTo>
                  <a:lnTo>
                    <a:pt x="40728" y="50876"/>
                  </a:lnTo>
                  <a:lnTo>
                    <a:pt x="40728" y="18084"/>
                  </a:lnTo>
                  <a:lnTo>
                    <a:pt x="0" y="18084"/>
                  </a:lnTo>
                  <a:lnTo>
                    <a:pt x="0" y="385051"/>
                  </a:lnTo>
                  <a:lnTo>
                    <a:pt x="40728" y="385051"/>
                  </a:lnTo>
                  <a:lnTo>
                    <a:pt x="40728" y="219951"/>
                  </a:lnTo>
                  <a:lnTo>
                    <a:pt x="57289" y="237274"/>
                  </a:lnTo>
                  <a:lnTo>
                    <a:pt x="76479" y="249643"/>
                  </a:lnTo>
                  <a:lnTo>
                    <a:pt x="98285" y="257060"/>
                  </a:lnTo>
                  <a:lnTo>
                    <a:pt x="122707" y="259537"/>
                  </a:lnTo>
                  <a:lnTo>
                    <a:pt x="147129" y="257289"/>
                  </a:lnTo>
                  <a:lnTo>
                    <a:pt x="168935" y="250558"/>
                  </a:lnTo>
                  <a:lnTo>
                    <a:pt x="188125" y="239331"/>
                  </a:lnTo>
                  <a:lnTo>
                    <a:pt x="204698" y="223621"/>
                  </a:lnTo>
                  <a:lnTo>
                    <a:pt x="204889" y="223342"/>
                  </a:lnTo>
                  <a:lnTo>
                    <a:pt x="218046" y="204736"/>
                  </a:lnTo>
                  <a:lnTo>
                    <a:pt x="227596" y="183972"/>
                  </a:lnTo>
                  <a:lnTo>
                    <a:pt x="233324" y="161340"/>
                  </a:lnTo>
                  <a:lnTo>
                    <a:pt x="235229" y="136829"/>
                  </a:lnTo>
                  <a:close/>
                </a:path>
                <a:path w="1418589" h="385445">
                  <a:moveTo>
                    <a:pt x="575614" y="252742"/>
                  </a:moveTo>
                  <a:lnTo>
                    <a:pt x="519074" y="0"/>
                  </a:lnTo>
                  <a:lnTo>
                    <a:pt x="424078" y="191109"/>
                  </a:lnTo>
                  <a:lnTo>
                    <a:pt x="326821" y="0"/>
                  </a:lnTo>
                  <a:lnTo>
                    <a:pt x="270281" y="252742"/>
                  </a:lnTo>
                  <a:lnTo>
                    <a:pt x="312127" y="252742"/>
                  </a:lnTo>
                  <a:lnTo>
                    <a:pt x="342087" y="107429"/>
                  </a:lnTo>
                  <a:lnTo>
                    <a:pt x="422948" y="269138"/>
                  </a:lnTo>
                  <a:lnTo>
                    <a:pt x="502666" y="107429"/>
                  </a:lnTo>
                  <a:lnTo>
                    <a:pt x="533781" y="252742"/>
                  </a:lnTo>
                  <a:lnTo>
                    <a:pt x="575614" y="252742"/>
                  </a:lnTo>
                  <a:close/>
                </a:path>
                <a:path w="1418589" h="385445">
                  <a:moveTo>
                    <a:pt x="826655" y="0"/>
                  </a:moveTo>
                  <a:lnTo>
                    <a:pt x="666076" y="173012"/>
                  </a:lnTo>
                  <a:lnTo>
                    <a:pt x="666076" y="18084"/>
                  </a:lnTo>
                  <a:lnTo>
                    <a:pt x="625348" y="18084"/>
                  </a:lnTo>
                  <a:lnTo>
                    <a:pt x="625348" y="269151"/>
                  </a:lnTo>
                  <a:lnTo>
                    <a:pt x="785939" y="96113"/>
                  </a:lnTo>
                  <a:lnTo>
                    <a:pt x="785939" y="252742"/>
                  </a:lnTo>
                  <a:lnTo>
                    <a:pt x="826655" y="252742"/>
                  </a:lnTo>
                  <a:lnTo>
                    <a:pt x="826655" y="0"/>
                  </a:lnTo>
                  <a:close/>
                </a:path>
                <a:path w="1418589" h="385445">
                  <a:moveTo>
                    <a:pt x="1138758" y="136829"/>
                  </a:moveTo>
                  <a:lnTo>
                    <a:pt x="1131062" y="89839"/>
                  </a:lnTo>
                  <a:lnTo>
                    <a:pt x="1107948" y="49479"/>
                  </a:lnTo>
                  <a:lnTo>
                    <a:pt x="1096924" y="38823"/>
                  </a:lnTo>
                  <a:lnTo>
                    <a:pt x="1096924" y="136829"/>
                  </a:lnTo>
                  <a:lnTo>
                    <a:pt x="1095641" y="153924"/>
                  </a:lnTo>
                  <a:lnTo>
                    <a:pt x="1095616" y="154241"/>
                  </a:lnTo>
                  <a:lnTo>
                    <a:pt x="1091717" y="170129"/>
                  </a:lnTo>
                  <a:lnTo>
                    <a:pt x="1091692" y="170268"/>
                  </a:lnTo>
                  <a:lnTo>
                    <a:pt x="1064691" y="209194"/>
                  </a:lnTo>
                  <a:lnTo>
                    <a:pt x="1020584" y="223342"/>
                  </a:lnTo>
                  <a:lnTo>
                    <a:pt x="1003884" y="221780"/>
                  </a:lnTo>
                  <a:lnTo>
                    <a:pt x="998093" y="219951"/>
                  </a:lnTo>
                  <a:lnTo>
                    <a:pt x="988847" y="217055"/>
                  </a:lnTo>
                  <a:lnTo>
                    <a:pt x="954265" y="184912"/>
                  </a:lnTo>
                  <a:lnTo>
                    <a:pt x="942035" y="136829"/>
                  </a:lnTo>
                  <a:lnTo>
                    <a:pt x="941997" y="136271"/>
                  </a:lnTo>
                  <a:lnTo>
                    <a:pt x="943457" y="117538"/>
                  </a:lnTo>
                  <a:lnTo>
                    <a:pt x="965746" y="72377"/>
                  </a:lnTo>
                  <a:lnTo>
                    <a:pt x="1002728" y="50876"/>
                  </a:lnTo>
                  <a:lnTo>
                    <a:pt x="1020013" y="48615"/>
                  </a:lnTo>
                  <a:lnTo>
                    <a:pt x="1034834" y="50101"/>
                  </a:lnTo>
                  <a:lnTo>
                    <a:pt x="1073734" y="72377"/>
                  </a:lnTo>
                  <a:lnTo>
                    <a:pt x="1095387" y="117221"/>
                  </a:lnTo>
                  <a:lnTo>
                    <a:pt x="1095476" y="117538"/>
                  </a:lnTo>
                  <a:lnTo>
                    <a:pt x="1096873" y="136271"/>
                  </a:lnTo>
                  <a:lnTo>
                    <a:pt x="1096924" y="136829"/>
                  </a:lnTo>
                  <a:lnTo>
                    <a:pt x="1096924" y="38823"/>
                  </a:lnTo>
                  <a:lnTo>
                    <a:pt x="1091184" y="33274"/>
                  </a:lnTo>
                  <a:lnTo>
                    <a:pt x="1071689" y="21691"/>
                  </a:lnTo>
                  <a:lnTo>
                    <a:pt x="1049769" y="14833"/>
                  </a:lnTo>
                  <a:lnTo>
                    <a:pt x="1050429" y="14833"/>
                  </a:lnTo>
                  <a:lnTo>
                    <a:pt x="1024547" y="12433"/>
                  </a:lnTo>
                  <a:lnTo>
                    <a:pt x="1001077" y="14833"/>
                  </a:lnTo>
                  <a:lnTo>
                    <a:pt x="979868" y="22047"/>
                  </a:lnTo>
                  <a:lnTo>
                    <a:pt x="960932" y="34061"/>
                  </a:lnTo>
                  <a:lnTo>
                    <a:pt x="944257" y="50876"/>
                  </a:lnTo>
                  <a:lnTo>
                    <a:pt x="944257" y="18084"/>
                  </a:lnTo>
                  <a:lnTo>
                    <a:pt x="903541" y="18084"/>
                  </a:lnTo>
                  <a:lnTo>
                    <a:pt x="903541" y="385051"/>
                  </a:lnTo>
                  <a:lnTo>
                    <a:pt x="944257" y="385051"/>
                  </a:lnTo>
                  <a:lnTo>
                    <a:pt x="944257" y="219951"/>
                  </a:lnTo>
                  <a:lnTo>
                    <a:pt x="960831" y="237274"/>
                  </a:lnTo>
                  <a:lnTo>
                    <a:pt x="980020" y="249643"/>
                  </a:lnTo>
                  <a:lnTo>
                    <a:pt x="1001826" y="257060"/>
                  </a:lnTo>
                  <a:lnTo>
                    <a:pt x="1026236" y="259537"/>
                  </a:lnTo>
                  <a:lnTo>
                    <a:pt x="1050658" y="257289"/>
                  </a:lnTo>
                  <a:lnTo>
                    <a:pt x="1072464" y="250558"/>
                  </a:lnTo>
                  <a:lnTo>
                    <a:pt x="1091653" y="239331"/>
                  </a:lnTo>
                  <a:lnTo>
                    <a:pt x="1108227" y="223621"/>
                  </a:lnTo>
                  <a:lnTo>
                    <a:pt x="1108417" y="223342"/>
                  </a:lnTo>
                  <a:lnTo>
                    <a:pt x="1121587" y="204736"/>
                  </a:lnTo>
                  <a:lnTo>
                    <a:pt x="1131125" y="183972"/>
                  </a:lnTo>
                  <a:lnTo>
                    <a:pt x="1136853" y="161340"/>
                  </a:lnTo>
                  <a:lnTo>
                    <a:pt x="1138758" y="136829"/>
                  </a:lnTo>
                  <a:close/>
                </a:path>
                <a:path w="1418589" h="385445">
                  <a:moveTo>
                    <a:pt x="1418069" y="18084"/>
                  </a:moveTo>
                  <a:lnTo>
                    <a:pt x="1372844" y="18084"/>
                  </a:lnTo>
                  <a:lnTo>
                    <a:pt x="1296517" y="186016"/>
                  </a:lnTo>
                  <a:lnTo>
                    <a:pt x="1213396" y="18084"/>
                  </a:lnTo>
                  <a:lnTo>
                    <a:pt x="1167028" y="18084"/>
                  </a:lnTo>
                  <a:lnTo>
                    <a:pt x="1275016" y="230695"/>
                  </a:lnTo>
                  <a:lnTo>
                    <a:pt x="1199248" y="385051"/>
                  </a:lnTo>
                  <a:lnTo>
                    <a:pt x="1244485" y="385051"/>
                  </a:lnTo>
                  <a:lnTo>
                    <a:pt x="1418069" y="1808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7" name="object 157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771541" y="10253692"/>
              <a:ext cx="224485" cy="247102"/>
            </a:xfrm>
            <a:prstGeom prst="rect">
              <a:avLst/>
            </a:prstGeom>
          </p:spPr>
        </p:pic>
        <p:sp>
          <p:nvSpPr>
            <p:cNvPr id="158" name="object 158"/>
            <p:cNvSpPr/>
            <p:nvPr/>
          </p:nvSpPr>
          <p:spPr>
            <a:xfrm>
              <a:off x="6024283" y="10259841"/>
              <a:ext cx="187960" cy="233679"/>
            </a:xfrm>
            <a:custGeom>
              <a:avLst/>
              <a:gdLst/>
              <a:ahLst/>
              <a:cxnLst/>
              <a:rect l="l" t="t" r="r" b="b"/>
              <a:pathLst>
                <a:path w="187960" h="233679">
                  <a:moveTo>
                    <a:pt x="187718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73520" y="36830"/>
                  </a:lnTo>
                  <a:lnTo>
                    <a:pt x="73520" y="233680"/>
                  </a:lnTo>
                  <a:lnTo>
                    <a:pt x="114198" y="233680"/>
                  </a:lnTo>
                  <a:lnTo>
                    <a:pt x="114198" y="36830"/>
                  </a:lnTo>
                  <a:lnTo>
                    <a:pt x="187718" y="36830"/>
                  </a:lnTo>
                  <a:lnTo>
                    <a:pt x="187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9" name="object 159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240281" y="10253692"/>
              <a:ext cx="200150" cy="247091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6475478" y="10259349"/>
              <a:ext cx="180936" cy="234652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6865047" y="10259347"/>
              <a:ext cx="180947" cy="234652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7225214" y="10253689"/>
              <a:ext cx="248788" cy="247102"/>
            </a:xfrm>
            <a:prstGeom prst="rect">
              <a:avLst/>
            </a:prstGeom>
          </p:spPr>
        </p:pic>
        <p:sp>
          <p:nvSpPr>
            <p:cNvPr id="163" name="object 163"/>
            <p:cNvSpPr/>
            <p:nvPr/>
          </p:nvSpPr>
          <p:spPr>
            <a:xfrm>
              <a:off x="7536192" y="10259345"/>
              <a:ext cx="189230" cy="234950"/>
            </a:xfrm>
            <a:custGeom>
              <a:avLst/>
              <a:gdLst/>
              <a:ahLst/>
              <a:cxnLst/>
              <a:rect l="l" t="t" r="r" b="b"/>
              <a:pathLst>
                <a:path w="189229" h="234950">
                  <a:moveTo>
                    <a:pt x="188849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0" y="234950"/>
                  </a:lnTo>
                  <a:lnTo>
                    <a:pt x="40716" y="234950"/>
                  </a:lnTo>
                  <a:lnTo>
                    <a:pt x="40716" y="36830"/>
                  </a:lnTo>
                  <a:lnTo>
                    <a:pt x="148132" y="36830"/>
                  </a:lnTo>
                  <a:lnTo>
                    <a:pt x="148132" y="234950"/>
                  </a:lnTo>
                  <a:lnTo>
                    <a:pt x="188849" y="234950"/>
                  </a:lnTo>
                  <a:lnTo>
                    <a:pt x="188849" y="36830"/>
                  </a:lnTo>
                  <a:lnTo>
                    <a:pt x="18884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4" name="object 164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7801930" y="10259342"/>
              <a:ext cx="240882" cy="234663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8085773" y="10259841"/>
              <a:ext cx="187960" cy="233679"/>
            </a:xfrm>
            <a:custGeom>
              <a:avLst/>
              <a:gdLst/>
              <a:ahLst/>
              <a:cxnLst/>
              <a:rect l="l" t="t" r="r" b="b"/>
              <a:pathLst>
                <a:path w="187959" h="233679">
                  <a:moveTo>
                    <a:pt x="187718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73507" y="36830"/>
                  </a:lnTo>
                  <a:lnTo>
                    <a:pt x="73507" y="233680"/>
                  </a:lnTo>
                  <a:lnTo>
                    <a:pt x="114211" y="233680"/>
                  </a:lnTo>
                  <a:lnTo>
                    <a:pt x="114211" y="36830"/>
                  </a:lnTo>
                  <a:lnTo>
                    <a:pt x="187718" y="36830"/>
                  </a:lnTo>
                  <a:lnTo>
                    <a:pt x="187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6" name="object 166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8301757" y="10253692"/>
              <a:ext cx="224485" cy="247102"/>
            </a:xfrm>
            <a:prstGeom prst="rect">
              <a:avLst/>
            </a:prstGeom>
          </p:spPr>
        </p:pic>
        <p:sp>
          <p:nvSpPr>
            <p:cNvPr id="167" name="object 167"/>
            <p:cNvSpPr/>
            <p:nvPr/>
          </p:nvSpPr>
          <p:spPr>
            <a:xfrm>
              <a:off x="8586157" y="10443106"/>
              <a:ext cx="57150" cy="57150"/>
            </a:xfrm>
            <a:custGeom>
              <a:avLst/>
              <a:gdLst/>
              <a:ahLst/>
              <a:cxnLst/>
              <a:rect l="l" t="t" r="r" b="b"/>
              <a:pathLst>
                <a:path w="57150" h="57150">
                  <a:moveTo>
                    <a:pt x="35810" y="0"/>
                  </a:moveTo>
                  <a:lnTo>
                    <a:pt x="20732" y="0"/>
                  </a:lnTo>
                  <a:lnTo>
                    <a:pt x="14135" y="2837"/>
                  </a:lnTo>
                  <a:lnTo>
                    <a:pt x="2827" y="14146"/>
                  </a:lnTo>
                  <a:lnTo>
                    <a:pt x="0" y="20742"/>
                  </a:lnTo>
                  <a:lnTo>
                    <a:pt x="0" y="35820"/>
                  </a:lnTo>
                  <a:lnTo>
                    <a:pt x="2827" y="42417"/>
                  </a:lnTo>
                  <a:lnTo>
                    <a:pt x="8491" y="48071"/>
                  </a:lnTo>
                  <a:lnTo>
                    <a:pt x="14135" y="53715"/>
                  </a:lnTo>
                  <a:lnTo>
                    <a:pt x="20732" y="56553"/>
                  </a:lnTo>
                  <a:lnTo>
                    <a:pt x="35810" y="56553"/>
                  </a:lnTo>
                  <a:lnTo>
                    <a:pt x="42407" y="53715"/>
                  </a:lnTo>
                  <a:lnTo>
                    <a:pt x="53715" y="42417"/>
                  </a:lnTo>
                  <a:lnTo>
                    <a:pt x="56553" y="35820"/>
                  </a:lnTo>
                  <a:lnTo>
                    <a:pt x="56553" y="20742"/>
                  </a:lnTo>
                  <a:lnTo>
                    <a:pt x="53715" y="14146"/>
                  </a:lnTo>
                  <a:lnTo>
                    <a:pt x="42407" y="2837"/>
                  </a:lnTo>
                  <a:lnTo>
                    <a:pt x="358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511374" y="5844711"/>
              <a:ext cx="252729" cy="1613535"/>
            </a:xfrm>
            <a:custGeom>
              <a:avLst/>
              <a:gdLst/>
              <a:ahLst/>
              <a:cxnLst/>
              <a:rect l="l" t="t" r="r" b="b"/>
              <a:pathLst>
                <a:path w="252730" h="1613534">
                  <a:moveTo>
                    <a:pt x="252349" y="1360690"/>
                  </a:moveTo>
                  <a:lnTo>
                    <a:pt x="0" y="1360690"/>
                  </a:lnTo>
                  <a:lnTo>
                    <a:pt x="0" y="1613039"/>
                  </a:lnTo>
                  <a:lnTo>
                    <a:pt x="252349" y="1613039"/>
                  </a:lnTo>
                  <a:lnTo>
                    <a:pt x="252349" y="1360690"/>
                  </a:lnTo>
                  <a:close/>
                </a:path>
                <a:path w="252730" h="1613534">
                  <a:moveTo>
                    <a:pt x="252349" y="669607"/>
                  </a:moveTo>
                  <a:lnTo>
                    <a:pt x="0" y="669607"/>
                  </a:lnTo>
                  <a:lnTo>
                    <a:pt x="0" y="921956"/>
                  </a:lnTo>
                  <a:lnTo>
                    <a:pt x="252349" y="921956"/>
                  </a:lnTo>
                  <a:lnTo>
                    <a:pt x="252349" y="669607"/>
                  </a:lnTo>
                  <a:close/>
                </a:path>
                <a:path w="252730" h="1613534">
                  <a:moveTo>
                    <a:pt x="252349" y="0"/>
                  </a:moveTo>
                  <a:lnTo>
                    <a:pt x="0" y="0"/>
                  </a:lnTo>
                  <a:lnTo>
                    <a:pt x="0" y="252349"/>
                  </a:lnTo>
                  <a:lnTo>
                    <a:pt x="252349" y="252349"/>
                  </a:lnTo>
                  <a:lnTo>
                    <a:pt x="2523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442438" y="3151527"/>
              <a:ext cx="198120" cy="377190"/>
            </a:xfrm>
            <a:custGeom>
              <a:avLst/>
              <a:gdLst/>
              <a:ahLst/>
              <a:cxnLst/>
              <a:rect l="l" t="t" r="r" b="b"/>
              <a:pathLst>
                <a:path w="198119" h="377189">
                  <a:moveTo>
                    <a:pt x="68406" y="0"/>
                  </a:moveTo>
                  <a:lnTo>
                    <a:pt x="0" y="0"/>
                  </a:lnTo>
                  <a:lnTo>
                    <a:pt x="0" y="377129"/>
                  </a:lnTo>
                  <a:lnTo>
                    <a:pt x="41841" y="377129"/>
                  </a:lnTo>
                  <a:lnTo>
                    <a:pt x="41841" y="213155"/>
                  </a:lnTo>
                  <a:lnTo>
                    <a:pt x="78594" y="213155"/>
                  </a:lnTo>
                  <a:lnTo>
                    <a:pt x="130954" y="205457"/>
                  </a:lnTo>
                  <a:lnTo>
                    <a:pt x="168204" y="182350"/>
                  </a:lnTo>
                  <a:lnTo>
                    <a:pt x="175223" y="173575"/>
                  </a:lnTo>
                  <a:lnTo>
                    <a:pt x="41841" y="173575"/>
                  </a:lnTo>
                  <a:lnTo>
                    <a:pt x="41841" y="39569"/>
                  </a:lnTo>
                  <a:lnTo>
                    <a:pt x="175598" y="39569"/>
                  </a:lnTo>
                  <a:lnTo>
                    <a:pt x="163398" y="26564"/>
                  </a:lnTo>
                  <a:lnTo>
                    <a:pt x="146017" y="14939"/>
                  </a:lnTo>
                  <a:lnTo>
                    <a:pt x="124391" y="6638"/>
                  </a:lnTo>
                  <a:lnTo>
                    <a:pt x="98521" y="1659"/>
                  </a:lnTo>
                  <a:lnTo>
                    <a:pt x="68406" y="0"/>
                  </a:lnTo>
                  <a:close/>
                </a:path>
                <a:path w="198119" h="377189">
                  <a:moveTo>
                    <a:pt x="175598" y="39569"/>
                  </a:moveTo>
                  <a:lnTo>
                    <a:pt x="72929" y="39569"/>
                  </a:lnTo>
                  <a:lnTo>
                    <a:pt x="109298" y="43670"/>
                  </a:lnTo>
                  <a:lnTo>
                    <a:pt x="135272" y="55972"/>
                  </a:lnTo>
                  <a:lnTo>
                    <a:pt x="150854" y="76472"/>
                  </a:lnTo>
                  <a:lnTo>
                    <a:pt x="156047" y="105169"/>
                  </a:lnTo>
                  <a:lnTo>
                    <a:pt x="154722" y="120396"/>
                  </a:lnTo>
                  <a:lnTo>
                    <a:pt x="134854" y="155482"/>
                  </a:lnTo>
                  <a:lnTo>
                    <a:pt x="93978" y="172446"/>
                  </a:lnTo>
                  <a:lnTo>
                    <a:pt x="76322" y="173575"/>
                  </a:lnTo>
                  <a:lnTo>
                    <a:pt x="175223" y="173575"/>
                  </a:lnTo>
                  <a:lnTo>
                    <a:pt x="181195" y="166110"/>
                  </a:lnTo>
                  <a:lnTo>
                    <a:pt x="190471" y="148207"/>
                  </a:lnTo>
                  <a:lnTo>
                    <a:pt x="196035" y="128643"/>
                  </a:lnTo>
                  <a:lnTo>
                    <a:pt x="197889" y="107420"/>
                  </a:lnTo>
                  <a:lnTo>
                    <a:pt x="195733" y="83077"/>
                  </a:lnTo>
                  <a:lnTo>
                    <a:pt x="189266" y="61487"/>
                  </a:lnTo>
                  <a:lnTo>
                    <a:pt x="178488" y="42649"/>
                  </a:lnTo>
                  <a:lnTo>
                    <a:pt x="175598" y="395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0" name="object 170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2675384" y="3288350"/>
              <a:ext cx="235217" cy="247102"/>
            </a:xfrm>
            <a:prstGeom prst="rect">
              <a:avLst/>
            </a:prstGeom>
          </p:spPr>
        </p:pic>
        <p:sp>
          <p:nvSpPr>
            <p:cNvPr id="171" name="object 171"/>
            <p:cNvSpPr/>
            <p:nvPr/>
          </p:nvSpPr>
          <p:spPr>
            <a:xfrm>
              <a:off x="2987484" y="3293725"/>
              <a:ext cx="192405" cy="234950"/>
            </a:xfrm>
            <a:custGeom>
              <a:avLst/>
              <a:gdLst/>
              <a:ahLst/>
              <a:cxnLst/>
              <a:rect l="l" t="t" r="r" b="b"/>
              <a:pathLst>
                <a:path w="192405" h="234950">
                  <a:moveTo>
                    <a:pt x="192239" y="0"/>
                  </a:moveTo>
                  <a:lnTo>
                    <a:pt x="151536" y="0"/>
                  </a:lnTo>
                  <a:lnTo>
                    <a:pt x="151536" y="96520"/>
                  </a:lnTo>
                  <a:lnTo>
                    <a:pt x="40716" y="96520"/>
                  </a:lnTo>
                  <a:lnTo>
                    <a:pt x="40716" y="0"/>
                  </a:lnTo>
                  <a:lnTo>
                    <a:pt x="0" y="0"/>
                  </a:lnTo>
                  <a:lnTo>
                    <a:pt x="0" y="96520"/>
                  </a:lnTo>
                  <a:lnTo>
                    <a:pt x="0" y="133350"/>
                  </a:lnTo>
                  <a:lnTo>
                    <a:pt x="0" y="234950"/>
                  </a:lnTo>
                  <a:lnTo>
                    <a:pt x="40716" y="234950"/>
                  </a:lnTo>
                  <a:lnTo>
                    <a:pt x="40716" y="133350"/>
                  </a:lnTo>
                  <a:lnTo>
                    <a:pt x="151536" y="133350"/>
                  </a:lnTo>
                  <a:lnTo>
                    <a:pt x="151536" y="234950"/>
                  </a:lnTo>
                  <a:lnTo>
                    <a:pt x="192239" y="234950"/>
                  </a:lnTo>
                  <a:lnTo>
                    <a:pt x="192239" y="133350"/>
                  </a:lnTo>
                  <a:lnTo>
                    <a:pt x="192239" y="96520"/>
                  </a:lnTo>
                  <a:lnTo>
                    <a:pt x="1922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2" name="object 172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3256623" y="3294014"/>
              <a:ext cx="171890" cy="234652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3482784" y="3293725"/>
              <a:ext cx="303530" cy="234950"/>
            </a:xfrm>
            <a:custGeom>
              <a:avLst/>
              <a:gdLst/>
              <a:ahLst/>
              <a:cxnLst/>
              <a:rect l="l" t="t" r="r" b="b"/>
              <a:pathLst>
                <a:path w="303529" h="234950">
                  <a:moveTo>
                    <a:pt x="303085" y="0"/>
                  </a:moveTo>
                  <a:lnTo>
                    <a:pt x="262369" y="0"/>
                  </a:lnTo>
                  <a:lnTo>
                    <a:pt x="262369" y="198120"/>
                  </a:lnTo>
                  <a:lnTo>
                    <a:pt x="171894" y="198120"/>
                  </a:lnTo>
                  <a:lnTo>
                    <a:pt x="171894" y="0"/>
                  </a:lnTo>
                  <a:lnTo>
                    <a:pt x="131191" y="0"/>
                  </a:lnTo>
                  <a:lnTo>
                    <a:pt x="131191" y="198120"/>
                  </a:lnTo>
                  <a:lnTo>
                    <a:pt x="40728" y="198120"/>
                  </a:lnTo>
                  <a:lnTo>
                    <a:pt x="40728" y="0"/>
                  </a:lnTo>
                  <a:lnTo>
                    <a:pt x="0" y="0"/>
                  </a:lnTo>
                  <a:lnTo>
                    <a:pt x="0" y="198120"/>
                  </a:lnTo>
                  <a:lnTo>
                    <a:pt x="0" y="234950"/>
                  </a:lnTo>
                  <a:lnTo>
                    <a:pt x="303085" y="234950"/>
                  </a:lnTo>
                  <a:lnTo>
                    <a:pt x="303085" y="198120"/>
                  </a:lnTo>
                  <a:lnTo>
                    <a:pt x="3030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4" name="object 174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3848071" y="3288350"/>
              <a:ext cx="224474" cy="247102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4266456" y="3294004"/>
              <a:ext cx="197899" cy="234652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4490365" y="3288350"/>
              <a:ext cx="248788" cy="247102"/>
            </a:xfrm>
            <a:prstGeom prst="rect">
              <a:avLst/>
            </a:prstGeom>
          </p:spPr>
        </p:pic>
        <p:sp>
          <p:nvSpPr>
            <p:cNvPr id="177" name="object 177"/>
            <p:cNvSpPr/>
            <p:nvPr/>
          </p:nvSpPr>
          <p:spPr>
            <a:xfrm>
              <a:off x="4774209" y="3275920"/>
              <a:ext cx="1414145" cy="385445"/>
            </a:xfrm>
            <a:custGeom>
              <a:avLst/>
              <a:gdLst/>
              <a:ahLst/>
              <a:cxnLst/>
              <a:rect l="l" t="t" r="r" b="b"/>
              <a:pathLst>
                <a:path w="1414145" h="385445">
                  <a:moveTo>
                    <a:pt x="305320" y="252755"/>
                  </a:moveTo>
                  <a:lnTo>
                    <a:pt x="248780" y="12"/>
                  </a:lnTo>
                  <a:lnTo>
                    <a:pt x="153797" y="191122"/>
                  </a:lnTo>
                  <a:lnTo>
                    <a:pt x="56527" y="12"/>
                  </a:lnTo>
                  <a:lnTo>
                    <a:pt x="0" y="252755"/>
                  </a:lnTo>
                  <a:lnTo>
                    <a:pt x="41833" y="252755"/>
                  </a:lnTo>
                  <a:lnTo>
                    <a:pt x="71793" y="107442"/>
                  </a:lnTo>
                  <a:lnTo>
                    <a:pt x="152666" y="269151"/>
                  </a:lnTo>
                  <a:lnTo>
                    <a:pt x="232371" y="107442"/>
                  </a:lnTo>
                  <a:lnTo>
                    <a:pt x="263486" y="252755"/>
                  </a:lnTo>
                  <a:lnTo>
                    <a:pt x="305320" y="252755"/>
                  </a:lnTo>
                  <a:close/>
                </a:path>
                <a:path w="1414145" h="385445">
                  <a:moveTo>
                    <a:pt x="633260" y="252755"/>
                  </a:moveTo>
                  <a:lnTo>
                    <a:pt x="576719" y="12"/>
                  </a:lnTo>
                  <a:lnTo>
                    <a:pt x="481723" y="191122"/>
                  </a:lnTo>
                  <a:lnTo>
                    <a:pt x="384479" y="12"/>
                  </a:lnTo>
                  <a:lnTo>
                    <a:pt x="327926" y="252755"/>
                  </a:lnTo>
                  <a:lnTo>
                    <a:pt x="369773" y="252755"/>
                  </a:lnTo>
                  <a:lnTo>
                    <a:pt x="399745" y="107442"/>
                  </a:lnTo>
                  <a:lnTo>
                    <a:pt x="480593" y="269151"/>
                  </a:lnTo>
                  <a:lnTo>
                    <a:pt x="560324" y="107442"/>
                  </a:lnTo>
                  <a:lnTo>
                    <a:pt x="591426" y="252755"/>
                  </a:lnTo>
                  <a:lnTo>
                    <a:pt x="633260" y="252755"/>
                  </a:lnTo>
                  <a:close/>
                </a:path>
                <a:path w="1414145" h="385445">
                  <a:moveTo>
                    <a:pt x="900137" y="18084"/>
                  </a:moveTo>
                  <a:lnTo>
                    <a:pt x="854900" y="18084"/>
                  </a:lnTo>
                  <a:lnTo>
                    <a:pt x="778560" y="186016"/>
                  </a:lnTo>
                  <a:lnTo>
                    <a:pt x="695452" y="18084"/>
                  </a:lnTo>
                  <a:lnTo>
                    <a:pt x="649084" y="18084"/>
                  </a:lnTo>
                  <a:lnTo>
                    <a:pt x="757085" y="230695"/>
                  </a:lnTo>
                  <a:lnTo>
                    <a:pt x="681316" y="385051"/>
                  </a:lnTo>
                  <a:lnTo>
                    <a:pt x="726554" y="385051"/>
                  </a:lnTo>
                  <a:lnTo>
                    <a:pt x="900137" y="18084"/>
                  </a:lnTo>
                  <a:close/>
                </a:path>
                <a:path w="1414145" h="385445">
                  <a:moveTo>
                    <a:pt x="1135341" y="17805"/>
                  </a:moveTo>
                  <a:lnTo>
                    <a:pt x="1094625" y="17805"/>
                  </a:lnTo>
                  <a:lnTo>
                    <a:pt x="1094625" y="114325"/>
                  </a:lnTo>
                  <a:lnTo>
                    <a:pt x="983805" y="114325"/>
                  </a:lnTo>
                  <a:lnTo>
                    <a:pt x="983805" y="17805"/>
                  </a:lnTo>
                  <a:lnTo>
                    <a:pt x="943102" y="17805"/>
                  </a:lnTo>
                  <a:lnTo>
                    <a:pt x="943102" y="114325"/>
                  </a:lnTo>
                  <a:lnTo>
                    <a:pt x="943102" y="151155"/>
                  </a:lnTo>
                  <a:lnTo>
                    <a:pt x="943102" y="252755"/>
                  </a:lnTo>
                  <a:lnTo>
                    <a:pt x="983805" y="252755"/>
                  </a:lnTo>
                  <a:lnTo>
                    <a:pt x="983805" y="151155"/>
                  </a:lnTo>
                  <a:lnTo>
                    <a:pt x="1094625" y="151155"/>
                  </a:lnTo>
                  <a:lnTo>
                    <a:pt x="1094625" y="252755"/>
                  </a:lnTo>
                  <a:lnTo>
                    <a:pt x="1135341" y="252755"/>
                  </a:lnTo>
                  <a:lnTo>
                    <a:pt x="1135341" y="151155"/>
                  </a:lnTo>
                  <a:lnTo>
                    <a:pt x="1135341" y="114325"/>
                  </a:lnTo>
                  <a:lnTo>
                    <a:pt x="1135341" y="17805"/>
                  </a:lnTo>
                  <a:close/>
                </a:path>
                <a:path w="1414145" h="385445">
                  <a:moveTo>
                    <a:pt x="1413548" y="0"/>
                  </a:moveTo>
                  <a:lnTo>
                    <a:pt x="1252969" y="173012"/>
                  </a:lnTo>
                  <a:lnTo>
                    <a:pt x="1252969" y="18084"/>
                  </a:lnTo>
                  <a:lnTo>
                    <a:pt x="1212253" y="18084"/>
                  </a:lnTo>
                  <a:lnTo>
                    <a:pt x="1212253" y="269151"/>
                  </a:lnTo>
                  <a:lnTo>
                    <a:pt x="1372831" y="96113"/>
                  </a:lnTo>
                  <a:lnTo>
                    <a:pt x="1372831" y="252742"/>
                  </a:lnTo>
                  <a:lnTo>
                    <a:pt x="1413548" y="252742"/>
                  </a:lnTo>
                  <a:lnTo>
                    <a:pt x="14135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8" name="object 178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6264647" y="3294004"/>
              <a:ext cx="197889" cy="234652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488556" y="3288350"/>
              <a:ext cx="235228" cy="247102"/>
            </a:xfrm>
            <a:prstGeom prst="rect">
              <a:avLst/>
            </a:prstGeom>
          </p:spPr>
        </p:pic>
        <p:sp>
          <p:nvSpPr>
            <p:cNvPr id="180" name="object 180"/>
            <p:cNvSpPr/>
            <p:nvPr/>
          </p:nvSpPr>
          <p:spPr>
            <a:xfrm>
              <a:off x="6800660" y="3275920"/>
              <a:ext cx="469900" cy="315595"/>
            </a:xfrm>
            <a:custGeom>
              <a:avLst/>
              <a:gdLst/>
              <a:ahLst/>
              <a:cxnLst/>
              <a:rect l="l" t="t" r="r" b="b"/>
              <a:pathLst>
                <a:path w="469900" h="315595">
                  <a:moveTo>
                    <a:pt x="225031" y="215925"/>
                  </a:moveTo>
                  <a:lnTo>
                    <a:pt x="186588" y="215925"/>
                  </a:lnTo>
                  <a:lnTo>
                    <a:pt x="186588" y="17805"/>
                  </a:lnTo>
                  <a:lnTo>
                    <a:pt x="145884" y="17805"/>
                  </a:lnTo>
                  <a:lnTo>
                    <a:pt x="145884" y="215925"/>
                  </a:lnTo>
                  <a:lnTo>
                    <a:pt x="40703" y="215925"/>
                  </a:lnTo>
                  <a:lnTo>
                    <a:pt x="40703" y="17805"/>
                  </a:lnTo>
                  <a:lnTo>
                    <a:pt x="0" y="17805"/>
                  </a:lnTo>
                  <a:lnTo>
                    <a:pt x="0" y="215925"/>
                  </a:lnTo>
                  <a:lnTo>
                    <a:pt x="0" y="252755"/>
                  </a:lnTo>
                  <a:lnTo>
                    <a:pt x="187731" y="252755"/>
                  </a:lnTo>
                  <a:lnTo>
                    <a:pt x="187731" y="314985"/>
                  </a:lnTo>
                  <a:lnTo>
                    <a:pt x="225031" y="314985"/>
                  </a:lnTo>
                  <a:lnTo>
                    <a:pt x="225031" y="252755"/>
                  </a:lnTo>
                  <a:lnTo>
                    <a:pt x="225031" y="215925"/>
                  </a:lnTo>
                  <a:close/>
                </a:path>
                <a:path w="469900" h="315595">
                  <a:moveTo>
                    <a:pt x="469303" y="0"/>
                  </a:moveTo>
                  <a:lnTo>
                    <a:pt x="308724" y="173012"/>
                  </a:lnTo>
                  <a:lnTo>
                    <a:pt x="308724" y="18084"/>
                  </a:lnTo>
                  <a:lnTo>
                    <a:pt x="268008" y="18084"/>
                  </a:lnTo>
                  <a:lnTo>
                    <a:pt x="268008" y="269151"/>
                  </a:lnTo>
                  <a:lnTo>
                    <a:pt x="428586" y="96113"/>
                  </a:lnTo>
                  <a:lnTo>
                    <a:pt x="428586" y="252742"/>
                  </a:lnTo>
                  <a:lnTo>
                    <a:pt x="469303" y="252742"/>
                  </a:lnTo>
                  <a:lnTo>
                    <a:pt x="4693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1" name="object 181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7319714" y="3294014"/>
              <a:ext cx="180936" cy="234652"/>
            </a:xfrm>
            <a:prstGeom prst="rect">
              <a:avLst/>
            </a:prstGeom>
          </p:spPr>
        </p:pic>
        <p:sp>
          <p:nvSpPr>
            <p:cNvPr id="182" name="object 182"/>
            <p:cNvSpPr/>
            <p:nvPr/>
          </p:nvSpPr>
          <p:spPr>
            <a:xfrm>
              <a:off x="7694582" y="3132857"/>
              <a:ext cx="248920" cy="402590"/>
            </a:xfrm>
            <a:custGeom>
              <a:avLst/>
              <a:gdLst/>
              <a:ahLst/>
              <a:cxnLst/>
              <a:rect l="l" t="t" r="r" b="b"/>
              <a:pathLst>
                <a:path w="248920" h="402589">
                  <a:moveTo>
                    <a:pt x="240872" y="0"/>
                  </a:moveTo>
                  <a:lnTo>
                    <a:pt x="195638" y="0"/>
                  </a:lnTo>
                  <a:lnTo>
                    <a:pt x="192999" y="7172"/>
                  </a:lnTo>
                  <a:lnTo>
                    <a:pt x="188287" y="13099"/>
                  </a:lnTo>
                  <a:lnTo>
                    <a:pt x="147189" y="30355"/>
                  </a:lnTo>
                  <a:lnTo>
                    <a:pt x="130886" y="33841"/>
                  </a:lnTo>
                  <a:lnTo>
                    <a:pt x="126739" y="34784"/>
                  </a:lnTo>
                  <a:lnTo>
                    <a:pt x="122593" y="35904"/>
                  </a:lnTo>
                  <a:lnTo>
                    <a:pt x="118823" y="36857"/>
                  </a:lnTo>
                  <a:lnTo>
                    <a:pt x="107902" y="39496"/>
                  </a:lnTo>
                  <a:lnTo>
                    <a:pt x="103651" y="40815"/>
                  </a:lnTo>
                  <a:lnTo>
                    <a:pt x="97620" y="43454"/>
                  </a:lnTo>
                  <a:lnTo>
                    <a:pt x="93944" y="44951"/>
                  </a:lnTo>
                  <a:lnTo>
                    <a:pt x="85285" y="48354"/>
                  </a:lnTo>
                  <a:lnTo>
                    <a:pt x="81222" y="50239"/>
                  </a:lnTo>
                  <a:lnTo>
                    <a:pt x="37521" y="88074"/>
                  </a:lnTo>
                  <a:lnTo>
                    <a:pt x="16674" y="130053"/>
                  </a:lnTo>
                  <a:lnTo>
                    <a:pt x="4168" y="184755"/>
                  </a:lnTo>
                  <a:lnTo>
                    <a:pt x="0" y="252180"/>
                  </a:lnTo>
                  <a:lnTo>
                    <a:pt x="2473" y="291548"/>
                  </a:lnTo>
                  <a:lnTo>
                    <a:pt x="22263" y="352049"/>
                  </a:lnTo>
                  <a:lnTo>
                    <a:pt x="56501" y="386047"/>
                  </a:lnTo>
                  <a:lnTo>
                    <a:pt x="96929" y="400755"/>
                  </a:lnTo>
                  <a:lnTo>
                    <a:pt x="120436" y="402595"/>
                  </a:lnTo>
                  <a:lnTo>
                    <a:pt x="147642" y="400402"/>
                  </a:lnTo>
                  <a:lnTo>
                    <a:pt x="172168" y="393825"/>
                  </a:lnTo>
                  <a:lnTo>
                    <a:pt x="194010" y="382866"/>
                  </a:lnTo>
                  <a:lnTo>
                    <a:pt x="213166" y="367528"/>
                  </a:lnTo>
                  <a:lnTo>
                    <a:pt x="214102" y="366407"/>
                  </a:lnTo>
                  <a:lnTo>
                    <a:pt x="124383" y="366407"/>
                  </a:lnTo>
                  <a:lnTo>
                    <a:pt x="108021" y="364957"/>
                  </a:lnTo>
                  <a:lnTo>
                    <a:pt x="66155" y="343214"/>
                  </a:lnTo>
                  <a:lnTo>
                    <a:pt x="43361" y="298581"/>
                  </a:lnTo>
                  <a:lnTo>
                    <a:pt x="41841" y="279321"/>
                  </a:lnTo>
                  <a:lnTo>
                    <a:pt x="43342" y="260043"/>
                  </a:lnTo>
                  <a:lnTo>
                    <a:pt x="65872" y="215145"/>
                  </a:lnTo>
                  <a:lnTo>
                    <a:pt x="90753" y="198475"/>
                  </a:lnTo>
                  <a:lnTo>
                    <a:pt x="40145" y="198475"/>
                  </a:lnTo>
                  <a:lnTo>
                    <a:pt x="48679" y="151346"/>
                  </a:lnTo>
                  <a:lnTo>
                    <a:pt x="69891" y="110619"/>
                  </a:lnTo>
                  <a:lnTo>
                    <a:pt x="107797" y="79924"/>
                  </a:lnTo>
                  <a:lnTo>
                    <a:pt x="162078" y="64270"/>
                  </a:lnTo>
                  <a:lnTo>
                    <a:pt x="163974" y="63893"/>
                  </a:lnTo>
                  <a:lnTo>
                    <a:pt x="171901" y="61848"/>
                  </a:lnTo>
                  <a:lnTo>
                    <a:pt x="212347" y="41966"/>
                  </a:lnTo>
                  <a:lnTo>
                    <a:pt x="237213" y="10059"/>
                  </a:lnTo>
                  <a:lnTo>
                    <a:pt x="240872" y="0"/>
                  </a:lnTo>
                  <a:close/>
                </a:path>
                <a:path w="248920" h="402589">
                  <a:moveTo>
                    <a:pt x="214470" y="191680"/>
                  </a:moveTo>
                  <a:lnTo>
                    <a:pt x="124383" y="191680"/>
                  </a:lnTo>
                  <a:lnTo>
                    <a:pt x="141190" y="193148"/>
                  </a:lnTo>
                  <a:lnTo>
                    <a:pt x="141038" y="193148"/>
                  </a:lnTo>
                  <a:lnTo>
                    <a:pt x="182915" y="214862"/>
                  </a:lnTo>
                  <a:lnTo>
                    <a:pt x="205443" y="259819"/>
                  </a:lnTo>
                  <a:lnTo>
                    <a:pt x="206946" y="279321"/>
                  </a:lnTo>
                  <a:lnTo>
                    <a:pt x="205425" y="298581"/>
                  </a:lnTo>
                  <a:lnTo>
                    <a:pt x="182633" y="343214"/>
                  </a:lnTo>
                  <a:lnTo>
                    <a:pt x="140745" y="364957"/>
                  </a:lnTo>
                  <a:lnTo>
                    <a:pt x="124383" y="366407"/>
                  </a:lnTo>
                  <a:lnTo>
                    <a:pt x="214102" y="366407"/>
                  </a:lnTo>
                  <a:lnTo>
                    <a:pt x="228746" y="348874"/>
                  </a:lnTo>
                  <a:lnTo>
                    <a:pt x="239878" y="327955"/>
                  </a:lnTo>
                  <a:lnTo>
                    <a:pt x="246560" y="304771"/>
                  </a:lnTo>
                  <a:lnTo>
                    <a:pt x="248788" y="279321"/>
                  </a:lnTo>
                  <a:lnTo>
                    <a:pt x="246614" y="254093"/>
                  </a:lnTo>
                  <a:lnTo>
                    <a:pt x="240094" y="230981"/>
                  </a:lnTo>
                  <a:lnTo>
                    <a:pt x="229227" y="209987"/>
                  </a:lnTo>
                  <a:lnTo>
                    <a:pt x="214470" y="191680"/>
                  </a:lnTo>
                  <a:close/>
                </a:path>
                <a:path w="248920" h="402589">
                  <a:moveTo>
                    <a:pt x="126655" y="155492"/>
                  </a:moveTo>
                  <a:lnTo>
                    <a:pt x="98843" y="158180"/>
                  </a:lnTo>
                  <a:lnTo>
                    <a:pt x="75343" y="166241"/>
                  </a:lnTo>
                  <a:lnTo>
                    <a:pt x="56154" y="179673"/>
                  </a:lnTo>
                  <a:lnTo>
                    <a:pt x="41276" y="198475"/>
                  </a:lnTo>
                  <a:lnTo>
                    <a:pt x="90753" y="198475"/>
                  </a:lnTo>
                  <a:lnTo>
                    <a:pt x="92516" y="197550"/>
                  </a:lnTo>
                  <a:lnTo>
                    <a:pt x="107797" y="193148"/>
                  </a:lnTo>
                  <a:lnTo>
                    <a:pt x="124383" y="191680"/>
                  </a:lnTo>
                  <a:lnTo>
                    <a:pt x="214470" y="191680"/>
                  </a:lnTo>
                  <a:lnTo>
                    <a:pt x="214014" y="191114"/>
                  </a:lnTo>
                  <a:lnTo>
                    <a:pt x="195514" y="175529"/>
                  </a:lnTo>
                  <a:lnTo>
                    <a:pt x="174787" y="164398"/>
                  </a:lnTo>
                  <a:lnTo>
                    <a:pt x="151835" y="157719"/>
                  </a:lnTo>
                  <a:lnTo>
                    <a:pt x="126655" y="1554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3" name="object 183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8005568" y="3294004"/>
              <a:ext cx="240872" cy="234663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8289401" y="3294004"/>
              <a:ext cx="211459" cy="235793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8563068" y="3288350"/>
              <a:ext cx="235217" cy="247102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8992207" y="3288350"/>
              <a:ext cx="248788" cy="247102"/>
            </a:xfrm>
            <a:prstGeom prst="rect">
              <a:avLst/>
            </a:prstGeom>
          </p:spPr>
        </p:pic>
        <p:sp>
          <p:nvSpPr>
            <p:cNvPr id="187" name="object 187"/>
            <p:cNvSpPr/>
            <p:nvPr/>
          </p:nvSpPr>
          <p:spPr>
            <a:xfrm>
              <a:off x="9266987" y="3293725"/>
              <a:ext cx="488950" cy="297180"/>
            </a:xfrm>
            <a:custGeom>
              <a:avLst/>
              <a:gdLst/>
              <a:ahLst/>
              <a:cxnLst/>
              <a:rect l="l" t="t" r="r" b="b"/>
              <a:pathLst>
                <a:path w="488950" h="297179">
                  <a:moveTo>
                    <a:pt x="253314" y="197624"/>
                  </a:moveTo>
                  <a:lnTo>
                    <a:pt x="218262" y="197624"/>
                  </a:lnTo>
                  <a:lnTo>
                    <a:pt x="218262" y="37617"/>
                  </a:lnTo>
                  <a:lnTo>
                    <a:pt x="218262" y="279"/>
                  </a:lnTo>
                  <a:lnTo>
                    <a:pt x="177546" y="279"/>
                  </a:lnTo>
                  <a:lnTo>
                    <a:pt x="177546" y="37617"/>
                  </a:lnTo>
                  <a:lnTo>
                    <a:pt x="177546" y="197624"/>
                  </a:lnTo>
                  <a:lnTo>
                    <a:pt x="65595" y="197624"/>
                  </a:lnTo>
                  <a:lnTo>
                    <a:pt x="77965" y="183807"/>
                  </a:lnTo>
                  <a:lnTo>
                    <a:pt x="86804" y="167233"/>
                  </a:lnTo>
                  <a:lnTo>
                    <a:pt x="92100" y="147904"/>
                  </a:lnTo>
                  <a:lnTo>
                    <a:pt x="93878" y="125818"/>
                  </a:lnTo>
                  <a:lnTo>
                    <a:pt x="93878" y="37617"/>
                  </a:lnTo>
                  <a:lnTo>
                    <a:pt x="177546" y="37617"/>
                  </a:lnTo>
                  <a:lnTo>
                    <a:pt x="177546" y="279"/>
                  </a:lnTo>
                  <a:lnTo>
                    <a:pt x="53149" y="279"/>
                  </a:lnTo>
                  <a:lnTo>
                    <a:pt x="53149" y="104902"/>
                  </a:lnTo>
                  <a:lnTo>
                    <a:pt x="52552" y="124688"/>
                  </a:lnTo>
                  <a:lnTo>
                    <a:pt x="43535" y="167081"/>
                  </a:lnTo>
                  <a:lnTo>
                    <a:pt x="13741" y="195503"/>
                  </a:lnTo>
                  <a:lnTo>
                    <a:pt x="0" y="197624"/>
                  </a:lnTo>
                  <a:lnTo>
                    <a:pt x="0" y="297141"/>
                  </a:lnTo>
                  <a:lnTo>
                    <a:pt x="37325" y="297141"/>
                  </a:lnTo>
                  <a:lnTo>
                    <a:pt x="37325" y="234937"/>
                  </a:lnTo>
                  <a:lnTo>
                    <a:pt x="216001" y="234937"/>
                  </a:lnTo>
                  <a:lnTo>
                    <a:pt x="216001" y="297141"/>
                  </a:lnTo>
                  <a:lnTo>
                    <a:pt x="253314" y="297141"/>
                  </a:lnTo>
                  <a:lnTo>
                    <a:pt x="253314" y="234937"/>
                  </a:lnTo>
                  <a:lnTo>
                    <a:pt x="253314" y="197624"/>
                  </a:lnTo>
                  <a:close/>
                </a:path>
                <a:path w="488950" h="297179">
                  <a:moveTo>
                    <a:pt x="488530" y="0"/>
                  </a:moveTo>
                  <a:lnTo>
                    <a:pt x="447814" y="0"/>
                  </a:lnTo>
                  <a:lnTo>
                    <a:pt x="447814" y="96520"/>
                  </a:lnTo>
                  <a:lnTo>
                    <a:pt x="336994" y="96520"/>
                  </a:lnTo>
                  <a:lnTo>
                    <a:pt x="336994" y="0"/>
                  </a:lnTo>
                  <a:lnTo>
                    <a:pt x="296278" y="0"/>
                  </a:lnTo>
                  <a:lnTo>
                    <a:pt x="296278" y="96520"/>
                  </a:lnTo>
                  <a:lnTo>
                    <a:pt x="296278" y="133350"/>
                  </a:lnTo>
                  <a:lnTo>
                    <a:pt x="296278" y="234950"/>
                  </a:lnTo>
                  <a:lnTo>
                    <a:pt x="336994" y="234950"/>
                  </a:lnTo>
                  <a:lnTo>
                    <a:pt x="336994" y="133350"/>
                  </a:lnTo>
                  <a:lnTo>
                    <a:pt x="447814" y="133350"/>
                  </a:lnTo>
                  <a:lnTo>
                    <a:pt x="447814" y="234950"/>
                  </a:lnTo>
                  <a:lnTo>
                    <a:pt x="488530" y="234950"/>
                  </a:lnTo>
                  <a:lnTo>
                    <a:pt x="488530" y="133350"/>
                  </a:lnTo>
                  <a:lnTo>
                    <a:pt x="488530" y="96520"/>
                  </a:lnTo>
                  <a:lnTo>
                    <a:pt x="4885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8" name="object 1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9817721" y="3288350"/>
              <a:ext cx="248788" cy="247102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0113995" y="3288360"/>
              <a:ext cx="200161" cy="247091"/>
            </a:xfrm>
            <a:prstGeom prst="rect">
              <a:avLst/>
            </a:prstGeom>
          </p:spPr>
        </p:pic>
        <p:sp>
          <p:nvSpPr>
            <p:cNvPr id="190" name="object 190"/>
            <p:cNvSpPr/>
            <p:nvPr/>
          </p:nvSpPr>
          <p:spPr>
            <a:xfrm>
              <a:off x="10342423" y="3294512"/>
              <a:ext cx="187960" cy="233679"/>
            </a:xfrm>
            <a:custGeom>
              <a:avLst/>
              <a:gdLst/>
              <a:ahLst/>
              <a:cxnLst/>
              <a:rect l="l" t="t" r="r" b="b"/>
              <a:pathLst>
                <a:path w="187959" h="233679">
                  <a:moveTo>
                    <a:pt x="187718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73507" y="36830"/>
                  </a:lnTo>
                  <a:lnTo>
                    <a:pt x="73507" y="233680"/>
                  </a:lnTo>
                  <a:lnTo>
                    <a:pt x="114211" y="233680"/>
                  </a:lnTo>
                  <a:lnTo>
                    <a:pt x="114211" y="36830"/>
                  </a:lnTo>
                  <a:lnTo>
                    <a:pt x="187718" y="36830"/>
                  </a:lnTo>
                  <a:lnTo>
                    <a:pt x="187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1" name="object 191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0558432" y="3288350"/>
              <a:ext cx="248788" cy="247102"/>
            </a:xfrm>
            <a:prstGeom prst="rect">
              <a:avLst/>
            </a:prstGeom>
          </p:spPr>
        </p:pic>
        <p:sp>
          <p:nvSpPr>
            <p:cNvPr id="192" name="object 192"/>
            <p:cNvSpPr/>
            <p:nvPr/>
          </p:nvSpPr>
          <p:spPr>
            <a:xfrm>
              <a:off x="10869428" y="3288350"/>
              <a:ext cx="235585" cy="372745"/>
            </a:xfrm>
            <a:custGeom>
              <a:avLst/>
              <a:gdLst/>
              <a:ahLst/>
              <a:cxnLst/>
              <a:rect l="l" t="t" r="r" b="b"/>
              <a:pathLst>
                <a:path w="235584" h="372745">
                  <a:moveTo>
                    <a:pt x="40721" y="5654"/>
                  </a:moveTo>
                  <a:lnTo>
                    <a:pt x="0" y="5654"/>
                  </a:lnTo>
                  <a:lnTo>
                    <a:pt x="0" y="372616"/>
                  </a:lnTo>
                  <a:lnTo>
                    <a:pt x="40721" y="372616"/>
                  </a:lnTo>
                  <a:lnTo>
                    <a:pt x="40721" y="207522"/>
                  </a:lnTo>
                  <a:lnTo>
                    <a:pt x="94545" y="207522"/>
                  </a:lnTo>
                  <a:lnTo>
                    <a:pt x="60218" y="185753"/>
                  </a:lnTo>
                  <a:lnTo>
                    <a:pt x="39890" y="141804"/>
                  </a:lnTo>
                  <a:lnTo>
                    <a:pt x="39811" y="141491"/>
                  </a:lnTo>
                  <a:lnTo>
                    <a:pt x="38491" y="124394"/>
                  </a:lnTo>
                  <a:lnTo>
                    <a:pt x="38449" y="123839"/>
                  </a:lnTo>
                  <a:lnTo>
                    <a:pt x="39908" y="105104"/>
                  </a:lnTo>
                  <a:lnTo>
                    <a:pt x="39933" y="104791"/>
                  </a:lnTo>
                  <a:lnTo>
                    <a:pt x="44349" y="87933"/>
                  </a:lnTo>
                  <a:lnTo>
                    <a:pt x="44386" y="87793"/>
                  </a:lnTo>
                  <a:lnTo>
                    <a:pt x="74495" y="49550"/>
                  </a:lnTo>
                  <a:lnTo>
                    <a:pt x="99193" y="38449"/>
                  </a:lnTo>
                  <a:lnTo>
                    <a:pt x="40721" y="38449"/>
                  </a:lnTo>
                  <a:lnTo>
                    <a:pt x="40721" y="5654"/>
                  </a:lnTo>
                  <a:close/>
                </a:path>
                <a:path w="235584" h="372745">
                  <a:moveTo>
                    <a:pt x="94545" y="207522"/>
                  </a:moveTo>
                  <a:lnTo>
                    <a:pt x="40721" y="207522"/>
                  </a:lnTo>
                  <a:lnTo>
                    <a:pt x="57289" y="224838"/>
                  </a:lnTo>
                  <a:lnTo>
                    <a:pt x="76476" y="237207"/>
                  </a:lnTo>
                  <a:lnTo>
                    <a:pt x="98283" y="244628"/>
                  </a:lnTo>
                  <a:lnTo>
                    <a:pt x="122708" y="247102"/>
                  </a:lnTo>
                  <a:lnTo>
                    <a:pt x="147121" y="244858"/>
                  </a:lnTo>
                  <a:lnTo>
                    <a:pt x="168924" y="238124"/>
                  </a:lnTo>
                  <a:lnTo>
                    <a:pt x="188115" y="226901"/>
                  </a:lnTo>
                  <a:lnTo>
                    <a:pt x="204695" y="211187"/>
                  </a:lnTo>
                  <a:lnTo>
                    <a:pt x="204887" y="210915"/>
                  </a:lnTo>
                  <a:lnTo>
                    <a:pt x="117043" y="210915"/>
                  </a:lnTo>
                  <a:lnTo>
                    <a:pt x="100345" y="209342"/>
                  </a:lnTo>
                  <a:lnTo>
                    <a:pt x="94545" y="207522"/>
                  </a:lnTo>
                  <a:close/>
                </a:path>
                <a:path w="235584" h="372745">
                  <a:moveTo>
                    <a:pt x="203523" y="36187"/>
                  </a:moveTo>
                  <a:lnTo>
                    <a:pt x="116478" y="36187"/>
                  </a:lnTo>
                  <a:lnTo>
                    <a:pt x="131289" y="37671"/>
                  </a:lnTo>
                  <a:lnTo>
                    <a:pt x="145177" y="42125"/>
                  </a:lnTo>
                  <a:lnTo>
                    <a:pt x="180342" y="72879"/>
                  </a:lnTo>
                  <a:lnTo>
                    <a:pt x="193345" y="123839"/>
                  </a:lnTo>
                  <a:lnTo>
                    <a:pt x="193386" y="124394"/>
                  </a:lnTo>
                  <a:lnTo>
                    <a:pt x="192101" y="141491"/>
                  </a:lnTo>
                  <a:lnTo>
                    <a:pt x="192077" y="141804"/>
                  </a:lnTo>
                  <a:lnTo>
                    <a:pt x="188186" y="157694"/>
                  </a:lnTo>
                  <a:lnTo>
                    <a:pt x="188152" y="157834"/>
                  </a:lnTo>
                  <a:lnTo>
                    <a:pt x="161149" y="196761"/>
                  </a:lnTo>
                  <a:lnTo>
                    <a:pt x="117043" y="210915"/>
                  </a:lnTo>
                  <a:lnTo>
                    <a:pt x="204887" y="210915"/>
                  </a:lnTo>
                  <a:lnTo>
                    <a:pt x="218049" y="192304"/>
                  </a:lnTo>
                  <a:lnTo>
                    <a:pt x="227591" y="171544"/>
                  </a:lnTo>
                  <a:lnTo>
                    <a:pt x="233318" y="148907"/>
                  </a:lnTo>
                  <a:lnTo>
                    <a:pt x="235228" y="124394"/>
                  </a:lnTo>
                  <a:lnTo>
                    <a:pt x="233300" y="100069"/>
                  </a:lnTo>
                  <a:lnTo>
                    <a:pt x="227520" y="77402"/>
                  </a:lnTo>
                  <a:lnTo>
                    <a:pt x="217890" y="56394"/>
                  </a:lnTo>
                  <a:lnTo>
                    <a:pt x="204412" y="37045"/>
                  </a:lnTo>
                  <a:lnTo>
                    <a:pt x="203523" y="36187"/>
                  </a:lnTo>
                  <a:close/>
                </a:path>
                <a:path w="235584" h="372745">
                  <a:moveTo>
                    <a:pt x="121012" y="0"/>
                  </a:moveTo>
                  <a:lnTo>
                    <a:pt x="97539" y="2404"/>
                  </a:lnTo>
                  <a:lnTo>
                    <a:pt x="76331" y="9616"/>
                  </a:lnTo>
                  <a:lnTo>
                    <a:pt x="57391" y="21632"/>
                  </a:lnTo>
                  <a:lnTo>
                    <a:pt x="40721" y="38449"/>
                  </a:lnTo>
                  <a:lnTo>
                    <a:pt x="99193" y="38449"/>
                  </a:lnTo>
                  <a:lnTo>
                    <a:pt x="101635" y="37671"/>
                  </a:lnTo>
                  <a:lnTo>
                    <a:pt x="116478" y="36187"/>
                  </a:lnTo>
                  <a:lnTo>
                    <a:pt x="203523" y="36187"/>
                  </a:lnTo>
                  <a:lnTo>
                    <a:pt x="187639" y="20841"/>
                  </a:lnTo>
                  <a:lnTo>
                    <a:pt x="168150" y="9264"/>
                  </a:lnTo>
                  <a:lnTo>
                    <a:pt x="146224" y="2404"/>
                  </a:lnTo>
                  <a:lnTo>
                    <a:pt x="146891" y="2404"/>
                  </a:lnTo>
                  <a:lnTo>
                    <a:pt x="1210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3" name="object 193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1152131" y="3288350"/>
              <a:ext cx="248788" cy="247102"/>
            </a:xfrm>
            <a:prstGeom prst="rect">
              <a:avLst/>
            </a:prstGeom>
          </p:spPr>
        </p:pic>
        <p:sp>
          <p:nvSpPr>
            <p:cNvPr id="194" name="object 194"/>
            <p:cNvSpPr/>
            <p:nvPr/>
          </p:nvSpPr>
          <p:spPr>
            <a:xfrm>
              <a:off x="11463096" y="3293725"/>
              <a:ext cx="461645" cy="234950"/>
            </a:xfrm>
            <a:custGeom>
              <a:avLst/>
              <a:gdLst/>
              <a:ahLst/>
              <a:cxnLst/>
              <a:rect l="l" t="t" r="r" b="b"/>
              <a:pathLst>
                <a:path w="461645" h="234950">
                  <a:moveTo>
                    <a:pt x="192239" y="0"/>
                  </a:moveTo>
                  <a:lnTo>
                    <a:pt x="151536" y="0"/>
                  </a:lnTo>
                  <a:lnTo>
                    <a:pt x="151536" y="96520"/>
                  </a:lnTo>
                  <a:lnTo>
                    <a:pt x="40716" y="96520"/>
                  </a:lnTo>
                  <a:lnTo>
                    <a:pt x="40716" y="0"/>
                  </a:lnTo>
                  <a:lnTo>
                    <a:pt x="0" y="0"/>
                  </a:lnTo>
                  <a:lnTo>
                    <a:pt x="0" y="96520"/>
                  </a:lnTo>
                  <a:lnTo>
                    <a:pt x="0" y="133350"/>
                  </a:lnTo>
                  <a:lnTo>
                    <a:pt x="0" y="234950"/>
                  </a:lnTo>
                  <a:lnTo>
                    <a:pt x="40716" y="234950"/>
                  </a:lnTo>
                  <a:lnTo>
                    <a:pt x="40716" y="133350"/>
                  </a:lnTo>
                  <a:lnTo>
                    <a:pt x="151536" y="133350"/>
                  </a:lnTo>
                  <a:lnTo>
                    <a:pt x="151536" y="234950"/>
                  </a:lnTo>
                  <a:lnTo>
                    <a:pt x="192239" y="234950"/>
                  </a:lnTo>
                  <a:lnTo>
                    <a:pt x="192239" y="133350"/>
                  </a:lnTo>
                  <a:lnTo>
                    <a:pt x="192239" y="96520"/>
                  </a:lnTo>
                  <a:lnTo>
                    <a:pt x="192239" y="0"/>
                  </a:lnTo>
                  <a:close/>
                </a:path>
                <a:path w="461645" h="234950">
                  <a:moveTo>
                    <a:pt x="461365" y="0"/>
                  </a:moveTo>
                  <a:lnTo>
                    <a:pt x="420649" y="0"/>
                  </a:lnTo>
                  <a:lnTo>
                    <a:pt x="420649" y="96520"/>
                  </a:lnTo>
                  <a:lnTo>
                    <a:pt x="309829" y="96520"/>
                  </a:lnTo>
                  <a:lnTo>
                    <a:pt x="309829" y="0"/>
                  </a:lnTo>
                  <a:lnTo>
                    <a:pt x="269100" y="0"/>
                  </a:lnTo>
                  <a:lnTo>
                    <a:pt x="269100" y="96520"/>
                  </a:lnTo>
                  <a:lnTo>
                    <a:pt x="269100" y="133350"/>
                  </a:lnTo>
                  <a:lnTo>
                    <a:pt x="269100" y="234950"/>
                  </a:lnTo>
                  <a:lnTo>
                    <a:pt x="309829" y="234950"/>
                  </a:lnTo>
                  <a:lnTo>
                    <a:pt x="309829" y="133350"/>
                  </a:lnTo>
                  <a:lnTo>
                    <a:pt x="420649" y="133350"/>
                  </a:lnTo>
                  <a:lnTo>
                    <a:pt x="420649" y="234950"/>
                  </a:lnTo>
                  <a:lnTo>
                    <a:pt x="461365" y="234950"/>
                  </a:lnTo>
                  <a:lnTo>
                    <a:pt x="461365" y="133350"/>
                  </a:lnTo>
                  <a:lnTo>
                    <a:pt x="461365" y="96520"/>
                  </a:lnTo>
                  <a:lnTo>
                    <a:pt x="4613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5" name="object 195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1986692" y="3288350"/>
              <a:ext cx="224474" cy="247102"/>
            </a:xfrm>
            <a:prstGeom prst="rect">
              <a:avLst/>
            </a:prstGeom>
          </p:spPr>
        </p:pic>
        <p:sp>
          <p:nvSpPr>
            <p:cNvPr id="196" name="object 196"/>
            <p:cNvSpPr/>
            <p:nvPr/>
          </p:nvSpPr>
          <p:spPr>
            <a:xfrm>
              <a:off x="2422080" y="3179793"/>
              <a:ext cx="10184130" cy="1034415"/>
            </a:xfrm>
            <a:custGeom>
              <a:avLst/>
              <a:gdLst/>
              <a:ahLst/>
              <a:cxnLst/>
              <a:rect l="l" t="t" r="r" b="b"/>
              <a:pathLst>
                <a:path w="10184130" h="1034414">
                  <a:moveTo>
                    <a:pt x="308711" y="681355"/>
                  </a:moveTo>
                  <a:lnTo>
                    <a:pt x="283298" y="665022"/>
                  </a:lnTo>
                  <a:lnTo>
                    <a:pt x="256260" y="653364"/>
                  </a:lnTo>
                  <a:lnTo>
                    <a:pt x="227609" y="646366"/>
                  </a:lnTo>
                  <a:lnTo>
                    <a:pt x="197319" y="644029"/>
                  </a:lnTo>
                  <a:lnTo>
                    <a:pt x="156705" y="647534"/>
                  </a:lnTo>
                  <a:lnTo>
                    <a:pt x="119646" y="658025"/>
                  </a:lnTo>
                  <a:lnTo>
                    <a:pt x="56261" y="700011"/>
                  </a:lnTo>
                  <a:lnTo>
                    <a:pt x="31635" y="729767"/>
                  </a:lnTo>
                  <a:lnTo>
                    <a:pt x="3505" y="799884"/>
                  </a:lnTo>
                  <a:lnTo>
                    <a:pt x="0" y="840232"/>
                  </a:lnTo>
                  <a:lnTo>
                    <a:pt x="3479" y="879614"/>
                  </a:lnTo>
                  <a:lnTo>
                    <a:pt x="31318" y="948588"/>
                  </a:lnTo>
                  <a:lnTo>
                    <a:pt x="55689" y="978204"/>
                  </a:lnTo>
                  <a:lnTo>
                    <a:pt x="85280" y="1002690"/>
                  </a:lnTo>
                  <a:lnTo>
                    <a:pt x="154965" y="1030681"/>
                  </a:lnTo>
                  <a:lnTo>
                    <a:pt x="195059" y="1034173"/>
                  </a:lnTo>
                  <a:lnTo>
                    <a:pt x="225488" y="1031875"/>
                  </a:lnTo>
                  <a:lnTo>
                    <a:pt x="254571" y="1024991"/>
                  </a:lnTo>
                  <a:lnTo>
                    <a:pt x="282308" y="1013510"/>
                  </a:lnTo>
                  <a:lnTo>
                    <a:pt x="308711" y="997419"/>
                  </a:lnTo>
                  <a:lnTo>
                    <a:pt x="308711" y="945400"/>
                  </a:lnTo>
                  <a:lnTo>
                    <a:pt x="298564" y="954811"/>
                  </a:lnTo>
                  <a:lnTo>
                    <a:pt x="287934" y="963218"/>
                  </a:lnTo>
                  <a:lnTo>
                    <a:pt x="248069" y="984732"/>
                  </a:lnTo>
                  <a:lnTo>
                    <a:pt x="195059" y="994600"/>
                  </a:lnTo>
                  <a:lnTo>
                    <a:pt x="166878" y="992022"/>
                  </a:lnTo>
                  <a:lnTo>
                    <a:pt x="114439" y="971384"/>
                  </a:lnTo>
                  <a:lnTo>
                    <a:pt x="69519" y="930821"/>
                  </a:lnTo>
                  <a:lnTo>
                    <a:pt x="45923" y="874547"/>
                  </a:lnTo>
                  <a:lnTo>
                    <a:pt x="42964" y="840803"/>
                  </a:lnTo>
                  <a:lnTo>
                    <a:pt x="45669" y="809015"/>
                  </a:lnTo>
                  <a:lnTo>
                    <a:pt x="67297" y="753173"/>
                  </a:lnTo>
                  <a:lnTo>
                    <a:pt x="109207" y="709206"/>
                  </a:lnTo>
                  <a:lnTo>
                    <a:pt x="163347" y="686460"/>
                  </a:lnTo>
                  <a:lnTo>
                    <a:pt x="194487" y="683615"/>
                  </a:lnTo>
                  <a:lnTo>
                    <a:pt x="210858" y="684530"/>
                  </a:lnTo>
                  <a:lnTo>
                    <a:pt x="259524" y="698309"/>
                  </a:lnTo>
                  <a:lnTo>
                    <a:pt x="297154" y="722693"/>
                  </a:lnTo>
                  <a:lnTo>
                    <a:pt x="308711" y="733374"/>
                  </a:lnTo>
                  <a:lnTo>
                    <a:pt x="308711" y="681355"/>
                  </a:lnTo>
                  <a:close/>
                </a:path>
                <a:path w="10184130" h="1034414">
                  <a:moveTo>
                    <a:pt x="10035540" y="13004"/>
                  </a:moveTo>
                  <a:lnTo>
                    <a:pt x="10001618" y="0"/>
                  </a:lnTo>
                  <a:lnTo>
                    <a:pt x="9994798" y="14846"/>
                  </a:lnTo>
                  <a:lnTo>
                    <a:pt x="9984511" y="25438"/>
                  </a:lnTo>
                  <a:lnTo>
                    <a:pt x="9970757" y="31800"/>
                  </a:lnTo>
                  <a:lnTo>
                    <a:pt x="9953549" y="33921"/>
                  </a:lnTo>
                  <a:lnTo>
                    <a:pt x="9936340" y="31800"/>
                  </a:lnTo>
                  <a:lnTo>
                    <a:pt x="9922599" y="25438"/>
                  </a:lnTo>
                  <a:lnTo>
                    <a:pt x="9912312" y="14846"/>
                  </a:lnTo>
                  <a:lnTo>
                    <a:pt x="9905479" y="0"/>
                  </a:lnTo>
                  <a:lnTo>
                    <a:pt x="9871570" y="13004"/>
                  </a:lnTo>
                  <a:lnTo>
                    <a:pt x="9892297" y="45123"/>
                  </a:lnTo>
                  <a:lnTo>
                    <a:pt x="9926053" y="64185"/>
                  </a:lnTo>
                  <a:lnTo>
                    <a:pt x="9953549" y="67856"/>
                  </a:lnTo>
                  <a:lnTo>
                    <a:pt x="9967773" y="66929"/>
                  </a:lnTo>
                  <a:lnTo>
                    <a:pt x="10004730" y="53149"/>
                  </a:lnTo>
                  <a:lnTo>
                    <a:pt x="10024491" y="33921"/>
                  </a:lnTo>
                  <a:lnTo>
                    <a:pt x="10030219" y="25057"/>
                  </a:lnTo>
                  <a:lnTo>
                    <a:pt x="10035540" y="13004"/>
                  </a:lnTo>
                  <a:close/>
                </a:path>
                <a:path w="10184130" h="1034414">
                  <a:moveTo>
                    <a:pt x="10052507" y="96126"/>
                  </a:moveTo>
                  <a:lnTo>
                    <a:pt x="9891928" y="269138"/>
                  </a:lnTo>
                  <a:lnTo>
                    <a:pt x="9891928" y="114211"/>
                  </a:lnTo>
                  <a:lnTo>
                    <a:pt x="9851212" y="114211"/>
                  </a:lnTo>
                  <a:lnTo>
                    <a:pt x="9851212" y="365277"/>
                  </a:lnTo>
                  <a:lnTo>
                    <a:pt x="9940430" y="269138"/>
                  </a:lnTo>
                  <a:lnTo>
                    <a:pt x="10011791" y="192239"/>
                  </a:lnTo>
                  <a:lnTo>
                    <a:pt x="10011791" y="348869"/>
                  </a:lnTo>
                  <a:lnTo>
                    <a:pt x="10052507" y="348869"/>
                  </a:lnTo>
                  <a:lnTo>
                    <a:pt x="10052507" y="192239"/>
                  </a:lnTo>
                  <a:lnTo>
                    <a:pt x="10052507" y="96126"/>
                  </a:lnTo>
                  <a:close/>
                </a:path>
                <a:path w="10184130" h="1034414">
                  <a:moveTo>
                    <a:pt x="10183711" y="318719"/>
                  </a:moveTo>
                  <a:lnTo>
                    <a:pt x="10180866" y="312127"/>
                  </a:lnTo>
                  <a:lnTo>
                    <a:pt x="10169563" y="300812"/>
                  </a:lnTo>
                  <a:lnTo>
                    <a:pt x="10162959" y="297980"/>
                  </a:lnTo>
                  <a:lnTo>
                    <a:pt x="10147884" y="297980"/>
                  </a:lnTo>
                  <a:lnTo>
                    <a:pt x="10141293" y="300812"/>
                  </a:lnTo>
                  <a:lnTo>
                    <a:pt x="10129977" y="312127"/>
                  </a:lnTo>
                  <a:lnTo>
                    <a:pt x="10127158" y="318719"/>
                  </a:lnTo>
                  <a:lnTo>
                    <a:pt x="10127158" y="333806"/>
                  </a:lnTo>
                  <a:lnTo>
                    <a:pt x="10129977" y="340398"/>
                  </a:lnTo>
                  <a:lnTo>
                    <a:pt x="10135641" y="346049"/>
                  </a:lnTo>
                  <a:lnTo>
                    <a:pt x="10141293" y="351701"/>
                  </a:lnTo>
                  <a:lnTo>
                    <a:pt x="10147884" y="354533"/>
                  </a:lnTo>
                  <a:lnTo>
                    <a:pt x="10162959" y="354533"/>
                  </a:lnTo>
                  <a:lnTo>
                    <a:pt x="10169563" y="351701"/>
                  </a:lnTo>
                  <a:lnTo>
                    <a:pt x="10180866" y="340398"/>
                  </a:lnTo>
                  <a:lnTo>
                    <a:pt x="10183711" y="333806"/>
                  </a:lnTo>
                  <a:lnTo>
                    <a:pt x="10183711" y="3187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2782815" y="3966863"/>
              <a:ext cx="224474" cy="247102"/>
            </a:xfrm>
            <a:prstGeom prst="rect">
              <a:avLst/>
            </a:prstGeom>
          </p:spPr>
        </p:pic>
        <p:sp>
          <p:nvSpPr>
            <p:cNvPr id="198" name="object 198"/>
            <p:cNvSpPr/>
            <p:nvPr/>
          </p:nvSpPr>
          <p:spPr>
            <a:xfrm>
              <a:off x="3069475" y="3972223"/>
              <a:ext cx="139700" cy="234950"/>
            </a:xfrm>
            <a:custGeom>
              <a:avLst/>
              <a:gdLst/>
              <a:ahLst/>
              <a:cxnLst/>
              <a:rect l="l" t="t" r="r" b="b"/>
              <a:pathLst>
                <a:path w="139700" h="234950">
                  <a:moveTo>
                    <a:pt x="139090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0" y="234950"/>
                  </a:lnTo>
                  <a:lnTo>
                    <a:pt x="40716" y="234950"/>
                  </a:lnTo>
                  <a:lnTo>
                    <a:pt x="40716" y="38100"/>
                  </a:lnTo>
                  <a:lnTo>
                    <a:pt x="139090" y="38100"/>
                  </a:lnTo>
                  <a:lnTo>
                    <a:pt x="1390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3234582" y="3966863"/>
              <a:ext cx="248788" cy="247102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3509352" y="3972223"/>
              <a:ext cx="488950" cy="297180"/>
            </a:xfrm>
            <a:custGeom>
              <a:avLst/>
              <a:gdLst/>
              <a:ahLst/>
              <a:cxnLst/>
              <a:rect l="l" t="t" r="r" b="b"/>
              <a:pathLst>
                <a:path w="488950" h="297179">
                  <a:moveTo>
                    <a:pt x="253326" y="197637"/>
                  </a:moveTo>
                  <a:lnTo>
                    <a:pt x="218262" y="197637"/>
                  </a:lnTo>
                  <a:lnTo>
                    <a:pt x="218262" y="37630"/>
                  </a:lnTo>
                  <a:lnTo>
                    <a:pt x="218262" y="304"/>
                  </a:lnTo>
                  <a:lnTo>
                    <a:pt x="177558" y="304"/>
                  </a:lnTo>
                  <a:lnTo>
                    <a:pt x="177558" y="37630"/>
                  </a:lnTo>
                  <a:lnTo>
                    <a:pt x="177558" y="197637"/>
                  </a:lnTo>
                  <a:lnTo>
                    <a:pt x="65595" y="197637"/>
                  </a:lnTo>
                  <a:lnTo>
                    <a:pt x="77965" y="183819"/>
                  </a:lnTo>
                  <a:lnTo>
                    <a:pt x="86804" y="167246"/>
                  </a:lnTo>
                  <a:lnTo>
                    <a:pt x="92100" y="147916"/>
                  </a:lnTo>
                  <a:lnTo>
                    <a:pt x="93865" y="125831"/>
                  </a:lnTo>
                  <a:lnTo>
                    <a:pt x="93865" y="37630"/>
                  </a:lnTo>
                  <a:lnTo>
                    <a:pt x="177558" y="37630"/>
                  </a:lnTo>
                  <a:lnTo>
                    <a:pt x="177558" y="304"/>
                  </a:lnTo>
                  <a:lnTo>
                    <a:pt x="53149" y="304"/>
                  </a:lnTo>
                  <a:lnTo>
                    <a:pt x="53149" y="104914"/>
                  </a:lnTo>
                  <a:lnTo>
                    <a:pt x="52552" y="124701"/>
                  </a:lnTo>
                  <a:lnTo>
                    <a:pt x="43535" y="167106"/>
                  </a:lnTo>
                  <a:lnTo>
                    <a:pt x="13741" y="195516"/>
                  </a:lnTo>
                  <a:lnTo>
                    <a:pt x="0" y="197637"/>
                  </a:lnTo>
                  <a:lnTo>
                    <a:pt x="0" y="297154"/>
                  </a:lnTo>
                  <a:lnTo>
                    <a:pt x="37312" y="297154"/>
                  </a:lnTo>
                  <a:lnTo>
                    <a:pt x="37312" y="234950"/>
                  </a:lnTo>
                  <a:lnTo>
                    <a:pt x="216001" y="234950"/>
                  </a:lnTo>
                  <a:lnTo>
                    <a:pt x="216001" y="297154"/>
                  </a:lnTo>
                  <a:lnTo>
                    <a:pt x="253326" y="297154"/>
                  </a:lnTo>
                  <a:lnTo>
                    <a:pt x="253326" y="234950"/>
                  </a:lnTo>
                  <a:lnTo>
                    <a:pt x="253326" y="197637"/>
                  </a:lnTo>
                  <a:close/>
                </a:path>
                <a:path w="488950" h="297179">
                  <a:moveTo>
                    <a:pt x="488530" y="0"/>
                  </a:moveTo>
                  <a:lnTo>
                    <a:pt x="447814" y="0"/>
                  </a:lnTo>
                  <a:lnTo>
                    <a:pt x="447814" y="96520"/>
                  </a:lnTo>
                  <a:lnTo>
                    <a:pt x="336994" y="96520"/>
                  </a:lnTo>
                  <a:lnTo>
                    <a:pt x="336994" y="0"/>
                  </a:lnTo>
                  <a:lnTo>
                    <a:pt x="296278" y="0"/>
                  </a:lnTo>
                  <a:lnTo>
                    <a:pt x="296278" y="96520"/>
                  </a:lnTo>
                  <a:lnTo>
                    <a:pt x="296278" y="133350"/>
                  </a:lnTo>
                  <a:lnTo>
                    <a:pt x="296278" y="234950"/>
                  </a:lnTo>
                  <a:lnTo>
                    <a:pt x="336994" y="234950"/>
                  </a:lnTo>
                  <a:lnTo>
                    <a:pt x="336994" y="133350"/>
                  </a:lnTo>
                  <a:lnTo>
                    <a:pt x="447814" y="133350"/>
                  </a:lnTo>
                  <a:lnTo>
                    <a:pt x="447814" y="234950"/>
                  </a:lnTo>
                  <a:lnTo>
                    <a:pt x="488530" y="234950"/>
                  </a:lnTo>
                  <a:lnTo>
                    <a:pt x="488530" y="133350"/>
                  </a:lnTo>
                  <a:lnTo>
                    <a:pt x="488530" y="96520"/>
                  </a:lnTo>
                  <a:lnTo>
                    <a:pt x="4885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" name="object 201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4047646" y="3972528"/>
              <a:ext cx="180936" cy="234652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4422514" y="3966863"/>
              <a:ext cx="248788" cy="247102"/>
            </a:xfrm>
            <a:prstGeom prst="rect">
              <a:avLst/>
            </a:prstGeom>
          </p:spPr>
        </p:pic>
        <p:sp>
          <p:nvSpPr>
            <p:cNvPr id="203" name="object 203"/>
            <p:cNvSpPr/>
            <p:nvPr/>
          </p:nvSpPr>
          <p:spPr>
            <a:xfrm>
              <a:off x="4733480" y="3972223"/>
              <a:ext cx="192405" cy="234950"/>
            </a:xfrm>
            <a:custGeom>
              <a:avLst/>
              <a:gdLst/>
              <a:ahLst/>
              <a:cxnLst/>
              <a:rect l="l" t="t" r="r" b="b"/>
              <a:pathLst>
                <a:path w="192404" h="234950">
                  <a:moveTo>
                    <a:pt x="192239" y="0"/>
                  </a:moveTo>
                  <a:lnTo>
                    <a:pt x="151536" y="0"/>
                  </a:lnTo>
                  <a:lnTo>
                    <a:pt x="151536" y="96520"/>
                  </a:lnTo>
                  <a:lnTo>
                    <a:pt x="40716" y="96520"/>
                  </a:lnTo>
                  <a:lnTo>
                    <a:pt x="40716" y="0"/>
                  </a:lnTo>
                  <a:lnTo>
                    <a:pt x="0" y="0"/>
                  </a:lnTo>
                  <a:lnTo>
                    <a:pt x="0" y="96520"/>
                  </a:lnTo>
                  <a:lnTo>
                    <a:pt x="0" y="133350"/>
                  </a:lnTo>
                  <a:lnTo>
                    <a:pt x="0" y="234950"/>
                  </a:lnTo>
                  <a:lnTo>
                    <a:pt x="40716" y="234950"/>
                  </a:lnTo>
                  <a:lnTo>
                    <a:pt x="40716" y="133350"/>
                  </a:lnTo>
                  <a:lnTo>
                    <a:pt x="151536" y="133350"/>
                  </a:lnTo>
                  <a:lnTo>
                    <a:pt x="151536" y="234950"/>
                  </a:lnTo>
                  <a:lnTo>
                    <a:pt x="192239" y="234950"/>
                  </a:lnTo>
                  <a:lnTo>
                    <a:pt x="192239" y="133350"/>
                  </a:lnTo>
                  <a:lnTo>
                    <a:pt x="192239" y="96520"/>
                  </a:lnTo>
                  <a:lnTo>
                    <a:pt x="1922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4" name="object 204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4987932" y="3966863"/>
              <a:ext cx="235217" cy="247102"/>
            </a:xfrm>
            <a:prstGeom prst="rect">
              <a:avLst/>
            </a:prstGeom>
          </p:spPr>
        </p:pic>
        <p:sp>
          <p:nvSpPr>
            <p:cNvPr id="205" name="object 205"/>
            <p:cNvSpPr/>
            <p:nvPr/>
          </p:nvSpPr>
          <p:spPr>
            <a:xfrm>
              <a:off x="5431765" y="3966863"/>
              <a:ext cx="501015" cy="372745"/>
            </a:xfrm>
            <a:custGeom>
              <a:avLst/>
              <a:gdLst/>
              <a:ahLst/>
              <a:cxnLst/>
              <a:rect l="l" t="t" r="r" b="b"/>
              <a:pathLst>
                <a:path w="501014" h="372745">
                  <a:moveTo>
                    <a:pt x="188861" y="5664"/>
                  </a:moveTo>
                  <a:lnTo>
                    <a:pt x="0" y="5664"/>
                  </a:lnTo>
                  <a:lnTo>
                    <a:pt x="0" y="42494"/>
                  </a:lnTo>
                  <a:lnTo>
                    <a:pt x="0" y="240614"/>
                  </a:lnTo>
                  <a:lnTo>
                    <a:pt x="40716" y="240614"/>
                  </a:lnTo>
                  <a:lnTo>
                    <a:pt x="40716" y="42494"/>
                  </a:lnTo>
                  <a:lnTo>
                    <a:pt x="148145" y="42494"/>
                  </a:lnTo>
                  <a:lnTo>
                    <a:pt x="148145" y="240614"/>
                  </a:lnTo>
                  <a:lnTo>
                    <a:pt x="188861" y="240614"/>
                  </a:lnTo>
                  <a:lnTo>
                    <a:pt x="188861" y="42494"/>
                  </a:lnTo>
                  <a:lnTo>
                    <a:pt x="188861" y="5664"/>
                  </a:lnTo>
                  <a:close/>
                </a:path>
                <a:path w="501014" h="372745">
                  <a:moveTo>
                    <a:pt x="500964" y="124396"/>
                  </a:moveTo>
                  <a:lnTo>
                    <a:pt x="493268" y="77406"/>
                  </a:lnTo>
                  <a:lnTo>
                    <a:pt x="470154" y="37045"/>
                  </a:lnTo>
                  <a:lnTo>
                    <a:pt x="469265" y="36195"/>
                  </a:lnTo>
                  <a:lnTo>
                    <a:pt x="459130" y="26403"/>
                  </a:lnTo>
                  <a:lnTo>
                    <a:pt x="459130" y="124396"/>
                  </a:lnTo>
                  <a:lnTo>
                    <a:pt x="457847" y="141490"/>
                  </a:lnTo>
                  <a:lnTo>
                    <a:pt x="438213" y="185762"/>
                  </a:lnTo>
                  <a:lnTo>
                    <a:pt x="399199" y="209346"/>
                  </a:lnTo>
                  <a:lnTo>
                    <a:pt x="382803" y="210921"/>
                  </a:lnTo>
                  <a:lnTo>
                    <a:pt x="366102" y="209346"/>
                  </a:lnTo>
                  <a:lnTo>
                    <a:pt x="325970" y="185762"/>
                  </a:lnTo>
                  <a:lnTo>
                    <a:pt x="305650" y="141808"/>
                  </a:lnTo>
                  <a:lnTo>
                    <a:pt x="304215" y="123850"/>
                  </a:lnTo>
                  <a:lnTo>
                    <a:pt x="305676" y="105105"/>
                  </a:lnTo>
                  <a:lnTo>
                    <a:pt x="327964" y="59956"/>
                  </a:lnTo>
                  <a:lnTo>
                    <a:pt x="364947" y="38455"/>
                  </a:lnTo>
                  <a:lnTo>
                    <a:pt x="410933" y="42125"/>
                  </a:lnTo>
                  <a:lnTo>
                    <a:pt x="446087" y="72885"/>
                  </a:lnTo>
                  <a:lnTo>
                    <a:pt x="457593" y="104800"/>
                  </a:lnTo>
                  <a:lnTo>
                    <a:pt x="457682" y="105105"/>
                  </a:lnTo>
                  <a:lnTo>
                    <a:pt x="459092" y="123850"/>
                  </a:lnTo>
                  <a:lnTo>
                    <a:pt x="459130" y="124396"/>
                  </a:lnTo>
                  <a:lnTo>
                    <a:pt x="459130" y="26403"/>
                  </a:lnTo>
                  <a:lnTo>
                    <a:pt x="453390" y="20853"/>
                  </a:lnTo>
                  <a:lnTo>
                    <a:pt x="433895" y="9271"/>
                  </a:lnTo>
                  <a:lnTo>
                    <a:pt x="411975" y="2413"/>
                  </a:lnTo>
                  <a:lnTo>
                    <a:pt x="412635" y="2413"/>
                  </a:lnTo>
                  <a:lnTo>
                    <a:pt x="386753" y="0"/>
                  </a:lnTo>
                  <a:lnTo>
                    <a:pt x="363296" y="2413"/>
                  </a:lnTo>
                  <a:lnTo>
                    <a:pt x="342087" y="9626"/>
                  </a:lnTo>
                  <a:lnTo>
                    <a:pt x="323138" y="21640"/>
                  </a:lnTo>
                  <a:lnTo>
                    <a:pt x="306463" y="38455"/>
                  </a:lnTo>
                  <a:lnTo>
                    <a:pt x="306463" y="5664"/>
                  </a:lnTo>
                  <a:lnTo>
                    <a:pt x="265747" y="5664"/>
                  </a:lnTo>
                  <a:lnTo>
                    <a:pt x="265747" y="372618"/>
                  </a:lnTo>
                  <a:lnTo>
                    <a:pt x="306463" y="372618"/>
                  </a:lnTo>
                  <a:lnTo>
                    <a:pt x="306463" y="207530"/>
                  </a:lnTo>
                  <a:lnTo>
                    <a:pt x="323037" y="224840"/>
                  </a:lnTo>
                  <a:lnTo>
                    <a:pt x="342226" y="237210"/>
                  </a:lnTo>
                  <a:lnTo>
                    <a:pt x="364032" y="244640"/>
                  </a:lnTo>
                  <a:lnTo>
                    <a:pt x="388454" y="247103"/>
                  </a:lnTo>
                  <a:lnTo>
                    <a:pt x="412864" y="244868"/>
                  </a:lnTo>
                  <a:lnTo>
                    <a:pt x="453859" y="226910"/>
                  </a:lnTo>
                  <a:lnTo>
                    <a:pt x="483793" y="192316"/>
                  </a:lnTo>
                  <a:lnTo>
                    <a:pt x="499059" y="148907"/>
                  </a:lnTo>
                  <a:lnTo>
                    <a:pt x="500964" y="1243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6" name="object 20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5980226" y="3966863"/>
              <a:ext cx="248788" cy="247102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276510" y="3966863"/>
              <a:ext cx="191114" cy="247102"/>
            </a:xfrm>
            <a:prstGeom prst="rect">
              <a:avLst/>
            </a:prstGeom>
          </p:spPr>
        </p:pic>
        <p:sp>
          <p:nvSpPr>
            <p:cNvPr id="208" name="object 208"/>
            <p:cNvSpPr/>
            <p:nvPr/>
          </p:nvSpPr>
          <p:spPr>
            <a:xfrm>
              <a:off x="6529811" y="3966863"/>
              <a:ext cx="235585" cy="372745"/>
            </a:xfrm>
            <a:custGeom>
              <a:avLst/>
              <a:gdLst/>
              <a:ahLst/>
              <a:cxnLst/>
              <a:rect l="l" t="t" r="r" b="b"/>
              <a:pathLst>
                <a:path w="235584" h="372745">
                  <a:moveTo>
                    <a:pt x="40710" y="5654"/>
                  </a:moveTo>
                  <a:lnTo>
                    <a:pt x="0" y="5654"/>
                  </a:lnTo>
                  <a:lnTo>
                    <a:pt x="0" y="372616"/>
                  </a:lnTo>
                  <a:lnTo>
                    <a:pt x="40710" y="372616"/>
                  </a:lnTo>
                  <a:lnTo>
                    <a:pt x="40710" y="207522"/>
                  </a:lnTo>
                  <a:lnTo>
                    <a:pt x="94552" y="207522"/>
                  </a:lnTo>
                  <a:lnTo>
                    <a:pt x="60218" y="185753"/>
                  </a:lnTo>
                  <a:lnTo>
                    <a:pt x="39897" y="141804"/>
                  </a:lnTo>
                  <a:lnTo>
                    <a:pt x="39818" y="141491"/>
                  </a:lnTo>
                  <a:lnTo>
                    <a:pt x="38502" y="124394"/>
                  </a:lnTo>
                  <a:lnTo>
                    <a:pt x="38459" y="123839"/>
                  </a:lnTo>
                  <a:lnTo>
                    <a:pt x="39919" y="105104"/>
                  </a:lnTo>
                  <a:lnTo>
                    <a:pt x="39943" y="104791"/>
                  </a:lnTo>
                  <a:lnTo>
                    <a:pt x="44359" y="87933"/>
                  </a:lnTo>
                  <a:lnTo>
                    <a:pt x="44396" y="87793"/>
                  </a:lnTo>
                  <a:lnTo>
                    <a:pt x="74501" y="49550"/>
                  </a:lnTo>
                  <a:lnTo>
                    <a:pt x="99198" y="38449"/>
                  </a:lnTo>
                  <a:lnTo>
                    <a:pt x="40710" y="38449"/>
                  </a:lnTo>
                  <a:lnTo>
                    <a:pt x="40710" y="5654"/>
                  </a:lnTo>
                  <a:close/>
                </a:path>
                <a:path w="235584" h="372745">
                  <a:moveTo>
                    <a:pt x="94552" y="207522"/>
                  </a:moveTo>
                  <a:lnTo>
                    <a:pt x="40710" y="207522"/>
                  </a:lnTo>
                  <a:lnTo>
                    <a:pt x="57286" y="224838"/>
                  </a:lnTo>
                  <a:lnTo>
                    <a:pt x="76478" y="237207"/>
                  </a:lnTo>
                  <a:lnTo>
                    <a:pt x="98282" y="244628"/>
                  </a:lnTo>
                  <a:lnTo>
                    <a:pt x="122697" y="247102"/>
                  </a:lnTo>
                  <a:lnTo>
                    <a:pt x="147114" y="244858"/>
                  </a:lnTo>
                  <a:lnTo>
                    <a:pt x="168921" y="238124"/>
                  </a:lnTo>
                  <a:lnTo>
                    <a:pt x="188113" y="226901"/>
                  </a:lnTo>
                  <a:lnTo>
                    <a:pt x="204684" y="211187"/>
                  </a:lnTo>
                  <a:lnTo>
                    <a:pt x="204877" y="210915"/>
                  </a:lnTo>
                  <a:lnTo>
                    <a:pt x="117054" y="210915"/>
                  </a:lnTo>
                  <a:lnTo>
                    <a:pt x="100354" y="209342"/>
                  </a:lnTo>
                  <a:lnTo>
                    <a:pt x="94552" y="207522"/>
                  </a:lnTo>
                  <a:close/>
                </a:path>
                <a:path w="235584" h="372745">
                  <a:moveTo>
                    <a:pt x="203513" y="36187"/>
                  </a:moveTo>
                  <a:lnTo>
                    <a:pt x="116478" y="36187"/>
                  </a:lnTo>
                  <a:lnTo>
                    <a:pt x="131289" y="37671"/>
                  </a:lnTo>
                  <a:lnTo>
                    <a:pt x="145177" y="42125"/>
                  </a:lnTo>
                  <a:lnTo>
                    <a:pt x="158144" y="49550"/>
                  </a:lnTo>
                  <a:lnTo>
                    <a:pt x="170193" y="59945"/>
                  </a:lnTo>
                  <a:lnTo>
                    <a:pt x="180336" y="72879"/>
                  </a:lnTo>
                  <a:lnTo>
                    <a:pt x="187513" y="87793"/>
                  </a:lnTo>
                  <a:lnTo>
                    <a:pt x="187580" y="87933"/>
                  </a:lnTo>
                  <a:lnTo>
                    <a:pt x="191848" y="104791"/>
                  </a:lnTo>
                  <a:lnTo>
                    <a:pt x="191927" y="105104"/>
                  </a:lnTo>
                  <a:lnTo>
                    <a:pt x="193334" y="123839"/>
                  </a:lnTo>
                  <a:lnTo>
                    <a:pt x="193376" y="124394"/>
                  </a:lnTo>
                  <a:lnTo>
                    <a:pt x="192092" y="141491"/>
                  </a:lnTo>
                  <a:lnTo>
                    <a:pt x="192068" y="141804"/>
                  </a:lnTo>
                  <a:lnTo>
                    <a:pt x="188180" y="157694"/>
                  </a:lnTo>
                  <a:lnTo>
                    <a:pt x="188146" y="157834"/>
                  </a:lnTo>
                  <a:lnTo>
                    <a:pt x="181608" y="172483"/>
                  </a:lnTo>
                  <a:lnTo>
                    <a:pt x="148143" y="204624"/>
                  </a:lnTo>
                  <a:lnTo>
                    <a:pt x="117054" y="210915"/>
                  </a:lnTo>
                  <a:lnTo>
                    <a:pt x="204877" y="210915"/>
                  </a:lnTo>
                  <a:lnTo>
                    <a:pt x="218043" y="192304"/>
                  </a:lnTo>
                  <a:lnTo>
                    <a:pt x="227584" y="171544"/>
                  </a:lnTo>
                  <a:lnTo>
                    <a:pt x="233309" y="148907"/>
                  </a:lnTo>
                  <a:lnTo>
                    <a:pt x="235217" y="124394"/>
                  </a:lnTo>
                  <a:lnTo>
                    <a:pt x="233293" y="100069"/>
                  </a:lnTo>
                  <a:lnTo>
                    <a:pt x="227517" y="77402"/>
                  </a:lnTo>
                  <a:lnTo>
                    <a:pt x="217888" y="56394"/>
                  </a:lnTo>
                  <a:lnTo>
                    <a:pt x="204402" y="37045"/>
                  </a:lnTo>
                  <a:lnTo>
                    <a:pt x="203513" y="36187"/>
                  </a:lnTo>
                  <a:close/>
                </a:path>
                <a:path w="235584" h="372745">
                  <a:moveTo>
                    <a:pt x="121001" y="0"/>
                  </a:moveTo>
                  <a:lnTo>
                    <a:pt x="97540" y="2404"/>
                  </a:lnTo>
                  <a:lnTo>
                    <a:pt x="76336" y="9616"/>
                  </a:lnTo>
                  <a:lnTo>
                    <a:pt x="57392" y="21632"/>
                  </a:lnTo>
                  <a:lnTo>
                    <a:pt x="40710" y="38449"/>
                  </a:lnTo>
                  <a:lnTo>
                    <a:pt x="99198" y="38449"/>
                  </a:lnTo>
                  <a:lnTo>
                    <a:pt x="101640" y="37671"/>
                  </a:lnTo>
                  <a:lnTo>
                    <a:pt x="116478" y="36187"/>
                  </a:lnTo>
                  <a:lnTo>
                    <a:pt x="203513" y="36187"/>
                  </a:lnTo>
                  <a:lnTo>
                    <a:pt x="187635" y="20841"/>
                  </a:lnTo>
                  <a:lnTo>
                    <a:pt x="168148" y="9264"/>
                  </a:lnTo>
                  <a:lnTo>
                    <a:pt x="146219" y="2404"/>
                  </a:lnTo>
                  <a:lnTo>
                    <a:pt x="146887" y="2404"/>
                  </a:lnTo>
                  <a:lnTo>
                    <a:pt x="1210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9" name="object 209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6812515" y="3966863"/>
              <a:ext cx="235228" cy="247102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7117846" y="3972517"/>
              <a:ext cx="173020" cy="234652"/>
            </a:xfrm>
            <a:prstGeom prst="rect">
              <a:avLst/>
            </a:prstGeom>
          </p:spPr>
        </p:pic>
        <p:sp>
          <p:nvSpPr>
            <p:cNvPr id="211" name="object 211"/>
            <p:cNvSpPr/>
            <p:nvPr/>
          </p:nvSpPr>
          <p:spPr>
            <a:xfrm>
              <a:off x="7367752" y="3972223"/>
              <a:ext cx="192405" cy="234950"/>
            </a:xfrm>
            <a:custGeom>
              <a:avLst/>
              <a:gdLst/>
              <a:ahLst/>
              <a:cxnLst/>
              <a:rect l="l" t="t" r="r" b="b"/>
              <a:pathLst>
                <a:path w="192404" h="234950">
                  <a:moveTo>
                    <a:pt x="192252" y="0"/>
                  </a:moveTo>
                  <a:lnTo>
                    <a:pt x="151549" y="0"/>
                  </a:lnTo>
                  <a:lnTo>
                    <a:pt x="151549" y="96520"/>
                  </a:lnTo>
                  <a:lnTo>
                    <a:pt x="40728" y="96520"/>
                  </a:lnTo>
                  <a:lnTo>
                    <a:pt x="40728" y="0"/>
                  </a:lnTo>
                  <a:lnTo>
                    <a:pt x="0" y="0"/>
                  </a:lnTo>
                  <a:lnTo>
                    <a:pt x="0" y="96520"/>
                  </a:lnTo>
                  <a:lnTo>
                    <a:pt x="0" y="133350"/>
                  </a:lnTo>
                  <a:lnTo>
                    <a:pt x="0" y="234950"/>
                  </a:lnTo>
                  <a:lnTo>
                    <a:pt x="40728" y="234950"/>
                  </a:lnTo>
                  <a:lnTo>
                    <a:pt x="40728" y="133350"/>
                  </a:lnTo>
                  <a:lnTo>
                    <a:pt x="151549" y="133350"/>
                  </a:lnTo>
                  <a:lnTo>
                    <a:pt x="151549" y="234950"/>
                  </a:lnTo>
                  <a:lnTo>
                    <a:pt x="192252" y="234950"/>
                  </a:lnTo>
                  <a:lnTo>
                    <a:pt x="192252" y="133350"/>
                  </a:lnTo>
                  <a:lnTo>
                    <a:pt x="192252" y="96520"/>
                  </a:lnTo>
                  <a:lnTo>
                    <a:pt x="19225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2" name="object 212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7622207" y="3966863"/>
              <a:ext cx="235207" cy="247102"/>
            </a:xfrm>
            <a:prstGeom prst="rect">
              <a:avLst/>
            </a:prstGeom>
          </p:spPr>
        </p:pic>
        <p:sp>
          <p:nvSpPr>
            <p:cNvPr id="213" name="object 213"/>
            <p:cNvSpPr/>
            <p:nvPr/>
          </p:nvSpPr>
          <p:spPr>
            <a:xfrm>
              <a:off x="7932051" y="4156282"/>
              <a:ext cx="57150" cy="57150"/>
            </a:xfrm>
            <a:custGeom>
              <a:avLst/>
              <a:gdLst/>
              <a:ahLst/>
              <a:cxnLst/>
              <a:rect l="l" t="t" r="r" b="b"/>
              <a:pathLst>
                <a:path w="57150" h="57150">
                  <a:moveTo>
                    <a:pt x="35799" y="0"/>
                  </a:moveTo>
                  <a:lnTo>
                    <a:pt x="20732" y="0"/>
                  </a:lnTo>
                  <a:lnTo>
                    <a:pt x="14146" y="2837"/>
                  </a:lnTo>
                  <a:lnTo>
                    <a:pt x="2837" y="14146"/>
                  </a:lnTo>
                  <a:lnTo>
                    <a:pt x="0" y="20742"/>
                  </a:lnTo>
                  <a:lnTo>
                    <a:pt x="0" y="35820"/>
                  </a:lnTo>
                  <a:lnTo>
                    <a:pt x="2837" y="42417"/>
                  </a:lnTo>
                  <a:lnTo>
                    <a:pt x="8481" y="48071"/>
                  </a:lnTo>
                  <a:lnTo>
                    <a:pt x="14146" y="53715"/>
                  </a:lnTo>
                  <a:lnTo>
                    <a:pt x="20732" y="56553"/>
                  </a:lnTo>
                  <a:lnTo>
                    <a:pt x="35799" y="56553"/>
                  </a:lnTo>
                  <a:lnTo>
                    <a:pt x="42407" y="53715"/>
                  </a:lnTo>
                  <a:lnTo>
                    <a:pt x="53715" y="42417"/>
                  </a:lnTo>
                  <a:lnTo>
                    <a:pt x="56542" y="35820"/>
                  </a:lnTo>
                  <a:lnTo>
                    <a:pt x="56542" y="20742"/>
                  </a:lnTo>
                  <a:lnTo>
                    <a:pt x="53715" y="14146"/>
                  </a:lnTo>
                  <a:lnTo>
                    <a:pt x="42407" y="2837"/>
                  </a:lnTo>
                  <a:lnTo>
                    <a:pt x="357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8932545" cy="11308715"/>
          </a:xfrm>
          <a:custGeom>
            <a:avLst/>
            <a:gdLst/>
            <a:ahLst/>
            <a:cxnLst/>
            <a:rect l="l" t="t" r="r" b="b"/>
            <a:pathLst>
              <a:path w="8932545" h="11308715">
                <a:moveTo>
                  <a:pt x="1809126" y="0"/>
                </a:moveTo>
                <a:lnTo>
                  <a:pt x="737408" y="0"/>
                </a:lnTo>
                <a:lnTo>
                  <a:pt x="0" y="8800888"/>
                </a:lnTo>
                <a:lnTo>
                  <a:pt x="0" y="11308556"/>
                </a:lnTo>
                <a:lnTo>
                  <a:pt x="7304234" y="11308556"/>
                </a:lnTo>
                <a:lnTo>
                  <a:pt x="8601540" y="3224227"/>
                </a:lnTo>
                <a:lnTo>
                  <a:pt x="3391755" y="3224227"/>
                </a:lnTo>
                <a:lnTo>
                  <a:pt x="2288500" y="68543"/>
                </a:lnTo>
                <a:lnTo>
                  <a:pt x="1809126" y="0"/>
                </a:lnTo>
                <a:close/>
              </a:path>
              <a:path w="8932545" h="11308715">
                <a:moveTo>
                  <a:pt x="7389989" y="640463"/>
                </a:moveTo>
                <a:lnTo>
                  <a:pt x="6535973" y="3020348"/>
                </a:lnTo>
                <a:lnTo>
                  <a:pt x="3391755" y="3224227"/>
                </a:lnTo>
                <a:lnTo>
                  <a:pt x="8601540" y="3224227"/>
                </a:lnTo>
                <a:lnTo>
                  <a:pt x="8932539" y="1161567"/>
                </a:lnTo>
                <a:lnTo>
                  <a:pt x="7389989" y="640463"/>
                </a:lnTo>
                <a:close/>
              </a:path>
            </a:pathLst>
          </a:custGeom>
          <a:solidFill>
            <a:srgbClr val="FA1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014371" y="3999071"/>
            <a:ext cx="2262505" cy="696595"/>
          </a:xfrm>
          <a:custGeom>
            <a:avLst/>
            <a:gdLst/>
            <a:ahLst/>
            <a:cxnLst/>
            <a:rect l="l" t="t" r="r" b="b"/>
            <a:pathLst>
              <a:path w="2262504" h="696595">
                <a:moveTo>
                  <a:pt x="540626" y="496404"/>
                </a:moveTo>
                <a:lnTo>
                  <a:pt x="455993" y="411759"/>
                </a:lnTo>
                <a:lnTo>
                  <a:pt x="397979" y="353758"/>
                </a:lnTo>
                <a:lnTo>
                  <a:pt x="453885" y="282422"/>
                </a:lnTo>
                <a:lnTo>
                  <a:pt x="525411" y="191147"/>
                </a:lnTo>
                <a:lnTo>
                  <a:pt x="453161" y="112217"/>
                </a:lnTo>
                <a:lnTo>
                  <a:pt x="383247" y="35852"/>
                </a:lnTo>
                <a:lnTo>
                  <a:pt x="383247" y="540143"/>
                </a:lnTo>
                <a:lnTo>
                  <a:pt x="149313" y="602424"/>
                </a:lnTo>
                <a:lnTo>
                  <a:pt x="164045" y="411759"/>
                </a:lnTo>
                <a:lnTo>
                  <a:pt x="383247" y="540143"/>
                </a:lnTo>
                <a:lnTo>
                  <a:pt x="383247" y="35852"/>
                </a:lnTo>
                <a:lnTo>
                  <a:pt x="377063" y="29095"/>
                </a:lnTo>
                <a:lnTo>
                  <a:pt x="377063" y="209689"/>
                </a:lnTo>
                <a:lnTo>
                  <a:pt x="164998" y="282422"/>
                </a:lnTo>
                <a:lnTo>
                  <a:pt x="160274" y="271792"/>
                </a:lnTo>
                <a:lnTo>
                  <a:pt x="156083" y="239877"/>
                </a:lnTo>
                <a:lnTo>
                  <a:pt x="152425" y="186677"/>
                </a:lnTo>
                <a:lnTo>
                  <a:pt x="149313" y="112217"/>
                </a:lnTo>
                <a:lnTo>
                  <a:pt x="377063" y="209689"/>
                </a:lnTo>
                <a:lnTo>
                  <a:pt x="377063" y="29095"/>
                </a:lnTo>
                <a:lnTo>
                  <a:pt x="350431" y="0"/>
                </a:lnTo>
                <a:lnTo>
                  <a:pt x="0" y="42303"/>
                </a:lnTo>
                <a:lnTo>
                  <a:pt x="17602" y="686587"/>
                </a:lnTo>
                <a:lnTo>
                  <a:pt x="493077" y="658063"/>
                </a:lnTo>
                <a:lnTo>
                  <a:pt x="509447" y="602424"/>
                </a:lnTo>
                <a:lnTo>
                  <a:pt x="540626" y="496404"/>
                </a:lnTo>
                <a:close/>
              </a:path>
              <a:path w="2262504" h="696595">
                <a:moveTo>
                  <a:pt x="1110729" y="35191"/>
                </a:moveTo>
                <a:lnTo>
                  <a:pt x="711327" y="16167"/>
                </a:lnTo>
                <a:lnTo>
                  <a:pt x="698004" y="448856"/>
                </a:lnTo>
                <a:lnTo>
                  <a:pt x="659028" y="553935"/>
                </a:lnTo>
                <a:lnTo>
                  <a:pt x="578192" y="572477"/>
                </a:lnTo>
                <a:lnTo>
                  <a:pt x="587692" y="686587"/>
                </a:lnTo>
                <a:lnTo>
                  <a:pt x="754126" y="654735"/>
                </a:lnTo>
                <a:lnTo>
                  <a:pt x="811174" y="478332"/>
                </a:lnTo>
                <a:lnTo>
                  <a:pt x="830186" y="139788"/>
                </a:lnTo>
                <a:lnTo>
                  <a:pt x="989952" y="162140"/>
                </a:lnTo>
                <a:lnTo>
                  <a:pt x="977595" y="686587"/>
                </a:lnTo>
                <a:lnTo>
                  <a:pt x="1110729" y="673290"/>
                </a:lnTo>
                <a:lnTo>
                  <a:pt x="1110729" y="35191"/>
                </a:lnTo>
                <a:close/>
              </a:path>
              <a:path w="2262504" h="696595">
                <a:moveTo>
                  <a:pt x="1696046" y="696099"/>
                </a:moveTo>
                <a:lnTo>
                  <a:pt x="1643735" y="20916"/>
                </a:lnTo>
                <a:lnTo>
                  <a:pt x="1453540" y="16167"/>
                </a:lnTo>
                <a:lnTo>
                  <a:pt x="1329931" y="401307"/>
                </a:lnTo>
                <a:lnTo>
                  <a:pt x="1286179" y="35179"/>
                </a:lnTo>
                <a:lnTo>
                  <a:pt x="1149235" y="16167"/>
                </a:lnTo>
                <a:lnTo>
                  <a:pt x="1185379" y="686587"/>
                </a:lnTo>
                <a:lnTo>
                  <a:pt x="1348943" y="691349"/>
                </a:lnTo>
                <a:lnTo>
                  <a:pt x="1483029" y="258660"/>
                </a:lnTo>
                <a:lnTo>
                  <a:pt x="1520113" y="686587"/>
                </a:lnTo>
                <a:lnTo>
                  <a:pt x="1696046" y="696099"/>
                </a:lnTo>
                <a:close/>
              </a:path>
              <a:path w="2262504" h="696595">
                <a:moveTo>
                  <a:pt x="2262314" y="686587"/>
                </a:moveTo>
                <a:lnTo>
                  <a:pt x="2249970" y="431253"/>
                </a:lnTo>
                <a:lnTo>
                  <a:pt x="2249906" y="429831"/>
                </a:lnTo>
                <a:lnTo>
                  <a:pt x="2243950" y="306679"/>
                </a:lnTo>
                <a:lnTo>
                  <a:pt x="2234869" y="118859"/>
                </a:lnTo>
                <a:lnTo>
                  <a:pt x="2230932" y="37553"/>
                </a:lnTo>
                <a:lnTo>
                  <a:pt x="2110168" y="30886"/>
                </a:lnTo>
                <a:lnTo>
                  <a:pt x="2110168" y="130746"/>
                </a:lnTo>
                <a:lnTo>
                  <a:pt x="2108847" y="292887"/>
                </a:lnTo>
                <a:lnTo>
                  <a:pt x="2108733" y="306679"/>
                </a:lnTo>
                <a:lnTo>
                  <a:pt x="1964194" y="292887"/>
                </a:lnTo>
                <a:lnTo>
                  <a:pt x="1891919" y="170688"/>
                </a:lnTo>
                <a:lnTo>
                  <a:pt x="2020773" y="118859"/>
                </a:lnTo>
                <a:lnTo>
                  <a:pt x="2110168" y="130746"/>
                </a:lnTo>
                <a:lnTo>
                  <a:pt x="2110168" y="30886"/>
                </a:lnTo>
                <a:lnTo>
                  <a:pt x="1929472" y="20904"/>
                </a:lnTo>
                <a:lnTo>
                  <a:pt x="1755927" y="68465"/>
                </a:lnTo>
                <a:lnTo>
                  <a:pt x="1773034" y="306209"/>
                </a:lnTo>
                <a:lnTo>
                  <a:pt x="1881924" y="401307"/>
                </a:lnTo>
                <a:lnTo>
                  <a:pt x="1739290" y="686587"/>
                </a:lnTo>
                <a:lnTo>
                  <a:pt x="1929472" y="686587"/>
                </a:lnTo>
                <a:lnTo>
                  <a:pt x="1977021" y="431253"/>
                </a:lnTo>
                <a:lnTo>
                  <a:pt x="2058809" y="429831"/>
                </a:lnTo>
                <a:lnTo>
                  <a:pt x="2092566" y="686587"/>
                </a:lnTo>
                <a:lnTo>
                  <a:pt x="2262314" y="68658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1339445" y="3972433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1824980" y="4019982"/>
            <a:ext cx="561340" cy="666115"/>
          </a:xfrm>
          <a:custGeom>
            <a:avLst/>
            <a:gdLst/>
            <a:ahLst/>
            <a:cxnLst/>
            <a:rect l="l" t="t" r="r" b="b"/>
            <a:pathLst>
              <a:path w="561340" h="666114">
                <a:moveTo>
                  <a:pt x="561071" y="0"/>
                </a:moveTo>
                <a:lnTo>
                  <a:pt x="0" y="0"/>
                </a:lnTo>
                <a:lnTo>
                  <a:pt x="0" y="157859"/>
                </a:lnTo>
                <a:lnTo>
                  <a:pt x="185439" y="170225"/>
                </a:lnTo>
                <a:lnTo>
                  <a:pt x="164989" y="665676"/>
                </a:lnTo>
                <a:lnTo>
                  <a:pt x="445536" y="665676"/>
                </a:lnTo>
                <a:lnTo>
                  <a:pt x="375632" y="190193"/>
                </a:lnTo>
                <a:lnTo>
                  <a:pt x="561071" y="160707"/>
                </a:lnTo>
                <a:lnTo>
                  <a:pt x="56107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2675629" y="4015237"/>
            <a:ext cx="1118235" cy="680085"/>
          </a:xfrm>
          <a:custGeom>
            <a:avLst/>
            <a:gdLst/>
            <a:ahLst/>
            <a:cxnLst/>
            <a:rect l="l" t="t" r="r" b="b"/>
            <a:pathLst>
              <a:path w="1118234" h="680085">
                <a:moveTo>
                  <a:pt x="532536" y="19024"/>
                </a:moveTo>
                <a:lnTo>
                  <a:pt x="133134" y="0"/>
                </a:lnTo>
                <a:lnTo>
                  <a:pt x="119824" y="432689"/>
                </a:lnTo>
                <a:lnTo>
                  <a:pt x="80835" y="537768"/>
                </a:lnTo>
                <a:lnTo>
                  <a:pt x="0" y="556310"/>
                </a:lnTo>
                <a:lnTo>
                  <a:pt x="9512" y="670420"/>
                </a:lnTo>
                <a:lnTo>
                  <a:pt x="175933" y="638568"/>
                </a:lnTo>
                <a:lnTo>
                  <a:pt x="232981" y="462165"/>
                </a:lnTo>
                <a:lnTo>
                  <a:pt x="252006" y="123621"/>
                </a:lnTo>
                <a:lnTo>
                  <a:pt x="411772" y="145973"/>
                </a:lnTo>
                <a:lnTo>
                  <a:pt x="399415" y="670420"/>
                </a:lnTo>
                <a:lnTo>
                  <a:pt x="532536" y="657123"/>
                </a:lnTo>
                <a:lnTo>
                  <a:pt x="532536" y="19024"/>
                </a:lnTo>
                <a:close/>
              </a:path>
              <a:path w="1118234" h="680085">
                <a:moveTo>
                  <a:pt x="1117777" y="679932"/>
                </a:moveTo>
                <a:lnTo>
                  <a:pt x="1065466" y="4749"/>
                </a:lnTo>
                <a:lnTo>
                  <a:pt x="875271" y="0"/>
                </a:lnTo>
                <a:lnTo>
                  <a:pt x="751649" y="385140"/>
                </a:lnTo>
                <a:lnTo>
                  <a:pt x="707910" y="19011"/>
                </a:lnTo>
                <a:lnTo>
                  <a:pt x="570966" y="0"/>
                </a:lnTo>
                <a:lnTo>
                  <a:pt x="607098" y="670420"/>
                </a:lnTo>
                <a:lnTo>
                  <a:pt x="770661" y="675182"/>
                </a:lnTo>
                <a:lnTo>
                  <a:pt x="904760" y="242493"/>
                </a:lnTo>
                <a:lnTo>
                  <a:pt x="941844" y="670420"/>
                </a:lnTo>
                <a:lnTo>
                  <a:pt x="1117777" y="67993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4072032" y="4010474"/>
            <a:ext cx="541655" cy="697865"/>
          </a:xfrm>
          <a:custGeom>
            <a:avLst/>
            <a:gdLst/>
            <a:ahLst/>
            <a:cxnLst/>
            <a:rect l="l" t="t" r="r" b="b"/>
            <a:pathLst>
              <a:path w="541655" h="697864">
                <a:moveTo>
                  <a:pt x="541114" y="0"/>
                </a:moveTo>
                <a:lnTo>
                  <a:pt x="443630" y="0"/>
                </a:lnTo>
                <a:lnTo>
                  <a:pt x="424615" y="260086"/>
                </a:lnTo>
                <a:lnTo>
                  <a:pt x="262944" y="342345"/>
                </a:lnTo>
                <a:lnTo>
                  <a:pt x="144079" y="264840"/>
                </a:lnTo>
                <a:lnTo>
                  <a:pt x="103661" y="9507"/>
                </a:lnTo>
                <a:lnTo>
                  <a:pt x="0" y="9507"/>
                </a:lnTo>
                <a:lnTo>
                  <a:pt x="7612" y="342345"/>
                </a:lnTo>
                <a:lnTo>
                  <a:pt x="215396" y="532538"/>
                </a:lnTo>
                <a:lnTo>
                  <a:pt x="393705" y="437442"/>
                </a:lnTo>
                <a:lnTo>
                  <a:pt x="398469" y="697528"/>
                </a:lnTo>
                <a:lnTo>
                  <a:pt x="541114" y="675183"/>
                </a:lnTo>
                <a:lnTo>
                  <a:pt x="54111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4668349" y="3972433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5160921" y="4019982"/>
            <a:ext cx="613410" cy="666115"/>
          </a:xfrm>
          <a:custGeom>
            <a:avLst/>
            <a:gdLst/>
            <a:ahLst/>
            <a:cxnLst/>
            <a:rect l="l" t="t" r="r" b="b"/>
            <a:pathLst>
              <a:path w="613409" h="666114">
                <a:moveTo>
                  <a:pt x="377056" y="0"/>
                </a:moveTo>
                <a:lnTo>
                  <a:pt x="155482" y="0"/>
                </a:lnTo>
                <a:lnTo>
                  <a:pt x="26156" y="142644"/>
                </a:lnTo>
                <a:lnTo>
                  <a:pt x="18165" y="217522"/>
                </a:lnTo>
                <a:lnTo>
                  <a:pt x="11626" y="283655"/>
                </a:lnTo>
                <a:lnTo>
                  <a:pt x="6540" y="341044"/>
                </a:lnTo>
                <a:lnTo>
                  <a:pt x="2907" y="389688"/>
                </a:lnTo>
                <a:lnTo>
                  <a:pt x="726" y="429587"/>
                </a:lnTo>
                <a:lnTo>
                  <a:pt x="0" y="460739"/>
                </a:lnTo>
                <a:lnTo>
                  <a:pt x="414" y="478480"/>
                </a:lnTo>
                <a:lnTo>
                  <a:pt x="1660" y="491288"/>
                </a:lnTo>
                <a:lnTo>
                  <a:pt x="3741" y="499165"/>
                </a:lnTo>
                <a:lnTo>
                  <a:pt x="6659" y="502110"/>
                </a:lnTo>
                <a:lnTo>
                  <a:pt x="139796" y="665676"/>
                </a:lnTo>
                <a:lnTo>
                  <a:pt x="420803" y="665676"/>
                </a:lnTo>
                <a:lnTo>
                  <a:pt x="612902" y="523031"/>
                </a:lnTo>
                <a:lnTo>
                  <a:pt x="526360" y="427934"/>
                </a:lnTo>
                <a:lnTo>
                  <a:pt x="278159" y="539198"/>
                </a:lnTo>
                <a:lnTo>
                  <a:pt x="121252" y="349957"/>
                </a:lnTo>
                <a:lnTo>
                  <a:pt x="295278" y="160707"/>
                </a:lnTo>
                <a:lnTo>
                  <a:pt x="476435" y="237741"/>
                </a:lnTo>
                <a:lnTo>
                  <a:pt x="568202" y="95096"/>
                </a:lnTo>
                <a:lnTo>
                  <a:pt x="37705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5818994" y="4019982"/>
            <a:ext cx="561340" cy="666115"/>
          </a:xfrm>
          <a:custGeom>
            <a:avLst/>
            <a:gdLst/>
            <a:ahLst/>
            <a:cxnLst/>
            <a:rect l="l" t="t" r="r" b="b"/>
            <a:pathLst>
              <a:path w="561340" h="666114">
                <a:moveTo>
                  <a:pt x="561071" y="0"/>
                </a:moveTo>
                <a:lnTo>
                  <a:pt x="0" y="0"/>
                </a:lnTo>
                <a:lnTo>
                  <a:pt x="0" y="157859"/>
                </a:lnTo>
                <a:lnTo>
                  <a:pt x="185439" y="170225"/>
                </a:lnTo>
                <a:lnTo>
                  <a:pt x="164989" y="665676"/>
                </a:lnTo>
                <a:lnTo>
                  <a:pt x="445536" y="665676"/>
                </a:lnTo>
                <a:lnTo>
                  <a:pt x="375632" y="190193"/>
                </a:lnTo>
                <a:lnTo>
                  <a:pt x="561071" y="160707"/>
                </a:lnTo>
                <a:lnTo>
                  <a:pt x="56107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6437610" y="4015237"/>
            <a:ext cx="1341120" cy="680085"/>
          </a:xfrm>
          <a:custGeom>
            <a:avLst/>
            <a:gdLst/>
            <a:ahLst/>
            <a:cxnLst/>
            <a:rect l="l" t="t" r="r" b="b"/>
            <a:pathLst>
              <a:path w="1341119" h="680085">
                <a:moveTo>
                  <a:pt x="658558" y="644753"/>
                </a:moveTo>
                <a:lnTo>
                  <a:pt x="652602" y="549376"/>
                </a:lnTo>
                <a:lnTo>
                  <a:pt x="646874" y="461619"/>
                </a:lnTo>
                <a:lnTo>
                  <a:pt x="641400" y="381508"/>
                </a:lnTo>
                <a:lnTo>
                  <a:pt x="636155" y="309016"/>
                </a:lnTo>
                <a:lnTo>
                  <a:pt x="631139" y="244157"/>
                </a:lnTo>
                <a:lnTo>
                  <a:pt x="626364" y="186931"/>
                </a:lnTo>
                <a:lnTo>
                  <a:pt x="621830" y="137337"/>
                </a:lnTo>
                <a:lnTo>
                  <a:pt x="617537" y="95377"/>
                </a:lnTo>
                <a:lnTo>
                  <a:pt x="609650" y="34328"/>
                </a:lnTo>
                <a:lnTo>
                  <a:pt x="599592" y="0"/>
                </a:lnTo>
                <a:lnTo>
                  <a:pt x="407009" y="0"/>
                </a:lnTo>
                <a:lnTo>
                  <a:pt x="437438" y="332828"/>
                </a:lnTo>
                <a:lnTo>
                  <a:pt x="152146" y="347091"/>
                </a:lnTo>
                <a:lnTo>
                  <a:pt x="123634" y="14262"/>
                </a:lnTo>
                <a:lnTo>
                  <a:pt x="0" y="14262"/>
                </a:lnTo>
                <a:lnTo>
                  <a:pt x="25666" y="679932"/>
                </a:lnTo>
                <a:lnTo>
                  <a:pt x="165950" y="659015"/>
                </a:lnTo>
                <a:lnTo>
                  <a:pt x="152146" y="442188"/>
                </a:lnTo>
                <a:lnTo>
                  <a:pt x="456946" y="427926"/>
                </a:lnTo>
                <a:lnTo>
                  <a:pt x="484987" y="650925"/>
                </a:lnTo>
                <a:lnTo>
                  <a:pt x="658558" y="644753"/>
                </a:lnTo>
                <a:close/>
              </a:path>
              <a:path w="1341119" h="680085">
                <a:moveTo>
                  <a:pt x="1340827" y="306209"/>
                </a:moveTo>
                <a:lnTo>
                  <a:pt x="1313688" y="133604"/>
                </a:lnTo>
                <a:lnTo>
                  <a:pt x="1308011" y="97472"/>
                </a:lnTo>
                <a:lnTo>
                  <a:pt x="1198651" y="53086"/>
                </a:lnTo>
                <a:lnTo>
                  <a:pt x="1198651" y="426974"/>
                </a:lnTo>
                <a:lnTo>
                  <a:pt x="1085011" y="538708"/>
                </a:lnTo>
                <a:lnTo>
                  <a:pt x="905751" y="516369"/>
                </a:lnTo>
                <a:lnTo>
                  <a:pt x="841095" y="292887"/>
                </a:lnTo>
                <a:lnTo>
                  <a:pt x="955675" y="133604"/>
                </a:lnTo>
                <a:lnTo>
                  <a:pt x="1182966" y="188760"/>
                </a:lnTo>
                <a:lnTo>
                  <a:pt x="1198651" y="426974"/>
                </a:lnTo>
                <a:lnTo>
                  <a:pt x="1198651" y="53086"/>
                </a:lnTo>
                <a:lnTo>
                  <a:pt x="1115923" y="19494"/>
                </a:lnTo>
                <a:lnTo>
                  <a:pt x="827773" y="1422"/>
                </a:lnTo>
                <a:lnTo>
                  <a:pt x="702716" y="193522"/>
                </a:lnTo>
                <a:lnTo>
                  <a:pt x="702716" y="433641"/>
                </a:lnTo>
                <a:lnTo>
                  <a:pt x="811123" y="659015"/>
                </a:lnTo>
                <a:lnTo>
                  <a:pt x="1115923" y="673760"/>
                </a:lnTo>
                <a:lnTo>
                  <a:pt x="1324648" y="577710"/>
                </a:lnTo>
                <a:lnTo>
                  <a:pt x="1326972" y="538708"/>
                </a:lnTo>
                <a:lnTo>
                  <a:pt x="1340827" y="30620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7826074" y="4019982"/>
            <a:ext cx="613410" cy="666115"/>
          </a:xfrm>
          <a:custGeom>
            <a:avLst/>
            <a:gdLst/>
            <a:ahLst/>
            <a:cxnLst/>
            <a:rect l="l" t="t" r="r" b="b"/>
            <a:pathLst>
              <a:path w="613409" h="666114">
                <a:moveTo>
                  <a:pt x="377056" y="0"/>
                </a:moveTo>
                <a:lnTo>
                  <a:pt x="155482" y="0"/>
                </a:lnTo>
                <a:lnTo>
                  <a:pt x="26156" y="142644"/>
                </a:lnTo>
                <a:lnTo>
                  <a:pt x="18165" y="217522"/>
                </a:lnTo>
                <a:lnTo>
                  <a:pt x="11626" y="283655"/>
                </a:lnTo>
                <a:lnTo>
                  <a:pt x="6540" y="341044"/>
                </a:lnTo>
                <a:lnTo>
                  <a:pt x="2907" y="389688"/>
                </a:lnTo>
                <a:lnTo>
                  <a:pt x="726" y="429587"/>
                </a:lnTo>
                <a:lnTo>
                  <a:pt x="0" y="460739"/>
                </a:lnTo>
                <a:lnTo>
                  <a:pt x="414" y="478480"/>
                </a:lnTo>
                <a:lnTo>
                  <a:pt x="1660" y="491288"/>
                </a:lnTo>
                <a:lnTo>
                  <a:pt x="3741" y="499165"/>
                </a:lnTo>
                <a:lnTo>
                  <a:pt x="6659" y="502110"/>
                </a:lnTo>
                <a:lnTo>
                  <a:pt x="139796" y="665676"/>
                </a:lnTo>
                <a:lnTo>
                  <a:pt x="420803" y="665676"/>
                </a:lnTo>
                <a:lnTo>
                  <a:pt x="612902" y="523031"/>
                </a:lnTo>
                <a:lnTo>
                  <a:pt x="526360" y="427934"/>
                </a:lnTo>
                <a:lnTo>
                  <a:pt x="278159" y="539198"/>
                </a:lnTo>
                <a:lnTo>
                  <a:pt x="121252" y="349957"/>
                </a:lnTo>
                <a:lnTo>
                  <a:pt x="295278" y="160707"/>
                </a:lnTo>
                <a:lnTo>
                  <a:pt x="476435" y="237741"/>
                </a:lnTo>
                <a:lnTo>
                  <a:pt x="568202" y="95096"/>
                </a:lnTo>
                <a:lnTo>
                  <a:pt x="37705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8484043" y="4019982"/>
            <a:ext cx="561340" cy="666115"/>
          </a:xfrm>
          <a:custGeom>
            <a:avLst/>
            <a:gdLst/>
            <a:ahLst/>
            <a:cxnLst/>
            <a:rect l="l" t="t" r="r" b="b"/>
            <a:pathLst>
              <a:path w="561340" h="666114">
                <a:moveTo>
                  <a:pt x="561071" y="0"/>
                </a:moveTo>
                <a:lnTo>
                  <a:pt x="0" y="0"/>
                </a:lnTo>
                <a:lnTo>
                  <a:pt x="0" y="157859"/>
                </a:lnTo>
                <a:lnTo>
                  <a:pt x="185439" y="170225"/>
                </a:lnTo>
                <a:lnTo>
                  <a:pt x="164989" y="665676"/>
                </a:lnTo>
                <a:lnTo>
                  <a:pt x="445536" y="665676"/>
                </a:lnTo>
                <a:lnTo>
                  <a:pt x="375632" y="190193"/>
                </a:lnTo>
                <a:lnTo>
                  <a:pt x="561071" y="160707"/>
                </a:lnTo>
                <a:lnTo>
                  <a:pt x="56107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9095513" y="4010474"/>
            <a:ext cx="516255" cy="689610"/>
          </a:xfrm>
          <a:custGeom>
            <a:avLst/>
            <a:gdLst/>
            <a:ahLst/>
            <a:cxnLst/>
            <a:rect l="l" t="t" r="r" b="b"/>
            <a:pathLst>
              <a:path w="516255" h="689610">
                <a:moveTo>
                  <a:pt x="11884" y="0"/>
                </a:moveTo>
                <a:lnTo>
                  <a:pt x="0" y="675654"/>
                </a:lnTo>
                <a:lnTo>
                  <a:pt x="405589" y="689444"/>
                </a:lnTo>
                <a:lnTo>
                  <a:pt x="475290" y="580087"/>
                </a:lnTo>
                <a:lnTo>
                  <a:pt x="160235" y="580087"/>
                </a:lnTo>
                <a:lnTo>
                  <a:pt x="178308" y="389893"/>
                </a:lnTo>
                <a:lnTo>
                  <a:pt x="457883" y="389893"/>
                </a:lnTo>
                <a:lnTo>
                  <a:pt x="420803" y="309058"/>
                </a:lnTo>
                <a:lnTo>
                  <a:pt x="161670" y="294797"/>
                </a:lnTo>
                <a:lnTo>
                  <a:pt x="178308" y="9507"/>
                </a:lnTo>
                <a:lnTo>
                  <a:pt x="11884" y="0"/>
                </a:lnTo>
                <a:close/>
              </a:path>
              <a:path w="516255" h="689610">
                <a:moveTo>
                  <a:pt x="457883" y="389893"/>
                </a:moveTo>
                <a:lnTo>
                  <a:pt x="178308" y="389893"/>
                </a:lnTo>
                <a:lnTo>
                  <a:pt x="389904" y="532538"/>
                </a:lnTo>
                <a:lnTo>
                  <a:pt x="160235" y="580087"/>
                </a:lnTo>
                <a:lnTo>
                  <a:pt x="475290" y="580087"/>
                </a:lnTo>
                <a:lnTo>
                  <a:pt x="515900" y="516371"/>
                </a:lnTo>
                <a:lnTo>
                  <a:pt x="457883" y="38989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9022461" y="5282215"/>
            <a:ext cx="1315085" cy="680085"/>
          </a:xfrm>
          <a:custGeom>
            <a:avLst/>
            <a:gdLst/>
            <a:ahLst/>
            <a:cxnLst/>
            <a:rect l="l" t="t" r="r" b="b"/>
            <a:pathLst>
              <a:path w="1315084" h="680085">
                <a:moveTo>
                  <a:pt x="658558" y="644753"/>
                </a:moveTo>
                <a:lnTo>
                  <a:pt x="652602" y="549376"/>
                </a:lnTo>
                <a:lnTo>
                  <a:pt x="646887" y="461619"/>
                </a:lnTo>
                <a:lnTo>
                  <a:pt x="641400" y="381508"/>
                </a:lnTo>
                <a:lnTo>
                  <a:pt x="636155" y="309016"/>
                </a:lnTo>
                <a:lnTo>
                  <a:pt x="631139" y="244157"/>
                </a:lnTo>
                <a:lnTo>
                  <a:pt x="626376" y="186931"/>
                </a:lnTo>
                <a:lnTo>
                  <a:pt x="621830" y="137337"/>
                </a:lnTo>
                <a:lnTo>
                  <a:pt x="617537" y="95377"/>
                </a:lnTo>
                <a:lnTo>
                  <a:pt x="609650" y="34328"/>
                </a:lnTo>
                <a:lnTo>
                  <a:pt x="599592" y="0"/>
                </a:lnTo>
                <a:lnTo>
                  <a:pt x="407009" y="0"/>
                </a:lnTo>
                <a:lnTo>
                  <a:pt x="437438" y="332828"/>
                </a:lnTo>
                <a:lnTo>
                  <a:pt x="152158" y="347091"/>
                </a:lnTo>
                <a:lnTo>
                  <a:pt x="123634" y="14262"/>
                </a:lnTo>
                <a:lnTo>
                  <a:pt x="0" y="14262"/>
                </a:lnTo>
                <a:lnTo>
                  <a:pt x="25679" y="679932"/>
                </a:lnTo>
                <a:lnTo>
                  <a:pt x="165950" y="659015"/>
                </a:lnTo>
                <a:lnTo>
                  <a:pt x="152158" y="442188"/>
                </a:lnTo>
                <a:lnTo>
                  <a:pt x="456946" y="427926"/>
                </a:lnTo>
                <a:lnTo>
                  <a:pt x="484987" y="650925"/>
                </a:lnTo>
                <a:lnTo>
                  <a:pt x="658558" y="644753"/>
                </a:lnTo>
                <a:close/>
              </a:path>
              <a:path w="1315084" h="680085">
                <a:moveTo>
                  <a:pt x="1314704" y="670420"/>
                </a:moveTo>
                <a:lnTo>
                  <a:pt x="1260170" y="480237"/>
                </a:lnTo>
                <a:lnTo>
                  <a:pt x="1226908" y="364210"/>
                </a:lnTo>
                <a:lnTo>
                  <a:pt x="1151102" y="99847"/>
                </a:lnTo>
                <a:lnTo>
                  <a:pt x="1124508" y="7124"/>
                </a:lnTo>
                <a:lnTo>
                  <a:pt x="1076960" y="6870"/>
                </a:lnTo>
                <a:lnTo>
                  <a:pt x="1076960" y="364210"/>
                </a:lnTo>
                <a:lnTo>
                  <a:pt x="886764" y="364210"/>
                </a:lnTo>
                <a:lnTo>
                  <a:pt x="963790" y="99847"/>
                </a:lnTo>
                <a:lnTo>
                  <a:pt x="1076960" y="364210"/>
                </a:lnTo>
                <a:lnTo>
                  <a:pt x="1076960" y="6870"/>
                </a:lnTo>
                <a:lnTo>
                  <a:pt x="860145" y="5702"/>
                </a:lnTo>
                <a:lnTo>
                  <a:pt x="696582" y="670420"/>
                </a:lnTo>
                <a:lnTo>
                  <a:pt x="839216" y="670420"/>
                </a:lnTo>
                <a:lnTo>
                  <a:pt x="934313" y="480237"/>
                </a:lnTo>
                <a:lnTo>
                  <a:pt x="1029411" y="480237"/>
                </a:lnTo>
                <a:lnTo>
                  <a:pt x="1124508" y="670420"/>
                </a:lnTo>
                <a:lnTo>
                  <a:pt x="1314704" y="6704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0607257" y="5282205"/>
            <a:ext cx="631190" cy="699770"/>
          </a:xfrm>
          <a:custGeom>
            <a:avLst/>
            <a:gdLst/>
            <a:ahLst/>
            <a:cxnLst/>
            <a:rect l="l" t="t" r="r" b="b"/>
            <a:pathLst>
              <a:path w="631190" h="699770">
                <a:moveTo>
                  <a:pt x="408919" y="0"/>
                </a:moveTo>
                <a:lnTo>
                  <a:pt x="147398" y="4753"/>
                </a:lnTo>
                <a:lnTo>
                  <a:pt x="14271" y="147409"/>
                </a:lnTo>
                <a:lnTo>
                  <a:pt x="104614" y="204464"/>
                </a:lnTo>
                <a:lnTo>
                  <a:pt x="329037" y="160717"/>
                </a:lnTo>
                <a:lnTo>
                  <a:pt x="435546" y="282441"/>
                </a:lnTo>
                <a:lnTo>
                  <a:pt x="194004" y="289101"/>
                </a:lnTo>
                <a:lnTo>
                  <a:pt x="184486" y="408919"/>
                </a:lnTo>
                <a:lnTo>
                  <a:pt x="447913" y="408919"/>
                </a:lnTo>
                <a:lnTo>
                  <a:pt x="311917" y="569155"/>
                </a:lnTo>
                <a:lnTo>
                  <a:pt x="112216" y="455514"/>
                </a:lnTo>
                <a:lnTo>
                  <a:pt x="0" y="502110"/>
                </a:lnTo>
                <a:lnTo>
                  <a:pt x="109368" y="666628"/>
                </a:lnTo>
                <a:lnTo>
                  <a:pt x="361371" y="699444"/>
                </a:lnTo>
                <a:lnTo>
                  <a:pt x="579626" y="575343"/>
                </a:lnTo>
                <a:lnTo>
                  <a:pt x="630975" y="385150"/>
                </a:lnTo>
                <a:lnTo>
                  <a:pt x="576757" y="126959"/>
                </a:lnTo>
                <a:lnTo>
                  <a:pt x="40891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1286757" y="5283637"/>
            <a:ext cx="1253490" cy="672465"/>
          </a:xfrm>
          <a:custGeom>
            <a:avLst/>
            <a:gdLst/>
            <a:ahLst/>
            <a:cxnLst/>
            <a:rect l="l" t="t" r="r" b="b"/>
            <a:pathLst>
              <a:path w="1253490" h="672464">
                <a:moveTo>
                  <a:pt x="573430" y="4432"/>
                </a:moveTo>
                <a:lnTo>
                  <a:pt x="572490" y="3327"/>
                </a:lnTo>
                <a:lnTo>
                  <a:pt x="332841" y="3327"/>
                </a:lnTo>
                <a:lnTo>
                  <a:pt x="163563" y="306679"/>
                </a:lnTo>
                <a:lnTo>
                  <a:pt x="95097" y="3327"/>
                </a:lnTo>
                <a:lnTo>
                  <a:pt x="0" y="3327"/>
                </a:lnTo>
                <a:lnTo>
                  <a:pt x="20929" y="668997"/>
                </a:lnTo>
                <a:lnTo>
                  <a:pt x="142646" y="668997"/>
                </a:lnTo>
                <a:lnTo>
                  <a:pt x="163563" y="413677"/>
                </a:lnTo>
                <a:lnTo>
                  <a:pt x="523036" y="668997"/>
                </a:lnTo>
                <a:lnTo>
                  <a:pt x="570585" y="573913"/>
                </a:lnTo>
                <a:lnTo>
                  <a:pt x="332841" y="383717"/>
                </a:lnTo>
                <a:lnTo>
                  <a:pt x="383336" y="311150"/>
                </a:lnTo>
                <a:lnTo>
                  <a:pt x="427888" y="246253"/>
                </a:lnTo>
                <a:lnTo>
                  <a:pt x="466496" y="189026"/>
                </a:lnTo>
                <a:lnTo>
                  <a:pt x="499173" y="139471"/>
                </a:lnTo>
                <a:lnTo>
                  <a:pt x="525907" y="97574"/>
                </a:lnTo>
                <a:lnTo>
                  <a:pt x="546696" y="63347"/>
                </a:lnTo>
                <a:lnTo>
                  <a:pt x="570458" y="17881"/>
                </a:lnTo>
                <a:lnTo>
                  <a:pt x="573430" y="6654"/>
                </a:lnTo>
                <a:lnTo>
                  <a:pt x="573430" y="4432"/>
                </a:lnTo>
                <a:close/>
              </a:path>
              <a:path w="1253490" h="672464">
                <a:moveTo>
                  <a:pt x="1253299" y="304787"/>
                </a:moveTo>
                <a:lnTo>
                  <a:pt x="1226172" y="132181"/>
                </a:lnTo>
                <a:lnTo>
                  <a:pt x="1220495" y="96050"/>
                </a:lnTo>
                <a:lnTo>
                  <a:pt x="1111135" y="51663"/>
                </a:lnTo>
                <a:lnTo>
                  <a:pt x="1111135" y="425551"/>
                </a:lnTo>
                <a:lnTo>
                  <a:pt x="997496" y="537286"/>
                </a:lnTo>
                <a:lnTo>
                  <a:pt x="818235" y="514946"/>
                </a:lnTo>
                <a:lnTo>
                  <a:pt x="753567" y="291465"/>
                </a:lnTo>
                <a:lnTo>
                  <a:pt x="868159" y="132181"/>
                </a:lnTo>
                <a:lnTo>
                  <a:pt x="1095451" y="187337"/>
                </a:lnTo>
                <a:lnTo>
                  <a:pt x="1111135" y="425551"/>
                </a:lnTo>
                <a:lnTo>
                  <a:pt x="1111135" y="51663"/>
                </a:lnTo>
                <a:lnTo>
                  <a:pt x="1028395" y="18072"/>
                </a:lnTo>
                <a:lnTo>
                  <a:pt x="740257" y="0"/>
                </a:lnTo>
                <a:lnTo>
                  <a:pt x="615200" y="192100"/>
                </a:lnTo>
                <a:lnTo>
                  <a:pt x="615200" y="432219"/>
                </a:lnTo>
                <a:lnTo>
                  <a:pt x="723607" y="657593"/>
                </a:lnTo>
                <a:lnTo>
                  <a:pt x="1028395" y="672338"/>
                </a:lnTo>
                <a:lnTo>
                  <a:pt x="1237132" y="576287"/>
                </a:lnTo>
                <a:lnTo>
                  <a:pt x="1239456" y="537286"/>
                </a:lnTo>
                <a:lnTo>
                  <a:pt x="1253299" y="30478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2589980" y="5282215"/>
            <a:ext cx="2137410" cy="680085"/>
          </a:xfrm>
          <a:custGeom>
            <a:avLst/>
            <a:gdLst/>
            <a:ahLst/>
            <a:cxnLst/>
            <a:rect l="l" t="t" r="r" b="b"/>
            <a:pathLst>
              <a:path w="2137409" h="680085">
                <a:moveTo>
                  <a:pt x="658558" y="644753"/>
                </a:moveTo>
                <a:lnTo>
                  <a:pt x="652602" y="549376"/>
                </a:lnTo>
                <a:lnTo>
                  <a:pt x="646874" y="461619"/>
                </a:lnTo>
                <a:lnTo>
                  <a:pt x="641388" y="381508"/>
                </a:lnTo>
                <a:lnTo>
                  <a:pt x="636143" y="309016"/>
                </a:lnTo>
                <a:lnTo>
                  <a:pt x="631139" y="244157"/>
                </a:lnTo>
                <a:lnTo>
                  <a:pt x="626364" y="186931"/>
                </a:lnTo>
                <a:lnTo>
                  <a:pt x="621830" y="137337"/>
                </a:lnTo>
                <a:lnTo>
                  <a:pt x="617537" y="95377"/>
                </a:lnTo>
                <a:lnTo>
                  <a:pt x="609650" y="34328"/>
                </a:lnTo>
                <a:lnTo>
                  <a:pt x="599592" y="0"/>
                </a:lnTo>
                <a:lnTo>
                  <a:pt x="407009" y="0"/>
                </a:lnTo>
                <a:lnTo>
                  <a:pt x="437438" y="332828"/>
                </a:lnTo>
                <a:lnTo>
                  <a:pt x="152146" y="347091"/>
                </a:lnTo>
                <a:lnTo>
                  <a:pt x="123621" y="14262"/>
                </a:lnTo>
                <a:lnTo>
                  <a:pt x="0" y="14262"/>
                </a:lnTo>
                <a:lnTo>
                  <a:pt x="25666" y="679932"/>
                </a:lnTo>
                <a:lnTo>
                  <a:pt x="165950" y="659015"/>
                </a:lnTo>
                <a:lnTo>
                  <a:pt x="152146" y="442188"/>
                </a:lnTo>
                <a:lnTo>
                  <a:pt x="456946" y="427926"/>
                </a:lnTo>
                <a:lnTo>
                  <a:pt x="484987" y="650925"/>
                </a:lnTo>
                <a:lnTo>
                  <a:pt x="658558" y="644753"/>
                </a:lnTo>
                <a:close/>
              </a:path>
              <a:path w="2137409" h="680085">
                <a:moveTo>
                  <a:pt x="1340929" y="306209"/>
                </a:moveTo>
                <a:lnTo>
                  <a:pt x="1313789" y="133604"/>
                </a:lnTo>
                <a:lnTo>
                  <a:pt x="1308112" y="97472"/>
                </a:lnTo>
                <a:lnTo>
                  <a:pt x="1198753" y="53086"/>
                </a:lnTo>
                <a:lnTo>
                  <a:pt x="1198753" y="426974"/>
                </a:lnTo>
                <a:lnTo>
                  <a:pt x="1085113" y="538708"/>
                </a:lnTo>
                <a:lnTo>
                  <a:pt x="905852" y="516369"/>
                </a:lnTo>
                <a:lnTo>
                  <a:pt x="841197" y="292887"/>
                </a:lnTo>
                <a:lnTo>
                  <a:pt x="955776" y="133604"/>
                </a:lnTo>
                <a:lnTo>
                  <a:pt x="1183068" y="188760"/>
                </a:lnTo>
                <a:lnTo>
                  <a:pt x="1198753" y="426974"/>
                </a:lnTo>
                <a:lnTo>
                  <a:pt x="1198753" y="53086"/>
                </a:lnTo>
                <a:lnTo>
                  <a:pt x="1116025" y="19494"/>
                </a:lnTo>
                <a:lnTo>
                  <a:pt x="827874" y="1422"/>
                </a:lnTo>
                <a:lnTo>
                  <a:pt x="702818" y="193522"/>
                </a:lnTo>
                <a:lnTo>
                  <a:pt x="702818" y="433641"/>
                </a:lnTo>
                <a:lnTo>
                  <a:pt x="811225" y="659015"/>
                </a:lnTo>
                <a:lnTo>
                  <a:pt x="1116025" y="673760"/>
                </a:lnTo>
                <a:lnTo>
                  <a:pt x="1324749" y="577710"/>
                </a:lnTo>
                <a:lnTo>
                  <a:pt x="1327073" y="538708"/>
                </a:lnTo>
                <a:lnTo>
                  <a:pt x="1340929" y="306209"/>
                </a:lnTo>
                <a:close/>
              </a:path>
              <a:path w="2137409" h="680085">
                <a:moveTo>
                  <a:pt x="2137372" y="4749"/>
                </a:moveTo>
                <a:lnTo>
                  <a:pt x="1947189" y="4749"/>
                </a:lnTo>
                <a:lnTo>
                  <a:pt x="1756994" y="290042"/>
                </a:lnTo>
                <a:lnTo>
                  <a:pt x="1614347" y="4749"/>
                </a:lnTo>
                <a:lnTo>
                  <a:pt x="1449832" y="4749"/>
                </a:lnTo>
                <a:lnTo>
                  <a:pt x="1376603" y="670420"/>
                </a:lnTo>
                <a:lnTo>
                  <a:pt x="1519250" y="670420"/>
                </a:lnTo>
                <a:lnTo>
                  <a:pt x="1592948" y="337591"/>
                </a:lnTo>
                <a:lnTo>
                  <a:pt x="1740344" y="542518"/>
                </a:lnTo>
                <a:lnTo>
                  <a:pt x="1899640" y="354711"/>
                </a:lnTo>
                <a:lnTo>
                  <a:pt x="1878241" y="670420"/>
                </a:lnTo>
                <a:lnTo>
                  <a:pt x="2123109" y="670420"/>
                </a:lnTo>
                <a:lnTo>
                  <a:pt x="2137372" y="474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4772513" y="5277453"/>
            <a:ext cx="1125220" cy="697865"/>
          </a:xfrm>
          <a:custGeom>
            <a:avLst/>
            <a:gdLst/>
            <a:ahLst/>
            <a:cxnLst/>
            <a:rect l="l" t="t" r="r" b="b"/>
            <a:pathLst>
              <a:path w="1125219" h="697864">
                <a:moveTo>
                  <a:pt x="546811" y="684695"/>
                </a:moveTo>
                <a:lnTo>
                  <a:pt x="494499" y="9512"/>
                </a:lnTo>
                <a:lnTo>
                  <a:pt x="304304" y="4762"/>
                </a:lnTo>
                <a:lnTo>
                  <a:pt x="180695" y="389902"/>
                </a:lnTo>
                <a:lnTo>
                  <a:pt x="136944" y="23774"/>
                </a:lnTo>
                <a:lnTo>
                  <a:pt x="0" y="4762"/>
                </a:lnTo>
                <a:lnTo>
                  <a:pt x="36144" y="675182"/>
                </a:lnTo>
                <a:lnTo>
                  <a:pt x="199707" y="679945"/>
                </a:lnTo>
                <a:lnTo>
                  <a:pt x="333794" y="247256"/>
                </a:lnTo>
                <a:lnTo>
                  <a:pt x="370878" y="675182"/>
                </a:lnTo>
                <a:lnTo>
                  <a:pt x="546811" y="684695"/>
                </a:lnTo>
                <a:close/>
              </a:path>
              <a:path w="1125219" h="697864">
                <a:moveTo>
                  <a:pt x="1124991" y="0"/>
                </a:moveTo>
                <a:lnTo>
                  <a:pt x="1027506" y="0"/>
                </a:lnTo>
                <a:lnTo>
                  <a:pt x="1008481" y="260096"/>
                </a:lnTo>
                <a:lnTo>
                  <a:pt x="846810" y="342353"/>
                </a:lnTo>
                <a:lnTo>
                  <a:pt x="727951" y="264845"/>
                </a:lnTo>
                <a:lnTo>
                  <a:pt x="687539" y="9512"/>
                </a:lnTo>
                <a:lnTo>
                  <a:pt x="583869" y="9512"/>
                </a:lnTo>
                <a:lnTo>
                  <a:pt x="591489" y="342353"/>
                </a:lnTo>
                <a:lnTo>
                  <a:pt x="799274" y="532549"/>
                </a:lnTo>
                <a:lnTo>
                  <a:pt x="977582" y="437451"/>
                </a:lnTo>
                <a:lnTo>
                  <a:pt x="982345" y="697534"/>
                </a:lnTo>
                <a:lnTo>
                  <a:pt x="1124991" y="675182"/>
                </a:lnTo>
                <a:lnTo>
                  <a:pt x="112499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5952603" y="5239411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6445279" y="5286959"/>
            <a:ext cx="613410" cy="666115"/>
          </a:xfrm>
          <a:custGeom>
            <a:avLst/>
            <a:gdLst/>
            <a:ahLst/>
            <a:cxnLst/>
            <a:rect l="l" t="t" r="r" b="b"/>
            <a:pathLst>
              <a:path w="613409" h="666114">
                <a:moveTo>
                  <a:pt x="377056" y="0"/>
                </a:moveTo>
                <a:lnTo>
                  <a:pt x="155482" y="0"/>
                </a:lnTo>
                <a:lnTo>
                  <a:pt x="26156" y="142644"/>
                </a:lnTo>
                <a:lnTo>
                  <a:pt x="18165" y="217522"/>
                </a:lnTo>
                <a:lnTo>
                  <a:pt x="11626" y="283655"/>
                </a:lnTo>
                <a:lnTo>
                  <a:pt x="6540" y="341044"/>
                </a:lnTo>
                <a:lnTo>
                  <a:pt x="2907" y="389688"/>
                </a:lnTo>
                <a:lnTo>
                  <a:pt x="726" y="429587"/>
                </a:lnTo>
                <a:lnTo>
                  <a:pt x="0" y="460739"/>
                </a:lnTo>
                <a:lnTo>
                  <a:pt x="414" y="478480"/>
                </a:lnTo>
                <a:lnTo>
                  <a:pt x="1660" y="491288"/>
                </a:lnTo>
                <a:lnTo>
                  <a:pt x="3741" y="499165"/>
                </a:lnTo>
                <a:lnTo>
                  <a:pt x="6659" y="502110"/>
                </a:lnTo>
                <a:lnTo>
                  <a:pt x="139796" y="665676"/>
                </a:lnTo>
                <a:lnTo>
                  <a:pt x="420803" y="665676"/>
                </a:lnTo>
                <a:lnTo>
                  <a:pt x="612902" y="523031"/>
                </a:lnTo>
                <a:lnTo>
                  <a:pt x="526360" y="427934"/>
                </a:lnTo>
                <a:lnTo>
                  <a:pt x="278159" y="539198"/>
                </a:lnTo>
                <a:lnTo>
                  <a:pt x="121252" y="349957"/>
                </a:lnTo>
                <a:lnTo>
                  <a:pt x="295278" y="160707"/>
                </a:lnTo>
                <a:lnTo>
                  <a:pt x="476435" y="237741"/>
                </a:lnTo>
                <a:lnTo>
                  <a:pt x="568202" y="95096"/>
                </a:lnTo>
                <a:lnTo>
                  <a:pt x="37705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7112870" y="5282215"/>
            <a:ext cx="1160780" cy="680085"/>
          </a:xfrm>
          <a:custGeom>
            <a:avLst/>
            <a:gdLst/>
            <a:ahLst/>
            <a:cxnLst/>
            <a:rect l="l" t="t" r="r" b="b"/>
            <a:pathLst>
              <a:path w="1160780" h="680085">
                <a:moveTo>
                  <a:pt x="573417" y="5854"/>
                </a:moveTo>
                <a:lnTo>
                  <a:pt x="572477" y="4749"/>
                </a:lnTo>
                <a:lnTo>
                  <a:pt x="332828" y="4749"/>
                </a:lnTo>
                <a:lnTo>
                  <a:pt x="163563" y="308102"/>
                </a:lnTo>
                <a:lnTo>
                  <a:pt x="95097" y="4749"/>
                </a:lnTo>
                <a:lnTo>
                  <a:pt x="0" y="4749"/>
                </a:lnTo>
                <a:lnTo>
                  <a:pt x="20916" y="670420"/>
                </a:lnTo>
                <a:lnTo>
                  <a:pt x="142646" y="670420"/>
                </a:lnTo>
                <a:lnTo>
                  <a:pt x="163563" y="415099"/>
                </a:lnTo>
                <a:lnTo>
                  <a:pt x="523024" y="670420"/>
                </a:lnTo>
                <a:lnTo>
                  <a:pt x="570572" y="575335"/>
                </a:lnTo>
                <a:lnTo>
                  <a:pt x="332828" y="385140"/>
                </a:lnTo>
                <a:lnTo>
                  <a:pt x="383324" y="312572"/>
                </a:lnTo>
                <a:lnTo>
                  <a:pt x="427888" y="247675"/>
                </a:lnTo>
                <a:lnTo>
                  <a:pt x="466496" y="190449"/>
                </a:lnTo>
                <a:lnTo>
                  <a:pt x="499173" y="140893"/>
                </a:lnTo>
                <a:lnTo>
                  <a:pt x="525894" y="98996"/>
                </a:lnTo>
                <a:lnTo>
                  <a:pt x="546696" y="64770"/>
                </a:lnTo>
                <a:lnTo>
                  <a:pt x="570458" y="19304"/>
                </a:lnTo>
                <a:lnTo>
                  <a:pt x="573417" y="8077"/>
                </a:lnTo>
                <a:lnTo>
                  <a:pt x="573417" y="5854"/>
                </a:lnTo>
                <a:close/>
              </a:path>
              <a:path w="1160780" h="680085">
                <a:moveTo>
                  <a:pt x="1160614" y="679932"/>
                </a:moveTo>
                <a:lnTo>
                  <a:pt x="1108303" y="4749"/>
                </a:lnTo>
                <a:lnTo>
                  <a:pt x="918108" y="0"/>
                </a:lnTo>
                <a:lnTo>
                  <a:pt x="794486" y="385140"/>
                </a:lnTo>
                <a:lnTo>
                  <a:pt x="750735" y="19011"/>
                </a:lnTo>
                <a:lnTo>
                  <a:pt x="613803" y="0"/>
                </a:lnTo>
                <a:lnTo>
                  <a:pt x="649935" y="670420"/>
                </a:lnTo>
                <a:lnTo>
                  <a:pt x="813498" y="675182"/>
                </a:lnTo>
                <a:lnTo>
                  <a:pt x="947585" y="242493"/>
                </a:lnTo>
                <a:lnTo>
                  <a:pt x="984681" y="670420"/>
                </a:lnTo>
                <a:lnTo>
                  <a:pt x="1160614" y="67993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8326248" y="5239411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9009151" y="6549193"/>
            <a:ext cx="1181100" cy="674370"/>
          </a:xfrm>
          <a:custGeom>
            <a:avLst/>
            <a:gdLst/>
            <a:ahLst/>
            <a:cxnLst/>
            <a:rect l="l" t="t" r="r" b="b"/>
            <a:pathLst>
              <a:path w="1181100" h="674370">
                <a:moveTo>
                  <a:pt x="507339" y="673760"/>
                </a:moveTo>
                <a:lnTo>
                  <a:pt x="488797" y="0"/>
                </a:lnTo>
                <a:lnTo>
                  <a:pt x="0" y="19494"/>
                </a:lnTo>
                <a:lnTo>
                  <a:pt x="13309" y="672325"/>
                </a:lnTo>
                <a:lnTo>
                  <a:pt x="146443" y="666153"/>
                </a:lnTo>
                <a:lnTo>
                  <a:pt x="146443" y="147396"/>
                </a:lnTo>
                <a:lnTo>
                  <a:pt x="348538" y="128384"/>
                </a:lnTo>
                <a:lnTo>
                  <a:pt x="369925" y="666153"/>
                </a:lnTo>
                <a:lnTo>
                  <a:pt x="507339" y="673760"/>
                </a:lnTo>
                <a:close/>
              </a:path>
              <a:path w="1181100" h="674370">
                <a:moveTo>
                  <a:pt x="1181100" y="306209"/>
                </a:moveTo>
                <a:lnTo>
                  <a:pt x="1153960" y="133604"/>
                </a:lnTo>
                <a:lnTo>
                  <a:pt x="1148283" y="97472"/>
                </a:lnTo>
                <a:lnTo>
                  <a:pt x="1038923" y="53086"/>
                </a:lnTo>
                <a:lnTo>
                  <a:pt x="1038923" y="426974"/>
                </a:lnTo>
                <a:lnTo>
                  <a:pt x="925283" y="538708"/>
                </a:lnTo>
                <a:lnTo>
                  <a:pt x="746023" y="516369"/>
                </a:lnTo>
                <a:lnTo>
                  <a:pt x="681367" y="292887"/>
                </a:lnTo>
                <a:lnTo>
                  <a:pt x="795947" y="133604"/>
                </a:lnTo>
                <a:lnTo>
                  <a:pt x="1023239" y="188760"/>
                </a:lnTo>
                <a:lnTo>
                  <a:pt x="1038923" y="426974"/>
                </a:lnTo>
                <a:lnTo>
                  <a:pt x="1038923" y="53086"/>
                </a:lnTo>
                <a:lnTo>
                  <a:pt x="956195" y="19494"/>
                </a:lnTo>
                <a:lnTo>
                  <a:pt x="668045" y="1422"/>
                </a:lnTo>
                <a:lnTo>
                  <a:pt x="542988" y="193522"/>
                </a:lnTo>
                <a:lnTo>
                  <a:pt x="542988" y="433641"/>
                </a:lnTo>
                <a:lnTo>
                  <a:pt x="651395" y="659015"/>
                </a:lnTo>
                <a:lnTo>
                  <a:pt x="956195" y="673760"/>
                </a:lnTo>
                <a:lnTo>
                  <a:pt x="1164920" y="577710"/>
                </a:lnTo>
                <a:lnTo>
                  <a:pt x="1167244" y="538708"/>
                </a:lnTo>
                <a:lnTo>
                  <a:pt x="1181100" y="30620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240201" y="6515906"/>
            <a:ext cx="2941320" cy="714375"/>
          </a:xfrm>
          <a:custGeom>
            <a:avLst/>
            <a:gdLst/>
            <a:ahLst/>
            <a:cxnLst/>
            <a:rect l="l" t="t" r="r" b="b"/>
            <a:pathLst>
              <a:path w="2941319" h="714375">
                <a:moveTo>
                  <a:pt x="573417" y="39141"/>
                </a:moveTo>
                <a:lnTo>
                  <a:pt x="572477" y="38036"/>
                </a:lnTo>
                <a:lnTo>
                  <a:pt x="332828" y="38036"/>
                </a:lnTo>
                <a:lnTo>
                  <a:pt x="163563" y="341388"/>
                </a:lnTo>
                <a:lnTo>
                  <a:pt x="95084" y="38036"/>
                </a:lnTo>
                <a:lnTo>
                  <a:pt x="0" y="38036"/>
                </a:lnTo>
                <a:lnTo>
                  <a:pt x="20916" y="703707"/>
                </a:lnTo>
                <a:lnTo>
                  <a:pt x="142633" y="703707"/>
                </a:lnTo>
                <a:lnTo>
                  <a:pt x="163563" y="448386"/>
                </a:lnTo>
                <a:lnTo>
                  <a:pt x="523024" y="703707"/>
                </a:lnTo>
                <a:lnTo>
                  <a:pt x="570572" y="608622"/>
                </a:lnTo>
                <a:lnTo>
                  <a:pt x="332828" y="418426"/>
                </a:lnTo>
                <a:lnTo>
                  <a:pt x="383324" y="345859"/>
                </a:lnTo>
                <a:lnTo>
                  <a:pt x="427875" y="280962"/>
                </a:lnTo>
                <a:lnTo>
                  <a:pt x="466496" y="223735"/>
                </a:lnTo>
                <a:lnTo>
                  <a:pt x="499160" y="174180"/>
                </a:lnTo>
                <a:lnTo>
                  <a:pt x="525894" y="132283"/>
                </a:lnTo>
                <a:lnTo>
                  <a:pt x="546684" y="98056"/>
                </a:lnTo>
                <a:lnTo>
                  <a:pt x="570445" y="52590"/>
                </a:lnTo>
                <a:lnTo>
                  <a:pt x="573417" y="41363"/>
                </a:lnTo>
                <a:lnTo>
                  <a:pt x="573417" y="39141"/>
                </a:lnTo>
                <a:close/>
              </a:path>
              <a:path w="2941319" h="714375">
                <a:moveTo>
                  <a:pt x="1227137" y="703707"/>
                </a:moveTo>
                <a:lnTo>
                  <a:pt x="1172603" y="513524"/>
                </a:lnTo>
                <a:lnTo>
                  <a:pt x="1139342" y="397497"/>
                </a:lnTo>
                <a:lnTo>
                  <a:pt x="1063536" y="133134"/>
                </a:lnTo>
                <a:lnTo>
                  <a:pt x="1036942" y="40411"/>
                </a:lnTo>
                <a:lnTo>
                  <a:pt x="989393" y="40157"/>
                </a:lnTo>
                <a:lnTo>
                  <a:pt x="989393" y="397497"/>
                </a:lnTo>
                <a:lnTo>
                  <a:pt x="799211" y="397497"/>
                </a:lnTo>
                <a:lnTo>
                  <a:pt x="876223" y="133134"/>
                </a:lnTo>
                <a:lnTo>
                  <a:pt x="989393" y="397497"/>
                </a:lnTo>
                <a:lnTo>
                  <a:pt x="989393" y="40157"/>
                </a:lnTo>
                <a:lnTo>
                  <a:pt x="772579" y="38989"/>
                </a:lnTo>
                <a:lnTo>
                  <a:pt x="609015" y="703707"/>
                </a:lnTo>
                <a:lnTo>
                  <a:pt x="751662" y="703707"/>
                </a:lnTo>
                <a:lnTo>
                  <a:pt x="846759" y="513524"/>
                </a:lnTo>
                <a:lnTo>
                  <a:pt x="941844" y="513524"/>
                </a:lnTo>
                <a:lnTo>
                  <a:pt x="1036942" y="703707"/>
                </a:lnTo>
                <a:lnTo>
                  <a:pt x="1227137" y="703707"/>
                </a:lnTo>
                <a:close/>
              </a:path>
              <a:path w="2941319" h="714375">
                <a:moveTo>
                  <a:pt x="1697951" y="261518"/>
                </a:moveTo>
                <a:lnTo>
                  <a:pt x="1648498" y="71323"/>
                </a:lnTo>
                <a:lnTo>
                  <a:pt x="1474470" y="0"/>
                </a:lnTo>
                <a:lnTo>
                  <a:pt x="1299959" y="71323"/>
                </a:lnTo>
                <a:lnTo>
                  <a:pt x="1252423" y="180682"/>
                </a:lnTo>
                <a:lnTo>
                  <a:pt x="1333258" y="228231"/>
                </a:lnTo>
                <a:lnTo>
                  <a:pt x="1454505" y="166420"/>
                </a:lnTo>
                <a:lnTo>
                  <a:pt x="1509179" y="238213"/>
                </a:lnTo>
                <a:lnTo>
                  <a:pt x="1380807" y="299554"/>
                </a:lnTo>
                <a:lnTo>
                  <a:pt x="1381277" y="386575"/>
                </a:lnTo>
                <a:lnTo>
                  <a:pt x="1509179" y="427926"/>
                </a:lnTo>
                <a:lnTo>
                  <a:pt x="1447368" y="532536"/>
                </a:lnTo>
                <a:lnTo>
                  <a:pt x="1295222" y="482612"/>
                </a:lnTo>
                <a:lnTo>
                  <a:pt x="1247673" y="656158"/>
                </a:lnTo>
                <a:lnTo>
                  <a:pt x="1584325" y="714171"/>
                </a:lnTo>
                <a:lnTo>
                  <a:pt x="1689874" y="465975"/>
                </a:lnTo>
                <a:lnTo>
                  <a:pt x="1536776" y="337591"/>
                </a:lnTo>
                <a:lnTo>
                  <a:pt x="1697951" y="261518"/>
                </a:lnTo>
                <a:close/>
              </a:path>
              <a:path w="2941319" h="714375">
                <a:moveTo>
                  <a:pt x="2346477" y="703707"/>
                </a:moveTo>
                <a:lnTo>
                  <a:pt x="2291943" y="513524"/>
                </a:lnTo>
                <a:lnTo>
                  <a:pt x="2258669" y="397497"/>
                </a:lnTo>
                <a:lnTo>
                  <a:pt x="2182876" y="133134"/>
                </a:lnTo>
                <a:lnTo>
                  <a:pt x="2156282" y="40411"/>
                </a:lnTo>
                <a:lnTo>
                  <a:pt x="2108733" y="40157"/>
                </a:lnTo>
                <a:lnTo>
                  <a:pt x="2108733" y="397497"/>
                </a:lnTo>
                <a:lnTo>
                  <a:pt x="1918538" y="397497"/>
                </a:lnTo>
                <a:lnTo>
                  <a:pt x="1995563" y="133134"/>
                </a:lnTo>
                <a:lnTo>
                  <a:pt x="2108733" y="397497"/>
                </a:lnTo>
                <a:lnTo>
                  <a:pt x="2108733" y="40157"/>
                </a:lnTo>
                <a:lnTo>
                  <a:pt x="1891919" y="38989"/>
                </a:lnTo>
                <a:lnTo>
                  <a:pt x="1728355" y="703707"/>
                </a:lnTo>
                <a:lnTo>
                  <a:pt x="1870989" y="703707"/>
                </a:lnTo>
                <a:lnTo>
                  <a:pt x="1966087" y="513524"/>
                </a:lnTo>
                <a:lnTo>
                  <a:pt x="2061184" y="513524"/>
                </a:lnTo>
                <a:lnTo>
                  <a:pt x="2156282" y="703707"/>
                </a:lnTo>
                <a:lnTo>
                  <a:pt x="2346477" y="703707"/>
                </a:lnTo>
                <a:close/>
              </a:path>
              <a:path w="2941319" h="714375">
                <a:moveTo>
                  <a:pt x="2940799" y="38036"/>
                </a:moveTo>
                <a:lnTo>
                  <a:pt x="2379726" y="38036"/>
                </a:lnTo>
                <a:lnTo>
                  <a:pt x="2379726" y="195897"/>
                </a:lnTo>
                <a:lnTo>
                  <a:pt x="2565158" y="208267"/>
                </a:lnTo>
                <a:lnTo>
                  <a:pt x="2544711" y="703707"/>
                </a:lnTo>
                <a:lnTo>
                  <a:pt x="2825254" y="703707"/>
                </a:lnTo>
                <a:lnTo>
                  <a:pt x="2755354" y="228231"/>
                </a:lnTo>
                <a:lnTo>
                  <a:pt x="2940799" y="198742"/>
                </a:lnTo>
                <a:lnTo>
                  <a:pt x="2940799" y="380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3238550" y="6506388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40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3724078" y="6549193"/>
            <a:ext cx="1118235" cy="680085"/>
          </a:xfrm>
          <a:custGeom>
            <a:avLst/>
            <a:gdLst/>
            <a:ahLst/>
            <a:cxnLst/>
            <a:rect l="l" t="t" r="r" b="b"/>
            <a:pathLst>
              <a:path w="1118234" h="680084">
                <a:moveTo>
                  <a:pt x="532536" y="19024"/>
                </a:moveTo>
                <a:lnTo>
                  <a:pt x="133134" y="0"/>
                </a:lnTo>
                <a:lnTo>
                  <a:pt x="119824" y="432689"/>
                </a:lnTo>
                <a:lnTo>
                  <a:pt x="80835" y="537768"/>
                </a:lnTo>
                <a:lnTo>
                  <a:pt x="0" y="556310"/>
                </a:lnTo>
                <a:lnTo>
                  <a:pt x="9512" y="670420"/>
                </a:lnTo>
                <a:lnTo>
                  <a:pt x="175933" y="638568"/>
                </a:lnTo>
                <a:lnTo>
                  <a:pt x="232994" y="462165"/>
                </a:lnTo>
                <a:lnTo>
                  <a:pt x="252006" y="123621"/>
                </a:lnTo>
                <a:lnTo>
                  <a:pt x="411772" y="145973"/>
                </a:lnTo>
                <a:lnTo>
                  <a:pt x="399415" y="670420"/>
                </a:lnTo>
                <a:lnTo>
                  <a:pt x="532536" y="657123"/>
                </a:lnTo>
                <a:lnTo>
                  <a:pt x="532536" y="19024"/>
                </a:lnTo>
                <a:close/>
              </a:path>
              <a:path w="1118234" h="680084">
                <a:moveTo>
                  <a:pt x="1117777" y="679932"/>
                </a:moveTo>
                <a:lnTo>
                  <a:pt x="1065466" y="4749"/>
                </a:lnTo>
                <a:lnTo>
                  <a:pt x="875271" y="0"/>
                </a:lnTo>
                <a:lnTo>
                  <a:pt x="751649" y="385140"/>
                </a:lnTo>
                <a:lnTo>
                  <a:pt x="707910" y="19011"/>
                </a:lnTo>
                <a:lnTo>
                  <a:pt x="570966" y="0"/>
                </a:lnTo>
                <a:lnTo>
                  <a:pt x="607098" y="670420"/>
                </a:lnTo>
                <a:lnTo>
                  <a:pt x="770674" y="675182"/>
                </a:lnTo>
                <a:lnTo>
                  <a:pt x="904760" y="242493"/>
                </a:lnTo>
                <a:lnTo>
                  <a:pt x="941844" y="670420"/>
                </a:lnTo>
                <a:lnTo>
                  <a:pt x="1117777" y="67993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5126716" y="6515906"/>
            <a:ext cx="1583690" cy="714375"/>
          </a:xfrm>
          <a:custGeom>
            <a:avLst/>
            <a:gdLst/>
            <a:ahLst/>
            <a:cxnLst/>
            <a:rect l="l" t="t" r="r" b="b"/>
            <a:pathLst>
              <a:path w="1583690" h="714375">
                <a:moveTo>
                  <a:pt x="521614" y="538238"/>
                </a:moveTo>
                <a:lnTo>
                  <a:pt x="473202" y="421754"/>
                </a:lnTo>
                <a:lnTo>
                  <a:pt x="430326" y="318566"/>
                </a:lnTo>
                <a:lnTo>
                  <a:pt x="404164" y="317512"/>
                </a:lnTo>
                <a:lnTo>
                  <a:pt x="404164" y="527304"/>
                </a:lnTo>
                <a:lnTo>
                  <a:pt x="142646" y="625259"/>
                </a:lnTo>
                <a:lnTo>
                  <a:pt x="160248" y="421754"/>
                </a:lnTo>
                <a:lnTo>
                  <a:pt x="404164" y="527304"/>
                </a:lnTo>
                <a:lnTo>
                  <a:pt x="404164" y="317512"/>
                </a:lnTo>
                <a:lnTo>
                  <a:pt x="147396" y="307162"/>
                </a:lnTo>
                <a:lnTo>
                  <a:pt x="181635" y="158330"/>
                </a:lnTo>
                <a:lnTo>
                  <a:pt x="440296" y="133134"/>
                </a:lnTo>
                <a:lnTo>
                  <a:pt x="456463" y="38036"/>
                </a:lnTo>
                <a:lnTo>
                  <a:pt x="23774" y="38036"/>
                </a:lnTo>
                <a:lnTo>
                  <a:pt x="0" y="713219"/>
                </a:lnTo>
                <a:lnTo>
                  <a:pt x="408914" y="698957"/>
                </a:lnTo>
                <a:lnTo>
                  <a:pt x="460590" y="625259"/>
                </a:lnTo>
                <a:lnTo>
                  <a:pt x="521614" y="538238"/>
                </a:lnTo>
                <a:close/>
              </a:path>
              <a:path w="1583690" h="714375">
                <a:moveTo>
                  <a:pt x="1102639" y="713219"/>
                </a:moveTo>
                <a:lnTo>
                  <a:pt x="1050328" y="38036"/>
                </a:lnTo>
                <a:lnTo>
                  <a:pt x="860132" y="33286"/>
                </a:lnTo>
                <a:lnTo>
                  <a:pt x="736511" y="418426"/>
                </a:lnTo>
                <a:lnTo>
                  <a:pt x="692759" y="52298"/>
                </a:lnTo>
                <a:lnTo>
                  <a:pt x="555828" y="33286"/>
                </a:lnTo>
                <a:lnTo>
                  <a:pt x="591959" y="703707"/>
                </a:lnTo>
                <a:lnTo>
                  <a:pt x="755523" y="708469"/>
                </a:lnTo>
                <a:lnTo>
                  <a:pt x="889622" y="275780"/>
                </a:lnTo>
                <a:lnTo>
                  <a:pt x="926706" y="703707"/>
                </a:lnTo>
                <a:lnTo>
                  <a:pt x="1102639" y="713219"/>
                </a:lnTo>
                <a:close/>
              </a:path>
              <a:path w="1583690" h="714375">
                <a:moveTo>
                  <a:pt x="1583334" y="261518"/>
                </a:moveTo>
                <a:lnTo>
                  <a:pt x="1533880" y="71323"/>
                </a:lnTo>
                <a:lnTo>
                  <a:pt x="1359852" y="0"/>
                </a:lnTo>
                <a:lnTo>
                  <a:pt x="1185341" y="71323"/>
                </a:lnTo>
                <a:lnTo>
                  <a:pt x="1137793" y="180682"/>
                </a:lnTo>
                <a:lnTo>
                  <a:pt x="1218641" y="228231"/>
                </a:lnTo>
                <a:lnTo>
                  <a:pt x="1339888" y="166420"/>
                </a:lnTo>
                <a:lnTo>
                  <a:pt x="1394561" y="238213"/>
                </a:lnTo>
                <a:lnTo>
                  <a:pt x="1266190" y="299554"/>
                </a:lnTo>
                <a:lnTo>
                  <a:pt x="1266659" y="386575"/>
                </a:lnTo>
                <a:lnTo>
                  <a:pt x="1394561" y="427926"/>
                </a:lnTo>
                <a:lnTo>
                  <a:pt x="1332750" y="532536"/>
                </a:lnTo>
                <a:lnTo>
                  <a:pt x="1180604" y="482612"/>
                </a:lnTo>
                <a:lnTo>
                  <a:pt x="1133055" y="656158"/>
                </a:lnTo>
                <a:lnTo>
                  <a:pt x="1469707" y="714171"/>
                </a:lnTo>
                <a:lnTo>
                  <a:pt x="1575257" y="465975"/>
                </a:lnTo>
                <a:lnTo>
                  <a:pt x="1422158" y="337591"/>
                </a:lnTo>
                <a:lnTo>
                  <a:pt x="1583334" y="26151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6764306" y="6549183"/>
            <a:ext cx="659130" cy="680085"/>
          </a:xfrm>
          <a:custGeom>
            <a:avLst/>
            <a:gdLst/>
            <a:ahLst/>
            <a:cxnLst/>
            <a:rect l="l" t="t" r="r" b="b"/>
            <a:pathLst>
              <a:path w="659130" h="680084">
                <a:moveTo>
                  <a:pt x="599594" y="0"/>
                </a:moveTo>
                <a:lnTo>
                  <a:pt x="407013" y="0"/>
                </a:lnTo>
                <a:lnTo>
                  <a:pt x="437442" y="332838"/>
                </a:lnTo>
                <a:lnTo>
                  <a:pt x="152152" y="347099"/>
                </a:lnTo>
                <a:lnTo>
                  <a:pt x="123629" y="14261"/>
                </a:lnTo>
                <a:lnTo>
                  <a:pt x="0" y="14261"/>
                </a:lnTo>
                <a:lnTo>
                  <a:pt x="25674" y="679937"/>
                </a:lnTo>
                <a:lnTo>
                  <a:pt x="165953" y="659016"/>
                </a:lnTo>
                <a:lnTo>
                  <a:pt x="152152" y="442195"/>
                </a:lnTo>
                <a:lnTo>
                  <a:pt x="456949" y="427934"/>
                </a:lnTo>
                <a:lnTo>
                  <a:pt x="484990" y="650933"/>
                </a:lnTo>
                <a:lnTo>
                  <a:pt x="658555" y="644755"/>
                </a:lnTo>
                <a:lnTo>
                  <a:pt x="652599" y="549376"/>
                </a:lnTo>
                <a:lnTo>
                  <a:pt x="646880" y="461628"/>
                </a:lnTo>
                <a:lnTo>
                  <a:pt x="641397" y="381510"/>
                </a:lnTo>
                <a:lnTo>
                  <a:pt x="636151" y="309023"/>
                </a:lnTo>
                <a:lnTo>
                  <a:pt x="631142" y="244166"/>
                </a:lnTo>
                <a:lnTo>
                  <a:pt x="626369" y="186939"/>
                </a:lnTo>
                <a:lnTo>
                  <a:pt x="621834" y="137343"/>
                </a:lnTo>
                <a:lnTo>
                  <a:pt x="617535" y="95377"/>
                </a:lnTo>
                <a:lnTo>
                  <a:pt x="609648" y="34335"/>
                </a:lnTo>
                <a:lnTo>
                  <a:pt x="602708" y="3815"/>
                </a:lnTo>
                <a:lnTo>
                  <a:pt x="5995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7484597" y="6506388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40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7977270" y="6553942"/>
            <a:ext cx="1262380" cy="666115"/>
          </a:xfrm>
          <a:custGeom>
            <a:avLst/>
            <a:gdLst/>
            <a:ahLst/>
            <a:cxnLst/>
            <a:rect l="l" t="t" r="r" b="b"/>
            <a:pathLst>
              <a:path w="1262380" h="666115">
                <a:moveTo>
                  <a:pt x="612902" y="523036"/>
                </a:moveTo>
                <a:lnTo>
                  <a:pt x="526364" y="427939"/>
                </a:lnTo>
                <a:lnTo>
                  <a:pt x="278155" y="539203"/>
                </a:lnTo>
                <a:lnTo>
                  <a:pt x="121246" y="349961"/>
                </a:lnTo>
                <a:lnTo>
                  <a:pt x="295275" y="160705"/>
                </a:lnTo>
                <a:lnTo>
                  <a:pt x="476440" y="237744"/>
                </a:lnTo>
                <a:lnTo>
                  <a:pt x="568198" y="95097"/>
                </a:lnTo>
                <a:lnTo>
                  <a:pt x="377050" y="0"/>
                </a:lnTo>
                <a:lnTo>
                  <a:pt x="155486" y="0"/>
                </a:lnTo>
                <a:lnTo>
                  <a:pt x="26149" y="142646"/>
                </a:lnTo>
                <a:lnTo>
                  <a:pt x="18161" y="217525"/>
                </a:lnTo>
                <a:lnTo>
                  <a:pt x="11620" y="283654"/>
                </a:lnTo>
                <a:lnTo>
                  <a:pt x="6540" y="341045"/>
                </a:lnTo>
                <a:lnTo>
                  <a:pt x="2908" y="389686"/>
                </a:lnTo>
                <a:lnTo>
                  <a:pt x="723" y="429590"/>
                </a:lnTo>
                <a:lnTo>
                  <a:pt x="0" y="460743"/>
                </a:lnTo>
                <a:lnTo>
                  <a:pt x="419" y="478485"/>
                </a:lnTo>
                <a:lnTo>
                  <a:pt x="1663" y="491286"/>
                </a:lnTo>
                <a:lnTo>
                  <a:pt x="3746" y="499160"/>
                </a:lnTo>
                <a:lnTo>
                  <a:pt x="6654" y="502107"/>
                </a:lnTo>
                <a:lnTo>
                  <a:pt x="139801" y="665670"/>
                </a:lnTo>
                <a:lnTo>
                  <a:pt x="420801" y="665670"/>
                </a:lnTo>
                <a:lnTo>
                  <a:pt x="612902" y="523036"/>
                </a:lnTo>
                <a:close/>
              </a:path>
              <a:path w="1262380" h="666115">
                <a:moveTo>
                  <a:pt x="1261872" y="665670"/>
                </a:moveTo>
                <a:lnTo>
                  <a:pt x="1207338" y="475488"/>
                </a:lnTo>
                <a:lnTo>
                  <a:pt x="1174076" y="359460"/>
                </a:lnTo>
                <a:lnTo>
                  <a:pt x="1098270" y="95097"/>
                </a:lnTo>
                <a:lnTo>
                  <a:pt x="1071689" y="2374"/>
                </a:lnTo>
                <a:lnTo>
                  <a:pt x="1024140" y="2120"/>
                </a:lnTo>
                <a:lnTo>
                  <a:pt x="1024140" y="359460"/>
                </a:lnTo>
                <a:lnTo>
                  <a:pt x="833945" y="359460"/>
                </a:lnTo>
                <a:lnTo>
                  <a:pt x="910971" y="95097"/>
                </a:lnTo>
                <a:lnTo>
                  <a:pt x="1024140" y="359460"/>
                </a:lnTo>
                <a:lnTo>
                  <a:pt x="1024140" y="2120"/>
                </a:lnTo>
                <a:lnTo>
                  <a:pt x="807313" y="952"/>
                </a:lnTo>
                <a:lnTo>
                  <a:pt x="643750" y="665670"/>
                </a:lnTo>
                <a:lnTo>
                  <a:pt x="786396" y="665670"/>
                </a:lnTo>
                <a:lnTo>
                  <a:pt x="881494" y="475488"/>
                </a:lnTo>
                <a:lnTo>
                  <a:pt x="976591" y="475488"/>
                </a:lnTo>
                <a:lnTo>
                  <a:pt x="1071689" y="665670"/>
                </a:lnTo>
                <a:lnTo>
                  <a:pt x="1261872" y="66567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9350918" y="6519696"/>
            <a:ext cx="340360" cy="714375"/>
          </a:xfrm>
          <a:custGeom>
            <a:avLst/>
            <a:gdLst/>
            <a:ahLst/>
            <a:cxnLst/>
            <a:rect l="l" t="t" r="r" b="b"/>
            <a:pathLst>
              <a:path w="340359" h="714375">
                <a:moveTo>
                  <a:pt x="157377" y="571532"/>
                </a:moveTo>
                <a:lnTo>
                  <a:pt x="120289" y="571532"/>
                </a:lnTo>
                <a:lnTo>
                  <a:pt x="65600" y="636200"/>
                </a:lnTo>
                <a:lnTo>
                  <a:pt x="135503" y="714177"/>
                </a:lnTo>
                <a:lnTo>
                  <a:pt x="230600" y="633341"/>
                </a:lnTo>
                <a:lnTo>
                  <a:pt x="157377" y="571532"/>
                </a:lnTo>
                <a:close/>
              </a:path>
              <a:path w="340359" h="714375">
                <a:moveTo>
                  <a:pt x="311839" y="129336"/>
                </a:moveTo>
                <a:lnTo>
                  <a:pt x="173544" y="129336"/>
                </a:lnTo>
                <a:lnTo>
                  <a:pt x="243919" y="205889"/>
                </a:lnTo>
                <a:lnTo>
                  <a:pt x="78447" y="462174"/>
                </a:lnTo>
                <a:lnTo>
                  <a:pt x="197313" y="462174"/>
                </a:lnTo>
                <a:lnTo>
                  <a:pt x="339958" y="176884"/>
                </a:lnTo>
                <a:lnTo>
                  <a:pt x="311839" y="129336"/>
                </a:lnTo>
                <a:close/>
              </a:path>
              <a:path w="340359" h="714375">
                <a:moveTo>
                  <a:pt x="235354" y="0"/>
                </a:moveTo>
                <a:lnTo>
                  <a:pt x="102698" y="18543"/>
                </a:lnTo>
                <a:lnTo>
                  <a:pt x="0" y="198276"/>
                </a:lnTo>
                <a:lnTo>
                  <a:pt x="64176" y="271981"/>
                </a:lnTo>
                <a:lnTo>
                  <a:pt x="173544" y="129336"/>
                </a:lnTo>
                <a:lnTo>
                  <a:pt x="311839" y="129336"/>
                </a:lnTo>
                <a:lnTo>
                  <a:pt x="23535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073531" y="621696"/>
              <a:ext cx="18058130" cy="10057765"/>
            </a:xfrm>
            <a:custGeom>
              <a:avLst/>
              <a:gdLst/>
              <a:ahLst/>
              <a:cxnLst/>
              <a:rect l="l" t="t" r="r" b="b"/>
              <a:pathLst>
                <a:path w="18058130" h="10057765">
                  <a:moveTo>
                    <a:pt x="2831096" y="2461844"/>
                  </a:moveTo>
                  <a:lnTo>
                    <a:pt x="2652153" y="2386038"/>
                  </a:lnTo>
                  <a:lnTo>
                    <a:pt x="2259507" y="2220074"/>
                  </a:lnTo>
                  <a:lnTo>
                    <a:pt x="1869363" y="2056142"/>
                  </a:lnTo>
                  <a:lnTo>
                    <a:pt x="1697990" y="1986407"/>
                  </a:lnTo>
                  <a:lnTo>
                    <a:pt x="1717027" y="1985505"/>
                  </a:lnTo>
                  <a:lnTo>
                    <a:pt x="1799831" y="1938743"/>
                  </a:lnTo>
                  <a:lnTo>
                    <a:pt x="2015236" y="1804276"/>
                  </a:lnTo>
                  <a:lnTo>
                    <a:pt x="2432062" y="1540294"/>
                  </a:lnTo>
                  <a:lnTo>
                    <a:pt x="2638577" y="1021359"/>
                  </a:lnTo>
                  <a:lnTo>
                    <a:pt x="1356093" y="1778736"/>
                  </a:lnTo>
                  <a:lnTo>
                    <a:pt x="2197087" y="483235"/>
                  </a:lnTo>
                  <a:lnTo>
                    <a:pt x="1678368" y="0"/>
                  </a:lnTo>
                  <a:lnTo>
                    <a:pt x="1274991" y="1797126"/>
                  </a:lnTo>
                  <a:lnTo>
                    <a:pt x="960755" y="659752"/>
                  </a:lnTo>
                  <a:lnTo>
                    <a:pt x="0" y="1608594"/>
                  </a:lnTo>
                  <a:lnTo>
                    <a:pt x="1092758" y="2051646"/>
                  </a:lnTo>
                  <a:lnTo>
                    <a:pt x="142849" y="2725305"/>
                  </a:lnTo>
                  <a:lnTo>
                    <a:pt x="83248" y="3295370"/>
                  </a:lnTo>
                  <a:lnTo>
                    <a:pt x="1240688" y="2170404"/>
                  </a:lnTo>
                  <a:lnTo>
                    <a:pt x="1019454" y="2928023"/>
                  </a:lnTo>
                  <a:lnTo>
                    <a:pt x="1655864" y="2837713"/>
                  </a:lnTo>
                  <a:lnTo>
                    <a:pt x="1583842" y="2128583"/>
                  </a:lnTo>
                  <a:lnTo>
                    <a:pt x="2370518" y="2760116"/>
                  </a:lnTo>
                  <a:lnTo>
                    <a:pt x="2831096" y="2461844"/>
                  </a:lnTo>
                  <a:close/>
                </a:path>
                <a:path w="18058130" h="10057765">
                  <a:moveTo>
                    <a:pt x="18057978" y="8244560"/>
                  </a:moveTo>
                  <a:lnTo>
                    <a:pt x="18006365" y="7555319"/>
                  </a:lnTo>
                  <a:lnTo>
                    <a:pt x="16697706" y="8538324"/>
                  </a:lnTo>
                  <a:lnTo>
                    <a:pt x="17159542" y="7530338"/>
                  </a:lnTo>
                  <a:lnTo>
                    <a:pt x="15987510" y="7542720"/>
                  </a:lnTo>
                  <a:lnTo>
                    <a:pt x="16431883" y="8592807"/>
                  </a:lnTo>
                  <a:lnTo>
                    <a:pt x="15427503" y="8420151"/>
                  </a:lnTo>
                  <a:lnTo>
                    <a:pt x="15056358" y="8778291"/>
                  </a:lnTo>
                  <a:lnTo>
                    <a:pt x="16457727" y="8776030"/>
                  </a:lnTo>
                  <a:lnTo>
                    <a:pt x="15873108" y="9155773"/>
                  </a:lnTo>
                  <a:lnTo>
                    <a:pt x="16335261" y="9523806"/>
                  </a:lnTo>
                  <a:lnTo>
                    <a:pt x="16702913" y="8979294"/>
                  </a:lnTo>
                  <a:lnTo>
                    <a:pt x="16840340" y="9953739"/>
                  </a:lnTo>
                  <a:lnTo>
                    <a:pt x="17310773" y="10057282"/>
                  </a:lnTo>
                  <a:lnTo>
                    <a:pt x="17084180" y="9501010"/>
                  </a:lnTo>
                  <a:lnTo>
                    <a:pt x="16928897" y="9122092"/>
                  </a:lnTo>
                  <a:lnTo>
                    <a:pt x="16859352" y="8957234"/>
                  </a:lnTo>
                  <a:lnTo>
                    <a:pt x="16872115" y="8969502"/>
                  </a:lnTo>
                  <a:lnTo>
                    <a:pt x="16952697" y="8992908"/>
                  </a:lnTo>
                  <a:lnTo>
                    <a:pt x="17169778" y="9044851"/>
                  </a:lnTo>
                  <a:lnTo>
                    <a:pt x="17592053" y="9142705"/>
                  </a:lnTo>
                  <a:lnTo>
                    <a:pt x="18027854" y="8919858"/>
                  </a:lnTo>
                  <a:lnTo>
                    <a:pt x="16760622" y="8580412"/>
                  </a:lnTo>
                  <a:lnTo>
                    <a:pt x="18057978" y="824456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2424345" y="2743947"/>
              <a:ext cx="15269844" cy="6483985"/>
            </a:xfrm>
            <a:custGeom>
              <a:avLst/>
              <a:gdLst/>
              <a:ahLst/>
              <a:cxnLst/>
              <a:rect l="l" t="t" r="r" b="b"/>
              <a:pathLst>
                <a:path w="15269844" h="6483984">
                  <a:moveTo>
                    <a:pt x="103064" y="0"/>
                  </a:moveTo>
                  <a:lnTo>
                    <a:pt x="0" y="6161487"/>
                  </a:lnTo>
                  <a:lnTo>
                    <a:pt x="15119749" y="6483949"/>
                  </a:lnTo>
                  <a:lnTo>
                    <a:pt x="15269273" y="251049"/>
                  </a:lnTo>
                  <a:lnTo>
                    <a:pt x="103064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814980" y="3017703"/>
              <a:ext cx="473075" cy="405765"/>
            </a:xfrm>
            <a:custGeom>
              <a:avLst/>
              <a:gdLst/>
              <a:ahLst/>
              <a:cxnLst/>
              <a:rect l="l" t="t" r="r" b="b"/>
              <a:pathLst>
                <a:path w="473075" h="405764">
                  <a:moveTo>
                    <a:pt x="20651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0" y="160020"/>
                  </a:lnTo>
                  <a:lnTo>
                    <a:pt x="0" y="201930"/>
                  </a:lnTo>
                  <a:lnTo>
                    <a:pt x="0" y="356870"/>
                  </a:lnTo>
                  <a:lnTo>
                    <a:pt x="0" y="397510"/>
                  </a:lnTo>
                  <a:lnTo>
                    <a:pt x="206514" y="397510"/>
                  </a:lnTo>
                  <a:lnTo>
                    <a:pt x="206514" y="356870"/>
                  </a:lnTo>
                  <a:lnTo>
                    <a:pt x="44170" y="356870"/>
                  </a:lnTo>
                  <a:lnTo>
                    <a:pt x="44170" y="201930"/>
                  </a:lnTo>
                  <a:lnTo>
                    <a:pt x="201739" y="201930"/>
                  </a:lnTo>
                  <a:lnTo>
                    <a:pt x="201739" y="160020"/>
                  </a:lnTo>
                  <a:lnTo>
                    <a:pt x="44170" y="160020"/>
                  </a:lnTo>
                  <a:lnTo>
                    <a:pt x="44170" y="41910"/>
                  </a:lnTo>
                  <a:lnTo>
                    <a:pt x="206514" y="41910"/>
                  </a:lnTo>
                  <a:lnTo>
                    <a:pt x="206514" y="0"/>
                  </a:lnTo>
                  <a:close/>
                </a:path>
                <a:path w="473075" h="405764">
                  <a:moveTo>
                    <a:pt x="472706" y="328256"/>
                  </a:moveTo>
                  <a:lnTo>
                    <a:pt x="455612" y="345236"/>
                  </a:lnTo>
                  <a:lnTo>
                    <a:pt x="436587" y="357365"/>
                  </a:lnTo>
                  <a:lnTo>
                    <a:pt x="415620" y="364629"/>
                  </a:lnTo>
                  <a:lnTo>
                    <a:pt x="392722" y="367055"/>
                  </a:lnTo>
                  <a:lnTo>
                    <a:pt x="375450" y="365531"/>
                  </a:lnTo>
                  <a:lnTo>
                    <a:pt x="331254" y="342582"/>
                  </a:lnTo>
                  <a:lnTo>
                    <a:pt x="307187" y="295478"/>
                  </a:lnTo>
                  <a:lnTo>
                    <a:pt x="305587" y="275145"/>
                  </a:lnTo>
                  <a:lnTo>
                    <a:pt x="307187" y="254800"/>
                  </a:lnTo>
                  <a:lnTo>
                    <a:pt x="331254" y="207403"/>
                  </a:lnTo>
                  <a:lnTo>
                    <a:pt x="375780" y="184188"/>
                  </a:lnTo>
                  <a:lnTo>
                    <a:pt x="393319" y="182638"/>
                  </a:lnTo>
                  <a:lnTo>
                    <a:pt x="416306" y="184950"/>
                  </a:lnTo>
                  <a:lnTo>
                    <a:pt x="436892" y="191884"/>
                  </a:lnTo>
                  <a:lnTo>
                    <a:pt x="455091" y="203454"/>
                  </a:lnTo>
                  <a:lnTo>
                    <a:pt x="470916" y="219633"/>
                  </a:lnTo>
                  <a:lnTo>
                    <a:pt x="470916" y="168313"/>
                  </a:lnTo>
                  <a:lnTo>
                    <a:pt x="453339" y="157861"/>
                  </a:lnTo>
                  <a:lnTo>
                    <a:pt x="434657" y="150406"/>
                  </a:lnTo>
                  <a:lnTo>
                    <a:pt x="414845" y="145923"/>
                  </a:lnTo>
                  <a:lnTo>
                    <a:pt x="393915" y="144437"/>
                  </a:lnTo>
                  <a:lnTo>
                    <a:pt x="366496" y="146773"/>
                  </a:lnTo>
                  <a:lnTo>
                    <a:pt x="319049" y="165417"/>
                  </a:lnTo>
                  <a:lnTo>
                    <a:pt x="282562" y="201599"/>
                  </a:lnTo>
                  <a:lnTo>
                    <a:pt x="263766" y="248602"/>
                  </a:lnTo>
                  <a:lnTo>
                    <a:pt x="261416" y="275742"/>
                  </a:lnTo>
                  <a:lnTo>
                    <a:pt x="263740" y="302577"/>
                  </a:lnTo>
                  <a:lnTo>
                    <a:pt x="282397" y="348983"/>
                  </a:lnTo>
                  <a:lnTo>
                    <a:pt x="318655" y="384606"/>
                  </a:lnTo>
                  <a:lnTo>
                    <a:pt x="366255" y="402958"/>
                  </a:lnTo>
                  <a:lnTo>
                    <a:pt x="393915" y="405244"/>
                  </a:lnTo>
                  <a:lnTo>
                    <a:pt x="415175" y="403644"/>
                  </a:lnTo>
                  <a:lnTo>
                    <a:pt x="435394" y="398830"/>
                  </a:lnTo>
                  <a:lnTo>
                    <a:pt x="454571" y="390817"/>
                  </a:lnTo>
                  <a:lnTo>
                    <a:pt x="472706" y="379590"/>
                  </a:lnTo>
                  <a:lnTo>
                    <a:pt x="472706" y="3282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317532" y="3168102"/>
              <a:ext cx="223218" cy="248882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3621900" y="3149009"/>
              <a:ext cx="954405" cy="332740"/>
            </a:xfrm>
            <a:custGeom>
              <a:avLst/>
              <a:gdLst/>
              <a:ahLst/>
              <a:cxnLst/>
              <a:rect l="l" t="t" r="r" b="b"/>
              <a:pathLst>
                <a:path w="954404" h="332739">
                  <a:moveTo>
                    <a:pt x="212483" y="0"/>
                  </a:moveTo>
                  <a:lnTo>
                    <a:pt x="42976" y="182638"/>
                  </a:lnTo>
                  <a:lnTo>
                    <a:pt x="42976" y="19100"/>
                  </a:lnTo>
                  <a:lnTo>
                    <a:pt x="0" y="19100"/>
                  </a:lnTo>
                  <a:lnTo>
                    <a:pt x="0" y="284099"/>
                  </a:lnTo>
                  <a:lnTo>
                    <a:pt x="169506" y="101460"/>
                  </a:lnTo>
                  <a:lnTo>
                    <a:pt x="169506" y="266788"/>
                  </a:lnTo>
                  <a:lnTo>
                    <a:pt x="212483" y="266788"/>
                  </a:lnTo>
                  <a:lnTo>
                    <a:pt x="212483" y="0"/>
                  </a:lnTo>
                  <a:close/>
                </a:path>
                <a:path w="954404" h="332739">
                  <a:moveTo>
                    <a:pt x="661885" y="227393"/>
                  </a:moveTo>
                  <a:lnTo>
                    <a:pt x="624890" y="227393"/>
                  </a:lnTo>
                  <a:lnTo>
                    <a:pt x="624890" y="58496"/>
                  </a:lnTo>
                  <a:lnTo>
                    <a:pt x="624890" y="19100"/>
                  </a:lnTo>
                  <a:lnTo>
                    <a:pt x="581914" y="19100"/>
                  </a:lnTo>
                  <a:lnTo>
                    <a:pt x="581914" y="58496"/>
                  </a:lnTo>
                  <a:lnTo>
                    <a:pt x="581914" y="227393"/>
                  </a:lnTo>
                  <a:lnTo>
                    <a:pt x="463740" y="227393"/>
                  </a:lnTo>
                  <a:lnTo>
                    <a:pt x="476796" y="212813"/>
                  </a:lnTo>
                  <a:lnTo>
                    <a:pt x="486117" y="195326"/>
                  </a:lnTo>
                  <a:lnTo>
                    <a:pt x="491718" y="174917"/>
                  </a:lnTo>
                  <a:lnTo>
                    <a:pt x="493585" y="151599"/>
                  </a:lnTo>
                  <a:lnTo>
                    <a:pt x="493585" y="58496"/>
                  </a:lnTo>
                  <a:lnTo>
                    <a:pt x="581914" y="58496"/>
                  </a:lnTo>
                  <a:lnTo>
                    <a:pt x="581914" y="19100"/>
                  </a:lnTo>
                  <a:lnTo>
                    <a:pt x="450608" y="19100"/>
                  </a:lnTo>
                  <a:lnTo>
                    <a:pt x="450608" y="129514"/>
                  </a:lnTo>
                  <a:lnTo>
                    <a:pt x="449973" y="150406"/>
                  </a:lnTo>
                  <a:lnTo>
                    <a:pt x="440461" y="195173"/>
                  </a:lnTo>
                  <a:lnTo>
                    <a:pt x="409016" y="225158"/>
                  </a:lnTo>
                  <a:lnTo>
                    <a:pt x="394500" y="227393"/>
                  </a:lnTo>
                  <a:lnTo>
                    <a:pt x="394500" y="332435"/>
                  </a:lnTo>
                  <a:lnTo>
                    <a:pt x="433895" y="332435"/>
                  </a:lnTo>
                  <a:lnTo>
                    <a:pt x="433895" y="266788"/>
                  </a:lnTo>
                  <a:lnTo>
                    <a:pt x="622503" y="266788"/>
                  </a:lnTo>
                  <a:lnTo>
                    <a:pt x="622503" y="332435"/>
                  </a:lnTo>
                  <a:lnTo>
                    <a:pt x="661885" y="332435"/>
                  </a:lnTo>
                  <a:lnTo>
                    <a:pt x="661885" y="266788"/>
                  </a:lnTo>
                  <a:lnTo>
                    <a:pt x="661885" y="227393"/>
                  </a:lnTo>
                  <a:close/>
                </a:path>
                <a:path w="954404" h="332739">
                  <a:moveTo>
                    <a:pt x="954328" y="143840"/>
                  </a:moveTo>
                  <a:lnTo>
                    <a:pt x="952004" y="116725"/>
                  </a:lnTo>
                  <a:lnTo>
                    <a:pt x="945007" y="92075"/>
                  </a:lnTo>
                  <a:lnTo>
                    <a:pt x="933348" y="69875"/>
                  </a:lnTo>
                  <a:lnTo>
                    <a:pt x="918006" y="51333"/>
                  </a:lnTo>
                  <a:lnTo>
                    <a:pt x="917028" y="50139"/>
                  </a:lnTo>
                  <a:lnTo>
                    <a:pt x="910170" y="44551"/>
                  </a:lnTo>
                  <a:lnTo>
                    <a:pt x="910170" y="143840"/>
                  </a:lnTo>
                  <a:lnTo>
                    <a:pt x="908558" y="164172"/>
                  </a:lnTo>
                  <a:lnTo>
                    <a:pt x="884504" y="211277"/>
                  </a:lnTo>
                  <a:lnTo>
                    <a:pt x="840295" y="234226"/>
                  </a:lnTo>
                  <a:lnTo>
                    <a:pt x="823023" y="235750"/>
                  </a:lnTo>
                  <a:lnTo>
                    <a:pt x="805751" y="234226"/>
                  </a:lnTo>
                  <a:lnTo>
                    <a:pt x="761555" y="211277"/>
                  </a:lnTo>
                  <a:lnTo>
                    <a:pt x="737489" y="164172"/>
                  </a:lnTo>
                  <a:lnTo>
                    <a:pt x="735888" y="143840"/>
                  </a:lnTo>
                  <a:lnTo>
                    <a:pt x="737476" y="123494"/>
                  </a:lnTo>
                  <a:lnTo>
                    <a:pt x="761250" y="76098"/>
                  </a:lnTo>
                  <a:lnTo>
                    <a:pt x="805510" y="52882"/>
                  </a:lnTo>
                  <a:lnTo>
                    <a:pt x="823023" y="51333"/>
                  </a:lnTo>
                  <a:lnTo>
                    <a:pt x="840600" y="52882"/>
                  </a:lnTo>
                  <a:lnTo>
                    <a:pt x="884809" y="75793"/>
                  </a:lnTo>
                  <a:lnTo>
                    <a:pt x="908583" y="123253"/>
                  </a:lnTo>
                  <a:lnTo>
                    <a:pt x="910170" y="143840"/>
                  </a:lnTo>
                  <a:lnTo>
                    <a:pt x="910170" y="44551"/>
                  </a:lnTo>
                  <a:lnTo>
                    <a:pt x="897166" y="33947"/>
                  </a:lnTo>
                  <a:lnTo>
                    <a:pt x="874877" y="22377"/>
                  </a:lnTo>
                  <a:lnTo>
                    <a:pt x="850163" y="15443"/>
                  </a:lnTo>
                  <a:lnTo>
                    <a:pt x="823023" y="13131"/>
                  </a:lnTo>
                  <a:lnTo>
                    <a:pt x="795883" y="15443"/>
                  </a:lnTo>
                  <a:lnTo>
                    <a:pt x="748880" y="33947"/>
                  </a:lnTo>
                  <a:lnTo>
                    <a:pt x="712698" y="69875"/>
                  </a:lnTo>
                  <a:lnTo>
                    <a:pt x="694055" y="116725"/>
                  </a:lnTo>
                  <a:lnTo>
                    <a:pt x="691718" y="143840"/>
                  </a:lnTo>
                  <a:lnTo>
                    <a:pt x="694055" y="170700"/>
                  </a:lnTo>
                  <a:lnTo>
                    <a:pt x="712698" y="217258"/>
                  </a:lnTo>
                  <a:lnTo>
                    <a:pt x="748880" y="253136"/>
                  </a:lnTo>
                  <a:lnTo>
                    <a:pt x="795883" y="271640"/>
                  </a:lnTo>
                  <a:lnTo>
                    <a:pt x="823023" y="273951"/>
                  </a:lnTo>
                  <a:lnTo>
                    <a:pt x="850163" y="271640"/>
                  </a:lnTo>
                  <a:lnTo>
                    <a:pt x="874877" y="264706"/>
                  </a:lnTo>
                  <a:lnTo>
                    <a:pt x="897166" y="253136"/>
                  </a:lnTo>
                  <a:lnTo>
                    <a:pt x="917028" y="236943"/>
                  </a:lnTo>
                  <a:lnTo>
                    <a:pt x="918006" y="235750"/>
                  </a:lnTo>
                  <a:lnTo>
                    <a:pt x="933348" y="217258"/>
                  </a:lnTo>
                  <a:lnTo>
                    <a:pt x="945007" y="195173"/>
                  </a:lnTo>
                  <a:lnTo>
                    <a:pt x="952004" y="170700"/>
                  </a:lnTo>
                  <a:lnTo>
                    <a:pt x="954328" y="1438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641890" y="3168102"/>
              <a:ext cx="190988" cy="247688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4882997" y="3149009"/>
              <a:ext cx="3206750" cy="407034"/>
            </a:xfrm>
            <a:custGeom>
              <a:avLst/>
              <a:gdLst/>
              <a:ahLst/>
              <a:cxnLst/>
              <a:rect l="l" t="t" r="r" b="b"/>
              <a:pathLst>
                <a:path w="3206750" h="407035">
                  <a:moveTo>
                    <a:pt x="236956" y="151599"/>
                  </a:moveTo>
                  <a:lnTo>
                    <a:pt x="236169" y="124294"/>
                  </a:lnTo>
                  <a:lnTo>
                    <a:pt x="234734" y="115785"/>
                  </a:lnTo>
                  <a:lnTo>
                    <a:pt x="232029" y="99669"/>
                  </a:lnTo>
                  <a:lnTo>
                    <a:pt x="213664" y="58496"/>
                  </a:lnTo>
                  <a:lnTo>
                    <a:pt x="192773" y="36563"/>
                  </a:lnTo>
                  <a:lnTo>
                    <a:pt x="192773" y="115785"/>
                  </a:lnTo>
                  <a:lnTo>
                    <a:pt x="47155" y="115785"/>
                  </a:lnTo>
                  <a:lnTo>
                    <a:pt x="63220" y="79248"/>
                  </a:lnTo>
                  <a:lnTo>
                    <a:pt x="94678" y="55880"/>
                  </a:lnTo>
                  <a:lnTo>
                    <a:pt x="119964" y="51333"/>
                  </a:lnTo>
                  <a:lnTo>
                    <a:pt x="133680" y="52463"/>
                  </a:lnTo>
                  <a:lnTo>
                    <a:pt x="133362" y="52463"/>
                  </a:lnTo>
                  <a:lnTo>
                    <a:pt x="145554" y="55727"/>
                  </a:lnTo>
                  <a:lnTo>
                    <a:pt x="176504" y="78460"/>
                  </a:lnTo>
                  <a:lnTo>
                    <a:pt x="192773" y="115785"/>
                  </a:lnTo>
                  <a:lnTo>
                    <a:pt x="192773" y="36563"/>
                  </a:lnTo>
                  <a:lnTo>
                    <a:pt x="174421" y="24472"/>
                  </a:lnTo>
                  <a:lnTo>
                    <a:pt x="149098" y="15963"/>
                  </a:lnTo>
                  <a:lnTo>
                    <a:pt x="119964" y="13131"/>
                  </a:lnTo>
                  <a:lnTo>
                    <a:pt x="93903" y="15468"/>
                  </a:lnTo>
                  <a:lnTo>
                    <a:pt x="50203" y="34112"/>
                  </a:lnTo>
                  <a:lnTo>
                    <a:pt x="18300" y="70294"/>
                  </a:lnTo>
                  <a:lnTo>
                    <a:pt x="2032" y="117297"/>
                  </a:lnTo>
                  <a:lnTo>
                    <a:pt x="0" y="144437"/>
                  </a:lnTo>
                  <a:lnTo>
                    <a:pt x="2260" y="174675"/>
                  </a:lnTo>
                  <a:lnTo>
                    <a:pt x="20320" y="223164"/>
                  </a:lnTo>
                  <a:lnTo>
                    <a:pt x="55041" y="255651"/>
                  </a:lnTo>
                  <a:lnTo>
                    <a:pt x="98171" y="271907"/>
                  </a:lnTo>
                  <a:lnTo>
                    <a:pt x="122364" y="273939"/>
                  </a:lnTo>
                  <a:lnTo>
                    <a:pt x="145643" y="272034"/>
                  </a:lnTo>
                  <a:lnTo>
                    <a:pt x="167119" y="266331"/>
                  </a:lnTo>
                  <a:lnTo>
                    <a:pt x="186817" y="256832"/>
                  </a:lnTo>
                  <a:lnTo>
                    <a:pt x="204724" y="243509"/>
                  </a:lnTo>
                  <a:lnTo>
                    <a:pt x="212547" y="235750"/>
                  </a:lnTo>
                  <a:lnTo>
                    <a:pt x="213334" y="234975"/>
                  </a:lnTo>
                  <a:lnTo>
                    <a:pt x="221284" y="225463"/>
                  </a:lnTo>
                  <a:lnTo>
                    <a:pt x="228549" y="214972"/>
                  </a:lnTo>
                  <a:lnTo>
                    <a:pt x="235153" y="203517"/>
                  </a:lnTo>
                  <a:lnTo>
                    <a:pt x="199339" y="183832"/>
                  </a:lnTo>
                  <a:lnTo>
                    <a:pt x="194386" y="193344"/>
                  </a:lnTo>
                  <a:lnTo>
                    <a:pt x="188455" y="202184"/>
                  </a:lnTo>
                  <a:lnTo>
                    <a:pt x="150253" y="231279"/>
                  </a:lnTo>
                  <a:lnTo>
                    <a:pt x="122948" y="235750"/>
                  </a:lnTo>
                  <a:lnTo>
                    <a:pt x="107175" y="234302"/>
                  </a:lnTo>
                  <a:lnTo>
                    <a:pt x="67437" y="212471"/>
                  </a:lnTo>
                  <a:lnTo>
                    <a:pt x="45847" y="169506"/>
                  </a:lnTo>
                  <a:lnTo>
                    <a:pt x="44170" y="151599"/>
                  </a:lnTo>
                  <a:lnTo>
                    <a:pt x="236956" y="151599"/>
                  </a:lnTo>
                  <a:close/>
                </a:path>
                <a:path w="3206750" h="407035">
                  <a:moveTo>
                    <a:pt x="550875" y="144437"/>
                  </a:moveTo>
                  <a:lnTo>
                    <a:pt x="542734" y="94818"/>
                  </a:lnTo>
                  <a:lnTo>
                    <a:pt x="518350" y="52222"/>
                  </a:lnTo>
                  <a:lnTo>
                    <a:pt x="517423" y="51333"/>
                  </a:lnTo>
                  <a:lnTo>
                    <a:pt x="506704" y="40982"/>
                  </a:lnTo>
                  <a:lnTo>
                    <a:pt x="506704" y="144437"/>
                  </a:lnTo>
                  <a:lnTo>
                    <a:pt x="505345" y="162471"/>
                  </a:lnTo>
                  <a:lnTo>
                    <a:pt x="505320" y="162814"/>
                  </a:lnTo>
                  <a:lnTo>
                    <a:pt x="484619" y="209181"/>
                  </a:lnTo>
                  <a:lnTo>
                    <a:pt x="443433" y="234099"/>
                  </a:lnTo>
                  <a:lnTo>
                    <a:pt x="426135" y="235750"/>
                  </a:lnTo>
                  <a:lnTo>
                    <a:pt x="408508" y="234099"/>
                  </a:lnTo>
                  <a:lnTo>
                    <a:pt x="402374" y="232168"/>
                  </a:lnTo>
                  <a:lnTo>
                    <a:pt x="392633" y="229108"/>
                  </a:lnTo>
                  <a:lnTo>
                    <a:pt x="356120" y="195186"/>
                  </a:lnTo>
                  <a:lnTo>
                    <a:pt x="343217" y="144437"/>
                  </a:lnTo>
                  <a:lnTo>
                    <a:pt x="343166" y="143840"/>
                  </a:lnTo>
                  <a:lnTo>
                    <a:pt x="344716" y="124066"/>
                  </a:lnTo>
                  <a:lnTo>
                    <a:pt x="344741" y="123736"/>
                  </a:lnTo>
                  <a:lnTo>
                    <a:pt x="349402" y="105943"/>
                  </a:lnTo>
                  <a:lnTo>
                    <a:pt x="381228" y="65430"/>
                  </a:lnTo>
                  <a:lnTo>
                    <a:pt x="407289" y="53721"/>
                  </a:lnTo>
                  <a:lnTo>
                    <a:pt x="409879" y="52895"/>
                  </a:lnTo>
                  <a:lnTo>
                    <a:pt x="425538" y="51333"/>
                  </a:lnTo>
                  <a:lnTo>
                    <a:pt x="441159" y="52895"/>
                  </a:lnTo>
                  <a:lnTo>
                    <a:pt x="455828" y="57594"/>
                  </a:lnTo>
                  <a:lnTo>
                    <a:pt x="492937" y="90043"/>
                  </a:lnTo>
                  <a:lnTo>
                    <a:pt x="505091" y="123736"/>
                  </a:lnTo>
                  <a:lnTo>
                    <a:pt x="505180" y="124066"/>
                  </a:lnTo>
                  <a:lnTo>
                    <a:pt x="506666" y="143840"/>
                  </a:lnTo>
                  <a:lnTo>
                    <a:pt x="506704" y="144437"/>
                  </a:lnTo>
                  <a:lnTo>
                    <a:pt x="506704" y="40982"/>
                  </a:lnTo>
                  <a:lnTo>
                    <a:pt x="500646" y="35115"/>
                  </a:lnTo>
                  <a:lnTo>
                    <a:pt x="480072" y="22910"/>
                  </a:lnTo>
                  <a:lnTo>
                    <a:pt x="456933" y="15671"/>
                  </a:lnTo>
                  <a:lnTo>
                    <a:pt x="457631" y="15671"/>
                  </a:lnTo>
                  <a:lnTo>
                    <a:pt x="430314" y="13131"/>
                  </a:lnTo>
                  <a:lnTo>
                    <a:pt x="405536" y="15671"/>
                  </a:lnTo>
                  <a:lnTo>
                    <a:pt x="383159" y="23279"/>
                  </a:lnTo>
                  <a:lnTo>
                    <a:pt x="363169" y="35966"/>
                  </a:lnTo>
                  <a:lnTo>
                    <a:pt x="345567" y="53721"/>
                  </a:lnTo>
                  <a:lnTo>
                    <a:pt x="345567" y="19100"/>
                  </a:lnTo>
                  <a:lnTo>
                    <a:pt x="302590" y="19100"/>
                  </a:lnTo>
                  <a:lnTo>
                    <a:pt x="302590" y="406450"/>
                  </a:lnTo>
                  <a:lnTo>
                    <a:pt x="345567" y="406450"/>
                  </a:lnTo>
                  <a:lnTo>
                    <a:pt x="345567" y="232168"/>
                  </a:lnTo>
                  <a:lnTo>
                    <a:pt x="363054" y="250444"/>
                  </a:lnTo>
                  <a:lnTo>
                    <a:pt x="383311" y="263499"/>
                  </a:lnTo>
                  <a:lnTo>
                    <a:pt x="406323" y="271335"/>
                  </a:lnTo>
                  <a:lnTo>
                    <a:pt x="432104" y="273939"/>
                  </a:lnTo>
                  <a:lnTo>
                    <a:pt x="457873" y="271576"/>
                  </a:lnTo>
                  <a:lnTo>
                    <a:pt x="480885" y="264477"/>
                  </a:lnTo>
                  <a:lnTo>
                    <a:pt x="501142" y="252628"/>
                  </a:lnTo>
                  <a:lnTo>
                    <a:pt x="518642" y="236042"/>
                  </a:lnTo>
                  <a:lnTo>
                    <a:pt x="518845" y="235750"/>
                  </a:lnTo>
                  <a:lnTo>
                    <a:pt x="532739" y="216115"/>
                  </a:lnTo>
                  <a:lnTo>
                    <a:pt x="542810" y="194195"/>
                  </a:lnTo>
                  <a:lnTo>
                    <a:pt x="548855" y="170307"/>
                  </a:lnTo>
                  <a:lnTo>
                    <a:pt x="550875" y="144437"/>
                  </a:lnTo>
                  <a:close/>
                </a:path>
                <a:path w="3206750" h="407035">
                  <a:moveTo>
                    <a:pt x="829005" y="0"/>
                  </a:moveTo>
                  <a:lnTo>
                    <a:pt x="659498" y="182638"/>
                  </a:lnTo>
                  <a:lnTo>
                    <a:pt x="659498" y="19100"/>
                  </a:lnTo>
                  <a:lnTo>
                    <a:pt x="616521" y="19100"/>
                  </a:lnTo>
                  <a:lnTo>
                    <a:pt x="616521" y="284099"/>
                  </a:lnTo>
                  <a:lnTo>
                    <a:pt x="786028" y="101460"/>
                  </a:lnTo>
                  <a:lnTo>
                    <a:pt x="786028" y="266788"/>
                  </a:lnTo>
                  <a:lnTo>
                    <a:pt x="829005" y="266788"/>
                  </a:lnTo>
                  <a:lnTo>
                    <a:pt x="829005" y="0"/>
                  </a:lnTo>
                  <a:close/>
                </a:path>
                <a:path w="3206750" h="407035">
                  <a:moveTo>
                    <a:pt x="1131582" y="151599"/>
                  </a:moveTo>
                  <a:lnTo>
                    <a:pt x="1126655" y="99669"/>
                  </a:lnTo>
                  <a:lnTo>
                    <a:pt x="1108303" y="58496"/>
                  </a:lnTo>
                  <a:lnTo>
                    <a:pt x="1101902" y="51333"/>
                  </a:lnTo>
                  <a:lnTo>
                    <a:pt x="1090587" y="38646"/>
                  </a:lnTo>
                  <a:lnTo>
                    <a:pt x="1087412" y="36563"/>
                  </a:lnTo>
                  <a:lnTo>
                    <a:pt x="1087412" y="115785"/>
                  </a:lnTo>
                  <a:lnTo>
                    <a:pt x="941793" y="115785"/>
                  </a:lnTo>
                  <a:lnTo>
                    <a:pt x="957846" y="79248"/>
                  </a:lnTo>
                  <a:lnTo>
                    <a:pt x="989304" y="55880"/>
                  </a:lnTo>
                  <a:lnTo>
                    <a:pt x="1014590" y="51333"/>
                  </a:lnTo>
                  <a:lnTo>
                    <a:pt x="1028306" y="52463"/>
                  </a:lnTo>
                  <a:lnTo>
                    <a:pt x="1028001" y="52463"/>
                  </a:lnTo>
                  <a:lnTo>
                    <a:pt x="1040193" y="55727"/>
                  </a:lnTo>
                  <a:lnTo>
                    <a:pt x="1071130" y="78460"/>
                  </a:lnTo>
                  <a:lnTo>
                    <a:pt x="1087412" y="115785"/>
                  </a:lnTo>
                  <a:lnTo>
                    <a:pt x="1087412" y="36563"/>
                  </a:lnTo>
                  <a:lnTo>
                    <a:pt x="1069060" y="24472"/>
                  </a:lnTo>
                  <a:lnTo>
                    <a:pt x="1043724" y="15963"/>
                  </a:lnTo>
                  <a:lnTo>
                    <a:pt x="1014590" y="13131"/>
                  </a:lnTo>
                  <a:lnTo>
                    <a:pt x="988542" y="15468"/>
                  </a:lnTo>
                  <a:lnTo>
                    <a:pt x="944829" y="34112"/>
                  </a:lnTo>
                  <a:lnTo>
                    <a:pt x="912926" y="70294"/>
                  </a:lnTo>
                  <a:lnTo>
                    <a:pt x="896658" y="117297"/>
                  </a:lnTo>
                  <a:lnTo>
                    <a:pt x="894626" y="144437"/>
                  </a:lnTo>
                  <a:lnTo>
                    <a:pt x="896886" y="174675"/>
                  </a:lnTo>
                  <a:lnTo>
                    <a:pt x="914946" y="223164"/>
                  </a:lnTo>
                  <a:lnTo>
                    <a:pt x="949680" y="255651"/>
                  </a:lnTo>
                  <a:lnTo>
                    <a:pt x="992797" y="271907"/>
                  </a:lnTo>
                  <a:lnTo>
                    <a:pt x="1016990" y="273939"/>
                  </a:lnTo>
                  <a:lnTo>
                    <a:pt x="1040269" y="272034"/>
                  </a:lnTo>
                  <a:lnTo>
                    <a:pt x="1061758" y="266331"/>
                  </a:lnTo>
                  <a:lnTo>
                    <a:pt x="1081455" y="256832"/>
                  </a:lnTo>
                  <a:lnTo>
                    <a:pt x="1099362" y="243509"/>
                  </a:lnTo>
                  <a:lnTo>
                    <a:pt x="1107173" y="235750"/>
                  </a:lnTo>
                  <a:lnTo>
                    <a:pt x="1107973" y="234975"/>
                  </a:lnTo>
                  <a:lnTo>
                    <a:pt x="1115910" y="225463"/>
                  </a:lnTo>
                  <a:lnTo>
                    <a:pt x="1123188" y="214972"/>
                  </a:lnTo>
                  <a:lnTo>
                    <a:pt x="1129792" y="203517"/>
                  </a:lnTo>
                  <a:lnTo>
                    <a:pt x="1093978" y="183832"/>
                  </a:lnTo>
                  <a:lnTo>
                    <a:pt x="1089012" y="193344"/>
                  </a:lnTo>
                  <a:lnTo>
                    <a:pt x="1083081" y="202184"/>
                  </a:lnTo>
                  <a:lnTo>
                    <a:pt x="1044892" y="231279"/>
                  </a:lnTo>
                  <a:lnTo>
                    <a:pt x="1017574" y="235750"/>
                  </a:lnTo>
                  <a:lnTo>
                    <a:pt x="1001801" y="234302"/>
                  </a:lnTo>
                  <a:lnTo>
                    <a:pt x="962075" y="212471"/>
                  </a:lnTo>
                  <a:lnTo>
                    <a:pt x="940485" y="169506"/>
                  </a:lnTo>
                  <a:lnTo>
                    <a:pt x="938809" y="151599"/>
                  </a:lnTo>
                  <a:lnTo>
                    <a:pt x="1131582" y="151599"/>
                  </a:lnTo>
                  <a:close/>
                </a:path>
                <a:path w="3206750" h="407035">
                  <a:moveTo>
                    <a:pt x="1535633" y="19100"/>
                  </a:moveTo>
                  <a:lnTo>
                    <a:pt x="1336281" y="19100"/>
                  </a:lnTo>
                  <a:lnTo>
                    <a:pt x="1336281" y="58470"/>
                  </a:lnTo>
                  <a:lnTo>
                    <a:pt x="1336281" y="266750"/>
                  </a:lnTo>
                  <a:lnTo>
                    <a:pt x="1379258" y="266750"/>
                  </a:lnTo>
                  <a:lnTo>
                    <a:pt x="1379258" y="58470"/>
                  </a:lnTo>
                  <a:lnTo>
                    <a:pt x="1492656" y="58470"/>
                  </a:lnTo>
                  <a:lnTo>
                    <a:pt x="1492656" y="266750"/>
                  </a:lnTo>
                  <a:lnTo>
                    <a:pt x="1535633" y="266750"/>
                  </a:lnTo>
                  <a:lnTo>
                    <a:pt x="1535633" y="58470"/>
                  </a:lnTo>
                  <a:lnTo>
                    <a:pt x="1535633" y="19100"/>
                  </a:lnTo>
                  <a:close/>
                </a:path>
                <a:path w="3206750" h="407035">
                  <a:moveTo>
                    <a:pt x="1838223" y="151599"/>
                  </a:moveTo>
                  <a:lnTo>
                    <a:pt x="1833295" y="99669"/>
                  </a:lnTo>
                  <a:lnTo>
                    <a:pt x="1814944" y="58496"/>
                  </a:lnTo>
                  <a:lnTo>
                    <a:pt x="1808543" y="51333"/>
                  </a:lnTo>
                  <a:lnTo>
                    <a:pt x="1797215" y="38646"/>
                  </a:lnTo>
                  <a:lnTo>
                    <a:pt x="1794052" y="36563"/>
                  </a:lnTo>
                  <a:lnTo>
                    <a:pt x="1794052" y="115785"/>
                  </a:lnTo>
                  <a:lnTo>
                    <a:pt x="1648434" y="115785"/>
                  </a:lnTo>
                  <a:lnTo>
                    <a:pt x="1664487" y="79248"/>
                  </a:lnTo>
                  <a:lnTo>
                    <a:pt x="1695945" y="55880"/>
                  </a:lnTo>
                  <a:lnTo>
                    <a:pt x="1721231" y="51333"/>
                  </a:lnTo>
                  <a:lnTo>
                    <a:pt x="1734947" y="52463"/>
                  </a:lnTo>
                  <a:lnTo>
                    <a:pt x="1734642" y="52463"/>
                  </a:lnTo>
                  <a:lnTo>
                    <a:pt x="1746821" y="55727"/>
                  </a:lnTo>
                  <a:lnTo>
                    <a:pt x="1777771" y="78460"/>
                  </a:lnTo>
                  <a:lnTo>
                    <a:pt x="1794052" y="115785"/>
                  </a:lnTo>
                  <a:lnTo>
                    <a:pt x="1794052" y="36563"/>
                  </a:lnTo>
                  <a:lnTo>
                    <a:pt x="1775701" y="24472"/>
                  </a:lnTo>
                  <a:lnTo>
                    <a:pt x="1750364" y="15963"/>
                  </a:lnTo>
                  <a:lnTo>
                    <a:pt x="1721231" y="13131"/>
                  </a:lnTo>
                  <a:lnTo>
                    <a:pt x="1695183" y="15468"/>
                  </a:lnTo>
                  <a:lnTo>
                    <a:pt x="1651469" y="34112"/>
                  </a:lnTo>
                  <a:lnTo>
                    <a:pt x="1619567" y="70294"/>
                  </a:lnTo>
                  <a:lnTo>
                    <a:pt x="1603298" y="117297"/>
                  </a:lnTo>
                  <a:lnTo>
                    <a:pt x="1601266" y="144437"/>
                  </a:lnTo>
                  <a:lnTo>
                    <a:pt x="1603527" y="174675"/>
                  </a:lnTo>
                  <a:lnTo>
                    <a:pt x="1621586" y="223164"/>
                  </a:lnTo>
                  <a:lnTo>
                    <a:pt x="1656308" y="255651"/>
                  </a:lnTo>
                  <a:lnTo>
                    <a:pt x="1699437" y="271907"/>
                  </a:lnTo>
                  <a:lnTo>
                    <a:pt x="1723631" y="273939"/>
                  </a:lnTo>
                  <a:lnTo>
                    <a:pt x="1746910" y="272034"/>
                  </a:lnTo>
                  <a:lnTo>
                    <a:pt x="1768398" y="266331"/>
                  </a:lnTo>
                  <a:lnTo>
                    <a:pt x="1788096" y="256832"/>
                  </a:lnTo>
                  <a:lnTo>
                    <a:pt x="1805990" y="243509"/>
                  </a:lnTo>
                  <a:lnTo>
                    <a:pt x="1813814" y="235750"/>
                  </a:lnTo>
                  <a:lnTo>
                    <a:pt x="1814601" y="234975"/>
                  </a:lnTo>
                  <a:lnTo>
                    <a:pt x="1822551" y="225463"/>
                  </a:lnTo>
                  <a:lnTo>
                    <a:pt x="1829828" y="214972"/>
                  </a:lnTo>
                  <a:lnTo>
                    <a:pt x="1836420" y="203517"/>
                  </a:lnTo>
                  <a:lnTo>
                    <a:pt x="1800618" y="183832"/>
                  </a:lnTo>
                  <a:lnTo>
                    <a:pt x="1795653" y="193344"/>
                  </a:lnTo>
                  <a:lnTo>
                    <a:pt x="1789722" y="202184"/>
                  </a:lnTo>
                  <a:lnTo>
                    <a:pt x="1751533" y="231279"/>
                  </a:lnTo>
                  <a:lnTo>
                    <a:pt x="1724215" y="235750"/>
                  </a:lnTo>
                  <a:lnTo>
                    <a:pt x="1708442" y="234302"/>
                  </a:lnTo>
                  <a:lnTo>
                    <a:pt x="1668716" y="212471"/>
                  </a:lnTo>
                  <a:lnTo>
                    <a:pt x="1647113" y="169506"/>
                  </a:lnTo>
                  <a:lnTo>
                    <a:pt x="1645450" y="151599"/>
                  </a:lnTo>
                  <a:lnTo>
                    <a:pt x="1838223" y="151599"/>
                  </a:lnTo>
                  <a:close/>
                </a:path>
                <a:path w="3206750" h="407035">
                  <a:moveTo>
                    <a:pt x="2152142" y="144437"/>
                  </a:moveTo>
                  <a:lnTo>
                    <a:pt x="2144014" y="94818"/>
                  </a:lnTo>
                  <a:lnTo>
                    <a:pt x="2119617" y="52222"/>
                  </a:lnTo>
                  <a:lnTo>
                    <a:pt x="2107971" y="40970"/>
                  </a:lnTo>
                  <a:lnTo>
                    <a:pt x="2107971" y="144437"/>
                  </a:lnTo>
                  <a:lnTo>
                    <a:pt x="2106625" y="162471"/>
                  </a:lnTo>
                  <a:lnTo>
                    <a:pt x="2085898" y="209181"/>
                  </a:lnTo>
                  <a:lnTo>
                    <a:pt x="2044712" y="234099"/>
                  </a:lnTo>
                  <a:lnTo>
                    <a:pt x="2027402" y="235750"/>
                  </a:lnTo>
                  <a:lnTo>
                    <a:pt x="2009775" y="234099"/>
                  </a:lnTo>
                  <a:lnTo>
                    <a:pt x="2003653" y="232168"/>
                  </a:lnTo>
                  <a:lnTo>
                    <a:pt x="1993900" y="229108"/>
                  </a:lnTo>
                  <a:lnTo>
                    <a:pt x="1979777" y="220814"/>
                  </a:lnTo>
                  <a:lnTo>
                    <a:pt x="1967420" y="209181"/>
                  </a:lnTo>
                  <a:lnTo>
                    <a:pt x="1957400" y="195186"/>
                  </a:lnTo>
                  <a:lnTo>
                    <a:pt x="1950262" y="179730"/>
                  </a:lnTo>
                  <a:lnTo>
                    <a:pt x="1950186" y="179578"/>
                  </a:lnTo>
                  <a:lnTo>
                    <a:pt x="1945970" y="162814"/>
                  </a:lnTo>
                  <a:lnTo>
                    <a:pt x="1945881" y="162471"/>
                  </a:lnTo>
                  <a:lnTo>
                    <a:pt x="1944484" y="144437"/>
                  </a:lnTo>
                  <a:lnTo>
                    <a:pt x="1944446" y="143840"/>
                  </a:lnTo>
                  <a:lnTo>
                    <a:pt x="1945982" y="124066"/>
                  </a:lnTo>
                  <a:lnTo>
                    <a:pt x="1946008" y="123736"/>
                  </a:lnTo>
                  <a:lnTo>
                    <a:pt x="1950669" y="105943"/>
                  </a:lnTo>
                  <a:lnTo>
                    <a:pt x="1950707" y="105791"/>
                  </a:lnTo>
                  <a:lnTo>
                    <a:pt x="1958530" y="90043"/>
                  </a:lnTo>
                  <a:lnTo>
                    <a:pt x="1969516" y="76390"/>
                  </a:lnTo>
                  <a:lnTo>
                    <a:pt x="1982495" y="65430"/>
                  </a:lnTo>
                  <a:lnTo>
                    <a:pt x="1996376" y="57594"/>
                  </a:lnTo>
                  <a:lnTo>
                    <a:pt x="2008568" y="53721"/>
                  </a:lnTo>
                  <a:lnTo>
                    <a:pt x="2011146" y="52895"/>
                  </a:lnTo>
                  <a:lnTo>
                    <a:pt x="2026805" y="51333"/>
                  </a:lnTo>
                  <a:lnTo>
                    <a:pt x="2042439" y="52895"/>
                  </a:lnTo>
                  <a:lnTo>
                    <a:pt x="2057095" y="57594"/>
                  </a:lnTo>
                  <a:lnTo>
                    <a:pt x="2070785" y="65430"/>
                  </a:lnTo>
                  <a:lnTo>
                    <a:pt x="2083511" y="76390"/>
                  </a:lnTo>
                  <a:lnTo>
                    <a:pt x="2094217" y="90043"/>
                  </a:lnTo>
                  <a:lnTo>
                    <a:pt x="2101786" y="105791"/>
                  </a:lnTo>
                  <a:lnTo>
                    <a:pt x="2101862" y="105943"/>
                  </a:lnTo>
                  <a:lnTo>
                    <a:pt x="2106358" y="123736"/>
                  </a:lnTo>
                  <a:lnTo>
                    <a:pt x="2106447" y="124066"/>
                  </a:lnTo>
                  <a:lnTo>
                    <a:pt x="2107933" y="143840"/>
                  </a:lnTo>
                  <a:lnTo>
                    <a:pt x="2107971" y="144437"/>
                  </a:lnTo>
                  <a:lnTo>
                    <a:pt x="2107971" y="40970"/>
                  </a:lnTo>
                  <a:lnTo>
                    <a:pt x="2101913" y="35115"/>
                  </a:lnTo>
                  <a:lnTo>
                    <a:pt x="2081339" y="22910"/>
                  </a:lnTo>
                  <a:lnTo>
                    <a:pt x="2058200" y="15671"/>
                  </a:lnTo>
                  <a:lnTo>
                    <a:pt x="2058898" y="15671"/>
                  </a:lnTo>
                  <a:lnTo>
                    <a:pt x="2031580" y="13131"/>
                  </a:lnTo>
                  <a:lnTo>
                    <a:pt x="2006815" y="15671"/>
                  </a:lnTo>
                  <a:lnTo>
                    <a:pt x="1984438" y="23279"/>
                  </a:lnTo>
                  <a:lnTo>
                    <a:pt x="1964436" y="35966"/>
                  </a:lnTo>
                  <a:lnTo>
                    <a:pt x="1946846" y="53721"/>
                  </a:lnTo>
                  <a:lnTo>
                    <a:pt x="1946846" y="19100"/>
                  </a:lnTo>
                  <a:lnTo>
                    <a:pt x="1903857" y="19100"/>
                  </a:lnTo>
                  <a:lnTo>
                    <a:pt x="1903857" y="406450"/>
                  </a:lnTo>
                  <a:lnTo>
                    <a:pt x="1946846" y="406450"/>
                  </a:lnTo>
                  <a:lnTo>
                    <a:pt x="1946846" y="232168"/>
                  </a:lnTo>
                  <a:lnTo>
                    <a:pt x="1964334" y="250444"/>
                  </a:lnTo>
                  <a:lnTo>
                    <a:pt x="1984578" y="263499"/>
                  </a:lnTo>
                  <a:lnTo>
                    <a:pt x="2007590" y="271335"/>
                  </a:lnTo>
                  <a:lnTo>
                    <a:pt x="2033371" y="273939"/>
                  </a:lnTo>
                  <a:lnTo>
                    <a:pt x="2059139" y="271576"/>
                  </a:lnTo>
                  <a:lnTo>
                    <a:pt x="2102421" y="252628"/>
                  </a:lnTo>
                  <a:lnTo>
                    <a:pt x="2134019" y="216115"/>
                  </a:lnTo>
                  <a:lnTo>
                    <a:pt x="2150122" y="170307"/>
                  </a:lnTo>
                  <a:lnTo>
                    <a:pt x="2152142" y="144437"/>
                  </a:lnTo>
                  <a:close/>
                </a:path>
                <a:path w="3206750" h="407035">
                  <a:moveTo>
                    <a:pt x="2439225" y="151599"/>
                  </a:moveTo>
                  <a:lnTo>
                    <a:pt x="2438438" y="124294"/>
                  </a:lnTo>
                  <a:lnTo>
                    <a:pt x="2437003" y="115785"/>
                  </a:lnTo>
                  <a:lnTo>
                    <a:pt x="2434298" y="99669"/>
                  </a:lnTo>
                  <a:lnTo>
                    <a:pt x="2415933" y="58496"/>
                  </a:lnTo>
                  <a:lnTo>
                    <a:pt x="2395042" y="36563"/>
                  </a:lnTo>
                  <a:lnTo>
                    <a:pt x="2395042" y="115785"/>
                  </a:lnTo>
                  <a:lnTo>
                    <a:pt x="2249424" y="115785"/>
                  </a:lnTo>
                  <a:lnTo>
                    <a:pt x="2265476" y="79248"/>
                  </a:lnTo>
                  <a:lnTo>
                    <a:pt x="2296947" y="55880"/>
                  </a:lnTo>
                  <a:lnTo>
                    <a:pt x="2322233" y="51333"/>
                  </a:lnTo>
                  <a:lnTo>
                    <a:pt x="2335949" y="52463"/>
                  </a:lnTo>
                  <a:lnTo>
                    <a:pt x="2335631" y="52463"/>
                  </a:lnTo>
                  <a:lnTo>
                    <a:pt x="2347823" y="55727"/>
                  </a:lnTo>
                  <a:lnTo>
                    <a:pt x="2378773" y="78460"/>
                  </a:lnTo>
                  <a:lnTo>
                    <a:pt x="2395042" y="115785"/>
                  </a:lnTo>
                  <a:lnTo>
                    <a:pt x="2395042" y="36563"/>
                  </a:lnTo>
                  <a:lnTo>
                    <a:pt x="2376690" y="24472"/>
                  </a:lnTo>
                  <a:lnTo>
                    <a:pt x="2351367" y="15963"/>
                  </a:lnTo>
                  <a:lnTo>
                    <a:pt x="2322233" y="13131"/>
                  </a:lnTo>
                  <a:lnTo>
                    <a:pt x="2296172" y="15468"/>
                  </a:lnTo>
                  <a:lnTo>
                    <a:pt x="2252472" y="34112"/>
                  </a:lnTo>
                  <a:lnTo>
                    <a:pt x="2220569" y="70294"/>
                  </a:lnTo>
                  <a:lnTo>
                    <a:pt x="2204301" y="117297"/>
                  </a:lnTo>
                  <a:lnTo>
                    <a:pt x="2202269" y="144437"/>
                  </a:lnTo>
                  <a:lnTo>
                    <a:pt x="2204529" y="174675"/>
                  </a:lnTo>
                  <a:lnTo>
                    <a:pt x="2222589" y="223164"/>
                  </a:lnTo>
                  <a:lnTo>
                    <a:pt x="2257310" y="255651"/>
                  </a:lnTo>
                  <a:lnTo>
                    <a:pt x="2300440" y="271907"/>
                  </a:lnTo>
                  <a:lnTo>
                    <a:pt x="2324633" y="273939"/>
                  </a:lnTo>
                  <a:lnTo>
                    <a:pt x="2347912" y="272034"/>
                  </a:lnTo>
                  <a:lnTo>
                    <a:pt x="2369388" y="266331"/>
                  </a:lnTo>
                  <a:lnTo>
                    <a:pt x="2389086" y="256832"/>
                  </a:lnTo>
                  <a:lnTo>
                    <a:pt x="2406993" y="243509"/>
                  </a:lnTo>
                  <a:lnTo>
                    <a:pt x="2414816" y="235750"/>
                  </a:lnTo>
                  <a:lnTo>
                    <a:pt x="2415603" y="234975"/>
                  </a:lnTo>
                  <a:lnTo>
                    <a:pt x="2423541" y="225463"/>
                  </a:lnTo>
                  <a:lnTo>
                    <a:pt x="2430818" y="214972"/>
                  </a:lnTo>
                  <a:lnTo>
                    <a:pt x="2437422" y="203517"/>
                  </a:lnTo>
                  <a:lnTo>
                    <a:pt x="2401608" y="183832"/>
                  </a:lnTo>
                  <a:lnTo>
                    <a:pt x="2396655" y="193344"/>
                  </a:lnTo>
                  <a:lnTo>
                    <a:pt x="2390724" y="202184"/>
                  </a:lnTo>
                  <a:lnTo>
                    <a:pt x="2352522" y="231279"/>
                  </a:lnTo>
                  <a:lnTo>
                    <a:pt x="2325217" y="235750"/>
                  </a:lnTo>
                  <a:lnTo>
                    <a:pt x="2309431" y="234302"/>
                  </a:lnTo>
                  <a:lnTo>
                    <a:pt x="2269706" y="212471"/>
                  </a:lnTo>
                  <a:lnTo>
                    <a:pt x="2248116" y="169506"/>
                  </a:lnTo>
                  <a:lnTo>
                    <a:pt x="2246439" y="151599"/>
                  </a:lnTo>
                  <a:lnTo>
                    <a:pt x="2439225" y="151599"/>
                  </a:lnTo>
                  <a:close/>
                </a:path>
                <a:path w="3206750" h="407035">
                  <a:moveTo>
                    <a:pt x="2700629" y="196951"/>
                  </a:moveTo>
                  <a:lnTo>
                    <a:pt x="2683535" y="213931"/>
                  </a:lnTo>
                  <a:lnTo>
                    <a:pt x="2664510" y="226060"/>
                  </a:lnTo>
                  <a:lnTo>
                    <a:pt x="2643543" y="233324"/>
                  </a:lnTo>
                  <a:lnTo>
                    <a:pt x="2620645" y="235750"/>
                  </a:lnTo>
                  <a:lnTo>
                    <a:pt x="2603373" y="234226"/>
                  </a:lnTo>
                  <a:lnTo>
                    <a:pt x="2559177" y="211277"/>
                  </a:lnTo>
                  <a:lnTo>
                    <a:pt x="2535110" y="164172"/>
                  </a:lnTo>
                  <a:lnTo>
                    <a:pt x="2533510" y="143840"/>
                  </a:lnTo>
                  <a:lnTo>
                    <a:pt x="2535110" y="123494"/>
                  </a:lnTo>
                  <a:lnTo>
                    <a:pt x="2559177" y="76098"/>
                  </a:lnTo>
                  <a:lnTo>
                    <a:pt x="2603716" y="52882"/>
                  </a:lnTo>
                  <a:lnTo>
                    <a:pt x="2621254" y="51333"/>
                  </a:lnTo>
                  <a:lnTo>
                    <a:pt x="2644229" y="53644"/>
                  </a:lnTo>
                  <a:lnTo>
                    <a:pt x="2664815" y="60579"/>
                  </a:lnTo>
                  <a:lnTo>
                    <a:pt x="2683027" y="72148"/>
                  </a:lnTo>
                  <a:lnTo>
                    <a:pt x="2698839" y="88328"/>
                  </a:lnTo>
                  <a:lnTo>
                    <a:pt x="2698839" y="37007"/>
                  </a:lnTo>
                  <a:lnTo>
                    <a:pt x="2681274" y="26555"/>
                  </a:lnTo>
                  <a:lnTo>
                    <a:pt x="2662580" y="19100"/>
                  </a:lnTo>
                  <a:lnTo>
                    <a:pt x="2642768" y="14617"/>
                  </a:lnTo>
                  <a:lnTo>
                    <a:pt x="2621838" y="13131"/>
                  </a:lnTo>
                  <a:lnTo>
                    <a:pt x="2594419" y="15468"/>
                  </a:lnTo>
                  <a:lnTo>
                    <a:pt x="2546985" y="34112"/>
                  </a:lnTo>
                  <a:lnTo>
                    <a:pt x="2510498" y="70294"/>
                  </a:lnTo>
                  <a:lnTo>
                    <a:pt x="2491689" y="117297"/>
                  </a:lnTo>
                  <a:lnTo>
                    <a:pt x="2489339" y="144437"/>
                  </a:lnTo>
                  <a:lnTo>
                    <a:pt x="2491663" y="171272"/>
                  </a:lnTo>
                  <a:lnTo>
                    <a:pt x="2510320" y="217678"/>
                  </a:lnTo>
                  <a:lnTo>
                    <a:pt x="2546578" y="253301"/>
                  </a:lnTo>
                  <a:lnTo>
                    <a:pt x="2594178" y="271653"/>
                  </a:lnTo>
                  <a:lnTo>
                    <a:pt x="2621838" y="273939"/>
                  </a:lnTo>
                  <a:lnTo>
                    <a:pt x="2643098" y="272338"/>
                  </a:lnTo>
                  <a:lnTo>
                    <a:pt x="2663317" y="267525"/>
                  </a:lnTo>
                  <a:lnTo>
                    <a:pt x="2682494" y="259511"/>
                  </a:lnTo>
                  <a:lnTo>
                    <a:pt x="2700629" y="248285"/>
                  </a:lnTo>
                  <a:lnTo>
                    <a:pt x="2700629" y="196951"/>
                  </a:lnTo>
                  <a:close/>
                </a:path>
                <a:path w="3206750" h="407035">
                  <a:moveTo>
                    <a:pt x="2928607" y="19126"/>
                  </a:moveTo>
                  <a:lnTo>
                    <a:pt x="2730449" y="19126"/>
                  </a:lnTo>
                  <a:lnTo>
                    <a:pt x="2730449" y="58496"/>
                  </a:lnTo>
                  <a:lnTo>
                    <a:pt x="2808033" y="58496"/>
                  </a:lnTo>
                  <a:lnTo>
                    <a:pt x="2808033" y="266776"/>
                  </a:lnTo>
                  <a:lnTo>
                    <a:pt x="2851010" y="266776"/>
                  </a:lnTo>
                  <a:lnTo>
                    <a:pt x="2851010" y="58496"/>
                  </a:lnTo>
                  <a:lnTo>
                    <a:pt x="2928607" y="58496"/>
                  </a:lnTo>
                  <a:lnTo>
                    <a:pt x="2928607" y="19126"/>
                  </a:lnTo>
                  <a:close/>
                </a:path>
                <a:path w="3206750" h="407035">
                  <a:moveTo>
                    <a:pt x="3206737" y="19100"/>
                  </a:moveTo>
                  <a:lnTo>
                    <a:pt x="3166148" y="19100"/>
                  </a:lnTo>
                  <a:lnTo>
                    <a:pt x="3166148" y="143243"/>
                  </a:lnTo>
                  <a:lnTo>
                    <a:pt x="3164751" y="161899"/>
                  </a:lnTo>
                  <a:lnTo>
                    <a:pt x="3143783" y="208889"/>
                  </a:lnTo>
                  <a:lnTo>
                    <a:pt x="3101454" y="234124"/>
                  </a:lnTo>
                  <a:lnTo>
                    <a:pt x="3101035" y="234124"/>
                  </a:lnTo>
                  <a:lnTo>
                    <a:pt x="3083788" y="235750"/>
                  </a:lnTo>
                  <a:lnTo>
                    <a:pt x="3036278" y="221157"/>
                  </a:lnTo>
                  <a:lnTo>
                    <a:pt x="3008058" y="180022"/>
                  </a:lnTo>
                  <a:lnTo>
                    <a:pt x="3002623" y="142646"/>
                  </a:lnTo>
                  <a:lnTo>
                    <a:pt x="3004083" y="122428"/>
                  </a:lnTo>
                  <a:lnTo>
                    <a:pt x="3026194" y="75501"/>
                  </a:lnTo>
                  <a:lnTo>
                    <a:pt x="3067431" y="52844"/>
                  </a:lnTo>
                  <a:lnTo>
                    <a:pt x="3083788" y="51333"/>
                  </a:lnTo>
                  <a:lnTo>
                    <a:pt x="3099511" y="52844"/>
                  </a:lnTo>
                  <a:lnTo>
                    <a:pt x="3141091" y="75196"/>
                  </a:lnTo>
                  <a:lnTo>
                    <a:pt x="3164586" y="122428"/>
                  </a:lnTo>
                  <a:lnTo>
                    <a:pt x="3166148" y="143243"/>
                  </a:lnTo>
                  <a:lnTo>
                    <a:pt x="3166148" y="19100"/>
                  </a:lnTo>
                  <a:lnTo>
                    <a:pt x="3163760" y="19100"/>
                  </a:lnTo>
                  <a:lnTo>
                    <a:pt x="3163760" y="54317"/>
                  </a:lnTo>
                  <a:lnTo>
                    <a:pt x="3160966" y="51333"/>
                  </a:lnTo>
                  <a:lnTo>
                    <a:pt x="3146831" y="36296"/>
                  </a:lnTo>
                  <a:lnTo>
                    <a:pt x="3127057" y="23431"/>
                  </a:lnTo>
                  <a:lnTo>
                    <a:pt x="3104451" y="15709"/>
                  </a:lnTo>
                  <a:lnTo>
                    <a:pt x="3079013" y="13131"/>
                  </a:lnTo>
                  <a:lnTo>
                    <a:pt x="3054629" y="15278"/>
                  </a:lnTo>
                  <a:lnTo>
                    <a:pt x="3011805" y="32435"/>
                  </a:lnTo>
                  <a:lnTo>
                    <a:pt x="2978086" y="66268"/>
                  </a:lnTo>
                  <a:lnTo>
                    <a:pt x="2960624" y="113868"/>
                  </a:lnTo>
                  <a:lnTo>
                    <a:pt x="2958439" y="142646"/>
                  </a:lnTo>
                  <a:lnTo>
                    <a:pt x="2960649" y="171970"/>
                  </a:lnTo>
                  <a:lnTo>
                    <a:pt x="2978251" y="220319"/>
                  </a:lnTo>
                  <a:lnTo>
                    <a:pt x="3012211" y="254482"/>
                  </a:lnTo>
                  <a:lnTo>
                    <a:pt x="3054883" y="271792"/>
                  </a:lnTo>
                  <a:lnTo>
                    <a:pt x="3079013" y="273951"/>
                  </a:lnTo>
                  <a:lnTo>
                    <a:pt x="3104007" y="271335"/>
                  </a:lnTo>
                  <a:lnTo>
                    <a:pt x="3126460" y="263512"/>
                  </a:lnTo>
                  <a:lnTo>
                    <a:pt x="3146387" y="250456"/>
                  </a:lnTo>
                  <a:lnTo>
                    <a:pt x="3160357" y="235750"/>
                  </a:lnTo>
                  <a:lnTo>
                    <a:pt x="3163760" y="232168"/>
                  </a:lnTo>
                  <a:lnTo>
                    <a:pt x="3163760" y="266788"/>
                  </a:lnTo>
                  <a:lnTo>
                    <a:pt x="3206737" y="266788"/>
                  </a:lnTo>
                  <a:lnTo>
                    <a:pt x="3206737" y="232168"/>
                  </a:lnTo>
                  <a:lnTo>
                    <a:pt x="3206737" y="54317"/>
                  </a:lnTo>
                  <a:lnTo>
                    <a:pt x="3206737" y="191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135092" y="3168102"/>
              <a:ext cx="223218" cy="248882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8423948" y="2998006"/>
              <a:ext cx="1278255" cy="425450"/>
            </a:xfrm>
            <a:custGeom>
              <a:avLst/>
              <a:gdLst/>
              <a:ahLst/>
              <a:cxnLst/>
              <a:rect l="l" t="t" r="r" b="b"/>
              <a:pathLst>
                <a:path w="1278254" h="425450">
                  <a:moveTo>
                    <a:pt x="262610" y="294843"/>
                  </a:moveTo>
                  <a:lnTo>
                    <a:pt x="253276" y="243078"/>
                  </a:lnTo>
                  <a:lnTo>
                    <a:pt x="226288" y="202336"/>
                  </a:lnTo>
                  <a:lnTo>
                    <a:pt x="218440" y="195554"/>
                  </a:lnTo>
                  <a:lnTo>
                    <a:pt x="218440" y="294843"/>
                  </a:lnTo>
                  <a:lnTo>
                    <a:pt x="216839" y="315175"/>
                  </a:lnTo>
                  <a:lnTo>
                    <a:pt x="192773" y="362280"/>
                  </a:lnTo>
                  <a:lnTo>
                    <a:pt x="148577" y="385229"/>
                  </a:lnTo>
                  <a:lnTo>
                    <a:pt x="131305" y="386753"/>
                  </a:lnTo>
                  <a:lnTo>
                    <a:pt x="114033" y="385229"/>
                  </a:lnTo>
                  <a:lnTo>
                    <a:pt x="69824" y="362280"/>
                  </a:lnTo>
                  <a:lnTo>
                    <a:pt x="45770" y="315175"/>
                  </a:lnTo>
                  <a:lnTo>
                    <a:pt x="44170" y="294843"/>
                  </a:lnTo>
                  <a:lnTo>
                    <a:pt x="45745" y="274497"/>
                  </a:lnTo>
                  <a:lnTo>
                    <a:pt x="69519" y="227101"/>
                  </a:lnTo>
                  <a:lnTo>
                    <a:pt x="113779" y="203885"/>
                  </a:lnTo>
                  <a:lnTo>
                    <a:pt x="131305" y="202336"/>
                  </a:lnTo>
                  <a:lnTo>
                    <a:pt x="148882" y="203885"/>
                  </a:lnTo>
                  <a:lnTo>
                    <a:pt x="193078" y="226796"/>
                  </a:lnTo>
                  <a:lnTo>
                    <a:pt x="216852" y="274256"/>
                  </a:lnTo>
                  <a:lnTo>
                    <a:pt x="218440" y="294843"/>
                  </a:lnTo>
                  <a:lnTo>
                    <a:pt x="218440" y="195554"/>
                  </a:lnTo>
                  <a:lnTo>
                    <a:pt x="205435" y="184950"/>
                  </a:lnTo>
                  <a:lnTo>
                    <a:pt x="183146" y="173380"/>
                  </a:lnTo>
                  <a:lnTo>
                    <a:pt x="158445" y="166446"/>
                  </a:lnTo>
                  <a:lnTo>
                    <a:pt x="131305" y="164134"/>
                  </a:lnTo>
                  <a:lnTo>
                    <a:pt x="104165" y="166446"/>
                  </a:lnTo>
                  <a:lnTo>
                    <a:pt x="57162" y="184950"/>
                  </a:lnTo>
                  <a:lnTo>
                    <a:pt x="20980" y="220878"/>
                  </a:lnTo>
                  <a:lnTo>
                    <a:pt x="2324" y="267728"/>
                  </a:lnTo>
                  <a:lnTo>
                    <a:pt x="0" y="294843"/>
                  </a:lnTo>
                  <a:lnTo>
                    <a:pt x="2324" y="321703"/>
                  </a:lnTo>
                  <a:lnTo>
                    <a:pt x="20980" y="368261"/>
                  </a:lnTo>
                  <a:lnTo>
                    <a:pt x="57162" y="404139"/>
                  </a:lnTo>
                  <a:lnTo>
                    <a:pt x="104165" y="422643"/>
                  </a:lnTo>
                  <a:lnTo>
                    <a:pt x="131305" y="424954"/>
                  </a:lnTo>
                  <a:lnTo>
                    <a:pt x="158445" y="422643"/>
                  </a:lnTo>
                  <a:lnTo>
                    <a:pt x="205435" y="404139"/>
                  </a:lnTo>
                  <a:lnTo>
                    <a:pt x="241617" y="368261"/>
                  </a:lnTo>
                  <a:lnTo>
                    <a:pt x="260273" y="321703"/>
                  </a:lnTo>
                  <a:lnTo>
                    <a:pt x="262610" y="294843"/>
                  </a:lnTo>
                  <a:close/>
                </a:path>
                <a:path w="1278254" h="425450">
                  <a:moveTo>
                    <a:pt x="714400" y="294843"/>
                  </a:moveTo>
                  <a:lnTo>
                    <a:pt x="705231" y="243814"/>
                  </a:lnTo>
                  <a:lnTo>
                    <a:pt x="678192" y="202336"/>
                  </a:lnTo>
                  <a:lnTo>
                    <a:pt x="670242" y="195453"/>
                  </a:lnTo>
                  <a:lnTo>
                    <a:pt x="670242" y="294843"/>
                  </a:lnTo>
                  <a:lnTo>
                    <a:pt x="668629" y="315175"/>
                  </a:lnTo>
                  <a:lnTo>
                    <a:pt x="644575" y="362280"/>
                  </a:lnTo>
                  <a:lnTo>
                    <a:pt x="600367" y="385229"/>
                  </a:lnTo>
                  <a:lnTo>
                    <a:pt x="583095" y="386753"/>
                  </a:lnTo>
                  <a:lnTo>
                    <a:pt x="565823" y="385229"/>
                  </a:lnTo>
                  <a:lnTo>
                    <a:pt x="521627" y="362280"/>
                  </a:lnTo>
                  <a:lnTo>
                    <a:pt x="497560" y="315175"/>
                  </a:lnTo>
                  <a:lnTo>
                    <a:pt x="495960" y="294843"/>
                  </a:lnTo>
                  <a:lnTo>
                    <a:pt x="497547" y="274497"/>
                  </a:lnTo>
                  <a:lnTo>
                    <a:pt x="521322" y="227101"/>
                  </a:lnTo>
                  <a:lnTo>
                    <a:pt x="547598" y="209499"/>
                  </a:lnTo>
                  <a:lnTo>
                    <a:pt x="549452" y="208521"/>
                  </a:lnTo>
                  <a:lnTo>
                    <a:pt x="565581" y="203885"/>
                  </a:lnTo>
                  <a:lnTo>
                    <a:pt x="583095" y="202336"/>
                  </a:lnTo>
                  <a:lnTo>
                    <a:pt x="600837" y="203885"/>
                  </a:lnTo>
                  <a:lnTo>
                    <a:pt x="600671" y="203885"/>
                  </a:lnTo>
                  <a:lnTo>
                    <a:pt x="615797" y="208178"/>
                  </a:lnTo>
                  <a:lnTo>
                    <a:pt x="655967" y="240233"/>
                  </a:lnTo>
                  <a:lnTo>
                    <a:pt x="670242" y="294843"/>
                  </a:lnTo>
                  <a:lnTo>
                    <a:pt x="670242" y="195453"/>
                  </a:lnTo>
                  <a:lnTo>
                    <a:pt x="658177" y="185280"/>
                  </a:lnTo>
                  <a:lnTo>
                    <a:pt x="636295" y="173532"/>
                  </a:lnTo>
                  <a:lnTo>
                    <a:pt x="612063" y="166484"/>
                  </a:lnTo>
                  <a:lnTo>
                    <a:pt x="585482" y="164134"/>
                  </a:lnTo>
                  <a:lnTo>
                    <a:pt x="556133" y="166966"/>
                  </a:lnTo>
                  <a:lnTo>
                    <a:pt x="531329" y="175475"/>
                  </a:lnTo>
                  <a:lnTo>
                    <a:pt x="511073" y="189649"/>
                  </a:lnTo>
                  <a:lnTo>
                    <a:pt x="495363" y="209499"/>
                  </a:lnTo>
                  <a:lnTo>
                    <a:pt x="494169" y="209499"/>
                  </a:lnTo>
                  <a:lnTo>
                    <a:pt x="503186" y="159753"/>
                  </a:lnTo>
                  <a:lnTo>
                    <a:pt x="525576" y="116763"/>
                  </a:lnTo>
                  <a:lnTo>
                    <a:pt x="555244" y="89941"/>
                  </a:lnTo>
                  <a:lnTo>
                    <a:pt x="597217" y="74015"/>
                  </a:lnTo>
                  <a:lnTo>
                    <a:pt x="624878" y="67449"/>
                  </a:lnTo>
                  <a:lnTo>
                    <a:pt x="633247" y="65290"/>
                  </a:lnTo>
                  <a:lnTo>
                    <a:pt x="668591" y="50063"/>
                  </a:lnTo>
                  <a:lnTo>
                    <a:pt x="697166" y="20370"/>
                  </a:lnTo>
                  <a:lnTo>
                    <a:pt x="706056" y="0"/>
                  </a:lnTo>
                  <a:lnTo>
                    <a:pt x="658304" y="0"/>
                  </a:lnTo>
                  <a:lnTo>
                    <a:pt x="655523" y="7569"/>
                  </a:lnTo>
                  <a:lnTo>
                    <a:pt x="650544" y="13830"/>
                  </a:lnTo>
                  <a:lnTo>
                    <a:pt x="607161" y="32029"/>
                  </a:lnTo>
                  <a:lnTo>
                    <a:pt x="589965" y="35725"/>
                  </a:lnTo>
                  <a:lnTo>
                    <a:pt x="585584" y="36715"/>
                  </a:lnTo>
                  <a:lnTo>
                    <a:pt x="581202" y="37909"/>
                  </a:lnTo>
                  <a:lnTo>
                    <a:pt x="565696" y="41681"/>
                  </a:lnTo>
                  <a:lnTo>
                    <a:pt x="561213" y="43078"/>
                  </a:lnTo>
                  <a:lnTo>
                    <a:pt x="554837" y="45859"/>
                  </a:lnTo>
                  <a:lnTo>
                    <a:pt x="550964" y="47459"/>
                  </a:lnTo>
                  <a:lnTo>
                    <a:pt x="541820" y="51041"/>
                  </a:lnTo>
                  <a:lnTo>
                    <a:pt x="537527" y="53022"/>
                  </a:lnTo>
                  <a:lnTo>
                    <a:pt x="496874" y="85712"/>
                  </a:lnTo>
                  <a:lnTo>
                    <a:pt x="463067" y="158762"/>
                  </a:lnTo>
                  <a:lnTo>
                    <a:pt x="454609" y="208178"/>
                  </a:lnTo>
                  <a:lnTo>
                    <a:pt x="451802" y="266192"/>
                  </a:lnTo>
                  <a:lnTo>
                    <a:pt x="454406" y="307746"/>
                  </a:lnTo>
                  <a:lnTo>
                    <a:pt x="475297" y="371614"/>
                  </a:lnTo>
                  <a:lnTo>
                    <a:pt x="511441" y="407504"/>
                  </a:lnTo>
                  <a:lnTo>
                    <a:pt x="554113" y="423011"/>
                  </a:lnTo>
                  <a:lnTo>
                    <a:pt x="578929" y="424954"/>
                  </a:lnTo>
                  <a:lnTo>
                    <a:pt x="607644" y="422643"/>
                  </a:lnTo>
                  <a:lnTo>
                    <a:pt x="633539" y="415709"/>
                  </a:lnTo>
                  <a:lnTo>
                    <a:pt x="656590" y="404139"/>
                  </a:lnTo>
                  <a:lnTo>
                    <a:pt x="676808" y="387946"/>
                  </a:lnTo>
                  <a:lnTo>
                    <a:pt x="677799" y="386753"/>
                  </a:lnTo>
                  <a:lnTo>
                    <a:pt x="693254" y="368261"/>
                  </a:lnTo>
                  <a:lnTo>
                    <a:pt x="705002" y="346176"/>
                  </a:lnTo>
                  <a:lnTo>
                    <a:pt x="712050" y="321703"/>
                  </a:lnTo>
                  <a:lnTo>
                    <a:pt x="714400" y="294843"/>
                  </a:lnTo>
                  <a:close/>
                </a:path>
                <a:path w="1278254" h="425450">
                  <a:moveTo>
                    <a:pt x="961491" y="341401"/>
                  </a:moveTo>
                  <a:lnTo>
                    <a:pt x="960297" y="325843"/>
                  </a:lnTo>
                  <a:lnTo>
                    <a:pt x="956716" y="312000"/>
                  </a:lnTo>
                  <a:lnTo>
                    <a:pt x="952373" y="303199"/>
                  </a:lnTo>
                  <a:lnTo>
                    <a:pt x="950747" y="299885"/>
                  </a:lnTo>
                  <a:lnTo>
                    <a:pt x="942390" y="289471"/>
                  </a:lnTo>
                  <a:lnTo>
                    <a:pt x="928725" y="278765"/>
                  </a:lnTo>
                  <a:lnTo>
                    <a:pt x="917321" y="273672"/>
                  </a:lnTo>
                  <a:lnTo>
                    <a:pt x="917321" y="341401"/>
                  </a:lnTo>
                  <a:lnTo>
                    <a:pt x="916317" y="351205"/>
                  </a:lnTo>
                  <a:lnTo>
                    <a:pt x="885977" y="377952"/>
                  </a:lnTo>
                  <a:lnTo>
                    <a:pt x="863003" y="379590"/>
                  </a:lnTo>
                  <a:lnTo>
                    <a:pt x="823023" y="379590"/>
                  </a:lnTo>
                  <a:lnTo>
                    <a:pt x="823023" y="303199"/>
                  </a:lnTo>
                  <a:lnTo>
                    <a:pt x="863600" y="303199"/>
                  </a:lnTo>
                  <a:lnTo>
                    <a:pt x="901801" y="310362"/>
                  </a:lnTo>
                  <a:lnTo>
                    <a:pt x="917321" y="341401"/>
                  </a:lnTo>
                  <a:lnTo>
                    <a:pt x="917321" y="273672"/>
                  </a:lnTo>
                  <a:lnTo>
                    <a:pt x="911644" y="271119"/>
                  </a:lnTo>
                  <a:lnTo>
                    <a:pt x="891133" y="266534"/>
                  </a:lnTo>
                  <a:lnTo>
                    <a:pt x="867181" y="264998"/>
                  </a:lnTo>
                  <a:lnTo>
                    <a:pt x="823023" y="264998"/>
                  </a:lnTo>
                  <a:lnTo>
                    <a:pt x="823023" y="170103"/>
                  </a:lnTo>
                  <a:lnTo>
                    <a:pt x="780046" y="170103"/>
                  </a:lnTo>
                  <a:lnTo>
                    <a:pt x="780046" y="417791"/>
                  </a:lnTo>
                  <a:lnTo>
                    <a:pt x="866584" y="417791"/>
                  </a:lnTo>
                  <a:lnTo>
                    <a:pt x="890155" y="416483"/>
                  </a:lnTo>
                  <a:lnTo>
                    <a:pt x="939406" y="396900"/>
                  </a:lnTo>
                  <a:lnTo>
                    <a:pt x="952246" y="379590"/>
                  </a:lnTo>
                  <a:lnTo>
                    <a:pt x="955967" y="372579"/>
                  </a:lnTo>
                  <a:lnTo>
                    <a:pt x="960107" y="357847"/>
                  </a:lnTo>
                  <a:lnTo>
                    <a:pt x="961491" y="341401"/>
                  </a:lnTo>
                  <a:close/>
                </a:path>
                <a:path w="1278254" h="425450">
                  <a:moveTo>
                    <a:pt x="1034300" y="170103"/>
                  </a:moveTo>
                  <a:lnTo>
                    <a:pt x="991323" y="170103"/>
                  </a:lnTo>
                  <a:lnTo>
                    <a:pt x="991323" y="417791"/>
                  </a:lnTo>
                  <a:lnTo>
                    <a:pt x="1034300" y="417791"/>
                  </a:lnTo>
                  <a:lnTo>
                    <a:pt x="1034300" y="170103"/>
                  </a:lnTo>
                  <a:close/>
                </a:path>
                <a:path w="1278254" h="425450">
                  <a:moveTo>
                    <a:pt x="1277810" y="170129"/>
                  </a:moveTo>
                  <a:lnTo>
                    <a:pt x="1079665" y="170129"/>
                  </a:lnTo>
                  <a:lnTo>
                    <a:pt x="1079665" y="209499"/>
                  </a:lnTo>
                  <a:lnTo>
                    <a:pt x="1157249" y="209499"/>
                  </a:lnTo>
                  <a:lnTo>
                    <a:pt x="1157249" y="417779"/>
                  </a:lnTo>
                  <a:lnTo>
                    <a:pt x="1200226" y="417779"/>
                  </a:lnTo>
                  <a:lnTo>
                    <a:pt x="1200226" y="209499"/>
                  </a:lnTo>
                  <a:lnTo>
                    <a:pt x="1277810" y="209499"/>
                  </a:lnTo>
                  <a:lnTo>
                    <a:pt x="1277810" y="1701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747127" y="3168102"/>
              <a:ext cx="181439" cy="24768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86708" y="3162140"/>
              <a:ext cx="1931670" cy="319405"/>
            </a:xfrm>
            <a:custGeom>
              <a:avLst/>
              <a:gdLst/>
              <a:ahLst/>
              <a:cxnLst/>
              <a:rect l="l" t="t" r="r" b="b"/>
              <a:pathLst>
                <a:path w="1931670" h="319404">
                  <a:moveTo>
                    <a:pt x="267385" y="214261"/>
                  </a:moveTo>
                  <a:lnTo>
                    <a:pt x="230390" y="214261"/>
                  </a:lnTo>
                  <a:lnTo>
                    <a:pt x="230390" y="45364"/>
                  </a:lnTo>
                  <a:lnTo>
                    <a:pt x="230390" y="5969"/>
                  </a:lnTo>
                  <a:lnTo>
                    <a:pt x="187413" y="5969"/>
                  </a:lnTo>
                  <a:lnTo>
                    <a:pt x="187413" y="45364"/>
                  </a:lnTo>
                  <a:lnTo>
                    <a:pt x="187413" y="214261"/>
                  </a:lnTo>
                  <a:lnTo>
                    <a:pt x="69240" y="214261"/>
                  </a:lnTo>
                  <a:lnTo>
                    <a:pt x="82283" y="199682"/>
                  </a:lnTo>
                  <a:lnTo>
                    <a:pt x="91617" y="182194"/>
                  </a:lnTo>
                  <a:lnTo>
                    <a:pt x="97218" y="161785"/>
                  </a:lnTo>
                  <a:lnTo>
                    <a:pt x="99085" y="138468"/>
                  </a:lnTo>
                  <a:lnTo>
                    <a:pt x="99085" y="45364"/>
                  </a:lnTo>
                  <a:lnTo>
                    <a:pt x="187413" y="45364"/>
                  </a:lnTo>
                  <a:lnTo>
                    <a:pt x="187413" y="5969"/>
                  </a:lnTo>
                  <a:lnTo>
                    <a:pt x="56108" y="5969"/>
                  </a:lnTo>
                  <a:lnTo>
                    <a:pt x="56108" y="116382"/>
                  </a:lnTo>
                  <a:lnTo>
                    <a:pt x="55473" y="137274"/>
                  </a:lnTo>
                  <a:lnTo>
                    <a:pt x="45961" y="182041"/>
                  </a:lnTo>
                  <a:lnTo>
                    <a:pt x="14516" y="212026"/>
                  </a:lnTo>
                  <a:lnTo>
                    <a:pt x="0" y="214261"/>
                  </a:lnTo>
                  <a:lnTo>
                    <a:pt x="0" y="319303"/>
                  </a:lnTo>
                  <a:lnTo>
                    <a:pt x="39395" y="319303"/>
                  </a:lnTo>
                  <a:lnTo>
                    <a:pt x="39395" y="253657"/>
                  </a:lnTo>
                  <a:lnTo>
                    <a:pt x="228003" y="253657"/>
                  </a:lnTo>
                  <a:lnTo>
                    <a:pt x="228003" y="319303"/>
                  </a:lnTo>
                  <a:lnTo>
                    <a:pt x="267385" y="319303"/>
                  </a:lnTo>
                  <a:lnTo>
                    <a:pt x="267385" y="253657"/>
                  </a:lnTo>
                  <a:lnTo>
                    <a:pt x="267385" y="214261"/>
                  </a:lnTo>
                  <a:close/>
                </a:path>
                <a:path w="1931670" h="319404">
                  <a:moveTo>
                    <a:pt x="545553" y="5969"/>
                  </a:moveTo>
                  <a:lnTo>
                    <a:pt x="504964" y="5969"/>
                  </a:lnTo>
                  <a:lnTo>
                    <a:pt x="504964" y="130111"/>
                  </a:lnTo>
                  <a:lnTo>
                    <a:pt x="503567" y="148767"/>
                  </a:lnTo>
                  <a:lnTo>
                    <a:pt x="482587" y="195757"/>
                  </a:lnTo>
                  <a:lnTo>
                    <a:pt x="440270" y="220992"/>
                  </a:lnTo>
                  <a:lnTo>
                    <a:pt x="439839" y="220992"/>
                  </a:lnTo>
                  <a:lnTo>
                    <a:pt x="422605" y="222618"/>
                  </a:lnTo>
                  <a:lnTo>
                    <a:pt x="375094" y="208026"/>
                  </a:lnTo>
                  <a:lnTo>
                    <a:pt x="346862" y="166890"/>
                  </a:lnTo>
                  <a:lnTo>
                    <a:pt x="341426" y="129514"/>
                  </a:lnTo>
                  <a:lnTo>
                    <a:pt x="342900" y="109296"/>
                  </a:lnTo>
                  <a:lnTo>
                    <a:pt x="364998" y="62369"/>
                  </a:lnTo>
                  <a:lnTo>
                    <a:pt x="406234" y="39712"/>
                  </a:lnTo>
                  <a:lnTo>
                    <a:pt x="422605" y="38201"/>
                  </a:lnTo>
                  <a:lnTo>
                    <a:pt x="438327" y="39712"/>
                  </a:lnTo>
                  <a:lnTo>
                    <a:pt x="479894" y="62064"/>
                  </a:lnTo>
                  <a:lnTo>
                    <a:pt x="503389" y="109296"/>
                  </a:lnTo>
                  <a:lnTo>
                    <a:pt x="504913" y="129514"/>
                  </a:lnTo>
                  <a:lnTo>
                    <a:pt x="504964" y="130111"/>
                  </a:lnTo>
                  <a:lnTo>
                    <a:pt x="504964" y="5969"/>
                  </a:lnTo>
                  <a:lnTo>
                    <a:pt x="502577" y="5969"/>
                  </a:lnTo>
                  <a:lnTo>
                    <a:pt x="502577" y="41186"/>
                  </a:lnTo>
                  <a:lnTo>
                    <a:pt x="499770" y="38201"/>
                  </a:lnTo>
                  <a:lnTo>
                    <a:pt x="485635" y="23164"/>
                  </a:lnTo>
                  <a:lnTo>
                    <a:pt x="465861" y="10299"/>
                  </a:lnTo>
                  <a:lnTo>
                    <a:pt x="443268" y="2578"/>
                  </a:lnTo>
                  <a:lnTo>
                    <a:pt x="417830" y="0"/>
                  </a:lnTo>
                  <a:lnTo>
                    <a:pt x="393446" y="2146"/>
                  </a:lnTo>
                  <a:lnTo>
                    <a:pt x="350621" y="19304"/>
                  </a:lnTo>
                  <a:lnTo>
                    <a:pt x="316903" y="53136"/>
                  </a:lnTo>
                  <a:lnTo>
                    <a:pt x="299440" y="100736"/>
                  </a:lnTo>
                  <a:lnTo>
                    <a:pt x="297256" y="129514"/>
                  </a:lnTo>
                  <a:lnTo>
                    <a:pt x="299453" y="158838"/>
                  </a:lnTo>
                  <a:lnTo>
                    <a:pt x="317068" y="207187"/>
                  </a:lnTo>
                  <a:lnTo>
                    <a:pt x="351015" y="241350"/>
                  </a:lnTo>
                  <a:lnTo>
                    <a:pt x="393687" y="258660"/>
                  </a:lnTo>
                  <a:lnTo>
                    <a:pt x="417830" y="260819"/>
                  </a:lnTo>
                  <a:lnTo>
                    <a:pt x="442810" y="258203"/>
                  </a:lnTo>
                  <a:lnTo>
                    <a:pt x="465264" y="250380"/>
                  </a:lnTo>
                  <a:lnTo>
                    <a:pt x="485190" y="237324"/>
                  </a:lnTo>
                  <a:lnTo>
                    <a:pt x="499173" y="222618"/>
                  </a:lnTo>
                  <a:lnTo>
                    <a:pt x="502577" y="219036"/>
                  </a:lnTo>
                  <a:lnTo>
                    <a:pt x="502577" y="253657"/>
                  </a:lnTo>
                  <a:lnTo>
                    <a:pt x="545553" y="253657"/>
                  </a:lnTo>
                  <a:lnTo>
                    <a:pt x="545553" y="219036"/>
                  </a:lnTo>
                  <a:lnTo>
                    <a:pt x="545553" y="41186"/>
                  </a:lnTo>
                  <a:lnTo>
                    <a:pt x="545553" y="5969"/>
                  </a:lnTo>
                  <a:close/>
                </a:path>
                <a:path w="1931670" h="319404">
                  <a:moveTo>
                    <a:pt x="829602" y="6007"/>
                  </a:moveTo>
                  <a:lnTo>
                    <a:pt x="786625" y="6007"/>
                  </a:lnTo>
                  <a:lnTo>
                    <a:pt x="786625" y="107607"/>
                  </a:lnTo>
                  <a:lnTo>
                    <a:pt x="669645" y="107607"/>
                  </a:lnTo>
                  <a:lnTo>
                    <a:pt x="669645" y="6007"/>
                  </a:lnTo>
                  <a:lnTo>
                    <a:pt x="626681" y="6007"/>
                  </a:lnTo>
                  <a:lnTo>
                    <a:pt x="626681" y="107607"/>
                  </a:lnTo>
                  <a:lnTo>
                    <a:pt x="626681" y="146977"/>
                  </a:lnTo>
                  <a:lnTo>
                    <a:pt x="626681" y="253657"/>
                  </a:lnTo>
                  <a:lnTo>
                    <a:pt x="669645" y="253657"/>
                  </a:lnTo>
                  <a:lnTo>
                    <a:pt x="669645" y="146977"/>
                  </a:lnTo>
                  <a:lnTo>
                    <a:pt x="786625" y="146977"/>
                  </a:lnTo>
                  <a:lnTo>
                    <a:pt x="786625" y="253657"/>
                  </a:lnTo>
                  <a:lnTo>
                    <a:pt x="829602" y="253657"/>
                  </a:lnTo>
                  <a:lnTo>
                    <a:pt x="829602" y="146977"/>
                  </a:lnTo>
                  <a:lnTo>
                    <a:pt x="829602" y="107607"/>
                  </a:lnTo>
                  <a:lnTo>
                    <a:pt x="829602" y="6007"/>
                  </a:lnTo>
                  <a:close/>
                </a:path>
                <a:path w="1931670" h="319404">
                  <a:moveTo>
                    <a:pt x="1113675" y="6007"/>
                  </a:moveTo>
                  <a:lnTo>
                    <a:pt x="1070698" y="6007"/>
                  </a:lnTo>
                  <a:lnTo>
                    <a:pt x="1070698" y="107607"/>
                  </a:lnTo>
                  <a:lnTo>
                    <a:pt x="953719" y="107607"/>
                  </a:lnTo>
                  <a:lnTo>
                    <a:pt x="953719" y="6007"/>
                  </a:lnTo>
                  <a:lnTo>
                    <a:pt x="910755" y="6007"/>
                  </a:lnTo>
                  <a:lnTo>
                    <a:pt x="910755" y="107607"/>
                  </a:lnTo>
                  <a:lnTo>
                    <a:pt x="910755" y="146977"/>
                  </a:lnTo>
                  <a:lnTo>
                    <a:pt x="910755" y="253657"/>
                  </a:lnTo>
                  <a:lnTo>
                    <a:pt x="953719" y="253657"/>
                  </a:lnTo>
                  <a:lnTo>
                    <a:pt x="953719" y="146977"/>
                  </a:lnTo>
                  <a:lnTo>
                    <a:pt x="1070698" y="146977"/>
                  </a:lnTo>
                  <a:lnTo>
                    <a:pt x="1070698" y="253657"/>
                  </a:lnTo>
                  <a:lnTo>
                    <a:pt x="1113675" y="253657"/>
                  </a:lnTo>
                  <a:lnTo>
                    <a:pt x="1113675" y="146977"/>
                  </a:lnTo>
                  <a:lnTo>
                    <a:pt x="1113675" y="107607"/>
                  </a:lnTo>
                  <a:lnTo>
                    <a:pt x="1113675" y="6007"/>
                  </a:lnTo>
                  <a:close/>
                </a:path>
                <a:path w="1931670" h="319404">
                  <a:moveTo>
                    <a:pt x="1441945" y="130708"/>
                  </a:moveTo>
                  <a:lnTo>
                    <a:pt x="1432610" y="78943"/>
                  </a:lnTo>
                  <a:lnTo>
                    <a:pt x="1405623" y="38201"/>
                  </a:lnTo>
                  <a:lnTo>
                    <a:pt x="1397774" y="31419"/>
                  </a:lnTo>
                  <a:lnTo>
                    <a:pt x="1397774" y="130708"/>
                  </a:lnTo>
                  <a:lnTo>
                    <a:pt x="1396161" y="151041"/>
                  </a:lnTo>
                  <a:lnTo>
                    <a:pt x="1372108" y="198145"/>
                  </a:lnTo>
                  <a:lnTo>
                    <a:pt x="1327912" y="221094"/>
                  </a:lnTo>
                  <a:lnTo>
                    <a:pt x="1310640" y="222618"/>
                  </a:lnTo>
                  <a:lnTo>
                    <a:pt x="1293368" y="221094"/>
                  </a:lnTo>
                  <a:lnTo>
                    <a:pt x="1249159" y="198145"/>
                  </a:lnTo>
                  <a:lnTo>
                    <a:pt x="1225105" y="151041"/>
                  </a:lnTo>
                  <a:lnTo>
                    <a:pt x="1223492" y="130708"/>
                  </a:lnTo>
                  <a:lnTo>
                    <a:pt x="1225080" y="110363"/>
                  </a:lnTo>
                  <a:lnTo>
                    <a:pt x="1248854" y="62966"/>
                  </a:lnTo>
                  <a:lnTo>
                    <a:pt x="1293114" y="39751"/>
                  </a:lnTo>
                  <a:lnTo>
                    <a:pt x="1310640" y="38201"/>
                  </a:lnTo>
                  <a:lnTo>
                    <a:pt x="1328216" y="39751"/>
                  </a:lnTo>
                  <a:lnTo>
                    <a:pt x="1372412" y="62661"/>
                  </a:lnTo>
                  <a:lnTo>
                    <a:pt x="1396187" y="110121"/>
                  </a:lnTo>
                  <a:lnTo>
                    <a:pt x="1397774" y="130708"/>
                  </a:lnTo>
                  <a:lnTo>
                    <a:pt x="1397774" y="31419"/>
                  </a:lnTo>
                  <a:lnTo>
                    <a:pt x="1384769" y="20815"/>
                  </a:lnTo>
                  <a:lnTo>
                    <a:pt x="1362481" y="9245"/>
                  </a:lnTo>
                  <a:lnTo>
                    <a:pt x="1337767" y="2311"/>
                  </a:lnTo>
                  <a:lnTo>
                    <a:pt x="1310640" y="0"/>
                  </a:lnTo>
                  <a:lnTo>
                    <a:pt x="1283487" y="2311"/>
                  </a:lnTo>
                  <a:lnTo>
                    <a:pt x="1236484" y="20815"/>
                  </a:lnTo>
                  <a:lnTo>
                    <a:pt x="1200302" y="56743"/>
                  </a:lnTo>
                  <a:lnTo>
                    <a:pt x="1181658" y="103593"/>
                  </a:lnTo>
                  <a:lnTo>
                    <a:pt x="1179334" y="130708"/>
                  </a:lnTo>
                  <a:lnTo>
                    <a:pt x="1181658" y="157568"/>
                  </a:lnTo>
                  <a:lnTo>
                    <a:pt x="1200302" y="204127"/>
                  </a:lnTo>
                  <a:lnTo>
                    <a:pt x="1236484" y="240004"/>
                  </a:lnTo>
                  <a:lnTo>
                    <a:pt x="1283487" y="258508"/>
                  </a:lnTo>
                  <a:lnTo>
                    <a:pt x="1310640" y="260819"/>
                  </a:lnTo>
                  <a:lnTo>
                    <a:pt x="1337767" y="258508"/>
                  </a:lnTo>
                  <a:lnTo>
                    <a:pt x="1384769" y="240004"/>
                  </a:lnTo>
                  <a:lnTo>
                    <a:pt x="1420952" y="204127"/>
                  </a:lnTo>
                  <a:lnTo>
                    <a:pt x="1439608" y="157568"/>
                  </a:lnTo>
                  <a:lnTo>
                    <a:pt x="1441945" y="130708"/>
                  </a:lnTo>
                  <a:close/>
                </a:path>
                <a:path w="1931670" h="319404">
                  <a:moveTo>
                    <a:pt x="1703412" y="183819"/>
                  </a:moveTo>
                  <a:lnTo>
                    <a:pt x="1686318" y="200799"/>
                  </a:lnTo>
                  <a:lnTo>
                    <a:pt x="1667294" y="212928"/>
                  </a:lnTo>
                  <a:lnTo>
                    <a:pt x="1646326" y="220192"/>
                  </a:lnTo>
                  <a:lnTo>
                    <a:pt x="1623415" y="222618"/>
                  </a:lnTo>
                  <a:lnTo>
                    <a:pt x="1606156" y="221094"/>
                  </a:lnTo>
                  <a:lnTo>
                    <a:pt x="1561960" y="198145"/>
                  </a:lnTo>
                  <a:lnTo>
                    <a:pt x="1537893" y="151041"/>
                  </a:lnTo>
                  <a:lnTo>
                    <a:pt x="1536293" y="130708"/>
                  </a:lnTo>
                  <a:lnTo>
                    <a:pt x="1537893" y="110363"/>
                  </a:lnTo>
                  <a:lnTo>
                    <a:pt x="1561960" y="62966"/>
                  </a:lnTo>
                  <a:lnTo>
                    <a:pt x="1606486" y="39751"/>
                  </a:lnTo>
                  <a:lnTo>
                    <a:pt x="1624025" y="38201"/>
                  </a:lnTo>
                  <a:lnTo>
                    <a:pt x="1647012" y="40513"/>
                  </a:lnTo>
                  <a:lnTo>
                    <a:pt x="1667598" y="47447"/>
                  </a:lnTo>
                  <a:lnTo>
                    <a:pt x="1685798" y="59016"/>
                  </a:lnTo>
                  <a:lnTo>
                    <a:pt x="1701622" y="75196"/>
                  </a:lnTo>
                  <a:lnTo>
                    <a:pt x="1701622" y="23876"/>
                  </a:lnTo>
                  <a:lnTo>
                    <a:pt x="1684045" y="13423"/>
                  </a:lnTo>
                  <a:lnTo>
                    <a:pt x="1665363" y="5969"/>
                  </a:lnTo>
                  <a:lnTo>
                    <a:pt x="1645551" y="1485"/>
                  </a:lnTo>
                  <a:lnTo>
                    <a:pt x="1624609" y="0"/>
                  </a:lnTo>
                  <a:lnTo>
                    <a:pt x="1597202" y="2336"/>
                  </a:lnTo>
                  <a:lnTo>
                    <a:pt x="1549755" y="20980"/>
                  </a:lnTo>
                  <a:lnTo>
                    <a:pt x="1513268" y="57162"/>
                  </a:lnTo>
                  <a:lnTo>
                    <a:pt x="1494472" y="104165"/>
                  </a:lnTo>
                  <a:lnTo>
                    <a:pt x="1492110" y="131305"/>
                  </a:lnTo>
                  <a:lnTo>
                    <a:pt x="1494447" y="158140"/>
                  </a:lnTo>
                  <a:lnTo>
                    <a:pt x="1513103" y="204546"/>
                  </a:lnTo>
                  <a:lnTo>
                    <a:pt x="1549361" y="240169"/>
                  </a:lnTo>
                  <a:lnTo>
                    <a:pt x="1596961" y="258521"/>
                  </a:lnTo>
                  <a:lnTo>
                    <a:pt x="1624609" y="260807"/>
                  </a:lnTo>
                  <a:lnTo>
                    <a:pt x="1645881" y="259207"/>
                  </a:lnTo>
                  <a:lnTo>
                    <a:pt x="1666100" y="254393"/>
                  </a:lnTo>
                  <a:lnTo>
                    <a:pt x="1685277" y="246380"/>
                  </a:lnTo>
                  <a:lnTo>
                    <a:pt x="1703412" y="235153"/>
                  </a:lnTo>
                  <a:lnTo>
                    <a:pt x="1703412" y="183819"/>
                  </a:lnTo>
                  <a:close/>
                </a:path>
                <a:path w="1931670" h="319404">
                  <a:moveTo>
                    <a:pt x="1931352" y="5994"/>
                  </a:moveTo>
                  <a:lnTo>
                    <a:pt x="1733194" y="5994"/>
                  </a:lnTo>
                  <a:lnTo>
                    <a:pt x="1733194" y="45364"/>
                  </a:lnTo>
                  <a:lnTo>
                    <a:pt x="1810791" y="45364"/>
                  </a:lnTo>
                  <a:lnTo>
                    <a:pt x="1810791" y="253644"/>
                  </a:lnTo>
                  <a:lnTo>
                    <a:pt x="1853755" y="253644"/>
                  </a:lnTo>
                  <a:lnTo>
                    <a:pt x="1853755" y="45364"/>
                  </a:lnTo>
                  <a:lnTo>
                    <a:pt x="1931352" y="45364"/>
                  </a:lnTo>
                  <a:lnTo>
                    <a:pt x="1931352" y="59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063465" y="3168102"/>
              <a:ext cx="181439" cy="24768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2302122" y="3162140"/>
              <a:ext cx="1483360" cy="344805"/>
            </a:xfrm>
            <a:custGeom>
              <a:avLst/>
              <a:gdLst/>
              <a:ahLst/>
              <a:cxnLst/>
              <a:rect l="l" t="t" r="r" b="b"/>
              <a:pathLst>
                <a:path w="1483359" h="344804">
                  <a:moveTo>
                    <a:pt x="346163" y="130708"/>
                  </a:moveTo>
                  <a:lnTo>
                    <a:pt x="343852" y="103593"/>
                  </a:lnTo>
                  <a:lnTo>
                    <a:pt x="336918" y="78943"/>
                  </a:lnTo>
                  <a:lnTo>
                    <a:pt x="325361" y="56743"/>
                  </a:lnTo>
                  <a:lnTo>
                    <a:pt x="310146" y="38201"/>
                  </a:lnTo>
                  <a:lnTo>
                    <a:pt x="309168" y="37007"/>
                  </a:lnTo>
                  <a:lnTo>
                    <a:pt x="302006" y="31153"/>
                  </a:lnTo>
                  <a:lnTo>
                    <a:pt x="302006" y="130708"/>
                  </a:lnTo>
                  <a:lnTo>
                    <a:pt x="300393" y="151041"/>
                  </a:lnTo>
                  <a:lnTo>
                    <a:pt x="276339" y="198145"/>
                  </a:lnTo>
                  <a:lnTo>
                    <a:pt x="232079" y="221107"/>
                  </a:lnTo>
                  <a:lnTo>
                    <a:pt x="214871" y="222618"/>
                  </a:lnTo>
                  <a:lnTo>
                    <a:pt x="197891" y="221107"/>
                  </a:lnTo>
                  <a:lnTo>
                    <a:pt x="154584" y="198450"/>
                  </a:lnTo>
                  <a:lnTo>
                    <a:pt x="131089" y="151282"/>
                  </a:lnTo>
                  <a:lnTo>
                    <a:pt x="129527" y="130708"/>
                  </a:lnTo>
                  <a:lnTo>
                    <a:pt x="131076" y="110363"/>
                  </a:lnTo>
                  <a:lnTo>
                    <a:pt x="154292" y="62966"/>
                  </a:lnTo>
                  <a:lnTo>
                    <a:pt x="197650" y="39751"/>
                  </a:lnTo>
                  <a:lnTo>
                    <a:pt x="214871" y="38201"/>
                  </a:lnTo>
                  <a:lnTo>
                    <a:pt x="232384" y="39751"/>
                  </a:lnTo>
                  <a:lnTo>
                    <a:pt x="276644" y="62966"/>
                  </a:lnTo>
                  <a:lnTo>
                    <a:pt x="300418" y="110363"/>
                  </a:lnTo>
                  <a:lnTo>
                    <a:pt x="302006" y="130708"/>
                  </a:lnTo>
                  <a:lnTo>
                    <a:pt x="302006" y="31153"/>
                  </a:lnTo>
                  <a:lnTo>
                    <a:pt x="289394" y="20815"/>
                  </a:lnTo>
                  <a:lnTo>
                    <a:pt x="267081" y="9245"/>
                  </a:lnTo>
                  <a:lnTo>
                    <a:pt x="242239" y="2311"/>
                  </a:lnTo>
                  <a:lnTo>
                    <a:pt x="214871" y="0"/>
                  </a:lnTo>
                  <a:lnTo>
                    <a:pt x="187071" y="2311"/>
                  </a:lnTo>
                  <a:lnTo>
                    <a:pt x="140220" y="20815"/>
                  </a:lnTo>
                  <a:lnTo>
                    <a:pt x="108775" y="52146"/>
                  </a:lnTo>
                  <a:lnTo>
                    <a:pt x="92062" y="87363"/>
                  </a:lnTo>
                  <a:lnTo>
                    <a:pt x="87731" y="107429"/>
                  </a:lnTo>
                  <a:lnTo>
                    <a:pt x="42976" y="107429"/>
                  </a:lnTo>
                  <a:lnTo>
                    <a:pt x="42976" y="5969"/>
                  </a:lnTo>
                  <a:lnTo>
                    <a:pt x="0" y="5969"/>
                  </a:lnTo>
                  <a:lnTo>
                    <a:pt x="0" y="253657"/>
                  </a:lnTo>
                  <a:lnTo>
                    <a:pt x="42976" y="253657"/>
                  </a:lnTo>
                  <a:lnTo>
                    <a:pt x="42976" y="146824"/>
                  </a:lnTo>
                  <a:lnTo>
                    <a:pt x="85356" y="146824"/>
                  </a:lnTo>
                  <a:lnTo>
                    <a:pt x="102133" y="198869"/>
                  </a:lnTo>
                  <a:lnTo>
                    <a:pt x="133057" y="234632"/>
                  </a:lnTo>
                  <a:lnTo>
                    <a:pt x="184086" y="257911"/>
                  </a:lnTo>
                  <a:lnTo>
                    <a:pt x="214871" y="260819"/>
                  </a:lnTo>
                  <a:lnTo>
                    <a:pt x="242011" y="258508"/>
                  </a:lnTo>
                  <a:lnTo>
                    <a:pt x="289001" y="240004"/>
                  </a:lnTo>
                  <a:lnTo>
                    <a:pt x="325183" y="204127"/>
                  </a:lnTo>
                  <a:lnTo>
                    <a:pt x="343839" y="157568"/>
                  </a:lnTo>
                  <a:lnTo>
                    <a:pt x="346163" y="130708"/>
                  </a:lnTo>
                  <a:close/>
                </a:path>
                <a:path w="1483359" h="344804">
                  <a:moveTo>
                    <a:pt x="473875" y="209486"/>
                  </a:moveTo>
                  <a:lnTo>
                    <a:pt x="434492" y="195160"/>
                  </a:lnTo>
                  <a:lnTo>
                    <a:pt x="385546" y="333032"/>
                  </a:lnTo>
                  <a:lnTo>
                    <a:pt x="413600" y="344373"/>
                  </a:lnTo>
                  <a:lnTo>
                    <a:pt x="473875" y="209486"/>
                  </a:lnTo>
                  <a:close/>
                </a:path>
                <a:path w="1483359" h="344804">
                  <a:moveTo>
                    <a:pt x="900671" y="177863"/>
                  </a:moveTo>
                  <a:lnTo>
                    <a:pt x="883361" y="132499"/>
                  </a:lnTo>
                  <a:lnTo>
                    <a:pt x="854722" y="116382"/>
                  </a:lnTo>
                  <a:lnTo>
                    <a:pt x="866990" y="106641"/>
                  </a:lnTo>
                  <a:lnTo>
                    <a:pt x="875753" y="94742"/>
                  </a:lnTo>
                  <a:lnTo>
                    <a:pt x="881011" y="80683"/>
                  </a:lnTo>
                  <a:lnTo>
                    <a:pt x="882764" y="64452"/>
                  </a:lnTo>
                  <a:lnTo>
                    <a:pt x="881430" y="50761"/>
                  </a:lnTo>
                  <a:lnTo>
                    <a:pt x="861288" y="17310"/>
                  </a:lnTo>
                  <a:lnTo>
                    <a:pt x="820547" y="1079"/>
                  </a:lnTo>
                  <a:lnTo>
                    <a:pt x="802779" y="0"/>
                  </a:lnTo>
                  <a:lnTo>
                    <a:pt x="787755" y="850"/>
                  </a:lnTo>
                  <a:lnTo>
                    <a:pt x="748474" y="13728"/>
                  </a:lnTo>
                  <a:lnTo>
                    <a:pt x="716838" y="44767"/>
                  </a:lnTo>
                  <a:lnTo>
                    <a:pt x="746683" y="69227"/>
                  </a:lnTo>
                  <a:lnTo>
                    <a:pt x="750646" y="62966"/>
                  </a:lnTo>
                  <a:lnTo>
                    <a:pt x="755345" y="57302"/>
                  </a:lnTo>
                  <a:lnTo>
                    <a:pt x="791933" y="38798"/>
                  </a:lnTo>
                  <a:lnTo>
                    <a:pt x="801001" y="38201"/>
                  </a:lnTo>
                  <a:lnTo>
                    <a:pt x="811034" y="38760"/>
                  </a:lnTo>
                  <a:lnTo>
                    <a:pt x="842708" y="64947"/>
                  </a:lnTo>
                  <a:lnTo>
                    <a:pt x="843381" y="72809"/>
                  </a:lnTo>
                  <a:lnTo>
                    <a:pt x="842556" y="79603"/>
                  </a:lnTo>
                  <a:lnTo>
                    <a:pt x="808532" y="101650"/>
                  </a:lnTo>
                  <a:lnTo>
                    <a:pt x="798017" y="102057"/>
                  </a:lnTo>
                  <a:lnTo>
                    <a:pt x="777125" y="102057"/>
                  </a:lnTo>
                  <a:lnTo>
                    <a:pt x="777125" y="141452"/>
                  </a:lnTo>
                  <a:lnTo>
                    <a:pt x="802195" y="141452"/>
                  </a:lnTo>
                  <a:lnTo>
                    <a:pt x="815251" y="141973"/>
                  </a:lnTo>
                  <a:lnTo>
                    <a:pt x="853973" y="161747"/>
                  </a:lnTo>
                  <a:lnTo>
                    <a:pt x="857707" y="178460"/>
                  </a:lnTo>
                  <a:lnTo>
                    <a:pt x="856615" y="189344"/>
                  </a:lnTo>
                  <a:lnTo>
                    <a:pt x="823074" y="220230"/>
                  </a:lnTo>
                  <a:lnTo>
                    <a:pt x="798614" y="222618"/>
                  </a:lnTo>
                  <a:lnTo>
                    <a:pt x="787120" y="221843"/>
                  </a:lnTo>
                  <a:lnTo>
                    <a:pt x="750824" y="204076"/>
                  </a:lnTo>
                  <a:lnTo>
                    <a:pt x="735952" y="182041"/>
                  </a:lnTo>
                  <a:lnTo>
                    <a:pt x="698931" y="197548"/>
                  </a:lnTo>
                  <a:lnTo>
                    <a:pt x="722096" y="231686"/>
                  </a:lnTo>
                  <a:lnTo>
                    <a:pt x="761758" y="255587"/>
                  </a:lnTo>
                  <a:lnTo>
                    <a:pt x="798017" y="260807"/>
                  </a:lnTo>
                  <a:lnTo>
                    <a:pt x="818984" y="259613"/>
                  </a:lnTo>
                  <a:lnTo>
                    <a:pt x="868438" y="241719"/>
                  </a:lnTo>
                  <a:lnTo>
                    <a:pt x="898664" y="196850"/>
                  </a:lnTo>
                  <a:lnTo>
                    <a:pt x="900671" y="177863"/>
                  </a:lnTo>
                  <a:close/>
                </a:path>
                <a:path w="1483359" h="344804">
                  <a:moveTo>
                    <a:pt x="1169187" y="6007"/>
                  </a:moveTo>
                  <a:lnTo>
                    <a:pt x="1126223" y="6007"/>
                  </a:lnTo>
                  <a:lnTo>
                    <a:pt x="1126223" y="107607"/>
                  </a:lnTo>
                  <a:lnTo>
                    <a:pt x="1009230" y="107607"/>
                  </a:lnTo>
                  <a:lnTo>
                    <a:pt x="1009230" y="6007"/>
                  </a:lnTo>
                  <a:lnTo>
                    <a:pt x="966266" y="6007"/>
                  </a:lnTo>
                  <a:lnTo>
                    <a:pt x="966266" y="107607"/>
                  </a:lnTo>
                  <a:lnTo>
                    <a:pt x="966266" y="146977"/>
                  </a:lnTo>
                  <a:lnTo>
                    <a:pt x="966266" y="253657"/>
                  </a:lnTo>
                  <a:lnTo>
                    <a:pt x="1009230" y="253657"/>
                  </a:lnTo>
                  <a:lnTo>
                    <a:pt x="1009230" y="146977"/>
                  </a:lnTo>
                  <a:lnTo>
                    <a:pt x="1126223" y="146977"/>
                  </a:lnTo>
                  <a:lnTo>
                    <a:pt x="1126223" y="253657"/>
                  </a:lnTo>
                  <a:lnTo>
                    <a:pt x="1169187" y="253657"/>
                  </a:lnTo>
                  <a:lnTo>
                    <a:pt x="1169187" y="146977"/>
                  </a:lnTo>
                  <a:lnTo>
                    <a:pt x="1169187" y="107607"/>
                  </a:lnTo>
                  <a:lnTo>
                    <a:pt x="1169187" y="6007"/>
                  </a:lnTo>
                  <a:close/>
                </a:path>
                <a:path w="1483359" h="344804">
                  <a:moveTo>
                    <a:pt x="1483131" y="5969"/>
                  </a:moveTo>
                  <a:lnTo>
                    <a:pt x="1442542" y="5969"/>
                  </a:lnTo>
                  <a:lnTo>
                    <a:pt x="1442542" y="130111"/>
                  </a:lnTo>
                  <a:lnTo>
                    <a:pt x="1441145" y="148767"/>
                  </a:lnTo>
                  <a:lnTo>
                    <a:pt x="1420164" y="195757"/>
                  </a:lnTo>
                  <a:lnTo>
                    <a:pt x="1377848" y="220992"/>
                  </a:lnTo>
                  <a:lnTo>
                    <a:pt x="1377429" y="220992"/>
                  </a:lnTo>
                  <a:lnTo>
                    <a:pt x="1360182" y="222618"/>
                  </a:lnTo>
                  <a:lnTo>
                    <a:pt x="1312672" y="208026"/>
                  </a:lnTo>
                  <a:lnTo>
                    <a:pt x="1284452" y="166890"/>
                  </a:lnTo>
                  <a:lnTo>
                    <a:pt x="1279055" y="130111"/>
                  </a:lnTo>
                  <a:lnTo>
                    <a:pt x="1279004" y="129514"/>
                  </a:lnTo>
                  <a:lnTo>
                    <a:pt x="1284897" y="91249"/>
                  </a:lnTo>
                  <a:lnTo>
                    <a:pt x="1315021" y="51803"/>
                  </a:lnTo>
                  <a:lnTo>
                    <a:pt x="1360182" y="38201"/>
                  </a:lnTo>
                  <a:lnTo>
                    <a:pt x="1375905" y="39712"/>
                  </a:lnTo>
                  <a:lnTo>
                    <a:pt x="1417472" y="62064"/>
                  </a:lnTo>
                  <a:lnTo>
                    <a:pt x="1440980" y="109296"/>
                  </a:lnTo>
                  <a:lnTo>
                    <a:pt x="1442491" y="129514"/>
                  </a:lnTo>
                  <a:lnTo>
                    <a:pt x="1442542" y="130111"/>
                  </a:lnTo>
                  <a:lnTo>
                    <a:pt x="1442542" y="5969"/>
                  </a:lnTo>
                  <a:lnTo>
                    <a:pt x="1440154" y="5969"/>
                  </a:lnTo>
                  <a:lnTo>
                    <a:pt x="1440154" y="41186"/>
                  </a:lnTo>
                  <a:lnTo>
                    <a:pt x="1437347" y="38201"/>
                  </a:lnTo>
                  <a:lnTo>
                    <a:pt x="1423212" y="23164"/>
                  </a:lnTo>
                  <a:lnTo>
                    <a:pt x="1403451" y="10299"/>
                  </a:lnTo>
                  <a:lnTo>
                    <a:pt x="1380845" y="2578"/>
                  </a:lnTo>
                  <a:lnTo>
                    <a:pt x="1355407" y="0"/>
                  </a:lnTo>
                  <a:lnTo>
                    <a:pt x="1331023" y="2146"/>
                  </a:lnTo>
                  <a:lnTo>
                    <a:pt x="1288199" y="19304"/>
                  </a:lnTo>
                  <a:lnTo>
                    <a:pt x="1254480" y="53136"/>
                  </a:lnTo>
                  <a:lnTo>
                    <a:pt x="1237018" y="100736"/>
                  </a:lnTo>
                  <a:lnTo>
                    <a:pt x="1234833" y="129514"/>
                  </a:lnTo>
                  <a:lnTo>
                    <a:pt x="1237030" y="158838"/>
                  </a:lnTo>
                  <a:lnTo>
                    <a:pt x="1254645" y="207187"/>
                  </a:lnTo>
                  <a:lnTo>
                    <a:pt x="1288592" y="241350"/>
                  </a:lnTo>
                  <a:lnTo>
                    <a:pt x="1331264" y="258660"/>
                  </a:lnTo>
                  <a:lnTo>
                    <a:pt x="1355407" y="260819"/>
                  </a:lnTo>
                  <a:lnTo>
                    <a:pt x="1380388" y="258203"/>
                  </a:lnTo>
                  <a:lnTo>
                    <a:pt x="1402854" y="250380"/>
                  </a:lnTo>
                  <a:lnTo>
                    <a:pt x="1422768" y="237324"/>
                  </a:lnTo>
                  <a:lnTo>
                    <a:pt x="1436751" y="222618"/>
                  </a:lnTo>
                  <a:lnTo>
                    <a:pt x="1440154" y="219036"/>
                  </a:lnTo>
                  <a:lnTo>
                    <a:pt x="1440154" y="253657"/>
                  </a:lnTo>
                  <a:lnTo>
                    <a:pt x="1483131" y="253657"/>
                  </a:lnTo>
                  <a:lnTo>
                    <a:pt x="1483131" y="219036"/>
                  </a:lnTo>
                  <a:lnTo>
                    <a:pt x="1483131" y="41186"/>
                  </a:lnTo>
                  <a:lnTo>
                    <a:pt x="1483131" y="59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3859284" y="3168102"/>
              <a:ext cx="182633" cy="247688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2804249" y="3149009"/>
              <a:ext cx="14510385" cy="1122680"/>
            </a:xfrm>
            <a:custGeom>
              <a:avLst/>
              <a:gdLst/>
              <a:ahLst/>
              <a:cxnLst/>
              <a:rect l="l" t="t" r="r" b="b"/>
              <a:pathLst>
                <a:path w="14510385" h="1122679">
                  <a:moveTo>
                    <a:pt x="248285" y="860640"/>
                  </a:moveTo>
                  <a:lnTo>
                    <a:pt x="240144" y="811034"/>
                  </a:lnTo>
                  <a:lnTo>
                    <a:pt x="215760" y="768438"/>
                  </a:lnTo>
                  <a:lnTo>
                    <a:pt x="214820" y="767537"/>
                  </a:lnTo>
                  <a:lnTo>
                    <a:pt x="204114" y="757199"/>
                  </a:lnTo>
                  <a:lnTo>
                    <a:pt x="204114" y="860640"/>
                  </a:lnTo>
                  <a:lnTo>
                    <a:pt x="202755" y="878674"/>
                  </a:lnTo>
                  <a:lnTo>
                    <a:pt x="202730" y="879017"/>
                  </a:lnTo>
                  <a:lnTo>
                    <a:pt x="182029" y="925398"/>
                  </a:lnTo>
                  <a:lnTo>
                    <a:pt x="140843" y="950302"/>
                  </a:lnTo>
                  <a:lnTo>
                    <a:pt x="123545" y="951966"/>
                  </a:lnTo>
                  <a:lnTo>
                    <a:pt x="105918" y="950302"/>
                  </a:lnTo>
                  <a:lnTo>
                    <a:pt x="63550" y="925398"/>
                  </a:lnTo>
                  <a:lnTo>
                    <a:pt x="42100" y="879017"/>
                  </a:lnTo>
                  <a:lnTo>
                    <a:pt x="42011" y="878674"/>
                  </a:lnTo>
                  <a:lnTo>
                    <a:pt x="40627" y="860640"/>
                  </a:lnTo>
                  <a:lnTo>
                    <a:pt x="40576" y="860044"/>
                  </a:lnTo>
                  <a:lnTo>
                    <a:pt x="42125" y="840282"/>
                  </a:lnTo>
                  <a:lnTo>
                    <a:pt x="42151" y="839939"/>
                  </a:lnTo>
                  <a:lnTo>
                    <a:pt x="46812" y="822147"/>
                  </a:lnTo>
                  <a:lnTo>
                    <a:pt x="46850" y="821994"/>
                  </a:lnTo>
                  <a:lnTo>
                    <a:pt x="78638" y="781634"/>
                  </a:lnTo>
                  <a:lnTo>
                    <a:pt x="104698" y="769924"/>
                  </a:lnTo>
                  <a:lnTo>
                    <a:pt x="107276" y="769099"/>
                  </a:lnTo>
                  <a:lnTo>
                    <a:pt x="122948" y="767537"/>
                  </a:lnTo>
                  <a:lnTo>
                    <a:pt x="138569" y="769099"/>
                  </a:lnTo>
                  <a:lnTo>
                    <a:pt x="153238" y="773798"/>
                  </a:lnTo>
                  <a:lnTo>
                    <a:pt x="190347" y="806259"/>
                  </a:lnTo>
                  <a:lnTo>
                    <a:pt x="202501" y="839939"/>
                  </a:lnTo>
                  <a:lnTo>
                    <a:pt x="202590" y="840282"/>
                  </a:lnTo>
                  <a:lnTo>
                    <a:pt x="204063" y="860044"/>
                  </a:lnTo>
                  <a:lnTo>
                    <a:pt x="204114" y="860640"/>
                  </a:lnTo>
                  <a:lnTo>
                    <a:pt x="204114" y="757199"/>
                  </a:lnTo>
                  <a:lnTo>
                    <a:pt x="198056" y="751332"/>
                  </a:lnTo>
                  <a:lnTo>
                    <a:pt x="177482" y="739114"/>
                  </a:lnTo>
                  <a:lnTo>
                    <a:pt x="154330" y="731875"/>
                  </a:lnTo>
                  <a:lnTo>
                    <a:pt x="155028" y="731875"/>
                  </a:lnTo>
                  <a:lnTo>
                    <a:pt x="127723" y="729335"/>
                  </a:lnTo>
                  <a:lnTo>
                    <a:pt x="102946" y="731875"/>
                  </a:lnTo>
                  <a:lnTo>
                    <a:pt x="80568" y="739482"/>
                  </a:lnTo>
                  <a:lnTo>
                    <a:pt x="60579" y="752170"/>
                  </a:lnTo>
                  <a:lnTo>
                    <a:pt x="42976" y="769924"/>
                  </a:lnTo>
                  <a:lnTo>
                    <a:pt x="42976" y="735304"/>
                  </a:lnTo>
                  <a:lnTo>
                    <a:pt x="0" y="735304"/>
                  </a:lnTo>
                  <a:lnTo>
                    <a:pt x="0" y="1122654"/>
                  </a:lnTo>
                  <a:lnTo>
                    <a:pt x="42976" y="1122654"/>
                  </a:lnTo>
                  <a:lnTo>
                    <a:pt x="42976" y="948385"/>
                  </a:lnTo>
                  <a:lnTo>
                    <a:pt x="60464" y="966660"/>
                  </a:lnTo>
                  <a:lnTo>
                    <a:pt x="80721" y="979703"/>
                  </a:lnTo>
                  <a:lnTo>
                    <a:pt x="103733" y="987539"/>
                  </a:lnTo>
                  <a:lnTo>
                    <a:pt x="129514" y="990142"/>
                  </a:lnTo>
                  <a:lnTo>
                    <a:pt x="155282" y="987780"/>
                  </a:lnTo>
                  <a:lnTo>
                    <a:pt x="178295" y="980681"/>
                  </a:lnTo>
                  <a:lnTo>
                    <a:pt x="198551" y="968844"/>
                  </a:lnTo>
                  <a:lnTo>
                    <a:pt x="216052" y="952258"/>
                  </a:lnTo>
                  <a:lnTo>
                    <a:pt x="216255" y="951966"/>
                  </a:lnTo>
                  <a:lnTo>
                    <a:pt x="230149" y="932319"/>
                  </a:lnTo>
                  <a:lnTo>
                    <a:pt x="240220" y="910399"/>
                  </a:lnTo>
                  <a:lnTo>
                    <a:pt x="246265" y="886510"/>
                  </a:lnTo>
                  <a:lnTo>
                    <a:pt x="248285" y="860640"/>
                  </a:lnTo>
                  <a:close/>
                </a:path>
                <a:path w="14510385" h="1122679">
                  <a:moveTo>
                    <a:pt x="546696" y="735304"/>
                  </a:moveTo>
                  <a:lnTo>
                    <a:pt x="506120" y="735304"/>
                  </a:lnTo>
                  <a:lnTo>
                    <a:pt x="506120" y="859447"/>
                  </a:lnTo>
                  <a:lnTo>
                    <a:pt x="504710" y="878103"/>
                  </a:lnTo>
                  <a:lnTo>
                    <a:pt x="483743" y="925106"/>
                  </a:lnTo>
                  <a:lnTo>
                    <a:pt x="441426" y="950341"/>
                  </a:lnTo>
                  <a:lnTo>
                    <a:pt x="440994" y="950341"/>
                  </a:lnTo>
                  <a:lnTo>
                    <a:pt x="423748" y="951966"/>
                  </a:lnTo>
                  <a:lnTo>
                    <a:pt x="376237" y="937361"/>
                  </a:lnTo>
                  <a:lnTo>
                    <a:pt x="348018" y="896226"/>
                  </a:lnTo>
                  <a:lnTo>
                    <a:pt x="342582" y="858850"/>
                  </a:lnTo>
                  <a:lnTo>
                    <a:pt x="344043" y="838644"/>
                  </a:lnTo>
                  <a:lnTo>
                    <a:pt x="366153" y="791718"/>
                  </a:lnTo>
                  <a:lnTo>
                    <a:pt x="407390" y="769048"/>
                  </a:lnTo>
                  <a:lnTo>
                    <a:pt x="423748" y="767537"/>
                  </a:lnTo>
                  <a:lnTo>
                    <a:pt x="439483" y="769048"/>
                  </a:lnTo>
                  <a:lnTo>
                    <a:pt x="481050" y="791413"/>
                  </a:lnTo>
                  <a:lnTo>
                    <a:pt x="504545" y="838644"/>
                  </a:lnTo>
                  <a:lnTo>
                    <a:pt x="506069" y="858850"/>
                  </a:lnTo>
                  <a:lnTo>
                    <a:pt x="506120" y="859447"/>
                  </a:lnTo>
                  <a:lnTo>
                    <a:pt x="506120" y="735304"/>
                  </a:lnTo>
                  <a:lnTo>
                    <a:pt x="503732" y="735304"/>
                  </a:lnTo>
                  <a:lnTo>
                    <a:pt x="503732" y="770521"/>
                  </a:lnTo>
                  <a:lnTo>
                    <a:pt x="500926" y="767537"/>
                  </a:lnTo>
                  <a:lnTo>
                    <a:pt x="486791" y="752500"/>
                  </a:lnTo>
                  <a:lnTo>
                    <a:pt x="467017" y="739635"/>
                  </a:lnTo>
                  <a:lnTo>
                    <a:pt x="444411" y="731926"/>
                  </a:lnTo>
                  <a:lnTo>
                    <a:pt x="418973" y="729348"/>
                  </a:lnTo>
                  <a:lnTo>
                    <a:pt x="394589" y="731494"/>
                  </a:lnTo>
                  <a:lnTo>
                    <a:pt x="351764" y="748652"/>
                  </a:lnTo>
                  <a:lnTo>
                    <a:pt x="318058" y="782485"/>
                  </a:lnTo>
                  <a:lnTo>
                    <a:pt x="300583" y="830072"/>
                  </a:lnTo>
                  <a:lnTo>
                    <a:pt x="298399" y="858850"/>
                  </a:lnTo>
                  <a:lnTo>
                    <a:pt x="300609" y="888174"/>
                  </a:lnTo>
                  <a:lnTo>
                    <a:pt x="318211" y="936523"/>
                  </a:lnTo>
                  <a:lnTo>
                    <a:pt x="352171" y="970686"/>
                  </a:lnTo>
                  <a:lnTo>
                    <a:pt x="394843" y="987996"/>
                  </a:lnTo>
                  <a:lnTo>
                    <a:pt x="418973" y="990155"/>
                  </a:lnTo>
                  <a:lnTo>
                    <a:pt x="443966" y="987552"/>
                  </a:lnTo>
                  <a:lnTo>
                    <a:pt x="466420" y="979716"/>
                  </a:lnTo>
                  <a:lnTo>
                    <a:pt x="486346" y="966660"/>
                  </a:lnTo>
                  <a:lnTo>
                    <a:pt x="500316" y="951966"/>
                  </a:lnTo>
                  <a:lnTo>
                    <a:pt x="503732" y="948385"/>
                  </a:lnTo>
                  <a:lnTo>
                    <a:pt x="503732" y="982992"/>
                  </a:lnTo>
                  <a:lnTo>
                    <a:pt x="546696" y="982992"/>
                  </a:lnTo>
                  <a:lnTo>
                    <a:pt x="546696" y="948385"/>
                  </a:lnTo>
                  <a:lnTo>
                    <a:pt x="546696" y="770521"/>
                  </a:lnTo>
                  <a:lnTo>
                    <a:pt x="546696" y="735304"/>
                  </a:lnTo>
                  <a:close/>
                </a:path>
                <a:path w="14510385" h="1122679">
                  <a:moveTo>
                    <a:pt x="823633" y="913168"/>
                  </a:moveTo>
                  <a:lnTo>
                    <a:pt x="806538" y="930148"/>
                  </a:lnTo>
                  <a:lnTo>
                    <a:pt x="787514" y="942263"/>
                  </a:lnTo>
                  <a:lnTo>
                    <a:pt x="766546" y="949540"/>
                  </a:lnTo>
                  <a:lnTo>
                    <a:pt x="743648" y="951966"/>
                  </a:lnTo>
                  <a:lnTo>
                    <a:pt x="726376" y="950429"/>
                  </a:lnTo>
                  <a:lnTo>
                    <a:pt x="682180" y="927506"/>
                  </a:lnTo>
                  <a:lnTo>
                    <a:pt x="658126" y="880376"/>
                  </a:lnTo>
                  <a:lnTo>
                    <a:pt x="656513" y="860044"/>
                  </a:lnTo>
                  <a:lnTo>
                    <a:pt x="658126" y="839711"/>
                  </a:lnTo>
                  <a:lnTo>
                    <a:pt x="682180" y="792302"/>
                  </a:lnTo>
                  <a:lnTo>
                    <a:pt x="726719" y="769086"/>
                  </a:lnTo>
                  <a:lnTo>
                    <a:pt x="744258" y="767537"/>
                  </a:lnTo>
                  <a:lnTo>
                    <a:pt x="767232" y="769848"/>
                  </a:lnTo>
                  <a:lnTo>
                    <a:pt x="787819" y="776795"/>
                  </a:lnTo>
                  <a:lnTo>
                    <a:pt x="806030" y="788352"/>
                  </a:lnTo>
                  <a:lnTo>
                    <a:pt x="821842" y="804545"/>
                  </a:lnTo>
                  <a:lnTo>
                    <a:pt x="821842" y="753211"/>
                  </a:lnTo>
                  <a:lnTo>
                    <a:pt x="804278" y="742772"/>
                  </a:lnTo>
                  <a:lnTo>
                    <a:pt x="785583" y="735317"/>
                  </a:lnTo>
                  <a:lnTo>
                    <a:pt x="765771" y="730834"/>
                  </a:lnTo>
                  <a:lnTo>
                    <a:pt x="744842" y="729348"/>
                  </a:lnTo>
                  <a:lnTo>
                    <a:pt x="717435" y="731685"/>
                  </a:lnTo>
                  <a:lnTo>
                    <a:pt x="669988" y="750328"/>
                  </a:lnTo>
                  <a:lnTo>
                    <a:pt x="633501" y="786511"/>
                  </a:lnTo>
                  <a:lnTo>
                    <a:pt x="614692" y="833513"/>
                  </a:lnTo>
                  <a:lnTo>
                    <a:pt x="612343" y="860653"/>
                  </a:lnTo>
                  <a:lnTo>
                    <a:pt x="614680" y="887488"/>
                  </a:lnTo>
                  <a:lnTo>
                    <a:pt x="633323" y="933894"/>
                  </a:lnTo>
                  <a:lnTo>
                    <a:pt x="669582" y="969518"/>
                  </a:lnTo>
                  <a:lnTo>
                    <a:pt x="717181" y="987869"/>
                  </a:lnTo>
                  <a:lnTo>
                    <a:pt x="744842" y="990155"/>
                  </a:lnTo>
                  <a:lnTo>
                    <a:pt x="766102" y="988555"/>
                  </a:lnTo>
                  <a:lnTo>
                    <a:pt x="786320" y="983742"/>
                  </a:lnTo>
                  <a:lnTo>
                    <a:pt x="805497" y="975728"/>
                  </a:lnTo>
                  <a:lnTo>
                    <a:pt x="823633" y="964501"/>
                  </a:lnTo>
                  <a:lnTo>
                    <a:pt x="823633" y="913168"/>
                  </a:lnTo>
                  <a:close/>
                </a:path>
                <a:path w="14510385" h="1122679">
                  <a:moveTo>
                    <a:pt x="1085037" y="913168"/>
                  </a:moveTo>
                  <a:lnTo>
                    <a:pt x="1067943" y="930148"/>
                  </a:lnTo>
                  <a:lnTo>
                    <a:pt x="1048918" y="942263"/>
                  </a:lnTo>
                  <a:lnTo>
                    <a:pt x="1027950" y="949540"/>
                  </a:lnTo>
                  <a:lnTo>
                    <a:pt x="1005052" y="951966"/>
                  </a:lnTo>
                  <a:lnTo>
                    <a:pt x="987780" y="950429"/>
                  </a:lnTo>
                  <a:lnTo>
                    <a:pt x="943584" y="927506"/>
                  </a:lnTo>
                  <a:lnTo>
                    <a:pt x="919530" y="880376"/>
                  </a:lnTo>
                  <a:lnTo>
                    <a:pt x="917930" y="860044"/>
                  </a:lnTo>
                  <a:lnTo>
                    <a:pt x="919530" y="839711"/>
                  </a:lnTo>
                  <a:lnTo>
                    <a:pt x="943584" y="792302"/>
                  </a:lnTo>
                  <a:lnTo>
                    <a:pt x="988123" y="769086"/>
                  </a:lnTo>
                  <a:lnTo>
                    <a:pt x="1005662" y="767537"/>
                  </a:lnTo>
                  <a:lnTo>
                    <a:pt x="1028636" y="769848"/>
                  </a:lnTo>
                  <a:lnTo>
                    <a:pt x="1049223" y="776795"/>
                  </a:lnTo>
                  <a:lnTo>
                    <a:pt x="1067435" y="788352"/>
                  </a:lnTo>
                  <a:lnTo>
                    <a:pt x="1083246" y="804545"/>
                  </a:lnTo>
                  <a:lnTo>
                    <a:pt x="1083246" y="753211"/>
                  </a:lnTo>
                  <a:lnTo>
                    <a:pt x="1065682" y="742772"/>
                  </a:lnTo>
                  <a:lnTo>
                    <a:pt x="1046988" y="735317"/>
                  </a:lnTo>
                  <a:lnTo>
                    <a:pt x="1027176" y="730834"/>
                  </a:lnTo>
                  <a:lnTo>
                    <a:pt x="1006246" y="729348"/>
                  </a:lnTo>
                  <a:lnTo>
                    <a:pt x="978839" y="731685"/>
                  </a:lnTo>
                  <a:lnTo>
                    <a:pt x="931392" y="750328"/>
                  </a:lnTo>
                  <a:lnTo>
                    <a:pt x="894905" y="786511"/>
                  </a:lnTo>
                  <a:lnTo>
                    <a:pt x="876096" y="833513"/>
                  </a:lnTo>
                  <a:lnTo>
                    <a:pt x="873747" y="860653"/>
                  </a:lnTo>
                  <a:lnTo>
                    <a:pt x="876084" y="887488"/>
                  </a:lnTo>
                  <a:lnTo>
                    <a:pt x="894740" y="933894"/>
                  </a:lnTo>
                  <a:lnTo>
                    <a:pt x="930998" y="969518"/>
                  </a:lnTo>
                  <a:lnTo>
                    <a:pt x="978585" y="987869"/>
                  </a:lnTo>
                  <a:lnTo>
                    <a:pt x="1006246" y="990155"/>
                  </a:lnTo>
                  <a:lnTo>
                    <a:pt x="1027506" y="988555"/>
                  </a:lnTo>
                  <a:lnTo>
                    <a:pt x="1047724" y="983742"/>
                  </a:lnTo>
                  <a:lnTo>
                    <a:pt x="1066901" y="975728"/>
                  </a:lnTo>
                  <a:lnTo>
                    <a:pt x="1085037" y="964501"/>
                  </a:lnTo>
                  <a:lnTo>
                    <a:pt x="1085037" y="913168"/>
                  </a:lnTo>
                  <a:close/>
                </a:path>
                <a:path w="14510385" h="1122679">
                  <a:moveTo>
                    <a:pt x="1444320" y="982992"/>
                  </a:moveTo>
                  <a:lnTo>
                    <a:pt x="1384630" y="716203"/>
                  </a:lnTo>
                  <a:lnTo>
                    <a:pt x="1284363" y="917943"/>
                  </a:lnTo>
                  <a:lnTo>
                    <a:pt x="1181709" y="716203"/>
                  </a:lnTo>
                  <a:lnTo>
                    <a:pt x="1122019" y="982992"/>
                  </a:lnTo>
                  <a:lnTo>
                    <a:pt x="1166202" y="982992"/>
                  </a:lnTo>
                  <a:lnTo>
                    <a:pt x="1197825" y="829614"/>
                  </a:lnTo>
                  <a:lnTo>
                    <a:pt x="1283182" y="1000302"/>
                  </a:lnTo>
                  <a:lnTo>
                    <a:pt x="1367332" y="829614"/>
                  </a:lnTo>
                  <a:lnTo>
                    <a:pt x="1400149" y="982992"/>
                  </a:lnTo>
                  <a:lnTo>
                    <a:pt x="1444320" y="982992"/>
                  </a:lnTo>
                  <a:close/>
                </a:path>
                <a:path w="14510385" h="1122679">
                  <a:moveTo>
                    <a:pt x="1729613" y="735304"/>
                  </a:moveTo>
                  <a:lnTo>
                    <a:pt x="1689023" y="735304"/>
                  </a:lnTo>
                  <a:lnTo>
                    <a:pt x="1689023" y="859447"/>
                  </a:lnTo>
                  <a:lnTo>
                    <a:pt x="1687626" y="878103"/>
                  </a:lnTo>
                  <a:lnTo>
                    <a:pt x="1666646" y="925106"/>
                  </a:lnTo>
                  <a:lnTo>
                    <a:pt x="1624330" y="950341"/>
                  </a:lnTo>
                  <a:lnTo>
                    <a:pt x="1623898" y="950341"/>
                  </a:lnTo>
                  <a:lnTo>
                    <a:pt x="1606651" y="951966"/>
                  </a:lnTo>
                  <a:lnTo>
                    <a:pt x="1559140" y="937361"/>
                  </a:lnTo>
                  <a:lnTo>
                    <a:pt x="1530921" y="896226"/>
                  </a:lnTo>
                  <a:lnTo>
                    <a:pt x="1525485" y="858850"/>
                  </a:lnTo>
                  <a:lnTo>
                    <a:pt x="1526959" y="838644"/>
                  </a:lnTo>
                  <a:lnTo>
                    <a:pt x="1549057" y="791718"/>
                  </a:lnTo>
                  <a:lnTo>
                    <a:pt x="1590294" y="769048"/>
                  </a:lnTo>
                  <a:lnTo>
                    <a:pt x="1606651" y="767537"/>
                  </a:lnTo>
                  <a:lnTo>
                    <a:pt x="1622386" y="769048"/>
                  </a:lnTo>
                  <a:lnTo>
                    <a:pt x="1663954" y="791413"/>
                  </a:lnTo>
                  <a:lnTo>
                    <a:pt x="1687449" y="838644"/>
                  </a:lnTo>
                  <a:lnTo>
                    <a:pt x="1688973" y="858850"/>
                  </a:lnTo>
                  <a:lnTo>
                    <a:pt x="1689023" y="859447"/>
                  </a:lnTo>
                  <a:lnTo>
                    <a:pt x="1689023" y="735304"/>
                  </a:lnTo>
                  <a:lnTo>
                    <a:pt x="1686636" y="735304"/>
                  </a:lnTo>
                  <a:lnTo>
                    <a:pt x="1686636" y="770521"/>
                  </a:lnTo>
                  <a:lnTo>
                    <a:pt x="1683829" y="767537"/>
                  </a:lnTo>
                  <a:lnTo>
                    <a:pt x="1669694" y="752500"/>
                  </a:lnTo>
                  <a:lnTo>
                    <a:pt x="1649920" y="739635"/>
                  </a:lnTo>
                  <a:lnTo>
                    <a:pt x="1627327" y="731926"/>
                  </a:lnTo>
                  <a:lnTo>
                    <a:pt x="1601889" y="729348"/>
                  </a:lnTo>
                  <a:lnTo>
                    <a:pt x="1577505" y="731494"/>
                  </a:lnTo>
                  <a:lnTo>
                    <a:pt x="1534680" y="748652"/>
                  </a:lnTo>
                  <a:lnTo>
                    <a:pt x="1500962" y="782485"/>
                  </a:lnTo>
                  <a:lnTo>
                    <a:pt x="1483499" y="830072"/>
                  </a:lnTo>
                  <a:lnTo>
                    <a:pt x="1481315" y="858850"/>
                  </a:lnTo>
                  <a:lnTo>
                    <a:pt x="1483512" y="888174"/>
                  </a:lnTo>
                  <a:lnTo>
                    <a:pt x="1501127" y="936523"/>
                  </a:lnTo>
                  <a:lnTo>
                    <a:pt x="1535074" y="970686"/>
                  </a:lnTo>
                  <a:lnTo>
                    <a:pt x="1577746" y="987996"/>
                  </a:lnTo>
                  <a:lnTo>
                    <a:pt x="1601889" y="990155"/>
                  </a:lnTo>
                  <a:lnTo>
                    <a:pt x="1626870" y="987552"/>
                  </a:lnTo>
                  <a:lnTo>
                    <a:pt x="1649323" y="979716"/>
                  </a:lnTo>
                  <a:lnTo>
                    <a:pt x="1669249" y="966660"/>
                  </a:lnTo>
                  <a:lnTo>
                    <a:pt x="1683232" y="951966"/>
                  </a:lnTo>
                  <a:lnTo>
                    <a:pt x="1686636" y="948385"/>
                  </a:lnTo>
                  <a:lnTo>
                    <a:pt x="1686636" y="982992"/>
                  </a:lnTo>
                  <a:lnTo>
                    <a:pt x="1729613" y="982992"/>
                  </a:lnTo>
                  <a:lnTo>
                    <a:pt x="1729613" y="948385"/>
                  </a:lnTo>
                  <a:lnTo>
                    <a:pt x="1729613" y="770521"/>
                  </a:lnTo>
                  <a:lnTo>
                    <a:pt x="1729613" y="735304"/>
                  </a:lnTo>
                  <a:close/>
                </a:path>
                <a:path w="14510385" h="1122679">
                  <a:moveTo>
                    <a:pt x="1973110" y="735342"/>
                  </a:moveTo>
                  <a:lnTo>
                    <a:pt x="1774952" y="735342"/>
                  </a:lnTo>
                  <a:lnTo>
                    <a:pt x="1774952" y="774712"/>
                  </a:lnTo>
                  <a:lnTo>
                    <a:pt x="1852549" y="774712"/>
                  </a:lnTo>
                  <a:lnTo>
                    <a:pt x="1852549" y="982992"/>
                  </a:lnTo>
                  <a:lnTo>
                    <a:pt x="1895513" y="982992"/>
                  </a:lnTo>
                  <a:lnTo>
                    <a:pt x="1895513" y="774712"/>
                  </a:lnTo>
                  <a:lnTo>
                    <a:pt x="1973110" y="774712"/>
                  </a:lnTo>
                  <a:lnTo>
                    <a:pt x="1973110" y="735342"/>
                  </a:lnTo>
                  <a:close/>
                </a:path>
                <a:path w="14510385" h="1122679">
                  <a:moveTo>
                    <a:pt x="2266746" y="860640"/>
                  </a:moveTo>
                  <a:lnTo>
                    <a:pt x="2258618" y="811034"/>
                  </a:lnTo>
                  <a:lnTo>
                    <a:pt x="2234234" y="768438"/>
                  </a:lnTo>
                  <a:lnTo>
                    <a:pt x="2233295" y="767537"/>
                  </a:lnTo>
                  <a:lnTo>
                    <a:pt x="2222589" y="757199"/>
                  </a:lnTo>
                  <a:lnTo>
                    <a:pt x="2222589" y="860640"/>
                  </a:lnTo>
                  <a:lnTo>
                    <a:pt x="2221230" y="878674"/>
                  </a:lnTo>
                  <a:lnTo>
                    <a:pt x="2221204" y="879017"/>
                  </a:lnTo>
                  <a:lnTo>
                    <a:pt x="2200503" y="925398"/>
                  </a:lnTo>
                  <a:lnTo>
                    <a:pt x="2159317" y="950302"/>
                  </a:lnTo>
                  <a:lnTo>
                    <a:pt x="2142007" y="951966"/>
                  </a:lnTo>
                  <a:lnTo>
                    <a:pt x="2124392" y="950302"/>
                  </a:lnTo>
                  <a:lnTo>
                    <a:pt x="2082025" y="925398"/>
                  </a:lnTo>
                  <a:lnTo>
                    <a:pt x="2060575" y="879017"/>
                  </a:lnTo>
                  <a:lnTo>
                    <a:pt x="2060486" y="878674"/>
                  </a:lnTo>
                  <a:lnTo>
                    <a:pt x="2059101" y="860640"/>
                  </a:lnTo>
                  <a:lnTo>
                    <a:pt x="2059051" y="860044"/>
                  </a:lnTo>
                  <a:lnTo>
                    <a:pt x="2060587" y="840282"/>
                  </a:lnTo>
                  <a:lnTo>
                    <a:pt x="2060613" y="839939"/>
                  </a:lnTo>
                  <a:lnTo>
                    <a:pt x="2065286" y="822147"/>
                  </a:lnTo>
                  <a:lnTo>
                    <a:pt x="2065324" y="821994"/>
                  </a:lnTo>
                  <a:lnTo>
                    <a:pt x="2097112" y="781634"/>
                  </a:lnTo>
                  <a:lnTo>
                    <a:pt x="2123173" y="769924"/>
                  </a:lnTo>
                  <a:lnTo>
                    <a:pt x="2125751" y="769099"/>
                  </a:lnTo>
                  <a:lnTo>
                    <a:pt x="2141410" y="767537"/>
                  </a:lnTo>
                  <a:lnTo>
                    <a:pt x="2157044" y="769099"/>
                  </a:lnTo>
                  <a:lnTo>
                    <a:pt x="2171700" y="773798"/>
                  </a:lnTo>
                  <a:lnTo>
                    <a:pt x="2185390" y="781634"/>
                  </a:lnTo>
                  <a:lnTo>
                    <a:pt x="2198116" y="792607"/>
                  </a:lnTo>
                  <a:lnTo>
                    <a:pt x="2208822" y="806259"/>
                  </a:lnTo>
                  <a:lnTo>
                    <a:pt x="2216391" y="821994"/>
                  </a:lnTo>
                  <a:lnTo>
                    <a:pt x="2216467" y="822147"/>
                  </a:lnTo>
                  <a:lnTo>
                    <a:pt x="2220976" y="839939"/>
                  </a:lnTo>
                  <a:lnTo>
                    <a:pt x="2221052" y="840282"/>
                  </a:lnTo>
                  <a:lnTo>
                    <a:pt x="2222538" y="860044"/>
                  </a:lnTo>
                  <a:lnTo>
                    <a:pt x="2222589" y="860640"/>
                  </a:lnTo>
                  <a:lnTo>
                    <a:pt x="2222589" y="757199"/>
                  </a:lnTo>
                  <a:lnTo>
                    <a:pt x="2216531" y="751332"/>
                  </a:lnTo>
                  <a:lnTo>
                    <a:pt x="2195957" y="739114"/>
                  </a:lnTo>
                  <a:lnTo>
                    <a:pt x="2172805" y="731875"/>
                  </a:lnTo>
                  <a:lnTo>
                    <a:pt x="2173503" y="731875"/>
                  </a:lnTo>
                  <a:lnTo>
                    <a:pt x="2146185" y="729335"/>
                  </a:lnTo>
                  <a:lnTo>
                    <a:pt x="2121420" y="731875"/>
                  </a:lnTo>
                  <a:lnTo>
                    <a:pt x="2099043" y="739482"/>
                  </a:lnTo>
                  <a:lnTo>
                    <a:pt x="2079053" y="752170"/>
                  </a:lnTo>
                  <a:lnTo>
                    <a:pt x="2061451" y="769924"/>
                  </a:lnTo>
                  <a:lnTo>
                    <a:pt x="2061451" y="735304"/>
                  </a:lnTo>
                  <a:lnTo>
                    <a:pt x="2018461" y="735304"/>
                  </a:lnTo>
                  <a:lnTo>
                    <a:pt x="2018461" y="1122654"/>
                  </a:lnTo>
                  <a:lnTo>
                    <a:pt x="2061451" y="1122654"/>
                  </a:lnTo>
                  <a:lnTo>
                    <a:pt x="2061451" y="948385"/>
                  </a:lnTo>
                  <a:lnTo>
                    <a:pt x="2078939" y="966660"/>
                  </a:lnTo>
                  <a:lnTo>
                    <a:pt x="2099195" y="979703"/>
                  </a:lnTo>
                  <a:lnTo>
                    <a:pt x="2122208" y="987539"/>
                  </a:lnTo>
                  <a:lnTo>
                    <a:pt x="2147976" y="990142"/>
                  </a:lnTo>
                  <a:lnTo>
                    <a:pt x="2173757" y="987780"/>
                  </a:lnTo>
                  <a:lnTo>
                    <a:pt x="2196769" y="980681"/>
                  </a:lnTo>
                  <a:lnTo>
                    <a:pt x="2217026" y="968844"/>
                  </a:lnTo>
                  <a:lnTo>
                    <a:pt x="2234527" y="952258"/>
                  </a:lnTo>
                  <a:lnTo>
                    <a:pt x="2234730" y="951966"/>
                  </a:lnTo>
                  <a:lnTo>
                    <a:pt x="2248624" y="932319"/>
                  </a:lnTo>
                  <a:lnTo>
                    <a:pt x="2258695" y="910399"/>
                  </a:lnTo>
                  <a:lnTo>
                    <a:pt x="2264740" y="886510"/>
                  </a:lnTo>
                  <a:lnTo>
                    <a:pt x="2266746" y="860640"/>
                  </a:lnTo>
                  <a:close/>
                </a:path>
                <a:path w="14510385" h="1122679">
                  <a:moveTo>
                    <a:pt x="2544864" y="716216"/>
                  </a:moveTo>
                  <a:lnTo>
                    <a:pt x="2375370" y="898842"/>
                  </a:lnTo>
                  <a:lnTo>
                    <a:pt x="2375370" y="735304"/>
                  </a:lnTo>
                  <a:lnTo>
                    <a:pt x="2332393" y="735304"/>
                  </a:lnTo>
                  <a:lnTo>
                    <a:pt x="2332393" y="1000315"/>
                  </a:lnTo>
                  <a:lnTo>
                    <a:pt x="2501900" y="817676"/>
                  </a:lnTo>
                  <a:lnTo>
                    <a:pt x="2501900" y="982992"/>
                  </a:lnTo>
                  <a:lnTo>
                    <a:pt x="2544864" y="982992"/>
                  </a:lnTo>
                  <a:lnTo>
                    <a:pt x="2544864" y="716216"/>
                  </a:lnTo>
                  <a:close/>
                </a:path>
                <a:path w="14510385" h="1122679">
                  <a:moveTo>
                    <a:pt x="11531244" y="0"/>
                  </a:moveTo>
                  <a:lnTo>
                    <a:pt x="11361738" y="182638"/>
                  </a:lnTo>
                  <a:lnTo>
                    <a:pt x="11361738" y="19100"/>
                  </a:lnTo>
                  <a:lnTo>
                    <a:pt x="11318773" y="19100"/>
                  </a:lnTo>
                  <a:lnTo>
                    <a:pt x="11318773" y="284099"/>
                  </a:lnTo>
                  <a:lnTo>
                    <a:pt x="11488268" y="101460"/>
                  </a:lnTo>
                  <a:lnTo>
                    <a:pt x="11488268" y="266788"/>
                  </a:lnTo>
                  <a:lnTo>
                    <a:pt x="11531244" y="266788"/>
                  </a:lnTo>
                  <a:lnTo>
                    <a:pt x="11531244" y="0"/>
                  </a:lnTo>
                  <a:close/>
                </a:path>
                <a:path w="14510385" h="1122679">
                  <a:moveTo>
                    <a:pt x="11774780" y="19126"/>
                  </a:moveTo>
                  <a:lnTo>
                    <a:pt x="11576622" y="19126"/>
                  </a:lnTo>
                  <a:lnTo>
                    <a:pt x="11576622" y="58496"/>
                  </a:lnTo>
                  <a:lnTo>
                    <a:pt x="11654219" y="58496"/>
                  </a:lnTo>
                  <a:lnTo>
                    <a:pt x="11654219" y="266776"/>
                  </a:lnTo>
                  <a:lnTo>
                    <a:pt x="11697183" y="266776"/>
                  </a:lnTo>
                  <a:lnTo>
                    <a:pt x="11697183" y="58496"/>
                  </a:lnTo>
                  <a:lnTo>
                    <a:pt x="11774780" y="58496"/>
                  </a:lnTo>
                  <a:lnTo>
                    <a:pt x="11774780" y="19126"/>
                  </a:lnTo>
                  <a:close/>
                </a:path>
                <a:path w="14510385" h="1122679">
                  <a:moveTo>
                    <a:pt x="11895366" y="222618"/>
                  </a:moveTo>
                  <a:lnTo>
                    <a:pt x="11855971" y="208292"/>
                  </a:lnTo>
                  <a:lnTo>
                    <a:pt x="11807025" y="346163"/>
                  </a:lnTo>
                  <a:lnTo>
                    <a:pt x="11835079" y="357505"/>
                  </a:lnTo>
                  <a:lnTo>
                    <a:pt x="11895366" y="222618"/>
                  </a:lnTo>
                  <a:close/>
                </a:path>
                <a:path w="14510385" h="1122679">
                  <a:moveTo>
                    <a:pt x="12357341" y="151599"/>
                  </a:moveTo>
                  <a:lnTo>
                    <a:pt x="12356554" y="124294"/>
                  </a:lnTo>
                  <a:lnTo>
                    <a:pt x="12355119" y="115785"/>
                  </a:lnTo>
                  <a:lnTo>
                    <a:pt x="12352401" y="99669"/>
                  </a:lnTo>
                  <a:lnTo>
                    <a:pt x="12344908" y="77736"/>
                  </a:lnTo>
                  <a:lnTo>
                    <a:pt x="12334050" y="58496"/>
                  </a:lnTo>
                  <a:lnTo>
                    <a:pt x="12327649" y="51333"/>
                  </a:lnTo>
                  <a:lnTo>
                    <a:pt x="12316333" y="38646"/>
                  </a:lnTo>
                  <a:lnTo>
                    <a:pt x="12313158" y="36563"/>
                  </a:lnTo>
                  <a:lnTo>
                    <a:pt x="12313158" y="115785"/>
                  </a:lnTo>
                  <a:lnTo>
                    <a:pt x="12167540" y="115785"/>
                  </a:lnTo>
                  <a:lnTo>
                    <a:pt x="12183593" y="79248"/>
                  </a:lnTo>
                  <a:lnTo>
                    <a:pt x="12215051" y="55880"/>
                  </a:lnTo>
                  <a:lnTo>
                    <a:pt x="12240349" y="51333"/>
                  </a:lnTo>
                  <a:lnTo>
                    <a:pt x="12254052" y="52463"/>
                  </a:lnTo>
                  <a:lnTo>
                    <a:pt x="12253747" y="52463"/>
                  </a:lnTo>
                  <a:lnTo>
                    <a:pt x="12265939" y="55727"/>
                  </a:lnTo>
                  <a:lnTo>
                    <a:pt x="12296877" y="78460"/>
                  </a:lnTo>
                  <a:lnTo>
                    <a:pt x="12313158" y="115785"/>
                  </a:lnTo>
                  <a:lnTo>
                    <a:pt x="12313158" y="36563"/>
                  </a:lnTo>
                  <a:lnTo>
                    <a:pt x="12294807" y="24472"/>
                  </a:lnTo>
                  <a:lnTo>
                    <a:pt x="12269483" y="15963"/>
                  </a:lnTo>
                  <a:lnTo>
                    <a:pt x="12240349" y="13131"/>
                  </a:lnTo>
                  <a:lnTo>
                    <a:pt x="12214289" y="15468"/>
                  </a:lnTo>
                  <a:lnTo>
                    <a:pt x="12170575" y="34112"/>
                  </a:lnTo>
                  <a:lnTo>
                    <a:pt x="12138685" y="70294"/>
                  </a:lnTo>
                  <a:lnTo>
                    <a:pt x="12122417" y="117297"/>
                  </a:lnTo>
                  <a:lnTo>
                    <a:pt x="12120385" y="144437"/>
                  </a:lnTo>
                  <a:lnTo>
                    <a:pt x="12122633" y="174675"/>
                  </a:lnTo>
                  <a:lnTo>
                    <a:pt x="12140692" y="223164"/>
                  </a:lnTo>
                  <a:lnTo>
                    <a:pt x="12175427" y="255651"/>
                  </a:lnTo>
                  <a:lnTo>
                    <a:pt x="12218543" y="271907"/>
                  </a:lnTo>
                  <a:lnTo>
                    <a:pt x="12242737" y="273939"/>
                  </a:lnTo>
                  <a:lnTo>
                    <a:pt x="12266016" y="272034"/>
                  </a:lnTo>
                  <a:lnTo>
                    <a:pt x="12287504" y="266331"/>
                  </a:lnTo>
                  <a:lnTo>
                    <a:pt x="12307202" y="256832"/>
                  </a:lnTo>
                  <a:lnTo>
                    <a:pt x="12325109" y="243509"/>
                  </a:lnTo>
                  <a:lnTo>
                    <a:pt x="12332932" y="235750"/>
                  </a:lnTo>
                  <a:lnTo>
                    <a:pt x="12333719" y="234975"/>
                  </a:lnTo>
                  <a:lnTo>
                    <a:pt x="12341657" y="225463"/>
                  </a:lnTo>
                  <a:lnTo>
                    <a:pt x="12348934" y="214972"/>
                  </a:lnTo>
                  <a:lnTo>
                    <a:pt x="12355538" y="203517"/>
                  </a:lnTo>
                  <a:lnTo>
                    <a:pt x="12319724" y="183832"/>
                  </a:lnTo>
                  <a:lnTo>
                    <a:pt x="12314771" y="193344"/>
                  </a:lnTo>
                  <a:lnTo>
                    <a:pt x="12308827" y="202184"/>
                  </a:lnTo>
                  <a:lnTo>
                    <a:pt x="12270638" y="231279"/>
                  </a:lnTo>
                  <a:lnTo>
                    <a:pt x="12243333" y="235750"/>
                  </a:lnTo>
                  <a:lnTo>
                    <a:pt x="12227547" y="234302"/>
                  </a:lnTo>
                  <a:lnTo>
                    <a:pt x="12187822" y="212471"/>
                  </a:lnTo>
                  <a:lnTo>
                    <a:pt x="12166232" y="169506"/>
                  </a:lnTo>
                  <a:lnTo>
                    <a:pt x="12164555" y="151599"/>
                  </a:lnTo>
                  <a:lnTo>
                    <a:pt x="12357341" y="151599"/>
                  </a:lnTo>
                  <a:close/>
                </a:path>
                <a:path w="14510385" h="1122679">
                  <a:moveTo>
                    <a:pt x="12569749" y="19138"/>
                  </a:moveTo>
                  <a:lnTo>
                    <a:pt x="12422924" y="19138"/>
                  </a:lnTo>
                  <a:lnTo>
                    <a:pt x="12422924" y="58508"/>
                  </a:lnTo>
                  <a:lnTo>
                    <a:pt x="12422924" y="266788"/>
                  </a:lnTo>
                  <a:lnTo>
                    <a:pt x="12465901" y="266788"/>
                  </a:lnTo>
                  <a:lnTo>
                    <a:pt x="12465901" y="58508"/>
                  </a:lnTo>
                  <a:lnTo>
                    <a:pt x="12569749" y="58508"/>
                  </a:lnTo>
                  <a:lnTo>
                    <a:pt x="12569749" y="19138"/>
                  </a:lnTo>
                  <a:close/>
                </a:path>
                <a:path w="14510385" h="1122679">
                  <a:moveTo>
                    <a:pt x="12859766" y="143840"/>
                  </a:moveTo>
                  <a:lnTo>
                    <a:pt x="12857442" y="116725"/>
                  </a:lnTo>
                  <a:lnTo>
                    <a:pt x="12850444" y="92075"/>
                  </a:lnTo>
                  <a:lnTo>
                    <a:pt x="12838786" y="69875"/>
                  </a:lnTo>
                  <a:lnTo>
                    <a:pt x="12823444" y="51333"/>
                  </a:lnTo>
                  <a:lnTo>
                    <a:pt x="12822466" y="50139"/>
                  </a:lnTo>
                  <a:lnTo>
                    <a:pt x="12815608" y="44551"/>
                  </a:lnTo>
                  <a:lnTo>
                    <a:pt x="12815608" y="143840"/>
                  </a:lnTo>
                  <a:lnTo>
                    <a:pt x="12813995" y="164172"/>
                  </a:lnTo>
                  <a:lnTo>
                    <a:pt x="12789942" y="211277"/>
                  </a:lnTo>
                  <a:lnTo>
                    <a:pt x="12745733" y="234226"/>
                  </a:lnTo>
                  <a:lnTo>
                    <a:pt x="12728461" y="235750"/>
                  </a:lnTo>
                  <a:lnTo>
                    <a:pt x="12711189" y="234226"/>
                  </a:lnTo>
                  <a:lnTo>
                    <a:pt x="12666993" y="211277"/>
                  </a:lnTo>
                  <a:lnTo>
                    <a:pt x="12642926" y="164172"/>
                  </a:lnTo>
                  <a:lnTo>
                    <a:pt x="12641326" y="143840"/>
                  </a:lnTo>
                  <a:lnTo>
                    <a:pt x="12642914" y="123494"/>
                  </a:lnTo>
                  <a:lnTo>
                    <a:pt x="12666688" y="76098"/>
                  </a:lnTo>
                  <a:lnTo>
                    <a:pt x="12710948" y="52882"/>
                  </a:lnTo>
                  <a:lnTo>
                    <a:pt x="12728461" y="51333"/>
                  </a:lnTo>
                  <a:lnTo>
                    <a:pt x="12746203" y="52882"/>
                  </a:lnTo>
                  <a:lnTo>
                    <a:pt x="12746038" y="52882"/>
                  </a:lnTo>
                  <a:lnTo>
                    <a:pt x="12762256" y="57518"/>
                  </a:lnTo>
                  <a:lnTo>
                    <a:pt x="12801333" y="89230"/>
                  </a:lnTo>
                  <a:lnTo>
                    <a:pt x="12815608" y="143840"/>
                  </a:lnTo>
                  <a:lnTo>
                    <a:pt x="12815608" y="44551"/>
                  </a:lnTo>
                  <a:lnTo>
                    <a:pt x="12802603" y="33947"/>
                  </a:lnTo>
                  <a:lnTo>
                    <a:pt x="12780315" y="22377"/>
                  </a:lnTo>
                  <a:lnTo>
                    <a:pt x="12755601" y="15443"/>
                  </a:lnTo>
                  <a:lnTo>
                    <a:pt x="12728461" y="13131"/>
                  </a:lnTo>
                  <a:lnTo>
                    <a:pt x="12701321" y="15443"/>
                  </a:lnTo>
                  <a:lnTo>
                    <a:pt x="12654318" y="33947"/>
                  </a:lnTo>
                  <a:lnTo>
                    <a:pt x="12618136" y="69875"/>
                  </a:lnTo>
                  <a:lnTo>
                    <a:pt x="12599492" y="116725"/>
                  </a:lnTo>
                  <a:lnTo>
                    <a:pt x="12597155" y="143840"/>
                  </a:lnTo>
                  <a:lnTo>
                    <a:pt x="12599492" y="170700"/>
                  </a:lnTo>
                  <a:lnTo>
                    <a:pt x="12618136" y="217258"/>
                  </a:lnTo>
                  <a:lnTo>
                    <a:pt x="12654318" y="253136"/>
                  </a:lnTo>
                  <a:lnTo>
                    <a:pt x="12701321" y="271640"/>
                  </a:lnTo>
                  <a:lnTo>
                    <a:pt x="12728461" y="273951"/>
                  </a:lnTo>
                  <a:lnTo>
                    <a:pt x="12755601" y="271640"/>
                  </a:lnTo>
                  <a:lnTo>
                    <a:pt x="12802603" y="253136"/>
                  </a:lnTo>
                  <a:lnTo>
                    <a:pt x="12838786" y="217258"/>
                  </a:lnTo>
                  <a:lnTo>
                    <a:pt x="12857442" y="170700"/>
                  </a:lnTo>
                  <a:lnTo>
                    <a:pt x="12859766" y="143840"/>
                  </a:lnTo>
                  <a:close/>
                </a:path>
                <a:path w="14510385" h="1122679">
                  <a:moveTo>
                    <a:pt x="13267398" y="19138"/>
                  </a:moveTo>
                  <a:lnTo>
                    <a:pt x="13224434" y="19138"/>
                  </a:lnTo>
                  <a:lnTo>
                    <a:pt x="13224434" y="120738"/>
                  </a:lnTo>
                  <a:lnTo>
                    <a:pt x="13107454" y="120738"/>
                  </a:lnTo>
                  <a:lnTo>
                    <a:pt x="13107454" y="19138"/>
                  </a:lnTo>
                  <a:lnTo>
                    <a:pt x="13064477" y="19138"/>
                  </a:lnTo>
                  <a:lnTo>
                    <a:pt x="13064477" y="120738"/>
                  </a:lnTo>
                  <a:lnTo>
                    <a:pt x="13064477" y="160108"/>
                  </a:lnTo>
                  <a:lnTo>
                    <a:pt x="13064477" y="266788"/>
                  </a:lnTo>
                  <a:lnTo>
                    <a:pt x="13107454" y="266788"/>
                  </a:lnTo>
                  <a:lnTo>
                    <a:pt x="13107454" y="160108"/>
                  </a:lnTo>
                  <a:lnTo>
                    <a:pt x="13224434" y="160108"/>
                  </a:lnTo>
                  <a:lnTo>
                    <a:pt x="13224434" y="266788"/>
                  </a:lnTo>
                  <a:lnTo>
                    <a:pt x="13267398" y="266788"/>
                  </a:lnTo>
                  <a:lnTo>
                    <a:pt x="13267398" y="160108"/>
                  </a:lnTo>
                  <a:lnTo>
                    <a:pt x="13267398" y="120738"/>
                  </a:lnTo>
                  <a:lnTo>
                    <a:pt x="13267398" y="19138"/>
                  </a:lnTo>
                  <a:close/>
                </a:path>
                <a:path w="14510385" h="1122679">
                  <a:moveTo>
                    <a:pt x="13577748" y="19100"/>
                  </a:moveTo>
                  <a:lnTo>
                    <a:pt x="13529996" y="19100"/>
                  </a:lnTo>
                  <a:lnTo>
                    <a:pt x="13449427" y="196354"/>
                  </a:lnTo>
                  <a:lnTo>
                    <a:pt x="13361696" y="19100"/>
                  </a:lnTo>
                  <a:lnTo>
                    <a:pt x="13312750" y="19100"/>
                  </a:lnTo>
                  <a:lnTo>
                    <a:pt x="13426745" y="243509"/>
                  </a:lnTo>
                  <a:lnTo>
                    <a:pt x="13346773" y="406450"/>
                  </a:lnTo>
                  <a:lnTo>
                    <a:pt x="13394525" y="406450"/>
                  </a:lnTo>
                  <a:lnTo>
                    <a:pt x="13577748" y="19100"/>
                  </a:lnTo>
                  <a:close/>
                </a:path>
                <a:path w="14510385" h="1122679">
                  <a:moveTo>
                    <a:pt x="13935875" y="266788"/>
                  </a:moveTo>
                  <a:lnTo>
                    <a:pt x="13817689" y="133692"/>
                  </a:lnTo>
                  <a:lnTo>
                    <a:pt x="13925118" y="19100"/>
                  </a:lnTo>
                  <a:lnTo>
                    <a:pt x="13874991" y="19100"/>
                  </a:lnTo>
                  <a:lnTo>
                    <a:pt x="13781875" y="120561"/>
                  </a:lnTo>
                  <a:lnTo>
                    <a:pt x="13781875" y="19100"/>
                  </a:lnTo>
                  <a:lnTo>
                    <a:pt x="13738911" y="19100"/>
                  </a:lnTo>
                  <a:lnTo>
                    <a:pt x="13738911" y="120561"/>
                  </a:lnTo>
                  <a:lnTo>
                    <a:pt x="13645795" y="19100"/>
                  </a:lnTo>
                  <a:lnTo>
                    <a:pt x="13595668" y="19100"/>
                  </a:lnTo>
                  <a:lnTo>
                    <a:pt x="13703097" y="133692"/>
                  </a:lnTo>
                  <a:lnTo>
                    <a:pt x="13584923" y="266788"/>
                  </a:lnTo>
                  <a:lnTo>
                    <a:pt x="13638644" y="266788"/>
                  </a:lnTo>
                  <a:lnTo>
                    <a:pt x="13730554" y="162344"/>
                  </a:lnTo>
                  <a:lnTo>
                    <a:pt x="13738911" y="170700"/>
                  </a:lnTo>
                  <a:lnTo>
                    <a:pt x="13738911" y="266788"/>
                  </a:lnTo>
                  <a:lnTo>
                    <a:pt x="13781875" y="266788"/>
                  </a:lnTo>
                  <a:lnTo>
                    <a:pt x="13781875" y="170700"/>
                  </a:lnTo>
                  <a:lnTo>
                    <a:pt x="13790232" y="162344"/>
                  </a:lnTo>
                  <a:lnTo>
                    <a:pt x="13882154" y="266788"/>
                  </a:lnTo>
                  <a:lnTo>
                    <a:pt x="13935875" y="266788"/>
                  </a:lnTo>
                  <a:close/>
                </a:path>
                <a:path w="14510385" h="1122679">
                  <a:moveTo>
                    <a:pt x="14181823" y="19138"/>
                  </a:moveTo>
                  <a:lnTo>
                    <a:pt x="14138847" y="19138"/>
                  </a:lnTo>
                  <a:lnTo>
                    <a:pt x="14138847" y="120738"/>
                  </a:lnTo>
                  <a:lnTo>
                    <a:pt x="14021867" y="120738"/>
                  </a:lnTo>
                  <a:lnTo>
                    <a:pt x="14021867" y="19138"/>
                  </a:lnTo>
                  <a:lnTo>
                    <a:pt x="13978903" y="19138"/>
                  </a:lnTo>
                  <a:lnTo>
                    <a:pt x="13978903" y="120738"/>
                  </a:lnTo>
                  <a:lnTo>
                    <a:pt x="13978903" y="160108"/>
                  </a:lnTo>
                  <a:lnTo>
                    <a:pt x="13978903" y="266788"/>
                  </a:lnTo>
                  <a:lnTo>
                    <a:pt x="14021867" y="266788"/>
                  </a:lnTo>
                  <a:lnTo>
                    <a:pt x="14021867" y="160108"/>
                  </a:lnTo>
                  <a:lnTo>
                    <a:pt x="14138847" y="160108"/>
                  </a:lnTo>
                  <a:lnTo>
                    <a:pt x="14138847" y="266788"/>
                  </a:lnTo>
                  <a:lnTo>
                    <a:pt x="14181823" y="266788"/>
                  </a:lnTo>
                  <a:lnTo>
                    <a:pt x="14181823" y="160108"/>
                  </a:lnTo>
                  <a:lnTo>
                    <a:pt x="14181823" y="120738"/>
                  </a:lnTo>
                  <a:lnTo>
                    <a:pt x="14181823" y="19138"/>
                  </a:lnTo>
                  <a:close/>
                </a:path>
                <a:path w="14510385" h="1122679">
                  <a:moveTo>
                    <a:pt x="14510093" y="143840"/>
                  </a:moveTo>
                  <a:lnTo>
                    <a:pt x="14500759" y="92075"/>
                  </a:lnTo>
                  <a:lnTo>
                    <a:pt x="14473771" y="51333"/>
                  </a:lnTo>
                  <a:lnTo>
                    <a:pt x="14465922" y="44551"/>
                  </a:lnTo>
                  <a:lnTo>
                    <a:pt x="14465922" y="143840"/>
                  </a:lnTo>
                  <a:lnTo>
                    <a:pt x="14464310" y="164172"/>
                  </a:lnTo>
                  <a:lnTo>
                    <a:pt x="14440256" y="211277"/>
                  </a:lnTo>
                  <a:lnTo>
                    <a:pt x="14396047" y="234226"/>
                  </a:lnTo>
                  <a:lnTo>
                    <a:pt x="14378788" y="235750"/>
                  </a:lnTo>
                  <a:lnTo>
                    <a:pt x="14361516" y="234226"/>
                  </a:lnTo>
                  <a:lnTo>
                    <a:pt x="14317307" y="211277"/>
                  </a:lnTo>
                  <a:lnTo>
                    <a:pt x="14293253" y="164172"/>
                  </a:lnTo>
                  <a:lnTo>
                    <a:pt x="14291640" y="143840"/>
                  </a:lnTo>
                  <a:lnTo>
                    <a:pt x="14293228" y="123494"/>
                  </a:lnTo>
                  <a:lnTo>
                    <a:pt x="14317002" y="76098"/>
                  </a:lnTo>
                  <a:lnTo>
                    <a:pt x="14361262" y="52882"/>
                  </a:lnTo>
                  <a:lnTo>
                    <a:pt x="14378788" y="51333"/>
                  </a:lnTo>
                  <a:lnTo>
                    <a:pt x="14396365" y="52882"/>
                  </a:lnTo>
                  <a:lnTo>
                    <a:pt x="14440561" y="75793"/>
                  </a:lnTo>
                  <a:lnTo>
                    <a:pt x="14464335" y="123253"/>
                  </a:lnTo>
                  <a:lnTo>
                    <a:pt x="14465922" y="143840"/>
                  </a:lnTo>
                  <a:lnTo>
                    <a:pt x="14465922" y="44551"/>
                  </a:lnTo>
                  <a:lnTo>
                    <a:pt x="14452918" y="33947"/>
                  </a:lnTo>
                  <a:lnTo>
                    <a:pt x="14430629" y="22377"/>
                  </a:lnTo>
                  <a:lnTo>
                    <a:pt x="14405915" y="15443"/>
                  </a:lnTo>
                  <a:lnTo>
                    <a:pt x="14378788" y="13131"/>
                  </a:lnTo>
                  <a:lnTo>
                    <a:pt x="14351635" y="15443"/>
                  </a:lnTo>
                  <a:lnTo>
                    <a:pt x="14304632" y="33947"/>
                  </a:lnTo>
                  <a:lnTo>
                    <a:pt x="14268450" y="69875"/>
                  </a:lnTo>
                  <a:lnTo>
                    <a:pt x="14249807" y="116725"/>
                  </a:lnTo>
                  <a:lnTo>
                    <a:pt x="14247482" y="143840"/>
                  </a:lnTo>
                  <a:lnTo>
                    <a:pt x="14249807" y="170700"/>
                  </a:lnTo>
                  <a:lnTo>
                    <a:pt x="14268450" y="217258"/>
                  </a:lnTo>
                  <a:lnTo>
                    <a:pt x="14304632" y="253136"/>
                  </a:lnTo>
                  <a:lnTo>
                    <a:pt x="14351635" y="271640"/>
                  </a:lnTo>
                  <a:lnTo>
                    <a:pt x="14378788" y="273951"/>
                  </a:lnTo>
                  <a:lnTo>
                    <a:pt x="14405915" y="271640"/>
                  </a:lnTo>
                  <a:lnTo>
                    <a:pt x="14452918" y="253136"/>
                  </a:lnTo>
                  <a:lnTo>
                    <a:pt x="14489100" y="217258"/>
                  </a:lnTo>
                  <a:lnTo>
                    <a:pt x="14507756" y="170700"/>
                  </a:lnTo>
                  <a:lnTo>
                    <a:pt x="14510093" y="1438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430295" y="3884311"/>
              <a:ext cx="190988" cy="247688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5671388" y="3878357"/>
              <a:ext cx="492125" cy="260985"/>
            </a:xfrm>
            <a:custGeom>
              <a:avLst/>
              <a:gdLst/>
              <a:ahLst/>
              <a:cxnLst/>
              <a:rect l="l" t="t" r="r" b="b"/>
              <a:pathLst>
                <a:path w="492125" h="260985">
                  <a:moveTo>
                    <a:pt x="248297" y="5956"/>
                  </a:moveTo>
                  <a:lnTo>
                    <a:pt x="207708" y="5956"/>
                  </a:lnTo>
                  <a:lnTo>
                    <a:pt x="207708" y="130098"/>
                  </a:lnTo>
                  <a:lnTo>
                    <a:pt x="206311" y="148755"/>
                  </a:lnTo>
                  <a:lnTo>
                    <a:pt x="185343" y="195757"/>
                  </a:lnTo>
                  <a:lnTo>
                    <a:pt x="143014" y="220992"/>
                  </a:lnTo>
                  <a:lnTo>
                    <a:pt x="142595" y="220992"/>
                  </a:lnTo>
                  <a:lnTo>
                    <a:pt x="125349" y="222618"/>
                  </a:lnTo>
                  <a:lnTo>
                    <a:pt x="77838" y="208013"/>
                  </a:lnTo>
                  <a:lnTo>
                    <a:pt x="49618" y="166878"/>
                  </a:lnTo>
                  <a:lnTo>
                    <a:pt x="44183" y="129501"/>
                  </a:lnTo>
                  <a:lnTo>
                    <a:pt x="45643" y="109296"/>
                  </a:lnTo>
                  <a:lnTo>
                    <a:pt x="67754" y="62369"/>
                  </a:lnTo>
                  <a:lnTo>
                    <a:pt x="108991" y="39700"/>
                  </a:lnTo>
                  <a:lnTo>
                    <a:pt x="125349" y="38188"/>
                  </a:lnTo>
                  <a:lnTo>
                    <a:pt x="141071" y="39700"/>
                  </a:lnTo>
                  <a:lnTo>
                    <a:pt x="182651" y="62064"/>
                  </a:lnTo>
                  <a:lnTo>
                    <a:pt x="206146" y="109296"/>
                  </a:lnTo>
                  <a:lnTo>
                    <a:pt x="207708" y="130098"/>
                  </a:lnTo>
                  <a:lnTo>
                    <a:pt x="207708" y="5956"/>
                  </a:lnTo>
                  <a:lnTo>
                    <a:pt x="205320" y="5956"/>
                  </a:lnTo>
                  <a:lnTo>
                    <a:pt x="205320" y="41173"/>
                  </a:lnTo>
                  <a:lnTo>
                    <a:pt x="202526" y="38188"/>
                  </a:lnTo>
                  <a:lnTo>
                    <a:pt x="188391" y="23152"/>
                  </a:lnTo>
                  <a:lnTo>
                    <a:pt x="168617" y="10287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46" y="53136"/>
                  </a:lnTo>
                  <a:lnTo>
                    <a:pt x="2184" y="100723"/>
                  </a:lnTo>
                  <a:lnTo>
                    <a:pt x="0" y="129501"/>
                  </a:lnTo>
                  <a:lnTo>
                    <a:pt x="2209" y="158826"/>
                  </a:lnTo>
                  <a:lnTo>
                    <a:pt x="19812" y="207175"/>
                  </a:lnTo>
                  <a:lnTo>
                    <a:pt x="53771" y="241338"/>
                  </a:lnTo>
                  <a:lnTo>
                    <a:pt x="96443" y="258648"/>
                  </a:lnTo>
                  <a:lnTo>
                    <a:pt x="120573" y="260807"/>
                  </a:lnTo>
                  <a:lnTo>
                    <a:pt x="145567" y="258203"/>
                  </a:lnTo>
                  <a:lnTo>
                    <a:pt x="168021" y="250367"/>
                  </a:lnTo>
                  <a:lnTo>
                    <a:pt x="187947" y="237312"/>
                  </a:lnTo>
                  <a:lnTo>
                    <a:pt x="201917" y="222618"/>
                  </a:lnTo>
                  <a:lnTo>
                    <a:pt x="205320" y="219036"/>
                  </a:lnTo>
                  <a:lnTo>
                    <a:pt x="205320" y="253644"/>
                  </a:lnTo>
                  <a:lnTo>
                    <a:pt x="248297" y="253644"/>
                  </a:lnTo>
                  <a:lnTo>
                    <a:pt x="248297" y="219036"/>
                  </a:lnTo>
                  <a:lnTo>
                    <a:pt x="248297" y="41173"/>
                  </a:lnTo>
                  <a:lnTo>
                    <a:pt x="248297" y="5956"/>
                  </a:lnTo>
                  <a:close/>
                </a:path>
                <a:path w="492125" h="260985">
                  <a:moveTo>
                    <a:pt x="491807" y="5994"/>
                  </a:moveTo>
                  <a:lnTo>
                    <a:pt x="293662" y="5994"/>
                  </a:lnTo>
                  <a:lnTo>
                    <a:pt x="293662" y="45364"/>
                  </a:lnTo>
                  <a:lnTo>
                    <a:pt x="371246" y="45364"/>
                  </a:lnTo>
                  <a:lnTo>
                    <a:pt x="371246" y="253644"/>
                  </a:lnTo>
                  <a:lnTo>
                    <a:pt x="414223" y="253644"/>
                  </a:lnTo>
                  <a:lnTo>
                    <a:pt x="414223" y="45364"/>
                  </a:lnTo>
                  <a:lnTo>
                    <a:pt x="491807" y="45364"/>
                  </a:lnTo>
                  <a:lnTo>
                    <a:pt x="491807" y="59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208564" y="3884311"/>
              <a:ext cx="181439" cy="247688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586354" y="3884311"/>
              <a:ext cx="208894" cy="247688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6822692" y="3878353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20" h="260985">
                  <a:moveTo>
                    <a:pt x="120572" y="0"/>
                  </a:moveTo>
                  <a:lnTo>
                    <a:pt x="73788" y="8576"/>
                  </a:lnTo>
                  <a:lnTo>
                    <a:pt x="34920" y="34313"/>
                  </a:lnTo>
                  <a:lnTo>
                    <a:pt x="8734" y="75271"/>
                  </a:lnTo>
                  <a:lnTo>
                    <a:pt x="0" y="129503"/>
                  </a:lnTo>
                  <a:lnTo>
                    <a:pt x="2201" y="158829"/>
                  </a:lnTo>
                  <a:lnTo>
                    <a:pt x="19812" y="207173"/>
                  </a:lnTo>
                  <a:lnTo>
                    <a:pt x="53763" y="241336"/>
                  </a:lnTo>
                  <a:lnTo>
                    <a:pt x="96437" y="258645"/>
                  </a:lnTo>
                  <a:lnTo>
                    <a:pt x="120572" y="260808"/>
                  </a:lnTo>
                  <a:lnTo>
                    <a:pt x="145560" y="258199"/>
                  </a:lnTo>
                  <a:lnTo>
                    <a:pt x="168017" y="250368"/>
                  </a:lnTo>
                  <a:lnTo>
                    <a:pt x="187939" y="237312"/>
                  </a:lnTo>
                  <a:lnTo>
                    <a:pt x="201918" y="222611"/>
                  </a:lnTo>
                  <a:lnTo>
                    <a:pt x="125346" y="222611"/>
                  </a:lnTo>
                  <a:lnTo>
                    <a:pt x="107529" y="220989"/>
                  </a:lnTo>
                  <a:lnTo>
                    <a:pt x="65956" y="196653"/>
                  </a:lnTo>
                  <a:lnTo>
                    <a:pt x="45535" y="149143"/>
                  </a:lnTo>
                  <a:lnTo>
                    <a:pt x="44176" y="129503"/>
                  </a:lnTo>
                  <a:lnTo>
                    <a:pt x="45642" y="109291"/>
                  </a:lnTo>
                  <a:lnTo>
                    <a:pt x="67746" y="62364"/>
                  </a:lnTo>
                  <a:lnTo>
                    <a:pt x="108988" y="39698"/>
                  </a:lnTo>
                  <a:lnTo>
                    <a:pt x="125346" y="38187"/>
                  </a:lnTo>
                  <a:lnTo>
                    <a:pt x="202517" y="38187"/>
                  </a:lnTo>
                  <a:lnTo>
                    <a:pt x="188383" y="23156"/>
                  </a:lnTo>
                  <a:lnTo>
                    <a:pt x="168613" y="10290"/>
                  </a:lnTo>
                  <a:lnTo>
                    <a:pt x="146011" y="2572"/>
                  </a:lnTo>
                  <a:lnTo>
                    <a:pt x="120572" y="0"/>
                  </a:lnTo>
                  <a:close/>
                </a:path>
                <a:path w="248920" h="260985">
                  <a:moveTo>
                    <a:pt x="248296" y="219029"/>
                  </a:moveTo>
                  <a:lnTo>
                    <a:pt x="205323" y="219029"/>
                  </a:lnTo>
                  <a:lnTo>
                    <a:pt x="205323" y="253646"/>
                  </a:lnTo>
                  <a:lnTo>
                    <a:pt x="248296" y="253646"/>
                  </a:lnTo>
                  <a:lnTo>
                    <a:pt x="248296" y="219029"/>
                  </a:lnTo>
                  <a:close/>
                </a:path>
                <a:path w="248920" h="260985">
                  <a:moveTo>
                    <a:pt x="202517" y="38187"/>
                  </a:moveTo>
                  <a:lnTo>
                    <a:pt x="125346" y="38187"/>
                  </a:lnTo>
                  <a:lnTo>
                    <a:pt x="141202" y="39698"/>
                  </a:lnTo>
                  <a:lnTo>
                    <a:pt x="141073" y="39698"/>
                  </a:lnTo>
                  <a:lnTo>
                    <a:pt x="182643" y="62060"/>
                  </a:lnTo>
                  <a:lnTo>
                    <a:pt x="206142" y="109291"/>
                  </a:lnTo>
                  <a:lnTo>
                    <a:pt x="207665" y="129503"/>
                  </a:lnTo>
                  <a:lnTo>
                    <a:pt x="207710" y="130100"/>
                  </a:lnTo>
                  <a:lnTo>
                    <a:pt x="195121" y="181579"/>
                  </a:lnTo>
                  <a:lnTo>
                    <a:pt x="159145" y="215896"/>
                  </a:lnTo>
                  <a:lnTo>
                    <a:pt x="143017" y="220989"/>
                  </a:lnTo>
                  <a:lnTo>
                    <a:pt x="142593" y="220989"/>
                  </a:lnTo>
                  <a:lnTo>
                    <a:pt x="125346" y="222611"/>
                  </a:lnTo>
                  <a:lnTo>
                    <a:pt x="201918" y="222611"/>
                  </a:lnTo>
                  <a:lnTo>
                    <a:pt x="205323" y="219029"/>
                  </a:lnTo>
                  <a:lnTo>
                    <a:pt x="248296" y="219029"/>
                  </a:lnTo>
                  <a:lnTo>
                    <a:pt x="248296" y="41171"/>
                  </a:lnTo>
                  <a:lnTo>
                    <a:pt x="205323" y="41171"/>
                  </a:lnTo>
                  <a:lnTo>
                    <a:pt x="202517" y="38187"/>
                  </a:lnTo>
                  <a:close/>
                </a:path>
                <a:path w="248920" h="260985">
                  <a:moveTo>
                    <a:pt x="248296" y="5957"/>
                  </a:moveTo>
                  <a:lnTo>
                    <a:pt x="205323" y="5957"/>
                  </a:lnTo>
                  <a:lnTo>
                    <a:pt x="205323" y="41171"/>
                  </a:lnTo>
                  <a:lnTo>
                    <a:pt x="248296" y="41171"/>
                  </a:lnTo>
                  <a:lnTo>
                    <a:pt x="248296" y="59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152148" y="3884311"/>
              <a:ext cx="208894" cy="247688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2768434" y="3878344"/>
              <a:ext cx="6544309" cy="970280"/>
            </a:xfrm>
            <a:custGeom>
              <a:avLst/>
              <a:gdLst/>
              <a:ahLst/>
              <a:cxnLst/>
              <a:rect l="l" t="t" r="r" b="b"/>
              <a:pathLst>
                <a:path w="6544309" h="970279">
                  <a:moveTo>
                    <a:pt x="361683" y="969860"/>
                  </a:moveTo>
                  <a:lnTo>
                    <a:pt x="313690" y="857656"/>
                  </a:lnTo>
                  <a:lnTo>
                    <a:pt x="295821" y="815873"/>
                  </a:lnTo>
                  <a:lnTo>
                    <a:pt x="248881" y="706158"/>
                  </a:lnTo>
                  <a:lnTo>
                    <a:pt x="248881" y="815873"/>
                  </a:lnTo>
                  <a:lnTo>
                    <a:pt x="113995" y="815873"/>
                  </a:lnTo>
                  <a:lnTo>
                    <a:pt x="182029" y="656513"/>
                  </a:lnTo>
                  <a:lnTo>
                    <a:pt x="248881" y="815873"/>
                  </a:lnTo>
                  <a:lnTo>
                    <a:pt x="248881" y="706158"/>
                  </a:lnTo>
                  <a:lnTo>
                    <a:pt x="227647" y="656513"/>
                  </a:lnTo>
                  <a:lnTo>
                    <a:pt x="183222" y="552665"/>
                  </a:lnTo>
                  <a:lnTo>
                    <a:pt x="0" y="969860"/>
                  </a:lnTo>
                  <a:lnTo>
                    <a:pt x="48933" y="969860"/>
                  </a:lnTo>
                  <a:lnTo>
                    <a:pt x="96697" y="857656"/>
                  </a:lnTo>
                  <a:lnTo>
                    <a:pt x="266192" y="857656"/>
                  </a:lnTo>
                  <a:lnTo>
                    <a:pt x="312737" y="969860"/>
                  </a:lnTo>
                  <a:lnTo>
                    <a:pt x="361683" y="969860"/>
                  </a:lnTo>
                  <a:close/>
                </a:path>
                <a:path w="6544309" h="970279">
                  <a:moveTo>
                    <a:pt x="5022913" y="131305"/>
                  </a:moveTo>
                  <a:lnTo>
                    <a:pt x="5014785" y="81699"/>
                  </a:lnTo>
                  <a:lnTo>
                    <a:pt x="4990389" y="39103"/>
                  </a:lnTo>
                  <a:lnTo>
                    <a:pt x="4978743" y="27851"/>
                  </a:lnTo>
                  <a:lnTo>
                    <a:pt x="4978743" y="131305"/>
                  </a:lnTo>
                  <a:lnTo>
                    <a:pt x="4977396" y="149339"/>
                  </a:lnTo>
                  <a:lnTo>
                    <a:pt x="4956657" y="196062"/>
                  </a:lnTo>
                  <a:lnTo>
                    <a:pt x="4915471" y="220967"/>
                  </a:lnTo>
                  <a:lnTo>
                    <a:pt x="4898174" y="222631"/>
                  </a:lnTo>
                  <a:lnTo>
                    <a:pt x="4880546" y="220967"/>
                  </a:lnTo>
                  <a:lnTo>
                    <a:pt x="4838192" y="196062"/>
                  </a:lnTo>
                  <a:lnTo>
                    <a:pt x="4816729" y="149682"/>
                  </a:lnTo>
                  <a:lnTo>
                    <a:pt x="4815217" y="130708"/>
                  </a:lnTo>
                  <a:lnTo>
                    <a:pt x="4816754" y="110947"/>
                  </a:lnTo>
                  <a:lnTo>
                    <a:pt x="4816780" y="110604"/>
                  </a:lnTo>
                  <a:lnTo>
                    <a:pt x="4821440" y="92811"/>
                  </a:lnTo>
                  <a:lnTo>
                    <a:pt x="4821479" y="92659"/>
                  </a:lnTo>
                  <a:lnTo>
                    <a:pt x="4829302" y="76923"/>
                  </a:lnTo>
                  <a:lnTo>
                    <a:pt x="4840287" y="63271"/>
                  </a:lnTo>
                  <a:lnTo>
                    <a:pt x="4853267" y="52298"/>
                  </a:lnTo>
                  <a:lnTo>
                    <a:pt x="4867148" y="44462"/>
                  </a:lnTo>
                  <a:lnTo>
                    <a:pt x="4879340" y="40589"/>
                  </a:lnTo>
                  <a:lnTo>
                    <a:pt x="4881918" y="39763"/>
                  </a:lnTo>
                  <a:lnTo>
                    <a:pt x="4897577" y="38201"/>
                  </a:lnTo>
                  <a:lnTo>
                    <a:pt x="4913211" y="39763"/>
                  </a:lnTo>
                  <a:lnTo>
                    <a:pt x="4927866" y="44462"/>
                  </a:lnTo>
                  <a:lnTo>
                    <a:pt x="4941557" y="52298"/>
                  </a:lnTo>
                  <a:lnTo>
                    <a:pt x="4954282" y="63271"/>
                  </a:lnTo>
                  <a:lnTo>
                    <a:pt x="4964976" y="76923"/>
                  </a:lnTo>
                  <a:lnTo>
                    <a:pt x="4972558" y="92659"/>
                  </a:lnTo>
                  <a:lnTo>
                    <a:pt x="4972634" y="92811"/>
                  </a:lnTo>
                  <a:lnTo>
                    <a:pt x="4977130" y="110604"/>
                  </a:lnTo>
                  <a:lnTo>
                    <a:pt x="4977219" y="110947"/>
                  </a:lnTo>
                  <a:lnTo>
                    <a:pt x="4978705" y="130708"/>
                  </a:lnTo>
                  <a:lnTo>
                    <a:pt x="4978743" y="131305"/>
                  </a:lnTo>
                  <a:lnTo>
                    <a:pt x="4978743" y="27851"/>
                  </a:lnTo>
                  <a:lnTo>
                    <a:pt x="4972685" y="21996"/>
                  </a:lnTo>
                  <a:lnTo>
                    <a:pt x="4952111" y="9779"/>
                  </a:lnTo>
                  <a:lnTo>
                    <a:pt x="4928971" y="2540"/>
                  </a:lnTo>
                  <a:lnTo>
                    <a:pt x="4929670" y="2540"/>
                  </a:lnTo>
                  <a:lnTo>
                    <a:pt x="4902352" y="0"/>
                  </a:lnTo>
                  <a:lnTo>
                    <a:pt x="4877587" y="2540"/>
                  </a:lnTo>
                  <a:lnTo>
                    <a:pt x="4855197" y="10147"/>
                  </a:lnTo>
                  <a:lnTo>
                    <a:pt x="4835207" y="22834"/>
                  </a:lnTo>
                  <a:lnTo>
                    <a:pt x="4817605" y="40589"/>
                  </a:lnTo>
                  <a:lnTo>
                    <a:pt x="4817605" y="5969"/>
                  </a:lnTo>
                  <a:lnTo>
                    <a:pt x="4774628" y="5969"/>
                  </a:lnTo>
                  <a:lnTo>
                    <a:pt x="4774628" y="393319"/>
                  </a:lnTo>
                  <a:lnTo>
                    <a:pt x="4817605" y="393319"/>
                  </a:lnTo>
                  <a:lnTo>
                    <a:pt x="4817605" y="219049"/>
                  </a:lnTo>
                  <a:lnTo>
                    <a:pt x="4835093" y="237324"/>
                  </a:lnTo>
                  <a:lnTo>
                    <a:pt x="4855349" y="250367"/>
                  </a:lnTo>
                  <a:lnTo>
                    <a:pt x="4878362" y="258203"/>
                  </a:lnTo>
                  <a:lnTo>
                    <a:pt x="4904143" y="260807"/>
                  </a:lnTo>
                  <a:lnTo>
                    <a:pt x="4929911" y="258445"/>
                  </a:lnTo>
                  <a:lnTo>
                    <a:pt x="4973193" y="239509"/>
                  </a:lnTo>
                  <a:lnTo>
                    <a:pt x="5004778" y="202984"/>
                  </a:lnTo>
                  <a:lnTo>
                    <a:pt x="5020894" y="157175"/>
                  </a:lnTo>
                  <a:lnTo>
                    <a:pt x="5022913" y="131305"/>
                  </a:lnTo>
                  <a:close/>
                </a:path>
                <a:path w="6544309" h="970279">
                  <a:moveTo>
                    <a:pt x="5309997" y="138468"/>
                  </a:moveTo>
                  <a:lnTo>
                    <a:pt x="5309209" y="111163"/>
                  </a:lnTo>
                  <a:lnTo>
                    <a:pt x="5307774" y="102666"/>
                  </a:lnTo>
                  <a:lnTo>
                    <a:pt x="5305069" y="86537"/>
                  </a:lnTo>
                  <a:lnTo>
                    <a:pt x="5297563" y="64604"/>
                  </a:lnTo>
                  <a:lnTo>
                    <a:pt x="5286705" y="45364"/>
                  </a:lnTo>
                  <a:lnTo>
                    <a:pt x="5280304" y="38201"/>
                  </a:lnTo>
                  <a:lnTo>
                    <a:pt x="5268988" y="25527"/>
                  </a:lnTo>
                  <a:lnTo>
                    <a:pt x="5265813" y="23444"/>
                  </a:lnTo>
                  <a:lnTo>
                    <a:pt x="5265813" y="102666"/>
                  </a:lnTo>
                  <a:lnTo>
                    <a:pt x="5120195" y="102666"/>
                  </a:lnTo>
                  <a:lnTo>
                    <a:pt x="5136248" y="66128"/>
                  </a:lnTo>
                  <a:lnTo>
                    <a:pt x="5167719" y="42748"/>
                  </a:lnTo>
                  <a:lnTo>
                    <a:pt x="5193004" y="38201"/>
                  </a:lnTo>
                  <a:lnTo>
                    <a:pt x="5206708" y="39344"/>
                  </a:lnTo>
                  <a:lnTo>
                    <a:pt x="5206403" y="39344"/>
                  </a:lnTo>
                  <a:lnTo>
                    <a:pt x="5218595" y="42608"/>
                  </a:lnTo>
                  <a:lnTo>
                    <a:pt x="5249532" y="65341"/>
                  </a:lnTo>
                  <a:lnTo>
                    <a:pt x="5265813" y="102666"/>
                  </a:lnTo>
                  <a:lnTo>
                    <a:pt x="5265813" y="23444"/>
                  </a:lnTo>
                  <a:lnTo>
                    <a:pt x="5247462" y="11353"/>
                  </a:lnTo>
                  <a:lnTo>
                    <a:pt x="5222138" y="2844"/>
                  </a:lnTo>
                  <a:lnTo>
                    <a:pt x="5193004" y="0"/>
                  </a:lnTo>
                  <a:lnTo>
                    <a:pt x="5166944" y="2336"/>
                  </a:lnTo>
                  <a:lnTo>
                    <a:pt x="5123231" y="20993"/>
                  </a:lnTo>
                  <a:lnTo>
                    <a:pt x="5091341" y="57175"/>
                  </a:lnTo>
                  <a:lnTo>
                    <a:pt x="5075072" y="104178"/>
                  </a:lnTo>
                  <a:lnTo>
                    <a:pt x="5073040" y="131305"/>
                  </a:lnTo>
                  <a:lnTo>
                    <a:pt x="5075301" y="161544"/>
                  </a:lnTo>
                  <a:lnTo>
                    <a:pt x="5093347" y="210032"/>
                  </a:lnTo>
                  <a:lnTo>
                    <a:pt x="5128082" y="242519"/>
                  </a:lnTo>
                  <a:lnTo>
                    <a:pt x="5171198" y="258787"/>
                  </a:lnTo>
                  <a:lnTo>
                    <a:pt x="5195405" y="260807"/>
                  </a:lnTo>
                  <a:lnTo>
                    <a:pt x="5218671" y="258914"/>
                  </a:lnTo>
                  <a:lnTo>
                    <a:pt x="5259857" y="243700"/>
                  </a:lnTo>
                  <a:lnTo>
                    <a:pt x="5294312" y="212331"/>
                  </a:lnTo>
                  <a:lnTo>
                    <a:pt x="5308193" y="190398"/>
                  </a:lnTo>
                  <a:lnTo>
                    <a:pt x="5272379" y="170700"/>
                  </a:lnTo>
                  <a:lnTo>
                    <a:pt x="5267426" y="180213"/>
                  </a:lnTo>
                  <a:lnTo>
                    <a:pt x="5261495" y="189052"/>
                  </a:lnTo>
                  <a:lnTo>
                    <a:pt x="5223294" y="218147"/>
                  </a:lnTo>
                  <a:lnTo>
                    <a:pt x="5195989" y="222631"/>
                  </a:lnTo>
                  <a:lnTo>
                    <a:pt x="5180203" y="221170"/>
                  </a:lnTo>
                  <a:lnTo>
                    <a:pt x="5140477" y="199351"/>
                  </a:lnTo>
                  <a:lnTo>
                    <a:pt x="5118887" y="156375"/>
                  </a:lnTo>
                  <a:lnTo>
                    <a:pt x="5117211" y="138468"/>
                  </a:lnTo>
                  <a:lnTo>
                    <a:pt x="5309997" y="138468"/>
                  </a:lnTo>
                  <a:close/>
                </a:path>
                <a:path w="6544309" h="970279">
                  <a:moveTo>
                    <a:pt x="5571401" y="183832"/>
                  </a:moveTo>
                  <a:lnTo>
                    <a:pt x="5554307" y="200812"/>
                  </a:lnTo>
                  <a:lnTo>
                    <a:pt x="5535282" y="212928"/>
                  </a:lnTo>
                  <a:lnTo>
                    <a:pt x="5514314" y="220205"/>
                  </a:lnTo>
                  <a:lnTo>
                    <a:pt x="5491416" y="222631"/>
                  </a:lnTo>
                  <a:lnTo>
                    <a:pt x="5474144" y="221094"/>
                  </a:lnTo>
                  <a:lnTo>
                    <a:pt x="5429948" y="198170"/>
                  </a:lnTo>
                  <a:lnTo>
                    <a:pt x="5405882" y="151041"/>
                  </a:lnTo>
                  <a:lnTo>
                    <a:pt x="5404282" y="130708"/>
                  </a:lnTo>
                  <a:lnTo>
                    <a:pt x="5405882" y="110375"/>
                  </a:lnTo>
                  <a:lnTo>
                    <a:pt x="5429948" y="62966"/>
                  </a:lnTo>
                  <a:lnTo>
                    <a:pt x="5474487" y="39751"/>
                  </a:lnTo>
                  <a:lnTo>
                    <a:pt x="5492013" y="38201"/>
                  </a:lnTo>
                  <a:lnTo>
                    <a:pt x="5515000" y="40513"/>
                  </a:lnTo>
                  <a:lnTo>
                    <a:pt x="5535587" y="47459"/>
                  </a:lnTo>
                  <a:lnTo>
                    <a:pt x="5553786" y="59016"/>
                  </a:lnTo>
                  <a:lnTo>
                    <a:pt x="5569610" y="75209"/>
                  </a:lnTo>
                  <a:lnTo>
                    <a:pt x="5569610" y="23876"/>
                  </a:lnTo>
                  <a:lnTo>
                    <a:pt x="5552033" y="13436"/>
                  </a:lnTo>
                  <a:lnTo>
                    <a:pt x="5533352" y="5981"/>
                  </a:lnTo>
                  <a:lnTo>
                    <a:pt x="5513540" y="1498"/>
                  </a:lnTo>
                  <a:lnTo>
                    <a:pt x="5492610" y="12"/>
                  </a:lnTo>
                  <a:lnTo>
                    <a:pt x="5465191" y="2349"/>
                  </a:lnTo>
                  <a:lnTo>
                    <a:pt x="5417744" y="20993"/>
                  </a:lnTo>
                  <a:lnTo>
                    <a:pt x="5381256" y="57175"/>
                  </a:lnTo>
                  <a:lnTo>
                    <a:pt x="5362460" y="104178"/>
                  </a:lnTo>
                  <a:lnTo>
                    <a:pt x="5360111" y="131318"/>
                  </a:lnTo>
                  <a:lnTo>
                    <a:pt x="5362435" y="158153"/>
                  </a:lnTo>
                  <a:lnTo>
                    <a:pt x="5381091" y="204558"/>
                  </a:lnTo>
                  <a:lnTo>
                    <a:pt x="5417350" y="240182"/>
                  </a:lnTo>
                  <a:lnTo>
                    <a:pt x="5464949" y="258533"/>
                  </a:lnTo>
                  <a:lnTo>
                    <a:pt x="5492610" y="260819"/>
                  </a:lnTo>
                  <a:lnTo>
                    <a:pt x="5513870" y="259219"/>
                  </a:lnTo>
                  <a:lnTo>
                    <a:pt x="5534088" y="254406"/>
                  </a:lnTo>
                  <a:lnTo>
                    <a:pt x="5553265" y="246392"/>
                  </a:lnTo>
                  <a:lnTo>
                    <a:pt x="5571401" y="235165"/>
                  </a:lnTo>
                  <a:lnTo>
                    <a:pt x="5571401" y="183832"/>
                  </a:lnTo>
                  <a:close/>
                </a:path>
                <a:path w="6544309" h="970279">
                  <a:moveTo>
                    <a:pt x="5866231" y="5969"/>
                  </a:moveTo>
                  <a:lnTo>
                    <a:pt x="5818479" y="5969"/>
                  </a:lnTo>
                  <a:lnTo>
                    <a:pt x="5737911" y="183248"/>
                  </a:lnTo>
                  <a:lnTo>
                    <a:pt x="5650166" y="5969"/>
                  </a:lnTo>
                  <a:lnTo>
                    <a:pt x="5601233" y="5969"/>
                  </a:lnTo>
                  <a:lnTo>
                    <a:pt x="5715228" y="230390"/>
                  </a:lnTo>
                  <a:lnTo>
                    <a:pt x="5635256" y="393319"/>
                  </a:lnTo>
                  <a:lnTo>
                    <a:pt x="5682996" y="393319"/>
                  </a:lnTo>
                  <a:lnTo>
                    <a:pt x="5866231" y="5969"/>
                  </a:lnTo>
                  <a:close/>
                </a:path>
                <a:path w="6544309" h="970279">
                  <a:moveTo>
                    <a:pt x="6159868" y="131305"/>
                  </a:moveTo>
                  <a:lnTo>
                    <a:pt x="6151740" y="81699"/>
                  </a:lnTo>
                  <a:lnTo>
                    <a:pt x="6127356" y="39103"/>
                  </a:lnTo>
                  <a:lnTo>
                    <a:pt x="6126416" y="38201"/>
                  </a:lnTo>
                  <a:lnTo>
                    <a:pt x="6115710" y="27863"/>
                  </a:lnTo>
                  <a:lnTo>
                    <a:pt x="6115710" y="131305"/>
                  </a:lnTo>
                  <a:lnTo>
                    <a:pt x="6114351" y="149339"/>
                  </a:lnTo>
                  <a:lnTo>
                    <a:pt x="6114326" y="149682"/>
                  </a:lnTo>
                  <a:lnTo>
                    <a:pt x="6093625" y="196062"/>
                  </a:lnTo>
                  <a:lnTo>
                    <a:pt x="6052439" y="220967"/>
                  </a:lnTo>
                  <a:lnTo>
                    <a:pt x="6035129" y="222631"/>
                  </a:lnTo>
                  <a:lnTo>
                    <a:pt x="6017501" y="220967"/>
                  </a:lnTo>
                  <a:lnTo>
                    <a:pt x="6011392" y="219049"/>
                  </a:lnTo>
                  <a:lnTo>
                    <a:pt x="6001639" y="215988"/>
                  </a:lnTo>
                  <a:lnTo>
                    <a:pt x="5987516" y="207683"/>
                  </a:lnTo>
                  <a:lnTo>
                    <a:pt x="5975147" y="196062"/>
                  </a:lnTo>
                  <a:lnTo>
                    <a:pt x="5965126" y="182054"/>
                  </a:lnTo>
                  <a:lnTo>
                    <a:pt x="5957989" y="166598"/>
                  </a:lnTo>
                  <a:lnTo>
                    <a:pt x="5957913" y="166446"/>
                  </a:lnTo>
                  <a:lnTo>
                    <a:pt x="5953696" y="149682"/>
                  </a:lnTo>
                  <a:lnTo>
                    <a:pt x="5953607" y="149339"/>
                  </a:lnTo>
                  <a:lnTo>
                    <a:pt x="5952223" y="131305"/>
                  </a:lnTo>
                  <a:lnTo>
                    <a:pt x="5952172" y="130708"/>
                  </a:lnTo>
                  <a:lnTo>
                    <a:pt x="5953709" y="110947"/>
                  </a:lnTo>
                  <a:lnTo>
                    <a:pt x="5953734" y="110604"/>
                  </a:lnTo>
                  <a:lnTo>
                    <a:pt x="5958408" y="92811"/>
                  </a:lnTo>
                  <a:lnTo>
                    <a:pt x="5958446" y="92659"/>
                  </a:lnTo>
                  <a:lnTo>
                    <a:pt x="5966257" y="76923"/>
                  </a:lnTo>
                  <a:lnTo>
                    <a:pt x="5977255" y="63271"/>
                  </a:lnTo>
                  <a:lnTo>
                    <a:pt x="5990221" y="52298"/>
                  </a:lnTo>
                  <a:lnTo>
                    <a:pt x="6004103" y="44462"/>
                  </a:lnTo>
                  <a:lnTo>
                    <a:pt x="6016295" y="40589"/>
                  </a:lnTo>
                  <a:lnTo>
                    <a:pt x="6018873" y="39763"/>
                  </a:lnTo>
                  <a:lnTo>
                    <a:pt x="6034532" y="38201"/>
                  </a:lnTo>
                  <a:lnTo>
                    <a:pt x="6050165" y="39763"/>
                  </a:lnTo>
                  <a:lnTo>
                    <a:pt x="6064821" y="44462"/>
                  </a:lnTo>
                  <a:lnTo>
                    <a:pt x="6078512" y="52298"/>
                  </a:lnTo>
                  <a:lnTo>
                    <a:pt x="6091237" y="63271"/>
                  </a:lnTo>
                  <a:lnTo>
                    <a:pt x="6101943" y="76923"/>
                  </a:lnTo>
                  <a:lnTo>
                    <a:pt x="6109513" y="92659"/>
                  </a:lnTo>
                  <a:lnTo>
                    <a:pt x="6109589" y="92811"/>
                  </a:lnTo>
                  <a:lnTo>
                    <a:pt x="6114097" y="110604"/>
                  </a:lnTo>
                  <a:lnTo>
                    <a:pt x="6114173" y="110947"/>
                  </a:lnTo>
                  <a:lnTo>
                    <a:pt x="6115659" y="130708"/>
                  </a:lnTo>
                  <a:lnTo>
                    <a:pt x="6115710" y="131305"/>
                  </a:lnTo>
                  <a:lnTo>
                    <a:pt x="6115710" y="27863"/>
                  </a:lnTo>
                  <a:lnTo>
                    <a:pt x="6109652" y="21996"/>
                  </a:lnTo>
                  <a:lnTo>
                    <a:pt x="6089078" y="9779"/>
                  </a:lnTo>
                  <a:lnTo>
                    <a:pt x="6065926" y="2540"/>
                  </a:lnTo>
                  <a:lnTo>
                    <a:pt x="6066625" y="2540"/>
                  </a:lnTo>
                  <a:lnTo>
                    <a:pt x="6039307" y="0"/>
                  </a:lnTo>
                  <a:lnTo>
                    <a:pt x="6014542" y="2540"/>
                  </a:lnTo>
                  <a:lnTo>
                    <a:pt x="5992165" y="10147"/>
                  </a:lnTo>
                  <a:lnTo>
                    <a:pt x="5972175" y="22834"/>
                  </a:lnTo>
                  <a:lnTo>
                    <a:pt x="5954573" y="40589"/>
                  </a:lnTo>
                  <a:lnTo>
                    <a:pt x="5954573" y="5969"/>
                  </a:lnTo>
                  <a:lnTo>
                    <a:pt x="5911583" y="5969"/>
                  </a:lnTo>
                  <a:lnTo>
                    <a:pt x="5911583" y="393319"/>
                  </a:lnTo>
                  <a:lnTo>
                    <a:pt x="5954573" y="393319"/>
                  </a:lnTo>
                  <a:lnTo>
                    <a:pt x="5954573" y="219049"/>
                  </a:lnTo>
                  <a:lnTo>
                    <a:pt x="5972060" y="237324"/>
                  </a:lnTo>
                  <a:lnTo>
                    <a:pt x="5992317" y="250367"/>
                  </a:lnTo>
                  <a:lnTo>
                    <a:pt x="6015329" y="258203"/>
                  </a:lnTo>
                  <a:lnTo>
                    <a:pt x="6041098" y="260807"/>
                  </a:lnTo>
                  <a:lnTo>
                    <a:pt x="6066879" y="258445"/>
                  </a:lnTo>
                  <a:lnTo>
                    <a:pt x="6089891" y="251345"/>
                  </a:lnTo>
                  <a:lnTo>
                    <a:pt x="6110148" y="239509"/>
                  </a:lnTo>
                  <a:lnTo>
                    <a:pt x="6127648" y="222923"/>
                  </a:lnTo>
                  <a:lnTo>
                    <a:pt x="6127851" y="222631"/>
                  </a:lnTo>
                  <a:lnTo>
                    <a:pt x="6141745" y="202984"/>
                  </a:lnTo>
                  <a:lnTo>
                    <a:pt x="6151816" y="181063"/>
                  </a:lnTo>
                  <a:lnTo>
                    <a:pt x="6157861" y="157175"/>
                  </a:lnTo>
                  <a:lnTo>
                    <a:pt x="6159868" y="131305"/>
                  </a:lnTo>
                  <a:close/>
                </a:path>
                <a:path w="6544309" h="970279">
                  <a:moveTo>
                    <a:pt x="6421285" y="183832"/>
                  </a:moveTo>
                  <a:lnTo>
                    <a:pt x="6404203" y="200812"/>
                  </a:lnTo>
                  <a:lnTo>
                    <a:pt x="6385166" y="212928"/>
                  </a:lnTo>
                  <a:lnTo>
                    <a:pt x="6364211" y="220205"/>
                  </a:lnTo>
                  <a:lnTo>
                    <a:pt x="6341300" y="222631"/>
                  </a:lnTo>
                  <a:lnTo>
                    <a:pt x="6324041" y="221094"/>
                  </a:lnTo>
                  <a:lnTo>
                    <a:pt x="6279832" y="198170"/>
                  </a:lnTo>
                  <a:lnTo>
                    <a:pt x="6255778" y="151041"/>
                  </a:lnTo>
                  <a:lnTo>
                    <a:pt x="6254178" y="130708"/>
                  </a:lnTo>
                  <a:lnTo>
                    <a:pt x="6255778" y="110375"/>
                  </a:lnTo>
                  <a:lnTo>
                    <a:pt x="6279832" y="62966"/>
                  </a:lnTo>
                  <a:lnTo>
                    <a:pt x="6324371" y="39751"/>
                  </a:lnTo>
                  <a:lnTo>
                    <a:pt x="6341910" y="38201"/>
                  </a:lnTo>
                  <a:lnTo>
                    <a:pt x="6364884" y="40513"/>
                  </a:lnTo>
                  <a:lnTo>
                    <a:pt x="6385484" y="47459"/>
                  </a:lnTo>
                  <a:lnTo>
                    <a:pt x="6403683" y="59016"/>
                  </a:lnTo>
                  <a:lnTo>
                    <a:pt x="6419494" y="75209"/>
                  </a:lnTo>
                  <a:lnTo>
                    <a:pt x="6419494" y="23876"/>
                  </a:lnTo>
                  <a:lnTo>
                    <a:pt x="6401930" y="13436"/>
                  </a:lnTo>
                  <a:lnTo>
                    <a:pt x="6383236" y="5981"/>
                  </a:lnTo>
                  <a:lnTo>
                    <a:pt x="6363424" y="1498"/>
                  </a:lnTo>
                  <a:lnTo>
                    <a:pt x="6342494" y="12"/>
                  </a:lnTo>
                  <a:lnTo>
                    <a:pt x="6315087" y="2349"/>
                  </a:lnTo>
                  <a:lnTo>
                    <a:pt x="6267640" y="20993"/>
                  </a:lnTo>
                  <a:lnTo>
                    <a:pt x="6231153" y="57175"/>
                  </a:lnTo>
                  <a:lnTo>
                    <a:pt x="6212344" y="104178"/>
                  </a:lnTo>
                  <a:lnTo>
                    <a:pt x="6209995" y="131318"/>
                  </a:lnTo>
                  <a:lnTo>
                    <a:pt x="6212332" y="158153"/>
                  </a:lnTo>
                  <a:lnTo>
                    <a:pt x="6230988" y="204558"/>
                  </a:lnTo>
                  <a:lnTo>
                    <a:pt x="6267247" y="240182"/>
                  </a:lnTo>
                  <a:lnTo>
                    <a:pt x="6314833" y="258533"/>
                  </a:lnTo>
                  <a:lnTo>
                    <a:pt x="6342494" y="260819"/>
                  </a:lnTo>
                  <a:lnTo>
                    <a:pt x="6363754" y="259219"/>
                  </a:lnTo>
                  <a:lnTo>
                    <a:pt x="6383972" y="254406"/>
                  </a:lnTo>
                  <a:lnTo>
                    <a:pt x="6403149" y="246392"/>
                  </a:lnTo>
                  <a:lnTo>
                    <a:pt x="6421285" y="235165"/>
                  </a:lnTo>
                  <a:lnTo>
                    <a:pt x="6421285" y="183832"/>
                  </a:lnTo>
                  <a:close/>
                </a:path>
                <a:path w="6544309" h="970279">
                  <a:moveTo>
                    <a:pt x="6544221" y="221830"/>
                  </a:moveTo>
                  <a:lnTo>
                    <a:pt x="6541249" y="214871"/>
                  </a:lnTo>
                  <a:lnTo>
                    <a:pt x="6529298" y="202933"/>
                  </a:lnTo>
                  <a:lnTo>
                    <a:pt x="6522339" y="199948"/>
                  </a:lnTo>
                  <a:lnTo>
                    <a:pt x="6506413" y="199948"/>
                  </a:lnTo>
                  <a:lnTo>
                    <a:pt x="6499453" y="202933"/>
                  </a:lnTo>
                  <a:lnTo>
                    <a:pt x="6487515" y="214871"/>
                  </a:lnTo>
                  <a:lnTo>
                    <a:pt x="6484544" y="221830"/>
                  </a:lnTo>
                  <a:lnTo>
                    <a:pt x="6484544" y="237756"/>
                  </a:lnTo>
                  <a:lnTo>
                    <a:pt x="6487515" y="244703"/>
                  </a:lnTo>
                  <a:lnTo>
                    <a:pt x="6493484" y="250672"/>
                  </a:lnTo>
                  <a:lnTo>
                    <a:pt x="6499453" y="256641"/>
                  </a:lnTo>
                  <a:lnTo>
                    <a:pt x="6506413" y="259626"/>
                  </a:lnTo>
                  <a:lnTo>
                    <a:pt x="6522339" y="259626"/>
                  </a:lnTo>
                  <a:lnTo>
                    <a:pt x="6529298" y="256641"/>
                  </a:lnTo>
                  <a:lnTo>
                    <a:pt x="6541249" y="244703"/>
                  </a:lnTo>
                  <a:lnTo>
                    <a:pt x="6544221" y="237756"/>
                  </a:lnTo>
                  <a:lnTo>
                    <a:pt x="6544221" y="2218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278737" y="4600509"/>
              <a:ext cx="223218" cy="248892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3583114" y="4430413"/>
              <a:ext cx="3117215" cy="557530"/>
            </a:xfrm>
            <a:custGeom>
              <a:avLst/>
              <a:gdLst/>
              <a:ahLst/>
              <a:cxnLst/>
              <a:rect l="l" t="t" r="r" b="b"/>
              <a:pathLst>
                <a:path w="3117215" h="557529">
                  <a:moveTo>
                    <a:pt x="346163" y="294843"/>
                  </a:moveTo>
                  <a:lnTo>
                    <a:pt x="343852" y="267728"/>
                  </a:lnTo>
                  <a:lnTo>
                    <a:pt x="336918" y="243078"/>
                  </a:lnTo>
                  <a:lnTo>
                    <a:pt x="325348" y="220878"/>
                  </a:lnTo>
                  <a:lnTo>
                    <a:pt x="310146" y="202336"/>
                  </a:lnTo>
                  <a:lnTo>
                    <a:pt x="309168" y="201142"/>
                  </a:lnTo>
                  <a:lnTo>
                    <a:pt x="301993" y="195275"/>
                  </a:lnTo>
                  <a:lnTo>
                    <a:pt x="301993" y="294843"/>
                  </a:lnTo>
                  <a:lnTo>
                    <a:pt x="300393" y="315175"/>
                  </a:lnTo>
                  <a:lnTo>
                    <a:pt x="276326" y="362280"/>
                  </a:lnTo>
                  <a:lnTo>
                    <a:pt x="232067" y="385241"/>
                  </a:lnTo>
                  <a:lnTo>
                    <a:pt x="214871" y="386753"/>
                  </a:lnTo>
                  <a:lnTo>
                    <a:pt x="197891" y="385241"/>
                  </a:lnTo>
                  <a:lnTo>
                    <a:pt x="154571" y="362585"/>
                  </a:lnTo>
                  <a:lnTo>
                    <a:pt x="131089" y="315417"/>
                  </a:lnTo>
                  <a:lnTo>
                    <a:pt x="129514" y="294843"/>
                  </a:lnTo>
                  <a:lnTo>
                    <a:pt x="131064" y="274497"/>
                  </a:lnTo>
                  <a:lnTo>
                    <a:pt x="131826" y="271564"/>
                  </a:lnTo>
                  <a:lnTo>
                    <a:pt x="135712" y="256425"/>
                  </a:lnTo>
                  <a:lnTo>
                    <a:pt x="167335" y="216281"/>
                  </a:lnTo>
                  <a:lnTo>
                    <a:pt x="214871" y="202336"/>
                  </a:lnTo>
                  <a:lnTo>
                    <a:pt x="232371" y="203885"/>
                  </a:lnTo>
                  <a:lnTo>
                    <a:pt x="276631" y="227088"/>
                  </a:lnTo>
                  <a:lnTo>
                    <a:pt x="300405" y="274497"/>
                  </a:lnTo>
                  <a:lnTo>
                    <a:pt x="301993" y="294843"/>
                  </a:lnTo>
                  <a:lnTo>
                    <a:pt x="301993" y="195275"/>
                  </a:lnTo>
                  <a:lnTo>
                    <a:pt x="289382" y="184950"/>
                  </a:lnTo>
                  <a:lnTo>
                    <a:pt x="267081" y="173393"/>
                  </a:lnTo>
                  <a:lnTo>
                    <a:pt x="242239" y="166458"/>
                  </a:lnTo>
                  <a:lnTo>
                    <a:pt x="214871" y="164147"/>
                  </a:lnTo>
                  <a:lnTo>
                    <a:pt x="187071" y="166458"/>
                  </a:lnTo>
                  <a:lnTo>
                    <a:pt x="140220" y="184950"/>
                  </a:lnTo>
                  <a:lnTo>
                    <a:pt x="108775" y="216281"/>
                  </a:lnTo>
                  <a:lnTo>
                    <a:pt x="92062" y="251498"/>
                  </a:lnTo>
                  <a:lnTo>
                    <a:pt x="87731" y="271564"/>
                  </a:lnTo>
                  <a:lnTo>
                    <a:pt x="42976" y="271564"/>
                  </a:lnTo>
                  <a:lnTo>
                    <a:pt x="42976" y="170103"/>
                  </a:lnTo>
                  <a:lnTo>
                    <a:pt x="0" y="170103"/>
                  </a:lnTo>
                  <a:lnTo>
                    <a:pt x="0" y="417791"/>
                  </a:lnTo>
                  <a:lnTo>
                    <a:pt x="42976" y="417791"/>
                  </a:lnTo>
                  <a:lnTo>
                    <a:pt x="42976" y="310959"/>
                  </a:lnTo>
                  <a:lnTo>
                    <a:pt x="85356" y="310959"/>
                  </a:lnTo>
                  <a:lnTo>
                    <a:pt x="102133" y="362991"/>
                  </a:lnTo>
                  <a:lnTo>
                    <a:pt x="133057" y="398767"/>
                  </a:lnTo>
                  <a:lnTo>
                    <a:pt x="184086" y="422046"/>
                  </a:lnTo>
                  <a:lnTo>
                    <a:pt x="214871" y="424954"/>
                  </a:lnTo>
                  <a:lnTo>
                    <a:pt x="241998" y="422643"/>
                  </a:lnTo>
                  <a:lnTo>
                    <a:pt x="289001" y="404152"/>
                  </a:lnTo>
                  <a:lnTo>
                    <a:pt x="325183" y="368261"/>
                  </a:lnTo>
                  <a:lnTo>
                    <a:pt x="343827" y="321703"/>
                  </a:lnTo>
                  <a:lnTo>
                    <a:pt x="346163" y="294843"/>
                  </a:lnTo>
                  <a:close/>
                </a:path>
                <a:path w="3117215" h="557529">
                  <a:moveTo>
                    <a:pt x="658901" y="294843"/>
                  </a:moveTo>
                  <a:lnTo>
                    <a:pt x="649719" y="243814"/>
                  </a:lnTo>
                  <a:lnTo>
                    <a:pt x="622681" y="202336"/>
                  </a:lnTo>
                  <a:lnTo>
                    <a:pt x="614730" y="195453"/>
                  </a:lnTo>
                  <a:lnTo>
                    <a:pt x="614730" y="294843"/>
                  </a:lnTo>
                  <a:lnTo>
                    <a:pt x="613130" y="315175"/>
                  </a:lnTo>
                  <a:lnTo>
                    <a:pt x="589064" y="362280"/>
                  </a:lnTo>
                  <a:lnTo>
                    <a:pt x="544868" y="385229"/>
                  </a:lnTo>
                  <a:lnTo>
                    <a:pt x="527596" y="386753"/>
                  </a:lnTo>
                  <a:lnTo>
                    <a:pt x="510324" y="385229"/>
                  </a:lnTo>
                  <a:lnTo>
                    <a:pt x="466115" y="362280"/>
                  </a:lnTo>
                  <a:lnTo>
                    <a:pt x="442061" y="315175"/>
                  </a:lnTo>
                  <a:lnTo>
                    <a:pt x="440448" y="294843"/>
                  </a:lnTo>
                  <a:lnTo>
                    <a:pt x="442036" y="274497"/>
                  </a:lnTo>
                  <a:lnTo>
                    <a:pt x="465810" y="227088"/>
                  </a:lnTo>
                  <a:lnTo>
                    <a:pt x="510070" y="203885"/>
                  </a:lnTo>
                  <a:lnTo>
                    <a:pt x="527596" y="202336"/>
                  </a:lnTo>
                  <a:lnTo>
                    <a:pt x="545172" y="203885"/>
                  </a:lnTo>
                  <a:lnTo>
                    <a:pt x="589368" y="226796"/>
                  </a:lnTo>
                  <a:lnTo>
                    <a:pt x="613143" y="274256"/>
                  </a:lnTo>
                  <a:lnTo>
                    <a:pt x="614730" y="294843"/>
                  </a:lnTo>
                  <a:lnTo>
                    <a:pt x="614730" y="195453"/>
                  </a:lnTo>
                  <a:lnTo>
                    <a:pt x="602665" y="185280"/>
                  </a:lnTo>
                  <a:lnTo>
                    <a:pt x="580783" y="173532"/>
                  </a:lnTo>
                  <a:lnTo>
                    <a:pt x="556552" y="166497"/>
                  </a:lnTo>
                  <a:lnTo>
                    <a:pt x="529983" y="164147"/>
                  </a:lnTo>
                  <a:lnTo>
                    <a:pt x="500621" y="166979"/>
                  </a:lnTo>
                  <a:lnTo>
                    <a:pt x="475818" y="175488"/>
                  </a:lnTo>
                  <a:lnTo>
                    <a:pt x="455561" y="189661"/>
                  </a:lnTo>
                  <a:lnTo>
                    <a:pt x="439851" y="209499"/>
                  </a:lnTo>
                  <a:lnTo>
                    <a:pt x="438658" y="209499"/>
                  </a:lnTo>
                  <a:lnTo>
                    <a:pt x="447675" y="159753"/>
                  </a:lnTo>
                  <a:lnTo>
                    <a:pt x="470065" y="116763"/>
                  </a:lnTo>
                  <a:lnTo>
                    <a:pt x="499732" y="89941"/>
                  </a:lnTo>
                  <a:lnTo>
                    <a:pt x="541705" y="74015"/>
                  </a:lnTo>
                  <a:lnTo>
                    <a:pt x="569366" y="67449"/>
                  </a:lnTo>
                  <a:lnTo>
                    <a:pt x="577735" y="65290"/>
                  </a:lnTo>
                  <a:lnTo>
                    <a:pt x="613079" y="50063"/>
                  </a:lnTo>
                  <a:lnTo>
                    <a:pt x="641654" y="20370"/>
                  </a:lnTo>
                  <a:lnTo>
                    <a:pt x="650544" y="0"/>
                  </a:lnTo>
                  <a:lnTo>
                    <a:pt x="602792" y="0"/>
                  </a:lnTo>
                  <a:lnTo>
                    <a:pt x="600011" y="7569"/>
                  </a:lnTo>
                  <a:lnTo>
                    <a:pt x="595033" y="13830"/>
                  </a:lnTo>
                  <a:lnTo>
                    <a:pt x="551649" y="32029"/>
                  </a:lnTo>
                  <a:lnTo>
                    <a:pt x="534466" y="35712"/>
                  </a:lnTo>
                  <a:lnTo>
                    <a:pt x="530072" y="36715"/>
                  </a:lnTo>
                  <a:lnTo>
                    <a:pt x="525691" y="37909"/>
                  </a:lnTo>
                  <a:lnTo>
                    <a:pt x="510184" y="41681"/>
                  </a:lnTo>
                  <a:lnTo>
                    <a:pt x="505701" y="43078"/>
                  </a:lnTo>
                  <a:lnTo>
                    <a:pt x="499325" y="45872"/>
                  </a:lnTo>
                  <a:lnTo>
                    <a:pt x="495452" y="47459"/>
                  </a:lnTo>
                  <a:lnTo>
                    <a:pt x="486308" y="51041"/>
                  </a:lnTo>
                  <a:lnTo>
                    <a:pt x="482028" y="53022"/>
                  </a:lnTo>
                  <a:lnTo>
                    <a:pt x="441363" y="85712"/>
                  </a:lnTo>
                  <a:lnTo>
                    <a:pt x="407555" y="158762"/>
                  </a:lnTo>
                  <a:lnTo>
                    <a:pt x="399110" y="208191"/>
                  </a:lnTo>
                  <a:lnTo>
                    <a:pt x="396290" y="266204"/>
                  </a:lnTo>
                  <a:lnTo>
                    <a:pt x="398894" y="307759"/>
                  </a:lnTo>
                  <a:lnTo>
                    <a:pt x="419785" y="371614"/>
                  </a:lnTo>
                  <a:lnTo>
                    <a:pt x="455930" y="407504"/>
                  </a:lnTo>
                  <a:lnTo>
                    <a:pt x="498602" y="423011"/>
                  </a:lnTo>
                  <a:lnTo>
                    <a:pt x="523417" y="424954"/>
                  </a:lnTo>
                  <a:lnTo>
                    <a:pt x="552132" y="422643"/>
                  </a:lnTo>
                  <a:lnTo>
                    <a:pt x="578027" y="415709"/>
                  </a:lnTo>
                  <a:lnTo>
                    <a:pt x="601078" y="404152"/>
                  </a:lnTo>
                  <a:lnTo>
                    <a:pt x="621296" y="387959"/>
                  </a:lnTo>
                  <a:lnTo>
                    <a:pt x="622300" y="386753"/>
                  </a:lnTo>
                  <a:lnTo>
                    <a:pt x="637743" y="368261"/>
                  </a:lnTo>
                  <a:lnTo>
                    <a:pt x="649490" y="346176"/>
                  </a:lnTo>
                  <a:lnTo>
                    <a:pt x="656551" y="321703"/>
                  </a:lnTo>
                  <a:lnTo>
                    <a:pt x="658901" y="294843"/>
                  </a:lnTo>
                  <a:close/>
                </a:path>
                <a:path w="3117215" h="557529">
                  <a:moveTo>
                    <a:pt x="971626" y="294843"/>
                  </a:moveTo>
                  <a:lnTo>
                    <a:pt x="969302" y="267728"/>
                  </a:lnTo>
                  <a:lnTo>
                    <a:pt x="962304" y="243078"/>
                  </a:lnTo>
                  <a:lnTo>
                    <a:pt x="950645" y="220878"/>
                  </a:lnTo>
                  <a:lnTo>
                    <a:pt x="935304" y="202336"/>
                  </a:lnTo>
                  <a:lnTo>
                    <a:pt x="934326" y="201142"/>
                  </a:lnTo>
                  <a:lnTo>
                    <a:pt x="927468" y="195554"/>
                  </a:lnTo>
                  <a:lnTo>
                    <a:pt x="927468" y="294843"/>
                  </a:lnTo>
                  <a:lnTo>
                    <a:pt x="925855" y="315175"/>
                  </a:lnTo>
                  <a:lnTo>
                    <a:pt x="901801" y="362280"/>
                  </a:lnTo>
                  <a:lnTo>
                    <a:pt x="857592" y="385229"/>
                  </a:lnTo>
                  <a:lnTo>
                    <a:pt x="840320" y="386753"/>
                  </a:lnTo>
                  <a:lnTo>
                    <a:pt x="823048" y="385229"/>
                  </a:lnTo>
                  <a:lnTo>
                    <a:pt x="778852" y="362280"/>
                  </a:lnTo>
                  <a:lnTo>
                    <a:pt x="754786" y="315175"/>
                  </a:lnTo>
                  <a:lnTo>
                    <a:pt x="753186" y="294843"/>
                  </a:lnTo>
                  <a:lnTo>
                    <a:pt x="754773" y="274497"/>
                  </a:lnTo>
                  <a:lnTo>
                    <a:pt x="778548" y="227088"/>
                  </a:lnTo>
                  <a:lnTo>
                    <a:pt x="822807" y="203885"/>
                  </a:lnTo>
                  <a:lnTo>
                    <a:pt x="840320" y="202336"/>
                  </a:lnTo>
                  <a:lnTo>
                    <a:pt x="857897" y="203885"/>
                  </a:lnTo>
                  <a:lnTo>
                    <a:pt x="902106" y="226796"/>
                  </a:lnTo>
                  <a:lnTo>
                    <a:pt x="925880" y="274256"/>
                  </a:lnTo>
                  <a:lnTo>
                    <a:pt x="927468" y="294843"/>
                  </a:lnTo>
                  <a:lnTo>
                    <a:pt x="927468" y="195554"/>
                  </a:lnTo>
                  <a:lnTo>
                    <a:pt x="914463" y="184950"/>
                  </a:lnTo>
                  <a:lnTo>
                    <a:pt x="892175" y="173393"/>
                  </a:lnTo>
                  <a:lnTo>
                    <a:pt x="867460" y="166458"/>
                  </a:lnTo>
                  <a:lnTo>
                    <a:pt x="840320" y="164147"/>
                  </a:lnTo>
                  <a:lnTo>
                    <a:pt x="813181" y="166458"/>
                  </a:lnTo>
                  <a:lnTo>
                    <a:pt x="766178" y="184950"/>
                  </a:lnTo>
                  <a:lnTo>
                    <a:pt x="729996" y="220878"/>
                  </a:lnTo>
                  <a:lnTo>
                    <a:pt x="711352" y="267728"/>
                  </a:lnTo>
                  <a:lnTo>
                    <a:pt x="709015" y="294843"/>
                  </a:lnTo>
                  <a:lnTo>
                    <a:pt x="711352" y="321703"/>
                  </a:lnTo>
                  <a:lnTo>
                    <a:pt x="729996" y="368261"/>
                  </a:lnTo>
                  <a:lnTo>
                    <a:pt x="766178" y="404152"/>
                  </a:lnTo>
                  <a:lnTo>
                    <a:pt x="813181" y="422643"/>
                  </a:lnTo>
                  <a:lnTo>
                    <a:pt x="840320" y="424954"/>
                  </a:lnTo>
                  <a:lnTo>
                    <a:pt x="867460" y="422643"/>
                  </a:lnTo>
                  <a:lnTo>
                    <a:pt x="892175" y="415709"/>
                  </a:lnTo>
                  <a:lnTo>
                    <a:pt x="914463" y="404152"/>
                  </a:lnTo>
                  <a:lnTo>
                    <a:pt x="934326" y="387959"/>
                  </a:lnTo>
                  <a:lnTo>
                    <a:pt x="935316" y="386753"/>
                  </a:lnTo>
                  <a:lnTo>
                    <a:pt x="950645" y="368261"/>
                  </a:lnTo>
                  <a:lnTo>
                    <a:pt x="962304" y="346176"/>
                  </a:lnTo>
                  <a:lnTo>
                    <a:pt x="969302" y="321703"/>
                  </a:lnTo>
                  <a:lnTo>
                    <a:pt x="971626" y="294843"/>
                  </a:lnTo>
                  <a:close/>
                </a:path>
                <a:path w="3117215" h="557529">
                  <a:moveTo>
                    <a:pt x="1231836" y="63271"/>
                  </a:moveTo>
                  <a:lnTo>
                    <a:pt x="1196035" y="49542"/>
                  </a:lnTo>
                  <a:lnTo>
                    <a:pt x="1188834" y="65214"/>
                  </a:lnTo>
                  <a:lnTo>
                    <a:pt x="1177975" y="76403"/>
                  </a:lnTo>
                  <a:lnTo>
                    <a:pt x="1163472" y="83108"/>
                  </a:lnTo>
                  <a:lnTo>
                    <a:pt x="1145311" y="85344"/>
                  </a:lnTo>
                  <a:lnTo>
                    <a:pt x="1127137" y="83108"/>
                  </a:lnTo>
                  <a:lnTo>
                    <a:pt x="1112621" y="76403"/>
                  </a:lnTo>
                  <a:lnTo>
                    <a:pt x="1101763" y="65214"/>
                  </a:lnTo>
                  <a:lnTo>
                    <a:pt x="1094574" y="49542"/>
                  </a:lnTo>
                  <a:lnTo>
                    <a:pt x="1058760" y="63271"/>
                  </a:lnTo>
                  <a:lnTo>
                    <a:pt x="1080630" y="97180"/>
                  </a:lnTo>
                  <a:lnTo>
                    <a:pt x="1116279" y="117284"/>
                  </a:lnTo>
                  <a:lnTo>
                    <a:pt x="1145311" y="121158"/>
                  </a:lnTo>
                  <a:lnTo>
                    <a:pt x="1160310" y="120192"/>
                  </a:lnTo>
                  <a:lnTo>
                    <a:pt x="1199324" y="105651"/>
                  </a:lnTo>
                  <a:lnTo>
                    <a:pt x="1220190" y="85344"/>
                  </a:lnTo>
                  <a:lnTo>
                    <a:pt x="1226223" y="75984"/>
                  </a:lnTo>
                  <a:lnTo>
                    <a:pt x="1231836" y="63271"/>
                  </a:lnTo>
                  <a:close/>
                </a:path>
                <a:path w="3117215" h="557529">
                  <a:moveTo>
                    <a:pt x="1249743" y="151015"/>
                  </a:moveTo>
                  <a:lnTo>
                    <a:pt x="1080249" y="333641"/>
                  </a:lnTo>
                  <a:lnTo>
                    <a:pt x="1080249" y="170103"/>
                  </a:lnTo>
                  <a:lnTo>
                    <a:pt x="1037272" y="170103"/>
                  </a:lnTo>
                  <a:lnTo>
                    <a:pt x="1037272" y="435114"/>
                  </a:lnTo>
                  <a:lnTo>
                    <a:pt x="1131455" y="333641"/>
                  </a:lnTo>
                  <a:lnTo>
                    <a:pt x="1206779" y="252463"/>
                  </a:lnTo>
                  <a:lnTo>
                    <a:pt x="1206779" y="417791"/>
                  </a:lnTo>
                  <a:lnTo>
                    <a:pt x="1249743" y="417791"/>
                  </a:lnTo>
                  <a:lnTo>
                    <a:pt x="1249743" y="252463"/>
                  </a:lnTo>
                  <a:lnTo>
                    <a:pt x="1249743" y="151015"/>
                  </a:lnTo>
                  <a:close/>
                </a:path>
                <a:path w="3117215" h="557529">
                  <a:moveTo>
                    <a:pt x="1718259" y="295452"/>
                  </a:moveTo>
                  <a:lnTo>
                    <a:pt x="1710118" y="245833"/>
                  </a:lnTo>
                  <a:lnTo>
                    <a:pt x="1685734" y="203238"/>
                  </a:lnTo>
                  <a:lnTo>
                    <a:pt x="1674088" y="191998"/>
                  </a:lnTo>
                  <a:lnTo>
                    <a:pt x="1674088" y="295452"/>
                  </a:lnTo>
                  <a:lnTo>
                    <a:pt x="1672729" y="313486"/>
                  </a:lnTo>
                  <a:lnTo>
                    <a:pt x="1652003" y="360197"/>
                  </a:lnTo>
                  <a:lnTo>
                    <a:pt x="1610817" y="385102"/>
                  </a:lnTo>
                  <a:lnTo>
                    <a:pt x="1593519" y="386765"/>
                  </a:lnTo>
                  <a:lnTo>
                    <a:pt x="1575892" y="385102"/>
                  </a:lnTo>
                  <a:lnTo>
                    <a:pt x="1533525" y="360197"/>
                  </a:lnTo>
                  <a:lnTo>
                    <a:pt x="1512074" y="313817"/>
                  </a:lnTo>
                  <a:lnTo>
                    <a:pt x="1510601" y="295452"/>
                  </a:lnTo>
                  <a:lnTo>
                    <a:pt x="1510550" y="294855"/>
                  </a:lnTo>
                  <a:lnTo>
                    <a:pt x="1512100" y="275082"/>
                  </a:lnTo>
                  <a:lnTo>
                    <a:pt x="1512125" y="274751"/>
                  </a:lnTo>
                  <a:lnTo>
                    <a:pt x="1516786" y="256946"/>
                  </a:lnTo>
                  <a:lnTo>
                    <a:pt x="1548612" y="216446"/>
                  </a:lnTo>
                  <a:lnTo>
                    <a:pt x="1592922" y="202336"/>
                  </a:lnTo>
                  <a:lnTo>
                    <a:pt x="1608556" y="203911"/>
                  </a:lnTo>
                  <a:lnTo>
                    <a:pt x="1649615" y="227406"/>
                  </a:lnTo>
                  <a:lnTo>
                    <a:pt x="1672475" y="274751"/>
                  </a:lnTo>
                  <a:lnTo>
                    <a:pt x="1672564" y="275082"/>
                  </a:lnTo>
                  <a:lnTo>
                    <a:pt x="1674050" y="294855"/>
                  </a:lnTo>
                  <a:lnTo>
                    <a:pt x="1674088" y="295452"/>
                  </a:lnTo>
                  <a:lnTo>
                    <a:pt x="1674088" y="191998"/>
                  </a:lnTo>
                  <a:lnTo>
                    <a:pt x="1668030" y="186143"/>
                  </a:lnTo>
                  <a:lnTo>
                    <a:pt x="1647456" y="173913"/>
                  </a:lnTo>
                  <a:lnTo>
                    <a:pt x="1624317" y="166674"/>
                  </a:lnTo>
                  <a:lnTo>
                    <a:pt x="1625015" y="166674"/>
                  </a:lnTo>
                  <a:lnTo>
                    <a:pt x="1597698" y="164147"/>
                  </a:lnTo>
                  <a:lnTo>
                    <a:pt x="1572920" y="166674"/>
                  </a:lnTo>
                  <a:lnTo>
                    <a:pt x="1550543" y="174294"/>
                  </a:lnTo>
                  <a:lnTo>
                    <a:pt x="1530553" y="186969"/>
                  </a:lnTo>
                  <a:lnTo>
                    <a:pt x="1512951" y="204724"/>
                  </a:lnTo>
                  <a:lnTo>
                    <a:pt x="1512951" y="170116"/>
                  </a:lnTo>
                  <a:lnTo>
                    <a:pt x="1469974" y="170116"/>
                  </a:lnTo>
                  <a:lnTo>
                    <a:pt x="1469974" y="557466"/>
                  </a:lnTo>
                  <a:lnTo>
                    <a:pt x="1512951" y="557466"/>
                  </a:lnTo>
                  <a:lnTo>
                    <a:pt x="1512951" y="383184"/>
                  </a:lnTo>
                  <a:lnTo>
                    <a:pt x="1530438" y="401459"/>
                  </a:lnTo>
                  <a:lnTo>
                    <a:pt x="1550695" y="414515"/>
                  </a:lnTo>
                  <a:lnTo>
                    <a:pt x="1573707" y="422338"/>
                  </a:lnTo>
                  <a:lnTo>
                    <a:pt x="1599488" y="424954"/>
                  </a:lnTo>
                  <a:lnTo>
                    <a:pt x="1625257" y="422579"/>
                  </a:lnTo>
                  <a:lnTo>
                    <a:pt x="1648269" y="415480"/>
                  </a:lnTo>
                  <a:lnTo>
                    <a:pt x="1668526" y="403644"/>
                  </a:lnTo>
                  <a:lnTo>
                    <a:pt x="1686026" y="387057"/>
                  </a:lnTo>
                  <a:lnTo>
                    <a:pt x="1686229" y="386765"/>
                  </a:lnTo>
                  <a:lnTo>
                    <a:pt x="1700123" y="367118"/>
                  </a:lnTo>
                  <a:lnTo>
                    <a:pt x="1710194" y="345211"/>
                  </a:lnTo>
                  <a:lnTo>
                    <a:pt x="1716239" y="321322"/>
                  </a:lnTo>
                  <a:lnTo>
                    <a:pt x="1718259" y="295452"/>
                  </a:lnTo>
                  <a:close/>
                </a:path>
                <a:path w="3117215" h="557529">
                  <a:moveTo>
                    <a:pt x="2005342" y="302615"/>
                  </a:moveTo>
                  <a:lnTo>
                    <a:pt x="2004555" y="275297"/>
                  </a:lnTo>
                  <a:lnTo>
                    <a:pt x="2003120" y="266801"/>
                  </a:lnTo>
                  <a:lnTo>
                    <a:pt x="2000402" y="250685"/>
                  </a:lnTo>
                  <a:lnTo>
                    <a:pt x="1992909" y="228752"/>
                  </a:lnTo>
                  <a:lnTo>
                    <a:pt x="1982050" y="209499"/>
                  </a:lnTo>
                  <a:lnTo>
                    <a:pt x="1975650" y="202336"/>
                  </a:lnTo>
                  <a:lnTo>
                    <a:pt x="1964334" y="189661"/>
                  </a:lnTo>
                  <a:lnTo>
                    <a:pt x="1961159" y="187579"/>
                  </a:lnTo>
                  <a:lnTo>
                    <a:pt x="1961159" y="266801"/>
                  </a:lnTo>
                  <a:lnTo>
                    <a:pt x="1815541" y="266801"/>
                  </a:lnTo>
                  <a:lnTo>
                    <a:pt x="1831594" y="230263"/>
                  </a:lnTo>
                  <a:lnTo>
                    <a:pt x="1863051" y="206895"/>
                  </a:lnTo>
                  <a:lnTo>
                    <a:pt x="1888350" y="202336"/>
                  </a:lnTo>
                  <a:lnTo>
                    <a:pt x="1902053" y="203479"/>
                  </a:lnTo>
                  <a:lnTo>
                    <a:pt x="1901748" y="203479"/>
                  </a:lnTo>
                  <a:lnTo>
                    <a:pt x="1913940" y="206743"/>
                  </a:lnTo>
                  <a:lnTo>
                    <a:pt x="1944878" y="229476"/>
                  </a:lnTo>
                  <a:lnTo>
                    <a:pt x="1961159" y="266801"/>
                  </a:lnTo>
                  <a:lnTo>
                    <a:pt x="1961159" y="187579"/>
                  </a:lnTo>
                  <a:lnTo>
                    <a:pt x="1942807" y="175488"/>
                  </a:lnTo>
                  <a:lnTo>
                    <a:pt x="1917484" y="166979"/>
                  </a:lnTo>
                  <a:lnTo>
                    <a:pt x="1888350" y="164147"/>
                  </a:lnTo>
                  <a:lnTo>
                    <a:pt x="1862289" y="166471"/>
                  </a:lnTo>
                  <a:lnTo>
                    <a:pt x="1818576" y="185127"/>
                  </a:lnTo>
                  <a:lnTo>
                    <a:pt x="1786686" y="221310"/>
                  </a:lnTo>
                  <a:lnTo>
                    <a:pt x="1770418" y="268312"/>
                  </a:lnTo>
                  <a:lnTo>
                    <a:pt x="1768386" y="295452"/>
                  </a:lnTo>
                  <a:lnTo>
                    <a:pt x="1770634" y="325678"/>
                  </a:lnTo>
                  <a:lnTo>
                    <a:pt x="1788693" y="374180"/>
                  </a:lnTo>
                  <a:lnTo>
                    <a:pt x="1823427" y="406666"/>
                  </a:lnTo>
                  <a:lnTo>
                    <a:pt x="1866544" y="422922"/>
                  </a:lnTo>
                  <a:lnTo>
                    <a:pt x="1890737" y="424954"/>
                  </a:lnTo>
                  <a:lnTo>
                    <a:pt x="1914017" y="423049"/>
                  </a:lnTo>
                  <a:lnTo>
                    <a:pt x="1955203" y="407835"/>
                  </a:lnTo>
                  <a:lnTo>
                    <a:pt x="1989658" y="376466"/>
                  </a:lnTo>
                  <a:lnTo>
                    <a:pt x="2003539" y="354533"/>
                  </a:lnTo>
                  <a:lnTo>
                    <a:pt x="1967725" y="334835"/>
                  </a:lnTo>
                  <a:lnTo>
                    <a:pt x="1962772" y="344347"/>
                  </a:lnTo>
                  <a:lnTo>
                    <a:pt x="1956828" y="353187"/>
                  </a:lnTo>
                  <a:lnTo>
                    <a:pt x="1918639" y="382282"/>
                  </a:lnTo>
                  <a:lnTo>
                    <a:pt x="1891334" y="386765"/>
                  </a:lnTo>
                  <a:lnTo>
                    <a:pt x="1875548" y="385305"/>
                  </a:lnTo>
                  <a:lnTo>
                    <a:pt x="1835823" y="363486"/>
                  </a:lnTo>
                  <a:lnTo>
                    <a:pt x="1814233" y="320509"/>
                  </a:lnTo>
                  <a:lnTo>
                    <a:pt x="1812556" y="302615"/>
                  </a:lnTo>
                  <a:lnTo>
                    <a:pt x="2005342" y="302615"/>
                  </a:lnTo>
                  <a:close/>
                </a:path>
                <a:path w="3117215" h="557529">
                  <a:moveTo>
                    <a:pt x="2266746" y="347954"/>
                  </a:moveTo>
                  <a:lnTo>
                    <a:pt x="2249652" y="364934"/>
                  </a:lnTo>
                  <a:lnTo>
                    <a:pt x="2230628" y="377063"/>
                  </a:lnTo>
                  <a:lnTo>
                    <a:pt x="2209660" y="384327"/>
                  </a:lnTo>
                  <a:lnTo>
                    <a:pt x="2186749" y="386753"/>
                  </a:lnTo>
                  <a:lnTo>
                    <a:pt x="2169490" y="385229"/>
                  </a:lnTo>
                  <a:lnTo>
                    <a:pt x="2125294" y="362292"/>
                  </a:lnTo>
                  <a:lnTo>
                    <a:pt x="2101227" y="315175"/>
                  </a:lnTo>
                  <a:lnTo>
                    <a:pt x="2099627" y="294843"/>
                  </a:lnTo>
                  <a:lnTo>
                    <a:pt x="2101227" y="274497"/>
                  </a:lnTo>
                  <a:lnTo>
                    <a:pt x="2125294" y="227088"/>
                  </a:lnTo>
                  <a:lnTo>
                    <a:pt x="2169820" y="203885"/>
                  </a:lnTo>
                  <a:lnTo>
                    <a:pt x="2187359" y="202336"/>
                  </a:lnTo>
                  <a:lnTo>
                    <a:pt x="2210346" y="204647"/>
                  </a:lnTo>
                  <a:lnTo>
                    <a:pt x="2230932" y="211582"/>
                  </a:lnTo>
                  <a:lnTo>
                    <a:pt x="2249132" y="223151"/>
                  </a:lnTo>
                  <a:lnTo>
                    <a:pt x="2264956" y="239331"/>
                  </a:lnTo>
                  <a:lnTo>
                    <a:pt x="2264956" y="188010"/>
                  </a:lnTo>
                  <a:lnTo>
                    <a:pt x="2247379" y="177558"/>
                  </a:lnTo>
                  <a:lnTo>
                    <a:pt x="2228697" y="170103"/>
                  </a:lnTo>
                  <a:lnTo>
                    <a:pt x="2208885" y="165633"/>
                  </a:lnTo>
                  <a:lnTo>
                    <a:pt x="2187943" y="164147"/>
                  </a:lnTo>
                  <a:lnTo>
                    <a:pt x="2160536" y="166471"/>
                  </a:lnTo>
                  <a:lnTo>
                    <a:pt x="2113089" y="185127"/>
                  </a:lnTo>
                  <a:lnTo>
                    <a:pt x="2076602" y="221297"/>
                  </a:lnTo>
                  <a:lnTo>
                    <a:pt x="2057806" y="268300"/>
                  </a:lnTo>
                  <a:lnTo>
                    <a:pt x="2055456" y="295452"/>
                  </a:lnTo>
                  <a:lnTo>
                    <a:pt x="2057781" y="322287"/>
                  </a:lnTo>
                  <a:lnTo>
                    <a:pt x="2076437" y="368693"/>
                  </a:lnTo>
                  <a:lnTo>
                    <a:pt x="2112695" y="404304"/>
                  </a:lnTo>
                  <a:lnTo>
                    <a:pt x="2160295" y="422656"/>
                  </a:lnTo>
                  <a:lnTo>
                    <a:pt x="2187943" y="424954"/>
                  </a:lnTo>
                  <a:lnTo>
                    <a:pt x="2209215" y="423354"/>
                  </a:lnTo>
                  <a:lnTo>
                    <a:pt x="2229434" y="418541"/>
                  </a:lnTo>
                  <a:lnTo>
                    <a:pt x="2248611" y="410514"/>
                  </a:lnTo>
                  <a:lnTo>
                    <a:pt x="2266746" y="399300"/>
                  </a:lnTo>
                  <a:lnTo>
                    <a:pt x="2266746" y="347954"/>
                  </a:lnTo>
                  <a:close/>
                </a:path>
                <a:path w="3117215" h="557529">
                  <a:moveTo>
                    <a:pt x="2561564" y="170116"/>
                  </a:moveTo>
                  <a:lnTo>
                    <a:pt x="2513812" y="170116"/>
                  </a:lnTo>
                  <a:lnTo>
                    <a:pt x="2433243" y="347383"/>
                  </a:lnTo>
                  <a:lnTo>
                    <a:pt x="2345499" y="170116"/>
                  </a:lnTo>
                  <a:lnTo>
                    <a:pt x="2296566" y="170116"/>
                  </a:lnTo>
                  <a:lnTo>
                    <a:pt x="2410561" y="394525"/>
                  </a:lnTo>
                  <a:lnTo>
                    <a:pt x="2330589" y="557466"/>
                  </a:lnTo>
                  <a:lnTo>
                    <a:pt x="2378329" y="557466"/>
                  </a:lnTo>
                  <a:lnTo>
                    <a:pt x="2561564" y="170116"/>
                  </a:lnTo>
                  <a:close/>
                </a:path>
                <a:path w="3117215" h="557529">
                  <a:moveTo>
                    <a:pt x="2855201" y="295452"/>
                  </a:moveTo>
                  <a:lnTo>
                    <a:pt x="2847073" y="245833"/>
                  </a:lnTo>
                  <a:lnTo>
                    <a:pt x="2822689" y="203238"/>
                  </a:lnTo>
                  <a:lnTo>
                    <a:pt x="2821749" y="202336"/>
                  </a:lnTo>
                  <a:lnTo>
                    <a:pt x="2811043" y="191998"/>
                  </a:lnTo>
                  <a:lnTo>
                    <a:pt x="2811043" y="295452"/>
                  </a:lnTo>
                  <a:lnTo>
                    <a:pt x="2809684" y="313486"/>
                  </a:lnTo>
                  <a:lnTo>
                    <a:pt x="2788958" y="360197"/>
                  </a:lnTo>
                  <a:lnTo>
                    <a:pt x="2747772" y="385102"/>
                  </a:lnTo>
                  <a:lnTo>
                    <a:pt x="2730462" y="386765"/>
                  </a:lnTo>
                  <a:lnTo>
                    <a:pt x="2712847" y="385102"/>
                  </a:lnTo>
                  <a:lnTo>
                    <a:pt x="2670479" y="360197"/>
                  </a:lnTo>
                  <a:lnTo>
                    <a:pt x="2653322" y="330733"/>
                  </a:lnTo>
                  <a:lnTo>
                    <a:pt x="2653246" y="330593"/>
                  </a:lnTo>
                  <a:lnTo>
                    <a:pt x="2649029" y="313817"/>
                  </a:lnTo>
                  <a:lnTo>
                    <a:pt x="2648940" y="313486"/>
                  </a:lnTo>
                  <a:lnTo>
                    <a:pt x="2647556" y="295452"/>
                  </a:lnTo>
                  <a:lnTo>
                    <a:pt x="2647505" y="294855"/>
                  </a:lnTo>
                  <a:lnTo>
                    <a:pt x="2649042" y="275082"/>
                  </a:lnTo>
                  <a:lnTo>
                    <a:pt x="2649067" y="274751"/>
                  </a:lnTo>
                  <a:lnTo>
                    <a:pt x="2672588" y="227406"/>
                  </a:lnTo>
                  <a:lnTo>
                    <a:pt x="2711627" y="204724"/>
                  </a:lnTo>
                  <a:lnTo>
                    <a:pt x="2729865" y="202336"/>
                  </a:lnTo>
                  <a:lnTo>
                    <a:pt x="2745498" y="203911"/>
                  </a:lnTo>
                  <a:lnTo>
                    <a:pt x="2786570" y="227406"/>
                  </a:lnTo>
                  <a:lnTo>
                    <a:pt x="2804845" y="256806"/>
                  </a:lnTo>
                  <a:lnTo>
                    <a:pt x="2804922" y="256946"/>
                  </a:lnTo>
                  <a:lnTo>
                    <a:pt x="2809430" y="274751"/>
                  </a:lnTo>
                  <a:lnTo>
                    <a:pt x="2809506" y="275082"/>
                  </a:lnTo>
                  <a:lnTo>
                    <a:pt x="2810992" y="294855"/>
                  </a:lnTo>
                  <a:lnTo>
                    <a:pt x="2811043" y="295452"/>
                  </a:lnTo>
                  <a:lnTo>
                    <a:pt x="2811043" y="191998"/>
                  </a:lnTo>
                  <a:lnTo>
                    <a:pt x="2804985" y="186143"/>
                  </a:lnTo>
                  <a:lnTo>
                    <a:pt x="2784411" y="173913"/>
                  </a:lnTo>
                  <a:lnTo>
                    <a:pt x="2761259" y="166674"/>
                  </a:lnTo>
                  <a:lnTo>
                    <a:pt x="2761958" y="166674"/>
                  </a:lnTo>
                  <a:lnTo>
                    <a:pt x="2734640" y="164147"/>
                  </a:lnTo>
                  <a:lnTo>
                    <a:pt x="2709875" y="166674"/>
                  </a:lnTo>
                  <a:lnTo>
                    <a:pt x="2687497" y="174294"/>
                  </a:lnTo>
                  <a:lnTo>
                    <a:pt x="2667508" y="186969"/>
                  </a:lnTo>
                  <a:lnTo>
                    <a:pt x="2649905" y="204724"/>
                  </a:lnTo>
                  <a:lnTo>
                    <a:pt x="2649905" y="170116"/>
                  </a:lnTo>
                  <a:lnTo>
                    <a:pt x="2606916" y="170116"/>
                  </a:lnTo>
                  <a:lnTo>
                    <a:pt x="2606916" y="557466"/>
                  </a:lnTo>
                  <a:lnTo>
                    <a:pt x="2649905" y="557466"/>
                  </a:lnTo>
                  <a:lnTo>
                    <a:pt x="2649905" y="383184"/>
                  </a:lnTo>
                  <a:lnTo>
                    <a:pt x="2667393" y="401459"/>
                  </a:lnTo>
                  <a:lnTo>
                    <a:pt x="2687650" y="414515"/>
                  </a:lnTo>
                  <a:lnTo>
                    <a:pt x="2710662" y="422338"/>
                  </a:lnTo>
                  <a:lnTo>
                    <a:pt x="2736431" y="424954"/>
                  </a:lnTo>
                  <a:lnTo>
                    <a:pt x="2762212" y="422579"/>
                  </a:lnTo>
                  <a:lnTo>
                    <a:pt x="2785224" y="415480"/>
                  </a:lnTo>
                  <a:lnTo>
                    <a:pt x="2805480" y="403644"/>
                  </a:lnTo>
                  <a:lnTo>
                    <a:pt x="2822981" y="387057"/>
                  </a:lnTo>
                  <a:lnTo>
                    <a:pt x="2823184" y="386765"/>
                  </a:lnTo>
                  <a:lnTo>
                    <a:pt x="2837078" y="367118"/>
                  </a:lnTo>
                  <a:lnTo>
                    <a:pt x="2847149" y="345211"/>
                  </a:lnTo>
                  <a:lnTo>
                    <a:pt x="2853194" y="321322"/>
                  </a:lnTo>
                  <a:lnTo>
                    <a:pt x="2855201" y="295452"/>
                  </a:lnTo>
                  <a:close/>
                </a:path>
                <a:path w="3117215" h="557529">
                  <a:moveTo>
                    <a:pt x="3116618" y="347954"/>
                  </a:moveTo>
                  <a:lnTo>
                    <a:pt x="3099536" y="364934"/>
                  </a:lnTo>
                  <a:lnTo>
                    <a:pt x="3080499" y="377063"/>
                  </a:lnTo>
                  <a:lnTo>
                    <a:pt x="3059544" y="384327"/>
                  </a:lnTo>
                  <a:lnTo>
                    <a:pt x="3036633" y="386753"/>
                  </a:lnTo>
                  <a:lnTo>
                    <a:pt x="3019374" y="385229"/>
                  </a:lnTo>
                  <a:lnTo>
                    <a:pt x="2975165" y="362292"/>
                  </a:lnTo>
                  <a:lnTo>
                    <a:pt x="2951111" y="315175"/>
                  </a:lnTo>
                  <a:lnTo>
                    <a:pt x="2949511" y="294843"/>
                  </a:lnTo>
                  <a:lnTo>
                    <a:pt x="2951111" y="274497"/>
                  </a:lnTo>
                  <a:lnTo>
                    <a:pt x="2975165" y="227088"/>
                  </a:lnTo>
                  <a:lnTo>
                    <a:pt x="3019704" y="203885"/>
                  </a:lnTo>
                  <a:lnTo>
                    <a:pt x="3037243" y="202336"/>
                  </a:lnTo>
                  <a:lnTo>
                    <a:pt x="3060217" y="204647"/>
                  </a:lnTo>
                  <a:lnTo>
                    <a:pt x="3080816" y="211582"/>
                  </a:lnTo>
                  <a:lnTo>
                    <a:pt x="3099016" y="223151"/>
                  </a:lnTo>
                  <a:lnTo>
                    <a:pt x="3114827" y="239331"/>
                  </a:lnTo>
                  <a:lnTo>
                    <a:pt x="3114827" y="188010"/>
                  </a:lnTo>
                  <a:lnTo>
                    <a:pt x="3097263" y="177558"/>
                  </a:lnTo>
                  <a:lnTo>
                    <a:pt x="3078569" y="170103"/>
                  </a:lnTo>
                  <a:lnTo>
                    <a:pt x="3058757" y="165633"/>
                  </a:lnTo>
                  <a:lnTo>
                    <a:pt x="3037827" y="164147"/>
                  </a:lnTo>
                  <a:lnTo>
                    <a:pt x="3010420" y="166471"/>
                  </a:lnTo>
                  <a:lnTo>
                    <a:pt x="2962973" y="185127"/>
                  </a:lnTo>
                  <a:lnTo>
                    <a:pt x="2926486" y="221297"/>
                  </a:lnTo>
                  <a:lnTo>
                    <a:pt x="2907677" y="268300"/>
                  </a:lnTo>
                  <a:lnTo>
                    <a:pt x="2905328" y="295452"/>
                  </a:lnTo>
                  <a:lnTo>
                    <a:pt x="2907665" y="322287"/>
                  </a:lnTo>
                  <a:lnTo>
                    <a:pt x="2926321" y="368693"/>
                  </a:lnTo>
                  <a:lnTo>
                    <a:pt x="2962579" y="404304"/>
                  </a:lnTo>
                  <a:lnTo>
                    <a:pt x="3010166" y="422656"/>
                  </a:lnTo>
                  <a:lnTo>
                    <a:pt x="3037827" y="424954"/>
                  </a:lnTo>
                  <a:lnTo>
                    <a:pt x="3059087" y="423354"/>
                  </a:lnTo>
                  <a:lnTo>
                    <a:pt x="3079305" y="418541"/>
                  </a:lnTo>
                  <a:lnTo>
                    <a:pt x="3098482" y="410514"/>
                  </a:lnTo>
                  <a:lnTo>
                    <a:pt x="3116618" y="399300"/>
                  </a:lnTo>
                  <a:lnTo>
                    <a:pt x="3116618" y="34795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904439" y="4600509"/>
              <a:ext cx="190988" cy="247688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7284605" y="4430413"/>
              <a:ext cx="3432810" cy="435609"/>
            </a:xfrm>
            <a:custGeom>
              <a:avLst/>
              <a:gdLst/>
              <a:ahLst/>
              <a:cxnLst/>
              <a:rect l="l" t="t" r="r" b="b"/>
              <a:pathLst>
                <a:path w="3432809" h="435610">
                  <a:moveTo>
                    <a:pt x="262610" y="294843"/>
                  </a:moveTo>
                  <a:lnTo>
                    <a:pt x="253441" y="243814"/>
                  </a:lnTo>
                  <a:lnTo>
                    <a:pt x="226390" y="202336"/>
                  </a:lnTo>
                  <a:lnTo>
                    <a:pt x="218452" y="195465"/>
                  </a:lnTo>
                  <a:lnTo>
                    <a:pt x="218452" y="294843"/>
                  </a:lnTo>
                  <a:lnTo>
                    <a:pt x="216839" y="315175"/>
                  </a:lnTo>
                  <a:lnTo>
                    <a:pt x="192786" y="362280"/>
                  </a:lnTo>
                  <a:lnTo>
                    <a:pt x="148577" y="385229"/>
                  </a:lnTo>
                  <a:lnTo>
                    <a:pt x="131305" y="386753"/>
                  </a:lnTo>
                  <a:lnTo>
                    <a:pt x="114033" y="385229"/>
                  </a:lnTo>
                  <a:lnTo>
                    <a:pt x="69837" y="362280"/>
                  </a:lnTo>
                  <a:lnTo>
                    <a:pt x="45770" y="315175"/>
                  </a:lnTo>
                  <a:lnTo>
                    <a:pt x="44170" y="294843"/>
                  </a:lnTo>
                  <a:lnTo>
                    <a:pt x="45758" y="274497"/>
                  </a:lnTo>
                  <a:lnTo>
                    <a:pt x="69532" y="227088"/>
                  </a:lnTo>
                  <a:lnTo>
                    <a:pt x="113792" y="203885"/>
                  </a:lnTo>
                  <a:lnTo>
                    <a:pt x="131305" y="202336"/>
                  </a:lnTo>
                  <a:lnTo>
                    <a:pt x="148882" y="203885"/>
                  </a:lnTo>
                  <a:lnTo>
                    <a:pt x="193090" y="226796"/>
                  </a:lnTo>
                  <a:lnTo>
                    <a:pt x="216865" y="274256"/>
                  </a:lnTo>
                  <a:lnTo>
                    <a:pt x="218452" y="294843"/>
                  </a:lnTo>
                  <a:lnTo>
                    <a:pt x="218452" y="195465"/>
                  </a:lnTo>
                  <a:lnTo>
                    <a:pt x="206387" y="185280"/>
                  </a:lnTo>
                  <a:lnTo>
                    <a:pt x="184505" y="173532"/>
                  </a:lnTo>
                  <a:lnTo>
                    <a:pt x="160274" y="166497"/>
                  </a:lnTo>
                  <a:lnTo>
                    <a:pt x="133692" y="164147"/>
                  </a:lnTo>
                  <a:lnTo>
                    <a:pt x="104343" y="166979"/>
                  </a:lnTo>
                  <a:lnTo>
                    <a:pt x="79527" y="175488"/>
                  </a:lnTo>
                  <a:lnTo>
                    <a:pt x="59283" y="189661"/>
                  </a:lnTo>
                  <a:lnTo>
                    <a:pt x="43573" y="209499"/>
                  </a:lnTo>
                  <a:lnTo>
                    <a:pt x="42379" y="209499"/>
                  </a:lnTo>
                  <a:lnTo>
                    <a:pt x="51384" y="159753"/>
                  </a:lnTo>
                  <a:lnTo>
                    <a:pt x="73787" y="116763"/>
                  </a:lnTo>
                  <a:lnTo>
                    <a:pt x="103441" y="89941"/>
                  </a:lnTo>
                  <a:lnTo>
                    <a:pt x="145427" y="74015"/>
                  </a:lnTo>
                  <a:lnTo>
                    <a:pt x="173088" y="67449"/>
                  </a:lnTo>
                  <a:lnTo>
                    <a:pt x="181457" y="65290"/>
                  </a:lnTo>
                  <a:lnTo>
                    <a:pt x="216801" y="50063"/>
                  </a:lnTo>
                  <a:lnTo>
                    <a:pt x="245376" y="20370"/>
                  </a:lnTo>
                  <a:lnTo>
                    <a:pt x="254254" y="0"/>
                  </a:lnTo>
                  <a:lnTo>
                    <a:pt x="206514" y="0"/>
                  </a:lnTo>
                  <a:lnTo>
                    <a:pt x="203720" y="7569"/>
                  </a:lnTo>
                  <a:lnTo>
                    <a:pt x="198755" y="13830"/>
                  </a:lnTo>
                  <a:lnTo>
                    <a:pt x="155371" y="32029"/>
                  </a:lnTo>
                  <a:lnTo>
                    <a:pt x="138176" y="35712"/>
                  </a:lnTo>
                  <a:lnTo>
                    <a:pt x="133794" y="36715"/>
                  </a:lnTo>
                  <a:lnTo>
                    <a:pt x="129413" y="37909"/>
                  </a:lnTo>
                  <a:lnTo>
                    <a:pt x="113906" y="41681"/>
                  </a:lnTo>
                  <a:lnTo>
                    <a:pt x="109423" y="43078"/>
                  </a:lnTo>
                  <a:lnTo>
                    <a:pt x="103047" y="45872"/>
                  </a:lnTo>
                  <a:lnTo>
                    <a:pt x="99174" y="47459"/>
                  </a:lnTo>
                  <a:lnTo>
                    <a:pt x="90017" y="51041"/>
                  </a:lnTo>
                  <a:lnTo>
                    <a:pt x="85737" y="53022"/>
                  </a:lnTo>
                  <a:lnTo>
                    <a:pt x="45072" y="85712"/>
                  </a:lnTo>
                  <a:lnTo>
                    <a:pt x="11277" y="158762"/>
                  </a:lnTo>
                  <a:lnTo>
                    <a:pt x="2819" y="208191"/>
                  </a:lnTo>
                  <a:lnTo>
                    <a:pt x="0" y="266204"/>
                  </a:lnTo>
                  <a:lnTo>
                    <a:pt x="2616" y="307759"/>
                  </a:lnTo>
                  <a:lnTo>
                    <a:pt x="23507" y="371614"/>
                  </a:lnTo>
                  <a:lnTo>
                    <a:pt x="59651" y="407504"/>
                  </a:lnTo>
                  <a:lnTo>
                    <a:pt x="102323" y="423011"/>
                  </a:lnTo>
                  <a:lnTo>
                    <a:pt x="127127" y="424954"/>
                  </a:lnTo>
                  <a:lnTo>
                    <a:pt x="155854" y="422643"/>
                  </a:lnTo>
                  <a:lnTo>
                    <a:pt x="181737" y="415709"/>
                  </a:lnTo>
                  <a:lnTo>
                    <a:pt x="204800" y="404152"/>
                  </a:lnTo>
                  <a:lnTo>
                    <a:pt x="225018" y="387959"/>
                  </a:lnTo>
                  <a:lnTo>
                    <a:pt x="226021" y="386753"/>
                  </a:lnTo>
                  <a:lnTo>
                    <a:pt x="241465" y="368261"/>
                  </a:lnTo>
                  <a:lnTo>
                    <a:pt x="253212" y="346176"/>
                  </a:lnTo>
                  <a:lnTo>
                    <a:pt x="260261" y="321703"/>
                  </a:lnTo>
                  <a:lnTo>
                    <a:pt x="262610" y="294843"/>
                  </a:lnTo>
                  <a:close/>
                </a:path>
                <a:path w="3432809" h="435610">
                  <a:moveTo>
                    <a:pt x="540727" y="151015"/>
                  </a:moveTo>
                  <a:lnTo>
                    <a:pt x="371233" y="333641"/>
                  </a:lnTo>
                  <a:lnTo>
                    <a:pt x="371233" y="170103"/>
                  </a:lnTo>
                  <a:lnTo>
                    <a:pt x="328256" y="170103"/>
                  </a:lnTo>
                  <a:lnTo>
                    <a:pt x="328256" y="435114"/>
                  </a:lnTo>
                  <a:lnTo>
                    <a:pt x="497763" y="252463"/>
                  </a:lnTo>
                  <a:lnTo>
                    <a:pt x="497763" y="417791"/>
                  </a:lnTo>
                  <a:lnTo>
                    <a:pt x="540727" y="417791"/>
                  </a:lnTo>
                  <a:lnTo>
                    <a:pt x="540727" y="151015"/>
                  </a:lnTo>
                  <a:close/>
                </a:path>
                <a:path w="3432809" h="435610">
                  <a:moveTo>
                    <a:pt x="808101" y="341985"/>
                  </a:moveTo>
                  <a:lnTo>
                    <a:pt x="790790" y="296633"/>
                  </a:lnTo>
                  <a:lnTo>
                    <a:pt x="762152" y="280517"/>
                  </a:lnTo>
                  <a:lnTo>
                    <a:pt x="774420" y="270776"/>
                  </a:lnTo>
                  <a:lnTo>
                    <a:pt x="783183" y="258889"/>
                  </a:lnTo>
                  <a:lnTo>
                    <a:pt x="788441" y="244817"/>
                  </a:lnTo>
                  <a:lnTo>
                    <a:pt x="790194" y="228587"/>
                  </a:lnTo>
                  <a:lnTo>
                    <a:pt x="788860" y="214909"/>
                  </a:lnTo>
                  <a:lnTo>
                    <a:pt x="768718" y="181444"/>
                  </a:lnTo>
                  <a:lnTo>
                    <a:pt x="727976" y="165227"/>
                  </a:lnTo>
                  <a:lnTo>
                    <a:pt x="710209" y="164147"/>
                  </a:lnTo>
                  <a:lnTo>
                    <a:pt x="695185" y="164998"/>
                  </a:lnTo>
                  <a:lnTo>
                    <a:pt x="655916" y="177863"/>
                  </a:lnTo>
                  <a:lnTo>
                    <a:pt x="624268" y="208902"/>
                  </a:lnTo>
                  <a:lnTo>
                    <a:pt x="654126" y="233362"/>
                  </a:lnTo>
                  <a:lnTo>
                    <a:pt x="658075" y="227101"/>
                  </a:lnTo>
                  <a:lnTo>
                    <a:pt x="662774" y="221437"/>
                  </a:lnTo>
                  <a:lnTo>
                    <a:pt x="699363" y="202933"/>
                  </a:lnTo>
                  <a:lnTo>
                    <a:pt x="708431" y="202336"/>
                  </a:lnTo>
                  <a:lnTo>
                    <a:pt x="718464" y="202895"/>
                  </a:lnTo>
                  <a:lnTo>
                    <a:pt x="750138" y="229082"/>
                  </a:lnTo>
                  <a:lnTo>
                    <a:pt x="750811" y="236943"/>
                  </a:lnTo>
                  <a:lnTo>
                    <a:pt x="749985" y="243738"/>
                  </a:lnTo>
                  <a:lnTo>
                    <a:pt x="715962" y="265798"/>
                  </a:lnTo>
                  <a:lnTo>
                    <a:pt x="705446" y="266204"/>
                  </a:lnTo>
                  <a:lnTo>
                    <a:pt x="684555" y="266204"/>
                  </a:lnTo>
                  <a:lnTo>
                    <a:pt x="684555" y="305587"/>
                  </a:lnTo>
                  <a:lnTo>
                    <a:pt x="709625" y="305587"/>
                  </a:lnTo>
                  <a:lnTo>
                    <a:pt x="722680" y="306108"/>
                  </a:lnTo>
                  <a:lnTo>
                    <a:pt x="761403" y="325882"/>
                  </a:lnTo>
                  <a:lnTo>
                    <a:pt x="765136" y="342595"/>
                  </a:lnTo>
                  <a:lnTo>
                    <a:pt x="764044" y="353491"/>
                  </a:lnTo>
                  <a:lnTo>
                    <a:pt x="730504" y="384365"/>
                  </a:lnTo>
                  <a:lnTo>
                    <a:pt x="706043" y="386753"/>
                  </a:lnTo>
                  <a:lnTo>
                    <a:pt x="694550" y="385965"/>
                  </a:lnTo>
                  <a:lnTo>
                    <a:pt x="658266" y="368211"/>
                  </a:lnTo>
                  <a:lnTo>
                    <a:pt x="643382" y="346163"/>
                  </a:lnTo>
                  <a:lnTo>
                    <a:pt x="606361" y="361683"/>
                  </a:lnTo>
                  <a:lnTo>
                    <a:pt x="629539" y="395833"/>
                  </a:lnTo>
                  <a:lnTo>
                    <a:pt x="669188" y="419735"/>
                  </a:lnTo>
                  <a:lnTo>
                    <a:pt x="705446" y="424954"/>
                  </a:lnTo>
                  <a:lnTo>
                    <a:pt x="726414" y="423760"/>
                  </a:lnTo>
                  <a:lnTo>
                    <a:pt x="775881" y="405866"/>
                  </a:lnTo>
                  <a:lnTo>
                    <a:pt x="806094" y="360984"/>
                  </a:lnTo>
                  <a:lnTo>
                    <a:pt x="808101" y="341985"/>
                  </a:lnTo>
                  <a:close/>
                </a:path>
                <a:path w="3432809" h="435610">
                  <a:moveTo>
                    <a:pt x="1076667" y="170154"/>
                  </a:moveTo>
                  <a:lnTo>
                    <a:pt x="1033703" y="170154"/>
                  </a:lnTo>
                  <a:lnTo>
                    <a:pt x="1033703" y="271754"/>
                  </a:lnTo>
                  <a:lnTo>
                    <a:pt x="916724" y="271754"/>
                  </a:lnTo>
                  <a:lnTo>
                    <a:pt x="916724" y="170154"/>
                  </a:lnTo>
                  <a:lnTo>
                    <a:pt x="873747" y="170154"/>
                  </a:lnTo>
                  <a:lnTo>
                    <a:pt x="873747" y="271754"/>
                  </a:lnTo>
                  <a:lnTo>
                    <a:pt x="873747" y="311124"/>
                  </a:lnTo>
                  <a:lnTo>
                    <a:pt x="873747" y="417804"/>
                  </a:lnTo>
                  <a:lnTo>
                    <a:pt x="916724" y="417804"/>
                  </a:lnTo>
                  <a:lnTo>
                    <a:pt x="916724" y="311124"/>
                  </a:lnTo>
                  <a:lnTo>
                    <a:pt x="1033703" y="311124"/>
                  </a:lnTo>
                  <a:lnTo>
                    <a:pt x="1033703" y="417804"/>
                  </a:lnTo>
                  <a:lnTo>
                    <a:pt x="1076667" y="417804"/>
                  </a:lnTo>
                  <a:lnTo>
                    <a:pt x="1076667" y="311124"/>
                  </a:lnTo>
                  <a:lnTo>
                    <a:pt x="1076667" y="271754"/>
                  </a:lnTo>
                  <a:lnTo>
                    <a:pt x="1076667" y="170154"/>
                  </a:lnTo>
                  <a:close/>
                </a:path>
                <a:path w="3432809" h="435610">
                  <a:moveTo>
                    <a:pt x="1379283" y="302615"/>
                  </a:moveTo>
                  <a:lnTo>
                    <a:pt x="1378496" y="275297"/>
                  </a:lnTo>
                  <a:lnTo>
                    <a:pt x="1377061" y="266801"/>
                  </a:lnTo>
                  <a:lnTo>
                    <a:pt x="1374355" y="250685"/>
                  </a:lnTo>
                  <a:lnTo>
                    <a:pt x="1355991" y="209499"/>
                  </a:lnTo>
                  <a:lnTo>
                    <a:pt x="1335100" y="187579"/>
                  </a:lnTo>
                  <a:lnTo>
                    <a:pt x="1335100" y="266801"/>
                  </a:lnTo>
                  <a:lnTo>
                    <a:pt x="1189482" y="266801"/>
                  </a:lnTo>
                  <a:lnTo>
                    <a:pt x="1205534" y="230263"/>
                  </a:lnTo>
                  <a:lnTo>
                    <a:pt x="1237005" y="206895"/>
                  </a:lnTo>
                  <a:lnTo>
                    <a:pt x="1262291" y="202336"/>
                  </a:lnTo>
                  <a:lnTo>
                    <a:pt x="1276007" y="203479"/>
                  </a:lnTo>
                  <a:lnTo>
                    <a:pt x="1275689" y="203479"/>
                  </a:lnTo>
                  <a:lnTo>
                    <a:pt x="1287881" y="206743"/>
                  </a:lnTo>
                  <a:lnTo>
                    <a:pt x="1318831" y="229476"/>
                  </a:lnTo>
                  <a:lnTo>
                    <a:pt x="1335100" y="266801"/>
                  </a:lnTo>
                  <a:lnTo>
                    <a:pt x="1335100" y="187579"/>
                  </a:lnTo>
                  <a:lnTo>
                    <a:pt x="1316748" y="175488"/>
                  </a:lnTo>
                  <a:lnTo>
                    <a:pt x="1291424" y="166979"/>
                  </a:lnTo>
                  <a:lnTo>
                    <a:pt x="1262291" y="164147"/>
                  </a:lnTo>
                  <a:lnTo>
                    <a:pt x="1236230" y="166471"/>
                  </a:lnTo>
                  <a:lnTo>
                    <a:pt x="1192530" y="185127"/>
                  </a:lnTo>
                  <a:lnTo>
                    <a:pt x="1160627" y="221310"/>
                  </a:lnTo>
                  <a:lnTo>
                    <a:pt x="1144358" y="268312"/>
                  </a:lnTo>
                  <a:lnTo>
                    <a:pt x="1142326" y="295452"/>
                  </a:lnTo>
                  <a:lnTo>
                    <a:pt x="1144587" y="325678"/>
                  </a:lnTo>
                  <a:lnTo>
                    <a:pt x="1162646" y="374180"/>
                  </a:lnTo>
                  <a:lnTo>
                    <a:pt x="1197368" y="406666"/>
                  </a:lnTo>
                  <a:lnTo>
                    <a:pt x="1240497" y="422922"/>
                  </a:lnTo>
                  <a:lnTo>
                    <a:pt x="1264691" y="424954"/>
                  </a:lnTo>
                  <a:lnTo>
                    <a:pt x="1287970" y="423049"/>
                  </a:lnTo>
                  <a:lnTo>
                    <a:pt x="1329143" y="407835"/>
                  </a:lnTo>
                  <a:lnTo>
                    <a:pt x="1363599" y="376466"/>
                  </a:lnTo>
                  <a:lnTo>
                    <a:pt x="1377480" y="354533"/>
                  </a:lnTo>
                  <a:lnTo>
                    <a:pt x="1341666" y="334835"/>
                  </a:lnTo>
                  <a:lnTo>
                    <a:pt x="1336713" y="344347"/>
                  </a:lnTo>
                  <a:lnTo>
                    <a:pt x="1330782" y="353187"/>
                  </a:lnTo>
                  <a:lnTo>
                    <a:pt x="1292580" y="382282"/>
                  </a:lnTo>
                  <a:lnTo>
                    <a:pt x="1265275" y="386765"/>
                  </a:lnTo>
                  <a:lnTo>
                    <a:pt x="1249489" y="385305"/>
                  </a:lnTo>
                  <a:lnTo>
                    <a:pt x="1209763" y="363486"/>
                  </a:lnTo>
                  <a:lnTo>
                    <a:pt x="1188173" y="320509"/>
                  </a:lnTo>
                  <a:lnTo>
                    <a:pt x="1186497" y="302615"/>
                  </a:lnTo>
                  <a:lnTo>
                    <a:pt x="1379283" y="302615"/>
                  </a:lnTo>
                  <a:close/>
                </a:path>
                <a:path w="3432809" h="435610">
                  <a:moveTo>
                    <a:pt x="1640687" y="347954"/>
                  </a:moveTo>
                  <a:lnTo>
                    <a:pt x="1623593" y="364934"/>
                  </a:lnTo>
                  <a:lnTo>
                    <a:pt x="1604568" y="377063"/>
                  </a:lnTo>
                  <a:lnTo>
                    <a:pt x="1583601" y="384327"/>
                  </a:lnTo>
                  <a:lnTo>
                    <a:pt x="1560703" y="386753"/>
                  </a:lnTo>
                  <a:lnTo>
                    <a:pt x="1543431" y="385229"/>
                  </a:lnTo>
                  <a:lnTo>
                    <a:pt x="1499235" y="362292"/>
                  </a:lnTo>
                  <a:lnTo>
                    <a:pt x="1475168" y="315175"/>
                  </a:lnTo>
                  <a:lnTo>
                    <a:pt x="1473568" y="294843"/>
                  </a:lnTo>
                  <a:lnTo>
                    <a:pt x="1475168" y="274497"/>
                  </a:lnTo>
                  <a:lnTo>
                    <a:pt x="1499235" y="227088"/>
                  </a:lnTo>
                  <a:lnTo>
                    <a:pt x="1543773" y="203885"/>
                  </a:lnTo>
                  <a:lnTo>
                    <a:pt x="1561312" y="202336"/>
                  </a:lnTo>
                  <a:lnTo>
                    <a:pt x="1584286" y="204647"/>
                  </a:lnTo>
                  <a:lnTo>
                    <a:pt x="1604873" y="211582"/>
                  </a:lnTo>
                  <a:lnTo>
                    <a:pt x="1623085" y="223151"/>
                  </a:lnTo>
                  <a:lnTo>
                    <a:pt x="1638896" y="239331"/>
                  </a:lnTo>
                  <a:lnTo>
                    <a:pt x="1638896" y="188010"/>
                  </a:lnTo>
                  <a:lnTo>
                    <a:pt x="1621332" y="177558"/>
                  </a:lnTo>
                  <a:lnTo>
                    <a:pt x="1602638" y="170103"/>
                  </a:lnTo>
                  <a:lnTo>
                    <a:pt x="1582826" y="165633"/>
                  </a:lnTo>
                  <a:lnTo>
                    <a:pt x="1561896" y="164147"/>
                  </a:lnTo>
                  <a:lnTo>
                    <a:pt x="1534477" y="166471"/>
                  </a:lnTo>
                  <a:lnTo>
                    <a:pt x="1487043" y="185127"/>
                  </a:lnTo>
                  <a:lnTo>
                    <a:pt x="1450555" y="221297"/>
                  </a:lnTo>
                  <a:lnTo>
                    <a:pt x="1431747" y="268300"/>
                  </a:lnTo>
                  <a:lnTo>
                    <a:pt x="1429397" y="295452"/>
                  </a:lnTo>
                  <a:lnTo>
                    <a:pt x="1431721" y="322287"/>
                  </a:lnTo>
                  <a:lnTo>
                    <a:pt x="1450378" y="368693"/>
                  </a:lnTo>
                  <a:lnTo>
                    <a:pt x="1486636" y="404304"/>
                  </a:lnTo>
                  <a:lnTo>
                    <a:pt x="1534236" y="422656"/>
                  </a:lnTo>
                  <a:lnTo>
                    <a:pt x="1561896" y="424954"/>
                  </a:lnTo>
                  <a:lnTo>
                    <a:pt x="1583156" y="423354"/>
                  </a:lnTo>
                  <a:lnTo>
                    <a:pt x="1603375" y="418541"/>
                  </a:lnTo>
                  <a:lnTo>
                    <a:pt x="1622552" y="410514"/>
                  </a:lnTo>
                  <a:lnTo>
                    <a:pt x="1640687" y="399300"/>
                  </a:lnTo>
                  <a:lnTo>
                    <a:pt x="1640687" y="347954"/>
                  </a:lnTo>
                  <a:close/>
                </a:path>
                <a:path w="3432809" h="435610">
                  <a:moveTo>
                    <a:pt x="1927758" y="302615"/>
                  </a:moveTo>
                  <a:lnTo>
                    <a:pt x="1926971" y="275297"/>
                  </a:lnTo>
                  <a:lnTo>
                    <a:pt x="1925535" y="266801"/>
                  </a:lnTo>
                  <a:lnTo>
                    <a:pt x="1922830" y="250685"/>
                  </a:lnTo>
                  <a:lnTo>
                    <a:pt x="1904466" y="209499"/>
                  </a:lnTo>
                  <a:lnTo>
                    <a:pt x="1883575" y="187579"/>
                  </a:lnTo>
                  <a:lnTo>
                    <a:pt x="1883575" y="266801"/>
                  </a:lnTo>
                  <a:lnTo>
                    <a:pt x="1737956" y="266801"/>
                  </a:lnTo>
                  <a:lnTo>
                    <a:pt x="1754009" y="230263"/>
                  </a:lnTo>
                  <a:lnTo>
                    <a:pt x="1785480" y="206895"/>
                  </a:lnTo>
                  <a:lnTo>
                    <a:pt x="1810766" y="202336"/>
                  </a:lnTo>
                  <a:lnTo>
                    <a:pt x="1824482" y="203479"/>
                  </a:lnTo>
                  <a:lnTo>
                    <a:pt x="1824164" y="203479"/>
                  </a:lnTo>
                  <a:lnTo>
                    <a:pt x="1836356" y="206743"/>
                  </a:lnTo>
                  <a:lnTo>
                    <a:pt x="1867306" y="229476"/>
                  </a:lnTo>
                  <a:lnTo>
                    <a:pt x="1883575" y="266801"/>
                  </a:lnTo>
                  <a:lnTo>
                    <a:pt x="1883575" y="187579"/>
                  </a:lnTo>
                  <a:lnTo>
                    <a:pt x="1865223" y="175488"/>
                  </a:lnTo>
                  <a:lnTo>
                    <a:pt x="1839899" y="166979"/>
                  </a:lnTo>
                  <a:lnTo>
                    <a:pt x="1810766" y="164147"/>
                  </a:lnTo>
                  <a:lnTo>
                    <a:pt x="1784705" y="166471"/>
                  </a:lnTo>
                  <a:lnTo>
                    <a:pt x="1741004" y="185127"/>
                  </a:lnTo>
                  <a:lnTo>
                    <a:pt x="1709102" y="221310"/>
                  </a:lnTo>
                  <a:lnTo>
                    <a:pt x="1692833" y="268312"/>
                  </a:lnTo>
                  <a:lnTo>
                    <a:pt x="1690801" y="295452"/>
                  </a:lnTo>
                  <a:lnTo>
                    <a:pt x="1693062" y="325678"/>
                  </a:lnTo>
                  <a:lnTo>
                    <a:pt x="1711121" y="374180"/>
                  </a:lnTo>
                  <a:lnTo>
                    <a:pt x="1745843" y="406666"/>
                  </a:lnTo>
                  <a:lnTo>
                    <a:pt x="1788972" y="422922"/>
                  </a:lnTo>
                  <a:lnTo>
                    <a:pt x="1813166" y="424954"/>
                  </a:lnTo>
                  <a:lnTo>
                    <a:pt x="1836445" y="423049"/>
                  </a:lnTo>
                  <a:lnTo>
                    <a:pt x="1877618" y="407835"/>
                  </a:lnTo>
                  <a:lnTo>
                    <a:pt x="1912086" y="376466"/>
                  </a:lnTo>
                  <a:lnTo>
                    <a:pt x="1925955" y="354533"/>
                  </a:lnTo>
                  <a:lnTo>
                    <a:pt x="1890141" y="334835"/>
                  </a:lnTo>
                  <a:lnTo>
                    <a:pt x="1885188" y="344347"/>
                  </a:lnTo>
                  <a:lnTo>
                    <a:pt x="1879257" y="353187"/>
                  </a:lnTo>
                  <a:lnTo>
                    <a:pt x="1841055" y="382282"/>
                  </a:lnTo>
                  <a:lnTo>
                    <a:pt x="1813750" y="386765"/>
                  </a:lnTo>
                  <a:lnTo>
                    <a:pt x="1797964" y="385305"/>
                  </a:lnTo>
                  <a:lnTo>
                    <a:pt x="1758238" y="363486"/>
                  </a:lnTo>
                  <a:lnTo>
                    <a:pt x="1736648" y="320509"/>
                  </a:lnTo>
                  <a:lnTo>
                    <a:pt x="1734972" y="302615"/>
                  </a:lnTo>
                  <a:lnTo>
                    <a:pt x="1927758" y="302615"/>
                  </a:lnTo>
                  <a:close/>
                </a:path>
                <a:path w="3432809" h="435610">
                  <a:moveTo>
                    <a:pt x="2515616" y="271576"/>
                  </a:moveTo>
                  <a:lnTo>
                    <a:pt x="2121700" y="271576"/>
                  </a:lnTo>
                  <a:lnTo>
                    <a:pt x="2121700" y="309765"/>
                  </a:lnTo>
                  <a:lnTo>
                    <a:pt x="2515616" y="309765"/>
                  </a:lnTo>
                  <a:lnTo>
                    <a:pt x="2515616" y="271576"/>
                  </a:lnTo>
                  <a:close/>
                </a:path>
                <a:path w="3432809" h="435610">
                  <a:moveTo>
                    <a:pt x="2911906" y="295452"/>
                  </a:moveTo>
                  <a:lnTo>
                    <a:pt x="2902877" y="242481"/>
                  </a:lnTo>
                  <a:lnTo>
                    <a:pt x="2875800" y="200545"/>
                  </a:lnTo>
                  <a:lnTo>
                    <a:pt x="2833052" y="173253"/>
                  </a:lnTo>
                  <a:lnTo>
                    <a:pt x="2777020" y="164147"/>
                  </a:lnTo>
                  <a:lnTo>
                    <a:pt x="2759151" y="164922"/>
                  </a:lnTo>
                  <a:lnTo>
                    <a:pt x="2741955" y="167271"/>
                  </a:lnTo>
                  <a:lnTo>
                    <a:pt x="2725432" y="171196"/>
                  </a:lnTo>
                  <a:lnTo>
                    <a:pt x="2709570" y="176682"/>
                  </a:lnTo>
                  <a:lnTo>
                    <a:pt x="2709570" y="218452"/>
                  </a:lnTo>
                  <a:lnTo>
                    <a:pt x="2726880" y="211404"/>
                  </a:lnTo>
                  <a:lnTo>
                    <a:pt x="2744190" y="206375"/>
                  </a:lnTo>
                  <a:lnTo>
                    <a:pt x="2761500" y="203352"/>
                  </a:lnTo>
                  <a:lnTo>
                    <a:pt x="2778810" y="202336"/>
                  </a:lnTo>
                  <a:lnTo>
                    <a:pt x="2794698" y="203504"/>
                  </a:lnTo>
                  <a:lnTo>
                    <a:pt x="2836100" y="220853"/>
                  </a:lnTo>
                  <a:lnTo>
                    <a:pt x="2863075" y="256654"/>
                  </a:lnTo>
                  <a:lnTo>
                    <a:pt x="2867736" y="272173"/>
                  </a:lnTo>
                  <a:lnTo>
                    <a:pt x="2737027" y="272173"/>
                  </a:lnTo>
                  <a:lnTo>
                    <a:pt x="2737027" y="310375"/>
                  </a:lnTo>
                  <a:lnTo>
                    <a:pt x="2867736" y="310375"/>
                  </a:lnTo>
                  <a:lnTo>
                    <a:pt x="2864612" y="326580"/>
                  </a:lnTo>
                  <a:lnTo>
                    <a:pt x="2839085" y="365582"/>
                  </a:lnTo>
                  <a:lnTo>
                    <a:pt x="2796121" y="385445"/>
                  </a:lnTo>
                  <a:lnTo>
                    <a:pt x="2779420" y="386765"/>
                  </a:lnTo>
                  <a:lnTo>
                    <a:pt x="2761170" y="385686"/>
                  </a:lnTo>
                  <a:lnTo>
                    <a:pt x="2743441" y="382435"/>
                  </a:lnTo>
                  <a:lnTo>
                    <a:pt x="2726245" y="377024"/>
                  </a:lnTo>
                  <a:lnTo>
                    <a:pt x="2709570" y="369455"/>
                  </a:lnTo>
                  <a:lnTo>
                    <a:pt x="2709570" y="411238"/>
                  </a:lnTo>
                  <a:lnTo>
                    <a:pt x="2726512" y="417245"/>
                  </a:lnTo>
                  <a:lnTo>
                    <a:pt x="2743898" y="421525"/>
                  </a:lnTo>
                  <a:lnTo>
                    <a:pt x="2761729" y="424103"/>
                  </a:lnTo>
                  <a:lnTo>
                    <a:pt x="2780017" y="424967"/>
                  </a:lnTo>
                  <a:lnTo>
                    <a:pt x="2807893" y="422681"/>
                  </a:lnTo>
                  <a:lnTo>
                    <a:pt x="2855480" y="404482"/>
                  </a:lnTo>
                  <a:lnTo>
                    <a:pt x="2891256" y="369087"/>
                  </a:lnTo>
                  <a:lnTo>
                    <a:pt x="2909608" y="322541"/>
                  </a:lnTo>
                  <a:lnTo>
                    <a:pt x="2911906" y="295452"/>
                  </a:lnTo>
                  <a:close/>
                </a:path>
                <a:path w="3432809" h="435610">
                  <a:moveTo>
                    <a:pt x="3139884" y="170129"/>
                  </a:moveTo>
                  <a:lnTo>
                    <a:pt x="2941739" y="170129"/>
                  </a:lnTo>
                  <a:lnTo>
                    <a:pt x="2941739" y="209499"/>
                  </a:lnTo>
                  <a:lnTo>
                    <a:pt x="3019323" y="209499"/>
                  </a:lnTo>
                  <a:lnTo>
                    <a:pt x="3019323" y="417779"/>
                  </a:lnTo>
                  <a:lnTo>
                    <a:pt x="3062300" y="417779"/>
                  </a:lnTo>
                  <a:lnTo>
                    <a:pt x="3062300" y="209499"/>
                  </a:lnTo>
                  <a:lnTo>
                    <a:pt x="3139884" y="209499"/>
                  </a:lnTo>
                  <a:lnTo>
                    <a:pt x="3139884" y="170129"/>
                  </a:lnTo>
                  <a:close/>
                </a:path>
                <a:path w="3432809" h="435610">
                  <a:moveTo>
                    <a:pt x="3432340" y="294843"/>
                  </a:moveTo>
                  <a:lnTo>
                    <a:pt x="3423005" y="243078"/>
                  </a:lnTo>
                  <a:lnTo>
                    <a:pt x="3396018" y="202336"/>
                  </a:lnTo>
                  <a:lnTo>
                    <a:pt x="3388169" y="195554"/>
                  </a:lnTo>
                  <a:lnTo>
                    <a:pt x="3388169" y="294843"/>
                  </a:lnTo>
                  <a:lnTo>
                    <a:pt x="3386569" y="315175"/>
                  </a:lnTo>
                  <a:lnTo>
                    <a:pt x="3362502" y="362280"/>
                  </a:lnTo>
                  <a:lnTo>
                    <a:pt x="3318306" y="385229"/>
                  </a:lnTo>
                  <a:lnTo>
                    <a:pt x="3301034" y="386753"/>
                  </a:lnTo>
                  <a:lnTo>
                    <a:pt x="3283762" y="385229"/>
                  </a:lnTo>
                  <a:lnTo>
                    <a:pt x="3239554" y="362280"/>
                  </a:lnTo>
                  <a:lnTo>
                    <a:pt x="3215500" y="315175"/>
                  </a:lnTo>
                  <a:lnTo>
                    <a:pt x="3213900" y="294843"/>
                  </a:lnTo>
                  <a:lnTo>
                    <a:pt x="3215475" y="274497"/>
                  </a:lnTo>
                  <a:lnTo>
                    <a:pt x="3239262" y="227088"/>
                  </a:lnTo>
                  <a:lnTo>
                    <a:pt x="3283521" y="203885"/>
                  </a:lnTo>
                  <a:lnTo>
                    <a:pt x="3301034" y="202336"/>
                  </a:lnTo>
                  <a:lnTo>
                    <a:pt x="3318611" y="203885"/>
                  </a:lnTo>
                  <a:lnTo>
                    <a:pt x="3362807" y="226796"/>
                  </a:lnTo>
                  <a:lnTo>
                    <a:pt x="3386582" y="274256"/>
                  </a:lnTo>
                  <a:lnTo>
                    <a:pt x="3388169" y="294843"/>
                  </a:lnTo>
                  <a:lnTo>
                    <a:pt x="3388169" y="195554"/>
                  </a:lnTo>
                  <a:lnTo>
                    <a:pt x="3375164" y="184950"/>
                  </a:lnTo>
                  <a:lnTo>
                    <a:pt x="3352876" y="173393"/>
                  </a:lnTo>
                  <a:lnTo>
                    <a:pt x="3328174" y="166458"/>
                  </a:lnTo>
                  <a:lnTo>
                    <a:pt x="3301034" y="164147"/>
                  </a:lnTo>
                  <a:lnTo>
                    <a:pt x="3273895" y="166458"/>
                  </a:lnTo>
                  <a:lnTo>
                    <a:pt x="3226892" y="184950"/>
                  </a:lnTo>
                  <a:lnTo>
                    <a:pt x="3190710" y="220878"/>
                  </a:lnTo>
                  <a:lnTo>
                    <a:pt x="3172066" y="267728"/>
                  </a:lnTo>
                  <a:lnTo>
                    <a:pt x="3169729" y="294843"/>
                  </a:lnTo>
                  <a:lnTo>
                    <a:pt x="3172066" y="321703"/>
                  </a:lnTo>
                  <a:lnTo>
                    <a:pt x="3190710" y="368261"/>
                  </a:lnTo>
                  <a:lnTo>
                    <a:pt x="3226892" y="404152"/>
                  </a:lnTo>
                  <a:lnTo>
                    <a:pt x="3273895" y="422643"/>
                  </a:lnTo>
                  <a:lnTo>
                    <a:pt x="3301034" y="424954"/>
                  </a:lnTo>
                  <a:lnTo>
                    <a:pt x="3328174" y="422643"/>
                  </a:lnTo>
                  <a:lnTo>
                    <a:pt x="3375164" y="404152"/>
                  </a:lnTo>
                  <a:lnTo>
                    <a:pt x="3411347" y="368261"/>
                  </a:lnTo>
                  <a:lnTo>
                    <a:pt x="3430003" y="321703"/>
                  </a:lnTo>
                  <a:lnTo>
                    <a:pt x="3432340" y="29484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921656" y="4600509"/>
              <a:ext cx="208894" cy="247688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11157966" y="4581429"/>
              <a:ext cx="1853564" cy="407034"/>
            </a:xfrm>
            <a:custGeom>
              <a:avLst/>
              <a:gdLst/>
              <a:ahLst/>
              <a:cxnLst/>
              <a:rect l="l" t="t" r="r" b="b"/>
              <a:pathLst>
                <a:path w="1853565" h="407035">
                  <a:moveTo>
                    <a:pt x="248297" y="19088"/>
                  </a:moveTo>
                  <a:lnTo>
                    <a:pt x="207708" y="19088"/>
                  </a:lnTo>
                  <a:lnTo>
                    <a:pt x="207708" y="143230"/>
                  </a:lnTo>
                  <a:lnTo>
                    <a:pt x="206311" y="161886"/>
                  </a:lnTo>
                  <a:lnTo>
                    <a:pt x="185331" y="208876"/>
                  </a:lnTo>
                  <a:lnTo>
                    <a:pt x="143014" y="234111"/>
                  </a:lnTo>
                  <a:lnTo>
                    <a:pt x="142595" y="234111"/>
                  </a:lnTo>
                  <a:lnTo>
                    <a:pt x="125349" y="235737"/>
                  </a:lnTo>
                  <a:lnTo>
                    <a:pt x="77838" y="221145"/>
                  </a:lnTo>
                  <a:lnTo>
                    <a:pt x="49618" y="180009"/>
                  </a:lnTo>
                  <a:lnTo>
                    <a:pt x="44183" y="142633"/>
                  </a:lnTo>
                  <a:lnTo>
                    <a:pt x="45643" y="122415"/>
                  </a:lnTo>
                  <a:lnTo>
                    <a:pt x="67754" y="75488"/>
                  </a:lnTo>
                  <a:lnTo>
                    <a:pt x="108991" y="52832"/>
                  </a:lnTo>
                  <a:lnTo>
                    <a:pt x="125349" y="51320"/>
                  </a:lnTo>
                  <a:lnTo>
                    <a:pt x="141071" y="52832"/>
                  </a:lnTo>
                  <a:lnTo>
                    <a:pt x="182651" y="75184"/>
                  </a:lnTo>
                  <a:lnTo>
                    <a:pt x="206146" y="122415"/>
                  </a:lnTo>
                  <a:lnTo>
                    <a:pt x="207708" y="143230"/>
                  </a:lnTo>
                  <a:lnTo>
                    <a:pt x="207708" y="19088"/>
                  </a:lnTo>
                  <a:lnTo>
                    <a:pt x="205320" y="19088"/>
                  </a:lnTo>
                  <a:lnTo>
                    <a:pt x="205320" y="54305"/>
                  </a:lnTo>
                  <a:lnTo>
                    <a:pt x="202514" y="51320"/>
                  </a:lnTo>
                  <a:lnTo>
                    <a:pt x="188391" y="36283"/>
                  </a:lnTo>
                  <a:lnTo>
                    <a:pt x="168617" y="23418"/>
                  </a:lnTo>
                  <a:lnTo>
                    <a:pt x="146011" y="15697"/>
                  </a:lnTo>
                  <a:lnTo>
                    <a:pt x="120573" y="13131"/>
                  </a:lnTo>
                  <a:lnTo>
                    <a:pt x="96189" y="15278"/>
                  </a:lnTo>
                  <a:lnTo>
                    <a:pt x="53365" y="32423"/>
                  </a:lnTo>
                  <a:lnTo>
                    <a:pt x="19646" y="66255"/>
                  </a:lnTo>
                  <a:lnTo>
                    <a:pt x="2184" y="113855"/>
                  </a:lnTo>
                  <a:lnTo>
                    <a:pt x="0" y="142633"/>
                  </a:lnTo>
                  <a:lnTo>
                    <a:pt x="2197" y="171958"/>
                  </a:lnTo>
                  <a:lnTo>
                    <a:pt x="19812" y="220306"/>
                  </a:lnTo>
                  <a:lnTo>
                    <a:pt x="53771" y="254469"/>
                  </a:lnTo>
                  <a:lnTo>
                    <a:pt x="96443" y="271767"/>
                  </a:lnTo>
                  <a:lnTo>
                    <a:pt x="120573" y="273939"/>
                  </a:lnTo>
                  <a:lnTo>
                    <a:pt x="145567" y="271322"/>
                  </a:lnTo>
                  <a:lnTo>
                    <a:pt x="168021" y="263499"/>
                  </a:lnTo>
                  <a:lnTo>
                    <a:pt x="187947" y="250444"/>
                  </a:lnTo>
                  <a:lnTo>
                    <a:pt x="201917" y="235737"/>
                  </a:lnTo>
                  <a:lnTo>
                    <a:pt x="205320" y="232156"/>
                  </a:lnTo>
                  <a:lnTo>
                    <a:pt x="205320" y="266776"/>
                  </a:lnTo>
                  <a:lnTo>
                    <a:pt x="248297" y="266776"/>
                  </a:lnTo>
                  <a:lnTo>
                    <a:pt x="248297" y="232156"/>
                  </a:lnTo>
                  <a:lnTo>
                    <a:pt x="248297" y="54305"/>
                  </a:lnTo>
                  <a:lnTo>
                    <a:pt x="248297" y="19088"/>
                  </a:lnTo>
                  <a:close/>
                </a:path>
                <a:path w="1853565" h="407035">
                  <a:moveTo>
                    <a:pt x="491832" y="19113"/>
                  </a:moveTo>
                  <a:lnTo>
                    <a:pt x="293674" y="19113"/>
                  </a:lnTo>
                  <a:lnTo>
                    <a:pt x="293674" y="58483"/>
                  </a:lnTo>
                  <a:lnTo>
                    <a:pt x="371271" y="58483"/>
                  </a:lnTo>
                  <a:lnTo>
                    <a:pt x="371271" y="266763"/>
                  </a:lnTo>
                  <a:lnTo>
                    <a:pt x="414235" y="266763"/>
                  </a:lnTo>
                  <a:lnTo>
                    <a:pt x="414235" y="58483"/>
                  </a:lnTo>
                  <a:lnTo>
                    <a:pt x="491832" y="58483"/>
                  </a:lnTo>
                  <a:lnTo>
                    <a:pt x="491832" y="19113"/>
                  </a:lnTo>
                  <a:close/>
                </a:path>
                <a:path w="1853565" h="407035">
                  <a:moveTo>
                    <a:pt x="758583" y="151599"/>
                  </a:moveTo>
                  <a:lnTo>
                    <a:pt x="753656" y="99669"/>
                  </a:lnTo>
                  <a:lnTo>
                    <a:pt x="735304" y="58483"/>
                  </a:lnTo>
                  <a:lnTo>
                    <a:pt x="714413" y="36563"/>
                  </a:lnTo>
                  <a:lnTo>
                    <a:pt x="714413" y="115785"/>
                  </a:lnTo>
                  <a:lnTo>
                    <a:pt x="568794" y="115785"/>
                  </a:lnTo>
                  <a:lnTo>
                    <a:pt x="584847" y="79248"/>
                  </a:lnTo>
                  <a:lnTo>
                    <a:pt x="616305" y="55880"/>
                  </a:lnTo>
                  <a:lnTo>
                    <a:pt x="641591" y="51320"/>
                  </a:lnTo>
                  <a:lnTo>
                    <a:pt x="655307" y="52463"/>
                  </a:lnTo>
                  <a:lnTo>
                    <a:pt x="655002" y="52463"/>
                  </a:lnTo>
                  <a:lnTo>
                    <a:pt x="667181" y="55727"/>
                  </a:lnTo>
                  <a:lnTo>
                    <a:pt x="698131" y="78460"/>
                  </a:lnTo>
                  <a:lnTo>
                    <a:pt x="714413" y="115785"/>
                  </a:lnTo>
                  <a:lnTo>
                    <a:pt x="714413" y="36563"/>
                  </a:lnTo>
                  <a:lnTo>
                    <a:pt x="696061" y="24472"/>
                  </a:lnTo>
                  <a:lnTo>
                    <a:pt x="670725" y="15963"/>
                  </a:lnTo>
                  <a:lnTo>
                    <a:pt x="641591" y="13131"/>
                  </a:lnTo>
                  <a:lnTo>
                    <a:pt x="615543" y="15455"/>
                  </a:lnTo>
                  <a:lnTo>
                    <a:pt x="571830" y="34112"/>
                  </a:lnTo>
                  <a:lnTo>
                    <a:pt x="539927" y="70294"/>
                  </a:lnTo>
                  <a:lnTo>
                    <a:pt x="523659" y="117297"/>
                  </a:lnTo>
                  <a:lnTo>
                    <a:pt x="521627" y="144437"/>
                  </a:lnTo>
                  <a:lnTo>
                    <a:pt x="523887" y="174663"/>
                  </a:lnTo>
                  <a:lnTo>
                    <a:pt x="541947" y="223164"/>
                  </a:lnTo>
                  <a:lnTo>
                    <a:pt x="576668" y="255651"/>
                  </a:lnTo>
                  <a:lnTo>
                    <a:pt x="619798" y="271907"/>
                  </a:lnTo>
                  <a:lnTo>
                    <a:pt x="643991" y="273939"/>
                  </a:lnTo>
                  <a:lnTo>
                    <a:pt x="667270" y="272034"/>
                  </a:lnTo>
                  <a:lnTo>
                    <a:pt x="708456" y="256819"/>
                  </a:lnTo>
                  <a:lnTo>
                    <a:pt x="742911" y="225450"/>
                  </a:lnTo>
                  <a:lnTo>
                    <a:pt x="756780" y="203517"/>
                  </a:lnTo>
                  <a:lnTo>
                    <a:pt x="720979" y="183819"/>
                  </a:lnTo>
                  <a:lnTo>
                    <a:pt x="716013" y="193332"/>
                  </a:lnTo>
                  <a:lnTo>
                    <a:pt x="710082" y="202171"/>
                  </a:lnTo>
                  <a:lnTo>
                    <a:pt x="671893" y="231267"/>
                  </a:lnTo>
                  <a:lnTo>
                    <a:pt x="644575" y="235750"/>
                  </a:lnTo>
                  <a:lnTo>
                    <a:pt x="628802" y="234289"/>
                  </a:lnTo>
                  <a:lnTo>
                    <a:pt x="589076" y="212471"/>
                  </a:lnTo>
                  <a:lnTo>
                    <a:pt x="567474" y="169494"/>
                  </a:lnTo>
                  <a:lnTo>
                    <a:pt x="565810" y="151599"/>
                  </a:lnTo>
                  <a:lnTo>
                    <a:pt x="758583" y="151599"/>
                  </a:lnTo>
                  <a:close/>
                </a:path>
                <a:path w="1853565" h="407035">
                  <a:moveTo>
                    <a:pt x="971105" y="19138"/>
                  </a:moveTo>
                  <a:lnTo>
                    <a:pt x="824280" y="19138"/>
                  </a:lnTo>
                  <a:lnTo>
                    <a:pt x="824280" y="58508"/>
                  </a:lnTo>
                  <a:lnTo>
                    <a:pt x="824280" y="266788"/>
                  </a:lnTo>
                  <a:lnTo>
                    <a:pt x="867257" y="266788"/>
                  </a:lnTo>
                  <a:lnTo>
                    <a:pt x="867257" y="58508"/>
                  </a:lnTo>
                  <a:lnTo>
                    <a:pt x="971105" y="58508"/>
                  </a:lnTo>
                  <a:lnTo>
                    <a:pt x="971105" y="19138"/>
                  </a:lnTo>
                  <a:close/>
                </a:path>
                <a:path w="1853565" h="407035">
                  <a:moveTo>
                    <a:pt x="1261122" y="143827"/>
                  </a:moveTo>
                  <a:lnTo>
                    <a:pt x="1258798" y="116713"/>
                  </a:lnTo>
                  <a:lnTo>
                    <a:pt x="1251800" y="92062"/>
                  </a:lnTo>
                  <a:lnTo>
                    <a:pt x="1240142" y="69862"/>
                  </a:lnTo>
                  <a:lnTo>
                    <a:pt x="1224800" y="51320"/>
                  </a:lnTo>
                  <a:lnTo>
                    <a:pt x="1223822" y="50126"/>
                  </a:lnTo>
                  <a:lnTo>
                    <a:pt x="1216964" y="44538"/>
                  </a:lnTo>
                  <a:lnTo>
                    <a:pt x="1216964" y="143827"/>
                  </a:lnTo>
                  <a:lnTo>
                    <a:pt x="1215351" y="164160"/>
                  </a:lnTo>
                  <a:lnTo>
                    <a:pt x="1191298" y="211264"/>
                  </a:lnTo>
                  <a:lnTo>
                    <a:pt x="1147089" y="234213"/>
                  </a:lnTo>
                  <a:lnTo>
                    <a:pt x="1129817" y="235737"/>
                  </a:lnTo>
                  <a:lnTo>
                    <a:pt x="1112545" y="234213"/>
                  </a:lnTo>
                  <a:lnTo>
                    <a:pt x="1068349" y="211264"/>
                  </a:lnTo>
                  <a:lnTo>
                    <a:pt x="1044282" y="164160"/>
                  </a:lnTo>
                  <a:lnTo>
                    <a:pt x="1042682" y="143827"/>
                  </a:lnTo>
                  <a:lnTo>
                    <a:pt x="1044270" y="123482"/>
                  </a:lnTo>
                  <a:lnTo>
                    <a:pt x="1068044" y="76073"/>
                  </a:lnTo>
                  <a:lnTo>
                    <a:pt x="1112304" y="52870"/>
                  </a:lnTo>
                  <a:lnTo>
                    <a:pt x="1129817" y="51320"/>
                  </a:lnTo>
                  <a:lnTo>
                    <a:pt x="1147394" y="52870"/>
                  </a:lnTo>
                  <a:lnTo>
                    <a:pt x="1191602" y="75780"/>
                  </a:lnTo>
                  <a:lnTo>
                    <a:pt x="1215377" y="123240"/>
                  </a:lnTo>
                  <a:lnTo>
                    <a:pt x="1216964" y="143827"/>
                  </a:lnTo>
                  <a:lnTo>
                    <a:pt x="1216964" y="44538"/>
                  </a:lnTo>
                  <a:lnTo>
                    <a:pt x="1203960" y="33934"/>
                  </a:lnTo>
                  <a:lnTo>
                    <a:pt x="1181671" y="22377"/>
                  </a:lnTo>
                  <a:lnTo>
                    <a:pt x="1156957" y="15443"/>
                  </a:lnTo>
                  <a:lnTo>
                    <a:pt x="1129817" y="13131"/>
                  </a:lnTo>
                  <a:lnTo>
                    <a:pt x="1102677" y="15443"/>
                  </a:lnTo>
                  <a:lnTo>
                    <a:pt x="1055674" y="33934"/>
                  </a:lnTo>
                  <a:lnTo>
                    <a:pt x="1019492" y="69862"/>
                  </a:lnTo>
                  <a:lnTo>
                    <a:pt x="1000848" y="116713"/>
                  </a:lnTo>
                  <a:lnTo>
                    <a:pt x="998512" y="143827"/>
                  </a:lnTo>
                  <a:lnTo>
                    <a:pt x="1000848" y="170688"/>
                  </a:lnTo>
                  <a:lnTo>
                    <a:pt x="1019492" y="217246"/>
                  </a:lnTo>
                  <a:lnTo>
                    <a:pt x="1055674" y="253136"/>
                  </a:lnTo>
                  <a:lnTo>
                    <a:pt x="1102677" y="271627"/>
                  </a:lnTo>
                  <a:lnTo>
                    <a:pt x="1129817" y="273939"/>
                  </a:lnTo>
                  <a:lnTo>
                    <a:pt x="1156957" y="271627"/>
                  </a:lnTo>
                  <a:lnTo>
                    <a:pt x="1181671" y="264693"/>
                  </a:lnTo>
                  <a:lnTo>
                    <a:pt x="1203960" y="253136"/>
                  </a:lnTo>
                  <a:lnTo>
                    <a:pt x="1223822" y="236943"/>
                  </a:lnTo>
                  <a:lnTo>
                    <a:pt x="1224813" y="235737"/>
                  </a:lnTo>
                  <a:lnTo>
                    <a:pt x="1240142" y="217246"/>
                  </a:lnTo>
                  <a:lnTo>
                    <a:pt x="1251800" y="195160"/>
                  </a:lnTo>
                  <a:lnTo>
                    <a:pt x="1258798" y="170688"/>
                  </a:lnTo>
                  <a:lnTo>
                    <a:pt x="1261122" y="143827"/>
                  </a:lnTo>
                  <a:close/>
                </a:path>
                <a:path w="1853565" h="407035">
                  <a:moveTo>
                    <a:pt x="1575079" y="144437"/>
                  </a:moveTo>
                  <a:lnTo>
                    <a:pt x="1566938" y="94818"/>
                  </a:lnTo>
                  <a:lnTo>
                    <a:pt x="1542554" y="52222"/>
                  </a:lnTo>
                  <a:lnTo>
                    <a:pt x="1541614" y="51320"/>
                  </a:lnTo>
                  <a:lnTo>
                    <a:pt x="1530908" y="40982"/>
                  </a:lnTo>
                  <a:lnTo>
                    <a:pt x="1530908" y="144437"/>
                  </a:lnTo>
                  <a:lnTo>
                    <a:pt x="1529549" y="162471"/>
                  </a:lnTo>
                  <a:lnTo>
                    <a:pt x="1508823" y="209181"/>
                  </a:lnTo>
                  <a:lnTo>
                    <a:pt x="1467637" y="234086"/>
                  </a:lnTo>
                  <a:lnTo>
                    <a:pt x="1450340" y="235750"/>
                  </a:lnTo>
                  <a:lnTo>
                    <a:pt x="1432712" y="234086"/>
                  </a:lnTo>
                  <a:lnTo>
                    <a:pt x="1390345" y="209181"/>
                  </a:lnTo>
                  <a:lnTo>
                    <a:pt x="1368894" y="162801"/>
                  </a:lnTo>
                  <a:lnTo>
                    <a:pt x="1368806" y="162471"/>
                  </a:lnTo>
                  <a:lnTo>
                    <a:pt x="1367421" y="144437"/>
                  </a:lnTo>
                  <a:lnTo>
                    <a:pt x="1367370" y="143840"/>
                  </a:lnTo>
                  <a:lnTo>
                    <a:pt x="1368920" y="124066"/>
                  </a:lnTo>
                  <a:lnTo>
                    <a:pt x="1392453" y="76390"/>
                  </a:lnTo>
                  <a:lnTo>
                    <a:pt x="1431493" y="53708"/>
                  </a:lnTo>
                  <a:lnTo>
                    <a:pt x="1449743" y="51320"/>
                  </a:lnTo>
                  <a:lnTo>
                    <a:pt x="1465364" y="52895"/>
                  </a:lnTo>
                  <a:lnTo>
                    <a:pt x="1506435" y="76390"/>
                  </a:lnTo>
                  <a:lnTo>
                    <a:pt x="1529295" y="123736"/>
                  </a:lnTo>
                  <a:lnTo>
                    <a:pt x="1529384" y="124066"/>
                  </a:lnTo>
                  <a:lnTo>
                    <a:pt x="1530858" y="143840"/>
                  </a:lnTo>
                  <a:lnTo>
                    <a:pt x="1530908" y="144437"/>
                  </a:lnTo>
                  <a:lnTo>
                    <a:pt x="1530908" y="40982"/>
                  </a:lnTo>
                  <a:lnTo>
                    <a:pt x="1524850" y="35128"/>
                  </a:lnTo>
                  <a:lnTo>
                    <a:pt x="1504276" y="22898"/>
                  </a:lnTo>
                  <a:lnTo>
                    <a:pt x="1481124" y="15659"/>
                  </a:lnTo>
                  <a:lnTo>
                    <a:pt x="1481823" y="15659"/>
                  </a:lnTo>
                  <a:lnTo>
                    <a:pt x="1454518" y="13131"/>
                  </a:lnTo>
                  <a:lnTo>
                    <a:pt x="1429740" y="15659"/>
                  </a:lnTo>
                  <a:lnTo>
                    <a:pt x="1407363" y="23279"/>
                  </a:lnTo>
                  <a:lnTo>
                    <a:pt x="1387373" y="35953"/>
                  </a:lnTo>
                  <a:lnTo>
                    <a:pt x="1369771" y="53708"/>
                  </a:lnTo>
                  <a:lnTo>
                    <a:pt x="1369771" y="19100"/>
                  </a:lnTo>
                  <a:lnTo>
                    <a:pt x="1326794" y="19100"/>
                  </a:lnTo>
                  <a:lnTo>
                    <a:pt x="1326794" y="406450"/>
                  </a:lnTo>
                  <a:lnTo>
                    <a:pt x="1369771" y="406450"/>
                  </a:lnTo>
                  <a:lnTo>
                    <a:pt x="1369771" y="232168"/>
                  </a:lnTo>
                  <a:lnTo>
                    <a:pt x="1387259" y="250444"/>
                  </a:lnTo>
                  <a:lnTo>
                    <a:pt x="1407515" y="263499"/>
                  </a:lnTo>
                  <a:lnTo>
                    <a:pt x="1430528" y="271322"/>
                  </a:lnTo>
                  <a:lnTo>
                    <a:pt x="1456309" y="273939"/>
                  </a:lnTo>
                  <a:lnTo>
                    <a:pt x="1482077" y="271564"/>
                  </a:lnTo>
                  <a:lnTo>
                    <a:pt x="1505089" y="264464"/>
                  </a:lnTo>
                  <a:lnTo>
                    <a:pt x="1525346" y="252628"/>
                  </a:lnTo>
                  <a:lnTo>
                    <a:pt x="1542846" y="236042"/>
                  </a:lnTo>
                  <a:lnTo>
                    <a:pt x="1543050" y="235750"/>
                  </a:lnTo>
                  <a:lnTo>
                    <a:pt x="1556943" y="216103"/>
                  </a:lnTo>
                  <a:lnTo>
                    <a:pt x="1567014" y="194195"/>
                  </a:lnTo>
                  <a:lnTo>
                    <a:pt x="1573060" y="170307"/>
                  </a:lnTo>
                  <a:lnTo>
                    <a:pt x="1575079" y="144437"/>
                  </a:lnTo>
                  <a:close/>
                </a:path>
                <a:path w="1853565" h="407035">
                  <a:moveTo>
                    <a:pt x="1853171" y="0"/>
                  </a:moveTo>
                  <a:lnTo>
                    <a:pt x="1683664" y="182626"/>
                  </a:lnTo>
                  <a:lnTo>
                    <a:pt x="1683664" y="19088"/>
                  </a:lnTo>
                  <a:lnTo>
                    <a:pt x="1640700" y="19088"/>
                  </a:lnTo>
                  <a:lnTo>
                    <a:pt x="1640700" y="284099"/>
                  </a:lnTo>
                  <a:lnTo>
                    <a:pt x="1810194" y="101447"/>
                  </a:lnTo>
                  <a:lnTo>
                    <a:pt x="1810194" y="266776"/>
                  </a:lnTo>
                  <a:lnTo>
                    <a:pt x="1853171" y="266776"/>
                  </a:lnTo>
                  <a:lnTo>
                    <a:pt x="18531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3063611" y="4600509"/>
              <a:ext cx="190999" cy="247688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13459380" y="4594551"/>
              <a:ext cx="202565" cy="260985"/>
            </a:xfrm>
            <a:custGeom>
              <a:avLst/>
              <a:gdLst/>
              <a:ahLst/>
              <a:cxnLst/>
              <a:rect l="l" t="t" r="r" b="b"/>
              <a:pathLst>
                <a:path w="202565" h="260985">
                  <a:moveTo>
                    <a:pt x="67442" y="0"/>
                  </a:moveTo>
                  <a:lnTo>
                    <a:pt x="49575" y="783"/>
                  </a:lnTo>
                  <a:lnTo>
                    <a:pt x="32378" y="3133"/>
                  </a:lnTo>
                  <a:lnTo>
                    <a:pt x="15853" y="7050"/>
                  </a:lnTo>
                  <a:lnTo>
                    <a:pt x="0" y="12533"/>
                  </a:lnTo>
                  <a:lnTo>
                    <a:pt x="0" y="54312"/>
                  </a:lnTo>
                  <a:lnTo>
                    <a:pt x="17308" y="47262"/>
                  </a:lnTo>
                  <a:lnTo>
                    <a:pt x="34616" y="42226"/>
                  </a:lnTo>
                  <a:lnTo>
                    <a:pt x="51925" y="39204"/>
                  </a:lnTo>
                  <a:lnTo>
                    <a:pt x="69233" y="38197"/>
                  </a:lnTo>
                  <a:lnTo>
                    <a:pt x="85122" y="39355"/>
                  </a:lnTo>
                  <a:lnTo>
                    <a:pt x="126530" y="56710"/>
                  </a:lnTo>
                  <a:lnTo>
                    <a:pt x="153501" y="92514"/>
                  </a:lnTo>
                  <a:lnTo>
                    <a:pt x="158162" y="108028"/>
                  </a:lnTo>
                  <a:lnTo>
                    <a:pt x="27454" y="108028"/>
                  </a:lnTo>
                  <a:lnTo>
                    <a:pt x="27454" y="146225"/>
                  </a:lnTo>
                  <a:lnTo>
                    <a:pt x="158162" y="146225"/>
                  </a:lnTo>
                  <a:lnTo>
                    <a:pt x="155035" y="162434"/>
                  </a:lnTo>
                  <a:lnTo>
                    <a:pt x="129514" y="201438"/>
                  </a:lnTo>
                  <a:lnTo>
                    <a:pt x="86546" y="221296"/>
                  </a:lnTo>
                  <a:lnTo>
                    <a:pt x="69840" y="222621"/>
                  </a:lnTo>
                  <a:lnTo>
                    <a:pt x="51589" y="221539"/>
                  </a:lnTo>
                  <a:lnTo>
                    <a:pt x="33868" y="218294"/>
                  </a:lnTo>
                  <a:lnTo>
                    <a:pt x="16672" y="212885"/>
                  </a:lnTo>
                  <a:lnTo>
                    <a:pt x="0" y="205313"/>
                  </a:lnTo>
                  <a:lnTo>
                    <a:pt x="0" y="247091"/>
                  </a:lnTo>
                  <a:lnTo>
                    <a:pt x="16935" y="253097"/>
                  </a:lnTo>
                  <a:lnTo>
                    <a:pt x="34319" y="257387"/>
                  </a:lnTo>
                  <a:lnTo>
                    <a:pt x="52153" y="259961"/>
                  </a:lnTo>
                  <a:lnTo>
                    <a:pt x="70437" y="260819"/>
                  </a:lnTo>
                  <a:lnTo>
                    <a:pt x="98314" y="258543"/>
                  </a:lnTo>
                  <a:lnTo>
                    <a:pt x="145909" y="240340"/>
                  </a:lnTo>
                  <a:lnTo>
                    <a:pt x="181686" y="204946"/>
                  </a:lnTo>
                  <a:lnTo>
                    <a:pt x="200035" y="158396"/>
                  </a:lnTo>
                  <a:lnTo>
                    <a:pt x="202328" y="131315"/>
                  </a:lnTo>
                  <a:lnTo>
                    <a:pt x="200072" y="103444"/>
                  </a:lnTo>
                  <a:lnTo>
                    <a:pt x="182022" y="55991"/>
                  </a:lnTo>
                  <a:lnTo>
                    <a:pt x="146507" y="20483"/>
                  </a:lnTo>
                  <a:lnTo>
                    <a:pt x="97120" y="2276"/>
                  </a:lnTo>
                  <a:lnTo>
                    <a:pt x="674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3727331" y="4600509"/>
              <a:ext cx="208894" cy="247688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13963650" y="4581429"/>
              <a:ext cx="1483995" cy="284480"/>
            </a:xfrm>
            <a:custGeom>
              <a:avLst/>
              <a:gdLst/>
              <a:ahLst/>
              <a:cxnLst/>
              <a:rect l="l" t="t" r="r" b="b"/>
              <a:pathLst>
                <a:path w="1483994" h="284479">
                  <a:moveTo>
                    <a:pt x="262610" y="143827"/>
                  </a:moveTo>
                  <a:lnTo>
                    <a:pt x="260273" y="116713"/>
                  </a:lnTo>
                  <a:lnTo>
                    <a:pt x="253288" y="92062"/>
                  </a:lnTo>
                  <a:lnTo>
                    <a:pt x="241630" y="69862"/>
                  </a:lnTo>
                  <a:lnTo>
                    <a:pt x="226288" y="51320"/>
                  </a:lnTo>
                  <a:lnTo>
                    <a:pt x="225310" y="50126"/>
                  </a:lnTo>
                  <a:lnTo>
                    <a:pt x="218440" y="44526"/>
                  </a:lnTo>
                  <a:lnTo>
                    <a:pt x="218440" y="143827"/>
                  </a:lnTo>
                  <a:lnTo>
                    <a:pt x="216839" y="164160"/>
                  </a:lnTo>
                  <a:lnTo>
                    <a:pt x="192786" y="211264"/>
                  </a:lnTo>
                  <a:lnTo>
                    <a:pt x="148577" y="234213"/>
                  </a:lnTo>
                  <a:lnTo>
                    <a:pt x="131305" y="235737"/>
                  </a:lnTo>
                  <a:lnTo>
                    <a:pt x="114033" y="234213"/>
                  </a:lnTo>
                  <a:lnTo>
                    <a:pt x="69837" y="211264"/>
                  </a:lnTo>
                  <a:lnTo>
                    <a:pt x="45770" y="164160"/>
                  </a:lnTo>
                  <a:lnTo>
                    <a:pt x="44170" y="143827"/>
                  </a:lnTo>
                  <a:lnTo>
                    <a:pt x="45758" y="123482"/>
                  </a:lnTo>
                  <a:lnTo>
                    <a:pt x="69532" y="76073"/>
                  </a:lnTo>
                  <a:lnTo>
                    <a:pt x="113792" y="52870"/>
                  </a:lnTo>
                  <a:lnTo>
                    <a:pt x="131305" y="51320"/>
                  </a:lnTo>
                  <a:lnTo>
                    <a:pt x="148882" y="52870"/>
                  </a:lnTo>
                  <a:lnTo>
                    <a:pt x="193090" y="75780"/>
                  </a:lnTo>
                  <a:lnTo>
                    <a:pt x="216865" y="123240"/>
                  </a:lnTo>
                  <a:lnTo>
                    <a:pt x="218440" y="143827"/>
                  </a:lnTo>
                  <a:lnTo>
                    <a:pt x="218440" y="44526"/>
                  </a:lnTo>
                  <a:lnTo>
                    <a:pt x="205447" y="33934"/>
                  </a:lnTo>
                  <a:lnTo>
                    <a:pt x="183159" y="22377"/>
                  </a:lnTo>
                  <a:lnTo>
                    <a:pt x="158445" y="15443"/>
                  </a:lnTo>
                  <a:lnTo>
                    <a:pt x="131305" y="13131"/>
                  </a:lnTo>
                  <a:lnTo>
                    <a:pt x="104165" y="15443"/>
                  </a:lnTo>
                  <a:lnTo>
                    <a:pt x="57162" y="33934"/>
                  </a:lnTo>
                  <a:lnTo>
                    <a:pt x="20980" y="69862"/>
                  </a:lnTo>
                  <a:lnTo>
                    <a:pt x="2336" y="116713"/>
                  </a:lnTo>
                  <a:lnTo>
                    <a:pt x="0" y="143827"/>
                  </a:lnTo>
                  <a:lnTo>
                    <a:pt x="2336" y="170688"/>
                  </a:lnTo>
                  <a:lnTo>
                    <a:pt x="20980" y="217246"/>
                  </a:lnTo>
                  <a:lnTo>
                    <a:pt x="57162" y="253136"/>
                  </a:lnTo>
                  <a:lnTo>
                    <a:pt x="104165" y="271627"/>
                  </a:lnTo>
                  <a:lnTo>
                    <a:pt x="131305" y="273939"/>
                  </a:lnTo>
                  <a:lnTo>
                    <a:pt x="158445" y="271627"/>
                  </a:lnTo>
                  <a:lnTo>
                    <a:pt x="183159" y="264693"/>
                  </a:lnTo>
                  <a:lnTo>
                    <a:pt x="205447" y="253136"/>
                  </a:lnTo>
                  <a:lnTo>
                    <a:pt x="225310" y="236943"/>
                  </a:lnTo>
                  <a:lnTo>
                    <a:pt x="226301" y="235737"/>
                  </a:lnTo>
                  <a:lnTo>
                    <a:pt x="241630" y="217246"/>
                  </a:lnTo>
                  <a:lnTo>
                    <a:pt x="253288" y="195160"/>
                  </a:lnTo>
                  <a:lnTo>
                    <a:pt x="260273" y="170688"/>
                  </a:lnTo>
                  <a:lnTo>
                    <a:pt x="262610" y="143827"/>
                  </a:lnTo>
                  <a:close/>
                </a:path>
                <a:path w="1483994" h="284479">
                  <a:moveTo>
                    <a:pt x="531190" y="19138"/>
                  </a:moveTo>
                  <a:lnTo>
                    <a:pt x="488213" y="19138"/>
                  </a:lnTo>
                  <a:lnTo>
                    <a:pt x="488213" y="120738"/>
                  </a:lnTo>
                  <a:lnTo>
                    <a:pt x="371233" y="120738"/>
                  </a:lnTo>
                  <a:lnTo>
                    <a:pt x="371233" y="19138"/>
                  </a:lnTo>
                  <a:lnTo>
                    <a:pt x="328269" y="19138"/>
                  </a:lnTo>
                  <a:lnTo>
                    <a:pt x="328269" y="120738"/>
                  </a:lnTo>
                  <a:lnTo>
                    <a:pt x="328269" y="160108"/>
                  </a:lnTo>
                  <a:lnTo>
                    <a:pt x="328269" y="266788"/>
                  </a:lnTo>
                  <a:lnTo>
                    <a:pt x="371233" y="266788"/>
                  </a:lnTo>
                  <a:lnTo>
                    <a:pt x="371233" y="160108"/>
                  </a:lnTo>
                  <a:lnTo>
                    <a:pt x="488213" y="160108"/>
                  </a:lnTo>
                  <a:lnTo>
                    <a:pt x="488213" y="266788"/>
                  </a:lnTo>
                  <a:lnTo>
                    <a:pt x="531190" y="266788"/>
                  </a:lnTo>
                  <a:lnTo>
                    <a:pt x="531190" y="160108"/>
                  </a:lnTo>
                  <a:lnTo>
                    <a:pt x="531190" y="120738"/>
                  </a:lnTo>
                  <a:lnTo>
                    <a:pt x="531190" y="19138"/>
                  </a:lnTo>
                  <a:close/>
                </a:path>
                <a:path w="1483994" h="284479">
                  <a:moveTo>
                    <a:pt x="859447" y="143827"/>
                  </a:moveTo>
                  <a:lnTo>
                    <a:pt x="850125" y="92062"/>
                  </a:lnTo>
                  <a:lnTo>
                    <a:pt x="823137" y="51320"/>
                  </a:lnTo>
                  <a:lnTo>
                    <a:pt x="815289" y="44538"/>
                  </a:lnTo>
                  <a:lnTo>
                    <a:pt x="815289" y="143827"/>
                  </a:lnTo>
                  <a:lnTo>
                    <a:pt x="813676" y="164160"/>
                  </a:lnTo>
                  <a:lnTo>
                    <a:pt x="789622" y="211264"/>
                  </a:lnTo>
                  <a:lnTo>
                    <a:pt x="745413" y="234213"/>
                  </a:lnTo>
                  <a:lnTo>
                    <a:pt x="728141" y="235737"/>
                  </a:lnTo>
                  <a:lnTo>
                    <a:pt x="710869" y="234213"/>
                  </a:lnTo>
                  <a:lnTo>
                    <a:pt x="666673" y="211264"/>
                  </a:lnTo>
                  <a:lnTo>
                    <a:pt x="642607" y="164160"/>
                  </a:lnTo>
                  <a:lnTo>
                    <a:pt x="641007" y="143827"/>
                  </a:lnTo>
                  <a:lnTo>
                    <a:pt x="642594" y="123482"/>
                  </a:lnTo>
                  <a:lnTo>
                    <a:pt x="666369" y="76073"/>
                  </a:lnTo>
                  <a:lnTo>
                    <a:pt x="710628" y="52870"/>
                  </a:lnTo>
                  <a:lnTo>
                    <a:pt x="728141" y="51320"/>
                  </a:lnTo>
                  <a:lnTo>
                    <a:pt x="745718" y="52870"/>
                  </a:lnTo>
                  <a:lnTo>
                    <a:pt x="789927" y="75780"/>
                  </a:lnTo>
                  <a:lnTo>
                    <a:pt x="813701" y="123240"/>
                  </a:lnTo>
                  <a:lnTo>
                    <a:pt x="815289" y="143827"/>
                  </a:lnTo>
                  <a:lnTo>
                    <a:pt x="815289" y="44538"/>
                  </a:lnTo>
                  <a:lnTo>
                    <a:pt x="802284" y="33934"/>
                  </a:lnTo>
                  <a:lnTo>
                    <a:pt x="779995" y="22377"/>
                  </a:lnTo>
                  <a:lnTo>
                    <a:pt x="755281" y="15443"/>
                  </a:lnTo>
                  <a:lnTo>
                    <a:pt x="728141" y="13131"/>
                  </a:lnTo>
                  <a:lnTo>
                    <a:pt x="701001" y="15443"/>
                  </a:lnTo>
                  <a:lnTo>
                    <a:pt x="653999" y="33934"/>
                  </a:lnTo>
                  <a:lnTo>
                    <a:pt x="617816" y="69862"/>
                  </a:lnTo>
                  <a:lnTo>
                    <a:pt x="599173" y="116713"/>
                  </a:lnTo>
                  <a:lnTo>
                    <a:pt x="596836" y="143827"/>
                  </a:lnTo>
                  <a:lnTo>
                    <a:pt x="599173" y="170688"/>
                  </a:lnTo>
                  <a:lnTo>
                    <a:pt x="617816" y="217246"/>
                  </a:lnTo>
                  <a:lnTo>
                    <a:pt x="653999" y="253136"/>
                  </a:lnTo>
                  <a:lnTo>
                    <a:pt x="701001" y="271627"/>
                  </a:lnTo>
                  <a:lnTo>
                    <a:pt x="728141" y="273939"/>
                  </a:lnTo>
                  <a:lnTo>
                    <a:pt x="755281" y="271627"/>
                  </a:lnTo>
                  <a:lnTo>
                    <a:pt x="779995" y="264693"/>
                  </a:lnTo>
                  <a:lnTo>
                    <a:pt x="802284" y="253136"/>
                  </a:lnTo>
                  <a:lnTo>
                    <a:pt x="822147" y="236943"/>
                  </a:lnTo>
                  <a:lnTo>
                    <a:pt x="823137" y="235737"/>
                  </a:lnTo>
                  <a:lnTo>
                    <a:pt x="838466" y="217246"/>
                  </a:lnTo>
                  <a:lnTo>
                    <a:pt x="850125" y="195160"/>
                  </a:lnTo>
                  <a:lnTo>
                    <a:pt x="857123" y="170688"/>
                  </a:lnTo>
                  <a:lnTo>
                    <a:pt x="859447" y="143827"/>
                  </a:lnTo>
                  <a:close/>
                </a:path>
                <a:path w="1483994" h="284479">
                  <a:moveTo>
                    <a:pt x="1218704" y="266788"/>
                  </a:moveTo>
                  <a:lnTo>
                    <a:pt x="1159027" y="0"/>
                  </a:lnTo>
                  <a:lnTo>
                    <a:pt x="1058760" y="201726"/>
                  </a:lnTo>
                  <a:lnTo>
                    <a:pt x="956094" y="0"/>
                  </a:lnTo>
                  <a:lnTo>
                    <a:pt x="896416" y="266788"/>
                  </a:lnTo>
                  <a:lnTo>
                    <a:pt x="940587" y="266788"/>
                  </a:lnTo>
                  <a:lnTo>
                    <a:pt x="972210" y="113398"/>
                  </a:lnTo>
                  <a:lnTo>
                    <a:pt x="1057567" y="284099"/>
                  </a:lnTo>
                  <a:lnTo>
                    <a:pt x="1141730" y="113398"/>
                  </a:lnTo>
                  <a:lnTo>
                    <a:pt x="1174546" y="266788"/>
                  </a:lnTo>
                  <a:lnTo>
                    <a:pt x="1218704" y="266788"/>
                  </a:lnTo>
                  <a:close/>
                </a:path>
                <a:path w="1483994" h="284479">
                  <a:moveTo>
                    <a:pt x="1483753" y="0"/>
                  </a:moveTo>
                  <a:lnTo>
                    <a:pt x="1314246" y="182626"/>
                  </a:lnTo>
                  <a:lnTo>
                    <a:pt x="1314246" y="19088"/>
                  </a:lnTo>
                  <a:lnTo>
                    <a:pt x="1271270" y="19088"/>
                  </a:lnTo>
                  <a:lnTo>
                    <a:pt x="1271270" y="284099"/>
                  </a:lnTo>
                  <a:lnTo>
                    <a:pt x="1440776" y="101447"/>
                  </a:lnTo>
                  <a:lnTo>
                    <a:pt x="1440776" y="266776"/>
                  </a:lnTo>
                  <a:lnTo>
                    <a:pt x="1483753" y="266776"/>
                  </a:lnTo>
                  <a:lnTo>
                    <a:pt x="14837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521432" y="4600519"/>
              <a:ext cx="182633" cy="247688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15769628" y="4594561"/>
              <a:ext cx="498475" cy="260985"/>
            </a:xfrm>
            <a:custGeom>
              <a:avLst/>
              <a:gdLst/>
              <a:ahLst/>
              <a:cxnLst/>
              <a:rect l="l" t="t" r="r" b="b"/>
              <a:pathLst>
                <a:path w="498475" h="260985">
                  <a:moveTo>
                    <a:pt x="236956" y="138468"/>
                  </a:moveTo>
                  <a:lnTo>
                    <a:pt x="236169" y="111150"/>
                  </a:lnTo>
                  <a:lnTo>
                    <a:pt x="234734" y="102654"/>
                  </a:lnTo>
                  <a:lnTo>
                    <a:pt x="232029" y="86537"/>
                  </a:lnTo>
                  <a:lnTo>
                    <a:pt x="213664" y="45351"/>
                  </a:lnTo>
                  <a:lnTo>
                    <a:pt x="192786" y="23444"/>
                  </a:lnTo>
                  <a:lnTo>
                    <a:pt x="192786" y="102654"/>
                  </a:lnTo>
                  <a:lnTo>
                    <a:pt x="47167" y="102654"/>
                  </a:lnTo>
                  <a:lnTo>
                    <a:pt x="63220" y="66116"/>
                  </a:lnTo>
                  <a:lnTo>
                    <a:pt x="94678" y="42748"/>
                  </a:lnTo>
                  <a:lnTo>
                    <a:pt x="119964" y="38188"/>
                  </a:lnTo>
                  <a:lnTo>
                    <a:pt x="133680" y="39331"/>
                  </a:lnTo>
                  <a:lnTo>
                    <a:pt x="133362" y="39331"/>
                  </a:lnTo>
                  <a:lnTo>
                    <a:pt x="145554" y="42595"/>
                  </a:lnTo>
                  <a:lnTo>
                    <a:pt x="176504" y="65328"/>
                  </a:lnTo>
                  <a:lnTo>
                    <a:pt x="192786" y="102654"/>
                  </a:lnTo>
                  <a:lnTo>
                    <a:pt x="192786" y="23444"/>
                  </a:lnTo>
                  <a:lnTo>
                    <a:pt x="174421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16" y="2324"/>
                  </a:lnTo>
                  <a:lnTo>
                    <a:pt x="50203" y="20980"/>
                  </a:lnTo>
                  <a:lnTo>
                    <a:pt x="18300" y="57162"/>
                  </a:lnTo>
                  <a:lnTo>
                    <a:pt x="2032" y="104165"/>
                  </a:lnTo>
                  <a:lnTo>
                    <a:pt x="0" y="131305"/>
                  </a:lnTo>
                  <a:lnTo>
                    <a:pt x="2260" y="161531"/>
                  </a:lnTo>
                  <a:lnTo>
                    <a:pt x="20320" y="210032"/>
                  </a:lnTo>
                  <a:lnTo>
                    <a:pt x="55041" y="242519"/>
                  </a:lnTo>
                  <a:lnTo>
                    <a:pt x="98171" y="258775"/>
                  </a:lnTo>
                  <a:lnTo>
                    <a:pt x="122364" y="260807"/>
                  </a:lnTo>
                  <a:lnTo>
                    <a:pt x="145643" y="258902"/>
                  </a:lnTo>
                  <a:lnTo>
                    <a:pt x="186817" y="243687"/>
                  </a:lnTo>
                  <a:lnTo>
                    <a:pt x="221284" y="212318"/>
                  </a:lnTo>
                  <a:lnTo>
                    <a:pt x="235153" y="190385"/>
                  </a:lnTo>
                  <a:lnTo>
                    <a:pt x="199339" y="170688"/>
                  </a:lnTo>
                  <a:lnTo>
                    <a:pt x="194386" y="180200"/>
                  </a:lnTo>
                  <a:lnTo>
                    <a:pt x="188455" y="189039"/>
                  </a:lnTo>
                  <a:lnTo>
                    <a:pt x="150266" y="218135"/>
                  </a:lnTo>
                  <a:lnTo>
                    <a:pt x="122948" y="222618"/>
                  </a:lnTo>
                  <a:lnTo>
                    <a:pt x="107175" y="221157"/>
                  </a:lnTo>
                  <a:lnTo>
                    <a:pt x="67449" y="199339"/>
                  </a:lnTo>
                  <a:lnTo>
                    <a:pt x="45847" y="156362"/>
                  </a:lnTo>
                  <a:lnTo>
                    <a:pt x="44183" y="138468"/>
                  </a:lnTo>
                  <a:lnTo>
                    <a:pt x="236956" y="138468"/>
                  </a:lnTo>
                  <a:close/>
                </a:path>
                <a:path w="498475" h="260985">
                  <a:moveTo>
                    <a:pt x="498360" y="183807"/>
                  </a:moveTo>
                  <a:lnTo>
                    <a:pt x="481266" y="200787"/>
                  </a:lnTo>
                  <a:lnTo>
                    <a:pt x="462241" y="212915"/>
                  </a:lnTo>
                  <a:lnTo>
                    <a:pt x="441274" y="220179"/>
                  </a:lnTo>
                  <a:lnTo>
                    <a:pt x="418376" y="222605"/>
                  </a:lnTo>
                  <a:lnTo>
                    <a:pt x="401104" y="221081"/>
                  </a:lnTo>
                  <a:lnTo>
                    <a:pt x="356908" y="198145"/>
                  </a:lnTo>
                  <a:lnTo>
                    <a:pt x="332854" y="151028"/>
                  </a:lnTo>
                  <a:lnTo>
                    <a:pt x="331241" y="130695"/>
                  </a:lnTo>
                  <a:lnTo>
                    <a:pt x="332854" y="110350"/>
                  </a:lnTo>
                  <a:lnTo>
                    <a:pt x="356908" y="62941"/>
                  </a:lnTo>
                  <a:lnTo>
                    <a:pt x="401447" y="39738"/>
                  </a:lnTo>
                  <a:lnTo>
                    <a:pt x="418985" y="38188"/>
                  </a:lnTo>
                  <a:lnTo>
                    <a:pt x="441960" y="40500"/>
                  </a:lnTo>
                  <a:lnTo>
                    <a:pt x="462546" y="47434"/>
                  </a:lnTo>
                  <a:lnTo>
                    <a:pt x="480758" y="59004"/>
                  </a:lnTo>
                  <a:lnTo>
                    <a:pt x="496570" y="75184"/>
                  </a:lnTo>
                  <a:lnTo>
                    <a:pt x="496570" y="23863"/>
                  </a:lnTo>
                  <a:lnTo>
                    <a:pt x="479005" y="13411"/>
                  </a:lnTo>
                  <a:lnTo>
                    <a:pt x="460311" y="5956"/>
                  </a:lnTo>
                  <a:lnTo>
                    <a:pt x="440499" y="1485"/>
                  </a:lnTo>
                  <a:lnTo>
                    <a:pt x="419569" y="0"/>
                  </a:lnTo>
                  <a:lnTo>
                    <a:pt x="392163" y="2324"/>
                  </a:lnTo>
                  <a:lnTo>
                    <a:pt x="344716" y="20980"/>
                  </a:lnTo>
                  <a:lnTo>
                    <a:pt x="308229" y="57150"/>
                  </a:lnTo>
                  <a:lnTo>
                    <a:pt x="289420" y="104152"/>
                  </a:lnTo>
                  <a:lnTo>
                    <a:pt x="287070" y="131305"/>
                  </a:lnTo>
                  <a:lnTo>
                    <a:pt x="289407" y="158140"/>
                  </a:lnTo>
                  <a:lnTo>
                    <a:pt x="308051" y="204546"/>
                  </a:lnTo>
                  <a:lnTo>
                    <a:pt x="344309" y="240157"/>
                  </a:lnTo>
                  <a:lnTo>
                    <a:pt x="391909" y="258508"/>
                  </a:lnTo>
                  <a:lnTo>
                    <a:pt x="419569" y="260807"/>
                  </a:lnTo>
                  <a:lnTo>
                    <a:pt x="440829" y="259207"/>
                  </a:lnTo>
                  <a:lnTo>
                    <a:pt x="461048" y="254393"/>
                  </a:lnTo>
                  <a:lnTo>
                    <a:pt x="480225" y="246367"/>
                  </a:lnTo>
                  <a:lnTo>
                    <a:pt x="498360" y="235153"/>
                  </a:lnTo>
                  <a:lnTo>
                    <a:pt x="498360" y="1838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333638" y="4600509"/>
              <a:ext cx="208894" cy="247688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16570061" y="4594551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19" h="260985">
                  <a:moveTo>
                    <a:pt x="120572" y="0"/>
                  </a:moveTo>
                  <a:lnTo>
                    <a:pt x="73788" y="8576"/>
                  </a:lnTo>
                  <a:lnTo>
                    <a:pt x="34920" y="34313"/>
                  </a:lnTo>
                  <a:lnTo>
                    <a:pt x="8734" y="75271"/>
                  </a:lnTo>
                  <a:lnTo>
                    <a:pt x="0" y="129503"/>
                  </a:lnTo>
                  <a:lnTo>
                    <a:pt x="2201" y="158829"/>
                  </a:lnTo>
                  <a:lnTo>
                    <a:pt x="19812" y="207173"/>
                  </a:lnTo>
                  <a:lnTo>
                    <a:pt x="53763" y="241336"/>
                  </a:lnTo>
                  <a:lnTo>
                    <a:pt x="96437" y="258645"/>
                  </a:lnTo>
                  <a:lnTo>
                    <a:pt x="120572" y="260808"/>
                  </a:lnTo>
                  <a:lnTo>
                    <a:pt x="145560" y="258199"/>
                  </a:lnTo>
                  <a:lnTo>
                    <a:pt x="168017" y="250368"/>
                  </a:lnTo>
                  <a:lnTo>
                    <a:pt x="187939" y="237312"/>
                  </a:lnTo>
                  <a:lnTo>
                    <a:pt x="201918" y="222611"/>
                  </a:lnTo>
                  <a:lnTo>
                    <a:pt x="125346" y="222611"/>
                  </a:lnTo>
                  <a:lnTo>
                    <a:pt x="107529" y="220989"/>
                  </a:lnTo>
                  <a:lnTo>
                    <a:pt x="65956" y="196653"/>
                  </a:lnTo>
                  <a:lnTo>
                    <a:pt x="45535" y="149143"/>
                  </a:lnTo>
                  <a:lnTo>
                    <a:pt x="44176" y="129503"/>
                  </a:lnTo>
                  <a:lnTo>
                    <a:pt x="45642" y="109291"/>
                  </a:lnTo>
                  <a:lnTo>
                    <a:pt x="67746" y="62364"/>
                  </a:lnTo>
                  <a:lnTo>
                    <a:pt x="108988" y="39698"/>
                  </a:lnTo>
                  <a:lnTo>
                    <a:pt x="125346" y="38187"/>
                  </a:lnTo>
                  <a:lnTo>
                    <a:pt x="202517" y="38187"/>
                  </a:lnTo>
                  <a:lnTo>
                    <a:pt x="188383" y="23156"/>
                  </a:lnTo>
                  <a:lnTo>
                    <a:pt x="168613" y="10290"/>
                  </a:lnTo>
                  <a:lnTo>
                    <a:pt x="146011" y="2572"/>
                  </a:lnTo>
                  <a:lnTo>
                    <a:pt x="120572" y="0"/>
                  </a:lnTo>
                  <a:close/>
                </a:path>
                <a:path w="248919" h="260985">
                  <a:moveTo>
                    <a:pt x="248296" y="219029"/>
                  </a:moveTo>
                  <a:lnTo>
                    <a:pt x="205323" y="219029"/>
                  </a:lnTo>
                  <a:lnTo>
                    <a:pt x="205323" y="253646"/>
                  </a:lnTo>
                  <a:lnTo>
                    <a:pt x="248296" y="253646"/>
                  </a:lnTo>
                  <a:lnTo>
                    <a:pt x="248296" y="219029"/>
                  </a:lnTo>
                  <a:close/>
                </a:path>
                <a:path w="248919" h="260985">
                  <a:moveTo>
                    <a:pt x="202517" y="38187"/>
                  </a:moveTo>
                  <a:lnTo>
                    <a:pt x="125346" y="38187"/>
                  </a:lnTo>
                  <a:lnTo>
                    <a:pt x="141202" y="39698"/>
                  </a:lnTo>
                  <a:lnTo>
                    <a:pt x="141073" y="39698"/>
                  </a:lnTo>
                  <a:lnTo>
                    <a:pt x="182643" y="62060"/>
                  </a:lnTo>
                  <a:lnTo>
                    <a:pt x="206142" y="109291"/>
                  </a:lnTo>
                  <a:lnTo>
                    <a:pt x="207665" y="129503"/>
                  </a:lnTo>
                  <a:lnTo>
                    <a:pt x="207710" y="130100"/>
                  </a:lnTo>
                  <a:lnTo>
                    <a:pt x="195121" y="181579"/>
                  </a:lnTo>
                  <a:lnTo>
                    <a:pt x="159145" y="215896"/>
                  </a:lnTo>
                  <a:lnTo>
                    <a:pt x="143017" y="220989"/>
                  </a:lnTo>
                  <a:lnTo>
                    <a:pt x="142593" y="220989"/>
                  </a:lnTo>
                  <a:lnTo>
                    <a:pt x="125346" y="222611"/>
                  </a:lnTo>
                  <a:lnTo>
                    <a:pt x="201918" y="222611"/>
                  </a:lnTo>
                  <a:lnTo>
                    <a:pt x="205323" y="219029"/>
                  </a:lnTo>
                  <a:lnTo>
                    <a:pt x="248296" y="219029"/>
                  </a:lnTo>
                  <a:lnTo>
                    <a:pt x="248296" y="41171"/>
                  </a:lnTo>
                  <a:lnTo>
                    <a:pt x="205323" y="41171"/>
                  </a:lnTo>
                  <a:lnTo>
                    <a:pt x="202517" y="38187"/>
                  </a:lnTo>
                  <a:close/>
                </a:path>
                <a:path w="248919" h="260985">
                  <a:moveTo>
                    <a:pt x="248296" y="5957"/>
                  </a:moveTo>
                  <a:lnTo>
                    <a:pt x="205323" y="5957"/>
                  </a:lnTo>
                  <a:lnTo>
                    <a:pt x="205323" y="41171"/>
                  </a:lnTo>
                  <a:lnTo>
                    <a:pt x="248296" y="41171"/>
                  </a:lnTo>
                  <a:lnTo>
                    <a:pt x="248296" y="59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6870826" y="4600509"/>
              <a:ext cx="190999" cy="247688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2801061" y="4794484"/>
              <a:ext cx="14399260" cy="1225550"/>
            </a:xfrm>
            <a:custGeom>
              <a:avLst/>
              <a:gdLst/>
              <a:ahLst/>
              <a:cxnLst/>
              <a:rect l="l" t="t" r="r" b="b"/>
              <a:pathLst>
                <a:path w="14399260" h="1225550">
                  <a:moveTo>
                    <a:pt x="414210" y="1019556"/>
                  </a:moveTo>
                  <a:lnTo>
                    <a:pt x="410451" y="977239"/>
                  </a:lnTo>
                  <a:lnTo>
                    <a:pt x="399148" y="938618"/>
                  </a:lnTo>
                  <a:lnTo>
                    <a:pt x="380301" y="903681"/>
                  </a:lnTo>
                  <a:lnTo>
                    <a:pt x="368858" y="890117"/>
                  </a:lnTo>
                  <a:lnTo>
                    <a:pt x="368858" y="1019556"/>
                  </a:lnTo>
                  <a:lnTo>
                    <a:pt x="365912" y="1052563"/>
                  </a:lnTo>
                  <a:lnTo>
                    <a:pt x="342328" y="1110754"/>
                  </a:lnTo>
                  <a:lnTo>
                    <a:pt x="296862" y="1156830"/>
                  </a:lnTo>
                  <a:lnTo>
                    <a:pt x="239560" y="1180706"/>
                  </a:lnTo>
                  <a:lnTo>
                    <a:pt x="207111" y="1183690"/>
                  </a:lnTo>
                  <a:lnTo>
                    <a:pt x="174650" y="1180706"/>
                  </a:lnTo>
                  <a:lnTo>
                    <a:pt x="117348" y="1156830"/>
                  </a:lnTo>
                  <a:lnTo>
                    <a:pt x="71882" y="1110754"/>
                  </a:lnTo>
                  <a:lnTo>
                    <a:pt x="48310" y="1052563"/>
                  </a:lnTo>
                  <a:lnTo>
                    <a:pt x="45364" y="1019556"/>
                  </a:lnTo>
                  <a:lnTo>
                    <a:pt x="48310" y="986548"/>
                  </a:lnTo>
                  <a:lnTo>
                    <a:pt x="71882" y="928357"/>
                  </a:lnTo>
                  <a:lnTo>
                    <a:pt x="117348" y="882281"/>
                  </a:lnTo>
                  <a:lnTo>
                    <a:pt x="174650" y="858405"/>
                  </a:lnTo>
                  <a:lnTo>
                    <a:pt x="207111" y="855421"/>
                  </a:lnTo>
                  <a:lnTo>
                    <a:pt x="239560" y="858405"/>
                  </a:lnTo>
                  <a:lnTo>
                    <a:pt x="296862" y="882281"/>
                  </a:lnTo>
                  <a:lnTo>
                    <a:pt x="342328" y="928357"/>
                  </a:lnTo>
                  <a:lnTo>
                    <a:pt x="365912" y="986548"/>
                  </a:lnTo>
                  <a:lnTo>
                    <a:pt x="368858" y="1019556"/>
                  </a:lnTo>
                  <a:lnTo>
                    <a:pt x="368858" y="890117"/>
                  </a:lnTo>
                  <a:lnTo>
                    <a:pt x="332917" y="855421"/>
                  </a:lnTo>
                  <a:lnTo>
                    <a:pt x="287083" y="828344"/>
                  </a:lnTo>
                  <a:lnTo>
                    <a:pt x="248742" y="817321"/>
                  </a:lnTo>
                  <a:lnTo>
                    <a:pt x="207111" y="813638"/>
                  </a:lnTo>
                  <a:lnTo>
                    <a:pt x="165481" y="817321"/>
                  </a:lnTo>
                  <a:lnTo>
                    <a:pt x="127127" y="828344"/>
                  </a:lnTo>
                  <a:lnTo>
                    <a:pt x="92062" y="846709"/>
                  </a:lnTo>
                  <a:lnTo>
                    <a:pt x="60286" y="872426"/>
                  </a:lnTo>
                  <a:lnTo>
                    <a:pt x="33909" y="903681"/>
                  </a:lnTo>
                  <a:lnTo>
                    <a:pt x="15074" y="938618"/>
                  </a:lnTo>
                  <a:lnTo>
                    <a:pt x="3771" y="977239"/>
                  </a:lnTo>
                  <a:lnTo>
                    <a:pt x="0" y="1019556"/>
                  </a:lnTo>
                  <a:lnTo>
                    <a:pt x="3746" y="1061631"/>
                  </a:lnTo>
                  <a:lnTo>
                    <a:pt x="14998" y="1100124"/>
                  </a:lnTo>
                  <a:lnTo>
                    <a:pt x="33743" y="1135037"/>
                  </a:lnTo>
                  <a:lnTo>
                    <a:pt x="59982" y="1166380"/>
                  </a:lnTo>
                  <a:lnTo>
                    <a:pt x="91668" y="1192225"/>
                  </a:lnTo>
                  <a:lnTo>
                    <a:pt x="126758" y="1210691"/>
                  </a:lnTo>
                  <a:lnTo>
                    <a:pt x="165239" y="1221765"/>
                  </a:lnTo>
                  <a:lnTo>
                    <a:pt x="207111" y="1225461"/>
                  </a:lnTo>
                  <a:lnTo>
                    <a:pt x="248983" y="1221765"/>
                  </a:lnTo>
                  <a:lnTo>
                    <a:pt x="287464" y="1210691"/>
                  </a:lnTo>
                  <a:lnTo>
                    <a:pt x="322541" y="1192225"/>
                  </a:lnTo>
                  <a:lnTo>
                    <a:pt x="354228" y="1166380"/>
                  </a:lnTo>
                  <a:lnTo>
                    <a:pt x="380466" y="1135037"/>
                  </a:lnTo>
                  <a:lnTo>
                    <a:pt x="399224" y="1100124"/>
                  </a:lnTo>
                  <a:lnTo>
                    <a:pt x="410464" y="1061631"/>
                  </a:lnTo>
                  <a:lnTo>
                    <a:pt x="414210" y="1019556"/>
                  </a:lnTo>
                  <a:close/>
                </a:path>
                <a:path w="14399260" h="1225550">
                  <a:moveTo>
                    <a:pt x="14399197" y="21882"/>
                  </a:moveTo>
                  <a:lnTo>
                    <a:pt x="14396225" y="14922"/>
                  </a:lnTo>
                  <a:lnTo>
                    <a:pt x="14384274" y="2984"/>
                  </a:lnTo>
                  <a:lnTo>
                    <a:pt x="14377315" y="0"/>
                  </a:lnTo>
                  <a:lnTo>
                    <a:pt x="14361389" y="0"/>
                  </a:lnTo>
                  <a:lnTo>
                    <a:pt x="14354429" y="2984"/>
                  </a:lnTo>
                  <a:lnTo>
                    <a:pt x="14342491" y="14922"/>
                  </a:lnTo>
                  <a:lnTo>
                    <a:pt x="14339519" y="21882"/>
                  </a:lnTo>
                  <a:lnTo>
                    <a:pt x="14339519" y="37807"/>
                  </a:lnTo>
                  <a:lnTo>
                    <a:pt x="14342491" y="44767"/>
                  </a:lnTo>
                  <a:lnTo>
                    <a:pt x="14348460" y="50736"/>
                  </a:lnTo>
                  <a:lnTo>
                    <a:pt x="14354429" y="56705"/>
                  </a:lnTo>
                  <a:lnTo>
                    <a:pt x="14361389" y="59690"/>
                  </a:lnTo>
                  <a:lnTo>
                    <a:pt x="14377315" y="59690"/>
                  </a:lnTo>
                  <a:lnTo>
                    <a:pt x="14384274" y="56705"/>
                  </a:lnTo>
                  <a:lnTo>
                    <a:pt x="14396225" y="44767"/>
                  </a:lnTo>
                  <a:lnTo>
                    <a:pt x="14399197" y="37807"/>
                  </a:lnTo>
                  <a:lnTo>
                    <a:pt x="14399197" y="218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78549" y="5765091"/>
              <a:ext cx="182633" cy="247688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3526815" y="5759126"/>
              <a:ext cx="506095" cy="260985"/>
            </a:xfrm>
            <a:custGeom>
              <a:avLst/>
              <a:gdLst/>
              <a:ahLst/>
              <a:cxnLst/>
              <a:rect l="l" t="t" r="r" b="b"/>
              <a:pathLst>
                <a:path w="506095" h="260985">
                  <a:moveTo>
                    <a:pt x="236956" y="138468"/>
                  </a:moveTo>
                  <a:lnTo>
                    <a:pt x="236169" y="111163"/>
                  </a:lnTo>
                  <a:lnTo>
                    <a:pt x="234734" y="102654"/>
                  </a:lnTo>
                  <a:lnTo>
                    <a:pt x="232029" y="86550"/>
                  </a:lnTo>
                  <a:lnTo>
                    <a:pt x="213677" y="45364"/>
                  </a:lnTo>
                  <a:lnTo>
                    <a:pt x="192786" y="23444"/>
                  </a:lnTo>
                  <a:lnTo>
                    <a:pt x="192786" y="102654"/>
                  </a:lnTo>
                  <a:lnTo>
                    <a:pt x="47167" y="102654"/>
                  </a:lnTo>
                  <a:lnTo>
                    <a:pt x="63220" y="66128"/>
                  </a:lnTo>
                  <a:lnTo>
                    <a:pt x="94678" y="42760"/>
                  </a:lnTo>
                  <a:lnTo>
                    <a:pt x="119964" y="38201"/>
                  </a:lnTo>
                  <a:lnTo>
                    <a:pt x="133680" y="39344"/>
                  </a:lnTo>
                  <a:lnTo>
                    <a:pt x="133375" y="39344"/>
                  </a:lnTo>
                  <a:lnTo>
                    <a:pt x="145554" y="42608"/>
                  </a:lnTo>
                  <a:lnTo>
                    <a:pt x="176504" y="65341"/>
                  </a:lnTo>
                  <a:lnTo>
                    <a:pt x="192786" y="102654"/>
                  </a:lnTo>
                  <a:lnTo>
                    <a:pt x="192786" y="23444"/>
                  </a:lnTo>
                  <a:lnTo>
                    <a:pt x="174434" y="11341"/>
                  </a:lnTo>
                  <a:lnTo>
                    <a:pt x="149098" y="2844"/>
                  </a:lnTo>
                  <a:lnTo>
                    <a:pt x="119964" y="0"/>
                  </a:lnTo>
                  <a:lnTo>
                    <a:pt x="93916" y="2336"/>
                  </a:lnTo>
                  <a:lnTo>
                    <a:pt x="50203" y="20980"/>
                  </a:lnTo>
                  <a:lnTo>
                    <a:pt x="18300" y="57175"/>
                  </a:lnTo>
                  <a:lnTo>
                    <a:pt x="2032" y="104165"/>
                  </a:lnTo>
                  <a:lnTo>
                    <a:pt x="0" y="131305"/>
                  </a:lnTo>
                  <a:lnTo>
                    <a:pt x="2260" y="161544"/>
                  </a:lnTo>
                  <a:lnTo>
                    <a:pt x="20320" y="210045"/>
                  </a:lnTo>
                  <a:lnTo>
                    <a:pt x="55041" y="242531"/>
                  </a:lnTo>
                  <a:lnTo>
                    <a:pt x="98171" y="258787"/>
                  </a:lnTo>
                  <a:lnTo>
                    <a:pt x="122364" y="260807"/>
                  </a:lnTo>
                  <a:lnTo>
                    <a:pt x="145643" y="258914"/>
                  </a:lnTo>
                  <a:lnTo>
                    <a:pt x="186829" y="243700"/>
                  </a:lnTo>
                  <a:lnTo>
                    <a:pt x="221284" y="212331"/>
                  </a:lnTo>
                  <a:lnTo>
                    <a:pt x="235153" y="190398"/>
                  </a:lnTo>
                  <a:lnTo>
                    <a:pt x="199351" y="170700"/>
                  </a:lnTo>
                  <a:lnTo>
                    <a:pt x="194386" y="180213"/>
                  </a:lnTo>
                  <a:lnTo>
                    <a:pt x="188455" y="189052"/>
                  </a:lnTo>
                  <a:lnTo>
                    <a:pt x="150266" y="218147"/>
                  </a:lnTo>
                  <a:lnTo>
                    <a:pt x="122948" y="222631"/>
                  </a:lnTo>
                  <a:lnTo>
                    <a:pt x="107175" y="221170"/>
                  </a:lnTo>
                  <a:lnTo>
                    <a:pt x="67449" y="199351"/>
                  </a:lnTo>
                  <a:lnTo>
                    <a:pt x="45847" y="156375"/>
                  </a:lnTo>
                  <a:lnTo>
                    <a:pt x="44183" y="138468"/>
                  </a:lnTo>
                  <a:lnTo>
                    <a:pt x="236956" y="138468"/>
                  </a:lnTo>
                  <a:close/>
                </a:path>
                <a:path w="506095" h="260985">
                  <a:moveTo>
                    <a:pt x="505523" y="6007"/>
                  </a:moveTo>
                  <a:lnTo>
                    <a:pt x="462559" y="6007"/>
                  </a:lnTo>
                  <a:lnTo>
                    <a:pt x="462559" y="107607"/>
                  </a:lnTo>
                  <a:lnTo>
                    <a:pt x="345579" y="107607"/>
                  </a:lnTo>
                  <a:lnTo>
                    <a:pt x="345579" y="6007"/>
                  </a:lnTo>
                  <a:lnTo>
                    <a:pt x="302602" y="6007"/>
                  </a:lnTo>
                  <a:lnTo>
                    <a:pt x="302602" y="107607"/>
                  </a:lnTo>
                  <a:lnTo>
                    <a:pt x="302602" y="146977"/>
                  </a:lnTo>
                  <a:lnTo>
                    <a:pt x="302602" y="253657"/>
                  </a:lnTo>
                  <a:lnTo>
                    <a:pt x="345579" y="253657"/>
                  </a:lnTo>
                  <a:lnTo>
                    <a:pt x="345579" y="146977"/>
                  </a:lnTo>
                  <a:lnTo>
                    <a:pt x="462559" y="146977"/>
                  </a:lnTo>
                  <a:lnTo>
                    <a:pt x="462559" y="253657"/>
                  </a:lnTo>
                  <a:lnTo>
                    <a:pt x="505523" y="253657"/>
                  </a:lnTo>
                  <a:lnTo>
                    <a:pt x="505523" y="146977"/>
                  </a:lnTo>
                  <a:lnTo>
                    <a:pt x="505523" y="107607"/>
                  </a:lnTo>
                  <a:lnTo>
                    <a:pt x="505523" y="60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113518" y="5765091"/>
              <a:ext cx="181439" cy="247688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491308" y="5765091"/>
              <a:ext cx="190988" cy="247688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4732413" y="5759126"/>
              <a:ext cx="2178685" cy="319405"/>
            </a:xfrm>
            <a:custGeom>
              <a:avLst/>
              <a:gdLst/>
              <a:ahLst/>
              <a:cxnLst/>
              <a:rect l="l" t="t" r="r" b="b"/>
              <a:pathLst>
                <a:path w="2178684" h="319404">
                  <a:moveTo>
                    <a:pt x="248297" y="5969"/>
                  </a:moveTo>
                  <a:lnTo>
                    <a:pt x="207708" y="5969"/>
                  </a:lnTo>
                  <a:lnTo>
                    <a:pt x="207708" y="130111"/>
                  </a:lnTo>
                  <a:lnTo>
                    <a:pt x="206311" y="148767"/>
                  </a:lnTo>
                  <a:lnTo>
                    <a:pt x="185331" y="195770"/>
                  </a:lnTo>
                  <a:lnTo>
                    <a:pt x="143014" y="221005"/>
                  </a:lnTo>
                  <a:lnTo>
                    <a:pt x="142595" y="221005"/>
                  </a:lnTo>
                  <a:lnTo>
                    <a:pt x="125349" y="222631"/>
                  </a:lnTo>
                  <a:lnTo>
                    <a:pt x="77838" y="208026"/>
                  </a:lnTo>
                  <a:lnTo>
                    <a:pt x="49618" y="166890"/>
                  </a:lnTo>
                  <a:lnTo>
                    <a:pt x="44183" y="129514"/>
                  </a:lnTo>
                  <a:lnTo>
                    <a:pt x="45643" y="109296"/>
                  </a:lnTo>
                  <a:lnTo>
                    <a:pt x="67741" y="62382"/>
                  </a:lnTo>
                  <a:lnTo>
                    <a:pt x="108991" y="39712"/>
                  </a:lnTo>
                  <a:lnTo>
                    <a:pt x="125349" y="38201"/>
                  </a:lnTo>
                  <a:lnTo>
                    <a:pt x="141071" y="39712"/>
                  </a:lnTo>
                  <a:lnTo>
                    <a:pt x="182638" y="62077"/>
                  </a:lnTo>
                  <a:lnTo>
                    <a:pt x="206146" y="109296"/>
                  </a:lnTo>
                  <a:lnTo>
                    <a:pt x="207708" y="130111"/>
                  </a:lnTo>
                  <a:lnTo>
                    <a:pt x="207708" y="5969"/>
                  </a:lnTo>
                  <a:lnTo>
                    <a:pt x="205320" y="5969"/>
                  </a:lnTo>
                  <a:lnTo>
                    <a:pt x="205320" y="41186"/>
                  </a:lnTo>
                  <a:lnTo>
                    <a:pt x="202514" y="38201"/>
                  </a:lnTo>
                  <a:lnTo>
                    <a:pt x="188379" y="23164"/>
                  </a:lnTo>
                  <a:lnTo>
                    <a:pt x="168617" y="10299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16"/>
                  </a:lnTo>
                  <a:lnTo>
                    <a:pt x="19646" y="53149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197" y="158838"/>
                  </a:lnTo>
                  <a:lnTo>
                    <a:pt x="19812" y="207187"/>
                  </a:lnTo>
                  <a:lnTo>
                    <a:pt x="53759" y="241350"/>
                  </a:lnTo>
                  <a:lnTo>
                    <a:pt x="96443" y="258660"/>
                  </a:lnTo>
                  <a:lnTo>
                    <a:pt x="120573" y="260819"/>
                  </a:lnTo>
                  <a:lnTo>
                    <a:pt x="145567" y="258216"/>
                  </a:lnTo>
                  <a:lnTo>
                    <a:pt x="168021" y="250380"/>
                  </a:lnTo>
                  <a:lnTo>
                    <a:pt x="187934" y="237324"/>
                  </a:lnTo>
                  <a:lnTo>
                    <a:pt x="201917" y="222631"/>
                  </a:lnTo>
                  <a:lnTo>
                    <a:pt x="205320" y="219049"/>
                  </a:lnTo>
                  <a:lnTo>
                    <a:pt x="205320" y="253657"/>
                  </a:lnTo>
                  <a:lnTo>
                    <a:pt x="248297" y="253657"/>
                  </a:lnTo>
                  <a:lnTo>
                    <a:pt x="248297" y="219049"/>
                  </a:lnTo>
                  <a:lnTo>
                    <a:pt x="248297" y="41186"/>
                  </a:lnTo>
                  <a:lnTo>
                    <a:pt x="248297" y="5969"/>
                  </a:lnTo>
                  <a:close/>
                </a:path>
                <a:path w="2178684" h="319404">
                  <a:moveTo>
                    <a:pt x="642200" y="253657"/>
                  </a:moveTo>
                  <a:lnTo>
                    <a:pt x="524014" y="120561"/>
                  </a:lnTo>
                  <a:lnTo>
                    <a:pt x="631444" y="5969"/>
                  </a:lnTo>
                  <a:lnTo>
                    <a:pt x="581317" y="5969"/>
                  </a:lnTo>
                  <a:lnTo>
                    <a:pt x="488200" y="107429"/>
                  </a:lnTo>
                  <a:lnTo>
                    <a:pt x="488200" y="5969"/>
                  </a:lnTo>
                  <a:lnTo>
                    <a:pt x="445236" y="5969"/>
                  </a:lnTo>
                  <a:lnTo>
                    <a:pt x="445236" y="107429"/>
                  </a:lnTo>
                  <a:lnTo>
                    <a:pt x="352132" y="5969"/>
                  </a:lnTo>
                  <a:lnTo>
                    <a:pt x="301993" y="5969"/>
                  </a:lnTo>
                  <a:lnTo>
                    <a:pt x="409422" y="120561"/>
                  </a:lnTo>
                  <a:lnTo>
                    <a:pt x="291249" y="253657"/>
                  </a:lnTo>
                  <a:lnTo>
                    <a:pt x="344970" y="253657"/>
                  </a:lnTo>
                  <a:lnTo>
                    <a:pt x="436880" y="149212"/>
                  </a:lnTo>
                  <a:lnTo>
                    <a:pt x="445236" y="157568"/>
                  </a:lnTo>
                  <a:lnTo>
                    <a:pt x="445236" y="253657"/>
                  </a:lnTo>
                  <a:lnTo>
                    <a:pt x="488200" y="253657"/>
                  </a:lnTo>
                  <a:lnTo>
                    <a:pt x="488200" y="157568"/>
                  </a:lnTo>
                  <a:lnTo>
                    <a:pt x="496557" y="149212"/>
                  </a:lnTo>
                  <a:lnTo>
                    <a:pt x="588479" y="253657"/>
                  </a:lnTo>
                  <a:lnTo>
                    <a:pt x="642200" y="253657"/>
                  </a:lnTo>
                  <a:close/>
                </a:path>
                <a:path w="2178684" h="319404">
                  <a:moveTo>
                    <a:pt x="888085" y="6007"/>
                  </a:moveTo>
                  <a:lnTo>
                    <a:pt x="845121" y="6007"/>
                  </a:lnTo>
                  <a:lnTo>
                    <a:pt x="845121" y="107607"/>
                  </a:lnTo>
                  <a:lnTo>
                    <a:pt x="728141" y="107607"/>
                  </a:lnTo>
                  <a:lnTo>
                    <a:pt x="728141" y="6007"/>
                  </a:lnTo>
                  <a:lnTo>
                    <a:pt x="685165" y="6007"/>
                  </a:lnTo>
                  <a:lnTo>
                    <a:pt x="685165" y="107607"/>
                  </a:lnTo>
                  <a:lnTo>
                    <a:pt x="685165" y="146977"/>
                  </a:lnTo>
                  <a:lnTo>
                    <a:pt x="685165" y="253657"/>
                  </a:lnTo>
                  <a:lnTo>
                    <a:pt x="728141" y="253657"/>
                  </a:lnTo>
                  <a:lnTo>
                    <a:pt x="728141" y="146977"/>
                  </a:lnTo>
                  <a:lnTo>
                    <a:pt x="845121" y="146977"/>
                  </a:lnTo>
                  <a:lnTo>
                    <a:pt x="845121" y="253657"/>
                  </a:lnTo>
                  <a:lnTo>
                    <a:pt x="888085" y="253657"/>
                  </a:lnTo>
                  <a:lnTo>
                    <a:pt x="888085" y="146977"/>
                  </a:lnTo>
                  <a:lnTo>
                    <a:pt x="888085" y="107607"/>
                  </a:lnTo>
                  <a:lnTo>
                    <a:pt x="888085" y="6007"/>
                  </a:lnTo>
                  <a:close/>
                </a:path>
                <a:path w="2178684" h="319404">
                  <a:moveTo>
                    <a:pt x="1216355" y="130708"/>
                  </a:moveTo>
                  <a:lnTo>
                    <a:pt x="1207020" y="78943"/>
                  </a:lnTo>
                  <a:lnTo>
                    <a:pt x="1180033" y="38201"/>
                  </a:lnTo>
                  <a:lnTo>
                    <a:pt x="1172184" y="31419"/>
                  </a:lnTo>
                  <a:lnTo>
                    <a:pt x="1172184" y="130708"/>
                  </a:lnTo>
                  <a:lnTo>
                    <a:pt x="1170584" y="151041"/>
                  </a:lnTo>
                  <a:lnTo>
                    <a:pt x="1146517" y="198158"/>
                  </a:lnTo>
                  <a:lnTo>
                    <a:pt x="1102321" y="221094"/>
                  </a:lnTo>
                  <a:lnTo>
                    <a:pt x="1085049" y="222631"/>
                  </a:lnTo>
                  <a:lnTo>
                    <a:pt x="1067777" y="221094"/>
                  </a:lnTo>
                  <a:lnTo>
                    <a:pt x="1023569" y="198158"/>
                  </a:lnTo>
                  <a:lnTo>
                    <a:pt x="999515" y="151041"/>
                  </a:lnTo>
                  <a:lnTo>
                    <a:pt x="997902" y="130708"/>
                  </a:lnTo>
                  <a:lnTo>
                    <a:pt x="999490" y="110363"/>
                  </a:lnTo>
                  <a:lnTo>
                    <a:pt x="1023264" y="62979"/>
                  </a:lnTo>
                  <a:lnTo>
                    <a:pt x="1067523" y="39751"/>
                  </a:lnTo>
                  <a:lnTo>
                    <a:pt x="1085049" y="38201"/>
                  </a:lnTo>
                  <a:lnTo>
                    <a:pt x="1102626" y="39751"/>
                  </a:lnTo>
                  <a:lnTo>
                    <a:pt x="1146822" y="62674"/>
                  </a:lnTo>
                  <a:lnTo>
                    <a:pt x="1170597" y="110121"/>
                  </a:lnTo>
                  <a:lnTo>
                    <a:pt x="1172184" y="130708"/>
                  </a:lnTo>
                  <a:lnTo>
                    <a:pt x="1172184" y="31419"/>
                  </a:lnTo>
                  <a:lnTo>
                    <a:pt x="1159179" y="20815"/>
                  </a:lnTo>
                  <a:lnTo>
                    <a:pt x="1136891" y="9258"/>
                  </a:lnTo>
                  <a:lnTo>
                    <a:pt x="1112189" y="2311"/>
                  </a:lnTo>
                  <a:lnTo>
                    <a:pt x="1085049" y="0"/>
                  </a:lnTo>
                  <a:lnTo>
                    <a:pt x="1057910" y="2311"/>
                  </a:lnTo>
                  <a:lnTo>
                    <a:pt x="1010907" y="20815"/>
                  </a:lnTo>
                  <a:lnTo>
                    <a:pt x="974725" y="56743"/>
                  </a:lnTo>
                  <a:lnTo>
                    <a:pt x="956068" y="103593"/>
                  </a:lnTo>
                  <a:lnTo>
                    <a:pt x="953744" y="130708"/>
                  </a:lnTo>
                  <a:lnTo>
                    <a:pt x="956068" y="157568"/>
                  </a:lnTo>
                  <a:lnTo>
                    <a:pt x="974725" y="204127"/>
                  </a:lnTo>
                  <a:lnTo>
                    <a:pt x="1010907" y="240017"/>
                  </a:lnTo>
                  <a:lnTo>
                    <a:pt x="1057910" y="258508"/>
                  </a:lnTo>
                  <a:lnTo>
                    <a:pt x="1085049" y="260819"/>
                  </a:lnTo>
                  <a:lnTo>
                    <a:pt x="1112189" y="258508"/>
                  </a:lnTo>
                  <a:lnTo>
                    <a:pt x="1159179" y="240017"/>
                  </a:lnTo>
                  <a:lnTo>
                    <a:pt x="1195362" y="204127"/>
                  </a:lnTo>
                  <a:lnTo>
                    <a:pt x="1214018" y="157568"/>
                  </a:lnTo>
                  <a:lnTo>
                    <a:pt x="1216355" y="130708"/>
                  </a:lnTo>
                  <a:close/>
                </a:path>
                <a:path w="2178684" h="319404">
                  <a:moveTo>
                    <a:pt x="1616824" y="183832"/>
                  </a:moveTo>
                  <a:lnTo>
                    <a:pt x="1599730" y="200812"/>
                  </a:lnTo>
                  <a:lnTo>
                    <a:pt x="1580705" y="212928"/>
                  </a:lnTo>
                  <a:lnTo>
                    <a:pt x="1559737" y="220205"/>
                  </a:lnTo>
                  <a:lnTo>
                    <a:pt x="1536839" y="222631"/>
                  </a:lnTo>
                  <a:lnTo>
                    <a:pt x="1519567" y="221094"/>
                  </a:lnTo>
                  <a:lnTo>
                    <a:pt x="1475371" y="198158"/>
                  </a:lnTo>
                  <a:lnTo>
                    <a:pt x="1451305" y="151041"/>
                  </a:lnTo>
                  <a:lnTo>
                    <a:pt x="1449705" y="130708"/>
                  </a:lnTo>
                  <a:lnTo>
                    <a:pt x="1451305" y="110363"/>
                  </a:lnTo>
                  <a:lnTo>
                    <a:pt x="1475371" y="62966"/>
                  </a:lnTo>
                  <a:lnTo>
                    <a:pt x="1519897" y="39751"/>
                  </a:lnTo>
                  <a:lnTo>
                    <a:pt x="1537436" y="38201"/>
                  </a:lnTo>
                  <a:lnTo>
                    <a:pt x="1560423" y="40513"/>
                  </a:lnTo>
                  <a:lnTo>
                    <a:pt x="1581010" y="47447"/>
                  </a:lnTo>
                  <a:lnTo>
                    <a:pt x="1599209" y="59016"/>
                  </a:lnTo>
                  <a:lnTo>
                    <a:pt x="1615033" y="75209"/>
                  </a:lnTo>
                  <a:lnTo>
                    <a:pt x="1615033" y="23876"/>
                  </a:lnTo>
                  <a:lnTo>
                    <a:pt x="1597456" y="13436"/>
                  </a:lnTo>
                  <a:lnTo>
                    <a:pt x="1578775" y="5969"/>
                  </a:lnTo>
                  <a:lnTo>
                    <a:pt x="1558963" y="1498"/>
                  </a:lnTo>
                  <a:lnTo>
                    <a:pt x="1538033" y="0"/>
                  </a:lnTo>
                  <a:lnTo>
                    <a:pt x="1510614" y="2336"/>
                  </a:lnTo>
                  <a:lnTo>
                    <a:pt x="1463167" y="20980"/>
                  </a:lnTo>
                  <a:lnTo>
                    <a:pt x="1426679" y="57175"/>
                  </a:lnTo>
                  <a:lnTo>
                    <a:pt x="1407883" y="104165"/>
                  </a:lnTo>
                  <a:lnTo>
                    <a:pt x="1405534" y="131305"/>
                  </a:lnTo>
                  <a:lnTo>
                    <a:pt x="1407858" y="158140"/>
                  </a:lnTo>
                  <a:lnTo>
                    <a:pt x="1426514" y="204546"/>
                  </a:lnTo>
                  <a:lnTo>
                    <a:pt x="1462773" y="240169"/>
                  </a:lnTo>
                  <a:lnTo>
                    <a:pt x="1510372" y="258521"/>
                  </a:lnTo>
                  <a:lnTo>
                    <a:pt x="1538033" y="260807"/>
                  </a:lnTo>
                  <a:lnTo>
                    <a:pt x="1559293" y="259207"/>
                  </a:lnTo>
                  <a:lnTo>
                    <a:pt x="1579511" y="254406"/>
                  </a:lnTo>
                  <a:lnTo>
                    <a:pt x="1598688" y="246380"/>
                  </a:lnTo>
                  <a:lnTo>
                    <a:pt x="1616824" y="235153"/>
                  </a:lnTo>
                  <a:lnTo>
                    <a:pt x="1616824" y="183832"/>
                  </a:lnTo>
                  <a:close/>
                </a:path>
                <a:path w="2178684" h="319404">
                  <a:moveTo>
                    <a:pt x="1911654" y="214274"/>
                  </a:moveTo>
                  <a:lnTo>
                    <a:pt x="1874659" y="214274"/>
                  </a:lnTo>
                  <a:lnTo>
                    <a:pt x="1874659" y="45364"/>
                  </a:lnTo>
                  <a:lnTo>
                    <a:pt x="1874659" y="5969"/>
                  </a:lnTo>
                  <a:lnTo>
                    <a:pt x="1831682" y="5969"/>
                  </a:lnTo>
                  <a:lnTo>
                    <a:pt x="1831682" y="45364"/>
                  </a:lnTo>
                  <a:lnTo>
                    <a:pt x="1831682" y="214274"/>
                  </a:lnTo>
                  <a:lnTo>
                    <a:pt x="1713509" y="214274"/>
                  </a:lnTo>
                  <a:lnTo>
                    <a:pt x="1726565" y="199694"/>
                  </a:lnTo>
                  <a:lnTo>
                    <a:pt x="1735886" y="182194"/>
                  </a:lnTo>
                  <a:lnTo>
                    <a:pt x="1741487" y="161785"/>
                  </a:lnTo>
                  <a:lnTo>
                    <a:pt x="1743354" y="138468"/>
                  </a:lnTo>
                  <a:lnTo>
                    <a:pt x="1743354" y="45364"/>
                  </a:lnTo>
                  <a:lnTo>
                    <a:pt x="1831682" y="45364"/>
                  </a:lnTo>
                  <a:lnTo>
                    <a:pt x="1831682" y="5969"/>
                  </a:lnTo>
                  <a:lnTo>
                    <a:pt x="1700377" y="5969"/>
                  </a:lnTo>
                  <a:lnTo>
                    <a:pt x="1700377" y="116382"/>
                  </a:lnTo>
                  <a:lnTo>
                    <a:pt x="1699742" y="137274"/>
                  </a:lnTo>
                  <a:lnTo>
                    <a:pt x="1690230" y="182041"/>
                  </a:lnTo>
                  <a:lnTo>
                    <a:pt x="1658785" y="212039"/>
                  </a:lnTo>
                  <a:lnTo>
                    <a:pt x="1644281" y="214274"/>
                  </a:lnTo>
                  <a:lnTo>
                    <a:pt x="1644281" y="319316"/>
                  </a:lnTo>
                  <a:lnTo>
                    <a:pt x="1683664" y="319316"/>
                  </a:lnTo>
                  <a:lnTo>
                    <a:pt x="1683664" y="253657"/>
                  </a:lnTo>
                  <a:lnTo>
                    <a:pt x="1872272" y="253657"/>
                  </a:lnTo>
                  <a:lnTo>
                    <a:pt x="1872272" y="319316"/>
                  </a:lnTo>
                  <a:lnTo>
                    <a:pt x="1911654" y="319316"/>
                  </a:lnTo>
                  <a:lnTo>
                    <a:pt x="1911654" y="253657"/>
                  </a:lnTo>
                  <a:lnTo>
                    <a:pt x="1911654" y="214274"/>
                  </a:lnTo>
                  <a:close/>
                </a:path>
                <a:path w="2178684" h="319404">
                  <a:moveTo>
                    <a:pt x="2178443" y="138468"/>
                  </a:moveTo>
                  <a:lnTo>
                    <a:pt x="2173516" y="86550"/>
                  </a:lnTo>
                  <a:lnTo>
                    <a:pt x="2155164" y="45364"/>
                  </a:lnTo>
                  <a:lnTo>
                    <a:pt x="2148763" y="38201"/>
                  </a:lnTo>
                  <a:lnTo>
                    <a:pt x="2137448" y="25527"/>
                  </a:lnTo>
                  <a:lnTo>
                    <a:pt x="2134273" y="23444"/>
                  </a:lnTo>
                  <a:lnTo>
                    <a:pt x="2134273" y="102654"/>
                  </a:lnTo>
                  <a:lnTo>
                    <a:pt x="1988654" y="102654"/>
                  </a:lnTo>
                  <a:lnTo>
                    <a:pt x="2004707" y="66128"/>
                  </a:lnTo>
                  <a:lnTo>
                    <a:pt x="2036165" y="42760"/>
                  </a:lnTo>
                  <a:lnTo>
                    <a:pt x="2061451" y="38201"/>
                  </a:lnTo>
                  <a:lnTo>
                    <a:pt x="2075167" y="39344"/>
                  </a:lnTo>
                  <a:lnTo>
                    <a:pt x="2074862" y="39344"/>
                  </a:lnTo>
                  <a:lnTo>
                    <a:pt x="2087054" y="42608"/>
                  </a:lnTo>
                  <a:lnTo>
                    <a:pt x="2117991" y="65341"/>
                  </a:lnTo>
                  <a:lnTo>
                    <a:pt x="2134273" y="102654"/>
                  </a:lnTo>
                  <a:lnTo>
                    <a:pt x="2134273" y="23444"/>
                  </a:lnTo>
                  <a:lnTo>
                    <a:pt x="2115921" y="11341"/>
                  </a:lnTo>
                  <a:lnTo>
                    <a:pt x="2090585" y="2844"/>
                  </a:lnTo>
                  <a:lnTo>
                    <a:pt x="2061451" y="0"/>
                  </a:lnTo>
                  <a:lnTo>
                    <a:pt x="2035403" y="2336"/>
                  </a:lnTo>
                  <a:lnTo>
                    <a:pt x="1991690" y="20980"/>
                  </a:lnTo>
                  <a:lnTo>
                    <a:pt x="1959787" y="57175"/>
                  </a:lnTo>
                  <a:lnTo>
                    <a:pt x="1943519" y="104165"/>
                  </a:lnTo>
                  <a:lnTo>
                    <a:pt x="1941487" y="131305"/>
                  </a:lnTo>
                  <a:lnTo>
                    <a:pt x="1943747" y="161544"/>
                  </a:lnTo>
                  <a:lnTo>
                    <a:pt x="1961807" y="210045"/>
                  </a:lnTo>
                  <a:lnTo>
                    <a:pt x="1996541" y="242531"/>
                  </a:lnTo>
                  <a:lnTo>
                    <a:pt x="2039658" y="258787"/>
                  </a:lnTo>
                  <a:lnTo>
                    <a:pt x="2063851" y="260807"/>
                  </a:lnTo>
                  <a:lnTo>
                    <a:pt x="2087130" y="258914"/>
                  </a:lnTo>
                  <a:lnTo>
                    <a:pt x="2108619" y="253212"/>
                  </a:lnTo>
                  <a:lnTo>
                    <a:pt x="2128316" y="243700"/>
                  </a:lnTo>
                  <a:lnTo>
                    <a:pt x="2146223" y="230378"/>
                  </a:lnTo>
                  <a:lnTo>
                    <a:pt x="2154034" y="222631"/>
                  </a:lnTo>
                  <a:lnTo>
                    <a:pt x="2154834" y="221843"/>
                  </a:lnTo>
                  <a:lnTo>
                    <a:pt x="2162772" y="212331"/>
                  </a:lnTo>
                  <a:lnTo>
                    <a:pt x="2170049" y="201841"/>
                  </a:lnTo>
                  <a:lnTo>
                    <a:pt x="2176653" y="190398"/>
                  </a:lnTo>
                  <a:lnTo>
                    <a:pt x="2140839" y="170700"/>
                  </a:lnTo>
                  <a:lnTo>
                    <a:pt x="2135873" y="180213"/>
                  </a:lnTo>
                  <a:lnTo>
                    <a:pt x="2129942" y="189052"/>
                  </a:lnTo>
                  <a:lnTo>
                    <a:pt x="2091753" y="218147"/>
                  </a:lnTo>
                  <a:lnTo>
                    <a:pt x="2064435" y="222631"/>
                  </a:lnTo>
                  <a:lnTo>
                    <a:pt x="2048662" y="221170"/>
                  </a:lnTo>
                  <a:lnTo>
                    <a:pt x="2008936" y="199351"/>
                  </a:lnTo>
                  <a:lnTo>
                    <a:pt x="1987346" y="156375"/>
                  </a:lnTo>
                  <a:lnTo>
                    <a:pt x="1985670" y="138468"/>
                  </a:lnTo>
                  <a:lnTo>
                    <a:pt x="2178443" y="1384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940699" y="5765091"/>
              <a:ext cx="223218" cy="248882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7229538" y="5759126"/>
              <a:ext cx="492125" cy="260985"/>
            </a:xfrm>
            <a:custGeom>
              <a:avLst/>
              <a:gdLst/>
              <a:ahLst/>
              <a:cxnLst/>
              <a:rect l="l" t="t" r="r" b="b"/>
              <a:pathLst>
                <a:path w="492125" h="260985">
                  <a:moveTo>
                    <a:pt x="248297" y="5969"/>
                  </a:moveTo>
                  <a:lnTo>
                    <a:pt x="207721" y="5969"/>
                  </a:lnTo>
                  <a:lnTo>
                    <a:pt x="207721" y="130111"/>
                  </a:lnTo>
                  <a:lnTo>
                    <a:pt x="206311" y="148767"/>
                  </a:lnTo>
                  <a:lnTo>
                    <a:pt x="185343" y="195770"/>
                  </a:lnTo>
                  <a:lnTo>
                    <a:pt x="143027" y="221005"/>
                  </a:lnTo>
                  <a:lnTo>
                    <a:pt x="142595" y="221005"/>
                  </a:lnTo>
                  <a:lnTo>
                    <a:pt x="125349" y="222631"/>
                  </a:lnTo>
                  <a:lnTo>
                    <a:pt x="77838" y="208026"/>
                  </a:lnTo>
                  <a:lnTo>
                    <a:pt x="49618" y="166890"/>
                  </a:lnTo>
                  <a:lnTo>
                    <a:pt x="44183" y="129514"/>
                  </a:lnTo>
                  <a:lnTo>
                    <a:pt x="45643" y="109296"/>
                  </a:lnTo>
                  <a:lnTo>
                    <a:pt x="67754" y="62382"/>
                  </a:lnTo>
                  <a:lnTo>
                    <a:pt x="108991" y="39712"/>
                  </a:lnTo>
                  <a:lnTo>
                    <a:pt x="125349" y="38201"/>
                  </a:lnTo>
                  <a:lnTo>
                    <a:pt x="141084" y="39712"/>
                  </a:lnTo>
                  <a:lnTo>
                    <a:pt x="182651" y="62077"/>
                  </a:lnTo>
                  <a:lnTo>
                    <a:pt x="206146" y="109296"/>
                  </a:lnTo>
                  <a:lnTo>
                    <a:pt x="207670" y="129514"/>
                  </a:lnTo>
                  <a:lnTo>
                    <a:pt x="207721" y="130111"/>
                  </a:lnTo>
                  <a:lnTo>
                    <a:pt x="207721" y="5969"/>
                  </a:lnTo>
                  <a:lnTo>
                    <a:pt x="205333" y="5969"/>
                  </a:lnTo>
                  <a:lnTo>
                    <a:pt x="205333" y="41186"/>
                  </a:lnTo>
                  <a:lnTo>
                    <a:pt x="202526" y="38201"/>
                  </a:lnTo>
                  <a:lnTo>
                    <a:pt x="188391" y="23164"/>
                  </a:lnTo>
                  <a:lnTo>
                    <a:pt x="168617" y="10299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16"/>
                  </a:lnTo>
                  <a:lnTo>
                    <a:pt x="19659" y="53149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209" y="158838"/>
                  </a:lnTo>
                  <a:lnTo>
                    <a:pt x="19812" y="207187"/>
                  </a:lnTo>
                  <a:lnTo>
                    <a:pt x="53771" y="241350"/>
                  </a:lnTo>
                  <a:lnTo>
                    <a:pt x="96443" y="258660"/>
                  </a:lnTo>
                  <a:lnTo>
                    <a:pt x="120573" y="260819"/>
                  </a:lnTo>
                  <a:lnTo>
                    <a:pt x="145567" y="258216"/>
                  </a:lnTo>
                  <a:lnTo>
                    <a:pt x="168021" y="250380"/>
                  </a:lnTo>
                  <a:lnTo>
                    <a:pt x="187947" y="237324"/>
                  </a:lnTo>
                  <a:lnTo>
                    <a:pt x="201917" y="222631"/>
                  </a:lnTo>
                  <a:lnTo>
                    <a:pt x="205333" y="219049"/>
                  </a:lnTo>
                  <a:lnTo>
                    <a:pt x="205333" y="253657"/>
                  </a:lnTo>
                  <a:lnTo>
                    <a:pt x="248297" y="253657"/>
                  </a:lnTo>
                  <a:lnTo>
                    <a:pt x="248297" y="219049"/>
                  </a:lnTo>
                  <a:lnTo>
                    <a:pt x="248297" y="41186"/>
                  </a:lnTo>
                  <a:lnTo>
                    <a:pt x="248297" y="5969"/>
                  </a:lnTo>
                  <a:close/>
                </a:path>
                <a:path w="492125" h="260985">
                  <a:moveTo>
                    <a:pt x="491807" y="5994"/>
                  </a:moveTo>
                  <a:lnTo>
                    <a:pt x="293649" y="5994"/>
                  </a:lnTo>
                  <a:lnTo>
                    <a:pt x="293649" y="45364"/>
                  </a:lnTo>
                  <a:lnTo>
                    <a:pt x="371233" y="45364"/>
                  </a:lnTo>
                  <a:lnTo>
                    <a:pt x="371233" y="253644"/>
                  </a:lnTo>
                  <a:lnTo>
                    <a:pt x="414210" y="253644"/>
                  </a:lnTo>
                  <a:lnTo>
                    <a:pt x="414210" y="45364"/>
                  </a:lnTo>
                  <a:lnTo>
                    <a:pt x="491807" y="45364"/>
                  </a:lnTo>
                  <a:lnTo>
                    <a:pt x="491807" y="59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66716" y="5765091"/>
              <a:ext cx="181439" cy="247688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8144485" y="5759126"/>
              <a:ext cx="814705" cy="393700"/>
            </a:xfrm>
            <a:custGeom>
              <a:avLst/>
              <a:gdLst/>
              <a:ahLst/>
              <a:cxnLst/>
              <a:rect l="l" t="t" r="r" b="b"/>
              <a:pathLst>
                <a:path w="814704" h="393700">
                  <a:moveTo>
                    <a:pt x="248285" y="131305"/>
                  </a:moveTo>
                  <a:lnTo>
                    <a:pt x="240157" y="81699"/>
                  </a:lnTo>
                  <a:lnTo>
                    <a:pt x="215773" y="39090"/>
                  </a:lnTo>
                  <a:lnTo>
                    <a:pt x="214845" y="38201"/>
                  </a:lnTo>
                  <a:lnTo>
                    <a:pt x="204127" y="27851"/>
                  </a:lnTo>
                  <a:lnTo>
                    <a:pt x="204127" y="131305"/>
                  </a:lnTo>
                  <a:lnTo>
                    <a:pt x="202768" y="149339"/>
                  </a:lnTo>
                  <a:lnTo>
                    <a:pt x="202742" y="149682"/>
                  </a:lnTo>
                  <a:lnTo>
                    <a:pt x="182041" y="196062"/>
                  </a:lnTo>
                  <a:lnTo>
                    <a:pt x="140855" y="220967"/>
                  </a:lnTo>
                  <a:lnTo>
                    <a:pt x="123545" y="222631"/>
                  </a:lnTo>
                  <a:lnTo>
                    <a:pt x="105918" y="220967"/>
                  </a:lnTo>
                  <a:lnTo>
                    <a:pt x="63563" y="196062"/>
                  </a:lnTo>
                  <a:lnTo>
                    <a:pt x="46405" y="166598"/>
                  </a:lnTo>
                  <a:lnTo>
                    <a:pt x="46329" y="166446"/>
                  </a:lnTo>
                  <a:lnTo>
                    <a:pt x="42113" y="149682"/>
                  </a:lnTo>
                  <a:lnTo>
                    <a:pt x="42024" y="149339"/>
                  </a:lnTo>
                  <a:lnTo>
                    <a:pt x="40640" y="131305"/>
                  </a:lnTo>
                  <a:lnTo>
                    <a:pt x="40589" y="130708"/>
                  </a:lnTo>
                  <a:lnTo>
                    <a:pt x="42125" y="110947"/>
                  </a:lnTo>
                  <a:lnTo>
                    <a:pt x="42151" y="110604"/>
                  </a:lnTo>
                  <a:lnTo>
                    <a:pt x="46824" y="92811"/>
                  </a:lnTo>
                  <a:lnTo>
                    <a:pt x="46863" y="92659"/>
                  </a:lnTo>
                  <a:lnTo>
                    <a:pt x="54673" y="76923"/>
                  </a:lnTo>
                  <a:lnTo>
                    <a:pt x="65671" y="63271"/>
                  </a:lnTo>
                  <a:lnTo>
                    <a:pt x="78638" y="52298"/>
                  </a:lnTo>
                  <a:lnTo>
                    <a:pt x="92519" y="44462"/>
                  </a:lnTo>
                  <a:lnTo>
                    <a:pt x="104711" y="40589"/>
                  </a:lnTo>
                  <a:lnTo>
                    <a:pt x="107289" y="39763"/>
                  </a:lnTo>
                  <a:lnTo>
                    <a:pt x="122948" y="38201"/>
                  </a:lnTo>
                  <a:lnTo>
                    <a:pt x="138582" y="39763"/>
                  </a:lnTo>
                  <a:lnTo>
                    <a:pt x="153238" y="44462"/>
                  </a:lnTo>
                  <a:lnTo>
                    <a:pt x="166928" y="52298"/>
                  </a:lnTo>
                  <a:lnTo>
                    <a:pt x="179654" y="63271"/>
                  </a:lnTo>
                  <a:lnTo>
                    <a:pt x="190360" y="76923"/>
                  </a:lnTo>
                  <a:lnTo>
                    <a:pt x="197929" y="92659"/>
                  </a:lnTo>
                  <a:lnTo>
                    <a:pt x="198005" y="92811"/>
                  </a:lnTo>
                  <a:lnTo>
                    <a:pt x="202514" y="110604"/>
                  </a:lnTo>
                  <a:lnTo>
                    <a:pt x="202590" y="110947"/>
                  </a:lnTo>
                  <a:lnTo>
                    <a:pt x="204076" y="130708"/>
                  </a:lnTo>
                  <a:lnTo>
                    <a:pt x="204127" y="131305"/>
                  </a:lnTo>
                  <a:lnTo>
                    <a:pt x="204127" y="27851"/>
                  </a:lnTo>
                  <a:lnTo>
                    <a:pt x="198069" y="21996"/>
                  </a:lnTo>
                  <a:lnTo>
                    <a:pt x="177495" y="9779"/>
                  </a:lnTo>
                  <a:lnTo>
                    <a:pt x="154343" y="2540"/>
                  </a:lnTo>
                  <a:lnTo>
                    <a:pt x="155041" y="2540"/>
                  </a:lnTo>
                  <a:lnTo>
                    <a:pt x="127723" y="0"/>
                  </a:lnTo>
                  <a:lnTo>
                    <a:pt x="102958" y="2540"/>
                  </a:lnTo>
                  <a:lnTo>
                    <a:pt x="80581" y="10147"/>
                  </a:lnTo>
                  <a:lnTo>
                    <a:pt x="60591" y="22834"/>
                  </a:lnTo>
                  <a:lnTo>
                    <a:pt x="42989" y="40589"/>
                  </a:lnTo>
                  <a:lnTo>
                    <a:pt x="42989" y="5969"/>
                  </a:lnTo>
                  <a:lnTo>
                    <a:pt x="0" y="5969"/>
                  </a:lnTo>
                  <a:lnTo>
                    <a:pt x="0" y="393319"/>
                  </a:lnTo>
                  <a:lnTo>
                    <a:pt x="42989" y="393319"/>
                  </a:lnTo>
                  <a:lnTo>
                    <a:pt x="42989" y="219049"/>
                  </a:lnTo>
                  <a:lnTo>
                    <a:pt x="60477" y="237324"/>
                  </a:lnTo>
                  <a:lnTo>
                    <a:pt x="80733" y="250367"/>
                  </a:lnTo>
                  <a:lnTo>
                    <a:pt x="103746" y="258203"/>
                  </a:lnTo>
                  <a:lnTo>
                    <a:pt x="129514" y="260807"/>
                  </a:lnTo>
                  <a:lnTo>
                    <a:pt x="155295" y="258445"/>
                  </a:lnTo>
                  <a:lnTo>
                    <a:pt x="178308" y="251345"/>
                  </a:lnTo>
                  <a:lnTo>
                    <a:pt x="198564" y="239496"/>
                  </a:lnTo>
                  <a:lnTo>
                    <a:pt x="216065" y="222923"/>
                  </a:lnTo>
                  <a:lnTo>
                    <a:pt x="216268" y="222631"/>
                  </a:lnTo>
                  <a:lnTo>
                    <a:pt x="230162" y="202984"/>
                  </a:lnTo>
                  <a:lnTo>
                    <a:pt x="240233" y="181076"/>
                  </a:lnTo>
                  <a:lnTo>
                    <a:pt x="246278" y="157175"/>
                  </a:lnTo>
                  <a:lnTo>
                    <a:pt x="248285" y="131305"/>
                  </a:lnTo>
                  <a:close/>
                </a:path>
                <a:path w="814704" h="393700">
                  <a:moveTo>
                    <a:pt x="546709" y="5969"/>
                  </a:moveTo>
                  <a:lnTo>
                    <a:pt x="506120" y="5969"/>
                  </a:lnTo>
                  <a:lnTo>
                    <a:pt x="506120" y="130111"/>
                  </a:lnTo>
                  <a:lnTo>
                    <a:pt x="504723" y="148767"/>
                  </a:lnTo>
                  <a:lnTo>
                    <a:pt x="483743" y="195770"/>
                  </a:lnTo>
                  <a:lnTo>
                    <a:pt x="441426" y="221005"/>
                  </a:lnTo>
                  <a:lnTo>
                    <a:pt x="441007" y="221005"/>
                  </a:lnTo>
                  <a:lnTo>
                    <a:pt x="423760" y="222631"/>
                  </a:lnTo>
                  <a:lnTo>
                    <a:pt x="376250" y="208026"/>
                  </a:lnTo>
                  <a:lnTo>
                    <a:pt x="348030" y="166890"/>
                  </a:lnTo>
                  <a:lnTo>
                    <a:pt x="342595" y="129514"/>
                  </a:lnTo>
                  <a:lnTo>
                    <a:pt x="344055" y="109296"/>
                  </a:lnTo>
                  <a:lnTo>
                    <a:pt x="366166" y="62382"/>
                  </a:lnTo>
                  <a:lnTo>
                    <a:pt x="407403" y="39712"/>
                  </a:lnTo>
                  <a:lnTo>
                    <a:pt x="423760" y="38201"/>
                  </a:lnTo>
                  <a:lnTo>
                    <a:pt x="439483" y="39712"/>
                  </a:lnTo>
                  <a:lnTo>
                    <a:pt x="481063" y="62077"/>
                  </a:lnTo>
                  <a:lnTo>
                    <a:pt x="504558" y="109296"/>
                  </a:lnTo>
                  <a:lnTo>
                    <a:pt x="506120" y="130111"/>
                  </a:lnTo>
                  <a:lnTo>
                    <a:pt x="506120" y="5969"/>
                  </a:lnTo>
                  <a:lnTo>
                    <a:pt x="503732" y="5969"/>
                  </a:lnTo>
                  <a:lnTo>
                    <a:pt x="503732" y="41186"/>
                  </a:lnTo>
                  <a:lnTo>
                    <a:pt x="500926" y="38201"/>
                  </a:lnTo>
                  <a:lnTo>
                    <a:pt x="486803" y="23164"/>
                  </a:lnTo>
                  <a:lnTo>
                    <a:pt x="467029" y="10299"/>
                  </a:lnTo>
                  <a:lnTo>
                    <a:pt x="444423" y="2578"/>
                  </a:lnTo>
                  <a:lnTo>
                    <a:pt x="418985" y="0"/>
                  </a:lnTo>
                  <a:lnTo>
                    <a:pt x="394601" y="2146"/>
                  </a:lnTo>
                  <a:lnTo>
                    <a:pt x="351777" y="19316"/>
                  </a:lnTo>
                  <a:lnTo>
                    <a:pt x="318058" y="53149"/>
                  </a:lnTo>
                  <a:lnTo>
                    <a:pt x="300596" y="100736"/>
                  </a:lnTo>
                  <a:lnTo>
                    <a:pt x="298411" y="129514"/>
                  </a:lnTo>
                  <a:lnTo>
                    <a:pt x="300609" y="158838"/>
                  </a:lnTo>
                  <a:lnTo>
                    <a:pt x="318223" y="207187"/>
                  </a:lnTo>
                  <a:lnTo>
                    <a:pt x="352183" y="241350"/>
                  </a:lnTo>
                  <a:lnTo>
                    <a:pt x="394855" y="258660"/>
                  </a:lnTo>
                  <a:lnTo>
                    <a:pt x="418985" y="260819"/>
                  </a:lnTo>
                  <a:lnTo>
                    <a:pt x="443979" y="258216"/>
                  </a:lnTo>
                  <a:lnTo>
                    <a:pt x="466432" y="250380"/>
                  </a:lnTo>
                  <a:lnTo>
                    <a:pt x="486359" y="237324"/>
                  </a:lnTo>
                  <a:lnTo>
                    <a:pt x="500329" y="222631"/>
                  </a:lnTo>
                  <a:lnTo>
                    <a:pt x="503732" y="219049"/>
                  </a:lnTo>
                  <a:lnTo>
                    <a:pt x="503732" y="253657"/>
                  </a:lnTo>
                  <a:lnTo>
                    <a:pt x="546709" y="253657"/>
                  </a:lnTo>
                  <a:lnTo>
                    <a:pt x="546709" y="219049"/>
                  </a:lnTo>
                  <a:lnTo>
                    <a:pt x="546709" y="41186"/>
                  </a:lnTo>
                  <a:lnTo>
                    <a:pt x="546709" y="5969"/>
                  </a:lnTo>
                  <a:close/>
                </a:path>
                <a:path w="814704" h="393700">
                  <a:moveTo>
                    <a:pt x="814082" y="177863"/>
                  </a:moveTo>
                  <a:lnTo>
                    <a:pt x="796772" y="132499"/>
                  </a:lnTo>
                  <a:lnTo>
                    <a:pt x="768134" y="116382"/>
                  </a:lnTo>
                  <a:lnTo>
                    <a:pt x="780402" y="106654"/>
                  </a:lnTo>
                  <a:lnTo>
                    <a:pt x="789165" y="94754"/>
                  </a:lnTo>
                  <a:lnTo>
                    <a:pt x="794423" y="80683"/>
                  </a:lnTo>
                  <a:lnTo>
                    <a:pt x="796175" y="64465"/>
                  </a:lnTo>
                  <a:lnTo>
                    <a:pt x="794842" y="50774"/>
                  </a:lnTo>
                  <a:lnTo>
                    <a:pt x="774687" y="17310"/>
                  </a:lnTo>
                  <a:lnTo>
                    <a:pt x="733958" y="1079"/>
                  </a:lnTo>
                  <a:lnTo>
                    <a:pt x="716191" y="0"/>
                  </a:lnTo>
                  <a:lnTo>
                    <a:pt x="701167" y="863"/>
                  </a:lnTo>
                  <a:lnTo>
                    <a:pt x="661885" y="13728"/>
                  </a:lnTo>
                  <a:lnTo>
                    <a:pt x="630250" y="44767"/>
                  </a:lnTo>
                  <a:lnTo>
                    <a:pt x="660095" y="69240"/>
                  </a:lnTo>
                  <a:lnTo>
                    <a:pt x="664057" y="62979"/>
                  </a:lnTo>
                  <a:lnTo>
                    <a:pt x="668756" y="57302"/>
                  </a:lnTo>
                  <a:lnTo>
                    <a:pt x="705345" y="38798"/>
                  </a:lnTo>
                  <a:lnTo>
                    <a:pt x="714413" y="38201"/>
                  </a:lnTo>
                  <a:lnTo>
                    <a:pt x="724446" y="38760"/>
                  </a:lnTo>
                  <a:lnTo>
                    <a:pt x="756119" y="64947"/>
                  </a:lnTo>
                  <a:lnTo>
                    <a:pt x="756793" y="72821"/>
                  </a:lnTo>
                  <a:lnTo>
                    <a:pt x="755967" y="79603"/>
                  </a:lnTo>
                  <a:lnTo>
                    <a:pt x="721944" y="101650"/>
                  </a:lnTo>
                  <a:lnTo>
                    <a:pt x="711428" y="102057"/>
                  </a:lnTo>
                  <a:lnTo>
                    <a:pt x="690537" y="102057"/>
                  </a:lnTo>
                  <a:lnTo>
                    <a:pt x="690537" y="141452"/>
                  </a:lnTo>
                  <a:lnTo>
                    <a:pt x="715606" y="141452"/>
                  </a:lnTo>
                  <a:lnTo>
                    <a:pt x="728662" y="141973"/>
                  </a:lnTo>
                  <a:lnTo>
                    <a:pt x="767372" y="161747"/>
                  </a:lnTo>
                  <a:lnTo>
                    <a:pt x="771105" y="178460"/>
                  </a:lnTo>
                  <a:lnTo>
                    <a:pt x="770026" y="189357"/>
                  </a:lnTo>
                  <a:lnTo>
                    <a:pt x="736485" y="220243"/>
                  </a:lnTo>
                  <a:lnTo>
                    <a:pt x="712025" y="222631"/>
                  </a:lnTo>
                  <a:lnTo>
                    <a:pt x="700532" y="221843"/>
                  </a:lnTo>
                  <a:lnTo>
                    <a:pt x="664235" y="204089"/>
                  </a:lnTo>
                  <a:lnTo>
                    <a:pt x="649351" y="182041"/>
                  </a:lnTo>
                  <a:lnTo>
                    <a:pt x="612343" y="197561"/>
                  </a:lnTo>
                  <a:lnTo>
                    <a:pt x="635508" y="231698"/>
                  </a:lnTo>
                  <a:lnTo>
                    <a:pt x="675170" y="255587"/>
                  </a:lnTo>
                  <a:lnTo>
                    <a:pt x="711428" y="260807"/>
                  </a:lnTo>
                  <a:lnTo>
                    <a:pt x="732396" y="259626"/>
                  </a:lnTo>
                  <a:lnTo>
                    <a:pt x="781850" y="241719"/>
                  </a:lnTo>
                  <a:lnTo>
                    <a:pt x="812076" y="196850"/>
                  </a:lnTo>
                  <a:lnTo>
                    <a:pt x="814082" y="17786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9024227" y="5765091"/>
              <a:ext cx="190988" cy="247688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2810624" y="5759126"/>
              <a:ext cx="7675245" cy="977265"/>
            </a:xfrm>
            <a:custGeom>
              <a:avLst/>
              <a:gdLst/>
              <a:ahLst/>
              <a:cxnLst/>
              <a:rect l="l" t="t" r="r" b="b"/>
              <a:pathLst>
                <a:path w="7675245" h="977265">
                  <a:moveTo>
                    <a:pt x="261416" y="571779"/>
                  </a:moveTo>
                  <a:lnTo>
                    <a:pt x="217246" y="571779"/>
                  </a:lnTo>
                  <a:lnTo>
                    <a:pt x="217246" y="757389"/>
                  </a:lnTo>
                  <a:lnTo>
                    <a:pt x="195465" y="759231"/>
                  </a:lnTo>
                  <a:lnTo>
                    <a:pt x="174866" y="760526"/>
                  </a:lnTo>
                  <a:lnTo>
                    <a:pt x="155473" y="761314"/>
                  </a:lnTo>
                  <a:lnTo>
                    <a:pt x="137274" y="761568"/>
                  </a:lnTo>
                  <a:lnTo>
                    <a:pt x="113245" y="760793"/>
                  </a:lnTo>
                  <a:lnTo>
                    <a:pt x="68033" y="749033"/>
                  </a:lnTo>
                  <a:lnTo>
                    <a:pt x="45656" y="705624"/>
                  </a:lnTo>
                  <a:lnTo>
                    <a:pt x="44170" y="683387"/>
                  </a:lnTo>
                  <a:lnTo>
                    <a:pt x="44170" y="571779"/>
                  </a:lnTo>
                  <a:lnTo>
                    <a:pt x="0" y="571779"/>
                  </a:lnTo>
                  <a:lnTo>
                    <a:pt x="0" y="689356"/>
                  </a:lnTo>
                  <a:lnTo>
                    <a:pt x="2273" y="719315"/>
                  </a:lnTo>
                  <a:lnTo>
                    <a:pt x="20472" y="765568"/>
                  </a:lnTo>
                  <a:lnTo>
                    <a:pt x="52857" y="791260"/>
                  </a:lnTo>
                  <a:lnTo>
                    <a:pt x="102082" y="802005"/>
                  </a:lnTo>
                  <a:lnTo>
                    <a:pt x="134886" y="803351"/>
                  </a:lnTo>
                  <a:lnTo>
                    <a:pt x="150101" y="803084"/>
                  </a:lnTo>
                  <a:lnTo>
                    <a:pt x="168897" y="802309"/>
                  </a:lnTo>
                  <a:lnTo>
                    <a:pt x="191287" y="801001"/>
                  </a:lnTo>
                  <a:lnTo>
                    <a:pt x="217246" y="799172"/>
                  </a:lnTo>
                  <a:lnTo>
                    <a:pt x="217246" y="969873"/>
                  </a:lnTo>
                  <a:lnTo>
                    <a:pt x="261416" y="969873"/>
                  </a:lnTo>
                  <a:lnTo>
                    <a:pt x="261416" y="571779"/>
                  </a:lnTo>
                  <a:close/>
                </a:path>
                <a:path w="7675245" h="977265">
                  <a:moveTo>
                    <a:pt x="574751" y="854684"/>
                  </a:moveTo>
                  <a:lnTo>
                    <a:pt x="569823" y="802754"/>
                  </a:lnTo>
                  <a:lnTo>
                    <a:pt x="551472" y="761568"/>
                  </a:lnTo>
                  <a:lnTo>
                    <a:pt x="530580" y="739648"/>
                  </a:lnTo>
                  <a:lnTo>
                    <a:pt x="530580" y="818870"/>
                  </a:lnTo>
                  <a:lnTo>
                    <a:pt x="384962" y="818870"/>
                  </a:lnTo>
                  <a:lnTo>
                    <a:pt x="401015" y="782332"/>
                  </a:lnTo>
                  <a:lnTo>
                    <a:pt x="432473" y="758964"/>
                  </a:lnTo>
                  <a:lnTo>
                    <a:pt x="457758" y="754405"/>
                  </a:lnTo>
                  <a:lnTo>
                    <a:pt x="471474" y="755548"/>
                  </a:lnTo>
                  <a:lnTo>
                    <a:pt x="471157" y="755548"/>
                  </a:lnTo>
                  <a:lnTo>
                    <a:pt x="483349" y="758812"/>
                  </a:lnTo>
                  <a:lnTo>
                    <a:pt x="514299" y="781545"/>
                  </a:lnTo>
                  <a:lnTo>
                    <a:pt x="530580" y="818870"/>
                  </a:lnTo>
                  <a:lnTo>
                    <a:pt x="530580" y="739648"/>
                  </a:lnTo>
                  <a:lnTo>
                    <a:pt x="512229" y="727557"/>
                  </a:lnTo>
                  <a:lnTo>
                    <a:pt x="486892" y="719048"/>
                  </a:lnTo>
                  <a:lnTo>
                    <a:pt x="457758" y="716216"/>
                  </a:lnTo>
                  <a:lnTo>
                    <a:pt x="431711" y="718540"/>
                  </a:lnTo>
                  <a:lnTo>
                    <a:pt x="387997" y="737196"/>
                  </a:lnTo>
                  <a:lnTo>
                    <a:pt x="356095" y="773379"/>
                  </a:lnTo>
                  <a:lnTo>
                    <a:pt x="339826" y="820381"/>
                  </a:lnTo>
                  <a:lnTo>
                    <a:pt x="337794" y="847521"/>
                  </a:lnTo>
                  <a:lnTo>
                    <a:pt x="340055" y="877747"/>
                  </a:lnTo>
                  <a:lnTo>
                    <a:pt x="358114" y="926249"/>
                  </a:lnTo>
                  <a:lnTo>
                    <a:pt x="392836" y="958735"/>
                  </a:lnTo>
                  <a:lnTo>
                    <a:pt x="435965" y="974991"/>
                  </a:lnTo>
                  <a:lnTo>
                    <a:pt x="460159" y="977023"/>
                  </a:lnTo>
                  <a:lnTo>
                    <a:pt x="483438" y="975118"/>
                  </a:lnTo>
                  <a:lnTo>
                    <a:pt x="524624" y="959904"/>
                  </a:lnTo>
                  <a:lnTo>
                    <a:pt x="559079" y="928535"/>
                  </a:lnTo>
                  <a:lnTo>
                    <a:pt x="572947" y="906602"/>
                  </a:lnTo>
                  <a:lnTo>
                    <a:pt x="537146" y="886904"/>
                  </a:lnTo>
                  <a:lnTo>
                    <a:pt x="532180" y="896416"/>
                  </a:lnTo>
                  <a:lnTo>
                    <a:pt x="526249" y="905256"/>
                  </a:lnTo>
                  <a:lnTo>
                    <a:pt x="488061" y="934351"/>
                  </a:lnTo>
                  <a:lnTo>
                    <a:pt x="460743" y="938834"/>
                  </a:lnTo>
                  <a:lnTo>
                    <a:pt x="444969" y="937374"/>
                  </a:lnTo>
                  <a:lnTo>
                    <a:pt x="405244" y="915555"/>
                  </a:lnTo>
                  <a:lnTo>
                    <a:pt x="383641" y="872578"/>
                  </a:lnTo>
                  <a:lnTo>
                    <a:pt x="381977" y="854684"/>
                  </a:lnTo>
                  <a:lnTo>
                    <a:pt x="574751" y="854684"/>
                  </a:lnTo>
                  <a:close/>
                </a:path>
                <a:path w="7675245" h="977265">
                  <a:moveTo>
                    <a:pt x="836155" y="900036"/>
                  </a:moveTo>
                  <a:lnTo>
                    <a:pt x="819073" y="917016"/>
                  </a:lnTo>
                  <a:lnTo>
                    <a:pt x="800036" y="929144"/>
                  </a:lnTo>
                  <a:lnTo>
                    <a:pt x="779081" y="936409"/>
                  </a:lnTo>
                  <a:lnTo>
                    <a:pt x="756170" y="938834"/>
                  </a:lnTo>
                  <a:lnTo>
                    <a:pt x="738911" y="937310"/>
                  </a:lnTo>
                  <a:lnTo>
                    <a:pt x="694702" y="914374"/>
                  </a:lnTo>
                  <a:lnTo>
                    <a:pt x="670648" y="867257"/>
                  </a:lnTo>
                  <a:lnTo>
                    <a:pt x="669048" y="846924"/>
                  </a:lnTo>
                  <a:lnTo>
                    <a:pt x="670648" y="826579"/>
                  </a:lnTo>
                  <a:lnTo>
                    <a:pt x="694702" y="779170"/>
                  </a:lnTo>
                  <a:lnTo>
                    <a:pt x="739241" y="755954"/>
                  </a:lnTo>
                  <a:lnTo>
                    <a:pt x="756780" y="754405"/>
                  </a:lnTo>
                  <a:lnTo>
                    <a:pt x="779754" y="756729"/>
                  </a:lnTo>
                  <a:lnTo>
                    <a:pt x="800354" y="763663"/>
                  </a:lnTo>
                  <a:lnTo>
                    <a:pt x="818553" y="775233"/>
                  </a:lnTo>
                  <a:lnTo>
                    <a:pt x="834364" y="791413"/>
                  </a:lnTo>
                  <a:lnTo>
                    <a:pt x="834364" y="740079"/>
                  </a:lnTo>
                  <a:lnTo>
                    <a:pt x="816800" y="729640"/>
                  </a:lnTo>
                  <a:lnTo>
                    <a:pt x="798106" y="722185"/>
                  </a:lnTo>
                  <a:lnTo>
                    <a:pt x="778294" y="717715"/>
                  </a:lnTo>
                  <a:lnTo>
                    <a:pt x="757364" y="716216"/>
                  </a:lnTo>
                  <a:lnTo>
                    <a:pt x="729957" y="718553"/>
                  </a:lnTo>
                  <a:lnTo>
                    <a:pt x="682510" y="737196"/>
                  </a:lnTo>
                  <a:lnTo>
                    <a:pt x="646023" y="773379"/>
                  </a:lnTo>
                  <a:lnTo>
                    <a:pt x="627214" y="820381"/>
                  </a:lnTo>
                  <a:lnTo>
                    <a:pt x="624865" y="847521"/>
                  </a:lnTo>
                  <a:lnTo>
                    <a:pt x="627202" y="874369"/>
                  </a:lnTo>
                  <a:lnTo>
                    <a:pt x="645858" y="920762"/>
                  </a:lnTo>
                  <a:lnTo>
                    <a:pt x="682117" y="956386"/>
                  </a:lnTo>
                  <a:lnTo>
                    <a:pt x="729703" y="974737"/>
                  </a:lnTo>
                  <a:lnTo>
                    <a:pt x="757364" y="977036"/>
                  </a:lnTo>
                  <a:lnTo>
                    <a:pt x="778624" y="975423"/>
                  </a:lnTo>
                  <a:lnTo>
                    <a:pt x="798842" y="970610"/>
                  </a:lnTo>
                  <a:lnTo>
                    <a:pt x="818019" y="962596"/>
                  </a:lnTo>
                  <a:lnTo>
                    <a:pt x="836155" y="951382"/>
                  </a:lnTo>
                  <a:lnTo>
                    <a:pt x="836155" y="900036"/>
                  </a:lnTo>
                  <a:close/>
                </a:path>
                <a:path w="7675245" h="977265">
                  <a:moveTo>
                    <a:pt x="1064145" y="722210"/>
                  </a:moveTo>
                  <a:lnTo>
                    <a:pt x="866000" y="722210"/>
                  </a:lnTo>
                  <a:lnTo>
                    <a:pt x="866000" y="761580"/>
                  </a:lnTo>
                  <a:lnTo>
                    <a:pt x="943584" y="761580"/>
                  </a:lnTo>
                  <a:lnTo>
                    <a:pt x="943584" y="969860"/>
                  </a:lnTo>
                  <a:lnTo>
                    <a:pt x="986561" y="969860"/>
                  </a:lnTo>
                  <a:lnTo>
                    <a:pt x="986561" y="761580"/>
                  </a:lnTo>
                  <a:lnTo>
                    <a:pt x="1064145" y="761580"/>
                  </a:lnTo>
                  <a:lnTo>
                    <a:pt x="1064145" y="722210"/>
                  </a:lnTo>
                  <a:close/>
                </a:path>
                <a:path w="7675245" h="977265">
                  <a:moveTo>
                    <a:pt x="1312443" y="722223"/>
                  </a:moveTo>
                  <a:lnTo>
                    <a:pt x="1269466" y="722223"/>
                  </a:lnTo>
                  <a:lnTo>
                    <a:pt x="1269466" y="823823"/>
                  </a:lnTo>
                  <a:lnTo>
                    <a:pt x="1152486" y="823823"/>
                  </a:lnTo>
                  <a:lnTo>
                    <a:pt x="1152486" y="722223"/>
                  </a:lnTo>
                  <a:lnTo>
                    <a:pt x="1109510" y="722223"/>
                  </a:lnTo>
                  <a:lnTo>
                    <a:pt x="1109510" y="823823"/>
                  </a:lnTo>
                  <a:lnTo>
                    <a:pt x="1109510" y="863193"/>
                  </a:lnTo>
                  <a:lnTo>
                    <a:pt x="1109510" y="969873"/>
                  </a:lnTo>
                  <a:lnTo>
                    <a:pt x="1152486" y="969873"/>
                  </a:lnTo>
                  <a:lnTo>
                    <a:pt x="1152486" y="863193"/>
                  </a:lnTo>
                  <a:lnTo>
                    <a:pt x="1269466" y="863193"/>
                  </a:lnTo>
                  <a:lnTo>
                    <a:pt x="1269466" y="969873"/>
                  </a:lnTo>
                  <a:lnTo>
                    <a:pt x="1312443" y="969873"/>
                  </a:lnTo>
                  <a:lnTo>
                    <a:pt x="1312443" y="863193"/>
                  </a:lnTo>
                  <a:lnTo>
                    <a:pt x="1312443" y="823823"/>
                  </a:lnTo>
                  <a:lnTo>
                    <a:pt x="1312443" y="722223"/>
                  </a:lnTo>
                  <a:close/>
                </a:path>
                <a:path w="7675245" h="977265">
                  <a:moveTo>
                    <a:pt x="1640700" y="846924"/>
                  </a:moveTo>
                  <a:lnTo>
                    <a:pt x="1631365" y="795147"/>
                  </a:lnTo>
                  <a:lnTo>
                    <a:pt x="1604378" y="754405"/>
                  </a:lnTo>
                  <a:lnTo>
                    <a:pt x="1596529" y="747636"/>
                  </a:lnTo>
                  <a:lnTo>
                    <a:pt x="1596529" y="846924"/>
                  </a:lnTo>
                  <a:lnTo>
                    <a:pt x="1594929" y="867257"/>
                  </a:lnTo>
                  <a:lnTo>
                    <a:pt x="1570875" y="914361"/>
                  </a:lnTo>
                  <a:lnTo>
                    <a:pt x="1526667" y="937310"/>
                  </a:lnTo>
                  <a:lnTo>
                    <a:pt x="1509395" y="938834"/>
                  </a:lnTo>
                  <a:lnTo>
                    <a:pt x="1492123" y="937310"/>
                  </a:lnTo>
                  <a:lnTo>
                    <a:pt x="1447914" y="914361"/>
                  </a:lnTo>
                  <a:lnTo>
                    <a:pt x="1423860" y="867257"/>
                  </a:lnTo>
                  <a:lnTo>
                    <a:pt x="1422260" y="846924"/>
                  </a:lnTo>
                  <a:lnTo>
                    <a:pt x="1423835" y="826579"/>
                  </a:lnTo>
                  <a:lnTo>
                    <a:pt x="1447622" y="779170"/>
                  </a:lnTo>
                  <a:lnTo>
                    <a:pt x="1491881" y="755954"/>
                  </a:lnTo>
                  <a:lnTo>
                    <a:pt x="1509395" y="754405"/>
                  </a:lnTo>
                  <a:lnTo>
                    <a:pt x="1526971" y="755954"/>
                  </a:lnTo>
                  <a:lnTo>
                    <a:pt x="1571167" y="778878"/>
                  </a:lnTo>
                  <a:lnTo>
                    <a:pt x="1594942" y="826338"/>
                  </a:lnTo>
                  <a:lnTo>
                    <a:pt x="1596529" y="846924"/>
                  </a:lnTo>
                  <a:lnTo>
                    <a:pt x="1596529" y="747636"/>
                  </a:lnTo>
                  <a:lnTo>
                    <a:pt x="1583524" y="737031"/>
                  </a:lnTo>
                  <a:lnTo>
                    <a:pt x="1561249" y="725462"/>
                  </a:lnTo>
                  <a:lnTo>
                    <a:pt x="1536534" y="718527"/>
                  </a:lnTo>
                  <a:lnTo>
                    <a:pt x="1509395" y="716216"/>
                  </a:lnTo>
                  <a:lnTo>
                    <a:pt x="1482255" y="718527"/>
                  </a:lnTo>
                  <a:lnTo>
                    <a:pt x="1435252" y="737031"/>
                  </a:lnTo>
                  <a:lnTo>
                    <a:pt x="1399070" y="772960"/>
                  </a:lnTo>
                  <a:lnTo>
                    <a:pt x="1380426" y="819810"/>
                  </a:lnTo>
                  <a:lnTo>
                    <a:pt x="1378089" y="846924"/>
                  </a:lnTo>
                  <a:lnTo>
                    <a:pt x="1380426" y="873772"/>
                  </a:lnTo>
                  <a:lnTo>
                    <a:pt x="1399070" y="920330"/>
                  </a:lnTo>
                  <a:lnTo>
                    <a:pt x="1435252" y="956221"/>
                  </a:lnTo>
                  <a:lnTo>
                    <a:pt x="1482255" y="974725"/>
                  </a:lnTo>
                  <a:lnTo>
                    <a:pt x="1509395" y="977036"/>
                  </a:lnTo>
                  <a:lnTo>
                    <a:pt x="1536534" y="974725"/>
                  </a:lnTo>
                  <a:lnTo>
                    <a:pt x="1583524" y="956221"/>
                  </a:lnTo>
                  <a:lnTo>
                    <a:pt x="1619707" y="920330"/>
                  </a:lnTo>
                  <a:lnTo>
                    <a:pt x="1638363" y="873772"/>
                  </a:lnTo>
                  <a:lnTo>
                    <a:pt x="1640700" y="846924"/>
                  </a:lnTo>
                  <a:close/>
                </a:path>
                <a:path w="7675245" h="977265">
                  <a:moveTo>
                    <a:pt x="1902104" y="900036"/>
                  </a:moveTo>
                  <a:lnTo>
                    <a:pt x="1885010" y="917016"/>
                  </a:lnTo>
                  <a:lnTo>
                    <a:pt x="1865985" y="929144"/>
                  </a:lnTo>
                  <a:lnTo>
                    <a:pt x="1845017" y="936409"/>
                  </a:lnTo>
                  <a:lnTo>
                    <a:pt x="1822119" y="938834"/>
                  </a:lnTo>
                  <a:lnTo>
                    <a:pt x="1804847" y="937310"/>
                  </a:lnTo>
                  <a:lnTo>
                    <a:pt x="1760651" y="914374"/>
                  </a:lnTo>
                  <a:lnTo>
                    <a:pt x="1736598" y="867257"/>
                  </a:lnTo>
                  <a:lnTo>
                    <a:pt x="1734985" y="846924"/>
                  </a:lnTo>
                  <a:lnTo>
                    <a:pt x="1736598" y="826579"/>
                  </a:lnTo>
                  <a:lnTo>
                    <a:pt x="1760651" y="779170"/>
                  </a:lnTo>
                  <a:lnTo>
                    <a:pt x="1805190" y="755954"/>
                  </a:lnTo>
                  <a:lnTo>
                    <a:pt x="1822729" y="754405"/>
                  </a:lnTo>
                  <a:lnTo>
                    <a:pt x="1845703" y="756729"/>
                  </a:lnTo>
                  <a:lnTo>
                    <a:pt x="1866290" y="763663"/>
                  </a:lnTo>
                  <a:lnTo>
                    <a:pt x="1884502" y="775233"/>
                  </a:lnTo>
                  <a:lnTo>
                    <a:pt x="1900313" y="791413"/>
                  </a:lnTo>
                  <a:lnTo>
                    <a:pt x="1900313" y="740079"/>
                  </a:lnTo>
                  <a:lnTo>
                    <a:pt x="1882749" y="729640"/>
                  </a:lnTo>
                  <a:lnTo>
                    <a:pt x="1864055" y="722185"/>
                  </a:lnTo>
                  <a:lnTo>
                    <a:pt x="1844243" y="717715"/>
                  </a:lnTo>
                  <a:lnTo>
                    <a:pt x="1823313" y="716216"/>
                  </a:lnTo>
                  <a:lnTo>
                    <a:pt x="1795907" y="718553"/>
                  </a:lnTo>
                  <a:lnTo>
                    <a:pt x="1748459" y="737196"/>
                  </a:lnTo>
                  <a:lnTo>
                    <a:pt x="1711972" y="773379"/>
                  </a:lnTo>
                  <a:lnTo>
                    <a:pt x="1693164" y="820381"/>
                  </a:lnTo>
                  <a:lnTo>
                    <a:pt x="1690814" y="847521"/>
                  </a:lnTo>
                  <a:lnTo>
                    <a:pt x="1693151" y="874369"/>
                  </a:lnTo>
                  <a:lnTo>
                    <a:pt x="1711794" y="920762"/>
                  </a:lnTo>
                  <a:lnTo>
                    <a:pt x="1748053" y="956386"/>
                  </a:lnTo>
                  <a:lnTo>
                    <a:pt x="1795653" y="974737"/>
                  </a:lnTo>
                  <a:lnTo>
                    <a:pt x="1823313" y="977036"/>
                  </a:lnTo>
                  <a:lnTo>
                    <a:pt x="1844573" y="975423"/>
                  </a:lnTo>
                  <a:lnTo>
                    <a:pt x="1864791" y="970610"/>
                  </a:lnTo>
                  <a:lnTo>
                    <a:pt x="1883968" y="962596"/>
                  </a:lnTo>
                  <a:lnTo>
                    <a:pt x="1902104" y="951382"/>
                  </a:lnTo>
                  <a:lnTo>
                    <a:pt x="1902104" y="900036"/>
                  </a:lnTo>
                  <a:close/>
                </a:path>
                <a:path w="7675245" h="977265">
                  <a:moveTo>
                    <a:pt x="2130082" y="722210"/>
                  </a:moveTo>
                  <a:lnTo>
                    <a:pt x="1931936" y="722210"/>
                  </a:lnTo>
                  <a:lnTo>
                    <a:pt x="1931936" y="761580"/>
                  </a:lnTo>
                  <a:lnTo>
                    <a:pt x="2009521" y="761580"/>
                  </a:lnTo>
                  <a:lnTo>
                    <a:pt x="2009521" y="969860"/>
                  </a:lnTo>
                  <a:lnTo>
                    <a:pt x="2052497" y="969860"/>
                  </a:lnTo>
                  <a:lnTo>
                    <a:pt x="2052497" y="761580"/>
                  </a:lnTo>
                  <a:lnTo>
                    <a:pt x="2130082" y="761580"/>
                  </a:lnTo>
                  <a:lnTo>
                    <a:pt x="2130082" y="722210"/>
                  </a:lnTo>
                  <a:close/>
                </a:path>
                <a:path w="7675245" h="977265">
                  <a:moveTo>
                    <a:pt x="6717335" y="130708"/>
                  </a:moveTo>
                  <a:lnTo>
                    <a:pt x="6708000" y="78943"/>
                  </a:lnTo>
                  <a:lnTo>
                    <a:pt x="6681013" y="38201"/>
                  </a:lnTo>
                  <a:lnTo>
                    <a:pt x="6673164" y="31419"/>
                  </a:lnTo>
                  <a:lnTo>
                    <a:pt x="6673164" y="130708"/>
                  </a:lnTo>
                  <a:lnTo>
                    <a:pt x="6671564" y="151041"/>
                  </a:lnTo>
                  <a:lnTo>
                    <a:pt x="6647497" y="198158"/>
                  </a:lnTo>
                  <a:lnTo>
                    <a:pt x="6603301" y="221094"/>
                  </a:lnTo>
                  <a:lnTo>
                    <a:pt x="6586029" y="222631"/>
                  </a:lnTo>
                  <a:lnTo>
                    <a:pt x="6568757" y="221094"/>
                  </a:lnTo>
                  <a:lnTo>
                    <a:pt x="6524549" y="198158"/>
                  </a:lnTo>
                  <a:lnTo>
                    <a:pt x="6500495" y="151041"/>
                  </a:lnTo>
                  <a:lnTo>
                    <a:pt x="6498882" y="130708"/>
                  </a:lnTo>
                  <a:lnTo>
                    <a:pt x="6500469" y="110363"/>
                  </a:lnTo>
                  <a:lnTo>
                    <a:pt x="6524244" y="62979"/>
                  </a:lnTo>
                  <a:lnTo>
                    <a:pt x="6568503" y="39751"/>
                  </a:lnTo>
                  <a:lnTo>
                    <a:pt x="6586029" y="38201"/>
                  </a:lnTo>
                  <a:lnTo>
                    <a:pt x="6603606" y="39751"/>
                  </a:lnTo>
                  <a:lnTo>
                    <a:pt x="6647802" y="62674"/>
                  </a:lnTo>
                  <a:lnTo>
                    <a:pt x="6671577" y="110121"/>
                  </a:lnTo>
                  <a:lnTo>
                    <a:pt x="6673164" y="130708"/>
                  </a:lnTo>
                  <a:lnTo>
                    <a:pt x="6673164" y="31419"/>
                  </a:lnTo>
                  <a:lnTo>
                    <a:pt x="6660159" y="20815"/>
                  </a:lnTo>
                  <a:lnTo>
                    <a:pt x="6637871" y="9258"/>
                  </a:lnTo>
                  <a:lnTo>
                    <a:pt x="6613157" y="2311"/>
                  </a:lnTo>
                  <a:lnTo>
                    <a:pt x="6586029" y="0"/>
                  </a:lnTo>
                  <a:lnTo>
                    <a:pt x="6558877" y="2311"/>
                  </a:lnTo>
                  <a:lnTo>
                    <a:pt x="6511887" y="20815"/>
                  </a:lnTo>
                  <a:lnTo>
                    <a:pt x="6475704" y="56743"/>
                  </a:lnTo>
                  <a:lnTo>
                    <a:pt x="6457048" y="103593"/>
                  </a:lnTo>
                  <a:lnTo>
                    <a:pt x="6454724" y="130708"/>
                  </a:lnTo>
                  <a:lnTo>
                    <a:pt x="6457048" y="157568"/>
                  </a:lnTo>
                  <a:lnTo>
                    <a:pt x="6475704" y="204127"/>
                  </a:lnTo>
                  <a:lnTo>
                    <a:pt x="6511887" y="240017"/>
                  </a:lnTo>
                  <a:lnTo>
                    <a:pt x="6558877" y="258508"/>
                  </a:lnTo>
                  <a:lnTo>
                    <a:pt x="6586029" y="260819"/>
                  </a:lnTo>
                  <a:lnTo>
                    <a:pt x="6613157" y="258508"/>
                  </a:lnTo>
                  <a:lnTo>
                    <a:pt x="6660159" y="240017"/>
                  </a:lnTo>
                  <a:lnTo>
                    <a:pt x="6696342" y="204127"/>
                  </a:lnTo>
                  <a:lnTo>
                    <a:pt x="6714998" y="157568"/>
                  </a:lnTo>
                  <a:lnTo>
                    <a:pt x="6717335" y="130708"/>
                  </a:lnTo>
                  <a:close/>
                </a:path>
                <a:path w="7675245" h="977265">
                  <a:moveTo>
                    <a:pt x="7031253" y="131305"/>
                  </a:moveTo>
                  <a:lnTo>
                    <a:pt x="7023125" y="81699"/>
                  </a:lnTo>
                  <a:lnTo>
                    <a:pt x="6998741" y="39090"/>
                  </a:lnTo>
                  <a:lnTo>
                    <a:pt x="6997814" y="38201"/>
                  </a:lnTo>
                  <a:lnTo>
                    <a:pt x="6987095" y="27851"/>
                  </a:lnTo>
                  <a:lnTo>
                    <a:pt x="6987095" y="131305"/>
                  </a:lnTo>
                  <a:lnTo>
                    <a:pt x="6985736" y="149339"/>
                  </a:lnTo>
                  <a:lnTo>
                    <a:pt x="6985711" y="149682"/>
                  </a:lnTo>
                  <a:lnTo>
                    <a:pt x="6965010" y="196062"/>
                  </a:lnTo>
                  <a:lnTo>
                    <a:pt x="6923824" y="220967"/>
                  </a:lnTo>
                  <a:lnTo>
                    <a:pt x="6906514" y="222631"/>
                  </a:lnTo>
                  <a:lnTo>
                    <a:pt x="6888886" y="220967"/>
                  </a:lnTo>
                  <a:lnTo>
                    <a:pt x="6846532" y="196062"/>
                  </a:lnTo>
                  <a:lnTo>
                    <a:pt x="6829374" y="166598"/>
                  </a:lnTo>
                  <a:lnTo>
                    <a:pt x="6829298" y="166446"/>
                  </a:lnTo>
                  <a:lnTo>
                    <a:pt x="6825081" y="149682"/>
                  </a:lnTo>
                  <a:lnTo>
                    <a:pt x="6824993" y="149339"/>
                  </a:lnTo>
                  <a:lnTo>
                    <a:pt x="6823608" y="131305"/>
                  </a:lnTo>
                  <a:lnTo>
                    <a:pt x="6823557" y="130708"/>
                  </a:lnTo>
                  <a:lnTo>
                    <a:pt x="6825094" y="110947"/>
                  </a:lnTo>
                  <a:lnTo>
                    <a:pt x="6825120" y="110604"/>
                  </a:lnTo>
                  <a:lnTo>
                    <a:pt x="6848640" y="63271"/>
                  </a:lnTo>
                  <a:lnTo>
                    <a:pt x="6887680" y="40589"/>
                  </a:lnTo>
                  <a:lnTo>
                    <a:pt x="6890258" y="39763"/>
                  </a:lnTo>
                  <a:lnTo>
                    <a:pt x="6905917" y="38201"/>
                  </a:lnTo>
                  <a:lnTo>
                    <a:pt x="6921551" y="39763"/>
                  </a:lnTo>
                  <a:lnTo>
                    <a:pt x="6936206" y="44462"/>
                  </a:lnTo>
                  <a:lnTo>
                    <a:pt x="6949897" y="52298"/>
                  </a:lnTo>
                  <a:lnTo>
                    <a:pt x="6962622" y="63271"/>
                  </a:lnTo>
                  <a:lnTo>
                    <a:pt x="6973329" y="76923"/>
                  </a:lnTo>
                  <a:lnTo>
                    <a:pt x="6980898" y="92659"/>
                  </a:lnTo>
                  <a:lnTo>
                    <a:pt x="6980974" y="92811"/>
                  </a:lnTo>
                  <a:lnTo>
                    <a:pt x="6985482" y="110604"/>
                  </a:lnTo>
                  <a:lnTo>
                    <a:pt x="6985559" y="110947"/>
                  </a:lnTo>
                  <a:lnTo>
                    <a:pt x="6987045" y="130708"/>
                  </a:lnTo>
                  <a:lnTo>
                    <a:pt x="6987095" y="131305"/>
                  </a:lnTo>
                  <a:lnTo>
                    <a:pt x="6987095" y="27851"/>
                  </a:lnTo>
                  <a:lnTo>
                    <a:pt x="6981037" y="21996"/>
                  </a:lnTo>
                  <a:lnTo>
                    <a:pt x="6960463" y="9779"/>
                  </a:lnTo>
                  <a:lnTo>
                    <a:pt x="6937311" y="2540"/>
                  </a:lnTo>
                  <a:lnTo>
                    <a:pt x="6938010" y="2540"/>
                  </a:lnTo>
                  <a:lnTo>
                    <a:pt x="6910692" y="0"/>
                  </a:lnTo>
                  <a:lnTo>
                    <a:pt x="6885927" y="2540"/>
                  </a:lnTo>
                  <a:lnTo>
                    <a:pt x="6863550" y="10147"/>
                  </a:lnTo>
                  <a:lnTo>
                    <a:pt x="6843560" y="22834"/>
                  </a:lnTo>
                  <a:lnTo>
                    <a:pt x="6825958" y="40589"/>
                  </a:lnTo>
                  <a:lnTo>
                    <a:pt x="6825958" y="5969"/>
                  </a:lnTo>
                  <a:lnTo>
                    <a:pt x="6782968" y="5969"/>
                  </a:lnTo>
                  <a:lnTo>
                    <a:pt x="6782968" y="393319"/>
                  </a:lnTo>
                  <a:lnTo>
                    <a:pt x="6825958" y="393319"/>
                  </a:lnTo>
                  <a:lnTo>
                    <a:pt x="6825958" y="219049"/>
                  </a:lnTo>
                  <a:lnTo>
                    <a:pt x="6843446" y="237324"/>
                  </a:lnTo>
                  <a:lnTo>
                    <a:pt x="6863702" y="250367"/>
                  </a:lnTo>
                  <a:lnTo>
                    <a:pt x="6886715" y="258203"/>
                  </a:lnTo>
                  <a:lnTo>
                    <a:pt x="6912483" y="260807"/>
                  </a:lnTo>
                  <a:lnTo>
                    <a:pt x="6938264" y="258445"/>
                  </a:lnTo>
                  <a:lnTo>
                    <a:pt x="6961276" y="251345"/>
                  </a:lnTo>
                  <a:lnTo>
                    <a:pt x="6981533" y="239496"/>
                  </a:lnTo>
                  <a:lnTo>
                    <a:pt x="6999033" y="222923"/>
                  </a:lnTo>
                  <a:lnTo>
                    <a:pt x="6999237" y="222631"/>
                  </a:lnTo>
                  <a:lnTo>
                    <a:pt x="7013130" y="202984"/>
                  </a:lnTo>
                  <a:lnTo>
                    <a:pt x="7023201" y="181076"/>
                  </a:lnTo>
                  <a:lnTo>
                    <a:pt x="7029247" y="157175"/>
                  </a:lnTo>
                  <a:lnTo>
                    <a:pt x="7031253" y="131305"/>
                  </a:lnTo>
                  <a:close/>
                </a:path>
                <a:path w="7675245" h="977265">
                  <a:moveTo>
                    <a:pt x="7343991" y="130708"/>
                  </a:moveTo>
                  <a:lnTo>
                    <a:pt x="7334669" y="78943"/>
                  </a:lnTo>
                  <a:lnTo>
                    <a:pt x="7307669" y="38201"/>
                  </a:lnTo>
                  <a:lnTo>
                    <a:pt x="7299820" y="31419"/>
                  </a:lnTo>
                  <a:lnTo>
                    <a:pt x="7299820" y="130708"/>
                  </a:lnTo>
                  <a:lnTo>
                    <a:pt x="7298220" y="151041"/>
                  </a:lnTo>
                  <a:lnTo>
                    <a:pt x="7274166" y="198158"/>
                  </a:lnTo>
                  <a:lnTo>
                    <a:pt x="7229957" y="221094"/>
                  </a:lnTo>
                  <a:lnTo>
                    <a:pt x="7212685" y="222631"/>
                  </a:lnTo>
                  <a:lnTo>
                    <a:pt x="7195413" y="221094"/>
                  </a:lnTo>
                  <a:lnTo>
                    <a:pt x="7151217" y="198158"/>
                  </a:lnTo>
                  <a:lnTo>
                    <a:pt x="7127151" y="151041"/>
                  </a:lnTo>
                  <a:lnTo>
                    <a:pt x="7125551" y="130708"/>
                  </a:lnTo>
                  <a:lnTo>
                    <a:pt x="7127138" y="110363"/>
                  </a:lnTo>
                  <a:lnTo>
                    <a:pt x="7150913" y="62979"/>
                  </a:lnTo>
                  <a:lnTo>
                    <a:pt x="7195172" y="39751"/>
                  </a:lnTo>
                  <a:lnTo>
                    <a:pt x="7212685" y="38201"/>
                  </a:lnTo>
                  <a:lnTo>
                    <a:pt x="7230262" y="39751"/>
                  </a:lnTo>
                  <a:lnTo>
                    <a:pt x="7274471" y="62674"/>
                  </a:lnTo>
                  <a:lnTo>
                    <a:pt x="7298245" y="110121"/>
                  </a:lnTo>
                  <a:lnTo>
                    <a:pt x="7299820" y="130708"/>
                  </a:lnTo>
                  <a:lnTo>
                    <a:pt x="7299820" y="31419"/>
                  </a:lnTo>
                  <a:lnTo>
                    <a:pt x="7286815" y="20815"/>
                  </a:lnTo>
                  <a:lnTo>
                    <a:pt x="7264540" y="9258"/>
                  </a:lnTo>
                  <a:lnTo>
                    <a:pt x="7239825" y="2311"/>
                  </a:lnTo>
                  <a:lnTo>
                    <a:pt x="7212685" y="0"/>
                  </a:lnTo>
                  <a:lnTo>
                    <a:pt x="7185546" y="2311"/>
                  </a:lnTo>
                  <a:lnTo>
                    <a:pt x="7138543" y="20815"/>
                  </a:lnTo>
                  <a:lnTo>
                    <a:pt x="7102361" y="56743"/>
                  </a:lnTo>
                  <a:lnTo>
                    <a:pt x="7083717" y="103593"/>
                  </a:lnTo>
                  <a:lnTo>
                    <a:pt x="7081380" y="130708"/>
                  </a:lnTo>
                  <a:lnTo>
                    <a:pt x="7083717" y="157568"/>
                  </a:lnTo>
                  <a:lnTo>
                    <a:pt x="7102361" y="204127"/>
                  </a:lnTo>
                  <a:lnTo>
                    <a:pt x="7138543" y="240017"/>
                  </a:lnTo>
                  <a:lnTo>
                    <a:pt x="7185546" y="258508"/>
                  </a:lnTo>
                  <a:lnTo>
                    <a:pt x="7212685" y="260819"/>
                  </a:lnTo>
                  <a:lnTo>
                    <a:pt x="7239825" y="258508"/>
                  </a:lnTo>
                  <a:lnTo>
                    <a:pt x="7286815" y="240017"/>
                  </a:lnTo>
                  <a:lnTo>
                    <a:pt x="7323010" y="204127"/>
                  </a:lnTo>
                  <a:lnTo>
                    <a:pt x="7341654" y="157568"/>
                  </a:lnTo>
                  <a:lnTo>
                    <a:pt x="7343991" y="130708"/>
                  </a:lnTo>
                  <a:close/>
                </a:path>
                <a:path w="7675245" h="977265">
                  <a:moveTo>
                    <a:pt x="7571968" y="5994"/>
                  </a:moveTo>
                  <a:lnTo>
                    <a:pt x="7373823" y="5994"/>
                  </a:lnTo>
                  <a:lnTo>
                    <a:pt x="7373823" y="45364"/>
                  </a:lnTo>
                  <a:lnTo>
                    <a:pt x="7451407" y="45364"/>
                  </a:lnTo>
                  <a:lnTo>
                    <a:pt x="7451407" y="253644"/>
                  </a:lnTo>
                  <a:lnTo>
                    <a:pt x="7494384" y="253644"/>
                  </a:lnTo>
                  <a:lnTo>
                    <a:pt x="7494384" y="45364"/>
                  </a:lnTo>
                  <a:lnTo>
                    <a:pt x="7571968" y="45364"/>
                  </a:lnTo>
                  <a:lnTo>
                    <a:pt x="7571968" y="5994"/>
                  </a:lnTo>
                  <a:close/>
                </a:path>
                <a:path w="7675245" h="977265">
                  <a:moveTo>
                    <a:pt x="7674635" y="221843"/>
                  </a:moveTo>
                  <a:lnTo>
                    <a:pt x="7671663" y="214871"/>
                  </a:lnTo>
                  <a:lnTo>
                    <a:pt x="7659713" y="202933"/>
                  </a:lnTo>
                  <a:lnTo>
                    <a:pt x="7652753" y="199948"/>
                  </a:lnTo>
                  <a:lnTo>
                    <a:pt x="7636815" y="199948"/>
                  </a:lnTo>
                  <a:lnTo>
                    <a:pt x="7629868" y="202933"/>
                  </a:lnTo>
                  <a:lnTo>
                    <a:pt x="7617930" y="214871"/>
                  </a:lnTo>
                  <a:lnTo>
                    <a:pt x="7614958" y="221843"/>
                  </a:lnTo>
                  <a:lnTo>
                    <a:pt x="7614958" y="237756"/>
                  </a:lnTo>
                  <a:lnTo>
                    <a:pt x="7617930" y="244703"/>
                  </a:lnTo>
                  <a:lnTo>
                    <a:pt x="7629868" y="256641"/>
                  </a:lnTo>
                  <a:lnTo>
                    <a:pt x="7636815" y="259626"/>
                  </a:lnTo>
                  <a:lnTo>
                    <a:pt x="7652753" y="259626"/>
                  </a:lnTo>
                  <a:lnTo>
                    <a:pt x="7659713" y="256641"/>
                  </a:lnTo>
                  <a:lnTo>
                    <a:pt x="7671663" y="244703"/>
                  </a:lnTo>
                  <a:lnTo>
                    <a:pt x="7674635" y="237756"/>
                  </a:lnTo>
                  <a:lnTo>
                    <a:pt x="7674635" y="221843"/>
                  </a:lnTo>
                  <a:close/>
                </a:path>
                <a:path w="7675245" h="977265">
                  <a:moveTo>
                    <a:pt x="7674635" y="21882"/>
                  </a:moveTo>
                  <a:lnTo>
                    <a:pt x="7671663" y="14922"/>
                  </a:lnTo>
                  <a:lnTo>
                    <a:pt x="7659713" y="2984"/>
                  </a:lnTo>
                  <a:lnTo>
                    <a:pt x="7652753" y="0"/>
                  </a:lnTo>
                  <a:lnTo>
                    <a:pt x="7636815" y="0"/>
                  </a:lnTo>
                  <a:lnTo>
                    <a:pt x="7629868" y="2984"/>
                  </a:lnTo>
                  <a:lnTo>
                    <a:pt x="7617930" y="14922"/>
                  </a:lnTo>
                  <a:lnTo>
                    <a:pt x="7614958" y="21882"/>
                  </a:lnTo>
                  <a:lnTo>
                    <a:pt x="7614958" y="37807"/>
                  </a:lnTo>
                  <a:lnTo>
                    <a:pt x="7617930" y="44767"/>
                  </a:lnTo>
                  <a:lnTo>
                    <a:pt x="7629868" y="56705"/>
                  </a:lnTo>
                  <a:lnTo>
                    <a:pt x="7636815" y="59690"/>
                  </a:lnTo>
                  <a:lnTo>
                    <a:pt x="7652753" y="59690"/>
                  </a:lnTo>
                  <a:lnTo>
                    <a:pt x="7659713" y="56705"/>
                  </a:lnTo>
                  <a:lnTo>
                    <a:pt x="7671663" y="44767"/>
                  </a:lnTo>
                  <a:lnTo>
                    <a:pt x="7674635" y="37807"/>
                  </a:lnTo>
                  <a:lnTo>
                    <a:pt x="7674635" y="218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986089" y="6481300"/>
              <a:ext cx="181439" cy="247688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5353113" y="6475342"/>
              <a:ext cx="3067685" cy="393700"/>
            </a:xfrm>
            <a:custGeom>
              <a:avLst/>
              <a:gdLst/>
              <a:ahLst/>
              <a:cxnLst/>
              <a:rect l="l" t="t" r="r" b="b"/>
              <a:pathLst>
                <a:path w="3067684" h="393700">
                  <a:moveTo>
                    <a:pt x="393915" y="107429"/>
                  </a:moveTo>
                  <a:lnTo>
                    <a:pt x="0" y="107429"/>
                  </a:lnTo>
                  <a:lnTo>
                    <a:pt x="0" y="145618"/>
                  </a:lnTo>
                  <a:lnTo>
                    <a:pt x="393915" y="145618"/>
                  </a:lnTo>
                  <a:lnTo>
                    <a:pt x="393915" y="107429"/>
                  </a:lnTo>
                  <a:close/>
                </a:path>
                <a:path w="3067684" h="393700">
                  <a:moveTo>
                    <a:pt x="790206" y="131305"/>
                  </a:moveTo>
                  <a:lnTo>
                    <a:pt x="781189" y="78333"/>
                  </a:lnTo>
                  <a:lnTo>
                    <a:pt x="754113" y="36398"/>
                  </a:lnTo>
                  <a:lnTo>
                    <a:pt x="711352" y="9105"/>
                  </a:lnTo>
                  <a:lnTo>
                    <a:pt x="655320" y="0"/>
                  </a:lnTo>
                  <a:lnTo>
                    <a:pt x="637463" y="774"/>
                  </a:lnTo>
                  <a:lnTo>
                    <a:pt x="620255" y="3124"/>
                  </a:lnTo>
                  <a:lnTo>
                    <a:pt x="603732" y="7048"/>
                  </a:lnTo>
                  <a:lnTo>
                    <a:pt x="587883" y="12534"/>
                  </a:lnTo>
                  <a:lnTo>
                    <a:pt x="587883" y="54305"/>
                  </a:lnTo>
                  <a:lnTo>
                    <a:pt x="605193" y="47256"/>
                  </a:lnTo>
                  <a:lnTo>
                    <a:pt x="622503" y="42227"/>
                  </a:lnTo>
                  <a:lnTo>
                    <a:pt x="639813" y="39204"/>
                  </a:lnTo>
                  <a:lnTo>
                    <a:pt x="657110" y="38188"/>
                  </a:lnTo>
                  <a:lnTo>
                    <a:pt x="673011" y="39357"/>
                  </a:lnTo>
                  <a:lnTo>
                    <a:pt x="714413" y="56705"/>
                  </a:lnTo>
                  <a:lnTo>
                    <a:pt x="741387" y="92506"/>
                  </a:lnTo>
                  <a:lnTo>
                    <a:pt x="746048" y="108026"/>
                  </a:lnTo>
                  <a:lnTo>
                    <a:pt x="615340" y="108026"/>
                  </a:lnTo>
                  <a:lnTo>
                    <a:pt x="615340" y="146215"/>
                  </a:lnTo>
                  <a:lnTo>
                    <a:pt x="746048" y="146215"/>
                  </a:lnTo>
                  <a:lnTo>
                    <a:pt x="742911" y="162433"/>
                  </a:lnTo>
                  <a:lnTo>
                    <a:pt x="717397" y="201434"/>
                  </a:lnTo>
                  <a:lnTo>
                    <a:pt x="674433" y="221297"/>
                  </a:lnTo>
                  <a:lnTo>
                    <a:pt x="657720" y="222618"/>
                  </a:lnTo>
                  <a:lnTo>
                    <a:pt x="639470" y="221538"/>
                  </a:lnTo>
                  <a:lnTo>
                    <a:pt x="621753" y="218287"/>
                  </a:lnTo>
                  <a:lnTo>
                    <a:pt x="604558" y="212877"/>
                  </a:lnTo>
                  <a:lnTo>
                    <a:pt x="587883" y="205308"/>
                  </a:lnTo>
                  <a:lnTo>
                    <a:pt x="587883" y="247091"/>
                  </a:lnTo>
                  <a:lnTo>
                    <a:pt x="604812" y="253098"/>
                  </a:lnTo>
                  <a:lnTo>
                    <a:pt x="622198" y="257378"/>
                  </a:lnTo>
                  <a:lnTo>
                    <a:pt x="640041" y="259956"/>
                  </a:lnTo>
                  <a:lnTo>
                    <a:pt x="658317" y="260819"/>
                  </a:lnTo>
                  <a:lnTo>
                    <a:pt x="686193" y="258533"/>
                  </a:lnTo>
                  <a:lnTo>
                    <a:pt x="733793" y="240334"/>
                  </a:lnTo>
                  <a:lnTo>
                    <a:pt x="769569" y="204939"/>
                  </a:lnTo>
                  <a:lnTo>
                    <a:pt x="787920" y="158394"/>
                  </a:lnTo>
                  <a:lnTo>
                    <a:pt x="790206" y="131305"/>
                  </a:lnTo>
                  <a:close/>
                </a:path>
                <a:path w="3067684" h="393700">
                  <a:moveTo>
                    <a:pt x="1018209" y="5994"/>
                  </a:moveTo>
                  <a:lnTo>
                    <a:pt x="820051" y="5994"/>
                  </a:lnTo>
                  <a:lnTo>
                    <a:pt x="820051" y="45364"/>
                  </a:lnTo>
                  <a:lnTo>
                    <a:pt x="897648" y="45364"/>
                  </a:lnTo>
                  <a:lnTo>
                    <a:pt x="897648" y="253644"/>
                  </a:lnTo>
                  <a:lnTo>
                    <a:pt x="940612" y="253644"/>
                  </a:lnTo>
                  <a:lnTo>
                    <a:pt x="940612" y="45364"/>
                  </a:lnTo>
                  <a:lnTo>
                    <a:pt x="1018209" y="45364"/>
                  </a:lnTo>
                  <a:lnTo>
                    <a:pt x="1018209" y="5994"/>
                  </a:lnTo>
                  <a:close/>
                </a:path>
                <a:path w="3067684" h="393700">
                  <a:moveTo>
                    <a:pt x="1310640" y="130708"/>
                  </a:moveTo>
                  <a:lnTo>
                    <a:pt x="1301318" y="78930"/>
                  </a:lnTo>
                  <a:lnTo>
                    <a:pt x="1274330" y="38188"/>
                  </a:lnTo>
                  <a:lnTo>
                    <a:pt x="1266482" y="31419"/>
                  </a:lnTo>
                  <a:lnTo>
                    <a:pt x="1266482" y="130708"/>
                  </a:lnTo>
                  <a:lnTo>
                    <a:pt x="1264869" y="151041"/>
                  </a:lnTo>
                  <a:lnTo>
                    <a:pt x="1240815" y="198145"/>
                  </a:lnTo>
                  <a:lnTo>
                    <a:pt x="1196606" y="221094"/>
                  </a:lnTo>
                  <a:lnTo>
                    <a:pt x="1179334" y="222618"/>
                  </a:lnTo>
                  <a:lnTo>
                    <a:pt x="1162062" y="221094"/>
                  </a:lnTo>
                  <a:lnTo>
                    <a:pt x="1117866" y="198145"/>
                  </a:lnTo>
                  <a:lnTo>
                    <a:pt x="1093800" y="151041"/>
                  </a:lnTo>
                  <a:lnTo>
                    <a:pt x="1092200" y="130708"/>
                  </a:lnTo>
                  <a:lnTo>
                    <a:pt x="1093787" y="110363"/>
                  </a:lnTo>
                  <a:lnTo>
                    <a:pt x="1117561" y="62953"/>
                  </a:lnTo>
                  <a:lnTo>
                    <a:pt x="1161821" y="39738"/>
                  </a:lnTo>
                  <a:lnTo>
                    <a:pt x="1179334" y="38188"/>
                  </a:lnTo>
                  <a:lnTo>
                    <a:pt x="1197076" y="39738"/>
                  </a:lnTo>
                  <a:lnTo>
                    <a:pt x="1196911" y="39738"/>
                  </a:lnTo>
                  <a:lnTo>
                    <a:pt x="1213129" y="44386"/>
                  </a:lnTo>
                  <a:lnTo>
                    <a:pt x="1252207" y="76098"/>
                  </a:lnTo>
                  <a:lnTo>
                    <a:pt x="1266482" y="130708"/>
                  </a:lnTo>
                  <a:lnTo>
                    <a:pt x="1266482" y="31419"/>
                  </a:lnTo>
                  <a:lnTo>
                    <a:pt x="1253477" y="20815"/>
                  </a:lnTo>
                  <a:lnTo>
                    <a:pt x="1231188" y="9245"/>
                  </a:lnTo>
                  <a:lnTo>
                    <a:pt x="1206474" y="2311"/>
                  </a:lnTo>
                  <a:lnTo>
                    <a:pt x="1179334" y="0"/>
                  </a:lnTo>
                  <a:lnTo>
                    <a:pt x="1152194" y="2311"/>
                  </a:lnTo>
                  <a:lnTo>
                    <a:pt x="1105192" y="20815"/>
                  </a:lnTo>
                  <a:lnTo>
                    <a:pt x="1069009" y="56743"/>
                  </a:lnTo>
                  <a:lnTo>
                    <a:pt x="1050366" y="103593"/>
                  </a:lnTo>
                  <a:lnTo>
                    <a:pt x="1048042" y="130708"/>
                  </a:lnTo>
                  <a:lnTo>
                    <a:pt x="1050366" y="157556"/>
                  </a:lnTo>
                  <a:lnTo>
                    <a:pt x="1069009" y="204114"/>
                  </a:lnTo>
                  <a:lnTo>
                    <a:pt x="1105192" y="240004"/>
                  </a:lnTo>
                  <a:lnTo>
                    <a:pt x="1152194" y="258508"/>
                  </a:lnTo>
                  <a:lnTo>
                    <a:pt x="1179334" y="260819"/>
                  </a:lnTo>
                  <a:lnTo>
                    <a:pt x="1206474" y="258508"/>
                  </a:lnTo>
                  <a:lnTo>
                    <a:pt x="1231188" y="251574"/>
                  </a:lnTo>
                  <a:lnTo>
                    <a:pt x="1253477" y="240004"/>
                  </a:lnTo>
                  <a:lnTo>
                    <a:pt x="1273340" y="223824"/>
                  </a:lnTo>
                  <a:lnTo>
                    <a:pt x="1274330" y="222618"/>
                  </a:lnTo>
                  <a:lnTo>
                    <a:pt x="1289659" y="204114"/>
                  </a:lnTo>
                  <a:lnTo>
                    <a:pt x="1301318" y="182029"/>
                  </a:lnTo>
                  <a:lnTo>
                    <a:pt x="1308315" y="157556"/>
                  </a:lnTo>
                  <a:lnTo>
                    <a:pt x="1310640" y="130708"/>
                  </a:lnTo>
                  <a:close/>
                </a:path>
                <a:path w="3067684" h="393700">
                  <a:moveTo>
                    <a:pt x="1718271" y="6007"/>
                  </a:moveTo>
                  <a:lnTo>
                    <a:pt x="1675307" y="6007"/>
                  </a:lnTo>
                  <a:lnTo>
                    <a:pt x="1675307" y="107607"/>
                  </a:lnTo>
                  <a:lnTo>
                    <a:pt x="1558328" y="107607"/>
                  </a:lnTo>
                  <a:lnTo>
                    <a:pt x="1558328" y="6007"/>
                  </a:lnTo>
                  <a:lnTo>
                    <a:pt x="1515351" y="6007"/>
                  </a:lnTo>
                  <a:lnTo>
                    <a:pt x="1515351" y="107607"/>
                  </a:lnTo>
                  <a:lnTo>
                    <a:pt x="1515351" y="146977"/>
                  </a:lnTo>
                  <a:lnTo>
                    <a:pt x="1515351" y="253657"/>
                  </a:lnTo>
                  <a:lnTo>
                    <a:pt x="1558328" y="253657"/>
                  </a:lnTo>
                  <a:lnTo>
                    <a:pt x="1558328" y="146977"/>
                  </a:lnTo>
                  <a:lnTo>
                    <a:pt x="1675307" y="146977"/>
                  </a:lnTo>
                  <a:lnTo>
                    <a:pt x="1675307" y="253657"/>
                  </a:lnTo>
                  <a:lnTo>
                    <a:pt x="1718271" y="253657"/>
                  </a:lnTo>
                  <a:lnTo>
                    <a:pt x="1718271" y="146977"/>
                  </a:lnTo>
                  <a:lnTo>
                    <a:pt x="1718271" y="107607"/>
                  </a:lnTo>
                  <a:lnTo>
                    <a:pt x="1718271" y="6007"/>
                  </a:lnTo>
                  <a:close/>
                </a:path>
                <a:path w="3067684" h="393700">
                  <a:moveTo>
                    <a:pt x="2020874" y="138468"/>
                  </a:moveTo>
                  <a:lnTo>
                    <a:pt x="2020087" y="111150"/>
                  </a:lnTo>
                  <a:lnTo>
                    <a:pt x="2018652" y="102654"/>
                  </a:lnTo>
                  <a:lnTo>
                    <a:pt x="2015947" y="86537"/>
                  </a:lnTo>
                  <a:lnTo>
                    <a:pt x="1997583" y="45351"/>
                  </a:lnTo>
                  <a:lnTo>
                    <a:pt x="1976704" y="23444"/>
                  </a:lnTo>
                  <a:lnTo>
                    <a:pt x="1976704" y="102654"/>
                  </a:lnTo>
                  <a:lnTo>
                    <a:pt x="1831086" y="102654"/>
                  </a:lnTo>
                  <a:lnTo>
                    <a:pt x="1847138" y="66116"/>
                  </a:lnTo>
                  <a:lnTo>
                    <a:pt x="1878596" y="42748"/>
                  </a:lnTo>
                  <a:lnTo>
                    <a:pt x="1903882" y="38188"/>
                  </a:lnTo>
                  <a:lnTo>
                    <a:pt x="1917598" y="39331"/>
                  </a:lnTo>
                  <a:lnTo>
                    <a:pt x="1917280" y="39331"/>
                  </a:lnTo>
                  <a:lnTo>
                    <a:pt x="1929472" y="42595"/>
                  </a:lnTo>
                  <a:lnTo>
                    <a:pt x="1960422" y="65328"/>
                  </a:lnTo>
                  <a:lnTo>
                    <a:pt x="1976704" y="102654"/>
                  </a:lnTo>
                  <a:lnTo>
                    <a:pt x="1976704" y="23444"/>
                  </a:lnTo>
                  <a:lnTo>
                    <a:pt x="1958340" y="11341"/>
                  </a:lnTo>
                  <a:lnTo>
                    <a:pt x="1933016" y="2832"/>
                  </a:lnTo>
                  <a:lnTo>
                    <a:pt x="1903882" y="0"/>
                  </a:lnTo>
                  <a:lnTo>
                    <a:pt x="1877834" y="2324"/>
                  </a:lnTo>
                  <a:lnTo>
                    <a:pt x="1834121" y="20980"/>
                  </a:lnTo>
                  <a:lnTo>
                    <a:pt x="1802218" y="57162"/>
                  </a:lnTo>
                  <a:lnTo>
                    <a:pt x="1785950" y="104165"/>
                  </a:lnTo>
                  <a:lnTo>
                    <a:pt x="1783918" y="131305"/>
                  </a:lnTo>
                  <a:lnTo>
                    <a:pt x="1786178" y="161531"/>
                  </a:lnTo>
                  <a:lnTo>
                    <a:pt x="1804238" y="210032"/>
                  </a:lnTo>
                  <a:lnTo>
                    <a:pt x="1838960" y="242519"/>
                  </a:lnTo>
                  <a:lnTo>
                    <a:pt x="1882089" y="258775"/>
                  </a:lnTo>
                  <a:lnTo>
                    <a:pt x="1906282" y="260807"/>
                  </a:lnTo>
                  <a:lnTo>
                    <a:pt x="1929561" y="258902"/>
                  </a:lnTo>
                  <a:lnTo>
                    <a:pt x="1970735" y="243687"/>
                  </a:lnTo>
                  <a:lnTo>
                    <a:pt x="2005203" y="212318"/>
                  </a:lnTo>
                  <a:lnTo>
                    <a:pt x="2019071" y="190385"/>
                  </a:lnTo>
                  <a:lnTo>
                    <a:pt x="1983270" y="170688"/>
                  </a:lnTo>
                  <a:lnTo>
                    <a:pt x="1978304" y="180200"/>
                  </a:lnTo>
                  <a:lnTo>
                    <a:pt x="1972373" y="189039"/>
                  </a:lnTo>
                  <a:lnTo>
                    <a:pt x="1934184" y="218135"/>
                  </a:lnTo>
                  <a:lnTo>
                    <a:pt x="1906866" y="222618"/>
                  </a:lnTo>
                  <a:lnTo>
                    <a:pt x="1891093" y="221157"/>
                  </a:lnTo>
                  <a:lnTo>
                    <a:pt x="1851367" y="199339"/>
                  </a:lnTo>
                  <a:lnTo>
                    <a:pt x="1829765" y="156362"/>
                  </a:lnTo>
                  <a:lnTo>
                    <a:pt x="1828101" y="138468"/>
                  </a:lnTo>
                  <a:lnTo>
                    <a:pt x="2020874" y="138468"/>
                  </a:lnTo>
                  <a:close/>
                </a:path>
                <a:path w="3067684" h="393700">
                  <a:moveTo>
                    <a:pt x="2424912" y="5969"/>
                  </a:moveTo>
                  <a:lnTo>
                    <a:pt x="2225573" y="5969"/>
                  </a:lnTo>
                  <a:lnTo>
                    <a:pt x="2225573" y="45339"/>
                  </a:lnTo>
                  <a:lnTo>
                    <a:pt x="2225573" y="253619"/>
                  </a:lnTo>
                  <a:lnTo>
                    <a:pt x="2268537" y="253619"/>
                  </a:lnTo>
                  <a:lnTo>
                    <a:pt x="2268537" y="45339"/>
                  </a:lnTo>
                  <a:lnTo>
                    <a:pt x="2381948" y="45339"/>
                  </a:lnTo>
                  <a:lnTo>
                    <a:pt x="2381948" y="253619"/>
                  </a:lnTo>
                  <a:lnTo>
                    <a:pt x="2424912" y="253619"/>
                  </a:lnTo>
                  <a:lnTo>
                    <a:pt x="2424912" y="45339"/>
                  </a:lnTo>
                  <a:lnTo>
                    <a:pt x="2424912" y="5969"/>
                  </a:lnTo>
                  <a:close/>
                </a:path>
                <a:path w="3067684" h="393700">
                  <a:moveTo>
                    <a:pt x="2754363" y="131305"/>
                  </a:moveTo>
                  <a:lnTo>
                    <a:pt x="2746222" y="81686"/>
                  </a:lnTo>
                  <a:lnTo>
                    <a:pt x="2721838" y="39090"/>
                  </a:lnTo>
                  <a:lnTo>
                    <a:pt x="2710192" y="27838"/>
                  </a:lnTo>
                  <a:lnTo>
                    <a:pt x="2710192" y="131305"/>
                  </a:lnTo>
                  <a:lnTo>
                    <a:pt x="2708833" y="149339"/>
                  </a:lnTo>
                  <a:lnTo>
                    <a:pt x="2688107" y="196049"/>
                  </a:lnTo>
                  <a:lnTo>
                    <a:pt x="2646921" y="220954"/>
                  </a:lnTo>
                  <a:lnTo>
                    <a:pt x="2629624" y="222618"/>
                  </a:lnTo>
                  <a:lnTo>
                    <a:pt x="2611996" y="220954"/>
                  </a:lnTo>
                  <a:lnTo>
                    <a:pt x="2569629" y="196049"/>
                  </a:lnTo>
                  <a:lnTo>
                    <a:pt x="2548178" y="149669"/>
                  </a:lnTo>
                  <a:lnTo>
                    <a:pt x="2546705" y="131305"/>
                  </a:lnTo>
                  <a:lnTo>
                    <a:pt x="2546654" y="130708"/>
                  </a:lnTo>
                  <a:lnTo>
                    <a:pt x="2548204" y="110934"/>
                  </a:lnTo>
                  <a:lnTo>
                    <a:pt x="2548229" y="110591"/>
                  </a:lnTo>
                  <a:lnTo>
                    <a:pt x="2552890" y="92798"/>
                  </a:lnTo>
                  <a:lnTo>
                    <a:pt x="2584716" y="52298"/>
                  </a:lnTo>
                  <a:lnTo>
                    <a:pt x="2629027" y="38188"/>
                  </a:lnTo>
                  <a:lnTo>
                    <a:pt x="2644648" y="39763"/>
                  </a:lnTo>
                  <a:lnTo>
                    <a:pt x="2685719" y="63258"/>
                  </a:lnTo>
                  <a:lnTo>
                    <a:pt x="2708579" y="110591"/>
                  </a:lnTo>
                  <a:lnTo>
                    <a:pt x="2708668" y="110934"/>
                  </a:lnTo>
                  <a:lnTo>
                    <a:pt x="2710154" y="130708"/>
                  </a:lnTo>
                  <a:lnTo>
                    <a:pt x="2710192" y="131305"/>
                  </a:lnTo>
                  <a:lnTo>
                    <a:pt x="2710192" y="27838"/>
                  </a:lnTo>
                  <a:lnTo>
                    <a:pt x="2704134" y="21983"/>
                  </a:lnTo>
                  <a:lnTo>
                    <a:pt x="2683560" y="9766"/>
                  </a:lnTo>
                  <a:lnTo>
                    <a:pt x="2660421" y="2527"/>
                  </a:lnTo>
                  <a:lnTo>
                    <a:pt x="2661120" y="2527"/>
                  </a:lnTo>
                  <a:lnTo>
                    <a:pt x="2633802" y="0"/>
                  </a:lnTo>
                  <a:lnTo>
                    <a:pt x="2609024" y="2527"/>
                  </a:lnTo>
                  <a:lnTo>
                    <a:pt x="2586647" y="10147"/>
                  </a:lnTo>
                  <a:lnTo>
                    <a:pt x="2566657" y="22821"/>
                  </a:lnTo>
                  <a:lnTo>
                    <a:pt x="2549055" y="40576"/>
                  </a:lnTo>
                  <a:lnTo>
                    <a:pt x="2549055" y="5969"/>
                  </a:lnTo>
                  <a:lnTo>
                    <a:pt x="2506078" y="5969"/>
                  </a:lnTo>
                  <a:lnTo>
                    <a:pt x="2506078" y="393319"/>
                  </a:lnTo>
                  <a:lnTo>
                    <a:pt x="2549055" y="393319"/>
                  </a:lnTo>
                  <a:lnTo>
                    <a:pt x="2549055" y="219036"/>
                  </a:lnTo>
                  <a:lnTo>
                    <a:pt x="2566543" y="237312"/>
                  </a:lnTo>
                  <a:lnTo>
                    <a:pt x="2586799" y="250367"/>
                  </a:lnTo>
                  <a:lnTo>
                    <a:pt x="2609812" y="258191"/>
                  </a:lnTo>
                  <a:lnTo>
                    <a:pt x="2635593" y="260807"/>
                  </a:lnTo>
                  <a:lnTo>
                    <a:pt x="2661361" y="258432"/>
                  </a:lnTo>
                  <a:lnTo>
                    <a:pt x="2684373" y="251333"/>
                  </a:lnTo>
                  <a:lnTo>
                    <a:pt x="2704630" y="239496"/>
                  </a:lnTo>
                  <a:lnTo>
                    <a:pt x="2722130" y="222910"/>
                  </a:lnTo>
                  <a:lnTo>
                    <a:pt x="2722334" y="222618"/>
                  </a:lnTo>
                  <a:lnTo>
                    <a:pt x="2736227" y="202971"/>
                  </a:lnTo>
                  <a:lnTo>
                    <a:pt x="2746298" y="181063"/>
                  </a:lnTo>
                  <a:lnTo>
                    <a:pt x="2752344" y="157162"/>
                  </a:lnTo>
                  <a:lnTo>
                    <a:pt x="2754363" y="131305"/>
                  </a:lnTo>
                  <a:close/>
                </a:path>
                <a:path w="3067684" h="393700">
                  <a:moveTo>
                    <a:pt x="3067100" y="130708"/>
                  </a:moveTo>
                  <a:lnTo>
                    <a:pt x="3064776" y="103593"/>
                  </a:lnTo>
                  <a:lnTo>
                    <a:pt x="3057779" y="78930"/>
                  </a:lnTo>
                  <a:lnTo>
                    <a:pt x="3046120" y="56743"/>
                  </a:lnTo>
                  <a:lnTo>
                    <a:pt x="3030778" y="38188"/>
                  </a:lnTo>
                  <a:lnTo>
                    <a:pt x="3029801" y="36995"/>
                  </a:lnTo>
                  <a:lnTo>
                    <a:pt x="3022943" y="31419"/>
                  </a:lnTo>
                  <a:lnTo>
                    <a:pt x="3022943" y="130708"/>
                  </a:lnTo>
                  <a:lnTo>
                    <a:pt x="3021330" y="151041"/>
                  </a:lnTo>
                  <a:lnTo>
                    <a:pt x="2997276" y="198145"/>
                  </a:lnTo>
                  <a:lnTo>
                    <a:pt x="2953067" y="221094"/>
                  </a:lnTo>
                  <a:lnTo>
                    <a:pt x="2935795" y="222618"/>
                  </a:lnTo>
                  <a:lnTo>
                    <a:pt x="2918523" y="221094"/>
                  </a:lnTo>
                  <a:lnTo>
                    <a:pt x="2874327" y="198145"/>
                  </a:lnTo>
                  <a:lnTo>
                    <a:pt x="2850261" y="151041"/>
                  </a:lnTo>
                  <a:lnTo>
                    <a:pt x="2848660" y="130708"/>
                  </a:lnTo>
                  <a:lnTo>
                    <a:pt x="2850248" y="110363"/>
                  </a:lnTo>
                  <a:lnTo>
                    <a:pt x="2874022" y="62953"/>
                  </a:lnTo>
                  <a:lnTo>
                    <a:pt x="2918282" y="39738"/>
                  </a:lnTo>
                  <a:lnTo>
                    <a:pt x="2935795" y="38188"/>
                  </a:lnTo>
                  <a:lnTo>
                    <a:pt x="2953372" y="39738"/>
                  </a:lnTo>
                  <a:lnTo>
                    <a:pt x="2997581" y="62661"/>
                  </a:lnTo>
                  <a:lnTo>
                    <a:pt x="3021355" y="110121"/>
                  </a:lnTo>
                  <a:lnTo>
                    <a:pt x="3022943" y="130708"/>
                  </a:lnTo>
                  <a:lnTo>
                    <a:pt x="3022943" y="31419"/>
                  </a:lnTo>
                  <a:lnTo>
                    <a:pt x="3009938" y="20815"/>
                  </a:lnTo>
                  <a:lnTo>
                    <a:pt x="2987649" y="9245"/>
                  </a:lnTo>
                  <a:lnTo>
                    <a:pt x="2962935" y="2311"/>
                  </a:lnTo>
                  <a:lnTo>
                    <a:pt x="2935795" y="0"/>
                  </a:lnTo>
                  <a:lnTo>
                    <a:pt x="2908655" y="2311"/>
                  </a:lnTo>
                  <a:lnTo>
                    <a:pt x="2861653" y="20815"/>
                  </a:lnTo>
                  <a:lnTo>
                    <a:pt x="2825470" y="56743"/>
                  </a:lnTo>
                  <a:lnTo>
                    <a:pt x="2806827" y="103593"/>
                  </a:lnTo>
                  <a:lnTo>
                    <a:pt x="2804490" y="130708"/>
                  </a:lnTo>
                  <a:lnTo>
                    <a:pt x="2806827" y="157556"/>
                  </a:lnTo>
                  <a:lnTo>
                    <a:pt x="2825470" y="204114"/>
                  </a:lnTo>
                  <a:lnTo>
                    <a:pt x="2861653" y="240004"/>
                  </a:lnTo>
                  <a:lnTo>
                    <a:pt x="2908655" y="258508"/>
                  </a:lnTo>
                  <a:lnTo>
                    <a:pt x="2935795" y="260819"/>
                  </a:lnTo>
                  <a:lnTo>
                    <a:pt x="2962935" y="258508"/>
                  </a:lnTo>
                  <a:lnTo>
                    <a:pt x="2987649" y="251574"/>
                  </a:lnTo>
                  <a:lnTo>
                    <a:pt x="3009938" y="240004"/>
                  </a:lnTo>
                  <a:lnTo>
                    <a:pt x="3029801" y="223824"/>
                  </a:lnTo>
                  <a:lnTo>
                    <a:pt x="3030791" y="222618"/>
                  </a:lnTo>
                  <a:lnTo>
                    <a:pt x="3046120" y="204114"/>
                  </a:lnTo>
                  <a:lnTo>
                    <a:pt x="3057779" y="182029"/>
                  </a:lnTo>
                  <a:lnTo>
                    <a:pt x="3064776" y="157556"/>
                  </a:lnTo>
                  <a:lnTo>
                    <a:pt x="3067100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605811" y="6490252"/>
              <a:ext cx="205323" cy="220830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8866035" y="6311207"/>
              <a:ext cx="826135" cy="425450"/>
            </a:xfrm>
            <a:custGeom>
              <a:avLst/>
              <a:gdLst/>
              <a:ahLst/>
              <a:cxnLst/>
              <a:rect l="l" t="t" r="r" b="b"/>
              <a:pathLst>
                <a:path w="826134" h="425450">
                  <a:moveTo>
                    <a:pt x="262610" y="294843"/>
                  </a:moveTo>
                  <a:lnTo>
                    <a:pt x="253441" y="243814"/>
                  </a:lnTo>
                  <a:lnTo>
                    <a:pt x="226390" y="202323"/>
                  </a:lnTo>
                  <a:lnTo>
                    <a:pt x="218452" y="195453"/>
                  </a:lnTo>
                  <a:lnTo>
                    <a:pt x="218452" y="294843"/>
                  </a:lnTo>
                  <a:lnTo>
                    <a:pt x="216839" y="315175"/>
                  </a:lnTo>
                  <a:lnTo>
                    <a:pt x="192786" y="362280"/>
                  </a:lnTo>
                  <a:lnTo>
                    <a:pt x="148577" y="385229"/>
                  </a:lnTo>
                  <a:lnTo>
                    <a:pt x="131305" y="386753"/>
                  </a:lnTo>
                  <a:lnTo>
                    <a:pt x="114033" y="385229"/>
                  </a:lnTo>
                  <a:lnTo>
                    <a:pt x="69837" y="362280"/>
                  </a:lnTo>
                  <a:lnTo>
                    <a:pt x="45770" y="315175"/>
                  </a:lnTo>
                  <a:lnTo>
                    <a:pt x="44170" y="294843"/>
                  </a:lnTo>
                  <a:lnTo>
                    <a:pt x="45758" y="274497"/>
                  </a:lnTo>
                  <a:lnTo>
                    <a:pt x="69532" y="227088"/>
                  </a:lnTo>
                  <a:lnTo>
                    <a:pt x="113792" y="203873"/>
                  </a:lnTo>
                  <a:lnTo>
                    <a:pt x="131305" y="202323"/>
                  </a:lnTo>
                  <a:lnTo>
                    <a:pt x="148882" y="203873"/>
                  </a:lnTo>
                  <a:lnTo>
                    <a:pt x="193090" y="226796"/>
                  </a:lnTo>
                  <a:lnTo>
                    <a:pt x="216865" y="274256"/>
                  </a:lnTo>
                  <a:lnTo>
                    <a:pt x="218452" y="294843"/>
                  </a:lnTo>
                  <a:lnTo>
                    <a:pt x="218452" y="195453"/>
                  </a:lnTo>
                  <a:lnTo>
                    <a:pt x="206387" y="185280"/>
                  </a:lnTo>
                  <a:lnTo>
                    <a:pt x="184505" y="173532"/>
                  </a:lnTo>
                  <a:lnTo>
                    <a:pt x="160274" y="166484"/>
                  </a:lnTo>
                  <a:lnTo>
                    <a:pt x="133692" y="164134"/>
                  </a:lnTo>
                  <a:lnTo>
                    <a:pt x="104343" y="166979"/>
                  </a:lnTo>
                  <a:lnTo>
                    <a:pt x="79527" y="175475"/>
                  </a:lnTo>
                  <a:lnTo>
                    <a:pt x="59270" y="189661"/>
                  </a:lnTo>
                  <a:lnTo>
                    <a:pt x="43573" y="209499"/>
                  </a:lnTo>
                  <a:lnTo>
                    <a:pt x="42379" y="209499"/>
                  </a:lnTo>
                  <a:lnTo>
                    <a:pt x="51384" y="159753"/>
                  </a:lnTo>
                  <a:lnTo>
                    <a:pt x="73787" y="116763"/>
                  </a:lnTo>
                  <a:lnTo>
                    <a:pt x="103441" y="89928"/>
                  </a:lnTo>
                  <a:lnTo>
                    <a:pt x="145427" y="74002"/>
                  </a:lnTo>
                  <a:lnTo>
                    <a:pt x="173088" y="67437"/>
                  </a:lnTo>
                  <a:lnTo>
                    <a:pt x="181457" y="65278"/>
                  </a:lnTo>
                  <a:lnTo>
                    <a:pt x="216801" y="50063"/>
                  </a:lnTo>
                  <a:lnTo>
                    <a:pt x="245376" y="20370"/>
                  </a:lnTo>
                  <a:lnTo>
                    <a:pt x="254254" y="0"/>
                  </a:lnTo>
                  <a:lnTo>
                    <a:pt x="206514" y="0"/>
                  </a:lnTo>
                  <a:lnTo>
                    <a:pt x="203720" y="7569"/>
                  </a:lnTo>
                  <a:lnTo>
                    <a:pt x="198755" y="13830"/>
                  </a:lnTo>
                  <a:lnTo>
                    <a:pt x="155371" y="32029"/>
                  </a:lnTo>
                  <a:lnTo>
                    <a:pt x="138176" y="35712"/>
                  </a:lnTo>
                  <a:lnTo>
                    <a:pt x="133794" y="36715"/>
                  </a:lnTo>
                  <a:lnTo>
                    <a:pt x="129413" y="37909"/>
                  </a:lnTo>
                  <a:lnTo>
                    <a:pt x="113906" y="41681"/>
                  </a:lnTo>
                  <a:lnTo>
                    <a:pt x="109423" y="43078"/>
                  </a:lnTo>
                  <a:lnTo>
                    <a:pt x="103047" y="45872"/>
                  </a:lnTo>
                  <a:lnTo>
                    <a:pt x="99174" y="47447"/>
                  </a:lnTo>
                  <a:lnTo>
                    <a:pt x="90017" y="51028"/>
                  </a:lnTo>
                  <a:lnTo>
                    <a:pt x="85737" y="53022"/>
                  </a:lnTo>
                  <a:lnTo>
                    <a:pt x="45072" y="85712"/>
                  </a:lnTo>
                  <a:lnTo>
                    <a:pt x="11264" y="158762"/>
                  </a:lnTo>
                  <a:lnTo>
                    <a:pt x="2819" y="208178"/>
                  </a:lnTo>
                  <a:lnTo>
                    <a:pt x="0" y="266204"/>
                  </a:lnTo>
                  <a:lnTo>
                    <a:pt x="2616" y="307746"/>
                  </a:lnTo>
                  <a:lnTo>
                    <a:pt x="23507" y="371614"/>
                  </a:lnTo>
                  <a:lnTo>
                    <a:pt x="59651" y="407492"/>
                  </a:lnTo>
                  <a:lnTo>
                    <a:pt x="102323" y="423011"/>
                  </a:lnTo>
                  <a:lnTo>
                    <a:pt x="127127" y="424954"/>
                  </a:lnTo>
                  <a:lnTo>
                    <a:pt x="155854" y="422643"/>
                  </a:lnTo>
                  <a:lnTo>
                    <a:pt x="204787" y="404139"/>
                  </a:lnTo>
                  <a:lnTo>
                    <a:pt x="241465" y="368249"/>
                  </a:lnTo>
                  <a:lnTo>
                    <a:pt x="260261" y="321691"/>
                  </a:lnTo>
                  <a:lnTo>
                    <a:pt x="262610" y="294843"/>
                  </a:lnTo>
                  <a:close/>
                </a:path>
                <a:path w="826134" h="425450">
                  <a:moveTo>
                    <a:pt x="509689" y="341388"/>
                  </a:moveTo>
                  <a:lnTo>
                    <a:pt x="500583" y="303199"/>
                  </a:lnTo>
                  <a:lnTo>
                    <a:pt x="465531" y="273672"/>
                  </a:lnTo>
                  <a:lnTo>
                    <a:pt x="465531" y="341388"/>
                  </a:lnTo>
                  <a:lnTo>
                    <a:pt x="464515" y="351205"/>
                  </a:lnTo>
                  <a:lnTo>
                    <a:pt x="434200" y="377952"/>
                  </a:lnTo>
                  <a:lnTo>
                    <a:pt x="411213" y="379590"/>
                  </a:lnTo>
                  <a:lnTo>
                    <a:pt x="371233" y="379590"/>
                  </a:lnTo>
                  <a:lnTo>
                    <a:pt x="371233" y="303199"/>
                  </a:lnTo>
                  <a:lnTo>
                    <a:pt x="411810" y="303199"/>
                  </a:lnTo>
                  <a:lnTo>
                    <a:pt x="450011" y="310349"/>
                  </a:lnTo>
                  <a:lnTo>
                    <a:pt x="465531" y="341388"/>
                  </a:lnTo>
                  <a:lnTo>
                    <a:pt x="465531" y="273672"/>
                  </a:lnTo>
                  <a:lnTo>
                    <a:pt x="459854" y="271119"/>
                  </a:lnTo>
                  <a:lnTo>
                    <a:pt x="439343" y="266522"/>
                  </a:lnTo>
                  <a:lnTo>
                    <a:pt x="415391" y="264998"/>
                  </a:lnTo>
                  <a:lnTo>
                    <a:pt x="371233" y="264998"/>
                  </a:lnTo>
                  <a:lnTo>
                    <a:pt x="371233" y="170103"/>
                  </a:lnTo>
                  <a:lnTo>
                    <a:pt x="328256" y="170103"/>
                  </a:lnTo>
                  <a:lnTo>
                    <a:pt x="328256" y="417791"/>
                  </a:lnTo>
                  <a:lnTo>
                    <a:pt x="414794" y="417791"/>
                  </a:lnTo>
                  <a:lnTo>
                    <a:pt x="438365" y="416483"/>
                  </a:lnTo>
                  <a:lnTo>
                    <a:pt x="487616" y="396900"/>
                  </a:lnTo>
                  <a:lnTo>
                    <a:pt x="508317" y="357847"/>
                  </a:lnTo>
                  <a:lnTo>
                    <a:pt x="509689" y="341388"/>
                  </a:lnTo>
                  <a:close/>
                </a:path>
                <a:path w="826134" h="425450">
                  <a:moveTo>
                    <a:pt x="582510" y="170103"/>
                  </a:moveTo>
                  <a:lnTo>
                    <a:pt x="539534" y="170103"/>
                  </a:lnTo>
                  <a:lnTo>
                    <a:pt x="539534" y="417791"/>
                  </a:lnTo>
                  <a:lnTo>
                    <a:pt x="582510" y="417791"/>
                  </a:lnTo>
                  <a:lnTo>
                    <a:pt x="582510" y="170103"/>
                  </a:lnTo>
                  <a:close/>
                </a:path>
                <a:path w="826134" h="425450">
                  <a:moveTo>
                    <a:pt x="826020" y="170129"/>
                  </a:moveTo>
                  <a:lnTo>
                    <a:pt x="627862" y="170129"/>
                  </a:lnTo>
                  <a:lnTo>
                    <a:pt x="627862" y="209499"/>
                  </a:lnTo>
                  <a:lnTo>
                    <a:pt x="705459" y="209499"/>
                  </a:lnTo>
                  <a:lnTo>
                    <a:pt x="705459" y="417779"/>
                  </a:lnTo>
                  <a:lnTo>
                    <a:pt x="748436" y="417779"/>
                  </a:lnTo>
                  <a:lnTo>
                    <a:pt x="748436" y="209499"/>
                  </a:lnTo>
                  <a:lnTo>
                    <a:pt x="826020" y="209499"/>
                  </a:lnTo>
                  <a:lnTo>
                    <a:pt x="826020" y="1701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737431" y="6481300"/>
              <a:ext cx="181439" cy="247688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10079393" y="6462210"/>
              <a:ext cx="2499995" cy="407034"/>
            </a:xfrm>
            <a:custGeom>
              <a:avLst/>
              <a:gdLst/>
              <a:ahLst/>
              <a:cxnLst/>
              <a:rect l="l" t="t" r="r" b="b"/>
              <a:pathLst>
                <a:path w="2499995" h="407034">
                  <a:moveTo>
                    <a:pt x="261416" y="266788"/>
                  </a:moveTo>
                  <a:lnTo>
                    <a:pt x="158762" y="134886"/>
                  </a:lnTo>
                  <a:lnTo>
                    <a:pt x="249478" y="19100"/>
                  </a:lnTo>
                  <a:lnTo>
                    <a:pt x="196951" y="19100"/>
                  </a:lnTo>
                  <a:lnTo>
                    <a:pt x="131902" y="103251"/>
                  </a:lnTo>
                  <a:lnTo>
                    <a:pt x="68046" y="19100"/>
                  </a:lnTo>
                  <a:lnTo>
                    <a:pt x="15519" y="19100"/>
                  </a:lnTo>
                  <a:lnTo>
                    <a:pt x="105638" y="134289"/>
                  </a:lnTo>
                  <a:lnTo>
                    <a:pt x="0" y="266788"/>
                  </a:lnTo>
                  <a:lnTo>
                    <a:pt x="52527" y="266788"/>
                  </a:lnTo>
                  <a:lnTo>
                    <a:pt x="130708" y="165912"/>
                  </a:lnTo>
                  <a:lnTo>
                    <a:pt x="208889" y="266788"/>
                  </a:lnTo>
                  <a:lnTo>
                    <a:pt x="261416" y="266788"/>
                  </a:lnTo>
                  <a:close/>
                </a:path>
                <a:path w="2499995" h="407034">
                  <a:moveTo>
                    <a:pt x="553885" y="143840"/>
                  </a:moveTo>
                  <a:lnTo>
                    <a:pt x="551561" y="116725"/>
                  </a:lnTo>
                  <a:lnTo>
                    <a:pt x="544563" y="92062"/>
                  </a:lnTo>
                  <a:lnTo>
                    <a:pt x="532904" y="69875"/>
                  </a:lnTo>
                  <a:lnTo>
                    <a:pt x="517563" y="51320"/>
                  </a:lnTo>
                  <a:lnTo>
                    <a:pt x="516585" y="50126"/>
                  </a:lnTo>
                  <a:lnTo>
                    <a:pt x="509727" y="44551"/>
                  </a:lnTo>
                  <a:lnTo>
                    <a:pt x="509727" y="143840"/>
                  </a:lnTo>
                  <a:lnTo>
                    <a:pt x="508114" y="164172"/>
                  </a:lnTo>
                  <a:lnTo>
                    <a:pt x="484060" y="211277"/>
                  </a:lnTo>
                  <a:lnTo>
                    <a:pt x="439851" y="234226"/>
                  </a:lnTo>
                  <a:lnTo>
                    <a:pt x="422579" y="235750"/>
                  </a:lnTo>
                  <a:lnTo>
                    <a:pt x="405307" y="234226"/>
                  </a:lnTo>
                  <a:lnTo>
                    <a:pt x="361111" y="211277"/>
                  </a:lnTo>
                  <a:lnTo>
                    <a:pt x="337045" y="164172"/>
                  </a:lnTo>
                  <a:lnTo>
                    <a:pt x="335445" y="143840"/>
                  </a:lnTo>
                  <a:lnTo>
                    <a:pt x="337032" y="123494"/>
                  </a:lnTo>
                  <a:lnTo>
                    <a:pt x="360807" y="76085"/>
                  </a:lnTo>
                  <a:lnTo>
                    <a:pt x="405066" y="52870"/>
                  </a:lnTo>
                  <a:lnTo>
                    <a:pt x="422579" y="51320"/>
                  </a:lnTo>
                  <a:lnTo>
                    <a:pt x="440156" y="52870"/>
                  </a:lnTo>
                  <a:lnTo>
                    <a:pt x="484365" y="75793"/>
                  </a:lnTo>
                  <a:lnTo>
                    <a:pt x="508139" y="123253"/>
                  </a:lnTo>
                  <a:lnTo>
                    <a:pt x="509727" y="143840"/>
                  </a:lnTo>
                  <a:lnTo>
                    <a:pt x="509727" y="44551"/>
                  </a:lnTo>
                  <a:lnTo>
                    <a:pt x="496722" y="33947"/>
                  </a:lnTo>
                  <a:lnTo>
                    <a:pt x="474433" y="22377"/>
                  </a:lnTo>
                  <a:lnTo>
                    <a:pt x="449719" y="15443"/>
                  </a:lnTo>
                  <a:lnTo>
                    <a:pt x="422579" y="13131"/>
                  </a:lnTo>
                  <a:lnTo>
                    <a:pt x="395439" y="15443"/>
                  </a:lnTo>
                  <a:lnTo>
                    <a:pt x="348437" y="33947"/>
                  </a:lnTo>
                  <a:lnTo>
                    <a:pt x="312254" y="69875"/>
                  </a:lnTo>
                  <a:lnTo>
                    <a:pt x="293611" y="116725"/>
                  </a:lnTo>
                  <a:lnTo>
                    <a:pt x="291274" y="143840"/>
                  </a:lnTo>
                  <a:lnTo>
                    <a:pt x="293611" y="170688"/>
                  </a:lnTo>
                  <a:lnTo>
                    <a:pt x="312254" y="217246"/>
                  </a:lnTo>
                  <a:lnTo>
                    <a:pt x="348437" y="253136"/>
                  </a:lnTo>
                  <a:lnTo>
                    <a:pt x="395439" y="271640"/>
                  </a:lnTo>
                  <a:lnTo>
                    <a:pt x="422579" y="273951"/>
                  </a:lnTo>
                  <a:lnTo>
                    <a:pt x="449719" y="271640"/>
                  </a:lnTo>
                  <a:lnTo>
                    <a:pt x="474433" y="264706"/>
                  </a:lnTo>
                  <a:lnTo>
                    <a:pt x="496722" y="253136"/>
                  </a:lnTo>
                  <a:lnTo>
                    <a:pt x="516585" y="236956"/>
                  </a:lnTo>
                  <a:lnTo>
                    <a:pt x="517575" y="235750"/>
                  </a:lnTo>
                  <a:lnTo>
                    <a:pt x="532904" y="217246"/>
                  </a:lnTo>
                  <a:lnTo>
                    <a:pt x="544563" y="195160"/>
                  </a:lnTo>
                  <a:lnTo>
                    <a:pt x="551561" y="170688"/>
                  </a:lnTo>
                  <a:lnTo>
                    <a:pt x="553885" y="143840"/>
                  </a:lnTo>
                  <a:close/>
                </a:path>
                <a:path w="2499995" h="407034">
                  <a:moveTo>
                    <a:pt x="867841" y="144437"/>
                  </a:moveTo>
                  <a:lnTo>
                    <a:pt x="859701" y="94818"/>
                  </a:lnTo>
                  <a:lnTo>
                    <a:pt x="835317" y="52222"/>
                  </a:lnTo>
                  <a:lnTo>
                    <a:pt x="834377" y="51320"/>
                  </a:lnTo>
                  <a:lnTo>
                    <a:pt x="823671" y="40982"/>
                  </a:lnTo>
                  <a:lnTo>
                    <a:pt x="823671" y="144437"/>
                  </a:lnTo>
                  <a:lnTo>
                    <a:pt x="822312" y="162471"/>
                  </a:lnTo>
                  <a:lnTo>
                    <a:pt x="801585" y="209181"/>
                  </a:lnTo>
                  <a:lnTo>
                    <a:pt x="760399" y="234086"/>
                  </a:lnTo>
                  <a:lnTo>
                    <a:pt x="743102" y="235750"/>
                  </a:lnTo>
                  <a:lnTo>
                    <a:pt x="725474" y="234086"/>
                  </a:lnTo>
                  <a:lnTo>
                    <a:pt x="683107" y="209181"/>
                  </a:lnTo>
                  <a:lnTo>
                    <a:pt x="661657" y="162801"/>
                  </a:lnTo>
                  <a:lnTo>
                    <a:pt x="661568" y="162471"/>
                  </a:lnTo>
                  <a:lnTo>
                    <a:pt x="660184" y="144437"/>
                  </a:lnTo>
                  <a:lnTo>
                    <a:pt x="660133" y="143840"/>
                  </a:lnTo>
                  <a:lnTo>
                    <a:pt x="661682" y="124066"/>
                  </a:lnTo>
                  <a:lnTo>
                    <a:pt x="685215" y="76390"/>
                  </a:lnTo>
                  <a:lnTo>
                    <a:pt x="724255" y="53708"/>
                  </a:lnTo>
                  <a:lnTo>
                    <a:pt x="742505" y="51320"/>
                  </a:lnTo>
                  <a:lnTo>
                    <a:pt x="758126" y="52895"/>
                  </a:lnTo>
                  <a:lnTo>
                    <a:pt x="799198" y="76390"/>
                  </a:lnTo>
                  <a:lnTo>
                    <a:pt x="822058" y="123723"/>
                  </a:lnTo>
                  <a:lnTo>
                    <a:pt x="822147" y="124066"/>
                  </a:lnTo>
                  <a:lnTo>
                    <a:pt x="823633" y="143840"/>
                  </a:lnTo>
                  <a:lnTo>
                    <a:pt x="823671" y="144437"/>
                  </a:lnTo>
                  <a:lnTo>
                    <a:pt x="823671" y="40982"/>
                  </a:lnTo>
                  <a:lnTo>
                    <a:pt x="817613" y="35115"/>
                  </a:lnTo>
                  <a:lnTo>
                    <a:pt x="797039" y="22898"/>
                  </a:lnTo>
                  <a:lnTo>
                    <a:pt x="773887" y="15659"/>
                  </a:lnTo>
                  <a:lnTo>
                    <a:pt x="774598" y="15659"/>
                  </a:lnTo>
                  <a:lnTo>
                    <a:pt x="747280" y="13131"/>
                  </a:lnTo>
                  <a:lnTo>
                    <a:pt x="722503" y="15659"/>
                  </a:lnTo>
                  <a:lnTo>
                    <a:pt x="700125" y="23279"/>
                  </a:lnTo>
                  <a:lnTo>
                    <a:pt x="680135" y="35953"/>
                  </a:lnTo>
                  <a:lnTo>
                    <a:pt x="662533" y="53708"/>
                  </a:lnTo>
                  <a:lnTo>
                    <a:pt x="662533" y="19100"/>
                  </a:lnTo>
                  <a:lnTo>
                    <a:pt x="619556" y="19100"/>
                  </a:lnTo>
                  <a:lnTo>
                    <a:pt x="619556" y="406450"/>
                  </a:lnTo>
                  <a:lnTo>
                    <a:pt x="662533" y="406450"/>
                  </a:lnTo>
                  <a:lnTo>
                    <a:pt x="662533" y="232168"/>
                  </a:lnTo>
                  <a:lnTo>
                    <a:pt x="680021" y="250444"/>
                  </a:lnTo>
                  <a:lnTo>
                    <a:pt x="700278" y="263499"/>
                  </a:lnTo>
                  <a:lnTo>
                    <a:pt x="723290" y="271322"/>
                  </a:lnTo>
                  <a:lnTo>
                    <a:pt x="749071" y="273939"/>
                  </a:lnTo>
                  <a:lnTo>
                    <a:pt x="774839" y="271564"/>
                  </a:lnTo>
                  <a:lnTo>
                    <a:pt x="797852" y="264464"/>
                  </a:lnTo>
                  <a:lnTo>
                    <a:pt x="818108" y="252628"/>
                  </a:lnTo>
                  <a:lnTo>
                    <a:pt x="835609" y="236042"/>
                  </a:lnTo>
                  <a:lnTo>
                    <a:pt x="835812" y="235750"/>
                  </a:lnTo>
                  <a:lnTo>
                    <a:pt x="849706" y="216103"/>
                  </a:lnTo>
                  <a:lnTo>
                    <a:pt x="859777" y="194195"/>
                  </a:lnTo>
                  <a:lnTo>
                    <a:pt x="865822" y="170294"/>
                  </a:lnTo>
                  <a:lnTo>
                    <a:pt x="867841" y="144437"/>
                  </a:lnTo>
                  <a:close/>
                </a:path>
                <a:path w="2499995" h="407034">
                  <a:moveTo>
                    <a:pt x="1180566" y="143840"/>
                  </a:moveTo>
                  <a:lnTo>
                    <a:pt x="1171244" y="92062"/>
                  </a:lnTo>
                  <a:lnTo>
                    <a:pt x="1144257" y="51320"/>
                  </a:lnTo>
                  <a:lnTo>
                    <a:pt x="1136408" y="44551"/>
                  </a:lnTo>
                  <a:lnTo>
                    <a:pt x="1136408" y="143840"/>
                  </a:lnTo>
                  <a:lnTo>
                    <a:pt x="1134795" y="164172"/>
                  </a:lnTo>
                  <a:lnTo>
                    <a:pt x="1110742" y="211277"/>
                  </a:lnTo>
                  <a:lnTo>
                    <a:pt x="1066533" y="234226"/>
                  </a:lnTo>
                  <a:lnTo>
                    <a:pt x="1049261" y="235750"/>
                  </a:lnTo>
                  <a:lnTo>
                    <a:pt x="1031989" y="234226"/>
                  </a:lnTo>
                  <a:lnTo>
                    <a:pt x="987793" y="211277"/>
                  </a:lnTo>
                  <a:lnTo>
                    <a:pt x="963726" y="164172"/>
                  </a:lnTo>
                  <a:lnTo>
                    <a:pt x="962126" y="143840"/>
                  </a:lnTo>
                  <a:lnTo>
                    <a:pt x="963714" y="123494"/>
                  </a:lnTo>
                  <a:lnTo>
                    <a:pt x="987488" y="76085"/>
                  </a:lnTo>
                  <a:lnTo>
                    <a:pt x="1031748" y="52870"/>
                  </a:lnTo>
                  <a:lnTo>
                    <a:pt x="1049261" y="51320"/>
                  </a:lnTo>
                  <a:lnTo>
                    <a:pt x="1066838" y="52870"/>
                  </a:lnTo>
                  <a:lnTo>
                    <a:pt x="1111046" y="75793"/>
                  </a:lnTo>
                  <a:lnTo>
                    <a:pt x="1134821" y="123253"/>
                  </a:lnTo>
                  <a:lnTo>
                    <a:pt x="1136408" y="143840"/>
                  </a:lnTo>
                  <a:lnTo>
                    <a:pt x="1136408" y="44551"/>
                  </a:lnTo>
                  <a:lnTo>
                    <a:pt x="1123403" y="33947"/>
                  </a:lnTo>
                  <a:lnTo>
                    <a:pt x="1101115" y="22377"/>
                  </a:lnTo>
                  <a:lnTo>
                    <a:pt x="1076401" y="15443"/>
                  </a:lnTo>
                  <a:lnTo>
                    <a:pt x="1049261" y="13131"/>
                  </a:lnTo>
                  <a:lnTo>
                    <a:pt x="1022121" y="15443"/>
                  </a:lnTo>
                  <a:lnTo>
                    <a:pt x="975118" y="33947"/>
                  </a:lnTo>
                  <a:lnTo>
                    <a:pt x="938936" y="69875"/>
                  </a:lnTo>
                  <a:lnTo>
                    <a:pt x="920292" y="116725"/>
                  </a:lnTo>
                  <a:lnTo>
                    <a:pt x="917956" y="143840"/>
                  </a:lnTo>
                  <a:lnTo>
                    <a:pt x="920292" y="170688"/>
                  </a:lnTo>
                  <a:lnTo>
                    <a:pt x="938936" y="217246"/>
                  </a:lnTo>
                  <a:lnTo>
                    <a:pt x="975118" y="253136"/>
                  </a:lnTo>
                  <a:lnTo>
                    <a:pt x="1022121" y="271640"/>
                  </a:lnTo>
                  <a:lnTo>
                    <a:pt x="1049261" y="273951"/>
                  </a:lnTo>
                  <a:lnTo>
                    <a:pt x="1076401" y="271640"/>
                  </a:lnTo>
                  <a:lnTo>
                    <a:pt x="1101115" y="264706"/>
                  </a:lnTo>
                  <a:lnTo>
                    <a:pt x="1123403" y="253136"/>
                  </a:lnTo>
                  <a:lnTo>
                    <a:pt x="1143266" y="236956"/>
                  </a:lnTo>
                  <a:lnTo>
                    <a:pt x="1144257" y="235750"/>
                  </a:lnTo>
                  <a:lnTo>
                    <a:pt x="1159586" y="217246"/>
                  </a:lnTo>
                  <a:lnTo>
                    <a:pt x="1171244" y="195160"/>
                  </a:lnTo>
                  <a:lnTo>
                    <a:pt x="1178242" y="170688"/>
                  </a:lnTo>
                  <a:lnTo>
                    <a:pt x="1180566" y="143840"/>
                  </a:lnTo>
                  <a:close/>
                </a:path>
                <a:path w="2499995" h="407034">
                  <a:moveTo>
                    <a:pt x="1566125" y="19138"/>
                  </a:moveTo>
                  <a:lnTo>
                    <a:pt x="1523161" y="19138"/>
                  </a:lnTo>
                  <a:lnTo>
                    <a:pt x="1523161" y="227418"/>
                  </a:lnTo>
                  <a:lnTo>
                    <a:pt x="1427657" y="227418"/>
                  </a:lnTo>
                  <a:lnTo>
                    <a:pt x="1427657" y="19138"/>
                  </a:lnTo>
                  <a:lnTo>
                    <a:pt x="1384693" y="19138"/>
                  </a:lnTo>
                  <a:lnTo>
                    <a:pt x="1384693" y="227418"/>
                  </a:lnTo>
                  <a:lnTo>
                    <a:pt x="1289202" y="227418"/>
                  </a:lnTo>
                  <a:lnTo>
                    <a:pt x="1289202" y="19138"/>
                  </a:lnTo>
                  <a:lnTo>
                    <a:pt x="1246225" y="19138"/>
                  </a:lnTo>
                  <a:lnTo>
                    <a:pt x="1246225" y="227418"/>
                  </a:lnTo>
                  <a:lnTo>
                    <a:pt x="1246225" y="266788"/>
                  </a:lnTo>
                  <a:lnTo>
                    <a:pt x="1566125" y="266788"/>
                  </a:lnTo>
                  <a:lnTo>
                    <a:pt x="1566125" y="227418"/>
                  </a:lnTo>
                  <a:lnTo>
                    <a:pt x="1566125" y="19138"/>
                  </a:lnTo>
                  <a:close/>
                </a:path>
                <a:path w="2499995" h="407034">
                  <a:moveTo>
                    <a:pt x="1859737" y="12"/>
                  </a:moveTo>
                  <a:lnTo>
                    <a:pt x="1690230" y="182626"/>
                  </a:lnTo>
                  <a:lnTo>
                    <a:pt x="1690230" y="19100"/>
                  </a:lnTo>
                  <a:lnTo>
                    <a:pt x="1647253" y="19100"/>
                  </a:lnTo>
                  <a:lnTo>
                    <a:pt x="1647253" y="284099"/>
                  </a:lnTo>
                  <a:lnTo>
                    <a:pt x="1816760" y="101460"/>
                  </a:lnTo>
                  <a:lnTo>
                    <a:pt x="1816760" y="266788"/>
                  </a:lnTo>
                  <a:lnTo>
                    <a:pt x="1859737" y="266788"/>
                  </a:lnTo>
                  <a:lnTo>
                    <a:pt x="1859737" y="12"/>
                  </a:lnTo>
                  <a:close/>
                </a:path>
                <a:path w="2499995" h="407034">
                  <a:moveTo>
                    <a:pt x="2234565" y="266788"/>
                  </a:moveTo>
                  <a:lnTo>
                    <a:pt x="2174887" y="0"/>
                  </a:lnTo>
                  <a:lnTo>
                    <a:pt x="2074621" y="201726"/>
                  </a:lnTo>
                  <a:lnTo>
                    <a:pt x="1971967" y="0"/>
                  </a:lnTo>
                  <a:lnTo>
                    <a:pt x="1912277" y="266788"/>
                  </a:lnTo>
                  <a:lnTo>
                    <a:pt x="1956447" y="266788"/>
                  </a:lnTo>
                  <a:lnTo>
                    <a:pt x="1988070" y="113398"/>
                  </a:lnTo>
                  <a:lnTo>
                    <a:pt x="2073440" y="284099"/>
                  </a:lnTo>
                  <a:lnTo>
                    <a:pt x="2157590" y="113398"/>
                  </a:lnTo>
                  <a:lnTo>
                    <a:pt x="2190407" y="266788"/>
                  </a:lnTo>
                  <a:lnTo>
                    <a:pt x="2234565" y="266788"/>
                  </a:lnTo>
                  <a:close/>
                </a:path>
                <a:path w="2499995" h="407034">
                  <a:moveTo>
                    <a:pt x="2499499" y="12"/>
                  </a:moveTo>
                  <a:lnTo>
                    <a:pt x="2330005" y="182626"/>
                  </a:lnTo>
                  <a:lnTo>
                    <a:pt x="2330005" y="19100"/>
                  </a:lnTo>
                  <a:lnTo>
                    <a:pt x="2287028" y="19100"/>
                  </a:lnTo>
                  <a:lnTo>
                    <a:pt x="2287028" y="284099"/>
                  </a:lnTo>
                  <a:lnTo>
                    <a:pt x="2456535" y="101460"/>
                  </a:lnTo>
                  <a:lnTo>
                    <a:pt x="2456535" y="266788"/>
                  </a:lnTo>
                  <a:lnTo>
                    <a:pt x="2499499" y="266788"/>
                  </a:lnTo>
                  <a:lnTo>
                    <a:pt x="2499499" y="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2649394" y="6490252"/>
              <a:ext cx="205313" cy="220830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2810624" y="6675278"/>
              <a:ext cx="10163810" cy="777240"/>
            </a:xfrm>
            <a:custGeom>
              <a:avLst/>
              <a:gdLst/>
              <a:ahLst/>
              <a:cxnLst/>
              <a:rect l="l" t="t" r="r" b="b"/>
              <a:pathLst>
                <a:path w="10163810" h="777240">
                  <a:moveTo>
                    <a:pt x="261416" y="371830"/>
                  </a:moveTo>
                  <a:lnTo>
                    <a:pt x="217246" y="371830"/>
                  </a:lnTo>
                  <a:lnTo>
                    <a:pt x="217246" y="557453"/>
                  </a:lnTo>
                  <a:lnTo>
                    <a:pt x="195465" y="559282"/>
                  </a:lnTo>
                  <a:lnTo>
                    <a:pt x="174866" y="560590"/>
                  </a:lnTo>
                  <a:lnTo>
                    <a:pt x="155473" y="561365"/>
                  </a:lnTo>
                  <a:lnTo>
                    <a:pt x="137274" y="561632"/>
                  </a:lnTo>
                  <a:lnTo>
                    <a:pt x="113245" y="560844"/>
                  </a:lnTo>
                  <a:lnTo>
                    <a:pt x="68033" y="549097"/>
                  </a:lnTo>
                  <a:lnTo>
                    <a:pt x="45656" y="505675"/>
                  </a:lnTo>
                  <a:lnTo>
                    <a:pt x="44170" y="483438"/>
                  </a:lnTo>
                  <a:lnTo>
                    <a:pt x="44170" y="371830"/>
                  </a:lnTo>
                  <a:lnTo>
                    <a:pt x="0" y="371830"/>
                  </a:lnTo>
                  <a:lnTo>
                    <a:pt x="0" y="489407"/>
                  </a:lnTo>
                  <a:lnTo>
                    <a:pt x="2273" y="519366"/>
                  </a:lnTo>
                  <a:lnTo>
                    <a:pt x="20472" y="565619"/>
                  </a:lnTo>
                  <a:lnTo>
                    <a:pt x="52857" y="591324"/>
                  </a:lnTo>
                  <a:lnTo>
                    <a:pt x="102082" y="602068"/>
                  </a:lnTo>
                  <a:lnTo>
                    <a:pt x="134886" y="603402"/>
                  </a:lnTo>
                  <a:lnTo>
                    <a:pt x="150101" y="603148"/>
                  </a:lnTo>
                  <a:lnTo>
                    <a:pt x="168897" y="602361"/>
                  </a:lnTo>
                  <a:lnTo>
                    <a:pt x="191287" y="601052"/>
                  </a:lnTo>
                  <a:lnTo>
                    <a:pt x="217246" y="599224"/>
                  </a:lnTo>
                  <a:lnTo>
                    <a:pt x="217246" y="769924"/>
                  </a:lnTo>
                  <a:lnTo>
                    <a:pt x="261416" y="769924"/>
                  </a:lnTo>
                  <a:lnTo>
                    <a:pt x="261416" y="371830"/>
                  </a:lnTo>
                  <a:close/>
                </a:path>
                <a:path w="10163810" h="777240">
                  <a:moveTo>
                    <a:pt x="574751" y="654735"/>
                  </a:moveTo>
                  <a:lnTo>
                    <a:pt x="569823" y="602805"/>
                  </a:lnTo>
                  <a:lnTo>
                    <a:pt x="551472" y="561632"/>
                  </a:lnTo>
                  <a:lnTo>
                    <a:pt x="545071" y="554469"/>
                  </a:lnTo>
                  <a:lnTo>
                    <a:pt x="533742" y="541782"/>
                  </a:lnTo>
                  <a:lnTo>
                    <a:pt x="530580" y="539699"/>
                  </a:lnTo>
                  <a:lnTo>
                    <a:pt x="530580" y="618921"/>
                  </a:lnTo>
                  <a:lnTo>
                    <a:pt x="384962" y="618921"/>
                  </a:lnTo>
                  <a:lnTo>
                    <a:pt x="401015" y="582383"/>
                  </a:lnTo>
                  <a:lnTo>
                    <a:pt x="432473" y="559015"/>
                  </a:lnTo>
                  <a:lnTo>
                    <a:pt x="457758" y="554469"/>
                  </a:lnTo>
                  <a:lnTo>
                    <a:pt x="471474" y="555599"/>
                  </a:lnTo>
                  <a:lnTo>
                    <a:pt x="471157" y="555599"/>
                  </a:lnTo>
                  <a:lnTo>
                    <a:pt x="483349" y="558863"/>
                  </a:lnTo>
                  <a:lnTo>
                    <a:pt x="514299" y="581596"/>
                  </a:lnTo>
                  <a:lnTo>
                    <a:pt x="530580" y="618921"/>
                  </a:lnTo>
                  <a:lnTo>
                    <a:pt x="530580" y="539699"/>
                  </a:lnTo>
                  <a:lnTo>
                    <a:pt x="512229" y="527608"/>
                  </a:lnTo>
                  <a:lnTo>
                    <a:pt x="486892" y="519099"/>
                  </a:lnTo>
                  <a:lnTo>
                    <a:pt x="457758" y="516267"/>
                  </a:lnTo>
                  <a:lnTo>
                    <a:pt x="431711" y="518604"/>
                  </a:lnTo>
                  <a:lnTo>
                    <a:pt x="387997" y="537260"/>
                  </a:lnTo>
                  <a:lnTo>
                    <a:pt x="356095" y="573443"/>
                  </a:lnTo>
                  <a:lnTo>
                    <a:pt x="339826" y="620433"/>
                  </a:lnTo>
                  <a:lnTo>
                    <a:pt x="337794" y="647573"/>
                  </a:lnTo>
                  <a:lnTo>
                    <a:pt x="340055" y="677811"/>
                  </a:lnTo>
                  <a:lnTo>
                    <a:pt x="358114" y="726300"/>
                  </a:lnTo>
                  <a:lnTo>
                    <a:pt x="392836" y="758786"/>
                  </a:lnTo>
                  <a:lnTo>
                    <a:pt x="435965" y="775042"/>
                  </a:lnTo>
                  <a:lnTo>
                    <a:pt x="460159" y="777074"/>
                  </a:lnTo>
                  <a:lnTo>
                    <a:pt x="483438" y="775169"/>
                  </a:lnTo>
                  <a:lnTo>
                    <a:pt x="504926" y="769467"/>
                  </a:lnTo>
                  <a:lnTo>
                    <a:pt x="524624" y="759968"/>
                  </a:lnTo>
                  <a:lnTo>
                    <a:pt x="542518" y="746645"/>
                  </a:lnTo>
                  <a:lnTo>
                    <a:pt x="550341" y="738886"/>
                  </a:lnTo>
                  <a:lnTo>
                    <a:pt x="551129" y="738111"/>
                  </a:lnTo>
                  <a:lnTo>
                    <a:pt x="559079" y="728599"/>
                  </a:lnTo>
                  <a:lnTo>
                    <a:pt x="566343" y="718108"/>
                  </a:lnTo>
                  <a:lnTo>
                    <a:pt x="572947" y="706666"/>
                  </a:lnTo>
                  <a:lnTo>
                    <a:pt x="537146" y="686968"/>
                  </a:lnTo>
                  <a:lnTo>
                    <a:pt x="532180" y="696480"/>
                  </a:lnTo>
                  <a:lnTo>
                    <a:pt x="526249" y="705319"/>
                  </a:lnTo>
                  <a:lnTo>
                    <a:pt x="488061" y="734415"/>
                  </a:lnTo>
                  <a:lnTo>
                    <a:pt x="460743" y="738886"/>
                  </a:lnTo>
                  <a:lnTo>
                    <a:pt x="444969" y="737438"/>
                  </a:lnTo>
                  <a:lnTo>
                    <a:pt x="405244" y="715606"/>
                  </a:lnTo>
                  <a:lnTo>
                    <a:pt x="383641" y="672630"/>
                  </a:lnTo>
                  <a:lnTo>
                    <a:pt x="381977" y="654735"/>
                  </a:lnTo>
                  <a:lnTo>
                    <a:pt x="574751" y="654735"/>
                  </a:lnTo>
                  <a:close/>
                </a:path>
                <a:path w="10163810" h="777240">
                  <a:moveTo>
                    <a:pt x="836155" y="700087"/>
                  </a:moveTo>
                  <a:lnTo>
                    <a:pt x="819073" y="717067"/>
                  </a:lnTo>
                  <a:lnTo>
                    <a:pt x="800036" y="729183"/>
                  </a:lnTo>
                  <a:lnTo>
                    <a:pt x="779081" y="736460"/>
                  </a:lnTo>
                  <a:lnTo>
                    <a:pt x="756170" y="738873"/>
                  </a:lnTo>
                  <a:lnTo>
                    <a:pt x="738911" y="737349"/>
                  </a:lnTo>
                  <a:lnTo>
                    <a:pt x="694702" y="714413"/>
                  </a:lnTo>
                  <a:lnTo>
                    <a:pt x="670648" y="667296"/>
                  </a:lnTo>
                  <a:lnTo>
                    <a:pt x="669048" y="646963"/>
                  </a:lnTo>
                  <a:lnTo>
                    <a:pt x="670648" y="626618"/>
                  </a:lnTo>
                  <a:lnTo>
                    <a:pt x="694702" y="579221"/>
                  </a:lnTo>
                  <a:lnTo>
                    <a:pt x="739241" y="556006"/>
                  </a:lnTo>
                  <a:lnTo>
                    <a:pt x="756780" y="554456"/>
                  </a:lnTo>
                  <a:lnTo>
                    <a:pt x="779754" y="556768"/>
                  </a:lnTo>
                  <a:lnTo>
                    <a:pt x="800354" y="563714"/>
                  </a:lnTo>
                  <a:lnTo>
                    <a:pt x="818553" y="575271"/>
                  </a:lnTo>
                  <a:lnTo>
                    <a:pt x="834364" y="591464"/>
                  </a:lnTo>
                  <a:lnTo>
                    <a:pt x="834364" y="540131"/>
                  </a:lnTo>
                  <a:lnTo>
                    <a:pt x="816800" y="529691"/>
                  </a:lnTo>
                  <a:lnTo>
                    <a:pt x="798106" y="522236"/>
                  </a:lnTo>
                  <a:lnTo>
                    <a:pt x="778294" y="517753"/>
                  </a:lnTo>
                  <a:lnTo>
                    <a:pt x="757364" y="516267"/>
                  </a:lnTo>
                  <a:lnTo>
                    <a:pt x="729957" y="518604"/>
                  </a:lnTo>
                  <a:lnTo>
                    <a:pt x="682510" y="537248"/>
                  </a:lnTo>
                  <a:lnTo>
                    <a:pt x="646023" y="573430"/>
                  </a:lnTo>
                  <a:lnTo>
                    <a:pt x="627214" y="620433"/>
                  </a:lnTo>
                  <a:lnTo>
                    <a:pt x="624865" y="647573"/>
                  </a:lnTo>
                  <a:lnTo>
                    <a:pt x="627202" y="674408"/>
                  </a:lnTo>
                  <a:lnTo>
                    <a:pt x="645858" y="720813"/>
                  </a:lnTo>
                  <a:lnTo>
                    <a:pt x="682117" y="756437"/>
                  </a:lnTo>
                  <a:lnTo>
                    <a:pt x="729703" y="774788"/>
                  </a:lnTo>
                  <a:lnTo>
                    <a:pt x="757364" y="777074"/>
                  </a:lnTo>
                  <a:lnTo>
                    <a:pt x="778624" y="775474"/>
                  </a:lnTo>
                  <a:lnTo>
                    <a:pt x="798842" y="770661"/>
                  </a:lnTo>
                  <a:lnTo>
                    <a:pt x="818019" y="762647"/>
                  </a:lnTo>
                  <a:lnTo>
                    <a:pt x="836155" y="751420"/>
                  </a:lnTo>
                  <a:lnTo>
                    <a:pt x="836155" y="700087"/>
                  </a:lnTo>
                  <a:close/>
                </a:path>
                <a:path w="10163810" h="777240">
                  <a:moveTo>
                    <a:pt x="1064145" y="522262"/>
                  </a:moveTo>
                  <a:lnTo>
                    <a:pt x="866000" y="522262"/>
                  </a:lnTo>
                  <a:lnTo>
                    <a:pt x="866000" y="561632"/>
                  </a:lnTo>
                  <a:lnTo>
                    <a:pt x="943584" y="561632"/>
                  </a:lnTo>
                  <a:lnTo>
                    <a:pt x="943584" y="769912"/>
                  </a:lnTo>
                  <a:lnTo>
                    <a:pt x="986561" y="769912"/>
                  </a:lnTo>
                  <a:lnTo>
                    <a:pt x="986561" y="561632"/>
                  </a:lnTo>
                  <a:lnTo>
                    <a:pt x="1064145" y="561632"/>
                  </a:lnTo>
                  <a:lnTo>
                    <a:pt x="1064145" y="522262"/>
                  </a:lnTo>
                  <a:close/>
                </a:path>
                <a:path w="10163810" h="777240">
                  <a:moveTo>
                    <a:pt x="1312443" y="522274"/>
                  </a:moveTo>
                  <a:lnTo>
                    <a:pt x="1269466" y="522274"/>
                  </a:lnTo>
                  <a:lnTo>
                    <a:pt x="1269466" y="623874"/>
                  </a:lnTo>
                  <a:lnTo>
                    <a:pt x="1152486" y="623874"/>
                  </a:lnTo>
                  <a:lnTo>
                    <a:pt x="1152486" y="522274"/>
                  </a:lnTo>
                  <a:lnTo>
                    <a:pt x="1109510" y="522274"/>
                  </a:lnTo>
                  <a:lnTo>
                    <a:pt x="1109510" y="623874"/>
                  </a:lnTo>
                  <a:lnTo>
                    <a:pt x="1109510" y="663244"/>
                  </a:lnTo>
                  <a:lnTo>
                    <a:pt x="1109510" y="769924"/>
                  </a:lnTo>
                  <a:lnTo>
                    <a:pt x="1152486" y="769924"/>
                  </a:lnTo>
                  <a:lnTo>
                    <a:pt x="1152486" y="663244"/>
                  </a:lnTo>
                  <a:lnTo>
                    <a:pt x="1269466" y="663244"/>
                  </a:lnTo>
                  <a:lnTo>
                    <a:pt x="1269466" y="769924"/>
                  </a:lnTo>
                  <a:lnTo>
                    <a:pt x="1312443" y="769924"/>
                  </a:lnTo>
                  <a:lnTo>
                    <a:pt x="1312443" y="663244"/>
                  </a:lnTo>
                  <a:lnTo>
                    <a:pt x="1312443" y="623874"/>
                  </a:lnTo>
                  <a:lnTo>
                    <a:pt x="1312443" y="522274"/>
                  </a:lnTo>
                  <a:close/>
                </a:path>
                <a:path w="10163810" h="777240">
                  <a:moveTo>
                    <a:pt x="1640700" y="646963"/>
                  </a:moveTo>
                  <a:lnTo>
                    <a:pt x="1631365" y="595198"/>
                  </a:lnTo>
                  <a:lnTo>
                    <a:pt x="1604378" y="554456"/>
                  </a:lnTo>
                  <a:lnTo>
                    <a:pt x="1596529" y="547674"/>
                  </a:lnTo>
                  <a:lnTo>
                    <a:pt x="1596529" y="646963"/>
                  </a:lnTo>
                  <a:lnTo>
                    <a:pt x="1594929" y="667296"/>
                  </a:lnTo>
                  <a:lnTo>
                    <a:pt x="1570875" y="714413"/>
                  </a:lnTo>
                  <a:lnTo>
                    <a:pt x="1526667" y="737349"/>
                  </a:lnTo>
                  <a:lnTo>
                    <a:pt x="1509395" y="738873"/>
                  </a:lnTo>
                  <a:lnTo>
                    <a:pt x="1492123" y="737349"/>
                  </a:lnTo>
                  <a:lnTo>
                    <a:pt x="1447914" y="714413"/>
                  </a:lnTo>
                  <a:lnTo>
                    <a:pt x="1423860" y="667296"/>
                  </a:lnTo>
                  <a:lnTo>
                    <a:pt x="1422260" y="646963"/>
                  </a:lnTo>
                  <a:lnTo>
                    <a:pt x="1423835" y="626618"/>
                  </a:lnTo>
                  <a:lnTo>
                    <a:pt x="1447622" y="579221"/>
                  </a:lnTo>
                  <a:lnTo>
                    <a:pt x="1491881" y="556006"/>
                  </a:lnTo>
                  <a:lnTo>
                    <a:pt x="1509395" y="554456"/>
                  </a:lnTo>
                  <a:lnTo>
                    <a:pt x="1526971" y="556006"/>
                  </a:lnTo>
                  <a:lnTo>
                    <a:pt x="1571167" y="578929"/>
                  </a:lnTo>
                  <a:lnTo>
                    <a:pt x="1594942" y="626376"/>
                  </a:lnTo>
                  <a:lnTo>
                    <a:pt x="1596529" y="646963"/>
                  </a:lnTo>
                  <a:lnTo>
                    <a:pt x="1596529" y="547674"/>
                  </a:lnTo>
                  <a:lnTo>
                    <a:pt x="1583524" y="537070"/>
                  </a:lnTo>
                  <a:lnTo>
                    <a:pt x="1561249" y="525513"/>
                  </a:lnTo>
                  <a:lnTo>
                    <a:pt x="1536534" y="518579"/>
                  </a:lnTo>
                  <a:lnTo>
                    <a:pt x="1509395" y="516267"/>
                  </a:lnTo>
                  <a:lnTo>
                    <a:pt x="1482255" y="518579"/>
                  </a:lnTo>
                  <a:lnTo>
                    <a:pt x="1435252" y="537070"/>
                  </a:lnTo>
                  <a:lnTo>
                    <a:pt x="1399070" y="572998"/>
                  </a:lnTo>
                  <a:lnTo>
                    <a:pt x="1380426" y="619848"/>
                  </a:lnTo>
                  <a:lnTo>
                    <a:pt x="1378089" y="646963"/>
                  </a:lnTo>
                  <a:lnTo>
                    <a:pt x="1380426" y="673823"/>
                  </a:lnTo>
                  <a:lnTo>
                    <a:pt x="1399070" y="720382"/>
                  </a:lnTo>
                  <a:lnTo>
                    <a:pt x="1435252" y="756272"/>
                  </a:lnTo>
                  <a:lnTo>
                    <a:pt x="1482255" y="774763"/>
                  </a:lnTo>
                  <a:lnTo>
                    <a:pt x="1509395" y="777074"/>
                  </a:lnTo>
                  <a:lnTo>
                    <a:pt x="1536534" y="774763"/>
                  </a:lnTo>
                  <a:lnTo>
                    <a:pt x="1583524" y="756272"/>
                  </a:lnTo>
                  <a:lnTo>
                    <a:pt x="1619707" y="720382"/>
                  </a:lnTo>
                  <a:lnTo>
                    <a:pt x="1638363" y="673823"/>
                  </a:lnTo>
                  <a:lnTo>
                    <a:pt x="1640700" y="646963"/>
                  </a:lnTo>
                  <a:close/>
                </a:path>
                <a:path w="10163810" h="777240">
                  <a:moveTo>
                    <a:pt x="1902104" y="700087"/>
                  </a:moveTo>
                  <a:lnTo>
                    <a:pt x="1885010" y="717067"/>
                  </a:lnTo>
                  <a:lnTo>
                    <a:pt x="1865985" y="729183"/>
                  </a:lnTo>
                  <a:lnTo>
                    <a:pt x="1845017" y="736460"/>
                  </a:lnTo>
                  <a:lnTo>
                    <a:pt x="1822119" y="738873"/>
                  </a:lnTo>
                  <a:lnTo>
                    <a:pt x="1804847" y="737349"/>
                  </a:lnTo>
                  <a:lnTo>
                    <a:pt x="1760651" y="714413"/>
                  </a:lnTo>
                  <a:lnTo>
                    <a:pt x="1736598" y="667296"/>
                  </a:lnTo>
                  <a:lnTo>
                    <a:pt x="1734985" y="646963"/>
                  </a:lnTo>
                  <a:lnTo>
                    <a:pt x="1736598" y="626618"/>
                  </a:lnTo>
                  <a:lnTo>
                    <a:pt x="1760651" y="579221"/>
                  </a:lnTo>
                  <a:lnTo>
                    <a:pt x="1805190" y="556006"/>
                  </a:lnTo>
                  <a:lnTo>
                    <a:pt x="1822729" y="554456"/>
                  </a:lnTo>
                  <a:lnTo>
                    <a:pt x="1845703" y="556768"/>
                  </a:lnTo>
                  <a:lnTo>
                    <a:pt x="1866290" y="563714"/>
                  </a:lnTo>
                  <a:lnTo>
                    <a:pt x="1884502" y="575271"/>
                  </a:lnTo>
                  <a:lnTo>
                    <a:pt x="1900313" y="591464"/>
                  </a:lnTo>
                  <a:lnTo>
                    <a:pt x="1900313" y="540131"/>
                  </a:lnTo>
                  <a:lnTo>
                    <a:pt x="1882749" y="529691"/>
                  </a:lnTo>
                  <a:lnTo>
                    <a:pt x="1864055" y="522236"/>
                  </a:lnTo>
                  <a:lnTo>
                    <a:pt x="1844243" y="517753"/>
                  </a:lnTo>
                  <a:lnTo>
                    <a:pt x="1823313" y="516267"/>
                  </a:lnTo>
                  <a:lnTo>
                    <a:pt x="1795907" y="518604"/>
                  </a:lnTo>
                  <a:lnTo>
                    <a:pt x="1748459" y="537248"/>
                  </a:lnTo>
                  <a:lnTo>
                    <a:pt x="1711972" y="573430"/>
                  </a:lnTo>
                  <a:lnTo>
                    <a:pt x="1693164" y="620433"/>
                  </a:lnTo>
                  <a:lnTo>
                    <a:pt x="1690814" y="647573"/>
                  </a:lnTo>
                  <a:lnTo>
                    <a:pt x="1693151" y="674408"/>
                  </a:lnTo>
                  <a:lnTo>
                    <a:pt x="1711794" y="720813"/>
                  </a:lnTo>
                  <a:lnTo>
                    <a:pt x="1748053" y="756437"/>
                  </a:lnTo>
                  <a:lnTo>
                    <a:pt x="1795653" y="774788"/>
                  </a:lnTo>
                  <a:lnTo>
                    <a:pt x="1823313" y="777074"/>
                  </a:lnTo>
                  <a:lnTo>
                    <a:pt x="1844573" y="775474"/>
                  </a:lnTo>
                  <a:lnTo>
                    <a:pt x="1864791" y="770661"/>
                  </a:lnTo>
                  <a:lnTo>
                    <a:pt x="1883968" y="762647"/>
                  </a:lnTo>
                  <a:lnTo>
                    <a:pt x="1902104" y="751420"/>
                  </a:lnTo>
                  <a:lnTo>
                    <a:pt x="1902104" y="700087"/>
                  </a:lnTo>
                  <a:close/>
                </a:path>
                <a:path w="10163810" h="777240">
                  <a:moveTo>
                    <a:pt x="2130082" y="522262"/>
                  </a:moveTo>
                  <a:lnTo>
                    <a:pt x="1931936" y="522262"/>
                  </a:lnTo>
                  <a:lnTo>
                    <a:pt x="1931936" y="561632"/>
                  </a:lnTo>
                  <a:lnTo>
                    <a:pt x="2009521" y="561632"/>
                  </a:lnTo>
                  <a:lnTo>
                    <a:pt x="2009521" y="769912"/>
                  </a:lnTo>
                  <a:lnTo>
                    <a:pt x="2052497" y="769912"/>
                  </a:lnTo>
                  <a:lnTo>
                    <a:pt x="2052497" y="561632"/>
                  </a:lnTo>
                  <a:lnTo>
                    <a:pt x="2130082" y="561632"/>
                  </a:lnTo>
                  <a:lnTo>
                    <a:pt x="2130082" y="522262"/>
                  </a:lnTo>
                  <a:close/>
                </a:path>
                <a:path w="10163810" h="777240">
                  <a:moveTo>
                    <a:pt x="10163378" y="21882"/>
                  </a:moveTo>
                  <a:lnTo>
                    <a:pt x="10160394" y="14922"/>
                  </a:lnTo>
                  <a:lnTo>
                    <a:pt x="10148456" y="2984"/>
                  </a:lnTo>
                  <a:lnTo>
                    <a:pt x="10141483" y="0"/>
                  </a:lnTo>
                  <a:lnTo>
                    <a:pt x="10125558" y="0"/>
                  </a:lnTo>
                  <a:lnTo>
                    <a:pt x="10118611" y="2984"/>
                  </a:lnTo>
                  <a:lnTo>
                    <a:pt x="10106673" y="14922"/>
                  </a:lnTo>
                  <a:lnTo>
                    <a:pt x="10103701" y="21882"/>
                  </a:lnTo>
                  <a:lnTo>
                    <a:pt x="10103701" y="37807"/>
                  </a:lnTo>
                  <a:lnTo>
                    <a:pt x="10106673" y="44767"/>
                  </a:lnTo>
                  <a:lnTo>
                    <a:pt x="10112642" y="50736"/>
                  </a:lnTo>
                  <a:lnTo>
                    <a:pt x="10118611" y="56705"/>
                  </a:lnTo>
                  <a:lnTo>
                    <a:pt x="10125558" y="59690"/>
                  </a:lnTo>
                  <a:lnTo>
                    <a:pt x="10141483" y="59690"/>
                  </a:lnTo>
                  <a:lnTo>
                    <a:pt x="10148456" y="56705"/>
                  </a:lnTo>
                  <a:lnTo>
                    <a:pt x="10160394" y="44767"/>
                  </a:lnTo>
                  <a:lnTo>
                    <a:pt x="10163378" y="37807"/>
                  </a:lnTo>
                  <a:lnTo>
                    <a:pt x="10163378" y="218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986089" y="7197497"/>
              <a:ext cx="181439" cy="247688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5353113" y="7178414"/>
              <a:ext cx="7308850" cy="407034"/>
            </a:xfrm>
            <a:custGeom>
              <a:avLst/>
              <a:gdLst/>
              <a:ahLst/>
              <a:cxnLst/>
              <a:rect l="l" t="t" r="r" b="b"/>
              <a:pathLst>
                <a:path w="7308850" h="407034">
                  <a:moveTo>
                    <a:pt x="393915" y="120561"/>
                  </a:moveTo>
                  <a:lnTo>
                    <a:pt x="0" y="120561"/>
                  </a:lnTo>
                  <a:lnTo>
                    <a:pt x="0" y="158750"/>
                  </a:lnTo>
                  <a:lnTo>
                    <a:pt x="393915" y="158750"/>
                  </a:lnTo>
                  <a:lnTo>
                    <a:pt x="393915" y="120561"/>
                  </a:lnTo>
                  <a:close/>
                </a:path>
                <a:path w="7308850" h="407034">
                  <a:moveTo>
                    <a:pt x="790206" y="144449"/>
                  </a:moveTo>
                  <a:lnTo>
                    <a:pt x="781189" y="91465"/>
                  </a:lnTo>
                  <a:lnTo>
                    <a:pt x="754113" y="49542"/>
                  </a:lnTo>
                  <a:lnTo>
                    <a:pt x="711352" y="22237"/>
                  </a:lnTo>
                  <a:lnTo>
                    <a:pt x="655320" y="13131"/>
                  </a:lnTo>
                  <a:lnTo>
                    <a:pt x="637463" y="13919"/>
                  </a:lnTo>
                  <a:lnTo>
                    <a:pt x="620255" y="16268"/>
                  </a:lnTo>
                  <a:lnTo>
                    <a:pt x="603732" y="20180"/>
                  </a:lnTo>
                  <a:lnTo>
                    <a:pt x="587883" y="25666"/>
                  </a:lnTo>
                  <a:lnTo>
                    <a:pt x="587883" y="67449"/>
                  </a:lnTo>
                  <a:lnTo>
                    <a:pt x="605193" y="60388"/>
                  </a:lnTo>
                  <a:lnTo>
                    <a:pt x="622503" y="55359"/>
                  </a:lnTo>
                  <a:lnTo>
                    <a:pt x="639813" y="52336"/>
                  </a:lnTo>
                  <a:lnTo>
                    <a:pt x="657110" y="51333"/>
                  </a:lnTo>
                  <a:lnTo>
                    <a:pt x="673011" y="52489"/>
                  </a:lnTo>
                  <a:lnTo>
                    <a:pt x="714413" y="69837"/>
                  </a:lnTo>
                  <a:lnTo>
                    <a:pt x="741387" y="105651"/>
                  </a:lnTo>
                  <a:lnTo>
                    <a:pt x="746048" y="121158"/>
                  </a:lnTo>
                  <a:lnTo>
                    <a:pt x="615340" y="121158"/>
                  </a:lnTo>
                  <a:lnTo>
                    <a:pt x="615340" y="159359"/>
                  </a:lnTo>
                  <a:lnTo>
                    <a:pt x="746048" y="159359"/>
                  </a:lnTo>
                  <a:lnTo>
                    <a:pt x="742911" y="175564"/>
                  </a:lnTo>
                  <a:lnTo>
                    <a:pt x="717397" y="214566"/>
                  </a:lnTo>
                  <a:lnTo>
                    <a:pt x="674433" y="234429"/>
                  </a:lnTo>
                  <a:lnTo>
                    <a:pt x="657720" y="235750"/>
                  </a:lnTo>
                  <a:lnTo>
                    <a:pt x="639470" y="234670"/>
                  </a:lnTo>
                  <a:lnTo>
                    <a:pt x="621753" y="231432"/>
                  </a:lnTo>
                  <a:lnTo>
                    <a:pt x="604558" y="226021"/>
                  </a:lnTo>
                  <a:lnTo>
                    <a:pt x="587883" y="218440"/>
                  </a:lnTo>
                  <a:lnTo>
                    <a:pt x="587883" y="260223"/>
                  </a:lnTo>
                  <a:lnTo>
                    <a:pt x="604812" y="266230"/>
                  </a:lnTo>
                  <a:lnTo>
                    <a:pt x="622198" y="270522"/>
                  </a:lnTo>
                  <a:lnTo>
                    <a:pt x="640041" y="273088"/>
                  </a:lnTo>
                  <a:lnTo>
                    <a:pt x="658317" y="273951"/>
                  </a:lnTo>
                  <a:lnTo>
                    <a:pt x="686193" y="271678"/>
                  </a:lnTo>
                  <a:lnTo>
                    <a:pt x="733793" y="253466"/>
                  </a:lnTo>
                  <a:lnTo>
                    <a:pt x="769569" y="218084"/>
                  </a:lnTo>
                  <a:lnTo>
                    <a:pt x="787920" y="171526"/>
                  </a:lnTo>
                  <a:lnTo>
                    <a:pt x="790206" y="144449"/>
                  </a:lnTo>
                  <a:close/>
                </a:path>
                <a:path w="7308850" h="407034">
                  <a:moveTo>
                    <a:pt x="1018209" y="19126"/>
                  </a:moveTo>
                  <a:lnTo>
                    <a:pt x="820051" y="19126"/>
                  </a:lnTo>
                  <a:lnTo>
                    <a:pt x="820051" y="58496"/>
                  </a:lnTo>
                  <a:lnTo>
                    <a:pt x="897648" y="58496"/>
                  </a:lnTo>
                  <a:lnTo>
                    <a:pt x="897648" y="266776"/>
                  </a:lnTo>
                  <a:lnTo>
                    <a:pt x="940612" y="266776"/>
                  </a:lnTo>
                  <a:lnTo>
                    <a:pt x="940612" y="58496"/>
                  </a:lnTo>
                  <a:lnTo>
                    <a:pt x="1018209" y="58496"/>
                  </a:lnTo>
                  <a:lnTo>
                    <a:pt x="1018209" y="19126"/>
                  </a:lnTo>
                  <a:close/>
                </a:path>
                <a:path w="7308850" h="407034">
                  <a:moveTo>
                    <a:pt x="1310640" y="143827"/>
                  </a:moveTo>
                  <a:lnTo>
                    <a:pt x="1301318" y="92062"/>
                  </a:lnTo>
                  <a:lnTo>
                    <a:pt x="1274330" y="51320"/>
                  </a:lnTo>
                  <a:lnTo>
                    <a:pt x="1266482" y="44538"/>
                  </a:lnTo>
                  <a:lnTo>
                    <a:pt x="1266482" y="143827"/>
                  </a:lnTo>
                  <a:lnTo>
                    <a:pt x="1264869" y="164160"/>
                  </a:lnTo>
                  <a:lnTo>
                    <a:pt x="1240815" y="211277"/>
                  </a:lnTo>
                  <a:lnTo>
                    <a:pt x="1196606" y="234213"/>
                  </a:lnTo>
                  <a:lnTo>
                    <a:pt x="1179334" y="235737"/>
                  </a:lnTo>
                  <a:lnTo>
                    <a:pt x="1162062" y="234213"/>
                  </a:lnTo>
                  <a:lnTo>
                    <a:pt x="1117866" y="211277"/>
                  </a:lnTo>
                  <a:lnTo>
                    <a:pt x="1093800" y="164160"/>
                  </a:lnTo>
                  <a:lnTo>
                    <a:pt x="1092200" y="143827"/>
                  </a:lnTo>
                  <a:lnTo>
                    <a:pt x="1093787" y="123482"/>
                  </a:lnTo>
                  <a:lnTo>
                    <a:pt x="1117561" y="76085"/>
                  </a:lnTo>
                  <a:lnTo>
                    <a:pt x="1161821" y="52870"/>
                  </a:lnTo>
                  <a:lnTo>
                    <a:pt x="1179334" y="51320"/>
                  </a:lnTo>
                  <a:lnTo>
                    <a:pt x="1197076" y="52870"/>
                  </a:lnTo>
                  <a:lnTo>
                    <a:pt x="1196911" y="52870"/>
                  </a:lnTo>
                  <a:lnTo>
                    <a:pt x="1213129" y="57518"/>
                  </a:lnTo>
                  <a:lnTo>
                    <a:pt x="1252207" y="89230"/>
                  </a:lnTo>
                  <a:lnTo>
                    <a:pt x="1266482" y="143827"/>
                  </a:lnTo>
                  <a:lnTo>
                    <a:pt x="1266482" y="44538"/>
                  </a:lnTo>
                  <a:lnTo>
                    <a:pt x="1253477" y="33934"/>
                  </a:lnTo>
                  <a:lnTo>
                    <a:pt x="1231188" y="22377"/>
                  </a:lnTo>
                  <a:lnTo>
                    <a:pt x="1206474" y="15443"/>
                  </a:lnTo>
                  <a:lnTo>
                    <a:pt x="1179334" y="13131"/>
                  </a:lnTo>
                  <a:lnTo>
                    <a:pt x="1152194" y="15443"/>
                  </a:lnTo>
                  <a:lnTo>
                    <a:pt x="1105192" y="33934"/>
                  </a:lnTo>
                  <a:lnTo>
                    <a:pt x="1069009" y="69862"/>
                  </a:lnTo>
                  <a:lnTo>
                    <a:pt x="1050366" y="116713"/>
                  </a:lnTo>
                  <a:lnTo>
                    <a:pt x="1048042" y="143827"/>
                  </a:lnTo>
                  <a:lnTo>
                    <a:pt x="1050366" y="170688"/>
                  </a:lnTo>
                  <a:lnTo>
                    <a:pt x="1069009" y="217246"/>
                  </a:lnTo>
                  <a:lnTo>
                    <a:pt x="1105192" y="253136"/>
                  </a:lnTo>
                  <a:lnTo>
                    <a:pt x="1152194" y="271627"/>
                  </a:lnTo>
                  <a:lnTo>
                    <a:pt x="1179334" y="273939"/>
                  </a:lnTo>
                  <a:lnTo>
                    <a:pt x="1206474" y="271627"/>
                  </a:lnTo>
                  <a:lnTo>
                    <a:pt x="1231188" y="264693"/>
                  </a:lnTo>
                  <a:lnTo>
                    <a:pt x="1253477" y="253136"/>
                  </a:lnTo>
                  <a:lnTo>
                    <a:pt x="1273340" y="236943"/>
                  </a:lnTo>
                  <a:lnTo>
                    <a:pt x="1274330" y="235737"/>
                  </a:lnTo>
                  <a:lnTo>
                    <a:pt x="1289659" y="217246"/>
                  </a:lnTo>
                  <a:lnTo>
                    <a:pt x="1301318" y="195160"/>
                  </a:lnTo>
                  <a:lnTo>
                    <a:pt x="1308315" y="170688"/>
                  </a:lnTo>
                  <a:lnTo>
                    <a:pt x="1310640" y="143827"/>
                  </a:lnTo>
                  <a:close/>
                </a:path>
                <a:path w="7308850" h="407034">
                  <a:moveTo>
                    <a:pt x="1714690" y="19088"/>
                  </a:moveTo>
                  <a:lnTo>
                    <a:pt x="1515351" y="19088"/>
                  </a:lnTo>
                  <a:lnTo>
                    <a:pt x="1515351" y="58458"/>
                  </a:lnTo>
                  <a:lnTo>
                    <a:pt x="1515351" y="266738"/>
                  </a:lnTo>
                  <a:lnTo>
                    <a:pt x="1558328" y="266738"/>
                  </a:lnTo>
                  <a:lnTo>
                    <a:pt x="1558328" y="58458"/>
                  </a:lnTo>
                  <a:lnTo>
                    <a:pt x="1671726" y="58458"/>
                  </a:lnTo>
                  <a:lnTo>
                    <a:pt x="1671726" y="266738"/>
                  </a:lnTo>
                  <a:lnTo>
                    <a:pt x="1714690" y="266738"/>
                  </a:lnTo>
                  <a:lnTo>
                    <a:pt x="1714690" y="58458"/>
                  </a:lnTo>
                  <a:lnTo>
                    <a:pt x="1714690" y="19088"/>
                  </a:lnTo>
                  <a:close/>
                </a:path>
                <a:path w="7308850" h="407034">
                  <a:moveTo>
                    <a:pt x="2044141" y="144437"/>
                  </a:moveTo>
                  <a:lnTo>
                    <a:pt x="2036013" y="94830"/>
                  </a:lnTo>
                  <a:lnTo>
                    <a:pt x="2011616" y="52235"/>
                  </a:lnTo>
                  <a:lnTo>
                    <a:pt x="1999970" y="40982"/>
                  </a:lnTo>
                  <a:lnTo>
                    <a:pt x="1999970" y="144437"/>
                  </a:lnTo>
                  <a:lnTo>
                    <a:pt x="1998624" y="162471"/>
                  </a:lnTo>
                  <a:lnTo>
                    <a:pt x="1977898" y="209194"/>
                  </a:lnTo>
                  <a:lnTo>
                    <a:pt x="1936711" y="234086"/>
                  </a:lnTo>
                  <a:lnTo>
                    <a:pt x="1919401" y="235750"/>
                  </a:lnTo>
                  <a:lnTo>
                    <a:pt x="1901774" y="234086"/>
                  </a:lnTo>
                  <a:lnTo>
                    <a:pt x="1859419" y="209194"/>
                  </a:lnTo>
                  <a:lnTo>
                    <a:pt x="1842262" y="179730"/>
                  </a:lnTo>
                  <a:lnTo>
                    <a:pt x="1842185" y="179578"/>
                  </a:lnTo>
                  <a:lnTo>
                    <a:pt x="1837956" y="162814"/>
                  </a:lnTo>
                  <a:lnTo>
                    <a:pt x="1837880" y="162471"/>
                  </a:lnTo>
                  <a:lnTo>
                    <a:pt x="1836483" y="144437"/>
                  </a:lnTo>
                  <a:lnTo>
                    <a:pt x="1836445" y="143840"/>
                  </a:lnTo>
                  <a:lnTo>
                    <a:pt x="1837982" y="124066"/>
                  </a:lnTo>
                  <a:lnTo>
                    <a:pt x="1838007" y="123736"/>
                  </a:lnTo>
                  <a:lnTo>
                    <a:pt x="1842668" y="105943"/>
                  </a:lnTo>
                  <a:lnTo>
                    <a:pt x="1842706" y="105791"/>
                  </a:lnTo>
                  <a:lnTo>
                    <a:pt x="1850529" y="90055"/>
                  </a:lnTo>
                  <a:lnTo>
                    <a:pt x="1861515" y="76403"/>
                  </a:lnTo>
                  <a:lnTo>
                    <a:pt x="1874494" y="65430"/>
                  </a:lnTo>
                  <a:lnTo>
                    <a:pt x="1888375" y="57594"/>
                  </a:lnTo>
                  <a:lnTo>
                    <a:pt x="1900567" y="53721"/>
                  </a:lnTo>
                  <a:lnTo>
                    <a:pt x="1903145" y="52895"/>
                  </a:lnTo>
                  <a:lnTo>
                    <a:pt x="1918804" y="51333"/>
                  </a:lnTo>
                  <a:lnTo>
                    <a:pt x="1934438" y="52895"/>
                  </a:lnTo>
                  <a:lnTo>
                    <a:pt x="1949094" y="57594"/>
                  </a:lnTo>
                  <a:lnTo>
                    <a:pt x="1962785" y="65430"/>
                  </a:lnTo>
                  <a:lnTo>
                    <a:pt x="1975510" y="76403"/>
                  </a:lnTo>
                  <a:lnTo>
                    <a:pt x="1986216" y="90055"/>
                  </a:lnTo>
                  <a:lnTo>
                    <a:pt x="1993785" y="105791"/>
                  </a:lnTo>
                  <a:lnTo>
                    <a:pt x="1993861" y="105943"/>
                  </a:lnTo>
                  <a:lnTo>
                    <a:pt x="1998357" y="123736"/>
                  </a:lnTo>
                  <a:lnTo>
                    <a:pt x="1998446" y="124066"/>
                  </a:lnTo>
                  <a:lnTo>
                    <a:pt x="1999932" y="143840"/>
                  </a:lnTo>
                  <a:lnTo>
                    <a:pt x="1999970" y="144437"/>
                  </a:lnTo>
                  <a:lnTo>
                    <a:pt x="1999970" y="40982"/>
                  </a:lnTo>
                  <a:lnTo>
                    <a:pt x="1993912" y="35128"/>
                  </a:lnTo>
                  <a:lnTo>
                    <a:pt x="1973338" y="22910"/>
                  </a:lnTo>
                  <a:lnTo>
                    <a:pt x="1950199" y="15671"/>
                  </a:lnTo>
                  <a:lnTo>
                    <a:pt x="1950897" y="15671"/>
                  </a:lnTo>
                  <a:lnTo>
                    <a:pt x="1923580" y="13131"/>
                  </a:lnTo>
                  <a:lnTo>
                    <a:pt x="1898815" y="15671"/>
                  </a:lnTo>
                  <a:lnTo>
                    <a:pt x="1876425" y="23279"/>
                  </a:lnTo>
                  <a:lnTo>
                    <a:pt x="1856435" y="35966"/>
                  </a:lnTo>
                  <a:lnTo>
                    <a:pt x="1838833" y="53721"/>
                  </a:lnTo>
                  <a:lnTo>
                    <a:pt x="1838833" y="19100"/>
                  </a:lnTo>
                  <a:lnTo>
                    <a:pt x="1795856" y="19100"/>
                  </a:lnTo>
                  <a:lnTo>
                    <a:pt x="1795856" y="406450"/>
                  </a:lnTo>
                  <a:lnTo>
                    <a:pt x="1838833" y="406450"/>
                  </a:lnTo>
                  <a:lnTo>
                    <a:pt x="1838833" y="232168"/>
                  </a:lnTo>
                  <a:lnTo>
                    <a:pt x="1856333" y="250444"/>
                  </a:lnTo>
                  <a:lnTo>
                    <a:pt x="1876577" y="263499"/>
                  </a:lnTo>
                  <a:lnTo>
                    <a:pt x="1899589" y="271335"/>
                  </a:lnTo>
                  <a:lnTo>
                    <a:pt x="1925370" y="273939"/>
                  </a:lnTo>
                  <a:lnTo>
                    <a:pt x="1951139" y="271576"/>
                  </a:lnTo>
                  <a:lnTo>
                    <a:pt x="1994420" y="252628"/>
                  </a:lnTo>
                  <a:lnTo>
                    <a:pt x="2026018" y="216103"/>
                  </a:lnTo>
                  <a:lnTo>
                    <a:pt x="2042121" y="170307"/>
                  </a:lnTo>
                  <a:lnTo>
                    <a:pt x="2044141" y="144437"/>
                  </a:lnTo>
                  <a:close/>
                </a:path>
                <a:path w="7308850" h="407034">
                  <a:moveTo>
                    <a:pt x="2356878" y="143827"/>
                  </a:moveTo>
                  <a:lnTo>
                    <a:pt x="2347544" y="92062"/>
                  </a:lnTo>
                  <a:lnTo>
                    <a:pt x="2320556" y="51320"/>
                  </a:lnTo>
                  <a:lnTo>
                    <a:pt x="2312708" y="44538"/>
                  </a:lnTo>
                  <a:lnTo>
                    <a:pt x="2312708" y="143827"/>
                  </a:lnTo>
                  <a:lnTo>
                    <a:pt x="2311108" y="164160"/>
                  </a:lnTo>
                  <a:lnTo>
                    <a:pt x="2287041" y="211277"/>
                  </a:lnTo>
                  <a:lnTo>
                    <a:pt x="2242845" y="234213"/>
                  </a:lnTo>
                  <a:lnTo>
                    <a:pt x="2225573" y="235737"/>
                  </a:lnTo>
                  <a:lnTo>
                    <a:pt x="2208301" y="234213"/>
                  </a:lnTo>
                  <a:lnTo>
                    <a:pt x="2164092" y="211277"/>
                  </a:lnTo>
                  <a:lnTo>
                    <a:pt x="2140039" y="164160"/>
                  </a:lnTo>
                  <a:lnTo>
                    <a:pt x="2138426" y="143827"/>
                  </a:lnTo>
                  <a:lnTo>
                    <a:pt x="2140013" y="123482"/>
                  </a:lnTo>
                  <a:lnTo>
                    <a:pt x="2163788" y="76085"/>
                  </a:lnTo>
                  <a:lnTo>
                    <a:pt x="2208047" y="52870"/>
                  </a:lnTo>
                  <a:lnTo>
                    <a:pt x="2225573" y="51320"/>
                  </a:lnTo>
                  <a:lnTo>
                    <a:pt x="2243150" y="52870"/>
                  </a:lnTo>
                  <a:lnTo>
                    <a:pt x="2287346" y="75793"/>
                  </a:lnTo>
                  <a:lnTo>
                    <a:pt x="2311120" y="123240"/>
                  </a:lnTo>
                  <a:lnTo>
                    <a:pt x="2312708" y="143827"/>
                  </a:lnTo>
                  <a:lnTo>
                    <a:pt x="2312708" y="44538"/>
                  </a:lnTo>
                  <a:lnTo>
                    <a:pt x="2299703" y="33934"/>
                  </a:lnTo>
                  <a:lnTo>
                    <a:pt x="2277414" y="22377"/>
                  </a:lnTo>
                  <a:lnTo>
                    <a:pt x="2252713" y="15443"/>
                  </a:lnTo>
                  <a:lnTo>
                    <a:pt x="2225573" y="13131"/>
                  </a:lnTo>
                  <a:lnTo>
                    <a:pt x="2198433" y="15443"/>
                  </a:lnTo>
                  <a:lnTo>
                    <a:pt x="2151430" y="33934"/>
                  </a:lnTo>
                  <a:lnTo>
                    <a:pt x="2115248" y="69862"/>
                  </a:lnTo>
                  <a:lnTo>
                    <a:pt x="2096592" y="116713"/>
                  </a:lnTo>
                  <a:lnTo>
                    <a:pt x="2094268" y="143827"/>
                  </a:lnTo>
                  <a:lnTo>
                    <a:pt x="2096592" y="170688"/>
                  </a:lnTo>
                  <a:lnTo>
                    <a:pt x="2115248" y="217246"/>
                  </a:lnTo>
                  <a:lnTo>
                    <a:pt x="2151430" y="253136"/>
                  </a:lnTo>
                  <a:lnTo>
                    <a:pt x="2198433" y="271627"/>
                  </a:lnTo>
                  <a:lnTo>
                    <a:pt x="2225573" y="273939"/>
                  </a:lnTo>
                  <a:lnTo>
                    <a:pt x="2252713" y="271627"/>
                  </a:lnTo>
                  <a:lnTo>
                    <a:pt x="2299703" y="253136"/>
                  </a:lnTo>
                  <a:lnTo>
                    <a:pt x="2335885" y="217246"/>
                  </a:lnTo>
                  <a:lnTo>
                    <a:pt x="2354542" y="170688"/>
                  </a:lnTo>
                  <a:lnTo>
                    <a:pt x="2356878" y="143827"/>
                  </a:lnTo>
                  <a:close/>
                </a:path>
                <a:path w="7308850" h="407034">
                  <a:moveTo>
                    <a:pt x="2757347" y="196951"/>
                  </a:moveTo>
                  <a:lnTo>
                    <a:pt x="2740253" y="213931"/>
                  </a:lnTo>
                  <a:lnTo>
                    <a:pt x="2721229" y="226047"/>
                  </a:lnTo>
                  <a:lnTo>
                    <a:pt x="2700261" y="233324"/>
                  </a:lnTo>
                  <a:lnTo>
                    <a:pt x="2677363" y="235737"/>
                  </a:lnTo>
                  <a:lnTo>
                    <a:pt x="2660091" y="234213"/>
                  </a:lnTo>
                  <a:lnTo>
                    <a:pt x="2615895" y="211277"/>
                  </a:lnTo>
                  <a:lnTo>
                    <a:pt x="2591828" y="164160"/>
                  </a:lnTo>
                  <a:lnTo>
                    <a:pt x="2590228" y="143827"/>
                  </a:lnTo>
                  <a:lnTo>
                    <a:pt x="2591828" y="123482"/>
                  </a:lnTo>
                  <a:lnTo>
                    <a:pt x="2615895" y="76085"/>
                  </a:lnTo>
                  <a:lnTo>
                    <a:pt x="2660421" y="52870"/>
                  </a:lnTo>
                  <a:lnTo>
                    <a:pt x="2677960" y="51320"/>
                  </a:lnTo>
                  <a:lnTo>
                    <a:pt x="2700947" y="53632"/>
                  </a:lnTo>
                  <a:lnTo>
                    <a:pt x="2721533" y="60579"/>
                  </a:lnTo>
                  <a:lnTo>
                    <a:pt x="2739733" y="72136"/>
                  </a:lnTo>
                  <a:lnTo>
                    <a:pt x="2755557" y="88328"/>
                  </a:lnTo>
                  <a:lnTo>
                    <a:pt x="2755557" y="36995"/>
                  </a:lnTo>
                  <a:lnTo>
                    <a:pt x="2737980" y="26555"/>
                  </a:lnTo>
                  <a:lnTo>
                    <a:pt x="2719298" y="19100"/>
                  </a:lnTo>
                  <a:lnTo>
                    <a:pt x="2699486" y="14617"/>
                  </a:lnTo>
                  <a:lnTo>
                    <a:pt x="2678557" y="13131"/>
                  </a:lnTo>
                  <a:lnTo>
                    <a:pt x="2651137" y="15468"/>
                  </a:lnTo>
                  <a:lnTo>
                    <a:pt x="2603690" y="34112"/>
                  </a:lnTo>
                  <a:lnTo>
                    <a:pt x="2567203" y="70294"/>
                  </a:lnTo>
                  <a:lnTo>
                    <a:pt x="2548407" y="117297"/>
                  </a:lnTo>
                  <a:lnTo>
                    <a:pt x="2546058" y="144437"/>
                  </a:lnTo>
                  <a:lnTo>
                    <a:pt x="2548382" y="171272"/>
                  </a:lnTo>
                  <a:lnTo>
                    <a:pt x="2567038" y="217678"/>
                  </a:lnTo>
                  <a:lnTo>
                    <a:pt x="2603296" y="253301"/>
                  </a:lnTo>
                  <a:lnTo>
                    <a:pt x="2650896" y="271653"/>
                  </a:lnTo>
                  <a:lnTo>
                    <a:pt x="2678557" y="273939"/>
                  </a:lnTo>
                  <a:lnTo>
                    <a:pt x="2699816" y="272338"/>
                  </a:lnTo>
                  <a:lnTo>
                    <a:pt x="2720035" y="267525"/>
                  </a:lnTo>
                  <a:lnTo>
                    <a:pt x="2739212" y="259511"/>
                  </a:lnTo>
                  <a:lnTo>
                    <a:pt x="2757347" y="248285"/>
                  </a:lnTo>
                  <a:lnTo>
                    <a:pt x="2757347" y="196951"/>
                  </a:lnTo>
                  <a:close/>
                </a:path>
                <a:path w="7308850" h="407034">
                  <a:moveTo>
                    <a:pt x="3025914" y="19138"/>
                  </a:moveTo>
                  <a:lnTo>
                    <a:pt x="2982938" y="19138"/>
                  </a:lnTo>
                  <a:lnTo>
                    <a:pt x="2982938" y="120738"/>
                  </a:lnTo>
                  <a:lnTo>
                    <a:pt x="2865958" y="120738"/>
                  </a:lnTo>
                  <a:lnTo>
                    <a:pt x="2865958" y="19138"/>
                  </a:lnTo>
                  <a:lnTo>
                    <a:pt x="2822981" y="19138"/>
                  </a:lnTo>
                  <a:lnTo>
                    <a:pt x="2822981" y="120738"/>
                  </a:lnTo>
                  <a:lnTo>
                    <a:pt x="2822981" y="160108"/>
                  </a:lnTo>
                  <a:lnTo>
                    <a:pt x="2822981" y="266788"/>
                  </a:lnTo>
                  <a:lnTo>
                    <a:pt x="2865958" y="266788"/>
                  </a:lnTo>
                  <a:lnTo>
                    <a:pt x="2865958" y="160108"/>
                  </a:lnTo>
                  <a:lnTo>
                    <a:pt x="2982938" y="160108"/>
                  </a:lnTo>
                  <a:lnTo>
                    <a:pt x="2982938" y="266788"/>
                  </a:lnTo>
                  <a:lnTo>
                    <a:pt x="3025914" y="266788"/>
                  </a:lnTo>
                  <a:lnTo>
                    <a:pt x="3025914" y="160108"/>
                  </a:lnTo>
                  <a:lnTo>
                    <a:pt x="3025914" y="120738"/>
                  </a:lnTo>
                  <a:lnTo>
                    <a:pt x="3025914" y="19138"/>
                  </a:lnTo>
                  <a:close/>
                </a:path>
                <a:path w="7308850" h="407034">
                  <a:moveTo>
                    <a:pt x="3319564" y="0"/>
                  </a:moveTo>
                  <a:lnTo>
                    <a:pt x="3150057" y="182626"/>
                  </a:lnTo>
                  <a:lnTo>
                    <a:pt x="3150057" y="19088"/>
                  </a:lnTo>
                  <a:lnTo>
                    <a:pt x="3107080" y="19088"/>
                  </a:lnTo>
                  <a:lnTo>
                    <a:pt x="3107080" y="284099"/>
                  </a:lnTo>
                  <a:lnTo>
                    <a:pt x="3276587" y="101447"/>
                  </a:lnTo>
                  <a:lnTo>
                    <a:pt x="3276587" y="266776"/>
                  </a:lnTo>
                  <a:lnTo>
                    <a:pt x="3319564" y="266776"/>
                  </a:lnTo>
                  <a:lnTo>
                    <a:pt x="3319564" y="0"/>
                  </a:lnTo>
                  <a:close/>
                </a:path>
                <a:path w="7308850" h="407034">
                  <a:moveTo>
                    <a:pt x="3713467" y="266776"/>
                  </a:moveTo>
                  <a:lnTo>
                    <a:pt x="3595281" y="133680"/>
                  </a:lnTo>
                  <a:lnTo>
                    <a:pt x="3702710" y="19088"/>
                  </a:lnTo>
                  <a:lnTo>
                    <a:pt x="3652570" y="19088"/>
                  </a:lnTo>
                  <a:lnTo>
                    <a:pt x="3559467" y="120548"/>
                  </a:lnTo>
                  <a:lnTo>
                    <a:pt x="3559467" y="19088"/>
                  </a:lnTo>
                  <a:lnTo>
                    <a:pt x="3516490" y="19088"/>
                  </a:lnTo>
                  <a:lnTo>
                    <a:pt x="3516490" y="120548"/>
                  </a:lnTo>
                  <a:lnTo>
                    <a:pt x="3423386" y="19088"/>
                  </a:lnTo>
                  <a:lnTo>
                    <a:pt x="3373247" y="19088"/>
                  </a:lnTo>
                  <a:lnTo>
                    <a:pt x="3480689" y="133680"/>
                  </a:lnTo>
                  <a:lnTo>
                    <a:pt x="3362515" y="266776"/>
                  </a:lnTo>
                  <a:lnTo>
                    <a:pt x="3416236" y="266776"/>
                  </a:lnTo>
                  <a:lnTo>
                    <a:pt x="3508133" y="162344"/>
                  </a:lnTo>
                  <a:lnTo>
                    <a:pt x="3516490" y="170700"/>
                  </a:lnTo>
                  <a:lnTo>
                    <a:pt x="3516490" y="266776"/>
                  </a:lnTo>
                  <a:lnTo>
                    <a:pt x="3559467" y="266776"/>
                  </a:lnTo>
                  <a:lnTo>
                    <a:pt x="3559467" y="170700"/>
                  </a:lnTo>
                  <a:lnTo>
                    <a:pt x="3567823" y="162344"/>
                  </a:lnTo>
                  <a:lnTo>
                    <a:pt x="3659746" y="266776"/>
                  </a:lnTo>
                  <a:lnTo>
                    <a:pt x="3713467" y="266776"/>
                  </a:lnTo>
                  <a:close/>
                </a:path>
                <a:path w="7308850" h="407034">
                  <a:moveTo>
                    <a:pt x="3977868" y="151599"/>
                  </a:moveTo>
                  <a:lnTo>
                    <a:pt x="3977081" y="124294"/>
                  </a:lnTo>
                  <a:lnTo>
                    <a:pt x="3975646" y="115785"/>
                  </a:lnTo>
                  <a:lnTo>
                    <a:pt x="3972928" y="99669"/>
                  </a:lnTo>
                  <a:lnTo>
                    <a:pt x="3965435" y="77736"/>
                  </a:lnTo>
                  <a:lnTo>
                    <a:pt x="3954576" y="58496"/>
                  </a:lnTo>
                  <a:lnTo>
                    <a:pt x="3948176" y="51333"/>
                  </a:lnTo>
                  <a:lnTo>
                    <a:pt x="3936860" y="38646"/>
                  </a:lnTo>
                  <a:lnTo>
                    <a:pt x="3933685" y="36563"/>
                  </a:lnTo>
                  <a:lnTo>
                    <a:pt x="3933685" y="115785"/>
                  </a:lnTo>
                  <a:lnTo>
                    <a:pt x="3788067" y="115785"/>
                  </a:lnTo>
                  <a:lnTo>
                    <a:pt x="3804120" y="79248"/>
                  </a:lnTo>
                  <a:lnTo>
                    <a:pt x="3835577" y="55880"/>
                  </a:lnTo>
                  <a:lnTo>
                    <a:pt x="3860876" y="51333"/>
                  </a:lnTo>
                  <a:lnTo>
                    <a:pt x="3874579" y="52463"/>
                  </a:lnTo>
                  <a:lnTo>
                    <a:pt x="3874274" y="52463"/>
                  </a:lnTo>
                  <a:lnTo>
                    <a:pt x="3886466" y="55727"/>
                  </a:lnTo>
                  <a:lnTo>
                    <a:pt x="3917404" y="78460"/>
                  </a:lnTo>
                  <a:lnTo>
                    <a:pt x="3933685" y="115785"/>
                  </a:lnTo>
                  <a:lnTo>
                    <a:pt x="3933685" y="36563"/>
                  </a:lnTo>
                  <a:lnTo>
                    <a:pt x="3915333" y="24472"/>
                  </a:lnTo>
                  <a:lnTo>
                    <a:pt x="3890010" y="15963"/>
                  </a:lnTo>
                  <a:lnTo>
                    <a:pt x="3860876" y="13131"/>
                  </a:lnTo>
                  <a:lnTo>
                    <a:pt x="3834815" y="15468"/>
                  </a:lnTo>
                  <a:lnTo>
                    <a:pt x="3791102" y="34124"/>
                  </a:lnTo>
                  <a:lnTo>
                    <a:pt x="3759212" y="70307"/>
                  </a:lnTo>
                  <a:lnTo>
                    <a:pt x="3742944" y="117297"/>
                  </a:lnTo>
                  <a:lnTo>
                    <a:pt x="3740912" y="144437"/>
                  </a:lnTo>
                  <a:lnTo>
                    <a:pt x="3743160" y="174675"/>
                  </a:lnTo>
                  <a:lnTo>
                    <a:pt x="3761219" y="223164"/>
                  </a:lnTo>
                  <a:lnTo>
                    <a:pt x="3795953" y="255651"/>
                  </a:lnTo>
                  <a:lnTo>
                    <a:pt x="3839070" y="271907"/>
                  </a:lnTo>
                  <a:lnTo>
                    <a:pt x="3863263" y="273939"/>
                  </a:lnTo>
                  <a:lnTo>
                    <a:pt x="3886543" y="272034"/>
                  </a:lnTo>
                  <a:lnTo>
                    <a:pt x="3908031" y="266331"/>
                  </a:lnTo>
                  <a:lnTo>
                    <a:pt x="3927729" y="256832"/>
                  </a:lnTo>
                  <a:lnTo>
                    <a:pt x="3945636" y="243509"/>
                  </a:lnTo>
                  <a:lnTo>
                    <a:pt x="3953459" y="235750"/>
                  </a:lnTo>
                  <a:lnTo>
                    <a:pt x="3954246" y="234975"/>
                  </a:lnTo>
                  <a:lnTo>
                    <a:pt x="3962184" y="225463"/>
                  </a:lnTo>
                  <a:lnTo>
                    <a:pt x="3969461" y="214972"/>
                  </a:lnTo>
                  <a:lnTo>
                    <a:pt x="3976065" y="203530"/>
                  </a:lnTo>
                  <a:lnTo>
                    <a:pt x="3940251" y="183832"/>
                  </a:lnTo>
                  <a:lnTo>
                    <a:pt x="3935298" y="193344"/>
                  </a:lnTo>
                  <a:lnTo>
                    <a:pt x="3929354" y="202184"/>
                  </a:lnTo>
                  <a:lnTo>
                    <a:pt x="3891165" y="231279"/>
                  </a:lnTo>
                  <a:lnTo>
                    <a:pt x="3863860" y="235750"/>
                  </a:lnTo>
                  <a:lnTo>
                    <a:pt x="3848074" y="234302"/>
                  </a:lnTo>
                  <a:lnTo>
                    <a:pt x="3808349" y="212471"/>
                  </a:lnTo>
                  <a:lnTo>
                    <a:pt x="3786759" y="169494"/>
                  </a:lnTo>
                  <a:lnTo>
                    <a:pt x="3785082" y="151599"/>
                  </a:lnTo>
                  <a:lnTo>
                    <a:pt x="3977868" y="151599"/>
                  </a:lnTo>
                  <a:close/>
                </a:path>
                <a:path w="7308850" h="407034">
                  <a:moveTo>
                    <a:pt x="4246423" y="19138"/>
                  </a:moveTo>
                  <a:lnTo>
                    <a:pt x="4203446" y="19138"/>
                  </a:lnTo>
                  <a:lnTo>
                    <a:pt x="4203446" y="120738"/>
                  </a:lnTo>
                  <a:lnTo>
                    <a:pt x="4086466" y="120738"/>
                  </a:lnTo>
                  <a:lnTo>
                    <a:pt x="4086466" y="19138"/>
                  </a:lnTo>
                  <a:lnTo>
                    <a:pt x="4043489" y="19138"/>
                  </a:lnTo>
                  <a:lnTo>
                    <a:pt x="4043489" y="120738"/>
                  </a:lnTo>
                  <a:lnTo>
                    <a:pt x="4043489" y="160108"/>
                  </a:lnTo>
                  <a:lnTo>
                    <a:pt x="4043489" y="266788"/>
                  </a:lnTo>
                  <a:lnTo>
                    <a:pt x="4086466" y="266788"/>
                  </a:lnTo>
                  <a:lnTo>
                    <a:pt x="4086466" y="160108"/>
                  </a:lnTo>
                  <a:lnTo>
                    <a:pt x="4203446" y="160108"/>
                  </a:lnTo>
                  <a:lnTo>
                    <a:pt x="4203446" y="266788"/>
                  </a:lnTo>
                  <a:lnTo>
                    <a:pt x="4246423" y="266788"/>
                  </a:lnTo>
                  <a:lnTo>
                    <a:pt x="4246423" y="160108"/>
                  </a:lnTo>
                  <a:lnTo>
                    <a:pt x="4246423" y="120738"/>
                  </a:lnTo>
                  <a:lnTo>
                    <a:pt x="4246423" y="19138"/>
                  </a:lnTo>
                  <a:close/>
                </a:path>
                <a:path w="7308850" h="407034">
                  <a:moveTo>
                    <a:pt x="4540072" y="0"/>
                  </a:moveTo>
                  <a:lnTo>
                    <a:pt x="4370565" y="182626"/>
                  </a:lnTo>
                  <a:lnTo>
                    <a:pt x="4370565" y="19088"/>
                  </a:lnTo>
                  <a:lnTo>
                    <a:pt x="4327588" y="19088"/>
                  </a:lnTo>
                  <a:lnTo>
                    <a:pt x="4327588" y="284099"/>
                  </a:lnTo>
                  <a:lnTo>
                    <a:pt x="4497095" y="101447"/>
                  </a:lnTo>
                  <a:lnTo>
                    <a:pt x="4497095" y="266776"/>
                  </a:lnTo>
                  <a:lnTo>
                    <a:pt x="4540072" y="266776"/>
                  </a:lnTo>
                  <a:lnTo>
                    <a:pt x="4540072" y="0"/>
                  </a:lnTo>
                  <a:close/>
                </a:path>
                <a:path w="7308850" h="407034">
                  <a:moveTo>
                    <a:pt x="4842662" y="151599"/>
                  </a:moveTo>
                  <a:lnTo>
                    <a:pt x="4841875" y="124294"/>
                  </a:lnTo>
                  <a:lnTo>
                    <a:pt x="4840440" y="115785"/>
                  </a:lnTo>
                  <a:lnTo>
                    <a:pt x="4837735" y="99669"/>
                  </a:lnTo>
                  <a:lnTo>
                    <a:pt x="4819370" y="58496"/>
                  </a:lnTo>
                  <a:lnTo>
                    <a:pt x="4798492" y="36563"/>
                  </a:lnTo>
                  <a:lnTo>
                    <a:pt x="4798492" y="115785"/>
                  </a:lnTo>
                  <a:lnTo>
                    <a:pt x="4652873" y="115785"/>
                  </a:lnTo>
                  <a:lnTo>
                    <a:pt x="4668926" y="79248"/>
                  </a:lnTo>
                  <a:lnTo>
                    <a:pt x="4700384" y="55880"/>
                  </a:lnTo>
                  <a:lnTo>
                    <a:pt x="4725670" y="51333"/>
                  </a:lnTo>
                  <a:lnTo>
                    <a:pt x="4739386" y="52463"/>
                  </a:lnTo>
                  <a:lnTo>
                    <a:pt x="4739068" y="52463"/>
                  </a:lnTo>
                  <a:lnTo>
                    <a:pt x="4751260" y="55727"/>
                  </a:lnTo>
                  <a:lnTo>
                    <a:pt x="4782210" y="78460"/>
                  </a:lnTo>
                  <a:lnTo>
                    <a:pt x="4798492" y="115785"/>
                  </a:lnTo>
                  <a:lnTo>
                    <a:pt x="4798492" y="36563"/>
                  </a:lnTo>
                  <a:lnTo>
                    <a:pt x="4780140" y="24472"/>
                  </a:lnTo>
                  <a:lnTo>
                    <a:pt x="4754804" y="15963"/>
                  </a:lnTo>
                  <a:lnTo>
                    <a:pt x="4725670" y="13131"/>
                  </a:lnTo>
                  <a:lnTo>
                    <a:pt x="4699622" y="15468"/>
                  </a:lnTo>
                  <a:lnTo>
                    <a:pt x="4655909" y="34124"/>
                  </a:lnTo>
                  <a:lnTo>
                    <a:pt x="4624006" y="70307"/>
                  </a:lnTo>
                  <a:lnTo>
                    <a:pt x="4607738" y="117297"/>
                  </a:lnTo>
                  <a:lnTo>
                    <a:pt x="4605706" y="144437"/>
                  </a:lnTo>
                  <a:lnTo>
                    <a:pt x="4607966" y="174675"/>
                  </a:lnTo>
                  <a:lnTo>
                    <a:pt x="4626026" y="223164"/>
                  </a:lnTo>
                  <a:lnTo>
                    <a:pt x="4660747" y="255651"/>
                  </a:lnTo>
                  <a:lnTo>
                    <a:pt x="4703877" y="271907"/>
                  </a:lnTo>
                  <a:lnTo>
                    <a:pt x="4728070" y="273939"/>
                  </a:lnTo>
                  <a:lnTo>
                    <a:pt x="4751349" y="272034"/>
                  </a:lnTo>
                  <a:lnTo>
                    <a:pt x="4772838" y="266331"/>
                  </a:lnTo>
                  <a:lnTo>
                    <a:pt x="4792535" y="256832"/>
                  </a:lnTo>
                  <a:lnTo>
                    <a:pt x="4810430" y="243509"/>
                  </a:lnTo>
                  <a:lnTo>
                    <a:pt x="4818253" y="235750"/>
                  </a:lnTo>
                  <a:lnTo>
                    <a:pt x="4819040" y="234975"/>
                  </a:lnTo>
                  <a:lnTo>
                    <a:pt x="4826990" y="225463"/>
                  </a:lnTo>
                  <a:lnTo>
                    <a:pt x="4834255" y="214972"/>
                  </a:lnTo>
                  <a:lnTo>
                    <a:pt x="4840859" y="203530"/>
                  </a:lnTo>
                  <a:lnTo>
                    <a:pt x="4805057" y="183832"/>
                  </a:lnTo>
                  <a:lnTo>
                    <a:pt x="4800092" y="193344"/>
                  </a:lnTo>
                  <a:lnTo>
                    <a:pt x="4794161" y="202184"/>
                  </a:lnTo>
                  <a:lnTo>
                    <a:pt x="4755972" y="231279"/>
                  </a:lnTo>
                  <a:lnTo>
                    <a:pt x="4728654" y="235750"/>
                  </a:lnTo>
                  <a:lnTo>
                    <a:pt x="4712881" y="234302"/>
                  </a:lnTo>
                  <a:lnTo>
                    <a:pt x="4673155" y="212471"/>
                  </a:lnTo>
                  <a:lnTo>
                    <a:pt x="4651553" y="169494"/>
                  </a:lnTo>
                  <a:lnTo>
                    <a:pt x="4649889" y="151599"/>
                  </a:lnTo>
                  <a:lnTo>
                    <a:pt x="4842662" y="151599"/>
                  </a:lnTo>
                  <a:close/>
                </a:path>
                <a:path w="7308850" h="407034">
                  <a:moveTo>
                    <a:pt x="5250269" y="19138"/>
                  </a:moveTo>
                  <a:lnTo>
                    <a:pt x="5207305" y="19138"/>
                  </a:lnTo>
                  <a:lnTo>
                    <a:pt x="5207305" y="120738"/>
                  </a:lnTo>
                  <a:lnTo>
                    <a:pt x="5090325" y="120738"/>
                  </a:lnTo>
                  <a:lnTo>
                    <a:pt x="5090325" y="19138"/>
                  </a:lnTo>
                  <a:lnTo>
                    <a:pt x="5047348" y="19138"/>
                  </a:lnTo>
                  <a:lnTo>
                    <a:pt x="5047348" y="120738"/>
                  </a:lnTo>
                  <a:lnTo>
                    <a:pt x="5047348" y="160108"/>
                  </a:lnTo>
                  <a:lnTo>
                    <a:pt x="5047348" y="266788"/>
                  </a:lnTo>
                  <a:lnTo>
                    <a:pt x="5090325" y="266788"/>
                  </a:lnTo>
                  <a:lnTo>
                    <a:pt x="5090325" y="160108"/>
                  </a:lnTo>
                  <a:lnTo>
                    <a:pt x="5207305" y="160108"/>
                  </a:lnTo>
                  <a:lnTo>
                    <a:pt x="5207305" y="266788"/>
                  </a:lnTo>
                  <a:lnTo>
                    <a:pt x="5250269" y="266788"/>
                  </a:lnTo>
                  <a:lnTo>
                    <a:pt x="5250269" y="160108"/>
                  </a:lnTo>
                  <a:lnTo>
                    <a:pt x="5250269" y="120738"/>
                  </a:lnTo>
                  <a:lnTo>
                    <a:pt x="5250269" y="19138"/>
                  </a:lnTo>
                  <a:close/>
                </a:path>
                <a:path w="7308850" h="407034">
                  <a:moveTo>
                    <a:pt x="5552897" y="151599"/>
                  </a:moveTo>
                  <a:lnTo>
                    <a:pt x="5552110" y="124294"/>
                  </a:lnTo>
                  <a:lnTo>
                    <a:pt x="5550674" y="115785"/>
                  </a:lnTo>
                  <a:lnTo>
                    <a:pt x="5547969" y="99669"/>
                  </a:lnTo>
                  <a:lnTo>
                    <a:pt x="5540464" y="77736"/>
                  </a:lnTo>
                  <a:lnTo>
                    <a:pt x="5529605" y="58496"/>
                  </a:lnTo>
                  <a:lnTo>
                    <a:pt x="5523204" y="51333"/>
                  </a:lnTo>
                  <a:lnTo>
                    <a:pt x="5511889" y="38646"/>
                  </a:lnTo>
                  <a:lnTo>
                    <a:pt x="5508714" y="36563"/>
                  </a:lnTo>
                  <a:lnTo>
                    <a:pt x="5508714" y="115785"/>
                  </a:lnTo>
                  <a:lnTo>
                    <a:pt x="5363095" y="115785"/>
                  </a:lnTo>
                  <a:lnTo>
                    <a:pt x="5379148" y="79248"/>
                  </a:lnTo>
                  <a:lnTo>
                    <a:pt x="5410619" y="55880"/>
                  </a:lnTo>
                  <a:lnTo>
                    <a:pt x="5435905" y="51333"/>
                  </a:lnTo>
                  <a:lnTo>
                    <a:pt x="5449608" y="52463"/>
                  </a:lnTo>
                  <a:lnTo>
                    <a:pt x="5449303" y="52463"/>
                  </a:lnTo>
                  <a:lnTo>
                    <a:pt x="5461495" y="55727"/>
                  </a:lnTo>
                  <a:lnTo>
                    <a:pt x="5492445" y="78460"/>
                  </a:lnTo>
                  <a:lnTo>
                    <a:pt x="5508714" y="115785"/>
                  </a:lnTo>
                  <a:lnTo>
                    <a:pt x="5508714" y="36563"/>
                  </a:lnTo>
                  <a:lnTo>
                    <a:pt x="5490362" y="24472"/>
                  </a:lnTo>
                  <a:lnTo>
                    <a:pt x="5465038" y="15963"/>
                  </a:lnTo>
                  <a:lnTo>
                    <a:pt x="5435905" y="13131"/>
                  </a:lnTo>
                  <a:lnTo>
                    <a:pt x="5409844" y="15468"/>
                  </a:lnTo>
                  <a:lnTo>
                    <a:pt x="5366131" y="34124"/>
                  </a:lnTo>
                  <a:lnTo>
                    <a:pt x="5334241" y="70307"/>
                  </a:lnTo>
                  <a:lnTo>
                    <a:pt x="5317972" y="117297"/>
                  </a:lnTo>
                  <a:lnTo>
                    <a:pt x="5315940" y="144437"/>
                  </a:lnTo>
                  <a:lnTo>
                    <a:pt x="5318201" y="174675"/>
                  </a:lnTo>
                  <a:lnTo>
                    <a:pt x="5336248" y="223164"/>
                  </a:lnTo>
                  <a:lnTo>
                    <a:pt x="5370982" y="255651"/>
                  </a:lnTo>
                  <a:lnTo>
                    <a:pt x="5414099" y="271907"/>
                  </a:lnTo>
                  <a:lnTo>
                    <a:pt x="5438305" y="273939"/>
                  </a:lnTo>
                  <a:lnTo>
                    <a:pt x="5461571" y="272034"/>
                  </a:lnTo>
                  <a:lnTo>
                    <a:pt x="5483060" y="266331"/>
                  </a:lnTo>
                  <a:lnTo>
                    <a:pt x="5502757" y="256832"/>
                  </a:lnTo>
                  <a:lnTo>
                    <a:pt x="5520664" y="243509"/>
                  </a:lnTo>
                  <a:lnTo>
                    <a:pt x="5528488" y="235750"/>
                  </a:lnTo>
                  <a:lnTo>
                    <a:pt x="5529275" y="234975"/>
                  </a:lnTo>
                  <a:lnTo>
                    <a:pt x="5537212" y="225463"/>
                  </a:lnTo>
                  <a:lnTo>
                    <a:pt x="5544490" y="214972"/>
                  </a:lnTo>
                  <a:lnTo>
                    <a:pt x="5551094" y="203530"/>
                  </a:lnTo>
                  <a:lnTo>
                    <a:pt x="5515280" y="183832"/>
                  </a:lnTo>
                  <a:lnTo>
                    <a:pt x="5510327" y="193344"/>
                  </a:lnTo>
                  <a:lnTo>
                    <a:pt x="5504396" y="202184"/>
                  </a:lnTo>
                  <a:lnTo>
                    <a:pt x="5466194" y="231279"/>
                  </a:lnTo>
                  <a:lnTo>
                    <a:pt x="5438889" y="235750"/>
                  </a:lnTo>
                  <a:lnTo>
                    <a:pt x="5423103" y="234302"/>
                  </a:lnTo>
                  <a:lnTo>
                    <a:pt x="5383377" y="212471"/>
                  </a:lnTo>
                  <a:lnTo>
                    <a:pt x="5361787" y="169494"/>
                  </a:lnTo>
                  <a:lnTo>
                    <a:pt x="5360111" y="151599"/>
                  </a:lnTo>
                  <a:lnTo>
                    <a:pt x="5552897" y="151599"/>
                  </a:lnTo>
                  <a:close/>
                </a:path>
                <a:path w="7308850" h="407034">
                  <a:moveTo>
                    <a:pt x="5865596" y="143827"/>
                  </a:moveTo>
                  <a:lnTo>
                    <a:pt x="5856262" y="92062"/>
                  </a:lnTo>
                  <a:lnTo>
                    <a:pt x="5829274" y="51320"/>
                  </a:lnTo>
                  <a:lnTo>
                    <a:pt x="5821426" y="44538"/>
                  </a:lnTo>
                  <a:lnTo>
                    <a:pt x="5821426" y="143827"/>
                  </a:lnTo>
                  <a:lnTo>
                    <a:pt x="5819826" y="164160"/>
                  </a:lnTo>
                  <a:lnTo>
                    <a:pt x="5795772" y="211277"/>
                  </a:lnTo>
                  <a:lnTo>
                    <a:pt x="5751563" y="234213"/>
                  </a:lnTo>
                  <a:lnTo>
                    <a:pt x="5734291" y="235737"/>
                  </a:lnTo>
                  <a:lnTo>
                    <a:pt x="5717019" y="234213"/>
                  </a:lnTo>
                  <a:lnTo>
                    <a:pt x="5672810" y="211277"/>
                  </a:lnTo>
                  <a:lnTo>
                    <a:pt x="5648757" y="164160"/>
                  </a:lnTo>
                  <a:lnTo>
                    <a:pt x="5647156" y="143827"/>
                  </a:lnTo>
                  <a:lnTo>
                    <a:pt x="5648731" y="123482"/>
                  </a:lnTo>
                  <a:lnTo>
                    <a:pt x="5672518" y="76085"/>
                  </a:lnTo>
                  <a:lnTo>
                    <a:pt x="5716778" y="52870"/>
                  </a:lnTo>
                  <a:lnTo>
                    <a:pt x="5734291" y="51320"/>
                  </a:lnTo>
                  <a:lnTo>
                    <a:pt x="5751868" y="52870"/>
                  </a:lnTo>
                  <a:lnTo>
                    <a:pt x="5796064" y="75793"/>
                  </a:lnTo>
                  <a:lnTo>
                    <a:pt x="5819838" y="123240"/>
                  </a:lnTo>
                  <a:lnTo>
                    <a:pt x="5821426" y="143827"/>
                  </a:lnTo>
                  <a:lnTo>
                    <a:pt x="5821426" y="44538"/>
                  </a:lnTo>
                  <a:lnTo>
                    <a:pt x="5808421" y="33934"/>
                  </a:lnTo>
                  <a:lnTo>
                    <a:pt x="5786145" y="22377"/>
                  </a:lnTo>
                  <a:lnTo>
                    <a:pt x="5761431" y="15443"/>
                  </a:lnTo>
                  <a:lnTo>
                    <a:pt x="5734291" y="13131"/>
                  </a:lnTo>
                  <a:lnTo>
                    <a:pt x="5707151" y="15443"/>
                  </a:lnTo>
                  <a:lnTo>
                    <a:pt x="5660148" y="33934"/>
                  </a:lnTo>
                  <a:lnTo>
                    <a:pt x="5623966" y="69862"/>
                  </a:lnTo>
                  <a:lnTo>
                    <a:pt x="5605323" y="116713"/>
                  </a:lnTo>
                  <a:lnTo>
                    <a:pt x="5602986" y="143827"/>
                  </a:lnTo>
                  <a:lnTo>
                    <a:pt x="5605323" y="170688"/>
                  </a:lnTo>
                  <a:lnTo>
                    <a:pt x="5623966" y="217246"/>
                  </a:lnTo>
                  <a:lnTo>
                    <a:pt x="5660148" y="253136"/>
                  </a:lnTo>
                  <a:lnTo>
                    <a:pt x="5707151" y="271627"/>
                  </a:lnTo>
                  <a:lnTo>
                    <a:pt x="5734291" y="273939"/>
                  </a:lnTo>
                  <a:lnTo>
                    <a:pt x="5761431" y="271627"/>
                  </a:lnTo>
                  <a:lnTo>
                    <a:pt x="5808421" y="253136"/>
                  </a:lnTo>
                  <a:lnTo>
                    <a:pt x="5844603" y="217246"/>
                  </a:lnTo>
                  <a:lnTo>
                    <a:pt x="5863260" y="170688"/>
                  </a:lnTo>
                  <a:lnTo>
                    <a:pt x="5865596" y="143827"/>
                  </a:lnTo>
                  <a:close/>
                </a:path>
                <a:path w="7308850" h="407034">
                  <a:moveTo>
                    <a:pt x="6130595" y="19088"/>
                  </a:moveTo>
                  <a:lnTo>
                    <a:pt x="5931243" y="19088"/>
                  </a:lnTo>
                  <a:lnTo>
                    <a:pt x="5931243" y="58458"/>
                  </a:lnTo>
                  <a:lnTo>
                    <a:pt x="5931243" y="266738"/>
                  </a:lnTo>
                  <a:lnTo>
                    <a:pt x="5974219" y="266738"/>
                  </a:lnTo>
                  <a:lnTo>
                    <a:pt x="5974219" y="58458"/>
                  </a:lnTo>
                  <a:lnTo>
                    <a:pt x="6087618" y="58458"/>
                  </a:lnTo>
                  <a:lnTo>
                    <a:pt x="6087618" y="266738"/>
                  </a:lnTo>
                  <a:lnTo>
                    <a:pt x="6130595" y="266738"/>
                  </a:lnTo>
                  <a:lnTo>
                    <a:pt x="6130595" y="58458"/>
                  </a:lnTo>
                  <a:lnTo>
                    <a:pt x="6130595" y="19088"/>
                  </a:lnTo>
                  <a:close/>
                </a:path>
                <a:path w="7308850" h="407034">
                  <a:moveTo>
                    <a:pt x="6460058" y="144437"/>
                  </a:moveTo>
                  <a:lnTo>
                    <a:pt x="6451930" y="94830"/>
                  </a:lnTo>
                  <a:lnTo>
                    <a:pt x="6427533" y="52235"/>
                  </a:lnTo>
                  <a:lnTo>
                    <a:pt x="6415887" y="40982"/>
                  </a:lnTo>
                  <a:lnTo>
                    <a:pt x="6415887" y="144437"/>
                  </a:lnTo>
                  <a:lnTo>
                    <a:pt x="6414541" y="162471"/>
                  </a:lnTo>
                  <a:lnTo>
                    <a:pt x="6393815" y="209194"/>
                  </a:lnTo>
                  <a:lnTo>
                    <a:pt x="6352629" y="234086"/>
                  </a:lnTo>
                  <a:lnTo>
                    <a:pt x="6335319" y="235750"/>
                  </a:lnTo>
                  <a:lnTo>
                    <a:pt x="6317691" y="234086"/>
                  </a:lnTo>
                  <a:lnTo>
                    <a:pt x="6275336" y="209194"/>
                  </a:lnTo>
                  <a:lnTo>
                    <a:pt x="6258179" y="179730"/>
                  </a:lnTo>
                  <a:lnTo>
                    <a:pt x="6258103" y="179578"/>
                  </a:lnTo>
                  <a:lnTo>
                    <a:pt x="6253886" y="162814"/>
                  </a:lnTo>
                  <a:lnTo>
                    <a:pt x="6253797" y="162471"/>
                  </a:lnTo>
                  <a:lnTo>
                    <a:pt x="6252400" y="144437"/>
                  </a:lnTo>
                  <a:lnTo>
                    <a:pt x="6252362" y="143840"/>
                  </a:lnTo>
                  <a:lnTo>
                    <a:pt x="6253899" y="124066"/>
                  </a:lnTo>
                  <a:lnTo>
                    <a:pt x="6253924" y="123736"/>
                  </a:lnTo>
                  <a:lnTo>
                    <a:pt x="6258585" y="105943"/>
                  </a:lnTo>
                  <a:lnTo>
                    <a:pt x="6258623" y="105791"/>
                  </a:lnTo>
                  <a:lnTo>
                    <a:pt x="6266446" y="90055"/>
                  </a:lnTo>
                  <a:lnTo>
                    <a:pt x="6277432" y="76403"/>
                  </a:lnTo>
                  <a:lnTo>
                    <a:pt x="6290411" y="65430"/>
                  </a:lnTo>
                  <a:lnTo>
                    <a:pt x="6304292" y="57594"/>
                  </a:lnTo>
                  <a:lnTo>
                    <a:pt x="6316485" y="53721"/>
                  </a:lnTo>
                  <a:lnTo>
                    <a:pt x="6319063" y="52895"/>
                  </a:lnTo>
                  <a:lnTo>
                    <a:pt x="6334722" y="51333"/>
                  </a:lnTo>
                  <a:lnTo>
                    <a:pt x="6350355" y="52895"/>
                  </a:lnTo>
                  <a:lnTo>
                    <a:pt x="6365011" y="57594"/>
                  </a:lnTo>
                  <a:lnTo>
                    <a:pt x="6378702" y="65430"/>
                  </a:lnTo>
                  <a:lnTo>
                    <a:pt x="6391427" y="76403"/>
                  </a:lnTo>
                  <a:lnTo>
                    <a:pt x="6402133" y="90055"/>
                  </a:lnTo>
                  <a:lnTo>
                    <a:pt x="6409703" y="105791"/>
                  </a:lnTo>
                  <a:lnTo>
                    <a:pt x="6409779" y="105943"/>
                  </a:lnTo>
                  <a:lnTo>
                    <a:pt x="6414275" y="123736"/>
                  </a:lnTo>
                  <a:lnTo>
                    <a:pt x="6414363" y="124066"/>
                  </a:lnTo>
                  <a:lnTo>
                    <a:pt x="6415849" y="143840"/>
                  </a:lnTo>
                  <a:lnTo>
                    <a:pt x="6415887" y="144437"/>
                  </a:lnTo>
                  <a:lnTo>
                    <a:pt x="6415887" y="40982"/>
                  </a:lnTo>
                  <a:lnTo>
                    <a:pt x="6409830" y="35128"/>
                  </a:lnTo>
                  <a:lnTo>
                    <a:pt x="6389268" y="22910"/>
                  </a:lnTo>
                  <a:lnTo>
                    <a:pt x="6366116" y="15671"/>
                  </a:lnTo>
                  <a:lnTo>
                    <a:pt x="6366815" y="15671"/>
                  </a:lnTo>
                  <a:lnTo>
                    <a:pt x="6339497" y="13131"/>
                  </a:lnTo>
                  <a:lnTo>
                    <a:pt x="6314732" y="15671"/>
                  </a:lnTo>
                  <a:lnTo>
                    <a:pt x="6292354" y="23279"/>
                  </a:lnTo>
                  <a:lnTo>
                    <a:pt x="6272352" y="35966"/>
                  </a:lnTo>
                  <a:lnTo>
                    <a:pt x="6254762" y="53721"/>
                  </a:lnTo>
                  <a:lnTo>
                    <a:pt x="6254762" y="19100"/>
                  </a:lnTo>
                  <a:lnTo>
                    <a:pt x="6211773" y="19100"/>
                  </a:lnTo>
                  <a:lnTo>
                    <a:pt x="6211773" y="406450"/>
                  </a:lnTo>
                  <a:lnTo>
                    <a:pt x="6254762" y="406450"/>
                  </a:lnTo>
                  <a:lnTo>
                    <a:pt x="6254762" y="232168"/>
                  </a:lnTo>
                  <a:lnTo>
                    <a:pt x="6272250" y="250444"/>
                  </a:lnTo>
                  <a:lnTo>
                    <a:pt x="6292494" y="263499"/>
                  </a:lnTo>
                  <a:lnTo>
                    <a:pt x="6315507" y="271335"/>
                  </a:lnTo>
                  <a:lnTo>
                    <a:pt x="6341288" y="273939"/>
                  </a:lnTo>
                  <a:lnTo>
                    <a:pt x="6367056" y="271576"/>
                  </a:lnTo>
                  <a:lnTo>
                    <a:pt x="6410338" y="252628"/>
                  </a:lnTo>
                  <a:lnTo>
                    <a:pt x="6441935" y="216103"/>
                  </a:lnTo>
                  <a:lnTo>
                    <a:pt x="6458051" y="170307"/>
                  </a:lnTo>
                  <a:lnTo>
                    <a:pt x="6460058" y="144437"/>
                  </a:lnTo>
                  <a:close/>
                </a:path>
                <a:path w="7308850" h="407034">
                  <a:moveTo>
                    <a:pt x="6747103" y="151599"/>
                  </a:moveTo>
                  <a:lnTo>
                    <a:pt x="6746316" y="124294"/>
                  </a:lnTo>
                  <a:lnTo>
                    <a:pt x="6744881" y="115785"/>
                  </a:lnTo>
                  <a:lnTo>
                    <a:pt x="6742163" y="99669"/>
                  </a:lnTo>
                  <a:lnTo>
                    <a:pt x="6734670" y="77736"/>
                  </a:lnTo>
                  <a:lnTo>
                    <a:pt x="6723812" y="58496"/>
                  </a:lnTo>
                  <a:lnTo>
                    <a:pt x="6717411" y="51333"/>
                  </a:lnTo>
                  <a:lnTo>
                    <a:pt x="6706095" y="38646"/>
                  </a:lnTo>
                  <a:lnTo>
                    <a:pt x="6702920" y="36563"/>
                  </a:lnTo>
                  <a:lnTo>
                    <a:pt x="6702920" y="115785"/>
                  </a:lnTo>
                  <a:lnTo>
                    <a:pt x="6557302" y="115785"/>
                  </a:lnTo>
                  <a:lnTo>
                    <a:pt x="6573355" y="79248"/>
                  </a:lnTo>
                  <a:lnTo>
                    <a:pt x="6604813" y="55880"/>
                  </a:lnTo>
                  <a:lnTo>
                    <a:pt x="6630111" y="51333"/>
                  </a:lnTo>
                  <a:lnTo>
                    <a:pt x="6643814" y="52463"/>
                  </a:lnTo>
                  <a:lnTo>
                    <a:pt x="6643510" y="52463"/>
                  </a:lnTo>
                  <a:lnTo>
                    <a:pt x="6655702" y="55727"/>
                  </a:lnTo>
                  <a:lnTo>
                    <a:pt x="6686639" y="78460"/>
                  </a:lnTo>
                  <a:lnTo>
                    <a:pt x="6702920" y="115785"/>
                  </a:lnTo>
                  <a:lnTo>
                    <a:pt x="6702920" y="36563"/>
                  </a:lnTo>
                  <a:lnTo>
                    <a:pt x="6684569" y="24472"/>
                  </a:lnTo>
                  <a:lnTo>
                    <a:pt x="6659245" y="15963"/>
                  </a:lnTo>
                  <a:lnTo>
                    <a:pt x="6630111" y="13131"/>
                  </a:lnTo>
                  <a:lnTo>
                    <a:pt x="6604051" y="15468"/>
                  </a:lnTo>
                  <a:lnTo>
                    <a:pt x="6560337" y="34124"/>
                  </a:lnTo>
                  <a:lnTo>
                    <a:pt x="6528448" y="70307"/>
                  </a:lnTo>
                  <a:lnTo>
                    <a:pt x="6512179" y="117297"/>
                  </a:lnTo>
                  <a:lnTo>
                    <a:pt x="6510147" y="144437"/>
                  </a:lnTo>
                  <a:lnTo>
                    <a:pt x="6512395" y="174675"/>
                  </a:lnTo>
                  <a:lnTo>
                    <a:pt x="6530454" y="223164"/>
                  </a:lnTo>
                  <a:lnTo>
                    <a:pt x="6565189" y="255651"/>
                  </a:lnTo>
                  <a:lnTo>
                    <a:pt x="6608305" y="271907"/>
                  </a:lnTo>
                  <a:lnTo>
                    <a:pt x="6632499" y="273939"/>
                  </a:lnTo>
                  <a:lnTo>
                    <a:pt x="6655778" y="272034"/>
                  </a:lnTo>
                  <a:lnTo>
                    <a:pt x="6677266" y="266331"/>
                  </a:lnTo>
                  <a:lnTo>
                    <a:pt x="6696964" y="256832"/>
                  </a:lnTo>
                  <a:lnTo>
                    <a:pt x="6714871" y="243509"/>
                  </a:lnTo>
                  <a:lnTo>
                    <a:pt x="6722694" y="235750"/>
                  </a:lnTo>
                  <a:lnTo>
                    <a:pt x="6723481" y="234975"/>
                  </a:lnTo>
                  <a:lnTo>
                    <a:pt x="6731419" y="225463"/>
                  </a:lnTo>
                  <a:lnTo>
                    <a:pt x="6738696" y="214972"/>
                  </a:lnTo>
                  <a:lnTo>
                    <a:pt x="6745300" y="203530"/>
                  </a:lnTo>
                  <a:lnTo>
                    <a:pt x="6709486" y="183832"/>
                  </a:lnTo>
                  <a:lnTo>
                    <a:pt x="6704533" y="193344"/>
                  </a:lnTo>
                  <a:lnTo>
                    <a:pt x="6698589" y="202184"/>
                  </a:lnTo>
                  <a:lnTo>
                    <a:pt x="6660401" y="231279"/>
                  </a:lnTo>
                  <a:lnTo>
                    <a:pt x="6633096" y="235750"/>
                  </a:lnTo>
                  <a:lnTo>
                    <a:pt x="6617309" y="234302"/>
                  </a:lnTo>
                  <a:lnTo>
                    <a:pt x="6577584" y="212471"/>
                  </a:lnTo>
                  <a:lnTo>
                    <a:pt x="6555994" y="169494"/>
                  </a:lnTo>
                  <a:lnTo>
                    <a:pt x="6554317" y="151599"/>
                  </a:lnTo>
                  <a:lnTo>
                    <a:pt x="6747103" y="151599"/>
                  </a:lnTo>
                  <a:close/>
                </a:path>
                <a:path w="7308850" h="407034">
                  <a:moveTo>
                    <a:pt x="7041985" y="227393"/>
                  </a:moveTo>
                  <a:lnTo>
                    <a:pt x="7004977" y="227393"/>
                  </a:lnTo>
                  <a:lnTo>
                    <a:pt x="7004977" y="58496"/>
                  </a:lnTo>
                  <a:lnTo>
                    <a:pt x="7004977" y="19088"/>
                  </a:lnTo>
                  <a:lnTo>
                    <a:pt x="6962000" y="19088"/>
                  </a:lnTo>
                  <a:lnTo>
                    <a:pt x="6962000" y="58496"/>
                  </a:lnTo>
                  <a:lnTo>
                    <a:pt x="6962000" y="227393"/>
                  </a:lnTo>
                  <a:lnTo>
                    <a:pt x="6843827" y="227393"/>
                  </a:lnTo>
                  <a:lnTo>
                    <a:pt x="6856882" y="212813"/>
                  </a:lnTo>
                  <a:lnTo>
                    <a:pt x="6866204" y="195313"/>
                  </a:lnTo>
                  <a:lnTo>
                    <a:pt x="6871805" y="174917"/>
                  </a:lnTo>
                  <a:lnTo>
                    <a:pt x="6873672" y="151599"/>
                  </a:lnTo>
                  <a:lnTo>
                    <a:pt x="6873672" y="58496"/>
                  </a:lnTo>
                  <a:lnTo>
                    <a:pt x="6962000" y="58496"/>
                  </a:lnTo>
                  <a:lnTo>
                    <a:pt x="6962000" y="19088"/>
                  </a:lnTo>
                  <a:lnTo>
                    <a:pt x="6830695" y="19088"/>
                  </a:lnTo>
                  <a:lnTo>
                    <a:pt x="6830695" y="129501"/>
                  </a:lnTo>
                  <a:lnTo>
                    <a:pt x="6830060" y="150406"/>
                  </a:lnTo>
                  <a:lnTo>
                    <a:pt x="6820548" y="195173"/>
                  </a:lnTo>
                  <a:lnTo>
                    <a:pt x="6789102" y="225158"/>
                  </a:lnTo>
                  <a:lnTo>
                    <a:pt x="6774599" y="227393"/>
                  </a:lnTo>
                  <a:lnTo>
                    <a:pt x="6774599" y="332435"/>
                  </a:lnTo>
                  <a:lnTo>
                    <a:pt x="6813982" y="332435"/>
                  </a:lnTo>
                  <a:lnTo>
                    <a:pt x="6813982" y="266788"/>
                  </a:lnTo>
                  <a:lnTo>
                    <a:pt x="7002589" y="266788"/>
                  </a:lnTo>
                  <a:lnTo>
                    <a:pt x="7002589" y="332435"/>
                  </a:lnTo>
                  <a:lnTo>
                    <a:pt x="7041985" y="332435"/>
                  </a:lnTo>
                  <a:lnTo>
                    <a:pt x="7041985" y="266788"/>
                  </a:lnTo>
                  <a:lnTo>
                    <a:pt x="7041985" y="227393"/>
                  </a:lnTo>
                  <a:close/>
                </a:path>
                <a:path w="7308850" h="407034">
                  <a:moveTo>
                    <a:pt x="7308761" y="151599"/>
                  </a:moveTo>
                  <a:lnTo>
                    <a:pt x="7307974" y="124294"/>
                  </a:lnTo>
                  <a:lnTo>
                    <a:pt x="7306538" y="115785"/>
                  </a:lnTo>
                  <a:lnTo>
                    <a:pt x="7303833" y="99669"/>
                  </a:lnTo>
                  <a:lnTo>
                    <a:pt x="7296328" y="77736"/>
                  </a:lnTo>
                  <a:lnTo>
                    <a:pt x="7285469" y="58496"/>
                  </a:lnTo>
                  <a:lnTo>
                    <a:pt x="7279068" y="51333"/>
                  </a:lnTo>
                  <a:lnTo>
                    <a:pt x="7267753" y="38646"/>
                  </a:lnTo>
                  <a:lnTo>
                    <a:pt x="7264578" y="36563"/>
                  </a:lnTo>
                  <a:lnTo>
                    <a:pt x="7264578" y="115785"/>
                  </a:lnTo>
                  <a:lnTo>
                    <a:pt x="7118959" y="115785"/>
                  </a:lnTo>
                  <a:lnTo>
                    <a:pt x="7135012" y="79248"/>
                  </a:lnTo>
                  <a:lnTo>
                    <a:pt x="7166483" y="55880"/>
                  </a:lnTo>
                  <a:lnTo>
                    <a:pt x="7191769" y="51333"/>
                  </a:lnTo>
                  <a:lnTo>
                    <a:pt x="7205472" y="52463"/>
                  </a:lnTo>
                  <a:lnTo>
                    <a:pt x="7205167" y="52463"/>
                  </a:lnTo>
                  <a:lnTo>
                    <a:pt x="7217359" y="55727"/>
                  </a:lnTo>
                  <a:lnTo>
                    <a:pt x="7248296" y="78460"/>
                  </a:lnTo>
                  <a:lnTo>
                    <a:pt x="7264578" y="115785"/>
                  </a:lnTo>
                  <a:lnTo>
                    <a:pt x="7264578" y="36563"/>
                  </a:lnTo>
                  <a:lnTo>
                    <a:pt x="7246226" y="24472"/>
                  </a:lnTo>
                  <a:lnTo>
                    <a:pt x="7220902" y="15963"/>
                  </a:lnTo>
                  <a:lnTo>
                    <a:pt x="7191769" y="13131"/>
                  </a:lnTo>
                  <a:lnTo>
                    <a:pt x="7165708" y="15468"/>
                  </a:lnTo>
                  <a:lnTo>
                    <a:pt x="7121995" y="34124"/>
                  </a:lnTo>
                  <a:lnTo>
                    <a:pt x="7090105" y="70307"/>
                  </a:lnTo>
                  <a:lnTo>
                    <a:pt x="7073836" y="117297"/>
                  </a:lnTo>
                  <a:lnTo>
                    <a:pt x="7071804" y="144437"/>
                  </a:lnTo>
                  <a:lnTo>
                    <a:pt x="7074052" y="174675"/>
                  </a:lnTo>
                  <a:lnTo>
                    <a:pt x="7092112" y="223164"/>
                  </a:lnTo>
                  <a:lnTo>
                    <a:pt x="7126846" y="255651"/>
                  </a:lnTo>
                  <a:lnTo>
                    <a:pt x="7169963" y="271907"/>
                  </a:lnTo>
                  <a:lnTo>
                    <a:pt x="7194169" y="273939"/>
                  </a:lnTo>
                  <a:lnTo>
                    <a:pt x="7217435" y="272034"/>
                  </a:lnTo>
                  <a:lnTo>
                    <a:pt x="7238924" y="266331"/>
                  </a:lnTo>
                  <a:lnTo>
                    <a:pt x="7258621" y="256832"/>
                  </a:lnTo>
                  <a:lnTo>
                    <a:pt x="7276528" y="243509"/>
                  </a:lnTo>
                  <a:lnTo>
                    <a:pt x="7284352" y="235750"/>
                  </a:lnTo>
                  <a:lnTo>
                    <a:pt x="7285139" y="234975"/>
                  </a:lnTo>
                  <a:lnTo>
                    <a:pt x="7293076" y="225463"/>
                  </a:lnTo>
                  <a:lnTo>
                    <a:pt x="7300354" y="214972"/>
                  </a:lnTo>
                  <a:lnTo>
                    <a:pt x="7306958" y="203530"/>
                  </a:lnTo>
                  <a:lnTo>
                    <a:pt x="7271144" y="183832"/>
                  </a:lnTo>
                  <a:lnTo>
                    <a:pt x="7266191" y="193344"/>
                  </a:lnTo>
                  <a:lnTo>
                    <a:pt x="7260260" y="202184"/>
                  </a:lnTo>
                  <a:lnTo>
                    <a:pt x="7222058" y="231279"/>
                  </a:lnTo>
                  <a:lnTo>
                    <a:pt x="7194753" y="235750"/>
                  </a:lnTo>
                  <a:lnTo>
                    <a:pt x="7178967" y="234302"/>
                  </a:lnTo>
                  <a:lnTo>
                    <a:pt x="7139241" y="212471"/>
                  </a:lnTo>
                  <a:lnTo>
                    <a:pt x="7117651" y="169494"/>
                  </a:lnTo>
                  <a:lnTo>
                    <a:pt x="7115975" y="151599"/>
                  </a:lnTo>
                  <a:lnTo>
                    <a:pt x="7308761" y="1515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2691676" y="7197497"/>
              <a:ext cx="223218" cy="248892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2775191" y="7087088"/>
              <a:ext cx="12209780" cy="1622425"/>
            </a:xfrm>
            <a:custGeom>
              <a:avLst/>
              <a:gdLst/>
              <a:ahLst/>
              <a:cxnLst/>
              <a:rect l="l" t="t" r="r" b="b"/>
              <a:pathLst>
                <a:path w="12209780" h="1622425">
                  <a:moveTo>
                    <a:pt x="361683" y="1482725"/>
                  </a:moveTo>
                  <a:lnTo>
                    <a:pt x="313690" y="1370507"/>
                  </a:lnTo>
                  <a:lnTo>
                    <a:pt x="295808" y="1328737"/>
                  </a:lnTo>
                  <a:lnTo>
                    <a:pt x="248881" y="1219034"/>
                  </a:lnTo>
                  <a:lnTo>
                    <a:pt x="248881" y="1328737"/>
                  </a:lnTo>
                  <a:lnTo>
                    <a:pt x="113995" y="1328737"/>
                  </a:lnTo>
                  <a:lnTo>
                    <a:pt x="182029" y="1169377"/>
                  </a:lnTo>
                  <a:lnTo>
                    <a:pt x="248881" y="1328737"/>
                  </a:lnTo>
                  <a:lnTo>
                    <a:pt x="248881" y="1219034"/>
                  </a:lnTo>
                  <a:lnTo>
                    <a:pt x="227647" y="1169377"/>
                  </a:lnTo>
                  <a:lnTo>
                    <a:pt x="183222" y="1065530"/>
                  </a:lnTo>
                  <a:lnTo>
                    <a:pt x="0" y="1482725"/>
                  </a:lnTo>
                  <a:lnTo>
                    <a:pt x="48933" y="1482725"/>
                  </a:lnTo>
                  <a:lnTo>
                    <a:pt x="96697" y="1370507"/>
                  </a:lnTo>
                  <a:lnTo>
                    <a:pt x="266192" y="1370507"/>
                  </a:lnTo>
                  <a:lnTo>
                    <a:pt x="312737" y="1482725"/>
                  </a:lnTo>
                  <a:lnTo>
                    <a:pt x="361683" y="1482725"/>
                  </a:lnTo>
                  <a:close/>
                </a:path>
                <a:path w="12209780" h="1622425">
                  <a:moveTo>
                    <a:pt x="749020" y="1235075"/>
                  </a:moveTo>
                  <a:lnTo>
                    <a:pt x="706043" y="1235075"/>
                  </a:lnTo>
                  <a:lnTo>
                    <a:pt x="706043" y="1336675"/>
                  </a:lnTo>
                  <a:lnTo>
                    <a:pt x="589064" y="1336675"/>
                  </a:lnTo>
                  <a:lnTo>
                    <a:pt x="589064" y="1235075"/>
                  </a:lnTo>
                  <a:lnTo>
                    <a:pt x="546100" y="1235075"/>
                  </a:lnTo>
                  <a:lnTo>
                    <a:pt x="546100" y="1336675"/>
                  </a:lnTo>
                  <a:lnTo>
                    <a:pt x="546100" y="1376045"/>
                  </a:lnTo>
                  <a:lnTo>
                    <a:pt x="546100" y="1482725"/>
                  </a:lnTo>
                  <a:lnTo>
                    <a:pt x="589064" y="1482725"/>
                  </a:lnTo>
                  <a:lnTo>
                    <a:pt x="589064" y="1376045"/>
                  </a:lnTo>
                  <a:lnTo>
                    <a:pt x="706043" y="1376045"/>
                  </a:lnTo>
                  <a:lnTo>
                    <a:pt x="706043" y="1482725"/>
                  </a:lnTo>
                  <a:lnTo>
                    <a:pt x="749020" y="1482725"/>
                  </a:lnTo>
                  <a:lnTo>
                    <a:pt x="749020" y="1376045"/>
                  </a:lnTo>
                  <a:lnTo>
                    <a:pt x="749020" y="1336675"/>
                  </a:lnTo>
                  <a:lnTo>
                    <a:pt x="749020" y="1235075"/>
                  </a:lnTo>
                  <a:close/>
                </a:path>
                <a:path w="12209780" h="1622425">
                  <a:moveTo>
                    <a:pt x="1051623" y="1367536"/>
                  </a:moveTo>
                  <a:lnTo>
                    <a:pt x="1046695" y="1315618"/>
                  </a:lnTo>
                  <a:lnTo>
                    <a:pt x="1028344" y="1274432"/>
                  </a:lnTo>
                  <a:lnTo>
                    <a:pt x="1021943" y="1267269"/>
                  </a:lnTo>
                  <a:lnTo>
                    <a:pt x="1010627" y="1254594"/>
                  </a:lnTo>
                  <a:lnTo>
                    <a:pt x="1007452" y="1252512"/>
                  </a:lnTo>
                  <a:lnTo>
                    <a:pt x="1007452" y="1331734"/>
                  </a:lnTo>
                  <a:lnTo>
                    <a:pt x="861834" y="1331734"/>
                  </a:lnTo>
                  <a:lnTo>
                    <a:pt x="877887" y="1295196"/>
                  </a:lnTo>
                  <a:lnTo>
                    <a:pt x="909345" y="1271828"/>
                  </a:lnTo>
                  <a:lnTo>
                    <a:pt x="934631" y="1267269"/>
                  </a:lnTo>
                  <a:lnTo>
                    <a:pt x="948347" y="1268412"/>
                  </a:lnTo>
                  <a:lnTo>
                    <a:pt x="948042" y="1268412"/>
                  </a:lnTo>
                  <a:lnTo>
                    <a:pt x="960234" y="1271676"/>
                  </a:lnTo>
                  <a:lnTo>
                    <a:pt x="991171" y="1294409"/>
                  </a:lnTo>
                  <a:lnTo>
                    <a:pt x="1007452" y="1331734"/>
                  </a:lnTo>
                  <a:lnTo>
                    <a:pt x="1007452" y="1252512"/>
                  </a:lnTo>
                  <a:lnTo>
                    <a:pt x="989101" y="1240421"/>
                  </a:lnTo>
                  <a:lnTo>
                    <a:pt x="963764" y="1231912"/>
                  </a:lnTo>
                  <a:lnTo>
                    <a:pt x="934631" y="1229067"/>
                  </a:lnTo>
                  <a:lnTo>
                    <a:pt x="908583" y="1231404"/>
                  </a:lnTo>
                  <a:lnTo>
                    <a:pt x="864870" y="1250061"/>
                  </a:lnTo>
                  <a:lnTo>
                    <a:pt x="832967" y="1286243"/>
                  </a:lnTo>
                  <a:lnTo>
                    <a:pt x="816698" y="1333246"/>
                  </a:lnTo>
                  <a:lnTo>
                    <a:pt x="814666" y="1360373"/>
                  </a:lnTo>
                  <a:lnTo>
                    <a:pt x="816927" y="1390611"/>
                  </a:lnTo>
                  <a:lnTo>
                    <a:pt x="834986" y="1439113"/>
                  </a:lnTo>
                  <a:lnTo>
                    <a:pt x="869721" y="1471599"/>
                  </a:lnTo>
                  <a:lnTo>
                    <a:pt x="912837" y="1487855"/>
                  </a:lnTo>
                  <a:lnTo>
                    <a:pt x="937031" y="1489875"/>
                  </a:lnTo>
                  <a:lnTo>
                    <a:pt x="960310" y="1487982"/>
                  </a:lnTo>
                  <a:lnTo>
                    <a:pt x="981798" y="1482280"/>
                  </a:lnTo>
                  <a:lnTo>
                    <a:pt x="1001496" y="1472768"/>
                  </a:lnTo>
                  <a:lnTo>
                    <a:pt x="1019403" y="1459458"/>
                  </a:lnTo>
                  <a:lnTo>
                    <a:pt x="1027214" y="1451698"/>
                  </a:lnTo>
                  <a:lnTo>
                    <a:pt x="1028014" y="1450911"/>
                  </a:lnTo>
                  <a:lnTo>
                    <a:pt x="1035951" y="1441399"/>
                  </a:lnTo>
                  <a:lnTo>
                    <a:pt x="1043228" y="1430921"/>
                  </a:lnTo>
                  <a:lnTo>
                    <a:pt x="1049832" y="1419466"/>
                  </a:lnTo>
                  <a:lnTo>
                    <a:pt x="1014018" y="1399768"/>
                  </a:lnTo>
                  <a:lnTo>
                    <a:pt x="1009053" y="1409280"/>
                  </a:lnTo>
                  <a:lnTo>
                    <a:pt x="1003122" y="1418120"/>
                  </a:lnTo>
                  <a:lnTo>
                    <a:pt x="964933" y="1447215"/>
                  </a:lnTo>
                  <a:lnTo>
                    <a:pt x="937615" y="1451698"/>
                  </a:lnTo>
                  <a:lnTo>
                    <a:pt x="921842" y="1450238"/>
                  </a:lnTo>
                  <a:lnTo>
                    <a:pt x="882116" y="1428419"/>
                  </a:lnTo>
                  <a:lnTo>
                    <a:pt x="860526" y="1385443"/>
                  </a:lnTo>
                  <a:lnTo>
                    <a:pt x="858850" y="1367536"/>
                  </a:lnTo>
                  <a:lnTo>
                    <a:pt x="1051623" y="1367536"/>
                  </a:lnTo>
                  <a:close/>
                </a:path>
                <a:path w="12209780" h="1622425">
                  <a:moveTo>
                    <a:pt x="1364348" y="1359776"/>
                  </a:moveTo>
                  <a:lnTo>
                    <a:pt x="1362024" y="1332661"/>
                  </a:lnTo>
                  <a:lnTo>
                    <a:pt x="1355026" y="1307998"/>
                  </a:lnTo>
                  <a:lnTo>
                    <a:pt x="1343367" y="1285811"/>
                  </a:lnTo>
                  <a:lnTo>
                    <a:pt x="1328026" y="1267256"/>
                  </a:lnTo>
                  <a:lnTo>
                    <a:pt x="1327048" y="1266063"/>
                  </a:lnTo>
                  <a:lnTo>
                    <a:pt x="1320190" y="1260487"/>
                  </a:lnTo>
                  <a:lnTo>
                    <a:pt x="1320190" y="1359776"/>
                  </a:lnTo>
                  <a:lnTo>
                    <a:pt x="1318577" y="1380096"/>
                  </a:lnTo>
                  <a:lnTo>
                    <a:pt x="1294523" y="1427213"/>
                  </a:lnTo>
                  <a:lnTo>
                    <a:pt x="1250315" y="1450149"/>
                  </a:lnTo>
                  <a:lnTo>
                    <a:pt x="1233043" y="1451686"/>
                  </a:lnTo>
                  <a:lnTo>
                    <a:pt x="1215771" y="1450149"/>
                  </a:lnTo>
                  <a:lnTo>
                    <a:pt x="1171575" y="1427213"/>
                  </a:lnTo>
                  <a:lnTo>
                    <a:pt x="1147508" y="1380096"/>
                  </a:lnTo>
                  <a:lnTo>
                    <a:pt x="1145908" y="1359776"/>
                  </a:lnTo>
                  <a:lnTo>
                    <a:pt x="1147495" y="1339418"/>
                  </a:lnTo>
                  <a:lnTo>
                    <a:pt x="1171270" y="1292034"/>
                  </a:lnTo>
                  <a:lnTo>
                    <a:pt x="1215529" y="1268806"/>
                  </a:lnTo>
                  <a:lnTo>
                    <a:pt x="1233043" y="1267256"/>
                  </a:lnTo>
                  <a:lnTo>
                    <a:pt x="1250619" y="1268806"/>
                  </a:lnTo>
                  <a:lnTo>
                    <a:pt x="1294828" y="1291729"/>
                  </a:lnTo>
                  <a:lnTo>
                    <a:pt x="1318602" y="1339189"/>
                  </a:lnTo>
                  <a:lnTo>
                    <a:pt x="1320190" y="1359776"/>
                  </a:lnTo>
                  <a:lnTo>
                    <a:pt x="1320190" y="1260487"/>
                  </a:lnTo>
                  <a:lnTo>
                    <a:pt x="1307185" y="1249883"/>
                  </a:lnTo>
                  <a:lnTo>
                    <a:pt x="1284897" y="1238313"/>
                  </a:lnTo>
                  <a:lnTo>
                    <a:pt x="1260182" y="1231379"/>
                  </a:lnTo>
                  <a:lnTo>
                    <a:pt x="1233043" y="1229067"/>
                  </a:lnTo>
                  <a:lnTo>
                    <a:pt x="1205903" y="1231379"/>
                  </a:lnTo>
                  <a:lnTo>
                    <a:pt x="1158900" y="1249883"/>
                  </a:lnTo>
                  <a:lnTo>
                    <a:pt x="1122718" y="1285811"/>
                  </a:lnTo>
                  <a:lnTo>
                    <a:pt x="1104074" y="1332661"/>
                  </a:lnTo>
                  <a:lnTo>
                    <a:pt x="1101737" y="1359776"/>
                  </a:lnTo>
                  <a:lnTo>
                    <a:pt x="1104074" y="1386624"/>
                  </a:lnTo>
                  <a:lnTo>
                    <a:pt x="1122718" y="1433182"/>
                  </a:lnTo>
                  <a:lnTo>
                    <a:pt x="1158900" y="1469072"/>
                  </a:lnTo>
                  <a:lnTo>
                    <a:pt x="1205903" y="1487576"/>
                  </a:lnTo>
                  <a:lnTo>
                    <a:pt x="1233043" y="1489875"/>
                  </a:lnTo>
                  <a:lnTo>
                    <a:pt x="1260182" y="1487576"/>
                  </a:lnTo>
                  <a:lnTo>
                    <a:pt x="1307185" y="1469072"/>
                  </a:lnTo>
                  <a:lnTo>
                    <a:pt x="1343367" y="1433182"/>
                  </a:lnTo>
                  <a:lnTo>
                    <a:pt x="1362024" y="1386624"/>
                  </a:lnTo>
                  <a:lnTo>
                    <a:pt x="1364348" y="1359776"/>
                  </a:lnTo>
                  <a:close/>
                </a:path>
                <a:path w="12209780" h="1622425">
                  <a:moveTo>
                    <a:pt x="1629333" y="1235036"/>
                  </a:moveTo>
                  <a:lnTo>
                    <a:pt x="1429994" y="1235036"/>
                  </a:lnTo>
                  <a:lnTo>
                    <a:pt x="1429994" y="1274406"/>
                  </a:lnTo>
                  <a:lnTo>
                    <a:pt x="1429994" y="1482686"/>
                  </a:lnTo>
                  <a:lnTo>
                    <a:pt x="1472971" y="1482686"/>
                  </a:lnTo>
                  <a:lnTo>
                    <a:pt x="1472971" y="1274406"/>
                  </a:lnTo>
                  <a:lnTo>
                    <a:pt x="1586369" y="1274406"/>
                  </a:lnTo>
                  <a:lnTo>
                    <a:pt x="1586369" y="1482686"/>
                  </a:lnTo>
                  <a:lnTo>
                    <a:pt x="1629333" y="1482686"/>
                  </a:lnTo>
                  <a:lnTo>
                    <a:pt x="1629333" y="1274406"/>
                  </a:lnTo>
                  <a:lnTo>
                    <a:pt x="1629333" y="1235036"/>
                  </a:lnTo>
                  <a:close/>
                </a:path>
                <a:path w="12209780" h="1622425">
                  <a:moveTo>
                    <a:pt x="1958784" y="1360373"/>
                  </a:moveTo>
                  <a:lnTo>
                    <a:pt x="1950656" y="1310767"/>
                  </a:lnTo>
                  <a:lnTo>
                    <a:pt x="1926259" y="1268158"/>
                  </a:lnTo>
                  <a:lnTo>
                    <a:pt x="1914613" y="1256919"/>
                  </a:lnTo>
                  <a:lnTo>
                    <a:pt x="1914613" y="1360373"/>
                  </a:lnTo>
                  <a:lnTo>
                    <a:pt x="1913255" y="1378419"/>
                  </a:lnTo>
                  <a:lnTo>
                    <a:pt x="1892528" y="1425130"/>
                  </a:lnTo>
                  <a:lnTo>
                    <a:pt x="1851342" y="1450035"/>
                  </a:lnTo>
                  <a:lnTo>
                    <a:pt x="1834045" y="1451698"/>
                  </a:lnTo>
                  <a:lnTo>
                    <a:pt x="1816417" y="1450035"/>
                  </a:lnTo>
                  <a:lnTo>
                    <a:pt x="1774050" y="1425130"/>
                  </a:lnTo>
                  <a:lnTo>
                    <a:pt x="1752600" y="1378750"/>
                  </a:lnTo>
                  <a:lnTo>
                    <a:pt x="1751088" y="1359776"/>
                  </a:lnTo>
                  <a:lnTo>
                    <a:pt x="1752625" y="1340015"/>
                  </a:lnTo>
                  <a:lnTo>
                    <a:pt x="1752650" y="1339672"/>
                  </a:lnTo>
                  <a:lnTo>
                    <a:pt x="1757311" y="1321879"/>
                  </a:lnTo>
                  <a:lnTo>
                    <a:pt x="1757349" y="1321727"/>
                  </a:lnTo>
                  <a:lnTo>
                    <a:pt x="1765173" y="1305991"/>
                  </a:lnTo>
                  <a:lnTo>
                    <a:pt x="1776158" y="1292339"/>
                  </a:lnTo>
                  <a:lnTo>
                    <a:pt x="1789137" y="1281366"/>
                  </a:lnTo>
                  <a:lnTo>
                    <a:pt x="1803019" y="1273543"/>
                  </a:lnTo>
                  <a:lnTo>
                    <a:pt x="1815211" y="1269657"/>
                  </a:lnTo>
                  <a:lnTo>
                    <a:pt x="1817789" y="1268831"/>
                  </a:lnTo>
                  <a:lnTo>
                    <a:pt x="1833448" y="1267269"/>
                  </a:lnTo>
                  <a:lnTo>
                    <a:pt x="1849081" y="1268831"/>
                  </a:lnTo>
                  <a:lnTo>
                    <a:pt x="1863737" y="1273543"/>
                  </a:lnTo>
                  <a:lnTo>
                    <a:pt x="1877428" y="1281366"/>
                  </a:lnTo>
                  <a:lnTo>
                    <a:pt x="1890141" y="1292339"/>
                  </a:lnTo>
                  <a:lnTo>
                    <a:pt x="1900847" y="1305991"/>
                  </a:lnTo>
                  <a:lnTo>
                    <a:pt x="1908429" y="1321727"/>
                  </a:lnTo>
                  <a:lnTo>
                    <a:pt x="1908505" y="1321879"/>
                  </a:lnTo>
                  <a:lnTo>
                    <a:pt x="1913001" y="1339672"/>
                  </a:lnTo>
                  <a:lnTo>
                    <a:pt x="1913089" y="1340015"/>
                  </a:lnTo>
                  <a:lnTo>
                    <a:pt x="1914575" y="1359776"/>
                  </a:lnTo>
                  <a:lnTo>
                    <a:pt x="1914613" y="1360373"/>
                  </a:lnTo>
                  <a:lnTo>
                    <a:pt x="1914613" y="1256919"/>
                  </a:lnTo>
                  <a:lnTo>
                    <a:pt x="1908556" y="1251064"/>
                  </a:lnTo>
                  <a:lnTo>
                    <a:pt x="1887982" y="1238846"/>
                  </a:lnTo>
                  <a:lnTo>
                    <a:pt x="1864842" y="1231607"/>
                  </a:lnTo>
                  <a:lnTo>
                    <a:pt x="1865541" y="1231607"/>
                  </a:lnTo>
                  <a:lnTo>
                    <a:pt x="1838223" y="1229067"/>
                  </a:lnTo>
                  <a:lnTo>
                    <a:pt x="1813458" y="1231607"/>
                  </a:lnTo>
                  <a:lnTo>
                    <a:pt x="1791068" y="1239215"/>
                  </a:lnTo>
                  <a:lnTo>
                    <a:pt x="1771078" y="1251902"/>
                  </a:lnTo>
                  <a:lnTo>
                    <a:pt x="1753476" y="1269657"/>
                  </a:lnTo>
                  <a:lnTo>
                    <a:pt x="1753476" y="1235036"/>
                  </a:lnTo>
                  <a:lnTo>
                    <a:pt x="1710499" y="1235036"/>
                  </a:lnTo>
                  <a:lnTo>
                    <a:pt x="1710499" y="1622386"/>
                  </a:lnTo>
                  <a:lnTo>
                    <a:pt x="1753476" y="1622386"/>
                  </a:lnTo>
                  <a:lnTo>
                    <a:pt x="1753476" y="1448117"/>
                  </a:lnTo>
                  <a:lnTo>
                    <a:pt x="1770964" y="1466392"/>
                  </a:lnTo>
                  <a:lnTo>
                    <a:pt x="1791220" y="1479435"/>
                  </a:lnTo>
                  <a:lnTo>
                    <a:pt x="1814233" y="1487271"/>
                  </a:lnTo>
                  <a:lnTo>
                    <a:pt x="1840014" y="1489875"/>
                  </a:lnTo>
                  <a:lnTo>
                    <a:pt x="1865782" y="1487512"/>
                  </a:lnTo>
                  <a:lnTo>
                    <a:pt x="1909064" y="1468577"/>
                  </a:lnTo>
                  <a:lnTo>
                    <a:pt x="1940648" y="1432052"/>
                  </a:lnTo>
                  <a:lnTo>
                    <a:pt x="1956765" y="1386243"/>
                  </a:lnTo>
                  <a:lnTo>
                    <a:pt x="1958784" y="1360373"/>
                  </a:lnTo>
                  <a:close/>
                </a:path>
                <a:path w="12209780" h="1622425">
                  <a:moveTo>
                    <a:pt x="2245868" y="1367536"/>
                  </a:moveTo>
                  <a:lnTo>
                    <a:pt x="2245080" y="1340231"/>
                  </a:lnTo>
                  <a:lnTo>
                    <a:pt x="2243645" y="1331734"/>
                  </a:lnTo>
                  <a:lnTo>
                    <a:pt x="2240940" y="1315618"/>
                  </a:lnTo>
                  <a:lnTo>
                    <a:pt x="2233434" y="1293685"/>
                  </a:lnTo>
                  <a:lnTo>
                    <a:pt x="2222576" y="1274432"/>
                  </a:lnTo>
                  <a:lnTo>
                    <a:pt x="2216175" y="1267269"/>
                  </a:lnTo>
                  <a:lnTo>
                    <a:pt x="2204859" y="1254594"/>
                  </a:lnTo>
                  <a:lnTo>
                    <a:pt x="2201684" y="1252512"/>
                  </a:lnTo>
                  <a:lnTo>
                    <a:pt x="2201684" y="1331734"/>
                  </a:lnTo>
                  <a:lnTo>
                    <a:pt x="2056066" y="1331734"/>
                  </a:lnTo>
                  <a:lnTo>
                    <a:pt x="2072119" y="1295196"/>
                  </a:lnTo>
                  <a:lnTo>
                    <a:pt x="2103589" y="1271828"/>
                  </a:lnTo>
                  <a:lnTo>
                    <a:pt x="2128875" y="1267269"/>
                  </a:lnTo>
                  <a:lnTo>
                    <a:pt x="2142591" y="1268412"/>
                  </a:lnTo>
                  <a:lnTo>
                    <a:pt x="2142274" y="1268412"/>
                  </a:lnTo>
                  <a:lnTo>
                    <a:pt x="2154466" y="1271676"/>
                  </a:lnTo>
                  <a:lnTo>
                    <a:pt x="2185403" y="1294409"/>
                  </a:lnTo>
                  <a:lnTo>
                    <a:pt x="2201684" y="1331734"/>
                  </a:lnTo>
                  <a:lnTo>
                    <a:pt x="2201684" y="1252512"/>
                  </a:lnTo>
                  <a:lnTo>
                    <a:pt x="2183333" y="1240421"/>
                  </a:lnTo>
                  <a:lnTo>
                    <a:pt x="2158009" y="1231912"/>
                  </a:lnTo>
                  <a:lnTo>
                    <a:pt x="2128875" y="1229067"/>
                  </a:lnTo>
                  <a:lnTo>
                    <a:pt x="2102815" y="1231404"/>
                  </a:lnTo>
                  <a:lnTo>
                    <a:pt x="2059101" y="1250061"/>
                  </a:lnTo>
                  <a:lnTo>
                    <a:pt x="2027212" y="1286243"/>
                  </a:lnTo>
                  <a:lnTo>
                    <a:pt x="2010943" y="1333246"/>
                  </a:lnTo>
                  <a:lnTo>
                    <a:pt x="2008911" y="1360373"/>
                  </a:lnTo>
                  <a:lnTo>
                    <a:pt x="2011159" y="1390611"/>
                  </a:lnTo>
                  <a:lnTo>
                    <a:pt x="2029218" y="1439113"/>
                  </a:lnTo>
                  <a:lnTo>
                    <a:pt x="2063953" y="1471599"/>
                  </a:lnTo>
                  <a:lnTo>
                    <a:pt x="2107069" y="1487855"/>
                  </a:lnTo>
                  <a:lnTo>
                    <a:pt x="2131276" y="1489875"/>
                  </a:lnTo>
                  <a:lnTo>
                    <a:pt x="2154542" y="1487982"/>
                  </a:lnTo>
                  <a:lnTo>
                    <a:pt x="2195728" y="1472768"/>
                  </a:lnTo>
                  <a:lnTo>
                    <a:pt x="2230183" y="1441399"/>
                  </a:lnTo>
                  <a:lnTo>
                    <a:pt x="2244064" y="1419466"/>
                  </a:lnTo>
                  <a:lnTo>
                    <a:pt x="2208250" y="1399768"/>
                  </a:lnTo>
                  <a:lnTo>
                    <a:pt x="2203297" y="1409280"/>
                  </a:lnTo>
                  <a:lnTo>
                    <a:pt x="2197366" y="1418120"/>
                  </a:lnTo>
                  <a:lnTo>
                    <a:pt x="2159165" y="1447215"/>
                  </a:lnTo>
                  <a:lnTo>
                    <a:pt x="2131860" y="1451698"/>
                  </a:lnTo>
                  <a:lnTo>
                    <a:pt x="2116074" y="1450238"/>
                  </a:lnTo>
                  <a:lnTo>
                    <a:pt x="2076348" y="1428419"/>
                  </a:lnTo>
                  <a:lnTo>
                    <a:pt x="2054758" y="1385443"/>
                  </a:lnTo>
                  <a:lnTo>
                    <a:pt x="2053082" y="1367536"/>
                  </a:lnTo>
                  <a:lnTo>
                    <a:pt x="2245868" y="1367536"/>
                  </a:lnTo>
                  <a:close/>
                </a:path>
                <a:path w="12209780" h="1622425">
                  <a:moveTo>
                    <a:pt x="2540698" y="1443329"/>
                  </a:moveTo>
                  <a:lnTo>
                    <a:pt x="2503690" y="1443329"/>
                  </a:lnTo>
                  <a:lnTo>
                    <a:pt x="2503690" y="1274419"/>
                  </a:lnTo>
                  <a:lnTo>
                    <a:pt x="2503690" y="1235024"/>
                  </a:lnTo>
                  <a:lnTo>
                    <a:pt x="2460714" y="1235024"/>
                  </a:lnTo>
                  <a:lnTo>
                    <a:pt x="2460714" y="1274419"/>
                  </a:lnTo>
                  <a:lnTo>
                    <a:pt x="2460714" y="1443329"/>
                  </a:lnTo>
                  <a:lnTo>
                    <a:pt x="2342540" y="1443329"/>
                  </a:lnTo>
                  <a:lnTo>
                    <a:pt x="2355596" y="1428750"/>
                  </a:lnTo>
                  <a:lnTo>
                    <a:pt x="2364917" y="1411249"/>
                  </a:lnTo>
                  <a:lnTo>
                    <a:pt x="2370518" y="1390853"/>
                  </a:lnTo>
                  <a:lnTo>
                    <a:pt x="2372385" y="1367523"/>
                  </a:lnTo>
                  <a:lnTo>
                    <a:pt x="2372385" y="1274419"/>
                  </a:lnTo>
                  <a:lnTo>
                    <a:pt x="2460714" y="1274419"/>
                  </a:lnTo>
                  <a:lnTo>
                    <a:pt x="2460714" y="1235024"/>
                  </a:lnTo>
                  <a:lnTo>
                    <a:pt x="2329408" y="1235024"/>
                  </a:lnTo>
                  <a:lnTo>
                    <a:pt x="2329408" y="1345450"/>
                  </a:lnTo>
                  <a:lnTo>
                    <a:pt x="2328773" y="1366329"/>
                  </a:lnTo>
                  <a:lnTo>
                    <a:pt x="2319261" y="1411097"/>
                  </a:lnTo>
                  <a:lnTo>
                    <a:pt x="2287816" y="1441094"/>
                  </a:lnTo>
                  <a:lnTo>
                    <a:pt x="2273312" y="1443329"/>
                  </a:lnTo>
                  <a:lnTo>
                    <a:pt x="2273312" y="1548371"/>
                  </a:lnTo>
                  <a:lnTo>
                    <a:pt x="2312695" y="1548371"/>
                  </a:lnTo>
                  <a:lnTo>
                    <a:pt x="2312695" y="1482725"/>
                  </a:lnTo>
                  <a:lnTo>
                    <a:pt x="2501303" y="1482725"/>
                  </a:lnTo>
                  <a:lnTo>
                    <a:pt x="2501303" y="1548371"/>
                  </a:lnTo>
                  <a:lnTo>
                    <a:pt x="2540698" y="1548371"/>
                  </a:lnTo>
                  <a:lnTo>
                    <a:pt x="2540698" y="1482725"/>
                  </a:lnTo>
                  <a:lnTo>
                    <a:pt x="2540698" y="1443329"/>
                  </a:lnTo>
                  <a:close/>
                </a:path>
                <a:path w="12209780" h="1622425">
                  <a:moveTo>
                    <a:pt x="2807474" y="1367536"/>
                  </a:moveTo>
                  <a:lnTo>
                    <a:pt x="2802547" y="1315618"/>
                  </a:lnTo>
                  <a:lnTo>
                    <a:pt x="2784195" y="1274432"/>
                  </a:lnTo>
                  <a:lnTo>
                    <a:pt x="2777794" y="1267269"/>
                  </a:lnTo>
                  <a:lnTo>
                    <a:pt x="2766479" y="1254594"/>
                  </a:lnTo>
                  <a:lnTo>
                    <a:pt x="2763304" y="1252512"/>
                  </a:lnTo>
                  <a:lnTo>
                    <a:pt x="2763304" y="1331734"/>
                  </a:lnTo>
                  <a:lnTo>
                    <a:pt x="2617686" y="1331734"/>
                  </a:lnTo>
                  <a:lnTo>
                    <a:pt x="2633738" y="1295196"/>
                  </a:lnTo>
                  <a:lnTo>
                    <a:pt x="2665196" y="1271828"/>
                  </a:lnTo>
                  <a:lnTo>
                    <a:pt x="2690495" y="1267269"/>
                  </a:lnTo>
                  <a:lnTo>
                    <a:pt x="2704198" y="1268412"/>
                  </a:lnTo>
                  <a:lnTo>
                    <a:pt x="2703893" y="1268412"/>
                  </a:lnTo>
                  <a:lnTo>
                    <a:pt x="2716085" y="1271676"/>
                  </a:lnTo>
                  <a:lnTo>
                    <a:pt x="2747022" y="1294409"/>
                  </a:lnTo>
                  <a:lnTo>
                    <a:pt x="2763304" y="1331734"/>
                  </a:lnTo>
                  <a:lnTo>
                    <a:pt x="2763304" y="1252512"/>
                  </a:lnTo>
                  <a:lnTo>
                    <a:pt x="2744952" y="1240421"/>
                  </a:lnTo>
                  <a:lnTo>
                    <a:pt x="2719628" y="1231912"/>
                  </a:lnTo>
                  <a:lnTo>
                    <a:pt x="2690495" y="1229067"/>
                  </a:lnTo>
                  <a:lnTo>
                    <a:pt x="2664434" y="1231404"/>
                  </a:lnTo>
                  <a:lnTo>
                    <a:pt x="2620721" y="1250061"/>
                  </a:lnTo>
                  <a:lnTo>
                    <a:pt x="2588831" y="1286243"/>
                  </a:lnTo>
                  <a:lnTo>
                    <a:pt x="2572562" y="1333246"/>
                  </a:lnTo>
                  <a:lnTo>
                    <a:pt x="2570518" y="1360373"/>
                  </a:lnTo>
                  <a:lnTo>
                    <a:pt x="2572778" y="1390611"/>
                  </a:lnTo>
                  <a:lnTo>
                    <a:pt x="2590838" y="1439113"/>
                  </a:lnTo>
                  <a:lnTo>
                    <a:pt x="2625572" y="1471599"/>
                  </a:lnTo>
                  <a:lnTo>
                    <a:pt x="2668689" y="1487855"/>
                  </a:lnTo>
                  <a:lnTo>
                    <a:pt x="2692882" y="1489875"/>
                  </a:lnTo>
                  <a:lnTo>
                    <a:pt x="2716161" y="1487982"/>
                  </a:lnTo>
                  <a:lnTo>
                    <a:pt x="2757347" y="1472768"/>
                  </a:lnTo>
                  <a:lnTo>
                    <a:pt x="2791803" y="1441399"/>
                  </a:lnTo>
                  <a:lnTo>
                    <a:pt x="2805684" y="1419466"/>
                  </a:lnTo>
                  <a:lnTo>
                    <a:pt x="2769870" y="1399768"/>
                  </a:lnTo>
                  <a:lnTo>
                    <a:pt x="2764917" y="1409280"/>
                  </a:lnTo>
                  <a:lnTo>
                    <a:pt x="2758973" y="1418120"/>
                  </a:lnTo>
                  <a:lnTo>
                    <a:pt x="2720784" y="1447215"/>
                  </a:lnTo>
                  <a:lnTo>
                    <a:pt x="2693479" y="1451698"/>
                  </a:lnTo>
                  <a:lnTo>
                    <a:pt x="2677693" y="1450238"/>
                  </a:lnTo>
                  <a:lnTo>
                    <a:pt x="2637967" y="1428419"/>
                  </a:lnTo>
                  <a:lnTo>
                    <a:pt x="2616377" y="1385443"/>
                  </a:lnTo>
                  <a:lnTo>
                    <a:pt x="2614701" y="1367536"/>
                  </a:lnTo>
                  <a:lnTo>
                    <a:pt x="2807474" y="1367536"/>
                  </a:lnTo>
                  <a:close/>
                </a:path>
                <a:path w="12209780" h="1622425">
                  <a:moveTo>
                    <a:pt x="10305631" y="21894"/>
                  </a:moveTo>
                  <a:lnTo>
                    <a:pt x="10302646" y="14922"/>
                  </a:lnTo>
                  <a:lnTo>
                    <a:pt x="10290708" y="2984"/>
                  </a:lnTo>
                  <a:lnTo>
                    <a:pt x="10283749" y="0"/>
                  </a:lnTo>
                  <a:lnTo>
                    <a:pt x="10267823" y="0"/>
                  </a:lnTo>
                  <a:lnTo>
                    <a:pt x="10260863" y="2984"/>
                  </a:lnTo>
                  <a:lnTo>
                    <a:pt x="10248925" y="14922"/>
                  </a:lnTo>
                  <a:lnTo>
                    <a:pt x="10245941" y="21894"/>
                  </a:lnTo>
                  <a:lnTo>
                    <a:pt x="10245941" y="37807"/>
                  </a:lnTo>
                  <a:lnTo>
                    <a:pt x="10248925" y="44767"/>
                  </a:lnTo>
                  <a:lnTo>
                    <a:pt x="10260863" y="56705"/>
                  </a:lnTo>
                  <a:lnTo>
                    <a:pt x="10267823" y="59690"/>
                  </a:lnTo>
                  <a:lnTo>
                    <a:pt x="10283749" y="59690"/>
                  </a:lnTo>
                  <a:lnTo>
                    <a:pt x="10290708" y="56705"/>
                  </a:lnTo>
                  <a:lnTo>
                    <a:pt x="10302646" y="44767"/>
                  </a:lnTo>
                  <a:lnTo>
                    <a:pt x="10305631" y="37807"/>
                  </a:lnTo>
                  <a:lnTo>
                    <a:pt x="10305631" y="21894"/>
                  </a:lnTo>
                  <a:close/>
                </a:path>
                <a:path w="12209780" h="1622425">
                  <a:moveTo>
                    <a:pt x="10409479" y="21894"/>
                  </a:moveTo>
                  <a:lnTo>
                    <a:pt x="10406494" y="14922"/>
                  </a:lnTo>
                  <a:lnTo>
                    <a:pt x="10394556" y="2984"/>
                  </a:lnTo>
                  <a:lnTo>
                    <a:pt x="10387597" y="0"/>
                  </a:lnTo>
                  <a:lnTo>
                    <a:pt x="10371671" y="0"/>
                  </a:lnTo>
                  <a:lnTo>
                    <a:pt x="10364711" y="2984"/>
                  </a:lnTo>
                  <a:lnTo>
                    <a:pt x="10352773" y="14922"/>
                  </a:lnTo>
                  <a:lnTo>
                    <a:pt x="10349801" y="21894"/>
                  </a:lnTo>
                  <a:lnTo>
                    <a:pt x="10349801" y="37807"/>
                  </a:lnTo>
                  <a:lnTo>
                    <a:pt x="10352773" y="44767"/>
                  </a:lnTo>
                  <a:lnTo>
                    <a:pt x="10364711" y="56705"/>
                  </a:lnTo>
                  <a:lnTo>
                    <a:pt x="10371671" y="59690"/>
                  </a:lnTo>
                  <a:lnTo>
                    <a:pt x="10387597" y="59690"/>
                  </a:lnTo>
                  <a:lnTo>
                    <a:pt x="10394556" y="56705"/>
                  </a:lnTo>
                  <a:lnTo>
                    <a:pt x="10406494" y="44767"/>
                  </a:lnTo>
                  <a:lnTo>
                    <a:pt x="10409479" y="37807"/>
                  </a:lnTo>
                  <a:lnTo>
                    <a:pt x="10409479" y="21894"/>
                  </a:lnTo>
                  <a:close/>
                </a:path>
                <a:path w="12209780" h="1622425">
                  <a:moveTo>
                    <a:pt x="10442905" y="242912"/>
                  </a:moveTo>
                  <a:lnTo>
                    <a:pt x="10437978" y="190995"/>
                  </a:lnTo>
                  <a:lnTo>
                    <a:pt x="10419626" y="149821"/>
                  </a:lnTo>
                  <a:lnTo>
                    <a:pt x="10398735" y="127889"/>
                  </a:lnTo>
                  <a:lnTo>
                    <a:pt x="10398735" y="207111"/>
                  </a:lnTo>
                  <a:lnTo>
                    <a:pt x="10253104" y="207111"/>
                  </a:lnTo>
                  <a:lnTo>
                    <a:pt x="10269169" y="170573"/>
                  </a:lnTo>
                  <a:lnTo>
                    <a:pt x="10300627" y="147193"/>
                  </a:lnTo>
                  <a:lnTo>
                    <a:pt x="10325925" y="142646"/>
                  </a:lnTo>
                  <a:lnTo>
                    <a:pt x="10339603" y="143789"/>
                  </a:lnTo>
                  <a:lnTo>
                    <a:pt x="10339311" y="143789"/>
                  </a:lnTo>
                  <a:lnTo>
                    <a:pt x="10351503" y="147053"/>
                  </a:lnTo>
                  <a:lnTo>
                    <a:pt x="10382453" y="169786"/>
                  </a:lnTo>
                  <a:lnTo>
                    <a:pt x="10398735" y="207111"/>
                  </a:lnTo>
                  <a:lnTo>
                    <a:pt x="10398735" y="127889"/>
                  </a:lnTo>
                  <a:lnTo>
                    <a:pt x="10380383" y="115798"/>
                  </a:lnTo>
                  <a:lnTo>
                    <a:pt x="10355047" y="107289"/>
                  </a:lnTo>
                  <a:lnTo>
                    <a:pt x="10325925" y="104457"/>
                  </a:lnTo>
                  <a:lnTo>
                    <a:pt x="10299840" y="106794"/>
                  </a:lnTo>
                  <a:lnTo>
                    <a:pt x="10255974" y="125437"/>
                  </a:lnTo>
                  <a:lnTo>
                    <a:pt x="10223830" y="161620"/>
                  </a:lnTo>
                  <a:lnTo>
                    <a:pt x="10207409" y="208622"/>
                  </a:lnTo>
                  <a:lnTo>
                    <a:pt x="10205364" y="235762"/>
                  </a:lnTo>
                  <a:lnTo>
                    <a:pt x="10207638" y="265747"/>
                  </a:lnTo>
                  <a:lnTo>
                    <a:pt x="10225837" y="314096"/>
                  </a:lnTo>
                  <a:lnTo>
                    <a:pt x="10260825" y="346811"/>
                  </a:lnTo>
                  <a:lnTo>
                    <a:pt x="10304094" y="363220"/>
                  </a:lnTo>
                  <a:lnTo>
                    <a:pt x="10328313" y="365264"/>
                  </a:lnTo>
                  <a:lnTo>
                    <a:pt x="10351808" y="363359"/>
                  </a:lnTo>
                  <a:lnTo>
                    <a:pt x="10373360" y="357657"/>
                  </a:lnTo>
                  <a:lnTo>
                    <a:pt x="10392981" y="348145"/>
                  </a:lnTo>
                  <a:lnTo>
                    <a:pt x="10410673" y="334835"/>
                  </a:lnTo>
                  <a:lnTo>
                    <a:pt x="10418496" y="327075"/>
                  </a:lnTo>
                  <a:lnTo>
                    <a:pt x="10419296" y="326288"/>
                  </a:lnTo>
                  <a:lnTo>
                    <a:pt x="10427233" y="316776"/>
                  </a:lnTo>
                  <a:lnTo>
                    <a:pt x="10434510" y="306298"/>
                  </a:lnTo>
                  <a:lnTo>
                    <a:pt x="10441114" y="294843"/>
                  </a:lnTo>
                  <a:lnTo>
                    <a:pt x="10405300" y="275158"/>
                  </a:lnTo>
                  <a:lnTo>
                    <a:pt x="10400335" y="284670"/>
                  </a:lnTo>
                  <a:lnTo>
                    <a:pt x="10394404" y="293509"/>
                  </a:lnTo>
                  <a:lnTo>
                    <a:pt x="10356812" y="322592"/>
                  </a:lnTo>
                  <a:lnTo>
                    <a:pt x="10328910" y="327075"/>
                  </a:lnTo>
                  <a:lnTo>
                    <a:pt x="10312857" y="325628"/>
                  </a:lnTo>
                  <a:lnTo>
                    <a:pt x="10272801" y="303796"/>
                  </a:lnTo>
                  <a:lnTo>
                    <a:pt x="10251199" y="260819"/>
                  </a:lnTo>
                  <a:lnTo>
                    <a:pt x="10249522" y="242912"/>
                  </a:lnTo>
                  <a:lnTo>
                    <a:pt x="10442905" y="242912"/>
                  </a:lnTo>
                  <a:close/>
                </a:path>
                <a:path w="12209780" h="1622425">
                  <a:moveTo>
                    <a:pt x="10711510" y="110464"/>
                  </a:moveTo>
                  <a:lnTo>
                    <a:pt x="10668533" y="110464"/>
                  </a:lnTo>
                  <a:lnTo>
                    <a:pt x="10668533" y="212064"/>
                  </a:lnTo>
                  <a:lnTo>
                    <a:pt x="10551554" y="212064"/>
                  </a:lnTo>
                  <a:lnTo>
                    <a:pt x="10551554" y="110464"/>
                  </a:lnTo>
                  <a:lnTo>
                    <a:pt x="10508590" y="110464"/>
                  </a:lnTo>
                  <a:lnTo>
                    <a:pt x="10508590" y="212064"/>
                  </a:lnTo>
                  <a:lnTo>
                    <a:pt x="10508590" y="251434"/>
                  </a:lnTo>
                  <a:lnTo>
                    <a:pt x="10508590" y="358114"/>
                  </a:lnTo>
                  <a:lnTo>
                    <a:pt x="10551554" y="358114"/>
                  </a:lnTo>
                  <a:lnTo>
                    <a:pt x="10551554" y="251434"/>
                  </a:lnTo>
                  <a:lnTo>
                    <a:pt x="10668533" y="251434"/>
                  </a:lnTo>
                  <a:lnTo>
                    <a:pt x="10668533" y="358114"/>
                  </a:lnTo>
                  <a:lnTo>
                    <a:pt x="10711510" y="358114"/>
                  </a:lnTo>
                  <a:lnTo>
                    <a:pt x="10711510" y="251434"/>
                  </a:lnTo>
                  <a:lnTo>
                    <a:pt x="10711510" y="212064"/>
                  </a:lnTo>
                  <a:lnTo>
                    <a:pt x="10711510" y="110464"/>
                  </a:lnTo>
                  <a:close/>
                </a:path>
                <a:path w="12209780" h="1622425">
                  <a:moveTo>
                    <a:pt x="10995584" y="110464"/>
                  </a:moveTo>
                  <a:lnTo>
                    <a:pt x="10952620" y="110464"/>
                  </a:lnTo>
                  <a:lnTo>
                    <a:pt x="10952620" y="212064"/>
                  </a:lnTo>
                  <a:lnTo>
                    <a:pt x="10835640" y="212064"/>
                  </a:lnTo>
                  <a:lnTo>
                    <a:pt x="10835640" y="110464"/>
                  </a:lnTo>
                  <a:lnTo>
                    <a:pt x="10792663" y="110464"/>
                  </a:lnTo>
                  <a:lnTo>
                    <a:pt x="10792663" y="212064"/>
                  </a:lnTo>
                  <a:lnTo>
                    <a:pt x="10792663" y="251434"/>
                  </a:lnTo>
                  <a:lnTo>
                    <a:pt x="10792663" y="358114"/>
                  </a:lnTo>
                  <a:lnTo>
                    <a:pt x="10835640" y="358114"/>
                  </a:lnTo>
                  <a:lnTo>
                    <a:pt x="10835640" y="251434"/>
                  </a:lnTo>
                  <a:lnTo>
                    <a:pt x="10952620" y="251434"/>
                  </a:lnTo>
                  <a:lnTo>
                    <a:pt x="10952620" y="358114"/>
                  </a:lnTo>
                  <a:lnTo>
                    <a:pt x="10995584" y="358114"/>
                  </a:lnTo>
                  <a:lnTo>
                    <a:pt x="10995584" y="251434"/>
                  </a:lnTo>
                  <a:lnTo>
                    <a:pt x="10995584" y="212064"/>
                  </a:lnTo>
                  <a:lnTo>
                    <a:pt x="10995584" y="110464"/>
                  </a:lnTo>
                  <a:close/>
                </a:path>
                <a:path w="12209780" h="1622425">
                  <a:moveTo>
                    <a:pt x="11323853" y="235153"/>
                  </a:moveTo>
                  <a:lnTo>
                    <a:pt x="11314519" y="183388"/>
                  </a:lnTo>
                  <a:lnTo>
                    <a:pt x="11287531" y="142646"/>
                  </a:lnTo>
                  <a:lnTo>
                    <a:pt x="11279683" y="135864"/>
                  </a:lnTo>
                  <a:lnTo>
                    <a:pt x="11279683" y="235153"/>
                  </a:lnTo>
                  <a:lnTo>
                    <a:pt x="11278083" y="255485"/>
                  </a:lnTo>
                  <a:lnTo>
                    <a:pt x="11254016" y="302602"/>
                  </a:lnTo>
                  <a:lnTo>
                    <a:pt x="11209820" y="325539"/>
                  </a:lnTo>
                  <a:lnTo>
                    <a:pt x="11192548" y="327063"/>
                  </a:lnTo>
                  <a:lnTo>
                    <a:pt x="11175276" y="325539"/>
                  </a:lnTo>
                  <a:lnTo>
                    <a:pt x="11131067" y="302602"/>
                  </a:lnTo>
                  <a:lnTo>
                    <a:pt x="11107014" y="255485"/>
                  </a:lnTo>
                  <a:lnTo>
                    <a:pt x="11105401" y="235153"/>
                  </a:lnTo>
                  <a:lnTo>
                    <a:pt x="11106988" y="214807"/>
                  </a:lnTo>
                  <a:lnTo>
                    <a:pt x="11130763" y="167411"/>
                  </a:lnTo>
                  <a:lnTo>
                    <a:pt x="11175022" y="144195"/>
                  </a:lnTo>
                  <a:lnTo>
                    <a:pt x="11192548" y="142646"/>
                  </a:lnTo>
                  <a:lnTo>
                    <a:pt x="11210125" y="144195"/>
                  </a:lnTo>
                  <a:lnTo>
                    <a:pt x="11254321" y="167119"/>
                  </a:lnTo>
                  <a:lnTo>
                    <a:pt x="11278095" y="214566"/>
                  </a:lnTo>
                  <a:lnTo>
                    <a:pt x="11279683" y="235153"/>
                  </a:lnTo>
                  <a:lnTo>
                    <a:pt x="11279683" y="135864"/>
                  </a:lnTo>
                  <a:lnTo>
                    <a:pt x="11266678" y="125260"/>
                  </a:lnTo>
                  <a:lnTo>
                    <a:pt x="11244390" y="113703"/>
                  </a:lnTo>
                  <a:lnTo>
                    <a:pt x="11219675" y="106768"/>
                  </a:lnTo>
                  <a:lnTo>
                    <a:pt x="11192548" y="104457"/>
                  </a:lnTo>
                  <a:lnTo>
                    <a:pt x="11165396" y="106768"/>
                  </a:lnTo>
                  <a:lnTo>
                    <a:pt x="11118406" y="125260"/>
                  </a:lnTo>
                  <a:lnTo>
                    <a:pt x="11082223" y="161188"/>
                  </a:lnTo>
                  <a:lnTo>
                    <a:pt x="11063567" y="208038"/>
                  </a:lnTo>
                  <a:lnTo>
                    <a:pt x="11061243" y="235153"/>
                  </a:lnTo>
                  <a:lnTo>
                    <a:pt x="11063567" y="262013"/>
                  </a:lnTo>
                  <a:lnTo>
                    <a:pt x="11082223" y="308571"/>
                  </a:lnTo>
                  <a:lnTo>
                    <a:pt x="11118406" y="344462"/>
                  </a:lnTo>
                  <a:lnTo>
                    <a:pt x="11165396" y="362953"/>
                  </a:lnTo>
                  <a:lnTo>
                    <a:pt x="11192548" y="365264"/>
                  </a:lnTo>
                  <a:lnTo>
                    <a:pt x="11219675" y="362953"/>
                  </a:lnTo>
                  <a:lnTo>
                    <a:pt x="11266678" y="344462"/>
                  </a:lnTo>
                  <a:lnTo>
                    <a:pt x="11302860" y="308571"/>
                  </a:lnTo>
                  <a:lnTo>
                    <a:pt x="11321517" y="262013"/>
                  </a:lnTo>
                  <a:lnTo>
                    <a:pt x="11323853" y="235153"/>
                  </a:lnTo>
                  <a:close/>
                </a:path>
                <a:path w="12209780" h="1622425">
                  <a:moveTo>
                    <a:pt x="11585219" y="288277"/>
                  </a:moveTo>
                  <a:lnTo>
                    <a:pt x="11568125" y="305257"/>
                  </a:lnTo>
                  <a:lnTo>
                    <a:pt x="11549101" y="317373"/>
                  </a:lnTo>
                  <a:lnTo>
                    <a:pt x="11528133" y="324650"/>
                  </a:lnTo>
                  <a:lnTo>
                    <a:pt x="11505222" y="327063"/>
                  </a:lnTo>
                  <a:lnTo>
                    <a:pt x="11487963" y="325539"/>
                  </a:lnTo>
                  <a:lnTo>
                    <a:pt x="11443767" y="302602"/>
                  </a:lnTo>
                  <a:lnTo>
                    <a:pt x="11419700" y="255485"/>
                  </a:lnTo>
                  <a:lnTo>
                    <a:pt x="11418100" y="235153"/>
                  </a:lnTo>
                  <a:lnTo>
                    <a:pt x="11419700" y="214807"/>
                  </a:lnTo>
                  <a:lnTo>
                    <a:pt x="11443767" y="167411"/>
                  </a:lnTo>
                  <a:lnTo>
                    <a:pt x="11488293" y="144195"/>
                  </a:lnTo>
                  <a:lnTo>
                    <a:pt x="11505832" y="142646"/>
                  </a:lnTo>
                  <a:lnTo>
                    <a:pt x="11528806" y="144957"/>
                  </a:lnTo>
                  <a:lnTo>
                    <a:pt x="11549405" y="151904"/>
                  </a:lnTo>
                  <a:lnTo>
                    <a:pt x="11567605" y="163461"/>
                  </a:lnTo>
                  <a:lnTo>
                    <a:pt x="11583429" y="179654"/>
                  </a:lnTo>
                  <a:lnTo>
                    <a:pt x="11583429" y="128320"/>
                  </a:lnTo>
                  <a:lnTo>
                    <a:pt x="11565852" y="117881"/>
                  </a:lnTo>
                  <a:lnTo>
                    <a:pt x="11547158" y="110426"/>
                  </a:lnTo>
                  <a:lnTo>
                    <a:pt x="11527358" y="105943"/>
                  </a:lnTo>
                  <a:lnTo>
                    <a:pt x="11506416" y="104457"/>
                  </a:lnTo>
                  <a:lnTo>
                    <a:pt x="11479009" y="106794"/>
                  </a:lnTo>
                  <a:lnTo>
                    <a:pt x="11431562" y="125437"/>
                  </a:lnTo>
                  <a:lnTo>
                    <a:pt x="11395075" y="161620"/>
                  </a:lnTo>
                  <a:lnTo>
                    <a:pt x="11376266" y="208622"/>
                  </a:lnTo>
                  <a:lnTo>
                    <a:pt x="11373917" y="235762"/>
                  </a:lnTo>
                  <a:lnTo>
                    <a:pt x="11376254" y="262597"/>
                  </a:lnTo>
                  <a:lnTo>
                    <a:pt x="11394910" y="309003"/>
                  </a:lnTo>
                  <a:lnTo>
                    <a:pt x="11431168" y="344627"/>
                  </a:lnTo>
                  <a:lnTo>
                    <a:pt x="11478755" y="362978"/>
                  </a:lnTo>
                  <a:lnTo>
                    <a:pt x="11506416" y="365264"/>
                  </a:lnTo>
                  <a:lnTo>
                    <a:pt x="11527688" y="363664"/>
                  </a:lnTo>
                  <a:lnTo>
                    <a:pt x="11547907" y="358851"/>
                  </a:lnTo>
                  <a:lnTo>
                    <a:pt x="11567084" y="350837"/>
                  </a:lnTo>
                  <a:lnTo>
                    <a:pt x="11585219" y="339610"/>
                  </a:lnTo>
                  <a:lnTo>
                    <a:pt x="11585219" y="288277"/>
                  </a:lnTo>
                  <a:close/>
                </a:path>
                <a:path w="12209780" h="1622425">
                  <a:moveTo>
                    <a:pt x="11813261" y="110451"/>
                  </a:moveTo>
                  <a:lnTo>
                    <a:pt x="11615103" y="110451"/>
                  </a:lnTo>
                  <a:lnTo>
                    <a:pt x="11615103" y="149821"/>
                  </a:lnTo>
                  <a:lnTo>
                    <a:pt x="11692700" y="149821"/>
                  </a:lnTo>
                  <a:lnTo>
                    <a:pt x="11692700" y="358101"/>
                  </a:lnTo>
                  <a:lnTo>
                    <a:pt x="11735664" y="358101"/>
                  </a:lnTo>
                  <a:lnTo>
                    <a:pt x="11735664" y="149821"/>
                  </a:lnTo>
                  <a:lnTo>
                    <a:pt x="11813261" y="149821"/>
                  </a:lnTo>
                  <a:lnTo>
                    <a:pt x="11813261" y="110451"/>
                  </a:lnTo>
                  <a:close/>
                </a:path>
                <a:path w="12209780" h="1622425">
                  <a:moveTo>
                    <a:pt x="12071071" y="91325"/>
                  </a:moveTo>
                  <a:lnTo>
                    <a:pt x="11901576" y="273951"/>
                  </a:lnTo>
                  <a:lnTo>
                    <a:pt x="11901576" y="110413"/>
                  </a:lnTo>
                  <a:lnTo>
                    <a:pt x="11858600" y="110413"/>
                  </a:lnTo>
                  <a:lnTo>
                    <a:pt x="11858600" y="375424"/>
                  </a:lnTo>
                  <a:lnTo>
                    <a:pt x="12028107" y="192773"/>
                  </a:lnTo>
                  <a:lnTo>
                    <a:pt x="12028107" y="358101"/>
                  </a:lnTo>
                  <a:lnTo>
                    <a:pt x="12071071" y="358101"/>
                  </a:lnTo>
                  <a:lnTo>
                    <a:pt x="12071071" y="91325"/>
                  </a:lnTo>
                  <a:close/>
                </a:path>
                <a:path w="12209780" h="1622425">
                  <a:moveTo>
                    <a:pt x="12209526" y="326275"/>
                  </a:moveTo>
                  <a:lnTo>
                    <a:pt x="12206554" y="319303"/>
                  </a:lnTo>
                  <a:lnTo>
                    <a:pt x="12194604" y="307378"/>
                  </a:lnTo>
                  <a:lnTo>
                    <a:pt x="12187644" y="304393"/>
                  </a:lnTo>
                  <a:lnTo>
                    <a:pt x="12171718" y="304393"/>
                  </a:lnTo>
                  <a:lnTo>
                    <a:pt x="12164771" y="307378"/>
                  </a:lnTo>
                  <a:lnTo>
                    <a:pt x="12152833" y="319303"/>
                  </a:lnTo>
                  <a:lnTo>
                    <a:pt x="12149861" y="326275"/>
                  </a:lnTo>
                  <a:lnTo>
                    <a:pt x="12149861" y="342201"/>
                  </a:lnTo>
                  <a:lnTo>
                    <a:pt x="12152833" y="349148"/>
                  </a:lnTo>
                  <a:lnTo>
                    <a:pt x="12158802" y="355117"/>
                  </a:lnTo>
                  <a:lnTo>
                    <a:pt x="12164771" y="361086"/>
                  </a:lnTo>
                  <a:lnTo>
                    <a:pt x="12171718" y="364070"/>
                  </a:lnTo>
                  <a:lnTo>
                    <a:pt x="12187644" y="364070"/>
                  </a:lnTo>
                  <a:lnTo>
                    <a:pt x="12194604" y="361086"/>
                  </a:lnTo>
                  <a:lnTo>
                    <a:pt x="12206554" y="349148"/>
                  </a:lnTo>
                  <a:lnTo>
                    <a:pt x="12209526" y="342201"/>
                  </a:lnTo>
                  <a:lnTo>
                    <a:pt x="12209526" y="32627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612509" y="8322123"/>
              <a:ext cx="223218" cy="248882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5901360" y="8211698"/>
              <a:ext cx="1608455" cy="365760"/>
            </a:xfrm>
            <a:custGeom>
              <a:avLst/>
              <a:gdLst/>
              <a:ahLst/>
              <a:cxnLst/>
              <a:rect l="l" t="t" r="r" b="b"/>
              <a:pathLst>
                <a:path w="1608454" h="365759">
                  <a:moveTo>
                    <a:pt x="100279" y="21894"/>
                  </a:moveTo>
                  <a:lnTo>
                    <a:pt x="97294" y="14922"/>
                  </a:lnTo>
                  <a:lnTo>
                    <a:pt x="85356" y="2984"/>
                  </a:lnTo>
                  <a:lnTo>
                    <a:pt x="78384" y="0"/>
                  </a:lnTo>
                  <a:lnTo>
                    <a:pt x="62458" y="0"/>
                  </a:lnTo>
                  <a:lnTo>
                    <a:pt x="55511" y="2984"/>
                  </a:lnTo>
                  <a:lnTo>
                    <a:pt x="43573" y="14922"/>
                  </a:lnTo>
                  <a:lnTo>
                    <a:pt x="40589" y="21894"/>
                  </a:lnTo>
                  <a:lnTo>
                    <a:pt x="40589" y="37820"/>
                  </a:lnTo>
                  <a:lnTo>
                    <a:pt x="43573" y="44767"/>
                  </a:lnTo>
                  <a:lnTo>
                    <a:pt x="55511" y="56705"/>
                  </a:lnTo>
                  <a:lnTo>
                    <a:pt x="62458" y="59690"/>
                  </a:lnTo>
                  <a:lnTo>
                    <a:pt x="78384" y="59690"/>
                  </a:lnTo>
                  <a:lnTo>
                    <a:pt x="85356" y="56705"/>
                  </a:lnTo>
                  <a:lnTo>
                    <a:pt x="97294" y="44767"/>
                  </a:lnTo>
                  <a:lnTo>
                    <a:pt x="100279" y="37820"/>
                  </a:lnTo>
                  <a:lnTo>
                    <a:pt x="100279" y="21894"/>
                  </a:lnTo>
                  <a:close/>
                </a:path>
                <a:path w="1608454" h="365759">
                  <a:moveTo>
                    <a:pt x="204127" y="21894"/>
                  </a:moveTo>
                  <a:lnTo>
                    <a:pt x="201142" y="14922"/>
                  </a:lnTo>
                  <a:lnTo>
                    <a:pt x="189204" y="2984"/>
                  </a:lnTo>
                  <a:lnTo>
                    <a:pt x="182245" y="0"/>
                  </a:lnTo>
                  <a:lnTo>
                    <a:pt x="166319" y="0"/>
                  </a:lnTo>
                  <a:lnTo>
                    <a:pt x="159359" y="2984"/>
                  </a:lnTo>
                  <a:lnTo>
                    <a:pt x="147421" y="14922"/>
                  </a:lnTo>
                  <a:lnTo>
                    <a:pt x="144449" y="21894"/>
                  </a:lnTo>
                  <a:lnTo>
                    <a:pt x="144449" y="37820"/>
                  </a:lnTo>
                  <a:lnTo>
                    <a:pt x="147421" y="44767"/>
                  </a:lnTo>
                  <a:lnTo>
                    <a:pt x="159359" y="56705"/>
                  </a:lnTo>
                  <a:lnTo>
                    <a:pt x="166319" y="59690"/>
                  </a:lnTo>
                  <a:lnTo>
                    <a:pt x="182245" y="59690"/>
                  </a:lnTo>
                  <a:lnTo>
                    <a:pt x="189204" y="56705"/>
                  </a:lnTo>
                  <a:lnTo>
                    <a:pt x="201142" y="44767"/>
                  </a:lnTo>
                  <a:lnTo>
                    <a:pt x="204127" y="37820"/>
                  </a:lnTo>
                  <a:lnTo>
                    <a:pt x="204127" y="21894"/>
                  </a:lnTo>
                  <a:close/>
                </a:path>
                <a:path w="1608454" h="365759">
                  <a:moveTo>
                    <a:pt x="237540" y="242912"/>
                  </a:moveTo>
                  <a:lnTo>
                    <a:pt x="236766" y="215607"/>
                  </a:lnTo>
                  <a:lnTo>
                    <a:pt x="235331" y="207111"/>
                  </a:lnTo>
                  <a:lnTo>
                    <a:pt x="232625" y="190995"/>
                  </a:lnTo>
                  <a:lnTo>
                    <a:pt x="214274" y="149809"/>
                  </a:lnTo>
                  <a:lnTo>
                    <a:pt x="193382" y="127901"/>
                  </a:lnTo>
                  <a:lnTo>
                    <a:pt x="193382" y="207111"/>
                  </a:lnTo>
                  <a:lnTo>
                    <a:pt x="47752" y="207111"/>
                  </a:lnTo>
                  <a:lnTo>
                    <a:pt x="63804" y="170573"/>
                  </a:lnTo>
                  <a:lnTo>
                    <a:pt x="95275" y="147205"/>
                  </a:lnTo>
                  <a:lnTo>
                    <a:pt x="120561" y="142646"/>
                  </a:lnTo>
                  <a:lnTo>
                    <a:pt x="134277" y="143789"/>
                  </a:lnTo>
                  <a:lnTo>
                    <a:pt x="133959" y="143789"/>
                  </a:lnTo>
                  <a:lnTo>
                    <a:pt x="146151" y="147053"/>
                  </a:lnTo>
                  <a:lnTo>
                    <a:pt x="177088" y="169786"/>
                  </a:lnTo>
                  <a:lnTo>
                    <a:pt x="193382" y="207111"/>
                  </a:lnTo>
                  <a:lnTo>
                    <a:pt x="193382" y="127901"/>
                  </a:lnTo>
                  <a:lnTo>
                    <a:pt x="175018" y="115798"/>
                  </a:lnTo>
                  <a:lnTo>
                    <a:pt x="149694" y="107289"/>
                  </a:lnTo>
                  <a:lnTo>
                    <a:pt x="120561" y="104457"/>
                  </a:lnTo>
                  <a:lnTo>
                    <a:pt x="94488" y="106781"/>
                  </a:lnTo>
                  <a:lnTo>
                    <a:pt x="50622" y="125437"/>
                  </a:lnTo>
                  <a:lnTo>
                    <a:pt x="18465" y="161620"/>
                  </a:lnTo>
                  <a:lnTo>
                    <a:pt x="2057" y="208622"/>
                  </a:lnTo>
                  <a:lnTo>
                    <a:pt x="0" y="235762"/>
                  </a:lnTo>
                  <a:lnTo>
                    <a:pt x="2273" y="265747"/>
                  </a:lnTo>
                  <a:lnTo>
                    <a:pt x="20485" y="314096"/>
                  </a:lnTo>
                  <a:lnTo>
                    <a:pt x="55473" y="346811"/>
                  </a:lnTo>
                  <a:lnTo>
                    <a:pt x="98742" y="363220"/>
                  </a:lnTo>
                  <a:lnTo>
                    <a:pt x="122948" y="365264"/>
                  </a:lnTo>
                  <a:lnTo>
                    <a:pt x="146443" y="363372"/>
                  </a:lnTo>
                  <a:lnTo>
                    <a:pt x="187629" y="348145"/>
                  </a:lnTo>
                  <a:lnTo>
                    <a:pt x="221881" y="316776"/>
                  </a:lnTo>
                  <a:lnTo>
                    <a:pt x="235750" y="294843"/>
                  </a:lnTo>
                  <a:lnTo>
                    <a:pt x="199948" y="275145"/>
                  </a:lnTo>
                  <a:lnTo>
                    <a:pt x="194983" y="284657"/>
                  </a:lnTo>
                  <a:lnTo>
                    <a:pt x="189052" y="293497"/>
                  </a:lnTo>
                  <a:lnTo>
                    <a:pt x="151447" y="322592"/>
                  </a:lnTo>
                  <a:lnTo>
                    <a:pt x="123545" y="327075"/>
                  </a:lnTo>
                  <a:lnTo>
                    <a:pt x="107505" y="325615"/>
                  </a:lnTo>
                  <a:lnTo>
                    <a:pt x="67449" y="303796"/>
                  </a:lnTo>
                  <a:lnTo>
                    <a:pt x="45847" y="260819"/>
                  </a:lnTo>
                  <a:lnTo>
                    <a:pt x="44170" y="242912"/>
                  </a:lnTo>
                  <a:lnTo>
                    <a:pt x="237540" y="242912"/>
                  </a:lnTo>
                  <a:close/>
                </a:path>
                <a:path w="1608454" h="365759">
                  <a:moveTo>
                    <a:pt x="506120" y="110464"/>
                  </a:moveTo>
                  <a:lnTo>
                    <a:pt x="463156" y="110464"/>
                  </a:lnTo>
                  <a:lnTo>
                    <a:pt x="463156" y="212064"/>
                  </a:lnTo>
                  <a:lnTo>
                    <a:pt x="346176" y="212064"/>
                  </a:lnTo>
                  <a:lnTo>
                    <a:pt x="346176" y="110464"/>
                  </a:lnTo>
                  <a:lnTo>
                    <a:pt x="303199" y="110464"/>
                  </a:lnTo>
                  <a:lnTo>
                    <a:pt x="303199" y="212064"/>
                  </a:lnTo>
                  <a:lnTo>
                    <a:pt x="303199" y="251434"/>
                  </a:lnTo>
                  <a:lnTo>
                    <a:pt x="303199" y="358114"/>
                  </a:lnTo>
                  <a:lnTo>
                    <a:pt x="346176" y="358114"/>
                  </a:lnTo>
                  <a:lnTo>
                    <a:pt x="346176" y="251434"/>
                  </a:lnTo>
                  <a:lnTo>
                    <a:pt x="463156" y="251434"/>
                  </a:lnTo>
                  <a:lnTo>
                    <a:pt x="463156" y="358114"/>
                  </a:lnTo>
                  <a:lnTo>
                    <a:pt x="506120" y="358114"/>
                  </a:lnTo>
                  <a:lnTo>
                    <a:pt x="506120" y="251434"/>
                  </a:lnTo>
                  <a:lnTo>
                    <a:pt x="506120" y="212064"/>
                  </a:lnTo>
                  <a:lnTo>
                    <a:pt x="506120" y="110464"/>
                  </a:lnTo>
                  <a:close/>
                </a:path>
                <a:path w="1608454" h="365759">
                  <a:moveTo>
                    <a:pt x="790219" y="110464"/>
                  </a:moveTo>
                  <a:lnTo>
                    <a:pt x="747242" y="110464"/>
                  </a:lnTo>
                  <a:lnTo>
                    <a:pt x="747242" y="212064"/>
                  </a:lnTo>
                  <a:lnTo>
                    <a:pt x="630262" y="212064"/>
                  </a:lnTo>
                  <a:lnTo>
                    <a:pt x="630262" y="110464"/>
                  </a:lnTo>
                  <a:lnTo>
                    <a:pt x="587298" y="110464"/>
                  </a:lnTo>
                  <a:lnTo>
                    <a:pt x="587298" y="212064"/>
                  </a:lnTo>
                  <a:lnTo>
                    <a:pt x="587298" y="251434"/>
                  </a:lnTo>
                  <a:lnTo>
                    <a:pt x="587298" y="358114"/>
                  </a:lnTo>
                  <a:lnTo>
                    <a:pt x="630262" y="358114"/>
                  </a:lnTo>
                  <a:lnTo>
                    <a:pt x="630262" y="251434"/>
                  </a:lnTo>
                  <a:lnTo>
                    <a:pt x="747242" y="251434"/>
                  </a:lnTo>
                  <a:lnTo>
                    <a:pt x="747242" y="358114"/>
                  </a:lnTo>
                  <a:lnTo>
                    <a:pt x="790219" y="358114"/>
                  </a:lnTo>
                  <a:lnTo>
                    <a:pt x="790219" y="251434"/>
                  </a:lnTo>
                  <a:lnTo>
                    <a:pt x="790219" y="212064"/>
                  </a:lnTo>
                  <a:lnTo>
                    <a:pt x="790219" y="110464"/>
                  </a:lnTo>
                  <a:close/>
                </a:path>
                <a:path w="1608454" h="365759">
                  <a:moveTo>
                    <a:pt x="1118476" y="235165"/>
                  </a:moveTo>
                  <a:lnTo>
                    <a:pt x="1109141" y="183388"/>
                  </a:lnTo>
                  <a:lnTo>
                    <a:pt x="1082154" y="142646"/>
                  </a:lnTo>
                  <a:lnTo>
                    <a:pt x="1074305" y="135877"/>
                  </a:lnTo>
                  <a:lnTo>
                    <a:pt x="1074305" y="235165"/>
                  </a:lnTo>
                  <a:lnTo>
                    <a:pt x="1072705" y="255485"/>
                  </a:lnTo>
                  <a:lnTo>
                    <a:pt x="1048639" y="302602"/>
                  </a:lnTo>
                  <a:lnTo>
                    <a:pt x="1004443" y="325539"/>
                  </a:lnTo>
                  <a:lnTo>
                    <a:pt x="987171" y="327075"/>
                  </a:lnTo>
                  <a:lnTo>
                    <a:pt x="969899" y="325539"/>
                  </a:lnTo>
                  <a:lnTo>
                    <a:pt x="925690" y="302602"/>
                  </a:lnTo>
                  <a:lnTo>
                    <a:pt x="901636" y="255485"/>
                  </a:lnTo>
                  <a:lnTo>
                    <a:pt x="900023" y="235165"/>
                  </a:lnTo>
                  <a:lnTo>
                    <a:pt x="901611" y="214807"/>
                  </a:lnTo>
                  <a:lnTo>
                    <a:pt x="925385" y="167424"/>
                  </a:lnTo>
                  <a:lnTo>
                    <a:pt x="969645" y="144195"/>
                  </a:lnTo>
                  <a:lnTo>
                    <a:pt x="987171" y="142646"/>
                  </a:lnTo>
                  <a:lnTo>
                    <a:pt x="1004747" y="144195"/>
                  </a:lnTo>
                  <a:lnTo>
                    <a:pt x="1048943" y="167119"/>
                  </a:lnTo>
                  <a:lnTo>
                    <a:pt x="1072718" y="214579"/>
                  </a:lnTo>
                  <a:lnTo>
                    <a:pt x="1074305" y="235165"/>
                  </a:lnTo>
                  <a:lnTo>
                    <a:pt x="1074305" y="135877"/>
                  </a:lnTo>
                  <a:lnTo>
                    <a:pt x="1061300" y="125272"/>
                  </a:lnTo>
                  <a:lnTo>
                    <a:pt x="1039012" y="113703"/>
                  </a:lnTo>
                  <a:lnTo>
                    <a:pt x="1014298" y="106768"/>
                  </a:lnTo>
                  <a:lnTo>
                    <a:pt x="987171" y="104457"/>
                  </a:lnTo>
                  <a:lnTo>
                    <a:pt x="960031" y="106768"/>
                  </a:lnTo>
                  <a:lnTo>
                    <a:pt x="913028" y="125272"/>
                  </a:lnTo>
                  <a:lnTo>
                    <a:pt x="876846" y="161201"/>
                  </a:lnTo>
                  <a:lnTo>
                    <a:pt x="858189" y="208051"/>
                  </a:lnTo>
                  <a:lnTo>
                    <a:pt x="855865" y="235165"/>
                  </a:lnTo>
                  <a:lnTo>
                    <a:pt x="858189" y="262013"/>
                  </a:lnTo>
                  <a:lnTo>
                    <a:pt x="876846" y="308571"/>
                  </a:lnTo>
                  <a:lnTo>
                    <a:pt x="913028" y="344462"/>
                  </a:lnTo>
                  <a:lnTo>
                    <a:pt x="960031" y="362966"/>
                  </a:lnTo>
                  <a:lnTo>
                    <a:pt x="987171" y="365264"/>
                  </a:lnTo>
                  <a:lnTo>
                    <a:pt x="1014298" y="362966"/>
                  </a:lnTo>
                  <a:lnTo>
                    <a:pt x="1061300" y="344462"/>
                  </a:lnTo>
                  <a:lnTo>
                    <a:pt x="1097483" y="308571"/>
                  </a:lnTo>
                  <a:lnTo>
                    <a:pt x="1116139" y="262013"/>
                  </a:lnTo>
                  <a:lnTo>
                    <a:pt x="1118476" y="235165"/>
                  </a:lnTo>
                  <a:close/>
                </a:path>
                <a:path w="1608454" h="365759">
                  <a:moveTo>
                    <a:pt x="1379893" y="288290"/>
                  </a:moveTo>
                  <a:lnTo>
                    <a:pt x="1362798" y="305269"/>
                  </a:lnTo>
                  <a:lnTo>
                    <a:pt x="1343774" y="317385"/>
                  </a:lnTo>
                  <a:lnTo>
                    <a:pt x="1322806" y="324662"/>
                  </a:lnTo>
                  <a:lnTo>
                    <a:pt x="1299895" y="327088"/>
                  </a:lnTo>
                  <a:lnTo>
                    <a:pt x="1282636" y="325551"/>
                  </a:lnTo>
                  <a:lnTo>
                    <a:pt x="1238440" y="302615"/>
                  </a:lnTo>
                  <a:lnTo>
                    <a:pt x="1214374" y="255498"/>
                  </a:lnTo>
                  <a:lnTo>
                    <a:pt x="1212773" y="235165"/>
                  </a:lnTo>
                  <a:lnTo>
                    <a:pt x="1214374" y="214820"/>
                  </a:lnTo>
                  <a:lnTo>
                    <a:pt x="1238440" y="167424"/>
                  </a:lnTo>
                  <a:lnTo>
                    <a:pt x="1282966" y="144208"/>
                  </a:lnTo>
                  <a:lnTo>
                    <a:pt x="1300505" y="142659"/>
                  </a:lnTo>
                  <a:lnTo>
                    <a:pt x="1323492" y="144970"/>
                  </a:lnTo>
                  <a:lnTo>
                    <a:pt x="1344079" y="151904"/>
                  </a:lnTo>
                  <a:lnTo>
                    <a:pt x="1362278" y="163474"/>
                  </a:lnTo>
                  <a:lnTo>
                    <a:pt x="1378102" y="179666"/>
                  </a:lnTo>
                  <a:lnTo>
                    <a:pt x="1378102" y="128333"/>
                  </a:lnTo>
                  <a:lnTo>
                    <a:pt x="1360525" y="117894"/>
                  </a:lnTo>
                  <a:lnTo>
                    <a:pt x="1341843" y="110426"/>
                  </a:lnTo>
                  <a:lnTo>
                    <a:pt x="1322031" y="105956"/>
                  </a:lnTo>
                  <a:lnTo>
                    <a:pt x="1301089" y="104457"/>
                  </a:lnTo>
                  <a:lnTo>
                    <a:pt x="1273683" y="106794"/>
                  </a:lnTo>
                  <a:lnTo>
                    <a:pt x="1226235" y="125450"/>
                  </a:lnTo>
                  <a:lnTo>
                    <a:pt x="1189748" y="161632"/>
                  </a:lnTo>
                  <a:lnTo>
                    <a:pt x="1170952" y="208635"/>
                  </a:lnTo>
                  <a:lnTo>
                    <a:pt x="1168590" y="235762"/>
                  </a:lnTo>
                  <a:lnTo>
                    <a:pt x="1170927" y="262610"/>
                  </a:lnTo>
                  <a:lnTo>
                    <a:pt x="1189583" y="309016"/>
                  </a:lnTo>
                  <a:lnTo>
                    <a:pt x="1225842" y="344627"/>
                  </a:lnTo>
                  <a:lnTo>
                    <a:pt x="1273441" y="362978"/>
                  </a:lnTo>
                  <a:lnTo>
                    <a:pt x="1301089" y="365264"/>
                  </a:lnTo>
                  <a:lnTo>
                    <a:pt x="1322362" y="363664"/>
                  </a:lnTo>
                  <a:lnTo>
                    <a:pt x="1342580" y="358863"/>
                  </a:lnTo>
                  <a:lnTo>
                    <a:pt x="1361757" y="350837"/>
                  </a:lnTo>
                  <a:lnTo>
                    <a:pt x="1379893" y="339623"/>
                  </a:lnTo>
                  <a:lnTo>
                    <a:pt x="1379893" y="288290"/>
                  </a:lnTo>
                  <a:close/>
                </a:path>
                <a:path w="1608454" h="365759">
                  <a:moveTo>
                    <a:pt x="1607870" y="110439"/>
                  </a:moveTo>
                  <a:lnTo>
                    <a:pt x="1409725" y="110439"/>
                  </a:lnTo>
                  <a:lnTo>
                    <a:pt x="1409725" y="149809"/>
                  </a:lnTo>
                  <a:lnTo>
                    <a:pt x="1487309" y="149809"/>
                  </a:lnTo>
                  <a:lnTo>
                    <a:pt x="1487309" y="358089"/>
                  </a:lnTo>
                  <a:lnTo>
                    <a:pt x="1530286" y="358089"/>
                  </a:lnTo>
                  <a:lnTo>
                    <a:pt x="1530286" y="149809"/>
                  </a:lnTo>
                  <a:lnTo>
                    <a:pt x="1607870" y="149809"/>
                  </a:lnTo>
                  <a:lnTo>
                    <a:pt x="1607870" y="11043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554607" y="8322123"/>
              <a:ext cx="181439" cy="247688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7921638" y="8303025"/>
              <a:ext cx="3249295" cy="407034"/>
            </a:xfrm>
            <a:custGeom>
              <a:avLst/>
              <a:gdLst/>
              <a:ahLst/>
              <a:cxnLst/>
              <a:rect l="l" t="t" r="r" b="b"/>
              <a:pathLst>
                <a:path w="3249295" h="407034">
                  <a:moveTo>
                    <a:pt x="393915" y="120573"/>
                  </a:moveTo>
                  <a:lnTo>
                    <a:pt x="0" y="120573"/>
                  </a:lnTo>
                  <a:lnTo>
                    <a:pt x="0" y="158762"/>
                  </a:lnTo>
                  <a:lnTo>
                    <a:pt x="393915" y="158762"/>
                  </a:lnTo>
                  <a:lnTo>
                    <a:pt x="393915" y="120573"/>
                  </a:lnTo>
                  <a:close/>
                </a:path>
                <a:path w="3249295" h="407034">
                  <a:moveTo>
                    <a:pt x="790206" y="144437"/>
                  </a:moveTo>
                  <a:lnTo>
                    <a:pt x="781177" y="91465"/>
                  </a:lnTo>
                  <a:lnTo>
                    <a:pt x="754100" y="49530"/>
                  </a:lnTo>
                  <a:lnTo>
                    <a:pt x="711352" y="22237"/>
                  </a:lnTo>
                  <a:lnTo>
                    <a:pt x="655320" y="13131"/>
                  </a:lnTo>
                  <a:lnTo>
                    <a:pt x="637451" y="13906"/>
                  </a:lnTo>
                  <a:lnTo>
                    <a:pt x="620255" y="16256"/>
                  </a:lnTo>
                  <a:lnTo>
                    <a:pt x="603732" y="20180"/>
                  </a:lnTo>
                  <a:lnTo>
                    <a:pt x="587883" y="25654"/>
                  </a:lnTo>
                  <a:lnTo>
                    <a:pt x="587883" y="67437"/>
                  </a:lnTo>
                  <a:lnTo>
                    <a:pt x="605180" y="60388"/>
                  </a:lnTo>
                  <a:lnTo>
                    <a:pt x="622490" y="55346"/>
                  </a:lnTo>
                  <a:lnTo>
                    <a:pt x="639800" y="52336"/>
                  </a:lnTo>
                  <a:lnTo>
                    <a:pt x="657110" y="51320"/>
                  </a:lnTo>
                  <a:lnTo>
                    <a:pt x="672998" y="52476"/>
                  </a:lnTo>
                  <a:lnTo>
                    <a:pt x="714413" y="69824"/>
                  </a:lnTo>
                  <a:lnTo>
                    <a:pt x="741375" y="105638"/>
                  </a:lnTo>
                  <a:lnTo>
                    <a:pt x="746036" y="121158"/>
                  </a:lnTo>
                  <a:lnTo>
                    <a:pt x="615327" y="121158"/>
                  </a:lnTo>
                  <a:lnTo>
                    <a:pt x="615327" y="159346"/>
                  </a:lnTo>
                  <a:lnTo>
                    <a:pt x="746036" y="159346"/>
                  </a:lnTo>
                  <a:lnTo>
                    <a:pt x="742911" y="175564"/>
                  </a:lnTo>
                  <a:lnTo>
                    <a:pt x="717397" y="214566"/>
                  </a:lnTo>
                  <a:lnTo>
                    <a:pt x="674420" y="234429"/>
                  </a:lnTo>
                  <a:lnTo>
                    <a:pt x="657720" y="235750"/>
                  </a:lnTo>
                  <a:lnTo>
                    <a:pt x="639470" y="234670"/>
                  </a:lnTo>
                  <a:lnTo>
                    <a:pt x="621741" y="231419"/>
                  </a:lnTo>
                  <a:lnTo>
                    <a:pt x="604545" y="226009"/>
                  </a:lnTo>
                  <a:lnTo>
                    <a:pt x="587883" y="218440"/>
                  </a:lnTo>
                  <a:lnTo>
                    <a:pt x="587883" y="260223"/>
                  </a:lnTo>
                  <a:lnTo>
                    <a:pt x="604812" y="266217"/>
                  </a:lnTo>
                  <a:lnTo>
                    <a:pt x="622198" y="270510"/>
                  </a:lnTo>
                  <a:lnTo>
                    <a:pt x="640029" y="273088"/>
                  </a:lnTo>
                  <a:lnTo>
                    <a:pt x="658317" y="273939"/>
                  </a:lnTo>
                  <a:lnTo>
                    <a:pt x="686193" y="271665"/>
                  </a:lnTo>
                  <a:lnTo>
                    <a:pt x="733780" y="253466"/>
                  </a:lnTo>
                  <a:lnTo>
                    <a:pt x="769569" y="218071"/>
                  </a:lnTo>
                  <a:lnTo>
                    <a:pt x="787908" y="171513"/>
                  </a:lnTo>
                  <a:lnTo>
                    <a:pt x="790206" y="144437"/>
                  </a:lnTo>
                  <a:close/>
                </a:path>
                <a:path w="3249295" h="407034">
                  <a:moveTo>
                    <a:pt x="1018184" y="19113"/>
                  </a:moveTo>
                  <a:lnTo>
                    <a:pt x="820039" y="19113"/>
                  </a:lnTo>
                  <a:lnTo>
                    <a:pt x="820039" y="58483"/>
                  </a:lnTo>
                  <a:lnTo>
                    <a:pt x="897623" y="58483"/>
                  </a:lnTo>
                  <a:lnTo>
                    <a:pt x="897623" y="266763"/>
                  </a:lnTo>
                  <a:lnTo>
                    <a:pt x="940600" y="266763"/>
                  </a:lnTo>
                  <a:lnTo>
                    <a:pt x="940600" y="58483"/>
                  </a:lnTo>
                  <a:lnTo>
                    <a:pt x="1018184" y="58483"/>
                  </a:lnTo>
                  <a:lnTo>
                    <a:pt x="1018184" y="19113"/>
                  </a:lnTo>
                  <a:close/>
                </a:path>
                <a:path w="3249295" h="407034">
                  <a:moveTo>
                    <a:pt x="1310640" y="143840"/>
                  </a:moveTo>
                  <a:lnTo>
                    <a:pt x="1301318" y="92062"/>
                  </a:lnTo>
                  <a:lnTo>
                    <a:pt x="1274318" y="51320"/>
                  </a:lnTo>
                  <a:lnTo>
                    <a:pt x="1266469" y="44551"/>
                  </a:lnTo>
                  <a:lnTo>
                    <a:pt x="1266469" y="143840"/>
                  </a:lnTo>
                  <a:lnTo>
                    <a:pt x="1264869" y="164160"/>
                  </a:lnTo>
                  <a:lnTo>
                    <a:pt x="1240815" y="211277"/>
                  </a:lnTo>
                  <a:lnTo>
                    <a:pt x="1196606" y="234213"/>
                  </a:lnTo>
                  <a:lnTo>
                    <a:pt x="1179334" y="235750"/>
                  </a:lnTo>
                  <a:lnTo>
                    <a:pt x="1162062" y="234213"/>
                  </a:lnTo>
                  <a:lnTo>
                    <a:pt x="1117866" y="211277"/>
                  </a:lnTo>
                  <a:lnTo>
                    <a:pt x="1093800" y="164160"/>
                  </a:lnTo>
                  <a:lnTo>
                    <a:pt x="1092200" y="143840"/>
                  </a:lnTo>
                  <a:lnTo>
                    <a:pt x="1093787" y="123482"/>
                  </a:lnTo>
                  <a:lnTo>
                    <a:pt x="1117561" y="76098"/>
                  </a:lnTo>
                  <a:lnTo>
                    <a:pt x="1161821" y="52870"/>
                  </a:lnTo>
                  <a:lnTo>
                    <a:pt x="1179334" y="51320"/>
                  </a:lnTo>
                  <a:lnTo>
                    <a:pt x="1196911" y="52870"/>
                  </a:lnTo>
                  <a:lnTo>
                    <a:pt x="1241107" y="75793"/>
                  </a:lnTo>
                  <a:lnTo>
                    <a:pt x="1264881" y="123253"/>
                  </a:lnTo>
                  <a:lnTo>
                    <a:pt x="1266469" y="143840"/>
                  </a:lnTo>
                  <a:lnTo>
                    <a:pt x="1266469" y="44551"/>
                  </a:lnTo>
                  <a:lnTo>
                    <a:pt x="1253464" y="33947"/>
                  </a:lnTo>
                  <a:lnTo>
                    <a:pt x="1231188" y="22377"/>
                  </a:lnTo>
                  <a:lnTo>
                    <a:pt x="1206474" y="15443"/>
                  </a:lnTo>
                  <a:lnTo>
                    <a:pt x="1179334" y="13131"/>
                  </a:lnTo>
                  <a:lnTo>
                    <a:pt x="1152194" y="15443"/>
                  </a:lnTo>
                  <a:lnTo>
                    <a:pt x="1105192" y="33947"/>
                  </a:lnTo>
                  <a:lnTo>
                    <a:pt x="1069009" y="69875"/>
                  </a:lnTo>
                  <a:lnTo>
                    <a:pt x="1050366" y="116725"/>
                  </a:lnTo>
                  <a:lnTo>
                    <a:pt x="1048029" y="143840"/>
                  </a:lnTo>
                  <a:lnTo>
                    <a:pt x="1050366" y="170688"/>
                  </a:lnTo>
                  <a:lnTo>
                    <a:pt x="1069009" y="217246"/>
                  </a:lnTo>
                  <a:lnTo>
                    <a:pt x="1105192" y="253136"/>
                  </a:lnTo>
                  <a:lnTo>
                    <a:pt x="1152194" y="271640"/>
                  </a:lnTo>
                  <a:lnTo>
                    <a:pt x="1179334" y="273939"/>
                  </a:lnTo>
                  <a:lnTo>
                    <a:pt x="1206474" y="271640"/>
                  </a:lnTo>
                  <a:lnTo>
                    <a:pt x="1253464" y="253136"/>
                  </a:lnTo>
                  <a:lnTo>
                    <a:pt x="1289646" y="217246"/>
                  </a:lnTo>
                  <a:lnTo>
                    <a:pt x="1308303" y="170688"/>
                  </a:lnTo>
                  <a:lnTo>
                    <a:pt x="1310640" y="143840"/>
                  </a:lnTo>
                  <a:close/>
                </a:path>
                <a:path w="3249295" h="407034">
                  <a:moveTo>
                    <a:pt x="1727822" y="0"/>
                  </a:moveTo>
                  <a:lnTo>
                    <a:pt x="1558315" y="182638"/>
                  </a:lnTo>
                  <a:lnTo>
                    <a:pt x="1558315" y="19100"/>
                  </a:lnTo>
                  <a:lnTo>
                    <a:pt x="1515351" y="19100"/>
                  </a:lnTo>
                  <a:lnTo>
                    <a:pt x="1515351" y="284099"/>
                  </a:lnTo>
                  <a:lnTo>
                    <a:pt x="1684845" y="101473"/>
                  </a:lnTo>
                  <a:lnTo>
                    <a:pt x="1684845" y="266788"/>
                  </a:lnTo>
                  <a:lnTo>
                    <a:pt x="1727822" y="266788"/>
                  </a:lnTo>
                  <a:lnTo>
                    <a:pt x="1727822" y="0"/>
                  </a:lnTo>
                  <a:close/>
                </a:path>
                <a:path w="3249295" h="407034">
                  <a:moveTo>
                    <a:pt x="1995195" y="190995"/>
                  </a:moveTo>
                  <a:lnTo>
                    <a:pt x="1977885" y="145630"/>
                  </a:lnTo>
                  <a:lnTo>
                    <a:pt x="1949234" y="129514"/>
                  </a:lnTo>
                  <a:lnTo>
                    <a:pt x="1961515" y="119786"/>
                  </a:lnTo>
                  <a:lnTo>
                    <a:pt x="1970278" y="107886"/>
                  </a:lnTo>
                  <a:lnTo>
                    <a:pt x="1975535" y="93827"/>
                  </a:lnTo>
                  <a:lnTo>
                    <a:pt x="1977288" y="77597"/>
                  </a:lnTo>
                  <a:lnTo>
                    <a:pt x="1975942" y="63906"/>
                  </a:lnTo>
                  <a:lnTo>
                    <a:pt x="1955800" y="30441"/>
                  </a:lnTo>
                  <a:lnTo>
                    <a:pt x="1915058" y="14224"/>
                  </a:lnTo>
                  <a:lnTo>
                    <a:pt x="1897303" y="13131"/>
                  </a:lnTo>
                  <a:lnTo>
                    <a:pt x="1882279" y="13995"/>
                  </a:lnTo>
                  <a:lnTo>
                    <a:pt x="1842998" y="26860"/>
                  </a:lnTo>
                  <a:lnTo>
                    <a:pt x="1811362" y="57899"/>
                  </a:lnTo>
                  <a:lnTo>
                    <a:pt x="1841207" y="82372"/>
                  </a:lnTo>
                  <a:lnTo>
                    <a:pt x="1845170" y="76111"/>
                  </a:lnTo>
                  <a:lnTo>
                    <a:pt x="1849869" y="70434"/>
                  </a:lnTo>
                  <a:lnTo>
                    <a:pt x="1886458" y="51930"/>
                  </a:lnTo>
                  <a:lnTo>
                    <a:pt x="1895525" y="51333"/>
                  </a:lnTo>
                  <a:lnTo>
                    <a:pt x="1905558" y="51892"/>
                  </a:lnTo>
                  <a:lnTo>
                    <a:pt x="1937232" y="78079"/>
                  </a:lnTo>
                  <a:lnTo>
                    <a:pt x="1937893" y="85953"/>
                  </a:lnTo>
                  <a:lnTo>
                    <a:pt x="1937080" y="92735"/>
                  </a:lnTo>
                  <a:lnTo>
                    <a:pt x="1903056" y="114782"/>
                  </a:lnTo>
                  <a:lnTo>
                    <a:pt x="1892541" y="115201"/>
                  </a:lnTo>
                  <a:lnTo>
                    <a:pt x="1871649" y="115201"/>
                  </a:lnTo>
                  <a:lnTo>
                    <a:pt x="1871649" y="154584"/>
                  </a:lnTo>
                  <a:lnTo>
                    <a:pt x="1896719" y="154584"/>
                  </a:lnTo>
                  <a:lnTo>
                    <a:pt x="1909775" y="155105"/>
                  </a:lnTo>
                  <a:lnTo>
                    <a:pt x="1948484" y="174879"/>
                  </a:lnTo>
                  <a:lnTo>
                    <a:pt x="1952218" y="191592"/>
                  </a:lnTo>
                  <a:lnTo>
                    <a:pt x="1951139" y="202488"/>
                  </a:lnTo>
                  <a:lnTo>
                    <a:pt x="1917598" y="233375"/>
                  </a:lnTo>
                  <a:lnTo>
                    <a:pt x="1893138" y="235762"/>
                  </a:lnTo>
                  <a:lnTo>
                    <a:pt x="1881644" y="234975"/>
                  </a:lnTo>
                  <a:lnTo>
                    <a:pt x="1845348" y="217220"/>
                  </a:lnTo>
                  <a:lnTo>
                    <a:pt x="1830463" y="195173"/>
                  </a:lnTo>
                  <a:lnTo>
                    <a:pt x="1793455" y="210693"/>
                  </a:lnTo>
                  <a:lnTo>
                    <a:pt x="1816620" y="244830"/>
                  </a:lnTo>
                  <a:lnTo>
                    <a:pt x="1856282" y="268719"/>
                  </a:lnTo>
                  <a:lnTo>
                    <a:pt x="1892541" y="273939"/>
                  </a:lnTo>
                  <a:lnTo>
                    <a:pt x="1913496" y="272757"/>
                  </a:lnTo>
                  <a:lnTo>
                    <a:pt x="1962962" y="254850"/>
                  </a:lnTo>
                  <a:lnTo>
                    <a:pt x="1993176" y="209981"/>
                  </a:lnTo>
                  <a:lnTo>
                    <a:pt x="1995195" y="190995"/>
                  </a:lnTo>
                  <a:close/>
                </a:path>
                <a:path w="3249295" h="407034">
                  <a:moveTo>
                    <a:pt x="2290026" y="227393"/>
                  </a:moveTo>
                  <a:lnTo>
                    <a:pt x="2253018" y="227393"/>
                  </a:lnTo>
                  <a:lnTo>
                    <a:pt x="2253018" y="58483"/>
                  </a:lnTo>
                  <a:lnTo>
                    <a:pt x="2253018" y="19088"/>
                  </a:lnTo>
                  <a:lnTo>
                    <a:pt x="2210041" y="19088"/>
                  </a:lnTo>
                  <a:lnTo>
                    <a:pt x="2210041" y="58483"/>
                  </a:lnTo>
                  <a:lnTo>
                    <a:pt x="2210041" y="227393"/>
                  </a:lnTo>
                  <a:lnTo>
                    <a:pt x="2091867" y="227393"/>
                  </a:lnTo>
                  <a:lnTo>
                    <a:pt x="2104923" y="212813"/>
                  </a:lnTo>
                  <a:lnTo>
                    <a:pt x="2114245" y="195313"/>
                  </a:lnTo>
                  <a:lnTo>
                    <a:pt x="2119846" y="174917"/>
                  </a:lnTo>
                  <a:lnTo>
                    <a:pt x="2121712" y="151587"/>
                  </a:lnTo>
                  <a:lnTo>
                    <a:pt x="2121712" y="58483"/>
                  </a:lnTo>
                  <a:lnTo>
                    <a:pt x="2210041" y="58483"/>
                  </a:lnTo>
                  <a:lnTo>
                    <a:pt x="2210041" y="19088"/>
                  </a:lnTo>
                  <a:lnTo>
                    <a:pt x="2078748" y="19088"/>
                  </a:lnTo>
                  <a:lnTo>
                    <a:pt x="2078748" y="129514"/>
                  </a:lnTo>
                  <a:lnTo>
                    <a:pt x="2078113" y="150393"/>
                  </a:lnTo>
                  <a:lnTo>
                    <a:pt x="2068601" y="195160"/>
                  </a:lnTo>
                  <a:lnTo>
                    <a:pt x="2037143" y="225158"/>
                  </a:lnTo>
                  <a:lnTo>
                    <a:pt x="2022640" y="227393"/>
                  </a:lnTo>
                  <a:lnTo>
                    <a:pt x="2022640" y="332435"/>
                  </a:lnTo>
                  <a:lnTo>
                    <a:pt x="2062035" y="332435"/>
                  </a:lnTo>
                  <a:lnTo>
                    <a:pt x="2062035" y="266788"/>
                  </a:lnTo>
                  <a:lnTo>
                    <a:pt x="2250630" y="266788"/>
                  </a:lnTo>
                  <a:lnTo>
                    <a:pt x="2250630" y="332435"/>
                  </a:lnTo>
                  <a:lnTo>
                    <a:pt x="2290026" y="332435"/>
                  </a:lnTo>
                  <a:lnTo>
                    <a:pt x="2290026" y="266788"/>
                  </a:lnTo>
                  <a:lnTo>
                    <a:pt x="2290026" y="227393"/>
                  </a:lnTo>
                  <a:close/>
                </a:path>
                <a:path w="3249295" h="407034">
                  <a:moveTo>
                    <a:pt x="2556827" y="151599"/>
                  </a:moveTo>
                  <a:lnTo>
                    <a:pt x="2556040" y="124294"/>
                  </a:lnTo>
                  <a:lnTo>
                    <a:pt x="2554605" y="115798"/>
                  </a:lnTo>
                  <a:lnTo>
                    <a:pt x="2551887" y="99682"/>
                  </a:lnTo>
                  <a:lnTo>
                    <a:pt x="2544394" y="77749"/>
                  </a:lnTo>
                  <a:lnTo>
                    <a:pt x="2533535" y="58496"/>
                  </a:lnTo>
                  <a:lnTo>
                    <a:pt x="2527135" y="51333"/>
                  </a:lnTo>
                  <a:lnTo>
                    <a:pt x="2515819" y="38658"/>
                  </a:lnTo>
                  <a:lnTo>
                    <a:pt x="2512644" y="36576"/>
                  </a:lnTo>
                  <a:lnTo>
                    <a:pt x="2512644" y="115798"/>
                  </a:lnTo>
                  <a:lnTo>
                    <a:pt x="2367026" y="115798"/>
                  </a:lnTo>
                  <a:lnTo>
                    <a:pt x="2383078" y="79260"/>
                  </a:lnTo>
                  <a:lnTo>
                    <a:pt x="2414536" y="55892"/>
                  </a:lnTo>
                  <a:lnTo>
                    <a:pt x="2439835" y="51333"/>
                  </a:lnTo>
                  <a:lnTo>
                    <a:pt x="2453538" y="52476"/>
                  </a:lnTo>
                  <a:lnTo>
                    <a:pt x="2453233" y="52476"/>
                  </a:lnTo>
                  <a:lnTo>
                    <a:pt x="2465425" y="55740"/>
                  </a:lnTo>
                  <a:lnTo>
                    <a:pt x="2496362" y="78473"/>
                  </a:lnTo>
                  <a:lnTo>
                    <a:pt x="2512644" y="115798"/>
                  </a:lnTo>
                  <a:lnTo>
                    <a:pt x="2512644" y="36576"/>
                  </a:lnTo>
                  <a:lnTo>
                    <a:pt x="2494292" y="24485"/>
                  </a:lnTo>
                  <a:lnTo>
                    <a:pt x="2468969" y="15976"/>
                  </a:lnTo>
                  <a:lnTo>
                    <a:pt x="2439835" y="13131"/>
                  </a:lnTo>
                  <a:lnTo>
                    <a:pt x="2413774" y="15468"/>
                  </a:lnTo>
                  <a:lnTo>
                    <a:pt x="2370061" y="34124"/>
                  </a:lnTo>
                  <a:lnTo>
                    <a:pt x="2338171" y="70307"/>
                  </a:lnTo>
                  <a:lnTo>
                    <a:pt x="2321903" y="117309"/>
                  </a:lnTo>
                  <a:lnTo>
                    <a:pt x="2319871" y="144437"/>
                  </a:lnTo>
                  <a:lnTo>
                    <a:pt x="2322118" y="174675"/>
                  </a:lnTo>
                  <a:lnTo>
                    <a:pt x="2340178" y="223177"/>
                  </a:lnTo>
                  <a:lnTo>
                    <a:pt x="2374912" y="255663"/>
                  </a:lnTo>
                  <a:lnTo>
                    <a:pt x="2418029" y="271919"/>
                  </a:lnTo>
                  <a:lnTo>
                    <a:pt x="2442222" y="273939"/>
                  </a:lnTo>
                  <a:lnTo>
                    <a:pt x="2465501" y="272046"/>
                  </a:lnTo>
                  <a:lnTo>
                    <a:pt x="2506688" y="256832"/>
                  </a:lnTo>
                  <a:lnTo>
                    <a:pt x="2541143" y="225463"/>
                  </a:lnTo>
                  <a:lnTo>
                    <a:pt x="2555024" y="203530"/>
                  </a:lnTo>
                  <a:lnTo>
                    <a:pt x="2519210" y="183832"/>
                  </a:lnTo>
                  <a:lnTo>
                    <a:pt x="2514257" y="193344"/>
                  </a:lnTo>
                  <a:lnTo>
                    <a:pt x="2508313" y="202184"/>
                  </a:lnTo>
                  <a:lnTo>
                    <a:pt x="2470124" y="231279"/>
                  </a:lnTo>
                  <a:lnTo>
                    <a:pt x="2442819" y="235762"/>
                  </a:lnTo>
                  <a:lnTo>
                    <a:pt x="2427033" y="234302"/>
                  </a:lnTo>
                  <a:lnTo>
                    <a:pt x="2387308" y="212483"/>
                  </a:lnTo>
                  <a:lnTo>
                    <a:pt x="2365718" y="169506"/>
                  </a:lnTo>
                  <a:lnTo>
                    <a:pt x="2364041" y="151599"/>
                  </a:lnTo>
                  <a:lnTo>
                    <a:pt x="2556827" y="151599"/>
                  </a:lnTo>
                  <a:close/>
                </a:path>
                <a:path w="3249295" h="407034">
                  <a:moveTo>
                    <a:pt x="2870733" y="144437"/>
                  </a:moveTo>
                  <a:lnTo>
                    <a:pt x="2862592" y="94830"/>
                  </a:lnTo>
                  <a:lnTo>
                    <a:pt x="2838208" y="52222"/>
                  </a:lnTo>
                  <a:lnTo>
                    <a:pt x="2837281" y="51333"/>
                  </a:lnTo>
                  <a:lnTo>
                    <a:pt x="2826562" y="40982"/>
                  </a:lnTo>
                  <a:lnTo>
                    <a:pt x="2826562" y="144437"/>
                  </a:lnTo>
                  <a:lnTo>
                    <a:pt x="2825204" y="162483"/>
                  </a:lnTo>
                  <a:lnTo>
                    <a:pt x="2804477" y="209194"/>
                  </a:lnTo>
                  <a:lnTo>
                    <a:pt x="2763291" y="234099"/>
                  </a:lnTo>
                  <a:lnTo>
                    <a:pt x="2745994" y="235762"/>
                  </a:lnTo>
                  <a:lnTo>
                    <a:pt x="2728366" y="234099"/>
                  </a:lnTo>
                  <a:lnTo>
                    <a:pt x="2685999" y="209194"/>
                  </a:lnTo>
                  <a:lnTo>
                    <a:pt x="2664549" y="162814"/>
                  </a:lnTo>
                  <a:lnTo>
                    <a:pt x="2664460" y="162483"/>
                  </a:lnTo>
                  <a:lnTo>
                    <a:pt x="2663075" y="144437"/>
                  </a:lnTo>
                  <a:lnTo>
                    <a:pt x="2663025" y="143840"/>
                  </a:lnTo>
                  <a:lnTo>
                    <a:pt x="2664574" y="124079"/>
                  </a:lnTo>
                  <a:lnTo>
                    <a:pt x="2664599" y="123736"/>
                  </a:lnTo>
                  <a:lnTo>
                    <a:pt x="2669260" y="105943"/>
                  </a:lnTo>
                  <a:lnTo>
                    <a:pt x="2669298" y="105791"/>
                  </a:lnTo>
                  <a:lnTo>
                    <a:pt x="2701086" y="65430"/>
                  </a:lnTo>
                  <a:lnTo>
                    <a:pt x="2727147" y="53721"/>
                  </a:lnTo>
                  <a:lnTo>
                    <a:pt x="2729725" y="52895"/>
                  </a:lnTo>
                  <a:lnTo>
                    <a:pt x="2745397" y="51333"/>
                  </a:lnTo>
                  <a:lnTo>
                    <a:pt x="2761018" y="52895"/>
                  </a:lnTo>
                  <a:lnTo>
                    <a:pt x="2775686" y="57607"/>
                  </a:lnTo>
                  <a:lnTo>
                    <a:pt x="2812796" y="90055"/>
                  </a:lnTo>
                  <a:lnTo>
                    <a:pt x="2824950" y="123736"/>
                  </a:lnTo>
                  <a:lnTo>
                    <a:pt x="2825038" y="124079"/>
                  </a:lnTo>
                  <a:lnTo>
                    <a:pt x="2826512" y="143840"/>
                  </a:lnTo>
                  <a:lnTo>
                    <a:pt x="2826562" y="144437"/>
                  </a:lnTo>
                  <a:lnTo>
                    <a:pt x="2826562" y="40982"/>
                  </a:lnTo>
                  <a:lnTo>
                    <a:pt x="2820505" y="35128"/>
                  </a:lnTo>
                  <a:lnTo>
                    <a:pt x="2799931" y="22910"/>
                  </a:lnTo>
                  <a:lnTo>
                    <a:pt x="2776778" y="15671"/>
                  </a:lnTo>
                  <a:lnTo>
                    <a:pt x="2777490" y="15671"/>
                  </a:lnTo>
                  <a:lnTo>
                    <a:pt x="2750172" y="13131"/>
                  </a:lnTo>
                  <a:lnTo>
                    <a:pt x="2725394" y="15671"/>
                  </a:lnTo>
                  <a:lnTo>
                    <a:pt x="2703017" y="23279"/>
                  </a:lnTo>
                  <a:lnTo>
                    <a:pt x="2683027" y="35966"/>
                  </a:lnTo>
                  <a:lnTo>
                    <a:pt x="2665425" y="53721"/>
                  </a:lnTo>
                  <a:lnTo>
                    <a:pt x="2665425" y="19100"/>
                  </a:lnTo>
                  <a:lnTo>
                    <a:pt x="2622448" y="19100"/>
                  </a:lnTo>
                  <a:lnTo>
                    <a:pt x="2622448" y="406450"/>
                  </a:lnTo>
                  <a:lnTo>
                    <a:pt x="2665425" y="406450"/>
                  </a:lnTo>
                  <a:lnTo>
                    <a:pt x="2665425" y="232181"/>
                  </a:lnTo>
                  <a:lnTo>
                    <a:pt x="2682913" y="250456"/>
                  </a:lnTo>
                  <a:lnTo>
                    <a:pt x="2703169" y="263499"/>
                  </a:lnTo>
                  <a:lnTo>
                    <a:pt x="2726182" y="271335"/>
                  </a:lnTo>
                  <a:lnTo>
                    <a:pt x="2751963" y="273939"/>
                  </a:lnTo>
                  <a:lnTo>
                    <a:pt x="2777731" y="271576"/>
                  </a:lnTo>
                  <a:lnTo>
                    <a:pt x="2800743" y="264477"/>
                  </a:lnTo>
                  <a:lnTo>
                    <a:pt x="2821000" y="252641"/>
                  </a:lnTo>
                  <a:lnTo>
                    <a:pt x="2838500" y="236054"/>
                  </a:lnTo>
                  <a:lnTo>
                    <a:pt x="2838704" y="235762"/>
                  </a:lnTo>
                  <a:lnTo>
                    <a:pt x="2852597" y="216115"/>
                  </a:lnTo>
                  <a:lnTo>
                    <a:pt x="2862669" y="194208"/>
                  </a:lnTo>
                  <a:lnTo>
                    <a:pt x="2868714" y="170307"/>
                  </a:lnTo>
                  <a:lnTo>
                    <a:pt x="2870733" y="144437"/>
                  </a:lnTo>
                  <a:close/>
                </a:path>
                <a:path w="3249295" h="407034">
                  <a:moveTo>
                    <a:pt x="3249130" y="266788"/>
                  </a:moveTo>
                  <a:lnTo>
                    <a:pt x="3130943" y="133692"/>
                  </a:lnTo>
                  <a:lnTo>
                    <a:pt x="3238373" y="19100"/>
                  </a:lnTo>
                  <a:lnTo>
                    <a:pt x="3188233" y="19100"/>
                  </a:lnTo>
                  <a:lnTo>
                    <a:pt x="3095129" y="120573"/>
                  </a:lnTo>
                  <a:lnTo>
                    <a:pt x="3095129" y="19100"/>
                  </a:lnTo>
                  <a:lnTo>
                    <a:pt x="3052153" y="19100"/>
                  </a:lnTo>
                  <a:lnTo>
                    <a:pt x="3052153" y="120573"/>
                  </a:lnTo>
                  <a:lnTo>
                    <a:pt x="2959049" y="19100"/>
                  </a:lnTo>
                  <a:lnTo>
                    <a:pt x="2908922" y="19100"/>
                  </a:lnTo>
                  <a:lnTo>
                    <a:pt x="3016351" y="133692"/>
                  </a:lnTo>
                  <a:lnTo>
                    <a:pt x="2898178" y="266788"/>
                  </a:lnTo>
                  <a:lnTo>
                    <a:pt x="2951899" y="266788"/>
                  </a:lnTo>
                  <a:lnTo>
                    <a:pt x="3043796" y="162344"/>
                  </a:lnTo>
                  <a:lnTo>
                    <a:pt x="3052153" y="170700"/>
                  </a:lnTo>
                  <a:lnTo>
                    <a:pt x="3052153" y="266788"/>
                  </a:lnTo>
                  <a:lnTo>
                    <a:pt x="3095129" y="266788"/>
                  </a:lnTo>
                  <a:lnTo>
                    <a:pt x="3095129" y="170700"/>
                  </a:lnTo>
                  <a:lnTo>
                    <a:pt x="3103486" y="162344"/>
                  </a:lnTo>
                  <a:lnTo>
                    <a:pt x="3195409" y="266788"/>
                  </a:lnTo>
                  <a:lnTo>
                    <a:pt x="3249130" y="26678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1213794" y="8322123"/>
              <a:ext cx="208894" cy="247688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11465611" y="8303025"/>
              <a:ext cx="351155" cy="284480"/>
            </a:xfrm>
            <a:custGeom>
              <a:avLst/>
              <a:gdLst/>
              <a:ahLst/>
              <a:cxnLst/>
              <a:rect l="l" t="t" r="r" b="b"/>
              <a:pathLst>
                <a:path w="351154" h="284479">
                  <a:moveTo>
                    <a:pt x="212483" y="0"/>
                  </a:moveTo>
                  <a:lnTo>
                    <a:pt x="42976" y="182638"/>
                  </a:lnTo>
                  <a:lnTo>
                    <a:pt x="42976" y="19100"/>
                  </a:lnTo>
                  <a:lnTo>
                    <a:pt x="0" y="19100"/>
                  </a:lnTo>
                  <a:lnTo>
                    <a:pt x="0" y="284099"/>
                  </a:lnTo>
                  <a:lnTo>
                    <a:pt x="169506" y="101473"/>
                  </a:lnTo>
                  <a:lnTo>
                    <a:pt x="169506" y="266788"/>
                  </a:lnTo>
                  <a:lnTo>
                    <a:pt x="212483" y="266788"/>
                  </a:lnTo>
                  <a:lnTo>
                    <a:pt x="212483" y="0"/>
                  </a:lnTo>
                  <a:close/>
                </a:path>
                <a:path w="351154" h="284479">
                  <a:moveTo>
                    <a:pt x="350939" y="234962"/>
                  </a:moveTo>
                  <a:lnTo>
                    <a:pt x="347954" y="227990"/>
                  </a:lnTo>
                  <a:lnTo>
                    <a:pt x="336016" y="216052"/>
                  </a:lnTo>
                  <a:lnTo>
                    <a:pt x="329044" y="213067"/>
                  </a:lnTo>
                  <a:lnTo>
                    <a:pt x="313118" y="213067"/>
                  </a:lnTo>
                  <a:lnTo>
                    <a:pt x="306171" y="216052"/>
                  </a:lnTo>
                  <a:lnTo>
                    <a:pt x="294233" y="227990"/>
                  </a:lnTo>
                  <a:lnTo>
                    <a:pt x="291261" y="234962"/>
                  </a:lnTo>
                  <a:lnTo>
                    <a:pt x="291261" y="250875"/>
                  </a:lnTo>
                  <a:lnTo>
                    <a:pt x="294233" y="257835"/>
                  </a:lnTo>
                  <a:lnTo>
                    <a:pt x="300202" y="263804"/>
                  </a:lnTo>
                  <a:lnTo>
                    <a:pt x="306171" y="269773"/>
                  </a:lnTo>
                  <a:lnTo>
                    <a:pt x="313118" y="272757"/>
                  </a:lnTo>
                  <a:lnTo>
                    <a:pt x="329044" y="272757"/>
                  </a:lnTo>
                  <a:lnTo>
                    <a:pt x="336016" y="269773"/>
                  </a:lnTo>
                  <a:lnTo>
                    <a:pt x="347954" y="257835"/>
                  </a:lnTo>
                  <a:lnTo>
                    <a:pt x="350939" y="250875"/>
                  </a:lnTo>
                  <a:lnTo>
                    <a:pt x="350939" y="2349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89322" y="7038384"/>
              <a:ext cx="252729" cy="2409190"/>
            </a:xfrm>
            <a:custGeom>
              <a:avLst/>
              <a:gdLst/>
              <a:ahLst/>
              <a:cxnLst/>
              <a:rect l="l" t="t" r="r" b="b"/>
              <a:pathLst>
                <a:path w="252729" h="2409190">
                  <a:moveTo>
                    <a:pt x="252349" y="2156485"/>
                  </a:moveTo>
                  <a:lnTo>
                    <a:pt x="0" y="2156485"/>
                  </a:lnTo>
                  <a:lnTo>
                    <a:pt x="0" y="2408834"/>
                  </a:lnTo>
                  <a:lnTo>
                    <a:pt x="252349" y="2408834"/>
                  </a:lnTo>
                  <a:lnTo>
                    <a:pt x="252349" y="2156485"/>
                  </a:lnTo>
                  <a:close/>
                </a:path>
                <a:path w="252729" h="2409190">
                  <a:moveTo>
                    <a:pt x="252349" y="1444459"/>
                  </a:moveTo>
                  <a:lnTo>
                    <a:pt x="0" y="1444459"/>
                  </a:lnTo>
                  <a:lnTo>
                    <a:pt x="0" y="1696808"/>
                  </a:lnTo>
                  <a:lnTo>
                    <a:pt x="252349" y="1696808"/>
                  </a:lnTo>
                  <a:lnTo>
                    <a:pt x="252349" y="1444459"/>
                  </a:lnTo>
                  <a:close/>
                </a:path>
                <a:path w="252729" h="2409190">
                  <a:moveTo>
                    <a:pt x="252349" y="721969"/>
                  </a:moveTo>
                  <a:lnTo>
                    <a:pt x="0" y="721969"/>
                  </a:lnTo>
                  <a:lnTo>
                    <a:pt x="0" y="974318"/>
                  </a:lnTo>
                  <a:lnTo>
                    <a:pt x="252349" y="974318"/>
                  </a:lnTo>
                  <a:lnTo>
                    <a:pt x="252349" y="721969"/>
                  </a:lnTo>
                  <a:close/>
                </a:path>
                <a:path w="252729" h="2409190">
                  <a:moveTo>
                    <a:pt x="252349" y="0"/>
                  </a:moveTo>
                  <a:lnTo>
                    <a:pt x="0" y="0"/>
                  </a:lnTo>
                  <a:lnTo>
                    <a:pt x="0" y="252349"/>
                  </a:lnTo>
                  <a:lnTo>
                    <a:pt x="252349" y="252349"/>
                  </a:lnTo>
                  <a:lnTo>
                    <a:pt x="2523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0" y="0"/>
              <a:ext cx="4020820" cy="11308715"/>
            </a:xfrm>
            <a:custGeom>
              <a:avLst/>
              <a:gdLst/>
              <a:ahLst/>
              <a:cxnLst/>
              <a:rect l="l" t="t" r="r" b="b"/>
              <a:pathLst>
                <a:path w="4020820" h="11308715">
                  <a:moveTo>
                    <a:pt x="4020819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4020819" y="11308556"/>
                  </a:lnTo>
                  <a:lnTo>
                    <a:pt x="4020819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85038" y="768343"/>
              <a:ext cx="18260060" cy="6890384"/>
            </a:xfrm>
            <a:custGeom>
              <a:avLst/>
              <a:gdLst/>
              <a:ahLst/>
              <a:cxnLst/>
              <a:rect l="l" t="t" r="r" b="b"/>
              <a:pathLst>
                <a:path w="18260060" h="6890384">
                  <a:moveTo>
                    <a:pt x="2249601" y="2627261"/>
                  </a:moveTo>
                  <a:lnTo>
                    <a:pt x="1124788" y="2627261"/>
                  </a:lnTo>
                  <a:lnTo>
                    <a:pt x="0" y="4033278"/>
                  </a:lnTo>
                  <a:lnTo>
                    <a:pt x="281190" y="4725022"/>
                  </a:lnTo>
                  <a:lnTo>
                    <a:pt x="1032002" y="3470872"/>
                  </a:lnTo>
                  <a:lnTo>
                    <a:pt x="1543786" y="3597414"/>
                  </a:lnTo>
                  <a:lnTo>
                    <a:pt x="843597" y="6485331"/>
                  </a:lnTo>
                  <a:lnTo>
                    <a:pt x="845718" y="6489928"/>
                  </a:lnTo>
                  <a:lnTo>
                    <a:pt x="852106" y="6494424"/>
                  </a:lnTo>
                  <a:lnTo>
                    <a:pt x="896747" y="6507251"/>
                  </a:lnTo>
                  <a:lnTo>
                    <a:pt x="947788" y="6515265"/>
                  </a:lnTo>
                  <a:lnTo>
                    <a:pt x="1015822" y="6522860"/>
                  </a:lnTo>
                  <a:lnTo>
                    <a:pt x="1056220" y="6526492"/>
                  </a:lnTo>
                  <a:lnTo>
                    <a:pt x="1100874" y="6530022"/>
                  </a:lnTo>
                  <a:lnTo>
                    <a:pt x="1149781" y="6533439"/>
                  </a:lnTo>
                  <a:lnTo>
                    <a:pt x="1202931" y="6536753"/>
                  </a:lnTo>
                  <a:lnTo>
                    <a:pt x="1260348" y="6539966"/>
                  </a:lnTo>
                  <a:lnTo>
                    <a:pt x="1322006" y="6543078"/>
                  </a:lnTo>
                  <a:lnTo>
                    <a:pt x="1387919" y="6546075"/>
                  </a:lnTo>
                  <a:lnTo>
                    <a:pt x="1458087" y="6548958"/>
                  </a:lnTo>
                  <a:lnTo>
                    <a:pt x="1532509" y="6551739"/>
                  </a:lnTo>
                  <a:lnTo>
                    <a:pt x="1611185" y="6554419"/>
                  </a:lnTo>
                  <a:lnTo>
                    <a:pt x="1694103" y="6556997"/>
                  </a:lnTo>
                  <a:lnTo>
                    <a:pt x="1781289" y="6559461"/>
                  </a:lnTo>
                  <a:lnTo>
                    <a:pt x="1872716" y="6561823"/>
                  </a:lnTo>
                  <a:lnTo>
                    <a:pt x="1968398" y="6564084"/>
                  </a:lnTo>
                  <a:lnTo>
                    <a:pt x="2249601" y="2627261"/>
                  </a:lnTo>
                  <a:close/>
                </a:path>
                <a:path w="18260060" h="6890384">
                  <a:moveTo>
                    <a:pt x="3522561" y="6192901"/>
                  </a:moveTo>
                  <a:lnTo>
                    <a:pt x="2878607" y="5787961"/>
                  </a:lnTo>
                  <a:lnTo>
                    <a:pt x="2397747" y="6310998"/>
                  </a:lnTo>
                  <a:lnTo>
                    <a:pt x="2940469" y="6890271"/>
                  </a:lnTo>
                  <a:lnTo>
                    <a:pt x="3522561" y="6192901"/>
                  </a:lnTo>
                  <a:close/>
                </a:path>
                <a:path w="18260060" h="6890384">
                  <a:moveTo>
                    <a:pt x="4761585" y="3542957"/>
                  </a:moveTo>
                  <a:lnTo>
                    <a:pt x="4751006" y="3495903"/>
                  </a:lnTo>
                  <a:lnTo>
                    <a:pt x="4719129" y="3457092"/>
                  </a:lnTo>
                  <a:lnTo>
                    <a:pt x="4717415" y="3456165"/>
                  </a:lnTo>
                  <a:lnTo>
                    <a:pt x="4717415" y="3541763"/>
                  </a:lnTo>
                  <a:lnTo>
                    <a:pt x="4715764" y="3558629"/>
                  </a:lnTo>
                  <a:lnTo>
                    <a:pt x="4691164" y="3596665"/>
                  </a:lnTo>
                  <a:lnTo>
                    <a:pt x="4643818" y="3612337"/>
                  </a:lnTo>
                  <a:lnTo>
                    <a:pt x="4621327" y="3613378"/>
                  </a:lnTo>
                  <a:lnTo>
                    <a:pt x="4570603" y="3613378"/>
                  </a:lnTo>
                  <a:lnTo>
                    <a:pt x="4570603" y="3471329"/>
                  </a:lnTo>
                  <a:lnTo>
                    <a:pt x="4615954" y="3471329"/>
                  </a:lnTo>
                  <a:lnTo>
                    <a:pt x="4655794" y="3474313"/>
                  </a:lnTo>
                  <a:lnTo>
                    <a:pt x="4698276" y="3493871"/>
                  </a:lnTo>
                  <a:lnTo>
                    <a:pt x="4717415" y="3541763"/>
                  </a:lnTo>
                  <a:lnTo>
                    <a:pt x="4717415" y="3456165"/>
                  </a:lnTo>
                  <a:lnTo>
                    <a:pt x="4703673" y="3448672"/>
                  </a:lnTo>
                  <a:lnTo>
                    <a:pt x="4685792" y="3442690"/>
                  </a:lnTo>
                  <a:lnTo>
                    <a:pt x="4698162" y="3431946"/>
                  </a:lnTo>
                  <a:lnTo>
                    <a:pt x="4722723" y="3388639"/>
                  </a:lnTo>
                  <a:lnTo>
                    <a:pt x="4725174" y="3364496"/>
                  </a:lnTo>
                  <a:lnTo>
                    <a:pt x="4722939" y="3338766"/>
                  </a:lnTo>
                  <a:lnTo>
                    <a:pt x="4716221" y="3316452"/>
                  </a:lnTo>
                  <a:lnTo>
                    <a:pt x="4705909" y="3299053"/>
                  </a:lnTo>
                  <a:lnTo>
                    <a:pt x="4705782" y="3298850"/>
                  </a:lnTo>
                  <a:lnTo>
                    <a:pt x="4705032" y="3297580"/>
                  </a:lnTo>
                  <a:lnTo>
                    <a:pt x="4689373" y="3282137"/>
                  </a:lnTo>
                  <a:lnTo>
                    <a:pt x="4682210" y="3277666"/>
                  </a:lnTo>
                  <a:lnTo>
                    <a:pt x="4682210" y="3365690"/>
                  </a:lnTo>
                  <a:lnTo>
                    <a:pt x="4681829" y="3374098"/>
                  </a:lnTo>
                  <a:lnTo>
                    <a:pt x="4667377" y="3411448"/>
                  </a:lnTo>
                  <a:lnTo>
                    <a:pt x="4626902" y="3430460"/>
                  </a:lnTo>
                  <a:lnTo>
                    <a:pt x="4609985" y="3431946"/>
                  </a:lnTo>
                  <a:lnTo>
                    <a:pt x="4570603" y="3431946"/>
                  </a:lnTo>
                  <a:lnTo>
                    <a:pt x="4570603" y="3298850"/>
                  </a:lnTo>
                  <a:lnTo>
                    <a:pt x="4609592" y="3298850"/>
                  </a:lnTo>
                  <a:lnTo>
                    <a:pt x="4652962" y="3309404"/>
                  </a:lnTo>
                  <a:lnTo>
                    <a:pt x="4678172" y="3340798"/>
                  </a:lnTo>
                  <a:lnTo>
                    <a:pt x="4682147" y="3364496"/>
                  </a:lnTo>
                  <a:lnTo>
                    <a:pt x="4682210" y="3365690"/>
                  </a:lnTo>
                  <a:lnTo>
                    <a:pt x="4682210" y="3277666"/>
                  </a:lnTo>
                  <a:lnTo>
                    <a:pt x="4626140" y="3258629"/>
                  </a:lnTo>
                  <a:lnTo>
                    <a:pt x="4598047" y="3257067"/>
                  </a:lnTo>
                  <a:lnTo>
                    <a:pt x="4526432" y="3257067"/>
                  </a:lnTo>
                  <a:lnTo>
                    <a:pt x="4526432" y="3655161"/>
                  </a:lnTo>
                  <a:lnTo>
                    <a:pt x="4625505" y="3655161"/>
                  </a:lnTo>
                  <a:lnTo>
                    <a:pt x="4680407" y="3648595"/>
                  </a:lnTo>
                  <a:lnTo>
                    <a:pt x="4720996" y="3628898"/>
                  </a:lnTo>
                  <a:lnTo>
                    <a:pt x="4749939" y="3592487"/>
                  </a:lnTo>
                  <a:lnTo>
                    <a:pt x="4760861" y="3556127"/>
                  </a:lnTo>
                  <a:lnTo>
                    <a:pt x="4761585" y="3542957"/>
                  </a:lnTo>
                  <a:close/>
                </a:path>
                <a:path w="18260060" h="6890384">
                  <a:moveTo>
                    <a:pt x="4985448" y="1314526"/>
                  </a:moveTo>
                  <a:lnTo>
                    <a:pt x="4424375" y="1314526"/>
                  </a:lnTo>
                  <a:lnTo>
                    <a:pt x="4424375" y="1472387"/>
                  </a:lnTo>
                  <a:lnTo>
                    <a:pt x="4609808" y="1484757"/>
                  </a:lnTo>
                  <a:lnTo>
                    <a:pt x="4589361" y="1980209"/>
                  </a:lnTo>
                  <a:lnTo>
                    <a:pt x="4869904" y="1980209"/>
                  </a:lnTo>
                  <a:lnTo>
                    <a:pt x="4800003" y="1504721"/>
                  </a:lnTo>
                  <a:lnTo>
                    <a:pt x="4985448" y="1475244"/>
                  </a:lnTo>
                  <a:lnTo>
                    <a:pt x="4985448" y="1314526"/>
                  </a:lnTo>
                  <a:close/>
                </a:path>
                <a:path w="18260060" h="6890384">
                  <a:moveTo>
                    <a:pt x="5008753" y="618134"/>
                  </a:moveTo>
                  <a:lnTo>
                    <a:pt x="4892256" y="618134"/>
                  </a:lnTo>
                  <a:lnTo>
                    <a:pt x="4894008" y="572008"/>
                  </a:lnTo>
                  <a:lnTo>
                    <a:pt x="4908537" y="189725"/>
                  </a:lnTo>
                  <a:lnTo>
                    <a:pt x="4914125" y="42799"/>
                  </a:lnTo>
                  <a:lnTo>
                    <a:pt x="4812385" y="47167"/>
                  </a:lnTo>
                  <a:lnTo>
                    <a:pt x="4812385" y="189725"/>
                  </a:lnTo>
                  <a:lnTo>
                    <a:pt x="4775289" y="559168"/>
                  </a:lnTo>
                  <a:lnTo>
                    <a:pt x="4606963" y="572008"/>
                  </a:lnTo>
                  <a:lnTo>
                    <a:pt x="4672114" y="216827"/>
                  </a:lnTo>
                  <a:lnTo>
                    <a:pt x="4812385" y="189725"/>
                  </a:lnTo>
                  <a:lnTo>
                    <a:pt x="4812385" y="47167"/>
                  </a:lnTo>
                  <a:lnTo>
                    <a:pt x="4581283" y="57061"/>
                  </a:lnTo>
                  <a:lnTo>
                    <a:pt x="4501400" y="602449"/>
                  </a:lnTo>
                  <a:lnTo>
                    <a:pt x="4415815" y="618134"/>
                  </a:lnTo>
                  <a:lnTo>
                    <a:pt x="4406785" y="855878"/>
                  </a:lnTo>
                  <a:lnTo>
                    <a:pt x="4533735" y="855878"/>
                  </a:lnTo>
                  <a:lnTo>
                    <a:pt x="4549419" y="713232"/>
                  </a:lnTo>
                  <a:lnTo>
                    <a:pt x="4838052" y="708482"/>
                  </a:lnTo>
                  <a:lnTo>
                    <a:pt x="4821885" y="855878"/>
                  </a:lnTo>
                  <a:lnTo>
                    <a:pt x="4995913" y="855878"/>
                  </a:lnTo>
                  <a:lnTo>
                    <a:pt x="5003876" y="708482"/>
                  </a:lnTo>
                  <a:lnTo>
                    <a:pt x="5008753" y="618134"/>
                  </a:lnTo>
                  <a:close/>
                </a:path>
                <a:path w="18260060" h="6890384">
                  <a:moveTo>
                    <a:pt x="5157876" y="3532809"/>
                  </a:moveTo>
                  <a:lnTo>
                    <a:pt x="5148859" y="3479838"/>
                  </a:lnTo>
                  <a:lnTo>
                    <a:pt x="5121770" y="3437915"/>
                  </a:lnTo>
                  <a:lnTo>
                    <a:pt x="5079022" y="3410610"/>
                  </a:lnTo>
                  <a:lnTo>
                    <a:pt x="5022989" y="3401504"/>
                  </a:lnTo>
                  <a:lnTo>
                    <a:pt x="5005121" y="3402292"/>
                  </a:lnTo>
                  <a:lnTo>
                    <a:pt x="4987925" y="3404641"/>
                  </a:lnTo>
                  <a:lnTo>
                    <a:pt x="4971402" y="3408553"/>
                  </a:lnTo>
                  <a:lnTo>
                    <a:pt x="4955552" y="3414039"/>
                  </a:lnTo>
                  <a:lnTo>
                    <a:pt x="4955552" y="3455822"/>
                  </a:lnTo>
                  <a:lnTo>
                    <a:pt x="4972863" y="3448761"/>
                  </a:lnTo>
                  <a:lnTo>
                    <a:pt x="4990160" y="3443732"/>
                  </a:lnTo>
                  <a:lnTo>
                    <a:pt x="5007470" y="3440709"/>
                  </a:lnTo>
                  <a:lnTo>
                    <a:pt x="5024780" y="3439706"/>
                  </a:lnTo>
                  <a:lnTo>
                    <a:pt x="5040668" y="3440861"/>
                  </a:lnTo>
                  <a:lnTo>
                    <a:pt x="5082083" y="3458210"/>
                  </a:lnTo>
                  <a:lnTo>
                    <a:pt x="5109045" y="3494024"/>
                  </a:lnTo>
                  <a:lnTo>
                    <a:pt x="5113706" y="3509530"/>
                  </a:lnTo>
                  <a:lnTo>
                    <a:pt x="4983010" y="3509530"/>
                  </a:lnTo>
                  <a:lnTo>
                    <a:pt x="4983010" y="3547732"/>
                  </a:lnTo>
                  <a:lnTo>
                    <a:pt x="5113706" y="3547732"/>
                  </a:lnTo>
                  <a:lnTo>
                    <a:pt x="5110581" y="3563937"/>
                  </a:lnTo>
                  <a:lnTo>
                    <a:pt x="5085067" y="3602939"/>
                  </a:lnTo>
                  <a:lnTo>
                    <a:pt x="5042090" y="3622802"/>
                  </a:lnTo>
                  <a:lnTo>
                    <a:pt x="5025390" y="3624122"/>
                  </a:lnTo>
                  <a:lnTo>
                    <a:pt x="5007140" y="3623043"/>
                  </a:lnTo>
                  <a:lnTo>
                    <a:pt x="4989423" y="3619804"/>
                  </a:lnTo>
                  <a:lnTo>
                    <a:pt x="4972228" y="3614394"/>
                  </a:lnTo>
                  <a:lnTo>
                    <a:pt x="4955552" y="3606812"/>
                  </a:lnTo>
                  <a:lnTo>
                    <a:pt x="4955552" y="3648595"/>
                  </a:lnTo>
                  <a:lnTo>
                    <a:pt x="4972482" y="3654602"/>
                  </a:lnTo>
                  <a:lnTo>
                    <a:pt x="4989868" y="3658895"/>
                  </a:lnTo>
                  <a:lnTo>
                    <a:pt x="5007699" y="3661460"/>
                  </a:lnTo>
                  <a:lnTo>
                    <a:pt x="5025987" y="3662324"/>
                  </a:lnTo>
                  <a:lnTo>
                    <a:pt x="5053863" y="3660051"/>
                  </a:lnTo>
                  <a:lnTo>
                    <a:pt x="5101463" y="3641839"/>
                  </a:lnTo>
                  <a:lnTo>
                    <a:pt x="5137239" y="3606444"/>
                  </a:lnTo>
                  <a:lnTo>
                    <a:pt x="5155590" y="3559899"/>
                  </a:lnTo>
                  <a:lnTo>
                    <a:pt x="5157876" y="3532809"/>
                  </a:lnTo>
                  <a:close/>
                </a:path>
                <a:path w="18260060" h="6890384">
                  <a:moveTo>
                    <a:pt x="5513717" y="1504721"/>
                  </a:moveTo>
                  <a:lnTo>
                    <a:pt x="5471833" y="1431023"/>
                  </a:lnTo>
                  <a:lnTo>
                    <a:pt x="5402935" y="1309763"/>
                  </a:lnTo>
                  <a:lnTo>
                    <a:pt x="5375834" y="1310182"/>
                  </a:lnTo>
                  <a:lnTo>
                    <a:pt x="5375834" y="1499958"/>
                  </a:lnTo>
                  <a:lnTo>
                    <a:pt x="5360619" y="1613128"/>
                  </a:lnTo>
                  <a:lnTo>
                    <a:pt x="5214163" y="1634998"/>
                  </a:lnTo>
                  <a:lnTo>
                    <a:pt x="5236502" y="1431023"/>
                  </a:lnTo>
                  <a:lnTo>
                    <a:pt x="5375834" y="1499958"/>
                  </a:lnTo>
                  <a:lnTo>
                    <a:pt x="5375834" y="1310182"/>
                  </a:lnTo>
                  <a:lnTo>
                    <a:pt x="5085778" y="1314526"/>
                  </a:lnTo>
                  <a:lnTo>
                    <a:pt x="5038229" y="1984959"/>
                  </a:lnTo>
                  <a:lnTo>
                    <a:pt x="5174704" y="1980209"/>
                  </a:lnTo>
                  <a:lnTo>
                    <a:pt x="5208448" y="1772894"/>
                  </a:lnTo>
                  <a:lnTo>
                    <a:pt x="5488038" y="1760524"/>
                  </a:lnTo>
                  <a:lnTo>
                    <a:pt x="5500636" y="1634998"/>
                  </a:lnTo>
                  <a:lnTo>
                    <a:pt x="5513717" y="1504721"/>
                  </a:lnTo>
                  <a:close/>
                </a:path>
                <a:path w="18260060" h="6890384">
                  <a:moveTo>
                    <a:pt x="5667781" y="349008"/>
                  </a:moveTo>
                  <a:lnTo>
                    <a:pt x="5640641" y="176403"/>
                  </a:lnTo>
                  <a:lnTo>
                    <a:pt x="5634964" y="140271"/>
                  </a:lnTo>
                  <a:lnTo>
                    <a:pt x="5525605" y="95885"/>
                  </a:lnTo>
                  <a:lnTo>
                    <a:pt x="5525605" y="469785"/>
                  </a:lnTo>
                  <a:lnTo>
                    <a:pt x="5411965" y="581520"/>
                  </a:lnTo>
                  <a:lnTo>
                    <a:pt x="5232705" y="559168"/>
                  </a:lnTo>
                  <a:lnTo>
                    <a:pt x="5168049" y="335686"/>
                  </a:lnTo>
                  <a:lnTo>
                    <a:pt x="5282628" y="176403"/>
                  </a:lnTo>
                  <a:lnTo>
                    <a:pt x="5509920" y="231571"/>
                  </a:lnTo>
                  <a:lnTo>
                    <a:pt x="5525605" y="469785"/>
                  </a:lnTo>
                  <a:lnTo>
                    <a:pt x="5525605" y="95885"/>
                  </a:lnTo>
                  <a:lnTo>
                    <a:pt x="5442877" y="62293"/>
                  </a:lnTo>
                  <a:lnTo>
                    <a:pt x="5154727" y="44221"/>
                  </a:lnTo>
                  <a:lnTo>
                    <a:pt x="5029670" y="236321"/>
                  </a:lnTo>
                  <a:lnTo>
                    <a:pt x="5029670" y="476440"/>
                  </a:lnTo>
                  <a:lnTo>
                    <a:pt x="5138077" y="701814"/>
                  </a:lnTo>
                  <a:lnTo>
                    <a:pt x="5442877" y="716559"/>
                  </a:lnTo>
                  <a:lnTo>
                    <a:pt x="5651601" y="620509"/>
                  </a:lnTo>
                  <a:lnTo>
                    <a:pt x="5653925" y="581520"/>
                  </a:lnTo>
                  <a:lnTo>
                    <a:pt x="5667781" y="349008"/>
                  </a:lnTo>
                  <a:close/>
                </a:path>
                <a:path w="18260060" h="6890384">
                  <a:moveTo>
                    <a:pt x="6169888" y="1980209"/>
                  </a:moveTo>
                  <a:lnTo>
                    <a:pt x="6115355" y="1790014"/>
                  </a:lnTo>
                  <a:lnTo>
                    <a:pt x="6082081" y="1673999"/>
                  </a:lnTo>
                  <a:lnTo>
                    <a:pt x="6006287" y="1409623"/>
                  </a:lnTo>
                  <a:lnTo>
                    <a:pt x="5979693" y="1316913"/>
                  </a:lnTo>
                  <a:lnTo>
                    <a:pt x="5932144" y="1316659"/>
                  </a:lnTo>
                  <a:lnTo>
                    <a:pt x="5932144" y="1673999"/>
                  </a:lnTo>
                  <a:lnTo>
                    <a:pt x="5741949" y="1673999"/>
                  </a:lnTo>
                  <a:lnTo>
                    <a:pt x="5818975" y="1409623"/>
                  </a:lnTo>
                  <a:lnTo>
                    <a:pt x="5932144" y="1673999"/>
                  </a:lnTo>
                  <a:lnTo>
                    <a:pt x="5932144" y="1316659"/>
                  </a:lnTo>
                  <a:lnTo>
                    <a:pt x="5715330" y="1315478"/>
                  </a:lnTo>
                  <a:lnTo>
                    <a:pt x="5551767" y="1980209"/>
                  </a:lnTo>
                  <a:lnTo>
                    <a:pt x="5694400" y="1980209"/>
                  </a:lnTo>
                  <a:lnTo>
                    <a:pt x="5789498" y="1790014"/>
                  </a:lnTo>
                  <a:lnTo>
                    <a:pt x="5884596" y="1790014"/>
                  </a:lnTo>
                  <a:lnTo>
                    <a:pt x="5979693" y="1980209"/>
                  </a:lnTo>
                  <a:lnTo>
                    <a:pt x="6169888" y="1980209"/>
                  </a:lnTo>
                  <a:close/>
                </a:path>
                <a:path w="18260060" h="6890384">
                  <a:moveTo>
                    <a:pt x="6250241" y="523036"/>
                  </a:moveTo>
                  <a:lnTo>
                    <a:pt x="6165608" y="438404"/>
                  </a:lnTo>
                  <a:lnTo>
                    <a:pt x="6107595" y="380390"/>
                  </a:lnTo>
                  <a:lnTo>
                    <a:pt x="6163488" y="309067"/>
                  </a:lnTo>
                  <a:lnTo>
                    <a:pt x="6235027" y="217779"/>
                  </a:lnTo>
                  <a:lnTo>
                    <a:pt x="6162776" y="138849"/>
                  </a:lnTo>
                  <a:lnTo>
                    <a:pt x="6092863" y="62484"/>
                  </a:lnTo>
                  <a:lnTo>
                    <a:pt x="6092863" y="566788"/>
                  </a:lnTo>
                  <a:lnTo>
                    <a:pt x="5858929" y="629069"/>
                  </a:lnTo>
                  <a:lnTo>
                    <a:pt x="5873661" y="438404"/>
                  </a:lnTo>
                  <a:lnTo>
                    <a:pt x="6092863" y="566788"/>
                  </a:lnTo>
                  <a:lnTo>
                    <a:pt x="6092863" y="62484"/>
                  </a:lnTo>
                  <a:lnTo>
                    <a:pt x="6086678" y="55727"/>
                  </a:lnTo>
                  <a:lnTo>
                    <a:pt x="6086678" y="236321"/>
                  </a:lnTo>
                  <a:lnTo>
                    <a:pt x="5874613" y="309067"/>
                  </a:lnTo>
                  <a:lnTo>
                    <a:pt x="5869889" y="298424"/>
                  </a:lnTo>
                  <a:lnTo>
                    <a:pt x="5865698" y="266509"/>
                  </a:lnTo>
                  <a:lnTo>
                    <a:pt x="5862040" y="213321"/>
                  </a:lnTo>
                  <a:lnTo>
                    <a:pt x="5858929" y="138849"/>
                  </a:lnTo>
                  <a:lnTo>
                    <a:pt x="6086678" y="236321"/>
                  </a:lnTo>
                  <a:lnTo>
                    <a:pt x="6086678" y="55727"/>
                  </a:lnTo>
                  <a:lnTo>
                    <a:pt x="6060046" y="26631"/>
                  </a:lnTo>
                  <a:lnTo>
                    <a:pt x="5709615" y="68948"/>
                  </a:lnTo>
                  <a:lnTo>
                    <a:pt x="5727217" y="713232"/>
                  </a:lnTo>
                  <a:lnTo>
                    <a:pt x="6202692" y="684695"/>
                  </a:lnTo>
                  <a:lnTo>
                    <a:pt x="6219063" y="629069"/>
                  </a:lnTo>
                  <a:lnTo>
                    <a:pt x="6250241" y="523036"/>
                  </a:lnTo>
                  <a:close/>
                </a:path>
                <a:path w="18260060" h="6890384">
                  <a:moveTo>
                    <a:pt x="6725247" y="0"/>
                  </a:moveTo>
                  <a:lnTo>
                    <a:pt x="6297307" y="47548"/>
                  </a:lnTo>
                  <a:lnTo>
                    <a:pt x="6297307" y="713232"/>
                  </a:lnTo>
                  <a:lnTo>
                    <a:pt x="6725247" y="687552"/>
                  </a:lnTo>
                  <a:lnTo>
                    <a:pt x="6725247" y="549668"/>
                  </a:lnTo>
                  <a:lnTo>
                    <a:pt x="6439954" y="557263"/>
                  </a:lnTo>
                  <a:lnTo>
                    <a:pt x="6439954" y="427939"/>
                  </a:lnTo>
                  <a:lnTo>
                    <a:pt x="6725247" y="407974"/>
                  </a:lnTo>
                  <a:lnTo>
                    <a:pt x="6725247" y="285292"/>
                  </a:lnTo>
                  <a:lnTo>
                    <a:pt x="6409525" y="285292"/>
                  </a:lnTo>
                  <a:lnTo>
                    <a:pt x="6417132" y="190195"/>
                  </a:lnTo>
                  <a:lnTo>
                    <a:pt x="6725247" y="142646"/>
                  </a:lnTo>
                  <a:lnTo>
                    <a:pt x="6725247" y="0"/>
                  </a:lnTo>
                  <a:close/>
                </a:path>
                <a:path w="18260060" h="6890384">
                  <a:moveTo>
                    <a:pt x="6871233" y="1954530"/>
                  </a:moveTo>
                  <a:lnTo>
                    <a:pt x="6865277" y="1859153"/>
                  </a:lnTo>
                  <a:lnTo>
                    <a:pt x="6859562" y="1771408"/>
                  </a:lnTo>
                  <a:lnTo>
                    <a:pt x="6854076" y="1691284"/>
                  </a:lnTo>
                  <a:lnTo>
                    <a:pt x="6848830" y="1618805"/>
                  </a:lnTo>
                  <a:lnTo>
                    <a:pt x="6843827" y="1553946"/>
                  </a:lnTo>
                  <a:lnTo>
                    <a:pt x="6839051" y="1496720"/>
                  </a:lnTo>
                  <a:lnTo>
                    <a:pt x="6834518" y="1447126"/>
                  </a:lnTo>
                  <a:lnTo>
                    <a:pt x="6830225" y="1405153"/>
                  </a:lnTo>
                  <a:lnTo>
                    <a:pt x="6822338" y="1344117"/>
                  </a:lnTo>
                  <a:lnTo>
                    <a:pt x="6812280" y="1309776"/>
                  </a:lnTo>
                  <a:lnTo>
                    <a:pt x="6619697" y="1309776"/>
                  </a:lnTo>
                  <a:lnTo>
                    <a:pt x="6650126" y="1642618"/>
                  </a:lnTo>
                  <a:lnTo>
                    <a:pt x="6364833" y="1656880"/>
                  </a:lnTo>
                  <a:lnTo>
                    <a:pt x="6336309" y="1324038"/>
                  </a:lnTo>
                  <a:lnTo>
                    <a:pt x="6212687" y="1324038"/>
                  </a:lnTo>
                  <a:lnTo>
                    <a:pt x="6238354" y="1989709"/>
                  </a:lnTo>
                  <a:lnTo>
                    <a:pt x="6378638" y="1968792"/>
                  </a:lnTo>
                  <a:lnTo>
                    <a:pt x="6364833" y="1751977"/>
                  </a:lnTo>
                  <a:lnTo>
                    <a:pt x="6669633" y="1737715"/>
                  </a:lnTo>
                  <a:lnTo>
                    <a:pt x="6697675" y="1960714"/>
                  </a:lnTo>
                  <a:lnTo>
                    <a:pt x="6871233" y="1954530"/>
                  </a:lnTo>
                  <a:close/>
                </a:path>
                <a:path w="18260060" h="6890384">
                  <a:moveTo>
                    <a:pt x="7263016" y="237744"/>
                  </a:moveTo>
                  <a:lnTo>
                    <a:pt x="7221131" y="164045"/>
                  </a:lnTo>
                  <a:lnTo>
                    <a:pt x="7152233" y="42786"/>
                  </a:lnTo>
                  <a:lnTo>
                    <a:pt x="7125132" y="43205"/>
                  </a:lnTo>
                  <a:lnTo>
                    <a:pt x="7125132" y="232981"/>
                  </a:lnTo>
                  <a:lnTo>
                    <a:pt x="7109917" y="346151"/>
                  </a:lnTo>
                  <a:lnTo>
                    <a:pt x="6963461" y="368020"/>
                  </a:lnTo>
                  <a:lnTo>
                    <a:pt x="6985800" y="164045"/>
                  </a:lnTo>
                  <a:lnTo>
                    <a:pt x="7125132" y="232981"/>
                  </a:lnTo>
                  <a:lnTo>
                    <a:pt x="7125132" y="43205"/>
                  </a:lnTo>
                  <a:lnTo>
                    <a:pt x="6835076" y="47548"/>
                  </a:lnTo>
                  <a:lnTo>
                    <a:pt x="6787528" y="717981"/>
                  </a:lnTo>
                  <a:lnTo>
                    <a:pt x="6924002" y="713232"/>
                  </a:lnTo>
                  <a:lnTo>
                    <a:pt x="6957746" y="505917"/>
                  </a:lnTo>
                  <a:lnTo>
                    <a:pt x="7237336" y="493547"/>
                  </a:lnTo>
                  <a:lnTo>
                    <a:pt x="7249935" y="368020"/>
                  </a:lnTo>
                  <a:lnTo>
                    <a:pt x="7263016" y="237744"/>
                  </a:lnTo>
                  <a:close/>
                </a:path>
                <a:path w="18260060" h="6890384">
                  <a:moveTo>
                    <a:pt x="7360983" y="1538008"/>
                  </a:moveTo>
                  <a:lnTo>
                    <a:pt x="7311530" y="1347812"/>
                  </a:lnTo>
                  <a:lnTo>
                    <a:pt x="7137501" y="1276489"/>
                  </a:lnTo>
                  <a:lnTo>
                    <a:pt x="6962991" y="1347812"/>
                  </a:lnTo>
                  <a:lnTo>
                    <a:pt x="6915442" y="1457172"/>
                  </a:lnTo>
                  <a:lnTo>
                    <a:pt x="6996290" y="1504721"/>
                  </a:lnTo>
                  <a:lnTo>
                    <a:pt x="7117537" y="1442910"/>
                  </a:lnTo>
                  <a:lnTo>
                    <a:pt x="7172211" y="1514716"/>
                  </a:lnTo>
                  <a:lnTo>
                    <a:pt x="7043839" y="1576057"/>
                  </a:lnTo>
                  <a:lnTo>
                    <a:pt x="7044309" y="1663065"/>
                  </a:lnTo>
                  <a:lnTo>
                    <a:pt x="7172211" y="1704428"/>
                  </a:lnTo>
                  <a:lnTo>
                    <a:pt x="7110400" y="1809026"/>
                  </a:lnTo>
                  <a:lnTo>
                    <a:pt x="6958254" y="1759102"/>
                  </a:lnTo>
                  <a:lnTo>
                    <a:pt x="6910705" y="1932660"/>
                  </a:lnTo>
                  <a:lnTo>
                    <a:pt x="7247356" y="1990661"/>
                  </a:lnTo>
                  <a:lnTo>
                    <a:pt x="7352906" y="1742465"/>
                  </a:lnTo>
                  <a:lnTo>
                    <a:pt x="7199808" y="1614081"/>
                  </a:lnTo>
                  <a:lnTo>
                    <a:pt x="7360983" y="1538008"/>
                  </a:lnTo>
                  <a:close/>
                </a:path>
                <a:path w="18260060" h="6890384">
                  <a:moveTo>
                    <a:pt x="7852613" y="722731"/>
                  </a:moveTo>
                  <a:lnTo>
                    <a:pt x="7800302" y="47548"/>
                  </a:lnTo>
                  <a:lnTo>
                    <a:pt x="7610107" y="42799"/>
                  </a:lnTo>
                  <a:lnTo>
                    <a:pt x="7486485" y="427939"/>
                  </a:lnTo>
                  <a:lnTo>
                    <a:pt x="7442746" y="61810"/>
                  </a:lnTo>
                  <a:lnTo>
                    <a:pt x="7305802" y="42799"/>
                  </a:lnTo>
                  <a:lnTo>
                    <a:pt x="7341933" y="713232"/>
                  </a:lnTo>
                  <a:lnTo>
                    <a:pt x="7505497" y="717981"/>
                  </a:lnTo>
                  <a:lnTo>
                    <a:pt x="7639596" y="285292"/>
                  </a:lnTo>
                  <a:lnTo>
                    <a:pt x="7676680" y="713232"/>
                  </a:lnTo>
                  <a:lnTo>
                    <a:pt x="7852613" y="722731"/>
                  </a:lnTo>
                  <a:close/>
                </a:path>
                <a:path w="18260060" h="6890384">
                  <a:moveTo>
                    <a:pt x="8009534" y="1980209"/>
                  </a:moveTo>
                  <a:lnTo>
                    <a:pt x="7955000" y="1790014"/>
                  </a:lnTo>
                  <a:lnTo>
                    <a:pt x="7921739" y="1673999"/>
                  </a:lnTo>
                  <a:lnTo>
                    <a:pt x="7845933" y="1409623"/>
                  </a:lnTo>
                  <a:lnTo>
                    <a:pt x="7819352" y="1316913"/>
                  </a:lnTo>
                  <a:lnTo>
                    <a:pt x="7771803" y="1316659"/>
                  </a:lnTo>
                  <a:lnTo>
                    <a:pt x="7771803" y="1673999"/>
                  </a:lnTo>
                  <a:lnTo>
                    <a:pt x="7581608" y="1673999"/>
                  </a:lnTo>
                  <a:lnTo>
                    <a:pt x="7658633" y="1409623"/>
                  </a:lnTo>
                  <a:lnTo>
                    <a:pt x="7771803" y="1673999"/>
                  </a:lnTo>
                  <a:lnTo>
                    <a:pt x="7771803" y="1316659"/>
                  </a:lnTo>
                  <a:lnTo>
                    <a:pt x="7554976" y="1315478"/>
                  </a:lnTo>
                  <a:lnTo>
                    <a:pt x="7391413" y="1980209"/>
                  </a:lnTo>
                  <a:lnTo>
                    <a:pt x="7534059" y="1980209"/>
                  </a:lnTo>
                  <a:lnTo>
                    <a:pt x="7629157" y="1790014"/>
                  </a:lnTo>
                  <a:lnTo>
                    <a:pt x="7724254" y="1790014"/>
                  </a:lnTo>
                  <a:lnTo>
                    <a:pt x="7819352" y="1980209"/>
                  </a:lnTo>
                  <a:lnTo>
                    <a:pt x="8009534" y="1980209"/>
                  </a:lnTo>
                  <a:close/>
                </a:path>
                <a:path w="18260060" h="6890384">
                  <a:moveTo>
                    <a:pt x="8333321" y="0"/>
                  </a:moveTo>
                  <a:lnTo>
                    <a:pt x="7905382" y="47548"/>
                  </a:lnTo>
                  <a:lnTo>
                    <a:pt x="7905382" y="713232"/>
                  </a:lnTo>
                  <a:lnTo>
                    <a:pt x="8333321" y="687552"/>
                  </a:lnTo>
                  <a:lnTo>
                    <a:pt x="8333321" y="549668"/>
                  </a:lnTo>
                  <a:lnTo>
                    <a:pt x="8048028" y="557263"/>
                  </a:lnTo>
                  <a:lnTo>
                    <a:pt x="8048028" y="427939"/>
                  </a:lnTo>
                  <a:lnTo>
                    <a:pt x="8333321" y="407974"/>
                  </a:lnTo>
                  <a:lnTo>
                    <a:pt x="8333321" y="285292"/>
                  </a:lnTo>
                  <a:lnTo>
                    <a:pt x="8017599" y="285292"/>
                  </a:lnTo>
                  <a:lnTo>
                    <a:pt x="8025206" y="190195"/>
                  </a:lnTo>
                  <a:lnTo>
                    <a:pt x="8333321" y="142646"/>
                  </a:lnTo>
                  <a:lnTo>
                    <a:pt x="8333321" y="0"/>
                  </a:lnTo>
                  <a:close/>
                </a:path>
                <a:path w="18260060" h="6890384">
                  <a:moveTo>
                    <a:pt x="8625764" y="1315643"/>
                  </a:moveTo>
                  <a:lnTo>
                    <a:pt x="8624824" y="1314526"/>
                  </a:lnTo>
                  <a:lnTo>
                    <a:pt x="8385175" y="1314526"/>
                  </a:lnTo>
                  <a:lnTo>
                    <a:pt x="8215897" y="1617878"/>
                  </a:lnTo>
                  <a:lnTo>
                    <a:pt x="8147431" y="1314526"/>
                  </a:lnTo>
                  <a:lnTo>
                    <a:pt x="8052333" y="1314526"/>
                  </a:lnTo>
                  <a:lnTo>
                    <a:pt x="8073250" y="1980209"/>
                  </a:lnTo>
                  <a:lnTo>
                    <a:pt x="8194980" y="1980209"/>
                  </a:lnTo>
                  <a:lnTo>
                    <a:pt x="8215897" y="1724875"/>
                  </a:lnTo>
                  <a:lnTo>
                    <a:pt x="8575370" y="1980209"/>
                  </a:lnTo>
                  <a:lnTo>
                    <a:pt x="8622919" y="1885111"/>
                  </a:lnTo>
                  <a:lnTo>
                    <a:pt x="8385175" y="1694916"/>
                  </a:lnTo>
                  <a:lnTo>
                    <a:pt x="8435670" y="1622361"/>
                  </a:lnTo>
                  <a:lnTo>
                    <a:pt x="8480222" y="1557464"/>
                  </a:lnTo>
                  <a:lnTo>
                    <a:pt x="8518830" y="1500238"/>
                  </a:lnTo>
                  <a:lnTo>
                    <a:pt x="8551507" y="1450670"/>
                  </a:lnTo>
                  <a:lnTo>
                    <a:pt x="8578240" y="1408772"/>
                  </a:lnTo>
                  <a:lnTo>
                    <a:pt x="8599030" y="1374546"/>
                  </a:lnTo>
                  <a:lnTo>
                    <a:pt x="8622792" y="1329093"/>
                  </a:lnTo>
                  <a:lnTo>
                    <a:pt x="8625764" y="1317866"/>
                  </a:lnTo>
                  <a:lnTo>
                    <a:pt x="8625764" y="1315643"/>
                  </a:lnTo>
                  <a:close/>
                </a:path>
                <a:path w="18260060" h="6890384">
                  <a:moveTo>
                    <a:pt x="9218231" y="1828050"/>
                  </a:moveTo>
                  <a:lnTo>
                    <a:pt x="9146883" y="1832343"/>
                  </a:lnTo>
                  <a:lnTo>
                    <a:pt x="9133103" y="1325473"/>
                  </a:lnTo>
                  <a:lnTo>
                    <a:pt x="9008529" y="1325473"/>
                  </a:lnTo>
                  <a:lnTo>
                    <a:pt x="9005202" y="1848510"/>
                  </a:lnTo>
                  <a:lnTo>
                    <a:pt x="8819286" y="1873707"/>
                  </a:lnTo>
                  <a:lnTo>
                    <a:pt x="8819286" y="1325473"/>
                  </a:lnTo>
                  <a:lnTo>
                    <a:pt x="8676640" y="1325473"/>
                  </a:lnTo>
                  <a:lnTo>
                    <a:pt x="8676640" y="1991144"/>
                  </a:lnTo>
                  <a:lnTo>
                    <a:pt x="9057983" y="1991144"/>
                  </a:lnTo>
                  <a:lnTo>
                    <a:pt x="9050845" y="2132368"/>
                  </a:lnTo>
                  <a:lnTo>
                    <a:pt x="9208237" y="2122868"/>
                  </a:lnTo>
                  <a:lnTo>
                    <a:pt x="9218231" y="1828050"/>
                  </a:lnTo>
                  <a:close/>
                </a:path>
                <a:path w="18260060" h="6890384">
                  <a:moveTo>
                    <a:pt x="9252433" y="570585"/>
                  </a:moveTo>
                  <a:lnTo>
                    <a:pt x="9165895" y="475488"/>
                  </a:lnTo>
                  <a:lnTo>
                    <a:pt x="8917686" y="586752"/>
                  </a:lnTo>
                  <a:lnTo>
                    <a:pt x="8760790" y="397510"/>
                  </a:lnTo>
                  <a:lnTo>
                    <a:pt x="8934806" y="208267"/>
                  </a:lnTo>
                  <a:lnTo>
                    <a:pt x="9115971" y="285292"/>
                  </a:lnTo>
                  <a:lnTo>
                    <a:pt x="9207729" y="142646"/>
                  </a:lnTo>
                  <a:lnTo>
                    <a:pt x="9016594" y="47548"/>
                  </a:lnTo>
                  <a:lnTo>
                    <a:pt x="8795017" y="47548"/>
                  </a:lnTo>
                  <a:lnTo>
                    <a:pt x="8665693" y="190195"/>
                  </a:lnTo>
                  <a:lnTo>
                    <a:pt x="8657692" y="265074"/>
                  </a:lnTo>
                  <a:lnTo>
                    <a:pt x="8651164" y="331203"/>
                  </a:lnTo>
                  <a:lnTo>
                    <a:pt x="8646071" y="388594"/>
                  </a:lnTo>
                  <a:lnTo>
                    <a:pt x="8642439" y="437248"/>
                  </a:lnTo>
                  <a:lnTo>
                    <a:pt x="8640254" y="477139"/>
                  </a:lnTo>
                  <a:lnTo>
                    <a:pt x="8639531" y="508292"/>
                  </a:lnTo>
                  <a:lnTo>
                    <a:pt x="8639950" y="526034"/>
                  </a:lnTo>
                  <a:lnTo>
                    <a:pt x="8641194" y="538848"/>
                  </a:lnTo>
                  <a:lnTo>
                    <a:pt x="8643277" y="546722"/>
                  </a:lnTo>
                  <a:lnTo>
                    <a:pt x="8646185" y="549668"/>
                  </a:lnTo>
                  <a:lnTo>
                    <a:pt x="8779332" y="713232"/>
                  </a:lnTo>
                  <a:lnTo>
                    <a:pt x="9060332" y="713232"/>
                  </a:lnTo>
                  <a:lnTo>
                    <a:pt x="9252433" y="570585"/>
                  </a:lnTo>
                  <a:close/>
                </a:path>
                <a:path w="18260060" h="6890384">
                  <a:moveTo>
                    <a:pt x="9804032" y="1989709"/>
                  </a:moveTo>
                  <a:lnTo>
                    <a:pt x="9751720" y="1314526"/>
                  </a:lnTo>
                  <a:lnTo>
                    <a:pt x="9561525" y="1309776"/>
                  </a:lnTo>
                  <a:lnTo>
                    <a:pt x="9437903" y="1694916"/>
                  </a:lnTo>
                  <a:lnTo>
                    <a:pt x="9394152" y="1328788"/>
                  </a:lnTo>
                  <a:lnTo>
                    <a:pt x="9257220" y="1309776"/>
                  </a:lnTo>
                  <a:lnTo>
                    <a:pt x="9293352" y="1980209"/>
                  </a:lnTo>
                  <a:lnTo>
                    <a:pt x="9456915" y="1984959"/>
                  </a:lnTo>
                  <a:lnTo>
                    <a:pt x="9591015" y="1552270"/>
                  </a:lnTo>
                  <a:lnTo>
                    <a:pt x="9628099" y="1980209"/>
                  </a:lnTo>
                  <a:lnTo>
                    <a:pt x="9804032" y="1989709"/>
                  </a:lnTo>
                  <a:close/>
                </a:path>
                <a:path w="18260060" h="6890384">
                  <a:moveTo>
                    <a:pt x="9965665" y="687578"/>
                  </a:moveTo>
                  <a:lnTo>
                    <a:pt x="9959708" y="592201"/>
                  </a:lnTo>
                  <a:lnTo>
                    <a:pt x="9953993" y="504444"/>
                  </a:lnTo>
                  <a:lnTo>
                    <a:pt x="9948507" y="424332"/>
                  </a:lnTo>
                  <a:lnTo>
                    <a:pt x="9943262" y="351840"/>
                  </a:lnTo>
                  <a:lnTo>
                    <a:pt x="9938258" y="286981"/>
                  </a:lnTo>
                  <a:lnTo>
                    <a:pt x="9933483" y="229755"/>
                  </a:lnTo>
                  <a:lnTo>
                    <a:pt x="9928949" y="180162"/>
                  </a:lnTo>
                  <a:lnTo>
                    <a:pt x="9924644" y="138201"/>
                  </a:lnTo>
                  <a:lnTo>
                    <a:pt x="9916757" y="77152"/>
                  </a:lnTo>
                  <a:lnTo>
                    <a:pt x="9906711" y="42824"/>
                  </a:lnTo>
                  <a:lnTo>
                    <a:pt x="9714128" y="42824"/>
                  </a:lnTo>
                  <a:lnTo>
                    <a:pt x="9744558" y="375653"/>
                  </a:lnTo>
                  <a:lnTo>
                    <a:pt x="9459265" y="389915"/>
                  </a:lnTo>
                  <a:lnTo>
                    <a:pt x="9430741" y="57086"/>
                  </a:lnTo>
                  <a:lnTo>
                    <a:pt x="9307119" y="57086"/>
                  </a:lnTo>
                  <a:lnTo>
                    <a:pt x="9332785" y="722757"/>
                  </a:lnTo>
                  <a:lnTo>
                    <a:pt x="9473070" y="701840"/>
                  </a:lnTo>
                  <a:lnTo>
                    <a:pt x="9459265" y="485013"/>
                  </a:lnTo>
                  <a:lnTo>
                    <a:pt x="9764065" y="470750"/>
                  </a:lnTo>
                  <a:lnTo>
                    <a:pt x="9792106" y="693750"/>
                  </a:lnTo>
                  <a:lnTo>
                    <a:pt x="9965665" y="687578"/>
                  </a:lnTo>
                  <a:close/>
                </a:path>
                <a:path w="18260060" h="6890384">
                  <a:moveTo>
                    <a:pt x="10477309" y="1615986"/>
                  </a:moveTo>
                  <a:lnTo>
                    <a:pt x="10450170" y="1443380"/>
                  </a:lnTo>
                  <a:lnTo>
                    <a:pt x="10444493" y="1407248"/>
                  </a:lnTo>
                  <a:lnTo>
                    <a:pt x="10335133" y="1362862"/>
                  </a:lnTo>
                  <a:lnTo>
                    <a:pt x="10335133" y="1736763"/>
                  </a:lnTo>
                  <a:lnTo>
                    <a:pt x="10221493" y="1848497"/>
                  </a:lnTo>
                  <a:lnTo>
                    <a:pt x="10042233" y="1826145"/>
                  </a:lnTo>
                  <a:lnTo>
                    <a:pt x="9977577" y="1602663"/>
                  </a:lnTo>
                  <a:lnTo>
                    <a:pt x="10092157" y="1443380"/>
                  </a:lnTo>
                  <a:lnTo>
                    <a:pt x="10319448" y="1498549"/>
                  </a:lnTo>
                  <a:lnTo>
                    <a:pt x="10335133" y="1736763"/>
                  </a:lnTo>
                  <a:lnTo>
                    <a:pt x="10335133" y="1362862"/>
                  </a:lnTo>
                  <a:lnTo>
                    <a:pt x="10252405" y="1329270"/>
                  </a:lnTo>
                  <a:lnTo>
                    <a:pt x="9964255" y="1311198"/>
                  </a:lnTo>
                  <a:lnTo>
                    <a:pt x="9839198" y="1503299"/>
                  </a:lnTo>
                  <a:lnTo>
                    <a:pt x="9839198" y="1743417"/>
                  </a:lnTo>
                  <a:lnTo>
                    <a:pt x="9947605" y="1968792"/>
                  </a:lnTo>
                  <a:lnTo>
                    <a:pt x="10252405" y="1983536"/>
                  </a:lnTo>
                  <a:lnTo>
                    <a:pt x="10461130" y="1887486"/>
                  </a:lnTo>
                  <a:lnTo>
                    <a:pt x="10463454" y="1848497"/>
                  </a:lnTo>
                  <a:lnTo>
                    <a:pt x="10477309" y="1615986"/>
                  </a:lnTo>
                  <a:close/>
                </a:path>
                <a:path w="18260060" h="6890384">
                  <a:moveTo>
                    <a:pt x="10555275" y="722731"/>
                  </a:moveTo>
                  <a:lnTo>
                    <a:pt x="10502963" y="47548"/>
                  </a:lnTo>
                  <a:lnTo>
                    <a:pt x="10312768" y="42799"/>
                  </a:lnTo>
                  <a:lnTo>
                    <a:pt x="10189146" y="427939"/>
                  </a:lnTo>
                  <a:lnTo>
                    <a:pt x="10145408" y="61810"/>
                  </a:lnTo>
                  <a:lnTo>
                    <a:pt x="10008464" y="42799"/>
                  </a:lnTo>
                  <a:lnTo>
                    <a:pt x="10044595" y="713232"/>
                  </a:lnTo>
                  <a:lnTo>
                    <a:pt x="10208158" y="717981"/>
                  </a:lnTo>
                  <a:lnTo>
                    <a:pt x="10342258" y="285292"/>
                  </a:lnTo>
                  <a:lnTo>
                    <a:pt x="10379342" y="713232"/>
                  </a:lnTo>
                  <a:lnTo>
                    <a:pt x="10555275" y="722731"/>
                  </a:lnTo>
                  <a:close/>
                </a:path>
                <a:path w="18260060" h="6890384">
                  <a:moveTo>
                    <a:pt x="11185741" y="1954530"/>
                  </a:moveTo>
                  <a:lnTo>
                    <a:pt x="11179785" y="1859153"/>
                  </a:lnTo>
                  <a:lnTo>
                    <a:pt x="11174070" y="1771408"/>
                  </a:lnTo>
                  <a:lnTo>
                    <a:pt x="11168583" y="1691284"/>
                  </a:lnTo>
                  <a:lnTo>
                    <a:pt x="11163338" y="1618805"/>
                  </a:lnTo>
                  <a:lnTo>
                    <a:pt x="11158334" y="1553946"/>
                  </a:lnTo>
                  <a:lnTo>
                    <a:pt x="11153559" y="1496720"/>
                  </a:lnTo>
                  <a:lnTo>
                    <a:pt x="11149025" y="1447126"/>
                  </a:lnTo>
                  <a:lnTo>
                    <a:pt x="11144733" y="1405153"/>
                  </a:lnTo>
                  <a:lnTo>
                    <a:pt x="11136846" y="1344117"/>
                  </a:lnTo>
                  <a:lnTo>
                    <a:pt x="11126788" y="1309776"/>
                  </a:lnTo>
                  <a:lnTo>
                    <a:pt x="10934205" y="1309776"/>
                  </a:lnTo>
                  <a:lnTo>
                    <a:pt x="10964634" y="1642618"/>
                  </a:lnTo>
                  <a:lnTo>
                    <a:pt x="10679341" y="1656880"/>
                  </a:lnTo>
                  <a:lnTo>
                    <a:pt x="10650817" y="1324038"/>
                  </a:lnTo>
                  <a:lnTo>
                    <a:pt x="10527195" y="1324038"/>
                  </a:lnTo>
                  <a:lnTo>
                    <a:pt x="10552862" y="1989709"/>
                  </a:lnTo>
                  <a:lnTo>
                    <a:pt x="10693146" y="1968792"/>
                  </a:lnTo>
                  <a:lnTo>
                    <a:pt x="10679341" y="1751977"/>
                  </a:lnTo>
                  <a:lnTo>
                    <a:pt x="10984141" y="1737715"/>
                  </a:lnTo>
                  <a:lnTo>
                    <a:pt x="11012183" y="1960714"/>
                  </a:lnTo>
                  <a:lnTo>
                    <a:pt x="11185741" y="1954530"/>
                  </a:lnTo>
                  <a:close/>
                </a:path>
                <a:path w="18260060" h="6890384">
                  <a:moveTo>
                    <a:pt x="11384559" y="42799"/>
                  </a:moveTo>
                  <a:lnTo>
                    <a:pt x="11216704" y="57061"/>
                  </a:lnTo>
                  <a:lnTo>
                    <a:pt x="11059808" y="319049"/>
                  </a:lnTo>
                  <a:lnTo>
                    <a:pt x="11040783" y="42799"/>
                  </a:lnTo>
                  <a:lnTo>
                    <a:pt x="10922851" y="47548"/>
                  </a:lnTo>
                  <a:lnTo>
                    <a:pt x="10898137" y="332841"/>
                  </a:lnTo>
                  <a:lnTo>
                    <a:pt x="10729811" y="57061"/>
                  </a:lnTo>
                  <a:lnTo>
                    <a:pt x="10612844" y="47548"/>
                  </a:lnTo>
                  <a:lnTo>
                    <a:pt x="10707942" y="427939"/>
                  </a:lnTo>
                  <a:lnTo>
                    <a:pt x="10585260" y="703719"/>
                  </a:lnTo>
                  <a:lnTo>
                    <a:pt x="10732656" y="717981"/>
                  </a:lnTo>
                  <a:lnTo>
                    <a:pt x="10898137" y="427939"/>
                  </a:lnTo>
                  <a:lnTo>
                    <a:pt x="10913821" y="713232"/>
                  </a:lnTo>
                  <a:lnTo>
                    <a:pt x="11055515" y="708482"/>
                  </a:lnTo>
                  <a:lnTo>
                    <a:pt x="11056950" y="427939"/>
                  </a:lnTo>
                  <a:lnTo>
                    <a:pt x="11216704" y="690880"/>
                  </a:lnTo>
                  <a:lnTo>
                    <a:pt x="11379797" y="693737"/>
                  </a:lnTo>
                  <a:lnTo>
                    <a:pt x="11264252" y="332841"/>
                  </a:lnTo>
                  <a:lnTo>
                    <a:pt x="11384559" y="42799"/>
                  </a:lnTo>
                  <a:close/>
                </a:path>
                <a:path w="18260060" h="6890384">
                  <a:moveTo>
                    <a:pt x="11906148" y="1954530"/>
                  </a:moveTo>
                  <a:lnTo>
                    <a:pt x="11900192" y="1859153"/>
                  </a:lnTo>
                  <a:lnTo>
                    <a:pt x="11894464" y="1771408"/>
                  </a:lnTo>
                  <a:lnTo>
                    <a:pt x="11888991" y="1691284"/>
                  </a:lnTo>
                  <a:lnTo>
                    <a:pt x="11883746" y="1618805"/>
                  </a:lnTo>
                  <a:lnTo>
                    <a:pt x="11878729" y="1553946"/>
                  </a:lnTo>
                  <a:lnTo>
                    <a:pt x="11873954" y="1496720"/>
                  </a:lnTo>
                  <a:lnTo>
                    <a:pt x="11869420" y="1447126"/>
                  </a:lnTo>
                  <a:lnTo>
                    <a:pt x="11865127" y="1405153"/>
                  </a:lnTo>
                  <a:lnTo>
                    <a:pt x="11857241" y="1344117"/>
                  </a:lnTo>
                  <a:lnTo>
                    <a:pt x="11847182" y="1309776"/>
                  </a:lnTo>
                  <a:lnTo>
                    <a:pt x="11654600" y="1309776"/>
                  </a:lnTo>
                  <a:lnTo>
                    <a:pt x="11685029" y="1642618"/>
                  </a:lnTo>
                  <a:lnTo>
                    <a:pt x="11399736" y="1656880"/>
                  </a:lnTo>
                  <a:lnTo>
                    <a:pt x="11371212" y="1324038"/>
                  </a:lnTo>
                  <a:lnTo>
                    <a:pt x="11247590" y="1324038"/>
                  </a:lnTo>
                  <a:lnTo>
                    <a:pt x="11273257" y="1989709"/>
                  </a:lnTo>
                  <a:lnTo>
                    <a:pt x="11413541" y="1968792"/>
                  </a:lnTo>
                  <a:lnTo>
                    <a:pt x="11399736" y="1751977"/>
                  </a:lnTo>
                  <a:lnTo>
                    <a:pt x="11704536" y="1737715"/>
                  </a:lnTo>
                  <a:lnTo>
                    <a:pt x="11732578" y="1960714"/>
                  </a:lnTo>
                  <a:lnTo>
                    <a:pt x="11906148" y="1954530"/>
                  </a:lnTo>
                  <a:close/>
                </a:path>
                <a:path w="18260060" h="6890384">
                  <a:moveTo>
                    <a:pt x="12024995" y="713232"/>
                  </a:moveTo>
                  <a:lnTo>
                    <a:pt x="11970461" y="523036"/>
                  </a:lnTo>
                  <a:lnTo>
                    <a:pt x="11937200" y="407022"/>
                  </a:lnTo>
                  <a:lnTo>
                    <a:pt x="11861394" y="142646"/>
                  </a:lnTo>
                  <a:lnTo>
                    <a:pt x="11834800" y="49936"/>
                  </a:lnTo>
                  <a:lnTo>
                    <a:pt x="11787264" y="49682"/>
                  </a:lnTo>
                  <a:lnTo>
                    <a:pt x="11787264" y="407022"/>
                  </a:lnTo>
                  <a:lnTo>
                    <a:pt x="11597069" y="407022"/>
                  </a:lnTo>
                  <a:lnTo>
                    <a:pt x="11674094" y="142646"/>
                  </a:lnTo>
                  <a:lnTo>
                    <a:pt x="11787264" y="407022"/>
                  </a:lnTo>
                  <a:lnTo>
                    <a:pt x="11787264" y="49682"/>
                  </a:lnTo>
                  <a:lnTo>
                    <a:pt x="11570437" y="48501"/>
                  </a:lnTo>
                  <a:lnTo>
                    <a:pt x="11406873" y="713232"/>
                  </a:lnTo>
                  <a:lnTo>
                    <a:pt x="11549520" y="713232"/>
                  </a:lnTo>
                  <a:lnTo>
                    <a:pt x="11644617" y="523036"/>
                  </a:lnTo>
                  <a:lnTo>
                    <a:pt x="11739715" y="523036"/>
                  </a:lnTo>
                  <a:lnTo>
                    <a:pt x="11834800" y="713232"/>
                  </a:lnTo>
                  <a:lnTo>
                    <a:pt x="12024995" y="713232"/>
                  </a:lnTo>
                  <a:close/>
                </a:path>
                <a:path w="18260060" h="6890384">
                  <a:moveTo>
                    <a:pt x="12476759" y="1807133"/>
                  </a:moveTo>
                  <a:lnTo>
                    <a:pt x="12418733" y="1680654"/>
                  </a:lnTo>
                  <a:lnTo>
                    <a:pt x="12381662" y="1599819"/>
                  </a:lnTo>
                  <a:lnTo>
                    <a:pt x="12350763" y="1598129"/>
                  </a:lnTo>
                  <a:lnTo>
                    <a:pt x="12350763" y="1823300"/>
                  </a:lnTo>
                  <a:lnTo>
                    <a:pt x="12121096" y="1870849"/>
                  </a:lnTo>
                  <a:lnTo>
                    <a:pt x="12139168" y="1680654"/>
                  </a:lnTo>
                  <a:lnTo>
                    <a:pt x="12350763" y="1823300"/>
                  </a:lnTo>
                  <a:lnTo>
                    <a:pt x="12350763" y="1598129"/>
                  </a:lnTo>
                  <a:lnTo>
                    <a:pt x="12122531" y="1585556"/>
                  </a:lnTo>
                  <a:lnTo>
                    <a:pt x="12139168" y="1314526"/>
                  </a:lnTo>
                  <a:lnTo>
                    <a:pt x="11972735" y="1305026"/>
                  </a:lnTo>
                  <a:lnTo>
                    <a:pt x="11960860" y="1966417"/>
                  </a:lnTo>
                  <a:lnTo>
                    <a:pt x="12366447" y="1980209"/>
                  </a:lnTo>
                  <a:lnTo>
                    <a:pt x="12436145" y="1870849"/>
                  </a:lnTo>
                  <a:lnTo>
                    <a:pt x="12476759" y="1807133"/>
                  </a:lnTo>
                  <a:close/>
                </a:path>
                <a:path w="18260060" h="6890384">
                  <a:moveTo>
                    <a:pt x="12495708" y="0"/>
                  </a:moveTo>
                  <a:lnTo>
                    <a:pt x="12067769" y="47548"/>
                  </a:lnTo>
                  <a:lnTo>
                    <a:pt x="12067769" y="713232"/>
                  </a:lnTo>
                  <a:lnTo>
                    <a:pt x="12495708" y="687552"/>
                  </a:lnTo>
                  <a:lnTo>
                    <a:pt x="12495708" y="549668"/>
                  </a:lnTo>
                  <a:lnTo>
                    <a:pt x="12210415" y="557263"/>
                  </a:lnTo>
                  <a:lnTo>
                    <a:pt x="12210415" y="427939"/>
                  </a:lnTo>
                  <a:lnTo>
                    <a:pt x="12495708" y="407974"/>
                  </a:lnTo>
                  <a:lnTo>
                    <a:pt x="12495708" y="285292"/>
                  </a:lnTo>
                  <a:lnTo>
                    <a:pt x="12179986" y="285292"/>
                  </a:lnTo>
                  <a:lnTo>
                    <a:pt x="12187593" y="190195"/>
                  </a:lnTo>
                  <a:lnTo>
                    <a:pt x="12495708" y="142646"/>
                  </a:lnTo>
                  <a:lnTo>
                    <a:pt x="12495708" y="0"/>
                  </a:lnTo>
                  <a:close/>
                </a:path>
                <a:path w="18260060" h="6890384">
                  <a:moveTo>
                    <a:pt x="12762992" y="1314526"/>
                  </a:moveTo>
                  <a:lnTo>
                    <a:pt x="12582309" y="1314526"/>
                  </a:lnTo>
                  <a:lnTo>
                    <a:pt x="12520498" y="1984959"/>
                  </a:lnTo>
                  <a:lnTo>
                    <a:pt x="12707836" y="1984959"/>
                  </a:lnTo>
                  <a:lnTo>
                    <a:pt x="12762992" y="1314526"/>
                  </a:lnTo>
                  <a:close/>
                </a:path>
                <a:path w="18260060" h="6890384">
                  <a:moveTo>
                    <a:pt x="13114274" y="47548"/>
                  </a:moveTo>
                  <a:lnTo>
                    <a:pt x="12553201" y="47548"/>
                  </a:lnTo>
                  <a:lnTo>
                    <a:pt x="12553201" y="205409"/>
                  </a:lnTo>
                  <a:lnTo>
                    <a:pt x="12738646" y="217779"/>
                  </a:lnTo>
                  <a:lnTo>
                    <a:pt x="12718187" y="713232"/>
                  </a:lnTo>
                  <a:lnTo>
                    <a:pt x="12998742" y="713232"/>
                  </a:lnTo>
                  <a:lnTo>
                    <a:pt x="12928841" y="237744"/>
                  </a:lnTo>
                  <a:lnTo>
                    <a:pt x="13114274" y="208267"/>
                  </a:lnTo>
                  <a:lnTo>
                    <a:pt x="13114274" y="47548"/>
                  </a:lnTo>
                  <a:close/>
                </a:path>
                <a:path w="18260060" h="6890384">
                  <a:moveTo>
                    <a:pt x="13264160" y="1266977"/>
                  </a:moveTo>
                  <a:lnTo>
                    <a:pt x="12836233" y="1314526"/>
                  </a:lnTo>
                  <a:lnTo>
                    <a:pt x="12836233" y="1980209"/>
                  </a:lnTo>
                  <a:lnTo>
                    <a:pt x="13264160" y="1954530"/>
                  </a:lnTo>
                  <a:lnTo>
                    <a:pt x="13264160" y="1816646"/>
                  </a:lnTo>
                  <a:lnTo>
                    <a:pt x="12978879" y="1824240"/>
                  </a:lnTo>
                  <a:lnTo>
                    <a:pt x="12978879" y="1694916"/>
                  </a:lnTo>
                  <a:lnTo>
                    <a:pt x="13264160" y="1674952"/>
                  </a:lnTo>
                  <a:lnTo>
                    <a:pt x="13264160" y="1552270"/>
                  </a:lnTo>
                  <a:lnTo>
                    <a:pt x="12948450" y="1552270"/>
                  </a:lnTo>
                  <a:lnTo>
                    <a:pt x="12956045" y="1457172"/>
                  </a:lnTo>
                  <a:lnTo>
                    <a:pt x="13264160" y="1409623"/>
                  </a:lnTo>
                  <a:lnTo>
                    <a:pt x="13264160" y="1266977"/>
                  </a:lnTo>
                  <a:close/>
                </a:path>
                <a:path w="18260060" h="6890384">
                  <a:moveTo>
                    <a:pt x="14100493" y="1989709"/>
                  </a:moveTo>
                  <a:lnTo>
                    <a:pt x="14048181" y="1314526"/>
                  </a:lnTo>
                  <a:lnTo>
                    <a:pt x="13857986" y="1309776"/>
                  </a:lnTo>
                  <a:lnTo>
                    <a:pt x="13734377" y="1694916"/>
                  </a:lnTo>
                  <a:lnTo>
                    <a:pt x="13690626" y="1328788"/>
                  </a:lnTo>
                  <a:lnTo>
                    <a:pt x="13553681" y="1309776"/>
                  </a:lnTo>
                  <a:lnTo>
                    <a:pt x="13589826" y="1980209"/>
                  </a:lnTo>
                  <a:lnTo>
                    <a:pt x="13753389" y="1984959"/>
                  </a:lnTo>
                  <a:lnTo>
                    <a:pt x="13887476" y="1552270"/>
                  </a:lnTo>
                  <a:lnTo>
                    <a:pt x="13924560" y="1980209"/>
                  </a:lnTo>
                  <a:lnTo>
                    <a:pt x="14100493" y="1989709"/>
                  </a:lnTo>
                  <a:close/>
                </a:path>
                <a:path w="18260060" h="6890384">
                  <a:moveTo>
                    <a:pt x="14581188" y="1538008"/>
                  </a:moveTo>
                  <a:lnTo>
                    <a:pt x="14531734" y="1347812"/>
                  </a:lnTo>
                  <a:lnTo>
                    <a:pt x="14357718" y="1276489"/>
                  </a:lnTo>
                  <a:lnTo>
                    <a:pt x="14183208" y="1347812"/>
                  </a:lnTo>
                  <a:lnTo>
                    <a:pt x="14135659" y="1457172"/>
                  </a:lnTo>
                  <a:lnTo>
                    <a:pt x="14216507" y="1504721"/>
                  </a:lnTo>
                  <a:lnTo>
                    <a:pt x="14337741" y="1442910"/>
                  </a:lnTo>
                  <a:lnTo>
                    <a:pt x="14392428" y="1514716"/>
                  </a:lnTo>
                  <a:lnTo>
                    <a:pt x="14264056" y="1576057"/>
                  </a:lnTo>
                  <a:lnTo>
                    <a:pt x="14264526" y="1663065"/>
                  </a:lnTo>
                  <a:lnTo>
                    <a:pt x="14392428" y="1704428"/>
                  </a:lnTo>
                  <a:lnTo>
                    <a:pt x="14330617" y="1809026"/>
                  </a:lnTo>
                  <a:lnTo>
                    <a:pt x="14178458" y="1759102"/>
                  </a:lnTo>
                  <a:lnTo>
                    <a:pt x="14130909" y="1932660"/>
                  </a:lnTo>
                  <a:lnTo>
                    <a:pt x="14467561" y="1990661"/>
                  </a:lnTo>
                  <a:lnTo>
                    <a:pt x="14573110" y="1742465"/>
                  </a:lnTo>
                  <a:lnTo>
                    <a:pt x="14420012" y="1614081"/>
                  </a:lnTo>
                  <a:lnTo>
                    <a:pt x="14581188" y="1538008"/>
                  </a:lnTo>
                  <a:close/>
                </a:path>
                <a:path w="18260060" h="6890384">
                  <a:moveTo>
                    <a:pt x="15210295" y="1885111"/>
                  </a:moveTo>
                  <a:lnTo>
                    <a:pt x="15093798" y="1885111"/>
                  </a:lnTo>
                  <a:lnTo>
                    <a:pt x="15095550" y="1838985"/>
                  </a:lnTo>
                  <a:lnTo>
                    <a:pt x="15110079" y="1456702"/>
                  </a:lnTo>
                  <a:lnTo>
                    <a:pt x="15115667" y="1309776"/>
                  </a:lnTo>
                  <a:lnTo>
                    <a:pt x="15013928" y="1314145"/>
                  </a:lnTo>
                  <a:lnTo>
                    <a:pt x="15013928" y="1456702"/>
                  </a:lnTo>
                  <a:lnTo>
                    <a:pt x="14976831" y="1826145"/>
                  </a:lnTo>
                  <a:lnTo>
                    <a:pt x="14808505" y="1838985"/>
                  </a:lnTo>
                  <a:lnTo>
                    <a:pt x="14873656" y="1483804"/>
                  </a:lnTo>
                  <a:lnTo>
                    <a:pt x="15013928" y="1456702"/>
                  </a:lnTo>
                  <a:lnTo>
                    <a:pt x="15013928" y="1314145"/>
                  </a:lnTo>
                  <a:lnTo>
                    <a:pt x="14782826" y="1324038"/>
                  </a:lnTo>
                  <a:lnTo>
                    <a:pt x="14702955" y="1869427"/>
                  </a:lnTo>
                  <a:lnTo>
                    <a:pt x="14617357" y="1885111"/>
                  </a:lnTo>
                  <a:lnTo>
                    <a:pt x="14608328" y="2122855"/>
                  </a:lnTo>
                  <a:lnTo>
                    <a:pt x="14735277" y="2122855"/>
                  </a:lnTo>
                  <a:lnTo>
                    <a:pt x="14750974" y="1980209"/>
                  </a:lnTo>
                  <a:lnTo>
                    <a:pt x="15039594" y="1975459"/>
                  </a:lnTo>
                  <a:lnTo>
                    <a:pt x="15023427" y="2122855"/>
                  </a:lnTo>
                  <a:lnTo>
                    <a:pt x="15197455" y="2122855"/>
                  </a:lnTo>
                  <a:lnTo>
                    <a:pt x="15205418" y="1975459"/>
                  </a:lnTo>
                  <a:lnTo>
                    <a:pt x="15210295" y="1885111"/>
                  </a:lnTo>
                  <a:close/>
                </a:path>
                <a:path w="18260060" h="6890384">
                  <a:moveTo>
                    <a:pt x="15676766" y="1266977"/>
                  </a:moveTo>
                  <a:lnTo>
                    <a:pt x="15248827" y="1314526"/>
                  </a:lnTo>
                  <a:lnTo>
                    <a:pt x="15248827" y="1980209"/>
                  </a:lnTo>
                  <a:lnTo>
                    <a:pt x="15676766" y="1954530"/>
                  </a:lnTo>
                  <a:lnTo>
                    <a:pt x="15676766" y="1816646"/>
                  </a:lnTo>
                  <a:lnTo>
                    <a:pt x="15391473" y="1824240"/>
                  </a:lnTo>
                  <a:lnTo>
                    <a:pt x="15391473" y="1694916"/>
                  </a:lnTo>
                  <a:lnTo>
                    <a:pt x="15676766" y="1674952"/>
                  </a:lnTo>
                  <a:lnTo>
                    <a:pt x="15676766" y="1552270"/>
                  </a:lnTo>
                  <a:lnTo>
                    <a:pt x="15361044" y="1552270"/>
                  </a:lnTo>
                  <a:lnTo>
                    <a:pt x="15368651" y="1457172"/>
                  </a:lnTo>
                  <a:lnTo>
                    <a:pt x="15676766" y="1409623"/>
                  </a:lnTo>
                  <a:lnTo>
                    <a:pt x="15676766" y="1266977"/>
                  </a:lnTo>
                  <a:close/>
                </a:path>
                <a:path w="18260060" h="6890384">
                  <a:moveTo>
                    <a:pt x="16214509" y="1504721"/>
                  </a:moveTo>
                  <a:lnTo>
                    <a:pt x="16172625" y="1431023"/>
                  </a:lnTo>
                  <a:lnTo>
                    <a:pt x="16103727" y="1309763"/>
                  </a:lnTo>
                  <a:lnTo>
                    <a:pt x="16076613" y="1310182"/>
                  </a:lnTo>
                  <a:lnTo>
                    <a:pt x="16076613" y="1499958"/>
                  </a:lnTo>
                  <a:lnTo>
                    <a:pt x="16061398" y="1613128"/>
                  </a:lnTo>
                  <a:lnTo>
                    <a:pt x="15914942" y="1634998"/>
                  </a:lnTo>
                  <a:lnTo>
                    <a:pt x="15937294" y="1431023"/>
                  </a:lnTo>
                  <a:lnTo>
                    <a:pt x="16076613" y="1499958"/>
                  </a:lnTo>
                  <a:lnTo>
                    <a:pt x="16076613" y="1310182"/>
                  </a:lnTo>
                  <a:lnTo>
                    <a:pt x="15786557" y="1314526"/>
                  </a:lnTo>
                  <a:lnTo>
                    <a:pt x="15739009" y="1984959"/>
                  </a:lnTo>
                  <a:lnTo>
                    <a:pt x="15875496" y="1980209"/>
                  </a:lnTo>
                  <a:lnTo>
                    <a:pt x="15909239" y="1772894"/>
                  </a:lnTo>
                  <a:lnTo>
                    <a:pt x="16188817" y="1760524"/>
                  </a:lnTo>
                  <a:lnTo>
                    <a:pt x="16201428" y="1634998"/>
                  </a:lnTo>
                  <a:lnTo>
                    <a:pt x="16214509" y="1504721"/>
                  </a:lnTo>
                  <a:close/>
                </a:path>
                <a:path w="18260060" h="6890384">
                  <a:moveTo>
                    <a:pt x="17052760" y="1309776"/>
                  </a:moveTo>
                  <a:lnTo>
                    <a:pt x="16884917" y="1324038"/>
                  </a:lnTo>
                  <a:lnTo>
                    <a:pt x="16728008" y="1586026"/>
                  </a:lnTo>
                  <a:lnTo>
                    <a:pt x="16708984" y="1309776"/>
                  </a:lnTo>
                  <a:lnTo>
                    <a:pt x="16591064" y="1314526"/>
                  </a:lnTo>
                  <a:lnTo>
                    <a:pt x="16566337" y="1599819"/>
                  </a:lnTo>
                  <a:lnTo>
                    <a:pt x="16398012" y="1324038"/>
                  </a:lnTo>
                  <a:lnTo>
                    <a:pt x="16281045" y="1314526"/>
                  </a:lnTo>
                  <a:lnTo>
                    <a:pt x="16376142" y="1694916"/>
                  </a:lnTo>
                  <a:lnTo>
                    <a:pt x="16253473" y="1970697"/>
                  </a:lnTo>
                  <a:lnTo>
                    <a:pt x="16400869" y="1984959"/>
                  </a:lnTo>
                  <a:lnTo>
                    <a:pt x="16566337" y="1694916"/>
                  </a:lnTo>
                  <a:lnTo>
                    <a:pt x="16582022" y="1980209"/>
                  </a:lnTo>
                  <a:lnTo>
                    <a:pt x="16723729" y="1975459"/>
                  </a:lnTo>
                  <a:lnTo>
                    <a:pt x="16725151" y="1694916"/>
                  </a:lnTo>
                  <a:lnTo>
                    <a:pt x="16884917" y="1957857"/>
                  </a:lnTo>
                  <a:lnTo>
                    <a:pt x="17047998" y="1960714"/>
                  </a:lnTo>
                  <a:lnTo>
                    <a:pt x="16932466" y="1599819"/>
                  </a:lnTo>
                  <a:lnTo>
                    <a:pt x="17052760" y="1309776"/>
                  </a:lnTo>
                  <a:close/>
                </a:path>
                <a:path w="18260060" h="6890384">
                  <a:moveTo>
                    <a:pt x="17672342" y="1315643"/>
                  </a:moveTo>
                  <a:lnTo>
                    <a:pt x="17671403" y="1314526"/>
                  </a:lnTo>
                  <a:lnTo>
                    <a:pt x="17431754" y="1314526"/>
                  </a:lnTo>
                  <a:lnTo>
                    <a:pt x="17262488" y="1617878"/>
                  </a:lnTo>
                  <a:lnTo>
                    <a:pt x="17194010" y="1314526"/>
                  </a:lnTo>
                  <a:lnTo>
                    <a:pt x="17098912" y="1314526"/>
                  </a:lnTo>
                  <a:lnTo>
                    <a:pt x="17119842" y="1980209"/>
                  </a:lnTo>
                  <a:lnTo>
                    <a:pt x="17241558" y="1980209"/>
                  </a:lnTo>
                  <a:lnTo>
                    <a:pt x="17262488" y="1724875"/>
                  </a:lnTo>
                  <a:lnTo>
                    <a:pt x="17621949" y="1980209"/>
                  </a:lnTo>
                  <a:lnTo>
                    <a:pt x="17669498" y="1885111"/>
                  </a:lnTo>
                  <a:lnTo>
                    <a:pt x="17431754" y="1694916"/>
                  </a:lnTo>
                  <a:lnTo>
                    <a:pt x="17482249" y="1622361"/>
                  </a:lnTo>
                  <a:lnTo>
                    <a:pt x="17526800" y="1557464"/>
                  </a:lnTo>
                  <a:lnTo>
                    <a:pt x="17565421" y="1500238"/>
                  </a:lnTo>
                  <a:lnTo>
                    <a:pt x="17598086" y="1450670"/>
                  </a:lnTo>
                  <a:lnTo>
                    <a:pt x="17624819" y="1408772"/>
                  </a:lnTo>
                  <a:lnTo>
                    <a:pt x="17645609" y="1374546"/>
                  </a:lnTo>
                  <a:lnTo>
                    <a:pt x="17669371" y="1329093"/>
                  </a:lnTo>
                  <a:lnTo>
                    <a:pt x="17672342" y="1317866"/>
                  </a:lnTo>
                  <a:lnTo>
                    <a:pt x="17672342" y="1315643"/>
                  </a:lnTo>
                  <a:close/>
                </a:path>
                <a:path w="18260060" h="6890384">
                  <a:moveTo>
                    <a:pt x="18259527" y="1989709"/>
                  </a:moveTo>
                  <a:lnTo>
                    <a:pt x="18207216" y="1314526"/>
                  </a:lnTo>
                  <a:lnTo>
                    <a:pt x="18017020" y="1309776"/>
                  </a:lnTo>
                  <a:lnTo>
                    <a:pt x="17893411" y="1694916"/>
                  </a:lnTo>
                  <a:lnTo>
                    <a:pt x="17849660" y="1328788"/>
                  </a:lnTo>
                  <a:lnTo>
                    <a:pt x="17712716" y="1309776"/>
                  </a:lnTo>
                  <a:lnTo>
                    <a:pt x="17748860" y="1980209"/>
                  </a:lnTo>
                  <a:lnTo>
                    <a:pt x="17912423" y="1984959"/>
                  </a:lnTo>
                  <a:lnTo>
                    <a:pt x="18046510" y="1552270"/>
                  </a:lnTo>
                  <a:lnTo>
                    <a:pt x="18083594" y="1980209"/>
                  </a:lnTo>
                  <a:lnTo>
                    <a:pt x="18259527" y="19897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508575" y="4175820"/>
              <a:ext cx="208894" cy="247688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5744908" y="4156728"/>
              <a:ext cx="1483995" cy="284480"/>
            </a:xfrm>
            <a:custGeom>
              <a:avLst/>
              <a:gdLst/>
              <a:ahLst/>
              <a:cxnLst/>
              <a:rect l="l" t="t" r="r" b="b"/>
              <a:pathLst>
                <a:path w="1483995" h="284479">
                  <a:moveTo>
                    <a:pt x="262610" y="143827"/>
                  </a:moveTo>
                  <a:lnTo>
                    <a:pt x="253276" y="92062"/>
                  </a:lnTo>
                  <a:lnTo>
                    <a:pt x="226288" y="51320"/>
                  </a:lnTo>
                  <a:lnTo>
                    <a:pt x="218440" y="44538"/>
                  </a:lnTo>
                  <a:lnTo>
                    <a:pt x="218440" y="143827"/>
                  </a:lnTo>
                  <a:lnTo>
                    <a:pt x="216839" y="164160"/>
                  </a:lnTo>
                  <a:lnTo>
                    <a:pt x="192773" y="211264"/>
                  </a:lnTo>
                  <a:lnTo>
                    <a:pt x="148577" y="234213"/>
                  </a:lnTo>
                  <a:lnTo>
                    <a:pt x="131305" y="235737"/>
                  </a:lnTo>
                  <a:lnTo>
                    <a:pt x="114033" y="234213"/>
                  </a:lnTo>
                  <a:lnTo>
                    <a:pt x="69824" y="211264"/>
                  </a:lnTo>
                  <a:lnTo>
                    <a:pt x="45770" y="164160"/>
                  </a:lnTo>
                  <a:lnTo>
                    <a:pt x="44170" y="143827"/>
                  </a:lnTo>
                  <a:lnTo>
                    <a:pt x="45745" y="123482"/>
                  </a:lnTo>
                  <a:lnTo>
                    <a:pt x="69519" y="76085"/>
                  </a:lnTo>
                  <a:lnTo>
                    <a:pt x="113779" y="52870"/>
                  </a:lnTo>
                  <a:lnTo>
                    <a:pt x="131305" y="51320"/>
                  </a:lnTo>
                  <a:lnTo>
                    <a:pt x="148882" y="52870"/>
                  </a:lnTo>
                  <a:lnTo>
                    <a:pt x="193078" y="75780"/>
                  </a:lnTo>
                  <a:lnTo>
                    <a:pt x="216852" y="123240"/>
                  </a:lnTo>
                  <a:lnTo>
                    <a:pt x="218440" y="143827"/>
                  </a:lnTo>
                  <a:lnTo>
                    <a:pt x="218440" y="44538"/>
                  </a:lnTo>
                  <a:lnTo>
                    <a:pt x="205435" y="33934"/>
                  </a:lnTo>
                  <a:lnTo>
                    <a:pt x="183146" y="22364"/>
                  </a:lnTo>
                  <a:lnTo>
                    <a:pt x="158445" y="15430"/>
                  </a:lnTo>
                  <a:lnTo>
                    <a:pt x="131305" y="13119"/>
                  </a:lnTo>
                  <a:lnTo>
                    <a:pt x="104165" y="15430"/>
                  </a:lnTo>
                  <a:lnTo>
                    <a:pt x="57162" y="33934"/>
                  </a:lnTo>
                  <a:lnTo>
                    <a:pt x="20980" y="69862"/>
                  </a:lnTo>
                  <a:lnTo>
                    <a:pt x="2324" y="116713"/>
                  </a:lnTo>
                  <a:lnTo>
                    <a:pt x="0" y="143827"/>
                  </a:lnTo>
                  <a:lnTo>
                    <a:pt x="2324" y="170688"/>
                  </a:lnTo>
                  <a:lnTo>
                    <a:pt x="20980" y="217246"/>
                  </a:lnTo>
                  <a:lnTo>
                    <a:pt x="57162" y="253123"/>
                  </a:lnTo>
                  <a:lnTo>
                    <a:pt x="104165" y="271627"/>
                  </a:lnTo>
                  <a:lnTo>
                    <a:pt x="131305" y="273939"/>
                  </a:lnTo>
                  <a:lnTo>
                    <a:pt x="158445" y="271627"/>
                  </a:lnTo>
                  <a:lnTo>
                    <a:pt x="205435" y="253123"/>
                  </a:lnTo>
                  <a:lnTo>
                    <a:pt x="241617" y="217246"/>
                  </a:lnTo>
                  <a:lnTo>
                    <a:pt x="260273" y="170688"/>
                  </a:lnTo>
                  <a:lnTo>
                    <a:pt x="262610" y="143827"/>
                  </a:lnTo>
                  <a:close/>
                </a:path>
                <a:path w="1483995" h="284479">
                  <a:moveTo>
                    <a:pt x="531177" y="19138"/>
                  </a:moveTo>
                  <a:lnTo>
                    <a:pt x="488200" y="19138"/>
                  </a:lnTo>
                  <a:lnTo>
                    <a:pt x="488200" y="120738"/>
                  </a:lnTo>
                  <a:lnTo>
                    <a:pt x="371221" y="120738"/>
                  </a:lnTo>
                  <a:lnTo>
                    <a:pt x="371221" y="19138"/>
                  </a:lnTo>
                  <a:lnTo>
                    <a:pt x="328256" y="19138"/>
                  </a:lnTo>
                  <a:lnTo>
                    <a:pt x="328256" y="120738"/>
                  </a:lnTo>
                  <a:lnTo>
                    <a:pt x="328256" y="160108"/>
                  </a:lnTo>
                  <a:lnTo>
                    <a:pt x="328256" y="266788"/>
                  </a:lnTo>
                  <a:lnTo>
                    <a:pt x="371221" y="266788"/>
                  </a:lnTo>
                  <a:lnTo>
                    <a:pt x="371221" y="160108"/>
                  </a:lnTo>
                  <a:lnTo>
                    <a:pt x="488200" y="160108"/>
                  </a:lnTo>
                  <a:lnTo>
                    <a:pt x="488200" y="266788"/>
                  </a:lnTo>
                  <a:lnTo>
                    <a:pt x="531177" y="266788"/>
                  </a:lnTo>
                  <a:lnTo>
                    <a:pt x="531177" y="160108"/>
                  </a:lnTo>
                  <a:lnTo>
                    <a:pt x="531177" y="120738"/>
                  </a:lnTo>
                  <a:lnTo>
                    <a:pt x="531177" y="19138"/>
                  </a:lnTo>
                  <a:close/>
                </a:path>
                <a:path w="1483995" h="284479">
                  <a:moveTo>
                    <a:pt x="859434" y="143827"/>
                  </a:moveTo>
                  <a:lnTo>
                    <a:pt x="857110" y="116713"/>
                  </a:lnTo>
                  <a:lnTo>
                    <a:pt x="850112" y="92062"/>
                  </a:lnTo>
                  <a:lnTo>
                    <a:pt x="838454" y="69862"/>
                  </a:lnTo>
                  <a:lnTo>
                    <a:pt x="823112" y="51320"/>
                  </a:lnTo>
                  <a:lnTo>
                    <a:pt x="822134" y="50126"/>
                  </a:lnTo>
                  <a:lnTo>
                    <a:pt x="815276" y="44538"/>
                  </a:lnTo>
                  <a:lnTo>
                    <a:pt x="815276" y="143827"/>
                  </a:lnTo>
                  <a:lnTo>
                    <a:pt x="813663" y="164160"/>
                  </a:lnTo>
                  <a:lnTo>
                    <a:pt x="789609" y="211264"/>
                  </a:lnTo>
                  <a:lnTo>
                    <a:pt x="745401" y="234213"/>
                  </a:lnTo>
                  <a:lnTo>
                    <a:pt x="728129" y="235737"/>
                  </a:lnTo>
                  <a:lnTo>
                    <a:pt x="710857" y="234213"/>
                  </a:lnTo>
                  <a:lnTo>
                    <a:pt x="666661" y="211264"/>
                  </a:lnTo>
                  <a:lnTo>
                    <a:pt x="642594" y="164160"/>
                  </a:lnTo>
                  <a:lnTo>
                    <a:pt x="640994" y="143827"/>
                  </a:lnTo>
                  <a:lnTo>
                    <a:pt x="642581" y="123482"/>
                  </a:lnTo>
                  <a:lnTo>
                    <a:pt x="666356" y="76085"/>
                  </a:lnTo>
                  <a:lnTo>
                    <a:pt x="710615" y="52870"/>
                  </a:lnTo>
                  <a:lnTo>
                    <a:pt x="728129" y="51320"/>
                  </a:lnTo>
                  <a:lnTo>
                    <a:pt x="745871" y="52870"/>
                  </a:lnTo>
                  <a:lnTo>
                    <a:pt x="745705" y="52870"/>
                  </a:lnTo>
                  <a:lnTo>
                    <a:pt x="761923" y="57505"/>
                  </a:lnTo>
                  <a:lnTo>
                    <a:pt x="801001" y="89217"/>
                  </a:lnTo>
                  <a:lnTo>
                    <a:pt x="815276" y="143827"/>
                  </a:lnTo>
                  <a:lnTo>
                    <a:pt x="815276" y="44538"/>
                  </a:lnTo>
                  <a:lnTo>
                    <a:pt x="802271" y="33934"/>
                  </a:lnTo>
                  <a:lnTo>
                    <a:pt x="779983" y="22364"/>
                  </a:lnTo>
                  <a:lnTo>
                    <a:pt x="755269" y="15430"/>
                  </a:lnTo>
                  <a:lnTo>
                    <a:pt x="728129" y="13119"/>
                  </a:lnTo>
                  <a:lnTo>
                    <a:pt x="700989" y="15430"/>
                  </a:lnTo>
                  <a:lnTo>
                    <a:pt x="653986" y="33934"/>
                  </a:lnTo>
                  <a:lnTo>
                    <a:pt x="617804" y="69862"/>
                  </a:lnTo>
                  <a:lnTo>
                    <a:pt x="599160" y="116713"/>
                  </a:lnTo>
                  <a:lnTo>
                    <a:pt x="596823" y="143827"/>
                  </a:lnTo>
                  <a:lnTo>
                    <a:pt x="599160" y="170688"/>
                  </a:lnTo>
                  <a:lnTo>
                    <a:pt x="617804" y="217246"/>
                  </a:lnTo>
                  <a:lnTo>
                    <a:pt x="653986" y="253123"/>
                  </a:lnTo>
                  <a:lnTo>
                    <a:pt x="700989" y="271627"/>
                  </a:lnTo>
                  <a:lnTo>
                    <a:pt x="728129" y="273939"/>
                  </a:lnTo>
                  <a:lnTo>
                    <a:pt x="755269" y="271627"/>
                  </a:lnTo>
                  <a:lnTo>
                    <a:pt x="802271" y="253123"/>
                  </a:lnTo>
                  <a:lnTo>
                    <a:pt x="838454" y="217246"/>
                  </a:lnTo>
                  <a:lnTo>
                    <a:pt x="857110" y="170688"/>
                  </a:lnTo>
                  <a:lnTo>
                    <a:pt x="859434" y="143827"/>
                  </a:lnTo>
                  <a:close/>
                </a:path>
                <a:path w="1483995" h="284479">
                  <a:moveTo>
                    <a:pt x="1218730" y="266788"/>
                  </a:moveTo>
                  <a:lnTo>
                    <a:pt x="1159040" y="0"/>
                  </a:lnTo>
                  <a:lnTo>
                    <a:pt x="1058773" y="201726"/>
                  </a:lnTo>
                  <a:lnTo>
                    <a:pt x="956119" y="0"/>
                  </a:lnTo>
                  <a:lnTo>
                    <a:pt x="896429" y="266788"/>
                  </a:lnTo>
                  <a:lnTo>
                    <a:pt x="940612" y="266788"/>
                  </a:lnTo>
                  <a:lnTo>
                    <a:pt x="972235" y="113398"/>
                  </a:lnTo>
                  <a:lnTo>
                    <a:pt x="1057592" y="284099"/>
                  </a:lnTo>
                  <a:lnTo>
                    <a:pt x="1141742" y="113398"/>
                  </a:lnTo>
                  <a:lnTo>
                    <a:pt x="1174559" y="266788"/>
                  </a:lnTo>
                  <a:lnTo>
                    <a:pt x="1218730" y="266788"/>
                  </a:lnTo>
                  <a:close/>
                </a:path>
                <a:path w="1483995" h="284479">
                  <a:moveTo>
                    <a:pt x="1483728" y="0"/>
                  </a:moveTo>
                  <a:lnTo>
                    <a:pt x="1314221" y="182626"/>
                  </a:lnTo>
                  <a:lnTo>
                    <a:pt x="1314221" y="19100"/>
                  </a:lnTo>
                  <a:lnTo>
                    <a:pt x="1271244" y="19100"/>
                  </a:lnTo>
                  <a:lnTo>
                    <a:pt x="1271244" y="284099"/>
                  </a:lnTo>
                  <a:lnTo>
                    <a:pt x="1440751" y="101460"/>
                  </a:lnTo>
                  <a:lnTo>
                    <a:pt x="1440751" y="266788"/>
                  </a:lnTo>
                  <a:lnTo>
                    <a:pt x="1483728" y="266788"/>
                  </a:lnTo>
                  <a:lnTo>
                    <a:pt x="14837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09798" y="4175820"/>
              <a:ext cx="208894" cy="247688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7546124" y="4169860"/>
              <a:ext cx="1152525" cy="260985"/>
            </a:xfrm>
            <a:custGeom>
              <a:avLst/>
              <a:gdLst/>
              <a:ahLst/>
              <a:cxnLst/>
              <a:rect l="l" t="t" r="r" b="b"/>
              <a:pathLst>
                <a:path w="1152525" h="260985">
                  <a:moveTo>
                    <a:pt x="236956" y="138468"/>
                  </a:moveTo>
                  <a:lnTo>
                    <a:pt x="232029" y="86537"/>
                  </a:lnTo>
                  <a:lnTo>
                    <a:pt x="213677" y="45351"/>
                  </a:lnTo>
                  <a:lnTo>
                    <a:pt x="207276" y="38201"/>
                  </a:lnTo>
                  <a:lnTo>
                    <a:pt x="195961" y="25514"/>
                  </a:lnTo>
                  <a:lnTo>
                    <a:pt x="192786" y="23431"/>
                  </a:lnTo>
                  <a:lnTo>
                    <a:pt x="192786" y="102654"/>
                  </a:lnTo>
                  <a:lnTo>
                    <a:pt x="47167" y="102654"/>
                  </a:lnTo>
                  <a:lnTo>
                    <a:pt x="63220" y="66116"/>
                  </a:lnTo>
                  <a:lnTo>
                    <a:pt x="94678" y="42748"/>
                  </a:lnTo>
                  <a:lnTo>
                    <a:pt x="119976" y="38201"/>
                  </a:lnTo>
                  <a:lnTo>
                    <a:pt x="133680" y="39331"/>
                  </a:lnTo>
                  <a:lnTo>
                    <a:pt x="133375" y="39331"/>
                  </a:lnTo>
                  <a:lnTo>
                    <a:pt x="145567" y="42595"/>
                  </a:lnTo>
                  <a:lnTo>
                    <a:pt x="176504" y="65328"/>
                  </a:lnTo>
                  <a:lnTo>
                    <a:pt x="192786" y="102654"/>
                  </a:lnTo>
                  <a:lnTo>
                    <a:pt x="192786" y="23431"/>
                  </a:lnTo>
                  <a:lnTo>
                    <a:pt x="174434" y="11341"/>
                  </a:lnTo>
                  <a:lnTo>
                    <a:pt x="149110" y="2832"/>
                  </a:lnTo>
                  <a:lnTo>
                    <a:pt x="119976" y="0"/>
                  </a:lnTo>
                  <a:lnTo>
                    <a:pt x="93916" y="2324"/>
                  </a:lnTo>
                  <a:lnTo>
                    <a:pt x="50203" y="20980"/>
                  </a:lnTo>
                  <a:lnTo>
                    <a:pt x="18313" y="57162"/>
                  </a:lnTo>
                  <a:lnTo>
                    <a:pt x="2044" y="104165"/>
                  </a:lnTo>
                  <a:lnTo>
                    <a:pt x="0" y="131305"/>
                  </a:lnTo>
                  <a:lnTo>
                    <a:pt x="2260" y="161531"/>
                  </a:lnTo>
                  <a:lnTo>
                    <a:pt x="20320" y="210032"/>
                  </a:lnTo>
                  <a:lnTo>
                    <a:pt x="55054" y="242519"/>
                  </a:lnTo>
                  <a:lnTo>
                    <a:pt x="98171" y="258775"/>
                  </a:lnTo>
                  <a:lnTo>
                    <a:pt x="122364" y="260807"/>
                  </a:lnTo>
                  <a:lnTo>
                    <a:pt x="145643" y="258902"/>
                  </a:lnTo>
                  <a:lnTo>
                    <a:pt x="186829" y="243687"/>
                  </a:lnTo>
                  <a:lnTo>
                    <a:pt x="221284" y="212318"/>
                  </a:lnTo>
                  <a:lnTo>
                    <a:pt x="235165" y="190385"/>
                  </a:lnTo>
                  <a:lnTo>
                    <a:pt x="199351" y="170688"/>
                  </a:lnTo>
                  <a:lnTo>
                    <a:pt x="194398" y="180200"/>
                  </a:lnTo>
                  <a:lnTo>
                    <a:pt x="188455" y="189052"/>
                  </a:lnTo>
                  <a:lnTo>
                    <a:pt x="150266" y="218147"/>
                  </a:lnTo>
                  <a:lnTo>
                    <a:pt x="122961" y="222618"/>
                  </a:lnTo>
                  <a:lnTo>
                    <a:pt x="107175" y="221170"/>
                  </a:lnTo>
                  <a:lnTo>
                    <a:pt x="67449" y="199339"/>
                  </a:lnTo>
                  <a:lnTo>
                    <a:pt x="45859" y="156375"/>
                  </a:lnTo>
                  <a:lnTo>
                    <a:pt x="44183" y="138468"/>
                  </a:lnTo>
                  <a:lnTo>
                    <a:pt x="236956" y="138468"/>
                  </a:lnTo>
                  <a:close/>
                </a:path>
                <a:path w="1152525" h="260985">
                  <a:moveTo>
                    <a:pt x="663079" y="138468"/>
                  </a:moveTo>
                  <a:lnTo>
                    <a:pt x="658152" y="86537"/>
                  </a:lnTo>
                  <a:lnTo>
                    <a:pt x="639800" y="45351"/>
                  </a:lnTo>
                  <a:lnTo>
                    <a:pt x="633399" y="38201"/>
                  </a:lnTo>
                  <a:lnTo>
                    <a:pt x="622084" y="25514"/>
                  </a:lnTo>
                  <a:lnTo>
                    <a:pt x="618909" y="23431"/>
                  </a:lnTo>
                  <a:lnTo>
                    <a:pt x="618909" y="102654"/>
                  </a:lnTo>
                  <a:lnTo>
                    <a:pt x="473290" y="102654"/>
                  </a:lnTo>
                  <a:lnTo>
                    <a:pt x="489343" y="66116"/>
                  </a:lnTo>
                  <a:lnTo>
                    <a:pt x="520801" y="42748"/>
                  </a:lnTo>
                  <a:lnTo>
                    <a:pt x="546100" y="38201"/>
                  </a:lnTo>
                  <a:lnTo>
                    <a:pt x="559803" y="39331"/>
                  </a:lnTo>
                  <a:lnTo>
                    <a:pt x="559498" y="39331"/>
                  </a:lnTo>
                  <a:lnTo>
                    <a:pt x="571690" y="42595"/>
                  </a:lnTo>
                  <a:lnTo>
                    <a:pt x="602627" y="65328"/>
                  </a:lnTo>
                  <a:lnTo>
                    <a:pt x="618909" y="102654"/>
                  </a:lnTo>
                  <a:lnTo>
                    <a:pt x="618909" y="23431"/>
                  </a:lnTo>
                  <a:lnTo>
                    <a:pt x="600557" y="11341"/>
                  </a:lnTo>
                  <a:lnTo>
                    <a:pt x="575233" y="2832"/>
                  </a:lnTo>
                  <a:lnTo>
                    <a:pt x="546100" y="0"/>
                  </a:lnTo>
                  <a:lnTo>
                    <a:pt x="520039" y="2324"/>
                  </a:lnTo>
                  <a:lnTo>
                    <a:pt x="476326" y="20980"/>
                  </a:lnTo>
                  <a:lnTo>
                    <a:pt x="444436" y="57162"/>
                  </a:lnTo>
                  <a:lnTo>
                    <a:pt x="428167" y="104165"/>
                  </a:lnTo>
                  <a:lnTo>
                    <a:pt x="426135" y="131305"/>
                  </a:lnTo>
                  <a:lnTo>
                    <a:pt x="428383" y="161531"/>
                  </a:lnTo>
                  <a:lnTo>
                    <a:pt x="446443" y="210032"/>
                  </a:lnTo>
                  <a:lnTo>
                    <a:pt x="481177" y="242519"/>
                  </a:lnTo>
                  <a:lnTo>
                    <a:pt x="524294" y="258775"/>
                  </a:lnTo>
                  <a:lnTo>
                    <a:pt x="548487" y="260807"/>
                  </a:lnTo>
                  <a:lnTo>
                    <a:pt x="571766" y="258902"/>
                  </a:lnTo>
                  <a:lnTo>
                    <a:pt x="612952" y="243687"/>
                  </a:lnTo>
                  <a:lnTo>
                    <a:pt x="647407" y="212318"/>
                  </a:lnTo>
                  <a:lnTo>
                    <a:pt x="661289" y="190385"/>
                  </a:lnTo>
                  <a:lnTo>
                    <a:pt x="625475" y="170688"/>
                  </a:lnTo>
                  <a:lnTo>
                    <a:pt x="620522" y="180200"/>
                  </a:lnTo>
                  <a:lnTo>
                    <a:pt x="614578" y="189052"/>
                  </a:lnTo>
                  <a:lnTo>
                    <a:pt x="576389" y="218147"/>
                  </a:lnTo>
                  <a:lnTo>
                    <a:pt x="549084" y="222618"/>
                  </a:lnTo>
                  <a:lnTo>
                    <a:pt x="533298" y="221170"/>
                  </a:lnTo>
                  <a:lnTo>
                    <a:pt x="493572" y="199339"/>
                  </a:lnTo>
                  <a:lnTo>
                    <a:pt x="471982" y="156375"/>
                  </a:lnTo>
                  <a:lnTo>
                    <a:pt x="470306" y="138468"/>
                  </a:lnTo>
                  <a:lnTo>
                    <a:pt x="663079" y="138468"/>
                  </a:lnTo>
                  <a:close/>
                </a:path>
                <a:path w="1152525" h="260985">
                  <a:moveTo>
                    <a:pt x="924496" y="183819"/>
                  </a:moveTo>
                  <a:lnTo>
                    <a:pt x="907402" y="200799"/>
                  </a:lnTo>
                  <a:lnTo>
                    <a:pt x="888377" y="212928"/>
                  </a:lnTo>
                  <a:lnTo>
                    <a:pt x="867410" y="220192"/>
                  </a:lnTo>
                  <a:lnTo>
                    <a:pt x="844499" y="222618"/>
                  </a:lnTo>
                  <a:lnTo>
                    <a:pt x="827239" y="221094"/>
                  </a:lnTo>
                  <a:lnTo>
                    <a:pt x="783043" y="198145"/>
                  </a:lnTo>
                  <a:lnTo>
                    <a:pt x="758977" y="151041"/>
                  </a:lnTo>
                  <a:lnTo>
                    <a:pt x="757377" y="130708"/>
                  </a:lnTo>
                  <a:lnTo>
                    <a:pt x="758977" y="110363"/>
                  </a:lnTo>
                  <a:lnTo>
                    <a:pt x="783043" y="62953"/>
                  </a:lnTo>
                  <a:lnTo>
                    <a:pt x="827570" y="39738"/>
                  </a:lnTo>
                  <a:lnTo>
                    <a:pt x="845108" y="38201"/>
                  </a:lnTo>
                  <a:lnTo>
                    <a:pt x="868095" y="40513"/>
                  </a:lnTo>
                  <a:lnTo>
                    <a:pt x="888682" y="47447"/>
                  </a:lnTo>
                  <a:lnTo>
                    <a:pt x="906881" y="59004"/>
                  </a:lnTo>
                  <a:lnTo>
                    <a:pt x="922705" y="75196"/>
                  </a:lnTo>
                  <a:lnTo>
                    <a:pt x="922705" y="23876"/>
                  </a:lnTo>
                  <a:lnTo>
                    <a:pt x="905129" y="13423"/>
                  </a:lnTo>
                  <a:lnTo>
                    <a:pt x="886447" y="5969"/>
                  </a:lnTo>
                  <a:lnTo>
                    <a:pt x="866635" y="1485"/>
                  </a:lnTo>
                  <a:lnTo>
                    <a:pt x="845693" y="0"/>
                  </a:lnTo>
                  <a:lnTo>
                    <a:pt x="818286" y="2324"/>
                  </a:lnTo>
                  <a:lnTo>
                    <a:pt x="770839" y="20980"/>
                  </a:lnTo>
                  <a:lnTo>
                    <a:pt x="734352" y="57162"/>
                  </a:lnTo>
                  <a:lnTo>
                    <a:pt x="715543" y="104165"/>
                  </a:lnTo>
                  <a:lnTo>
                    <a:pt x="713193" y="131305"/>
                  </a:lnTo>
                  <a:lnTo>
                    <a:pt x="715530" y="158140"/>
                  </a:lnTo>
                  <a:lnTo>
                    <a:pt x="734187" y="204546"/>
                  </a:lnTo>
                  <a:lnTo>
                    <a:pt x="770445" y="240169"/>
                  </a:lnTo>
                  <a:lnTo>
                    <a:pt x="818045" y="258508"/>
                  </a:lnTo>
                  <a:lnTo>
                    <a:pt x="845693" y="260807"/>
                  </a:lnTo>
                  <a:lnTo>
                    <a:pt x="866965" y="259207"/>
                  </a:lnTo>
                  <a:lnTo>
                    <a:pt x="887183" y="254393"/>
                  </a:lnTo>
                  <a:lnTo>
                    <a:pt x="906360" y="246380"/>
                  </a:lnTo>
                  <a:lnTo>
                    <a:pt x="924496" y="235153"/>
                  </a:lnTo>
                  <a:lnTo>
                    <a:pt x="924496" y="183819"/>
                  </a:lnTo>
                  <a:close/>
                </a:path>
                <a:path w="1152525" h="260985">
                  <a:moveTo>
                    <a:pt x="1152474" y="5981"/>
                  </a:moveTo>
                  <a:lnTo>
                    <a:pt x="954328" y="5981"/>
                  </a:lnTo>
                  <a:lnTo>
                    <a:pt x="954328" y="45351"/>
                  </a:lnTo>
                  <a:lnTo>
                    <a:pt x="1031913" y="45351"/>
                  </a:lnTo>
                  <a:lnTo>
                    <a:pt x="1031913" y="253631"/>
                  </a:lnTo>
                  <a:lnTo>
                    <a:pt x="1074889" y="253631"/>
                  </a:lnTo>
                  <a:lnTo>
                    <a:pt x="1074889" y="45351"/>
                  </a:lnTo>
                  <a:lnTo>
                    <a:pt x="1152474" y="45351"/>
                  </a:lnTo>
                  <a:lnTo>
                    <a:pt x="1152474" y="59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43963" y="4175820"/>
              <a:ext cx="181439" cy="247688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9121750" y="4169847"/>
              <a:ext cx="796290" cy="260985"/>
            </a:xfrm>
            <a:custGeom>
              <a:avLst/>
              <a:gdLst/>
              <a:ahLst/>
              <a:cxnLst/>
              <a:rect l="l" t="t" r="r" b="b"/>
              <a:pathLst>
                <a:path w="796290" h="260985">
                  <a:moveTo>
                    <a:pt x="199339" y="5981"/>
                  </a:moveTo>
                  <a:lnTo>
                    <a:pt x="0" y="5981"/>
                  </a:lnTo>
                  <a:lnTo>
                    <a:pt x="0" y="45351"/>
                  </a:lnTo>
                  <a:lnTo>
                    <a:pt x="0" y="253631"/>
                  </a:lnTo>
                  <a:lnTo>
                    <a:pt x="42964" y="253631"/>
                  </a:lnTo>
                  <a:lnTo>
                    <a:pt x="42964" y="45351"/>
                  </a:lnTo>
                  <a:lnTo>
                    <a:pt x="156375" y="45351"/>
                  </a:lnTo>
                  <a:lnTo>
                    <a:pt x="156375" y="253631"/>
                  </a:lnTo>
                  <a:lnTo>
                    <a:pt x="199339" y="253631"/>
                  </a:lnTo>
                  <a:lnTo>
                    <a:pt x="199339" y="45351"/>
                  </a:lnTo>
                  <a:lnTo>
                    <a:pt x="199339" y="5981"/>
                  </a:lnTo>
                  <a:close/>
                </a:path>
                <a:path w="796290" h="260985">
                  <a:moveTo>
                    <a:pt x="527596" y="130708"/>
                  </a:moveTo>
                  <a:lnTo>
                    <a:pt x="518261" y="78943"/>
                  </a:lnTo>
                  <a:lnTo>
                    <a:pt x="491274" y="38201"/>
                  </a:lnTo>
                  <a:lnTo>
                    <a:pt x="483425" y="31419"/>
                  </a:lnTo>
                  <a:lnTo>
                    <a:pt x="483425" y="130708"/>
                  </a:lnTo>
                  <a:lnTo>
                    <a:pt x="481825" y="151041"/>
                  </a:lnTo>
                  <a:lnTo>
                    <a:pt x="457758" y="198145"/>
                  </a:lnTo>
                  <a:lnTo>
                    <a:pt x="413562" y="221094"/>
                  </a:lnTo>
                  <a:lnTo>
                    <a:pt x="396290" y="222618"/>
                  </a:lnTo>
                  <a:lnTo>
                    <a:pt x="379018" y="221094"/>
                  </a:lnTo>
                  <a:lnTo>
                    <a:pt x="334810" y="198145"/>
                  </a:lnTo>
                  <a:lnTo>
                    <a:pt x="310756" y="151041"/>
                  </a:lnTo>
                  <a:lnTo>
                    <a:pt x="309156" y="130708"/>
                  </a:lnTo>
                  <a:lnTo>
                    <a:pt x="310730" y="110363"/>
                  </a:lnTo>
                  <a:lnTo>
                    <a:pt x="334505" y="62966"/>
                  </a:lnTo>
                  <a:lnTo>
                    <a:pt x="378764" y="39751"/>
                  </a:lnTo>
                  <a:lnTo>
                    <a:pt x="396290" y="38201"/>
                  </a:lnTo>
                  <a:lnTo>
                    <a:pt x="413867" y="39751"/>
                  </a:lnTo>
                  <a:lnTo>
                    <a:pt x="458063" y="62661"/>
                  </a:lnTo>
                  <a:lnTo>
                    <a:pt x="481838" y="110121"/>
                  </a:lnTo>
                  <a:lnTo>
                    <a:pt x="483425" y="130708"/>
                  </a:lnTo>
                  <a:lnTo>
                    <a:pt x="483425" y="31419"/>
                  </a:lnTo>
                  <a:lnTo>
                    <a:pt x="470420" y="20815"/>
                  </a:lnTo>
                  <a:lnTo>
                    <a:pt x="448132" y="9245"/>
                  </a:lnTo>
                  <a:lnTo>
                    <a:pt x="423430" y="2311"/>
                  </a:lnTo>
                  <a:lnTo>
                    <a:pt x="396290" y="0"/>
                  </a:lnTo>
                  <a:lnTo>
                    <a:pt x="369150" y="2311"/>
                  </a:lnTo>
                  <a:lnTo>
                    <a:pt x="322148" y="20815"/>
                  </a:lnTo>
                  <a:lnTo>
                    <a:pt x="285965" y="56743"/>
                  </a:lnTo>
                  <a:lnTo>
                    <a:pt x="267309" y="103593"/>
                  </a:lnTo>
                  <a:lnTo>
                    <a:pt x="264985" y="130708"/>
                  </a:lnTo>
                  <a:lnTo>
                    <a:pt x="267309" y="157568"/>
                  </a:lnTo>
                  <a:lnTo>
                    <a:pt x="285965" y="204127"/>
                  </a:lnTo>
                  <a:lnTo>
                    <a:pt x="322148" y="240004"/>
                  </a:lnTo>
                  <a:lnTo>
                    <a:pt x="369150" y="258508"/>
                  </a:lnTo>
                  <a:lnTo>
                    <a:pt x="396290" y="260819"/>
                  </a:lnTo>
                  <a:lnTo>
                    <a:pt x="423430" y="258508"/>
                  </a:lnTo>
                  <a:lnTo>
                    <a:pt x="470420" y="240004"/>
                  </a:lnTo>
                  <a:lnTo>
                    <a:pt x="506603" y="204127"/>
                  </a:lnTo>
                  <a:lnTo>
                    <a:pt x="525259" y="157568"/>
                  </a:lnTo>
                  <a:lnTo>
                    <a:pt x="527596" y="130708"/>
                  </a:lnTo>
                  <a:close/>
                </a:path>
                <a:path w="796290" h="260985">
                  <a:moveTo>
                    <a:pt x="796163" y="6019"/>
                  </a:moveTo>
                  <a:lnTo>
                    <a:pt x="753186" y="6019"/>
                  </a:lnTo>
                  <a:lnTo>
                    <a:pt x="753186" y="107619"/>
                  </a:lnTo>
                  <a:lnTo>
                    <a:pt x="636206" y="107619"/>
                  </a:lnTo>
                  <a:lnTo>
                    <a:pt x="636206" y="6019"/>
                  </a:lnTo>
                  <a:lnTo>
                    <a:pt x="593242" y="6019"/>
                  </a:lnTo>
                  <a:lnTo>
                    <a:pt x="593242" y="107619"/>
                  </a:lnTo>
                  <a:lnTo>
                    <a:pt x="593242" y="146989"/>
                  </a:lnTo>
                  <a:lnTo>
                    <a:pt x="593242" y="253669"/>
                  </a:lnTo>
                  <a:lnTo>
                    <a:pt x="636206" y="253669"/>
                  </a:lnTo>
                  <a:lnTo>
                    <a:pt x="636206" y="146989"/>
                  </a:lnTo>
                  <a:lnTo>
                    <a:pt x="753186" y="146989"/>
                  </a:lnTo>
                  <a:lnTo>
                    <a:pt x="753186" y="253669"/>
                  </a:lnTo>
                  <a:lnTo>
                    <a:pt x="796163" y="253669"/>
                  </a:lnTo>
                  <a:lnTo>
                    <a:pt x="796163" y="146989"/>
                  </a:lnTo>
                  <a:lnTo>
                    <a:pt x="796163" y="107619"/>
                  </a:lnTo>
                  <a:lnTo>
                    <a:pt x="796163" y="6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970429" y="4175820"/>
              <a:ext cx="190999" cy="24768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206787" y="4156728"/>
              <a:ext cx="2567940" cy="407034"/>
            </a:xfrm>
            <a:custGeom>
              <a:avLst/>
              <a:gdLst/>
              <a:ahLst/>
              <a:cxnLst/>
              <a:rect l="l" t="t" r="r" b="b"/>
              <a:pathLst>
                <a:path w="2567940" h="407035">
                  <a:moveTo>
                    <a:pt x="198145" y="19113"/>
                  </a:moveTo>
                  <a:lnTo>
                    <a:pt x="0" y="19113"/>
                  </a:lnTo>
                  <a:lnTo>
                    <a:pt x="0" y="58483"/>
                  </a:lnTo>
                  <a:lnTo>
                    <a:pt x="77584" y="58483"/>
                  </a:lnTo>
                  <a:lnTo>
                    <a:pt x="77584" y="266763"/>
                  </a:lnTo>
                  <a:lnTo>
                    <a:pt x="120561" y="266763"/>
                  </a:lnTo>
                  <a:lnTo>
                    <a:pt x="120561" y="58483"/>
                  </a:lnTo>
                  <a:lnTo>
                    <a:pt x="198145" y="58483"/>
                  </a:lnTo>
                  <a:lnTo>
                    <a:pt x="198145" y="19113"/>
                  </a:lnTo>
                  <a:close/>
                </a:path>
                <a:path w="2567940" h="407035">
                  <a:moveTo>
                    <a:pt x="455980" y="0"/>
                  </a:moveTo>
                  <a:lnTo>
                    <a:pt x="286473" y="182626"/>
                  </a:lnTo>
                  <a:lnTo>
                    <a:pt x="286473" y="19100"/>
                  </a:lnTo>
                  <a:lnTo>
                    <a:pt x="243509" y="19100"/>
                  </a:lnTo>
                  <a:lnTo>
                    <a:pt x="243509" y="284099"/>
                  </a:lnTo>
                  <a:lnTo>
                    <a:pt x="413004" y="101460"/>
                  </a:lnTo>
                  <a:lnTo>
                    <a:pt x="413004" y="266788"/>
                  </a:lnTo>
                  <a:lnTo>
                    <a:pt x="455980" y="266788"/>
                  </a:lnTo>
                  <a:lnTo>
                    <a:pt x="455980" y="0"/>
                  </a:lnTo>
                  <a:close/>
                </a:path>
                <a:path w="2567940" h="407035">
                  <a:moveTo>
                    <a:pt x="758596" y="151599"/>
                  </a:moveTo>
                  <a:lnTo>
                    <a:pt x="753656" y="99669"/>
                  </a:lnTo>
                  <a:lnTo>
                    <a:pt x="735304" y="58483"/>
                  </a:lnTo>
                  <a:lnTo>
                    <a:pt x="728903" y="51333"/>
                  </a:lnTo>
                  <a:lnTo>
                    <a:pt x="717588" y="38646"/>
                  </a:lnTo>
                  <a:lnTo>
                    <a:pt x="714413" y="36563"/>
                  </a:lnTo>
                  <a:lnTo>
                    <a:pt x="714413" y="115785"/>
                  </a:lnTo>
                  <a:lnTo>
                    <a:pt x="568794" y="115785"/>
                  </a:lnTo>
                  <a:lnTo>
                    <a:pt x="584847" y="79248"/>
                  </a:lnTo>
                  <a:lnTo>
                    <a:pt x="616305" y="55880"/>
                  </a:lnTo>
                  <a:lnTo>
                    <a:pt x="641604" y="51333"/>
                  </a:lnTo>
                  <a:lnTo>
                    <a:pt x="655307" y="52463"/>
                  </a:lnTo>
                  <a:lnTo>
                    <a:pt x="655002" y="52463"/>
                  </a:lnTo>
                  <a:lnTo>
                    <a:pt x="667194" y="55727"/>
                  </a:lnTo>
                  <a:lnTo>
                    <a:pt x="698131" y="78460"/>
                  </a:lnTo>
                  <a:lnTo>
                    <a:pt x="714413" y="115785"/>
                  </a:lnTo>
                  <a:lnTo>
                    <a:pt x="714413" y="36563"/>
                  </a:lnTo>
                  <a:lnTo>
                    <a:pt x="696061" y="24472"/>
                  </a:lnTo>
                  <a:lnTo>
                    <a:pt x="670737" y="15963"/>
                  </a:lnTo>
                  <a:lnTo>
                    <a:pt x="641604" y="13131"/>
                  </a:lnTo>
                  <a:lnTo>
                    <a:pt x="615543" y="15455"/>
                  </a:lnTo>
                  <a:lnTo>
                    <a:pt x="571830" y="34112"/>
                  </a:lnTo>
                  <a:lnTo>
                    <a:pt x="539940" y="70294"/>
                  </a:lnTo>
                  <a:lnTo>
                    <a:pt x="523671" y="117297"/>
                  </a:lnTo>
                  <a:lnTo>
                    <a:pt x="521639" y="144437"/>
                  </a:lnTo>
                  <a:lnTo>
                    <a:pt x="523887" y="174663"/>
                  </a:lnTo>
                  <a:lnTo>
                    <a:pt x="541947" y="223164"/>
                  </a:lnTo>
                  <a:lnTo>
                    <a:pt x="576681" y="255651"/>
                  </a:lnTo>
                  <a:lnTo>
                    <a:pt x="619798" y="271907"/>
                  </a:lnTo>
                  <a:lnTo>
                    <a:pt x="643991" y="273939"/>
                  </a:lnTo>
                  <a:lnTo>
                    <a:pt x="667270" y="272034"/>
                  </a:lnTo>
                  <a:lnTo>
                    <a:pt x="708456" y="256819"/>
                  </a:lnTo>
                  <a:lnTo>
                    <a:pt x="742911" y="225450"/>
                  </a:lnTo>
                  <a:lnTo>
                    <a:pt x="756793" y="203517"/>
                  </a:lnTo>
                  <a:lnTo>
                    <a:pt x="720979" y="183819"/>
                  </a:lnTo>
                  <a:lnTo>
                    <a:pt x="716026" y="193332"/>
                  </a:lnTo>
                  <a:lnTo>
                    <a:pt x="710082" y="202184"/>
                  </a:lnTo>
                  <a:lnTo>
                    <a:pt x="671893" y="231279"/>
                  </a:lnTo>
                  <a:lnTo>
                    <a:pt x="644588" y="235750"/>
                  </a:lnTo>
                  <a:lnTo>
                    <a:pt x="628802" y="234302"/>
                  </a:lnTo>
                  <a:lnTo>
                    <a:pt x="589076" y="212471"/>
                  </a:lnTo>
                  <a:lnTo>
                    <a:pt x="567486" y="169506"/>
                  </a:lnTo>
                  <a:lnTo>
                    <a:pt x="565810" y="151599"/>
                  </a:lnTo>
                  <a:lnTo>
                    <a:pt x="758596" y="151599"/>
                  </a:lnTo>
                  <a:close/>
                </a:path>
                <a:path w="2567940" h="407035">
                  <a:moveTo>
                    <a:pt x="1125639" y="19113"/>
                  </a:moveTo>
                  <a:lnTo>
                    <a:pt x="927481" y="19113"/>
                  </a:lnTo>
                  <a:lnTo>
                    <a:pt x="927481" y="58483"/>
                  </a:lnTo>
                  <a:lnTo>
                    <a:pt x="1005078" y="58483"/>
                  </a:lnTo>
                  <a:lnTo>
                    <a:pt x="1005078" y="266763"/>
                  </a:lnTo>
                  <a:lnTo>
                    <a:pt x="1048042" y="266763"/>
                  </a:lnTo>
                  <a:lnTo>
                    <a:pt x="1048042" y="58483"/>
                  </a:lnTo>
                  <a:lnTo>
                    <a:pt x="1125639" y="58483"/>
                  </a:lnTo>
                  <a:lnTo>
                    <a:pt x="1125639" y="19113"/>
                  </a:lnTo>
                  <a:close/>
                </a:path>
                <a:path w="2567940" h="407035">
                  <a:moveTo>
                    <a:pt x="1419275" y="144437"/>
                  </a:moveTo>
                  <a:lnTo>
                    <a:pt x="1411135" y="94818"/>
                  </a:lnTo>
                  <a:lnTo>
                    <a:pt x="1386751" y="52222"/>
                  </a:lnTo>
                  <a:lnTo>
                    <a:pt x="1385824" y="51333"/>
                  </a:lnTo>
                  <a:lnTo>
                    <a:pt x="1375105" y="40982"/>
                  </a:lnTo>
                  <a:lnTo>
                    <a:pt x="1375105" y="144437"/>
                  </a:lnTo>
                  <a:lnTo>
                    <a:pt x="1373746" y="162471"/>
                  </a:lnTo>
                  <a:lnTo>
                    <a:pt x="1353019" y="209181"/>
                  </a:lnTo>
                  <a:lnTo>
                    <a:pt x="1311833" y="234086"/>
                  </a:lnTo>
                  <a:lnTo>
                    <a:pt x="1294536" y="235750"/>
                  </a:lnTo>
                  <a:lnTo>
                    <a:pt x="1276908" y="234086"/>
                  </a:lnTo>
                  <a:lnTo>
                    <a:pt x="1234541" y="209181"/>
                  </a:lnTo>
                  <a:lnTo>
                    <a:pt x="1213091" y="162801"/>
                  </a:lnTo>
                  <a:lnTo>
                    <a:pt x="1213002" y="162471"/>
                  </a:lnTo>
                  <a:lnTo>
                    <a:pt x="1211618" y="144437"/>
                  </a:lnTo>
                  <a:lnTo>
                    <a:pt x="1211567" y="143840"/>
                  </a:lnTo>
                  <a:lnTo>
                    <a:pt x="1213116" y="124066"/>
                  </a:lnTo>
                  <a:lnTo>
                    <a:pt x="1213142" y="123736"/>
                  </a:lnTo>
                  <a:lnTo>
                    <a:pt x="1217803" y="105943"/>
                  </a:lnTo>
                  <a:lnTo>
                    <a:pt x="1217841" y="105791"/>
                  </a:lnTo>
                  <a:lnTo>
                    <a:pt x="1249629" y="65430"/>
                  </a:lnTo>
                  <a:lnTo>
                    <a:pt x="1293939" y="51333"/>
                  </a:lnTo>
                  <a:lnTo>
                    <a:pt x="1309560" y="52895"/>
                  </a:lnTo>
                  <a:lnTo>
                    <a:pt x="1350632" y="76390"/>
                  </a:lnTo>
                  <a:lnTo>
                    <a:pt x="1373492" y="123736"/>
                  </a:lnTo>
                  <a:lnTo>
                    <a:pt x="1373581" y="124066"/>
                  </a:lnTo>
                  <a:lnTo>
                    <a:pt x="1375054" y="143840"/>
                  </a:lnTo>
                  <a:lnTo>
                    <a:pt x="1375105" y="144437"/>
                  </a:lnTo>
                  <a:lnTo>
                    <a:pt x="1375105" y="40982"/>
                  </a:lnTo>
                  <a:lnTo>
                    <a:pt x="1369047" y="35115"/>
                  </a:lnTo>
                  <a:lnTo>
                    <a:pt x="1348473" y="22898"/>
                  </a:lnTo>
                  <a:lnTo>
                    <a:pt x="1325321" y="15671"/>
                  </a:lnTo>
                  <a:lnTo>
                    <a:pt x="1326032" y="15671"/>
                  </a:lnTo>
                  <a:lnTo>
                    <a:pt x="1298714" y="13131"/>
                  </a:lnTo>
                  <a:lnTo>
                    <a:pt x="1273937" y="15671"/>
                  </a:lnTo>
                  <a:lnTo>
                    <a:pt x="1251559" y="23279"/>
                  </a:lnTo>
                  <a:lnTo>
                    <a:pt x="1231569" y="35953"/>
                  </a:lnTo>
                  <a:lnTo>
                    <a:pt x="1213967" y="53708"/>
                  </a:lnTo>
                  <a:lnTo>
                    <a:pt x="1213967" y="19100"/>
                  </a:lnTo>
                  <a:lnTo>
                    <a:pt x="1170990" y="19100"/>
                  </a:lnTo>
                  <a:lnTo>
                    <a:pt x="1170990" y="406450"/>
                  </a:lnTo>
                  <a:lnTo>
                    <a:pt x="1213967" y="406450"/>
                  </a:lnTo>
                  <a:lnTo>
                    <a:pt x="1213967" y="232168"/>
                  </a:lnTo>
                  <a:lnTo>
                    <a:pt x="1231455" y="250444"/>
                  </a:lnTo>
                  <a:lnTo>
                    <a:pt x="1251712" y="263499"/>
                  </a:lnTo>
                  <a:lnTo>
                    <a:pt x="1274724" y="271322"/>
                  </a:lnTo>
                  <a:lnTo>
                    <a:pt x="1300505" y="273939"/>
                  </a:lnTo>
                  <a:lnTo>
                    <a:pt x="1326273" y="271576"/>
                  </a:lnTo>
                  <a:lnTo>
                    <a:pt x="1349286" y="264464"/>
                  </a:lnTo>
                  <a:lnTo>
                    <a:pt x="1369542" y="252628"/>
                  </a:lnTo>
                  <a:lnTo>
                    <a:pt x="1387043" y="236042"/>
                  </a:lnTo>
                  <a:lnTo>
                    <a:pt x="1387246" y="235750"/>
                  </a:lnTo>
                  <a:lnTo>
                    <a:pt x="1401140" y="216115"/>
                  </a:lnTo>
                  <a:lnTo>
                    <a:pt x="1411211" y="194195"/>
                  </a:lnTo>
                  <a:lnTo>
                    <a:pt x="1417256" y="170307"/>
                  </a:lnTo>
                  <a:lnTo>
                    <a:pt x="1419275" y="144437"/>
                  </a:lnTo>
                  <a:close/>
                </a:path>
                <a:path w="2567940" h="407035">
                  <a:moveTo>
                    <a:pt x="1717687" y="19088"/>
                  </a:moveTo>
                  <a:lnTo>
                    <a:pt x="1677098" y="19088"/>
                  </a:lnTo>
                  <a:lnTo>
                    <a:pt x="1677098" y="143230"/>
                  </a:lnTo>
                  <a:lnTo>
                    <a:pt x="1675701" y="161886"/>
                  </a:lnTo>
                  <a:lnTo>
                    <a:pt x="1654721" y="208876"/>
                  </a:lnTo>
                  <a:lnTo>
                    <a:pt x="1612404" y="234124"/>
                  </a:lnTo>
                  <a:lnTo>
                    <a:pt x="1611972" y="234124"/>
                  </a:lnTo>
                  <a:lnTo>
                    <a:pt x="1594726" y="235737"/>
                  </a:lnTo>
                  <a:lnTo>
                    <a:pt x="1547215" y="221145"/>
                  </a:lnTo>
                  <a:lnTo>
                    <a:pt x="1518996" y="180009"/>
                  </a:lnTo>
                  <a:lnTo>
                    <a:pt x="1513560" y="142633"/>
                  </a:lnTo>
                  <a:lnTo>
                    <a:pt x="1515033" y="122415"/>
                  </a:lnTo>
                  <a:lnTo>
                    <a:pt x="1537131" y="75488"/>
                  </a:lnTo>
                  <a:lnTo>
                    <a:pt x="1578368" y="52832"/>
                  </a:lnTo>
                  <a:lnTo>
                    <a:pt x="1594726" y="51320"/>
                  </a:lnTo>
                  <a:lnTo>
                    <a:pt x="1610461" y="52832"/>
                  </a:lnTo>
                  <a:lnTo>
                    <a:pt x="1652028" y="75196"/>
                  </a:lnTo>
                  <a:lnTo>
                    <a:pt x="1675523" y="122415"/>
                  </a:lnTo>
                  <a:lnTo>
                    <a:pt x="1677047" y="142633"/>
                  </a:lnTo>
                  <a:lnTo>
                    <a:pt x="1677098" y="143230"/>
                  </a:lnTo>
                  <a:lnTo>
                    <a:pt x="1677098" y="19088"/>
                  </a:lnTo>
                  <a:lnTo>
                    <a:pt x="1674710" y="19088"/>
                  </a:lnTo>
                  <a:lnTo>
                    <a:pt x="1674710" y="54305"/>
                  </a:lnTo>
                  <a:lnTo>
                    <a:pt x="1671904" y="51320"/>
                  </a:lnTo>
                  <a:lnTo>
                    <a:pt x="1657769" y="36283"/>
                  </a:lnTo>
                  <a:lnTo>
                    <a:pt x="1637995" y="23418"/>
                  </a:lnTo>
                  <a:lnTo>
                    <a:pt x="1615401" y="15697"/>
                  </a:lnTo>
                  <a:lnTo>
                    <a:pt x="1589963" y="13119"/>
                  </a:lnTo>
                  <a:lnTo>
                    <a:pt x="1565579" y="15265"/>
                  </a:lnTo>
                  <a:lnTo>
                    <a:pt x="1522755" y="32423"/>
                  </a:lnTo>
                  <a:lnTo>
                    <a:pt x="1489036" y="66255"/>
                  </a:lnTo>
                  <a:lnTo>
                    <a:pt x="1471574" y="113855"/>
                  </a:lnTo>
                  <a:lnTo>
                    <a:pt x="1469390" y="142633"/>
                  </a:lnTo>
                  <a:lnTo>
                    <a:pt x="1471587" y="171958"/>
                  </a:lnTo>
                  <a:lnTo>
                    <a:pt x="1489202" y="220306"/>
                  </a:lnTo>
                  <a:lnTo>
                    <a:pt x="1523149" y="254469"/>
                  </a:lnTo>
                  <a:lnTo>
                    <a:pt x="1565821" y="271780"/>
                  </a:lnTo>
                  <a:lnTo>
                    <a:pt x="1589963" y="273939"/>
                  </a:lnTo>
                  <a:lnTo>
                    <a:pt x="1614944" y="271322"/>
                  </a:lnTo>
                  <a:lnTo>
                    <a:pt x="1637398" y="263499"/>
                  </a:lnTo>
                  <a:lnTo>
                    <a:pt x="1657324" y="250444"/>
                  </a:lnTo>
                  <a:lnTo>
                    <a:pt x="1671307" y="235737"/>
                  </a:lnTo>
                  <a:lnTo>
                    <a:pt x="1674710" y="232156"/>
                  </a:lnTo>
                  <a:lnTo>
                    <a:pt x="1674710" y="266776"/>
                  </a:lnTo>
                  <a:lnTo>
                    <a:pt x="1717687" y="266776"/>
                  </a:lnTo>
                  <a:lnTo>
                    <a:pt x="1717687" y="232156"/>
                  </a:lnTo>
                  <a:lnTo>
                    <a:pt x="1717687" y="54305"/>
                  </a:lnTo>
                  <a:lnTo>
                    <a:pt x="1717687" y="19088"/>
                  </a:lnTo>
                  <a:close/>
                </a:path>
                <a:path w="2567940" h="407035">
                  <a:moveTo>
                    <a:pt x="2001735" y="19138"/>
                  </a:moveTo>
                  <a:lnTo>
                    <a:pt x="1958759" y="19138"/>
                  </a:lnTo>
                  <a:lnTo>
                    <a:pt x="1958759" y="120738"/>
                  </a:lnTo>
                  <a:lnTo>
                    <a:pt x="1841779" y="120738"/>
                  </a:lnTo>
                  <a:lnTo>
                    <a:pt x="1841779" y="19138"/>
                  </a:lnTo>
                  <a:lnTo>
                    <a:pt x="1798815" y="19138"/>
                  </a:lnTo>
                  <a:lnTo>
                    <a:pt x="1798815" y="120738"/>
                  </a:lnTo>
                  <a:lnTo>
                    <a:pt x="1798815" y="160108"/>
                  </a:lnTo>
                  <a:lnTo>
                    <a:pt x="1798815" y="266788"/>
                  </a:lnTo>
                  <a:lnTo>
                    <a:pt x="1841779" y="266788"/>
                  </a:lnTo>
                  <a:lnTo>
                    <a:pt x="1841779" y="160108"/>
                  </a:lnTo>
                  <a:lnTo>
                    <a:pt x="1958759" y="160108"/>
                  </a:lnTo>
                  <a:lnTo>
                    <a:pt x="1958759" y="266788"/>
                  </a:lnTo>
                  <a:lnTo>
                    <a:pt x="2001735" y="266788"/>
                  </a:lnTo>
                  <a:lnTo>
                    <a:pt x="2001735" y="160108"/>
                  </a:lnTo>
                  <a:lnTo>
                    <a:pt x="2001735" y="120738"/>
                  </a:lnTo>
                  <a:lnTo>
                    <a:pt x="2001735" y="19138"/>
                  </a:lnTo>
                  <a:close/>
                </a:path>
                <a:path w="2567940" h="407035">
                  <a:moveTo>
                    <a:pt x="2269121" y="190982"/>
                  </a:moveTo>
                  <a:lnTo>
                    <a:pt x="2251811" y="145630"/>
                  </a:lnTo>
                  <a:lnTo>
                    <a:pt x="2223160" y="129514"/>
                  </a:lnTo>
                  <a:lnTo>
                    <a:pt x="2235441" y="119773"/>
                  </a:lnTo>
                  <a:lnTo>
                    <a:pt x="2244204" y="107873"/>
                  </a:lnTo>
                  <a:lnTo>
                    <a:pt x="2249462" y="93814"/>
                  </a:lnTo>
                  <a:lnTo>
                    <a:pt x="2251214" y="77584"/>
                  </a:lnTo>
                  <a:lnTo>
                    <a:pt x="2249868" y="63893"/>
                  </a:lnTo>
                  <a:lnTo>
                    <a:pt x="2229726" y="30441"/>
                  </a:lnTo>
                  <a:lnTo>
                    <a:pt x="2188984" y="14211"/>
                  </a:lnTo>
                  <a:lnTo>
                    <a:pt x="2171230" y="13131"/>
                  </a:lnTo>
                  <a:lnTo>
                    <a:pt x="2156206" y="13982"/>
                  </a:lnTo>
                  <a:lnTo>
                    <a:pt x="2116925" y="26860"/>
                  </a:lnTo>
                  <a:lnTo>
                    <a:pt x="2085289" y="57886"/>
                  </a:lnTo>
                  <a:lnTo>
                    <a:pt x="2115134" y="82359"/>
                  </a:lnTo>
                  <a:lnTo>
                    <a:pt x="2119084" y="76098"/>
                  </a:lnTo>
                  <a:lnTo>
                    <a:pt x="2123783" y="70434"/>
                  </a:lnTo>
                  <a:lnTo>
                    <a:pt x="2160384" y="51930"/>
                  </a:lnTo>
                  <a:lnTo>
                    <a:pt x="2169452" y="51333"/>
                  </a:lnTo>
                  <a:lnTo>
                    <a:pt x="2179485" y="51892"/>
                  </a:lnTo>
                  <a:lnTo>
                    <a:pt x="2211146" y="78066"/>
                  </a:lnTo>
                  <a:lnTo>
                    <a:pt x="2211819" y="85940"/>
                  </a:lnTo>
                  <a:lnTo>
                    <a:pt x="2211006" y="92735"/>
                  </a:lnTo>
                  <a:lnTo>
                    <a:pt x="2176983" y="114782"/>
                  </a:lnTo>
                  <a:lnTo>
                    <a:pt x="2166467" y="115189"/>
                  </a:lnTo>
                  <a:lnTo>
                    <a:pt x="2145576" y="115189"/>
                  </a:lnTo>
                  <a:lnTo>
                    <a:pt x="2145576" y="154584"/>
                  </a:lnTo>
                  <a:lnTo>
                    <a:pt x="2170646" y="154584"/>
                  </a:lnTo>
                  <a:lnTo>
                    <a:pt x="2183701" y="155105"/>
                  </a:lnTo>
                  <a:lnTo>
                    <a:pt x="2222411" y="174879"/>
                  </a:lnTo>
                  <a:lnTo>
                    <a:pt x="2226145" y="191579"/>
                  </a:lnTo>
                  <a:lnTo>
                    <a:pt x="2225065" y="202476"/>
                  </a:lnTo>
                  <a:lnTo>
                    <a:pt x="2191524" y="233362"/>
                  </a:lnTo>
                  <a:lnTo>
                    <a:pt x="2167064" y="235750"/>
                  </a:lnTo>
                  <a:lnTo>
                    <a:pt x="2155571" y="234962"/>
                  </a:lnTo>
                  <a:lnTo>
                    <a:pt x="2119274" y="217208"/>
                  </a:lnTo>
                  <a:lnTo>
                    <a:pt x="2104390" y="195160"/>
                  </a:lnTo>
                  <a:lnTo>
                    <a:pt x="2067382" y="210680"/>
                  </a:lnTo>
                  <a:lnTo>
                    <a:pt x="2090547" y="244817"/>
                  </a:lnTo>
                  <a:lnTo>
                    <a:pt x="2130209" y="268719"/>
                  </a:lnTo>
                  <a:lnTo>
                    <a:pt x="2166467" y="273939"/>
                  </a:lnTo>
                  <a:lnTo>
                    <a:pt x="2187422" y="272745"/>
                  </a:lnTo>
                  <a:lnTo>
                    <a:pt x="2236889" y="254850"/>
                  </a:lnTo>
                  <a:lnTo>
                    <a:pt x="2267102" y="209981"/>
                  </a:lnTo>
                  <a:lnTo>
                    <a:pt x="2269121" y="190982"/>
                  </a:lnTo>
                  <a:close/>
                </a:path>
                <a:path w="2567940" h="407035">
                  <a:moveTo>
                    <a:pt x="2567597" y="19088"/>
                  </a:moveTo>
                  <a:lnTo>
                    <a:pt x="2527020" y="19088"/>
                  </a:lnTo>
                  <a:lnTo>
                    <a:pt x="2527020" y="143230"/>
                  </a:lnTo>
                  <a:lnTo>
                    <a:pt x="2525623" y="161886"/>
                  </a:lnTo>
                  <a:lnTo>
                    <a:pt x="2504643" y="208876"/>
                  </a:lnTo>
                  <a:lnTo>
                    <a:pt x="2462326" y="234124"/>
                  </a:lnTo>
                  <a:lnTo>
                    <a:pt x="2461895" y="234124"/>
                  </a:lnTo>
                  <a:lnTo>
                    <a:pt x="2444648" y="235737"/>
                  </a:lnTo>
                  <a:lnTo>
                    <a:pt x="2397137" y="221145"/>
                  </a:lnTo>
                  <a:lnTo>
                    <a:pt x="2368918" y="180009"/>
                  </a:lnTo>
                  <a:lnTo>
                    <a:pt x="2363482" y="142633"/>
                  </a:lnTo>
                  <a:lnTo>
                    <a:pt x="2364956" y="122415"/>
                  </a:lnTo>
                  <a:lnTo>
                    <a:pt x="2387054" y="75488"/>
                  </a:lnTo>
                  <a:lnTo>
                    <a:pt x="2428290" y="52832"/>
                  </a:lnTo>
                  <a:lnTo>
                    <a:pt x="2444648" y="51320"/>
                  </a:lnTo>
                  <a:lnTo>
                    <a:pt x="2460383" y="52832"/>
                  </a:lnTo>
                  <a:lnTo>
                    <a:pt x="2501950" y="75196"/>
                  </a:lnTo>
                  <a:lnTo>
                    <a:pt x="2525445" y="122415"/>
                  </a:lnTo>
                  <a:lnTo>
                    <a:pt x="2526969" y="142633"/>
                  </a:lnTo>
                  <a:lnTo>
                    <a:pt x="2527020" y="143230"/>
                  </a:lnTo>
                  <a:lnTo>
                    <a:pt x="2527020" y="19088"/>
                  </a:lnTo>
                  <a:lnTo>
                    <a:pt x="2524633" y="19088"/>
                  </a:lnTo>
                  <a:lnTo>
                    <a:pt x="2524633" y="54305"/>
                  </a:lnTo>
                  <a:lnTo>
                    <a:pt x="2521826" y="51320"/>
                  </a:lnTo>
                  <a:lnTo>
                    <a:pt x="2507691" y="36283"/>
                  </a:lnTo>
                  <a:lnTo>
                    <a:pt x="2487917" y="23418"/>
                  </a:lnTo>
                  <a:lnTo>
                    <a:pt x="2465324" y="15697"/>
                  </a:lnTo>
                  <a:lnTo>
                    <a:pt x="2439873" y="13119"/>
                  </a:lnTo>
                  <a:lnTo>
                    <a:pt x="2415502" y="15265"/>
                  </a:lnTo>
                  <a:lnTo>
                    <a:pt x="2372677" y="32423"/>
                  </a:lnTo>
                  <a:lnTo>
                    <a:pt x="2338959" y="66255"/>
                  </a:lnTo>
                  <a:lnTo>
                    <a:pt x="2321496" y="113855"/>
                  </a:lnTo>
                  <a:lnTo>
                    <a:pt x="2319312" y="142633"/>
                  </a:lnTo>
                  <a:lnTo>
                    <a:pt x="2321509" y="171958"/>
                  </a:lnTo>
                  <a:lnTo>
                    <a:pt x="2339124" y="220306"/>
                  </a:lnTo>
                  <a:lnTo>
                    <a:pt x="2373071" y="254469"/>
                  </a:lnTo>
                  <a:lnTo>
                    <a:pt x="2415743" y="271780"/>
                  </a:lnTo>
                  <a:lnTo>
                    <a:pt x="2439873" y="273939"/>
                  </a:lnTo>
                  <a:lnTo>
                    <a:pt x="2464866" y="271322"/>
                  </a:lnTo>
                  <a:lnTo>
                    <a:pt x="2487320" y="263499"/>
                  </a:lnTo>
                  <a:lnTo>
                    <a:pt x="2507246" y="250444"/>
                  </a:lnTo>
                  <a:lnTo>
                    <a:pt x="2521229" y="235737"/>
                  </a:lnTo>
                  <a:lnTo>
                    <a:pt x="2524633" y="232156"/>
                  </a:lnTo>
                  <a:lnTo>
                    <a:pt x="2524633" y="266776"/>
                  </a:lnTo>
                  <a:lnTo>
                    <a:pt x="2567597" y="266776"/>
                  </a:lnTo>
                  <a:lnTo>
                    <a:pt x="2567597" y="232156"/>
                  </a:lnTo>
                  <a:lnTo>
                    <a:pt x="2567597" y="54305"/>
                  </a:lnTo>
                  <a:lnTo>
                    <a:pt x="2567597" y="19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855524" y="4175820"/>
              <a:ext cx="208894" cy="24768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4800727" y="4156728"/>
              <a:ext cx="10325735" cy="1122680"/>
            </a:xfrm>
            <a:custGeom>
              <a:avLst/>
              <a:gdLst/>
              <a:ahLst/>
              <a:cxnLst/>
              <a:rect l="l" t="t" r="r" b="b"/>
              <a:pathLst>
                <a:path w="10325735" h="1122679">
                  <a:moveTo>
                    <a:pt x="212471" y="716216"/>
                  </a:moveTo>
                  <a:lnTo>
                    <a:pt x="42976" y="898842"/>
                  </a:lnTo>
                  <a:lnTo>
                    <a:pt x="42976" y="735304"/>
                  </a:lnTo>
                  <a:lnTo>
                    <a:pt x="0" y="735304"/>
                  </a:lnTo>
                  <a:lnTo>
                    <a:pt x="0" y="1000315"/>
                  </a:lnTo>
                  <a:lnTo>
                    <a:pt x="169506" y="817664"/>
                  </a:lnTo>
                  <a:lnTo>
                    <a:pt x="169506" y="982992"/>
                  </a:lnTo>
                  <a:lnTo>
                    <a:pt x="212471" y="982992"/>
                  </a:lnTo>
                  <a:lnTo>
                    <a:pt x="212471" y="716216"/>
                  </a:lnTo>
                  <a:close/>
                </a:path>
                <a:path w="10325735" h="1122679">
                  <a:moveTo>
                    <a:pt x="479844" y="907199"/>
                  </a:moveTo>
                  <a:lnTo>
                    <a:pt x="462546" y="861834"/>
                  </a:lnTo>
                  <a:lnTo>
                    <a:pt x="433895" y="845718"/>
                  </a:lnTo>
                  <a:lnTo>
                    <a:pt x="446163" y="835990"/>
                  </a:lnTo>
                  <a:lnTo>
                    <a:pt x="454926" y="824090"/>
                  </a:lnTo>
                  <a:lnTo>
                    <a:pt x="460197" y="810031"/>
                  </a:lnTo>
                  <a:lnTo>
                    <a:pt x="461949" y="793800"/>
                  </a:lnTo>
                  <a:lnTo>
                    <a:pt x="460603" y="780110"/>
                  </a:lnTo>
                  <a:lnTo>
                    <a:pt x="440461" y="746645"/>
                  </a:lnTo>
                  <a:lnTo>
                    <a:pt x="399719" y="730427"/>
                  </a:lnTo>
                  <a:lnTo>
                    <a:pt x="381952" y="729348"/>
                  </a:lnTo>
                  <a:lnTo>
                    <a:pt x="366928" y="730199"/>
                  </a:lnTo>
                  <a:lnTo>
                    <a:pt x="327660" y="743064"/>
                  </a:lnTo>
                  <a:lnTo>
                    <a:pt x="296011" y="774103"/>
                  </a:lnTo>
                  <a:lnTo>
                    <a:pt x="325869" y="798576"/>
                  </a:lnTo>
                  <a:lnTo>
                    <a:pt x="329819" y="792314"/>
                  </a:lnTo>
                  <a:lnTo>
                    <a:pt x="334518" y="786638"/>
                  </a:lnTo>
                  <a:lnTo>
                    <a:pt x="371106" y="768134"/>
                  </a:lnTo>
                  <a:lnTo>
                    <a:pt x="380174" y="767537"/>
                  </a:lnTo>
                  <a:lnTo>
                    <a:pt x="390207" y="768096"/>
                  </a:lnTo>
                  <a:lnTo>
                    <a:pt x="421881" y="794283"/>
                  </a:lnTo>
                  <a:lnTo>
                    <a:pt x="422554" y="802157"/>
                  </a:lnTo>
                  <a:lnTo>
                    <a:pt x="421728" y="808939"/>
                  </a:lnTo>
                  <a:lnTo>
                    <a:pt x="387705" y="830999"/>
                  </a:lnTo>
                  <a:lnTo>
                    <a:pt x="377190" y="831405"/>
                  </a:lnTo>
                  <a:lnTo>
                    <a:pt x="356298" y="831405"/>
                  </a:lnTo>
                  <a:lnTo>
                    <a:pt x="356298" y="870788"/>
                  </a:lnTo>
                  <a:lnTo>
                    <a:pt x="381368" y="870788"/>
                  </a:lnTo>
                  <a:lnTo>
                    <a:pt x="394423" y="871308"/>
                  </a:lnTo>
                  <a:lnTo>
                    <a:pt x="433146" y="891095"/>
                  </a:lnTo>
                  <a:lnTo>
                    <a:pt x="436880" y="907808"/>
                  </a:lnTo>
                  <a:lnTo>
                    <a:pt x="435800" y="918692"/>
                  </a:lnTo>
                  <a:lnTo>
                    <a:pt x="402247" y="949579"/>
                  </a:lnTo>
                  <a:lnTo>
                    <a:pt x="377786" y="951953"/>
                  </a:lnTo>
                  <a:lnTo>
                    <a:pt x="366293" y="951179"/>
                  </a:lnTo>
                  <a:lnTo>
                    <a:pt x="330009" y="933424"/>
                  </a:lnTo>
                  <a:lnTo>
                    <a:pt x="315125" y="911377"/>
                  </a:lnTo>
                  <a:lnTo>
                    <a:pt x="278104" y="926896"/>
                  </a:lnTo>
                  <a:lnTo>
                    <a:pt x="301282" y="961034"/>
                  </a:lnTo>
                  <a:lnTo>
                    <a:pt x="340931" y="984935"/>
                  </a:lnTo>
                  <a:lnTo>
                    <a:pt x="377190" y="990155"/>
                  </a:lnTo>
                  <a:lnTo>
                    <a:pt x="398157" y="988961"/>
                  </a:lnTo>
                  <a:lnTo>
                    <a:pt x="447624" y="971067"/>
                  </a:lnTo>
                  <a:lnTo>
                    <a:pt x="477837" y="926185"/>
                  </a:lnTo>
                  <a:lnTo>
                    <a:pt x="479844" y="907199"/>
                  </a:lnTo>
                  <a:close/>
                </a:path>
                <a:path w="10325735" h="1122679">
                  <a:moveTo>
                    <a:pt x="774687" y="943610"/>
                  </a:moveTo>
                  <a:lnTo>
                    <a:pt x="737679" y="943610"/>
                  </a:lnTo>
                  <a:lnTo>
                    <a:pt x="737679" y="774700"/>
                  </a:lnTo>
                  <a:lnTo>
                    <a:pt x="737679" y="735291"/>
                  </a:lnTo>
                  <a:lnTo>
                    <a:pt x="694715" y="735291"/>
                  </a:lnTo>
                  <a:lnTo>
                    <a:pt x="694715" y="774700"/>
                  </a:lnTo>
                  <a:lnTo>
                    <a:pt x="694715" y="943610"/>
                  </a:lnTo>
                  <a:lnTo>
                    <a:pt x="576541" y="943610"/>
                  </a:lnTo>
                  <a:lnTo>
                    <a:pt x="589584" y="929017"/>
                  </a:lnTo>
                  <a:lnTo>
                    <a:pt x="598919" y="911529"/>
                  </a:lnTo>
                  <a:lnTo>
                    <a:pt x="604507" y="891120"/>
                  </a:lnTo>
                  <a:lnTo>
                    <a:pt x="606374" y="867803"/>
                  </a:lnTo>
                  <a:lnTo>
                    <a:pt x="606374" y="774700"/>
                  </a:lnTo>
                  <a:lnTo>
                    <a:pt x="694715" y="774700"/>
                  </a:lnTo>
                  <a:lnTo>
                    <a:pt x="694715" y="735291"/>
                  </a:lnTo>
                  <a:lnTo>
                    <a:pt x="563410" y="735291"/>
                  </a:lnTo>
                  <a:lnTo>
                    <a:pt x="563410" y="845705"/>
                  </a:lnTo>
                  <a:lnTo>
                    <a:pt x="562775" y="866609"/>
                  </a:lnTo>
                  <a:lnTo>
                    <a:pt x="553262" y="911377"/>
                  </a:lnTo>
                  <a:lnTo>
                    <a:pt x="521804" y="941362"/>
                  </a:lnTo>
                  <a:lnTo>
                    <a:pt x="507301" y="943610"/>
                  </a:lnTo>
                  <a:lnTo>
                    <a:pt x="507301" y="1048639"/>
                  </a:lnTo>
                  <a:lnTo>
                    <a:pt x="546696" y="1048639"/>
                  </a:lnTo>
                  <a:lnTo>
                    <a:pt x="546696" y="982992"/>
                  </a:lnTo>
                  <a:lnTo>
                    <a:pt x="735291" y="982992"/>
                  </a:lnTo>
                  <a:lnTo>
                    <a:pt x="735291" y="1048639"/>
                  </a:lnTo>
                  <a:lnTo>
                    <a:pt x="774687" y="1048639"/>
                  </a:lnTo>
                  <a:lnTo>
                    <a:pt x="774687" y="982992"/>
                  </a:lnTo>
                  <a:lnTo>
                    <a:pt x="774687" y="943610"/>
                  </a:lnTo>
                  <a:close/>
                </a:path>
                <a:path w="10325735" h="1122679">
                  <a:moveTo>
                    <a:pt x="1041476" y="867803"/>
                  </a:moveTo>
                  <a:lnTo>
                    <a:pt x="1040688" y="840498"/>
                  </a:lnTo>
                  <a:lnTo>
                    <a:pt x="1039253" y="831989"/>
                  </a:lnTo>
                  <a:lnTo>
                    <a:pt x="1036548" y="815873"/>
                  </a:lnTo>
                  <a:lnTo>
                    <a:pt x="1018184" y="774700"/>
                  </a:lnTo>
                  <a:lnTo>
                    <a:pt x="997305" y="752779"/>
                  </a:lnTo>
                  <a:lnTo>
                    <a:pt x="997305" y="831989"/>
                  </a:lnTo>
                  <a:lnTo>
                    <a:pt x="851674" y="831989"/>
                  </a:lnTo>
                  <a:lnTo>
                    <a:pt x="867740" y="795451"/>
                  </a:lnTo>
                  <a:lnTo>
                    <a:pt x="899198" y="772083"/>
                  </a:lnTo>
                  <a:lnTo>
                    <a:pt x="924483" y="767537"/>
                  </a:lnTo>
                  <a:lnTo>
                    <a:pt x="938199" y="768680"/>
                  </a:lnTo>
                  <a:lnTo>
                    <a:pt x="937882" y="768680"/>
                  </a:lnTo>
                  <a:lnTo>
                    <a:pt x="950074" y="771944"/>
                  </a:lnTo>
                  <a:lnTo>
                    <a:pt x="981024" y="794664"/>
                  </a:lnTo>
                  <a:lnTo>
                    <a:pt x="997305" y="831989"/>
                  </a:lnTo>
                  <a:lnTo>
                    <a:pt x="997305" y="752779"/>
                  </a:lnTo>
                  <a:lnTo>
                    <a:pt x="978941" y="740676"/>
                  </a:lnTo>
                  <a:lnTo>
                    <a:pt x="953617" y="732180"/>
                  </a:lnTo>
                  <a:lnTo>
                    <a:pt x="924483" y="729335"/>
                  </a:lnTo>
                  <a:lnTo>
                    <a:pt x="898436" y="731672"/>
                  </a:lnTo>
                  <a:lnTo>
                    <a:pt x="854722" y="750328"/>
                  </a:lnTo>
                  <a:lnTo>
                    <a:pt x="822820" y="786511"/>
                  </a:lnTo>
                  <a:lnTo>
                    <a:pt x="806551" y="833501"/>
                  </a:lnTo>
                  <a:lnTo>
                    <a:pt x="804519" y="860640"/>
                  </a:lnTo>
                  <a:lnTo>
                    <a:pt x="806780" y="890879"/>
                  </a:lnTo>
                  <a:lnTo>
                    <a:pt x="824839" y="939368"/>
                  </a:lnTo>
                  <a:lnTo>
                    <a:pt x="859561" y="971854"/>
                  </a:lnTo>
                  <a:lnTo>
                    <a:pt x="902690" y="988110"/>
                  </a:lnTo>
                  <a:lnTo>
                    <a:pt x="926884" y="990142"/>
                  </a:lnTo>
                  <a:lnTo>
                    <a:pt x="950163" y="988250"/>
                  </a:lnTo>
                  <a:lnTo>
                    <a:pt x="971651" y="982548"/>
                  </a:lnTo>
                  <a:lnTo>
                    <a:pt x="991336" y="973035"/>
                  </a:lnTo>
                  <a:lnTo>
                    <a:pt x="1009243" y="959713"/>
                  </a:lnTo>
                  <a:lnTo>
                    <a:pt x="1017066" y="951953"/>
                  </a:lnTo>
                  <a:lnTo>
                    <a:pt x="1017854" y="951179"/>
                  </a:lnTo>
                  <a:lnTo>
                    <a:pt x="1025804" y="941666"/>
                  </a:lnTo>
                  <a:lnTo>
                    <a:pt x="1033068" y="931176"/>
                  </a:lnTo>
                  <a:lnTo>
                    <a:pt x="1039672" y="919734"/>
                  </a:lnTo>
                  <a:lnTo>
                    <a:pt x="1003858" y="900036"/>
                  </a:lnTo>
                  <a:lnTo>
                    <a:pt x="998905" y="909548"/>
                  </a:lnTo>
                  <a:lnTo>
                    <a:pt x="992974" y="918387"/>
                  </a:lnTo>
                  <a:lnTo>
                    <a:pt x="954786" y="947483"/>
                  </a:lnTo>
                  <a:lnTo>
                    <a:pt x="927468" y="951953"/>
                  </a:lnTo>
                  <a:lnTo>
                    <a:pt x="911694" y="950506"/>
                  </a:lnTo>
                  <a:lnTo>
                    <a:pt x="871969" y="928687"/>
                  </a:lnTo>
                  <a:lnTo>
                    <a:pt x="850366" y="885710"/>
                  </a:lnTo>
                  <a:lnTo>
                    <a:pt x="848702" y="867803"/>
                  </a:lnTo>
                  <a:lnTo>
                    <a:pt x="1041476" y="867803"/>
                  </a:lnTo>
                  <a:close/>
                </a:path>
                <a:path w="10325735" h="1122679">
                  <a:moveTo>
                    <a:pt x="1355394" y="860640"/>
                  </a:moveTo>
                  <a:lnTo>
                    <a:pt x="1347254" y="811034"/>
                  </a:lnTo>
                  <a:lnTo>
                    <a:pt x="1322870" y="768438"/>
                  </a:lnTo>
                  <a:lnTo>
                    <a:pt x="1311224" y="757186"/>
                  </a:lnTo>
                  <a:lnTo>
                    <a:pt x="1311224" y="860640"/>
                  </a:lnTo>
                  <a:lnTo>
                    <a:pt x="1309865" y="878674"/>
                  </a:lnTo>
                  <a:lnTo>
                    <a:pt x="1289138" y="925398"/>
                  </a:lnTo>
                  <a:lnTo>
                    <a:pt x="1247952" y="950302"/>
                  </a:lnTo>
                  <a:lnTo>
                    <a:pt x="1230655" y="951953"/>
                  </a:lnTo>
                  <a:lnTo>
                    <a:pt x="1213027" y="950302"/>
                  </a:lnTo>
                  <a:lnTo>
                    <a:pt x="1206906" y="948372"/>
                  </a:lnTo>
                  <a:lnTo>
                    <a:pt x="1197152" y="945311"/>
                  </a:lnTo>
                  <a:lnTo>
                    <a:pt x="1160640" y="911390"/>
                  </a:lnTo>
                  <a:lnTo>
                    <a:pt x="1147737" y="860640"/>
                  </a:lnTo>
                  <a:lnTo>
                    <a:pt x="1147699" y="860044"/>
                  </a:lnTo>
                  <a:lnTo>
                    <a:pt x="1149235" y="840270"/>
                  </a:lnTo>
                  <a:lnTo>
                    <a:pt x="1149261" y="839939"/>
                  </a:lnTo>
                  <a:lnTo>
                    <a:pt x="1153922" y="822147"/>
                  </a:lnTo>
                  <a:lnTo>
                    <a:pt x="1153960" y="821994"/>
                  </a:lnTo>
                  <a:lnTo>
                    <a:pt x="1161783" y="806259"/>
                  </a:lnTo>
                  <a:lnTo>
                    <a:pt x="1172768" y="792607"/>
                  </a:lnTo>
                  <a:lnTo>
                    <a:pt x="1185748" y="781634"/>
                  </a:lnTo>
                  <a:lnTo>
                    <a:pt x="1199629" y="773798"/>
                  </a:lnTo>
                  <a:lnTo>
                    <a:pt x="1211821" y="769924"/>
                  </a:lnTo>
                  <a:lnTo>
                    <a:pt x="1214399" y="769099"/>
                  </a:lnTo>
                  <a:lnTo>
                    <a:pt x="1230058" y="767537"/>
                  </a:lnTo>
                  <a:lnTo>
                    <a:pt x="1245692" y="769099"/>
                  </a:lnTo>
                  <a:lnTo>
                    <a:pt x="1260348" y="773798"/>
                  </a:lnTo>
                  <a:lnTo>
                    <a:pt x="1274038" y="781634"/>
                  </a:lnTo>
                  <a:lnTo>
                    <a:pt x="1286751" y="792607"/>
                  </a:lnTo>
                  <a:lnTo>
                    <a:pt x="1297457" y="806259"/>
                  </a:lnTo>
                  <a:lnTo>
                    <a:pt x="1305039" y="821994"/>
                  </a:lnTo>
                  <a:lnTo>
                    <a:pt x="1305115" y="822147"/>
                  </a:lnTo>
                  <a:lnTo>
                    <a:pt x="1309611" y="839939"/>
                  </a:lnTo>
                  <a:lnTo>
                    <a:pt x="1309700" y="840270"/>
                  </a:lnTo>
                  <a:lnTo>
                    <a:pt x="1311186" y="860044"/>
                  </a:lnTo>
                  <a:lnTo>
                    <a:pt x="1311224" y="860640"/>
                  </a:lnTo>
                  <a:lnTo>
                    <a:pt x="1311224" y="757186"/>
                  </a:lnTo>
                  <a:lnTo>
                    <a:pt x="1305166" y="751332"/>
                  </a:lnTo>
                  <a:lnTo>
                    <a:pt x="1284592" y="739114"/>
                  </a:lnTo>
                  <a:lnTo>
                    <a:pt x="1261452" y="731875"/>
                  </a:lnTo>
                  <a:lnTo>
                    <a:pt x="1262151" y="731875"/>
                  </a:lnTo>
                  <a:lnTo>
                    <a:pt x="1234833" y="729335"/>
                  </a:lnTo>
                  <a:lnTo>
                    <a:pt x="1210068" y="731875"/>
                  </a:lnTo>
                  <a:lnTo>
                    <a:pt x="1187678" y="739482"/>
                  </a:lnTo>
                  <a:lnTo>
                    <a:pt x="1167688" y="752170"/>
                  </a:lnTo>
                  <a:lnTo>
                    <a:pt x="1150086" y="769924"/>
                  </a:lnTo>
                  <a:lnTo>
                    <a:pt x="1150086" y="735304"/>
                  </a:lnTo>
                  <a:lnTo>
                    <a:pt x="1107109" y="735304"/>
                  </a:lnTo>
                  <a:lnTo>
                    <a:pt x="1107109" y="1122654"/>
                  </a:lnTo>
                  <a:lnTo>
                    <a:pt x="1150086" y="1122654"/>
                  </a:lnTo>
                  <a:lnTo>
                    <a:pt x="1150086" y="948372"/>
                  </a:lnTo>
                  <a:lnTo>
                    <a:pt x="1167574" y="966660"/>
                  </a:lnTo>
                  <a:lnTo>
                    <a:pt x="1187831" y="979703"/>
                  </a:lnTo>
                  <a:lnTo>
                    <a:pt x="1210843" y="987539"/>
                  </a:lnTo>
                  <a:lnTo>
                    <a:pt x="1236624" y="990142"/>
                  </a:lnTo>
                  <a:lnTo>
                    <a:pt x="1262392" y="987780"/>
                  </a:lnTo>
                  <a:lnTo>
                    <a:pt x="1285405" y="980681"/>
                  </a:lnTo>
                  <a:lnTo>
                    <a:pt x="1305661" y="968832"/>
                  </a:lnTo>
                  <a:lnTo>
                    <a:pt x="1323162" y="952258"/>
                  </a:lnTo>
                  <a:lnTo>
                    <a:pt x="1323365" y="951953"/>
                  </a:lnTo>
                  <a:lnTo>
                    <a:pt x="1337259" y="932319"/>
                  </a:lnTo>
                  <a:lnTo>
                    <a:pt x="1347330" y="910399"/>
                  </a:lnTo>
                  <a:lnTo>
                    <a:pt x="1353375" y="886510"/>
                  </a:lnTo>
                  <a:lnTo>
                    <a:pt x="1355394" y="860640"/>
                  </a:lnTo>
                  <a:close/>
                </a:path>
                <a:path w="10325735" h="1122679">
                  <a:moveTo>
                    <a:pt x="1733791" y="982992"/>
                  </a:moveTo>
                  <a:lnTo>
                    <a:pt x="1615605" y="849896"/>
                  </a:lnTo>
                  <a:lnTo>
                    <a:pt x="1723034" y="735304"/>
                  </a:lnTo>
                  <a:lnTo>
                    <a:pt x="1672907" y="735304"/>
                  </a:lnTo>
                  <a:lnTo>
                    <a:pt x="1579791" y="836764"/>
                  </a:lnTo>
                  <a:lnTo>
                    <a:pt x="1579791" y="735304"/>
                  </a:lnTo>
                  <a:lnTo>
                    <a:pt x="1536827" y="735304"/>
                  </a:lnTo>
                  <a:lnTo>
                    <a:pt x="1536827" y="836764"/>
                  </a:lnTo>
                  <a:lnTo>
                    <a:pt x="1443710" y="735304"/>
                  </a:lnTo>
                  <a:lnTo>
                    <a:pt x="1393583" y="735304"/>
                  </a:lnTo>
                  <a:lnTo>
                    <a:pt x="1501013" y="849896"/>
                  </a:lnTo>
                  <a:lnTo>
                    <a:pt x="1382839" y="982992"/>
                  </a:lnTo>
                  <a:lnTo>
                    <a:pt x="1436560" y="982992"/>
                  </a:lnTo>
                  <a:lnTo>
                    <a:pt x="1528470" y="878560"/>
                  </a:lnTo>
                  <a:lnTo>
                    <a:pt x="1536827" y="886917"/>
                  </a:lnTo>
                  <a:lnTo>
                    <a:pt x="1536827" y="982992"/>
                  </a:lnTo>
                  <a:lnTo>
                    <a:pt x="1579791" y="982992"/>
                  </a:lnTo>
                  <a:lnTo>
                    <a:pt x="1579791" y="886917"/>
                  </a:lnTo>
                  <a:lnTo>
                    <a:pt x="1588147" y="878560"/>
                  </a:lnTo>
                  <a:lnTo>
                    <a:pt x="1680070" y="982992"/>
                  </a:lnTo>
                  <a:lnTo>
                    <a:pt x="1733791" y="982992"/>
                  </a:lnTo>
                  <a:close/>
                </a:path>
                <a:path w="10325735" h="1122679">
                  <a:moveTo>
                    <a:pt x="1998192" y="867803"/>
                  </a:moveTo>
                  <a:lnTo>
                    <a:pt x="1997405" y="840498"/>
                  </a:lnTo>
                  <a:lnTo>
                    <a:pt x="1995970" y="831989"/>
                  </a:lnTo>
                  <a:lnTo>
                    <a:pt x="1993265" y="815873"/>
                  </a:lnTo>
                  <a:lnTo>
                    <a:pt x="1974900" y="774700"/>
                  </a:lnTo>
                  <a:lnTo>
                    <a:pt x="1954009" y="752779"/>
                  </a:lnTo>
                  <a:lnTo>
                    <a:pt x="1954009" y="831989"/>
                  </a:lnTo>
                  <a:lnTo>
                    <a:pt x="1808391" y="831989"/>
                  </a:lnTo>
                  <a:lnTo>
                    <a:pt x="1824443" y="795451"/>
                  </a:lnTo>
                  <a:lnTo>
                    <a:pt x="1855914" y="772083"/>
                  </a:lnTo>
                  <a:lnTo>
                    <a:pt x="1881200" y="767537"/>
                  </a:lnTo>
                  <a:lnTo>
                    <a:pt x="1894916" y="768680"/>
                  </a:lnTo>
                  <a:lnTo>
                    <a:pt x="1894598" y="768680"/>
                  </a:lnTo>
                  <a:lnTo>
                    <a:pt x="1906790" y="771944"/>
                  </a:lnTo>
                  <a:lnTo>
                    <a:pt x="1937740" y="794664"/>
                  </a:lnTo>
                  <a:lnTo>
                    <a:pt x="1954009" y="831989"/>
                  </a:lnTo>
                  <a:lnTo>
                    <a:pt x="1954009" y="752779"/>
                  </a:lnTo>
                  <a:lnTo>
                    <a:pt x="1935657" y="740676"/>
                  </a:lnTo>
                  <a:lnTo>
                    <a:pt x="1910334" y="732180"/>
                  </a:lnTo>
                  <a:lnTo>
                    <a:pt x="1881200" y="729335"/>
                  </a:lnTo>
                  <a:lnTo>
                    <a:pt x="1855139" y="731672"/>
                  </a:lnTo>
                  <a:lnTo>
                    <a:pt x="1811439" y="750328"/>
                  </a:lnTo>
                  <a:lnTo>
                    <a:pt x="1779536" y="786511"/>
                  </a:lnTo>
                  <a:lnTo>
                    <a:pt x="1763268" y="833501"/>
                  </a:lnTo>
                  <a:lnTo>
                    <a:pt x="1761236" y="860640"/>
                  </a:lnTo>
                  <a:lnTo>
                    <a:pt x="1763496" y="890879"/>
                  </a:lnTo>
                  <a:lnTo>
                    <a:pt x="1781556" y="939368"/>
                  </a:lnTo>
                  <a:lnTo>
                    <a:pt x="1816277" y="971854"/>
                  </a:lnTo>
                  <a:lnTo>
                    <a:pt x="1859407" y="988110"/>
                  </a:lnTo>
                  <a:lnTo>
                    <a:pt x="1883600" y="990142"/>
                  </a:lnTo>
                  <a:lnTo>
                    <a:pt x="1906879" y="988250"/>
                  </a:lnTo>
                  <a:lnTo>
                    <a:pt x="1928355" y="982548"/>
                  </a:lnTo>
                  <a:lnTo>
                    <a:pt x="1948053" y="973035"/>
                  </a:lnTo>
                  <a:lnTo>
                    <a:pt x="1965960" y="959713"/>
                  </a:lnTo>
                  <a:lnTo>
                    <a:pt x="1973783" y="951953"/>
                  </a:lnTo>
                  <a:lnTo>
                    <a:pt x="1974570" y="951179"/>
                  </a:lnTo>
                  <a:lnTo>
                    <a:pt x="1982508" y="941666"/>
                  </a:lnTo>
                  <a:lnTo>
                    <a:pt x="1989785" y="931176"/>
                  </a:lnTo>
                  <a:lnTo>
                    <a:pt x="1996389" y="919734"/>
                  </a:lnTo>
                  <a:lnTo>
                    <a:pt x="1960575" y="900036"/>
                  </a:lnTo>
                  <a:lnTo>
                    <a:pt x="1955622" y="909548"/>
                  </a:lnTo>
                  <a:lnTo>
                    <a:pt x="1949691" y="918387"/>
                  </a:lnTo>
                  <a:lnTo>
                    <a:pt x="1911489" y="947483"/>
                  </a:lnTo>
                  <a:lnTo>
                    <a:pt x="1884184" y="951953"/>
                  </a:lnTo>
                  <a:lnTo>
                    <a:pt x="1868398" y="950506"/>
                  </a:lnTo>
                  <a:lnTo>
                    <a:pt x="1828673" y="928687"/>
                  </a:lnTo>
                  <a:lnTo>
                    <a:pt x="1807083" y="885710"/>
                  </a:lnTo>
                  <a:lnTo>
                    <a:pt x="1805406" y="867803"/>
                  </a:lnTo>
                  <a:lnTo>
                    <a:pt x="1998192" y="867803"/>
                  </a:lnTo>
                  <a:close/>
                </a:path>
                <a:path w="10325735" h="1122679">
                  <a:moveTo>
                    <a:pt x="8544154" y="227418"/>
                  </a:moveTo>
                  <a:lnTo>
                    <a:pt x="8503577" y="227418"/>
                  </a:lnTo>
                  <a:lnTo>
                    <a:pt x="8503577" y="19138"/>
                  </a:lnTo>
                  <a:lnTo>
                    <a:pt x="8460600" y="19138"/>
                  </a:lnTo>
                  <a:lnTo>
                    <a:pt x="8460600" y="227418"/>
                  </a:lnTo>
                  <a:lnTo>
                    <a:pt x="8349589" y="227418"/>
                  </a:lnTo>
                  <a:lnTo>
                    <a:pt x="8349589" y="19138"/>
                  </a:lnTo>
                  <a:lnTo>
                    <a:pt x="8306613" y="19138"/>
                  </a:lnTo>
                  <a:lnTo>
                    <a:pt x="8306613" y="227418"/>
                  </a:lnTo>
                  <a:lnTo>
                    <a:pt x="8306613" y="266788"/>
                  </a:lnTo>
                  <a:lnTo>
                    <a:pt x="8504771" y="266788"/>
                  </a:lnTo>
                  <a:lnTo>
                    <a:pt x="8504771" y="332828"/>
                  </a:lnTo>
                  <a:lnTo>
                    <a:pt x="8544154" y="332828"/>
                  </a:lnTo>
                  <a:lnTo>
                    <a:pt x="8544154" y="266788"/>
                  </a:lnTo>
                  <a:lnTo>
                    <a:pt x="8544154" y="227418"/>
                  </a:lnTo>
                  <a:close/>
                </a:path>
                <a:path w="10325735" h="1122679">
                  <a:moveTo>
                    <a:pt x="8802014" y="0"/>
                  </a:moveTo>
                  <a:lnTo>
                    <a:pt x="8632507" y="182626"/>
                  </a:lnTo>
                  <a:lnTo>
                    <a:pt x="8632507" y="19100"/>
                  </a:lnTo>
                  <a:lnTo>
                    <a:pt x="8589543" y="19100"/>
                  </a:lnTo>
                  <a:lnTo>
                    <a:pt x="8589543" y="284099"/>
                  </a:lnTo>
                  <a:lnTo>
                    <a:pt x="8759038" y="101460"/>
                  </a:lnTo>
                  <a:lnTo>
                    <a:pt x="8759038" y="266788"/>
                  </a:lnTo>
                  <a:lnTo>
                    <a:pt x="8802014" y="266788"/>
                  </a:lnTo>
                  <a:lnTo>
                    <a:pt x="8802014" y="0"/>
                  </a:lnTo>
                  <a:close/>
                </a:path>
                <a:path w="10325735" h="1122679">
                  <a:moveTo>
                    <a:pt x="9130259" y="143827"/>
                  </a:moveTo>
                  <a:lnTo>
                    <a:pt x="9120924" y="92062"/>
                  </a:lnTo>
                  <a:lnTo>
                    <a:pt x="9093937" y="51320"/>
                  </a:lnTo>
                  <a:lnTo>
                    <a:pt x="9086088" y="44538"/>
                  </a:lnTo>
                  <a:lnTo>
                    <a:pt x="9086088" y="143827"/>
                  </a:lnTo>
                  <a:lnTo>
                    <a:pt x="9084488" y="164160"/>
                  </a:lnTo>
                  <a:lnTo>
                    <a:pt x="9060421" y="211264"/>
                  </a:lnTo>
                  <a:lnTo>
                    <a:pt x="9016225" y="234213"/>
                  </a:lnTo>
                  <a:lnTo>
                    <a:pt x="8998953" y="235737"/>
                  </a:lnTo>
                  <a:lnTo>
                    <a:pt x="8981681" y="234213"/>
                  </a:lnTo>
                  <a:lnTo>
                    <a:pt x="8937473" y="211264"/>
                  </a:lnTo>
                  <a:lnTo>
                    <a:pt x="8913419" y="164160"/>
                  </a:lnTo>
                  <a:lnTo>
                    <a:pt x="8911819" y="143827"/>
                  </a:lnTo>
                  <a:lnTo>
                    <a:pt x="8913393" y="123482"/>
                  </a:lnTo>
                  <a:lnTo>
                    <a:pt x="8937168" y="76085"/>
                  </a:lnTo>
                  <a:lnTo>
                    <a:pt x="8981427" y="52870"/>
                  </a:lnTo>
                  <a:lnTo>
                    <a:pt x="8998953" y="51320"/>
                  </a:lnTo>
                  <a:lnTo>
                    <a:pt x="9016530" y="52870"/>
                  </a:lnTo>
                  <a:lnTo>
                    <a:pt x="9060726" y="75780"/>
                  </a:lnTo>
                  <a:lnTo>
                    <a:pt x="9084500" y="123240"/>
                  </a:lnTo>
                  <a:lnTo>
                    <a:pt x="9086088" y="143827"/>
                  </a:lnTo>
                  <a:lnTo>
                    <a:pt x="9086088" y="44538"/>
                  </a:lnTo>
                  <a:lnTo>
                    <a:pt x="9073083" y="33934"/>
                  </a:lnTo>
                  <a:lnTo>
                    <a:pt x="9050795" y="22364"/>
                  </a:lnTo>
                  <a:lnTo>
                    <a:pt x="9026093" y="15430"/>
                  </a:lnTo>
                  <a:lnTo>
                    <a:pt x="8998953" y="13119"/>
                  </a:lnTo>
                  <a:lnTo>
                    <a:pt x="8971813" y="15430"/>
                  </a:lnTo>
                  <a:lnTo>
                    <a:pt x="8924811" y="33934"/>
                  </a:lnTo>
                  <a:lnTo>
                    <a:pt x="8888628" y="69862"/>
                  </a:lnTo>
                  <a:lnTo>
                    <a:pt x="8869972" y="116713"/>
                  </a:lnTo>
                  <a:lnTo>
                    <a:pt x="8867648" y="143827"/>
                  </a:lnTo>
                  <a:lnTo>
                    <a:pt x="8869972" y="170688"/>
                  </a:lnTo>
                  <a:lnTo>
                    <a:pt x="8888628" y="217246"/>
                  </a:lnTo>
                  <a:lnTo>
                    <a:pt x="8924811" y="253123"/>
                  </a:lnTo>
                  <a:lnTo>
                    <a:pt x="8971813" y="271627"/>
                  </a:lnTo>
                  <a:lnTo>
                    <a:pt x="8998953" y="273939"/>
                  </a:lnTo>
                  <a:lnTo>
                    <a:pt x="9026093" y="271627"/>
                  </a:lnTo>
                  <a:lnTo>
                    <a:pt x="9073083" y="253123"/>
                  </a:lnTo>
                  <a:lnTo>
                    <a:pt x="9109265" y="217246"/>
                  </a:lnTo>
                  <a:lnTo>
                    <a:pt x="9127922" y="170688"/>
                  </a:lnTo>
                  <a:lnTo>
                    <a:pt x="9130259" y="143827"/>
                  </a:lnTo>
                  <a:close/>
                </a:path>
                <a:path w="10325735" h="1122679">
                  <a:moveTo>
                    <a:pt x="9398838" y="19138"/>
                  </a:moveTo>
                  <a:lnTo>
                    <a:pt x="9355861" y="19138"/>
                  </a:lnTo>
                  <a:lnTo>
                    <a:pt x="9355861" y="120738"/>
                  </a:lnTo>
                  <a:lnTo>
                    <a:pt x="9238882" y="120738"/>
                  </a:lnTo>
                  <a:lnTo>
                    <a:pt x="9238882" y="19138"/>
                  </a:lnTo>
                  <a:lnTo>
                    <a:pt x="9195905" y="19138"/>
                  </a:lnTo>
                  <a:lnTo>
                    <a:pt x="9195905" y="120738"/>
                  </a:lnTo>
                  <a:lnTo>
                    <a:pt x="9195905" y="160108"/>
                  </a:lnTo>
                  <a:lnTo>
                    <a:pt x="9195905" y="266788"/>
                  </a:lnTo>
                  <a:lnTo>
                    <a:pt x="9238882" y="266788"/>
                  </a:lnTo>
                  <a:lnTo>
                    <a:pt x="9238882" y="160108"/>
                  </a:lnTo>
                  <a:lnTo>
                    <a:pt x="9355861" y="160108"/>
                  </a:lnTo>
                  <a:lnTo>
                    <a:pt x="9355861" y="266788"/>
                  </a:lnTo>
                  <a:lnTo>
                    <a:pt x="9398838" y="266788"/>
                  </a:lnTo>
                  <a:lnTo>
                    <a:pt x="9398838" y="160108"/>
                  </a:lnTo>
                  <a:lnTo>
                    <a:pt x="9398838" y="120738"/>
                  </a:lnTo>
                  <a:lnTo>
                    <a:pt x="9398838" y="19138"/>
                  </a:lnTo>
                  <a:close/>
                </a:path>
                <a:path w="10325735" h="1122679">
                  <a:moveTo>
                    <a:pt x="9682912" y="19138"/>
                  </a:moveTo>
                  <a:lnTo>
                    <a:pt x="9639935" y="19138"/>
                  </a:lnTo>
                  <a:lnTo>
                    <a:pt x="9639935" y="120738"/>
                  </a:lnTo>
                  <a:lnTo>
                    <a:pt x="9522955" y="120738"/>
                  </a:lnTo>
                  <a:lnTo>
                    <a:pt x="9522955" y="19138"/>
                  </a:lnTo>
                  <a:lnTo>
                    <a:pt x="9479978" y="19138"/>
                  </a:lnTo>
                  <a:lnTo>
                    <a:pt x="9479978" y="120738"/>
                  </a:lnTo>
                  <a:lnTo>
                    <a:pt x="9479978" y="160108"/>
                  </a:lnTo>
                  <a:lnTo>
                    <a:pt x="9479978" y="266788"/>
                  </a:lnTo>
                  <a:lnTo>
                    <a:pt x="9522955" y="266788"/>
                  </a:lnTo>
                  <a:lnTo>
                    <a:pt x="9522955" y="160108"/>
                  </a:lnTo>
                  <a:lnTo>
                    <a:pt x="9639935" y="160108"/>
                  </a:lnTo>
                  <a:lnTo>
                    <a:pt x="9639935" y="266788"/>
                  </a:lnTo>
                  <a:lnTo>
                    <a:pt x="9682912" y="266788"/>
                  </a:lnTo>
                  <a:lnTo>
                    <a:pt x="9682912" y="160108"/>
                  </a:lnTo>
                  <a:lnTo>
                    <a:pt x="9682912" y="120738"/>
                  </a:lnTo>
                  <a:lnTo>
                    <a:pt x="9682912" y="19138"/>
                  </a:lnTo>
                  <a:close/>
                </a:path>
                <a:path w="10325735" h="1122679">
                  <a:moveTo>
                    <a:pt x="9945522" y="190385"/>
                  </a:moveTo>
                  <a:lnTo>
                    <a:pt x="9944329" y="174840"/>
                  </a:lnTo>
                  <a:lnTo>
                    <a:pt x="9940747" y="160997"/>
                  </a:lnTo>
                  <a:lnTo>
                    <a:pt x="9936416" y="152196"/>
                  </a:lnTo>
                  <a:lnTo>
                    <a:pt x="9934791" y="148869"/>
                  </a:lnTo>
                  <a:lnTo>
                    <a:pt x="9926460" y="138468"/>
                  </a:lnTo>
                  <a:lnTo>
                    <a:pt x="9912807" y="127762"/>
                  </a:lnTo>
                  <a:lnTo>
                    <a:pt x="9901326" y="122631"/>
                  </a:lnTo>
                  <a:lnTo>
                    <a:pt x="9901326" y="190385"/>
                  </a:lnTo>
                  <a:lnTo>
                    <a:pt x="9900336" y="200202"/>
                  </a:lnTo>
                  <a:lnTo>
                    <a:pt x="9870046" y="226949"/>
                  </a:lnTo>
                  <a:lnTo>
                    <a:pt x="9847097" y="228587"/>
                  </a:lnTo>
                  <a:lnTo>
                    <a:pt x="9807092" y="228587"/>
                  </a:lnTo>
                  <a:lnTo>
                    <a:pt x="9807092" y="152196"/>
                  </a:lnTo>
                  <a:lnTo>
                    <a:pt x="9847618" y="152196"/>
                  </a:lnTo>
                  <a:lnTo>
                    <a:pt x="9885832" y="159359"/>
                  </a:lnTo>
                  <a:lnTo>
                    <a:pt x="9901326" y="190385"/>
                  </a:lnTo>
                  <a:lnTo>
                    <a:pt x="9901326" y="122631"/>
                  </a:lnTo>
                  <a:lnTo>
                    <a:pt x="9895700" y="120116"/>
                  </a:lnTo>
                  <a:lnTo>
                    <a:pt x="9875190" y="115519"/>
                  </a:lnTo>
                  <a:lnTo>
                    <a:pt x="9851276" y="113995"/>
                  </a:lnTo>
                  <a:lnTo>
                    <a:pt x="9807092" y="113995"/>
                  </a:lnTo>
                  <a:lnTo>
                    <a:pt x="9807092" y="19100"/>
                  </a:lnTo>
                  <a:lnTo>
                    <a:pt x="9764065" y="19100"/>
                  </a:lnTo>
                  <a:lnTo>
                    <a:pt x="9764065" y="266788"/>
                  </a:lnTo>
                  <a:lnTo>
                    <a:pt x="9850653" y="266788"/>
                  </a:lnTo>
                  <a:lnTo>
                    <a:pt x="9874225" y="265480"/>
                  </a:lnTo>
                  <a:lnTo>
                    <a:pt x="9923424" y="245884"/>
                  </a:lnTo>
                  <a:lnTo>
                    <a:pt x="9936289" y="228587"/>
                  </a:lnTo>
                  <a:lnTo>
                    <a:pt x="9940011" y="221576"/>
                  </a:lnTo>
                  <a:lnTo>
                    <a:pt x="9944138" y="206844"/>
                  </a:lnTo>
                  <a:lnTo>
                    <a:pt x="9945522" y="190385"/>
                  </a:lnTo>
                  <a:close/>
                </a:path>
                <a:path w="10325735" h="1122679">
                  <a:moveTo>
                    <a:pt x="10018331" y="19100"/>
                  </a:moveTo>
                  <a:lnTo>
                    <a:pt x="9975367" y="19100"/>
                  </a:lnTo>
                  <a:lnTo>
                    <a:pt x="9975367" y="266788"/>
                  </a:lnTo>
                  <a:lnTo>
                    <a:pt x="10018331" y="266788"/>
                  </a:lnTo>
                  <a:lnTo>
                    <a:pt x="10018331" y="19100"/>
                  </a:lnTo>
                  <a:close/>
                </a:path>
                <a:path w="10325735" h="1122679">
                  <a:moveTo>
                    <a:pt x="10325151" y="266788"/>
                  </a:moveTo>
                  <a:lnTo>
                    <a:pt x="10222497" y="134886"/>
                  </a:lnTo>
                  <a:lnTo>
                    <a:pt x="10313213" y="19100"/>
                  </a:lnTo>
                  <a:lnTo>
                    <a:pt x="10260698" y="19100"/>
                  </a:lnTo>
                  <a:lnTo>
                    <a:pt x="10195636" y="103251"/>
                  </a:lnTo>
                  <a:lnTo>
                    <a:pt x="10131781" y="19100"/>
                  </a:lnTo>
                  <a:lnTo>
                    <a:pt x="10079253" y="19100"/>
                  </a:lnTo>
                  <a:lnTo>
                    <a:pt x="10169373" y="134289"/>
                  </a:lnTo>
                  <a:lnTo>
                    <a:pt x="10063734" y="266788"/>
                  </a:lnTo>
                  <a:lnTo>
                    <a:pt x="10116261" y="266788"/>
                  </a:lnTo>
                  <a:lnTo>
                    <a:pt x="10194442" y="165925"/>
                  </a:lnTo>
                  <a:lnTo>
                    <a:pt x="10272624" y="266788"/>
                  </a:lnTo>
                  <a:lnTo>
                    <a:pt x="10325151" y="2667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864555" y="4892028"/>
              <a:ext cx="208894" cy="247688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7244728" y="4886064"/>
              <a:ext cx="1310640" cy="260985"/>
            </a:xfrm>
            <a:custGeom>
              <a:avLst/>
              <a:gdLst/>
              <a:ahLst/>
              <a:cxnLst/>
              <a:rect l="l" t="t" r="r" b="b"/>
              <a:pathLst>
                <a:path w="1310640" h="260985">
                  <a:moveTo>
                    <a:pt x="393915" y="107429"/>
                  </a:moveTo>
                  <a:lnTo>
                    <a:pt x="0" y="107429"/>
                  </a:lnTo>
                  <a:lnTo>
                    <a:pt x="0" y="145618"/>
                  </a:lnTo>
                  <a:lnTo>
                    <a:pt x="393915" y="145618"/>
                  </a:lnTo>
                  <a:lnTo>
                    <a:pt x="393915" y="107429"/>
                  </a:lnTo>
                  <a:close/>
                </a:path>
                <a:path w="1310640" h="260985">
                  <a:moveTo>
                    <a:pt x="790206" y="131318"/>
                  </a:moveTo>
                  <a:lnTo>
                    <a:pt x="781177" y="78333"/>
                  </a:lnTo>
                  <a:lnTo>
                    <a:pt x="754100" y="36410"/>
                  </a:lnTo>
                  <a:lnTo>
                    <a:pt x="711352" y="9105"/>
                  </a:lnTo>
                  <a:lnTo>
                    <a:pt x="655320" y="0"/>
                  </a:lnTo>
                  <a:lnTo>
                    <a:pt x="637451" y="787"/>
                  </a:lnTo>
                  <a:lnTo>
                    <a:pt x="620255" y="3136"/>
                  </a:lnTo>
                  <a:lnTo>
                    <a:pt x="603732" y="7048"/>
                  </a:lnTo>
                  <a:lnTo>
                    <a:pt x="587870" y="12534"/>
                  </a:lnTo>
                  <a:lnTo>
                    <a:pt x="587870" y="54317"/>
                  </a:lnTo>
                  <a:lnTo>
                    <a:pt x="605180" y="47269"/>
                  </a:lnTo>
                  <a:lnTo>
                    <a:pt x="622490" y="42227"/>
                  </a:lnTo>
                  <a:lnTo>
                    <a:pt x="639800" y="39204"/>
                  </a:lnTo>
                  <a:lnTo>
                    <a:pt x="657110" y="38201"/>
                  </a:lnTo>
                  <a:lnTo>
                    <a:pt x="672998" y="39357"/>
                  </a:lnTo>
                  <a:lnTo>
                    <a:pt x="714400" y="56718"/>
                  </a:lnTo>
                  <a:lnTo>
                    <a:pt x="741375" y="92519"/>
                  </a:lnTo>
                  <a:lnTo>
                    <a:pt x="746036" y="108026"/>
                  </a:lnTo>
                  <a:lnTo>
                    <a:pt x="615327" y="108026"/>
                  </a:lnTo>
                  <a:lnTo>
                    <a:pt x="615327" y="146227"/>
                  </a:lnTo>
                  <a:lnTo>
                    <a:pt x="746036" y="146227"/>
                  </a:lnTo>
                  <a:lnTo>
                    <a:pt x="742911" y="162433"/>
                  </a:lnTo>
                  <a:lnTo>
                    <a:pt x="717384" y="201447"/>
                  </a:lnTo>
                  <a:lnTo>
                    <a:pt x="674420" y="221297"/>
                  </a:lnTo>
                  <a:lnTo>
                    <a:pt x="657720" y="222618"/>
                  </a:lnTo>
                  <a:lnTo>
                    <a:pt x="639470" y="221538"/>
                  </a:lnTo>
                  <a:lnTo>
                    <a:pt x="621741" y="218300"/>
                  </a:lnTo>
                  <a:lnTo>
                    <a:pt x="604545" y="212890"/>
                  </a:lnTo>
                  <a:lnTo>
                    <a:pt x="587870" y="205320"/>
                  </a:lnTo>
                  <a:lnTo>
                    <a:pt x="587870" y="247091"/>
                  </a:lnTo>
                  <a:lnTo>
                    <a:pt x="604812" y="253098"/>
                  </a:lnTo>
                  <a:lnTo>
                    <a:pt x="622198" y="257390"/>
                  </a:lnTo>
                  <a:lnTo>
                    <a:pt x="640029" y="259969"/>
                  </a:lnTo>
                  <a:lnTo>
                    <a:pt x="658317" y="260819"/>
                  </a:lnTo>
                  <a:lnTo>
                    <a:pt x="686193" y="258546"/>
                  </a:lnTo>
                  <a:lnTo>
                    <a:pt x="733780" y="240347"/>
                  </a:lnTo>
                  <a:lnTo>
                    <a:pt x="769556" y="204952"/>
                  </a:lnTo>
                  <a:lnTo>
                    <a:pt x="787908" y="158394"/>
                  </a:lnTo>
                  <a:lnTo>
                    <a:pt x="790206" y="131318"/>
                  </a:lnTo>
                  <a:close/>
                </a:path>
                <a:path w="1310640" h="260985">
                  <a:moveTo>
                    <a:pt x="1018184" y="5994"/>
                  </a:moveTo>
                  <a:lnTo>
                    <a:pt x="820039" y="5994"/>
                  </a:lnTo>
                  <a:lnTo>
                    <a:pt x="820039" y="45364"/>
                  </a:lnTo>
                  <a:lnTo>
                    <a:pt x="897623" y="45364"/>
                  </a:lnTo>
                  <a:lnTo>
                    <a:pt x="897623" y="253644"/>
                  </a:lnTo>
                  <a:lnTo>
                    <a:pt x="940600" y="253644"/>
                  </a:lnTo>
                  <a:lnTo>
                    <a:pt x="940600" y="45364"/>
                  </a:lnTo>
                  <a:lnTo>
                    <a:pt x="1018184" y="45364"/>
                  </a:lnTo>
                  <a:lnTo>
                    <a:pt x="1018184" y="5994"/>
                  </a:lnTo>
                  <a:close/>
                </a:path>
                <a:path w="1310640" h="260985">
                  <a:moveTo>
                    <a:pt x="1310640" y="130708"/>
                  </a:moveTo>
                  <a:lnTo>
                    <a:pt x="1301305" y="78943"/>
                  </a:lnTo>
                  <a:lnTo>
                    <a:pt x="1274318" y="38201"/>
                  </a:lnTo>
                  <a:lnTo>
                    <a:pt x="1266469" y="31419"/>
                  </a:lnTo>
                  <a:lnTo>
                    <a:pt x="1266469" y="130708"/>
                  </a:lnTo>
                  <a:lnTo>
                    <a:pt x="1264869" y="151041"/>
                  </a:lnTo>
                  <a:lnTo>
                    <a:pt x="1240802" y="198158"/>
                  </a:lnTo>
                  <a:lnTo>
                    <a:pt x="1196606" y="221094"/>
                  </a:lnTo>
                  <a:lnTo>
                    <a:pt x="1179334" y="222618"/>
                  </a:lnTo>
                  <a:lnTo>
                    <a:pt x="1162062" y="221094"/>
                  </a:lnTo>
                  <a:lnTo>
                    <a:pt x="1117854" y="198158"/>
                  </a:lnTo>
                  <a:lnTo>
                    <a:pt x="1093800" y="151041"/>
                  </a:lnTo>
                  <a:lnTo>
                    <a:pt x="1092200" y="130708"/>
                  </a:lnTo>
                  <a:lnTo>
                    <a:pt x="1093774" y="110363"/>
                  </a:lnTo>
                  <a:lnTo>
                    <a:pt x="1117561" y="62966"/>
                  </a:lnTo>
                  <a:lnTo>
                    <a:pt x="1161821" y="39751"/>
                  </a:lnTo>
                  <a:lnTo>
                    <a:pt x="1179334" y="38201"/>
                  </a:lnTo>
                  <a:lnTo>
                    <a:pt x="1196911" y="39751"/>
                  </a:lnTo>
                  <a:lnTo>
                    <a:pt x="1241107" y="62674"/>
                  </a:lnTo>
                  <a:lnTo>
                    <a:pt x="1264881" y="110121"/>
                  </a:lnTo>
                  <a:lnTo>
                    <a:pt x="1266469" y="130708"/>
                  </a:lnTo>
                  <a:lnTo>
                    <a:pt x="1266469" y="31419"/>
                  </a:lnTo>
                  <a:lnTo>
                    <a:pt x="1253464" y="20815"/>
                  </a:lnTo>
                  <a:lnTo>
                    <a:pt x="1231176" y="9258"/>
                  </a:lnTo>
                  <a:lnTo>
                    <a:pt x="1206474" y="2324"/>
                  </a:lnTo>
                  <a:lnTo>
                    <a:pt x="1179334" y="12"/>
                  </a:lnTo>
                  <a:lnTo>
                    <a:pt x="1152194" y="2324"/>
                  </a:lnTo>
                  <a:lnTo>
                    <a:pt x="1105192" y="20815"/>
                  </a:lnTo>
                  <a:lnTo>
                    <a:pt x="1069009" y="56743"/>
                  </a:lnTo>
                  <a:lnTo>
                    <a:pt x="1050353" y="103593"/>
                  </a:lnTo>
                  <a:lnTo>
                    <a:pt x="1048029" y="130708"/>
                  </a:lnTo>
                  <a:lnTo>
                    <a:pt x="1050353" y="157568"/>
                  </a:lnTo>
                  <a:lnTo>
                    <a:pt x="1069009" y="204127"/>
                  </a:lnTo>
                  <a:lnTo>
                    <a:pt x="1105192" y="240017"/>
                  </a:lnTo>
                  <a:lnTo>
                    <a:pt x="1152194" y="258508"/>
                  </a:lnTo>
                  <a:lnTo>
                    <a:pt x="1179334" y="260819"/>
                  </a:lnTo>
                  <a:lnTo>
                    <a:pt x="1206474" y="258508"/>
                  </a:lnTo>
                  <a:lnTo>
                    <a:pt x="1253464" y="240017"/>
                  </a:lnTo>
                  <a:lnTo>
                    <a:pt x="1289646" y="204127"/>
                  </a:lnTo>
                  <a:lnTo>
                    <a:pt x="1308303" y="157568"/>
                  </a:lnTo>
                  <a:lnTo>
                    <a:pt x="1310640" y="1307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760079" y="4892018"/>
              <a:ext cx="190988" cy="247688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9001188" y="4781607"/>
              <a:ext cx="626745" cy="448945"/>
            </a:xfrm>
            <a:custGeom>
              <a:avLst/>
              <a:gdLst/>
              <a:ahLst/>
              <a:cxnLst/>
              <a:rect l="l" t="t" r="r" b="b"/>
              <a:pathLst>
                <a:path w="626745" h="448945">
                  <a:moveTo>
                    <a:pt x="211289" y="288290"/>
                  </a:moveTo>
                  <a:lnTo>
                    <a:pt x="194195" y="305269"/>
                  </a:lnTo>
                  <a:lnTo>
                    <a:pt x="175171" y="317385"/>
                  </a:lnTo>
                  <a:lnTo>
                    <a:pt x="154203" y="324662"/>
                  </a:lnTo>
                  <a:lnTo>
                    <a:pt x="131305" y="327075"/>
                  </a:lnTo>
                  <a:lnTo>
                    <a:pt x="114033" y="325551"/>
                  </a:lnTo>
                  <a:lnTo>
                    <a:pt x="69837" y="302615"/>
                  </a:lnTo>
                  <a:lnTo>
                    <a:pt x="45770" y="255498"/>
                  </a:lnTo>
                  <a:lnTo>
                    <a:pt x="44170" y="235165"/>
                  </a:lnTo>
                  <a:lnTo>
                    <a:pt x="45770" y="214820"/>
                  </a:lnTo>
                  <a:lnTo>
                    <a:pt x="69837" y="167424"/>
                  </a:lnTo>
                  <a:lnTo>
                    <a:pt x="114376" y="144208"/>
                  </a:lnTo>
                  <a:lnTo>
                    <a:pt x="131914" y="142659"/>
                  </a:lnTo>
                  <a:lnTo>
                    <a:pt x="154889" y="144970"/>
                  </a:lnTo>
                  <a:lnTo>
                    <a:pt x="175475" y="151917"/>
                  </a:lnTo>
                  <a:lnTo>
                    <a:pt x="193687" y="163474"/>
                  </a:lnTo>
                  <a:lnTo>
                    <a:pt x="209499" y="179666"/>
                  </a:lnTo>
                  <a:lnTo>
                    <a:pt x="209499" y="128333"/>
                  </a:lnTo>
                  <a:lnTo>
                    <a:pt x="191935" y="117894"/>
                  </a:lnTo>
                  <a:lnTo>
                    <a:pt x="173240" y="110439"/>
                  </a:lnTo>
                  <a:lnTo>
                    <a:pt x="153428" y="105956"/>
                  </a:lnTo>
                  <a:lnTo>
                    <a:pt x="132499" y="104470"/>
                  </a:lnTo>
                  <a:lnTo>
                    <a:pt x="105079" y="106807"/>
                  </a:lnTo>
                  <a:lnTo>
                    <a:pt x="57645" y="125450"/>
                  </a:lnTo>
                  <a:lnTo>
                    <a:pt x="21158" y="161632"/>
                  </a:lnTo>
                  <a:lnTo>
                    <a:pt x="2349" y="208635"/>
                  </a:lnTo>
                  <a:lnTo>
                    <a:pt x="0" y="235775"/>
                  </a:lnTo>
                  <a:lnTo>
                    <a:pt x="2324" y="262610"/>
                  </a:lnTo>
                  <a:lnTo>
                    <a:pt x="20980" y="309016"/>
                  </a:lnTo>
                  <a:lnTo>
                    <a:pt x="57238" y="344639"/>
                  </a:lnTo>
                  <a:lnTo>
                    <a:pt x="104838" y="362991"/>
                  </a:lnTo>
                  <a:lnTo>
                    <a:pt x="132499" y="365277"/>
                  </a:lnTo>
                  <a:lnTo>
                    <a:pt x="153758" y="363677"/>
                  </a:lnTo>
                  <a:lnTo>
                    <a:pt x="173977" y="358863"/>
                  </a:lnTo>
                  <a:lnTo>
                    <a:pt x="193154" y="350850"/>
                  </a:lnTo>
                  <a:lnTo>
                    <a:pt x="211289" y="339623"/>
                  </a:lnTo>
                  <a:lnTo>
                    <a:pt x="211289" y="288290"/>
                  </a:lnTo>
                  <a:close/>
                </a:path>
                <a:path w="626745" h="448945">
                  <a:moveTo>
                    <a:pt x="361670" y="21894"/>
                  </a:moveTo>
                  <a:lnTo>
                    <a:pt x="358686" y="14922"/>
                  </a:lnTo>
                  <a:lnTo>
                    <a:pt x="346748" y="2984"/>
                  </a:lnTo>
                  <a:lnTo>
                    <a:pt x="339788" y="0"/>
                  </a:lnTo>
                  <a:lnTo>
                    <a:pt x="323862" y="0"/>
                  </a:lnTo>
                  <a:lnTo>
                    <a:pt x="316903" y="2984"/>
                  </a:lnTo>
                  <a:lnTo>
                    <a:pt x="304977" y="14922"/>
                  </a:lnTo>
                  <a:lnTo>
                    <a:pt x="301993" y="21894"/>
                  </a:lnTo>
                  <a:lnTo>
                    <a:pt x="301993" y="37807"/>
                  </a:lnTo>
                  <a:lnTo>
                    <a:pt x="304977" y="44780"/>
                  </a:lnTo>
                  <a:lnTo>
                    <a:pt x="316903" y="56705"/>
                  </a:lnTo>
                  <a:lnTo>
                    <a:pt x="323862" y="59690"/>
                  </a:lnTo>
                  <a:lnTo>
                    <a:pt x="339788" y="59690"/>
                  </a:lnTo>
                  <a:lnTo>
                    <a:pt x="346748" y="56705"/>
                  </a:lnTo>
                  <a:lnTo>
                    <a:pt x="358686" y="44780"/>
                  </a:lnTo>
                  <a:lnTo>
                    <a:pt x="361670" y="37807"/>
                  </a:lnTo>
                  <a:lnTo>
                    <a:pt x="361670" y="21894"/>
                  </a:lnTo>
                  <a:close/>
                </a:path>
                <a:path w="626745" h="448945">
                  <a:moveTo>
                    <a:pt x="465518" y="21894"/>
                  </a:moveTo>
                  <a:lnTo>
                    <a:pt x="462534" y="14922"/>
                  </a:lnTo>
                  <a:lnTo>
                    <a:pt x="450596" y="2984"/>
                  </a:lnTo>
                  <a:lnTo>
                    <a:pt x="443636" y="0"/>
                  </a:lnTo>
                  <a:lnTo>
                    <a:pt x="427710" y="0"/>
                  </a:lnTo>
                  <a:lnTo>
                    <a:pt x="420763" y="2984"/>
                  </a:lnTo>
                  <a:lnTo>
                    <a:pt x="408825" y="14922"/>
                  </a:lnTo>
                  <a:lnTo>
                    <a:pt x="405853" y="21894"/>
                  </a:lnTo>
                  <a:lnTo>
                    <a:pt x="405853" y="37807"/>
                  </a:lnTo>
                  <a:lnTo>
                    <a:pt x="408825" y="44780"/>
                  </a:lnTo>
                  <a:lnTo>
                    <a:pt x="420763" y="56705"/>
                  </a:lnTo>
                  <a:lnTo>
                    <a:pt x="427710" y="59690"/>
                  </a:lnTo>
                  <a:lnTo>
                    <a:pt x="443636" y="59690"/>
                  </a:lnTo>
                  <a:lnTo>
                    <a:pt x="450596" y="56705"/>
                  </a:lnTo>
                  <a:lnTo>
                    <a:pt x="462534" y="44780"/>
                  </a:lnTo>
                  <a:lnTo>
                    <a:pt x="465518" y="37807"/>
                  </a:lnTo>
                  <a:lnTo>
                    <a:pt x="465518" y="21894"/>
                  </a:lnTo>
                  <a:close/>
                </a:path>
                <a:path w="626745" h="448945">
                  <a:moveTo>
                    <a:pt x="498944" y="242912"/>
                  </a:moveTo>
                  <a:lnTo>
                    <a:pt x="494017" y="190995"/>
                  </a:lnTo>
                  <a:lnTo>
                    <a:pt x="475665" y="149821"/>
                  </a:lnTo>
                  <a:lnTo>
                    <a:pt x="454774" y="127889"/>
                  </a:lnTo>
                  <a:lnTo>
                    <a:pt x="454774" y="207111"/>
                  </a:lnTo>
                  <a:lnTo>
                    <a:pt x="309156" y="207111"/>
                  </a:lnTo>
                  <a:lnTo>
                    <a:pt x="325208" y="170573"/>
                  </a:lnTo>
                  <a:lnTo>
                    <a:pt x="356679" y="147205"/>
                  </a:lnTo>
                  <a:lnTo>
                    <a:pt x="381965" y="142646"/>
                  </a:lnTo>
                  <a:lnTo>
                    <a:pt x="395655" y="143789"/>
                  </a:lnTo>
                  <a:lnTo>
                    <a:pt x="395351" y="143789"/>
                  </a:lnTo>
                  <a:lnTo>
                    <a:pt x="407543" y="147053"/>
                  </a:lnTo>
                  <a:lnTo>
                    <a:pt x="438492" y="169786"/>
                  </a:lnTo>
                  <a:lnTo>
                    <a:pt x="454774" y="207111"/>
                  </a:lnTo>
                  <a:lnTo>
                    <a:pt x="454774" y="127889"/>
                  </a:lnTo>
                  <a:lnTo>
                    <a:pt x="436422" y="115798"/>
                  </a:lnTo>
                  <a:lnTo>
                    <a:pt x="411099" y="107289"/>
                  </a:lnTo>
                  <a:lnTo>
                    <a:pt x="381965" y="104457"/>
                  </a:lnTo>
                  <a:lnTo>
                    <a:pt x="355879" y="106794"/>
                  </a:lnTo>
                  <a:lnTo>
                    <a:pt x="312013" y="125437"/>
                  </a:lnTo>
                  <a:lnTo>
                    <a:pt x="279869" y="161620"/>
                  </a:lnTo>
                  <a:lnTo>
                    <a:pt x="263448" y="208622"/>
                  </a:lnTo>
                  <a:lnTo>
                    <a:pt x="261404" y="235762"/>
                  </a:lnTo>
                  <a:lnTo>
                    <a:pt x="263677" y="265760"/>
                  </a:lnTo>
                  <a:lnTo>
                    <a:pt x="281876" y="314096"/>
                  </a:lnTo>
                  <a:lnTo>
                    <a:pt x="316877" y="346811"/>
                  </a:lnTo>
                  <a:lnTo>
                    <a:pt x="360146" y="363220"/>
                  </a:lnTo>
                  <a:lnTo>
                    <a:pt x="384352" y="365264"/>
                  </a:lnTo>
                  <a:lnTo>
                    <a:pt x="407847" y="363372"/>
                  </a:lnTo>
                  <a:lnTo>
                    <a:pt x="429399" y="357657"/>
                  </a:lnTo>
                  <a:lnTo>
                    <a:pt x="449033" y="348145"/>
                  </a:lnTo>
                  <a:lnTo>
                    <a:pt x="466712" y="334835"/>
                  </a:lnTo>
                  <a:lnTo>
                    <a:pt x="474535" y="327075"/>
                  </a:lnTo>
                  <a:lnTo>
                    <a:pt x="475335" y="326288"/>
                  </a:lnTo>
                  <a:lnTo>
                    <a:pt x="483273" y="316776"/>
                  </a:lnTo>
                  <a:lnTo>
                    <a:pt x="490550" y="306298"/>
                  </a:lnTo>
                  <a:lnTo>
                    <a:pt x="497154" y="294843"/>
                  </a:lnTo>
                  <a:lnTo>
                    <a:pt x="461340" y="275158"/>
                  </a:lnTo>
                  <a:lnTo>
                    <a:pt x="456387" y="284670"/>
                  </a:lnTo>
                  <a:lnTo>
                    <a:pt x="450456" y="293509"/>
                  </a:lnTo>
                  <a:lnTo>
                    <a:pt x="412851" y="322605"/>
                  </a:lnTo>
                  <a:lnTo>
                    <a:pt x="384949" y="327075"/>
                  </a:lnTo>
                  <a:lnTo>
                    <a:pt x="368896" y="325628"/>
                  </a:lnTo>
                  <a:lnTo>
                    <a:pt x="328841" y="303809"/>
                  </a:lnTo>
                  <a:lnTo>
                    <a:pt x="307238" y="260819"/>
                  </a:lnTo>
                  <a:lnTo>
                    <a:pt x="305574" y="242912"/>
                  </a:lnTo>
                  <a:lnTo>
                    <a:pt x="498944" y="242912"/>
                  </a:lnTo>
                  <a:close/>
                </a:path>
                <a:path w="626745" h="448945">
                  <a:moveTo>
                    <a:pt x="626668" y="313956"/>
                  </a:moveTo>
                  <a:lnTo>
                    <a:pt x="587273" y="299631"/>
                  </a:lnTo>
                  <a:lnTo>
                    <a:pt x="538340" y="437502"/>
                  </a:lnTo>
                  <a:lnTo>
                    <a:pt x="566381" y="448830"/>
                  </a:lnTo>
                  <a:lnTo>
                    <a:pt x="626668" y="3139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861218" y="4892028"/>
              <a:ext cx="182633" cy="247688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10089198" y="4886077"/>
              <a:ext cx="490855" cy="260985"/>
            </a:xfrm>
            <a:custGeom>
              <a:avLst/>
              <a:gdLst/>
              <a:ahLst/>
              <a:cxnLst/>
              <a:rect l="l" t="t" r="r" b="b"/>
              <a:pathLst>
                <a:path w="490854" h="260985">
                  <a:moveTo>
                    <a:pt x="198145" y="5981"/>
                  </a:moveTo>
                  <a:lnTo>
                    <a:pt x="0" y="5981"/>
                  </a:lnTo>
                  <a:lnTo>
                    <a:pt x="0" y="45351"/>
                  </a:lnTo>
                  <a:lnTo>
                    <a:pt x="77584" y="45351"/>
                  </a:lnTo>
                  <a:lnTo>
                    <a:pt x="77584" y="253631"/>
                  </a:lnTo>
                  <a:lnTo>
                    <a:pt x="120561" y="253631"/>
                  </a:lnTo>
                  <a:lnTo>
                    <a:pt x="120561" y="45351"/>
                  </a:lnTo>
                  <a:lnTo>
                    <a:pt x="198145" y="45351"/>
                  </a:lnTo>
                  <a:lnTo>
                    <a:pt x="198145" y="5981"/>
                  </a:lnTo>
                  <a:close/>
                </a:path>
                <a:path w="490854" h="260985">
                  <a:moveTo>
                    <a:pt x="490575" y="130695"/>
                  </a:moveTo>
                  <a:lnTo>
                    <a:pt x="488251" y="103581"/>
                  </a:lnTo>
                  <a:lnTo>
                    <a:pt x="481253" y="78930"/>
                  </a:lnTo>
                  <a:lnTo>
                    <a:pt x="469595" y="56730"/>
                  </a:lnTo>
                  <a:lnTo>
                    <a:pt x="454253" y="38188"/>
                  </a:lnTo>
                  <a:lnTo>
                    <a:pt x="453275" y="36995"/>
                  </a:lnTo>
                  <a:lnTo>
                    <a:pt x="446417" y="31407"/>
                  </a:lnTo>
                  <a:lnTo>
                    <a:pt x="446417" y="130695"/>
                  </a:lnTo>
                  <a:lnTo>
                    <a:pt x="444804" y="151028"/>
                  </a:lnTo>
                  <a:lnTo>
                    <a:pt x="420751" y="198145"/>
                  </a:lnTo>
                  <a:lnTo>
                    <a:pt x="376542" y="221081"/>
                  </a:lnTo>
                  <a:lnTo>
                    <a:pt x="359270" y="222605"/>
                  </a:lnTo>
                  <a:lnTo>
                    <a:pt x="341998" y="221081"/>
                  </a:lnTo>
                  <a:lnTo>
                    <a:pt x="297802" y="198145"/>
                  </a:lnTo>
                  <a:lnTo>
                    <a:pt x="273735" y="151028"/>
                  </a:lnTo>
                  <a:lnTo>
                    <a:pt x="272135" y="130695"/>
                  </a:lnTo>
                  <a:lnTo>
                    <a:pt x="273723" y="110350"/>
                  </a:lnTo>
                  <a:lnTo>
                    <a:pt x="297497" y="62953"/>
                  </a:lnTo>
                  <a:lnTo>
                    <a:pt x="341757" y="39738"/>
                  </a:lnTo>
                  <a:lnTo>
                    <a:pt x="359270" y="38188"/>
                  </a:lnTo>
                  <a:lnTo>
                    <a:pt x="376847" y="39738"/>
                  </a:lnTo>
                  <a:lnTo>
                    <a:pt x="421055" y="62661"/>
                  </a:lnTo>
                  <a:lnTo>
                    <a:pt x="444830" y="110109"/>
                  </a:lnTo>
                  <a:lnTo>
                    <a:pt x="446417" y="130695"/>
                  </a:lnTo>
                  <a:lnTo>
                    <a:pt x="446417" y="31407"/>
                  </a:lnTo>
                  <a:lnTo>
                    <a:pt x="433412" y="20802"/>
                  </a:lnTo>
                  <a:lnTo>
                    <a:pt x="411124" y="9245"/>
                  </a:lnTo>
                  <a:lnTo>
                    <a:pt x="386410" y="2311"/>
                  </a:lnTo>
                  <a:lnTo>
                    <a:pt x="359270" y="0"/>
                  </a:lnTo>
                  <a:lnTo>
                    <a:pt x="332130" y="2311"/>
                  </a:lnTo>
                  <a:lnTo>
                    <a:pt x="285127" y="20802"/>
                  </a:lnTo>
                  <a:lnTo>
                    <a:pt x="248945" y="56730"/>
                  </a:lnTo>
                  <a:lnTo>
                    <a:pt x="230301" y="103581"/>
                  </a:lnTo>
                  <a:lnTo>
                    <a:pt x="227965" y="130695"/>
                  </a:lnTo>
                  <a:lnTo>
                    <a:pt x="230301" y="157556"/>
                  </a:lnTo>
                  <a:lnTo>
                    <a:pt x="248945" y="204114"/>
                  </a:lnTo>
                  <a:lnTo>
                    <a:pt x="285127" y="240004"/>
                  </a:lnTo>
                  <a:lnTo>
                    <a:pt x="332130" y="258495"/>
                  </a:lnTo>
                  <a:lnTo>
                    <a:pt x="359270" y="260807"/>
                  </a:lnTo>
                  <a:lnTo>
                    <a:pt x="386410" y="258495"/>
                  </a:lnTo>
                  <a:lnTo>
                    <a:pt x="411124" y="251561"/>
                  </a:lnTo>
                  <a:lnTo>
                    <a:pt x="433412" y="240004"/>
                  </a:lnTo>
                  <a:lnTo>
                    <a:pt x="453275" y="223812"/>
                  </a:lnTo>
                  <a:lnTo>
                    <a:pt x="454266" y="222605"/>
                  </a:lnTo>
                  <a:lnTo>
                    <a:pt x="469595" y="204114"/>
                  </a:lnTo>
                  <a:lnTo>
                    <a:pt x="481253" y="182029"/>
                  </a:lnTo>
                  <a:lnTo>
                    <a:pt x="488251" y="157556"/>
                  </a:lnTo>
                  <a:lnTo>
                    <a:pt x="490575" y="1306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777389" y="4892028"/>
              <a:ext cx="182633" cy="247688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11025591" y="4886060"/>
              <a:ext cx="237490" cy="260985"/>
            </a:xfrm>
            <a:custGeom>
              <a:avLst/>
              <a:gdLst/>
              <a:ahLst/>
              <a:cxnLst/>
              <a:rect l="l" t="t" r="r" b="b"/>
              <a:pathLst>
                <a:path w="237490" h="260985">
                  <a:moveTo>
                    <a:pt x="119964" y="0"/>
                  </a:moveTo>
                  <a:lnTo>
                    <a:pt x="70654" y="9328"/>
                  </a:lnTo>
                  <a:lnTo>
                    <a:pt x="32543" y="37307"/>
                  </a:lnTo>
                  <a:lnTo>
                    <a:pt x="8131" y="79457"/>
                  </a:lnTo>
                  <a:lnTo>
                    <a:pt x="0" y="131304"/>
                  </a:lnTo>
                  <a:lnTo>
                    <a:pt x="2257" y="161539"/>
                  </a:lnTo>
                  <a:lnTo>
                    <a:pt x="20315" y="210031"/>
                  </a:lnTo>
                  <a:lnTo>
                    <a:pt x="55044" y="242520"/>
                  </a:lnTo>
                  <a:lnTo>
                    <a:pt x="98166" y="258778"/>
                  </a:lnTo>
                  <a:lnTo>
                    <a:pt x="122362" y="260808"/>
                  </a:lnTo>
                  <a:lnTo>
                    <a:pt x="145639" y="258908"/>
                  </a:lnTo>
                  <a:lnTo>
                    <a:pt x="167125" y="253204"/>
                  </a:lnTo>
                  <a:lnTo>
                    <a:pt x="186821" y="243695"/>
                  </a:lnTo>
                  <a:lnTo>
                    <a:pt x="204726" y="230380"/>
                  </a:lnTo>
                  <a:lnTo>
                    <a:pt x="212547" y="222621"/>
                  </a:lnTo>
                  <a:lnTo>
                    <a:pt x="122949" y="222621"/>
                  </a:lnTo>
                  <a:lnTo>
                    <a:pt x="107170" y="221166"/>
                  </a:lnTo>
                  <a:lnTo>
                    <a:pt x="67442" y="199344"/>
                  </a:lnTo>
                  <a:lnTo>
                    <a:pt x="45849" y="156367"/>
                  </a:lnTo>
                  <a:lnTo>
                    <a:pt x="44176" y="138466"/>
                  </a:lnTo>
                  <a:lnTo>
                    <a:pt x="236956" y="138466"/>
                  </a:lnTo>
                  <a:lnTo>
                    <a:pt x="236168" y="111157"/>
                  </a:lnTo>
                  <a:lnTo>
                    <a:pt x="234738" y="102656"/>
                  </a:lnTo>
                  <a:lnTo>
                    <a:pt x="47160" y="102656"/>
                  </a:lnTo>
                  <a:lnTo>
                    <a:pt x="50535" y="89246"/>
                  </a:lnTo>
                  <a:lnTo>
                    <a:pt x="72521" y="56396"/>
                  </a:lnTo>
                  <a:lnTo>
                    <a:pt x="106928" y="39336"/>
                  </a:lnTo>
                  <a:lnTo>
                    <a:pt x="119964" y="38197"/>
                  </a:lnTo>
                  <a:lnTo>
                    <a:pt x="207272" y="38197"/>
                  </a:lnTo>
                  <a:lnTo>
                    <a:pt x="195950" y="25519"/>
                  </a:lnTo>
                  <a:lnTo>
                    <a:pt x="174426" y="11343"/>
                  </a:lnTo>
                  <a:lnTo>
                    <a:pt x="149098" y="2836"/>
                  </a:lnTo>
                  <a:lnTo>
                    <a:pt x="119964" y="0"/>
                  </a:lnTo>
                  <a:close/>
                </a:path>
                <a:path w="237490" h="260985">
                  <a:moveTo>
                    <a:pt x="199344" y="170696"/>
                  </a:moveTo>
                  <a:lnTo>
                    <a:pt x="173691" y="204716"/>
                  </a:lnTo>
                  <a:lnTo>
                    <a:pt x="137088" y="221502"/>
                  </a:lnTo>
                  <a:lnTo>
                    <a:pt x="122949" y="222621"/>
                  </a:lnTo>
                  <a:lnTo>
                    <a:pt x="212547" y="222621"/>
                  </a:lnTo>
                  <a:lnTo>
                    <a:pt x="213337" y="221838"/>
                  </a:lnTo>
                  <a:lnTo>
                    <a:pt x="221279" y="212325"/>
                  </a:lnTo>
                  <a:lnTo>
                    <a:pt x="228552" y="201843"/>
                  </a:lnTo>
                  <a:lnTo>
                    <a:pt x="235155" y="190392"/>
                  </a:lnTo>
                  <a:lnTo>
                    <a:pt x="199344" y="170696"/>
                  </a:lnTo>
                  <a:close/>
                </a:path>
                <a:path w="237490" h="260985">
                  <a:moveTo>
                    <a:pt x="207272" y="38197"/>
                  </a:moveTo>
                  <a:lnTo>
                    <a:pt x="119964" y="38197"/>
                  </a:lnTo>
                  <a:lnTo>
                    <a:pt x="133676" y="39336"/>
                  </a:lnTo>
                  <a:lnTo>
                    <a:pt x="133366" y="39336"/>
                  </a:lnTo>
                  <a:lnTo>
                    <a:pt x="176501" y="65332"/>
                  </a:lnTo>
                  <a:lnTo>
                    <a:pt x="192779" y="102656"/>
                  </a:lnTo>
                  <a:lnTo>
                    <a:pt x="234738" y="102656"/>
                  </a:lnTo>
                  <a:lnTo>
                    <a:pt x="232026" y="86537"/>
                  </a:lnTo>
                  <a:lnTo>
                    <a:pt x="224528" y="64606"/>
                  </a:lnTo>
                  <a:lnTo>
                    <a:pt x="213668" y="45359"/>
                  </a:lnTo>
                  <a:lnTo>
                    <a:pt x="207272" y="381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1292451" y="4892028"/>
              <a:ext cx="223218" cy="248892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11581217" y="4886071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5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5"/>
                  </a:lnTo>
                  <a:lnTo>
                    <a:pt x="20978" y="204113"/>
                  </a:lnTo>
                  <a:lnTo>
                    <a:pt x="57160" y="240002"/>
                  </a:lnTo>
                  <a:lnTo>
                    <a:pt x="104162" y="258497"/>
                  </a:lnTo>
                  <a:lnTo>
                    <a:pt x="131304" y="260808"/>
                  </a:lnTo>
                  <a:lnTo>
                    <a:pt x="158441" y="258497"/>
                  </a:lnTo>
                  <a:lnTo>
                    <a:pt x="183152" y="251563"/>
                  </a:lnTo>
                  <a:lnTo>
                    <a:pt x="205439" y="240002"/>
                  </a:lnTo>
                  <a:lnTo>
                    <a:pt x="225302" y="223815"/>
                  </a:lnTo>
                  <a:lnTo>
                    <a:pt x="226299" y="222611"/>
                  </a:lnTo>
                  <a:lnTo>
                    <a:pt x="131304" y="222611"/>
                  </a:lnTo>
                  <a:lnTo>
                    <a:pt x="114032" y="221083"/>
                  </a:lnTo>
                  <a:lnTo>
                    <a:pt x="69830" y="198140"/>
                  </a:lnTo>
                  <a:lnTo>
                    <a:pt x="45770" y="151028"/>
                  </a:lnTo>
                  <a:lnTo>
                    <a:pt x="44166" y="130697"/>
                  </a:lnTo>
                  <a:lnTo>
                    <a:pt x="45750" y="110354"/>
                  </a:lnTo>
                  <a:lnTo>
                    <a:pt x="69526" y="62950"/>
                  </a:lnTo>
                  <a:lnTo>
                    <a:pt x="113786" y="39736"/>
                  </a:lnTo>
                  <a:lnTo>
                    <a:pt x="131304" y="38187"/>
                  </a:lnTo>
                  <a:lnTo>
                    <a:pt x="226289" y="3818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90" h="260985">
                  <a:moveTo>
                    <a:pt x="226289" y="38187"/>
                  </a:moveTo>
                  <a:lnTo>
                    <a:pt x="131304" y="38187"/>
                  </a:lnTo>
                  <a:lnTo>
                    <a:pt x="149034" y="39736"/>
                  </a:lnTo>
                  <a:lnTo>
                    <a:pt x="148881" y="3973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28"/>
                  </a:lnTo>
                  <a:lnTo>
                    <a:pt x="192779" y="198140"/>
                  </a:lnTo>
                  <a:lnTo>
                    <a:pt x="148575" y="221083"/>
                  </a:lnTo>
                  <a:lnTo>
                    <a:pt x="131304" y="222611"/>
                  </a:lnTo>
                  <a:lnTo>
                    <a:pt x="226299" y="222611"/>
                  </a:lnTo>
                  <a:lnTo>
                    <a:pt x="241622" y="204113"/>
                  </a:lnTo>
                  <a:lnTo>
                    <a:pt x="253281" y="182027"/>
                  </a:lnTo>
                  <a:lnTo>
                    <a:pt x="260277" y="157555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89" y="38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909542" y="4892018"/>
              <a:ext cx="190988" cy="247688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12150687" y="4886060"/>
              <a:ext cx="237490" cy="260985"/>
            </a:xfrm>
            <a:custGeom>
              <a:avLst/>
              <a:gdLst/>
              <a:ahLst/>
              <a:cxnLst/>
              <a:rect l="l" t="t" r="r" b="b"/>
              <a:pathLst>
                <a:path w="237490" h="260985">
                  <a:moveTo>
                    <a:pt x="119964" y="0"/>
                  </a:moveTo>
                  <a:lnTo>
                    <a:pt x="70654" y="9328"/>
                  </a:lnTo>
                  <a:lnTo>
                    <a:pt x="32543" y="37307"/>
                  </a:lnTo>
                  <a:lnTo>
                    <a:pt x="8131" y="79457"/>
                  </a:lnTo>
                  <a:lnTo>
                    <a:pt x="0" y="131304"/>
                  </a:lnTo>
                  <a:lnTo>
                    <a:pt x="2257" y="161539"/>
                  </a:lnTo>
                  <a:lnTo>
                    <a:pt x="20315" y="210031"/>
                  </a:lnTo>
                  <a:lnTo>
                    <a:pt x="55044" y="242520"/>
                  </a:lnTo>
                  <a:lnTo>
                    <a:pt x="98166" y="258778"/>
                  </a:lnTo>
                  <a:lnTo>
                    <a:pt x="122362" y="260808"/>
                  </a:lnTo>
                  <a:lnTo>
                    <a:pt x="145639" y="258908"/>
                  </a:lnTo>
                  <a:lnTo>
                    <a:pt x="167125" y="253204"/>
                  </a:lnTo>
                  <a:lnTo>
                    <a:pt x="186821" y="243695"/>
                  </a:lnTo>
                  <a:lnTo>
                    <a:pt x="204726" y="230380"/>
                  </a:lnTo>
                  <a:lnTo>
                    <a:pt x="212547" y="222621"/>
                  </a:lnTo>
                  <a:lnTo>
                    <a:pt x="122949" y="222621"/>
                  </a:lnTo>
                  <a:lnTo>
                    <a:pt x="107170" y="221166"/>
                  </a:lnTo>
                  <a:lnTo>
                    <a:pt x="67442" y="199344"/>
                  </a:lnTo>
                  <a:lnTo>
                    <a:pt x="45849" y="156367"/>
                  </a:lnTo>
                  <a:lnTo>
                    <a:pt x="44176" y="138466"/>
                  </a:lnTo>
                  <a:lnTo>
                    <a:pt x="236956" y="138466"/>
                  </a:lnTo>
                  <a:lnTo>
                    <a:pt x="236168" y="111157"/>
                  </a:lnTo>
                  <a:lnTo>
                    <a:pt x="234738" y="102656"/>
                  </a:lnTo>
                  <a:lnTo>
                    <a:pt x="47160" y="102656"/>
                  </a:lnTo>
                  <a:lnTo>
                    <a:pt x="50535" y="89246"/>
                  </a:lnTo>
                  <a:lnTo>
                    <a:pt x="72521" y="56396"/>
                  </a:lnTo>
                  <a:lnTo>
                    <a:pt x="106928" y="39336"/>
                  </a:lnTo>
                  <a:lnTo>
                    <a:pt x="119964" y="38197"/>
                  </a:lnTo>
                  <a:lnTo>
                    <a:pt x="207272" y="38197"/>
                  </a:lnTo>
                  <a:lnTo>
                    <a:pt x="195950" y="25519"/>
                  </a:lnTo>
                  <a:lnTo>
                    <a:pt x="174426" y="11343"/>
                  </a:lnTo>
                  <a:lnTo>
                    <a:pt x="149098" y="2836"/>
                  </a:lnTo>
                  <a:lnTo>
                    <a:pt x="119964" y="0"/>
                  </a:lnTo>
                  <a:close/>
                </a:path>
                <a:path w="237490" h="260985">
                  <a:moveTo>
                    <a:pt x="199344" y="170696"/>
                  </a:moveTo>
                  <a:lnTo>
                    <a:pt x="173691" y="204716"/>
                  </a:lnTo>
                  <a:lnTo>
                    <a:pt x="137088" y="221502"/>
                  </a:lnTo>
                  <a:lnTo>
                    <a:pt x="122949" y="222621"/>
                  </a:lnTo>
                  <a:lnTo>
                    <a:pt x="212547" y="222621"/>
                  </a:lnTo>
                  <a:lnTo>
                    <a:pt x="213337" y="221838"/>
                  </a:lnTo>
                  <a:lnTo>
                    <a:pt x="221279" y="212325"/>
                  </a:lnTo>
                  <a:lnTo>
                    <a:pt x="228552" y="201843"/>
                  </a:lnTo>
                  <a:lnTo>
                    <a:pt x="235155" y="190392"/>
                  </a:lnTo>
                  <a:lnTo>
                    <a:pt x="199344" y="170696"/>
                  </a:lnTo>
                  <a:close/>
                </a:path>
                <a:path w="237490" h="260985">
                  <a:moveTo>
                    <a:pt x="207272" y="38197"/>
                  </a:moveTo>
                  <a:lnTo>
                    <a:pt x="119964" y="38197"/>
                  </a:lnTo>
                  <a:lnTo>
                    <a:pt x="133676" y="39336"/>
                  </a:lnTo>
                  <a:lnTo>
                    <a:pt x="133366" y="39336"/>
                  </a:lnTo>
                  <a:lnTo>
                    <a:pt x="176501" y="65332"/>
                  </a:lnTo>
                  <a:lnTo>
                    <a:pt x="192779" y="102656"/>
                  </a:lnTo>
                  <a:lnTo>
                    <a:pt x="234738" y="102656"/>
                  </a:lnTo>
                  <a:lnTo>
                    <a:pt x="232026" y="86537"/>
                  </a:lnTo>
                  <a:lnTo>
                    <a:pt x="224528" y="64606"/>
                  </a:lnTo>
                  <a:lnTo>
                    <a:pt x="213668" y="45359"/>
                  </a:lnTo>
                  <a:lnTo>
                    <a:pt x="207272" y="381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453233" y="4892028"/>
              <a:ext cx="208894" cy="247688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12808356" y="4872945"/>
              <a:ext cx="1656080" cy="407034"/>
            </a:xfrm>
            <a:custGeom>
              <a:avLst/>
              <a:gdLst/>
              <a:ahLst/>
              <a:cxnLst/>
              <a:rect l="l" t="t" r="r" b="b"/>
              <a:pathLst>
                <a:path w="1656080" h="407035">
                  <a:moveTo>
                    <a:pt x="198158" y="19113"/>
                  </a:moveTo>
                  <a:lnTo>
                    <a:pt x="0" y="19113"/>
                  </a:lnTo>
                  <a:lnTo>
                    <a:pt x="0" y="58483"/>
                  </a:lnTo>
                  <a:lnTo>
                    <a:pt x="77584" y="58483"/>
                  </a:lnTo>
                  <a:lnTo>
                    <a:pt x="77584" y="266763"/>
                  </a:lnTo>
                  <a:lnTo>
                    <a:pt x="120561" y="266763"/>
                  </a:lnTo>
                  <a:lnTo>
                    <a:pt x="120561" y="58483"/>
                  </a:lnTo>
                  <a:lnTo>
                    <a:pt x="198158" y="58483"/>
                  </a:lnTo>
                  <a:lnTo>
                    <a:pt x="198158" y="19113"/>
                  </a:lnTo>
                  <a:close/>
                </a:path>
                <a:path w="1656080" h="407035">
                  <a:moveTo>
                    <a:pt x="491782" y="144424"/>
                  </a:moveTo>
                  <a:lnTo>
                    <a:pt x="483654" y="94818"/>
                  </a:lnTo>
                  <a:lnTo>
                    <a:pt x="459270" y="52222"/>
                  </a:lnTo>
                  <a:lnTo>
                    <a:pt x="458330" y="51320"/>
                  </a:lnTo>
                  <a:lnTo>
                    <a:pt x="447624" y="40982"/>
                  </a:lnTo>
                  <a:lnTo>
                    <a:pt x="447624" y="144424"/>
                  </a:lnTo>
                  <a:lnTo>
                    <a:pt x="446265" y="162458"/>
                  </a:lnTo>
                  <a:lnTo>
                    <a:pt x="446239" y="162801"/>
                  </a:lnTo>
                  <a:lnTo>
                    <a:pt x="425538" y="209181"/>
                  </a:lnTo>
                  <a:lnTo>
                    <a:pt x="384352" y="234086"/>
                  </a:lnTo>
                  <a:lnTo>
                    <a:pt x="367042" y="235737"/>
                  </a:lnTo>
                  <a:lnTo>
                    <a:pt x="349415" y="234086"/>
                  </a:lnTo>
                  <a:lnTo>
                    <a:pt x="343306" y="232156"/>
                  </a:lnTo>
                  <a:lnTo>
                    <a:pt x="333552" y="229095"/>
                  </a:lnTo>
                  <a:lnTo>
                    <a:pt x="319430" y="220802"/>
                  </a:lnTo>
                  <a:lnTo>
                    <a:pt x="307060" y="209181"/>
                  </a:lnTo>
                  <a:lnTo>
                    <a:pt x="297040" y="195173"/>
                  </a:lnTo>
                  <a:lnTo>
                    <a:pt x="289902" y="179717"/>
                  </a:lnTo>
                  <a:lnTo>
                    <a:pt x="289826" y="179565"/>
                  </a:lnTo>
                  <a:lnTo>
                    <a:pt x="285610" y="162801"/>
                  </a:lnTo>
                  <a:lnTo>
                    <a:pt x="285521" y="162458"/>
                  </a:lnTo>
                  <a:lnTo>
                    <a:pt x="284137" y="144424"/>
                  </a:lnTo>
                  <a:lnTo>
                    <a:pt x="284086" y="143827"/>
                  </a:lnTo>
                  <a:lnTo>
                    <a:pt x="285623" y="124053"/>
                  </a:lnTo>
                  <a:lnTo>
                    <a:pt x="285648" y="123723"/>
                  </a:lnTo>
                  <a:lnTo>
                    <a:pt x="290322" y="105930"/>
                  </a:lnTo>
                  <a:lnTo>
                    <a:pt x="290360" y="105778"/>
                  </a:lnTo>
                  <a:lnTo>
                    <a:pt x="298170" y="90043"/>
                  </a:lnTo>
                  <a:lnTo>
                    <a:pt x="309168" y="76390"/>
                  </a:lnTo>
                  <a:lnTo>
                    <a:pt x="322135" y="65417"/>
                  </a:lnTo>
                  <a:lnTo>
                    <a:pt x="336016" y="57581"/>
                  </a:lnTo>
                  <a:lnTo>
                    <a:pt x="348208" y="53708"/>
                  </a:lnTo>
                  <a:lnTo>
                    <a:pt x="350786" y="52882"/>
                  </a:lnTo>
                  <a:lnTo>
                    <a:pt x="366445" y="51320"/>
                  </a:lnTo>
                  <a:lnTo>
                    <a:pt x="382079" y="52882"/>
                  </a:lnTo>
                  <a:lnTo>
                    <a:pt x="396735" y="57581"/>
                  </a:lnTo>
                  <a:lnTo>
                    <a:pt x="410425" y="65417"/>
                  </a:lnTo>
                  <a:lnTo>
                    <a:pt x="423151" y="76390"/>
                  </a:lnTo>
                  <a:lnTo>
                    <a:pt x="433857" y="90043"/>
                  </a:lnTo>
                  <a:lnTo>
                    <a:pt x="441426" y="105778"/>
                  </a:lnTo>
                  <a:lnTo>
                    <a:pt x="441502" y="105930"/>
                  </a:lnTo>
                  <a:lnTo>
                    <a:pt x="446011" y="123723"/>
                  </a:lnTo>
                  <a:lnTo>
                    <a:pt x="446087" y="124053"/>
                  </a:lnTo>
                  <a:lnTo>
                    <a:pt x="447573" y="143827"/>
                  </a:lnTo>
                  <a:lnTo>
                    <a:pt x="447624" y="144424"/>
                  </a:lnTo>
                  <a:lnTo>
                    <a:pt x="447624" y="40982"/>
                  </a:lnTo>
                  <a:lnTo>
                    <a:pt x="441566" y="35115"/>
                  </a:lnTo>
                  <a:lnTo>
                    <a:pt x="420992" y="22898"/>
                  </a:lnTo>
                  <a:lnTo>
                    <a:pt x="397840" y="15659"/>
                  </a:lnTo>
                  <a:lnTo>
                    <a:pt x="398538" y="15659"/>
                  </a:lnTo>
                  <a:lnTo>
                    <a:pt x="371221" y="13119"/>
                  </a:lnTo>
                  <a:lnTo>
                    <a:pt x="346456" y="15659"/>
                  </a:lnTo>
                  <a:lnTo>
                    <a:pt x="324078" y="23266"/>
                  </a:lnTo>
                  <a:lnTo>
                    <a:pt x="304088" y="35953"/>
                  </a:lnTo>
                  <a:lnTo>
                    <a:pt x="286486" y="53708"/>
                  </a:lnTo>
                  <a:lnTo>
                    <a:pt x="286486" y="19088"/>
                  </a:lnTo>
                  <a:lnTo>
                    <a:pt x="243497" y="19088"/>
                  </a:lnTo>
                  <a:lnTo>
                    <a:pt x="243497" y="406438"/>
                  </a:lnTo>
                  <a:lnTo>
                    <a:pt x="286486" y="406438"/>
                  </a:lnTo>
                  <a:lnTo>
                    <a:pt x="286486" y="232156"/>
                  </a:lnTo>
                  <a:lnTo>
                    <a:pt x="303974" y="250444"/>
                  </a:lnTo>
                  <a:lnTo>
                    <a:pt x="324231" y="263486"/>
                  </a:lnTo>
                  <a:lnTo>
                    <a:pt x="347243" y="271322"/>
                  </a:lnTo>
                  <a:lnTo>
                    <a:pt x="373011" y="273926"/>
                  </a:lnTo>
                  <a:lnTo>
                    <a:pt x="398792" y="271564"/>
                  </a:lnTo>
                  <a:lnTo>
                    <a:pt x="421805" y="264464"/>
                  </a:lnTo>
                  <a:lnTo>
                    <a:pt x="442061" y="252615"/>
                  </a:lnTo>
                  <a:lnTo>
                    <a:pt x="459562" y="236042"/>
                  </a:lnTo>
                  <a:lnTo>
                    <a:pt x="459765" y="235737"/>
                  </a:lnTo>
                  <a:lnTo>
                    <a:pt x="473659" y="216103"/>
                  </a:lnTo>
                  <a:lnTo>
                    <a:pt x="483730" y="194183"/>
                  </a:lnTo>
                  <a:lnTo>
                    <a:pt x="489775" y="170294"/>
                  </a:lnTo>
                  <a:lnTo>
                    <a:pt x="491782" y="144424"/>
                  </a:lnTo>
                  <a:close/>
                </a:path>
                <a:path w="1656080" h="407035">
                  <a:moveTo>
                    <a:pt x="790194" y="19088"/>
                  </a:moveTo>
                  <a:lnTo>
                    <a:pt x="749617" y="19088"/>
                  </a:lnTo>
                  <a:lnTo>
                    <a:pt x="749617" y="143230"/>
                  </a:lnTo>
                  <a:lnTo>
                    <a:pt x="748207" y="161886"/>
                  </a:lnTo>
                  <a:lnTo>
                    <a:pt x="727240" y="208889"/>
                  </a:lnTo>
                  <a:lnTo>
                    <a:pt x="684923" y="234124"/>
                  </a:lnTo>
                  <a:lnTo>
                    <a:pt x="684491" y="234124"/>
                  </a:lnTo>
                  <a:lnTo>
                    <a:pt x="667245" y="235737"/>
                  </a:lnTo>
                  <a:lnTo>
                    <a:pt x="619734" y="221145"/>
                  </a:lnTo>
                  <a:lnTo>
                    <a:pt x="591515" y="180009"/>
                  </a:lnTo>
                  <a:lnTo>
                    <a:pt x="586079" y="142633"/>
                  </a:lnTo>
                  <a:lnTo>
                    <a:pt x="587540" y="122428"/>
                  </a:lnTo>
                  <a:lnTo>
                    <a:pt x="609650" y="75501"/>
                  </a:lnTo>
                  <a:lnTo>
                    <a:pt x="650887" y="52832"/>
                  </a:lnTo>
                  <a:lnTo>
                    <a:pt x="667245" y="51320"/>
                  </a:lnTo>
                  <a:lnTo>
                    <a:pt x="682980" y="52832"/>
                  </a:lnTo>
                  <a:lnTo>
                    <a:pt x="724547" y="75196"/>
                  </a:lnTo>
                  <a:lnTo>
                    <a:pt x="748042" y="122428"/>
                  </a:lnTo>
                  <a:lnTo>
                    <a:pt x="749566" y="142633"/>
                  </a:lnTo>
                  <a:lnTo>
                    <a:pt x="749617" y="143230"/>
                  </a:lnTo>
                  <a:lnTo>
                    <a:pt x="749617" y="19088"/>
                  </a:lnTo>
                  <a:lnTo>
                    <a:pt x="747229" y="19088"/>
                  </a:lnTo>
                  <a:lnTo>
                    <a:pt x="747229" y="54305"/>
                  </a:lnTo>
                  <a:lnTo>
                    <a:pt x="744423" y="51320"/>
                  </a:lnTo>
                  <a:lnTo>
                    <a:pt x="730288" y="36283"/>
                  </a:lnTo>
                  <a:lnTo>
                    <a:pt x="710514" y="23418"/>
                  </a:lnTo>
                  <a:lnTo>
                    <a:pt x="687908" y="15709"/>
                  </a:lnTo>
                  <a:lnTo>
                    <a:pt x="662470" y="13131"/>
                  </a:lnTo>
                  <a:lnTo>
                    <a:pt x="638086" y="15278"/>
                  </a:lnTo>
                  <a:lnTo>
                    <a:pt x="595261" y="32435"/>
                  </a:lnTo>
                  <a:lnTo>
                    <a:pt x="561555" y="66268"/>
                  </a:lnTo>
                  <a:lnTo>
                    <a:pt x="544080" y="113855"/>
                  </a:lnTo>
                  <a:lnTo>
                    <a:pt x="541896" y="142633"/>
                  </a:lnTo>
                  <a:lnTo>
                    <a:pt x="544106" y="171958"/>
                  </a:lnTo>
                  <a:lnTo>
                    <a:pt x="561708" y="220306"/>
                  </a:lnTo>
                  <a:lnTo>
                    <a:pt x="595668" y="254469"/>
                  </a:lnTo>
                  <a:lnTo>
                    <a:pt x="638340" y="271780"/>
                  </a:lnTo>
                  <a:lnTo>
                    <a:pt x="662470" y="273939"/>
                  </a:lnTo>
                  <a:lnTo>
                    <a:pt x="687463" y="271335"/>
                  </a:lnTo>
                  <a:lnTo>
                    <a:pt x="709917" y="263499"/>
                  </a:lnTo>
                  <a:lnTo>
                    <a:pt x="729843" y="250444"/>
                  </a:lnTo>
                  <a:lnTo>
                    <a:pt x="743813" y="235737"/>
                  </a:lnTo>
                  <a:lnTo>
                    <a:pt x="747229" y="232156"/>
                  </a:lnTo>
                  <a:lnTo>
                    <a:pt x="747229" y="266776"/>
                  </a:lnTo>
                  <a:lnTo>
                    <a:pt x="790194" y="266776"/>
                  </a:lnTo>
                  <a:lnTo>
                    <a:pt x="790194" y="232156"/>
                  </a:lnTo>
                  <a:lnTo>
                    <a:pt x="790194" y="54305"/>
                  </a:lnTo>
                  <a:lnTo>
                    <a:pt x="790194" y="19088"/>
                  </a:lnTo>
                  <a:close/>
                </a:path>
                <a:path w="1656080" h="407035">
                  <a:moveTo>
                    <a:pt x="1033729" y="19113"/>
                  </a:moveTo>
                  <a:lnTo>
                    <a:pt x="835583" y="19113"/>
                  </a:lnTo>
                  <a:lnTo>
                    <a:pt x="835583" y="58483"/>
                  </a:lnTo>
                  <a:lnTo>
                    <a:pt x="913168" y="58483"/>
                  </a:lnTo>
                  <a:lnTo>
                    <a:pt x="913168" y="266763"/>
                  </a:lnTo>
                  <a:lnTo>
                    <a:pt x="956144" y="266763"/>
                  </a:lnTo>
                  <a:lnTo>
                    <a:pt x="956144" y="58483"/>
                  </a:lnTo>
                  <a:lnTo>
                    <a:pt x="1033729" y="58483"/>
                  </a:lnTo>
                  <a:lnTo>
                    <a:pt x="1033729" y="19113"/>
                  </a:lnTo>
                  <a:close/>
                </a:path>
                <a:path w="1656080" h="407035">
                  <a:moveTo>
                    <a:pt x="1291539" y="0"/>
                  </a:moveTo>
                  <a:lnTo>
                    <a:pt x="1122045" y="182626"/>
                  </a:lnTo>
                  <a:lnTo>
                    <a:pt x="1122045" y="19088"/>
                  </a:lnTo>
                  <a:lnTo>
                    <a:pt x="1079068" y="19088"/>
                  </a:lnTo>
                  <a:lnTo>
                    <a:pt x="1079068" y="284099"/>
                  </a:lnTo>
                  <a:lnTo>
                    <a:pt x="1248575" y="101447"/>
                  </a:lnTo>
                  <a:lnTo>
                    <a:pt x="1248575" y="266776"/>
                  </a:lnTo>
                  <a:lnTo>
                    <a:pt x="1291539" y="266776"/>
                  </a:lnTo>
                  <a:lnTo>
                    <a:pt x="1291539" y="0"/>
                  </a:lnTo>
                  <a:close/>
                </a:path>
                <a:path w="1656080" h="407035">
                  <a:moveTo>
                    <a:pt x="1535074" y="19113"/>
                  </a:moveTo>
                  <a:lnTo>
                    <a:pt x="1336929" y="19113"/>
                  </a:lnTo>
                  <a:lnTo>
                    <a:pt x="1336929" y="58483"/>
                  </a:lnTo>
                  <a:lnTo>
                    <a:pt x="1414513" y="58483"/>
                  </a:lnTo>
                  <a:lnTo>
                    <a:pt x="1414513" y="266763"/>
                  </a:lnTo>
                  <a:lnTo>
                    <a:pt x="1457490" y="266763"/>
                  </a:lnTo>
                  <a:lnTo>
                    <a:pt x="1457490" y="58483"/>
                  </a:lnTo>
                  <a:lnTo>
                    <a:pt x="1535074" y="58483"/>
                  </a:lnTo>
                  <a:lnTo>
                    <a:pt x="1535074" y="19113"/>
                  </a:lnTo>
                  <a:close/>
                </a:path>
                <a:path w="1656080" h="407035">
                  <a:moveTo>
                    <a:pt x="1655546" y="222618"/>
                  </a:moveTo>
                  <a:lnTo>
                    <a:pt x="1616163" y="208292"/>
                  </a:lnTo>
                  <a:lnTo>
                    <a:pt x="1567218" y="346163"/>
                  </a:lnTo>
                  <a:lnTo>
                    <a:pt x="1595272" y="357492"/>
                  </a:lnTo>
                  <a:lnTo>
                    <a:pt x="1655546" y="2226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793571" y="5608227"/>
              <a:ext cx="182633" cy="247688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5021554" y="5438133"/>
              <a:ext cx="2434590" cy="557530"/>
            </a:xfrm>
            <a:custGeom>
              <a:avLst/>
              <a:gdLst/>
              <a:ahLst/>
              <a:cxnLst/>
              <a:rect l="l" t="t" r="r" b="b"/>
              <a:pathLst>
                <a:path w="2434590" h="557529">
                  <a:moveTo>
                    <a:pt x="198158" y="170129"/>
                  </a:moveTo>
                  <a:lnTo>
                    <a:pt x="0" y="170129"/>
                  </a:lnTo>
                  <a:lnTo>
                    <a:pt x="0" y="209499"/>
                  </a:lnTo>
                  <a:lnTo>
                    <a:pt x="77597" y="209499"/>
                  </a:lnTo>
                  <a:lnTo>
                    <a:pt x="77597" y="417779"/>
                  </a:lnTo>
                  <a:lnTo>
                    <a:pt x="120561" y="417779"/>
                  </a:lnTo>
                  <a:lnTo>
                    <a:pt x="120561" y="209499"/>
                  </a:lnTo>
                  <a:lnTo>
                    <a:pt x="198158" y="209499"/>
                  </a:lnTo>
                  <a:lnTo>
                    <a:pt x="198158" y="170129"/>
                  </a:lnTo>
                  <a:close/>
                </a:path>
                <a:path w="2434590" h="557529">
                  <a:moveTo>
                    <a:pt x="490601" y="294843"/>
                  </a:moveTo>
                  <a:lnTo>
                    <a:pt x="481279" y="243065"/>
                  </a:lnTo>
                  <a:lnTo>
                    <a:pt x="454291" y="202323"/>
                  </a:lnTo>
                  <a:lnTo>
                    <a:pt x="446443" y="195554"/>
                  </a:lnTo>
                  <a:lnTo>
                    <a:pt x="446443" y="294843"/>
                  </a:lnTo>
                  <a:lnTo>
                    <a:pt x="444830" y="315175"/>
                  </a:lnTo>
                  <a:lnTo>
                    <a:pt x="420776" y="362280"/>
                  </a:lnTo>
                  <a:lnTo>
                    <a:pt x="376567" y="385229"/>
                  </a:lnTo>
                  <a:lnTo>
                    <a:pt x="359295" y="386753"/>
                  </a:lnTo>
                  <a:lnTo>
                    <a:pt x="342023" y="385229"/>
                  </a:lnTo>
                  <a:lnTo>
                    <a:pt x="297827" y="362280"/>
                  </a:lnTo>
                  <a:lnTo>
                    <a:pt x="273761" y="315175"/>
                  </a:lnTo>
                  <a:lnTo>
                    <a:pt x="272161" y="294843"/>
                  </a:lnTo>
                  <a:lnTo>
                    <a:pt x="273748" y="274497"/>
                  </a:lnTo>
                  <a:lnTo>
                    <a:pt x="297522" y="227088"/>
                  </a:lnTo>
                  <a:lnTo>
                    <a:pt x="341782" y="203873"/>
                  </a:lnTo>
                  <a:lnTo>
                    <a:pt x="359295" y="202323"/>
                  </a:lnTo>
                  <a:lnTo>
                    <a:pt x="376872" y="203873"/>
                  </a:lnTo>
                  <a:lnTo>
                    <a:pt x="421081" y="226796"/>
                  </a:lnTo>
                  <a:lnTo>
                    <a:pt x="444855" y="274256"/>
                  </a:lnTo>
                  <a:lnTo>
                    <a:pt x="446443" y="294843"/>
                  </a:lnTo>
                  <a:lnTo>
                    <a:pt x="446443" y="195554"/>
                  </a:lnTo>
                  <a:lnTo>
                    <a:pt x="433438" y="184950"/>
                  </a:lnTo>
                  <a:lnTo>
                    <a:pt x="411149" y="173393"/>
                  </a:lnTo>
                  <a:lnTo>
                    <a:pt x="386435" y="166458"/>
                  </a:lnTo>
                  <a:lnTo>
                    <a:pt x="359295" y="164147"/>
                  </a:lnTo>
                  <a:lnTo>
                    <a:pt x="332155" y="166458"/>
                  </a:lnTo>
                  <a:lnTo>
                    <a:pt x="285153" y="184950"/>
                  </a:lnTo>
                  <a:lnTo>
                    <a:pt x="248970" y="220878"/>
                  </a:lnTo>
                  <a:lnTo>
                    <a:pt x="230327" y="267728"/>
                  </a:lnTo>
                  <a:lnTo>
                    <a:pt x="227990" y="294843"/>
                  </a:lnTo>
                  <a:lnTo>
                    <a:pt x="230327" y="321703"/>
                  </a:lnTo>
                  <a:lnTo>
                    <a:pt x="248970" y="368249"/>
                  </a:lnTo>
                  <a:lnTo>
                    <a:pt x="285153" y="404139"/>
                  </a:lnTo>
                  <a:lnTo>
                    <a:pt x="332155" y="422643"/>
                  </a:lnTo>
                  <a:lnTo>
                    <a:pt x="359295" y="424954"/>
                  </a:lnTo>
                  <a:lnTo>
                    <a:pt x="386435" y="422643"/>
                  </a:lnTo>
                  <a:lnTo>
                    <a:pt x="411149" y="415709"/>
                  </a:lnTo>
                  <a:lnTo>
                    <a:pt x="433438" y="404139"/>
                  </a:lnTo>
                  <a:lnTo>
                    <a:pt x="453301" y="387959"/>
                  </a:lnTo>
                  <a:lnTo>
                    <a:pt x="454291" y="386753"/>
                  </a:lnTo>
                  <a:lnTo>
                    <a:pt x="469620" y="368249"/>
                  </a:lnTo>
                  <a:lnTo>
                    <a:pt x="481279" y="346163"/>
                  </a:lnTo>
                  <a:lnTo>
                    <a:pt x="488276" y="321703"/>
                  </a:lnTo>
                  <a:lnTo>
                    <a:pt x="490601" y="294843"/>
                  </a:lnTo>
                  <a:close/>
                </a:path>
                <a:path w="2434590" h="557529">
                  <a:moveTo>
                    <a:pt x="803338" y="294843"/>
                  </a:moveTo>
                  <a:lnTo>
                    <a:pt x="794169" y="243814"/>
                  </a:lnTo>
                  <a:lnTo>
                    <a:pt x="767118" y="202323"/>
                  </a:lnTo>
                  <a:lnTo>
                    <a:pt x="759167" y="195440"/>
                  </a:lnTo>
                  <a:lnTo>
                    <a:pt x="759167" y="294843"/>
                  </a:lnTo>
                  <a:lnTo>
                    <a:pt x="757567" y="315175"/>
                  </a:lnTo>
                  <a:lnTo>
                    <a:pt x="733513" y="362280"/>
                  </a:lnTo>
                  <a:lnTo>
                    <a:pt x="689305" y="385229"/>
                  </a:lnTo>
                  <a:lnTo>
                    <a:pt x="672033" y="386753"/>
                  </a:lnTo>
                  <a:lnTo>
                    <a:pt x="654761" y="385229"/>
                  </a:lnTo>
                  <a:lnTo>
                    <a:pt x="610565" y="362280"/>
                  </a:lnTo>
                  <a:lnTo>
                    <a:pt x="586498" y="315175"/>
                  </a:lnTo>
                  <a:lnTo>
                    <a:pt x="584898" y="294843"/>
                  </a:lnTo>
                  <a:lnTo>
                    <a:pt x="586486" y="274497"/>
                  </a:lnTo>
                  <a:lnTo>
                    <a:pt x="610260" y="227088"/>
                  </a:lnTo>
                  <a:lnTo>
                    <a:pt x="654519" y="203873"/>
                  </a:lnTo>
                  <a:lnTo>
                    <a:pt x="672033" y="202323"/>
                  </a:lnTo>
                  <a:lnTo>
                    <a:pt x="689610" y="203873"/>
                  </a:lnTo>
                  <a:lnTo>
                    <a:pt x="733818" y="226796"/>
                  </a:lnTo>
                  <a:lnTo>
                    <a:pt x="757593" y="274256"/>
                  </a:lnTo>
                  <a:lnTo>
                    <a:pt x="759167" y="294843"/>
                  </a:lnTo>
                  <a:lnTo>
                    <a:pt x="759167" y="195440"/>
                  </a:lnTo>
                  <a:lnTo>
                    <a:pt x="747115" y="185280"/>
                  </a:lnTo>
                  <a:lnTo>
                    <a:pt x="725233" y="173532"/>
                  </a:lnTo>
                  <a:lnTo>
                    <a:pt x="701001" y="166484"/>
                  </a:lnTo>
                  <a:lnTo>
                    <a:pt x="674420" y="164147"/>
                  </a:lnTo>
                  <a:lnTo>
                    <a:pt x="645071" y="166979"/>
                  </a:lnTo>
                  <a:lnTo>
                    <a:pt x="620255" y="175475"/>
                  </a:lnTo>
                  <a:lnTo>
                    <a:pt x="599998" y="189661"/>
                  </a:lnTo>
                  <a:lnTo>
                    <a:pt x="584301" y="209499"/>
                  </a:lnTo>
                  <a:lnTo>
                    <a:pt x="583107" y="209499"/>
                  </a:lnTo>
                  <a:lnTo>
                    <a:pt x="592112" y="159753"/>
                  </a:lnTo>
                  <a:lnTo>
                    <a:pt x="614514" y="116763"/>
                  </a:lnTo>
                  <a:lnTo>
                    <a:pt x="644169" y="89928"/>
                  </a:lnTo>
                  <a:lnTo>
                    <a:pt x="686155" y="74002"/>
                  </a:lnTo>
                  <a:lnTo>
                    <a:pt x="713816" y="67437"/>
                  </a:lnTo>
                  <a:lnTo>
                    <a:pt x="722185" y="65278"/>
                  </a:lnTo>
                  <a:lnTo>
                    <a:pt x="757529" y="50063"/>
                  </a:lnTo>
                  <a:lnTo>
                    <a:pt x="786104" y="20370"/>
                  </a:lnTo>
                  <a:lnTo>
                    <a:pt x="794981" y="0"/>
                  </a:lnTo>
                  <a:lnTo>
                    <a:pt x="747242" y="0"/>
                  </a:lnTo>
                  <a:lnTo>
                    <a:pt x="744448" y="7569"/>
                  </a:lnTo>
                  <a:lnTo>
                    <a:pt x="739482" y="13830"/>
                  </a:lnTo>
                  <a:lnTo>
                    <a:pt x="696099" y="32029"/>
                  </a:lnTo>
                  <a:lnTo>
                    <a:pt x="678903" y="35712"/>
                  </a:lnTo>
                  <a:lnTo>
                    <a:pt x="674522" y="36715"/>
                  </a:lnTo>
                  <a:lnTo>
                    <a:pt x="670140" y="37909"/>
                  </a:lnTo>
                  <a:lnTo>
                    <a:pt x="654634" y="41681"/>
                  </a:lnTo>
                  <a:lnTo>
                    <a:pt x="650151" y="43078"/>
                  </a:lnTo>
                  <a:lnTo>
                    <a:pt x="643775" y="45872"/>
                  </a:lnTo>
                  <a:lnTo>
                    <a:pt x="639902" y="47459"/>
                  </a:lnTo>
                  <a:lnTo>
                    <a:pt x="630745" y="51041"/>
                  </a:lnTo>
                  <a:lnTo>
                    <a:pt x="626465" y="53022"/>
                  </a:lnTo>
                  <a:lnTo>
                    <a:pt x="585800" y="85712"/>
                  </a:lnTo>
                  <a:lnTo>
                    <a:pt x="551992" y="158762"/>
                  </a:lnTo>
                  <a:lnTo>
                    <a:pt x="543547" y="208178"/>
                  </a:lnTo>
                  <a:lnTo>
                    <a:pt x="540727" y="266204"/>
                  </a:lnTo>
                  <a:lnTo>
                    <a:pt x="543344" y="307746"/>
                  </a:lnTo>
                  <a:lnTo>
                    <a:pt x="564235" y="371614"/>
                  </a:lnTo>
                  <a:lnTo>
                    <a:pt x="600379" y="407492"/>
                  </a:lnTo>
                  <a:lnTo>
                    <a:pt x="643051" y="423011"/>
                  </a:lnTo>
                  <a:lnTo>
                    <a:pt x="667854" y="424954"/>
                  </a:lnTo>
                  <a:lnTo>
                    <a:pt x="696582" y="422643"/>
                  </a:lnTo>
                  <a:lnTo>
                    <a:pt x="745515" y="404139"/>
                  </a:lnTo>
                  <a:lnTo>
                    <a:pt x="782193" y="368249"/>
                  </a:lnTo>
                  <a:lnTo>
                    <a:pt x="800989" y="321703"/>
                  </a:lnTo>
                  <a:lnTo>
                    <a:pt x="803338" y="294843"/>
                  </a:lnTo>
                  <a:close/>
                </a:path>
                <a:path w="2434590" h="557529">
                  <a:moveTo>
                    <a:pt x="1050417" y="341388"/>
                  </a:moveTo>
                  <a:lnTo>
                    <a:pt x="1041311" y="303199"/>
                  </a:lnTo>
                  <a:lnTo>
                    <a:pt x="1006259" y="273672"/>
                  </a:lnTo>
                  <a:lnTo>
                    <a:pt x="1006259" y="341388"/>
                  </a:lnTo>
                  <a:lnTo>
                    <a:pt x="1005243" y="351205"/>
                  </a:lnTo>
                  <a:lnTo>
                    <a:pt x="974915" y="377952"/>
                  </a:lnTo>
                  <a:lnTo>
                    <a:pt x="951941" y="379590"/>
                  </a:lnTo>
                  <a:lnTo>
                    <a:pt x="911948" y="379590"/>
                  </a:lnTo>
                  <a:lnTo>
                    <a:pt x="911948" y="303199"/>
                  </a:lnTo>
                  <a:lnTo>
                    <a:pt x="952538" y="303199"/>
                  </a:lnTo>
                  <a:lnTo>
                    <a:pt x="990739" y="310362"/>
                  </a:lnTo>
                  <a:lnTo>
                    <a:pt x="1006259" y="341388"/>
                  </a:lnTo>
                  <a:lnTo>
                    <a:pt x="1006259" y="273672"/>
                  </a:lnTo>
                  <a:lnTo>
                    <a:pt x="1000582" y="271119"/>
                  </a:lnTo>
                  <a:lnTo>
                    <a:pt x="980071" y="266534"/>
                  </a:lnTo>
                  <a:lnTo>
                    <a:pt x="956119" y="265010"/>
                  </a:lnTo>
                  <a:lnTo>
                    <a:pt x="911948" y="265010"/>
                  </a:lnTo>
                  <a:lnTo>
                    <a:pt x="911948" y="170103"/>
                  </a:lnTo>
                  <a:lnTo>
                    <a:pt x="868984" y="170103"/>
                  </a:lnTo>
                  <a:lnTo>
                    <a:pt x="868984" y="417791"/>
                  </a:lnTo>
                  <a:lnTo>
                    <a:pt x="955522" y="417791"/>
                  </a:lnTo>
                  <a:lnTo>
                    <a:pt x="979093" y="416483"/>
                  </a:lnTo>
                  <a:lnTo>
                    <a:pt x="1028344" y="396900"/>
                  </a:lnTo>
                  <a:lnTo>
                    <a:pt x="1049045" y="357847"/>
                  </a:lnTo>
                  <a:lnTo>
                    <a:pt x="1050417" y="341388"/>
                  </a:lnTo>
                  <a:close/>
                </a:path>
                <a:path w="2434590" h="557529">
                  <a:moveTo>
                    <a:pt x="1123238" y="170103"/>
                  </a:moveTo>
                  <a:lnTo>
                    <a:pt x="1080262" y="170103"/>
                  </a:lnTo>
                  <a:lnTo>
                    <a:pt x="1080262" y="417791"/>
                  </a:lnTo>
                  <a:lnTo>
                    <a:pt x="1123238" y="417791"/>
                  </a:lnTo>
                  <a:lnTo>
                    <a:pt x="1123238" y="170103"/>
                  </a:lnTo>
                  <a:close/>
                </a:path>
                <a:path w="2434590" h="557529">
                  <a:moveTo>
                    <a:pt x="1542808" y="170103"/>
                  </a:moveTo>
                  <a:lnTo>
                    <a:pt x="1343456" y="170103"/>
                  </a:lnTo>
                  <a:lnTo>
                    <a:pt x="1343456" y="209473"/>
                  </a:lnTo>
                  <a:lnTo>
                    <a:pt x="1343456" y="417753"/>
                  </a:lnTo>
                  <a:lnTo>
                    <a:pt x="1386433" y="417753"/>
                  </a:lnTo>
                  <a:lnTo>
                    <a:pt x="1386433" y="209473"/>
                  </a:lnTo>
                  <a:lnTo>
                    <a:pt x="1499831" y="209473"/>
                  </a:lnTo>
                  <a:lnTo>
                    <a:pt x="1499831" y="417753"/>
                  </a:lnTo>
                  <a:lnTo>
                    <a:pt x="1542808" y="417753"/>
                  </a:lnTo>
                  <a:lnTo>
                    <a:pt x="1542808" y="209473"/>
                  </a:lnTo>
                  <a:lnTo>
                    <a:pt x="1542808" y="170103"/>
                  </a:lnTo>
                  <a:close/>
                </a:path>
                <a:path w="2434590" h="557529">
                  <a:moveTo>
                    <a:pt x="1872246" y="295440"/>
                  </a:moveTo>
                  <a:lnTo>
                    <a:pt x="1864118" y="245821"/>
                  </a:lnTo>
                  <a:lnTo>
                    <a:pt x="1839722" y="203225"/>
                  </a:lnTo>
                  <a:lnTo>
                    <a:pt x="1828088" y="191998"/>
                  </a:lnTo>
                  <a:lnTo>
                    <a:pt x="1828088" y="295440"/>
                  </a:lnTo>
                  <a:lnTo>
                    <a:pt x="1826729" y="313474"/>
                  </a:lnTo>
                  <a:lnTo>
                    <a:pt x="1826704" y="313804"/>
                  </a:lnTo>
                  <a:lnTo>
                    <a:pt x="1822589" y="330581"/>
                  </a:lnTo>
                  <a:lnTo>
                    <a:pt x="1822564" y="330720"/>
                  </a:lnTo>
                  <a:lnTo>
                    <a:pt x="1794065" y="371805"/>
                  </a:lnTo>
                  <a:lnTo>
                    <a:pt x="1747507" y="386753"/>
                  </a:lnTo>
                  <a:lnTo>
                    <a:pt x="1729879" y="385089"/>
                  </a:lnTo>
                  <a:lnTo>
                    <a:pt x="1723771" y="383171"/>
                  </a:lnTo>
                  <a:lnTo>
                    <a:pt x="1714004" y="380111"/>
                  </a:lnTo>
                  <a:lnTo>
                    <a:pt x="1699895" y="371805"/>
                  </a:lnTo>
                  <a:lnTo>
                    <a:pt x="1687525" y="360184"/>
                  </a:lnTo>
                  <a:lnTo>
                    <a:pt x="1677504" y="346189"/>
                  </a:lnTo>
                  <a:lnTo>
                    <a:pt x="1670367" y="330720"/>
                  </a:lnTo>
                  <a:lnTo>
                    <a:pt x="1670291" y="330581"/>
                  </a:lnTo>
                  <a:lnTo>
                    <a:pt x="1666074" y="313804"/>
                  </a:lnTo>
                  <a:lnTo>
                    <a:pt x="1665986" y="313474"/>
                  </a:lnTo>
                  <a:lnTo>
                    <a:pt x="1664601" y="295440"/>
                  </a:lnTo>
                  <a:lnTo>
                    <a:pt x="1664550" y="294843"/>
                  </a:lnTo>
                  <a:lnTo>
                    <a:pt x="1666087" y="275069"/>
                  </a:lnTo>
                  <a:lnTo>
                    <a:pt x="1666113" y="274739"/>
                  </a:lnTo>
                  <a:lnTo>
                    <a:pt x="1670773" y="256946"/>
                  </a:lnTo>
                  <a:lnTo>
                    <a:pt x="1670812" y="256794"/>
                  </a:lnTo>
                  <a:lnTo>
                    <a:pt x="1678635" y="241046"/>
                  </a:lnTo>
                  <a:lnTo>
                    <a:pt x="1716481" y="208597"/>
                  </a:lnTo>
                  <a:lnTo>
                    <a:pt x="1746910" y="202323"/>
                  </a:lnTo>
                  <a:lnTo>
                    <a:pt x="1762544" y="203898"/>
                  </a:lnTo>
                  <a:lnTo>
                    <a:pt x="1803615" y="227393"/>
                  </a:lnTo>
                  <a:lnTo>
                    <a:pt x="1821891" y="256794"/>
                  </a:lnTo>
                  <a:lnTo>
                    <a:pt x="1821967" y="256946"/>
                  </a:lnTo>
                  <a:lnTo>
                    <a:pt x="1826475" y="274739"/>
                  </a:lnTo>
                  <a:lnTo>
                    <a:pt x="1826552" y="275069"/>
                  </a:lnTo>
                  <a:lnTo>
                    <a:pt x="1828038" y="294843"/>
                  </a:lnTo>
                  <a:lnTo>
                    <a:pt x="1828088" y="295440"/>
                  </a:lnTo>
                  <a:lnTo>
                    <a:pt x="1828088" y="191998"/>
                  </a:lnTo>
                  <a:lnTo>
                    <a:pt x="1822018" y="186131"/>
                  </a:lnTo>
                  <a:lnTo>
                    <a:pt x="1801456" y="173901"/>
                  </a:lnTo>
                  <a:lnTo>
                    <a:pt x="1778304" y="166662"/>
                  </a:lnTo>
                  <a:lnTo>
                    <a:pt x="1779003" y="166662"/>
                  </a:lnTo>
                  <a:lnTo>
                    <a:pt x="1751685" y="164134"/>
                  </a:lnTo>
                  <a:lnTo>
                    <a:pt x="1726920" y="166662"/>
                  </a:lnTo>
                  <a:lnTo>
                    <a:pt x="1704543" y="174282"/>
                  </a:lnTo>
                  <a:lnTo>
                    <a:pt x="1684553" y="186956"/>
                  </a:lnTo>
                  <a:lnTo>
                    <a:pt x="1666951" y="204711"/>
                  </a:lnTo>
                  <a:lnTo>
                    <a:pt x="1666951" y="170103"/>
                  </a:lnTo>
                  <a:lnTo>
                    <a:pt x="1623961" y="170103"/>
                  </a:lnTo>
                  <a:lnTo>
                    <a:pt x="1623961" y="557453"/>
                  </a:lnTo>
                  <a:lnTo>
                    <a:pt x="1666951" y="557453"/>
                  </a:lnTo>
                  <a:lnTo>
                    <a:pt x="1666951" y="383171"/>
                  </a:lnTo>
                  <a:lnTo>
                    <a:pt x="1684439" y="401447"/>
                  </a:lnTo>
                  <a:lnTo>
                    <a:pt x="1704682" y="414502"/>
                  </a:lnTo>
                  <a:lnTo>
                    <a:pt x="1727708" y="422325"/>
                  </a:lnTo>
                  <a:lnTo>
                    <a:pt x="1753476" y="424942"/>
                  </a:lnTo>
                  <a:lnTo>
                    <a:pt x="1779244" y="422579"/>
                  </a:lnTo>
                  <a:lnTo>
                    <a:pt x="1802269" y="415467"/>
                  </a:lnTo>
                  <a:lnTo>
                    <a:pt x="1822526" y="403631"/>
                  </a:lnTo>
                  <a:lnTo>
                    <a:pt x="1840026" y="387045"/>
                  </a:lnTo>
                  <a:lnTo>
                    <a:pt x="1840230" y="386753"/>
                  </a:lnTo>
                  <a:lnTo>
                    <a:pt x="1854123" y="367106"/>
                  </a:lnTo>
                  <a:lnTo>
                    <a:pt x="1864194" y="345198"/>
                  </a:lnTo>
                  <a:lnTo>
                    <a:pt x="1870240" y="321310"/>
                  </a:lnTo>
                  <a:lnTo>
                    <a:pt x="1872246" y="295440"/>
                  </a:lnTo>
                  <a:close/>
                </a:path>
                <a:path w="2434590" h="557529">
                  <a:moveTo>
                    <a:pt x="2150376" y="151015"/>
                  </a:moveTo>
                  <a:lnTo>
                    <a:pt x="1980869" y="333629"/>
                  </a:lnTo>
                  <a:lnTo>
                    <a:pt x="1980869" y="170103"/>
                  </a:lnTo>
                  <a:lnTo>
                    <a:pt x="1937905" y="170103"/>
                  </a:lnTo>
                  <a:lnTo>
                    <a:pt x="1937905" y="435102"/>
                  </a:lnTo>
                  <a:lnTo>
                    <a:pt x="2107400" y="252463"/>
                  </a:lnTo>
                  <a:lnTo>
                    <a:pt x="2107400" y="417791"/>
                  </a:lnTo>
                  <a:lnTo>
                    <a:pt x="2150376" y="417791"/>
                  </a:lnTo>
                  <a:lnTo>
                    <a:pt x="2150376" y="151015"/>
                  </a:lnTo>
                  <a:close/>
                </a:path>
                <a:path w="2434590" h="557529">
                  <a:moveTo>
                    <a:pt x="2434463" y="170141"/>
                  </a:moveTo>
                  <a:lnTo>
                    <a:pt x="2391486" y="170141"/>
                  </a:lnTo>
                  <a:lnTo>
                    <a:pt x="2391486" y="271741"/>
                  </a:lnTo>
                  <a:lnTo>
                    <a:pt x="2274506" y="271741"/>
                  </a:lnTo>
                  <a:lnTo>
                    <a:pt x="2274506" y="170141"/>
                  </a:lnTo>
                  <a:lnTo>
                    <a:pt x="2231542" y="170141"/>
                  </a:lnTo>
                  <a:lnTo>
                    <a:pt x="2231542" y="271741"/>
                  </a:lnTo>
                  <a:lnTo>
                    <a:pt x="2231542" y="311111"/>
                  </a:lnTo>
                  <a:lnTo>
                    <a:pt x="2231542" y="417791"/>
                  </a:lnTo>
                  <a:lnTo>
                    <a:pt x="2274506" y="417791"/>
                  </a:lnTo>
                  <a:lnTo>
                    <a:pt x="2274506" y="311111"/>
                  </a:lnTo>
                  <a:lnTo>
                    <a:pt x="2391486" y="311111"/>
                  </a:lnTo>
                  <a:lnTo>
                    <a:pt x="2391486" y="417791"/>
                  </a:lnTo>
                  <a:lnTo>
                    <a:pt x="2434463" y="417791"/>
                  </a:lnTo>
                  <a:lnTo>
                    <a:pt x="2434463" y="311111"/>
                  </a:lnTo>
                  <a:lnTo>
                    <a:pt x="2434463" y="271741"/>
                  </a:lnTo>
                  <a:lnTo>
                    <a:pt x="2434463" y="1701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508535" y="5608227"/>
              <a:ext cx="190999" cy="247688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7744892" y="5608262"/>
              <a:ext cx="198755" cy="247650"/>
            </a:xfrm>
            <a:custGeom>
              <a:avLst/>
              <a:gdLst/>
              <a:ahLst/>
              <a:cxnLst/>
              <a:rect l="l" t="t" r="r" b="b"/>
              <a:pathLst>
                <a:path w="198754" h="247650">
                  <a:moveTo>
                    <a:pt x="198145" y="0"/>
                  </a:moveTo>
                  <a:lnTo>
                    <a:pt x="0" y="0"/>
                  </a:lnTo>
                  <a:lnTo>
                    <a:pt x="0" y="39370"/>
                  </a:lnTo>
                  <a:lnTo>
                    <a:pt x="77584" y="39370"/>
                  </a:lnTo>
                  <a:lnTo>
                    <a:pt x="77584" y="247650"/>
                  </a:lnTo>
                  <a:lnTo>
                    <a:pt x="120561" y="247650"/>
                  </a:lnTo>
                  <a:lnTo>
                    <a:pt x="120561" y="39370"/>
                  </a:lnTo>
                  <a:lnTo>
                    <a:pt x="198145" y="39370"/>
                  </a:lnTo>
                  <a:lnTo>
                    <a:pt x="1981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988406" y="5608227"/>
              <a:ext cx="181439" cy="247688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8366176" y="5589149"/>
              <a:ext cx="2211705" cy="407034"/>
            </a:xfrm>
            <a:custGeom>
              <a:avLst/>
              <a:gdLst/>
              <a:ahLst/>
              <a:cxnLst/>
              <a:rect l="l" t="t" r="r" b="b"/>
              <a:pathLst>
                <a:path w="2211704" h="407035">
                  <a:moveTo>
                    <a:pt x="248285" y="144424"/>
                  </a:moveTo>
                  <a:lnTo>
                    <a:pt x="240157" y="94805"/>
                  </a:lnTo>
                  <a:lnTo>
                    <a:pt x="215760" y="52209"/>
                  </a:lnTo>
                  <a:lnTo>
                    <a:pt x="204127" y="40982"/>
                  </a:lnTo>
                  <a:lnTo>
                    <a:pt x="204127" y="144424"/>
                  </a:lnTo>
                  <a:lnTo>
                    <a:pt x="202768" y="162458"/>
                  </a:lnTo>
                  <a:lnTo>
                    <a:pt x="202742" y="162788"/>
                  </a:lnTo>
                  <a:lnTo>
                    <a:pt x="198628" y="179565"/>
                  </a:lnTo>
                  <a:lnTo>
                    <a:pt x="198602" y="179705"/>
                  </a:lnTo>
                  <a:lnTo>
                    <a:pt x="170103" y="220789"/>
                  </a:lnTo>
                  <a:lnTo>
                    <a:pt x="123545" y="235737"/>
                  </a:lnTo>
                  <a:lnTo>
                    <a:pt x="105918" y="234073"/>
                  </a:lnTo>
                  <a:lnTo>
                    <a:pt x="99809" y="232156"/>
                  </a:lnTo>
                  <a:lnTo>
                    <a:pt x="90043" y="229095"/>
                  </a:lnTo>
                  <a:lnTo>
                    <a:pt x="75933" y="220789"/>
                  </a:lnTo>
                  <a:lnTo>
                    <a:pt x="63563" y="209169"/>
                  </a:lnTo>
                  <a:lnTo>
                    <a:pt x="53543" y="195173"/>
                  </a:lnTo>
                  <a:lnTo>
                    <a:pt x="46405" y="179705"/>
                  </a:lnTo>
                  <a:lnTo>
                    <a:pt x="46329" y="179565"/>
                  </a:lnTo>
                  <a:lnTo>
                    <a:pt x="42113" y="162788"/>
                  </a:lnTo>
                  <a:lnTo>
                    <a:pt x="42024" y="162458"/>
                  </a:lnTo>
                  <a:lnTo>
                    <a:pt x="40640" y="144424"/>
                  </a:lnTo>
                  <a:lnTo>
                    <a:pt x="40589" y="143827"/>
                  </a:lnTo>
                  <a:lnTo>
                    <a:pt x="42125" y="124053"/>
                  </a:lnTo>
                  <a:lnTo>
                    <a:pt x="42151" y="123723"/>
                  </a:lnTo>
                  <a:lnTo>
                    <a:pt x="46812" y="105930"/>
                  </a:lnTo>
                  <a:lnTo>
                    <a:pt x="46850" y="105778"/>
                  </a:lnTo>
                  <a:lnTo>
                    <a:pt x="54673" y="90030"/>
                  </a:lnTo>
                  <a:lnTo>
                    <a:pt x="92519" y="57581"/>
                  </a:lnTo>
                  <a:lnTo>
                    <a:pt x="122948" y="51308"/>
                  </a:lnTo>
                  <a:lnTo>
                    <a:pt x="138582" y="52882"/>
                  </a:lnTo>
                  <a:lnTo>
                    <a:pt x="179654" y="76377"/>
                  </a:lnTo>
                  <a:lnTo>
                    <a:pt x="197929" y="105778"/>
                  </a:lnTo>
                  <a:lnTo>
                    <a:pt x="198005" y="105930"/>
                  </a:lnTo>
                  <a:lnTo>
                    <a:pt x="202514" y="123723"/>
                  </a:lnTo>
                  <a:lnTo>
                    <a:pt x="202590" y="124053"/>
                  </a:lnTo>
                  <a:lnTo>
                    <a:pt x="204076" y="143827"/>
                  </a:lnTo>
                  <a:lnTo>
                    <a:pt x="204127" y="144424"/>
                  </a:lnTo>
                  <a:lnTo>
                    <a:pt x="204127" y="40982"/>
                  </a:lnTo>
                  <a:lnTo>
                    <a:pt x="198056" y="35115"/>
                  </a:lnTo>
                  <a:lnTo>
                    <a:pt x="177495" y="22885"/>
                  </a:lnTo>
                  <a:lnTo>
                    <a:pt x="154343" y="15646"/>
                  </a:lnTo>
                  <a:lnTo>
                    <a:pt x="155041" y="15646"/>
                  </a:lnTo>
                  <a:lnTo>
                    <a:pt x="127723" y="13119"/>
                  </a:lnTo>
                  <a:lnTo>
                    <a:pt x="102958" y="15646"/>
                  </a:lnTo>
                  <a:lnTo>
                    <a:pt x="80581" y="23266"/>
                  </a:lnTo>
                  <a:lnTo>
                    <a:pt x="60591" y="35941"/>
                  </a:lnTo>
                  <a:lnTo>
                    <a:pt x="42989" y="53695"/>
                  </a:lnTo>
                  <a:lnTo>
                    <a:pt x="42989" y="19088"/>
                  </a:lnTo>
                  <a:lnTo>
                    <a:pt x="0" y="19088"/>
                  </a:lnTo>
                  <a:lnTo>
                    <a:pt x="0" y="406438"/>
                  </a:lnTo>
                  <a:lnTo>
                    <a:pt x="42989" y="406438"/>
                  </a:lnTo>
                  <a:lnTo>
                    <a:pt x="42989" y="232156"/>
                  </a:lnTo>
                  <a:lnTo>
                    <a:pt x="60477" y="250431"/>
                  </a:lnTo>
                  <a:lnTo>
                    <a:pt x="80721" y="263486"/>
                  </a:lnTo>
                  <a:lnTo>
                    <a:pt x="103746" y="271310"/>
                  </a:lnTo>
                  <a:lnTo>
                    <a:pt x="129514" y="273926"/>
                  </a:lnTo>
                  <a:lnTo>
                    <a:pt x="155282" y="271564"/>
                  </a:lnTo>
                  <a:lnTo>
                    <a:pt x="178308" y="264452"/>
                  </a:lnTo>
                  <a:lnTo>
                    <a:pt x="198564" y="252615"/>
                  </a:lnTo>
                  <a:lnTo>
                    <a:pt x="216065" y="236029"/>
                  </a:lnTo>
                  <a:lnTo>
                    <a:pt x="216268" y="235737"/>
                  </a:lnTo>
                  <a:lnTo>
                    <a:pt x="230162" y="216090"/>
                  </a:lnTo>
                  <a:lnTo>
                    <a:pt x="240233" y="194183"/>
                  </a:lnTo>
                  <a:lnTo>
                    <a:pt x="246278" y="170294"/>
                  </a:lnTo>
                  <a:lnTo>
                    <a:pt x="248285" y="144424"/>
                  </a:lnTo>
                  <a:close/>
                </a:path>
                <a:path w="2211704" h="407035">
                  <a:moveTo>
                    <a:pt x="535381" y="151587"/>
                  </a:moveTo>
                  <a:lnTo>
                    <a:pt x="534593" y="124269"/>
                  </a:lnTo>
                  <a:lnTo>
                    <a:pt x="533158" y="115773"/>
                  </a:lnTo>
                  <a:lnTo>
                    <a:pt x="530453" y="99656"/>
                  </a:lnTo>
                  <a:lnTo>
                    <a:pt x="512089" y="58470"/>
                  </a:lnTo>
                  <a:lnTo>
                    <a:pt x="491197" y="36550"/>
                  </a:lnTo>
                  <a:lnTo>
                    <a:pt x="491197" y="115773"/>
                  </a:lnTo>
                  <a:lnTo>
                    <a:pt x="345579" y="115773"/>
                  </a:lnTo>
                  <a:lnTo>
                    <a:pt x="361632" y="79235"/>
                  </a:lnTo>
                  <a:lnTo>
                    <a:pt x="393103" y="55867"/>
                  </a:lnTo>
                  <a:lnTo>
                    <a:pt x="418388" y="51308"/>
                  </a:lnTo>
                  <a:lnTo>
                    <a:pt x="432104" y="52451"/>
                  </a:lnTo>
                  <a:lnTo>
                    <a:pt x="431787" y="52451"/>
                  </a:lnTo>
                  <a:lnTo>
                    <a:pt x="443979" y="55714"/>
                  </a:lnTo>
                  <a:lnTo>
                    <a:pt x="474929" y="78447"/>
                  </a:lnTo>
                  <a:lnTo>
                    <a:pt x="491197" y="115773"/>
                  </a:lnTo>
                  <a:lnTo>
                    <a:pt x="491197" y="36550"/>
                  </a:lnTo>
                  <a:lnTo>
                    <a:pt x="472846" y="24460"/>
                  </a:lnTo>
                  <a:lnTo>
                    <a:pt x="447522" y="15951"/>
                  </a:lnTo>
                  <a:lnTo>
                    <a:pt x="418388" y="13119"/>
                  </a:lnTo>
                  <a:lnTo>
                    <a:pt x="392328" y="15443"/>
                  </a:lnTo>
                  <a:lnTo>
                    <a:pt x="348627" y="34099"/>
                  </a:lnTo>
                  <a:lnTo>
                    <a:pt x="316725" y="70281"/>
                  </a:lnTo>
                  <a:lnTo>
                    <a:pt x="300456" y="117284"/>
                  </a:lnTo>
                  <a:lnTo>
                    <a:pt x="298424" y="144424"/>
                  </a:lnTo>
                  <a:lnTo>
                    <a:pt x="300685" y="174650"/>
                  </a:lnTo>
                  <a:lnTo>
                    <a:pt x="318744" y="223151"/>
                  </a:lnTo>
                  <a:lnTo>
                    <a:pt x="353466" y="255638"/>
                  </a:lnTo>
                  <a:lnTo>
                    <a:pt x="396595" y="271894"/>
                  </a:lnTo>
                  <a:lnTo>
                    <a:pt x="420789" y="273926"/>
                  </a:lnTo>
                  <a:lnTo>
                    <a:pt x="444068" y="272021"/>
                  </a:lnTo>
                  <a:lnTo>
                    <a:pt x="485241" y="256806"/>
                  </a:lnTo>
                  <a:lnTo>
                    <a:pt x="519709" y="225437"/>
                  </a:lnTo>
                  <a:lnTo>
                    <a:pt x="533577" y="203504"/>
                  </a:lnTo>
                  <a:lnTo>
                    <a:pt x="497763" y="183807"/>
                  </a:lnTo>
                  <a:lnTo>
                    <a:pt x="492810" y="193319"/>
                  </a:lnTo>
                  <a:lnTo>
                    <a:pt x="486879" y="202171"/>
                  </a:lnTo>
                  <a:lnTo>
                    <a:pt x="448678" y="231267"/>
                  </a:lnTo>
                  <a:lnTo>
                    <a:pt x="421373" y="235737"/>
                  </a:lnTo>
                  <a:lnTo>
                    <a:pt x="405587" y="234276"/>
                  </a:lnTo>
                  <a:lnTo>
                    <a:pt x="365861" y="212458"/>
                  </a:lnTo>
                  <a:lnTo>
                    <a:pt x="344271" y="169481"/>
                  </a:lnTo>
                  <a:lnTo>
                    <a:pt x="342595" y="151587"/>
                  </a:lnTo>
                  <a:lnTo>
                    <a:pt x="535381" y="151587"/>
                  </a:lnTo>
                  <a:close/>
                </a:path>
                <a:path w="2211704" h="407035">
                  <a:moveTo>
                    <a:pt x="920915" y="19126"/>
                  </a:moveTo>
                  <a:lnTo>
                    <a:pt x="877951" y="19126"/>
                  </a:lnTo>
                  <a:lnTo>
                    <a:pt x="877951" y="227406"/>
                  </a:lnTo>
                  <a:lnTo>
                    <a:pt x="782447" y="227406"/>
                  </a:lnTo>
                  <a:lnTo>
                    <a:pt x="782447" y="19126"/>
                  </a:lnTo>
                  <a:lnTo>
                    <a:pt x="739482" y="19126"/>
                  </a:lnTo>
                  <a:lnTo>
                    <a:pt x="739482" y="227406"/>
                  </a:lnTo>
                  <a:lnTo>
                    <a:pt x="643978" y="227406"/>
                  </a:lnTo>
                  <a:lnTo>
                    <a:pt x="643978" y="19126"/>
                  </a:lnTo>
                  <a:lnTo>
                    <a:pt x="601014" y="19126"/>
                  </a:lnTo>
                  <a:lnTo>
                    <a:pt x="601014" y="227406"/>
                  </a:lnTo>
                  <a:lnTo>
                    <a:pt x="601014" y="266776"/>
                  </a:lnTo>
                  <a:lnTo>
                    <a:pt x="920915" y="266776"/>
                  </a:lnTo>
                  <a:lnTo>
                    <a:pt x="920915" y="227406"/>
                  </a:lnTo>
                  <a:lnTo>
                    <a:pt x="920915" y="19126"/>
                  </a:lnTo>
                  <a:close/>
                </a:path>
                <a:path w="2211704" h="407035">
                  <a:moveTo>
                    <a:pt x="1223518" y="151587"/>
                  </a:moveTo>
                  <a:lnTo>
                    <a:pt x="1222730" y="124269"/>
                  </a:lnTo>
                  <a:lnTo>
                    <a:pt x="1221295" y="115773"/>
                  </a:lnTo>
                  <a:lnTo>
                    <a:pt x="1218590" y="99656"/>
                  </a:lnTo>
                  <a:lnTo>
                    <a:pt x="1200226" y="58470"/>
                  </a:lnTo>
                  <a:lnTo>
                    <a:pt x="1179334" y="36550"/>
                  </a:lnTo>
                  <a:lnTo>
                    <a:pt x="1179334" y="115773"/>
                  </a:lnTo>
                  <a:lnTo>
                    <a:pt x="1033716" y="115773"/>
                  </a:lnTo>
                  <a:lnTo>
                    <a:pt x="1049769" y="79235"/>
                  </a:lnTo>
                  <a:lnTo>
                    <a:pt x="1081239" y="55867"/>
                  </a:lnTo>
                  <a:lnTo>
                    <a:pt x="1106525" y="51308"/>
                  </a:lnTo>
                  <a:lnTo>
                    <a:pt x="1120241" y="52451"/>
                  </a:lnTo>
                  <a:lnTo>
                    <a:pt x="1119924" y="52451"/>
                  </a:lnTo>
                  <a:lnTo>
                    <a:pt x="1132116" y="55714"/>
                  </a:lnTo>
                  <a:lnTo>
                    <a:pt x="1163066" y="78447"/>
                  </a:lnTo>
                  <a:lnTo>
                    <a:pt x="1179334" y="115773"/>
                  </a:lnTo>
                  <a:lnTo>
                    <a:pt x="1179334" y="36550"/>
                  </a:lnTo>
                  <a:lnTo>
                    <a:pt x="1160983" y="24460"/>
                  </a:lnTo>
                  <a:lnTo>
                    <a:pt x="1135659" y="15951"/>
                  </a:lnTo>
                  <a:lnTo>
                    <a:pt x="1106525" y="13119"/>
                  </a:lnTo>
                  <a:lnTo>
                    <a:pt x="1080465" y="15443"/>
                  </a:lnTo>
                  <a:lnTo>
                    <a:pt x="1036764" y="34099"/>
                  </a:lnTo>
                  <a:lnTo>
                    <a:pt x="1004862" y="70281"/>
                  </a:lnTo>
                  <a:lnTo>
                    <a:pt x="988593" y="117284"/>
                  </a:lnTo>
                  <a:lnTo>
                    <a:pt x="986561" y="144424"/>
                  </a:lnTo>
                  <a:lnTo>
                    <a:pt x="988822" y="174650"/>
                  </a:lnTo>
                  <a:lnTo>
                    <a:pt x="1006868" y="223151"/>
                  </a:lnTo>
                  <a:lnTo>
                    <a:pt x="1041603" y="255638"/>
                  </a:lnTo>
                  <a:lnTo>
                    <a:pt x="1084732" y="271894"/>
                  </a:lnTo>
                  <a:lnTo>
                    <a:pt x="1108925" y="273926"/>
                  </a:lnTo>
                  <a:lnTo>
                    <a:pt x="1132205" y="272021"/>
                  </a:lnTo>
                  <a:lnTo>
                    <a:pt x="1173378" y="256806"/>
                  </a:lnTo>
                  <a:lnTo>
                    <a:pt x="1207833" y="225437"/>
                  </a:lnTo>
                  <a:lnTo>
                    <a:pt x="1221714" y="203504"/>
                  </a:lnTo>
                  <a:lnTo>
                    <a:pt x="1185900" y="183807"/>
                  </a:lnTo>
                  <a:lnTo>
                    <a:pt x="1180947" y="193319"/>
                  </a:lnTo>
                  <a:lnTo>
                    <a:pt x="1175016" y="202171"/>
                  </a:lnTo>
                  <a:lnTo>
                    <a:pt x="1136815" y="231267"/>
                  </a:lnTo>
                  <a:lnTo>
                    <a:pt x="1109510" y="235737"/>
                  </a:lnTo>
                  <a:lnTo>
                    <a:pt x="1093724" y="234276"/>
                  </a:lnTo>
                  <a:lnTo>
                    <a:pt x="1053998" y="212458"/>
                  </a:lnTo>
                  <a:lnTo>
                    <a:pt x="1032408" y="169481"/>
                  </a:lnTo>
                  <a:lnTo>
                    <a:pt x="1030732" y="151587"/>
                  </a:lnTo>
                  <a:lnTo>
                    <a:pt x="1223518" y="151587"/>
                  </a:lnTo>
                  <a:close/>
                </a:path>
                <a:path w="2211704" h="407035">
                  <a:moveTo>
                    <a:pt x="1492084" y="19126"/>
                  </a:moveTo>
                  <a:lnTo>
                    <a:pt x="1449108" y="19126"/>
                  </a:lnTo>
                  <a:lnTo>
                    <a:pt x="1449108" y="120726"/>
                  </a:lnTo>
                  <a:lnTo>
                    <a:pt x="1332128" y="120726"/>
                  </a:lnTo>
                  <a:lnTo>
                    <a:pt x="1332128" y="19126"/>
                  </a:lnTo>
                  <a:lnTo>
                    <a:pt x="1289151" y="19126"/>
                  </a:lnTo>
                  <a:lnTo>
                    <a:pt x="1289151" y="120726"/>
                  </a:lnTo>
                  <a:lnTo>
                    <a:pt x="1289151" y="160096"/>
                  </a:lnTo>
                  <a:lnTo>
                    <a:pt x="1289151" y="266776"/>
                  </a:lnTo>
                  <a:lnTo>
                    <a:pt x="1332128" y="266776"/>
                  </a:lnTo>
                  <a:lnTo>
                    <a:pt x="1332128" y="160096"/>
                  </a:lnTo>
                  <a:lnTo>
                    <a:pt x="1449108" y="160096"/>
                  </a:lnTo>
                  <a:lnTo>
                    <a:pt x="1449108" y="266776"/>
                  </a:lnTo>
                  <a:lnTo>
                    <a:pt x="1492084" y="266776"/>
                  </a:lnTo>
                  <a:lnTo>
                    <a:pt x="1492084" y="160096"/>
                  </a:lnTo>
                  <a:lnTo>
                    <a:pt x="1492084" y="120726"/>
                  </a:lnTo>
                  <a:lnTo>
                    <a:pt x="1492084" y="19126"/>
                  </a:lnTo>
                  <a:close/>
                </a:path>
                <a:path w="2211704" h="407035">
                  <a:moveTo>
                    <a:pt x="1785734" y="0"/>
                  </a:moveTo>
                  <a:lnTo>
                    <a:pt x="1616227" y="182613"/>
                  </a:lnTo>
                  <a:lnTo>
                    <a:pt x="1616227" y="19088"/>
                  </a:lnTo>
                  <a:lnTo>
                    <a:pt x="1573250" y="19088"/>
                  </a:lnTo>
                  <a:lnTo>
                    <a:pt x="1573250" y="284086"/>
                  </a:lnTo>
                  <a:lnTo>
                    <a:pt x="1742757" y="101447"/>
                  </a:lnTo>
                  <a:lnTo>
                    <a:pt x="1742757" y="266776"/>
                  </a:lnTo>
                  <a:lnTo>
                    <a:pt x="1785734" y="266776"/>
                  </a:lnTo>
                  <a:lnTo>
                    <a:pt x="1785734" y="0"/>
                  </a:lnTo>
                  <a:close/>
                </a:path>
                <a:path w="2211704" h="407035">
                  <a:moveTo>
                    <a:pt x="2088311" y="151587"/>
                  </a:moveTo>
                  <a:lnTo>
                    <a:pt x="2083384" y="99656"/>
                  </a:lnTo>
                  <a:lnTo>
                    <a:pt x="2065032" y="58470"/>
                  </a:lnTo>
                  <a:lnTo>
                    <a:pt x="2058631" y="51308"/>
                  </a:lnTo>
                  <a:lnTo>
                    <a:pt x="2047316" y="38633"/>
                  </a:lnTo>
                  <a:lnTo>
                    <a:pt x="2044141" y="36550"/>
                  </a:lnTo>
                  <a:lnTo>
                    <a:pt x="2044141" y="115773"/>
                  </a:lnTo>
                  <a:lnTo>
                    <a:pt x="1898523" y="115773"/>
                  </a:lnTo>
                  <a:lnTo>
                    <a:pt x="1914575" y="79235"/>
                  </a:lnTo>
                  <a:lnTo>
                    <a:pt x="1946033" y="55867"/>
                  </a:lnTo>
                  <a:lnTo>
                    <a:pt x="1971319" y="51308"/>
                  </a:lnTo>
                  <a:lnTo>
                    <a:pt x="1985035" y="52451"/>
                  </a:lnTo>
                  <a:lnTo>
                    <a:pt x="1984730" y="52451"/>
                  </a:lnTo>
                  <a:lnTo>
                    <a:pt x="1996922" y="55714"/>
                  </a:lnTo>
                  <a:lnTo>
                    <a:pt x="2027859" y="78447"/>
                  </a:lnTo>
                  <a:lnTo>
                    <a:pt x="2044141" y="115773"/>
                  </a:lnTo>
                  <a:lnTo>
                    <a:pt x="2044141" y="36550"/>
                  </a:lnTo>
                  <a:lnTo>
                    <a:pt x="2025789" y="24460"/>
                  </a:lnTo>
                  <a:lnTo>
                    <a:pt x="2000453" y="15951"/>
                  </a:lnTo>
                  <a:lnTo>
                    <a:pt x="1971319" y="13119"/>
                  </a:lnTo>
                  <a:lnTo>
                    <a:pt x="1945271" y="15443"/>
                  </a:lnTo>
                  <a:lnTo>
                    <a:pt x="1901558" y="34099"/>
                  </a:lnTo>
                  <a:lnTo>
                    <a:pt x="1869655" y="70281"/>
                  </a:lnTo>
                  <a:lnTo>
                    <a:pt x="1853387" y="117284"/>
                  </a:lnTo>
                  <a:lnTo>
                    <a:pt x="1851355" y="144424"/>
                  </a:lnTo>
                  <a:lnTo>
                    <a:pt x="1853615" y="174650"/>
                  </a:lnTo>
                  <a:lnTo>
                    <a:pt x="1871675" y="223151"/>
                  </a:lnTo>
                  <a:lnTo>
                    <a:pt x="1906409" y="255638"/>
                  </a:lnTo>
                  <a:lnTo>
                    <a:pt x="1949526" y="271894"/>
                  </a:lnTo>
                  <a:lnTo>
                    <a:pt x="1973719" y="273926"/>
                  </a:lnTo>
                  <a:lnTo>
                    <a:pt x="1996998" y="272021"/>
                  </a:lnTo>
                  <a:lnTo>
                    <a:pt x="2018487" y="266319"/>
                  </a:lnTo>
                  <a:lnTo>
                    <a:pt x="2038184" y="256806"/>
                  </a:lnTo>
                  <a:lnTo>
                    <a:pt x="2056091" y="243497"/>
                  </a:lnTo>
                  <a:lnTo>
                    <a:pt x="2063902" y="235737"/>
                  </a:lnTo>
                  <a:lnTo>
                    <a:pt x="2064702" y="234950"/>
                  </a:lnTo>
                  <a:lnTo>
                    <a:pt x="2072640" y="225437"/>
                  </a:lnTo>
                  <a:lnTo>
                    <a:pt x="2079917" y="214960"/>
                  </a:lnTo>
                  <a:lnTo>
                    <a:pt x="2086521" y="203504"/>
                  </a:lnTo>
                  <a:lnTo>
                    <a:pt x="2050707" y="183807"/>
                  </a:lnTo>
                  <a:lnTo>
                    <a:pt x="2045741" y="193319"/>
                  </a:lnTo>
                  <a:lnTo>
                    <a:pt x="2039810" y="202171"/>
                  </a:lnTo>
                  <a:lnTo>
                    <a:pt x="2001621" y="231267"/>
                  </a:lnTo>
                  <a:lnTo>
                    <a:pt x="1974303" y="235737"/>
                  </a:lnTo>
                  <a:lnTo>
                    <a:pt x="1958530" y="234276"/>
                  </a:lnTo>
                  <a:lnTo>
                    <a:pt x="1918804" y="212458"/>
                  </a:lnTo>
                  <a:lnTo>
                    <a:pt x="1897214" y="169481"/>
                  </a:lnTo>
                  <a:lnTo>
                    <a:pt x="1895538" y="151587"/>
                  </a:lnTo>
                  <a:lnTo>
                    <a:pt x="2088311" y="151587"/>
                  </a:lnTo>
                  <a:close/>
                </a:path>
                <a:path w="2211704" h="407035">
                  <a:moveTo>
                    <a:pt x="2211247" y="234937"/>
                  </a:moveTo>
                  <a:lnTo>
                    <a:pt x="2208276" y="227977"/>
                  </a:lnTo>
                  <a:lnTo>
                    <a:pt x="2196325" y="216039"/>
                  </a:lnTo>
                  <a:lnTo>
                    <a:pt x="2189365" y="213055"/>
                  </a:lnTo>
                  <a:lnTo>
                    <a:pt x="2173440" y="213055"/>
                  </a:lnTo>
                  <a:lnTo>
                    <a:pt x="2166480" y="216039"/>
                  </a:lnTo>
                  <a:lnTo>
                    <a:pt x="2154542" y="227977"/>
                  </a:lnTo>
                  <a:lnTo>
                    <a:pt x="2151570" y="234937"/>
                  </a:lnTo>
                  <a:lnTo>
                    <a:pt x="2151570" y="250863"/>
                  </a:lnTo>
                  <a:lnTo>
                    <a:pt x="2154542" y="257822"/>
                  </a:lnTo>
                  <a:lnTo>
                    <a:pt x="2166480" y="269760"/>
                  </a:lnTo>
                  <a:lnTo>
                    <a:pt x="2173440" y="272745"/>
                  </a:lnTo>
                  <a:lnTo>
                    <a:pt x="2189365" y="272745"/>
                  </a:lnTo>
                  <a:lnTo>
                    <a:pt x="2196325" y="269760"/>
                  </a:lnTo>
                  <a:lnTo>
                    <a:pt x="2208276" y="257822"/>
                  </a:lnTo>
                  <a:lnTo>
                    <a:pt x="2211247" y="250863"/>
                  </a:lnTo>
                  <a:lnTo>
                    <a:pt x="2211247" y="234937"/>
                  </a:lnTo>
                  <a:close/>
                </a:path>
                <a:path w="2211704" h="407035">
                  <a:moveTo>
                    <a:pt x="2211247" y="35001"/>
                  </a:moveTo>
                  <a:lnTo>
                    <a:pt x="2208276" y="28041"/>
                  </a:lnTo>
                  <a:lnTo>
                    <a:pt x="2196325" y="16103"/>
                  </a:lnTo>
                  <a:lnTo>
                    <a:pt x="2189365" y="13131"/>
                  </a:lnTo>
                  <a:lnTo>
                    <a:pt x="2173440" y="13131"/>
                  </a:lnTo>
                  <a:lnTo>
                    <a:pt x="2166480" y="16103"/>
                  </a:lnTo>
                  <a:lnTo>
                    <a:pt x="2154542" y="28041"/>
                  </a:lnTo>
                  <a:lnTo>
                    <a:pt x="2151570" y="35001"/>
                  </a:lnTo>
                  <a:lnTo>
                    <a:pt x="2151570" y="50927"/>
                  </a:lnTo>
                  <a:lnTo>
                    <a:pt x="2154542" y="57873"/>
                  </a:lnTo>
                  <a:lnTo>
                    <a:pt x="2166480" y="69824"/>
                  </a:lnTo>
                  <a:lnTo>
                    <a:pt x="2173440" y="72796"/>
                  </a:lnTo>
                  <a:lnTo>
                    <a:pt x="2189365" y="72796"/>
                  </a:lnTo>
                  <a:lnTo>
                    <a:pt x="2196325" y="69824"/>
                  </a:lnTo>
                  <a:lnTo>
                    <a:pt x="2208276" y="57873"/>
                  </a:lnTo>
                  <a:lnTo>
                    <a:pt x="2211247" y="50927"/>
                  </a:lnTo>
                  <a:lnTo>
                    <a:pt x="2211247" y="350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217903" y="7040643"/>
              <a:ext cx="190988" cy="247688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5474525" y="7021556"/>
              <a:ext cx="894715" cy="407034"/>
            </a:xfrm>
            <a:custGeom>
              <a:avLst/>
              <a:gdLst/>
              <a:ahLst/>
              <a:cxnLst/>
              <a:rect l="l" t="t" r="r" b="b"/>
              <a:pathLst>
                <a:path w="894714" h="407034">
                  <a:moveTo>
                    <a:pt x="248285" y="144424"/>
                  </a:moveTo>
                  <a:lnTo>
                    <a:pt x="240157" y="94818"/>
                  </a:lnTo>
                  <a:lnTo>
                    <a:pt x="215760" y="52222"/>
                  </a:lnTo>
                  <a:lnTo>
                    <a:pt x="204127" y="40982"/>
                  </a:lnTo>
                  <a:lnTo>
                    <a:pt x="204127" y="144424"/>
                  </a:lnTo>
                  <a:lnTo>
                    <a:pt x="202768" y="162471"/>
                  </a:lnTo>
                  <a:lnTo>
                    <a:pt x="202742" y="162801"/>
                  </a:lnTo>
                  <a:lnTo>
                    <a:pt x="198628" y="179565"/>
                  </a:lnTo>
                  <a:lnTo>
                    <a:pt x="198602" y="179717"/>
                  </a:lnTo>
                  <a:lnTo>
                    <a:pt x="170103" y="220802"/>
                  </a:lnTo>
                  <a:lnTo>
                    <a:pt x="123545" y="235750"/>
                  </a:lnTo>
                  <a:lnTo>
                    <a:pt x="105918" y="234086"/>
                  </a:lnTo>
                  <a:lnTo>
                    <a:pt x="99809" y="232168"/>
                  </a:lnTo>
                  <a:lnTo>
                    <a:pt x="90043" y="229108"/>
                  </a:lnTo>
                  <a:lnTo>
                    <a:pt x="75933" y="220802"/>
                  </a:lnTo>
                  <a:lnTo>
                    <a:pt x="63563" y="209181"/>
                  </a:lnTo>
                  <a:lnTo>
                    <a:pt x="53543" y="195186"/>
                  </a:lnTo>
                  <a:lnTo>
                    <a:pt x="46405" y="179717"/>
                  </a:lnTo>
                  <a:lnTo>
                    <a:pt x="46329" y="179565"/>
                  </a:lnTo>
                  <a:lnTo>
                    <a:pt x="42113" y="162801"/>
                  </a:lnTo>
                  <a:lnTo>
                    <a:pt x="42024" y="162471"/>
                  </a:lnTo>
                  <a:lnTo>
                    <a:pt x="40640" y="144424"/>
                  </a:lnTo>
                  <a:lnTo>
                    <a:pt x="40589" y="143827"/>
                  </a:lnTo>
                  <a:lnTo>
                    <a:pt x="42125" y="124066"/>
                  </a:lnTo>
                  <a:lnTo>
                    <a:pt x="42151" y="123723"/>
                  </a:lnTo>
                  <a:lnTo>
                    <a:pt x="65671" y="76390"/>
                  </a:lnTo>
                  <a:lnTo>
                    <a:pt x="104711" y="53708"/>
                  </a:lnTo>
                  <a:lnTo>
                    <a:pt x="122948" y="51320"/>
                  </a:lnTo>
                  <a:lnTo>
                    <a:pt x="138582" y="52895"/>
                  </a:lnTo>
                  <a:lnTo>
                    <a:pt x="179654" y="76390"/>
                  </a:lnTo>
                  <a:lnTo>
                    <a:pt x="197929" y="105791"/>
                  </a:lnTo>
                  <a:lnTo>
                    <a:pt x="198005" y="105930"/>
                  </a:lnTo>
                  <a:lnTo>
                    <a:pt x="202514" y="123723"/>
                  </a:lnTo>
                  <a:lnTo>
                    <a:pt x="202590" y="124066"/>
                  </a:lnTo>
                  <a:lnTo>
                    <a:pt x="204076" y="143827"/>
                  </a:lnTo>
                  <a:lnTo>
                    <a:pt x="204127" y="144424"/>
                  </a:lnTo>
                  <a:lnTo>
                    <a:pt x="204127" y="40982"/>
                  </a:lnTo>
                  <a:lnTo>
                    <a:pt x="198056" y="35115"/>
                  </a:lnTo>
                  <a:lnTo>
                    <a:pt x="177495" y="22898"/>
                  </a:lnTo>
                  <a:lnTo>
                    <a:pt x="154343" y="15659"/>
                  </a:lnTo>
                  <a:lnTo>
                    <a:pt x="155041" y="15659"/>
                  </a:lnTo>
                  <a:lnTo>
                    <a:pt x="127723" y="13119"/>
                  </a:lnTo>
                  <a:lnTo>
                    <a:pt x="102958" y="15659"/>
                  </a:lnTo>
                  <a:lnTo>
                    <a:pt x="80581" y="23266"/>
                  </a:lnTo>
                  <a:lnTo>
                    <a:pt x="60591" y="35953"/>
                  </a:lnTo>
                  <a:lnTo>
                    <a:pt x="42989" y="53708"/>
                  </a:lnTo>
                  <a:lnTo>
                    <a:pt x="42989" y="19088"/>
                  </a:lnTo>
                  <a:lnTo>
                    <a:pt x="0" y="19088"/>
                  </a:lnTo>
                  <a:lnTo>
                    <a:pt x="0" y="406438"/>
                  </a:lnTo>
                  <a:lnTo>
                    <a:pt x="42989" y="406438"/>
                  </a:lnTo>
                  <a:lnTo>
                    <a:pt x="42989" y="232168"/>
                  </a:lnTo>
                  <a:lnTo>
                    <a:pt x="60477" y="250444"/>
                  </a:lnTo>
                  <a:lnTo>
                    <a:pt x="80721" y="263499"/>
                  </a:lnTo>
                  <a:lnTo>
                    <a:pt x="103746" y="271322"/>
                  </a:lnTo>
                  <a:lnTo>
                    <a:pt x="129514" y="273939"/>
                  </a:lnTo>
                  <a:lnTo>
                    <a:pt x="155282" y="271564"/>
                  </a:lnTo>
                  <a:lnTo>
                    <a:pt x="178308" y="264464"/>
                  </a:lnTo>
                  <a:lnTo>
                    <a:pt x="198564" y="252628"/>
                  </a:lnTo>
                  <a:lnTo>
                    <a:pt x="216065" y="236042"/>
                  </a:lnTo>
                  <a:lnTo>
                    <a:pt x="216268" y="235750"/>
                  </a:lnTo>
                  <a:lnTo>
                    <a:pt x="230162" y="216103"/>
                  </a:lnTo>
                  <a:lnTo>
                    <a:pt x="240233" y="194183"/>
                  </a:lnTo>
                  <a:lnTo>
                    <a:pt x="246278" y="170294"/>
                  </a:lnTo>
                  <a:lnTo>
                    <a:pt x="248285" y="144424"/>
                  </a:lnTo>
                  <a:close/>
                </a:path>
                <a:path w="894714" h="407034">
                  <a:moveTo>
                    <a:pt x="535368" y="151587"/>
                  </a:moveTo>
                  <a:lnTo>
                    <a:pt x="534581" y="124282"/>
                  </a:lnTo>
                  <a:lnTo>
                    <a:pt x="533146" y="115785"/>
                  </a:lnTo>
                  <a:lnTo>
                    <a:pt x="530440" y="99656"/>
                  </a:lnTo>
                  <a:lnTo>
                    <a:pt x="512076" y="58483"/>
                  </a:lnTo>
                  <a:lnTo>
                    <a:pt x="491197" y="36576"/>
                  </a:lnTo>
                  <a:lnTo>
                    <a:pt x="491197" y="115785"/>
                  </a:lnTo>
                  <a:lnTo>
                    <a:pt x="345579" y="115785"/>
                  </a:lnTo>
                  <a:lnTo>
                    <a:pt x="361632" y="79248"/>
                  </a:lnTo>
                  <a:lnTo>
                    <a:pt x="393090" y="55880"/>
                  </a:lnTo>
                  <a:lnTo>
                    <a:pt x="418376" y="51320"/>
                  </a:lnTo>
                  <a:lnTo>
                    <a:pt x="432092" y="52463"/>
                  </a:lnTo>
                  <a:lnTo>
                    <a:pt x="431774" y="52463"/>
                  </a:lnTo>
                  <a:lnTo>
                    <a:pt x="443966" y="55727"/>
                  </a:lnTo>
                  <a:lnTo>
                    <a:pt x="474916" y="78460"/>
                  </a:lnTo>
                  <a:lnTo>
                    <a:pt x="491197" y="115785"/>
                  </a:lnTo>
                  <a:lnTo>
                    <a:pt x="491197" y="36576"/>
                  </a:lnTo>
                  <a:lnTo>
                    <a:pt x="472833" y="24472"/>
                  </a:lnTo>
                  <a:lnTo>
                    <a:pt x="447509" y="15963"/>
                  </a:lnTo>
                  <a:lnTo>
                    <a:pt x="418376" y="13119"/>
                  </a:lnTo>
                  <a:lnTo>
                    <a:pt x="392328" y="15455"/>
                  </a:lnTo>
                  <a:lnTo>
                    <a:pt x="348615" y="34112"/>
                  </a:lnTo>
                  <a:lnTo>
                    <a:pt x="316712" y="70294"/>
                  </a:lnTo>
                  <a:lnTo>
                    <a:pt x="300443" y="117297"/>
                  </a:lnTo>
                  <a:lnTo>
                    <a:pt x="298411" y="144424"/>
                  </a:lnTo>
                  <a:lnTo>
                    <a:pt x="300672" y="174663"/>
                  </a:lnTo>
                  <a:lnTo>
                    <a:pt x="318731" y="223151"/>
                  </a:lnTo>
                  <a:lnTo>
                    <a:pt x="353453" y="255651"/>
                  </a:lnTo>
                  <a:lnTo>
                    <a:pt x="396582" y="271907"/>
                  </a:lnTo>
                  <a:lnTo>
                    <a:pt x="420776" y="273939"/>
                  </a:lnTo>
                  <a:lnTo>
                    <a:pt x="444055" y="272034"/>
                  </a:lnTo>
                  <a:lnTo>
                    <a:pt x="485228" y="256819"/>
                  </a:lnTo>
                  <a:lnTo>
                    <a:pt x="519696" y="225450"/>
                  </a:lnTo>
                  <a:lnTo>
                    <a:pt x="533565" y="203517"/>
                  </a:lnTo>
                  <a:lnTo>
                    <a:pt x="497763" y="183819"/>
                  </a:lnTo>
                  <a:lnTo>
                    <a:pt x="492798" y="193332"/>
                  </a:lnTo>
                  <a:lnTo>
                    <a:pt x="486867" y="202171"/>
                  </a:lnTo>
                  <a:lnTo>
                    <a:pt x="448678" y="231267"/>
                  </a:lnTo>
                  <a:lnTo>
                    <a:pt x="421360" y="235750"/>
                  </a:lnTo>
                  <a:lnTo>
                    <a:pt x="405587" y="234289"/>
                  </a:lnTo>
                  <a:lnTo>
                    <a:pt x="365861" y="212471"/>
                  </a:lnTo>
                  <a:lnTo>
                    <a:pt x="344258" y="169494"/>
                  </a:lnTo>
                  <a:lnTo>
                    <a:pt x="342595" y="151587"/>
                  </a:lnTo>
                  <a:lnTo>
                    <a:pt x="535368" y="151587"/>
                  </a:lnTo>
                  <a:close/>
                </a:path>
                <a:path w="894714" h="407034">
                  <a:moveTo>
                    <a:pt x="894651" y="266776"/>
                  </a:moveTo>
                  <a:lnTo>
                    <a:pt x="834974" y="0"/>
                  </a:lnTo>
                  <a:lnTo>
                    <a:pt x="734707" y="201726"/>
                  </a:lnTo>
                  <a:lnTo>
                    <a:pt x="632040" y="0"/>
                  </a:lnTo>
                  <a:lnTo>
                    <a:pt x="572363" y="266776"/>
                  </a:lnTo>
                  <a:lnTo>
                    <a:pt x="616534" y="266776"/>
                  </a:lnTo>
                  <a:lnTo>
                    <a:pt x="648157" y="113398"/>
                  </a:lnTo>
                  <a:lnTo>
                    <a:pt x="733513" y="284086"/>
                  </a:lnTo>
                  <a:lnTo>
                    <a:pt x="817676" y="113398"/>
                  </a:lnTo>
                  <a:lnTo>
                    <a:pt x="850493" y="266776"/>
                  </a:lnTo>
                  <a:lnTo>
                    <a:pt x="894651" y="2667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393051" y="7040643"/>
              <a:ext cx="190999" cy="247688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6804266" y="7021556"/>
              <a:ext cx="1511935" cy="407034"/>
            </a:xfrm>
            <a:custGeom>
              <a:avLst/>
              <a:gdLst/>
              <a:ahLst/>
              <a:cxnLst/>
              <a:rect l="l" t="t" r="r" b="b"/>
              <a:pathLst>
                <a:path w="1511934" h="407034">
                  <a:moveTo>
                    <a:pt x="202933" y="19126"/>
                  </a:moveTo>
                  <a:lnTo>
                    <a:pt x="159956" y="19126"/>
                  </a:lnTo>
                  <a:lnTo>
                    <a:pt x="159956" y="120726"/>
                  </a:lnTo>
                  <a:lnTo>
                    <a:pt x="42976" y="120726"/>
                  </a:lnTo>
                  <a:lnTo>
                    <a:pt x="42976" y="19126"/>
                  </a:lnTo>
                  <a:lnTo>
                    <a:pt x="0" y="19126"/>
                  </a:lnTo>
                  <a:lnTo>
                    <a:pt x="0" y="120726"/>
                  </a:lnTo>
                  <a:lnTo>
                    <a:pt x="0" y="160096"/>
                  </a:lnTo>
                  <a:lnTo>
                    <a:pt x="0" y="266776"/>
                  </a:lnTo>
                  <a:lnTo>
                    <a:pt x="42976" y="266776"/>
                  </a:lnTo>
                  <a:lnTo>
                    <a:pt x="42976" y="160096"/>
                  </a:lnTo>
                  <a:lnTo>
                    <a:pt x="159956" y="160096"/>
                  </a:lnTo>
                  <a:lnTo>
                    <a:pt x="159956" y="266776"/>
                  </a:lnTo>
                  <a:lnTo>
                    <a:pt x="202933" y="266776"/>
                  </a:lnTo>
                  <a:lnTo>
                    <a:pt x="202933" y="160096"/>
                  </a:lnTo>
                  <a:lnTo>
                    <a:pt x="202933" y="120726"/>
                  </a:lnTo>
                  <a:lnTo>
                    <a:pt x="202933" y="19126"/>
                  </a:lnTo>
                  <a:close/>
                </a:path>
                <a:path w="1511934" h="407034">
                  <a:moveTo>
                    <a:pt x="516864" y="19088"/>
                  </a:moveTo>
                  <a:lnTo>
                    <a:pt x="476275" y="19088"/>
                  </a:lnTo>
                  <a:lnTo>
                    <a:pt x="476275" y="143230"/>
                  </a:lnTo>
                  <a:lnTo>
                    <a:pt x="474878" y="161886"/>
                  </a:lnTo>
                  <a:lnTo>
                    <a:pt x="453898" y="208889"/>
                  </a:lnTo>
                  <a:lnTo>
                    <a:pt x="411581" y="234124"/>
                  </a:lnTo>
                  <a:lnTo>
                    <a:pt x="411162" y="234124"/>
                  </a:lnTo>
                  <a:lnTo>
                    <a:pt x="393915" y="235750"/>
                  </a:lnTo>
                  <a:lnTo>
                    <a:pt x="346405" y="221145"/>
                  </a:lnTo>
                  <a:lnTo>
                    <a:pt x="318185" y="180009"/>
                  </a:lnTo>
                  <a:lnTo>
                    <a:pt x="312750" y="142633"/>
                  </a:lnTo>
                  <a:lnTo>
                    <a:pt x="314210" y="122428"/>
                  </a:lnTo>
                  <a:lnTo>
                    <a:pt x="336321" y="75501"/>
                  </a:lnTo>
                  <a:lnTo>
                    <a:pt x="377558" y="52832"/>
                  </a:lnTo>
                  <a:lnTo>
                    <a:pt x="393915" y="51320"/>
                  </a:lnTo>
                  <a:lnTo>
                    <a:pt x="409638" y="52832"/>
                  </a:lnTo>
                  <a:lnTo>
                    <a:pt x="451218" y="75196"/>
                  </a:lnTo>
                  <a:lnTo>
                    <a:pt x="474713" y="122428"/>
                  </a:lnTo>
                  <a:lnTo>
                    <a:pt x="476275" y="143230"/>
                  </a:lnTo>
                  <a:lnTo>
                    <a:pt x="476275" y="19088"/>
                  </a:lnTo>
                  <a:lnTo>
                    <a:pt x="473887" y="19088"/>
                  </a:lnTo>
                  <a:lnTo>
                    <a:pt x="473887" y="54305"/>
                  </a:lnTo>
                  <a:lnTo>
                    <a:pt x="471081" y="51320"/>
                  </a:lnTo>
                  <a:lnTo>
                    <a:pt x="456958" y="36296"/>
                  </a:lnTo>
                  <a:lnTo>
                    <a:pt x="437184" y="23431"/>
                  </a:lnTo>
                  <a:lnTo>
                    <a:pt x="414578" y="15709"/>
                  </a:lnTo>
                  <a:lnTo>
                    <a:pt x="389140" y="13131"/>
                  </a:lnTo>
                  <a:lnTo>
                    <a:pt x="364756" y="15278"/>
                  </a:lnTo>
                  <a:lnTo>
                    <a:pt x="321932" y="32435"/>
                  </a:lnTo>
                  <a:lnTo>
                    <a:pt x="288213" y="66268"/>
                  </a:lnTo>
                  <a:lnTo>
                    <a:pt x="270751" y="113855"/>
                  </a:lnTo>
                  <a:lnTo>
                    <a:pt x="268566" y="142633"/>
                  </a:lnTo>
                  <a:lnTo>
                    <a:pt x="270776" y="171970"/>
                  </a:lnTo>
                  <a:lnTo>
                    <a:pt x="288378" y="220306"/>
                  </a:lnTo>
                  <a:lnTo>
                    <a:pt x="322338" y="254469"/>
                  </a:lnTo>
                  <a:lnTo>
                    <a:pt x="365010" y="271780"/>
                  </a:lnTo>
                  <a:lnTo>
                    <a:pt x="389140" y="273939"/>
                  </a:lnTo>
                  <a:lnTo>
                    <a:pt x="414134" y="271335"/>
                  </a:lnTo>
                  <a:lnTo>
                    <a:pt x="436587" y="263499"/>
                  </a:lnTo>
                  <a:lnTo>
                    <a:pt x="456514" y="250444"/>
                  </a:lnTo>
                  <a:lnTo>
                    <a:pt x="470484" y="235750"/>
                  </a:lnTo>
                  <a:lnTo>
                    <a:pt x="473887" y="232168"/>
                  </a:lnTo>
                  <a:lnTo>
                    <a:pt x="473887" y="266776"/>
                  </a:lnTo>
                  <a:lnTo>
                    <a:pt x="516864" y="266776"/>
                  </a:lnTo>
                  <a:lnTo>
                    <a:pt x="516864" y="232168"/>
                  </a:lnTo>
                  <a:lnTo>
                    <a:pt x="516864" y="54305"/>
                  </a:lnTo>
                  <a:lnTo>
                    <a:pt x="516864" y="19088"/>
                  </a:lnTo>
                  <a:close/>
                </a:path>
                <a:path w="1511934" h="407034">
                  <a:moveTo>
                    <a:pt x="949553" y="0"/>
                  </a:moveTo>
                  <a:lnTo>
                    <a:pt x="780046" y="182626"/>
                  </a:lnTo>
                  <a:lnTo>
                    <a:pt x="780046" y="19088"/>
                  </a:lnTo>
                  <a:lnTo>
                    <a:pt x="737082" y="19088"/>
                  </a:lnTo>
                  <a:lnTo>
                    <a:pt x="737082" y="284099"/>
                  </a:lnTo>
                  <a:lnTo>
                    <a:pt x="906576" y="101460"/>
                  </a:lnTo>
                  <a:lnTo>
                    <a:pt x="906576" y="266776"/>
                  </a:lnTo>
                  <a:lnTo>
                    <a:pt x="949553" y="266776"/>
                  </a:lnTo>
                  <a:lnTo>
                    <a:pt x="949553" y="0"/>
                  </a:lnTo>
                  <a:close/>
                </a:path>
                <a:path w="1511934" h="407034">
                  <a:moveTo>
                    <a:pt x="1216926" y="190982"/>
                  </a:moveTo>
                  <a:lnTo>
                    <a:pt x="1199616" y="145618"/>
                  </a:lnTo>
                  <a:lnTo>
                    <a:pt x="1170965" y="129514"/>
                  </a:lnTo>
                  <a:lnTo>
                    <a:pt x="1183246" y="119773"/>
                  </a:lnTo>
                  <a:lnTo>
                    <a:pt x="1192009" y="107873"/>
                  </a:lnTo>
                  <a:lnTo>
                    <a:pt x="1197267" y="93814"/>
                  </a:lnTo>
                  <a:lnTo>
                    <a:pt x="1199019" y="77584"/>
                  </a:lnTo>
                  <a:lnTo>
                    <a:pt x="1197686" y="63893"/>
                  </a:lnTo>
                  <a:lnTo>
                    <a:pt x="1177531" y="30429"/>
                  </a:lnTo>
                  <a:lnTo>
                    <a:pt x="1136802" y="14211"/>
                  </a:lnTo>
                  <a:lnTo>
                    <a:pt x="1119035" y="13131"/>
                  </a:lnTo>
                  <a:lnTo>
                    <a:pt x="1104011" y="13995"/>
                  </a:lnTo>
                  <a:lnTo>
                    <a:pt x="1064729" y="26847"/>
                  </a:lnTo>
                  <a:lnTo>
                    <a:pt x="1033094" y="57886"/>
                  </a:lnTo>
                  <a:lnTo>
                    <a:pt x="1062939" y="82359"/>
                  </a:lnTo>
                  <a:lnTo>
                    <a:pt x="1066901" y="76098"/>
                  </a:lnTo>
                  <a:lnTo>
                    <a:pt x="1071600" y="70421"/>
                  </a:lnTo>
                  <a:lnTo>
                    <a:pt x="1108189" y="51917"/>
                  </a:lnTo>
                  <a:lnTo>
                    <a:pt x="1117257" y="51320"/>
                  </a:lnTo>
                  <a:lnTo>
                    <a:pt x="1127290" y="51879"/>
                  </a:lnTo>
                  <a:lnTo>
                    <a:pt x="1158963" y="78079"/>
                  </a:lnTo>
                  <a:lnTo>
                    <a:pt x="1159637" y="85940"/>
                  </a:lnTo>
                  <a:lnTo>
                    <a:pt x="1158811" y="92735"/>
                  </a:lnTo>
                  <a:lnTo>
                    <a:pt x="1124788" y="114782"/>
                  </a:lnTo>
                  <a:lnTo>
                    <a:pt x="1114272" y="115201"/>
                  </a:lnTo>
                  <a:lnTo>
                    <a:pt x="1093381" y="115201"/>
                  </a:lnTo>
                  <a:lnTo>
                    <a:pt x="1093381" y="154571"/>
                  </a:lnTo>
                  <a:lnTo>
                    <a:pt x="1118450" y="154571"/>
                  </a:lnTo>
                  <a:lnTo>
                    <a:pt x="1131506" y="155105"/>
                  </a:lnTo>
                  <a:lnTo>
                    <a:pt x="1170216" y="174879"/>
                  </a:lnTo>
                  <a:lnTo>
                    <a:pt x="1173949" y="191592"/>
                  </a:lnTo>
                  <a:lnTo>
                    <a:pt x="1172870" y="202476"/>
                  </a:lnTo>
                  <a:lnTo>
                    <a:pt x="1139329" y="233362"/>
                  </a:lnTo>
                  <a:lnTo>
                    <a:pt x="1114869" y="235750"/>
                  </a:lnTo>
                  <a:lnTo>
                    <a:pt x="1103376" y="234962"/>
                  </a:lnTo>
                  <a:lnTo>
                    <a:pt x="1067079" y="217208"/>
                  </a:lnTo>
                  <a:lnTo>
                    <a:pt x="1052195" y="195160"/>
                  </a:lnTo>
                  <a:lnTo>
                    <a:pt x="1015187" y="210680"/>
                  </a:lnTo>
                  <a:lnTo>
                    <a:pt x="1038352" y="244817"/>
                  </a:lnTo>
                  <a:lnTo>
                    <a:pt x="1078014" y="268719"/>
                  </a:lnTo>
                  <a:lnTo>
                    <a:pt x="1114272" y="273939"/>
                  </a:lnTo>
                  <a:lnTo>
                    <a:pt x="1135240" y="272745"/>
                  </a:lnTo>
                  <a:lnTo>
                    <a:pt x="1184694" y="254850"/>
                  </a:lnTo>
                  <a:lnTo>
                    <a:pt x="1214920" y="209981"/>
                  </a:lnTo>
                  <a:lnTo>
                    <a:pt x="1216926" y="190982"/>
                  </a:lnTo>
                  <a:close/>
                </a:path>
                <a:path w="1511934" h="407034">
                  <a:moveTo>
                    <a:pt x="1511769" y="19088"/>
                  </a:moveTo>
                  <a:lnTo>
                    <a:pt x="1464017" y="19088"/>
                  </a:lnTo>
                  <a:lnTo>
                    <a:pt x="1383449" y="196367"/>
                  </a:lnTo>
                  <a:lnTo>
                    <a:pt x="1295704" y="19088"/>
                  </a:lnTo>
                  <a:lnTo>
                    <a:pt x="1246771" y="19088"/>
                  </a:lnTo>
                  <a:lnTo>
                    <a:pt x="1360766" y="243509"/>
                  </a:lnTo>
                  <a:lnTo>
                    <a:pt x="1280795" y="406438"/>
                  </a:lnTo>
                  <a:lnTo>
                    <a:pt x="1328534" y="406438"/>
                  </a:lnTo>
                  <a:lnTo>
                    <a:pt x="1511769" y="19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354238" y="7040643"/>
              <a:ext cx="182633" cy="247688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8602510" y="7021556"/>
              <a:ext cx="1777364" cy="407034"/>
            </a:xfrm>
            <a:custGeom>
              <a:avLst/>
              <a:gdLst/>
              <a:ahLst/>
              <a:cxnLst/>
              <a:rect l="l" t="t" r="r" b="b"/>
              <a:pathLst>
                <a:path w="1777365" h="407034">
                  <a:moveTo>
                    <a:pt x="236956" y="151587"/>
                  </a:moveTo>
                  <a:lnTo>
                    <a:pt x="236169" y="124282"/>
                  </a:lnTo>
                  <a:lnTo>
                    <a:pt x="234734" y="115785"/>
                  </a:lnTo>
                  <a:lnTo>
                    <a:pt x="232029" y="99656"/>
                  </a:lnTo>
                  <a:lnTo>
                    <a:pt x="224523" y="77736"/>
                  </a:lnTo>
                  <a:lnTo>
                    <a:pt x="213664" y="58483"/>
                  </a:lnTo>
                  <a:lnTo>
                    <a:pt x="207264" y="51320"/>
                  </a:lnTo>
                  <a:lnTo>
                    <a:pt x="195948" y="38646"/>
                  </a:lnTo>
                  <a:lnTo>
                    <a:pt x="192773" y="36563"/>
                  </a:lnTo>
                  <a:lnTo>
                    <a:pt x="192773" y="115785"/>
                  </a:lnTo>
                  <a:lnTo>
                    <a:pt x="47155" y="115785"/>
                  </a:lnTo>
                  <a:lnTo>
                    <a:pt x="63207" y="79248"/>
                  </a:lnTo>
                  <a:lnTo>
                    <a:pt x="94678" y="55880"/>
                  </a:lnTo>
                  <a:lnTo>
                    <a:pt x="119964" y="51320"/>
                  </a:lnTo>
                  <a:lnTo>
                    <a:pt x="133667" y="52463"/>
                  </a:lnTo>
                  <a:lnTo>
                    <a:pt x="133362" y="52463"/>
                  </a:lnTo>
                  <a:lnTo>
                    <a:pt x="145554" y="55727"/>
                  </a:lnTo>
                  <a:lnTo>
                    <a:pt x="176491" y="78460"/>
                  </a:lnTo>
                  <a:lnTo>
                    <a:pt x="192773" y="115785"/>
                  </a:lnTo>
                  <a:lnTo>
                    <a:pt x="192773" y="36563"/>
                  </a:lnTo>
                  <a:lnTo>
                    <a:pt x="174421" y="24472"/>
                  </a:lnTo>
                  <a:lnTo>
                    <a:pt x="149098" y="15963"/>
                  </a:lnTo>
                  <a:lnTo>
                    <a:pt x="119964" y="13119"/>
                  </a:lnTo>
                  <a:lnTo>
                    <a:pt x="93903" y="15455"/>
                  </a:lnTo>
                  <a:lnTo>
                    <a:pt x="50190" y="34112"/>
                  </a:lnTo>
                  <a:lnTo>
                    <a:pt x="18300" y="70294"/>
                  </a:lnTo>
                  <a:lnTo>
                    <a:pt x="2032" y="117297"/>
                  </a:lnTo>
                  <a:lnTo>
                    <a:pt x="0" y="144424"/>
                  </a:lnTo>
                  <a:lnTo>
                    <a:pt x="2247" y="174663"/>
                  </a:lnTo>
                  <a:lnTo>
                    <a:pt x="20307" y="223151"/>
                  </a:lnTo>
                  <a:lnTo>
                    <a:pt x="55041" y="255651"/>
                  </a:lnTo>
                  <a:lnTo>
                    <a:pt x="98158" y="271907"/>
                  </a:lnTo>
                  <a:lnTo>
                    <a:pt x="122364" y="273939"/>
                  </a:lnTo>
                  <a:lnTo>
                    <a:pt x="145630" y="272034"/>
                  </a:lnTo>
                  <a:lnTo>
                    <a:pt x="186817" y="256819"/>
                  </a:lnTo>
                  <a:lnTo>
                    <a:pt x="221272" y="225450"/>
                  </a:lnTo>
                  <a:lnTo>
                    <a:pt x="235153" y="203517"/>
                  </a:lnTo>
                  <a:lnTo>
                    <a:pt x="199339" y="183819"/>
                  </a:lnTo>
                  <a:lnTo>
                    <a:pt x="194386" y="193332"/>
                  </a:lnTo>
                  <a:lnTo>
                    <a:pt x="188455" y="202171"/>
                  </a:lnTo>
                  <a:lnTo>
                    <a:pt x="150253" y="231267"/>
                  </a:lnTo>
                  <a:lnTo>
                    <a:pt x="122948" y="235750"/>
                  </a:lnTo>
                  <a:lnTo>
                    <a:pt x="107162" y="234289"/>
                  </a:lnTo>
                  <a:lnTo>
                    <a:pt x="67437" y="212471"/>
                  </a:lnTo>
                  <a:lnTo>
                    <a:pt x="45847" y="169494"/>
                  </a:lnTo>
                  <a:lnTo>
                    <a:pt x="44170" y="151587"/>
                  </a:lnTo>
                  <a:lnTo>
                    <a:pt x="236956" y="151587"/>
                  </a:lnTo>
                  <a:close/>
                </a:path>
                <a:path w="1777365" h="407034">
                  <a:moveTo>
                    <a:pt x="505510" y="19126"/>
                  </a:moveTo>
                  <a:lnTo>
                    <a:pt x="462534" y="19126"/>
                  </a:lnTo>
                  <a:lnTo>
                    <a:pt x="462534" y="120726"/>
                  </a:lnTo>
                  <a:lnTo>
                    <a:pt x="345554" y="120726"/>
                  </a:lnTo>
                  <a:lnTo>
                    <a:pt x="345554" y="19126"/>
                  </a:lnTo>
                  <a:lnTo>
                    <a:pt x="302590" y="19126"/>
                  </a:lnTo>
                  <a:lnTo>
                    <a:pt x="302590" y="120726"/>
                  </a:lnTo>
                  <a:lnTo>
                    <a:pt x="302590" y="160096"/>
                  </a:lnTo>
                  <a:lnTo>
                    <a:pt x="302590" y="266776"/>
                  </a:lnTo>
                  <a:lnTo>
                    <a:pt x="345554" y="266776"/>
                  </a:lnTo>
                  <a:lnTo>
                    <a:pt x="345554" y="160096"/>
                  </a:lnTo>
                  <a:lnTo>
                    <a:pt x="462534" y="160096"/>
                  </a:lnTo>
                  <a:lnTo>
                    <a:pt x="462534" y="266776"/>
                  </a:lnTo>
                  <a:lnTo>
                    <a:pt x="505510" y="266776"/>
                  </a:lnTo>
                  <a:lnTo>
                    <a:pt x="505510" y="160096"/>
                  </a:lnTo>
                  <a:lnTo>
                    <a:pt x="505510" y="120726"/>
                  </a:lnTo>
                  <a:lnTo>
                    <a:pt x="505510" y="19126"/>
                  </a:lnTo>
                  <a:close/>
                </a:path>
                <a:path w="1777365" h="407034">
                  <a:moveTo>
                    <a:pt x="799160" y="0"/>
                  </a:moveTo>
                  <a:lnTo>
                    <a:pt x="629653" y="182626"/>
                  </a:lnTo>
                  <a:lnTo>
                    <a:pt x="629653" y="19088"/>
                  </a:lnTo>
                  <a:lnTo>
                    <a:pt x="586676" y="19088"/>
                  </a:lnTo>
                  <a:lnTo>
                    <a:pt x="586676" y="284099"/>
                  </a:lnTo>
                  <a:lnTo>
                    <a:pt x="756183" y="101460"/>
                  </a:lnTo>
                  <a:lnTo>
                    <a:pt x="756183" y="266776"/>
                  </a:lnTo>
                  <a:lnTo>
                    <a:pt x="799160" y="266776"/>
                  </a:lnTo>
                  <a:lnTo>
                    <a:pt x="799160" y="0"/>
                  </a:lnTo>
                  <a:close/>
                </a:path>
                <a:path w="1777365" h="407034">
                  <a:moveTo>
                    <a:pt x="1101750" y="151587"/>
                  </a:moveTo>
                  <a:lnTo>
                    <a:pt x="1096822" y="99656"/>
                  </a:lnTo>
                  <a:lnTo>
                    <a:pt x="1078471" y="58483"/>
                  </a:lnTo>
                  <a:lnTo>
                    <a:pt x="1057579" y="36563"/>
                  </a:lnTo>
                  <a:lnTo>
                    <a:pt x="1057579" y="115785"/>
                  </a:lnTo>
                  <a:lnTo>
                    <a:pt x="911961" y="115785"/>
                  </a:lnTo>
                  <a:lnTo>
                    <a:pt x="928014" y="79248"/>
                  </a:lnTo>
                  <a:lnTo>
                    <a:pt x="959472" y="55880"/>
                  </a:lnTo>
                  <a:lnTo>
                    <a:pt x="984758" y="51320"/>
                  </a:lnTo>
                  <a:lnTo>
                    <a:pt x="998474" y="52463"/>
                  </a:lnTo>
                  <a:lnTo>
                    <a:pt x="998169" y="52463"/>
                  </a:lnTo>
                  <a:lnTo>
                    <a:pt x="1010348" y="55727"/>
                  </a:lnTo>
                  <a:lnTo>
                    <a:pt x="1041298" y="78460"/>
                  </a:lnTo>
                  <a:lnTo>
                    <a:pt x="1057579" y="115785"/>
                  </a:lnTo>
                  <a:lnTo>
                    <a:pt x="1057579" y="36563"/>
                  </a:lnTo>
                  <a:lnTo>
                    <a:pt x="1039228" y="24472"/>
                  </a:lnTo>
                  <a:lnTo>
                    <a:pt x="1013891" y="15963"/>
                  </a:lnTo>
                  <a:lnTo>
                    <a:pt x="984758" y="13119"/>
                  </a:lnTo>
                  <a:lnTo>
                    <a:pt x="958710" y="15455"/>
                  </a:lnTo>
                  <a:lnTo>
                    <a:pt x="914996" y="34112"/>
                  </a:lnTo>
                  <a:lnTo>
                    <a:pt x="883094" y="70294"/>
                  </a:lnTo>
                  <a:lnTo>
                    <a:pt x="866825" y="117297"/>
                  </a:lnTo>
                  <a:lnTo>
                    <a:pt x="864793" y="144424"/>
                  </a:lnTo>
                  <a:lnTo>
                    <a:pt x="867054" y="174663"/>
                  </a:lnTo>
                  <a:lnTo>
                    <a:pt x="885113" y="223151"/>
                  </a:lnTo>
                  <a:lnTo>
                    <a:pt x="919835" y="255651"/>
                  </a:lnTo>
                  <a:lnTo>
                    <a:pt x="962964" y="271907"/>
                  </a:lnTo>
                  <a:lnTo>
                    <a:pt x="987158" y="273939"/>
                  </a:lnTo>
                  <a:lnTo>
                    <a:pt x="1010437" y="272034"/>
                  </a:lnTo>
                  <a:lnTo>
                    <a:pt x="1031925" y="266331"/>
                  </a:lnTo>
                  <a:lnTo>
                    <a:pt x="1051623" y="256819"/>
                  </a:lnTo>
                  <a:lnTo>
                    <a:pt x="1069530" y="243509"/>
                  </a:lnTo>
                  <a:lnTo>
                    <a:pt x="1077341" y="235750"/>
                  </a:lnTo>
                  <a:lnTo>
                    <a:pt x="1078141" y="234962"/>
                  </a:lnTo>
                  <a:lnTo>
                    <a:pt x="1086078" y="225450"/>
                  </a:lnTo>
                  <a:lnTo>
                    <a:pt x="1093355" y="214972"/>
                  </a:lnTo>
                  <a:lnTo>
                    <a:pt x="1099947" y="203517"/>
                  </a:lnTo>
                  <a:lnTo>
                    <a:pt x="1064145" y="183819"/>
                  </a:lnTo>
                  <a:lnTo>
                    <a:pt x="1059180" y="193332"/>
                  </a:lnTo>
                  <a:lnTo>
                    <a:pt x="1053249" y="202171"/>
                  </a:lnTo>
                  <a:lnTo>
                    <a:pt x="1015060" y="231267"/>
                  </a:lnTo>
                  <a:lnTo>
                    <a:pt x="987742" y="235750"/>
                  </a:lnTo>
                  <a:lnTo>
                    <a:pt x="971969" y="234289"/>
                  </a:lnTo>
                  <a:lnTo>
                    <a:pt x="932243" y="212471"/>
                  </a:lnTo>
                  <a:lnTo>
                    <a:pt x="910640" y="169494"/>
                  </a:lnTo>
                  <a:lnTo>
                    <a:pt x="908977" y="151587"/>
                  </a:lnTo>
                  <a:lnTo>
                    <a:pt x="1101750" y="151587"/>
                  </a:lnTo>
                  <a:close/>
                </a:path>
                <a:path w="1777365" h="407034">
                  <a:moveTo>
                    <a:pt x="1535633" y="19088"/>
                  </a:moveTo>
                  <a:lnTo>
                    <a:pt x="1487893" y="19088"/>
                  </a:lnTo>
                  <a:lnTo>
                    <a:pt x="1407312" y="196367"/>
                  </a:lnTo>
                  <a:lnTo>
                    <a:pt x="1319580" y="19088"/>
                  </a:lnTo>
                  <a:lnTo>
                    <a:pt x="1270635" y="19088"/>
                  </a:lnTo>
                  <a:lnTo>
                    <a:pt x="1384630" y="243509"/>
                  </a:lnTo>
                  <a:lnTo>
                    <a:pt x="1304658" y="406438"/>
                  </a:lnTo>
                  <a:lnTo>
                    <a:pt x="1352410" y="406438"/>
                  </a:lnTo>
                  <a:lnTo>
                    <a:pt x="1535633" y="19088"/>
                  </a:lnTo>
                  <a:close/>
                </a:path>
                <a:path w="1777365" h="407034">
                  <a:moveTo>
                    <a:pt x="1776755" y="196951"/>
                  </a:moveTo>
                  <a:lnTo>
                    <a:pt x="1759673" y="213931"/>
                  </a:lnTo>
                  <a:lnTo>
                    <a:pt x="1740636" y="226047"/>
                  </a:lnTo>
                  <a:lnTo>
                    <a:pt x="1719681" y="233324"/>
                  </a:lnTo>
                  <a:lnTo>
                    <a:pt x="1696770" y="235750"/>
                  </a:lnTo>
                  <a:lnTo>
                    <a:pt x="1679511" y="234213"/>
                  </a:lnTo>
                  <a:lnTo>
                    <a:pt x="1635302" y="211289"/>
                  </a:lnTo>
                  <a:lnTo>
                    <a:pt x="1611249" y="164160"/>
                  </a:lnTo>
                  <a:lnTo>
                    <a:pt x="1609648" y="143827"/>
                  </a:lnTo>
                  <a:lnTo>
                    <a:pt x="1611249" y="123494"/>
                  </a:lnTo>
                  <a:lnTo>
                    <a:pt x="1635302" y="76085"/>
                  </a:lnTo>
                  <a:lnTo>
                    <a:pt x="1679841" y="52870"/>
                  </a:lnTo>
                  <a:lnTo>
                    <a:pt x="1697380" y="51320"/>
                  </a:lnTo>
                  <a:lnTo>
                    <a:pt x="1720354" y="53632"/>
                  </a:lnTo>
                  <a:lnTo>
                    <a:pt x="1740954" y="60579"/>
                  </a:lnTo>
                  <a:lnTo>
                    <a:pt x="1759153" y="72136"/>
                  </a:lnTo>
                  <a:lnTo>
                    <a:pt x="1774964" y="88328"/>
                  </a:lnTo>
                  <a:lnTo>
                    <a:pt x="1774964" y="36995"/>
                  </a:lnTo>
                  <a:lnTo>
                    <a:pt x="1757400" y="26555"/>
                  </a:lnTo>
                  <a:lnTo>
                    <a:pt x="1738706" y="19100"/>
                  </a:lnTo>
                  <a:lnTo>
                    <a:pt x="1718894" y="14630"/>
                  </a:lnTo>
                  <a:lnTo>
                    <a:pt x="1697964" y="13131"/>
                  </a:lnTo>
                  <a:lnTo>
                    <a:pt x="1670558" y="15468"/>
                  </a:lnTo>
                  <a:lnTo>
                    <a:pt x="1623110" y="34112"/>
                  </a:lnTo>
                  <a:lnTo>
                    <a:pt x="1586623" y="70294"/>
                  </a:lnTo>
                  <a:lnTo>
                    <a:pt x="1567815" y="117297"/>
                  </a:lnTo>
                  <a:lnTo>
                    <a:pt x="1565465" y="144437"/>
                  </a:lnTo>
                  <a:lnTo>
                    <a:pt x="1567802" y="171284"/>
                  </a:lnTo>
                  <a:lnTo>
                    <a:pt x="1586458" y="217678"/>
                  </a:lnTo>
                  <a:lnTo>
                    <a:pt x="1622717" y="253301"/>
                  </a:lnTo>
                  <a:lnTo>
                    <a:pt x="1670304" y="271653"/>
                  </a:lnTo>
                  <a:lnTo>
                    <a:pt x="1697964" y="273939"/>
                  </a:lnTo>
                  <a:lnTo>
                    <a:pt x="1719224" y="272338"/>
                  </a:lnTo>
                  <a:lnTo>
                    <a:pt x="1739442" y="267525"/>
                  </a:lnTo>
                  <a:lnTo>
                    <a:pt x="1758619" y="259511"/>
                  </a:lnTo>
                  <a:lnTo>
                    <a:pt x="1776755" y="248285"/>
                  </a:lnTo>
                  <a:lnTo>
                    <a:pt x="1776755" y="1969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409128" y="7040643"/>
              <a:ext cx="223218" cy="248892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10697998" y="7034686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4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5"/>
                  </a:lnTo>
                  <a:lnTo>
                    <a:pt x="20978" y="204113"/>
                  </a:lnTo>
                  <a:lnTo>
                    <a:pt x="57160" y="240002"/>
                  </a:lnTo>
                  <a:lnTo>
                    <a:pt x="104162" y="258497"/>
                  </a:lnTo>
                  <a:lnTo>
                    <a:pt x="131304" y="260808"/>
                  </a:lnTo>
                  <a:lnTo>
                    <a:pt x="158441" y="258497"/>
                  </a:lnTo>
                  <a:lnTo>
                    <a:pt x="183152" y="251563"/>
                  </a:lnTo>
                  <a:lnTo>
                    <a:pt x="205439" y="240002"/>
                  </a:lnTo>
                  <a:lnTo>
                    <a:pt x="225302" y="223815"/>
                  </a:lnTo>
                  <a:lnTo>
                    <a:pt x="226299" y="222611"/>
                  </a:lnTo>
                  <a:lnTo>
                    <a:pt x="131304" y="222611"/>
                  </a:lnTo>
                  <a:lnTo>
                    <a:pt x="114032" y="221083"/>
                  </a:lnTo>
                  <a:lnTo>
                    <a:pt x="69830" y="198140"/>
                  </a:lnTo>
                  <a:lnTo>
                    <a:pt x="45770" y="151028"/>
                  </a:lnTo>
                  <a:lnTo>
                    <a:pt x="44166" y="130697"/>
                  </a:lnTo>
                  <a:lnTo>
                    <a:pt x="45750" y="110354"/>
                  </a:lnTo>
                  <a:lnTo>
                    <a:pt x="69526" y="62950"/>
                  </a:lnTo>
                  <a:lnTo>
                    <a:pt x="113786" y="39736"/>
                  </a:lnTo>
                  <a:lnTo>
                    <a:pt x="131304" y="38187"/>
                  </a:lnTo>
                  <a:lnTo>
                    <a:pt x="226289" y="3818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90" h="260984">
                  <a:moveTo>
                    <a:pt x="226289" y="38187"/>
                  </a:moveTo>
                  <a:lnTo>
                    <a:pt x="131304" y="38187"/>
                  </a:lnTo>
                  <a:lnTo>
                    <a:pt x="149034" y="39736"/>
                  </a:lnTo>
                  <a:lnTo>
                    <a:pt x="148881" y="3973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28"/>
                  </a:lnTo>
                  <a:lnTo>
                    <a:pt x="192779" y="198140"/>
                  </a:lnTo>
                  <a:lnTo>
                    <a:pt x="148575" y="221083"/>
                  </a:lnTo>
                  <a:lnTo>
                    <a:pt x="131304" y="222611"/>
                  </a:lnTo>
                  <a:lnTo>
                    <a:pt x="226299" y="222611"/>
                  </a:lnTo>
                  <a:lnTo>
                    <a:pt x="241622" y="204113"/>
                  </a:lnTo>
                  <a:lnTo>
                    <a:pt x="253281" y="182027"/>
                  </a:lnTo>
                  <a:lnTo>
                    <a:pt x="260277" y="157555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89" y="38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1026219" y="7040643"/>
              <a:ext cx="190988" cy="247688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5202364" y="6920083"/>
              <a:ext cx="6586855" cy="1224280"/>
            </a:xfrm>
            <a:custGeom>
              <a:avLst/>
              <a:gdLst/>
              <a:ahLst/>
              <a:cxnLst/>
              <a:rect l="l" t="t" r="r" b="b"/>
              <a:pathLst>
                <a:path w="6586855" h="1224279">
                  <a:moveTo>
                    <a:pt x="211302" y="1014628"/>
                  </a:moveTo>
                  <a:lnTo>
                    <a:pt x="194208" y="1031608"/>
                  </a:lnTo>
                  <a:lnTo>
                    <a:pt x="175183" y="1043736"/>
                  </a:lnTo>
                  <a:lnTo>
                    <a:pt x="154216" y="1051001"/>
                  </a:lnTo>
                  <a:lnTo>
                    <a:pt x="131305" y="1053426"/>
                  </a:lnTo>
                  <a:lnTo>
                    <a:pt x="114046" y="1051902"/>
                  </a:lnTo>
                  <a:lnTo>
                    <a:pt x="69850" y="1028966"/>
                  </a:lnTo>
                  <a:lnTo>
                    <a:pt x="45783" y="981849"/>
                  </a:lnTo>
                  <a:lnTo>
                    <a:pt x="44183" y="961517"/>
                  </a:lnTo>
                  <a:lnTo>
                    <a:pt x="45783" y="941171"/>
                  </a:lnTo>
                  <a:lnTo>
                    <a:pt x="69850" y="893762"/>
                  </a:lnTo>
                  <a:lnTo>
                    <a:pt x="114376" y="870559"/>
                  </a:lnTo>
                  <a:lnTo>
                    <a:pt x="131914" y="869010"/>
                  </a:lnTo>
                  <a:lnTo>
                    <a:pt x="154889" y="871321"/>
                  </a:lnTo>
                  <a:lnTo>
                    <a:pt x="175488" y="878255"/>
                  </a:lnTo>
                  <a:lnTo>
                    <a:pt x="193687" y="889825"/>
                  </a:lnTo>
                  <a:lnTo>
                    <a:pt x="209511" y="906005"/>
                  </a:lnTo>
                  <a:lnTo>
                    <a:pt x="209511" y="854684"/>
                  </a:lnTo>
                  <a:lnTo>
                    <a:pt x="191935" y="844232"/>
                  </a:lnTo>
                  <a:lnTo>
                    <a:pt x="173240" y="836777"/>
                  </a:lnTo>
                  <a:lnTo>
                    <a:pt x="153441" y="832307"/>
                  </a:lnTo>
                  <a:lnTo>
                    <a:pt x="132499" y="830821"/>
                  </a:lnTo>
                  <a:lnTo>
                    <a:pt x="105092" y="833145"/>
                  </a:lnTo>
                  <a:lnTo>
                    <a:pt x="57645" y="851801"/>
                  </a:lnTo>
                  <a:lnTo>
                    <a:pt x="21158" y="887971"/>
                  </a:lnTo>
                  <a:lnTo>
                    <a:pt x="2349" y="934974"/>
                  </a:lnTo>
                  <a:lnTo>
                    <a:pt x="0" y="962126"/>
                  </a:lnTo>
                  <a:lnTo>
                    <a:pt x="2336" y="988961"/>
                  </a:lnTo>
                  <a:lnTo>
                    <a:pt x="20993" y="1035367"/>
                  </a:lnTo>
                  <a:lnTo>
                    <a:pt x="57251" y="1070978"/>
                  </a:lnTo>
                  <a:lnTo>
                    <a:pt x="104838" y="1089329"/>
                  </a:lnTo>
                  <a:lnTo>
                    <a:pt x="132499" y="1091628"/>
                  </a:lnTo>
                  <a:lnTo>
                    <a:pt x="153771" y="1090028"/>
                  </a:lnTo>
                  <a:lnTo>
                    <a:pt x="173990" y="1085215"/>
                  </a:lnTo>
                  <a:lnTo>
                    <a:pt x="193167" y="1077188"/>
                  </a:lnTo>
                  <a:lnTo>
                    <a:pt x="211302" y="1065974"/>
                  </a:lnTo>
                  <a:lnTo>
                    <a:pt x="211302" y="1014628"/>
                  </a:lnTo>
                  <a:close/>
                </a:path>
                <a:path w="6586855" h="1224279">
                  <a:moveTo>
                    <a:pt x="439280" y="836803"/>
                  </a:moveTo>
                  <a:lnTo>
                    <a:pt x="241122" y="836803"/>
                  </a:lnTo>
                  <a:lnTo>
                    <a:pt x="241122" y="876173"/>
                  </a:lnTo>
                  <a:lnTo>
                    <a:pt x="318719" y="876173"/>
                  </a:lnTo>
                  <a:lnTo>
                    <a:pt x="318719" y="1084453"/>
                  </a:lnTo>
                  <a:lnTo>
                    <a:pt x="361696" y="1084453"/>
                  </a:lnTo>
                  <a:lnTo>
                    <a:pt x="361696" y="876173"/>
                  </a:lnTo>
                  <a:lnTo>
                    <a:pt x="439280" y="876173"/>
                  </a:lnTo>
                  <a:lnTo>
                    <a:pt x="439280" y="836803"/>
                  </a:lnTo>
                  <a:close/>
                </a:path>
                <a:path w="6586855" h="1224279">
                  <a:moveTo>
                    <a:pt x="732929" y="962126"/>
                  </a:moveTo>
                  <a:lnTo>
                    <a:pt x="724789" y="912507"/>
                  </a:lnTo>
                  <a:lnTo>
                    <a:pt x="700405" y="869911"/>
                  </a:lnTo>
                  <a:lnTo>
                    <a:pt x="699465" y="869010"/>
                  </a:lnTo>
                  <a:lnTo>
                    <a:pt x="688759" y="858672"/>
                  </a:lnTo>
                  <a:lnTo>
                    <a:pt x="688759" y="962126"/>
                  </a:lnTo>
                  <a:lnTo>
                    <a:pt x="687400" y="980160"/>
                  </a:lnTo>
                  <a:lnTo>
                    <a:pt x="666673" y="1026871"/>
                  </a:lnTo>
                  <a:lnTo>
                    <a:pt x="625487" y="1051775"/>
                  </a:lnTo>
                  <a:lnTo>
                    <a:pt x="608190" y="1053439"/>
                  </a:lnTo>
                  <a:lnTo>
                    <a:pt x="590562" y="1051775"/>
                  </a:lnTo>
                  <a:lnTo>
                    <a:pt x="548195" y="1026871"/>
                  </a:lnTo>
                  <a:lnTo>
                    <a:pt x="526745" y="980490"/>
                  </a:lnTo>
                  <a:lnTo>
                    <a:pt x="526656" y="980160"/>
                  </a:lnTo>
                  <a:lnTo>
                    <a:pt x="525272" y="962126"/>
                  </a:lnTo>
                  <a:lnTo>
                    <a:pt x="525221" y="961529"/>
                  </a:lnTo>
                  <a:lnTo>
                    <a:pt x="526770" y="941755"/>
                  </a:lnTo>
                  <a:lnTo>
                    <a:pt x="550303" y="894080"/>
                  </a:lnTo>
                  <a:lnTo>
                    <a:pt x="589343" y="871397"/>
                  </a:lnTo>
                  <a:lnTo>
                    <a:pt x="607593" y="869010"/>
                  </a:lnTo>
                  <a:lnTo>
                    <a:pt x="623214" y="870585"/>
                  </a:lnTo>
                  <a:lnTo>
                    <a:pt x="664286" y="894080"/>
                  </a:lnTo>
                  <a:lnTo>
                    <a:pt x="687146" y="941425"/>
                  </a:lnTo>
                  <a:lnTo>
                    <a:pt x="687235" y="941755"/>
                  </a:lnTo>
                  <a:lnTo>
                    <a:pt x="688708" y="961529"/>
                  </a:lnTo>
                  <a:lnTo>
                    <a:pt x="688759" y="962126"/>
                  </a:lnTo>
                  <a:lnTo>
                    <a:pt x="688759" y="858672"/>
                  </a:lnTo>
                  <a:lnTo>
                    <a:pt x="682701" y="852817"/>
                  </a:lnTo>
                  <a:lnTo>
                    <a:pt x="662127" y="840587"/>
                  </a:lnTo>
                  <a:lnTo>
                    <a:pt x="638975" y="833348"/>
                  </a:lnTo>
                  <a:lnTo>
                    <a:pt x="639673" y="833348"/>
                  </a:lnTo>
                  <a:lnTo>
                    <a:pt x="612368" y="830821"/>
                  </a:lnTo>
                  <a:lnTo>
                    <a:pt x="587590" y="833348"/>
                  </a:lnTo>
                  <a:lnTo>
                    <a:pt x="565213" y="840968"/>
                  </a:lnTo>
                  <a:lnTo>
                    <a:pt x="545223" y="853643"/>
                  </a:lnTo>
                  <a:lnTo>
                    <a:pt x="527621" y="871397"/>
                  </a:lnTo>
                  <a:lnTo>
                    <a:pt x="527621" y="836790"/>
                  </a:lnTo>
                  <a:lnTo>
                    <a:pt x="484644" y="836790"/>
                  </a:lnTo>
                  <a:lnTo>
                    <a:pt x="484644" y="1224140"/>
                  </a:lnTo>
                  <a:lnTo>
                    <a:pt x="527621" y="1224140"/>
                  </a:lnTo>
                  <a:lnTo>
                    <a:pt x="527621" y="1049858"/>
                  </a:lnTo>
                  <a:lnTo>
                    <a:pt x="545109" y="1068133"/>
                  </a:lnTo>
                  <a:lnTo>
                    <a:pt x="565365" y="1081189"/>
                  </a:lnTo>
                  <a:lnTo>
                    <a:pt x="588378" y="1089012"/>
                  </a:lnTo>
                  <a:lnTo>
                    <a:pt x="614159" y="1091628"/>
                  </a:lnTo>
                  <a:lnTo>
                    <a:pt x="639927" y="1089253"/>
                  </a:lnTo>
                  <a:lnTo>
                    <a:pt x="662940" y="1082154"/>
                  </a:lnTo>
                  <a:lnTo>
                    <a:pt x="683196" y="1070317"/>
                  </a:lnTo>
                  <a:lnTo>
                    <a:pt x="700697" y="1053731"/>
                  </a:lnTo>
                  <a:lnTo>
                    <a:pt x="700900" y="1053439"/>
                  </a:lnTo>
                  <a:lnTo>
                    <a:pt x="714794" y="1033792"/>
                  </a:lnTo>
                  <a:lnTo>
                    <a:pt x="724865" y="1011885"/>
                  </a:lnTo>
                  <a:lnTo>
                    <a:pt x="730910" y="987996"/>
                  </a:lnTo>
                  <a:lnTo>
                    <a:pt x="732929" y="962126"/>
                  </a:lnTo>
                  <a:close/>
                </a:path>
                <a:path w="6586855" h="1224279">
                  <a:moveTo>
                    <a:pt x="1031341" y="836777"/>
                  </a:moveTo>
                  <a:lnTo>
                    <a:pt x="990765" y="836777"/>
                  </a:lnTo>
                  <a:lnTo>
                    <a:pt x="990765" y="960920"/>
                  </a:lnTo>
                  <a:lnTo>
                    <a:pt x="989355" y="979576"/>
                  </a:lnTo>
                  <a:lnTo>
                    <a:pt x="968387" y="1026566"/>
                  </a:lnTo>
                  <a:lnTo>
                    <a:pt x="926071" y="1051801"/>
                  </a:lnTo>
                  <a:lnTo>
                    <a:pt x="925639" y="1051801"/>
                  </a:lnTo>
                  <a:lnTo>
                    <a:pt x="908392" y="1053426"/>
                  </a:lnTo>
                  <a:lnTo>
                    <a:pt x="860882" y="1038834"/>
                  </a:lnTo>
                  <a:lnTo>
                    <a:pt x="832662" y="997699"/>
                  </a:lnTo>
                  <a:lnTo>
                    <a:pt x="827227" y="960323"/>
                  </a:lnTo>
                  <a:lnTo>
                    <a:pt x="828687" y="940104"/>
                  </a:lnTo>
                  <a:lnTo>
                    <a:pt x="850798" y="893178"/>
                  </a:lnTo>
                  <a:lnTo>
                    <a:pt x="892035" y="870521"/>
                  </a:lnTo>
                  <a:lnTo>
                    <a:pt x="908392" y="869010"/>
                  </a:lnTo>
                  <a:lnTo>
                    <a:pt x="924128" y="870521"/>
                  </a:lnTo>
                  <a:lnTo>
                    <a:pt x="965695" y="892873"/>
                  </a:lnTo>
                  <a:lnTo>
                    <a:pt x="989190" y="940104"/>
                  </a:lnTo>
                  <a:lnTo>
                    <a:pt x="990714" y="960323"/>
                  </a:lnTo>
                  <a:lnTo>
                    <a:pt x="990765" y="960920"/>
                  </a:lnTo>
                  <a:lnTo>
                    <a:pt x="990765" y="836777"/>
                  </a:lnTo>
                  <a:lnTo>
                    <a:pt x="988377" y="836777"/>
                  </a:lnTo>
                  <a:lnTo>
                    <a:pt x="988377" y="871994"/>
                  </a:lnTo>
                  <a:lnTo>
                    <a:pt x="985570" y="869010"/>
                  </a:lnTo>
                  <a:lnTo>
                    <a:pt x="971435" y="853973"/>
                  </a:lnTo>
                  <a:lnTo>
                    <a:pt x="951661" y="841108"/>
                  </a:lnTo>
                  <a:lnTo>
                    <a:pt x="929055" y="833386"/>
                  </a:lnTo>
                  <a:lnTo>
                    <a:pt x="903617" y="830821"/>
                  </a:lnTo>
                  <a:lnTo>
                    <a:pt x="879233" y="832967"/>
                  </a:lnTo>
                  <a:lnTo>
                    <a:pt x="836409" y="850112"/>
                  </a:lnTo>
                  <a:lnTo>
                    <a:pt x="802703" y="883945"/>
                  </a:lnTo>
                  <a:lnTo>
                    <a:pt x="785228" y="931545"/>
                  </a:lnTo>
                  <a:lnTo>
                    <a:pt x="783043" y="960323"/>
                  </a:lnTo>
                  <a:lnTo>
                    <a:pt x="785253" y="989647"/>
                  </a:lnTo>
                  <a:lnTo>
                    <a:pt x="802855" y="1037996"/>
                  </a:lnTo>
                  <a:lnTo>
                    <a:pt x="836815" y="1072159"/>
                  </a:lnTo>
                  <a:lnTo>
                    <a:pt x="879487" y="1089456"/>
                  </a:lnTo>
                  <a:lnTo>
                    <a:pt x="903617" y="1091628"/>
                  </a:lnTo>
                  <a:lnTo>
                    <a:pt x="928611" y="1089012"/>
                  </a:lnTo>
                  <a:lnTo>
                    <a:pt x="951064" y="1081189"/>
                  </a:lnTo>
                  <a:lnTo>
                    <a:pt x="970991" y="1068133"/>
                  </a:lnTo>
                  <a:lnTo>
                    <a:pt x="984961" y="1053426"/>
                  </a:lnTo>
                  <a:lnTo>
                    <a:pt x="988377" y="1049845"/>
                  </a:lnTo>
                  <a:lnTo>
                    <a:pt x="988377" y="1084465"/>
                  </a:lnTo>
                  <a:lnTo>
                    <a:pt x="1031341" y="1084465"/>
                  </a:lnTo>
                  <a:lnTo>
                    <a:pt x="1031341" y="1049845"/>
                  </a:lnTo>
                  <a:lnTo>
                    <a:pt x="1031341" y="871994"/>
                  </a:lnTo>
                  <a:lnTo>
                    <a:pt x="1031341" y="836777"/>
                  </a:lnTo>
                  <a:close/>
                </a:path>
                <a:path w="6586855" h="1224279">
                  <a:moveTo>
                    <a:pt x="1338110" y="1084478"/>
                  </a:moveTo>
                  <a:lnTo>
                    <a:pt x="1235456" y="952576"/>
                  </a:lnTo>
                  <a:lnTo>
                    <a:pt x="1326172" y="836790"/>
                  </a:lnTo>
                  <a:lnTo>
                    <a:pt x="1273657" y="836790"/>
                  </a:lnTo>
                  <a:lnTo>
                    <a:pt x="1208595" y="920940"/>
                  </a:lnTo>
                  <a:lnTo>
                    <a:pt x="1144739" y="836790"/>
                  </a:lnTo>
                  <a:lnTo>
                    <a:pt x="1092212" y="836790"/>
                  </a:lnTo>
                  <a:lnTo>
                    <a:pt x="1182331" y="951979"/>
                  </a:lnTo>
                  <a:lnTo>
                    <a:pt x="1076693" y="1084478"/>
                  </a:lnTo>
                  <a:lnTo>
                    <a:pt x="1129220" y="1084478"/>
                  </a:lnTo>
                  <a:lnTo>
                    <a:pt x="1207401" y="983602"/>
                  </a:lnTo>
                  <a:lnTo>
                    <a:pt x="1285582" y="1084478"/>
                  </a:lnTo>
                  <a:lnTo>
                    <a:pt x="1338110" y="1084478"/>
                  </a:lnTo>
                  <a:close/>
                </a:path>
                <a:path w="6586855" h="1224279">
                  <a:moveTo>
                    <a:pt x="1769630" y="961517"/>
                  </a:moveTo>
                  <a:lnTo>
                    <a:pt x="1760296" y="909751"/>
                  </a:lnTo>
                  <a:lnTo>
                    <a:pt x="1733308" y="869010"/>
                  </a:lnTo>
                  <a:lnTo>
                    <a:pt x="1725460" y="862228"/>
                  </a:lnTo>
                  <a:lnTo>
                    <a:pt x="1725460" y="961517"/>
                  </a:lnTo>
                  <a:lnTo>
                    <a:pt x="1723859" y="981849"/>
                  </a:lnTo>
                  <a:lnTo>
                    <a:pt x="1699793" y="1028954"/>
                  </a:lnTo>
                  <a:lnTo>
                    <a:pt x="1655597" y="1051902"/>
                  </a:lnTo>
                  <a:lnTo>
                    <a:pt x="1638325" y="1053426"/>
                  </a:lnTo>
                  <a:lnTo>
                    <a:pt x="1621053" y="1051902"/>
                  </a:lnTo>
                  <a:lnTo>
                    <a:pt x="1576844" y="1028954"/>
                  </a:lnTo>
                  <a:lnTo>
                    <a:pt x="1552790" y="981849"/>
                  </a:lnTo>
                  <a:lnTo>
                    <a:pt x="1551178" y="961517"/>
                  </a:lnTo>
                  <a:lnTo>
                    <a:pt x="1552765" y="941171"/>
                  </a:lnTo>
                  <a:lnTo>
                    <a:pt x="1576539" y="893762"/>
                  </a:lnTo>
                  <a:lnTo>
                    <a:pt x="1620799" y="870559"/>
                  </a:lnTo>
                  <a:lnTo>
                    <a:pt x="1638325" y="869010"/>
                  </a:lnTo>
                  <a:lnTo>
                    <a:pt x="1655902" y="870559"/>
                  </a:lnTo>
                  <a:lnTo>
                    <a:pt x="1700098" y="893470"/>
                  </a:lnTo>
                  <a:lnTo>
                    <a:pt x="1723872" y="940930"/>
                  </a:lnTo>
                  <a:lnTo>
                    <a:pt x="1725460" y="961517"/>
                  </a:lnTo>
                  <a:lnTo>
                    <a:pt x="1725460" y="862228"/>
                  </a:lnTo>
                  <a:lnTo>
                    <a:pt x="1712455" y="851623"/>
                  </a:lnTo>
                  <a:lnTo>
                    <a:pt x="1690166" y="840066"/>
                  </a:lnTo>
                  <a:lnTo>
                    <a:pt x="1665452" y="833132"/>
                  </a:lnTo>
                  <a:lnTo>
                    <a:pt x="1638325" y="830821"/>
                  </a:lnTo>
                  <a:lnTo>
                    <a:pt x="1611172" y="833132"/>
                  </a:lnTo>
                  <a:lnTo>
                    <a:pt x="1564182" y="851623"/>
                  </a:lnTo>
                  <a:lnTo>
                    <a:pt x="1528000" y="887552"/>
                  </a:lnTo>
                  <a:lnTo>
                    <a:pt x="1509344" y="934402"/>
                  </a:lnTo>
                  <a:lnTo>
                    <a:pt x="1507020" y="961517"/>
                  </a:lnTo>
                  <a:lnTo>
                    <a:pt x="1509344" y="988377"/>
                  </a:lnTo>
                  <a:lnTo>
                    <a:pt x="1528000" y="1034935"/>
                  </a:lnTo>
                  <a:lnTo>
                    <a:pt x="1564182" y="1070825"/>
                  </a:lnTo>
                  <a:lnTo>
                    <a:pt x="1611172" y="1089317"/>
                  </a:lnTo>
                  <a:lnTo>
                    <a:pt x="1638325" y="1091628"/>
                  </a:lnTo>
                  <a:lnTo>
                    <a:pt x="1665452" y="1089317"/>
                  </a:lnTo>
                  <a:lnTo>
                    <a:pt x="1712455" y="1070825"/>
                  </a:lnTo>
                  <a:lnTo>
                    <a:pt x="1748637" y="1034935"/>
                  </a:lnTo>
                  <a:lnTo>
                    <a:pt x="1767293" y="988377"/>
                  </a:lnTo>
                  <a:lnTo>
                    <a:pt x="1769630" y="961517"/>
                  </a:lnTo>
                  <a:close/>
                </a:path>
                <a:path w="6586855" h="1224279">
                  <a:moveTo>
                    <a:pt x="2155177" y="836828"/>
                  </a:moveTo>
                  <a:lnTo>
                    <a:pt x="2112200" y="836828"/>
                  </a:lnTo>
                  <a:lnTo>
                    <a:pt x="2112200" y="1045108"/>
                  </a:lnTo>
                  <a:lnTo>
                    <a:pt x="2016709" y="1045108"/>
                  </a:lnTo>
                  <a:lnTo>
                    <a:pt x="2016709" y="836828"/>
                  </a:lnTo>
                  <a:lnTo>
                    <a:pt x="1973732" y="836828"/>
                  </a:lnTo>
                  <a:lnTo>
                    <a:pt x="1973732" y="1045108"/>
                  </a:lnTo>
                  <a:lnTo>
                    <a:pt x="1878241" y="1045108"/>
                  </a:lnTo>
                  <a:lnTo>
                    <a:pt x="1878241" y="836828"/>
                  </a:lnTo>
                  <a:lnTo>
                    <a:pt x="1835264" y="836828"/>
                  </a:lnTo>
                  <a:lnTo>
                    <a:pt x="1835264" y="1045108"/>
                  </a:lnTo>
                  <a:lnTo>
                    <a:pt x="1835264" y="1084478"/>
                  </a:lnTo>
                  <a:lnTo>
                    <a:pt x="2155177" y="1084478"/>
                  </a:lnTo>
                  <a:lnTo>
                    <a:pt x="2155177" y="1045108"/>
                  </a:lnTo>
                  <a:lnTo>
                    <a:pt x="2155177" y="836828"/>
                  </a:lnTo>
                  <a:close/>
                </a:path>
                <a:path w="6586855" h="1224279">
                  <a:moveTo>
                    <a:pt x="2448814" y="817689"/>
                  </a:moveTo>
                  <a:lnTo>
                    <a:pt x="2279319" y="1000315"/>
                  </a:lnTo>
                  <a:lnTo>
                    <a:pt x="2279319" y="836777"/>
                  </a:lnTo>
                  <a:lnTo>
                    <a:pt x="2236343" y="836777"/>
                  </a:lnTo>
                  <a:lnTo>
                    <a:pt x="2236343" y="1101788"/>
                  </a:lnTo>
                  <a:lnTo>
                    <a:pt x="2405850" y="919137"/>
                  </a:lnTo>
                  <a:lnTo>
                    <a:pt x="2405850" y="1084465"/>
                  </a:lnTo>
                  <a:lnTo>
                    <a:pt x="2448814" y="1084465"/>
                  </a:lnTo>
                  <a:lnTo>
                    <a:pt x="2448814" y="817689"/>
                  </a:lnTo>
                  <a:close/>
                </a:path>
                <a:path w="6586855" h="1224279">
                  <a:moveTo>
                    <a:pt x="2777058" y="961517"/>
                  </a:moveTo>
                  <a:lnTo>
                    <a:pt x="2767888" y="910488"/>
                  </a:lnTo>
                  <a:lnTo>
                    <a:pt x="2740837" y="869010"/>
                  </a:lnTo>
                  <a:lnTo>
                    <a:pt x="2732900" y="862139"/>
                  </a:lnTo>
                  <a:lnTo>
                    <a:pt x="2732900" y="961517"/>
                  </a:lnTo>
                  <a:lnTo>
                    <a:pt x="2731287" y="981849"/>
                  </a:lnTo>
                  <a:lnTo>
                    <a:pt x="2707233" y="1028954"/>
                  </a:lnTo>
                  <a:lnTo>
                    <a:pt x="2663025" y="1051902"/>
                  </a:lnTo>
                  <a:lnTo>
                    <a:pt x="2645753" y="1053426"/>
                  </a:lnTo>
                  <a:lnTo>
                    <a:pt x="2628481" y="1051902"/>
                  </a:lnTo>
                  <a:lnTo>
                    <a:pt x="2584285" y="1028954"/>
                  </a:lnTo>
                  <a:lnTo>
                    <a:pt x="2560218" y="981849"/>
                  </a:lnTo>
                  <a:lnTo>
                    <a:pt x="2558618" y="961517"/>
                  </a:lnTo>
                  <a:lnTo>
                    <a:pt x="2560205" y="941171"/>
                  </a:lnTo>
                  <a:lnTo>
                    <a:pt x="2583980" y="893762"/>
                  </a:lnTo>
                  <a:lnTo>
                    <a:pt x="2628239" y="870559"/>
                  </a:lnTo>
                  <a:lnTo>
                    <a:pt x="2645753" y="869010"/>
                  </a:lnTo>
                  <a:lnTo>
                    <a:pt x="2663329" y="870559"/>
                  </a:lnTo>
                  <a:lnTo>
                    <a:pt x="2707538" y="893470"/>
                  </a:lnTo>
                  <a:lnTo>
                    <a:pt x="2731312" y="940930"/>
                  </a:lnTo>
                  <a:lnTo>
                    <a:pt x="2732900" y="961517"/>
                  </a:lnTo>
                  <a:lnTo>
                    <a:pt x="2732900" y="862139"/>
                  </a:lnTo>
                  <a:lnTo>
                    <a:pt x="2720835" y="851954"/>
                  </a:lnTo>
                  <a:lnTo>
                    <a:pt x="2698953" y="840206"/>
                  </a:lnTo>
                  <a:lnTo>
                    <a:pt x="2674721" y="833170"/>
                  </a:lnTo>
                  <a:lnTo>
                    <a:pt x="2648140" y="830821"/>
                  </a:lnTo>
                  <a:lnTo>
                    <a:pt x="2618790" y="833653"/>
                  </a:lnTo>
                  <a:lnTo>
                    <a:pt x="2593975" y="842162"/>
                  </a:lnTo>
                  <a:lnTo>
                    <a:pt x="2573731" y="856335"/>
                  </a:lnTo>
                  <a:lnTo>
                    <a:pt x="2558021" y="876173"/>
                  </a:lnTo>
                  <a:lnTo>
                    <a:pt x="2556827" y="876173"/>
                  </a:lnTo>
                  <a:lnTo>
                    <a:pt x="2565831" y="826427"/>
                  </a:lnTo>
                  <a:lnTo>
                    <a:pt x="2588234" y="783437"/>
                  </a:lnTo>
                  <a:lnTo>
                    <a:pt x="2617889" y="756615"/>
                  </a:lnTo>
                  <a:lnTo>
                    <a:pt x="2659875" y="740689"/>
                  </a:lnTo>
                  <a:lnTo>
                    <a:pt x="2687536" y="734123"/>
                  </a:lnTo>
                  <a:lnTo>
                    <a:pt x="2695905" y="731964"/>
                  </a:lnTo>
                  <a:lnTo>
                    <a:pt x="2731249" y="716737"/>
                  </a:lnTo>
                  <a:lnTo>
                    <a:pt x="2759824" y="687044"/>
                  </a:lnTo>
                  <a:lnTo>
                    <a:pt x="2768701" y="666673"/>
                  </a:lnTo>
                  <a:lnTo>
                    <a:pt x="2720962" y="666673"/>
                  </a:lnTo>
                  <a:lnTo>
                    <a:pt x="2718168" y="674243"/>
                  </a:lnTo>
                  <a:lnTo>
                    <a:pt x="2713202" y="680504"/>
                  </a:lnTo>
                  <a:lnTo>
                    <a:pt x="2669819" y="698703"/>
                  </a:lnTo>
                  <a:lnTo>
                    <a:pt x="2652623" y="702386"/>
                  </a:lnTo>
                  <a:lnTo>
                    <a:pt x="2648242" y="703389"/>
                  </a:lnTo>
                  <a:lnTo>
                    <a:pt x="2643860" y="704583"/>
                  </a:lnTo>
                  <a:lnTo>
                    <a:pt x="2628354" y="708355"/>
                  </a:lnTo>
                  <a:lnTo>
                    <a:pt x="2623870" y="709752"/>
                  </a:lnTo>
                  <a:lnTo>
                    <a:pt x="2617495" y="712546"/>
                  </a:lnTo>
                  <a:lnTo>
                    <a:pt x="2613622" y="714133"/>
                  </a:lnTo>
                  <a:lnTo>
                    <a:pt x="2604465" y="717715"/>
                  </a:lnTo>
                  <a:lnTo>
                    <a:pt x="2600185" y="719696"/>
                  </a:lnTo>
                  <a:lnTo>
                    <a:pt x="2559520" y="752386"/>
                  </a:lnTo>
                  <a:lnTo>
                    <a:pt x="2525725" y="825436"/>
                  </a:lnTo>
                  <a:lnTo>
                    <a:pt x="2517267" y="874864"/>
                  </a:lnTo>
                  <a:lnTo>
                    <a:pt x="2514447" y="932878"/>
                  </a:lnTo>
                  <a:lnTo>
                    <a:pt x="2517063" y="974432"/>
                  </a:lnTo>
                  <a:lnTo>
                    <a:pt x="2537955" y="1038288"/>
                  </a:lnTo>
                  <a:lnTo>
                    <a:pt x="2574099" y="1074178"/>
                  </a:lnTo>
                  <a:lnTo>
                    <a:pt x="2616771" y="1089685"/>
                  </a:lnTo>
                  <a:lnTo>
                    <a:pt x="2641574" y="1091628"/>
                  </a:lnTo>
                  <a:lnTo>
                    <a:pt x="2670302" y="1089317"/>
                  </a:lnTo>
                  <a:lnTo>
                    <a:pt x="2696184" y="1082382"/>
                  </a:lnTo>
                  <a:lnTo>
                    <a:pt x="2719247" y="1070825"/>
                  </a:lnTo>
                  <a:lnTo>
                    <a:pt x="2739466" y="1054633"/>
                  </a:lnTo>
                  <a:lnTo>
                    <a:pt x="2740469" y="1053426"/>
                  </a:lnTo>
                  <a:lnTo>
                    <a:pt x="2755912" y="1034935"/>
                  </a:lnTo>
                  <a:lnTo>
                    <a:pt x="2767660" y="1012850"/>
                  </a:lnTo>
                  <a:lnTo>
                    <a:pt x="2774708" y="988377"/>
                  </a:lnTo>
                  <a:lnTo>
                    <a:pt x="2777058" y="961517"/>
                  </a:lnTo>
                  <a:close/>
                </a:path>
                <a:path w="6586855" h="1224279">
                  <a:moveTo>
                    <a:pt x="6293002" y="101473"/>
                  </a:moveTo>
                  <a:lnTo>
                    <a:pt x="6123508" y="284099"/>
                  </a:lnTo>
                  <a:lnTo>
                    <a:pt x="6123508" y="120561"/>
                  </a:lnTo>
                  <a:lnTo>
                    <a:pt x="6080531" y="120561"/>
                  </a:lnTo>
                  <a:lnTo>
                    <a:pt x="6080531" y="385572"/>
                  </a:lnTo>
                  <a:lnTo>
                    <a:pt x="6250038" y="202933"/>
                  </a:lnTo>
                  <a:lnTo>
                    <a:pt x="6250038" y="368249"/>
                  </a:lnTo>
                  <a:lnTo>
                    <a:pt x="6293002" y="368249"/>
                  </a:lnTo>
                  <a:lnTo>
                    <a:pt x="6293002" y="101473"/>
                  </a:lnTo>
                  <a:close/>
                </a:path>
                <a:path w="6586855" h="1224279">
                  <a:moveTo>
                    <a:pt x="6568681" y="13728"/>
                  </a:moveTo>
                  <a:lnTo>
                    <a:pt x="6532880" y="0"/>
                  </a:lnTo>
                  <a:lnTo>
                    <a:pt x="6525679" y="15671"/>
                  </a:lnTo>
                  <a:lnTo>
                    <a:pt x="6514820" y="26860"/>
                  </a:lnTo>
                  <a:lnTo>
                    <a:pt x="6500317" y="33578"/>
                  </a:lnTo>
                  <a:lnTo>
                    <a:pt x="6482156" y="35814"/>
                  </a:lnTo>
                  <a:lnTo>
                    <a:pt x="6463982" y="33578"/>
                  </a:lnTo>
                  <a:lnTo>
                    <a:pt x="6449466" y="26860"/>
                  </a:lnTo>
                  <a:lnTo>
                    <a:pt x="6438608" y="15671"/>
                  </a:lnTo>
                  <a:lnTo>
                    <a:pt x="6431407" y="0"/>
                  </a:lnTo>
                  <a:lnTo>
                    <a:pt x="6395606" y="13728"/>
                  </a:lnTo>
                  <a:lnTo>
                    <a:pt x="6417475" y="47650"/>
                  </a:lnTo>
                  <a:lnTo>
                    <a:pt x="6453124" y="67754"/>
                  </a:lnTo>
                  <a:lnTo>
                    <a:pt x="6482156" y="71628"/>
                  </a:lnTo>
                  <a:lnTo>
                    <a:pt x="6497155" y="70662"/>
                  </a:lnTo>
                  <a:lnTo>
                    <a:pt x="6536156" y="56121"/>
                  </a:lnTo>
                  <a:lnTo>
                    <a:pt x="6563068" y="26454"/>
                  </a:lnTo>
                  <a:lnTo>
                    <a:pt x="6568681" y="13728"/>
                  </a:lnTo>
                  <a:close/>
                </a:path>
                <a:path w="6586855" h="1224279">
                  <a:moveTo>
                    <a:pt x="6586588" y="101473"/>
                  </a:moveTo>
                  <a:lnTo>
                    <a:pt x="6417094" y="284099"/>
                  </a:lnTo>
                  <a:lnTo>
                    <a:pt x="6417094" y="120561"/>
                  </a:lnTo>
                  <a:lnTo>
                    <a:pt x="6374117" y="120561"/>
                  </a:lnTo>
                  <a:lnTo>
                    <a:pt x="6374117" y="385572"/>
                  </a:lnTo>
                  <a:lnTo>
                    <a:pt x="6468288" y="284099"/>
                  </a:lnTo>
                  <a:lnTo>
                    <a:pt x="6543624" y="202933"/>
                  </a:lnTo>
                  <a:lnTo>
                    <a:pt x="6543624" y="368249"/>
                  </a:lnTo>
                  <a:lnTo>
                    <a:pt x="6586588" y="368249"/>
                  </a:lnTo>
                  <a:lnTo>
                    <a:pt x="6586588" y="202933"/>
                  </a:lnTo>
                  <a:lnTo>
                    <a:pt x="6586588" y="101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045084" y="7756852"/>
              <a:ext cx="208894" cy="247688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5202364" y="7737773"/>
              <a:ext cx="3446779" cy="1765300"/>
            </a:xfrm>
            <a:custGeom>
              <a:avLst/>
              <a:gdLst/>
              <a:ahLst/>
              <a:cxnLst/>
              <a:rect l="l" t="t" r="r" b="b"/>
              <a:pathLst>
                <a:path w="3446779" h="1765300">
                  <a:moveTo>
                    <a:pt x="211302" y="913168"/>
                  </a:moveTo>
                  <a:lnTo>
                    <a:pt x="194208" y="930135"/>
                  </a:lnTo>
                  <a:lnTo>
                    <a:pt x="175183" y="942263"/>
                  </a:lnTo>
                  <a:lnTo>
                    <a:pt x="154216" y="949540"/>
                  </a:lnTo>
                  <a:lnTo>
                    <a:pt x="131305" y="951953"/>
                  </a:lnTo>
                  <a:lnTo>
                    <a:pt x="114046" y="950429"/>
                  </a:lnTo>
                  <a:lnTo>
                    <a:pt x="69850" y="927493"/>
                  </a:lnTo>
                  <a:lnTo>
                    <a:pt x="45783" y="880376"/>
                  </a:lnTo>
                  <a:lnTo>
                    <a:pt x="44183" y="860044"/>
                  </a:lnTo>
                  <a:lnTo>
                    <a:pt x="45783" y="839698"/>
                  </a:lnTo>
                  <a:lnTo>
                    <a:pt x="69850" y="792302"/>
                  </a:lnTo>
                  <a:lnTo>
                    <a:pt x="114376" y="769086"/>
                  </a:lnTo>
                  <a:lnTo>
                    <a:pt x="131914" y="767537"/>
                  </a:lnTo>
                  <a:lnTo>
                    <a:pt x="154889" y="769848"/>
                  </a:lnTo>
                  <a:lnTo>
                    <a:pt x="175488" y="776782"/>
                  </a:lnTo>
                  <a:lnTo>
                    <a:pt x="193687" y="788352"/>
                  </a:lnTo>
                  <a:lnTo>
                    <a:pt x="209511" y="804532"/>
                  </a:lnTo>
                  <a:lnTo>
                    <a:pt x="209511" y="753211"/>
                  </a:lnTo>
                  <a:lnTo>
                    <a:pt x="191935" y="742772"/>
                  </a:lnTo>
                  <a:lnTo>
                    <a:pt x="173240" y="735304"/>
                  </a:lnTo>
                  <a:lnTo>
                    <a:pt x="153441" y="730834"/>
                  </a:lnTo>
                  <a:lnTo>
                    <a:pt x="132499" y="729348"/>
                  </a:lnTo>
                  <a:lnTo>
                    <a:pt x="105092" y="731672"/>
                  </a:lnTo>
                  <a:lnTo>
                    <a:pt x="57645" y="750328"/>
                  </a:lnTo>
                  <a:lnTo>
                    <a:pt x="21158" y="786511"/>
                  </a:lnTo>
                  <a:lnTo>
                    <a:pt x="2349" y="833513"/>
                  </a:lnTo>
                  <a:lnTo>
                    <a:pt x="0" y="860653"/>
                  </a:lnTo>
                  <a:lnTo>
                    <a:pt x="2336" y="887488"/>
                  </a:lnTo>
                  <a:lnTo>
                    <a:pt x="20993" y="933894"/>
                  </a:lnTo>
                  <a:lnTo>
                    <a:pt x="57251" y="969518"/>
                  </a:lnTo>
                  <a:lnTo>
                    <a:pt x="104838" y="987856"/>
                  </a:lnTo>
                  <a:lnTo>
                    <a:pt x="132499" y="990155"/>
                  </a:lnTo>
                  <a:lnTo>
                    <a:pt x="153771" y="988555"/>
                  </a:lnTo>
                  <a:lnTo>
                    <a:pt x="173990" y="983742"/>
                  </a:lnTo>
                  <a:lnTo>
                    <a:pt x="193167" y="975728"/>
                  </a:lnTo>
                  <a:lnTo>
                    <a:pt x="211302" y="964501"/>
                  </a:lnTo>
                  <a:lnTo>
                    <a:pt x="211302" y="913168"/>
                  </a:lnTo>
                  <a:close/>
                </a:path>
                <a:path w="3446779" h="1765300">
                  <a:moveTo>
                    <a:pt x="218452" y="1451546"/>
                  </a:moveTo>
                  <a:lnTo>
                    <a:pt x="175488" y="1451546"/>
                  </a:lnTo>
                  <a:lnTo>
                    <a:pt x="175488" y="1553146"/>
                  </a:lnTo>
                  <a:lnTo>
                    <a:pt x="58508" y="1553146"/>
                  </a:lnTo>
                  <a:lnTo>
                    <a:pt x="58508" y="1451546"/>
                  </a:lnTo>
                  <a:lnTo>
                    <a:pt x="15532" y="1451546"/>
                  </a:lnTo>
                  <a:lnTo>
                    <a:pt x="15532" y="1553146"/>
                  </a:lnTo>
                  <a:lnTo>
                    <a:pt x="15532" y="1592516"/>
                  </a:lnTo>
                  <a:lnTo>
                    <a:pt x="15532" y="1699196"/>
                  </a:lnTo>
                  <a:lnTo>
                    <a:pt x="58508" y="1699196"/>
                  </a:lnTo>
                  <a:lnTo>
                    <a:pt x="58508" y="1592516"/>
                  </a:lnTo>
                  <a:lnTo>
                    <a:pt x="175488" y="1592516"/>
                  </a:lnTo>
                  <a:lnTo>
                    <a:pt x="175488" y="1699196"/>
                  </a:lnTo>
                  <a:lnTo>
                    <a:pt x="218452" y="1699196"/>
                  </a:lnTo>
                  <a:lnTo>
                    <a:pt x="218452" y="1592516"/>
                  </a:lnTo>
                  <a:lnTo>
                    <a:pt x="218452" y="1553146"/>
                  </a:lnTo>
                  <a:lnTo>
                    <a:pt x="218452" y="1451546"/>
                  </a:lnTo>
                  <a:close/>
                </a:path>
                <a:path w="3446779" h="1765300">
                  <a:moveTo>
                    <a:pt x="521055" y="1584007"/>
                  </a:moveTo>
                  <a:lnTo>
                    <a:pt x="520268" y="1556689"/>
                  </a:lnTo>
                  <a:lnTo>
                    <a:pt x="518833" y="1548193"/>
                  </a:lnTo>
                  <a:lnTo>
                    <a:pt x="516128" y="1532077"/>
                  </a:lnTo>
                  <a:lnTo>
                    <a:pt x="497763" y="1490891"/>
                  </a:lnTo>
                  <a:lnTo>
                    <a:pt x="476885" y="1468970"/>
                  </a:lnTo>
                  <a:lnTo>
                    <a:pt x="476885" y="1548193"/>
                  </a:lnTo>
                  <a:lnTo>
                    <a:pt x="331266" y="1548193"/>
                  </a:lnTo>
                  <a:lnTo>
                    <a:pt x="347319" y="1511655"/>
                  </a:lnTo>
                  <a:lnTo>
                    <a:pt x="378777" y="1488287"/>
                  </a:lnTo>
                  <a:lnTo>
                    <a:pt x="404063" y="1483728"/>
                  </a:lnTo>
                  <a:lnTo>
                    <a:pt x="417779" y="1484871"/>
                  </a:lnTo>
                  <a:lnTo>
                    <a:pt x="417461" y="1484871"/>
                  </a:lnTo>
                  <a:lnTo>
                    <a:pt x="429653" y="1488135"/>
                  </a:lnTo>
                  <a:lnTo>
                    <a:pt x="460603" y="1510868"/>
                  </a:lnTo>
                  <a:lnTo>
                    <a:pt x="476885" y="1548193"/>
                  </a:lnTo>
                  <a:lnTo>
                    <a:pt x="476885" y="1468970"/>
                  </a:lnTo>
                  <a:lnTo>
                    <a:pt x="458533" y="1456880"/>
                  </a:lnTo>
                  <a:lnTo>
                    <a:pt x="433197" y="1448371"/>
                  </a:lnTo>
                  <a:lnTo>
                    <a:pt x="404063" y="1445539"/>
                  </a:lnTo>
                  <a:lnTo>
                    <a:pt x="378015" y="1447863"/>
                  </a:lnTo>
                  <a:lnTo>
                    <a:pt x="334302" y="1466519"/>
                  </a:lnTo>
                  <a:lnTo>
                    <a:pt x="302399" y="1502702"/>
                  </a:lnTo>
                  <a:lnTo>
                    <a:pt x="286131" y="1549704"/>
                  </a:lnTo>
                  <a:lnTo>
                    <a:pt x="284099" y="1576844"/>
                  </a:lnTo>
                  <a:lnTo>
                    <a:pt x="286359" y="1607070"/>
                  </a:lnTo>
                  <a:lnTo>
                    <a:pt x="304419" y="1655572"/>
                  </a:lnTo>
                  <a:lnTo>
                    <a:pt x="339140" y="1688058"/>
                  </a:lnTo>
                  <a:lnTo>
                    <a:pt x="382270" y="1704314"/>
                  </a:lnTo>
                  <a:lnTo>
                    <a:pt x="406463" y="1706346"/>
                  </a:lnTo>
                  <a:lnTo>
                    <a:pt x="429742" y="1704441"/>
                  </a:lnTo>
                  <a:lnTo>
                    <a:pt x="470928" y="1689227"/>
                  </a:lnTo>
                  <a:lnTo>
                    <a:pt x="505383" y="1657858"/>
                  </a:lnTo>
                  <a:lnTo>
                    <a:pt x="519252" y="1635925"/>
                  </a:lnTo>
                  <a:lnTo>
                    <a:pt x="483450" y="1616227"/>
                  </a:lnTo>
                  <a:lnTo>
                    <a:pt x="478485" y="1625739"/>
                  </a:lnTo>
                  <a:lnTo>
                    <a:pt x="472554" y="1634578"/>
                  </a:lnTo>
                  <a:lnTo>
                    <a:pt x="434365" y="1663674"/>
                  </a:lnTo>
                  <a:lnTo>
                    <a:pt x="407047" y="1668157"/>
                  </a:lnTo>
                  <a:lnTo>
                    <a:pt x="391274" y="1666697"/>
                  </a:lnTo>
                  <a:lnTo>
                    <a:pt x="351548" y="1644878"/>
                  </a:lnTo>
                  <a:lnTo>
                    <a:pt x="329946" y="1601901"/>
                  </a:lnTo>
                  <a:lnTo>
                    <a:pt x="328282" y="1584007"/>
                  </a:lnTo>
                  <a:lnTo>
                    <a:pt x="521055" y="1584007"/>
                  </a:lnTo>
                  <a:close/>
                </a:path>
                <a:path w="3446779" h="1765300">
                  <a:moveTo>
                    <a:pt x="524040" y="860044"/>
                  </a:moveTo>
                  <a:lnTo>
                    <a:pt x="514718" y="808278"/>
                  </a:lnTo>
                  <a:lnTo>
                    <a:pt x="487718" y="767537"/>
                  </a:lnTo>
                  <a:lnTo>
                    <a:pt x="479869" y="760755"/>
                  </a:lnTo>
                  <a:lnTo>
                    <a:pt x="479869" y="860044"/>
                  </a:lnTo>
                  <a:lnTo>
                    <a:pt x="478269" y="880376"/>
                  </a:lnTo>
                  <a:lnTo>
                    <a:pt x="454215" y="927493"/>
                  </a:lnTo>
                  <a:lnTo>
                    <a:pt x="410006" y="950429"/>
                  </a:lnTo>
                  <a:lnTo>
                    <a:pt x="392734" y="951953"/>
                  </a:lnTo>
                  <a:lnTo>
                    <a:pt x="375462" y="950429"/>
                  </a:lnTo>
                  <a:lnTo>
                    <a:pt x="331266" y="927493"/>
                  </a:lnTo>
                  <a:lnTo>
                    <a:pt x="307200" y="880376"/>
                  </a:lnTo>
                  <a:lnTo>
                    <a:pt x="305600" y="860044"/>
                  </a:lnTo>
                  <a:lnTo>
                    <a:pt x="307187" y="839698"/>
                  </a:lnTo>
                  <a:lnTo>
                    <a:pt x="330962" y="792302"/>
                  </a:lnTo>
                  <a:lnTo>
                    <a:pt x="375221" y="769086"/>
                  </a:lnTo>
                  <a:lnTo>
                    <a:pt x="392734" y="767537"/>
                  </a:lnTo>
                  <a:lnTo>
                    <a:pt x="410311" y="769086"/>
                  </a:lnTo>
                  <a:lnTo>
                    <a:pt x="454520" y="792010"/>
                  </a:lnTo>
                  <a:lnTo>
                    <a:pt x="478294" y="839457"/>
                  </a:lnTo>
                  <a:lnTo>
                    <a:pt x="479869" y="860044"/>
                  </a:lnTo>
                  <a:lnTo>
                    <a:pt x="479869" y="760755"/>
                  </a:lnTo>
                  <a:lnTo>
                    <a:pt x="466864" y="750150"/>
                  </a:lnTo>
                  <a:lnTo>
                    <a:pt x="444588" y="738593"/>
                  </a:lnTo>
                  <a:lnTo>
                    <a:pt x="419874" y="731659"/>
                  </a:lnTo>
                  <a:lnTo>
                    <a:pt x="392734" y="729348"/>
                  </a:lnTo>
                  <a:lnTo>
                    <a:pt x="365594" y="731659"/>
                  </a:lnTo>
                  <a:lnTo>
                    <a:pt x="318592" y="750150"/>
                  </a:lnTo>
                  <a:lnTo>
                    <a:pt x="282409" y="786079"/>
                  </a:lnTo>
                  <a:lnTo>
                    <a:pt x="263766" y="832929"/>
                  </a:lnTo>
                  <a:lnTo>
                    <a:pt x="261429" y="860044"/>
                  </a:lnTo>
                  <a:lnTo>
                    <a:pt x="263766" y="886904"/>
                  </a:lnTo>
                  <a:lnTo>
                    <a:pt x="282409" y="933462"/>
                  </a:lnTo>
                  <a:lnTo>
                    <a:pt x="318592" y="969352"/>
                  </a:lnTo>
                  <a:lnTo>
                    <a:pt x="365594" y="987844"/>
                  </a:lnTo>
                  <a:lnTo>
                    <a:pt x="392734" y="990155"/>
                  </a:lnTo>
                  <a:lnTo>
                    <a:pt x="419874" y="987844"/>
                  </a:lnTo>
                  <a:lnTo>
                    <a:pt x="466864" y="969352"/>
                  </a:lnTo>
                  <a:lnTo>
                    <a:pt x="503059" y="933462"/>
                  </a:lnTo>
                  <a:lnTo>
                    <a:pt x="521703" y="886904"/>
                  </a:lnTo>
                  <a:lnTo>
                    <a:pt x="524040" y="860044"/>
                  </a:lnTo>
                  <a:close/>
                </a:path>
                <a:path w="3446779" h="1765300">
                  <a:moveTo>
                    <a:pt x="833793" y="1576247"/>
                  </a:moveTo>
                  <a:lnTo>
                    <a:pt x="824458" y="1524469"/>
                  </a:lnTo>
                  <a:lnTo>
                    <a:pt x="797471" y="1483728"/>
                  </a:lnTo>
                  <a:lnTo>
                    <a:pt x="789622" y="1476959"/>
                  </a:lnTo>
                  <a:lnTo>
                    <a:pt x="789622" y="1576247"/>
                  </a:lnTo>
                  <a:lnTo>
                    <a:pt x="788022" y="1596567"/>
                  </a:lnTo>
                  <a:lnTo>
                    <a:pt x="763955" y="1643684"/>
                  </a:lnTo>
                  <a:lnTo>
                    <a:pt x="719759" y="1666633"/>
                  </a:lnTo>
                  <a:lnTo>
                    <a:pt x="702487" y="1668157"/>
                  </a:lnTo>
                  <a:lnTo>
                    <a:pt x="685215" y="1666633"/>
                  </a:lnTo>
                  <a:lnTo>
                    <a:pt x="641007" y="1643684"/>
                  </a:lnTo>
                  <a:lnTo>
                    <a:pt x="616953" y="1596567"/>
                  </a:lnTo>
                  <a:lnTo>
                    <a:pt x="615353" y="1576247"/>
                  </a:lnTo>
                  <a:lnTo>
                    <a:pt x="616927" y="1555902"/>
                  </a:lnTo>
                  <a:lnTo>
                    <a:pt x="640702" y="1508493"/>
                  </a:lnTo>
                  <a:lnTo>
                    <a:pt x="684961" y="1485277"/>
                  </a:lnTo>
                  <a:lnTo>
                    <a:pt x="702487" y="1483728"/>
                  </a:lnTo>
                  <a:lnTo>
                    <a:pt x="720064" y="1485277"/>
                  </a:lnTo>
                  <a:lnTo>
                    <a:pt x="764260" y="1508201"/>
                  </a:lnTo>
                  <a:lnTo>
                    <a:pt x="788035" y="1555661"/>
                  </a:lnTo>
                  <a:lnTo>
                    <a:pt x="789622" y="1576247"/>
                  </a:lnTo>
                  <a:lnTo>
                    <a:pt x="789622" y="1476959"/>
                  </a:lnTo>
                  <a:lnTo>
                    <a:pt x="776617" y="1466354"/>
                  </a:lnTo>
                  <a:lnTo>
                    <a:pt x="754329" y="1454785"/>
                  </a:lnTo>
                  <a:lnTo>
                    <a:pt x="729627" y="1447850"/>
                  </a:lnTo>
                  <a:lnTo>
                    <a:pt x="702487" y="1445539"/>
                  </a:lnTo>
                  <a:lnTo>
                    <a:pt x="675347" y="1447850"/>
                  </a:lnTo>
                  <a:lnTo>
                    <a:pt x="628345" y="1466354"/>
                  </a:lnTo>
                  <a:lnTo>
                    <a:pt x="592162" y="1502283"/>
                  </a:lnTo>
                  <a:lnTo>
                    <a:pt x="573506" y="1549133"/>
                  </a:lnTo>
                  <a:lnTo>
                    <a:pt x="571182" y="1576247"/>
                  </a:lnTo>
                  <a:lnTo>
                    <a:pt x="573506" y="1603095"/>
                  </a:lnTo>
                  <a:lnTo>
                    <a:pt x="592162" y="1649653"/>
                  </a:lnTo>
                  <a:lnTo>
                    <a:pt x="628345" y="1685544"/>
                  </a:lnTo>
                  <a:lnTo>
                    <a:pt x="675347" y="1704047"/>
                  </a:lnTo>
                  <a:lnTo>
                    <a:pt x="702487" y="1706359"/>
                  </a:lnTo>
                  <a:lnTo>
                    <a:pt x="729627" y="1704047"/>
                  </a:lnTo>
                  <a:lnTo>
                    <a:pt x="776617" y="1685544"/>
                  </a:lnTo>
                  <a:lnTo>
                    <a:pt x="812800" y="1649653"/>
                  </a:lnTo>
                  <a:lnTo>
                    <a:pt x="831456" y="1603095"/>
                  </a:lnTo>
                  <a:lnTo>
                    <a:pt x="833793" y="1576247"/>
                  </a:lnTo>
                  <a:close/>
                </a:path>
                <a:path w="3446779" h="1765300">
                  <a:moveTo>
                    <a:pt x="883323" y="982992"/>
                  </a:moveTo>
                  <a:lnTo>
                    <a:pt x="823633" y="716203"/>
                  </a:lnTo>
                  <a:lnTo>
                    <a:pt x="723366" y="917943"/>
                  </a:lnTo>
                  <a:lnTo>
                    <a:pt x="620712" y="716203"/>
                  </a:lnTo>
                  <a:lnTo>
                    <a:pt x="561022" y="982992"/>
                  </a:lnTo>
                  <a:lnTo>
                    <a:pt x="605205" y="982992"/>
                  </a:lnTo>
                  <a:lnTo>
                    <a:pt x="636828" y="829602"/>
                  </a:lnTo>
                  <a:lnTo>
                    <a:pt x="722185" y="1000302"/>
                  </a:lnTo>
                  <a:lnTo>
                    <a:pt x="806335" y="829602"/>
                  </a:lnTo>
                  <a:lnTo>
                    <a:pt x="839152" y="982992"/>
                  </a:lnTo>
                  <a:lnTo>
                    <a:pt x="883323" y="982992"/>
                  </a:lnTo>
                  <a:close/>
                </a:path>
                <a:path w="3446779" h="1765300">
                  <a:moveTo>
                    <a:pt x="1138770" y="735342"/>
                  </a:moveTo>
                  <a:lnTo>
                    <a:pt x="1095794" y="735342"/>
                  </a:lnTo>
                  <a:lnTo>
                    <a:pt x="1095794" y="836942"/>
                  </a:lnTo>
                  <a:lnTo>
                    <a:pt x="978814" y="836942"/>
                  </a:lnTo>
                  <a:lnTo>
                    <a:pt x="978814" y="735342"/>
                  </a:lnTo>
                  <a:lnTo>
                    <a:pt x="935837" y="735342"/>
                  </a:lnTo>
                  <a:lnTo>
                    <a:pt x="935837" y="836942"/>
                  </a:lnTo>
                  <a:lnTo>
                    <a:pt x="935837" y="876312"/>
                  </a:lnTo>
                  <a:lnTo>
                    <a:pt x="935837" y="982992"/>
                  </a:lnTo>
                  <a:lnTo>
                    <a:pt x="978814" y="982992"/>
                  </a:lnTo>
                  <a:lnTo>
                    <a:pt x="978814" y="876312"/>
                  </a:lnTo>
                  <a:lnTo>
                    <a:pt x="1095794" y="876312"/>
                  </a:lnTo>
                  <a:lnTo>
                    <a:pt x="1095794" y="982992"/>
                  </a:lnTo>
                  <a:lnTo>
                    <a:pt x="1138770" y="982992"/>
                  </a:lnTo>
                  <a:lnTo>
                    <a:pt x="1138770" y="876312"/>
                  </a:lnTo>
                  <a:lnTo>
                    <a:pt x="1138770" y="836942"/>
                  </a:lnTo>
                  <a:lnTo>
                    <a:pt x="1138770" y="735342"/>
                  </a:lnTo>
                  <a:close/>
                </a:path>
                <a:path w="3446779" h="1765300">
                  <a:moveTo>
                    <a:pt x="1146530" y="1576247"/>
                  </a:moveTo>
                  <a:lnTo>
                    <a:pt x="1137348" y="1525206"/>
                  </a:lnTo>
                  <a:lnTo>
                    <a:pt x="1110310" y="1483728"/>
                  </a:lnTo>
                  <a:lnTo>
                    <a:pt x="1102360" y="1476844"/>
                  </a:lnTo>
                  <a:lnTo>
                    <a:pt x="1102360" y="1576247"/>
                  </a:lnTo>
                  <a:lnTo>
                    <a:pt x="1100747" y="1596567"/>
                  </a:lnTo>
                  <a:lnTo>
                    <a:pt x="1076693" y="1643684"/>
                  </a:lnTo>
                  <a:lnTo>
                    <a:pt x="1032497" y="1666633"/>
                  </a:lnTo>
                  <a:lnTo>
                    <a:pt x="1015225" y="1668157"/>
                  </a:lnTo>
                  <a:lnTo>
                    <a:pt x="997953" y="1666633"/>
                  </a:lnTo>
                  <a:lnTo>
                    <a:pt x="953744" y="1643684"/>
                  </a:lnTo>
                  <a:lnTo>
                    <a:pt x="929690" y="1596567"/>
                  </a:lnTo>
                  <a:lnTo>
                    <a:pt x="928077" y="1576247"/>
                  </a:lnTo>
                  <a:lnTo>
                    <a:pt x="929665" y="1555902"/>
                  </a:lnTo>
                  <a:lnTo>
                    <a:pt x="953439" y="1508493"/>
                  </a:lnTo>
                  <a:lnTo>
                    <a:pt x="997699" y="1485277"/>
                  </a:lnTo>
                  <a:lnTo>
                    <a:pt x="1015225" y="1483728"/>
                  </a:lnTo>
                  <a:lnTo>
                    <a:pt x="1032802" y="1485277"/>
                  </a:lnTo>
                  <a:lnTo>
                    <a:pt x="1076998" y="1508201"/>
                  </a:lnTo>
                  <a:lnTo>
                    <a:pt x="1100772" y="1555661"/>
                  </a:lnTo>
                  <a:lnTo>
                    <a:pt x="1102360" y="1576247"/>
                  </a:lnTo>
                  <a:lnTo>
                    <a:pt x="1102360" y="1476844"/>
                  </a:lnTo>
                  <a:lnTo>
                    <a:pt x="1090295" y="1466684"/>
                  </a:lnTo>
                  <a:lnTo>
                    <a:pt x="1068412" y="1454937"/>
                  </a:lnTo>
                  <a:lnTo>
                    <a:pt x="1044181" y="1447888"/>
                  </a:lnTo>
                  <a:lnTo>
                    <a:pt x="1017612" y="1445539"/>
                  </a:lnTo>
                  <a:lnTo>
                    <a:pt x="988250" y="1448384"/>
                  </a:lnTo>
                  <a:lnTo>
                    <a:pt x="963447" y="1456880"/>
                  </a:lnTo>
                  <a:lnTo>
                    <a:pt x="943190" y="1471053"/>
                  </a:lnTo>
                  <a:lnTo>
                    <a:pt x="927481" y="1490903"/>
                  </a:lnTo>
                  <a:lnTo>
                    <a:pt x="926287" y="1490903"/>
                  </a:lnTo>
                  <a:lnTo>
                    <a:pt x="935304" y="1441157"/>
                  </a:lnTo>
                  <a:lnTo>
                    <a:pt x="957694" y="1398168"/>
                  </a:lnTo>
                  <a:lnTo>
                    <a:pt x="987361" y="1371333"/>
                  </a:lnTo>
                  <a:lnTo>
                    <a:pt x="1029335" y="1355407"/>
                  </a:lnTo>
                  <a:lnTo>
                    <a:pt x="1056995" y="1348841"/>
                  </a:lnTo>
                  <a:lnTo>
                    <a:pt x="1065364" y="1346682"/>
                  </a:lnTo>
                  <a:lnTo>
                    <a:pt x="1100709" y="1331468"/>
                  </a:lnTo>
                  <a:lnTo>
                    <a:pt x="1129284" y="1301775"/>
                  </a:lnTo>
                  <a:lnTo>
                    <a:pt x="1138174" y="1281404"/>
                  </a:lnTo>
                  <a:lnTo>
                    <a:pt x="1090422" y="1281404"/>
                  </a:lnTo>
                  <a:lnTo>
                    <a:pt x="1087640" y="1288973"/>
                  </a:lnTo>
                  <a:lnTo>
                    <a:pt x="1082662" y="1295234"/>
                  </a:lnTo>
                  <a:lnTo>
                    <a:pt x="1039279" y="1313434"/>
                  </a:lnTo>
                  <a:lnTo>
                    <a:pt x="1022083" y="1317117"/>
                  </a:lnTo>
                  <a:lnTo>
                    <a:pt x="1017701" y="1318120"/>
                  </a:lnTo>
                  <a:lnTo>
                    <a:pt x="1013320" y="1319314"/>
                  </a:lnTo>
                  <a:lnTo>
                    <a:pt x="997813" y="1323086"/>
                  </a:lnTo>
                  <a:lnTo>
                    <a:pt x="993330" y="1324483"/>
                  </a:lnTo>
                  <a:lnTo>
                    <a:pt x="986955" y="1327277"/>
                  </a:lnTo>
                  <a:lnTo>
                    <a:pt x="983081" y="1328851"/>
                  </a:lnTo>
                  <a:lnTo>
                    <a:pt x="973937" y="1332433"/>
                  </a:lnTo>
                  <a:lnTo>
                    <a:pt x="969645" y="1334427"/>
                  </a:lnTo>
                  <a:lnTo>
                    <a:pt x="928992" y="1367116"/>
                  </a:lnTo>
                  <a:lnTo>
                    <a:pt x="895184" y="1440167"/>
                  </a:lnTo>
                  <a:lnTo>
                    <a:pt x="886726" y="1489583"/>
                  </a:lnTo>
                  <a:lnTo>
                    <a:pt x="883920" y="1547609"/>
                  </a:lnTo>
                  <a:lnTo>
                    <a:pt x="886523" y="1589151"/>
                  </a:lnTo>
                  <a:lnTo>
                    <a:pt x="907415" y="1653019"/>
                  </a:lnTo>
                  <a:lnTo>
                    <a:pt x="943559" y="1688896"/>
                  </a:lnTo>
                  <a:lnTo>
                    <a:pt x="986231" y="1704416"/>
                  </a:lnTo>
                  <a:lnTo>
                    <a:pt x="1011047" y="1706359"/>
                  </a:lnTo>
                  <a:lnTo>
                    <a:pt x="1039761" y="1704047"/>
                  </a:lnTo>
                  <a:lnTo>
                    <a:pt x="1065657" y="1697113"/>
                  </a:lnTo>
                  <a:lnTo>
                    <a:pt x="1088707" y="1685544"/>
                  </a:lnTo>
                  <a:lnTo>
                    <a:pt x="1108925" y="1669364"/>
                  </a:lnTo>
                  <a:lnTo>
                    <a:pt x="1109929" y="1668157"/>
                  </a:lnTo>
                  <a:lnTo>
                    <a:pt x="1125372" y="1649653"/>
                  </a:lnTo>
                  <a:lnTo>
                    <a:pt x="1137119" y="1627568"/>
                  </a:lnTo>
                  <a:lnTo>
                    <a:pt x="1144181" y="1603095"/>
                  </a:lnTo>
                  <a:lnTo>
                    <a:pt x="1146530" y="1576247"/>
                  </a:lnTo>
                  <a:close/>
                </a:path>
                <a:path w="3446779" h="1765300">
                  <a:moveTo>
                    <a:pt x="1437767" y="1699196"/>
                  </a:moveTo>
                  <a:lnTo>
                    <a:pt x="1335112" y="1567294"/>
                  </a:lnTo>
                  <a:lnTo>
                    <a:pt x="1425841" y="1451508"/>
                  </a:lnTo>
                  <a:lnTo>
                    <a:pt x="1373314" y="1451508"/>
                  </a:lnTo>
                  <a:lnTo>
                    <a:pt x="1308252" y="1535658"/>
                  </a:lnTo>
                  <a:lnTo>
                    <a:pt x="1244396" y="1451508"/>
                  </a:lnTo>
                  <a:lnTo>
                    <a:pt x="1191869" y="1451508"/>
                  </a:lnTo>
                  <a:lnTo>
                    <a:pt x="1282001" y="1566697"/>
                  </a:lnTo>
                  <a:lnTo>
                    <a:pt x="1176350" y="1699196"/>
                  </a:lnTo>
                  <a:lnTo>
                    <a:pt x="1228877" y="1699196"/>
                  </a:lnTo>
                  <a:lnTo>
                    <a:pt x="1307058" y="1598320"/>
                  </a:lnTo>
                  <a:lnTo>
                    <a:pt x="1385252" y="1699196"/>
                  </a:lnTo>
                  <a:lnTo>
                    <a:pt x="1437767" y="1699196"/>
                  </a:lnTo>
                  <a:close/>
                </a:path>
                <a:path w="3446779" h="1765300">
                  <a:moveTo>
                    <a:pt x="1441373" y="867803"/>
                  </a:moveTo>
                  <a:lnTo>
                    <a:pt x="1440586" y="840498"/>
                  </a:lnTo>
                  <a:lnTo>
                    <a:pt x="1439151" y="831989"/>
                  </a:lnTo>
                  <a:lnTo>
                    <a:pt x="1436446" y="815873"/>
                  </a:lnTo>
                  <a:lnTo>
                    <a:pt x="1418082" y="774700"/>
                  </a:lnTo>
                  <a:lnTo>
                    <a:pt x="1397203" y="752779"/>
                  </a:lnTo>
                  <a:lnTo>
                    <a:pt x="1397203" y="831989"/>
                  </a:lnTo>
                  <a:lnTo>
                    <a:pt x="1251585" y="831989"/>
                  </a:lnTo>
                  <a:lnTo>
                    <a:pt x="1267637" y="795451"/>
                  </a:lnTo>
                  <a:lnTo>
                    <a:pt x="1299095" y="772083"/>
                  </a:lnTo>
                  <a:lnTo>
                    <a:pt x="1324381" y="767537"/>
                  </a:lnTo>
                  <a:lnTo>
                    <a:pt x="1338097" y="768667"/>
                  </a:lnTo>
                  <a:lnTo>
                    <a:pt x="1337779" y="768667"/>
                  </a:lnTo>
                  <a:lnTo>
                    <a:pt x="1349971" y="771931"/>
                  </a:lnTo>
                  <a:lnTo>
                    <a:pt x="1380921" y="794664"/>
                  </a:lnTo>
                  <a:lnTo>
                    <a:pt x="1397203" y="831989"/>
                  </a:lnTo>
                  <a:lnTo>
                    <a:pt x="1397203" y="752779"/>
                  </a:lnTo>
                  <a:lnTo>
                    <a:pt x="1378839" y="740676"/>
                  </a:lnTo>
                  <a:lnTo>
                    <a:pt x="1353515" y="732167"/>
                  </a:lnTo>
                  <a:lnTo>
                    <a:pt x="1324381" y="729335"/>
                  </a:lnTo>
                  <a:lnTo>
                    <a:pt x="1298333" y="731672"/>
                  </a:lnTo>
                  <a:lnTo>
                    <a:pt x="1254620" y="750328"/>
                  </a:lnTo>
                  <a:lnTo>
                    <a:pt x="1222717" y="786511"/>
                  </a:lnTo>
                  <a:lnTo>
                    <a:pt x="1206449" y="833501"/>
                  </a:lnTo>
                  <a:lnTo>
                    <a:pt x="1204417" y="860640"/>
                  </a:lnTo>
                  <a:lnTo>
                    <a:pt x="1206677" y="890879"/>
                  </a:lnTo>
                  <a:lnTo>
                    <a:pt x="1224737" y="939368"/>
                  </a:lnTo>
                  <a:lnTo>
                    <a:pt x="1259459" y="971854"/>
                  </a:lnTo>
                  <a:lnTo>
                    <a:pt x="1302588" y="988110"/>
                  </a:lnTo>
                  <a:lnTo>
                    <a:pt x="1326781" y="990142"/>
                  </a:lnTo>
                  <a:lnTo>
                    <a:pt x="1350060" y="988250"/>
                  </a:lnTo>
                  <a:lnTo>
                    <a:pt x="1371549" y="982535"/>
                  </a:lnTo>
                  <a:lnTo>
                    <a:pt x="1391234" y="973035"/>
                  </a:lnTo>
                  <a:lnTo>
                    <a:pt x="1409141" y="959713"/>
                  </a:lnTo>
                  <a:lnTo>
                    <a:pt x="1416964" y="951953"/>
                  </a:lnTo>
                  <a:lnTo>
                    <a:pt x="1417751" y="951179"/>
                  </a:lnTo>
                  <a:lnTo>
                    <a:pt x="1425702" y="941666"/>
                  </a:lnTo>
                  <a:lnTo>
                    <a:pt x="1432966" y="931176"/>
                  </a:lnTo>
                  <a:lnTo>
                    <a:pt x="1439570" y="919734"/>
                  </a:lnTo>
                  <a:lnTo>
                    <a:pt x="1403769" y="900036"/>
                  </a:lnTo>
                  <a:lnTo>
                    <a:pt x="1398803" y="909548"/>
                  </a:lnTo>
                  <a:lnTo>
                    <a:pt x="1392872" y="918387"/>
                  </a:lnTo>
                  <a:lnTo>
                    <a:pt x="1354683" y="947483"/>
                  </a:lnTo>
                  <a:lnTo>
                    <a:pt x="1327365" y="951953"/>
                  </a:lnTo>
                  <a:lnTo>
                    <a:pt x="1311592" y="950506"/>
                  </a:lnTo>
                  <a:lnTo>
                    <a:pt x="1271866" y="928674"/>
                  </a:lnTo>
                  <a:lnTo>
                    <a:pt x="1250264" y="885698"/>
                  </a:lnTo>
                  <a:lnTo>
                    <a:pt x="1248600" y="867803"/>
                  </a:lnTo>
                  <a:lnTo>
                    <a:pt x="1441373" y="867803"/>
                  </a:lnTo>
                  <a:close/>
                </a:path>
                <a:path w="3446779" h="1765300">
                  <a:moveTo>
                    <a:pt x="1709928" y="735342"/>
                  </a:moveTo>
                  <a:lnTo>
                    <a:pt x="1666963" y="735342"/>
                  </a:lnTo>
                  <a:lnTo>
                    <a:pt x="1666963" y="836942"/>
                  </a:lnTo>
                  <a:lnTo>
                    <a:pt x="1549984" y="836942"/>
                  </a:lnTo>
                  <a:lnTo>
                    <a:pt x="1549984" y="735342"/>
                  </a:lnTo>
                  <a:lnTo>
                    <a:pt x="1507007" y="735342"/>
                  </a:lnTo>
                  <a:lnTo>
                    <a:pt x="1507007" y="836942"/>
                  </a:lnTo>
                  <a:lnTo>
                    <a:pt x="1507007" y="876312"/>
                  </a:lnTo>
                  <a:lnTo>
                    <a:pt x="1507007" y="982992"/>
                  </a:lnTo>
                  <a:lnTo>
                    <a:pt x="1549984" y="982992"/>
                  </a:lnTo>
                  <a:lnTo>
                    <a:pt x="1549984" y="876312"/>
                  </a:lnTo>
                  <a:lnTo>
                    <a:pt x="1666963" y="876312"/>
                  </a:lnTo>
                  <a:lnTo>
                    <a:pt x="1666963" y="982992"/>
                  </a:lnTo>
                  <a:lnTo>
                    <a:pt x="1709928" y="982992"/>
                  </a:lnTo>
                  <a:lnTo>
                    <a:pt x="1709928" y="876312"/>
                  </a:lnTo>
                  <a:lnTo>
                    <a:pt x="1709928" y="836942"/>
                  </a:lnTo>
                  <a:lnTo>
                    <a:pt x="1709928" y="735342"/>
                  </a:lnTo>
                  <a:close/>
                </a:path>
                <a:path w="3446779" h="1765300">
                  <a:moveTo>
                    <a:pt x="1730222" y="1576247"/>
                  </a:moveTo>
                  <a:lnTo>
                    <a:pt x="1727898" y="1549133"/>
                  </a:lnTo>
                  <a:lnTo>
                    <a:pt x="1720900" y="1524469"/>
                  </a:lnTo>
                  <a:lnTo>
                    <a:pt x="1709242" y="1502283"/>
                  </a:lnTo>
                  <a:lnTo>
                    <a:pt x="1693900" y="1483728"/>
                  </a:lnTo>
                  <a:lnTo>
                    <a:pt x="1692922" y="1482534"/>
                  </a:lnTo>
                  <a:lnTo>
                    <a:pt x="1686052" y="1476946"/>
                  </a:lnTo>
                  <a:lnTo>
                    <a:pt x="1686052" y="1576247"/>
                  </a:lnTo>
                  <a:lnTo>
                    <a:pt x="1684451" y="1596567"/>
                  </a:lnTo>
                  <a:lnTo>
                    <a:pt x="1660398" y="1643684"/>
                  </a:lnTo>
                  <a:lnTo>
                    <a:pt x="1616189" y="1666633"/>
                  </a:lnTo>
                  <a:lnTo>
                    <a:pt x="1598917" y="1668157"/>
                  </a:lnTo>
                  <a:lnTo>
                    <a:pt x="1581645" y="1666633"/>
                  </a:lnTo>
                  <a:lnTo>
                    <a:pt x="1537449" y="1643684"/>
                  </a:lnTo>
                  <a:lnTo>
                    <a:pt x="1513382" y="1596567"/>
                  </a:lnTo>
                  <a:lnTo>
                    <a:pt x="1511782" y="1576247"/>
                  </a:lnTo>
                  <a:lnTo>
                    <a:pt x="1513370" y="1555902"/>
                  </a:lnTo>
                  <a:lnTo>
                    <a:pt x="1537144" y="1508493"/>
                  </a:lnTo>
                  <a:lnTo>
                    <a:pt x="1581404" y="1485277"/>
                  </a:lnTo>
                  <a:lnTo>
                    <a:pt x="1598917" y="1483728"/>
                  </a:lnTo>
                  <a:lnTo>
                    <a:pt x="1616494" y="1485277"/>
                  </a:lnTo>
                  <a:lnTo>
                    <a:pt x="1660702" y="1508201"/>
                  </a:lnTo>
                  <a:lnTo>
                    <a:pt x="1684477" y="1555661"/>
                  </a:lnTo>
                  <a:lnTo>
                    <a:pt x="1686052" y="1576247"/>
                  </a:lnTo>
                  <a:lnTo>
                    <a:pt x="1686052" y="1476946"/>
                  </a:lnTo>
                  <a:lnTo>
                    <a:pt x="1673059" y="1466354"/>
                  </a:lnTo>
                  <a:lnTo>
                    <a:pt x="1650771" y="1454785"/>
                  </a:lnTo>
                  <a:lnTo>
                    <a:pt x="1626057" y="1447850"/>
                  </a:lnTo>
                  <a:lnTo>
                    <a:pt x="1598917" y="1445539"/>
                  </a:lnTo>
                  <a:lnTo>
                    <a:pt x="1571777" y="1447850"/>
                  </a:lnTo>
                  <a:lnTo>
                    <a:pt x="1524774" y="1466354"/>
                  </a:lnTo>
                  <a:lnTo>
                    <a:pt x="1488592" y="1502283"/>
                  </a:lnTo>
                  <a:lnTo>
                    <a:pt x="1469948" y="1549133"/>
                  </a:lnTo>
                  <a:lnTo>
                    <a:pt x="1467612" y="1576247"/>
                  </a:lnTo>
                  <a:lnTo>
                    <a:pt x="1469948" y="1603095"/>
                  </a:lnTo>
                  <a:lnTo>
                    <a:pt x="1488592" y="1649653"/>
                  </a:lnTo>
                  <a:lnTo>
                    <a:pt x="1524774" y="1685544"/>
                  </a:lnTo>
                  <a:lnTo>
                    <a:pt x="1571777" y="1704047"/>
                  </a:lnTo>
                  <a:lnTo>
                    <a:pt x="1598917" y="1706359"/>
                  </a:lnTo>
                  <a:lnTo>
                    <a:pt x="1626057" y="1704047"/>
                  </a:lnTo>
                  <a:lnTo>
                    <a:pt x="1650771" y="1697113"/>
                  </a:lnTo>
                  <a:lnTo>
                    <a:pt x="1673059" y="1685544"/>
                  </a:lnTo>
                  <a:lnTo>
                    <a:pt x="1692922" y="1669364"/>
                  </a:lnTo>
                  <a:lnTo>
                    <a:pt x="1693913" y="1668157"/>
                  </a:lnTo>
                  <a:lnTo>
                    <a:pt x="1709242" y="1649653"/>
                  </a:lnTo>
                  <a:lnTo>
                    <a:pt x="1720900" y="1627568"/>
                  </a:lnTo>
                  <a:lnTo>
                    <a:pt x="1727898" y="1603095"/>
                  </a:lnTo>
                  <a:lnTo>
                    <a:pt x="1730222" y="1576247"/>
                  </a:lnTo>
                  <a:close/>
                </a:path>
                <a:path w="3446779" h="1765300">
                  <a:moveTo>
                    <a:pt x="2003577" y="716216"/>
                  </a:moveTo>
                  <a:lnTo>
                    <a:pt x="1834070" y="898842"/>
                  </a:lnTo>
                  <a:lnTo>
                    <a:pt x="1834070" y="735304"/>
                  </a:lnTo>
                  <a:lnTo>
                    <a:pt x="1791106" y="735304"/>
                  </a:lnTo>
                  <a:lnTo>
                    <a:pt x="1791106" y="1000315"/>
                  </a:lnTo>
                  <a:lnTo>
                    <a:pt x="1960600" y="817664"/>
                  </a:lnTo>
                  <a:lnTo>
                    <a:pt x="1960600" y="982992"/>
                  </a:lnTo>
                  <a:lnTo>
                    <a:pt x="2003577" y="982992"/>
                  </a:lnTo>
                  <a:lnTo>
                    <a:pt x="2003577" y="716216"/>
                  </a:lnTo>
                  <a:close/>
                </a:path>
                <a:path w="3446779" h="1765300">
                  <a:moveTo>
                    <a:pt x="2025053" y="1659813"/>
                  </a:moveTo>
                  <a:lnTo>
                    <a:pt x="1988045" y="1659813"/>
                  </a:lnTo>
                  <a:lnTo>
                    <a:pt x="1988045" y="1490903"/>
                  </a:lnTo>
                  <a:lnTo>
                    <a:pt x="1988045" y="1451508"/>
                  </a:lnTo>
                  <a:lnTo>
                    <a:pt x="1945081" y="1451508"/>
                  </a:lnTo>
                  <a:lnTo>
                    <a:pt x="1945081" y="1490903"/>
                  </a:lnTo>
                  <a:lnTo>
                    <a:pt x="1945081" y="1659813"/>
                  </a:lnTo>
                  <a:lnTo>
                    <a:pt x="1826907" y="1659813"/>
                  </a:lnTo>
                  <a:lnTo>
                    <a:pt x="1839950" y="1645221"/>
                  </a:lnTo>
                  <a:lnTo>
                    <a:pt x="1849285" y="1627733"/>
                  </a:lnTo>
                  <a:lnTo>
                    <a:pt x="1854873" y="1607324"/>
                  </a:lnTo>
                  <a:lnTo>
                    <a:pt x="1856740" y="1584007"/>
                  </a:lnTo>
                  <a:lnTo>
                    <a:pt x="1856740" y="1490903"/>
                  </a:lnTo>
                  <a:lnTo>
                    <a:pt x="1945081" y="1490903"/>
                  </a:lnTo>
                  <a:lnTo>
                    <a:pt x="1945081" y="1451508"/>
                  </a:lnTo>
                  <a:lnTo>
                    <a:pt x="1813775" y="1451508"/>
                  </a:lnTo>
                  <a:lnTo>
                    <a:pt x="1813775" y="1561922"/>
                  </a:lnTo>
                  <a:lnTo>
                    <a:pt x="1813140" y="1582813"/>
                  </a:lnTo>
                  <a:lnTo>
                    <a:pt x="1803628" y="1627581"/>
                  </a:lnTo>
                  <a:lnTo>
                    <a:pt x="1772170" y="1657578"/>
                  </a:lnTo>
                  <a:lnTo>
                    <a:pt x="1757667" y="1659813"/>
                  </a:lnTo>
                  <a:lnTo>
                    <a:pt x="1757667" y="1764842"/>
                  </a:lnTo>
                  <a:lnTo>
                    <a:pt x="1797062" y="1764842"/>
                  </a:lnTo>
                  <a:lnTo>
                    <a:pt x="1797062" y="1699196"/>
                  </a:lnTo>
                  <a:lnTo>
                    <a:pt x="1985657" y="1699196"/>
                  </a:lnTo>
                  <a:lnTo>
                    <a:pt x="1985657" y="1764842"/>
                  </a:lnTo>
                  <a:lnTo>
                    <a:pt x="2025053" y="1764842"/>
                  </a:lnTo>
                  <a:lnTo>
                    <a:pt x="2025053" y="1699196"/>
                  </a:lnTo>
                  <a:lnTo>
                    <a:pt x="2025053" y="1659813"/>
                  </a:lnTo>
                  <a:close/>
                </a:path>
                <a:path w="3446779" h="1765300">
                  <a:moveTo>
                    <a:pt x="2282888" y="1432420"/>
                  </a:moveTo>
                  <a:lnTo>
                    <a:pt x="2113381" y="1615033"/>
                  </a:lnTo>
                  <a:lnTo>
                    <a:pt x="2113381" y="1451508"/>
                  </a:lnTo>
                  <a:lnTo>
                    <a:pt x="2070417" y="1451508"/>
                  </a:lnTo>
                  <a:lnTo>
                    <a:pt x="2070417" y="1716506"/>
                  </a:lnTo>
                  <a:lnTo>
                    <a:pt x="2239911" y="1533867"/>
                  </a:lnTo>
                  <a:lnTo>
                    <a:pt x="2239911" y="1699196"/>
                  </a:lnTo>
                  <a:lnTo>
                    <a:pt x="2282888" y="1699196"/>
                  </a:lnTo>
                  <a:lnTo>
                    <a:pt x="2282888" y="1432420"/>
                  </a:lnTo>
                  <a:close/>
                </a:path>
                <a:path w="3446779" h="1765300">
                  <a:moveTo>
                    <a:pt x="2306167" y="867803"/>
                  </a:moveTo>
                  <a:lnTo>
                    <a:pt x="2305380" y="840498"/>
                  </a:lnTo>
                  <a:lnTo>
                    <a:pt x="2303945" y="831989"/>
                  </a:lnTo>
                  <a:lnTo>
                    <a:pt x="2301240" y="815873"/>
                  </a:lnTo>
                  <a:lnTo>
                    <a:pt x="2282875" y="774700"/>
                  </a:lnTo>
                  <a:lnTo>
                    <a:pt x="2261984" y="752767"/>
                  </a:lnTo>
                  <a:lnTo>
                    <a:pt x="2261984" y="831989"/>
                  </a:lnTo>
                  <a:lnTo>
                    <a:pt x="2116366" y="831989"/>
                  </a:lnTo>
                  <a:lnTo>
                    <a:pt x="2132419" y="795451"/>
                  </a:lnTo>
                  <a:lnTo>
                    <a:pt x="2163889" y="772083"/>
                  </a:lnTo>
                  <a:lnTo>
                    <a:pt x="2189175" y="767537"/>
                  </a:lnTo>
                  <a:lnTo>
                    <a:pt x="2202891" y="768667"/>
                  </a:lnTo>
                  <a:lnTo>
                    <a:pt x="2202573" y="768667"/>
                  </a:lnTo>
                  <a:lnTo>
                    <a:pt x="2214765" y="771931"/>
                  </a:lnTo>
                  <a:lnTo>
                    <a:pt x="2245715" y="794664"/>
                  </a:lnTo>
                  <a:lnTo>
                    <a:pt x="2261984" y="831989"/>
                  </a:lnTo>
                  <a:lnTo>
                    <a:pt x="2261984" y="752767"/>
                  </a:lnTo>
                  <a:lnTo>
                    <a:pt x="2243632" y="740676"/>
                  </a:lnTo>
                  <a:lnTo>
                    <a:pt x="2218309" y="732167"/>
                  </a:lnTo>
                  <a:lnTo>
                    <a:pt x="2189175" y="729335"/>
                  </a:lnTo>
                  <a:lnTo>
                    <a:pt x="2163114" y="731672"/>
                  </a:lnTo>
                  <a:lnTo>
                    <a:pt x="2119414" y="750328"/>
                  </a:lnTo>
                  <a:lnTo>
                    <a:pt x="2087511" y="786511"/>
                  </a:lnTo>
                  <a:lnTo>
                    <a:pt x="2071243" y="833501"/>
                  </a:lnTo>
                  <a:lnTo>
                    <a:pt x="2069211" y="860640"/>
                  </a:lnTo>
                  <a:lnTo>
                    <a:pt x="2071471" y="890879"/>
                  </a:lnTo>
                  <a:lnTo>
                    <a:pt x="2089518" y="939368"/>
                  </a:lnTo>
                  <a:lnTo>
                    <a:pt x="2124252" y="971854"/>
                  </a:lnTo>
                  <a:lnTo>
                    <a:pt x="2167382" y="988110"/>
                  </a:lnTo>
                  <a:lnTo>
                    <a:pt x="2191575" y="990142"/>
                  </a:lnTo>
                  <a:lnTo>
                    <a:pt x="2214854" y="988250"/>
                  </a:lnTo>
                  <a:lnTo>
                    <a:pt x="2236330" y="982535"/>
                  </a:lnTo>
                  <a:lnTo>
                    <a:pt x="2256028" y="973035"/>
                  </a:lnTo>
                  <a:lnTo>
                    <a:pt x="2273935" y="959713"/>
                  </a:lnTo>
                  <a:lnTo>
                    <a:pt x="2281758" y="951953"/>
                  </a:lnTo>
                  <a:lnTo>
                    <a:pt x="2282545" y="951179"/>
                  </a:lnTo>
                  <a:lnTo>
                    <a:pt x="2290483" y="941666"/>
                  </a:lnTo>
                  <a:lnTo>
                    <a:pt x="2297760" y="931176"/>
                  </a:lnTo>
                  <a:lnTo>
                    <a:pt x="2304364" y="919734"/>
                  </a:lnTo>
                  <a:lnTo>
                    <a:pt x="2268550" y="900036"/>
                  </a:lnTo>
                  <a:lnTo>
                    <a:pt x="2263597" y="909548"/>
                  </a:lnTo>
                  <a:lnTo>
                    <a:pt x="2257666" y="918387"/>
                  </a:lnTo>
                  <a:lnTo>
                    <a:pt x="2219464" y="947483"/>
                  </a:lnTo>
                  <a:lnTo>
                    <a:pt x="2192159" y="951953"/>
                  </a:lnTo>
                  <a:lnTo>
                    <a:pt x="2176373" y="950506"/>
                  </a:lnTo>
                  <a:lnTo>
                    <a:pt x="2136648" y="928674"/>
                  </a:lnTo>
                  <a:lnTo>
                    <a:pt x="2115058" y="885698"/>
                  </a:lnTo>
                  <a:lnTo>
                    <a:pt x="2113381" y="867803"/>
                  </a:lnTo>
                  <a:lnTo>
                    <a:pt x="2306167" y="867803"/>
                  </a:lnTo>
                  <a:close/>
                </a:path>
                <a:path w="3446779" h="1765300">
                  <a:moveTo>
                    <a:pt x="2657678" y="1699196"/>
                  </a:moveTo>
                  <a:lnTo>
                    <a:pt x="2598001" y="1432407"/>
                  </a:lnTo>
                  <a:lnTo>
                    <a:pt x="2497734" y="1634134"/>
                  </a:lnTo>
                  <a:lnTo>
                    <a:pt x="2395067" y="1432407"/>
                  </a:lnTo>
                  <a:lnTo>
                    <a:pt x="2335390" y="1699196"/>
                  </a:lnTo>
                  <a:lnTo>
                    <a:pt x="2379561" y="1699196"/>
                  </a:lnTo>
                  <a:lnTo>
                    <a:pt x="2411184" y="1545805"/>
                  </a:lnTo>
                  <a:lnTo>
                    <a:pt x="2496540" y="1716493"/>
                  </a:lnTo>
                  <a:lnTo>
                    <a:pt x="2580703" y="1545805"/>
                  </a:lnTo>
                  <a:lnTo>
                    <a:pt x="2613520" y="1699196"/>
                  </a:lnTo>
                  <a:lnTo>
                    <a:pt x="2657678" y="1699196"/>
                  </a:lnTo>
                  <a:close/>
                </a:path>
                <a:path w="3446779" h="1765300">
                  <a:moveTo>
                    <a:pt x="2957296" y="1576247"/>
                  </a:moveTo>
                  <a:lnTo>
                    <a:pt x="2947974" y="1524469"/>
                  </a:lnTo>
                  <a:lnTo>
                    <a:pt x="2920974" y="1483728"/>
                  </a:lnTo>
                  <a:lnTo>
                    <a:pt x="2913126" y="1476959"/>
                  </a:lnTo>
                  <a:lnTo>
                    <a:pt x="2913126" y="1576247"/>
                  </a:lnTo>
                  <a:lnTo>
                    <a:pt x="2911525" y="1596567"/>
                  </a:lnTo>
                  <a:lnTo>
                    <a:pt x="2887472" y="1643684"/>
                  </a:lnTo>
                  <a:lnTo>
                    <a:pt x="2843263" y="1666633"/>
                  </a:lnTo>
                  <a:lnTo>
                    <a:pt x="2825991" y="1668157"/>
                  </a:lnTo>
                  <a:lnTo>
                    <a:pt x="2808719" y="1666633"/>
                  </a:lnTo>
                  <a:lnTo>
                    <a:pt x="2764523" y="1643684"/>
                  </a:lnTo>
                  <a:lnTo>
                    <a:pt x="2740456" y="1596567"/>
                  </a:lnTo>
                  <a:lnTo>
                    <a:pt x="2738856" y="1576247"/>
                  </a:lnTo>
                  <a:lnTo>
                    <a:pt x="2740444" y="1555902"/>
                  </a:lnTo>
                  <a:lnTo>
                    <a:pt x="2764218" y="1508493"/>
                  </a:lnTo>
                  <a:lnTo>
                    <a:pt x="2808478" y="1485277"/>
                  </a:lnTo>
                  <a:lnTo>
                    <a:pt x="2825991" y="1483728"/>
                  </a:lnTo>
                  <a:lnTo>
                    <a:pt x="2843568" y="1485277"/>
                  </a:lnTo>
                  <a:lnTo>
                    <a:pt x="2887764" y="1508201"/>
                  </a:lnTo>
                  <a:lnTo>
                    <a:pt x="2911538" y="1555661"/>
                  </a:lnTo>
                  <a:lnTo>
                    <a:pt x="2913126" y="1576247"/>
                  </a:lnTo>
                  <a:lnTo>
                    <a:pt x="2913126" y="1476959"/>
                  </a:lnTo>
                  <a:lnTo>
                    <a:pt x="2900121" y="1466354"/>
                  </a:lnTo>
                  <a:lnTo>
                    <a:pt x="2877845" y="1454785"/>
                  </a:lnTo>
                  <a:lnTo>
                    <a:pt x="2853131" y="1447850"/>
                  </a:lnTo>
                  <a:lnTo>
                    <a:pt x="2825991" y="1445539"/>
                  </a:lnTo>
                  <a:lnTo>
                    <a:pt x="2798851" y="1447850"/>
                  </a:lnTo>
                  <a:lnTo>
                    <a:pt x="2751848" y="1466354"/>
                  </a:lnTo>
                  <a:lnTo>
                    <a:pt x="2715666" y="1502283"/>
                  </a:lnTo>
                  <a:lnTo>
                    <a:pt x="2697022" y="1549133"/>
                  </a:lnTo>
                  <a:lnTo>
                    <a:pt x="2694686" y="1576247"/>
                  </a:lnTo>
                  <a:lnTo>
                    <a:pt x="2697022" y="1603095"/>
                  </a:lnTo>
                  <a:lnTo>
                    <a:pt x="2715666" y="1649653"/>
                  </a:lnTo>
                  <a:lnTo>
                    <a:pt x="2751848" y="1685544"/>
                  </a:lnTo>
                  <a:lnTo>
                    <a:pt x="2798851" y="1704047"/>
                  </a:lnTo>
                  <a:lnTo>
                    <a:pt x="2825991" y="1706359"/>
                  </a:lnTo>
                  <a:lnTo>
                    <a:pt x="2853131" y="1704047"/>
                  </a:lnTo>
                  <a:lnTo>
                    <a:pt x="2900121" y="1685544"/>
                  </a:lnTo>
                  <a:lnTo>
                    <a:pt x="2936316" y="1649653"/>
                  </a:lnTo>
                  <a:lnTo>
                    <a:pt x="2954959" y="1603095"/>
                  </a:lnTo>
                  <a:lnTo>
                    <a:pt x="2957296" y="1576247"/>
                  </a:lnTo>
                  <a:close/>
                </a:path>
                <a:path w="3446779" h="1765300">
                  <a:moveTo>
                    <a:pt x="3218713" y="1629359"/>
                  </a:moveTo>
                  <a:lnTo>
                    <a:pt x="3201619" y="1646339"/>
                  </a:lnTo>
                  <a:lnTo>
                    <a:pt x="3182594" y="1658454"/>
                  </a:lnTo>
                  <a:lnTo>
                    <a:pt x="3161627" y="1665732"/>
                  </a:lnTo>
                  <a:lnTo>
                    <a:pt x="3138728" y="1668157"/>
                  </a:lnTo>
                  <a:lnTo>
                    <a:pt x="3121456" y="1666633"/>
                  </a:lnTo>
                  <a:lnTo>
                    <a:pt x="3077260" y="1643697"/>
                  </a:lnTo>
                  <a:lnTo>
                    <a:pt x="3053194" y="1596567"/>
                  </a:lnTo>
                  <a:lnTo>
                    <a:pt x="3051594" y="1576247"/>
                  </a:lnTo>
                  <a:lnTo>
                    <a:pt x="3053194" y="1555902"/>
                  </a:lnTo>
                  <a:lnTo>
                    <a:pt x="3077260" y="1508493"/>
                  </a:lnTo>
                  <a:lnTo>
                    <a:pt x="3121799" y="1485277"/>
                  </a:lnTo>
                  <a:lnTo>
                    <a:pt x="3139338" y="1483728"/>
                  </a:lnTo>
                  <a:lnTo>
                    <a:pt x="3162312" y="1486052"/>
                  </a:lnTo>
                  <a:lnTo>
                    <a:pt x="3182899" y="1492986"/>
                  </a:lnTo>
                  <a:lnTo>
                    <a:pt x="3201111" y="1504556"/>
                  </a:lnTo>
                  <a:lnTo>
                    <a:pt x="3216922" y="1520736"/>
                  </a:lnTo>
                  <a:lnTo>
                    <a:pt x="3216922" y="1469402"/>
                  </a:lnTo>
                  <a:lnTo>
                    <a:pt x="3199358" y="1458963"/>
                  </a:lnTo>
                  <a:lnTo>
                    <a:pt x="3180664" y="1451508"/>
                  </a:lnTo>
                  <a:lnTo>
                    <a:pt x="3160852" y="1447038"/>
                  </a:lnTo>
                  <a:lnTo>
                    <a:pt x="3139922" y="1445539"/>
                  </a:lnTo>
                  <a:lnTo>
                    <a:pt x="3112503" y="1447876"/>
                  </a:lnTo>
                  <a:lnTo>
                    <a:pt x="3065068" y="1466519"/>
                  </a:lnTo>
                  <a:lnTo>
                    <a:pt x="3028581" y="1502702"/>
                  </a:lnTo>
                  <a:lnTo>
                    <a:pt x="3009773" y="1549704"/>
                  </a:lnTo>
                  <a:lnTo>
                    <a:pt x="3007423" y="1576844"/>
                  </a:lnTo>
                  <a:lnTo>
                    <a:pt x="3009747" y="1603692"/>
                  </a:lnTo>
                  <a:lnTo>
                    <a:pt x="3028404" y="1650085"/>
                  </a:lnTo>
                  <a:lnTo>
                    <a:pt x="3064662" y="1685709"/>
                  </a:lnTo>
                  <a:lnTo>
                    <a:pt x="3112262" y="1704060"/>
                  </a:lnTo>
                  <a:lnTo>
                    <a:pt x="3139922" y="1706359"/>
                  </a:lnTo>
                  <a:lnTo>
                    <a:pt x="3161182" y="1704746"/>
                  </a:lnTo>
                  <a:lnTo>
                    <a:pt x="3181400" y="1699933"/>
                  </a:lnTo>
                  <a:lnTo>
                    <a:pt x="3200577" y="1691919"/>
                  </a:lnTo>
                  <a:lnTo>
                    <a:pt x="3218713" y="1680705"/>
                  </a:lnTo>
                  <a:lnTo>
                    <a:pt x="3218713" y="1629359"/>
                  </a:lnTo>
                  <a:close/>
                </a:path>
                <a:path w="3446779" h="1765300">
                  <a:moveTo>
                    <a:pt x="3307042" y="0"/>
                  </a:moveTo>
                  <a:lnTo>
                    <a:pt x="3137547" y="182626"/>
                  </a:lnTo>
                  <a:lnTo>
                    <a:pt x="3137547" y="19088"/>
                  </a:lnTo>
                  <a:lnTo>
                    <a:pt x="3094571" y="19088"/>
                  </a:lnTo>
                  <a:lnTo>
                    <a:pt x="3094571" y="284099"/>
                  </a:lnTo>
                  <a:lnTo>
                    <a:pt x="3264077" y="101447"/>
                  </a:lnTo>
                  <a:lnTo>
                    <a:pt x="3264077" y="266776"/>
                  </a:lnTo>
                  <a:lnTo>
                    <a:pt x="3307042" y="266776"/>
                  </a:lnTo>
                  <a:lnTo>
                    <a:pt x="3307042" y="0"/>
                  </a:lnTo>
                  <a:close/>
                </a:path>
                <a:path w="3446779" h="1765300">
                  <a:moveTo>
                    <a:pt x="3446691" y="1451533"/>
                  </a:moveTo>
                  <a:lnTo>
                    <a:pt x="3248545" y="1451533"/>
                  </a:lnTo>
                  <a:lnTo>
                    <a:pt x="3248545" y="1490903"/>
                  </a:lnTo>
                  <a:lnTo>
                    <a:pt x="3326130" y="1490903"/>
                  </a:lnTo>
                  <a:lnTo>
                    <a:pt x="3326130" y="1699183"/>
                  </a:lnTo>
                  <a:lnTo>
                    <a:pt x="3369106" y="1699183"/>
                  </a:lnTo>
                  <a:lnTo>
                    <a:pt x="3369106" y="1490903"/>
                  </a:lnTo>
                  <a:lnTo>
                    <a:pt x="3446691" y="1490903"/>
                  </a:lnTo>
                  <a:lnTo>
                    <a:pt x="3446691" y="1451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694436" y="9189270"/>
              <a:ext cx="181439" cy="247688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9072207" y="9183312"/>
              <a:ext cx="2010410" cy="393700"/>
            </a:xfrm>
            <a:custGeom>
              <a:avLst/>
              <a:gdLst/>
              <a:ahLst/>
              <a:cxnLst/>
              <a:rect l="l" t="t" r="r" b="b"/>
              <a:pathLst>
                <a:path w="2010409" h="393700">
                  <a:moveTo>
                    <a:pt x="199351" y="5969"/>
                  </a:moveTo>
                  <a:lnTo>
                    <a:pt x="0" y="5969"/>
                  </a:lnTo>
                  <a:lnTo>
                    <a:pt x="0" y="45339"/>
                  </a:lnTo>
                  <a:lnTo>
                    <a:pt x="0" y="253619"/>
                  </a:lnTo>
                  <a:lnTo>
                    <a:pt x="42976" y="253619"/>
                  </a:lnTo>
                  <a:lnTo>
                    <a:pt x="42976" y="45339"/>
                  </a:lnTo>
                  <a:lnTo>
                    <a:pt x="156375" y="45339"/>
                  </a:lnTo>
                  <a:lnTo>
                    <a:pt x="156375" y="253619"/>
                  </a:lnTo>
                  <a:lnTo>
                    <a:pt x="199351" y="253619"/>
                  </a:lnTo>
                  <a:lnTo>
                    <a:pt x="199351" y="45339"/>
                  </a:lnTo>
                  <a:lnTo>
                    <a:pt x="199351" y="5969"/>
                  </a:lnTo>
                  <a:close/>
                </a:path>
                <a:path w="2010409" h="393700">
                  <a:moveTo>
                    <a:pt x="501942" y="138468"/>
                  </a:moveTo>
                  <a:lnTo>
                    <a:pt x="497014" y="86537"/>
                  </a:lnTo>
                  <a:lnTo>
                    <a:pt x="478663" y="45351"/>
                  </a:lnTo>
                  <a:lnTo>
                    <a:pt x="457771" y="23431"/>
                  </a:lnTo>
                  <a:lnTo>
                    <a:pt x="457771" y="102654"/>
                  </a:lnTo>
                  <a:lnTo>
                    <a:pt x="312153" y="102654"/>
                  </a:lnTo>
                  <a:lnTo>
                    <a:pt x="328206" y="66116"/>
                  </a:lnTo>
                  <a:lnTo>
                    <a:pt x="359664" y="42748"/>
                  </a:lnTo>
                  <a:lnTo>
                    <a:pt x="384949" y="38188"/>
                  </a:lnTo>
                  <a:lnTo>
                    <a:pt x="398665" y="39331"/>
                  </a:lnTo>
                  <a:lnTo>
                    <a:pt x="398360" y="39331"/>
                  </a:lnTo>
                  <a:lnTo>
                    <a:pt x="410540" y="42595"/>
                  </a:lnTo>
                  <a:lnTo>
                    <a:pt x="441490" y="65328"/>
                  </a:lnTo>
                  <a:lnTo>
                    <a:pt x="457771" y="102654"/>
                  </a:lnTo>
                  <a:lnTo>
                    <a:pt x="457771" y="23431"/>
                  </a:lnTo>
                  <a:lnTo>
                    <a:pt x="439420" y="11341"/>
                  </a:lnTo>
                  <a:lnTo>
                    <a:pt x="414083" y="2832"/>
                  </a:lnTo>
                  <a:lnTo>
                    <a:pt x="384949" y="0"/>
                  </a:lnTo>
                  <a:lnTo>
                    <a:pt x="358902" y="2324"/>
                  </a:lnTo>
                  <a:lnTo>
                    <a:pt x="315188" y="20980"/>
                  </a:lnTo>
                  <a:lnTo>
                    <a:pt x="283286" y="57162"/>
                  </a:lnTo>
                  <a:lnTo>
                    <a:pt x="267017" y="104165"/>
                  </a:lnTo>
                  <a:lnTo>
                    <a:pt x="264985" y="131305"/>
                  </a:lnTo>
                  <a:lnTo>
                    <a:pt x="267246" y="161531"/>
                  </a:lnTo>
                  <a:lnTo>
                    <a:pt x="285305" y="210032"/>
                  </a:lnTo>
                  <a:lnTo>
                    <a:pt x="320040" y="242519"/>
                  </a:lnTo>
                  <a:lnTo>
                    <a:pt x="363156" y="258775"/>
                  </a:lnTo>
                  <a:lnTo>
                    <a:pt x="387350" y="260807"/>
                  </a:lnTo>
                  <a:lnTo>
                    <a:pt x="410629" y="258902"/>
                  </a:lnTo>
                  <a:lnTo>
                    <a:pt x="432117" y="253199"/>
                  </a:lnTo>
                  <a:lnTo>
                    <a:pt x="451815" y="243687"/>
                  </a:lnTo>
                  <a:lnTo>
                    <a:pt x="469722" y="230378"/>
                  </a:lnTo>
                  <a:lnTo>
                    <a:pt x="477532" y="222618"/>
                  </a:lnTo>
                  <a:lnTo>
                    <a:pt x="478332" y="221830"/>
                  </a:lnTo>
                  <a:lnTo>
                    <a:pt x="486270" y="212318"/>
                  </a:lnTo>
                  <a:lnTo>
                    <a:pt x="493547" y="201841"/>
                  </a:lnTo>
                  <a:lnTo>
                    <a:pt x="500138" y="190385"/>
                  </a:lnTo>
                  <a:lnTo>
                    <a:pt x="464337" y="170688"/>
                  </a:lnTo>
                  <a:lnTo>
                    <a:pt x="459371" y="180200"/>
                  </a:lnTo>
                  <a:lnTo>
                    <a:pt x="453440" y="189039"/>
                  </a:lnTo>
                  <a:lnTo>
                    <a:pt x="415251" y="218135"/>
                  </a:lnTo>
                  <a:lnTo>
                    <a:pt x="387934" y="222618"/>
                  </a:lnTo>
                  <a:lnTo>
                    <a:pt x="372160" y="221157"/>
                  </a:lnTo>
                  <a:lnTo>
                    <a:pt x="332435" y="199339"/>
                  </a:lnTo>
                  <a:lnTo>
                    <a:pt x="310832" y="156362"/>
                  </a:lnTo>
                  <a:lnTo>
                    <a:pt x="309168" y="138468"/>
                  </a:lnTo>
                  <a:lnTo>
                    <a:pt x="501942" y="138468"/>
                  </a:lnTo>
                  <a:close/>
                </a:path>
                <a:path w="2010409" h="393700">
                  <a:moveTo>
                    <a:pt x="815860" y="131305"/>
                  </a:moveTo>
                  <a:lnTo>
                    <a:pt x="807732" y="81699"/>
                  </a:lnTo>
                  <a:lnTo>
                    <a:pt x="783336" y="39103"/>
                  </a:lnTo>
                  <a:lnTo>
                    <a:pt x="771702" y="27863"/>
                  </a:lnTo>
                  <a:lnTo>
                    <a:pt x="771702" y="131305"/>
                  </a:lnTo>
                  <a:lnTo>
                    <a:pt x="770343" y="149352"/>
                  </a:lnTo>
                  <a:lnTo>
                    <a:pt x="749617" y="196062"/>
                  </a:lnTo>
                  <a:lnTo>
                    <a:pt x="708431" y="220967"/>
                  </a:lnTo>
                  <a:lnTo>
                    <a:pt x="691121" y="222631"/>
                  </a:lnTo>
                  <a:lnTo>
                    <a:pt x="673493" y="220967"/>
                  </a:lnTo>
                  <a:lnTo>
                    <a:pt x="631139" y="196062"/>
                  </a:lnTo>
                  <a:lnTo>
                    <a:pt x="613981" y="166598"/>
                  </a:lnTo>
                  <a:lnTo>
                    <a:pt x="613905" y="166446"/>
                  </a:lnTo>
                  <a:lnTo>
                    <a:pt x="609688" y="149682"/>
                  </a:lnTo>
                  <a:lnTo>
                    <a:pt x="609600" y="149352"/>
                  </a:lnTo>
                  <a:lnTo>
                    <a:pt x="608203" y="131305"/>
                  </a:lnTo>
                  <a:lnTo>
                    <a:pt x="608164" y="130708"/>
                  </a:lnTo>
                  <a:lnTo>
                    <a:pt x="609701" y="110947"/>
                  </a:lnTo>
                  <a:lnTo>
                    <a:pt x="609727" y="110604"/>
                  </a:lnTo>
                  <a:lnTo>
                    <a:pt x="614387" y="92811"/>
                  </a:lnTo>
                  <a:lnTo>
                    <a:pt x="614426" y="92659"/>
                  </a:lnTo>
                  <a:lnTo>
                    <a:pt x="622249" y="76923"/>
                  </a:lnTo>
                  <a:lnTo>
                    <a:pt x="633234" y="63271"/>
                  </a:lnTo>
                  <a:lnTo>
                    <a:pt x="646214" y="52298"/>
                  </a:lnTo>
                  <a:lnTo>
                    <a:pt x="660095" y="44475"/>
                  </a:lnTo>
                  <a:lnTo>
                    <a:pt x="672287" y="40589"/>
                  </a:lnTo>
                  <a:lnTo>
                    <a:pt x="674865" y="39763"/>
                  </a:lnTo>
                  <a:lnTo>
                    <a:pt x="690524" y="38201"/>
                  </a:lnTo>
                  <a:lnTo>
                    <a:pt x="706158" y="39763"/>
                  </a:lnTo>
                  <a:lnTo>
                    <a:pt x="720813" y="44475"/>
                  </a:lnTo>
                  <a:lnTo>
                    <a:pt x="734504" y="52298"/>
                  </a:lnTo>
                  <a:lnTo>
                    <a:pt x="747229" y="63271"/>
                  </a:lnTo>
                  <a:lnTo>
                    <a:pt x="757936" y="76923"/>
                  </a:lnTo>
                  <a:lnTo>
                    <a:pt x="765505" y="92659"/>
                  </a:lnTo>
                  <a:lnTo>
                    <a:pt x="765581" y="92811"/>
                  </a:lnTo>
                  <a:lnTo>
                    <a:pt x="770077" y="110604"/>
                  </a:lnTo>
                  <a:lnTo>
                    <a:pt x="770166" y="110947"/>
                  </a:lnTo>
                  <a:lnTo>
                    <a:pt x="771652" y="130708"/>
                  </a:lnTo>
                  <a:lnTo>
                    <a:pt x="771702" y="131305"/>
                  </a:lnTo>
                  <a:lnTo>
                    <a:pt x="771702" y="27863"/>
                  </a:lnTo>
                  <a:lnTo>
                    <a:pt x="765632" y="21996"/>
                  </a:lnTo>
                  <a:lnTo>
                    <a:pt x="745070" y="9779"/>
                  </a:lnTo>
                  <a:lnTo>
                    <a:pt x="721918" y="2540"/>
                  </a:lnTo>
                  <a:lnTo>
                    <a:pt x="722617" y="2540"/>
                  </a:lnTo>
                  <a:lnTo>
                    <a:pt x="695299" y="0"/>
                  </a:lnTo>
                  <a:lnTo>
                    <a:pt x="670534" y="2540"/>
                  </a:lnTo>
                  <a:lnTo>
                    <a:pt x="648157" y="10147"/>
                  </a:lnTo>
                  <a:lnTo>
                    <a:pt x="628154" y="22834"/>
                  </a:lnTo>
                  <a:lnTo>
                    <a:pt x="610565" y="40589"/>
                  </a:lnTo>
                  <a:lnTo>
                    <a:pt x="610565" y="5969"/>
                  </a:lnTo>
                  <a:lnTo>
                    <a:pt x="567575" y="5969"/>
                  </a:lnTo>
                  <a:lnTo>
                    <a:pt x="567575" y="393319"/>
                  </a:lnTo>
                  <a:lnTo>
                    <a:pt x="610565" y="393319"/>
                  </a:lnTo>
                  <a:lnTo>
                    <a:pt x="610565" y="219049"/>
                  </a:lnTo>
                  <a:lnTo>
                    <a:pt x="628053" y="237324"/>
                  </a:lnTo>
                  <a:lnTo>
                    <a:pt x="648296" y="250380"/>
                  </a:lnTo>
                  <a:lnTo>
                    <a:pt x="671309" y="258203"/>
                  </a:lnTo>
                  <a:lnTo>
                    <a:pt x="697090" y="260819"/>
                  </a:lnTo>
                  <a:lnTo>
                    <a:pt x="722858" y="258445"/>
                  </a:lnTo>
                  <a:lnTo>
                    <a:pt x="766140" y="239509"/>
                  </a:lnTo>
                  <a:lnTo>
                    <a:pt x="797737" y="202984"/>
                  </a:lnTo>
                  <a:lnTo>
                    <a:pt x="813854" y="157175"/>
                  </a:lnTo>
                  <a:lnTo>
                    <a:pt x="815860" y="131305"/>
                  </a:lnTo>
                  <a:close/>
                </a:path>
                <a:path w="2010409" h="393700">
                  <a:moveTo>
                    <a:pt x="1102944" y="138468"/>
                  </a:moveTo>
                  <a:lnTo>
                    <a:pt x="1102156" y="111150"/>
                  </a:lnTo>
                  <a:lnTo>
                    <a:pt x="1100721" y="102654"/>
                  </a:lnTo>
                  <a:lnTo>
                    <a:pt x="1098016" y="86537"/>
                  </a:lnTo>
                  <a:lnTo>
                    <a:pt x="1079652" y="45351"/>
                  </a:lnTo>
                  <a:lnTo>
                    <a:pt x="1058760" y="23431"/>
                  </a:lnTo>
                  <a:lnTo>
                    <a:pt x="1058760" y="102654"/>
                  </a:lnTo>
                  <a:lnTo>
                    <a:pt x="913142" y="102654"/>
                  </a:lnTo>
                  <a:lnTo>
                    <a:pt x="929208" y="66116"/>
                  </a:lnTo>
                  <a:lnTo>
                    <a:pt x="960666" y="42748"/>
                  </a:lnTo>
                  <a:lnTo>
                    <a:pt x="985951" y="38188"/>
                  </a:lnTo>
                  <a:lnTo>
                    <a:pt x="999667" y="39331"/>
                  </a:lnTo>
                  <a:lnTo>
                    <a:pt x="999350" y="39331"/>
                  </a:lnTo>
                  <a:lnTo>
                    <a:pt x="1011542" y="42595"/>
                  </a:lnTo>
                  <a:lnTo>
                    <a:pt x="1042492" y="65328"/>
                  </a:lnTo>
                  <a:lnTo>
                    <a:pt x="1058760" y="102654"/>
                  </a:lnTo>
                  <a:lnTo>
                    <a:pt x="1058760" y="23431"/>
                  </a:lnTo>
                  <a:lnTo>
                    <a:pt x="1040409" y="11341"/>
                  </a:lnTo>
                  <a:lnTo>
                    <a:pt x="1015085" y="2832"/>
                  </a:lnTo>
                  <a:lnTo>
                    <a:pt x="985951" y="0"/>
                  </a:lnTo>
                  <a:lnTo>
                    <a:pt x="959891" y="2324"/>
                  </a:lnTo>
                  <a:lnTo>
                    <a:pt x="916190" y="20980"/>
                  </a:lnTo>
                  <a:lnTo>
                    <a:pt x="884288" y="57162"/>
                  </a:lnTo>
                  <a:lnTo>
                    <a:pt x="868019" y="104165"/>
                  </a:lnTo>
                  <a:lnTo>
                    <a:pt x="865987" y="131305"/>
                  </a:lnTo>
                  <a:lnTo>
                    <a:pt x="868248" y="161531"/>
                  </a:lnTo>
                  <a:lnTo>
                    <a:pt x="886307" y="210032"/>
                  </a:lnTo>
                  <a:lnTo>
                    <a:pt x="921029" y="242519"/>
                  </a:lnTo>
                  <a:lnTo>
                    <a:pt x="964158" y="258775"/>
                  </a:lnTo>
                  <a:lnTo>
                    <a:pt x="988352" y="260807"/>
                  </a:lnTo>
                  <a:lnTo>
                    <a:pt x="1011631" y="258902"/>
                  </a:lnTo>
                  <a:lnTo>
                    <a:pt x="1052804" y="243687"/>
                  </a:lnTo>
                  <a:lnTo>
                    <a:pt x="1087272" y="212318"/>
                  </a:lnTo>
                  <a:lnTo>
                    <a:pt x="1101140" y="190385"/>
                  </a:lnTo>
                  <a:lnTo>
                    <a:pt x="1065326" y="170688"/>
                  </a:lnTo>
                  <a:lnTo>
                    <a:pt x="1060373" y="180200"/>
                  </a:lnTo>
                  <a:lnTo>
                    <a:pt x="1054442" y="189039"/>
                  </a:lnTo>
                  <a:lnTo>
                    <a:pt x="1016241" y="218135"/>
                  </a:lnTo>
                  <a:lnTo>
                    <a:pt x="988936" y="222618"/>
                  </a:lnTo>
                  <a:lnTo>
                    <a:pt x="973162" y="221157"/>
                  </a:lnTo>
                  <a:lnTo>
                    <a:pt x="933424" y="199339"/>
                  </a:lnTo>
                  <a:lnTo>
                    <a:pt x="911834" y="156362"/>
                  </a:lnTo>
                  <a:lnTo>
                    <a:pt x="910158" y="138468"/>
                  </a:lnTo>
                  <a:lnTo>
                    <a:pt x="1102944" y="138468"/>
                  </a:lnTo>
                  <a:close/>
                </a:path>
                <a:path w="2010409" h="393700">
                  <a:moveTo>
                    <a:pt x="1367929" y="5969"/>
                  </a:moveTo>
                  <a:lnTo>
                    <a:pt x="1168590" y="5969"/>
                  </a:lnTo>
                  <a:lnTo>
                    <a:pt x="1168590" y="45339"/>
                  </a:lnTo>
                  <a:lnTo>
                    <a:pt x="1168590" y="253619"/>
                  </a:lnTo>
                  <a:lnTo>
                    <a:pt x="1211554" y="253619"/>
                  </a:lnTo>
                  <a:lnTo>
                    <a:pt x="1211554" y="45339"/>
                  </a:lnTo>
                  <a:lnTo>
                    <a:pt x="1324952" y="45339"/>
                  </a:lnTo>
                  <a:lnTo>
                    <a:pt x="1324952" y="253619"/>
                  </a:lnTo>
                  <a:lnTo>
                    <a:pt x="1367929" y="253619"/>
                  </a:lnTo>
                  <a:lnTo>
                    <a:pt x="1367929" y="45339"/>
                  </a:lnTo>
                  <a:lnTo>
                    <a:pt x="1367929" y="5969"/>
                  </a:lnTo>
                  <a:close/>
                </a:path>
                <a:path w="2010409" h="393700">
                  <a:moveTo>
                    <a:pt x="1697329" y="131305"/>
                  </a:moveTo>
                  <a:lnTo>
                    <a:pt x="1689201" y="81699"/>
                  </a:lnTo>
                  <a:lnTo>
                    <a:pt x="1664804" y="39103"/>
                  </a:lnTo>
                  <a:lnTo>
                    <a:pt x="1653171" y="27863"/>
                  </a:lnTo>
                  <a:lnTo>
                    <a:pt x="1653171" y="131305"/>
                  </a:lnTo>
                  <a:lnTo>
                    <a:pt x="1651812" y="149352"/>
                  </a:lnTo>
                  <a:lnTo>
                    <a:pt x="1651787" y="149682"/>
                  </a:lnTo>
                  <a:lnTo>
                    <a:pt x="1647672" y="166446"/>
                  </a:lnTo>
                  <a:lnTo>
                    <a:pt x="1647647" y="166598"/>
                  </a:lnTo>
                  <a:lnTo>
                    <a:pt x="1619148" y="207683"/>
                  </a:lnTo>
                  <a:lnTo>
                    <a:pt x="1572590" y="222631"/>
                  </a:lnTo>
                  <a:lnTo>
                    <a:pt x="1554962" y="220967"/>
                  </a:lnTo>
                  <a:lnTo>
                    <a:pt x="1548853" y="219049"/>
                  </a:lnTo>
                  <a:lnTo>
                    <a:pt x="1539087" y="215988"/>
                  </a:lnTo>
                  <a:lnTo>
                    <a:pt x="1524977" y="207683"/>
                  </a:lnTo>
                  <a:lnTo>
                    <a:pt x="1512608" y="196062"/>
                  </a:lnTo>
                  <a:lnTo>
                    <a:pt x="1502587" y="182054"/>
                  </a:lnTo>
                  <a:lnTo>
                    <a:pt x="1495450" y="166598"/>
                  </a:lnTo>
                  <a:lnTo>
                    <a:pt x="1495374" y="166446"/>
                  </a:lnTo>
                  <a:lnTo>
                    <a:pt x="1491157" y="149682"/>
                  </a:lnTo>
                  <a:lnTo>
                    <a:pt x="1491068" y="149352"/>
                  </a:lnTo>
                  <a:lnTo>
                    <a:pt x="1489684" y="131305"/>
                  </a:lnTo>
                  <a:lnTo>
                    <a:pt x="1489633" y="130708"/>
                  </a:lnTo>
                  <a:lnTo>
                    <a:pt x="1491170" y="110947"/>
                  </a:lnTo>
                  <a:lnTo>
                    <a:pt x="1491195" y="110604"/>
                  </a:lnTo>
                  <a:lnTo>
                    <a:pt x="1495856" y="92811"/>
                  </a:lnTo>
                  <a:lnTo>
                    <a:pt x="1495894" y="92659"/>
                  </a:lnTo>
                  <a:lnTo>
                    <a:pt x="1503718" y="76923"/>
                  </a:lnTo>
                  <a:lnTo>
                    <a:pt x="1514716" y="63271"/>
                  </a:lnTo>
                  <a:lnTo>
                    <a:pt x="1527683" y="52298"/>
                  </a:lnTo>
                  <a:lnTo>
                    <a:pt x="1541564" y="44475"/>
                  </a:lnTo>
                  <a:lnTo>
                    <a:pt x="1553756" y="40589"/>
                  </a:lnTo>
                  <a:lnTo>
                    <a:pt x="1556334" y="39763"/>
                  </a:lnTo>
                  <a:lnTo>
                    <a:pt x="1571993" y="38201"/>
                  </a:lnTo>
                  <a:lnTo>
                    <a:pt x="1587627" y="39763"/>
                  </a:lnTo>
                  <a:lnTo>
                    <a:pt x="1602282" y="44475"/>
                  </a:lnTo>
                  <a:lnTo>
                    <a:pt x="1615973" y="52298"/>
                  </a:lnTo>
                  <a:lnTo>
                    <a:pt x="1628698" y="63271"/>
                  </a:lnTo>
                  <a:lnTo>
                    <a:pt x="1639404" y="76923"/>
                  </a:lnTo>
                  <a:lnTo>
                    <a:pt x="1646974" y="92659"/>
                  </a:lnTo>
                  <a:lnTo>
                    <a:pt x="1647050" y="92811"/>
                  </a:lnTo>
                  <a:lnTo>
                    <a:pt x="1651558" y="110604"/>
                  </a:lnTo>
                  <a:lnTo>
                    <a:pt x="1651635" y="110947"/>
                  </a:lnTo>
                  <a:lnTo>
                    <a:pt x="1653120" y="130708"/>
                  </a:lnTo>
                  <a:lnTo>
                    <a:pt x="1653171" y="131305"/>
                  </a:lnTo>
                  <a:lnTo>
                    <a:pt x="1653171" y="27863"/>
                  </a:lnTo>
                  <a:lnTo>
                    <a:pt x="1647101" y="21996"/>
                  </a:lnTo>
                  <a:lnTo>
                    <a:pt x="1626539" y="9779"/>
                  </a:lnTo>
                  <a:lnTo>
                    <a:pt x="1603387" y="2540"/>
                  </a:lnTo>
                  <a:lnTo>
                    <a:pt x="1604086" y="2540"/>
                  </a:lnTo>
                  <a:lnTo>
                    <a:pt x="1576768" y="0"/>
                  </a:lnTo>
                  <a:lnTo>
                    <a:pt x="1552003" y="2540"/>
                  </a:lnTo>
                  <a:lnTo>
                    <a:pt x="1529626" y="10147"/>
                  </a:lnTo>
                  <a:lnTo>
                    <a:pt x="1509636" y="22834"/>
                  </a:lnTo>
                  <a:lnTo>
                    <a:pt x="1492034" y="40589"/>
                  </a:lnTo>
                  <a:lnTo>
                    <a:pt x="1492034" y="5969"/>
                  </a:lnTo>
                  <a:lnTo>
                    <a:pt x="1449044" y="5969"/>
                  </a:lnTo>
                  <a:lnTo>
                    <a:pt x="1449044" y="393319"/>
                  </a:lnTo>
                  <a:lnTo>
                    <a:pt x="1492034" y="393319"/>
                  </a:lnTo>
                  <a:lnTo>
                    <a:pt x="1492034" y="219049"/>
                  </a:lnTo>
                  <a:lnTo>
                    <a:pt x="1509522" y="237324"/>
                  </a:lnTo>
                  <a:lnTo>
                    <a:pt x="1529765" y="250380"/>
                  </a:lnTo>
                  <a:lnTo>
                    <a:pt x="1552790" y="258203"/>
                  </a:lnTo>
                  <a:lnTo>
                    <a:pt x="1578559" y="260819"/>
                  </a:lnTo>
                  <a:lnTo>
                    <a:pt x="1604327" y="258445"/>
                  </a:lnTo>
                  <a:lnTo>
                    <a:pt x="1627352" y="251345"/>
                  </a:lnTo>
                  <a:lnTo>
                    <a:pt x="1647609" y="239509"/>
                  </a:lnTo>
                  <a:lnTo>
                    <a:pt x="1665109" y="222923"/>
                  </a:lnTo>
                  <a:lnTo>
                    <a:pt x="1665312" y="222631"/>
                  </a:lnTo>
                  <a:lnTo>
                    <a:pt x="1679206" y="202984"/>
                  </a:lnTo>
                  <a:lnTo>
                    <a:pt x="1689277" y="181063"/>
                  </a:lnTo>
                  <a:lnTo>
                    <a:pt x="1695323" y="157175"/>
                  </a:lnTo>
                  <a:lnTo>
                    <a:pt x="1697329" y="131305"/>
                  </a:lnTo>
                  <a:close/>
                </a:path>
                <a:path w="2010409" h="393700">
                  <a:moveTo>
                    <a:pt x="2010067" y="130708"/>
                  </a:moveTo>
                  <a:lnTo>
                    <a:pt x="2000732" y="78930"/>
                  </a:lnTo>
                  <a:lnTo>
                    <a:pt x="1973745" y="38188"/>
                  </a:lnTo>
                  <a:lnTo>
                    <a:pt x="1965896" y="31419"/>
                  </a:lnTo>
                  <a:lnTo>
                    <a:pt x="1965896" y="130708"/>
                  </a:lnTo>
                  <a:lnTo>
                    <a:pt x="1964296" y="151028"/>
                  </a:lnTo>
                  <a:lnTo>
                    <a:pt x="1940242" y="198145"/>
                  </a:lnTo>
                  <a:lnTo>
                    <a:pt x="1896033" y="221094"/>
                  </a:lnTo>
                  <a:lnTo>
                    <a:pt x="1878761" y="222618"/>
                  </a:lnTo>
                  <a:lnTo>
                    <a:pt x="1861489" y="221094"/>
                  </a:lnTo>
                  <a:lnTo>
                    <a:pt x="1817293" y="198145"/>
                  </a:lnTo>
                  <a:lnTo>
                    <a:pt x="1793227" y="151028"/>
                  </a:lnTo>
                  <a:lnTo>
                    <a:pt x="1791627" y="130708"/>
                  </a:lnTo>
                  <a:lnTo>
                    <a:pt x="1793201" y="110363"/>
                  </a:lnTo>
                  <a:lnTo>
                    <a:pt x="1816989" y="62953"/>
                  </a:lnTo>
                  <a:lnTo>
                    <a:pt x="1861248" y="39738"/>
                  </a:lnTo>
                  <a:lnTo>
                    <a:pt x="1878761" y="38188"/>
                  </a:lnTo>
                  <a:lnTo>
                    <a:pt x="1896338" y="39738"/>
                  </a:lnTo>
                  <a:lnTo>
                    <a:pt x="1940534" y="62661"/>
                  </a:lnTo>
                  <a:lnTo>
                    <a:pt x="1964309" y="110121"/>
                  </a:lnTo>
                  <a:lnTo>
                    <a:pt x="1965896" y="130708"/>
                  </a:lnTo>
                  <a:lnTo>
                    <a:pt x="1965896" y="31419"/>
                  </a:lnTo>
                  <a:lnTo>
                    <a:pt x="1952891" y="20815"/>
                  </a:lnTo>
                  <a:lnTo>
                    <a:pt x="1930615" y="9245"/>
                  </a:lnTo>
                  <a:lnTo>
                    <a:pt x="1905901" y="2311"/>
                  </a:lnTo>
                  <a:lnTo>
                    <a:pt x="1878761" y="0"/>
                  </a:lnTo>
                  <a:lnTo>
                    <a:pt x="1851621" y="2311"/>
                  </a:lnTo>
                  <a:lnTo>
                    <a:pt x="1804619" y="20815"/>
                  </a:lnTo>
                  <a:lnTo>
                    <a:pt x="1768436" y="56743"/>
                  </a:lnTo>
                  <a:lnTo>
                    <a:pt x="1749793" y="103593"/>
                  </a:lnTo>
                  <a:lnTo>
                    <a:pt x="1747456" y="130708"/>
                  </a:lnTo>
                  <a:lnTo>
                    <a:pt x="1749793" y="157556"/>
                  </a:lnTo>
                  <a:lnTo>
                    <a:pt x="1768436" y="204114"/>
                  </a:lnTo>
                  <a:lnTo>
                    <a:pt x="1804619" y="240004"/>
                  </a:lnTo>
                  <a:lnTo>
                    <a:pt x="1851621" y="258508"/>
                  </a:lnTo>
                  <a:lnTo>
                    <a:pt x="1878761" y="260819"/>
                  </a:lnTo>
                  <a:lnTo>
                    <a:pt x="1905901" y="258508"/>
                  </a:lnTo>
                  <a:lnTo>
                    <a:pt x="1952891" y="240004"/>
                  </a:lnTo>
                  <a:lnTo>
                    <a:pt x="1989074" y="204114"/>
                  </a:lnTo>
                  <a:lnTo>
                    <a:pt x="2007730" y="157556"/>
                  </a:lnTo>
                  <a:lnTo>
                    <a:pt x="2010067" y="1307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47995" y="9189270"/>
              <a:ext cx="190988" cy="247688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11389030" y="9183312"/>
              <a:ext cx="551180" cy="393700"/>
            </a:xfrm>
            <a:custGeom>
              <a:avLst/>
              <a:gdLst/>
              <a:ahLst/>
              <a:cxnLst/>
              <a:rect l="l" t="t" r="r" b="b"/>
              <a:pathLst>
                <a:path w="551179" h="393700">
                  <a:moveTo>
                    <a:pt x="236956" y="138468"/>
                  </a:moveTo>
                  <a:lnTo>
                    <a:pt x="236169" y="111150"/>
                  </a:lnTo>
                  <a:lnTo>
                    <a:pt x="234734" y="102654"/>
                  </a:lnTo>
                  <a:lnTo>
                    <a:pt x="232029" y="86537"/>
                  </a:lnTo>
                  <a:lnTo>
                    <a:pt x="213664" y="45351"/>
                  </a:lnTo>
                  <a:lnTo>
                    <a:pt x="192773" y="23431"/>
                  </a:lnTo>
                  <a:lnTo>
                    <a:pt x="192773" y="102654"/>
                  </a:lnTo>
                  <a:lnTo>
                    <a:pt x="47155" y="102654"/>
                  </a:lnTo>
                  <a:lnTo>
                    <a:pt x="63220" y="66116"/>
                  </a:lnTo>
                  <a:lnTo>
                    <a:pt x="94678" y="42748"/>
                  </a:lnTo>
                  <a:lnTo>
                    <a:pt x="119964" y="38188"/>
                  </a:lnTo>
                  <a:lnTo>
                    <a:pt x="133680" y="39331"/>
                  </a:lnTo>
                  <a:lnTo>
                    <a:pt x="133362" y="39331"/>
                  </a:lnTo>
                  <a:lnTo>
                    <a:pt x="145554" y="42595"/>
                  </a:lnTo>
                  <a:lnTo>
                    <a:pt x="176504" y="65328"/>
                  </a:lnTo>
                  <a:lnTo>
                    <a:pt x="192773" y="102654"/>
                  </a:lnTo>
                  <a:lnTo>
                    <a:pt x="192773" y="23431"/>
                  </a:lnTo>
                  <a:lnTo>
                    <a:pt x="174421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03" y="2324"/>
                  </a:lnTo>
                  <a:lnTo>
                    <a:pt x="50203" y="20980"/>
                  </a:lnTo>
                  <a:lnTo>
                    <a:pt x="18300" y="57162"/>
                  </a:lnTo>
                  <a:lnTo>
                    <a:pt x="2032" y="104165"/>
                  </a:lnTo>
                  <a:lnTo>
                    <a:pt x="0" y="131305"/>
                  </a:lnTo>
                  <a:lnTo>
                    <a:pt x="2260" y="161531"/>
                  </a:lnTo>
                  <a:lnTo>
                    <a:pt x="20320" y="210032"/>
                  </a:lnTo>
                  <a:lnTo>
                    <a:pt x="55041" y="242519"/>
                  </a:lnTo>
                  <a:lnTo>
                    <a:pt x="98171" y="258775"/>
                  </a:lnTo>
                  <a:lnTo>
                    <a:pt x="122364" y="260807"/>
                  </a:lnTo>
                  <a:lnTo>
                    <a:pt x="145643" y="258902"/>
                  </a:lnTo>
                  <a:lnTo>
                    <a:pt x="186817" y="243687"/>
                  </a:lnTo>
                  <a:lnTo>
                    <a:pt x="221284" y="212318"/>
                  </a:lnTo>
                  <a:lnTo>
                    <a:pt x="235153" y="190385"/>
                  </a:lnTo>
                  <a:lnTo>
                    <a:pt x="199339" y="170688"/>
                  </a:lnTo>
                  <a:lnTo>
                    <a:pt x="194386" y="180200"/>
                  </a:lnTo>
                  <a:lnTo>
                    <a:pt x="188455" y="189039"/>
                  </a:lnTo>
                  <a:lnTo>
                    <a:pt x="150253" y="218135"/>
                  </a:lnTo>
                  <a:lnTo>
                    <a:pt x="122948" y="222618"/>
                  </a:lnTo>
                  <a:lnTo>
                    <a:pt x="107175" y="221157"/>
                  </a:lnTo>
                  <a:lnTo>
                    <a:pt x="67437" y="199339"/>
                  </a:lnTo>
                  <a:lnTo>
                    <a:pt x="45847" y="156362"/>
                  </a:lnTo>
                  <a:lnTo>
                    <a:pt x="44170" y="138468"/>
                  </a:lnTo>
                  <a:lnTo>
                    <a:pt x="236956" y="138468"/>
                  </a:lnTo>
                  <a:close/>
                </a:path>
                <a:path w="551179" h="393700">
                  <a:moveTo>
                    <a:pt x="550951" y="131305"/>
                  </a:moveTo>
                  <a:lnTo>
                    <a:pt x="542810" y="81699"/>
                  </a:lnTo>
                  <a:lnTo>
                    <a:pt x="518426" y="39103"/>
                  </a:lnTo>
                  <a:lnTo>
                    <a:pt x="517486" y="38201"/>
                  </a:lnTo>
                  <a:lnTo>
                    <a:pt x="506780" y="27863"/>
                  </a:lnTo>
                  <a:lnTo>
                    <a:pt x="506780" y="131305"/>
                  </a:lnTo>
                  <a:lnTo>
                    <a:pt x="505421" y="149352"/>
                  </a:lnTo>
                  <a:lnTo>
                    <a:pt x="484695" y="196062"/>
                  </a:lnTo>
                  <a:lnTo>
                    <a:pt x="443509" y="220967"/>
                  </a:lnTo>
                  <a:lnTo>
                    <a:pt x="426212" y="222631"/>
                  </a:lnTo>
                  <a:lnTo>
                    <a:pt x="408584" y="220967"/>
                  </a:lnTo>
                  <a:lnTo>
                    <a:pt x="366217" y="196062"/>
                  </a:lnTo>
                  <a:lnTo>
                    <a:pt x="344766" y="149682"/>
                  </a:lnTo>
                  <a:lnTo>
                    <a:pt x="344678" y="149352"/>
                  </a:lnTo>
                  <a:lnTo>
                    <a:pt x="343293" y="131305"/>
                  </a:lnTo>
                  <a:lnTo>
                    <a:pt x="343242" y="130708"/>
                  </a:lnTo>
                  <a:lnTo>
                    <a:pt x="344792" y="110947"/>
                  </a:lnTo>
                  <a:lnTo>
                    <a:pt x="344817" y="110604"/>
                  </a:lnTo>
                  <a:lnTo>
                    <a:pt x="349478" y="92811"/>
                  </a:lnTo>
                  <a:lnTo>
                    <a:pt x="349516" y="92659"/>
                  </a:lnTo>
                  <a:lnTo>
                    <a:pt x="381304" y="52298"/>
                  </a:lnTo>
                  <a:lnTo>
                    <a:pt x="407365" y="40589"/>
                  </a:lnTo>
                  <a:lnTo>
                    <a:pt x="409943" y="39763"/>
                  </a:lnTo>
                  <a:lnTo>
                    <a:pt x="425615" y="38201"/>
                  </a:lnTo>
                  <a:lnTo>
                    <a:pt x="441236" y="39763"/>
                  </a:lnTo>
                  <a:lnTo>
                    <a:pt x="455904" y="44475"/>
                  </a:lnTo>
                  <a:lnTo>
                    <a:pt x="493014" y="76923"/>
                  </a:lnTo>
                  <a:lnTo>
                    <a:pt x="506730" y="130708"/>
                  </a:lnTo>
                  <a:lnTo>
                    <a:pt x="506780" y="131305"/>
                  </a:lnTo>
                  <a:lnTo>
                    <a:pt x="506780" y="27863"/>
                  </a:lnTo>
                  <a:lnTo>
                    <a:pt x="500722" y="21996"/>
                  </a:lnTo>
                  <a:lnTo>
                    <a:pt x="480148" y="9779"/>
                  </a:lnTo>
                  <a:lnTo>
                    <a:pt x="456996" y="2540"/>
                  </a:lnTo>
                  <a:lnTo>
                    <a:pt x="457695" y="2540"/>
                  </a:lnTo>
                  <a:lnTo>
                    <a:pt x="430390" y="0"/>
                  </a:lnTo>
                  <a:lnTo>
                    <a:pt x="405612" y="2540"/>
                  </a:lnTo>
                  <a:lnTo>
                    <a:pt x="383235" y="10147"/>
                  </a:lnTo>
                  <a:lnTo>
                    <a:pt x="363245" y="22834"/>
                  </a:lnTo>
                  <a:lnTo>
                    <a:pt x="345643" y="40589"/>
                  </a:lnTo>
                  <a:lnTo>
                    <a:pt x="345643" y="5969"/>
                  </a:lnTo>
                  <a:lnTo>
                    <a:pt x="302666" y="5969"/>
                  </a:lnTo>
                  <a:lnTo>
                    <a:pt x="302666" y="393319"/>
                  </a:lnTo>
                  <a:lnTo>
                    <a:pt x="345643" y="393319"/>
                  </a:lnTo>
                  <a:lnTo>
                    <a:pt x="345643" y="219049"/>
                  </a:lnTo>
                  <a:lnTo>
                    <a:pt x="363131" y="237324"/>
                  </a:lnTo>
                  <a:lnTo>
                    <a:pt x="383387" y="250380"/>
                  </a:lnTo>
                  <a:lnTo>
                    <a:pt x="406400" y="258203"/>
                  </a:lnTo>
                  <a:lnTo>
                    <a:pt x="432181" y="260819"/>
                  </a:lnTo>
                  <a:lnTo>
                    <a:pt x="457949" y="258445"/>
                  </a:lnTo>
                  <a:lnTo>
                    <a:pt x="480961" y="251345"/>
                  </a:lnTo>
                  <a:lnTo>
                    <a:pt x="501218" y="239509"/>
                  </a:lnTo>
                  <a:lnTo>
                    <a:pt x="518718" y="222923"/>
                  </a:lnTo>
                  <a:lnTo>
                    <a:pt x="518922" y="222631"/>
                  </a:lnTo>
                  <a:lnTo>
                    <a:pt x="532815" y="202984"/>
                  </a:lnTo>
                  <a:lnTo>
                    <a:pt x="542886" y="181063"/>
                  </a:lnTo>
                  <a:lnTo>
                    <a:pt x="548932" y="157175"/>
                  </a:lnTo>
                  <a:lnTo>
                    <a:pt x="550951" y="1313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1976944" y="9189270"/>
              <a:ext cx="190999" cy="247688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12213298" y="9189307"/>
              <a:ext cx="198755" cy="247650"/>
            </a:xfrm>
            <a:custGeom>
              <a:avLst/>
              <a:gdLst/>
              <a:ahLst/>
              <a:cxnLst/>
              <a:rect l="l" t="t" r="r" b="b"/>
              <a:pathLst>
                <a:path w="198754" h="247650">
                  <a:moveTo>
                    <a:pt x="198145" y="0"/>
                  </a:moveTo>
                  <a:lnTo>
                    <a:pt x="0" y="0"/>
                  </a:lnTo>
                  <a:lnTo>
                    <a:pt x="0" y="39370"/>
                  </a:lnTo>
                  <a:lnTo>
                    <a:pt x="77584" y="39370"/>
                  </a:lnTo>
                  <a:lnTo>
                    <a:pt x="77584" y="247650"/>
                  </a:lnTo>
                  <a:lnTo>
                    <a:pt x="120561" y="247650"/>
                  </a:lnTo>
                  <a:lnTo>
                    <a:pt x="120561" y="39370"/>
                  </a:lnTo>
                  <a:lnTo>
                    <a:pt x="198145" y="39370"/>
                  </a:lnTo>
                  <a:lnTo>
                    <a:pt x="1981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2456856" y="9189270"/>
              <a:ext cx="181439" cy="247688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15036181" y="6325200"/>
              <a:ext cx="4846320" cy="4502785"/>
            </a:xfrm>
            <a:custGeom>
              <a:avLst/>
              <a:gdLst/>
              <a:ahLst/>
              <a:cxnLst/>
              <a:rect l="l" t="t" r="r" b="b"/>
              <a:pathLst>
                <a:path w="4846319" h="4502784">
                  <a:moveTo>
                    <a:pt x="2581429" y="0"/>
                  </a:moveTo>
                  <a:lnTo>
                    <a:pt x="2186226" y="2264234"/>
                  </a:lnTo>
                  <a:lnTo>
                    <a:pt x="992210" y="1691665"/>
                  </a:lnTo>
                  <a:lnTo>
                    <a:pt x="2026461" y="2671970"/>
                  </a:lnTo>
                  <a:lnTo>
                    <a:pt x="0" y="3062357"/>
                  </a:lnTo>
                  <a:lnTo>
                    <a:pt x="2068502" y="2932224"/>
                  </a:lnTo>
                  <a:lnTo>
                    <a:pt x="1374743" y="4037730"/>
                  </a:lnTo>
                  <a:lnTo>
                    <a:pt x="2270307" y="3149108"/>
                  </a:lnTo>
                  <a:lnTo>
                    <a:pt x="2186226" y="4502271"/>
                  </a:lnTo>
                  <a:lnTo>
                    <a:pt x="2505756" y="3123077"/>
                  </a:lnTo>
                  <a:lnTo>
                    <a:pt x="3304569" y="4398337"/>
                  </a:lnTo>
                  <a:lnTo>
                    <a:pt x="2850499" y="2992955"/>
                  </a:lnTo>
                  <a:lnTo>
                    <a:pt x="4153831" y="3617575"/>
                  </a:lnTo>
                  <a:lnTo>
                    <a:pt x="2976631" y="2741372"/>
                  </a:lnTo>
                  <a:lnTo>
                    <a:pt x="4846124" y="2533168"/>
                  </a:lnTo>
                  <a:lnTo>
                    <a:pt x="2951407" y="2533168"/>
                  </a:lnTo>
                  <a:lnTo>
                    <a:pt x="3800669" y="1249228"/>
                  </a:lnTo>
                  <a:lnTo>
                    <a:pt x="2758010" y="2342316"/>
                  </a:lnTo>
                  <a:lnTo>
                    <a:pt x="25814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4889588" y="6586972"/>
              <a:ext cx="4846320" cy="4502785"/>
            </a:xfrm>
            <a:custGeom>
              <a:avLst/>
              <a:gdLst/>
              <a:ahLst/>
              <a:cxnLst/>
              <a:rect l="l" t="t" r="r" b="b"/>
              <a:pathLst>
                <a:path w="4846319" h="4502784">
                  <a:moveTo>
                    <a:pt x="2581429" y="0"/>
                  </a:moveTo>
                  <a:lnTo>
                    <a:pt x="2186226" y="2264234"/>
                  </a:lnTo>
                  <a:lnTo>
                    <a:pt x="992210" y="1691665"/>
                  </a:lnTo>
                  <a:lnTo>
                    <a:pt x="2026461" y="2671970"/>
                  </a:lnTo>
                  <a:lnTo>
                    <a:pt x="0" y="3062357"/>
                  </a:lnTo>
                  <a:lnTo>
                    <a:pt x="2068502" y="2932224"/>
                  </a:lnTo>
                  <a:lnTo>
                    <a:pt x="1374743" y="4037730"/>
                  </a:lnTo>
                  <a:lnTo>
                    <a:pt x="2270307" y="3149108"/>
                  </a:lnTo>
                  <a:lnTo>
                    <a:pt x="2186226" y="4502271"/>
                  </a:lnTo>
                  <a:lnTo>
                    <a:pt x="2505756" y="3123077"/>
                  </a:lnTo>
                  <a:lnTo>
                    <a:pt x="3304569" y="4398337"/>
                  </a:lnTo>
                  <a:lnTo>
                    <a:pt x="2850499" y="2992955"/>
                  </a:lnTo>
                  <a:lnTo>
                    <a:pt x="4153831" y="3617575"/>
                  </a:lnTo>
                  <a:lnTo>
                    <a:pt x="2976631" y="2741372"/>
                  </a:lnTo>
                  <a:lnTo>
                    <a:pt x="4846124" y="2533168"/>
                  </a:lnTo>
                  <a:lnTo>
                    <a:pt x="2951407" y="2533168"/>
                  </a:lnTo>
                  <a:lnTo>
                    <a:pt x="3800669" y="1249228"/>
                  </a:lnTo>
                  <a:lnTo>
                    <a:pt x="2758010" y="2342316"/>
                  </a:lnTo>
                  <a:lnTo>
                    <a:pt x="2581429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020820" y="9493595"/>
              <a:ext cx="885190" cy="908050"/>
            </a:xfrm>
            <a:custGeom>
              <a:avLst/>
              <a:gdLst/>
              <a:ahLst/>
              <a:cxnLst/>
              <a:rect l="l" t="t" r="r" b="b"/>
              <a:pathLst>
                <a:path w="885189" h="908050">
                  <a:moveTo>
                    <a:pt x="0" y="907480"/>
                  </a:moveTo>
                  <a:lnTo>
                    <a:pt x="884716" y="907480"/>
                  </a:lnTo>
                  <a:lnTo>
                    <a:pt x="884716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020807" y="9493598"/>
              <a:ext cx="1784350" cy="1815464"/>
            </a:xfrm>
            <a:custGeom>
              <a:avLst/>
              <a:gdLst/>
              <a:ahLst/>
              <a:cxnLst/>
              <a:rect l="l" t="t" r="r" b="b"/>
              <a:pathLst>
                <a:path w="1784350" h="1815465">
                  <a:moveTo>
                    <a:pt x="884720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84720" y="1814957"/>
                  </a:lnTo>
                  <a:lnTo>
                    <a:pt x="884720" y="907478"/>
                  </a:lnTo>
                  <a:close/>
                </a:path>
                <a:path w="1784350" h="1815465">
                  <a:moveTo>
                    <a:pt x="1784223" y="0"/>
                  </a:moveTo>
                  <a:lnTo>
                    <a:pt x="884732" y="0"/>
                  </a:lnTo>
                  <a:lnTo>
                    <a:pt x="884732" y="907478"/>
                  </a:lnTo>
                  <a:lnTo>
                    <a:pt x="1784223" y="907478"/>
                  </a:lnTo>
                  <a:lnTo>
                    <a:pt x="17842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905540" y="9493598"/>
              <a:ext cx="1795780" cy="1815464"/>
            </a:xfrm>
            <a:custGeom>
              <a:avLst/>
              <a:gdLst/>
              <a:ahLst/>
              <a:cxnLst/>
              <a:rect l="l" t="t" r="r" b="b"/>
              <a:pathLst>
                <a:path w="1795779" h="1815465">
                  <a:moveTo>
                    <a:pt x="1795678" y="0"/>
                  </a:moveTo>
                  <a:lnTo>
                    <a:pt x="896188" y="0"/>
                  </a:lnTo>
                  <a:lnTo>
                    <a:pt x="896188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99490" y="1814957"/>
                  </a:lnTo>
                  <a:lnTo>
                    <a:pt x="899490" y="907478"/>
                  </a:lnTo>
                  <a:lnTo>
                    <a:pt x="1795678" y="907478"/>
                  </a:lnTo>
                  <a:lnTo>
                    <a:pt x="1795678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5801728" y="9493598"/>
              <a:ext cx="1771014" cy="1815464"/>
            </a:xfrm>
            <a:custGeom>
              <a:avLst/>
              <a:gdLst/>
              <a:ahLst/>
              <a:cxnLst/>
              <a:rect l="l" t="t" r="r" b="b"/>
              <a:pathLst>
                <a:path w="1771015" h="1815465">
                  <a:moveTo>
                    <a:pt x="1770532" y="0"/>
                  </a:moveTo>
                  <a:lnTo>
                    <a:pt x="897559" y="0"/>
                  </a:lnTo>
                  <a:lnTo>
                    <a:pt x="897559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99490" y="1814957"/>
                  </a:lnTo>
                  <a:lnTo>
                    <a:pt x="899490" y="907478"/>
                  </a:lnTo>
                  <a:lnTo>
                    <a:pt x="1770532" y="907478"/>
                  </a:lnTo>
                  <a:lnTo>
                    <a:pt x="17705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7572271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8471637" y="9493595"/>
              <a:ext cx="888365" cy="908050"/>
            </a:xfrm>
            <a:custGeom>
              <a:avLst/>
              <a:gdLst/>
              <a:ahLst/>
              <a:cxnLst/>
              <a:rect l="l" t="t" r="r" b="b"/>
              <a:pathLst>
                <a:path w="888365" h="908050">
                  <a:moveTo>
                    <a:pt x="0" y="907480"/>
                  </a:moveTo>
                  <a:lnTo>
                    <a:pt x="887878" y="907480"/>
                  </a:lnTo>
                  <a:lnTo>
                    <a:pt x="887878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9359516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0259436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699288" y="9493598"/>
              <a:ext cx="5356225" cy="1815464"/>
            </a:xfrm>
            <a:custGeom>
              <a:avLst/>
              <a:gdLst/>
              <a:ahLst/>
              <a:cxnLst/>
              <a:rect l="l" t="t" r="r" b="b"/>
              <a:pathLst>
                <a:path w="5356225" h="1815465">
                  <a:moveTo>
                    <a:pt x="871791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71791" y="1814957"/>
                  </a:lnTo>
                  <a:lnTo>
                    <a:pt x="871791" y="907478"/>
                  </a:lnTo>
                  <a:close/>
                </a:path>
                <a:path w="5356225" h="1815465">
                  <a:moveTo>
                    <a:pt x="5355729" y="0"/>
                  </a:moveTo>
                  <a:lnTo>
                    <a:pt x="4456227" y="0"/>
                  </a:lnTo>
                  <a:lnTo>
                    <a:pt x="4456227" y="907478"/>
                  </a:lnTo>
                  <a:lnTo>
                    <a:pt x="5355729" y="907478"/>
                  </a:lnTo>
                  <a:lnTo>
                    <a:pt x="5355729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571089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471637" y="10401076"/>
              <a:ext cx="888365" cy="908050"/>
            </a:xfrm>
            <a:custGeom>
              <a:avLst/>
              <a:gdLst/>
              <a:ahLst/>
              <a:cxnLst/>
              <a:rect l="l" t="t" r="r" b="b"/>
              <a:pathLst>
                <a:path w="888365" h="908050">
                  <a:moveTo>
                    <a:pt x="0" y="907480"/>
                  </a:moveTo>
                  <a:lnTo>
                    <a:pt x="887878" y="907480"/>
                  </a:lnTo>
                  <a:lnTo>
                    <a:pt x="887878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359516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259436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155515" y="9493598"/>
              <a:ext cx="1799589" cy="1815464"/>
            </a:xfrm>
            <a:custGeom>
              <a:avLst/>
              <a:gdLst/>
              <a:ahLst/>
              <a:cxnLst/>
              <a:rect l="l" t="t" r="r" b="b"/>
              <a:pathLst>
                <a:path w="1799590" h="1815465">
                  <a:moveTo>
                    <a:pt x="899502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99502" y="1814957"/>
                  </a:lnTo>
                  <a:lnTo>
                    <a:pt x="899502" y="907478"/>
                  </a:lnTo>
                  <a:close/>
                </a:path>
                <a:path w="1799590" h="1815465">
                  <a:moveTo>
                    <a:pt x="1799056" y="0"/>
                  </a:moveTo>
                  <a:lnTo>
                    <a:pt x="899566" y="0"/>
                  </a:lnTo>
                  <a:lnTo>
                    <a:pt x="899566" y="907478"/>
                  </a:lnTo>
                  <a:lnTo>
                    <a:pt x="1799056" y="907478"/>
                  </a:lnTo>
                  <a:lnTo>
                    <a:pt x="17990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2055082" y="9493598"/>
              <a:ext cx="1795780" cy="1815464"/>
            </a:xfrm>
            <a:custGeom>
              <a:avLst/>
              <a:gdLst/>
              <a:ahLst/>
              <a:cxnLst/>
              <a:rect l="l" t="t" r="r" b="b"/>
              <a:pathLst>
                <a:path w="1795780" h="1815465">
                  <a:moveTo>
                    <a:pt x="1795691" y="0"/>
                  </a:moveTo>
                  <a:lnTo>
                    <a:pt x="896200" y="0"/>
                  </a:lnTo>
                  <a:lnTo>
                    <a:pt x="896200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99490" y="1814957"/>
                  </a:lnTo>
                  <a:lnTo>
                    <a:pt x="899490" y="907478"/>
                  </a:lnTo>
                  <a:lnTo>
                    <a:pt x="1795691" y="907478"/>
                  </a:lnTo>
                  <a:lnTo>
                    <a:pt x="179569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2951283" y="9493598"/>
              <a:ext cx="1771014" cy="1815464"/>
            </a:xfrm>
            <a:custGeom>
              <a:avLst/>
              <a:gdLst/>
              <a:ahLst/>
              <a:cxnLst/>
              <a:rect l="l" t="t" r="r" b="b"/>
              <a:pathLst>
                <a:path w="1771015" h="1815465">
                  <a:moveTo>
                    <a:pt x="1770519" y="0"/>
                  </a:moveTo>
                  <a:lnTo>
                    <a:pt x="897559" y="0"/>
                  </a:lnTo>
                  <a:lnTo>
                    <a:pt x="897559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99490" y="1814957"/>
                  </a:lnTo>
                  <a:lnTo>
                    <a:pt x="899490" y="907478"/>
                  </a:lnTo>
                  <a:lnTo>
                    <a:pt x="1770519" y="907478"/>
                  </a:lnTo>
                  <a:lnTo>
                    <a:pt x="17705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3848843" y="9493598"/>
              <a:ext cx="1772920" cy="1815464"/>
            </a:xfrm>
            <a:custGeom>
              <a:avLst/>
              <a:gdLst/>
              <a:ahLst/>
              <a:cxnLst/>
              <a:rect l="l" t="t" r="r" b="b"/>
              <a:pathLst>
                <a:path w="1772919" h="1815465">
                  <a:moveTo>
                    <a:pt x="871816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71816" y="1814957"/>
                  </a:lnTo>
                  <a:lnTo>
                    <a:pt x="871816" y="907478"/>
                  </a:lnTo>
                  <a:close/>
                </a:path>
                <a:path w="1772919" h="1815465">
                  <a:moveTo>
                    <a:pt x="1772462" y="0"/>
                  </a:moveTo>
                  <a:lnTo>
                    <a:pt x="872959" y="0"/>
                  </a:lnTo>
                  <a:lnTo>
                    <a:pt x="872959" y="907478"/>
                  </a:lnTo>
                  <a:lnTo>
                    <a:pt x="1772462" y="907478"/>
                  </a:lnTo>
                  <a:lnTo>
                    <a:pt x="1772462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5621158" y="9493595"/>
              <a:ext cx="888365" cy="908050"/>
            </a:xfrm>
            <a:custGeom>
              <a:avLst/>
              <a:gdLst/>
              <a:ahLst/>
              <a:cxnLst/>
              <a:rect l="l" t="t" r="r" b="b"/>
              <a:pathLst>
                <a:path w="888365" h="908050">
                  <a:moveTo>
                    <a:pt x="0" y="907480"/>
                  </a:moveTo>
                  <a:lnTo>
                    <a:pt x="887920" y="907480"/>
                  </a:lnTo>
                  <a:lnTo>
                    <a:pt x="887920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6509079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501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501" y="907480"/>
                  </a:lnTo>
                  <a:lnTo>
                    <a:pt x="89950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7408946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501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501" y="907480"/>
                  </a:lnTo>
                  <a:lnTo>
                    <a:pt x="8995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8305149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501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501" y="907480"/>
                  </a:lnTo>
                  <a:lnTo>
                    <a:pt x="89950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4720661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5621158" y="10401076"/>
              <a:ext cx="888365" cy="908050"/>
            </a:xfrm>
            <a:custGeom>
              <a:avLst/>
              <a:gdLst/>
              <a:ahLst/>
              <a:cxnLst/>
              <a:rect l="l" t="t" r="r" b="b"/>
              <a:pathLst>
                <a:path w="888365" h="908050">
                  <a:moveTo>
                    <a:pt x="0" y="907480"/>
                  </a:moveTo>
                  <a:lnTo>
                    <a:pt x="887920" y="907480"/>
                  </a:lnTo>
                  <a:lnTo>
                    <a:pt x="887920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6509079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501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501" y="907480"/>
                  </a:lnTo>
                  <a:lnTo>
                    <a:pt x="8995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7408946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501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501" y="907480"/>
                  </a:lnTo>
                  <a:lnTo>
                    <a:pt x="89950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305146" y="9493598"/>
              <a:ext cx="1798955" cy="1815464"/>
            </a:xfrm>
            <a:custGeom>
              <a:avLst/>
              <a:gdLst/>
              <a:ahLst/>
              <a:cxnLst/>
              <a:rect l="l" t="t" r="r" b="b"/>
              <a:pathLst>
                <a:path w="1798955" h="1815465">
                  <a:moveTo>
                    <a:pt x="1798955" y="0"/>
                  </a:moveTo>
                  <a:lnTo>
                    <a:pt x="899452" y="0"/>
                  </a:lnTo>
                  <a:lnTo>
                    <a:pt x="899452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99502" y="1814957"/>
                  </a:lnTo>
                  <a:lnTo>
                    <a:pt x="899502" y="907478"/>
                  </a:lnTo>
                  <a:lnTo>
                    <a:pt x="1798955" y="907478"/>
                  </a:lnTo>
                  <a:lnTo>
                    <a:pt x="17989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9204609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0" y="0"/>
              <a:ext cx="4020820" cy="11308715"/>
            </a:xfrm>
            <a:custGeom>
              <a:avLst/>
              <a:gdLst/>
              <a:ahLst/>
              <a:cxnLst/>
              <a:rect l="l" t="t" r="r" b="b"/>
              <a:pathLst>
                <a:path w="4020820" h="11308715">
                  <a:moveTo>
                    <a:pt x="4020819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4020819" y="11308556"/>
                  </a:lnTo>
                  <a:lnTo>
                    <a:pt x="4020819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662856" y="545013"/>
              <a:ext cx="4875530" cy="557530"/>
            </a:xfrm>
            <a:custGeom>
              <a:avLst/>
              <a:gdLst/>
              <a:ahLst/>
              <a:cxnLst/>
              <a:rect l="l" t="t" r="r" b="b"/>
              <a:pathLst>
                <a:path w="4875530" h="557530">
                  <a:moveTo>
                    <a:pt x="279323" y="417880"/>
                  </a:moveTo>
                  <a:lnTo>
                    <a:pt x="87134" y="205409"/>
                  </a:lnTo>
                  <a:lnTo>
                    <a:pt x="273354" y="19786"/>
                  </a:lnTo>
                  <a:lnTo>
                    <a:pt x="213664" y="19786"/>
                  </a:lnTo>
                  <a:lnTo>
                    <a:pt x="44170" y="190487"/>
                  </a:lnTo>
                  <a:lnTo>
                    <a:pt x="44170" y="19786"/>
                  </a:lnTo>
                  <a:lnTo>
                    <a:pt x="0" y="19786"/>
                  </a:lnTo>
                  <a:lnTo>
                    <a:pt x="0" y="417880"/>
                  </a:lnTo>
                  <a:lnTo>
                    <a:pt x="44170" y="417880"/>
                  </a:lnTo>
                  <a:lnTo>
                    <a:pt x="44170" y="246595"/>
                  </a:lnTo>
                  <a:lnTo>
                    <a:pt x="55511" y="235254"/>
                  </a:lnTo>
                  <a:lnTo>
                    <a:pt x="218440" y="417880"/>
                  </a:lnTo>
                  <a:lnTo>
                    <a:pt x="279323" y="417880"/>
                  </a:lnTo>
                  <a:close/>
                </a:path>
                <a:path w="4875530" h="557530">
                  <a:moveTo>
                    <a:pt x="575360" y="294843"/>
                  </a:moveTo>
                  <a:lnTo>
                    <a:pt x="566026" y="243078"/>
                  </a:lnTo>
                  <a:lnTo>
                    <a:pt x="539038" y="202336"/>
                  </a:lnTo>
                  <a:lnTo>
                    <a:pt x="531190" y="195554"/>
                  </a:lnTo>
                  <a:lnTo>
                    <a:pt x="531190" y="294843"/>
                  </a:lnTo>
                  <a:lnTo>
                    <a:pt x="529590" y="315175"/>
                  </a:lnTo>
                  <a:lnTo>
                    <a:pt x="505523" y="362280"/>
                  </a:lnTo>
                  <a:lnTo>
                    <a:pt x="461327" y="385229"/>
                  </a:lnTo>
                  <a:lnTo>
                    <a:pt x="444055" y="386753"/>
                  </a:lnTo>
                  <a:lnTo>
                    <a:pt x="426783" y="385229"/>
                  </a:lnTo>
                  <a:lnTo>
                    <a:pt x="382574" y="362280"/>
                  </a:lnTo>
                  <a:lnTo>
                    <a:pt x="358521" y="315175"/>
                  </a:lnTo>
                  <a:lnTo>
                    <a:pt x="356908" y="294843"/>
                  </a:lnTo>
                  <a:lnTo>
                    <a:pt x="358495" y="274497"/>
                  </a:lnTo>
                  <a:lnTo>
                    <a:pt x="382270" y="227101"/>
                  </a:lnTo>
                  <a:lnTo>
                    <a:pt x="426529" y="203885"/>
                  </a:lnTo>
                  <a:lnTo>
                    <a:pt x="444055" y="202336"/>
                  </a:lnTo>
                  <a:lnTo>
                    <a:pt x="461632" y="203885"/>
                  </a:lnTo>
                  <a:lnTo>
                    <a:pt x="505828" y="226796"/>
                  </a:lnTo>
                  <a:lnTo>
                    <a:pt x="529602" y="274256"/>
                  </a:lnTo>
                  <a:lnTo>
                    <a:pt x="531190" y="294843"/>
                  </a:lnTo>
                  <a:lnTo>
                    <a:pt x="531190" y="195554"/>
                  </a:lnTo>
                  <a:lnTo>
                    <a:pt x="518185" y="184950"/>
                  </a:lnTo>
                  <a:lnTo>
                    <a:pt x="495896" y="173380"/>
                  </a:lnTo>
                  <a:lnTo>
                    <a:pt x="471182" y="166446"/>
                  </a:lnTo>
                  <a:lnTo>
                    <a:pt x="444055" y="164134"/>
                  </a:lnTo>
                  <a:lnTo>
                    <a:pt x="416902" y="166446"/>
                  </a:lnTo>
                  <a:lnTo>
                    <a:pt x="369900" y="184950"/>
                  </a:lnTo>
                  <a:lnTo>
                    <a:pt x="333717" y="220878"/>
                  </a:lnTo>
                  <a:lnTo>
                    <a:pt x="315074" y="267728"/>
                  </a:lnTo>
                  <a:lnTo>
                    <a:pt x="312750" y="294843"/>
                  </a:lnTo>
                  <a:lnTo>
                    <a:pt x="315074" y="321703"/>
                  </a:lnTo>
                  <a:lnTo>
                    <a:pt x="333717" y="368261"/>
                  </a:lnTo>
                  <a:lnTo>
                    <a:pt x="369900" y="404139"/>
                  </a:lnTo>
                  <a:lnTo>
                    <a:pt x="416902" y="422643"/>
                  </a:lnTo>
                  <a:lnTo>
                    <a:pt x="444055" y="424954"/>
                  </a:lnTo>
                  <a:lnTo>
                    <a:pt x="471182" y="422643"/>
                  </a:lnTo>
                  <a:lnTo>
                    <a:pt x="518185" y="404139"/>
                  </a:lnTo>
                  <a:lnTo>
                    <a:pt x="554367" y="368261"/>
                  </a:lnTo>
                  <a:lnTo>
                    <a:pt x="573024" y="321703"/>
                  </a:lnTo>
                  <a:lnTo>
                    <a:pt x="575360" y="294843"/>
                  </a:lnTo>
                  <a:close/>
                </a:path>
                <a:path w="4875530" h="557530">
                  <a:moveTo>
                    <a:pt x="787819" y="170180"/>
                  </a:moveTo>
                  <a:lnTo>
                    <a:pt x="640994" y="170180"/>
                  </a:lnTo>
                  <a:lnTo>
                    <a:pt x="640994" y="209550"/>
                  </a:lnTo>
                  <a:lnTo>
                    <a:pt x="640994" y="417830"/>
                  </a:lnTo>
                  <a:lnTo>
                    <a:pt x="683971" y="417830"/>
                  </a:lnTo>
                  <a:lnTo>
                    <a:pt x="683971" y="209550"/>
                  </a:lnTo>
                  <a:lnTo>
                    <a:pt x="787819" y="209550"/>
                  </a:lnTo>
                  <a:lnTo>
                    <a:pt x="787819" y="170180"/>
                  </a:lnTo>
                  <a:close/>
                </a:path>
                <a:path w="4875530" h="557530">
                  <a:moveTo>
                    <a:pt x="1059980" y="378434"/>
                  </a:moveTo>
                  <a:lnTo>
                    <a:pt x="1022972" y="378434"/>
                  </a:lnTo>
                  <a:lnTo>
                    <a:pt x="1022972" y="209537"/>
                  </a:lnTo>
                  <a:lnTo>
                    <a:pt x="1022972" y="170141"/>
                  </a:lnTo>
                  <a:lnTo>
                    <a:pt x="980008" y="170141"/>
                  </a:lnTo>
                  <a:lnTo>
                    <a:pt x="980008" y="209537"/>
                  </a:lnTo>
                  <a:lnTo>
                    <a:pt x="980008" y="378434"/>
                  </a:lnTo>
                  <a:lnTo>
                    <a:pt x="861822" y="378434"/>
                  </a:lnTo>
                  <a:lnTo>
                    <a:pt x="874877" y="363855"/>
                  </a:lnTo>
                  <a:lnTo>
                    <a:pt x="884212" y="346367"/>
                  </a:lnTo>
                  <a:lnTo>
                    <a:pt x="889800" y="325958"/>
                  </a:lnTo>
                  <a:lnTo>
                    <a:pt x="891667" y="302641"/>
                  </a:lnTo>
                  <a:lnTo>
                    <a:pt x="891667" y="209537"/>
                  </a:lnTo>
                  <a:lnTo>
                    <a:pt x="980008" y="209537"/>
                  </a:lnTo>
                  <a:lnTo>
                    <a:pt x="980008" y="170141"/>
                  </a:lnTo>
                  <a:lnTo>
                    <a:pt x="848702" y="170141"/>
                  </a:lnTo>
                  <a:lnTo>
                    <a:pt x="848702" y="280555"/>
                  </a:lnTo>
                  <a:lnTo>
                    <a:pt x="848067" y="301447"/>
                  </a:lnTo>
                  <a:lnTo>
                    <a:pt x="838555" y="346214"/>
                  </a:lnTo>
                  <a:lnTo>
                    <a:pt x="807097" y="376212"/>
                  </a:lnTo>
                  <a:lnTo>
                    <a:pt x="792594" y="378434"/>
                  </a:lnTo>
                  <a:lnTo>
                    <a:pt x="792594" y="483489"/>
                  </a:lnTo>
                  <a:lnTo>
                    <a:pt x="831989" y="483489"/>
                  </a:lnTo>
                  <a:lnTo>
                    <a:pt x="831989" y="417830"/>
                  </a:lnTo>
                  <a:lnTo>
                    <a:pt x="1020584" y="417830"/>
                  </a:lnTo>
                  <a:lnTo>
                    <a:pt x="1020584" y="483489"/>
                  </a:lnTo>
                  <a:lnTo>
                    <a:pt x="1059980" y="483489"/>
                  </a:lnTo>
                  <a:lnTo>
                    <a:pt x="1059980" y="417830"/>
                  </a:lnTo>
                  <a:lnTo>
                    <a:pt x="1059980" y="378434"/>
                  </a:lnTo>
                  <a:close/>
                </a:path>
                <a:path w="4875530" h="557530">
                  <a:moveTo>
                    <a:pt x="1338110" y="170180"/>
                  </a:moveTo>
                  <a:lnTo>
                    <a:pt x="1297520" y="170180"/>
                  </a:lnTo>
                  <a:lnTo>
                    <a:pt x="1297520" y="294322"/>
                  </a:lnTo>
                  <a:lnTo>
                    <a:pt x="1296123" y="312978"/>
                  </a:lnTo>
                  <a:lnTo>
                    <a:pt x="1275143" y="359968"/>
                  </a:lnTo>
                  <a:lnTo>
                    <a:pt x="1232827" y="385203"/>
                  </a:lnTo>
                  <a:lnTo>
                    <a:pt x="1232408" y="385203"/>
                  </a:lnTo>
                  <a:lnTo>
                    <a:pt x="1215161" y="386829"/>
                  </a:lnTo>
                  <a:lnTo>
                    <a:pt x="1167650" y="372224"/>
                  </a:lnTo>
                  <a:lnTo>
                    <a:pt x="1139431" y="331101"/>
                  </a:lnTo>
                  <a:lnTo>
                    <a:pt x="1134033" y="294322"/>
                  </a:lnTo>
                  <a:lnTo>
                    <a:pt x="1133983" y="293725"/>
                  </a:lnTo>
                  <a:lnTo>
                    <a:pt x="1139875" y="255447"/>
                  </a:lnTo>
                  <a:lnTo>
                    <a:pt x="1170000" y="216001"/>
                  </a:lnTo>
                  <a:lnTo>
                    <a:pt x="1215161" y="202399"/>
                  </a:lnTo>
                  <a:lnTo>
                    <a:pt x="1230884" y="203911"/>
                  </a:lnTo>
                  <a:lnTo>
                    <a:pt x="1272451" y="226275"/>
                  </a:lnTo>
                  <a:lnTo>
                    <a:pt x="1295958" y="273507"/>
                  </a:lnTo>
                  <a:lnTo>
                    <a:pt x="1297520" y="294322"/>
                  </a:lnTo>
                  <a:lnTo>
                    <a:pt x="1297520" y="170180"/>
                  </a:lnTo>
                  <a:lnTo>
                    <a:pt x="1295133" y="170180"/>
                  </a:lnTo>
                  <a:lnTo>
                    <a:pt x="1295133" y="205384"/>
                  </a:lnTo>
                  <a:lnTo>
                    <a:pt x="1292326" y="202399"/>
                  </a:lnTo>
                  <a:lnTo>
                    <a:pt x="1278191" y="187375"/>
                  </a:lnTo>
                  <a:lnTo>
                    <a:pt x="1258430" y="174498"/>
                  </a:lnTo>
                  <a:lnTo>
                    <a:pt x="1235824" y="166776"/>
                  </a:lnTo>
                  <a:lnTo>
                    <a:pt x="1210386" y="164211"/>
                  </a:lnTo>
                  <a:lnTo>
                    <a:pt x="1186002" y="166357"/>
                  </a:lnTo>
                  <a:lnTo>
                    <a:pt x="1143177" y="183515"/>
                  </a:lnTo>
                  <a:lnTo>
                    <a:pt x="1109459" y="217347"/>
                  </a:lnTo>
                  <a:lnTo>
                    <a:pt x="1091996" y="264947"/>
                  </a:lnTo>
                  <a:lnTo>
                    <a:pt x="1089812" y="293725"/>
                  </a:lnTo>
                  <a:lnTo>
                    <a:pt x="1092009" y="323049"/>
                  </a:lnTo>
                  <a:lnTo>
                    <a:pt x="1109624" y="371386"/>
                  </a:lnTo>
                  <a:lnTo>
                    <a:pt x="1143571" y="405561"/>
                  </a:lnTo>
                  <a:lnTo>
                    <a:pt x="1186243" y="422859"/>
                  </a:lnTo>
                  <a:lnTo>
                    <a:pt x="1210386" y="425030"/>
                  </a:lnTo>
                  <a:lnTo>
                    <a:pt x="1235367" y="422414"/>
                  </a:lnTo>
                  <a:lnTo>
                    <a:pt x="1257833" y="414578"/>
                  </a:lnTo>
                  <a:lnTo>
                    <a:pt x="1277747" y="401523"/>
                  </a:lnTo>
                  <a:lnTo>
                    <a:pt x="1291729" y="386829"/>
                  </a:lnTo>
                  <a:lnTo>
                    <a:pt x="1295133" y="383247"/>
                  </a:lnTo>
                  <a:lnTo>
                    <a:pt x="1295133" y="417868"/>
                  </a:lnTo>
                  <a:lnTo>
                    <a:pt x="1338110" y="417868"/>
                  </a:lnTo>
                  <a:lnTo>
                    <a:pt x="1338110" y="383247"/>
                  </a:lnTo>
                  <a:lnTo>
                    <a:pt x="1338110" y="205384"/>
                  </a:lnTo>
                  <a:lnTo>
                    <a:pt x="1338110" y="170180"/>
                  </a:lnTo>
                  <a:close/>
                </a:path>
                <a:path w="4875530" h="557530">
                  <a:moveTo>
                    <a:pt x="1805419" y="294843"/>
                  </a:moveTo>
                  <a:lnTo>
                    <a:pt x="1796249" y="243814"/>
                  </a:lnTo>
                  <a:lnTo>
                    <a:pt x="1769198" y="202336"/>
                  </a:lnTo>
                  <a:lnTo>
                    <a:pt x="1761261" y="195465"/>
                  </a:lnTo>
                  <a:lnTo>
                    <a:pt x="1761261" y="294843"/>
                  </a:lnTo>
                  <a:lnTo>
                    <a:pt x="1759648" y="315175"/>
                  </a:lnTo>
                  <a:lnTo>
                    <a:pt x="1735594" y="362280"/>
                  </a:lnTo>
                  <a:lnTo>
                    <a:pt x="1691386" y="385229"/>
                  </a:lnTo>
                  <a:lnTo>
                    <a:pt x="1674114" y="386753"/>
                  </a:lnTo>
                  <a:lnTo>
                    <a:pt x="1656842" y="385229"/>
                  </a:lnTo>
                  <a:lnTo>
                    <a:pt x="1612646" y="362280"/>
                  </a:lnTo>
                  <a:lnTo>
                    <a:pt x="1588579" y="315175"/>
                  </a:lnTo>
                  <a:lnTo>
                    <a:pt x="1586979" y="294843"/>
                  </a:lnTo>
                  <a:lnTo>
                    <a:pt x="1588566" y="274497"/>
                  </a:lnTo>
                  <a:lnTo>
                    <a:pt x="1612341" y="227101"/>
                  </a:lnTo>
                  <a:lnTo>
                    <a:pt x="1656600" y="203885"/>
                  </a:lnTo>
                  <a:lnTo>
                    <a:pt x="1674114" y="202336"/>
                  </a:lnTo>
                  <a:lnTo>
                    <a:pt x="1691690" y="203885"/>
                  </a:lnTo>
                  <a:lnTo>
                    <a:pt x="1735899" y="226796"/>
                  </a:lnTo>
                  <a:lnTo>
                    <a:pt x="1759673" y="274256"/>
                  </a:lnTo>
                  <a:lnTo>
                    <a:pt x="1761261" y="294843"/>
                  </a:lnTo>
                  <a:lnTo>
                    <a:pt x="1761261" y="195465"/>
                  </a:lnTo>
                  <a:lnTo>
                    <a:pt x="1749196" y="185280"/>
                  </a:lnTo>
                  <a:lnTo>
                    <a:pt x="1727314" y="173532"/>
                  </a:lnTo>
                  <a:lnTo>
                    <a:pt x="1703082" y="166484"/>
                  </a:lnTo>
                  <a:lnTo>
                    <a:pt x="1676501" y="164134"/>
                  </a:lnTo>
                  <a:lnTo>
                    <a:pt x="1647151" y="166966"/>
                  </a:lnTo>
                  <a:lnTo>
                    <a:pt x="1622336" y="175475"/>
                  </a:lnTo>
                  <a:lnTo>
                    <a:pt x="1602092" y="189649"/>
                  </a:lnTo>
                  <a:lnTo>
                    <a:pt x="1586382" y="209486"/>
                  </a:lnTo>
                  <a:lnTo>
                    <a:pt x="1585188" y="209486"/>
                  </a:lnTo>
                  <a:lnTo>
                    <a:pt x="1594192" y="159753"/>
                  </a:lnTo>
                  <a:lnTo>
                    <a:pt x="1616595" y="116763"/>
                  </a:lnTo>
                  <a:lnTo>
                    <a:pt x="1646250" y="89941"/>
                  </a:lnTo>
                  <a:lnTo>
                    <a:pt x="1688236" y="74015"/>
                  </a:lnTo>
                  <a:lnTo>
                    <a:pt x="1715897" y="67449"/>
                  </a:lnTo>
                  <a:lnTo>
                    <a:pt x="1724266" y="65290"/>
                  </a:lnTo>
                  <a:lnTo>
                    <a:pt x="1759610" y="50063"/>
                  </a:lnTo>
                  <a:lnTo>
                    <a:pt x="1788185" y="20370"/>
                  </a:lnTo>
                  <a:lnTo>
                    <a:pt x="1797062" y="0"/>
                  </a:lnTo>
                  <a:lnTo>
                    <a:pt x="1749323" y="0"/>
                  </a:lnTo>
                  <a:lnTo>
                    <a:pt x="1746529" y="7569"/>
                  </a:lnTo>
                  <a:lnTo>
                    <a:pt x="1741563" y="13830"/>
                  </a:lnTo>
                  <a:lnTo>
                    <a:pt x="1698180" y="32029"/>
                  </a:lnTo>
                  <a:lnTo>
                    <a:pt x="1680984" y="35712"/>
                  </a:lnTo>
                  <a:lnTo>
                    <a:pt x="1676603" y="36715"/>
                  </a:lnTo>
                  <a:lnTo>
                    <a:pt x="1672221" y="37909"/>
                  </a:lnTo>
                  <a:lnTo>
                    <a:pt x="1656715" y="41681"/>
                  </a:lnTo>
                  <a:lnTo>
                    <a:pt x="1652231" y="43078"/>
                  </a:lnTo>
                  <a:lnTo>
                    <a:pt x="1645856" y="45859"/>
                  </a:lnTo>
                  <a:lnTo>
                    <a:pt x="1641983" y="47459"/>
                  </a:lnTo>
                  <a:lnTo>
                    <a:pt x="1632826" y="51041"/>
                  </a:lnTo>
                  <a:lnTo>
                    <a:pt x="1628546" y="53022"/>
                  </a:lnTo>
                  <a:lnTo>
                    <a:pt x="1587881" y="85712"/>
                  </a:lnTo>
                  <a:lnTo>
                    <a:pt x="1554086" y="158762"/>
                  </a:lnTo>
                  <a:lnTo>
                    <a:pt x="1545628" y="208178"/>
                  </a:lnTo>
                  <a:lnTo>
                    <a:pt x="1542808" y="266192"/>
                  </a:lnTo>
                  <a:lnTo>
                    <a:pt x="1545424" y="307746"/>
                  </a:lnTo>
                  <a:lnTo>
                    <a:pt x="1566316" y="371614"/>
                  </a:lnTo>
                  <a:lnTo>
                    <a:pt x="1602460" y="407504"/>
                  </a:lnTo>
                  <a:lnTo>
                    <a:pt x="1645132" y="423011"/>
                  </a:lnTo>
                  <a:lnTo>
                    <a:pt x="1669935" y="424954"/>
                  </a:lnTo>
                  <a:lnTo>
                    <a:pt x="1698663" y="422643"/>
                  </a:lnTo>
                  <a:lnTo>
                    <a:pt x="1724545" y="415709"/>
                  </a:lnTo>
                  <a:lnTo>
                    <a:pt x="1747608" y="404139"/>
                  </a:lnTo>
                  <a:lnTo>
                    <a:pt x="1767827" y="387946"/>
                  </a:lnTo>
                  <a:lnTo>
                    <a:pt x="1768817" y="386753"/>
                  </a:lnTo>
                  <a:lnTo>
                    <a:pt x="1784273" y="368261"/>
                  </a:lnTo>
                  <a:lnTo>
                    <a:pt x="1796021" y="346176"/>
                  </a:lnTo>
                  <a:lnTo>
                    <a:pt x="1803069" y="321703"/>
                  </a:lnTo>
                  <a:lnTo>
                    <a:pt x="1805419" y="294843"/>
                  </a:lnTo>
                  <a:close/>
                </a:path>
                <a:path w="4875530" h="557530">
                  <a:moveTo>
                    <a:pt x="2119350" y="295478"/>
                  </a:moveTo>
                  <a:lnTo>
                    <a:pt x="2111222" y="245859"/>
                  </a:lnTo>
                  <a:lnTo>
                    <a:pt x="2086825" y="203263"/>
                  </a:lnTo>
                  <a:lnTo>
                    <a:pt x="2075180" y="192024"/>
                  </a:lnTo>
                  <a:lnTo>
                    <a:pt x="2075180" y="295478"/>
                  </a:lnTo>
                  <a:lnTo>
                    <a:pt x="2073833" y="313512"/>
                  </a:lnTo>
                  <a:lnTo>
                    <a:pt x="2053094" y="360235"/>
                  </a:lnTo>
                  <a:lnTo>
                    <a:pt x="2011908" y="385140"/>
                  </a:lnTo>
                  <a:lnTo>
                    <a:pt x="1994611" y="386791"/>
                  </a:lnTo>
                  <a:lnTo>
                    <a:pt x="1976983" y="385140"/>
                  </a:lnTo>
                  <a:lnTo>
                    <a:pt x="1970862" y="383209"/>
                  </a:lnTo>
                  <a:lnTo>
                    <a:pt x="1961108" y="380161"/>
                  </a:lnTo>
                  <a:lnTo>
                    <a:pt x="1924596" y="346227"/>
                  </a:lnTo>
                  <a:lnTo>
                    <a:pt x="1911692" y="295478"/>
                  </a:lnTo>
                  <a:lnTo>
                    <a:pt x="1911654" y="294881"/>
                  </a:lnTo>
                  <a:lnTo>
                    <a:pt x="1913191" y="275107"/>
                  </a:lnTo>
                  <a:lnTo>
                    <a:pt x="1913216" y="274777"/>
                  </a:lnTo>
                  <a:lnTo>
                    <a:pt x="1917877" y="256984"/>
                  </a:lnTo>
                  <a:lnTo>
                    <a:pt x="1917915" y="256832"/>
                  </a:lnTo>
                  <a:lnTo>
                    <a:pt x="1925739" y="241096"/>
                  </a:lnTo>
                  <a:lnTo>
                    <a:pt x="1936724" y="227444"/>
                  </a:lnTo>
                  <a:lnTo>
                    <a:pt x="1949704" y="216471"/>
                  </a:lnTo>
                  <a:lnTo>
                    <a:pt x="1963585" y="208635"/>
                  </a:lnTo>
                  <a:lnTo>
                    <a:pt x="1975777" y="204762"/>
                  </a:lnTo>
                  <a:lnTo>
                    <a:pt x="1978355" y="203936"/>
                  </a:lnTo>
                  <a:lnTo>
                    <a:pt x="1994014" y="202374"/>
                  </a:lnTo>
                  <a:lnTo>
                    <a:pt x="2009648" y="203936"/>
                  </a:lnTo>
                  <a:lnTo>
                    <a:pt x="2024303" y="208635"/>
                  </a:lnTo>
                  <a:lnTo>
                    <a:pt x="2037994" y="216471"/>
                  </a:lnTo>
                  <a:lnTo>
                    <a:pt x="2050719" y="227444"/>
                  </a:lnTo>
                  <a:lnTo>
                    <a:pt x="2061413" y="241096"/>
                  </a:lnTo>
                  <a:lnTo>
                    <a:pt x="2068995" y="256832"/>
                  </a:lnTo>
                  <a:lnTo>
                    <a:pt x="2069071" y="256984"/>
                  </a:lnTo>
                  <a:lnTo>
                    <a:pt x="2073567" y="274777"/>
                  </a:lnTo>
                  <a:lnTo>
                    <a:pt x="2073656" y="275107"/>
                  </a:lnTo>
                  <a:lnTo>
                    <a:pt x="2075141" y="294881"/>
                  </a:lnTo>
                  <a:lnTo>
                    <a:pt x="2075180" y="295478"/>
                  </a:lnTo>
                  <a:lnTo>
                    <a:pt x="2075180" y="192024"/>
                  </a:lnTo>
                  <a:lnTo>
                    <a:pt x="2069122" y="186169"/>
                  </a:lnTo>
                  <a:lnTo>
                    <a:pt x="2048548" y="173951"/>
                  </a:lnTo>
                  <a:lnTo>
                    <a:pt x="2025408" y="166712"/>
                  </a:lnTo>
                  <a:lnTo>
                    <a:pt x="2026107" y="166712"/>
                  </a:lnTo>
                  <a:lnTo>
                    <a:pt x="1998789" y="164172"/>
                  </a:lnTo>
                  <a:lnTo>
                    <a:pt x="1974024" y="166712"/>
                  </a:lnTo>
                  <a:lnTo>
                    <a:pt x="1951634" y="174320"/>
                  </a:lnTo>
                  <a:lnTo>
                    <a:pt x="1931644" y="187007"/>
                  </a:lnTo>
                  <a:lnTo>
                    <a:pt x="1914042" y="204762"/>
                  </a:lnTo>
                  <a:lnTo>
                    <a:pt x="1914042" y="170141"/>
                  </a:lnTo>
                  <a:lnTo>
                    <a:pt x="1871065" y="170141"/>
                  </a:lnTo>
                  <a:lnTo>
                    <a:pt x="1871065" y="557491"/>
                  </a:lnTo>
                  <a:lnTo>
                    <a:pt x="1914042" y="557491"/>
                  </a:lnTo>
                  <a:lnTo>
                    <a:pt x="1914042" y="383209"/>
                  </a:lnTo>
                  <a:lnTo>
                    <a:pt x="1931530" y="401497"/>
                  </a:lnTo>
                  <a:lnTo>
                    <a:pt x="1951786" y="414540"/>
                  </a:lnTo>
                  <a:lnTo>
                    <a:pt x="1974799" y="422376"/>
                  </a:lnTo>
                  <a:lnTo>
                    <a:pt x="2000580" y="424980"/>
                  </a:lnTo>
                  <a:lnTo>
                    <a:pt x="2026348" y="422617"/>
                  </a:lnTo>
                  <a:lnTo>
                    <a:pt x="2069630" y="403669"/>
                  </a:lnTo>
                  <a:lnTo>
                    <a:pt x="2101215" y="367157"/>
                  </a:lnTo>
                  <a:lnTo>
                    <a:pt x="2117331" y="321348"/>
                  </a:lnTo>
                  <a:lnTo>
                    <a:pt x="2119350" y="295478"/>
                  </a:lnTo>
                  <a:close/>
                </a:path>
                <a:path w="4875530" h="557530">
                  <a:moveTo>
                    <a:pt x="2406434" y="302615"/>
                  </a:moveTo>
                  <a:lnTo>
                    <a:pt x="2405646" y="275310"/>
                  </a:lnTo>
                  <a:lnTo>
                    <a:pt x="2404211" y="266801"/>
                  </a:lnTo>
                  <a:lnTo>
                    <a:pt x="2401506" y="250685"/>
                  </a:lnTo>
                  <a:lnTo>
                    <a:pt x="2394000" y="228752"/>
                  </a:lnTo>
                  <a:lnTo>
                    <a:pt x="2383142" y="209499"/>
                  </a:lnTo>
                  <a:lnTo>
                    <a:pt x="2376741" y="202336"/>
                  </a:lnTo>
                  <a:lnTo>
                    <a:pt x="2365425" y="189661"/>
                  </a:lnTo>
                  <a:lnTo>
                    <a:pt x="2362250" y="187579"/>
                  </a:lnTo>
                  <a:lnTo>
                    <a:pt x="2362250" y="266801"/>
                  </a:lnTo>
                  <a:lnTo>
                    <a:pt x="2216632" y="266801"/>
                  </a:lnTo>
                  <a:lnTo>
                    <a:pt x="2232685" y="230263"/>
                  </a:lnTo>
                  <a:lnTo>
                    <a:pt x="2264156" y="206895"/>
                  </a:lnTo>
                  <a:lnTo>
                    <a:pt x="2289441" y="202336"/>
                  </a:lnTo>
                  <a:lnTo>
                    <a:pt x="2303157" y="203479"/>
                  </a:lnTo>
                  <a:lnTo>
                    <a:pt x="2302840" y="203479"/>
                  </a:lnTo>
                  <a:lnTo>
                    <a:pt x="2315032" y="206743"/>
                  </a:lnTo>
                  <a:lnTo>
                    <a:pt x="2345969" y="229476"/>
                  </a:lnTo>
                  <a:lnTo>
                    <a:pt x="2362250" y="266801"/>
                  </a:lnTo>
                  <a:lnTo>
                    <a:pt x="2362250" y="187579"/>
                  </a:lnTo>
                  <a:lnTo>
                    <a:pt x="2343899" y="175488"/>
                  </a:lnTo>
                  <a:lnTo>
                    <a:pt x="2318575" y="166979"/>
                  </a:lnTo>
                  <a:lnTo>
                    <a:pt x="2289441" y="164147"/>
                  </a:lnTo>
                  <a:lnTo>
                    <a:pt x="2263381" y="166471"/>
                  </a:lnTo>
                  <a:lnTo>
                    <a:pt x="2219668" y="185127"/>
                  </a:lnTo>
                  <a:lnTo>
                    <a:pt x="2187778" y="221310"/>
                  </a:lnTo>
                  <a:lnTo>
                    <a:pt x="2171509" y="268312"/>
                  </a:lnTo>
                  <a:lnTo>
                    <a:pt x="2169477" y="295452"/>
                  </a:lnTo>
                  <a:lnTo>
                    <a:pt x="2171738" y="325678"/>
                  </a:lnTo>
                  <a:lnTo>
                    <a:pt x="2189784" y="374180"/>
                  </a:lnTo>
                  <a:lnTo>
                    <a:pt x="2224519" y="406666"/>
                  </a:lnTo>
                  <a:lnTo>
                    <a:pt x="2267635" y="422922"/>
                  </a:lnTo>
                  <a:lnTo>
                    <a:pt x="2291842" y="424954"/>
                  </a:lnTo>
                  <a:lnTo>
                    <a:pt x="2315108" y="423049"/>
                  </a:lnTo>
                  <a:lnTo>
                    <a:pt x="2356294" y="407835"/>
                  </a:lnTo>
                  <a:lnTo>
                    <a:pt x="2390749" y="376466"/>
                  </a:lnTo>
                  <a:lnTo>
                    <a:pt x="2404630" y="354533"/>
                  </a:lnTo>
                  <a:lnTo>
                    <a:pt x="2368816" y="334835"/>
                  </a:lnTo>
                  <a:lnTo>
                    <a:pt x="2363863" y="344347"/>
                  </a:lnTo>
                  <a:lnTo>
                    <a:pt x="2357932" y="353187"/>
                  </a:lnTo>
                  <a:lnTo>
                    <a:pt x="2319731" y="382282"/>
                  </a:lnTo>
                  <a:lnTo>
                    <a:pt x="2292426" y="386765"/>
                  </a:lnTo>
                  <a:lnTo>
                    <a:pt x="2276640" y="385305"/>
                  </a:lnTo>
                  <a:lnTo>
                    <a:pt x="2236914" y="363486"/>
                  </a:lnTo>
                  <a:lnTo>
                    <a:pt x="2215324" y="320509"/>
                  </a:lnTo>
                  <a:lnTo>
                    <a:pt x="2213648" y="302615"/>
                  </a:lnTo>
                  <a:lnTo>
                    <a:pt x="2406434" y="302615"/>
                  </a:lnTo>
                  <a:close/>
                </a:path>
                <a:path w="4875530" h="557530">
                  <a:moveTo>
                    <a:pt x="2674988" y="170180"/>
                  </a:moveTo>
                  <a:lnTo>
                    <a:pt x="2632011" y="170180"/>
                  </a:lnTo>
                  <a:lnTo>
                    <a:pt x="2632011" y="271780"/>
                  </a:lnTo>
                  <a:lnTo>
                    <a:pt x="2515031" y="271780"/>
                  </a:lnTo>
                  <a:lnTo>
                    <a:pt x="2515031" y="170180"/>
                  </a:lnTo>
                  <a:lnTo>
                    <a:pt x="2472067" y="170180"/>
                  </a:lnTo>
                  <a:lnTo>
                    <a:pt x="2472067" y="271780"/>
                  </a:lnTo>
                  <a:lnTo>
                    <a:pt x="2472067" y="311150"/>
                  </a:lnTo>
                  <a:lnTo>
                    <a:pt x="2472067" y="417830"/>
                  </a:lnTo>
                  <a:lnTo>
                    <a:pt x="2515031" y="417830"/>
                  </a:lnTo>
                  <a:lnTo>
                    <a:pt x="2515031" y="311150"/>
                  </a:lnTo>
                  <a:lnTo>
                    <a:pt x="2632011" y="311150"/>
                  </a:lnTo>
                  <a:lnTo>
                    <a:pt x="2632011" y="417830"/>
                  </a:lnTo>
                  <a:lnTo>
                    <a:pt x="2674988" y="417830"/>
                  </a:lnTo>
                  <a:lnTo>
                    <a:pt x="2674988" y="311150"/>
                  </a:lnTo>
                  <a:lnTo>
                    <a:pt x="2674988" y="271780"/>
                  </a:lnTo>
                  <a:lnTo>
                    <a:pt x="2674988" y="170180"/>
                  </a:lnTo>
                  <a:close/>
                </a:path>
                <a:path w="4875530" h="557530">
                  <a:moveTo>
                    <a:pt x="2985351" y="378434"/>
                  </a:moveTo>
                  <a:lnTo>
                    <a:pt x="2948343" y="378434"/>
                  </a:lnTo>
                  <a:lnTo>
                    <a:pt x="2948343" y="209537"/>
                  </a:lnTo>
                  <a:lnTo>
                    <a:pt x="2948343" y="170141"/>
                  </a:lnTo>
                  <a:lnTo>
                    <a:pt x="2905366" y="170141"/>
                  </a:lnTo>
                  <a:lnTo>
                    <a:pt x="2905366" y="209537"/>
                  </a:lnTo>
                  <a:lnTo>
                    <a:pt x="2905366" y="378434"/>
                  </a:lnTo>
                  <a:lnTo>
                    <a:pt x="2787192" y="378434"/>
                  </a:lnTo>
                  <a:lnTo>
                    <a:pt x="2800248" y="363855"/>
                  </a:lnTo>
                  <a:lnTo>
                    <a:pt x="2809570" y="346367"/>
                  </a:lnTo>
                  <a:lnTo>
                    <a:pt x="2815171" y="325958"/>
                  </a:lnTo>
                  <a:lnTo>
                    <a:pt x="2817037" y="302641"/>
                  </a:lnTo>
                  <a:lnTo>
                    <a:pt x="2817037" y="209537"/>
                  </a:lnTo>
                  <a:lnTo>
                    <a:pt x="2905366" y="209537"/>
                  </a:lnTo>
                  <a:lnTo>
                    <a:pt x="2905366" y="170141"/>
                  </a:lnTo>
                  <a:lnTo>
                    <a:pt x="2774061" y="170141"/>
                  </a:lnTo>
                  <a:lnTo>
                    <a:pt x="2774061" y="280555"/>
                  </a:lnTo>
                  <a:lnTo>
                    <a:pt x="2773426" y="301447"/>
                  </a:lnTo>
                  <a:lnTo>
                    <a:pt x="2763913" y="346214"/>
                  </a:lnTo>
                  <a:lnTo>
                    <a:pt x="2732468" y="376212"/>
                  </a:lnTo>
                  <a:lnTo>
                    <a:pt x="2717965" y="378434"/>
                  </a:lnTo>
                  <a:lnTo>
                    <a:pt x="2717965" y="483489"/>
                  </a:lnTo>
                  <a:lnTo>
                    <a:pt x="2757347" y="483489"/>
                  </a:lnTo>
                  <a:lnTo>
                    <a:pt x="2757347" y="417830"/>
                  </a:lnTo>
                  <a:lnTo>
                    <a:pt x="2945955" y="417830"/>
                  </a:lnTo>
                  <a:lnTo>
                    <a:pt x="2945955" y="483489"/>
                  </a:lnTo>
                  <a:lnTo>
                    <a:pt x="2985351" y="483489"/>
                  </a:lnTo>
                  <a:lnTo>
                    <a:pt x="2985351" y="417830"/>
                  </a:lnTo>
                  <a:lnTo>
                    <a:pt x="2985351" y="378434"/>
                  </a:lnTo>
                  <a:close/>
                </a:path>
                <a:path w="4875530" h="557530">
                  <a:moveTo>
                    <a:pt x="3369106" y="170154"/>
                  </a:moveTo>
                  <a:lnTo>
                    <a:pt x="3169755" y="170154"/>
                  </a:lnTo>
                  <a:lnTo>
                    <a:pt x="3169755" y="209524"/>
                  </a:lnTo>
                  <a:lnTo>
                    <a:pt x="3169755" y="417804"/>
                  </a:lnTo>
                  <a:lnTo>
                    <a:pt x="3212731" y="417804"/>
                  </a:lnTo>
                  <a:lnTo>
                    <a:pt x="3212731" y="209524"/>
                  </a:lnTo>
                  <a:lnTo>
                    <a:pt x="3326130" y="209524"/>
                  </a:lnTo>
                  <a:lnTo>
                    <a:pt x="3326130" y="417804"/>
                  </a:lnTo>
                  <a:lnTo>
                    <a:pt x="3369106" y="417804"/>
                  </a:lnTo>
                  <a:lnTo>
                    <a:pt x="3369106" y="209524"/>
                  </a:lnTo>
                  <a:lnTo>
                    <a:pt x="3369106" y="170154"/>
                  </a:lnTo>
                  <a:close/>
                </a:path>
                <a:path w="4875530" h="557530">
                  <a:moveTo>
                    <a:pt x="3698544" y="295478"/>
                  </a:moveTo>
                  <a:lnTo>
                    <a:pt x="3690416" y="245859"/>
                  </a:lnTo>
                  <a:lnTo>
                    <a:pt x="3666020" y="203263"/>
                  </a:lnTo>
                  <a:lnTo>
                    <a:pt x="3654387" y="192036"/>
                  </a:lnTo>
                  <a:lnTo>
                    <a:pt x="3654387" y="295478"/>
                  </a:lnTo>
                  <a:lnTo>
                    <a:pt x="3653028" y="313512"/>
                  </a:lnTo>
                  <a:lnTo>
                    <a:pt x="3653002" y="313855"/>
                  </a:lnTo>
                  <a:lnTo>
                    <a:pt x="3648887" y="330619"/>
                  </a:lnTo>
                  <a:lnTo>
                    <a:pt x="3648862" y="330771"/>
                  </a:lnTo>
                  <a:lnTo>
                    <a:pt x="3620363" y="371856"/>
                  </a:lnTo>
                  <a:lnTo>
                    <a:pt x="3573805" y="386791"/>
                  </a:lnTo>
                  <a:lnTo>
                    <a:pt x="3556177" y="385140"/>
                  </a:lnTo>
                  <a:lnTo>
                    <a:pt x="3550056" y="383209"/>
                  </a:lnTo>
                  <a:lnTo>
                    <a:pt x="3540302" y="380161"/>
                  </a:lnTo>
                  <a:lnTo>
                    <a:pt x="3526193" y="371856"/>
                  </a:lnTo>
                  <a:lnTo>
                    <a:pt x="3513823" y="360235"/>
                  </a:lnTo>
                  <a:lnTo>
                    <a:pt x="3503803" y="346227"/>
                  </a:lnTo>
                  <a:lnTo>
                    <a:pt x="3496665" y="330771"/>
                  </a:lnTo>
                  <a:lnTo>
                    <a:pt x="3496589" y="330619"/>
                  </a:lnTo>
                  <a:lnTo>
                    <a:pt x="3492373" y="313855"/>
                  </a:lnTo>
                  <a:lnTo>
                    <a:pt x="3492284" y="313512"/>
                  </a:lnTo>
                  <a:lnTo>
                    <a:pt x="3490899" y="295478"/>
                  </a:lnTo>
                  <a:lnTo>
                    <a:pt x="3490849" y="294881"/>
                  </a:lnTo>
                  <a:lnTo>
                    <a:pt x="3492385" y="275107"/>
                  </a:lnTo>
                  <a:lnTo>
                    <a:pt x="3492411" y="274777"/>
                  </a:lnTo>
                  <a:lnTo>
                    <a:pt x="3497072" y="256984"/>
                  </a:lnTo>
                  <a:lnTo>
                    <a:pt x="3497110" y="256832"/>
                  </a:lnTo>
                  <a:lnTo>
                    <a:pt x="3504933" y="241096"/>
                  </a:lnTo>
                  <a:lnTo>
                    <a:pt x="3515931" y="227444"/>
                  </a:lnTo>
                  <a:lnTo>
                    <a:pt x="3528898" y="216471"/>
                  </a:lnTo>
                  <a:lnTo>
                    <a:pt x="3542779" y="208635"/>
                  </a:lnTo>
                  <a:lnTo>
                    <a:pt x="3554971" y="204762"/>
                  </a:lnTo>
                  <a:lnTo>
                    <a:pt x="3557549" y="203936"/>
                  </a:lnTo>
                  <a:lnTo>
                    <a:pt x="3573208" y="202374"/>
                  </a:lnTo>
                  <a:lnTo>
                    <a:pt x="3588842" y="203936"/>
                  </a:lnTo>
                  <a:lnTo>
                    <a:pt x="3603498" y="208635"/>
                  </a:lnTo>
                  <a:lnTo>
                    <a:pt x="3617188" y="216471"/>
                  </a:lnTo>
                  <a:lnTo>
                    <a:pt x="3629914" y="227444"/>
                  </a:lnTo>
                  <a:lnTo>
                    <a:pt x="3640620" y="241096"/>
                  </a:lnTo>
                  <a:lnTo>
                    <a:pt x="3648189" y="256832"/>
                  </a:lnTo>
                  <a:lnTo>
                    <a:pt x="3648265" y="256984"/>
                  </a:lnTo>
                  <a:lnTo>
                    <a:pt x="3652774" y="274777"/>
                  </a:lnTo>
                  <a:lnTo>
                    <a:pt x="3652850" y="275107"/>
                  </a:lnTo>
                  <a:lnTo>
                    <a:pt x="3654336" y="294881"/>
                  </a:lnTo>
                  <a:lnTo>
                    <a:pt x="3654387" y="295478"/>
                  </a:lnTo>
                  <a:lnTo>
                    <a:pt x="3654387" y="192036"/>
                  </a:lnTo>
                  <a:lnTo>
                    <a:pt x="3648316" y="186169"/>
                  </a:lnTo>
                  <a:lnTo>
                    <a:pt x="3627755" y="173951"/>
                  </a:lnTo>
                  <a:lnTo>
                    <a:pt x="3604603" y="166712"/>
                  </a:lnTo>
                  <a:lnTo>
                    <a:pt x="3605301" y="166712"/>
                  </a:lnTo>
                  <a:lnTo>
                    <a:pt x="3577983" y="164172"/>
                  </a:lnTo>
                  <a:lnTo>
                    <a:pt x="3553218" y="166712"/>
                  </a:lnTo>
                  <a:lnTo>
                    <a:pt x="3530841" y="174320"/>
                  </a:lnTo>
                  <a:lnTo>
                    <a:pt x="3510851" y="187007"/>
                  </a:lnTo>
                  <a:lnTo>
                    <a:pt x="3493249" y="204762"/>
                  </a:lnTo>
                  <a:lnTo>
                    <a:pt x="3493249" y="170141"/>
                  </a:lnTo>
                  <a:lnTo>
                    <a:pt x="3450259" y="170141"/>
                  </a:lnTo>
                  <a:lnTo>
                    <a:pt x="3450259" y="557491"/>
                  </a:lnTo>
                  <a:lnTo>
                    <a:pt x="3493249" y="557491"/>
                  </a:lnTo>
                  <a:lnTo>
                    <a:pt x="3493249" y="383209"/>
                  </a:lnTo>
                  <a:lnTo>
                    <a:pt x="3510737" y="401497"/>
                  </a:lnTo>
                  <a:lnTo>
                    <a:pt x="3530981" y="414540"/>
                  </a:lnTo>
                  <a:lnTo>
                    <a:pt x="3554006" y="422376"/>
                  </a:lnTo>
                  <a:lnTo>
                    <a:pt x="3579774" y="424980"/>
                  </a:lnTo>
                  <a:lnTo>
                    <a:pt x="3605542" y="422617"/>
                  </a:lnTo>
                  <a:lnTo>
                    <a:pt x="3628567" y="415518"/>
                  </a:lnTo>
                  <a:lnTo>
                    <a:pt x="3648824" y="403669"/>
                  </a:lnTo>
                  <a:lnTo>
                    <a:pt x="3666325" y="387083"/>
                  </a:lnTo>
                  <a:lnTo>
                    <a:pt x="3666528" y="386791"/>
                  </a:lnTo>
                  <a:lnTo>
                    <a:pt x="3680422" y="367157"/>
                  </a:lnTo>
                  <a:lnTo>
                    <a:pt x="3690493" y="345236"/>
                  </a:lnTo>
                  <a:lnTo>
                    <a:pt x="3696538" y="321348"/>
                  </a:lnTo>
                  <a:lnTo>
                    <a:pt x="3698544" y="295478"/>
                  </a:lnTo>
                  <a:close/>
                </a:path>
                <a:path w="4875530" h="557530">
                  <a:moveTo>
                    <a:pt x="4011295" y="294843"/>
                  </a:moveTo>
                  <a:lnTo>
                    <a:pt x="4001960" y="243078"/>
                  </a:lnTo>
                  <a:lnTo>
                    <a:pt x="3974973" y="202336"/>
                  </a:lnTo>
                  <a:lnTo>
                    <a:pt x="3967124" y="195554"/>
                  </a:lnTo>
                  <a:lnTo>
                    <a:pt x="3967124" y="294843"/>
                  </a:lnTo>
                  <a:lnTo>
                    <a:pt x="3965524" y="315175"/>
                  </a:lnTo>
                  <a:lnTo>
                    <a:pt x="3941457" y="362280"/>
                  </a:lnTo>
                  <a:lnTo>
                    <a:pt x="3897261" y="385229"/>
                  </a:lnTo>
                  <a:lnTo>
                    <a:pt x="3879989" y="386753"/>
                  </a:lnTo>
                  <a:lnTo>
                    <a:pt x="3862717" y="385229"/>
                  </a:lnTo>
                  <a:lnTo>
                    <a:pt x="3818509" y="362280"/>
                  </a:lnTo>
                  <a:lnTo>
                    <a:pt x="3794455" y="315175"/>
                  </a:lnTo>
                  <a:lnTo>
                    <a:pt x="3792855" y="294843"/>
                  </a:lnTo>
                  <a:lnTo>
                    <a:pt x="3794429" y="274497"/>
                  </a:lnTo>
                  <a:lnTo>
                    <a:pt x="3818204" y="227101"/>
                  </a:lnTo>
                  <a:lnTo>
                    <a:pt x="3862463" y="203885"/>
                  </a:lnTo>
                  <a:lnTo>
                    <a:pt x="3879989" y="202336"/>
                  </a:lnTo>
                  <a:lnTo>
                    <a:pt x="3897566" y="203885"/>
                  </a:lnTo>
                  <a:lnTo>
                    <a:pt x="3941762" y="226796"/>
                  </a:lnTo>
                  <a:lnTo>
                    <a:pt x="3965537" y="274256"/>
                  </a:lnTo>
                  <a:lnTo>
                    <a:pt x="3967124" y="294843"/>
                  </a:lnTo>
                  <a:lnTo>
                    <a:pt x="3967124" y="195554"/>
                  </a:lnTo>
                  <a:lnTo>
                    <a:pt x="3954119" y="184950"/>
                  </a:lnTo>
                  <a:lnTo>
                    <a:pt x="3931831" y="173380"/>
                  </a:lnTo>
                  <a:lnTo>
                    <a:pt x="3907129" y="166446"/>
                  </a:lnTo>
                  <a:lnTo>
                    <a:pt x="3879989" y="164134"/>
                  </a:lnTo>
                  <a:lnTo>
                    <a:pt x="3852849" y="166446"/>
                  </a:lnTo>
                  <a:lnTo>
                    <a:pt x="3805847" y="184950"/>
                  </a:lnTo>
                  <a:lnTo>
                    <a:pt x="3769664" y="220878"/>
                  </a:lnTo>
                  <a:lnTo>
                    <a:pt x="3751008" y="267728"/>
                  </a:lnTo>
                  <a:lnTo>
                    <a:pt x="3748684" y="294843"/>
                  </a:lnTo>
                  <a:lnTo>
                    <a:pt x="3751008" y="321703"/>
                  </a:lnTo>
                  <a:lnTo>
                    <a:pt x="3769664" y="368261"/>
                  </a:lnTo>
                  <a:lnTo>
                    <a:pt x="3805847" y="404139"/>
                  </a:lnTo>
                  <a:lnTo>
                    <a:pt x="3852849" y="422643"/>
                  </a:lnTo>
                  <a:lnTo>
                    <a:pt x="3879989" y="424954"/>
                  </a:lnTo>
                  <a:lnTo>
                    <a:pt x="3907129" y="422643"/>
                  </a:lnTo>
                  <a:lnTo>
                    <a:pt x="3954119" y="404139"/>
                  </a:lnTo>
                  <a:lnTo>
                    <a:pt x="3990302" y="368261"/>
                  </a:lnTo>
                  <a:lnTo>
                    <a:pt x="4008958" y="321703"/>
                  </a:lnTo>
                  <a:lnTo>
                    <a:pt x="4011295" y="294843"/>
                  </a:lnTo>
                  <a:close/>
                </a:path>
                <a:path w="4875530" h="557530">
                  <a:moveTo>
                    <a:pt x="4263148" y="342023"/>
                  </a:moveTo>
                  <a:lnTo>
                    <a:pt x="4245838" y="296659"/>
                  </a:lnTo>
                  <a:lnTo>
                    <a:pt x="4217187" y="280543"/>
                  </a:lnTo>
                  <a:lnTo>
                    <a:pt x="4229468" y="270814"/>
                  </a:lnTo>
                  <a:lnTo>
                    <a:pt x="4238231" y="258914"/>
                  </a:lnTo>
                  <a:lnTo>
                    <a:pt x="4243489" y="244856"/>
                  </a:lnTo>
                  <a:lnTo>
                    <a:pt x="4245241" y="228625"/>
                  </a:lnTo>
                  <a:lnTo>
                    <a:pt x="4243895" y="214934"/>
                  </a:lnTo>
                  <a:lnTo>
                    <a:pt x="4223753" y="181470"/>
                  </a:lnTo>
                  <a:lnTo>
                    <a:pt x="4183011" y="165252"/>
                  </a:lnTo>
                  <a:lnTo>
                    <a:pt x="4165257" y="164160"/>
                  </a:lnTo>
                  <a:lnTo>
                    <a:pt x="4150233" y="165023"/>
                  </a:lnTo>
                  <a:lnTo>
                    <a:pt x="4110952" y="177888"/>
                  </a:lnTo>
                  <a:lnTo>
                    <a:pt x="4079316" y="208927"/>
                  </a:lnTo>
                  <a:lnTo>
                    <a:pt x="4109161" y="233400"/>
                  </a:lnTo>
                  <a:lnTo>
                    <a:pt x="4113123" y="227139"/>
                  </a:lnTo>
                  <a:lnTo>
                    <a:pt x="4117822" y="221462"/>
                  </a:lnTo>
                  <a:lnTo>
                    <a:pt x="4154411" y="202958"/>
                  </a:lnTo>
                  <a:lnTo>
                    <a:pt x="4163479" y="202361"/>
                  </a:lnTo>
                  <a:lnTo>
                    <a:pt x="4173512" y="202920"/>
                  </a:lnTo>
                  <a:lnTo>
                    <a:pt x="4205186" y="229108"/>
                  </a:lnTo>
                  <a:lnTo>
                    <a:pt x="4205846" y="236982"/>
                  </a:lnTo>
                  <a:lnTo>
                    <a:pt x="4205033" y="243763"/>
                  </a:lnTo>
                  <a:lnTo>
                    <a:pt x="4171010" y="265811"/>
                  </a:lnTo>
                  <a:lnTo>
                    <a:pt x="4160494" y="266230"/>
                  </a:lnTo>
                  <a:lnTo>
                    <a:pt x="4139603" y="266230"/>
                  </a:lnTo>
                  <a:lnTo>
                    <a:pt x="4139603" y="305612"/>
                  </a:lnTo>
                  <a:lnTo>
                    <a:pt x="4164673" y="305612"/>
                  </a:lnTo>
                  <a:lnTo>
                    <a:pt x="4177728" y="306133"/>
                  </a:lnTo>
                  <a:lnTo>
                    <a:pt x="4216438" y="325907"/>
                  </a:lnTo>
                  <a:lnTo>
                    <a:pt x="4220172" y="342620"/>
                  </a:lnTo>
                  <a:lnTo>
                    <a:pt x="4219092" y="353517"/>
                  </a:lnTo>
                  <a:lnTo>
                    <a:pt x="4185551" y="384403"/>
                  </a:lnTo>
                  <a:lnTo>
                    <a:pt x="4161091" y="386791"/>
                  </a:lnTo>
                  <a:lnTo>
                    <a:pt x="4149598" y="386003"/>
                  </a:lnTo>
                  <a:lnTo>
                    <a:pt x="4113301" y="368249"/>
                  </a:lnTo>
                  <a:lnTo>
                    <a:pt x="4098417" y="346202"/>
                  </a:lnTo>
                  <a:lnTo>
                    <a:pt x="4061409" y="361721"/>
                  </a:lnTo>
                  <a:lnTo>
                    <a:pt x="4084574" y="395859"/>
                  </a:lnTo>
                  <a:lnTo>
                    <a:pt x="4124236" y="419747"/>
                  </a:lnTo>
                  <a:lnTo>
                    <a:pt x="4160494" y="424967"/>
                  </a:lnTo>
                  <a:lnTo>
                    <a:pt x="4181449" y="423786"/>
                  </a:lnTo>
                  <a:lnTo>
                    <a:pt x="4230916" y="405879"/>
                  </a:lnTo>
                  <a:lnTo>
                    <a:pt x="4261129" y="361010"/>
                  </a:lnTo>
                  <a:lnTo>
                    <a:pt x="4263148" y="342023"/>
                  </a:lnTo>
                  <a:close/>
                </a:path>
                <a:path w="4875530" h="557530">
                  <a:moveTo>
                    <a:pt x="4577080" y="295478"/>
                  </a:moveTo>
                  <a:lnTo>
                    <a:pt x="4568939" y="245859"/>
                  </a:lnTo>
                  <a:lnTo>
                    <a:pt x="4544555" y="203263"/>
                  </a:lnTo>
                  <a:lnTo>
                    <a:pt x="4543628" y="202374"/>
                  </a:lnTo>
                  <a:lnTo>
                    <a:pt x="4532909" y="192024"/>
                  </a:lnTo>
                  <a:lnTo>
                    <a:pt x="4532909" y="295478"/>
                  </a:lnTo>
                  <a:lnTo>
                    <a:pt x="4531550" y="313512"/>
                  </a:lnTo>
                  <a:lnTo>
                    <a:pt x="4531525" y="313855"/>
                  </a:lnTo>
                  <a:lnTo>
                    <a:pt x="4510824" y="360235"/>
                  </a:lnTo>
                  <a:lnTo>
                    <a:pt x="4469638" y="385140"/>
                  </a:lnTo>
                  <a:lnTo>
                    <a:pt x="4452340" y="386791"/>
                  </a:lnTo>
                  <a:lnTo>
                    <a:pt x="4434713" y="385140"/>
                  </a:lnTo>
                  <a:lnTo>
                    <a:pt x="4428579" y="383209"/>
                  </a:lnTo>
                  <a:lnTo>
                    <a:pt x="4418838" y="380161"/>
                  </a:lnTo>
                  <a:lnTo>
                    <a:pt x="4382325" y="346227"/>
                  </a:lnTo>
                  <a:lnTo>
                    <a:pt x="4370895" y="313855"/>
                  </a:lnTo>
                  <a:lnTo>
                    <a:pt x="4370806" y="313512"/>
                  </a:lnTo>
                  <a:lnTo>
                    <a:pt x="4369422" y="295478"/>
                  </a:lnTo>
                  <a:lnTo>
                    <a:pt x="4369371" y="294881"/>
                  </a:lnTo>
                  <a:lnTo>
                    <a:pt x="4370921" y="275107"/>
                  </a:lnTo>
                  <a:lnTo>
                    <a:pt x="4370946" y="274777"/>
                  </a:lnTo>
                  <a:lnTo>
                    <a:pt x="4375607" y="256984"/>
                  </a:lnTo>
                  <a:lnTo>
                    <a:pt x="4375645" y="256832"/>
                  </a:lnTo>
                  <a:lnTo>
                    <a:pt x="4407433" y="216471"/>
                  </a:lnTo>
                  <a:lnTo>
                    <a:pt x="4433494" y="204762"/>
                  </a:lnTo>
                  <a:lnTo>
                    <a:pt x="4436072" y="203936"/>
                  </a:lnTo>
                  <a:lnTo>
                    <a:pt x="4451743" y="202374"/>
                  </a:lnTo>
                  <a:lnTo>
                    <a:pt x="4467364" y="203936"/>
                  </a:lnTo>
                  <a:lnTo>
                    <a:pt x="4482033" y="208635"/>
                  </a:lnTo>
                  <a:lnTo>
                    <a:pt x="4519142" y="241096"/>
                  </a:lnTo>
                  <a:lnTo>
                    <a:pt x="4531296" y="274777"/>
                  </a:lnTo>
                  <a:lnTo>
                    <a:pt x="4531385" y="275107"/>
                  </a:lnTo>
                  <a:lnTo>
                    <a:pt x="4532871" y="294881"/>
                  </a:lnTo>
                  <a:lnTo>
                    <a:pt x="4532909" y="295478"/>
                  </a:lnTo>
                  <a:lnTo>
                    <a:pt x="4532909" y="192024"/>
                  </a:lnTo>
                  <a:lnTo>
                    <a:pt x="4526851" y="186169"/>
                  </a:lnTo>
                  <a:lnTo>
                    <a:pt x="4506277" y="173951"/>
                  </a:lnTo>
                  <a:lnTo>
                    <a:pt x="4483125" y="166712"/>
                  </a:lnTo>
                  <a:lnTo>
                    <a:pt x="4483836" y="166712"/>
                  </a:lnTo>
                  <a:lnTo>
                    <a:pt x="4456519" y="164172"/>
                  </a:lnTo>
                  <a:lnTo>
                    <a:pt x="4431741" y="166712"/>
                  </a:lnTo>
                  <a:lnTo>
                    <a:pt x="4409364" y="174320"/>
                  </a:lnTo>
                  <a:lnTo>
                    <a:pt x="4389374" y="187007"/>
                  </a:lnTo>
                  <a:lnTo>
                    <a:pt x="4371772" y="204762"/>
                  </a:lnTo>
                  <a:lnTo>
                    <a:pt x="4371772" y="170141"/>
                  </a:lnTo>
                  <a:lnTo>
                    <a:pt x="4328795" y="170141"/>
                  </a:lnTo>
                  <a:lnTo>
                    <a:pt x="4328795" y="557491"/>
                  </a:lnTo>
                  <a:lnTo>
                    <a:pt x="4371772" y="557491"/>
                  </a:lnTo>
                  <a:lnTo>
                    <a:pt x="4371772" y="383209"/>
                  </a:lnTo>
                  <a:lnTo>
                    <a:pt x="4389259" y="401497"/>
                  </a:lnTo>
                  <a:lnTo>
                    <a:pt x="4409516" y="414540"/>
                  </a:lnTo>
                  <a:lnTo>
                    <a:pt x="4432528" y="422376"/>
                  </a:lnTo>
                  <a:lnTo>
                    <a:pt x="4458309" y="424980"/>
                  </a:lnTo>
                  <a:lnTo>
                    <a:pt x="4484078" y="422617"/>
                  </a:lnTo>
                  <a:lnTo>
                    <a:pt x="4507090" y="415518"/>
                  </a:lnTo>
                  <a:lnTo>
                    <a:pt x="4527347" y="403669"/>
                  </a:lnTo>
                  <a:lnTo>
                    <a:pt x="4544847" y="387083"/>
                  </a:lnTo>
                  <a:lnTo>
                    <a:pt x="4545050" y="386791"/>
                  </a:lnTo>
                  <a:lnTo>
                    <a:pt x="4558944" y="367157"/>
                  </a:lnTo>
                  <a:lnTo>
                    <a:pt x="4569015" y="345236"/>
                  </a:lnTo>
                  <a:lnTo>
                    <a:pt x="4575060" y="321348"/>
                  </a:lnTo>
                  <a:lnTo>
                    <a:pt x="4577080" y="295478"/>
                  </a:lnTo>
                  <a:close/>
                </a:path>
                <a:path w="4875530" h="557530">
                  <a:moveTo>
                    <a:pt x="4875492" y="170180"/>
                  </a:moveTo>
                  <a:lnTo>
                    <a:pt x="4834915" y="170180"/>
                  </a:lnTo>
                  <a:lnTo>
                    <a:pt x="4834915" y="294322"/>
                  </a:lnTo>
                  <a:lnTo>
                    <a:pt x="4833505" y="312978"/>
                  </a:lnTo>
                  <a:lnTo>
                    <a:pt x="4812538" y="359968"/>
                  </a:lnTo>
                  <a:lnTo>
                    <a:pt x="4770221" y="385203"/>
                  </a:lnTo>
                  <a:lnTo>
                    <a:pt x="4769790" y="385203"/>
                  </a:lnTo>
                  <a:lnTo>
                    <a:pt x="4752543" y="386829"/>
                  </a:lnTo>
                  <a:lnTo>
                    <a:pt x="4705032" y="372224"/>
                  </a:lnTo>
                  <a:lnTo>
                    <a:pt x="4676813" y="331101"/>
                  </a:lnTo>
                  <a:lnTo>
                    <a:pt x="4671377" y="293725"/>
                  </a:lnTo>
                  <a:lnTo>
                    <a:pt x="4672838" y="273507"/>
                  </a:lnTo>
                  <a:lnTo>
                    <a:pt x="4694948" y="226580"/>
                  </a:lnTo>
                  <a:lnTo>
                    <a:pt x="4736185" y="203911"/>
                  </a:lnTo>
                  <a:lnTo>
                    <a:pt x="4752543" y="202399"/>
                  </a:lnTo>
                  <a:lnTo>
                    <a:pt x="4768278" y="203911"/>
                  </a:lnTo>
                  <a:lnTo>
                    <a:pt x="4809845" y="226275"/>
                  </a:lnTo>
                  <a:lnTo>
                    <a:pt x="4833340" y="273507"/>
                  </a:lnTo>
                  <a:lnTo>
                    <a:pt x="4834864" y="293725"/>
                  </a:lnTo>
                  <a:lnTo>
                    <a:pt x="4834915" y="294322"/>
                  </a:lnTo>
                  <a:lnTo>
                    <a:pt x="4834915" y="170180"/>
                  </a:lnTo>
                  <a:lnTo>
                    <a:pt x="4832528" y="170180"/>
                  </a:lnTo>
                  <a:lnTo>
                    <a:pt x="4832528" y="205384"/>
                  </a:lnTo>
                  <a:lnTo>
                    <a:pt x="4829721" y="202399"/>
                  </a:lnTo>
                  <a:lnTo>
                    <a:pt x="4815586" y="187375"/>
                  </a:lnTo>
                  <a:lnTo>
                    <a:pt x="4795812" y="174498"/>
                  </a:lnTo>
                  <a:lnTo>
                    <a:pt x="4773206" y="166776"/>
                  </a:lnTo>
                  <a:lnTo>
                    <a:pt x="4747768" y="164211"/>
                  </a:lnTo>
                  <a:lnTo>
                    <a:pt x="4723396" y="166357"/>
                  </a:lnTo>
                  <a:lnTo>
                    <a:pt x="4680572" y="183515"/>
                  </a:lnTo>
                  <a:lnTo>
                    <a:pt x="4646854" y="217347"/>
                  </a:lnTo>
                  <a:lnTo>
                    <a:pt x="4629391" y="264947"/>
                  </a:lnTo>
                  <a:lnTo>
                    <a:pt x="4627207" y="293725"/>
                  </a:lnTo>
                  <a:lnTo>
                    <a:pt x="4629404" y="323049"/>
                  </a:lnTo>
                  <a:lnTo>
                    <a:pt x="4647019" y="371386"/>
                  </a:lnTo>
                  <a:lnTo>
                    <a:pt x="4680966" y="405561"/>
                  </a:lnTo>
                  <a:lnTo>
                    <a:pt x="4723638" y="422859"/>
                  </a:lnTo>
                  <a:lnTo>
                    <a:pt x="4747768" y="425030"/>
                  </a:lnTo>
                  <a:lnTo>
                    <a:pt x="4772761" y="422414"/>
                  </a:lnTo>
                  <a:lnTo>
                    <a:pt x="4795215" y="414578"/>
                  </a:lnTo>
                  <a:lnTo>
                    <a:pt x="4815141" y="401523"/>
                  </a:lnTo>
                  <a:lnTo>
                    <a:pt x="4829124" y="386829"/>
                  </a:lnTo>
                  <a:lnTo>
                    <a:pt x="4832528" y="383247"/>
                  </a:lnTo>
                  <a:lnTo>
                    <a:pt x="4832528" y="417868"/>
                  </a:lnTo>
                  <a:lnTo>
                    <a:pt x="4875492" y="417868"/>
                  </a:lnTo>
                  <a:lnTo>
                    <a:pt x="4875492" y="383247"/>
                  </a:lnTo>
                  <a:lnTo>
                    <a:pt x="4875492" y="205384"/>
                  </a:lnTo>
                  <a:lnTo>
                    <a:pt x="4875492" y="1701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612366" y="715151"/>
              <a:ext cx="182633" cy="247688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9860636" y="696067"/>
              <a:ext cx="1947545" cy="284480"/>
            </a:xfrm>
            <a:custGeom>
              <a:avLst/>
              <a:gdLst/>
              <a:ahLst/>
              <a:cxnLst/>
              <a:rect l="l" t="t" r="r" b="b"/>
              <a:pathLst>
                <a:path w="1947545" h="284480">
                  <a:moveTo>
                    <a:pt x="236956" y="151561"/>
                  </a:moveTo>
                  <a:lnTo>
                    <a:pt x="236169" y="124256"/>
                  </a:lnTo>
                  <a:lnTo>
                    <a:pt x="234734" y="115747"/>
                  </a:lnTo>
                  <a:lnTo>
                    <a:pt x="232029" y="99631"/>
                  </a:lnTo>
                  <a:lnTo>
                    <a:pt x="213664" y="58445"/>
                  </a:lnTo>
                  <a:lnTo>
                    <a:pt x="192786" y="36537"/>
                  </a:lnTo>
                  <a:lnTo>
                    <a:pt x="192786" y="115747"/>
                  </a:lnTo>
                  <a:lnTo>
                    <a:pt x="47155" y="115747"/>
                  </a:lnTo>
                  <a:lnTo>
                    <a:pt x="63220" y="79209"/>
                  </a:lnTo>
                  <a:lnTo>
                    <a:pt x="94678" y="55841"/>
                  </a:lnTo>
                  <a:lnTo>
                    <a:pt x="119964" y="51282"/>
                  </a:lnTo>
                  <a:lnTo>
                    <a:pt x="133680" y="52425"/>
                  </a:lnTo>
                  <a:lnTo>
                    <a:pt x="133362" y="52425"/>
                  </a:lnTo>
                  <a:lnTo>
                    <a:pt x="145554" y="55689"/>
                  </a:lnTo>
                  <a:lnTo>
                    <a:pt x="176504" y="78422"/>
                  </a:lnTo>
                  <a:lnTo>
                    <a:pt x="192786" y="115747"/>
                  </a:lnTo>
                  <a:lnTo>
                    <a:pt x="192786" y="36537"/>
                  </a:lnTo>
                  <a:lnTo>
                    <a:pt x="174421" y="24434"/>
                  </a:lnTo>
                  <a:lnTo>
                    <a:pt x="149098" y="15925"/>
                  </a:lnTo>
                  <a:lnTo>
                    <a:pt x="119964" y="13093"/>
                  </a:lnTo>
                  <a:lnTo>
                    <a:pt x="93916" y="15417"/>
                  </a:lnTo>
                  <a:lnTo>
                    <a:pt x="50203" y="34074"/>
                  </a:lnTo>
                  <a:lnTo>
                    <a:pt x="18300" y="70256"/>
                  </a:lnTo>
                  <a:lnTo>
                    <a:pt x="2032" y="117259"/>
                  </a:lnTo>
                  <a:lnTo>
                    <a:pt x="0" y="144399"/>
                  </a:lnTo>
                  <a:lnTo>
                    <a:pt x="2260" y="174625"/>
                  </a:lnTo>
                  <a:lnTo>
                    <a:pt x="20320" y="223126"/>
                  </a:lnTo>
                  <a:lnTo>
                    <a:pt x="55041" y="255612"/>
                  </a:lnTo>
                  <a:lnTo>
                    <a:pt x="98171" y="271868"/>
                  </a:lnTo>
                  <a:lnTo>
                    <a:pt x="122364" y="273900"/>
                  </a:lnTo>
                  <a:lnTo>
                    <a:pt x="145643" y="271995"/>
                  </a:lnTo>
                  <a:lnTo>
                    <a:pt x="186817" y="256781"/>
                  </a:lnTo>
                  <a:lnTo>
                    <a:pt x="221284" y="225412"/>
                  </a:lnTo>
                  <a:lnTo>
                    <a:pt x="235153" y="203479"/>
                  </a:lnTo>
                  <a:lnTo>
                    <a:pt x="199339" y="183781"/>
                  </a:lnTo>
                  <a:lnTo>
                    <a:pt x="194386" y="193294"/>
                  </a:lnTo>
                  <a:lnTo>
                    <a:pt x="188455" y="202133"/>
                  </a:lnTo>
                  <a:lnTo>
                    <a:pt x="150266" y="231228"/>
                  </a:lnTo>
                  <a:lnTo>
                    <a:pt x="122948" y="235712"/>
                  </a:lnTo>
                  <a:lnTo>
                    <a:pt x="107175" y="234251"/>
                  </a:lnTo>
                  <a:lnTo>
                    <a:pt x="67437" y="212432"/>
                  </a:lnTo>
                  <a:lnTo>
                    <a:pt x="45847" y="169456"/>
                  </a:lnTo>
                  <a:lnTo>
                    <a:pt x="44170" y="151561"/>
                  </a:lnTo>
                  <a:lnTo>
                    <a:pt x="236956" y="151561"/>
                  </a:lnTo>
                  <a:close/>
                </a:path>
                <a:path w="1947545" h="284480">
                  <a:moveTo>
                    <a:pt x="505510" y="19126"/>
                  </a:moveTo>
                  <a:lnTo>
                    <a:pt x="462546" y="19126"/>
                  </a:lnTo>
                  <a:lnTo>
                    <a:pt x="462546" y="120726"/>
                  </a:lnTo>
                  <a:lnTo>
                    <a:pt x="345554" y="120726"/>
                  </a:lnTo>
                  <a:lnTo>
                    <a:pt x="345554" y="19126"/>
                  </a:lnTo>
                  <a:lnTo>
                    <a:pt x="302590" y="19126"/>
                  </a:lnTo>
                  <a:lnTo>
                    <a:pt x="302590" y="120726"/>
                  </a:lnTo>
                  <a:lnTo>
                    <a:pt x="302590" y="160096"/>
                  </a:lnTo>
                  <a:lnTo>
                    <a:pt x="302590" y="266776"/>
                  </a:lnTo>
                  <a:lnTo>
                    <a:pt x="345554" y="266776"/>
                  </a:lnTo>
                  <a:lnTo>
                    <a:pt x="345554" y="160096"/>
                  </a:lnTo>
                  <a:lnTo>
                    <a:pt x="462546" y="160096"/>
                  </a:lnTo>
                  <a:lnTo>
                    <a:pt x="462546" y="266776"/>
                  </a:lnTo>
                  <a:lnTo>
                    <a:pt x="505510" y="266776"/>
                  </a:lnTo>
                  <a:lnTo>
                    <a:pt x="505510" y="160096"/>
                  </a:lnTo>
                  <a:lnTo>
                    <a:pt x="505510" y="120726"/>
                  </a:lnTo>
                  <a:lnTo>
                    <a:pt x="505510" y="19126"/>
                  </a:lnTo>
                  <a:close/>
                </a:path>
                <a:path w="1947545" h="284480">
                  <a:moveTo>
                    <a:pt x="938212" y="0"/>
                  </a:moveTo>
                  <a:lnTo>
                    <a:pt x="768705" y="182638"/>
                  </a:lnTo>
                  <a:lnTo>
                    <a:pt x="768705" y="19100"/>
                  </a:lnTo>
                  <a:lnTo>
                    <a:pt x="725741" y="19100"/>
                  </a:lnTo>
                  <a:lnTo>
                    <a:pt x="725741" y="284099"/>
                  </a:lnTo>
                  <a:lnTo>
                    <a:pt x="895235" y="101460"/>
                  </a:lnTo>
                  <a:lnTo>
                    <a:pt x="895235" y="266788"/>
                  </a:lnTo>
                  <a:lnTo>
                    <a:pt x="938212" y="266788"/>
                  </a:lnTo>
                  <a:lnTo>
                    <a:pt x="938212" y="0"/>
                  </a:lnTo>
                  <a:close/>
                </a:path>
                <a:path w="1947545" h="284480">
                  <a:moveTo>
                    <a:pt x="1357744" y="19100"/>
                  </a:moveTo>
                  <a:lnTo>
                    <a:pt x="1158392" y="19100"/>
                  </a:lnTo>
                  <a:lnTo>
                    <a:pt x="1158392" y="58470"/>
                  </a:lnTo>
                  <a:lnTo>
                    <a:pt x="1158392" y="266750"/>
                  </a:lnTo>
                  <a:lnTo>
                    <a:pt x="1201369" y="266750"/>
                  </a:lnTo>
                  <a:lnTo>
                    <a:pt x="1201369" y="58470"/>
                  </a:lnTo>
                  <a:lnTo>
                    <a:pt x="1314767" y="58470"/>
                  </a:lnTo>
                  <a:lnTo>
                    <a:pt x="1314767" y="266750"/>
                  </a:lnTo>
                  <a:lnTo>
                    <a:pt x="1357744" y="266750"/>
                  </a:lnTo>
                  <a:lnTo>
                    <a:pt x="1357744" y="58470"/>
                  </a:lnTo>
                  <a:lnTo>
                    <a:pt x="1357744" y="19100"/>
                  </a:lnTo>
                  <a:close/>
                </a:path>
                <a:path w="1947545" h="284480">
                  <a:moveTo>
                    <a:pt x="1686026" y="143789"/>
                  </a:moveTo>
                  <a:lnTo>
                    <a:pt x="1676692" y="92024"/>
                  </a:lnTo>
                  <a:lnTo>
                    <a:pt x="1649704" y="51282"/>
                  </a:lnTo>
                  <a:lnTo>
                    <a:pt x="1641856" y="44500"/>
                  </a:lnTo>
                  <a:lnTo>
                    <a:pt x="1641856" y="143789"/>
                  </a:lnTo>
                  <a:lnTo>
                    <a:pt x="1640255" y="164122"/>
                  </a:lnTo>
                  <a:lnTo>
                    <a:pt x="1616189" y="211226"/>
                  </a:lnTo>
                  <a:lnTo>
                    <a:pt x="1571993" y="234175"/>
                  </a:lnTo>
                  <a:lnTo>
                    <a:pt x="1554721" y="235699"/>
                  </a:lnTo>
                  <a:lnTo>
                    <a:pt x="1537449" y="234175"/>
                  </a:lnTo>
                  <a:lnTo>
                    <a:pt x="1493240" y="211226"/>
                  </a:lnTo>
                  <a:lnTo>
                    <a:pt x="1469186" y="164122"/>
                  </a:lnTo>
                  <a:lnTo>
                    <a:pt x="1467573" y="143789"/>
                  </a:lnTo>
                  <a:lnTo>
                    <a:pt x="1469161" y="123444"/>
                  </a:lnTo>
                  <a:lnTo>
                    <a:pt x="1492935" y="76047"/>
                  </a:lnTo>
                  <a:lnTo>
                    <a:pt x="1537195" y="52832"/>
                  </a:lnTo>
                  <a:lnTo>
                    <a:pt x="1554721" y="51282"/>
                  </a:lnTo>
                  <a:lnTo>
                    <a:pt x="1572298" y="52832"/>
                  </a:lnTo>
                  <a:lnTo>
                    <a:pt x="1616494" y="75742"/>
                  </a:lnTo>
                  <a:lnTo>
                    <a:pt x="1640268" y="123202"/>
                  </a:lnTo>
                  <a:lnTo>
                    <a:pt x="1641856" y="143789"/>
                  </a:lnTo>
                  <a:lnTo>
                    <a:pt x="1641856" y="44500"/>
                  </a:lnTo>
                  <a:lnTo>
                    <a:pt x="1628851" y="33896"/>
                  </a:lnTo>
                  <a:lnTo>
                    <a:pt x="1606562" y="22326"/>
                  </a:lnTo>
                  <a:lnTo>
                    <a:pt x="1581848" y="15392"/>
                  </a:lnTo>
                  <a:lnTo>
                    <a:pt x="1554721" y="13081"/>
                  </a:lnTo>
                  <a:lnTo>
                    <a:pt x="1527568" y="15392"/>
                  </a:lnTo>
                  <a:lnTo>
                    <a:pt x="1480578" y="33896"/>
                  </a:lnTo>
                  <a:lnTo>
                    <a:pt x="1444396" y="69824"/>
                  </a:lnTo>
                  <a:lnTo>
                    <a:pt x="1425740" y="116674"/>
                  </a:lnTo>
                  <a:lnTo>
                    <a:pt x="1423416" y="143789"/>
                  </a:lnTo>
                  <a:lnTo>
                    <a:pt x="1425740" y="170649"/>
                  </a:lnTo>
                  <a:lnTo>
                    <a:pt x="1444396" y="217208"/>
                  </a:lnTo>
                  <a:lnTo>
                    <a:pt x="1480578" y="253085"/>
                  </a:lnTo>
                  <a:lnTo>
                    <a:pt x="1527568" y="271589"/>
                  </a:lnTo>
                  <a:lnTo>
                    <a:pt x="1554721" y="273900"/>
                  </a:lnTo>
                  <a:lnTo>
                    <a:pt x="1581848" y="271589"/>
                  </a:lnTo>
                  <a:lnTo>
                    <a:pt x="1628851" y="253085"/>
                  </a:lnTo>
                  <a:lnTo>
                    <a:pt x="1665033" y="217208"/>
                  </a:lnTo>
                  <a:lnTo>
                    <a:pt x="1683689" y="170649"/>
                  </a:lnTo>
                  <a:lnTo>
                    <a:pt x="1686026" y="143789"/>
                  </a:lnTo>
                  <a:close/>
                </a:path>
                <a:path w="1947545" h="284480">
                  <a:moveTo>
                    <a:pt x="1947494" y="196964"/>
                  </a:moveTo>
                  <a:lnTo>
                    <a:pt x="1930400" y="213931"/>
                  </a:lnTo>
                  <a:lnTo>
                    <a:pt x="1911375" y="226060"/>
                  </a:lnTo>
                  <a:lnTo>
                    <a:pt x="1890407" y="233324"/>
                  </a:lnTo>
                  <a:lnTo>
                    <a:pt x="1867509" y="235750"/>
                  </a:lnTo>
                  <a:lnTo>
                    <a:pt x="1850237" y="234226"/>
                  </a:lnTo>
                  <a:lnTo>
                    <a:pt x="1806041" y="211277"/>
                  </a:lnTo>
                  <a:lnTo>
                    <a:pt x="1781975" y="164172"/>
                  </a:lnTo>
                  <a:lnTo>
                    <a:pt x="1780374" y="143840"/>
                  </a:lnTo>
                  <a:lnTo>
                    <a:pt x="1781975" y="123494"/>
                  </a:lnTo>
                  <a:lnTo>
                    <a:pt x="1806041" y="76098"/>
                  </a:lnTo>
                  <a:lnTo>
                    <a:pt x="1850567" y="52882"/>
                  </a:lnTo>
                  <a:lnTo>
                    <a:pt x="1868106" y="51333"/>
                  </a:lnTo>
                  <a:lnTo>
                    <a:pt x="1891093" y="53644"/>
                  </a:lnTo>
                  <a:lnTo>
                    <a:pt x="1911680" y="60579"/>
                  </a:lnTo>
                  <a:lnTo>
                    <a:pt x="1929879" y="72148"/>
                  </a:lnTo>
                  <a:lnTo>
                    <a:pt x="1945703" y="88328"/>
                  </a:lnTo>
                  <a:lnTo>
                    <a:pt x="1945703" y="37007"/>
                  </a:lnTo>
                  <a:lnTo>
                    <a:pt x="1928126" y="26555"/>
                  </a:lnTo>
                  <a:lnTo>
                    <a:pt x="1909445" y="19100"/>
                  </a:lnTo>
                  <a:lnTo>
                    <a:pt x="1889633" y="14617"/>
                  </a:lnTo>
                  <a:lnTo>
                    <a:pt x="1868703" y="13131"/>
                  </a:lnTo>
                  <a:lnTo>
                    <a:pt x="1841284" y="15468"/>
                  </a:lnTo>
                  <a:lnTo>
                    <a:pt x="1793836" y="34112"/>
                  </a:lnTo>
                  <a:lnTo>
                    <a:pt x="1757349" y="70294"/>
                  </a:lnTo>
                  <a:lnTo>
                    <a:pt x="1738553" y="117297"/>
                  </a:lnTo>
                  <a:lnTo>
                    <a:pt x="1736204" y="144437"/>
                  </a:lnTo>
                  <a:lnTo>
                    <a:pt x="1738528" y="171272"/>
                  </a:lnTo>
                  <a:lnTo>
                    <a:pt x="1757184" y="217678"/>
                  </a:lnTo>
                  <a:lnTo>
                    <a:pt x="1793443" y="253301"/>
                  </a:lnTo>
                  <a:lnTo>
                    <a:pt x="1841042" y="271653"/>
                  </a:lnTo>
                  <a:lnTo>
                    <a:pt x="1868703" y="273939"/>
                  </a:lnTo>
                  <a:lnTo>
                    <a:pt x="1889963" y="272338"/>
                  </a:lnTo>
                  <a:lnTo>
                    <a:pt x="1910181" y="267525"/>
                  </a:lnTo>
                  <a:lnTo>
                    <a:pt x="1929358" y="259511"/>
                  </a:lnTo>
                  <a:lnTo>
                    <a:pt x="1947494" y="248285"/>
                  </a:lnTo>
                  <a:lnTo>
                    <a:pt x="1947494" y="196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837880" y="715161"/>
              <a:ext cx="223218" cy="248882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2126811" y="709148"/>
              <a:ext cx="824230" cy="319405"/>
            </a:xfrm>
            <a:custGeom>
              <a:avLst/>
              <a:gdLst/>
              <a:ahLst/>
              <a:cxnLst/>
              <a:rect l="l" t="t" r="r" b="b"/>
              <a:pathLst>
                <a:path w="824229" h="319405">
                  <a:moveTo>
                    <a:pt x="236956" y="138480"/>
                  </a:moveTo>
                  <a:lnTo>
                    <a:pt x="236169" y="111175"/>
                  </a:lnTo>
                  <a:lnTo>
                    <a:pt x="234734" y="102666"/>
                  </a:lnTo>
                  <a:lnTo>
                    <a:pt x="232029" y="86550"/>
                  </a:lnTo>
                  <a:lnTo>
                    <a:pt x="224523" y="64617"/>
                  </a:lnTo>
                  <a:lnTo>
                    <a:pt x="213664" y="45364"/>
                  </a:lnTo>
                  <a:lnTo>
                    <a:pt x="207264" y="38201"/>
                  </a:lnTo>
                  <a:lnTo>
                    <a:pt x="195948" y="25527"/>
                  </a:lnTo>
                  <a:lnTo>
                    <a:pt x="192773" y="23444"/>
                  </a:lnTo>
                  <a:lnTo>
                    <a:pt x="192773" y="102666"/>
                  </a:lnTo>
                  <a:lnTo>
                    <a:pt x="47155" y="102666"/>
                  </a:lnTo>
                  <a:lnTo>
                    <a:pt x="63207" y="66128"/>
                  </a:lnTo>
                  <a:lnTo>
                    <a:pt x="94678" y="42760"/>
                  </a:lnTo>
                  <a:lnTo>
                    <a:pt x="119964" y="38201"/>
                  </a:lnTo>
                  <a:lnTo>
                    <a:pt x="133680" y="39344"/>
                  </a:lnTo>
                  <a:lnTo>
                    <a:pt x="133362" y="39344"/>
                  </a:lnTo>
                  <a:lnTo>
                    <a:pt x="145554" y="42608"/>
                  </a:lnTo>
                  <a:lnTo>
                    <a:pt x="176491" y="65341"/>
                  </a:lnTo>
                  <a:lnTo>
                    <a:pt x="192773" y="102666"/>
                  </a:lnTo>
                  <a:lnTo>
                    <a:pt x="192773" y="23444"/>
                  </a:lnTo>
                  <a:lnTo>
                    <a:pt x="174421" y="11353"/>
                  </a:lnTo>
                  <a:lnTo>
                    <a:pt x="149098" y="2844"/>
                  </a:lnTo>
                  <a:lnTo>
                    <a:pt x="119964" y="12"/>
                  </a:lnTo>
                  <a:lnTo>
                    <a:pt x="93903" y="2336"/>
                  </a:lnTo>
                  <a:lnTo>
                    <a:pt x="50190" y="20993"/>
                  </a:lnTo>
                  <a:lnTo>
                    <a:pt x="18300" y="57175"/>
                  </a:lnTo>
                  <a:lnTo>
                    <a:pt x="2032" y="104178"/>
                  </a:lnTo>
                  <a:lnTo>
                    <a:pt x="0" y="131318"/>
                  </a:lnTo>
                  <a:lnTo>
                    <a:pt x="2260" y="161544"/>
                  </a:lnTo>
                  <a:lnTo>
                    <a:pt x="20307" y="210045"/>
                  </a:lnTo>
                  <a:lnTo>
                    <a:pt x="55041" y="242531"/>
                  </a:lnTo>
                  <a:lnTo>
                    <a:pt x="98158" y="258787"/>
                  </a:lnTo>
                  <a:lnTo>
                    <a:pt x="122364" y="260819"/>
                  </a:lnTo>
                  <a:lnTo>
                    <a:pt x="145630" y="258914"/>
                  </a:lnTo>
                  <a:lnTo>
                    <a:pt x="186817" y="243700"/>
                  </a:lnTo>
                  <a:lnTo>
                    <a:pt x="221272" y="212331"/>
                  </a:lnTo>
                  <a:lnTo>
                    <a:pt x="235153" y="190398"/>
                  </a:lnTo>
                  <a:lnTo>
                    <a:pt x="199339" y="170700"/>
                  </a:lnTo>
                  <a:lnTo>
                    <a:pt x="194386" y="180213"/>
                  </a:lnTo>
                  <a:lnTo>
                    <a:pt x="188455" y="189052"/>
                  </a:lnTo>
                  <a:lnTo>
                    <a:pt x="150253" y="218147"/>
                  </a:lnTo>
                  <a:lnTo>
                    <a:pt x="122948" y="222631"/>
                  </a:lnTo>
                  <a:lnTo>
                    <a:pt x="107162" y="221170"/>
                  </a:lnTo>
                  <a:lnTo>
                    <a:pt x="67437" y="199351"/>
                  </a:lnTo>
                  <a:lnTo>
                    <a:pt x="45847" y="156375"/>
                  </a:lnTo>
                  <a:lnTo>
                    <a:pt x="44170" y="138480"/>
                  </a:lnTo>
                  <a:lnTo>
                    <a:pt x="236956" y="138480"/>
                  </a:lnTo>
                  <a:close/>
                </a:path>
                <a:path w="824229" h="319405">
                  <a:moveTo>
                    <a:pt x="531723" y="214299"/>
                  </a:moveTo>
                  <a:lnTo>
                    <a:pt x="494728" y="214299"/>
                  </a:lnTo>
                  <a:lnTo>
                    <a:pt x="494728" y="45402"/>
                  </a:lnTo>
                  <a:lnTo>
                    <a:pt x="494728" y="6007"/>
                  </a:lnTo>
                  <a:lnTo>
                    <a:pt x="451751" y="6007"/>
                  </a:lnTo>
                  <a:lnTo>
                    <a:pt x="451751" y="45402"/>
                  </a:lnTo>
                  <a:lnTo>
                    <a:pt x="451751" y="214299"/>
                  </a:lnTo>
                  <a:lnTo>
                    <a:pt x="333578" y="214299"/>
                  </a:lnTo>
                  <a:lnTo>
                    <a:pt x="346633" y="199720"/>
                  </a:lnTo>
                  <a:lnTo>
                    <a:pt x="355955" y="182232"/>
                  </a:lnTo>
                  <a:lnTo>
                    <a:pt x="361556" y="161823"/>
                  </a:lnTo>
                  <a:lnTo>
                    <a:pt x="363423" y="138506"/>
                  </a:lnTo>
                  <a:lnTo>
                    <a:pt x="363423" y="45402"/>
                  </a:lnTo>
                  <a:lnTo>
                    <a:pt x="451751" y="45402"/>
                  </a:lnTo>
                  <a:lnTo>
                    <a:pt x="451751" y="6007"/>
                  </a:lnTo>
                  <a:lnTo>
                    <a:pt x="320446" y="6007"/>
                  </a:lnTo>
                  <a:lnTo>
                    <a:pt x="320446" y="116420"/>
                  </a:lnTo>
                  <a:lnTo>
                    <a:pt x="319811" y="137312"/>
                  </a:lnTo>
                  <a:lnTo>
                    <a:pt x="310299" y="182079"/>
                  </a:lnTo>
                  <a:lnTo>
                    <a:pt x="278853" y="212077"/>
                  </a:lnTo>
                  <a:lnTo>
                    <a:pt x="264350" y="214299"/>
                  </a:lnTo>
                  <a:lnTo>
                    <a:pt x="264350" y="319354"/>
                  </a:lnTo>
                  <a:lnTo>
                    <a:pt x="303733" y="319354"/>
                  </a:lnTo>
                  <a:lnTo>
                    <a:pt x="303733" y="253695"/>
                  </a:lnTo>
                  <a:lnTo>
                    <a:pt x="492340" y="253695"/>
                  </a:lnTo>
                  <a:lnTo>
                    <a:pt x="492340" y="319354"/>
                  </a:lnTo>
                  <a:lnTo>
                    <a:pt x="531723" y="319354"/>
                  </a:lnTo>
                  <a:lnTo>
                    <a:pt x="531723" y="253695"/>
                  </a:lnTo>
                  <a:lnTo>
                    <a:pt x="531723" y="214299"/>
                  </a:lnTo>
                  <a:close/>
                </a:path>
                <a:path w="824229" h="319405">
                  <a:moveTo>
                    <a:pt x="824204" y="130708"/>
                  </a:moveTo>
                  <a:lnTo>
                    <a:pt x="814870" y="78943"/>
                  </a:lnTo>
                  <a:lnTo>
                    <a:pt x="787882" y="38201"/>
                  </a:lnTo>
                  <a:lnTo>
                    <a:pt x="780034" y="31419"/>
                  </a:lnTo>
                  <a:lnTo>
                    <a:pt x="780034" y="130708"/>
                  </a:lnTo>
                  <a:lnTo>
                    <a:pt x="778433" y="151041"/>
                  </a:lnTo>
                  <a:lnTo>
                    <a:pt x="754367" y="198145"/>
                  </a:lnTo>
                  <a:lnTo>
                    <a:pt x="710171" y="221094"/>
                  </a:lnTo>
                  <a:lnTo>
                    <a:pt x="692899" y="222618"/>
                  </a:lnTo>
                  <a:lnTo>
                    <a:pt x="675627" y="221094"/>
                  </a:lnTo>
                  <a:lnTo>
                    <a:pt x="631418" y="198145"/>
                  </a:lnTo>
                  <a:lnTo>
                    <a:pt x="607364" y="151041"/>
                  </a:lnTo>
                  <a:lnTo>
                    <a:pt x="605764" y="130708"/>
                  </a:lnTo>
                  <a:lnTo>
                    <a:pt x="607339" y="110363"/>
                  </a:lnTo>
                  <a:lnTo>
                    <a:pt x="631113" y="62966"/>
                  </a:lnTo>
                  <a:lnTo>
                    <a:pt x="675373" y="39751"/>
                  </a:lnTo>
                  <a:lnTo>
                    <a:pt x="692899" y="38201"/>
                  </a:lnTo>
                  <a:lnTo>
                    <a:pt x="710476" y="39751"/>
                  </a:lnTo>
                  <a:lnTo>
                    <a:pt x="754672" y="62661"/>
                  </a:lnTo>
                  <a:lnTo>
                    <a:pt x="778446" y="110121"/>
                  </a:lnTo>
                  <a:lnTo>
                    <a:pt x="780034" y="130708"/>
                  </a:lnTo>
                  <a:lnTo>
                    <a:pt x="780034" y="31419"/>
                  </a:lnTo>
                  <a:lnTo>
                    <a:pt x="767029" y="20815"/>
                  </a:lnTo>
                  <a:lnTo>
                    <a:pt x="744740" y="9245"/>
                  </a:lnTo>
                  <a:lnTo>
                    <a:pt x="720039" y="2311"/>
                  </a:lnTo>
                  <a:lnTo>
                    <a:pt x="692899" y="0"/>
                  </a:lnTo>
                  <a:lnTo>
                    <a:pt x="665759" y="2311"/>
                  </a:lnTo>
                  <a:lnTo>
                    <a:pt x="618756" y="20815"/>
                  </a:lnTo>
                  <a:lnTo>
                    <a:pt x="582574" y="56743"/>
                  </a:lnTo>
                  <a:lnTo>
                    <a:pt x="563918" y="103593"/>
                  </a:lnTo>
                  <a:lnTo>
                    <a:pt x="561594" y="130708"/>
                  </a:lnTo>
                  <a:lnTo>
                    <a:pt x="563918" y="157568"/>
                  </a:lnTo>
                  <a:lnTo>
                    <a:pt x="582574" y="204127"/>
                  </a:lnTo>
                  <a:lnTo>
                    <a:pt x="618756" y="240004"/>
                  </a:lnTo>
                  <a:lnTo>
                    <a:pt x="665759" y="258508"/>
                  </a:lnTo>
                  <a:lnTo>
                    <a:pt x="692899" y="260819"/>
                  </a:lnTo>
                  <a:lnTo>
                    <a:pt x="720039" y="258508"/>
                  </a:lnTo>
                  <a:lnTo>
                    <a:pt x="767029" y="240004"/>
                  </a:lnTo>
                  <a:lnTo>
                    <a:pt x="803211" y="204127"/>
                  </a:lnTo>
                  <a:lnTo>
                    <a:pt x="821867" y="157568"/>
                  </a:lnTo>
                  <a:lnTo>
                    <a:pt x="824204" y="1307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016630" y="715151"/>
              <a:ext cx="190988" cy="247688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13257696" y="709161"/>
              <a:ext cx="758825" cy="260985"/>
            </a:xfrm>
            <a:custGeom>
              <a:avLst/>
              <a:gdLst/>
              <a:ahLst/>
              <a:cxnLst/>
              <a:rect l="l" t="t" r="r" b="b"/>
              <a:pathLst>
                <a:path w="758825" h="260984">
                  <a:moveTo>
                    <a:pt x="248297" y="6032"/>
                  </a:moveTo>
                  <a:lnTo>
                    <a:pt x="207708" y="6032"/>
                  </a:lnTo>
                  <a:lnTo>
                    <a:pt x="207708" y="130175"/>
                  </a:lnTo>
                  <a:lnTo>
                    <a:pt x="206311" y="148831"/>
                  </a:lnTo>
                  <a:lnTo>
                    <a:pt x="185331" y="195821"/>
                  </a:lnTo>
                  <a:lnTo>
                    <a:pt x="143014" y="221056"/>
                  </a:lnTo>
                  <a:lnTo>
                    <a:pt x="142595" y="221056"/>
                  </a:lnTo>
                  <a:lnTo>
                    <a:pt x="125349" y="222681"/>
                  </a:lnTo>
                  <a:lnTo>
                    <a:pt x="77838" y="208076"/>
                  </a:lnTo>
                  <a:lnTo>
                    <a:pt x="49618" y="166954"/>
                  </a:lnTo>
                  <a:lnTo>
                    <a:pt x="44221" y="130175"/>
                  </a:lnTo>
                  <a:lnTo>
                    <a:pt x="44170" y="129578"/>
                  </a:lnTo>
                  <a:lnTo>
                    <a:pt x="50063" y="91300"/>
                  </a:lnTo>
                  <a:lnTo>
                    <a:pt x="80187" y="51854"/>
                  </a:lnTo>
                  <a:lnTo>
                    <a:pt x="125349" y="38252"/>
                  </a:lnTo>
                  <a:lnTo>
                    <a:pt x="141071" y="39763"/>
                  </a:lnTo>
                  <a:lnTo>
                    <a:pt x="182638" y="62128"/>
                  </a:lnTo>
                  <a:lnTo>
                    <a:pt x="206146" y="109359"/>
                  </a:lnTo>
                  <a:lnTo>
                    <a:pt x="207708" y="130175"/>
                  </a:lnTo>
                  <a:lnTo>
                    <a:pt x="207708" y="6032"/>
                  </a:lnTo>
                  <a:lnTo>
                    <a:pt x="205320" y="6032"/>
                  </a:lnTo>
                  <a:lnTo>
                    <a:pt x="205320" y="41236"/>
                  </a:lnTo>
                  <a:lnTo>
                    <a:pt x="202514" y="38252"/>
                  </a:lnTo>
                  <a:lnTo>
                    <a:pt x="188379" y="23228"/>
                  </a:lnTo>
                  <a:lnTo>
                    <a:pt x="168617" y="10350"/>
                  </a:lnTo>
                  <a:lnTo>
                    <a:pt x="146011" y="2628"/>
                  </a:lnTo>
                  <a:lnTo>
                    <a:pt x="120573" y="63"/>
                  </a:lnTo>
                  <a:lnTo>
                    <a:pt x="96189" y="2209"/>
                  </a:lnTo>
                  <a:lnTo>
                    <a:pt x="53365" y="19367"/>
                  </a:lnTo>
                  <a:lnTo>
                    <a:pt x="19646" y="53200"/>
                  </a:lnTo>
                  <a:lnTo>
                    <a:pt x="2184" y="100799"/>
                  </a:lnTo>
                  <a:lnTo>
                    <a:pt x="0" y="129578"/>
                  </a:lnTo>
                  <a:lnTo>
                    <a:pt x="2197" y="158902"/>
                  </a:lnTo>
                  <a:lnTo>
                    <a:pt x="19812" y="207238"/>
                  </a:lnTo>
                  <a:lnTo>
                    <a:pt x="53759" y="241414"/>
                  </a:lnTo>
                  <a:lnTo>
                    <a:pt x="96431" y="258711"/>
                  </a:lnTo>
                  <a:lnTo>
                    <a:pt x="120573" y="260883"/>
                  </a:lnTo>
                  <a:lnTo>
                    <a:pt x="145554" y="258267"/>
                  </a:lnTo>
                  <a:lnTo>
                    <a:pt x="168021" y="250431"/>
                  </a:lnTo>
                  <a:lnTo>
                    <a:pt x="187934" y="237375"/>
                  </a:lnTo>
                  <a:lnTo>
                    <a:pt x="201917" y="222681"/>
                  </a:lnTo>
                  <a:lnTo>
                    <a:pt x="205320" y="219100"/>
                  </a:lnTo>
                  <a:lnTo>
                    <a:pt x="205320" y="253720"/>
                  </a:lnTo>
                  <a:lnTo>
                    <a:pt x="248297" y="253720"/>
                  </a:lnTo>
                  <a:lnTo>
                    <a:pt x="248297" y="219100"/>
                  </a:lnTo>
                  <a:lnTo>
                    <a:pt x="248297" y="41236"/>
                  </a:lnTo>
                  <a:lnTo>
                    <a:pt x="248297" y="6032"/>
                  </a:lnTo>
                  <a:close/>
                </a:path>
                <a:path w="758825" h="260984">
                  <a:moveTo>
                    <a:pt x="491832" y="6007"/>
                  </a:moveTo>
                  <a:lnTo>
                    <a:pt x="293674" y="6007"/>
                  </a:lnTo>
                  <a:lnTo>
                    <a:pt x="293674" y="45377"/>
                  </a:lnTo>
                  <a:lnTo>
                    <a:pt x="371271" y="45377"/>
                  </a:lnTo>
                  <a:lnTo>
                    <a:pt x="371271" y="253657"/>
                  </a:lnTo>
                  <a:lnTo>
                    <a:pt x="414235" y="253657"/>
                  </a:lnTo>
                  <a:lnTo>
                    <a:pt x="414235" y="45377"/>
                  </a:lnTo>
                  <a:lnTo>
                    <a:pt x="491832" y="45377"/>
                  </a:lnTo>
                  <a:lnTo>
                    <a:pt x="491832" y="6007"/>
                  </a:lnTo>
                  <a:close/>
                </a:path>
                <a:path w="758825" h="260984">
                  <a:moveTo>
                    <a:pt x="758685" y="138468"/>
                  </a:moveTo>
                  <a:lnTo>
                    <a:pt x="753757" y="86537"/>
                  </a:lnTo>
                  <a:lnTo>
                    <a:pt x="735406" y="45351"/>
                  </a:lnTo>
                  <a:lnTo>
                    <a:pt x="714514" y="23431"/>
                  </a:lnTo>
                  <a:lnTo>
                    <a:pt x="714514" y="102654"/>
                  </a:lnTo>
                  <a:lnTo>
                    <a:pt x="568896" y="102654"/>
                  </a:lnTo>
                  <a:lnTo>
                    <a:pt x="584949" y="66116"/>
                  </a:lnTo>
                  <a:lnTo>
                    <a:pt x="616407" y="42748"/>
                  </a:lnTo>
                  <a:lnTo>
                    <a:pt x="641692" y="38188"/>
                  </a:lnTo>
                  <a:lnTo>
                    <a:pt x="655408" y="39331"/>
                  </a:lnTo>
                  <a:lnTo>
                    <a:pt x="655104" y="39331"/>
                  </a:lnTo>
                  <a:lnTo>
                    <a:pt x="667283" y="42595"/>
                  </a:lnTo>
                  <a:lnTo>
                    <a:pt x="698233" y="65328"/>
                  </a:lnTo>
                  <a:lnTo>
                    <a:pt x="714514" y="102654"/>
                  </a:lnTo>
                  <a:lnTo>
                    <a:pt x="714514" y="23431"/>
                  </a:lnTo>
                  <a:lnTo>
                    <a:pt x="696163" y="11341"/>
                  </a:lnTo>
                  <a:lnTo>
                    <a:pt x="670826" y="2832"/>
                  </a:lnTo>
                  <a:lnTo>
                    <a:pt x="641692" y="0"/>
                  </a:lnTo>
                  <a:lnTo>
                    <a:pt x="615645" y="2324"/>
                  </a:lnTo>
                  <a:lnTo>
                    <a:pt x="571931" y="20980"/>
                  </a:lnTo>
                  <a:lnTo>
                    <a:pt x="540029" y="57162"/>
                  </a:lnTo>
                  <a:lnTo>
                    <a:pt x="523760" y="104165"/>
                  </a:lnTo>
                  <a:lnTo>
                    <a:pt x="521728" y="131305"/>
                  </a:lnTo>
                  <a:lnTo>
                    <a:pt x="523989" y="161531"/>
                  </a:lnTo>
                  <a:lnTo>
                    <a:pt x="542048" y="210032"/>
                  </a:lnTo>
                  <a:lnTo>
                    <a:pt x="576783" y="242519"/>
                  </a:lnTo>
                  <a:lnTo>
                    <a:pt x="619899" y="258775"/>
                  </a:lnTo>
                  <a:lnTo>
                    <a:pt x="644093" y="260807"/>
                  </a:lnTo>
                  <a:lnTo>
                    <a:pt x="667372" y="258902"/>
                  </a:lnTo>
                  <a:lnTo>
                    <a:pt x="688860" y="253199"/>
                  </a:lnTo>
                  <a:lnTo>
                    <a:pt x="708558" y="243687"/>
                  </a:lnTo>
                  <a:lnTo>
                    <a:pt x="726465" y="230378"/>
                  </a:lnTo>
                  <a:lnTo>
                    <a:pt x="734275" y="222618"/>
                  </a:lnTo>
                  <a:lnTo>
                    <a:pt x="735076" y="221830"/>
                  </a:lnTo>
                  <a:lnTo>
                    <a:pt x="743013" y="212318"/>
                  </a:lnTo>
                  <a:lnTo>
                    <a:pt x="750290" y="201841"/>
                  </a:lnTo>
                  <a:lnTo>
                    <a:pt x="756881" y="190385"/>
                  </a:lnTo>
                  <a:lnTo>
                    <a:pt x="721080" y="170688"/>
                  </a:lnTo>
                  <a:lnTo>
                    <a:pt x="716114" y="180200"/>
                  </a:lnTo>
                  <a:lnTo>
                    <a:pt x="710184" y="189039"/>
                  </a:lnTo>
                  <a:lnTo>
                    <a:pt x="671995" y="218135"/>
                  </a:lnTo>
                  <a:lnTo>
                    <a:pt x="644677" y="222618"/>
                  </a:lnTo>
                  <a:lnTo>
                    <a:pt x="628904" y="221157"/>
                  </a:lnTo>
                  <a:lnTo>
                    <a:pt x="589178" y="199339"/>
                  </a:lnTo>
                  <a:lnTo>
                    <a:pt x="567575" y="156362"/>
                  </a:lnTo>
                  <a:lnTo>
                    <a:pt x="565912" y="138468"/>
                  </a:lnTo>
                  <a:lnTo>
                    <a:pt x="758685" y="1384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046190" y="715161"/>
              <a:ext cx="223218" cy="248882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14335011" y="696067"/>
              <a:ext cx="3515995" cy="407034"/>
            </a:xfrm>
            <a:custGeom>
              <a:avLst/>
              <a:gdLst/>
              <a:ahLst/>
              <a:cxnLst/>
              <a:rect l="l" t="t" r="r" b="b"/>
              <a:pathLst>
                <a:path w="3515994" h="407034">
                  <a:moveTo>
                    <a:pt x="236956" y="151561"/>
                  </a:moveTo>
                  <a:lnTo>
                    <a:pt x="236169" y="124256"/>
                  </a:lnTo>
                  <a:lnTo>
                    <a:pt x="234734" y="115747"/>
                  </a:lnTo>
                  <a:lnTo>
                    <a:pt x="232029" y="99631"/>
                  </a:lnTo>
                  <a:lnTo>
                    <a:pt x="213664" y="58445"/>
                  </a:lnTo>
                  <a:lnTo>
                    <a:pt x="192786" y="36525"/>
                  </a:lnTo>
                  <a:lnTo>
                    <a:pt x="192786" y="115747"/>
                  </a:lnTo>
                  <a:lnTo>
                    <a:pt x="47167" y="115747"/>
                  </a:lnTo>
                  <a:lnTo>
                    <a:pt x="63220" y="79209"/>
                  </a:lnTo>
                  <a:lnTo>
                    <a:pt x="94678" y="55841"/>
                  </a:lnTo>
                  <a:lnTo>
                    <a:pt x="119964" y="51282"/>
                  </a:lnTo>
                  <a:lnTo>
                    <a:pt x="133680" y="52425"/>
                  </a:lnTo>
                  <a:lnTo>
                    <a:pt x="133362" y="52425"/>
                  </a:lnTo>
                  <a:lnTo>
                    <a:pt x="145554" y="55689"/>
                  </a:lnTo>
                  <a:lnTo>
                    <a:pt x="176504" y="78422"/>
                  </a:lnTo>
                  <a:lnTo>
                    <a:pt x="192786" y="115747"/>
                  </a:lnTo>
                  <a:lnTo>
                    <a:pt x="192786" y="36525"/>
                  </a:lnTo>
                  <a:lnTo>
                    <a:pt x="174434" y="24434"/>
                  </a:lnTo>
                  <a:lnTo>
                    <a:pt x="149098" y="15925"/>
                  </a:lnTo>
                  <a:lnTo>
                    <a:pt x="119964" y="13093"/>
                  </a:lnTo>
                  <a:lnTo>
                    <a:pt x="93916" y="15417"/>
                  </a:lnTo>
                  <a:lnTo>
                    <a:pt x="50203" y="34074"/>
                  </a:lnTo>
                  <a:lnTo>
                    <a:pt x="18300" y="70256"/>
                  </a:lnTo>
                  <a:lnTo>
                    <a:pt x="2032" y="117259"/>
                  </a:lnTo>
                  <a:lnTo>
                    <a:pt x="0" y="144399"/>
                  </a:lnTo>
                  <a:lnTo>
                    <a:pt x="2260" y="174625"/>
                  </a:lnTo>
                  <a:lnTo>
                    <a:pt x="20320" y="223126"/>
                  </a:lnTo>
                  <a:lnTo>
                    <a:pt x="55041" y="255612"/>
                  </a:lnTo>
                  <a:lnTo>
                    <a:pt x="98171" y="271868"/>
                  </a:lnTo>
                  <a:lnTo>
                    <a:pt x="122364" y="273900"/>
                  </a:lnTo>
                  <a:lnTo>
                    <a:pt x="145643" y="271995"/>
                  </a:lnTo>
                  <a:lnTo>
                    <a:pt x="186829" y="256781"/>
                  </a:lnTo>
                  <a:lnTo>
                    <a:pt x="221284" y="225412"/>
                  </a:lnTo>
                  <a:lnTo>
                    <a:pt x="235153" y="203479"/>
                  </a:lnTo>
                  <a:lnTo>
                    <a:pt x="199351" y="183781"/>
                  </a:lnTo>
                  <a:lnTo>
                    <a:pt x="194386" y="193294"/>
                  </a:lnTo>
                  <a:lnTo>
                    <a:pt x="188455" y="202133"/>
                  </a:lnTo>
                  <a:lnTo>
                    <a:pt x="150266" y="231228"/>
                  </a:lnTo>
                  <a:lnTo>
                    <a:pt x="122948" y="235712"/>
                  </a:lnTo>
                  <a:lnTo>
                    <a:pt x="107175" y="234251"/>
                  </a:lnTo>
                  <a:lnTo>
                    <a:pt x="67449" y="212432"/>
                  </a:lnTo>
                  <a:lnTo>
                    <a:pt x="45847" y="169456"/>
                  </a:lnTo>
                  <a:lnTo>
                    <a:pt x="44183" y="151561"/>
                  </a:lnTo>
                  <a:lnTo>
                    <a:pt x="236956" y="151561"/>
                  </a:lnTo>
                  <a:close/>
                </a:path>
                <a:path w="3515994" h="407034">
                  <a:moveTo>
                    <a:pt x="505574" y="19126"/>
                  </a:moveTo>
                  <a:lnTo>
                    <a:pt x="462610" y="19126"/>
                  </a:lnTo>
                  <a:lnTo>
                    <a:pt x="462610" y="120726"/>
                  </a:lnTo>
                  <a:lnTo>
                    <a:pt x="345630" y="120726"/>
                  </a:lnTo>
                  <a:lnTo>
                    <a:pt x="345630" y="19126"/>
                  </a:lnTo>
                  <a:lnTo>
                    <a:pt x="302653" y="19126"/>
                  </a:lnTo>
                  <a:lnTo>
                    <a:pt x="302653" y="120726"/>
                  </a:lnTo>
                  <a:lnTo>
                    <a:pt x="302653" y="160096"/>
                  </a:lnTo>
                  <a:lnTo>
                    <a:pt x="302653" y="266776"/>
                  </a:lnTo>
                  <a:lnTo>
                    <a:pt x="345630" y="266776"/>
                  </a:lnTo>
                  <a:lnTo>
                    <a:pt x="345630" y="160096"/>
                  </a:lnTo>
                  <a:lnTo>
                    <a:pt x="462610" y="160096"/>
                  </a:lnTo>
                  <a:lnTo>
                    <a:pt x="462610" y="266776"/>
                  </a:lnTo>
                  <a:lnTo>
                    <a:pt x="505574" y="266776"/>
                  </a:lnTo>
                  <a:lnTo>
                    <a:pt x="505574" y="160096"/>
                  </a:lnTo>
                  <a:lnTo>
                    <a:pt x="505574" y="120726"/>
                  </a:lnTo>
                  <a:lnTo>
                    <a:pt x="505574" y="19126"/>
                  </a:lnTo>
                  <a:close/>
                </a:path>
                <a:path w="3515994" h="407034">
                  <a:moveTo>
                    <a:pt x="648779" y="222618"/>
                  </a:moveTo>
                  <a:lnTo>
                    <a:pt x="609384" y="208292"/>
                  </a:lnTo>
                  <a:lnTo>
                    <a:pt x="560451" y="346163"/>
                  </a:lnTo>
                  <a:lnTo>
                    <a:pt x="588492" y="357492"/>
                  </a:lnTo>
                  <a:lnTo>
                    <a:pt x="648779" y="222618"/>
                  </a:lnTo>
                  <a:close/>
                </a:path>
                <a:path w="3515994" h="407034">
                  <a:moveTo>
                    <a:pt x="1076058" y="144462"/>
                  </a:moveTo>
                  <a:lnTo>
                    <a:pt x="1067041" y="91503"/>
                  </a:lnTo>
                  <a:lnTo>
                    <a:pt x="1039964" y="49568"/>
                  </a:lnTo>
                  <a:lnTo>
                    <a:pt x="997204" y="22263"/>
                  </a:lnTo>
                  <a:lnTo>
                    <a:pt x="941171" y="13157"/>
                  </a:lnTo>
                  <a:lnTo>
                    <a:pt x="923315" y="13944"/>
                  </a:lnTo>
                  <a:lnTo>
                    <a:pt x="906106" y="16294"/>
                  </a:lnTo>
                  <a:lnTo>
                    <a:pt x="889584" y="20218"/>
                  </a:lnTo>
                  <a:lnTo>
                    <a:pt x="873734" y="25692"/>
                  </a:lnTo>
                  <a:lnTo>
                    <a:pt x="873734" y="67475"/>
                  </a:lnTo>
                  <a:lnTo>
                    <a:pt x="891044" y="60426"/>
                  </a:lnTo>
                  <a:lnTo>
                    <a:pt x="908354" y="55384"/>
                  </a:lnTo>
                  <a:lnTo>
                    <a:pt x="925664" y="52362"/>
                  </a:lnTo>
                  <a:lnTo>
                    <a:pt x="942962" y="51358"/>
                  </a:lnTo>
                  <a:lnTo>
                    <a:pt x="958862" y="52514"/>
                  </a:lnTo>
                  <a:lnTo>
                    <a:pt x="1000264" y="69862"/>
                  </a:lnTo>
                  <a:lnTo>
                    <a:pt x="1027239" y="105676"/>
                  </a:lnTo>
                  <a:lnTo>
                    <a:pt x="1031900" y="121196"/>
                  </a:lnTo>
                  <a:lnTo>
                    <a:pt x="901192" y="121196"/>
                  </a:lnTo>
                  <a:lnTo>
                    <a:pt x="901192" y="159385"/>
                  </a:lnTo>
                  <a:lnTo>
                    <a:pt x="1031900" y="159385"/>
                  </a:lnTo>
                  <a:lnTo>
                    <a:pt x="1028763" y="175602"/>
                  </a:lnTo>
                  <a:lnTo>
                    <a:pt x="1003249" y="214604"/>
                  </a:lnTo>
                  <a:lnTo>
                    <a:pt x="960285" y="234454"/>
                  </a:lnTo>
                  <a:lnTo>
                    <a:pt x="943571" y="235788"/>
                  </a:lnTo>
                  <a:lnTo>
                    <a:pt x="925322" y="234708"/>
                  </a:lnTo>
                  <a:lnTo>
                    <a:pt x="907605" y="231457"/>
                  </a:lnTo>
                  <a:lnTo>
                    <a:pt x="890409" y="226047"/>
                  </a:lnTo>
                  <a:lnTo>
                    <a:pt x="873734" y="218478"/>
                  </a:lnTo>
                  <a:lnTo>
                    <a:pt x="873734" y="260261"/>
                  </a:lnTo>
                  <a:lnTo>
                    <a:pt x="890676" y="266255"/>
                  </a:lnTo>
                  <a:lnTo>
                    <a:pt x="908050" y="270548"/>
                  </a:lnTo>
                  <a:lnTo>
                    <a:pt x="925893" y="273126"/>
                  </a:lnTo>
                  <a:lnTo>
                    <a:pt x="944168" y="273977"/>
                  </a:lnTo>
                  <a:lnTo>
                    <a:pt x="972045" y="271703"/>
                  </a:lnTo>
                  <a:lnTo>
                    <a:pt x="1019644" y="253504"/>
                  </a:lnTo>
                  <a:lnTo>
                    <a:pt x="1055420" y="218109"/>
                  </a:lnTo>
                  <a:lnTo>
                    <a:pt x="1073772" y="171551"/>
                  </a:lnTo>
                  <a:lnTo>
                    <a:pt x="1076058" y="144462"/>
                  </a:lnTo>
                  <a:close/>
                </a:path>
                <a:path w="3515994" h="407034">
                  <a:moveTo>
                    <a:pt x="1304086" y="19100"/>
                  </a:moveTo>
                  <a:lnTo>
                    <a:pt x="1105941" y="19100"/>
                  </a:lnTo>
                  <a:lnTo>
                    <a:pt x="1105941" y="58470"/>
                  </a:lnTo>
                  <a:lnTo>
                    <a:pt x="1183525" y="58470"/>
                  </a:lnTo>
                  <a:lnTo>
                    <a:pt x="1183525" y="266750"/>
                  </a:lnTo>
                  <a:lnTo>
                    <a:pt x="1226502" y="266750"/>
                  </a:lnTo>
                  <a:lnTo>
                    <a:pt x="1226502" y="58470"/>
                  </a:lnTo>
                  <a:lnTo>
                    <a:pt x="1304086" y="58470"/>
                  </a:lnTo>
                  <a:lnTo>
                    <a:pt x="1304086" y="19100"/>
                  </a:lnTo>
                  <a:close/>
                </a:path>
                <a:path w="3515994" h="407034">
                  <a:moveTo>
                    <a:pt x="1561896" y="0"/>
                  </a:moveTo>
                  <a:lnTo>
                    <a:pt x="1392402" y="182638"/>
                  </a:lnTo>
                  <a:lnTo>
                    <a:pt x="1392402" y="19100"/>
                  </a:lnTo>
                  <a:lnTo>
                    <a:pt x="1349425" y="19100"/>
                  </a:lnTo>
                  <a:lnTo>
                    <a:pt x="1349425" y="284099"/>
                  </a:lnTo>
                  <a:lnTo>
                    <a:pt x="1518932" y="101460"/>
                  </a:lnTo>
                  <a:lnTo>
                    <a:pt x="1518932" y="266788"/>
                  </a:lnTo>
                  <a:lnTo>
                    <a:pt x="1561896" y="266788"/>
                  </a:lnTo>
                  <a:lnTo>
                    <a:pt x="1561896" y="0"/>
                  </a:lnTo>
                  <a:close/>
                </a:path>
                <a:path w="3515994" h="407034">
                  <a:moveTo>
                    <a:pt x="1994560" y="0"/>
                  </a:moveTo>
                  <a:lnTo>
                    <a:pt x="1825053" y="182638"/>
                  </a:lnTo>
                  <a:lnTo>
                    <a:pt x="1825053" y="19100"/>
                  </a:lnTo>
                  <a:lnTo>
                    <a:pt x="1782089" y="19100"/>
                  </a:lnTo>
                  <a:lnTo>
                    <a:pt x="1782089" y="284099"/>
                  </a:lnTo>
                  <a:lnTo>
                    <a:pt x="1951583" y="101460"/>
                  </a:lnTo>
                  <a:lnTo>
                    <a:pt x="1951583" y="266788"/>
                  </a:lnTo>
                  <a:lnTo>
                    <a:pt x="1994560" y="266788"/>
                  </a:lnTo>
                  <a:lnTo>
                    <a:pt x="1994560" y="0"/>
                  </a:lnTo>
                  <a:close/>
                </a:path>
                <a:path w="3515994" h="407034">
                  <a:moveTo>
                    <a:pt x="2262022" y="190969"/>
                  </a:moveTo>
                  <a:lnTo>
                    <a:pt x="2244725" y="145605"/>
                  </a:lnTo>
                  <a:lnTo>
                    <a:pt x="2216073" y="129489"/>
                  </a:lnTo>
                  <a:lnTo>
                    <a:pt x="2228342" y="119761"/>
                  </a:lnTo>
                  <a:lnTo>
                    <a:pt x="2237105" y="107861"/>
                  </a:lnTo>
                  <a:lnTo>
                    <a:pt x="2242362" y="93802"/>
                  </a:lnTo>
                  <a:lnTo>
                    <a:pt x="2244128" y="77571"/>
                  </a:lnTo>
                  <a:lnTo>
                    <a:pt x="2242782" y="63881"/>
                  </a:lnTo>
                  <a:lnTo>
                    <a:pt x="2222639" y="30416"/>
                  </a:lnTo>
                  <a:lnTo>
                    <a:pt x="2181898" y="14198"/>
                  </a:lnTo>
                  <a:lnTo>
                    <a:pt x="2164130" y="13106"/>
                  </a:lnTo>
                  <a:lnTo>
                    <a:pt x="2149106" y="13970"/>
                  </a:lnTo>
                  <a:lnTo>
                    <a:pt x="2109838" y="26835"/>
                  </a:lnTo>
                  <a:lnTo>
                    <a:pt x="2078189" y="57873"/>
                  </a:lnTo>
                  <a:lnTo>
                    <a:pt x="2108047" y="82346"/>
                  </a:lnTo>
                  <a:lnTo>
                    <a:pt x="2111997" y="76085"/>
                  </a:lnTo>
                  <a:lnTo>
                    <a:pt x="2116696" y="70408"/>
                  </a:lnTo>
                  <a:lnTo>
                    <a:pt x="2153285" y="51904"/>
                  </a:lnTo>
                  <a:lnTo>
                    <a:pt x="2162352" y="51308"/>
                  </a:lnTo>
                  <a:lnTo>
                    <a:pt x="2172385" y="51866"/>
                  </a:lnTo>
                  <a:lnTo>
                    <a:pt x="2204059" y="78054"/>
                  </a:lnTo>
                  <a:lnTo>
                    <a:pt x="2204732" y="85928"/>
                  </a:lnTo>
                  <a:lnTo>
                    <a:pt x="2203907" y="92710"/>
                  </a:lnTo>
                  <a:lnTo>
                    <a:pt x="2169884" y="114757"/>
                  </a:lnTo>
                  <a:lnTo>
                    <a:pt x="2159368" y="115176"/>
                  </a:lnTo>
                  <a:lnTo>
                    <a:pt x="2138476" y="115176"/>
                  </a:lnTo>
                  <a:lnTo>
                    <a:pt x="2138476" y="154559"/>
                  </a:lnTo>
                  <a:lnTo>
                    <a:pt x="2163546" y="154559"/>
                  </a:lnTo>
                  <a:lnTo>
                    <a:pt x="2176602" y="155079"/>
                  </a:lnTo>
                  <a:lnTo>
                    <a:pt x="2215324" y="174853"/>
                  </a:lnTo>
                  <a:lnTo>
                    <a:pt x="2219058" y="191566"/>
                  </a:lnTo>
                  <a:lnTo>
                    <a:pt x="2217978" y="202463"/>
                  </a:lnTo>
                  <a:lnTo>
                    <a:pt x="2184425" y="233349"/>
                  </a:lnTo>
                  <a:lnTo>
                    <a:pt x="2159965" y="235737"/>
                  </a:lnTo>
                  <a:lnTo>
                    <a:pt x="2148471" y="234950"/>
                  </a:lnTo>
                  <a:lnTo>
                    <a:pt x="2112187" y="217195"/>
                  </a:lnTo>
                  <a:lnTo>
                    <a:pt x="2097303" y="195148"/>
                  </a:lnTo>
                  <a:lnTo>
                    <a:pt x="2060282" y="210667"/>
                  </a:lnTo>
                  <a:lnTo>
                    <a:pt x="2083460" y="244805"/>
                  </a:lnTo>
                  <a:lnTo>
                    <a:pt x="2123109" y="268693"/>
                  </a:lnTo>
                  <a:lnTo>
                    <a:pt x="2159368" y="273913"/>
                  </a:lnTo>
                  <a:lnTo>
                    <a:pt x="2180336" y="272732"/>
                  </a:lnTo>
                  <a:lnTo>
                    <a:pt x="2229802" y="254825"/>
                  </a:lnTo>
                  <a:lnTo>
                    <a:pt x="2260015" y="209956"/>
                  </a:lnTo>
                  <a:lnTo>
                    <a:pt x="2262022" y="190969"/>
                  </a:lnTo>
                  <a:close/>
                </a:path>
                <a:path w="3515994" h="407034">
                  <a:moveTo>
                    <a:pt x="2556802" y="227380"/>
                  </a:moveTo>
                  <a:lnTo>
                    <a:pt x="2519794" y="227380"/>
                  </a:lnTo>
                  <a:lnTo>
                    <a:pt x="2519794" y="58483"/>
                  </a:lnTo>
                  <a:lnTo>
                    <a:pt x="2519794" y="19088"/>
                  </a:lnTo>
                  <a:lnTo>
                    <a:pt x="2476830" y="19088"/>
                  </a:lnTo>
                  <a:lnTo>
                    <a:pt x="2476830" y="58483"/>
                  </a:lnTo>
                  <a:lnTo>
                    <a:pt x="2476830" y="227380"/>
                  </a:lnTo>
                  <a:lnTo>
                    <a:pt x="2358656" y="227380"/>
                  </a:lnTo>
                  <a:lnTo>
                    <a:pt x="2371699" y="212801"/>
                  </a:lnTo>
                  <a:lnTo>
                    <a:pt x="2381034" y="195313"/>
                  </a:lnTo>
                  <a:lnTo>
                    <a:pt x="2386622" y="174904"/>
                  </a:lnTo>
                  <a:lnTo>
                    <a:pt x="2388489" y="151587"/>
                  </a:lnTo>
                  <a:lnTo>
                    <a:pt x="2388489" y="58483"/>
                  </a:lnTo>
                  <a:lnTo>
                    <a:pt x="2476830" y="58483"/>
                  </a:lnTo>
                  <a:lnTo>
                    <a:pt x="2476830" y="19088"/>
                  </a:lnTo>
                  <a:lnTo>
                    <a:pt x="2345525" y="19088"/>
                  </a:lnTo>
                  <a:lnTo>
                    <a:pt x="2345525" y="129501"/>
                  </a:lnTo>
                  <a:lnTo>
                    <a:pt x="2344890" y="150393"/>
                  </a:lnTo>
                  <a:lnTo>
                    <a:pt x="2335377" y="195160"/>
                  </a:lnTo>
                  <a:lnTo>
                    <a:pt x="2303919" y="225158"/>
                  </a:lnTo>
                  <a:lnTo>
                    <a:pt x="2289416" y="227380"/>
                  </a:lnTo>
                  <a:lnTo>
                    <a:pt x="2289416" y="332435"/>
                  </a:lnTo>
                  <a:lnTo>
                    <a:pt x="2328811" y="332435"/>
                  </a:lnTo>
                  <a:lnTo>
                    <a:pt x="2328811" y="266776"/>
                  </a:lnTo>
                  <a:lnTo>
                    <a:pt x="2517406" y="266776"/>
                  </a:lnTo>
                  <a:lnTo>
                    <a:pt x="2517406" y="332435"/>
                  </a:lnTo>
                  <a:lnTo>
                    <a:pt x="2556802" y="332435"/>
                  </a:lnTo>
                  <a:lnTo>
                    <a:pt x="2556802" y="266776"/>
                  </a:lnTo>
                  <a:lnTo>
                    <a:pt x="2556802" y="227380"/>
                  </a:lnTo>
                  <a:close/>
                </a:path>
                <a:path w="3515994" h="407034">
                  <a:moveTo>
                    <a:pt x="2823578" y="151561"/>
                  </a:moveTo>
                  <a:lnTo>
                    <a:pt x="2818650" y="99631"/>
                  </a:lnTo>
                  <a:lnTo>
                    <a:pt x="2800299" y="58445"/>
                  </a:lnTo>
                  <a:lnTo>
                    <a:pt x="2779407" y="36525"/>
                  </a:lnTo>
                  <a:lnTo>
                    <a:pt x="2779407" y="115747"/>
                  </a:lnTo>
                  <a:lnTo>
                    <a:pt x="2633789" y="115747"/>
                  </a:lnTo>
                  <a:lnTo>
                    <a:pt x="2649842" y="79209"/>
                  </a:lnTo>
                  <a:lnTo>
                    <a:pt x="2681300" y="55841"/>
                  </a:lnTo>
                  <a:lnTo>
                    <a:pt x="2706586" y="51282"/>
                  </a:lnTo>
                  <a:lnTo>
                    <a:pt x="2720302" y="52425"/>
                  </a:lnTo>
                  <a:lnTo>
                    <a:pt x="2719997" y="52425"/>
                  </a:lnTo>
                  <a:lnTo>
                    <a:pt x="2732176" y="55689"/>
                  </a:lnTo>
                  <a:lnTo>
                    <a:pt x="2763126" y="78422"/>
                  </a:lnTo>
                  <a:lnTo>
                    <a:pt x="2779407" y="115747"/>
                  </a:lnTo>
                  <a:lnTo>
                    <a:pt x="2779407" y="36525"/>
                  </a:lnTo>
                  <a:lnTo>
                    <a:pt x="2761056" y="24434"/>
                  </a:lnTo>
                  <a:lnTo>
                    <a:pt x="2735719" y="15925"/>
                  </a:lnTo>
                  <a:lnTo>
                    <a:pt x="2706586" y="13093"/>
                  </a:lnTo>
                  <a:lnTo>
                    <a:pt x="2680538" y="15417"/>
                  </a:lnTo>
                  <a:lnTo>
                    <a:pt x="2636824" y="34074"/>
                  </a:lnTo>
                  <a:lnTo>
                    <a:pt x="2604922" y="70256"/>
                  </a:lnTo>
                  <a:lnTo>
                    <a:pt x="2588653" y="117259"/>
                  </a:lnTo>
                  <a:lnTo>
                    <a:pt x="2586621" y="144399"/>
                  </a:lnTo>
                  <a:lnTo>
                    <a:pt x="2588882" y="174625"/>
                  </a:lnTo>
                  <a:lnTo>
                    <a:pt x="2606941" y="223126"/>
                  </a:lnTo>
                  <a:lnTo>
                    <a:pt x="2641663" y="255612"/>
                  </a:lnTo>
                  <a:lnTo>
                    <a:pt x="2684792" y="271868"/>
                  </a:lnTo>
                  <a:lnTo>
                    <a:pt x="2708986" y="273900"/>
                  </a:lnTo>
                  <a:lnTo>
                    <a:pt x="2732265" y="271995"/>
                  </a:lnTo>
                  <a:lnTo>
                    <a:pt x="2773451" y="256781"/>
                  </a:lnTo>
                  <a:lnTo>
                    <a:pt x="2807906" y="225412"/>
                  </a:lnTo>
                  <a:lnTo>
                    <a:pt x="2821775" y="203479"/>
                  </a:lnTo>
                  <a:lnTo>
                    <a:pt x="2785973" y="183781"/>
                  </a:lnTo>
                  <a:lnTo>
                    <a:pt x="2781008" y="193294"/>
                  </a:lnTo>
                  <a:lnTo>
                    <a:pt x="2775077" y="202133"/>
                  </a:lnTo>
                  <a:lnTo>
                    <a:pt x="2736888" y="231228"/>
                  </a:lnTo>
                  <a:lnTo>
                    <a:pt x="2709570" y="235712"/>
                  </a:lnTo>
                  <a:lnTo>
                    <a:pt x="2693797" y="234251"/>
                  </a:lnTo>
                  <a:lnTo>
                    <a:pt x="2654071" y="212432"/>
                  </a:lnTo>
                  <a:lnTo>
                    <a:pt x="2632468" y="169456"/>
                  </a:lnTo>
                  <a:lnTo>
                    <a:pt x="2630805" y="151561"/>
                  </a:lnTo>
                  <a:lnTo>
                    <a:pt x="2823578" y="151561"/>
                  </a:lnTo>
                  <a:close/>
                </a:path>
                <a:path w="3515994" h="407034">
                  <a:moveTo>
                    <a:pt x="3137573" y="144424"/>
                  </a:moveTo>
                  <a:lnTo>
                    <a:pt x="3129432" y="94805"/>
                  </a:lnTo>
                  <a:lnTo>
                    <a:pt x="3105048" y="52209"/>
                  </a:lnTo>
                  <a:lnTo>
                    <a:pt x="3104121" y="51320"/>
                  </a:lnTo>
                  <a:lnTo>
                    <a:pt x="3093402" y="40970"/>
                  </a:lnTo>
                  <a:lnTo>
                    <a:pt x="3093402" y="144424"/>
                  </a:lnTo>
                  <a:lnTo>
                    <a:pt x="3092043" y="162458"/>
                  </a:lnTo>
                  <a:lnTo>
                    <a:pt x="3092018" y="162801"/>
                  </a:lnTo>
                  <a:lnTo>
                    <a:pt x="3071317" y="209181"/>
                  </a:lnTo>
                  <a:lnTo>
                    <a:pt x="3030131" y="234086"/>
                  </a:lnTo>
                  <a:lnTo>
                    <a:pt x="3012833" y="235737"/>
                  </a:lnTo>
                  <a:lnTo>
                    <a:pt x="2995206" y="234086"/>
                  </a:lnTo>
                  <a:lnTo>
                    <a:pt x="2989084" y="232156"/>
                  </a:lnTo>
                  <a:lnTo>
                    <a:pt x="2979331" y="229108"/>
                  </a:lnTo>
                  <a:lnTo>
                    <a:pt x="2942818" y="195173"/>
                  </a:lnTo>
                  <a:lnTo>
                    <a:pt x="2929915" y="144424"/>
                  </a:lnTo>
                  <a:lnTo>
                    <a:pt x="2929877" y="143827"/>
                  </a:lnTo>
                  <a:lnTo>
                    <a:pt x="2931414" y="124053"/>
                  </a:lnTo>
                  <a:lnTo>
                    <a:pt x="2931439" y="123723"/>
                  </a:lnTo>
                  <a:lnTo>
                    <a:pt x="2936100" y="105930"/>
                  </a:lnTo>
                  <a:lnTo>
                    <a:pt x="2936138" y="105778"/>
                  </a:lnTo>
                  <a:lnTo>
                    <a:pt x="2943961" y="90043"/>
                  </a:lnTo>
                  <a:lnTo>
                    <a:pt x="2954947" y="76390"/>
                  </a:lnTo>
                  <a:lnTo>
                    <a:pt x="2967926" y="65417"/>
                  </a:lnTo>
                  <a:lnTo>
                    <a:pt x="2981807" y="57581"/>
                  </a:lnTo>
                  <a:lnTo>
                    <a:pt x="2993999" y="53708"/>
                  </a:lnTo>
                  <a:lnTo>
                    <a:pt x="2996577" y="52882"/>
                  </a:lnTo>
                  <a:lnTo>
                    <a:pt x="3012236" y="51320"/>
                  </a:lnTo>
                  <a:lnTo>
                    <a:pt x="3027870" y="52882"/>
                  </a:lnTo>
                  <a:lnTo>
                    <a:pt x="3042526" y="57581"/>
                  </a:lnTo>
                  <a:lnTo>
                    <a:pt x="3056217" y="65417"/>
                  </a:lnTo>
                  <a:lnTo>
                    <a:pt x="3068929" y="76390"/>
                  </a:lnTo>
                  <a:lnTo>
                    <a:pt x="3079635" y="90043"/>
                  </a:lnTo>
                  <a:lnTo>
                    <a:pt x="3087217" y="105778"/>
                  </a:lnTo>
                  <a:lnTo>
                    <a:pt x="3087293" y="105930"/>
                  </a:lnTo>
                  <a:lnTo>
                    <a:pt x="3091789" y="123723"/>
                  </a:lnTo>
                  <a:lnTo>
                    <a:pt x="3091878" y="124053"/>
                  </a:lnTo>
                  <a:lnTo>
                    <a:pt x="3093364" y="143827"/>
                  </a:lnTo>
                  <a:lnTo>
                    <a:pt x="3093402" y="144424"/>
                  </a:lnTo>
                  <a:lnTo>
                    <a:pt x="3093402" y="40970"/>
                  </a:lnTo>
                  <a:lnTo>
                    <a:pt x="3087344" y="35115"/>
                  </a:lnTo>
                  <a:lnTo>
                    <a:pt x="3066770" y="22898"/>
                  </a:lnTo>
                  <a:lnTo>
                    <a:pt x="3043631" y="15659"/>
                  </a:lnTo>
                  <a:lnTo>
                    <a:pt x="3044329" y="15659"/>
                  </a:lnTo>
                  <a:lnTo>
                    <a:pt x="3017012" y="13119"/>
                  </a:lnTo>
                  <a:lnTo>
                    <a:pt x="2992247" y="15659"/>
                  </a:lnTo>
                  <a:lnTo>
                    <a:pt x="2969857" y="23266"/>
                  </a:lnTo>
                  <a:lnTo>
                    <a:pt x="2949867" y="35953"/>
                  </a:lnTo>
                  <a:lnTo>
                    <a:pt x="2932265" y="53708"/>
                  </a:lnTo>
                  <a:lnTo>
                    <a:pt x="2932265" y="19088"/>
                  </a:lnTo>
                  <a:lnTo>
                    <a:pt x="2889288" y="19088"/>
                  </a:lnTo>
                  <a:lnTo>
                    <a:pt x="2889288" y="406438"/>
                  </a:lnTo>
                  <a:lnTo>
                    <a:pt x="2932265" y="406438"/>
                  </a:lnTo>
                  <a:lnTo>
                    <a:pt x="2932265" y="232156"/>
                  </a:lnTo>
                  <a:lnTo>
                    <a:pt x="2949752" y="250444"/>
                  </a:lnTo>
                  <a:lnTo>
                    <a:pt x="2970009" y="263486"/>
                  </a:lnTo>
                  <a:lnTo>
                    <a:pt x="2993021" y="271322"/>
                  </a:lnTo>
                  <a:lnTo>
                    <a:pt x="3018802" y="273926"/>
                  </a:lnTo>
                  <a:lnTo>
                    <a:pt x="3044571" y="271564"/>
                  </a:lnTo>
                  <a:lnTo>
                    <a:pt x="3067583" y="264464"/>
                  </a:lnTo>
                  <a:lnTo>
                    <a:pt x="3087840" y="252615"/>
                  </a:lnTo>
                  <a:lnTo>
                    <a:pt x="3105340" y="236029"/>
                  </a:lnTo>
                  <a:lnTo>
                    <a:pt x="3105543" y="235737"/>
                  </a:lnTo>
                  <a:lnTo>
                    <a:pt x="3119437" y="216103"/>
                  </a:lnTo>
                  <a:lnTo>
                    <a:pt x="3129508" y="194183"/>
                  </a:lnTo>
                  <a:lnTo>
                    <a:pt x="3135553" y="170294"/>
                  </a:lnTo>
                  <a:lnTo>
                    <a:pt x="3137573" y="144424"/>
                  </a:lnTo>
                  <a:close/>
                </a:path>
                <a:path w="3515994" h="407034">
                  <a:moveTo>
                    <a:pt x="3515969" y="266788"/>
                  </a:moveTo>
                  <a:lnTo>
                    <a:pt x="3397783" y="133692"/>
                  </a:lnTo>
                  <a:lnTo>
                    <a:pt x="3505212" y="19100"/>
                  </a:lnTo>
                  <a:lnTo>
                    <a:pt x="3455085" y="19100"/>
                  </a:lnTo>
                  <a:lnTo>
                    <a:pt x="3361969" y="120561"/>
                  </a:lnTo>
                  <a:lnTo>
                    <a:pt x="3361969" y="19100"/>
                  </a:lnTo>
                  <a:lnTo>
                    <a:pt x="3319005" y="19100"/>
                  </a:lnTo>
                  <a:lnTo>
                    <a:pt x="3319005" y="120561"/>
                  </a:lnTo>
                  <a:lnTo>
                    <a:pt x="3225889" y="19100"/>
                  </a:lnTo>
                  <a:lnTo>
                    <a:pt x="3175762" y="19100"/>
                  </a:lnTo>
                  <a:lnTo>
                    <a:pt x="3283191" y="133692"/>
                  </a:lnTo>
                  <a:lnTo>
                    <a:pt x="3165017" y="266788"/>
                  </a:lnTo>
                  <a:lnTo>
                    <a:pt x="3218738" y="266788"/>
                  </a:lnTo>
                  <a:lnTo>
                    <a:pt x="3310648" y="162344"/>
                  </a:lnTo>
                  <a:lnTo>
                    <a:pt x="3319005" y="170700"/>
                  </a:lnTo>
                  <a:lnTo>
                    <a:pt x="3319005" y="266788"/>
                  </a:lnTo>
                  <a:lnTo>
                    <a:pt x="3361969" y="266788"/>
                  </a:lnTo>
                  <a:lnTo>
                    <a:pt x="3361969" y="170700"/>
                  </a:lnTo>
                  <a:lnTo>
                    <a:pt x="3370326" y="162344"/>
                  </a:lnTo>
                  <a:lnTo>
                    <a:pt x="3462248" y="266788"/>
                  </a:lnTo>
                  <a:lnTo>
                    <a:pt x="3515969" y="2667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7893906" y="715161"/>
              <a:ext cx="208894" cy="247688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4636579" y="696067"/>
              <a:ext cx="13721715" cy="954405"/>
            </a:xfrm>
            <a:custGeom>
              <a:avLst/>
              <a:gdLst/>
              <a:ahLst/>
              <a:cxnLst/>
              <a:rect l="l" t="t" r="r" b="b"/>
              <a:pathLst>
                <a:path w="13721715" h="954405">
                  <a:moveTo>
                    <a:pt x="211302" y="867079"/>
                  </a:moveTo>
                  <a:lnTo>
                    <a:pt x="194208" y="884059"/>
                  </a:lnTo>
                  <a:lnTo>
                    <a:pt x="175183" y="896188"/>
                  </a:lnTo>
                  <a:lnTo>
                    <a:pt x="154216" y="903452"/>
                  </a:lnTo>
                  <a:lnTo>
                    <a:pt x="131305" y="905878"/>
                  </a:lnTo>
                  <a:lnTo>
                    <a:pt x="114046" y="904354"/>
                  </a:lnTo>
                  <a:lnTo>
                    <a:pt x="69850" y="881418"/>
                  </a:lnTo>
                  <a:lnTo>
                    <a:pt x="45783" y="834301"/>
                  </a:lnTo>
                  <a:lnTo>
                    <a:pt x="44183" y="813968"/>
                  </a:lnTo>
                  <a:lnTo>
                    <a:pt x="45783" y="793623"/>
                  </a:lnTo>
                  <a:lnTo>
                    <a:pt x="69850" y="746213"/>
                  </a:lnTo>
                  <a:lnTo>
                    <a:pt x="114376" y="722998"/>
                  </a:lnTo>
                  <a:lnTo>
                    <a:pt x="131914" y="721461"/>
                  </a:lnTo>
                  <a:lnTo>
                    <a:pt x="154901" y="723773"/>
                  </a:lnTo>
                  <a:lnTo>
                    <a:pt x="175488" y="730707"/>
                  </a:lnTo>
                  <a:lnTo>
                    <a:pt x="193687" y="742276"/>
                  </a:lnTo>
                  <a:lnTo>
                    <a:pt x="209511" y="758456"/>
                  </a:lnTo>
                  <a:lnTo>
                    <a:pt x="209511" y="707136"/>
                  </a:lnTo>
                  <a:lnTo>
                    <a:pt x="191935" y="696683"/>
                  </a:lnTo>
                  <a:lnTo>
                    <a:pt x="173253" y="689229"/>
                  </a:lnTo>
                  <a:lnTo>
                    <a:pt x="153441" y="684758"/>
                  </a:lnTo>
                  <a:lnTo>
                    <a:pt x="132499" y="683272"/>
                  </a:lnTo>
                  <a:lnTo>
                    <a:pt x="105092" y="685596"/>
                  </a:lnTo>
                  <a:lnTo>
                    <a:pt x="57645" y="704240"/>
                  </a:lnTo>
                  <a:lnTo>
                    <a:pt x="21158" y="740422"/>
                  </a:lnTo>
                  <a:lnTo>
                    <a:pt x="2362" y="787425"/>
                  </a:lnTo>
                  <a:lnTo>
                    <a:pt x="0" y="814578"/>
                  </a:lnTo>
                  <a:lnTo>
                    <a:pt x="2336" y="841413"/>
                  </a:lnTo>
                  <a:lnTo>
                    <a:pt x="20993" y="887806"/>
                  </a:lnTo>
                  <a:lnTo>
                    <a:pt x="57251" y="923429"/>
                  </a:lnTo>
                  <a:lnTo>
                    <a:pt x="104851" y="941781"/>
                  </a:lnTo>
                  <a:lnTo>
                    <a:pt x="132499" y="944079"/>
                  </a:lnTo>
                  <a:lnTo>
                    <a:pt x="153771" y="942467"/>
                  </a:lnTo>
                  <a:lnTo>
                    <a:pt x="173990" y="937666"/>
                  </a:lnTo>
                  <a:lnTo>
                    <a:pt x="193167" y="929640"/>
                  </a:lnTo>
                  <a:lnTo>
                    <a:pt x="211302" y="918425"/>
                  </a:lnTo>
                  <a:lnTo>
                    <a:pt x="211302" y="867079"/>
                  </a:lnTo>
                  <a:close/>
                </a:path>
                <a:path w="13721715" h="954405">
                  <a:moveTo>
                    <a:pt x="479869" y="689267"/>
                  </a:moveTo>
                  <a:lnTo>
                    <a:pt x="436892" y="689267"/>
                  </a:lnTo>
                  <a:lnTo>
                    <a:pt x="436892" y="790867"/>
                  </a:lnTo>
                  <a:lnTo>
                    <a:pt x="319913" y="790867"/>
                  </a:lnTo>
                  <a:lnTo>
                    <a:pt x="319913" y="689267"/>
                  </a:lnTo>
                  <a:lnTo>
                    <a:pt x="276936" y="689267"/>
                  </a:lnTo>
                  <a:lnTo>
                    <a:pt x="276936" y="790867"/>
                  </a:lnTo>
                  <a:lnTo>
                    <a:pt x="276936" y="830237"/>
                  </a:lnTo>
                  <a:lnTo>
                    <a:pt x="276936" y="936917"/>
                  </a:lnTo>
                  <a:lnTo>
                    <a:pt x="319913" y="936917"/>
                  </a:lnTo>
                  <a:lnTo>
                    <a:pt x="319913" y="830237"/>
                  </a:lnTo>
                  <a:lnTo>
                    <a:pt x="436892" y="830237"/>
                  </a:lnTo>
                  <a:lnTo>
                    <a:pt x="436892" y="936917"/>
                  </a:lnTo>
                  <a:lnTo>
                    <a:pt x="479869" y="936917"/>
                  </a:lnTo>
                  <a:lnTo>
                    <a:pt x="479869" y="830237"/>
                  </a:lnTo>
                  <a:lnTo>
                    <a:pt x="479869" y="790867"/>
                  </a:lnTo>
                  <a:lnTo>
                    <a:pt x="479869" y="689267"/>
                  </a:lnTo>
                  <a:close/>
                </a:path>
                <a:path w="13721715" h="954405">
                  <a:moveTo>
                    <a:pt x="773506" y="670140"/>
                  </a:moveTo>
                  <a:lnTo>
                    <a:pt x="604012" y="852754"/>
                  </a:lnTo>
                  <a:lnTo>
                    <a:pt x="604012" y="689229"/>
                  </a:lnTo>
                  <a:lnTo>
                    <a:pt x="561035" y="689229"/>
                  </a:lnTo>
                  <a:lnTo>
                    <a:pt x="561035" y="954239"/>
                  </a:lnTo>
                  <a:lnTo>
                    <a:pt x="730542" y="771588"/>
                  </a:lnTo>
                  <a:lnTo>
                    <a:pt x="730542" y="936917"/>
                  </a:lnTo>
                  <a:lnTo>
                    <a:pt x="773506" y="936917"/>
                  </a:lnTo>
                  <a:lnTo>
                    <a:pt x="773506" y="670140"/>
                  </a:lnTo>
                  <a:close/>
                </a:path>
                <a:path w="13721715" h="954405">
                  <a:moveTo>
                    <a:pt x="1167409" y="936917"/>
                  </a:moveTo>
                  <a:lnTo>
                    <a:pt x="1049235" y="803821"/>
                  </a:lnTo>
                  <a:lnTo>
                    <a:pt x="1156665" y="689229"/>
                  </a:lnTo>
                  <a:lnTo>
                    <a:pt x="1106525" y="689229"/>
                  </a:lnTo>
                  <a:lnTo>
                    <a:pt x="1013421" y="790689"/>
                  </a:lnTo>
                  <a:lnTo>
                    <a:pt x="1013421" y="689229"/>
                  </a:lnTo>
                  <a:lnTo>
                    <a:pt x="970445" y="689229"/>
                  </a:lnTo>
                  <a:lnTo>
                    <a:pt x="970445" y="790689"/>
                  </a:lnTo>
                  <a:lnTo>
                    <a:pt x="877341" y="689229"/>
                  </a:lnTo>
                  <a:lnTo>
                    <a:pt x="827201" y="689229"/>
                  </a:lnTo>
                  <a:lnTo>
                    <a:pt x="934631" y="803821"/>
                  </a:lnTo>
                  <a:lnTo>
                    <a:pt x="816457" y="936917"/>
                  </a:lnTo>
                  <a:lnTo>
                    <a:pt x="870191" y="936917"/>
                  </a:lnTo>
                  <a:lnTo>
                    <a:pt x="962088" y="832472"/>
                  </a:lnTo>
                  <a:lnTo>
                    <a:pt x="970445" y="840828"/>
                  </a:lnTo>
                  <a:lnTo>
                    <a:pt x="970445" y="936917"/>
                  </a:lnTo>
                  <a:lnTo>
                    <a:pt x="1013421" y="936917"/>
                  </a:lnTo>
                  <a:lnTo>
                    <a:pt x="1013421" y="840828"/>
                  </a:lnTo>
                  <a:lnTo>
                    <a:pt x="1021778" y="832472"/>
                  </a:lnTo>
                  <a:lnTo>
                    <a:pt x="1113701" y="936917"/>
                  </a:lnTo>
                  <a:lnTo>
                    <a:pt x="1167409" y="936917"/>
                  </a:lnTo>
                  <a:close/>
                </a:path>
                <a:path w="13721715" h="954405">
                  <a:moveTo>
                    <a:pt x="1443151" y="689229"/>
                  </a:moveTo>
                  <a:lnTo>
                    <a:pt x="1402575" y="689229"/>
                  </a:lnTo>
                  <a:lnTo>
                    <a:pt x="1402575" y="813371"/>
                  </a:lnTo>
                  <a:lnTo>
                    <a:pt x="1401165" y="832027"/>
                  </a:lnTo>
                  <a:lnTo>
                    <a:pt x="1380197" y="879017"/>
                  </a:lnTo>
                  <a:lnTo>
                    <a:pt x="1337881" y="904252"/>
                  </a:lnTo>
                  <a:lnTo>
                    <a:pt x="1337449" y="904252"/>
                  </a:lnTo>
                  <a:lnTo>
                    <a:pt x="1320203" y="905878"/>
                  </a:lnTo>
                  <a:lnTo>
                    <a:pt x="1272692" y="891273"/>
                  </a:lnTo>
                  <a:lnTo>
                    <a:pt x="1244473" y="850150"/>
                  </a:lnTo>
                  <a:lnTo>
                    <a:pt x="1239037" y="812774"/>
                  </a:lnTo>
                  <a:lnTo>
                    <a:pt x="1240497" y="792556"/>
                  </a:lnTo>
                  <a:lnTo>
                    <a:pt x="1262608" y="745629"/>
                  </a:lnTo>
                  <a:lnTo>
                    <a:pt x="1303845" y="722972"/>
                  </a:lnTo>
                  <a:lnTo>
                    <a:pt x="1320203" y="721461"/>
                  </a:lnTo>
                  <a:lnTo>
                    <a:pt x="1335938" y="722972"/>
                  </a:lnTo>
                  <a:lnTo>
                    <a:pt x="1377505" y="745324"/>
                  </a:lnTo>
                  <a:lnTo>
                    <a:pt x="1401000" y="792556"/>
                  </a:lnTo>
                  <a:lnTo>
                    <a:pt x="1402524" y="812774"/>
                  </a:lnTo>
                  <a:lnTo>
                    <a:pt x="1402575" y="813371"/>
                  </a:lnTo>
                  <a:lnTo>
                    <a:pt x="1402575" y="689229"/>
                  </a:lnTo>
                  <a:lnTo>
                    <a:pt x="1400187" y="689229"/>
                  </a:lnTo>
                  <a:lnTo>
                    <a:pt x="1400187" y="724433"/>
                  </a:lnTo>
                  <a:lnTo>
                    <a:pt x="1397381" y="721461"/>
                  </a:lnTo>
                  <a:lnTo>
                    <a:pt x="1383245" y="706424"/>
                  </a:lnTo>
                  <a:lnTo>
                    <a:pt x="1363472" y="693559"/>
                  </a:lnTo>
                  <a:lnTo>
                    <a:pt x="1340866" y="685838"/>
                  </a:lnTo>
                  <a:lnTo>
                    <a:pt x="1315427" y="683272"/>
                  </a:lnTo>
                  <a:lnTo>
                    <a:pt x="1291043" y="685406"/>
                  </a:lnTo>
                  <a:lnTo>
                    <a:pt x="1248219" y="702564"/>
                  </a:lnTo>
                  <a:lnTo>
                    <a:pt x="1214513" y="736396"/>
                  </a:lnTo>
                  <a:lnTo>
                    <a:pt x="1197038" y="783996"/>
                  </a:lnTo>
                  <a:lnTo>
                    <a:pt x="1194854" y="812774"/>
                  </a:lnTo>
                  <a:lnTo>
                    <a:pt x="1197063" y="842098"/>
                  </a:lnTo>
                  <a:lnTo>
                    <a:pt x="1214666" y="890447"/>
                  </a:lnTo>
                  <a:lnTo>
                    <a:pt x="1248625" y="924610"/>
                  </a:lnTo>
                  <a:lnTo>
                    <a:pt x="1291297" y="941908"/>
                  </a:lnTo>
                  <a:lnTo>
                    <a:pt x="1315427" y="944079"/>
                  </a:lnTo>
                  <a:lnTo>
                    <a:pt x="1340421" y="941463"/>
                  </a:lnTo>
                  <a:lnTo>
                    <a:pt x="1362875" y="933640"/>
                  </a:lnTo>
                  <a:lnTo>
                    <a:pt x="1382801" y="920584"/>
                  </a:lnTo>
                  <a:lnTo>
                    <a:pt x="1396784" y="905878"/>
                  </a:lnTo>
                  <a:lnTo>
                    <a:pt x="1400187" y="902296"/>
                  </a:lnTo>
                  <a:lnTo>
                    <a:pt x="1400187" y="936917"/>
                  </a:lnTo>
                  <a:lnTo>
                    <a:pt x="1443151" y="936917"/>
                  </a:lnTo>
                  <a:lnTo>
                    <a:pt x="1443151" y="902296"/>
                  </a:lnTo>
                  <a:lnTo>
                    <a:pt x="1443151" y="724433"/>
                  </a:lnTo>
                  <a:lnTo>
                    <a:pt x="1443151" y="689229"/>
                  </a:lnTo>
                  <a:close/>
                </a:path>
                <a:path w="13721715" h="954405">
                  <a:moveTo>
                    <a:pt x="1870468" y="813968"/>
                  </a:moveTo>
                  <a:lnTo>
                    <a:pt x="1868157" y="786853"/>
                  </a:lnTo>
                  <a:lnTo>
                    <a:pt x="1861223" y="762203"/>
                  </a:lnTo>
                  <a:lnTo>
                    <a:pt x="1849666" y="740003"/>
                  </a:lnTo>
                  <a:lnTo>
                    <a:pt x="1834451" y="721461"/>
                  </a:lnTo>
                  <a:lnTo>
                    <a:pt x="1833473" y="720267"/>
                  </a:lnTo>
                  <a:lnTo>
                    <a:pt x="1826310" y="714413"/>
                  </a:lnTo>
                  <a:lnTo>
                    <a:pt x="1826310" y="813968"/>
                  </a:lnTo>
                  <a:lnTo>
                    <a:pt x="1824697" y="834301"/>
                  </a:lnTo>
                  <a:lnTo>
                    <a:pt x="1800644" y="881405"/>
                  </a:lnTo>
                  <a:lnTo>
                    <a:pt x="1756384" y="904367"/>
                  </a:lnTo>
                  <a:lnTo>
                    <a:pt x="1739176" y="905878"/>
                  </a:lnTo>
                  <a:lnTo>
                    <a:pt x="1722196" y="904367"/>
                  </a:lnTo>
                  <a:lnTo>
                    <a:pt x="1678889" y="881710"/>
                  </a:lnTo>
                  <a:lnTo>
                    <a:pt x="1655394" y="834542"/>
                  </a:lnTo>
                  <a:lnTo>
                    <a:pt x="1653832" y="813968"/>
                  </a:lnTo>
                  <a:lnTo>
                    <a:pt x="1655381" y="793623"/>
                  </a:lnTo>
                  <a:lnTo>
                    <a:pt x="1678597" y="746213"/>
                  </a:lnTo>
                  <a:lnTo>
                    <a:pt x="1721954" y="722998"/>
                  </a:lnTo>
                  <a:lnTo>
                    <a:pt x="1739176" y="721461"/>
                  </a:lnTo>
                  <a:lnTo>
                    <a:pt x="1756689" y="722998"/>
                  </a:lnTo>
                  <a:lnTo>
                    <a:pt x="1800948" y="746213"/>
                  </a:lnTo>
                  <a:lnTo>
                    <a:pt x="1824723" y="793623"/>
                  </a:lnTo>
                  <a:lnTo>
                    <a:pt x="1826310" y="813968"/>
                  </a:lnTo>
                  <a:lnTo>
                    <a:pt x="1826310" y="714413"/>
                  </a:lnTo>
                  <a:lnTo>
                    <a:pt x="1813699" y="704075"/>
                  </a:lnTo>
                  <a:lnTo>
                    <a:pt x="1791385" y="692518"/>
                  </a:lnTo>
                  <a:lnTo>
                    <a:pt x="1766544" y="685584"/>
                  </a:lnTo>
                  <a:lnTo>
                    <a:pt x="1739176" y="683272"/>
                  </a:lnTo>
                  <a:lnTo>
                    <a:pt x="1711375" y="685584"/>
                  </a:lnTo>
                  <a:lnTo>
                    <a:pt x="1664525" y="704075"/>
                  </a:lnTo>
                  <a:lnTo>
                    <a:pt x="1633080" y="735406"/>
                  </a:lnTo>
                  <a:lnTo>
                    <a:pt x="1616367" y="770623"/>
                  </a:lnTo>
                  <a:lnTo>
                    <a:pt x="1612036" y="790689"/>
                  </a:lnTo>
                  <a:lnTo>
                    <a:pt x="1567294" y="790689"/>
                  </a:lnTo>
                  <a:lnTo>
                    <a:pt x="1567294" y="689229"/>
                  </a:lnTo>
                  <a:lnTo>
                    <a:pt x="1524304" y="689229"/>
                  </a:lnTo>
                  <a:lnTo>
                    <a:pt x="1524304" y="936917"/>
                  </a:lnTo>
                  <a:lnTo>
                    <a:pt x="1567294" y="936917"/>
                  </a:lnTo>
                  <a:lnTo>
                    <a:pt x="1567294" y="830084"/>
                  </a:lnTo>
                  <a:lnTo>
                    <a:pt x="1609661" y="830084"/>
                  </a:lnTo>
                  <a:lnTo>
                    <a:pt x="1626438" y="882116"/>
                  </a:lnTo>
                  <a:lnTo>
                    <a:pt x="1657362" y="917892"/>
                  </a:lnTo>
                  <a:lnTo>
                    <a:pt x="1708404" y="941171"/>
                  </a:lnTo>
                  <a:lnTo>
                    <a:pt x="1739176" y="944079"/>
                  </a:lnTo>
                  <a:lnTo>
                    <a:pt x="1766316" y="941768"/>
                  </a:lnTo>
                  <a:lnTo>
                    <a:pt x="1791017" y="934834"/>
                  </a:lnTo>
                  <a:lnTo>
                    <a:pt x="1813306" y="923277"/>
                  </a:lnTo>
                  <a:lnTo>
                    <a:pt x="1833181" y="907084"/>
                  </a:lnTo>
                  <a:lnTo>
                    <a:pt x="1834172" y="905878"/>
                  </a:lnTo>
                  <a:lnTo>
                    <a:pt x="1849488" y="887387"/>
                  </a:lnTo>
                  <a:lnTo>
                    <a:pt x="1861146" y="865289"/>
                  </a:lnTo>
                  <a:lnTo>
                    <a:pt x="1868144" y="840828"/>
                  </a:lnTo>
                  <a:lnTo>
                    <a:pt x="1870468" y="813968"/>
                  </a:lnTo>
                  <a:close/>
                </a:path>
                <a:path w="13721715" h="954405">
                  <a:moveTo>
                    <a:pt x="2098471" y="689254"/>
                  </a:moveTo>
                  <a:lnTo>
                    <a:pt x="1900313" y="689254"/>
                  </a:lnTo>
                  <a:lnTo>
                    <a:pt x="1900313" y="728624"/>
                  </a:lnTo>
                  <a:lnTo>
                    <a:pt x="1977898" y="728624"/>
                  </a:lnTo>
                  <a:lnTo>
                    <a:pt x="1977898" y="936904"/>
                  </a:lnTo>
                  <a:lnTo>
                    <a:pt x="2020874" y="936904"/>
                  </a:lnTo>
                  <a:lnTo>
                    <a:pt x="2020874" y="728624"/>
                  </a:lnTo>
                  <a:lnTo>
                    <a:pt x="2098471" y="728624"/>
                  </a:lnTo>
                  <a:lnTo>
                    <a:pt x="2098471" y="689254"/>
                  </a:lnTo>
                  <a:close/>
                </a:path>
                <a:path w="13721715" h="954405">
                  <a:moveTo>
                    <a:pt x="2339594" y="867079"/>
                  </a:moveTo>
                  <a:lnTo>
                    <a:pt x="2322499" y="884059"/>
                  </a:lnTo>
                  <a:lnTo>
                    <a:pt x="2303475" y="896188"/>
                  </a:lnTo>
                  <a:lnTo>
                    <a:pt x="2282507" y="903452"/>
                  </a:lnTo>
                  <a:lnTo>
                    <a:pt x="2259596" y="905878"/>
                  </a:lnTo>
                  <a:lnTo>
                    <a:pt x="2242337" y="904354"/>
                  </a:lnTo>
                  <a:lnTo>
                    <a:pt x="2198141" y="881418"/>
                  </a:lnTo>
                  <a:lnTo>
                    <a:pt x="2174075" y="834301"/>
                  </a:lnTo>
                  <a:lnTo>
                    <a:pt x="2172474" y="813968"/>
                  </a:lnTo>
                  <a:lnTo>
                    <a:pt x="2174075" y="793623"/>
                  </a:lnTo>
                  <a:lnTo>
                    <a:pt x="2198141" y="746213"/>
                  </a:lnTo>
                  <a:lnTo>
                    <a:pt x="2242667" y="722998"/>
                  </a:lnTo>
                  <a:lnTo>
                    <a:pt x="2260206" y="721461"/>
                  </a:lnTo>
                  <a:lnTo>
                    <a:pt x="2283193" y="723773"/>
                  </a:lnTo>
                  <a:lnTo>
                    <a:pt x="2303780" y="730707"/>
                  </a:lnTo>
                  <a:lnTo>
                    <a:pt x="2321979" y="742276"/>
                  </a:lnTo>
                  <a:lnTo>
                    <a:pt x="2337803" y="758456"/>
                  </a:lnTo>
                  <a:lnTo>
                    <a:pt x="2337803" y="707136"/>
                  </a:lnTo>
                  <a:lnTo>
                    <a:pt x="2320226" y="696683"/>
                  </a:lnTo>
                  <a:lnTo>
                    <a:pt x="2301544" y="689229"/>
                  </a:lnTo>
                  <a:lnTo>
                    <a:pt x="2281732" y="684758"/>
                  </a:lnTo>
                  <a:lnTo>
                    <a:pt x="2260790" y="683272"/>
                  </a:lnTo>
                  <a:lnTo>
                    <a:pt x="2233384" y="685596"/>
                  </a:lnTo>
                  <a:lnTo>
                    <a:pt x="2185936" y="704240"/>
                  </a:lnTo>
                  <a:lnTo>
                    <a:pt x="2149449" y="740422"/>
                  </a:lnTo>
                  <a:lnTo>
                    <a:pt x="2130653" y="787425"/>
                  </a:lnTo>
                  <a:lnTo>
                    <a:pt x="2128291" y="814578"/>
                  </a:lnTo>
                  <a:lnTo>
                    <a:pt x="2130628" y="841413"/>
                  </a:lnTo>
                  <a:lnTo>
                    <a:pt x="2149284" y="887806"/>
                  </a:lnTo>
                  <a:lnTo>
                    <a:pt x="2185543" y="923429"/>
                  </a:lnTo>
                  <a:lnTo>
                    <a:pt x="2233142" y="941781"/>
                  </a:lnTo>
                  <a:lnTo>
                    <a:pt x="2260790" y="944079"/>
                  </a:lnTo>
                  <a:lnTo>
                    <a:pt x="2282063" y="942467"/>
                  </a:lnTo>
                  <a:lnTo>
                    <a:pt x="2302281" y="937666"/>
                  </a:lnTo>
                  <a:lnTo>
                    <a:pt x="2321458" y="929640"/>
                  </a:lnTo>
                  <a:lnTo>
                    <a:pt x="2339594" y="918425"/>
                  </a:lnTo>
                  <a:lnTo>
                    <a:pt x="2339594" y="867079"/>
                  </a:lnTo>
                  <a:close/>
                </a:path>
                <a:path w="13721715" h="954405">
                  <a:moveTo>
                    <a:pt x="13721614" y="0"/>
                  </a:moveTo>
                  <a:lnTo>
                    <a:pt x="13552119" y="182638"/>
                  </a:lnTo>
                  <a:lnTo>
                    <a:pt x="13552119" y="19100"/>
                  </a:lnTo>
                  <a:lnTo>
                    <a:pt x="13509143" y="19100"/>
                  </a:lnTo>
                  <a:lnTo>
                    <a:pt x="13509143" y="284099"/>
                  </a:lnTo>
                  <a:lnTo>
                    <a:pt x="13678649" y="101460"/>
                  </a:lnTo>
                  <a:lnTo>
                    <a:pt x="13678649" y="266788"/>
                  </a:lnTo>
                  <a:lnTo>
                    <a:pt x="13721614" y="266788"/>
                  </a:lnTo>
                  <a:lnTo>
                    <a:pt x="1372161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013157" y="1385287"/>
              <a:ext cx="190999" cy="247688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4662856" y="1579263"/>
              <a:ext cx="2680335" cy="1401445"/>
            </a:xfrm>
            <a:custGeom>
              <a:avLst/>
              <a:gdLst/>
              <a:ahLst/>
              <a:cxnLst/>
              <a:rect l="l" t="t" r="r" b="b"/>
              <a:pathLst>
                <a:path w="2680334" h="1401445">
                  <a:moveTo>
                    <a:pt x="292455" y="995895"/>
                  </a:moveTo>
                  <a:lnTo>
                    <a:pt x="0" y="995895"/>
                  </a:lnTo>
                  <a:lnTo>
                    <a:pt x="0" y="1037805"/>
                  </a:lnTo>
                  <a:lnTo>
                    <a:pt x="0" y="1393405"/>
                  </a:lnTo>
                  <a:lnTo>
                    <a:pt x="44170" y="1393405"/>
                  </a:lnTo>
                  <a:lnTo>
                    <a:pt x="44170" y="1037805"/>
                  </a:lnTo>
                  <a:lnTo>
                    <a:pt x="248285" y="1037805"/>
                  </a:lnTo>
                  <a:lnTo>
                    <a:pt x="248285" y="1393405"/>
                  </a:lnTo>
                  <a:lnTo>
                    <a:pt x="292455" y="1393405"/>
                  </a:lnTo>
                  <a:lnTo>
                    <a:pt x="292455" y="1037805"/>
                  </a:lnTo>
                  <a:lnTo>
                    <a:pt x="292455" y="995895"/>
                  </a:lnTo>
                  <a:close/>
                </a:path>
                <a:path w="2680334" h="1401445">
                  <a:moveTo>
                    <a:pt x="631444" y="1271041"/>
                  </a:moveTo>
                  <a:lnTo>
                    <a:pt x="629119" y="1243926"/>
                  </a:lnTo>
                  <a:lnTo>
                    <a:pt x="622122" y="1219276"/>
                  </a:lnTo>
                  <a:lnTo>
                    <a:pt x="610463" y="1197076"/>
                  </a:lnTo>
                  <a:lnTo>
                    <a:pt x="595122" y="1178534"/>
                  </a:lnTo>
                  <a:lnTo>
                    <a:pt x="594144" y="1177340"/>
                  </a:lnTo>
                  <a:lnTo>
                    <a:pt x="587286" y="1171752"/>
                  </a:lnTo>
                  <a:lnTo>
                    <a:pt x="587286" y="1271041"/>
                  </a:lnTo>
                  <a:lnTo>
                    <a:pt x="585673" y="1291374"/>
                  </a:lnTo>
                  <a:lnTo>
                    <a:pt x="561619" y="1338491"/>
                  </a:lnTo>
                  <a:lnTo>
                    <a:pt x="517410" y="1361427"/>
                  </a:lnTo>
                  <a:lnTo>
                    <a:pt x="500138" y="1362951"/>
                  </a:lnTo>
                  <a:lnTo>
                    <a:pt x="482866" y="1361427"/>
                  </a:lnTo>
                  <a:lnTo>
                    <a:pt x="438670" y="1338491"/>
                  </a:lnTo>
                  <a:lnTo>
                    <a:pt x="414604" y="1291374"/>
                  </a:lnTo>
                  <a:lnTo>
                    <a:pt x="413004" y="1271041"/>
                  </a:lnTo>
                  <a:lnTo>
                    <a:pt x="414591" y="1250696"/>
                  </a:lnTo>
                  <a:lnTo>
                    <a:pt x="438365" y="1203299"/>
                  </a:lnTo>
                  <a:lnTo>
                    <a:pt x="482625" y="1180084"/>
                  </a:lnTo>
                  <a:lnTo>
                    <a:pt x="500138" y="1178534"/>
                  </a:lnTo>
                  <a:lnTo>
                    <a:pt x="517715" y="1180084"/>
                  </a:lnTo>
                  <a:lnTo>
                    <a:pt x="561924" y="1203007"/>
                  </a:lnTo>
                  <a:lnTo>
                    <a:pt x="585698" y="1250454"/>
                  </a:lnTo>
                  <a:lnTo>
                    <a:pt x="587286" y="1271041"/>
                  </a:lnTo>
                  <a:lnTo>
                    <a:pt x="587286" y="1171752"/>
                  </a:lnTo>
                  <a:lnTo>
                    <a:pt x="574281" y="1161148"/>
                  </a:lnTo>
                  <a:lnTo>
                    <a:pt x="551992" y="1149591"/>
                  </a:lnTo>
                  <a:lnTo>
                    <a:pt x="527278" y="1142657"/>
                  </a:lnTo>
                  <a:lnTo>
                    <a:pt x="500138" y="1140345"/>
                  </a:lnTo>
                  <a:lnTo>
                    <a:pt x="472998" y="1142657"/>
                  </a:lnTo>
                  <a:lnTo>
                    <a:pt x="425996" y="1161148"/>
                  </a:lnTo>
                  <a:lnTo>
                    <a:pt x="389813" y="1197076"/>
                  </a:lnTo>
                  <a:lnTo>
                    <a:pt x="371170" y="1243926"/>
                  </a:lnTo>
                  <a:lnTo>
                    <a:pt x="368833" y="1271041"/>
                  </a:lnTo>
                  <a:lnTo>
                    <a:pt x="371170" y="1297901"/>
                  </a:lnTo>
                  <a:lnTo>
                    <a:pt x="389813" y="1344460"/>
                  </a:lnTo>
                  <a:lnTo>
                    <a:pt x="425996" y="1380350"/>
                  </a:lnTo>
                  <a:lnTo>
                    <a:pt x="472998" y="1398841"/>
                  </a:lnTo>
                  <a:lnTo>
                    <a:pt x="500138" y="1401152"/>
                  </a:lnTo>
                  <a:lnTo>
                    <a:pt x="527278" y="1398841"/>
                  </a:lnTo>
                  <a:lnTo>
                    <a:pt x="551992" y="1391907"/>
                  </a:lnTo>
                  <a:lnTo>
                    <a:pt x="574281" y="1380350"/>
                  </a:lnTo>
                  <a:lnTo>
                    <a:pt x="594144" y="1364157"/>
                  </a:lnTo>
                  <a:lnTo>
                    <a:pt x="595134" y="1362951"/>
                  </a:lnTo>
                  <a:lnTo>
                    <a:pt x="610463" y="1344460"/>
                  </a:lnTo>
                  <a:lnTo>
                    <a:pt x="622122" y="1322374"/>
                  </a:lnTo>
                  <a:lnTo>
                    <a:pt x="629119" y="1297901"/>
                  </a:lnTo>
                  <a:lnTo>
                    <a:pt x="631444" y="1271041"/>
                  </a:lnTo>
                  <a:close/>
                </a:path>
                <a:path w="2680334" h="1401445">
                  <a:moveTo>
                    <a:pt x="900023" y="1146340"/>
                  </a:moveTo>
                  <a:lnTo>
                    <a:pt x="857059" y="1146340"/>
                  </a:lnTo>
                  <a:lnTo>
                    <a:pt x="857059" y="1247940"/>
                  </a:lnTo>
                  <a:lnTo>
                    <a:pt x="740067" y="1247940"/>
                  </a:lnTo>
                  <a:lnTo>
                    <a:pt x="740067" y="1146340"/>
                  </a:lnTo>
                  <a:lnTo>
                    <a:pt x="697103" y="1146340"/>
                  </a:lnTo>
                  <a:lnTo>
                    <a:pt x="697103" y="1247940"/>
                  </a:lnTo>
                  <a:lnTo>
                    <a:pt x="697103" y="1287310"/>
                  </a:lnTo>
                  <a:lnTo>
                    <a:pt x="697103" y="1393990"/>
                  </a:lnTo>
                  <a:lnTo>
                    <a:pt x="740067" y="1393990"/>
                  </a:lnTo>
                  <a:lnTo>
                    <a:pt x="740067" y="1287310"/>
                  </a:lnTo>
                  <a:lnTo>
                    <a:pt x="857059" y="1287310"/>
                  </a:lnTo>
                  <a:lnTo>
                    <a:pt x="857059" y="1393990"/>
                  </a:lnTo>
                  <a:lnTo>
                    <a:pt x="900023" y="1393990"/>
                  </a:lnTo>
                  <a:lnTo>
                    <a:pt x="900023" y="1287310"/>
                  </a:lnTo>
                  <a:lnTo>
                    <a:pt x="900023" y="1247940"/>
                  </a:lnTo>
                  <a:lnTo>
                    <a:pt x="900023" y="1146340"/>
                  </a:lnTo>
                  <a:close/>
                </a:path>
                <a:path w="2680334" h="1401445">
                  <a:moveTo>
                    <a:pt x="2679750" y="21882"/>
                  </a:moveTo>
                  <a:lnTo>
                    <a:pt x="2676779" y="14922"/>
                  </a:lnTo>
                  <a:lnTo>
                    <a:pt x="2664828" y="2984"/>
                  </a:lnTo>
                  <a:lnTo>
                    <a:pt x="2657868" y="0"/>
                  </a:lnTo>
                  <a:lnTo>
                    <a:pt x="2641943" y="0"/>
                  </a:lnTo>
                  <a:lnTo>
                    <a:pt x="2634983" y="2984"/>
                  </a:lnTo>
                  <a:lnTo>
                    <a:pt x="2623058" y="14922"/>
                  </a:lnTo>
                  <a:lnTo>
                    <a:pt x="2620073" y="21882"/>
                  </a:lnTo>
                  <a:lnTo>
                    <a:pt x="2620073" y="37807"/>
                  </a:lnTo>
                  <a:lnTo>
                    <a:pt x="2623058" y="44767"/>
                  </a:lnTo>
                  <a:lnTo>
                    <a:pt x="2629014" y="50736"/>
                  </a:lnTo>
                  <a:lnTo>
                    <a:pt x="2634983" y="56705"/>
                  </a:lnTo>
                  <a:lnTo>
                    <a:pt x="2641943" y="59690"/>
                  </a:lnTo>
                  <a:lnTo>
                    <a:pt x="2657868" y="59690"/>
                  </a:lnTo>
                  <a:lnTo>
                    <a:pt x="2664828" y="56705"/>
                  </a:lnTo>
                  <a:lnTo>
                    <a:pt x="2676779" y="44767"/>
                  </a:lnTo>
                  <a:lnTo>
                    <a:pt x="2679750" y="37807"/>
                  </a:lnTo>
                  <a:lnTo>
                    <a:pt x="2679750" y="218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615399" y="2725561"/>
              <a:ext cx="190999" cy="247688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5851741" y="2605004"/>
              <a:ext cx="2320290" cy="434340"/>
            </a:xfrm>
            <a:custGeom>
              <a:avLst/>
              <a:gdLst/>
              <a:ahLst/>
              <a:cxnLst/>
              <a:rect l="l" t="t" r="r" b="b"/>
              <a:pathLst>
                <a:path w="2320290" h="434339">
                  <a:moveTo>
                    <a:pt x="198158" y="120586"/>
                  </a:moveTo>
                  <a:lnTo>
                    <a:pt x="0" y="120586"/>
                  </a:lnTo>
                  <a:lnTo>
                    <a:pt x="0" y="159956"/>
                  </a:lnTo>
                  <a:lnTo>
                    <a:pt x="77584" y="159956"/>
                  </a:lnTo>
                  <a:lnTo>
                    <a:pt x="77584" y="368236"/>
                  </a:lnTo>
                  <a:lnTo>
                    <a:pt x="120561" y="368236"/>
                  </a:lnTo>
                  <a:lnTo>
                    <a:pt x="120561" y="159956"/>
                  </a:lnTo>
                  <a:lnTo>
                    <a:pt x="198158" y="159956"/>
                  </a:lnTo>
                  <a:lnTo>
                    <a:pt x="198158" y="120586"/>
                  </a:lnTo>
                  <a:close/>
                </a:path>
                <a:path w="2320290" h="434339">
                  <a:moveTo>
                    <a:pt x="446443" y="120599"/>
                  </a:moveTo>
                  <a:lnTo>
                    <a:pt x="403466" y="120599"/>
                  </a:lnTo>
                  <a:lnTo>
                    <a:pt x="403466" y="222199"/>
                  </a:lnTo>
                  <a:lnTo>
                    <a:pt x="286486" y="222199"/>
                  </a:lnTo>
                  <a:lnTo>
                    <a:pt x="286486" y="120599"/>
                  </a:lnTo>
                  <a:lnTo>
                    <a:pt x="243509" y="120599"/>
                  </a:lnTo>
                  <a:lnTo>
                    <a:pt x="243509" y="222199"/>
                  </a:lnTo>
                  <a:lnTo>
                    <a:pt x="243509" y="261569"/>
                  </a:lnTo>
                  <a:lnTo>
                    <a:pt x="243509" y="368249"/>
                  </a:lnTo>
                  <a:lnTo>
                    <a:pt x="286486" y="368249"/>
                  </a:lnTo>
                  <a:lnTo>
                    <a:pt x="286486" y="261569"/>
                  </a:lnTo>
                  <a:lnTo>
                    <a:pt x="403466" y="261569"/>
                  </a:lnTo>
                  <a:lnTo>
                    <a:pt x="403466" y="368249"/>
                  </a:lnTo>
                  <a:lnTo>
                    <a:pt x="446443" y="368249"/>
                  </a:lnTo>
                  <a:lnTo>
                    <a:pt x="446443" y="261569"/>
                  </a:lnTo>
                  <a:lnTo>
                    <a:pt x="446443" y="222199"/>
                  </a:lnTo>
                  <a:lnTo>
                    <a:pt x="446443" y="120599"/>
                  </a:lnTo>
                  <a:close/>
                </a:path>
                <a:path w="2320290" h="434339">
                  <a:moveTo>
                    <a:pt x="709053" y="291858"/>
                  </a:moveTo>
                  <a:lnTo>
                    <a:pt x="707859" y="276301"/>
                  </a:lnTo>
                  <a:lnTo>
                    <a:pt x="704278" y="262470"/>
                  </a:lnTo>
                  <a:lnTo>
                    <a:pt x="699935" y="253657"/>
                  </a:lnTo>
                  <a:lnTo>
                    <a:pt x="698309" y="250342"/>
                  </a:lnTo>
                  <a:lnTo>
                    <a:pt x="689952" y="239928"/>
                  </a:lnTo>
                  <a:lnTo>
                    <a:pt x="676287" y="229235"/>
                  </a:lnTo>
                  <a:lnTo>
                    <a:pt x="664883" y="224129"/>
                  </a:lnTo>
                  <a:lnTo>
                    <a:pt x="664883" y="291858"/>
                  </a:lnTo>
                  <a:lnTo>
                    <a:pt x="663879" y="301663"/>
                  </a:lnTo>
                  <a:lnTo>
                    <a:pt x="633552" y="328422"/>
                  </a:lnTo>
                  <a:lnTo>
                    <a:pt x="610565" y="330047"/>
                  </a:lnTo>
                  <a:lnTo>
                    <a:pt x="570585" y="330047"/>
                  </a:lnTo>
                  <a:lnTo>
                    <a:pt x="570585" y="253657"/>
                  </a:lnTo>
                  <a:lnTo>
                    <a:pt x="611174" y="253657"/>
                  </a:lnTo>
                  <a:lnTo>
                    <a:pt x="649363" y="260819"/>
                  </a:lnTo>
                  <a:lnTo>
                    <a:pt x="664883" y="291858"/>
                  </a:lnTo>
                  <a:lnTo>
                    <a:pt x="664883" y="224129"/>
                  </a:lnTo>
                  <a:lnTo>
                    <a:pt x="659206" y="221576"/>
                  </a:lnTo>
                  <a:lnTo>
                    <a:pt x="638695" y="216992"/>
                  </a:lnTo>
                  <a:lnTo>
                    <a:pt x="614743" y="215455"/>
                  </a:lnTo>
                  <a:lnTo>
                    <a:pt x="570585" y="215455"/>
                  </a:lnTo>
                  <a:lnTo>
                    <a:pt x="570585" y="120561"/>
                  </a:lnTo>
                  <a:lnTo>
                    <a:pt x="527608" y="120561"/>
                  </a:lnTo>
                  <a:lnTo>
                    <a:pt x="527608" y="368249"/>
                  </a:lnTo>
                  <a:lnTo>
                    <a:pt x="614146" y="368249"/>
                  </a:lnTo>
                  <a:lnTo>
                    <a:pt x="637717" y="366941"/>
                  </a:lnTo>
                  <a:lnTo>
                    <a:pt x="686968" y="347357"/>
                  </a:lnTo>
                  <a:lnTo>
                    <a:pt x="699808" y="330047"/>
                  </a:lnTo>
                  <a:lnTo>
                    <a:pt x="703529" y="323049"/>
                  </a:lnTo>
                  <a:lnTo>
                    <a:pt x="707669" y="308305"/>
                  </a:lnTo>
                  <a:lnTo>
                    <a:pt x="709053" y="291858"/>
                  </a:lnTo>
                  <a:close/>
                </a:path>
                <a:path w="2320290" h="434339">
                  <a:moveTo>
                    <a:pt x="781862" y="120561"/>
                  </a:moveTo>
                  <a:lnTo>
                    <a:pt x="738886" y="120561"/>
                  </a:lnTo>
                  <a:lnTo>
                    <a:pt x="738886" y="368249"/>
                  </a:lnTo>
                  <a:lnTo>
                    <a:pt x="781862" y="368249"/>
                  </a:lnTo>
                  <a:lnTo>
                    <a:pt x="781862" y="120561"/>
                  </a:lnTo>
                  <a:close/>
                </a:path>
                <a:path w="2320290" h="434339">
                  <a:moveTo>
                    <a:pt x="1057605" y="13728"/>
                  </a:moveTo>
                  <a:lnTo>
                    <a:pt x="1021791" y="0"/>
                  </a:lnTo>
                  <a:lnTo>
                    <a:pt x="1014590" y="15671"/>
                  </a:lnTo>
                  <a:lnTo>
                    <a:pt x="1003744" y="26860"/>
                  </a:lnTo>
                  <a:lnTo>
                    <a:pt x="989228" y="33578"/>
                  </a:lnTo>
                  <a:lnTo>
                    <a:pt x="971067" y="35814"/>
                  </a:lnTo>
                  <a:lnTo>
                    <a:pt x="952893" y="33578"/>
                  </a:lnTo>
                  <a:lnTo>
                    <a:pt x="938390" y="26860"/>
                  </a:lnTo>
                  <a:lnTo>
                    <a:pt x="927531" y="15671"/>
                  </a:lnTo>
                  <a:lnTo>
                    <a:pt x="920330" y="0"/>
                  </a:lnTo>
                  <a:lnTo>
                    <a:pt x="884516" y="13728"/>
                  </a:lnTo>
                  <a:lnTo>
                    <a:pt x="906399" y="47650"/>
                  </a:lnTo>
                  <a:lnTo>
                    <a:pt x="942035" y="67741"/>
                  </a:lnTo>
                  <a:lnTo>
                    <a:pt x="971067" y="71615"/>
                  </a:lnTo>
                  <a:lnTo>
                    <a:pt x="986078" y="70650"/>
                  </a:lnTo>
                  <a:lnTo>
                    <a:pt x="1025080" y="56108"/>
                  </a:lnTo>
                  <a:lnTo>
                    <a:pt x="1051991" y="26454"/>
                  </a:lnTo>
                  <a:lnTo>
                    <a:pt x="1057605" y="13728"/>
                  </a:lnTo>
                  <a:close/>
                </a:path>
                <a:path w="2320290" h="434339">
                  <a:moveTo>
                    <a:pt x="1075512" y="101473"/>
                  </a:moveTo>
                  <a:lnTo>
                    <a:pt x="906018" y="284099"/>
                  </a:lnTo>
                  <a:lnTo>
                    <a:pt x="906018" y="120561"/>
                  </a:lnTo>
                  <a:lnTo>
                    <a:pt x="863028" y="120561"/>
                  </a:lnTo>
                  <a:lnTo>
                    <a:pt x="863028" y="385572"/>
                  </a:lnTo>
                  <a:lnTo>
                    <a:pt x="957211" y="284099"/>
                  </a:lnTo>
                  <a:lnTo>
                    <a:pt x="1032548" y="202920"/>
                  </a:lnTo>
                  <a:lnTo>
                    <a:pt x="1032548" y="368249"/>
                  </a:lnTo>
                  <a:lnTo>
                    <a:pt x="1075512" y="368249"/>
                  </a:lnTo>
                  <a:lnTo>
                    <a:pt x="1075512" y="202920"/>
                  </a:lnTo>
                  <a:lnTo>
                    <a:pt x="1075512" y="101473"/>
                  </a:lnTo>
                  <a:close/>
                </a:path>
                <a:path w="2320290" h="434339">
                  <a:moveTo>
                    <a:pt x="1524901" y="328853"/>
                  </a:moveTo>
                  <a:lnTo>
                    <a:pt x="1487906" y="328853"/>
                  </a:lnTo>
                  <a:lnTo>
                    <a:pt x="1487906" y="159956"/>
                  </a:lnTo>
                  <a:lnTo>
                    <a:pt x="1487906" y="120548"/>
                  </a:lnTo>
                  <a:lnTo>
                    <a:pt x="1444929" y="120548"/>
                  </a:lnTo>
                  <a:lnTo>
                    <a:pt x="1444929" y="159956"/>
                  </a:lnTo>
                  <a:lnTo>
                    <a:pt x="1444929" y="328853"/>
                  </a:lnTo>
                  <a:lnTo>
                    <a:pt x="1326756" y="328853"/>
                  </a:lnTo>
                  <a:lnTo>
                    <a:pt x="1339811" y="314274"/>
                  </a:lnTo>
                  <a:lnTo>
                    <a:pt x="1349133" y="296773"/>
                  </a:lnTo>
                  <a:lnTo>
                    <a:pt x="1354734" y="276377"/>
                  </a:lnTo>
                  <a:lnTo>
                    <a:pt x="1356601" y="253060"/>
                  </a:lnTo>
                  <a:lnTo>
                    <a:pt x="1356601" y="159956"/>
                  </a:lnTo>
                  <a:lnTo>
                    <a:pt x="1444929" y="159956"/>
                  </a:lnTo>
                  <a:lnTo>
                    <a:pt x="1444929" y="120548"/>
                  </a:lnTo>
                  <a:lnTo>
                    <a:pt x="1313624" y="120548"/>
                  </a:lnTo>
                  <a:lnTo>
                    <a:pt x="1313624" y="230962"/>
                  </a:lnTo>
                  <a:lnTo>
                    <a:pt x="1312989" y="251866"/>
                  </a:lnTo>
                  <a:lnTo>
                    <a:pt x="1303477" y="296633"/>
                  </a:lnTo>
                  <a:lnTo>
                    <a:pt x="1272032" y="326618"/>
                  </a:lnTo>
                  <a:lnTo>
                    <a:pt x="1257528" y="328853"/>
                  </a:lnTo>
                  <a:lnTo>
                    <a:pt x="1257528" y="433895"/>
                  </a:lnTo>
                  <a:lnTo>
                    <a:pt x="1296911" y="433895"/>
                  </a:lnTo>
                  <a:lnTo>
                    <a:pt x="1296911" y="368249"/>
                  </a:lnTo>
                  <a:lnTo>
                    <a:pt x="1485519" y="368249"/>
                  </a:lnTo>
                  <a:lnTo>
                    <a:pt x="1485519" y="433895"/>
                  </a:lnTo>
                  <a:lnTo>
                    <a:pt x="1524901" y="433895"/>
                  </a:lnTo>
                  <a:lnTo>
                    <a:pt x="1524901" y="368249"/>
                  </a:lnTo>
                  <a:lnTo>
                    <a:pt x="1524901" y="328853"/>
                  </a:lnTo>
                  <a:close/>
                </a:path>
                <a:path w="2320290" h="434339">
                  <a:moveTo>
                    <a:pt x="1817357" y="245300"/>
                  </a:moveTo>
                  <a:lnTo>
                    <a:pt x="1815033" y="218186"/>
                  </a:lnTo>
                  <a:lnTo>
                    <a:pt x="1808035" y="193535"/>
                  </a:lnTo>
                  <a:lnTo>
                    <a:pt x="1796376" y="171335"/>
                  </a:lnTo>
                  <a:lnTo>
                    <a:pt x="1781035" y="152793"/>
                  </a:lnTo>
                  <a:lnTo>
                    <a:pt x="1780057" y="151599"/>
                  </a:lnTo>
                  <a:lnTo>
                    <a:pt x="1773199" y="146011"/>
                  </a:lnTo>
                  <a:lnTo>
                    <a:pt x="1773199" y="245300"/>
                  </a:lnTo>
                  <a:lnTo>
                    <a:pt x="1771586" y="265633"/>
                  </a:lnTo>
                  <a:lnTo>
                    <a:pt x="1747532" y="312750"/>
                  </a:lnTo>
                  <a:lnTo>
                    <a:pt x="1703324" y="335686"/>
                  </a:lnTo>
                  <a:lnTo>
                    <a:pt x="1686052" y="337210"/>
                  </a:lnTo>
                  <a:lnTo>
                    <a:pt x="1668780" y="335686"/>
                  </a:lnTo>
                  <a:lnTo>
                    <a:pt x="1624584" y="312750"/>
                  </a:lnTo>
                  <a:lnTo>
                    <a:pt x="1600517" y="265633"/>
                  </a:lnTo>
                  <a:lnTo>
                    <a:pt x="1598917" y="245300"/>
                  </a:lnTo>
                  <a:lnTo>
                    <a:pt x="1600504" y="224955"/>
                  </a:lnTo>
                  <a:lnTo>
                    <a:pt x="1624279" y="177558"/>
                  </a:lnTo>
                  <a:lnTo>
                    <a:pt x="1668538" y="154343"/>
                  </a:lnTo>
                  <a:lnTo>
                    <a:pt x="1686052" y="152793"/>
                  </a:lnTo>
                  <a:lnTo>
                    <a:pt x="1703628" y="154343"/>
                  </a:lnTo>
                  <a:lnTo>
                    <a:pt x="1747837" y="177266"/>
                  </a:lnTo>
                  <a:lnTo>
                    <a:pt x="1771611" y="224713"/>
                  </a:lnTo>
                  <a:lnTo>
                    <a:pt x="1773199" y="245300"/>
                  </a:lnTo>
                  <a:lnTo>
                    <a:pt x="1773199" y="146011"/>
                  </a:lnTo>
                  <a:lnTo>
                    <a:pt x="1760194" y="135407"/>
                  </a:lnTo>
                  <a:lnTo>
                    <a:pt x="1737906" y="123850"/>
                  </a:lnTo>
                  <a:lnTo>
                    <a:pt x="1713191" y="116916"/>
                  </a:lnTo>
                  <a:lnTo>
                    <a:pt x="1686052" y="114604"/>
                  </a:lnTo>
                  <a:lnTo>
                    <a:pt x="1658912" y="116916"/>
                  </a:lnTo>
                  <a:lnTo>
                    <a:pt x="1611909" y="135407"/>
                  </a:lnTo>
                  <a:lnTo>
                    <a:pt x="1575727" y="171335"/>
                  </a:lnTo>
                  <a:lnTo>
                    <a:pt x="1557083" y="218186"/>
                  </a:lnTo>
                  <a:lnTo>
                    <a:pt x="1554746" y="245300"/>
                  </a:lnTo>
                  <a:lnTo>
                    <a:pt x="1557083" y="272161"/>
                  </a:lnTo>
                  <a:lnTo>
                    <a:pt x="1575727" y="318719"/>
                  </a:lnTo>
                  <a:lnTo>
                    <a:pt x="1611909" y="354609"/>
                  </a:lnTo>
                  <a:lnTo>
                    <a:pt x="1658912" y="373100"/>
                  </a:lnTo>
                  <a:lnTo>
                    <a:pt x="1686052" y="375412"/>
                  </a:lnTo>
                  <a:lnTo>
                    <a:pt x="1713191" y="373100"/>
                  </a:lnTo>
                  <a:lnTo>
                    <a:pt x="1737906" y="366166"/>
                  </a:lnTo>
                  <a:lnTo>
                    <a:pt x="1760194" y="354609"/>
                  </a:lnTo>
                  <a:lnTo>
                    <a:pt x="1780057" y="338416"/>
                  </a:lnTo>
                  <a:lnTo>
                    <a:pt x="1781048" y="337210"/>
                  </a:lnTo>
                  <a:lnTo>
                    <a:pt x="1796376" y="318719"/>
                  </a:lnTo>
                  <a:lnTo>
                    <a:pt x="1808035" y="296633"/>
                  </a:lnTo>
                  <a:lnTo>
                    <a:pt x="1815033" y="272161"/>
                  </a:lnTo>
                  <a:lnTo>
                    <a:pt x="1817357" y="245300"/>
                  </a:lnTo>
                  <a:close/>
                </a:path>
                <a:path w="2320290" h="434339">
                  <a:moveTo>
                    <a:pt x="2029828" y="120599"/>
                  </a:moveTo>
                  <a:lnTo>
                    <a:pt x="1883003" y="120599"/>
                  </a:lnTo>
                  <a:lnTo>
                    <a:pt x="1883003" y="159969"/>
                  </a:lnTo>
                  <a:lnTo>
                    <a:pt x="1883003" y="368249"/>
                  </a:lnTo>
                  <a:lnTo>
                    <a:pt x="1925980" y="368249"/>
                  </a:lnTo>
                  <a:lnTo>
                    <a:pt x="1925980" y="159969"/>
                  </a:lnTo>
                  <a:lnTo>
                    <a:pt x="2029828" y="159969"/>
                  </a:lnTo>
                  <a:lnTo>
                    <a:pt x="2029828" y="120599"/>
                  </a:lnTo>
                  <a:close/>
                </a:path>
                <a:path w="2320290" h="434339">
                  <a:moveTo>
                    <a:pt x="2319883" y="245300"/>
                  </a:moveTo>
                  <a:lnTo>
                    <a:pt x="2310561" y="193535"/>
                  </a:lnTo>
                  <a:lnTo>
                    <a:pt x="2283574" y="152793"/>
                  </a:lnTo>
                  <a:lnTo>
                    <a:pt x="2275725" y="146011"/>
                  </a:lnTo>
                  <a:lnTo>
                    <a:pt x="2275725" y="245300"/>
                  </a:lnTo>
                  <a:lnTo>
                    <a:pt x="2274112" y="265633"/>
                  </a:lnTo>
                  <a:lnTo>
                    <a:pt x="2250059" y="312750"/>
                  </a:lnTo>
                  <a:lnTo>
                    <a:pt x="2205850" y="335686"/>
                  </a:lnTo>
                  <a:lnTo>
                    <a:pt x="2188578" y="337210"/>
                  </a:lnTo>
                  <a:lnTo>
                    <a:pt x="2171306" y="335686"/>
                  </a:lnTo>
                  <a:lnTo>
                    <a:pt x="2127110" y="312750"/>
                  </a:lnTo>
                  <a:lnTo>
                    <a:pt x="2103043" y="265633"/>
                  </a:lnTo>
                  <a:lnTo>
                    <a:pt x="2101443" y="245300"/>
                  </a:lnTo>
                  <a:lnTo>
                    <a:pt x="2103031" y="224955"/>
                  </a:lnTo>
                  <a:lnTo>
                    <a:pt x="2126805" y="177558"/>
                  </a:lnTo>
                  <a:lnTo>
                    <a:pt x="2171065" y="154343"/>
                  </a:lnTo>
                  <a:lnTo>
                    <a:pt x="2188578" y="152793"/>
                  </a:lnTo>
                  <a:lnTo>
                    <a:pt x="2206155" y="154343"/>
                  </a:lnTo>
                  <a:lnTo>
                    <a:pt x="2250363" y="177266"/>
                  </a:lnTo>
                  <a:lnTo>
                    <a:pt x="2274138" y="224713"/>
                  </a:lnTo>
                  <a:lnTo>
                    <a:pt x="2275725" y="245300"/>
                  </a:lnTo>
                  <a:lnTo>
                    <a:pt x="2275725" y="146011"/>
                  </a:lnTo>
                  <a:lnTo>
                    <a:pt x="2262721" y="135407"/>
                  </a:lnTo>
                  <a:lnTo>
                    <a:pt x="2240432" y="123850"/>
                  </a:lnTo>
                  <a:lnTo>
                    <a:pt x="2215718" y="116916"/>
                  </a:lnTo>
                  <a:lnTo>
                    <a:pt x="2188578" y="114604"/>
                  </a:lnTo>
                  <a:lnTo>
                    <a:pt x="2161438" y="116916"/>
                  </a:lnTo>
                  <a:lnTo>
                    <a:pt x="2114435" y="135407"/>
                  </a:lnTo>
                  <a:lnTo>
                    <a:pt x="2078253" y="171335"/>
                  </a:lnTo>
                  <a:lnTo>
                    <a:pt x="2059609" y="218186"/>
                  </a:lnTo>
                  <a:lnTo>
                    <a:pt x="2057273" y="245300"/>
                  </a:lnTo>
                  <a:lnTo>
                    <a:pt x="2059609" y="272161"/>
                  </a:lnTo>
                  <a:lnTo>
                    <a:pt x="2078253" y="318719"/>
                  </a:lnTo>
                  <a:lnTo>
                    <a:pt x="2114435" y="354609"/>
                  </a:lnTo>
                  <a:lnTo>
                    <a:pt x="2161438" y="373100"/>
                  </a:lnTo>
                  <a:lnTo>
                    <a:pt x="2188578" y="375412"/>
                  </a:lnTo>
                  <a:lnTo>
                    <a:pt x="2215718" y="373100"/>
                  </a:lnTo>
                  <a:lnTo>
                    <a:pt x="2240432" y="366166"/>
                  </a:lnTo>
                  <a:lnTo>
                    <a:pt x="2262721" y="354609"/>
                  </a:lnTo>
                  <a:lnTo>
                    <a:pt x="2282583" y="338416"/>
                  </a:lnTo>
                  <a:lnTo>
                    <a:pt x="2283574" y="337210"/>
                  </a:lnTo>
                  <a:lnTo>
                    <a:pt x="2298903" y="318719"/>
                  </a:lnTo>
                  <a:lnTo>
                    <a:pt x="2310561" y="296633"/>
                  </a:lnTo>
                  <a:lnTo>
                    <a:pt x="2317559" y="272161"/>
                  </a:lnTo>
                  <a:lnTo>
                    <a:pt x="2319883" y="2453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237288" y="2725561"/>
              <a:ext cx="190988" cy="247688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4662856" y="2719596"/>
              <a:ext cx="4515485" cy="1063625"/>
            </a:xfrm>
            <a:custGeom>
              <a:avLst/>
              <a:gdLst/>
              <a:ahLst/>
              <a:cxnLst/>
              <a:rect l="l" t="t" r="r" b="b"/>
              <a:pathLst>
                <a:path w="4515484" h="1063625">
                  <a:moveTo>
                    <a:pt x="292455" y="525716"/>
                  </a:moveTo>
                  <a:lnTo>
                    <a:pt x="0" y="525716"/>
                  </a:lnTo>
                  <a:lnTo>
                    <a:pt x="0" y="567626"/>
                  </a:lnTo>
                  <a:lnTo>
                    <a:pt x="0" y="923226"/>
                  </a:lnTo>
                  <a:lnTo>
                    <a:pt x="44170" y="923226"/>
                  </a:lnTo>
                  <a:lnTo>
                    <a:pt x="44170" y="567626"/>
                  </a:lnTo>
                  <a:lnTo>
                    <a:pt x="248285" y="567626"/>
                  </a:lnTo>
                  <a:lnTo>
                    <a:pt x="248285" y="923226"/>
                  </a:lnTo>
                  <a:lnTo>
                    <a:pt x="292455" y="923226"/>
                  </a:lnTo>
                  <a:lnTo>
                    <a:pt x="292455" y="567626"/>
                  </a:lnTo>
                  <a:lnTo>
                    <a:pt x="292455" y="525716"/>
                  </a:lnTo>
                  <a:close/>
                </a:path>
                <a:path w="4515484" h="1063625">
                  <a:moveTo>
                    <a:pt x="632637" y="801446"/>
                  </a:moveTo>
                  <a:lnTo>
                    <a:pt x="624509" y="751840"/>
                  </a:lnTo>
                  <a:lnTo>
                    <a:pt x="600113" y="709231"/>
                  </a:lnTo>
                  <a:lnTo>
                    <a:pt x="599186" y="708342"/>
                  </a:lnTo>
                  <a:lnTo>
                    <a:pt x="588479" y="698004"/>
                  </a:lnTo>
                  <a:lnTo>
                    <a:pt x="588479" y="801446"/>
                  </a:lnTo>
                  <a:lnTo>
                    <a:pt x="587121" y="819480"/>
                  </a:lnTo>
                  <a:lnTo>
                    <a:pt x="566394" y="866190"/>
                  </a:lnTo>
                  <a:lnTo>
                    <a:pt x="525208" y="891095"/>
                  </a:lnTo>
                  <a:lnTo>
                    <a:pt x="507898" y="892759"/>
                  </a:lnTo>
                  <a:lnTo>
                    <a:pt x="490270" y="891095"/>
                  </a:lnTo>
                  <a:lnTo>
                    <a:pt x="484162" y="889177"/>
                  </a:lnTo>
                  <a:lnTo>
                    <a:pt x="474395" y="886117"/>
                  </a:lnTo>
                  <a:lnTo>
                    <a:pt x="460286" y="877811"/>
                  </a:lnTo>
                  <a:lnTo>
                    <a:pt x="447916" y="866190"/>
                  </a:lnTo>
                  <a:lnTo>
                    <a:pt x="437896" y="852195"/>
                  </a:lnTo>
                  <a:lnTo>
                    <a:pt x="430758" y="836726"/>
                  </a:lnTo>
                  <a:lnTo>
                    <a:pt x="430682" y="836587"/>
                  </a:lnTo>
                  <a:lnTo>
                    <a:pt x="426466" y="819810"/>
                  </a:lnTo>
                  <a:lnTo>
                    <a:pt x="426377" y="819480"/>
                  </a:lnTo>
                  <a:lnTo>
                    <a:pt x="424992" y="801446"/>
                  </a:lnTo>
                  <a:lnTo>
                    <a:pt x="424942" y="800849"/>
                  </a:lnTo>
                  <a:lnTo>
                    <a:pt x="426478" y="781075"/>
                  </a:lnTo>
                  <a:lnTo>
                    <a:pt x="426504" y="780745"/>
                  </a:lnTo>
                  <a:lnTo>
                    <a:pt x="431165" y="762952"/>
                  </a:lnTo>
                  <a:lnTo>
                    <a:pt x="431203" y="762800"/>
                  </a:lnTo>
                  <a:lnTo>
                    <a:pt x="439026" y="747052"/>
                  </a:lnTo>
                  <a:lnTo>
                    <a:pt x="476872" y="714603"/>
                  </a:lnTo>
                  <a:lnTo>
                    <a:pt x="507301" y="708342"/>
                  </a:lnTo>
                  <a:lnTo>
                    <a:pt x="522935" y="709904"/>
                  </a:lnTo>
                  <a:lnTo>
                    <a:pt x="564007" y="733399"/>
                  </a:lnTo>
                  <a:lnTo>
                    <a:pt x="582282" y="762800"/>
                  </a:lnTo>
                  <a:lnTo>
                    <a:pt x="582358" y="762952"/>
                  </a:lnTo>
                  <a:lnTo>
                    <a:pt x="586867" y="780745"/>
                  </a:lnTo>
                  <a:lnTo>
                    <a:pt x="586943" y="781075"/>
                  </a:lnTo>
                  <a:lnTo>
                    <a:pt x="588429" y="800849"/>
                  </a:lnTo>
                  <a:lnTo>
                    <a:pt x="588479" y="801446"/>
                  </a:lnTo>
                  <a:lnTo>
                    <a:pt x="588479" y="698004"/>
                  </a:lnTo>
                  <a:lnTo>
                    <a:pt x="582409" y="692137"/>
                  </a:lnTo>
                  <a:lnTo>
                    <a:pt x="561848" y="679919"/>
                  </a:lnTo>
                  <a:lnTo>
                    <a:pt x="538695" y="672680"/>
                  </a:lnTo>
                  <a:lnTo>
                    <a:pt x="539394" y="672680"/>
                  </a:lnTo>
                  <a:lnTo>
                    <a:pt x="512076" y="670140"/>
                  </a:lnTo>
                  <a:lnTo>
                    <a:pt x="487311" y="672680"/>
                  </a:lnTo>
                  <a:lnTo>
                    <a:pt x="464934" y="680288"/>
                  </a:lnTo>
                  <a:lnTo>
                    <a:pt x="444944" y="692962"/>
                  </a:lnTo>
                  <a:lnTo>
                    <a:pt x="427342" y="710717"/>
                  </a:lnTo>
                  <a:lnTo>
                    <a:pt x="427342" y="676109"/>
                  </a:lnTo>
                  <a:lnTo>
                    <a:pt x="384352" y="676109"/>
                  </a:lnTo>
                  <a:lnTo>
                    <a:pt x="384352" y="1063459"/>
                  </a:lnTo>
                  <a:lnTo>
                    <a:pt x="427342" y="1063459"/>
                  </a:lnTo>
                  <a:lnTo>
                    <a:pt x="427342" y="889177"/>
                  </a:lnTo>
                  <a:lnTo>
                    <a:pt x="444830" y="907453"/>
                  </a:lnTo>
                  <a:lnTo>
                    <a:pt x="465074" y="920508"/>
                  </a:lnTo>
                  <a:lnTo>
                    <a:pt x="488099" y="928331"/>
                  </a:lnTo>
                  <a:lnTo>
                    <a:pt x="513867" y="930948"/>
                  </a:lnTo>
                  <a:lnTo>
                    <a:pt x="539635" y="928585"/>
                  </a:lnTo>
                  <a:lnTo>
                    <a:pt x="562660" y="921473"/>
                  </a:lnTo>
                  <a:lnTo>
                    <a:pt x="582917" y="909637"/>
                  </a:lnTo>
                  <a:lnTo>
                    <a:pt x="600417" y="893051"/>
                  </a:lnTo>
                  <a:lnTo>
                    <a:pt x="600621" y="892759"/>
                  </a:lnTo>
                  <a:lnTo>
                    <a:pt x="614514" y="873112"/>
                  </a:lnTo>
                  <a:lnTo>
                    <a:pt x="624586" y="851204"/>
                  </a:lnTo>
                  <a:lnTo>
                    <a:pt x="630631" y="827316"/>
                  </a:lnTo>
                  <a:lnTo>
                    <a:pt x="632637" y="801446"/>
                  </a:lnTo>
                  <a:close/>
                </a:path>
                <a:path w="4515484" h="1063625">
                  <a:moveTo>
                    <a:pt x="945388" y="800849"/>
                  </a:moveTo>
                  <a:lnTo>
                    <a:pt x="936053" y="749084"/>
                  </a:lnTo>
                  <a:lnTo>
                    <a:pt x="909066" y="708342"/>
                  </a:lnTo>
                  <a:lnTo>
                    <a:pt x="901217" y="701560"/>
                  </a:lnTo>
                  <a:lnTo>
                    <a:pt x="901217" y="800849"/>
                  </a:lnTo>
                  <a:lnTo>
                    <a:pt x="899617" y="821182"/>
                  </a:lnTo>
                  <a:lnTo>
                    <a:pt x="875550" y="868286"/>
                  </a:lnTo>
                  <a:lnTo>
                    <a:pt x="831354" y="891235"/>
                  </a:lnTo>
                  <a:lnTo>
                    <a:pt x="814082" y="892759"/>
                  </a:lnTo>
                  <a:lnTo>
                    <a:pt x="796810" y="891235"/>
                  </a:lnTo>
                  <a:lnTo>
                    <a:pt x="752602" y="868286"/>
                  </a:lnTo>
                  <a:lnTo>
                    <a:pt x="728548" y="821182"/>
                  </a:lnTo>
                  <a:lnTo>
                    <a:pt x="726948" y="800849"/>
                  </a:lnTo>
                  <a:lnTo>
                    <a:pt x="728522" y="780503"/>
                  </a:lnTo>
                  <a:lnTo>
                    <a:pt x="752297" y="733094"/>
                  </a:lnTo>
                  <a:lnTo>
                    <a:pt x="796556" y="709879"/>
                  </a:lnTo>
                  <a:lnTo>
                    <a:pt x="814082" y="708342"/>
                  </a:lnTo>
                  <a:lnTo>
                    <a:pt x="831659" y="709879"/>
                  </a:lnTo>
                  <a:lnTo>
                    <a:pt x="875855" y="732802"/>
                  </a:lnTo>
                  <a:lnTo>
                    <a:pt x="899629" y="780262"/>
                  </a:lnTo>
                  <a:lnTo>
                    <a:pt x="901217" y="800849"/>
                  </a:lnTo>
                  <a:lnTo>
                    <a:pt x="901217" y="701560"/>
                  </a:lnTo>
                  <a:lnTo>
                    <a:pt x="888212" y="690956"/>
                  </a:lnTo>
                  <a:lnTo>
                    <a:pt x="865924" y="679399"/>
                  </a:lnTo>
                  <a:lnTo>
                    <a:pt x="841222" y="672465"/>
                  </a:lnTo>
                  <a:lnTo>
                    <a:pt x="814082" y="670153"/>
                  </a:lnTo>
                  <a:lnTo>
                    <a:pt x="786942" y="672465"/>
                  </a:lnTo>
                  <a:lnTo>
                    <a:pt x="739940" y="690956"/>
                  </a:lnTo>
                  <a:lnTo>
                    <a:pt x="703757" y="726884"/>
                  </a:lnTo>
                  <a:lnTo>
                    <a:pt x="685101" y="773734"/>
                  </a:lnTo>
                  <a:lnTo>
                    <a:pt x="682777" y="800849"/>
                  </a:lnTo>
                  <a:lnTo>
                    <a:pt x="685101" y="827709"/>
                  </a:lnTo>
                  <a:lnTo>
                    <a:pt x="703757" y="874268"/>
                  </a:lnTo>
                  <a:lnTo>
                    <a:pt x="739940" y="910158"/>
                  </a:lnTo>
                  <a:lnTo>
                    <a:pt x="786942" y="928649"/>
                  </a:lnTo>
                  <a:lnTo>
                    <a:pt x="814082" y="930960"/>
                  </a:lnTo>
                  <a:lnTo>
                    <a:pt x="841222" y="928649"/>
                  </a:lnTo>
                  <a:lnTo>
                    <a:pt x="888212" y="910158"/>
                  </a:lnTo>
                  <a:lnTo>
                    <a:pt x="924394" y="874268"/>
                  </a:lnTo>
                  <a:lnTo>
                    <a:pt x="943051" y="827709"/>
                  </a:lnTo>
                  <a:lnTo>
                    <a:pt x="945388" y="800849"/>
                  </a:lnTo>
                  <a:close/>
                </a:path>
                <a:path w="4515484" h="1063625">
                  <a:moveTo>
                    <a:pt x="1206792" y="853960"/>
                  </a:moveTo>
                  <a:lnTo>
                    <a:pt x="1189697" y="870940"/>
                  </a:lnTo>
                  <a:lnTo>
                    <a:pt x="1170673" y="883069"/>
                  </a:lnTo>
                  <a:lnTo>
                    <a:pt x="1149705" y="890333"/>
                  </a:lnTo>
                  <a:lnTo>
                    <a:pt x="1126807" y="892759"/>
                  </a:lnTo>
                  <a:lnTo>
                    <a:pt x="1109535" y="891235"/>
                  </a:lnTo>
                  <a:lnTo>
                    <a:pt x="1065339" y="868299"/>
                  </a:lnTo>
                  <a:lnTo>
                    <a:pt x="1041273" y="821182"/>
                  </a:lnTo>
                  <a:lnTo>
                    <a:pt x="1039672" y="800849"/>
                  </a:lnTo>
                  <a:lnTo>
                    <a:pt x="1041273" y="780503"/>
                  </a:lnTo>
                  <a:lnTo>
                    <a:pt x="1065339" y="733094"/>
                  </a:lnTo>
                  <a:lnTo>
                    <a:pt x="1109878" y="709879"/>
                  </a:lnTo>
                  <a:lnTo>
                    <a:pt x="1127417" y="708342"/>
                  </a:lnTo>
                  <a:lnTo>
                    <a:pt x="1150391" y="710653"/>
                  </a:lnTo>
                  <a:lnTo>
                    <a:pt x="1170978" y="717588"/>
                  </a:lnTo>
                  <a:lnTo>
                    <a:pt x="1189189" y="729157"/>
                  </a:lnTo>
                  <a:lnTo>
                    <a:pt x="1205001" y="745337"/>
                  </a:lnTo>
                  <a:lnTo>
                    <a:pt x="1205001" y="694016"/>
                  </a:lnTo>
                  <a:lnTo>
                    <a:pt x="1187437" y="683564"/>
                  </a:lnTo>
                  <a:lnTo>
                    <a:pt x="1168742" y="676109"/>
                  </a:lnTo>
                  <a:lnTo>
                    <a:pt x="1148930" y="671639"/>
                  </a:lnTo>
                  <a:lnTo>
                    <a:pt x="1128001" y="670153"/>
                  </a:lnTo>
                  <a:lnTo>
                    <a:pt x="1100582" y="672477"/>
                  </a:lnTo>
                  <a:lnTo>
                    <a:pt x="1053147" y="691121"/>
                  </a:lnTo>
                  <a:lnTo>
                    <a:pt x="1016660" y="727303"/>
                  </a:lnTo>
                  <a:lnTo>
                    <a:pt x="997851" y="774306"/>
                  </a:lnTo>
                  <a:lnTo>
                    <a:pt x="995502" y="801458"/>
                  </a:lnTo>
                  <a:lnTo>
                    <a:pt x="997826" y="828294"/>
                  </a:lnTo>
                  <a:lnTo>
                    <a:pt x="1016482" y="874687"/>
                  </a:lnTo>
                  <a:lnTo>
                    <a:pt x="1052741" y="910310"/>
                  </a:lnTo>
                  <a:lnTo>
                    <a:pt x="1100340" y="928662"/>
                  </a:lnTo>
                  <a:lnTo>
                    <a:pt x="1128001" y="930960"/>
                  </a:lnTo>
                  <a:lnTo>
                    <a:pt x="1149261" y="929347"/>
                  </a:lnTo>
                  <a:lnTo>
                    <a:pt x="1169479" y="924547"/>
                  </a:lnTo>
                  <a:lnTo>
                    <a:pt x="1188656" y="916520"/>
                  </a:lnTo>
                  <a:lnTo>
                    <a:pt x="1206792" y="905306"/>
                  </a:lnTo>
                  <a:lnTo>
                    <a:pt x="1206792" y="853960"/>
                  </a:lnTo>
                  <a:close/>
                </a:path>
                <a:path w="4515484" h="1063625">
                  <a:moveTo>
                    <a:pt x="1434769" y="676135"/>
                  </a:moveTo>
                  <a:lnTo>
                    <a:pt x="1236624" y="676135"/>
                  </a:lnTo>
                  <a:lnTo>
                    <a:pt x="1236624" y="715505"/>
                  </a:lnTo>
                  <a:lnTo>
                    <a:pt x="1314208" y="715505"/>
                  </a:lnTo>
                  <a:lnTo>
                    <a:pt x="1314208" y="923785"/>
                  </a:lnTo>
                  <a:lnTo>
                    <a:pt x="1357185" y="923785"/>
                  </a:lnTo>
                  <a:lnTo>
                    <a:pt x="1357185" y="715505"/>
                  </a:lnTo>
                  <a:lnTo>
                    <a:pt x="1434769" y="715505"/>
                  </a:lnTo>
                  <a:lnTo>
                    <a:pt x="1434769" y="676135"/>
                  </a:lnTo>
                  <a:close/>
                </a:path>
                <a:path w="4515484" h="1063625">
                  <a:moveTo>
                    <a:pt x="1661579" y="847394"/>
                  </a:moveTo>
                  <a:lnTo>
                    <a:pt x="1660385" y="831850"/>
                  </a:lnTo>
                  <a:lnTo>
                    <a:pt x="1656803" y="818007"/>
                  </a:lnTo>
                  <a:lnTo>
                    <a:pt x="1652460" y="809205"/>
                  </a:lnTo>
                  <a:lnTo>
                    <a:pt x="1650834" y="805891"/>
                  </a:lnTo>
                  <a:lnTo>
                    <a:pt x="1642478" y="795477"/>
                  </a:lnTo>
                  <a:lnTo>
                    <a:pt x="1628813" y="784771"/>
                  </a:lnTo>
                  <a:lnTo>
                    <a:pt x="1617408" y="779678"/>
                  </a:lnTo>
                  <a:lnTo>
                    <a:pt x="1617408" y="847394"/>
                  </a:lnTo>
                  <a:lnTo>
                    <a:pt x="1616405" y="857211"/>
                  </a:lnTo>
                  <a:lnTo>
                    <a:pt x="1586064" y="883958"/>
                  </a:lnTo>
                  <a:lnTo>
                    <a:pt x="1563090" y="885596"/>
                  </a:lnTo>
                  <a:lnTo>
                    <a:pt x="1523111" y="885596"/>
                  </a:lnTo>
                  <a:lnTo>
                    <a:pt x="1523111" y="809205"/>
                  </a:lnTo>
                  <a:lnTo>
                    <a:pt x="1563687" y="809205"/>
                  </a:lnTo>
                  <a:lnTo>
                    <a:pt x="1601889" y="816368"/>
                  </a:lnTo>
                  <a:lnTo>
                    <a:pt x="1617408" y="847394"/>
                  </a:lnTo>
                  <a:lnTo>
                    <a:pt x="1617408" y="779678"/>
                  </a:lnTo>
                  <a:lnTo>
                    <a:pt x="1611731" y="777125"/>
                  </a:lnTo>
                  <a:lnTo>
                    <a:pt x="1591221" y="772541"/>
                  </a:lnTo>
                  <a:lnTo>
                    <a:pt x="1567268" y="771004"/>
                  </a:lnTo>
                  <a:lnTo>
                    <a:pt x="1523111" y="771004"/>
                  </a:lnTo>
                  <a:lnTo>
                    <a:pt x="1523111" y="676109"/>
                  </a:lnTo>
                  <a:lnTo>
                    <a:pt x="1480134" y="676109"/>
                  </a:lnTo>
                  <a:lnTo>
                    <a:pt x="1480134" y="923798"/>
                  </a:lnTo>
                  <a:lnTo>
                    <a:pt x="1566659" y="923798"/>
                  </a:lnTo>
                  <a:lnTo>
                    <a:pt x="1590243" y="922489"/>
                  </a:lnTo>
                  <a:lnTo>
                    <a:pt x="1639493" y="902906"/>
                  </a:lnTo>
                  <a:lnTo>
                    <a:pt x="1652333" y="885596"/>
                  </a:lnTo>
                  <a:lnTo>
                    <a:pt x="1656054" y="878586"/>
                  </a:lnTo>
                  <a:lnTo>
                    <a:pt x="1660194" y="863854"/>
                  </a:lnTo>
                  <a:lnTo>
                    <a:pt x="1661579" y="847394"/>
                  </a:lnTo>
                  <a:close/>
                </a:path>
                <a:path w="4515484" h="1063625">
                  <a:moveTo>
                    <a:pt x="1734388" y="676109"/>
                  </a:moveTo>
                  <a:lnTo>
                    <a:pt x="1691411" y="676109"/>
                  </a:lnTo>
                  <a:lnTo>
                    <a:pt x="1691411" y="923798"/>
                  </a:lnTo>
                  <a:lnTo>
                    <a:pt x="1734388" y="923798"/>
                  </a:lnTo>
                  <a:lnTo>
                    <a:pt x="1734388" y="676109"/>
                  </a:lnTo>
                  <a:close/>
                </a:path>
                <a:path w="4515484" h="1063625">
                  <a:moveTo>
                    <a:pt x="2036991" y="808609"/>
                  </a:moveTo>
                  <a:lnTo>
                    <a:pt x="2036203" y="781291"/>
                  </a:lnTo>
                  <a:lnTo>
                    <a:pt x="2034768" y="772795"/>
                  </a:lnTo>
                  <a:lnTo>
                    <a:pt x="2032050" y="756678"/>
                  </a:lnTo>
                  <a:lnTo>
                    <a:pt x="2024557" y="734745"/>
                  </a:lnTo>
                  <a:lnTo>
                    <a:pt x="2013699" y="715492"/>
                  </a:lnTo>
                  <a:lnTo>
                    <a:pt x="2007298" y="708342"/>
                  </a:lnTo>
                  <a:lnTo>
                    <a:pt x="1995982" y="695655"/>
                  </a:lnTo>
                  <a:lnTo>
                    <a:pt x="1992807" y="693572"/>
                  </a:lnTo>
                  <a:lnTo>
                    <a:pt x="1992807" y="772795"/>
                  </a:lnTo>
                  <a:lnTo>
                    <a:pt x="1847189" y="772795"/>
                  </a:lnTo>
                  <a:lnTo>
                    <a:pt x="1863242" y="736257"/>
                  </a:lnTo>
                  <a:lnTo>
                    <a:pt x="1894700" y="712889"/>
                  </a:lnTo>
                  <a:lnTo>
                    <a:pt x="1919998" y="708342"/>
                  </a:lnTo>
                  <a:lnTo>
                    <a:pt x="1933702" y="709472"/>
                  </a:lnTo>
                  <a:lnTo>
                    <a:pt x="1933397" y="709472"/>
                  </a:lnTo>
                  <a:lnTo>
                    <a:pt x="1945589" y="712736"/>
                  </a:lnTo>
                  <a:lnTo>
                    <a:pt x="1976526" y="735469"/>
                  </a:lnTo>
                  <a:lnTo>
                    <a:pt x="1992807" y="772795"/>
                  </a:lnTo>
                  <a:lnTo>
                    <a:pt x="1992807" y="693572"/>
                  </a:lnTo>
                  <a:lnTo>
                    <a:pt x="1974456" y="681482"/>
                  </a:lnTo>
                  <a:lnTo>
                    <a:pt x="1949132" y="672973"/>
                  </a:lnTo>
                  <a:lnTo>
                    <a:pt x="1919998" y="670140"/>
                  </a:lnTo>
                  <a:lnTo>
                    <a:pt x="1893938" y="672465"/>
                  </a:lnTo>
                  <a:lnTo>
                    <a:pt x="1850224" y="691121"/>
                  </a:lnTo>
                  <a:lnTo>
                    <a:pt x="1818335" y="727303"/>
                  </a:lnTo>
                  <a:lnTo>
                    <a:pt x="1802066" y="774306"/>
                  </a:lnTo>
                  <a:lnTo>
                    <a:pt x="1800034" y="801446"/>
                  </a:lnTo>
                  <a:lnTo>
                    <a:pt x="1802282" y="831672"/>
                  </a:lnTo>
                  <a:lnTo>
                    <a:pt x="1820341" y="880173"/>
                  </a:lnTo>
                  <a:lnTo>
                    <a:pt x="1855076" y="912660"/>
                  </a:lnTo>
                  <a:lnTo>
                    <a:pt x="1898192" y="928916"/>
                  </a:lnTo>
                  <a:lnTo>
                    <a:pt x="1922399" y="930948"/>
                  </a:lnTo>
                  <a:lnTo>
                    <a:pt x="1945665" y="929043"/>
                  </a:lnTo>
                  <a:lnTo>
                    <a:pt x="1986851" y="913828"/>
                  </a:lnTo>
                  <a:lnTo>
                    <a:pt x="2021306" y="882459"/>
                  </a:lnTo>
                  <a:lnTo>
                    <a:pt x="2035187" y="860526"/>
                  </a:lnTo>
                  <a:lnTo>
                    <a:pt x="1999373" y="840828"/>
                  </a:lnTo>
                  <a:lnTo>
                    <a:pt x="1994420" y="850341"/>
                  </a:lnTo>
                  <a:lnTo>
                    <a:pt x="1988489" y="859193"/>
                  </a:lnTo>
                  <a:lnTo>
                    <a:pt x="1950288" y="888288"/>
                  </a:lnTo>
                  <a:lnTo>
                    <a:pt x="1922983" y="892759"/>
                  </a:lnTo>
                  <a:lnTo>
                    <a:pt x="1907197" y="891311"/>
                  </a:lnTo>
                  <a:lnTo>
                    <a:pt x="1867471" y="869480"/>
                  </a:lnTo>
                  <a:lnTo>
                    <a:pt x="1845881" y="826503"/>
                  </a:lnTo>
                  <a:lnTo>
                    <a:pt x="1844205" y="808609"/>
                  </a:lnTo>
                  <a:lnTo>
                    <a:pt x="2036991" y="808609"/>
                  </a:lnTo>
                  <a:close/>
                </a:path>
                <a:path w="4515484" h="1063625">
                  <a:moveTo>
                    <a:pt x="2470874" y="676109"/>
                  </a:moveTo>
                  <a:lnTo>
                    <a:pt x="2423122" y="676109"/>
                  </a:lnTo>
                  <a:lnTo>
                    <a:pt x="2342553" y="853376"/>
                  </a:lnTo>
                  <a:lnTo>
                    <a:pt x="2254808" y="676109"/>
                  </a:lnTo>
                  <a:lnTo>
                    <a:pt x="2205875" y="676109"/>
                  </a:lnTo>
                  <a:lnTo>
                    <a:pt x="2319871" y="900518"/>
                  </a:lnTo>
                  <a:lnTo>
                    <a:pt x="2239886" y="1063459"/>
                  </a:lnTo>
                  <a:lnTo>
                    <a:pt x="2287638" y="1063459"/>
                  </a:lnTo>
                  <a:lnTo>
                    <a:pt x="2470874" y="676109"/>
                  </a:lnTo>
                  <a:close/>
                </a:path>
                <a:path w="4515484" h="1063625">
                  <a:moveTo>
                    <a:pt x="2711996" y="853960"/>
                  </a:moveTo>
                  <a:lnTo>
                    <a:pt x="2694902" y="870940"/>
                  </a:lnTo>
                  <a:lnTo>
                    <a:pt x="2675877" y="883069"/>
                  </a:lnTo>
                  <a:lnTo>
                    <a:pt x="2654909" y="890333"/>
                  </a:lnTo>
                  <a:lnTo>
                    <a:pt x="2631998" y="892759"/>
                  </a:lnTo>
                  <a:lnTo>
                    <a:pt x="2614739" y="891235"/>
                  </a:lnTo>
                  <a:lnTo>
                    <a:pt x="2570543" y="868299"/>
                  </a:lnTo>
                  <a:lnTo>
                    <a:pt x="2546477" y="821182"/>
                  </a:lnTo>
                  <a:lnTo>
                    <a:pt x="2544876" y="800849"/>
                  </a:lnTo>
                  <a:lnTo>
                    <a:pt x="2546477" y="780503"/>
                  </a:lnTo>
                  <a:lnTo>
                    <a:pt x="2570543" y="733094"/>
                  </a:lnTo>
                  <a:lnTo>
                    <a:pt x="2615069" y="709879"/>
                  </a:lnTo>
                  <a:lnTo>
                    <a:pt x="2632608" y="708342"/>
                  </a:lnTo>
                  <a:lnTo>
                    <a:pt x="2655595" y="710653"/>
                  </a:lnTo>
                  <a:lnTo>
                    <a:pt x="2676182" y="717588"/>
                  </a:lnTo>
                  <a:lnTo>
                    <a:pt x="2694381" y="729157"/>
                  </a:lnTo>
                  <a:lnTo>
                    <a:pt x="2710205" y="745337"/>
                  </a:lnTo>
                  <a:lnTo>
                    <a:pt x="2710205" y="694016"/>
                  </a:lnTo>
                  <a:lnTo>
                    <a:pt x="2692628" y="683564"/>
                  </a:lnTo>
                  <a:lnTo>
                    <a:pt x="2673947" y="676109"/>
                  </a:lnTo>
                  <a:lnTo>
                    <a:pt x="2654135" y="671639"/>
                  </a:lnTo>
                  <a:lnTo>
                    <a:pt x="2633192" y="670153"/>
                  </a:lnTo>
                  <a:lnTo>
                    <a:pt x="2605786" y="672477"/>
                  </a:lnTo>
                  <a:lnTo>
                    <a:pt x="2558338" y="691121"/>
                  </a:lnTo>
                  <a:lnTo>
                    <a:pt x="2521851" y="727303"/>
                  </a:lnTo>
                  <a:lnTo>
                    <a:pt x="2503055" y="774306"/>
                  </a:lnTo>
                  <a:lnTo>
                    <a:pt x="2500706" y="801458"/>
                  </a:lnTo>
                  <a:lnTo>
                    <a:pt x="2503030" y="828294"/>
                  </a:lnTo>
                  <a:lnTo>
                    <a:pt x="2521686" y="874687"/>
                  </a:lnTo>
                  <a:lnTo>
                    <a:pt x="2557945" y="910310"/>
                  </a:lnTo>
                  <a:lnTo>
                    <a:pt x="2605544" y="928662"/>
                  </a:lnTo>
                  <a:lnTo>
                    <a:pt x="2633192" y="930960"/>
                  </a:lnTo>
                  <a:lnTo>
                    <a:pt x="2654465" y="929347"/>
                  </a:lnTo>
                  <a:lnTo>
                    <a:pt x="2674683" y="924547"/>
                  </a:lnTo>
                  <a:lnTo>
                    <a:pt x="2693860" y="916520"/>
                  </a:lnTo>
                  <a:lnTo>
                    <a:pt x="2711996" y="905306"/>
                  </a:lnTo>
                  <a:lnTo>
                    <a:pt x="2711996" y="853960"/>
                  </a:lnTo>
                  <a:close/>
                </a:path>
                <a:path w="4515484" h="1063625">
                  <a:moveTo>
                    <a:pt x="4078147" y="130708"/>
                  </a:moveTo>
                  <a:lnTo>
                    <a:pt x="4068826" y="78943"/>
                  </a:lnTo>
                  <a:lnTo>
                    <a:pt x="4041825" y="38201"/>
                  </a:lnTo>
                  <a:lnTo>
                    <a:pt x="4033977" y="31419"/>
                  </a:lnTo>
                  <a:lnTo>
                    <a:pt x="4033977" y="130708"/>
                  </a:lnTo>
                  <a:lnTo>
                    <a:pt x="4032377" y="151041"/>
                  </a:lnTo>
                  <a:lnTo>
                    <a:pt x="4008323" y="198158"/>
                  </a:lnTo>
                  <a:lnTo>
                    <a:pt x="3964114" y="221094"/>
                  </a:lnTo>
                  <a:lnTo>
                    <a:pt x="3946842" y="222618"/>
                  </a:lnTo>
                  <a:lnTo>
                    <a:pt x="3929570" y="221094"/>
                  </a:lnTo>
                  <a:lnTo>
                    <a:pt x="3885374" y="198158"/>
                  </a:lnTo>
                  <a:lnTo>
                    <a:pt x="3861308" y="151041"/>
                  </a:lnTo>
                  <a:lnTo>
                    <a:pt x="3859707" y="130708"/>
                  </a:lnTo>
                  <a:lnTo>
                    <a:pt x="3861295" y="110363"/>
                  </a:lnTo>
                  <a:lnTo>
                    <a:pt x="3885069" y="62966"/>
                  </a:lnTo>
                  <a:lnTo>
                    <a:pt x="3929329" y="39751"/>
                  </a:lnTo>
                  <a:lnTo>
                    <a:pt x="3946842" y="38201"/>
                  </a:lnTo>
                  <a:lnTo>
                    <a:pt x="3964419" y="39751"/>
                  </a:lnTo>
                  <a:lnTo>
                    <a:pt x="4008628" y="62674"/>
                  </a:lnTo>
                  <a:lnTo>
                    <a:pt x="4032402" y="110121"/>
                  </a:lnTo>
                  <a:lnTo>
                    <a:pt x="4033977" y="130708"/>
                  </a:lnTo>
                  <a:lnTo>
                    <a:pt x="4033977" y="31419"/>
                  </a:lnTo>
                  <a:lnTo>
                    <a:pt x="4020972" y="20815"/>
                  </a:lnTo>
                  <a:lnTo>
                    <a:pt x="3998696" y="9258"/>
                  </a:lnTo>
                  <a:lnTo>
                    <a:pt x="3973982" y="2324"/>
                  </a:lnTo>
                  <a:lnTo>
                    <a:pt x="3946842" y="12"/>
                  </a:lnTo>
                  <a:lnTo>
                    <a:pt x="3919702" y="2324"/>
                  </a:lnTo>
                  <a:lnTo>
                    <a:pt x="3872700" y="20815"/>
                  </a:lnTo>
                  <a:lnTo>
                    <a:pt x="3836517" y="56743"/>
                  </a:lnTo>
                  <a:lnTo>
                    <a:pt x="3817874" y="103593"/>
                  </a:lnTo>
                  <a:lnTo>
                    <a:pt x="3815537" y="130708"/>
                  </a:lnTo>
                  <a:lnTo>
                    <a:pt x="3817874" y="157568"/>
                  </a:lnTo>
                  <a:lnTo>
                    <a:pt x="3836517" y="204127"/>
                  </a:lnTo>
                  <a:lnTo>
                    <a:pt x="3872700" y="240017"/>
                  </a:lnTo>
                  <a:lnTo>
                    <a:pt x="3919702" y="258508"/>
                  </a:lnTo>
                  <a:lnTo>
                    <a:pt x="3946842" y="260819"/>
                  </a:lnTo>
                  <a:lnTo>
                    <a:pt x="3973982" y="258508"/>
                  </a:lnTo>
                  <a:lnTo>
                    <a:pt x="4020972" y="240017"/>
                  </a:lnTo>
                  <a:lnTo>
                    <a:pt x="4057167" y="204127"/>
                  </a:lnTo>
                  <a:lnTo>
                    <a:pt x="4075811" y="157568"/>
                  </a:lnTo>
                  <a:lnTo>
                    <a:pt x="4078147" y="130708"/>
                  </a:lnTo>
                  <a:close/>
                </a:path>
                <a:path w="4515484" h="1063625">
                  <a:moveTo>
                    <a:pt x="4392079" y="131305"/>
                  </a:moveTo>
                  <a:lnTo>
                    <a:pt x="4383938" y="81699"/>
                  </a:lnTo>
                  <a:lnTo>
                    <a:pt x="4359554" y="39103"/>
                  </a:lnTo>
                  <a:lnTo>
                    <a:pt x="4347908" y="27851"/>
                  </a:lnTo>
                  <a:lnTo>
                    <a:pt x="4347908" y="131305"/>
                  </a:lnTo>
                  <a:lnTo>
                    <a:pt x="4346549" y="149339"/>
                  </a:lnTo>
                  <a:lnTo>
                    <a:pt x="4325823" y="196062"/>
                  </a:lnTo>
                  <a:lnTo>
                    <a:pt x="4284637" y="220967"/>
                  </a:lnTo>
                  <a:lnTo>
                    <a:pt x="4267339" y="222618"/>
                  </a:lnTo>
                  <a:lnTo>
                    <a:pt x="4249712" y="220967"/>
                  </a:lnTo>
                  <a:lnTo>
                    <a:pt x="4243590" y="219036"/>
                  </a:lnTo>
                  <a:lnTo>
                    <a:pt x="4233837" y="215976"/>
                  </a:lnTo>
                  <a:lnTo>
                    <a:pt x="4197324" y="182054"/>
                  </a:lnTo>
                  <a:lnTo>
                    <a:pt x="4184421" y="131305"/>
                  </a:lnTo>
                  <a:lnTo>
                    <a:pt x="4184370" y="130708"/>
                  </a:lnTo>
                  <a:lnTo>
                    <a:pt x="4185920" y="110934"/>
                  </a:lnTo>
                  <a:lnTo>
                    <a:pt x="4185945" y="110604"/>
                  </a:lnTo>
                  <a:lnTo>
                    <a:pt x="4190606" y="92811"/>
                  </a:lnTo>
                  <a:lnTo>
                    <a:pt x="4222432" y="52298"/>
                  </a:lnTo>
                  <a:lnTo>
                    <a:pt x="4248493" y="40589"/>
                  </a:lnTo>
                  <a:lnTo>
                    <a:pt x="4251083" y="39763"/>
                  </a:lnTo>
                  <a:lnTo>
                    <a:pt x="4266743" y="38201"/>
                  </a:lnTo>
                  <a:lnTo>
                    <a:pt x="4282364" y="39763"/>
                  </a:lnTo>
                  <a:lnTo>
                    <a:pt x="4297032" y="44462"/>
                  </a:lnTo>
                  <a:lnTo>
                    <a:pt x="4334141" y="76923"/>
                  </a:lnTo>
                  <a:lnTo>
                    <a:pt x="4346295" y="110604"/>
                  </a:lnTo>
                  <a:lnTo>
                    <a:pt x="4346384" y="110934"/>
                  </a:lnTo>
                  <a:lnTo>
                    <a:pt x="4347870" y="130708"/>
                  </a:lnTo>
                  <a:lnTo>
                    <a:pt x="4347908" y="131305"/>
                  </a:lnTo>
                  <a:lnTo>
                    <a:pt x="4347908" y="27851"/>
                  </a:lnTo>
                  <a:lnTo>
                    <a:pt x="4341850" y="21996"/>
                  </a:lnTo>
                  <a:lnTo>
                    <a:pt x="4321276" y="9779"/>
                  </a:lnTo>
                  <a:lnTo>
                    <a:pt x="4298137" y="2540"/>
                  </a:lnTo>
                  <a:lnTo>
                    <a:pt x="4298835" y="2540"/>
                  </a:lnTo>
                  <a:lnTo>
                    <a:pt x="4271518" y="0"/>
                  </a:lnTo>
                  <a:lnTo>
                    <a:pt x="4246740" y="2540"/>
                  </a:lnTo>
                  <a:lnTo>
                    <a:pt x="4224363" y="10147"/>
                  </a:lnTo>
                  <a:lnTo>
                    <a:pt x="4204373" y="22834"/>
                  </a:lnTo>
                  <a:lnTo>
                    <a:pt x="4186771" y="40589"/>
                  </a:lnTo>
                  <a:lnTo>
                    <a:pt x="4186771" y="5969"/>
                  </a:lnTo>
                  <a:lnTo>
                    <a:pt x="4143794" y="5969"/>
                  </a:lnTo>
                  <a:lnTo>
                    <a:pt x="4143794" y="393319"/>
                  </a:lnTo>
                  <a:lnTo>
                    <a:pt x="4186771" y="393319"/>
                  </a:lnTo>
                  <a:lnTo>
                    <a:pt x="4186771" y="219036"/>
                  </a:lnTo>
                  <a:lnTo>
                    <a:pt x="4204258" y="237324"/>
                  </a:lnTo>
                  <a:lnTo>
                    <a:pt x="4224515" y="250367"/>
                  </a:lnTo>
                  <a:lnTo>
                    <a:pt x="4247527" y="258203"/>
                  </a:lnTo>
                  <a:lnTo>
                    <a:pt x="4273308" y="260807"/>
                  </a:lnTo>
                  <a:lnTo>
                    <a:pt x="4299077" y="258445"/>
                  </a:lnTo>
                  <a:lnTo>
                    <a:pt x="4322089" y="251345"/>
                  </a:lnTo>
                  <a:lnTo>
                    <a:pt x="4342346" y="239496"/>
                  </a:lnTo>
                  <a:lnTo>
                    <a:pt x="4359846" y="222910"/>
                  </a:lnTo>
                  <a:lnTo>
                    <a:pt x="4360049" y="222618"/>
                  </a:lnTo>
                  <a:lnTo>
                    <a:pt x="4373943" y="202984"/>
                  </a:lnTo>
                  <a:lnTo>
                    <a:pt x="4384014" y="181063"/>
                  </a:lnTo>
                  <a:lnTo>
                    <a:pt x="4390060" y="157175"/>
                  </a:lnTo>
                  <a:lnTo>
                    <a:pt x="4392079" y="131305"/>
                  </a:lnTo>
                  <a:close/>
                </a:path>
                <a:path w="4515484" h="1063625">
                  <a:moveTo>
                    <a:pt x="4515028" y="221830"/>
                  </a:moveTo>
                  <a:lnTo>
                    <a:pt x="4512056" y="214858"/>
                  </a:lnTo>
                  <a:lnTo>
                    <a:pt x="4500105" y="202933"/>
                  </a:lnTo>
                  <a:lnTo>
                    <a:pt x="4493145" y="199948"/>
                  </a:lnTo>
                  <a:lnTo>
                    <a:pt x="4477220" y="199948"/>
                  </a:lnTo>
                  <a:lnTo>
                    <a:pt x="4470260" y="202933"/>
                  </a:lnTo>
                  <a:lnTo>
                    <a:pt x="4458322" y="214858"/>
                  </a:lnTo>
                  <a:lnTo>
                    <a:pt x="4455350" y="221830"/>
                  </a:lnTo>
                  <a:lnTo>
                    <a:pt x="4455350" y="237756"/>
                  </a:lnTo>
                  <a:lnTo>
                    <a:pt x="4458322" y="244703"/>
                  </a:lnTo>
                  <a:lnTo>
                    <a:pt x="4464291" y="250672"/>
                  </a:lnTo>
                  <a:lnTo>
                    <a:pt x="4470260" y="256641"/>
                  </a:lnTo>
                  <a:lnTo>
                    <a:pt x="4477220" y="259626"/>
                  </a:lnTo>
                  <a:lnTo>
                    <a:pt x="4493145" y="259626"/>
                  </a:lnTo>
                  <a:lnTo>
                    <a:pt x="4500105" y="256641"/>
                  </a:lnTo>
                  <a:lnTo>
                    <a:pt x="4512056" y="244703"/>
                  </a:lnTo>
                  <a:lnTo>
                    <a:pt x="4515028" y="237756"/>
                  </a:lnTo>
                  <a:lnTo>
                    <a:pt x="4515028" y="2218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404696" y="3395697"/>
              <a:ext cx="223218" cy="248892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7693555" y="3389739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5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5"/>
                  </a:lnTo>
                  <a:lnTo>
                    <a:pt x="20978" y="204113"/>
                  </a:lnTo>
                  <a:lnTo>
                    <a:pt x="57160" y="240002"/>
                  </a:lnTo>
                  <a:lnTo>
                    <a:pt x="104162" y="258497"/>
                  </a:lnTo>
                  <a:lnTo>
                    <a:pt x="131304" y="260808"/>
                  </a:lnTo>
                  <a:lnTo>
                    <a:pt x="158441" y="258497"/>
                  </a:lnTo>
                  <a:lnTo>
                    <a:pt x="183152" y="251563"/>
                  </a:lnTo>
                  <a:lnTo>
                    <a:pt x="205439" y="240002"/>
                  </a:lnTo>
                  <a:lnTo>
                    <a:pt x="225302" y="223815"/>
                  </a:lnTo>
                  <a:lnTo>
                    <a:pt x="226299" y="222611"/>
                  </a:lnTo>
                  <a:lnTo>
                    <a:pt x="131304" y="222611"/>
                  </a:lnTo>
                  <a:lnTo>
                    <a:pt x="114032" y="221083"/>
                  </a:lnTo>
                  <a:lnTo>
                    <a:pt x="69830" y="198140"/>
                  </a:lnTo>
                  <a:lnTo>
                    <a:pt x="45770" y="151028"/>
                  </a:lnTo>
                  <a:lnTo>
                    <a:pt x="44166" y="130697"/>
                  </a:lnTo>
                  <a:lnTo>
                    <a:pt x="45750" y="110354"/>
                  </a:lnTo>
                  <a:lnTo>
                    <a:pt x="69526" y="62950"/>
                  </a:lnTo>
                  <a:lnTo>
                    <a:pt x="113786" y="39736"/>
                  </a:lnTo>
                  <a:lnTo>
                    <a:pt x="131304" y="38187"/>
                  </a:lnTo>
                  <a:lnTo>
                    <a:pt x="226289" y="3818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90" h="260985">
                  <a:moveTo>
                    <a:pt x="226289" y="38187"/>
                  </a:moveTo>
                  <a:lnTo>
                    <a:pt x="131304" y="38187"/>
                  </a:lnTo>
                  <a:lnTo>
                    <a:pt x="149034" y="39736"/>
                  </a:lnTo>
                  <a:lnTo>
                    <a:pt x="148881" y="3973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28"/>
                  </a:lnTo>
                  <a:lnTo>
                    <a:pt x="192779" y="198140"/>
                  </a:lnTo>
                  <a:lnTo>
                    <a:pt x="148575" y="221083"/>
                  </a:lnTo>
                  <a:lnTo>
                    <a:pt x="131304" y="222611"/>
                  </a:lnTo>
                  <a:lnTo>
                    <a:pt x="226299" y="222611"/>
                  </a:lnTo>
                  <a:lnTo>
                    <a:pt x="241622" y="204113"/>
                  </a:lnTo>
                  <a:lnTo>
                    <a:pt x="253281" y="182027"/>
                  </a:lnTo>
                  <a:lnTo>
                    <a:pt x="260277" y="157555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89" y="38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021818" y="3395697"/>
              <a:ext cx="190988" cy="247688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8278449" y="3376609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88"/>
                  </a:lnTo>
                  <a:lnTo>
                    <a:pt x="0" y="19088"/>
                  </a:lnTo>
                  <a:lnTo>
                    <a:pt x="0" y="284096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543435" y="3395697"/>
              <a:ext cx="190999" cy="247688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4662856" y="3589673"/>
              <a:ext cx="4210050" cy="863600"/>
            </a:xfrm>
            <a:custGeom>
              <a:avLst/>
              <a:gdLst/>
              <a:ahLst/>
              <a:cxnLst/>
              <a:rect l="l" t="t" r="r" b="b"/>
              <a:pathLst>
                <a:path w="4210050" h="863600">
                  <a:moveTo>
                    <a:pt x="292455" y="325767"/>
                  </a:moveTo>
                  <a:lnTo>
                    <a:pt x="0" y="325767"/>
                  </a:lnTo>
                  <a:lnTo>
                    <a:pt x="0" y="367677"/>
                  </a:lnTo>
                  <a:lnTo>
                    <a:pt x="0" y="723277"/>
                  </a:lnTo>
                  <a:lnTo>
                    <a:pt x="44170" y="723277"/>
                  </a:lnTo>
                  <a:lnTo>
                    <a:pt x="44170" y="367677"/>
                  </a:lnTo>
                  <a:lnTo>
                    <a:pt x="248285" y="367677"/>
                  </a:lnTo>
                  <a:lnTo>
                    <a:pt x="248285" y="723277"/>
                  </a:lnTo>
                  <a:lnTo>
                    <a:pt x="292455" y="723277"/>
                  </a:lnTo>
                  <a:lnTo>
                    <a:pt x="292455" y="367677"/>
                  </a:lnTo>
                  <a:lnTo>
                    <a:pt x="292455" y="325767"/>
                  </a:lnTo>
                  <a:close/>
                </a:path>
                <a:path w="4210050" h="863600">
                  <a:moveTo>
                    <a:pt x="632637" y="601497"/>
                  </a:moveTo>
                  <a:lnTo>
                    <a:pt x="624509" y="551891"/>
                  </a:lnTo>
                  <a:lnTo>
                    <a:pt x="600113" y="509295"/>
                  </a:lnTo>
                  <a:lnTo>
                    <a:pt x="588479" y="498055"/>
                  </a:lnTo>
                  <a:lnTo>
                    <a:pt x="588479" y="601497"/>
                  </a:lnTo>
                  <a:lnTo>
                    <a:pt x="587121" y="619544"/>
                  </a:lnTo>
                  <a:lnTo>
                    <a:pt x="566394" y="666254"/>
                  </a:lnTo>
                  <a:lnTo>
                    <a:pt x="525208" y="691159"/>
                  </a:lnTo>
                  <a:lnTo>
                    <a:pt x="507898" y="692823"/>
                  </a:lnTo>
                  <a:lnTo>
                    <a:pt x="490270" y="691159"/>
                  </a:lnTo>
                  <a:lnTo>
                    <a:pt x="484162" y="689241"/>
                  </a:lnTo>
                  <a:lnTo>
                    <a:pt x="474395" y="686181"/>
                  </a:lnTo>
                  <a:lnTo>
                    <a:pt x="460286" y="677875"/>
                  </a:lnTo>
                  <a:lnTo>
                    <a:pt x="447916" y="666254"/>
                  </a:lnTo>
                  <a:lnTo>
                    <a:pt x="437896" y="652259"/>
                  </a:lnTo>
                  <a:lnTo>
                    <a:pt x="430758" y="636790"/>
                  </a:lnTo>
                  <a:lnTo>
                    <a:pt x="430682" y="636638"/>
                  </a:lnTo>
                  <a:lnTo>
                    <a:pt x="426466" y="619874"/>
                  </a:lnTo>
                  <a:lnTo>
                    <a:pt x="426377" y="619544"/>
                  </a:lnTo>
                  <a:lnTo>
                    <a:pt x="424992" y="601497"/>
                  </a:lnTo>
                  <a:lnTo>
                    <a:pt x="424942" y="600900"/>
                  </a:lnTo>
                  <a:lnTo>
                    <a:pt x="426478" y="581139"/>
                  </a:lnTo>
                  <a:lnTo>
                    <a:pt x="426504" y="580796"/>
                  </a:lnTo>
                  <a:lnTo>
                    <a:pt x="450024" y="533463"/>
                  </a:lnTo>
                  <a:lnTo>
                    <a:pt x="489064" y="510781"/>
                  </a:lnTo>
                  <a:lnTo>
                    <a:pt x="507301" y="508393"/>
                  </a:lnTo>
                  <a:lnTo>
                    <a:pt x="522935" y="509968"/>
                  </a:lnTo>
                  <a:lnTo>
                    <a:pt x="564007" y="533463"/>
                  </a:lnTo>
                  <a:lnTo>
                    <a:pt x="582282" y="562864"/>
                  </a:lnTo>
                  <a:lnTo>
                    <a:pt x="582358" y="563003"/>
                  </a:lnTo>
                  <a:lnTo>
                    <a:pt x="586867" y="580796"/>
                  </a:lnTo>
                  <a:lnTo>
                    <a:pt x="586943" y="581139"/>
                  </a:lnTo>
                  <a:lnTo>
                    <a:pt x="588429" y="600900"/>
                  </a:lnTo>
                  <a:lnTo>
                    <a:pt x="588479" y="601497"/>
                  </a:lnTo>
                  <a:lnTo>
                    <a:pt x="588479" y="498055"/>
                  </a:lnTo>
                  <a:lnTo>
                    <a:pt x="582409" y="492188"/>
                  </a:lnTo>
                  <a:lnTo>
                    <a:pt x="561848" y="479971"/>
                  </a:lnTo>
                  <a:lnTo>
                    <a:pt x="538695" y="472732"/>
                  </a:lnTo>
                  <a:lnTo>
                    <a:pt x="539394" y="472732"/>
                  </a:lnTo>
                  <a:lnTo>
                    <a:pt x="512076" y="470192"/>
                  </a:lnTo>
                  <a:lnTo>
                    <a:pt x="487311" y="472732"/>
                  </a:lnTo>
                  <a:lnTo>
                    <a:pt x="464934" y="480339"/>
                  </a:lnTo>
                  <a:lnTo>
                    <a:pt x="444944" y="493026"/>
                  </a:lnTo>
                  <a:lnTo>
                    <a:pt x="427342" y="510781"/>
                  </a:lnTo>
                  <a:lnTo>
                    <a:pt x="427342" y="476161"/>
                  </a:lnTo>
                  <a:lnTo>
                    <a:pt x="384352" y="476161"/>
                  </a:lnTo>
                  <a:lnTo>
                    <a:pt x="384352" y="863511"/>
                  </a:lnTo>
                  <a:lnTo>
                    <a:pt x="427342" y="863511"/>
                  </a:lnTo>
                  <a:lnTo>
                    <a:pt x="427342" y="689241"/>
                  </a:lnTo>
                  <a:lnTo>
                    <a:pt x="444830" y="707517"/>
                  </a:lnTo>
                  <a:lnTo>
                    <a:pt x="465074" y="720572"/>
                  </a:lnTo>
                  <a:lnTo>
                    <a:pt x="488099" y="728395"/>
                  </a:lnTo>
                  <a:lnTo>
                    <a:pt x="513867" y="731012"/>
                  </a:lnTo>
                  <a:lnTo>
                    <a:pt x="539635" y="728637"/>
                  </a:lnTo>
                  <a:lnTo>
                    <a:pt x="562660" y="721537"/>
                  </a:lnTo>
                  <a:lnTo>
                    <a:pt x="582917" y="709701"/>
                  </a:lnTo>
                  <a:lnTo>
                    <a:pt x="600417" y="693115"/>
                  </a:lnTo>
                  <a:lnTo>
                    <a:pt x="600621" y="692823"/>
                  </a:lnTo>
                  <a:lnTo>
                    <a:pt x="614514" y="673176"/>
                  </a:lnTo>
                  <a:lnTo>
                    <a:pt x="624586" y="651256"/>
                  </a:lnTo>
                  <a:lnTo>
                    <a:pt x="630631" y="627367"/>
                  </a:lnTo>
                  <a:lnTo>
                    <a:pt x="632637" y="601497"/>
                  </a:lnTo>
                  <a:close/>
                </a:path>
                <a:path w="4210050" h="863600">
                  <a:moveTo>
                    <a:pt x="919721" y="608660"/>
                  </a:moveTo>
                  <a:lnTo>
                    <a:pt x="918933" y="581355"/>
                  </a:lnTo>
                  <a:lnTo>
                    <a:pt x="917498" y="572858"/>
                  </a:lnTo>
                  <a:lnTo>
                    <a:pt x="914793" y="556729"/>
                  </a:lnTo>
                  <a:lnTo>
                    <a:pt x="896429" y="515556"/>
                  </a:lnTo>
                  <a:lnTo>
                    <a:pt x="875550" y="493649"/>
                  </a:lnTo>
                  <a:lnTo>
                    <a:pt x="875550" y="572858"/>
                  </a:lnTo>
                  <a:lnTo>
                    <a:pt x="729932" y="572858"/>
                  </a:lnTo>
                  <a:lnTo>
                    <a:pt x="745985" y="536321"/>
                  </a:lnTo>
                  <a:lnTo>
                    <a:pt x="777443" y="512953"/>
                  </a:lnTo>
                  <a:lnTo>
                    <a:pt x="802728" y="508393"/>
                  </a:lnTo>
                  <a:lnTo>
                    <a:pt x="816444" y="509536"/>
                  </a:lnTo>
                  <a:lnTo>
                    <a:pt x="816127" y="509536"/>
                  </a:lnTo>
                  <a:lnTo>
                    <a:pt x="828319" y="512800"/>
                  </a:lnTo>
                  <a:lnTo>
                    <a:pt x="859269" y="535533"/>
                  </a:lnTo>
                  <a:lnTo>
                    <a:pt x="875550" y="572858"/>
                  </a:lnTo>
                  <a:lnTo>
                    <a:pt x="875550" y="493649"/>
                  </a:lnTo>
                  <a:lnTo>
                    <a:pt x="857186" y="481545"/>
                  </a:lnTo>
                  <a:lnTo>
                    <a:pt x="831862" y="473036"/>
                  </a:lnTo>
                  <a:lnTo>
                    <a:pt x="802728" y="470192"/>
                  </a:lnTo>
                  <a:lnTo>
                    <a:pt x="776681" y="472528"/>
                  </a:lnTo>
                  <a:lnTo>
                    <a:pt x="732967" y="491185"/>
                  </a:lnTo>
                  <a:lnTo>
                    <a:pt x="701065" y="527367"/>
                  </a:lnTo>
                  <a:lnTo>
                    <a:pt x="684796" y="574370"/>
                  </a:lnTo>
                  <a:lnTo>
                    <a:pt x="682764" y="601497"/>
                  </a:lnTo>
                  <a:lnTo>
                    <a:pt x="685025" y="631736"/>
                  </a:lnTo>
                  <a:lnTo>
                    <a:pt x="703084" y="680224"/>
                  </a:lnTo>
                  <a:lnTo>
                    <a:pt x="737806" y="712724"/>
                  </a:lnTo>
                  <a:lnTo>
                    <a:pt x="780935" y="728980"/>
                  </a:lnTo>
                  <a:lnTo>
                    <a:pt x="805129" y="731012"/>
                  </a:lnTo>
                  <a:lnTo>
                    <a:pt x="828408" y="729107"/>
                  </a:lnTo>
                  <a:lnTo>
                    <a:pt x="869581" y="713892"/>
                  </a:lnTo>
                  <a:lnTo>
                    <a:pt x="904049" y="682523"/>
                  </a:lnTo>
                  <a:lnTo>
                    <a:pt x="917917" y="660590"/>
                  </a:lnTo>
                  <a:lnTo>
                    <a:pt x="882116" y="640892"/>
                  </a:lnTo>
                  <a:lnTo>
                    <a:pt x="877150" y="650405"/>
                  </a:lnTo>
                  <a:lnTo>
                    <a:pt x="871220" y="659244"/>
                  </a:lnTo>
                  <a:lnTo>
                    <a:pt x="833031" y="688340"/>
                  </a:lnTo>
                  <a:lnTo>
                    <a:pt x="805713" y="692823"/>
                  </a:lnTo>
                  <a:lnTo>
                    <a:pt x="789940" y="691362"/>
                  </a:lnTo>
                  <a:lnTo>
                    <a:pt x="750214" y="669544"/>
                  </a:lnTo>
                  <a:lnTo>
                    <a:pt x="728611" y="626567"/>
                  </a:lnTo>
                  <a:lnTo>
                    <a:pt x="726948" y="608660"/>
                  </a:lnTo>
                  <a:lnTo>
                    <a:pt x="919721" y="608660"/>
                  </a:lnTo>
                  <a:close/>
                </a:path>
                <a:path w="4210050" h="863600">
                  <a:moveTo>
                    <a:pt x="1214551" y="684466"/>
                  </a:moveTo>
                  <a:lnTo>
                    <a:pt x="1177544" y="684466"/>
                  </a:lnTo>
                  <a:lnTo>
                    <a:pt x="1177544" y="515556"/>
                  </a:lnTo>
                  <a:lnTo>
                    <a:pt x="1177544" y="476161"/>
                  </a:lnTo>
                  <a:lnTo>
                    <a:pt x="1134579" y="476161"/>
                  </a:lnTo>
                  <a:lnTo>
                    <a:pt x="1134579" y="515556"/>
                  </a:lnTo>
                  <a:lnTo>
                    <a:pt x="1134579" y="684466"/>
                  </a:lnTo>
                  <a:lnTo>
                    <a:pt x="1016393" y="684466"/>
                  </a:lnTo>
                  <a:lnTo>
                    <a:pt x="1029449" y="669874"/>
                  </a:lnTo>
                  <a:lnTo>
                    <a:pt x="1038771" y="652386"/>
                  </a:lnTo>
                  <a:lnTo>
                    <a:pt x="1044371" y="631977"/>
                  </a:lnTo>
                  <a:lnTo>
                    <a:pt x="1046238" y="608660"/>
                  </a:lnTo>
                  <a:lnTo>
                    <a:pt x="1046238" y="515556"/>
                  </a:lnTo>
                  <a:lnTo>
                    <a:pt x="1134579" y="515556"/>
                  </a:lnTo>
                  <a:lnTo>
                    <a:pt x="1134579" y="476161"/>
                  </a:lnTo>
                  <a:lnTo>
                    <a:pt x="1003274" y="476161"/>
                  </a:lnTo>
                  <a:lnTo>
                    <a:pt x="1003274" y="586574"/>
                  </a:lnTo>
                  <a:lnTo>
                    <a:pt x="1002639" y="607466"/>
                  </a:lnTo>
                  <a:lnTo>
                    <a:pt x="993127" y="652233"/>
                  </a:lnTo>
                  <a:lnTo>
                    <a:pt x="961669" y="682231"/>
                  </a:lnTo>
                  <a:lnTo>
                    <a:pt x="947166" y="684466"/>
                  </a:lnTo>
                  <a:lnTo>
                    <a:pt x="947166" y="789495"/>
                  </a:lnTo>
                  <a:lnTo>
                    <a:pt x="986561" y="789495"/>
                  </a:lnTo>
                  <a:lnTo>
                    <a:pt x="986561" y="723849"/>
                  </a:lnTo>
                  <a:lnTo>
                    <a:pt x="1175156" y="723849"/>
                  </a:lnTo>
                  <a:lnTo>
                    <a:pt x="1175156" y="789495"/>
                  </a:lnTo>
                  <a:lnTo>
                    <a:pt x="1214551" y="789495"/>
                  </a:lnTo>
                  <a:lnTo>
                    <a:pt x="1214551" y="723849"/>
                  </a:lnTo>
                  <a:lnTo>
                    <a:pt x="1214551" y="684466"/>
                  </a:lnTo>
                  <a:close/>
                </a:path>
                <a:path w="4210050" h="863600">
                  <a:moveTo>
                    <a:pt x="1455674" y="654024"/>
                  </a:moveTo>
                  <a:lnTo>
                    <a:pt x="1438579" y="671004"/>
                  </a:lnTo>
                  <a:lnTo>
                    <a:pt x="1419555" y="683120"/>
                  </a:lnTo>
                  <a:lnTo>
                    <a:pt x="1398587" y="690397"/>
                  </a:lnTo>
                  <a:lnTo>
                    <a:pt x="1375689" y="692823"/>
                  </a:lnTo>
                  <a:lnTo>
                    <a:pt x="1358417" y="691286"/>
                  </a:lnTo>
                  <a:lnTo>
                    <a:pt x="1314221" y="668362"/>
                  </a:lnTo>
                  <a:lnTo>
                    <a:pt x="1290167" y="621233"/>
                  </a:lnTo>
                  <a:lnTo>
                    <a:pt x="1288554" y="600900"/>
                  </a:lnTo>
                  <a:lnTo>
                    <a:pt x="1290167" y="580567"/>
                  </a:lnTo>
                  <a:lnTo>
                    <a:pt x="1314221" y="533158"/>
                  </a:lnTo>
                  <a:lnTo>
                    <a:pt x="1358760" y="509943"/>
                  </a:lnTo>
                  <a:lnTo>
                    <a:pt x="1376299" y="508393"/>
                  </a:lnTo>
                  <a:lnTo>
                    <a:pt x="1399273" y="510705"/>
                  </a:lnTo>
                  <a:lnTo>
                    <a:pt x="1419860" y="517652"/>
                  </a:lnTo>
                  <a:lnTo>
                    <a:pt x="1438071" y="529209"/>
                  </a:lnTo>
                  <a:lnTo>
                    <a:pt x="1453883" y="545401"/>
                  </a:lnTo>
                  <a:lnTo>
                    <a:pt x="1453883" y="494068"/>
                  </a:lnTo>
                  <a:lnTo>
                    <a:pt x="1436319" y="483628"/>
                  </a:lnTo>
                  <a:lnTo>
                    <a:pt x="1417624" y="476173"/>
                  </a:lnTo>
                  <a:lnTo>
                    <a:pt x="1397812" y="471703"/>
                  </a:lnTo>
                  <a:lnTo>
                    <a:pt x="1376883" y="470204"/>
                  </a:lnTo>
                  <a:lnTo>
                    <a:pt x="1349463" y="472541"/>
                  </a:lnTo>
                  <a:lnTo>
                    <a:pt x="1302029" y="491185"/>
                  </a:lnTo>
                  <a:lnTo>
                    <a:pt x="1265542" y="527367"/>
                  </a:lnTo>
                  <a:lnTo>
                    <a:pt x="1246733" y="574370"/>
                  </a:lnTo>
                  <a:lnTo>
                    <a:pt x="1244384" y="601510"/>
                  </a:lnTo>
                  <a:lnTo>
                    <a:pt x="1246708" y="628357"/>
                  </a:lnTo>
                  <a:lnTo>
                    <a:pt x="1265364" y="674751"/>
                  </a:lnTo>
                  <a:lnTo>
                    <a:pt x="1301623" y="710374"/>
                  </a:lnTo>
                  <a:lnTo>
                    <a:pt x="1349222" y="728726"/>
                  </a:lnTo>
                  <a:lnTo>
                    <a:pt x="1376883" y="731012"/>
                  </a:lnTo>
                  <a:lnTo>
                    <a:pt x="1398143" y="729411"/>
                  </a:lnTo>
                  <a:lnTo>
                    <a:pt x="1418361" y="724598"/>
                  </a:lnTo>
                  <a:lnTo>
                    <a:pt x="1437538" y="716584"/>
                  </a:lnTo>
                  <a:lnTo>
                    <a:pt x="1455674" y="705358"/>
                  </a:lnTo>
                  <a:lnTo>
                    <a:pt x="1455674" y="654024"/>
                  </a:lnTo>
                  <a:close/>
                </a:path>
                <a:path w="4210050" h="863600">
                  <a:moveTo>
                    <a:pt x="4210024" y="21882"/>
                  </a:moveTo>
                  <a:lnTo>
                    <a:pt x="4207052" y="14922"/>
                  </a:lnTo>
                  <a:lnTo>
                    <a:pt x="4195114" y="2984"/>
                  </a:lnTo>
                  <a:lnTo>
                    <a:pt x="4188142" y="0"/>
                  </a:lnTo>
                  <a:lnTo>
                    <a:pt x="4172216" y="0"/>
                  </a:lnTo>
                  <a:lnTo>
                    <a:pt x="4165269" y="2984"/>
                  </a:lnTo>
                  <a:lnTo>
                    <a:pt x="4153331" y="14922"/>
                  </a:lnTo>
                  <a:lnTo>
                    <a:pt x="4150360" y="21882"/>
                  </a:lnTo>
                  <a:lnTo>
                    <a:pt x="4150360" y="37807"/>
                  </a:lnTo>
                  <a:lnTo>
                    <a:pt x="4153331" y="44767"/>
                  </a:lnTo>
                  <a:lnTo>
                    <a:pt x="4159300" y="50736"/>
                  </a:lnTo>
                  <a:lnTo>
                    <a:pt x="4165269" y="56705"/>
                  </a:lnTo>
                  <a:lnTo>
                    <a:pt x="4172216" y="59690"/>
                  </a:lnTo>
                  <a:lnTo>
                    <a:pt x="4188142" y="59690"/>
                  </a:lnTo>
                  <a:lnTo>
                    <a:pt x="4195114" y="56705"/>
                  </a:lnTo>
                  <a:lnTo>
                    <a:pt x="4207052" y="44767"/>
                  </a:lnTo>
                  <a:lnTo>
                    <a:pt x="4210024" y="37807"/>
                  </a:lnTo>
                  <a:lnTo>
                    <a:pt x="4210024" y="218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184178" y="4065834"/>
              <a:ext cx="208894" cy="247688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6420510" y="3945273"/>
              <a:ext cx="3054350" cy="508000"/>
            </a:xfrm>
            <a:custGeom>
              <a:avLst/>
              <a:gdLst/>
              <a:ahLst/>
              <a:cxnLst/>
              <a:rect l="l" t="t" r="r" b="b"/>
              <a:pathLst>
                <a:path w="3054350" h="508000">
                  <a:moveTo>
                    <a:pt x="248297" y="120561"/>
                  </a:moveTo>
                  <a:lnTo>
                    <a:pt x="207708" y="120561"/>
                  </a:lnTo>
                  <a:lnTo>
                    <a:pt x="207708" y="244703"/>
                  </a:lnTo>
                  <a:lnTo>
                    <a:pt x="206311" y="263359"/>
                  </a:lnTo>
                  <a:lnTo>
                    <a:pt x="185331" y="310362"/>
                  </a:lnTo>
                  <a:lnTo>
                    <a:pt x="143014" y="335597"/>
                  </a:lnTo>
                  <a:lnTo>
                    <a:pt x="142595" y="335597"/>
                  </a:lnTo>
                  <a:lnTo>
                    <a:pt x="125349" y="337223"/>
                  </a:lnTo>
                  <a:lnTo>
                    <a:pt x="77838" y="322618"/>
                  </a:lnTo>
                  <a:lnTo>
                    <a:pt x="49618" y="281482"/>
                  </a:lnTo>
                  <a:lnTo>
                    <a:pt x="44221" y="244703"/>
                  </a:lnTo>
                  <a:lnTo>
                    <a:pt x="44170" y="244106"/>
                  </a:lnTo>
                  <a:lnTo>
                    <a:pt x="50063" y="205841"/>
                  </a:lnTo>
                  <a:lnTo>
                    <a:pt x="80187" y="166395"/>
                  </a:lnTo>
                  <a:lnTo>
                    <a:pt x="125349" y="152793"/>
                  </a:lnTo>
                  <a:lnTo>
                    <a:pt x="141071" y="154305"/>
                  </a:lnTo>
                  <a:lnTo>
                    <a:pt x="182638" y="176669"/>
                  </a:lnTo>
                  <a:lnTo>
                    <a:pt x="206146" y="223901"/>
                  </a:lnTo>
                  <a:lnTo>
                    <a:pt x="207708" y="244703"/>
                  </a:lnTo>
                  <a:lnTo>
                    <a:pt x="207708" y="120561"/>
                  </a:lnTo>
                  <a:lnTo>
                    <a:pt x="205320" y="120561"/>
                  </a:lnTo>
                  <a:lnTo>
                    <a:pt x="205320" y="155778"/>
                  </a:lnTo>
                  <a:lnTo>
                    <a:pt x="202514" y="152793"/>
                  </a:lnTo>
                  <a:lnTo>
                    <a:pt x="188379" y="137769"/>
                  </a:lnTo>
                  <a:lnTo>
                    <a:pt x="168617" y="124904"/>
                  </a:lnTo>
                  <a:lnTo>
                    <a:pt x="146011" y="117182"/>
                  </a:lnTo>
                  <a:lnTo>
                    <a:pt x="120573" y="114604"/>
                  </a:lnTo>
                  <a:lnTo>
                    <a:pt x="96189" y="116751"/>
                  </a:lnTo>
                  <a:lnTo>
                    <a:pt x="53365" y="133908"/>
                  </a:lnTo>
                  <a:lnTo>
                    <a:pt x="19646" y="167741"/>
                  </a:lnTo>
                  <a:lnTo>
                    <a:pt x="2184" y="215328"/>
                  </a:lnTo>
                  <a:lnTo>
                    <a:pt x="0" y="244106"/>
                  </a:lnTo>
                  <a:lnTo>
                    <a:pt x="2197" y="273443"/>
                  </a:lnTo>
                  <a:lnTo>
                    <a:pt x="19812" y="321779"/>
                  </a:lnTo>
                  <a:lnTo>
                    <a:pt x="53759" y="355942"/>
                  </a:lnTo>
                  <a:lnTo>
                    <a:pt x="96431" y="373253"/>
                  </a:lnTo>
                  <a:lnTo>
                    <a:pt x="120573" y="375412"/>
                  </a:lnTo>
                  <a:lnTo>
                    <a:pt x="145554" y="372808"/>
                  </a:lnTo>
                  <a:lnTo>
                    <a:pt x="168021" y="364972"/>
                  </a:lnTo>
                  <a:lnTo>
                    <a:pt x="187934" y="351917"/>
                  </a:lnTo>
                  <a:lnTo>
                    <a:pt x="201917" y="337223"/>
                  </a:lnTo>
                  <a:lnTo>
                    <a:pt x="205320" y="333641"/>
                  </a:lnTo>
                  <a:lnTo>
                    <a:pt x="205320" y="368249"/>
                  </a:lnTo>
                  <a:lnTo>
                    <a:pt x="248297" y="368249"/>
                  </a:lnTo>
                  <a:lnTo>
                    <a:pt x="248297" y="333641"/>
                  </a:lnTo>
                  <a:lnTo>
                    <a:pt x="248297" y="155778"/>
                  </a:lnTo>
                  <a:lnTo>
                    <a:pt x="248297" y="120561"/>
                  </a:lnTo>
                  <a:close/>
                </a:path>
                <a:path w="3054350" h="508000">
                  <a:moveTo>
                    <a:pt x="515683" y="292455"/>
                  </a:moveTo>
                  <a:lnTo>
                    <a:pt x="498373" y="247091"/>
                  </a:lnTo>
                  <a:lnTo>
                    <a:pt x="469722" y="230987"/>
                  </a:lnTo>
                  <a:lnTo>
                    <a:pt x="481990" y="221246"/>
                  </a:lnTo>
                  <a:lnTo>
                    <a:pt x="490766" y="209346"/>
                  </a:lnTo>
                  <a:lnTo>
                    <a:pt x="496023" y="195287"/>
                  </a:lnTo>
                  <a:lnTo>
                    <a:pt x="497776" y="179057"/>
                  </a:lnTo>
                  <a:lnTo>
                    <a:pt x="496430" y="165366"/>
                  </a:lnTo>
                  <a:lnTo>
                    <a:pt x="476288" y="131902"/>
                  </a:lnTo>
                  <a:lnTo>
                    <a:pt x="435546" y="115684"/>
                  </a:lnTo>
                  <a:lnTo>
                    <a:pt x="417791" y="114604"/>
                  </a:lnTo>
                  <a:lnTo>
                    <a:pt x="402755" y="115468"/>
                  </a:lnTo>
                  <a:lnTo>
                    <a:pt x="363486" y="128320"/>
                  </a:lnTo>
                  <a:lnTo>
                    <a:pt x="331838" y="159359"/>
                  </a:lnTo>
                  <a:lnTo>
                    <a:pt x="361696" y="183832"/>
                  </a:lnTo>
                  <a:lnTo>
                    <a:pt x="365645" y="177571"/>
                  </a:lnTo>
                  <a:lnTo>
                    <a:pt x="370344" y="171894"/>
                  </a:lnTo>
                  <a:lnTo>
                    <a:pt x="406946" y="153390"/>
                  </a:lnTo>
                  <a:lnTo>
                    <a:pt x="416013" y="152793"/>
                  </a:lnTo>
                  <a:lnTo>
                    <a:pt x="426046" y="153352"/>
                  </a:lnTo>
                  <a:lnTo>
                    <a:pt x="457708" y="179552"/>
                  </a:lnTo>
                  <a:lnTo>
                    <a:pt x="458381" y="187413"/>
                  </a:lnTo>
                  <a:lnTo>
                    <a:pt x="457555" y="194208"/>
                  </a:lnTo>
                  <a:lnTo>
                    <a:pt x="423545" y="216255"/>
                  </a:lnTo>
                  <a:lnTo>
                    <a:pt x="413029" y="216674"/>
                  </a:lnTo>
                  <a:lnTo>
                    <a:pt x="392137" y="216674"/>
                  </a:lnTo>
                  <a:lnTo>
                    <a:pt x="392137" y="256044"/>
                  </a:lnTo>
                  <a:lnTo>
                    <a:pt x="417207" y="256044"/>
                  </a:lnTo>
                  <a:lnTo>
                    <a:pt x="430263" y="256578"/>
                  </a:lnTo>
                  <a:lnTo>
                    <a:pt x="468972" y="276352"/>
                  </a:lnTo>
                  <a:lnTo>
                    <a:pt x="472706" y="293065"/>
                  </a:lnTo>
                  <a:lnTo>
                    <a:pt x="471627" y="303949"/>
                  </a:lnTo>
                  <a:lnTo>
                    <a:pt x="438086" y="334835"/>
                  </a:lnTo>
                  <a:lnTo>
                    <a:pt x="413626" y="337223"/>
                  </a:lnTo>
                  <a:lnTo>
                    <a:pt x="402120" y="336435"/>
                  </a:lnTo>
                  <a:lnTo>
                    <a:pt x="365836" y="318681"/>
                  </a:lnTo>
                  <a:lnTo>
                    <a:pt x="350951" y="296633"/>
                  </a:lnTo>
                  <a:lnTo>
                    <a:pt x="313944" y="312153"/>
                  </a:lnTo>
                  <a:lnTo>
                    <a:pt x="337108" y="346290"/>
                  </a:lnTo>
                  <a:lnTo>
                    <a:pt x="376770" y="370192"/>
                  </a:lnTo>
                  <a:lnTo>
                    <a:pt x="413029" y="375412"/>
                  </a:lnTo>
                  <a:lnTo>
                    <a:pt x="433984" y="374218"/>
                  </a:lnTo>
                  <a:lnTo>
                    <a:pt x="483450" y="356323"/>
                  </a:lnTo>
                  <a:lnTo>
                    <a:pt x="513664" y="311454"/>
                  </a:lnTo>
                  <a:lnTo>
                    <a:pt x="515683" y="292455"/>
                  </a:lnTo>
                  <a:close/>
                </a:path>
                <a:path w="3054350" h="508000">
                  <a:moveTo>
                    <a:pt x="810514" y="120561"/>
                  </a:moveTo>
                  <a:lnTo>
                    <a:pt x="762762" y="120561"/>
                  </a:lnTo>
                  <a:lnTo>
                    <a:pt x="682193" y="297840"/>
                  </a:lnTo>
                  <a:lnTo>
                    <a:pt x="594448" y="120561"/>
                  </a:lnTo>
                  <a:lnTo>
                    <a:pt x="545515" y="120561"/>
                  </a:lnTo>
                  <a:lnTo>
                    <a:pt x="659511" y="344982"/>
                  </a:lnTo>
                  <a:lnTo>
                    <a:pt x="579526" y="507911"/>
                  </a:lnTo>
                  <a:lnTo>
                    <a:pt x="627278" y="507911"/>
                  </a:lnTo>
                  <a:lnTo>
                    <a:pt x="810514" y="120561"/>
                  </a:lnTo>
                  <a:close/>
                </a:path>
                <a:path w="3054350" h="508000">
                  <a:moveTo>
                    <a:pt x="1077302" y="253060"/>
                  </a:moveTo>
                  <a:lnTo>
                    <a:pt x="1072362" y="201129"/>
                  </a:lnTo>
                  <a:lnTo>
                    <a:pt x="1054011" y="159956"/>
                  </a:lnTo>
                  <a:lnTo>
                    <a:pt x="1047610" y="152793"/>
                  </a:lnTo>
                  <a:lnTo>
                    <a:pt x="1036294" y="140119"/>
                  </a:lnTo>
                  <a:lnTo>
                    <a:pt x="1033119" y="138036"/>
                  </a:lnTo>
                  <a:lnTo>
                    <a:pt x="1033119" y="217258"/>
                  </a:lnTo>
                  <a:lnTo>
                    <a:pt x="887501" y="217258"/>
                  </a:lnTo>
                  <a:lnTo>
                    <a:pt x="903554" y="180721"/>
                  </a:lnTo>
                  <a:lnTo>
                    <a:pt x="935012" y="157353"/>
                  </a:lnTo>
                  <a:lnTo>
                    <a:pt x="960310" y="152793"/>
                  </a:lnTo>
                  <a:lnTo>
                    <a:pt x="974013" y="153936"/>
                  </a:lnTo>
                  <a:lnTo>
                    <a:pt x="973709" y="153936"/>
                  </a:lnTo>
                  <a:lnTo>
                    <a:pt x="985901" y="157200"/>
                  </a:lnTo>
                  <a:lnTo>
                    <a:pt x="1016838" y="179933"/>
                  </a:lnTo>
                  <a:lnTo>
                    <a:pt x="1033119" y="217258"/>
                  </a:lnTo>
                  <a:lnTo>
                    <a:pt x="1033119" y="138036"/>
                  </a:lnTo>
                  <a:lnTo>
                    <a:pt x="1014768" y="125945"/>
                  </a:lnTo>
                  <a:lnTo>
                    <a:pt x="989444" y="117436"/>
                  </a:lnTo>
                  <a:lnTo>
                    <a:pt x="960310" y="114592"/>
                  </a:lnTo>
                  <a:lnTo>
                    <a:pt x="934250" y="116928"/>
                  </a:lnTo>
                  <a:lnTo>
                    <a:pt x="890536" y="135585"/>
                  </a:lnTo>
                  <a:lnTo>
                    <a:pt x="858647" y="171767"/>
                  </a:lnTo>
                  <a:lnTo>
                    <a:pt x="842378" y="218770"/>
                  </a:lnTo>
                  <a:lnTo>
                    <a:pt x="840346" y="245897"/>
                  </a:lnTo>
                  <a:lnTo>
                    <a:pt x="842594" y="276136"/>
                  </a:lnTo>
                  <a:lnTo>
                    <a:pt x="860653" y="324624"/>
                  </a:lnTo>
                  <a:lnTo>
                    <a:pt x="895388" y="357124"/>
                  </a:lnTo>
                  <a:lnTo>
                    <a:pt x="938504" y="373380"/>
                  </a:lnTo>
                  <a:lnTo>
                    <a:pt x="962698" y="375412"/>
                  </a:lnTo>
                  <a:lnTo>
                    <a:pt x="985977" y="373507"/>
                  </a:lnTo>
                  <a:lnTo>
                    <a:pt x="1027163" y="358292"/>
                  </a:lnTo>
                  <a:lnTo>
                    <a:pt x="1061618" y="326923"/>
                  </a:lnTo>
                  <a:lnTo>
                    <a:pt x="1075499" y="304990"/>
                  </a:lnTo>
                  <a:lnTo>
                    <a:pt x="1039685" y="285292"/>
                  </a:lnTo>
                  <a:lnTo>
                    <a:pt x="1034732" y="294805"/>
                  </a:lnTo>
                  <a:lnTo>
                    <a:pt x="1028788" y="303644"/>
                  </a:lnTo>
                  <a:lnTo>
                    <a:pt x="990600" y="332740"/>
                  </a:lnTo>
                  <a:lnTo>
                    <a:pt x="963295" y="337223"/>
                  </a:lnTo>
                  <a:lnTo>
                    <a:pt x="947508" y="335762"/>
                  </a:lnTo>
                  <a:lnTo>
                    <a:pt x="907783" y="313944"/>
                  </a:lnTo>
                  <a:lnTo>
                    <a:pt x="886193" y="270967"/>
                  </a:lnTo>
                  <a:lnTo>
                    <a:pt x="884516" y="253060"/>
                  </a:lnTo>
                  <a:lnTo>
                    <a:pt x="1077302" y="253060"/>
                  </a:lnTo>
                  <a:close/>
                </a:path>
                <a:path w="3054350" h="508000">
                  <a:moveTo>
                    <a:pt x="1436585" y="368249"/>
                  </a:moveTo>
                  <a:lnTo>
                    <a:pt x="1376895" y="101473"/>
                  </a:lnTo>
                  <a:lnTo>
                    <a:pt x="1276629" y="303199"/>
                  </a:lnTo>
                  <a:lnTo>
                    <a:pt x="1173975" y="101473"/>
                  </a:lnTo>
                  <a:lnTo>
                    <a:pt x="1114285" y="368249"/>
                  </a:lnTo>
                  <a:lnTo>
                    <a:pt x="1158468" y="368249"/>
                  </a:lnTo>
                  <a:lnTo>
                    <a:pt x="1190091" y="214871"/>
                  </a:lnTo>
                  <a:lnTo>
                    <a:pt x="1275448" y="385559"/>
                  </a:lnTo>
                  <a:lnTo>
                    <a:pt x="1359598" y="214871"/>
                  </a:lnTo>
                  <a:lnTo>
                    <a:pt x="1392415" y="368249"/>
                  </a:lnTo>
                  <a:lnTo>
                    <a:pt x="1436585" y="368249"/>
                  </a:lnTo>
                  <a:close/>
                </a:path>
                <a:path w="3054350" h="508000">
                  <a:moveTo>
                    <a:pt x="1670545" y="291858"/>
                  </a:moveTo>
                  <a:lnTo>
                    <a:pt x="1669351" y="276301"/>
                  </a:lnTo>
                  <a:lnTo>
                    <a:pt x="1665770" y="262470"/>
                  </a:lnTo>
                  <a:lnTo>
                    <a:pt x="1661426" y="253657"/>
                  </a:lnTo>
                  <a:lnTo>
                    <a:pt x="1659801" y="250342"/>
                  </a:lnTo>
                  <a:lnTo>
                    <a:pt x="1651444" y="239928"/>
                  </a:lnTo>
                  <a:lnTo>
                    <a:pt x="1637792" y="229235"/>
                  </a:lnTo>
                  <a:lnTo>
                    <a:pt x="1626374" y="224129"/>
                  </a:lnTo>
                  <a:lnTo>
                    <a:pt x="1626374" y="291858"/>
                  </a:lnTo>
                  <a:lnTo>
                    <a:pt x="1625371" y="301675"/>
                  </a:lnTo>
                  <a:lnTo>
                    <a:pt x="1595031" y="328422"/>
                  </a:lnTo>
                  <a:lnTo>
                    <a:pt x="1572056" y="330060"/>
                  </a:lnTo>
                  <a:lnTo>
                    <a:pt x="1532077" y="330060"/>
                  </a:lnTo>
                  <a:lnTo>
                    <a:pt x="1532077" y="253657"/>
                  </a:lnTo>
                  <a:lnTo>
                    <a:pt x="1572666" y="253657"/>
                  </a:lnTo>
                  <a:lnTo>
                    <a:pt x="1610868" y="260819"/>
                  </a:lnTo>
                  <a:lnTo>
                    <a:pt x="1626374" y="291858"/>
                  </a:lnTo>
                  <a:lnTo>
                    <a:pt x="1626374" y="224129"/>
                  </a:lnTo>
                  <a:lnTo>
                    <a:pt x="1620697" y="221589"/>
                  </a:lnTo>
                  <a:lnTo>
                    <a:pt x="1600187" y="216992"/>
                  </a:lnTo>
                  <a:lnTo>
                    <a:pt x="1576247" y="215468"/>
                  </a:lnTo>
                  <a:lnTo>
                    <a:pt x="1532077" y="215468"/>
                  </a:lnTo>
                  <a:lnTo>
                    <a:pt x="1532077" y="120561"/>
                  </a:lnTo>
                  <a:lnTo>
                    <a:pt x="1489100" y="120561"/>
                  </a:lnTo>
                  <a:lnTo>
                    <a:pt x="1489100" y="368249"/>
                  </a:lnTo>
                  <a:lnTo>
                    <a:pt x="1575638" y="368249"/>
                  </a:lnTo>
                  <a:lnTo>
                    <a:pt x="1599209" y="366953"/>
                  </a:lnTo>
                  <a:lnTo>
                    <a:pt x="1648447" y="347370"/>
                  </a:lnTo>
                  <a:lnTo>
                    <a:pt x="1661299" y="330060"/>
                  </a:lnTo>
                  <a:lnTo>
                    <a:pt x="1665020" y="323049"/>
                  </a:lnTo>
                  <a:lnTo>
                    <a:pt x="1669161" y="308317"/>
                  </a:lnTo>
                  <a:lnTo>
                    <a:pt x="1670545" y="291858"/>
                  </a:lnTo>
                  <a:close/>
                </a:path>
                <a:path w="3054350" h="508000">
                  <a:moveTo>
                    <a:pt x="1743354" y="120561"/>
                  </a:moveTo>
                  <a:lnTo>
                    <a:pt x="1700377" y="120561"/>
                  </a:lnTo>
                  <a:lnTo>
                    <a:pt x="1700377" y="368249"/>
                  </a:lnTo>
                  <a:lnTo>
                    <a:pt x="1743354" y="368249"/>
                  </a:lnTo>
                  <a:lnTo>
                    <a:pt x="1743354" y="120561"/>
                  </a:lnTo>
                  <a:close/>
                </a:path>
                <a:path w="3054350" h="508000">
                  <a:moveTo>
                    <a:pt x="2019084" y="13728"/>
                  </a:moveTo>
                  <a:lnTo>
                    <a:pt x="1983282" y="0"/>
                  </a:lnTo>
                  <a:lnTo>
                    <a:pt x="1976081" y="15671"/>
                  </a:lnTo>
                  <a:lnTo>
                    <a:pt x="1965223" y="26860"/>
                  </a:lnTo>
                  <a:lnTo>
                    <a:pt x="1950720" y="33578"/>
                  </a:lnTo>
                  <a:lnTo>
                    <a:pt x="1932559" y="35814"/>
                  </a:lnTo>
                  <a:lnTo>
                    <a:pt x="1914385" y="33578"/>
                  </a:lnTo>
                  <a:lnTo>
                    <a:pt x="1899869" y="26860"/>
                  </a:lnTo>
                  <a:lnTo>
                    <a:pt x="1889010" y="15671"/>
                  </a:lnTo>
                  <a:lnTo>
                    <a:pt x="1881822" y="0"/>
                  </a:lnTo>
                  <a:lnTo>
                    <a:pt x="1846008" y="13728"/>
                  </a:lnTo>
                  <a:lnTo>
                    <a:pt x="1867877" y="47650"/>
                  </a:lnTo>
                  <a:lnTo>
                    <a:pt x="1903526" y="67754"/>
                  </a:lnTo>
                  <a:lnTo>
                    <a:pt x="1932559" y="71628"/>
                  </a:lnTo>
                  <a:lnTo>
                    <a:pt x="1947557" y="70662"/>
                  </a:lnTo>
                  <a:lnTo>
                    <a:pt x="1986572" y="56121"/>
                  </a:lnTo>
                  <a:lnTo>
                    <a:pt x="2013470" y="26454"/>
                  </a:lnTo>
                  <a:lnTo>
                    <a:pt x="2019084" y="13728"/>
                  </a:lnTo>
                  <a:close/>
                </a:path>
                <a:path w="3054350" h="508000">
                  <a:moveTo>
                    <a:pt x="2036991" y="101473"/>
                  </a:moveTo>
                  <a:lnTo>
                    <a:pt x="1867496" y="284099"/>
                  </a:lnTo>
                  <a:lnTo>
                    <a:pt x="1867496" y="120561"/>
                  </a:lnTo>
                  <a:lnTo>
                    <a:pt x="1824520" y="120561"/>
                  </a:lnTo>
                  <a:lnTo>
                    <a:pt x="1824520" y="385572"/>
                  </a:lnTo>
                  <a:lnTo>
                    <a:pt x="1918703" y="284099"/>
                  </a:lnTo>
                  <a:lnTo>
                    <a:pt x="1994039" y="202933"/>
                  </a:lnTo>
                  <a:lnTo>
                    <a:pt x="1994039" y="368249"/>
                  </a:lnTo>
                  <a:lnTo>
                    <a:pt x="2036991" y="368249"/>
                  </a:lnTo>
                  <a:lnTo>
                    <a:pt x="2036991" y="202933"/>
                  </a:lnTo>
                  <a:lnTo>
                    <a:pt x="2036991" y="101473"/>
                  </a:lnTo>
                  <a:close/>
                </a:path>
                <a:path w="3054350" h="508000">
                  <a:moveTo>
                    <a:pt x="2452979" y="298424"/>
                  </a:moveTo>
                  <a:lnTo>
                    <a:pt x="2435898" y="315404"/>
                  </a:lnTo>
                  <a:lnTo>
                    <a:pt x="2416860" y="327520"/>
                  </a:lnTo>
                  <a:lnTo>
                    <a:pt x="2395905" y="334797"/>
                  </a:lnTo>
                  <a:lnTo>
                    <a:pt x="2372995" y="337223"/>
                  </a:lnTo>
                  <a:lnTo>
                    <a:pt x="2355723" y="335686"/>
                  </a:lnTo>
                  <a:lnTo>
                    <a:pt x="2311527" y="312762"/>
                  </a:lnTo>
                  <a:lnTo>
                    <a:pt x="2287473" y="265633"/>
                  </a:lnTo>
                  <a:lnTo>
                    <a:pt x="2285873" y="245300"/>
                  </a:lnTo>
                  <a:lnTo>
                    <a:pt x="2287473" y="224967"/>
                  </a:lnTo>
                  <a:lnTo>
                    <a:pt x="2311527" y="177558"/>
                  </a:lnTo>
                  <a:lnTo>
                    <a:pt x="2356066" y="154343"/>
                  </a:lnTo>
                  <a:lnTo>
                    <a:pt x="2373604" y="152793"/>
                  </a:lnTo>
                  <a:lnTo>
                    <a:pt x="2396579" y="155105"/>
                  </a:lnTo>
                  <a:lnTo>
                    <a:pt x="2417178" y="162052"/>
                  </a:lnTo>
                  <a:lnTo>
                    <a:pt x="2435377" y="173609"/>
                  </a:lnTo>
                  <a:lnTo>
                    <a:pt x="2451189" y="189801"/>
                  </a:lnTo>
                  <a:lnTo>
                    <a:pt x="2451189" y="138468"/>
                  </a:lnTo>
                  <a:lnTo>
                    <a:pt x="2433624" y="128028"/>
                  </a:lnTo>
                  <a:lnTo>
                    <a:pt x="2414930" y="120573"/>
                  </a:lnTo>
                  <a:lnTo>
                    <a:pt x="2395118" y="116103"/>
                  </a:lnTo>
                  <a:lnTo>
                    <a:pt x="2374188" y="114604"/>
                  </a:lnTo>
                  <a:lnTo>
                    <a:pt x="2346782" y="116941"/>
                  </a:lnTo>
                  <a:lnTo>
                    <a:pt x="2299335" y="135585"/>
                  </a:lnTo>
                  <a:lnTo>
                    <a:pt x="2262848" y="171767"/>
                  </a:lnTo>
                  <a:lnTo>
                    <a:pt x="2244039" y="218770"/>
                  </a:lnTo>
                  <a:lnTo>
                    <a:pt x="2241689" y="245910"/>
                  </a:lnTo>
                  <a:lnTo>
                    <a:pt x="2244026" y="272757"/>
                  </a:lnTo>
                  <a:lnTo>
                    <a:pt x="2262682" y="319151"/>
                  </a:lnTo>
                  <a:lnTo>
                    <a:pt x="2298941" y="354774"/>
                  </a:lnTo>
                  <a:lnTo>
                    <a:pt x="2346528" y="373126"/>
                  </a:lnTo>
                  <a:lnTo>
                    <a:pt x="2374188" y="375412"/>
                  </a:lnTo>
                  <a:lnTo>
                    <a:pt x="2395448" y="373811"/>
                  </a:lnTo>
                  <a:lnTo>
                    <a:pt x="2415667" y="368998"/>
                  </a:lnTo>
                  <a:lnTo>
                    <a:pt x="2434844" y="360984"/>
                  </a:lnTo>
                  <a:lnTo>
                    <a:pt x="2452979" y="349758"/>
                  </a:lnTo>
                  <a:lnTo>
                    <a:pt x="2452979" y="298424"/>
                  </a:lnTo>
                  <a:close/>
                </a:path>
                <a:path w="3054350" h="508000">
                  <a:moveTo>
                    <a:pt x="2740063" y="253060"/>
                  </a:moveTo>
                  <a:lnTo>
                    <a:pt x="2739275" y="225755"/>
                  </a:lnTo>
                  <a:lnTo>
                    <a:pt x="2737840" y="217258"/>
                  </a:lnTo>
                  <a:lnTo>
                    <a:pt x="2735135" y="201129"/>
                  </a:lnTo>
                  <a:lnTo>
                    <a:pt x="2716771" y="159956"/>
                  </a:lnTo>
                  <a:lnTo>
                    <a:pt x="2695892" y="138049"/>
                  </a:lnTo>
                  <a:lnTo>
                    <a:pt x="2695892" y="217258"/>
                  </a:lnTo>
                  <a:lnTo>
                    <a:pt x="2550261" y="217258"/>
                  </a:lnTo>
                  <a:lnTo>
                    <a:pt x="2566327" y="180721"/>
                  </a:lnTo>
                  <a:lnTo>
                    <a:pt x="2597785" y="157353"/>
                  </a:lnTo>
                  <a:lnTo>
                    <a:pt x="2623070" y="152793"/>
                  </a:lnTo>
                  <a:lnTo>
                    <a:pt x="2636786" y="153936"/>
                  </a:lnTo>
                  <a:lnTo>
                    <a:pt x="2636469" y="153936"/>
                  </a:lnTo>
                  <a:lnTo>
                    <a:pt x="2648661" y="157200"/>
                  </a:lnTo>
                  <a:lnTo>
                    <a:pt x="2679611" y="179933"/>
                  </a:lnTo>
                  <a:lnTo>
                    <a:pt x="2695892" y="217258"/>
                  </a:lnTo>
                  <a:lnTo>
                    <a:pt x="2695892" y="138049"/>
                  </a:lnTo>
                  <a:lnTo>
                    <a:pt x="2677528" y="125945"/>
                  </a:lnTo>
                  <a:lnTo>
                    <a:pt x="2652204" y="117436"/>
                  </a:lnTo>
                  <a:lnTo>
                    <a:pt x="2623070" y="114592"/>
                  </a:lnTo>
                  <a:lnTo>
                    <a:pt x="2597023" y="116928"/>
                  </a:lnTo>
                  <a:lnTo>
                    <a:pt x="2553309" y="135585"/>
                  </a:lnTo>
                  <a:lnTo>
                    <a:pt x="2521407" y="171767"/>
                  </a:lnTo>
                  <a:lnTo>
                    <a:pt x="2505138" y="218770"/>
                  </a:lnTo>
                  <a:lnTo>
                    <a:pt x="2503106" y="245897"/>
                  </a:lnTo>
                  <a:lnTo>
                    <a:pt x="2505367" y="276136"/>
                  </a:lnTo>
                  <a:lnTo>
                    <a:pt x="2523426" y="324624"/>
                  </a:lnTo>
                  <a:lnTo>
                    <a:pt x="2558148" y="357124"/>
                  </a:lnTo>
                  <a:lnTo>
                    <a:pt x="2601277" y="373380"/>
                  </a:lnTo>
                  <a:lnTo>
                    <a:pt x="2625471" y="375412"/>
                  </a:lnTo>
                  <a:lnTo>
                    <a:pt x="2648750" y="373507"/>
                  </a:lnTo>
                  <a:lnTo>
                    <a:pt x="2689923" y="358292"/>
                  </a:lnTo>
                  <a:lnTo>
                    <a:pt x="2724391" y="326923"/>
                  </a:lnTo>
                  <a:lnTo>
                    <a:pt x="2738259" y="304990"/>
                  </a:lnTo>
                  <a:lnTo>
                    <a:pt x="2702445" y="285292"/>
                  </a:lnTo>
                  <a:lnTo>
                    <a:pt x="2697492" y="294805"/>
                  </a:lnTo>
                  <a:lnTo>
                    <a:pt x="2691561" y="303644"/>
                  </a:lnTo>
                  <a:lnTo>
                    <a:pt x="2653373" y="332740"/>
                  </a:lnTo>
                  <a:lnTo>
                    <a:pt x="2626055" y="337223"/>
                  </a:lnTo>
                  <a:lnTo>
                    <a:pt x="2610281" y="335762"/>
                  </a:lnTo>
                  <a:lnTo>
                    <a:pt x="2570543" y="313944"/>
                  </a:lnTo>
                  <a:lnTo>
                    <a:pt x="2548953" y="270967"/>
                  </a:lnTo>
                  <a:lnTo>
                    <a:pt x="2547289" y="253060"/>
                  </a:lnTo>
                  <a:lnTo>
                    <a:pt x="2740063" y="253060"/>
                  </a:lnTo>
                  <a:close/>
                </a:path>
                <a:path w="3054350" h="508000">
                  <a:moveTo>
                    <a:pt x="3053994" y="245897"/>
                  </a:moveTo>
                  <a:lnTo>
                    <a:pt x="3045853" y="196291"/>
                  </a:lnTo>
                  <a:lnTo>
                    <a:pt x="3021469" y="153695"/>
                  </a:lnTo>
                  <a:lnTo>
                    <a:pt x="3020530" y="152793"/>
                  </a:lnTo>
                  <a:lnTo>
                    <a:pt x="3009823" y="142455"/>
                  </a:lnTo>
                  <a:lnTo>
                    <a:pt x="3009823" y="245897"/>
                  </a:lnTo>
                  <a:lnTo>
                    <a:pt x="3008465" y="263944"/>
                  </a:lnTo>
                  <a:lnTo>
                    <a:pt x="2987738" y="310654"/>
                  </a:lnTo>
                  <a:lnTo>
                    <a:pt x="2946552" y="335559"/>
                  </a:lnTo>
                  <a:lnTo>
                    <a:pt x="2929255" y="337223"/>
                  </a:lnTo>
                  <a:lnTo>
                    <a:pt x="2911627" y="335559"/>
                  </a:lnTo>
                  <a:lnTo>
                    <a:pt x="2869260" y="310654"/>
                  </a:lnTo>
                  <a:lnTo>
                    <a:pt x="2847810" y="264274"/>
                  </a:lnTo>
                  <a:lnTo>
                    <a:pt x="2847721" y="263944"/>
                  </a:lnTo>
                  <a:lnTo>
                    <a:pt x="2846336" y="245897"/>
                  </a:lnTo>
                  <a:lnTo>
                    <a:pt x="2846286" y="245300"/>
                  </a:lnTo>
                  <a:lnTo>
                    <a:pt x="2847835" y="225539"/>
                  </a:lnTo>
                  <a:lnTo>
                    <a:pt x="2871368" y="177863"/>
                  </a:lnTo>
                  <a:lnTo>
                    <a:pt x="2910408" y="155181"/>
                  </a:lnTo>
                  <a:lnTo>
                    <a:pt x="2928658" y="152793"/>
                  </a:lnTo>
                  <a:lnTo>
                    <a:pt x="2944279" y="154368"/>
                  </a:lnTo>
                  <a:lnTo>
                    <a:pt x="2985351" y="177863"/>
                  </a:lnTo>
                  <a:lnTo>
                    <a:pt x="3008211" y="225196"/>
                  </a:lnTo>
                  <a:lnTo>
                    <a:pt x="3008299" y="225539"/>
                  </a:lnTo>
                  <a:lnTo>
                    <a:pt x="3009785" y="245300"/>
                  </a:lnTo>
                  <a:lnTo>
                    <a:pt x="3009823" y="245897"/>
                  </a:lnTo>
                  <a:lnTo>
                    <a:pt x="3009823" y="142455"/>
                  </a:lnTo>
                  <a:lnTo>
                    <a:pt x="3003766" y="136588"/>
                  </a:lnTo>
                  <a:lnTo>
                    <a:pt x="2983192" y="124371"/>
                  </a:lnTo>
                  <a:lnTo>
                    <a:pt x="2960039" y="117132"/>
                  </a:lnTo>
                  <a:lnTo>
                    <a:pt x="2960751" y="117132"/>
                  </a:lnTo>
                  <a:lnTo>
                    <a:pt x="2933433" y="114592"/>
                  </a:lnTo>
                  <a:lnTo>
                    <a:pt x="2908655" y="117132"/>
                  </a:lnTo>
                  <a:lnTo>
                    <a:pt x="2886278" y="124739"/>
                  </a:lnTo>
                  <a:lnTo>
                    <a:pt x="2866288" y="137426"/>
                  </a:lnTo>
                  <a:lnTo>
                    <a:pt x="2848686" y="155181"/>
                  </a:lnTo>
                  <a:lnTo>
                    <a:pt x="2848686" y="120561"/>
                  </a:lnTo>
                  <a:lnTo>
                    <a:pt x="2805709" y="120561"/>
                  </a:lnTo>
                  <a:lnTo>
                    <a:pt x="2805709" y="507911"/>
                  </a:lnTo>
                  <a:lnTo>
                    <a:pt x="2848686" y="507911"/>
                  </a:lnTo>
                  <a:lnTo>
                    <a:pt x="2848686" y="333641"/>
                  </a:lnTo>
                  <a:lnTo>
                    <a:pt x="2866174" y="351917"/>
                  </a:lnTo>
                  <a:lnTo>
                    <a:pt x="2886430" y="364972"/>
                  </a:lnTo>
                  <a:lnTo>
                    <a:pt x="2909443" y="372795"/>
                  </a:lnTo>
                  <a:lnTo>
                    <a:pt x="2935224" y="375412"/>
                  </a:lnTo>
                  <a:lnTo>
                    <a:pt x="2960992" y="373037"/>
                  </a:lnTo>
                  <a:lnTo>
                    <a:pt x="2984004" y="365937"/>
                  </a:lnTo>
                  <a:lnTo>
                    <a:pt x="3004261" y="354101"/>
                  </a:lnTo>
                  <a:lnTo>
                    <a:pt x="3021761" y="337515"/>
                  </a:lnTo>
                  <a:lnTo>
                    <a:pt x="3021965" y="337223"/>
                  </a:lnTo>
                  <a:lnTo>
                    <a:pt x="3035858" y="317576"/>
                  </a:lnTo>
                  <a:lnTo>
                    <a:pt x="3045930" y="295656"/>
                  </a:lnTo>
                  <a:lnTo>
                    <a:pt x="3051975" y="271767"/>
                  </a:lnTo>
                  <a:lnTo>
                    <a:pt x="3053994" y="2458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540159" y="4065834"/>
              <a:ext cx="190988" cy="247688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4650918" y="4046746"/>
              <a:ext cx="5758815" cy="1614805"/>
            </a:xfrm>
            <a:custGeom>
              <a:avLst/>
              <a:gdLst/>
              <a:ahLst/>
              <a:cxnLst/>
              <a:rect l="l" t="t" r="r" b="b"/>
              <a:pathLst>
                <a:path w="5758815" h="1614804">
                  <a:moveTo>
                    <a:pt x="261416" y="1208963"/>
                  </a:moveTo>
                  <a:lnTo>
                    <a:pt x="217246" y="1208963"/>
                  </a:lnTo>
                  <a:lnTo>
                    <a:pt x="217246" y="1394574"/>
                  </a:lnTo>
                  <a:lnTo>
                    <a:pt x="195465" y="1396415"/>
                  </a:lnTo>
                  <a:lnTo>
                    <a:pt x="174879" y="1397723"/>
                  </a:lnTo>
                  <a:lnTo>
                    <a:pt x="155473" y="1398498"/>
                  </a:lnTo>
                  <a:lnTo>
                    <a:pt x="137274" y="1398752"/>
                  </a:lnTo>
                  <a:lnTo>
                    <a:pt x="113245" y="1397977"/>
                  </a:lnTo>
                  <a:lnTo>
                    <a:pt x="68046" y="1386230"/>
                  </a:lnTo>
                  <a:lnTo>
                    <a:pt x="45669" y="1342809"/>
                  </a:lnTo>
                  <a:lnTo>
                    <a:pt x="44183" y="1320571"/>
                  </a:lnTo>
                  <a:lnTo>
                    <a:pt x="44183" y="1208963"/>
                  </a:lnTo>
                  <a:lnTo>
                    <a:pt x="0" y="1208963"/>
                  </a:lnTo>
                  <a:lnTo>
                    <a:pt x="0" y="1326540"/>
                  </a:lnTo>
                  <a:lnTo>
                    <a:pt x="2273" y="1356499"/>
                  </a:lnTo>
                  <a:lnTo>
                    <a:pt x="20485" y="1402753"/>
                  </a:lnTo>
                  <a:lnTo>
                    <a:pt x="52857" y="1428445"/>
                  </a:lnTo>
                  <a:lnTo>
                    <a:pt x="102095" y="1439189"/>
                  </a:lnTo>
                  <a:lnTo>
                    <a:pt x="134886" y="1440535"/>
                  </a:lnTo>
                  <a:lnTo>
                    <a:pt x="150114" y="1440281"/>
                  </a:lnTo>
                  <a:lnTo>
                    <a:pt x="168910" y="1439494"/>
                  </a:lnTo>
                  <a:lnTo>
                    <a:pt x="191287" y="1438186"/>
                  </a:lnTo>
                  <a:lnTo>
                    <a:pt x="217246" y="1436357"/>
                  </a:lnTo>
                  <a:lnTo>
                    <a:pt x="217246" y="1607058"/>
                  </a:lnTo>
                  <a:lnTo>
                    <a:pt x="261416" y="1607058"/>
                  </a:lnTo>
                  <a:lnTo>
                    <a:pt x="261416" y="1208963"/>
                  </a:lnTo>
                  <a:close/>
                </a:path>
                <a:path w="5758815" h="1614804">
                  <a:moveTo>
                    <a:pt x="574763" y="1491869"/>
                  </a:moveTo>
                  <a:lnTo>
                    <a:pt x="573976" y="1464551"/>
                  </a:lnTo>
                  <a:lnTo>
                    <a:pt x="572541" y="1456055"/>
                  </a:lnTo>
                  <a:lnTo>
                    <a:pt x="569836" y="1439938"/>
                  </a:lnTo>
                  <a:lnTo>
                    <a:pt x="562330" y="1418005"/>
                  </a:lnTo>
                  <a:lnTo>
                    <a:pt x="551472" y="1398752"/>
                  </a:lnTo>
                  <a:lnTo>
                    <a:pt x="545071" y="1391602"/>
                  </a:lnTo>
                  <a:lnTo>
                    <a:pt x="533755" y="1378915"/>
                  </a:lnTo>
                  <a:lnTo>
                    <a:pt x="530580" y="1376832"/>
                  </a:lnTo>
                  <a:lnTo>
                    <a:pt x="530580" y="1456055"/>
                  </a:lnTo>
                  <a:lnTo>
                    <a:pt x="384962" y="1456055"/>
                  </a:lnTo>
                  <a:lnTo>
                    <a:pt x="401015" y="1419517"/>
                  </a:lnTo>
                  <a:lnTo>
                    <a:pt x="432485" y="1396149"/>
                  </a:lnTo>
                  <a:lnTo>
                    <a:pt x="457771" y="1391602"/>
                  </a:lnTo>
                  <a:lnTo>
                    <a:pt x="471474" y="1392732"/>
                  </a:lnTo>
                  <a:lnTo>
                    <a:pt x="471170" y="1392732"/>
                  </a:lnTo>
                  <a:lnTo>
                    <a:pt x="483362" y="1395996"/>
                  </a:lnTo>
                  <a:lnTo>
                    <a:pt x="514299" y="1418729"/>
                  </a:lnTo>
                  <a:lnTo>
                    <a:pt x="530580" y="1456055"/>
                  </a:lnTo>
                  <a:lnTo>
                    <a:pt x="530580" y="1376832"/>
                  </a:lnTo>
                  <a:lnTo>
                    <a:pt x="512229" y="1364742"/>
                  </a:lnTo>
                  <a:lnTo>
                    <a:pt x="486905" y="1356233"/>
                  </a:lnTo>
                  <a:lnTo>
                    <a:pt x="457771" y="1353400"/>
                  </a:lnTo>
                  <a:lnTo>
                    <a:pt x="431711" y="1355725"/>
                  </a:lnTo>
                  <a:lnTo>
                    <a:pt x="387997" y="1374381"/>
                  </a:lnTo>
                  <a:lnTo>
                    <a:pt x="356108" y="1410563"/>
                  </a:lnTo>
                  <a:lnTo>
                    <a:pt x="339839" y="1457566"/>
                  </a:lnTo>
                  <a:lnTo>
                    <a:pt x="337807" y="1484706"/>
                  </a:lnTo>
                  <a:lnTo>
                    <a:pt x="340055" y="1514932"/>
                  </a:lnTo>
                  <a:lnTo>
                    <a:pt x="358114" y="1563433"/>
                  </a:lnTo>
                  <a:lnTo>
                    <a:pt x="392849" y="1595920"/>
                  </a:lnTo>
                  <a:lnTo>
                    <a:pt x="435965" y="1612176"/>
                  </a:lnTo>
                  <a:lnTo>
                    <a:pt x="460171" y="1614208"/>
                  </a:lnTo>
                  <a:lnTo>
                    <a:pt x="483438" y="1612303"/>
                  </a:lnTo>
                  <a:lnTo>
                    <a:pt x="524624" y="1597088"/>
                  </a:lnTo>
                  <a:lnTo>
                    <a:pt x="559079" y="1565719"/>
                  </a:lnTo>
                  <a:lnTo>
                    <a:pt x="572960" y="1543786"/>
                  </a:lnTo>
                  <a:lnTo>
                    <a:pt x="537146" y="1524088"/>
                  </a:lnTo>
                  <a:lnTo>
                    <a:pt x="532193" y="1533601"/>
                  </a:lnTo>
                  <a:lnTo>
                    <a:pt x="526262" y="1542453"/>
                  </a:lnTo>
                  <a:lnTo>
                    <a:pt x="488061" y="1571548"/>
                  </a:lnTo>
                  <a:lnTo>
                    <a:pt x="460756" y="1576019"/>
                  </a:lnTo>
                  <a:lnTo>
                    <a:pt x="444969" y="1574571"/>
                  </a:lnTo>
                  <a:lnTo>
                    <a:pt x="405244" y="1552740"/>
                  </a:lnTo>
                  <a:lnTo>
                    <a:pt x="383654" y="1509763"/>
                  </a:lnTo>
                  <a:lnTo>
                    <a:pt x="381977" y="1491869"/>
                  </a:lnTo>
                  <a:lnTo>
                    <a:pt x="574763" y="1491869"/>
                  </a:lnTo>
                  <a:close/>
                </a:path>
                <a:path w="5758815" h="1614804">
                  <a:moveTo>
                    <a:pt x="5358346" y="0"/>
                  </a:moveTo>
                  <a:lnTo>
                    <a:pt x="5188839" y="182626"/>
                  </a:lnTo>
                  <a:lnTo>
                    <a:pt x="5188839" y="19088"/>
                  </a:lnTo>
                  <a:lnTo>
                    <a:pt x="5145862" y="19088"/>
                  </a:lnTo>
                  <a:lnTo>
                    <a:pt x="5145862" y="284099"/>
                  </a:lnTo>
                  <a:lnTo>
                    <a:pt x="5315369" y="101460"/>
                  </a:lnTo>
                  <a:lnTo>
                    <a:pt x="5315369" y="266776"/>
                  </a:lnTo>
                  <a:lnTo>
                    <a:pt x="5358346" y="266776"/>
                  </a:lnTo>
                  <a:lnTo>
                    <a:pt x="5358346" y="0"/>
                  </a:lnTo>
                  <a:close/>
                </a:path>
                <a:path w="5758815" h="1614804">
                  <a:moveTo>
                    <a:pt x="5635269" y="196951"/>
                  </a:moveTo>
                  <a:lnTo>
                    <a:pt x="5618175" y="213931"/>
                  </a:lnTo>
                  <a:lnTo>
                    <a:pt x="5599150" y="226047"/>
                  </a:lnTo>
                  <a:lnTo>
                    <a:pt x="5578183" y="233324"/>
                  </a:lnTo>
                  <a:lnTo>
                    <a:pt x="5555272" y="235750"/>
                  </a:lnTo>
                  <a:lnTo>
                    <a:pt x="5538013" y="234213"/>
                  </a:lnTo>
                  <a:lnTo>
                    <a:pt x="5493817" y="211289"/>
                  </a:lnTo>
                  <a:lnTo>
                    <a:pt x="5469750" y="164160"/>
                  </a:lnTo>
                  <a:lnTo>
                    <a:pt x="5468150" y="143827"/>
                  </a:lnTo>
                  <a:lnTo>
                    <a:pt x="5469750" y="123494"/>
                  </a:lnTo>
                  <a:lnTo>
                    <a:pt x="5493817" y="76085"/>
                  </a:lnTo>
                  <a:lnTo>
                    <a:pt x="5538343" y="52870"/>
                  </a:lnTo>
                  <a:lnTo>
                    <a:pt x="5555881" y="51320"/>
                  </a:lnTo>
                  <a:lnTo>
                    <a:pt x="5578868" y="53632"/>
                  </a:lnTo>
                  <a:lnTo>
                    <a:pt x="5599455" y="60579"/>
                  </a:lnTo>
                  <a:lnTo>
                    <a:pt x="5617654" y="72136"/>
                  </a:lnTo>
                  <a:lnTo>
                    <a:pt x="5633478" y="88328"/>
                  </a:lnTo>
                  <a:lnTo>
                    <a:pt x="5633478" y="36995"/>
                  </a:lnTo>
                  <a:lnTo>
                    <a:pt x="5615902" y="26555"/>
                  </a:lnTo>
                  <a:lnTo>
                    <a:pt x="5597220" y="19100"/>
                  </a:lnTo>
                  <a:lnTo>
                    <a:pt x="5577408" y="14630"/>
                  </a:lnTo>
                  <a:lnTo>
                    <a:pt x="5556466" y="13131"/>
                  </a:lnTo>
                  <a:lnTo>
                    <a:pt x="5529059" y="15468"/>
                  </a:lnTo>
                  <a:lnTo>
                    <a:pt x="5481612" y="34112"/>
                  </a:lnTo>
                  <a:lnTo>
                    <a:pt x="5445125" y="70294"/>
                  </a:lnTo>
                  <a:lnTo>
                    <a:pt x="5426329" y="117297"/>
                  </a:lnTo>
                  <a:lnTo>
                    <a:pt x="5423979" y="144437"/>
                  </a:lnTo>
                  <a:lnTo>
                    <a:pt x="5426303" y="171284"/>
                  </a:lnTo>
                  <a:lnTo>
                    <a:pt x="5444960" y="217678"/>
                  </a:lnTo>
                  <a:lnTo>
                    <a:pt x="5481218" y="253301"/>
                  </a:lnTo>
                  <a:lnTo>
                    <a:pt x="5528818" y="271653"/>
                  </a:lnTo>
                  <a:lnTo>
                    <a:pt x="5556466" y="273939"/>
                  </a:lnTo>
                  <a:lnTo>
                    <a:pt x="5577738" y="272338"/>
                  </a:lnTo>
                  <a:lnTo>
                    <a:pt x="5597957" y="267525"/>
                  </a:lnTo>
                  <a:lnTo>
                    <a:pt x="5617134" y="259511"/>
                  </a:lnTo>
                  <a:lnTo>
                    <a:pt x="5635269" y="248285"/>
                  </a:lnTo>
                  <a:lnTo>
                    <a:pt x="5635269" y="196951"/>
                  </a:lnTo>
                  <a:close/>
                </a:path>
                <a:path w="5758815" h="1614804">
                  <a:moveTo>
                    <a:pt x="5758218" y="234950"/>
                  </a:moveTo>
                  <a:lnTo>
                    <a:pt x="5755246" y="227990"/>
                  </a:lnTo>
                  <a:lnTo>
                    <a:pt x="5743295" y="216052"/>
                  </a:lnTo>
                  <a:lnTo>
                    <a:pt x="5736336" y="213067"/>
                  </a:lnTo>
                  <a:lnTo>
                    <a:pt x="5720410" y="213067"/>
                  </a:lnTo>
                  <a:lnTo>
                    <a:pt x="5713450" y="216052"/>
                  </a:lnTo>
                  <a:lnTo>
                    <a:pt x="5701512" y="227990"/>
                  </a:lnTo>
                  <a:lnTo>
                    <a:pt x="5698541" y="234950"/>
                  </a:lnTo>
                  <a:lnTo>
                    <a:pt x="5698541" y="250875"/>
                  </a:lnTo>
                  <a:lnTo>
                    <a:pt x="5701512" y="257835"/>
                  </a:lnTo>
                  <a:lnTo>
                    <a:pt x="5707481" y="263804"/>
                  </a:lnTo>
                  <a:lnTo>
                    <a:pt x="5713450" y="269760"/>
                  </a:lnTo>
                  <a:lnTo>
                    <a:pt x="5720410" y="272745"/>
                  </a:lnTo>
                  <a:lnTo>
                    <a:pt x="5736336" y="272745"/>
                  </a:lnTo>
                  <a:lnTo>
                    <a:pt x="5743295" y="269760"/>
                  </a:lnTo>
                  <a:lnTo>
                    <a:pt x="5755246" y="257835"/>
                  </a:lnTo>
                  <a:lnTo>
                    <a:pt x="5758218" y="250875"/>
                  </a:lnTo>
                  <a:lnTo>
                    <a:pt x="5758218" y="2349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255515" y="5406107"/>
              <a:ext cx="223218" cy="248892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5544375" y="5400149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89" h="260985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5"/>
                  </a:lnTo>
                  <a:lnTo>
                    <a:pt x="20978" y="204113"/>
                  </a:lnTo>
                  <a:lnTo>
                    <a:pt x="57160" y="240002"/>
                  </a:lnTo>
                  <a:lnTo>
                    <a:pt x="104162" y="258497"/>
                  </a:lnTo>
                  <a:lnTo>
                    <a:pt x="131304" y="260808"/>
                  </a:lnTo>
                  <a:lnTo>
                    <a:pt x="158441" y="258497"/>
                  </a:lnTo>
                  <a:lnTo>
                    <a:pt x="183152" y="251563"/>
                  </a:lnTo>
                  <a:lnTo>
                    <a:pt x="205439" y="240002"/>
                  </a:lnTo>
                  <a:lnTo>
                    <a:pt x="225302" y="223815"/>
                  </a:lnTo>
                  <a:lnTo>
                    <a:pt x="226299" y="222611"/>
                  </a:lnTo>
                  <a:lnTo>
                    <a:pt x="131304" y="222611"/>
                  </a:lnTo>
                  <a:lnTo>
                    <a:pt x="114032" y="221083"/>
                  </a:lnTo>
                  <a:lnTo>
                    <a:pt x="69830" y="198140"/>
                  </a:lnTo>
                  <a:lnTo>
                    <a:pt x="45770" y="151028"/>
                  </a:lnTo>
                  <a:lnTo>
                    <a:pt x="44166" y="130697"/>
                  </a:lnTo>
                  <a:lnTo>
                    <a:pt x="45750" y="110354"/>
                  </a:lnTo>
                  <a:lnTo>
                    <a:pt x="69526" y="62950"/>
                  </a:lnTo>
                  <a:lnTo>
                    <a:pt x="113786" y="39736"/>
                  </a:lnTo>
                  <a:lnTo>
                    <a:pt x="131304" y="38187"/>
                  </a:lnTo>
                  <a:lnTo>
                    <a:pt x="226289" y="3818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89" h="260985">
                  <a:moveTo>
                    <a:pt x="226289" y="38187"/>
                  </a:moveTo>
                  <a:lnTo>
                    <a:pt x="131304" y="38187"/>
                  </a:lnTo>
                  <a:lnTo>
                    <a:pt x="149034" y="39736"/>
                  </a:lnTo>
                  <a:lnTo>
                    <a:pt x="148881" y="3973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28"/>
                  </a:lnTo>
                  <a:lnTo>
                    <a:pt x="192779" y="198140"/>
                  </a:lnTo>
                  <a:lnTo>
                    <a:pt x="148575" y="221083"/>
                  </a:lnTo>
                  <a:lnTo>
                    <a:pt x="131304" y="222611"/>
                  </a:lnTo>
                  <a:lnTo>
                    <a:pt x="226299" y="222611"/>
                  </a:lnTo>
                  <a:lnTo>
                    <a:pt x="241622" y="204113"/>
                  </a:lnTo>
                  <a:lnTo>
                    <a:pt x="253281" y="182027"/>
                  </a:lnTo>
                  <a:lnTo>
                    <a:pt x="260277" y="157555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89" y="38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872638" y="5406107"/>
              <a:ext cx="190988" cy="247688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6113750" y="5400139"/>
              <a:ext cx="237490" cy="260985"/>
            </a:xfrm>
            <a:custGeom>
              <a:avLst/>
              <a:gdLst/>
              <a:ahLst/>
              <a:cxnLst/>
              <a:rect l="l" t="t" r="r" b="b"/>
              <a:pathLst>
                <a:path w="237489" h="260985">
                  <a:moveTo>
                    <a:pt x="119964" y="0"/>
                  </a:moveTo>
                  <a:lnTo>
                    <a:pt x="70654" y="9328"/>
                  </a:lnTo>
                  <a:lnTo>
                    <a:pt x="32543" y="37307"/>
                  </a:lnTo>
                  <a:lnTo>
                    <a:pt x="8131" y="79457"/>
                  </a:lnTo>
                  <a:lnTo>
                    <a:pt x="0" y="131304"/>
                  </a:lnTo>
                  <a:lnTo>
                    <a:pt x="2257" y="161539"/>
                  </a:lnTo>
                  <a:lnTo>
                    <a:pt x="20315" y="210031"/>
                  </a:lnTo>
                  <a:lnTo>
                    <a:pt x="55044" y="242520"/>
                  </a:lnTo>
                  <a:lnTo>
                    <a:pt x="98166" y="258778"/>
                  </a:lnTo>
                  <a:lnTo>
                    <a:pt x="122362" y="260808"/>
                  </a:lnTo>
                  <a:lnTo>
                    <a:pt x="145639" y="258908"/>
                  </a:lnTo>
                  <a:lnTo>
                    <a:pt x="167125" y="253204"/>
                  </a:lnTo>
                  <a:lnTo>
                    <a:pt x="186821" y="243695"/>
                  </a:lnTo>
                  <a:lnTo>
                    <a:pt x="204726" y="230380"/>
                  </a:lnTo>
                  <a:lnTo>
                    <a:pt x="212547" y="222621"/>
                  </a:lnTo>
                  <a:lnTo>
                    <a:pt x="122949" y="222621"/>
                  </a:lnTo>
                  <a:lnTo>
                    <a:pt x="107170" y="221166"/>
                  </a:lnTo>
                  <a:lnTo>
                    <a:pt x="67442" y="199344"/>
                  </a:lnTo>
                  <a:lnTo>
                    <a:pt x="45849" y="156367"/>
                  </a:lnTo>
                  <a:lnTo>
                    <a:pt x="44176" y="138466"/>
                  </a:lnTo>
                  <a:lnTo>
                    <a:pt x="236956" y="138466"/>
                  </a:lnTo>
                  <a:lnTo>
                    <a:pt x="236168" y="111157"/>
                  </a:lnTo>
                  <a:lnTo>
                    <a:pt x="234738" y="102656"/>
                  </a:lnTo>
                  <a:lnTo>
                    <a:pt x="47160" y="102656"/>
                  </a:lnTo>
                  <a:lnTo>
                    <a:pt x="50535" y="89246"/>
                  </a:lnTo>
                  <a:lnTo>
                    <a:pt x="72521" y="56396"/>
                  </a:lnTo>
                  <a:lnTo>
                    <a:pt x="106928" y="39336"/>
                  </a:lnTo>
                  <a:lnTo>
                    <a:pt x="119964" y="38197"/>
                  </a:lnTo>
                  <a:lnTo>
                    <a:pt x="207272" y="38197"/>
                  </a:lnTo>
                  <a:lnTo>
                    <a:pt x="195950" y="25519"/>
                  </a:lnTo>
                  <a:lnTo>
                    <a:pt x="174426" y="11343"/>
                  </a:lnTo>
                  <a:lnTo>
                    <a:pt x="149098" y="2836"/>
                  </a:lnTo>
                  <a:lnTo>
                    <a:pt x="119964" y="0"/>
                  </a:lnTo>
                  <a:close/>
                </a:path>
                <a:path w="237489" h="260985">
                  <a:moveTo>
                    <a:pt x="199344" y="170696"/>
                  </a:moveTo>
                  <a:lnTo>
                    <a:pt x="173691" y="204716"/>
                  </a:lnTo>
                  <a:lnTo>
                    <a:pt x="137088" y="221502"/>
                  </a:lnTo>
                  <a:lnTo>
                    <a:pt x="122949" y="222621"/>
                  </a:lnTo>
                  <a:lnTo>
                    <a:pt x="212547" y="222621"/>
                  </a:lnTo>
                  <a:lnTo>
                    <a:pt x="213337" y="221838"/>
                  </a:lnTo>
                  <a:lnTo>
                    <a:pt x="221279" y="212325"/>
                  </a:lnTo>
                  <a:lnTo>
                    <a:pt x="228552" y="201843"/>
                  </a:lnTo>
                  <a:lnTo>
                    <a:pt x="235155" y="190392"/>
                  </a:lnTo>
                  <a:lnTo>
                    <a:pt x="199344" y="170696"/>
                  </a:lnTo>
                  <a:close/>
                </a:path>
                <a:path w="237489" h="260985">
                  <a:moveTo>
                    <a:pt x="207272" y="38197"/>
                  </a:moveTo>
                  <a:lnTo>
                    <a:pt x="119964" y="38197"/>
                  </a:lnTo>
                  <a:lnTo>
                    <a:pt x="133676" y="39336"/>
                  </a:lnTo>
                  <a:lnTo>
                    <a:pt x="133366" y="39336"/>
                  </a:lnTo>
                  <a:lnTo>
                    <a:pt x="176501" y="65332"/>
                  </a:lnTo>
                  <a:lnTo>
                    <a:pt x="192779" y="102656"/>
                  </a:lnTo>
                  <a:lnTo>
                    <a:pt x="234738" y="102656"/>
                  </a:lnTo>
                  <a:lnTo>
                    <a:pt x="232026" y="86537"/>
                  </a:lnTo>
                  <a:lnTo>
                    <a:pt x="224528" y="64606"/>
                  </a:lnTo>
                  <a:lnTo>
                    <a:pt x="213668" y="45359"/>
                  </a:lnTo>
                  <a:lnTo>
                    <a:pt x="207272" y="381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416338" y="5406107"/>
              <a:ext cx="208894" cy="247688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6771437" y="5387015"/>
              <a:ext cx="2555875" cy="407034"/>
            </a:xfrm>
            <a:custGeom>
              <a:avLst/>
              <a:gdLst/>
              <a:ahLst/>
              <a:cxnLst/>
              <a:rect l="l" t="t" r="r" b="b"/>
              <a:pathLst>
                <a:path w="2555875" h="407035">
                  <a:moveTo>
                    <a:pt x="198158" y="19126"/>
                  </a:moveTo>
                  <a:lnTo>
                    <a:pt x="0" y="19126"/>
                  </a:lnTo>
                  <a:lnTo>
                    <a:pt x="0" y="58496"/>
                  </a:lnTo>
                  <a:lnTo>
                    <a:pt x="77597" y="58496"/>
                  </a:lnTo>
                  <a:lnTo>
                    <a:pt x="77597" y="266776"/>
                  </a:lnTo>
                  <a:lnTo>
                    <a:pt x="120561" y="266776"/>
                  </a:lnTo>
                  <a:lnTo>
                    <a:pt x="120561" y="58496"/>
                  </a:lnTo>
                  <a:lnTo>
                    <a:pt x="198158" y="58496"/>
                  </a:lnTo>
                  <a:lnTo>
                    <a:pt x="198158" y="19126"/>
                  </a:lnTo>
                  <a:close/>
                </a:path>
                <a:path w="2555875" h="407035">
                  <a:moveTo>
                    <a:pt x="491807" y="144437"/>
                  </a:moveTo>
                  <a:lnTo>
                    <a:pt x="483666" y="94830"/>
                  </a:lnTo>
                  <a:lnTo>
                    <a:pt x="459282" y="52222"/>
                  </a:lnTo>
                  <a:lnTo>
                    <a:pt x="458343" y="51333"/>
                  </a:lnTo>
                  <a:lnTo>
                    <a:pt x="447636" y="40995"/>
                  </a:lnTo>
                  <a:lnTo>
                    <a:pt x="447636" y="144437"/>
                  </a:lnTo>
                  <a:lnTo>
                    <a:pt x="446278" y="162471"/>
                  </a:lnTo>
                  <a:lnTo>
                    <a:pt x="425551" y="209181"/>
                  </a:lnTo>
                  <a:lnTo>
                    <a:pt x="384365" y="234086"/>
                  </a:lnTo>
                  <a:lnTo>
                    <a:pt x="367068" y="235750"/>
                  </a:lnTo>
                  <a:lnTo>
                    <a:pt x="349440" y="234086"/>
                  </a:lnTo>
                  <a:lnTo>
                    <a:pt x="307073" y="209181"/>
                  </a:lnTo>
                  <a:lnTo>
                    <a:pt x="285623" y="162801"/>
                  </a:lnTo>
                  <a:lnTo>
                    <a:pt x="285534" y="162471"/>
                  </a:lnTo>
                  <a:lnTo>
                    <a:pt x="284149" y="144437"/>
                  </a:lnTo>
                  <a:lnTo>
                    <a:pt x="284099" y="143840"/>
                  </a:lnTo>
                  <a:lnTo>
                    <a:pt x="285635" y="124066"/>
                  </a:lnTo>
                  <a:lnTo>
                    <a:pt x="285673" y="123736"/>
                  </a:lnTo>
                  <a:lnTo>
                    <a:pt x="290334" y="105943"/>
                  </a:lnTo>
                  <a:lnTo>
                    <a:pt x="290372" y="105791"/>
                  </a:lnTo>
                  <a:lnTo>
                    <a:pt x="322160" y="65430"/>
                  </a:lnTo>
                  <a:lnTo>
                    <a:pt x="366471" y="51333"/>
                  </a:lnTo>
                  <a:lnTo>
                    <a:pt x="382092" y="52895"/>
                  </a:lnTo>
                  <a:lnTo>
                    <a:pt x="423164" y="76390"/>
                  </a:lnTo>
                  <a:lnTo>
                    <a:pt x="446024" y="123736"/>
                  </a:lnTo>
                  <a:lnTo>
                    <a:pt x="447586" y="143840"/>
                  </a:lnTo>
                  <a:lnTo>
                    <a:pt x="447636" y="144437"/>
                  </a:lnTo>
                  <a:lnTo>
                    <a:pt x="447636" y="40995"/>
                  </a:lnTo>
                  <a:lnTo>
                    <a:pt x="441579" y="35128"/>
                  </a:lnTo>
                  <a:lnTo>
                    <a:pt x="421005" y="22910"/>
                  </a:lnTo>
                  <a:lnTo>
                    <a:pt x="397852" y="15671"/>
                  </a:lnTo>
                  <a:lnTo>
                    <a:pt x="398551" y="15671"/>
                  </a:lnTo>
                  <a:lnTo>
                    <a:pt x="371233" y="13131"/>
                  </a:lnTo>
                  <a:lnTo>
                    <a:pt x="346468" y="15671"/>
                  </a:lnTo>
                  <a:lnTo>
                    <a:pt x="324091" y="23279"/>
                  </a:lnTo>
                  <a:lnTo>
                    <a:pt x="304101" y="35953"/>
                  </a:lnTo>
                  <a:lnTo>
                    <a:pt x="286499" y="53708"/>
                  </a:lnTo>
                  <a:lnTo>
                    <a:pt x="286499" y="19100"/>
                  </a:lnTo>
                  <a:lnTo>
                    <a:pt x="243509" y="19100"/>
                  </a:lnTo>
                  <a:lnTo>
                    <a:pt x="243509" y="406450"/>
                  </a:lnTo>
                  <a:lnTo>
                    <a:pt x="286499" y="406450"/>
                  </a:lnTo>
                  <a:lnTo>
                    <a:pt x="286499" y="232168"/>
                  </a:lnTo>
                  <a:lnTo>
                    <a:pt x="303987" y="250444"/>
                  </a:lnTo>
                  <a:lnTo>
                    <a:pt x="324243" y="263499"/>
                  </a:lnTo>
                  <a:lnTo>
                    <a:pt x="347256" y="271322"/>
                  </a:lnTo>
                  <a:lnTo>
                    <a:pt x="373024" y="273939"/>
                  </a:lnTo>
                  <a:lnTo>
                    <a:pt x="398805" y="271576"/>
                  </a:lnTo>
                  <a:lnTo>
                    <a:pt x="421817" y="264464"/>
                  </a:lnTo>
                  <a:lnTo>
                    <a:pt x="442074" y="252628"/>
                  </a:lnTo>
                  <a:lnTo>
                    <a:pt x="459574" y="236042"/>
                  </a:lnTo>
                  <a:lnTo>
                    <a:pt x="459778" y="235750"/>
                  </a:lnTo>
                  <a:lnTo>
                    <a:pt x="473671" y="216103"/>
                  </a:lnTo>
                  <a:lnTo>
                    <a:pt x="483743" y="194195"/>
                  </a:lnTo>
                  <a:lnTo>
                    <a:pt x="489788" y="170307"/>
                  </a:lnTo>
                  <a:lnTo>
                    <a:pt x="491807" y="144437"/>
                  </a:lnTo>
                  <a:close/>
                </a:path>
                <a:path w="2555875" h="407035">
                  <a:moveTo>
                    <a:pt x="790219" y="19100"/>
                  </a:moveTo>
                  <a:lnTo>
                    <a:pt x="749642" y="19100"/>
                  </a:lnTo>
                  <a:lnTo>
                    <a:pt x="749642" y="143243"/>
                  </a:lnTo>
                  <a:lnTo>
                    <a:pt x="748233" y="161899"/>
                  </a:lnTo>
                  <a:lnTo>
                    <a:pt x="727265" y="208889"/>
                  </a:lnTo>
                  <a:lnTo>
                    <a:pt x="684949" y="234124"/>
                  </a:lnTo>
                  <a:lnTo>
                    <a:pt x="684517" y="234124"/>
                  </a:lnTo>
                  <a:lnTo>
                    <a:pt x="667270" y="235750"/>
                  </a:lnTo>
                  <a:lnTo>
                    <a:pt x="619760" y="221145"/>
                  </a:lnTo>
                  <a:lnTo>
                    <a:pt x="591540" y="180022"/>
                  </a:lnTo>
                  <a:lnTo>
                    <a:pt x="586105" y="142646"/>
                  </a:lnTo>
                  <a:lnTo>
                    <a:pt x="587565" y="122428"/>
                  </a:lnTo>
                  <a:lnTo>
                    <a:pt x="609676" y="75501"/>
                  </a:lnTo>
                  <a:lnTo>
                    <a:pt x="650913" y="52844"/>
                  </a:lnTo>
                  <a:lnTo>
                    <a:pt x="667270" y="51333"/>
                  </a:lnTo>
                  <a:lnTo>
                    <a:pt x="682993" y="52844"/>
                  </a:lnTo>
                  <a:lnTo>
                    <a:pt x="724573" y="75196"/>
                  </a:lnTo>
                  <a:lnTo>
                    <a:pt x="748068" y="122428"/>
                  </a:lnTo>
                  <a:lnTo>
                    <a:pt x="749592" y="142646"/>
                  </a:lnTo>
                  <a:lnTo>
                    <a:pt x="749642" y="143243"/>
                  </a:lnTo>
                  <a:lnTo>
                    <a:pt x="749642" y="19100"/>
                  </a:lnTo>
                  <a:lnTo>
                    <a:pt x="747255" y="19100"/>
                  </a:lnTo>
                  <a:lnTo>
                    <a:pt x="747255" y="54305"/>
                  </a:lnTo>
                  <a:lnTo>
                    <a:pt x="744448" y="51333"/>
                  </a:lnTo>
                  <a:lnTo>
                    <a:pt x="730313" y="36296"/>
                  </a:lnTo>
                  <a:lnTo>
                    <a:pt x="710539" y="23431"/>
                  </a:lnTo>
                  <a:lnTo>
                    <a:pt x="687933" y="15709"/>
                  </a:lnTo>
                  <a:lnTo>
                    <a:pt x="662495" y="13144"/>
                  </a:lnTo>
                  <a:lnTo>
                    <a:pt x="638111" y="15278"/>
                  </a:lnTo>
                  <a:lnTo>
                    <a:pt x="595287" y="32435"/>
                  </a:lnTo>
                  <a:lnTo>
                    <a:pt x="561568" y="66268"/>
                  </a:lnTo>
                  <a:lnTo>
                    <a:pt x="544106" y="113868"/>
                  </a:lnTo>
                  <a:lnTo>
                    <a:pt x="541921" y="142646"/>
                  </a:lnTo>
                  <a:lnTo>
                    <a:pt x="544131" y="171970"/>
                  </a:lnTo>
                  <a:lnTo>
                    <a:pt x="561733" y="220319"/>
                  </a:lnTo>
                  <a:lnTo>
                    <a:pt x="595693" y="254482"/>
                  </a:lnTo>
                  <a:lnTo>
                    <a:pt x="638365" y="271780"/>
                  </a:lnTo>
                  <a:lnTo>
                    <a:pt x="662495" y="273951"/>
                  </a:lnTo>
                  <a:lnTo>
                    <a:pt x="687489" y="271335"/>
                  </a:lnTo>
                  <a:lnTo>
                    <a:pt x="709942" y="263512"/>
                  </a:lnTo>
                  <a:lnTo>
                    <a:pt x="729869" y="250456"/>
                  </a:lnTo>
                  <a:lnTo>
                    <a:pt x="743839" y="235750"/>
                  </a:lnTo>
                  <a:lnTo>
                    <a:pt x="747255" y="232168"/>
                  </a:lnTo>
                  <a:lnTo>
                    <a:pt x="747255" y="266788"/>
                  </a:lnTo>
                  <a:lnTo>
                    <a:pt x="790219" y="266788"/>
                  </a:lnTo>
                  <a:lnTo>
                    <a:pt x="790219" y="232168"/>
                  </a:lnTo>
                  <a:lnTo>
                    <a:pt x="790219" y="54305"/>
                  </a:lnTo>
                  <a:lnTo>
                    <a:pt x="790219" y="19100"/>
                  </a:lnTo>
                  <a:close/>
                </a:path>
                <a:path w="2555875" h="407035">
                  <a:moveTo>
                    <a:pt x="1033716" y="19126"/>
                  </a:moveTo>
                  <a:lnTo>
                    <a:pt x="835571" y="19126"/>
                  </a:lnTo>
                  <a:lnTo>
                    <a:pt x="835571" y="58496"/>
                  </a:lnTo>
                  <a:lnTo>
                    <a:pt x="913155" y="58496"/>
                  </a:lnTo>
                  <a:lnTo>
                    <a:pt x="913155" y="266776"/>
                  </a:lnTo>
                  <a:lnTo>
                    <a:pt x="956132" y="266776"/>
                  </a:lnTo>
                  <a:lnTo>
                    <a:pt x="956132" y="58496"/>
                  </a:lnTo>
                  <a:lnTo>
                    <a:pt x="1033716" y="58496"/>
                  </a:lnTo>
                  <a:lnTo>
                    <a:pt x="1033716" y="19126"/>
                  </a:lnTo>
                  <a:close/>
                </a:path>
                <a:path w="2555875" h="407035">
                  <a:moveTo>
                    <a:pt x="1291551" y="12"/>
                  </a:moveTo>
                  <a:lnTo>
                    <a:pt x="1122057" y="182626"/>
                  </a:lnTo>
                  <a:lnTo>
                    <a:pt x="1122057" y="19100"/>
                  </a:lnTo>
                  <a:lnTo>
                    <a:pt x="1079080" y="19100"/>
                  </a:lnTo>
                  <a:lnTo>
                    <a:pt x="1079080" y="284111"/>
                  </a:lnTo>
                  <a:lnTo>
                    <a:pt x="1248587" y="101460"/>
                  </a:lnTo>
                  <a:lnTo>
                    <a:pt x="1248587" y="266788"/>
                  </a:lnTo>
                  <a:lnTo>
                    <a:pt x="1291551" y="266788"/>
                  </a:lnTo>
                  <a:lnTo>
                    <a:pt x="1291551" y="12"/>
                  </a:lnTo>
                  <a:close/>
                </a:path>
                <a:path w="2555875" h="407035">
                  <a:moveTo>
                    <a:pt x="1535061" y="19126"/>
                  </a:moveTo>
                  <a:lnTo>
                    <a:pt x="1336903" y="19126"/>
                  </a:lnTo>
                  <a:lnTo>
                    <a:pt x="1336903" y="58496"/>
                  </a:lnTo>
                  <a:lnTo>
                    <a:pt x="1414500" y="58496"/>
                  </a:lnTo>
                  <a:lnTo>
                    <a:pt x="1414500" y="266776"/>
                  </a:lnTo>
                  <a:lnTo>
                    <a:pt x="1457464" y="266776"/>
                  </a:lnTo>
                  <a:lnTo>
                    <a:pt x="1457464" y="58496"/>
                  </a:lnTo>
                  <a:lnTo>
                    <a:pt x="1535061" y="58496"/>
                  </a:lnTo>
                  <a:lnTo>
                    <a:pt x="1535061" y="19126"/>
                  </a:lnTo>
                  <a:close/>
                </a:path>
                <a:path w="2555875" h="407035">
                  <a:moveTo>
                    <a:pt x="2013115" y="266788"/>
                  </a:moveTo>
                  <a:lnTo>
                    <a:pt x="1953437" y="0"/>
                  </a:lnTo>
                  <a:lnTo>
                    <a:pt x="1853158" y="201726"/>
                  </a:lnTo>
                  <a:lnTo>
                    <a:pt x="1750504" y="0"/>
                  </a:lnTo>
                  <a:lnTo>
                    <a:pt x="1690827" y="266788"/>
                  </a:lnTo>
                  <a:lnTo>
                    <a:pt x="1734997" y="266788"/>
                  </a:lnTo>
                  <a:lnTo>
                    <a:pt x="1766620" y="113398"/>
                  </a:lnTo>
                  <a:lnTo>
                    <a:pt x="1851977" y="284099"/>
                  </a:lnTo>
                  <a:lnTo>
                    <a:pt x="1936140" y="113398"/>
                  </a:lnTo>
                  <a:lnTo>
                    <a:pt x="1968944" y="266788"/>
                  </a:lnTo>
                  <a:lnTo>
                    <a:pt x="2013115" y="266788"/>
                  </a:lnTo>
                  <a:close/>
                </a:path>
                <a:path w="2555875" h="407035">
                  <a:moveTo>
                    <a:pt x="2287066" y="151599"/>
                  </a:moveTo>
                  <a:lnTo>
                    <a:pt x="2286279" y="124282"/>
                  </a:lnTo>
                  <a:lnTo>
                    <a:pt x="2284844" y="115785"/>
                  </a:lnTo>
                  <a:lnTo>
                    <a:pt x="2282139" y="99669"/>
                  </a:lnTo>
                  <a:lnTo>
                    <a:pt x="2274633" y="77736"/>
                  </a:lnTo>
                  <a:lnTo>
                    <a:pt x="2263775" y="58483"/>
                  </a:lnTo>
                  <a:lnTo>
                    <a:pt x="2257387" y="51333"/>
                  </a:lnTo>
                  <a:lnTo>
                    <a:pt x="2246058" y="38646"/>
                  </a:lnTo>
                  <a:lnTo>
                    <a:pt x="2242883" y="36563"/>
                  </a:lnTo>
                  <a:lnTo>
                    <a:pt x="2242883" y="115785"/>
                  </a:lnTo>
                  <a:lnTo>
                    <a:pt x="2097265" y="115785"/>
                  </a:lnTo>
                  <a:lnTo>
                    <a:pt x="2113330" y="79248"/>
                  </a:lnTo>
                  <a:lnTo>
                    <a:pt x="2144788" y="55880"/>
                  </a:lnTo>
                  <a:lnTo>
                    <a:pt x="2170074" y="51333"/>
                  </a:lnTo>
                  <a:lnTo>
                    <a:pt x="2183790" y="52463"/>
                  </a:lnTo>
                  <a:lnTo>
                    <a:pt x="2183473" y="52463"/>
                  </a:lnTo>
                  <a:lnTo>
                    <a:pt x="2195665" y="55727"/>
                  </a:lnTo>
                  <a:lnTo>
                    <a:pt x="2226614" y="78460"/>
                  </a:lnTo>
                  <a:lnTo>
                    <a:pt x="2242883" y="115785"/>
                  </a:lnTo>
                  <a:lnTo>
                    <a:pt x="2242883" y="36563"/>
                  </a:lnTo>
                  <a:lnTo>
                    <a:pt x="2224532" y="24472"/>
                  </a:lnTo>
                  <a:lnTo>
                    <a:pt x="2199208" y="15963"/>
                  </a:lnTo>
                  <a:lnTo>
                    <a:pt x="2170074" y="13131"/>
                  </a:lnTo>
                  <a:lnTo>
                    <a:pt x="2144026" y="15455"/>
                  </a:lnTo>
                  <a:lnTo>
                    <a:pt x="2100313" y="34112"/>
                  </a:lnTo>
                  <a:lnTo>
                    <a:pt x="2068410" y="70294"/>
                  </a:lnTo>
                  <a:lnTo>
                    <a:pt x="2052142" y="117297"/>
                  </a:lnTo>
                  <a:lnTo>
                    <a:pt x="2050110" y="144437"/>
                  </a:lnTo>
                  <a:lnTo>
                    <a:pt x="2052370" y="174663"/>
                  </a:lnTo>
                  <a:lnTo>
                    <a:pt x="2070430" y="223164"/>
                  </a:lnTo>
                  <a:lnTo>
                    <a:pt x="2105152" y="255651"/>
                  </a:lnTo>
                  <a:lnTo>
                    <a:pt x="2148281" y="271907"/>
                  </a:lnTo>
                  <a:lnTo>
                    <a:pt x="2172474" y="273939"/>
                  </a:lnTo>
                  <a:lnTo>
                    <a:pt x="2195753" y="272034"/>
                  </a:lnTo>
                  <a:lnTo>
                    <a:pt x="2236927" y="256819"/>
                  </a:lnTo>
                  <a:lnTo>
                    <a:pt x="2271395" y="225450"/>
                  </a:lnTo>
                  <a:lnTo>
                    <a:pt x="2285263" y="203517"/>
                  </a:lnTo>
                  <a:lnTo>
                    <a:pt x="2249449" y="183819"/>
                  </a:lnTo>
                  <a:lnTo>
                    <a:pt x="2244496" y="193332"/>
                  </a:lnTo>
                  <a:lnTo>
                    <a:pt x="2238565" y="202184"/>
                  </a:lnTo>
                  <a:lnTo>
                    <a:pt x="2200364" y="231279"/>
                  </a:lnTo>
                  <a:lnTo>
                    <a:pt x="2173059" y="235750"/>
                  </a:lnTo>
                  <a:lnTo>
                    <a:pt x="2157285" y="234302"/>
                  </a:lnTo>
                  <a:lnTo>
                    <a:pt x="2117547" y="212471"/>
                  </a:lnTo>
                  <a:lnTo>
                    <a:pt x="2095957" y="169494"/>
                  </a:lnTo>
                  <a:lnTo>
                    <a:pt x="2094280" y="151599"/>
                  </a:lnTo>
                  <a:lnTo>
                    <a:pt x="2287066" y="151599"/>
                  </a:lnTo>
                  <a:close/>
                </a:path>
                <a:path w="2555875" h="407035">
                  <a:moveTo>
                    <a:pt x="2555633" y="19138"/>
                  </a:moveTo>
                  <a:lnTo>
                    <a:pt x="2512657" y="19138"/>
                  </a:lnTo>
                  <a:lnTo>
                    <a:pt x="2512657" y="120738"/>
                  </a:lnTo>
                  <a:lnTo>
                    <a:pt x="2395677" y="120738"/>
                  </a:lnTo>
                  <a:lnTo>
                    <a:pt x="2395677" y="19138"/>
                  </a:lnTo>
                  <a:lnTo>
                    <a:pt x="2352713" y="19138"/>
                  </a:lnTo>
                  <a:lnTo>
                    <a:pt x="2352713" y="120738"/>
                  </a:lnTo>
                  <a:lnTo>
                    <a:pt x="2352713" y="160108"/>
                  </a:lnTo>
                  <a:lnTo>
                    <a:pt x="2352713" y="266788"/>
                  </a:lnTo>
                  <a:lnTo>
                    <a:pt x="2395677" y="266788"/>
                  </a:lnTo>
                  <a:lnTo>
                    <a:pt x="2395677" y="160108"/>
                  </a:lnTo>
                  <a:lnTo>
                    <a:pt x="2512657" y="160108"/>
                  </a:lnTo>
                  <a:lnTo>
                    <a:pt x="2512657" y="266788"/>
                  </a:lnTo>
                  <a:lnTo>
                    <a:pt x="2555633" y="266788"/>
                  </a:lnTo>
                  <a:lnTo>
                    <a:pt x="2555633" y="160108"/>
                  </a:lnTo>
                  <a:lnTo>
                    <a:pt x="2555633" y="120738"/>
                  </a:lnTo>
                  <a:lnTo>
                    <a:pt x="2555633" y="191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408247" y="5406107"/>
              <a:ext cx="181439" cy="247688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9646971" y="5400147"/>
              <a:ext cx="622935" cy="260985"/>
            </a:xfrm>
            <a:custGeom>
              <a:avLst/>
              <a:gdLst/>
              <a:ahLst/>
              <a:cxnLst/>
              <a:rect l="l" t="t" r="r" b="b"/>
              <a:pathLst>
                <a:path w="622934" h="260985">
                  <a:moveTo>
                    <a:pt x="319900" y="6007"/>
                  </a:moveTo>
                  <a:lnTo>
                    <a:pt x="276936" y="6007"/>
                  </a:lnTo>
                  <a:lnTo>
                    <a:pt x="276936" y="214287"/>
                  </a:lnTo>
                  <a:lnTo>
                    <a:pt x="181432" y="214287"/>
                  </a:lnTo>
                  <a:lnTo>
                    <a:pt x="181432" y="6007"/>
                  </a:lnTo>
                  <a:lnTo>
                    <a:pt x="138468" y="6007"/>
                  </a:lnTo>
                  <a:lnTo>
                    <a:pt x="138468" y="214287"/>
                  </a:lnTo>
                  <a:lnTo>
                    <a:pt x="42964" y="214287"/>
                  </a:lnTo>
                  <a:lnTo>
                    <a:pt x="42964" y="6007"/>
                  </a:lnTo>
                  <a:lnTo>
                    <a:pt x="0" y="6007"/>
                  </a:lnTo>
                  <a:lnTo>
                    <a:pt x="0" y="214287"/>
                  </a:lnTo>
                  <a:lnTo>
                    <a:pt x="0" y="253657"/>
                  </a:lnTo>
                  <a:lnTo>
                    <a:pt x="319900" y="253657"/>
                  </a:lnTo>
                  <a:lnTo>
                    <a:pt x="319900" y="214287"/>
                  </a:lnTo>
                  <a:lnTo>
                    <a:pt x="319900" y="6007"/>
                  </a:lnTo>
                  <a:close/>
                </a:path>
                <a:path w="622934" h="260985">
                  <a:moveTo>
                    <a:pt x="622515" y="138468"/>
                  </a:moveTo>
                  <a:lnTo>
                    <a:pt x="621728" y="111150"/>
                  </a:lnTo>
                  <a:lnTo>
                    <a:pt x="620293" y="102654"/>
                  </a:lnTo>
                  <a:lnTo>
                    <a:pt x="617588" y="86537"/>
                  </a:lnTo>
                  <a:lnTo>
                    <a:pt x="610082" y="64604"/>
                  </a:lnTo>
                  <a:lnTo>
                    <a:pt x="599224" y="45351"/>
                  </a:lnTo>
                  <a:lnTo>
                    <a:pt x="592823" y="38201"/>
                  </a:lnTo>
                  <a:lnTo>
                    <a:pt x="581507" y="25514"/>
                  </a:lnTo>
                  <a:lnTo>
                    <a:pt x="578332" y="23431"/>
                  </a:lnTo>
                  <a:lnTo>
                    <a:pt x="578332" y="102654"/>
                  </a:lnTo>
                  <a:lnTo>
                    <a:pt x="432714" y="102654"/>
                  </a:lnTo>
                  <a:lnTo>
                    <a:pt x="448767" y="66116"/>
                  </a:lnTo>
                  <a:lnTo>
                    <a:pt x="480237" y="42748"/>
                  </a:lnTo>
                  <a:lnTo>
                    <a:pt x="505523" y="38201"/>
                  </a:lnTo>
                  <a:lnTo>
                    <a:pt x="519226" y="39331"/>
                  </a:lnTo>
                  <a:lnTo>
                    <a:pt x="518922" y="39331"/>
                  </a:lnTo>
                  <a:lnTo>
                    <a:pt x="531114" y="42595"/>
                  </a:lnTo>
                  <a:lnTo>
                    <a:pt x="562051" y="65328"/>
                  </a:lnTo>
                  <a:lnTo>
                    <a:pt x="578332" y="102654"/>
                  </a:lnTo>
                  <a:lnTo>
                    <a:pt x="578332" y="23431"/>
                  </a:lnTo>
                  <a:lnTo>
                    <a:pt x="559981" y="11341"/>
                  </a:lnTo>
                  <a:lnTo>
                    <a:pt x="534657" y="2832"/>
                  </a:lnTo>
                  <a:lnTo>
                    <a:pt x="505523" y="0"/>
                  </a:lnTo>
                  <a:lnTo>
                    <a:pt x="479463" y="2324"/>
                  </a:lnTo>
                  <a:lnTo>
                    <a:pt x="435749" y="20980"/>
                  </a:lnTo>
                  <a:lnTo>
                    <a:pt x="403860" y="57162"/>
                  </a:lnTo>
                  <a:lnTo>
                    <a:pt x="387591" y="104165"/>
                  </a:lnTo>
                  <a:lnTo>
                    <a:pt x="385559" y="131305"/>
                  </a:lnTo>
                  <a:lnTo>
                    <a:pt x="387807" y="161531"/>
                  </a:lnTo>
                  <a:lnTo>
                    <a:pt x="405866" y="210032"/>
                  </a:lnTo>
                  <a:lnTo>
                    <a:pt x="440601" y="242519"/>
                  </a:lnTo>
                  <a:lnTo>
                    <a:pt x="483717" y="258775"/>
                  </a:lnTo>
                  <a:lnTo>
                    <a:pt x="507923" y="260807"/>
                  </a:lnTo>
                  <a:lnTo>
                    <a:pt x="531190" y="258902"/>
                  </a:lnTo>
                  <a:lnTo>
                    <a:pt x="572376" y="243687"/>
                  </a:lnTo>
                  <a:lnTo>
                    <a:pt x="606831" y="212318"/>
                  </a:lnTo>
                  <a:lnTo>
                    <a:pt x="620712" y="190385"/>
                  </a:lnTo>
                  <a:lnTo>
                    <a:pt x="584898" y="170688"/>
                  </a:lnTo>
                  <a:lnTo>
                    <a:pt x="579945" y="180200"/>
                  </a:lnTo>
                  <a:lnTo>
                    <a:pt x="574014" y="189052"/>
                  </a:lnTo>
                  <a:lnTo>
                    <a:pt x="535813" y="218147"/>
                  </a:lnTo>
                  <a:lnTo>
                    <a:pt x="508508" y="222618"/>
                  </a:lnTo>
                  <a:lnTo>
                    <a:pt x="492721" y="221170"/>
                  </a:lnTo>
                  <a:lnTo>
                    <a:pt x="452996" y="199339"/>
                  </a:lnTo>
                  <a:lnTo>
                    <a:pt x="431406" y="156362"/>
                  </a:lnTo>
                  <a:lnTo>
                    <a:pt x="429729" y="138468"/>
                  </a:lnTo>
                  <a:lnTo>
                    <a:pt x="622515" y="1384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474131" y="5406107"/>
              <a:ext cx="208894" cy="247688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10710557" y="5387028"/>
              <a:ext cx="1516380" cy="284480"/>
            </a:xfrm>
            <a:custGeom>
              <a:avLst/>
              <a:gdLst/>
              <a:ahLst/>
              <a:cxnLst/>
              <a:rect l="l" t="t" r="r" b="b"/>
              <a:pathLst>
                <a:path w="1516379" h="284479">
                  <a:moveTo>
                    <a:pt x="262610" y="143827"/>
                  </a:moveTo>
                  <a:lnTo>
                    <a:pt x="253276" y="92062"/>
                  </a:lnTo>
                  <a:lnTo>
                    <a:pt x="226288" y="51320"/>
                  </a:lnTo>
                  <a:lnTo>
                    <a:pt x="218440" y="44538"/>
                  </a:lnTo>
                  <a:lnTo>
                    <a:pt x="218440" y="143827"/>
                  </a:lnTo>
                  <a:lnTo>
                    <a:pt x="216839" y="164160"/>
                  </a:lnTo>
                  <a:lnTo>
                    <a:pt x="192773" y="211264"/>
                  </a:lnTo>
                  <a:lnTo>
                    <a:pt x="148577" y="234213"/>
                  </a:lnTo>
                  <a:lnTo>
                    <a:pt x="131305" y="235737"/>
                  </a:lnTo>
                  <a:lnTo>
                    <a:pt x="114033" y="234213"/>
                  </a:lnTo>
                  <a:lnTo>
                    <a:pt x="69824" y="211264"/>
                  </a:lnTo>
                  <a:lnTo>
                    <a:pt x="45770" y="164160"/>
                  </a:lnTo>
                  <a:lnTo>
                    <a:pt x="44170" y="143827"/>
                  </a:lnTo>
                  <a:lnTo>
                    <a:pt x="45745" y="123482"/>
                  </a:lnTo>
                  <a:lnTo>
                    <a:pt x="69532" y="76073"/>
                  </a:lnTo>
                  <a:lnTo>
                    <a:pt x="113792" y="52857"/>
                  </a:lnTo>
                  <a:lnTo>
                    <a:pt x="131305" y="51320"/>
                  </a:lnTo>
                  <a:lnTo>
                    <a:pt x="148882" y="52857"/>
                  </a:lnTo>
                  <a:lnTo>
                    <a:pt x="193078" y="75780"/>
                  </a:lnTo>
                  <a:lnTo>
                    <a:pt x="216852" y="123240"/>
                  </a:lnTo>
                  <a:lnTo>
                    <a:pt x="218440" y="143827"/>
                  </a:lnTo>
                  <a:lnTo>
                    <a:pt x="218440" y="44538"/>
                  </a:lnTo>
                  <a:lnTo>
                    <a:pt x="205435" y="33934"/>
                  </a:lnTo>
                  <a:lnTo>
                    <a:pt x="183146" y="22377"/>
                  </a:lnTo>
                  <a:lnTo>
                    <a:pt x="158445" y="15443"/>
                  </a:lnTo>
                  <a:lnTo>
                    <a:pt x="131305" y="13131"/>
                  </a:lnTo>
                  <a:lnTo>
                    <a:pt x="104165" y="15443"/>
                  </a:lnTo>
                  <a:lnTo>
                    <a:pt x="57162" y="33934"/>
                  </a:lnTo>
                  <a:lnTo>
                    <a:pt x="20980" y="69862"/>
                  </a:lnTo>
                  <a:lnTo>
                    <a:pt x="2336" y="116713"/>
                  </a:lnTo>
                  <a:lnTo>
                    <a:pt x="0" y="143827"/>
                  </a:lnTo>
                  <a:lnTo>
                    <a:pt x="2336" y="170688"/>
                  </a:lnTo>
                  <a:lnTo>
                    <a:pt x="20980" y="217246"/>
                  </a:lnTo>
                  <a:lnTo>
                    <a:pt x="57162" y="253136"/>
                  </a:lnTo>
                  <a:lnTo>
                    <a:pt x="104165" y="271627"/>
                  </a:lnTo>
                  <a:lnTo>
                    <a:pt x="131305" y="273939"/>
                  </a:lnTo>
                  <a:lnTo>
                    <a:pt x="158445" y="271627"/>
                  </a:lnTo>
                  <a:lnTo>
                    <a:pt x="205435" y="253136"/>
                  </a:lnTo>
                  <a:lnTo>
                    <a:pt x="241617" y="217246"/>
                  </a:lnTo>
                  <a:lnTo>
                    <a:pt x="260273" y="170688"/>
                  </a:lnTo>
                  <a:lnTo>
                    <a:pt x="262610" y="143827"/>
                  </a:lnTo>
                  <a:close/>
                </a:path>
                <a:path w="1516379" h="284479">
                  <a:moveTo>
                    <a:pt x="475081" y="19126"/>
                  </a:moveTo>
                  <a:lnTo>
                    <a:pt x="328256" y="19126"/>
                  </a:lnTo>
                  <a:lnTo>
                    <a:pt x="328256" y="58496"/>
                  </a:lnTo>
                  <a:lnTo>
                    <a:pt x="328256" y="266776"/>
                  </a:lnTo>
                  <a:lnTo>
                    <a:pt x="371233" y="266776"/>
                  </a:lnTo>
                  <a:lnTo>
                    <a:pt x="371233" y="58496"/>
                  </a:lnTo>
                  <a:lnTo>
                    <a:pt x="475081" y="58496"/>
                  </a:lnTo>
                  <a:lnTo>
                    <a:pt x="475081" y="19126"/>
                  </a:lnTo>
                  <a:close/>
                </a:path>
                <a:path w="1516379" h="284479">
                  <a:moveTo>
                    <a:pt x="720915" y="19126"/>
                  </a:moveTo>
                  <a:lnTo>
                    <a:pt x="677951" y="19126"/>
                  </a:lnTo>
                  <a:lnTo>
                    <a:pt x="677951" y="120726"/>
                  </a:lnTo>
                  <a:lnTo>
                    <a:pt x="560971" y="120726"/>
                  </a:lnTo>
                  <a:lnTo>
                    <a:pt x="560971" y="19126"/>
                  </a:lnTo>
                  <a:lnTo>
                    <a:pt x="517994" y="19126"/>
                  </a:lnTo>
                  <a:lnTo>
                    <a:pt x="517994" y="120726"/>
                  </a:lnTo>
                  <a:lnTo>
                    <a:pt x="517994" y="160096"/>
                  </a:lnTo>
                  <a:lnTo>
                    <a:pt x="517994" y="266776"/>
                  </a:lnTo>
                  <a:lnTo>
                    <a:pt x="560971" y="266776"/>
                  </a:lnTo>
                  <a:lnTo>
                    <a:pt x="560971" y="160096"/>
                  </a:lnTo>
                  <a:lnTo>
                    <a:pt x="677951" y="160096"/>
                  </a:lnTo>
                  <a:lnTo>
                    <a:pt x="677951" y="266776"/>
                  </a:lnTo>
                  <a:lnTo>
                    <a:pt x="720915" y="266776"/>
                  </a:lnTo>
                  <a:lnTo>
                    <a:pt x="720915" y="160096"/>
                  </a:lnTo>
                  <a:lnTo>
                    <a:pt x="720915" y="120726"/>
                  </a:lnTo>
                  <a:lnTo>
                    <a:pt x="720915" y="19126"/>
                  </a:lnTo>
                  <a:close/>
                </a:path>
                <a:path w="1516379" h="284479">
                  <a:moveTo>
                    <a:pt x="1014539" y="0"/>
                  </a:moveTo>
                  <a:lnTo>
                    <a:pt x="845045" y="182613"/>
                  </a:lnTo>
                  <a:lnTo>
                    <a:pt x="845045" y="19088"/>
                  </a:lnTo>
                  <a:lnTo>
                    <a:pt x="802068" y="19088"/>
                  </a:lnTo>
                  <a:lnTo>
                    <a:pt x="802068" y="284099"/>
                  </a:lnTo>
                  <a:lnTo>
                    <a:pt x="971575" y="101447"/>
                  </a:lnTo>
                  <a:lnTo>
                    <a:pt x="971575" y="266776"/>
                  </a:lnTo>
                  <a:lnTo>
                    <a:pt x="1014539" y="266776"/>
                  </a:lnTo>
                  <a:lnTo>
                    <a:pt x="1014539" y="0"/>
                  </a:lnTo>
                  <a:close/>
                </a:path>
                <a:path w="1516379" h="284479">
                  <a:moveTo>
                    <a:pt x="1258074" y="19113"/>
                  </a:moveTo>
                  <a:lnTo>
                    <a:pt x="1059929" y="19113"/>
                  </a:lnTo>
                  <a:lnTo>
                    <a:pt x="1059929" y="58483"/>
                  </a:lnTo>
                  <a:lnTo>
                    <a:pt x="1137513" y="58483"/>
                  </a:lnTo>
                  <a:lnTo>
                    <a:pt x="1137513" y="266763"/>
                  </a:lnTo>
                  <a:lnTo>
                    <a:pt x="1180490" y="266763"/>
                  </a:lnTo>
                  <a:lnTo>
                    <a:pt x="1180490" y="58483"/>
                  </a:lnTo>
                  <a:lnTo>
                    <a:pt x="1258074" y="58483"/>
                  </a:lnTo>
                  <a:lnTo>
                    <a:pt x="1258074" y="19113"/>
                  </a:lnTo>
                  <a:close/>
                </a:path>
                <a:path w="1516379" h="284479">
                  <a:moveTo>
                    <a:pt x="1515884" y="0"/>
                  </a:moveTo>
                  <a:lnTo>
                    <a:pt x="1346390" y="182613"/>
                  </a:lnTo>
                  <a:lnTo>
                    <a:pt x="1346390" y="19088"/>
                  </a:lnTo>
                  <a:lnTo>
                    <a:pt x="1303413" y="19088"/>
                  </a:lnTo>
                  <a:lnTo>
                    <a:pt x="1303413" y="284099"/>
                  </a:lnTo>
                  <a:lnTo>
                    <a:pt x="1472920" y="101447"/>
                  </a:lnTo>
                  <a:lnTo>
                    <a:pt x="1472920" y="266776"/>
                  </a:lnTo>
                  <a:lnTo>
                    <a:pt x="1515884" y="266776"/>
                  </a:lnTo>
                  <a:lnTo>
                    <a:pt x="15158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2307646" y="5406107"/>
              <a:ext cx="190988" cy="247688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4652111" y="5285555"/>
              <a:ext cx="10775315" cy="1178560"/>
            </a:xfrm>
            <a:custGeom>
              <a:avLst/>
              <a:gdLst/>
              <a:ahLst/>
              <a:cxnLst/>
              <a:rect l="l" t="t" r="r" b="b"/>
              <a:pathLst>
                <a:path w="10775315" h="1178560">
                  <a:moveTo>
                    <a:pt x="202933" y="790727"/>
                  </a:moveTo>
                  <a:lnTo>
                    <a:pt x="159956" y="790727"/>
                  </a:lnTo>
                  <a:lnTo>
                    <a:pt x="159956" y="892327"/>
                  </a:lnTo>
                  <a:lnTo>
                    <a:pt x="42976" y="892327"/>
                  </a:lnTo>
                  <a:lnTo>
                    <a:pt x="42976" y="790727"/>
                  </a:lnTo>
                  <a:lnTo>
                    <a:pt x="0" y="790727"/>
                  </a:lnTo>
                  <a:lnTo>
                    <a:pt x="0" y="892327"/>
                  </a:lnTo>
                  <a:lnTo>
                    <a:pt x="0" y="931697"/>
                  </a:lnTo>
                  <a:lnTo>
                    <a:pt x="0" y="1038377"/>
                  </a:lnTo>
                  <a:lnTo>
                    <a:pt x="42976" y="1038377"/>
                  </a:lnTo>
                  <a:lnTo>
                    <a:pt x="42976" y="931697"/>
                  </a:lnTo>
                  <a:lnTo>
                    <a:pt x="159956" y="931697"/>
                  </a:lnTo>
                  <a:lnTo>
                    <a:pt x="159956" y="1038377"/>
                  </a:lnTo>
                  <a:lnTo>
                    <a:pt x="202933" y="1038377"/>
                  </a:lnTo>
                  <a:lnTo>
                    <a:pt x="202933" y="931697"/>
                  </a:lnTo>
                  <a:lnTo>
                    <a:pt x="202933" y="892327"/>
                  </a:lnTo>
                  <a:lnTo>
                    <a:pt x="202933" y="790727"/>
                  </a:lnTo>
                  <a:close/>
                </a:path>
                <a:path w="10775315" h="1178560">
                  <a:moveTo>
                    <a:pt x="516864" y="790689"/>
                  </a:moveTo>
                  <a:lnTo>
                    <a:pt x="476275" y="790689"/>
                  </a:lnTo>
                  <a:lnTo>
                    <a:pt x="476275" y="914831"/>
                  </a:lnTo>
                  <a:lnTo>
                    <a:pt x="474878" y="933488"/>
                  </a:lnTo>
                  <a:lnTo>
                    <a:pt x="453910" y="980490"/>
                  </a:lnTo>
                  <a:lnTo>
                    <a:pt x="411581" y="1005725"/>
                  </a:lnTo>
                  <a:lnTo>
                    <a:pt x="411162" y="1005725"/>
                  </a:lnTo>
                  <a:lnTo>
                    <a:pt x="393915" y="1007351"/>
                  </a:lnTo>
                  <a:lnTo>
                    <a:pt x="346405" y="992746"/>
                  </a:lnTo>
                  <a:lnTo>
                    <a:pt x="318185" y="951611"/>
                  </a:lnTo>
                  <a:lnTo>
                    <a:pt x="312750" y="914234"/>
                  </a:lnTo>
                  <a:lnTo>
                    <a:pt x="314210" y="894029"/>
                  </a:lnTo>
                  <a:lnTo>
                    <a:pt x="336321" y="847102"/>
                  </a:lnTo>
                  <a:lnTo>
                    <a:pt x="377558" y="824433"/>
                  </a:lnTo>
                  <a:lnTo>
                    <a:pt x="393915" y="822921"/>
                  </a:lnTo>
                  <a:lnTo>
                    <a:pt x="409638" y="824433"/>
                  </a:lnTo>
                  <a:lnTo>
                    <a:pt x="451218" y="846797"/>
                  </a:lnTo>
                  <a:lnTo>
                    <a:pt x="474713" y="894029"/>
                  </a:lnTo>
                  <a:lnTo>
                    <a:pt x="476275" y="914831"/>
                  </a:lnTo>
                  <a:lnTo>
                    <a:pt x="476275" y="790689"/>
                  </a:lnTo>
                  <a:lnTo>
                    <a:pt x="473887" y="790689"/>
                  </a:lnTo>
                  <a:lnTo>
                    <a:pt x="473887" y="825906"/>
                  </a:lnTo>
                  <a:lnTo>
                    <a:pt x="471093" y="822921"/>
                  </a:lnTo>
                  <a:lnTo>
                    <a:pt x="456958" y="807897"/>
                  </a:lnTo>
                  <a:lnTo>
                    <a:pt x="437184" y="795032"/>
                  </a:lnTo>
                  <a:lnTo>
                    <a:pt x="414578" y="787311"/>
                  </a:lnTo>
                  <a:lnTo>
                    <a:pt x="389140" y="784733"/>
                  </a:lnTo>
                  <a:lnTo>
                    <a:pt x="364756" y="786879"/>
                  </a:lnTo>
                  <a:lnTo>
                    <a:pt x="321932" y="804037"/>
                  </a:lnTo>
                  <a:lnTo>
                    <a:pt x="288213" y="837869"/>
                  </a:lnTo>
                  <a:lnTo>
                    <a:pt x="270751" y="885456"/>
                  </a:lnTo>
                  <a:lnTo>
                    <a:pt x="268566" y="914234"/>
                  </a:lnTo>
                  <a:lnTo>
                    <a:pt x="270776" y="943571"/>
                  </a:lnTo>
                  <a:lnTo>
                    <a:pt x="288378" y="991908"/>
                  </a:lnTo>
                  <a:lnTo>
                    <a:pt x="322338" y="1026071"/>
                  </a:lnTo>
                  <a:lnTo>
                    <a:pt x="365010" y="1043381"/>
                  </a:lnTo>
                  <a:lnTo>
                    <a:pt x="389140" y="1045540"/>
                  </a:lnTo>
                  <a:lnTo>
                    <a:pt x="414134" y="1042936"/>
                  </a:lnTo>
                  <a:lnTo>
                    <a:pt x="436587" y="1035100"/>
                  </a:lnTo>
                  <a:lnTo>
                    <a:pt x="456514" y="1022045"/>
                  </a:lnTo>
                  <a:lnTo>
                    <a:pt x="470484" y="1007351"/>
                  </a:lnTo>
                  <a:lnTo>
                    <a:pt x="473887" y="1003769"/>
                  </a:lnTo>
                  <a:lnTo>
                    <a:pt x="473887" y="1038377"/>
                  </a:lnTo>
                  <a:lnTo>
                    <a:pt x="516864" y="1038377"/>
                  </a:lnTo>
                  <a:lnTo>
                    <a:pt x="516864" y="1003769"/>
                  </a:lnTo>
                  <a:lnTo>
                    <a:pt x="516864" y="825906"/>
                  </a:lnTo>
                  <a:lnTo>
                    <a:pt x="516864" y="790689"/>
                  </a:lnTo>
                  <a:close/>
                </a:path>
                <a:path w="10775315" h="1178560">
                  <a:moveTo>
                    <a:pt x="936434" y="790689"/>
                  </a:moveTo>
                  <a:lnTo>
                    <a:pt x="737095" y="790689"/>
                  </a:lnTo>
                  <a:lnTo>
                    <a:pt x="737095" y="830059"/>
                  </a:lnTo>
                  <a:lnTo>
                    <a:pt x="737095" y="1038339"/>
                  </a:lnTo>
                  <a:lnTo>
                    <a:pt x="780059" y="1038339"/>
                  </a:lnTo>
                  <a:lnTo>
                    <a:pt x="780059" y="830059"/>
                  </a:lnTo>
                  <a:lnTo>
                    <a:pt x="893457" y="830059"/>
                  </a:lnTo>
                  <a:lnTo>
                    <a:pt x="893457" y="1038339"/>
                  </a:lnTo>
                  <a:lnTo>
                    <a:pt x="936434" y="1038339"/>
                  </a:lnTo>
                  <a:lnTo>
                    <a:pt x="936434" y="830059"/>
                  </a:lnTo>
                  <a:lnTo>
                    <a:pt x="936434" y="790689"/>
                  </a:lnTo>
                  <a:close/>
                </a:path>
                <a:path w="10775315" h="1178560">
                  <a:moveTo>
                    <a:pt x="1265872" y="916025"/>
                  </a:moveTo>
                  <a:lnTo>
                    <a:pt x="1257731" y="866419"/>
                  </a:lnTo>
                  <a:lnTo>
                    <a:pt x="1233347" y="823823"/>
                  </a:lnTo>
                  <a:lnTo>
                    <a:pt x="1221701" y="812571"/>
                  </a:lnTo>
                  <a:lnTo>
                    <a:pt x="1221701" y="916025"/>
                  </a:lnTo>
                  <a:lnTo>
                    <a:pt x="1220343" y="934072"/>
                  </a:lnTo>
                  <a:lnTo>
                    <a:pt x="1199616" y="980782"/>
                  </a:lnTo>
                  <a:lnTo>
                    <a:pt x="1158430" y="1005687"/>
                  </a:lnTo>
                  <a:lnTo>
                    <a:pt x="1141133" y="1007351"/>
                  </a:lnTo>
                  <a:lnTo>
                    <a:pt x="1123505" y="1005687"/>
                  </a:lnTo>
                  <a:lnTo>
                    <a:pt x="1081138" y="980782"/>
                  </a:lnTo>
                  <a:lnTo>
                    <a:pt x="1059688" y="934402"/>
                  </a:lnTo>
                  <a:lnTo>
                    <a:pt x="1058214" y="916025"/>
                  </a:lnTo>
                  <a:lnTo>
                    <a:pt x="1058164" y="915428"/>
                  </a:lnTo>
                  <a:lnTo>
                    <a:pt x="1059713" y="895667"/>
                  </a:lnTo>
                  <a:lnTo>
                    <a:pt x="1059738" y="895324"/>
                  </a:lnTo>
                  <a:lnTo>
                    <a:pt x="1064399" y="877531"/>
                  </a:lnTo>
                  <a:lnTo>
                    <a:pt x="1096225" y="837018"/>
                  </a:lnTo>
                  <a:lnTo>
                    <a:pt x="1140536" y="822921"/>
                  </a:lnTo>
                  <a:lnTo>
                    <a:pt x="1156157" y="824496"/>
                  </a:lnTo>
                  <a:lnTo>
                    <a:pt x="1197229" y="847991"/>
                  </a:lnTo>
                  <a:lnTo>
                    <a:pt x="1220089" y="895324"/>
                  </a:lnTo>
                  <a:lnTo>
                    <a:pt x="1220177" y="895667"/>
                  </a:lnTo>
                  <a:lnTo>
                    <a:pt x="1221663" y="915428"/>
                  </a:lnTo>
                  <a:lnTo>
                    <a:pt x="1221701" y="916025"/>
                  </a:lnTo>
                  <a:lnTo>
                    <a:pt x="1221701" y="812571"/>
                  </a:lnTo>
                  <a:lnTo>
                    <a:pt x="1215644" y="806716"/>
                  </a:lnTo>
                  <a:lnTo>
                    <a:pt x="1195070" y="794499"/>
                  </a:lnTo>
                  <a:lnTo>
                    <a:pt x="1171917" y="787260"/>
                  </a:lnTo>
                  <a:lnTo>
                    <a:pt x="1172629" y="787260"/>
                  </a:lnTo>
                  <a:lnTo>
                    <a:pt x="1145311" y="784720"/>
                  </a:lnTo>
                  <a:lnTo>
                    <a:pt x="1120533" y="787260"/>
                  </a:lnTo>
                  <a:lnTo>
                    <a:pt x="1098156" y="794867"/>
                  </a:lnTo>
                  <a:lnTo>
                    <a:pt x="1078166" y="807554"/>
                  </a:lnTo>
                  <a:lnTo>
                    <a:pt x="1060564" y="825309"/>
                  </a:lnTo>
                  <a:lnTo>
                    <a:pt x="1060564" y="790689"/>
                  </a:lnTo>
                  <a:lnTo>
                    <a:pt x="1017587" y="790689"/>
                  </a:lnTo>
                  <a:lnTo>
                    <a:pt x="1017587" y="1178039"/>
                  </a:lnTo>
                  <a:lnTo>
                    <a:pt x="1060564" y="1178039"/>
                  </a:lnTo>
                  <a:lnTo>
                    <a:pt x="1060564" y="1003769"/>
                  </a:lnTo>
                  <a:lnTo>
                    <a:pt x="1078052" y="1022045"/>
                  </a:lnTo>
                  <a:lnTo>
                    <a:pt x="1098308" y="1035100"/>
                  </a:lnTo>
                  <a:lnTo>
                    <a:pt x="1121321" y="1042924"/>
                  </a:lnTo>
                  <a:lnTo>
                    <a:pt x="1147102" y="1045540"/>
                  </a:lnTo>
                  <a:lnTo>
                    <a:pt x="1172870" y="1043165"/>
                  </a:lnTo>
                  <a:lnTo>
                    <a:pt x="1195882" y="1036066"/>
                  </a:lnTo>
                  <a:lnTo>
                    <a:pt x="1216139" y="1024229"/>
                  </a:lnTo>
                  <a:lnTo>
                    <a:pt x="1233639" y="1007643"/>
                  </a:lnTo>
                  <a:lnTo>
                    <a:pt x="1233843" y="1007351"/>
                  </a:lnTo>
                  <a:lnTo>
                    <a:pt x="1247736" y="987704"/>
                  </a:lnTo>
                  <a:lnTo>
                    <a:pt x="1257808" y="965784"/>
                  </a:lnTo>
                  <a:lnTo>
                    <a:pt x="1263853" y="941895"/>
                  </a:lnTo>
                  <a:lnTo>
                    <a:pt x="1265872" y="916025"/>
                  </a:lnTo>
                  <a:close/>
                </a:path>
                <a:path w="10775315" h="1178560">
                  <a:moveTo>
                    <a:pt x="1578610" y="915428"/>
                  </a:moveTo>
                  <a:lnTo>
                    <a:pt x="1576285" y="888326"/>
                  </a:lnTo>
                  <a:lnTo>
                    <a:pt x="1569288" y="863663"/>
                  </a:lnTo>
                  <a:lnTo>
                    <a:pt x="1557629" y="841463"/>
                  </a:lnTo>
                  <a:lnTo>
                    <a:pt x="1542288" y="822921"/>
                  </a:lnTo>
                  <a:lnTo>
                    <a:pt x="1541310" y="821728"/>
                  </a:lnTo>
                  <a:lnTo>
                    <a:pt x="1534452" y="816152"/>
                  </a:lnTo>
                  <a:lnTo>
                    <a:pt x="1534452" y="915428"/>
                  </a:lnTo>
                  <a:lnTo>
                    <a:pt x="1532839" y="935761"/>
                  </a:lnTo>
                  <a:lnTo>
                    <a:pt x="1508785" y="982878"/>
                  </a:lnTo>
                  <a:lnTo>
                    <a:pt x="1464576" y="1005814"/>
                  </a:lnTo>
                  <a:lnTo>
                    <a:pt x="1447304" y="1007351"/>
                  </a:lnTo>
                  <a:lnTo>
                    <a:pt x="1430032" y="1005814"/>
                  </a:lnTo>
                  <a:lnTo>
                    <a:pt x="1385836" y="982878"/>
                  </a:lnTo>
                  <a:lnTo>
                    <a:pt x="1361770" y="935761"/>
                  </a:lnTo>
                  <a:lnTo>
                    <a:pt x="1360170" y="915428"/>
                  </a:lnTo>
                  <a:lnTo>
                    <a:pt x="1361757" y="895096"/>
                  </a:lnTo>
                  <a:lnTo>
                    <a:pt x="1385531" y="847686"/>
                  </a:lnTo>
                  <a:lnTo>
                    <a:pt x="1429791" y="824471"/>
                  </a:lnTo>
                  <a:lnTo>
                    <a:pt x="1447304" y="822921"/>
                  </a:lnTo>
                  <a:lnTo>
                    <a:pt x="1464881" y="824471"/>
                  </a:lnTo>
                  <a:lnTo>
                    <a:pt x="1509090" y="847394"/>
                  </a:lnTo>
                  <a:lnTo>
                    <a:pt x="1532864" y="894854"/>
                  </a:lnTo>
                  <a:lnTo>
                    <a:pt x="1534452" y="915428"/>
                  </a:lnTo>
                  <a:lnTo>
                    <a:pt x="1534452" y="816152"/>
                  </a:lnTo>
                  <a:lnTo>
                    <a:pt x="1521447" y="805548"/>
                  </a:lnTo>
                  <a:lnTo>
                    <a:pt x="1499158" y="793978"/>
                  </a:lnTo>
                  <a:lnTo>
                    <a:pt x="1474444" y="787044"/>
                  </a:lnTo>
                  <a:lnTo>
                    <a:pt x="1447304" y="784733"/>
                  </a:lnTo>
                  <a:lnTo>
                    <a:pt x="1420164" y="787044"/>
                  </a:lnTo>
                  <a:lnTo>
                    <a:pt x="1373162" y="805548"/>
                  </a:lnTo>
                  <a:lnTo>
                    <a:pt x="1336979" y="841463"/>
                  </a:lnTo>
                  <a:lnTo>
                    <a:pt x="1318336" y="888326"/>
                  </a:lnTo>
                  <a:lnTo>
                    <a:pt x="1315999" y="915428"/>
                  </a:lnTo>
                  <a:lnTo>
                    <a:pt x="1318336" y="942289"/>
                  </a:lnTo>
                  <a:lnTo>
                    <a:pt x="1336979" y="988847"/>
                  </a:lnTo>
                  <a:lnTo>
                    <a:pt x="1373162" y="1024737"/>
                  </a:lnTo>
                  <a:lnTo>
                    <a:pt x="1420164" y="1043228"/>
                  </a:lnTo>
                  <a:lnTo>
                    <a:pt x="1447304" y="1045540"/>
                  </a:lnTo>
                  <a:lnTo>
                    <a:pt x="1474444" y="1043228"/>
                  </a:lnTo>
                  <a:lnTo>
                    <a:pt x="1499158" y="1036294"/>
                  </a:lnTo>
                  <a:lnTo>
                    <a:pt x="1521447" y="1024737"/>
                  </a:lnTo>
                  <a:lnTo>
                    <a:pt x="1541310" y="1008557"/>
                  </a:lnTo>
                  <a:lnTo>
                    <a:pt x="1542300" y="1007351"/>
                  </a:lnTo>
                  <a:lnTo>
                    <a:pt x="1557629" y="988847"/>
                  </a:lnTo>
                  <a:lnTo>
                    <a:pt x="1569288" y="966762"/>
                  </a:lnTo>
                  <a:lnTo>
                    <a:pt x="1576285" y="942289"/>
                  </a:lnTo>
                  <a:lnTo>
                    <a:pt x="1578610" y="915428"/>
                  </a:lnTo>
                  <a:close/>
                </a:path>
                <a:path w="10775315" h="1178560">
                  <a:moveTo>
                    <a:pt x="8115033" y="120599"/>
                  </a:moveTo>
                  <a:lnTo>
                    <a:pt x="8072056" y="120599"/>
                  </a:lnTo>
                  <a:lnTo>
                    <a:pt x="8072056" y="222199"/>
                  </a:lnTo>
                  <a:lnTo>
                    <a:pt x="7955077" y="222199"/>
                  </a:lnTo>
                  <a:lnTo>
                    <a:pt x="7955077" y="120599"/>
                  </a:lnTo>
                  <a:lnTo>
                    <a:pt x="7912113" y="120599"/>
                  </a:lnTo>
                  <a:lnTo>
                    <a:pt x="7912113" y="222199"/>
                  </a:lnTo>
                  <a:lnTo>
                    <a:pt x="7912113" y="261569"/>
                  </a:lnTo>
                  <a:lnTo>
                    <a:pt x="7912113" y="368249"/>
                  </a:lnTo>
                  <a:lnTo>
                    <a:pt x="7955077" y="368249"/>
                  </a:lnTo>
                  <a:lnTo>
                    <a:pt x="7955077" y="261569"/>
                  </a:lnTo>
                  <a:lnTo>
                    <a:pt x="8072056" y="261569"/>
                  </a:lnTo>
                  <a:lnTo>
                    <a:pt x="8072056" y="368249"/>
                  </a:lnTo>
                  <a:lnTo>
                    <a:pt x="8115033" y="368249"/>
                  </a:lnTo>
                  <a:lnTo>
                    <a:pt x="8115033" y="261569"/>
                  </a:lnTo>
                  <a:lnTo>
                    <a:pt x="8115033" y="222199"/>
                  </a:lnTo>
                  <a:lnTo>
                    <a:pt x="8115033" y="120599"/>
                  </a:lnTo>
                  <a:close/>
                </a:path>
                <a:path w="10775315" h="1178560">
                  <a:moveTo>
                    <a:pt x="8443290" y="245300"/>
                  </a:moveTo>
                  <a:lnTo>
                    <a:pt x="8440966" y="218186"/>
                  </a:lnTo>
                  <a:lnTo>
                    <a:pt x="8433968" y="193535"/>
                  </a:lnTo>
                  <a:lnTo>
                    <a:pt x="8422310" y="171335"/>
                  </a:lnTo>
                  <a:lnTo>
                    <a:pt x="8406968" y="152793"/>
                  </a:lnTo>
                  <a:lnTo>
                    <a:pt x="8405990" y="151599"/>
                  </a:lnTo>
                  <a:lnTo>
                    <a:pt x="8399132" y="146011"/>
                  </a:lnTo>
                  <a:lnTo>
                    <a:pt x="8399132" y="245300"/>
                  </a:lnTo>
                  <a:lnTo>
                    <a:pt x="8397519" y="265633"/>
                  </a:lnTo>
                  <a:lnTo>
                    <a:pt x="8373465" y="312737"/>
                  </a:lnTo>
                  <a:lnTo>
                    <a:pt x="8329257" y="335686"/>
                  </a:lnTo>
                  <a:lnTo>
                    <a:pt x="8311985" y="337210"/>
                  </a:lnTo>
                  <a:lnTo>
                    <a:pt x="8294713" y="335686"/>
                  </a:lnTo>
                  <a:lnTo>
                    <a:pt x="8250517" y="312737"/>
                  </a:lnTo>
                  <a:lnTo>
                    <a:pt x="8226450" y="265633"/>
                  </a:lnTo>
                  <a:lnTo>
                    <a:pt x="8224850" y="245300"/>
                  </a:lnTo>
                  <a:lnTo>
                    <a:pt x="8226438" y="224955"/>
                  </a:lnTo>
                  <a:lnTo>
                    <a:pt x="8250212" y="177546"/>
                  </a:lnTo>
                  <a:lnTo>
                    <a:pt x="8294471" y="154330"/>
                  </a:lnTo>
                  <a:lnTo>
                    <a:pt x="8311985" y="152793"/>
                  </a:lnTo>
                  <a:lnTo>
                    <a:pt x="8329562" y="154330"/>
                  </a:lnTo>
                  <a:lnTo>
                    <a:pt x="8373770" y="177253"/>
                  </a:lnTo>
                  <a:lnTo>
                    <a:pt x="8397545" y="224713"/>
                  </a:lnTo>
                  <a:lnTo>
                    <a:pt x="8399132" y="245300"/>
                  </a:lnTo>
                  <a:lnTo>
                    <a:pt x="8399132" y="146011"/>
                  </a:lnTo>
                  <a:lnTo>
                    <a:pt x="8386127" y="135407"/>
                  </a:lnTo>
                  <a:lnTo>
                    <a:pt x="8363839" y="123850"/>
                  </a:lnTo>
                  <a:lnTo>
                    <a:pt x="8339125" y="116916"/>
                  </a:lnTo>
                  <a:lnTo>
                    <a:pt x="8311985" y="114604"/>
                  </a:lnTo>
                  <a:lnTo>
                    <a:pt x="8284845" y="116916"/>
                  </a:lnTo>
                  <a:lnTo>
                    <a:pt x="8237842" y="135407"/>
                  </a:lnTo>
                  <a:lnTo>
                    <a:pt x="8201660" y="171335"/>
                  </a:lnTo>
                  <a:lnTo>
                    <a:pt x="8183016" y="218186"/>
                  </a:lnTo>
                  <a:lnTo>
                    <a:pt x="8180679" y="245300"/>
                  </a:lnTo>
                  <a:lnTo>
                    <a:pt x="8183016" y="272161"/>
                  </a:lnTo>
                  <a:lnTo>
                    <a:pt x="8201660" y="318719"/>
                  </a:lnTo>
                  <a:lnTo>
                    <a:pt x="8237842" y="354609"/>
                  </a:lnTo>
                  <a:lnTo>
                    <a:pt x="8284845" y="373100"/>
                  </a:lnTo>
                  <a:lnTo>
                    <a:pt x="8311985" y="375412"/>
                  </a:lnTo>
                  <a:lnTo>
                    <a:pt x="8339125" y="373100"/>
                  </a:lnTo>
                  <a:lnTo>
                    <a:pt x="8363839" y="366166"/>
                  </a:lnTo>
                  <a:lnTo>
                    <a:pt x="8386127" y="354609"/>
                  </a:lnTo>
                  <a:lnTo>
                    <a:pt x="8405990" y="338416"/>
                  </a:lnTo>
                  <a:lnTo>
                    <a:pt x="8406981" y="337210"/>
                  </a:lnTo>
                  <a:lnTo>
                    <a:pt x="8422310" y="318719"/>
                  </a:lnTo>
                  <a:lnTo>
                    <a:pt x="8433968" y="296621"/>
                  </a:lnTo>
                  <a:lnTo>
                    <a:pt x="8440966" y="272161"/>
                  </a:lnTo>
                  <a:lnTo>
                    <a:pt x="8443290" y="245300"/>
                  </a:lnTo>
                  <a:close/>
                </a:path>
                <a:path w="10775315" h="1178560">
                  <a:moveTo>
                    <a:pt x="8703602" y="13728"/>
                  </a:moveTo>
                  <a:lnTo>
                    <a:pt x="8667788" y="0"/>
                  </a:lnTo>
                  <a:lnTo>
                    <a:pt x="8660587" y="15671"/>
                  </a:lnTo>
                  <a:lnTo>
                    <a:pt x="8649741" y="26860"/>
                  </a:lnTo>
                  <a:lnTo>
                    <a:pt x="8635225" y="33566"/>
                  </a:lnTo>
                  <a:lnTo>
                    <a:pt x="8617064" y="35801"/>
                  </a:lnTo>
                  <a:lnTo>
                    <a:pt x="8598903" y="33566"/>
                  </a:lnTo>
                  <a:lnTo>
                    <a:pt x="8584387" y="26860"/>
                  </a:lnTo>
                  <a:lnTo>
                    <a:pt x="8573529" y="15671"/>
                  </a:lnTo>
                  <a:lnTo>
                    <a:pt x="8566328" y="0"/>
                  </a:lnTo>
                  <a:lnTo>
                    <a:pt x="8530514" y="13728"/>
                  </a:lnTo>
                  <a:lnTo>
                    <a:pt x="8552396" y="47637"/>
                  </a:lnTo>
                  <a:lnTo>
                    <a:pt x="8588032" y="67741"/>
                  </a:lnTo>
                  <a:lnTo>
                    <a:pt x="8617064" y="71615"/>
                  </a:lnTo>
                  <a:lnTo>
                    <a:pt x="8632076" y="70650"/>
                  </a:lnTo>
                  <a:lnTo>
                    <a:pt x="8671077" y="56108"/>
                  </a:lnTo>
                  <a:lnTo>
                    <a:pt x="8691943" y="35801"/>
                  </a:lnTo>
                  <a:lnTo>
                    <a:pt x="8697989" y="26441"/>
                  </a:lnTo>
                  <a:lnTo>
                    <a:pt x="8703602" y="13728"/>
                  </a:lnTo>
                  <a:close/>
                </a:path>
                <a:path w="10775315" h="1178560">
                  <a:moveTo>
                    <a:pt x="8721509" y="101473"/>
                  </a:moveTo>
                  <a:lnTo>
                    <a:pt x="8552015" y="284086"/>
                  </a:lnTo>
                  <a:lnTo>
                    <a:pt x="8552015" y="120561"/>
                  </a:lnTo>
                  <a:lnTo>
                    <a:pt x="8509025" y="120561"/>
                  </a:lnTo>
                  <a:lnTo>
                    <a:pt x="8509025" y="385572"/>
                  </a:lnTo>
                  <a:lnTo>
                    <a:pt x="8603209" y="284086"/>
                  </a:lnTo>
                  <a:lnTo>
                    <a:pt x="8678545" y="202920"/>
                  </a:lnTo>
                  <a:lnTo>
                    <a:pt x="8678545" y="368249"/>
                  </a:lnTo>
                  <a:lnTo>
                    <a:pt x="8721509" y="368249"/>
                  </a:lnTo>
                  <a:lnTo>
                    <a:pt x="8721509" y="202920"/>
                  </a:lnTo>
                  <a:lnTo>
                    <a:pt x="8721509" y="101473"/>
                  </a:lnTo>
                  <a:close/>
                </a:path>
                <a:path w="10775315" h="1178560">
                  <a:moveTo>
                    <a:pt x="9128442" y="245910"/>
                  </a:moveTo>
                  <a:lnTo>
                    <a:pt x="9119413" y="192925"/>
                  </a:lnTo>
                  <a:lnTo>
                    <a:pt x="9092336" y="151003"/>
                  </a:lnTo>
                  <a:lnTo>
                    <a:pt x="9049575" y="123698"/>
                  </a:lnTo>
                  <a:lnTo>
                    <a:pt x="8993556" y="114592"/>
                  </a:lnTo>
                  <a:lnTo>
                    <a:pt x="8975687" y="115366"/>
                  </a:lnTo>
                  <a:lnTo>
                    <a:pt x="8958491" y="117729"/>
                  </a:lnTo>
                  <a:lnTo>
                    <a:pt x="8941956" y="121640"/>
                  </a:lnTo>
                  <a:lnTo>
                    <a:pt x="8926106" y="127127"/>
                  </a:lnTo>
                  <a:lnTo>
                    <a:pt x="8926106" y="168897"/>
                  </a:lnTo>
                  <a:lnTo>
                    <a:pt x="8943416" y="161848"/>
                  </a:lnTo>
                  <a:lnTo>
                    <a:pt x="8960726" y="156819"/>
                  </a:lnTo>
                  <a:lnTo>
                    <a:pt x="8978036" y="153797"/>
                  </a:lnTo>
                  <a:lnTo>
                    <a:pt x="8995346" y="152793"/>
                  </a:lnTo>
                  <a:lnTo>
                    <a:pt x="9011234" y="153949"/>
                  </a:lnTo>
                  <a:lnTo>
                    <a:pt x="9052636" y="171297"/>
                  </a:lnTo>
                  <a:lnTo>
                    <a:pt x="9079611" y="207098"/>
                  </a:lnTo>
                  <a:lnTo>
                    <a:pt x="9084272" y="222618"/>
                  </a:lnTo>
                  <a:lnTo>
                    <a:pt x="8953563" y="222618"/>
                  </a:lnTo>
                  <a:lnTo>
                    <a:pt x="8953563" y="260819"/>
                  </a:lnTo>
                  <a:lnTo>
                    <a:pt x="9084272" y="260819"/>
                  </a:lnTo>
                  <a:lnTo>
                    <a:pt x="9081148" y="277025"/>
                  </a:lnTo>
                  <a:lnTo>
                    <a:pt x="9055621" y="316026"/>
                  </a:lnTo>
                  <a:lnTo>
                    <a:pt x="9012657" y="335889"/>
                  </a:lnTo>
                  <a:lnTo>
                    <a:pt x="8995943" y="337210"/>
                  </a:lnTo>
                  <a:lnTo>
                    <a:pt x="8977693" y="336130"/>
                  </a:lnTo>
                  <a:lnTo>
                    <a:pt x="8959977" y="332879"/>
                  </a:lnTo>
                  <a:lnTo>
                    <a:pt x="8942781" y="327469"/>
                  </a:lnTo>
                  <a:lnTo>
                    <a:pt x="8926106" y="319900"/>
                  </a:lnTo>
                  <a:lnTo>
                    <a:pt x="8926106" y="361683"/>
                  </a:lnTo>
                  <a:lnTo>
                    <a:pt x="8943048" y="367690"/>
                  </a:lnTo>
                  <a:lnTo>
                    <a:pt x="8960421" y="371983"/>
                  </a:lnTo>
                  <a:lnTo>
                    <a:pt x="8978265" y="374548"/>
                  </a:lnTo>
                  <a:lnTo>
                    <a:pt x="8996540" y="375412"/>
                  </a:lnTo>
                  <a:lnTo>
                    <a:pt x="9024417" y="373138"/>
                  </a:lnTo>
                  <a:lnTo>
                    <a:pt x="9072016" y="354926"/>
                  </a:lnTo>
                  <a:lnTo>
                    <a:pt x="9107792" y="319532"/>
                  </a:lnTo>
                  <a:lnTo>
                    <a:pt x="9126144" y="272986"/>
                  </a:lnTo>
                  <a:lnTo>
                    <a:pt x="9128442" y="245910"/>
                  </a:lnTo>
                  <a:close/>
                </a:path>
                <a:path w="10775315" h="1178560">
                  <a:moveTo>
                    <a:pt x="9397086" y="120599"/>
                  </a:moveTo>
                  <a:lnTo>
                    <a:pt x="9354121" y="120599"/>
                  </a:lnTo>
                  <a:lnTo>
                    <a:pt x="9354121" y="222199"/>
                  </a:lnTo>
                  <a:lnTo>
                    <a:pt x="9237129" y="222199"/>
                  </a:lnTo>
                  <a:lnTo>
                    <a:pt x="9237129" y="120599"/>
                  </a:lnTo>
                  <a:lnTo>
                    <a:pt x="9194165" y="120599"/>
                  </a:lnTo>
                  <a:lnTo>
                    <a:pt x="9194165" y="222199"/>
                  </a:lnTo>
                  <a:lnTo>
                    <a:pt x="9194165" y="261569"/>
                  </a:lnTo>
                  <a:lnTo>
                    <a:pt x="9194165" y="368249"/>
                  </a:lnTo>
                  <a:lnTo>
                    <a:pt x="9237129" y="368249"/>
                  </a:lnTo>
                  <a:lnTo>
                    <a:pt x="9237129" y="261569"/>
                  </a:lnTo>
                  <a:lnTo>
                    <a:pt x="9354121" y="261569"/>
                  </a:lnTo>
                  <a:lnTo>
                    <a:pt x="9354121" y="368249"/>
                  </a:lnTo>
                  <a:lnTo>
                    <a:pt x="9397086" y="368249"/>
                  </a:lnTo>
                  <a:lnTo>
                    <a:pt x="9397086" y="261569"/>
                  </a:lnTo>
                  <a:lnTo>
                    <a:pt x="9397086" y="222199"/>
                  </a:lnTo>
                  <a:lnTo>
                    <a:pt x="9397086" y="120599"/>
                  </a:lnTo>
                  <a:close/>
                </a:path>
                <a:path w="10775315" h="1178560">
                  <a:moveTo>
                    <a:pt x="9699650" y="253060"/>
                  </a:moveTo>
                  <a:lnTo>
                    <a:pt x="9694723" y="201129"/>
                  </a:lnTo>
                  <a:lnTo>
                    <a:pt x="9676371" y="159943"/>
                  </a:lnTo>
                  <a:lnTo>
                    <a:pt x="9669970" y="152793"/>
                  </a:lnTo>
                  <a:lnTo>
                    <a:pt x="9658655" y="140106"/>
                  </a:lnTo>
                  <a:lnTo>
                    <a:pt x="9655480" y="138023"/>
                  </a:lnTo>
                  <a:lnTo>
                    <a:pt x="9655480" y="217246"/>
                  </a:lnTo>
                  <a:lnTo>
                    <a:pt x="9509862" y="217246"/>
                  </a:lnTo>
                  <a:lnTo>
                    <a:pt x="9525914" y="180708"/>
                  </a:lnTo>
                  <a:lnTo>
                    <a:pt x="9557372" y="157340"/>
                  </a:lnTo>
                  <a:lnTo>
                    <a:pt x="9582658" y="152793"/>
                  </a:lnTo>
                  <a:lnTo>
                    <a:pt x="9596374" y="153924"/>
                  </a:lnTo>
                  <a:lnTo>
                    <a:pt x="9596069" y="153924"/>
                  </a:lnTo>
                  <a:lnTo>
                    <a:pt x="9608261" y="157187"/>
                  </a:lnTo>
                  <a:lnTo>
                    <a:pt x="9639198" y="179920"/>
                  </a:lnTo>
                  <a:lnTo>
                    <a:pt x="9655480" y="217246"/>
                  </a:lnTo>
                  <a:lnTo>
                    <a:pt x="9655480" y="138023"/>
                  </a:lnTo>
                  <a:lnTo>
                    <a:pt x="9637128" y="125933"/>
                  </a:lnTo>
                  <a:lnTo>
                    <a:pt x="9611792" y="117424"/>
                  </a:lnTo>
                  <a:lnTo>
                    <a:pt x="9582658" y="114592"/>
                  </a:lnTo>
                  <a:lnTo>
                    <a:pt x="9556610" y="116916"/>
                  </a:lnTo>
                  <a:lnTo>
                    <a:pt x="9512897" y="135572"/>
                  </a:lnTo>
                  <a:lnTo>
                    <a:pt x="9480994" y="171754"/>
                  </a:lnTo>
                  <a:lnTo>
                    <a:pt x="9464726" y="218757"/>
                  </a:lnTo>
                  <a:lnTo>
                    <a:pt x="9462694" y="245897"/>
                  </a:lnTo>
                  <a:lnTo>
                    <a:pt x="9464954" y="276123"/>
                  </a:lnTo>
                  <a:lnTo>
                    <a:pt x="9483014" y="324624"/>
                  </a:lnTo>
                  <a:lnTo>
                    <a:pt x="9517748" y="357111"/>
                  </a:lnTo>
                  <a:lnTo>
                    <a:pt x="9560865" y="373367"/>
                  </a:lnTo>
                  <a:lnTo>
                    <a:pt x="9585058" y="375399"/>
                  </a:lnTo>
                  <a:lnTo>
                    <a:pt x="9608337" y="373494"/>
                  </a:lnTo>
                  <a:lnTo>
                    <a:pt x="9629826" y="367792"/>
                  </a:lnTo>
                  <a:lnTo>
                    <a:pt x="9649523" y="358279"/>
                  </a:lnTo>
                  <a:lnTo>
                    <a:pt x="9667430" y="344970"/>
                  </a:lnTo>
                  <a:lnTo>
                    <a:pt x="9675241" y="337210"/>
                  </a:lnTo>
                  <a:lnTo>
                    <a:pt x="9676041" y="336423"/>
                  </a:lnTo>
                  <a:lnTo>
                    <a:pt x="9683979" y="326910"/>
                  </a:lnTo>
                  <a:lnTo>
                    <a:pt x="9691256" y="316433"/>
                  </a:lnTo>
                  <a:lnTo>
                    <a:pt x="9697860" y="304977"/>
                  </a:lnTo>
                  <a:lnTo>
                    <a:pt x="9662046" y="285280"/>
                  </a:lnTo>
                  <a:lnTo>
                    <a:pt x="9657080" y="294792"/>
                  </a:lnTo>
                  <a:lnTo>
                    <a:pt x="9651149" y="303644"/>
                  </a:lnTo>
                  <a:lnTo>
                    <a:pt x="9612960" y="332740"/>
                  </a:lnTo>
                  <a:lnTo>
                    <a:pt x="9585642" y="337210"/>
                  </a:lnTo>
                  <a:lnTo>
                    <a:pt x="9569869" y="335762"/>
                  </a:lnTo>
                  <a:lnTo>
                    <a:pt x="9530143" y="313931"/>
                  </a:lnTo>
                  <a:lnTo>
                    <a:pt x="9508553" y="270954"/>
                  </a:lnTo>
                  <a:lnTo>
                    <a:pt x="9506877" y="253060"/>
                  </a:lnTo>
                  <a:lnTo>
                    <a:pt x="9699650" y="253060"/>
                  </a:lnTo>
                  <a:close/>
                </a:path>
                <a:path w="10775315" h="1178560">
                  <a:moveTo>
                    <a:pt x="10013544" y="245897"/>
                  </a:moveTo>
                  <a:lnTo>
                    <a:pt x="10005403" y="196291"/>
                  </a:lnTo>
                  <a:lnTo>
                    <a:pt x="9981019" y="153682"/>
                  </a:lnTo>
                  <a:lnTo>
                    <a:pt x="9980092" y="152793"/>
                  </a:lnTo>
                  <a:lnTo>
                    <a:pt x="9969373" y="142443"/>
                  </a:lnTo>
                  <a:lnTo>
                    <a:pt x="9969373" y="245897"/>
                  </a:lnTo>
                  <a:lnTo>
                    <a:pt x="9968014" y="263931"/>
                  </a:lnTo>
                  <a:lnTo>
                    <a:pt x="9947288" y="310642"/>
                  </a:lnTo>
                  <a:lnTo>
                    <a:pt x="9906102" y="335546"/>
                  </a:lnTo>
                  <a:lnTo>
                    <a:pt x="9888804" y="337210"/>
                  </a:lnTo>
                  <a:lnTo>
                    <a:pt x="9871177" y="335546"/>
                  </a:lnTo>
                  <a:lnTo>
                    <a:pt x="9828809" y="310642"/>
                  </a:lnTo>
                  <a:lnTo>
                    <a:pt x="9807359" y="264261"/>
                  </a:lnTo>
                  <a:lnTo>
                    <a:pt x="9805886" y="245897"/>
                  </a:lnTo>
                  <a:lnTo>
                    <a:pt x="9805835" y="245300"/>
                  </a:lnTo>
                  <a:lnTo>
                    <a:pt x="9807384" y="225526"/>
                  </a:lnTo>
                  <a:lnTo>
                    <a:pt x="9807410" y="225196"/>
                  </a:lnTo>
                  <a:lnTo>
                    <a:pt x="9812071" y="207403"/>
                  </a:lnTo>
                  <a:lnTo>
                    <a:pt x="9843897" y="166890"/>
                  </a:lnTo>
                  <a:lnTo>
                    <a:pt x="9888207" y="152793"/>
                  </a:lnTo>
                  <a:lnTo>
                    <a:pt x="9903828" y="154355"/>
                  </a:lnTo>
                  <a:lnTo>
                    <a:pt x="9944900" y="177850"/>
                  </a:lnTo>
                  <a:lnTo>
                    <a:pt x="9967760" y="225196"/>
                  </a:lnTo>
                  <a:lnTo>
                    <a:pt x="9967849" y="225526"/>
                  </a:lnTo>
                  <a:lnTo>
                    <a:pt x="9969335" y="245300"/>
                  </a:lnTo>
                  <a:lnTo>
                    <a:pt x="9969373" y="245897"/>
                  </a:lnTo>
                  <a:lnTo>
                    <a:pt x="9969373" y="142443"/>
                  </a:lnTo>
                  <a:lnTo>
                    <a:pt x="9963315" y="136588"/>
                  </a:lnTo>
                  <a:lnTo>
                    <a:pt x="9942741" y="124371"/>
                  </a:lnTo>
                  <a:lnTo>
                    <a:pt x="9919589" y="117132"/>
                  </a:lnTo>
                  <a:lnTo>
                    <a:pt x="9920300" y="117132"/>
                  </a:lnTo>
                  <a:lnTo>
                    <a:pt x="9892982" y="114592"/>
                  </a:lnTo>
                  <a:lnTo>
                    <a:pt x="9868205" y="117132"/>
                  </a:lnTo>
                  <a:lnTo>
                    <a:pt x="9845827" y="124739"/>
                  </a:lnTo>
                  <a:lnTo>
                    <a:pt x="9825838" y="137414"/>
                  </a:lnTo>
                  <a:lnTo>
                    <a:pt x="9808235" y="155168"/>
                  </a:lnTo>
                  <a:lnTo>
                    <a:pt x="9808235" y="120561"/>
                  </a:lnTo>
                  <a:lnTo>
                    <a:pt x="9765259" y="120561"/>
                  </a:lnTo>
                  <a:lnTo>
                    <a:pt x="9765259" y="507911"/>
                  </a:lnTo>
                  <a:lnTo>
                    <a:pt x="9808235" y="507911"/>
                  </a:lnTo>
                  <a:lnTo>
                    <a:pt x="9808235" y="333629"/>
                  </a:lnTo>
                  <a:lnTo>
                    <a:pt x="9825723" y="351904"/>
                  </a:lnTo>
                  <a:lnTo>
                    <a:pt x="9845980" y="364959"/>
                  </a:lnTo>
                  <a:lnTo>
                    <a:pt x="9868992" y="372783"/>
                  </a:lnTo>
                  <a:lnTo>
                    <a:pt x="9894773" y="375399"/>
                  </a:lnTo>
                  <a:lnTo>
                    <a:pt x="9920541" y="373037"/>
                  </a:lnTo>
                  <a:lnTo>
                    <a:pt x="9943554" y="365925"/>
                  </a:lnTo>
                  <a:lnTo>
                    <a:pt x="9963810" y="354088"/>
                  </a:lnTo>
                  <a:lnTo>
                    <a:pt x="9981311" y="337502"/>
                  </a:lnTo>
                  <a:lnTo>
                    <a:pt x="9981514" y="337210"/>
                  </a:lnTo>
                  <a:lnTo>
                    <a:pt x="9995408" y="317563"/>
                  </a:lnTo>
                  <a:lnTo>
                    <a:pt x="10005479" y="295656"/>
                  </a:lnTo>
                  <a:lnTo>
                    <a:pt x="10011524" y="271767"/>
                  </a:lnTo>
                  <a:lnTo>
                    <a:pt x="10013544" y="245897"/>
                  </a:lnTo>
                  <a:close/>
                </a:path>
                <a:path w="10775315" h="1178560">
                  <a:moveTo>
                    <a:pt x="10226091" y="120599"/>
                  </a:moveTo>
                  <a:lnTo>
                    <a:pt x="10079266" y="120599"/>
                  </a:lnTo>
                  <a:lnTo>
                    <a:pt x="10079266" y="159969"/>
                  </a:lnTo>
                  <a:lnTo>
                    <a:pt x="10079266" y="368249"/>
                  </a:lnTo>
                  <a:lnTo>
                    <a:pt x="10122243" y="368249"/>
                  </a:lnTo>
                  <a:lnTo>
                    <a:pt x="10122243" y="159969"/>
                  </a:lnTo>
                  <a:lnTo>
                    <a:pt x="10226091" y="159969"/>
                  </a:lnTo>
                  <a:lnTo>
                    <a:pt x="10226091" y="120599"/>
                  </a:lnTo>
                  <a:close/>
                </a:path>
                <a:path w="10775315" h="1178560">
                  <a:moveTo>
                    <a:pt x="10481475" y="101473"/>
                  </a:moveTo>
                  <a:lnTo>
                    <a:pt x="10311968" y="284086"/>
                  </a:lnTo>
                  <a:lnTo>
                    <a:pt x="10311968" y="120561"/>
                  </a:lnTo>
                  <a:lnTo>
                    <a:pt x="10269004" y="120561"/>
                  </a:lnTo>
                  <a:lnTo>
                    <a:pt x="10269004" y="385572"/>
                  </a:lnTo>
                  <a:lnTo>
                    <a:pt x="10438498" y="202920"/>
                  </a:lnTo>
                  <a:lnTo>
                    <a:pt x="10438498" y="368249"/>
                  </a:lnTo>
                  <a:lnTo>
                    <a:pt x="10481475" y="368249"/>
                  </a:lnTo>
                  <a:lnTo>
                    <a:pt x="10481475" y="101473"/>
                  </a:lnTo>
                  <a:close/>
                </a:path>
                <a:path w="10775315" h="1178560">
                  <a:moveTo>
                    <a:pt x="10775188" y="101473"/>
                  </a:moveTo>
                  <a:lnTo>
                    <a:pt x="10605681" y="284086"/>
                  </a:lnTo>
                  <a:lnTo>
                    <a:pt x="10605681" y="120561"/>
                  </a:lnTo>
                  <a:lnTo>
                    <a:pt x="10562704" y="120561"/>
                  </a:lnTo>
                  <a:lnTo>
                    <a:pt x="10562704" y="385572"/>
                  </a:lnTo>
                  <a:lnTo>
                    <a:pt x="10732211" y="202920"/>
                  </a:lnTo>
                  <a:lnTo>
                    <a:pt x="10732211" y="368249"/>
                  </a:lnTo>
                  <a:lnTo>
                    <a:pt x="10775188" y="368249"/>
                  </a:lnTo>
                  <a:lnTo>
                    <a:pt x="10775188" y="101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296384" y="6076244"/>
              <a:ext cx="190988" cy="247688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6537477" y="6070276"/>
              <a:ext cx="551180" cy="393700"/>
            </a:xfrm>
            <a:custGeom>
              <a:avLst/>
              <a:gdLst/>
              <a:ahLst/>
              <a:cxnLst/>
              <a:rect l="l" t="t" r="r" b="b"/>
              <a:pathLst>
                <a:path w="551179" h="393700">
                  <a:moveTo>
                    <a:pt x="236956" y="138468"/>
                  </a:moveTo>
                  <a:lnTo>
                    <a:pt x="232029" y="86537"/>
                  </a:lnTo>
                  <a:lnTo>
                    <a:pt x="213677" y="45364"/>
                  </a:lnTo>
                  <a:lnTo>
                    <a:pt x="192786" y="23444"/>
                  </a:lnTo>
                  <a:lnTo>
                    <a:pt x="192786" y="102666"/>
                  </a:lnTo>
                  <a:lnTo>
                    <a:pt x="47167" y="102666"/>
                  </a:lnTo>
                  <a:lnTo>
                    <a:pt x="63220" y="66128"/>
                  </a:lnTo>
                  <a:lnTo>
                    <a:pt x="94678" y="42760"/>
                  </a:lnTo>
                  <a:lnTo>
                    <a:pt x="119964" y="38201"/>
                  </a:lnTo>
                  <a:lnTo>
                    <a:pt x="133680" y="39344"/>
                  </a:lnTo>
                  <a:lnTo>
                    <a:pt x="133375" y="39344"/>
                  </a:lnTo>
                  <a:lnTo>
                    <a:pt x="145554" y="42608"/>
                  </a:lnTo>
                  <a:lnTo>
                    <a:pt x="176504" y="65341"/>
                  </a:lnTo>
                  <a:lnTo>
                    <a:pt x="192786" y="102666"/>
                  </a:lnTo>
                  <a:lnTo>
                    <a:pt x="192786" y="23444"/>
                  </a:lnTo>
                  <a:lnTo>
                    <a:pt x="174434" y="11353"/>
                  </a:lnTo>
                  <a:lnTo>
                    <a:pt x="149098" y="2844"/>
                  </a:lnTo>
                  <a:lnTo>
                    <a:pt x="119964" y="0"/>
                  </a:lnTo>
                  <a:lnTo>
                    <a:pt x="93916" y="2336"/>
                  </a:lnTo>
                  <a:lnTo>
                    <a:pt x="50203" y="20993"/>
                  </a:lnTo>
                  <a:lnTo>
                    <a:pt x="18300" y="57175"/>
                  </a:lnTo>
                  <a:lnTo>
                    <a:pt x="2032" y="104178"/>
                  </a:lnTo>
                  <a:lnTo>
                    <a:pt x="0" y="131305"/>
                  </a:lnTo>
                  <a:lnTo>
                    <a:pt x="2260" y="161544"/>
                  </a:lnTo>
                  <a:lnTo>
                    <a:pt x="20320" y="210032"/>
                  </a:lnTo>
                  <a:lnTo>
                    <a:pt x="55041" y="242531"/>
                  </a:lnTo>
                  <a:lnTo>
                    <a:pt x="98171" y="258787"/>
                  </a:lnTo>
                  <a:lnTo>
                    <a:pt x="122364" y="260819"/>
                  </a:lnTo>
                  <a:lnTo>
                    <a:pt x="145643" y="258914"/>
                  </a:lnTo>
                  <a:lnTo>
                    <a:pt x="186829" y="243700"/>
                  </a:lnTo>
                  <a:lnTo>
                    <a:pt x="221284" y="212331"/>
                  </a:lnTo>
                  <a:lnTo>
                    <a:pt x="235153" y="190398"/>
                  </a:lnTo>
                  <a:lnTo>
                    <a:pt x="199351" y="170700"/>
                  </a:lnTo>
                  <a:lnTo>
                    <a:pt x="194386" y="180213"/>
                  </a:lnTo>
                  <a:lnTo>
                    <a:pt x="188455" y="189052"/>
                  </a:lnTo>
                  <a:lnTo>
                    <a:pt x="150266" y="218147"/>
                  </a:lnTo>
                  <a:lnTo>
                    <a:pt x="122948" y="222631"/>
                  </a:lnTo>
                  <a:lnTo>
                    <a:pt x="107175" y="221170"/>
                  </a:lnTo>
                  <a:lnTo>
                    <a:pt x="67449" y="199351"/>
                  </a:lnTo>
                  <a:lnTo>
                    <a:pt x="45847" y="156375"/>
                  </a:lnTo>
                  <a:lnTo>
                    <a:pt x="44183" y="138468"/>
                  </a:lnTo>
                  <a:lnTo>
                    <a:pt x="236956" y="138468"/>
                  </a:lnTo>
                  <a:close/>
                </a:path>
                <a:path w="551179" h="393700">
                  <a:moveTo>
                    <a:pt x="550887" y="131305"/>
                  </a:moveTo>
                  <a:lnTo>
                    <a:pt x="542759" y="81699"/>
                  </a:lnTo>
                  <a:lnTo>
                    <a:pt x="518363" y="39103"/>
                  </a:lnTo>
                  <a:lnTo>
                    <a:pt x="506717" y="27851"/>
                  </a:lnTo>
                  <a:lnTo>
                    <a:pt x="506717" y="131305"/>
                  </a:lnTo>
                  <a:lnTo>
                    <a:pt x="505358" y="149352"/>
                  </a:lnTo>
                  <a:lnTo>
                    <a:pt x="484632" y="196062"/>
                  </a:lnTo>
                  <a:lnTo>
                    <a:pt x="443445" y="220967"/>
                  </a:lnTo>
                  <a:lnTo>
                    <a:pt x="426148" y="222631"/>
                  </a:lnTo>
                  <a:lnTo>
                    <a:pt x="408520" y="220967"/>
                  </a:lnTo>
                  <a:lnTo>
                    <a:pt x="366153" y="196062"/>
                  </a:lnTo>
                  <a:lnTo>
                    <a:pt x="344703" y="149682"/>
                  </a:lnTo>
                  <a:lnTo>
                    <a:pt x="343192" y="130708"/>
                  </a:lnTo>
                  <a:lnTo>
                    <a:pt x="344728" y="110947"/>
                  </a:lnTo>
                  <a:lnTo>
                    <a:pt x="344754" y="110604"/>
                  </a:lnTo>
                  <a:lnTo>
                    <a:pt x="368261" y="63271"/>
                  </a:lnTo>
                  <a:lnTo>
                    <a:pt x="407314" y="40589"/>
                  </a:lnTo>
                  <a:lnTo>
                    <a:pt x="425551" y="38201"/>
                  </a:lnTo>
                  <a:lnTo>
                    <a:pt x="441185" y="39776"/>
                  </a:lnTo>
                  <a:lnTo>
                    <a:pt x="482244" y="63271"/>
                  </a:lnTo>
                  <a:lnTo>
                    <a:pt x="500532" y="92671"/>
                  </a:lnTo>
                  <a:lnTo>
                    <a:pt x="500608" y="92811"/>
                  </a:lnTo>
                  <a:lnTo>
                    <a:pt x="505104" y="110604"/>
                  </a:lnTo>
                  <a:lnTo>
                    <a:pt x="505193" y="110947"/>
                  </a:lnTo>
                  <a:lnTo>
                    <a:pt x="506679" y="130708"/>
                  </a:lnTo>
                  <a:lnTo>
                    <a:pt x="506717" y="131305"/>
                  </a:lnTo>
                  <a:lnTo>
                    <a:pt x="506717" y="27851"/>
                  </a:lnTo>
                  <a:lnTo>
                    <a:pt x="500659" y="21996"/>
                  </a:lnTo>
                  <a:lnTo>
                    <a:pt x="480085" y="9779"/>
                  </a:lnTo>
                  <a:lnTo>
                    <a:pt x="456946" y="2540"/>
                  </a:lnTo>
                  <a:lnTo>
                    <a:pt x="457644" y="2540"/>
                  </a:lnTo>
                  <a:lnTo>
                    <a:pt x="430326" y="0"/>
                  </a:lnTo>
                  <a:lnTo>
                    <a:pt x="405561" y="2540"/>
                  </a:lnTo>
                  <a:lnTo>
                    <a:pt x="383171" y="10147"/>
                  </a:lnTo>
                  <a:lnTo>
                    <a:pt x="363181" y="22834"/>
                  </a:lnTo>
                  <a:lnTo>
                    <a:pt x="345579" y="40589"/>
                  </a:lnTo>
                  <a:lnTo>
                    <a:pt x="345579" y="5969"/>
                  </a:lnTo>
                  <a:lnTo>
                    <a:pt x="302602" y="5969"/>
                  </a:lnTo>
                  <a:lnTo>
                    <a:pt x="302602" y="393319"/>
                  </a:lnTo>
                  <a:lnTo>
                    <a:pt x="345579" y="393319"/>
                  </a:lnTo>
                  <a:lnTo>
                    <a:pt x="345579" y="219049"/>
                  </a:lnTo>
                  <a:lnTo>
                    <a:pt x="363067" y="237324"/>
                  </a:lnTo>
                  <a:lnTo>
                    <a:pt x="383324" y="250380"/>
                  </a:lnTo>
                  <a:lnTo>
                    <a:pt x="406336" y="258203"/>
                  </a:lnTo>
                  <a:lnTo>
                    <a:pt x="432117" y="260819"/>
                  </a:lnTo>
                  <a:lnTo>
                    <a:pt x="457885" y="258445"/>
                  </a:lnTo>
                  <a:lnTo>
                    <a:pt x="480898" y="251345"/>
                  </a:lnTo>
                  <a:lnTo>
                    <a:pt x="501167" y="239509"/>
                  </a:lnTo>
                  <a:lnTo>
                    <a:pt x="518655" y="222923"/>
                  </a:lnTo>
                  <a:lnTo>
                    <a:pt x="518858" y="222631"/>
                  </a:lnTo>
                  <a:lnTo>
                    <a:pt x="532752" y="202984"/>
                  </a:lnTo>
                  <a:lnTo>
                    <a:pt x="542823" y="181063"/>
                  </a:lnTo>
                  <a:lnTo>
                    <a:pt x="548868" y="157175"/>
                  </a:lnTo>
                  <a:lnTo>
                    <a:pt x="550887" y="1313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154023" y="6076244"/>
              <a:ext cx="208894" cy="247688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4650918" y="5906153"/>
              <a:ext cx="11309350" cy="1765300"/>
            </a:xfrm>
            <a:custGeom>
              <a:avLst/>
              <a:gdLst/>
              <a:ahLst/>
              <a:cxnLst/>
              <a:rect l="l" t="t" r="r" b="b"/>
              <a:pathLst>
                <a:path w="11309350" h="1765300">
                  <a:moveTo>
                    <a:pt x="261416" y="1359966"/>
                  </a:moveTo>
                  <a:lnTo>
                    <a:pt x="217246" y="1359966"/>
                  </a:lnTo>
                  <a:lnTo>
                    <a:pt x="217246" y="1545577"/>
                  </a:lnTo>
                  <a:lnTo>
                    <a:pt x="195465" y="1547418"/>
                  </a:lnTo>
                  <a:lnTo>
                    <a:pt x="174879" y="1548726"/>
                  </a:lnTo>
                  <a:lnTo>
                    <a:pt x="155473" y="1549501"/>
                  </a:lnTo>
                  <a:lnTo>
                    <a:pt x="137274" y="1549755"/>
                  </a:lnTo>
                  <a:lnTo>
                    <a:pt x="113245" y="1548980"/>
                  </a:lnTo>
                  <a:lnTo>
                    <a:pt x="68046" y="1537233"/>
                  </a:lnTo>
                  <a:lnTo>
                    <a:pt x="45669" y="1493812"/>
                  </a:lnTo>
                  <a:lnTo>
                    <a:pt x="44183" y="1471574"/>
                  </a:lnTo>
                  <a:lnTo>
                    <a:pt x="44183" y="1359966"/>
                  </a:lnTo>
                  <a:lnTo>
                    <a:pt x="0" y="1359966"/>
                  </a:lnTo>
                  <a:lnTo>
                    <a:pt x="0" y="1477543"/>
                  </a:lnTo>
                  <a:lnTo>
                    <a:pt x="2273" y="1507502"/>
                  </a:lnTo>
                  <a:lnTo>
                    <a:pt x="20485" y="1553756"/>
                  </a:lnTo>
                  <a:lnTo>
                    <a:pt x="52857" y="1579448"/>
                  </a:lnTo>
                  <a:lnTo>
                    <a:pt x="102095" y="1590192"/>
                  </a:lnTo>
                  <a:lnTo>
                    <a:pt x="134886" y="1591538"/>
                  </a:lnTo>
                  <a:lnTo>
                    <a:pt x="150114" y="1591284"/>
                  </a:lnTo>
                  <a:lnTo>
                    <a:pt x="168910" y="1590497"/>
                  </a:lnTo>
                  <a:lnTo>
                    <a:pt x="191287" y="1589189"/>
                  </a:lnTo>
                  <a:lnTo>
                    <a:pt x="217246" y="1587360"/>
                  </a:lnTo>
                  <a:lnTo>
                    <a:pt x="217246" y="1758061"/>
                  </a:lnTo>
                  <a:lnTo>
                    <a:pt x="261416" y="1758061"/>
                  </a:lnTo>
                  <a:lnTo>
                    <a:pt x="261416" y="1359966"/>
                  </a:lnTo>
                  <a:close/>
                </a:path>
                <a:path w="11309350" h="1765300">
                  <a:moveTo>
                    <a:pt x="574763" y="1642872"/>
                  </a:moveTo>
                  <a:lnTo>
                    <a:pt x="573976" y="1615554"/>
                  </a:lnTo>
                  <a:lnTo>
                    <a:pt x="572541" y="1607058"/>
                  </a:lnTo>
                  <a:lnTo>
                    <a:pt x="569836" y="1590941"/>
                  </a:lnTo>
                  <a:lnTo>
                    <a:pt x="562330" y="1569008"/>
                  </a:lnTo>
                  <a:lnTo>
                    <a:pt x="551472" y="1549755"/>
                  </a:lnTo>
                  <a:lnTo>
                    <a:pt x="545071" y="1542605"/>
                  </a:lnTo>
                  <a:lnTo>
                    <a:pt x="533755" y="1529918"/>
                  </a:lnTo>
                  <a:lnTo>
                    <a:pt x="530580" y="1527835"/>
                  </a:lnTo>
                  <a:lnTo>
                    <a:pt x="530580" y="1607058"/>
                  </a:lnTo>
                  <a:lnTo>
                    <a:pt x="384962" y="1607058"/>
                  </a:lnTo>
                  <a:lnTo>
                    <a:pt x="401015" y="1570520"/>
                  </a:lnTo>
                  <a:lnTo>
                    <a:pt x="432485" y="1547152"/>
                  </a:lnTo>
                  <a:lnTo>
                    <a:pt x="457771" y="1542605"/>
                  </a:lnTo>
                  <a:lnTo>
                    <a:pt x="471474" y="1543735"/>
                  </a:lnTo>
                  <a:lnTo>
                    <a:pt x="471170" y="1543735"/>
                  </a:lnTo>
                  <a:lnTo>
                    <a:pt x="483362" y="1546999"/>
                  </a:lnTo>
                  <a:lnTo>
                    <a:pt x="514299" y="1569732"/>
                  </a:lnTo>
                  <a:lnTo>
                    <a:pt x="530580" y="1607058"/>
                  </a:lnTo>
                  <a:lnTo>
                    <a:pt x="530580" y="1527835"/>
                  </a:lnTo>
                  <a:lnTo>
                    <a:pt x="512229" y="1515745"/>
                  </a:lnTo>
                  <a:lnTo>
                    <a:pt x="486905" y="1507236"/>
                  </a:lnTo>
                  <a:lnTo>
                    <a:pt x="457771" y="1504403"/>
                  </a:lnTo>
                  <a:lnTo>
                    <a:pt x="431711" y="1506728"/>
                  </a:lnTo>
                  <a:lnTo>
                    <a:pt x="387997" y="1525384"/>
                  </a:lnTo>
                  <a:lnTo>
                    <a:pt x="356108" y="1561566"/>
                  </a:lnTo>
                  <a:lnTo>
                    <a:pt x="339839" y="1608569"/>
                  </a:lnTo>
                  <a:lnTo>
                    <a:pt x="337807" y="1635709"/>
                  </a:lnTo>
                  <a:lnTo>
                    <a:pt x="340055" y="1665935"/>
                  </a:lnTo>
                  <a:lnTo>
                    <a:pt x="358114" y="1714436"/>
                  </a:lnTo>
                  <a:lnTo>
                    <a:pt x="392849" y="1746923"/>
                  </a:lnTo>
                  <a:lnTo>
                    <a:pt x="435965" y="1763179"/>
                  </a:lnTo>
                  <a:lnTo>
                    <a:pt x="460171" y="1765211"/>
                  </a:lnTo>
                  <a:lnTo>
                    <a:pt x="483438" y="1763306"/>
                  </a:lnTo>
                  <a:lnTo>
                    <a:pt x="524624" y="1748091"/>
                  </a:lnTo>
                  <a:lnTo>
                    <a:pt x="559079" y="1716722"/>
                  </a:lnTo>
                  <a:lnTo>
                    <a:pt x="572960" y="1694789"/>
                  </a:lnTo>
                  <a:lnTo>
                    <a:pt x="537146" y="1675091"/>
                  </a:lnTo>
                  <a:lnTo>
                    <a:pt x="532193" y="1684604"/>
                  </a:lnTo>
                  <a:lnTo>
                    <a:pt x="526262" y="1693456"/>
                  </a:lnTo>
                  <a:lnTo>
                    <a:pt x="488061" y="1722551"/>
                  </a:lnTo>
                  <a:lnTo>
                    <a:pt x="460756" y="1727022"/>
                  </a:lnTo>
                  <a:lnTo>
                    <a:pt x="444969" y="1725574"/>
                  </a:lnTo>
                  <a:lnTo>
                    <a:pt x="405244" y="1703743"/>
                  </a:lnTo>
                  <a:lnTo>
                    <a:pt x="383654" y="1660766"/>
                  </a:lnTo>
                  <a:lnTo>
                    <a:pt x="381977" y="1642872"/>
                  </a:lnTo>
                  <a:lnTo>
                    <a:pt x="574763" y="1642872"/>
                  </a:lnTo>
                  <a:close/>
                </a:path>
                <a:path w="11309350" h="1765300">
                  <a:moveTo>
                    <a:pt x="836168" y="1688223"/>
                  </a:moveTo>
                  <a:lnTo>
                    <a:pt x="819073" y="1705203"/>
                  </a:lnTo>
                  <a:lnTo>
                    <a:pt x="800049" y="1717332"/>
                  </a:lnTo>
                  <a:lnTo>
                    <a:pt x="779081" y="1724596"/>
                  </a:lnTo>
                  <a:lnTo>
                    <a:pt x="756183" y="1727022"/>
                  </a:lnTo>
                  <a:lnTo>
                    <a:pt x="738911" y="1725498"/>
                  </a:lnTo>
                  <a:lnTo>
                    <a:pt x="694715" y="1702562"/>
                  </a:lnTo>
                  <a:lnTo>
                    <a:pt x="670648" y="1655445"/>
                  </a:lnTo>
                  <a:lnTo>
                    <a:pt x="669048" y="1635112"/>
                  </a:lnTo>
                  <a:lnTo>
                    <a:pt x="670648" y="1614766"/>
                  </a:lnTo>
                  <a:lnTo>
                    <a:pt x="694715" y="1567357"/>
                  </a:lnTo>
                  <a:lnTo>
                    <a:pt x="739241" y="1544142"/>
                  </a:lnTo>
                  <a:lnTo>
                    <a:pt x="756780" y="1542605"/>
                  </a:lnTo>
                  <a:lnTo>
                    <a:pt x="779767" y="1544916"/>
                  </a:lnTo>
                  <a:lnTo>
                    <a:pt x="800354" y="1551851"/>
                  </a:lnTo>
                  <a:lnTo>
                    <a:pt x="818553" y="1563420"/>
                  </a:lnTo>
                  <a:lnTo>
                    <a:pt x="834377" y="1579600"/>
                  </a:lnTo>
                  <a:lnTo>
                    <a:pt x="834377" y="1528279"/>
                  </a:lnTo>
                  <a:lnTo>
                    <a:pt x="816800" y="1517827"/>
                  </a:lnTo>
                  <a:lnTo>
                    <a:pt x="798118" y="1510372"/>
                  </a:lnTo>
                  <a:lnTo>
                    <a:pt x="778306" y="1505902"/>
                  </a:lnTo>
                  <a:lnTo>
                    <a:pt x="757377" y="1504416"/>
                  </a:lnTo>
                  <a:lnTo>
                    <a:pt x="729957" y="1506740"/>
                  </a:lnTo>
                  <a:lnTo>
                    <a:pt x="682510" y="1525384"/>
                  </a:lnTo>
                  <a:lnTo>
                    <a:pt x="646023" y="1561566"/>
                  </a:lnTo>
                  <a:lnTo>
                    <a:pt x="627227" y="1608569"/>
                  </a:lnTo>
                  <a:lnTo>
                    <a:pt x="624878" y="1635721"/>
                  </a:lnTo>
                  <a:lnTo>
                    <a:pt x="627202" y="1662557"/>
                  </a:lnTo>
                  <a:lnTo>
                    <a:pt x="645858" y="1708950"/>
                  </a:lnTo>
                  <a:lnTo>
                    <a:pt x="682117" y="1744573"/>
                  </a:lnTo>
                  <a:lnTo>
                    <a:pt x="729716" y="1762925"/>
                  </a:lnTo>
                  <a:lnTo>
                    <a:pt x="757377" y="1765223"/>
                  </a:lnTo>
                  <a:lnTo>
                    <a:pt x="778637" y="1763610"/>
                  </a:lnTo>
                  <a:lnTo>
                    <a:pt x="798855" y="1758810"/>
                  </a:lnTo>
                  <a:lnTo>
                    <a:pt x="818032" y="1750783"/>
                  </a:lnTo>
                  <a:lnTo>
                    <a:pt x="836168" y="1739569"/>
                  </a:lnTo>
                  <a:lnTo>
                    <a:pt x="836168" y="1688223"/>
                  </a:lnTo>
                  <a:close/>
                </a:path>
                <a:path w="11309350" h="1765300">
                  <a:moveTo>
                    <a:pt x="1064158" y="1510398"/>
                  </a:moveTo>
                  <a:lnTo>
                    <a:pt x="866013" y="1510398"/>
                  </a:lnTo>
                  <a:lnTo>
                    <a:pt x="866013" y="1549768"/>
                  </a:lnTo>
                  <a:lnTo>
                    <a:pt x="943597" y="1549768"/>
                  </a:lnTo>
                  <a:lnTo>
                    <a:pt x="943597" y="1758048"/>
                  </a:lnTo>
                  <a:lnTo>
                    <a:pt x="986574" y="1758048"/>
                  </a:lnTo>
                  <a:lnTo>
                    <a:pt x="986574" y="1549768"/>
                  </a:lnTo>
                  <a:lnTo>
                    <a:pt x="1064158" y="1549768"/>
                  </a:lnTo>
                  <a:lnTo>
                    <a:pt x="1064158" y="1510398"/>
                  </a:lnTo>
                  <a:close/>
                </a:path>
                <a:path w="11309350" h="1765300">
                  <a:moveTo>
                    <a:pt x="1312443" y="1510411"/>
                  </a:moveTo>
                  <a:lnTo>
                    <a:pt x="1269466" y="1510411"/>
                  </a:lnTo>
                  <a:lnTo>
                    <a:pt x="1269466" y="1612011"/>
                  </a:lnTo>
                  <a:lnTo>
                    <a:pt x="1152486" y="1612011"/>
                  </a:lnTo>
                  <a:lnTo>
                    <a:pt x="1152486" y="1510411"/>
                  </a:lnTo>
                  <a:lnTo>
                    <a:pt x="1109522" y="1510411"/>
                  </a:lnTo>
                  <a:lnTo>
                    <a:pt x="1109522" y="1612011"/>
                  </a:lnTo>
                  <a:lnTo>
                    <a:pt x="1109522" y="1651381"/>
                  </a:lnTo>
                  <a:lnTo>
                    <a:pt x="1109522" y="1758061"/>
                  </a:lnTo>
                  <a:lnTo>
                    <a:pt x="1152486" y="1758061"/>
                  </a:lnTo>
                  <a:lnTo>
                    <a:pt x="1152486" y="1651381"/>
                  </a:lnTo>
                  <a:lnTo>
                    <a:pt x="1269466" y="1651381"/>
                  </a:lnTo>
                  <a:lnTo>
                    <a:pt x="1269466" y="1758061"/>
                  </a:lnTo>
                  <a:lnTo>
                    <a:pt x="1312443" y="1758061"/>
                  </a:lnTo>
                  <a:lnTo>
                    <a:pt x="1312443" y="1651381"/>
                  </a:lnTo>
                  <a:lnTo>
                    <a:pt x="1312443" y="1612011"/>
                  </a:lnTo>
                  <a:lnTo>
                    <a:pt x="1312443" y="1510411"/>
                  </a:lnTo>
                  <a:close/>
                </a:path>
                <a:path w="11309350" h="1765300">
                  <a:moveTo>
                    <a:pt x="1640700" y="1635112"/>
                  </a:moveTo>
                  <a:lnTo>
                    <a:pt x="1631378" y="1583347"/>
                  </a:lnTo>
                  <a:lnTo>
                    <a:pt x="1604391" y="1542605"/>
                  </a:lnTo>
                  <a:lnTo>
                    <a:pt x="1596542" y="1535823"/>
                  </a:lnTo>
                  <a:lnTo>
                    <a:pt x="1596542" y="1635112"/>
                  </a:lnTo>
                  <a:lnTo>
                    <a:pt x="1594929" y="1655445"/>
                  </a:lnTo>
                  <a:lnTo>
                    <a:pt x="1570875" y="1702549"/>
                  </a:lnTo>
                  <a:lnTo>
                    <a:pt x="1526667" y="1725498"/>
                  </a:lnTo>
                  <a:lnTo>
                    <a:pt x="1509407" y="1727022"/>
                  </a:lnTo>
                  <a:lnTo>
                    <a:pt x="1492123" y="1725498"/>
                  </a:lnTo>
                  <a:lnTo>
                    <a:pt x="1447927" y="1702549"/>
                  </a:lnTo>
                  <a:lnTo>
                    <a:pt x="1423860" y="1655445"/>
                  </a:lnTo>
                  <a:lnTo>
                    <a:pt x="1422260" y="1635112"/>
                  </a:lnTo>
                  <a:lnTo>
                    <a:pt x="1423847" y="1614766"/>
                  </a:lnTo>
                  <a:lnTo>
                    <a:pt x="1447622" y="1567357"/>
                  </a:lnTo>
                  <a:lnTo>
                    <a:pt x="1491881" y="1544142"/>
                  </a:lnTo>
                  <a:lnTo>
                    <a:pt x="1509407" y="1542605"/>
                  </a:lnTo>
                  <a:lnTo>
                    <a:pt x="1527136" y="1544142"/>
                  </a:lnTo>
                  <a:lnTo>
                    <a:pt x="1526971" y="1544142"/>
                  </a:lnTo>
                  <a:lnTo>
                    <a:pt x="1543189" y="1548790"/>
                  </a:lnTo>
                  <a:lnTo>
                    <a:pt x="1582267" y="1580502"/>
                  </a:lnTo>
                  <a:lnTo>
                    <a:pt x="1596542" y="1635112"/>
                  </a:lnTo>
                  <a:lnTo>
                    <a:pt x="1596542" y="1535823"/>
                  </a:lnTo>
                  <a:lnTo>
                    <a:pt x="1583537" y="1525219"/>
                  </a:lnTo>
                  <a:lnTo>
                    <a:pt x="1561249" y="1513662"/>
                  </a:lnTo>
                  <a:lnTo>
                    <a:pt x="1536534" y="1506728"/>
                  </a:lnTo>
                  <a:lnTo>
                    <a:pt x="1509407" y="1504416"/>
                  </a:lnTo>
                  <a:lnTo>
                    <a:pt x="1482255" y="1506728"/>
                  </a:lnTo>
                  <a:lnTo>
                    <a:pt x="1435252" y="1525219"/>
                  </a:lnTo>
                  <a:lnTo>
                    <a:pt x="1399070" y="1561147"/>
                  </a:lnTo>
                  <a:lnTo>
                    <a:pt x="1380426" y="1607997"/>
                  </a:lnTo>
                  <a:lnTo>
                    <a:pt x="1378102" y="1635112"/>
                  </a:lnTo>
                  <a:lnTo>
                    <a:pt x="1380426" y="1661972"/>
                  </a:lnTo>
                  <a:lnTo>
                    <a:pt x="1399070" y="1708531"/>
                  </a:lnTo>
                  <a:lnTo>
                    <a:pt x="1435252" y="1744421"/>
                  </a:lnTo>
                  <a:lnTo>
                    <a:pt x="1482255" y="1762912"/>
                  </a:lnTo>
                  <a:lnTo>
                    <a:pt x="1509407" y="1765223"/>
                  </a:lnTo>
                  <a:lnTo>
                    <a:pt x="1536534" y="1762912"/>
                  </a:lnTo>
                  <a:lnTo>
                    <a:pt x="1561249" y="1755978"/>
                  </a:lnTo>
                  <a:lnTo>
                    <a:pt x="1583537" y="1744421"/>
                  </a:lnTo>
                  <a:lnTo>
                    <a:pt x="1603400" y="1728228"/>
                  </a:lnTo>
                  <a:lnTo>
                    <a:pt x="1604391" y="1727022"/>
                  </a:lnTo>
                  <a:lnTo>
                    <a:pt x="1619719" y="1708531"/>
                  </a:lnTo>
                  <a:lnTo>
                    <a:pt x="1631378" y="1686433"/>
                  </a:lnTo>
                  <a:lnTo>
                    <a:pt x="1638376" y="1661972"/>
                  </a:lnTo>
                  <a:lnTo>
                    <a:pt x="1640700" y="1635112"/>
                  </a:lnTo>
                  <a:close/>
                </a:path>
                <a:path w="11309350" h="1765300">
                  <a:moveTo>
                    <a:pt x="1902117" y="1688223"/>
                  </a:moveTo>
                  <a:lnTo>
                    <a:pt x="1885022" y="1705203"/>
                  </a:lnTo>
                  <a:lnTo>
                    <a:pt x="1865998" y="1717332"/>
                  </a:lnTo>
                  <a:lnTo>
                    <a:pt x="1845030" y="1724596"/>
                  </a:lnTo>
                  <a:lnTo>
                    <a:pt x="1822119" y="1727022"/>
                  </a:lnTo>
                  <a:lnTo>
                    <a:pt x="1804860" y="1725498"/>
                  </a:lnTo>
                  <a:lnTo>
                    <a:pt x="1760664" y="1702562"/>
                  </a:lnTo>
                  <a:lnTo>
                    <a:pt x="1736598" y="1655445"/>
                  </a:lnTo>
                  <a:lnTo>
                    <a:pt x="1734997" y="1635112"/>
                  </a:lnTo>
                  <a:lnTo>
                    <a:pt x="1736598" y="1614766"/>
                  </a:lnTo>
                  <a:lnTo>
                    <a:pt x="1760664" y="1567357"/>
                  </a:lnTo>
                  <a:lnTo>
                    <a:pt x="1805190" y="1544142"/>
                  </a:lnTo>
                  <a:lnTo>
                    <a:pt x="1822729" y="1542605"/>
                  </a:lnTo>
                  <a:lnTo>
                    <a:pt x="1845716" y="1544916"/>
                  </a:lnTo>
                  <a:lnTo>
                    <a:pt x="1866303" y="1551851"/>
                  </a:lnTo>
                  <a:lnTo>
                    <a:pt x="1884502" y="1563420"/>
                  </a:lnTo>
                  <a:lnTo>
                    <a:pt x="1900326" y="1579600"/>
                  </a:lnTo>
                  <a:lnTo>
                    <a:pt x="1900326" y="1528279"/>
                  </a:lnTo>
                  <a:lnTo>
                    <a:pt x="1882749" y="1517827"/>
                  </a:lnTo>
                  <a:lnTo>
                    <a:pt x="1864067" y="1510372"/>
                  </a:lnTo>
                  <a:lnTo>
                    <a:pt x="1844255" y="1505902"/>
                  </a:lnTo>
                  <a:lnTo>
                    <a:pt x="1823313" y="1504416"/>
                  </a:lnTo>
                  <a:lnTo>
                    <a:pt x="1795907" y="1506740"/>
                  </a:lnTo>
                  <a:lnTo>
                    <a:pt x="1748459" y="1525384"/>
                  </a:lnTo>
                  <a:lnTo>
                    <a:pt x="1711972" y="1561566"/>
                  </a:lnTo>
                  <a:lnTo>
                    <a:pt x="1693164" y="1608569"/>
                  </a:lnTo>
                  <a:lnTo>
                    <a:pt x="1690814" y="1635721"/>
                  </a:lnTo>
                  <a:lnTo>
                    <a:pt x="1693151" y="1662557"/>
                  </a:lnTo>
                  <a:lnTo>
                    <a:pt x="1711807" y="1708950"/>
                  </a:lnTo>
                  <a:lnTo>
                    <a:pt x="1748066" y="1744573"/>
                  </a:lnTo>
                  <a:lnTo>
                    <a:pt x="1795665" y="1762925"/>
                  </a:lnTo>
                  <a:lnTo>
                    <a:pt x="1823313" y="1765223"/>
                  </a:lnTo>
                  <a:lnTo>
                    <a:pt x="1844586" y="1763610"/>
                  </a:lnTo>
                  <a:lnTo>
                    <a:pt x="1864804" y="1758810"/>
                  </a:lnTo>
                  <a:lnTo>
                    <a:pt x="1883981" y="1750783"/>
                  </a:lnTo>
                  <a:lnTo>
                    <a:pt x="1902117" y="1739569"/>
                  </a:lnTo>
                  <a:lnTo>
                    <a:pt x="1902117" y="1688223"/>
                  </a:lnTo>
                  <a:close/>
                </a:path>
                <a:path w="11309350" h="1765300">
                  <a:moveTo>
                    <a:pt x="2130094" y="1510398"/>
                  </a:moveTo>
                  <a:lnTo>
                    <a:pt x="1931949" y="1510398"/>
                  </a:lnTo>
                  <a:lnTo>
                    <a:pt x="1931949" y="1549768"/>
                  </a:lnTo>
                  <a:lnTo>
                    <a:pt x="2009533" y="1549768"/>
                  </a:lnTo>
                  <a:lnTo>
                    <a:pt x="2009533" y="1758048"/>
                  </a:lnTo>
                  <a:lnTo>
                    <a:pt x="2052510" y="1758048"/>
                  </a:lnTo>
                  <a:lnTo>
                    <a:pt x="2052510" y="1549768"/>
                  </a:lnTo>
                  <a:lnTo>
                    <a:pt x="2130094" y="1549768"/>
                  </a:lnTo>
                  <a:lnTo>
                    <a:pt x="2130094" y="1510398"/>
                  </a:lnTo>
                  <a:close/>
                </a:path>
                <a:path w="11309350" h="1765300">
                  <a:moveTo>
                    <a:pt x="2984144" y="170091"/>
                  </a:moveTo>
                  <a:lnTo>
                    <a:pt x="2936392" y="170091"/>
                  </a:lnTo>
                  <a:lnTo>
                    <a:pt x="2855823" y="347370"/>
                  </a:lnTo>
                  <a:lnTo>
                    <a:pt x="2768079" y="170091"/>
                  </a:lnTo>
                  <a:lnTo>
                    <a:pt x="2719146" y="170091"/>
                  </a:lnTo>
                  <a:lnTo>
                    <a:pt x="2833141" y="394512"/>
                  </a:lnTo>
                  <a:lnTo>
                    <a:pt x="2753169" y="557441"/>
                  </a:lnTo>
                  <a:lnTo>
                    <a:pt x="2800908" y="557441"/>
                  </a:lnTo>
                  <a:lnTo>
                    <a:pt x="2984144" y="170091"/>
                  </a:lnTo>
                  <a:close/>
                </a:path>
                <a:path w="11309350" h="1765300">
                  <a:moveTo>
                    <a:pt x="3551732" y="271564"/>
                  </a:moveTo>
                  <a:lnTo>
                    <a:pt x="3157817" y="271564"/>
                  </a:lnTo>
                  <a:lnTo>
                    <a:pt x="3157817" y="309753"/>
                  </a:lnTo>
                  <a:lnTo>
                    <a:pt x="3551732" y="309753"/>
                  </a:lnTo>
                  <a:lnTo>
                    <a:pt x="3551732" y="271564"/>
                  </a:lnTo>
                  <a:close/>
                </a:path>
                <a:path w="11309350" h="1765300">
                  <a:moveTo>
                    <a:pt x="3973677" y="151003"/>
                  </a:moveTo>
                  <a:lnTo>
                    <a:pt x="3804183" y="333629"/>
                  </a:lnTo>
                  <a:lnTo>
                    <a:pt x="3804183" y="170091"/>
                  </a:lnTo>
                  <a:lnTo>
                    <a:pt x="3761206" y="170091"/>
                  </a:lnTo>
                  <a:lnTo>
                    <a:pt x="3761206" y="435102"/>
                  </a:lnTo>
                  <a:lnTo>
                    <a:pt x="3930713" y="252463"/>
                  </a:lnTo>
                  <a:lnTo>
                    <a:pt x="3930713" y="417779"/>
                  </a:lnTo>
                  <a:lnTo>
                    <a:pt x="3973677" y="417779"/>
                  </a:lnTo>
                  <a:lnTo>
                    <a:pt x="3973677" y="151003"/>
                  </a:lnTo>
                  <a:close/>
                </a:path>
                <a:path w="11309350" h="1765300">
                  <a:moveTo>
                    <a:pt x="4440987" y="294830"/>
                  </a:moveTo>
                  <a:lnTo>
                    <a:pt x="4431817" y="243801"/>
                  </a:lnTo>
                  <a:lnTo>
                    <a:pt x="4404766" y="202323"/>
                  </a:lnTo>
                  <a:lnTo>
                    <a:pt x="4396816" y="195440"/>
                  </a:lnTo>
                  <a:lnTo>
                    <a:pt x="4396816" y="294830"/>
                  </a:lnTo>
                  <a:lnTo>
                    <a:pt x="4395216" y="315163"/>
                  </a:lnTo>
                  <a:lnTo>
                    <a:pt x="4371162" y="362280"/>
                  </a:lnTo>
                  <a:lnTo>
                    <a:pt x="4326953" y="385216"/>
                  </a:lnTo>
                  <a:lnTo>
                    <a:pt x="4309681" y="386753"/>
                  </a:lnTo>
                  <a:lnTo>
                    <a:pt x="4292409" y="385216"/>
                  </a:lnTo>
                  <a:lnTo>
                    <a:pt x="4248213" y="362280"/>
                  </a:lnTo>
                  <a:lnTo>
                    <a:pt x="4224147" y="315163"/>
                  </a:lnTo>
                  <a:lnTo>
                    <a:pt x="4222547" y="294830"/>
                  </a:lnTo>
                  <a:lnTo>
                    <a:pt x="4224134" y="274497"/>
                  </a:lnTo>
                  <a:lnTo>
                    <a:pt x="4247908" y="227088"/>
                  </a:lnTo>
                  <a:lnTo>
                    <a:pt x="4292168" y="203873"/>
                  </a:lnTo>
                  <a:lnTo>
                    <a:pt x="4309681" y="202323"/>
                  </a:lnTo>
                  <a:lnTo>
                    <a:pt x="4327258" y="203873"/>
                  </a:lnTo>
                  <a:lnTo>
                    <a:pt x="4371467" y="226796"/>
                  </a:lnTo>
                  <a:lnTo>
                    <a:pt x="4395241" y="274256"/>
                  </a:lnTo>
                  <a:lnTo>
                    <a:pt x="4396816" y="294830"/>
                  </a:lnTo>
                  <a:lnTo>
                    <a:pt x="4396816" y="195440"/>
                  </a:lnTo>
                  <a:lnTo>
                    <a:pt x="4384764" y="185280"/>
                  </a:lnTo>
                  <a:lnTo>
                    <a:pt x="4362882" y="173532"/>
                  </a:lnTo>
                  <a:lnTo>
                    <a:pt x="4338650" y="166484"/>
                  </a:lnTo>
                  <a:lnTo>
                    <a:pt x="4312069" y="164134"/>
                  </a:lnTo>
                  <a:lnTo>
                    <a:pt x="4282706" y="166979"/>
                  </a:lnTo>
                  <a:lnTo>
                    <a:pt x="4257903" y="175475"/>
                  </a:lnTo>
                  <a:lnTo>
                    <a:pt x="4237647" y="189649"/>
                  </a:lnTo>
                  <a:lnTo>
                    <a:pt x="4221950" y="209499"/>
                  </a:lnTo>
                  <a:lnTo>
                    <a:pt x="4220756" y="209499"/>
                  </a:lnTo>
                  <a:lnTo>
                    <a:pt x="4229760" y="159740"/>
                  </a:lnTo>
                  <a:lnTo>
                    <a:pt x="4252163" y="116763"/>
                  </a:lnTo>
                  <a:lnTo>
                    <a:pt x="4281817" y="89928"/>
                  </a:lnTo>
                  <a:lnTo>
                    <a:pt x="4323791" y="74002"/>
                  </a:lnTo>
                  <a:lnTo>
                    <a:pt x="4351464" y="67437"/>
                  </a:lnTo>
                  <a:lnTo>
                    <a:pt x="4359834" y="65278"/>
                  </a:lnTo>
                  <a:lnTo>
                    <a:pt x="4395178" y="50063"/>
                  </a:lnTo>
                  <a:lnTo>
                    <a:pt x="4423753" y="20370"/>
                  </a:lnTo>
                  <a:lnTo>
                    <a:pt x="4432630" y="0"/>
                  </a:lnTo>
                  <a:lnTo>
                    <a:pt x="4384878" y="0"/>
                  </a:lnTo>
                  <a:lnTo>
                    <a:pt x="4382097" y="7569"/>
                  </a:lnTo>
                  <a:lnTo>
                    <a:pt x="4377131" y="13830"/>
                  </a:lnTo>
                  <a:lnTo>
                    <a:pt x="4333748" y="32029"/>
                  </a:lnTo>
                  <a:lnTo>
                    <a:pt x="4316552" y="35712"/>
                  </a:lnTo>
                  <a:lnTo>
                    <a:pt x="4312158" y="36703"/>
                  </a:lnTo>
                  <a:lnTo>
                    <a:pt x="4307789" y="37896"/>
                  </a:lnTo>
                  <a:lnTo>
                    <a:pt x="4292282" y="41681"/>
                  </a:lnTo>
                  <a:lnTo>
                    <a:pt x="4287799" y="43078"/>
                  </a:lnTo>
                  <a:lnTo>
                    <a:pt x="4281424" y="45872"/>
                  </a:lnTo>
                  <a:lnTo>
                    <a:pt x="4277550" y="47447"/>
                  </a:lnTo>
                  <a:lnTo>
                    <a:pt x="4268394" y="51028"/>
                  </a:lnTo>
                  <a:lnTo>
                    <a:pt x="4264114" y="53022"/>
                  </a:lnTo>
                  <a:lnTo>
                    <a:pt x="4223448" y="85712"/>
                  </a:lnTo>
                  <a:lnTo>
                    <a:pt x="4189641" y="158762"/>
                  </a:lnTo>
                  <a:lnTo>
                    <a:pt x="4181195" y="208178"/>
                  </a:lnTo>
                  <a:lnTo>
                    <a:pt x="4178376" y="266204"/>
                  </a:lnTo>
                  <a:lnTo>
                    <a:pt x="4180992" y="307746"/>
                  </a:lnTo>
                  <a:lnTo>
                    <a:pt x="4201884" y="371614"/>
                  </a:lnTo>
                  <a:lnTo>
                    <a:pt x="4238028" y="407492"/>
                  </a:lnTo>
                  <a:lnTo>
                    <a:pt x="4280700" y="423011"/>
                  </a:lnTo>
                  <a:lnTo>
                    <a:pt x="4305503" y="424942"/>
                  </a:lnTo>
                  <a:lnTo>
                    <a:pt x="4334230" y="422630"/>
                  </a:lnTo>
                  <a:lnTo>
                    <a:pt x="4383163" y="404139"/>
                  </a:lnTo>
                  <a:lnTo>
                    <a:pt x="4419841" y="368249"/>
                  </a:lnTo>
                  <a:lnTo>
                    <a:pt x="4438637" y="321691"/>
                  </a:lnTo>
                  <a:lnTo>
                    <a:pt x="4440987" y="294830"/>
                  </a:lnTo>
                  <a:close/>
                </a:path>
                <a:path w="11309350" h="1765300">
                  <a:moveTo>
                    <a:pt x="4688065" y="341388"/>
                  </a:moveTo>
                  <a:lnTo>
                    <a:pt x="4678959" y="303187"/>
                  </a:lnTo>
                  <a:lnTo>
                    <a:pt x="4643907" y="273672"/>
                  </a:lnTo>
                  <a:lnTo>
                    <a:pt x="4643907" y="341388"/>
                  </a:lnTo>
                  <a:lnTo>
                    <a:pt x="4642904" y="351205"/>
                  </a:lnTo>
                  <a:lnTo>
                    <a:pt x="4612576" y="377952"/>
                  </a:lnTo>
                  <a:lnTo>
                    <a:pt x="4589589" y="379590"/>
                  </a:lnTo>
                  <a:lnTo>
                    <a:pt x="4549610" y="379590"/>
                  </a:lnTo>
                  <a:lnTo>
                    <a:pt x="4549610" y="303187"/>
                  </a:lnTo>
                  <a:lnTo>
                    <a:pt x="4590199" y="303187"/>
                  </a:lnTo>
                  <a:lnTo>
                    <a:pt x="4628388" y="310349"/>
                  </a:lnTo>
                  <a:lnTo>
                    <a:pt x="4643907" y="341388"/>
                  </a:lnTo>
                  <a:lnTo>
                    <a:pt x="4643907" y="273672"/>
                  </a:lnTo>
                  <a:lnTo>
                    <a:pt x="4638230" y="271119"/>
                  </a:lnTo>
                  <a:lnTo>
                    <a:pt x="4617720" y="266522"/>
                  </a:lnTo>
                  <a:lnTo>
                    <a:pt x="4593780" y="264998"/>
                  </a:lnTo>
                  <a:lnTo>
                    <a:pt x="4549610" y="264998"/>
                  </a:lnTo>
                  <a:lnTo>
                    <a:pt x="4549610" y="170091"/>
                  </a:lnTo>
                  <a:lnTo>
                    <a:pt x="4506633" y="170091"/>
                  </a:lnTo>
                  <a:lnTo>
                    <a:pt x="4506633" y="417779"/>
                  </a:lnTo>
                  <a:lnTo>
                    <a:pt x="4593171" y="417779"/>
                  </a:lnTo>
                  <a:lnTo>
                    <a:pt x="4616742" y="416483"/>
                  </a:lnTo>
                  <a:lnTo>
                    <a:pt x="4665980" y="396900"/>
                  </a:lnTo>
                  <a:lnTo>
                    <a:pt x="4686693" y="357847"/>
                  </a:lnTo>
                  <a:lnTo>
                    <a:pt x="4688065" y="341388"/>
                  </a:lnTo>
                  <a:close/>
                </a:path>
                <a:path w="11309350" h="1765300">
                  <a:moveTo>
                    <a:pt x="4760887" y="170091"/>
                  </a:moveTo>
                  <a:lnTo>
                    <a:pt x="4717910" y="170091"/>
                  </a:lnTo>
                  <a:lnTo>
                    <a:pt x="4717910" y="417779"/>
                  </a:lnTo>
                  <a:lnTo>
                    <a:pt x="4760887" y="417779"/>
                  </a:lnTo>
                  <a:lnTo>
                    <a:pt x="4760887" y="170091"/>
                  </a:lnTo>
                  <a:close/>
                </a:path>
                <a:path w="11309350" h="1765300">
                  <a:moveTo>
                    <a:pt x="5037823" y="347954"/>
                  </a:moveTo>
                  <a:lnTo>
                    <a:pt x="5020742" y="364934"/>
                  </a:lnTo>
                  <a:lnTo>
                    <a:pt x="5001704" y="377050"/>
                  </a:lnTo>
                  <a:lnTo>
                    <a:pt x="4980749" y="384327"/>
                  </a:lnTo>
                  <a:lnTo>
                    <a:pt x="4957838" y="386753"/>
                  </a:lnTo>
                  <a:lnTo>
                    <a:pt x="4940579" y="385216"/>
                  </a:lnTo>
                  <a:lnTo>
                    <a:pt x="4896370" y="362292"/>
                  </a:lnTo>
                  <a:lnTo>
                    <a:pt x="4872317" y="315163"/>
                  </a:lnTo>
                  <a:lnTo>
                    <a:pt x="4870716" y="294830"/>
                  </a:lnTo>
                  <a:lnTo>
                    <a:pt x="4872317" y="274497"/>
                  </a:lnTo>
                  <a:lnTo>
                    <a:pt x="4896370" y="227088"/>
                  </a:lnTo>
                  <a:lnTo>
                    <a:pt x="4940909" y="203873"/>
                  </a:lnTo>
                  <a:lnTo>
                    <a:pt x="4958448" y="202323"/>
                  </a:lnTo>
                  <a:lnTo>
                    <a:pt x="4981422" y="204635"/>
                  </a:lnTo>
                  <a:lnTo>
                    <a:pt x="5002022" y="211582"/>
                  </a:lnTo>
                  <a:lnTo>
                    <a:pt x="5020221" y="223139"/>
                  </a:lnTo>
                  <a:lnTo>
                    <a:pt x="5036032" y="239331"/>
                  </a:lnTo>
                  <a:lnTo>
                    <a:pt x="5036032" y="187998"/>
                  </a:lnTo>
                  <a:lnTo>
                    <a:pt x="5018468" y="177558"/>
                  </a:lnTo>
                  <a:lnTo>
                    <a:pt x="4999774" y="170103"/>
                  </a:lnTo>
                  <a:lnTo>
                    <a:pt x="4979962" y="165633"/>
                  </a:lnTo>
                  <a:lnTo>
                    <a:pt x="4959032" y="164134"/>
                  </a:lnTo>
                  <a:lnTo>
                    <a:pt x="4931626" y="166471"/>
                  </a:lnTo>
                  <a:lnTo>
                    <a:pt x="4884178" y="185115"/>
                  </a:lnTo>
                  <a:lnTo>
                    <a:pt x="4847691" y="221297"/>
                  </a:lnTo>
                  <a:lnTo>
                    <a:pt x="4828883" y="268300"/>
                  </a:lnTo>
                  <a:lnTo>
                    <a:pt x="4826533" y="295440"/>
                  </a:lnTo>
                  <a:lnTo>
                    <a:pt x="4828870" y="322287"/>
                  </a:lnTo>
                  <a:lnTo>
                    <a:pt x="4847526" y="368681"/>
                  </a:lnTo>
                  <a:lnTo>
                    <a:pt x="4883785" y="404304"/>
                  </a:lnTo>
                  <a:lnTo>
                    <a:pt x="4931372" y="422656"/>
                  </a:lnTo>
                  <a:lnTo>
                    <a:pt x="4959032" y="424942"/>
                  </a:lnTo>
                  <a:lnTo>
                    <a:pt x="4980292" y="423341"/>
                  </a:lnTo>
                  <a:lnTo>
                    <a:pt x="5000510" y="418528"/>
                  </a:lnTo>
                  <a:lnTo>
                    <a:pt x="5019687" y="410514"/>
                  </a:lnTo>
                  <a:lnTo>
                    <a:pt x="5037823" y="399288"/>
                  </a:lnTo>
                  <a:lnTo>
                    <a:pt x="5037823" y="347954"/>
                  </a:lnTo>
                  <a:close/>
                </a:path>
                <a:path w="11309350" h="1765300">
                  <a:moveTo>
                    <a:pt x="5265801" y="170129"/>
                  </a:moveTo>
                  <a:lnTo>
                    <a:pt x="5067643" y="170129"/>
                  </a:lnTo>
                  <a:lnTo>
                    <a:pt x="5067643" y="209499"/>
                  </a:lnTo>
                  <a:lnTo>
                    <a:pt x="5145240" y="209499"/>
                  </a:lnTo>
                  <a:lnTo>
                    <a:pt x="5145240" y="417779"/>
                  </a:lnTo>
                  <a:lnTo>
                    <a:pt x="5188216" y="417779"/>
                  </a:lnTo>
                  <a:lnTo>
                    <a:pt x="5188216" y="209499"/>
                  </a:lnTo>
                  <a:lnTo>
                    <a:pt x="5265801" y="209499"/>
                  </a:lnTo>
                  <a:lnTo>
                    <a:pt x="5265801" y="170129"/>
                  </a:lnTo>
                  <a:close/>
                </a:path>
                <a:path w="11309350" h="1765300">
                  <a:moveTo>
                    <a:pt x="5559450" y="295427"/>
                  </a:moveTo>
                  <a:lnTo>
                    <a:pt x="5551309" y="245821"/>
                  </a:lnTo>
                  <a:lnTo>
                    <a:pt x="5526925" y="203225"/>
                  </a:lnTo>
                  <a:lnTo>
                    <a:pt x="5525986" y="202323"/>
                  </a:lnTo>
                  <a:lnTo>
                    <a:pt x="5515280" y="191985"/>
                  </a:lnTo>
                  <a:lnTo>
                    <a:pt x="5515280" y="295427"/>
                  </a:lnTo>
                  <a:lnTo>
                    <a:pt x="5513921" y="313474"/>
                  </a:lnTo>
                  <a:lnTo>
                    <a:pt x="5493194" y="360184"/>
                  </a:lnTo>
                  <a:lnTo>
                    <a:pt x="5452008" y="385089"/>
                  </a:lnTo>
                  <a:lnTo>
                    <a:pt x="5434711" y="386753"/>
                  </a:lnTo>
                  <a:lnTo>
                    <a:pt x="5417083" y="385089"/>
                  </a:lnTo>
                  <a:lnTo>
                    <a:pt x="5374716" y="360184"/>
                  </a:lnTo>
                  <a:lnTo>
                    <a:pt x="5353266" y="313804"/>
                  </a:lnTo>
                  <a:lnTo>
                    <a:pt x="5353177" y="313474"/>
                  </a:lnTo>
                  <a:lnTo>
                    <a:pt x="5351792" y="295427"/>
                  </a:lnTo>
                  <a:lnTo>
                    <a:pt x="5351742" y="294830"/>
                  </a:lnTo>
                  <a:lnTo>
                    <a:pt x="5353291" y="275069"/>
                  </a:lnTo>
                  <a:lnTo>
                    <a:pt x="5376824" y="227393"/>
                  </a:lnTo>
                  <a:lnTo>
                    <a:pt x="5415864" y="204711"/>
                  </a:lnTo>
                  <a:lnTo>
                    <a:pt x="5434114" y="202323"/>
                  </a:lnTo>
                  <a:lnTo>
                    <a:pt x="5449735" y="203898"/>
                  </a:lnTo>
                  <a:lnTo>
                    <a:pt x="5490807" y="227393"/>
                  </a:lnTo>
                  <a:lnTo>
                    <a:pt x="5513667" y="274726"/>
                  </a:lnTo>
                  <a:lnTo>
                    <a:pt x="5513756" y="275069"/>
                  </a:lnTo>
                  <a:lnTo>
                    <a:pt x="5515229" y="294830"/>
                  </a:lnTo>
                  <a:lnTo>
                    <a:pt x="5515280" y="295427"/>
                  </a:lnTo>
                  <a:lnTo>
                    <a:pt x="5515280" y="191985"/>
                  </a:lnTo>
                  <a:lnTo>
                    <a:pt x="5509222" y="186118"/>
                  </a:lnTo>
                  <a:lnTo>
                    <a:pt x="5488648" y="173901"/>
                  </a:lnTo>
                  <a:lnTo>
                    <a:pt x="5465496" y="166662"/>
                  </a:lnTo>
                  <a:lnTo>
                    <a:pt x="5466194" y="166662"/>
                  </a:lnTo>
                  <a:lnTo>
                    <a:pt x="5438889" y="164122"/>
                  </a:lnTo>
                  <a:lnTo>
                    <a:pt x="5414111" y="166662"/>
                  </a:lnTo>
                  <a:lnTo>
                    <a:pt x="5391734" y="174269"/>
                  </a:lnTo>
                  <a:lnTo>
                    <a:pt x="5371744" y="186956"/>
                  </a:lnTo>
                  <a:lnTo>
                    <a:pt x="5354142" y="204711"/>
                  </a:lnTo>
                  <a:lnTo>
                    <a:pt x="5354142" y="170091"/>
                  </a:lnTo>
                  <a:lnTo>
                    <a:pt x="5311165" y="170091"/>
                  </a:lnTo>
                  <a:lnTo>
                    <a:pt x="5311165" y="557441"/>
                  </a:lnTo>
                  <a:lnTo>
                    <a:pt x="5354142" y="557441"/>
                  </a:lnTo>
                  <a:lnTo>
                    <a:pt x="5354142" y="383171"/>
                  </a:lnTo>
                  <a:lnTo>
                    <a:pt x="5371630" y="401447"/>
                  </a:lnTo>
                  <a:lnTo>
                    <a:pt x="5391886" y="414502"/>
                  </a:lnTo>
                  <a:lnTo>
                    <a:pt x="5414899" y="422325"/>
                  </a:lnTo>
                  <a:lnTo>
                    <a:pt x="5440680" y="424942"/>
                  </a:lnTo>
                  <a:lnTo>
                    <a:pt x="5466448" y="422567"/>
                  </a:lnTo>
                  <a:lnTo>
                    <a:pt x="5489460" y="415467"/>
                  </a:lnTo>
                  <a:lnTo>
                    <a:pt x="5509717" y="403631"/>
                  </a:lnTo>
                  <a:lnTo>
                    <a:pt x="5527218" y="387045"/>
                  </a:lnTo>
                  <a:lnTo>
                    <a:pt x="5527421" y="386753"/>
                  </a:lnTo>
                  <a:lnTo>
                    <a:pt x="5541315" y="367106"/>
                  </a:lnTo>
                  <a:lnTo>
                    <a:pt x="5551386" y="345186"/>
                  </a:lnTo>
                  <a:lnTo>
                    <a:pt x="5557431" y="321297"/>
                  </a:lnTo>
                  <a:lnTo>
                    <a:pt x="5559450" y="295427"/>
                  </a:lnTo>
                  <a:close/>
                </a:path>
                <a:path w="11309350" h="1765300">
                  <a:moveTo>
                    <a:pt x="5846521" y="302590"/>
                  </a:moveTo>
                  <a:lnTo>
                    <a:pt x="5841593" y="250659"/>
                  </a:lnTo>
                  <a:lnTo>
                    <a:pt x="5823242" y="209486"/>
                  </a:lnTo>
                  <a:lnTo>
                    <a:pt x="5816841" y="202323"/>
                  </a:lnTo>
                  <a:lnTo>
                    <a:pt x="5805525" y="189649"/>
                  </a:lnTo>
                  <a:lnTo>
                    <a:pt x="5802350" y="187566"/>
                  </a:lnTo>
                  <a:lnTo>
                    <a:pt x="5802350" y="266788"/>
                  </a:lnTo>
                  <a:lnTo>
                    <a:pt x="5656732" y="266788"/>
                  </a:lnTo>
                  <a:lnTo>
                    <a:pt x="5672785" y="230251"/>
                  </a:lnTo>
                  <a:lnTo>
                    <a:pt x="5704243" y="206883"/>
                  </a:lnTo>
                  <a:lnTo>
                    <a:pt x="5729529" y="202323"/>
                  </a:lnTo>
                  <a:lnTo>
                    <a:pt x="5743245" y="203466"/>
                  </a:lnTo>
                  <a:lnTo>
                    <a:pt x="5742940" y="203466"/>
                  </a:lnTo>
                  <a:lnTo>
                    <a:pt x="5755132" y="206730"/>
                  </a:lnTo>
                  <a:lnTo>
                    <a:pt x="5786069" y="229463"/>
                  </a:lnTo>
                  <a:lnTo>
                    <a:pt x="5802350" y="266788"/>
                  </a:lnTo>
                  <a:lnTo>
                    <a:pt x="5802350" y="187566"/>
                  </a:lnTo>
                  <a:lnTo>
                    <a:pt x="5783999" y="175475"/>
                  </a:lnTo>
                  <a:lnTo>
                    <a:pt x="5758662" y="166966"/>
                  </a:lnTo>
                  <a:lnTo>
                    <a:pt x="5729529" y="164122"/>
                  </a:lnTo>
                  <a:lnTo>
                    <a:pt x="5703481" y="166458"/>
                  </a:lnTo>
                  <a:lnTo>
                    <a:pt x="5659767" y="185115"/>
                  </a:lnTo>
                  <a:lnTo>
                    <a:pt x="5627865" y="221297"/>
                  </a:lnTo>
                  <a:lnTo>
                    <a:pt x="5611596" y="268300"/>
                  </a:lnTo>
                  <a:lnTo>
                    <a:pt x="5609564" y="295427"/>
                  </a:lnTo>
                  <a:lnTo>
                    <a:pt x="5611825" y="325666"/>
                  </a:lnTo>
                  <a:lnTo>
                    <a:pt x="5629884" y="374154"/>
                  </a:lnTo>
                  <a:lnTo>
                    <a:pt x="5664619" y="406654"/>
                  </a:lnTo>
                  <a:lnTo>
                    <a:pt x="5707735" y="422910"/>
                  </a:lnTo>
                  <a:lnTo>
                    <a:pt x="5731929" y="424942"/>
                  </a:lnTo>
                  <a:lnTo>
                    <a:pt x="5755208" y="423037"/>
                  </a:lnTo>
                  <a:lnTo>
                    <a:pt x="5776696" y="417334"/>
                  </a:lnTo>
                  <a:lnTo>
                    <a:pt x="5796394" y="407822"/>
                  </a:lnTo>
                  <a:lnTo>
                    <a:pt x="5814301" y="394512"/>
                  </a:lnTo>
                  <a:lnTo>
                    <a:pt x="5822112" y="386753"/>
                  </a:lnTo>
                  <a:lnTo>
                    <a:pt x="5822912" y="385965"/>
                  </a:lnTo>
                  <a:lnTo>
                    <a:pt x="5830849" y="376453"/>
                  </a:lnTo>
                  <a:lnTo>
                    <a:pt x="5838126" y="365975"/>
                  </a:lnTo>
                  <a:lnTo>
                    <a:pt x="5844730" y="354520"/>
                  </a:lnTo>
                  <a:lnTo>
                    <a:pt x="5808916" y="334822"/>
                  </a:lnTo>
                  <a:lnTo>
                    <a:pt x="5803951" y="344335"/>
                  </a:lnTo>
                  <a:lnTo>
                    <a:pt x="5798020" y="353174"/>
                  </a:lnTo>
                  <a:lnTo>
                    <a:pt x="5759831" y="382270"/>
                  </a:lnTo>
                  <a:lnTo>
                    <a:pt x="5732513" y="386753"/>
                  </a:lnTo>
                  <a:lnTo>
                    <a:pt x="5716740" y="385292"/>
                  </a:lnTo>
                  <a:lnTo>
                    <a:pt x="5677014" y="363474"/>
                  </a:lnTo>
                  <a:lnTo>
                    <a:pt x="5655424" y="320497"/>
                  </a:lnTo>
                  <a:lnTo>
                    <a:pt x="5653748" y="302590"/>
                  </a:lnTo>
                  <a:lnTo>
                    <a:pt x="5846521" y="302590"/>
                  </a:lnTo>
                  <a:close/>
                </a:path>
                <a:path w="11309350" h="1765300">
                  <a:moveTo>
                    <a:pt x="6133630" y="302590"/>
                  </a:moveTo>
                  <a:lnTo>
                    <a:pt x="6132842" y="275285"/>
                  </a:lnTo>
                  <a:lnTo>
                    <a:pt x="6131407" y="266788"/>
                  </a:lnTo>
                  <a:lnTo>
                    <a:pt x="6128702" y="250659"/>
                  </a:lnTo>
                  <a:lnTo>
                    <a:pt x="6121197" y="228739"/>
                  </a:lnTo>
                  <a:lnTo>
                    <a:pt x="6110338" y="209486"/>
                  </a:lnTo>
                  <a:lnTo>
                    <a:pt x="6103937" y="202323"/>
                  </a:lnTo>
                  <a:lnTo>
                    <a:pt x="6092622" y="189649"/>
                  </a:lnTo>
                  <a:lnTo>
                    <a:pt x="6089447" y="187566"/>
                  </a:lnTo>
                  <a:lnTo>
                    <a:pt x="6089447" y="266788"/>
                  </a:lnTo>
                  <a:lnTo>
                    <a:pt x="5943828" y="266788"/>
                  </a:lnTo>
                  <a:lnTo>
                    <a:pt x="5959881" y="230251"/>
                  </a:lnTo>
                  <a:lnTo>
                    <a:pt x="5991352" y="206883"/>
                  </a:lnTo>
                  <a:lnTo>
                    <a:pt x="6016637" y="202323"/>
                  </a:lnTo>
                  <a:lnTo>
                    <a:pt x="6030341" y="203466"/>
                  </a:lnTo>
                  <a:lnTo>
                    <a:pt x="6030036" y="203466"/>
                  </a:lnTo>
                  <a:lnTo>
                    <a:pt x="6042228" y="206730"/>
                  </a:lnTo>
                  <a:lnTo>
                    <a:pt x="6073178" y="229463"/>
                  </a:lnTo>
                  <a:lnTo>
                    <a:pt x="6089447" y="266788"/>
                  </a:lnTo>
                  <a:lnTo>
                    <a:pt x="6089447" y="187566"/>
                  </a:lnTo>
                  <a:lnTo>
                    <a:pt x="6071095" y="175475"/>
                  </a:lnTo>
                  <a:lnTo>
                    <a:pt x="6045771" y="166966"/>
                  </a:lnTo>
                  <a:lnTo>
                    <a:pt x="6016637" y="164122"/>
                  </a:lnTo>
                  <a:lnTo>
                    <a:pt x="5990577" y="166458"/>
                  </a:lnTo>
                  <a:lnTo>
                    <a:pt x="5946876" y="185115"/>
                  </a:lnTo>
                  <a:lnTo>
                    <a:pt x="5914974" y="221297"/>
                  </a:lnTo>
                  <a:lnTo>
                    <a:pt x="5898705" y="268300"/>
                  </a:lnTo>
                  <a:lnTo>
                    <a:pt x="5896673" y="295427"/>
                  </a:lnTo>
                  <a:lnTo>
                    <a:pt x="5898934" y="325666"/>
                  </a:lnTo>
                  <a:lnTo>
                    <a:pt x="5916981" y="374154"/>
                  </a:lnTo>
                  <a:lnTo>
                    <a:pt x="5951715" y="406654"/>
                  </a:lnTo>
                  <a:lnTo>
                    <a:pt x="5994832" y="422910"/>
                  </a:lnTo>
                  <a:lnTo>
                    <a:pt x="6019038" y="424942"/>
                  </a:lnTo>
                  <a:lnTo>
                    <a:pt x="6042304" y="423037"/>
                  </a:lnTo>
                  <a:lnTo>
                    <a:pt x="6083490" y="407822"/>
                  </a:lnTo>
                  <a:lnTo>
                    <a:pt x="6117945" y="376453"/>
                  </a:lnTo>
                  <a:lnTo>
                    <a:pt x="6131826" y="354520"/>
                  </a:lnTo>
                  <a:lnTo>
                    <a:pt x="6096012" y="334822"/>
                  </a:lnTo>
                  <a:lnTo>
                    <a:pt x="6091059" y="344335"/>
                  </a:lnTo>
                  <a:lnTo>
                    <a:pt x="6085129" y="353174"/>
                  </a:lnTo>
                  <a:lnTo>
                    <a:pt x="6046927" y="382270"/>
                  </a:lnTo>
                  <a:lnTo>
                    <a:pt x="6019622" y="386753"/>
                  </a:lnTo>
                  <a:lnTo>
                    <a:pt x="6003836" y="385292"/>
                  </a:lnTo>
                  <a:lnTo>
                    <a:pt x="5964110" y="363474"/>
                  </a:lnTo>
                  <a:lnTo>
                    <a:pt x="5942520" y="320497"/>
                  </a:lnTo>
                  <a:lnTo>
                    <a:pt x="5940844" y="302590"/>
                  </a:lnTo>
                  <a:lnTo>
                    <a:pt x="6133630" y="302590"/>
                  </a:lnTo>
                  <a:close/>
                </a:path>
                <a:path w="11309350" h="1765300">
                  <a:moveTo>
                    <a:pt x="6537617" y="170091"/>
                  </a:moveTo>
                  <a:lnTo>
                    <a:pt x="6338265" y="170091"/>
                  </a:lnTo>
                  <a:lnTo>
                    <a:pt x="6338265" y="209461"/>
                  </a:lnTo>
                  <a:lnTo>
                    <a:pt x="6338265" y="417741"/>
                  </a:lnTo>
                  <a:lnTo>
                    <a:pt x="6381242" y="417741"/>
                  </a:lnTo>
                  <a:lnTo>
                    <a:pt x="6381242" y="209461"/>
                  </a:lnTo>
                  <a:lnTo>
                    <a:pt x="6494640" y="209461"/>
                  </a:lnTo>
                  <a:lnTo>
                    <a:pt x="6494640" y="417741"/>
                  </a:lnTo>
                  <a:lnTo>
                    <a:pt x="6537617" y="417741"/>
                  </a:lnTo>
                  <a:lnTo>
                    <a:pt x="6537617" y="209461"/>
                  </a:lnTo>
                  <a:lnTo>
                    <a:pt x="6537617" y="170091"/>
                  </a:lnTo>
                  <a:close/>
                </a:path>
                <a:path w="11309350" h="1765300">
                  <a:moveTo>
                    <a:pt x="6867080" y="295427"/>
                  </a:moveTo>
                  <a:lnTo>
                    <a:pt x="6858952" y="245821"/>
                  </a:lnTo>
                  <a:lnTo>
                    <a:pt x="6834556" y="203225"/>
                  </a:lnTo>
                  <a:lnTo>
                    <a:pt x="6822910" y="191973"/>
                  </a:lnTo>
                  <a:lnTo>
                    <a:pt x="6822910" y="295427"/>
                  </a:lnTo>
                  <a:lnTo>
                    <a:pt x="6821564" y="313474"/>
                  </a:lnTo>
                  <a:lnTo>
                    <a:pt x="6800837" y="360184"/>
                  </a:lnTo>
                  <a:lnTo>
                    <a:pt x="6759651" y="385089"/>
                  </a:lnTo>
                  <a:lnTo>
                    <a:pt x="6742341" y="386753"/>
                  </a:lnTo>
                  <a:lnTo>
                    <a:pt x="6724713" y="385089"/>
                  </a:lnTo>
                  <a:lnTo>
                    <a:pt x="6682359" y="360184"/>
                  </a:lnTo>
                  <a:lnTo>
                    <a:pt x="6665201" y="330720"/>
                  </a:lnTo>
                  <a:lnTo>
                    <a:pt x="6665125" y="330568"/>
                  </a:lnTo>
                  <a:lnTo>
                    <a:pt x="6660896" y="313804"/>
                  </a:lnTo>
                  <a:lnTo>
                    <a:pt x="6660820" y="313474"/>
                  </a:lnTo>
                  <a:lnTo>
                    <a:pt x="6659423" y="295427"/>
                  </a:lnTo>
                  <a:lnTo>
                    <a:pt x="6659385" y="294830"/>
                  </a:lnTo>
                  <a:lnTo>
                    <a:pt x="6660921" y="275069"/>
                  </a:lnTo>
                  <a:lnTo>
                    <a:pt x="6660947" y="274726"/>
                  </a:lnTo>
                  <a:lnTo>
                    <a:pt x="6684454" y="227393"/>
                  </a:lnTo>
                  <a:lnTo>
                    <a:pt x="6723507" y="204711"/>
                  </a:lnTo>
                  <a:lnTo>
                    <a:pt x="6741744" y="202323"/>
                  </a:lnTo>
                  <a:lnTo>
                    <a:pt x="6757378" y="203898"/>
                  </a:lnTo>
                  <a:lnTo>
                    <a:pt x="6798450" y="227393"/>
                  </a:lnTo>
                  <a:lnTo>
                    <a:pt x="6816725" y="256794"/>
                  </a:lnTo>
                  <a:lnTo>
                    <a:pt x="6816801" y="256933"/>
                  </a:lnTo>
                  <a:lnTo>
                    <a:pt x="6821297" y="274726"/>
                  </a:lnTo>
                  <a:lnTo>
                    <a:pt x="6821386" y="275069"/>
                  </a:lnTo>
                  <a:lnTo>
                    <a:pt x="6822872" y="294830"/>
                  </a:lnTo>
                  <a:lnTo>
                    <a:pt x="6822910" y="295427"/>
                  </a:lnTo>
                  <a:lnTo>
                    <a:pt x="6822910" y="191973"/>
                  </a:lnTo>
                  <a:lnTo>
                    <a:pt x="6816852" y="186118"/>
                  </a:lnTo>
                  <a:lnTo>
                    <a:pt x="6796278" y="173901"/>
                  </a:lnTo>
                  <a:lnTo>
                    <a:pt x="6773138" y="166662"/>
                  </a:lnTo>
                  <a:lnTo>
                    <a:pt x="6773837" y="166662"/>
                  </a:lnTo>
                  <a:lnTo>
                    <a:pt x="6746519" y="164122"/>
                  </a:lnTo>
                  <a:lnTo>
                    <a:pt x="6721754" y="166662"/>
                  </a:lnTo>
                  <a:lnTo>
                    <a:pt x="6699364" y="174269"/>
                  </a:lnTo>
                  <a:lnTo>
                    <a:pt x="6679374" y="186956"/>
                  </a:lnTo>
                  <a:lnTo>
                    <a:pt x="6661772" y="204711"/>
                  </a:lnTo>
                  <a:lnTo>
                    <a:pt x="6661772" y="170091"/>
                  </a:lnTo>
                  <a:lnTo>
                    <a:pt x="6618795" y="170091"/>
                  </a:lnTo>
                  <a:lnTo>
                    <a:pt x="6618795" y="557441"/>
                  </a:lnTo>
                  <a:lnTo>
                    <a:pt x="6661772" y="557441"/>
                  </a:lnTo>
                  <a:lnTo>
                    <a:pt x="6661772" y="383171"/>
                  </a:lnTo>
                  <a:lnTo>
                    <a:pt x="6679273" y="401447"/>
                  </a:lnTo>
                  <a:lnTo>
                    <a:pt x="6699517" y="414502"/>
                  </a:lnTo>
                  <a:lnTo>
                    <a:pt x="6722529" y="422325"/>
                  </a:lnTo>
                  <a:lnTo>
                    <a:pt x="6748310" y="424942"/>
                  </a:lnTo>
                  <a:lnTo>
                    <a:pt x="6774078" y="422567"/>
                  </a:lnTo>
                  <a:lnTo>
                    <a:pt x="6817360" y="403631"/>
                  </a:lnTo>
                  <a:lnTo>
                    <a:pt x="6848957" y="367106"/>
                  </a:lnTo>
                  <a:lnTo>
                    <a:pt x="6865061" y="321297"/>
                  </a:lnTo>
                  <a:lnTo>
                    <a:pt x="6867080" y="295427"/>
                  </a:lnTo>
                  <a:close/>
                </a:path>
                <a:path w="11309350" h="1765300">
                  <a:moveTo>
                    <a:pt x="7145172" y="151003"/>
                  </a:moveTo>
                  <a:lnTo>
                    <a:pt x="6975678" y="333629"/>
                  </a:lnTo>
                  <a:lnTo>
                    <a:pt x="6975678" y="170091"/>
                  </a:lnTo>
                  <a:lnTo>
                    <a:pt x="6932701" y="170091"/>
                  </a:lnTo>
                  <a:lnTo>
                    <a:pt x="6932701" y="435102"/>
                  </a:lnTo>
                  <a:lnTo>
                    <a:pt x="7102208" y="252463"/>
                  </a:lnTo>
                  <a:lnTo>
                    <a:pt x="7102208" y="417779"/>
                  </a:lnTo>
                  <a:lnTo>
                    <a:pt x="7145172" y="417779"/>
                  </a:lnTo>
                  <a:lnTo>
                    <a:pt x="7145172" y="151003"/>
                  </a:lnTo>
                  <a:close/>
                </a:path>
                <a:path w="11309350" h="1765300">
                  <a:moveTo>
                    <a:pt x="7429335" y="170129"/>
                  </a:moveTo>
                  <a:lnTo>
                    <a:pt x="7386358" y="170129"/>
                  </a:lnTo>
                  <a:lnTo>
                    <a:pt x="7386358" y="271729"/>
                  </a:lnTo>
                  <a:lnTo>
                    <a:pt x="7269378" y="271729"/>
                  </a:lnTo>
                  <a:lnTo>
                    <a:pt x="7269378" y="170129"/>
                  </a:lnTo>
                  <a:lnTo>
                    <a:pt x="7226414" y="170129"/>
                  </a:lnTo>
                  <a:lnTo>
                    <a:pt x="7226414" y="271729"/>
                  </a:lnTo>
                  <a:lnTo>
                    <a:pt x="7226414" y="311099"/>
                  </a:lnTo>
                  <a:lnTo>
                    <a:pt x="7226414" y="417779"/>
                  </a:lnTo>
                  <a:lnTo>
                    <a:pt x="7269378" y="417779"/>
                  </a:lnTo>
                  <a:lnTo>
                    <a:pt x="7269378" y="311099"/>
                  </a:lnTo>
                  <a:lnTo>
                    <a:pt x="7386358" y="311099"/>
                  </a:lnTo>
                  <a:lnTo>
                    <a:pt x="7386358" y="417779"/>
                  </a:lnTo>
                  <a:lnTo>
                    <a:pt x="7429335" y="417779"/>
                  </a:lnTo>
                  <a:lnTo>
                    <a:pt x="7429335" y="311099"/>
                  </a:lnTo>
                  <a:lnTo>
                    <a:pt x="7429335" y="271729"/>
                  </a:lnTo>
                  <a:lnTo>
                    <a:pt x="7429335" y="170129"/>
                  </a:lnTo>
                  <a:close/>
                </a:path>
                <a:path w="11309350" h="1765300">
                  <a:moveTo>
                    <a:pt x="7722959" y="151003"/>
                  </a:moveTo>
                  <a:lnTo>
                    <a:pt x="7553452" y="333629"/>
                  </a:lnTo>
                  <a:lnTo>
                    <a:pt x="7553452" y="170091"/>
                  </a:lnTo>
                  <a:lnTo>
                    <a:pt x="7510488" y="170091"/>
                  </a:lnTo>
                  <a:lnTo>
                    <a:pt x="7510488" y="435102"/>
                  </a:lnTo>
                  <a:lnTo>
                    <a:pt x="7679982" y="252463"/>
                  </a:lnTo>
                  <a:lnTo>
                    <a:pt x="7679982" y="417779"/>
                  </a:lnTo>
                  <a:lnTo>
                    <a:pt x="7722959" y="417779"/>
                  </a:lnTo>
                  <a:lnTo>
                    <a:pt x="7722959" y="151003"/>
                  </a:lnTo>
                  <a:close/>
                </a:path>
                <a:path w="11309350" h="1765300">
                  <a:moveTo>
                    <a:pt x="8097698" y="417779"/>
                  </a:moveTo>
                  <a:lnTo>
                    <a:pt x="8038008" y="151003"/>
                  </a:lnTo>
                  <a:lnTo>
                    <a:pt x="7937741" y="352729"/>
                  </a:lnTo>
                  <a:lnTo>
                    <a:pt x="7835087" y="151003"/>
                  </a:lnTo>
                  <a:lnTo>
                    <a:pt x="7775397" y="417779"/>
                  </a:lnTo>
                  <a:lnTo>
                    <a:pt x="7819580" y="417779"/>
                  </a:lnTo>
                  <a:lnTo>
                    <a:pt x="7851203" y="264401"/>
                  </a:lnTo>
                  <a:lnTo>
                    <a:pt x="7936560" y="435089"/>
                  </a:lnTo>
                  <a:lnTo>
                    <a:pt x="8020710" y="264401"/>
                  </a:lnTo>
                  <a:lnTo>
                    <a:pt x="8053527" y="417779"/>
                  </a:lnTo>
                  <a:lnTo>
                    <a:pt x="8097698" y="417779"/>
                  </a:lnTo>
                  <a:close/>
                </a:path>
                <a:path w="11309350" h="1765300">
                  <a:moveTo>
                    <a:pt x="8383041" y="170091"/>
                  </a:moveTo>
                  <a:lnTo>
                    <a:pt x="8342465" y="170091"/>
                  </a:lnTo>
                  <a:lnTo>
                    <a:pt x="8342465" y="294233"/>
                  </a:lnTo>
                  <a:lnTo>
                    <a:pt x="8341055" y="312889"/>
                  </a:lnTo>
                  <a:lnTo>
                    <a:pt x="8320087" y="359892"/>
                  </a:lnTo>
                  <a:lnTo>
                    <a:pt x="8277771" y="385127"/>
                  </a:lnTo>
                  <a:lnTo>
                    <a:pt x="8277339" y="385127"/>
                  </a:lnTo>
                  <a:lnTo>
                    <a:pt x="8260093" y="386753"/>
                  </a:lnTo>
                  <a:lnTo>
                    <a:pt x="8212582" y="372148"/>
                  </a:lnTo>
                  <a:lnTo>
                    <a:pt x="8184362" y="331012"/>
                  </a:lnTo>
                  <a:lnTo>
                    <a:pt x="8178927" y="293636"/>
                  </a:lnTo>
                  <a:lnTo>
                    <a:pt x="8180387" y="273431"/>
                  </a:lnTo>
                  <a:lnTo>
                    <a:pt x="8202498" y="226504"/>
                  </a:lnTo>
                  <a:lnTo>
                    <a:pt x="8243735" y="203835"/>
                  </a:lnTo>
                  <a:lnTo>
                    <a:pt x="8260093" y="202323"/>
                  </a:lnTo>
                  <a:lnTo>
                    <a:pt x="8275828" y="203835"/>
                  </a:lnTo>
                  <a:lnTo>
                    <a:pt x="8317395" y="226199"/>
                  </a:lnTo>
                  <a:lnTo>
                    <a:pt x="8340890" y="273431"/>
                  </a:lnTo>
                  <a:lnTo>
                    <a:pt x="8342414" y="293636"/>
                  </a:lnTo>
                  <a:lnTo>
                    <a:pt x="8342465" y="294233"/>
                  </a:lnTo>
                  <a:lnTo>
                    <a:pt x="8342465" y="170091"/>
                  </a:lnTo>
                  <a:lnTo>
                    <a:pt x="8340077" y="170091"/>
                  </a:lnTo>
                  <a:lnTo>
                    <a:pt x="8340077" y="205308"/>
                  </a:lnTo>
                  <a:lnTo>
                    <a:pt x="8337270" y="202323"/>
                  </a:lnTo>
                  <a:lnTo>
                    <a:pt x="8323135" y="187299"/>
                  </a:lnTo>
                  <a:lnTo>
                    <a:pt x="8303361" y="174434"/>
                  </a:lnTo>
                  <a:lnTo>
                    <a:pt x="8280755" y="166712"/>
                  </a:lnTo>
                  <a:lnTo>
                    <a:pt x="8255317" y="164134"/>
                  </a:lnTo>
                  <a:lnTo>
                    <a:pt x="8230933" y="166281"/>
                  </a:lnTo>
                  <a:lnTo>
                    <a:pt x="8188109" y="183438"/>
                  </a:lnTo>
                  <a:lnTo>
                    <a:pt x="8154403" y="217271"/>
                  </a:lnTo>
                  <a:lnTo>
                    <a:pt x="8136928" y="264858"/>
                  </a:lnTo>
                  <a:lnTo>
                    <a:pt x="8134744" y="293636"/>
                  </a:lnTo>
                  <a:lnTo>
                    <a:pt x="8136953" y="322973"/>
                  </a:lnTo>
                  <a:lnTo>
                    <a:pt x="8154556" y="371309"/>
                  </a:lnTo>
                  <a:lnTo>
                    <a:pt x="8188515" y="405472"/>
                  </a:lnTo>
                  <a:lnTo>
                    <a:pt x="8231187" y="422783"/>
                  </a:lnTo>
                  <a:lnTo>
                    <a:pt x="8255317" y="424942"/>
                  </a:lnTo>
                  <a:lnTo>
                    <a:pt x="8280311" y="422338"/>
                  </a:lnTo>
                  <a:lnTo>
                    <a:pt x="8302765" y="414502"/>
                  </a:lnTo>
                  <a:lnTo>
                    <a:pt x="8322691" y="401447"/>
                  </a:lnTo>
                  <a:lnTo>
                    <a:pt x="8336674" y="386753"/>
                  </a:lnTo>
                  <a:lnTo>
                    <a:pt x="8340077" y="383171"/>
                  </a:lnTo>
                  <a:lnTo>
                    <a:pt x="8340077" y="417779"/>
                  </a:lnTo>
                  <a:lnTo>
                    <a:pt x="8383041" y="417779"/>
                  </a:lnTo>
                  <a:lnTo>
                    <a:pt x="8383041" y="383171"/>
                  </a:lnTo>
                  <a:lnTo>
                    <a:pt x="8383041" y="205308"/>
                  </a:lnTo>
                  <a:lnTo>
                    <a:pt x="8383041" y="170091"/>
                  </a:lnTo>
                  <a:close/>
                </a:path>
                <a:path w="11309350" h="1765300">
                  <a:moveTo>
                    <a:pt x="8685593" y="302590"/>
                  </a:moveTo>
                  <a:lnTo>
                    <a:pt x="8684806" y="275285"/>
                  </a:lnTo>
                  <a:lnTo>
                    <a:pt x="8683371" y="266788"/>
                  </a:lnTo>
                  <a:lnTo>
                    <a:pt x="8680666" y="250659"/>
                  </a:lnTo>
                  <a:lnTo>
                    <a:pt x="8662302" y="209486"/>
                  </a:lnTo>
                  <a:lnTo>
                    <a:pt x="8641410" y="187566"/>
                  </a:lnTo>
                  <a:lnTo>
                    <a:pt x="8641410" y="266788"/>
                  </a:lnTo>
                  <a:lnTo>
                    <a:pt x="8495792" y="266788"/>
                  </a:lnTo>
                  <a:lnTo>
                    <a:pt x="8511845" y="230251"/>
                  </a:lnTo>
                  <a:lnTo>
                    <a:pt x="8543315" y="206883"/>
                  </a:lnTo>
                  <a:lnTo>
                    <a:pt x="8568601" y="202323"/>
                  </a:lnTo>
                  <a:lnTo>
                    <a:pt x="8582317" y="203466"/>
                  </a:lnTo>
                  <a:lnTo>
                    <a:pt x="8582000" y="203466"/>
                  </a:lnTo>
                  <a:lnTo>
                    <a:pt x="8594192" y="206730"/>
                  </a:lnTo>
                  <a:lnTo>
                    <a:pt x="8625141" y="229463"/>
                  </a:lnTo>
                  <a:lnTo>
                    <a:pt x="8641410" y="266788"/>
                  </a:lnTo>
                  <a:lnTo>
                    <a:pt x="8641410" y="187566"/>
                  </a:lnTo>
                  <a:lnTo>
                    <a:pt x="8623059" y="175475"/>
                  </a:lnTo>
                  <a:lnTo>
                    <a:pt x="8597735" y="166966"/>
                  </a:lnTo>
                  <a:lnTo>
                    <a:pt x="8568601" y="164122"/>
                  </a:lnTo>
                  <a:lnTo>
                    <a:pt x="8542541" y="166458"/>
                  </a:lnTo>
                  <a:lnTo>
                    <a:pt x="8498840" y="185115"/>
                  </a:lnTo>
                  <a:lnTo>
                    <a:pt x="8466938" y="221297"/>
                  </a:lnTo>
                  <a:lnTo>
                    <a:pt x="8450669" y="268300"/>
                  </a:lnTo>
                  <a:lnTo>
                    <a:pt x="8448637" y="295427"/>
                  </a:lnTo>
                  <a:lnTo>
                    <a:pt x="8450897" y="325666"/>
                  </a:lnTo>
                  <a:lnTo>
                    <a:pt x="8468957" y="374154"/>
                  </a:lnTo>
                  <a:lnTo>
                    <a:pt x="8503679" y="406654"/>
                  </a:lnTo>
                  <a:lnTo>
                    <a:pt x="8546808" y="422910"/>
                  </a:lnTo>
                  <a:lnTo>
                    <a:pt x="8571001" y="424942"/>
                  </a:lnTo>
                  <a:lnTo>
                    <a:pt x="8594280" y="423037"/>
                  </a:lnTo>
                  <a:lnTo>
                    <a:pt x="8635454" y="407822"/>
                  </a:lnTo>
                  <a:lnTo>
                    <a:pt x="8669909" y="376453"/>
                  </a:lnTo>
                  <a:lnTo>
                    <a:pt x="8683790" y="354520"/>
                  </a:lnTo>
                  <a:lnTo>
                    <a:pt x="8647976" y="334822"/>
                  </a:lnTo>
                  <a:lnTo>
                    <a:pt x="8643023" y="344335"/>
                  </a:lnTo>
                  <a:lnTo>
                    <a:pt x="8637092" y="353174"/>
                  </a:lnTo>
                  <a:lnTo>
                    <a:pt x="8598891" y="382270"/>
                  </a:lnTo>
                  <a:lnTo>
                    <a:pt x="8571586" y="386753"/>
                  </a:lnTo>
                  <a:lnTo>
                    <a:pt x="8555799" y="385292"/>
                  </a:lnTo>
                  <a:lnTo>
                    <a:pt x="8516074" y="363474"/>
                  </a:lnTo>
                  <a:lnTo>
                    <a:pt x="8494484" y="320497"/>
                  </a:lnTo>
                  <a:lnTo>
                    <a:pt x="8492807" y="302590"/>
                  </a:lnTo>
                  <a:lnTo>
                    <a:pt x="8685593" y="302590"/>
                  </a:lnTo>
                  <a:close/>
                </a:path>
                <a:path w="11309350" h="1765300">
                  <a:moveTo>
                    <a:pt x="8913584" y="170129"/>
                  </a:moveTo>
                  <a:lnTo>
                    <a:pt x="8715438" y="170129"/>
                  </a:lnTo>
                  <a:lnTo>
                    <a:pt x="8715438" y="209499"/>
                  </a:lnTo>
                  <a:lnTo>
                    <a:pt x="8793023" y="209499"/>
                  </a:lnTo>
                  <a:lnTo>
                    <a:pt x="8793023" y="417779"/>
                  </a:lnTo>
                  <a:lnTo>
                    <a:pt x="8836000" y="417779"/>
                  </a:lnTo>
                  <a:lnTo>
                    <a:pt x="8836000" y="209499"/>
                  </a:lnTo>
                  <a:lnTo>
                    <a:pt x="8913584" y="209499"/>
                  </a:lnTo>
                  <a:lnTo>
                    <a:pt x="8913584" y="170129"/>
                  </a:lnTo>
                  <a:close/>
                </a:path>
                <a:path w="11309350" h="1765300">
                  <a:moveTo>
                    <a:pt x="9346273" y="295427"/>
                  </a:moveTo>
                  <a:lnTo>
                    <a:pt x="9338145" y="245821"/>
                  </a:lnTo>
                  <a:lnTo>
                    <a:pt x="9313748" y="203225"/>
                  </a:lnTo>
                  <a:lnTo>
                    <a:pt x="9302102" y="191973"/>
                  </a:lnTo>
                  <a:lnTo>
                    <a:pt x="9302102" y="295427"/>
                  </a:lnTo>
                  <a:lnTo>
                    <a:pt x="9300756" y="313474"/>
                  </a:lnTo>
                  <a:lnTo>
                    <a:pt x="9280030" y="360184"/>
                  </a:lnTo>
                  <a:lnTo>
                    <a:pt x="9238831" y="385089"/>
                  </a:lnTo>
                  <a:lnTo>
                    <a:pt x="9221533" y="386753"/>
                  </a:lnTo>
                  <a:lnTo>
                    <a:pt x="9203906" y="385089"/>
                  </a:lnTo>
                  <a:lnTo>
                    <a:pt x="9161551" y="360184"/>
                  </a:lnTo>
                  <a:lnTo>
                    <a:pt x="9140088" y="313804"/>
                  </a:lnTo>
                  <a:lnTo>
                    <a:pt x="9138577" y="294830"/>
                  </a:lnTo>
                  <a:lnTo>
                    <a:pt x="9140114" y="275069"/>
                  </a:lnTo>
                  <a:lnTo>
                    <a:pt x="9140139" y="274726"/>
                  </a:lnTo>
                  <a:lnTo>
                    <a:pt x="9163647" y="227393"/>
                  </a:lnTo>
                  <a:lnTo>
                    <a:pt x="9202699" y="204711"/>
                  </a:lnTo>
                  <a:lnTo>
                    <a:pt x="9220937" y="202323"/>
                  </a:lnTo>
                  <a:lnTo>
                    <a:pt x="9236570" y="203898"/>
                  </a:lnTo>
                  <a:lnTo>
                    <a:pt x="9277642" y="227393"/>
                  </a:lnTo>
                  <a:lnTo>
                    <a:pt x="9295917" y="256794"/>
                  </a:lnTo>
                  <a:lnTo>
                    <a:pt x="9295994" y="256933"/>
                  </a:lnTo>
                  <a:lnTo>
                    <a:pt x="9300489" y="274726"/>
                  </a:lnTo>
                  <a:lnTo>
                    <a:pt x="9300578" y="275069"/>
                  </a:lnTo>
                  <a:lnTo>
                    <a:pt x="9302064" y="294830"/>
                  </a:lnTo>
                  <a:lnTo>
                    <a:pt x="9302102" y="295427"/>
                  </a:lnTo>
                  <a:lnTo>
                    <a:pt x="9302102" y="191973"/>
                  </a:lnTo>
                  <a:lnTo>
                    <a:pt x="9296044" y="186118"/>
                  </a:lnTo>
                  <a:lnTo>
                    <a:pt x="9275470" y="173901"/>
                  </a:lnTo>
                  <a:lnTo>
                    <a:pt x="9252331" y="166662"/>
                  </a:lnTo>
                  <a:lnTo>
                    <a:pt x="9253029" y="166662"/>
                  </a:lnTo>
                  <a:lnTo>
                    <a:pt x="9225712" y="164122"/>
                  </a:lnTo>
                  <a:lnTo>
                    <a:pt x="9200947" y="166662"/>
                  </a:lnTo>
                  <a:lnTo>
                    <a:pt x="9178557" y="174269"/>
                  </a:lnTo>
                  <a:lnTo>
                    <a:pt x="9158567" y="186956"/>
                  </a:lnTo>
                  <a:lnTo>
                    <a:pt x="9140965" y="204711"/>
                  </a:lnTo>
                  <a:lnTo>
                    <a:pt x="9140965" y="170091"/>
                  </a:lnTo>
                  <a:lnTo>
                    <a:pt x="9097988" y="170091"/>
                  </a:lnTo>
                  <a:lnTo>
                    <a:pt x="9097988" y="557441"/>
                  </a:lnTo>
                  <a:lnTo>
                    <a:pt x="9140965" y="557441"/>
                  </a:lnTo>
                  <a:lnTo>
                    <a:pt x="9140965" y="383171"/>
                  </a:lnTo>
                  <a:lnTo>
                    <a:pt x="9158453" y="401447"/>
                  </a:lnTo>
                  <a:lnTo>
                    <a:pt x="9178709" y="414502"/>
                  </a:lnTo>
                  <a:lnTo>
                    <a:pt x="9201721" y="422325"/>
                  </a:lnTo>
                  <a:lnTo>
                    <a:pt x="9227502" y="424942"/>
                  </a:lnTo>
                  <a:lnTo>
                    <a:pt x="9253271" y="422567"/>
                  </a:lnTo>
                  <a:lnTo>
                    <a:pt x="9296552" y="403631"/>
                  </a:lnTo>
                  <a:lnTo>
                    <a:pt x="9328150" y="367106"/>
                  </a:lnTo>
                  <a:lnTo>
                    <a:pt x="9344254" y="321297"/>
                  </a:lnTo>
                  <a:lnTo>
                    <a:pt x="9346273" y="295427"/>
                  </a:lnTo>
                  <a:close/>
                </a:path>
                <a:path w="11309350" h="1765300">
                  <a:moveTo>
                    <a:pt x="9633420" y="302590"/>
                  </a:moveTo>
                  <a:lnTo>
                    <a:pt x="9632632" y="275285"/>
                  </a:lnTo>
                  <a:lnTo>
                    <a:pt x="9631197" y="266788"/>
                  </a:lnTo>
                  <a:lnTo>
                    <a:pt x="9628492" y="250659"/>
                  </a:lnTo>
                  <a:lnTo>
                    <a:pt x="9620987" y="228739"/>
                  </a:lnTo>
                  <a:lnTo>
                    <a:pt x="9610128" y="209486"/>
                  </a:lnTo>
                  <a:lnTo>
                    <a:pt x="9603727" y="202323"/>
                  </a:lnTo>
                  <a:lnTo>
                    <a:pt x="9592412" y="189649"/>
                  </a:lnTo>
                  <a:lnTo>
                    <a:pt x="9589237" y="187566"/>
                  </a:lnTo>
                  <a:lnTo>
                    <a:pt x="9589237" y="266788"/>
                  </a:lnTo>
                  <a:lnTo>
                    <a:pt x="9443618" y="266788"/>
                  </a:lnTo>
                  <a:lnTo>
                    <a:pt x="9459671" y="230251"/>
                  </a:lnTo>
                  <a:lnTo>
                    <a:pt x="9491142" y="206883"/>
                  </a:lnTo>
                  <a:lnTo>
                    <a:pt x="9516427" y="202323"/>
                  </a:lnTo>
                  <a:lnTo>
                    <a:pt x="9530131" y="203466"/>
                  </a:lnTo>
                  <a:lnTo>
                    <a:pt x="9529826" y="203466"/>
                  </a:lnTo>
                  <a:lnTo>
                    <a:pt x="9542018" y="206730"/>
                  </a:lnTo>
                  <a:lnTo>
                    <a:pt x="9572955" y="229463"/>
                  </a:lnTo>
                  <a:lnTo>
                    <a:pt x="9589237" y="266788"/>
                  </a:lnTo>
                  <a:lnTo>
                    <a:pt x="9589237" y="187566"/>
                  </a:lnTo>
                  <a:lnTo>
                    <a:pt x="9570885" y="175475"/>
                  </a:lnTo>
                  <a:lnTo>
                    <a:pt x="9545561" y="166966"/>
                  </a:lnTo>
                  <a:lnTo>
                    <a:pt x="9516427" y="164122"/>
                  </a:lnTo>
                  <a:lnTo>
                    <a:pt x="9490367" y="166458"/>
                  </a:lnTo>
                  <a:lnTo>
                    <a:pt x="9446654" y="185115"/>
                  </a:lnTo>
                  <a:lnTo>
                    <a:pt x="9414764" y="221297"/>
                  </a:lnTo>
                  <a:lnTo>
                    <a:pt x="9398495" y="268300"/>
                  </a:lnTo>
                  <a:lnTo>
                    <a:pt x="9396463" y="295427"/>
                  </a:lnTo>
                  <a:lnTo>
                    <a:pt x="9398711" y="325666"/>
                  </a:lnTo>
                  <a:lnTo>
                    <a:pt x="9416771" y="374154"/>
                  </a:lnTo>
                  <a:lnTo>
                    <a:pt x="9451505" y="406654"/>
                  </a:lnTo>
                  <a:lnTo>
                    <a:pt x="9494622" y="422910"/>
                  </a:lnTo>
                  <a:lnTo>
                    <a:pt x="9518828" y="424942"/>
                  </a:lnTo>
                  <a:lnTo>
                    <a:pt x="9542094" y="423037"/>
                  </a:lnTo>
                  <a:lnTo>
                    <a:pt x="9583280" y="407822"/>
                  </a:lnTo>
                  <a:lnTo>
                    <a:pt x="9617735" y="376453"/>
                  </a:lnTo>
                  <a:lnTo>
                    <a:pt x="9631616" y="354520"/>
                  </a:lnTo>
                  <a:lnTo>
                    <a:pt x="9595802" y="334822"/>
                  </a:lnTo>
                  <a:lnTo>
                    <a:pt x="9590849" y="344335"/>
                  </a:lnTo>
                  <a:lnTo>
                    <a:pt x="9584919" y="353174"/>
                  </a:lnTo>
                  <a:lnTo>
                    <a:pt x="9546717" y="382270"/>
                  </a:lnTo>
                  <a:lnTo>
                    <a:pt x="9519412" y="386753"/>
                  </a:lnTo>
                  <a:lnTo>
                    <a:pt x="9503626" y="385292"/>
                  </a:lnTo>
                  <a:lnTo>
                    <a:pt x="9463900" y="363474"/>
                  </a:lnTo>
                  <a:lnTo>
                    <a:pt x="9442310" y="320497"/>
                  </a:lnTo>
                  <a:lnTo>
                    <a:pt x="9440634" y="302590"/>
                  </a:lnTo>
                  <a:lnTo>
                    <a:pt x="9633420" y="302590"/>
                  </a:lnTo>
                  <a:close/>
                </a:path>
                <a:path w="11309350" h="1765300">
                  <a:moveTo>
                    <a:pt x="10018916" y="170129"/>
                  </a:moveTo>
                  <a:lnTo>
                    <a:pt x="9975939" y="170129"/>
                  </a:lnTo>
                  <a:lnTo>
                    <a:pt x="9975939" y="378409"/>
                  </a:lnTo>
                  <a:lnTo>
                    <a:pt x="9880448" y="378409"/>
                  </a:lnTo>
                  <a:lnTo>
                    <a:pt x="9880448" y="170129"/>
                  </a:lnTo>
                  <a:lnTo>
                    <a:pt x="9837471" y="170129"/>
                  </a:lnTo>
                  <a:lnTo>
                    <a:pt x="9837471" y="378409"/>
                  </a:lnTo>
                  <a:lnTo>
                    <a:pt x="9741979" y="378409"/>
                  </a:lnTo>
                  <a:lnTo>
                    <a:pt x="9741979" y="170129"/>
                  </a:lnTo>
                  <a:lnTo>
                    <a:pt x="9699003" y="170129"/>
                  </a:lnTo>
                  <a:lnTo>
                    <a:pt x="9699003" y="378409"/>
                  </a:lnTo>
                  <a:lnTo>
                    <a:pt x="9699003" y="417779"/>
                  </a:lnTo>
                  <a:lnTo>
                    <a:pt x="10018916" y="417779"/>
                  </a:lnTo>
                  <a:lnTo>
                    <a:pt x="10018916" y="378409"/>
                  </a:lnTo>
                  <a:lnTo>
                    <a:pt x="10018916" y="170129"/>
                  </a:lnTo>
                  <a:close/>
                </a:path>
                <a:path w="11309350" h="1765300">
                  <a:moveTo>
                    <a:pt x="10321557" y="302590"/>
                  </a:moveTo>
                  <a:lnTo>
                    <a:pt x="10316629" y="250659"/>
                  </a:lnTo>
                  <a:lnTo>
                    <a:pt x="10298278" y="209486"/>
                  </a:lnTo>
                  <a:lnTo>
                    <a:pt x="10291877" y="202323"/>
                  </a:lnTo>
                  <a:lnTo>
                    <a:pt x="10280561" y="189649"/>
                  </a:lnTo>
                  <a:lnTo>
                    <a:pt x="10277386" y="187566"/>
                  </a:lnTo>
                  <a:lnTo>
                    <a:pt x="10277386" y="266788"/>
                  </a:lnTo>
                  <a:lnTo>
                    <a:pt x="10131768" y="266788"/>
                  </a:lnTo>
                  <a:lnTo>
                    <a:pt x="10147821" y="230251"/>
                  </a:lnTo>
                  <a:lnTo>
                    <a:pt x="10179279" y="206883"/>
                  </a:lnTo>
                  <a:lnTo>
                    <a:pt x="10204577" y="202323"/>
                  </a:lnTo>
                  <a:lnTo>
                    <a:pt x="10218280" y="203466"/>
                  </a:lnTo>
                  <a:lnTo>
                    <a:pt x="10217975" y="203466"/>
                  </a:lnTo>
                  <a:lnTo>
                    <a:pt x="10230167" y="206730"/>
                  </a:lnTo>
                  <a:lnTo>
                    <a:pt x="10261105" y="229463"/>
                  </a:lnTo>
                  <a:lnTo>
                    <a:pt x="10277386" y="266788"/>
                  </a:lnTo>
                  <a:lnTo>
                    <a:pt x="10277386" y="187566"/>
                  </a:lnTo>
                  <a:lnTo>
                    <a:pt x="10259035" y="175475"/>
                  </a:lnTo>
                  <a:lnTo>
                    <a:pt x="10233711" y="166966"/>
                  </a:lnTo>
                  <a:lnTo>
                    <a:pt x="10204577" y="164122"/>
                  </a:lnTo>
                  <a:lnTo>
                    <a:pt x="10178517" y="166458"/>
                  </a:lnTo>
                  <a:lnTo>
                    <a:pt x="10134803" y="185115"/>
                  </a:lnTo>
                  <a:lnTo>
                    <a:pt x="10102913" y="221297"/>
                  </a:lnTo>
                  <a:lnTo>
                    <a:pt x="10086645" y="268300"/>
                  </a:lnTo>
                  <a:lnTo>
                    <a:pt x="10084600" y="295427"/>
                  </a:lnTo>
                  <a:lnTo>
                    <a:pt x="10086861" y="325666"/>
                  </a:lnTo>
                  <a:lnTo>
                    <a:pt x="10104920" y="374154"/>
                  </a:lnTo>
                  <a:lnTo>
                    <a:pt x="10139655" y="406654"/>
                  </a:lnTo>
                  <a:lnTo>
                    <a:pt x="10182771" y="422910"/>
                  </a:lnTo>
                  <a:lnTo>
                    <a:pt x="10206965" y="424942"/>
                  </a:lnTo>
                  <a:lnTo>
                    <a:pt x="10230244" y="423037"/>
                  </a:lnTo>
                  <a:lnTo>
                    <a:pt x="10271430" y="407822"/>
                  </a:lnTo>
                  <a:lnTo>
                    <a:pt x="10305885" y="376453"/>
                  </a:lnTo>
                  <a:lnTo>
                    <a:pt x="10319766" y="354520"/>
                  </a:lnTo>
                  <a:lnTo>
                    <a:pt x="10283952" y="334822"/>
                  </a:lnTo>
                  <a:lnTo>
                    <a:pt x="10278999" y="344335"/>
                  </a:lnTo>
                  <a:lnTo>
                    <a:pt x="10273055" y="353174"/>
                  </a:lnTo>
                  <a:lnTo>
                    <a:pt x="10234866" y="382270"/>
                  </a:lnTo>
                  <a:lnTo>
                    <a:pt x="10207561" y="386753"/>
                  </a:lnTo>
                  <a:lnTo>
                    <a:pt x="10191775" y="385292"/>
                  </a:lnTo>
                  <a:lnTo>
                    <a:pt x="10152050" y="363474"/>
                  </a:lnTo>
                  <a:lnTo>
                    <a:pt x="10130460" y="320497"/>
                  </a:lnTo>
                  <a:lnTo>
                    <a:pt x="10128783" y="302590"/>
                  </a:lnTo>
                  <a:lnTo>
                    <a:pt x="10321557" y="302590"/>
                  </a:lnTo>
                  <a:close/>
                </a:path>
                <a:path w="11309350" h="1765300">
                  <a:moveTo>
                    <a:pt x="10590073" y="170129"/>
                  </a:moveTo>
                  <a:lnTo>
                    <a:pt x="10547109" y="170129"/>
                  </a:lnTo>
                  <a:lnTo>
                    <a:pt x="10547109" y="271729"/>
                  </a:lnTo>
                  <a:lnTo>
                    <a:pt x="10430129" y="271729"/>
                  </a:lnTo>
                  <a:lnTo>
                    <a:pt x="10430129" y="170129"/>
                  </a:lnTo>
                  <a:lnTo>
                    <a:pt x="10387152" y="170129"/>
                  </a:lnTo>
                  <a:lnTo>
                    <a:pt x="10387152" y="271729"/>
                  </a:lnTo>
                  <a:lnTo>
                    <a:pt x="10387152" y="311099"/>
                  </a:lnTo>
                  <a:lnTo>
                    <a:pt x="10387152" y="417779"/>
                  </a:lnTo>
                  <a:lnTo>
                    <a:pt x="10430129" y="417779"/>
                  </a:lnTo>
                  <a:lnTo>
                    <a:pt x="10430129" y="311099"/>
                  </a:lnTo>
                  <a:lnTo>
                    <a:pt x="10547109" y="311099"/>
                  </a:lnTo>
                  <a:lnTo>
                    <a:pt x="10547109" y="417779"/>
                  </a:lnTo>
                  <a:lnTo>
                    <a:pt x="10590073" y="417779"/>
                  </a:lnTo>
                  <a:lnTo>
                    <a:pt x="10590073" y="311099"/>
                  </a:lnTo>
                  <a:lnTo>
                    <a:pt x="10590073" y="271729"/>
                  </a:lnTo>
                  <a:lnTo>
                    <a:pt x="10590073" y="170129"/>
                  </a:lnTo>
                  <a:close/>
                </a:path>
                <a:path w="11309350" h="1765300">
                  <a:moveTo>
                    <a:pt x="10883697" y="151003"/>
                  </a:moveTo>
                  <a:lnTo>
                    <a:pt x="10714203" y="333629"/>
                  </a:lnTo>
                  <a:lnTo>
                    <a:pt x="10714203" y="170091"/>
                  </a:lnTo>
                  <a:lnTo>
                    <a:pt x="10671226" y="170091"/>
                  </a:lnTo>
                  <a:lnTo>
                    <a:pt x="10671226" y="435102"/>
                  </a:lnTo>
                  <a:lnTo>
                    <a:pt x="10840733" y="252463"/>
                  </a:lnTo>
                  <a:lnTo>
                    <a:pt x="10840733" y="417779"/>
                  </a:lnTo>
                  <a:lnTo>
                    <a:pt x="10883697" y="417779"/>
                  </a:lnTo>
                  <a:lnTo>
                    <a:pt x="10883697" y="151003"/>
                  </a:lnTo>
                  <a:close/>
                </a:path>
                <a:path w="11309350" h="1765300">
                  <a:moveTo>
                    <a:pt x="11186351" y="302590"/>
                  </a:moveTo>
                  <a:lnTo>
                    <a:pt x="11181423" y="250659"/>
                  </a:lnTo>
                  <a:lnTo>
                    <a:pt x="11163071" y="209486"/>
                  </a:lnTo>
                  <a:lnTo>
                    <a:pt x="11142180" y="187566"/>
                  </a:lnTo>
                  <a:lnTo>
                    <a:pt x="11142180" y="266788"/>
                  </a:lnTo>
                  <a:lnTo>
                    <a:pt x="10996562" y="266788"/>
                  </a:lnTo>
                  <a:lnTo>
                    <a:pt x="11012615" y="230251"/>
                  </a:lnTo>
                  <a:lnTo>
                    <a:pt x="11044072" y="206883"/>
                  </a:lnTo>
                  <a:lnTo>
                    <a:pt x="11069358" y="202323"/>
                  </a:lnTo>
                  <a:lnTo>
                    <a:pt x="11083074" y="203466"/>
                  </a:lnTo>
                  <a:lnTo>
                    <a:pt x="11082757" y="203466"/>
                  </a:lnTo>
                  <a:lnTo>
                    <a:pt x="11094949" y="206730"/>
                  </a:lnTo>
                  <a:lnTo>
                    <a:pt x="11125899" y="229463"/>
                  </a:lnTo>
                  <a:lnTo>
                    <a:pt x="11142180" y="266788"/>
                  </a:lnTo>
                  <a:lnTo>
                    <a:pt x="11142180" y="187566"/>
                  </a:lnTo>
                  <a:lnTo>
                    <a:pt x="11123828" y="175475"/>
                  </a:lnTo>
                  <a:lnTo>
                    <a:pt x="11098492" y="166966"/>
                  </a:lnTo>
                  <a:lnTo>
                    <a:pt x="11069358" y="164122"/>
                  </a:lnTo>
                  <a:lnTo>
                    <a:pt x="11043310" y="166458"/>
                  </a:lnTo>
                  <a:lnTo>
                    <a:pt x="10999597" y="185115"/>
                  </a:lnTo>
                  <a:lnTo>
                    <a:pt x="10967695" y="221297"/>
                  </a:lnTo>
                  <a:lnTo>
                    <a:pt x="10951426" y="268300"/>
                  </a:lnTo>
                  <a:lnTo>
                    <a:pt x="10949394" y="295427"/>
                  </a:lnTo>
                  <a:lnTo>
                    <a:pt x="10951655" y="325666"/>
                  </a:lnTo>
                  <a:lnTo>
                    <a:pt x="10969714" y="374154"/>
                  </a:lnTo>
                  <a:lnTo>
                    <a:pt x="11004436" y="406654"/>
                  </a:lnTo>
                  <a:lnTo>
                    <a:pt x="11047565" y="422910"/>
                  </a:lnTo>
                  <a:lnTo>
                    <a:pt x="11071758" y="424942"/>
                  </a:lnTo>
                  <a:lnTo>
                    <a:pt x="11095038" y="423037"/>
                  </a:lnTo>
                  <a:lnTo>
                    <a:pt x="11136224" y="407822"/>
                  </a:lnTo>
                  <a:lnTo>
                    <a:pt x="11170679" y="376453"/>
                  </a:lnTo>
                  <a:lnTo>
                    <a:pt x="11184547" y="354520"/>
                  </a:lnTo>
                  <a:lnTo>
                    <a:pt x="11148746" y="334822"/>
                  </a:lnTo>
                  <a:lnTo>
                    <a:pt x="11143780" y="344335"/>
                  </a:lnTo>
                  <a:lnTo>
                    <a:pt x="11137849" y="353174"/>
                  </a:lnTo>
                  <a:lnTo>
                    <a:pt x="11099660" y="382270"/>
                  </a:lnTo>
                  <a:lnTo>
                    <a:pt x="11072343" y="386753"/>
                  </a:lnTo>
                  <a:lnTo>
                    <a:pt x="11056569" y="385292"/>
                  </a:lnTo>
                  <a:lnTo>
                    <a:pt x="11016844" y="363474"/>
                  </a:lnTo>
                  <a:lnTo>
                    <a:pt x="10995241" y="320497"/>
                  </a:lnTo>
                  <a:lnTo>
                    <a:pt x="10993577" y="302590"/>
                  </a:lnTo>
                  <a:lnTo>
                    <a:pt x="11186351" y="302590"/>
                  </a:lnTo>
                  <a:close/>
                </a:path>
                <a:path w="11309350" h="1765300">
                  <a:moveTo>
                    <a:pt x="11309274" y="385953"/>
                  </a:moveTo>
                  <a:lnTo>
                    <a:pt x="11306302" y="378993"/>
                  </a:lnTo>
                  <a:lnTo>
                    <a:pt x="11294351" y="367055"/>
                  </a:lnTo>
                  <a:lnTo>
                    <a:pt x="11287392" y="364070"/>
                  </a:lnTo>
                  <a:lnTo>
                    <a:pt x="11271466" y="364070"/>
                  </a:lnTo>
                  <a:lnTo>
                    <a:pt x="11264506" y="367055"/>
                  </a:lnTo>
                  <a:lnTo>
                    <a:pt x="11252568" y="378993"/>
                  </a:lnTo>
                  <a:lnTo>
                    <a:pt x="11249597" y="385953"/>
                  </a:lnTo>
                  <a:lnTo>
                    <a:pt x="11249597" y="401878"/>
                  </a:lnTo>
                  <a:lnTo>
                    <a:pt x="11252568" y="408838"/>
                  </a:lnTo>
                  <a:lnTo>
                    <a:pt x="11258537" y="414807"/>
                  </a:lnTo>
                  <a:lnTo>
                    <a:pt x="11264506" y="420763"/>
                  </a:lnTo>
                  <a:lnTo>
                    <a:pt x="11271466" y="423748"/>
                  </a:lnTo>
                  <a:lnTo>
                    <a:pt x="11287392" y="423748"/>
                  </a:lnTo>
                  <a:lnTo>
                    <a:pt x="11294351" y="420763"/>
                  </a:lnTo>
                  <a:lnTo>
                    <a:pt x="11306302" y="408838"/>
                  </a:lnTo>
                  <a:lnTo>
                    <a:pt x="11309274" y="401878"/>
                  </a:lnTo>
                  <a:lnTo>
                    <a:pt x="11309274" y="3859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826388" y="7416517"/>
              <a:ext cx="181439" cy="247688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7188644" y="7397426"/>
              <a:ext cx="4316730" cy="284480"/>
            </a:xfrm>
            <a:custGeom>
              <a:avLst/>
              <a:gdLst/>
              <a:ahLst/>
              <a:cxnLst/>
              <a:rect l="l" t="t" r="r" b="b"/>
              <a:pathLst>
                <a:path w="4316730" h="284479">
                  <a:moveTo>
                    <a:pt x="211289" y="196951"/>
                  </a:moveTo>
                  <a:lnTo>
                    <a:pt x="194195" y="213931"/>
                  </a:lnTo>
                  <a:lnTo>
                    <a:pt x="175171" y="226060"/>
                  </a:lnTo>
                  <a:lnTo>
                    <a:pt x="154203" y="233324"/>
                  </a:lnTo>
                  <a:lnTo>
                    <a:pt x="131305" y="235750"/>
                  </a:lnTo>
                  <a:lnTo>
                    <a:pt x="114033" y="234226"/>
                  </a:lnTo>
                  <a:lnTo>
                    <a:pt x="69837" y="211289"/>
                  </a:lnTo>
                  <a:lnTo>
                    <a:pt x="45783" y="164172"/>
                  </a:lnTo>
                  <a:lnTo>
                    <a:pt x="44170" y="143840"/>
                  </a:lnTo>
                  <a:lnTo>
                    <a:pt x="45783" y="123494"/>
                  </a:lnTo>
                  <a:lnTo>
                    <a:pt x="69837" y="76085"/>
                  </a:lnTo>
                  <a:lnTo>
                    <a:pt x="114376" y="52870"/>
                  </a:lnTo>
                  <a:lnTo>
                    <a:pt x="131914" y="51333"/>
                  </a:lnTo>
                  <a:lnTo>
                    <a:pt x="154889" y="53644"/>
                  </a:lnTo>
                  <a:lnTo>
                    <a:pt x="175475" y="60579"/>
                  </a:lnTo>
                  <a:lnTo>
                    <a:pt x="193687" y="72148"/>
                  </a:lnTo>
                  <a:lnTo>
                    <a:pt x="209499" y="88328"/>
                  </a:lnTo>
                  <a:lnTo>
                    <a:pt x="209499" y="37007"/>
                  </a:lnTo>
                  <a:lnTo>
                    <a:pt x="191935" y="26555"/>
                  </a:lnTo>
                  <a:lnTo>
                    <a:pt x="173240" y="19100"/>
                  </a:lnTo>
                  <a:lnTo>
                    <a:pt x="153428" y="14630"/>
                  </a:lnTo>
                  <a:lnTo>
                    <a:pt x="132499" y="13144"/>
                  </a:lnTo>
                  <a:lnTo>
                    <a:pt x="105092" y="15468"/>
                  </a:lnTo>
                  <a:lnTo>
                    <a:pt x="57645" y="34112"/>
                  </a:lnTo>
                  <a:lnTo>
                    <a:pt x="21158" y="70294"/>
                  </a:lnTo>
                  <a:lnTo>
                    <a:pt x="2349" y="117297"/>
                  </a:lnTo>
                  <a:lnTo>
                    <a:pt x="0" y="144449"/>
                  </a:lnTo>
                  <a:lnTo>
                    <a:pt x="2336" y="171284"/>
                  </a:lnTo>
                  <a:lnTo>
                    <a:pt x="20980" y="217678"/>
                  </a:lnTo>
                  <a:lnTo>
                    <a:pt x="57238" y="253301"/>
                  </a:lnTo>
                  <a:lnTo>
                    <a:pt x="104838" y="271653"/>
                  </a:lnTo>
                  <a:lnTo>
                    <a:pt x="132499" y="273951"/>
                  </a:lnTo>
                  <a:lnTo>
                    <a:pt x="153758" y="272338"/>
                  </a:lnTo>
                  <a:lnTo>
                    <a:pt x="173977" y="267538"/>
                  </a:lnTo>
                  <a:lnTo>
                    <a:pt x="193154" y="259511"/>
                  </a:lnTo>
                  <a:lnTo>
                    <a:pt x="211289" y="248297"/>
                  </a:lnTo>
                  <a:lnTo>
                    <a:pt x="211289" y="196951"/>
                  </a:lnTo>
                  <a:close/>
                </a:path>
                <a:path w="4316730" h="284479">
                  <a:moveTo>
                    <a:pt x="479844" y="19138"/>
                  </a:moveTo>
                  <a:lnTo>
                    <a:pt x="436880" y="19138"/>
                  </a:lnTo>
                  <a:lnTo>
                    <a:pt x="436880" y="120738"/>
                  </a:lnTo>
                  <a:lnTo>
                    <a:pt x="319900" y="120738"/>
                  </a:lnTo>
                  <a:lnTo>
                    <a:pt x="319900" y="19138"/>
                  </a:lnTo>
                  <a:lnTo>
                    <a:pt x="276923" y="19138"/>
                  </a:lnTo>
                  <a:lnTo>
                    <a:pt x="276923" y="120738"/>
                  </a:lnTo>
                  <a:lnTo>
                    <a:pt x="276923" y="160108"/>
                  </a:lnTo>
                  <a:lnTo>
                    <a:pt x="276923" y="266788"/>
                  </a:lnTo>
                  <a:lnTo>
                    <a:pt x="319900" y="266788"/>
                  </a:lnTo>
                  <a:lnTo>
                    <a:pt x="319900" y="160108"/>
                  </a:lnTo>
                  <a:lnTo>
                    <a:pt x="436880" y="160108"/>
                  </a:lnTo>
                  <a:lnTo>
                    <a:pt x="436880" y="266788"/>
                  </a:lnTo>
                  <a:lnTo>
                    <a:pt x="479844" y="266788"/>
                  </a:lnTo>
                  <a:lnTo>
                    <a:pt x="479844" y="160108"/>
                  </a:lnTo>
                  <a:lnTo>
                    <a:pt x="479844" y="120738"/>
                  </a:lnTo>
                  <a:lnTo>
                    <a:pt x="479844" y="19138"/>
                  </a:lnTo>
                  <a:close/>
                </a:path>
                <a:path w="4316730" h="284479">
                  <a:moveTo>
                    <a:pt x="773493" y="12"/>
                  </a:moveTo>
                  <a:lnTo>
                    <a:pt x="603986" y="182626"/>
                  </a:lnTo>
                  <a:lnTo>
                    <a:pt x="603986" y="19100"/>
                  </a:lnTo>
                  <a:lnTo>
                    <a:pt x="561022" y="19100"/>
                  </a:lnTo>
                  <a:lnTo>
                    <a:pt x="561022" y="284111"/>
                  </a:lnTo>
                  <a:lnTo>
                    <a:pt x="730516" y="101460"/>
                  </a:lnTo>
                  <a:lnTo>
                    <a:pt x="730516" y="266788"/>
                  </a:lnTo>
                  <a:lnTo>
                    <a:pt x="773493" y="266788"/>
                  </a:lnTo>
                  <a:lnTo>
                    <a:pt x="773493" y="12"/>
                  </a:lnTo>
                  <a:close/>
                </a:path>
                <a:path w="4316730" h="284479">
                  <a:moveTo>
                    <a:pt x="1167409" y="266788"/>
                  </a:moveTo>
                  <a:lnTo>
                    <a:pt x="1049223" y="133692"/>
                  </a:lnTo>
                  <a:lnTo>
                    <a:pt x="1156652" y="19100"/>
                  </a:lnTo>
                  <a:lnTo>
                    <a:pt x="1106525" y="19100"/>
                  </a:lnTo>
                  <a:lnTo>
                    <a:pt x="1013409" y="120561"/>
                  </a:lnTo>
                  <a:lnTo>
                    <a:pt x="1013409" y="19100"/>
                  </a:lnTo>
                  <a:lnTo>
                    <a:pt x="970445" y="19100"/>
                  </a:lnTo>
                  <a:lnTo>
                    <a:pt x="970445" y="120561"/>
                  </a:lnTo>
                  <a:lnTo>
                    <a:pt x="877328" y="19100"/>
                  </a:lnTo>
                  <a:lnTo>
                    <a:pt x="827201" y="19100"/>
                  </a:lnTo>
                  <a:lnTo>
                    <a:pt x="934631" y="133692"/>
                  </a:lnTo>
                  <a:lnTo>
                    <a:pt x="816457" y="266788"/>
                  </a:lnTo>
                  <a:lnTo>
                    <a:pt x="870178" y="266788"/>
                  </a:lnTo>
                  <a:lnTo>
                    <a:pt x="962088" y="162344"/>
                  </a:lnTo>
                  <a:lnTo>
                    <a:pt x="970445" y="170700"/>
                  </a:lnTo>
                  <a:lnTo>
                    <a:pt x="970445" y="266788"/>
                  </a:lnTo>
                  <a:lnTo>
                    <a:pt x="1013409" y="266788"/>
                  </a:lnTo>
                  <a:lnTo>
                    <a:pt x="1013409" y="170700"/>
                  </a:lnTo>
                  <a:lnTo>
                    <a:pt x="1021765" y="162344"/>
                  </a:lnTo>
                  <a:lnTo>
                    <a:pt x="1113688" y="266788"/>
                  </a:lnTo>
                  <a:lnTo>
                    <a:pt x="1167409" y="266788"/>
                  </a:lnTo>
                  <a:close/>
                </a:path>
                <a:path w="4316730" h="284479">
                  <a:moveTo>
                    <a:pt x="1443139" y="19100"/>
                  </a:moveTo>
                  <a:lnTo>
                    <a:pt x="1402549" y="19100"/>
                  </a:lnTo>
                  <a:lnTo>
                    <a:pt x="1402549" y="143243"/>
                  </a:lnTo>
                  <a:lnTo>
                    <a:pt x="1401152" y="161899"/>
                  </a:lnTo>
                  <a:lnTo>
                    <a:pt x="1380172" y="208889"/>
                  </a:lnTo>
                  <a:lnTo>
                    <a:pt x="1337856" y="234124"/>
                  </a:lnTo>
                  <a:lnTo>
                    <a:pt x="1337437" y="234124"/>
                  </a:lnTo>
                  <a:lnTo>
                    <a:pt x="1320190" y="235750"/>
                  </a:lnTo>
                  <a:lnTo>
                    <a:pt x="1272679" y="221145"/>
                  </a:lnTo>
                  <a:lnTo>
                    <a:pt x="1244460" y="180022"/>
                  </a:lnTo>
                  <a:lnTo>
                    <a:pt x="1239024" y="142646"/>
                  </a:lnTo>
                  <a:lnTo>
                    <a:pt x="1240485" y="122428"/>
                  </a:lnTo>
                  <a:lnTo>
                    <a:pt x="1262583" y="75501"/>
                  </a:lnTo>
                  <a:lnTo>
                    <a:pt x="1303832" y="52844"/>
                  </a:lnTo>
                  <a:lnTo>
                    <a:pt x="1320190" y="51333"/>
                  </a:lnTo>
                  <a:lnTo>
                    <a:pt x="1335913" y="52844"/>
                  </a:lnTo>
                  <a:lnTo>
                    <a:pt x="1377480" y="75196"/>
                  </a:lnTo>
                  <a:lnTo>
                    <a:pt x="1400987" y="122428"/>
                  </a:lnTo>
                  <a:lnTo>
                    <a:pt x="1402549" y="143243"/>
                  </a:lnTo>
                  <a:lnTo>
                    <a:pt x="1402549" y="19100"/>
                  </a:lnTo>
                  <a:lnTo>
                    <a:pt x="1400162" y="19100"/>
                  </a:lnTo>
                  <a:lnTo>
                    <a:pt x="1400162" y="54305"/>
                  </a:lnTo>
                  <a:lnTo>
                    <a:pt x="1397355" y="51333"/>
                  </a:lnTo>
                  <a:lnTo>
                    <a:pt x="1383220" y="36296"/>
                  </a:lnTo>
                  <a:lnTo>
                    <a:pt x="1363459" y="23431"/>
                  </a:lnTo>
                  <a:lnTo>
                    <a:pt x="1340853" y="15709"/>
                  </a:lnTo>
                  <a:lnTo>
                    <a:pt x="1315415" y="13144"/>
                  </a:lnTo>
                  <a:lnTo>
                    <a:pt x="1291031" y="15278"/>
                  </a:lnTo>
                  <a:lnTo>
                    <a:pt x="1248206" y="32435"/>
                  </a:lnTo>
                  <a:lnTo>
                    <a:pt x="1214488" y="66268"/>
                  </a:lnTo>
                  <a:lnTo>
                    <a:pt x="1197025" y="113868"/>
                  </a:lnTo>
                  <a:lnTo>
                    <a:pt x="1194841" y="142646"/>
                  </a:lnTo>
                  <a:lnTo>
                    <a:pt x="1197038" y="171970"/>
                  </a:lnTo>
                  <a:lnTo>
                    <a:pt x="1214653" y="220319"/>
                  </a:lnTo>
                  <a:lnTo>
                    <a:pt x="1248600" y="254482"/>
                  </a:lnTo>
                  <a:lnTo>
                    <a:pt x="1291285" y="271780"/>
                  </a:lnTo>
                  <a:lnTo>
                    <a:pt x="1315415" y="273951"/>
                  </a:lnTo>
                  <a:lnTo>
                    <a:pt x="1340408" y="271335"/>
                  </a:lnTo>
                  <a:lnTo>
                    <a:pt x="1362862" y="263512"/>
                  </a:lnTo>
                  <a:lnTo>
                    <a:pt x="1382776" y="250456"/>
                  </a:lnTo>
                  <a:lnTo>
                    <a:pt x="1396758" y="235750"/>
                  </a:lnTo>
                  <a:lnTo>
                    <a:pt x="1400162" y="232168"/>
                  </a:lnTo>
                  <a:lnTo>
                    <a:pt x="1400162" y="266788"/>
                  </a:lnTo>
                  <a:lnTo>
                    <a:pt x="1443139" y="266788"/>
                  </a:lnTo>
                  <a:lnTo>
                    <a:pt x="1443139" y="232168"/>
                  </a:lnTo>
                  <a:lnTo>
                    <a:pt x="1443139" y="54305"/>
                  </a:lnTo>
                  <a:lnTo>
                    <a:pt x="1443139" y="19100"/>
                  </a:lnTo>
                  <a:close/>
                </a:path>
                <a:path w="4316730" h="284479">
                  <a:moveTo>
                    <a:pt x="1745742" y="151599"/>
                  </a:moveTo>
                  <a:lnTo>
                    <a:pt x="1744954" y="124282"/>
                  </a:lnTo>
                  <a:lnTo>
                    <a:pt x="1743519" y="115785"/>
                  </a:lnTo>
                  <a:lnTo>
                    <a:pt x="1740801" y="99669"/>
                  </a:lnTo>
                  <a:lnTo>
                    <a:pt x="1733308" y="77736"/>
                  </a:lnTo>
                  <a:lnTo>
                    <a:pt x="1722450" y="58483"/>
                  </a:lnTo>
                  <a:lnTo>
                    <a:pt x="1716049" y="51333"/>
                  </a:lnTo>
                  <a:lnTo>
                    <a:pt x="1704733" y="38646"/>
                  </a:lnTo>
                  <a:lnTo>
                    <a:pt x="1701558" y="36563"/>
                  </a:lnTo>
                  <a:lnTo>
                    <a:pt x="1701558" y="115785"/>
                  </a:lnTo>
                  <a:lnTo>
                    <a:pt x="1555940" y="115785"/>
                  </a:lnTo>
                  <a:lnTo>
                    <a:pt x="1571993" y="79248"/>
                  </a:lnTo>
                  <a:lnTo>
                    <a:pt x="1603451" y="55880"/>
                  </a:lnTo>
                  <a:lnTo>
                    <a:pt x="1628749" y="51333"/>
                  </a:lnTo>
                  <a:lnTo>
                    <a:pt x="1642452" y="52463"/>
                  </a:lnTo>
                  <a:lnTo>
                    <a:pt x="1642148" y="52463"/>
                  </a:lnTo>
                  <a:lnTo>
                    <a:pt x="1654340" y="55727"/>
                  </a:lnTo>
                  <a:lnTo>
                    <a:pt x="1685277" y="78460"/>
                  </a:lnTo>
                  <a:lnTo>
                    <a:pt x="1701558" y="115785"/>
                  </a:lnTo>
                  <a:lnTo>
                    <a:pt x="1701558" y="36563"/>
                  </a:lnTo>
                  <a:lnTo>
                    <a:pt x="1683207" y="24472"/>
                  </a:lnTo>
                  <a:lnTo>
                    <a:pt x="1657883" y="15963"/>
                  </a:lnTo>
                  <a:lnTo>
                    <a:pt x="1628749" y="13131"/>
                  </a:lnTo>
                  <a:lnTo>
                    <a:pt x="1602689" y="15455"/>
                  </a:lnTo>
                  <a:lnTo>
                    <a:pt x="1558975" y="34112"/>
                  </a:lnTo>
                  <a:lnTo>
                    <a:pt x="1527086" y="70294"/>
                  </a:lnTo>
                  <a:lnTo>
                    <a:pt x="1510817" y="117297"/>
                  </a:lnTo>
                  <a:lnTo>
                    <a:pt x="1508785" y="144437"/>
                  </a:lnTo>
                  <a:lnTo>
                    <a:pt x="1511033" y="174663"/>
                  </a:lnTo>
                  <a:lnTo>
                    <a:pt x="1529092" y="223164"/>
                  </a:lnTo>
                  <a:lnTo>
                    <a:pt x="1563827" y="255651"/>
                  </a:lnTo>
                  <a:lnTo>
                    <a:pt x="1606943" y="271907"/>
                  </a:lnTo>
                  <a:lnTo>
                    <a:pt x="1631137" y="273939"/>
                  </a:lnTo>
                  <a:lnTo>
                    <a:pt x="1654416" y="272034"/>
                  </a:lnTo>
                  <a:lnTo>
                    <a:pt x="1695602" y="256819"/>
                  </a:lnTo>
                  <a:lnTo>
                    <a:pt x="1730057" y="225450"/>
                  </a:lnTo>
                  <a:lnTo>
                    <a:pt x="1743938" y="203517"/>
                  </a:lnTo>
                  <a:lnTo>
                    <a:pt x="1708124" y="183819"/>
                  </a:lnTo>
                  <a:lnTo>
                    <a:pt x="1703171" y="193332"/>
                  </a:lnTo>
                  <a:lnTo>
                    <a:pt x="1697240" y="202184"/>
                  </a:lnTo>
                  <a:lnTo>
                    <a:pt x="1659039" y="231279"/>
                  </a:lnTo>
                  <a:lnTo>
                    <a:pt x="1631734" y="235750"/>
                  </a:lnTo>
                  <a:lnTo>
                    <a:pt x="1615948" y="234302"/>
                  </a:lnTo>
                  <a:lnTo>
                    <a:pt x="1576222" y="212471"/>
                  </a:lnTo>
                  <a:lnTo>
                    <a:pt x="1554632" y="169494"/>
                  </a:lnTo>
                  <a:lnTo>
                    <a:pt x="1552956" y="151599"/>
                  </a:lnTo>
                  <a:lnTo>
                    <a:pt x="1745742" y="151599"/>
                  </a:lnTo>
                  <a:close/>
                </a:path>
                <a:path w="4316730" h="284479">
                  <a:moveTo>
                    <a:pt x="1973707" y="19126"/>
                  </a:moveTo>
                  <a:lnTo>
                    <a:pt x="1775561" y="19126"/>
                  </a:lnTo>
                  <a:lnTo>
                    <a:pt x="1775561" y="58496"/>
                  </a:lnTo>
                  <a:lnTo>
                    <a:pt x="1853145" y="58496"/>
                  </a:lnTo>
                  <a:lnTo>
                    <a:pt x="1853145" y="266776"/>
                  </a:lnTo>
                  <a:lnTo>
                    <a:pt x="1896122" y="266776"/>
                  </a:lnTo>
                  <a:lnTo>
                    <a:pt x="1896122" y="58496"/>
                  </a:lnTo>
                  <a:lnTo>
                    <a:pt x="1973707" y="58496"/>
                  </a:lnTo>
                  <a:lnTo>
                    <a:pt x="1973707" y="19126"/>
                  </a:lnTo>
                  <a:close/>
                </a:path>
                <a:path w="4316730" h="284479">
                  <a:moveTo>
                    <a:pt x="2353894" y="196951"/>
                  </a:moveTo>
                  <a:lnTo>
                    <a:pt x="2336800" y="213931"/>
                  </a:lnTo>
                  <a:lnTo>
                    <a:pt x="2317775" y="226060"/>
                  </a:lnTo>
                  <a:lnTo>
                    <a:pt x="2296807" y="233324"/>
                  </a:lnTo>
                  <a:lnTo>
                    <a:pt x="2273909" y="235750"/>
                  </a:lnTo>
                  <a:lnTo>
                    <a:pt x="2256637" y="234226"/>
                  </a:lnTo>
                  <a:lnTo>
                    <a:pt x="2212441" y="211289"/>
                  </a:lnTo>
                  <a:lnTo>
                    <a:pt x="2188387" y="164172"/>
                  </a:lnTo>
                  <a:lnTo>
                    <a:pt x="2186775" y="143840"/>
                  </a:lnTo>
                  <a:lnTo>
                    <a:pt x="2188387" y="123494"/>
                  </a:lnTo>
                  <a:lnTo>
                    <a:pt x="2212441" y="76085"/>
                  </a:lnTo>
                  <a:lnTo>
                    <a:pt x="2256980" y="52870"/>
                  </a:lnTo>
                  <a:lnTo>
                    <a:pt x="2274519" y="51333"/>
                  </a:lnTo>
                  <a:lnTo>
                    <a:pt x="2297493" y="53644"/>
                  </a:lnTo>
                  <a:lnTo>
                    <a:pt x="2318080" y="60579"/>
                  </a:lnTo>
                  <a:lnTo>
                    <a:pt x="2336292" y="72148"/>
                  </a:lnTo>
                  <a:lnTo>
                    <a:pt x="2352103" y="88328"/>
                  </a:lnTo>
                  <a:lnTo>
                    <a:pt x="2352103" y="37007"/>
                  </a:lnTo>
                  <a:lnTo>
                    <a:pt x="2334539" y="26555"/>
                  </a:lnTo>
                  <a:lnTo>
                    <a:pt x="2315845" y="19100"/>
                  </a:lnTo>
                  <a:lnTo>
                    <a:pt x="2296033" y="14630"/>
                  </a:lnTo>
                  <a:lnTo>
                    <a:pt x="2275103" y="13144"/>
                  </a:lnTo>
                  <a:lnTo>
                    <a:pt x="2247696" y="15468"/>
                  </a:lnTo>
                  <a:lnTo>
                    <a:pt x="2200249" y="34112"/>
                  </a:lnTo>
                  <a:lnTo>
                    <a:pt x="2163762" y="70294"/>
                  </a:lnTo>
                  <a:lnTo>
                    <a:pt x="2144953" y="117297"/>
                  </a:lnTo>
                  <a:lnTo>
                    <a:pt x="2142604" y="144449"/>
                  </a:lnTo>
                  <a:lnTo>
                    <a:pt x="2144941" y="171284"/>
                  </a:lnTo>
                  <a:lnTo>
                    <a:pt x="2163597" y="217678"/>
                  </a:lnTo>
                  <a:lnTo>
                    <a:pt x="2199843" y="253301"/>
                  </a:lnTo>
                  <a:lnTo>
                    <a:pt x="2247442" y="271653"/>
                  </a:lnTo>
                  <a:lnTo>
                    <a:pt x="2275103" y="273951"/>
                  </a:lnTo>
                  <a:lnTo>
                    <a:pt x="2296363" y="272338"/>
                  </a:lnTo>
                  <a:lnTo>
                    <a:pt x="2316581" y="267538"/>
                  </a:lnTo>
                  <a:lnTo>
                    <a:pt x="2335758" y="259511"/>
                  </a:lnTo>
                  <a:lnTo>
                    <a:pt x="2353894" y="248297"/>
                  </a:lnTo>
                  <a:lnTo>
                    <a:pt x="2353894" y="196951"/>
                  </a:lnTo>
                  <a:close/>
                </a:path>
                <a:path w="4316730" h="284479">
                  <a:moveTo>
                    <a:pt x="2581872" y="19126"/>
                  </a:moveTo>
                  <a:lnTo>
                    <a:pt x="2383713" y="19126"/>
                  </a:lnTo>
                  <a:lnTo>
                    <a:pt x="2383713" y="58496"/>
                  </a:lnTo>
                  <a:lnTo>
                    <a:pt x="2461310" y="58496"/>
                  </a:lnTo>
                  <a:lnTo>
                    <a:pt x="2461310" y="266776"/>
                  </a:lnTo>
                  <a:lnTo>
                    <a:pt x="2504275" y="266776"/>
                  </a:lnTo>
                  <a:lnTo>
                    <a:pt x="2504275" y="58496"/>
                  </a:lnTo>
                  <a:lnTo>
                    <a:pt x="2581872" y="58496"/>
                  </a:lnTo>
                  <a:lnTo>
                    <a:pt x="2581872" y="19126"/>
                  </a:lnTo>
                  <a:close/>
                </a:path>
                <a:path w="4316730" h="284479">
                  <a:moveTo>
                    <a:pt x="2874314" y="143840"/>
                  </a:moveTo>
                  <a:lnTo>
                    <a:pt x="2864993" y="92075"/>
                  </a:lnTo>
                  <a:lnTo>
                    <a:pt x="2838005" y="51333"/>
                  </a:lnTo>
                  <a:lnTo>
                    <a:pt x="2830157" y="44551"/>
                  </a:lnTo>
                  <a:lnTo>
                    <a:pt x="2830157" y="143840"/>
                  </a:lnTo>
                  <a:lnTo>
                    <a:pt x="2828544" y="164172"/>
                  </a:lnTo>
                  <a:lnTo>
                    <a:pt x="2804490" y="211277"/>
                  </a:lnTo>
                  <a:lnTo>
                    <a:pt x="2760281" y="234226"/>
                  </a:lnTo>
                  <a:lnTo>
                    <a:pt x="2743009" y="235750"/>
                  </a:lnTo>
                  <a:lnTo>
                    <a:pt x="2725737" y="234226"/>
                  </a:lnTo>
                  <a:lnTo>
                    <a:pt x="2681541" y="211277"/>
                  </a:lnTo>
                  <a:lnTo>
                    <a:pt x="2657475" y="164172"/>
                  </a:lnTo>
                  <a:lnTo>
                    <a:pt x="2655874" y="143840"/>
                  </a:lnTo>
                  <a:lnTo>
                    <a:pt x="2657462" y="123494"/>
                  </a:lnTo>
                  <a:lnTo>
                    <a:pt x="2681236" y="76085"/>
                  </a:lnTo>
                  <a:lnTo>
                    <a:pt x="2725496" y="52870"/>
                  </a:lnTo>
                  <a:lnTo>
                    <a:pt x="2743009" y="51333"/>
                  </a:lnTo>
                  <a:lnTo>
                    <a:pt x="2760586" y="52870"/>
                  </a:lnTo>
                  <a:lnTo>
                    <a:pt x="2804795" y="75793"/>
                  </a:lnTo>
                  <a:lnTo>
                    <a:pt x="2828569" y="123253"/>
                  </a:lnTo>
                  <a:lnTo>
                    <a:pt x="2830157" y="143840"/>
                  </a:lnTo>
                  <a:lnTo>
                    <a:pt x="2830157" y="44551"/>
                  </a:lnTo>
                  <a:lnTo>
                    <a:pt x="2817152" y="33947"/>
                  </a:lnTo>
                  <a:lnTo>
                    <a:pt x="2794863" y="22390"/>
                  </a:lnTo>
                  <a:lnTo>
                    <a:pt x="2770149" y="15455"/>
                  </a:lnTo>
                  <a:lnTo>
                    <a:pt x="2743009" y="13144"/>
                  </a:lnTo>
                  <a:lnTo>
                    <a:pt x="2715869" y="15455"/>
                  </a:lnTo>
                  <a:lnTo>
                    <a:pt x="2668867" y="33947"/>
                  </a:lnTo>
                  <a:lnTo>
                    <a:pt x="2632684" y="69875"/>
                  </a:lnTo>
                  <a:lnTo>
                    <a:pt x="2614041" y="116725"/>
                  </a:lnTo>
                  <a:lnTo>
                    <a:pt x="2611704" y="143840"/>
                  </a:lnTo>
                  <a:lnTo>
                    <a:pt x="2614041" y="170700"/>
                  </a:lnTo>
                  <a:lnTo>
                    <a:pt x="2632684" y="217258"/>
                  </a:lnTo>
                  <a:lnTo>
                    <a:pt x="2668867" y="253149"/>
                  </a:lnTo>
                  <a:lnTo>
                    <a:pt x="2715869" y="271640"/>
                  </a:lnTo>
                  <a:lnTo>
                    <a:pt x="2743009" y="273951"/>
                  </a:lnTo>
                  <a:lnTo>
                    <a:pt x="2770149" y="271640"/>
                  </a:lnTo>
                  <a:lnTo>
                    <a:pt x="2794863" y="264706"/>
                  </a:lnTo>
                  <a:lnTo>
                    <a:pt x="2817152" y="253149"/>
                  </a:lnTo>
                  <a:lnTo>
                    <a:pt x="2837015" y="236956"/>
                  </a:lnTo>
                  <a:lnTo>
                    <a:pt x="2838005" y="235750"/>
                  </a:lnTo>
                  <a:lnTo>
                    <a:pt x="2853334" y="217258"/>
                  </a:lnTo>
                  <a:lnTo>
                    <a:pt x="2864993" y="195160"/>
                  </a:lnTo>
                  <a:lnTo>
                    <a:pt x="2871990" y="170700"/>
                  </a:lnTo>
                  <a:lnTo>
                    <a:pt x="2874314" y="143840"/>
                  </a:lnTo>
                  <a:close/>
                </a:path>
                <a:path w="4316730" h="284479">
                  <a:moveTo>
                    <a:pt x="3152432" y="12"/>
                  </a:moveTo>
                  <a:lnTo>
                    <a:pt x="2982938" y="182626"/>
                  </a:lnTo>
                  <a:lnTo>
                    <a:pt x="2982938" y="19100"/>
                  </a:lnTo>
                  <a:lnTo>
                    <a:pt x="2939961" y="19100"/>
                  </a:lnTo>
                  <a:lnTo>
                    <a:pt x="2939961" y="284111"/>
                  </a:lnTo>
                  <a:lnTo>
                    <a:pt x="3109468" y="101460"/>
                  </a:lnTo>
                  <a:lnTo>
                    <a:pt x="3109468" y="266788"/>
                  </a:lnTo>
                  <a:lnTo>
                    <a:pt x="3152432" y="266788"/>
                  </a:lnTo>
                  <a:lnTo>
                    <a:pt x="3152432" y="12"/>
                  </a:lnTo>
                  <a:close/>
                </a:path>
                <a:path w="4316730" h="284479">
                  <a:moveTo>
                    <a:pt x="3527247" y="266788"/>
                  </a:moveTo>
                  <a:lnTo>
                    <a:pt x="3467557" y="0"/>
                  </a:lnTo>
                  <a:lnTo>
                    <a:pt x="3367290" y="201726"/>
                  </a:lnTo>
                  <a:lnTo>
                    <a:pt x="3264636" y="0"/>
                  </a:lnTo>
                  <a:lnTo>
                    <a:pt x="3204946" y="266788"/>
                  </a:lnTo>
                  <a:lnTo>
                    <a:pt x="3249130" y="266788"/>
                  </a:lnTo>
                  <a:lnTo>
                    <a:pt x="3280753" y="113398"/>
                  </a:lnTo>
                  <a:lnTo>
                    <a:pt x="3366109" y="284099"/>
                  </a:lnTo>
                  <a:lnTo>
                    <a:pt x="3450259" y="113398"/>
                  </a:lnTo>
                  <a:lnTo>
                    <a:pt x="3483076" y="266788"/>
                  </a:lnTo>
                  <a:lnTo>
                    <a:pt x="3527247" y="266788"/>
                  </a:lnTo>
                  <a:close/>
                </a:path>
                <a:path w="4316730" h="284479">
                  <a:moveTo>
                    <a:pt x="3826827" y="143840"/>
                  </a:moveTo>
                  <a:lnTo>
                    <a:pt x="3817493" y="92075"/>
                  </a:lnTo>
                  <a:lnTo>
                    <a:pt x="3790505" y="51333"/>
                  </a:lnTo>
                  <a:lnTo>
                    <a:pt x="3782657" y="44551"/>
                  </a:lnTo>
                  <a:lnTo>
                    <a:pt x="3782657" y="143840"/>
                  </a:lnTo>
                  <a:lnTo>
                    <a:pt x="3781056" y="164172"/>
                  </a:lnTo>
                  <a:lnTo>
                    <a:pt x="3756990" y="211277"/>
                  </a:lnTo>
                  <a:lnTo>
                    <a:pt x="3712794" y="234226"/>
                  </a:lnTo>
                  <a:lnTo>
                    <a:pt x="3695522" y="235750"/>
                  </a:lnTo>
                  <a:lnTo>
                    <a:pt x="3678250" y="234226"/>
                  </a:lnTo>
                  <a:lnTo>
                    <a:pt x="3634041" y="211277"/>
                  </a:lnTo>
                  <a:lnTo>
                    <a:pt x="3609987" y="164172"/>
                  </a:lnTo>
                  <a:lnTo>
                    <a:pt x="3608387" y="143840"/>
                  </a:lnTo>
                  <a:lnTo>
                    <a:pt x="3609962" y="123494"/>
                  </a:lnTo>
                  <a:lnTo>
                    <a:pt x="3633736" y="76085"/>
                  </a:lnTo>
                  <a:lnTo>
                    <a:pt x="3677996" y="52870"/>
                  </a:lnTo>
                  <a:lnTo>
                    <a:pt x="3695522" y="51333"/>
                  </a:lnTo>
                  <a:lnTo>
                    <a:pt x="3713099" y="52870"/>
                  </a:lnTo>
                  <a:lnTo>
                    <a:pt x="3757295" y="75793"/>
                  </a:lnTo>
                  <a:lnTo>
                    <a:pt x="3781069" y="123253"/>
                  </a:lnTo>
                  <a:lnTo>
                    <a:pt x="3782657" y="143840"/>
                  </a:lnTo>
                  <a:lnTo>
                    <a:pt x="3782657" y="44551"/>
                  </a:lnTo>
                  <a:lnTo>
                    <a:pt x="3769652" y="33947"/>
                  </a:lnTo>
                  <a:lnTo>
                    <a:pt x="3747363" y="22390"/>
                  </a:lnTo>
                  <a:lnTo>
                    <a:pt x="3722662" y="15455"/>
                  </a:lnTo>
                  <a:lnTo>
                    <a:pt x="3695522" y="13144"/>
                  </a:lnTo>
                  <a:lnTo>
                    <a:pt x="3668382" y="15455"/>
                  </a:lnTo>
                  <a:lnTo>
                    <a:pt x="3621379" y="33947"/>
                  </a:lnTo>
                  <a:lnTo>
                    <a:pt x="3585197" y="69875"/>
                  </a:lnTo>
                  <a:lnTo>
                    <a:pt x="3566541" y="116725"/>
                  </a:lnTo>
                  <a:lnTo>
                    <a:pt x="3564217" y="143840"/>
                  </a:lnTo>
                  <a:lnTo>
                    <a:pt x="3566541" y="170700"/>
                  </a:lnTo>
                  <a:lnTo>
                    <a:pt x="3585197" y="217258"/>
                  </a:lnTo>
                  <a:lnTo>
                    <a:pt x="3621379" y="253149"/>
                  </a:lnTo>
                  <a:lnTo>
                    <a:pt x="3668382" y="271640"/>
                  </a:lnTo>
                  <a:lnTo>
                    <a:pt x="3695522" y="273951"/>
                  </a:lnTo>
                  <a:lnTo>
                    <a:pt x="3722662" y="271640"/>
                  </a:lnTo>
                  <a:lnTo>
                    <a:pt x="3769652" y="253149"/>
                  </a:lnTo>
                  <a:lnTo>
                    <a:pt x="3805834" y="217258"/>
                  </a:lnTo>
                  <a:lnTo>
                    <a:pt x="3824490" y="170700"/>
                  </a:lnTo>
                  <a:lnTo>
                    <a:pt x="3826827" y="143840"/>
                  </a:lnTo>
                  <a:close/>
                </a:path>
                <a:path w="4316730" h="284479">
                  <a:moveTo>
                    <a:pt x="4088295" y="196951"/>
                  </a:moveTo>
                  <a:lnTo>
                    <a:pt x="4071201" y="213931"/>
                  </a:lnTo>
                  <a:lnTo>
                    <a:pt x="4052176" y="226060"/>
                  </a:lnTo>
                  <a:lnTo>
                    <a:pt x="4031208" y="233324"/>
                  </a:lnTo>
                  <a:lnTo>
                    <a:pt x="4008310" y="235750"/>
                  </a:lnTo>
                  <a:lnTo>
                    <a:pt x="3991038" y="234226"/>
                  </a:lnTo>
                  <a:lnTo>
                    <a:pt x="3946842" y="211289"/>
                  </a:lnTo>
                  <a:lnTo>
                    <a:pt x="3922776" y="164172"/>
                  </a:lnTo>
                  <a:lnTo>
                    <a:pt x="3921175" y="143840"/>
                  </a:lnTo>
                  <a:lnTo>
                    <a:pt x="3922776" y="123494"/>
                  </a:lnTo>
                  <a:lnTo>
                    <a:pt x="3946842" y="76085"/>
                  </a:lnTo>
                  <a:lnTo>
                    <a:pt x="3991381" y="52870"/>
                  </a:lnTo>
                  <a:lnTo>
                    <a:pt x="4008920" y="51333"/>
                  </a:lnTo>
                  <a:lnTo>
                    <a:pt x="4031894" y="53644"/>
                  </a:lnTo>
                  <a:lnTo>
                    <a:pt x="4052481" y="60579"/>
                  </a:lnTo>
                  <a:lnTo>
                    <a:pt x="4070693" y="72148"/>
                  </a:lnTo>
                  <a:lnTo>
                    <a:pt x="4086504" y="88328"/>
                  </a:lnTo>
                  <a:lnTo>
                    <a:pt x="4086504" y="37007"/>
                  </a:lnTo>
                  <a:lnTo>
                    <a:pt x="4068927" y="26555"/>
                  </a:lnTo>
                  <a:lnTo>
                    <a:pt x="4050246" y="19100"/>
                  </a:lnTo>
                  <a:lnTo>
                    <a:pt x="4030434" y="14630"/>
                  </a:lnTo>
                  <a:lnTo>
                    <a:pt x="4009504" y="13144"/>
                  </a:lnTo>
                  <a:lnTo>
                    <a:pt x="3982085" y="15468"/>
                  </a:lnTo>
                  <a:lnTo>
                    <a:pt x="3934650" y="34112"/>
                  </a:lnTo>
                  <a:lnTo>
                    <a:pt x="3898150" y="70294"/>
                  </a:lnTo>
                  <a:lnTo>
                    <a:pt x="3879354" y="117297"/>
                  </a:lnTo>
                  <a:lnTo>
                    <a:pt x="3877005" y="144449"/>
                  </a:lnTo>
                  <a:lnTo>
                    <a:pt x="3879329" y="171284"/>
                  </a:lnTo>
                  <a:lnTo>
                    <a:pt x="3897985" y="217678"/>
                  </a:lnTo>
                  <a:lnTo>
                    <a:pt x="3934244" y="253301"/>
                  </a:lnTo>
                  <a:lnTo>
                    <a:pt x="3981843" y="271653"/>
                  </a:lnTo>
                  <a:lnTo>
                    <a:pt x="4009504" y="273951"/>
                  </a:lnTo>
                  <a:lnTo>
                    <a:pt x="4030764" y="272338"/>
                  </a:lnTo>
                  <a:lnTo>
                    <a:pt x="4050982" y="267538"/>
                  </a:lnTo>
                  <a:lnTo>
                    <a:pt x="4070159" y="259511"/>
                  </a:lnTo>
                  <a:lnTo>
                    <a:pt x="4088295" y="248297"/>
                  </a:lnTo>
                  <a:lnTo>
                    <a:pt x="4088295" y="196951"/>
                  </a:lnTo>
                  <a:close/>
                </a:path>
                <a:path w="4316730" h="284479">
                  <a:moveTo>
                    <a:pt x="4316234" y="19126"/>
                  </a:moveTo>
                  <a:lnTo>
                    <a:pt x="4118089" y="19126"/>
                  </a:lnTo>
                  <a:lnTo>
                    <a:pt x="4118089" y="58496"/>
                  </a:lnTo>
                  <a:lnTo>
                    <a:pt x="4195673" y="58496"/>
                  </a:lnTo>
                  <a:lnTo>
                    <a:pt x="4195673" y="266776"/>
                  </a:lnTo>
                  <a:lnTo>
                    <a:pt x="4238650" y="266776"/>
                  </a:lnTo>
                  <a:lnTo>
                    <a:pt x="4238650" y="58496"/>
                  </a:lnTo>
                  <a:lnTo>
                    <a:pt x="4316234" y="58496"/>
                  </a:lnTo>
                  <a:lnTo>
                    <a:pt x="4316234" y="191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1550287" y="7416517"/>
              <a:ext cx="181439" cy="247688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11928006" y="7397438"/>
              <a:ext cx="1091565" cy="407034"/>
            </a:xfrm>
            <a:custGeom>
              <a:avLst/>
              <a:gdLst/>
              <a:ahLst/>
              <a:cxnLst/>
              <a:rect l="l" t="t" r="r" b="b"/>
              <a:pathLst>
                <a:path w="1091565" h="407034">
                  <a:moveTo>
                    <a:pt x="199351" y="19088"/>
                  </a:moveTo>
                  <a:lnTo>
                    <a:pt x="0" y="19088"/>
                  </a:lnTo>
                  <a:lnTo>
                    <a:pt x="0" y="58458"/>
                  </a:lnTo>
                  <a:lnTo>
                    <a:pt x="0" y="266738"/>
                  </a:lnTo>
                  <a:lnTo>
                    <a:pt x="42976" y="266738"/>
                  </a:lnTo>
                  <a:lnTo>
                    <a:pt x="42976" y="58458"/>
                  </a:lnTo>
                  <a:lnTo>
                    <a:pt x="156375" y="58458"/>
                  </a:lnTo>
                  <a:lnTo>
                    <a:pt x="156375" y="266738"/>
                  </a:lnTo>
                  <a:lnTo>
                    <a:pt x="199351" y="266738"/>
                  </a:lnTo>
                  <a:lnTo>
                    <a:pt x="199351" y="58458"/>
                  </a:lnTo>
                  <a:lnTo>
                    <a:pt x="199351" y="19088"/>
                  </a:lnTo>
                  <a:close/>
                </a:path>
                <a:path w="1091565" h="407034">
                  <a:moveTo>
                    <a:pt x="528815" y="144424"/>
                  </a:moveTo>
                  <a:lnTo>
                    <a:pt x="520674" y="94818"/>
                  </a:lnTo>
                  <a:lnTo>
                    <a:pt x="496290" y="52209"/>
                  </a:lnTo>
                  <a:lnTo>
                    <a:pt x="495363" y="51320"/>
                  </a:lnTo>
                  <a:lnTo>
                    <a:pt x="484644" y="40970"/>
                  </a:lnTo>
                  <a:lnTo>
                    <a:pt x="484644" y="144424"/>
                  </a:lnTo>
                  <a:lnTo>
                    <a:pt x="483285" y="162458"/>
                  </a:lnTo>
                  <a:lnTo>
                    <a:pt x="462559" y="209169"/>
                  </a:lnTo>
                  <a:lnTo>
                    <a:pt x="421373" y="234073"/>
                  </a:lnTo>
                  <a:lnTo>
                    <a:pt x="404075" y="235737"/>
                  </a:lnTo>
                  <a:lnTo>
                    <a:pt x="386448" y="234073"/>
                  </a:lnTo>
                  <a:lnTo>
                    <a:pt x="344081" y="209169"/>
                  </a:lnTo>
                  <a:lnTo>
                    <a:pt x="322630" y="162788"/>
                  </a:lnTo>
                  <a:lnTo>
                    <a:pt x="321157" y="144424"/>
                  </a:lnTo>
                  <a:lnTo>
                    <a:pt x="321106" y="143827"/>
                  </a:lnTo>
                  <a:lnTo>
                    <a:pt x="322656" y="124053"/>
                  </a:lnTo>
                  <a:lnTo>
                    <a:pt x="322681" y="123723"/>
                  </a:lnTo>
                  <a:lnTo>
                    <a:pt x="327342" y="105930"/>
                  </a:lnTo>
                  <a:lnTo>
                    <a:pt x="359168" y="65417"/>
                  </a:lnTo>
                  <a:lnTo>
                    <a:pt x="403479" y="51320"/>
                  </a:lnTo>
                  <a:lnTo>
                    <a:pt x="419112" y="52882"/>
                  </a:lnTo>
                  <a:lnTo>
                    <a:pt x="460171" y="76377"/>
                  </a:lnTo>
                  <a:lnTo>
                    <a:pt x="478459" y="105778"/>
                  </a:lnTo>
                  <a:lnTo>
                    <a:pt x="478536" y="105930"/>
                  </a:lnTo>
                  <a:lnTo>
                    <a:pt x="483031" y="123723"/>
                  </a:lnTo>
                  <a:lnTo>
                    <a:pt x="483120" y="124053"/>
                  </a:lnTo>
                  <a:lnTo>
                    <a:pt x="484606" y="143827"/>
                  </a:lnTo>
                  <a:lnTo>
                    <a:pt x="484644" y="144424"/>
                  </a:lnTo>
                  <a:lnTo>
                    <a:pt x="484644" y="40970"/>
                  </a:lnTo>
                  <a:lnTo>
                    <a:pt x="478586" y="35115"/>
                  </a:lnTo>
                  <a:lnTo>
                    <a:pt x="458012" y="22898"/>
                  </a:lnTo>
                  <a:lnTo>
                    <a:pt x="434873" y="15659"/>
                  </a:lnTo>
                  <a:lnTo>
                    <a:pt x="435571" y="15659"/>
                  </a:lnTo>
                  <a:lnTo>
                    <a:pt x="408254" y="13119"/>
                  </a:lnTo>
                  <a:lnTo>
                    <a:pt x="383489" y="15659"/>
                  </a:lnTo>
                  <a:lnTo>
                    <a:pt x="361099" y="23266"/>
                  </a:lnTo>
                  <a:lnTo>
                    <a:pt x="341109" y="35941"/>
                  </a:lnTo>
                  <a:lnTo>
                    <a:pt x="323507" y="53695"/>
                  </a:lnTo>
                  <a:lnTo>
                    <a:pt x="323507" y="19088"/>
                  </a:lnTo>
                  <a:lnTo>
                    <a:pt x="280530" y="19088"/>
                  </a:lnTo>
                  <a:lnTo>
                    <a:pt x="280530" y="406438"/>
                  </a:lnTo>
                  <a:lnTo>
                    <a:pt x="323507" y="406438"/>
                  </a:lnTo>
                  <a:lnTo>
                    <a:pt x="323507" y="232156"/>
                  </a:lnTo>
                  <a:lnTo>
                    <a:pt x="340995" y="250431"/>
                  </a:lnTo>
                  <a:lnTo>
                    <a:pt x="361251" y="263486"/>
                  </a:lnTo>
                  <a:lnTo>
                    <a:pt x="384263" y="271310"/>
                  </a:lnTo>
                  <a:lnTo>
                    <a:pt x="410044" y="273926"/>
                  </a:lnTo>
                  <a:lnTo>
                    <a:pt x="435813" y="271564"/>
                  </a:lnTo>
                  <a:lnTo>
                    <a:pt x="458825" y="264452"/>
                  </a:lnTo>
                  <a:lnTo>
                    <a:pt x="479082" y="252615"/>
                  </a:lnTo>
                  <a:lnTo>
                    <a:pt x="496582" y="236029"/>
                  </a:lnTo>
                  <a:lnTo>
                    <a:pt x="496785" y="235737"/>
                  </a:lnTo>
                  <a:lnTo>
                    <a:pt x="510679" y="216090"/>
                  </a:lnTo>
                  <a:lnTo>
                    <a:pt x="520750" y="194183"/>
                  </a:lnTo>
                  <a:lnTo>
                    <a:pt x="526796" y="170294"/>
                  </a:lnTo>
                  <a:lnTo>
                    <a:pt x="528815" y="144424"/>
                  </a:lnTo>
                  <a:close/>
                </a:path>
                <a:path w="1091565" h="407034">
                  <a:moveTo>
                    <a:pt x="806907" y="0"/>
                  </a:moveTo>
                  <a:lnTo>
                    <a:pt x="637413" y="182613"/>
                  </a:lnTo>
                  <a:lnTo>
                    <a:pt x="637413" y="19088"/>
                  </a:lnTo>
                  <a:lnTo>
                    <a:pt x="594436" y="19088"/>
                  </a:lnTo>
                  <a:lnTo>
                    <a:pt x="594436" y="284099"/>
                  </a:lnTo>
                  <a:lnTo>
                    <a:pt x="763943" y="101447"/>
                  </a:lnTo>
                  <a:lnTo>
                    <a:pt x="763943" y="266776"/>
                  </a:lnTo>
                  <a:lnTo>
                    <a:pt x="806907" y="266776"/>
                  </a:lnTo>
                  <a:lnTo>
                    <a:pt x="806907" y="0"/>
                  </a:lnTo>
                  <a:close/>
                </a:path>
                <a:path w="1091565" h="407034">
                  <a:moveTo>
                    <a:pt x="1091069" y="19126"/>
                  </a:moveTo>
                  <a:lnTo>
                    <a:pt x="1048092" y="19126"/>
                  </a:lnTo>
                  <a:lnTo>
                    <a:pt x="1048092" y="120726"/>
                  </a:lnTo>
                  <a:lnTo>
                    <a:pt x="931113" y="120726"/>
                  </a:lnTo>
                  <a:lnTo>
                    <a:pt x="931113" y="19126"/>
                  </a:lnTo>
                  <a:lnTo>
                    <a:pt x="888149" y="19126"/>
                  </a:lnTo>
                  <a:lnTo>
                    <a:pt x="888149" y="120726"/>
                  </a:lnTo>
                  <a:lnTo>
                    <a:pt x="888149" y="160096"/>
                  </a:lnTo>
                  <a:lnTo>
                    <a:pt x="888149" y="266776"/>
                  </a:lnTo>
                  <a:lnTo>
                    <a:pt x="931113" y="266776"/>
                  </a:lnTo>
                  <a:lnTo>
                    <a:pt x="931113" y="160096"/>
                  </a:lnTo>
                  <a:lnTo>
                    <a:pt x="1048092" y="160096"/>
                  </a:lnTo>
                  <a:lnTo>
                    <a:pt x="1048092" y="266776"/>
                  </a:lnTo>
                  <a:lnTo>
                    <a:pt x="1091069" y="266776"/>
                  </a:lnTo>
                  <a:lnTo>
                    <a:pt x="1091069" y="160096"/>
                  </a:lnTo>
                  <a:lnTo>
                    <a:pt x="1091069" y="120726"/>
                  </a:lnTo>
                  <a:lnTo>
                    <a:pt x="1091069" y="191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3071571" y="7416517"/>
              <a:ext cx="190999" cy="247688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13307924" y="7397438"/>
              <a:ext cx="456565" cy="284480"/>
            </a:xfrm>
            <a:custGeom>
              <a:avLst/>
              <a:gdLst/>
              <a:ahLst/>
              <a:cxnLst/>
              <a:rect l="l" t="t" r="r" b="b"/>
              <a:pathLst>
                <a:path w="456565" h="284479">
                  <a:moveTo>
                    <a:pt x="198145" y="19113"/>
                  </a:moveTo>
                  <a:lnTo>
                    <a:pt x="0" y="19113"/>
                  </a:lnTo>
                  <a:lnTo>
                    <a:pt x="0" y="58483"/>
                  </a:lnTo>
                  <a:lnTo>
                    <a:pt x="77584" y="58483"/>
                  </a:lnTo>
                  <a:lnTo>
                    <a:pt x="77584" y="266763"/>
                  </a:lnTo>
                  <a:lnTo>
                    <a:pt x="120561" y="266763"/>
                  </a:lnTo>
                  <a:lnTo>
                    <a:pt x="120561" y="58483"/>
                  </a:lnTo>
                  <a:lnTo>
                    <a:pt x="198145" y="58483"/>
                  </a:lnTo>
                  <a:lnTo>
                    <a:pt x="198145" y="19113"/>
                  </a:lnTo>
                  <a:close/>
                </a:path>
                <a:path w="456565" h="284479">
                  <a:moveTo>
                    <a:pt x="455968" y="0"/>
                  </a:moveTo>
                  <a:lnTo>
                    <a:pt x="286461" y="182613"/>
                  </a:lnTo>
                  <a:lnTo>
                    <a:pt x="286461" y="19088"/>
                  </a:lnTo>
                  <a:lnTo>
                    <a:pt x="243484" y="19088"/>
                  </a:lnTo>
                  <a:lnTo>
                    <a:pt x="243484" y="284099"/>
                  </a:lnTo>
                  <a:lnTo>
                    <a:pt x="412991" y="101447"/>
                  </a:lnTo>
                  <a:lnTo>
                    <a:pt x="412991" y="266776"/>
                  </a:lnTo>
                  <a:lnTo>
                    <a:pt x="455968" y="266776"/>
                  </a:lnTo>
                  <a:lnTo>
                    <a:pt x="4559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816364" y="7416517"/>
              <a:ext cx="190999" cy="247688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14227632" y="7397438"/>
              <a:ext cx="1786255" cy="407034"/>
            </a:xfrm>
            <a:custGeom>
              <a:avLst/>
              <a:gdLst/>
              <a:ahLst/>
              <a:cxnLst/>
              <a:rect l="l" t="t" r="r" b="b"/>
              <a:pathLst>
                <a:path w="1786255" h="407034">
                  <a:moveTo>
                    <a:pt x="248285" y="144424"/>
                  </a:moveTo>
                  <a:lnTo>
                    <a:pt x="240157" y="94818"/>
                  </a:lnTo>
                  <a:lnTo>
                    <a:pt x="215760" y="52209"/>
                  </a:lnTo>
                  <a:lnTo>
                    <a:pt x="214833" y="51320"/>
                  </a:lnTo>
                  <a:lnTo>
                    <a:pt x="204127" y="40982"/>
                  </a:lnTo>
                  <a:lnTo>
                    <a:pt x="204127" y="144424"/>
                  </a:lnTo>
                  <a:lnTo>
                    <a:pt x="202768" y="162458"/>
                  </a:lnTo>
                  <a:lnTo>
                    <a:pt x="202742" y="162788"/>
                  </a:lnTo>
                  <a:lnTo>
                    <a:pt x="198628" y="179565"/>
                  </a:lnTo>
                  <a:lnTo>
                    <a:pt x="198602" y="179705"/>
                  </a:lnTo>
                  <a:lnTo>
                    <a:pt x="170103" y="220789"/>
                  </a:lnTo>
                  <a:lnTo>
                    <a:pt x="123545" y="235737"/>
                  </a:lnTo>
                  <a:lnTo>
                    <a:pt x="105918" y="234073"/>
                  </a:lnTo>
                  <a:lnTo>
                    <a:pt x="63563" y="209169"/>
                  </a:lnTo>
                  <a:lnTo>
                    <a:pt x="46405" y="179705"/>
                  </a:lnTo>
                  <a:lnTo>
                    <a:pt x="46329" y="179565"/>
                  </a:lnTo>
                  <a:lnTo>
                    <a:pt x="42113" y="162788"/>
                  </a:lnTo>
                  <a:lnTo>
                    <a:pt x="42024" y="162458"/>
                  </a:lnTo>
                  <a:lnTo>
                    <a:pt x="40627" y="144424"/>
                  </a:lnTo>
                  <a:lnTo>
                    <a:pt x="40589" y="143827"/>
                  </a:lnTo>
                  <a:lnTo>
                    <a:pt x="42125" y="124053"/>
                  </a:lnTo>
                  <a:lnTo>
                    <a:pt x="42151" y="123723"/>
                  </a:lnTo>
                  <a:lnTo>
                    <a:pt x="46812" y="105930"/>
                  </a:lnTo>
                  <a:lnTo>
                    <a:pt x="46850" y="105778"/>
                  </a:lnTo>
                  <a:lnTo>
                    <a:pt x="54673" y="90030"/>
                  </a:lnTo>
                  <a:lnTo>
                    <a:pt x="92519" y="57581"/>
                  </a:lnTo>
                  <a:lnTo>
                    <a:pt x="122948" y="51320"/>
                  </a:lnTo>
                  <a:lnTo>
                    <a:pt x="138582" y="52882"/>
                  </a:lnTo>
                  <a:lnTo>
                    <a:pt x="179654" y="76377"/>
                  </a:lnTo>
                  <a:lnTo>
                    <a:pt x="197929" y="105778"/>
                  </a:lnTo>
                  <a:lnTo>
                    <a:pt x="198005" y="105930"/>
                  </a:lnTo>
                  <a:lnTo>
                    <a:pt x="202501" y="123723"/>
                  </a:lnTo>
                  <a:lnTo>
                    <a:pt x="202590" y="124053"/>
                  </a:lnTo>
                  <a:lnTo>
                    <a:pt x="204076" y="143827"/>
                  </a:lnTo>
                  <a:lnTo>
                    <a:pt x="204127" y="144424"/>
                  </a:lnTo>
                  <a:lnTo>
                    <a:pt x="204127" y="40982"/>
                  </a:lnTo>
                  <a:lnTo>
                    <a:pt x="198056" y="35115"/>
                  </a:lnTo>
                  <a:lnTo>
                    <a:pt x="177495" y="22898"/>
                  </a:lnTo>
                  <a:lnTo>
                    <a:pt x="154343" y="15659"/>
                  </a:lnTo>
                  <a:lnTo>
                    <a:pt x="155041" y="15659"/>
                  </a:lnTo>
                  <a:lnTo>
                    <a:pt x="127723" y="13119"/>
                  </a:lnTo>
                  <a:lnTo>
                    <a:pt x="102958" y="15659"/>
                  </a:lnTo>
                  <a:lnTo>
                    <a:pt x="80581" y="23266"/>
                  </a:lnTo>
                  <a:lnTo>
                    <a:pt x="60579" y="35941"/>
                  </a:lnTo>
                  <a:lnTo>
                    <a:pt x="42989" y="53695"/>
                  </a:lnTo>
                  <a:lnTo>
                    <a:pt x="42989" y="19088"/>
                  </a:lnTo>
                  <a:lnTo>
                    <a:pt x="0" y="19088"/>
                  </a:lnTo>
                  <a:lnTo>
                    <a:pt x="0" y="406438"/>
                  </a:lnTo>
                  <a:lnTo>
                    <a:pt x="42989" y="406438"/>
                  </a:lnTo>
                  <a:lnTo>
                    <a:pt x="42989" y="232156"/>
                  </a:lnTo>
                  <a:lnTo>
                    <a:pt x="60477" y="250431"/>
                  </a:lnTo>
                  <a:lnTo>
                    <a:pt x="80721" y="263486"/>
                  </a:lnTo>
                  <a:lnTo>
                    <a:pt x="103746" y="271310"/>
                  </a:lnTo>
                  <a:lnTo>
                    <a:pt x="129514" y="273926"/>
                  </a:lnTo>
                  <a:lnTo>
                    <a:pt x="155282" y="271564"/>
                  </a:lnTo>
                  <a:lnTo>
                    <a:pt x="198564" y="252615"/>
                  </a:lnTo>
                  <a:lnTo>
                    <a:pt x="230162" y="216090"/>
                  </a:lnTo>
                  <a:lnTo>
                    <a:pt x="246278" y="170294"/>
                  </a:lnTo>
                  <a:lnTo>
                    <a:pt x="248285" y="144424"/>
                  </a:lnTo>
                  <a:close/>
                </a:path>
                <a:path w="1786255" h="407034">
                  <a:moveTo>
                    <a:pt x="535330" y="151587"/>
                  </a:moveTo>
                  <a:lnTo>
                    <a:pt x="534543" y="124269"/>
                  </a:lnTo>
                  <a:lnTo>
                    <a:pt x="533107" y="115773"/>
                  </a:lnTo>
                  <a:lnTo>
                    <a:pt x="530402" y="99656"/>
                  </a:lnTo>
                  <a:lnTo>
                    <a:pt x="522897" y="77724"/>
                  </a:lnTo>
                  <a:lnTo>
                    <a:pt x="512038" y="58470"/>
                  </a:lnTo>
                  <a:lnTo>
                    <a:pt x="505637" y="51320"/>
                  </a:lnTo>
                  <a:lnTo>
                    <a:pt x="494322" y="38633"/>
                  </a:lnTo>
                  <a:lnTo>
                    <a:pt x="491147" y="36550"/>
                  </a:lnTo>
                  <a:lnTo>
                    <a:pt x="491147" y="115773"/>
                  </a:lnTo>
                  <a:lnTo>
                    <a:pt x="345528" y="115773"/>
                  </a:lnTo>
                  <a:lnTo>
                    <a:pt x="361581" y="79235"/>
                  </a:lnTo>
                  <a:lnTo>
                    <a:pt x="393039" y="55867"/>
                  </a:lnTo>
                  <a:lnTo>
                    <a:pt x="418338" y="51320"/>
                  </a:lnTo>
                  <a:lnTo>
                    <a:pt x="432041" y="52451"/>
                  </a:lnTo>
                  <a:lnTo>
                    <a:pt x="431736" y="52451"/>
                  </a:lnTo>
                  <a:lnTo>
                    <a:pt x="443928" y="55714"/>
                  </a:lnTo>
                  <a:lnTo>
                    <a:pt x="474865" y="78447"/>
                  </a:lnTo>
                  <a:lnTo>
                    <a:pt x="491147" y="115773"/>
                  </a:lnTo>
                  <a:lnTo>
                    <a:pt x="491147" y="36550"/>
                  </a:lnTo>
                  <a:lnTo>
                    <a:pt x="472795" y="24460"/>
                  </a:lnTo>
                  <a:lnTo>
                    <a:pt x="447471" y="15951"/>
                  </a:lnTo>
                  <a:lnTo>
                    <a:pt x="418338" y="13119"/>
                  </a:lnTo>
                  <a:lnTo>
                    <a:pt x="392277" y="15443"/>
                  </a:lnTo>
                  <a:lnTo>
                    <a:pt x="348564" y="34099"/>
                  </a:lnTo>
                  <a:lnTo>
                    <a:pt x="316674" y="70281"/>
                  </a:lnTo>
                  <a:lnTo>
                    <a:pt x="300405" y="117284"/>
                  </a:lnTo>
                  <a:lnTo>
                    <a:pt x="298373" y="144424"/>
                  </a:lnTo>
                  <a:lnTo>
                    <a:pt x="300621" y="174650"/>
                  </a:lnTo>
                  <a:lnTo>
                    <a:pt x="318681" y="223151"/>
                  </a:lnTo>
                  <a:lnTo>
                    <a:pt x="353415" y="255638"/>
                  </a:lnTo>
                  <a:lnTo>
                    <a:pt x="396532" y="271894"/>
                  </a:lnTo>
                  <a:lnTo>
                    <a:pt x="420738" y="273926"/>
                  </a:lnTo>
                  <a:lnTo>
                    <a:pt x="444004" y="272021"/>
                  </a:lnTo>
                  <a:lnTo>
                    <a:pt x="485190" y="256806"/>
                  </a:lnTo>
                  <a:lnTo>
                    <a:pt x="519645" y="225437"/>
                  </a:lnTo>
                  <a:lnTo>
                    <a:pt x="533527" y="203504"/>
                  </a:lnTo>
                  <a:lnTo>
                    <a:pt x="497713" y="183807"/>
                  </a:lnTo>
                  <a:lnTo>
                    <a:pt x="492760" y="193319"/>
                  </a:lnTo>
                  <a:lnTo>
                    <a:pt x="486829" y="202171"/>
                  </a:lnTo>
                  <a:lnTo>
                    <a:pt x="448627" y="231267"/>
                  </a:lnTo>
                  <a:lnTo>
                    <a:pt x="421322" y="235737"/>
                  </a:lnTo>
                  <a:lnTo>
                    <a:pt x="405536" y="234289"/>
                  </a:lnTo>
                  <a:lnTo>
                    <a:pt x="365810" y="212458"/>
                  </a:lnTo>
                  <a:lnTo>
                    <a:pt x="344220" y="169481"/>
                  </a:lnTo>
                  <a:lnTo>
                    <a:pt x="342544" y="151587"/>
                  </a:lnTo>
                  <a:lnTo>
                    <a:pt x="535330" y="151587"/>
                  </a:lnTo>
                  <a:close/>
                </a:path>
                <a:path w="1786255" h="407034">
                  <a:moveTo>
                    <a:pt x="920927" y="19126"/>
                  </a:moveTo>
                  <a:lnTo>
                    <a:pt x="877951" y="19126"/>
                  </a:lnTo>
                  <a:lnTo>
                    <a:pt x="877951" y="227406"/>
                  </a:lnTo>
                  <a:lnTo>
                    <a:pt x="782459" y="227406"/>
                  </a:lnTo>
                  <a:lnTo>
                    <a:pt x="782459" y="19126"/>
                  </a:lnTo>
                  <a:lnTo>
                    <a:pt x="739482" y="19126"/>
                  </a:lnTo>
                  <a:lnTo>
                    <a:pt x="739482" y="227406"/>
                  </a:lnTo>
                  <a:lnTo>
                    <a:pt x="643991" y="227406"/>
                  </a:lnTo>
                  <a:lnTo>
                    <a:pt x="643991" y="19126"/>
                  </a:lnTo>
                  <a:lnTo>
                    <a:pt x="601014" y="19126"/>
                  </a:lnTo>
                  <a:lnTo>
                    <a:pt x="601014" y="227406"/>
                  </a:lnTo>
                  <a:lnTo>
                    <a:pt x="601014" y="266776"/>
                  </a:lnTo>
                  <a:lnTo>
                    <a:pt x="920927" y="266776"/>
                  </a:lnTo>
                  <a:lnTo>
                    <a:pt x="920927" y="227406"/>
                  </a:lnTo>
                  <a:lnTo>
                    <a:pt x="920927" y="19126"/>
                  </a:lnTo>
                  <a:close/>
                </a:path>
                <a:path w="1786255" h="407034">
                  <a:moveTo>
                    <a:pt x="1223467" y="151587"/>
                  </a:moveTo>
                  <a:lnTo>
                    <a:pt x="1218539" y="99656"/>
                  </a:lnTo>
                  <a:lnTo>
                    <a:pt x="1200188" y="58470"/>
                  </a:lnTo>
                  <a:lnTo>
                    <a:pt x="1193787" y="51320"/>
                  </a:lnTo>
                  <a:lnTo>
                    <a:pt x="1182471" y="38633"/>
                  </a:lnTo>
                  <a:lnTo>
                    <a:pt x="1179296" y="36550"/>
                  </a:lnTo>
                  <a:lnTo>
                    <a:pt x="1179296" y="115773"/>
                  </a:lnTo>
                  <a:lnTo>
                    <a:pt x="1033678" y="115773"/>
                  </a:lnTo>
                  <a:lnTo>
                    <a:pt x="1049731" y="79235"/>
                  </a:lnTo>
                  <a:lnTo>
                    <a:pt x="1081189" y="55867"/>
                  </a:lnTo>
                  <a:lnTo>
                    <a:pt x="1106474" y="51320"/>
                  </a:lnTo>
                  <a:lnTo>
                    <a:pt x="1120190" y="52451"/>
                  </a:lnTo>
                  <a:lnTo>
                    <a:pt x="1119886" y="52451"/>
                  </a:lnTo>
                  <a:lnTo>
                    <a:pt x="1132078" y="55714"/>
                  </a:lnTo>
                  <a:lnTo>
                    <a:pt x="1163015" y="78447"/>
                  </a:lnTo>
                  <a:lnTo>
                    <a:pt x="1179296" y="115773"/>
                  </a:lnTo>
                  <a:lnTo>
                    <a:pt x="1179296" y="36550"/>
                  </a:lnTo>
                  <a:lnTo>
                    <a:pt x="1160945" y="24460"/>
                  </a:lnTo>
                  <a:lnTo>
                    <a:pt x="1135608" y="15951"/>
                  </a:lnTo>
                  <a:lnTo>
                    <a:pt x="1106474" y="13119"/>
                  </a:lnTo>
                  <a:lnTo>
                    <a:pt x="1080427" y="15443"/>
                  </a:lnTo>
                  <a:lnTo>
                    <a:pt x="1036713" y="34099"/>
                  </a:lnTo>
                  <a:lnTo>
                    <a:pt x="1004811" y="70281"/>
                  </a:lnTo>
                  <a:lnTo>
                    <a:pt x="988542" y="117284"/>
                  </a:lnTo>
                  <a:lnTo>
                    <a:pt x="986510" y="144424"/>
                  </a:lnTo>
                  <a:lnTo>
                    <a:pt x="988771" y="174650"/>
                  </a:lnTo>
                  <a:lnTo>
                    <a:pt x="1006830" y="223151"/>
                  </a:lnTo>
                  <a:lnTo>
                    <a:pt x="1041565" y="255638"/>
                  </a:lnTo>
                  <a:lnTo>
                    <a:pt x="1084681" y="271894"/>
                  </a:lnTo>
                  <a:lnTo>
                    <a:pt x="1108875" y="273926"/>
                  </a:lnTo>
                  <a:lnTo>
                    <a:pt x="1132154" y="272021"/>
                  </a:lnTo>
                  <a:lnTo>
                    <a:pt x="1153642" y="266319"/>
                  </a:lnTo>
                  <a:lnTo>
                    <a:pt x="1173340" y="256806"/>
                  </a:lnTo>
                  <a:lnTo>
                    <a:pt x="1191247" y="243497"/>
                  </a:lnTo>
                  <a:lnTo>
                    <a:pt x="1199057" y="235737"/>
                  </a:lnTo>
                  <a:lnTo>
                    <a:pt x="1199857" y="234950"/>
                  </a:lnTo>
                  <a:lnTo>
                    <a:pt x="1207795" y="225437"/>
                  </a:lnTo>
                  <a:lnTo>
                    <a:pt x="1215072" y="214960"/>
                  </a:lnTo>
                  <a:lnTo>
                    <a:pt x="1221676" y="203504"/>
                  </a:lnTo>
                  <a:lnTo>
                    <a:pt x="1185862" y="183807"/>
                  </a:lnTo>
                  <a:lnTo>
                    <a:pt x="1180896" y="193319"/>
                  </a:lnTo>
                  <a:lnTo>
                    <a:pt x="1174965" y="202171"/>
                  </a:lnTo>
                  <a:lnTo>
                    <a:pt x="1136777" y="231267"/>
                  </a:lnTo>
                  <a:lnTo>
                    <a:pt x="1109459" y="235737"/>
                  </a:lnTo>
                  <a:lnTo>
                    <a:pt x="1093685" y="234289"/>
                  </a:lnTo>
                  <a:lnTo>
                    <a:pt x="1053960" y="212458"/>
                  </a:lnTo>
                  <a:lnTo>
                    <a:pt x="1032370" y="169481"/>
                  </a:lnTo>
                  <a:lnTo>
                    <a:pt x="1030693" y="151587"/>
                  </a:lnTo>
                  <a:lnTo>
                    <a:pt x="1223467" y="151587"/>
                  </a:lnTo>
                  <a:close/>
                </a:path>
                <a:path w="1786255" h="407034">
                  <a:moveTo>
                    <a:pt x="1492097" y="19126"/>
                  </a:moveTo>
                  <a:lnTo>
                    <a:pt x="1449120" y="19126"/>
                  </a:lnTo>
                  <a:lnTo>
                    <a:pt x="1449120" y="120726"/>
                  </a:lnTo>
                  <a:lnTo>
                    <a:pt x="1332141" y="120726"/>
                  </a:lnTo>
                  <a:lnTo>
                    <a:pt x="1332141" y="19126"/>
                  </a:lnTo>
                  <a:lnTo>
                    <a:pt x="1289164" y="19126"/>
                  </a:lnTo>
                  <a:lnTo>
                    <a:pt x="1289164" y="120726"/>
                  </a:lnTo>
                  <a:lnTo>
                    <a:pt x="1289164" y="160096"/>
                  </a:lnTo>
                  <a:lnTo>
                    <a:pt x="1289164" y="266776"/>
                  </a:lnTo>
                  <a:lnTo>
                    <a:pt x="1332141" y="266776"/>
                  </a:lnTo>
                  <a:lnTo>
                    <a:pt x="1332141" y="160096"/>
                  </a:lnTo>
                  <a:lnTo>
                    <a:pt x="1449120" y="160096"/>
                  </a:lnTo>
                  <a:lnTo>
                    <a:pt x="1449120" y="266776"/>
                  </a:lnTo>
                  <a:lnTo>
                    <a:pt x="1492097" y="266776"/>
                  </a:lnTo>
                  <a:lnTo>
                    <a:pt x="1492097" y="160096"/>
                  </a:lnTo>
                  <a:lnTo>
                    <a:pt x="1492097" y="120726"/>
                  </a:lnTo>
                  <a:lnTo>
                    <a:pt x="1492097" y="19126"/>
                  </a:lnTo>
                  <a:close/>
                </a:path>
                <a:path w="1786255" h="407034">
                  <a:moveTo>
                    <a:pt x="1785721" y="0"/>
                  </a:moveTo>
                  <a:lnTo>
                    <a:pt x="1616214" y="182613"/>
                  </a:lnTo>
                  <a:lnTo>
                    <a:pt x="1616214" y="19088"/>
                  </a:lnTo>
                  <a:lnTo>
                    <a:pt x="1573237" y="19088"/>
                  </a:lnTo>
                  <a:lnTo>
                    <a:pt x="1573237" y="284099"/>
                  </a:lnTo>
                  <a:lnTo>
                    <a:pt x="1742744" y="101447"/>
                  </a:lnTo>
                  <a:lnTo>
                    <a:pt x="1742744" y="266776"/>
                  </a:lnTo>
                  <a:lnTo>
                    <a:pt x="1785721" y="266776"/>
                  </a:lnTo>
                  <a:lnTo>
                    <a:pt x="17857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6065825" y="7416517"/>
              <a:ext cx="190999" cy="247688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16438892" y="7416507"/>
              <a:ext cx="267970" cy="313690"/>
            </a:xfrm>
            <a:custGeom>
              <a:avLst/>
              <a:gdLst/>
              <a:ahLst/>
              <a:cxnLst/>
              <a:rect l="l" t="t" r="r" b="b"/>
              <a:pathLst>
                <a:path w="267969" h="313690">
                  <a:moveTo>
                    <a:pt x="230380" y="0"/>
                  </a:moveTo>
                  <a:lnTo>
                    <a:pt x="56103" y="0"/>
                  </a:lnTo>
                  <a:lnTo>
                    <a:pt x="56103" y="110415"/>
                  </a:lnTo>
                  <a:lnTo>
                    <a:pt x="55468" y="131310"/>
                  </a:lnTo>
                  <a:lnTo>
                    <a:pt x="45956" y="176078"/>
                  </a:lnTo>
                  <a:lnTo>
                    <a:pt x="14506" y="206071"/>
                  </a:lnTo>
                  <a:lnTo>
                    <a:pt x="0" y="208307"/>
                  </a:lnTo>
                  <a:lnTo>
                    <a:pt x="0" y="313341"/>
                  </a:lnTo>
                  <a:lnTo>
                    <a:pt x="39391" y="313341"/>
                  </a:lnTo>
                  <a:lnTo>
                    <a:pt x="39391" y="247699"/>
                  </a:lnTo>
                  <a:lnTo>
                    <a:pt x="267384" y="247699"/>
                  </a:lnTo>
                  <a:lnTo>
                    <a:pt x="267384" y="208307"/>
                  </a:lnTo>
                  <a:lnTo>
                    <a:pt x="69233" y="208307"/>
                  </a:lnTo>
                  <a:lnTo>
                    <a:pt x="82284" y="193722"/>
                  </a:lnTo>
                  <a:lnTo>
                    <a:pt x="91611" y="176227"/>
                  </a:lnTo>
                  <a:lnTo>
                    <a:pt x="97208" y="155823"/>
                  </a:lnTo>
                  <a:lnTo>
                    <a:pt x="99075" y="132509"/>
                  </a:lnTo>
                  <a:lnTo>
                    <a:pt x="99075" y="39401"/>
                  </a:lnTo>
                  <a:lnTo>
                    <a:pt x="230380" y="39401"/>
                  </a:lnTo>
                  <a:lnTo>
                    <a:pt x="230380" y="0"/>
                  </a:lnTo>
                  <a:close/>
                </a:path>
                <a:path w="267969" h="313690">
                  <a:moveTo>
                    <a:pt x="267384" y="247699"/>
                  </a:moveTo>
                  <a:lnTo>
                    <a:pt x="227993" y="247699"/>
                  </a:lnTo>
                  <a:lnTo>
                    <a:pt x="227993" y="313341"/>
                  </a:lnTo>
                  <a:lnTo>
                    <a:pt x="267384" y="313341"/>
                  </a:lnTo>
                  <a:lnTo>
                    <a:pt x="267384" y="247699"/>
                  </a:lnTo>
                  <a:close/>
                </a:path>
                <a:path w="267969" h="313690">
                  <a:moveTo>
                    <a:pt x="230380" y="39401"/>
                  </a:moveTo>
                  <a:lnTo>
                    <a:pt x="187407" y="39401"/>
                  </a:lnTo>
                  <a:lnTo>
                    <a:pt x="187407" y="208307"/>
                  </a:lnTo>
                  <a:lnTo>
                    <a:pt x="230380" y="208307"/>
                  </a:lnTo>
                  <a:lnTo>
                    <a:pt x="230380" y="39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6715847" y="7416517"/>
              <a:ext cx="223218" cy="248892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991556" y="7416517"/>
              <a:ext cx="190999" cy="247688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7402716" y="7416517"/>
              <a:ext cx="439358" cy="248892"/>
            </a:xfrm>
            <a:prstGeom prst="rect">
              <a:avLst/>
            </a:prstGeom>
          </p:spPr>
        </p:pic>
        <p:sp>
          <p:nvSpPr>
            <p:cNvPr id="88" name="object 88"/>
            <p:cNvSpPr/>
            <p:nvPr/>
          </p:nvSpPr>
          <p:spPr>
            <a:xfrm>
              <a:off x="4616297" y="7397438"/>
              <a:ext cx="14751050" cy="1746885"/>
            </a:xfrm>
            <a:custGeom>
              <a:avLst/>
              <a:gdLst/>
              <a:ahLst/>
              <a:cxnLst/>
              <a:rect l="l" t="t" r="r" b="b"/>
              <a:pathLst>
                <a:path w="14751050" h="1746884">
                  <a:moveTo>
                    <a:pt x="361696" y="1607045"/>
                  </a:moveTo>
                  <a:lnTo>
                    <a:pt x="313690" y="1494840"/>
                  </a:lnTo>
                  <a:lnTo>
                    <a:pt x="295821" y="1453057"/>
                  </a:lnTo>
                  <a:lnTo>
                    <a:pt x="248894" y="1343355"/>
                  </a:lnTo>
                  <a:lnTo>
                    <a:pt x="248894" y="1453057"/>
                  </a:lnTo>
                  <a:lnTo>
                    <a:pt x="114007" y="1453057"/>
                  </a:lnTo>
                  <a:lnTo>
                    <a:pt x="182041" y="1293710"/>
                  </a:lnTo>
                  <a:lnTo>
                    <a:pt x="248894" y="1453057"/>
                  </a:lnTo>
                  <a:lnTo>
                    <a:pt x="248894" y="1343355"/>
                  </a:lnTo>
                  <a:lnTo>
                    <a:pt x="227660" y="1293710"/>
                  </a:lnTo>
                  <a:lnTo>
                    <a:pt x="183235" y="1189850"/>
                  </a:lnTo>
                  <a:lnTo>
                    <a:pt x="0" y="1607045"/>
                  </a:lnTo>
                  <a:lnTo>
                    <a:pt x="48945" y="1607045"/>
                  </a:lnTo>
                  <a:lnTo>
                    <a:pt x="96710" y="1494840"/>
                  </a:lnTo>
                  <a:lnTo>
                    <a:pt x="266192" y="1494840"/>
                  </a:lnTo>
                  <a:lnTo>
                    <a:pt x="312750" y="1607045"/>
                  </a:lnTo>
                  <a:lnTo>
                    <a:pt x="361696" y="1607045"/>
                  </a:lnTo>
                  <a:close/>
                </a:path>
                <a:path w="14751050" h="1746884">
                  <a:moveTo>
                    <a:pt x="732917" y="1484706"/>
                  </a:moveTo>
                  <a:lnTo>
                    <a:pt x="723887" y="1431721"/>
                  </a:lnTo>
                  <a:lnTo>
                    <a:pt x="696810" y="1389799"/>
                  </a:lnTo>
                  <a:lnTo>
                    <a:pt x="654062" y="1362494"/>
                  </a:lnTo>
                  <a:lnTo>
                    <a:pt x="598030" y="1353388"/>
                  </a:lnTo>
                  <a:lnTo>
                    <a:pt x="580161" y="1354175"/>
                  </a:lnTo>
                  <a:lnTo>
                    <a:pt x="562965" y="1356525"/>
                  </a:lnTo>
                  <a:lnTo>
                    <a:pt x="546442" y="1360436"/>
                  </a:lnTo>
                  <a:lnTo>
                    <a:pt x="530580" y="1365923"/>
                  </a:lnTo>
                  <a:lnTo>
                    <a:pt x="530580" y="1407706"/>
                  </a:lnTo>
                  <a:lnTo>
                    <a:pt x="547890" y="1400657"/>
                  </a:lnTo>
                  <a:lnTo>
                    <a:pt x="565200" y="1395615"/>
                  </a:lnTo>
                  <a:lnTo>
                    <a:pt x="582510" y="1392593"/>
                  </a:lnTo>
                  <a:lnTo>
                    <a:pt x="599821" y="1391589"/>
                  </a:lnTo>
                  <a:lnTo>
                    <a:pt x="615708" y="1392745"/>
                  </a:lnTo>
                  <a:lnTo>
                    <a:pt x="657110" y="1410106"/>
                  </a:lnTo>
                  <a:lnTo>
                    <a:pt x="684085" y="1445907"/>
                  </a:lnTo>
                  <a:lnTo>
                    <a:pt x="688746" y="1461414"/>
                  </a:lnTo>
                  <a:lnTo>
                    <a:pt x="558038" y="1461414"/>
                  </a:lnTo>
                  <a:lnTo>
                    <a:pt x="558038" y="1499616"/>
                  </a:lnTo>
                  <a:lnTo>
                    <a:pt x="688746" y="1499616"/>
                  </a:lnTo>
                  <a:lnTo>
                    <a:pt x="685622" y="1515821"/>
                  </a:lnTo>
                  <a:lnTo>
                    <a:pt x="660095" y="1554822"/>
                  </a:lnTo>
                  <a:lnTo>
                    <a:pt x="617131" y="1574685"/>
                  </a:lnTo>
                  <a:lnTo>
                    <a:pt x="600430" y="1576006"/>
                  </a:lnTo>
                  <a:lnTo>
                    <a:pt x="582180" y="1574927"/>
                  </a:lnTo>
                  <a:lnTo>
                    <a:pt x="564451" y="1571688"/>
                  </a:lnTo>
                  <a:lnTo>
                    <a:pt x="547255" y="1566278"/>
                  </a:lnTo>
                  <a:lnTo>
                    <a:pt x="530580" y="1558709"/>
                  </a:lnTo>
                  <a:lnTo>
                    <a:pt x="530580" y="1600479"/>
                  </a:lnTo>
                  <a:lnTo>
                    <a:pt x="547522" y="1606486"/>
                  </a:lnTo>
                  <a:lnTo>
                    <a:pt x="564908" y="1610779"/>
                  </a:lnTo>
                  <a:lnTo>
                    <a:pt x="582739" y="1613357"/>
                  </a:lnTo>
                  <a:lnTo>
                    <a:pt x="601027" y="1614208"/>
                  </a:lnTo>
                  <a:lnTo>
                    <a:pt x="628904" y="1611934"/>
                  </a:lnTo>
                  <a:lnTo>
                    <a:pt x="676490" y="1593735"/>
                  </a:lnTo>
                  <a:lnTo>
                    <a:pt x="712266" y="1558340"/>
                  </a:lnTo>
                  <a:lnTo>
                    <a:pt x="730618" y="1511782"/>
                  </a:lnTo>
                  <a:lnTo>
                    <a:pt x="732917" y="1484706"/>
                  </a:lnTo>
                  <a:close/>
                </a:path>
                <a:path w="14751050" h="1746884">
                  <a:moveTo>
                    <a:pt x="960907" y="1359395"/>
                  </a:moveTo>
                  <a:lnTo>
                    <a:pt x="762762" y="1359395"/>
                  </a:lnTo>
                  <a:lnTo>
                    <a:pt x="762762" y="1398765"/>
                  </a:lnTo>
                  <a:lnTo>
                    <a:pt x="840346" y="1398765"/>
                  </a:lnTo>
                  <a:lnTo>
                    <a:pt x="840346" y="1607045"/>
                  </a:lnTo>
                  <a:lnTo>
                    <a:pt x="883323" y="1607045"/>
                  </a:lnTo>
                  <a:lnTo>
                    <a:pt x="883323" y="1398765"/>
                  </a:lnTo>
                  <a:lnTo>
                    <a:pt x="960907" y="1398765"/>
                  </a:lnTo>
                  <a:lnTo>
                    <a:pt x="960907" y="1359395"/>
                  </a:lnTo>
                  <a:close/>
                </a:path>
                <a:path w="14751050" h="1746884">
                  <a:moveTo>
                    <a:pt x="1253363" y="1484096"/>
                  </a:moveTo>
                  <a:lnTo>
                    <a:pt x="1244028" y="1432331"/>
                  </a:lnTo>
                  <a:lnTo>
                    <a:pt x="1217041" y="1391589"/>
                  </a:lnTo>
                  <a:lnTo>
                    <a:pt x="1209192" y="1384808"/>
                  </a:lnTo>
                  <a:lnTo>
                    <a:pt x="1209192" y="1484096"/>
                  </a:lnTo>
                  <a:lnTo>
                    <a:pt x="1207592" y="1504429"/>
                  </a:lnTo>
                  <a:lnTo>
                    <a:pt x="1183525" y="1551546"/>
                  </a:lnTo>
                  <a:lnTo>
                    <a:pt x="1139329" y="1574482"/>
                  </a:lnTo>
                  <a:lnTo>
                    <a:pt x="1122057" y="1576006"/>
                  </a:lnTo>
                  <a:lnTo>
                    <a:pt x="1104785" y="1574482"/>
                  </a:lnTo>
                  <a:lnTo>
                    <a:pt x="1060577" y="1551546"/>
                  </a:lnTo>
                  <a:lnTo>
                    <a:pt x="1036523" y="1504429"/>
                  </a:lnTo>
                  <a:lnTo>
                    <a:pt x="1034923" y="1484096"/>
                  </a:lnTo>
                  <a:lnTo>
                    <a:pt x="1036497" y="1463751"/>
                  </a:lnTo>
                  <a:lnTo>
                    <a:pt x="1060272" y="1416354"/>
                  </a:lnTo>
                  <a:lnTo>
                    <a:pt x="1104531" y="1393139"/>
                  </a:lnTo>
                  <a:lnTo>
                    <a:pt x="1122057" y="1391589"/>
                  </a:lnTo>
                  <a:lnTo>
                    <a:pt x="1139634" y="1393139"/>
                  </a:lnTo>
                  <a:lnTo>
                    <a:pt x="1183830" y="1416062"/>
                  </a:lnTo>
                  <a:lnTo>
                    <a:pt x="1207604" y="1463509"/>
                  </a:lnTo>
                  <a:lnTo>
                    <a:pt x="1209192" y="1484096"/>
                  </a:lnTo>
                  <a:lnTo>
                    <a:pt x="1209192" y="1384808"/>
                  </a:lnTo>
                  <a:lnTo>
                    <a:pt x="1196187" y="1374203"/>
                  </a:lnTo>
                  <a:lnTo>
                    <a:pt x="1173899" y="1362646"/>
                  </a:lnTo>
                  <a:lnTo>
                    <a:pt x="1149197" y="1355712"/>
                  </a:lnTo>
                  <a:lnTo>
                    <a:pt x="1122057" y="1353400"/>
                  </a:lnTo>
                  <a:lnTo>
                    <a:pt x="1094917" y="1355712"/>
                  </a:lnTo>
                  <a:lnTo>
                    <a:pt x="1047915" y="1374203"/>
                  </a:lnTo>
                  <a:lnTo>
                    <a:pt x="1011732" y="1410131"/>
                  </a:lnTo>
                  <a:lnTo>
                    <a:pt x="993076" y="1456982"/>
                  </a:lnTo>
                  <a:lnTo>
                    <a:pt x="990752" y="1484096"/>
                  </a:lnTo>
                  <a:lnTo>
                    <a:pt x="993076" y="1510957"/>
                  </a:lnTo>
                  <a:lnTo>
                    <a:pt x="1011732" y="1557515"/>
                  </a:lnTo>
                  <a:lnTo>
                    <a:pt x="1047915" y="1593405"/>
                  </a:lnTo>
                  <a:lnTo>
                    <a:pt x="1094917" y="1611896"/>
                  </a:lnTo>
                  <a:lnTo>
                    <a:pt x="1122057" y="1614208"/>
                  </a:lnTo>
                  <a:lnTo>
                    <a:pt x="1149197" y="1611896"/>
                  </a:lnTo>
                  <a:lnTo>
                    <a:pt x="1196187" y="1593405"/>
                  </a:lnTo>
                  <a:lnTo>
                    <a:pt x="1232369" y="1557515"/>
                  </a:lnTo>
                  <a:lnTo>
                    <a:pt x="1251026" y="1510957"/>
                  </a:lnTo>
                  <a:lnTo>
                    <a:pt x="1253363" y="1484096"/>
                  </a:lnTo>
                  <a:close/>
                </a:path>
                <a:path w="14751050" h="1746884">
                  <a:moveTo>
                    <a:pt x="1687245" y="1359357"/>
                  </a:moveTo>
                  <a:lnTo>
                    <a:pt x="1639493" y="1359357"/>
                  </a:lnTo>
                  <a:lnTo>
                    <a:pt x="1558925" y="1536636"/>
                  </a:lnTo>
                  <a:lnTo>
                    <a:pt x="1471180" y="1359357"/>
                  </a:lnTo>
                  <a:lnTo>
                    <a:pt x="1422247" y="1359357"/>
                  </a:lnTo>
                  <a:lnTo>
                    <a:pt x="1536242" y="1583766"/>
                  </a:lnTo>
                  <a:lnTo>
                    <a:pt x="1456270" y="1746707"/>
                  </a:lnTo>
                  <a:lnTo>
                    <a:pt x="1504010" y="1746707"/>
                  </a:lnTo>
                  <a:lnTo>
                    <a:pt x="1687245" y="1359357"/>
                  </a:lnTo>
                  <a:close/>
                </a:path>
                <a:path w="14751050" h="1746884">
                  <a:moveTo>
                    <a:pt x="2045347" y="1607045"/>
                  </a:moveTo>
                  <a:lnTo>
                    <a:pt x="1927161" y="1473949"/>
                  </a:lnTo>
                  <a:lnTo>
                    <a:pt x="2034590" y="1359357"/>
                  </a:lnTo>
                  <a:lnTo>
                    <a:pt x="1984463" y="1359357"/>
                  </a:lnTo>
                  <a:lnTo>
                    <a:pt x="1891347" y="1460817"/>
                  </a:lnTo>
                  <a:lnTo>
                    <a:pt x="1891347" y="1359357"/>
                  </a:lnTo>
                  <a:lnTo>
                    <a:pt x="1848383" y="1359357"/>
                  </a:lnTo>
                  <a:lnTo>
                    <a:pt x="1848383" y="1460817"/>
                  </a:lnTo>
                  <a:lnTo>
                    <a:pt x="1755267" y="1359357"/>
                  </a:lnTo>
                  <a:lnTo>
                    <a:pt x="1705140" y="1359357"/>
                  </a:lnTo>
                  <a:lnTo>
                    <a:pt x="1812569" y="1473949"/>
                  </a:lnTo>
                  <a:lnTo>
                    <a:pt x="1694395" y="1607045"/>
                  </a:lnTo>
                  <a:lnTo>
                    <a:pt x="1748116" y="1607045"/>
                  </a:lnTo>
                  <a:lnTo>
                    <a:pt x="1840026" y="1502613"/>
                  </a:lnTo>
                  <a:lnTo>
                    <a:pt x="1848383" y="1510969"/>
                  </a:lnTo>
                  <a:lnTo>
                    <a:pt x="1848383" y="1607045"/>
                  </a:lnTo>
                  <a:lnTo>
                    <a:pt x="1891347" y="1607045"/>
                  </a:lnTo>
                  <a:lnTo>
                    <a:pt x="1891347" y="1510969"/>
                  </a:lnTo>
                  <a:lnTo>
                    <a:pt x="1899704" y="1502613"/>
                  </a:lnTo>
                  <a:lnTo>
                    <a:pt x="1991626" y="1607045"/>
                  </a:lnTo>
                  <a:lnTo>
                    <a:pt x="2045347" y="1607045"/>
                  </a:lnTo>
                  <a:close/>
                </a:path>
                <a:path w="14751050" h="1746884">
                  <a:moveTo>
                    <a:pt x="2309749" y="1491856"/>
                  </a:moveTo>
                  <a:lnTo>
                    <a:pt x="2308961" y="1464551"/>
                  </a:lnTo>
                  <a:lnTo>
                    <a:pt x="2307526" y="1456042"/>
                  </a:lnTo>
                  <a:lnTo>
                    <a:pt x="2304821" y="1439926"/>
                  </a:lnTo>
                  <a:lnTo>
                    <a:pt x="2286457" y="1398752"/>
                  </a:lnTo>
                  <a:lnTo>
                    <a:pt x="2265565" y="1376832"/>
                  </a:lnTo>
                  <a:lnTo>
                    <a:pt x="2265565" y="1456042"/>
                  </a:lnTo>
                  <a:lnTo>
                    <a:pt x="2119947" y="1456042"/>
                  </a:lnTo>
                  <a:lnTo>
                    <a:pt x="2136000" y="1419504"/>
                  </a:lnTo>
                  <a:lnTo>
                    <a:pt x="2167471" y="1396136"/>
                  </a:lnTo>
                  <a:lnTo>
                    <a:pt x="2192756" y="1391589"/>
                  </a:lnTo>
                  <a:lnTo>
                    <a:pt x="2206472" y="1392720"/>
                  </a:lnTo>
                  <a:lnTo>
                    <a:pt x="2206155" y="1392720"/>
                  </a:lnTo>
                  <a:lnTo>
                    <a:pt x="2218347" y="1395996"/>
                  </a:lnTo>
                  <a:lnTo>
                    <a:pt x="2249297" y="1418717"/>
                  </a:lnTo>
                  <a:lnTo>
                    <a:pt x="2265565" y="1456042"/>
                  </a:lnTo>
                  <a:lnTo>
                    <a:pt x="2265565" y="1376832"/>
                  </a:lnTo>
                  <a:lnTo>
                    <a:pt x="2247214" y="1364729"/>
                  </a:lnTo>
                  <a:lnTo>
                    <a:pt x="2221890" y="1356220"/>
                  </a:lnTo>
                  <a:lnTo>
                    <a:pt x="2192756" y="1353388"/>
                  </a:lnTo>
                  <a:lnTo>
                    <a:pt x="2166696" y="1355725"/>
                  </a:lnTo>
                  <a:lnTo>
                    <a:pt x="2122995" y="1374381"/>
                  </a:lnTo>
                  <a:lnTo>
                    <a:pt x="2091093" y="1410563"/>
                  </a:lnTo>
                  <a:lnTo>
                    <a:pt x="2074824" y="1457553"/>
                  </a:lnTo>
                  <a:lnTo>
                    <a:pt x="2072792" y="1484693"/>
                  </a:lnTo>
                  <a:lnTo>
                    <a:pt x="2075053" y="1514932"/>
                  </a:lnTo>
                  <a:lnTo>
                    <a:pt x="2093112" y="1563420"/>
                  </a:lnTo>
                  <a:lnTo>
                    <a:pt x="2127834" y="1595907"/>
                  </a:lnTo>
                  <a:lnTo>
                    <a:pt x="2170963" y="1612163"/>
                  </a:lnTo>
                  <a:lnTo>
                    <a:pt x="2195157" y="1614195"/>
                  </a:lnTo>
                  <a:lnTo>
                    <a:pt x="2218436" y="1612303"/>
                  </a:lnTo>
                  <a:lnTo>
                    <a:pt x="2239911" y="1606588"/>
                  </a:lnTo>
                  <a:lnTo>
                    <a:pt x="2259609" y="1597088"/>
                  </a:lnTo>
                  <a:lnTo>
                    <a:pt x="2277516" y="1583766"/>
                  </a:lnTo>
                  <a:lnTo>
                    <a:pt x="2285339" y="1576006"/>
                  </a:lnTo>
                  <a:lnTo>
                    <a:pt x="2286127" y="1575231"/>
                  </a:lnTo>
                  <a:lnTo>
                    <a:pt x="2294064" y="1565719"/>
                  </a:lnTo>
                  <a:lnTo>
                    <a:pt x="2301341" y="1555229"/>
                  </a:lnTo>
                  <a:lnTo>
                    <a:pt x="2307945" y="1543786"/>
                  </a:lnTo>
                  <a:lnTo>
                    <a:pt x="2272131" y="1524088"/>
                  </a:lnTo>
                  <a:lnTo>
                    <a:pt x="2267178" y="1533601"/>
                  </a:lnTo>
                  <a:lnTo>
                    <a:pt x="2261247" y="1542440"/>
                  </a:lnTo>
                  <a:lnTo>
                    <a:pt x="2223046" y="1571536"/>
                  </a:lnTo>
                  <a:lnTo>
                    <a:pt x="2195741" y="1576006"/>
                  </a:lnTo>
                  <a:lnTo>
                    <a:pt x="2179955" y="1574558"/>
                  </a:lnTo>
                  <a:lnTo>
                    <a:pt x="2140229" y="1552740"/>
                  </a:lnTo>
                  <a:lnTo>
                    <a:pt x="2118639" y="1509763"/>
                  </a:lnTo>
                  <a:lnTo>
                    <a:pt x="2116963" y="1491856"/>
                  </a:lnTo>
                  <a:lnTo>
                    <a:pt x="2309749" y="1491856"/>
                  </a:lnTo>
                  <a:close/>
                </a:path>
                <a:path w="14751050" h="1746884">
                  <a:moveTo>
                    <a:pt x="2713786" y="1359357"/>
                  </a:moveTo>
                  <a:lnTo>
                    <a:pt x="2514447" y="1359357"/>
                  </a:lnTo>
                  <a:lnTo>
                    <a:pt x="2514447" y="1398727"/>
                  </a:lnTo>
                  <a:lnTo>
                    <a:pt x="2514447" y="1607007"/>
                  </a:lnTo>
                  <a:lnTo>
                    <a:pt x="2557411" y="1607007"/>
                  </a:lnTo>
                  <a:lnTo>
                    <a:pt x="2557411" y="1398727"/>
                  </a:lnTo>
                  <a:lnTo>
                    <a:pt x="2670810" y="1398727"/>
                  </a:lnTo>
                  <a:lnTo>
                    <a:pt x="2670810" y="1607007"/>
                  </a:lnTo>
                  <a:lnTo>
                    <a:pt x="2713786" y="1607007"/>
                  </a:lnTo>
                  <a:lnTo>
                    <a:pt x="2713786" y="1398727"/>
                  </a:lnTo>
                  <a:lnTo>
                    <a:pt x="2713786" y="1359357"/>
                  </a:lnTo>
                  <a:close/>
                </a:path>
                <a:path w="14751050" h="1746884">
                  <a:moveTo>
                    <a:pt x="3043237" y="1484693"/>
                  </a:moveTo>
                  <a:lnTo>
                    <a:pt x="3035096" y="1435087"/>
                  </a:lnTo>
                  <a:lnTo>
                    <a:pt x="3010712" y="1392491"/>
                  </a:lnTo>
                  <a:lnTo>
                    <a:pt x="3009773" y="1391589"/>
                  </a:lnTo>
                  <a:lnTo>
                    <a:pt x="2999067" y="1381252"/>
                  </a:lnTo>
                  <a:lnTo>
                    <a:pt x="2999067" y="1484693"/>
                  </a:lnTo>
                  <a:lnTo>
                    <a:pt x="2997708" y="1502727"/>
                  </a:lnTo>
                  <a:lnTo>
                    <a:pt x="2997682" y="1503070"/>
                  </a:lnTo>
                  <a:lnTo>
                    <a:pt x="2976981" y="1549450"/>
                  </a:lnTo>
                  <a:lnTo>
                    <a:pt x="2935795" y="1574355"/>
                  </a:lnTo>
                  <a:lnTo>
                    <a:pt x="2918498" y="1576006"/>
                  </a:lnTo>
                  <a:lnTo>
                    <a:pt x="2900870" y="1574355"/>
                  </a:lnTo>
                  <a:lnTo>
                    <a:pt x="2894749" y="1572425"/>
                  </a:lnTo>
                  <a:lnTo>
                    <a:pt x="2884995" y="1569364"/>
                  </a:lnTo>
                  <a:lnTo>
                    <a:pt x="2848483" y="1535442"/>
                  </a:lnTo>
                  <a:lnTo>
                    <a:pt x="2837053" y="1503070"/>
                  </a:lnTo>
                  <a:lnTo>
                    <a:pt x="2836964" y="1502727"/>
                  </a:lnTo>
                  <a:lnTo>
                    <a:pt x="2835579" y="1484693"/>
                  </a:lnTo>
                  <a:lnTo>
                    <a:pt x="2835529" y="1484096"/>
                  </a:lnTo>
                  <a:lnTo>
                    <a:pt x="2837078" y="1464322"/>
                  </a:lnTo>
                  <a:lnTo>
                    <a:pt x="2837103" y="1463992"/>
                  </a:lnTo>
                  <a:lnTo>
                    <a:pt x="2841764" y="1446199"/>
                  </a:lnTo>
                  <a:lnTo>
                    <a:pt x="2841802" y="1446047"/>
                  </a:lnTo>
                  <a:lnTo>
                    <a:pt x="2873591" y="1405686"/>
                  </a:lnTo>
                  <a:lnTo>
                    <a:pt x="2899651" y="1393977"/>
                  </a:lnTo>
                  <a:lnTo>
                    <a:pt x="2902229" y="1393151"/>
                  </a:lnTo>
                  <a:lnTo>
                    <a:pt x="2917901" y="1391589"/>
                  </a:lnTo>
                  <a:lnTo>
                    <a:pt x="2933522" y="1393151"/>
                  </a:lnTo>
                  <a:lnTo>
                    <a:pt x="2948190" y="1397850"/>
                  </a:lnTo>
                  <a:lnTo>
                    <a:pt x="2985300" y="1430312"/>
                  </a:lnTo>
                  <a:lnTo>
                    <a:pt x="2997454" y="1463992"/>
                  </a:lnTo>
                  <a:lnTo>
                    <a:pt x="2997543" y="1464322"/>
                  </a:lnTo>
                  <a:lnTo>
                    <a:pt x="2999016" y="1484096"/>
                  </a:lnTo>
                  <a:lnTo>
                    <a:pt x="2999067" y="1484693"/>
                  </a:lnTo>
                  <a:lnTo>
                    <a:pt x="2999067" y="1381252"/>
                  </a:lnTo>
                  <a:lnTo>
                    <a:pt x="2993009" y="1375384"/>
                  </a:lnTo>
                  <a:lnTo>
                    <a:pt x="2972435" y="1363167"/>
                  </a:lnTo>
                  <a:lnTo>
                    <a:pt x="2949283" y="1355928"/>
                  </a:lnTo>
                  <a:lnTo>
                    <a:pt x="2949981" y="1355928"/>
                  </a:lnTo>
                  <a:lnTo>
                    <a:pt x="2922676" y="1353388"/>
                  </a:lnTo>
                  <a:lnTo>
                    <a:pt x="2897898" y="1355928"/>
                  </a:lnTo>
                  <a:lnTo>
                    <a:pt x="2875521" y="1363535"/>
                  </a:lnTo>
                  <a:lnTo>
                    <a:pt x="2855531" y="1376222"/>
                  </a:lnTo>
                  <a:lnTo>
                    <a:pt x="2837929" y="1393977"/>
                  </a:lnTo>
                  <a:lnTo>
                    <a:pt x="2837929" y="1359357"/>
                  </a:lnTo>
                  <a:lnTo>
                    <a:pt x="2794952" y="1359357"/>
                  </a:lnTo>
                  <a:lnTo>
                    <a:pt x="2794952" y="1746707"/>
                  </a:lnTo>
                  <a:lnTo>
                    <a:pt x="2837929" y="1746707"/>
                  </a:lnTo>
                  <a:lnTo>
                    <a:pt x="2837929" y="1572425"/>
                  </a:lnTo>
                  <a:lnTo>
                    <a:pt x="2855417" y="1590713"/>
                  </a:lnTo>
                  <a:lnTo>
                    <a:pt x="2875673" y="1603756"/>
                  </a:lnTo>
                  <a:lnTo>
                    <a:pt x="2898686" y="1611591"/>
                  </a:lnTo>
                  <a:lnTo>
                    <a:pt x="2924467" y="1614195"/>
                  </a:lnTo>
                  <a:lnTo>
                    <a:pt x="2950235" y="1611833"/>
                  </a:lnTo>
                  <a:lnTo>
                    <a:pt x="2973247" y="1604733"/>
                  </a:lnTo>
                  <a:lnTo>
                    <a:pt x="2993504" y="1592884"/>
                  </a:lnTo>
                  <a:lnTo>
                    <a:pt x="3011005" y="1576298"/>
                  </a:lnTo>
                  <a:lnTo>
                    <a:pt x="3011208" y="1576006"/>
                  </a:lnTo>
                  <a:lnTo>
                    <a:pt x="3025102" y="1556372"/>
                  </a:lnTo>
                  <a:lnTo>
                    <a:pt x="3035173" y="1534452"/>
                  </a:lnTo>
                  <a:lnTo>
                    <a:pt x="3041218" y="1510563"/>
                  </a:lnTo>
                  <a:lnTo>
                    <a:pt x="3043237" y="1484693"/>
                  </a:lnTo>
                  <a:close/>
                </a:path>
                <a:path w="14751050" h="1746884">
                  <a:moveTo>
                    <a:pt x="13519391" y="0"/>
                  </a:moveTo>
                  <a:lnTo>
                    <a:pt x="13349897" y="182613"/>
                  </a:lnTo>
                  <a:lnTo>
                    <a:pt x="13349897" y="19088"/>
                  </a:lnTo>
                  <a:lnTo>
                    <a:pt x="13306920" y="19088"/>
                  </a:lnTo>
                  <a:lnTo>
                    <a:pt x="13306920" y="284099"/>
                  </a:lnTo>
                  <a:lnTo>
                    <a:pt x="13476427" y="101447"/>
                  </a:lnTo>
                  <a:lnTo>
                    <a:pt x="13476427" y="266776"/>
                  </a:lnTo>
                  <a:lnTo>
                    <a:pt x="13519391" y="266776"/>
                  </a:lnTo>
                  <a:lnTo>
                    <a:pt x="13519391" y="0"/>
                  </a:lnTo>
                  <a:close/>
                </a:path>
                <a:path w="14751050" h="1746884">
                  <a:moveTo>
                    <a:pt x="13821944" y="151587"/>
                  </a:moveTo>
                  <a:lnTo>
                    <a:pt x="13821156" y="124269"/>
                  </a:lnTo>
                  <a:lnTo>
                    <a:pt x="13819721" y="115773"/>
                  </a:lnTo>
                  <a:lnTo>
                    <a:pt x="13817016" y="99656"/>
                  </a:lnTo>
                  <a:lnTo>
                    <a:pt x="13809510" y="77724"/>
                  </a:lnTo>
                  <a:lnTo>
                    <a:pt x="13798652" y="58470"/>
                  </a:lnTo>
                  <a:lnTo>
                    <a:pt x="13792264" y="51320"/>
                  </a:lnTo>
                  <a:lnTo>
                    <a:pt x="13780935" y="38633"/>
                  </a:lnTo>
                  <a:lnTo>
                    <a:pt x="13777760" y="36550"/>
                  </a:lnTo>
                  <a:lnTo>
                    <a:pt x="13777760" y="115773"/>
                  </a:lnTo>
                  <a:lnTo>
                    <a:pt x="13632142" y="115773"/>
                  </a:lnTo>
                  <a:lnTo>
                    <a:pt x="13648195" y="79235"/>
                  </a:lnTo>
                  <a:lnTo>
                    <a:pt x="13679665" y="55867"/>
                  </a:lnTo>
                  <a:lnTo>
                    <a:pt x="13704951" y="51320"/>
                  </a:lnTo>
                  <a:lnTo>
                    <a:pt x="13718667" y="52451"/>
                  </a:lnTo>
                  <a:lnTo>
                    <a:pt x="13718350" y="52451"/>
                  </a:lnTo>
                  <a:lnTo>
                    <a:pt x="13730542" y="55714"/>
                  </a:lnTo>
                  <a:lnTo>
                    <a:pt x="13761492" y="78447"/>
                  </a:lnTo>
                  <a:lnTo>
                    <a:pt x="13777760" y="115773"/>
                  </a:lnTo>
                  <a:lnTo>
                    <a:pt x="13777760" y="36550"/>
                  </a:lnTo>
                  <a:lnTo>
                    <a:pt x="13759409" y="24460"/>
                  </a:lnTo>
                  <a:lnTo>
                    <a:pt x="13734085" y="15951"/>
                  </a:lnTo>
                  <a:lnTo>
                    <a:pt x="13704951" y="13119"/>
                  </a:lnTo>
                  <a:lnTo>
                    <a:pt x="13678891" y="15443"/>
                  </a:lnTo>
                  <a:lnTo>
                    <a:pt x="13635190" y="34099"/>
                  </a:lnTo>
                  <a:lnTo>
                    <a:pt x="13603288" y="70281"/>
                  </a:lnTo>
                  <a:lnTo>
                    <a:pt x="13587019" y="117284"/>
                  </a:lnTo>
                  <a:lnTo>
                    <a:pt x="13584987" y="144424"/>
                  </a:lnTo>
                  <a:lnTo>
                    <a:pt x="13587248" y="174650"/>
                  </a:lnTo>
                  <a:lnTo>
                    <a:pt x="13605307" y="223151"/>
                  </a:lnTo>
                  <a:lnTo>
                    <a:pt x="13640029" y="255638"/>
                  </a:lnTo>
                  <a:lnTo>
                    <a:pt x="13683158" y="271894"/>
                  </a:lnTo>
                  <a:lnTo>
                    <a:pt x="13707351" y="273926"/>
                  </a:lnTo>
                  <a:lnTo>
                    <a:pt x="13730631" y="272021"/>
                  </a:lnTo>
                  <a:lnTo>
                    <a:pt x="13771804" y="256806"/>
                  </a:lnTo>
                  <a:lnTo>
                    <a:pt x="13806259" y="225437"/>
                  </a:lnTo>
                  <a:lnTo>
                    <a:pt x="13820140" y="203504"/>
                  </a:lnTo>
                  <a:lnTo>
                    <a:pt x="13784326" y="183807"/>
                  </a:lnTo>
                  <a:lnTo>
                    <a:pt x="13779373" y="193319"/>
                  </a:lnTo>
                  <a:lnTo>
                    <a:pt x="13773442" y="202171"/>
                  </a:lnTo>
                  <a:lnTo>
                    <a:pt x="13735241" y="231267"/>
                  </a:lnTo>
                  <a:lnTo>
                    <a:pt x="13707936" y="235737"/>
                  </a:lnTo>
                  <a:lnTo>
                    <a:pt x="13692150" y="234289"/>
                  </a:lnTo>
                  <a:lnTo>
                    <a:pt x="13652424" y="212458"/>
                  </a:lnTo>
                  <a:lnTo>
                    <a:pt x="13630834" y="169481"/>
                  </a:lnTo>
                  <a:lnTo>
                    <a:pt x="13629158" y="151587"/>
                  </a:lnTo>
                  <a:lnTo>
                    <a:pt x="13821944" y="151587"/>
                  </a:lnTo>
                  <a:close/>
                </a:path>
                <a:path w="14751050" h="1746884">
                  <a:moveTo>
                    <a:pt x="14090561" y="19126"/>
                  </a:moveTo>
                  <a:lnTo>
                    <a:pt x="14047584" y="19126"/>
                  </a:lnTo>
                  <a:lnTo>
                    <a:pt x="14047584" y="120726"/>
                  </a:lnTo>
                  <a:lnTo>
                    <a:pt x="13930605" y="120726"/>
                  </a:lnTo>
                  <a:lnTo>
                    <a:pt x="13930605" y="19126"/>
                  </a:lnTo>
                  <a:lnTo>
                    <a:pt x="13887641" y="19126"/>
                  </a:lnTo>
                  <a:lnTo>
                    <a:pt x="13887641" y="120726"/>
                  </a:lnTo>
                  <a:lnTo>
                    <a:pt x="13887641" y="160096"/>
                  </a:lnTo>
                  <a:lnTo>
                    <a:pt x="13887641" y="266776"/>
                  </a:lnTo>
                  <a:lnTo>
                    <a:pt x="13930605" y="266776"/>
                  </a:lnTo>
                  <a:lnTo>
                    <a:pt x="13930605" y="160096"/>
                  </a:lnTo>
                  <a:lnTo>
                    <a:pt x="14047584" y="160096"/>
                  </a:lnTo>
                  <a:lnTo>
                    <a:pt x="14047584" y="266776"/>
                  </a:lnTo>
                  <a:lnTo>
                    <a:pt x="14090561" y="266776"/>
                  </a:lnTo>
                  <a:lnTo>
                    <a:pt x="14090561" y="160096"/>
                  </a:lnTo>
                  <a:lnTo>
                    <a:pt x="14090561" y="120726"/>
                  </a:lnTo>
                  <a:lnTo>
                    <a:pt x="14090561" y="19126"/>
                  </a:lnTo>
                  <a:close/>
                </a:path>
                <a:path w="14751050" h="1746884">
                  <a:moveTo>
                    <a:pt x="14334008" y="19113"/>
                  </a:moveTo>
                  <a:lnTo>
                    <a:pt x="14135862" y="19113"/>
                  </a:lnTo>
                  <a:lnTo>
                    <a:pt x="14135862" y="58483"/>
                  </a:lnTo>
                  <a:lnTo>
                    <a:pt x="14213446" y="58483"/>
                  </a:lnTo>
                  <a:lnTo>
                    <a:pt x="14213446" y="266763"/>
                  </a:lnTo>
                  <a:lnTo>
                    <a:pt x="14256423" y="266763"/>
                  </a:lnTo>
                  <a:lnTo>
                    <a:pt x="14256423" y="58483"/>
                  </a:lnTo>
                  <a:lnTo>
                    <a:pt x="14334008" y="58483"/>
                  </a:lnTo>
                  <a:lnTo>
                    <a:pt x="14334008" y="19113"/>
                  </a:lnTo>
                  <a:close/>
                </a:path>
                <a:path w="14751050" h="1746884">
                  <a:moveTo>
                    <a:pt x="14612138" y="19088"/>
                  </a:moveTo>
                  <a:lnTo>
                    <a:pt x="14571548" y="19088"/>
                  </a:lnTo>
                  <a:lnTo>
                    <a:pt x="14571548" y="143230"/>
                  </a:lnTo>
                  <a:lnTo>
                    <a:pt x="14570151" y="161886"/>
                  </a:lnTo>
                  <a:lnTo>
                    <a:pt x="14549171" y="208876"/>
                  </a:lnTo>
                  <a:lnTo>
                    <a:pt x="14506855" y="234111"/>
                  </a:lnTo>
                  <a:lnTo>
                    <a:pt x="14506435" y="234111"/>
                  </a:lnTo>
                  <a:lnTo>
                    <a:pt x="14489189" y="235737"/>
                  </a:lnTo>
                  <a:lnTo>
                    <a:pt x="14441678" y="221132"/>
                  </a:lnTo>
                  <a:lnTo>
                    <a:pt x="14413459" y="180009"/>
                  </a:lnTo>
                  <a:lnTo>
                    <a:pt x="14408023" y="142633"/>
                  </a:lnTo>
                  <a:lnTo>
                    <a:pt x="14409484" y="122415"/>
                  </a:lnTo>
                  <a:lnTo>
                    <a:pt x="14431582" y="75488"/>
                  </a:lnTo>
                  <a:lnTo>
                    <a:pt x="14472831" y="52832"/>
                  </a:lnTo>
                  <a:lnTo>
                    <a:pt x="14489189" y="51320"/>
                  </a:lnTo>
                  <a:lnTo>
                    <a:pt x="14504911" y="52832"/>
                  </a:lnTo>
                  <a:lnTo>
                    <a:pt x="14546479" y="75184"/>
                  </a:lnTo>
                  <a:lnTo>
                    <a:pt x="14569986" y="122415"/>
                  </a:lnTo>
                  <a:lnTo>
                    <a:pt x="14571548" y="143230"/>
                  </a:lnTo>
                  <a:lnTo>
                    <a:pt x="14571548" y="19088"/>
                  </a:lnTo>
                  <a:lnTo>
                    <a:pt x="14569161" y="19088"/>
                  </a:lnTo>
                  <a:lnTo>
                    <a:pt x="14569161" y="54292"/>
                  </a:lnTo>
                  <a:lnTo>
                    <a:pt x="14566354" y="51320"/>
                  </a:lnTo>
                  <a:lnTo>
                    <a:pt x="14552219" y="36283"/>
                  </a:lnTo>
                  <a:lnTo>
                    <a:pt x="14532458" y="23418"/>
                  </a:lnTo>
                  <a:lnTo>
                    <a:pt x="14509852" y="15697"/>
                  </a:lnTo>
                  <a:lnTo>
                    <a:pt x="14484414" y="13131"/>
                  </a:lnTo>
                  <a:lnTo>
                    <a:pt x="14460030" y="15265"/>
                  </a:lnTo>
                  <a:lnTo>
                    <a:pt x="14417205" y="32423"/>
                  </a:lnTo>
                  <a:lnTo>
                    <a:pt x="14383487" y="66255"/>
                  </a:lnTo>
                  <a:lnTo>
                    <a:pt x="14366024" y="113855"/>
                  </a:lnTo>
                  <a:lnTo>
                    <a:pt x="14363840" y="142633"/>
                  </a:lnTo>
                  <a:lnTo>
                    <a:pt x="14366037" y="171958"/>
                  </a:lnTo>
                  <a:lnTo>
                    <a:pt x="14383652" y="220306"/>
                  </a:lnTo>
                  <a:lnTo>
                    <a:pt x="14417599" y="254469"/>
                  </a:lnTo>
                  <a:lnTo>
                    <a:pt x="14460284" y="271767"/>
                  </a:lnTo>
                  <a:lnTo>
                    <a:pt x="14484414" y="273939"/>
                  </a:lnTo>
                  <a:lnTo>
                    <a:pt x="14509407" y="271322"/>
                  </a:lnTo>
                  <a:lnTo>
                    <a:pt x="14531861" y="263499"/>
                  </a:lnTo>
                  <a:lnTo>
                    <a:pt x="14551774" y="250444"/>
                  </a:lnTo>
                  <a:lnTo>
                    <a:pt x="14565757" y="235737"/>
                  </a:lnTo>
                  <a:lnTo>
                    <a:pt x="14569161" y="232156"/>
                  </a:lnTo>
                  <a:lnTo>
                    <a:pt x="14569161" y="266776"/>
                  </a:lnTo>
                  <a:lnTo>
                    <a:pt x="14612138" y="266776"/>
                  </a:lnTo>
                  <a:lnTo>
                    <a:pt x="14612138" y="232156"/>
                  </a:lnTo>
                  <a:lnTo>
                    <a:pt x="14612138" y="54292"/>
                  </a:lnTo>
                  <a:lnTo>
                    <a:pt x="14612138" y="19088"/>
                  </a:lnTo>
                  <a:close/>
                </a:path>
                <a:path w="14751050" h="1746884">
                  <a:moveTo>
                    <a:pt x="14750593" y="234937"/>
                  </a:moveTo>
                  <a:lnTo>
                    <a:pt x="14747621" y="227977"/>
                  </a:lnTo>
                  <a:lnTo>
                    <a:pt x="14735670" y="216039"/>
                  </a:lnTo>
                  <a:lnTo>
                    <a:pt x="14728711" y="213055"/>
                  </a:lnTo>
                  <a:lnTo>
                    <a:pt x="14712785" y="213055"/>
                  </a:lnTo>
                  <a:lnTo>
                    <a:pt x="14705825" y="216039"/>
                  </a:lnTo>
                  <a:lnTo>
                    <a:pt x="14693887" y="227977"/>
                  </a:lnTo>
                  <a:lnTo>
                    <a:pt x="14690916" y="234937"/>
                  </a:lnTo>
                  <a:lnTo>
                    <a:pt x="14690916" y="250863"/>
                  </a:lnTo>
                  <a:lnTo>
                    <a:pt x="14693887" y="257822"/>
                  </a:lnTo>
                  <a:lnTo>
                    <a:pt x="14699856" y="263791"/>
                  </a:lnTo>
                  <a:lnTo>
                    <a:pt x="14705825" y="269760"/>
                  </a:lnTo>
                  <a:lnTo>
                    <a:pt x="14712785" y="272745"/>
                  </a:lnTo>
                  <a:lnTo>
                    <a:pt x="14728711" y="272745"/>
                  </a:lnTo>
                  <a:lnTo>
                    <a:pt x="14735670" y="269760"/>
                  </a:lnTo>
                  <a:lnTo>
                    <a:pt x="14747621" y="257822"/>
                  </a:lnTo>
                  <a:lnTo>
                    <a:pt x="14750593" y="250863"/>
                  </a:lnTo>
                  <a:lnTo>
                    <a:pt x="14750593" y="2349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7696530" y="8756791"/>
              <a:ext cx="190999" cy="247688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7940040" y="8737695"/>
              <a:ext cx="607695" cy="284480"/>
            </a:xfrm>
            <a:custGeom>
              <a:avLst/>
              <a:gdLst/>
              <a:ahLst/>
              <a:cxnLst/>
              <a:rect l="l" t="t" r="r" b="b"/>
              <a:pathLst>
                <a:path w="607695" h="284479">
                  <a:moveTo>
                    <a:pt x="322287" y="266788"/>
                  </a:moveTo>
                  <a:lnTo>
                    <a:pt x="262610" y="0"/>
                  </a:lnTo>
                  <a:lnTo>
                    <a:pt x="162331" y="201739"/>
                  </a:lnTo>
                  <a:lnTo>
                    <a:pt x="59677" y="0"/>
                  </a:lnTo>
                  <a:lnTo>
                    <a:pt x="0" y="266788"/>
                  </a:lnTo>
                  <a:lnTo>
                    <a:pt x="44170" y="266788"/>
                  </a:lnTo>
                  <a:lnTo>
                    <a:pt x="75793" y="113398"/>
                  </a:lnTo>
                  <a:lnTo>
                    <a:pt x="161150" y="284099"/>
                  </a:lnTo>
                  <a:lnTo>
                    <a:pt x="245300" y="113398"/>
                  </a:lnTo>
                  <a:lnTo>
                    <a:pt x="278117" y="266788"/>
                  </a:lnTo>
                  <a:lnTo>
                    <a:pt x="322287" y="266788"/>
                  </a:lnTo>
                  <a:close/>
                </a:path>
                <a:path w="607695" h="284479">
                  <a:moveTo>
                    <a:pt x="607580" y="19100"/>
                  </a:moveTo>
                  <a:lnTo>
                    <a:pt x="566991" y="19100"/>
                  </a:lnTo>
                  <a:lnTo>
                    <a:pt x="566991" y="143243"/>
                  </a:lnTo>
                  <a:lnTo>
                    <a:pt x="565594" y="161899"/>
                  </a:lnTo>
                  <a:lnTo>
                    <a:pt x="544614" y="208902"/>
                  </a:lnTo>
                  <a:lnTo>
                    <a:pt x="502297" y="234137"/>
                  </a:lnTo>
                  <a:lnTo>
                    <a:pt x="501878" y="234137"/>
                  </a:lnTo>
                  <a:lnTo>
                    <a:pt x="484632" y="235750"/>
                  </a:lnTo>
                  <a:lnTo>
                    <a:pt x="437121" y="221157"/>
                  </a:lnTo>
                  <a:lnTo>
                    <a:pt x="408901" y="180022"/>
                  </a:lnTo>
                  <a:lnTo>
                    <a:pt x="403504" y="143243"/>
                  </a:lnTo>
                  <a:lnTo>
                    <a:pt x="403453" y="142646"/>
                  </a:lnTo>
                  <a:lnTo>
                    <a:pt x="409346" y="104381"/>
                  </a:lnTo>
                  <a:lnTo>
                    <a:pt x="439470" y="64935"/>
                  </a:lnTo>
                  <a:lnTo>
                    <a:pt x="484632" y="51333"/>
                  </a:lnTo>
                  <a:lnTo>
                    <a:pt x="500354" y="52844"/>
                  </a:lnTo>
                  <a:lnTo>
                    <a:pt x="541921" y="75209"/>
                  </a:lnTo>
                  <a:lnTo>
                    <a:pt x="565429" y="122440"/>
                  </a:lnTo>
                  <a:lnTo>
                    <a:pt x="566991" y="143243"/>
                  </a:lnTo>
                  <a:lnTo>
                    <a:pt x="566991" y="19100"/>
                  </a:lnTo>
                  <a:lnTo>
                    <a:pt x="564603" y="19100"/>
                  </a:lnTo>
                  <a:lnTo>
                    <a:pt x="564603" y="54317"/>
                  </a:lnTo>
                  <a:lnTo>
                    <a:pt x="561797" y="51333"/>
                  </a:lnTo>
                  <a:lnTo>
                    <a:pt x="547662" y="36296"/>
                  </a:lnTo>
                  <a:lnTo>
                    <a:pt x="527900" y="23431"/>
                  </a:lnTo>
                  <a:lnTo>
                    <a:pt x="505294" y="15722"/>
                  </a:lnTo>
                  <a:lnTo>
                    <a:pt x="479856" y="13144"/>
                  </a:lnTo>
                  <a:lnTo>
                    <a:pt x="455472" y="15290"/>
                  </a:lnTo>
                  <a:lnTo>
                    <a:pt x="412648" y="32448"/>
                  </a:lnTo>
                  <a:lnTo>
                    <a:pt x="378929" y="66281"/>
                  </a:lnTo>
                  <a:lnTo>
                    <a:pt x="361467" y="113868"/>
                  </a:lnTo>
                  <a:lnTo>
                    <a:pt x="359283" y="142646"/>
                  </a:lnTo>
                  <a:lnTo>
                    <a:pt x="361480" y="171970"/>
                  </a:lnTo>
                  <a:lnTo>
                    <a:pt x="379095" y="220319"/>
                  </a:lnTo>
                  <a:lnTo>
                    <a:pt x="413042" y="254482"/>
                  </a:lnTo>
                  <a:lnTo>
                    <a:pt x="455714" y="271792"/>
                  </a:lnTo>
                  <a:lnTo>
                    <a:pt x="479856" y="273951"/>
                  </a:lnTo>
                  <a:lnTo>
                    <a:pt x="504837" y="271348"/>
                  </a:lnTo>
                  <a:lnTo>
                    <a:pt x="527304" y="263512"/>
                  </a:lnTo>
                  <a:lnTo>
                    <a:pt x="547217" y="250456"/>
                  </a:lnTo>
                  <a:lnTo>
                    <a:pt x="561200" y="235750"/>
                  </a:lnTo>
                  <a:lnTo>
                    <a:pt x="564603" y="232168"/>
                  </a:lnTo>
                  <a:lnTo>
                    <a:pt x="564603" y="266788"/>
                  </a:lnTo>
                  <a:lnTo>
                    <a:pt x="607580" y="266788"/>
                  </a:lnTo>
                  <a:lnTo>
                    <a:pt x="607580" y="232168"/>
                  </a:lnTo>
                  <a:lnTo>
                    <a:pt x="607580" y="54317"/>
                  </a:lnTo>
                  <a:lnTo>
                    <a:pt x="607580" y="191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600136" y="8756791"/>
              <a:ext cx="190999" cy="247688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8995830" y="8750822"/>
              <a:ext cx="202565" cy="260985"/>
            </a:xfrm>
            <a:custGeom>
              <a:avLst/>
              <a:gdLst/>
              <a:ahLst/>
              <a:cxnLst/>
              <a:rect l="l" t="t" r="r" b="b"/>
              <a:pathLst>
                <a:path w="202565" h="260984">
                  <a:moveTo>
                    <a:pt x="67442" y="0"/>
                  </a:moveTo>
                  <a:lnTo>
                    <a:pt x="49575" y="783"/>
                  </a:lnTo>
                  <a:lnTo>
                    <a:pt x="32378" y="3133"/>
                  </a:lnTo>
                  <a:lnTo>
                    <a:pt x="15853" y="7050"/>
                  </a:lnTo>
                  <a:lnTo>
                    <a:pt x="0" y="12533"/>
                  </a:lnTo>
                  <a:lnTo>
                    <a:pt x="0" y="54312"/>
                  </a:lnTo>
                  <a:lnTo>
                    <a:pt x="17308" y="47262"/>
                  </a:lnTo>
                  <a:lnTo>
                    <a:pt x="34616" y="42226"/>
                  </a:lnTo>
                  <a:lnTo>
                    <a:pt x="51925" y="39204"/>
                  </a:lnTo>
                  <a:lnTo>
                    <a:pt x="69233" y="38197"/>
                  </a:lnTo>
                  <a:lnTo>
                    <a:pt x="85122" y="39355"/>
                  </a:lnTo>
                  <a:lnTo>
                    <a:pt x="126530" y="56710"/>
                  </a:lnTo>
                  <a:lnTo>
                    <a:pt x="153501" y="92514"/>
                  </a:lnTo>
                  <a:lnTo>
                    <a:pt x="158162" y="108028"/>
                  </a:lnTo>
                  <a:lnTo>
                    <a:pt x="27454" y="108028"/>
                  </a:lnTo>
                  <a:lnTo>
                    <a:pt x="27454" y="146225"/>
                  </a:lnTo>
                  <a:lnTo>
                    <a:pt x="158162" y="146225"/>
                  </a:lnTo>
                  <a:lnTo>
                    <a:pt x="155035" y="162434"/>
                  </a:lnTo>
                  <a:lnTo>
                    <a:pt x="129514" y="201438"/>
                  </a:lnTo>
                  <a:lnTo>
                    <a:pt x="86546" y="221296"/>
                  </a:lnTo>
                  <a:lnTo>
                    <a:pt x="69840" y="222621"/>
                  </a:lnTo>
                  <a:lnTo>
                    <a:pt x="51589" y="221539"/>
                  </a:lnTo>
                  <a:lnTo>
                    <a:pt x="33868" y="218294"/>
                  </a:lnTo>
                  <a:lnTo>
                    <a:pt x="16672" y="212885"/>
                  </a:lnTo>
                  <a:lnTo>
                    <a:pt x="0" y="205313"/>
                  </a:lnTo>
                  <a:lnTo>
                    <a:pt x="0" y="247091"/>
                  </a:lnTo>
                  <a:lnTo>
                    <a:pt x="16935" y="253097"/>
                  </a:lnTo>
                  <a:lnTo>
                    <a:pt x="34319" y="257387"/>
                  </a:lnTo>
                  <a:lnTo>
                    <a:pt x="52153" y="259961"/>
                  </a:lnTo>
                  <a:lnTo>
                    <a:pt x="70437" y="260819"/>
                  </a:lnTo>
                  <a:lnTo>
                    <a:pt x="98314" y="258543"/>
                  </a:lnTo>
                  <a:lnTo>
                    <a:pt x="145909" y="240340"/>
                  </a:lnTo>
                  <a:lnTo>
                    <a:pt x="181686" y="204946"/>
                  </a:lnTo>
                  <a:lnTo>
                    <a:pt x="200035" y="158396"/>
                  </a:lnTo>
                  <a:lnTo>
                    <a:pt x="202328" y="131315"/>
                  </a:lnTo>
                  <a:lnTo>
                    <a:pt x="200072" y="103444"/>
                  </a:lnTo>
                  <a:lnTo>
                    <a:pt x="182022" y="55991"/>
                  </a:lnTo>
                  <a:lnTo>
                    <a:pt x="146507" y="20483"/>
                  </a:lnTo>
                  <a:lnTo>
                    <a:pt x="97120" y="2276"/>
                  </a:lnTo>
                  <a:lnTo>
                    <a:pt x="674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263812" y="8756791"/>
              <a:ext cx="208894" cy="247688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9500146" y="8737695"/>
              <a:ext cx="1483995" cy="284480"/>
            </a:xfrm>
            <a:custGeom>
              <a:avLst/>
              <a:gdLst/>
              <a:ahLst/>
              <a:cxnLst/>
              <a:rect l="l" t="t" r="r" b="b"/>
              <a:pathLst>
                <a:path w="1483995" h="284479">
                  <a:moveTo>
                    <a:pt x="262610" y="143840"/>
                  </a:moveTo>
                  <a:lnTo>
                    <a:pt x="253276" y="92075"/>
                  </a:lnTo>
                  <a:lnTo>
                    <a:pt x="226288" y="51333"/>
                  </a:lnTo>
                  <a:lnTo>
                    <a:pt x="218440" y="44551"/>
                  </a:lnTo>
                  <a:lnTo>
                    <a:pt x="218440" y="143840"/>
                  </a:lnTo>
                  <a:lnTo>
                    <a:pt x="216839" y="164172"/>
                  </a:lnTo>
                  <a:lnTo>
                    <a:pt x="192773" y="211289"/>
                  </a:lnTo>
                  <a:lnTo>
                    <a:pt x="148577" y="234226"/>
                  </a:lnTo>
                  <a:lnTo>
                    <a:pt x="131305" y="235750"/>
                  </a:lnTo>
                  <a:lnTo>
                    <a:pt x="114033" y="234226"/>
                  </a:lnTo>
                  <a:lnTo>
                    <a:pt x="69824" y="211289"/>
                  </a:lnTo>
                  <a:lnTo>
                    <a:pt x="45770" y="164172"/>
                  </a:lnTo>
                  <a:lnTo>
                    <a:pt x="44170" y="143840"/>
                  </a:lnTo>
                  <a:lnTo>
                    <a:pt x="45745" y="123494"/>
                  </a:lnTo>
                  <a:lnTo>
                    <a:pt x="69519" y="76098"/>
                  </a:lnTo>
                  <a:lnTo>
                    <a:pt x="113779" y="52882"/>
                  </a:lnTo>
                  <a:lnTo>
                    <a:pt x="131305" y="51333"/>
                  </a:lnTo>
                  <a:lnTo>
                    <a:pt x="148882" y="52882"/>
                  </a:lnTo>
                  <a:lnTo>
                    <a:pt x="193078" y="75806"/>
                  </a:lnTo>
                  <a:lnTo>
                    <a:pt x="216852" y="123253"/>
                  </a:lnTo>
                  <a:lnTo>
                    <a:pt x="218440" y="143840"/>
                  </a:lnTo>
                  <a:lnTo>
                    <a:pt x="218440" y="44551"/>
                  </a:lnTo>
                  <a:lnTo>
                    <a:pt x="205435" y="33947"/>
                  </a:lnTo>
                  <a:lnTo>
                    <a:pt x="183146" y="22390"/>
                  </a:lnTo>
                  <a:lnTo>
                    <a:pt x="158445" y="15455"/>
                  </a:lnTo>
                  <a:lnTo>
                    <a:pt x="131305" y="13144"/>
                  </a:lnTo>
                  <a:lnTo>
                    <a:pt x="104165" y="15455"/>
                  </a:lnTo>
                  <a:lnTo>
                    <a:pt x="57162" y="33947"/>
                  </a:lnTo>
                  <a:lnTo>
                    <a:pt x="20980" y="69875"/>
                  </a:lnTo>
                  <a:lnTo>
                    <a:pt x="2324" y="116725"/>
                  </a:lnTo>
                  <a:lnTo>
                    <a:pt x="0" y="143840"/>
                  </a:lnTo>
                  <a:lnTo>
                    <a:pt x="2324" y="170700"/>
                  </a:lnTo>
                  <a:lnTo>
                    <a:pt x="20980" y="217258"/>
                  </a:lnTo>
                  <a:lnTo>
                    <a:pt x="57162" y="253149"/>
                  </a:lnTo>
                  <a:lnTo>
                    <a:pt x="104165" y="271640"/>
                  </a:lnTo>
                  <a:lnTo>
                    <a:pt x="131305" y="273951"/>
                  </a:lnTo>
                  <a:lnTo>
                    <a:pt x="158445" y="271640"/>
                  </a:lnTo>
                  <a:lnTo>
                    <a:pt x="205435" y="253149"/>
                  </a:lnTo>
                  <a:lnTo>
                    <a:pt x="241617" y="217258"/>
                  </a:lnTo>
                  <a:lnTo>
                    <a:pt x="260273" y="170700"/>
                  </a:lnTo>
                  <a:lnTo>
                    <a:pt x="262610" y="143840"/>
                  </a:lnTo>
                  <a:close/>
                </a:path>
                <a:path w="1483995" h="284479">
                  <a:moveTo>
                    <a:pt x="531190" y="19138"/>
                  </a:moveTo>
                  <a:lnTo>
                    <a:pt x="488213" y="19138"/>
                  </a:lnTo>
                  <a:lnTo>
                    <a:pt x="488213" y="120738"/>
                  </a:lnTo>
                  <a:lnTo>
                    <a:pt x="371233" y="120738"/>
                  </a:lnTo>
                  <a:lnTo>
                    <a:pt x="371233" y="19138"/>
                  </a:lnTo>
                  <a:lnTo>
                    <a:pt x="328256" y="19138"/>
                  </a:lnTo>
                  <a:lnTo>
                    <a:pt x="328256" y="120738"/>
                  </a:lnTo>
                  <a:lnTo>
                    <a:pt x="328256" y="160108"/>
                  </a:lnTo>
                  <a:lnTo>
                    <a:pt x="328256" y="266788"/>
                  </a:lnTo>
                  <a:lnTo>
                    <a:pt x="371233" y="266788"/>
                  </a:lnTo>
                  <a:lnTo>
                    <a:pt x="371233" y="160108"/>
                  </a:lnTo>
                  <a:lnTo>
                    <a:pt x="488213" y="160108"/>
                  </a:lnTo>
                  <a:lnTo>
                    <a:pt x="488213" y="266788"/>
                  </a:lnTo>
                  <a:lnTo>
                    <a:pt x="531190" y="266788"/>
                  </a:lnTo>
                  <a:lnTo>
                    <a:pt x="531190" y="160108"/>
                  </a:lnTo>
                  <a:lnTo>
                    <a:pt x="531190" y="120738"/>
                  </a:lnTo>
                  <a:lnTo>
                    <a:pt x="531190" y="19138"/>
                  </a:lnTo>
                  <a:close/>
                </a:path>
                <a:path w="1483995" h="284479">
                  <a:moveTo>
                    <a:pt x="859434" y="143840"/>
                  </a:moveTo>
                  <a:lnTo>
                    <a:pt x="857110" y="116725"/>
                  </a:lnTo>
                  <a:lnTo>
                    <a:pt x="850112" y="92075"/>
                  </a:lnTo>
                  <a:lnTo>
                    <a:pt x="838454" y="69875"/>
                  </a:lnTo>
                  <a:lnTo>
                    <a:pt x="823112" y="51333"/>
                  </a:lnTo>
                  <a:lnTo>
                    <a:pt x="822134" y="50139"/>
                  </a:lnTo>
                  <a:lnTo>
                    <a:pt x="815276" y="44551"/>
                  </a:lnTo>
                  <a:lnTo>
                    <a:pt x="815276" y="143840"/>
                  </a:lnTo>
                  <a:lnTo>
                    <a:pt x="813663" y="164172"/>
                  </a:lnTo>
                  <a:lnTo>
                    <a:pt x="789609" y="211289"/>
                  </a:lnTo>
                  <a:lnTo>
                    <a:pt x="745401" y="234226"/>
                  </a:lnTo>
                  <a:lnTo>
                    <a:pt x="728129" y="235750"/>
                  </a:lnTo>
                  <a:lnTo>
                    <a:pt x="710857" y="234226"/>
                  </a:lnTo>
                  <a:lnTo>
                    <a:pt x="666661" y="211289"/>
                  </a:lnTo>
                  <a:lnTo>
                    <a:pt x="642594" y="164172"/>
                  </a:lnTo>
                  <a:lnTo>
                    <a:pt x="640994" y="143840"/>
                  </a:lnTo>
                  <a:lnTo>
                    <a:pt x="642581" y="123494"/>
                  </a:lnTo>
                  <a:lnTo>
                    <a:pt x="666356" y="76098"/>
                  </a:lnTo>
                  <a:lnTo>
                    <a:pt x="710615" y="52882"/>
                  </a:lnTo>
                  <a:lnTo>
                    <a:pt x="728129" y="51333"/>
                  </a:lnTo>
                  <a:lnTo>
                    <a:pt x="745705" y="52882"/>
                  </a:lnTo>
                  <a:lnTo>
                    <a:pt x="789914" y="75806"/>
                  </a:lnTo>
                  <a:lnTo>
                    <a:pt x="813689" y="123253"/>
                  </a:lnTo>
                  <a:lnTo>
                    <a:pt x="815276" y="143840"/>
                  </a:lnTo>
                  <a:lnTo>
                    <a:pt x="815276" y="44551"/>
                  </a:lnTo>
                  <a:lnTo>
                    <a:pt x="802271" y="33947"/>
                  </a:lnTo>
                  <a:lnTo>
                    <a:pt x="779983" y="22390"/>
                  </a:lnTo>
                  <a:lnTo>
                    <a:pt x="755269" y="15455"/>
                  </a:lnTo>
                  <a:lnTo>
                    <a:pt x="728129" y="13144"/>
                  </a:lnTo>
                  <a:lnTo>
                    <a:pt x="700989" y="15455"/>
                  </a:lnTo>
                  <a:lnTo>
                    <a:pt x="653986" y="33947"/>
                  </a:lnTo>
                  <a:lnTo>
                    <a:pt x="617804" y="69875"/>
                  </a:lnTo>
                  <a:lnTo>
                    <a:pt x="599160" y="116725"/>
                  </a:lnTo>
                  <a:lnTo>
                    <a:pt x="596823" y="143840"/>
                  </a:lnTo>
                  <a:lnTo>
                    <a:pt x="599160" y="170700"/>
                  </a:lnTo>
                  <a:lnTo>
                    <a:pt x="617804" y="217258"/>
                  </a:lnTo>
                  <a:lnTo>
                    <a:pt x="653986" y="253149"/>
                  </a:lnTo>
                  <a:lnTo>
                    <a:pt x="700989" y="271640"/>
                  </a:lnTo>
                  <a:lnTo>
                    <a:pt x="728129" y="273951"/>
                  </a:lnTo>
                  <a:lnTo>
                    <a:pt x="755269" y="271640"/>
                  </a:lnTo>
                  <a:lnTo>
                    <a:pt x="779983" y="264706"/>
                  </a:lnTo>
                  <a:lnTo>
                    <a:pt x="802271" y="253149"/>
                  </a:lnTo>
                  <a:lnTo>
                    <a:pt x="822134" y="236956"/>
                  </a:lnTo>
                  <a:lnTo>
                    <a:pt x="823125" y="235750"/>
                  </a:lnTo>
                  <a:lnTo>
                    <a:pt x="838454" y="217258"/>
                  </a:lnTo>
                  <a:lnTo>
                    <a:pt x="850112" y="195173"/>
                  </a:lnTo>
                  <a:lnTo>
                    <a:pt x="857110" y="170700"/>
                  </a:lnTo>
                  <a:lnTo>
                    <a:pt x="859434" y="143840"/>
                  </a:lnTo>
                  <a:close/>
                </a:path>
                <a:path w="1483995" h="284479">
                  <a:moveTo>
                    <a:pt x="1218730" y="266788"/>
                  </a:moveTo>
                  <a:lnTo>
                    <a:pt x="1159040" y="0"/>
                  </a:lnTo>
                  <a:lnTo>
                    <a:pt x="1058773" y="201739"/>
                  </a:lnTo>
                  <a:lnTo>
                    <a:pt x="956119" y="0"/>
                  </a:lnTo>
                  <a:lnTo>
                    <a:pt x="896429" y="266788"/>
                  </a:lnTo>
                  <a:lnTo>
                    <a:pt x="940612" y="266788"/>
                  </a:lnTo>
                  <a:lnTo>
                    <a:pt x="972235" y="113398"/>
                  </a:lnTo>
                  <a:lnTo>
                    <a:pt x="1057592" y="284099"/>
                  </a:lnTo>
                  <a:lnTo>
                    <a:pt x="1141742" y="113398"/>
                  </a:lnTo>
                  <a:lnTo>
                    <a:pt x="1174559" y="266788"/>
                  </a:lnTo>
                  <a:lnTo>
                    <a:pt x="1218730" y="266788"/>
                  </a:lnTo>
                  <a:close/>
                </a:path>
                <a:path w="1483995" h="284479">
                  <a:moveTo>
                    <a:pt x="1483728" y="12"/>
                  </a:moveTo>
                  <a:lnTo>
                    <a:pt x="1314221" y="182638"/>
                  </a:lnTo>
                  <a:lnTo>
                    <a:pt x="1314221" y="19100"/>
                  </a:lnTo>
                  <a:lnTo>
                    <a:pt x="1271244" y="19100"/>
                  </a:lnTo>
                  <a:lnTo>
                    <a:pt x="1271244" y="284111"/>
                  </a:lnTo>
                  <a:lnTo>
                    <a:pt x="1440751" y="101460"/>
                  </a:lnTo>
                  <a:lnTo>
                    <a:pt x="1440751" y="266788"/>
                  </a:lnTo>
                  <a:lnTo>
                    <a:pt x="1483728" y="266788"/>
                  </a:lnTo>
                  <a:lnTo>
                    <a:pt x="1483728" y="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" name="object 9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057904" y="8756791"/>
              <a:ext cx="182633" cy="247688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11306099" y="8750827"/>
              <a:ext cx="498475" cy="260985"/>
            </a:xfrm>
            <a:custGeom>
              <a:avLst/>
              <a:gdLst/>
              <a:ahLst/>
              <a:cxnLst/>
              <a:rect l="l" t="t" r="r" b="b"/>
              <a:pathLst>
                <a:path w="498475" h="260984">
                  <a:moveTo>
                    <a:pt x="236956" y="138468"/>
                  </a:moveTo>
                  <a:lnTo>
                    <a:pt x="236169" y="111163"/>
                  </a:lnTo>
                  <a:lnTo>
                    <a:pt x="234734" y="102654"/>
                  </a:lnTo>
                  <a:lnTo>
                    <a:pt x="232029" y="86537"/>
                  </a:lnTo>
                  <a:lnTo>
                    <a:pt x="213664" y="45364"/>
                  </a:lnTo>
                  <a:lnTo>
                    <a:pt x="192786" y="23444"/>
                  </a:lnTo>
                  <a:lnTo>
                    <a:pt x="192786" y="102654"/>
                  </a:lnTo>
                  <a:lnTo>
                    <a:pt x="47167" y="102654"/>
                  </a:lnTo>
                  <a:lnTo>
                    <a:pt x="63220" y="66116"/>
                  </a:lnTo>
                  <a:lnTo>
                    <a:pt x="94678" y="42748"/>
                  </a:lnTo>
                  <a:lnTo>
                    <a:pt x="119964" y="38201"/>
                  </a:lnTo>
                  <a:lnTo>
                    <a:pt x="133680" y="39331"/>
                  </a:lnTo>
                  <a:lnTo>
                    <a:pt x="133362" y="39331"/>
                  </a:lnTo>
                  <a:lnTo>
                    <a:pt x="145554" y="42608"/>
                  </a:lnTo>
                  <a:lnTo>
                    <a:pt x="176504" y="65328"/>
                  </a:lnTo>
                  <a:lnTo>
                    <a:pt x="192786" y="102654"/>
                  </a:lnTo>
                  <a:lnTo>
                    <a:pt x="192786" y="23444"/>
                  </a:lnTo>
                  <a:lnTo>
                    <a:pt x="174421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16" y="2336"/>
                  </a:lnTo>
                  <a:lnTo>
                    <a:pt x="50203" y="20993"/>
                  </a:lnTo>
                  <a:lnTo>
                    <a:pt x="18300" y="57175"/>
                  </a:lnTo>
                  <a:lnTo>
                    <a:pt x="2032" y="104165"/>
                  </a:lnTo>
                  <a:lnTo>
                    <a:pt x="0" y="131305"/>
                  </a:lnTo>
                  <a:lnTo>
                    <a:pt x="2260" y="161544"/>
                  </a:lnTo>
                  <a:lnTo>
                    <a:pt x="20320" y="210032"/>
                  </a:lnTo>
                  <a:lnTo>
                    <a:pt x="55041" y="242519"/>
                  </a:lnTo>
                  <a:lnTo>
                    <a:pt x="98171" y="258775"/>
                  </a:lnTo>
                  <a:lnTo>
                    <a:pt x="122364" y="260807"/>
                  </a:lnTo>
                  <a:lnTo>
                    <a:pt x="145643" y="258914"/>
                  </a:lnTo>
                  <a:lnTo>
                    <a:pt x="167132" y="253199"/>
                  </a:lnTo>
                  <a:lnTo>
                    <a:pt x="186817" y="243700"/>
                  </a:lnTo>
                  <a:lnTo>
                    <a:pt x="204724" y="230378"/>
                  </a:lnTo>
                  <a:lnTo>
                    <a:pt x="212547" y="222618"/>
                  </a:lnTo>
                  <a:lnTo>
                    <a:pt x="213334" y="221843"/>
                  </a:lnTo>
                  <a:lnTo>
                    <a:pt x="221284" y="212331"/>
                  </a:lnTo>
                  <a:lnTo>
                    <a:pt x="228549" y="201841"/>
                  </a:lnTo>
                  <a:lnTo>
                    <a:pt x="235153" y="190398"/>
                  </a:lnTo>
                  <a:lnTo>
                    <a:pt x="199351" y="170700"/>
                  </a:lnTo>
                  <a:lnTo>
                    <a:pt x="194386" y="180213"/>
                  </a:lnTo>
                  <a:lnTo>
                    <a:pt x="188455" y="189052"/>
                  </a:lnTo>
                  <a:lnTo>
                    <a:pt x="150266" y="218147"/>
                  </a:lnTo>
                  <a:lnTo>
                    <a:pt x="122948" y="222618"/>
                  </a:lnTo>
                  <a:lnTo>
                    <a:pt x="107175" y="221170"/>
                  </a:lnTo>
                  <a:lnTo>
                    <a:pt x="67449" y="199351"/>
                  </a:lnTo>
                  <a:lnTo>
                    <a:pt x="45847" y="156375"/>
                  </a:lnTo>
                  <a:lnTo>
                    <a:pt x="44183" y="138468"/>
                  </a:lnTo>
                  <a:lnTo>
                    <a:pt x="236956" y="138468"/>
                  </a:lnTo>
                  <a:close/>
                </a:path>
                <a:path w="498475" h="260984">
                  <a:moveTo>
                    <a:pt x="498360" y="183832"/>
                  </a:moveTo>
                  <a:lnTo>
                    <a:pt x="481266" y="200799"/>
                  </a:lnTo>
                  <a:lnTo>
                    <a:pt x="462241" y="212928"/>
                  </a:lnTo>
                  <a:lnTo>
                    <a:pt x="441274" y="220205"/>
                  </a:lnTo>
                  <a:lnTo>
                    <a:pt x="418376" y="222618"/>
                  </a:lnTo>
                  <a:lnTo>
                    <a:pt x="401104" y="221094"/>
                  </a:lnTo>
                  <a:lnTo>
                    <a:pt x="356908" y="198158"/>
                  </a:lnTo>
                  <a:lnTo>
                    <a:pt x="332854" y="151041"/>
                  </a:lnTo>
                  <a:lnTo>
                    <a:pt x="331241" y="130708"/>
                  </a:lnTo>
                  <a:lnTo>
                    <a:pt x="332854" y="110363"/>
                  </a:lnTo>
                  <a:lnTo>
                    <a:pt x="356908" y="62966"/>
                  </a:lnTo>
                  <a:lnTo>
                    <a:pt x="401447" y="39751"/>
                  </a:lnTo>
                  <a:lnTo>
                    <a:pt x="418985" y="38201"/>
                  </a:lnTo>
                  <a:lnTo>
                    <a:pt x="441960" y="40513"/>
                  </a:lnTo>
                  <a:lnTo>
                    <a:pt x="462546" y="47459"/>
                  </a:lnTo>
                  <a:lnTo>
                    <a:pt x="480758" y="59016"/>
                  </a:lnTo>
                  <a:lnTo>
                    <a:pt x="496570" y="75209"/>
                  </a:lnTo>
                  <a:lnTo>
                    <a:pt x="496570" y="23876"/>
                  </a:lnTo>
                  <a:lnTo>
                    <a:pt x="479005" y="13436"/>
                  </a:lnTo>
                  <a:lnTo>
                    <a:pt x="460311" y="5981"/>
                  </a:lnTo>
                  <a:lnTo>
                    <a:pt x="440499" y="1498"/>
                  </a:lnTo>
                  <a:lnTo>
                    <a:pt x="419569" y="12"/>
                  </a:lnTo>
                  <a:lnTo>
                    <a:pt x="392163" y="2336"/>
                  </a:lnTo>
                  <a:lnTo>
                    <a:pt x="344716" y="20993"/>
                  </a:lnTo>
                  <a:lnTo>
                    <a:pt x="308229" y="57175"/>
                  </a:lnTo>
                  <a:lnTo>
                    <a:pt x="289420" y="104178"/>
                  </a:lnTo>
                  <a:lnTo>
                    <a:pt x="287070" y="131318"/>
                  </a:lnTo>
                  <a:lnTo>
                    <a:pt x="289407" y="158153"/>
                  </a:lnTo>
                  <a:lnTo>
                    <a:pt x="308063" y="204558"/>
                  </a:lnTo>
                  <a:lnTo>
                    <a:pt x="344309" y="240182"/>
                  </a:lnTo>
                  <a:lnTo>
                    <a:pt x="391909" y="258533"/>
                  </a:lnTo>
                  <a:lnTo>
                    <a:pt x="419569" y="260819"/>
                  </a:lnTo>
                  <a:lnTo>
                    <a:pt x="440829" y="259219"/>
                  </a:lnTo>
                  <a:lnTo>
                    <a:pt x="461048" y="254406"/>
                  </a:lnTo>
                  <a:lnTo>
                    <a:pt x="480225" y="246392"/>
                  </a:lnTo>
                  <a:lnTo>
                    <a:pt x="498360" y="235165"/>
                  </a:lnTo>
                  <a:lnTo>
                    <a:pt x="498360" y="1838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" name="object 9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870109" y="8756791"/>
              <a:ext cx="208894" cy="247688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12106531" y="8750833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20" h="260984">
                  <a:moveTo>
                    <a:pt x="120572" y="0"/>
                  </a:moveTo>
                  <a:lnTo>
                    <a:pt x="73788" y="8576"/>
                  </a:lnTo>
                  <a:lnTo>
                    <a:pt x="34920" y="34313"/>
                  </a:lnTo>
                  <a:lnTo>
                    <a:pt x="8734" y="75271"/>
                  </a:lnTo>
                  <a:lnTo>
                    <a:pt x="0" y="129503"/>
                  </a:lnTo>
                  <a:lnTo>
                    <a:pt x="2201" y="158829"/>
                  </a:lnTo>
                  <a:lnTo>
                    <a:pt x="19812" y="207173"/>
                  </a:lnTo>
                  <a:lnTo>
                    <a:pt x="53763" y="241336"/>
                  </a:lnTo>
                  <a:lnTo>
                    <a:pt x="96437" y="258645"/>
                  </a:lnTo>
                  <a:lnTo>
                    <a:pt x="120572" y="260808"/>
                  </a:lnTo>
                  <a:lnTo>
                    <a:pt x="145560" y="258199"/>
                  </a:lnTo>
                  <a:lnTo>
                    <a:pt x="168017" y="250368"/>
                  </a:lnTo>
                  <a:lnTo>
                    <a:pt x="187939" y="237312"/>
                  </a:lnTo>
                  <a:lnTo>
                    <a:pt x="201918" y="222611"/>
                  </a:lnTo>
                  <a:lnTo>
                    <a:pt x="125346" y="222611"/>
                  </a:lnTo>
                  <a:lnTo>
                    <a:pt x="107529" y="220989"/>
                  </a:lnTo>
                  <a:lnTo>
                    <a:pt x="65956" y="196653"/>
                  </a:lnTo>
                  <a:lnTo>
                    <a:pt x="45535" y="149143"/>
                  </a:lnTo>
                  <a:lnTo>
                    <a:pt x="44176" y="129503"/>
                  </a:lnTo>
                  <a:lnTo>
                    <a:pt x="45642" y="109291"/>
                  </a:lnTo>
                  <a:lnTo>
                    <a:pt x="67746" y="62364"/>
                  </a:lnTo>
                  <a:lnTo>
                    <a:pt x="108988" y="39698"/>
                  </a:lnTo>
                  <a:lnTo>
                    <a:pt x="125346" y="38187"/>
                  </a:lnTo>
                  <a:lnTo>
                    <a:pt x="202517" y="38187"/>
                  </a:lnTo>
                  <a:lnTo>
                    <a:pt x="188383" y="23156"/>
                  </a:lnTo>
                  <a:lnTo>
                    <a:pt x="168613" y="10290"/>
                  </a:lnTo>
                  <a:lnTo>
                    <a:pt x="146011" y="2572"/>
                  </a:lnTo>
                  <a:lnTo>
                    <a:pt x="120572" y="0"/>
                  </a:lnTo>
                  <a:close/>
                </a:path>
                <a:path w="248920" h="260984">
                  <a:moveTo>
                    <a:pt x="248296" y="219029"/>
                  </a:moveTo>
                  <a:lnTo>
                    <a:pt x="205323" y="219029"/>
                  </a:lnTo>
                  <a:lnTo>
                    <a:pt x="205323" y="253646"/>
                  </a:lnTo>
                  <a:lnTo>
                    <a:pt x="248296" y="253646"/>
                  </a:lnTo>
                  <a:lnTo>
                    <a:pt x="248296" y="219029"/>
                  </a:lnTo>
                  <a:close/>
                </a:path>
                <a:path w="248920" h="260984">
                  <a:moveTo>
                    <a:pt x="202517" y="38187"/>
                  </a:moveTo>
                  <a:lnTo>
                    <a:pt x="125346" y="38187"/>
                  </a:lnTo>
                  <a:lnTo>
                    <a:pt x="141202" y="39698"/>
                  </a:lnTo>
                  <a:lnTo>
                    <a:pt x="141073" y="39698"/>
                  </a:lnTo>
                  <a:lnTo>
                    <a:pt x="182643" y="62060"/>
                  </a:lnTo>
                  <a:lnTo>
                    <a:pt x="206142" y="109291"/>
                  </a:lnTo>
                  <a:lnTo>
                    <a:pt x="207665" y="129503"/>
                  </a:lnTo>
                  <a:lnTo>
                    <a:pt x="207710" y="130100"/>
                  </a:lnTo>
                  <a:lnTo>
                    <a:pt x="195121" y="181579"/>
                  </a:lnTo>
                  <a:lnTo>
                    <a:pt x="159145" y="215896"/>
                  </a:lnTo>
                  <a:lnTo>
                    <a:pt x="143017" y="220989"/>
                  </a:lnTo>
                  <a:lnTo>
                    <a:pt x="142593" y="220989"/>
                  </a:lnTo>
                  <a:lnTo>
                    <a:pt x="125346" y="222611"/>
                  </a:lnTo>
                  <a:lnTo>
                    <a:pt x="201918" y="222611"/>
                  </a:lnTo>
                  <a:lnTo>
                    <a:pt x="205323" y="219029"/>
                  </a:lnTo>
                  <a:lnTo>
                    <a:pt x="248296" y="219029"/>
                  </a:lnTo>
                  <a:lnTo>
                    <a:pt x="248296" y="41171"/>
                  </a:lnTo>
                  <a:lnTo>
                    <a:pt x="205323" y="41171"/>
                  </a:lnTo>
                  <a:lnTo>
                    <a:pt x="202517" y="38187"/>
                  </a:lnTo>
                  <a:close/>
                </a:path>
                <a:path w="248920" h="260984">
                  <a:moveTo>
                    <a:pt x="248296" y="5957"/>
                  </a:moveTo>
                  <a:lnTo>
                    <a:pt x="205323" y="5957"/>
                  </a:lnTo>
                  <a:lnTo>
                    <a:pt x="205323" y="41171"/>
                  </a:lnTo>
                  <a:lnTo>
                    <a:pt x="248296" y="41171"/>
                  </a:lnTo>
                  <a:lnTo>
                    <a:pt x="248296" y="59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9" name="object 9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2407297" y="8756791"/>
              <a:ext cx="190999" cy="247688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2818562" y="8756791"/>
              <a:ext cx="208894" cy="247688"/>
            </a:xfrm>
            <a:prstGeom prst="rect">
              <a:avLst/>
            </a:prstGeom>
          </p:spPr>
        </p:pic>
        <p:sp>
          <p:nvSpPr>
            <p:cNvPr id="101" name="object 101"/>
            <p:cNvSpPr/>
            <p:nvPr/>
          </p:nvSpPr>
          <p:spPr>
            <a:xfrm>
              <a:off x="13054876" y="8737707"/>
              <a:ext cx="1853564" cy="407034"/>
            </a:xfrm>
            <a:custGeom>
              <a:avLst/>
              <a:gdLst/>
              <a:ahLst/>
              <a:cxnLst/>
              <a:rect l="l" t="t" r="r" b="b"/>
              <a:pathLst>
                <a:path w="1853565" h="407034">
                  <a:moveTo>
                    <a:pt x="248297" y="19088"/>
                  </a:moveTo>
                  <a:lnTo>
                    <a:pt x="207708" y="19088"/>
                  </a:lnTo>
                  <a:lnTo>
                    <a:pt x="207708" y="143230"/>
                  </a:lnTo>
                  <a:lnTo>
                    <a:pt x="206311" y="161886"/>
                  </a:lnTo>
                  <a:lnTo>
                    <a:pt x="185331" y="208889"/>
                  </a:lnTo>
                  <a:lnTo>
                    <a:pt x="143014" y="234124"/>
                  </a:lnTo>
                  <a:lnTo>
                    <a:pt x="142595" y="234124"/>
                  </a:lnTo>
                  <a:lnTo>
                    <a:pt x="125349" y="235737"/>
                  </a:lnTo>
                  <a:lnTo>
                    <a:pt x="77838" y="221145"/>
                  </a:lnTo>
                  <a:lnTo>
                    <a:pt x="49618" y="180009"/>
                  </a:lnTo>
                  <a:lnTo>
                    <a:pt x="44221" y="143230"/>
                  </a:lnTo>
                  <a:lnTo>
                    <a:pt x="44170" y="142633"/>
                  </a:lnTo>
                  <a:lnTo>
                    <a:pt x="50063" y="104368"/>
                  </a:lnTo>
                  <a:lnTo>
                    <a:pt x="80187" y="64922"/>
                  </a:lnTo>
                  <a:lnTo>
                    <a:pt x="125349" y="51320"/>
                  </a:lnTo>
                  <a:lnTo>
                    <a:pt x="141071" y="52832"/>
                  </a:lnTo>
                  <a:lnTo>
                    <a:pt x="182638" y="75196"/>
                  </a:lnTo>
                  <a:lnTo>
                    <a:pt x="206146" y="122428"/>
                  </a:lnTo>
                  <a:lnTo>
                    <a:pt x="207657" y="142633"/>
                  </a:lnTo>
                  <a:lnTo>
                    <a:pt x="207708" y="143230"/>
                  </a:lnTo>
                  <a:lnTo>
                    <a:pt x="207708" y="19088"/>
                  </a:lnTo>
                  <a:lnTo>
                    <a:pt x="205320" y="19088"/>
                  </a:lnTo>
                  <a:lnTo>
                    <a:pt x="205320" y="54305"/>
                  </a:lnTo>
                  <a:lnTo>
                    <a:pt x="202514" y="51320"/>
                  </a:lnTo>
                  <a:lnTo>
                    <a:pt x="188379" y="36283"/>
                  </a:lnTo>
                  <a:lnTo>
                    <a:pt x="168617" y="23418"/>
                  </a:lnTo>
                  <a:lnTo>
                    <a:pt x="146011" y="15709"/>
                  </a:lnTo>
                  <a:lnTo>
                    <a:pt x="120573" y="13131"/>
                  </a:lnTo>
                  <a:lnTo>
                    <a:pt x="96189" y="15278"/>
                  </a:lnTo>
                  <a:lnTo>
                    <a:pt x="53365" y="32435"/>
                  </a:lnTo>
                  <a:lnTo>
                    <a:pt x="19646" y="66268"/>
                  </a:lnTo>
                  <a:lnTo>
                    <a:pt x="2184" y="113855"/>
                  </a:lnTo>
                  <a:lnTo>
                    <a:pt x="0" y="142633"/>
                  </a:lnTo>
                  <a:lnTo>
                    <a:pt x="2197" y="171958"/>
                  </a:lnTo>
                  <a:lnTo>
                    <a:pt x="19812" y="220306"/>
                  </a:lnTo>
                  <a:lnTo>
                    <a:pt x="53759" y="254469"/>
                  </a:lnTo>
                  <a:lnTo>
                    <a:pt x="96431" y="271780"/>
                  </a:lnTo>
                  <a:lnTo>
                    <a:pt x="120573" y="273939"/>
                  </a:lnTo>
                  <a:lnTo>
                    <a:pt x="145554" y="271335"/>
                  </a:lnTo>
                  <a:lnTo>
                    <a:pt x="168021" y="263499"/>
                  </a:lnTo>
                  <a:lnTo>
                    <a:pt x="187934" y="250444"/>
                  </a:lnTo>
                  <a:lnTo>
                    <a:pt x="201917" y="235737"/>
                  </a:lnTo>
                  <a:lnTo>
                    <a:pt x="205320" y="232156"/>
                  </a:lnTo>
                  <a:lnTo>
                    <a:pt x="205320" y="266776"/>
                  </a:lnTo>
                  <a:lnTo>
                    <a:pt x="248297" y="266776"/>
                  </a:lnTo>
                  <a:lnTo>
                    <a:pt x="248297" y="232156"/>
                  </a:lnTo>
                  <a:lnTo>
                    <a:pt x="248297" y="54305"/>
                  </a:lnTo>
                  <a:lnTo>
                    <a:pt x="248297" y="19088"/>
                  </a:lnTo>
                  <a:close/>
                </a:path>
                <a:path w="1853565" h="407034">
                  <a:moveTo>
                    <a:pt x="491820" y="19126"/>
                  </a:moveTo>
                  <a:lnTo>
                    <a:pt x="293674" y="19126"/>
                  </a:lnTo>
                  <a:lnTo>
                    <a:pt x="293674" y="58496"/>
                  </a:lnTo>
                  <a:lnTo>
                    <a:pt x="371259" y="58496"/>
                  </a:lnTo>
                  <a:lnTo>
                    <a:pt x="371259" y="266776"/>
                  </a:lnTo>
                  <a:lnTo>
                    <a:pt x="414235" y="266776"/>
                  </a:lnTo>
                  <a:lnTo>
                    <a:pt x="414235" y="58496"/>
                  </a:lnTo>
                  <a:lnTo>
                    <a:pt x="491820" y="58496"/>
                  </a:lnTo>
                  <a:lnTo>
                    <a:pt x="491820" y="19126"/>
                  </a:lnTo>
                  <a:close/>
                </a:path>
                <a:path w="1853565" h="407034">
                  <a:moveTo>
                    <a:pt x="758583" y="151587"/>
                  </a:moveTo>
                  <a:lnTo>
                    <a:pt x="757796" y="124282"/>
                  </a:lnTo>
                  <a:lnTo>
                    <a:pt x="756361" y="115773"/>
                  </a:lnTo>
                  <a:lnTo>
                    <a:pt x="753656" y="99656"/>
                  </a:lnTo>
                  <a:lnTo>
                    <a:pt x="735291" y="58483"/>
                  </a:lnTo>
                  <a:lnTo>
                    <a:pt x="714400" y="36563"/>
                  </a:lnTo>
                  <a:lnTo>
                    <a:pt x="714400" y="115773"/>
                  </a:lnTo>
                  <a:lnTo>
                    <a:pt x="568782" y="115773"/>
                  </a:lnTo>
                  <a:lnTo>
                    <a:pt x="584835" y="79235"/>
                  </a:lnTo>
                  <a:lnTo>
                    <a:pt x="616305" y="55867"/>
                  </a:lnTo>
                  <a:lnTo>
                    <a:pt x="641591" y="51320"/>
                  </a:lnTo>
                  <a:lnTo>
                    <a:pt x="655307" y="52451"/>
                  </a:lnTo>
                  <a:lnTo>
                    <a:pt x="654989" y="52451"/>
                  </a:lnTo>
                  <a:lnTo>
                    <a:pt x="667181" y="55727"/>
                  </a:lnTo>
                  <a:lnTo>
                    <a:pt x="698131" y="78447"/>
                  </a:lnTo>
                  <a:lnTo>
                    <a:pt x="714400" y="115773"/>
                  </a:lnTo>
                  <a:lnTo>
                    <a:pt x="714400" y="36563"/>
                  </a:lnTo>
                  <a:lnTo>
                    <a:pt x="696048" y="24460"/>
                  </a:lnTo>
                  <a:lnTo>
                    <a:pt x="670725" y="15951"/>
                  </a:lnTo>
                  <a:lnTo>
                    <a:pt x="641591" y="13119"/>
                  </a:lnTo>
                  <a:lnTo>
                    <a:pt x="615530" y="15455"/>
                  </a:lnTo>
                  <a:lnTo>
                    <a:pt x="571830" y="34112"/>
                  </a:lnTo>
                  <a:lnTo>
                    <a:pt x="539927" y="70294"/>
                  </a:lnTo>
                  <a:lnTo>
                    <a:pt x="523659" y="117284"/>
                  </a:lnTo>
                  <a:lnTo>
                    <a:pt x="521627" y="144424"/>
                  </a:lnTo>
                  <a:lnTo>
                    <a:pt x="523887" y="174663"/>
                  </a:lnTo>
                  <a:lnTo>
                    <a:pt x="541947" y="223151"/>
                  </a:lnTo>
                  <a:lnTo>
                    <a:pt x="576668" y="255638"/>
                  </a:lnTo>
                  <a:lnTo>
                    <a:pt x="619798" y="271894"/>
                  </a:lnTo>
                  <a:lnTo>
                    <a:pt x="643991" y="273926"/>
                  </a:lnTo>
                  <a:lnTo>
                    <a:pt x="667270" y="272034"/>
                  </a:lnTo>
                  <a:lnTo>
                    <a:pt x="688746" y="266319"/>
                  </a:lnTo>
                  <a:lnTo>
                    <a:pt x="708444" y="256819"/>
                  </a:lnTo>
                  <a:lnTo>
                    <a:pt x="726351" y="243497"/>
                  </a:lnTo>
                  <a:lnTo>
                    <a:pt x="734174" y="235737"/>
                  </a:lnTo>
                  <a:lnTo>
                    <a:pt x="734961" y="234962"/>
                  </a:lnTo>
                  <a:lnTo>
                    <a:pt x="742911" y="225450"/>
                  </a:lnTo>
                  <a:lnTo>
                    <a:pt x="750176" y="214960"/>
                  </a:lnTo>
                  <a:lnTo>
                    <a:pt x="756780" y="203517"/>
                  </a:lnTo>
                  <a:lnTo>
                    <a:pt x="720966" y="183819"/>
                  </a:lnTo>
                  <a:lnTo>
                    <a:pt x="716013" y="193332"/>
                  </a:lnTo>
                  <a:lnTo>
                    <a:pt x="710082" y="202171"/>
                  </a:lnTo>
                  <a:lnTo>
                    <a:pt x="671880" y="231267"/>
                  </a:lnTo>
                  <a:lnTo>
                    <a:pt x="644575" y="235737"/>
                  </a:lnTo>
                  <a:lnTo>
                    <a:pt x="628789" y="234289"/>
                  </a:lnTo>
                  <a:lnTo>
                    <a:pt x="589064" y="212471"/>
                  </a:lnTo>
                  <a:lnTo>
                    <a:pt x="567474" y="169494"/>
                  </a:lnTo>
                  <a:lnTo>
                    <a:pt x="565797" y="151587"/>
                  </a:lnTo>
                  <a:lnTo>
                    <a:pt x="758583" y="151587"/>
                  </a:lnTo>
                  <a:close/>
                </a:path>
                <a:path w="1853565" h="407034">
                  <a:moveTo>
                    <a:pt x="970991" y="19126"/>
                  </a:moveTo>
                  <a:lnTo>
                    <a:pt x="824166" y="19126"/>
                  </a:lnTo>
                  <a:lnTo>
                    <a:pt x="824166" y="58496"/>
                  </a:lnTo>
                  <a:lnTo>
                    <a:pt x="824166" y="266776"/>
                  </a:lnTo>
                  <a:lnTo>
                    <a:pt x="867143" y="266776"/>
                  </a:lnTo>
                  <a:lnTo>
                    <a:pt x="867143" y="58496"/>
                  </a:lnTo>
                  <a:lnTo>
                    <a:pt x="970991" y="58496"/>
                  </a:lnTo>
                  <a:lnTo>
                    <a:pt x="970991" y="19126"/>
                  </a:lnTo>
                  <a:close/>
                </a:path>
                <a:path w="1853565" h="407034">
                  <a:moveTo>
                    <a:pt x="1261122" y="143827"/>
                  </a:moveTo>
                  <a:lnTo>
                    <a:pt x="1251788" y="92062"/>
                  </a:lnTo>
                  <a:lnTo>
                    <a:pt x="1224800" y="51320"/>
                  </a:lnTo>
                  <a:lnTo>
                    <a:pt x="1216952" y="44538"/>
                  </a:lnTo>
                  <a:lnTo>
                    <a:pt x="1216952" y="143827"/>
                  </a:lnTo>
                  <a:lnTo>
                    <a:pt x="1215351" y="164160"/>
                  </a:lnTo>
                  <a:lnTo>
                    <a:pt x="1191285" y="211277"/>
                  </a:lnTo>
                  <a:lnTo>
                    <a:pt x="1147089" y="234213"/>
                  </a:lnTo>
                  <a:lnTo>
                    <a:pt x="1129817" y="235737"/>
                  </a:lnTo>
                  <a:lnTo>
                    <a:pt x="1112545" y="234213"/>
                  </a:lnTo>
                  <a:lnTo>
                    <a:pt x="1068336" y="211277"/>
                  </a:lnTo>
                  <a:lnTo>
                    <a:pt x="1044282" y="164160"/>
                  </a:lnTo>
                  <a:lnTo>
                    <a:pt x="1042682" y="143827"/>
                  </a:lnTo>
                  <a:lnTo>
                    <a:pt x="1044257" y="123482"/>
                  </a:lnTo>
                  <a:lnTo>
                    <a:pt x="1068044" y="76085"/>
                  </a:lnTo>
                  <a:lnTo>
                    <a:pt x="1112304" y="52870"/>
                  </a:lnTo>
                  <a:lnTo>
                    <a:pt x="1129817" y="51320"/>
                  </a:lnTo>
                  <a:lnTo>
                    <a:pt x="1147394" y="52870"/>
                  </a:lnTo>
                  <a:lnTo>
                    <a:pt x="1191590" y="75793"/>
                  </a:lnTo>
                  <a:lnTo>
                    <a:pt x="1215364" y="123240"/>
                  </a:lnTo>
                  <a:lnTo>
                    <a:pt x="1216952" y="143827"/>
                  </a:lnTo>
                  <a:lnTo>
                    <a:pt x="1216952" y="44538"/>
                  </a:lnTo>
                  <a:lnTo>
                    <a:pt x="1203947" y="33934"/>
                  </a:lnTo>
                  <a:lnTo>
                    <a:pt x="1181658" y="22377"/>
                  </a:lnTo>
                  <a:lnTo>
                    <a:pt x="1156957" y="15443"/>
                  </a:lnTo>
                  <a:lnTo>
                    <a:pt x="1129817" y="13131"/>
                  </a:lnTo>
                  <a:lnTo>
                    <a:pt x="1102677" y="15443"/>
                  </a:lnTo>
                  <a:lnTo>
                    <a:pt x="1055674" y="33934"/>
                  </a:lnTo>
                  <a:lnTo>
                    <a:pt x="1019492" y="69862"/>
                  </a:lnTo>
                  <a:lnTo>
                    <a:pt x="1000836" y="116713"/>
                  </a:lnTo>
                  <a:lnTo>
                    <a:pt x="998512" y="143827"/>
                  </a:lnTo>
                  <a:lnTo>
                    <a:pt x="1000836" y="170688"/>
                  </a:lnTo>
                  <a:lnTo>
                    <a:pt x="1019492" y="217246"/>
                  </a:lnTo>
                  <a:lnTo>
                    <a:pt x="1055674" y="253136"/>
                  </a:lnTo>
                  <a:lnTo>
                    <a:pt x="1102677" y="271627"/>
                  </a:lnTo>
                  <a:lnTo>
                    <a:pt x="1129817" y="273939"/>
                  </a:lnTo>
                  <a:lnTo>
                    <a:pt x="1156957" y="271627"/>
                  </a:lnTo>
                  <a:lnTo>
                    <a:pt x="1203947" y="253136"/>
                  </a:lnTo>
                  <a:lnTo>
                    <a:pt x="1240129" y="217246"/>
                  </a:lnTo>
                  <a:lnTo>
                    <a:pt x="1258785" y="170688"/>
                  </a:lnTo>
                  <a:lnTo>
                    <a:pt x="1261122" y="143827"/>
                  </a:lnTo>
                  <a:close/>
                </a:path>
                <a:path w="1853565" h="407034">
                  <a:moveTo>
                    <a:pt x="1575066" y="144424"/>
                  </a:moveTo>
                  <a:lnTo>
                    <a:pt x="1566938" y="94818"/>
                  </a:lnTo>
                  <a:lnTo>
                    <a:pt x="1542542" y="52222"/>
                  </a:lnTo>
                  <a:lnTo>
                    <a:pt x="1530908" y="40982"/>
                  </a:lnTo>
                  <a:lnTo>
                    <a:pt x="1530908" y="144424"/>
                  </a:lnTo>
                  <a:lnTo>
                    <a:pt x="1529549" y="162458"/>
                  </a:lnTo>
                  <a:lnTo>
                    <a:pt x="1529524" y="162801"/>
                  </a:lnTo>
                  <a:lnTo>
                    <a:pt x="1525409" y="179565"/>
                  </a:lnTo>
                  <a:lnTo>
                    <a:pt x="1525384" y="179717"/>
                  </a:lnTo>
                  <a:lnTo>
                    <a:pt x="1496885" y="220802"/>
                  </a:lnTo>
                  <a:lnTo>
                    <a:pt x="1450327" y="235737"/>
                  </a:lnTo>
                  <a:lnTo>
                    <a:pt x="1432699" y="234086"/>
                  </a:lnTo>
                  <a:lnTo>
                    <a:pt x="1426591" y="232156"/>
                  </a:lnTo>
                  <a:lnTo>
                    <a:pt x="1416824" y="229095"/>
                  </a:lnTo>
                  <a:lnTo>
                    <a:pt x="1402715" y="220802"/>
                  </a:lnTo>
                  <a:lnTo>
                    <a:pt x="1390345" y="209181"/>
                  </a:lnTo>
                  <a:lnTo>
                    <a:pt x="1380324" y="195173"/>
                  </a:lnTo>
                  <a:lnTo>
                    <a:pt x="1373187" y="179717"/>
                  </a:lnTo>
                  <a:lnTo>
                    <a:pt x="1373111" y="179565"/>
                  </a:lnTo>
                  <a:lnTo>
                    <a:pt x="1368894" y="162801"/>
                  </a:lnTo>
                  <a:lnTo>
                    <a:pt x="1368806" y="162458"/>
                  </a:lnTo>
                  <a:lnTo>
                    <a:pt x="1367421" y="144424"/>
                  </a:lnTo>
                  <a:lnTo>
                    <a:pt x="1367370" y="143827"/>
                  </a:lnTo>
                  <a:lnTo>
                    <a:pt x="1368907" y="124053"/>
                  </a:lnTo>
                  <a:lnTo>
                    <a:pt x="1368933" y="123723"/>
                  </a:lnTo>
                  <a:lnTo>
                    <a:pt x="1373593" y="105930"/>
                  </a:lnTo>
                  <a:lnTo>
                    <a:pt x="1373632" y="105778"/>
                  </a:lnTo>
                  <a:lnTo>
                    <a:pt x="1381455" y="90043"/>
                  </a:lnTo>
                  <a:lnTo>
                    <a:pt x="1392453" y="76390"/>
                  </a:lnTo>
                  <a:lnTo>
                    <a:pt x="1405420" y="65417"/>
                  </a:lnTo>
                  <a:lnTo>
                    <a:pt x="1419301" y="57581"/>
                  </a:lnTo>
                  <a:lnTo>
                    <a:pt x="1431493" y="53708"/>
                  </a:lnTo>
                  <a:lnTo>
                    <a:pt x="1434071" y="52882"/>
                  </a:lnTo>
                  <a:lnTo>
                    <a:pt x="1449730" y="51320"/>
                  </a:lnTo>
                  <a:lnTo>
                    <a:pt x="1465364" y="52882"/>
                  </a:lnTo>
                  <a:lnTo>
                    <a:pt x="1480019" y="57581"/>
                  </a:lnTo>
                  <a:lnTo>
                    <a:pt x="1493710" y="65417"/>
                  </a:lnTo>
                  <a:lnTo>
                    <a:pt x="1506435" y="76390"/>
                  </a:lnTo>
                  <a:lnTo>
                    <a:pt x="1517142" y="90043"/>
                  </a:lnTo>
                  <a:lnTo>
                    <a:pt x="1524711" y="105778"/>
                  </a:lnTo>
                  <a:lnTo>
                    <a:pt x="1524787" y="105930"/>
                  </a:lnTo>
                  <a:lnTo>
                    <a:pt x="1529283" y="123723"/>
                  </a:lnTo>
                  <a:lnTo>
                    <a:pt x="1529372" y="124053"/>
                  </a:lnTo>
                  <a:lnTo>
                    <a:pt x="1530858" y="143827"/>
                  </a:lnTo>
                  <a:lnTo>
                    <a:pt x="1530908" y="144424"/>
                  </a:lnTo>
                  <a:lnTo>
                    <a:pt x="1530908" y="40982"/>
                  </a:lnTo>
                  <a:lnTo>
                    <a:pt x="1524838" y="35115"/>
                  </a:lnTo>
                  <a:lnTo>
                    <a:pt x="1504276" y="22898"/>
                  </a:lnTo>
                  <a:lnTo>
                    <a:pt x="1481124" y="15659"/>
                  </a:lnTo>
                  <a:lnTo>
                    <a:pt x="1481823" y="15659"/>
                  </a:lnTo>
                  <a:lnTo>
                    <a:pt x="1454505" y="13119"/>
                  </a:lnTo>
                  <a:lnTo>
                    <a:pt x="1429740" y="15659"/>
                  </a:lnTo>
                  <a:lnTo>
                    <a:pt x="1407363" y="23266"/>
                  </a:lnTo>
                  <a:lnTo>
                    <a:pt x="1387373" y="35953"/>
                  </a:lnTo>
                  <a:lnTo>
                    <a:pt x="1369771" y="53708"/>
                  </a:lnTo>
                  <a:lnTo>
                    <a:pt x="1369771" y="19088"/>
                  </a:lnTo>
                  <a:lnTo>
                    <a:pt x="1326781" y="19088"/>
                  </a:lnTo>
                  <a:lnTo>
                    <a:pt x="1326781" y="406438"/>
                  </a:lnTo>
                  <a:lnTo>
                    <a:pt x="1369771" y="406438"/>
                  </a:lnTo>
                  <a:lnTo>
                    <a:pt x="1369771" y="232156"/>
                  </a:lnTo>
                  <a:lnTo>
                    <a:pt x="1387259" y="250444"/>
                  </a:lnTo>
                  <a:lnTo>
                    <a:pt x="1407502" y="263486"/>
                  </a:lnTo>
                  <a:lnTo>
                    <a:pt x="1430528" y="271322"/>
                  </a:lnTo>
                  <a:lnTo>
                    <a:pt x="1456296" y="273926"/>
                  </a:lnTo>
                  <a:lnTo>
                    <a:pt x="1482064" y="271564"/>
                  </a:lnTo>
                  <a:lnTo>
                    <a:pt x="1505089" y="264464"/>
                  </a:lnTo>
                  <a:lnTo>
                    <a:pt x="1525346" y="252615"/>
                  </a:lnTo>
                  <a:lnTo>
                    <a:pt x="1542846" y="236029"/>
                  </a:lnTo>
                  <a:lnTo>
                    <a:pt x="1543050" y="235737"/>
                  </a:lnTo>
                  <a:lnTo>
                    <a:pt x="1556943" y="216103"/>
                  </a:lnTo>
                  <a:lnTo>
                    <a:pt x="1567014" y="194183"/>
                  </a:lnTo>
                  <a:lnTo>
                    <a:pt x="1573060" y="170294"/>
                  </a:lnTo>
                  <a:lnTo>
                    <a:pt x="1575066" y="144424"/>
                  </a:lnTo>
                  <a:close/>
                </a:path>
                <a:path w="1853565" h="407034">
                  <a:moveTo>
                    <a:pt x="1853171" y="0"/>
                  </a:moveTo>
                  <a:lnTo>
                    <a:pt x="1683664" y="182626"/>
                  </a:lnTo>
                  <a:lnTo>
                    <a:pt x="1683664" y="19088"/>
                  </a:lnTo>
                  <a:lnTo>
                    <a:pt x="1640687" y="19088"/>
                  </a:lnTo>
                  <a:lnTo>
                    <a:pt x="1640687" y="284099"/>
                  </a:lnTo>
                  <a:lnTo>
                    <a:pt x="1810194" y="101447"/>
                  </a:lnTo>
                  <a:lnTo>
                    <a:pt x="1810194" y="266776"/>
                  </a:lnTo>
                  <a:lnTo>
                    <a:pt x="1853171" y="266776"/>
                  </a:lnTo>
                  <a:lnTo>
                    <a:pt x="18531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4960517" y="8756791"/>
              <a:ext cx="190999" cy="247688"/>
            </a:xfrm>
            <a:prstGeom prst="rect">
              <a:avLst/>
            </a:prstGeom>
          </p:spPr>
        </p:pic>
        <p:sp>
          <p:nvSpPr>
            <p:cNvPr id="103" name="object 103"/>
            <p:cNvSpPr/>
            <p:nvPr/>
          </p:nvSpPr>
          <p:spPr>
            <a:xfrm>
              <a:off x="15230279" y="8950763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90" h="59690">
                  <a:moveTo>
                    <a:pt x="37789" y="0"/>
                  </a:moveTo>
                  <a:lnTo>
                    <a:pt x="21863" y="0"/>
                  </a:lnTo>
                  <a:lnTo>
                    <a:pt x="14910" y="2984"/>
                  </a:lnTo>
                  <a:lnTo>
                    <a:pt x="2973" y="14921"/>
                  </a:lnTo>
                  <a:lnTo>
                    <a:pt x="0" y="21884"/>
                  </a:lnTo>
                  <a:lnTo>
                    <a:pt x="0" y="37810"/>
                  </a:lnTo>
                  <a:lnTo>
                    <a:pt x="2973" y="44763"/>
                  </a:lnTo>
                  <a:lnTo>
                    <a:pt x="8942" y="50731"/>
                  </a:lnTo>
                  <a:lnTo>
                    <a:pt x="14910" y="56699"/>
                  </a:lnTo>
                  <a:lnTo>
                    <a:pt x="21863" y="59684"/>
                  </a:lnTo>
                  <a:lnTo>
                    <a:pt x="37789" y="59684"/>
                  </a:lnTo>
                  <a:lnTo>
                    <a:pt x="44752" y="56699"/>
                  </a:lnTo>
                  <a:lnTo>
                    <a:pt x="56699" y="44763"/>
                  </a:lnTo>
                  <a:lnTo>
                    <a:pt x="59673" y="37810"/>
                  </a:lnTo>
                  <a:lnTo>
                    <a:pt x="59673" y="21884"/>
                  </a:lnTo>
                  <a:lnTo>
                    <a:pt x="56699" y="14921"/>
                  </a:lnTo>
                  <a:lnTo>
                    <a:pt x="44752" y="2984"/>
                  </a:lnTo>
                  <a:lnTo>
                    <a:pt x="377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61493" y="285415"/>
              <a:ext cx="1508760" cy="2121535"/>
            </a:xfrm>
            <a:custGeom>
              <a:avLst/>
              <a:gdLst/>
              <a:ahLst/>
              <a:cxnLst/>
              <a:rect l="l" t="t" r="r" b="b"/>
              <a:pathLst>
                <a:path w="1508760" h="2121535">
                  <a:moveTo>
                    <a:pt x="1216298" y="0"/>
                  </a:moveTo>
                  <a:lnTo>
                    <a:pt x="1131441" y="432730"/>
                  </a:lnTo>
                  <a:lnTo>
                    <a:pt x="572171" y="554538"/>
                  </a:lnTo>
                  <a:lnTo>
                    <a:pt x="282860" y="42428"/>
                  </a:lnTo>
                  <a:lnTo>
                    <a:pt x="0" y="47035"/>
                  </a:lnTo>
                  <a:lnTo>
                    <a:pt x="160288" y="2073319"/>
                  </a:lnTo>
                  <a:lnTo>
                    <a:pt x="1508582" y="2121443"/>
                  </a:lnTo>
                  <a:lnTo>
                    <a:pt x="1508582" y="47035"/>
                  </a:lnTo>
                  <a:lnTo>
                    <a:pt x="12162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30855" y="319225"/>
              <a:ext cx="1461770" cy="2056130"/>
            </a:xfrm>
            <a:custGeom>
              <a:avLst/>
              <a:gdLst/>
              <a:ahLst/>
              <a:cxnLst/>
              <a:rect l="l" t="t" r="r" b="b"/>
              <a:pathLst>
                <a:path w="1461770" h="2056130">
                  <a:moveTo>
                    <a:pt x="1178508" y="0"/>
                  </a:moveTo>
                  <a:lnTo>
                    <a:pt x="1096280" y="419296"/>
                  </a:lnTo>
                  <a:lnTo>
                    <a:pt x="554401" y="537313"/>
                  </a:lnTo>
                  <a:lnTo>
                    <a:pt x="274075" y="41108"/>
                  </a:lnTo>
                  <a:lnTo>
                    <a:pt x="0" y="45579"/>
                  </a:lnTo>
                  <a:lnTo>
                    <a:pt x="155304" y="2008902"/>
                  </a:lnTo>
                  <a:lnTo>
                    <a:pt x="1461714" y="2055539"/>
                  </a:lnTo>
                  <a:lnTo>
                    <a:pt x="1461714" y="45579"/>
                  </a:lnTo>
                  <a:lnTo>
                    <a:pt x="1178508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71964" y="3206771"/>
              <a:ext cx="1508760" cy="2121535"/>
            </a:xfrm>
            <a:custGeom>
              <a:avLst/>
              <a:gdLst/>
              <a:ahLst/>
              <a:cxnLst/>
              <a:rect l="l" t="t" r="r" b="b"/>
              <a:pathLst>
                <a:path w="1508760" h="2121535">
                  <a:moveTo>
                    <a:pt x="1216298" y="0"/>
                  </a:moveTo>
                  <a:lnTo>
                    <a:pt x="1131441" y="432730"/>
                  </a:lnTo>
                  <a:lnTo>
                    <a:pt x="572171" y="554538"/>
                  </a:lnTo>
                  <a:lnTo>
                    <a:pt x="282860" y="42428"/>
                  </a:lnTo>
                  <a:lnTo>
                    <a:pt x="0" y="47035"/>
                  </a:lnTo>
                  <a:lnTo>
                    <a:pt x="160288" y="2073319"/>
                  </a:lnTo>
                  <a:lnTo>
                    <a:pt x="1508582" y="2121443"/>
                  </a:lnTo>
                  <a:lnTo>
                    <a:pt x="1508582" y="47035"/>
                  </a:lnTo>
                  <a:lnTo>
                    <a:pt x="12162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41326" y="3240634"/>
              <a:ext cx="1461770" cy="2056130"/>
            </a:xfrm>
            <a:custGeom>
              <a:avLst/>
              <a:gdLst/>
              <a:ahLst/>
              <a:cxnLst/>
              <a:rect l="l" t="t" r="r" b="b"/>
              <a:pathLst>
                <a:path w="1461770" h="2056129">
                  <a:moveTo>
                    <a:pt x="1178508" y="0"/>
                  </a:moveTo>
                  <a:lnTo>
                    <a:pt x="1096280" y="419296"/>
                  </a:lnTo>
                  <a:lnTo>
                    <a:pt x="554401" y="537313"/>
                  </a:lnTo>
                  <a:lnTo>
                    <a:pt x="274075" y="41108"/>
                  </a:lnTo>
                  <a:lnTo>
                    <a:pt x="0" y="45579"/>
                  </a:lnTo>
                  <a:lnTo>
                    <a:pt x="155304" y="2008902"/>
                  </a:lnTo>
                  <a:lnTo>
                    <a:pt x="1461714" y="2055539"/>
                  </a:lnTo>
                  <a:lnTo>
                    <a:pt x="1461714" y="45579"/>
                  </a:lnTo>
                  <a:lnTo>
                    <a:pt x="1178508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82435" y="6086264"/>
              <a:ext cx="1508760" cy="2121535"/>
            </a:xfrm>
            <a:custGeom>
              <a:avLst/>
              <a:gdLst/>
              <a:ahLst/>
              <a:cxnLst/>
              <a:rect l="l" t="t" r="r" b="b"/>
              <a:pathLst>
                <a:path w="1508760" h="2121534">
                  <a:moveTo>
                    <a:pt x="1216298" y="0"/>
                  </a:moveTo>
                  <a:lnTo>
                    <a:pt x="1131441" y="432730"/>
                  </a:lnTo>
                  <a:lnTo>
                    <a:pt x="572171" y="554538"/>
                  </a:lnTo>
                  <a:lnTo>
                    <a:pt x="282860" y="42428"/>
                  </a:lnTo>
                  <a:lnTo>
                    <a:pt x="0" y="47035"/>
                  </a:lnTo>
                  <a:lnTo>
                    <a:pt x="160288" y="2073319"/>
                  </a:lnTo>
                  <a:lnTo>
                    <a:pt x="1508582" y="2121443"/>
                  </a:lnTo>
                  <a:lnTo>
                    <a:pt x="1508582" y="47035"/>
                  </a:lnTo>
                  <a:lnTo>
                    <a:pt x="12162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51797" y="6120127"/>
              <a:ext cx="1461770" cy="2056130"/>
            </a:xfrm>
            <a:custGeom>
              <a:avLst/>
              <a:gdLst/>
              <a:ahLst/>
              <a:cxnLst/>
              <a:rect l="l" t="t" r="r" b="b"/>
              <a:pathLst>
                <a:path w="1461770" h="2056129">
                  <a:moveTo>
                    <a:pt x="1178508" y="0"/>
                  </a:moveTo>
                  <a:lnTo>
                    <a:pt x="1096280" y="419296"/>
                  </a:lnTo>
                  <a:lnTo>
                    <a:pt x="554401" y="537313"/>
                  </a:lnTo>
                  <a:lnTo>
                    <a:pt x="274075" y="41108"/>
                  </a:lnTo>
                  <a:lnTo>
                    <a:pt x="0" y="45579"/>
                  </a:lnTo>
                  <a:lnTo>
                    <a:pt x="155304" y="2008912"/>
                  </a:lnTo>
                  <a:lnTo>
                    <a:pt x="1461714" y="2055539"/>
                  </a:lnTo>
                  <a:lnTo>
                    <a:pt x="1461714" y="45579"/>
                  </a:lnTo>
                  <a:lnTo>
                    <a:pt x="1178508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82435" y="8965758"/>
              <a:ext cx="1508760" cy="2121535"/>
            </a:xfrm>
            <a:custGeom>
              <a:avLst/>
              <a:gdLst/>
              <a:ahLst/>
              <a:cxnLst/>
              <a:rect l="l" t="t" r="r" b="b"/>
              <a:pathLst>
                <a:path w="1508760" h="2121534">
                  <a:moveTo>
                    <a:pt x="1216298" y="0"/>
                  </a:moveTo>
                  <a:lnTo>
                    <a:pt x="1131441" y="432730"/>
                  </a:lnTo>
                  <a:lnTo>
                    <a:pt x="572171" y="554538"/>
                  </a:lnTo>
                  <a:lnTo>
                    <a:pt x="282860" y="42428"/>
                  </a:lnTo>
                  <a:lnTo>
                    <a:pt x="0" y="47035"/>
                  </a:lnTo>
                  <a:lnTo>
                    <a:pt x="160288" y="2073319"/>
                  </a:lnTo>
                  <a:lnTo>
                    <a:pt x="1508582" y="2121443"/>
                  </a:lnTo>
                  <a:lnTo>
                    <a:pt x="1508582" y="47035"/>
                  </a:lnTo>
                  <a:lnTo>
                    <a:pt x="12162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51797" y="8999621"/>
              <a:ext cx="1461770" cy="2056130"/>
            </a:xfrm>
            <a:custGeom>
              <a:avLst/>
              <a:gdLst/>
              <a:ahLst/>
              <a:cxnLst/>
              <a:rect l="l" t="t" r="r" b="b"/>
              <a:pathLst>
                <a:path w="1461770" h="2056129">
                  <a:moveTo>
                    <a:pt x="1178508" y="0"/>
                  </a:moveTo>
                  <a:lnTo>
                    <a:pt x="1096280" y="419296"/>
                  </a:lnTo>
                  <a:lnTo>
                    <a:pt x="554401" y="537313"/>
                  </a:lnTo>
                  <a:lnTo>
                    <a:pt x="274075" y="41119"/>
                  </a:lnTo>
                  <a:lnTo>
                    <a:pt x="0" y="45579"/>
                  </a:lnTo>
                  <a:lnTo>
                    <a:pt x="155304" y="2008902"/>
                  </a:lnTo>
                  <a:lnTo>
                    <a:pt x="1461714" y="2055539"/>
                  </a:lnTo>
                  <a:lnTo>
                    <a:pt x="1461714" y="45579"/>
                  </a:lnTo>
                  <a:lnTo>
                    <a:pt x="1178508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89322" y="4169365"/>
              <a:ext cx="252729" cy="1697355"/>
            </a:xfrm>
            <a:custGeom>
              <a:avLst/>
              <a:gdLst/>
              <a:ahLst/>
              <a:cxnLst/>
              <a:rect l="l" t="t" r="r" b="b"/>
              <a:pathLst>
                <a:path w="252729" h="1697354">
                  <a:moveTo>
                    <a:pt x="252349" y="1444459"/>
                  </a:moveTo>
                  <a:lnTo>
                    <a:pt x="0" y="1444459"/>
                  </a:lnTo>
                  <a:lnTo>
                    <a:pt x="0" y="1696808"/>
                  </a:lnTo>
                  <a:lnTo>
                    <a:pt x="252349" y="1696808"/>
                  </a:lnTo>
                  <a:lnTo>
                    <a:pt x="252349" y="1444459"/>
                  </a:lnTo>
                  <a:close/>
                </a:path>
                <a:path w="252729" h="1697354">
                  <a:moveTo>
                    <a:pt x="252349" y="721969"/>
                  </a:moveTo>
                  <a:lnTo>
                    <a:pt x="0" y="721969"/>
                  </a:lnTo>
                  <a:lnTo>
                    <a:pt x="0" y="974318"/>
                  </a:lnTo>
                  <a:lnTo>
                    <a:pt x="252349" y="974318"/>
                  </a:lnTo>
                  <a:lnTo>
                    <a:pt x="252349" y="721969"/>
                  </a:lnTo>
                  <a:close/>
                </a:path>
                <a:path w="252729" h="1697354">
                  <a:moveTo>
                    <a:pt x="252349" y="0"/>
                  </a:moveTo>
                  <a:lnTo>
                    <a:pt x="0" y="0"/>
                  </a:lnTo>
                  <a:lnTo>
                    <a:pt x="0" y="252349"/>
                  </a:lnTo>
                  <a:lnTo>
                    <a:pt x="252349" y="252349"/>
                  </a:lnTo>
                  <a:lnTo>
                    <a:pt x="2523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0" y="0"/>
              <a:ext cx="4020820" cy="11308715"/>
            </a:xfrm>
            <a:custGeom>
              <a:avLst/>
              <a:gdLst/>
              <a:ahLst/>
              <a:cxnLst/>
              <a:rect l="l" t="t" r="r" b="b"/>
              <a:pathLst>
                <a:path w="4020820" h="11308715">
                  <a:moveTo>
                    <a:pt x="4020819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4020819" y="11308556"/>
                  </a:lnTo>
                  <a:lnTo>
                    <a:pt x="4020819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85038" y="768343"/>
              <a:ext cx="18405475" cy="6890384"/>
            </a:xfrm>
            <a:custGeom>
              <a:avLst/>
              <a:gdLst/>
              <a:ahLst/>
              <a:cxnLst/>
              <a:rect l="l" t="t" r="r" b="b"/>
              <a:pathLst>
                <a:path w="18405475" h="6890384">
                  <a:moveTo>
                    <a:pt x="2249601" y="3018129"/>
                  </a:moveTo>
                  <a:lnTo>
                    <a:pt x="1687195" y="2627261"/>
                  </a:lnTo>
                  <a:lnTo>
                    <a:pt x="843597" y="2725686"/>
                  </a:lnTo>
                  <a:lnTo>
                    <a:pt x="0" y="3470872"/>
                  </a:lnTo>
                  <a:lnTo>
                    <a:pt x="281190" y="4314469"/>
                  </a:lnTo>
                  <a:lnTo>
                    <a:pt x="843597" y="3189668"/>
                  </a:lnTo>
                  <a:lnTo>
                    <a:pt x="1580337" y="3189668"/>
                  </a:lnTo>
                  <a:lnTo>
                    <a:pt x="1600022" y="4033278"/>
                  </a:lnTo>
                  <a:lnTo>
                    <a:pt x="0" y="5439270"/>
                  </a:lnTo>
                  <a:lnTo>
                    <a:pt x="0" y="6384099"/>
                  </a:lnTo>
                  <a:lnTo>
                    <a:pt x="2168055" y="6564084"/>
                  </a:lnTo>
                  <a:lnTo>
                    <a:pt x="2249601" y="5532069"/>
                  </a:lnTo>
                  <a:lnTo>
                    <a:pt x="843597" y="5588305"/>
                  </a:lnTo>
                  <a:lnTo>
                    <a:pt x="2049945" y="4314469"/>
                  </a:lnTo>
                  <a:lnTo>
                    <a:pt x="2249601" y="3018129"/>
                  </a:lnTo>
                  <a:close/>
                </a:path>
                <a:path w="18405475" h="6890384">
                  <a:moveTo>
                    <a:pt x="3522561" y="6192901"/>
                  </a:moveTo>
                  <a:lnTo>
                    <a:pt x="2878607" y="5787961"/>
                  </a:lnTo>
                  <a:lnTo>
                    <a:pt x="2397747" y="6310998"/>
                  </a:lnTo>
                  <a:lnTo>
                    <a:pt x="2940469" y="6890271"/>
                  </a:lnTo>
                  <a:lnTo>
                    <a:pt x="3522561" y="6192901"/>
                  </a:lnTo>
                  <a:close/>
                </a:path>
                <a:path w="18405475" h="6890384">
                  <a:moveTo>
                    <a:pt x="4732934" y="1833041"/>
                  </a:moveTo>
                  <a:lnTo>
                    <a:pt x="4526432" y="1833041"/>
                  </a:lnTo>
                  <a:lnTo>
                    <a:pt x="4526432" y="1874951"/>
                  </a:lnTo>
                  <a:lnTo>
                    <a:pt x="4526432" y="1993061"/>
                  </a:lnTo>
                  <a:lnTo>
                    <a:pt x="4526432" y="2034971"/>
                  </a:lnTo>
                  <a:lnTo>
                    <a:pt x="4526432" y="2189911"/>
                  </a:lnTo>
                  <a:lnTo>
                    <a:pt x="4526432" y="2230551"/>
                  </a:lnTo>
                  <a:lnTo>
                    <a:pt x="4732934" y="2230551"/>
                  </a:lnTo>
                  <a:lnTo>
                    <a:pt x="4732934" y="2189911"/>
                  </a:lnTo>
                  <a:lnTo>
                    <a:pt x="4570603" y="2189911"/>
                  </a:lnTo>
                  <a:lnTo>
                    <a:pt x="4570603" y="2034971"/>
                  </a:lnTo>
                  <a:lnTo>
                    <a:pt x="4728159" y="2034971"/>
                  </a:lnTo>
                  <a:lnTo>
                    <a:pt x="4728159" y="1993061"/>
                  </a:lnTo>
                  <a:lnTo>
                    <a:pt x="4570603" y="1993061"/>
                  </a:lnTo>
                  <a:lnTo>
                    <a:pt x="4570603" y="1874951"/>
                  </a:lnTo>
                  <a:lnTo>
                    <a:pt x="4732934" y="1874951"/>
                  </a:lnTo>
                  <a:lnTo>
                    <a:pt x="4732934" y="1833041"/>
                  </a:lnTo>
                  <a:close/>
                </a:path>
                <a:path w="18405475" h="6890384">
                  <a:moveTo>
                    <a:pt x="4959312" y="38049"/>
                  </a:moveTo>
                  <a:lnTo>
                    <a:pt x="4861826" y="38049"/>
                  </a:lnTo>
                  <a:lnTo>
                    <a:pt x="4842815" y="298132"/>
                  </a:lnTo>
                  <a:lnTo>
                    <a:pt x="4681144" y="380390"/>
                  </a:lnTo>
                  <a:lnTo>
                    <a:pt x="4562272" y="302882"/>
                  </a:lnTo>
                  <a:lnTo>
                    <a:pt x="4521860" y="47548"/>
                  </a:lnTo>
                  <a:lnTo>
                    <a:pt x="4418190" y="47548"/>
                  </a:lnTo>
                  <a:lnTo>
                    <a:pt x="4425810" y="380390"/>
                  </a:lnTo>
                  <a:lnTo>
                    <a:pt x="4633595" y="570585"/>
                  </a:lnTo>
                  <a:lnTo>
                    <a:pt x="4811903" y="475488"/>
                  </a:lnTo>
                  <a:lnTo>
                    <a:pt x="4816665" y="735571"/>
                  </a:lnTo>
                  <a:lnTo>
                    <a:pt x="4959312" y="713232"/>
                  </a:lnTo>
                  <a:lnTo>
                    <a:pt x="4959312" y="38049"/>
                  </a:lnTo>
                  <a:close/>
                </a:path>
                <a:path w="18405475" h="6890384">
                  <a:moveTo>
                    <a:pt x="4999126" y="2161298"/>
                  </a:moveTo>
                  <a:lnTo>
                    <a:pt x="4982032" y="2178278"/>
                  </a:lnTo>
                  <a:lnTo>
                    <a:pt x="4963007" y="2190407"/>
                  </a:lnTo>
                  <a:lnTo>
                    <a:pt x="4942040" y="2197671"/>
                  </a:lnTo>
                  <a:lnTo>
                    <a:pt x="4919142" y="2200097"/>
                  </a:lnTo>
                  <a:lnTo>
                    <a:pt x="4901870" y="2198573"/>
                  </a:lnTo>
                  <a:lnTo>
                    <a:pt x="4857674" y="2175624"/>
                  </a:lnTo>
                  <a:lnTo>
                    <a:pt x="4833620" y="2128507"/>
                  </a:lnTo>
                  <a:lnTo>
                    <a:pt x="4832020" y="2108187"/>
                  </a:lnTo>
                  <a:lnTo>
                    <a:pt x="4833620" y="2087829"/>
                  </a:lnTo>
                  <a:lnTo>
                    <a:pt x="4857674" y="2040432"/>
                  </a:lnTo>
                  <a:lnTo>
                    <a:pt x="4902212" y="2017217"/>
                  </a:lnTo>
                  <a:lnTo>
                    <a:pt x="4919751" y="2015667"/>
                  </a:lnTo>
                  <a:lnTo>
                    <a:pt x="4942725" y="2017979"/>
                  </a:lnTo>
                  <a:lnTo>
                    <a:pt x="4963312" y="2024926"/>
                  </a:lnTo>
                  <a:lnTo>
                    <a:pt x="4981524" y="2036483"/>
                  </a:lnTo>
                  <a:lnTo>
                    <a:pt x="4997335" y="2052675"/>
                  </a:lnTo>
                  <a:lnTo>
                    <a:pt x="4997335" y="2001342"/>
                  </a:lnTo>
                  <a:lnTo>
                    <a:pt x="4979771" y="1990902"/>
                  </a:lnTo>
                  <a:lnTo>
                    <a:pt x="4961077" y="1983447"/>
                  </a:lnTo>
                  <a:lnTo>
                    <a:pt x="4941265" y="1978964"/>
                  </a:lnTo>
                  <a:lnTo>
                    <a:pt x="4920335" y="1977478"/>
                  </a:lnTo>
                  <a:lnTo>
                    <a:pt x="4892929" y="1979803"/>
                  </a:lnTo>
                  <a:lnTo>
                    <a:pt x="4845482" y="1998459"/>
                  </a:lnTo>
                  <a:lnTo>
                    <a:pt x="4808994" y="2034641"/>
                  </a:lnTo>
                  <a:lnTo>
                    <a:pt x="4790186" y="2081644"/>
                  </a:lnTo>
                  <a:lnTo>
                    <a:pt x="4787836" y="2108784"/>
                  </a:lnTo>
                  <a:lnTo>
                    <a:pt x="4790173" y="2135619"/>
                  </a:lnTo>
                  <a:lnTo>
                    <a:pt x="4808829" y="2182025"/>
                  </a:lnTo>
                  <a:lnTo>
                    <a:pt x="4845088" y="2217648"/>
                  </a:lnTo>
                  <a:lnTo>
                    <a:pt x="4892675" y="2235987"/>
                  </a:lnTo>
                  <a:lnTo>
                    <a:pt x="4920335" y="2238286"/>
                  </a:lnTo>
                  <a:lnTo>
                    <a:pt x="4941595" y="2236686"/>
                  </a:lnTo>
                  <a:lnTo>
                    <a:pt x="4961814" y="2231872"/>
                  </a:lnTo>
                  <a:lnTo>
                    <a:pt x="4980991" y="2223859"/>
                  </a:lnTo>
                  <a:lnTo>
                    <a:pt x="4999126" y="2212632"/>
                  </a:lnTo>
                  <a:lnTo>
                    <a:pt x="4999126" y="2161298"/>
                  </a:lnTo>
                  <a:close/>
                </a:path>
                <a:path w="18405475" h="6890384">
                  <a:moveTo>
                    <a:pt x="5442394" y="0"/>
                  </a:moveTo>
                  <a:lnTo>
                    <a:pt x="5014455" y="47548"/>
                  </a:lnTo>
                  <a:lnTo>
                    <a:pt x="5014455" y="713232"/>
                  </a:lnTo>
                  <a:lnTo>
                    <a:pt x="5442394" y="687552"/>
                  </a:lnTo>
                  <a:lnTo>
                    <a:pt x="5442394" y="549668"/>
                  </a:lnTo>
                  <a:lnTo>
                    <a:pt x="5157101" y="557263"/>
                  </a:lnTo>
                  <a:lnTo>
                    <a:pt x="5157101" y="427939"/>
                  </a:lnTo>
                  <a:lnTo>
                    <a:pt x="5442394" y="407974"/>
                  </a:lnTo>
                  <a:lnTo>
                    <a:pt x="5442394" y="285292"/>
                  </a:lnTo>
                  <a:lnTo>
                    <a:pt x="5126672" y="285292"/>
                  </a:lnTo>
                  <a:lnTo>
                    <a:pt x="5134280" y="190195"/>
                  </a:lnTo>
                  <a:lnTo>
                    <a:pt x="5442394" y="142646"/>
                  </a:lnTo>
                  <a:lnTo>
                    <a:pt x="5442394" y="0"/>
                  </a:lnTo>
                  <a:close/>
                </a:path>
                <a:path w="18405475" h="6890384">
                  <a:moveTo>
                    <a:pt x="6119965" y="570585"/>
                  </a:moveTo>
                  <a:lnTo>
                    <a:pt x="6033427" y="475488"/>
                  </a:lnTo>
                  <a:lnTo>
                    <a:pt x="5785218" y="586752"/>
                  </a:lnTo>
                  <a:lnTo>
                    <a:pt x="5628310" y="397510"/>
                  </a:lnTo>
                  <a:lnTo>
                    <a:pt x="5802338" y="208267"/>
                  </a:lnTo>
                  <a:lnTo>
                    <a:pt x="5983490" y="285292"/>
                  </a:lnTo>
                  <a:lnTo>
                    <a:pt x="6075261" y="142646"/>
                  </a:lnTo>
                  <a:lnTo>
                    <a:pt x="5884113" y="47548"/>
                  </a:lnTo>
                  <a:lnTo>
                    <a:pt x="5662549" y="47548"/>
                  </a:lnTo>
                  <a:lnTo>
                    <a:pt x="5533212" y="190195"/>
                  </a:lnTo>
                  <a:lnTo>
                    <a:pt x="5525224" y="265074"/>
                  </a:lnTo>
                  <a:lnTo>
                    <a:pt x="5518683" y="331203"/>
                  </a:lnTo>
                  <a:lnTo>
                    <a:pt x="5513603" y="388594"/>
                  </a:lnTo>
                  <a:lnTo>
                    <a:pt x="5509971" y="437248"/>
                  </a:lnTo>
                  <a:lnTo>
                    <a:pt x="5507787" y="477139"/>
                  </a:lnTo>
                  <a:lnTo>
                    <a:pt x="5507063" y="508292"/>
                  </a:lnTo>
                  <a:lnTo>
                    <a:pt x="5507482" y="526034"/>
                  </a:lnTo>
                  <a:lnTo>
                    <a:pt x="5508726" y="538848"/>
                  </a:lnTo>
                  <a:lnTo>
                    <a:pt x="5510796" y="546722"/>
                  </a:lnTo>
                  <a:lnTo>
                    <a:pt x="5513717" y="549668"/>
                  </a:lnTo>
                  <a:lnTo>
                    <a:pt x="5646852" y="713232"/>
                  </a:lnTo>
                  <a:lnTo>
                    <a:pt x="5927864" y="713232"/>
                  </a:lnTo>
                  <a:lnTo>
                    <a:pt x="6119965" y="570585"/>
                  </a:lnTo>
                  <a:close/>
                </a:path>
                <a:path w="18405475" h="6890384">
                  <a:moveTo>
                    <a:pt x="6726199" y="47548"/>
                  </a:moveTo>
                  <a:lnTo>
                    <a:pt x="6165126" y="47548"/>
                  </a:lnTo>
                  <a:lnTo>
                    <a:pt x="6165126" y="205409"/>
                  </a:lnTo>
                  <a:lnTo>
                    <a:pt x="6350559" y="217779"/>
                  </a:lnTo>
                  <a:lnTo>
                    <a:pt x="6330112" y="713232"/>
                  </a:lnTo>
                  <a:lnTo>
                    <a:pt x="6610655" y="713232"/>
                  </a:lnTo>
                  <a:lnTo>
                    <a:pt x="6540754" y="237744"/>
                  </a:lnTo>
                  <a:lnTo>
                    <a:pt x="6726199" y="208267"/>
                  </a:lnTo>
                  <a:lnTo>
                    <a:pt x="6726199" y="47548"/>
                  </a:lnTo>
                  <a:close/>
                </a:path>
                <a:path w="18405475" h="6890384">
                  <a:moveTo>
                    <a:pt x="7442289" y="687578"/>
                  </a:moveTo>
                  <a:lnTo>
                    <a:pt x="7436332" y="592201"/>
                  </a:lnTo>
                  <a:lnTo>
                    <a:pt x="7430617" y="504444"/>
                  </a:lnTo>
                  <a:lnTo>
                    <a:pt x="7425131" y="424332"/>
                  </a:lnTo>
                  <a:lnTo>
                    <a:pt x="7419886" y="351840"/>
                  </a:lnTo>
                  <a:lnTo>
                    <a:pt x="7414882" y="286981"/>
                  </a:lnTo>
                  <a:lnTo>
                    <a:pt x="7410107" y="229755"/>
                  </a:lnTo>
                  <a:lnTo>
                    <a:pt x="7405573" y="180162"/>
                  </a:lnTo>
                  <a:lnTo>
                    <a:pt x="7401268" y="138201"/>
                  </a:lnTo>
                  <a:lnTo>
                    <a:pt x="7393381" y="77152"/>
                  </a:lnTo>
                  <a:lnTo>
                    <a:pt x="7383323" y="42824"/>
                  </a:lnTo>
                  <a:lnTo>
                    <a:pt x="7190753" y="42824"/>
                  </a:lnTo>
                  <a:lnTo>
                    <a:pt x="7221182" y="375653"/>
                  </a:lnTo>
                  <a:lnTo>
                    <a:pt x="6935889" y="389915"/>
                  </a:lnTo>
                  <a:lnTo>
                    <a:pt x="6907365" y="57086"/>
                  </a:lnTo>
                  <a:lnTo>
                    <a:pt x="6783730" y="57086"/>
                  </a:lnTo>
                  <a:lnTo>
                    <a:pt x="6809410" y="722757"/>
                  </a:lnTo>
                  <a:lnTo>
                    <a:pt x="6949681" y="701840"/>
                  </a:lnTo>
                  <a:lnTo>
                    <a:pt x="6935889" y="485013"/>
                  </a:lnTo>
                  <a:lnTo>
                    <a:pt x="7240689" y="470750"/>
                  </a:lnTo>
                  <a:lnTo>
                    <a:pt x="7268731" y="693750"/>
                  </a:lnTo>
                  <a:lnTo>
                    <a:pt x="7442289" y="687578"/>
                  </a:lnTo>
                  <a:close/>
                </a:path>
                <a:path w="18405475" h="6890384">
                  <a:moveTo>
                    <a:pt x="8124609" y="349008"/>
                  </a:moveTo>
                  <a:lnTo>
                    <a:pt x="8097469" y="176403"/>
                  </a:lnTo>
                  <a:lnTo>
                    <a:pt x="8091792" y="140271"/>
                  </a:lnTo>
                  <a:lnTo>
                    <a:pt x="7982432" y="95885"/>
                  </a:lnTo>
                  <a:lnTo>
                    <a:pt x="7982432" y="469785"/>
                  </a:lnTo>
                  <a:lnTo>
                    <a:pt x="7868793" y="581520"/>
                  </a:lnTo>
                  <a:lnTo>
                    <a:pt x="7689532" y="559168"/>
                  </a:lnTo>
                  <a:lnTo>
                    <a:pt x="7624877" y="335686"/>
                  </a:lnTo>
                  <a:lnTo>
                    <a:pt x="7739456" y="176403"/>
                  </a:lnTo>
                  <a:lnTo>
                    <a:pt x="7966748" y="231571"/>
                  </a:lnTo>
                  <a:lnTo>
                    <a:pt x="7982432" y="469785"/>
                  </a:lnTo>
                  <a:lnTo>
                    <a:pt x="7982432" y="95885"/>
                  </a:lnTo>
                  <a:lnTo>
                    <a:pt x="7899705" y="62293"/>
                  </a:lnTo>
                  <a:lnTo>
                    <a:pt x="7611554" y="44221"/>
                  </a:lnTo>
                  <a:lnTo>
                    <a:pt x="7486497" y="236321"/>
                  </a:lnTo>
                  <a:lnTo>
                    <a:pt x="7486497" y="476440"/>
                  </a:lnTo>
                  <a:lnTo>
                    <a:pt x="7594905" y="701814"/>
                  </a:lnTo>
                  <a:lnTo>
                    <a:pt x="7899705" y="716559"/>
                  </a:lnTo>
                  <a:lnTo>
                    <a:pt x="8108429" y="620509"/>
                  </a:lnTo>
                  <a:lnTo>
                    <a:pt x="8110753" y="581520"/>
                  </a:lnTo>
                  <a:lnTo>
                    <a:pt x="8124609" y="349008"/>
                  </a:lnTo>
                  <a:close/>
                </a:path>
                <a:path w="18405475" h="6890384">
                  <a:moveTo>
                    <a:pt x="8785060" y="570585"/>
                  </a:moveTo>
                  <a:lnTo>
                    <a:pt x="8698509" y="475488"/>
                  </a:lnTo>
                  <a:lnTo>
                    <a:pt x="8450313" y="586752"/>
                  </a:lnTo>
                  <a:lnTo>
                    <a:pt x="8293405" y="397510"/>
                  </a:lnTo>
                  <a:lnTo>
                    <a:pt x="8467433" y="208267"/>
                  </a:lnTo>
                  <a:lnTo>
                    <a:pt x="8648586" y="285292"/>
                  </a:lnTo>
                  <a:lnTo>
                    <a:pt x="8740356" y="142646"/>
                  </a:lnTo>
                  <a:lnTo>
                    <a:pt x="8549208" y="47548"/>
                  </a:lnTo>
                  <a:lnTo>
                    <a:pt x="8327631" y="47548"/>
                  </a:lnTo>
                  <a:lnTo>
                    <a:pt x="8198307" y="190195"/>
                  </a:lnTo>
                  <a:lnTo>
                    <a:pt x="8190319" y="265074"/>
                  </a:lnTo>
                  <a:lnTo>
                    <a:pt x="8183778" y="331203"/>
                  </a:lnTo>
                  <a:lnTo>
                    <a:pt x="8178698" y="388594"/>
                  </a:lnTo>
                  <a:lnTo>
                    <a:pt x="8175066" y="437248"/>
                  </a:lnTo>
                  <a:lnTo>
                    <a:pt x="8172882" y="477139"/>
                  </a:lnTo>
                  <a:lnTo>
                    <a:pt x="8172158" y="508292"/>
                  </a:lnTo>
                  <a:lnTo>
                    <a:pt x="8172564" y="526034"/>
                  </a:lnTo>
                  <a:lnTo>
                    <a:pt x="8173809" y="538848"/>
                  </a:lnTo>
                  <a:lnTo>
                    <a:pt x="8175892" y="546722"/>
                  </a:lnTo>
                  <a:lnTo>
                    <a:pt x="8178813" y="549668"/>
                  </a:lnTo>
                  <a:lnTo>
                    <a:pt x="8311947" y="713232"/>
                  </a:lnTo>
                  <a:lnTo>
                    <a:pt x="8592960" y="713232"/>
                  </a:lnTo>
                  <a:lnTo>
                    <a:pt x="8785060" y="570585"/>
                  </a:lnTo>
                  <a:close/>
                </a:path>
                <a:path w="18405475" h="6890384">
                  <a:moveTo>
                    <a:pt x="9391294" y="47548"/>
                  </a:moveTo>
                  <a:lnTo>
                    <a:pt x="8830221" y="47548"/>
                  </a:lnTo>
                  <a:lnTo>
                    <a:pt x="8830221" y="205409"/>
                  </a:lnTo>
                  <a:lnTo>
                    <a:pt x="9015654" y="217779"/>
                  </a:lnTo>
                  <a:lnTo>
                    <a:pt x="8995207" y="713232"/>
                  </a:lnTo>
                  <a:lnTo>
                    <a:pt x="9275750" y="713232"/>
                  </a:lnTo>
                  <a:lnTo>
                    <a:pt x="9205849" y="237744"/>
                  </a:lnTo>
                  <a:lnTo>
                    <a:pt x="9391294" y="208267"/>
                  </a:lnTo>
                  <a:lnTo>
                    <a:pt x="9391294" y="47548"/>
                  </a:lnTo>
                  <a:close/>
                </a:path>
                <a:path w="18405475" h="6890384">
                  <a:moveTo>
                    <a:pt x="9957587" y="554418"/>
                  </a:moveTo>
                  <a:lnTo>
                    <a:pt x="9899574" y="427939"/>
                  </a:lnTo>
                  <a:lnTo>
                    <a:pt x="9862490" y="347103"/>
                  </a:lnTo>
                  <a:lnTo>
                    <a:pt x="9831591" y="345414"/>
                  </a:lnTo>
                  <a:lnTo>
                    <a:pt x="9831591" y="570585"/>
                  </a:lnTo>
                  <a:lnTo>
                    <a:pt x="9601924" y="618134"/>
                  </a:lnTo>
                  <a:lnTo>
                    <a:pt x="9619996" y="427939"/>
                  </a:lnTo>
                  <a:lnTo>
                    <a:pt x="9831591" y="570585"/>
                  </a:lnTo>
                  <a:lnTo>
                    <a:pt x="9831591" y="345414"/>
                  </a:lnTo>
                  <a:lnTo>
                    <a:pt x="9603359" y="332841"/>
                  </a:lnTo>
                  <a:lnTo>
                    <a:pt x="9619996" y="47548"/>
                  </a:lnTo>
                  <a:lnTo>
                    <a:pt x="9453575" y="38049"/>
                  </a:lnTo>
                  <a:lnTo>
                    <a:pt x="9441688" y="713701"/>
                  </a:lnTo>
                  <a:lnTo>
                    <a:pt x="9847275" y="727494"/>
                  </a:lnTo>
                  <a:lnTo>
                    <a:pt x="9916973" y="618134"/>
                  </a:lnTo>
                  <a:lnTo>
                    <a:pt x="9957587" y="554418"/>
                  </a:lnTo>
                  <a:close/>
                </a:path>
                <a:path w="18405475" h="6890384">
                  <a:moveTo>
                    <a:pt x="10686542" y="47548"/>
                  </a:moveTo>
                  <a:lnTo>
                    <a:pt x="10588587" y="47548"/>
                  </a:lnTo>
                  <a:lnTo>
                    <a:pt x="10495877" y="361848"/>
                  </a:lnTo>
                  <a:lnTo>
                    <a:pt x="10350843" y="47548"/>
                  </a:lnTo>
                  <a:lnTo>
                    <a:pt x="10236733" y="78460"/>
                  </a:lnTo>
                  <a:lnTo>
                    <a:pt x="10365118" y="427939"/>
                  </a:lnTo>
                  <a:lnTo>
                    <a:pt x="10476852" y="475488"/>
                  </a:lnTo>
                  <a:lnTo>
                    <a:pt x="10460203" y="579628"/>
                  </a:lnTo>
                  <a:lnTo>
                    <a:pt x="10236251" y="620039"/>
                  </a:lnTo>
                  <a:lnTo>
                    <a:pt x="10270020" y="733209"/>
                  </a:lnTo>
                  <a:lnTo>
                    <a:pt x="10507751" y="727024"/>
                  </a:lnTo>
                  <a:lnTo>
                    <a:pt x="10659910" y="523036"/>
                  </a:lnTo>
                  <a:lnTo>
                    <a:pt x="10686542" y="47548"/>
                  </a:lnTo>
                  <a:close/>
                </a:path>
                <a:path w="18405475" h="6890384">
                  <a:moveTo>
                    <a:pt x="11270361" y="523036"/>
                  </a:moveTo>
                  <a:lnTo>
                    <a:pt x="11185728" y="438404"/>
                  </a:lnTo>
                  <a:lnTo>
                    <a:pt x="11127715" y="380390"/>
                  </a:lnTo>
                  <a:lnTo>
                    <a:pt x="11183607" y="309067"/>
                  </a:lnTo>
                  <a:lnTo>
                    <a:pt x="11255146" y="217779"/>
                  </a:lnTo>
                  <a:lnTo>
                    <a:pt x="11182896" y="138849"/>
                  </a:lnTo>
                  <a:lnTo>
                    <a:pt x="11112983" y="62484"/>
                  </a:lnTo>
                  <a:lnTo>
                    <a:pt x="11112983" y="566788"/>
                  </a:lnTo>
                  <a:lnTo>
                    <a:pt x="10879049" y="629069"/>
                  </a:lnTo>
                  <a:lnTo>
                    <a:pt x="10893781" y="438404"/>
                  </a:lnTo>
                  <a:lnTo>
                    <a:pt x="11112983" y="566788"/>
                  </a:lnTo>
                  <a:lnTo>
                    <a:pt x="11112983" y="62484"/>
                  </a:lnTo>
                  <a:lnTo>
                    <a:pt x="11106798" y="55727"/>
                  </a:lnTo>
                  <a:lnTo>
                    <a:pt x="11106798" y="236321"/>
                  </a:lnTo>
                  <a:lnTo>
                    <a:pt x="10894733" y="309067"/>
                  </a:lnTo>
                  <a:lnTo>
                    <a:pt x="10890009" y="298424"/>
                  </a:lnTo>
                  <a:lnTo>
                    <a:pt x="10885818" y="266509"/>
                  </a:lnTo>
                  <a:lnTo>
                    <a:pt x="10882160" y="213321"/>
                  </a:lnTo>
                  <a:lnTo>
                    <a:pt x="10879049" y="138849"/>
                  </a:lnTo>
                  <a:lnTo>
                    <a:pt x="11106798" y="236321"/>
                  </a:lnTo>
                  <a:lnTo>
                    <a:pt x="11106798" y="55727"/>
                  </a:lnTo>
                  <a:lnTo>
                    <a:pt x="11080166" y="26631"/>
                  </a:lnTo>
                  <a:lnTo>
                    <a:pt x="10729735" y="68948"/>
                  </a:lnTo>
                  <a:lnTo>
                    <a:pt x="10747337" y="713232"/>
                  </a:lnTo>
                  <a:lnTo>
                    <a:pt x="11222812" y="684695"/>
                  </a:lnTo>
                  <a:lnTo>
                    <a:pt x="11239183" y="629069"/>
                  </a:lnTo>
                  <a:lnTo>
                    <a:pt x="11270361" y="523036"/>
                  </a:lnTo>
                  <a:close/>
                </a:path>
                <a:path w="18405475" h="6890384">
                  <a:moveTo>
                    <a:pt x="11745366" y="0"/>
                  </a:moveTo>
                  <a:lnTo>
                    <a:pt x="11317427" y="47548"/>
                  </a:lnTo>
                  <a:lnTo>
                    <a:pt x="11317427" y="713232"/>
                  </a:lnTo>
                  <a:lnTo>
                    <a:pt x="11745366" y="687552"/>
                  </a:lnTo>
                  <a:lnTo>
                    <a:pt x="11745366" y="549668"/>
                  </a:lnTo>
                  <a:lnTo>
                    <a:pt x="11460074" y="557263"/>
                  </a:lnTo>
                  <a:lnTo>
                    <a:pt x="11460074" y="427939"/>
                  </a:lnTo>
                  <a:lnTo>
                    <a:pt x="11745366" y="407974"/>
                  </a:lnTo>
                  <a:lnTo>
                    <a:pt x="11745366" y="285292"/>
                  </a:lnTo>
                  <a:lnTo>
                    <a:pt x="11429644" y="285292"/>
                  </a:lnTo>
                  <a:lnTo>
                    <a:pt x="11437252" y="190195"/>
                  </a:lnTo>
                  <a:lnTo>
                    <a:pt x="11745366" y="142646"/>
                  </a:lnTo>
                  <a:lnTo>
                    <a:pt x="11745366" y="0"/>
                  </a:lnTo>
                  <a:close/>
                </a:path>
                <a:path w="18405475" h="6890384">
                  <a:moveTo>
                    <a:pt x="12335497" y="61823"/>
                  </a:moveTo>
                  <a:lnTo>
                    <a:pt x="11936095" y="42799"/>
                  </a:lnTo>
                  <a:lnTo>
                    <a:pt x="11922785" y="475488"/>
                  </a:lnTo>
                  <a:lnTo>
                    <a:pt x="11883796" y="580580"/>
                  </a:lnTo>
                  <a:lnTo>
                    <a:pt x="11802961" y="599122"/>
                  </a:lnTo>
                  <a:lnTo>
                    <a:pt x="11812473" y="713232"/>
                  </a:lnTo>
                  <a:lnTo>
                    <a:pt x="11978894" y="681380"/>
                  </a:lnTo>
                  <a:lnTo>
                    <a:pt x="12035955" y="504977"/>
                  </a:lnTo>
                  <a:lnTo>
                    <a:pt x="12054967" y="166433"/>
                  </a:lnTo>
                  <a:lnTo>
                    <a:pt x="12214733" y="188772"/>
                  </a:lnTo>
                  <a:lnTo>
                    <a:pt x="12202376" y="713232"/>
                  </a:lnTo>
                  <a:lnTo>
                    <a:pt x="12335497" y="699922"/>
                  </a:lnTo>
                  <a:lnTo>
                    <a:pt x="12335497" y="61823"/>
                  </a:lnTo>
                  <a:close/>
                </a:path>
                <a:path w="18405475" h="6890384">
                  <a:moveTo>
                    <a:pt x="12920739" y="722731"/>
                  </a:moveTo>
                  <a:lnTo>
                    <a:pt x="12868428" y="47548"/>
                  </a:lnTo>
                  <a:lnTo>
                    <a:pt x="12678232" y="42799"/>
                  </a:lnTo>
                  <a:lnTo>
                    <a:pt x="12554610" y="427939"/>
                  </a:lnTo>
                  <a:lnTo>
                    <a:pt x="12510872" y="61810"/>
                  </a:lnTo>
                  <a:lnTo>
                    <a:pt x="12373928" y="42799"/>
                  </a:lnTo>
                  <a:lnTo>
                    <a:pt x="12410072" y="713232"/>
                  </a:lnTo>
                  <a:lnTo>
                    <a:pt x="12573635" y="717981"/>
                  </a:lnTo>
                  <a:lnTo>
                    <a:pt x="12707722" y="285292"/>
                  </a:lnTo>
                  <a:lnTo>
                    <a:pt x="12744806" y="713232"/>
                  </a:lnTo>
                  <a:lnTo>
                    <a:pt x="12920739" y="722731"/>
                  </a:lnTo>
                  <a:close/>
                </a:path>
                <a:path w="18405475" h="6890384">
                  <a:moveTo>
                    <a:pt x="13499021" y="38049"/>
                  </a:moveTo>
                  <a:lnTo>
                    <a:pt x="13401535" y="38049"/>
                  </a:lnTo>
                  <a:lnTo>
                    <a:pt x="13382524" y="298132"/>
                  </a:lnTo>
                  <a:lnTo>
                    <a:pt x="13220853" y="380390"/>
                  </a:lnTo>
                  <a:lnTo>
                    <a:pt x="13101981" y="302882"/>
                  </a:lnTo>
                  <a:lnTo>
                    <a:pt x="13061569" y="47548"/>
                  </a:lnTo>
                  <a:lnTo>
                    <a:pt x="12957899" y="47548"/>
                  </a:lnTo>
                  <a:lnTo>
                    <a:pt x="12965519" y="380390"/>
                  </a:lnTo>
                  <a:lnTo>
                    <a:pt x="13173304" y="570585"/>
                  </a:lnTo>
                  <a:lnTo>
                    <a:pt x="13351612" y="475488"/>
                  </a:lnTo>
                  <a:lnTo>
                    <a:pt x="13356374" y="735571"/>
                  </a:lnTo>
                  <a:lnTo>
                    <a:pt x="13499021" y="713232"/>
                  </a:lnTo>
                  <a:lnTo>
                    <a:pt x="13499021" y="38049"/>
                  </a:lnTo>
                  <a:close/>
                </a:path>
                <a:path w="18405475" h="6890384">
                  <a:moveTo>
                    <a:pt x="14081963" y="722731"/>
                  </a:moveTo>
                  <a:lnTo>
                    <a:pt x="14029652" y="47548"/>
                  </a:lnTo>
                  <a:lnTo>
                    <a:pt x="13839457" y="42799"/>
                  </a:lnTo>
                  <a:lnTo>
                    <a:pt x="13715835" y="427939"/>
                  </a:lnTo>
                  <a:lnTo>
                    <a:pt x="13672096" y="61810"/>
                  </a:lnTo>
                  <a:lnTo>
                    <a:pt x="13535152" y="42799"/>
                  </a:lnTo>
                  <a:lnTo>
                    <a:pt x="13571284" y="713232"/>
                  </a:lnTo>
                  <a:lnTo>
                    <a:pt x="13734847" y="717981"/>
                  </a:lnTo>
                  <a:lnTo>
                    <a:pt x="13868946" y="285292"/>
                  </a:lnTo>
                  <a:lnTo>
                    <a:pt x="13906030" y="713232"/>
                  </a:lnTo>
                  <a:lnTo>
                    <a:pt x="14081963" y="722731"/>
                  </a:lnTo>
                  <a:close/>
                </a:path>
                <a:path w="18405475" h="6890384">
                  <a:moveTo>
                    <a:pt x="14667217" y="523036"/>
                  </a:moveTo>
                  <a:lnTo>
                    <a:pt x="14582585" y="438404"/>
                  </a:lnTo>
                  <a:lnTo>
                    <a:pt x="14524584" y="380390"/>
                  </a:lnTo>
                  <a:lnTo>
                    <a:pt x="14580476" y="309067"/>
                  </a:lnTo>
                  <a:lnTo>
                    <a:pt x="14652003" y="217779"/>
                  </a:lnTo>
                  <a:lnTo>
                    <a:pt x="14579753" y="138849"/>
                  </a:lnTo>
                  <a:lnTo>
                    <a:pt x="14509839" y="62471"/>
                  </a:lnTo>
                  <a:lnTo>
                    <a:pt x="14509839" y="566788"/>
                  </a:lnTo>
                  <a:lnTo>
                    <a:pt x="14275905" y="629069"/>
                  </a:lnTo>
                  <a:lnTo>
                    <a:pt x="14290637" y="438404"/>
                  </a:lnTo>
                  <a:lnTo>
                    <a:pt x="14509839" y="566788"/>
                  </a:lnTo>
                  <a:lnTo>
                    <a:pt x="14509839" y="62471"/>
                  </a:lnTo>
                  <a:lnTo>
                    <a:pt x="14503654" y="55714"/>
                  </a:lnTo>
                  <a:lnTo>
                    <a:pt x="14503654" y="236321"/>
                  </a:lnTo>
                  <a:lnTo>
                    <a:pt x="14291590" y="309067"/>
                  </a:lnTo>
                  <a:lnTo>
                    <a:pt x="14286865" y="298424"/>
                  </a:lnTo>
                  <a:lnTo>
                    <a:pt x="14282674" y="266509"/>
                  </a:lnTo>
                  <a:lnTo>
                    <a:pt x="14279017" y="213321"/>
                  </a:lnTo>
                  <a:lnTo>
                    <a:pt x="14275905" y="138849"/>
                  </a:lnTo>
                  <a:lnTo>
                    <a:pt x="14503654" y="236321"/>
                  </a:lnTo>
                  <a:lnTo>
                    <a:pt x="14503654" y="55714"/>
                  </a:lnTo>
                  <a:lnTo>
                    <a:pt x="14477035" y="26631"/>
                  </a:lnTo>
                  <a:lnTo>
                    <a:pt x="14126591" y="68948"/>
                  </a:lnTo>
                  <a:lnTo>
                    <a:pt x="14144193" y="713232"/>
                  </a:lnTo>
                  <a:lnTo>
                    <a:pt x="14619669" y="684695"/>
                  </a:lnTo>
                  <a:lnTo>
                    <a:pt x="14636039" y="629069"/>
                  </a:lnTo>
                  <a:lnTo>
                    <a:pt x="14667217" y="523036"/>
                  </a:lnTo>
                  <a:close/>
                </a:path>
                <a:path w="18405475" h="6890384">
                  <a:moveTo>
                    <a:pt x="15308669" y="713232"/>
                  </a:moveTo>
                  <a:lnTo>
                    <a:pt x="15254135" y="523036"/>
                  </a:lnTo>
                  <a:lnTo>
                    <a:pt x="15220861" y="407022"/>
                  </a:lnTo>
                  <a:lnTo>
                    <a:pt x="15145068" y="142646"/>
                  </a:lnTo>
                  <a:lnTo>
                    <a:pt x="15118474" y="49936"/>
                  </a:lnTo>
                  <a:lnTo>
                    <a:pt x="15070925" y="49682"/>
                  </a:lnTo>
                  <a:lnTo>
                    <a:pt x="15070925" y="407022"/>
                  </a:lnTo>
                  <a:lnTo>
                    <a:pt x="14880730" y="407022"/>
                  </a:lnTo>
                  <a:lnTo>
                    <a:pt x="14957755" y="142646"/>
                  </a:lnTo>
                  <a:lnTo>
                    <a:pt x="15070925" y="407022"/>
                  </a:lnTo>
                  <a:lnTo>
                    <a:pt x="15070925" y="49682"/>
                  </a:lnTo>
                  <a:lnTo>
                    <a:pt x="14854111" y="48501"/>
                  </a:lnTo>
                  <a:lnTo>
                    <a:pt x="14690535" y="713232"/>
                  </a:lnTo>
                  <a:lnTo>
                    <a:pt x="14833181" y="713232"/>
                  </a:lnTo>
                  <a:lnTo>
                    <a:pt x="14928279" y="523036"/>
                  </a:lnTo>
                  <a:lnTo>
                    <a:pt x="15023376" y="523036"/>
                  </a:lnTo>
                  <a:lnTo>
                    <a:pt x="15118474" y="713232"/>
                  </a:lnTo>
                  <a:lnTo>
                    <a:pt x="15308669" y="713232"/>
                  </a:lnTo>
                  <a:close/>
                </a:path>
                <a:path w="18405475" h="6890384">
                  <a:moveTo>
                    <a:pt x="15779382" y="0"/>
                  </a:moveTo>
                  <a:lnTo>
                    <a:pt x="15351443" y="47548"/>
                  </a:lnTo>
                  <a:lnTo>
                    <a:pt x="15351443" y="713232"/>
                  </a:lnTo>
                  <a:lnTo>
                    <a:pt x="15779382" y="687552"/>
                  </a:lnTo>
                  <a:lnTo>
                    <a:pt x="15779382" y="549668"/>
                  </a:lnTo>
                  <a:lnTo>
                    <a:pt x="15494089" y="557263"/>
                  </a:lnTo>
                  <a:lnTo>
                    <a:pt x="15494089" y="427939"/>
                  </a:lnTo>
                  <a:lnTo>
                    <a:pt x="15779382" y="407974"/>
                  </a:lnTo>
                  <a:lnTo>
                    <a:pt x="15779382" y="285292"/>
                  </a:lnTo>
                  <a:lnTo>
                    <a:pt x="15463660" y="285292"/>
                  </a:lnTo>
                  <a:lnTo>
                    <a:pt x="15471255" y="190195"/>
                  </a:lnTo>
                  <a:lnTo>
                    <a:pt x="15779382" y="142646"/>
                  </a:lnTo>
                  <a:lnTo>
                    <a:pt x="15779382" y="0"/>
                  </a:lnTo>
                  <a:close/>
                </a:path>
                <a:path w="18405475" h="6890384">
                  <a:moveTo>
                    <a:pt x="16397948" y="47548"/>
                  </a:moveTo>
                  <a:lnTo>
                    <a:pt x="15836875" y="47548"/>
                  </a:lnTo>
                  <a:lnTo>
                    <a:pt x="15836875" y="205409"/>
                  </a:lnTo>
                  <a:lnTo>
                    <a:pt x="16022308" y="217779"/>
                  </a:lnTo>
                  <a:lnTo>
                    <a:pt x="16001861" y="713232"/>
                  </a:lnTo>
                  <a:lnTo>
                    <a:pt x="16282404" y="713232"/>
                  </a:lnTo>
                  <a:lnTo>
                    <a:pt x="16212503" y="237744"/>
                  </a:lnTo>
                  <a:lnTo>
                    <a:pt x="16397948" y="208267"/>
                  </a:lnTo>
                  <a:lnTo>
                    <a:pt x="16397948" y="47548"/>
                  </a:lnTo>
                  <a:close/>
                </a:path>
                <a:path w="18405475" h="6890384">
                  <a:moveTo>
                    <a:pt x="17162984" y="713232"/>
                  </a:moveTo>
                  <a:lnTo>
                    <a:pt x="17129697" y="570585"/>
                  </a:lnTo>
                  <a:lnTo>
                    <a:pt x="16823487" y="552526"/>
                  </a:lnTo>
                  <a:lnTo>
                    <a:pt x="16844417" y="108889"/>
                  </a:lnTo>
                  <a:lnTo>
                    <a:pt x="16701770" y="47548"/>
                  </a:lnTo>
                  <a:lnTo>
                    <a:pt x="16701770" y="717981"/>
                  </a:lnTo>
                  <a:lnTo>
                    <a:pt x="17162984" y="713232"/>
                  </a:lnTo>
                  <a:close/>
                </a:path>
                <a:path w="18405475" h="6890384">
                  <a:moveTo>
                    <a:pt x="17775492" y="47548"/>
                  </a:moveTo>
                  <a:lnTo>
                    <a:pt x="17214419" y="47548"/>
                  </a:lnTo>
                  <a:lnTo>
                    <a:pt x="17214419" y="205409"/>
                  </a:lnTo>
                  <a:lnTo>
                    <a:pt x="17399864" y="217779"/>
                  </a:lnTo>
                  <a:lnTo>
                    <a:pt x="17379417" y="713232"/>
                  </a:lnTo>
                  <a:lnTo>
                    <a:pt x="17659960" y="713232"/>
                  </a:lnTo>
                  <a:lnTo>
                    <a:pt x="17590059" y="237744"/>
                  </a:lnTo>
                  <a:lnTo>
                    <a:pt x="17775492" y="208267"/>
                  </a:lnTo>
                  <a:lnTo>
                    <a:pt x="17775492" y="47548"/>
                  </a:lnTo>
                  <a:close/>
                </a:path>
                <a:path w="18405475" h="6890384">
                  <a:moveTo>
                    <a:pt x="18405475" y="47548"/>
                  </a:moveTo>
                  <a:lnTo>
                    <a:pt x="18223853" y="47548"/>
                  </a:lnTo>
                  <a:lnTo>
                    <a:pt x="18123040" y="570585"/>
                  </a:lnTo>
                  <a:lnTo>
                    <a:pt x="17951869" y="47548"/>
                  </a:lnTo>
                  <a:lnTo>
                    <a:pt x="17809223" y="47548"/>
                  </a:lnTo>
                  <a:lnTo>
                    <a:pt x="18046967" y="717981"/>
                  </a:lnTo>
                  <a:lnTo>
                    <a:pt x="18189613" y="732243"/>
                  </a:lnTo>
                  <a:lnTo>
                    <a:pt x="18405475" y="475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314016" y="2751780"/>
              <a:ext cx="223218" cy="248882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5618394" y="2732681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80">
                  <a:moveTo>
                    <a:pt x="212475" y="0"/>
                  </a:moveTo>
                  <a:lnTo>
                    <a:pt x="42972" y="182633"/>
                  </a:lnTo>
                  <a:lnTo>
                    <a:pt x="42972" y="19098"/>
                  </a:lnTo>
                  <a:lnTo>
                    <a:pt x="0" y="19098"/>
                  </a:lnTo>
                  <a:lnTo>
                    <a:pt x="0" y="284096"/>
                  </a:lnTo>
                  <a:lnTo>
                    <a:pt x="169502" y="101462"/>
                  </a:lnTo>
                  <a:lnTo>
                    <a:pt x="169502" y="266787"/>
                  </a:lnTo>
                  <a:lnTo>
                    <a:pt x="212475" y="26678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043920" y="2751780"/>
              <a:ext cx="182633" cy="247688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6292195" y="2745811"/>
              <a:ext cx="237490" cy="260985"/>
            </a:xfrm>
            <a:custGeom>
              <a:avLst/>
              <a:gdLst/>
              <a:ahLst/>
              <a:cxnLst/>
              <a:rect l="l" t="t" r="r" b="b"/>
              <a:pathLst>
                <a:path w="237490" h="260985">
                  <a:moveTo>
                    <a:pt x="119964" y="0"/>
                  </a:moveTo>
                  <a:lnTo>
                    <a:pt x="70654" y="9326"/>
                  </a:lnTo>
                  <a:lnTo>
                    <a:pt x="32543" y="37297"/>
                  </a:lnTo>
                  <a:lnTo>
                    <a:pt x="8131" y="79455"/>
                  </a:lnTo>
                  <a:lnTo>
                    <a:pt x="0" y="131304"/>
                  </a:lnTo>
                  <a:lnTo>
                    <a:pt x="2257" y="161539"/>
                  </a:lnTo>
                  <a:lnTo>
                    <a:pt x="20315" y="210036"/>
                  </a:lnTo>
                  <a:lnTo>
                    <a:pt x="55044" y="242525"/>
                  </a:lnTo>
                  <a:lnTo>
                    <a:pt x="98166" y="258778"/>
                  </a:lnTo>
                  <a:lnTo>
                    <a:pt x="122362" y="260808"/>
                  </a:lnTo>
                  <a:lnTo>
                    <a:pt x="145639" y="258908"/>
                  </a:lnTo>
                  <a:lnTo>
                    <a:pt x="167125" y="253204"/>
                  </a:lnTo>
                  <a:lnTo>
                    <a:pt x="186821" y="243695"/>
                  </a:lnTo>
                  <a:lnTo>
                    <a:pt x="204726" y="230380"/>
                  </a:lnTo>
                  <a:lnTo>
                    <a:pt x="212547" y="222621"/>
                  </a:lnTo>
                  <a:lnTo>
                    <a:pt x="122949" y="222621"/>
                  </a:lnTo>
                  <a:lnTo>
                    <a:pt x="107170" y="221166"/>
                  </a:lnTo>
                  <a:lnTo>
                    <a:pt x="67442" y="199344"/>
                  </a:lnTo>
                  <a:lnTo>
                    <a:pt x="45849" y="156372"/>
                  </a:lnTo>
                  <a:lnTo>
                    <a:pt x="44176" y="138466"/>
                  </a:lnTo>
                  <a:lnTo>
                    <a:pt x="236956" y="138466"/>
                  </a:lnTo>
                  <a:lnTo>
                    <a:pt x="236168" y="111161"/>
                  </a:lnTo>
                  <a:lnTo>
                    <a:pt x="234737" y="102656"/>
                  </a:lnTo>
                  <a:lnTo>
                    <a:pt x="47160" y="102656"/>
                  </a:lnTo>
                  <a:lnTo>
                    <a:pt x="50535" y="89247"/>
                  </a:lnTo>
                  <a:lnTo>
                    <a:pt x="72521" y="56406"/>
                  </a:lnTo>
                  <a:lnTo>
                    <a:pt x="106928" y="39336"/>
                  </a:lnTo>
                  <a:lnTo>
                    <a:pt x="119964" y="38197"/>
                  </a:lnTo>
                  <a:lnTo>
                    <a:pt x="207272" y="38197"/>
                  </a:lnTo>
                  <a:lnTo>
                    <a:pt x="195950" y="25519"/>
                  </a:lnTo>
                  <a:lnTo>
                    <a:pt x="174426" y="11343"/>
                  </a:lnTo>
                  <a:lnTo>
                    <a:pt x="149098" y="2836"/>
                  </a:lnTo>
                  <a:lnTo>
                    <a:pt x="119964" y="0"/>
                  </a:lnTo>
                  <a:close/>
                </a:path>
                <a:path w="237490" h="260985">
                  <a:moveTo>
                    <a:pt x="199344" y="170696"/>
                  </a:moveTo>
                  <a:lnTo>
                    <a:pt x="173691" y="204716"/>
                  </a:lnTo>
                  <a:lnTo>
                    <a:pt x="137088" y="221502"/>
                  </a:lnTo>
                  <a:lnTo>
                    <a:pt x="122949" y="222621"/>
                  </a:lnTo>
                  <a:lnTo>
                    <a:pt x="212547" y="222621"/>
                  </a:lnTo>
                  <a:lnTo>
                    <a:pt x="213337" y="221838"/>
                  </a:lnTo>
                  <a:lnTo>
                    <a:pt x="221279" y="212325"/>
                  </a:lnTo>
                  <a:lnTo>
                    <a:pt x="228552" y="201843"/>
                  </a:lnTo>
                  <a:lnTo>
                    <a:pt x="235155" y="190392"/>
                  </a:lnTo>
                  <a:lnTo>
                    <a:pt x="199344" y="170696"/>
                  </a:lnTo>
                  <a:close/>
                </a:path>
                <a:path w="237490" h="260985">
                  <a:moveTo>
                    <a:pt x="207272" y="38197"/>
                  </a:moveTo>
                  <a:lnTo>
                    <a:pt x="119964" y="38197"/>
                  </a:lnTo>
                  <a:lnTo>
                    <a:pt x="133678" y="39336"/>
                  </a:lnTo>
                  <a:lnTo>
                    <a:pt x="133366" y="39336"/>
                  </a:lnTo>
                  <a:lnTo>
                    <a:pt x="176501" y="65332"/>
                  </a:lnTo>
                  <a:lnTo>
                    <a:pt x="192779" y="102656"/>
                  </a:lnTo>
                  <a:lnTo>
                    <a:pt x="234737" y="102656"/>
                  </a:lnTo>
                  <a:lnTo>
                    <a:pt x="232026" y="86541"/>
                  </a:lnTo>
                  <a:lnTo>
                    <a:pt x="224528" y="64607"/>
                  </a:lnTo>
                  <a:lnTo>
                    <a:pt x="213668" y="45359"/>
                  </a:lnTo>
                  <a:lnTo>
                    <a:pt x="207272" y="381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558983" y="2751780"/>
              <a:ext cx="223218" cy="248882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6847844" y="2745801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5">
                  <a:moveTo>
                    <a:pt x="131304" y="0"/>
                  </a:moveTo>
                  <a:lnTo>
                    <a:pt x="79447" y="9251"/>
                  </a:lnTo>
                  <a:lnTo>
                    <a:pt x="37297" y="37004"/>
                  </a:lnTo>
                  <a:lnTo>
                    <a:pt x="9323" y="78940"/>
                  </a:lnTo>
                  <a:lnTo>
                    <a:pt x="0" y="130708"/>
                  </a:lnTo>
                  <a:lnTo>
                    <a:pt x="2330" y="157567"/>
                  </a:lnTo>
                  <a:lnTo>
                    <a:pt x="20978" y="204123"/>
                  </a:lnTo>
                  <a:lnTo>
                    <a:pt x="57160" y="240008"/>
                  </a:lnTo>
                  <a:lnTo>
                    <a:pt x="104162" y="258507"/>
                  </a:lnTo>
                  <a:lnTo>
                    <a:pt x="131304" y="260819"/>
                  </a:lnTo>
                  <a:lnTo>
                    <a:pt x="158441" y="258507"/>
                  </a:lnTo>
                  <a:lnTo>
                    <a:pt x="183152" y="251572"/>
                  </a:lnTo>
                  <a:lnTo>
                    <a:pt x="205439" y="240008"/>
                  </a:lnTo>
                  <a:lnTo>
                    <a:pt x="225302" y="223815"/>
                  </a:lnTo>
                  <a:lnTo>
                    <a:pt x="226291" y="222621"/>
                  </a:lnTo>
                  <a:lnTo>
                    <a:pt x="131304" y="222621"/>
                  </a:lnTo>
                  <a:lnTo>
                    <a:pt x="114032" y="221093"/>
                  </a:lnTo>
                  <a:lnTo>
                    <a:pt x="69830" y="198151"/>
                  </a:lnTo>
                  <a:lnTo>
                    <a:pt x="45770" y="151037"/>
                  </a:lnTo>
                  <a:lnTo>
                    <a:pt x="44166" y="130708"/>
                  </a:lnTo>
                  <a:lnTo>
                    <a:pt x="45750" y="110360"/>
                  </a:lnTo>
                  <a:lnTo>
                    <a:pt x="69526" y="62971"/>
                  </a:lnTo>
                  <a:lnTo>
                    <a:pt x="113786" y="39746"/>
                  </a:lnTo>
                  <a:lnTo>
                    <a:pt x="131304" y="38197"/>
                  </a:lnTo>
                  <a:lnTo>
                    <a:pt x="226289" y="38197"/>
                  </a:lnTo>
                  <a:lnTo>
                    <a:pt x="225302" y="37004"/>
                  </a:lnTo>
                  <a:lnTo>
                    <a:pt x="205439" y="20814"/>
                  </a:lnTo>
                  <a:lnTo>
                    <a:pt x="183152" y="9251"/>
                  </a:lnTo>
                  <a:lnTo>
                    <a:pt x="158441" y="2312"/>
                  </a:lnTo>
                  <a:lnTo>
                    <a:pt x="131304" y="0"/>
                  </a:lnTo>
                  <a:close/>
                </a:path>
                <a:path w="262890" h="260985">
                  <a:moveTo>
                    <a:pt x="226289" y="38197"/>
                  </a:moveTo>
                  <a:lnTo>
                    <a:pt x="131304" y="38197"/>
                  </a:lnTo>
                  <a:lnTo>
                    <a:pt x="149036" y="39746"/>
                  </a:lnTo>
                  <a:lnTo>
                    <a:pt x="148881" y="39746"/>
                  </a:lnTo>
                  <a:lnTo>
                    <a:pt x="193083" y="62668"/>
                  </a:lnTo>
                  <a:lnTo>
                    <a:pt x="216857" y="110122"/>
                  </a:lnTo>
                  <a:lnTo>
                    <a:pt x="218443" y="130708"/>
                  </a:lnTo>
                  <a:lnTo>
                    <a:pt x="216838" y="151037"/>
                  </a:lnTo>
                  <a:lnTo>
                    <a:pt x="192779" y="198151"/>
                  </a:lnTo>
                  <a:lnTo>
                    <a:pt x="148575" y="221093"/>
                  </a:lnTo>
                  <a:lnTo>
                    <a:pt x="131304" y="222621"/>
                  </a:lnTo>
                  <a:lnTo>
                    <a:pt x="226291" y="222621"/>
                  </a:lnTo>
                  <a:lnTo>
                    <a:pt x="241622" y="204123"/>
                  </a:lnTo>
                  <a:lnTo>
                    <a:pt x="253281" y="182040"/>
                  </a:lnTo>
                  <a:lnTo>
                    <a:pt x="260277" y="157567"/>
                  </a:lnTo>
                  <a:lnTo>
                    <a:pt x="262609" y="130708"/>
                  </a:lnTo>
                  <a:lnTo>
                    <a:pt x="260277" y="103595"/>
                  </a:lnTo>
                  <a:lnTo>
                    <a:pt x="253281" y="78940"/>
                  </a:lnTo>
                  <a:lnTo>
                    <a:pt x="241622" y="56743"/>
                  </a:lnTo>
                  <a:lnTo>
                    <a:pt x="226289" y="381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76106" y="2751780"/>
              <a:ext cx="190988" cy="24768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7417219" y="2745811"/>
              <a:ext cx="237490" cy="260985"/>
            </a:xfrm>
            <a:custGeom>
              <a:avLst/>
              <a:gdLst/>
              <a:ahLst/>
              <a:cxnLst/>
              <a:rect l="l" t="t" r="r" b="b"/>
              <a:pathLst>
                <a:path w="237490" h="260985">
                  <a:moveTo>
                    <a:pt x="119964" y="0"/>
                  </a:moveTo>
                  <a:lnTo>
                    <a:pt x="70654" y="9326"/>
                  </a:lnTo>
                  <a:lnTo>
                    <a:pt x="32543" y="37297"/>
                  </a:lnTo>
                  <a:lnTo>
                    <a:pt x="8131" y="79455"/>
                  </a:lnTo>
                  <a:lnTo>
                    <a:pt x="0" y="131304"/>
                  </a:lnTo>
                  <a:lnTo>
                    <a:pt x="2257" y="161539"/>
                  </a:lnTo>
                  <a:lnTo>
                    <a:pt x="20315" y="210036"/>
                  </a:lnTo>
                  <a:lnTo>
                    <a:pt x="55044" y="242525"/>
                  </a:lnTo>
                  <a:lnTo>
                    <a:pt x="98166" y="258778"/>
                  </a:lnTo>
                  <a:lnTo>
                    <a:pt x="122362" y="260808"/>
                  </a:lnTo>
                  <a:lnTo>
                    <a:pt x="145639" y="258908"/>
                  </a:lnTo>
                  <a:lnTo>
                    <a:pt x="167125" y="253204"/>
                  </a:lnTo>
                  <a:lnTo>
                    <a:pt x="186821" y="243695"/>
                  </a:lnTo>
                  <a:lnTo>
                    <a:pt x="204726" y="230380"/>
                  </a:lnTo>
                  <a:lnTo>
                    <a:pt x="212547" y="222621"/>
                  </a:lnTo>
                  <a:lnTo>
                    <a:pt x="122949" y="222621"/>
                  </a:lnTo>
                  <a:lnTo>
                    <a:pt x="107170" y="221166"/>
                  </a:lnTo>
                  <a:lnTo>
                    <a:pt x="67442" y="199344"/>
                  </a:lnTo>
                  <a:lnTo>
                    <a:pt x="45849" y="156372"/>
                  </a:lnTo>
                  <a:lnTo>
                    <a:pt x="44176" y="138466"/>
                  </a:lnTo>
                  <a:lnTo>
                    <a:pt x="236956" y="138466"/>
                  </a:lnTo>
                  <a:lnTo>
                    <a:pt x="236168" y="111161"/>
                  </a:lnTo>
                  <a:lnTo>
                    <a:pt x="234737" y="102656"/>
                  </a:lnTo>
                  <a:lnTo>
                    <a:pt x="47160" y="102656"/>
                  </a:lnTo>
                  <a:lnTo>
                    <a:pt x="50535" y="89247"/>
                  </a:lnTo>
                  <a:lnTo>
                    <a:pt x="72521" y="56406"/>
                  </a:lnTo>
                  <a:lnTo>
                    <a:pt x="106928" y="39336"/>
                  </a:lnTo>
                  <a:lnTo>
                    <a:pt x="119964" y="38197"/>
                  </a:lnTo>
                  <a:lnTo>
                    <a:pt x="207272" y="38197"/>
                  </a:lnTo>
                  <a:lnTo>
                    <a:pt x="195950" y="25519"/>
                  </a:lnTo>
                  <a:lnTo>
                    <a:pt x="174426" y="11343"/>
                  </a:lnTo>
                  <a:lnTo>
                    <a:pt x="149098" y="2836"/>
                  </a:lnTo>
                  <a:lnTo>
                    <a:pt x="119964" y="0"/>
                  </a:lnTo>
                  <a:close/>
                </a:path>
                <a:path w="237490" h="260985">
                  <a:moveTo>
                    <a:pt x="199344" y="170696"/>
                  </a:moveTo>
                  <a:lnTo>
                    <a:pt x="173691" y="204716"/>
                  </a:lnTo>
                  <a:lnTo>
                    <a:pt x="137088" y="221502"/>
                  </a:lnTo>
                  <a:lnTo>
                    <a:pt x="122949" y="222621"/>
                  </a:lnTo>
                  <a:lnTo>
                    <a:pt x="212547" y="222621"/>
                  </a:lnTo>
                  <a:lnTo>
                    <a:pt x="213337" y="221838"/>
                  </a:lnTo>
                  <a:lnTo>
                    <a:pt x="221279" y="212325"/>
                  </a:lnTo>
                  <a:lnTo>
                    <a:pt x="228552" y="201843"/>
                  </a:lnTo>
                  <a:lnTo>
                    <a:pt x="235155" y="190392"/>
                  </a:lnTo>
                  <a:lnTo>
                    <a:pt x="199344" y="170696"/>
                  </a:lnTo>
                  <a:close/>
                </a:path>
                <a:path w="237490" h="260985">
                  <a:moveTo>
                    <a:pt x="207272" y="38197"/>
                  </a:moveTo>
                  <a:lnTo>
                    <a:pt x="119964" y="38197"/>
                  </a:lnTo>
                  <a:lnTo>
                    <a:pt x="133678" y="39336"/>
                  </a:lnTo>
                  <a:lnTo>
                    <a:pt x="133366" y="39336"/>
                  </a:lnTo>
                  <a:lnTo>
                    <a:pt x="176501" y="65332"/>
                  </a:lnTo>
                  <a:lnTo>
                    <a:pt x="192779" y="102656"/>
                  </a:lnTo>
                  <a:lnTo>
                    <a:pt x="234737" y="102656"/>
                  </a:lnTo>
                  <a:lnTo>
                    <a:pt x="232026" y="86541"/>
                  </a:lnTo>
                  <a:lnTo>
                    <a:pt x="224528" y="64607"/>
                  </a:lnTo>
                  <a:lnTo>
                    <a:pt x="213668" y="45359"/>
                  </a:lnTo>
                  <a:lnTo>
                    <a:pt x="207272" y="381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19807" y="2751780"/>
              <a:ext cx="208894" cy="24768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8095208" y="2581674"/>
              <a:ext cx="3667125" cy="557530"/>
            </a:xfrm>
            <a:custGeom>
              <a:avLst/>
              <a:gdLst/>
              <a:ahLst/>
              <a:cxnLst/>
              <a:rect l="l" t="t" r="r" b="b"/>
              <a:pathLst>
                <a:path w="3667125" h="557530">
                  <a:moveTo>
                    <a:pt x="262597" y="294843"/>
                  </a:moveTo>
                  <a:lnTo>
                    <a:pt x="253276" y="243078"/>
                  </a:lnTo>
                  <a:lnTo>
                    <a:pt x="226288" y="202336"/>
                  </a:lnTo>
                  <a:lnTo>
                    <a:pt x="218440" y="195554"/>
                  </a:lnTo>
                  <a:lnTo>
                    <a:pt x="218440" y="294843"/>
                  </a:lnTo>
                  <a:lnTo>
                    <a:pt x="216827" y="315175"/>
                  </a:lnTo>
                  <a:lnTo>
                    <a:pt x="192773" y="362280"/>
                  </a:lnTo>
                  <a:lnTo>
                    <a:pt x="148564" y="385229"/>
                  </a:lnTo>
                  <a:lnTo>
                    <a:pt x="131305" y="386753"/>
                  </a:lnTo>
                  <a:lnTo>
                    <a:pt x="114020" y="385229"/>
                  </a:lnTo>
                  <a:lnTo>
                    <a:pt x="69824" y="362280"/>
                  </a:lnTo>
                  <a:lnTo>
                    <a:pt x="45758" y="315175"/>
                  </a:lnTo>
                  <a:lnTo>
                    <a:pt x="44157" y="294843"/>
                  </a:lnTo>
                  <a:lnTo>
                    <a:pt x="45745" y="274497"/>
                  </a:lnTo>
                  <a:lnTo>
                    <a:pt x="69519" y="227101"/>
                  </a:lnTo>
                  <a:lnTo>
                    <a:pt x="113779" y="203873"/>
                  </a:lnTo>
                  <a:lnTo>
                    <a:pt x="131305" y="202336"/>
                  </a:lnTo>
                  <a:lnTo>
                    <a:pt x="148882" y="203873"/>
                  </a:lnTo>
                  <a:lnTo>
                    <a:pt x="193078" y="226796"/>
                  </a:lnTo>
                  <a:lnTo>
                    <a:pt x="216852" y="274256"/>
                  </a:lnTo>
                  <a:lnTo>
                    <a:pt x="218440" y="294843"/>
                  </a:lnTo>
                  <a:lnTo>
                    <a:pt x="218440" y="195554"/>
                  </a:lnTo>
                  <a:lnTo>
                    <a:pt x="205435" y="184950"/>
                  </a:lnTo>
                  <a:lnTo>
                    <a:pt x="183146" y="173380"/>
                  </a:lnTo>
                  <a:lnTo>
                    <a:pt x="158432" y="166446"/>
                  </a:lnTo>
                  <a:lnTo>
                    <a:pt x="131305" y="164134"/>
                  </a:lnTo>
                  <a:lnTo>
                    <a:pt x="104152" y="166446"/>
                  </a:lnTo>
                  <a:lnTo>
                    <a:pt x="57150" y="184950"/>
                  </a:lnTo>
                  <a:lnTo>
                    <a:pt x="20967" y="220878"/>
                  </a:lnTo>
                  <a:lnTo>
                    <a:pt x="2324" y="267728"/>
                  </a:lnTo>
                  <a:lnTo>
                    <a:pt x="0" y="294843"/>
                  </a:lnTo>
                  <a:lnTo>
                    <a:pt x="2324" y="321703"/>
                  </a:lnTo>
                  <a:lnTo>
                    <a:pt x="20967" y="368261"/>
                  </a:lnTo>
                  <a:lnTo>
                    <a:pt x="57150" y="404139"/>
                  </a:lnTo>
                  <a:lnTo>
                    <a:pt x="104152" y="422643"/>
                  </a:lnTo>
                  <a:lnTo>
                    <a:pt x="131305" y="424954"/>
                  </a:lnTo>
                  <a:lnTo>
                    <a:pt x="158432" y="422643"/>
                  </a:lnTo>
                  <a:lnTo>
                    <a:pt x="205435" y="404139"/>
                  </a:lnTo>
                  <a:lnTo>
                    <a:pt x="241617" y="368261"/>
                  </a:lnTo>
                  <a:lnTo>
                    <a:pt x="260273" y="321703"/>
                  </a:lnTo>
                  <a:lnTo>
                    <a:pt x="262597" y="294843"/>
                  </a:lnTo>
                  <a:close/>
                </a:path>
                <a:path w="3667125" h="557530">
                  <a:moveTo>
                    <a:pt x="557428" y="378396"/>
                  </a:moveTo>
                  <a:lnTo>
                    <a:pt x="520433" y="378396"/>
                  </a:lnTo>
                  <a:lnTo>
                    <a:pt x="520433" y="209486"/>
                  </a:lnTo>
                  <a:lnTo>
                    <a:pt x="520433" y="170103"/>
                  </a:lnTo>
                  <a:lnTo>
                    <a:pt x="477456" y="170103"/>
                  </a:lnTo>
                  <a:lnTo>
                    <a:pt x="477456" y="209486"/>
                  </a:lnTo>
                  <a:lnTo>
                    <a:pt x="477456" y="378396"/>
                  </a:lnTo>
                  <a:lnTo>
                    <a:pt x="359283" y="378396"/>
                  </a:lnTo>
                  <a:lnTo>
                    <a:pt x="372338" y="363816"/>
                  </a:lnTo>
                  <a:lnTo>
                    <a:pt x="381660" y="346329"/>
                  </a:lnTo>
                  <a:lnTo>
                    <a:pt x="387261" y="325920"/>
                  </a:lnTo>
                  <a:lnTo>
                    <a:pt x="389128" y="302602"/>
                  </a:lnTo>
                  <a:lnTo>
                    <a:pt x="389128" y="209486"/>
                  </a:lnTo>
                  <a:lnTo>
                    <a:pt x="477456" y="209486"/>
                  </a:lnTo>
                  <a:lnTo>
                    <a:pt x="477456" y="170103"/>
                  </a:lnTo>
                  <a:lnTo>
                    <a:pt x="346151" y="170103"/>
                  </a:lnTo>
                  <a:lnTo>
                    <a:pt x="346151" y="280517"/>
                  </a:lnTo>
                  <a:lnTo>
                    <a:pt x="345516" y="301409"/>
                  </a:lnTo>
                  <a:lnTo>
                    <a:pt x="336003" y="346163"/>
                  </a:lnTo>
                  <a:lnTo>
                    <a:pt x="304558" y="376161"/>
                  </a:lnTo>
                  <a:lnTo>
                    <a:pt x="290042" y="378396"/>
                  </a:lnTo>
                  <a:lnTo>
                    <a:pt x="290042" y="483438"/>
                  </a:lnTo>
                  <a:lnTo>
                    <a:pt x="329438" y="483438"/>
                  </a:lnTo>
                  <a:lnTo>
                    <a:pt x="329438" y="417791"/>
                  </a:lnTo>
                  <a:lnTo>
                    <a:pt x="518045" y="417791"/>
                  </a:lnTo>
                  <a:lnTo>
                    <a:pt x="518045" y="483438"/>
                  </a:lnTo>
                  <a:lnTo>
                    <a:pt x="557428" y="483438"/>
                  </a:lnTo>
                  <a:lnTo>
                    <a:pt x="557428" y="417791"/>
                  </a:lnTo>
                  <a:lnTo>
                    <a:pt x="557428" y="378396"/>
                  </a:lnTo>
                  <a:close/>
                </a:path>
                <a:path w="3667125" h="557530">
                  <a:moveTo>
                    <a:pt x="805713" y="170154"/>
                  </a:moveTo>
                  <a:lnTo>
                    <a:pt x="762749" y="170154"/>
                  </a:lnTo>
                  <a:lnTo>
                    <a:pt x="762749" y="271754"/>
                  </a:lnTo>
                  <a:lnTo>
                    <a:pt x="645769" y="271754"/>
                  </a:lnTo>
                  <a:lnTo>
                    <a:pt x="645769" y="170154"/>
                  </a:lnTo>
                  <a:lnTo>
                    <a:pt x="602792" y="170154"/>
                  </a:lnTo>
                  <a:lnTo>
                    <a:pt x="602792" y="271754"/>
                  </a:lnTo>
                  <a:lnTo>
                    <a:pt x="602792" y="311124"/>
                  </a:lnTo>
                  <a:lnTo>
                    <a:pt x="602792" y="417804"/>
                  </a:lnTo>
                  <a:lnTo>
                    <a:pt x="645769" y="417804"/>
                  </a:lnTo>
                  <a:lnTo>
                    <a:pt x="645769" y="311124"/>
                  </a:lnTo>
                  <a:lnTo>
                    <a:pt x="762749" y="311124"/>
                  </a:lnTo>
                  <a:lnTo>
                    <a:pt x="762749" y="417804"/>
                  </a:lnTo>
                  <a:lnTo>
                    <a:pt x="805713" y="417804"/>
                  </a:lnTo>
                  <a:lnTo>
                    <a:pt x="805713" y="311124"/>
                  </a:lnTo>
                  <a:lnTo>
                    <a:pt x="805713" y="271754"/>
                  </a:lnTo>
                  <a:lnTo>
                    <a:pt x="805713" y="170154"/>
                  </a:lnTo>
                  <a:close/>
                </a:path>
                <a:path w="3667125" h="557530">
                  <a:moveTo>
                    <a:pt x="1119657" y="170103"/>
                  </a:moveTo>
                  <a:lnTo>
                    <a:pt x="1079068" y="170103"/>
                  </a:lnTo>
                  <a:lnTo>
                    <a:pt x="1079068" y="294246"/>
                  </a:lnTo>
                  <a:lnTo>
                    <a:pt x="1077671" y="312902"/>
                  </a:lnTo>
                  <a:lnTo>
                    <a:pt x="1056690" y="359892"/>
                  </a:lnTo>
                  <a:lnTo>
                    <a:pt x="1014374" y="385127"/>
                  </a:lnTo>
                  <a:lnTo>
                    <a:pt x="1013955" y="385127"/>
                  </a:lnTo>
                  <a:lnTo>
                    <a:pt x="996708" y="386753"/>
                  </a:lnTo>
                  <a:lnTo>
                    <a:pt x="949198" y="372160"/>
                  </a:lnTo>
                  <a:lnTo>
                    <a:pt x="920978" y="331025"/>
                  </a:lnTo>
                  <a:lnTo>
                    <a:pt x="915543" y="293649"/>
                  </a:lnTo>
                  <a:lnTo>
                    <a:pt x="917003" y="273431"/>
                  </a:lnTo>
                  <a:lnTo>
                    <a:pt x="939101" y="226504"/>
                  </a:lnTo>
                  <a:lnTo>
                    <a:pt x="980351" y="203847"/>
                  </a:lnTo>
                  <a:lnTo>
                    <a:pt x="996708" y="202336"/>
                  </a:lnTo>
                  <a:lnTo>
                    <a:pt x="1012431" y="203847"/>
                  </a:lnTo>
                  <a:lnTo>
                    <a:pt x="1053998" y="226199"/>
                  </a:lnTo>
                  <a:lnTo>
                    <a:pt x="1077506" y="273431"/>
                  </a:lnTo>
                  <a:lnTo>
                    <a:pt x="1079068" y="294246"/>
                  </a:lnTo>
                  <a:lnTo>
                    <a:pt x="1079068" y="170103"/>
                  </a:lnTo>
                  <a:lnTo>
                    <a:pt x="1076680" y="170103"/>
                  </a:lnTo>
                  <a:lnTo>
                    <a:pt x="1076680" y="205308"/>
                  </a:lnTo>
                  <a:lnTo>
                    <a:pt x="1073873" y="202336"/>
                  </a:lnTo>
                  <a:lnTo>
                    <a:pt x="1059738" y="187299"/>
                  </a:lnTo>
                  <a:lnTo>
                    <a:pt x="1039977" y="174421"/>
                  </a:lnTo>
                  <a:lnTo>
                    <a:pt x="1017371" y="166700"/>
                  </a:lnTo>
                  <a:lnTo>
                    <a:pt x="991933" y="164134"/>
                  </a:lnTo>
                  <a:lnTo>
                    <a:pt x="967549" y="166281"/>
                  </a:lnTo>
                  <a:lnTo>
                    <a:pt x="924725" y="183438"/>
                  </a:lnTo>
                  <a:lnTo>
                    <a:pt x="891006" y="217271"/>
                  </a:lnTo>
                  <a:lnTo>
                    <a:pt x="873544" y="264871"/>
                  </a:lnTo>
                  <a:lnTo>
                    <a:pt x="871359" y="293649"/>
                  </a:lnTo>
                  <a:lnTo>
                    <a:pt x="873556" y="322973"/>
                  </a:lnTo>
                  <a:lnTo>
                    <a:pt x="891171" y="371322"/>
                  </a:lnTo>
                  <a:lnTo>
                    <a:pt x="925118" y="405485"/>
                  </a:lnTo>
                  <a:lnTo>
                    <a:pt x="967803" y="422795"/>
                  </a:lnTo>
                  <a:lnTo>
                    <a:pt x="991933" y="424954"/>
                  </a:lnTo>
                  <a:lnTo>
                    <a:pt x="1016927" y="422338"/>
                  </a:lnTo>
                  <a:lnTo>
                    <a:pt x="1039380" y="414515"/>
                  </a:lnTo>
                  <a:lnTo>
                    <a:pt x="1059294" y="401459"/>
                  </a:lnTo>
                  <a:lnTo>
                    <a:pt x="1073277" y="386753"/>
                  </a:lnTo>
                  <a:lnTo>
                    <a:pt x="1076680" y="383171"/>
                  </a:lnTo>
                  <a:lnTo>
                    <a:pt x="1076680" y="417791"/>
                  </a:lnTo>
                  <a:lnTo>
                    <a:pt x="1119657" y="417791"/>
                  </a:lnTo>
                  <a:lnTo>
                    <a:pt x="1119657" y="383171"/>
                  </a:lnTo>
                  <a:lnTo>
                    <a:pt x="1119657" y="205308"/>
                  </a:lnTo>
                  <a:lnTo>
                    <a:pt x="1119657" y="170103"/>
                  </a:lnTo>
                  <a:close/>
                </a:path>
                <a:path w="3667125" h="557530">
                  <a:moveTo>
                    <a:pt x="1513573" y="417804"/>
                  </a:moveTo>
                  <a:lnTo>
                    <a:pt x="1395387" y="284708"/>
                  </a:lnTo>
                  <a:lnTo>
                    <a:pt x="1502816" y="170116"/>
                  </a:lnTo>
                  <a:lnTo>
                    <a:pt x="1452676" y="170116"/>
                  </a:lnTo>
                  <a:lnTo>
                    <a:pt x="1359573" y="271576"/>
                  </a:lnTo>
                  <a:lnTo>
                    <a:pt x="1359573" y="170116"/>
                  </a:lnTo>
                  <a:lnTo>
                    <a:pt x="1316609" y="170116"/>
                  </a:lnTo>
                  <a:lnTo>
                    <a:pt x="1316609" y="271576"/>
                  </a:lnTo>
                  <a:lnTo>
                    <a:pt x="1223492" y="170116"/>
                  </a:lnTo>
                  <a:lnTo>
                    <a:pt x="1173365" y="170116"/>
                  </a:lnTo>
                  <a:lnTo>
                    <a:pt x="1280795" y="284708"/>
                  </a:lnTo>
                  <a:lnTo>
                    <a:pt x="1162621" y="417804"/>
                  </a:lnTo>
                  <a:lnTo>
                    <a:pt x="1216342" y="417804"/>
                  </a:lnTo>
                  <a:lnTo>
                    <a:pt x="1308252" y="313347"/>
                  </a:lnTo>
                  <a:lnTo>
                    <a:pt x="1316609" y="321703"/>
                  </a:lnTo>
                  <a:lnTo>
                    <a:pt x="1316609" y="417804"/>
                  </a:lnTo>
                  <a:lnTo>
                    <a:pt x="1359573" y="417804"/>
                  </a:lnTo>
                  <a:lnTo>
                    <a:pt x="1359573" y="321703"/>
                  </a:lnTo>
                  <a:lnTo>
                    <a:pt x="1367929" y="313347"/>
                  </a:lnTo>
                  <a:lnTo>
                    <a:pt x="1459852" y="417804"/>
                  </a:lnTo>
                  <a:lnTo>
                    <a:pt x="1513573" y="417804"/>
                  </a:lnTo>
                  <a:close/>
                </a:path>
                <a:path w="3667125" h="557530">
                  <a:moveTo>
                    <a:pt x="1785721" y="378396"/>
                  </a:moveTo>
                  <a:lnTo>
                    <a:pt x="1748713" y="378396"/>
                  </a:lnTo>
                  <a:lnTo>
                    <a:pt x="1748713" y="209486"/>
                  </a:lnTo>
                  <a:lnTo>
                    <a:pt x="1748713" y="170103"/>
                  </a:lnTo>
                  <a:lnTo>
                    <a:pt x="1705737" y="170103"/>
                  </a:lnTo>
                  <a:lnTo>
                    <a:pt x="1705737" y="209486"/>
                  </a:lnTo>
                  <a:lnTo>
                    <a:pt x="1705737" y="378396"/>
                  </a:lnTo>
                  <a:lnTo>
                    <a:pt x="1587563" y="378396"/>
                  </a:lnTo>
                  <a:lnTo>
                    <a:pt x="1600619" y="363816"/>
                  </a:lnTo>
                  <a:lnTo>
                    <a:pt x="1609940" y="346329"/>
                  </a:lnTo>
                  <a:lnTo>
                    <a:pt x="1615541" y="325920"/>
                  </a:lnTo>
                  <a:lnTo>
                    <a:pt x="1617408" y="302602"/>
                  </a:lnTo>
                  <a:lnTo>
                    <a:pt x="1617408" y="209486"/>
                  </a:lnTo>
                  <a:lnTo>
                    <a:pt x="1705737" y="209486"/>
                  </a:lnTo>
                  <a:lnTo>
                    <a:pt x="1705737" y="170103"/>
                  </a:lnTo>
                  <a:lnTo>
                    <a:pt x="1574444" y="170103"/>
                  </a:lnTo>
                  <a:lnTo>
                    <a:pt x="1574444" y="280517"/>
                  </a:lnTo>
                  <a:lnTo>
                    <a:pt x="1573809" y="301409"/>
                  </a:lnTo>
                  <a:lnTo>
                    <a:pt x="1564297" y="346163"/>
                  </a:lnTo>
                  <a:lnTo>
                    <a:pt x="1532839" y="376161"/>
                  </a:lnTo>
                  <a:lnTo>
                    <a:pt x="1518335" y="378396"/>
                  </a:lnTo>
                  <a:lnTo>
                    <a:pt x="1518335" y="483438"/>
                  </a:lnTo>
                  <a:lnTo>
                    <a:pt x="1557731" y="483438"/>
                  </a:lnTo>
                  <a:lnTo>
                    <a:pt x="1557731" y="417791"/>
                  </a:lnTo>
                  <a:lnTo>
                    <a:pt x="1746326" y="417791"/>
                  </a:lnTo>
                  <a:lnTo>
                    <a:pt x="1746326" y="483438"/>
                  </a:lnTo>
                  <a:lnTo>
                    <a:pt x="1785721" y="483438"/>
                  </a:lnTo>
                  <a:lnTo>
                    <a:pt x="1785721" y="417791"/>
                  </a:lnTo>
                  <a:lnTo>
                    <a:pt x="1785721" y="378396"/>
                  </a:lnTo>
                  <a:close/>
                </a:path>
                <a:path w="3667125" h="557530">
                  <a:moveTo>
                    <a:pt x="2012518" y="341401"/>
                  </a:moveTo>
                  <a:lnTo>
                    <a:pt x="2003412" y="303212"/>
                  </a:lnTo>
                  <a:lnTo>
                    <a:pt x="1968347" y="273672"/>
                  </a:lnTo>
                  <a:lnTo>
                    <a:pt x="1968347" y="341401"/>
                  </a:lnTo>
                  <a:lnTo>
                    <a:pt x="1967344" y="351218"/>
                  </a:lnTo>
                  <a:lnTo>
                    <a:pt x="1937016" y="377964"/>
                  </a:lnTo>
                  <a:lnTo>
                    <a:pt x="1914042" y="379603"/>
                  </a:lnTo>
                  <a:lnTo>
                    <a:pt x="1874050" y="379603"/>
                  </a:lnTo>
                  <a:lnTo>
                    <a:pt x="1874050" y="303212"/>
                  </a:lnTo>
                  <a:lnTo>
                    <a:pt x="1914639" y="303212"/>
                  </a:lnTo>
                  <a:lnTo>
                    <a:pt x="1952840" y="310362"/>
                  </a:lnTo>
                  <a:lnTo>
                    <a:pt x="1968347" y="341401"/>
                  </a:lnTo>
                  <a:lnTo>
                    <a:pt x="1968347" y="273672"/>
                  </a:lnTo>
                  <a:lnTo>
                    <a:pt x="1962683" y="271132"/>
                  </a:lnTo>
                  <a:lnTo>
                    <a:pt x="1942160" y="266534"/>
                  </a:lnTo>
                  <a:lnTo>
                    <a:pt x="1918220" y="265010"/>
                  </a:lnTo>
                  <a:lnTo>
                    <a:pt x="1874050" y="265010"/>
                  </a:lnTo>
                  <a:lnTo>
                    <a:pt x="1874050" y="170116"/>
                  </a:lnTo>
                  <a:lnTo>
                    <a:pt x="1831086" y="170116"/>
                  </a:lnTo>
                  <a:lnTo>
                    <a:pt x="1831086" y="417804"/>
                  </a:lnTo>
                  <a:lnTo>
                    <a:pt x="1917611" y="417804"/>
                  </a:lnTo>
                  <a:lnTo>
                    <a:pt x="1941182" y="416496"/>
                  </a:lnTo>
                  <a:lnTo>
                    <a:pt x="1990420" y="396900"/>
                  </a:lnTo>
                  <a:lnTo>
                    <a:pt x="2011133" y="357860"/>
                  </a:lnTo>
                  <a:lnTo>
                    <a:pt x="2012518" y="341401"/>
                  </a:lnTo>
                  <a:close/>
                </a:path>
                <a:path w="3667125" h="557530">
                  <a:moveTo>
                    <a:pt x="2085327" y="170116"/>
                  </a:moveTo>
                  <a:lnTo>
                    <a:pt x="2042350" y="170116"/>
                  </a:lnTo>
                  <a:lnTo>
                    <a:pt x="2042350" y="417804"/>
                  </a:lnTo>
                  <a:lnTo>
                    <a:pt x="2085327" y="417804"/>
                  </a:lnTo>
                  <a:lnTo>
                    <a:pt x="2085327" y="170116"/>
                  </a:lnTo>
                  <a:close/>
                </a:path>
                <a:path w="3667125" h="557530">
                  <a:moveTo>
                    <a:pt x="2534742" y="170103"/>
                  </a:moveTo>
                  <a:lnTo>
                    <a:pt x="2487003" y="170103"/>
                  </a:lnTo>
                  <a:lnTo>
                    <a:pt x="2406421" y="347357"/>
                  </a:lnTo>
                  <a:lnTo>
                    <a:pt x="2318689" y="170103"/>
                  </a:lnTo>
                  <a:lnTo>
                    <a:pt x="2269744" y="170103"/>
                  </a:lnTo>
                  <a:lnTo>
                    <a:pt x="2383739" y="394512"/>
                  </a:lnTo>
                  <a:lnTo>
                    <a:pt x="2303767" y="557453"/>
                  </a:lnTo>
                  <a:lnTo>
                    <a:pt x="2351519" y="557453"/>
                  </a:lnTo>
                  <a:lnTo>
                    <a:pt x="2534742" y="170103"/>
                  </a:lnTo>
                  <a:close/>
                </a:path>
                <a:path w="3667125" h="557530">
                  <a:moveTo>
                    <a:pt x="2827172" y="294843"/>
                  </a:moveTo>
                  <a:lnTo>
                    <a:pt x="2818003" y="243814"/>
                  </a:lnTo>
                  <a:lnTo>
                    <a:pt x="2790952" y="202336"/>
                  </a:lnTo>
                  <a:lnTo>
                    <a:pt x="2783014" y="195465"/>
                  </a:lnTo>
                  <a:lnTo>
                    <a:pt x="2783014" y="294843"/>
                  </a:lnTo>
                  <a:lnTo>
                    <a:pt x="2781401" y="315175"/>
                  </a:lnTo>
                  <a:lnTo>
                    <a:pt x="2757347" y="362280"/>
                  </a:lnTo>
                  <a:lnTo>
                    <a:pt x="2713139" y="385229"/>
                  </a:lnTo>
                  <a:lnTo>
                    <a:pt x="2695867" y="386753"/>
                  </a:lnTo>
                  <a:lnTo>
                    <a:pt x="2678595" y="385229"/>
                  </a:lnTo>
                  <a:lnTo>
                    <a:pt x="2634399" y="362280"/>
                  </a:lnTo>
                  <a:lnTo>
                    <a:pt x="2610332" y="315175"/>
                  </a:lnTo>
                  <a:lnTo>
                    <a:pt x="2608732" y="294843"/>
                  </a:lnTo>
                  <a:lnTo>
                    <a:pt x="2610320" y="274497"/>
                  </a:lnTo>
                  <a:lnTo>
                    <a:pt x="2634094" y="227101"/>
                  </a:lnTo>
                  <a:lnTo>
                    <a:pt x="2678353" y="203873"/>
                  </a:lnTo>
                  <a:lnTo>
                    <a:pt x="2695867" y="202336"/>
                  </a:lnTo>
                  <a:lnTo>
                    <a:pt x="2713444" y="203873"/>
                  </a:lnTo>
                  <a:lnTo>
                    <a:pt x="2757652" y="226796"/>
                  </a:lnTo>
                  <a:lnTo>
                    <a:pt x="2781427" y="274256"/>
                  </a:lnTo>
                  <a:lnTo>
                    <a:pt x="2783014" y="294843"/>
                  </a:lnTo>
                  <a:lnTo>
                    <a:pt x="2783014" y="195465"/>
                  </a:lnTo>
                  <a:lnTo>
                    <a:pt x="2770949" y="185280"/>
                  </a:lnTo>
                  <a:lnTo>
                    <a:pt x="2749067" y="173532"/>
                  </a:lnTo>
                  <a:lnTo>
                    <a:pt x="2724835" y="166484"/>
                  </a:lnTo>
                  <a:lnTo>
                    <a:pt x="2698254" y="164134"/>
                  </a:lnTo>
                  <a:lnTo>
                    <a:pt x="2668905" y="166966"/>
                  </a:lnTo>
                  <a:lnTo>
                    <a:pt x="2644089" y="175475"/>
                  </a:lnTo>
                  <a:lnTo>
                    <a:pt x="2623832" y="189649"/>
                  </a:lnTo>
                  <a:lnTo>
                    <a:pt x="2608135" y="209486"/>
                  </a:lnTo>
                  <a:lnTo>
                    <a:pt x="2606941" y="209486"/>
                  </a:lnTo>
                  <a:lnTo>
                    <a:pt x="2615946" y="159753"/>
                  </a:lnTo>
                  <a:lnTo>
                    <a:pt x="2638348" y="116763"/>
                  </a:lnTo>
                  <a:lnTo>
                    <a:pt x="2668003" y="89941"/>
                  </a:lnTo>
                  <a:lnTo>
                    <a:pt x="2709989" y="74015"/>
                  </a:lnTo>
                  <a:lnTo>
                    <a:pt x="2737650" y="67449"/>
                  </a:lnTo>
                  <a:lnTo>
                    <a:pt x="2746019" y="65290"/>
                  </a:lnTo>
                  <a:lnTo>
                    <a:pt x="2781363" y="50063"/>
                  </a:lnTo>
                  <a:lnTo>
                    <a:pt x="2809938" y="20370"/>
                  </a:lnTo>
                  <a:lnTo>
                    <a:pt x="2818815" y="0"/>
                  </a:lnTo>
                  <a:lnTo>
                    <a:pt x="2771076" y="0"/>
                  </a:lnTo>
                  <a:lnTo>
                    <a:pt x="2768282" y="7569"/>
                  </a:lnTo>
                  <a:lnTo>
                    <a:pt x="2763316" y="13830"/>
                  </a:lnTo>
                  <a:lnTo>
                    <a:pt x="2719933" y="32029"/>
                  </a:lnTo>
                  <a:lnTo>
                    <a:pt x="2702737" y="35712"/>
                  </a:lnTo>
                  <a:lnTo>
                    <a:pt x="2698356" y="36715"/>
                  </a:lnTo>
                  <a:lnTo>
                    <a:pt x="2693974" y="37909"/>
                  </a:lnTo>
                  <a:lnTo>
                    <a:pt x="2678468" y="41681"/>
                  </a:lnTo>
                  <a:lnTo>
                    <a:pt x="2673985" y="43078"/>
                  </a:lnTo>
                  <a:lnTo>
                    <a:pt x="2667609" y="45859"/>
                  </a:lnTo>
                  <a:lnTo>
                    <a:pt x="2663736" y="47459"/>
                  </a:lnTo>
                  <a:lnTo>
                    <a:pt x="2654579" y="51041"/>
                  </a:lnTo>
                  <a:lnTo>
                    <a:pt x="2650299" y="53022"/>
                  </a:lnTo>
                  <a:lnTo>
                    <a:pt x="2609634" y="85712"/>
                  </a:lnTo>
                  <a:lnTo>
                    <a:pt x="2575839" y="158762"/>
                  </a:lnTo>
                  <a:lnTo>
                    <a:pt x="2567381" y="208178"/>
                  </a:lnTo>
                  <a:lnTo>
                    <a:pt x="2564561" y="266192"/>
                  </a:lnTo>
                  <a:lnTo>
                    <a:pt x="2567178" y="307746"/>
                  </a:lnTo>
                  <a:lnTo>
                    <a:pt x="2588069" y="371614"/>
                  </a:lnTo>
                  <a:lnTo>
                    <a:pt x="2624213" y="407504"/>
                  </a:lnTo>
                  <a:lnTo>
                    <a:pt x="2666885" y="423011"/>
                  </a:lnTo>
                  <a:lnTo>
                    <a:pt x="2691688" y="424954"/>
                  </a:lnTo>
                  <a:lnTo>
                    <a:pt x="2720416" y="422643"/>
                  </a:lnTo>
                  <a:lnTo>
                    <a:pt x="2746298" y="415709"/>
                  </a:lnTo>
                  <a:lnTo>
                    <a:pt x="2769362" y="404139"/>
                  </a:lnTo>
                  <a:lnTo>
                    <a:pt x="2789580" y="387946"/>
                  </a:lnTo>
                  <a:lnTo>
                    <a:pt x="2790571" y="386753"/>
                  </a:lnTo>
                  <a:lnTo>
                    <a:pt x="2806027" y="368261"/>
                  </a:lnTo>
                  <a:lnTo>
                    <a:pt x="2817774" y="346176"/>
                  </a:lnTo>
                  <a:lnTo>
                    <a:pt x="2824823" y="321703"/>
                  </a:lnTo>
                  <a:lnTo>
                    <a:pt x="2827172" y="294843"/>
                  </a:lnTo>
                  <a:close/>
                </a:path>
                <a:path w="3667125" h="557530">
                  <a:moveTo>
                    <a:pt x="3114243" y="302615"/>
                  </a:moveTo>
                  <a:lnTo>
                    <a:pt x="3113455" y="275310"/>
                  </a:lnTo>
                  <a:lnTo>
                    <a:pt x="3112020" y="266801"/>
                  </a:lnTo>
                  <a:lnTo>
                    <a:pt x="3109315" y="250685"/>
                  </a:lnTo>
                  <a:lnTo>
                    <a:pt x="3090951" y="209499"/>
                  </a:lnTo>
                  <a:lnTo>
                    <a:pt x="3070072" y="187579"/>
                  </a:lnTo>
                  <a:lnTo>
                    <a:pt x="3070072" y="266801"/>
                  </a:lnTo>
                  <a:lnTo>
                    <a:pt x="2924454" y="266801"/>
                  </a:lnTo>
                  <a:lnTo>
                    <a:pt x="2940507" y="230263"/>
                  </a:lnTo>
                  <a:lnTo>
                    <a:pt x="2971965" y="206895"/>
                  </a:lnTo>
                  <a:lnTo>
                    <a:pt x="2997250" y="202336"/>
                  </a:lnTo>
                  <a:lnTo>
                    <a:pt x="3010966" y="203479"/>
                  </a:lnTo>
                  <a:lnTo>
                    <a:pt x="3010649" y="203479"/>
                  </a:lnTo>
                  <a:lnTo>
                    <a:pt x="3022841" y="206743"/>
                  </a:lnTo>
                  <a:lnTo>
                    <a:pt x="3053791" y="229476"/>
                  </a:lnTo>
                  <a:lnTo>
                    <a:pt x="3070072" y="266801"/>
                  </a:lnTo>
                  <a:lnTo>
                    <a:pt x="3070072" y="187579"/>
                  </a:lnTo>
                  <a:lnTo>
                    <a:pt x="3051721" y="175488"/>
                  </a:lnTo>
                  <a:lnTo>
                    <a:pt x="3026384" y="166979"/>
                  </a:lnTo>
                  <a:lnTo>
                    <a:pt x="2997250" y="164147"/>
                  </a:lnTo>
                  <a:lnTo>
                    <a:pt x="2971203" y="166471"/>
                  </a:lnTo>
                  <a:lnTo>
                    <a:pt x="2927489" y="185127"/>
                  </a:lnTo>
                  <a:lnTo>
                    <a:pt x="2895587" y="221310"/>
                  </a:lnTo>
                  <a:lnTo>
                    <a:pt x="2879318" y="268312"/>
                  </a:lnTo>
                  <a:lnTo>
                    <a:pt x="2877286" y="295452"/>
                  </a:lnTo>
                  <a:lnTo>
                    <a:pt x="2879547" y="325678"/>
                  </a:lnTo>
                  <a:lnTo>
                    <a:pt x="2897606" y="374180"/>
                  </a:lnTo>
                  <a:lnTo>
                    <a:pt x="2932328" y="406666"/>
                  </a:lnTo>
                  <a:lnTo>
                    <a:pt x="2975457" y="422922"/>
                  </a:lnTo>
                  <a:lnTo>
                    <a:pt x="2999651" y="424954"/>
                  </a:lnTo>
                  <a:lnTo>
                    <a:pt x="3022930" y="423049"/>
                  </a:lnTo>
                  <a:lnTo>
                    <a:pt x="3064116" y="407835"/>
                  </a:lnTo>
                  <a:lnTo>
                    <a:pt x="3098571" y="376466"/>
                  </a:lnTo>
                  <a:lnTo>
                    <a:pt x="3112439" y="354533"/>
                  </a:lnTo>
                  <a:lnTo>
                    <a:pt x="3076638" y="334835"/>
                  </a:lnTo>
                  <a:lnTo>
                    <a:pt x="3071672" y="344347"/>
                  </a:lnTo>
                  <a:lnTo>
                    <a:pt x="3065742" y="353187"/>
                  </a:lnTo>
                  <a:lnTo>
                    <a:pt x="3027553" y="382282"/>
                  </a:lnTo>
                  <a:lnTo>
                    <a:pt x="3000235" y="386765"/>
                  </a:lnTo>
                  <a:lnTo>
                    <a:pt x="2984462" y="385305"/>
                  </a:lnTo>
                  <a:lnTo>
                    <a:pt x="2944736" y="363486"/>
                  </a:lnTo>
                  <a:lnTo>
                    <a:pt x="2923133" y="320509"/>
                  </a:lnTo>
                  <a:lnTo>
                    <a:pt x="2921470" y="302615"/>
                  </a:lnTo>
                  <a:lnTo>
                    <a:pt x="3114243" y="302615"/>
                  </a:lnTo>
                  <a:close/>
                </a:path>
                <a:path w="3667125" h="557530">
                  <a:moveTo>
                    <a:pt x="3409124" y="378396"/>
                  </a:moveTo>
                  <a:lnTo>
                    <a:pt x="3372116" y="378396"/>
                  </a:lnTo>
                  <a:lnTo>
                    <a:pt x="3372116" y="209486"/>
                  </a:lnTo>
                  <a:lnTo>
                    <a:pt x="3372116" y="170103"/>
                  </a:lnTo>
                  <a:lnTo>
                    <a:pt x="3329152" y="170103"/>
                  </a:lnTo>
                  <a:lnTo>
                    <a:pt x="3329152" y="209486"/>
                  </a:lnTo>
                  <a:lnTo>
                    <a:pt x="3329152" y="378396"/>
                  </a:lnTo>
                  <a:lnTo>
                    <a:pt x="3210979" y="378396"/>
                  </a:lnTo>
                  <a:lnTo>
                    <a:pt x="3224022" y="363816"/>
                  </a:lnTo>
                  <a:lnTo>
                    <a:pt x="3233356" y="346329"/>
                  </a:lnTo>
                  <a:lnTo>
                    <a:pt x="3238944" y="325920"/>
                  </a:lnTo>
                  <a:lnTo>
                    <a:pt x="3240811" y="302602"/>
                  </a:lnTo>
                  <a:lnTo>
                    <a:pt x="3240811" y="209486"/>
                  </a:lnTo>
                  <a:lnTo>
                    <a:pt x="3329152" y="209486"/>
                  </a:lnTo>
                  <a:lnTo>
                    <a:pt x="3329152" y="170103"/>
                  </a:lnTo>
                  <a:lnTo>
                    <a:pt x="3197847" y="170103"/>
                  </a:lnTo>
                  <a:lnTo>
                    <a:pt x="3197847" y="280517"/>
                  </a:lnTo>
                  <a:lnTo>
                    <a:pt x="3197212" y="301409"/>
                  </a:lnTo>
                  <a:lnTo>
                    <a:pt x="3187700" y="346163"/>
                  </a:lnTo>
                  <a:lnTo>
                    <a:pt x="3156242" y="376161"/>
                  </a:lnTo>
                  <a:lnTo>
                    <a:pt x="3141738" y="378396"/>
                  </a:lnTo>
                  <a:lnTo>
                    <a:pt x="3141738" y="483438"/>
                  </a:lnTo>
                  <a:lnTo>
                    <a:pt x="3181134" y="483438"/>
                  </a:lnTo>
                  <a:lnTo>
                    <a:pt x="3181134" y="417791"/>
                  </a:lnTo>
                  <a:lnTo>
                    <a:pt x="3369729" y="417791"/>
                  </a:lnTo>
                  <a:lnTo>
                    <a:pt x="3369729" y="483438"/>
                  </a:lnTo>
                  <a:lnTo>
                    <a:pt x="3409124" y="483438"/>
                  </a:lnTo>
                  <a:lnTo>
                    <a:pt x="3409124" y="417791"/>
                  </a:lnTo>
                  <a:lnTo>
                    <a:pt x="3409124" y="378396"/>
                  </a:lnTo>
                  <a:close/>
                </a:path>
                <a:path w="3667125" h="557530">
                  <a:moveTo>
                    <a:pt x="3666960" y="151015"/>
                  </a:moveTo>
                  <a:lnTo>
                    <a:pt x="3497453" y="333641"/>
                  </a:lnTo>
                  <a:lnTo>
                    <a:pt x="3497453" y="170116"/>
                  </a:lnTo>
                  <a:lnTo>
                    <a:pt x="3454489" y="170116"/>
                  </a:lnTo>
                  <a:lnTo>
                    <a:pt x="3454489" y="435114"/>
                  </a:lnTo>
                  <a:lnTo>
                    <a:pt x="3623983" y="252476"/>
                  </a:lnTo>
                  <a:lnTo>
                    <a:pt x="3623983" y="417804"/>
                  </a:lnTo>
                  <a:lnTo>
                    <a:pt x="3666960" y="417804"/>
                  </a:lnTo>
                  <a:lnTo>
                    <a:pt x="3666960" y="1510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807514" y="2751780"/>
              <a:ext cx="223218" cy="248882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2096301" y="2745811"/>
              <a:ext cx="211454" cy="260985"/>
            </a:xfrm>
            <a:custGeom>
              <a:avLst/>
              <a:gdLst/>
              <a:ahLst/>
              <a:cxnLst/>
              <a:rect l="l" t="t" r="r" b="b"/>
              <a:pathLst>
                <a:path w="211454" h="260985">
                  <a:moveTo>
                    <a:pt x="132498" y="0"/>
                  </a:moveTo>
                  <a:lnTo>
                    <a:pt x="80134" y="9326"/>
                  </a:lnTo>
                  <a:lnTo>
                    <a:pt x="37611" y="37297"/>
                  </a:lnTo>
                  <a:lnTo>
                    <a:pt x="9401" y="79455"/>
                  </a:lnTo>
                  <a:lnTo>
                    <a:pt x="0" y="131304"/>
                  </a:lnTo>
                  <a:lnTo>
                    <a:pt x="2332" y="158143"/>
                  </a:lnTo>
                  <a:lnTo>
                    <a:pt x="20987" y="204548"/>
                  </a:lnTo>
                  <a:lnTo>
                    <a:pt x="57245" y="240170"/>
                  </a:lnTo>
                  <a:lnTo>
                    <a:pt x="104839" y="258515"/>
                  </a:lnTo>
                  <a:lnTo>
                    <a:pt x="132498" y="260808"/>
                  </a:lnTo>
                  <a:lnTo>
                    <a:pt x="153761" y="259206"/>
                  </a:lnTo>
                  <a:lnTo>
                    <a:pt x="173980" y="254398"/>
                  </a:lnTo>
                  <a:lnTo>
                    <a:pt x="193156" y="246381"/>
                  </a:lnTo>
                  <a:lnTo>
                    <a:pt x="211291" y="235155"/>
                  </a:lnTo>
                  <a:lnTo>
                    <a:pt x="211291" y="183826"/>
                  </a:lnTo>
                  <a:lnTo>
                    <a:pt x="194201" y="200803"/>
                  </a:lnTo>
                  <a:lnTo>
                    <a:pt x="175173" y="212926"/>
                  </a:lnTo>
                  <a:lnTo>
                    <a:pt x="154208" y="220198"/>
                  </a:lnTo>
                  <a:lnTo>
                    <a:pt x="131304" y="222621"/>
                  </a:lnTo>
                  <a:lnTo>
                    <a:pt x="114038" y="221093"/>
                  </a:lnTo>
                  <a:lnTo>
                    <a:pt x="69840" y="198151"/>
                  </a:lnTo>
                  <a:lnTo>
                    <a:pt x="45779" y="151037"/>
                  </a:lnTo>
                  <a:lnTo>
                    <a:pt x="44176" y="130708"/>
                  </a:lnTo>
                  <a:lnTo>
                    <a:pt x="45779" y="110360"/>
                  </a:lnTo>
                  <a:lnTo>
                    <a:pt x="69840" y="62961"/>
                  </a:lnTo>
                  <a:lnTo>
                    <a:pt x="114374" y="39746"/>
                  </a:lnTo>
                  <a:lnTo>
                    <a:pt x="131912" y="38197"/>
                  </a:lnTo>
                  <a:lnTo>
                    <a:pt x="154890" y="40510"/>
                  </a:lnTo>
                  <a:lnTo>
                    <a:pt x="175481" y="47448"/>
                  </a:lnTo>
                  <a:lnTo>
                    <a:pt x="193685" y="59012"/>
                  </a:lnTo>
                  <a:lnTo>
                    <a:pt x="209501" y="75201"/>
                  </a:lnTo>
                  <a:lnTo>
                    <a:pt x="209501" y="23873"/>
                  </a:lnTo>
                  <a:lnTo>
                    <a:pt x="191931" y="13428"/>
                  </a:lnTo>
                  <a:lnTo>
                    <a:pt x="173242" y="5968"/>
                  </a:lnTo>
                  <a:lnTo>
                    <a:pt x="153431" y="1492"/>
                  </a:lnTo>
                  <a:lnTo>
                    <a:pt x="1324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344682" y="2751780"/>
              <a:ext cx="190999" cy="247688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2590506" y="2940978"/>
              <a:ext cx="88900" cy="149225"/>
            </a:xfrm>
            <a:custGeom>
              <a:avLst/>
              <a:gdLst/>
              <a:ahLst/>
              <a:cxnLst/>
              <a:rect l="l" t="t" r="r" b="b"/>
              <a:pathLst>
                <a:path w="88900" h="149225">
                  <a:moveTo>
                    <a:pt x="48940" y="0"/>
                  </a:moveTo>
                  <a:lnTo>
                    <a:pt x="0" y="137870"/>
                  </a:lnTo>
                  <a:lnTo>
                    <a:pt x="28051" y="149210"/>
                  </a:lnTo>
                  <a:lnTo>
                    <a:pt x="88332" y="14324"/>
                  </a:lnTo>
                  <a:lnTo>
                    <a:pt x="489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912193" y="2751780"/>
              <a:ext cx="182633" cy="247688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5217897" y="2581674"/>
              <a:ext cx="10147300" cy="1857375"/>
            </a:xfrm>
            <a:custGeom>
              <a:avLst/>
              <a:gdLst/>
              <a:ahLst/>
              <a:cxnLst/>
              <a:rect l="l" t="t" r="r" b="b"/>
              <a:pathLst>
                <a:path w="10147300" h="1857375">
                  <a:moveTo>
                    <a:pt x="202920" y="1602562"/>
                  </a:moveTo>
                  <a:lnTo>
                    <a:pt x="159956" y="1602562"/>
                  </a:lnTo>
                  <a:lnTo>
                    <a:pt x="159956" y="1704162"/>
                  </a:lnTo>
                  <a:lnTo>
                    <a:pt x="42976" y="1704162"/>
                  </a:lnTo>
                  <a:lnTo>
                    <a:pt x="42976" y="1602562"/>
                  </a:lnTo>
                  <a:lnTo>
                    <a:pt x="0" y="1602562"/>
                  </a:lnTo>
                  <a:lnTo>
                    <a:pt x="0" y="1704162"/>
                  </a:lnTo>
                  <a:lnTo>
                    <a:pt x="0" y="1743532"/>
                  </a:lnTo>
                  <a:lnTo>
                    <a:pt x="0" y="1850212"/>
                  </a:lnTo>
                  <a:lnTo>
                    <a:pt x="42976" y="1850212"/>
                  </a:lnTo>
                  <a:lnTo>
                    <a:pt x="42976" y="1743532"/>
                  </a:lnTo>
                  <a:lnTo>
                    <a:pt x="159956" y="1743532"/>
                  </a:lnTo>
                  <a:lnTo>
                    <a:pt x="159956" y="1850212"/>
                  </a:lnTo>
                  <a:lnTo>
                    <a:pt x="202920" y="1850212"/>
                  </a:lnTo>
                  <a:lnTo>
                    <a:pt x="202920" y="1743532"/>
                  </a:lnTo>
                  <a:lnTo>
                    <a:pt x="202920" y="1704162"/>
                  </a:lnTo>
                  <a:lnTo>
                    <a:pt x="202920" y="1602562"/>
                  </a:lnTo>
                  <a:close/>
                </a:path>
                <a:path w="10147300" h="1857375">
                  <a:moveTo>
                    <a:pt x="505523" y="1735010"/>
                  </a:moveTo>
                  <a:lnTo>
                    <a:pt x="504736" y="1707705"/>
                  </a:lnTo>
                  <a:lnTo>
                    <a:pt x="503301" y="1699209"/>
                  </a:lnTo>
                  <a:lnTo>
                    <a:pt x="500595" y="1683092"/>
                  </a:lnTo>
                  <a:lnTo>
                    <a:pt x="482231" y="1641906"/>
                  </a:lnTo>
                  <a:lnTo>
                    <a:pt x="461352" y="1619986"/>
                  </a:lnTo>
                  <a:lnTo>
                    <a:pt x="461352" y="1699209"/>
                  </a:lnTo>
                  <a:lnTo>
                    <a:pt x="315734" y="1699209"/>
                  </a:lnTo>
                  <a:lnTo>
                    <a:pt x="331787" y="1662671"/>
                  </a:lnTo>
                  <a:lnTo>
                    <a:pt x="363245" y="1639303"/>
                  </a:lnTo>
                  <a:lnTo>
                    <a:pt x="388531" y="1634744"/>
                  </a:lnTo>
                  <a:lnTo>
                    <a:pt x="402247" y="1635887"/>
                  </a:lnTo>
                  <a:lnTo>
                    <a:pt x="401929" y="1635887"/>
                  </a:lnTo>
                  <a:lnTo>
                    <a:pt x="414121" y="1639150"/>
                  </a:lnTo>
                  <a:lnTo>
                    <a:pt x="445071" y="1661883"/>
                  </a:lnTo>
                  <a:lnTo>
                    <a:pt x="461352" y="1699209"/>
                  </a:lnTo>
                  <a:lnTo>
                    <a:pt x="461352" y="1619986"/>
                  </a:lnTo>
                  <a:lnTo>
                    <a:pt x="443001" y="1607896"/>
                  </a:lnTo>
                  <a:lnTo>
                    <a:pt x="417664" y="1599387"/>
                  </a:lnTo>
                  <a:lnTo>
                    <a:pt x="388531" y="1596555"/>
                  </a:lnTo>
                  <a:lnTo>
                    <a:pt x="362483" y="1598879"/>
                  </a:lnTo>
                  <a:lnTo>
                    <a:pt x="318770" y="1617535"/>
                  </a:lnTo>
                  <a:lnTo>
                    <a:pt x="286867" y="1653717"/>
                  </a:lnTo>
                  <a:lnTo>
                    <a:pt x="270598" y="1700720"/>
                  </a:lnTo>
                  <a:lnTo>
                    <a:pt x="268566" y="1727860"/>
                  </a:lnTo>
                  <a:lnTo>
                    <a:pt x="270827" y="1758086"/>
                  </a:lnTo>
                  <a:lnTo>
                    <a:pt x="288886" y="1806587"/>
                  </a:lnTo>
                  <a:lnTo>
                    <a:pt x="323608" y="1839074"/>
                  </a:lnTo>
                  <a:lnTo>
                    <a:pt x="366737" y="1855330"/>
                  </a:lnTo>
                  <a:lnTo>
                    <a:pt x="390931" y="1857362"/>
                  </a:lnTo>
                  <a:lnTo>
                    <a:pt x="414210" y="1855457"/>
                  </a:lnTo>
                  <a:lnTo>
                    <a:pt x="455396" y="1840242"/>
                  </a:lnTo>
                  <a:lnTo>
                    <a:pt x="489851" y="1808873"/>
                  </a:lnTo>
                  <a:lnTo>
                    <a:pt x="503720" y="1786940"/>
                  </a:lnTo>
                  <a:lnTo>
                    <a:pt x="467918" y="1767243"/>
                  </a:lnTo>
                  <a:lnTo>
                    <a:pt x="462953" y="1776755"/>
                  </a:lnTo>
                  <a:lnTo>
                    <a:pt x="457022" y="1785594"/>
                  </a:lnTo>
                  <a:lnTo>
                    <a:pt x="418833" y="1814690"/>
                  </a:lnTo>
                  <a:lnTo>
                    <a:pt x="391515" y="1819173"/>
                  </a:lnTo>
                  <a:lnTo>
                    <a:pt x="375742" y="1817712"/>
                  </a:lnTo>
                  <a:lnTo>
                    <a:pt x="336016" y="1795894"/>
                  </a:lnTo>
                  <a:lnTo>
                    <a:pt x="314413" y="1752917"/>
                  </a:lnTo>
                  <a:lnTo>
                    <a:pt x="312750" y="1735010"/>
                  </a:lnTo>
                  <a:lnTo>
                    <a:pt x="505523" y="1735010"/>
                  </a:lnTo>
                  <a:close/>
                </a:path>
                <a:path w="10147300" h="1857375">
                  <a:moveTo>
                    <a:pt x="905979" y="1780374"/>
                  </a:moveTo>
                  <a:lnTo>
                    <a:pt x="888898" y="1797354"/>
                  </a:lnTo>
                  <a:lnTo>
                    <a:pt x="869861" y="1809470"/>
                  </a:lnTo>
                  <a:lnTo>
                    <a:pt x="848906" y="1816747"/>
                  </a:lnTo>
                  <a:lnTo>
                    <a:pt x="825995" y="1819173"/>
                  </a:lnTo>
                  <a:lnTo>
                    <a:pt x="808736" y="1817649"/>
                  </a:lnTo>
                  <a:lnTo>
                    <a:pt x="764527" y="1794713"/>
                  </a:lnTo>
                  <a:lnTo>
                    <a:pt x="740473" y="1747583"/>
                  </a:lnTo>
                  <a:lnTo>
                    <a:pt x="738873" y="1727263"/>
                  </a:lnTo>
                  <a:lnTo>
                    <a:pt x="740473" y="1706918"/>
                  </a:lnTo>
                  <a:lnTo>
                    <a:pt x="764527" y="1659509"/>
                  </a:lnTo>
                  <a:lnTo>
                    <a:pt x="809066" y="1636293"/>
                  </a:lnTo>
                  <a:lnTo>
                    <a:pt x="826604" y="1634744"/>
                  </a:lnTo>
                  <a:lnTo>
                    <a:pt x="849579" y="1637055"/>
                  </a:lnTo>
                  <a:lnTo>
                    <a:pt x="870178" y="1644002"/>
                  </a:lnTo>
                  <a:lnTo>
                    <a:pt x="888377" y="1655572"/>
                  </a:lnTo>
                  <a:lnTo>
                    <a:pt x="904189" y="1671751"/>
                  </a:lnTo>
                  <a:lnTo>
                    <a:pt x="904189" y="1620418"/>
                  </a:lnTo>
                  <a:lnTo>
                    <a:pt x="886625" y="1609979"/>
                  </a:lnTo>
                  <a:lnTo>
                    <a:pt x="867930" y="1602524"/>
                  </a:lnTo>
                  <a:lnTo>
                    <a:pt x="848118" y="1598053"/>
                  </a:lnTo>
                  <a:lnTo>
                    <a:pt x="827189" y="1596555"/>
                  </a:lnTo>
                  <a:lnTo>
                    <a:pt x="799782" y="1598891"/>
                  </a:lnTo>
                  <a:lnTo>
                    <a:pt x="752335" y="1617535"/>
                  </a:lnTo>
                  <a:lnTo>
                    <a:pt x="715848" y="1653717"/>
                  </a:lnTo>
                  <a:lnTo>
                    <a:pt x="697039" y="1700720"/>
                  </a:lnTo>
                  <a:lnTo>
                    <a:pt x="694690" y="1727860"/>
                  </a:lnTo>
                  <a:lnTo>
                    <a:pt x="697026" y="1754708"/>
                  </a:lnTo>
                  <a:lnTo>
                    <a:pt x="715683" y="1801101"/>
                  </a:lnTo>
                  <a:lnTo>
                    <a:pt x="751941" y="1836724"/>
                  </a:lnTo>
                  <a:lnTo>
                    <a:pt x="799528" y="1855076"/>
                  </a:lnTo>
                  <a:lnTo>
                    <a:pt x="827189" y="1857375"/>
                  </a:lnTo>
                  <a:lnTo>
                    <a:pt x="848448" y="1855762"/>
                  </a:lnTo>
                  <a:lnTo>
                    <a:pt x="868667" y="1850948"/>
                  </a:lnTo>
                  <a:lnTo>
                    <a:pt x="887844" y="1842935"/>
                  </a:lnTo>
                  <a:lnTo>
                    <a:pt x="905979" y="1831721"/>
                  </a:lnTo>
                  <a:lnTo>
                    <a:pt x="905979" y="1780374"/>
                  </a:lnTo>
                  <a:close/>
                </a:path>
                <a:path w="10147300" h="1857375">
                  <a:moveTo>
                    <a:pt x="8120431" y="170129"/>
                  </a:moveTo>
                  <a:lnTo>
                    <a:pt x="7922285" y="170129"/>
                  </a:lnTo>
                  <a:lnTo>
                    <a:pt x="7922285" y="209499"/>
                  </a:lnTo>
                  <a:lnTo>
                    <a:pt x="7999870" y="209499"/>
                  </a:lnTo>
                  <a:lnTo>
                    <a:pt x="7999870" y="417779"/>
                  </a:lnTo>
                  <a:lnTo>
                    <a:pt x="8042846" y="417779"/>
                  </a:lnTo>
                  <a:lnTo>
                    <a:pt x="8042846" y="209499"/>
                  </a:lnTo>
                  <a:lnTo>
                    <a:pt x="8120431" y="209499"/>
                  </a:lnTo>
                  <a:lnTo>
                    <a:pt x="8120431" y="170129"/>
                  </a:lnTo>
                  <a:close/>
                </a:path>
                <a:path w="10147300" h="1857375">
                  <a:moveTo>
                    <a:pt x="8412886" y="294843"/>
                  </a:moveTo>
                  <a:lnTo>
                    <a:pt x="8403552" y="243078"/>
                  </a:lnTo>
                  <a:lnTo>
                    <a:pt x="8376564" y="202336"/>
                  </a:lnTo>
                  <a:lnTo>
                    <a:pt x="8368716" y="195554"/>
                  </a:lnTo>
                  <a:lnTo>
                    <a:pt x="8368716" y="294843"/>
                  </a:lnTo>
                  <a:lnTo>
                    <a:pt x="8367115" y="315175"/>
                  </a:lnTo>
                  <a:lnTo>
                    <a:pt x="8343062" y="362280"/>
                  </a:lnTo>
                  <a:lnTo>
                    <a:pt x="8298853" y="385229"/>
                  </a:lnTo>
                  <a:lnTo>
                    <a:pt x="8281581" y="386753"/>
                  </a:lnTo>
                  <a:lnTo>
                    <a:pt x="8264309" y="385229"/>
                  </a:lnTo>
                  <a:lnTo>
                    <a:pt x="8220113" y="362280"/>
                  </a:lnTo>
                  <a:lnTo>
                    <a:pt x="8196046" y="315175"/>
                  </a:lnTo>
                  <a:lnTo>
                    <a:pt x="8194446" y="294843"/>
                  </a:lnTo>
                  <a:lnTo>
                    <a:pt x="8196021" y="274497"/>
                  </a:lnTo>
                  <a:lnTo>
                    <a:pt x="8219808" y="227101"/>
                  </a:lnTo>
                  <a:lnTo>
                    <a:pt x="8264068" y="203873"/>
                  </a:lnTo>
                  <a:lnTo>
                    <a:pt x="8281581" y="202336"/>
                  </a:lnTo>
                  <a:lnTo>
                    <a:pt x="8299158" y="203873"/>
                  </a:lnTo>
                  <a:lnTo>
                    <a:pt x="8343354" y="226796"/>
                  </a:lnTo>
                  <a:lnTo>
                    <a:pt x="8367128" y="274256"/>
                  </a:lnTo>
                  <a:lnTo>
                    <a:pt x="8368716" y="294843"/>
                  </a:lnTo>
                  <a:lnTo>
                    <a:pt x="8368716" y="195554"/>
                  </a:lnTo>
                  <a:lnTo>
                    <a:pt x="8355711" y="184950"/>
                  </a:lnTo>
                  <a:lnTo>
                    <a:pt x="8333435" y="173380"/>
                  </a:lnTo>
                  <a:lnTo>
                    <a:pt x="8308721" y="166446"/>
                  </a:lnTo>
                  <a:lnTo>
                    <a:pt x="8281581" y="164134"/>
                  </a:lnTo>
                  <a:lnTo>
                    <a:pt x="8254441" y="166446"/>
                  </a:lnTo>
                  <a:lnTo>
                    <a:pt x="8207438" y="184950"/>
                  </a:lnTo>
                  <a:lnTo>
                    <a:pt x="8171256" y="220878"/>
                  </a:lnTo>
                  <a:lnTo>
                    <a:pt x="8152612" y="267728"/>
                  </a:lnTo>
                  <a:lnTo>
                    <a:pt x="8150276" y="294843"/>
                  </a:lnTo>
                  <a:lnTo>
                    <a:pt x="8152612" y="321703"/>
                  </a:lnTo>
                  <a:lnTo>
                    <a:pt x="8171256" y="368261"/>
                  </a:lnTo>
                  <a:lnTo>
                    <a:pt x="8207438" y="404139"/>
                  </a:lnTo>
                  <a:lnTo>
                    <a:pt x="8254441" y="422643"/>
                  </a:lnTo>
                  <a:lnTo>
                    <a:pt x="8281581" y="424954"/>
                  </a:lnTo>
                  <a:lnTo>
                    <a:pt x="8308721" y="422643"/>
                  </a:lnTo>
                  <a:lnTo>
                    <a:pt x="8355711" y="404139"/>
                  </a:lnTo>
                  <a:lnTo>
                    <a:pt x="8391893" y="368261"/>
                  </a:lnTo>
                  <a:lnTo>
                    <a:pt x="8410549" y="321703"/>
                  </a:lnTo>
                  <a:lnTo>
                    <a:pt x="8412886" y="294843"/>
                  </a:lnTo>
                  <a:close/>
                </a:path>
                <a:path w="10147300" h="1857375">
                  <a:moveTo>
                    <a:pt x="8864702" y="294843"/>
                  </a:moveTo>
                  <a:lnTo>
                    <a:pt x="8855532" y="243814"/>
                  </a:lnTo>
                  <a:lnTo>
                    <a:pt x="8828481" y="202336"/>
                  </a:lnTo>
                  <a:lnTo>
                    <a:pt x="8820544" y="195465"/>
                  </a:lnTo>
                  <a:lnTo>
                    <a:pt x="8820544" y="294843"/>
                  </a:lnTo>
                  <a:lnTo>
                    <a:pt x="8818931" y="315175"/>
                  </a:lnTo>
                  <a:lnTo>
                    <a:pt x="8794877" y="362280"/>
                  </a:lnTo>
                  <a:lnTo>
                    <a:pt x="8750668" y="385229"/>
                  </a:lnTo>
                  <a:lnTo>
                    <a:pt x="8733396" y="386753"/>
                  </a:lnTo>
                  <a:lnTo>
                    <a:pt x="8716124" y="385229"/>
                  </a:lnTo>
                  <a:lnTo>
                    <a:pt x="8671928" y="362280"/>
                  </a:lnTo>
                  <a:lnTo>
                    <a:pt x="8647862" y="315175"/>
                  </a:lnTo>
                  <a:lnTo>
                    <a:pt x="8646262" y="294843"/>
                  </a:lnTo>
                  <a:lnTo>
                    <a:pt x="8647849" y="274497"/>
                  </a:lnTo>
                  <a:lnTo>
                    <a:pt x="8671623" y="227101"/>
                  </a:lnTo>
                  <a:lnTo>
                    <a:pt x="8715883" y="203873"/>
                  </a:lnTo>
                  <a:lnTo>
                    <a:pt x="8733396" y="202336"/>
                  </a:lnTo>
                  <a:lnTo>
                    <a:pt x="8750973" y="203873"/>
                  </a:lnTo>
                  <a:lnTo>
                    <a:pt x="8795182" y="226796"/>
                  </a:lnTo>
                  <a:lnTo>
                    <a:pt x="8818956" y="274256"/>
                  </a:lnTo>
                  <a:lnTo>
                    <a:pt x="8820544" y="294843"/>
                  </a:lnTo>
                  <a:lnTo>
                    <a:pt x="8820544" y="195465"/>
                  </a:lnTo>
                  <a:lnTo>
                    <a:pt x="8808479" y="185280"/>
                  </a:lnTo>
                  <a:lnTo>
                    <a:pt x="8786597" y="173532"/>
                  </a:lnTo>
                  <a:lnTo>
                    <a:pt x="8762365" y="166484"/>
                  </a:lnTo>
                  <a:lnTo>
                    <a:pt x="8735784" y="164134"/>
                  </a:lnTo>
                  <a:lnTo>
                    <a:pt x="8706434" y="166966"/>
                  </a:lnTo>
                  <a:lnTo>
                    <a:pt x="8681618" y="175475"/>
                  </a:lnTo>
                  <a:lnTo>
                    <a:pt x="8661375" y="189649"/>
                  </a:lnTo>
                  <a:lnTo>
                    <a:pt x="8645665" y="209486"/>
                  </a:lnTo>
                  <a:lnTo>
                    <a:pt x="8644471" y="209486"/>
                  </a:lnTo>
                  <a:lnTo>
                    <a:pt x="8653475" y="159753"/>
                  </a:lnTo>
                  <a:lnTo>
                    <a:pt x="8675878" y="116763"/>
                  </a:lnTo>
                  <a:lnTo>
                    <a:pt x="8705532" y="89941"/>
                  </a:lnTo>
                  <a:lnTo>
                    <a:pt x="8747519" y="74015"/>
                  </a:lnTo>
                  <a:lnTo>
                    <a:pt x="8775179" y="67449"/>
                  </a:lnTo>
                  <a:lnTo>
                    <a:pt x="8783549" y="65290"/>
                  </a:lnTo>
                  <a:lnTo>
                    <a:pt x="8818893" y="50063"/>
                  </a:lnTo>
                  <a:lnTo>
                    <a:pt x="8847468" y="20370"/>
                  </a:lnTo>
                  <a:lnTo>
                    <a:pt x="8856345" y="0"/>
                  </a:lnTo>
                  <a:lnTo>
                    <a:pt x="8808606" y="0"/>
                  </a:lnTo>
                  <a:lnTo>
                    <a:pt x="8805812" y="7569"/>
                  </a:lnTo>
                  <a:lnTo>
                    <a:pt x="8800846" y="13830"/>
                  </a:lnTo>
                  <a:lnTo>
                    <a:pt x="8757463" y="32029"/>
                  </a:lnTo>
                  <a:lnTo>
                    <a:pt x="8740267" y="35712"/>
                  </a:lnTo>
                  <a:lnTo>
                    <a:pt x="8735885" y="36715"/>
                  </a:lnTo>
                  <a:lnTo>
                    <a:pt x="8731504" y="37909"/>
                  </a:lnTo>
                  <a:lnTo>
                    <a:pt x="8715997" y="41681"/>
                  </a:lnTo>
                  <a:lnTo>
                    <a:pt x="8711514" y="43078"/>
                  </a:lnTo>
                  <a:lnTo>
                    <a:pt x="8705139" y="45859"/>
                  </a:lnTo>
                  <a:lnTo>
                    <a:pt x="8701265" y="47459"/>
                  </a:lnTo>
                  <a:lnTo>
                    <a:pt x="8692109" y="51041"/>
                  </a:lnTo>
                  <a:lnTo>
                    <a:pt x="8687829" y="53022"/>
                  </a:lnTo>
                  <a:lnTo>
                    <a:pt x="8647163" y="85712"/>
                  </a:lnTo>
                  <a:lnTo>
                    <a:pt x="8613369" y="158762"/>
                  </a:lnTo>
                  <a:lnTo>
                    <a:pt x="8604910" y="208178"/>
                  </a:lnTo>
                  <a:lnTo>
                    <a:pt x="8602091" y="266192"/>
                  </a:lnTo>
                  <a:lnTo>
                    <a:pt x="8604707" y="307746"/>
                  </a:lnTo>
                  <a:lnTo>
                    <a:pt x="8625599" y="371614"/>
                  </a:lnTo>
                  <a:lnTo>
                    <a:pt x="8661743" y="407504"/>
                  </a:lnTo>
                  <a:lnTo>
                    <a:pt x="8704415" y="423011"/>
                  </a:lnTo>
                  <a:lnTo>
                    <a:pt x="8729218" y="424954"/>
                  </a:lnTo>
                  <a:lnTo>
                    <a:pt x="8757945" y="422643"/>
                  </a:lnTo>
                  <a:lnTo>
                    <a:pt x="8783828" y="415709"/>
                  </a:lnTo>
                  <a:lnTo>
                    <a:pt x="8806891" y="404139"/>
                  </a:lnTo>
                  <a:lnTo>
                    <a:pt x="8827110" y="387946"/>
                  </a:lnTo>
                  <a:lnTo>
                    <a:pt x="8828100" y="386753"/>
                  </a:lnTo>
                  <a:lnTo>
                    <a:pt x="8843556" y="368261"/>
                  </a:lnTo>
                  <a:lnTo>
                    <a:pt x="8855304" y="346176"/>
                  </a:lnTo>
                  <a:lnTo>
                    <a:pt x="8862352" y="321703"/>
                  </a:lnTo>
                  <a:lnTo>
                    <a:pt x="8864702" y="294843"/>
                  </a:lnTo>
                  <a:close/>
                </a:path>
                <a:path w="10147300" h="1857375">
                  <a:moveTo>
                    <a:pt x="9178658" y="295452"/>
                  </a:moveTo>
                  <a:lnTo>
                    <a:pt x="9170518" y="245833"/>
                  </a:lnTo>
                  <a:lnTo>
                    <a:pt x="9146134" y="203225"/>
                  </a:lnTo>
                  <a:lnTo>
                    <a:pt x="9145206" y="202336"/>
                  </a:lnTo>
                  <a:lnTo>
                    <a:pt x="9134488" y="191985"/>
                  </a:lnTo>
                  <a:lnTo>
                    <a:pt x="9134488" y="295452"/>
                  </a:lnTo>
                  <a:lnTo>
                    <a:pt x="9133129" y="313486"/>
                  </a:lnTo>
                  <a:lnTo>
                    <a:pt x="9112402" y="360197"/>
                  </a:lnTo>
                  <a:lnTo>
                    <a:pt x="9071216" y="385102"/>
                  </a:lnTo>
                  <a:lnTo>
                    <a:pt x="9053919" y="386765"/>
                  </a:lnTo>
                  <a:lnTo>
                    <a:pt x="9036291" y="385102"/>
                  </a:lnTo>
                  <a:lnTo>
                    <a:pt x="8993924" y="360197"/>
                  </a:lnTo>
                  <a:lnTo>
                    <a:pt x="8972474" y="313817"/>
                  </a:lnTo>
                  <a:lnTo>
                    <a:pt x="8972385" y="313486"/>
                  </a:lnTo>
                  <a:lnTo>
                    <a:pt x="8971001" y="295452"/>
                  </a:lnTo>
                  <a:lnTo>
                    <a:pt x="8970950" y="294855"/>
                  </a:lnTo>
                  <a:lnTo>
                    <a:pt x="8972499" y="275082"/>
                  </a:lnTo>
                  <a:lnTo>
                    <a:pt x="8996032" y="227406"/>
                  </a:lnTo>
                  <a:lnTo>
                    <a:pt x="9035072" y="204724"/>
                  </a:lnTo>
                  <a:lnTo>
                    <a:pt x="9053322" y="202336"/>
                  </a:lnTo>
                  <a:lnTo>
                    <a:pt x="9068943" y="203911"/>
                  </a:lnTo>
                  <a:lnTo>
                    <a:pt x="9110015" y="227406"/>
                  </a:lnTo>
                  <a:lnTo>
                    <a:pt x="9132875" y="274739"/>
                  </a:lnTo>
                  <a:lnTo>
                    <a:pt x="9132964" y="275082"/>
                  </a:lnTo>
                  <a:lnTo>
                    <a:pt x="9134437" y="294855"/>
                  </a:lnTo>
                  <a:lnTo>
                    <a:pt x="9134488" y="295452"/>
                  </a:lnTo>
                  <a:lnTo>
                    <a:pt x="9134488" y="191985"/>
                  </a:lnTo>
                  <a:lnTo>
                    <a:pt x="9128430" y="186131"/>
                  </a:lnTo>
                  <a:lnTo>
                    <a:pt x="9107856" y="173913"/>
                  </a:lnTo>
                  <a:lnTo>
                    <a:pt x="9084704" y="166674"/>
                  </a:lnTo>
                  <a:lnTo>
                    <a:pt x="9085415" y="166674"/>
                  </a:lnTo>
                  <a:lnTo>
                    <a:pt x="9058097" y="164147"/>
                  </a:lnTo>
                  <a:lnTo>
                    <a:pt x="9033319" y="166674"/>
                  </a:lnTo>
                  <a:lnTo>
                    <a:pt x="9010942" y="174294"/>
                  </a:lnTo>
                  <a:lnTo>
                    <a:pt x="8990952" y="186969"/>
                  </a:lnTo>
                  <a:lnTo>
                    <a:pt x="8973350" y="204724"/>
                  </a:lnTo>
                  <a:lnTo>
                    <a:pt x="8973350" y="170116"/>
                  </a:lnTo>
                  <a:lnTo>
                    <a:pt x="8930373" y="170116"/>
                  </a:lnTo>
                  <a:lnTo>
                    <a:pt x="8930373" y="557466"/>
                  </a:lnTo>
                  <a:lnTo>
                    <a:pt x="8973350" y="557466"/>
                  </a:lnTo>
                  <a:lnTo>
                    <a:pt x="8973350" y="383184"/>
                  </a:lnTo>
                  <a:lnTo>
                    <a:pt x="8990838" y="401459"/>
                  </a:lnTo>
                  <a:lnTo>
                    <a:pt x="9011094" y="414515"/>
                  </a:lnTo>
                  <a:lnTo>
                    <a:pt x="9034107" y="422338"/>
                  </a:lnTo>
                  <a:lnTo>
                    <a:pt x="9059888" y="424954"/>
                  </a:lnTo>
                  <a:lnTo>
                    <a:pt x="9085656" y="422579"/>
                  </a:lnTo>
                  <a:lnTo>
                    <a:pt x="9108669" y="415480"/>
                  </a:lnTo>
                  <a:lnTo>
                    <a:pt x="9128925" y="403644"/>
                  </a:lnTo>
                  <a:lnTo>
                    <a:pt x="9146426" y="387057"/>
                  </a:lnTo>
                  <a:lnTo>
                    <a:pt x="9146629" y="386765"/>
                  </a:lnTo>
                  <a:lnTo>
                    <a:pt x="9160523" y="367118"/>
                  </a:lnTo>
                  <a:lnTo>
                    <a:pt x="9170594" y="345211"/>
                  </a:lnTo>
                  <a:lnTo>
                    <a:pt x="9176639" y="321322"/>
                  </a:lnTo>
                  <a:lnTo>
                    <a:pt x="9178658" y="295452"/>
                  </a:lnTo>
                  <a:close/>
                </a:path>
                <a:path w="10147300" h="1857375">
                  <a:moveTo>
                    <a:pt x="9465691" y="302615"/>
                  </a:moveTo>
                  <a:lnTo>
                    <a:pt x="9464904" y="275310"/>
                  </a:lnTo>
                  <a:lnTo>
                    <a:pt x="9463468" y="266801"/>
                  </a:lnTo>
                  <a:lnTo>
                    <a:pt x="9460763" y="250685"/>
                  </a:lnTo>
                  <a:lnTo>
                    <a:pt x="9442399" y="209499"/>
                  </a:lnTo>
                  <a:lnTo>
                    <a:pt x="9421520" y="187591"/>
                  </a:lnTo>
                  <a:lnTo>
                    <a:pt x="9421520" y="266801"/>
                  </a:lnTo>
                  <a:lnTo>
                    <a:pt x="9275902" y="266801"/>
                  </a:lnTo>
                  <a:lnTo>
                    <a:pt x="9291955" y="230263"/>
                  </a:lnTo>
                  <a:lnTo>
                    <a:pt x="9323413" y="206895"/>
                  </a:lnTo>
                  <a:lnTo>
                    <a:pt x="9348699" y="202336"/>
                  </a:lnTo>
                  <a:lnTo>
                    <a:pt x="9362415" y="203479"/>
                  </a:lnTo>
                  <a:lnTo>
                    <a:pt x="9362097" y="203479"/>
                  </a:lnTo>
                  <a:lnTo>
                    <a:pt x="9374289" y="206743"/>
                  </a:lnTo>
                  <a:lnTo>
                    <a:pt x="9405239" y="229476"/>
                  </a:lnTo>
                  <a:lnTo>
                    <a:pt x="9421520" y="266801"/>
                  </a:lnTo>
                  <a:lnTo>
                    <a:pt x="9421520" y="187591"/>
                  </a:lnTo>
                  <a:lnTo>
                    <a:pt x="9403156" y="175488"/>
                  </a:lnTo>
                  <a:lnTo>
                    <a:pt x="9377832" y="166979"/>
                  </a:lnTo>
                  <a:lnTo>
                    <a:pt x="9348699" y="164147"/>
                  </a:lnTo>
                  <a:lnTo>
                    <a:pt x="9322651" y="166471"/>
                  </a:lnTo>
                  <a:lnTo>
                    <a:pt x="9278937" y="185127"/>
                  </a:lnTo>
                  <a:lnTo>
                    <a:pt x="9247035" y="221310"/>
                  </a:lnTo>
                  <a:lnTo>
                    <a:pt x="9230766" y="268312"/>
                  </a:lnTo>
                  <a:lnTo>
                    <a:pt x="9228734" y="295452"/>
                  </a:lnTo>
                  <a:lnTo>
                    <a:pt x="9230995" y="325678"/>
                  </a:lnTo>
                  <a:lnTo>
                    <a:pt x="9249054" y="374180"/>
                  </a:lnTo>
                  <a:lnTo>
                    <a:pt x="9283776" y="406666"/>
                  </a:lnTo>
                  <a:lnTo>
                    <a:pt x="9326905" y="422922"/>
                  </a:lnTo>
                  <a:lnTo>
                    <a:pt x="9351099" y="424954"/>
                  </a:lnTo>
                  <a:lnTo>
                    <a:pt x="9374378" y="423049"/>
                  </a:lnTo>
                  <a:lnTo>
                    <a:pt x="9415551" y="407835"/>
                  </a:lnTo>
                  <a:lnTo>
                    <a:pt x="9450019" y="376466"/>
                  </a:lnTo>
                  <a:lnTo>
                    <a:pt x="9463888" y="354533"/>
                  </a:lnTo>
                  <a:lnTo>
                    <a:pt x="9428086" y="334835"/>
                  </a:lnTo>
                  <a:lnTo>
                    <a:pt x="9423121" y="344347"/>
                  </a:lnTo>
                  <a:lnTo>
                    <a:pt x="9417190" y="353187"/>
                  </a:lnTo>
                  <a:lnTo>
                    <a:pt x="9379001" y="382282"/>
                  </a:lnTo>
                  <a:lnTo>
                    <a:pt x="9351683" y="386765"/>
                  </a:lnTo>
                  <a:lnTo>
                    <a:pt x="9335910" y="385305"/>
                  </a:lnTo>
                  <a:lnTo>
                    <a:pt x="9296184" y="363486"/>
                  </a:lnTo>
                  <a:lnTo>
                    <a:pt x="9274581" y="320509"/>
                  </a:lnTo>
                  <a:lnTo>
                    <a:pt x="9272918" y="302615"/>
                  </a:lnTo>
                  <a:lnTo>
                    <a:pt x="9465691" y="302615"/>
                  </a:lnTo>
                  <a:close/>
                </a:path>
                <a:path w="10147300" h="1857375">
                  <a:moveTo>
                    <a:pt x="9734309" y="170154"/>
                  </a:moveTo>
                  <a:lnTo>
                    <a:pt x="9691345" y="170154"/>
                  </a:lnTo>
                  <a:lnTo>
                    <a:pt x="9691345" y="271754"/>
                  </a:lnTo>
                  <a:lnTo>
                    <a:pt x="9574365" y="271754"/>
                  </a:lnTo>
                  <a:lnTo>
                    <a:pt x="9574365" y="170154"/>
                  </a:lnTo>
                  <a:lnTo>
                    <a:pt x="9531388" y="170154"/>
                  </a:lnTo>
                  <a:lnTo>
                    <a:pt x="9531388" y="271754"/>
                  </a:lnTo>
                  <a:lnTo>
                    <a:pt x="9531388" y="311124"/>
                  </a:lnTo>
                  <a:lnTo>
                    <a:pt x="9531388" y="417804"/>
                  </a:lnTo>
                  <a:lnTo>
                    <a:pt x="9574365" y="417804"/>
                  </a:lnTo>
                  <a:lnTo>
                    <a:pt x="9574365" y="311124"/>
                  </a:lnTo>
                  <a:lnTo>
                    <a:pt x="9691345" y="311124"/>
                  </a:lnTo>
                  <a:lnTo>
                    <a:pt x="9691345" y="417804"/>
                  </a:lnTo>
                  <a:lnTo>
                    <a:pt x="9734309" y="417804"/>
                  </a:lnTo>
                  <a:lnTo>
                    <a:pt x="9734309" y="311124"/>
                  </a:lnTo>
                  <a:lnTo>
                    <a:pt x="9734309" y="271754"/>
                  </a:lnTo>
                  <a:lnTo>
                    <a:pt x="9734309" y="170154"/>
                  </a:lnTo>
                  <a:close/>
                </a:path>
                <a:path w="10147300" h="1857375">
                  <a:moveTo>
                    <a:pt x="10044646" y="378396"/>
                  </a:moveTo>
                  <a:lnTo>
                    <a:pt x="10007638" y="378396"/>
                  </a:lnTo>
                  <a:lnTo>
                    <a:pt x="10007638" y="209486"/>
                  </a:lnTo>
                  <a:lnTo>
                    <a:pt x="10007638" y="170103"/>
                  </a:lnTo>
                  <a:lnTo>
                    <a:pt x="9964674" y="170103"/>
                  </a:lnTo>
                  <a:lnTo>
                    <a:pt x="9964674" y="209486"/>
                  </a:lnTo>
                  <a:lnTo>
                    <a:pt x="9964674" y="378396"/>
                  </a:lnTo>
                  <a:lnTo>
                    <a:pt x="9846500" y="378396"/>
                  </a:lnTo>
                  <a:lnTo>
                    <a:pt x="9859543" y="363816"/>
                  </a:lnTo>
                  <a:lnTo>
                    <a:pt x="9868878" y="346329"/>
                  </a:lnTo>
                  <a:lnTo>
                    <a:pt x="9874479" y="325920"/>
                  </a:lnTo>
                  <a:lnTo>
                    <a:pt x="9876333" y="302602"/>
                  </a:lnTo>
                  <a:lnTo>
                    <a:pt x="9876333" y="209486"/>
                  </a:lnTo>
                  <a:lnTo>
                    <a:pt x="9964674" y="209486"/>
                  </a:lnTo>
                  <a:lnTo>
                    <a:pt x="9964674" y="170103"/>
                  </a:lnTo>
                  <a:lnTo>
                    <a:pt x="9833369" y="170103"/>
                  </a:lnTo>
                  <a:lnTo>
                    <a:pt x="9833369" y="280517"/>
                  </a:lnTo>
                  <a:lnTo>
                    <a:pt x="9832734" y="301409"/>
                  </a:lnTo>
                  <a:lnTo>
                    <a:pt x="9823221" y="346163"/>
                  </a:lnTo>
                  <a:lnTo>
                    <a:pt x="9791763" y="376161"/>
                  </a:lnTo>
                  <a:lnTo>
                    <a:pt x="9777260" y="378396"/>
                  </a:lnTo>
                  <a:lnTo>
                    <a:pt x="9777260" y="483438"/>
                  </a:lnTo>
                  <a:lnTo>
                    <a:pt x="9816655" y="483438"/>
                  </a:lnTo>
                  <a:lnTo>
                    <a:pt x="9816655" y="417791"/>
                  </a:lnTo>
                  <a:lnTo>
                    <a:pt x="10005250" y="417791"/>
                  </a:lnTo>
                  <a:lnTo>
                    <a:pt x="10005250" y="483438"/>
                  </a:lnTo>
                  <a:lnTo>
                    <a:pt x="10044646" y="483438"/>
                  </a:lnTo>
                  <a:lnTo>
                    <a:pt x="10044646" y="417791"/>
                  </a:lnTo>
                  <a:lnTo>
                    <a:pt x="10044646" y="378396"/>
                  </a:lnTo>
                  <a:close/>
                </a:path>
                <a:path w="10147300" h="1857375">
                  <a:moveTo>
                    <a:pt x="10147236" y="385965"/>
                  </a:moveTo>
                  <a:lnTo>
                    <a:pt x="10144252" y="378993"/>
                  </a:lnTo>
                  <a:lnTo>
                    <a:pt x="10132314" y="367055"/>
                  </a:lnTo>
                  <a:lnTo>
                    <a:pt x="10125342" y="364070"/>
                  </a:lnTo>
                  <a:lnTo>
                    <a:pt x="10109416" y="364070"/>
                  </a:lnTo>
                  <a:lnTo>
                    <a:pt x="10102469" y="367055"/>
                  </a:lnTo>
                  <a:lnTo>
                    <a:pt x="10090531" y="378993"/>
                  </a:lnTo>
                  <a:lnTo>
                    <a:pt x="10087559" y="385965"/>
                  </a:lnTo>
                  <a:lnTo>
                    <a:pt x="10087559" y="401878"/>
                  </a:lnTo>
                  <a:lnTo>
                    <a:pt x="10090531" y="408838"/>
                  </a:lnTo>
                  <a:lnTo>
                    <a:pt x="10102469" y="420776"/>
                  </a:lnTo>
                  <a:lnTo>
                    <a:pt x="10109416" y="423760"/>
                  </a:lnTo>
                  <a:lnTo>
                    <a:pt x="10125342" y="423760"/>
                  </a:lnTo>
                  <a:lnTo>
                    <a:pt x="10132314" y="420776"/>
                  </a:lnTo>
                  <a:lnTo>
                    <a:pt x="10144252" y="408838"/>
                  </a:lnTo>
                  <a:lnTo>
                    <a:pt x="10147236" y="401878"/>
                  </a:lnTo>
                  <a:lnTo>
                    <a:pt x="10147236" y="385965"/>
                  </a:lnTo>
                  <a:close/>
                </a:path>
                <a:path w="10147300" h="1857375">
                  <a:moveTo>
                    <a:pt x="10147236" y="186016"/>
                  </a:moveTo>
                  <a:lnTo>
                    <a:pt x="10144252" y="179057"/>
                  </a:lnTo>
                  <a:lnTo>
                    <a:pt x="10132314" y="167119"/>
                  </a:lnTo>
                  <a:lnTo>
                    <a:pt x="10125342" y="164134"/>
                  </a:lnTo>
                  <a:lnTo>
                    <a:pt x="10109416" y="164134"/>
                  </a:lnTo>
                  <a:lnTo>
                    <a:pt x="10102469" y="167119"/>
                  </a:lnTo>
                  <a:lnTo>
                    <a:pt x="10090531" y="179057"/>
                  </a:lnTo>
                  <a:lnTo>
                    <a:pt x="10087559" y="186016"/>
                  </a:lnTo>
                  <a:lnTo>
                    <a:pt x="10087559" y="201942"/>
                  </a:lnTo>
                  <a:lnTo>
                    <a:pt x="10090531" y="208889"/>
                  </a:lnTo>
                  <a:lnTo>
                    <a:pt x="10102469" y="220827"/>
                  </a:lnTo>
                  <a:lnTo>
                    <a:pt x="10109416" y="223812"/>
                  </a:lnTo>
                  <a:lnTo>
                    <a:pt x="10125342" y="223812"/>
                  </a:lnTo>
                  <a:lnTo>
                    <a:pt x="10132314" y="220827"/>
                  </a:lnTo>
                  <a:lnTo>
                    <a:pt x="10144252" y="208889"/>
                  </a:lnTo>
                  <a:lnTo>
                    <a:pt x="10147236" y="201942"/>
                  </a:lnTo>
                  <a:lnTo>
                    <a:pt x="10147236" y="186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189539" y="4184186"/>
              <a:ext cx="208894" cy="247688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6441389" y="4178229"/>
              <a:ext cx="568325" cy="393700"/>
            </a:xfrm>
            <a:custGeom>
              <a:avLst/>
              <a:gdLst/>
              <a:ahLst/>
              <a:cxnLst/>
              <a:rect l="l" t="t" r="r" b="b"/>
              <a:pathLst>
                <a:path w="568325" h="393700">
                  <a:moveTo>
                    <a:pt x="248285" y="131305"/>
                  </a:moveTo>
                  <a:lnTo>
                    <a:pt x="240157" y="81699"/>
                  </a:lnTo>
                  <a:lnTo>
                    <a:pt x="215760" y="39103"/>
                  </a:lnTo>
                  <a:lnTo>
                    <a:pt x="204114" y="27851"/>
                  </a:lnTo>
                  <a:lnTo>
                    <a:pt x="204114" y="131305"/>
                  </a:lnTo>
                  <a:lnTo>
                    <a:pt x="202768" y="149352"/>
                  </a:lnTo>
                  <a:lnTo>
                    <a:pt x="182041" y="196062"/>
                  </a:lnTo>
                  <a:lnTo>
                    <a:pt x="140855" y="220967"/>
                  </a:lnTo>
                  <a:lnTo>
                    <a:pt x="123545" y="222631"/>
                  </a:lnTo>
                  <a:lnTo>
                    <a:pt x="105918" y="220967"/>
                  </a:lnTo>
                  <a:lnTo>
                    <a:pt x="63563" y="196062"/>
                  </a:lnTo>
                  <a:lnTo>
                    <a:pt x="46405" y="166598"/>
                  </a:lnTo>
                  <a:lnTo>
                    <a:pt x="46329" y="166446"/>
                  </a:lnTo>
                  <a:lnTo>
                    <a:pt x="42100" y="149682"/>
                  </a:lnTo>
                  <a:lnTo>
                    <a:pt x="42024" y="149352"/>
                  </a:lnTo>
                  <a:lnTo>
                    <a:pt x="40627" y="131305"/>
                  </a:lnTo>
                  <a:lnTo>
                    <a:pt x="40589" y="130708"/>
                  </a:lnTo>
                  <a:lnTo>
                    <a:pt x="42125" y="110947"/>
                  </a:lnTo>
                  <a:lnTo>
                    <a:pt x="42151" y="110604"/>
                  </a:lnTo>
                  <a:lnTo>
                    <a:pt x="46812" y="92811"/>
                  </a:lnTo>
                  <a:lnTo>
                    <a:pt x="46850" y="92659"/>
                  </a:lnTo>
                  <a:lnTo>
                    <a:pt x="54673" y="76923"/>
                  </a:lnTo>
                  <a:lnTo>
                    <a:pt x="65659" y="63271"/>
                  </a:lnTo>
                  <a:lnTo>
                    <a:pt x="78638" y="52298"/>
                  </a:lnTo>
                  <a:lnTo>
                    <a:pt x="92519" y="44475"/>
                  </a:lnTo>
                  <a:lnTo>
                    <a:pt x="104711" y="40589"/>
                  </a:lnTo>
                  <a:lnTo>
                    <a:pt x="107289" y="39763"/>
                  </a:lnTo>
                  <a:lnTo>
                    <a:pt x="122948" y="38201"/>
                  </a:lnTo>
                  <a:lnTo>
                    <a:pt x="138582" y="39763"/>
                  </a:lnTo>
                  <a:lnTo>
                    <a:pt x="153238" y="44475"/>
                  </a:lnTo>
                  <a:lnTo>
                    <a:pt x="166928" y="52298"/>
                  </a:lnTo>
                  <a:lnTo>
                    <a:pt x="179654" y="63271"/>
                  </a:lnTo>
                  <a:lnTo>
                    <a:pt x="190360" y="76923"/>
                  </a:lnTo>
                  <a:lnTo>
                    <a:pt x="197929" y="92659"/>
                  </a:lnTo>
                  <a:lnTo>
                    <a:pt x="198005" y="92811"/>
                  </a:lnTo>
                  <a:lnTo>
                    <a:pt x="202501" y="110604"/>
                  </a:lnTo>
                  <a:lnTo>
                    <a:pt x="202590" y="110947"/>
                  </a:lnTo>
                  <a:lnTo>
                    <a:pt x="204076" y="130708"/>
                  </a:lnTo>
                  <a:lnTo>
                    <a:pt x="204114" y="131305"/>
                  </a:lnTo>
                  <a:lnTo>
                    <a:pt x="204114" y="27851"/>
                  </a:lnTo>
                  <a:lnTo>
                    <a:pt x="198056" y="21996"/>
                  </a:lnTo>
                  <a:lnTo>
                    <a:pt x="177482" y="9779"/>
                  </a:lnTo>
                  <a:lnTo>
                    <a:pt x="154343" y="2540"/>
                  </a:lnTo>
                  <a:lnTo>
                    <a:pt x="155041" y="2540"/>
                  </a:lnTo>
                  <a:lnTo>
                    <a:pt x="127723" y="0"/>
                  </a:lnTo>
                  <a:lnTo>
                    <a:pt x="102958" y="2540"/>
                  </a:lnTo>
                  <a:lnTo>
                    <a:pt x="80568" y="10147"/>
                  </a:lnTo>
                  <a:lnTo>
                    <a:pt x="60579" y="22834"/>
                  </a:lnTo>
                  <a:lnTo>
                    <a:pt x="42976" y="40589"/>
                  </a:lnTo>
                  <a:lnTo>
                    <a:pt x="42976" y="5969"/>
                  </a:lnTo>
                  <a:lnTo>
                    <a:pt x="0" y="5969"/>
                  </a:lnTo>
                  <a:lnTo>
                    <a:pt x="0" y="393319"/>
                  </a:lnTo>
                  <a:lnTo>
                    <a:pt x="42976" y="393319"/>
                  </a:lnTo>
                  <a:lnTo>
                    <a:pt x="42976" y="219049"/>
                  </a:lnTo>
                  <a:lnTo>
                    <a:pt x="60477" y="237324"/>
                  </a:lnTo>
                  <a:lnTo>
                    <a:pt x="80721" y="250380"/>
                  </a:lnTo>
                  <a:lnTo>
                    <a:pt x="103733" y="258203"/>
                  </a:lnTo>
                  <a:lnTo>
                    <a:pt x="129514" y="260819"/>
                  </a:lnTo>
                  <a:lnTo>
                    <a:pt x="155282" y="258445"/>
                  </a:lnTo>
                  <a:lnTo>
                    <a:pt x="198564" y="239509"/>
                  </a:lnTo>
                  <a:lnTo>
                    <a:pt x="230162" y="202984"/>
                  </a:lnTo>
                  <a:lnTo>
                    <a:pt x="246265" y="157175"/>
                  </a:lnTo>
                  <a:lnTo>
                    <a:pt x="248285" y="131305"/>
                  </a:lnTo>
                  <a:close/>
                </a:path>
                <a:path w="568325" h="393700">
                  <a:moveTo>
                    <a:pt x="495376" y="177253"/>
                  </a:moveTo>
                  <a:lnTo>
                    <a:pt x="486270" y="139052"/>
                  </a:lnTo>
                  <a:lnTo>
                    <a:pt x="451205" y="109524"/>
                  </a:lnTo>
                  <a:lnTo>
                    <a:pt x="451205" y="177253"/>
                  </a:lnTo>
                  <a:lnTo>
                    <a:pt x="450202" y="187071"/>
                  </a:lnTo>
                  <a:lnTo>
                    <a:pt x="419874" y="213817"/>
                  </a:lnTo>
                  <a:lnTo>
                    <a:pt x="396900" y="215455"/>
                  </a:lnTo>
                  <a:lnTo>
                    <a:pt x="356908" y="215455"/>
                  </a:lnTo>
                  <a:lnTo>
                    <a:pt x="356908" y="139052"/>
                  </a:lnTo>
                  <a:lnTo>
                    <a:pt x="397497" y="139052"/>
                  </a:lnTo>
                  <a:lnTo>
                    <a:pt x="435698" y="146227"/>
                  </a:lnTo>
                  <a:lnTo>
                    <a:pt x="451205" y="177253"/>
                  </a:lnTo>
                  <a:lnTo>
                    <a:pt x="451205" y="109524"/>
                  </a:lnTo>
                  <a:lnTo>
                    <a:pt x="445541" y="106984"/>
                  </a:lnTo>
                  <a:lnTo>
                    <a:pt x="425018" y="102400"/>
                  </a:lnTo>
                  <a:lnTo>
                    <a:pt x="401078" y="100876"/>
                  </a:lnTo>
                  <a:lnTo>
                    <a:pt x="356908" y="100876"/>
                  </a:lnTo>
                  <a:lnTo>
                    <a:pt x="356908" y="5969"/>
                  </a:lnTo>
                  <a:lnTo>
                    <a:pt x="313944" y="5969"/>
                  </a:lnTo>
                  <a:lnTo>
                    <a:pt x="313944" y="253657"/>
                  </a:lnTo>
                  <a:lnTo>
                    <a:pt x="400469" y="253657"/>
                  </a:lnTo>
                  <a:lnTo>
                    <a:pt x="424040" y="252349"/>
                  </a:lnTo>
                  <a:lnTo>
                    <a:pt x="473290" y="232765"/>
                  </a:lnTo>
                  <a:lnTo>
                    <a:pt x="493991" y="193713"/>
                  </a:lnTo>
                  <a:lnTo>
                    <a:pt x="495376" y="177253"/>
                  </a:lnTo>
                  <a:close/>
                </a:path>
                <a:path w="568325" h="393700">
                  <a:moveTo>
                    <a:pt x="568198" y="5969"/>
                  </a:moveTo>
                  <a:lnTo>
                    <a:pt x="525221" y="5969"/>
                  </a:lnTo>
                  <a:lnTo>
                    <a:pt x="525221" y="253657"/>
                  </a:lnTo>
                  <a:lnTo>
                    <a:pt x="568198" y="253657"/>
                  </a:lnTo>
                  <a:lnTo>
                    <a:pt x="568198" y="59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090757" y="4184186"/>
              <a:ext cx="190988" cy="247688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7331862" y="4178229"/>
              <a:ext cx="1433830" cy="393700"/>
            </a:xfrm>
            <a:custGeom>
              <a:avLst/>
              <a:gdLst/>
              <a:ahLst/>
              <a:cxnLst/>
              <a:rect l="l" t="t" r="r" b="b"/>
              <a:pathLst>
                <a:path w="1433829" h="393700">
                  <a:moveTo>
                    <a:pt x="248297" y="5969"/>
                  </a:moveTo>
                  <a:lnTo>
                    <a:pt x="207708" y="5969"/>
                  </a:lnTo>
                  <a:lnTo>
                    <a:pt x="207708" y="130111"/>
                  </a:lnTo>
                  <a:lnTo>
                    <a:pt x="206311" y="148767"/>
                  </a:lnTo>
                  <a:lnTo>
                    <a:pt x="185331" y="195757"/>
                  </a:lnTo>
                  <a:lnTo>
                    <a:pt x="143014" y="220992"/>
                  </a:lnTo>
                  <a:lnTo>
                    <a:pt x="142595" y="220992"/>
                  </a:lnTo>
                  <a:lnTo>
                    <a:pt x="125349" y="222618"/>
                  </a:lnTo>
                  <a:lnTo>
                    <a:pt x="77838" y="208013"/>
                  </a:lnTo>
                  <a:lnTo>
                    <a:pt x="49618" y="166890"/>
                  </a:lnTo>
                  <a:lnTo>
                    <a:pt x="44183" y="129514"/>
                  </a:lnTo>
                  <a:lnTo>
                    <a:pt x="45643" y="109296"/>
                  </a:lnTo>
                  <a:lnTo>
                    <a:pt x="67754" y="62369"/>
                  </a:lnTo>
                  <a:lnTo>
                    <a:pt x="108991" y="39700"/>
                  </a:lnTo>
                  <a:lnTo>
                    <a:pt x="125349" y="38188"/>
                  </a:lnTo>
                  <a:lnTo>
                    <a:pt x="141071" y="39700"/>
                  </a:lnTo>
                  <a:lnTo>
                    <a:pt x="182651" y="62064"/>
                  </a:lnTo>
                  <a:lnTo>
                    <a:pt x="206146" y="109296"/>
                  </a:lnTo>
                  <a:lnTo>
                    <a:pt x="207708" y="130111"/>
                  </a:lnTo>
                  <a:lnTo>
                    <a:pt x="207708" y="5969"/>
                  </a:lnTo>
                  <a:lnTo>
                    <a:pt x="205320" y="5969"/>
                  </a:lnTo>
                  <a:lnTo>
                    <a:pt x="205320" y="41173"/>
                  </a:lnTo>
                  <a:lnTo>
                    <a:pt x="202514" y="38188"/>
                  </a:lnTo>
                  <a:lnTo>
                    <a:pt x="188391" y="23164"/>
                  </a:lnTo>
                  <a:lnTo>
                    <a:pt x="168617" y="10299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46" y="53136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197" y="158838"/>
                  </a:lnTo>
                  <a:lnTo>
                    <a:pt x="19812" y="207175"/>
                  </a:lnTo>
                  <a:lnTo>
                    <a:pt x="53771" y="241338"/>
                  </a:lnTo>
                  <a:lnTo>
                    <a:pt x="96443" y="258648"/>
                  </a:lnTo>
                  <a:lnTo>
                    <a:pt x="120573" y="260819"/>
                  </a:lnTo>
                  <a:lnTo>
                    <a:pt x="145567" y="258203"/>
                  </a:lnTo>
                  <a:lnTo>
                    <a:pt x="168021" y="250367"/>
                  </a:lnTo>
                  <a:lnTo>
                    <a:pt x="187947" y="237312"/>
                  </a:lnTo>
                  <a:lnTo>
                    <a:pt x="201917" y="222618"/>
                  </a:lnTo>
                  <a:lnTo>
                    <a:pt x="205320" y="219036"/>
                  </a:lnTo>
                  <a:lnTo>
                    <a:pt x="205320" y="253657"/>
                  </a:lnTo>
                  <a:lnTo>
                    <a:pt x="248297" y="253657"/>
                  </a:lnTo>
                  <a:lnTo>
                    <a:pt x="248297" y="219036"/>
                  </a:lnTo>
                  <a:lnTo>
                    <a:pt x="248297" y="41173"/>
                  </a:lnTo>
                  <a:lnTo>
                    <a:pt x="248297" y="5969"/>
                  </a:lnTo>
                  <a:close/>
                </a:path>
                <a:path w="1433829" h="393700">
                  <a:moveTo>
                    <a:pt x="550900" y="138455"/>
                  </a:moveTo>
                  <a:lnTo>
                    <a:pt x="550113" y="111150"/>
                  </a:lnTo>
                  <a:lnTo>
                    <a:pt x="548678" y="102654"/>
                  </a:lnTo>
                  <a:lnTo>
                    <a:pt x="545973" y="86537"/>
                  </a:lnTo>
                  <a:lnTo>
                    <a:pt x="538467" y="64604"/>
                  </a:lnTo>
                  <a:lnTo>
                    <a:pt x="527608" y="45351"/>
                  </a:lnTo>
                  <a:lnTo>
                    <a:pt x="521208" y="38188"/>
                  </a:lnTo>
                  <a:lnTo>
                    <a:pt x="509892" y="25514"/>
                  </a:lnTo>
                  <a:lnTo>
                    <a:pt x="506717" y="23431"/>
                  </a:lnTo>
                  <a:lnTo>
                    <a:pt x="506717" y="102654"/>
                  </a:lnTo>
                  <a:lnTo>
                    <a:pt x="361099" y="102654"/>
                  </a:lnTo>
                  <a:lnTo>
                    <a:pt x="377151" y="66116"/>
                  </a:lnTo>
                  <a:lnTo>
                    <a:pt x="408622" y="42748"/>
                  </a:lnTo>
                  <a:lnTo>
                    <a:pt x="433908" y="38188"/>
                  </a:lnTo>
                  <a:lnTo>
                    <a:pt x="447611" y="39331"/>
                  </a:lnTo>
                  <a:lnTo>
                    <a:pt x="447306" y="39331"/>
                  </a:lnTo>
                  <a:lnTo>
                    <a:pt x="459498" y="42595"/>
                  </a:lnTo>
                  <a:lnTo>
                    <a:pt x="490435" y="65328"/>
                  </a:lnTo>
                  <a:lnTo>
                    <a:pt x="506717" y="102654"/>
                  </a:lnTo>
                  <a:lnTo>
                    <a:pt x="506717" y="23431"/>
                  </a:lnTo>
                  <a:lnTo>
                    <a:pt x="488365" y="11341"/>
                  </a:lnTo>
                  <a:lnTo>
                    <a:pt x="463042" y="2832"/>
                  </a:lnTo>
                  <a:lnTo>
                    <a:pt x="433908" y="0"/>
                  </a:lnTo>
                  <a:lnTo>
                    <a:pt x="407847" y="2324"/>
                  </a:lnTo>
                  <a:lnTo>
                    <a:pt x="364134" y="20980"/>
                  </a:lnTo>
                  <a:lnTo>
                    <a:pt x="332244" y="57162"/>
                  </a:lnTo>
                  <a:lnTo>
                    <a:pt x="315976" y="104165"/>
                  </a:lnTo>
                  <a:lnTo>
                    <a:pt x="313944" y="131305"/>
                  </a:lnTo>
                  <a:lnTo>
                    <a:pt x="316191" y="161531"/>
                  </a:lnTo>
                  <a:lnTo>
                    <a:pt x="334251" y="210032"/>
                  </a:lnTo>
                  <a:lnTo>
                    <a:pt x="368985" y="242519"/>
                  </a:lnTo>
                  <a:lnTo>
                    <a:pt x="412102" y="258775"/>
                  </a:lnTo>
                  <a:lnTo>
                    <a:pt x="436308" y="260807"/>
                  </a:lnTo>
                  <a:lnTo>
                    <a:pt x="459574" y="258902"/>
                  </a:lnTo>
                  <a:lnTo>
                    <a:pt x="500761" y="243687"/>
                  </a:lnTo>
                  <a:lnTo>
                    <a:pt x="535216" y="212318"/>
                  </a:lnTo>
                  <a:lnTo>
                    <a:pt x="549097" y="190385"/>
                  </a:lnTo>
                  <a:lnTo>
                    <a:pt x="513283" y="170688"/>
                  </a:lnTo>
                  <a:lnTo>
                    <a:pt x="508330" y="180200"/>
                  </a:lnTo>
                  <a:lnTo>
                    <a:pt x="502399" y="189039"/>
                  </a:lnTo>
                  <a:lnTo>
                    <a:pt x="464197" y="218135"/>
                  </a:lnTo>
                  <a:lnTo>
                    <a:pt x="436892" y="222618"/>
                  </a:lnTo>
                  <a:lnTo>
                    <a:pt x="421106" y="221157"/>
                  </a:lnTo>
                  <a:lnTo>
                    <a:pt x="381381" y="199339"/>
                  </a:lnTo>
                  <a:lnTo>
                    <a:pt x="359791" y="156362"/>
                  </a:lnTo>
                  <a:lnTo>
                    <a:pt x="358114" y="138455"/>
                  </a:lnTo>
                  <a:lnTo>
                    <a:pt x="550900" y="138455"/>
                  </a:lnTo>
                  <a:close/>
                </a:path>
                <a:path w="1433829" h="393700">
                  <a:moveTo>
                    <a:pt x="778865" y="5994"/>
                  </a:moveTo>
                  <a:lnTo>
                    <a:pt x="580720" y="5994"/>
                  </a:lnTo>
                  <a:lnTo>
                    <a:pt x="580720" y="45364"/>
                  </a:lnTo>
                  <a:lnTo>
                    <a:pt x="658304" y="45364"/>
                  </a:lnTo>
                  <a:lnTo>
                    <a:pt x="658304" y="253644"/>
                  </a:lnTo>
                  <a:lnTo>
                    <a:pt x="701281" y="253644"/>
                  </a:lnTo>
                  <a:lnTo>
                    <a:pt x="701281" y="45364"/>
                  </a:lnTo>
                  <a:lnTo>
                    <a:pt x="778865" y="45364"/>
                  </a:lnTo>
                  <a:lnTo>
                    <a:pt x="778865" y="5994"/>
                  </a:lnTo>
                  <a:close/>
                </a:path>
                <a:path w="1433829" h="393700">
                  <a:moveTo>
                    <a:pt x="1192466" y="5969"/>
                  </a:moveTo>
                  <a:lnTo>
                    <a:pt x="1144727" y="5969"/>
                  </a:lnTo>
                  <a:lnTo>
                    <a:pt x="1064145" y="183235"/>
                  </a:lnTo>
                  <a:lnTo>
                    <a:pt x="976414" y="5969"/>
                  </a:lnTo>
                  <a:lnTo>
                    <a:pt x="927468" y="5969"/>
                  </a:lnTo>
                  <a:lnTo>
                    <a:pt x="1041463" y="230378"/>
                  </a:lnTo>
                  <a:lnTo>
                    <a:pt x="961491" y="393306"/>
                  </a:lnTo>
                  <a:lnTo>
                    <a:pt x="1009243" y="393306"/>
                  </a:lnTo>
                  <a:lnTo>
                    <a:pt x="1192466" y="5969"/>
                  </a:lnTo>
                  <a:close/>
                </a:path>
                <a:path w="1433829" h="393700">
                  <a:moveTo>
                    <a:pt x="1433588" y="183819"/>
                  </a:moveTo>
                  <a:lnTo>
                    <a:pt x="1416507" y="200799"/>
                  </a:lnTo>
                  <a:lnTo>
                    <a:pt x="1397469" y="212915"/>
                  </a:lnTo>
                  <a:lnTo>
                    <a:pt x="1376514" y="220192"/>
                  </a:lnTo>
                  <a:lnTo>
                    <a:pt x="1353604" y="222618"/>
                  </a:lnTo>
                  <a:lnTo>
                    <a:pt x="1336344" y="221094"/>
                  </a:lnTo>
                  <a:lnTo>
                    <a:pt x="1292136" y="198158"/>
                  </a:lnTo>
                  <a:lnTo>
                    <a:pt x="1268082" y="151028"/>
                  </a:lnTo>
                  <a:lnTo>
                    <a:pt x="1266482" y="130708"/>
                  </a:lnTo>
                  <a:lnTo>
                    <a:pt x="1268082" y="110363"/>
                  </a:lnTo>
                  <a:lnTo>
                    <a:pt x="1292136" y="62953"/>
                  </a:lnTo>
                  <a:lnTo>
                    <a:pt x="1336675" y="39738"/>
                  </a:lnTo>
                  <a:lnTo>
                    <a:pt x="1354213" y="38188"/>
                  </a:lnTo>
                  <a:lnTo>
                    <a:pt x="1377188" y="40500"/>
                  </a:lnTo>
                  <a:lnTo>
                    <a:pt x="1397787" y="47447"/>
                  </a:lnTo>
                  <a:lnTo>
                    <a:pt x="1415986" y="59016"/>
                  </a:lnTo>
                  <a:lnTo>
                    <a:pt x="1431798" y="75196"/>
                  </a:lnTo>
                  <a:lnTo>
                    <a:pt x="1431798" y="23863"/>
                  </a:lnTo>
                  <a:lnTo>
                    <a:pt x="1414233" y="13423"/>
                  </a:lnTo>
                  <a:lnTo>
                    <a:pt x="1395539" y="5969"/>
                  </a:lnTo>
                  <a:lnTo>
                    <a:pt x="1375727" y="1498"/>
                  </a:lnTo>
                  <a:lnTo>
                    <a:pt x="1354797" y="0"/>
                  </a:lnTo>
                  <a:lnTo>
                    <a:pt x="1327391" y="2336"/>
                  </a:lnTo>
                  <a:lnTo>
                    <a:pt x="1279944" y="20980"/>
                  </a:lnTo>
                  <a:lnTo>
                    <a:pt x="1243457" y="57162"/>
                  </a:lnTo>
                  <a:lnTo>
                    <a:pt x="1224648" y="104165"/>
                  </a:lnTo>
                  <a:lnTo>
                    <a:pt x="1222298" y="131305"/>
                  </a:lnTo>
                  <a:lnTo>
                    <a:pt x="1224635" y="158153"/>
                  </a:lnTo>
                  <a:lnTo>
                    <a:pt x="1243291" y="204546"/>
                  </a:lnTo>
                  <a:lnTo>
                    <a:pt x="1279550" y="240169"/>
                  </a:lnTo>
                  <a:lnTo>
                    <a:pt x="1327137" y="258521"/>
                  </a:lnTo>
                  <a:lnTo>
                    <a:pt x="1354797" y="260819"/>
                  </a:lnTo>
                  <a:lnTo>
                    <a:pt x="1376057" y="259207"/>
                  </a:lnTo>
                  <a:lnTo>
                    <a:pt x="1396276" y="254393"/>
                  </a:lnTo>
                  <a:lnTo>
                    <a:pt x="1415453" y="246380"/>
                  </a:lnTo>
                  <a:lnTo>
                    <a:pt x="1433588" y="235165"/>
                  </a:lnTo>
                  <a:lnTo>
                    <a:pt x="1433588" y="1838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795292" y="4184186"/>
              <a:ext cx="223218" cy="248892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9084152" y="4178228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5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5"/>
                  </a:lnTo>
                  <a:lnTo>
                    <a:pt x="20978" y="204113"/>
                  </a:lnTo>
                  <a:lnTo>
                    <a:pt x="57160" y="240002"/>
                  </a:lnTo>
                  <a:lnTo>
                    <a:pt x="104162" y="258497"/>
                  </a:lnTo>
                  <a:lnTo>
                    <a:pt x="131304" y="260808"/>
                  </a:lnTo>
                  <a:lnTo>
                    <a:pt x="158441" y="258497"/>
                  </a:lnTo>
                  <a:lnTo>
                    <a:pt x="183152" y="251563"/>
                  </a:lnTo>
                  <a:lnTo>
                    <a:pt x="205439" y="240002"/>
                  </a:lnTo>
                  <a:lnTo>
                    <a:pt x="225302" y="223815"/>
                  </a:lnTo>
                  <a:lnTo>
                    <a:pt x="226299" y="222611"/>
                  </a:lnTo>
                  <a:lnTo>
                    <a:pt x="131304" y="222611"/>
                  </a:lnTo>
                  <a:lnTo>
                    <a:pt x="114032" y="221083"/>
                  </a:lnTo>
                  <a:lnTo>
                    <a:pt x="69830" y="198140"/>
                  </a:lnTo>
                  <a:lnTo>
                    <a:pt x="45770" y="151028"/>
                  </a:lnTo>
                  <a:lnTo>
                    <a:pt x="44166" y="130697"/>
                  </a:lnTo>
                  <a:lnTo>
                    <a:pt x="45750" y="110354"/>
                  </a:lnTo>
                  <a:lnTo>
                    <a:pt x="69526" y="62950"/>
                  </a:lnTo>
                  <a:lnTo>
                    <a:pt x="113786" y="39736"/>
                  </a:lnTo>
                  <a:lnTo>
                    <a:pt x="131304" y="38187"/>
                  </a:lnTo>
                  <a:lnTo>
                    <a:pt x="226289" y="3818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90" h="260985">
                  <a:moveTo>
                    <a:pt x="226289" y="38187"/>
                  </a:moveTo>
                  <a:lnTo>
                    <a:pt x="131304" y="38187"/>
                  </a:lnTo>
                  <a:lnTo>
                    <a:pt x="149034" y="39736"/>
                  </a:lnTo>
                  <a:lnTo>
                    <a:pt x="148881" y="3973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28"/>
                  </a:lnTo>
                  <a:lnTo>
                    <a:pt x="192779" y="198140"/>
                  </a:lnTo>
                  <a:lnTo>
                    <a:pt x="148575" y="221083"/>
                  </a:lnTo>
                  <a:lnTo>
                    <a:pt x="131304" y="222611"/>
                  </a:lnTo>
                  <a:lnTo>
                    <a:pt x="226299" y="222611"/>
                  </a:lnTo>
                  <a:lnTo>
                    <a:pt x="241622" y="204113"/>
                  </a:lnTo>
                  <a:lnTo>
                    <a:pt x="253281" y="182027"/>
                  </a:lnTo>
                  <a:lnTo>
                    <a:pt x="260277" y="157555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89" y="38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412415" y="4184186"/>
              <a:ext cx="190988" cy="247688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9669046" y="4165098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88"/>
                  </a:lnTo>
                  <a:lnTo>
                    <a:pt x="0" y="19088"/>
                  </a:lnTo>
                  <a:lnTo>
                    <a:pt x="0" y="284096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9934032" y="4184186"/>
              <a:ext cx="190999" cy="247688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5217897" y="4373390"/>
              <a:ext cx="5050790" cy="792480"/>
            </a:xfrm>
            <a:custGeom>
              <a:avLst/>
              <a:gdLst/>
              <a:ahLst/>
              <a:cxnLst/>
              <a:rect l="l" t="t" r="r" b="b"/>
              <a:pathLst>
                <a:path w="5050790" h="792479">
                  <a:moveTo>
                    <a:pt x="202920" y="527062"/>
                  </a:moveTo>
                  <a:lnTo>
                    <a:pt x="159956" y="527062"/>
                  </a:lnTo>
                  <a:lnTo>
                    <a:pt x="159956" y="628662"/>
                  </a:lnTo>
                  <a:lnTo>
                    <a:pt x="42976" y="628662"/>
                  </a:lnTo>
                  <a:lnTo>
                    <a:pt x="42976" y="527062"/>
                  </a:lnTo>
                  <a:lnTo>
                    <a:pt x="0" y="527062"/>
                  </a:lnTo>
                  <a:lnTo>
                    <a:pt x="0" y="628662"/>
                  </a:lnTo>
                  <a:lnTo>
                    <a:pt x="0" y="668032"/>
                  </a:lnTo>
                  <a:lnTo>
                    <a:pt x="0" y="774712"/>
                  </a:lnTo>
                  <a:lnTo>
                    <a:pt x="42976" y="774712"/>
                  </a:lnTo>
                  <a:lnTo>
                    <a:pt x="42976" y="668032"/>
                  </a:lnTo>
                  <a:lnTo>
                    <a:pt x="159956" y="668032"/>
                  </a:lnTo>
                  <a:lnTo>
                    <a:pt x="159956" y="774712"/>
                  </a:lnTo>
                  <a:lnTo>
                    <a:pt x="202920" y="774712"/>
                  </a:lnTo>
                  <a:lnTo>
                    <a:pt x="202920" y="668032"/>
                  </a:lnTo>
                  <a:lnTo>
                    <a:pt x="202920" y="628662"/>
                  </a:lnTo>
                  <a:lnTo>
                    <a:pt x="202920" y="527062"/>
                  </a:lnTo>
                  <a:close/>
                </a:path>
                <a:path w="5050790" h="792479">
                  <a:moveTo>
                    <a:pt x="505523" y="659523"/>
                  </a:moveTo>
                  <a:lnTo>
                    <a:pt x="504736" y="632206"/>
                  </a:lnTo>
                  <a:lnTo>
                    <a:pt x="503301" y="623709"/>
                  </a:lnTo>
                  <a:lnTo>
                    <a:pt x="500595" y="607593"/>
                  </a:lnTo>
                  <a:lnTo>
                    <a:pt x="482231" y="566407"/>
                  </a:lnTo>
                  <a:lnTo>
                    <a:pt x="461352" y="544487"/>
                  </a:lnTo>
                  <a:lnTo>
                    <a:pt x="461352" y="623709"/>
                  </a:lnTo>
                  <a:lnTo>
                    <a:pt x="315734" y="623709"/>
                  </a:lnTo>
                  <a:lnTo>
                    <a:pt x="331787" y="587171"/>
                  </a:lnTo>
                  <a:lnTo>
                    <a:pt x="363245" y="563803"/>
                  </a:lnTo>
                  <a:lnTo>
                    <a:pt x="388531" y="559244"/>
                  </a:lnTo>
                  <a:lnTo>
                    <a:pt x="402247" y="560387"/>
                  </a:lnTo>
                  <a:lnTo>
                    <a:pt x="401929" y="560387"/>
                  </a:lnTo>
                  <a:lnTo>
                    <a:pt x="414121" y="563651"/>
                  </a:lnTo>
                  <a:lnTo>
                    <a:pt x="445071" y="586384"/>
                  </a:lnTo>
                  <a:lnTo>
                    <a:pt x="461352" y="623709"/>
                  </a:lnTo>
                  <a:lnTo>
                    <a:pt x="461352" y="544487"/>
                  </a:lnTo>
                  <a:lnTo>
                    <a:pt x="443001" y="532396"/>
                  </a:lnTo>
                  <a:lnTo>
                    <a:pt x="417664" y="523887"/>
                  </a:lnTo>
                  <a:lnTo>
                    <a:pt x="388531" y="521055"/>
                  </a:lnTo>
                  <a:lnTo>
                    <a:pt x="362483" y="523379"/>
                  </a:lnTo>
                  <a:lnTo>
                    <a:pt x="318770" y="542036"/>
                  </a:lnTo>
                  <a:lnTo>
                    <a:pt x="286867" y="578218"/>
                  </a:lnTo>
                  <a:lnTo>
                    <a:pt x="270598" y="625221"/>
                  </a:lnTo>
                  <a:lnTo>
                    <a:pt x="268566" y="652360"/>
                  </a:lnTo>
                  <a:lnTo>
                    <a:pt x="270827" y="682586"/>
                  </a:lnTo>
                  <a:lnTo>
                    <a:pt x="288886" y="731088"/>
                  </a:lnTo>
                  <a:lnTo>
                    <a:pt x="323608" y="763574"/>
                  </a:lnTo>
                  <a:lnTo>
                    <a:pt x="366737" y="779830"/>
                  </a:lnTo>
                  <a:lnTo>
                    <a:pt x="390931" y="781862"/>
                  </a:lnTo>
                  <a:lnTo>
                    <a:pt x="414210" y="779957"/>
                  </a:lnTo>
                  <a:lnTo>
                    <a:pt x="455396" y="764743"/>
                  </a:lnTo>
                  <a:lnTo>
                    <a:pt x="489851" y="733374"/>
                  </a:lnTo>
                  <a:lnTo>
                    <a:pt x="503720" y="711441"/>
                  </a:lnTo>
                  <a:lnTo>
                    <a:pt x="467918" y="691743"/>
                  </a:lnTo>
                  <a:lnTo>
                    <a:pt x="462953" y="701255"/>
                  </a:lnTo>
                  <a:lnTo>
                    <a:pt x="457022" y="710107"/>
                  </a:lnTo>
                  <a:lnTo>
                    <a:pt x="418833" y="739203"/>
                  </a:lnTo>
                  <a:lnTo>
                    <a:pt x="391515" y="743673"/>
                  </a:lnTo>
                  <a:lnTo>
                    <a:pt x="375742" y="742213"/>
                  </a:lnTo>
                  <a:lnTo>
                    <a:pt x="336016" y="720394"/>
                  </a:lnTo>
                  <a:lnTo>
                    <a:pt x="314413" y="677418"/>
                  </a:lnTo>
                  <a:lnTo>
                    <a:pt x="312750" y="659523"/>
                  </a:lnTo>
                  <a:lnTo>
                    <a:pt x="505523" y="659523"/>
                  </a:lnTo>
                  <a:close/>
                </a:path>
                <a:path w="5050790" h="792479">
                  <a:moveTo>
                    <a:pt x="1003858" y="774712"/>
                  </a:moveTo>
                  <a:lnTo>
                    <a:pt x="944168" y="507923"/>
                  </a:lnTo>
                  <a:lnTo>
                    <a:pt x="843902" y="709650"/>
                  </a:lnTo>
                  <a:lnTo>
                    <a:pt x="741248" y="507923"/>
                  </a:lnTo>
                  <a:lnTo>
                    <a:pt x="681558" y="774712"/>
                  </a:lnTo>
                  <a:lnTo>
                    <a:pt x="725741" y="774712"/>
                  </a:lnTo>
                  <a:lnTo>
                    <a:pt x="757364" y="621322"/>
                  </a:lnTo>
                  <a:lnTo>
                    <a:pt x="842721" y="792022"/>
                  </a:lnTo>
                  <a:lnTo>
                    <a:pt x="926871" y="621322"/>
                  </a:lnTo>
                  <a:lnTo>
                    <a:pt x="959688" y="774712"/>
                  </a:lnTo>
                  <a:lnTo>
                    <a:pt x="1003858" y="774712"/>
                  </a:lnTo>
                  <a:close/>
                </a:path>
                <a:path w="5050790" h="792479">
                  <a:moveTo>
                    <a:pt x="1277810" y="659523"/>
                  </a:moveTo>
                  <a:lnTo>
                    <a:pt x="1272882" y="607593"/>
                  </a:lnTo>
                  <a:lnTo>
                    <a:pt x="1254531" y="566407"/>
                  </a:lnTo>
                  <a:lnTo>
                    <a:pt x="1248130" y="559244"/>
                  </a:lnTo>
                  <a:lnTo>
                    <a:pt x="1236814" y="546569"/>
                  </a:lnTo>
                  <a:lnTo>
                    <a:pt x="1233639" y="544487"/>
                  </a:lnTo>
                  <a:lnTo>
                    <a:pt x="1233639" y="623709"/>
                  </a:lnTo>
                  <a:lnTo>
                    <a:pt x="1088021" y="623709"/>
                  </a:lnTo>
                  <a:lnTo>
                    <a:pt x="1104074" y="587171"/>
                  </a:lnTo>
                  <a:lnTo>
                    <a:pt x="1135532" y="563803"/>
                  </a:lnTo>
                  <a:lnTo>
                    <a:pt x="1160818" y="559244"/>
                  </a:lnTo>
                  <a:lnTo>
                    <a:pt x="1174534" y="560387"/>
                  </a:lnTo>
                  <a:lnTo>
                    <a:pt x="1174229" y="560387"/>
                  </a:lnTo>
                  <a:lnTo>
                    <a:pt x="1186421" y="563651"/>
                  </a:lnTo>
                  <a:lnTo>
                    <a:pt x="1217358" y="586384"/>
                  </a:lnTo>
                  <a:lnTo>
                    <a:pt x="1233639" y="623709"/>
                  </a:lnTo>
                  <a:lnTo>
                    <a:pt x="1233639" y="544487"/>
                  </a:lnTo>
                  <a:lnTo>
                    <a:pt x="1215288" y="532396"/>
                  </a:lnTo>
                  <a:lnTo>
                    <a:pt x="1189951" y="523887"/>
                  </a:lnTo>
                  <a:lnTo>
                    <a:pt x="1160818" y="521055"/>
                  </a:lnTo>
                  <a:lnTo>
                    <a:pt x="1134770" y="523379"/>
                  </a:lnTo>
                  <a:lnTo>
                    <a:pt x="1091057" y="542036"/>
                  </a:lnTo>
                  <a:lnTo>
                    <a:pt x="1059154" y="578218"/>
                  </a:lnTo>
                  <a:lnTo>
                    <a:pt x="1042885" y="625221"/>
                  </a:lnTo>
                  <a:lnTo>
                    <a:pt x="1040853" y="652360"/>
                  </a:lnTo>
                  <a:lnTo>
                    <a:pt x="1043114" y="682586"/>
                  </a:lnTo>
                  <a:lnTo>
                    <a:pt x="1061173" y="731088"/>
                  </a:lnTo>
                  <a:lnTo>
                    <a:pt x="1095908" y="763574"/>
                  </a:lnTo>
                  <a:lnTo>
                    <a:pt x="1139024" y="779830"/>
                  </a:lnTo>
                  <a:lnTo>
                    <a:pt x="1163218" y="781862"/>
                  </a:lnTo>
                  <a:lnTo>
                    <a:pt x="1186497" y="779957"/>
                  </a:lnTo>
                  <a:lnTo>
                    <a:pt x="1207985" y="774255"/>
                  </a:lnTo>
                  <a:lnTo>
                    <a:pt x="1227683" y="764743"/>
                  </a:lnTo>
                  <a:lnTo>
                    <a:pt x="1245590" y="751433"/>
                  </a:lnTo>
                  <a:lnTo>
                    <a:pt x="1253401" y="743673"/>
                  </a:lnTo>
                  <a:lnTo>
                    <a:pt x="1254201" y="742886"/>
                  </a:lnTo>
                  <a:lnTo>
                    <a:pt x="1262138" y="733374"/>
                  </a:lnTo>
                  <a:lnTo>
                    <a:pt x="1269415" y="722896"/>
                  </a:lnTo>
                  <a:lnTo>
                    <a:pt x="1276019" y="711441"/>
                  </a:lnTo>
                  <a:lnTo>
                    <a:pt x="1240205" y="691743"/>
                  </a:lnTo>
                  <a:lnTo>
                    <a:pt x="1235240" y="701255"/>
                  </a:lnTo>
                  <a:lnTo>
                    <a:pt x="1229309" y="710107"/>
                  </a:lnTo>
                  <a:lnTo>
                    <a:pt x="1191120" y="739203"/>
                  </a:lnTo>
                  <a:lnTo>
                    <a:pt x="1163802" y="743673"/>
                  </a:lnTo>
                  <a:lnTo>
                    <a:pt x="1148029" y="742213"/>
                  </a:lnTo>
                  <a:lnTo>
                    <a:pt x="1108303" y="720394"/>
                  </a:lnTo>
                  <a:lnTo>
                    <a:pt x="1086713" y="677418"/>
                  </a:lnTo>
                  <a:lnTo>
                    <a:pt x="1085037" y="659523"/>
                  </a:lnTo>
                  <a:lnTo>
                    <a:pt x="1277810" y="659523"/>
                  </a:lnTo>
                  <a:close/>
                </a:path>
                <a:path w="5050790" h="792479">
                  <a:moveTo>
                    <a:pt x="1546377" y="527062"/>
                  </a:moveTo>
                  <a:lnTo>
                    <a:pt x="1503400" y="527062"/>
                  </a:lnTo>
                  <a:lnTo>
                    <a:pt x="1503400" y="628662"/>
                  </a:lnTo>
                  <a:lnTo>
                    <a:pt x="1386420" y="628662"/>
                  </a:lnTo>
                  <a:lnTo>
                    <a:pt x="1386420" y="527062"/>
                  </a:lnTo>
                  <a:lnTo>
                    <a:pt x="1343444" y="527062"/>
                  </a:lnTo>
                  <a:lnTo>
                    <a:pt x="1343444" y="628662"/>
                  </a:lnTo>
                  <a:lnTo>
                    <a:pt x="1343444" y="668032"/>
                  </a:lnTo>
                  <a:lnTo>
                    <a:pt x="1343444" y="774712"/>
                  </a:lnTo>
                  <a:lnTo>
                    <a:pt x="1386420" y="774712"/>
                  </a:lnTo>
                  <a:lnTo>
                    <a:pt x="1386420" y="668032"/>
                  </a:lnTo>
                  <a:lnTo>
                    <a:pt x="1503400" y="668032"/>
                  </a:lnTo>
                  <a:lnTo>
                    <a:pt x="1503400" y="774712"/>
                  </a:lnTo>
                  <a:lnTo>
                    <a:pt x="1546377" y="774712"/>
                  </a:lnTo>
                  <a:lnTo>
                    <a:pt x="1546377" y="668032"/>
                  </a:lnTo>
                  <a:lnTo>
                    <a:pt x="1546377" y="628662"/>
                  </a:lnTo>
                  <a:lnTo>
                    <a:pt x="1546377" y="527062"/>
                  </a:lnTo>
                  <a:close/>
                </a:path>
                <a:path w="5050790" h="792479">
                  <a:moveTo>
                    <a:pt x="5050358" y="14325"/>
                  </a:moveTo>
                  <a:lnTo>
                    <a:pt x="5010963" y="0"/>
                  </a:lnTo>
                  <a:lnTo>
                    <a:pt x="4962029" y="137871"/>
                  </a:lnTo>
                  <a:lnTo>
                    <a:pt x="4990084" y="149212"/>
                  </a:lnTo>
                  <a:lnTo>
                    <a:pt x="5050358" y="143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816797" y="4900395"/>
              <a:ext cx="190999" cy="247688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7073430" y="4894446"/>
              <a:ext cx="1477010" cy="393700"/>
            </a:xfrm>
            <a:custGeom>
              <a:avLst/>
              <a:gdLst/>
              <a:ahLst/>
              <a:cxnLst/>
              <a:rect l="l" t="t" r="r" b="b"/>
              <a:pathLst>
                <a:path w="1477009" h="393700">
                  <a:moveTo>
                    <a:pt x="236956" y="138468"/>
                  </a:moveTo>
                  <a:lnTo>
                    <a:pt x="232029" y="86537"/>
                  </a:lnTo>
                  <a:lnTo>
                    <a:pt x="213677" y="45351"/>
                  </a:lnTo>
                  <a:lnTo>
                    <a:pt x="192786" y="23431"/>
                  </a:lnTo>
                  <a:lnTo>
                    <a:pt x="192786" y="102654"/>
                  </a:lnTo>
                  <a:lnTo>
                    <a:pt x="47167" y="102654"/>
                  </a:lnTo>
                  <a:lnTo>
                    <a:pt x="63220" y="66116"/>
                  </a:lnTo>
                  <a:lnTo>
                    <a:pt x="94678" y="42748"/>
                  </a:lnTo>
                  <a:lnTo>
                    <a:pt x="119964" y="38188"/>
                  </a:lnTo>
                  <a:lnTo>
                    <a:pt x="133680" y="39331"/>
                  </a:lnTo>
                  <a:lnTo>
                    <a:pt x="133362" y="39331"/>
                  </a:lnTo>
                  <a:lnTo>
                    <a:pt x="145554" y="42595"/>
                  </a:lnTo>
                  <a:lnTo>
                    <a:pt x="176504" y="65328"/>
                  </a:lnTo>
                  <a:lnTo>
                    <a:pt x="192786" y="102654"/>
                  </a:lnTo>
                  <a:lnTo>
                    <a:pt x="192786" y="23431"/>
                  </a:lnTo>
                  <a:lnTo>
                    <a:pt x="174434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16" y="2324"/>
                  </a:lnTo>
                  <a:lnTo>
                    <a:pt x="50203" y="20980"/>
                  </a:lnTo>
                  <a:lnTo>
                    <a:pt x="18300" y="57162"/>
                  </a:lnTo>
                  <a:lnTo>
                    <a:pt x="2032" y="104165"/>
                  </a:lnTo>
                  <a:lnTo>
                    <a:pt x="0" y="131305"/>
                  </a:lnTo>
                  <a:lnTo>
                    <a:pt x="2260" y="161531"/>
                  </a:lnTo>
                  <a:lnTo>
                    <a:pt x="20320" y="210032"/>
                  </a:lnTo>
                  <a:lnTo>
                    <a:pt x="55041" y="242519"/>
                  </a:lnTo>
                  <a:lnTo>
                    <a:pt x="98171" y="258775"/>
                  </a:lnTo>
                  <a:lnTo>
                    <a:pt x="122364" y="260807"/>
                  </a:lnTo>
                  <a:lnTo>
                    <a:pt x="145643" y="258902"/>
                  </a:lnTo>
                  <a:lnTo>
                    <a:pt x="186829" y="243687"/>
                  </a:lnTo>
                  <a:lnTo>
                    <a:pt x="221284" y="212318"/>
                  </a:lnTo>
                  <a:lnTo>
                    <a:pt x="235153" y="190385"/>
                  </a:lnTo>
                  <a:lnTo>
                    <a:pt x="199351" y="170688"/>
                  </a:lnTo>
                  <a:lnTo>
                    <a:pt x="194386" y="180200"/>
                  </a:lnTo>
                  <a:lnTo>
                    <a:pt x="188455" y="189052"/>
                  </a:lnTo>
                  <a:lnTo>
                    <a:pt x="150266" y="218147"/>
                  </a:lnTo>
                  <a:lnTo>
                    <a:pt x="122948" y="222618"/>
                  </a:lnTo>
                  <a:lnTo>
                    <a:pt x="107175" y="221157"/>
                  </a:lnTo>
                  <a:lnTo>
                    <a:pt x="67449" y="199339"/>
                  </a:lnTo>
                  <a:lnTo>
                    <a:pt x="45847" y="156362"/>
                  </a:lnTo>
                  <a:lnTo>
                    <a:pt x="44183" y="138468"/>
                  </a:lnTo>
                  <a:lnTo>
                    <a:pt x="236956" y="138468"/>
                  </a:lnTo>
                  <a:close/>
                </a:path>
                <a:path w="1477009" h="393700">
                  <a:moveTo>
                    <a:pt x="464934" y="5981"/>
                  </a:moveTo>
                  <a:lnTo>
                    <a:pt x="266776" y="5981"/>
                  </a:lnTo>
                  <a:lnTo>
                    <a:pt x="266776" y="45351"/>
                  </a:lnTo>
                  <a:lnTo>
                    <a:pt x="344373" y="45351"/>
                  </a:lnTo>
                  <a:lnTo>
                    <a:pt x="344373" y="253631"/>
                  </a:lnTo>
                  <a:lnTo>
                    <a:pt x="387337" y="253631"/>
                  </a:lnTo>
                  <a:lnTo>
                    <a:pt x="387337" y="45351"/>
                  </a:lnTo>
                  <a:lnTo>
                    <a:pt x="464934" y="45351"/>
                  </a:lnTo>
                  <a:lnTo>
                    <a:pt x="464934" y="5981"/>
                  </a:lnTo>
                  <a:close/>
                </a:path>
                <a:path w="1477009" h="393700">
                  <a:moveTo>
                    <a:pt x="848690" y="5956"/>
                  </a:moveTo>
                  <a:lnTo>
                    <a:pt x="649338" y="5956"/>
                  </a:lnTo>
                  <a:lnTo>
                    <a:pt x="649338" y="45326"/>
                  </a:lnTo>
                  <a:lnTo>
                    <a:pt x="649338" y="253606"/>
                  </a:lnTo>
                  <a:lnTo>
                    <a:pt x="692315" y="253606"/>
                  </a:lnTo>
                  <a:lnTo>
                    <a:pt x="692315" y="45326"/>
                  </a:lnTo>
                  <a:lnTo>
                    <a:pt x="805713" y="45326"/>
                  </a:lnTo>
                  <a:lnTo>
                    <a:pt x="805713" y="253606"/>
                  </a:lnTo>
                  <a:lnTo>
                    <a:pt x="848690" y="253606"/>
                  </a:lnTo>
                  <a:lnTo>
                    <a:pt x="848690" y="45326"/>
                  </a:lnTo>
                  <a:lnTo>
                    <a:pt x="848690" y="5956"/>
                  </a:lnTo>
                  <a:close/>
                </a:path>
                <a:path w="1477009" h="393700">
                  <a:moveTo>
                    <a:pt x="1178128" y="131305"/>
                  </a:moveTo>
                  <a:lnTo>
                    <a:pt x="1170000" y="81686"/>
                  </a:lnTo>
                  <a:lnTo>
                    <a:pt x="1145616" y="39090"/>
                  </a:lnTo>
                  <a:lnTo>
                    <a:pt x="1144676" y="38188"/>
                  </a:lnTo>
                  <a:lnTo>
                    <a:pt x="1133970" y="27851"/>
                  </a:lnTo>
                  <a:lnTo>
                    <a:pt x="1133970" y="131305"/>
                  </a:lnTo>
                  <a:lnTo>
                    <a:pt x="1132611" y="149339"/>
                  </a:lnTo>
                  <a:lnTo>
                    <a:pt x="1111885" y="196049"/>
                  </a:lnTo>
                  <a:lnTo>
                    <a:pt x="1070698" y="220954"/>
                  </a:lnTo>
                  <a:lnTo>
                    <a:pt x="1053388" y="222618"/>
                  </a:lnTo>
                  <a:lnTo>
                    <a:pt x="1035773" y="220954"/>
                  </a:lnTo>
                  <a:lnTo>
                    <a:pt x="993406" y="196049"/>
                  </a:lnTo>
                  <a:lnTo>
                    <a:pt x="971956" y="149669"/>
                  </a:lnTo>
                  <a:lnTo>
                    <a:pt x="971867" y="149339"/>
                  </a:lnTo>
                  <a:lnTo>
                    <a:pt x="970483" y="131305"/>
                  </a:lnTo>
                  <a:lnTo>
                    <a:pt x="970432" y="130708"/>
                  </a:lnTo>
                  <a:lnTo>
                    <a:pt x="971969" y="110934"/>
                  </a:lnTo>
                  <a:lnTo>
                    <a:pt x="971994" y="110604"/>
                  </a:lnTo>
                  <a:lnTo>
                    <a:pt x="976668" y="92811"/>
                  </a:lnTo>
                  <a:lnTo>
                    <a:pt x="976706" y="92659"/>
                  </a:lnTo>
                  <a:lnTo>
                    <a:pt x="1008494" y="52298"/>
                  </a:lnTo>
                  <a:lnTo>
                    <a:pt x="1052791" y="38188"/>
                  </a:lnTo>
                  <a:lnTo>
                    <a:pt x="1068425" y="39763"/>
                  </a:lnTo>
                  <a:lnTo>
                    <a:pt x="1109497" y="63258"/>
                  </a:lnTo>
                  <a:lnTo>
                    <a:pt x="1127772" y="92659"/>
                  </a:lnTo>
                  <a:lnTo>
                    <a:pt x="1127848" y="92811"/>
                  </a:lnTo>
                  <a:lnTo>
                    <a:pt x="1132357" y="110604"/>
                  </a:lnTo>
                  <a:lnTo>
                    <a:pt x="1132433" y="110934"/>
                  </a:lnTo>
                  <a:lnTo>
                    <a:pt x="1133919" y="130708"/>
                  </a:lnTo>
                  <a:lnTo>
                    <a:pt x="1133970" y="131305"/>
                  </a:lnTo>
                  <a:lnTo>
                    <a:pt x="1133970" y="27851"/>
                  </a:lnTo>
                  <a:lnTo>
                    <a:pt x="1127912" y="21996"/>
                  </a:lnTo>
                  <a:lnTo>
                    <a:pt x="1107338" y="9779"/>
                  </a:lnTo>
                  <a:lnTo>
                    <a:pt x="1084186" y="2527"/>
                  </a:lnTo>
                  <a:lnTo>
                    <a:pt x="1084884" y="2527"/>
                  </a:lnTo>
                  <a:lnTo>
                    <a:pt x="1057567" y="0"/>
                  </a:lnTo>
                  <a:lnTo>
                    <a:pt x="1032802" y="2527"/>
                  </a:lnTo>
                  <a:lnTo>
                    <a:pt x="1010424" y="10147"/>
                  </a:lnTo>
                  <a:lnTo>
                    <a:pt x="990434" y="22821"/>
                  </a:lnTo>
                  <a:lnTo>
                    <a:pt x="972832" y="40576"/>
                  </a:lnTo>
                  <a:lnTo>
                    <a:pt x="972832" y="5969"/>
                  </a:lnTo>
                  <a:lnTo>
                    <a:pt x="929843" y="5969"/>
                  </a:lnTo>
                  <a:lnTo>
                    <a:pt x="929843" y="393319"/>
                  </a:lnTo>
                  <a:lnTo>
                    <a:pt x="972832" y="393319"/>
                  </a:lnTo>
                  <a:lnTo>
                    <a:pt x="972832" y="219036"/>
                  </a:lnTo>
                  <a:lnTo>
                    <a:pt x="990320" y="237312"/>
                  </a:lnTo>
                  <a:lnTo>
                    <a:pt x="1010577" y="250367"/>
                  </a:lnTo>
                  <a:lnTo>
                    <a:pt x="1033589" y="258191"/>
                  </a:lnTo>
                  <a:lnTo>
                    <a:pt x="1059357" y="260807"/>
                  </a:lnTo>
                  <a:lnTo>
                    <a:pt x="1085138" y="258445"/>
                  </a:lnTo>
                  <a:lnTo>
                    <a:pt x="1108151" y="251333"/>
                  </a:lnTo>
                  <a:lnTo>
                    <a:pt x="1128407" y="239496"/>
                  </a:lnTo>
                  <a:lnTo>
                    <a:pt x="1145908" y="222910"/>
                  </a:lnTo>
                  <a:lnTo>
                    <a:pt x="1146111" y="222618"/>
                  </a:lnTo>
                  <a:lnTo>
                    <a:pt x="1160005" y="202971"/>
                  </a:lnTo>
                  <a:lnTo>
                    <a:pt x="1170076" y="181063"/>
                  </a:lnTo>
                  <a:lnTo>
                    <a:pt x="1176121" y="157175"/>
                  </a:lnTo>
                  <a:lnTo>
                    <a:pt x="1178128" y="131305"/>
                  </a:lnTo>
                  <a:close/>
                </a:path>
                <a:path w="1477009" h="393700">
                  <a:moveTo>
                    <a:pt x="1476552" y="5969"/>
                  </a:moveTo>
                  <a:lnTo>
                    <a:pt x="1435963" y="5969"/>
                  </a:lnTo>
                  <a:lnTo>
                    <a:pt x="1435963" y="130111"/>
                  </a:lnTo>
                  <a:lnTo>
                    <a:pt x="1434566" y="148767"/>
                  </a:lnTo>
                  <a:lnTo>
                    <a:pt x="1413598" y="195757"/>
                  </a:lnTo>
                  <a:lnTo>
                    <a:pt x="1371269" y="220992"/>
                  </a:lnTo>
                  <a:lnTo>
                    <a:pt x="1370850" y="220992"/>
                  </a:lnTo>
                  <a:lnTo>
                    <a:pt x="1353604" y="222618"/>
                  </a:lnTo>
                  <a:lnTo>
                    <a:pt x="1306093" y="208013"/>
                  </a:lnTo>
                  <a:lnTo>
                    <a:pt x="1277874" y="166890"/>
                  </a:lnTo>
                  <a:lnTo>
                    <a:pt x="1272438" y="129514"/>
                  </a:lnTo>
                  <a:lnTo>
                    <a:pt x="1273898" y="109296"/>
                  </a:lnTo>
                  <a:lnTo>
                    <a:pt x="1296009" y="62369"/>
                  </a:lnTo>
                  <a:lnTo>
                    <a:pt x="1337246" y="39700"/>
                  </a:lnTo>
                  <a:lnTo>
                    <a:pt x="1353604" y="38188"/>
                  </a:lnTo>
                  <a:lnTo>
                    <a:pt x="1369326" y="39700"/>
                  </a:lnTo>
                  <a:lnTo>
                    <a:pt x="1410906" y="62064"/>
                  </a:lnTo>
                  <a:lnTo>
                    <a:pt x="1434401" y="109296"/>
                  </a:lnTo>
                  <a:lnTo>
                    <a:pt x="1435963" y="130111"/>
                  </a:lnTo>
                  <a:lnTo>
                    <a:pt x="1435963" y="5969"/>
                  </a:lnTo>
                  <a:lnTo>
                    <a:pt x="1433576" y="5969"/>
                  </a:lnTo>
                  <a:lnTo>
                    <a:pt x="1433576" y="41173"/>
                  </a:lnTo>
                  <a:lnTo>
                    <a:pt x="1430782" y="38188"/>
                  </a:lnTo>
                  <a:lnTo>
                    <a:pt x="1416646" y="23164"/>
                  </a:lnTo>
                  <a:lnTo>
                    <a:pt x="1396873" y="10299"/>
                  </a:lnTo>
                  <a:lnTo>
                    <a:pt x="1374267" y="2578"/>
                  </a:lnTo>
                  <a:lnTo>
                    <a:pt x="1348828" y="12"/>
                  </a:lnTo>
                  <a:lnTo>
                    <a:pt x="1324444" y="2146"/>
                  </a:lnTo>
                  <a:lnTo>
                    <a:pt x="1281620" y="19304"/>
                  </a:lnTo>
                  <a:lnTo>
                    <a:pt x="1247902" y="53136"/>
                  </a:lnTo>
                  <a:lnTo>
                    <a:pt x="1230439" y="100736"/>
                  </a:lnTo>
                  <a:lnTo>
                    <a:pt x="1228255" y="129514"/>
                  </a:lnTo>
                  <a:lnTo>
                    <a:pt x="1230464" y="158838"/>
                  </a:lnTo>
                  <a:lnTo>
                    <a:pt x="1248067" y="207175"/>
                  </a:lnTo>
                  <a:lnTo>
                    <a:pt x="1282026" y="241350"/>
                  </a:lnTo>
                  <a:lnTo>
                    <a:pt x="1324698" y="258648"/>
                  </a:lnTo>
                  <a:lnTo>
                    <a:pt x="1348828" y="260819"/>
                  </a:lnTo>
                  <a:lnTo>
                    <a:pt x="1373822" y="258203"/>
                  </a:lnTo>
                  <a:lnTo>
                    <a:pt x="1396276" y="250380"/>
                  </a:lnTo>
                  <a:lnTo>
                    <a:pt x="1416202" y="237324"/>
                  </a:lnTo>
                  <a:lnTo>
                    <a:pt x="1430172" y="222618"/>
                  </a:lnTo>
                  <a:lnTo>
                    <a:pt x="1433576" y="219036"/>
                  </a:lnTo>
                  <a:lnTo>
                    <a:pt x="1433576" y="253657"/>
                  </a:lnTo>
                  <a:lnTo>
                    <a:pt x="1476552" y="253657"/>
                  </a:lnTo>
                  <a:lnTo>
                    <a:pt x="1476552" y="219036"/>
                  </a:lnTo>
                  <a:lnTo>
                    <a:pt x="1476552" y="41173"/>
                  </a:lnTo>
                  <a:lnTo>
                    <a:pt x="1476552" y="59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631161" y="4900395"/>
              <a:ext cx="190988" cy="247688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8887792" y="4881306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88"/>
                  </a:lnTo>
                  <a:lnTo>
                    <a:pt x="0" y="19088"/>
                  </a:lnTo>
                  <a:lnTo>
                    <a:pt x="0" y="284096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145616" y="4900395"/>
              <a:ext cx="223218" cy="248892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9434476" y="4894447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20" h="260985">
                  <a:moveTo>
                    <a:pt x="120572" y="0"/>
                  </a:moveTo>
                  <a:lnTo>
                    <a:pt x="73788" y="8576"/>
                  </a:lnTo>
                  <a:lnTo>
                    <a:pt x="34920" y="34313"/>
                  </a:lnTo>
                  <a:lnTo>
                    <a:pt x="8734" y="75271"/>
                  </a:lnTo>
                  <a:lnTo>
                    <a:pt x="0" y="129503"/>
                  </a:lnTo>
                  <a:lnTo>
                    <a:pt x="2201" y="158829"/>
                  </a:lnTo>
                  <a:lnTo>
                    <a:pt x="19812" y="207173"/>
                  </a:lnTo>
                  <a:lnTo>
                    <a:pt x="53763" y="241336"/>
                  </a:lnTo>
                  <a:lnTo>
                    <a:pt x="96437" y="258645"/>
                  </a:lnTo>
                  <a:lnTo>
                    <a:pt x="120572" y="260808"/>
                  </a:lnTo>
                  <a:lnTo>
                    <a:pt x="145560" y="258199"/>
                  </a:lnTo>
                  <a:lnTo>
                    <a:pt x="168017" y="250368"/>
                  </a:lnTo>
                  <a:lnTo>
                    <a:pt x="187939" y="237312"/>
                  </a:lnTo>
                  <a:lnTo>
                    <a:pt x="201918" y="222611"/>
                  </a:lnTo>
                  <a:lnTo>
                    <a:pt x="125346" y="222611"/>
                  </a:lnTo>
                  <a:lnTo>
                    <a:pt x="107529" y="220989"/>
                  </a:lnTo>
                  <a:lnTo>
                    <a:pt x="65956" y="196653"/>
                  </a:lnTo>
                  <a:lnTo>
                    <a:pt x="45535" y="149143"/>
                  </a:lnTo>
                  <a:lnTo>
                    <a:pt x="44176" y="129503"/>
                  </a:lnTo>
                  <a:lnTo>
                    <a:pt x="45642" y="109291"/>
                  </a:lnTo>
                  <a:lnTo>
                    <a:pt x="67746" y="62364"/>
                  </a:lnTo>
                  <a:lnTo>
                    <a:pt x="108988" y="39698"/>
                  </a:lnTo>
                  <a:lnTo>
                    <a:pt x="125346" y="38187"/>
                  </a:lnTo>
                  <a:lnTo>
                    <a:pt x="202517" y="38187"/>
                  </a:lnTo>
                  <a:lnTo>
                    <a:pt x="188383" y="23156"/>
                  </a:lnTo>
                  <a:lnTo>
                    <a:pt x="168613" y="10290"/>
                  </a:lnTo>
                  <a:lnTo>
                    <a:pt x="146011" y="2572"/>
                  </a:lnTo>
                  <a:lnTo>
                    <a:pt x="120572" y="0"/>
                  </a:lnTo>
                  <a:close/>
                </a:path>
                <a:path w="248920" h="260985">
                  <a:moveTo>
                    <a:pt x="248296" y="219029"/>
                  </a:moveTo>
                  <a:lnTo>
                    <a:pt x="205323" y="219029"/>
                  </a:lnTo>
                  <a:lnTo>
                    <a:pt x="205323" y="253646"/>
                  </a:lnTo>
                  <a:lnTo>
                    <a:pt x="248296" y="253646"/>
                  </a:lnTo>
                  <a:lnTo>
                    <a:pt x="248296" y="219029"/>
                  </a:lnTo>
                  <a:close/>
                </a:path>
                <a:path w="248920" h="260985">
                  <a:moveTo>
                    <a:pt x="202517" y="38187"/>
                  </a:moveTo>
                  <a:lnTo>
                    <a:pt x="125346" y="38187"/>
                  </a:lnTo>
                  <a:lnTo>
                    <a:pt x="141202" y="39698"/>
                  </a:lnTo>
                  <a:lnTo>
                    <a:pt x="141073" y="39698"/>
                  </a:lnTo>
                  <a:lnTo>
                    <a:pt x="182643" y="62060"/>
                  </a:lnTo>
                  <a:lnTo>
                    <a:pt x="206142" y="109291"/>
                  </a:lnTo>
                  <a:lnTo>
                    <a:pt x="207665" y="129503"/>
                  </a:lnTo>
                  <a:lnTo>
                    <a:pt x="207710" y="130100"/>
                  </a:lnTo>
                  <a:lnTo>
                    <a:pt x="195121" y="181579"/>
                  </a:lnTo>
                  <a:lnTo>
                    <a:pt x="159145" y="215896"/>
                  </a:lnTo>
                  <a:lnTo>
                    <a:pt x="143017" y="220989"/>
                  </a:lnTo>
                  <a:lnTo>
                    <a:pt x="142593" y="220989"/>
                  </a:lnTo>
                  <a:lnTo>
                    <a:pt x="125346" y="222611"/>
                  </a:lnTo>
                  <a:lnTo>
                    <a:pt x="201918" y="222611"/>
                  </a:lnTo>
                  <a:lnTo>
                    <a:pt x="205323" y="219029"/>
                  </a:lnTo>
                  <a:lnTo>
                    <a:pt x="248296" y="219029"/>
                  </a:lnTo>
                  <a:lnTo>
                    <a:pt x="248296" y="41171"/>
                  </a:lnTo>
                  <a:lnTo>
                    <a:pt x="205323" y="41171"/>
                  </a:lnTo>
                  <a:lnTo>
                    <a:pt x="202517" y="38187"/>
                  </a:lnTo>
                  <a:close/>
                </a:path>
                <a:path w="248920" h="260985">
                  <a:moveTo>
                    <a:pt x="248296" y="5957"/>
                  </a:moveTo>
                  <a:lnTo>
                    <a:pt x="205323" y="5957"/>
                  </a:lnTo>
                  <a:lnTo>
                    <a:pt x="205323" y="41171"/>
                  </a:lnTo>
                  <a:lnTo>
                    <a:pt x="248296" y="41171"/>
                  </a:lnTo>
                  <a:lnTo>
                    <a:pt x="248296" y="59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902997" y="4900395"/>
              <a:ext cx="190988" cy="247688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5180292" y="4894446"/>
              <a:ext cx="7056120" cy="1109980"/>
            </a:xfrm>
            <a:custGeom>
              <a:avLst/>
              <a:gdLst/>
              <a:ahLst/>
              <a:cxnLst/>
              <a:rect l="l" t="t" r="r" b="b"/>
              <a:pathLst>
                <a:path w="7056120" h="1109979">
                  <a:moveTo>
                    <a:pt x="199351" y="722160"/>
                  </a:moveTo>
                  <a:lnTo>
                    <a:pt x="0" y="722160"/>
                  </a:lnTo>
                  <a:lnTo>
                    <a:pt x="0" y="761530"/>
                  </a:lnTo>
                  <a:lnTo>
                    <a:pt x="0" y="969810"/>
                  </a:lnTo>
                  <a:lnTo>
                    <a:pt x="42976" y="969810"/>
                  </a:lnTo>
                  <a:lnTo>
                    <a:pt x="42976" y="761530"/>
                  </a:lnTo>
                  <a:lnTo>
                    <a:pt x="156375" y="761530"/>
                  </a:lnTo>
                  <a:lnTo>
                    <a:pt x="156375" y="969810"/>
                  </a:lnTo>
                  <a:lnTo>
                    <a:pt x="199351" y="969810"/>
                  </a:lnTo>
                  <a:lnTo>
                    <a:pt x="199351" y="761530"/>
                  </a:lnTo>
                  <a:lnTo>
                    <a:pt x="199351" y="722160"/>
                  </a:lnTo>
                  <a:close/>
                </a:path>
                <a:path w="7056120" h="1109979">
                  <a:moveTo>
                    <a:pt x="528789" y="847496"/>
                  </a:moveTo>
                  <a:lnTo>
                    <a:pt x="520661" y="797890"/>
                  </a:lnTo>
                  <a:lnTo>
                    <a:pt x="496277" y="755294"/>
                  </a:lnTo>
                  <a:lnTo>
                    <a:pt x="495338" y="754392"/>
                  </a:lnTo>
                  <a:lnTo>
                    <a:pt x="484632" y="744054"/>
                  </a:lnTo>
                  <a:lnTo>
                    <a:pt x="484632" y="847496"/>
                  </a:lnTo>
                  <a:lnTo>
                    <a:pt x="483273" y="865530"/>
                  </a:lnTo>
                  <a:lnTo>
                    <a:pt x="483247" y="865873"/>
                  </a:lnTo>
                  <a:lnTo>
                    <a:pt x="462546" y="912253"/>
                  </a:lnTo>
                  <a:lnTo>
                    <a:pt x="421360" y="937158"/>
                  </a:lnTo>
                  <a:lnTo>
                    <a:pt x="404050" y="938822"/>
                  </a:lnTo>
                  <a:lnTo>
                    <a:pt x="386422" y="937158"/>
                  </a:lnTo>
                  <a:lnTo>
                    <a:pt x="380314" y="935240"/>
                  </a:lnTo>
                  <a:lnTo>
                    <a:pt x="370560" y="932180"/>
                  </a:lnTo>
                  <a:lnTo>
                    <a:pt x="356438" y="923874"/>
                  </a:lnTo>
                  <a:lnTo>
                    <a:pt x="344068" y="912253"/>
                  </a:lnTo>
                  <a:lnTo>
                    <a:pt x="334048" y="898245"/>
                  </a:lnTo>
                  <a:lnTo>
                    <a:pt x="326910" y="882789"/>
                  </a:lnTo>
                  <a:lnTo>
                    <a:pt x="326834" y="882637"/>
                  </a:lnTo>
                  <a:lnTo>
                    <a:pt x="322618" y="865873"/>
                  </a:lnTo>
                  <a:lnTo>
                    <a:pt x="322529" y="865530"/>
                  </a:lnTo>
                  <a:lnTo>
                    <a:pt x="321144" y="847496"/>
                  </a:lnTo>
                  <a:lnTo>
                    <a:pt x="321094" y="846899"/>
                  </a:lnTo>
                  <a:lnTo>
                    <a:pt x="322630" y="827138"/>
                  </a:lnTo>
                  <a:lnTo>
                    <a:pt x="322656" y="826795"/>
                  </a:lnTo>
                  <a:lnTo>
                    <a:pt x="327329" y="809002"/>
                  </a:lnTo>
                  <a:lnTo>
                    <a:pt x="327367" y="808850"/>
                  </a:lnTo>
                  <a:lnTo>
                    <a:pt x="335178" y="793115"/>
                  </a:lnTo>
                  <a:lnTo>
                    <a:pt x="346176" y="779462"/>
                  </a:lnTo>
                  <a:lnTo>
                    <a:pt x="359143" y="768489"/>
                  </a:lnTo>
                  <a:lnTo>
                    <a:pt x="373024" y="760653"/>
                  </a:lnTo>
                  <a:lnTo>
                    <a:pt x="385216" y="756780"/>
                  </a:lnTo>
                  <a:lnTo>
                    <a:pt x="387794" y="755954"/>
                  </a:lnTo>
                  <a:lnTo>
                    <a:pt x="403453" y="754392"/>
                  </a:lnTo>
                  <a:lnTo>
                    <a:pt x="419087" y="755954"/>
                  </a:lnTo>
                  <a:lnTo>
                    <a:pt x="433743" y="760653"/>
                  </a:lnTo>
                  <a:lnTo>
                    <a:pt x="447433" y="768489"/>
                  </a:lnTo>
                  <a:lnTo>
                    <a:pt x="460159" y="779462"/>
                  </a:lnTo>
                  <a:lnTo>
                    <a:pt x="470865" y="793115"/>
                  </a:lnTo>
                  <a:lnTo>
                    <a:pt x="478434" y="808850"/>
                  </a:lnTo>
                  <a:lnTo>
                    <a:pt x="478510" y="809002"/>
                  </a:lnTo>
                  <a:lnTo>
                    <a:pt x="483019" y="826795"/>
                  </a:lnTo>
                  <a:lnTo>
                    <a:pt x="483095" y="827138"/>
                  </a:lnTo>
                  <a:lnTo>
                    <a:pt x="484581" y="846899"/>
                  </a:lnTo>
                  <a:lnTo>
                    <a:pt x="484632" y="847496"/>
                  </a:lnTo>
                  <a:lnTo>
                    <a:pt x="484632" y="744054"/>
                  </a:lnTo>
                  <a:lnTo>
                    <a:pt x="478574" y="738187"/>
                  </a:lnTo>
                  <a:lnTo>
                    <a:pt x="458000" y="725970"/>
                  </a:lnTo>
                  <a:lnTo>
                    <a:pt x="434848" y="718731"/>
                  </a:lnTo>
                  <a:lnTo>
                    <a:pt x="435546" y="718731"/>
                  </a:lnTo>
                  <a:lnTo>
                    <a:pt x="408228" y="716191"/>
                  </a:lnTo>
                  <a:lnTo>
                    <a:pt x="383463" y="718731"/>
                  </a:lnTo>
                  <a:lnTo>
                    <a:pt x="361086" y="726338"/>
                  </a:lnTo>
                  <a:lnTo>
                    <a:pt x="341096" y="739025"/>
                  </a:lnTo>
                  <a:lnTo>
                    <a:pt x="323494" y="756780"/>
                  </a:lnTo>
                  <a:lnTo>
                    <a:pt x="323494" y="722160"/>
                  </a:lnTo>
                  <a:lnTo>
                    <a:pt x="280504" y="722160"/>
                  </a:lnTo>
                  <a:lnTo>
                    <a:pt x="280504" y="1109510"/>
                  </a:lnTo>
                  <a:lnTo>
                    <a:pt x="323494" y="1109510"/>
                  </a:lnTo>
                  <a:lnTo>
                    <a:pt x="323494" y="935240"/>
                  </a:lnTo>
                  <a:lnTo>
                    <a:pt x="340982" y="953516"/>
                  </a:lnTo>
                  <a:lnTo>
                    <a:pt x="361238" y="966558"/>
                  </a:lnTo>
                  <a:lnTo>
                    <a:pt x="384251" y="974394"/>
                  </a:lnTo>
                  <a:lnTo>
                    <a:pt x="410019" y="976998"/>
                  </a:lnTo>
                  <a:lnTo>
                    <a:pt x="435800" y="974636"/>
                  </a:lnTo>
                  <a:lnTo>
                    <a:pt x="458812" y="967536"/>
                  </a:lnTo>
                  <a:lnTo>
                    <a:pt x="479069" y="955700"/>
                  </a:lnTo>
                  <a:lnTo>
                    <a:pt x="496570" y="939114"/>
                  </a:lnTo>
                  <a:lnTo>
                    <a:pt x="496773" y="938822"/>
                  </a:lnTo>
                  <a:lnTo>
                    <a:pt x="510667" y="919175"/>
                  </a:lnTo>
                  <a:lnTo>
                    <a:pt x="520738" y="897255"/>
                  </a:lnTo>
                  <a:lnTo>
                    <a:pt x="526783" y="873366"/>
                  </a:lnTo>
                  <a:lnTo>
                    <a:pt x="528789" y="847496"/>
                  </a:lnTo>
                  <a:close/>
                </a:path>
                <a:path w="7056120" h="1109979">
                  <a:moveTo>
                    <a:pt x="806907" y="703072"/>
                  </a:moveTo>
                  <a:lnTo>
                    <a:pt x="637413" y="885698"/>
                  </a:lnTo>
                  <a:lnTo>
                    <a:pt x="637413" y="722160"/>
                  </a:lnTo>
                  <a:lnTo>
                    <a:pt x="594436" y="722160"/>
                  </a:lnTo>
                  <a:lnTo>
                    <a:pt x="594436" y="987171"/>
                  </a:lnTo>
                  <a:lnTo>
                    <a:pt x="763943" y="804532"/>
                  </a:lnTo>
                  <a:lnTo>
                    <a:pt x="763943" y="969848"/>
                  </a:lnTo>
                  <a:lnTo>
                    <a:pt x="806907" y="969848"/>
                  </a:lnTo>
                  <a:lnTo>
                    <a:pt x="806907" y="703072"/>
                  </a:lnTo>
                  <a:close/>
                </a:path>
                <a:path w="7056120" h="1109979">
                  <a:moveTo>
                    <a:pt x="1074280" y="894054"/>
                  </a:moveTo>
                  <a:lnTo>
                    <a:pt x="1056982" y="848690"/>
                  </a:lnTo>
                  <a:lnTo>
                    <a:pt x="1028331" y="832573"/>
                  </a:lnTo>
                  <a:lnTo>
                    <a:pt x="1040599" y="822845"/>
                  </a:lnTo>
                  <a:lnTo>
                    <a:pt x="1049362" y="810945"/>
                  </a:lnTo>
                  <a:lnTo>
                    <a:pt x="1054633" y="796886"/>
                  </a:lnTo>
                  <a:lnTo>
                    <a:pt x="1056386" y="780656"/>
                  </a:lnTo>
                  <a:lnTo>
                    <a:pt x="1055039" y="766965"/>
                  </a:lnTo>
                  <a:lnTo>
                    <a:pt x="1034897" y="733501"/>
                  </a:lnTo>
                  <a:lnTo>
                    <a:pt x="994156" y="717283"/>
                  </a:lnTo>
                  <a:lnTo>
                    <a:pt x="976388" y="716203"/>
                  </a:lnTo>
                  <a:lnTo>
                    <a:pt x="961364" y="717067"/>
                  </a:lnTo>
                  <a:lnTo>
                    <a:pt x="922096" y="729919"/>
                  </a:lnTo>
                  <a:lnTo>
                    <a:pt x="890447" y="760958"/>
                  </a:lnTo>
                  <a:lnTo>
                    <a:pt x="920305" y="785431"/>
                  </a:lnTo>
                  <a:lnTo>
                    <a:pt x="924255" y="779170"/>
                  </a:lnTo>
                  <a:lnTo>
                    <a:pt x="928954" y="773493"/>
                  </a:lnTo>
                  <a:lnTo>
                    <a:pt x="965542" y="754989"/>
                  </a:lnTo>
                  <a:lnTo>
                    <a:pt x="974610" y="754392"/>
                  </a:lnTo>
                  <a:lnTo>
                    <a:pt x="984643" y="754951"/>
                  </a:lnTo>
                  <a:lnTo>
                    <a:pt x="1016317" y="781138"/>
                  </a:lnTo>
                  <a:lnTo>
                    <a:pt x="1016990" y="789012"/>
                  </a:lnTo>
                  <a:lnTo>
                    <a:pt x="1016165" y="795794"/>
                  </a:lnTo>
                  <a:lnTo>
                    <a:pt x="982154" y="817854"/>
                  </a:lnTo>
                  <a:lnTo>
                    <a:pt x="971626" y="818261"/>
                  </a:lnTo>
                  <a:lnTo>
                    <a:pt x="950734" y="818261"/>
                  </a:lnTo>
                  <a:lnTo>
                    <a:pt x="950734" y="857643"/>
                  </a:lnTo>
                  <a:lnTo>
                    <a:pt x="975804" y="857643"/>
                  </a:lnTo>
                  <a:lnTo>
                    <a:pt x="988860" y="858164"/>
                  </a:lnTo>
                  <a:lnTo>
                    <a:pt x="1027582" y="877951"/>
                  </a:lnTo>
                  <a:lnTo>
                    <a:pt x="1031316" y="894664"/>
                  </a:lnTo>
                  <a:lnTo>
                    <a:pt x="1030236" y="905548"/>
                  </a:lnTo>
                  <a:lnTo>
                    <a:pt x="996683" y="936434"/>
                  </a:lnTo>
                  <a:lnTo>
                    <a:pt x="972223" y="938822"/>
                  </a:lnTo>
                  <a:lnTo>
                    <a:pt x="960729" y="938034"/>
                  </a:lnTo>
                  <a:lnTo>
                    <a:pt x="924445" y="920280"/>
                  </a:lnTo>
                  <a:lnTo>
                    <a:pt x="909561" y="898232"/>
                  </a:lnTo>
                  <a:lnTo>
                    <a:pt x="872540" y="913752"/>
                  </a:lnTo>
                  <a:lnTo>
                    <a:pt x="895718" y="947889"/>
                  </a:lnTo>
                  <a:lnTo>
                    <a:pt x="935367" y="971791"/>
                  </a:lnTo>
                  <a:lnTo>
                    <a:pt x="971626" y="977011"/>
                  </a:lnTo>
                  <a:lnTo>
                    <a:pt x="992593" y="975817"/>
                  </a:lnTo>
                  <a:lnTo>
                    <a:pt x="1042060" y="957922"/>
                  </a:lnTo>
                  <a:lnTo>
                    <a:pt x="1072273" y="913041"/>
                  </a:lnTo>
                  <a:lnTo>
                    <a:pt x="1074280" y="894054"/>
                  </a:lnTo>
                  <a:close/>
                </a:path>
                <a:path w="7056120" h="1109979">
                  <a:moveTo>
                    <a:pt x="1342859" y="722198"/>
                  </a:moveTo>
                  <a:lnTo>
                    <a:pt x="1299895" y="722198"/>
                  </a:lnTo>
                  <a:lnTo>
                    <a:pt x="1299895" y="823798"/>
                  </a:lnTo>
                  <a:lnTo>
                    <a:pt x="1182916" y="823798"/>
                  </a:lnTo>
                  <a:lnTo>
                    <a:pt x="1182916" y="722198"/>
                  </a:lnTo>
                  <a:lnTo>
                    <a:pt x="1139939" y="722198"/>
                  </a:lnTo>
                  <a:lnTo>
                    <a:pt x="1139939" y="823798"/>
                  </a:lnTo>
                  <a:lnTo>
                    <a:pt x="1139939" y="863168"/>
                  </a:lnTo>
                  <a:lnTo>
                    <a:pt x="1139939" y="969848"/>
                  </a:lnTo>
                  <a:lnTo>
                    <a:pt x="1182916" y="969848"/>
                  </a:lnTo>
                  <a:lnTo>
                    <a:pt x="1182916" y="863168"/>
                  </a:lnTo>
                  <a:lnTo>
                    <a:pt x="1299895" y="863168"/>
                  </a:lnTo>
                  <a:lnTo>
                    <a:pt x="1299895" y="969848"/>
                  </a:lnTo>
                  <a:lnTo>
                    <a:pt x="1342859" y="969848"/>
                  </a:lnTo>
                  <a:lnTo>
                    <a:pt x="1342859" y="863168"/>
                  </a:lnTo>
                  <a:lnTo>
                    <a:pt x="1342859" y="823798"/>
                  </a:lnTo>
                  <a:lnTo>
                    <a:pt x="1342859" y="722198"/>
                  </a:lnTo>
                  <a:close/>
                </a:path>
                <a:path w="7056120" h="1109979">
                  <a:moveTo>
                    <a:pt x="1656803" y="722160"/>
                  </a:moveTo>
                  <a:lnTo>
                    <a:pt x="1616214" y="722160"/>
                  </a:lnTo>
                  <a:lnTo>
                    <a:pt x="1616214" y="846302"/>
                  </a:lnTo>
                  <a:lnTo>
                    <a:pt x="1614817" y="864958"/>
                  </a:lnTo>
                  <a:lnTo>
                    <a:pt x="1593837" y="911961"/>
                  </a:lnTo>
                  <a:lnTo>
                    <a:pt x="1551520" y="937196"/>
                  </a:lnTo>
                  <a:lnTo>
                    <a:pt x="1551101" y="937196"/>
                  </a:lnTo>
                  <a:lnTo>
                    <a:pt x="1533855" y="938822"/>
                  </a:lnTo>
                  <a:lnTo>
                    <a:pt x="1486344" y="924217"/>
                  </a:lnTo>
                  <a:lnTo>
                    <a:pt x="1458125" y="883081"/>
                  </a:lnTo>
                  <a:lnTo>
                    <a:pt x="1452727" y="846302"/>
                  </a:lnTo>
                  <a:lnTo>
                    <a:pt x="1452676" y="845705"/>
                  </a:lnTo>
                  <a:lnTo>
                    <a:pt x="1458569" y="807440"/>
                  </a:lnTo>
                  <a:lnTo>
                    <a:pt x="1488694" y="767994"/>
                  </a:lnTo>
                  <a:lnTo>
                    <a:pt x="1533855" y="754392"/>
                  </a:lnTo>
                  <a:lnTo>
                    <a:pt x="1549577" y="755904"/>
                  </a:lnTo>
                  <a:lnTo>
                    <a:pt x="1591144" y="778268"/>
                  </a:lnTo>
                  <a:lnTo>
                    <a:pt x="1614652" y="825500"/>
                  </a:lnTo>
                  <a:lnTo>
                    <a:pt x="1616214" y="846302"/>
                  </a:lnTo>
                  <a:lnTo>
                    <a:pt x="1616214" y="722160"/>
                  </a:lnTo>
                  <a:lnTo>
                    <a:pt x="1613827" y="722160"/>
                  </a:lnTo>
                  <a:lnTo>
                    <a:pt x="1613827" y="757377"/>
                  </a:lnTo>
                  <a:lnTo>
                    <a:pt x="1611020" y="754392"/>
                  </a:lnTo>
                  <a:lnTo>
                    <a:pt x="1596885" y="739355"/>
                  </a:lnTo>
                  <a:lnTo>
                    <a:pt x="1577124" y="726490"/>
                  </a:lnTo>
                  <a:lnTo>
                    <a:pt x="1554518" y="718781"/>
                  </a:lnTo>
                  <a:lnTo>
                    <a:pt x="1529080" y="716203"/>
                  </a:lnTo>
                  <a:lnTo>
                    <a:pt x="1504696" y="718350"/>
                  </a:lnTo>
                  <a:lnTo>
                    <a:pt x="1461871" y="735507"/>
                  </a:lnTo>
                  <a:lnTo>
                    <a:pt x="1428153" y="769340"/>
                  </a:lnTo>
                  <a:lnTo>
                    <a:pt x="1410690" y="816927"/>
                  </a:lnTo>
                  <a:lnTo>
                    <a:pt x="1408506" y="845705"/>
                  </a:lnTo>
                  <a:lnTo>
                    <a:pt x="1410703" y="875030"/>
                  </a:lnTo>
                  <a:lnTo>
                    <a:pt x="1428318" y="923378"/>
                  </a:lnTo>
                  <a:lnTo>
                    <a:pt x="1462265" y="957541"/>
                  </a:lnTo>
                  <a:lnTo>
                    <a:pt x="1504950" y="974852"/>
                  </a:lnTo>
                  <a:lnTo>
                    <a:pt x="1529080" y="977011"/>
                  </a:lnTo>
                  <a:lnTo>
                    <a:pt x="1554060" y="974407"/>
                  </a:lnTo>
                  <a:lnTo>
                    <a:pt x="1576527" y="966571"/>
                  </a:lnTo>
                  <a:lnTo>
                    <a:pt x="1596440" y="953516"/>
                  </a:lnTo>
                  <a:lnTo>
                    <a:pt x="1610423" y="938822"/>
                  </a:lnTo>
                  <a:lnTo>
                    <a:pt x="1613827" y="935240"/>
                  </a:lnTo>
                  <a:lnTo>
                    <a:pt x="1613827" y="969848"/>
                  </a:lnTo>
                  <a:lnTo>
                    <a:pt x="1656803" y="969848"/>
                  </a:lnTo>
                  <a:lnTo>
                    <a:pt x="1656803" y="935240"/>
                  </a:lnTo>
                  <a:lnTo>
                    <a:pt x="1656803" y="757377"/>
                  </a:lnTo>
                  <a:lnTo>
                    <a:pt x="1656803" y="722160"/>
                  </a:lnTo>
                  <a:close/>
                </a:path>
                <a:path w="7056120" h="1109979">
                  <a:moveTo>
                    <a:pt x="1822716" y="633641"/>
                  </a:moveTo>
                  <a:lnTo>
                    <a:pt x="1819732" y="626668"/>
                  </a:lnTo>
                  <a:lnTo>
                    <a:pt x="1807794" y="614730"/>
                  </a:lnTo>
                  <a:lnTo>
                    <a:pt x="1800834" y="611746"/>
                  </a:lnTo>
                  <a:lnTo>
                    <a:pt x="1784908" y="611746"/>
                  </a:lnTo>
                  <a:lnTo>
                    <a:pt x="1777949" y="614730"/>
                  </a:lnTo>
                  <a:lnTo>
                    <a:pt x="1766011" y="626668"/>
                  </a:lnTo>
                  <a:lnTo>
                    <a:pt x="1763026" y="633641"/>
                  </a:lnTo>
                  <a:lnTo>
                    <a:pt x="1763026" y="649554"/>
                  </a:lnTo>
                  <a:lnTo>
                    <a:pt x="1766011" y="656526"/>
                  </a:lnTo>
                  <a:lnTo>
                    <a:pt x="1777949" y="668451"/>
                  </a:lnTo>
                  <a:lnTo>
                    <a:pt x="1784908" y="671436"/>
                  </a:lnTo>
                  <a:lnTo>
                    <a:pt x="1800834" y="671436"/>
                  </a:lnTo>
                  <a:lnTo>
                    <a:pt x="1807794" y="668451"/>
                  </a:lnTo>
                  <a:lnTo>
                    <a:pt x="1819732" y="656526"/>
                  </a:lnTo>
                  <a:lnTo>
                    <a:pt x="1822716" y="649554"/>
                  </a:lnTo>
                  <a:lnTo>
                    <a:pt x="1822716" y="633641"/>
                  </a:lnTo>
                  <a:close/>
                </a:path>
                <a:path w="7056120" h="1109979">
                  <a:moveTo>
                    <a:pt x="1926564" y="633641"/>
                  </a:moveTo>
                  <a:lnTo>
                    <a:pt x="1923580" y="626668"/>
                  </a:lnTo>
                  <a:lnTo>
                    <a:pt x="1911642" y="614730"/>
                  </a:lnTo>
                  <a:lnTo>
                    <a:pt x="1904682" y="611746"/>
                  </a:lnTo>
                  <a:lnTo>
                    <a:pt x="1888756" y="611746"/>
                  </a:lnTo>
                  <a:lnTo>
                    <a:pt x="1881797" y="614730"/>
                  </a:lnTo>
                  <a:lnTo>
                    <a:pt x="1869859" y="626668"/>
                  </a:lnTo>
                  <a:lnTo>
                    <a:pt x="1866887" y="633641"/>
                  </a:lnTo>
                  <a:lnTo>
                    <a:pt x="1866887" y="649554"/>
                  </a:lnTo>
                  <a:lnTo>
                    <a:pt x="1869859" y="656526"/>
                  </a:lnTo>
                  <a:lnTo>
                    <a:pt x="1881797" y="668451"/>
                  </a:lnTo>
                  <a:lnTo>
                    <a:pt x="1888756" y="671436"/>
                  </a:lnTo>
                  <a:lnTo>
                    <a:pt x="1904682" y="671436"/>
                  </a:lnTo>
                  <a:lnTo>
                    <a:pt x="1911642" y="668451"/>
                  </a:lnTo>
                  <a:lnTo>
                    <a:pt x="1923580" y="656526"/>
                  </a:lnTo>
                  <a:lnTo>
                    <a:pt x="1926564" y="649554"/>
                  </a:lnTo>
                  <a:lnTo>
                    <a:pt x="1926564" y="633641"/>
                  </a:lnTo>
                  <a:close/>
                </a:path>
                <a:path w="7056120" h="1109979">
                  <a:moveTo>
                    <a:pt x="1959991" y="854659"/>
                  </a:moveTo>
                  <a:lnTo>
                    <a:pt x="1955063" y="802741"/>
                  </a:lnTo>
                  <a:lnTo>
                    <a:pt x="1936711" y="761568"/>
                  </a:lnTo>
                  <a:lnTo>
                    <a:pt x="1915820" y="739635"/>
                  </a:lnTo>
                  <a:lnTo>
                    <a:pt x="1915820" y="818857"/>
                  </a:lnTo>
                  <a:lnTo>
                    <a:pt x="1770189" y="818857"/>
                  </a:lnTo>
                  <a:lnTo>
                    <a:pt x="1786255" y="782320"/>
                  </a:lnTo>
                  <a:lnTo>
                    <a:pt x="1817712" y="758952"/>
                  </a:lnTo>
                  <a:lnTo>
                    <a:pt x="1843011" y="754392"/>
                  </a:lnTo>
                  <a:lnTo>
                    <a:pt x="1856689" y="755535"/>
                  </a:lnTo>
                  <a:lnTo>
                    <a:pt x="1856397" y="755535"/>
                  </a:lnTo>
                  <a:lnTo>
                    <a:pt x="1868589" y="758799"/>
                  </a:lnTo>
                  <a:lnTo>
                    <a:pt x="1899539" y="781532"/>
                  </a:lnTo>
                  <a:lnTo>
                    <a:pt x="1915820" y="818857"/>
                  </a:lnTo>
                  <a:lnTo>
                    <a:pt x="1915820" y="739635"/>
                  </a:lnTo>
                  <a:lnTo>
                    <a:pt x="1897468" y="727544"/>
                  </a:lnTo>
                  <a:lnTo>
                    <a:pt x="1872132" y="719035"/>
                  </a:lnTo>
                  <a:lnTo>
                    <a:pt x="1843011" y="716203"/>
                  </a:lnTo>
                  <a:lnTo>
                    <a:pt x="1816925" y="718540"/>
                  </a:lnTo>
                  <a:lnTo>
                    <a:pt x="1773059" y="737184"/>
                  </a:lnTo>
                  <a:lnTo>
                    <a:pt x="1740903" y="773366"/>
                  </a:lnTo>
                  <a:lnTo>
                    <a:pt x="1724494" y="820369"/>
                  </a:lnTo>
                  <a:lnTo>
                    <a:pt x="1722450" y="847509"/>
                  </a:lnTo>
                  <a:lnTo>
                    <a:pt x="1724723" y="877506"/>
                  </a:lnTo>
                  <a:lnTo>
                    <a:pt x="1742922" y="925842"/>
                  </a:lnTo>
                  <a:lnTo>
                    <a:pt x="1777911" y="958557"/>
                  </a:lnTo>
                  <a:lnTo>
                    <a:pt x="1821180" y="974966"/>
                  </a:lnTo>
                  <a:lnTo>
                    <a:pt x="1845398" y="977011"/>
                  </a:lnTo>
                  <a:lnTo>
                    <a:pt x="1868893" y="975106"/>
                  </a:lnTo>
                  <a:lnTo>
                    <a:pt x="1910067" y="959891"/>
                  </a:lnTo>
                  <a:lnTo>
                    <a:pt x="1944319" y="928522"/>
                  </a:lnTo>
                  <a:lnTo>
                    <a:pt x="1958200" y="906589"/>
                  </a:lnTo>
                  <a:lnTo>
                    <a:pt x="1922386" y="886904"/>
                  </a:lnTo>
                  <a:lnTo>
                    <a:pt x="1917420" y="896416"/>
                  </a:lnTo>
                  <a:lnTo>
                    <a:pt x="1911489" y="905256"/>
                  </a:lnTo>
                  <a:lnTo>
                    <a:pt x="1873897" y="934351"/>
                  </a:lnTo>
                  <a:lnTo>
                    <a:pt x="1845995" y="938822"/>
                  </a:lnTo>
                  <a:lnTo>
                    <a:pt x="1829943" y="937374"/>
                  </a:lnTo>
                  <a:lnTo>
                    <a:pt x="1789887" y="915555"/>
                  </a:lnTo>
                  <a:lnTo>
                    <a:pt x="1768284" y="872566"/>
                  </a:lnTo>
                  <a:lnTo>
                    <a:pt x="1766608" y="854659"/>
                  </a:lnTo>
                  <a:lnTo>
                    <a:pt x="1959991" y="854659"/>
                  </a:lnTo>
                  <a:close/>
                </a:path>
                <a:path w="7056120" h="1109979">
                  <a:moveTo>
                    <a:pt x="2187981" y="722198"/>
                  </a:moveTo>
                  <a:lnTo>
                    <a:pt x="1989823" y="722198"/>
                  </a:lnTo>
                  <a:lnTo>
                    <a:pt x="1989823" y="761568"/>
                  </a:lnTo>
                  <a:lnTo>
                    <a:pt x="2067420" y="761568"/>
                  </a:lnTo>
                  <a:lnTo>
                    <a:pt x="2067420" y="969848"/>
                  </a:lnTo>
                  <a:lnTo>
                    <a:pt x="2110397" y="969848"/>
                  </a:lnTo>
                  <a:lnTo>
                    <a:pt x="2110397" y="761568"/>
                  </a:lnTo>
                  <a:lnTo>
                    <a:pt x="2187981" y="761568"/>
                  </a:lnTo>
                  <a:lnTo>
                    <a:pt x="2187981" y="722198"/>
                  </a:lnTo>
                  <a:close/>
                </a:path>
                <a:path w="7056120" h="1109979">
                  <a:moveTo>
                    <a:pt x="2619489" y="846899"/>
                  </a:moveTo>
                  <a:lnTo>
                    <a:pt x="2610154" y="795134"/>
                  </a:lnTo>
                  <a:lnTo>
                    <a:pt x="2583167" y="754392"/>
                  </a:lnTo>
                  <a:lnTo>
                    <a:pt x="2575318" y="747610"/>
                  </a:lnTo>
                  <a:lnTo>
                    <a:pt x="2575318" y="846899"/>
                  </a:lnTo>
                  <a:lnTo>
                    <a:pt x="2573718" y="867232"/>
                  </a:lnTo>
                  <a:lnTo>
                    <a:pt x="2549652" y="914349"/>
                  </a:lnTo>
                  <a:lnTo>
                    <a:pt x="2505456" y="937285"/>
                  </a:lnTo>
                  <a:lnTo>
                    <a:pt x="2488184" y="938822"/>
                  </a:lnTo>
                  <a:lnTo>
                    <a:pt x="2470912" y="937285"/>
                  </a:lnTo>
                  <a:lnTo>
                    <a:pt x="2426703" y="914349"/>
                  </a:lnTo>
                  <a:lnTo>
                    <a:pt x="2402649" y="867232"/>
                  </a:lnTo>
                  <a:lnTo>
                    <a:pt x="2401036" y="846899"/>
                  </a:lnTo>
                  <a:lnTo>
                    <a:pt x="2402624" y="826554"/>
                  </a:lnTo>
                  <a:lnTo>
                    <a:pt x="2426398" y="779157"/>
                  </a:lnTo>
                  <a:lnTo>
                    <a:pt x="2470658" y="755942"/>
                  </a:lnTo>
                  <a:lnTo>
                    <a:pt x="2488184" y="754392"/>
                  </a:lnTo>
                  <a:lnTo>
                    <a:pt x="2505760" y="755942"/>
                  </a:lnTo>
                  <a:lnTo>
                    <a:pt x="2549956" y="778865"/>
                  </a:lnTo>
                  <a:lnTo>
                    <a:pt x="2573731" y="826312"/>
                  </a:lnTo>
                  <a:lnTo>
                    <a:pt x="2575318" y="846899"/>
                  </a:lnTo>
                  <a:lnTo>
                    <a:pt x="2575318" y="747610"/>
                  </a:lnTo>
                  <a:lnTo>
                    <a:pt x="2562314" y="737006"/>
                  </a:lnTo>
                  <a:lnTo>
                    <a:pt x="2540025" y="725449"/>
                  </a:lnTo>
                  <a:lnTo>
                    <a:pt x="2515311" y="718515"/>
                  </a:lnTo>
                  <a:lnTo>
                    <a:pt x="2488184" y="716203"/>
                  </a:lnTo>
                  <a:lnTo>
                    <a:pt x="2461031" y="718515"/>
                  </a:lnTo>
                  <a:lnTo>
                    <a:pt x="2414041" y="737006"/>
                  </a:lnTo>
                  <a:lnTo>
                    <a:pt x="2377859" y="772934"/>
                  </a:lnTo>
                  <a:lnTo>
                    <a:pt x="2359202" y="819785"/>
                  </a:lnTo>
                  <a:lnTo>
                    <a:pt x="2356878" y="846899"/>
                  </a:lnTo>
                  <a:lnTo>
                    <a:pt x="2359202" y="873760"/>
                  </a:lnTo>
                  <a:lnTo>
                    <a:pt x="2377859" y="920318"/>
                  </a:lnTo>
                  <a:lnTo>
                    <a:pt x="2414041" y="956208"/>
                  </a:lnTo>
                  <a:lnTo>
                    <a:pt x="2461031" y="974699"/>
                  </a:lnTo>
                  <a:lnTo>
                    <a:pt x="2488184" y="977011"/>
                  </a:lnTo>
                  <a:lnTo>
                    <a:pt x="2515311" y="974699"/>
                  </a:lnTo>
                  <a:lnTo>
                    <a:pt x="2562314" y="956208"/>
                  </a:lnTo>
                  <a:lnTo>
                    <a:pt x="2598496" y="920318"/>
                  </a:lnTo>
                  <a:lnTo>
                    <a:pt x="2617152" y="873760"/>
                  </a:lnTo>
                  <a:lnTo>
                    <a:pt x="2619489" y="846899"/>
                  </a:lnTo>
                  <a:close/>
                </a:path>
                <a:path w="7056120" h="1109979">
                  <a:moveTo>
                    <a:pt x="3005036" y="722198"/>
                  </a:moveTo>
                  <a:lnTo>
                    <a:pt x="2962059" y="722198"/>
                  </a:lnTo>
                  <a:lnTo>
                    <a:pt x="2962059" y="930478"/>
                  </a:lnTo>
                  <a:lnTo>
                    <a:pt x="2866567" y="930478"/>
                  </a:lnTo>
                  <a:lnTo>
                    <a:pt x="2866567" y="722198"/>
                  </a:lnTo>
                  <a:lnTo>
                    <a:pt x="2823591" y="722198"/>
                  </a:lnTo>
                  <a:lnTo>
                    <a:pt x="2823591" y="930478"/>
                  </a:lnTo>
                  <a:lnTo>
                    <a:pt x="2728099" y="930478"/>
                  </a:lnTo>
                  <a:lnTo>
                    <a:pt x="2728099" y="722198"/>
                  </a:lnTo>
                  <a:lnTo>
                    <a:pt x="2685123" y="722198"/>
                  </a:lnTo>
                  <a:lnTo>
                    <a:pt x="2685123" y="930478"/>
                  </a:lnTo>
                  <a:lnTo>
                    <a:pt x="2685123" y="969848"/>
                  </a:lnTo>
                  <a:lnTo>
                    <a:pt x="3005036" y="969848"/>
                  </a:lnTo>
                  <a:lnTo>
                    <a:pt x="3005036" y="930478"/>
                  </a:lnTo>
                  <a:lnTo>
                    <a:pt x="3005036" y="722198"/>
                  </a:lnTo>
                  <a:close/>
                </a:path>
                <a:path w="7056120" h="1109979">
                  <a:moveTo>
                    <a:pt x="3298685" y="703072"/>
                  </a:moveTo>
                  <a:lnTo>
                    <a:pt x="3129178" y="885698"/>
                  </a:lnTo>
                  <a:lnTo>
                    <a:pt x="3129178" y="722160"/>
                  </a:lnTo>
                  <a:lnTo>
                    <a:pt x="3086201" y="722160"/>
                  </a:lnTo>
                  <a:lnTo>
                    <a:pt x="3086201" y="987171"/>
                  </a:lnTo>
                  <a:lnTo>
                    <a:pt x="3255708" y="804532"/>
                  </a:lnTo>
                  <a:lnTo>
                    <a:pt x="3255708" y="969848"/>
                  </a:lnTo>
                  <a:lnTo>
                    <a:pt x="3298685" y="969848"/>
                  </a:lnTo>
                  <a:lnTo>
                    <a:pt x="3298685" y="703072"/>
                  </a:lnTo>
                  <a:close/>
                </a:path>
                <a:path w="7056120" h="1109979">
                  <a:moveTo>
                    <a:pt x="3626929" y="846899"/>
                  </a:moveTo>
                  <a:lnTo>
                    <a:pt x="3617760" y="795870"/>
                  </a:lnTo>
                  <a:lnTo>
                    <a:pt x="3590709" y="754392"/>
                  </a:lnTo>
                  <a:lnTo>
                    <a:pt x="3582759" y="747509"/>
                  </a:lnTo>
                  <a:lnTo>
                    <a:pt x="3582759" y="846899"/>
                  </a:lnTo>
                  <a:lnTo>
                    <a:pt x="3581158" y="867232"/>
                  </a:lnTo>
                  <a:lnTo>
                    <a:pt x="3557105" y="914349"/>
                  </a:lnTo>
                  <a:lnTo>
                    <a:pt x="3512896" y="937285"/>
                  </a:lnTo>
                  <a:lnTo>
                    <a:pt x="3495624" y="938822"/>
                  </a:lnTo>
                  <a:lnTo>
                    <a:pt x="3478352" y="937285"/>
                  </a:lnTo>
                  <a:lnTo>
                    <a:pt x="3434156" y="914349"/>
                  </a:lnTo>
                  <a:lnTo>
                    <a:pt x="3410089" y="867232"/>
                  </a:lnTo>
                  <a:lnTo>
                    <a:pt x="3408489" y="846899"/>
                  </a:lnTo>
                  <a:lnTo>
                    <a:pt x="3410077" y="826554"/>
                  </a:lnTo>
                  <a:lnTo>
                    <a:pt x="3433851" y="779157"/>
                  </a:lnTo>
                  <a:lnTo>
                    <a:pt x="3478111" y="755942"/>
                  </a:lnTo>
                  <a:lnTo>
                    <a:pt x="3495624" y="754392"/>
                  </a:lnTo>
                  <a:lnTo>
                    <a:pt x="3513201" y="755942"/>
                  </a:lnTo>
                  <a:lnTo>
                    <a:pt x="3557409" y="778865"/>
                  </a:lnTo>
                  <a:lnTo>
                    <a:pt x="3581184" y="826312"/>
                  </a:lnTo>
                  <a:lnTo>
                    <a:pt x="3582759" y="846899"/>
                  </a:lnTo>
                  <a:lnTo>
                    <a:pt x="3582759" y="747509"/>
                  </a:lnTo>
                  <a:lnTo>
                    <a:pt x="3570706" y="737349"/>
                  </a:lnTo>
                  <a:lnTo>
                    <a:pt x="3548824" y="725601"/>
                  </a:lnTo>
                  <a:lnTo>
                    <a:pt x="3524593" y="718553"/>
                  </a:lnTo>
                  <a:lnTo>
                    <a:pt x="3498011" y="716203"/>
                  </a:lnTo>
                  <a:lnTo>
                    <a:pt x="3468662" y="719035"/>
                  </a:lnTo>
                  <a:lnTo>
                    <a:pt x="3443846" y="727544"/>
                  </a:lnTo>
                  <a:lnTo>
                    <a:pt x="3423589" y="741718"/>
                  </a:lnTo>
                  <a:lnTo>
                    <a:pt x="3407892" y="761568"/>
                  </a:lnTo>
                  <a:lnTo>
                    <a:pt x="3406698" y="761568"/>
                  </a:lnTo>
                  <a:lnTo>
                    <a:pt x="3415703" y="711809"/>
                  </a:lnTo>
                  <a:lnTo>
                    <a:pt x="3438106" y="668832"/>
                  </a:lnTo>
                  <a:lnTo>
                    <a:pt x="3467760" y="641997"/>
                  </a:lnTo>
                  <a:lnTo>
                    <a:pt x="3509746" y="626071"/>
                  </a:lnTo>
                  <a:lnTo>
                    <a:pt x="3537407" y="619506"/>
                  </a:lnTo>
                  <a:lnTo>
                    <a:pt x="3545776" y="617347"/>
                  </a:lnTo>
                  <a:lnTo>
                    <a:pt x="3581120" y="602119"/>
                  </a:lnTo>
                  <a:lnTo>
                    <a:pt x="3609695" y="572427"/>
                  </a:lnTo>
                  <a:lnTo>
                    <a:pt x="3618573" y="552069"/>
                  </a:lnTo>
                  <a:lnTo>
                    <a:pt x="3570833" y="552069"/>
                  </a:lnTo>
                  <a:lnTo>
                    <a:pt x="3568039" y="559638"/>
                  </a:lnTo>
                  <a:lnTo>
                    <a:pt x="3563074" y="565899"/>
                  </a:lnTo>
                  <a:lnTo>
                    <a:pt x="3519690" y="584098"/>
                  </a:lnTo>
                  <a:lnTo>
                    <a:pt x="3502495" y="587781"/>
                  </a:lnTo>
                  <a:lnTo>
                    <a:pt x="3498113" y="588772"/>
                  </a:lnTo>
                  <a:lnTo>
                    <a:pt x="3493732" y="589965"/>
                  </a:lnTo>
                  <a:lnTo>
                    <a:pt x="3478225" y="593750"/>
                  </a:lnTo>
                  <a:lnTo>
                    <a:pt x="3473742" y="595147"/>
                  </a:lnTo>
                  <a:lnTo>
                    <a:pt x="3467366" y="597941"/>
                  </a:lnTo>
                  <a:lnTo>
                    <a:pt x="3463493" y="599516"/>
                  </a:lnTo>
                  <a:lnTo>
                    <a:pt x="3454336" y="603097"/>
                  </a:lnTo>
                  <a:lnTo>
                    <a:pt x="3450056" y="605091"/>
                  </a:lnTo>
                  <a:lnTo>
                    <a:pt x="3409391" y="637781"/>
                  </a:lnTo>
                  <a:lnTo>
                    <a:pt x="3375583" y="710831"/>
                  </a:lnTo>
                  <a:lnTo>
                    <a:pt x="3367138" y="760247"/>
                  </a:lnTo>
                  <a:lnTo>
                    <a:pt x="3364319" y="818261"/>
                  </a:lnTo>
                  <a:lnTo>
                    <a:pt x="3366935" y="859815"/>
                  </a:lnTo>
                  <a:lnTo>
                    <a:pt x="3387826" y="923671"/>
                  </a:lnTo>
                  <a:lnTo>
                    <a:pt x="3423970" y="959561"/>
                  </a:lnTo>
                  <a:lnTo>
                    <a:pt x="3466642" y="975080"/>
                  </a:lnTo>
                  <a:lnTo>
                    <a:pt x="3491446" y="977011"/>
                  </a:lnTo>
                  <a:lnTo>
                    <a:pt x="3520173" y="974699"/>
                  </a:lnTo>
                  <a:lnTo>
                    <a:pt x="3569106" y="956208"/>
                  </a:lnTo>
                  <a:lnTo>
                    <a:pt x="3605784" y="920318"/>
                  </a:lnTo>
                  <a:lnTo>
                    <a:pt x="3624580" y="873760"/>
                  </a:lnTo>
                  <a:lnTo>
                    <a:pt x="3626929" y="846899"/>
                  </a:lnTo>
                  <a:close/>
                </a:path>
                <a:path w="7056120" h="1109979">
                  <a:moveTo>
                    <a:pt x="5182260" y="6007"/>
                  </a:moveTo>
                  <a:lnTo>
                    <a:pt x="5139283" y="6007"/>
                  </a:lnTo>
                  <a:lnTo>
                    <a:pt x="5139283" y="107607"/>
                  </a:lnTo>
                  <a:lnTo>
                    <a:pt x="5022304" y="107607"/>
                  </a:lnTo>
                  <a:lnTo>
                    <a:pt x="5022304" y="6007"/>
                  </a:lnTo>
                  <a:lnTo>
                    <a:pt x="4979327" y="6007"/>
                  </a:lnTo>
                  <a:lnTo>
                    <a:pt x="4979327" y="107607"/>
                  </a:lnTo>
                  <a:lnTo>
                    <a:pt x="4979327" y="146977"/>
                  </a:lnTo>
                  <a:lnTo>
                    <a:pt x="4979327" y="253657"/>
                  </a:lnTo>
                  <a:lnTo>
                    <a:pt x="5022304" y="253657"/>
                  </a:lnTo>
                  <a:lnTo>
                    <a:pt x="5022304" y="146977"/>
                  </a:lnTo>
                  <a:lnTo>
                    <a:pt x="5139283" y="146977"/>
                  </a:lnTo>
                  <a:lnTo>
                    <a:pt x="5139283" y="253657"/>
                  </a:lnTo>
                  <a:lnTo>
                    <a:pt x="5182260" y="253657"/>
                  </a:lnTo>
                  <a:lnTo>
                    <a:pt x="5182260" y="146977"/>
                  </a:lnTo>
                  <a:lnTo>
                    <a:pt x="5182260" y="107607"/>
                  </a:lnTo>
                  <a:lnTo>
                    <a:pt x="5182260" y="6007"/>
                  </a:lnTo>
                  <a:close/>
                </a:path>
                <a:path w="7056120" h="1109979">
                  <a:moveTo>
                    <a:pt x="5484888" y="138468"/>
                  </a:moveTo>
                  <a:lnTo>
                    <a:pt x="5484101" y="111150"/>
                  </a:lnTo>
                  <a:lnTo>
                    <a:pt x="5482666" y="102654"/>
                  </a:lnTo>
                  <a:lnTo>
                    <a:pt x="5479961" y="86537"/>
                  </a:lnTo>
                  <a:lnTo>
                    <a:pt x="5472455" y="64604"/>
                  </a:lnTo>
                  <a:lnTo>
                    <a:pt x="5461597" y="45351"/>
                  </a:lnTo>
                  <a:lnTo>
                    <a:pt x="5455196" y="38188"/>
                  </a:lnTo>
                  <a:lnTo>
                    <a:pt x="5443880" y="25514"/>
                  </a:lnTo>
                  <a:lnTo>
                    <a:pt x="5440705" y="23431"/>
                  </a:lnTo>
                  <a:lnTo>
                    <a:pt x="5440705" y="102654"/>
                  </a:lnTo>
                  <a:lnTo>
                    <a:pt x="5295087" y="102654"/>
                  </a:lnTo>
                  <a:lnTo>
                    <a:pt x="5311140" y="66116"/>
                  </a:lnTo>
                  <a:lnTo>
                    <a:pt x="5342610" y="42748"/>
                  </a:lnTo>
                  <a:lnTo>
                    <a:pt x="5367896" y="38188"/>
                  </a:lnTo>
                  <a:lnTo>
                    <a:pt x="5381599" y="39331"/>
                  </a:lnTo>
                  <a:lnTo>
                    <a:pt x="5381295" y="39331"/>
                  </a:lnTo>
                  <a:lnTo>
                    <a:pt x="5393487" y="42595"/>
                  </a:lnTo>
                  <a:lnTo>
                    <a:pt x="5424424" y="65328"/>
                  </a:lnTo>
                  <a:lnTo>
                    <a:pt x="5440705" y="102654"/>
                  </a:lnTo>
                  <a:lnTo>
                    <a:pt x="5440705" y="23431"/>
                  </a:lnTo>
                  <a:lnTo>
                    <a:pt x="5422354" y="11341"/>
                  </a:lnTo>
                  <a:lnTo>
                    <a:pt x="5397030" y="2832"/>
                  </a:lnTo>
                  <a:lnTo>
                    <a:pt x="5367896" y="0"/>
                  </a:lnTo>
                  <a:lnTo>
                    <a:pt x="5341836" y="2324"/>
                  </a:lnTo>
                  <a:lnTo>
                    <a:pt x="5298122" y="20980"/>
                  </a:lnTo>
                  <a:lnTo>
                    <a:pt x="5266233" y="57162"/>
                  </a:lnTo>
                  <a:lnTo>
                    <a:pt x="5249964" y="104165"/>
                  </a:lnTo>
                  <a:lnTo>
                    <a:pt x="5247932" y="131305"/>
                  </a:lnTo>
                  <a:lnTo>
                    <a:pt x="5250192" y="161531"/>
                  </a:lnTo>
                  <a:lnTo>
                    <a:pt x="5268239" y="210032"/>
                  </a:lnTo>
                  <a:lnTo>
                    <a:pt x="5302974" y="242519"/>
                  </a:lnTo>
                  <a:lnTo>
                    <a:pt x="5346090" y="258775"/>
                  </a:lnTo>
                  <a:lnTo>
                    <a:pt x="5370296" y="260807"/>
                  </a:lnTo>
                  <a:lnTo>
                    <a:pt x="5393563" y="258902"/>
                  </a:lnTo>
                  <a:lnTo>
                    <a:pt x="5434749" y="243687"/>
                  </a:lnTo>
                  <a:lnTo>
                    <a:pt x="5469204" y="212318"/>
                  </a:lnTo>
                  <a:lnTo>
                    <a:pt x="5483085" y="190385"/>
                  </a:lnTo>
                  <a:lnTo>
                    <a:pt x="5447271" y="170688"/>
                  </a:lnTo>
                  <a:lnTo>
                    <a:pt x="5442318" y="180200"/>
                  </a:lnTo>
                  <a:lnTo>
                    <a:pt x="5436387" y="189052"/>
                  </a:lnTo>
                  <a:lnTo>
                    <a:pt x="5398186" y="218147"/>
                  </a:lnTo>
                  <a:lnTo>
                    <a:pt x="5370881" y="222618"/>
                  </a:lnTo>
                  <a:lnTo>
                    <a:pt x="5355094" y="221157"/>
                  </a:lnTo>
                  <a:lnTo>
                    <a:pt x="5315369" y="199339"/>
                  </a:lnTo>
                  <a:lnTo>
                    <a:pt x="5293779" y="156362"/>
                  </a:lnTo>
                  <a:lnTo>
                    <a:pt x="5292102" y="138468"/>
                  </a:lnTo>
                  <a:lnTo>
                    <a:pt x="5484888" y="138468"/>
                  </a:lnTo>
                  <a:close/>
                </a:path>
                <a:path w="7056120" h="1109979">
                  <a:moveTo>
                    <a:pt x="5736704" y="177850"/>
                  </a:moveTo>
                  <a:lnTo>
                    <a:pt x="5719407" y="132486"/>
                  </a:lnTo>
                  <a:lnTo>
                    <a:pt x="5690755" y="116370"/>
                  </a:lnTo>
                  <a:lnTo>
                    <a:pt x="5703024" y="106641"/>
                  </a:lnTo>
                  <a:lnTo>
                    <a:pt x="5711787" y="94742"/>
                  </a:lnTo>
                  <a:lnTo>
                    <a:pt x="5717057" y="80670"/>
                  </a:lnTo>
                  <a:lnTo>
                    <a:pt x="5718810" y="64439"/>
                  </a:lnTo>
                  <a:lnTo>
                    <a:pt x="5717464" y="50761"/>
                  </a:lnTo>
                  <a:lnTo>
                    <a:pt x="5697321" y="17297"/>
                  </a:lnTo>
                  <a:lnTo>
                    <a:pt x="5656580" y="1079"/>
                  </a:lnTo>
                  <a:lnTo>
                    <a:pt x="5638812" y="0"/>
                  </a:lnTo>
                  <a:lnTo>
                    <a:pt x="5623788" y="850"/>
                  </a:lnTo>
                  <a:lnTo>
                    <a:pt x="5584520" y="13716"/>
                  </a:lnTo>
                  <a:lnTo>
                    <a:pt x="5552872" y="44754"/>
                  </a:lnTo>
                  <a:lnTo>
                    <a:pt x="5582729" y="69215"/>
                  </a:lnTo>
                  <a:lnTo>
                    <a:pt x="5586679" y="62953"/>
                  </a:lnTo>
                  <a:lnTo>
                    <a:pt x="5591378" y="57289"/>
                  </a:lnTo>
                  <a:lnTo>
                    <a:pt x="5627967" y="38785"/>
                  </a:lnTo>
                  <a:lnTo>
                    <a:pt x="5637034" y="38188"/>
                  </a:lnTo>
                  <a:lnTo>
                    <a:pt x="5647067" y="38747"/>
                  </a:lnTo>
                  <a:lnTo>
                    <a:pt x="5678741" y="64935"/>
                  </a:lnTo>
                  <a:lnTo>
                    <a:pt x="5679414" y="72796"/>
                  </a:lnTo>
                  <a:lnTo>
                    <a:pt x="5678589" y="79590"/>
                  </a:lnTo>
                  <a:lnTo>
                    <a:pt x="5644578" y="101650"/>
                  </a:lnTo>
                  <a:lnTo>
                    <a:pt x="5634050" y="102057"/>
                  </a:lnTo>
                  <a:lnTo>
                    <a:pt x="5613158" y="102057"/>
                  </a:lnTo>
                  <a:lnTo>
                    <a:pt x="5613158" y="141439"/>
                  </a:lnTo>
                  <a:lnTo>
                    <a:pt x="5638228" y="141439"/>
                  </a:lnTo>
                  <a:lnTo>
                    <a:pt x="5651284" y="141960"/>
                  </a:lnTo>
                  <a:lnTo>
                    <a:pt x="5690006" y="161734"/>
                  </a:lnTo>
                  <a:lnTo>
                    <a:pt x="5693740" y="178447"/>
                  </a:lnTo>
                  <a:lnTo>
                    <a:pt x="5692660" y="189344"/>
                  </a:lnTo>
                  <a:lnTo>
                    <a:pt x="5659107" y="220230"/>
                  </a:lnTo>
                  <a:lnTo>
                    <a:pt x="5634647" y="222605"/>
                  </a:lnTo>
                  <a:lnTo>
                    <a:pt x="5623153" y="221830"/>
                  </a:lnTo>
                  <a:lnTo>
                    <a:pt x="5586869" y="204076"/>
                  </a:lnTo>
                  <a:lnTo>
                    <a:pt x="5571985" y="182029"/>
                  </a:lnTo>
                  <a:lnTo>
                    <a:pt x="5534965" y="197535"/>
                  </a:lnTo>
                  <a:lnTo>
                    <a:pt x="5558142" y="231686"/>
                  </a:lnTo>
                  <a:lnTo>
                    <a:pt x="5597791" y="255587"/>
                  </a:lnTo>
                  <a:lnTo>
                    <a:pt x="5634050" y="260807"/>
                  </a:lnTo>
                  <a:lnTo>
                    <a:pt x="5655018" y="259613"/>
                  </a:lnTo>
                  <a:lnTo>
                    <a:pt x="5704484" y="241719"/>
                  </a:lnTo>
                  <a:lnTo>
                    <a:pt x="5734697" y="196837"/>
                  </a:lnTo>
                  <a:lnTo>
                    <a:pt x="5736704" y="177850"/>
                  </a:lnTo>
                  <a:close/>
                </a:path>
                <a:path w="7056120" h="1109979">
                  <a:moveTo>
                    <a:pt x="6035091" y="5969"/>
                  </a:moveTo>
                  <a:lnTo>
                    <a:pt x="5994501" y="5969"/>
                  </a:lnTo>
                  <a:lnTo>
                    <a:pt x="5994501" y="130111"/>
                  </a:lnTo>
                  <a:lnTo>
                    <a:pt x="5993104" y="148767"/>
                  </a:lnTo>
                  <a:lnTo>
                    <a:pt x="5972124" y="195757"/>
                  </a:lnTo>
                  <a:lnTo>
                    <a:pt x="5929808" y="220992"/>
                  </a:lnTo>
                  <a:lnTo>
                    <a:pt x="5929388" y="220992"/>
                  </a:lnTo>
                  <a:lnTo>
                    <a:pt x="5912142" y="222618"/>
                  </a:lnTo>
                  <a:lnTo>
                    <a:pt x="5864631" y="208013"/>
                  </a:lnTo>
                  <a:lnTo>
                    <a:pt x="5836412" y="166890"/>
                  </a:lnTo>
                  <a:lnTo>
                    <a:pt x="5831014" y="130111"/>
                  </a:lnTo>
                  <a:lnTo>
                    <a:pt x="5830963" y="129514"/>
                  </a:lnTo>
                  <a:lnTo>
                    <a:pt x="5836856" y="91236"/>
                  </a:lnTo>
                  <a:lnTo>
                    <a:pt x="5866981" y="51790"/>
                  </a:lnTo>
                  <a:lnTo>
                    <a:pt x="5912142" y="38188"/>
                  </a:lnTo>
                  <a:lnTo>
                    <a:pt x="5927864" y="39700"/>
                  </a:lnTo>
                  <a:lnTo>
                    <a:pt x="5969432" y="62064"/>
                  </a:lnTo>
                  <a:lnTo>
                    <a:pt x="5992939" y="109296"/>
                  </a:lnTo>
                  <a:lnTo>
                    <a:pt x="5994501" y="130111"/>
                  </a:lnTo>
                  <a:lnTo>
                    <a:pt x="5994501" y="5969"/>
                  </a:lnTo>
                  <a:lnTo>
                    <a:pt x="5992114" y="5969"/>
                  </a:lnTo>
                  <a:lnTo>
                    <a:pt x="5992114" y="41173"/>
                  </a:lnTo>
                  <a:lnTo>
                    <a:pt x="5989307" y="38188"/>
                  </a:lnTo>
                  <a:lnTo>
                    <a:pt x="5975172" y="23164"/>
                  </a:lnTo>
                  <a:lnTo>
                    <a:pt x="5955411" y="10299"/>
                  </a:lnTo>
                  <a:lnTo>
                    <a:pt x="5932805" y="2578"/>
                  </a:lnTo>
                  <a:lnTo>
                    <a:pt x="5907367" y="12"/>
                  </a:lnTo>
                  <a:lnTo>
                    <a:pt x="5882983" y="2146"/>
                  </a:lnTo>
                  <a:lnTo>
                    <a:pt x="5840158" y="19304"/>
                  </a:lnTo>
                  <a:lnTo>
                    <a:pt x="5806440" y="53136"/>
                  </a:lnTo>
                  <a:lnTo>
                    <a:pt x="5788977" y="100736"/>
                  </a:lnTo>
                  <a:lnTo>
                    <a:pt x="5786793" y="129514"/>
                  </a:lnTo>
                  <a:lnTo>
                    <a:pt x="5788990" y="158838"/>
                  </a:lnTo>
                  <a:lnTo>
                    <a:pt x="5806605" y="207175"/>
                  </a:lnTo>
                  <a:lnTo>
                    <a:pt x="5840552" y="241350"/>
                  </a:lnTo>
                  <a:lnTo>
                    <a:pt x="5883224" y="258648"/>
                  </a:lnTo>
                  <a:lnTo>
                    <a:pt x="5907367" y="260819"/>
                  </a:lnTo>
                  <a:lnTo>
                    <a:pt x="5932348" y="258203"/>
                  </a:lnTo>
                  <a:lnTo>
                    <a:pt x="5954814" y="250380"/>
                  </a:lnTo>
                  <a:lnTo>
                    <a:pt x="5974727" y="237324"/>
                  </a:lnTo>
                  <a:lnTo>
                    <a:pt x="5988710" y="222618"/>
                  </a:lnTo>
                  <a:lnTo>
                    <a:pt x="5992114" y="219036"/>
                  </a:lnTo>
                  <a:lnTo>
                    <a:pt x="5992114" y="253657"/>
                  </a:lnTo>
                  <a:lnTo>
                    <a:pt x="6035091" y="253657"/>
                  </a:lnTo>
                  <a:lnTo>
                    <a:pt x="6035091" y="219036"/>
                  </a:lnTo>
                  <a:lnTo>
                    <a:pt x="6035091" y="41173"/>
                  </a:lnTo>
                  <a:lnTo>
                    <a:pt x="6035091" y="5969"/>
                  </a:lnTo>
                  <a:close/>
                </a:path>
                <a:path w="7056120" h="1109979">
                  <a:moveTo>
                    <a:pt x="6315672" y="5956"/>
                  </a:moveTo>
                  <a:lnTo>
                    <a:pt x="6116320" y="5956"/>
                  </a:lnTo>
                  <a:lnTo>
                    <a:pt x="6116320" y="45326"/>
                  </a:lnTo>
                  <a:lnTo>
                    <a:pt x="6116320" y="253606"/>
                  </a:lnTo>
                  <a:lnTo>
                    <a:pt x="6159297" y="253606"/>
                  </a:lnTo>
                  <a:lnTo>
                    <a:pt x="6159297" y="45326"/>
                  </a:lnTo>
                  <a:lnTo>
                    <a:pt x="6272695" y="45326"/>
                  </a:lnTo>
                  <a:lnTo>
                    <a:pt x="6272695" y="253606"/>
                  </a:lnTo>
                  <a:lnTo>
                    <a:pt x="6315672" y="253606"/>
                  </a:lnTo>
                  <a:lnTo>
                    <a:pt x="6315672" y="45326"/>
                  </a:lnTo>
                  <a:lnTo>
                    <a:pt x="6315672" y="5956"/>
                  </a:lnTo>
                  <a:close/>
                </a:path>
                <a:path w="7056120" h="1109979">
                  <a:moveTo>
                    <a:pt x="6599758" y="6007"/>
                  </a:moveTo>
                  <a:lnTo>
                    <a:pt x="6556794" y="6007"/>
                  </a:lnTo>
                  <a:lnTo>
                    <a:pt x="6556794" y="107607"/>
                  </a:lnTo>
                  <a:lnTo>
                    <a:pt x="6439814" y="107607"/>
                  </a:lnTo>
                  <a:lnTo>
                    <a:pt x="6439814" y="6007"/>
                  </a:lnTo>
                  <a:lnTo>
                    <a:pt x="6396837" y="6007"/>
                  </a:lnTo>
                  <a:lnTo>
                    <a:pt x="6396837" y="107607"/>
                  </a:lnTo>
                  <a:lnTo>
                    <a:pt x="6396837" y="146977"/>
                  </a:lnTo>
                  <a:lnTo>
                    <a:pt x="6396837" y="253657"/>
                  </a:lnTo>
                  <a:lnTo>
                    <a:pt x="6439814" y="253657"/>
                  </a:lnTo>
                  <a:lnTo>
                    <a:pt x="6439814" y="146977"/>
                  </a:lnTo>
                  <a:lnTo>
                    <a:pt x="6556794" y="146977"/>
                  </a:lnTo>
                  <a:lnTo>
                    <a:pt x="6556794" y="253657"/>
                  </a:lnTo>
                  <a:lnTo>
                    <a:pt x="6599758" y="253657"/>
                  </a:lnTo>
                  <a:lnTo>
                    <a:pt x="6599758" y="146977"/>
                  </a:lnTo>
                  <a:lnTo>
                    <a:pt x="6599758" y="107607"/>
                  </a:lnTo>
                  <a:lnTo>
                    <a:pt x="6599758" y="6007"/>
                  </a:lnTo>
                  <a:close/>
                </a:path>
                <a:path w="7056120" h="1109979">
                  <a:moveTo>
                    <a:pt x="6928028" y="130695"/>
                  </a:moveTo>
                  <a:lnTo>
                    <a:pt x="6918693" y="78930"/>
                  </a:lnTo>
                  <a:lnTo>
                    <a:pt x="6891706" y="38188"/>
                  </a:lnTo>
                  <a:lnTo>
                    <a:pt x="6883857" y="31407"/>
                  </a:lnTo>
                  <a:lnTo>
                    <a:pt x="6883857" y="130695"/>
                  </a:lnTo>
                  <a:lnTo>
                    <a:pt x="6882257" y="151028"/>
                  </a:lnTo>
                  <a:lnTo>
                    <a:pt x="6858190" y="198132"/>
                  </a:lnTo>
                  <a:lnTo>
                    <a:pt x="6813994" y="221081"/>
                  </a:lnTo>
                  <a:lnTo>
                    <a:pt x="6796722" y="222605"/>
                  </a:lnTo>
                  <a:lnTo>
                    <a:pt x="6779450" y="221081"/>
                  </a:lnTo>
                  <a:lnTo>
                    <a:pt x="6735242" y="198132"/>
                  </a:lnTo>
                  <a:lnTo>
                    <a:pt x="6711188" y="151028"/>
                  </a:lnTo>
                  <a:lnTo>
                    <a:pt x="6709575" y="130695"/>
                  </a:lnTo>
                  <a:lnTo>
                    <a:pt x="6711162" y="110350"/>
                  </a:lnTo>
                  <a:lnTo>
                    <a:pt x="6734937" y="62953"/>
                  </a:lnTo>
                  <a:lnTo>
                    <a:pt x="6779196" y="39738"/>
                  </a:lnTo>
                  <a:lnTo>
                    <a:pt x="6796722" y="38188"/>
                  </a:lnTo>
                  <a:lnTo>
                    <a:pt x="6814299" y="39738"/>
                  </a:lnTo>
                  <a:lnTo>
                    <a:pt x="6858495" y="62649"/>
                  </a:lnTo>
                  <a:lnTo>
                    <a:pt x="6882270" y="110109"/>
                  </a:lnTo>
                  <a:lnTo>
                    <a:pt x="6883857" y="130695"/>
                  </a:lnTo>
                  <a:lnTo>
                    <a:pt x="6883857" y="31407"/>
                  </a:lnTo>
                  <a:lnTo>
                    <a:pt x="6870852" y="20802"/>
                  </a:lnTo>
                  <a:lnTo>
                    <a:pt x="6848564" y="9245"/>
                  </a:lnTo>
                  <a:lnTo>
                    <a:pt x="6823862" y="2311"/>
                  </a:lnTo>
                  <a:lnTo>
                    <a:pt x="6796722" y="0"/>
                  </a:lnTo>
                  <a:lnTo>
                    <a:pt x="6769582" y="2311"/>
                  </a:lnTo>
                  <a:lnTo>
                    <a:pt x="6722580" y="20802"/>
                  </a:lnTo>
                  <a:lnTo>
                    <a:pt x="6686397" y="56730"/>
                  </a:lnTo>
                  <a:lnTo>
                    <a:pt x="6667741" y="103581"/>
                  </a:lnTo>
                  <a:lnTo>
                    <a:pt x="6665417" y="130695"/>
                  </a:lnTo>
                  <a:lnTo>
                    <a:pt x="6667741" y="157556"/>
                  </a:lnTo>
                  <a:lnTo>
                    <a:pt x="6686397" y="204114"/>
                  </a:lnTo>
                  <a:lnTo>
                    <a:pt x="6722580" y="240004"/>
                  </a:lnTo>
                  <a:lnTo>
                    <a:pt x="6769582" y="258495"/>
                  </a:lnTo>
                  <a:lnTo>
                    <a:pt x="6796722" y="260807"/>
                  </a:lnTo>
                  <a:lnTo>
                    <a:pt x="6823862" y="258495"/>
                  </a:lnTo>
                  <a:lnTo>
                    <a:pt x="6870852" y="240004"/>
                  </a:lnTo>
                  <a:lnTo>
                    <a:pt x="6907035" y="204114"/>
                  </a:lnTo>
                  <a:lnTo>
                    <a:pt x="6925691" y="157556"/>
                  </a:lnTo>
                  <a:lnTo>
                    <a:pt x="6928028" y="130695"/>
                  </a:lnTo>
                  <a:close/>
                </a:path>
                <a:path w="7056120" h="1109979">
                  <a:moveTo>
                    <a:pt x="7055726" y="209486"/>
                  </a:moveTo>
                  <a:lnTo>
                    <a:pt x="7016331" y="195160"/>
                  </a:lnTo>
                  <a:lnTo>
                    <a:pt x="6967398" y="333032"/>
                  </a:lnTo>
                  <a:lnTo>
                    <a:pt x="6995452" y="344373"/>
                  </a:lnTo>
                  <a:lnTo>
                    <a:pt x="7055726" y="209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872871" y="5616603"/>
              <a:ext cx="208894" cy="247688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4785207" y="5597518"/>
              <a:ext cx="4695825" cy="1838960"/>
            </a:xfrm>
            <a:custGeom>
              <a:avLst/>
              <a:gdLst/>
              <a:ahLst/>
              <a:cxnLst/>
              <a:rect l="l" t="t" r="r" b="b"/>
              <a:pathLst>
                <a:path w="4695825" h="1838959">
                  <a:moveTo>
                    <a:pt x="262610" y="1576260"/>
                  </a:moveTo>
                  <a:lnTo>
                    <a:pt x="253288" y="1524495"/>
                  </a:lnTo>
                  <a:lnTo>
                    <a:pt x="226288" y="1483753"/>
                  </a:lnTo>
                  <a:lnTo>
                    <a:pt x="218440" y="1476971"/>
                  </a:lnTo>
                  <a:lnTo>
                    <a:pt x="218440" y="1576260"/>
                  </a:lnTo>
                  <a:lnTo>
                    <a:pt x="216839" y="1596593"/>
                  </a:lnTo>
                  <a:lnTo>
                    <a:pt x="192786" y="1643697"/>
                  </a:lnTo>
                  <a:lnTo>
                    <a:pt x="148577" y="1666646"/>
                  </a:lnTo>
                  <a:lnTo>
                    <a:pt x="131305" y="1668170"/>
                  </a:lnTo>
                  <a:lnTo>
                    <a:pt x="114033" y="1666646"/>
                  </a:lnTo>
                  <a:lnTo>
                    <a:pt x="69837" y="1643697"/>
                  </a:lnTo>
                  <a:lnTo>
                    <a:pt x="45770" y="1596593"/>
                  </a:lnTo>
                  <a:lnTo>
                    <a:pt x="44170" y="1576260"/>
                  </a:lnTo>
                  <a:lnTo>
                    <a:pt x="45758" y="1555915"/>
                  </a:lnTo>
                  <a:lnTo>
                    <a:pt x="69532" y="1508506"/>
                  </a:lnTo>
                  <a:lnTo>
                    <a:pt x="113792" y="1485303"/>
                  </a:lnTo>
                  <a:lnTo>
                    <a:pt x="131305" y="1483753"/>
                  </a:lnTo>
                  <a:lnTo>
                    <a:pt x="148882" y="1485303"/>
                  </a:lnTo>
                  <a:lnTo>
                    <a:pt x="193090" y="1508213"/>
                  </a:lnTo>
                  <a:lnTo>
                    <a:pt x="216865" y="1555673"/>
                  </a:lnTo>
                  <a:lnTo>
                    <a:pt x="218440" y="1576260"/>
                  </a:lnTo>
                  <a:lnTo>
                    <a:pt x="218440" y="1476971"/>
                  </a:lnTo>
                  <a:lnTo>
                    <a:pt x="205435" y="1466367"/>
                  </a:lnTo>
                  <a:lnTo>
                    <a:pt x="183159" y="1454810"/>
                  </a:lnTo>
                  <a:lnTo>
                    <a:pt x="158445" y="1447876"/>
                  </a:lnTo>
                  <a:lnTo>
                    <a:pt x="131305" y="1445564"/>
                  </a:lnTo>
                  <a:lnTo>
                    <a:pt x="104165" y="1447876"/>
                  </a:lnTo>
                  <a:lnTo>
                    <a:pt x="57162" y="1466367"/>
                  </a:lnTo>
                  <a:lnTo>
                    <a:pt x="20980" y="1502295"/>
                  </a:lnTo>
                  <a:lnTo>
                    <a:pt x="2336" y="1549146"/>
                  </a:lnTo>
                  <a:lnTo>
                    <a:pt x="0" y="1576260"/>
                  </a:lnTo>
                  <a:lnTo>
                    <a:pt x="2336" y="1603121"/>
                  </a:lnTo>
                  <a:lnTo>
                    <a:pt x="20980" y="1649679"/>
                  </a:lnTo>
                  <a:lnTo>
                    <a:pt x="57162" y="1685569"/>
                  </a:lnTo>
                  <a:lnTo>
                    <a:pt x="104165" y="1704060"/>
                  </a:lnTo>
                  <a:lnTo>
                    <a:pt x="131305" y="1706372"/>
                  </a:lnTo>
                  <a:lnTo>
                    <a:pt x="158445" y="1704060"/>
                  </a:lnTo>
                  <a:lnTo>
                    <a:pt x="205435" y="1685569"/>
                  </a:lnTo>
                  <a:lnTo>
                    <a:pt x="241630" y="1649679"/>
                  </a:lnTo>
                  <a:lnTo>
                    <a:pt x="260273" y="1603121"/>
                  </a:lnTo>
                  <a:lnTo>
                    <a:pt x="262610" y="1576260"/>
                  </a:lnTo>
                  <a:close/>
                </a:path>
                <a:path w="4695825" h="1838959">
                  <a:moveTo>
                    <a:pt x="531177" y="1451559"/>
                  </a:moveTo>
                  <a:lnTo>
                    <a:pt x="488200" y="1451559"/>
                  </a:lnTo>
                  <a:lnTo>
                    <a:pt x="488200" y="1553159"/>
                  </a:lnTo>
                  <a:lnTo>
                    <a:pt x="371221" y="1553159"/>
                  </a:lnTo>
                  <a:lnTo>
                    <a:pt x="371221" y="1451559"/>
                  </a:lnTo>
                  <a:lnTo>
                    <a:pt x="328256" y="1451559"/>
                  </a:lnTo>
                  <a:lnTo>
                    <a:pt x="328256" y="1553159"/>
                  </a:lnTo>
                  <a:lnTo>
                    <a:pt x="328256" y="1592529"/>
                  </a:lnTo>
                  <a:lnTo>
                    <a:pt x="328256" y="1699209"/>
                  </a:lnTo>
                  <a:lnTo>
                    <a:pt x="371221" y="1699209"/>
                  </a:lnTo>
                  <a:lnTo>
                    <a:pt x="371221" y="1592529"/>
                  </a:lnTo>
                  <a:lnTo>
                    <a:pt x="488200" y="1592529"/>
                  </a:lnTo>
                  <a:lnTo>
                    <a:pt x="488200" y="1699209"/>
                  </a:lnTo>
                  <a:lnTo>
                    <a:pt x="531177" y="1699209"/>
                  </a:lnTo>
                  <a:lnTo>
                    <a:pt x="531177" y="1592529"/>
                  </a:lnTo>
                  <a:lnTo>
                    <a:pt x="531177" y="1553159"/>
                  </a:lnTo>
                  <a:lnTo>
                    <a:pt x="531177" y="1451559"/>
                  </a:lnTo>
                  <a:close/>
                </a:path>
                <a:path w="4695825" h="1838959">
                  <a:moveTo>
                    <a:pt x="950747" y="1451521"/>
                  </a:moveTo>
                  <a:lnTo>
                    <a:pt x="751408" y="1451521"/>
                  </a:lnTo>
                  <a:lnTo>
                    <a:pt x="751408" y="1490891"/>
                  </a:lnTo>
                  <a:lnTo>
                    <a:pt x="751408" y="1699171"/>
                  </a:lnTo>
                  <a:lnTo>
                    <a:pt x="794372" y="1699171"/>
                  </a:lnTo>
                  <a:lnTo>
                    <a:pt x="794372" y="1490891"/>
                  </a:lnTo>
                  <a:lnTo>
                    <a:pt x="907770" y="1490891"/>
                  </a:lnTo>
                  <a:lnTo>
                    <a:pt x="907770" y="1699171"/>
                  </a:lnTo>
                  <a:lnTo>
                    <a:pt x="950747" y="1699171"/>
                  </a:lnTo>
                  <a:lnTo>
                    <a:pt x="950747" y="1490891"/>
                  </a:lnTo>
                  <a:lnTo>
                    <a:pt x="950747" y="1451521"/>
                  </a:lnTo>
                  <a:close/>
                </a:path>
                <a:path w="4695825" h="1838959">
                  <a:moveTo>
                    <a:pt x="1253350" y="1584020"/>
                  </a:moveTo>
                  <a:lnTo>
                    <a:pt x="1252562" y="1556702"/>
                  </a:lnTo>
                  <a:lnTo>
                    <a:pt x="1251127" y="1548206"/>
                  </a:lnTo>
                  <a:lnTo>
                    <a:pt x="1248422" y="1532089"/>
                  </a:lnTo>
                  <a:lnTo>
                    <a:pt x="1240917" y="1510157"/>
                  </a:lnTo>
                  <a:lnTo>
                    <a:pt x="1230058" y="1490916"/>
                  </a:lnTo>
                  <a:lnTo>
                    <a:pt x="1223657" y="1483753"/>
                  </a:lnTo>
                  <a:lnTo>
                    <a:pt x="1212342" y="1471066"/>
                  </a:lnTo>
                  <a:lnTo>
                    <a:pt x="1209167" y="1468983"/>
                  </a:lnTo>
                  <a:lnTo>
                    <a:pt x="1209167" y="1548206"/>
                  </a:lnTo>
                  <a:lnTo>
                    <a:pt x="1063548" y="1548206"/>
                  </a:lnTo>
                  <a:lnTo>
                    <a:pt x="1079601" y="1511668"/>
                  </a:lnTo>
                  <a:lnTo>
                    <a:pt x="1111072" y="1488300"/>
                  </a:lnTo>
                  <a:lnTo>
                    <a:pt x="1136357" y="1483753"/>
                  </a:lnTo>
                  <a:lnTo>
                    <a:pt x="1150061" y="1484884"/>
                  </a:lnTo>
                  <a:lnTo>
                    <a:pt x="1149756" y="1484884"/>
                  </a:lnTo>
                  <a:lnTo>
                    <a:pt x="1161948" y="1488147"/>
                  </a:lnTo>
                  <a:lnTo>
                    <a:pt x="1192885" y="1510880"/>
                  </a:lnTo>
                  <a:lnTo>
                    <a:pt x="1209167" y="1548206"/>
                  </a:lnTo>
                  <a:lnTo>
                    <a:pt x="1209167" y="1468983"/>
                  </a:lnTo>
                  <a:lnTo>
                    <a:pt x="1190815" y="1456893"/>
                  </a:lnTo>
                  <a:lnTo>
                    <a:pt x="1165491" y="1448384"/>
                  </a:lnTo>
                  <a:lnTo>
                    <a:pt x="1136357" y="1445552"/>
                  </a:lnTo>
                  <a:lnTo>
                    <a:pt x="1110297" y="1447888"/>
                  </a:lnTo>
                  <a:lnTo>
                    <a:pt x="1066584" y="1466532"/>
                  </a:lnTo>
                  <a:lnTo>
                    <a:pt x="1034694" y="1502727"/>
                  </a:lnTo>
                  <a:lnTo>
                    <a:pt x="1018425" y="1549717"/>
                  </a:lnTo>
                  <a:lnTo>
                    <a:pt x="1016393" y="1576857"/>
                  </a:lnTo>
                  <a:lnTo>
                    <a:pt x="1018641" y="1607096"/>
                  </a:lnTo>
                  <a:lnTo>
                    <a:pt x="1036701" y="1655584"/>
                  </a:lnTo>
                  <a:lnTo>
                    <a:pt x="1071435" y="1688071"/>
                  </a:lnTo>
                  <a:lnTo>
                    <a:pt x="1114552" y="1704327"/>
                  </a:lnTo>
                  <a:lnTo>
                    <a:pt x="1138758" y="1706359"/>
                  </a:lnTo>
                  <a:lnTo>
                    <a:pt x="1162024" y="1704454"/>
                  </a:lnTo>
                  <a:lnTo>
                    <a:pt x="1203210" y="1689252"/>
                  </a:lnTo>
                  <a:lnTo>
                    <a:pt x="1237665" y="1657870"/>
                  </a:lnTo>
                  <a:lnTo>
                    <a:pt x="1251546" y="1635937"/>
                  </a:lnTo>
                  <a:lnTo>
                    <a:pt x="1215732" y="1616252"/>
                  </a:lnTo>
                  <a:lnTo>
                    <a:pt x="1210779" y="1625765"/>
                  </a:lnTo>
                  <a:lnTo>
                    <a:pt x="1204849" y="1634604"/>
                  </a:lnTo>
                  <a:lnTo>
                    <a:pt x="1166647" y="1663700"/>
                  </a:lnTo>
                  <a:lnTo>
                    <a:pt x="1139342" y="1668170"/>
                  </a:lnTo>
                  <a:lnTo>
                    <a:pt x="1123556" y="1666722"/>
                  </a:lnTo>
                  <a:lnTo>
                    <a:pt x="1083830" y="1644891"/>
                  </a:lnTo>
                  <a:lnTo>
                    <a:pt x="1062240" y="1601914"/>
                  </a:lnTo>
                  <a:lnTo>
                    <a:pt x="1060564" y="1584020"/>
                  </a:lnTo>
                  <a:lnTo>
                    <a:pt x="1253350" y="1584020"/>
                  </a:lnTo>
                  <a:close/>
                </a:path>
                <a:path w="4695825" h="1838959">
                  <a:moveTo>
                    <a:pt x="1567268" y="1576857"/>
                  </a:moveTo>
                  <a:lnTo>
                    <a:pt x="1559128" y="1527251"/>
                  </a:lnTo>
                  <a:lnTo>
                    <a:pt x="1534744" y="1484655"/>
                  </a:lnTo>
                  <a:lnTo>
                    <a:pt x="1533804" y="1483753"/>
                  </a:lnTo>
                  <a:lnTo>
                    <a:pt x="1523098" y="1473415"/>
                  </a:lnTo>
                  <a:lnTo>
                    <a:pt x="1523098" y="1576857"/>
                  </a:lnTo>
                  <a:lnTo>
                    <a:pt x="1521739" y="1594891"/>
                  </a:lnTo>
                  <a:lnTo>
                    <a:pt x="1501013" y="1641602"/>
                  </a:lnTo>
                  <a:lnTo>
                    <a:pt x="1459826" y="1666506"/>
                  </a:lnTo>
                  <a:lnTo>
                    <a:pt x="1442529" y="1668170"/>
                  </a:lnTo>
                  <a:lnTo>
                    <a:pt x="1424901" y="1666506"/>
                  </a:lnTo>
                  <a:lnTo>
                    <a:pt x="1382534" y="1641602"/>
                  </a:lnTo>
                  <a:lnTo>
                    <a:pt x="1361084" y="1595221"/>
                  </a:lnTo>
                  <a:lnTo>
                    <a:pt x="1360995" y="1594891"/>
                  </a:lnTo>
                  <a:lnTo>
                    <a:pt x="1359611" y="1576857"/>
                  </a:lnTo>
                  <a:lnTo>
                    <a:pt x="1359560" y="1576260"/>
                  </a:lnTo>
                  <a:lnTo>
                    <a:pt x="1361097" y="1556486"/>
                  </a:lnTo>
                  <a:lnTo>
                    <a:pt x="1361135" y="1556156"/>
                  </a:lnTo>
                  <a:lnTo>
                    <a:pt x="1365796" y="1538363"/>
                  </a:lnTo>
                  <a:lnTo>
                    <a:pt x="1365834" y="1538211"/>
                  </a:lnTo>
                  <a:lnTo>
                    <a:pt x="1397622" y="1497850"/>
                  </a:lnTo>
                  <a:lnTo>
                    <a:pt x="1423682" y="1486141"/>
                  </a:lnTo>
                  <a:lnTo>
                    <a:pt x="1426260" y="1485315"/>
                  </a:lnTo>
                  <a:lnTo>
                    <a:pt x="1441932" y="1483753"/>
                  </a:lnTo>
                  <a:lnTo>
                    <a:pt x="1457553" y="1485315"/>
                  </a:lnTo>
                  <a:lnTo>
                    <a:pt x="1472222" y="1490014"/>
                  </a:lnTo>
                  <a:lnTo>
                    <a:pt x="1509331" y="1522463"/>
                  </a:lnTo>
                  <a:lnTo>
                    <a:pt x="1523047" y="1576260"/>
                  </a:lnTo>
                  <a:lnTo>
                    <a:pt x="1523098" y="1576857"/>
                  </a:lnTo>
                  <a:lnTo>
                    <a:pt x="1523098" y="1473415"/>
                  </a:lnTo>
                  <a:lnTo>
                    <a:pt x="1517040" y="1467548"/>
                  </a:lnTo>
                  <a:lnTo>
                    <a:pt x="1496466" y="1455331"/>
                  </a:lnTo>
                  <a:lnTo>
                    <a:pt x="1473314" y="1448092"/>
                  </a:lnTo>
                  <a:lnTo>
                    <a:pt x="1474012" y="1448092"/>
                  </a:lnTo>
                  <a:lnTo>
                    <a:pt x="1446695" y="1445552"/>
                  </a:lnTo>
                  <a:lnTo>
                    <a:pt x="1421930" y="1448092"/>
                  </a:lnTo>
                  <a:lnTo>
                    <a:pt x="1399552" y="1455699"/>
                  </a:lnTo>
                  <a:lnTo>
                    <a:pt x="1379562" y="1468374"/>
                  </a:lnTo>
                  <a:lnTo>
                    <a:pt x="1361960" y="1486141"/>
                  </a:lnTo>
                  <a:lnTo>
                    <a:pt x="1361960" y="1451521"/>
                  </a:lnTo>
                  <a:lnTo>
                    <a:pt x="1318971" y="1451521"/>
                  </a:lnTo>
                  <a:lnTo>
                    <a:pt x="1318971" y="1838871"/>
                  </a:lnTo>
                  <a:lnTo>
                    <a:pt x="1361960" y="1838871"/>
                  </a:lnTo>
                  <a:lnTo>
                    <a:pt x="1361960" y="1664589"/>
                  </a:lnTo>
                  <a:lnTo>
                    <a:pt x="1379448" y="1682864"/>
                  </a:lnTo>
                  <a:lnTo>
                    <a:pt x="1399705" y="1695919"/>
                  </a:lnTo>
                  <a:lnTo>
                    <a:pt x="1422717" y="1703755"/>
                  </a:lnTo>
                  <a:lnTo>
                    <a:pt x="1448485" y="1706359"/>
                  </a:lnTo>
                  <a:lnTo>
                    <a:pt x="1474266" y="1703997"/>
                  </a:lnTo>
                  <a:lnTo>
                    <a:pt x="1497279" y="1696885"/>
                  </a:lnTo>
                  <a:lnTo>
                    <a:pt x="1517535" y="1685048"/>
                  </a:lnTo>
                  <a:lnTo>
                    <a:pt x="1535036" y="1668462"/>
                  </a:lnTo>
                  <a:lnTo>
                    <a:pt x="1535239" y="1668170"/>
                  </a:lnTo>
                  <a:lnTo>
                    <a:pt x="1549133" y="1648523"/>
                  </a:lnTo>
                  <a:lnTo>
                    <a:pt x="1559204" y="1626616"/>
                  </a:lnTo>
                  <a:lnTo>
                    <a:pt x="1565249" y="1602727"/>
                  </a:lnTo>
                  <a:lnTo>
                    <a:pt x="1567268" y="1576857"/>
                  </a:lnTo>
                  <a:close/>
                </a:path>
                <a:path w="4695825" h="1838959">
                  <a:moveTo>
                    <a:pt x="1854339" y="1584020"/>
                  </a:moveTo>
                  <a:lnTo>
                    <a:pt x="1849412" y="1532089"/>
                  </a:lnTo>
                  <a:lnTo>
                    <a:pt x="1831060" y="1490916"/>
                  </a:lnTo>
                  <a:lnTo>
                    <a:pt x="1824659" y="1483753"/>
                  </a:lnTo>
                  <a:lnTo>
                    <a:pt x="1813331" y="1471066"/>
                  </a:lnTo>
                  <a:lnTo>
                    <a:pt x="1810169" y="1468983"/>
                  </a:lnTo>
                  <a:lnTo>
                    <a:pt x="1810169" y="1548206"/>
                  </a:lnTo>
                  <a:lnTo>
                    <a:pt x="1664550" y="1548206"/>
                  </a:lnTo>
                  <a:lnTo>
                    <a:pt x="1680603" y="1511668"/>
                  </a:lnTo>
                  <a:lnTo>
                    <a:pt x="1712061" y="1488300"/>
                  </a:lnTo>
                  <a:lnTo>
                    <a:pt x="1737347" y="1483753"/>
                  </a:lnTo>
                  <a:lnTo>
                    <a:pt x="1751063" y="1484884"/>
                  </a:lnTo>
                  <a:lnTo>
                    <a:pt x="1750758" y="1484884"/>
                  </a:lnTo>
                  <a:lnTo>
                    <a:pt x="1762937" y="1488147"/>
                  </a:lnTo>
                  <a:lnTo>
                    <a:pt x="1793887" y="1510880"/>
                  </a:lnTo>
                  <a:lnTo>
                    <a:pt x="1810169" y="1548206"/>
                  </a:lnTo>
                  <a:lnTo>
                    <a:pt x="1810169" y="1468983"/>
                  </a:lnTo>
                  <a:lnTo>
                    <a:pt x="1791817" y="1456893"/>
                  </a:lnTo>
                  <a:lnTo>
                    <a:pt x="1766481" y="1448384"/>
                  </a:lnTo>
                  <a:lnTo>
                    <a:pt x="1737347" y="1445552"/>
                  </a:lnTo>
                  <a:lnTo>
                    <a:pt x="1711299" y="1447888"/>
                  </a:lnTo>
                  <a:lnTo>
                    <a:pt x="1667586" y="1466532"/>
                  </a:lnTo>
                  <a:lnTo>
                    <a:pt x="1635683" y="1502727"/>
                  </a:lnTo>
                  <a:lnTo>
                    <a:pt x="1619415" y="1549717"/>
                  </a:lnTo>
                  <a:lnTo>
                    <a:pt x="1617383" y="1576857"/>
                  </a:lnTo>
                  <a:lnTo>
                    <a:pt x="1619643" y="1607096"/>
                  </a:lnTo>
                  <a:lnTo>
                    <a:pt x="1637703" y="1655584"/>
                  </a:lnTo>
                  <a:lnTo>
                    <a:pt x="1672437" y="1688071"/>
                  </a:lnTo>
                  <a:lnTo>
                    <a:pt x="1715554" y="1704327"/>
                  </a:lnTo>
                  <a:lnTo>
                    <a:pt x="1739747" y="1706359"/>
                  </a:lnTo>
                  <a:lnTo>
                    <a:pt x="1763026" y="1704454"/>
                  </a:lnTo>
                  <a:lnTo>
                    <a:pt x="1784515" y="1698752"/>
                  </a:lnTo>
                  <a:lnTo>
                    <a:pt x="1804212" y="1689252"/>
                  </a:lnTo>
                  <a:lnTo>
                    <a:pt x="1822119" y="1675930"/>
                  </a:lnTo>
                  <a:lnTo>
                    <a:pt x="1829930" y="1668170"/>
                  </a:lnTo>
                  <a:lnTo>
                    <a:pt x="1830730" y="1667383"/>
                  </a:lnTo>
                  <a:lnTo>
                    <a:pt x="1838667" y="1657870"/>
                  </a:lnTo>
                  <a:lnTo>
                    <a:pt x="1845945" y="1647393"/>
                  </a:lnTo>
                  <a:lnTo>
                    <a:pt x="1852536" y="1635937"/>
                  </a:lnTo>
                  <a:lnTo>
                    <a:pt x="1816735" y="1616252"/>
                  </a:lnTo>
                  <a:lnTo>
                    <a:pt x="1811769" y="1625765"/>
                  </a:lnTo>
                  <a:lnTo>
                    <a:pt x="1805838" y="1634604"/>
                  </a:lnTo>
                  <a:lnTo>
                    <a:pt x="1767649" y="1663700"/>
                  </a:lnTo>
                  <a:lnTo>
                    <a:pt x="1740331" y="1668170"/>
                  </a:lnTo>
                  <a:lnTo>
                    <a:pt x="1724558" y="1666722"/>
                  </a:lnTo>
                  <a:lnTo>
                    <a:pt x="1684832" y="1644891"/>
                  </a:lnTo>
                  <a:lnTo>
                    <a:pt x="1663230" y="1601914"/>
                  </a:lnTo>
                  <a:lnTo>
                    <a:pt x="1661566" y="1584020"/>
                  </a:lnTo>
                  <a:lnTo>
                    <a:pt x="1854339" y="1584020"/>
                  </a:lnTo>
                  <a:close/>
                </a:path>
                <a:path w="4695825" h="1838959">
                  <a:moveTo>
                    <a:pt x="2115743" y="1629371"/>
                  </a:moveTo>
                  <a:lnTo>
                    <a:pt x="2098662" y="1646351"/>
                  </a:lnTo>
                  <a:lnTo>
                    <a:pt x="2079625" y="1658480"/>
                  </a:lnTo>
                  <a:lnTo>
                    <a:pt x="2058670" y="1665744"/>
                  </a:lnTo>
                  <a:lnTo>
                    <a:pt x="2035759" y="1668170"/>
                  </a:lnTo>
                  <a:lnTo>
                    <a:pt x="2018499" y="1666646"/>
                  </a:lnTo>
                  <a:lnTo>
                    <a:pt x="1974291" y="1643710"/>
                  </a:lnTo>
                  <a:lnTo>
                    <a:pt x="1950237" y="1596593"/>
                  </a:lnTo>
                  <a:lnTo>
                    <a:pt x="1948637" y="1576260"/>
                  </a:lnTo>
                  <a:lnTo>
                    <a:pt x="1950237" y="1555915"/>
                  </a:lnTo>
                  <a:lnTo>
                    <a:pt x="1974291" y="1508506"/>
                  </a:lnTo>
                  <a:lnTo>
                    <a:pt x="2018830" y="1485303"/>
                  </a:lnTo>
                  <a:lnTo>
                    <a:pt x="2036368" y="1483753"/>
                  </a:lnTo>
                  <a:lnTo>
                    <a:pt x="2059343" y="1486065"/>
                  </a:lnTo>
                  <a:lnTo>
                    <a:pt x="2079942" y="1492999"/>
                  </a:lnTo>
                  <a:lnTo>
                    <a:pt x="2098141" y="1504569"/>
                  </a:lnTo>
                  <a:lnTo>
                    <a:pt x="2113953" y="1520748"/>
                  </a:lnTo>
                  <a:lnTo>
                    <a:pt x="2113953" y="1469428"/>
                  </a:lnTo>
                  <a:lnTo>
                    <a:pt x="2096389" y="1458976"/>
                  </a:lnTo>
                  <a:lnTo>
                    <a:pt x="2077694" y="1451521"/>
                  </a:lnTo>
                  <a:lnTo>
                    <a:pt x="2057882" y="1447050"/>
                  </a:lnTo>
                  <a:lnTo>
                    <a:pt x="2036953" y="1445564"/>
                  </a:lnTo>
                  <a:lnTo>
                    <a:pt x="2009546" y="1447888"/>
                  </a:lnTo>
                  <a:lnTo>
                    <a:pt x="1962099" y="1466545"/>
                  </a:lnTo>
                  <a:lnTo>
                    <a:pt x="1925612" y="1502727"/>
                  </a:lnTo>
                  <a:lnTo>
                    <a:pt x="1906803" y="1549717"/>
                  </a:lnTo>
                  <a:lnTo>
                    <a:pt x="1904453" y="1576870"/>
                  </a:lnTo>
                  <a:lnTo>
                    <a:pt x="1906790" y="1603705"/>
                  </a:lnTo>
                  <a:lnTo>
                    <a:pt x="1925447" y="1650111"/>
                  </a:lnTo>
                  <a:lnTo>
                    <a:pt x="1961705" y="1685721"/>
                  </a:lnTo>
                  <a:lnTo>
                    <a:pt x="2009292" y="1704073"/>
                  </a:lnTo>
                  <a:lnTo>
                    <a:pt x="2036953" y="1706372"/>
                  </a:lnTo>
                  <a:lnTo>
                    <a:pt x="2058212" y="1704771"/>
                  </a:lnTo>
                  <a:lnTo>
                    <a:pt x="2078431" y="1699958"/>
                  </a:lnTo>
                  <a:lnTo>
                    <a:pt x="2097608" y="1691932"/>
                  </a:lnTo>
                  <a:lnTo>
                    <a:pt x="2115743" y="1680718"/>
                  </a:lnTo>
                  <a:lnTo>
                    <a:pt x="2115743" y="1629371"/>
                  </a:lnTo>
                  <a:close/>
                </a:path>
                <a:path w="4695825" h="1838959">
                  <a:moveTo>
                    <a:pt x="2343734" y="1451546"/>
                  </a:moveTo>
                  <a:lnTo>
                    <a:pt x="2145576" y="1451546"/>
                  </a:lnTo>
                  <a:lnTo>
                    <a:pt x="2145576" y="1490916"/>
                  </a:lnTo>
                  <a:lnTo>
                    <a:pt x="2223173" y="1490916"/>
                  </a:lnTo>
                  <a:lnTo>
                    <a:pt x="2223173" y="1699196"/>
                  </a:lnTo>
                  <a:lnTo>
                    <a:pt x="2266137" y="1699196"/>
                  </a:lnTo>
                  <a:lnTo>
                    <a:pt x="2266137" y="1490916"/>
                  </a:lnTo>
                  <a:lnTo>
                    <a:pt x="2343734" y="1490916"/>
                  </a:lnTo>
                  <a:lnTo>
                    <a:pt x="2343734" y="1451546"/>
                  </a:lnTo>
                  <a:close/>
                </a:path>
                <a:path w="4695825" h="1838959">
                  <a:moveTo>
                    <a:pt x="2621864" y="1451521"/>
                  </a:moveTo>
                  <a:lnTo>
                    <a:pt x="2581287" y="1451521"/>
                  </a:lnTo>
                  <a:lnTo>
                    <a:pt x="2581287" y="1575663"/>
                  </a:lnTo>
                  <a:lnTo>
                    <a:pt x="2579890" y="1594319"/>
                  </a:lnTo>
                  <a:lnTo>
                    <a:pt x="2558910" y="1641309"/>
                  </a:lnTo>
                  <a:lnTo>
                    <a:pt x="2516594" y="1666544"/>
                  </a:lnTo>
                  <a:lnTo>
                    <a:pt x="2516162" y="1666544"/>
                  </a:lnTo>
                  <a:lnTo>
                    <a:pt x="2498915" y="1668170"/>
                  </a:lnTo>
                  <a:lnTo>
                    <a:pt x="2451404" y="1653578"/>
                  </a:lnTo>
                  <a:lnTo>
                    <a:pt x="2423185" y="1612442"/>
                  </a:lnTo>
                  <a:lnTo>
                    <a:pt x="2417749" y="1575066"/>
                  </a:lnTo>
                  <a:lnTo>
                    <a:pt x="2419210" y="1554848"/>
                  </a:lnTo>
                  <a:lnTo>
                    <a:pt x="2441321" y="1507921"/>
                  </a:lnTo>
                  <a:lnTo>
                    <a:pt x="2482558" y="1485265"/>
                  </a:lnTo>
                  <a:lnTo>
                    <a:pt x="2498915" y="1483753"/>
                  </a:lnTo>
                  <a:lnTo>
                    <a:pt x="2514650" y="1485265"/>
                  </a:lnTo>
                  <a:lnTo>
                    <a:pt x="2556218" y="1507617"/>
                  </a:lnTo>
                  <a:lnTo>
                    <a:pt x="2579713" y="1554848"/>
                  </a:lnTo>
                  <a:lnTo>
                    <a:pt x="2581237" y="1575066"/>
                  </a:lnTo>
                  <a:lnTo>
                    <a:pt x="2581287" y="1575663"/>
                  </a:lnTo>
                  <a:lnTo>
                    <a:pt x="2581287" y="1451521"/>
                  </a:lnTo>
                  <a:lnTo>
                    <a:pt x="2578900" y="1451521"/>
                  </a:lnTo>
                  <a:lnTo>
                    <a:pt x="2578900" y="1486738"/>
                  </a:lnTo>
                  <a:lnTo>
                    <a:pt x="2576093" y="1483753"/>
                  </a:lnTo>
                  <a:lnTo>
                    <a:pt x="2561958" y="1468716"/>
                  </a:lnTo>
                  <a:lnTo>
                    <a:pt x="2542184" y="1455851"/>
                  </a:lnTo>
                  <a:lnTo>
                    <a:pt x="2519578" y="1448130"/>
                  </a:lnTo>
                  <a:lnTo>
                    <a:pt x="2494140" y="1445564"/>
                  </a:lnTo>
                  <a:lnTo>
                    <a:pt x="2469769" y="1447711"/>
                  </a:lnTo>
                  <a:lnTo>
                    <a:pt x="2426944" y="1464856"/>
                  </a:lnTo>
                  <a:lnTo>
                    <a:pt x="2393226" y="1498688"/>
                  </a:lnTo>
                  <a:lnTo>
                    <a:pt x="2375763" y="1546288"/>
                  </a:lnTo>
                  <a:lnTo>
                    <a:pt x="2373579" y="1575066"/>
                  </a:lnTo>
                  <a:lnTo>
                    <a:pt x="2375776" y="1604391"/>
                  </a:lnTo>
                  <a:lnTo>
                    <a:pt x="2393391" y="1652739"/>
                  </a:lnTo>
                  <a:lnTo>
                    <a:pt x="2427338" y="1686902"/>
                  </a:lnTo>
                  <a:lnTo>
                    <a:pt x="2470010" y="1704200"/>
                  </a:lnTo>
                  <a:lnTo>
                    <a:pt x="2494140" y="1706372"/>
                  </a:lnTo>
                  <a:lnTo>
                    <a:pt x="2519134" y="1703755"/>
                  </a:lnTo>
                  <a:lnTo>
                    <a:pt x="2541587" y="1695932"/>
                  </a:lnTo>
                  <a:lnTo>
                    <a:pt x="2561513" y="1682877"/>
                  </a:lnTo>
                  <a:lnTo>
                    <a:pt x="2575496" y="1668170"/>
                  </a:lnTo>
                  <a:lnTo>
                    <a:pt x="2578900" y="1664589"/>
                  </a:lnTo>
                  <a:lnTo>
                    <a:pt x="2578900" y="1699209"/>
                  </a:lnTo>
                  <a:lnTo>
                    <a:pt x="2621864" y="1699209"/>
                  </a:lnTo>
                  <a:lnTo>
                    <a:pt x="2621864" y="1664589"/>
                  </a:lnTo>
                  <a:lnTo>
                    <a:pt x="2621864" y="1486738"/>
                  </a:lnTo>
                  <a:lnTo>
                    <a:pt x="2621864" y="1451521"/>
                  </a:lnTo>
                  <a:close/>
                </a:path>
                <a:path w="4695825" h="1838959">
                  <a:moveTo>
                    <a:pt x="2787777" y="1362989"/>
                  </a:moveTo>
                  <a:lnTo>
                    <a:pt x="2784792" y="1356017"/>
                  </a:lnTo>
                  <a:lnTo>
                    <a:pt x="2772854" y="1344079"/>
                  </a:lnTo>
                  <a:lnTo>
                    <a:pt x="2765895" y="1341094"/>
                  </a:lnTo>
                  <a:lnTo>
                    <a:pt x="2749969" y="1341094"/>
                  </a:lnTo>
                  <a:lnTo>
                    <a:pt x="2743022" y="1344079"/>
                  </a:lnTo>
                  <a:lnTo>
                    <a:pt x="2731084" y="1356017"/>
                  </a:lnTo>
                  <a:lnTo>
                    <a:pt x="2728099" y="1362989"/>
                  </a:lnTo>
                  <a:lnTo>
                    <a:pt x="2728099" y="1378902"/>
                  </a:lnTo>
                  <a:lnTo>
                    <a:pt x="2731084" y="1385862"/>
                  </a:lnTo>
                  <a:lnTo>
                    <a:pt x="2743022" y="1397787"/>
                  </a:lnTo>
                  <a:lnTo>
                    <a:pt x="2749969" y="1400771"/>
                  </a:lnTo>
                  <a:lnTo>
                    <a:pt x="2765895" y="1400771"/>
                  </a:lnTo>
                  <a:lnTo>
                    <a:pt x="2772854" y="1397787"/>
                  </a:lnTo>
                  <a:lnTo>
                    <a:pt x="2784792" y="1385862"/>
                  </a:lnTo>
                  <a:lnTo>
                    <a:pt x="2787777" y="1378902"/>
                  </a:lnTo>
                  <a:lnTo>
                    <a:pt x="2787777" y="1362989"/>
                  </a:lnTo>
                  <a:close/>
                </a:path>
                <a:path w="4695825" h="1838959">
                  <a:moveTo>
                    <a:pt x="2891625" y="1362989"/>
                  </a:moveTo>
                  <a:lnTo>
                    <a:pt x="2888640" y="1356017"/>
                  </a:lnTo>
                  <a:lnTo>
                    <a:pt x="2876715" y="1344079"/>
                  </a:lnTo>
                  <a:lnTo>
                    <a:pt x="2869742" y="1341094"/>
                  </a:lnTo>
                  <a:lnTo>
                    <a:pt x="2853817" y="1341094"/>
                  </a:lnTo>
                  <a:lnTo>
                    <a:pt x="2846870" y="1344079"/>
                  </a:lnTo>
                  <a:lnTo>
                    <a:pt x="2834932" y="1356017"/>
                  </a:lnTo>
                  <a:lnTo>
                    <a:pt x="2831960" y="1362989"/>
                  </a:lnTo>
                  <a:lnTo>
                    <a:pt x="2831960" y="1378902"/>
                  </a:lnTo>
                  <a:lnTo>
                    <a:pt x="2834932" y="1385862"/>
                  </a:lnTo>
                  <a:lnTo>
                    <a:pt x="2846870" y="1397787"/>
                  </a:lnTo>
                  <a:lnTo>
                    <a:pt x="2853817" y="1400771"/>
                  </a:lnTo>
                  <a:lnTo>
                    <a:pt x="2869742" y="1400771"/>
                  </a:lnTo>
                  <a:lnTo>
                    <a:pt x="2876715" y="1397787"/>
                  </a:lnTo>
                  <a:lnTo>
                    <a:pt x="2888640" y="1385862"/>
                  </a:lnTo>
                  <a:lnTo>
                    <a:pt x="2891625" y="1378902"/>
                  </a:lnTo>
                  <a:lnTo>
                    <a:pt x="2891625" y="1362989"/>
                  </a:lnTo>
                  <a:close/>
                </a:path>
                <a:path w="4695825" h="1838959">
                  <a:moveTo>
                    <a:pt x="2925051" y="1584007"/>
                  </a:moveTo>
                  <a:lnTo>
                    <a:pt x="2924276" y="1556702"/>
                  </a:lnTo>
                  <a:lnTo>
                    <a:pt x="2922841" y="1548206"/>
                  </a:lnTo>
                  <a:lnTo>
                    <a:pt x="2920123" y="1532077"/>
                  </a:lnTo>
                  <a:lnTo>
                    <a:pt x="2901772" y="1490916"/>
                  </a:lnTo>
                  <a:lnTo>
                    <a:pt x="2880893" y="1468996"/>
                  </a:lnTo>
                  <a:lnTo>
                    <a:pt x="2880893" y="1548206"/>
                  </a:lnTo>
                  <a:lnTo>
                    <a:pt x="2735262" y="1548206"/>
                  </a:lnTo>
                  <a:lnTo>
                    <a:pt x="2751315" y="1511668"/>
                  </a:lnTo>
                  <a:lnTo>
                    <a:pt x="2782786" y="1488287"/>
                  </a:lnTo>
                  <a:lnTo>
                    <a:pt x="2808071" y="1483741"/>
                  </a:lnTo>
                  <a:lnTo>
                    <a:pt x="2821762" y="1484871"/>
                  </a:lnTo>
                  <a:lnTo>
                    <a:pt x="2821457" y="1484871"/>
                  </a:lnTo>
                  <a:lnTo>
                    <a:pt x="2833662" y="1488147"/>
                  </a:lnTo>
                  <a:lnTo>
                    <a:pt x="2864599" y="1510880"/>
                  </a:lnTo>
                  <a:lnTo>
                    <a:pt x="2880893" y="1548206"/>
                  </a:lnTo>
                  <a:lnTo>
                    <a:pt x="2880893" y="1468996"/>
                  </a:lnTo>
                  <a:lnTo>
                    <a:pt x="2862529" y="1456893"/>
                  </a:lnTo>
                  <a:lnTo>
                    <a:pt x="2837205" y="1448384"/>
                  </a:lnTo>
                  <a:lnTo>
                    <a:pt x="2808071" y="1445552"/>
                  </a:lnTo>
                  <a:lnTo>
                    <a:pt x="2781998" y="1447876"/>
                  </a:lnTo>
                  <a:lnTo>
                    <a:pt x="2738120" y="1466532"/>
                  </a:lnTo>
                  <a:lnTo>
                    <a:pt x="2705976" y="1502714"/>
                  </a:lnTo>
                  <a:lnTo>
                    <a:pt x="2689568" y="1549717"/>
                  </a:lnTo>
                  <a:lnTo>
                    <a:pt x="2687510" y="1576857"/>
                  </a:lnTo>
                  <a:lnTo>
                    <a:pt x="2689783" y="1606842"/>
                  </a:lnTo>
                  <a:lnTo>
                    <a:pt x="2707995" y="1655191"/>
                  </a:lnTo>
                  <a:lnTo>
                    <a:pt x="2742984" y="1687893"/>
                  </a:lnTo>
                  <a:lnTo>
                    <a:pt x="2786253" y="1704314"/>
                  </a:lnTo>
                  <a:lnTo>
                    <a:pt x="2810459" y="1706359"/>
                  </a:lnTo>
                  <a:lnTo>
                    <a:pt x="2833954" y="1704454"/>
                  </a:lnTo>
                  <a:lnTo>
                    <a:pt x="2855518" y="1698752"/>
                  </a:lnTo>
                  <a:lnTo>
                    <a:pt x="2875140" y="1689239"/>
                  </a:lnTo>
                  <a:lnTo>
                    <a:pt x="2892818" y="1675930"/>
                  </a:lnTo>
                  <a:lnTo>
                    <a:pt x="2900642" y="1668170"/>
                  </a:lnTo>
                  <a:lnTo>
                    <a:pt x="2901442" y="1667383"/>
                  </a:lnTo>
                  <a:lnTo>
                    <a:pt x="2909392" y="1657870"/>
                  </a:lnTo>
                  <a:lnTo>
                    <a:pt x="2916656" y="1647393"/>
                  </a:lnTo>
                  <a:lnTo>
                    <a:pt x="2923260" y="1635937"/>
                  </a:lnTo>
                  <a:lnTo>
                    <a:pt x="2887459" y="1616252"/>
                  </a:lnTo>
                  <a:lnTo>
                    <a:pt x="2882493" y="1625765"/>
                  </a:lnTo>
                  <a:lnTo>
                    <a:pt x="2876562" y="1634604"/>
                  </a:lnTo>
                  <a:lnTo>
                    <a:pt x="2838958" y="1663687"/>
                  </a:lnTo>
                  <a:lnTo>
                    <a:pt x="2811056" y="1668170"/>
                  </a:lnTo>
                  <a:lnTo>
                    <a:pt x="2795016" y="1666709"/>
                  </a:lnTo>
                  <a:lnTo>
                    <a:pt x="2754960" y="1644891"/>
                  </a:lnTo>
                  <a:lnTo>
                    <a:pt x="2733357" y="1601914"/>
                  </a:lnTo>
                  <a:lnTo>
                    <a:pt x="2731681" y="1584007"/>
                  </a:lnTo>
                  <a:lnTo>
                    <a:pt x="2925051" y="1584007"/>
                  </a:lnTo>
                  <a:close/>
                </a:path>
                <a:path w="4695825" h="1838959">
                  <a:moveTo>
                    <a:pt x="3153041" y="1451546"/>
                  </a:moveTo>
                  <a:lnTo>
                    <a:pt x="2954883" y="1451546"/>
                  </a:lnTo>
                  <a:lnTo>
                    <a:pt x="2954883" y="1490916"/>
                  </a:lnTo>
                  <a:lnTo>
                    <a:pt x="3032480" y="1490916"/>
                  </a:lnTo>
                  <a:lnTo>
                    <a:pt x="3032480" y="1699196"/>
                  </a:lnTo>
                  <a:lnTo>
                    <a:pt x="3075444" y="1699196"/>
                  </a:lnTo>
                  <a:lnTo>
                    <a:pt x="3075444" y="1490916"/>
                  </a:lnTo>
                  <a:lnTo>
                    <a:pt x="3153041" y="1490916"/>
                  </a:lnTo>
                  <a:lnTo>
                    <a:pt x="3153041" y="1451546"/>
                  </a:lnTo>
                  <a:close/>
                </a:path>
                <a:path w="4695825" h="1838959">
                  <a:moveTo>
                    <a:pt x="4551997" y="0"/>
                  </a:moveTo>
                  <a:lnTo>
                    <a:pt x="4382490" y="182626"/>
                  </a:lnTo>
                  <a:lnTo>
                    <a:pt x="4382490" y="19088"/>
                  </a:lnTo>
                  <a:lnTo>
                    <a:pt x="4339526" y="19088"/>
                  </a:lnTo>
                  <a:lnTo>
                    <a:pt x="4339526" y="284099"/>
                  </a:lnTo>
                  <a:lnTo>
                    <a:pt x="4509020" y="101460"/>
                  </a:lnTo>
                  <a:lnTo>
                    <a:pt x="4509020" y="266776"/>
                  </a:lnTo>
                  <a:lnTo>
                    <a:pt x="4551997" y="266776"/>
                  </a:lnTo>
                  <a:lnTo>
                    <a:pt x="4551997" y="0"/>
                  </a:lnTo>
                  <a:close/>
                </a:path>
                <a:path w="4695825" h="1838959">
                  <a:moveTo>
                    <a:pt x="4695228" y="222618"/>
                  </a:moveTo>
                  <a:lnTo>
                    <a:pt x="4655832" y="208292"/>
                  </a:lnTo>
                  <a:lnTo>
                    <a:pt x="4606899" y="346163"/>
                  </a:lnTo>
                  <a:lnTo>
                    <a:pt x="4634954" y="357505"/>
                  </a:lnTo>
                  <a:lnTo>
                    <a:pt x="4695228" y="2226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122673" y="7049031"/>
              <a:ext cx="208894" cy="247688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8359000" y="6928478"/>
              <a:ext cx="2541905" cy="508000"/>
            </a:xfrm>
            <a:custGeom>
              <a:avLst/>
              <a:gdLst/>
              <a:ahLst/>
              <a:cxnLst/>
              <a:rect l="l" t="t" r="r" b="b"/>
              <a:pathLst>
                <a:path w="2541904" h="508000">
                  <a:moveTo>
                    <a:pt x="248297" y="120561"/>
                  </a:moveTo>
                  <a:lnTo>
                    <a:pt x="207721" y="120561"/>
                  </a:lnTo>
                  <a:lnTo>
                    <a:pt x="207721" y="244703"/>
                  </a:lnTo>
                  <a:lnTo>
                    <a:pt x="206311" y="263359"/>
                  </a:lnTo>
                  <a:lnTo>
                    <a:pt x="185343" y="310349"/>
                  </a:lnTo>
                  <a:lnTo>
                    <a:pt x="143027" y="335584"/>
                  </a:lnTo>
                  <a:lnTo>
                    <a:pt x="142595" y="335584"/>
                  </a:lnTo>
                  <a:lnTo>
                    <a:pt x="125349" y="337210"/>
                  </a:lnTo>
                  <a:lnTo>
                    <a:pt x="77838" y="322618"/>
                  </a:lnTo>
                  <a:lnTo>
                    <a:pt x="49618" y="281482"/>
                  </a:lnTo>
                  <a:lnTo>
                    <a:pt x="44183" y="244106"/>
                  </a:lnTo>
                  <a:lnTo>
                    <a:pt x="45643" y="223888"/>
                  </a:lnTo>
                  <a:lnTo>
                    <a:pt x="67754" y="176961"/>
                  </a:lnTo>
                  <a:lnTo>
                    <a:pt x="108991" y="154305"/>
                  </a:lnTo>
                  <a:lnTo>
                    <a:pt x="125349" y="152793"/>
                  </a:lnTo>
                  <a:lnTo>
                    <a:pt x="141084" y="154305"/>
                  </a:lnTo>
                  <a:lnTo>
                    <a:pt x="182651" y="176657"/>
                  </a:lnTo>
                  <a:lnTo>
                    <a:pt x="206146" y="223888"/>
                  </a:lnTo>
                  <a:lnTo>
                    <a:pt x="207670" y="244106"/>
                  </a:lnTo>
                  <a:lnTo>
                    <a:pt x="207721" y="244703"/>
                  </a:lnTo>
                  <a:lnTo>
                    <a:pt x="207721" y="120561"/>
                  </a:lnTo>
                  <a:lnTo>
                    <a:pt x="205333" y="120561"/>
                  </a:lnTo>
                  <a:lnTo>
                    <a:pt x="205333" y="155778"/>
                  </a:lnTo>
                  <a:lnTo>
                    <a:pt x="202526" y="152793"/>
                  </a:lnTo>
                  <a:lnTo>
                    <a:pt x="188391" y="137756"/>
                  </a:lnTo>
                  <a:lnTo>
                    <a:pt x="168617" y="124891"/>
                  </a:lnTo>
                  <a:lnTo>
                    <a:pt x="146011" y="117170"/>
                  </a:lnTo>
                  <a:lnTo>
                    <a:pt x="120573" y="114604"/>
                  </a:lnTo>
                  <a:lnTo>
                    <a:pt x="96189" y="116751"/>
                  </a:lnTo>
                  <a:lnTo>
                    <a:pt x="53365" y="133896"/>
                  </a:lnTo>
                  <a:lnTo>
                    <a:pt x="19659" y="167728"/>
                  </a:lnTo>
                  <a:lnTo>
                    <a:pt x="2184" y="215328"/>
                  </a:lnTo>
                  <a:lnTo>
                    <a:pt x="0" y="244106"/>
                  </a:lnTo>
                  <a:lnTo>
                    <a:pt x="2209" y="273431"/>
                  </a:lnTo>
                  <a:lnTo>
                    <a:pt x="19812" y="321779"/>
                  </a:lnTo>
                  <a:lnTo>
                    <a:pt x="53771" y="355942"/>
                  </a:lnTo>
                  <a:lnTo>
                    <a:pt x="96443" y="373240"/>
                  </a:lnTo>
                  <a:lnTo>
                    <a:pt x="120573" y="375412"/>
                  </a:lnTo>
                  <a:lnTo>
                    <a:pt x="145567" y="372795"/>
                  </a:lnTo>
                  <a:lnTo>
                    <a:pt x="168021" y="364972"/>
                  </a:lnTo>
                  <a:lnTo>
                    <a:pt x="187947" y="351917"/>
                  </a:lnTo>
                  <a:lnTo>
                    <a:pt x="201930" y="337210"/>
                  </a:lnTo>
                  <a:lnTo>
                    <a:pt x="205333" y="333629"/>
                  </a:lnTo>
                  <a:lnTo>
                    <a:pt x="205333" y="368249"/>
                  </a:lnTo>
                  <a:lnTo>
                    <a:pt x="248297" y="368249"/>
                  </a:lnTo>
                  <a:lnTo>
                    <a:pt x="248297" y="333629"/>
                  </a:lnTo>
                  <a:lnTo>
                    <a:pt x="248297" y="155778"/>
                  </a:lnTo>
                  <a:lnTo>
                    <a:pt x="248297" y="120561"/>
                  </a:lnTo>
                  <a:close/>
                </a:path>
                <a:path w="2541904" h="508000">
                  <a:moveTo>
                    <a:pt x="642200" y="368249"/>
                  </a:moveTo>
                  <a:lnTo>
                    <a:pt x="524027" y="235153"/>
                  </a:lnTo>
                  <a:lnTo>
                    <a:pt x="631456" y="120561"/>
                  </a:lnTo>
                  <a:lnTo>
                    <a:pt x="581317" y="120561"/>
                  </a:lnTo>
                  <a:lnTo>
                    <a:pt x="488213" y="222021"/>
                  </a:lnTo>
                  <a:lnTo>
                    <a:pt x="488213" y="120561"/>
                  </a:lnTo>
                  <a:lnTo>
                    <a:pt x="445236" y="120561"/>
                  </a:lnTo>
                  <a:lnTo>
                    <a:pt x="445236" y="222021"/>
                  </a:lnTo>
                  <a:lnTo>
                    <a:pt x="352132" y="120561"/>
                  </a:lnTo>
                  <a:lnTo>
                    <a:pt x="301993" y="120561"/>
                  </a:lnTo>
                  <a:lnTo>
                    <a:pt x="409422" y="235153"/>
                  </a:lnTo>
                  <a:lnTo>
                    <a:pt x="291249" y="368249"/>
                  </a:lnTo>
                  <a:lnTo>
                    <a:pt x="344982" y="368249"/>
                  </a:lnTo>
                  <a:lnTo>
                    <a:pt x="436880" y="263817"/>
                  </a:lnTo>
                  <a:lnTo>
                    <a:pt x="445236" y="272161"/>
                  </a:lnTo>
                  <a:lnTo>
                    <a:pt x="445236" y="368249"/>
                  </a:lnTo>
                  <a:lnTo>
                    <a:pt x="488213" y="368249"/>
                  </a:lnTo>
                  <a:lnTo>
                    <a:pt x="488213" y="272161"/>
                  </a:lnTo>
                  <a:lnTo>
                    <a:pt x="496570" y="263817"/>
                  </a:lnTo>
                  <a:lnTo>
                    <a:pt x="588492" y="368249"/>
                  </a:lnTo>
                  <a:lnTo>
                    <a:pt x="642200" y="368249"/>
                  </a:lnTo>
                  <a:close/>
                </a:path>
                <a:path w="2541904" h="508000">
                  <a:moveTo>
                    <a:pt x="914361" y="328853"/>
                  </a:moveTo>
                  <a:lnTo>
                    <a:pt x="877366" y="328853"/>
                  </a:lnTo>
                  <a:lnTo>
                    <a:pt x="877366" y="159956"/>
                  </a:lnTo>
                  <a:lnTo>
                    <a:pt x="877366" y="120548"/>
                  </a:lnTo>
                  <a:lnTo>
                    <a:pt x="834390" y="120548"/>
                  </a:lnTo>
                  <a:lnTo>
                    <a:pt x="834390" y="159956"/>
                  </a:lnTo>
                  <a:lnTo>
                    <a:pt x="834390" y="328853"/>
                  </a:lnTo>
                  <a:lnTo>
                    <a:pt x="716216" y="328853"/>
                  </a:lnTo>
                  <a:lnTo>
                    <a:pt x="729272" y="314274"/>
                  </a:lnTo>
                  <a:lnTo>
                    <a:pt x="738593" y="296773"/>
                  </a:lnTo>
                  <a:lnTo>
                    <a:pt x="744194" y="276377"/>
                  </a:lnTo>
                  <a:lnTo>
                    <a:pt x="746061" y="253060"/>
                  </a:lnTo>
                  <a:lnTo>
                    <a:pt x="746061" y="159956"/>
                  </a:lnTo>
                  <a:lnTo>
                    <a:pt x="834390" y="159956"/>
                  </a:lnTo>
                  <a:lnTo>
                    <a:pt x="834390" y="120548"/>
                  </a:lnTo>
                  <a:lnTo>
                    <a:pt x="703084" y="120548"/>
                  </a:lnTo>
                  <a:lnTo>
                    <a:pt x="703084" y="230962"/>
                  </a:lnTo>
                  <a:lnTo>
                    <a:pt x="702449" y="251853"/>
                  </a:lnTo>
                  <a:lnTo>
                    <a:pt x="692937" y="296621"/>
                  </a:lnTo>
                  <a:lnTo>
                    <a:pt x="661492" y="326618"/>
                  </a:lnTo>
                  <a:lnTo>
                    <a:pt x="646976" y="328853"/>
                  </a:lnTo>
                  <a:lnTo>
                    <a:pt x="646976" y="433895"/>
                  </a:lnTo>
                  <a:lnTo>
                    <a:pt x="686371" y="433895"/>
                  </a:lnTo>
                  <a:lnTo>
                    <a:pt x="686371" y="368249"/>
                  </a:lnTo>
                  <a:lnTo>
                    <a:pt x="874979" y="368249"/>
                  </a:lnTo>
                  <a:lnTo>
                    <a:pt x="874979" y="433895"/>
                  </a:lnTo>
                  <a:lnTo>
                    <a:pt x="914361" y="433895"/>
                  </a:lnTo>
                  <a:lnTo>
                    <a:pt x="914361" y="368249"/>
                  </a:lnTo>
                  <a:lnTo>
                    <a:pt x="914361" y="328853"/>
                  </a:lnTo>
                  <a:close/>
                </a:path>
                <a:path w="2541904" h="508000">
                  <a:moveTo>
                    <a:pt x="1141158" y="291846"/>
                  </a:moveTo>
                  <a:lnTo>
                    <a:pt x="1139964" y="276301"/>
                  </a:lnTo>
                  <a:lnTo>
                    <a:pt x="1136383" y="262458"/>
                  </a:lnTo>
                  <a:lnTo>
                    <a:pt x="1132039" y="253657"/>
                  </a:lnTo>
                  <a:lnTo>
                    <a:pt x="1130414" y="250342"/>
                  </a:lnTo>
                  <a:lnTo>
                    <a:pt x="1122057" y="239928"/>
                  </a:lnTo>
                  <a:lnTo>
                    <a:pt x="1108405" y="229222"/>
                  </a:lnTo>
                  <a:lnTo>
                    <a:pt x="1097000" y="224129"/>
                  </a:lnTo>
                  <a:lnTo>
                    <a:pt x="1097000" y="291846"/>
                  </a:lnTo>
                  <a:lnTo>
                    <a:pt x="1095984" y="301663"/>
                  </a:lnTo>
                  <a:lnTo>
                    <a:pt x="1065657" y="328409"/>
                  </a:lnTo>
                  <a:lnTo>
                    <a:pt x="1042670" y="330034"/>
                  </a:lnTo>
                  <a:lnTo>
                    <a:pt x="1002703" y="330034"/>
                  </a:lnTo>
                  <a:lnTo>
                    <a:pt x="1002703" y="253657"/>
                  </a:lnTo>
                  <a:lnTo>
                    <a:pt x="1043279" y="253657"/>
                  </a:lnTo>
                  <a:lnTo>
                    <a:pt x="1081468" y="260819"/>
                  </a:lnTo>
                  <a:lnTo>
                    <a:pt x="1097000" y="291846"/>
                  </a:lnTo>
                  <a:lnTo>
                    <a:pt x="1097000" y="224129"/>
                  </a:lnTo>
                  <a:lnTo>
                    <a:pt x="1091323" y="221576"/>
                  </a:lnTo>
                  <a:lnTo>
                    <a:pt x="1070800" y="216992"/>
                  </a:lnTo>
                  <a:lnTo>
                    <a:pt x="1046861" y="215455"/>
                  </a:lnTo>
                  <a:lnTo>
                    <a:pt x="1002703" y="215455"/>
                  </a:lnTo>
                  <a:lnTo>
                    <a:pt x="1002703" y="120561"/>
                  </a:lnTo>
                  <a:lnTo>
                    <a:pt x="959713" y="120561"/>
                  </a:lnTo>
                  <a:lnTo>
                    <a:pt x="959713" y="368249"/>
                  </a:lnTo>
                  <a:lnTo>
                    <a:pt x="1046251" y="368249"/>
                  </a:lnTo>
                  <a:lnTo>
                    <a:pt x="1069822" y="366941"/>
                  </a:lnTo>
                  <a:lnTo>
                    <a:pt x="1119073" y="347357"/>
                  </a:lnTo>
                  <a:lnTo>
                    <a:pt x="1139774" y="308305"/>
                  </a:lnTo>
                  <a:lnTo>
                    <a:pt x="1141158" y="291846"/>
                  </a:lnTo>
                  <a:close/>
                </a:path>
                <a:path w="2541904" h="508000">
                  <a:moveTo>
                    <a:pt x="1213967" y="120561"/>
                  </a:moveTo>
                  <a:lnTo>
                    <a:pt x="1170990" y="120561"/>
                  </a:lnTo>
                  <a:lnTo>
                    <a:pt x="1170990" y="368249"/>
                  </a:lnTo>
                  <a:lnTo>
                    <a:pt x="1213967" y="368249"/>
                  </a:lnTo>
                  <a:lnTo>
                    <a:pt x="1213967" y="120561"/>
                  </a:lnTo>
                  <a:close/>
                </a:path>
                <a:path w="2541904" h="508000">
                  <a:moveTo>
                    <a:pt x="1489710" y="13728"/>
                  </a:moveTo>
                  <a:lnTo>
                    <a:pt x="1453896" y="0"/>
                  </a:lnTo>
                  <a:lnTo>
                    <a:pt x="1446695" y="15671"/>
                  </a:lnTo>
                  <a:lnTo>
                    <a:pt x="1435849" y="26860"/>
                  </a:lnTo>
                  <a:lnTo>
                    <a:pt x="1421333" y="33566"/>
                  </a:lnTo>
                  <a:lnTo>
                    <a:pt x="1403172" y="35814"/>
                  </a:lnTo>
                  <a:lnTo>
                    <a:pt x="1385011" y="33566"/>
                  </a:lnTo>
                  <a:lnTo>
                    <a:pt x="1370495" y="26860"/>
                  </a:lnTo>
                  <a:lnTo>
                    <a:pt x="1359636" y="15671"/>
                  </a:lnTo>
                  <a:lnTo>
                    <a:pt x="1352435" y="0"/>
                  </a:lnTo>
                  <a:lnTo>
                    <a:pt x="1316621" y="13728"/>
                  </a:lnTo>
                  <a:lnTo>
                    <a:pt x="1338503" y="47637"/>
                  </a:lnTo>
                  <a:lnTo>
                    <a:pt x="1374140" y="67741"/>
                  </a:lnTo>
                  <a:lnTo>
                    <a:pt x="1403172" y="71615"/>
                  </a:lnTo>
                  <a:lnTo>
                    <a:pt x="1418183" y="70650"/>
                  </a:lnTo>
                  <a:lnTo>
                    <a:pt x="1457185" y="56108"/>
                  </a:lnTo>
                  <a:lnTo>
                    <a:pt x="1478051" y="35814"/>
                  </a:lnTo>
                  <a:lnTo>
                    <a:pt x="1484096" y="26441"/>
                  </a:lnTo>
                  <a:lnTo>
                    <a:pt x="1489710" y="13728"/>
                  </a:lnTo>
                  <a:close/>
                </a:path>
                <a:path w="2541904" h="508000">
                  <a:moveTo>
                    <a:pt x="1507617" y="101473"/>
                  </a:moveTo>
                  <a:lnTo>
                    <a:pt x="1338122" y="284099"/>
                  </a:lnTo>
                  <a:lnTo>
                    <a:pt x="1338122" y="120561"/>
                  </a:lnTo>
                  <a:lnTo>
                    <a:pt x="1295133" y="120561"/>
                  </a:lnTo>
                  <a:lnTo>
                    <a:pt x="1295133" y="385572"/>
                  </a:lnTo>
                  <a:lnTo>
                    <a:pt x="1389316" y="284099"/>
                  </a:lnTo>
                  <a:lnTo>
                    <a:pt x="1464652" y="202920"/>
                  </a:lnTo>
                  <a:lnTo>
                    <a:pt x="1464652" y="368249"/>
                  </a:lnTo>
                  <a:lnTo>
                    <a:pt x="1507617" y="368249"/>
                  </a:lnTo>
                  <a:lnTo>
                    <a:pt x="1507617" y="202920"/>
                  </a:lnTo>
                  <a:lnTo>
                    <a:pt x="1507617" y="101473"/>
                  </a:lnTo>
                  <a:close/>
                </a:path>
                <a:path w="2541904" h="508000">
                  <a:moveTo>
                    <a:pt x="1976120" y="245897"/>
                  </a:moveTo>
                  <a:lnTo>
                    <a:pt x="1967992" y="196291"/>
                  </a:lnTo>
                  <a:lnTo>
                    <a:pt x="1943595" y="153695"/>
                  </a:lnTo>
                  <a:lnTo>
                    <a:pt x="1931962" y="142455"/>
                  </a:lnTo>
                  <a:lnTo>
                    <a:pt x="1931962" y="245897"/>
                  </a:lnTo>
                  <a:lnTo>
                    <a:pt x="1930603" y="263931"/>
                  </a:lnTo>
                  <a:lnTo>
                    <a:pt x="1909876" y="310642"/>
                  </a:lnTo>
                  <a:lnTo>
                    <a:pt x="1868690" y="335546"/>
                  </a:lnTo>
                  <a:lnTo>
                    <a:pt x="1851380" y="337210"/>
                  </a:lnTo>
                  <a:lnTo>
                    <a:pt x="1833753" y="335546"/>
                  </a:lnTo>
                  <a:lnTo>
                    <a:pt x="1827644" y="333629"/>
                  </a:lnTo>
                  <a:lnTo>
                    <a:pt x="1817878" y="330568"/>
                  </a:lnTo>
                  <a:lnTo>
                    <a:pt x="1803768" y="322262"/>
                  </a:lnTo>
                  <a:lnTo>
                    <a:pt x="1791398" y="310642"/>
                  </a:lnTo>
                  <a:lnTo>
                    <a:pt x="1781378" y="296646"/>
                  </a:lnTo>
                  <a:lnTo>
                    <a:pt x="1774240" y="281190"/>
                  </a:lnTo>
                  <a:lnTo>
                    <a:pt x="1774164" y="281038"/>
                  </a:lnTo>
                  <a:lnTo>
                    <a:pt x="1769948" y="264261"/>
                  </a:lnTo>
                  <a:lnTo>
                    <a:pt x="1769859" y="263931"/>
                  </a:lnTo>
                  <a:lnTo>
                    <a:pt x="1768475" y="245897"/>
                  </a:lnTo>
                  <a:lnTo>
                    <a:pt x="1768424" y="245300"/>
                  </a:lnTo>
                  <a:lnTo>
                    <a:pt x="1769960" y="225526"/>
                  </a:lnTo>
                  <a:lnTo>
                    <a:pt x="1769986" y="225196"/>
                  </a:lnTo>
                  <a:lnTo>
                    <a:pt x="1774647" y="207403"/>
                  </a:lnTo>
                  <a:lnTo>
                    <a:pt x="1774685" y="207251"/>
                  </a:lnTo>
                  <a:lnTo>
                    <a:pt x="1782508" y="191503"/>
                  </a:lnTo>
                  <a:lnTo>
                    <a:pt x="1793506" y="177850"/>
                  </a:lnTo>
                  <a:lnTo>
                    <a:pt x="1806473" y="166890"/>
                  </a:lnTo>
                  <a:lnTo>
                    <a:pt x="1820354" y="159054"/>
                  </a:lnTo>
                  <a:lnTo>
                    <a:pt x="1832546" y="155181"/>
                  </a:lnTo>
                  <a:lnTo>
                    <a:pt x="1835124" y="154355"/>
                  </a:lnTo>
                  <a:lnTo>
                    <a:pt x="1850783" y="152793"/>
                  </a:lnTo>
                  <a:lnTo>
                    <a:pt x="1866417" y="154355"/>
                  </a:lnTo>
                  <a:lnTo>
                    <a:pt x="1881073" y="159054"/>
                  </a:lnTo>
                  <a:lnTo>
                    <a:pt x="1894763" y="166890"/>
                  </a:lnTo>
                  <a:lnTo>
                    <a:pt x="1907489" y="177850"/>
                  </a:lnTo>
                  <a:lnTo>
                    <a:pt x="1918195" y="191503"/>
                  </a:lnTo>
                  <a:lnTo>
                    <a:pt x="1925764" y="207251"/>
                  </a:lnTo>
                  <a:lnTo>
                    <a:pt x="1925840" y="207403"/>
                  </a:lnTo>
                  <a:lnTo>
                    <a:pt x="1930349" y="225196"/>
                  </a:lnTo>
                  <a:lnTo>
                    <a:pt x="1930425" y="225526"/>
                  </a:lnTo>
                  <a:lnTo>
                    <a:pt x="1931911" y="245300"/>
                  </a:lnTo>
                  <a:lnTo>
                    <a:pt x="1931962" y="245897"/>
                  </a:lnTo>
                  <a:lnTo>
                    <a:pt x="1931962" y="142455"/>
                  </a:lnTo>
                  <a:lnTo>
                    <a:pt x="1925891" y="136588"/>
                  </a:lnTo>
                  <a:lnTo>
                    <a:pt x="1905330" y="124371"/>
                  </a:lnTo>
                  <a:lnTo>
                    <a:pt x="1882178" y="117132"/>
                  </a:lnTo>
                  <a:lnTo>
                    <a:pt x="1882876" y="117132"/>
                  </a:lnTo>
                  <a:lnTo>
                    <a:pt x="1855558" y="114592"/>
                  </a:lnTo>
                  <a:lnTo>
                    <a:pt x="1830793" y="117132"/>
                  </a:lnTo>
                  <a:lnTo>
                    <a:pt x="1808416" y="124739"/>
                  </a:lnTo>
                  <a:lnTo>
                    <a:pt x="1788426" y="137414"/>
                  </a:lnTo>
                  <a:lnTo>
                    <a:pt x="1770824" y="155181"/>
                  </a:lnTo>
                  <a:lnTo>
                    <a:pt x="1770824" y="120561"/>
                  </a:lnTo>
                  <a:lnTo>
                    <a:pt x="1727835" y="120561"/>
                  </a:lnTo>
                  <a:lnTo>
                    <a:pt x="1727835" y="507911"/>
                  </a:lnTo>
                  <a:lnTo>
                    <a:pt x="1770824" y="507911"/>
                  </a:lnTo>
                  <a:lnTo>
                    <a:pt x="1770824" y="333629"/>
                  </a:lnTo>
                  <a:lnTo>
                    <a:pt x="1788312" y="351904"/>
                  </a:lnTo>
                  <a:lnTo>
                    <a:pt x="1808556" y="364959"/>
                  </a:lnTo>
                  <a:lnTo>
                    <a:pt x="1831581" y="372795"/>
                  </a:lnTo>
                  <a:lnTo>
                    <a:pt x="1857349" y="375399"/>
                  </a:lnTo>
                  <a:lnTo>
                    <a:pt x="1883117" y="373037"/>
                  </a:lnTo>
                  <a:lnTo>
                    <a:pt x="1906143" y="365925"/>
                  </a:lnTo>
                  <a:lnTo>
                    <a:pt x="1926399" y="354088"/>
                  </a:lnTo>
                  <a:lnTo>
                    <a:pt x="1943900" y="337502"/>
                  </a:lnTo>
                  <a:lnTo>
                    <a:pt x="1944103" y="337210"/>
                  </a:lnTo>
                  <a:lnTo>
                    <a:pt x="1957997" y="317563"/>
                  </a:lnTo>
                  <a:lnTo>
                    <a:pt x="1968068" y="295656"/>
                  </a:lnTo>
                  <a:lnTo>
                    <a:pt x="1974113" y="271767"/>
                  </a:lnTo>
                  <a:lnTo>
                    <a:pt x="1976120" y="245897"/>
                  </a:lnTo>
                  <a:close/>
                </a:path>
                <a:path w="2541904" h="508000">
                  <a:moveTo>
                    <a:pt x="2274506" y="120561"/>
                  </a:moveTo>
                  <a:lnTo>
                    <a:pt x="2233930" y="120561"/>
                  </a:lnTo>
                  <a:lnTo>
                    <a:pt x="2233930" y="244703"/>
                  </a:lnTo>
                  <a:lnTo>
                    <a:pt x="2232533" y="263359"/>
                  </a:lnTo>
                  <a:lnTo>
                    <a:pt x="2211552" y="310349"/>
                  </a:lnTo>
                  <a:lnTo>
                    <a:pt x="2169236" y="335584"/>
                  </a:lnTo>
                  <a:lnTo>
                    <a:pt x="2168804" y="335584"/>
                  </a:lnTo>
                  <a:lnTo>
                    <a:pt x="2151557" y="337210"/>
                  </a:lnTo>
                  <a:lnTo>
                    <a:pt x="2104047" y="322618"/>
                  </a:lnTo>
                  <a:lnTo>
                    <a:pt x="2075827" y="281482"/>
                  </a:lnTo>
                  <a:lnTo>
                    <a:pt x="2070392" y="244106"/>
                  </a:lnTo>
                  <a:lnTo>
                    <a:pt x="2071852" y="223888"/>
                  </a:lnTo>
                  <a:lnTo>
                    <a:pt x="2093963" y="176961"/>
                  </a:lnTo>
                  <a:lnTo>
                    <a:pt x="2135200" y="154305"/>
                  </a:lnTo>
                  <a:lnTo>
                    <a:pt x="2151557" y="152793"/>
                  </a:lnTo>
                  <a:lnTo>
                    <a:pt x="2167293" y="154305"/>
                  </a:lnTo>
                  <a:lnTo>
                    <a:pt x="2208860" y="176657"/>
                  </a:lnTo>
                  <a:lnTo>
                    <a:pt x="2232355" y="223888"/>
                  </a:lnTo>
                  <a:lnTo>
                    <a:pt x="2233879" y="244106"/>
                  </a:lnTo>
                  <a:lnTo>
                    <a:pt x="2233930" y="244703"/>
                  </a:lnTo>
                  <a:lnTo>
                    <a:pt x="2233930" y="120561"/>
                  </a:lnTo>
                  <a:lnTo>
                    <a:pt x="2231542" y="120561"/>
                  </a:lnTo>
                  <a:lnTo>
                    <a:pt x="2231542" y="155778"/>
                  </a:lnTo>
                  <a:lnTo>
                    <a:pt x="2228735" y="152793"/>
                  </a:lnTo>
                  <a:lnTo>
                    <a:pt x="2214600" y="137756"/>
                  </a:lnTo>
                  <a:lnTo>
                    <a:pt x="2194826" y="124891"/>
                  </a:lnTo>
                  <a:lnTo>
                    <a:pt x="2172233" y="117170"/>
                  </a:lnTo>
                  <a:lnTo>
                    <a:pt x="2146782" y="114604"/>
                  </a:lnTo>
                  <a:lnTo>
                    <a:pt x="2122411" y="116751"/>
                  </a:lnTo>
                  <a:lnTo>
                    <a:pt x="2079586" y="133896"/>
                  </a:lnTo>
                  <a:lnTo>
                    <a:pt x="2045868" y="167728"/>
                  </a:lnTo>
                  <a:lnTo>
                    <a:pt x="2028405" y="215328"/>
                  </a:lnTo>
                  <a:lnTo>
                    <a:pt x="2026221" y="244106"/>
                  </a:lnTo>
                  <a:lnTo>
                    <a:pt x="2028418" y="273431"/>
                  </a:lnTo>
                  <a:lnTo>
                    <a:pt x="2046033" y="321779"/>
                  </a:lnTo>
                  <a:lnTo>
                    <a:pt x="2079980" y="355942"/>
                  </a:lnTo>
                  <a:lnTo>
                    <a:pt x="2122652" y="373240"/>
                  </a:lnTo>
                  <a:lnTo>
                    <a:pt x="2146782" y="375412"/>
                  </a:lnTo>
                  <a:lnTo>
                    <a:pt x="2171776" y="372795"/>
                  </a:lnTo>
                  <a:lnTo>
                    <a:pt x="2194229" y="364972"/>
                  </a:lnTo>
                  <a:lnTo>
                    <a:pt x="2214156" y="351917"/>
                  </a:lnTo>
                  <a:lnTo>
                    <a:pt x="2228138" y="337210"/>
                  </a:lnTo>
                  <a:lnTo>
                    <a:pt x="2231542" y="333629"/>
                  </a:lnTo>
                  <a:lnTo>
                    <a:pt x="2231542" y="368249"/>
                  </a:lnTo>
                  <a:lnTo>
                    <a:pt x="2274506" y="368249"/>
                  </a:lnTo>
                  <a:lnTo>
                    <a:pt x="2274506" y="333629"/>
                  </a:lnTo>
                  <a:lnTo>
                    <a:pt x="2274506" y="155778"/>
                  </a:lnTo>
                  <a:lnTo>
                    <a:pt x="2274506" y="120561"/>
                  </a:lnTo>
                  <a:close/>
                </a:path>
                <a:path w="2541904" h="508000">
                  <a:moveTo>
                    <a:pt x="2541879" y="292442"/>
                  </a:moveTo>
                  <a:lnTo>
                    <a:pt x="2524569" y="247091"/>
                  </a:lnTo>
                  <a:lnTo>
                    <a:pt x="2495918" y="230974"/>
                  </a:lnTo>
                  <a:lnTo>
                    <a:pt x="2508186" y="221234"/>
                  </a:lnTo>
                  <a:lnTo>
                    <a:pt x="2516962" y="209346"/>
                  </a:lnTo>
                  <a:lnTo>
                    <a:pt x="2522220" y="195275"/>
                  </a:lnTo>
                  <a:lnTo>
                    <a:pt x="2523972" y="179044"/>
                  </a:lnTo>
                  <a:lnTo>
                    <a:pt x="2522626" y="165366"/>
                  </a:lnTo>
                  <a:lnTo>
                    <a:pt x="2502484" y="131902"/>
                  </a:lnTo>
                  <a:lnTo>
                    <a:pt x="2461742" y="115684"/>
                  </a:lnTo>
                  <a:lnTo>
                    <a:pt x="2443988" y="114604"/>
                  </a:lnTo>
                  <a:lnTo>
                    <a:pt x="2428951" y="115455"/>
                  </a:lnTo>
                  <a:lnTo>
                    <a:pt x="2389682" y="128320"/>
                  </a:lnTo>
                  <a:lnTo>
                    <a:pt x="2358034" y="159359"/>
                  </a:lnTo>
                  <a:lnTo>
                    <a:pt x="2387892" y="183819"/>
                  </a:lnTo>
                  <a:lnTo>
                    <a:pt x="2391841" y="177558"/>
                  </a:lnTo>
                  <a:lnTo>
                    <a:pt x="2396540" y="171894"/>
                  </a:lnTo>
                  <a:lnTo>
                    <a:pt x="2433142" y="153390"/>
                  </a:lnTo>
                  <a:lnTo>
                    <a:pt x="2442210" y="152793"/>
                  </a:lnTo>
                  <a:lnTo>
                    <a:pt x="2452243" y="153352"/>
                  </a:lnTo>
                  <a:lnTo>
                    <a:pt x="2483904" y="179539"/>
                  </a:lnTo>
                  <a:lnTo>
                    <a:pt x="2484577" y="187401"/>
                  </a:lnTo>
                  <a:lnTo>
                    <a:pt x="2483751" y="194195"/>
                  </a:lnTo>
                  <a:lnTo>
                    <a:pt x="2449741" y="216255"/>
                  </a:lnTo>
                  <a:lnTo>
                    <a:pt x="2439225" y="216662"/>
                  </a:lnTo>
                  <a:lnTo>
                    <a:pt x="2418334" y="216662"/>
                  </a:lnTo>
                  <a:lnTo>
                    <a:pt x="2418334" y="256044"/>
                  </a:lnTo>
                  <a:lnTo>
                    <a:pt x="2443403" y="256044"/>
                  </a:lnTo>
                  <a:lnTo>
                    <a:pt x="2456459" y="256565"/>
                  </a:lnTo>
                  <a:lnTo>
                    <a:pt x="2495169" y="276339"/>
                  </a:lnTo>
                  <a:lnTo>
                    <a:pt x="2498902" y="293052"/>
                  </a:lnTo>
                  <a:lnTo>
                    <a:pt x="2497823" y="303949"/>
                  </a:lnTo>
                  <a:lnTo>
                    <a:pt x="2464282" y="334822"/>
                  </a:lnTo>
                  <a:lnTo>
                    <a:pt x="2439822" y="337210"/>
                  </a:lnTo>
                  <a:lnTo>
                    <a:pt x="2428316" y="336423"/>
                  </a:lnTo>
                  <a:lnTo>
                    <a:pt x="2392032" y="318668"/>
                  </a:lnTo>
                  <a:lnTo>
                    <a:pt x="2377148" y="296621"/>
                  </a:lnTo>
                  <a:lnTo>
                    <a:pt x="2340127" y="312140"/>
                  </a:lnTo>
                  <a:lnTo>
                    <a:pt x="2363305" y="346290"/>
                  </a:lnTo>
                  <a:lnTo>
                    <a:pt x="2402967" y="370192"/>
                  </a:lnTo>
                  <a:lnTo>
                    <a:pt x="2439225" y="375412"/>
                  </a:lnTo>
                  <a:lnTo>
                    <a:pt x="2460180" y="374218"/>
                  </a:lnTo>
                  <a:lnTo>
                    <a:pt x="2509647" y="356323"/>
                  </a:lnTo>
                  <a:lnTo>
                    <a:pt x="2539860" y="311442"/>
                  </a:lnTo>
                  <a:lnTo>
                    <a:pt x="2541879" y="29244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81624" y="7774182"/>
              <a:ext cx="205323" cy="220830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5057368" y="7759261"/>
              <a:ext cx="2010410" cy="393700"/>
            </a:xfrm>
            <a:custGeom>
              <a:avLst/>
              <a:gdLst/>
              <a:ahLst/>
              <a:cxnLst/>
              <a:rect l="l" t="t" r="r" b="b"/>
              <a:pathLst>
                <a:path w="2010409" h="393700">
                  <a:moveTo>
                    <a:pt x="199339" y="5969"/>
                  </a:moveTo>
                  <a:lnTo>
                    <a:pt x="0" y="5969"/>
                  </a:lnTo>
                  <a:lnTo>
                    <a:pt x="0" y="45339"/>
                  </a:lnTo>
                  <a:lnTo>
                    <a:pt x="0" y="253619"/>
                  </a:lnTo>
                  <a:lnTo>
                    <a:pt x="42976" y="253619"/>
                  </a:lnTo>
                  <a:lnTo>
                    <a:pt x="42976" y="45339"/>
                  </a:lnTo>
                  <a:lnTo>
                    <a:pt x="156375" y="45339"/>
                  </a:lnTo>
                  <a:lnTo>
                    <a:pt x="156375" y="253619"/>
                  </a:lnTo>
                  <a:lnTo>
                    <a:pt x="199339" y="253619"/>
                  </a:lnTo>
                  <a:lnTo>
                    <a:pt x="199339" y="45339"/>
                  </a:lnTo>
                  <a:lnTo>
                    <a:pt x="199339" y="5969"/>
                  </a:lnTo>
                  <a:close/>
                </a:path>
                <a:path w="2010409" h="393700">
                  <a:moveTo>
                    <a:pt x="501929" y="138468"/>
                  </a:moveTo>
                  <a:lnTo>
                    <a:pt x="497001" y="86537"/>
                  </a:lnTo>
                  <a:lnTo>
                    <a:pt x="478650" y="45364"/>
                  </a:lnTo>
                  <a:lnTo>
                    <a:pt x="457758" y="23444"/>
                  </a:lnTo>
                  <a:lnTo>
                    <a:pt x="457758" y="102666"/>
                  </a:lnTo>
                  <a:lnTo>
                    <a:pt x="312140" y="102666"/>
                  </a:lnTo>
                  <a:lnTo>
                    <a:pt x="328193" y="66128"/>
                  </a:lnTo>
                  <a:lnTo>
                    <a:pt x="359651" y="42760"/>
                  </a:lnTo>
                  <a:lnTo>
                    <a:pt x="384937" y="38201"/>
                  </a:lnTo>
                  <a:lnTo>
                    <a:pt x="398653" y="39344"/>
                  </a:lnTo>
                  <a:lnTo>
                    <a:pt x="398348" y="39344"/>
                  </a:lnTo>
                  <a:lnTo>
                    <a:pt x="410527" y="42608"/>
                  </a:lnTo>
                  <a:lnTo>
                    <a:pt x="441477" y="65341"/>
                  </a:lnTo>
                  <a:lnTo>
                    <a:pt x="457758" y="102666"/>
                  </a:lnTo>
                  <a:lnTo>
                    <a:pt x="457758" y="23444"/>
                  </a:lnTo>
                  <a:lnTo>
                    <a:pt x="439407" y="11353"/>
                  </a:lnTo>
                  <a:lnTo>
                    <a:pt x="414070" y="2844"/>
                  </a:lnTo>
                  <a:lnTo>
                    <a:pt x="384937" y="0"/>
                  </a:lnTo>
                  <a:lnTo>
                    <a:pt x="358889" y="2336"/>
                  </a:lnTo>
                  <a:lnTo>
                    <a:pt x="315175" y="20993"/>
                  </a:lnTo>
                  <a:lnTo>
                    <a:pt x="283273" y="57175"/>
                  </a:lnTo>
                  <a:lnTo>
                    <a:pt x="267004" y="104178"/>
                  </a:lnTo>
                  <a:lnTo>
                    <a:pt x="264972" y="131305"/>
                  </a:lnTo>
                  <a:lnTo>
                    <a:pt x="267233" y="161544"/>
                  </a:lnTo>
                  <a:lnTo>
                    <a:pt x="285292" y="210032"/>
                  </a:lnTo>
                  <a:lnTo>
                    <a:pt x="320014" y="242531"/>
                  </a:lnTo>
                  <a:lnTo>
                    <a:pt x="363143" y="258787"/>
                  </a:lnTo>
                  <a:lnTo>
                    <a:pt x="387337" y="260819"/>
                  </a:lnTo>
                  <a:lnTo>
                    <a:pt x="410616" y="258914"/>
                  </a:lnTo>
                  <a:lnTo>
                    <a:pt x="451802" y="243700"/>
                  </a:lnTo>
                  <a:lnTo>
                    <a:pt x="486257" y="212331"/>
                  </a:lnTo>
                  <a:lnTo>
                    <a:pt x="500126" y="190398"/>
                  </a:lnTo>
                  <a:lnTo>
                    <a:pt x="464324" y="170700"/>
                  </a:lnTo>
                  <a:lnTo>
                    <a:pt x="459359" y="180213"/>
                  </a:lnTo>
                  <a:lnTo>
                    <a:pt x="453428" y="189052"/>
                  </a:lnTo>
                  <a:lnTo>
                    <a:pt x="415239" y="218147"/>
                  </a:lnTo>
                  <a:lnTo>
                    <a:pt x="387921" y="222631"/>
                  </a:lnTo>
                  <a:lnTo>
                    <a:pt x="372148" y="221170"/>
                  </a:lnTo>
                  <a:lnTo>
                    <a:pt x="332422" y="199351"/>
                  </a:lnTo>
                  <a:lnTo>
                    <a:pt x="310819" y="156375"/>
                  </a:lnTo>
                  <a:lnTo>
                    <a:pt x="309156" y="138468"/>
                  </a:lnTo>
                  <a:lnTo>
                    <a:pt x="501929" y="138468"/>
                  </a:lnTo>
                  <a:close/>
                </a:path>
                <a:path w="2010409" h="393700">
                  <a:moveTo>
                    <a:pt x="815860" y="131318"/>
                  </a:moveTo>
                  <a:lnTo>
                    <a:pt x="807732" y="81711"/>
                  </a:lnTo>
                  <a:lnTo>
                    <a:pt x="783336" y="39116"/>
                  </a:lnTo>
                  <a:lnTo>
                    <a:pt x="771690" y="27863"/>
                  </a:lnTo>
                  <a:lnTo>
                    <a:pt x="771690" y="131318"/>
                  </a:lnTo>
                  <a:lnTo>
                    <a:pt x="770331" y="149352"/>
                  </a:lnTo>
                  <a:lnTo>
                    <a:pt x="749604" y="196075"/>
                  </a:lnTo>
                  <a:lnTo>
                    <a:pt x="708418" y="220980"/>
                  </a:lnTo>
                  <a:lnTo>
                    <a:pt x="691121" y="222643"/>
                  </a:lnTo>
                  <a:lnTo>
                    <a:pt x="673493" y="220980"/>
                  </a:lnTo>
                  <a:lnTo>
                    <a:pt x="631126" y="196075"/>
                  </a:lnTo>
                  <a:lnTo>
                    <a:pt x="609676" y="149694"/>
                  </a:lnTo>
                  <a:lnTo>
                    <a:pt x="608164" y="130721"/>
                  </a:lnTo>
                  <a:lnTo>
                    <a:pt x="609701" y="110959"/>
                  </a:lnTo>
                  <a:lnTo>
                    <a:pt x="609727" y="110617"/>
                  </a:lnTo>
                  <a:lnTo>
                    <a:pt x="614387" y="92824"/>
                  </a:lnTo>
                  <a:lnTo>
                    <a:pt x="614426" y="92671"/>
                  </a:lnTo>
                  <a:lnTo>
                    <a:pt x="622249" y="76936"/>
                  </a:lnTo>
                  <a:lnTo>
                    <a:pt x="633234" y="63284"/>
                  </a:lnTo>
                  <a:lnTo>
                    <a:pt x="646214" y="52311"/>
                  </a:lnTo>
                  <a:lnTo>
                    <a:pt x="660095" y="44475"/>
                  </a:lnTo>
                  <a:lnTo>
                    <a:pt x="672287" y="40601"/>
                  </a:lnTo>
                  <a:lnTo>
                    <a:pt x="674865" y="39776"/>
                  </a:lnTo>
                  <a:lnTo>
                    <a:pt x="690524" y="38214"/>
                  </a:lnTo>
                  <a:lnTo>
                    <a:pt x="706158" y="39776"/>
                  </a:lnTo>
                  <a:lnTo>
                    <a:pt x="720813" y="44475"/>
                  </a:lnTo>
                  <a:lnTo>
                    <a:pt x="734504" y="52311"/>
                  </a:lnTo>
                  <a:lnTo>
                    <a:pt x="747217" y="63284"/>
                  </a:lnTo>
                  <a:lnTo>
                    <a:pt x="757923" y="76936"/>
                  </a:lnTo>
                  <a:lnTo>
                    <a:pt x="765505" y="92671"/>
                  </a:lnTo>
                  <a:lnTo>
                    <a:pt x="765581" y="92824"/>
                  </a:lnTo>
                  <a:lnTo>
                    <a:pt x="770077" y="110617"/>
                  </a:lnTo>
                  <a:lnTo>
                    <a:pt x="770166" y="110959"/>
                  </a:lnTo>
                  <a:lnTo>
                    <a:pt x="771652" y="130721"/>
                  </a:lnTo>
                  <a:lnTo>
                    <a:pt x="771690" y="131318"/>
                  </a:lnTo>
                  <a:lnTo>
                    <a:pt x="771690" y="27863"/>
                  </a:lnTo>
                  <a:lnTo>
                    <a:pt x="765632" y="22009"/>
                  </a:lnTo>
                  <a:lnTo>
                    <a:pt x="745058" y="9791"/>
                  </a:lnTo>
                  <a:lnTo>
                    <a:pt x="721918" y="2552"/>
                  </a:lnTo>
                  <a:lnTo>
                    <a:pt x="722617" y="2552"/>
                  </a:lnTo>
                  <a:lnTo>
                    <a:pt x="695299" y="12"/>
                  </a:lnTo>
                  <a:lnTo>
                    <a:pt x="670534" y="2552"/>
                  </a:lnTo>
                  <a:lnTo>
                    <a:pt x="648144" y="10160"/>
                  </a:lnTo>
                  <a:lnTo>
                    <a:pt x="628154" y="22847"/>
                  </a:lnTo>
                  <a:lnTo>
                    <a:pt x="610552" y="40601"/>
                  </a:lnTo>
                  <a:lnTo>
                    <a:pt x="610552" y="5981"/>
                  </a:lnTo>
                  <a:lnTo>
                    <a:pt x="567575" y="5981"/>
                  </a:lnTo>
                  <a:lnTo>
                    <a:pt x="567575" y="393331"/>
                  </a:lnTo>
                  <a:lnTo>
                    <a:pt x="610552" y="393331"/>
                  </a:lnTo>
                  <a:lnTo>
                    <a:pt x="610552" y="219062"/>
                  </a:lnTo>
                  <a:lnTo>
                    <a:pt x="628040" y="237337"/>
                  </a:lnTo>
                  <a:lnTo>
                    <a:pt x="648296" y="250380"/>
                  </a:lnTo>
                  <a:lnTo>
                    <a:pt x="671309" y="258216"/>
                  </a:lnTo>
                  <a:lnTo>
                    <a:pt x="697090" y="260819"/>
                  </a:lnTo>
                  <a:lnTo>
                    <a:pt x="722858" y="258457"/>
                  </a:lnTo>
                  <a:lnTo>
                    <a:pt x="766140" y="239509"/>
                  </a:lnTo>
                  <a:lnTo>
                    <a:pt x="797725" y="202996"/>
                  </a:lnTo>
                  <a:lnTo>
                    <a:pt x="813841" y="157187"/>
                  </a:lnTo>
                  <a:lnTo>
                    <a:pt x="815860" y="131318"/>
                  </a:lnTo>
                  <a:close/>
                </a:path>
                <a:path w="2010409" h="393700">
                  <a:moveTo>
                    <a:pt x="1102944" y="138468"/>
                  </a:moveTo>
                  <a:lnTo>
                    <a:pt x="1102156" y="111163"/>
                  </a:lnTo>
                  <a:lnTo>
                    <a:pt x="1100721" y="102666"/>
                  </a:lnTo>
                  <a:lnTo>
                    <a:pt x="1098016" y="86537"/>
                  </a:lnTo>
                  <a:lnTo>
                    <a:pt x="1090510" y="64617"/>
                  </a:lnTo>
                  <a:lnTo>
                    <a:pt x="1079652" y="45364"/>
                  </a:lnTo>
                  <a:lnTo>
                    <a:pt x="1073251" y="38201"/>
                  </a:lnTo>
                  <a:lnTo>
                    <a:pt x="1061935" y="25527"/>
                  </a:lnTo>
                  <a:lnTo>
                    <a:pt x="1058760" y="23444"/>
                  </a:lnTo>
                  <a:lnTo>
                    <a:pt x="1058760" y="102666"/>
                  </a:lnTo>
                  <a:lnTo>
                    <a:pt x="913142" y="102666"/>
                  </a:lnTo>
                  <a:lnTo>
                    <a:pt x="929195" y="66128"/>
                  </a:lnTo>
                  <a:lnTo>
                    <a:pt x="960666" y="42760"/>
                  </a:lnTo>
                  <a:lnTo>
                    <a:pt x="985951" y="38201"/>
                  </a:lnTo>
                  <a:lnTo>
                    <a:pt x="999655" y="39344"/>
                  </a:lnTo>
                  <a:lnTo>
                    <a:pt x="999350" y="39344"/>
                  </a:lnTo>
                  <a:lnTo>
                    <a:pt x="1011542" y="42608"/>
                  </a:lnTo>
                  <a:lnTo>
                    <a:pt x="1042479" y="65341"/>
                  </a:lnTo>
                  <a:lnTo>
                    <a:pt x="1058760" y="102666"/>
                  </a:lnTo>
                  <a:lnTo>
                    <a:pt x="1058760" y="23444"/>
                  </a:lnTo>
                  <a:lnTo>
                    <a:pt x="1040409" y="11353"/>
                  </a:lnTo>
                  <a:lnTo>
                    <a:pt x="1015085" y="2844"/>
                  </a:lnTo>
                  <a:lnTo>
                    <a:pt x="985951" y="0"/>
                  </a:lnTo>
                  <a:lnTo>
                    <a:pt x="959891" y="2336"/>
                  </a:lnTo>
                  <a:lnTo>
                    <a:pt x="916178" y="20993"/>
                  </a:lnTo>
                  <a:lnTo>
                    <a:pt x="884288" y="57175"/>
                  </a:lnTo>
                  <a:lnTo>
                    <a:pt x="868019" y="104178"/>
                  </a:lnTo>
                  <a:lnTo>
                    <a:pt x="865987" y="131305"/>
                  </a:lnTo>
                  <a:lnTo>
                    <a:pt x="868235" y="161544"/>
                  </a:lnTo>
                  <a:lnTo>
                    <a:pt x="886294" y="210032"/>
                  </a:lnTo>
                  <a:lnTo>
                    <a:pt x="921029" y="242531"/>
                  </a:lnTo>
                  <a:lnTo>
                    <a:pt x="964145" y="258787"/>
                  </a:lnTo>
                  <a:lnTo>
                    <a:pt x="988352" y="260819"/>
                  </a:lnTo>
                  <a:lnTo>
                    <a:pt x="1011618" y="258914"/>
                  </a:lnTo>
                  <a:lnTo>
                    <a:pt x="1052804" y="243700"/>
                  </a:lnTo>
                  <a:lnTo>
                    <a:pt x="1087259" y="212331"/>
                  </a:lnTo>
                  <a:lnTo>
                    <a:pt x="1101140" y="190398"/>
                  </a:lnTo>
                  <a:lnTo>
                    <a:pt x="1065326" y="170700"/>
                  </a:lnTo>
                  <a:lnTo>
                    <a:pt x="1060373" y="180213"/>
                  </a:lnTo>
                  <a:lnTo>
                    <a:pt x="1054442" y="189052"/>
                  </a:lnTo>
                  <a:lnTo>
                    <a:pt x="1016241" y="218147"/>
                  </a:lnTo>
                  <a:lnTo>
                    <a:pt x="988936" y="222631"/>
                  </a:lnTo>
                  <a:lnTo>
                    <a:pt x="973150" y="221170"/>
                  </a:lnTo>
                  <a:lnTo>
                    <a:pt x="933424" y="199351"/>
                  </a:lnTo>
                  <a:lnTo>
                    <a:pt x="911834" y="156375"/>
                  </a:lnTo>
                  <a:lnTo>
                    <a:pt x="910158" y="138468"/>
                  </a:lnTo>
                  <a:lnTo>
                    <a:pt x="1102944" y="138468"/>
                  </a:lnTo>
                  <a:close/>
                </a:path>
                <a:path w="2010409" h="393700">
                  <a:moveTo>
                    <a:pt x="1367917" y="5969"/>
                  </a:moveTo>
                  <a:lnTo>
                    <a:pt x="1168577" y="5969"/>
                  </a:lnTo>
                  <a:lnTo>
                    <a:pt x="1168577" y="45339"/>
                  </a:lnTo>
                  <a:lnTo>
                    <a:pt x="1168577" y="253619"/>
                  </a:lnTo>
                  <a:lnTo>
                    <a:pt x="1211541" y="253619"/>
                  </a:lnTo>
                  <a:lnTo>
                    <a:pt x="1211541" y="45339"/>
                  </a:lnTo>
                  <a:lnTo>
                    <a:pt x="1324940" y="45339"/>
                  </a:lnTo>
                  <a:lnTo>
                    <a:pt x="1324940" y="253619"/>
                  </a:lnTo>
                  <a:lnTo>
                    <a:pt x="1367917" y="253619"/>
                  </a:lnTo>
                  <a:lnTo>
                    <a:pt x="1367917" y="45339"/>
                  </a:lnTo>
                  <a:lnTo>
                    <a:pt x="1367917" y="5969"/>
                  </a:lnTo>
                  <a:close/>
                </a:path>
                <a:path w="2010409" h="393700">
                  <a:moveTo>
                    <a:pt x="1697367" y="131318"/>
                  </a:moveTo>
                  <a:lnTo>
                    <a:pt x="1689227" y="81711"/>
                  </a:lnTo>
                  <a:lnTo>
                    <a:pt x="1664843" y="39116"/>
                  </a:lnTo>
                  <a:lnTo>
                    <a:pt x="1663903" y="38214"/>
                  </a:lnTo>
                  <a:lnTo>
                    <a:pt x="1653197" y="27876"/>
                  </a:lnTo>
                  <a:lnTo>
                    <a:pt x="1653197" y="131318"/>
                  </a:lnTo>
                  <a:lnTo>
                    <a:pt x="1651838" y="149352"/>
                  </a:lnTo>
                  <a:lnTo>
                    <a:pt x="1651812" y="149694"/>
                  </a:lnTo>
                  <a:lnTo>
                    <a:pt x="1631111" y="196075"/>
                  </a:lnTo>
                  <a:lnTo>
                    <a:pt x="1589925" y="220980"/>
                  </a:lnTo>
                  <a:lnTo>
                    <a:pt x="1572628" y="222643"/>
                  </a:lnTo>
                  <a:lnTo>
                    <a:pt x="1555000" y="220980"/>
                  </a:lnTo>
                  <a:lnTo>
                    <a:pt x="1512633" y="196075"/>
                  </a:lnTo>
                  <a:lnTo>
                    <a:pt x="1491183" y="149694"/>
                  </a:lnTo>
                  <a:lnTo>
                    <a:pt x="1491094" y="149352"/>
                  </a:lnTo>
                  <a:lnTo>
                    <a:pt x="1489710" y="131318"/>
                  </a:lnTo>
                  <a:lnTo>
                    <a:pt x="1489659" y="130721"/>
                  </a:lnTo>
                  <a:lnTo>
                    <a:pt x="1491195" y="110959"/>
                  </a:lnTo>
                  <a:lnTo>
                    <a:pt x="1491234" y="110617"/>
                  </a:lnTo>
                  <a:lnTo>
                    <a:pt x="1495894" y="92824"/>
                  </a:lnTo>
                  <a:lnTo>
                    <a:pt x="1495933" y="92671"/>
                  </a:lnTo>
                  <a:lnTo>
                    <a:pt x="1527721" y="52311"/>
                  </a:lnTo>
                  <a:lnTo>
                    <a:pt x="1553781" y="40601"/>
                  </a:lnTo>
                  <a:lnTo>
                    <a:pt x="1556359" y="39776"/>
                  </a:lnTo>
                  <a:lnTo>
                    <a:pt x="1572031" y="38214"/>
                  </a:lnTo>
                  <a:lnTo>
                    <a:pt x="1587652" y="39776"/>
                  </a:lnTo>
                  <a:lnTo>
                    <a:pt x="1602320" y="44475"/>
                  </a:lnTo>
                  <a:lnTo>
                    <a:pt x="1639430" y="76936"/>
                  </a:lnTo>
                  <a:lnTo>
                    <a:pt x="1653146" y="130721"/>
                  </a:lnTo>
                  <a:lnTo>
                    <a:pt x="1653197" y="131318"/>
                  </a:lnTo>
                  <a:lnTo>
                    <a:pt x="1653197" y="27876"/>
                  </a:lnTo>
                  <a:lnTo>
                    <a:pt x="1647139" y="22009"/>
                  </a:lnTo>
                  <a:lnTo>
                    <a:pt x="1626565" y="9791"/>
                  </a:lnTo>
                  <a:lnTo>
                    <a:pt x="1603413" y="2552"/>
                  </a:lnTo>
                  <a:lnTo>
                    <a:pt x="1604111" y="2552"/>
                  </a:lnTo>
                  <a:lnTo>
                    <a:pt x="1576793" y="12"/>
                  </a:lnTo>
                  <a:lnTo>
                    <a:pt x="1552028" y="2552"/>
                  </a:lnTo>
                  <a:lnTo>
                    <a:pt x="1529651" y="10160"/>
                  </a:lnTo>
                  <a:lnTo>
                    <a:pt x="1509661" y="22847"/>
                  </a:lnTo>
                  <a:lnTo>
                    <a:pt x="1492059" y="40601"/>
                  </a:lnTo>
                  <a:lnTo>
                    <a:pt x="1492059" y="5981"/>
                  </a:lnTo>
                  <a:lnTo>
                    <a:pt x="1449070" y="5981"/>
                  </a:lnTo>
                  <a:lnTo>
                    <a:pt x="1449070" y="393331"/>
                  </a:lnTo>
                  <a:lnTo>
                    <a:pt x="1492059" y="393331"/>
                  </a:lnTo>
                  <a:lnTo>
                    <a:pt x="1492059" y="219062"/>
                  </a:lnTo>
                  <a:lnTo>
                    <a:pt x="1509547" y="237337"/>
                  </a:lnTo>
                  <a:lnTo>
                    <a:pt x="1529803" y="250380"/>
                  </a:lnTo>
                  <a:lnTo>
                    <a:pt x="1552816" y="258216"/>
                  </a:lnTo>
                  <a:lnTo>
                    <a:pt x="1578584" y="260819"/>
                  </a:lnTo>
                  <a:lnTo>
                    <a:pt x="1604365" y="258457"/>
                  </a:lnTo>
                  <a:lnTo>
                    <a:pt x="1627378" y="251358"/>
                  </a:lnTo>
                  <a:lnTo>
                    <a:pt x="1647634" y="239509"/>
                  </a:lnTo>
                  <a:lnTo>
                    <a:pt x="1665135" y="222935"/>
                  </a:lnTo>
                  <a:lnTo>
                    <a:pt x="1665338" y="222643"/>
                  </a:lnTo>
                  <a:lnTo>
                    <a:pt x="1679232" y="202996"/>
                  </a:lnTo>
                  <a:lnTo>
                    <a:pt x="1689303" y="181076"/>
                  </a:lnTo>
                  <a:lnTo>
                    <a:pt x="1695348" y="157187"/>
                  </a:lnTo>
                  <a:lnTo>
                    <a:pt x="1697367" y="131318"/>
                  </a:lnTo>
                  <a:close/>
                </a:path>
                <a:path w="2010409" h="393700">
                  <a:moveTo>
                    <a:pt x="2010105" y="130708"/>
                  </a:moveTo>
                  <a:lnTo>
                    <a:pt x="2000783" y="78943"/>
                  </a:lnTo>
                  <a:lnTo>
                    <a:pt x="1973783" y="38201"/>
                  </a:lnTo>
                  <a:lnTo>
                    <a:pt x="1965934" y="31432"/>
                  </a:lnTo>
                  <a:lnTo>
                    <a:pt x="1965934" y="130708"/>
                  </a:lnTo>
                  <a:lnTo>
                    <a:pt x="1964334" y="151041"/>
                  </a:lnTo>
                  <a:lnTo>
                    <a:pt x="1940280" y="198158"/>
                  </a:lnTo>
                  <a:lnTo>
                    <a:pt x="1896071" y="221094"/>
                  </a:lnTo>
                  <a:lnTo>
                    <a:pt x="1878799" y="222631"/>
                  </a:lnTo>
                  <a:lnTo>
                    <a:pt x="1861527" y="221094"/>
                  </a:lnTo>
                  <a:lnTo>
                    <a:pt x="1817331" y="198158"/>
                  </a:lnTo>
                  <a:lnTo>
                    <a:pt x="1793265" y="151041"/>
                  </a:lnTo>
                  <a:lnTo>
                    <a:pt x="1791665" y="130708"/>
                  </a:lnTo>
                  <a:lnTo>
                    <a:pt x="1793252" y="110375"/>
                  </a:lnTo>
                  <a:lnTo>
                    <a:pt x="1817027" y="62966"/>
                  </a:lnTo>
                  <a:lnTo>
                    <a:pt x="1861286" y="39751"/>
                  </a:lnTo>
                  <a:lnTo>
                    <a:pt x="1878799" y="38201"/>
                  </a:lnTo>
                  <a:lnTo>
                    <a:pt x="1896376" y="39751"/>
                  </a:lnTo>
                  <a:lnTo>
                    <a:pt x="1940585" y="62674"/>
                  </a:lnTo>
                  <a:lnTo>
                    <a:pt x="1964359" y="110134"/>
                  </a:lnTo>
                  <a:lnTo>
                    <a:pt x="1965934" y="130708"/>
                  </a:lnTo>
                  <a:lnTo>
                    <a:pt x="1965934" y="31432"/>
                  </a:lnTo>
                  <a:lnTo>
                    <a:pt x="1952929" y="20828"/>
                  </a:lnTo>
                  <a:lnTo>
                    <a:pt x="1930654" y="9258"/>
                  </a:lnTo>
                  <a:lnTo>
                    <a:pt x="1905939" y="2324"/>
                  </a:lnTo>
                  <a:lnTo>
                    <a:pt x="1878799" y="12"/>
                  </a:lnTo>
                  <a:lnTo>
                    <a:pt x="1851660" y="2324"/>
                  </a:lnTo>
                  <a:lnTo>
                    <a:pt x="1804657" y="20828"/>
                  </a:lnTo>
                  <a:lnTo>
                    <a:pt x="1768475" y="56743"/>
                  </a:lnTo>
                  <a:lnTo>
                    <a:pt x="1749831" y="103606"/>
                  </a:lnTo>
                  <a:lnTo>
                    <a:pt x="1747494" y="130708"/>
                  </a:lnTo>
                  <a:lnTo>
                    <a:pt x="1749831" y="157568"/>
                  </a:lnTo>
                  <a:lnTo>
                    <a:pt x="1768475" y="204127"/>
                  </a:lnTo>
                  <a:lnTo>
                    <a:pt x="1804657" y="240017"/>
                  </a:lnTo>
                  <a:lnTo>
                    <a:pt x="1851660" y="258508"/>
                  </a:lnTo>
                  <a:lnTo>
                    <a:pt x="1878799" y="260819"/>
                  </a:lnTo>
                  <a:lnTo>
                    <a:pt x="1905939" y="258508"/>
                  </a:lnTo>
                  <a:lnTo>
                    <a:pt x="1952929" y="240017"/>
                  </a:lnTo>
                  <a:lnTo>
                    <a:pt x="1989124" y="204127"/>
                  </a:lnTo>
                  <a:lnTo>
                    <a:pt x="2007768" y="157568"/>
                  </a:lnTo>
                  <a:lnTo>
                    <a:pt x="2010105" y="1307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3123" y="7765229"/>
              <a:ext cx="190988" cy="247688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7374229" y="7759261"/>
              <a:ext cx="551180" cy="393700"/>
            </a:xfrm>
            <a:custGeom>
              <a:avLst/>
              <a:gdLst/>
              <a:ahLst/>
              <a:cxnLst/>
              <a:rect l="l" t="t" r="r" b="b"/>
              <a:pathLst>
                <a:path w="551179" h="393700">
                  <a:moveTo>
                    <a:pt x="236956" y="138468"/>
                  </a:moveTo>
                  <a:lnTo>
                    <a:pt x="236169" y="111163"/>
                  </a:lnTo>
                  <a:lnTo>
                    <a:pt x="234734" y="102666"/>
                  </a:lnTo>
                  <a:lnTo>
                    <a:pt x="232029" y="86537"/>
                  </a:lnTo>
                  <a:lnTo>
                    <a:pt x="213664" y="45364"/>
                  </a:lnTo>
                  <a:lnTo>
                    <a:pt x="192786" y="23456"/>
                  </a:lnTo>
                  <a:lnTo>
                    <a:pt x="192786" y="102666"/>
                  </a:lnTo>
                  <a:lnTo>
                    <a:pt x="47155" y="102666"/>
                  </a:lnTo>
                  <a:lnTo>
                    <a:pt x="63220" y="66128"/>
                  </a:lnTo>
                  <a:lnTo>
                    <a:pt x="94678" y="42760"/>
                  </a:lnTo>
                  <a:lnTo>
                    <a:pt x="119964" y="38201"/>
                  </a:lnTo>
                  <a:lnTo>
                    <a:pt x="133680" y="39344"/>
                  </a:lnTo>
                  <a:lnTo>
                    <a:pt x="133362" y="39344"/>
                  </a:lnTo>
                  <a:lnTo>
                    <a:pt x="145554" y="42608"/>
                  </a:lnTo>
                  <a:lnTo>
                    <a:pt x="176504" y="65341"/>
                  </a:lnTo>
                  <a:lnTo>
                    <a:pt x="192786" y="102666"/>
                  </a:lnTo>
                  <a:lnTo>
                    <a:pt x="192786" y="23456"/>
                  </a:lnTo>
                  <a:lnTo>
                    <a:pt x="174421" y="11353"/>
                  </a:lnTo>
                  <a:lnTo>
                    <a:pt x="149098" y="2844"/>
                  </a:lnTo>
                  <a:lnTo>
                    <a:pt x="119964" y="0"/>
                  </a:lnTo>
                  <a:lnTo>
                    <a:pt x="93916" y="2336"/>
                  </a:lnTo>
                  <a:lnTo>
                    <a:pt x="50203" y="20993"/>
                  </a:lnTo>
                  <a:lnTo>
                    <a:pt x="18300" y="57175"/>
                  </a:lnTo>
                  <a:lnTo>
                    <a:pt x="2032" y="104178"/>
                  </a:lnTo>
                  <a:lnTo>
                    <a:pt x="0" y="131305"/>
                  </a:lnTo>
                  <a:lnTo>
                    <a:pt x="2260" y="161544"/>
                  </a:lnTo>
                  <a:lnTo>
                    <a:pt x="20320" y="210032"/>
                  </a:lnTo>
                  <a:lnTo>
                    <a:pt x="55041" y="242531"/>
                  </a:lnTo>
                  <a:lnTo>
                    <a:pt x="98171" y="258787"/>
                  </a:lnTo>
                  <a:lnTo>
                    <a:pt x="122364" y="260819"/>
                  </a:lnTo>
                  <a:lnTo>
                    <a:pt x="145643" y="258914"/>
                  </a:lnTo>
                  <a:lnTo>
                    <a:pt x="186817" y="243700"/>
                  </a:lnTo>
                  <a:lnTo>
                    <a:pt x="221284" y="212331"/>
                  </a:lnTo>
                  <a:lnTo>
                    <a:pt x="235153" y="190398"/>
                  </a:lnTo>
                  <a:lnTo>
                    <a:pt x="199339" y="170700"/>
                  </a:lnTo>
                  <a:lnTo>
                    <a:pt x="194386" y="180213"/>
                  </a:lnTo>
                  <a:lnTo>
                    <a:pt x="188455" y="189052"/>
                  </a:lnTo>
                  <a:lnTo>
                    <a:pt x="150266" y="218147"/>
                  </a:lnTo>
                  <a:lnTo>
                    <a:pt x="122948" y="222631"/>
                  </a:lnTo>
                  <a:lnTo>
                    <a:pt x="107175" y="221170"/>
                  </a:lnTo>
                  <a:lnTo>
                    <a:pt x="67437" y="199351"/>
                  </a:lnTo>
                  <a:lnTo>
                    <a:pt x="45847" y="156375"/>
                  </a:lnTo>
                  <a:lnTo>
                    <a:pt x="44170" y="138468"/>
                  </a:lnTo>
                  <a:lnTo>
                    <a:pt x="236956" y="138468"/>
                  </a:lnTo>
                  <a:close/>
                </a:path>
                <a:path w="551179" h="393700">
                  <a:moveTo>
                    <a:pt x="550875" y="131318"/>
                  </a:moveTo>
                  <a:lnTo>
                    <a:pt x="542734" y="81711"/>
                  </a:lnTo>
                  <a:lnTo>
                    <a:pt x="518350" y="39116"/>
                  </a:lnTo>
                  <a:lnTo>
                    <a:pt x="506704" y="27863"/>
                  </a:lnTo>
                  <a:lnTo>
                    <a:pt x="506704" y="131318"/>
                  </a:lnTo>
                  <a:lnTo>
                    <a:pt x="505345" y="149352"/>
                  </a:lnTo>
                  <a:lnTo>
                    <a:pt x="484619" y="196075"/>
                  </a:lnTo>
                  <a:lnTo>
                    <a:pt x="443433" y="220980"/>
                  </a:lnTo>
                  <a:lnTo>
                    <a:pt x="426135" y="222643"/>
                  </a:lnTo>
                  <a:lnTo>
                    <a:pt x="408508" y="220980"/>
                  </a:lnTo>
                  <a:lnTo>
                    <a:pt x="366141" y="196075"/>
                  </a:lnTo>
                  <a:lnTo>
                    <a:pt x="344690" y="149694"/>
                  </a:lnTo>
                  <a:lnTo>
                    <a:pt x="343179" y="130721"/>
                  </a:lnTo>
                  <a:lnTo>
                    <a:pt x="344716" y="110959"/>
                  </a:lnTo>
                  <a:lnTo>
                    <a:pt x="344741" y="110617"/>
                  </a:lnTo>
                  <a:lnTo>
                    <a:pt x="349402" y="92824"/>
                  </a:lnTo>
                  <a:lnTo>
                    <a:pt x="349440" y="92671"/>
                  </a:lnTo>
                  <a:lnTo>
                    <a:pt x="357263" y="76936"/>
                  </a:lnTo>
                  <a:lnTo>
                    <a:pt x="368249" y="63284"/>
                  </a:lnTo>
                  <a:lnTo>
                    <a:pt x="381228" y="52311"/>
                  </a:lnTo>
                  <a:lnTo>
                    <a:pt x="395109" y="44475"/>
                  </a:lnTo>
                  <a:lnTo>
                    <a:pt x="407301" y="40601"/>
                  </a:lnTo>
                  <a:lnTo>
                    <a:pt x="409879" y="39776"/>
                  </a:lnTo>
                  <a:lnTo>
                    <a:pt x="425538" y="38214"/>
                  </a:lnTo>
                  <a:lnTo>
                    <a:pt x="441172" y="39776"/>
                  </a:lnTo>
                  <a:lnTo>
                    <a:pt x="455828" y="44475"/>
                  </a:lnTo>
                  <a:lnTo>
                    <a:pt x="469519" y="52311"/>
                  </a:lnTo>
                  <a:lnTo>
                    <a:pt x="482231" y="63284"/>
                  </a:lnTo>
                  <a:lnTo>
                    <a:pt x="492937" y="76936"/>
                  </a:lnTo>
                  <a:lnTo>
                    <a:pt x="500519" y="92671"/>
                  </a:lnTo>
                  <a:lnTo>
                    <a:pt x="500595" y="92824"/>
                  </a:lnTo>
                  <a:lnTo>
                    <a:pt x="505091" y="110617"/>
                  </a:lnTo>
                  <a:lnTo>
                    <a:pt x="505180" y="110959"/>
                  </a:lnTo>
                  <a:lnTo>
                    <a:pt x="506666" y="130721"/>
                  </a:lnTo>
                  <a:lnTo>
                    <a:pt x="506704" y="131318"/>
                  </a:lnTo>
                  <a:lnTo>
                    <a:pt x="506704" y="27863"/>
                  </a:lnTo>
                  <a:lnTo>
                    <a:pt x="500646" y="22009"/>
                  </a:lnTo>
                  <a:lnTo>
                    <a:pt x="480072" y="9791"/>
                  </a:lnTo>
                  <a:lnTo>
                    <a:pt x="456933" y="2552"/>
                  </a:lnTo>
                  <a:lnTo>
                    <a:pt x="457631" y="2552"/>
                  </a:lnTo>
                  <a:lnTo>
                    <a:pt x="430314" y="12"/>
                  </a:lnTo>
                  <a:lnTo>
                    <a:pt x="405549" y="2552"/>
                  </a:lnTo>
                  <a:lnTo>
                    <a:pt x="383159" y="10160"/>
                  </a:lnTo>
                  <a:lnTo>
                    <a:pt x="363169" y="22847"/>
                  </a:lnTo>
                  <a:lnTo>
                    <a:pt x="345567" y="40601"/>
                  </a:lnTo>
                  <a:lnTo>
                    <a:pt x="345567" y="5981"/>
                  </a:lnTo>
                  <a:lnTo>
                    <a:pt x="302590" y="5981"/>
                  </a:lnTo>
                  <a:lnTo>
                    <a:pt x="302590" y="393331"/>
                  </a:lnTo>
                  <a:lnTo>
                    <a:pt x="345567" y="393331"/>
                  </a:lnTo>
                  <a:lnTo>
                    <a:pt x="345567" y="219062"/>
                  </a:lnTo>
                  <a:lnTo>
                    <a:pt x="363054" y="237337"/>
                  </a:lnTo>
                  <a:lnTo>
                    <a:pt x="383311" y="250380"/>
                  </a:lnTo>
                  <a:lnTo>
                    <a:pt x="406323" y="258216"/>
                  </a:lnTo>
                  <a:lnTo>
                    <a:pt x="432104" y="260819"/>
                  </a:lnTo>
                  <a:lnTo>
                    <a:pt x="457873" y="258457"/>
                  </a:lnTo>
                  <a:lnTo>
                    <a:pt x="480885" y="251358"/>
                  </a:lnTo>
                  <a:lnTo>
                    <a:pt x="501142" y="239509"/>
                  </a:lnTo>
                  <a:lnTo>
                    <a:pt x="518642" y="222935"/>
                  </a:lnTo>
                  <a:lnTo>
                    <a:pt x="518845" y="222643"/>
                  </a:lnTo>
                  <a:lnTo>
                    <a:pt x="532739" y="202996"/>
                  </a:lnTo>
                  <a:lnTo>
                    <a:pt x="542810" y="181076"/>
                  </a:lnTo>
                  <a:lnTo>
                    <a:pt x="548855" y="157187"/>
                  </a:lnTo>
                  <a:lnTo>
                    <a:pt x="550875" y="1313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62103" y="7765229"/>
              <a:ext cx="190999" cy="247688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8198460" y="7765268"/>
              <a:ext cx="198755" cy="247650"/>
            </a:xfrm>
            <a:custGeom>
              <a:avLst/>
              <a:gdLst/>
              <a:ahLst/>
              <a:cxnLst/>
              <a:rect l="l" t="t" r="r" b="b"/>
              <a:pathLst>
                <a:path w="198754" h="247650">
                  <a:moveTo>
                    <a:pt x="198145" y="0"/>
                  </a:moveTo>
                  <a:lnTo>
                    <a:pt x="0" y="0"/>
                  </a:lnTo>
                  <a:lnTo>
                    <a:pt x="0" y="39370"/>
                  </a:lnTo>
                  <a:lnTo>
                    <a:pt x="77584" y="39370"/>
                  </a:lnTo>
                  <a:lnTo>
                    <a:pt x="77584" y="247650"/>
                  </a:lnTo>
                  <a:lnTo>
                    <a:pt x="120561" y="247650"/>
                  </a:lnTo>
                  <a:lnTo>
                    <a:pt x="120561" y="39370"/>
                  </a:lnTo>
                  <a:lnTo>
                    <a:pt x="198145" y="39370"/>
                  </a:lnTo>
                  <a:lnTo>
                    <a:pt x="1981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41973" y="7765229"/>
              <a:ext cx="181439" cy="247688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669966" y="7774192"/>
              <a:ext cx="205313" cy="220830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9060878" y="7746142"/>
              <a:ext cx="2317750" cy="284480"/>
            </a:xfrm>
            <a:custGeom>
              <a:avLst/>
              <a:gdLst/>
              <a:ahLst/>
              <a:cxnLst/>
              <a:rect l="l" t="t" r="r" b="b"/>
              <a:pathLst>
                <a:path w="2317750" h="284479">
                  <a:moveTo>
                    <a:pt x="262610" y="143827"/>
                  </a:moveTo>
                  <a:lnTo>
                    <a:pt x="253288" y="92062"/>
                  </a:lnTo>
                  <a:lnTo>
                    <a:pt x="226288" y="51320"/>
                  </a:lnTo>
                  <a:lnTo>
                    <a:pt x="218440" y="44551"/>
                  </a:lnTo>
                  <a:lnTo>
                    <a:pt x="218440" y="143827"/>
                  </a:lnTo>
                  <a:lnTo>
                    <a:pt x="216839" y="164160"/>
                  </a:lnTo>
                  <a:lnTo>
                    <a:pt x="192786" y="211277"/>
                  </a:lnTo>
                  <a:lnTo>
                    <a:pt x="148577" y="234213"/>
                  </a:lnTo>
                  <a:lnTo>
                    <a:pt x="131305" y="235750"/>
                  </a:lnTo>
                  <a:lnTo>
                    <a:pt x="114033" y="234213"/>
                  </a:lnTo>
                  <a:lnTo>
                    <a:pt x="69837" y="211277"/>
                  </a:lnTo>
                  <a:lnTo>
                    <a:pt x="45770" y="164160"/>
                  </a:lnTo>
                  <a:lnTo>
                    <a:pt x="44170" y="143827"/>
                  </a:lnTo>
                  <a:lnTo>
                    <a:pt x="45758" y="123494"/>
                  </a:lnTo>
                  <a:lnTo>
                    <a:pt x="69532" y="76085"/>
                  </a:lnTo>
                  <a:lnTo>
                    <a:pt x="113792" y="52870"/>
                  </a:lnTo>
                  <a:lnTo>
                    <a:pt x="131305" y="51320"/>
                  </a:lnTo>
                  <a:lnTo>
                    <a:pt x="148882" y="52870"/>
                  </a:lnTo>
                  <a:lnTo>
                    <a:pt x="193090" y="75793"/>
                  </a:lnTo>
                  <a:lnTo>
                    <a:pt x="216865" y="123253"/>
                  </a:lnTo>
                  <a:lnTo>
                    <a:pt x="218440" y="143827"/>
                  </a:lnTo>
                  <a:lnTo>
                    <a:pt x="218440" y="44551"/>
                  </a:lnTo>
                  <a:lnTo>
                    <a:pt x="205435" y="33947"/>
                  </a:lnTo>
                  <a:lnTo>
                    <a:pt x="183159" y="22377"/>
                  </a:lnTo>
                  <a:lnTo>
                    <a:pt x="158445" y="15443"/>
                  </a:lnTo>
                  <a:lnTo>
                    <a:pt x="131305" y="13131"/>
                  </a:lnTo>
                  <a:lnTo>
                    <a:pt x="104165" y="15443"/>
                  </a:lnTo>
                  <a:lnTo>
                    <a:pt x="57162" y="33947"/>
                  </a:lnTo>
                  <a:lnTo>
                    <a:pt x="20980" y="69862"/>
                  </a:lnTo>
                  <a:lnTo>
                    <a:pt x="2336" y="116725"/>
                  </a:lnTo>
                  <a:lnTo>
                    <a:pt x="0" y="143827"/>
                  </a:lnTo>
                  <a:lnTo>
                    <a:pt x="2336" y="170688"/>
                  </a:lnTo>
                  <a:lnTo>
                    <a:pt x="20980" y="217246"/>
                  </a:lnTo>
                  <a:lnTo>
                    <a:pt x="57162" y="253136"/>
                  </a:lnTo>
                  <a:lnTo>
                    <a:pt x="104165" y="271627"/>
                  </a:lnTo>
                  <a:lnTo>
                    <a:pt x="131305" y="273939"/>
                  </a:lnTo>
                  <a:lnTo>
                    <a:pt x="158445" y="271627"/>
                  </a:lnTo>
                  <a:lnTo>
                    <a:pt x="205435" y="253136"/>
                  </a:lnTo>
                  <a:lnTo>
                    <a:pt x="241630" y="217246"/>
                  </a:lnTo>
                  <a:lnTo>
                    <a:pt x="260273" y="170688"/>
                  </a:lnTo>
                  <a:lnTo>
                    <a:pt x="262610" y="143827"/>
                  </a:lnTo>
                  <a:close/>
                </a:path>
                <a:path w="2317750" h="284479">
                  <a:moveTo>
                    <a:pt x="490588" y="19126"/>
                  </a:moveTo>
                  <a:lnTo>
                    <a:pt x="292442" y="19126"/>
                  </a:lnTo>
                  <a:lnTo>
                    <a:pt x="292442" y="58496"/>
                  </a:lnTo>
                  <a:lnTo>
                    <a:pt x="370027" y="58496"/>
                  </a:lnTo>
                  <a:lnTo>
                    <a:pt x="370027" y="266776"/>
                  </a:lnTo>
                  <a:lnTo>
                    <a:pt x="413004" y="266776"/>
                  </a:lnTo>
                  <a:lnTo>
                    <a:pt x="413004" y="58496"/>
                  </a:lnTo>
                  <a:lnTo>
                    <a:pt x="490588" y="58496"/>
                  </a:lnTo>
                  <a:lnTo>
                    <a:pt x="490588" y="19126"/>
                  </a:lnTo>
                  <a:close/>
                </a:path>
                <a:path w="2317750" h="284479">
                  <a:moveTo>
                    <a:pt x="738873" y="19126"/>
                  </a:moveTo>
                  <a:lnTo>
                    <a:pt x="695909" y="19126"/>
                  </a:lnTo>
                  <a:lnTo>
                    <a:pt x="695909" y="120726"/>
                  </a:lnTo>
                  <a:lnTo>
                    <a:pt x="578929" y="120726"/>
                  </a:lnTo>
                  <a:lnTo>
                    <a:pt x="578929" y="19126"/>
                  </a:lnTo>
                  <a:lnTo>
                    <a:pt x="535952" y="19126"/>
                  </a:lnTo>
                  <a:lnTo>
                    <a:pt x="535952" y="120726"/>
                  </a:lnTo>
                  <a:lnTo>
                    <a:pt x="535952" y="160096"/>
                  </a:lnTo>
                  <a:lnTo>
                    <a:pt x="535952" y="266776"/>
                  </a:lnTo>
                  <a:lnTo>
                    <a:pt x="578929" y="266776"/>
                  </a:lnTo>
                  <a:lnTo>
                    <a:pt x="578929" y="160096"/>
                  </a:lnTo>
                  <a:lnTo>
                    <a:pt x="695909" y="160096"/>
                  </a:lnTo>
                  <a:lnTo>
                    <a:pt x="695909" y="266776"/>
                  </a:lnTo>
                  <a:lnTo>
                    <a:pt x="738873" y="266776"/>
                  </a:lnTo>
                  <a:lnTo>
                    <a:pt x="738873" y="160096"/>
                  </a:lnTo>
                  <a:lnTo>
                    <a:pt x="738873" y="120726"/>
                  </a:lnTo>
                  <a:lnTo>
                    <a:pt x="738873" y="19126"/>
                  </a:lnTo>
                  <a:close/>
                </a:path>
                <a:path w="2317750" h="284479">
                  <a:moveTo>
                    <a:pt x="1067142" y="143827"/>
                  </a:moveTo>
                  <a:lnTo>
                    <a:pt x="1057808" y="92062"/>
                  </a:lnTo>
                  <a:lnTo>
                    <a:pt x="1030820" y="51320"/>
                  </a:lnTo>
                  <a:lnTo>
                    <a:pt x="1022972" y="44551"/>
                  </a:lnTo>
                  <a:lnTo>
                    <a:pt x="1022972" y="143827"/>
                  </a:lnTo>
                  <a:lnTo>
                    <a:pt x="1021372" y="164160"/>
                  </a:lnTo>
                  <a:lnTo>
                    <a:pt x="997305" y="211277"/>
                  </a:lnTo>
                  <a:lnTo>
                    <a:pt x="953109" y="234213"/>
                  </a:lnTo>
                  <a:lnTo>
                    <a:pt x="935837" y="235750"/>
                  </a:lnTo>
                  <a:lnTo>
                    <a:pt x="918565" y="234213"/>
                  </a:lnTo>
                  <a:lnTo>
                    <a:pt x="874356" y="211277"/>
                  </a:lnTo>
                  <a:lnTo>
                    <a:pt x="850303" y="164160"/>
                  </a:lnTo>
                  <a:lnTo>
                    <a:pt x="848702" y="143827"/>
                  </a:lnTo>
                  <a:lnTo>
                    <a:pt x="850277" y="123494"/>
                  </a:lnTo>
                  <a:lnTo>
                    <a:pt x="874064" y="76085"/>
                  </a:lnTo>
                  <a:lnTo>
                    <a:pt x="918324" y="52870"/>
                  </a:lnTo>
                  <a:lnTo>
                    <a:pt x="935837" y="51320"/>
                  </a:lnTo>
                  <a:lnTo>
                    <a:pt x="953414" y="52870"/>
                  </a:lnTo>
                  <a:lnTo>
                    <a:pt x="997610" y="75793"/>
                  </a:lnTo>
                  <a:lnTo>
                    <a:pt x="1021384" y="123253"/>
                  </a:lnTo>
                  <a:lnTo>
                    <a:pt x="1022972" y="143827"/>
                  </a:lnTo>
                  <a:lnTo>
                    <a:pt x="1022972" y="44551"/>
                  </a:lnTo>
                  <a:lnTo>
                    <a:pt x="1009967" y="33947"/>
                  </a:lnTo>
                  <a:lnTo>
                    <a:pt x="987679" y="22377"/>
                  </a:lnTo>
                  <a:lnTo>
                    <a:pt x="962977" y="15443"/>
                  </a:lnTo>
                  <a:lnTo>
                    <a:pt x="935837" y="13131"/>
                  </a:lnTo>
                  <a:lnTo>
                    <a:pt x="908697" y="15443"/>
                  </a:lnTo>
                  <a:lnTo>
                    <a:pt x="861695" y="33947"/>
                  </a:lnTo>
                  <a:lnTo>
                    <a:pt x="825512" y="69862"/>
                  </a:lnTo>
                  <a:lnTo>
                    <a:pt x="806856" y="116725"/>
                  </a:lnTo>
                  <a:lnTo>
                    <a:pt x="804532" y="143827"/>
                  </a:lnTo>
                  <a:lnTo>
                    <a:pt x="806856" y="170688"/>
                  </a:lnTo>
                  <a:lnTo>
                    <a:pt x="825512" y="217246"/>
                  </a:lnTo>
                  <a:lnTo>
                    <a:pt x="861695" y="253136"/>
                  </a:lnTo>
                  <a:lnTo>
                    <a:pt x="908697" y="271627"/>
                  </a:lnTo>
                  <a:lnTo>
                    <a:pt x="935837" y="273939"/>
                  </a:lnTo>
                  <a:lnTo>
                    <a:pt x="962977" y="271627"/>
                  </a:lnTo>
                  <a:lnTo>
                    <a:pt x="1009967" y="253136"/>
                  </a:lnTo>
                  <a:lnTo>
                    <a:pt x="1046149" y="217246"/>
                  </a:lnTo>
                  <a:lnTo>
                    <a:pt x="1064806" y="170688"/>
                  </a:lnTo>
                  <a:lnTo>
                    <a:pt x="1067142" y="143827"/>
                  </a:lnTo>
                  <a:close/>
                </a:path>
                <a:path w="2317750" h="284479">
                  <a:moveTo>
                    <a:pt x="1452689" y="19126"/>
                  </a:moveTo>
                  <a:lnTo>
                    <a:pt x="1409712" y="19126"/>
                  </a:lnTo>
                  <a:lnTo>
                    <a:pt x="1409712" y="227406"/>
                  </a:lnTo>
                  <a:lnTo>
                    <a:pt x="1314221" y="227406"/>
                  </a:lnTo>
                  <a:lnTo>
                    <a:pt x="1314221" y="19126"/>
                  </a:lnTo>
                  <a:lnTo>
                    <a:pt x="1271244" y="19126"/>
                  </a:lnTo>
                  <a:lnTo>
                    <a:pt x="1271244" y="227406"/>
                  </a:lnTo>
                  <a:lnTo>
                    <a:pt x="1175753" y="227406"/>
                  </a:lnTo>
                  <a:lnTo>
                    <a:pt x="1175753" y="19126"/>
                  </a:lnTo>
                  <a:lnTo>
                    <a:pt x="1132789" y="19126"/>
                  </a:lnTo>
                  <a:lnTo>
                    <a:pt x="1132789" y="227406"/>
                  </a:lnTo>
                  <a:lnTo>
                    <a:pt x="1132789" y="266776"/>
                  </a:lnTo>
                  <a:lnTo>
                    <a:pt x="1452689" y="266776"/>
                  </a:lnTo>
                  <a:lnTo>
                    <a:pt x="1452689" y="227406"/>
                  </a:lnTo>
                  <a:lnTo>
                    <a:pt x="1452689" y="19126"/>
                  </a:lnTo>
                  <a:close/>
                </a:path>
                <a:path w="2317750" h="284479">
                  <a:moveTo>
                    <a:pt x="1755292" y="151587"/>
                  </a:moveTo>
                  <a:lnTo>
                    <a:pt x="1754505" y="124282"/>
                  </a:lnTo>
                  <a:lnTo>
                    <a:pt x="1753069" y="115785"/>
                  </a:lnTo>
                  <a:lnTo>
                    <a:pt x="1750364" y="99656"/>
                  </a:lnTo>
                  <a:lnTo>
                    <a:pt x="1742859" y="77736"/>
                  </a:lnTo>
                  <a:lnTo>
                    <a:pt x="1732000" y="58483"/>
                  </a:lnTo>
                  <a:lnTo>
                    <a:pt x="1725599" y="51320"/>
                  </a:lnTo>
                  <a:lnTo>
                    <a:pt x="1714284" y="38646"/>
                  </a:lnTo>
                  <a:lnTo>
                    <a:pt x="1711109" y="36563"/>
                  </a:lnTo>
                  <a:lnTo>
                    <a:pt x="1711109" y="115785"/>
                  </a:lnTo>
                  <a:lnTo>
                    <a:pt x="1565490" y="115785"/>
                  </a:lnTo>
                  <a:lnTo>
                    <a:pt x="1581543" y="79248"/>
                  </a:lnTo>
                  <a:lnTo>
                    <a:pt x="1613014" y="55880"/>
                  </a:lnTo>
                  <a:lnTo>
                    <a:pt x="1638300" y="51320"/>
                  </a:lnTo>
                  <a:lnTo>
                    <a:pt x="1652003" y="52463"/>
                  </a:lnTo>
                  <a:lnTo>
                    <a:pt x="1651698" y="52463"/>
                  </a:lnTo>
                  <a:lnTo>
                    <a:pt x="1663890" y="55727"/>
                  </a:lnTo>
                  <a:lnTo>
                    <a:pt x="1694827" y="78460"/>
                  </a:lnTo>
                  <a:lnTo>
                    <a:pt x="1711109" y="115785"/>
                  </a:lnTo>
                  <a:lnTo>
                    <a:pt x="1711109" y="36563"/>
                  </a:lnTo>
                  <a:lnTo>
                    <a:pt x="1692757" y="24472"/>
                  </a:lnTo>
                  <a:lnTo>
                    <a:pt x="1667433" y="15963"/>
                  </a:lnTo>
                  <a:lnTo>
                    <a:pt x="1638300" y="13119"/>
                  </a:lnTo>
                  <a:lnTo>
                    <a:pt x="1612239" y="15455"/>
                  </a:lnTo>
                  <a:lnTo>
                    <a:pt x="1568526" y="34112"/>
                  </a:lnTo>
                  <a:lnTo>
                    <a:pt x="1536636" y="70294"/>
                  </a:lnTo>
                  <a:lnTo>
                    <a:pt x="1520367" y="117297"/>
                  </a:lnTo>
                  <a:lnTo>
                    <a:pt x="1518335" y="144424"/>
                  </a:lnTo>
                  <a:lnTo>
                    <a:pt x="1520583" y="174663"/>
                  </a:lnTo>
                  <a:lnTo>
                    <a:pt x="1538643" y="223151"/>
                  </a:lnTo>
                  <a:lnTo>
                    <a:pt x="1573377" y="255651"/>
                  </a:lnTo>
                  <a:lnTo>
                    <a:pt x="1616494" y="271907"/>
                  </a:lnTo>
                  <a:lnTo>
                    <a:pt x="1640700" y="273939"/>
                  </a:lnTo>
                  <a:lnTo>
                    <a:pt x="1663966" y="272034"/>
                  </a:lnTo>
                  <a:lnTo>
                    <a:pt x="1705152" y="256819"/>
                  </a:lnTo>
                  <a:lnTo>
                    <a:pt x="1739607" y="225450"/>
                  </a:lnTo>
                  <a:lnTo>
                    <a:pt x="1753489" y="203517"/>
                  </a:lnTo>
                  <a:lnTo>
                    <a:pt x="1717675" y="183819"/>
                  </a:lnTo>
                  <a:lnTo>
                    <a:pt x="1712722" y="193332"/>
                  </a:lnTo>
                  <a:lnTo>
                    <a:pt x="1706791" y="202171"/>
                  </a:lnTo>
                  <a:lnTo>
                    <a:pt x="1668589" y="231267"/>
                  </a:lnTo>
                  <a:lnTo>
                    <a:pt x="1641284" y="235750"/>
                  </a:lnTo>
                  <a:lnTo>
                    <a:pt x="1625498" y="234289"/>
                  </a:lnTo>
                  <a:lnTo>
                    <a:pt x="1585772" y="212471"/>
                  </a:lnTo>
                  <a:lnTo>
                    <a:pt x="1564182" y="169494"/>
                  </a:lnTo>
                  <a:lnTo>
                    <a:pt x="1562506" y="151587"/>
                  </a:lnTo>
                  <a:lnTo>
                    <a:pt x="1755292" y="151587"/>
                  </a:lnTo>
                  <a:close/>
                </a:path>
                <a:path w="2317750" h="284479">
                  <a:moveTo>
                    <a:pt x="2023808" y="19126"/>
                  </a:moveTo>
                  <a:lnTo>
                    <a:pt x="1980831" y="19126"/>
                  </a:lnTo>
                  <a:lnTo>
                    <a:pt x="1980831" y="120726"/>
                  </a:lnTo>
                  <a:lnTo>
                    <a:pt x="1863852" y="120726"/>
                  </a:lnTo>
                  <a:lnTo>
                    <a:pt x="1863852" y="19126"/>
                  </a:lnTo>
                  <a:lnTo>
                    <a:pt x="1820875" y="19126"/>
                  </a:lnTo>
                  <a:lnTo>
                    <a:pt x="1820875" y="120726"/>
                  </a:lnTo>
                  <a:lnTo>
                    <a:pt x="1820875" y="160096"/>
                  </a:lnTo>
                  <a:lnTo>
                    <a:pt x="1820875" y="266776"/>
                  </a:lnTo>
                  <a:lnTo>
                    <a:pt x="1863852" y="266776"/>
                  </a:lnTo>
                  <a:lnTo>
                    <a:pt x="1863852" y="160096"/>
                  </a:lnTo>
                  <a:lnTo>
                    <a:pt x="1980831" y="160096"/>
                  </a:lnTo>
                  <a:lnTo>
                    <a:pt x="1980831" y="266776"/>
                  </a:lnTo>
                  <a:lnTo>
                    <a:pt x="2023808" y="266776"/>
                  </a:lnTo>
                  <a:lnTo>
                    <a:pt x="2023808" y="160096"/>
                  </a:lnTo>
                  <a:lnTo>
                    <a:pt x="2023808" y="120726"/>
                  </a:lnTo>
                  <a:lnTo>
                    <a:pt x="2023808" y="19126"/>
                  </a:lnTo>
                  <a:close/>
                </a:path>
                <a:path w="2317750" h="284479">
                  <a:moveTo>
                    <a:pt x="2317534" y="0"/>
                  </a:moveTo>
                  <a:lnTo>
                    <a:pt x="2148027" y="182626"/>
                  </a:lnTo>
                  <a:lnTo>
                    <a:pt x="2148027" y="19088"/>
                  </a:lnTo>
                  <a:lnTo>
                    <a:pt x="2105063" y="19088"/>
                  </a:lnTo>
                  <a:lnTo>
                    <a:pt x="2105063" y="284099"/>
                  </a:lnTo>
                  <a:lnTo>
                    <a:pt x="2274557" y="101460"/>
                  </a:lnTo>
                  <a:lnTo>
                    <a:pt x="2274557" y="266776"/>
                  </a:lnTo>
                  <a:lnTo>
                    <a:pt x="2317534" y="266776"/>
                  </a:lnTo>
                  <a:lnTo>
                    <a:pt x="23175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1430887" y="7765229"/>
              <a:ext cx="190999" cy="247688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11700649" y="7959202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90" h="59690">
                  <a:moveTo>
                    <a:pt x="37789" y="0"/>
                  </a:moveTo>
                  <a:lnTo>
                    <a:pt x="21863" y="0"/>
                  </a:lnTo>
                  <a:lnTo>
                    <a:pt x="14910" y="2984"/>
                  </a:lnTo>
                  <a:lnTo>
                    <a:pt x="2973" y="14921"/>
                  </a:lnTo>
                  <a:lnTo>
                    <a:pt x="0" y="21884"/>
                  </a:lnTo>
                  <a:lnTo>
                    <a:pt x="0" y="37810"/>
                  </a:lnTo>
                  <a:lnTo>
                    <a:pt x="2973" y="44763"/>
                  </a:lnTo>
                  <a:lnTo>
                    <a:pt x="8942" y="50731"/>
                  </a:lnTo>
                  <a:lnTo>
                    <a:pt x="14910" y="56699"/>
                  </a:lnTo>
                  <a:lnTo>
                    <a:pt x="21863" y="59684"/>
                  </a:lnTo>
                  <a:lnTo>
                    <a:pt x="37789" y="59684"/>
                  </a:lnTo>
                  <a:lnTo>
                    <a:pt x="44752" y="56699"/>
                  </a:lnTo>
                  <a:lnTo>
                    <a:pt x="56699" y="44763"/>
                  </a:lnTo>
                  <a:lnTo>
                    <a:pt x="59673" y="37810"/>
                  </a:lnTo>
                  <a:lnTo>
                    <a:pt x="59673" y="21884"/>
                  </a:lnTo>
                  <a:lnTo>
                    <a:pt x="56699" y="14921"/>
                  </a:lnTo>
                  <a:lnTo>
                    <a:pt x="44752" y="2984"/>
                  </a:lnTo>
                  <a:lnTo>
                    <a:pt x="377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5036181" y="6325200"/>
              <a:ext cx="4846320" cy="4502785"/>
            </a:xfrm>
            <a:custGeom>
              <a:avLst/>
              <a:gdLst/>
              <a:ahLst/>
              <a:cxnLst/>
              <a:rect l="l" t="t" r="r" b="b"/>
              <a:pathLst>
                <a:path w="4846319" h="4502784">
                  <a:moveTo>
                    <a:pt x="2581429" y="0"/>
                  </a:moveTo>
                  <a:lnTo>
                    <a:pt x="2186226" y="2264234"/>
                  </a:lnTo>
                  <a:lnTo>
                    <a:pt x="992210" y="1691665"/>
                  </a:lnTo>
                  <a:lnTo>
                    <a:pt x="2026461" y="2671970"/>
                  </a:lnTo>
                  <a:lnTo>
                    <a:pt x="0" y="3062357"/>
                  </a:lnTo>
                  <a:lnTo>
                    <a:pt x="2068502" y="2932224"/>
                  </a:lnTo>
                  <a:lnTo>
                    <a:pt x="1374743" y="4037730"/>
                  </a:lnTo>
                  <a:lnTo>
                    <a:pt x="2270307" y="3149108"/>
                  </a:lnTo>
                  <a:lnTo>
                    <a:pt x="2186226" y="4502271"/>
                  </a:lnTo>
                  <a:lnTo>
                    <a:pt x="2505756" y="3123077"/>
                  </a:lnTo>
                  <a:lnTo>
                    <a:pt x="3304569" y="4398337"/>
                  </a:lnTo>
                  <a:lnTo>
                    <a:pt x="2850499" y="2992955"/>
                  </a:lnTo>
                  <a:lnTo>
                    <a:pt x="4153831" y="3617575"/>
                  </a:lnTo>
                  <a:lnTo>
                    <a:pt x="2976631" y="2741372"/>
                  </a:lnTo>
                  <a:lnTo>
                    <a:pt x="4846124" y="2533168"/>
                  </a:lnTo>
                  <a:lnTo>
                    <a:pt x="2951407" y="2533168"/>
                  </a:lnTo>
                  <a:lnTo>
                    <a:pt x="3800669" y="1249228"/>
                  </a:lnTo>
                  <a:lnTo>
                    <a:pt x="2758010" y="2342316"/>
                  </a:lnTo>
                  <a:lnTo>
                    <a:pt x="25814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4889588" y="6586972"/>
              <a:ext cx="4846320" cy="4502785"/>
            </a:xfrm>
            <a:custGeom>
              <a:avLst/>
              <a:gdLst/>
              <a:ahLst/>
              <a:cxnLst/>
              <a:rect l="l" t="t" r="r" b="b"/>
              <a:pathLst>
                <a:path w="4846319" h="4502784">
                  <a:moveTo>
                    <a:pt x="2581429" y="0"/>
                  </a:moveTo>
                  <a:lnTo>
                    <a:pt x="2186226" y="2264234"/>
                  </a:lnTo>
                  <a:lnTo>
                    <a:pt x="992210" y="1691665"/>
                  </a:lnTo>
                  <a:lnTo>
                    <a:pt x="2026461" y="2671970"/>
                  </a:lnTo>
                  <a:lnTo>
                    <a:pt x="0" y="3062357"/>
                  </a:lnTo>
                  <a:lnTo>
                    <a:pt x="2068502" y="2932224"/>
                  </a:lnTo>
                  <a:lnTo>
                    <a:pt x="1374743" y="4037730"/>
                  </a:lnTo>
                  <a:lnTo>
                    <a:pt x="2270307" y="3149108"/>
                  </a:lnTo>
                  <a:lnTo>
                    <a:pt x="2186226" y="4502271"/>
                  </a:lnTo>
                  <a:lnTo>
                    <a:pt x="2505756" y="3123077"/>
                  </a:lnTo>
                  <a:lnTo>
                    <a:pt x="3304569" y="4398337"/>
                  </a:lnTo>
                  <a:lnTo>
                    <a:pt x="2850499" y="2992955"/>
                  </a:lnTo>
                  <a:lnTo>
                    <a:pt x="4153831" y="3617575"/>
                  </a:lnTo>
                  <a:lnTo>
                    <a:pt x="2976631" y="2741372"/>
                  </a:lnTo>
                  <a:lnTo>
                    <a:pt x="4846124" y="2533168"/>
                  </a:lnTo>
                  <a:lnTo>
                    <a:pt x="2951407" y="2533168"/>
                  </a:lnTo>
                  <a:lnTo>
                    <a:pt x="3800669" y="1249228"/>
                  </a:lnTo>
                  <a:lnTo>
                    <a:pt x="2758010" y="2342316"/>
                  </a:lnTo>
                  <a:lnTo>
                    <a:pt x="2581429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020820" y="9493595"/>
              <a:ext cx="885190" cy="908050"/>
            </a:xfrm>
            <a:custGeom>
              <a:avLst/>
              <a:gdLst/>
              <a:ahLst/>
              <a:cxnLst/>
              <a:rect l="l" t="t" r="r" b="b"/>
              <a:pathLst>
                <a:path w="885189" h="908050">
                  <a:moveTo>
                    <a:pt x="0" y="907480"/>
                  </a:moveTo>
                  <a:lnTo>
                    <a:pt x="884716" y="907480"/>
                  </a:lnTo>
                  <a:lnTo>
                    <a:pt x="884716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020807" y="9493598"/>
              <a:ext cx="1784350" cy="1815464"/>
            </a:xfrm>
            <a:custGeom>
              <a:avLst/>
              <a:gdLst/>
              <a:ahLst/>
              <a:cxnLst/>
              <a:rect l="l" t="t" r="r" b="b"/>
              <a:pathLst>
                <a:path w="1784350" h="1815465">
                  <a:moveTo>
                    <a:pt x="884720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84720" y="1814957"/>
                  </a:lnTo>
                  <a:lnTo>
                    <a:pt x="884720" y="907478"/>
                  </a:lnTo>
                  <a:close/>
                </a:path>
                <a:path w="1784350" h="1815465">
                  <a:moveTo>
                    <a:pt x="1784223" y="0"/>
                  </a:moveTo>
                  <a:lnTo>
                    <a:pt x="884732" y="0"/>
                  </a:lnTo>
                  <a:lnTo>
                    <a:pt x="884732" y="907478"/>
                  </a:lnTo>
                  <a:lnTo>
                    <a:pt x="1784223" y="907478"/>
                  </a:lnTo>
                  <a:lnTo>
                    <a:pt x="17842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905540" y="9493598"/>
              <a:ext cx="1795780" cy="1815464"/>
            </a:xfrm>
            <a:custGeom>
              <a:avLst/>
              <a:gdLst/>
              <a:ahLst/>
              <a:cxnLst/>
              <a:rect l="l" t="t" r="r" b="b"/>
              <a:pathLst>
                <a:path w="1795779" h="1815465">
                  <a:moveTo>
                    <a:pt x="1795678" y="0"/>
                  </a:moveTo>
                  <a:lnTo>
                    <a:pt x="896188" y="0"/>
                  </a:lnTo>
                  <a:lnTo>
                    <a:pt x="896188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99490" y="1814957"/>
                  </a:lnTo>
                  <a:lnTo>
                    <a:pt x="899490" y="907478"/>
                  </a:lnTo>
                  <a:lnTo>
                    <a:pt x="1795678" y="907478"/>
                  </a:lnTo>
                  <a:lnTo>
                    <a:pt x="1795678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5801728" y="9493598"/>
              <a:ext cx="1771014" cy="1815464"/>
            </a:xfrm>
            <a:custGeom>
              <a:avLst/>
              <a:gdLst/>
              <a:ahLst/>
              <a:cxnLst/>
              <a:rect l="l" t="t" r="r" b="b"/>
              <a:pathLst>
                <a:path w="1771015" h="1815465">
                  <a:moveTo>
                    <a:pt x="1770532" y="0"/>
                  </a:moveTo>
                  <a:lnTo>
                    <a:pt x="897559" y="0"/>
                  </a:lnTo>
                  <a:lnTo>
                    <a:pt x="897559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99490" y="1814957"/>
                  </a:lnTo>
                  <a:lnTo>
                    <a:pt x="899490" y="907478"/>
                  </a:lnTo>
                  <a:lnTo>
                    <a:pt x="1770532" y="907478"/>
                  </a:lnTo>
                  <a:lnTo>
                    <a:pt x="17705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7572271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8471637" y="9493595"/>
              <a:ext cx="888365" cy="908050"/>
            </a:xfrm>
            <a:custGeom>
              <a:avLst/>
              <a:gdLst/>
              <a:ahLst/>
              <a:cxnLst/>
              <a:rect l="l" t="t" r="r" b="b"/>
              <a:pathLst>
                <a:path w="888365" h="908050">
                  <a:moveTo>
                    <a:pt x="0" y="907480"/>
                  </a:moveTo>
                  <a:lnTo>
                    <a:pt x="887878" y="907480"/>
                  </a:lnTo>
                  <a:lnTo>
                    <a:pt x="887878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9359516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0259436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699288" y="9493598"/>
              <a:ext cx="5356225" cy="1815464"/>
            </a:xfrm>
            <a:custGeom>
              <a:avLst/>
              <a:gdLst/>
              <a:ahLst/>
              <a:cxnLst/>
              <a:rect l="l" t="t" r="r" b="b"/>
              <a:pathLst>
                <a:path w="5356225" h="1815465">
                  <a:moveTo>
                    <a:pt x="871791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71791" y="1814957"/>
                  </a:lnTo>
                  <a:lnTo>
                    <a:pt x="871791" y="907478"/>
                  </a:lnTo>
                  <a:close/>
                </a:path>
                <a:path w="5356225" h="1815465">
                  <a:moveTo>
                    <a:pt x="5355729" y="0"/>
                  </a:moveTo>
                  <a:lnTo>
                    <a:pt x="4456227" y="0"/>
                  </a:lnTo>
                  <a:lnTo>
                    <a:pt x="4456227" y="907478"/>
                  </a:lnTo>
                  <a:lnTo>
                    <a:pt x="5355729" y="907478"/>
                  </a:lnTo>
                  <a:lnTo>
                    <a:pt x="5355729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571089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471637" y="10401076"/>
              <a:ext cx="888365" cy="908050"/>
            </a:xfrm>
            <a:custGeom>
              <a:avLst/>
              <a:gdLst/>
              <a:ahLst/>
              <a:cxnLst/>
              <a:rect l="l" t="t" r="r" b="b"/>
              <a:pathLst>
                <a:path w="888365" h="908050">
                  <a:moveTo>
                    <a:pt x="0" y="907480"/>
                  </a:moveTo>
                  <a:lnTo>
                    <a:pt x="887878" y="907480"/>
                  </a:lnTo>
                  <a:lnTo>
                    <a:pt x="887878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359516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259436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155515" y="9493598"/>
              <a:ext cx="1799589" cy="1815464"/>
            </a:xfrm>
            <a:custGeom>
              <a:avLst/>
              <a:gdLst/>
              <a:ahLst/>
              <a:cxnLst/>
              <a:rect l="l" t="t" r="r" b="b"/>
              <a:pathLst>
                <a:path w="1799590" h="1815465">
                  <a:moveTo>
                    <a:pt x="899502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99502" y="1814957"/>
                  </a:lnTo>
                  <a:lnTo>
                    <a:pt x="899502" y="907478"/>
                  </a:lnTo>
                  <a:close/>
                </a:path>
                <a:path w="1799590" h="1815465">
                  <a:moveTo>
                    <a:pt x="1799056" y="0"/>
                  </a:moveTo>
                  <a:lnTo>
                    <a:pt x="899566" y="0"/>
                  </a:lnTo>
                  <a:lnTo>
                    <a:pt x="899566" y="907478"/>
                  </a:lnTo>
                  <a:lnTo>
                    <a:pt x="1799056" y="907478"/>
                  </a:lnTo>
                  <a:lnTo>
                    <a:pt x="17990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2055082" y="9493598"/>
              <a:ext cx="1795780" cy="1815464"/>
            </a:xfrm>
            <a:custGeom>
              <a:avLst/>
              <a:gdLst/>
              <a:ahLst/>
              <a:cxnLst/>
              <a:rect l="l" t="t" r="r" b="b"/>
              <a:pathLst>
                <a:path w="1795780" h="1815465">
                  <a:moveTo>
                    <a:pt x="1795691" y="0"/>
                  </a:moveTo>
                  <a:lnTo>
                    <a:pt x="896200" y="0"/>
                  </a:lnTo>
                  <a:lnTo>
                    <a:pt x="896200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99490" y="1814957"/>
                  </a:lnTo>
                  <a:lnTo>
                    <a:pt x="899490" y="907478"/>
                  </a:lnTo>
                  <a:lnTo>
                    <a:pt x="1795691" y="907478"/>
                  </a:lnTo>
                  <a:lnTo>
                    <a:pt x="179569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2951283" y="9493598"/>
              <a:ext cx="1771014" cy="1815464"/>
            </a:xfrm>
            <a:custGeom>
              <a:avLst/>
              <a:gdLst/>
              <a:ahLst/>
              <a:cxnLst/>
              <a:rect l="l" t="t" r="r" b="b"/>
              <a:pathLst>
                <a:path w="1771015" h="1815465">
                  <a:moveTo>
                    <a:pt x="1770519" y="0"/>
                  </a:moveTo>
                  <a:lnTo>
                    <a:pt x="897559" y="0"/>
                  </a:lnTo>
                  <a:lnTo>
                    <a:pt x="897559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99490" y="1814957"/>
                  </a:lnTo>
                  <a:lnTo>
                    <a:pt x="899490" y="907478"/>
                  </a:lnTo>
                  <a:lnTo>
                    <a:pt x="1770519" y="907478"/>
                  </a:lnTo>
                  <a:lnTo>
                    <a:pt x="17705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3848843" y="9493598"/>
              <a:ext cx="1772920" cy="1815464"/>
            </a:xfrm>
            <a:custGeom>
              <a:avLst/>
              <a:gdLst/>
              <a:ahLst/>
              <a:cxnLst/>
              <a:rect l="l" t="t" r="r" b="b"/>
              <a:pathLst>
                <a:path w="1772919" h="1815465">
                  <a:moveTo>
                    <a:pt x="871816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71816" y="1814957"/>
                  </a:lnTo>
                  <a:lnTo>
                    <a:pt x="871816" y="907478"/>
                  </a:lnTo>
                  <a:close/>
                </a:path>
                <a:path w="1772919" h="1815465">
                  <a:moveTo>
                    <a:pt x="1772462" y="0"/>
                  </a:moveTo>
                  <a:lnTo>
                    <a:pt x="872959" y="0"/>
                  </a:lnTo>
                  <a:lnTo>
                    <a:pt x="872959" y="907478"/>
                  </a:lnTo>
                  <a:lnTo>
                    <a:pt x="1772462" y="907478"/>
                  </a:lnTo>
                  <a:lnTo>
                    <a:pt x="1772462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5621158" y="9493595"/>
              <a:ext cx="888365" cy="908050"/>
            </a:xfrm>
            <a:custGeom>
              <a:avLst/>
              <a:gdLst/>
              <a:ahLst/>
              <a:cxnLst/>
              <a:rect l="l" t="t" r="r" b="b"/>
              <a:pathLst>
                <a:path w="888365" h="908050">
                  <a:moveTo>
                    <a:pt x="0" y="907480"/>
                  </a:moveTo>
                  <a:lnTo>
                    <a:pt x="887920" y="907480"/>
                  </a:lnTo>
                  <a:lnTo>
                    <a:pt x="887920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6509079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501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501" y="907480"/>
                  </a:lnTo>
                  <a:lnTo>
                    <a:pt x="89950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7408946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501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501" y="907480"/>
                  </a:lnTo>
                  <a:lnTo>
                    <a:pt x="8995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8305149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501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501" y="907480"/>
                  </a:lnTo>
                  <a:lnTo>
                    <a:pt x="89950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4720661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5621158" y="10401076"/>
              <a:ext cx="888365" cy="908050"/>
            </a:xfrm>
            <a:custGeom>
              <a:avLst/>
              <a:gdLst/>
              <a:ahLst/>
              <a:cxnLst/>
              <a:rect l="l" t="t" r="r" b="b"/>
              <a:pathLst>
                <a:path w="888365" h="908050">
                  <a:moveTo>
                    <a:pt x="0" y="907480"/>
                  </a:moveTo>
                  <a:lnTo>
                    <a:pt x="887920" y="907480"/>
                  </a:lnTo>
                  <a:lnTo>
                    <a:pt x="887920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6509079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501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501" y="907480"/>
                  </a:lnTo>
                  <a:lnTo>
                    <a:pt x="8995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7408946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501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501" y="907480"/>
                  </a:lnTo>
                  <a:lnTo>
                    <a:pt x="89950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305146" y="9493598"/>
              <a:ext cx="1798955" cy="1815464"/>
            </a:xfrm>
            <a:custGeom>
              <a:avLst/>
              <a:gdLst/>
              <a:ahLst/>
              <a:cxnLst/>
              <a:rect l="l" t="t" r="r" b="b"/>
              <a:pathLst>
                <a:path w="1798955" h="1815465">
                  <a:moveTo>
                    <a:pt x="1798955" y="0"/>
                  </a:moveTo>
                  <a:lnTo>
                    <a:pt x="899452" y="0"/>
                  </a:lnTo>
                  <a:lnTo>
                    <a:pt x="899452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99502" y="1814957"/>
                  </a:lnTo>
                  <a:lnTo>
                    <a:pt x="899502" y="907478"/>
                  </a:lnTo>
                  <a:lnTo>
                    <a:pt x="1798955" y="907478"/>
                  </a:lnTo>
                  <a:lnTo>
                    <a:pt x="17989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9204609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0" y="0"/>
              <a:ext cx="4020820" cy="11308715"/>
            </a:xfrm>
            <a:custGeom>
              <a:avLst/>
              <a:gdLst/>
              <a:ahLst/>
              <a:cxnLst/>
              <a:rect l="l" t="t" r="r" b="b"/>
              <a:pathLst>
                <a:path w="4020820" h="11308715">
                  <a:moveTo>
                    <a:pt x="4020819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4020819" y="11308556"/>
                  </a:lnTo>
                  <a:lnTo>
                    <a:pt x="4020819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692701" y="675417"/>
              <a:ext cx="850900" cy="412115"/>
            </a:xfrm>
            <a:custGeom>
              <a:avLst/>
              <a:gdLst/>
              <a:ahLst/>
              <a:cxnLst/>
              <a:rect l="l" t="t" r="r" b="b"/>
              <a:pathLst>
                <a:path w="850900" h="412115">
                  <a:moveTo>
                    <a:pt x="325272" y="207111"/>
                  </a:moveTo>
                  <a:lnTo>
                    <a:pt x="321932" y="163779"/>
                  </a:lnTo>
                  <a:lnTo>
                    <a:pt x="311924" y="124523"/>
                  </a:lnTo>
                  <a:lnTo>
                    <a:pt x="295224" y="89331"/>
                  </a:lnTo>
                  <a:lnTo>
                    <a:pt x="271868" y="58204"/>
                  </a:lnTo>
                  <a:lnTo>
                    <a:pt x="242925" y="32740"/>
                  </a:lnTo>
                  <a:lnTo>
                    <a:pt x="171754" y="3644"/>
                  </a:lnTo>
                  <a:lnTo>
                    <a:pt x="129514" y="0"/>
                  </a:lnTo>
                  <a:lnTo>
                    <a:pt x="94335" y="2463"/>
                  </a:lnTo>
                  <a:lnTo>
                    <a:pt x="61023" y="9855"/>
                  </a:lnTo>
                  <a:lnTo>
                    <a:pt x="29578" y="22161"/>
                  </a:lnTo>
                  <a:lnTo>
                    <a:pt x="0" y="39408"/>
                  </a:lnTo>
                  <a:lnTo>
                    <a:pt x="0" y="94297"/>
                  </a:lnTo>
                  <a:lnTo>
                    <a:pt x="11303" y="84010"/>
                  </a:lnTo>
                  <a:lnTo>
                    <a:pt x="23723" y="74612"/>
                  </a:lnTo>
                  <a:lnTo>
                    <a:pt x="71285" y="51181"/>
                  </a:lnTo>
                  <a:lnTo>
                    <a:pt x="111569" y="42824"/>
                  </a:lnTo>
                  <a:lnTo>
                    <a:pt x="132499" y="41783"/>
                  </a:lnTo>
                  <a:lnTo>
                    <a:pt x="161391" y="44221"/>
                  </a:lnTo>
                  <a:lnTo>
                    <a:pt x="211670" y="63779"/>
                  </a:lnTo>
                  <a:lnTo>
                    <a:pt x="250990" y="101600"/>
                  </a:lnTo>
                  <a:lnTo>
                    <a:pt x="273519" y="150088"/>
                  </a:lnTo>
                  <a:lnTo>
                    <a:pt x="278130" y="177863"/>
                  </a:lnTo>
                  <a:lnTo>
                    <a:pt x="47752" y="177863"/>
                  </a:lnTo>
                  <a:lnTo>
                    <a:pt x="47752" y="219646"/>
                  </a:lnTo>
                  <a:lnTo>
                    <a:pt x="279920" y="219646"/>
                  </a:lnTo>
                  <a:lnTo>
                    <a:pt x="277418" y="251015"/>
                  </a:lnTo>
                  <a:lnTo>
                    <a:pt x="255638" y="305028"/>
                  </a:lnTo>
                  <a:lnTo>
                    <a:pt x="213258" y="346214"/>
                  </a:lnTo>
                  <a:lnTo>
                    <a:pt x="161036" y="367398"/>
                  </a:lnTo>
                  <a:lnTo>
                    <a:pt x="131914" y="370039"/>
                  </a:lnTo>
                  <a:lnTo>
                    <a:pt x="109753" y="368808"/>
                  </a:lnTo>
                  <a:lnTo>
                    <a:pt x="66776" y="358965"/>
                  </a:lnTo>
                  <a:lnTo>
                    <a:pt x="20447" y="335432"/>
                  </a:lnTo>
                  <a:lnTo>
                    <a:pt x="0" y="318122"/>
                  </a:lnTo>
                  <a:lnTo>
                    <a:pt x="0" y="373024"/>
                  </a:lnTo>
                  <a:lnTo>
                    <a:pt x="30848" y="390004"/>
                  </a:lnTo>
                  <a:lnTo>
                    <a:pt x="63119" y="402132"/>
                  </a:lnTo>
                  <a:lnTo>
                    <a:pt x="96799" y="409397"/>
                  </a:lnTo>
                  <a:lnTo>
                    <a:pt x="131914" y="411822"/>
                  </a:lnTo>
                  <a:lnTo>
                    <a:pt x="173837" y="408203"/>
                  </a:lnTo>
                  <a:lnTo>
                    <a:pt x="211277" y="397344"/>
                  </a:lnTo>
                  <a:lnTo>
                    <a:pt x="272770" y="353923"/>
                  </a:lnTo>
                  <a:lnTo>
                    <a:pt x="295732" y="323049"/>
                  </a:lnTo>
                  <a:lnTo>
                    <a:pt x="312153" y="288290"/>
                  </a:lnTo>
                  <a:lnTo>
                    <a:pt x="321995" y="249631"/>
                  </a:lnTo>
                  <a:lnTo>
                    <a:pt x="325272" y="207111"/>
                  </a:lnTo>
                  <a:close/>
                </a:path>
                <a:path w="850900" h="412115">
                  <a:moveTo>
                    <a:pt x="558038" y="156997"/>
                  </a:moveTo>
                  <a:lnTo>
                    <a:pt x="359892" y="156997"/>
                  </a:lnTo>
                  <a:lnTo>
                    <a:pt x="359892" y="196367"/>
                  </a:lnTo>
                  <a:lnTo>
                    <a:pt x="437476" y="196367"/>
                  </a:lnTo>
                  <a:lnTo>
                    <a:pt x="437476" y="404647"/>
                  </a:lnTo>
                  <a:lnTo>
                    <a:pt x="480453" y="404647"/>
                  </a:lnTo>
                  <a:lnTo>
                    <a:pt x="480453" y="196367"/>
                  </a:lnTo>
                  <a:lnTo>
                    <a:pt x="558038" y="196367"/>
                  </a:lnTo>
                  <a:lnTo>
                    <a:pt x="558038" y="156997"/>
                  </a:lnTo>
                  <a:close/>
                </a:path>
                <a:path w="850900" h="412115">
                  <a:moveTo>
                    <a:pt x="850480" y="281724"/>
                  </a:moveTo>
                  <a:lnTo>
                    <a:pt x="848156" y="254609"/>
                  </a:lnTo>
                  <a:lnTo>
                    <a:pt x="841159" y="229946"/>
                  </a:lnTo>
                  <a:lnTo>
                    <a:pt x="829500" y="207746"/>
                  </a:lnTo>
                  <a:lnTo>
                    <a:pt x="814158" y="189217"/>
                  </a:lnTo>
                  <a:lnTo>
                    <a:pt x="813181" y="188023"/>
                  </a:lnTo>
                  <a:lnTo>
                    <a:pt x="806323" y="182435"/>
                  </a:lnTo>
                  <a:lnTo>
                    <a:pt x="806323" y="281724"/>
                  </a:lnTo>
                  <a:lnTo>
                    <a:pt x="804710" y="302056"/>
                  </a:lnTo>
                  <a:lnTo>
                    <a:pt x="780656" y="349161"/>
                  </a:lnTo>
                  <a:lnTo>
                    <a:pt x="736447" y="372110"/>
                  </a:lnTo>
                  <a:lnTo>
                    <a:pt x="719175" y="373634"/>
                  </a:lnTo>
                  <a:lnTo>
                    <a:pt x="701903" y="372110"/>
                  </a:lnTo>
                  <a:lnTo>
                    <a:pt x="657707" y="349161"/>
                  </a:lnTo>
                  <a:lnTo>
                    <a:pt x="633641" y="302056"/>
                  </a:lnTo>
                  <a:lnTo>
                    <a:pt x="632040" y="281724"/>
                  </a:lnTo>
                  <a:lnTo>
                    <a:pt x="633628" y="261378"/>
                  </a:lnTo>
                  <a:lnTo>
                    <a:pt x="657402" y="213969"/>
                  </a:lnTo>
                  <a:lnTo>
                    <a:pt x="701662" y="190754"/>
                  </a:lnTo>
                  <a:lnTo>
                    <a:pt x="719175" y="189217"/>
                  </a:lnTo>
                  <a:lnTo>
                    <a:pt x="736752" y="190754"/>
                  </a:lnTo>
                  <a:lnTo>
                    <a:pt x="780961" y="213677"/>
                  </a:lnTo>
                  <a:lnTo>
                    <a:pt x="804735" y="261137"/>
                  </a:lnTo>
                  <a:lnTo>
                    <a:pt x="806323" y="281724"/>
                  </a:lnTo>
                  <a:lnTo>
                    <a:pt x="806323" y="182435"/>
                  </a:lnTo>
                  <a:lnTo>
                    <a:pt x="793318" y="171831"/>
                  </a:lnTo>
                  <a:lnTo>
                    <a:pt x="771029" y="160261"/>
                  </a:lnTo>
                  <a:lnTo>
                    <a:pt x="746315" y="153327"/>
                  </a:lnTo>
                  <a:lnTo>
                    <a:pt x="719175" y="151015"/>
                  </a:lnTo>
                  <a:lnTo>
                    <a:pt x="692035" y="153327"/>
                  </a:lnTo>
                  <a:lnTo>
                    <a:pt x="645033" y="171831"/>
                  </a:lnTo>
                  <a:lnTo>
                    <a:pt x="608850" y="207746"/>
                  </a:lnTo>
                  <a:lnTo>
                    <a:pt x="590207" y="254609"/>
                  </a:lnTo>
                  <a:lnTo>
                    <a:pt x="587870" y="281724"/>
                  </a:lnTo>
                  <a:lnTo>
                    <a:pt x="590207" y="308584"/>
                  </a:lnTo>
                  <a:lnTo>
                    <a:pt x="608850" y="355130"/>
                  </a:lnTo>
                  <a:lnTo>
                    <a:pt x="645033" y="391020"/>
                  </a:lnTo>
                  <a:lnTo>
                    <a:pt x="692035" y="409524"/>
                  </a:lnTo>
                  <a:lnTo>
                    <a:pt x="719175" y="411835"/>
                  </a:lnTo>
                  <a:lnTo>
                    <a:pt x="746315" y="409524"/>
                  </a:lnTo>
                  <a:lnTo>
                    <a:pt x="793318" y="391020"/>
                  </a:lnTo>
                  <a:lnTo>
                    <a:pt x="829500" y="355130"/>
                  </a:lnTo>
                  <a:lnTo>
                    <a:pt x="848156" y="308584"/>
                  </a:lnTo>
                  <a:lnTo>
                    <a:pt x="850480" y="281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747898" y="832393"/>
              <a:ext cx="190988" cy="247688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8729" y="832435"/>
              <a:ext cx="223218" cy="248892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6273117" y="813336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80">
                  <a:moveTo>
                    <a:pt x="212475" y="0"/>
                  </a:moveTo>
                  <a:lnTo>
                    <a:pt x="42972" y="182633"/>
                  </a:lnTo>
                  <a:lnTo>
                    <a:pt x="42972" y="19098"/>
                  </a:lnTo>
                  <a:lnTo>
                    <a:pt x="0" y="19098"/>
                  </a:lnTo>
                  <a:lnTo>
                    <a:pt x="0" y="284106"/>
                  </a:lnTo>
                  <a:lnTo>
                    <a:pt x="169502" y="101462"/>
                  </a:lnTo>
                  <a:lnTo>
                    <a:pt x="169502" y="266787"/>
                  </a:lnTo>
                  <a:lnTo>
                    <a:pt x="212475" y="26678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538093" y="832393"/>
              <a:ext cx="190999" cy="247688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5120614" y="826432"/>
              <a:ext cx="2978785" cy="1601470"/>
            </a:xfrm>
            <a:custGeom>
              <a:avLst/>
              <a:gdLst/>
              <a:ahLst/>
              <a:cxnLst/>
              <a:rect l="l" t="t" r="r" b="b"/>
              <a:pathLst>
                <a:path w="2978784" h="1601470">
                  <a:moveTo>
                    <a:pt x="199339" y="1346238"/>
                  </a:moveTo>
                  <a:lnTo>
                    <a:pt x="0" y="1346238"/>
                  </a:lnTo>
                  <a:lnTo>
                    <a:pt x="0" y="1385608"/>
                  </a:lnTo>
                  <a:lnTo>
                    <a:pt x="0" y="1593888"/>
                  </a:lnTo>
                  <a:lnTo>
                    <a:pt x="42976" y="1593888"/>
                  </a:lnTo>
                  <a:lnTo>
                    <a:pt x="42976" y="1385608"/>
                  </a:lnTo>
                  <a:lnTo>
                    <a:pt x="156375" y="1385608"/>
                  </a:lnTo>
                  <a:lnTo>
                    <a:pt x="156375" y="1593888"/>
                  </a:lnTo>
                  <a:lnTo>
                    <a:pt x="199339" y="1593888"/>
                  </a:lnTo>
                  <a:lnTo>
                    <a:pt x="199339" y="1385608"/>
                  </a:lnTo>
                  <a:lnTo>
                    <a:pt x="199339" y="1346238"/>
                  </a:lnTo>
                  <a:close/>
                </a:path>
                <a:path w="2978784" h="1601470">
                  <a:moveTo>
                    <a:pt x="527596" y="1470977"/>
                  </a:moveTo>
                  <a:lnTo>
                    <a:pt x="518261" y="1419212"/>
                  </a:lnTo>
                  <a:lnTo>
                    <a:pt x="491274" y="1378470"/>
                  </a:lnTo>
                  <a:lnTo>
                    <a:pt x="483425" y="1371688"/>
                  </a:lnTo>
                  <a:lnTo>
                    <a:pt x="483425" y="1470977"/>
                  </a:lnTo>
                  <a:lnTo>
                    <a:pt x="481825" y="1491310"/>
                  </a:lnTo>
                  <a:lnTo>
                    <a:pt x="457758" y="1538427"/>
                  </a:lnTo>
                  <a:lnTo>
                    <a:pt x="413562" y="1561363"/>
                  </a:lnTo>
                  <a:lnTo>
                    <a:pt x="396290" y="1562887"/>
                  </a:lnTo>
                  <a:lnTo>
                    <a:pt x="379018" y="1561363"/>
                  </a:lnTo>
                  <a:lnTo>
                    <a:pt x="334810" y="1538427"/>
                  </a:lnTo>
                  <a:lnTo>
                    <a:pt x="310756" y="1491310"/>
                  </a:lnTo>
                  <a:lnTo>
                    <a:pt x="309156" y="1470977"/>
                  </a:lnTo>
                  <a:lnTo>
                    <a:pt x="310730" y="1450632"/>
                  </a:lnTo>
                  <a:lnTo>
                    <a:pt x="334505" y="1403235"/>
                  </a:lnTo>
                  <a:lnTo>
                    <a:pt x="378764" y="1380020"/>
                  </a:lnTo>
                  <a:lnTo>
                    <a:pt x="396290" y="1378470"/>
                  </a:lnTo>
                  <a:lnTo>
                    <a:pt x="413867" y="1380020"/>
                  </a:lnTo>
                  <a:lnTo>
                    <a:pt x="458063" y="1402943"/>
                  </a:lnTo>
                  <a:lnTo>
                    <a:pt x="481838" y="1450390"/>
                  </a:lnTo>
                  <a:lnTo>
                    <a:pt x="483425" y="1470977"/>
                  </a:lnTo>
                  <a:lnTo>
                    <a:pt x="483425" y="1371688"/>
                  </a:lnTo>
                  <a:lnTo>
                    <a:pt x="470420" y="1361084"/>
                  </a:lnTo>
                  <a:lnTo>
                    <a:pt x="448132" y="1349527"/>
                  </a:lnTo>
                  <a:lnTo>
                    <a:pt x="423430" y="1342593"/>
                  </a:lnTo>
                  <a:lnTo>
                    <a:pt x="396290" y="1340281"/>
                  </a:lnTo>
                  <a:lnTo>
                    <a:pt x="369150" y="1342593"/>
                  </a:lnTo>
                  <a:lnTo>
                    <a:pt x="322148" y="1361084"/>
                  </a:lnTo>
                  <a:lnTo>
                    <a:pt x="285965" y="1397012"/>
                  </a:lnTo>
                  <a:lnTo>
                    <a:pt x="267309" y="1443863"/>
                  </a:lnTo>
                  <a:lnTo>
                    <a:pt x="264985" y="1470977"/>
                  </a:lnTo>
                  <a:lnTo>
                    <a:pt x="267309" y="1497838"/>
                  </a:lnTo>
                  <a:lnTo>
                    <a:pt x="285965" y="1544396"/>
                  </a:lnTo>
                  <a:lnTo>
                    <a:pt x="322148" y="1580286"/>
                  </a:lnTo>
                  <a:lnTo>
                    <a:pt x="369150" y="1598777"/>
                  </a:lnTo>
                  <a:lnTo>
                    <a:pt x="396290" y="1601089"/>
                  </a:lnTo>
                  <a:lnTo>
                    <a:pt x="423430" y="1598777"/>
                  </a:lnTo>
                  <a:lnTo>
                    <a:pt x="470420" y="1580286"/>
                  </a:lnTo>
                  <a:lnTo>
                    <a:pt x="506603" y="1544396"/>
                  </a:lnTo>
                  <a:lnTo>
                    <a:pt x="525259" y="1497838"/>
                  </a:lnTo>
                  <a:lnTo>
                    <a:pt x="527596" y="1470977"/>
                  </a:lnTo>
                  <a:close/>
                </a:path>
                <a:path w="2978784" h="1601470">
                  <a:moveTo>
                    <a:pt x="1911070" y="138480"/>
                  </a:moveTo>
                  <a:lnTo>
                    <a:pt x="1910283" y="111163"/>
                  </a:lnTo>
                  <a:lnTo>
                    <a:pt x="1908848" y="102666"/>
                  </a:lnTo>
                  <a:lnTo>
                    <a:pt x="1906143" y="86550"/>
                  </a:lnTo>
                  <a:lnTo>
                    <a:pt x="1887778" y="45351"/>
                  </a:lnTo>
                  <a:lnTo>
                    <a:pt x="1866900" y="23444"/>
                  </a:lnTo>
                  <a:lnTo>
                    <a:pt x="1866900" y="102666"/>
                  </a:lnTo>
                  <a:lnTo>
                    <a:pt x="1721281" y="102666"/>
                  </a:lnTo>
                  <a:lnTo>
                    <a:pt x="1737334" y="66128"/>
                  </a:lnTo>
                  <a:lnTo>
                    <a:pt x="1768792" y="42760"/>
                  </a:lnTo>
                  <a:lnTo>
                    <a:pt x="1794078" y="38201"/>
                  </a:lnTo>
                  <a:lnTo>
                    <a:pt x="1807806" y="39344"/>
                  </a:lnTo>
                  <a:lnTo>
                    <a:pt x="1807489" y="39344"/>
                  </a:lnTo>
                  <a:lnTo>
                    <a:pt x="1819668" y="42608"/>
                  </a:lnTo>
                  <a:lnTo>
                    <a:pt x="1850618" y="65341"/>
                  </a:lnTo>
                  <a:lnTo>
                    <a:pt x="1866900" y="102666"/>
                  </a:lnTo>
                  <a:lnTo>
                    <a:pt x="1866900" y="23444"/>
                  </a:lnTo>
                  <a:lnTo>
                    <a:pt x="1848535" y="11341"/>
                  </a:lnTo>
                  <a:lnTo>
                    <a:pt x="1823212" y="2832"/>
                  </a:lnTo>
                  <a:lnTo>
                    <a:pt x="1794078" y="0"/>
                  </a:lnTo>
                  <a:lnTo>
                    <a:pt x="1768030" y="2336"/>
                  </a:lnTo>
                  <a:lnTo>
                    <a:pt x="1724317" y="20993"/>
                  </a:lnTo>
                  <a:lnTo>
                    <a:pt x="1692414" y="57175"/>
                  </a:lnTo>
                  <a:lnTo>
                    <a:pt x="1676146" y="104178"/>
                  </a:lnTo>
                  <a:lnTo>
                    <a:pt x="1674114" y="131305"/>
                  </a:lnTo>
                  <a:lnTo>
                    <a:pt x="1676374" y="161544"/>
                  </a:lnTo>
                  <a:lnTo>
                    <a:pt x="1694434" y="210045"/>
                  </a:lnTo>
                  <a:lnTo>
                    <a:pt x="1729155" y="242519"/>
                  </a:lnTo>
                  <a:lnTo>
                    <a:pt x="1772285" y="258787"/>
                  </a:lnTo>
                  <a:lnTo>
                    <a:pt x="1796478" y="260819"/>
                  </a:lnTo>
                  <a:lnTo>
                    <a:pt x="1819757" y="258914"/>
                  </a:lnTo>
                  <a:lnTo>
                    <a:pt x="1860931" y="243700"/>
                  </a:lnTo>
                  <a:lnTo>
                    <a:pt x="1895398" y="212331"/>
                  </a:lnTo>
                  <a:lnTo>
                    <a:pt x="1909267" y="190398"/>
                  </a:lnTo>
                  <a:lnTo>
                    <a:pt x="1873453" y="170700"/>
                  </a:lnTo>
                  <a:lnTo>
                    <a:pt x="1868500" y="180213"/>
                  </a:lnTo>
                  <a:lnTo>
                    <a:pt x="1862569" y="189052"/>
                  </a:lnTo>
                  <a:lnTo>
                    <a:pt x="1824380" y="218147"/>
                  </a:lnTo>
                  <a:lnTo>
                    <a:pt x="1797062" y="222631"/>
                  </a:lnTo>
                  <a:lnTo>
                    <a:pt x="1781289" y="221170"/>
                  </a:lnTo>
                  <a:lnTo>
                    <a:pt x="1741563" y="199339"/>
                  </a:lnTo>
                  <a:lnTo>
                    <a:pt x="1719961" y="156375"/>
                  </a:lnTo>
                  <a:lnTo>
                    <a:pt x="1718297" y="138480"/>
                  </a:lnTo>
                  <a:lnTo>
                    <a:pt x="1911070" y="138480"/>
                  </a:lnTo>
                  <a:close/>
                </a:path>
                <a:path w="2978784" h="1601470">
                  <a:moveTo>
                    <a:pt x="2139048" y="5981"/>
                  </a:moveTo>
                  <a:lnTo>
                    <a:pt x="1940890" y="5981"/>
                  </a:lnTo>
                  <a:lnTo>
                    <a:pt x="1940890" y="45351"/>
                  </a:lnTo>
                  <a:lnTo>
                    <a:pt x="2018487" y="45351"/>
                  </a:lnTo>
                  <a:lnTo>
                    <a:pt x="2018487" y="253631"/>
                  </a:lnTo>
                  <a:lnTo>
                    <a:pt x="2061451" y="253631"/>
                  </a:lnTo>
                  <a:lnTo>
                    <a:pt x="2061451" y="45351"/>
                  </a:lnTo>
                  <a:lnTo>
                    <a:pt x="2139048" y="45351"/>
                  </a:lnTo>
                  <a:lnTo>
                    <a:pt x="2139048" y="5981"/>
                  </a:lnTo>
                  <a:close/>
                </a:path>
                <a:path w="2978784" h="1601470">
                  <a:moveTo>
                    <a:pt x="2526385" y="6007"/>
                  </a:moveTo>
                  <a:lnTo>
                    <a:pt x="2483408" y="6007"/>
                  </a:lnTo>
                  <a:lnTo>
                    <a:pt x="2483408" y="107607"/>
                  </a:lnTo>
                  <a:lnTo>
                    <a:pt x="2366429" y="107607"/>
                  </a:lnTo>
                  <a:lnTo>
                    <a:pt x="2366429" y="6007"/>
                  </a:lnTo>
                  <a:lnTo>
                    <a:pt x="2323452" y="6007"/>
                  </a:lnTo>
                  <a:lnTo>
                    <a:pt x="2323452" y="107607"/>
                  </a:lnTo>
                  <a:lnTo>
                    <a:pt x="2323452" y="146977"/>
                  </a:lnTo>
                  <a:lnTo>
                    <a:pt x="2323452" y="253657"/>
                  </a:lnTo>
                  <a:lnTo>
                    <a:pt x="2366429" y="253657"/>
                  </a:lnTo>
                  <a:lnTo>
                    <a:pt x="2366429" y="146977"/>
                  </a:lnTo>
                  <a:lnTo>
                    <a:pt x="2483408" y="146977"/>
                  </a:lnTo>
                  <a:lnTo>
                    <a:pt x="2483408" y="253657"/>
                  </a:lnTo>
                  <a:lnTo>
                    <a:pt x="2526385" y="253657"/>
                  </a:lnTo>
                  <a:lnTo>
                    <a:pt x="2526385" y="146977"/>
                  </a:lnTo>
                  <a:lnTo>
                    <a:pt x="2526385" y="107607"/>
                  </a:lnTo>
                  <a:lnTo>
                    <a:pt x="2526385" y="6007"/>
                  </a:lnTo>
                  <a:close/>
                </a:path>
                <a:path w="2978784" h="1601470">
                  <a:moveTo>
                    <a:pt x="2840317" y="5969"/>
                  </a:moveTo>
                  <a:lnTo>
                    <a:pt x="2799740" y="5969"/>
                  </a:lnTo>
                  <a:lnTo>
                    <a:pt x="2799740" y="130111"/>
                  </a:lnTo>
                  <a:lnTo>
                    <a:pt x="2798330" y="148755"/>
                  </a:lnTo>
                  <a:lnTo>
                    <a:pt x="2777363" y="195757"/>
                  </a:lnTo>
                  <a:lnTo>
                    <a:pt x="2735046" y="220992"/>
                  </a:lnTo>
                  <a:lnTo>
                    <a:pt x="2734627" y="220992"/>
                  </a:lnTo>
                  <a:lnTo>
                    <a:pt x="2717368" y="222618"/>
                  </a:lnTo>
                  <a:lnTo>
                    <a:pt x="2669857" y="208013"/>
                  </a:lnTo>
                  <a:lnTo>
                    <a:pt x="2641638" y="166890"/>
                  </a:lnTo>
                  <a:lnTo>
                    <a:pt x="2636202" y="129514"/>
                  </a:lnTo>
                  <a:lnTo>
                    <a:pt x="2637663" y="109296"/>
                  </a:lnTo>
                  <a:lnTo>
                    <a:pt x="2659773" y="62369"/>
                  </a:lnTo>
                  <a:lnTo>
                    <a:pt x="2701010" y="39712"/>
                  </a:lnTo>
                  <a:lnTo>
                    <a:pt x="2717368" y="38201"/>
                  </a:lnTo>
                  <a:lnTo>
                    <a:pt x="2733103" y="39712"/>
                  </a:lnTo>
                  <a:lnTo>
                    <a:pt x="2774670" y="62064"/>
                  </a:lnTo>
                  <a:lnTo>
                    <a:pt x="2798165" y="109296"/>
                  </a:lnTo>
                  <a:lnTo>
                    <a:pt x="2799689" y="129514"/>
                  </a:lnTo>
                  <a:lnTo>
                    <a:pt x="2799740" y="130111"/>
                  </a:lnTo>
                  <a:lnTo>
                    <a:pt x="2799740" y="5969"/>
                  </a:lnTo>
                  <a:lnTo>
                    <a:pt x="2797352" y="5969"/>
                  </a:lnTo>
                  <a:lnTo>
                    <a:pt x="2797352" y="41186"/>
                  </a:lnTo>
                  <a:lnTo>
                    <a:pt x="2794546" y="38201"/>
                  </a:lnTo>
                  <a:lnTo>
                    <a:pt x="2780411" y="23164"/>
                  </a:lnTo>
                  <a:lnTo>
                    <a:pt x="2760637" y="10299"/>
                  </a:lnTo>
                  <a:lnTo>
                    <a:pt x="2738031" y="2578"/>
                  </a:lnTo>
                  <a:lnTo>
                    <a:pt x="2712593" y="0"/>
                  </a:lnTo>
                  <a:lnTo>
                    <a:pt x="2688209" y="2146"/>
                  </a:lnTo>
                  <a:lnTo>
                    <a:pt x="2645384" y="19304"/>
                  </a:lnTo>
                  <a:lnTo>
                    <a:pt x="2611666" y="53136"/>
                  </a:lnTo>
                  <a:lnTo>
                    <a:pt x="2594203" y="100736"/>
                  </a:lnTo>
                  <a:lnTo>
                    <a:pt x="2592019" y="129514"/>
                  </a:lnTo>
                  <a:lnTo>
                    <a:pt x="2594229" y="158838"/>
                  </a:lnTo>
                  <a:lnTo>
                    <a:pt x="2611831" y="207187"/>
                  </a:lnTo>
                  <a:lnTo>
                    <a:pt x="2645791" y="241350"/>
                  </a:lnTo>
                  <a:lnTo>
                    <a:pt x="2688463" y="258648"/>
                  </a:lnTo>
                  <a:lnTo>
                    <a:pt x="2712593" y="260819"/>
                  </a:lnTo>
                  <a:lnTo>
                    <a:pt x="2737586" y="258203"/>
                  </a:lnTo>
                  <a:lnTo>
                    <a:pt x="2760040" y="250380"/>
                  </a:lnTo>
                  <a:lnTo>
                    <a:pt x="2779966" y="237324"/>
                  </a:lnTo>
                  <a:lnTo>
                    <a:pt x="2793936" y="222618"/>
                  </a:lnTo>
                  <a:lnTo>
                    <a:pt x="2797352" y="219036"/>
                  </a:lnTo>
                  <a:lnTo>
                    <a:pt x="2797352" y="253657"/>
                  </a:lnTo>
                  <a:lnTo>
                    <a:pt x="2840317" y="253657"/>
                  </a:lnTo>
                  <a:lnTo>
                    <a:pt x="2840317" y="219036"/>
                  </a:lnTo>
                  <a:lnTo>
                    <a:pt x="2840317" y="41186"/>
                  </a:lnTo>
                  <a:lnTo>
                    <a:pt x="2840317" y="5969"/>
                  </a:lnTo>
                  <a:close/>
                </a:path>
                <a:path w="2978784" h="1601470">
                  <a:moveTo>
                    <a:pt x="2978772" y="221818"/>
                  </a:moveTo>
                  <a:lnTo>
                    <a:pt x="2975800" y="214858"/>
                  </a:lnTo>
                  <a:lnTo>
                    <a:pt x="2963849" y="202907"/>
                  </a:lnTo>
                  <a:lnTo>
                    <a:pt x="2956890" y="199936"/>
                  </a:lnTo>
                  <a:lnTo>
                    <a:pt x="2940964" y="199936"/>
                  </a:lnTo>
                  <a:lnTo>
                    <a:pt x="2934017" y="202907"/>
                  </a:lnTo>
                  <a:lnTo>
                    <a:pt x="2922079" y="214858"/>
                  </a:lnTo>
                  <a:lnTo>
                    <a:pt x="2919107" y="221818"/>
                  </a:lnTo>
                  <a:lnTo>
                    <a:pt x="2919107" y="237744"/>
                  </a:lnTo>
                  <a:lnTo>
                    <a:pt x="2922079" y="244703"/>
                  </a:lnTo>
                  <a:lnTo>
                    <a:pt x="2934017" y="256641"/>
                  </a:lnTo>
                  <a:lnTo>
                    <a:pt x="2940964" y="259626"/>
                  </a:lnTo>
                  <a:lnTo>
                    <a:pt x="2956890" y="259626"/>
                  </a:lnTo>
                  <a:lnTo>
                    <a:pt x="2963849" y="256641"/>
                  </a:lnTo>
                  <a:lnTo>
                    <a:pt x="2975800" y="244703"/>
                  </a:lnTo>
                  <a:lnTo>
                    <a:pt x="2978772" y="237744"/>
                  </a:lnTo>
                  <a:lnTo>
                    <a:pt x="2978772" y="221818"/>
                  </a:lnTo>
                  <a:close/>
                </a:path>
                <a:path w="2978784" h="1601470">
                  <a:moveTo>
                    <a:pt x="2978772" y="21882"/>
                  </a:moveTo>
                  <a:lnTo>
                    <a:pt x="2975800" y="14922"/>
                  </a:lnTo>
                  <a:lnTo>
                    <a:pt x="2963849" y="2984"/>
                  </a:lnTo>
                  <a:lnTo>
                    <a:pt x="2956890" y="0"/>
                  </a:lnTo>
                  <a:lnTo>
                    <a:pt x="2940964" y="0"/>
                  </a:lnTo>
                  <a:lnTo>
                    <a:pt x="2934017" y="2984"/>
                  </a:lnTo>
                  <a:lnTo>
                    <a:pt x="2922079" y="14922"/>
                  </a:lnTo>
                  <a:lnTo>
                    <a:pt x="2919107" y="21882"/>
                  </a:lnTo>
                  <a:lnTo>
                    <a:pt x="2919107" y="37807"/>
                  </a:lnTo>
                  <a:lnTo>
                    <a:pt x="2922079" y="44754"/>
                  </a:lnTo>
                  <a:lnTo>
                    <a:pt x="2934017" y="56692"/>
                  </a:lnTo>
                  <a:lnTo>
                    <a:pt x="2940964" y="59677"/>
                  </a:lnTo>
                  <a:lnTo>
                    <a:pt x="2956890" y="59677"/>
                  </a:lnTo>
                  <a:lnTo>
                    <a:pt x="2963849" y="56692"/>
                  </a:lnTo>
                  <a:lnTo>
                    <a:pt x="2975800" y="44754"/>
                  </a:lnTo>
                  <a:lnTo>
                    <a:pt x="2978772" y="37807"/>
                  </a:lnTo>
                  <a:lnTo>
                    <a:pt x="2978772" y="218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713867" y="2172666"/>
              <a:ext cx="190988" cy="247688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5934685" y="2166714"/>
              <a:ext cx="2443480" cy="393700"/>
            </a:xfrm>
            <a:custGeom>
              <a:avLst/>
              <a:gdLst/>
              <a:ahLst/>
              <a:cxnLst/>
              <a:rect l="l" t="t" r="r" b="b"/>
              <a:pathLst>
                <a:path w="2443479" h="393700">
                  <a:moveTo>
                    <a:pt x="198145" y="5994"/>
                  </a:moveTo>
                  <a:lnTo>
                    <a:pt x="0" y="5994"/>
                  </a:lnTo>
                  <a:lnTo>
                    <a:pt x="0" y="45364"/>
                  </a:lnTo>
                  <a:lnTo>
                    <a:pt x="77584" y="45364"/>
                  </a:lnTo>
                  <a:lnTo>
                    <a:pt x="77584" y="253644"/>
                  </a:lnTo>
                  <a:lnTo>
                    <a:pt x="120561" y="253644"/>
                  </a:lnTo>
                  <a:lnTo>
                    <a:pt x="120561" y="45364"/>
                  </a:lnTo>
                  <a:lnTo>
                    <a:pt x="198145" y="45364"/>
                  </a:lnTo>
                  <a:lnTo>
                    <a:pt x="198145" y="5994"/>
                  </a:lnTo>
                  <a:close/>
                </a:path>
                <a:path w="2443479" h="393700">
                  <a:moveTo>
                    <a:pt x="490588" y="130695"/>
                  </a:moveTo>
                  <a:lnTo>
                    <a:pt x="488251" y="103581"/>
                  </a:lnTo>
                  <a:lnTo>
                    <a:pt x="481266" y="78930"/>
                  </a:lnTo>
                  <a:lnTo>
                    <a:pt x="469607" y="56730"/>
                  </a:lnTo>
                  <a:lnTo>
                    <a:pt x="454266" y="38188"/>
                  </a:lnTo>
                  <a:lnTo>
                    <a:pt x="453288" y="36995"/>
                  </a:lnTo>
                  <a:lnTo>
                    <a:pt x="446417" y="31394"/>
                  </a:lnTo>
                  <a:lnTo>
                    <a:pt x="446417" y="130695"/>
                  </a:lnTo>
                  <a:lnTo>
                    <a:pt x="444817" y="151028"/>
                  </a:lnTo>
                  <a:lnTo>
                    <a:pt x="420763" y="198145"/>
                  </a:lnTo>
                  <a:lnTo>
                    <a:pt x="376555" y="221081"/>
                  </a:lnTo>
                  <a:lnTo>
                    <a:pt x="359283" y="222605"/>
                  </a:lnTo>
                  <a:lnTo>
                    <a:pt x="342011" y="221081"/>
                  </a:lnTo>
                  <a:lnTo>
                    <a:pt x="297815" y="198145"/>
                  </a:lnTo>
                  <a:lnTo>
                    <a:pt x="273748" y="151028"/>
                  </a:lnTo>
                  <a:lnTo>
                    <a:pt x="272148" y="130695"/>
                  </a:lnTo>
                  <a:lnTo>
                    <a:pt x="273735" y="110350"/>
                  </a:lnTo>
                  <a:lnTo>
                    <a:pt x="297510" y="62953"/>
                  </a:lnTo>
                  <a:lnTo>
                    <a:pt x="341769" y="39738"/>
                  </a:lnTo>
                  <a:lnTo>
                    <a:pt x="359283" y="38188"/>
                  </a:lnTo>
                  <a:lnTo>
                    <a:pt x="376859" y="39738"/>
                  </a:lnTo>
                  <a:lnTo>
                    <a:pt x="421068" y="62661"/>
                  </a:lnTo>
                  <a:lnTo>
                    <a:pt x="444842" y="110109"/>
                  </a:lnTo>
                  <a:lnTo>
                    <a:pt x="446417" y="130695"/>
                  </a:lnTo>
                  <a:lnTo>
                    <a:pt x="446417" y="31394"/>
                  </a:lnTo>
                  <a:lnTo>
                    <a:pt x="433425" y="20802"/>
                  </a:lnTo>
                  <a:lnTo>
                    <a:pt x="411137" y="9245"/>
                  </a:lnTo>
                  <a:lnTo>
                    <a:pt x="386422" y="2311"/>
                  </a:lnTo>
                  <a:lnTo>
                    <a:pt x="359283" y="0"/>
                  </a:lnTo>
                  <a:lnTo>
                    <a:pt x="332143" y="2311"/>
                  </a:lnTo>
                  <a:lnTo>
                    <a:pt x="285140" y="20802"/>
                  </a:lnTo>
                  <a:lnTo>
                    <a:pt x="248958" y="56730"/>
                  </a:lnTo>
                  <a:lnTo>
                    <a:pt x="230314" y="103581"/>
                  </a:lnTo>
                  <a:lnTo>
                    <a:pt x="227977" y="130695"/>
                  </a:lnTo>
                  <a:lnTo>
                    <a:pt x="230314" y="157556"/>
                  </a:lnTo>
                  <a:lnTo>
                    <a:pt x="248958" y="204114"/>
                  </a:lnTo>
                  <a:lnTo>
                    <a:pt x="285140" y="240004"/>
                  </a:lnTo>
                  <a:lnTo>
                    <a:pt x="332143" y="258495"/>
                  </a:lnTo>
                  <a:lnTo>
                    <a:pt x="359283" y="260807"/>
                  </a:lnTo>
                  <a:lnTo>
                    <a:pt x="386422" y="258495"/>
                  </a:lnTo>
                  <a:lnTo>
                    <a:pt x="411137" y="251561"/>
                  </a:lnTo>
                  <a:lnTo>
                    <a:pt x="433425" y="240004"/>
                  </a:lnTo>
                  <a:lnTo>
                    <a:pt x="453288" y="223812"/>
                  </a:lnTo>
                  <a:lnTo>
                    <a:pt x="454279" y="222605"/>
                  </a:lnTo>
                  <a:lnTo>
                    <a:pt x="469607" y="204114"/>
                  </a:lnTo>
                  <a:lnTo>
                    <a:pt x="481266" y="182029"/>
                  </a:lnTo>
                  <a:lnTo>
                    <a:pt x="488251" y="157556"/>
                  </a:lnTo>
                  <a:lnTo>
                    <a:pt x="490588" y="130695"/>
                  </a:lnTo>
                  <a:close/>
                </a:path>
                <a:path w="2443479" h="393700">
                  <a:moveTo>
                    <a:pt x="804532" y="131305"/>
                  </a:moveTo>
                  <a:lnTo>
                    <a:pt x="796391" y="81699"/>
                  </a:lnTo>
                  <a:lnTo>
                    <a:pt x="772007" y="39103"/>
                  </a:lnTo>
                  <a:lnTo>
                    <a:pt x="771067" y="38201"/>
                  </a:lnTo>
                  <a:lnTo>
                    <a:pt x="760361" y="27863"/>
                  </a:lnTo>
                  <a:lnTo>
                    <a:pt x="760361" y="131305"/>
                  </a:lnTo>
                  <a:lnTo>
                    <a:pt x="759002" y="149339"/>
                  </a:lnTo>
                  <a:lnTo>
                    <a:pt x="758977" y="149682"/>
                  </a:lnTo>
                  <a:lnTo>
                    <a:pt x="738276" y="196062"/>
                  </a:lnTo>
                  <a:lnTo>
                    <a:pt x="697090" y="220954"/>
                  </a:lnTo>
                  <a:lnTo>
                    <a:pt x="679792" y="222618"/>
                  </a:lnTo>
                  <a:lnTo>
                    <a:pt x="662165" y="220954"/>
                  </a:lnTo>
                  <a:lnTo>
                    <a:pt x="619798" y="196062"/>
                  </a:lnTo>
                  <a:lnTo>
                    <a:pt x="598347" y="149682"/>
                  </a:lnTo>
                  <a:lnTo>
                    <a:pt x="598258" y="149339"/>
                  </a:lnTo>
                  <a:lnTo>
                    <a:pt x="596874" y="131305"/>
                  </a:lnTo>
                  <a:lnTo>
                    <a:pt x="596823" y="130708"/>
                  </a:lnTo>
                  <a:lnTo>
                    <a:pt x="598373" y="110934"/>
                  </a:lnTo>
                  <a:lnTo>
                    <a:pt x="598398" y="110604"/>
                  </a:lnTo>
                  <a:lnTo>
                    <a:pt x="603059" y="92811"/>
                  </a:lnTo>
                  <a:lnTo>
                    <a:pt x="603097" y="92659"/>
                  </a:lnTo>
                  <a:lnTo>
                    <a:pt x="634885" y="52298"/>
                  </a:lnTo>
                  <a:lnTo>
                    <a:pt x="660946" y="40589"/>
                  </a:lnTo>
                  <a:lnTo>
                    <a:pt x="663524" y="39763"/>
                  </a:lnTo>
                  <a:lnTo>
                    <a:pt x="679196" y="38201"/>
                  </a:lnTo>
                  <a:lnTo>
                    <a:pt x="694817" y="39763"/>
                  </a:lnTo>
                  <a:lnTo>
                    <a:pt x="709485" y="44462"/>
                  </a:lnTo>
                  <a:lnTo>
                    <a:pt x="746594" y="76923"/>
                  </a:lnTo>
                  <a:lnTo>
                    <a:pt x="758748" y="110604"/>
                  </a:lnTo>
                  <a:lnTo>
                    <a:pt x="758837" y="110934"/>
                  </a:lnTo>
                  <a:lnTo>
                    <a:pt x="760310" y="130708"/>
                  </a:lnTo>
                  <a:lnTo>
                    <a:pt x="760361" y="131305"/>
                  </a:lnTo>
                  <a:lnTo>
                    <a:pt x="760361" y="27863"/>
                  </a:lnTo>
                  <a:lnTo>
                    <a:pt x="754303" y="21996"/>
                  </a:lnTo>
                  <a:lnTo>
                    <a:pt x="733729" y="9779"/>
                  </a:lnTo>
                  <a:lnTo>
                    <a:pt x="710577" y="2540"/>
                  </a:lnTo>
                  <a:lnTo>
                    <a:pt x="711276" y="2540"/>
                  </a:lnTo>
                  <a:lnTo>
                    <a:pt x="683971" y="0"/>
                  </a:lnTo>
                  <a:lnTo>
                    <a:pt x="659193" y="2540"/>
                  </a:lnTo>
                  <a:lnTo>
                    <a:pt x="636816" y="10147"/>
                  </a:lnTo>
                  <a:lnTo>
                    <a:pt x="616826" y="22834"/>
                  </a:lnTo>
                  <a:lnTo>
                    <a:pt x="599224" y="40589"/>
                  </a:lnTo>
                  <a:lnTo>
                    <a:pt x="599224" y="5969"/>
                  </a:lnTo>
                  <a:lnTo>
                    <a:pt x="556247" y="5969"/>
                  </a:lnTo>
                  <a:lnTo>
                    <a:pt x="556247" y="393319"/>
                  </a:lnTo>
                  <a:lnTo>
                    <a:pt x="599224" y="393319"/>
                  </a:lnTo>
                  <a:lnTo>
                    <a:pt x="599224" y="219036"/>
                  </a:lnTo>
                  <a:lnTo>
                    <a:pt x="616712" y="237312"/>
                  </a:lnTo>
                  <a:lnTo>
                    <a:pt x="636968" y="250367"/>
                  </a:lnTo>
                  <a:lnTo>
                    <a:pt x="659980" y="258203"/>
                  </a:lnTo>
                  <a:lnTo>
                    <a:pt x="685761" y="260807"/>
                  </a:lnTo>
                  <a:lnTo>
                    <a:pt x="711530" y="258445"/>
                  </a:lnTo>
                  <a:lnTo>
                    <a:pt x="734542" y="251345"/>
                  </a:lnTo>
                  <a:lnTo>
                    <a:pt x="754799" y="239496"/>
                  </a:lnTo>
                  <a:lnTo>
                    <a:pt x="772299" y="222910"/>
                  </a:lnTo>
                  <a:lnTo>
                    <a:pt x="772502" y="222618"/>
                  </a:lnTo>
                  <a:lnTo>
                    <a:pt x="786396" y="202971"/>
                  </a:lnTo>
                  <a:lnTo>
                    <a:pt x="796467" y="181063"/>
                  </a:lnTo>
                  <a:lnTo>
                    <a:pt x="802513" y="157175"/>
                  </a:lnTo>
                  <a:lnTo>
                    <a:pt x="804532" y="131305"/>
                  </a:lnTo>
                  <a:close/>
                </a:path>
                <a:path w="2443479" h="393700">
                  <a:moveTo>
                    <a:pt x="1073099" y="5994"/>
                  </a:moveTo>
                  <a:lnTo>
                    <a:pt x="1030122" y="5994"/>
                  </a:lnTo>
                  <a:lnTo>
                    <a:pt x="1030122" y="107594"/>
                  </a:lnTo>
                  <a:lnTo>
                    <a:pt x="913142" y="107594"/>
                  </a:lnTo>
                  <a:lnTo>
                    <a:pt x="913142" y="5994"/>
                  </a:lnTo>
                  <a:lnTo>
                    <a:pt x="870165" y="5994"/>
                  </a:lnTo>
                  <a:lnTo>
                    <a:pt x="870165" y="107594"/>
                  </a:lnTo>
                  <a:lnTo>
                    <a:pt x="870165" y="146964"/>
                  </a:lnTo>
                  <a:lnTo>
                    <a:pt x="870165" y="253644"/>
                  </a:lnTo>
                  <a:lnTo>
                    <a:pt x="913142" y="253644"/>
                  </a:lnTo>
                  <a:lnTo>
                    <a:pt x="913142" y="146964"/>
                  </a:lnTo>
                  <a:lnTo>
                    <a:pt x="1030122" y="146964"/>
                  </a:lnTo>
                  <a:lnTo>
                    <a:pt x="1030122" y="253644"/>
                  </a:lnTo>
                  <a:lnTo>
                    <a:pt x="1073099" y="253644"/>
                  </a:lnTo>
                  <a:lnTo>
                    <a:pt x="1073099" y="146964"/>
                  </a:lnTo>
                  <a:lnTo>
                    <a:pt x="1073099" y="107594"/>
                  </a:lnTo>
                  <a:lnTo>
                    <a:pt x="1073099" y="5994"/>
                  </a:lnTo>
                  <a:close/>
                </a:path>
                <a:path w="2443479" h="393700">
                  <a:moveTo>
                    <a:pt x="1335709" y="177253"/>
                  </a:moveTo>
                  <a:lnTo>
                    <a:pt x="1326591" y="139052"/>
                  </a:lnTo>
                  <a:lnTo>
                    <a:pt x="1291539" y="109537"/>
                  </a:lnTo>
                  <a:lnTo>
                    <a:pt x="1291539" y="177253"/>
                  </a:lnTo>
                  <a:lnTo>
                    <a:pt x="1290535" y="187071"/>
                  </a:lnTo>
                  <a:lnTo>
                    <a:pt x="1260195" y="213817"/>
                  </a:lnTo>
                  <a:lnTo>
                    <a:pt x="1237221" y="215442"/>
                  </a:lnTo>
                  <a:lnTo>
                    <a:pt x="1197241" y="215442"/>
                  </a:lnTo>
                  <a:lnTo>
                    <a:pt x="1197241" y="139052"/>
                  </a:lnTo>
                  <a:lnTo>
                    <a:pt x="1237818" y="139052"/>
                  </a:lnTo>
                  <a:lnTo>
                    <a:pt x="1276019" y="146227"/>
                  </a:lnTo>
                  <a:lnTo>
                    <a:pt x="1291539" y="177253"/>
                  </a:lnTo>
                  <a:lnTo>
                    <a:pt x="1291539" y="109537"/>
                  </a:lnTo>
                  <a:lnTo>
                    <a:pt x="1285862" y="106984"/>
                  </a:lnTo>
                  <a:lnTo>
                    <a:pt x="1265351" y="102400"/>
                  </a:lnTo>
                  <a:lnTo>
                    <a:pt x="1241399" y="100863"/>
                  </a:lnTo>
                  <a:lnTo>
                    <a:pt x="1197241" y="100863"/>
                  </a:lnTo>
                  <a:lnTo>
                    <a:pt x="1197241" y="5956"/>
                  </a:lnTo>
                  <a:lnTo>
                    <a:pt x="1154264" y="5956"/>
                  </a:lnTo>
                  <a:lnTo>
                    <a:pt x="1154264" y="253644"/>
                  </a:lnTo>
                  <a:lnTo>
                    <a:pt x="1240802" y="253644"/>
                  </a:lnTo>
                  <a:lnTo>
                    <a:pt x="1264373" y="252336"/>
                  </a:lnTo>
                  <a:lnTo>
                    <a:pt x="1313611" y="232752"/>
                  </a:lnTo>
                  <a:lnTo>
                    <a:pt x="1326464" y="215442"/>
                  </a:lnTo>
                  <a:lnTo>
                    <a:pt x="1330185" y="208445"/>
                  </a:lnTo>
                  <a:lnTo>
                    <a:pt x="1334325" y="193713"/>
                  </a:lnTo>
                  <a:lnTo>
                    <a:pt x="1335709" y="177253"/>
                  </a:lnTo>
                  <a:close/>
                </a:path>
                <a:path w="2443479" h="393700">
                  <a:moveTo>
                    <a:pt x="1408506" y="5956"/>
                  </a:moveTo>
                  <a:lnTo>
                    <a:pt x="1365542" y="5956"/>
                  </a:lnTo>
                  <a:lnTo>
                    <a:pt x="1365542" y="253644"/>
                  </a:lnTo>
                  <a:lnTo>
                    <a:pt x="1408506" y="253644"/>
                  </a:lnTo>
                  <a:lnTo>
                    <a:pt x="1408506" y="5956"/>
                  </a:lnTo>
                  <a:close/>
                </a:path>
                <a:path w="2443479" h="393700">
                  <a:moveTo>
                    <a:pt x="1711121" y="138468"/>
                  </a:moveTo>
                  <a:lnTo>
                    <a:pt x="1710334" y="111163"/>
                  </a:lnTo>
                  <a:lnTo>
                    <a:pt x="1708899" y="102654"/>
                  </a:lnTo>
                  <a:lnTo>
                    <a:pt x="1706194" y="86537"/>
                  </a:lnTo>
                  <a:lnTo>
                    <a:pt x="1698688" y="64604"/>
                  </a:lnTo>
                  <a:lnTo>
                    <a:pt x="1687830" y="45364"/>
                  </a:lnTo>
                  <a:lnTo>
                    <a:pt x="1681429" y="38201"/>
                  </a:lnTo>
                  <a:lnTo>
                    <a:pt x="1670113" y="25514"/>
                  </a:lnTo>
                  <a:lnTo>
                    <a:pt x="1666938" y="23431"/>
                  </a:lnTo>
                  <a:lnTo>
                    <a:pt x="1666938" y="102654"/>
                  </a:lnTo>
                  <a:lnTo>
                    <a:pt x="1521320" y="102654"/>
                  </a:lnTo>
                  <a:lnTo>
                    <a:pt x="1537373" y="66116"/>
                  </a:lnTo>
                  <a:lnTo>
                    <a:pt x="1568843" y="42748"/>
                  </a:lnTo>
                  <a:lnTo>
                    <a:pt x="1594129" y="38201"/>
                  </a:lnTo>
                  <a:lnTo>
                    <a:pt x="1607832" y="39331"/>
                  </a:lnTo>
                  <a:lnTo>
                    <a:pt x="1607527" y="39331"/>
                  </a:lnTo>
                  <a:lnTo>
                    <a:pt x="1619719" y="42595"/>
                  </a:lnTo>
                  <a:lnTo>
                    <a:pt x="1650657" y="65328"/>
                  </a:lnTo>
                  <a:lnTo>
                    <a:pt x="1666938" y="102654"/>
                  </a:lnTo>
                  <a:lnTo>
                    <a:pt x="1666938" y="23431"/>
                  </a:lnTo>
                  <a:lnTo>
                    <a:pt x="1648587" y="11341"/>
                  </a:lnTo>
                  <a:lnTo>
                    <a:pt x="1623263" y="2832"/>
                  </a:lnTo>
                  <a:lnTo>
                    <a:pt x="1594129" y="0"/>
                  </a:lnTo>
                  <a:lnTo>
                    <a:pt x="1568069" y="2336"/>
                  </a:lnTo>
                  <a:lnTo>
                    <a:pt x="1524355" y="20993"/>
                  </a:lnTo>
                  <a:lnTo>
                    <a:pt x="1492465" y="57175"/>
                  </a:lnTo>
                  <a:lnTo>
                    <a:pt x="1476197" y="104165"/>
                  </a:lnTo>
                  <a:lnTo>
                    <a:pt x="1474165" y="131305"/>
                  </a:lnTo>
                  <a:lnTo>
                    <a:pt x="1476425" y="161544"/>
                  </a:lnTo>
                  <a:lnTo>
                    <a:pt x="1494472" y="210032"/>
                  </a:lnTo>
                  <a:lnTo>
                    <a:pt x="1529207" y="242519"/>
                  </a:lnTo>
                  <a:lnTo>
                    <a:pt x="1572323" y="258775"/>
                  </a:lnTo>
                  <a:lnTo>
                    <a:pt x="1596529" y="260807"/>
                  </a:lnTo>
                  <a:lnTo>
                    <a:pt x="1619796" y="258902"/>
                  </a:lnTo>
                  <a:lnTo>
                    <a:pt x="1641284" y="253199"/>
                  </a:lnTo>
                  <a:lnTo>
                    <a:pt x="1660982" y="243700"/>
                  </a:lnTo>
                  <a:lnTo>
                    <a:pt x="1678889" y="230378"/>
                  </a:lnTo>
                  <a:lnTo>
                    <a:pt x="1686712" y="222618"/>
                  </a:lnTo>
                  <a:lnTo>
                    <a:pt x="1687499" y="221843"/>
                  </a:lnTo>
                  <a:lnTo>
                    <a:pt x="1695437" y="212331"/>
                  </a:lnTo>
                  <a:lnTo>
                    <a:pt x="1702714" y="201841"/>
                  </a:lnTo>
                  <a:lnTo>
                    <a:pt x="1709318" y="190398"/>
                  </a:lnTo>
                  <a:lnTo>
                    <a:pt x="1673504" y="170700"/>
                  </a:lnTo>
                  <a:lnTo>
                    <a:pt x="1668551" y="180213"/>
                  </a:lnTo>
                  <a:lnTo>
                    <a:pt x="1662620" y="189052"/>
                  </a:lnTo>
                  <a:lnTo>
                    <a:pt x="1624418" y="218147"/>
                  </a:lnTo>
                  <a:lnTo>
                    <a:pt x="1597113" y="222618"/>
                  </a:lnTo>
                  <a:lnTo>
                    <a:pt x="1581327" y="221170"/>
                  </a:lnTo>
                  <a:lnTo>
                    <a:pt x="1541602" y="199339"/>
                  </a:lnTo>
                  <a:lnTo>
                    <a:pt x="1520012" y="156362"/>
                  </a:lnTo>
                  <a:lnTo>
                    <a:pt x="1518335" y="138468"/>
                  </a:lnTo>
                  <a:lnTo>
                    <a:pt x="1711121" y="138468"/>
                  </a:lnTo>
                  <a:close/>
                </a:path>
                <a:path w="2443479" h="393700">
                  <a:moveTo>
                    <a:pt x="2115159" y="5956"/>
                  </a:moveTo>
                  <a:lnTo>
                    <a:pt x="1915807" y="5956"/>
                  </a:lnTo>
                  <a:lnTo>
                    <a:pt x="1915807" y="45326"/>
                  </a:lnTo>
                  <a:lnTo>
                    <a:pt x="1915807" y="253606"/>
                  </a:lnTo>
                  <a:lnTo>
                    <a:pt x="1958784" y="253606"/>
                  </a:lnTo>
                  <a:lnTo>
                    <a:pt x="1958784" y="45326"/>
                  </a:lnTo>
                  <a:lnTo>
                    <a:pt x="2072182" y="45326"/>
                  </a:lnTo>
                  <a:lnTo>
                    <a:pt x="2072182" y="253606"/>
                  </a:lnTo>
                  <a:lnTo>
                    <a:pt x="2115159" y="253606"/>
                  </a:lnTo>
                  <a:lnTo>
                    <a:pt x="2115159" y="45326"/>
                  </a:lnTo>
                  <a:lnTo>
                    <a:pt x="2115159" y="5956"/>
                  </a:lnTo>
                  <a:close/>
                </a:path>
                <a:path w="2443479" h="393700">
                  <a:moveTo>
                    <a:pt x="2443403" y="130695"/>
                  </a:moveTo>
                  <a:lnTo>
                    <a:pt x="2434082" y="78930"/>
                  </a:lnTo>
                  <a:lnTo>
                    <a:pt x="2407094" y="38188"/>
                  </a:lnTo>
                  <a:lnTo>
                    <a:pt x="2399246" y="31407"/>
                  </a:lnTo>
                  <a:lnTo>
                    <a:pt x="2399246" y="130695"/>
                  </a:lnTo>
                  <a:lnTo>
                    <a:pt x="2397633" y="151028"/>
                  </a:lnTo>
                  <a:lnTo>
                    <a:pt x="2373579" y="198145"/>
                  </a:lnTo>
                  <a:lnTo>
                    <a:pt x="2329370" y="221081"/>
                  </a:lnTo>
                  <a:lnTo>
                    <a:pt x="2312111" y="222605"/>
                  </a:lnTo>
                  <a:lnTo>
                    <a:pt x="2294826" y="221081"/>
                  </a:lnTo>
                  <a:lnTo>
                    <a:pt x="2250630" y="198145"/>
                  </a:lnTo>
                  <a:lnTo>
                    <a:pt x="2226576" y="151028"/>
                  </a:lnTo>
                  <a:lnTo>
                    <a:pt x="2224963" y="130695"/>
                  </a:lnTo>
                  <a:lnTo>
                    <a:pt x="2226551" y="110350"/>
                  </a:lnTo>
                  <a:lnTo>
                    <a:pt x="2250325" y="62953"/>
                  </a:lnTo>
                  <a:lnTo>
                    <a:pt x="2294585" y="39738"/>
                  </a:lnTo>
                  <a:lnTo>
                    <a:pt x="2312111" y="38188"/>
                  </a:lnTo>
                  <a:lnTo>
                    <a:pt x="2329840" y="39738"/>
                  </a:lnTo>
                  <a:lnTo>
                    <a:pt x="2329675" y="39738"/>
                  </a:lnTo>
                  <a:lnTo>
                    <a:pt x="2345893" y="44386"/>
                  </a:lnTo>
                  <a:lnTo>
                    <a:pt x="2384971" y="76098"/>
                  </a:lnTo>
                  <a:lnTo>
                    <a:pt x="2399246" y="130695"/>
                  </a:lnTo>
                  <a:lnTo>
                    <a:pt x="2399246" y="31407"/>
                  </a:lnTo>
                  <a:lnTo>
                    <a:pt x="2386241" y="20802"/>
                  </a:lnTo>
                  <a:lnTo>
                    <a:pt x="2363952" y="9245"/>
                  </a:lnTo>
                  <a:lnTo>
                    <a:pt x="2339238" y="2311"/>
                  </a:lnTo>
                  <a:lnTo>
                    <a:pt x="2312111" y="0"/>
                  </a:lnTo>
                  <a:lnTo>
                    <a:pt x="2284958" y="2311"/>
                  </a:lnTo>
                  <a:lnTo>
                    <a:pt x="2237956" y="20802"/>
                  </a:lnTo>
                  <a:lnTo>
                    <a:pt x="2201773" y="56730"/>
                  </a:lnTo>
                  <a:lnTo>
                    <a:pt x="2183130" y="103581"/>
                  </a:lnTo>
                  <a:lnTo>
                    <a:pt x="2180806" y="130695"/>
                  </a:lnTo>
                  <a:lnTo>
                    <a:pt x="2183130" y="157556"/>
                  </a:lnTo>
                  <a:lnTo>
                    <a:pt x="2201773" y="204114"/>
                  </a:lnTo>
                  <a:lnTo>
                    <a:pt x="2237956" y="240004"/>
                  </a:lnTo>
                  <a:lnTo>
                    <a:pt x="2284958" y="258495"/>
                  </a:lnTo>
                  <a:lnTo>
                    <a:pt x="2312111" y="260807"/>
                  </a:lnTo>
                  <a:lnTo>
                    <a:pt x="2339238" y="258495"/>
                  </a:lnTo>
                  <a:lnTo>
                    <a:pt x="2363952" y="251561"/>
                  </a:lnTo>
                  <a:lnTo>
                    <a:pt x="2386241" y="240004"/>
                  </a:lnTo>
                  <a:lnTo>
                    <a:pt x="2406104" y="223812"/>
                  </a:lnTo>
                  <a:lnTo>
                    <a:pt x="2407094" y="222605"/>
                  </a:lnTo>
                  <a:lnTo>
                    <a:pt x="2422423" y="204114"/>
                  </a:lnTo>
                  <a:lnTo>
                    <a:pt x="2434082" y="182029"/>
                  </a:lnTo>
                  <a:lnTo>
                    <a:pt x="2441079" y="157556"/>
                  </a:lnTo>
                  <a:lnTo>
                    <a:pt x="2443403" y="1306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443742" y="2172666"/>
              <a:ext cx="208894" cy="247688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8659800" y="2172671"/>
              <a:ext cx="509905" cy="387350"/>
            </a:xfrm>
            <a:custGeom>
              <a:avLst/>
              <a:gdLst/>
              <a:ahLst/>
              <a:cxnLst/>
              <a:rect l="l" t="t" r="r" b="b"/>
              <a:pathLst>
                <a:path w="509904" h="387350">
                  <a:moveTo>
                    <a:pt x="264998" y="0"/>
                  </a:moveTo>
                  <a:lnTo>
                    <a:pt x="217258" y="0"/>
                  </a:lnTo>
                  <a:lnTo>
                    <a:pt x="136677" y="177279"/>
                  </a:lnTo>
                  <a:lnTo>
                    <a:pt x="48945" y="0"/>
                  </a:lnTo>
                  <a:lnTo>
                    <a:pt x="0" y="0"/>
                  </a:lnTo>
                  <a:lnTo>
                    <a:pt x="113995" y="224409"/>
                  </a:lnTo>
                  <a:lnTo>
                    <a:pt x="34023" y="387350"/>
                  </a:lnTo>
                  <a:lnTo>
                    <a:pt x="81775" y="387350"/>
                  </a:lnTo>
                  <a:lnTo>
                    <a:pt x="264998" y="0"/>
                  </a:lnTo>
                  <a:close/>
                </a:path>
                <a:path w="509904" h="387350">
                  <a:moveTo>
                    <a:pt x="509689" y="0"/>
                  </a:moveTo>
                  <a:lnTo>
                    <a:pt x="310349" y="0"/>
                  </a:lnTo>
                  <a:lnTo>
                    <a:pt x="310349" y="39370"/>
                  </a:lnTo>
                  <a:lnTo>
                    <a:pt x="310349" y="247650"/>
                  </a:lnTo>
                  <a:lnTo>
                    <a:pt x="353326" y="247650"/>
                  </a:lnTo>
                  <a:lnTo>
                    <a:pt x="353326" y="39370"/>
                  </a:lnTo>
                  <a:lnTo>
                    <a:pt x="466725" y="39370"/>
                  </a:lnTo>
                  <a:lnTo>
                    <a:pt x="466725" y="247650"/>
                  </a:lnTo>
                  <a:lnTo>
                    <a:pt x="509689" y="247650"/>
                  </a:lnTo>
                  <a:lnTo>
                    <a:pt x="509689" y="39370"/>
                  </a:lnTo>
                  <a:lnTo>
                    <a:pt x="5096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250660" y="2172666"/>
              <a:ext cx="208894" cy="247688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5120614" y="2153582"/>
              <a:ext cx="4594860" cy="944244"/>
            </a:xfrm>
            <a:custGeom>
              <a:avLst/>
              <a:gdLst/>
              <a:ahLst/>
              <a:cxnLst/>
              <a:rect l="l" t="t" r="r" b="b"/>
              <a:pathLst>
                <a:path w="4594859" h="944244">
                  <a:moveTo>
                    <a:pt x="146824" y="689267"/>
                  </a:moveTo>
                  <a:lnTo>
                    <a:pt x="0" y="689267"/>
                  </a:lnTo>
                  <a:lnTo>
                    <a:pt x="0" y="728637"/>
                  </a:lnTo>
                  <a:lnTo>
                    <a:pt x="0" y="936917"/>
                  </a:lnTo>
                  <a:lnTo>
                    <a:pt x="42976" y="936917"/>
                  </a:lnTo>
                  <a:lnTo>
                    <a:pt x="42976" y="728637"/>
                  </a:lnTo>
                  <a:lnTo>
                    <a:pt x="146824" y="728637"/>
                  </a:lnTo>
                  <a:lnTo>
                    <a:pt x="146824" y="689267"/>
                  </a:lnTo>
                  <a:close/>
                </a:path>
                <a:path w="4594859" h="944244">
                  <a:moveTo>
                    <a:pt x="436880" y="813968"/>
                  </a:moveTo>
                  <a:lnTo>
                    <a:pt x="427545" y="762203"/>
                  </a:lnTo>
                  <a:lnTo>
                    <a:pt x="400558" y="721461"/>
                  </a:lnTo>
                  <a:lnTo>
                    <a:pt x="392709" y="714679"/>
                  </a:lnTo>
                  <a:lnTo>
                    <a:pt x="392709" y="813968"/>
                  </a:lnTo>
                  <a:lnTo>
                    <a:pt x="391109" y="834301"/>
                  </a:lnTo>
                  <a:lnTo>
                    <a:pt x="367042" y="881405"/>
                  </a:lnTo>
                  <a:lnTo>
                    <a:pt x="322846" y="904354"/>
                  </a:lnTo>
                  <a:lnTo>
                    <a:pt x="305574" y="905878"/>
                  </a:lnTo>
                  <a:lnTo>
                    <a:pt x="288302" y="904354"/>
                  </a:lnTo>
                  <a:lnTo>
                    <a:pt x="244094" y="881405"/>
                  </a:lnTo>
                  <a:lnTo>
                    <a:pt x="220040" y="834301"/>
                  </a:lnTo>
                  <a:lnTo>
                    <a:pt x="218427" y="813968"/>
                  </a:lnTo>
                  <a:lnTo>
                    <a:pt x="220014" y="793623"/>
                  </a:lnTo>
                  <a:lnTo>
                    <a:pt x="243789" y="746213"/>
                  </a:lnTo>
                  <a:lnTo>
                    <a:pt x="288048" y="722998"/>
                  </a:lnTo>
                  <a:lnTo>
                    <a:pt x="305574" y="721461"/>
                  </a:lnTo>
                  <a:lnTo>
                    <a:pt x="323151" y="722998"/>
                  </a:lnTo>
                  <a:lnTo>
                    <a:pt x="367347" y="745921"/>
                  </a:lnTo>
                  <a:lnTo>
                    <a:pt x="391121" y="793381"/>
                  </a:lnTo>
                  <a:lnTo>
                    <a:pt x="392709" y="813968"/>
                  </a:lnTo>
                  <a:lnTo>
                    <a:pt x="392709" y="714679"/>
                  </a:lnTo>
                  <a:lnTo>
                    <a:pt x="379704" y="704075"/>
                  </a:lnTo>
                  <a:lnTo>
                    <a:pt x="357416" y="692518"/>
                  </a:lnTo>
                  <a:lnTo>
                    <a:pt x="332701" y="685584"/>
                  </a:lnTo>
                  <a:lnTo>
                    <a:pt x="305574" y="683272"/>
                  </a:lnTo>
                  <a:lnTo>
                    <a:pt x="278422" y="685584"/>
                  </a:lnTo>
                  <a:lnTo>
                    <a:pt x="231419" y="704075"/>
                  </a:lnTo>
                  <a:lnTo>
                    <a:pt x="195237" y="740003"/>
                  </a:lnTo>
                  <a:lnTo>
                    <a:pt x="176593" y="786853"/>
                  </a:lnTo>
                  <a:lnTo>
                    <a:pt x="174269" y="813968"/>
                  </a:lnTo>
                  <a:lnTo>
                    <a:pt x="176593" y="840828"/>
                  </a:lnTo>
                  <a:lnTo>
                    <a:pt x="195237" y="887387"/>
                  </a:lnTo>
                  <a:lnTo>
                    <a:pt x="231419" y="923277"/>
                  </a:lnTo>
                  <a:lnTo>
                    <a:pt x="278422" y="941768"/>
                  </a:lnTo>
                  <a:lnTo>
                    <a:pt x="305574" y="944079"/>
                  </a:lnTo>
                  <a:lnTo>
                    <a:pt x="332701" y="941768"/>
                  </a:lnTo>
                  <a:lnTo>
                    <a:pt x="379704" y="923277"/>
                  </a:lnTo>
                  <a:lnTo>
                    <a:pt x="415886" y="887387"/>
                  </a:lnTo>
                  <a:lnTo>
                    <a:pt x="434543" y="840828"/>
                  </a:lnTo>
                  <a:lnTo>
                    <a:pt x="436880" y="813968"/>
                  </a:lnTo>
                  <a:close/>
                </a:path>
                <a:path w="4594859" h="944244">
                  <a:moveTo>
                    <a:pt x="664870" y="689254"/>
                  </a:moveTo>
                  <a:lnTo>
                    <a:pt x="466712" y="689254"/>
                  </a:lnTo>
                  <a:lnTo>
                    <a:pt x="466712" y="728624"/>
                  </a:lnTo>
                  <a:lnTo>
                    <a:pt x="544309" y="728624"/>
                  </a:lnTo>
                  <a:lnTo>
                    <a:pt x="544309" y="936904"/>
                  </a:lnTo>
                  <a:lnTo>
                    <a:pt x="587273" y="936904"/>
                  </a:lnTo>
                  <a:lnTo>
                    <a:pt x="587273" y="728624"/>
                  </a:lnTo>
                  <a:lnTo>
                    <a:pt x="664870" y="728624"/>
                  </a:lnTo>
                  <a:lnTo>
                    <a:pt x="664870" y="689254"/>
                  </a:lnTo>
                  <a:close/>
                </a:path>
                <a:path w="4594859" h="944244">
                  <a:moveTo>
                    <a:pt x="957313" y="813968"/>
                  </a:moveTo>
                  <a:lnTo>
                    <a:pt x="947978" y="762203"/>
                  </a:lnTo>
                  <a:lnTo>
                    <a:pt x="920991" y="721461"/>
                  </a:lnTo>
                  <a:lnTo>
                    <a:pt x="913142" y="714679"/>
                  </a:lnTo>
                  <a:lnTo>
                    <a:pt x="913142" y="813968"/>
                  </a:lnTo>
                  <a:lnTo>
                    <a:pt x="911542" y="834301"/>
                  </a:lnTo>
                  <a:lnTo>
                    <a:pt x="887476" y="881405"/>
                  </a:lnTo>
                  <a:lnTo>
                    <a:pt x="843280" y="904354"/>
                  </a:lnTo>
                  <a:lnTo>
                    <a:pt x="826008" y="905878"/>
                  </a:lnTo>
                  <a:lnTo>
                    <a:pt x="808736" y="904354"/>
                  </a:lnTo>
                  <a:lnTo>
                    <a:pt x="764527" y="881405"/>
                  </a:lnTo>
                  <a:lnTo>
                    <a:pt x="740473" y="834301"/>
                  </a:lnTo>
                  <a:lnTo>
                    <a:pt x="738860" y="813968"/>
                  </a:lnTo>
                  <a:lnTo>
                    <a:pt x="740448" y="793623"/>
                  </a:lnTo>
                  <a:lnTo>
                    <a:pt x="764222" y="746213"/>
                  </a:lnTo>
                  <a:lnTo>
                    <a:pt x="808482" y="722998"/>
                  </a:lnTo>
                  <a:lnTo>
                    <a:pt x="826008" y="721461"/>
                  </a:lnTo>
                  <a:lnTo>
                    <a:pt x="843584" y="722998"/>
                  </a:lnTo>
                  <a:lnTo>
                    <a:pt x="887780" y="745921"/>
                  </a:lnTo>
                  <a:lnTo>
                    <a:pt x="911555" y="793381"/>
                  </a:lnTo>
                  <a:lnTo>
                    <a:pt x="913142" y="813968"/>
                  </a:lnTo>
                  <a:lnTo>
                    <a:pt x="913142" y="714679"/>
                  </a:lnTo>
                  <a:lnTo>
                    <a:pt x="900137" y="704075"/>
                  </a:lnTo>
                  <a:lnTo>
                    <a:pt x="877849" y="692518"/>
                  </a:lnTo>
                  <a:lnTo>
                    <a:pt x="853135" y="685584"/>
                  </a:lnTo>
                  <a:lnTo>
                    <a:pt x="826008" y="683272"/>
                  </a:lnTo>
                  <a:lnTo>
                    <a:pt x="798855" y="685584"/>
                  </a:lnTo>
                  <a:lnTo>
                    <a:pt x="751865" y="704075"/>
                  </a:lnTo>
                  <a:lnTo>
                    <a:pt x="715683" y="740003"/>
                  </a:lnTo>
                  <a:lnTo>
                    <a:pt x="697026" y="786853"/>
                  </a:lnTo>
                  <a:lnTo>
                    <a:pt x="694702" y="813968"/>
                  </a:lnTo>
                  <a:lnTo>
                    <a:pt x="697026" y="840828"/>
                  </a:lnTo>
                  <a:lnTo>
                    <a:pt x="715683" y="887387"/>
                  </a:lnTo>
                  <a:lnTo>
                    <a:pt x="751865" y="923277"/>
                  </a:lnTo>
                  <a:lnTo>
                    <a:pt x="798855" y="941768"/>
                  </a:lnTo>
                  <a:lnTo>
                    <a:pt x="826008" y="944079"/>
                  </a:lnTo>
                  <a:lnTo>
                    <a:pt x="853135" y="941768"/>
                  </a:lnTo>
                  <a:lnTo>
                    <a:pt x="900137" y="923277"/>
                  </a:lnTo>
                  <a:lnTo>
                    <a:pt x="936320" y="887387"/>
                  </a:lnTo>
                  <a:lnTo>
                    <a:pt x="954976" y="840828"/>
                  </a:lnTo>
                  <a:lnTo>
                    <a:pt x="957313" y="813968"/>
                  </a:lnTo>
                  <a:close/>
                </a:path>
                <a:path w="4594859" h="944244">
                  <a:moveTo>
                    <a:pt x="4594390" y="0"/>
                  </a:moveTo>
                  <a:lnTo>
                    <a:pt x="4424883" y="182626"/>
                  </a:lnTo>
                  <a:lnTo>
                    <a:pt x="4424883" y="19088"/>
                  </a:lnTo>
                  <a:lnTo>
                    <a:pt x="4381919" y="19088"/>
                  </a:lnTo>
                  <a:lnTo>
                    <a:pt x="4381919" y="284099"/>
                  </a:lnTo>
                  <a:lnTo>
                    <a:pt x="4551426" y="101447"/>
                  </a:lnTo>
                  <a:lnTo>
                    <a:pt x="4551426" y="266776"/>
                  </a:lnTo>
                  <a:lnTo>
                    <a:pt x="4594390" y="266776"/>
                  </a:lnTo>
                  <a:lnTo>
                    <a:pt x="45943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143582" y="2842803"/>
              <a:ext cx="190988" cy="247688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6400203" y="2836855"/>
              <a:ext cx="1021080" cy="260985"/>
            </a:xfrm>
            <a:custGeom>
              <a:avLst/>
              <a:gdLst/>
              <a:ahLst/>
              <a:cxnLst/>
              <a:rect l="l" t="t" r="r" b="b"/>
              <a:pathLst>
                <a:path w="1021079" h="260985">
                  <a:moveTo>
                    <a:pt x="202933" y="5994"/>
                  </a:moveTo>
                  <a:lnTo>
                    <a:pt x="159956" y="5994"/>
                  </a:lnTo>
                  <a:lnTo>
                    <a:pt x="159956" y="107594"/>
                  </a:lnTo>
                  <a:lnTo>
                    <a:pt x="42976" y="107594"/>
                  </a:lnTo>
                  <a:lnTo>
                    <a:pt x="42976" y="5994"/>
                  </a:lnTo>
                  <a:lnTo>
                    <a:pt x="0" y="5994"/>
                  </a:lnTo>
                  <a:lnTo>
                    <a:pt x="0" y="107594"/>
                  </a:lnTo>
                  <a:lnTo>
                    <a:pt x="0" y="146964"/>
                  </a:lnTo>
                  <a:lnTo>
                    <a:pt x="0" y="253644"/>
                  </a:lnTo>
                  <a:lnTo>
                    <a:pt x="42976" y="253644"/>
                  </a:lnTo>
                  <a:lnTo>
                    <a:pt x="42976" y="146964"/>
                  </a:lnTo>
                  <a:lnTo>
                    <a:pt x="159956" y="146964"/>
                  </a:lnTo>
                  <a:lnTo>
                    <a:pt x="159956" y="253644"/>
                  </a:lnTo>
                  <a:lnTo>
                    <a:pt x="202933" y="253644"/>
                  </a:lnTo>
                  <a:lnTo>
                    <a:pt x="202933" y="146964"/>
                  </a:lnTo>
                  <a:lnTo>
                    <a:pt x="202933" y="107594"/>
                  </a:lnTo>
                  <a:lnTo>
                    <a:pt x="202933" y="5994"/>
                  </a:lnTo>
                  <a:close/>
                </a:path>
                <a:path w="1021079" h="260985">
                  <a:moveTo>
                    <a:pt x="531190" y="130695"/>
                  </a:moveTo>
                  <a:lnTo>
                    <a:pt x="528866" y="103581"/>
                  </a:lnTo>
                  <a:lnTo>
                    <a:pt x="521868" y="78930"/>
                  </a:lnTo>
                  <a:lnTo>
                    <a:pt x="510209" y="56730"/>
                  </a:lnTo>
                  <a:lnTo>
                    <a:pt x="494868" y="38188"/>
                  </a:lnTo>
                  <a:lnTo>
                    <a:pt x="493890" y="36995"/>
                  </a:lnTo>
                  <a:lnTo>
                    <a:pt x="487019" y="31394"/>
                  </a:lnTo>
                  <a:lnTo>
                    <a:pt x="487019" y="130695"/>
                  </a:lnTo>
                  <a:lnTo>
                    <a:pt x="485419" y="151028"/>
                  </a:lnTo>
                  <a:lnTo>
                    <a:pt x="461365" y="198132"/>
                  </a:lnTo>
                  <a:lnTo>
                    <a:pt x="417156" y="221081"/>
                  </a:lnTo>
                  <a:lnTo>
                    <a:pt x="399884" y="222605"/>
                  </a:lnTo>
                  <a:lnTo>
                    <a:pt x="382612" y="221081"/>
                  </a:lnTo>
                  <a:lnTo>
                    <a:pt x="338416" y="198132"/>
                  </a:lnTo>
                  <a:lnTo>
                    <a:pt x="314350" y="151028"/>
                  </a:lnTo>
                  <a:lnTo>
                    <a:pt x="312750" y="130695"/>
                  </a:lnTo>
                  <a:lnTo>
                    <a:pt x="314337" y="110350"/>
                  </a:lnTo>
                  <a:lnTo>
                    <a:pt x="338112" y="62941"/>
                  </a:lnTo>
                  <a:lnTo>
                    <a:pt x="382371" y="39725"/>
                  </a:lnTo>
                  <a:lnTo>
                    <a:pt x="399884" y="38188"/>
                  </a:lnTo>
                  <a:lnTo>
                    <a:pt x="417461" y="39725"/>
                  </a:lnTo>
                  <a:lnTo>
                    <a:pt x="461670" y="62649"/>
                  </a:lnTo>
                  <a:lnTo>
                    <a:pt x="485444" y="110109"/>
                  </a:lnTo>
                  <a:lnTo>
                    <a:pt x="487019" y="130695"/>
                  </a:lnTo>
                  <a:lnTo>
                    <a:pt x="487019" y="31394"/>
                  </a:lnTo>
                  <a:lnTo>
                    <a:pt x="474027" y="20802"/>
                  </a:lnTo>
                  <a:lnTo>
                    <a:pt x="451739" y="9245"/>
                  </a:lnTo>
                  <a:lnTo>
                    <a:pt x="427024" y="2311"/>
                  </a:lnTo>
                  <a:lnTo>
                    <a:pt x="399884" y="0"/>
                  </a:lnTo>
                  <a:lnTo>
                    <a:pt x="372745" y="2311"/>
                  </a:lnTo>
                  <a:lnTo>
                    <a:pt x="325742" y="20802"/>
                  </a:lnTo>
                  <a:lnTo>
                    <a:pt x="289560" y="56730"/>
                  </a:lnTo>
                  <a:lnTo>
                    <a:pt x="270916" y="103581"/>
                  </a:lnTo>
                  <a:lnTo>
                    <a:pt x="268579" y="130695"/>
                  </a:lnTo>
                  <a:lnTo>
                    <a:pt x="270916" y="157556"/>
                  </a:lnTo>
                  <a:lnTo>
                    <a:pt x="289560" y="204114"/>
                  </a:lnTo>
                  <a:lnTo>
                    <a:pt x="325742" y="240004"/>
                  </a:lnTo>
                  <a:lnTo>
                    <a:pt x="372745" y="258495"/>
                  </a:lnTo>
                  <a:lnTo>
                    <a:pt x="399884" y="260807"/>
                  </a:lnTo>
                  <a:lnTo>
                    <a:pt x="427024" y="258495"/>
                  </a:lnTo>
                  <a:lnTo>
                    <a:pt x="451739" y="251561"/>
                  </a:lnTo>
                  <a:lnTo>
                    <a:pt x="474027" y="240004"/>
                  </a:lnTo>
                  <a:lnTo>
                    <a:pt x="493890" y="223812"/>
                  </a:lnTo>
                  <a:lnTo>
                    <a:pt x="494880" y="222605"/>
                  </a:lnTo>
                  <a:lnTo>
                    <a:pt x="510209" y="204114"/>
                  </a:lnTo>
                  <a:lnTo>
                    <a:pt x="521868" y="182029"/>
                  </a:lnTo>
                  <a:lnTo>
                    <a:pt x="528866" y="157556"/>
                  </a:lnTo>
                  <a:lnTo>
                    <a:pt x="531190" y="130695"/>
                  </a:lnTo>
                  <a:close/>
                </a:path>
                <a:path w="1021079" h="260985">
                  <a:moveTo>
                    <a:pt x="792607" y="183807"/>
                  </a:moveTo>
                  <a:lnTo>
                    <a:pt x="775512" y="200787"/>
                  </a:lnTo>
                  <a:lnTo>
                    <a:pt x="756488" y="212915"/>
                  </a:lnTo>
                  <a:lnTo>
                    <a:pt x="735520" y="220179"/>
                  </a:lnTo>
                  <a:lnTo>
                    <a:pt x="712622" y="222605"/>
                  </a:lnTo>
                  <a:lnTo>
                    <a:pt x="695350" y="221081"/>
                  </a:lnTo>
                  <a:lnTo>
                    <a:pt x="651154" y="198145"/>
                  </a:lnTo>
                  <a:lnTo>
                    <a:pt x="627100" y="151028"/>
                  </a:lnTo>
                  <a:lnTo>
                    <a:pt x="625487" y="130695"/>
                  </a:lnTo>
                  <a:lnTo>
                    <a:pt x="627100" y="110350"/>
                  </a:lnTo>
                  <a:lnTo>
                    <a:pt x="651154" y="62941"/>
                  </a:lnTo>
                  <a:lnTo>
                    <a:pt x="695693" y="39725"/>
                  </a:lnTo>
                  <a:lnTo>
                    <a:pt x="713232" y="38188"/>
                  </a:lnTo>
                  <a:lnTo>
                    <a:pt x="736206" y="40500"/>
                  </a:lnTo>
                  <a:lnTo>
                    <a:pt x="756793" y="47434"/>
                  </a:lnTo>
                  <a:lnTo>
                    <a:pt x="775004" y="59004"/>
                  </a:lnTo>
                  <a:lnTo>
                    <a:pt x="790816" y="75184"/>
                  </a:lnTo>
                  <a:lnTo>
                    <a:pt x="790816" y="23863"/>
                  </a:lnTo>
                  <a:lnTo>
                    <a:pt x="773252" y="13411"/>
                  </a:lnTo>
                  <a:lnTo>
                    <a:pt x="754557" y="5956"/>
                  </a:lnTo>
                  <a:lnTo>
                    <a:pt x="734745" y="1485"/>
                  </a:lnTo>
                  <a:lnTo>
                    <a:pt x="713816" y="0"/>
                  </a:lnTo>
                  <a:lnTo>
                    <a:pt x="686409" y="2324"/>
                  </a:lnTo>
                  <a:lnTo>
                    <a:pt x="638962" y="20967"/>
                  </a:lnTo>
                  <a:lnTo>
                    <a:pt x="602475" y="57150"/>
                  </a:lnTo>
                  <a:lnTo>
                    <a:pt x="583666" y="104152"/>
                  </a:lnTo>
                  <a:lnTo>
                    <a:pt x="581317" y="131305"/>
                  </a:lnTo>
                  <a:lnTo>
                    <a:pt x="583653" y="158140"/>
                  </a:lnTo>
                  <a:lnTo>
                    <a:pt x="602297" y="204533"/>
                  </a:lnTo>
                  <a:lnTo>
                    <a:pt x="638556" y="240157"/>
                  </a:lnTo>
                  <a:lnTo>
                    <a:pt x="686155" y="258508"/>
                  </a:lnTo>
                  <a:lnTo>
                    <a:pt x="713816" y="260807"/>
                  </a:lnTo>
                  <a:lnTo>
                    <a:pt x="735076" y="259207"/>
                  </a:lnTo>
                  <a:lnTo>
                    <a:pt x="755294" y="254393"/>
                  </a:lnTo>
                  <a:lnTo>
                    <a:pt x="774471" y="246367"/>
                  </a:lnTo>
                  <a:lnTo>
                    <a:pt x="792607" y="235153"/>
                  </a:lnTo>
                  <a:lnTo>
                    <a:pt x="792607" y="183807"/>
                  </a:lnTo>
                  <a:close/>
                </a:path>
                <a:path w="1021079" h="260985">
                  <a:moveTo>
                    <a:pt x="1020584" y="5981"/>
                  </a:moveTo>
                  <a:lnTo>
                    <a:pt x="822439" y="5981"/>
                  </a:lnTo>
                  <a:lnTo>
                    <a:pt x="822439" y="45351"/>
                  </a:lnTo>
                  <a:lnTo>
                    <a:pt x="900023" y="45351"/>
                  </a:lnTo>
                  <a:lnTo>
                    <a:pt x="900023" y="253631"/>
                  </a:lnTo>
                  <a:lnTo>
                    <a:pt x="943000" y="253631"/>
                  </a:lnTo>
                  <a:lnTo>
                    <a:pt x="943000" y="45351"/>
                  </a:lnTo>
                  <a:lnTo>
                    <a:pt x="1020584" y="45351"/>
                  </a:lnTo>
                  <a:lnTo>
                    <a:pt x="1020584" y="59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66159" y="2842803"/>
              <a:ext cx="181439" cy="247688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7843939" y="2836842"/>
              <a:ext cx="535940" cy="393700"/>
            </a:xfrm>
            <a:custGeom>
              <a:avLst/>
              <a:gdLst/>
              <a:ahLst/>
              <a:cxnLst/>
              <a:rect l="l" t="t" r="r" b="b"/>
              <a:pathLst>
                <a:path w="535940" h="393700">
                  <a:moveTo>
                    <a:pt x="248285" y="131318"/>
                  </a:moveTo>
                  <a:lnTo>
                    <a:pt x="240144" y="81699"/>
                  </a:lnTo>
                  <a:lnTo>
                    <a:pt x="215760" y="39103"/>
                  </a:lnTo>
                  <a:lnTo>
                    <a:pt x="214820" y="38201"/>
                  </a:lnTo>
                  <a:lnTo>
                    <a:pt x="204114" y="27863"/>
                  </a:lnTo>
                  <a:lnTo>
                    <a:pt x="204114" y="131318"/>
                  </a:lnTo>
                  <a:lnTo>
                    <a:pt x="202755" y="149352"/>
                  </a:lnTo>
                  <a:lnTo>
                    <a:pt x="182029" y="196062"/>
                  </a:lnTo>
                  <a:lnTo>
                    <a:pt x="140843" y="220967"/>
                  </a:lnTo>
                  <a:lnTo>
                    <a:pt x="123545" y="222631"/>
                  </a:lnTo>
                  <a:lnTo>
                    <a:pt x="105918" y="220967"/>
                  </a:lnTo>
                  <a:lnTo>
                    <a:pt x="63550" y="196062"/>
                  </a:lnTo>
                  <a:lnTo>
                    <a:pt x="42100" y="149682"/>
                  </a:lnTo>
                  <a:lnTo>
                    <a:pt x="42011" y="149352"/>
                  </a:lnTo>
                  <a:lnTo>
                    <a:pt x="40627" y="131318"/>
                  </a:lnTo>
                  <a:lnTo>
                    <a:pt x="40576" y="130721"/>
                  </a:lnTo>
                  <a:lnTo>
                    <a:pt x="42125" y="110947"/>
                  </a:lnTo>
                  <a:lnTo>
                    <a:pt x="65659" y="63271"/>
                  </a:lnTo>
                  <a:lnTo>
                    <a:pt x="104698" y="40589"/>
                  </a:lnTo>
                  <a:lnTo>
                    <a:pt x="122948" y="38201"/>
                  </a:lnTo>
                  <a:lnTo>
                    <a:pt x="138569" y="39776"/>
                  </a:lnTo>
                  <a:lnTo>
                    <a:pt x="179641" y="63271"/>
                  </a:lnTo>
                  <a:lnTo>
                    <a:pt x="202501" y="110604"/>
                  </a:lnTo>
                  <a:lnTo>
                    <a:pt x="204063" y="130721"/>
                  </a:lnTo>
                  <a:lnTo>
                    <a:pt x="204114" y="131318"/>
                  </a:lnTo>
                  <a:lnTo>
                    <a:pt x="204114" y="27863"/>
                  </a:lnTo>
                  <a:lnTo>
                    <a:pt x="198056" y="21996"/>
                  </a:lnTo>
                  <a:lnTo>
                    <a:pt x="177482" y="9779"/>
                  </a:lnTo>
                  <a:lnTo>
                    <a:pt x="154330" y="2540"/>
                  </a:lnTo>
                  <a:lnTo>
                    <a:pt x="155028" y="2540"/>
                  </a:lnTo>
                  <a:lnTo>
                    <a:pt x="127723" y="12"/>
                  </a:lnTo>
                  <a:lnTo>
                    <a:pt x="102946" y="2540"/>
                  </a:lnTo>
                  <a:lnTo>
                    <a:pt x="80568" y="10160"/>
                  </a:lnTo>
                  <a:lnTo>
                    <a:pt x="60579" y="22834"/>
                  </a:lnTo>
                  <a:lnTo>
                    <a:pt x="42976" y="40589"/>
                  </a:lnTo>
                  <a:lnTo>
                    <a:pt x="42976" y="5981"/>
                  </a:lnTo>
                  <a:lnTo>
                    <a:pt x="0" y="5981"/>
                  </a:lnTo>
                  <a:lnTo>
                    <a:pt x="0" y="393331"/>
                  </a:lnTo>
                  <a:lnTo>
                    <a:pt x="42976" y="393331"/>
                  </a:lnTo>
                  <a:lnTo>
                    <a:pt x="42976" y="219049"/>
                  </a:lnTo>
                  <a:lnTo>
                    <a:pt x="60464" y="237324"/>
                  </a:lnTo>
                  <a:lnTo>
                    <a:pt x="80721" y="250380"/>
                  </a:lnTo>
                  <a:lnTo>
                    <a:pt x="103733" y="258203"/>
                  </a:lnTo>
                  <a:lnTo>
                    <a:pt x="129501" y="260819"/>
                  </a:lnTo>
                  <a:lnTo>
                    <a:pt x="155282" y="258445"/>
                  </a:lnTo>
                  <a:lnTo>
                    <a:pt x="178295" y="251345"/>
                  </a:lnTo>
                  <a:lnTo>
                    <a:pt x="198551" y="239509"/>
                  </a:lnTo>
                  <a:lnTo>
                    <a:pt x="216052" y="222923"/>
                  </a:lnTo>
                  <a:lnTo>
                    <a:pt x="216255" y="222631"/>
                  </a:lnTo>
                  <a:lnTo>
                    <a:pt x="230149" y="202984"/>
                  </a:lnTo>
                  <a:lnTo>
                    <a:pt x="240220" y="181076"/>
                  </a:lnTo>
                  <a:lnTo>
                    <a:pt x="246265" y="157187"/>
                  </a:lnTo>
                  <a:lnTo>
                    <a:pt x="248285" y="131318"/>
                  </a:lnTo>
                  <a:close/>
                </a:path>
                <a:path w="535940" h="393700">
                  <a:moveTo>
                    <a:pt x="535355" y="138468"/>
                  </a:moveTo>
                  <a:lnTo>
                    <a:pt x="530428" y="86537"/>
                  </a:lnTo>
                  <a:lnTo>
                    <a:pt x="512076" y="45351"/>
                  </a:lnTo>
                  <a:lnTo>
                    <a:pt x="505675" y="38201"/>
                  </a:lnTo>
                  <a:lnTo>
                    <a:pt x="494347" y="25514"/>
                  </a:lnTo>
                  <a:lnTo>
                    <a:pt x="491185" y="23431"/>
                  </a:lnTo>
                  <a:lnTo>
                    <a:pt x="491185" y="102654"/>
                  </a:lnTo>
                  <a:lnTo>
                    <a:pt x="345567" y="102654"/>
                  </a:lnTo>
                  <a:lnTo>
                    <a:pt x="361619" y="66116"/>
                  </a:lnTo>
                  <a:lnTo>
                    <a:pt x="393077" y="42748"/>
                  </a:lnTo>
                  <a:lnTo>
                    <a:pt x="418363" y="38201"/>
                  </a:lnTo>
                  <a:lnTo>
                    <a:pt x="432079" y="39331"/>
                  </a:lnTo>
                  <a:lnTo>
                    <a:pt x="431774" y="39331"/>
                  </a:lnTo>
                  <a:lnTo>
                    <a:pt x="443966" y="42595"/>
                  </a:lnTo>
                  <a:lnTo>
                    <a:pt x="474903" y="65328"/>
                  </a:lnTo>
                  <a:lnTo>
                    <a:pt x="491185" y="102654"/>
                  </a:lnTo>
                  <a:lnTo>
                    <a:pt x="491185" y="23431"/>
                  </a:lnTo>
                  <a:lnTo>
                    <a:pt x="472833" y="11341"/>
                  </a:lnTo>
                  <a:lnTo>
                    <a:pt x="447497" y="2832"/>
                  </a:lnTo>
                  <a:lnTo>
                    <a:pt x="418363" y="0"/>
                  </a:lnTo>
                  <a:lnTo>
                    <a:pt x="392315" y="2324"/>
                  </a:lnTo>
                  <a:lnTo>
                    <a:pt x="348602" y="20980"/>
                  </a:lnTo>
                  <a:lnTo>
                    <a:pt x="316699" y="57162"/>
                  </a:lnTo>
                  <a:lnTo>
                    <a:pt x="300431" y="104165"/>
                  </a:lnTo>
                  <a:lnTo>
                    <a:pt x="298399" y="131305"/>
                  </a:lnTo>
                  <a:lnTo>
                    <a:pt x="300659" y="161531"/>
                  </a:lnTo>
                  <a:lnTo>
                    <a:pt x="318719" y="210032"/>
                  </a:lnTo>
                  <a:lnTo>
                    <a:pt x="353453" y="242519"/>
                  </a:lnTo>
                  <a:lnTo>
                    <a:pt x="396570" y="258775"/>
                  </a:lnTo>
                  <a:lnTo>
                    <a:pt x="420763" y="260807"/>
                  </a:lnTo>
                  <a:lnTo>
                    <a:pt x="444042" y="258902"/>
                  </a:lnTo>
                  <a:lnTo>
                    <a:pt x="465531" y="253199"/>
                  </a:lnTo>
                  <a:lnTo>
                    <a:pt x="485228" y="243687"/>
                  </a:lnTo>
                  <a:lnTo>
                    <a:pt x="503135" y="230378"/>
                  </a:lnTo>
                  <a:lnTo>
                    <a:pt x="510946" y="222618"/>
                  </a:lnTo>
                  <a:lnTo>
                    <a:pt x="511746" y="221830"/>
                  </a:lnTo>
                  <a:lnTo>
                    <a:pt x="519684" y="212318"/>
                  </a:lnTo>
                  <a:lnTo>
                    <a:pt x="526961" y="201841"/>
                  </a:lnTo>
                  <a:lnTo>
                    <a:pt x="533552" y="190385"/>
                  </a:lnTo>
                  <a:lnTo>
                    <a:pt x="497751" y="170700"/>
                  </a:lnTo>
                  <a:lnTo>
                    <a:pt x="492785" y="180200"/>
                  </a:lnTo>
                  <a:lnTo>
                    <a:pt x="486854" y="189052"/>
                  </a:lnTo>
                  <a:lnTo>
                    <a:pt x="448665" y="218147"/>
                  </a:lnTo>
                  <a:lnTo>
                    <a:pt x="421347" y="222618"/>
                  </a:lnTo>
                  <a:lnTo>
                    <a:pt x="405574" y="221170"/>
                  </a:lnTo>
                  <a:lnTo>
                    <a:pt x="365848" y="199339"/>
                  </a:lnTo>
                  <a:lnTo>
                    <a:pt x="344258" y="156362"/>
                  </a:lnTo>
                  <a:lnTo>
                    <a:pt x="342582" y="138468"/>
                  </a:lnTo>
                  <a:lnTo>
                    <a:pt x="535355" y="1384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444947" y="2842803"/>
              <a:ext cx="208894" cy="247688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8681275" y="2823711"/>
              <a:ext cx="1767839" cy="332740"/>
            </a:xfrm>
            <a:custGeom>
              <a:avLst/>
              <a:gdLst/>
              <a:ahLst/>
              <a:cxnLst/>
              <a:rect l="l" t="t" r="r" b="b"/>
              <a:pathLst>
                <a:path w="1767840" h="332739">
                  <a:moveTo>
                    <a:pt x="262610" y="143840"/>
                  </a:moveTo>
                  <a:lnTo>
                    <a:pt x="260286" y="116725"/>
                  </a:lnTo>
                  <a:lnTo>
                    <a:pt x="253288" y="92075"/>
                  </a:lnTo>
                  <a:lnTo>
                    <a:pt x="241630" y="69875"/>
                  </a:lnTo>
                  <a:lnTo>
                    <a:pt x="226288" y="51333"/>
                  </a:lnTo>
                  <a:lnTo>
                    <a:pt x="225310" y="50139"/>
                  </a:lnTo>
                  <a:lnTo>
                    <a:pt x="218452" y="44551"/>
                  </a:lnTo>
                  <a:lnTo>
                    <a:pt x="218452" y="143840"/>
                  </a:lnTo>
                  <a:lnTo>
                    <a:pt x="216839" y="164172"/>
                  </a:lnTo>
                  <a:lnTo>
                    <a:pt x="192786" y="211277"/>
                  </a:lnTo>
                  <a:lnTo>
                    <a:pt x="148577" y="234226"/>
                  </a:lnTo>
                  <a:lnTo>
                    <a:pt x="131305" y="235750"/>
                  </a:lnTo>
                  <a:lnTo>
                    <a:pt x="114033" y="234226"/>
                  </a:lnTo>
                  <a:lnTo>
                    <a:pt x="69837" y="211277"/>
                  </a:lnTo>
                  <a:lnTo>
                    <a:pt x="45770" y="164172"/>
                  </a:lnTo>
                  <a:lnTo>
                    <a:pt x="44170" y="143840"/>
                  </a:lnTo>
                  <a:lnTo>
                    <a:pt x="45758" y="123494"/>
                  </a:lnTo>
                  <a:lnTo>
                    <a:pt x="69532" y="76085"/>
                  </a:lnTo>
                  <a:lnTo>
                    <a:pt x="113792" y="52870"/>
                  </a:lnTo>
                  <a:lnTo>
                    <a:pt x="131305" y="51333"/>
                  </a:lnTo>
                  <a:lnTo>
                    <a:pt x="148882" y="52870"/>
                  </a:lnTo>
                  <a:lnTo>
                    <a:pt x="193090" y="75793"/>
                  </a:lnTo>
                  <a:lnTo>
                    <a:pt x="216865" y="123253"/>
                  </a:lnTo>
                  <a:lnTo>
                    <a:pt x="218452" y="143840"/>
                  </a:lnTo>
                  <a:lnTo>
                    <a:pt x="218452" y="44551"/>
                  </a:lnTo>
                  <a:lnTo>
                    <a:pt x="205447" y="33947"/>
                  </a:lnTo>
                  <a:lnTo>
                    <a:pt x="183159" y="22390"/>
                  </a:lnTo>
                  <a:lnTo>
                    <a:pt x="158445" y="15455"/>
                  </a:lnTo>
                  <a:lnTo>
                    <a:pt x="131305" y="13144"/>
                  </a:lnTo>
                  <a:lnTo>
                    <a:pt x="104165" y="15455"/>
                  </a:lnTo>
                  <a:lnTo>
                    <a:pt x="57162" y="33947"/>
                  </a:lnTo>
                  <a:lnTo>
                    <a:pt x="20980" y="69875"/>
                  </a:lnTo>
                  <a:lnTo>
                    <a:pt x="2336" y="116725"/>
                  </a:lnTo>
                  <a:lnTo>
                    <a:pt x="0" y="143840"/>
                  </a:lnTo>
                  <a:lnTo>
                    <a:pt x="2336" y="170700"/>
                  </a:lnTo>
                  <a:lnTo>
                    <a:pt x="20980" y="217258"/>
                  </a:lnTo>
                  <a:lnTo>
                    <a:pt x="57162" y="253149"/>
                  </a:lnTo>
                  <a:lnTo>
                    <a:pt x="104165" y="271640"/>
                  </a:lnTo>
                  <a:lnTo>
                    <a:pt x="131305" y="273951"/>
                  </a:lnTo>
                  <a:lnTo>
                    <a:pt x="158445" y="271640"/>
                  </a:lnTo>
                  <a:lnTo>
                    <a:pt x="183159" y="264706"/>
                  </a:lnTo>
                  <a:lnTo>
                    <a:pt x="205447" y="253149"/>
                  </a:lnTo>
                  <a:lnTo>
                    <a:pt x="225310" y="236956"/>
                  </a:lnTo>
                  <a:lnTo>
                    <a:pt x="226301" y="235750"/>
                  </a:lnTo>
                  <a:lnTo>
                    <a:pt x="241630" y="217258"/>
                  </a:lnTo>
                  <a:lnTo>
                    <a:pt x="253288" y="195173"/>
                  </a:lnTo>
                  <a:lnTo>
                    <a:pt x="260286" y="170700"/>
                  </a:lnTo>
                  <a:lnTo>
                    <a:pt x="262610" y="143840"/>
                  </a:lnTo>
                  <a:close/>
                </a:path>
                <a:path w="1767840" h="332739">
                  <a:moveTo>
                    <a:pt x="621906" y="266788"/>
                  </a:moveTo>
                  <a:lnTo>
                    <a:pt x="562216" y="0"/>
                  </a:lnTo>
                  <a:lnTo>
                    <a:pt x="461949" y="201726"/>
                  </a:lnTo>
                  <a:lnTo>
                    <a:pt x="359295" y="0"/>
                  </a:lnTo>
                  <a:lnTo>
                    <a:pt x="299605" y="266788"/>
                  </a:lnTo>
                  <a:lnTo>
                    <a:pt x="343789" y="266788"/>
                  </a:lnTo>
                  <a:lnTo>
                    <a:pt x="375412" y="113398"/>
                  </a:lnTo>
                  <a:lnTo>
                    <a:pt x="460768" y="284099"/>
                  </a:lnTo>
                  <a:lnTo>
                    <a:pt x="544918" y="113398"/>
                  </a:lnTo>
                  <a:lnTo>
                    <a:pt x="577735" y="266788"/>
                  </a:lnTo>
                  <a:lnTo>
                    <a:pt x="621906" y="266788"/>
                  </a:lnTo>
                  <a:close/>
                </a:path>
                <a:path w="1767840" h="332739">
                  <a:moveTo>
                    <a:pt x="895858" y="151599"/>
                  </a:moveTo>
                  <a:lnTo>
                    <a:pt x="890930" y="99669"/>
                  </a:lnTo>
                  <a:lnTo>
                    <a:pt x="872578" y="58483"/>
                  </a:lnTo>
                  <a:lnTo>
                    <a:pt x="866178" y="51333"/>
                  </a:lnTo>
                  <a:lnTo>
                    <a:pt x="854849" y="38646"/>
                  </a:lnTo>
                  <a:lnTo>
                    <a:pt x="851687" y="36563"/>
                  </a:lnTo>
                  <a:lnTo>
                    <a:pt x="851687" y="115785"/>
                  </a:lnTo>
                  <a:lnTo>
                    <a:pt x="706069" y="115785"/>
                  </a:lnTo>
                  <a:lnTo>
                    <a:pt x="722122" y="79248"/>
                  </a:lnTo>
                  <a:lnTo>
                    <a:pt x="753579" y="55880"/>
                  </a:lnTo>
                  <a:lnTo>
                    <a:pt x="778865" y="51333"/>
                  </a:lnTo>
                  <a:lnTo>
                    <a:pt x="792581" y="52463"/>
                  </a:lnTo>
                  <a:lnTo>
                    <a:pt x="792276" y="52463"/>
                  </a:lnTo>
                  <a:lnTo>
                    <a:pt x="804456" y="55727"/>
                  </a:lnTo>
                  <a:lnTo>
                    <a:pt x="835406" y="78460"/>
                  </a:lnTo>
                  <a:lnTo>
                    <a:pt x="851687" y="115785"/>
                  </a:lnTo>
                  <a:lnTo>
                    <a:pt x="851687" y="36563"/>
                  </a:lnTo>
                  <a:lnTo>
                    <a:pt x="833335" y="24472"/>
                  </a:lnTo>
                  <a:lnTo>
                    <a:pt x="807999" y="15963"/>
                  </a:lnTo>
                  <a:lnTo>
                    <a:pt x="778865" y="13131"/>
                  </a:lnTo>
                  <a:lnTo>
                    <a:pt x="752817" y="15455"/>
                  </a:lnTo>
                  <a:lnTo>
                    <a:pt x="709104" y="34112"/>
                  </a:lnTo>
                  <a:lnTo>
                    <a:pt x="677202" y="70294"/>
                  </a:lnTo>
                  <a:lnTo>
                    <a:pt x="660933" y="117297"/>
                  </a:lnTo>
                  <a:lnTo>
                    <a:pt x="658901" y="144437"/>
                  </a:lnTo>
                  <a:lnTo>
                    <a:pt x="661162" y="174663"/>
                  </a:lnTo>
                  <a:lnTo>
                    <a:pt x="679221" y="223164"/>
                  </a:lnTo>
                  <a:lnTo>
                    <a:pt x="713943" y="255651"/>
                  </a:lnTo>
                  <a:lnTo>
                    <a:pt x="757072" y="271907"/>
                  </a:lnTo>
                  <a:lnTo>
                    <a:pt x="781265" y="273939"/>
                  </a:lnTo>
                  <a:lnTo>
                    <a:pt x="804545" y="272034"/>
                  </a:lnTo>
                  <a:lnTo>
                    <a:pt x="826033" y="266331"/>
                  </a:lnTo>
                  <a:lnTo>
                    <a:pt x="845731" y="256819"/>
                  </a:lnTo>
                  <a:lnTo>
                    <a:pt x="863638" y="243509"/>
                  </a:lnTo>
                  <a:lnTo>
                    <a:pt x="871448" y="235750"/>
                  </a:lnTo>
                  <a:lnTo>
                    <a:pt x="872248" y="234962"/>
                  </a:lnTo>
                  <a:lnTo>
                    <a:pt x="880186" y="225450"/>
                  </a:lnTo>
                  <a:lnTo>
                    <a:pt x="887463" y="214972"/>
                  </a:lnTo>
                  <a:lnTo>
                    <a:pt x="894054" y="203517"/>
                  </a:lnTo>
                  <a:lnTo>
                    <a:pt x="858253" y="183832"/>
                  </a:lnTo>
                  <a:lnTo>
                    <a:pt x="853287" y="193332"/>
                  </a:lnTo>
                  <a:lnTo>
                    <a:pt x="847356" y="202184"/>
                  </a:lnTo>
                  <a:lnTo>
                    <a:pt x="809167" y="231279"/>
                  </a:lnTo>
                  <a:lnTo>
                    <a:pt x="781850" y="235750"/>
                  </a:lnTo>
                  <a:lnTo>
                    <a:pt x="766076" y="234302"/>
                  </a:lnTo>
                  <a:lnTo>
                    <a:pt x="726351" y="212471"/>
                  </a:lnTo>
                  <a:lnTo>
                    <a:pt x="704748" y="169494"/>
                  </a:lnTo>
                  <a:lnTo>
                    <a:pt x="703084" y="151599"/>
                  </a:lnTo>
                  <a:lnTo>
                    <a:pt x="895858" y="151599"/>
                  </a:lnTo>
                  <a:close/>
                </a:path>
                <a:path w="1767840" h="332739">
                  <a:moveTo>
                    <a:pt x="1164412" y="19138"/>
                  </a:moveTo>
                  <a:lnTo>
                    <a:pt x="1121448" y="19138"/>
                  </a:lnTo>
                  <a:lnTo>
                    <a:pt x="1121448" y="120738"/>
                  </a:lnTo>
                  <a:lnTo>
                    <a:pt x="1004468" y="120738"/>
                  </a:lnTo>
                  <a:lnTo>
                    <a:pt x="1004468" y="19138"/>
                  </a:lnTo>
                  <a:lnTo>
                    <a:pt x="961491" y="19138"/>
                  </a:lnTo>
                  <a:lnTo>
                    <a:pt x="961491" y="120738"/>
                  </a:lnTo>
                  <a:lnTo>
                    <a:pt x="961491" y="160108"/>
                  </a:lnTo>
                  <a:lnTo>
                    <a:pt x="961491" y="266788"/>
                  </a:lnTo>
                  <a:lnTo>
                    <a:pt x="1004468" y="266788"/>
                  </a:lnTo>
                  <a:lnTo>
                    <a:pt x="1004468" y="160108"/>
                  </a:lnTo>
                  <a:lnTo>
                    <a:pt x="1121448" y="160108"/>
                  </a:lnTo>
                  <a:lnTo>
                    <a:pt x="1121448" y="266788"/>
                  </a:lnTo>
                  <a:lnTo>
                    <a:pt x="1164412" y="266788"/>
                  </a:lnTo>
                  <a:lnTo>
                    <a:pt x="1164412" y="160108"/>
                  </a:lnTo>
                  <a:lnTo>
                    <a:pt x="1164412" y="120738"/>
                  </a:lnTo>
                  <a:lnTo>
                    <a:pt x="1164412" y="19138"/>
                  </a:lnTo>
                  <a:close/>
                </a:path>
                <a:path w="1767840" h="332739">
                  <a:moveTo>
                    <a:pt x="1474774" y="227406"/>
                  </a:moveTo>
                  <a:lnTo>
                    <a:pt x="1437767" y="227406"/>
                  </a:lnTo>
                  <a:lnTo>
                    <a:pt x="1437767" y="58496"/>
                  </a:lnTo>
                  <a:lnTo>
                    <a:pt x="1437767" y="19100"/>
                  </a:lnTo>
                  <a:lnTo>
                    <a:pt x="1394802" y="19100"/>
                  </a:lnTo>
                  <a:lnTo>
                    <a:pt x="1394802" y="58496"/>
                  </a:lnTo>
                  <a:lnTo>
                    <a:pt x="1394802" y="227406"/>
                  </a:lnTo>
                  <a:lnTo>
                    <a:pt x="1276629" y="227406"/>
                  </a:lnTo>
                  <a:lnTo>
                    <a:pt x="1289672" y="212826"/>
                  </a:lnTo>
                  <a:lnTo>
                    <a:pt x="1299006" y="195326"/>
                  </a:lnTo>
                  <a:lnTo>
                    <a:pt x="1304594" y="174917"/>
                  </a:lnTo>
                  <a:lnTo>
                    <a:pt x="1306461" y="151612"/>
                  </a:lnTo>
                  <a:lnTo>
                    <a:pt x="1306461" y="58496"/>
                  </a:lnTo>
                  <a:lnTo>
                    <a:pt x="1394802" y="58496"/>
                  </a:lnTo>
                  <a:lnTo>
                    <a:pt x="1394802" y="19100"/>
                  </a:lnTo>
                  <a:lnTo>
                    <a:pt x="1263497" y="19100"/>
                  </a:lnTo>
                  <a:lnTo>
                    <a:pt x="1263497" y="129514"/>
                  </a:lnTo>
                  <a:lnTo>
                    <a:pt x="1262862" y="150406"/>
                  </a:lnTo>
                  <a:lnTo>
                    <a:pt x="1253350" y="195173"/>
                  </a:lnTo>
                  <a:lnTo>
                    <a:pt x="1221892" y="225171"/>
                  </a:lnTo>
                  <a:lnTo>
                    <a:pt x="1207389" y="227406"/>
                  </a:lnTo>
                  <a:lnTo>
                    <a:pt x="1207389" y="332435"/>
                  </a:lnTo>
                  <a:lnTo>
                    <a:pt x="1246784" y="332435"/>
                  </a:lnTo>
                  <a:lnTo>
                    <a:pt x="1246784" y="266801"/>
                  </a:lnTo>
                  <a:lnTo>
                    <a:pt x="1435379" y="266801"/>
                  </a:lnTo>
                  <a:lnTo>
                    <a:pt x="1435379" y="332435"/>
                  </a:lnTo>
                  <a:lnTo>
                    <a:pt x="1474774" y="332435"/>
                  </a:lnTo>
                  <a:lnTo>
                    <a:pt x="1474774" y="266801"/>
                  </a:lnTo>
                  <a:lnTo>
                    <a:pt x="1474774" y="227406"/>
                  </a:lnTo>
                  <a:close/>
                </a:path>
                <a:path w="1767840" h="332739">
                  <a:moveTo>
                    <a:pt x="1767230" y="143840"/>
                  </a:moveTo>
                  <a:lnTo>
                    <a:pt x="1757895" y="92075"/>
                  </a:lnTo>
                  <a:lnTo>
                    <a:pt x="1730908" y="51333"/>
                  </a:lnTo>
                  <a:lnTo>
                    <a:pt x="1723059" y="44551"/>
                  </a:lnTo>
                  <a:lnTo>
                    <a:pt x="1723059" y="143840"/>
                  </a:lnTo>
                  <a:lnTo>
                    <a:pt x="1721459" y="164172"/>
                  </a:lnTo>
                  <a:lnTo>
                    <a:pt x="1697393" y="211277"/>
                  </a:lnTo>
                  <a:lnTo>
                    <a:pt x="1653197" y="234226"/>
                  </a:lnTo>
                  <a:lnTo>
                    <a:pt x="1635925" y="235750"/>
                  </a:lnTo>
                  <a:lnTo>
                    <a:pt x="1618653" y="234226"/>
                  </a:lnTo>
                  <a:lnTo>
                    <a:pt x="1574444" y="211277"/>
                  </a:lnTo>
                  <a:lnTo>
                    <a:pt x="1550390" y="164172"/>
                  </a:lnTo>
                  <a:lnTo>
                    <a:pt x="1548777" y="143840"/>
                  </a:lnTo>
                  <a:lnTo>
                    <a:pt x="1550365" y="123494"/>
                  </a:lnTo>
                  <a:lnTo>
                    <a:pt x="1574139" y="76085"/>
                  </a:lnTo>
                  <a:lnTo>
                    <a:pt x="1618399" y="52870"/>
                  </a:lnTo>
                  <a:lnTo>
                    <a:pt x="1635925" y="51333"/>
                  </a:lnTo>
                  <a:lnTo>
                    <a:pt x="1653501" y="52870"/>
                  </a:lnTo>
                  <a:lnTo>
                    <a:pt x="1697697" y="75793"/>
                  </a:lnTo>
                  <a:lnTo>
                    <a:pt x="1721472" y="123253"/>
                  </a:lnTo>
                  <a:lnTo>
                    <a:pt x="1723059" y="143840"/>
                  </a:lnTo>
                  <a:lnTo>
                    <a:pt x="1723059" y="44551"/>
                  </a:lnTo>
                  <a:lnTo>
                    <a:pt x="1710055" y="33947"/>
                  </a:lnTo>
                  <a:lnTo>
                    <a:pt x="1687766" y="22390"/>
                  </a:lnTo>
                  <a:lnTo>
                    <a:pt x="1663065" y="15455"/>
                  </a:lnTo>
                  <a:lnTo>
                    <a:pt x="1635925" y="13144"/>
                  </a:lnTo>
                  <a:lnTo>
                    <a:pt x="1608785" y="15455"/>
                  </a:lnTo>
                  <a:lnTo>
                    <a:pt x="1561782" y="33947"/>
                  </a:lnTo>
                  <a:lnTo>
                    <a:pt x="1525600" y="69875"/>
                  </a:lnTo>
                  <a:lnTo>
                    <a:pt x="1506943" y="116725"/>
                  </a:lnTo>
                  <a:lnTo>
                    <a:pt x="1504619" y="143840"/>
                  </a:lnTo>
                  <a:lnTo>
                    <a:pt x="1506943" y="170700"/>
                  </a:lnTo>
                  <a:lnTo>
                    <a:pt x="1525600" y="217258"/>
                  </a:lnTo>
                  <a:lnTo>
                    <a:pt x="1561782" y="253149"/>
                  </a:lnTo>
                  <a:lnTo>
                    <a:pt x="1608785" y="271640"/>
                  </a:lnTo>
                  <a:lnTo>
                    <a:pt x="1635925" y="273951"/>
                  </a:lnTo>
                  <a:lnTo>
                    <a:pt x="1663065" y="271640"/>
                  </a:lnTo>
                  <a:lnTo>
                    <a:pt x="1710055" y="253149"/>
                  </a:lnTo>
                  <a:lnTo>
                    <a:pt x="1746237" y="217258"/>
                  </a:lnTo>
                  <a:lnTo>
                    <a:pt x="1764893" y="170700"/>
                  </a:lnTo>
                  <a:lnTo>
                    <a:pt x="1767230" y="1438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514193" y="2842803"/>
              <a:ext cx="190988" cy="247688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10755262" y="2836855"/>
              <a:ext cx="492125" cy="260985"/>
            </a:xfrm>
            <a:custGeom>
              <a:avLst/>
              <a:gdLst/>
              <a:ahLst/>
              <a:cxnLst/>
              <a:rect l="l" t="t" r="r" b="b"/>
              <a:pathLst>
                <a:path w="492125" h="260985">
                  <a:moveTo>
                    <a:pt x="248297" y="5956"/>
                  </a:moveTo>
                  <a:lnTo>
                    <a:pt x="207708" y="5956"/>
                  </a:lnTo>
                  <a:lnTo>
                    <a:pt x="207708" y="130098"/>
                  </a:lnTo>
                  <a:lnTo>
                    <a:pt x="206311" y="148755"/>
                  </a:lnTo>
                  <a:lnTo>
                    <a:pt x="185331" y="195745"/>
                  </a:lnTo>
                  <a:lnTo>
                    <a:pt x="143014" y="220980"/>
                  </a:lnTo>
                  <a:lnTo>
                    <a:pt x="142595" y="220980"/>
                  </a:lnTo>
                  <a:lnTo>
                    <a:pt x="125349" y="222605"/>
                  </a:lnTo>
                  <a:lnTo>
                    <a:pt x="77838" y="208013"/>
                  </a:lnTo>
                  <a:lnTo>
                    <a:pt x="49606" y="166878"/>
                  </a:lnTo>
                  <a:lnTo>
                    <a:pt x="44170" y="129501"/>
                  </a:lnTo>
                  <a:lnTo>
                    <a:pt x="45643" y="109283"/>
                  </a:lnTo>
                  <a:lnTo>
                    <a:pt x="67741" y="62357"/>
                  </a:lnTo>
                  <a:lnTo>
                    <a:pt x="108991" y="39700"/>
                  </a:lnTo>
                  <a:lnTo>
                    <a:pt x="125349" y="38188"/>
                  </a:lnTo>
                  <a:lnTo>
                    <a:pt x="141071" y="39700"/>
                  </a:lnTo>
                  <a:lnTo>
                    <a:pt x="182638" y="62052"/>
                  </a:lnTo>
                  <a:lnTo>
                    <a:pt x="206133" y="109283"/>
                  </a:lnTo>
                  <a:lnTo>
                    <a:pt x="207657" y="129501"/>
                  </a:lnTo>
                  <a:lnTo>
                    <a:pt x="207708" y="130098"/>
                  </a:lnTo>
                  <a:lnTo>
                    <a:pt x="207708" y="5956"/>
                  </a:lnTo>
                  <a:lnTo>
                    <a:pt x="205320" y="5956"/>
                  </a:lnTo>
                  <a:lnTo>
                    <a:pt x="205320" y="41173"/>
                  </a:lnTo>
                  <a:lnTo>
                    <a:pt x="202514" y="38188"/>
                  </a:lnTo>
                  <a:lnTo>
                    <a:pt x="188379" y="23152"/>
                  </a:lnTo>
                  <a:lnTo>
                    <a:pt x="168605" y="10287"/>
                  </a:lnTo>
                  <a:lnTo>
                    <a:pt x="146011" y="2565"/>
                  </a:lnTo>
                  <a:lnTo>
                    <a:pt x="120573" y="0"/>
                  </a:lnTo>
                  <a:lnTo>
                    <a:pt x="96189" y="2133"/>
                  </a:lnTo>
                  <a:lnTo>
                    <a:pt x="53365" y="19291"/>
                  </a:lnTo>
                  <a:lnTo>
                    <a:pt x="19646" y="53124"/>
                  </a:lnTo>
                  <a:lnTo>
                    <a:pt x="2184" y="100723"/>
                  </a:lnTo>
                  <a:lnTo>
                    <a:pt x="0" y="129501"/>
                  </a:lnTo>
                  <a:lnTo>
                    <a:pt x="2197" y="158826"/>
                  </a:lnTo>
                  <a:lnTo>
                    <a:pt x="19812" y="207175"/>
                  </a:lnTo>
                  <a:lnTo>
                    <a:pt x="53759" y="241338"/>
                  </a:lnTo>
                  <a:lnTo>
                    <a:pt x="96431" y="258635"/>
                  </a:lnTo>
                  <a:lnTo>
                    <a:pt x="120573" y="260807"/>
                  </a:lnTo>
                  <a:lnTo>
                    <a:pt x="145554" y="258191"/>
                  </a:lnTo>
                  <a:lnTo>
                    <a:pt x="168008" y="250367"/>
                  </a:lnTo>
                  <a:lnTo>
                    <a:pt x="187934" y="237312"/>
                  </a:lnTo>
                  <a:lnTo>
                    <a:pt x="201917" y="222605"/>
                  </a:lnTo>
                  <a:lnTo>
                    <a:pt x="205320" y="219024"/>
                  </a:lnTo>
                  <a:lnTo>
                    <a:pt x="205320" y="253644"/>
                  </a:lnTo>
                  <a:lnTo>
                    <a:pt x="248297" y="253644"/>
                  </a:lnTo>
                  <a:lnTo>
                    <a:pt x="248297" y="219024"/>
                  </a:lnTo>
                  <a:lnTo>
                    <a:pt x="248297" y="41173"/>
                  </a:lnTo>
                  <a:lnTo>
                    <a:pt x="248297" y="5956"/>
                  </a:lnTo>
                  <a:close/>
                </a:path>
                <a:path w="492125" h="260985">
                  <a:moveTo>
                    <a:pt x="491820" y="5981"/>
                  </a:moveTo>
                  <a:lnTo>
                    <a:pt x="293674" y="5981"/>
                  </a:lnTo>
                  <a:lnTo>
                    <a:pt x="293674" y="45351"/>
                  </a:lnTo>
                  <a:lnTo>
                    <a:pt x="371259" y="45351"/>
                  </a:lnTo>
                  <a:lnTo>
                    <a:pt x="371259" y="253631"/>
                  </a:lnTo>
                  <a:lnTo>
                    <a:pt x="414235" y="253631"/>
                  </a:lnTo>
                  <a:lnTo>
                    <a:pt x="414235" y="45351"/>
                  </a:lnTo>
                  <a:lnTo>
                    <a:pt x="491820" y="45351"/>
                  </a:lnTo>
                  <a:lnTo>
                    <a:pt x="491820" y="59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1292389" y="2842803"/>
              <a:ext cx="181439" cy="247688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5047196" y="3392379"/>
              <a:ext cx="1304925" cy="508000"/>
            </a:xfrm>
            <a:custGeom>
              <a:avLst/>
              <a:gdLst/>
              <a:ahLst/>
              <a:cxnLst/>
              <a:rect l="l" t="t" r="r" b="b"/>
              <a:pathLst>
                <a:path w="1304925" h="508000">
                  <a:moveTo>
                    <a:pt x="264998" y="120561"/>
                  </a:moveTo>
                  <a:lnTo>
                    <a:pt x="217258" y="120561"/>
                  </a:lnTo>
                  <a:lnTo>
                    <a:pt x="136677" y="297840"/>
                  </a:lnTo>
                  <a:lnTo>
                    <a:pt x="48945" y="120561"/>
                  </a:lnTo>
                  <a:lnTo>
                    <a:pt x="0" y="120561"/>
                  </a:lnTo>
                  <a:lnTo>
                    <a:pt x="114007" y="344982"/>
                  </a:lnTo>
                  <a:lnTo>
                    <a:pt x="34023" y="507911"/>
                  </a:lnTo>
                  <a:lnTo>
                    <a:pt x="81775" y="507911"/>
                  </a:lnTo>
                  <a:lnTo>
                    <a:pt x="264998" y="120561"/>
                  </a:lnTo>
                  <a:close/>
                </a:path>
                <a:path w="1304925" h="508000">
                  <a:moveTo>
                    <a:pt x="506133" y="298424"/>
                  </a:moveTo>
                  <a:lnTo>
                    <a:pt x="489051" y="315404"/>
                  </a:lnTo>
                  <a:lnTo>
                    <a:pt x="470014" y="327520"/>
                  </a:lnTo>
                  <a:lnTo>
                    <a:pt x="449059" y="334797"/>
                  </a:lnTo>
                  <a:lnTo>
                    <a:pt x="426148" y="337223"/>
                  </a:lnTo>
                  <a:lnTo>
                    <a:pt x="408889" y="335686"/>
                  </a:lnTo>
                  <a:lnTo>
                    <a:pt x="364680" y="312762"/>
                  </a:lnTo>
                  <a:lnTo>
                    <a:pt x="340626" y="265633"/>
                  </a:lnTo>
                  <a:lnTo>
                    <a:pt x="339026" y="245300"/>
                  </a:lnTo>
                  <a:lnTo>
                    <a:pt x="340626" y="224967"/>
                  </a:lnTo>
                  <a:lnTo>
                    <a:pt x="364680" y="177558"/>
                  </a:lnTo>
                  <a:lnTo>
                    <a:pt x="409219" y="154343"/>
                  </a:lnTo>
                  <a:lnTo>
                    <a:pt x="426758" y="152793"/>
                  </a:lnTo>
                  <a:lnTo>
                    <a:pt x="449732" y="155105"/>
                  </a:lnTo>
                  <a:lnTo>
                    <a:pt x="470331" y="162052"/>
                  </a:lnTo>
                  <a:lnTo>
                    <a:pt x="488530" y="173621"/>
                  </a:lnTo>
                  <a:lnTo>
                    <a:pt x="504342" y="189801"/>
                  </a:lnTo>
                  <a:lnTo>
                    <a:pt x="504342" y="138468"/>
                  </a:lnTo>
                  <a:lnTo>
                    <a:pt x="486778" y="128028"/>
                  </a:lnTo>
                  <a:lnTo>
                    <a:pt x="468083" y="120573"/>
                  </a:lnTo>
                  <a:lnTo>
                    <a:pt x="448271" y="116103"/>
                  </a:lnTo>
                  <a:lnTo>
                    <a:pt x="427342" y="114604"/>
                  </a:lnTo>
                  <a:lnTo>
                    <a:pt x="399935" y="116941"/>
                  </a:lnTo>
                  <a:lnTo>
                    <a:pt x="352488" y="135585"/>
                  </a:lnTo>
                  <a:lnTo>
                    <a:pt x="316001" y="171767"/>
                  </a:lnTo>
                  <a:lnTo>
                    <a:pt x="297192" y="218770"/>
                  </a:lnTo>
                  <a:lnTo>
                    <a:pt x="294843" y="245910"/>
                  </a:lnTo>
                  <a:lnTo>
                    <a:pt x="297180" y="272757"/>
                  </a:lnTo>
                  <a:lnTo>
                    <a:pt x="315836" y="319151"/>
                  </a:lnTo>
                  <a:lnTo>
                    <a:pt x="352094" y="354774"/>
                  </a:lnTo>
                  <a:lnTo>
                    <a:pt x="399681" y="373126"/>
                  </a:lnTo>
                  <a:lnTo>
                    <a:pt x="427342" y="375412"/>
                  </a:lnTo>
                  <a:lnTo>
                    <a:pt x="448602" y="373811"/>
                  </a:lnTo>
                  <a:lnTo>
                    <a:pt x="468820" y="368998"/>
                  </a:lnTo>
                  <a:lnTo>
                    <a:pt x="487997" y="360984"/>
                  </a:lnTo>
                  <a:lnTo>
                    <a:pt x="506133" y="349758"/>
                  </a:lnTo>
                  <a:lnTo>
                    <a:pt x="506133" y="298424"/>
                  </a:lnTo>
                  <a:close/>
                </a:path>
                <a:path w="1304925" h="508000">
                  <a:moveTo>
                    <a:pt x="734123" y="120599"/>
                  </a:moveTo>
                  <a:lnTo>
                    <a:pt x="535965" y="120599"/>
                  </a:lnTo>
                  <a:lnTo>
                    <a:pt x="535965" y="159969"/>
                  </a:lnTo>
                  <a:lnTo>
                    <a:pt x="613562" y="159969"/>
                  </a:lnTo>
                  <a:lnTo>
                    <a:pt x="613562" y="368249"/>
                  </a:lnTo>
                  <a:lnTo>
                    <a:pt x="656526" y="368249"/>
                  </a:lnTo>
                  <a:lnTo>
                    <a:pt x="656526" y="159969"/>
                  </a:lnTo>
                  <a:lnTo>
                    <a:pt x="734123" y="159969"/>
                  </a:lnTo>
                  <a:lnTo>
                    <a:pt x="734123" y="120599"/>
                  </a:lnTo>
                  <a:close/>
                </a:path>
                <a:path w="1304925" h="508000">
                  <a:moveTo>
                    <a:pt x="1026566" y="245300"/>
                  </a:moveTo>
                  <a:lnTo>
                    <a:pt x="1017231" y="193535"/>
                  </a:lnTo>
                  <a:lnTo>
                    <a:pt x="990244" y="152793"/>
                  </a:lnTo>
                  <a:lnTo>
                    <a:pt x="982395" y="146024"/>
                  </a:lnTo>
                  <a:lnTo>
                    <a:pt x="982395" y="245300"/>
                  </a:lnTo>
                  <a:lnTo>
                    <a:pt x="980782" y="265633"/>
                  </a:lnTo>
                  <a:lnTo>
                    <a:pt x="956729" y="312750"/>
                  </a:lnTo>
                  <a:lnTo>
                    <a:pt x="912520" y="335686"/>
                  </a:lnTo>
                  <a:lnTo>
                    <a:pt x="895261" y="337223"/>
                  </a:lnTo>
                  <a:lnTo>
                    <a:pt x="877989" y="335686"/>
                  </a:lnTo>
                  <a:lnTo>
                    <a:pt x="833780" y="312750"/>
                  </a:lnTo>
                  <a:lnTo>
                    <a:pt x="809726" y="265633"/>
                  </a:lnTo>
                  <a:lnTo>
                    <a:pt x="808113" y="245300"/>
                  </a:lnTo>
                  <a:lnTo>
                    <a:pt x="809701" y="224967"/>
                  </a:lnTo>
                  <a:lnTo>
                    <a:pt x="833475" y="177558"/>
                  </a:lnTo>
                  <a:lnTo>
                    <a:pt x="877735" y="154343"/>
                  </a:lnTo>
                  <a:lnTo>
                    <a:pt x="895261" y="152793"/>
                  </a:lnTo>
                  <a:lnTo>
                    <a:pt x="912837" y="154343"/>
                  </a:lnTo>
                  <a:lnTo>
                    <a:pt x="957033" y="177266"/>
                  </a:lnTo>
                  <a:lnTo>
                    <a:pt x="980808" y="224726"/>
                  </a:lnTo>
                  <a:lnTo>
                    <a:pt x="982395" y="245300"/>
                  </a:lnTo>
                  <a:lnTo>
                    <a:pt x="982395" y="146024"/>
                  </a:lnTo>
                  <a:lnTo>
                    <a:pt x="969391" y="135420"/>
                  </a:lnTo>
                  <a:lnTo>
                    <a:pt x="947102" y="123850"/>
                  </a:lnTo>
                  <a:lnTo>
                    <a:pt x="922388" y="116916"/>
                  </a:lnTo>
                  <a:lnTo>
                    <a:pt x="895261" y="114604"/>
                  </a:lnTo>
                  <a:lnTo>
                    <a:pt x="868108" y="116916"/>
                  </a:lnTo>
                  <a:lnTo>
                    <a:pt x="821105" y="135420"/>
                  </a:lnTo>
                  <a:lnTo>
                    <a:pt x="784923" y="171335"/>
                  </a:lnTo>
                  <a:lnTo>
                    <a:pt x="766279" y="218198"/>
                  </a:lnTo>
                  <a:lnTo>
                    <a:pt x="763955" y="245300"/>
                  </a:lnTo>
                  <a:lnTo>
                    <a:pt x="766279" y="272161"/>
                  </a:lnTo>
                  <a:lnTo>
                    <a:pt x="784923" y="318719"/>
                  </a:lnTo>
                  <a:lnTo>
                    <a:pt x="821105" y="354609"/>
                  </a:lnTo>
                  <a:lnTo>
                    <a:pt x="868108" y="373100"/>
                  </a:lnTo>
                  <a:lnTo>
                    <a:pt x="895261" y="375412"/>
                  </a:lnTo>
                  <a:lnTo>
                    <a:pt x="922388" y="373100"/>
                  </a:lnTo>
                  <a:lnTo>
                    <a:pt x="947102" y="366166"/>
                  </a:lnTo>
                  <a:lnTo>
                    <a:pt x="969391" y="354609"/>
                  </a:lnTo>
                  <a:lnTo>
                    <a:pt x="989253" y="338429"/>
                  </a:lnTo>
                  <a:lnTo>
                    <a:pt x="990244" y="337223"/>
                  </a:lnTo>
                  <a:lnTo>
                    <a:pt x="1005573" y="318719"/>
                  </a:lnTo>
                  <a:lnTo>
                    <a:pt x="1017231" y="296633"/>
                  </a:lnTo>
                  <a:lnTo>
                    <a:pt x="1024229" y="272161"/>
                  </a:lnTo>
                  <a:lnTo>
                    <a:pt x="1026566" y="245300"/>
                  </a:lnTo>
                  <a:close/>
                </a:path>
                <a:path w="1304925" h="508000">
                  <a:moveTo>
                    <a:pt x="1286776" y="13728"/>
                  </a:moveTo>
                  <a:lnTo>
                    <a:pt x="1250962" y="0"/>
                  </a:lnTo>
                  <a:lnTo>
                    <a:pt x="1243761" y="15671"/>
                  </a:lnTo>
                  <a:lnTo>
                    <a:pt x="1232903" y="26873"/>
                  </a:lnTo>
                  <a:lnTo>
                    <a:pt x="1218399" y="33578"/>
                  </a:lnTo>
                  <a:lnTo>
                    <a:pt x="1200238" y="35814"/>
                  </a:lnTo>
                  <a:lnTo>
                    <a:pt x="1182065" y="33578"/>
                  </a:lnTo>
                  <a:lnTo>
                    <a:pt x="1167549" y="26873"/>
                  </a:lnTo>
                  <a:lnTo>
                    <a:pt x="1156703" y="15671"/>
                  </a:lnTo>
                  <a:lnTo>
                    <a:pt x="1149502" y="0"/>
                  </a:lnTo>
                  <a:lnTo>
                    <a:pt x="1113688" y="13728"/>
                  </a:lnTo>
                  <a:lnTo>
                    <a:pt x="1135570" y="47650"/>
                  </a:lnTo>
                  <a:lnTo>
                    <a:pt x="1171206" y="67754"/>
                  </a:lnTo>
                  <a:lnTo>
                    <a:pt x="1200238" y="71628"/>
                  </a:lnTo>
                  <a:lnTo>
                    <a:pt x="1215250" y="70662"/>
                  </a:lnTo>
                  <a:lnTo>
                    <a:pt x="1254252" y="56121"/>
                  </a:lnTo>
                  <a:lnTo>
                    <a:pt x="1281163" y="26454"/>
                  </a:lnTo>
                  <a:lnTo>
                    <a:pt x="1286776" y="13728"/>
                  </a:lnTo>
                  <a:close/>
                </a:path>
                <a:path w="1304925" h="508000">
                  <a:moveTo>
                    <a:pt x="1304683" y="101473"/>
                  </a:moveTo>
                  <a:lnTo>
                    <a:pt x="1135189" y="284099"/>
                  </a:lnTo>
                  <a:lnTo>
                    <a:pt x="1135189" y="120561"/>
                  </a:lnTo>
                  <a:lnTo>
                    <a:pt x="1092200" y="120561"/>
                  </a:lnTo>
                  <a:lnTo>
                    <a:pt x="1092200" y="385572"/>
                  </a:lnTo>
                  <a:lnTo>
                    <a:pt x="1186383" y="284099"/>
                  </a:lnTo>
                  <a:lnTo>
                    <a:pt x="1261719" y="202933"/>
                  </a:lnTo>
                  <a:lnTo>
                    <a:pt x="1261719" y="368261"/>
                  </a:lnTo>
                  <a:lnTo>
                    <a:pt x="1304683" y="368261"/>
                  </a:lnTo>
                  <a:lnTo>
                    <a:pt x="1304683" y="202933"/>
                  </a:lnTo>
                  <a:lnTo>
                    <a:pt x="1304683" y="101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425888" y="3512940"/>
              <a:ext cx="182633" cy="247688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6689691" y="3493851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88"/>
                  </a:lnTo>
                  <a:lnTo>
                    <a:pt x="0" y="19088"/>
                  </a:lnTo>
                  <a:lnTo>
                    <a:pt x="0" y="284096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983326" y="3512940"/>
              <a:ext cx="190988" cy="247688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7224433" y="3506984"/>
              <a:ext cx="752475" cy="260985"/>
            </a:xfrm>
            <a:custGeom>
              <a:avLst/>
              <a:gdLst/>
              <a:ahLst/>
              <a:cxnLst/>
              <a:rect l="l" t="t" r="r" b="b"/>
              <a:pathLst>
                <a:path w="752475" h="260985">
                  <a:moveTo>
                    <a:pt x="262610" y="130695"/>
                  </a:moveTo>
                  <a:lnTo>
                    <a:pt x="253276" y="78930"/>
                  </a:lnTo>
                  <a:lnTo>
                    <a:pt x="226288" y="38188"/>
                  </a:lnTo>
                  <a:lnTo>
                    <a:pt x="218440" y="31419"/>
                  </a:lnTo>
                  <a:lnTo>
                    <a:pt x="218440" y="130695"/>
                  </a:lnTo>
                  <a:lnTo>
                    <a:pt x="216839" y="151028"/>
                  </a:lnTo>
                  <a:lnTo>
                    <a:pt x="192786" y="198145"/>
                  </a:lnTo>
                  <a:lnTo>
                    <a:pt x="148577" y="221081"/>
                  </a:lnTo>
                  <a:lnTo>
                    <a:pt x="131305" y="222618"/>
                  </a:lnTo>
                  <a:lnTo>
                    <a:pt x="114033" y="221081"/>
                  </a:lnTo>
                  <a:lnTo>
                    <a:pt x="69824" y="198145"/>
                  </a:lnTo>
                  <a:lnTo>
                    <a:pt x="45770" y="151028"/>
                  </a:lnTo>
                  <a:lnTo>
                    <a:pt x="44170" y="130695"/>
                  </a:lnTo>
                  <a:lnTo>
                    <a:pt x="45745" y="110363"/>
                  </a:lnTo>
                  <a:lnTo>
                    <a:pt x="69532" y="62953"/>
                  </a:lnTo>
                  <a:lnTo>
                    <a:pt x="113792" y="39738"/>
                  </a:lnTo>
                  <a:lnTo>
                    <a:pt x="131305" y="38188"/>
                  </a:lnTo>
                  <a:lnTo>
                    <a:pt x="148882" y="39738"/>
                  </a:lnTo>
                  <a:lnTo>
                    <a:pt x="193078" y="62661"/>
                  </a:lnTo>
                  <a:lnTo>
                    <a:pt x="216852" y="110121"/>
                  </a:lnTo>
                  <a:lnTo>
                    <a:pt x="218440" y="130695"/>
                  </a:lnTo>
                  <a:lnTo>
                    <a:pt x="218440" y="31419"/>
                  </a:lnTo>
                  <a:lnTo>
                    <a:pt x="205435" y="20815"/>
                  </a:lnTo>
                  <a:lnTo>
                    <a:pt x="183159" y="9245"/>
                  </a:lnTo>
                  <a:lnTo>
                    <a:pt x="158445" y="2311"/>
                  </a:lnTo>
                  <a:lnTo>
                    <a:pt x="131305" y="0"/>
                  </a:lnTo>
                  <a:lnTo>
                    <a:pt x="104165" y="2311"/>
                  </a:lnTo>
                  <a:lnTo>
                    <a:pt x="57162" y="20815"/>
                  </a:lnTo>
                  <a:lnTo>
                    <a:pt x="20980" y="56730"/>
                  </a:lnTo>
                  <a:lnTo>
                    <a:pt x="2336" y="103593"/>
                  </a:lnTo>
                  <a:lnTo>
                    <a:pt x="0" y="130695"/>
                  </a:lnTo>
                  <a:lnTo>
                    <a:pt x="2336" y="157556"/>
                  </a:lnTo>
                  <a:lnTo>
                    <a:pt x="20980" y="204114"/>
                  </a:lnTo>
                  <a:lnTo>
                    <a:pt x="57162" y="240004"/>
                  </a:lnTo>
                  <a:lnTo>
                    <a:pt x="104165" y="258495"/>
                  </a:lnTo>
                  <a:lnTo>
                    <a:pt x="131305" y="260807"/>
                  </a:lnTo>
                  <a:lnTo>
                    <a:pt x="158445" y="258495"/>
                  </a:lnTo>
                  <a:lnTo>
                    <a:pt x="205435" y="240004"/>
                  </a:lnTo>
                  <a:lnTo>
                    <a:pt x="241617" y="204114"/>
                  </a:lnTo>
                  <a:lnTo>
                    <a:pt x="260273" y="157556"/>
                  </a:lnTo>
                  <a:lnTo>
                    <a:pt x="262610" y="130695"/>
                  </a:lnTo>
                  <a:close/>
                </a:path>
                <a:path w="752475" h="260985">
                  <a:moveTo>
                    <a:pt x="524027" y="183819"/>
                  </a:moveTo>
                  <a:lnTo>
                    <a:pt x="506933" y="200799"/>
                  </a:lnTo>
                  <a:lnTo>
                    <a:pt x="487908" y="212915"/>
                  </a:lnTo>
                  <a:lnTo>
                    <a:pt x="466940" y="220192"/>
                  </a:lnTo>
                  <a:lnTo>
                    <a:pt x="444042" y="222618"/>
                  </a:lnTo>
                  <a:lnTo>
                    <a:pt x="426770" y="221081"/>
                  </a:lnTo>
                  <a:lnTo>
                    <a:pt x="382574" y="198158"/>
                  </a:lnTo>
                  <a:lnTo>
                    <a:pt x="358508" y="151028"/>
                  </a:lnTo>
                  <a:lnTo>
                    <a:pt x="356908" y="130695"/>
                  </a:lnTo>
                  <a:lnTo>
                    <a:pt x="358508" y="110363"/>
                  </a:lnTo>
                  <a:lnTo>
                    <a:pt x="382574" y="62953"/>
                  </a:lnTo>
                  <a:lnTo>
                    <a:pt x="427113" y="39738"/>
                  </a:lnTo>
                  <a:lnTo>
                    <a:pt x="444652" y="38188"/>
                  </a:lnTo>
                  <a:lnTo>
                    <a:pt x="467626" y="40500"/>
                  </a:lnTo>
                  <a:lnTo>
                    <a:pt x="488213" y="47447"/>
                  </a:lnTo>
                  <a:lnTo>
                    <a:pt x="506425" y="59016"/>
                  </a:lnTo>
                  <a:lnTo>
                    <a:pt x="522236" y="75196"/>
                  </a:lnTo>
                  <a:lnTo>
                    <a:pt x="522236" y="23863"/>
                  </a:lnTo>
                  <a:lnTo>
                    <a:pt x="504659" y="13423"/>
                  </a:lnTo>
                  <a:lnTo>
                    <a:pt x="485978" y="5969"/>
                  </a:lnTo>
                  <a:lnTo>
                    <a:pt x="466166" y="1498"/>
                  </a:lnTo>
                  <a:lnTo>
                    <a:pt x="445236" y="0"/>
                  </a:lnTo>
                  <a:lnTo>
                    <a:pt x="417817" y="2336"/>
                  </a:lnTo>
                  <a:lnTo>
                    <a:pt x="370382" y="20980"/>
                  </a:lnTo>
                  <a:lnTo>
                    <a:pt x="333883" y="57162"/>
                  </a:lnTo>
                  <a:lnTo>
                    <a:pt x="315087" y="104165"/>
                  </a:lnTo>
                  <a:lnTo>
                    <a:pt x="312737" y="131305"/>
                  </a:lnTo>
                  <a:lnTo>
                    <a:pt x="315061" y="158153"/>
                  </a:lnTo>
                  <a:lnTo>
                    <a:pt x="333717" y="204546"/>
                  </a:lnTo>
                  <a:lnTo>
                    <a:pt x="369976" y="240169"/>
                  </a:lnTo>
                  <a:lnTo>
                    <a:pt x="417576" y="258521"/>
                  </a:lnTo>
                  <a:lnTo>
                    <a:pt x="445236" y="260807"/>
                  </a:lnTo>
                  <a:lnTo>
                    <a:pt x="466496" y="259207"/>
                  </a:lnTo>
                  <a:lnTo>
                    <a:pt x="486714" y="254393"/>
                  </a:lnTo>
                  <a:lnTo>
                    <a:pt x="505891" y="246380"/>
                  </a:lnTo>
                  <a:lnTo>
                    <a:pt x="524027" y="235153"/>
                  </a:lnTo>
                  <a:lnTo>
                    <a:pt x="524027" y="183819"/>
                  </a:lnTo>
                  <a:close/>
                </a:path>
                <a:path w="752475" h="260985">
                  <a:moveTo>
                    <a:pt x="751992" y="5994"/>
                  </a:moveTo>
                  <a:lnTo>
                    <a:pt x="553847" y="5994"/>
                  </a:lnTo>
                  <a:lnTo>
                    <a:pt x="553847" y="45364"/>
                  </a:lnTo>
                  <a:lnTo>
                    <a:pt x="631431" y="45364"/>
                  </a:lnTo>
                  <a:lnTo>
                    <a:pt x="631431" y="253644"/>
                  </a:lnTo>
                  <a:lnTo>
                    <a:pt x="674408" y="253644"/>
                  </a:lnTo>
                  <a:lnTo>
                    <a:pt x="674408" y="45364"/>
                  </a:lnTo>
                  <a:lnTo>
                    <a:pt x="751992" y="45364"/>
                  </a:lnTo>
                  <a:lnTo>
                    <a:pt x="751992" y="5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021808" y="3512940"/>
              <a:ext cx="181439" cy="247688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399597" y="3512940"/>
              <a:ext cx="190988" cy="247688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795281" y="3512940"/>
              <a:ext cx="208894" cy="247688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4714189" y="3493852"/>
              <a:ext cx="5681980" cy="1614805"/>
            </a:xfrm>
            <a:custGeom>
              <a:avLst/>
              <a:gdLst/>
              <a:ahLst/>
              <a:cxnLst/>
              <a:rect l="l" t="t" r="r" b="b"/>
              <a:pathLst>
                <a:path w="5681980" h="1614804">
                  <a:moveTo>
                    <a:pt x="235153" y="1494866"/>
                  </a:moveTo>
                  <a:lnTo>
                    <a:pt x="224574" y="1447800"/>
                  </a:lnTo>
                  <a:lnTo>
                    <a:pt x="208470" y="1423238"/>
                  </a:lnTo>
                  <a:lnTo>
                    <a:pt x="205740" y="1419821"/>
                  </a:lnTo>
                  <a:lnTo>
                    <a:pt x="192697" y="1408988"/>
                  </a:lnTo>
                  <a:lnTo>
                    <a:pt x="190969" y="1408061"/>
                  </a:lnTo>
                  <a:lnTo>
                    <a:pt x="190969" y="1493672"/>
                  </a:lnTo>
                  <a:lnTo>
                    <a:pt x="189331" y="1510525"/>
                  </a:lnTo>
                  <a:lnTo>
                    <a:pt x="164719" y="1548574"/>
                  </a:lnTo>
                  <a:lnTo>
                    <a:pt x="117386" y="1564233"/>
                  </a:lnTo>
                  <a:lnTo>
                    <a:pt x="94894" y="1565275"/>
                  </a:lnTo>
                  <a:lnTo>
                    <a:pt x="44157" y="1565275"/>
                  </a:lnTo>
                  <a:lnTo>
                    <a:pt x="44157" y="1423238"/>
                  </a:lnTo>
                  <a:lnTo>
                    <a:pt x="89522" y="1423238"/>
                  </a:lnTo>
                  <a:lnTo>
                    <a:pt x="129362" y="1426222"/>
                  </a:lnTo>
                  <a:lnTo>
                    <a:pt x="171843" y="1445768"/>
                  </a:lnTo>
                  <a:lnTo>
                    <a:pt x="190969" y="1493672"/>
                  </a:lnTo>
                  <a:lnTo>
                    <a:pt x="190969" y="1408061"/>
                  </a:lnTo>
                  <a:lnTo>
                    <a:pt x="177241" y="1400581"/>
                  </a:lnTo>
                  <a:lnTo>
                    <a:pt x="159346" y="1394587"/>
                  </a:lnTo>
                  <a:lnTo>
                    <a:pt x="171742" y="1383842"/>
                  </a:lnTo>
                  <a:lnTo>
                    <a:pt x="196278" y="1340535"/>
                  </a:lnTo>
                  <a:lnTo>
                    <a:pt x="198742" y="1316405"/>
                  </a:lnTo>
                  <a:lnTo>
                    <a:pt x="196507" y="1290662"/>
                  </a:lnTo>
                  <a:lnTo>
                    <a:pt x="189788" y="1268361"/>
                  </a:lnTo>
                  <a:lnTo>
                    <a:pt x="179476" y="1250950"/>
                  </a:lnTo>
                  <a:lnTo>
                    <a:pt x="179349" y="1250746"/>
                  </a:lnTo>
                  <a:lnTo>
                    <a:pt x="178600" y="1249489"/>
                  </a:lnTo>
                  <a:lnTo>
                    <a:pt x="162928" y="1234046"/>
                  </a:lnTo>
                  <a:lnTo>
                    <a:pt x="155765" y="1229575"/>
                  </a:lnTo>
                  <a:lnTo>
                    <a:pt x="155765" y="1317599"/>
                  </a:lnTo>
                  <a:lnTo>
                    <a:pt x="155397" y="1325994"/>
                  </a:lnTo>
                  <a:lnTo>
                    <a:pt x="140944" y="1363357"/>
                  </a:lnTo>
                  <a:lnTo>
                    <a:pt x="100469" y="1382356"/>
                  </a:lnTo>
                  <a:lnTo>
                    <a:pt x="83553" y="1383842"/>
                  </a:lnTo>
                  <a:lnTo>
                    <a:pt x="44157" y="1383842"/>
                  </a:lnTo>
                  <a:lnTo>
                    <a:pt x="44157" y="1250746"/>
                  </a:lnTo>
                  <a:lnTo>
                    <a:pt x="83159" y="1250746"/>
                  </a:lnTo>
                  <a:lnTo>
                    <a:pt x="126530" y="1261300"/>
                  </a:lnTo>
                  <a:lnTo>
                    <a:pt x="151739" y="1292694"/>
                  </a:lnTo>
                  <a:lnTo>
                    <a:pt x="155765" y="1317599"/>
                  </a:lnTo>
                  <a:lnTo>
                    <a:pt x="155765" y="1229575"/>
                  </a:lnTo>
                  <a:lnTo>
                    <a:pt x="145364" y="1223073"/>
                  </a:lnTo>
                  <a:lnTo>
                    <a:pt x="124282" y="1215237"/>
                  </a:lnTo>
                  <a:lnTo>
                    <a:pt x="99695" y="1210538"/>
                  </a:lnTo>
                  <a:lnTo>
                    <a:pt x="71615" y="1208976"/>
                  </a:lnTo>
                  <a:lnTo>
                    <a:pt x="0" y="1208976"/>
                  </a:lnTo>
                  <a:lnTo>
                    <a:pt x="0" y="1607070"/>
                  </a:lnTo>
                  <a:lnTo>
                    <a:pt x="99072" y="1607070"/>
                  </a:lnTo>
                  <a:lnTo>
                    <a:pt x="153974" y="1600504"/>
                  </a:lnTo>
                  <a:lnTo>
                    <a:pt x="194564" y="1580807"/>
                  </a:lnTo>
                  <a:lnTo>
                    <a:pt x="210070" y="1565275"/>
                  </a:lnTo>
                  <a:lnTo>
                    <a:pt x="210464" y="1564843"/>
                  </a:lnTo>
                  <a:lnTo>
                    <a:pt x="232244" y="1520672"/>
                  </a:lnTo>
                  <a:lnTo>
                    <a:pt x="234416" y="1508023"/>
                  </a:lnTo>
                  <a:lnTo>
                    <a:pt x="235153" y="1494866"/>
                  </a:lnTo>
                  <a:close/>
                </a:path>
                <a:path w="5681980" h="1614804">
                  <a:moveTo>
                    <a:pt x="487019" y="1530654"/>
                  </a:moveTo>
                  <a:lnTo>
                    <a:pt x="485825" y="1515110"/>
                  </a:lnTo>
                  <a:lnTo>
                    <a:pt x="482244" y="1501279"/>
                  </a:lnTo>
                  <a:lnTo>
                    <a:pt x="477901" y="1492465"/>
                  </a:lnTo>
                  <a:lnTo>
                    <a:pt x="476275" y="1489151"/>
                  </a:lnTo>
                  <a:lnTo>
                    <a:pt x="467918" y="1478737"/>
                  </a:lnTo>
                  <a:lnTo>
                    <a:pt x="454266" y="1468031"/>
                  </a:lnTo>
                  <a:lnTo>
                    <a:pt x="442861" y="1462938"/>
                  </a:lnTo>
                  <a:lnTo>
                    <a:pt x="442861" y="1530654"/>
                  </a:lnTo>
                  <a:lnTo>
                    <a:pt x="441858" y="1540471"/>
                  </a:lnTo>
                  <a:lnTo>
                    <a:pt x="411518" y="1567218"/>
                  </a:lnTo>
                  <a:lnTo>
                    <a:pt x="388543" y="1568856"/>
                  </a:lnTo>
                  <a:lnTo>
                    <a:pt x="348564" y="1568856"/>
                  </a:lnTo>
                  <a:lnTo>
                    <a:pt x="348564" y="1492465"/>
                  </a:lnTo>
                  <a:lnTo>
                    <a:pt x="389140" y="1492465"/>
                  </a:lnTo>
                  <a:lnTo>
                    <a:pt x="427329" y="1499641"/>
                  </a:lnTo>
                  <a:lnTo>
                    <a:pt x="442861" y="1530654"/>
                  </a:lnTo>
                  <a:lnTo>
                    <a:pt x="442861" y="1462938"/>
                  </a:lnTo>
                  <a:lnTo>
                    <a:pt x="437184" y="1460385"/>
                  </a:lnTo>
                  <a:lnTo>
                    <a:pt x="416674" y="1455801"/>
                  </a:lnTo>
                  <a:lnTo>
                    <a:pt x="392722" y="1454277"/>
                  </a:lnTo>
                  <a:lnTo>
                    <a:pt x="348564" y="1454277"/>
                  </a:lnTo>
                  <a:lnTo>
                    <a:pt x="348564" y="1359369"/>
                  </a:lnTo>
                  <a:lnTo>
                    <a:pt x="305574" y="1359369"/>
                  </a:lnTo>
                  <a:lnTo>
                    <a:pt x="305574" y="1607058"/>
                  </a:lnTo>
                  <a:lnTo>
                    <a:pt x="392125" y="1607058"/>
                  </a:lnTo>
                  <a:lnTo>
                    <a:pt x="415696" y="1605749"/>
                  </a:lnTo>
                  <a:lnTo>
                    <a:pt x="464934" y="1586166"/>
                  </a:lnTo>
                  <a:lnTo>
                    <a:pt x="477774" y="1568856"/>
                  </a:lnTo>
                  <a:lnTo>
                    <a:pt x="481495" y="1561858"/>
                  </a:lnTo>
                  <a:lnTo>
                    <a:pt x="485635" y="1547114"/>
                  </a:lnTo>
                  <a:lnTo>
                    <a:pt x="487019" y="1530654"/>
                  </a:lnTo>
                  <a:close/>
                </a:path>
                <a:path w="5681980" h="1614804">
                  <a:moveTo>
                    <a:pt x="559828" y="1359369"/>
                  </a:moveTo>
                  <a:lnTo>
                    <a:pt x="516864" y="1359369"/>
                  </a:lnTo>
                  <a:lnTo>
                    <a:pt x="516864" y="1607058"/>
                  </a:lnTo>
                  <a:lnTo>
                    <a:pt x="559828" y="1607058"/>
                  </a:lnTo>
                  <a:lnTo>
                    <a:pt x="559828" y="1359369"/>
                  </a:lnTo>
                  <a:close/>
                </a:path>
                <a:path w="5681980" h="1614804">
                  <a:moveTo>
                    <a:pt x="836777" y="1537220"/>
                  </a:moveTo>
                  <a:lnTo>
                    <a:pt x="819683" y="1554200"/>
                  </a:lnTo>
                  <a:lnTo>
                    <a:pt x="800658" y="1566329"/>
                  </a:lnTo>
                  <a:lnTo>
                    <a:pt x="779691" y="1573593"/>
                  </a:lnTo>
                  <a:lnTo>
                    <a:pt x="756793" y="1576019"/>
                  </a:lnTo>
                  <a:lnTo>
                    <a:pt x="739521" y="1574495"/>
                  </a:lnTo>
                  <a:lnTo>
                    <a:pt x="695325" y="1551559"/>
                  </a:lnTo>
                  <a:lnTo>
                    <a:pt x="671258" y="1504442"/>
                  </a:lnTo>
                  <a:lnTo>
                    <a:pt x="669658" y="1484109"/>
                  </a:lnTo>
                  <a:lnTo>
                    <a:pt x="671258" y="1463763"/>
                  </a:lnTo>
                  <a:lnTo>
                    <a:pt x="695325" y="1416354"/>
                  </a:lnTo>
                  <a:lnTo>
                    <a:pt x="739863" y="1393139"/>
                  </a:lnTo>
                  <a:lnTo>
                    <a:pt x="757402" y="1391602"/>
                  </a:lnTo>
                  <a:lnTo>
                    <a:pt x="780376" y="1393913"/>
                  </a:lnTo>
                  <a:lnTo>
                    <a:pt x="800963" y="1400848"/>
                  </a:lnTo>
                  <a:lnTo>
                    <a:pt x="819175" y="1412417"/>
                  </a:lnTo>
                  <a:lnTo>
                    <a:pt x="834986" y="1428597"/>
                  </a:lnTo>
                  <a:lnTo>
                    <a:pt x="834986" y="1377276"/>
                  </a:lnTo>
                  <a:lnTo>
                    <a:pt x="817422" y="1366824"/>
                  </a:lnTo>
                  <a:lnTo>
                    <a:pt x="798728" y="1359369"/>
                  </a:lnTo>
                  <a:lnTo>
                    <a:pt x="778916" y="1354899"/>
                  </a:lnTo>
                  <a:lnTo>
                    <a:pt x="757986" y="1353413"/>
                  </a:lnTo>
                  <a:lnTo>
                    <a:pt x="730567" y="1355737"/>
                  </a:lnTo>
                  <a:lnTo>
                    <a:pt x="683133" y="1374381"/>
                  </a:lnTo>
                  <a:lnTo>
                    <a:pt x="646645" y="1410563"/>
                  </a:lnTo>
                  <a:lnTo>
                    <a:pt x="627837" y="1457566"/>
                  </a:lnTo>
                  <a:lnTo>
                    <a:pt x="625487" y="1484718"/>
                  </a:lnTo>
                  <a:lnTo>
                    <a:pt x="627811" y="1511554"/>
                  </a:lnTo>
                  <a:lnTo>
                    <a:pt x="646468" y="1557947"/>
                  </a:lnTo>
                  <a:lnTo>
                    <a:pt x="682726" y="1593570"/>
                  </a:lnTo>
                  <a:lnTo>
                    <a:pt x="730326" y="1611922"/>
                  </a:lnTo>
                  <a:lnTo>
                    <a:pt x="757986" y="1614220"/>
                  </a:lnTo>
                  <a:lnTo>
                    <a:pt x="779246" y="1612620"/>
                  </a:lnTo>
                  <a:lnTo>
                    <a:pt x="799465" y="1607807"/>
                  </a:lnTo>
                  <a:lnTo>
                    <a:pt x="818642" y="1599780"/>
                  </a:lnTo>
                  <a:lnTo>
                    <a:pt x="836777" y="1588566"/>
                  </a:lnTo>
                  <a:lnTo>
                    <a:pt x="836777" y="1537220"/>
                  </a:lnTo>
                  <a:close/>
                </a:path>
                <a:path w="5681980" h="1614804">
                  <a:moveTo>
                    <a:pt x="1149502" y="1484109"/>
                  </a:moveTo>
                  <a:lnTo>
                    <a:pt x="1140167" y="1432344"/>
                  </a:lnTo>
                  <a:lnTo>
                    <a:pt x="1113180" y="1391602"/>
                  </a:lnTo>
                  <a:lnTo>
                    <a:pt x="1105331" y="1384820"/>
                  </a:lnTo>
                  <a:lnTo>
                    <a:pt x="1105331" y="1484109"/>
                  </a:lnTo>
                  <a:lnTo>
                    <a:pt x="1103731" y="1504442"/>
                  </a:lnTo>
                  <a:lnTo>
                    <a:pt x="1079665" y="1551546"/>
                  </a:lnTo>
                  <a:lnTo>
                    <a:pt x="1035469" y="1574495"/>
                  </a:lnTo>
                  <a:lnTo>
                    <a:pt x="1018197" y="1576019"/>
                  </a:lnTo>
                  <a:lnTo>
                    <a:pt x="1000925" y="1574495"/>
                  </a:lnTo>
                  <a:lnTo>
                    <a:pt x="956716" y="1551546"/>
                  </a:lnTo>
                  <a:lnTo>
                    <a:pt x="932662" y="1504442"/>
                  </a:lnTo>
                  <a:lnTo>
                    <a:pt x="931062" y="1484109"/>
                  </a:lnTo>
                  <a:lnTo>
                    <a:pt x="932637" y="1463763"/>
                  </a:lnTo>
                  <a:lnTo>
                    <a:pt x="956411" y="1416354"/>
                  </a:lnTo>
                  <a:lnTo>
                    <a:pt x="1000671" y="1393139"/>
                  </a:lnTo>
                  <a:lnTo>
                    <a:pt x="1018197" y="1391602"/>
                  </a:lnTo>
                  <a:lnTo>
                    <a:pt x="1035773" y="1393139"/>
                  </a:lnTo>
                  <a:lnTo>
                    <a:pt x="1079969" y="1416062"/>
                  </a:lnTo>
                  <a:lnTo>
                    <a:pt x="1103744" y="1463522"/>
                  </a:lnTo>
                  <a:lnTo>
                    <a:pt x="1105331" y="1484109"/>
                  </a:lnTo>
                  <a:lnTo>
                    <a:pt x="1105331" y="1384820"/>
                  </a:lnTo>
                  <a:lnTo>
                    <a:pt x="1092327" y="1374216"/>
                  </a:lnTo>
                  <a:lnTo>
                    <a:pt x="1070038" y="1362659"/>
                  </a:lnTo>
                  <a:lnTo>
                    <a:pt x="1045337" y="1355725"/>
                  </a:lnTo>
                  <a:lnTo>
                    <a:pt x="1018197" y="1353413"/>
                  </a:lnTo>
                  <a:lnTo>
                    <a:pt x="991057" y="1355725"/>
                  </a:lnTo>
                  <a:lnTo>
                    <a:pt x="944054" y="1374216"/>
                  </a:lnTo>
                  <a:lnTo>
                    <a:pt x="907872" y="1410144"/>
                  </a:lnTo>
                  <a:lnTo>
                    <a:pt x="889215" y="1456994"/>
                  </a:lnTo>
                  <a:lnTo>
                    <a:pt x="886891" y="1484109"/>
                  </a:lnTo>
                  <a:lnTo>
                    <a:pt x="889215" y="1510969"/>
                  </a:lnTo>
                  <a:lnTo>
                    <a:pt x="907872" y="1557528"/>
                  </a:lnTo>
                  <a:lnTo>
                    <a:pt x="944054" y="1593418"/>
                  </a:lnTo>
                  <a:lnTo>
                    <a:pt x="991057" y="1611909"/>
                  </a:lnTo>
                  <a:lnTo>
                    <a:pt x="1018197" y="1614220"/>
                  </a:lnTo>
                  <a:lnTo>
                    <a:pt x="1045337" y="1611909"/>
                  </a:lnTo>
                  <a:lnTo>
                    <a:pt x="1092327" y="1593418"/>
                  </a:lnTo>
                  <a:lnTo>
                    <a:pt x="1128509" y="1557528"/>
                  </a:lnTo>
                  <a:lnTo>
                    <a:pt x="1147165" y="1510969"/>
                  </a:lnTo>
                  <a:lnTo>
                    <a:pt x="1149502" y="1484109"/>
                  </a:lnTo>
                  <a:close/>
                </a:path>
                <a:path w="5681980" h="1614804">
                  <a:moveTo>
                    <a:pt x="4581233" y="144437"/>
                  </a:moveTo>
                  <a:lnTo>
                    <a:pt x="4573105" y="94830"/>
                  </a:lnTo>
                  <a:lnTo>
                    <a:pt x="4548721" y="52235"/>
                  </a:lnTo>
                  <a:lnTo>
                    <a:pt x="4547781" y="51333"/>
                  </a:lnTo>
                  <a:lnTo>
                    <a:pt x="4537075" y="40995"/>
                  </a:lnTo>
                  <a:lnTo>
                    <a:pt x="4537075" y="144437"/>
                  </a:lnTo>
                  <a:lnTo>
                    <a:pt x="4535716" y="162471"/>
                  </a:lnTo>
                  <a:lnTo>
                    <a:pt x="4535690" y="162814"/>
                  </a:lnTo>
                  <a:lnTo>
                    <a:pt x="4514989" y="209194"/>
                  </a:lnTo>
                  <a:lnTo>
                    <a:pt x="4473803" y="234099"/>
                  </a:lnTo>
                  <a:lnTo>
                    <a:pt x="4456493" y="235762"/>
                  </a:lnTo>
                  <a:lnTo>
                    <a:pt x="4438878" y="234099"/>
                  </a:lnTo>
                  <a:lnTo>
                    <a:pt x="4396511" y="209194"/>
                  </a:lnTo>
                  <a:lnTo>
                    <a:pt x="4375061" y="162814"/>
                  </a:lnTo>
                  <a:lnTo>
                    <a:pt x="4374972" y="162471"/>
                  </a:lnTo>
                  <a:lnTo>
                    <a:pt x="4373588" y="144437"/>
                  </a:lnTo>
                  <a:lnTo>
                    <a:pt x="4373537" y="143840"/>
                  </a:lnTo>
                  <a:lnTo>
                    <a:pt x="4375074" y="124079"/>
                  </a:lnTo>
                  <a:lnTo>
                    <a:pt x="4375099" y="123736"/>
                  </a:lnTo>
                  <a:lnTo>
                    <a:pt x="4379773" y="105943"/>
                  </a:lnTo>
                  <a:lnTo>
                    <a:pt x="4379811" y="105791"/>
                  </a:lnTo>
                  <a:lnTo>
                    <a:pt x="4411599" y="65430"/>
                  </a:lnTo>
                  <a:lnTo>
                    <a:pt x="4437659" y="53721"/>
                  </a:lnTo>
                  <a:lnTo>
                    <a:pt x="4440237" y="52895"/>
                  </a:lnTo>
                  <a:lnTo>
                    <a:pt x="4455896" y="51333"/>
                  </a:lnTo>
                  <a:lnTo>
                    <a:pt x="4471530" y="52895"/>
                  </a:lnTo>
                  <a:lnTo>
                    <a:pt x="4486186" y="57594"/>
                  </a:lnTo>
                  <a:lnTo>
                    <a:pt x="4499876" y="65430"/>
                  </a:lnTo>
                  <a:lnTo>
                    <a:pt x="4512602" y="76403"/>
                  </a:lnTo>
                  <a:lnTo>
                    <a:pt x="4523308" y="90055"/>
                  </a:lnTo>
                  <a:lnTo>
                    <a:pt x="4530877" y="105791"/>
                  </a:lnTo>
                  <a:lnTo>
                    <a:pt x="4530953" y="105943"/>
                  </a:lnTo>
                  <a:lnTo>
                    <a:pt x="4535462" y="123736"/>
                  </a:lnTo>
                  <a:lnTo>
                    <a:pt x="4535538" y="124079"/>
                  </a:lnTo>
                  <a:lnTo>
                    <a:pt x="4537024" y="143840"/>
                  </a:lnTo>
                  <a:lnTo>
                    <a:pt x="4537075" y="144437"/>
                  </a:lnTo>
                  <a:lnTo>
                    <a:pt x="4537075" y="40995"/>
                  </a:lnTo>
                  <a:lnTo>
                    <a:pt x="4531017" y="35128"/>
                  </a:lnTo>
                  <a:lnTo>
                    <a:pt x="4510443" y="22910"/>
                  </a:lnTo>
                  <a:lnTo>
                    <a:pt x="4487291" y="15671"/>
                  </a:lnTo>
                  <a:lnTo>
                    <a:pt x="4487989" y="15671"/>
                  </a:lnTo>
                  <a:lnTo>
                    <a:pt x="4460672" y="13131"/>
                  </a:lnTo>
                  <a:lnTo>
                    <a:pt x="4435907" y="15671"/>
                  </a:lnTo>
                  <a:lnTo>
                    <a:pt x="4413529" y="23279"/>
                  </a:lnTo>
                  <a:lnTo>
                    <a:pt x="4393539" y="35966"/>
                  </a:lnTo>
                  <a:lnTo>
                    <a:pt x="4375937" y="53721"/>
                  </a:lnTo>
                  <a:lnTo>
                    <a:pt x="4375937" y="19100"/>
                  </a:lnTo>
                  <a:lnTo>
                    <a:pt x="4332948" y="19100"/>
                  </a:lnTo>
                  <a:lnTo>
                    <a:pt x="4332948" y="406450"/>
                  </a:lnTo>
                  <a:lnTo>
                    <a:pt x="4375937" y="406450"/>
                  </a:lnTo>
                  <a:lnTo>
                    <a:pt x="4375937" y="232181"/>
                  </a:lnTo>
                  <a:lnTo>
                    <a:pt x="4393425" y="250456"/>
                  </a:lnTo>
                  <a:lnTo>
                    <a:pt x="4413682" y="263499"/>
                  </a:lnTo>
                  <a:lnTo>
                    <a:pt x="4436694" y="271335"/>
                  </a:lnTo>
                  <a:lnTo>
                    <a:pt x="4462462" y="273939"/>
                  </a:lnTo>
                  <a:lnTo>
                    <a:pt x="4488243" y="271576"/>
                  </a:lnTo>
                  <a:lnTo>
                    <a:pt x="4511256" y="264477"/>
                  </a:lnTo>
                  <a:lnTo>
                    <a:pt x="4531512" y="252641"/>
                  </a:lnTo>
                  <a:lnTo>
                    <a:pt x="4549013" y="236054"/>
                  </a:lnTo>
                  <a:lnTo>
                    <a:pt x="4549216" y="235762"/>
                  </a:lnTo>
                  <a:lnTo>
                    <a:pt x="4563110" y="216115"/>
                  </a:lnTo>
                  <a:lnTo>
                    <a:pt x="4573181" y="194195"/>
                  </a:lnTo>
                  <a:lnTo>
                    <a:pt x="4579226" y="170307"/>
                  </a:lnTo>
                  <a:lnTo>
                    <a:pt x="4581233" y="144437"/>
                  </a:lnTo>
                  <a:close/>
                </a:path>
                <a:path w="5681980" h="1614804">
                  <a:moveTo>
                    <a:pt x="4859350" y="0"/>
                  </a:moveTo>
                  <a:lnTo>
                    <a:pt x="4689856" y="182626"/>
                  </a:lnTo>
                  <a:lnTo>
                    <a:pt x="4689856" y="19088"/>
                  </a:lnTo>
                  <a:lnTo>
                    <a:pt x="4646879" y="19088"/>
                  </a:lnTo>
                  <a:lnTo>
                    <a:pt x="4646879" y="284099"/>
                  </a:lnTo>
                  <a:lnTo>
                    <a:pt x="4816386" y="101460"/>
                  </a:lnTo>
                  <a:lnTo>
                    <a:pt x="4816386" y="266788"/>
                  </a:lnTo>
                  <a:lnTo>
                    <a:pt x="4859350" y="266788"/>
                  </a:lnTo>
                  <a:lnTo>
                    <a:pt x="4859350" y="0"/>
                  </a:lnTo>
                  <a:close/>
                </a:path>
                <a:path w="5681980" h="1614804">
                  <a:moveTo>
                    <a:pt x="5126736" y="190982"/>
                  </a:moveTo>
                  <a:lnTo>
                    <a:pt x="5109426" y="145618"/>
                  </a:lnTo>
                  <a:lnTo>
                    <a:pt x="5080787" y="129514"/>
                  </a:lnTo>
                  <a:lnTo>
                    <a:pt x="5093055" y="119773"/>
                  </a:lnTo>
                  <a:lnTo>
                    <a:pt x="5101818" y="107873"/>
                  </a:lnTo>
                  <a:lnTo>
                    <a:pt x="5107076" y="93814"/>
                  </a:lnTo>
                  <a:lnTo>
                    <a:pt x="5108829" y="77584"/>
                  </a:lnTo>
                  <a:lnTo>
                    <a:pt x="5107495" y="63906"/>
                  </a:lnTo>
                  <a:lnTo>
                    <a:pt x="5087353" y="30429"/>
                  </a:lnTo>
                  <a:lnTo>
                    <a:pt x="5046611" y="14211"/>
                  </a:lnTo>
                  <a:lnTo>
                    <a:pt x="5028844" y="13131"/>
                  </a:lnTo>
                  <a:lnTo>
                    <a:pt x="5013820" y="13995"/>
                  </a:lnTo>
                  <a:lnTo>
                    <a:pt x="4974552" y="26847"/>
                  </a:lnTo>
                  <a:lnTo>
                    <a:pt x="4942903" y="57886"/>
                  </a:lnTo>
                  <a:lnTo>
                    <a:pt x="4972761" y="82359"/>
                  </a:lnTo>
                  <a:lnTo>
                    <a:pt x="4976711" y="76098"/>
                  </a:lnTo>
                  <a:lnTo>
                    <a:pt x="4981410" y="70421"/>
                  </a:lnTo>
                  <a:lnTo>
                    <a:pt x="5017998" y="51917"/>
                  </a:lnTo>
                  <a:lnTo>
                    <a:pt x="5027066" y="51320"/>
                  </a:lnTo>
                  <a:lnTo>
                    <a:pt x="5037099" y="51879"/>
                  </a:lnTo>
                  <a:lnTo>
                    <a:pt x="5068773" y="78079"/>
                  </a:lnTo>
                  <a:lnTo>
                    <a:pt x="5069446" y="85940"/>
                  </a:lnTo>
                  <a:lnTo>
                    <a:pt x="5068621" y="92735"/>
                  </a:lnTo>
                  <a:lnTo>
                    <a:pt x="5034597" y="114782"/>
                  </a:lnTo>
                  <a:lnTo>
                    <a:pt x="5024082" y="115201"/>
                  </a:lnTo>
                  <a:lnTo>
                    <a:pt x="5003190" y="115201"/>
                  </a:lnTo>
                  <a:lnTo>
                    <a:pt x="5003190" y="154571"/>
                  </a:lnTo>
                  <a:lnTo>
                    <a:pt x="5028260" y="154571"/>
                  </a:lnTo>
                  <a:lnTo>
                    <a:pt x="5041316" y="155105"/>
                  </a:lnTo>
                  <a:lnTo>
                    <a:pt x="5080038" y="174879"/>
                  </a:lnTo>
                  <a:lnTo>
                    <a:pt x="5083772" y="191592"/>
                  </a:lnTo>
                  <a:lnTo>
                    <a:pt x="5082692" y="202476"/>
                  </a:lnTo>
                  <a:lnTo>
                    <a:pt x="5049139" y="233362"/>
                  </a:lnTo>
                  <a:lnTo>
                    <a:pt x="5024679" y="235750"/>
                  </a:lnTo>
                  <a:lnTo>
                    <a:pt x="5013185" y="234962"/>
                  </a:lnTo>
                  <a:lnTo>
                    <a:pt x="4976901" y="217208"/>
                  </a:lnTo>
                  <a:lnTo>
                    <a:pt x="4962017" y="195160"/>
                  </a:lnTo>
                  <a:lnTo>
                    <a:pt x="4924996" y="210680"/>
                  </a:lnTo>
                  <a:lnTo>
                    <a:pt x="4948174" y="244817"/>
                  </a:lnTo>
                  <a:lnTo>
                    <a:pt x="4987823" y="268719"/>
                  </a:lnTo>
                  <a:lnTo>
                    <a:pt x="5024082" y="273939"/>
                  </a:lnTo>
                  <a:lnTo>
                    <a:pt x="5045049" y="272745"/>
                  </a:lnTo>
                  <a:lnTo>
                    <a:pt x="5094516" y="254850"/>
                  </a:lnTo>
                  <a:lnTo>
                    <a:pt x="5124729" y="209981"/>
                  </a:lnTo>
                  <a:lnTo>
                    <a:pt x="5126736" y="190982"/>
                  </a:lnTo>
                  <a:close/>
                </a:path>
                <a:path w="5681980" h="1614804">
                  <a:moveTo>
                    <a:pt x="5404853" y="0"/>
                  </a:moveTo>
                  <a:lnTo>
                    <a:pt x="5235359" y="182626"/>
                  </a:lnTo>
                  <a:lnTo>
                    <a:pt x="5235359" y="19088"/>
                  </a:lnTo>
                  <a:lnTo>
                    <a:pt x="5192382" y="19088"/>
                  </a:lnTo>
                  <a:lnTo>
                    <a:pt x="5192382" y="284099"/>
                  </a:lnTo>
                  <a:lnTo>
                    <a:pt x="5361889" y="101460"/>
                  </a:lnTo>
                  <a:lnTo>
                    <a:pt x="5361889" y="266788"/>
                  </a:lnTo>
                  <a:lnTo>
                    <a:pt x="5404853" y="266788"/>
                  </a:lnTo>
                  <a:lnTo>
                    <a:pt x="5404853" y="0"/>
                  </a:lnTo>
                  <a:close/>
                </a:path>
                <a:path w="5681980" h="1614804">
                  <a:moveTo>
                    <a:pt x="5681789" y="196951"/>
                  </a:moveTo>
                  <a:lnTo>
                    <a:pt x="5664695" y="213931"/>
                  </a:lnTo>
                  <a:lnTo>
                    <a:pt x="5645670" y="226047"/>
                  </a:lnTo>
                  <a:lnTo>
                    <a:pt x="5624703" y="233324"/>
                  </a:lnTo>
                  <a:lnTo>
                    <a:pt x="5601805" y="235750"/>
                  </a:lnTo>
                  <a:lnTo>
                    <a:pt x="5584533" y="234213"/>
                  </a:lnTo>
                  <a:lnTo>
                    <a:pt x="5540337" y="211289"/>
                  </a:lnTo>
                  <a:lnTo>
                    <a:pt x="5516283" y="164160"/>
                  </a:lnTo>
                  <a:lnTo>
                    <a:pt x="5514670" y="143827"/>
                  </a:lnTo>
                  <a:lnTo>
                    <a:pt x="5516283" y="123494"/>
                  </a:lnTo>
                  <a:lnTo>
                    <a:pt x="5540337" y="76085"/>
                  </a:lnTo>
                  <a:lnTo>
                    <a:pt x="5584876" y="52870"/>
                  </a:lnTo>
                  <a:lnTo>
                    <a:pt x="5602414" y="51320"/>
                  </a:lnTo>
                  <a:lnTo>
                    <a:pt x="5625389" y="53632"/>
                  </a:lnTo>
                  <a:lnTo>
                    <a:pt x="5645975" y="60579"/>
                  </a:lnTo>
                  <a:lnTo>
                    <a:pt x="5664187" y="72148"/>
                  </a:lnTo>
                  <a:lnTo>
                    <a:pt x="5679999" y="88328"/>
                  </a:lnTo>
                  <a:lnTo>
                    <a:pt x="5679999" y="36995"/>
                  </a:lnTo>
                  <a:lnTo>
                    <a:pt x="5662434" y="26555"/>
                  </a:lnTo>
                  <a:lnTo>
                    <a:pt x="5643740" y="19100"/>
                  </a:lnTo>
                  <a:lnTo>
                    <a:pt x="5623928" y="14630"/>
                  </a:lnTo>
                  <a:lnTo>
                    <a:pt x="5602998" y="13131"/>
                  </a:lnTo>
                  <a:lnTo>
                    <a:pt x="5575592" y="15468"/>
                  </a:lnTo>
                  <a:lnTo>
                    <a:pt x="5528145" y="34112"/>
                  </a:lnTo>
                  <a:lnTo>
                    <a:pt x="5491658" y="70294"/>
                  </a:lnTo>
                  <a:lnTo>
                    <a:pt x="5472849" y="117297"/>
                  </a:lnTo>
                  <a:lnTo>
                    <a:pt x="5470499" y="144437"/>
                  </a:lnTo>
                  <a:lnTo>
                    <a:pt x="5472836" y="171284"/>
                  </a:lnTo>
                  <a:lnTo>
                    <a:pt x="5491492" y="217678"/>
                  </a:lnTo>
                  <a:lnTo>
                    <a:pt x="5527738" y="253301"/>
                  </a:lnTo>
                  <a:lnTo>
                    <a:pt x="5575338" y="271653"/>
                  </a:lnTo>
                  <a:lnTo>
                    <a:pt x="5602998" y="273939"/>
                  </a:lnTo>
                  <a:lnTo>
                    <a:pt x="5624258" y="272338"/>
                  </a:lnTo>
                  <a:lnTo>
                    <a:pt x="5644477" y="267525"/>
                  </a:lnTo>
                  <a:lnTo>
                    <a:pt x="5663654" y="259511"/>
                  </a:lnTo>
                  <a:lnTo>
                    <a:pt x="5681789" y="248285"/>
                  </a:lnTo>
                  <a:lnTo>
                    <a:pt x="5681789" y="1969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929348" y="4853213"/>
              <a:ext cx="208894" cy="247688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6181204" y="4732661"/>
              <a:ext cx="1562100" cy="508000"/>
            </a:xfrm>
            <a:custGeom>
              <a:avLst/>
              <a:gdLst/>
              <a:ahLst/>
              <a:cxnLst/>
              <a:rect l="l" t="t" r="r" b="b"/>
              <a:pathLst>
                <a:path w="1562100" h="508000">
                  <a:moveTo>
                    <a:pt x="212471" y="101473"/>
                  </a:moveTo>
                  <a:lnTo>
                    <a:pt x="42964" y="284099"/>
                  </a:lnTo>
                  <a:lnTo>
                    <a:pt x="42964" y="120561"/>
                  </a:lnTo>
                  <a:lnTo>
                    <a:pt x="0" y="120561"/>
                  </a:lnTo>
                  <a:lnTo>
                    <a:pt x="0" y="385572"/>
                  </a:lnTo>
                  <a:lnTo>
                    <a:pt x="169494" y="202920"/>
                  </a:lnTo>
                  <a:lnTo>
                    <a:pt x="169494" y="368249"/>
                  </a:lnTo>
                  <a:lnTo>
                    <a:pt x="212471" y="368249"/>
                  </a:lnTo>
                  <a:lnTo>
                    <a:pt x="212471" y="101473"/>
                  </a:lnTo>
                  <a:close/>
                </a:path>
                <a:path w="1562100" h="508000">
                  <a:moveTo>
                    <a:pt x="488213" y="13728"/>
                  </a:moveTo>
                  <a:lnTo>
                    <a:pt x="452399" y="0"/>
                  </a:lnTo>
                  <a:lnTo>
                    <a:pt x="445198" y="15671"/>
                  </a:lnTo>
                  <a:lnTo>
                    <a:pt x="434340" y="26860"/>
                  </a:lnTo>
                  <a:lnTo>
                    <a:pt x="419836" y="33566"/>
                  </a:lnTo>
                  <a:lnTo>
                    <a:pt x="401675" y="35801"/>
                  </a:lnTo>
                  <a:lnTo>
                    <a:pt x="383501" y="33566"/>
                  </a:lnTo>
                  <a:lnTo>
                    <a:pt x="368985" y="26860"/>
                  </a:lnTo>
                  <a:lnTo>
                    <a:pt x="358140" y="15671"/>
                  </a:lnTo>
                  <a:lnTo>
                    <a:pt x="350939" y="0"/>
                  </a:lnTo>
                  <a:lnTo>
                    <a:pt x="315125" y="13728"/>
                  </a:lnTo>
                  <a:lnTo>
                    <a:pt x="337007" y="47637"/>
                  </a:lnTo>
                  <a:lnTo>
                    <a:pt x="372643" y="67741"/>
                  </a:lnTo>
                  <a:lnTo>
                    <a:pt x="401675" y="71615"/>
                  </a:lnTo>
                  <a:lnTo>
                    <a:pt x="416687" y="70650"/>
                  </a:lnTo>
                  <a:lnTo>
                    <a:pt x="455688" y="56108"/>
                  </a:lnTo>
                  <a:lnTo>
                    <a:pt x="476554" y="35801"/>
                  </a:lnTo>
                  <a:lnTo>
                    <a:pt x="482600" y="26441"/>
                  </a:lnTo>
                  <a:lnTo>
                    <a:pt x="488213" y="13728"/>
                  </a:lnTo>
                  <a:close/>
                </a:path>
                <a:path w="1562100" h="508000">
                  <a:moveTo>
                    <a:pt x="506120" y="101473"/>
                  </a:moveTo>
                  <a:lnTo>
                    <a:pt x="336626" y="284099"/>
                  </a:lnTo>
                  <a:lnTo>
                    <a:pt x="336626" y="120561"/>
                  </a:lnTo>
                  <a:lnTo>
                    <a:pt x="293636" y="120561"/>
                  </a:lnTo>
                  <a:lnTo>
                    <a:pt x="293636" y="385572"/>
                  </a:lnTo>
                  <a:lnTo>
                    <a:pt x="387819" y="284099"/>
                  </a:lnTo>
                  <a:lnTo>
                    <a:pt x="463156" y="202920"/>
                  </a:lnTo>
                  <a:lnTo>
                    <a:pt x="463156" y="368249"/>
                  </a:lnTo>
                  <a:lnTo>
                    <a:pt x="506120" y="368249"/>
                  </a:lnTo>
                  <a:lnTo>
                    <a:pt x="506120" y="202920"/>
                  </a:lnTo>
                  <a:lnTo>
                    <a:pt x="506120" y="101473"/>
                  </a:lnTo>
                  <a:close/>
                </a:path>
                <a:path w="1562100" h="508000">
                  <a:moveTo>
                    <a:pt x="955522" y="120561"/>
                  </a:moveTo>
                  <a:lnTo>
                    <a:pt x="907783" y="120561"/>
                  </a:lnTo>
                  <a:lnTo>
                    <a:pt x="827201" y="297827"/>
                  </a:lnTo>
                  <a:lnTo>
                    <a:pt x="739470" y="120561"/>
                  </a:lnTo>
                  <a:lnTo>
                    <a:pt x="690524" y="120561"/>
                  </a:lnTo>
                  <a:lnTo>
                    <a:pt x="804519" y="344970"/>
                  </a:lnTo>
                  <a:lnTo>
                    <a:pt x="724547" y="507911"/>
                  </a:lnTo>
                  <a:lnTo>
                    <a:pt x="772299" y="507911"/>
                  </a:lnTo>
                  <a:lnTo>
                    <a:pt x="955522" y="120561"/>
                  </a:lnTo>
                  <a:close/>
                </a:path>
                <a:path w="1562100" h="508000">
                  <a:moveTo>
                    <a:pt x="1249159" y="245910"/>
                  </a:moveTo>
                  <a:lnTo>
                    <a:pt x="1241031" y="196291"/>
                  </a:lnTo>
                  <a:lnTo>
                    <a:pt x="1216634" y="153695"/>
                  </a:lnTo>
                  <a:lnTo>
                    <a:pt x="1204988" y="142443"/>
                  </a:lnTo>
                  <a:lnTo>
                    <a:pt x="1204988" y="245910"/>
                  </a:lnTo>
                  <a:lnTo>
                    <a:pt x="1203642" y="263944"/>
                  </a:lnTo>
                  <a:lnTo>
                    <a:pt x="1182916" y="310654"/>
                  </a:lnTo>
                  <a:lnTo>
                    <a:pt x="1141730" y="335559"/>
                  </a:lnTo>
                  <a:lnTo>
                    <a:pt x="1124419" y="337223"/>
                  </a:lnTo>
                  <a:lnTo>
                    <a:pt x="1106792" y="335559"/>
                  </a:lnTo>
                  <a:lnTo>
                    <a:pt x="1064437" y="310654"/>
                  </a:lnTo>
                  <a:lnTo>
                    <a:pt x="1047280" y="281190"/>
                  </a:lnTo>
                  <a:lnTo>
                    <a:pt x="1047203" y="281051"/>
                  </a:lnTo>
                  <a:lnTo>
                    <a:pt x="1042974" y="264274"/>
                  </a:lnTo>
                  <a:lnTo>
                    <a:pt x="1042898" y="263944"/>
                  </a:lnTo>
                  <a:lnTo>
                    <a:pt x="1041501" y="245910"/>
                  </a:lnTo>
                  <a:lnTo>
                    <a:pt x="1041463" y="245313"/>
                  </a:lnTo>
                  <a:lnTo>
                    <a:pt x="1043000" y="225539"/>
                  </a:lnTo>
                  <a:lnTo>
                    <a:pt x="1043025" y="225196"/>
                  </a:lnTo>
                  <a:lnTo>
                    <a:pt x="1066533" y="177863"/>
                  </a:lnTo>
                  <a:lnTo>
                    <a:pt x="1105585" y="155181"/>
                  </a:lnTo>
                  <a:lnTo>
                    <a:pt x="1123823" y="152793"/>
                  </a:lnTo>
                  <a:lnTo>
                    <a:pt x="1139456" y="154368"/>
                  </a:lnTo>
                  <a:lnTo>
                    <a:pt x="1180528" y="177863"/>
                  </a:lnTo>
                  <a:lnTo>
                    <a:pt x="1198803" y="207264"/>
                  </a:lnTo>
                  <a:lnTo>
                    <a:pt x="1198880" y="207403"/>
                  </a:lnTo>
                  <a:lnTo>
                    <a:pt x="1203375" y="225196"/>
                  </a:lnTo>
                  <a:lnTo>
                    <a:pt x="1203464" y="225539"/>
                  </a:lnTo>
                  <a:lnTo>
                    <a:pt x="1204950" y="245313"/>
                  </a:lnTo>
                  <a:lnTo>
                    <a:pt x="1204988" y="245910"/>
                  </a:lnTo>
                  <a:lnTo>
                    <a:pt x="1204988" y="142443"/>
                  </a:lnTo>
                  <a:lnTo>
                    <a:pt x="1198930" y="136588"/>
                  </a:lnTo>
                  <a:lnTo>
                    <a:pt x="1178356" y="124371"/>
                  </a:lnTo>
                  <a:lnTo>
                    <a:pt x="1155217" y="117132"/>
                  </a:lnTo>
                  <a:lnTo>
                    <a:pt x="1155915" y="117132"/>
                  </a:lnTo>
                  <a:lnTo>
                    <a:pt x="1128598" y="114604"/>
                  </a:lnTo>
                  <a:lnTo>
                    <a:pt x="1103833" y="117132"/>
                  </a:lnTo>
                  <a:lnTo>
                    <a:pt x="1081443" y="124752"/>
                  </a:lnTo>
                  <a:lnTo>
                    <a:pt x="1061453" y="137426"/>
                  </a:lnTo>
                  <a:lnTo>
                    <a:pt x="1043851" y="155181"/>
                  </a:lnTo>
                  <a:lnTo>
                    <a:pt x="1043851" y="120573"/>
                  </a:lnTo>
                  <a:lnTo>
                    <a:pt x="1000874" y="120573"/>
                  </a:lnTo>
                  <a:lnTo>
                    <a:pt x="1000874" y="507923"/>
                  </a:lnTo>
                  <a:lnTo>
                    <a:pt x="1043851" y="507923"/>
                  </a:lnTo>
                  <a:lnTo>
                    <a:pt x="1043851" y="333641"/>
                  </a:lnTo>
                  <a:lnTo>
                    <a:pt x="1061351" y="351917"/>
                  </a:lnTo>
                  <a:lnTo>
                    <a:pt x="1081595" y="364972"/>
                  </a:lnTo>
                  <a:lnTo>
                    <a:pt x="1104607" y="372795"/>
                  </a:lnTo>
                  <a:lnTo>
                    <a:pt x="1130388" y="375412"/>
                  </a:lnTo>
                  <a:lnTo>
                    <a:pt x="1156157" y="373037"/>
                  </a:lnTo>
                  <a:lnTo>
                    <a:pt x="1199438" y="354101"/>
                  </a:lnTo>
                  <a:lnTo>
                    <a:pt x="1231036" y="317576"/>
                  </a:lnTo>
                  <a:lnTo>
                    <a:pt x="1247140" y="271780"/>
                  </a:lnTo>
                  <a:lnTo>
                    <a:pt x="1249159" y="245910"/>
                  </a:lnTo>
                  <a:close/>
                </a:path>
                <a:path w="1562100" h="508000">
                  <a:moveTo>
                    <a:pt x="1561909" y="245300"/>
                  </a:moveTo>
                  <a:lnTo>
                    <a:pt x="1552575" y="193535"/>
                  </a:lnTo>
                  <a:lnTo>
                    <a:pt x="1525587" y="152793"/>
                  </a:lnTo>
                  <a:lnTo>
                    <a:pt x="1517738" y="146011"/>
                  </a:lnTo>
                  <a:lnTo>
                    <a:pt x="1517738" y="245300"/>
                  </a:lnTo>
                  <a:lnTo>
                    <a:pt x="1516138" y="265633"/>
                  </a:lnTo>
                  <a:lnTo>
                    <a:pt x="1492072" y="312737"/>
                  </a:lnTo>
                  <a:lnTo>
                    <a:pt x="1447876" y="335686"/>
                  </a:lnTo>
                  <a:lnTo>
                    <a:pt x="1430604" y="337210"/>
                  </a:lnTo>
                  <a:lnTo>
                    <a:pt x="1413332" y="335686"/>
                  </a:lnTo>
                  <a:lnTo>
                    <a:pt x="1369123" y="312737"/>
                  </a:lnTo>
                  <a:lnTo>
                    <a:pt x="1345069" y="265633"/>
                  </a:lnTo>
                  <a:lnTo>
                    <a:pt x="1343456" y="245300"/>
                  </a:lnTo>
                  <a:lnTo>
                    <a:pt x="1345044" y="224955"/>
                  </a:lnTo>
                  <a:lnTo>
                    <a:pt x="1368818" y="177546"/>
                  </a:lnTo>
                  <a:lnTo>
                    <a:pt x="1413078" y="154330"/>
                  </a:lnTo>
                  <a:lnTo>
                    <a:pt x="1430604" y="152793"/>
                  </a:lnTo>
                  <a:lnTo>
                    <a:pt x="1448181" y="154330"/>
                  </a:lnTo>
                  <a:lnTo>
                    <a:pt x="1492377" y="177253"/>
                  </a:lnTo>
                  <a:lnTo>
                    <a:pt x="1516151" y="224713"/>
                  </a:lnTo>
                  <a:lnTo>
                    <a:pt x="1517738" y="245300"/>
                  </a:lnTo>
                  <a:lnTo>
                    <a:pt x="1517738" y="146011"/>
                  </a:lnTo>
                  <a:lnTo>
                    <a:pt x="1504734" y="135407"/>
                  </a:lnTo>
                  <a:lnTo>
                    <a:pt x="1482445" y="123850"/>
                  </a:lnTo>
                  <a:lnTo>
                    <a:pt x="1457731" y="116916"/>
                  </a:lnTo>
                  <a:lnTo>
                    <a:pt x="1430604" y="114604"/>
                  </a:lnTo>
                  <a:lnTo>
                    <a:pt x="1403451" y="116916"/>
                  </a:lnTo>
                  <a:lnTo>
                    <a:pt x="1356448" y="135407"/>
                  </a:lnTo>
                  <a:lnTo>
                    <a:pt x="1320266" y="171335"/>
                  </a:lnTo>
                  <a:lnTo>
                    <a:pt x="1301623" y="218186"/>
                  </a:lnTo>
                  <a:lnTo>
                    <a:pt x="1299298" y="245300"/>
                  </a:lnTo>
                  <a:lnTo>
                    <a:pt x="1301623" y="272161"/>
                  </a:lnTo>
                  <a:lnTo>
                    <a:pt x="1320266" y="318719"/>
                  </a:lnTo>
                  <a:lnTo>
                    <a:pt x="1356448" y="354609"/>
                  </a:lnTo>
                  <a:lnTo>
                    <a:pt x="1403451" y="373100"/>
                  </a:lnTo>
                  <a:lnTo>
                    <a:pt x="1430604" y="375412"/>
                  </a:lnTo>
                  <a:lnTo>
                    <a:pt x="1457731" y="373100"/>
                  </a:lnTo>
                  <a:lnTo>
                    <a:pt x="1504734" y="354609"/>
                  </a:lnTo>
                  <a:lnTo>
                    <a:pt x="1540916" y="318719"/>
                  </a:lnTo>
                  <a:lnTo>
                    <a:pt x="1559572" y="272161"/>
                  </a:lnTo>
                  <a:lnTo>
                    <a:pt x="1561909" y="2453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808756" y="4853213"/>
              <a:ext cx="190988" cy="247688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8049857" y="4847265"/>
              <a:ext cx="506095" cy="260985"/>
            </a:xfrm>
            <a:custGeom>
              <a:avLst/>
              <a:gdLst/>
              <a:ahLst/>
              <a:cxnLst/>
              <a:rect l="l" t="t" r="r" b="b"/>
              <a:pathLst>
                <a:path w="506095" h="260985">
                  <a:moveTo>
                    <a:pt x="236956" y="138468"/>
                  </a:moveTo>
                  <a:lnTo>
                    <a:pt x="236169" y="111150"/>
                  </a:lnTo>
                  <a:lnTo>
                    <a:pt x="234734" y="102654"/>
                  </a:lnTo>
                  <a:lnTo>
                    <a:pt x="232029" y="86537"/>
                  </a:lnTo>
                  <a:lnTo>
                    <a:pt x="224523" y="64604"/>
                  </a:lnTo>
                  <a:lnTo>
                    <a:pt x="213664" y="45351"/>
                  </a:lnTo>
                  <a:lnTo>
                    <a:pt x="207264" y="38188"/>
                  </a:lnTo>
                  <a:lnTo>
                    <a:pt x="195948" y="25514"/>
                  </a:lnTo>
                  <a:lnTo>
                    <a:pt x="192773" y="23431"/>
                  </a:lnTo>
                  <a:lnTo>
                    <a:pt x="192773" y="102654"/>
                  </a:lnTo>
                  <a:lnTo>
                    <a:pt x="47155" y="102654"/>
                  </a:lnTo>
                  <a:lnTo>
                    <a:pt x="63207" y="66116"/>
                  </a:lnTo>
                  <a:lnTo>
                    <a:pt x="94678" y="42748"/>
                  </a:lnTo>
                  <a:lnTo>
                    <a:pt x="119964" y="38188"/>
                  </a:lnTo>
                  <a:lnTo>
                    <a:pt x="133667" y="39331"/>
                  </a:lnTo>
                  <a:lnTo>
                    <a:pt x="133362" y="39331"/>
                  </a:lnTo>
                  <a:lnTo>
                    <a:pt x="145554" y="42595"/>
                  </a:lnTo>
                  <a:lnTo>
                    <a:pt x="176491" y="65328"/>
                  </a:lnTo>
                  <a:lnTo>
                    <a:pt x="192773" y="102654"/>
                  </a:lnTo>
                  <a:lnTo>
                    <a:pt x="192773" y="23431"/>
                  </a:lnTo>
                  <a:lnTo>
                    <a:pt x="174421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03" y="2324"/>
                  </a:lnTo>
                  <a:lnTo>
                    <a:pt x="50190" y="20980"/>
                  </a:lnTo>
                  <a:lnTo>
                    <a:pt x="18300" y="57162"/>
                  </a:lnTo>
                  <a:lnTo>
                    <a:pt x="2032" y="104165"/>
                  </a:lnTo>
                  <a:lnTo>
                    <a:pt x="0" y="131305"/>
                  </a:lnTo>
                  <a:lnTo>
                    <a:pt x="2247" y="161531"/>
                  </a:lnTo>
                  <a:lnTo>
                    <a:pt x="20307" y="210032"/>
                  </a:lnTo>
                  <a:lnTo>
                    <a:pt x="55041" y="242519"/>
                  </a:lnTo>
                  <a:lnTo>
                    <a:pt x="98158" y="258775"/>
                  </a:lnTo>
                  <a:lnTo>
                    <a:pt x="122364" y="260807"/>
                  </a:lnTo>
                  <a:lnTo>
                    <a:pt x="145630" y="258902"/>
                  </a:lnTo>
                  <a:lnTo>
                    <a:pt x="186817" y="243687"/>
                  </a:lnTo>
                  <a:lnTo>
                    <a:pt x="221272" y="212318"/>
                  </a:lnTo>
                  <a:lnTo>
                    <a:pt x="235153" y="190385"/>
                  </a:lnTo>
                  <a:lnTo>
                    <a:pt x="199339" y="170688"/>
                  </a:lnTo>
                  <a:lnTo>
                    <a:pt x="194386" y="180200"/>
                  </a:lnTo>
                  <a:lnTo>
                    <a:pt x="188455" y="189039"/>
                  </a:lnTo>
                  <a:lnTo>
                    <a:pt x="150253" y="218135"/>
                  </a:lnTo>
                  <a:lnTo>
                    <a:pt x="122948" y="222618"/>
                  </a:lnTo>
                  <a:lnTo>
                    <a:pt x="107162" y="221157"/>
                  </a:lnTo>
                  <a:lnTo>
                    <a:pt x="67437" y="199339"/>
                  </a:lnTo>
                  <a:lnTo>
                    <a:pt x="45847" y="156362"/>
                  </a:lnTo>
                  <a:lnTo>
                    <a:pt x="44170" y="138468"/>
                  </a:lnTo>
                  <a:lnTo>
                    <a:pt x="236956" y="138468"/>
                  </a:lnTo>
                  <a:close/>
                </a:path>
                <a:path w="506095" h="260985">
                  <a:moveTo>
                    <a:pt x="505536" y="5994"/>
                  </a:moveTo>
                  <a:lnTo>
                    <a:pt x="462559" y="5994"/>
                  </a:lnTo>
                  <a:lnTo>
                    <a:pt x="462559" y="107594"/>
                  </a:lnTo>
                  <a:lnTo>
                    <a:pt x="345579" y="107594"/>
                  </a:lnTo>
                  <a:lnTo>
                    <a:pt x="345579" y="5994"/>
                  </a:lnTo>
                  <a:lnTo>
                    <a:pt x="302602" y="5994"/>
                  </a:lnTo>
                  <a:lnTo>
                    <a:pt x="302602" y="107594"/>
                  </a:lnTo>
                  <a:lnTo>
                    <a:pt x="302602" y="146964"/>
                  </a:lnTo>
                  <a:lnTo>
                    <a:pt x="302602" y="253644"/>
                  </a:lnTo>
                  <a:lnTo>
                    <a:pt x="345579" y="253644"/>
                  </a:lnTo>
                  <a:lnTo>
                    <a:pt x="345579" y="146964"/>
                  </a:lnTo>
                  <a:lnTo>
                    <a:pt x="462559" y="146964"/>
                  </a:lnTo>
                  <a:lnTo>
                    <a:pt x="462559" y="253644"/>
                  </a:lnTo>
                  <a:lnTo>
                    <a:pt x="505536" y="253644"/>
                  </a:lnTo>
                  <a:lnTo>
                    <a:pt x="505536" y="146964"/>
                  </a:lnTo>
                  <a:lnTo>
                    <a:pt x="505536" y="107594"/>
                  </a:lnTo>
                  <a:lnTo>
                    <a:pt x="505536" y="5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636564" y="4853213"/>
              <a:ext cx="181439" cy="247688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8976144" y="4847265"/>
              <a:ext cx="560070" cy="319405"/>
            </a:xfrm>
            <a:custGeom>
              <a:avLst/>
              <a:gdLst/>
              <a:ahLst/>
              <a:cxnLst/>
              <a:rect l="l" t="t" r="r" b="b"/>
              <a:pathLst>
                <a:path w="560070" h="319404">
                  <a:moveTo>
                    <a:pt x="267385" y="214261"/>
                  </a:moveTo>
                  <a:lnTo>
                    <a:pt x="230378" y="214261"/>
                  </a:lnTo>
                  <a:lnTo>
                    <a:pt x="230378" y="45351"/>
                  </a:lnTo>
                  <a:lnTo>
                    <a:pt x="230378" y="5956"/>
                  </a:lnTo>
                  <a:lnTo>
                    <a:pt x="187401" y="5956"/>
                  </a:lnTo>
                  <a:lnTo>
                    <a:pt x="187401" y="45351"/>
                  </a:lnTo>
                  <a:lnTo>
                    <a:pt x="187401" y="214261"/>
                  </a:lnTo>
                  <a:lnTo>
                    <a:pt x="69227" y="214261"/>
                  </a:lnTo>
                  <a:lnTo>
                    <a:pt x="82283" y="199682"/>
                  </a:lnTo>
                  <a:lnTo>
                    <a:pt x="91605" y="182181"/>
                  </a:lnTo>
                  <a:lnTo>
                    <a:pt x="97205" y="161772"/>
                  </a:lnTo>
                  <a:lnTo>
                    <a:pt x="99072" y="138468"/>
                  </a:lnTo>
                  <a:lnTo>
                    <a:pt x="99072" y="45351"/>
                  </a:lnTo>
                  <a:lnTo>
                    <a:pt x="187401" y="45351"/>
                  </a:lnTo>
                  <a:lnTo>
                    <a:pt x="187401" y="5956"/>
                  </a:lnTo>
                  <a:lnTo>
                    <a:pt x="56095" y="5956"/>
                  </a:lnTo>
                  <a:lnTo>
                    <a:pt x="56095" y="116370"/>
                  </a:lnTo>
                  <a:lnTo>
                    <a:pt x="55460" y="137261"/>
                  </a:lnTo>
                  <a:lnTo>
                    <a:pt x="45948" y="182029"/>
                  </a:lnTo>
                  <a:lnTo>
                    <a:pt x="14503" y="212026"/>
                  </a:lnTo>
                  <a:lnTo>
                    <a:pt x="0" y="214261"/>
                  </a:lnTo>
                  <a:lnTo>
                    <a:pt x="0" y="319290"/>
                  </a:lnTo>
                  <a:lnTo>
                    <a:pt x="39382" y="319290"/>
                  </a:lnTo>
                  <a:lnTo>
                    <a:pt x="39382" y="253657"/>
                  </a:lnTo>
                  <a:lnTo>
                    <a:pt x="227990" y="253657"/>
                  </a:lnTo>
                  <a:lnTo>
                    <a:pt x="227990" y="319290"/>
                  </a:lnTo>
                  <a:lnTo>
                    <a:pt x="267385" y="319290"/>
                  </a:lnTo>
                  <a:lnTo>
                    <a:pt x="267385" y="253657"/>
                  </a:lnTo>
                  <a:lnTo>
                    <a:pt x="267385" y="214261"/>
                  </a:lnTo>
                  <a:close/>
                </a:path>
                <a:path w="560070" h="319404">
                  <a:moveTo>
                    <a:pt x="559816" y="130695"/>
                  </a:moveTo>
                  <a:lnTo>
                    <a:pt x="557491" y="103581"/>
                  </a:lnTo>
                  <a:lnTo>
                    <a:pt x="550494" y="78930"/>
                  </a:lnTo>
                  <a:lnTo>
                    <a:pt x="538835" y="56730"/>
                  </a:lnTo>
                  <a:lnTo>
                    <a:pt x="523494" y="38188"/>
                  </a:lnTo>
                  <a:lnTo>
                    <a:pt x="522516" y="36995"/>
                  </a:lnTo>
                  <a:lnTo>
                    <a:pt x="515658" y="31407"/>
                  </a:lnTo>
                  <a:lnTo>
                    <a:pt x="515658" y="130695"/>
                  </a:lnTo>
                  <a:lnTo>
                    <a:pt x="514045" y="151028"/>
                  </a:lnTo>
                  <a:lnTo>
                    <a:pt x="489991" y="198132"/>
                  </a:lnTo>
                  <a:lnTo>
                    <a:pt x="445782" y="221081"/>
                  </a:lnTo>
                  <a:lnTo>
                    <a:pt x="428510" y="222605"/>
                  </a:lnTo>
                  <a:lnTo>
                    <a:pt x="411238" y="221081"/>
                  </a:lnTo>
                  <a:lnTo>
                    <a:pt x="367042" y="198132"/>
                  </a:lnTo>
                  <a:lnTo>
                    <a:pt x="342976" y="151028"/>
                  </a:lnTo>
                  <a:lnTo>
                    <a:pt x="341376" y="130695"/>
                  </a:lnTo>
                  <a:lnTo>
                    <a:pt x="342963" y="110350"/>
                  </a:lnTo>
                  <a:lnTo>
                    <a:pt x="366737" y="62941"/>
                  </a:lnTo>
                  <a:lnTo>
                    <a:pt x="410997" y="39725"/>
                  </a:lnTo>
                  <a:lnTo>
                    <a:pt x="428510" y="38188"/>
                  </a:lnTo>
                  <a:lnTo>
                    <a:pt x="446087" y="39725"/>
                  </a:lnTo>
                  <a:lnTo>
                    <a:pt x="490296" y="62649"/>
                  </a:lnTo>
                  <a:lnTo>
                    <a:pt x="514070" y="110109"/>
                  </a:lnTo>
                  <a:lnTo>
                    <a:pt x="515658" y="130695"/>
                  </a:lnTo>
                  <a:lnTo>
                    <a:pt x="515658" y="31407"/>
                  </a:lnTo>
                  <a:lnTo>
                    <a:pt x="502653" y="20802"/>
                  </a:lnTo>
                  <a:lnTo>
                    <a:pt x="480364" y="9245"/>
                  </a:lnTo>
                  <a:lnTo>
                    <a:pt x="455650" y="2311"/>
                  </a:lnTo>
                  <a:lnTo>
                    <a:pt x="428510" y="0"/>
                  </a:lnTo>
                  <a:lnTo>
                    <a:pt x="401370" y="2311"/>
                  </a:lnTo>
                  <a:lnTo>
                    <a:pt x="354368" y="20802"/>
                  </a:lnTo>
                  <a:lnTo>
                    <a:pt x="318185" y="56730"/>
                  </a:lnTo>
                  <a:lnTo>
                    <a:pt x="299542" y="103581"/>
                  </a:lnTo>
                  <a:lnTo>
                    <a:pt x="297205" y="130695"/>
                  </a:lnTo>
                  <a:lnTo>
                    <a:pt x="299542" y="157556"/>
                  </a:lnTo>
                  <a:lnTo>
                    <a:pt x="318185" y="204114"/>
                  </a:lnTo>
                  <a:lnTo>
                    <a:pt x="354368" y="240004"/>
                  </a:lnTo>
                  <a:lnTo>
                    <a:pt x="401370" y="258495"/>
                  </a:lnTo>
                  <a:lnTo>
                    <a:pt x="428510" y="260807"/>
                  </a:lnTo>
                  <a:lnTo>
                    <a:pt x="455650" y="258495"/>
                  </a:lnTo>
                  <a:lnTo>
                    <a:pt x="480364" y="251561"/>
                  </a:lnTo>
                  <a:lnTo>
                    <a:pt x="502653" y="240004"/>
                  </a:lnTo>
                  <a:lnTo>
                    <a:pt x="522516" y="223812"/>
                  </a:lnTo>
                  <a:lnTo>
                    <a:pt x="523506" y="222605"/>
                  </a:lnTo>
                  <a:lnTo>
                    <a:pt x="538835" y="204114"/>
                  </a:lnTo>
                  <a:lnTo>
                    <a:pt x="550494" y="182029"/>
                  </a:lnTo>
                  <a:lnTo>
                    <a:pt x="557491" y="157556"/>
                  </a:lnTo>
                  <a:lnTo>
                    <a:pt x="559816" y="1306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624" y="4853213"/>
              <a:ext cx="190988" cy="247688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9842729" y="4834134"/>
              <a:ext cx="829310" cy="407034"/>
            </a:xfrm>
            <a:custGeom>
              <a:avLst/>
              <a:gdLst/>
              <a:ahLst/>
              <a:cxnLst/>
              <a:rect l="l" t="t" r="r" b="b"/>
              <a:pathLst>
                <a:path w="829309" h="407035">
                  <a:moveTo>
                    <a:pt x="236956" y="151599"/>
                  </a:moveTo>
                  <a:lnTo>
                    <a:pt x="236169" y="124282"/>
                  </a:lnTo>
                  <a:lnTo>
                    <a:pt x="234734" y="115785"/>
                  </a:lnTo>
                  <a:lnTo>
                    <a:pt x="232029" y="99669"/>
                  </a:lnTo>
                  <a:lnTo>
                    <a:pt x="213664" y="58483"/>
                  </a:lnTo>
                  <a:lnTo>
                    <a:pt x="192786" y="36563"/>
                  </a:lnTo>
                  <a:lnTo>
                    <a:pt x="192786" y="115785"/>
                  </a:lnTo>
                  <a:lnTo>
                    <a:pt x="47167" y="115785"/>
                  </a:lnTo>
                  <a:lnTo>
                    <a:pt x="63220" y="79248"/>
                  </a:lnTo>
                  <a:lnTo>
                    <a:pt x="94678" y="55880"/>
                  </a:lnTo>
                  <a:lnTo>
                    <a:pt x="119964" y="51320"/>
                  </a:lnTo>
                  <a:lnTo>
                    <a:pt x="133680" y="52463"/>
                  </a:lnTo>
                  <a:lnTo>
                    <a:pt x="133362" y="52463"/>
                  </a:lnTo>
                  <a:lnTo>
                    <a:pt x="145554" y="55727"/>
                  </a:lnTo>
                  <a:lnTo>
                    <a:pt x="176504" y="78460"/>
                  </a:lnTo>
                  <a:lnTo>
                    <a:pt x="192786" y="115785"/>
                  </a:lnTo>
                  <a:lnTo>
                    <a:pt x="192786" y="36563"/>
                  </a:lnTo>
                  <a:lnTo>
                    <a:pt x="174434" y="24472"/>
                  </a:lnTo>
                  <a:lnTo>
                    <a:pt x="149098" y="15963"/>
                  </a:lnTo>
                  <a:lnTo>
                    <a:pt x="119964" y="13131"/>
                  </a:lnTo>
                  <a:lnTo>
                    <a:pt x="93916" y="15455"/>
                  </a:lnTo>
                  <a:lnTo>
                    <a:pt x="50203" y="34112"/>
                  </a:lnTo>
                  <a:lnTo>
                    <a:pt x="18300" y="70294"/>
                  </a:lnTo>
                  <a:lnTo>
                    <a:pt x="2032" y="117297"/>
                  </a:lnTo>
                  <a:lnTo>
                    <a:pt x="0" y="144437"/>
                  </a:lnTo>
                  <a:lnTo>
                    <a:pt x="2260" y="174663"/>
                  </a:lnTo>
                  <a:lnTo>
                    <a:pt x="20320" y="223164"/>
                  </a:lnTo>
                  <a:lnTo>
                    <a:pt x="55041" y="255651"/>
                  </a:lnTo>
                  <a:lnTo>
                    <a:pt x="98171" y="271907"/>
                  </a:lnTo>
                  <a:lnTo>
                    <a:pt x="122364" y="273939"/>
                  </a:lnTo>
                  <a:lnTo>
                    <a:pt x="145643" y="272034"/>
                  </a:lnTo>
                  <a:lnTo>
                    <a:pt x="186829" y="256819"/>
                  </a:lnTo>
                  <a:lnTo>
                    <a:pt x="221284" y="225450"/>
                  </a:lnTo>
                  <a:lnTo>
                    <a:pt x="235153" y="203517"/>
                  </a:lnTo>
                  <a:lnTo>
                    <a:pt x="199351" y="183819"/>
                  </a:lnTo>
                  <a:lnTo>
                    <a:pt x="194386" y="193332"/>
                  </a:lnTo>
                  <a:lnTo>
                    <a:pt x="188455" y="202171"/>
                  </a:lnTo>
                  <a:lnTo>
                    <a:pt x="150266" y="231267"/>
                  </a:lnTo>
                  <a:lnTo>
                    <a:pt x="122948" y="235750"/>
                  </a:lnTo>
                  <a:lnTo>
                    <a:pt x="107175" y="234289"/>
                  </a:lnTo>
                  <a:lnTo>
                    <a:pt x="67449" y="212471"/>
                  </a:lnTo>
                  <a:lnTo>
                    <a:pt x="45847" y="169494"/>
                  </a:lnTo>
                  <a:lnTo>
                    <a:pt x="44183" y="151599"/>
                  </a:lnTo>
                  <a:lnTo>
                    <a:pt x="236956" y="151599"/>
                  </a:lnTo>
                  <a:close/>
                </a:path>
                <a:path w="829309" h="407035">
                  <a:moveTo>
                    <a:pt x="550875" y="144437"/>
                  </a:moveTo>
                  <a:lnTo>
                    <a:pt x="542747" y="94818"/>
                  </a:lnTo>
                  <a:lnTo>
                    <a:pt x="518350" y="52222"/>
                  </a:lnTo>
                  <a:lnTo>
                    <a:pt x="506704" y="40970"/>
                  </a:lnTo>
                  <a:lnTo>
                    <a:pt x="506704" y="144437"/>
                  </a:lnTo>
                  <a:lnTo>
                    <a:pt x="505358" y="162471"/>
                  </a:lnTo>
                  <a:lnTo>
                    <a:pt x="484632" y="209181"/>
                  </a:lnTo>
                  <a:lnTo>
                    <a:pt x="443445" y="234086"/>
                  </a:lnTo>
                  <a:lnTo>
                    <a:pt x="426135" y="235750"/>
                  </a:lnTo>
                  <a:lnTo>
                    <a:pt x="408508" y="234086"/>
                  </a:lnTo>
                  <a:lnTo>
                    <a:pt x="366153" y="209181"/>
                  </a:lnTo>
                  <a:lnTo>
                    <a:pt x="344690" y="162801"/>
                  </a:lnTo>
                  <a:lnTo>
                    <a:pt x="343179" y="143840"/>
                  </a:lnTo>
                  <a:lnTo>
                    <a:pt x="344716" y="124066"/>
                  </a:lnTo>
                  <a:lnTo>
                    <a:pt x="344741" y="123723"/>
                  </a:lnTo>
                  <a:lnTo>
                    <a:pt x="368249" y="76390"/>
                  </a:lnTo>
                  <a:lnTo>
                    <a:pt x="407301" y="53708"/>
                  </a:lnTo>
                  <a:lnTo>
                    <a:pt x="425538" y="51320"/>
                  </a:lnTo>
                  <a:lnTo>
                    <a:pt x="441172" y="52895"/>
                  </a:lnTo>
                  <a:lnTo>
                    <a:pt x="482244" y="76390"/>
                  </a:lnTo>
                  <a:lnTo>
                    <a:pt x="500519" y="105791"/>
                  </a:lnTo>
                  <a:lnTo>
                    <a:pt x="500595" y="105930"/>
                  </a:lnTo>
                  <a:lnTo>
                    <a:pt x="505091" y="123723"/>
                  </a:lnTo>
                  <a:lnTo>
                    <a:pt x="505180" y="124066"/>
                  </a:lnTo>
                  <a:lnTo>
                    <a:pt x="506666" y="143840"/>
                  </a:lnTo>
                  <a:lnTo>
                    <a:pt x="506704" y="144437"/>
                  </a:lnTo>
                  <a:lnTo>
                    <a:pt x="506704" y="40970"/>
                  </a:lnTo>
                  <a:lnTo>
                    <a:pt x="500646" y="35115"/>
                  </a:lnTo>
                  <a:lnTo>
                    <a:pt x="480072" y="22898"/>
                  </a:lnTo>
                  <a:lnTo>
                    <a:pt x="456933" y="15659"/>
                  </a:lnTo>
                  <a:lnTo>
                    <a:pt x="457631" y="15659"/>
                  </a:lnTo>
                  <a:lnTo>
                    <a:pt x="430314" y="13131"/>
                  </a:lnTo>
                  <a:lnTo>
                    <a:pt x="405549" y="15659"/>
                  </a:lnTo>
                  <a:lnTo>
                    <a:pt x="383159" y="23279"/>
                  </a:lnTo>
                  <a:lnTo>
                    <a:pt x="363169" y="35953"/>
                  </a:lnTo>
                  <a:lnTo>
                    <a:pt x="345567" y="53708"/>
                  </a:lnTo>
                  <a:lnTo>
                    <a:pt x="345567" y="19100"/>
                  </a:lnTo>
                  <a:lnTo>
                    <a:pt x="302590" y="19100"/>
                  </a:lnTo>
                  <a:lnTo>
                    <a:pt x="302590" y="406450"/>
                  </a:lnTo>
                  <a:lnTo>
                    <a:pt x="345567" y="406450"/>
                  </a:lnTo>
                  <a:lnTo>
                    <a:pt x="345567" y="232168"/>
                  </a:lnTo>
                  <a:lnTo>
                    <a:pt x="363067" y="250444"/>
                  </a:lnTo>
                  <a:lnTo>
                    <a:pt x="383311" y="263499"/>
                  </a:lnTo>
                  <a:lnTo>
                    <a:pt x="406323" y="271322"/>
                  </a:lnTo>
                  <a:lnTo>
                    <a:pt x="432104" y="273939"/>
                  </a:lnTo>
                  <a:lnTo>
                    <a:pt x="457873" y="271564"/>
                  </a:lnTo>
                  <a:lnTo>
                    <a:pt x="501154" y="252628"/>
                  </a:lnTo>
                  <a:lnTo>
                    <a:pt x="532752" y="216103"/>
                  </a:lnTo>
                  <a:lnTo>
                    <a:pt x="548855" y="170307"/>
                  </a:lnTo>
                  <a:lnTo>
                    <a:pt x="550875" y="144437"/>
                  </a:lnTo>
                  <a:close/>
                </a:path>
                <a:path w="829309" h="407035">
                  <a:moveTo>
                    <a:pt x="829005" y="0"/>
                  </a:moveTo>
                  <a:lnTo>
                    <a:pt x="659498" y="182626"/>
                  </a:lnTo>
                  <a:lnTo>
                    <a:pt x="659498" y="19088"/>
                  </a:lnTo>
                  <a:lnTo>
                    <a:pt x="616521" y="19088"/>
                  </a:lnTo>
                  <a:lnTo>
                    <a:pt x="616521" y="284099"/>
                  </a:lnTo>
                  <a:lnTo>
                    <a:pt x="786028" y="101447"/>
                  </a:lnTo>
                  <a:lnTo>
                    <a:pt x="786028" y="266776"/>
                  </a:lnTo>
                  <a:lnTo>
                    <a:pt x="829005" y="266776"/>
                  </a:lnTo>
                  <a:lnTo>
                    <a:pt x="8290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724207" y="4853213"/>
              <a:ext cx="190999" cy="247688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11135462" y="4847265"/>
              <a:ext cx="1127125" cy="393700"/>
            </a:xfrm>
            <a:custGeom>
              <a:avLst/>
              <a:gdLst/>
              <a:ahLst/>
              <a:cxnLst/>
              <a:rect l="l" t="t" r="r" b="b"/>
              <a:pathLst>
                <a:path w="1127125" h="393700">
                  <a:moveTo>
                    <a:pt x="202933" y="5994"/>
                  </a:moveTo>
                  <a:lnTo>
                    <a:pt x="159956" y="5994"/>
                  </a:lnTo>
                  <a:lnTo>
                    <a:pt x="159956" y="107594"/>
                  </a:lnTo>
                  <a:lnTo>
                    <a:pt x="42976" y="107594"/>
                  </a:lnTo>
                  <a:lnTo>
                    <a:pt x="42976" y="5994"/>
                  </a:lnTo>
                  <a:lnTo>
                    <a:pt x="0" y="5994"/>
                  </a:lnTo>
                  <a:lnTo>
                    <a:pt x="0" y="107594"/>
                  </a:lnTo>
                  <a:lnTo>
                    <a:pt x="0" y="146964"/>
                  </a:lnTo>
                  <a:lnTo>
                    <a:pt x="0" y="253644"/>
                  </a:lnTo>
                  <a:lnTo>
                    <a:pt x="42976" y="253644"/>
                  </a:lnTo>
                  <a:lnTo>
                    <a:pt x="42976" y="146964"/>
                  </a:lnTo>
                  <a:lnTo>
                    <a:pt x="159956" y="146964"/>
                  </a:lnTo>
                  <a:lnTo>
                    <a:pt x="159956" y="253644"/>
                  </a:lnTo>
                  <a:lnTo>
                    <a:pt x="202933" y="253644"/>
                  </a:lnTo>
                  <a:lnTo>
                    <a:pt x="202933" y="146964"/>
                  </a:lnTo>
                  <a:lnTo>
                    <a:pt x="202933" y="107594"/>
                  </a:lnTo>
                  <a:lnTo>
                    <a:pt x="202933" y="5994"/>
                  </a:lnTo>
                  <a:close/>
                </a:path>
                <a:path w="1127125" h="393700">
                  <a:moveTo>
                    <a:pt x="516864" y="5956"/>
                  </a:moveTo>
                  <a:lnTo>
                    <a:pt x="476288" y="5956"/>
                  </a:lnTo>
                  <a:lnTo>
                    <a:pt x="476288" y="130098"/>
                  </a:lnTo>
                  <a:lnTo>
                    <a:pt x="474878" y="148755"/>
                  </a:lnTo>
                  <a:lnTo>
                    <a:pt x="453910" y="195745"/>
                  </a:lnTo>
                  <a:lnTo>
                    <a:pt x="411594" y="220980"/>
                  </a:lnTo>
                  <a:lnTo>
                    <a:pt x="411162" y="220980"/>
                  </a:lnTo>
                  <a:lnTo>
                    <a:pt x="393915" y="222605"/>
                  </a:lnTo>
                  <a:lnTo>
                    <a:pt x="346405" y="208013"/>
                  </a:lnTo>
                  <a:lnTo>
                    <a:pt x="318185" y="166878"/>
                  </a:lnTo>
                  <a:lnTo>
                    <a:pt x="312750" y="129501"/>
                  </a:lnTo>
                  <a:lnTo>
                    <a:pt x="314210" y="109283"/>
                  </a:lnTo>
                  <a:lnTo>
                    <a:pt x="336321" y="62357"/>
                  </a:lnTo>
                  <a:lnTo>
                    <a:pt x="377558" y="39700"/>
                  </a:lnTo>
                  <a:lnTo>
                    <a:pt x="393915" y="38188"/>
                  </a:lnTo>
                  <a:lnTo>
                    <a:pt x="409651" y="39700"/>
                  </a:lnTo>
                  <a:lnTo>
                    <a:pt x="451218" y="62052"/>
                  </a:lnTo>
                  <a:lnTo>
                    <a:pt x="474713" y="109283"/>
                  </a:lnTo>
                  <a:lnTo>
                    <a:pt x="476237" y="129501"/>
                  </a:lnTo>
                  <a:lnTo>
                    <a:pt x="476288" y="130098"/>
                  </a:lnTo>
                  <a:lnTo>
                    <a:pt x="476288" y="5956"/>
                  </a:lnTo>
                  <a:lnTo>
                    <a:pt x="473900" y="5956"/>
                  </a:lnTo>
                  <a:lnTo>
                    <a:pt x="473900" y="41173"/>
                  </a:lnTo>
                  <a:lnTo>
                    <a:pt x="471093" y="38188"/>
                  </a:lnTo>
                  <a:lnTo>
                    <a:pt x="456958" y="23152"/>
                  </a:lnTo>
                  <a:lnTo>
                    <a:pt x="437184" y="10287"/>
                  </a:lnTo>
                  <a:lnTo>
                    <a:pt x="414578" y="2565"/>
                  </a:lnTo>
                  <a:lnTo>
                    <a:pt x="389140" y="0"/>
                  </a:lnTo>
                  <a:lnTo>
                    <a:pt x="364756" y="2133"/>
                  </a:lnTo>
                  <a:lnTo>
                    <a:pt x="321932" y="19291"/>
                  </a:lnTo>
                  <a:lnTo>
                    <a:pt x="288226" y="53124"/>
                  </a:lnTo>
                  <a:lnTo>
                    <a:pt x="270751" y="100723"/>
                  </a:lnTo>
                  <a:lnTo>
                    <a:pt x="268566" y="129501"/>
                  </a:lnTo>
                  <a:lnTo>
                    <a:pt x="270776" y="158826"/>
                  </a:lnTo>
                  <a:lnTo>
                    <a:pt x="288378" y="207175"/>
                  </a:lnTo>
                  <a:lnTo>
                    <a:pt x="322338" y="241338"/>
                  </a:lnTo>
                  <a:lnTo>
                    <a:pt x="365010" y="258635"/>
                  </a:lnTo>
                  <a:lnTo>
                    <a:pt x="389140" y="260807"/>
                  </a:lnTo>
                  <a:lnTo>
                    <a:pt x="414134" y="258191"/>
                  </a:lnTo>
                  <a:lnTo>
                    <a:pt x="436587" y="250367"/>
                  </a:lnTo>
                  <a:lnTo>
                    <a:pt x="456514" y="237312"/>
                  </a:lnTo>
                  <a:lnTo>
                    <a:pt x="470496" y="222605"/>
                  </a:lnTo>
                  <a:lnTo>
                    <a:pt x="473900" y="219024"/>
                  </a:lnTo>
                  <a:lnTo>
                    <a:pt x="473900" y="253644"/>
                  </a:lnTo>
                  <a:lnTo>
                    <a:pt x="516864" y="253644"/>
                  </a:lnTo>
                  <a:lnTo>
                    <a:pt x="516864" y="219024"/>
                  </a:lnTo>
                  <a:lnTo>
                    <a:pt x="516864" y="41173"/>
                  </a:lnTo>
                  <a:lnTo>
                    <a:pt x="516864" y="5956"/>
                  </a:lnTo>
                  <a:close/>
                </a:path>
                <a:path w="1127125" h="393700">
                  <a:moveTo>
                    <a:pt x="797344" y="5956"/>
                  </a:moveTo>
                  <a:lnTo>
                    <a:pt x="597992" y="5956"/>
                  </a:lnTo>
                  <a:lnTo>
                    <a:pt x="597992" y="45326"/>
                  </a:lnTo>
                  <a:lnTo>
                    <a:pt x="597992" y="253606"/>
                  </a:lnTo>
                  <a:lnTo>
                    <a:pt x="640969" y="253606"/>
                  </a:lnTo>
                  <a:lnTo>
                    <a:pt x="640969" y="45326"/>
                  </a:lnTo>
                  <a:lnTo>
                    <a:pt x="754367" y="45326"/>
                  </a:lnTo>
                  <a:lnTo>
                    <a:pt x="754367" y="253606"/>
                  </a:lnTo>
                  <a:lnTo>
                    <a:pt x="797344" y="253606"/>
                  </a:lnTo>
                  <a:lnTo>
                    <a:pt x="797344" y="45326"/>
                  </a:lnTo>
                  <a:lnTo>
                    <a:pt x="797344" y="5956"/>
                  </a:lnTo>
                  <a:close/>
                </a:path>
                <a:path w="1127125" h="393700">
                  <a:moveTo>
                    <a:pt x="1126807" y="131305"/>
                  </a:moveTo>
                  <a:lnTo>
                    <a:pt x="1118679" y="81686"/>
                  </a:lnTo>
                  <a:lnTo>
                    <a:pt x="1094282" y="39090"/>
                  </a:lnTo>
                  <a:lnTo>
                    <a:pt x="1082636" y="27838"/>
                  </a:lnTo>
                  <a:lnTo>
                    <a:pt x="1082636" y="131305"/>
                  </a:lnTo>
                  <a:lnTo>
                    <a:pt x="1081290" y="149339"/>
                  </a:lnTo>
                  <a:lnTo>
                    <a:pt x="1060564" y="196049"/>
                  </a:lnTo>
                  <a:lnTo>
                    <a:pt x="1019378" y="220954"/>
                  </a:lnTo>
                  <a:lnTo>
                    <a:pt x="1002068" y="222618"/>
                  </a:lnTo>
                  <a:lnTo>
                    <a:pt x="984440" y="220954"/>
                  </a:lnTo>
                  <a:lnTo>
                    <a:pt x="942086" y="196049"/>
                  </a:lnTo>
                  <a:lnTo>
                    <a:pt x="924928" y="166585"/>
                  </a:lnTo>
                  <a:lnTo>
                    <a:pt x="924852" y="166446"/>
                  </a:lnTo>
                  <a:lnTo>
                    <a:pt x="920623" y="149669"/>
                  </a:lnTo>
                  <a:lnTo>
                    <a:pt x="920546" y="149339"/>
                  </a:lnTo>
                  <a:lnTo>
                    <a:pt x="919149" y="131305"/>
                  </a:lnTo>
                  <a:lnTo>
                    <a:pt x="919111" y="130708"/>
                  </a:lnTo>
                  <a:lnTo>
                    <a:pt x="920648" y="110934"/>
                  </a:lnTo>
                  <a:lnTo>
                    <a:pt x="920673" y="110591"/>
                  </a:lnTo>
                  <a:lnTo>
                    <a:pt x="944181" y="63258"/>
                  </a:lnTo>
                  <a:lnTo>
                    <a:pt x="983234" y="40576"/>
                  </a:lnTo>
                  <a:lnTo>
                    <a:pt x="1001471" y="38188"/>
                  </a:lnTo>
                  <a:lnTo>
                    <a:pt x="1017104" y="39763"/>
                  </a:lnTo>
                  <a:lnTo>
                    <a:pt x="1058176" y="63258"/>
                  </a:lnTo>
                  <a:lnTo>
                    <a:pt x="1076452" y="92659"/>
                  </a:lnTo>
                  <a:lnTo>
                    <a:pt x="1076528" y="92798"/>
                  </a:lnTo>
                  <a:lnTo>
                    <a:pt x="1081024" y="110591"/>
                  </a:lnTo>
                  <a:lnTo>
                    <a:pt x="1081112" y="110934"/>
                  </a:lnTo>
                  <a:lnTo>
                    <a:pt x="1082598" y="130708"/>
                  </a:lnTo>
                  <a:lnTo>
                    <a:pt x="1082636" y="131305"/>
                  </a:lnTo>
                  <a:lnTo>
                    <a:pt x="1082636" y="27838"/>
                  </a:lnTo>
                  <a:lnTo>
                    <a:pt x="1076579" y="21983"/>
                  </a:lnTo>
                  <a:lnTo>
                    <a:pt x="1056005" y="9766"/>
                  </a:lnTo>
                  <a:lnTo>
                    <a:pt x="1032865" y="2527"/>
                  </a:lnTo>
                  <a:lnTo>
                    <a:pt x="1033564" y="2527"/>
                  </a:lnTo>
                  <a:lnTo>
                    <a:pt x="1006246" y="0"/>
                  </a:lnTo>
                  <a:lnTo>
                    <a:pt x="981481" y="2527"/>
                  </a:lnTo>
                  <a:lnTo>
                    <a:pt x="959091" y="10147"/>
                  </a:lnTo>
                  <a:lnTo>
                    <a:pt x="939101" y="22821"/>
                  </a:lnTo>
                  <a:lnTo>
                    <a:pt x="921499" y="40576"/>
                  </a:lnTo>
                  <a:lnTo>
                    <a:pt x="921499" y="5969"/>
                  </a:lnTo>
                  <a:lnTo>
                    <a:pt x="878522" y="5969"/>
                  </a:lnTo>
                  <a:lnTo>
                    <a:pt x="878522" y="393319"/>
                  </a:lnTo>
                  <a:lnTo>
                    <a:pt x="921499" y="393319"/>
                  </a:lnTo>
                  <a:lnTo>
                    <a:pt x="921499" y="219036"/>
                  </a:lnTo>
                  <a:lnTo>
                    <a:pt x="938999" y="237312"/>
                  </a:lnTo>
                  <a:lnTo>
                    <a:pt x="959243" y="250367"/>
                  </a:lnTo>
                  <a:lnTo>
                    <a:pt x="982256" y="258191"/>
                  </a:lnTo>
                  <a:lnTo>
                    <a:pt x="1008037" y="260807"/>
                  </a:lnTo>
                  <a:lnTo>
                    <a:pt x="1033805" y="258432"/>
                  </a:lnTo>
                  <a:lnTo>
                    <a:pt x="1077087" y="239496"/>
                  </a:lnTo>
                  <a:lnTo>
                    <a:pt x="1108684" y="202971"/>
                  </a:lnTo>
                  <a:lnTo>
                    <a:pt x="1124788" y="157175"/>
                  </a:lnTo>
                  <a:lnTo>
                    <a:pt x="1126807" y="1313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7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2299238" y="4853213"/>
              <a:ext cx="190999" cy="247688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12542749" y="4834121"/>
              <a:ext cx="995680" cy="407034"/>
            </a:xfrm>
            <a:custGeom>
              <a:avLst/>
              <a:gdLst/>
              <a:ahLst/>
              <a:cxnLst/>
              <a:rect l="l" t="t" r="r" b="b"/>
              <a:pathLst>
                <a:path w="995680" h="407035">
                  <a:moveTo>
                    <a:pt x="322300" y="266788"/>
                  </a:moveTo>
                  <a:lnTo>
                    <a:pt x="262610" y="0"/>
                  </a:lnTo>
                  <a:lnTo>
                    <a:pt x="162344" y="201726"/>
                  </a:lnTo>
                  <a:lnTo>
                    <a:pt x="59690" y="0"/>
                  </a:lnTo>
                  <a:lnTo>
                    <a:pt x="0" y="266788"/>
                  </a:lnTo>
                  <a:lnTo>
                    <a:pt x="44183" y="266788"/>
                  </a:lnTo>
                  <a:lnTo>
                    <a:pt x="75806" y="113398"/>
                  </a:lnTo>
                  <a:lnTo>
                    <a:pt x="161163" y="284099"/>
                  </a:lnTo>
                  <a:lnTo>
                    <a:pt x="245313" y="113398"/>
                  </a:lnTo>
                  <a:lnTo>
                    <a:pt x="278130" y="266788"/>
                  </a:lnTo>
                  <a:lnTo>
                    <a:pt x="322300" y="266788"/>
                  </a:lnTo>
                  <a:close/>
                </a:path>
                <a:path w="995680" h="407035">
                  <a:moveTo>
                    <a:pt x="604062" y="19100"/>
                  </a:moveTo>
                  <a:lnTo>
                    <a:pt x="556310" y="19100"/>
                  </a:lnTo>
                  <a:lnTo>
                    <a:pt x="475742" y="196367"/>
                  </a:lnTo>
                  <a:lnTo>
                    <a:pt x="387997" y="19100"/>
                  </a:lnTo>
                  <a:lnTo>
                    <a:pt x="339064" y="19100"/>
                  </a:lnTo>
                  <a:lnTo>
                    <a:pt x="453059" y="243509"/>
                  </a:lnTo>
                  <a:lnTo>
                    <a:pt x="373087" y="406450"/>
                  </a:lnTo>
                  <a:lnTo>
                    <a:pt x="420827" y="406450"/>
                  </a:lnTo>
                  <a:lnTo>
                    <a:pt x="604062" y="19100"/>
                  </a:lnTo>
                  <a:close/>
                </a:path>
                <a:path w="995680" h="407035">
                  <a:moveTo>
                    <a:pt x="995565" y="143840"/>
                  </a:moveTo>
                  <a:lnTo>
                    <a:pt x="993254" y="116725"/>
                  </a:lnTo>
                  <a:lnTo>
                    <a:pt x="986320" y="92075"/>
                  </a:lnTo>
                  <a:lnTo>
                    <a:pt x="974750" y="69875"/>
                  </a:lnTo>
                  <a:lnTo>
                    <a:pt x="959548" y="51333"/>
                  </a:lnTo>
                  <a:lnTo>
                    <a:pt x="958570" y="50139"/>
                  </a:lnTo>
                  <a:lnTo>
                    <a:pt x="951395" y="44272"/>
                  </a:lnTo>
                  <a:lnTo>
                    <a:pt x="951395" y="143840"/>
                  </a:lnTo>
                  <a:lnTo>
                    <a:pt x="949794" y="164172"/>
                  </a:lnTo>
                  <a:lnTo>
                    <a:pt x="925741" y="211277"/>
                  </a:lnTo>
                  <a:lnTo>
                    <a:pt x="881468" y="234238"/>
                  </a:lnTo>
                  <a:lnTo>
                    <a:pt x="864273" y="235750"/>
                  </a:lnTo>
                  <a:lnTo>
                    <a:pt x="847293" y="234238"/>
                  </a:lnTo>
                  <a:lnTo>
                    <a:pt x="803986" y="211582"/>
                  </a:lnTo>
                  <a:lnTo>
                    <a:pt x="780491" y="164414"/>
                  </a:lnTo>
                  <a:lnTo>
                    <a:pt x="778929" y="143840"/>
                  </a:lnTo>
                  <a:lnTo>
                    <a:pt x="780465" y="123494"/>
                  </a:lnTo>
                  <a:lnTo>
                    <a:pt x="781227" y="120561"/>
                  </a:lnTo>
                  <a:lnTo>
                    <a:pt x="785114" y="105422"/>
                  </a:lnTo>
                  <a:lnTo>
                    <a:pt x="816737" y="65278"/>
                  </a:lnTo>
                  <a:lnTo>
                    <a:pt x="864273" y="51333"/>
                  </a:lnTo>
                  <a:lnTo>
                    <a:pt x="881773" y="52870"/>
                  </a:lnTo>
                  <a:lnTo>
                    <a:pt x="926033" y="76085"/>
                  </a:lnTo>
                  <a:lnTo>
                    <a:pt x="949820" y="123494"/>
                  </a:lnTo>
                  <a:lnTo>
                    <a:pt x="951395" y="143840"/>
                  </a:lnTo>
                  <a:lnTo>
                    <a:pt x="951395" y="44272"/>
                  </a:lnTo>
                  <a:lnTo>
                    <a:pt x="938796" y="33947"/>
                  </a:lnTo>
                  <a:lnTo>
                    <a:pt x="916482" y="22390"/>
                  </a:lnTo>
                  <a:lnTo>
                    <a:pt x="891641" y="15455"/>
                  </a:lnTo>
                  <a:lnTo>
                    <a:pt x="864273" y="13144"/>
                  </a:lnTo>
                  <a:lnTo>
                    <a:pt x="836472" y="15455"/>
                  </a:lnTo>
                  <a:lnTo>
                    <a:pt x="789622" y="33947"/>
                  </a:lnTo>
                  <a:lnTo>
                    <a:pt x="758177" y="65278"/>
                  </a:lnTo>
                  <a:lnTo>
                    <a:pt x="741464" y="100495"/>
                  </a:lnTo>
                  <a:lnTo>
                    <a:pt x="737133" y="120561"/>
                  </a:lnTo>
                  <a:lnTo>
                    <a:pt x="692378" y="120561"/>
                  </a:lnTo>
                  <a:lnTo>
                    <a:pt x="692378" y="19100"/>
                  </a:lnTo>
                  <a:lnTo>
                    <a:pt x="649401" y="19100"/>
                  </a:lnTo>
                  <a:lnTo>
                    <a:pt x="649401" y="266788"/>
                  </a:lnTo>
                  <a:lnTo>
                    <a:pt x="692378" y="266788"/>
                  </a:lnTo>
                  <a:lnTo>
                    <a:pt x="692378" y="159956"/>
                  </a:lnTo>
                  <a:lnTo>
                    <a:pt x="734758" y="159956"/>
                  </a:lnTo>
                  <a:lnTo>
                    <a:pt x="751535" y="211988"/>
                  </a:lnTo>
                  <a:lnTo>
                    <a:pt x="782459" y="247764"/>
                  </a:lnTo>
                  <a:lnTo>
                    <a:pt x="833488" y="271043"/>
                  </a:lnTo>
                  <a:lnTo>
                    <a:pt x="864273" y="273951"/>
                  </a:lnTo>
                  <a:lnTo>
                    <a:pt x="891400" y="271640"/>
                  </a:lnTo>
                  <a:lnTo>
                    <a:pt x="938403" y="253149"/>
                  </a:lnTo>
                  <a:lnTo>
                    <a:pt x="974585" y="217258"/>
                  </a:lnTo>
                  <a:lnTo>
                    <a:pt x="993241" y="170700"/>
                  </a:lnTo>
                  <a:lnTo>
                    <a:pt x="995565" y="1438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3743037" y="4853213"/>
              <a:ext cx="208894" cy="247688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13979360" y="4847265"/>
              <a:ext cx="1177925" cy="393700"/>
            </a:xfrm>
            <a:custGeom>
              <a:avLst/>
              <a:gdLst/>
              <a:ahLst/>
              <a:cxnLst/>
              <a:rect l="l" t="t" r="r" b="b"/>
              <a:pathLst>
                <a:path w="1177925" h="393700">
                  <a:moveTo>
                    <a:pt x="262610" y="130695"/>
                  </a:moveTo>
                  <a:lnTo>
                    <a:pt x="253276" y="78930"/>
                  </a:lnTo>
                  <a:lnTo>
                    <a:pt x="226288" y="38188"/>
                  </a:lnTo>
                  <a:lnTo>
                    <a:pt x="218440" y="31407"/>
                  </a:lnTo>
                  <a:lnTo>
                    <a:pt x="218440" y="130695"/>
                  </a:lnTo>
                  <a:lnTo>
                    <a:pt x="216839" y="151028"/>
                  </a:lnTo>
                  <a:lnTo>
                    <a:pt x="192773" y="198132"/>
                  </a:lnTo>
                  <a:lnTo>
                    <a:pt x="148577" y="221081"/>
                  </a:lnTo>
                  <a:lnTo>
                    <a:pt x="131305" y="222605"/>
                  </a:lnTo>
                  <a:lnTo>
                    <a:pt x="114033" y="221081"/>
                  </a:lnTo>
                  <a:lnTo>
                    <a:pt x="69824" y="198132"/>
                  </a:lnTo>
                  <a:lnTo>
                    <a:pt x="45770" y="151028"/>
                  </a:lnTo>
                  <a:lnTo>
                    <a:pt x="44170" y="130695"/>
                  </a:lnTo>
                  <a:lnTo>
                    <a:pt x="45745" y="110350"/>
                  </a:lnTo>
                  <a:lnTo>
                    <a:pt x="69519" y="62941"/>
                  </a:lnTo>
                  <a:lnTo>
                    <a:pt x="113779" y="39725"/>
                  </a:lnTo>
                  <a:lnTo>
                    <a:pt x="131305" y="38188"/>
                  </a:lnTo>
                  <a:lnTo>
                    <a:pt x="148882" y="39725"/>
                  </a:lnTo>
                  <a:lnTo>
                    <a:pt x="193078" y="62649"/>
                  </a:lnTo>
                  <a:lnTo>
                    <a:pt x="216852" y="110109"/>
                  </a:lnTo>
                  <a:lnTo>
                    <a:pt x="218440" y="130695"/>
                  </a:lnTo>
                  <a:lnTo>
                    <a:pt x="218440" y="31407"/>
                  </a:lnTo>
                  <a:lnTo>
                    <a:pt x="205435" y="20802"/>
                  </a:lnTo>
                  <a:lnTo>
                    <a:pt x="183146" y="9245"/>
                  </a:lnTo>
                  <a:lnTo>
                    <a:pt x="158445" y="2311"/>
                  </a:lnTo>
                  <a:lnTo>
                    <a:pt x="131305" y="0"/>
                  </a:lnTo>
                  <a:lnTo>
                    <a:pt x="104165" y="2311"/>
                  </a:lnTo>
                  <a:lnTo>
                    <a:pt x="57162" y="20802"/>
                  </a:lnTo>
                  <a:lnTo>
                    <a:pt x="20980" y="56730"/>
                  </a:lnTo>
                  <a:lnTo>
                    <a:pt x="2324" y="103581"/>
                  </a:lnTo>
                  <a:lnTo>
                    <a:pt x="0" y="130695"/>
                  </a:lnTo>
                  <a:lnTo>
                    <a:pt x="2324" y="157556"/>
                  </a:lnTo>
                  <a:lnTo>
                    <a:pt x="20980" y="204114"/>
                  </a:lnTo>
                  <a:lnTo>
                    <a:pt x="57162" y="240004"/>
                  </a:lnTo>
                  <a:lnTo>
                    <a:pt x="104165" y="258495"/>
                  </a:lnTo>
                  <a:lnTo>
                    <a:pt x="131305" y="260807"/>
                  </a:lnTo>
                  <a:lnTo>
                    <a:pt x="158445" y="258495"/>
                  </a:lnTo>
                  <a:lnTo>
                    <a:pt x="205435" y="240004"/>
                  </a:lnTo>
                  <a:lnTo>
                    <a:pt x="241617" y="204114"/>
                  </a:lnTo>
                  <a:lnTo>
                    <a:pt x="260273" y="157556"/>
                  </a:lnTo>
                  <a:lnTo>
                    <a:pt x="262610" y="130695"/>
                  </a:lnTo>
                  <a:close/>
                </a:path>
                <a:path w="1177925" h="393700">
                  <a:moveTo>
                    <a:pt x="576554" y="131305"/>
                  </a:moveTo>
                  <a:lnTo>
                    <a:pt x="568426" y="81686"/>
                  </a:lnTo>
                  <a:lnTo>
                    <a:pt x="544029" y="39090"/>
                  </a:lnTo>
                  <a:lnTo>
                    <a:pt x="532396" y="27851"/>
                  </a:lnTo>
                  <a:lnTo>
                    <a:pt x="532396" y="131305"/>
                  </a:lnTo>
                  <a:lnTo>
                    <a:pt x="531037" y="149339"/>
                  </a:lnTo>
                  <a:lnTo>
                    <a:pt x="531012" y="149669"/>
                  </a:lnTo>
                  <a:lnTo>
                    <a:pt x="526897" y="166446"/>
                  </a:lnTo>
                  <a:lnTo>
                    <a:pt x="526872" y="166585"/>
                  </a:lnTo>
                  <a:lnTo>
                    <a:pt x="498373" y="207670"/>
                  </a:lnTo>
                  <a:lnTo>
                    <a:pt x="451815" y="222618"/>
                  </a:lnTo>
                  <a:lnTo>
                    <a:pt x="434187" y="220954"/>
                  </a:lnTo>
                  <a:lnTo>
                    <a:pt x="391833" y="196049"/>
                  </a:lnTo>
                  <a:lnTo>
                    <a:pt x="374675" y="166585"/>
                  </a:lnTo>
                  <a:lnTo>
                    <a:pt x="374599" y="166446"/>
                  </a:lnTo>
                  <a:lnTo>
                    <a:pt x="370382" y="149669"/>
                  </a:lnTo>
                  <a:lnTo>
                    <a:pt x="370293" y="149339"/>
                  </a:lnTo>
                  <a:lnTo>
                    <a:pt x="368896" y="131305"/>
                  </a:lnTo>
                  <a:lnTo>
                    <a:pt x="368858" y="130708"/>
                  </a:lnTo>
                  <a:lnTo>
                    <a:pt x="370395" y="110934"/>
                  </a:lnTo>
                  <a:lnTo>
                    <a:pt x="370420" y="110591"/>
                  </a:lnTo>
                  <a:lnTo>
                    <a:pt x="393928" y="63258"/>
                  </a:lnTo>
                  <a:lnTo>
                    <a:pt x="432981" y="40576"/>
                  </a:lnTo>
                  <a:lnTo>
                    <a:pt x="451218" y="38188"/>
                  </a:lnTo>
                  <a:lnTo>
                    <a:pt x="466852" y="39763"/>
                  </a:lnTo>
                  <a:lnTo>
                    <a:pt x="507923" y="63258"/>
                  </a:lnTo>
                  <a:lnTo>
                    <a:pt x="526199" y="92659"/>
                  </a:lnTo>
                  <a:lnTo>
                    <a:pt x="526275" y="92798"/>
                  </a:lnTo>
                  <a:lnTo>
                    <a:pt x="530771" y="110591"/>
                  </a:lnTo>
                  <a:lnTo>
                    <a:pt x="530860" y="110934"/>
                  </a:lnTo>
                  <a:lnTo>
                    <a:pt x="532345" y="130708"/>
                  </a:lnTo>
                  <a:lnTo>
                    <a:pt x="532396" y="131305"/>
                  </a:lnTo>
                  <a:lnTo>
                    <a:pt x="532396" y="27851"/>
                  </a:lnTo>
                  <a:lnTo>
                    <a:pt x="526326" y="21983"/>
                  </a:lnTo>
                  <a:lnTo>
                    <a:pt x="505764" y="9766"/>
                  </a:lnTo>
                  <a:lnTo>
                    <a:pt x="482612" y="2527"/>
                  </a:lnTo>
                  <a:lnTo>
                    <a:pt x="483311" y="2527"/>
                  </a:lnTo>
                  <a:lnTo>
                    <a:pt x="455993" y="0"/>
                  </a:lnTo>
                  <a:lnTo>
                    <a:pt x="431228" y="2527"/>
                  </a:lnTo>
                  <a:lnTo>
                    <a:pt x="408851" y="10147"/>
                  </a:lnTo>
                  <a:lnTo>
                    <a:pt x="388861" y="22821"/>
                  </a:lnTo>
                  <a:lnTo>
                    <a:pt x="371259" y="40576"/>
                  </a:lnTo>
                  <a:lnTo>
                    <a:pt x="371259" y="5969"/>
                  </a:lnTo>
                  <a:lnTo>
                    <a:pt x="328269" y="5969"/>
                  </a:lnTo>
                  <a:lnTo>
                    <a:pt x="328269" y="393319"/>
                  </a:lnTo>
                  <a:lnTo>
                    <a:pt x="371259" y="393319"/>
                  </a:lnTo>
                  <a:lnTo>
                    <a:pt x="371259" y="219036"/>
                  </a:lnTo>
                  <a:lnTo>
                    <a:pt x="388747" y="237312"/>
                  </a:lnTo>
                  <a:lnTo>
                    <a:pt x="408990" y="250367"/>
                  </a:lnTo>
                  <a:lnTo>
                    <a:pt x="432015" y="258191"/>
                  </a:lnTo>
                  <a:lnTo>
                    <a:pt x="457784" y="260807"/>
                  </a:lnTo>
                  <a:lnTo>
                    <a:pt x="483552" y="258432"/>
                  </a:lnTo>
                  <a:lnTo>
                    <a:pt x="526834" y="239496"/>
                  </a:lnTo>
                  <a:lnTo>
                    <a:pt x="558431" y="202971"/>
                  </a:lnTo>
                  <a:lnTo>
                    <a:pt x="574548" y="157175"/>
                  </a:lnTo>
                  <a:lnTo>
                    <a:pt x="576554" y="131305"/>
                  </a:lnTo>
                  <a:close/>
                </a:path>
                <a:path w="1177925" h="393700">
                  <a:moveTo>
                    <a:pt x="890473" y="131305"/>
                  </a:moveTo>
                  <a:lnTo>
                    <a:pt x="882345" y="81686"/>
                  </a:lnTo>
                  <a:lnTo>
                    <a:pt x="857948" y="39090"/>
                  </a:lnTo>
                  <a:lnTo>
                    <a:pt x="846302" y="27838"/>
                  </a:lnTo>
                  <a:lnTo>
                    <a:pt x="846302" y="131305"/>
                  </a:lnTo>
                  <a:lnTo>
                    <a:pt x="844956" y="149339"/>
                  </a:lnTo>
                  <a:lnTo>
                    <a:pt x="824230" y="196049"/>
                  </a:lnTo>
                  <a:lnTo>
                    <a:pt x="783043" y="220954"/>
                  </a:lnTo>
                  <a:lnTo>
                    <a:pt x="765733" y="222618"/>
                  </a:lnTo>
                  <a:lnTo>
                    <a:pt x="748106" y="220954"/>
                  </a:lnTo>
                  <a:lnTo>
                    <a:pt x="705751" y="196049"/>
                  </a:lnTo>
                  <a:lnTo>
                    <a:pt x="688594" y="166585"/>
                  </a:lnTo>
                  <a:lnTo>
                    <a:pt x="688517" y="166446"/>
                  </a:lnTo>
                  <a:lnTo>
                    <a:pt x="684301" y="149669"/>
                  </a:lnTo>
                  <a:lnTo>
                    <a:pt x="684212" y="149339"/>
                  </a:lnTo>
                  <a:lnTo>
                    <a:pt x="682815" y="131305"/>
                  </a:lnTo>
                  <a:lnTo>
                    <a:pt x="682777" y="130708"/>
                  </a:lnTo>
                  <a:lnTo>
                    <a:pt x="684314" y="110934"/>
                  </a:lnTo>
                  <a:lnTo>
                    <a:pt x="684339" y="110591"/>
                  </a:lnTo>
                  <a:lnTo>
                    <a:pt x="707847" y="63258"/>
                  </a:lnTo>
                  <a:lnTo>
                    <a:pt x="746899" y="40576"/>
                  </a:lnTo>
                  <a:lnTo>
                    <a:pt x="765136" y="38188"/>
                  </a:lnTo>
                  <a:lnTo>
                    <a:pt x="780770" y="39763"/>
                  </a:lnTo>
                  <a:lnTo>
                    <a:pt x="821842" y="63258"/>
                  </a:lnTo>
                  <a:lnTo>
                    <a:pt x="840117" y="92659"/>
                  </a:lnTo>
                  <a:lnTo>
                    <a:pt x="840193" y="92798"/>
                  </a:lnTo>
                  <a:lnTo>
                    <a:pt x="844689" y="110591"/>
                  </a:lnTo>
                  <a:lnTo>
                    <a:pt x="844778" y="110934"/>
                  </a:lnTo>
                  <a:lnTo>
                    <a:pt x="846264" y="130708"/>
                  </a:lnTo>
                  <a:lnTo>
                    <a:pt x="846302" y="131305"/>
                  </a:lnTo>
                  <a:lnTo>
                    <a:pt x="846302" y="27838"/>
                  </a:lnTo>
                  <a:lnTo>
                    <a:pt x="840244" y="21983"/>
                  </a:lnTo>
                  <a:lnTo>
                    <a:pt x="819670" y="9766"/>
                  </a:lnTo>
                  <a:lnTo>
                    <a:pt x="796531" y="2527"/>
                  </a:lnTo>
                  <a:lnTo>
                    <a:pt x="797229" y="2527"/>
                  </a:lnTo>
                  <a:lnTo>
                    <a:pt x="769912" y="0"/>
                  </a:lnTo>
                  <a:lnTo>
                    <a:pt x="745147" y="2527"/>
                  </a:lnTo>
                  <a:lnTo>
                    <a:pt x="722769" y="10147"/>
                  </a:lnTo>
                  <a:lnTo>
                    <a:pt x="702767" y="22821"/>
                  </a:lnTo>
                  <a:lnTo>
                    <a:pt x="685177" y="40576"/>
                  </a:lnTo>
                  <a:lnTo>
                    <a:pt x="685177" y="5969"/>
                  </a:lnTo>
                  <a:lnTo>
                    <a:pt x="642188" y="5969"/>
                  </a:lnTo>
                  <a:lnTo>
                    <a:pt x="642188" y="393319"/>
                  </a:lnTo>
                  <a:lnTo>
                    <a:pt x="685177" y="393319"/>
                  </a:lnTo>
                  <a:lnTo>
                    <a:pt x="685177" y="219036"/>
                  </a:lnTo>
                  <a:lnTo>
                    <a:pt x="702665" y="237312"/>
                  </a:lnTo>
                  <a:lnTo>
                    <a:pt x="722909" y="250367"/>
                  </a:lnTo>
                  <a:lnTo>
                    <a:pt x="745921" y="258191"/>
                  </a:lnTo>
                  <a:lnTo>
                    <a:pt x="771702" y="260807"/>
                  </a:lnTo>
                  <a:lnTo>
                    <a:pt x="797471" y="258432"/>
                  </a:lnTo>
                  <a:lnTo>
                    <a:pt x="840752" y="239496"/>
                  </a:lnTo>
                  <a:lnTo>
                    <a:pt x="872350" y="202971"/>
                  </a:lnTo>
                  <a:lnTo>
                    <a:pt x="888453" y="157175"/>
                  </a:lnTo>
                  <a:lnTo>
                    <a:pt x="890473" y="131305"/>
                  </a:lnTo>
                  <a:close/>
                </a:path>
                <a:path w="1177925" h="393700">
                  <a:moveTo>
                    <a:pt x="1177518" y="138468"/>
                  </a:moveTo>
                  <a:lnTo>
                    <a:pt x="1172578" y="86537"/>
                  </a:lnTo>
                  <a:lnTo>
                    <a:pt x="1154226" y="45351"/>
                  </a:lnTo>
                  <a:lnTo>
                    <a:pt x="1147826" y="38188"/>
                  </a:lnTo>
                  <a:lnTo>
                    <a:pt x="1136510" y="25514"/>
                  </a:lnTo>
                  <a:lnTo>
                    <a:pt x="1133335" y="23431"/>
                  </a:lnTo>
                  <a:lnTo>
                    <a:pt x="1133335" y="102654"/>
                  </a:lnTo>
                  <a:lnTo>
                    <a:pt x="987717" y="102654"/>
                  </a:lnTo>
                  <a:lnTo>
                    <a:pt x="1003769" y="66116"/>
                  </a:lnTo>
                  <a:lnTo>
                    <a:pt x="1035227" y="42748"/>
                  </a:lnTo>
                  <a:lnTo>
                    <a:pt x="1060526" y="38188"/>
                  </a:lnTo>
                  <a:lnTo>
                    <a:pt x="1074229" y="39331"/>
                  </a:lnTo>
                  <a:lnTo>
                    <a:pt x="1073924" y="39331"/>
                  </a:lnTo>
                  <a:lnTo>
                    <a:pt x="1086116" y="42595"/>
                  </a:lnTo>
                  <a:lnTo>
                    <a:pt x="1117053" y="65328"/>
                  </a:lnTo>
                  <a:lnTo>
                    <a:pt x="1133335" y="102654"/>
                  </a:lnTo>
                  <a:lnTo>
                    <a:pt x="1133335" y="23431"/>
                  </a:lnTo>
                  <a:lnTo>
                    <a:pt x="1114983" y="11341"/>
                  </a:lnTo>
                  <a:lnTo>
                    <a:pt x="1089660" y="2832"/>
                  </a:lnTo>
                  <a:lnTo>
                    <a:pt x="1060526" y="0"/>
                  </a:lnTo>
                  <a:lnTo>
                    <a:pt x="1034465" y="2324"/>
                  </a:lnTo>
                  <a:lnTo>
                    <a:pt x="990752" y="20980"/>
                  </a:lnTo>
                  <a:lnTo>
                    <a:pt x="958862" y="57162"/>
                  </a:lnTo>
                  <a:lnTo>
                    <a:pt x="942594" y="104165"/>
                  </a:lnTo>
                  <a:lnTo>
                    <a:pt x="940562" y="131305"/>
                  </a:lnTo>
                  <a:lnTo>
                    <a:pt x="942809" y="161531"/>
                  </a:lnTo>
                  <a:lnTo>
                    <a:pt x="960869" y="210032"/>
                  </a:lnTo>
                  <a:lnTo>
                    <a:pt x="995603" y="242519"/>
                  </a:lnTo>
                  <a:lnTo>
                    <a:pt x="1038720" y="258775"/>
                  </a:lnTo>
                  <a:lnTo>
                    <a:pt x="1062913" y="260807"/>
                  </a:lnTo>
                  <a:lnTo>
                    <a:pt x="1086192" y="258902"/>
                  </a:lnTo>
                  <a:lnTo>
                    <a:pt x="1127379" y="243687"/>
                  </a:lnTo>
                  <a:lnTo>
                    <a:pt x="1161834" y="212318"/>
                  </a:lnTo>
                  <a:lnTo>
                    <a:pt x="1175715" y="190385"/>
                  </a:lnTo>
                  <a:lnTo>
                    <a:pt x="1139901" y="170688"/>
                  </a:lnTo>
                  <a:lnTo>
                    <a:pt x="1134948" y="180200"/>
                  </a:lnTo>
                  <a:lnTo>
                    <a:pt x="1129004" y="189039"/>
                  </a:lnTo>
                  <a:lnTo>
                    <a:pt x="1090815" y="218135"/>
                  </a:lnTo>
                  <a:lnTo>
                    <a:pt x="1063510" y="222618"/>
                  </a:lnTo>
                  <a:lnTo>
                    <a:pt x="1047724" y="221157"/>
                  </a:lnTo>
                  <a:lnTo>
                    <a:pt x="1007999" y="199339"/>
                  </a:lnTo>
                  <a:lnTo>
                    <a:pt x="986409" y="156362"/>
                  </a:lnTo>
                  <a:lnTo>
                    <a:pt x="984732" y="138468"/>
                  </a:lnTo>
                  <a:lnTo>
                    <a:pt x="1177518" y="1384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186679" y="4853213"/>
              <a:ext cx="223218" cy="248892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4687925" y="4834134"/>
              <a:ext cx="12134850" cy="944244"/>
            </a:xfrm>
            <a:custGeom>
              <a:avLst/>
              <a:gdLst/>
              <a:ahLst/>
              <a:cxnLst/>
              <a:rect l="l" t="t" r="r" b="b"/>
              <a:pathLst>
                <a:path w="12134850" h="944245">
                  <a:moveTo>
                    <a:pt x="211289" y="867079"/>
                  </a:moveTo>
                  <a:lnTo>
                    <a:pt x="194195" y="884059"/>
                  </a:lnTo>
                  <a:lnTo>
                    <a:pt x="175171" y="896175"/>
                  </a:lnTo>
                  <a:lnTo>
                    <a:pt x="154203" y="903452"/>
                  </a:lnTo>
                  <a:lnTo>
                    <a:pt x="131305" y="905878"/>
                  </a:lnTo>
                  <a:lnTo>
                    <a:pt x="114033" y="904341"/>
                  </a:lnTo>
                  <a:lnTo>
                    <a:pt x="69837" y="881418"/>
                  </a:lnTo>
                  <a:lnTo>
                    <a:pt x="45783" y="834288"/>
                  </a:lnTo>
                  <a:lnTo>
                    <a:pt x="44170" y="813955"/>
                  </a:lnTo>
                  <a:lnTo>
                    <a:pt x="45783" y="793623"/>
                  </a:lnTo>
                  <a:lnTo>
                    <a:pt x="69837" y="746213"/>
                  </a:lnTo>
                  <a:lnTo>
                    <a:pt x="114376" y="722998"/>
                  </a:lnTo>
                  <a:lnTo>
                    <a:pt x="131914" y="721448"/>
                  </a:lnTo>
                  <a:lnTo>
                    <a:pt x="154889" y="723760"/>
                  </a:lnTo>
                  <a:lnTo>
                    <a:pt x="175475" y="730707"/>
                  </a:lnTo>
                  <a:lnTo>
                    <a:pt x="193687" y="742276"/>
                  </a:lnTo>
                  <a:lnTo>
                    <a:pt x="209499" y="758456"/>
                  </a:lnTo>
                  <a:lnTo>
                    <a:pt x="209499" y="707123"/>
                  </a:lnTo>
                  <a:lnTo>
                    <a:pt x="191935" y="696683"/>
                  </a:lnTo>
                  <a:lnTo>
                    <a:pt x="173240" y="689229"/>
                  </a:lnTo>
                  <a:lnTo>
                    <a:pt x="153428" y="684758"/>
                  </a:lnTo>
                  <a:lnTo>
                    <a:pt x="132499" y="683260"/>
                  </a:lnTo>
                  <a:lnTo>
                    <a:pt x="105079" y="685596"/>
                  </a:lnTo>
                  <a:lnTo>
                    <a:pt x="57645" y="704240"/>
                  </a:lnTo>
                  <a:lnTo>
                    <a:pt x="21158" y="740422"/>
                  </a:lnTo>
                  <a:lnTo>
                    <a:pt x="2349" y="787425"/>
                  </a:lnTo>
                  <a:lnTo>
                    <a:pt x="0" y="814565"/>
                  </a:lnTo>
                  <a:lnTo>
                    <a:pt x="2336" y="841413"/>
                  </a:lnTo>
                  <a:lnTo>
                    <a:pt x="20980" y="887806"/>
                  </a:lnTo>
                  <a:lnTo>
                    <a:pt x="57238" y="923429"/>
                  </a:lnTo>
                  <a:lnTo>
                    <a:pt x="104838" y="941781"/>
                  </a:lnTo>
                  <a:lnTo>
                    <a:pt x="132499" y="944067"/>
                  </a:lnTo>
                  <a:lnTo>
                    <a:pt x="153758" y="942467"/>
                  </a:lnTo>
                  <a:lnTo>
                    <a:pt x="173977" y="937653"/>
                  </a:lnTo>
                  <a:lnTo>
                    <a:pt x="193154" y="929640"/>
                  </a:lnTo>
                  <a:lnTo>
                    <a:pt x="211289" y="918413"/>
                  </a:lnTo>
                  <a:lnTo>
                    <a:pt x="211289" y="867079"/>
                  </a:lnTo>
                  <a:close/>
                </a:path>
                <a:path w="12134850" h="944245">
                  <a:moveTo>
                    <a:pt x="11015701" y="0"/>
                  </a:moveTo>
                  <a:lnTo>
                    <a:pt x="10846194" y="182626"/>
                  </a:lnTo>
                  <a:lnTo>
                    <a:pt x="10846194" y="19088"/>
                  </a:lnTo>
                  <a:lnTo>
                    <a:pt x="10803217" y="19088"/>
                  </a:lnTo>
                  <a:lnTo>
                    <a:pt x="10803217" y="284099"/>
                  </a:lnTo>
                  <a:lnTo>
                    <a:pt x="10972724" y="101447"/>
                  </a:lnTo>
                  <a:lnTo>
                    <a:pt x="10972724" y="266776"/>
                  </a:lnTo>
                  <a:lnTo>
                    <a:pt x="11015701" y="266776"/>
                  </a:lnTo>
                  <a:lnTo>
                    <a:pt x="11015701" y="0"/>
                  </a:lnTo>
                  <a:close/>
                </a:path>
                <a:path w="12134850" h="944245">
                  <a:moveTo>
                    <a:pt x="11345113" y="144437"/>
                  </a:moveTo>
                  <a:lnTo>
                    <a:pt x="11336985" y="94818"/>
                  </a:lnTo>
                  <a:lnTo>
                    <a:pt x="11312601" y="52222"/>
                  </a:lnTo>
                  <a:lnTo>
                    <a:pt x="11311661" y="51320"/>
                  </a:lnTo>
                  <a:lnTo>
                    <a:pt x="11300955" y="40982"/>
                  </a:lnTo>
                  <a:lnTo>
                    <a:pt x="11300955" y="144437"/>
                  </a:lnTo>
                  <a:lnTo>
                    <a:pt x="11299596" y="162471"/>
                  </a:lnTo>
                  <a:lnTo>
                    <a:pt x="11278870" y="209181"/>
                  </a:lnTo>
                  <a:lnTo>
                    <a:pt x="11237684" y="234086"/>
                  </a:lnTo>
                  <a:lnTo>
                    <a:pt x="11220374" y="235750"/>
                  </a:lnTo>
                  <a:lnTo>
                    <a:pt x="11202759" y="234086"/>
                  </a:lnTo>
                  <a:lnTo>
                    <a:pt x="11160392" y="209181"/>
                  </a:lnTo>
                  <a:lnTo>
                    <a:pt x="11138941" y="162801"/>
                  </a:lnTo>
                  <a:lnTo>
                    <a:pt x="11138853" y="162471"/>
                  </a:lnTo>
                  <a:lnTo>
                    <a:pt x="11137468" y="144437"/>
                  </a:lnTo>
                  <a:lnTo>
                    <a:pt x="11137417" y="143840"/>
                  </a:lnTo>
                  <a:lnTo>
                    <a:pt x="11138954" y="124066"/>
                  </a:lnTo>
                  <a:lnTo>
                    <a:pt x="11162500" y="76390"/>
                  </a:lnTo>
                  <a:lnTo>
                    <a:pt x="11201540" y="53708"/>
                  </a:lnTo>
                  <a:lnTo>
                    <a:pt x="11219777" y="51320"/>
                  </a:lnTo>
                  <a:lnTo>
                    <a:pt x="11235411" y="52895"/>
                  </a:lnTo>
                  <a:lnTo>
                    <a:pt x="11276482" y="76390"/>
                  </a:lnTo>
                  <a:lnTo>
                    <a:pt x="11294758" y="105791"/>
                  </a:lnTo>
                  <a:lnTo>
                    <a:pt x="11294834" y="105930"/>
                  </a:lnTo>
                  <a:lnTo>
                    <a:pt x="11299342" y="123723"/>
                  </a:lnTo>
                  <a:lnTo>
                    <a:pt x="11299419" y="124066"/>
                  </a:lnTo>
                  <a:lnTo>
                    <a:pt x="11300905" y="143840"/>
                  </a:lnTo>
                  <a:lnTo>
                    <a:pt x="11300955" y="144437"/>
                  </a:lnTo>
                  <a:lnTo>
                    <a:pt x="11300955" y="40982"/>
                  </a:lnTo>
                  <a:lnTo>
                    <a:pt x="11294897" y="35115"/>
                  </a:lnTo>
                  <a:lnTo>
                    <a:pt x="11274323" y="22898"/>
                  </a:lnTo>
                  <a:lnTo>
                    <a:pt x="11251171" y="15659"/>
                  </a:lnTo>
                  <a:lnTo>
                    <a:pt x="11251870" y="15659"/>
                  </a:lnTo>
                  <a:lnTo>
                    <a:pt x="11224552" y="13131"/>
                  </a:lnTo>
                  <a:lnTo>
                    <a:pt x="11199787" y="15659"/>
                  </a:lnTo>
                  <a:lnTo>
                    <a:pt x="11177410" y="23279"/>
                  </a:lnTo>
                  <a:lnTo>
                    <a:pt x="11157420" y="35953"/>
                  </a:lnTo>
                  <a:lnTo>
                    <a:pt x="11139818" y="53708"/>
                  </a:lnTo>
                  <a:lnTo>
                    <a:pt x="11139818" y="19100"/>
                  </a:lnTo>
                  <a:lnTo>
                    <a:pt x="11096828" y="19100"/>
                  </a:lnTo>
                  <a:lnTo>
                    <a:pt x="11096828" y="406450"/>
                  </a:lnTo>
                  <a:lnTo>
                    <a:pt x="11139818" y="406450"/>
                  </a:lnTo>
                  <a:lnTo>
                    <a:pt x="11139818" y="232168"/>
                  </a:lnTo>
                  <a:lnTo>
                    <a:pt x="11157306" y="250444"/>
                  </a:lnTo>
                  <a:lnTo>
                    <a:pt x="11177562" y="263499"/>
                  </a:lnTo>
                  <a:lnTo>
                    <a:pt x="11200575" y="271322"/>
                  </a:lnTo>
                  <a:lnTo>
                    <a:pt x="11226343" y="273939"/>
                  </a:lnTo>
                  <a:lnTo>
                    <a:pt x="11252124" y="271564"/>
                  </a:lnTo>
                  <a:lnTo>
                    <a:pt x="11275136" y="264464"/>
                  </a:lnTo>
                  <a:lnTo>
                    <a:pt x="11295393" y="252628"/>
                  </a:lnTo>
                  <a:lnTo>
                    <a:pt x="11312893" y="236042"/>
                  </a:lnTo>
                  <a:lnTo>
                    <a:pt x="11313097" y="235750"/>
                  </a:lnTo>
                  <a:lnTo>
                    <a:pt x="11326990" y="216103"/>
                  </a:lnTo>
                  <a:lnTo>
                    <a:pt x="11337061" y="194195"/>
                  </a:lnTo>
                  <a:lnTo>
                    <a:pt x="11343107" y="170307"/>
                  </a:lnTo>
                  <a:lnTo>
                    <a:pt x="11345113" y="144437"/>
                  </a:lnTo>
                  <a:close/>
                </a:path>
                <a:path w="12134850" h="944245">
                  <a:moveTo>
                    <a:pt x="11639944" y="19088"/>
                  </a:moveTo>
                  <a:lnTo>
                    <a:pt x="11592192" y="19088"/>
                  </a:lnTo>
                  <a:lnTo>
                    <a:pt x="11511623" y="196354"/>
                  </a:lnTo>
                  <a:lnTo>
                    <a:pt x="11423879" y="19088"/>
                  </a:lnTo>
                  <a:lnTo>
                    <a:pt x="11374946" y="19088"/>
                  </a:lnTo>
                  <a:lnTo>
                    <a:pt x="11488941" y="243497"/>
                  </a:lnTo>
                  <a:lnTo>
                    <a:pt x="11408956" y="406438"/>
                  </a:lnTo>
                  <a:lnTo>
                    <a:pt x="11456708" y="406438"/>
                  </a:lnTo>
                  <a:lnTo>
                    <a:pt x="11639944" y="19088"/>
                  </a:lnTo>
                  <a:close/>
                </a:path>
                <a:path w="12134850" h="944245">
                  <a:moveTo>
                    <a:pt x="11906707" y="151599"/>
                  </a:moveTo>
                  <a:lnTo>
                    <a:pt x="11905920" y="124282"/>
                  </a:lnTo>
                  <a:lnTo>
                    <a:pt x="11904485" y="115785"/>
                  </a:lnTo>
                  <a:lnTo>
                    <a:pt x="11901780" y="99669"/>
                  </a:lnTo>
                  <a:lnTo>
                    <a:pt x="11894274" y="77736"/>
                  </a:lnTo>
                  <a:lnTo>
                    <a:pt x="11883415" y="58483"/>
                  </a:lnTo>
                  <a:lnTo>
                    <a:pt x="11877015" y="51320"/>
                  </a:lnTo>
                  <a:lnTo>
                    <a:pt x="11865699" y="38646"/>
                  </a:lnTo>
                  <a:lnTo>
                    <a:pt x="11862524" y="36563"/>
                  </a:lnTo>
                  <a:lnTo>
                    <a:pt x="11862524" y="115785"/>
                  </a:lnTo>
                  <a:lnTo>
                    <a:pt x="11716906" y="115785"/>
                  </a:lnTo>
                  <a:lnTo>
                    <a:pt x="11732959" y="79248"/>
                  </a:lnTo>
                  <a:lnTo>
                    <a:pt x="11764429" y="55880"/>
                  </a:lnTo>
                  <a:lnTo>
                    <a:pt x="11789715" y="51320"/>
                  </a:lnTo>
                  <a:lnTo>
                    <a:pt x="11803418" y="52463"/>
                  </a:lnTo>
                  <a:lnTo>
                    <a:pt x="11803113" y="52463"/>
                  </a:lnTo>
                  <a:lnTo>
                    <a:pt x="11815305" y="55727"/>
                  </a:lnTo>
                  <a:lnTo>
                    <a:pt x="11846255" y="78460"/>
                  </a:lnTo>
                  <a:lnTo>
                    <a:pt x="11862524" y="115785"/>
                  </a:lnTo>
                  <a:lnTo>
                    <a:pt x="11862524" y="36563"/>
                  </a:lnTo>
                  <a:lnTo>
                    <a:pt x="11844172" y="24472"/>
                  </a:lnTo>
                  <a:lnTo>
                    <a:pt x="11818849" y="15963"/>
                  </a:lnTo>
                  <a:lnTo>
                    <a:pt x="11789715" y="13131"/>
                  </a:lnTo>
                  <a:lnTo>
                    <a:pt x="11763654" y="15455"/>
                  </a:lnTo>
                  <a:lnTo>
                    <a:pt x="11719954" y="34112"/>
                  </a:lnTo>
                  <a:lnTo>
                    <a:pt x="11688051" y="70294"/>
                  </a:lnTo>
                  <a:lnTo>
                    <a:pt x="11671783" y="117297"/>
                  </a:lnTo>
                  <a:lnTo>
                    <a:pt x="11669751" y="144437"/>
                  </a:lnTo>
                  <a:lnTo>
                    <a:pt x="11672011" y="174663"/>
                  </a:lnTo>
                  <a:lnTo>
                    <a:pt x="11690058" y="223164"/>
                  </a:lnTo>
                  <a:lnTo>
                    <a:pt x="11724792" y="255651"/>
                  </a:lnTo>
                  <a:lnTo>
                    <a:pt x="11767909" y="271907"/>
                  </a:lnTo>
                  <a:lnTo>
                    <a:pt x="11792115" y="273939"/>
                  </a:lnTo>
                  <a:lnTo>
                    <a:pt x="11815382" y="272034"/>
                  </a:lnTo>
                  <a:lnTo>
                    <a:pt x="11856568" y="256819"/>
                  </a:lnTo>
                  <a:lnTo>
                    <a:pt x="11891023" y="225450"/>
                  </a:lnTo>
                  <a:lnTo>
                    <a:pt x="11904904" y="203517"/>
                  </a:lnTo>
                  <a:lnTo>
                    <a:pt x="11869090" y="183819"/>
                  </a:lnTo>
                  <a:lnTo>
                    <a:pt x="11864137" y="193332"/>
                  </a:lnTo>
                  <a:lnTo>
                    <a:pt x="11858206" y="202171"/>
                  </a:lnTo>
                  <a:lnTo>
                    <a:pt x="11820004" y="231267"/>
                  </a:lnTo>
                  <a:lnTo>
                    <a:pt x="11792699" y="235750"/>
                  </a:lnTo>
                  <a:lnTo>
                    <a:pt x="11776913" y="234289"/>
                  </a:lnTo>
                  <a:lnTo>
                    <a:pt x="11737188" y="212471"/>
                  </a:lnTo>
                  <a:lnTo>
                    <a:pt x="11715598" y="169494"/>
                  </a:lnTo>
                  <a:lnTo>
                    <a:pt x="11713921" y="151599"/>
                  </a:lnTo>
                  <a:lnTo>
                    <a:pt x="11906707" y="151599"/>
                  </a:lnTo>
                  <a:close/>
                </a:path>
                <a:path w="12134850" h="944245">
                  <a:moveTo>
                    <a:pt x="12134698" y="19113"/>
                  </a:moveTo>
                  <a:lnTo>
                    <a:pt x="11936552" y="19113"/>
                  </a:lnTo>
                  <a:lnTo>
                    <a:pt x="11936552" y="58483"/>
                  </a:lnTo>
                  <a:lnTo>
                    <a:pt x="12014137" y="58483"/>
                  </a:lnTo>
                  <a:lnTo>
                    <a:pt x="12014137" y="266763"/>
                  </a:lnTo>
                  <a:lnTo>
                    <a:pt x="12057113" y="266763"/>
                  </a:lnTo>
                  <a:lnTo>
                    <a:pt x="12057113" y="58483"/>
                  </a:lnTo>
                  <a:lnTo>
                    <a:pt x="12134698" y="58483"/>
                  </a:lnTo>
                  <a:lnTo>
                    <a:pt x="12134698" y="191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068107" y="5523350"/>
              <a:ext cx="223218" cy="248892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5356978" y="5517392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89" h="260985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5"/>
                  </a:lnTo>
                  <a:lnTo>
                    <a:pt x="20978" y="204113"/>
                  </a:lnTo>
                  <a:lnTo>
                    <a:pt x="57160" y="240002"/>
                  </a:lnTo>
                  <a:lnTo>
                    <a:pt x="104162" y="258497"/>
                  </a:lnTo>
                  <a:lnTo>
                    <a:pt x="131304" y="260808"/>
                  </a:lnTo>
                  <a:lnTo>
                    <a:pt x="158441" y="258497"/>
                  </a:lnTo>
                  <a:lnTo>
                    <a:pt x="183152" y="251563"/>
                  </a:lnTo>
                  <a:lnTo>
                    <a:pt x="205439" y="240002"/>
                  </a:lnTo>
                  <a:lnTo>
                    <a:pt x="225302" y="223815"/>
                  </a:lnTo>
                  <a:lnTo>
                    <a:pt x="226299" y="222611"/>
                  </a:lnTo>
                  <a:lnTo>
                    <a:pt x="131304" y="222611"/>
                  </a:lnTo>
                  <a:lnTo>
                    <a:pt x="114032" y="221083"/>
                  </a:lnTo>
                  <a:lnTo>
                    <a:pt x="69830" y="198140"/>
                  </a:lnTo>
                  <a:lnTo>
                    <a:pt x="45770" y="151028"/>
                  </a:lnTo>
                  <a:lnTo>
                    <a:pt x="44166" y="130697"/>
                  </a:lnTo>
                  <a:lnTo>
                    <a:pt x="45750" y="110354"/>
                  </a:lnTo>
                  <a:lnTo>
                    <a:pt x="69526" y="62950"/>
                  </a:lnTo>
                  <a:lnTo>
                    <a:pt x="113786" y="39736"/>
                  </a:lnTo>
                  <a:lnTo>
                    <a:pt x="131304" y="38187"/>
                  </a:lnTo>
                  <a:lnTo>
                    <a:pt x="226289" y="3818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89" h="260985">
                  <a:moveTo>
                    <a:pt x="226289" y="38187"/>
                  </a:moveTo>
                  <a:lnTo>
                    <a:pt x="131304" y="38187"/>
                  </a:lnTo>
                  <a:lnTo>
                    <a:pt x="149034" y="39736"/>
                  </a:lnTo>
                  <a:lnTo>
                    <a:pt x="148881" y="3973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28"/>
                  </a:lnTo>
                  <a:lnTo>
                    <a:pt x="192779" y="198140"/>
                  </a:lnTo>
                  <a:lnTo>
                    <a:pt x="148575" y="221083"/>
                  </a:lnTo>
                  <a:lnTo>
                    <a:pt x="131304" y="222611"/>
                  </a:lnTo>
                  <a:lnTo>
                    <a:pt x="226299" y="222611"/>
                  </a:lnTo>
                  <a:lnTo>
                    <a:pt x="241622" y="204113"/>
                  </a:lnTo>
                  <a:lnTo>
                    <a:pt x="253281" y="182027"/>
                  </a:lnTo>
                  <a:lnTo>
                    <a:pt x="260277" y="157555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89" y="38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56571" y="5523350"/>
              <a:ext cx="190999" cy="247688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892920" y="5523350"/>
              <a:ext cx="223218" cy="248892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197319" y="5523350"/>
              <a:ext cx="181439" cy="247688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6436042" y="5517393"/>
              <a:ext cx="1021080" cy="260985"/>
            </a:xfrm>
            <a:custGeom>
              <a:avLst/>
              <a:gdLst/>
              <a:ahLst/>
              <a:cxnLst/>
              <a:rect l="l" t="t" r="r" b="b"/>
              <a:pathLst>
                <a:path w="1021079" h="260985">
                  <a:moveTo>
                    <a:pt x="202920" y="6007"/>
                  </a:moveTo>
                  <a:lnTo>
                    <a:pt x="159943" y="6007"/>
                  </a:lnTo>
                  <a:lnTo>
                    <a:pt x="159943" y="107607"/>
                  </a:lnTo>
                  <a:lnTo>
                    <a:pt x="42964" y="107607"/>
                  </a:lnTo>
                  <a:lnTo>
                    <a:pt x="42964" y="6007"/>
                  </a:lnTo>
                  <a:lnTo>
                    <a:pt x="0" y="6007"/>
                  </a:lnTo>
                  <a:lnTo>
                    <a:pt x="0" y="107607"/>
                  </a:lnTo>
                  <a:lnTo>
                    <a:pt x="0" y="146977"/>
                  </a:lnTo>
                  <a:lnTo>
                    <a:pt x="0" y="253657"/>
                  </a:lnTo>
                  <a:lnTo>
                    <a:pt x="42964" y="253657"/>
                  </a:lnTo>
                  <a:lnTo>
                    <a:pt x="42964" y="146977"/>
                  </a:lnTo>
                  <a:lnTo>
                    <a:pt x="159943" y="146977"/>
                  </a:lnTo>
                  <a:lnTo>
                    <a:pt x="159943" y="253657"/>
                  </a:lnTo>
                  <a:lnTo>
                    <a:pt x="202920" y="253657"/>
                  </a:lnTo>
                  <a:lnTo>
                    <a:pt x="202920" y="146977"/>
                  </a:lnTo>
                  <a:lnTo>
                    <a:pt x="202920" y="107607"/>
                  </a:lnTo>
                  <a:lnTo>
                    <a:pt x="202920" y="6007"/>
                  </a:lnTo>
                  <a:close/>
                </a:path>
                <a:path w="1021079" h="260985">
                  <a:moveTo>
                    <a:pt x="531190" y="130695"/>
                  </a:moveTo>
                  <a:lnTo>
                    <a:pt x="521855" y="78930"/>
                  </a:lnTo>
                  <a:lnTo>
                    <a:pt x="494868" y="38188"/>
                  </a:lnTo>
                  <a:lnTo>
                    <a:pt x="487019" y="31419"/>
                  </a:lnTo>
                  <a:lnTo>
                    <a:pt x="487019" y="130695"/>
                  </a:lnTo>
                  <a:lnTo>
                    <a:pt x="485406" y="151028"/>
                  </a:lnTo>
                  <a:lnTo>
                    <a:pt x="461352" y="198145"/>
                  </a:lnTo>
                  <a:lnTo>
                    <a:pt x="417144" y="221081"/>
                  </a:lnTo>
                  <a:lnTo>
                    <a:pt x="399884" y="222618"/>
                  </a:lnTo>
                  <a:lnTo>
                    <a:pt x="382612" y="221081"/>
                  </a:lnTo>
                  <a:lnTo>
                    <a:pt x="338404" y="198145"/>
                  </a:lnTo>
                  <a:lnTo>
                    <a:pt x="314350" y="151028"/>
                  </a:lnTo>
                  <a:lnTo>
                    <a:pt x="312737" y="130695"/>
                  </a:lnTo>
                  <a:lnTo>
                    <a:pt x="314325" y="110363"/>
                  </a:lnTo>
                  <a:lnTo>
                    <a:pt x="338099" y="62953"/>
                  </a:lnTo>
                  <a:lnTo>
                    <a:pt x="382358" y="39738"/>
                  </a:lnTo>
                  <a:lnTo>
                    <a:pt x="399884" y="38188"/>
                  </a:lnTo>
                  <a:lnTo>
                    <a:pt x="417461" y="39738"/>
                  </a:lnTo>
                  <a:lnTo>
                    <a:pt x="461657" y="62661"/>
                  </a:lnTo>
                  <a:lnTo>
                    <a:pt x="485432" y="110121"/>
                  </a:lnTo>
                  <a:lnTo>
                    <a:pt x="487019" y="130695"/>
                  </a:lnTo>
                  <a:lnTo>
                    <a:pt x="487019" y="31419"/>
                  </a:lnTo>
                  <a:lnTo>
                    <a:pt x="474014" y="20815"/>
                  </a:lnTo>
                  <a:lnTo>
                    <a:pt x="451726" y="9245"/>
                  </a:lnTo>
                  <a:lnTo>
                    <a:pt x="427012" y="2311"/>
                  </a:lnTo>
                  <a:lnTo>
                    <a:pt x="399884" y="0"/>
                  </a:lnTo>
                  <a:lnTo>
                    <a:pt x="372732" y="2311"/>
                  </a:lnTo>
                  <a:lnTo>
                    <a:pt x="325729" y="20815"/>
                  </a:lnTo>
                  <a:lnTo>
                    <a:pt x="289547" y="56730"/>
                  </a:lnTo>
                  <a:lnTo>
                    <a:pt x="270903" y="103593"/>
                  </a:lnTo>
                  <a:lnTo>
                    <a:pt x="268579" y="130695"/>
                  </a:lnTo>
                  <a:lnTo>
                    <a:pt x="270903" y="157556"/>
                  </a:lnTo>
                  <a:lnTo>
                    <a:pt x="289547" y="204114"/>
                  </a:lnTo>
                  <a:lnTo>
                    <a:pt x="325729" y="240004"/>
                  </a:lnTo>
                  <a:lnTo>
                    <a:pt x="372732" y="258495"/>
                  </a:lnTo>
                  <a:lnTo>
                    <a:pt x="399884" y="260807"/>
                  </a:lnTo>
                  <a:lnTo>
                    <a:pt x="427012" y="258495"/>
                  </a:lnTo>
                  <a:lnTo>
                    <a:pt x="451726" y="251561"/>
                  </a:lnTo>
                  <a:lnTo>
                    <a:pt x="474014" y="240004"/>
                  </a:lnTo>
                  <a:lnTo>
                    <a:pt x="493877" y="223824"/>
                  </a:lnTo>
                  <a:lnTo>
                    <a:pt x="494868" y="222618"/>
                  </a:lnTo>
                  <a:lnTo>
                    <a:pt x="510197" y="204114"/>
                  </a:lnTo>
                  <a:lnTo>
                    <a:pt x="521855" y="182029"/>
                  </a:lnTo>
                  <a:lnTo>
                    <a:pt x="528853" y="157556"/>
                  </a:lnTo>
                  <a:lnTo>
                    <a:pt x="531190" y="130695"/>
                  </a:lnTo>
                  <a:close/>
                </a:path>
                <a:path w="1021079" h="260985">
                  <a:moveTo>
                    <a:pt x="792594" y="183819"/>
                  </a:moveTo>
                  <a:lnTo>
                    <a:pt x="775512" y="200799"/>
                  </a:lnTo>
                  <a:lnTo>
                    <a:pt x="756488" y="212915"/>
                  </a:lnTo>
                  <a:lnTo>
                    <a:pt x="735520" y="220192"/>
                  </a:lnTo>
                  <a:lnTo>
                    <a:pt x="712609" y="222618"/>
                  </a:lnTo>
                  <a:lnTo>
                    <a:pt x="695350" y="221081"/>
                  </a:lnTo>
                  <a:lnTo>
                    <a:pt x="651154" y="198158"/>
                  </a:lnTo>
                  <a:lnTo>
                    <a:pt x="627087" y="151028"/>
                  </a:lnTo>
                  <a:lnTo>
                    <a:pt x="625487" y="130695"/>
                  </a:lnTo>
                  <a:lnTo>
                    <a:pt x="627087" y="110363"/>
                  </a:lnTo>
                  <a:lnTo>
                    <a:pt x="651154" y="62953"/>
                  </a:lnTo>
                  <a:lnTo>
                    <a:pt x="695680" y="39738"/>
                  </a:lnTo>
                  <a:lnTo>
                    <a:pt x="713219" y="38188"/>
                  </a:lnTo>
                  <a:lnTo>
                    <a:pt x="736193" y="40500"/>
                  </a:lnTo>
                  <a:lnTo>
                    <a:pt x="756793" y="47447"/>
                  </a:lnTo>
                  <a:lnTo>
                    <a:pt x="774992" y="59016"/>
                  </a:lnTo>
                  <a:lnTo>
                    <a:pt x="790803" y="75196"/>
                  </a:lnTo>
                  <a:lnTo>
                    <a:pt x="790803" y="23863"/>
                  </a:lnTo>
                  <a:lnTo>
                    <a:pt x="773239" y="13423"/>
                  </a:lnTo>
                  <a:lnTo>
                    <a:pt x="754545" y="5969"/>
                  </a:lnTo>
                  <a:lnTo>
                    <a:pt x="734745" y="1498"/>
                  </a:lnTo>
                  <a:lnTo>
                    <a:pt x="713803" y="0"/>
                  </a:lnTo>
                  <a:lnTo>
                    <a:pt x="686396" y="2336"/>
                  </a:lnTo>
                  <a:lnTo>
                    <a:pt x="638949" y="20980"/>
                  </a:lnTo>
                  <a:lnTo>
                    <a:pt x="602462" y="57162"/>
                  </a:lnTo>
                  <a:lnTo>
                    <a:pt x="583653" y="104165"/>
                  </a:lnTo>
                  <a:lnTo>
                    <a:pt x="581304" y="131305"/>
                  </a:lnTo>
                  <a:lnTo>
                    <a:pt x="583641" y="158153"/>
                  </a:lnTo>
                  <a:lnTo>
                    <a:pt x="602297" y="204546"/>
                  </a:lnTo>
                  <a:lnTo>
                    <a:pt x="638556" y="240169"/>
                  </a:lnTo>
                  <a:lnTo>
                    <a:pt x="686142" y="258521"/>
                  </a:lnTo>
                  <a:lnTo>
                    <a:pt x="713803" y="260807"/>
                  </a:lnTo>
                  <a:lnTo>
                    <a:pt x="735063" y="259207"/>
                  </a:lnTo>
                  <a:lnTo>
                    <a:pt x="755294" y="254393"/>
                  </a:lnTo>
                  <a:lnTo>
                    <a:pt x="774471" y="246380"/>
                  </a:lnTo>
                  <a:lnTo>
                    <a:pt x="792594" y="235153"/>
                  </a:lnTo>
                  <a:lnTo>
                    <a:pt x="792594" y="183819"/>
                  </a:lnTo>
                  <a:close/>
                </a:path>
                <a:path w="1021079" h="260985">
                  <a:moveTo>
                    <a:pt x="1020572" y="5994"/>
                  </a:moveTo>
                  <a:lnTo>
                    <a:pt x="822426" y="5994"/>
                  </a:lnTo>
                  <a:lnTo>
                    <a:pt x="822426" y="45364"/>
                  </a:lnTo>
                  <a:lnTo>
                    <a:pt x="900010" y="45364"/>
                  </a:lnTo>
                  <a:lnTo>
                    <a:pt x="900010" y="253644"/>
                  </a:lnTo>
                  <a:lnTo>
                    <a:pt x="942987" y="253644"/>
                  </a:lnTo>
                  <a:lnTo>
                    <a:pt x="942987" y="45364"/>
                  </a:lnTo>
                  <a:lnTo>
                    <a:pt x="1020572" y="45364"/>
                  </a:lnTo>
                  <a:lnTo>
                    <a:pt x="1020572" y="5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501980" y="5523350"/>
              <a:ext cx="181439" cy="247688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7740701" y="5504262"/>
              <a:ext cx="1511300" cy="284480"/>
            </a:xfrm>
            <a:custGeom>
              <a:avLst/>
              <a:gdLst/>
              <a:ahLst/>
              <a:cxnLst/>
              <a:rect l="l" t="t" r="r" b="b"/>
              <a:pathLst>
                <a:path w="1511300" h="284479">
                  <a:moveTo>
                    <a:pt x="346163" y="143827"/>
                  </a:moveTo>
                  <a:lnTo>
                    <a:pt x="343852" y="116725"/>
                  </a:lnTo>
                  <a:lnTo>
                    <a:pt x="336918" y="92062"/>
                  </a:lnTo>
                  <a:lnTo>
                    <a:pt x="325361" y="69862"/>
                  </a:lnTo>
                  <a:lnTo>
                    <a:pt x="310146" y="51320"/>
                  </a:lnTo>
                  <a:lnTo>
                    <a:pt x="309168" y="50126"/>
                  </a:lnTo>
                  <a:lnTo>
                    <a:pt x="302006" y="44272"/>
                  </a:lnTo>
                  <a:lnTo>
                    <a:pt x="302006" y="143827"/>
                  </a:lnTo>
                  <a:lnTo>
                    <a:pt x="300393" y="164160"/>
                  </a:lnTo>
                  <a:lnTo>
                    <a:pt x="276339" y="211277"/>
                  </a:lnTo>
                  <a:lnTo>
                    <a:pt x="232079" y="234238"/>
                  </a:lnTo>
                  <a:lnTo>
                    <a:pt x="214871" y="235750"/>
                  </a:lnTo>
                  <a:lnTo>
                    <a:pt x="197891" y="234238"/>
                  </a:lnTo>
                  <a:lnTo>
                    <a:pt x="154584" y="211582"/>
                  </a:lnTo>
                  <a:lnTo>
                    <a:pt x="131089" y="164401"/>
                  </a:lnTo>
                  <a:lnTo>
                    <a:pt x="129527" y="143827"/>
                  </a:lnTo>
                  <a:lnTo>
                    <a:pt x="131076" y="123494"/>
                  </a:lnTo>
                  <a:lnTo>
                    <a:pt x="154292" y="76085"/>
                  </a:lnTo>
                  <a:lnTo>
                    <a:pt x="197650" y="52870"/>
                  </a:lnTo>
                  <a:lnTo>
                    <a:pt x="214871" y="51320"/>
                  </a:lnTo>
                  <a:lnTo>
                    <a:pt x="232384" y="52870"/>
                  </a:lnTo>
                  <a:lnTo>
                    <a:pt x="276644" y="76085"/>
                  </a:lnTo>
                  <a:lnTo>
                    <a:pt x="300418" y="123494"/>
                  </a:lnTo>
                  <a:lnTo>
                    <a:pt x="302006" y="143827"/>
                  </a:lnTo>
                  <a:lnTo>
                    <a:pt x="302006" y="44272"/>
                  </a:lnTo>
                  <a:lnTo>
                    <a:pt x="289394" y="33947"/>
                  </a:lnTo>
                  <a:lnTo>
                    <a:pt x="267081" y="22377"/>
                  </a:lnTo>
                  <a:lnTo>
                    <a:pt x="242239" y="15443"/>
                  </a:lnTo>
                  <a:lnTo>
                    <a:pt x="214871" y="13131"/>
                  </a:lnTo>
                  <a:lnTo>
                    <a:pt x="187071" y="15443"/>
                  </a:lnTo>
                  <a:lnTo>
                    <a:pt x="140220" y="33947"/>
                  </a:lnTo>
                  <a:lnTo>
                    <a:pt x="108775" y="65278"/>
                  </a:lnTo>
                  <a:lnTo>
                    <a:pt x="92062" y="100495"/>
                  </a:lnTo>
                  <a:lnTo>
                    <a:pt x="87731" y="120561"/>
                  </a:lnTo>
                  <a:lnTo>
                    <a:pt x="42976" y="120561"/>
                  </a:lnTo>
                  <a:lnTo>
                    <a:pt x="42976" y="19088"/>
                  </a:lnTo>
                  <a:lnTo>
                    <a:pt x="0" y="19088"/>
                  </a:lnTo>
                  <a:lnTo>
                    <a:pt x="0" y="266788"/>
                  </a:lnTo>
                  <a:lnTo>
                    <a:pt x="42976" y="266788"/>
                  </a:lnTo>
                  <a:lnTo>
                    <a:pt x="42976" y="159943"/>
                  </a:lnTo>
                  <a:lnTo>
                    <a:pt x="85356" y="159943"/>
                  </a:lnTo>
                  <a:lnTo>
                    <a:pt x="102133" y="211988"/>
                  </a:lnTo>
                  <a:lnTo>
                    <a:pt x="133057" y="247764"/>
                  </a:lnTo>
                  <a:lnTo>
                    <a:pt x="184086" y="271030"/>
                  </a:lnTo>
                  <a:lnTo>
                    <a:pt x="214871" y="273939"/>
                  </a:lnTo>
                  <a:lnTo>
                    <a:pt x="242011" y="271627"/>
                  </a:lnTo>
                  <a:lnTo>
                    <a:pt x="289001" y="253136"/>
                  </a:lnTo>
                  <a:lnTo>
                    <a:pt x="325183" y="217246"/>
                  </a:lnTo>
                  <a:lnTo>
                    <a:pt x="343839" y="170688"/>
                  </a:lnTo>
                  <a:lnTo>
                    <a:pt x="346163" y="143827"/>
                  </a:lnTo>
                  <a:close/>
                </a:path>
                <a:path w="1511300" h="284479">
                  <a:moveTo>
                    <a:pt x="763346" y="0"/>
                  </a:moveTo>
                  <a:lnTo>
                    <a:pt x="593839" y="182626"/>
                  </a:lnTo>
                  <a:lnTo>
                    <a:pt x="593839" y="19088"/>
                  </a:lnTo>
                  <a:lnTo>
                    <a:pt x="550875" y="19088"/>
                  </a:lnTo>
                  <a:lnTo>
                    <a:pt x="550875" y="284099"/>
                  </a:lnTo>
                  <a:lnTo>
                    <a:pt x="720369" y="101460"/>
                  </a:lnTo>
                  <a:lnTo>
                    <a:pt x="720369" y="266788"/>
                  </a:lnTo>
                  <a:lnTo>
                    <a:pt x="763346" y="266788"/>
                  </a:lnTo>
                  <a:lnTo>
                    <a:pt x="763346" y="0"/>
                  </a:lnTo>
                  <a:close/>
                </a:path>
                <a:path w="1511300" h="284479">
                  <a:moveTo>
                    <a:pt x="1182903" y="19088"/>
                  </a:moveTo>
                  <a:lnTo>
                    <a:pt x="983564" y="19088"/>
                  </a:lnTo>
                  <a:lnTo>
                    <a:pt x="983564" y="58458"/>
                  </a:lnTo>
                  <a:lnTo>
                    <a:pt x="983564" y="266738"/>
                  </a:lnTo>
                  <a:lnTo>
                    <a:pt x="1026528" y="266738"/>
                  </a:lnTo>
                  <a:lnTo>
                    <a:pt x="1026528" y="58458"/>
                  </a:lnTo>
                  <a:lnTo>
                    <a:pt x="1139939" y="58458"/>
                  </a:lnTo>
                  <a:lnTo>
                    <a:pt x="1139939" y="266738"/>
                  </a:lnTo>
                  <a:lnTo>
                    <a:pt x="1182903" y="266738"/>
                  </a:lnTo>
                  <a:lnTo>
                    <a:pt x="1182903" y="58458"/>
                  </a:lnTo>
                  <a:lnTo>
                    <a:pt x="1182903" y="19088"/>
                  </a:lnTo>
                  <a:close/>
                </a:path>
                <a:path w="1511300" h="284479">
                  <a:moveTo>
                    <a:pt x="1511160" y="143827"/>
                  </a:moveTo>
                  <a:lnTo>
                    <a:pt x="1501825" y="92062"/>
                  </a:lnTo>
                  <a:lnTo>
                    <a:pt x="1474838" y="51320"/>
                  </a:lnTo>
                  <a:lnTo>
                    <a:pt x="1466989" y="44551"/>
                  </a:lnTo>
                  <a:lnTo>
                    <a:pt x="1466989" y="143827"/>
                  </a:lnTo>
                  <a:lnTo>
                    <a:pt x="1465389" y="164160"/>
                  </a:lnTo>
                  <a:lnTo>
                    <a:pt x="1441323" y="211277"/>
                  </a:lnTo>
                  <a:lnTo>
                    <a:pt x="1397127" y="234213"/>
                  </a:lnTo>
                  <a:lnTo>
                    <a:pt x="1379855" y="235750"/>
                  </a:lnTo>
                  <a:lnTo>
                    <a:pt x="1362583" y="234213"/>
                  </a:lnTo>
                  <a:lnTo>
                    <a:pt x="1318374" y="211277"/>
                  </a:lnTo>
                  <a:lnTo>
                    <a:pt x="1294320" y="164160"/>
                  </a:lnTo>
                  <a:lnTo>
                    <a:pt x="1292720" y="143827"/>
                  </a:lnTo>
                  <a:lnTo>
                    <a:pt x="1294295" y="123494"/>
                  </a:lnTo>
                  <a:lnTo>
                    <a:pt x="1318069" y="76085"/>
                  </a:lnTo>
                  <a:lnTo>
                    <a:pt x="1362329" y="52870"/>
                  </a:lnTo>
                  <a:lnTo>
                    <a:pt x="1379855" y="51320"/>
                  </a:lnTo>
                  <a:lnTo>
                    <a:pt x="1397431" y="52870"/>
                  </a:lnTo>
                  <a:lnTo>
                    <a:pt x="1441627" y="75793"/>
                  </a:lnTo>
                  <a:lnTo>
                    <a:pt x="1465402" y="123253"/>
                  </a:lnTo>
                  <a:lnTo>
                    <a:pt x="1466989" y="143827"/>
                  </a:lnTo>
                  <a:lnTo>
                    <a:pt x="1466989" y="44551"/>
                  </a:lnTo>
                  <a:lnTo>
                    <a:pt x="1453984" y="33947"/>
                  </a:lnTo>
                  <a:lnTo>
                    <a:pt x="1431696" y="22377"/>
                  </a:lnTo>
                  <a:lnTo>
                    <a:pt x="1406994" y="15443"/>
                  </a:lnTo>
                  <a:lnTo>
                    <a:pt x="1379855" y="13131"/>
                  </a:lnTo>
                  <a:lnTo>
                    <a:pt x="1352715" y="15443"/>
                  </a:lnTo>
                  <a:lnTo>
                    <a:pt x="1305712" y="33947"/>
                  </a:lnTo>
                  <a:lnTo>
                    <a:pt x="1269530" y="69862"/>
                  </a:lnTo>
                  <a:lnTo>
                    <a:pt x="1250873" y="116725"/>
                  </a:lnTo>
                  <a:lnTo>
                    <a:pt x="1248549" y="143827"/>
                  </a:lnTo>
                  <a:lnTo>
                    <a:pt x="1250873" y="170688"/>
                  </a:lnTo>
                  <a:lnTo>
                    <a:pt x="1269530" y="217246"/>
                  </a:lnTo>
                  <a:lnTo>
                    <a:pt x="1305712" y="253136"/>
                  </a:lnTo>
                  <a:lnTo>
                    <a:pt x="1352715" y="271627"/>
                  </a:lnTo>
                  <a:lnTo>
                    <a:pt x="1379855" y="273939"/>
                  </a:lnTo>
                  <a:lnTo>
                    <a:pt x="1406994" y="271627"/>
                  </a:lnTo>
                  <a:lnTo>
                    <a:pt x="1453984" y="253136"/>
                  </a:lnTo>
                  <a:lnTo>
                    <a:pt x="1490167" y="217246"/>
                  </a:lnTo>
                  <a:lnTo>
                    <a:pt x="1508823" y="170688"/>
                  </a:lnTo>
                  <a:lnTo>
                    <a:pt x="1511160" y="1438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" name="object 8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9317517" y="5523350"/>
              <a:ext cx="190988" cy="247688"/>
            </a:xfrm>
            <a:prstGeom prst="rect">
              <a:avLst/>
            </a:prstGeom>
          </p:spPr>
        </p:pic>
        <p:sp>
          <p:nvSpPr>
            <p:cNvPr id="87" name="object 87"/>
            <p:cNvSpPr/>
            <p:nvPr/>
          </p:nvSpPr>
          <p:spPr>
            <a:xfrm>
              <a:off x="9538335" y="5504262"/>
              <a:ext cx="1783714" cy="407034"/>
            </a:xfrm>
            <a:custGeom>
              <a:avLst/>
              <a:gdLst/>
              <a:ahLst/>
              <a:cxnLst/>
              <a:rect l="l" t="t" r="r" b="b"/>
              <a:pathLst>
                <a:path w="1783715" h="407035">
                  <a:moveTo>
                    <a:pt x="198145" y="19126"/>
                  </a:moveTo>
                  <a:lnTo>
                    <a:pt x="0" y="19126"/>
                  </a:lnTo>
                  <a:lnTo>
                    <a:pt x="0" y="58496"/>
                  </a:lnTo>
                  <a:lnTo>
                    <a:pt x="77584" y="58496"/>
                  </a:lnTo>
                  <a:lnTo>
                    <a:pt x="77584" y="266776"/>
                  </a:lnTo>
                  <a:lnTo>
                    <a:pt x="120561" y="266776"/>
                  </a:lnTo>
                  <a:lnTo>
                    <a:pt x="120561" y="58496"/>
                  </a:lnTo>
                  <a:lnTo>
                    <a:pt x="198145" y="58496"/>
                  </a:lnTo>
                  <a:lnTo>
                    <a:pt x="198145" y="19126"/>
                  </a:lnTo>
                  <a:close/>
                </a:path>
                <a:path w="1783715" h="407035">
                  <a:moveTo>
                    <a:pt x="490601" y="143827"/>
                  </a:moveTo>
                  <a:lnTo>
                    <a:pt x="481266" y="92062"/>
                  </a:lnTo>
                  <a:lnTo>
                    <a:pt x="454279" y="51320"/>
                  </a:lnTo>
                  <a:lnTo>
                    <a:pt x="446430" y="44551"/>
                  </a:lnTo>
                  <a:lnTo>
                    <a:pt x="446430" y="143827"/>
                  </a:lnTo>
                  <a:lnTo>
                    <a:pt x="444830" y="164160"/>
                  </a:lnTo>
                  <a:lnTo>
                    <a:pt x="420763" y="211277"/>
                  </a:lnTo>
                  <a:lnTo>
                    <a:pt x="376567" y="234213"/>
                  </a:lnTo>
                  <a:lnTo>
                    <a:pt x="359295" y="235750"/>
                  </a:lnTo>
                  <a:lnTo>
                    <a:pt x="342023" y="234213"/>
                  </a:lnTo>
                  <a:lnTo>
                    <a:pt x="297815" y="211277"/>
                  </a:lnTo>
                  <a:lnTo>
                    <a:pt x="273761" y="164160"/>
                  </a:lnTo>
                  <a:lnTo>
                    <a:pt x="272161" y="143827"/>
                  </a:lnTo>
                  <a:lnTo>
                    <a:pt x="273735" y="123494"/>
                  </a:lnTo>
                  <a:lnTo>
                    <a:pt x="297510" y="76085"/>
                  </a:lnTo>
                  <a:lnTo>
                    <a:pt x="341769" y="52870"/>
                  </a:lnTo>
                  <a:lnTo>
                    <a:pt x="359295" y="51320"/>
                  </a:lnTo>
                  <a:lnTo>
                    <a:pt x="376872" y="52870"/>
                  </a:lnTo>
                  <a:lnTo>
                    <a:pt x="421068" y="75793"/>
                  </a:lnTo>
                  <a:lnTo>
                    <a:pt x="444842" y="123253"/>
                  </a:lnTo>
                  <a:lnTo>
                    <a:pt x="446430" y="143827"/>
                  </a:lnTo>
                  <a:lnTo>
                    <a:pt x="446430" y="44551"/>
                  </a:lnTo>
                  <a:lnTo>
                    <a:pt x="433425" y="33947"/>
                  </a:lnTo>
                  <a:lnTo>
                    <a:pt x="411137" y="22377"/>
                  </a:lnTo>
                  <a:lnTo>
                    <a:pt x="386435" y="15443"/>
                  </a:lnTo>
                  <a:lnTo>
                    <a:pt x="359295" y="13131"/>
                  </a:lnTo>
                  <a:lnTo>
                    <a:pt x="332155" y="15443"/>
                  </a:lnTo>
                  <a:lnTo>
                    <a:pt x="285153" y="33947"/>
                  </a:lnTo>
                  <a:lnTo>
                    <a:pt x="248970" y="69862"/>
                  </a:lnTo>
                  <a:lnTo>
                    <a:pt x="230314" y="116725"/>
                  </a:lnTo>
                  <a:lnTo>
                    <a:pt x="227990" y="143827"/>
                  </a:lnTo>
                  <a:lnTo>
                    <a:pt x="230314" y="170688"/>
                  </a:lnTo>
                  <a:lnTo>
                    <a:pt x="248970" y="217246"/>
                  </a:lnTo>
                  <a:lnTo>
                    <a:pt x="285153" y="253136"/>
                  </a:lnTo>
                  <a:lnTo>
                    <a:pt x="332155" y="271627"/>
                  </a:lnTo>
                  <a:lnTo>
                    <a:pt x="359295" y="273939"/>
                  </a:lnTo>
                  <a:lnTo>
                    <a:pt x="386435" y="271627"/>
                  </a:lnTo>
                  <a:lnTo>
                    <a:pt x="433425" y="253136"/>
                  </a:lnTo>
                  <a:lnTo>
                    <a:pt x="469607" y="217246"/>
                  </a:lnTo>
                  <a:lnTo>
                    <a:pt x="488264" y="170688"/>
                  </a:lnTo>
                  <a:lnTo>
                    <a:pt x="490601" y="143827"/>
                  </a:lnTo>
                  <a:close/>
                </a:path>
                <a:path w="1783715" h="407035">
                  <a:moveTo>
                    <a:pt x="804532" y="144437"/>
                  </a:moveTo>
                  <a:lnTo>
                    <a:pt x="796391" y="94830"/>
                  </a:lnTo>
                  <a:lnTo>
                    <a:pt x="772007" y="52235"/>
                  </a:lnTo>
                  <a:lnTo>
                    <a:pt x="771067" y="51333"/>
                  </a:lnTo>
                  <a:lnTo>
                    <a:pt x="760361" y="40995"/>
                  </a:lnTo>
                  <a:lnTo>
                    <a:pt x="760361" y="144437"/>
                  </a:lnTo>
                  <a:lnTo>
                    <a:pt x="759002" y="162471"/>
                  </a:lnTo>
                  <a:lnTo>
                    <a:pt x="758977" y="162814"/>
                  </a:lnTo>
                  <a:lnTo>
                    <a:pt x="738276" y="209194"/>
                  </a:lnTo>
                  <a:lnTo>
                    <a:pt x="697090" y="234099"/>
                  </a:lnTo>
                  <a:lnTo>
                    <a:pt x="679792" y="235762"/>
                  </a:lnTo>
                  <a:lnTo>
                    <a:pt x="662165" y="234099"/>
                  </a:lnTo>
                  <a:lnTo>
                    <a:pt x="619798" y="209194"/>
                  </a:lnTo>
                  <a:lnTo>
                    <a:pt x="598347" y="162814"/>
                  </a:lnTo>
                  <a:lnTo>
                    <a:pt x="598258" y="162471"/>
                  </a:lnTo>
                  <a:lnTo>
                    <a:pt x="596874" y="144437"/>
                  </a:lnTo>
                  <a:lnTo>
                    <a:pt x="596823" y="143840"/>
                  </a:lnTo>
                  <a:lnTo>
                    <a:pt x="598373" y="124079"/>
                  </a:lnTo>
                  <a:lnTo>
                    <a:pt x="598398" y="123736"/>
                  </a:lnTo>
                  <a:lnTo>
                    <a:pt x="603059" y="105943"/>
                  </a:lnTo>
                  <a:lnTo>
                    <a:pt x="603097" y="105791"/>
                  </a:lnTo>
                  <a:lnTo>
                    <a:pt x="634885" y="65430"/>
                  </a:lnTo>
                  <a:lnTo>
                    <a:pt x="660946" y="53721"/>
                  </a:lnTo>
                  <a:lnTo>
                    <a:pt x="663524" y="52895"/>
                  </a:lnTo>
                  <a:lnTo>
                    <a:pt x="679196" y="51333"/>
                  </a:lnTo>
                  <a:lnTo>
                    <a:pt x="694817" y="52895"/>
                  </a:lnTo>
                  <a:lnTo>
                    <a:pt x="709485" y="57594"/>
                  </a:lnTo>
                  <a:lnTo>
                    <a:pt x="746594" y="90055"/>
                  </a:lnTo>
                  <a:lnTo>
                    <a:pt x="758748" y="123736"/>
                  </a:lnTo>
                  <a:lnTo>
                    <a:pt x="758837" y="124079"/>
                  </a:lnTo>
                  <a:lnTo>
                    <a:pt x="760310" y="143840"/>
                  </a:lnTo>
                  <a:lnTo>
                    <a:pt x="760361" y="144437"/>
                  </a:lnTo>
                  <a:lnTo>
                    <a:pt x="760361" y="40995"/>
                  </a:lnTo>
                  <a:lnTo>
                    <a:pt x="754303" y="35128"/>
                  </a:lnTo>
                  <a:lnTo>
                    <a:pt x="733729" y="22910"/>
                  </a:lnTo>
                  <a:lnTo>
                    <a:pt x="710577" y="15671"/>
                  </a:lnTo>
                  <a:lnTo>
                    <a:pt x="711276" y="15671"/>
                  </a:lnTo>
                  <a:lnTo>
                    <a:pt x="683971" y="13131"/>
                  </a:lnTo>
                  <a:lnTo>
                    <a:pt x="659193" y="15671"/>
                  </a:lnTo>
                  <a:lnTo>
                    <a:pt x="636816" y="23279"/>
                  </a:lnTo>
                  <a:lnTo>
                    <a:pt x="616826" y="35966"/>
                  </a:lnTo>
                  <a:lnTo>
                    <a:pt x="599224" y="53721"/>
                  </a:lnTo>
                  <a:lnTo>
                    <a:pt x="599224" y="19100"/>
                  </a:lnTo>
                  <a:lnTo>
                    <a:pt x="556247" y="19100"/>
                  </a:lnTo>
                  <a:lnTo>
                    <a:pt x="556247" y="406450"/>
                  </a:lnTo>
                  <a:lnTo>
                    <a:pt x="599224" y="406450"/>
                  </a:lnTo>
                  <a:lnTo>
                    <a:pt x="599224" y="232181"/>
                  </a:lnTo>
                  <a:lnTo>
                    <a:pt x="616712" y="250456"/>
                  </a:lnTo>
                  <a:lnTo>
                    <a:pt x="636968" y="263499"/>
                  </a:lnTo>
                  <a:lnTo>
                    <a:pt x="659980" y="271335"/>
                  </a:lnTo>
                  <a:lnTo>
                    <a:pt x="685761" y="273939"/>
                  </a:lnTo>
                  <a:lnTo>
                    <a:pt x="711530" y="271576"/>
                  </a:lnTo>
                  <a:lnTo>
                    <a:pt x="734542" y="264477"/>
                  </a:lnTo>
                  <a:lnTo>
                    <a:pt x="754799" y="252641"/>
                  </a:lnTo>
                  <a:lnTo>
                    <a:pt x="772299" y="236054"/>
                  </a:lnTo>
                  <a:lnTo>
                    <a:pt x="772502" y="235762"/>
                  </a:lnTo>
                  <a:lnTo>
                    <a:pt x="786396" y="216115"/>
                  </a:lnTo>
                  <a:lnTo>
                    <a:pt x="796467" y="194195"/>
                  </a:lnTo>
                  <a:lnTo>
                    <a:pt x="802513" y="170307"/>
                  </a:lnTo>
                  <a:lnTo>
                    <a:pt x="804532" y="144437"/>
                  </a:lnTo>
                  <a:close/>
                </a:path>
                <a:path w="1783715" h="407035">
                  <a:moveTo>
                    <a:pt x="1073099" y="19138"/>
                  </a:moveTo>
                  <a:lnTo>
                    <a:pt x="1030135" y="19138"/>
                  </a:lnTo>
                  <a:lnTo>
                    <a:pt x="1030135" y="120738"/>
                  </a:lnTo>
                  <a:lnTo>
                    <a:pt x="913155" y="120738"/>
                  </a:lnTo>
                  <a:lnTo>
                    <a:pt x="913155" y="19138"/>
                  </a:lnTo>
                  <a:lnTo>
                    <a:pt x="870178" y="19138"/>
                  </a:lnTo>
                  <a:lnTo>
                    <a:pt x="870178" y="120738"/>
                  </a:lnTo>
                  <a:lnTo>
                    <a:pt x="870178" y="160108"/>
                  </a:lnTo>
                  <a:lnTo>
                    <a:pt x="870178" y="266788"/>
                  </a:lnTo>
                  <a:lnTo>
                    <a:pt x="913155" y="266788"/>
                  </a:lnTo>
                  <a:lnTo>
                    <a:pt x="913155" y="160108"/>
                  </a:lnTo>
                  <a:lnTo>
                    <a:pt x="1030135" y="160108"/>
                  </a:lnTo>
                  <a:lnTo>
                    <a:pt x="1030135" y="266788"/>
                  </a:lnTo>
                  <a:lnTo>
                    <a:pt x="1073099" y="266788"/>
                  </a:lnTo>
                  <a:lnTo>
                    <a:pt x="1073099" y="160108"/>
                  </a:lnTo>
                  <a:lnTo>
                    <a:pt x="1073099" y="120738"/>
                  </a:lnTo>
                  <a:lnTo>
                    <a:pt x="1073099" y="19138"/>
                  </a:lnTo>
                  <a:close/>
                </a:path>
                <a:path w="1783715" h="407035">
                  <a:moveTo>
                    <a:pt x="1335671" y="190385"/>
                  </a:moveTo>
                  <a:lnTo>
                    <a:pt x="1334490" y="174840"/>
                  </a:lnTo>
                  <a:lnTo>
                    <a:pt x="1330934" y="160997"/>
                  </a:lnTo>
                  <a:lnTo>
                    <a:pt x="1326603" y="152184"/>
                  </a:lnTo>
                  <a:lnTo>
                    <a:pt x="1324978" y="148869"/>
                  </a:lnTo>
                  <a:lnTo>
                    <a:pt x="1316621" y="138468"/>
                  </a:lnTo>
                  <a:lnTo>
                    <a:pt x="1302969" y="127762"/>
                  </a:lnTo>
                  <a:lnTo>
                    <a:pt x="1291590" y="122669"/>
                  </a:lnTo>
                  <a:lnTo>
                    <a:pt x="1291590" y="190385"/>
                  </a:lnTo>
                  <a:lnTo>
                    <a:pt x="1290574" y="200202"/>
                  </a:lnTo>
                  <a:lnTo>
                    <a:pt x="1260208" y="226949"/>
                  </a:lnTo>
                  <a:lnTo>
                    <a:pt x="1237246" y="228587"/>
                  </a:lnTo>
                  <a:lnTo>
                    <a:pt x="1197254" y="228587"/>
                  </a:lnTo>
                  <a:lnTo>
                    <a:pt x="1197254" y="152184"/>
                  </a:lnTo>
                  <a:lnTo>
                    <a:pt x="1237881" y="152184"/>
                  </a:lnTo>
                  <a:lnTo>
                    <a:pt x="1275994" y="159359"/>
                  </a:lnTo>
                  <a:lnTo>
                    <a:pt x="1291590" y="190385"/>
                  </a:lnTo>
                  <a:lnTo>
                    <a:pt x="1291590" y="122669"/>
                  </a:lnTo>
                  <a:lnTo>
                    <a:pt x="1285900" y="120116"/>
                  </a:lnTo>
                  <a:lnTo>
                    <a:pt x="1265389" y="115531"/>
                  </a:lnTo>
                  <a:lnTo>
                    <a:pt x="1241437" y="114007"/>
                  </a:lnTo>
                  <a:lnTo>
                    <a:pt x="1197254" y="114007"/>
                  </a:lnTo>
                  <a:lnTo>
                    <a:pt x="1197254" y="19088"/>
                  </a:lnTo>
                  <a:lnTo>
                    <a:pt x="1154315" y="19088"/>
                  </a:lnTo>
                  <a:lnTo>
                    <a:pt x="1154315" y="266788"/>
                  </a:lnTo>
                  <a:lnTo>
                    <a:pt x="1240802" y="266788"/>
                  </a:lnTo>
                  <a:lnTo>
                    <a:pt x="1264386" y="265480"/>
                  </a:lnTo>
                  <a:lnTo>
                    <a:pt x="1313573" y="245897"/>
                  </a:lnTo>
                  <a:lnTo>
                    <a:pt x="1334300" y="206844"/>
                  </a:lnTo>
                  <a:lnTo>
                    <a:pt x="1335671" y="190385"/>
                  </a:lnTo>
                  <a:close/>
                </a:path>
                <a:path w="1783715" h="407035">
                  <a:moveTo>
                    <a:pt x="1408493" y="19088"/>
                  </a:moveTo>
                  <a:lnTo>
                    <a:pt x="1365516" y="19088"/>
                  </a:lnTo>
                  <a:lnTo>
                    <a:pt x="1365516" y="266788"/>
                  </a:lnTo>
                  <a:lnTo>
                    <a:pt x="1408493" y="266788"/>
                  </a:lnTo>
                  <a:lnTo>
                    <a:pt x="1408493" y="19088"/>
                  </a:lnTo>
                  <a:close/>
                </a:path>
                <a:path w="1783715" h="407035">
                  <a:moveTo>
                    <a:pt x="1783308" y="266788"/>
                  </a:moveTo>
                  <a:lnTo>
                    <a:pt x="1723618" y="0"/>
                  </a:lnTo>
                  <a:lnTo>
                    <a:pt x="1623352" y="201726"/>
                  </a:lnTo>
                  <a:lnTo>
                    <a:pt x="1520698" y="0"/>
                  </a:lnTo>
                  <a:lnTo>
                    <a:pt x="1461008" y="266788"/>
                  </a:lnTo>
                  <a:lnTo>
                    <a:pt x="1505191" y="266788"/>
                  </a:lnTo>
                  <a:lnTo>
                    <a:pt x="1536814" y="113398"/>
                  </a:lnTo>
                  <a:lnTo>
                    <a:pt x="1622171" y="284086"/>
                  </a:lnTo>
                  <a:lnTo>
                    <a:pt x="1706321" y="113398"/>
                  </a:lnTo>
                  <a:lnTo>
                    <a:pt x="1739138" y="266788"/>
                  </a:lnTo>
                  <a:lnTo>
                    <a:pt x="1783308" y="2667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1513220" y="5523350"/>
              <a:ext cx="190988" cy="247688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4671212" y="5353259"/>
              <a:ext cx="11015345" cy="1842135"/>
            </a:xfrm>
            <a:custGeom>
              <a:avLst/>
              <a:gdLst/>
              <a:ahLst/>
              <a:cxnLst/>
              <a:rect l="l" t="t" r="r" b="b"/>
              <a:pathLst>
                <a:path w="11015344" h="1842134">
                  <a:moveTo>
                    <a:pt x="365264" y="1716278"/>
                  </a:moveTo>
                  <a:lnTo>
                    <a:pt x="319913" y="1716278"/>
                  </a:lnTo>
                  <a:lnTo>
                    <a:pt x="319913" y="1401749"/>
                  </a:lnTo>
                  <a:lnTo>
                    <a:pt x="319913" y="1359979"/>
                  </a:lnTo>
                  <a:lnTo>
                    <a:pt x="275742" y="1359979"/>
                  </a:lnTo>
                  <a:lnTo>
                    <a:pt x="275742" y="1401749"/>
                  </a:lnTo>
                  <a:lnTo>
                    <a:pt x="275742" y="1716278"/>
                  </a:lnTo>
                  <a:lnTo>
                    <a:pt x="77000" y="1716278"/>
                  </a:lnTo>
                  <a:lnTo>
                    <a:pt x="86512" y="1705724"/>
                  </a:lnTo>
                  <a:lnTo>
                    <a:pt x="94742" y="1694345"/>
                  </a:lnTo>
                  <a:lnTo>
                    <a:pt x="113703" y="1648091"/>
                  </a:lnTo>
                  <a:lnTo>
                    <a:pt x="120865" y="1592592"/>
                  </a:lnTo>
                  <a:lnTo>
                    <a:pt x="121754" y="1558124"/>
                  </a:lnTo>
                  <a:lnTo>
                    <a:pt x="121754" y="1401749"/>
                  </a:lnTo>
                  <a:lnTo>
                    <a:pt x="275742" y="1401749"/>
                  </a:lnTo>
                  <a:lnTo>
                    <a:pt x="275742" y="1359979"/>
                  </a:lnTo>
                  <a:lnTo>
                    <a:pt x="77584" y="1359979"/>
                  </a:lnTo>
                  <a:lnTo>
                    <a:pt x="77584" y="1558124"/>
                  </a:lnTo>
                  <a:lnTo>
                    <a:pt x="76695" y="1590167"/>
                  </a:lnTo>
                  <a:lnTo>
                    <a:pt x="69532" y="1642389"/>
                  </a:lnTo>
                  <a:lnTo>
                    <a:pt x="51930" y="1684286"/>
                  </a:lnTo>
                  <a:lnTo>
                    <a:pt x="19392" y="1712925"/>
                  </a:lnTo>
                  <a:lnTo>
                    <a:pt x="0" y="1716278"/>
                  </a:lnTo>
                  <a:lnTo>
                    <a:pt x="0" y="1841627"/>
                  </a:lnTo>
                  <a:lnTo>
                    <a:pt x="41783" y="1841627"/>
                  </a:lnTo>
                  <a:lnTo>
                    <a:pt x="41783" y="1758061"/>
                  </a:lnTo>
                  <a:lnTo>
                    <a:pt x="323494" y="1758061"/>
                  </a:lnTo>
                  <a:lnTo>
                    <a:pt x="323494" y="1841627"/>
                  </a:lnTo>
                  <a:lnTo>
                    <a:pt x="365264" y="1841627"/>
                  </a:lnTo>
                  <a:lnTo>
                    <a:pt x="365264" y="1758061"/>
                  </a:lnTo>
                  <a:lnTo>
                    <a:pt x="365264" y="1716278"/>
                  </a:lnTo>
                  <a:close/>
                </a:path>
                <a:path w="11015344" h="1842134">
                  <a:moveTo>
                    <a:pt x="661301" y="1635112"/>
                  </a:moveTo>
                  <a:lnTo>
                    <a:pt x="651967" y="1583347"/>
                  </a:lnTo>
                  <a:lnTo>
                    <a:pt x="624979" y="1542605"/>
                  </a:lnTo>
                  <a:lnTo>
                    <a:pt x="617131" y="1535823"/>
                  </a:lnTo>
                  <a:lnTo>
                    <a:pt x="617131" y="1635112"/>
                  </a:lnTo>
                  <a:lnTo>
                    <a:pt x="615530" y="1655445"/>
                  </a:lnTo>
                  <a:lnTo>
                    <a:pt x="591464" y="1702549"/>
                  </a:lnTo>
                  <a:lnTo>
                    <a:pt x="547268" y="1725498"/>
                  </a:lnTo>
                  <a:lnTo>
                    <a:pt x="529996" y="1727022"/>
                  </a:lnTo>
                  <a:lnTo>
                    <a:pt x="512724" y="1725498"/>
                  </a:lnTo>
                  <a:lnTo>
                    <a:pt x="468515" y="1702549"/>
                  </a:lnTo>
                  <a:lnTo>
                    <a:pt x="444461" y="1655445"/>
                  </a:lnTo>
                  <a:lnTo>
                    <a:pt x="442861" y="1635112"/>
                  </a:lnTo>
                  <a:lnTo>
                    <a:pt x="444436" y="1614766"/>
                  </a:lnTo>
                  <a:lnTo>
                    <a:pt x="468210" y="1567357"/>
                  </a:lnTo>
                  <a:lnTo>
                    <a:pt x="512470" y="1544142"/>
                  </a:lnTo>
                  <a:lnTo>
                    <a:pt x="529996" y="1542605"/>
                  </a:lnTo>
                  <a:lnTo>
                    <a:pt x="547573" y="1544142"/>
                  </a:lnTo>
                  <a:lnTo>
                    <a:pt x="591769" y="1567065"/>
                  </a:lnTo>
                  <a:lnTo>
                    <a:pt x="615543" y="1614525"/>
                  </a:lnTo>
                  <a:lnTo>
                    <a:pt x="617131" y="1635112"/>
                  </a:lnTo>
                  <a:lnTo>
                    <a:pt x="617131" y="1535823"/>
                  </a:lnTo>
                  <a:lnTo>
                    <a:pt x="604126" y="1525219"/>
                  </a:lnTo>
                  <a:lnTo>
                    <a:pt x="581837" y="1513662"/>
                  </a:lnTo>
                  <a:lnTo>
                    <a:pt x="557136" y="1506728"/>
                  </a:lnTo>
                  <a:lnTo>
                    <a:pt x="529996" y="1504416"/>
                  </a:lnTo>
                  <a:lnTo>
                    <a:pt x="502856" y="1506728"/>
                  </a:lnTo>
                  <a:lnTo>
                    <a:pt x="455853" y="1525219"/>
                  </a:lnTo>
                  <a:lnTo>
                    <a:pt x="419671" y="1561147"/>
                  </a:lnTo>
                  <a:lnTo>
                    <a:pt x="401015" y="1607997"/>
                  </a:lnTo>
                  <a:lnTo>
                    <a:pt x="398691" y="1635112"/>
                  </a:lnTo>
                  <a:lnTo>
                    <a:pt x="401015" y="1661972"/>
                  </a:lnTo>
                  <a:lnTo>
                    <a:pt x="419671" y="1708531"/>
                  </a:lnTo>
                  <a:lnTo>
                    <a:pt x="455853" y="1744421"/>
                  </a:lnTo>
                  <a:lnTo>
                    <a:pt x="502856" y="1762912"/>
                  </a:lnTo>
                  <a:lnTo>
                    <a:pt x="529996" y="1765223"/>
                  </a:lnTo>
                  <a:lnTo>
                    <a:pt x="557136" y="1762912"/>
                  </a:lnTo>
                  <a:lnTo>
                    <a:pt x="604126" y="1744421"/>
                  </a:lnTo>
                  <a:lnTo>
                    <a:pt x="640308" y="1708531"/>
                  </a:lnTo>
                  <a:lnTo>
                    <a:pt x="658964" y="1661972"/>
                  </a:lnTo>
                  <a:lnTo>
                    <a:pt x="661301" y="1635112"/>
                  </a:lnTo>
                  <a:close/>
                </a:path>
                <a:path w="11015344" h="1842134">
                  <a:moveTo>
                    <a:pt x="7280148" y="341388"/>
                  </a:moveTo>
                  <a:lnTo>
                    <a:pt x="7271004" y="303187"/>
                  </a:lnTo>
                  <a:lnTo>
                    <a:pt x="7235952" y="273672"/>
                  </a:lnTo>
                  <a:lnTo>
                    <a:pt x="7235952" y="341388"/>
                  </a:lnTo>
                  <a:lnTo>
                    <a:pt x="7234961" y="351205"/>
                  </a:lnTo>
                  <a:lnTo>
                    <a:pt x="7204608" y="377952"/>
                  </a:lnTo>
                  <a:lnTo>
                    <a:pt x="7181609" y="379590"/>
                  </a:lnTo>
                  <a:lnTo>
                    <a:pt x="7141616" y="379590"/>
                  </a:lnTo>
                  <a:lnTo>
                    <a:pt x="7141616" y="303187"/>
                  </a:lnTo>
                  <a:lnTo>
                    <a:pt x="7182244" y="303187"/>
                  </a:lnTo>
                  <a:lnTo>
                    <a:pt x="7220458" y="310362"/>
                  </a:lnTo>
                  <a:lnTo>
                    <a:pt x="7235952" y="341388"/>
                  </a:lnTo>
                  <a:lnTo>
                    <a:pt x="7235952" y="273672"/>
                  </a:lnTo>
                  <a:lnTo>
                    <a:pt x="7230262" y="271119"/>
                  </a:lnTo>
                  <a:lnTo>
                    <a:pt x="7209752" y="266534"/>
                  </a:lnTo>
                  <a:lnTo>
                    <a:pt x="7185800" y="265010"/>
                  </a:lnTo>
                  <a:lnTo>
                    <a:pt x="7141616" y="265010"/>
                  </a:lnTo>
                  <a:lnTo>
                    <a:pt x="7141616" y="170091"/>
                  </a:lnTo>
                  <a:lnTo>
                    <a:pt x="7098690" y="170091"/>
                  </a:lnTo>
                  <a:lnTo>
                    <a:pt x="7098690" y="417791"/>
                  </a:lnTo>
                  <a:lnTo>
                    <a:pt x="7185177" y="417791"/>
                  </a:lnTo>
                  <a:lnTo>
                    <a:pt x="7208748" y="416483"/>
                  </a:lnTo>
                  <a:lnTo>
                    <a:pt x="7258050" y="396900"/>
                  </a:lnTo>
                  <a:lnTo>
                    <a:pt x="7270877" y="379590"/>
                  </a:lnTo>
                  <a:lnTo>
                    <a:pt x="7274598" y="372579"/>
                  </a:lnTo>
                  <a:lnTo>
                    <a:pt x="7278751" y="357847"/>
                  </a:lnTo>
                  <a:lnTo>
                    <a:pt x="7280148" y="341388"/>
                  </a:lnTo>
                  <a:close/>
                </a:path>
                <a:path w="11015344" h="1842134">
                  <a:moveTo>
                    <a:pt x="7352957" y="170091"/>
                  </a:moveTo>
                  <a:lnTo>
                    <a:pt x="7309993" y="170091"/>
                  </a:lnTo>
                  <a:lnTo>
                    <a:pt x="7309993" y="417791"/>
                  </a:lnTo>
                  <a:lnTo>
                    <a:pt x="7352957" y="417791"/>
                  </a:lnTo>
                  <a:lnTo>
                    <a:pt x="7352957" y="170091"/>
                  </a:lnTo>
                  <a:close/>
                </a:path>
                <a:path w="11015344" h="1842134">
                  <a:moveTo>
                    <a:pt x="7681176" y="294830"/>
                  </a:moveTo>
                  <a:lnTo>
                    <a:pt x="7678890" y="268198"/>
                  </a:lnTo>
                  <a:lnTo>
                    <a:pt x="7672006" y="243801"/>
                  </a:lnTo>
                  <a:lnTo>
                    <a:pt x="7660538" y="221653"/>
                  </a:lnTo>
                  <a:lnTo>
                    <a:pt x="7644955" y="202323"/>
                  </a:lnTo>
                  <a:lnTo>
                    <a:pt x="7644485" y="201726"/>
                  </a:lnTo>
                  <a:lnTo>
                    <a:pt x="7637018" y="195440"/>
                  </a:lnTo>
                  <a:lnTo>
                    <a:pt x="7637018" y="294830"/>
                  </a:lnTo>
                  <a:lnTo>
                    <a:pt x="7635405" y="315163"/>
                  </a:lnTo>
                  <a:lnTo>
                    <a:pt x="7611351" y="362280"/>
                  </a:lnTo>
                  <a:lnTo>
                    <a:pt x="7567142" y="385216"/>
                  </a:lnTo>
                  <a:lnTo>
                    <a:pt x="7549870" y="386753"/>
                  </a:lnTo>
                  <a:lnTo>
                    <a:pt x="7532598" y="385216"/>
                  </a:lnTo>
                  <a:lnTo>
                    <a:pt x="7488402" y="362280"/>
                  </a:lnTo>
                  <a:lnTo>
                    <a:pt x="7464336" y="315163"/>
                  </a:lnTo>
                  <a:lnTo>
                    <a:pt x="7462736" y="294830"/>
                  </a:lnTo>
                  <a:lnTo>
                    <a:pt x="7464323" y="274497"/>
                  </a:lnTo>
                  <a:lnTo>
                    <a:pt x="7488098" y="227088"/>
                  </a:lnTo>
                  <a:lnTo>
                    <a:pt x="7514361" y="209499"/>
                  </a:lnTo>
                  <a:lnTo>
                    <a:pt x="7516215" y="208521"/>
                  </a:lnTo>
                  <a:lnTo>
                    <a:pt x="7532357" y="203873"/>
                  </a:lnTo>
                  <a:lnTo>
                    <a:pt x="7549870" y="202323"/>
                  </a:lnTo>
                  <a:lnTo>
                    <a:pt x="7567447" y="203873"/>
                  </a:lnTo>
                  <a:lnTo>
                    <a:pt x="7611656" y="226796"/>
                  </a:lnTo>
                  <a:lnTo>
                    <a:pt x="7635430" y="274256"/>
                  </a:lnTo>
                  <a:lnTo>
                    <a:pt x="7637018" y="294830"/>
                  </a:lnTo>
                  <a:lnTo>
                    <a:pt x="7637018" y="195440"/>
                  </a:lnTo>
                  <a:lnTo>
                    <a:pt x="7624953" y="185280"/>
                  </a:lnTo>
                  <a:lnTo>
                    <a:pt x="7603071" y="173532"/>
                  </a:lnTo>
                  <a:lnTo>
                    <a:pt x="7578839" y="166484"/>
                  </a:lnTo>
                  <a:lnTo>
                    <a:pt x="7552258" y="164134"/>
                  </a:lnTo>
                  <a:lnTo>
                    <a:pt x="7522908" y="166979"/>
                  </a:lnTo>
                  <a:lnTo>
                    <a:pt x="7498105" y="175475"/>
                  </a:lnTo>
                  <a:lnTo>
                    <a:pt x="7477849" y="189649"/>
                  </a:lnTo>
                  <a:lnTo>
                    <a:pt x="7462139" y="209499"/>
                  </a:lnTo>
                  <a:lnTo>
                    <a:pt x="7460945" y="209499"/>
                  </a:lnTo>
                  <a:lnTo>
                    <a:pt x="7469949" y="159753"/>
                  </a:lnTo>
                  <a:lnTo>
                    <a:pt x="7492352" y="116763"/>
                  </a:lnTo>
                  <a:lnTo>
                    <a:pt x="7522007" y="89928"/>
                  </a:lnTo>
                  <a:lnTo>
                    <a:pt x="7563993" y="74002"/>
                  </a:lnTo>
                  <a:lnTo>
                    <a:pt x="7591653" y="67437"/>
                  </a:lnTo>
                  <a:lnTo>
                    <a:pt x="7600023" y="65278"/>
                  </a:lnTo>
                  <a:lnTo>
                    <a:pt x="7635367" y="50063"/>
                  </a:lnTo>
                  <a:lnTo>
                    <a:pt x="7663942" y="20370"/>
                  </a:lnTo>
                  <a:lnTo>
                    <a:pt x="7672819" y="0"/>
                  </a:lnTo>
                  <a:lnTo>
                    <a:pt x="7625080" y="0"/>
                  </a:lnTo>
                  <a:lnTo>
                    <a:pt x="7622286" y="7569"/>
                  </a:lnTo>
                  <a:lnTo>
                    <a:pt x="7617320" y="13830"/>
                  </a:lnTo>
                  <a:lnTo>
                    <a:pt x="7573937" y="32029"/>
                  </a:lnTo>
                  <a:lnTo>
                    <a:pt x="7556741" y="35712"/>
                  </a:lnTo>
                  <a:lnTo>
                    <a:pt x="7552360" y="36703"/>
                  </a:lnTo>
                  <a:lnTo>
                    <a:pt x="7547978" y="37896"/>
                  </a:lnTo>
                  <a:lnTo>
                    <a:pt x="7532471" y="41681"/>
                  </a:lnTo>
                  <a:lnTo>
                    <a:pt x="7527988" y="43078"/>
                  </a:lnTo>
                  <a:lnTo>
                    <a:pt x="7521613" y="45872"/>
                  </a:lnTo>
                  <a:lnTo>
                    <a:pt x="7517739" y="47447"/>
                  </a:lnTo>
                  <a:lnTo>
                    <a:pt x="7508583" y="51028"/>
                  </a:lnTo>
                  <a:lnTo>
                    <a:pt x="7504303" y="53022"/>
                  </a:lnTo>
                  <a:lnTo>
                    <a:pt x="7463637" y="85712"/>
                  </a:lnTo>
                  <a:lnTo>
                    <a:pt x="7429843" y="158762"/>
                  </a:lnTo>
                  <a:lnTo>
                    <a:pt x="7421385" y="208178"/>
                  </a:lnTo>
                  <a:lnTo>
                    <a:pt x="7418565" y="266204"/>
                  </a:lnTo>
                  <a:lnTo>
                    <a:pt x="7421181" y="307746"/>
                  </a:lnTo>
                  <a:lnTo>
                    <a:pt x="7442073" y="371614"/>
                  </a:lnTo>
                  <a:lnTo>
                    <a:pt x="7478217" y="407492"/>
                  </a:lnTo>
                  <a:lnTo>
                    <a:pt x="7520889" y="423011"/>
                  </a:lnTo>
                  <a:lnTo>
                    <a:pt x="7545692" y="424942"/>
                  </a:lnTo>
                  <a:lnTo>
                    <a:pt x="7574420" y="422630"/>
                  </a:lnTo>
                  <a:lnTo>
                    <a:pt x="7600302" y="415696"/>
                  </a:lnTo>
                  <a:lnTo>
                    <a:pt x="7623365" y="404139"/>
                  </a:lnTo>
                  <a:lnTo>
                    <a:pt x="7643584" y="387959"/>
                  </a:lnTo>
                  <a:lnTo>
                    <a:pt x="7644587" y="386753"/>
                  </a:lnTo>
                  <a:lnTo>
                    <a:pt x="7660030" y="368249"/>
                  </a:lnTo>
                  <a:lnTo>
                    <a:pt x="7671778" y="346163"/>
                  </a:lnTo>
                  <a:lnTo>
                    <a:pt x="7678826" y="321691"/>
                  </a:lnTo>
                  <a:lnTo>
                    <a:pt x="7681176" y="294830"/>
                  </a:lnTo>
                  <a:close/>
                </a:path>
                <a:path w="11015344" h="1842134">
                  <a:moveTo>
                    <a:pt x="7993951" y="294830"/>
                  </a:moveTo>
                  <a:lnTo>
                    <a:pt x="7984617" y="243065"/>
                  </a:lnTo>
                  <a:lnTo>
                    <a:pt x="7957629" y="202323"/>
                  </a:lnTo>
                  <a:lnTo>
                    <a:pt x="7949781" y="195554"/>
                  </a:lnTo>
                  <a:lnTo>
                    <a:pt x="7949781" y="294830"/>
                  </a:lnTo>
                  <a:lnTo>
                    <a:pt x="7948168" y="315163"/>
                  </a:lnTo>
                  <a:lnTo>
                    <a:pt x="7924114" y="362280"/>
                  </a:lnTo>
                  <a:lnTo>
                    <a:pt x="7879905" y="385216"/>
                  </a:lnTo>
                  <a:lnTo>
                    <a:pt x="7862646" y="386753"/>
                  </a:lnTo>
                  <a:lnTo>
                    <a:pt x="7845374" y="385216"/>
                  </a:lnTo>
                  <a:lnTo>
                    <a:pt x="7801165" y="362280"/>
                  </a:lnTo>
                  <a:lnTo>
                    <a:pt x="7777112" y="315163"/>
                  </a:lnTo>
                  <a:lnTo>
                    <a:pt x="7775499" y="294830"/>
                  </a:lnTo>
                  <a:lnTo>
                    <a:pt x="7777086" y="274497"/>
                  </a:lnTo>
                  <a:lnTo>
                    <a:pt x="7800861" y="227088"/>
                  </a:lnTo>
                  <a:lnTo>
                    <a:pt x="7845120" y="203873"/>
                  </a:lnTo>
                  <a:lnTo>
                    <a:pt x="7862646" y="202323"/>
                  </a:lnTo>
                  <a:lnTo>
                    <a:pt x="7880223" y="203873"/>
                  </a:lnTo>
                  <a:lnTo>
                    <a:pt x="7924419" y="226796"/>
                  </a:lnTo>
                  <a:lnTo>
                    <a:pt x="7948193" y="274256"/>
                  </a:lnTo>
                  <a:lnTo>
                    <a:pt x="7949781" y="294830"/>
                  </a:lnTo>
                  <a:lnTo>
                    <a:pt x="7949781" y="195554"/>
                  </a:lnTo>
                  <a:lnTo>
                    <a:pt x="7936776" y="184950"/>
                  </a:lnTo>
                  <a:lnTo>
                    <a:pt x="7914487" y="173380"/>
                  </a:lnTo>
                  <a:lnTo>
                    <a:pt x="7889773" y="166446"/>
                  </a:lnTo>
                  <a:lnTo>
                    <a:pt x="7862646" y="164134"/>
                  </a:lnTo>
                  <a:lnTo>
                    <a:pt x="7835493" y="166446"/>
                  </a:lnTo>
                  <a:lnTo>
                    <a:pt x="7788491" y="184950"/>
                  </a:lnTo>
                  <a:lnTo>
                    <a:pt x="7752308" y="220865"/>
                  </a:lnTo>
                  <a:lnTo>
                    <a:pt x="7733665" y="267728"/>
                  </a:lnTo>
                  <a:lnTo>
                    <a:pt x="7731341" y="294830"/>
                  </a:lnTo>
                  <a:lnTo>
                    <a:pt x="7733665" y="321691"/>
                  </a:lnTo>
                  <a:lnTo>
                    <a:pt x="7752308" y="368249"/>
                  </a:lnTo>
                  <a:lnTo>
                    <a:pt x="7788491" y="404139"/>
                  </a:lnTo>
                  <a:lnTo>
                    <a:pt x="7835493" y="422630"/>
                  </a:lnTo>
                  <a:lnTo>
                    <a:pt x="7862646" y="424942"/>
                  </a:lnTo>
                  <a:lnTo>
                    <a:pt x="7889773" y="422630"/>
                  </a:lnTo>
                  <a:lnTo>
                    <a:pt x="7914487" y="415696"/>
                  </a:lnTo>
                  <a:lnTo>
                    <a:pt x="7936776" y="404139"/>
                  </a:lnTo>
                  <a:lnTo>
                    <a:pt x="7956639" y="387959"/>
                  </a:lnTo>
                  <a:lnTo>
                    <a:pt x="7957629" y="386753"/>
                  </a:lnTo>
                  <a:lnTo>
                    <a:pt x="7972958" y="368249"/>
                  </a:lnTo>
                  <a:lnTo>
                    <a:pt x="7984617" y="346163"/>
                  </a:lnTo>
                  <a:lnTo>
                    <a:pt x="7991615" y="321691"/>
                  </a:lnTo>
                  <a:lnTo>
                    <a:pt x="7993951" y="294830"/>
                  </a:lnTo>
                  <a:close/>
                </a:path>
                <a:path w="11015344" h="1842134">
                  <a:moveTo>
                    <a:pt x="8307794" y="295440"/>
                  </a:moveTo>
                  <a:lnTo>
                    <a:pt x="8299653" y="245833"/>
                  </a:lnTo>
                  <a:lnTo>
                    <a:pt x="8275269" y="203238"/>
                  </a:lnTo>
                  <a:lnTo>
                    <a:pt x="8274329" y="202336"/>
                  </a:lnTo>
                  <a:lnTo>
                    <a:pt x="8263623" y="191998"/>
                  </a:lnTo>
                  <a:lnTo>
                    <a:pt x="8263623" y="295440"/>
                  </a:lnTo>
                  <a:lnTo>
                    <a:pt x="8262264" y="313474"/>
                  </a:lnTo>
                  <a:lnTo>
                    <a:pt x="8262239" y="313817"/>
                  </a:lnTo>
                  <a:lnTo>
                    <a:pt x="8241538" y="360197"/>
                  </a:lnTo>
                  <a:lnTo>
                    <a:pt x="8200352" y="385102"/>
                  </a:lnTo>
                  <a:lnTo>
                    <a:pt x="8183054" y="386765"/>
                  </a:lnTo>
                  <a:lnTo>
                    <a:pt x="8165427" y="385102"/>
                  </a:lnTo>
                  <a:lnTo>
                    <a:pt x="8123060" y="360197"/>
                  </a:lnTo>
                  <a:lnTo>
                    <a:pt x="8101609" y="313817"/>
                  </a:lnTo>
                  <a:lnTo>
                    <a:pt x="8101520" y="313474"/>
                  </a:lnTo>
                  <a:lnTo>
                    <a:pt x="8100136" y="295440"/>
                  </a:lnTo>
                  <a:lnTo>
                    <a:pt x="8100085" y="294843"/>
                  </a:lnTo>
                  <a:lnTo>
                    <a:pt x="8101635" y="275082"/>
                  </a:lnTo>
                  <a:lnTo>
                    <a:pt x="8101660" y="274739"/>
                  </a:lnTo>
                  <a:lnTo>
                    <a:pt x="8106321" y="256946"/>
                  </a:lnTo>
                  <a:lnTo>
                    <a:pt x="8106359" y="256794"/>
                  </a:lnTo>
                  <a:lnTo>
                    <a:pt x="8138147" y="216433"/>
                  </a:lnTo>
                  <a:lnTo>
                    <a:pt x="8164208" y="204724"/>
                  </a:lnTo>
                  <a:lnTo>
                    <a:pt x="8166786" y="203898"/>
                  </a:lnTo>
                  <a:lnTo>
                    <a:pt x="8182457" y="202336"/>
                  </a:lnTo>
                  <a:lnTo>
                    <a:pt x="8198078" y="203898"/>
                  </a:lnTo>
                  <a:lnTo>
                    <a:pt x="8212747" y="208597"/>
                  </a:lnTo>
                  <a:lnTo>
                    <a:pt x="8249856" y="241058"/>
                  </a:lnTo>
                  <a:lnTo>
                    <a:pt x="8262010" y="274739"/>
                  </a:lnTo>
                  <a:lnTo>
                    <a:pt x="8262099" y="275082"/>
                  </a:lnTo>
                  <a:lnTo>
                    <a:pt x="8263572" y="294843"/>
                  </a:lnTo>
                  <a:lnTo>
                    <a:pt x="8263623" y="295440"/>
                  </a:lnTo>
                  <a:lnTo>
                    <a:pt x="8263623" y="191998"/>
                  </a:lnTo>
                  <a:lnTo>
                    <a:pt x="8257565" y="186131"/>
                  </a:lnTo>
                  <a:lnTo>
                    <a:pt x="8236991" y="173913"/>
                  </a:lnTo>
                  <a:lnTo>
                    <a:pt x="8213839" y="166674"/>
                  </a:lnTo>
                  <a:lnTo>
                    <a:pt x="8214538" y="166674"/>
                  </a:lnTo>
                  <a:lnTo>
                    <a:pt x="8187233" y="164134"/>
                  </a:lnTo>
                  <a:lnTo>
                    <a:pt x="8162455" y="166674"/>
                  </a:lnTo>
                  <a:lnTo>
                    <a:pt x="8140078" y="174282"/>
                  </a:lnTo>
                  <a:lnTo>
                    <a:pt x="8120088" y="186969"/>
                  </a:lnTo>
                  <a:lnTo>
                    <a:pt x="8102486" y="204724"/>
                  </a:lnTo>
                  <a:lnTo>
                    <a:pt x="8102486" y="170103"/>
                  </a:lnTo>
                  <a:lnTo>
                    <a:pt x="8059509" y="170103"/>
                  </a:lnTo>
                  <a:lnTo>
                    <a:pt x="8059509" y="557453"/>
                  </a:lnTo>
                  <a:lnTo>
                    <a:pt x="8102486" y="557453"/>
                  </a:lnTo>
                  <a:lnTo>
                    <a:pt x="8102486" y="383184"/>
                  </a:lnTo>
                  <a:lnTo>
                    <a:pt x="8119973" y="401459"/>
                  </a:lnTo>
                  <a:lnTo>
                    <a:pt x="8140230" y="414502"/>
                  </a:lnTo>
                  <a:lnTo>
                    <a:pt x="8163242" y="422338"/>
                  </a:lnTo>
                  <a:lnTo>
                    <a:pt x="8189023" y="424942"/>
                  </a:lnTo>
                  <a:lnTo>
                    <a:pt x="8214792" y="422579"/>
                  </a:lnTo>
                  <a:lnTo>
                    <a:pt x="8237804" y="415480"/>
                  </a:lnTo>
                  <a:lnTo>
                    <a:pt x="8258061" y="403644"/>
                  </a:lnTo>
                  <a:lnTo>
                    <a:pt x="8275561" y="387057"/>
                  </a:lnTo>
                  <a:lnTo>
                    <a:pt x="8275764" y="386765"/>
                  </a:lnTo>
                  <a:lnTo>
                    <a:pt x="8289658" y="367118"/>
                  </a:lnTo>
                  <a:lnTo>
                    <a:pt x="8299729" y="345198"/>
                  </a:lnTo>
                  <a:lnTo>
                    <a:pt x="8305774" y="321310"/>
                  </a:lnTo>
                  <a:lnTo>
                    <a:pt x="8307794" y="295440"/>
                  </a:lnTo>
                  <a:close/>
                </a:path>
                <a:path w="11015344" h="1842134">
                  <a:moveTo>
                    <a:pt x="8620633" y="294830"/>
                  </a:moveTo>
                  <a:lnTo>
                    <a:pt x="8611298" y="243065"/>
                  </a:lnTo>
                  <a:lnTo>
                    <a:pt x="8584311" y="202323"/>
                  </a:lnTo>
                  <a:lnTo>
                    <a:pt x="8576462" y="195554"/>
                  </a:lnTo>
                  <a:lnTo>
                    <a:pt x="8576462" y="294830"/>
                  </a:lnTo>
                  <a:lnTo>
                    <a:pt x="8574862" y="315163"/>
                  </a:lnTo>
                  <a:lnTo>
                    <a:pt x="8550796" y="362280"/>
                  </a:lnTo>
                  <a:lnTo>
                    <a:pt x="8506600" y="385216"/>
                  </a:lnTo>
                  <a:lnTo>
                    <a:pt x="8489328" y="386753"/>
                  </a:lnTo>
                  <a:lnTo>
                    <a:pt x="8472056" y="385216"/>
                  </a:lnTo>
                  <a:lnTo>
                    <a:pt x="8427847" y="362280"/>
                  </a:lnTo>
                  <a:lnTo>
                    <a:pt x="8403793" y="315163"/>
                  </a:lnTo>
                  <a:lnTo>
                    <a:pt x="8402180" y="294830"/>
                  </a:lnTo>
                  <a:lnTo>
                    <a:pt x="8403768" y="274497"/>
                  </a:lnTo>
                  <a:lnTo>
                    <a:pt x="8427542" y="227088"/>
                  </a:lnTo>
                  <a:lnTo>
                    <a:pt x="8471802" y="203873"/>
                  </a:lnTo>
                  <a:lnTo>
                    <a:pt x="8489328" y="202323"/>
                  </a:lnTo>
                  <a:lnTo>
                    <a:pt x="8506904" y="203873"/>
                  </a:lnTo>
                  <a:lnTo>
                    <a:pt x="8551100" y="226796"/>
                  </a:lnTo>
                  <a:lnTo>
                    <a:pt x="8574875" y="274256"/>
                  </a:lnTo>
                  <a:lnTo>
                    <a:pt x="8576462" y="294830"/>
                  </a:lnTo>
                  <a:lnTo>
                    <a:pt x="8576462" y="195554"/>
                  </a:lnTo>
                  <a:lnTo>
                    <a:pt x="8563458" y="184950"/>
                  </a:lnTo>
                  <a:lnTo>
                    <a:pt x="8541169" y="173380"/>
                  </a:lnTo>
                  <a:lnTo>
                    <a:pt x="8516455" y="166446"/>
                  </a:lnTo>
                  <a:lnTo>
                    <a:pt x="8489328" y="164134"/>
                  </a:lnTo>
                  <a:lnTo>
                    <a:pt x="8462175" y="166446"/>
                  </a:lnTo>
                  <a:lnTo>
                    <a:pt x="8415172" y="184950"/>
                  </a:lnTo>
                  <a:lnTo>
                    <a:pt x="8378990" y="220865"/>
                  </a:lnTo>
                  <a:lnTo>
                    <a:pt x="8360346" y="267728"/>
                  </a:lnTo>
                  <a:lnTo>
                    <a:pt x="8358022" y="294830"/>
                  </a:lnTo>
                  <a:lnTo>
                    <a:pt x="8360346" y="321691"/>
                  </a:lnTo>
                  <a:lnTo>
                    <a:pt x="8378990" y="368249"/>
                  </a:lnTo>
                  <a:lnTo>
                    <a:pt x="8415172" y="404139"/>
                  </a:lnTo>
                  <a:lnTo>
                    <a:pt x="8462175" y="422630"/>
                  </a:lnTo>
                  <a:lnTo>
                    <a:pt x="8489328" y="424942"/>
                  </a:lnTo>
                  <a:lnTo>
                    <a:pt x="8516455" y="422630"/>
                  </a:lnTo>
                  <a:lnTo>
                    <a:pt x="8563458" y="404139"/>
                  </a:lnTo>
                  <a:lnTo>
                    <a:pt x="8599640" y="368249"/>
                  </a:lnTo>
                  <a:lnTo>
                    <a:pt x="8618296" y="321691"/>
                  </a:lnTo>
                  <a:lnTo>
                    <a:pt x="8620633" y="294830"/>
                  </a:lnTo>
                  <a:close/>
                </a:path>
                <a:path w="11015344" h="1842134">
                  <a:moveTo>
                    <a:pt x="8979878" y="417791"/>
                  </a:moveTo>
                  <a:lnTo>
                    <a:pt x="8920201" y="151003"/>
                  </a:lnTo>
                  <a:lnTo>
                    <a:pt x="8819934" y="352729"/>
                  </a:lnTo>
                  <a:lnTo>
                    <a:pt x="8717280" y="151003"/>
                  </a:lnTo>
                  <a:lnTo>
                    <a:pt x="8657590" y="417791"/>
                  </a:lnTo>
                  <a:lnTo>
                    <a:pt x="8701761" y="417791"/>
                  </a:lnTo>
                  <a:lnTo>
                    <a:pt x="8733384" y="264401"/>
                  </a:lnTo>
                  <a:lnTo>
                    <a:pt x="8818753" y="435089"/>
                  </a:lnTo>
                  <a:lnTo>
                    <a:pt x="8902903" y="264401"/>
                  </a:lnTo>
                  <a:lnTo>
                    <a:pt x="8935720" y="417791"/>
                  </a:lnTo>
                  <a:lnTo>
                    <a:pt x="8979878" y="417791"/>
                  </a:lnTo>
                  <a:close/>
                </a:path>
                <a:path w="11015344" h="1842134">
                  <a:moveTo>
                    <a:pt x="9418510" y="294830"/>
                  </a:moveTo>
                  <a:lnTo>
                    <a:pt x="9409341" y="243801"/>
                  </a:lnTo>
                  <a:lnTo>
                    <a:pt x="9382290" y="202323"/>
                  </a:lnTo>
                  <a:lnTo>
                    <a:pt x="9374340" y="195440"/>
                  </a:lnTo>
                  <a:lnTo>
                    <a:pt x="9374340" y="294830"/>
                  </a:lnTo>
                  <a:lnTo>
                    <a:pt x="9372740" y="315163"/>
                  </a:lnTo>
                  <a:lnTo>
                    <a:pt x="9348673" y="362280"/>
                  </a:lnTo>
                  <a:lnTo>
                    <a:pt x="9304477" y="385216"/>
                  </a:lnTo>
                  <a:lnTo>
                    <a:pt x="9287205" y="386753"/>
                  </a:lnTo>
                  <a:lnTo>
                    <a:pt x="9269933" y="385216"/>
                  </a:lnTo>
                  <a:lnTo>
                    <a:pt x="9225724" y="362280"/>
                  </a:lnTo>
                  <a:lnTo>
                    <a:pt x="9201671" y="315163"/>
                  </a:lnTo>
                  <a:lnTo>
                    <a:pt x="9200070" y="294830"/>
                  </a:lnTo>
                  <a:lnTo>
                    <a:pt x="9201645" y="274497"/>
                  </a:lnTo>
                  <a:lnTo>
                    <a:pt x="9225432" y="227088"/>
                  </a:lnTo>
                  <a:lnTo>
                    <a:pt x="9269692" y="203873"/>
                  </a:lnTo>
                  <a:lnTo>
                    <a:pt x="9287205" y="202323"/>
                  </a:lnTo>
                  <a:lnTo>
                    <a:pt x="9304782" y="203873"/>
                  </a:lnTo>
                  <a:lnTo>
                    <a:pt x="9348978" y="226796"/>
                  </a:lnTo>
                  <a:lnTo>
                    <a:pt x="9372752" y="274256"/>
                  </a:lnTo>
                  <a:lnTo>
                    <a:pt x="9374340" y="294830"/>
                  </a:lnTo>
                  <a:lnTo>
                    <a:pt x="9374340" y="195440"/>
                  </a:lnTo>
                  <a:lnTo>
                    <a:pt x="9362275" y="185280"/>
                  </a:lnTo>
                  <a:lnTo>
                    <a:pt x="9340405" y="173532"/>
                  </a:lnTo>
                  <a:lnTo>
                    <a:pt x="9316174" y="166484"/>
                  </a:lnTo>
                  <a:lnTo>
                    <a:pt x="9289593" y="164134"/>
                  </a:lnTo>
                  <a:lnTo>
                    <a:pt x="9260230" y="166979"/>
                  </a:lnTo>
                  <a:lnTo>
                    <a:pt x="9235427" y="175475"/>
                  </a:lnTo>
                  <a:lnTo>
                    <a:pt x="9215171" y="189649"/>
                  </a:lnTo>
                  <a:lnTo>
                    <a:pt x="9199474" y="209499"/>
                  </a:lnTo>
                  <a:lnTo>
                    <a:pt x="9198280" y="209499"/>
                  </a:lnTo>
                  <a:lnTo>
                    <a:pt x="9207284" y="159753"/>
                  </a:lnTo>
                  <a:lnTo>
                    <a:pt x="9229674" y="116763"/>
                  </a:lnTo>
                  <a:lnTo>
                    <a:pt x="9259341" y="89928"/>
                  </a:lnTo>
                  <a:lnTo>
                    <a:pt x="9301315" y="74002"/>
                  </a:lnTo>
                  <a:lnTo>
                    <a:pt x="9328988" y="67437"/>
                  </a:lnTo>
                  <a:lnTo>
                    <a:pt x="9337357" y="65278"/>
                  </a:lnTo>
                  <a:lnTo>
                    <a:pt x="9372702" y="50063"/>
                  </a:lnTo>
                  <a:lnTo>
                    <a:pt x="9401277" y="20370"/>
                  </a:lnTo>
                  <a:lnTo>
                    <a:pt x="9410154" y="0"/>
                  </a:lnTo>
                  <a:lnTo>
                    <a:pt x="9362402" y="0"/>
                  </a:lnTo>
                  <a:lnTo>
                    <a:pt x="9359621" y="7569"/>
                  </a:lnTo>
                  <a:lnTo>
                    <a:pt x="9354642" y="13830"/>
                  </a:lnTo>
                  <a:lnTo>
                    <a:pt x="9311272" y="32029"/>
                  </a:lnTo>
                  <a:lnTo>
                    <a:pt x="9294076" y="35712"/>
                  </a:lnTo>
                  <a:lnTo>
                    <a:pt x="9289682" y="36703"/>
                  </a:lnTo>
                  <a:lnTo>
                    <a:pt x="9285313" y="37896"/>
                  </a:lnTo>
                  <a:lnTo>
                    <a:pt x="9269806" y="41681"/>
                  </a:lnTo>
                  <a:lnTo>
                    <a:pt x="9265323" y="43078"/>
                  </a:lnTo>
                  <a:lnTo>
                    <a:pt x="9258948" y="45872"/>
                  </a:lnTo>
                  <a:lnTo>
                    <a:pt x="9255074" y="47447"/>
                  </a:lnTo>
                  <a:lnTo>
                    <a:pt x="9245917" y="51028"/>
                  </a:lnTo>
                  <a:lnTo>
                    <a:pt x="9241638" y="53022"/>
                  </a:lnTo>
                  <a:lnTo>
                    <a:pt x="9200972" y="85712"/>
                  </a:lnTo>
                  <a:lnTo>
                    <a:pt x="9167165" y="158762"/>
                  </a:lnTo>
                  <a:lnTo>
                    <a:pt x="9158719" y="208178"/>
                  </a:lnTo>
                  <a:lnTo>
                    <a:pt x="9155900" y="266204"/>
                  </a:lnTo>
                  <a:lnTo>
                    <a:pt x="9158516" y="307746"/>
                  </a:lnTo>
                  <a:lnTo>
                    <a:pt x="9179395" y="371614"/>
                  </a:lnTo>
                  <a:lnTo>
                    <a:pt x="9215552" y="407492"/>
                  </a:lnTo>
                  <a:lnTo>
                    <a:pt x="9258224" y="423011"/>
                  </a:lnTo>
                  <a:lnTo>
                    <a:pt x="9283027" y="424942"/>
                  </a:lnTo>
                  <a:lnTo>
                    <a:pt x="9311754" y="422630"/>
                  </a:lnTo>
                  <a:lnTo>
                    <a:pt x="9337637" y="415696"/>
                  </a:lnTo>
                  <a:lnTo>
                    <a:pt x="9360687" y="404139"/>
                  </a:lnTo>
                  <a:lnTo>
                    <a:pt x="9380906" y="387959"/>
                  </a:lnTo>
                  <a:lnTo>
                    <a:pt x="9381909" y="386753"/>
                  </a:lnTo>
                  <a:lnTo>
                    <a:pt x="9397365" y="368249"/>
                  </a:lnTo>
                  <a:lnTo>
                    <a:pt x="9409112" y="346163"/>
                  </a:lnTo>
                  <a:lnTo>
                    <a:pt x="9416161" y="321691"/>
                  </a:lnTo>
                  <a:lnTo>
                    <a:pt x="9418510" y="294830"/>
                  </a:lnTo>
                  <a:close/>
                </a:path>
                <a:path w="11015344" h="1842134">
                  <a:moveTo>
                    <a:pt x="9732454" y="295440"/>
                  </a:moveTo>
                  <a:lnTo>
                    <a:pt x="9724326" y="245833"/>
                  </a:lnTo>
                  <a:lnTo>
                    <a:pt x="9699930" y="203238"/>
                  </a:lnTo>
                  <a:lnTo>
                    <a:pt x="9688297" y="191998"/>
                  </a:lnTo>
                  <a:lnTo>
                    <a:pt x="9688297" y="295440"/>
                  </a:lnTo>
                  <a:lnTo>
                    <a:pt x="9686938" y="313474"/>
                  </a:lnTo>
                  <a:lnTo>
                    <a:pt x="9686912" y="313817"/>
                  </a:lnTo>
                  <a:lnTo>
                    <a:pt x="9682797" y="330581"/>
                  </a:lnTo>
                  <a:lnTo>
                    <a:pt x="9682772" y="330733"/>
                  </a:lnTo>
                  <a:lnTo>
                    <a:pt x="9654273" y="371817"/>
                  </a:lnTo>
                  <a:lnTo>
                    <a:pt x="9607715" y="386765"/>
                  </a:lnTo>
                  <a:lnTo>
                    <a:pt x="9590087" y="385102"/>
                  </a:lnTo>
                  <a:lnTo>
                    <a:pt x="9583979" y="383184"/>
                  </a:lnTo>
                  <a:lnTo>
                    <a:pt x="9574212" y="380123"/>
                  </a:lnTo>
                  <a:lnTo>
                    <a:pt x="9560103" y="371817"/>
                  </a:lnTo>
                  <a:lnTo>
                    <a:pt x="9547733" y="360197"/>
                  </a:lnTo>
                  <a:lnTo>
                    <a:pt x="9537713" y="346189"/>
                  </a:lnTo>
                  <a:lnTo>
                    <a:pt x="9530575" y="330733"/>
                  </a:lnTo>
                  <a:lnTo>
                    <a:pt x="9530499" y="330581"/>
                  </a:lnTo>
                  <a:lnTo>
                    <a:pt x="9526283" y="313817"/>
                  </a:lnTo>
                  <a:lnTo>
                    <a:pt x="9526194" y="313474"/>
                  </a:lnTo>
                  <a:lnTo>
                    <a:pt x="9524809" y="295440"/>
                  </a:lnTo>
                  <a:lnTo>
                    <a:pt x="9524759" y="294843"/>
                  </a:lnTo>
                  <a:lnTo>
                    <a:pt x="9526295" y="275082"/>
                  </a:lnTo>
                  <a:lnTo>
                    <a:pt x="9526321" y="274739"/>
                  </a:lnTo>
                  <a:lnTo>
                    <a:pt x="9530982" y="256946"/>
                  </a:lnTo>
                  <a:lnTo>
                    <a:pt x="9531020" y="256794"/>
                  </a:lnTo>
                  <a:lnTo>
                    <a:pt x="9538843" y="241058"/>
                  </a:lnTo>
                  <a:lnTo>
                    <a:pt x="9549841" y="227406"/>
                  </a:lnTo>
                  <a:lnTo>
                    <a:pt x="9562808" y="216433"/>
                  </a:lnTo>
                  <a:lnTo>
                    <a:pt x="9576689" y="208597"/>
                  </a:lnTo>
                  <a:lnTo>
                    <a:pt x="9588881" y="204724"/>
                  </a:lnTo>
                  <a:lnTo>
                    <a:pt x="9591459" y="203898"/>
                  </a:lnTo>
                  <a:lnTo>
                    <a:pt x="9607118" y="202336"/>
                  </a:lnTo>
                  <a:lnTo>
                    <a:pt x="9622752" y="203898"/>
                  </a:lnTo>
                  <a:lnTo>
                    <a:pt x="9637408" y="208597"/>
                  </a:lnTo>
                  <a:lnTo>
                    <a:pt x="9651098" y="216433"/>
                  </a:lnTo>
                  <a:lnTo>
                    <a:pt x="9663824" y="227406"/>
                  </a:lnTo>
                  <a:lnTo>
                    <a:pt x="9674530" y="241058"/>
                  </a:lnTo>
                  <a:lnTo>
                    <a:pt x="9682099" y="256794"/>
                  </a:lnTo>
                  <a:lnTo>
                    <a:pt x="9682175" y="256946"/>
                  </a:lnTo>
                  <a:lnTo>
                    <a:pt x="9686684" y="274739"/>
                  </a:lnTo>
                  <a:lnTo>
                    <a:pt x="9686760" y="275082"/>
                  </a:lnTo>
                  <a:lnTo>
                    <a:pt x="9688246" y="294843"/>
                  </a:lnTo>
                  <a:lnTo>
                    <a:pt x="9688297" y="295440"/>
                  </a:lnTo>
                  <a:lnTo>
                    <a:pt x="9688297" y="191998"/>
                  </a:lnTo>
                  <a:lnTo>
                    <a:pt x="9682226" y="186131"/>
                  </a:lnTo>
                  <a:lnTo>
                    <a:pt x="9661665" y="173913"/>
                  </a:lnTo>
                  <a:lnTo>
                    <a:pt x="9638513" y="166674"/>
                  </a:lnTo>
                  <a:lnTo>
                    <a:pt x="9639211" y="166674"/>
                  </a:lnTo>
                  <a:lnTo>
                    <a:pt x="9611893" y="164134"/>
                  </a:lnTo>
                  <a:lnTo>
                    <a:pt x="9587128" y="166674"/>
                  </a:lnTo>
                  <a:lnTo>
                    <a:pt x="9564751" y="174282"/>
                  </a:lnTo>
                  <a:lnTo>
                    <a:pt x="9544761" y="186969"/>
                  </a:lnTo>
                  <a:lnTo>
                    <a:pt x="9527159" y="204724"/>
                  </a:lnTo>
                  <a:lnTo>
                    <a:pt x="9527159" y="170103"/>
                  </a:lnTo>
                  <a:lnTo>
                    <a:pt x="9484169" y="170103"/>
                  </a:lnTo>
                  <a:lnTo>
                    <a:pt x="9484169" y="557453"/>
                  </a:lnTo>
                  <a:lnTo>
                    <a:pt x="9527159" y="557453"/>
                  </a:lnTo>
                  <a:lnTo>
                    <a:pt x="9527159" y="383184"/>
                  </a:lnTo>
                  <a:lnTo>
                    <a:pt x="9544647" y="401459"/>
                  </a:lnTo>
                  <a:lnTo>
                    <a:pt x="9564891" y="414502"/>
                  </a:lnTo>
                  <a:lnTo>
                    <a:pt x="9587916" y="422338"/>
                  </a:lnTo>
                  <a:lnTo>
                    <a:pt x="9613684" y="424942"/>
                  </a:lnTo>
                  <a:lnTo>
                    <a:pt x="9639452" y="422579"/>
                  </a:lnTo>
                  <a:lnTo>
                    <a:pt x="9662477" y="415480"/>
                  </a:lnTo>
                  <a:lnTo>
                    <a:pt x="9682734" y="403644"/>
                  </a:lnTo>
                  <a:lnTo>
                    <a:pt x="9700235" y="387057"/>
                  </a:lnTo>
                  <a:lnTo>
                    <a:pt x="9700438" y="386765"/>
                  </a:lnTo>
                  <a:lnTo>
                    <a:pt x="9714332" y="367118"/>
                  </a:lnTo>
                  <a:lnTo>
                    <a:pt x="9724403" y="345198"/>
                  </a:lnTo>
                  <a:lnTo>
                    <a:pt x="9730448" y="321310"/>
                  </a:lnTo>
                  <a:lnTo>
                    <a:pt x="9732454" y="295440"/>
                  </a:lnTo>
                  <a:close/>
                </a:path>
                <a:path w="11015344" h="1842134">
                  <a:moveTo>
                    <a:pt x="10019500" y="302602"/>
                  </a:moveTo>
                  <a:lnTo>
                    <a:pt x="10018712" y="275297"/>
                  </a:lnTo>
                  <a:lnTo>
                    <a:pt x="10017277" y="266801"/>
                  </a:lnTo>
                  <a:lnTo>
                    <a:pt x="10014572" y="250672"/>
                  </a:lnTo>
                  <a:lnTo>
                    <a:pt x="10007067" y="228739"/>
                  </a:lnTo>
                  <a:lnTo>
                    <a:pt x="9996208" y="209499"/>
                  </a:lnTo>
                  <a:lnTo>
                    <a:pt x="9989807" y="202336"/>
                  </a:lnTo>
                  <a:lnTo>
                    <a:pt x="9978492" y="189661"/>
                  </a:lnTo>
                  <a:lnTo>
                    <a:pt x="9975317" y="187579"/>
                  </a:lnTo>
                  <a:lnTo>
                    <a:pt x="9975317" y="266801"/>
                  </a:lnTo>
                  <a:lnTo>
                    <a:pt x="9829698" y="266801"/>
                  </a:lnTo>
                  <a:lnTo>
                    <a:pt x="9845751" y="230263"/>
                  </a:lnTo>
                  <a:lnTo>
                    <a:pt x="9877222" y="206883"/>
                  </a:lnTo>
                  <a:lnTo>
                    <a:pt x="9902507" y="202336"/>
                  </a:lnTo>
                  <a:lnTo>
                    <a:pt x="9916211" y="203479"/>
                  </a:lnTo>
                  <a:lnTo>
                    <a:pt x="9915906" y="203479"/>
                  </a:lnTo>
                  <a:lnTo>
                    <a:pt x="9928098" y="206743"/>
                  </a:lnTo>
                  <a:lnTo>
                    <a:pt x="9959035" y="229476"/>
                  </a:lnTo>
                  <a:lnTo>
                    <a:pt x="9975317" y="266801"/>
                  </a:lnTo>
                  <a:lnTo>
                    <a:pt x="9975317" y="187579"/>
                  </a:lnTo>
                  <a:lnTo>
                    <a:pt x="9956965" y="175488"/>
                  </a:lnTo>
                  <a:lnTo>
                    <a:pt x="9931641" y="166979"/>
                  </a:lnTo>
                  <a:lnTo>
                    <a:pt x="9902507" y="164134"/>
                  </a:lnTo>
                  <a:lnTo>
                    <a:pt x="9876447" y="166471"/>
                  </a:lnTo>
                  <a:lnTo>
                    <a:pt x="9832734" y="185127"/>
                  </a:lnTo>
                  <a:lnTo>
                    <a:pt x="9800844" y="221310"/>
                  </a:lnTo>
                  <a:lnTo>
                    <a:pt x="9784575" y="268312"/>
                  </a:lnTo>
                  <a:lnTo>
                    <a:pt x="9782543" y="295440"/>
                  </a:lnTo>
                  <a:lnTo>
                    <a:pt x="9784804" y="325678"/>
                  </a:lnTo>
                  <a:lnTo>
                    <a:pt x="9802851" y="374167"/>
                  </a:lnTo>
                  <a:lnTo>
                    <a:pt x="9837585" y="406654"/>
                  </a:lnTo>
                  <a:lnTo>
                    <a:pt x="9880702" y="422922"/>
                  </a:lnTo>
                  <a:lnTo>
                    <a:pt x="9904908" y="424942"/>
                  </a:lnTo>
                  <a:lnTo>
                    <a:pt x="9928174" y="423049"/>
                  </a:lnTo>
                  <a:lnTo>
                    <a:pt x="9969360" y="407835"/>
                  </a:lnTo>
                  <a:lnTo>
                    <a:pt x="10003815" y="376466"/>
                  </a:lnTo>
                  <a:lnTo>
                    <a:pt x="10017696" y="354533"/>
                  </a:lnTo>
                  <a:lnTo>
                    <a:pt x="9981882" y="334835"/>
                  </a:lnTo>
                  <a:lnTo>
                    <a:pt x="9976929" y="344347"/>
                  </a:lnTo>
                  <a:lnTo>
                    <a:pt x="9970999" y="353187"/>
                  </a:lnTo>
                  <a:lnTo>
                    <a:pt x="9932797" y="382282"/>
                  </a:lnTo>
                  <a:lnTo>
                    <a:pt x="9905492" y="386765"/>
                  </a:lnTo>
                  <a:lnTo>
                    <a:pt x="9889706" y="385305"/>
                  </a:lnTo>
                  <a:lnTo>
                    <a:pt x="9849980" y="363486"/>
                  </a:lnTo>
                  <a:lnTo>
                    <a:pt x="9828390" y="320509"/>
                  </a:lnTo>
                  <a:lnTo>
                    <a:pt x="9826714" y="302602"/>
                  </a:lnTo>
                  <a:lnTo>
                    <a:pt x="10019500" y="302602"/>
                  </a:lnTo>
                  <a:close/>
                </a:path>
                <a:path w="11015344" h="1842134">
                  <a:moveTo>
                    <a:pt x="10288118" y="170141"/>
                  </a:moveTo>
                  <a:lnTo>
                    <a:pt x="10245141" y="170141"/>
                  </a:lnTo>
                  <a:lnTo>
                    <a:pt x="10245141" y="271741"/>
                  </a:lnTo>
                  <a:lnTo>
                    <a:pt x="10128161" y="271741"/>
                  </a:lnTo>
                  <a:lnTo>
                    <a:pt x="10128161" y="170141"/>
                  </a:lnTo>
                  <a:lnTo>
                    <a:pt x="10085197" y="170141"/>
                  </a:lnTo>
                  <a:lnTo>
                    <a:pt x="10085197" y="271741"/>
                  </a:lnTo>
                  <a:lnTo>
                    <a:pt x="10085197" y="311111"/>
                  </a:lnTo>
                  <a:lnTo>
                    <a:pt x="10085197" y="417791"/>
                  </a:lnTo>
                  <a:lnTo>
                    <a:pt x="10128161" y="417791"/>
                  </a:lnTo>
                  <a:lnTo>
                    <a:pt x="10128161" y="311111"/>
                  </a:lnTo>
                  <a:lnTo>
                    <a:pt x="10245141" y="311111"/>
                  </a:lnTo>
                  <a:lnTo>
                    <a:pt x="10245141" y="417791"/>
                  </a:lnTo>
                  <a:lnTo>
                    <a:pt x="10288118" y="417791"/>
                  </a:lnTo>
                  <a:lnTo>
                    <a:pt x="10288118" y="311111"/>
                  </a:lnTo>
                  <a:lnTo>
                    <a:pt x="10288118" y="271741"/>
                  </a:lnTo>
                  <a:lnTo>
                    <a:pt x="10288118" y="170141"/>
                  </a:lnTo>
                  <a:close/>
                </a:path>
                <a:path w="11015344" h="1842134">
                  <a:moveTo>
                    <a:pt x="10598455" y="378409"/>
                  </a:moveTo>
                  <a:lnTo>
                    <a:pt x="10561447" y="378409"/>
                  </a:lnTo>
                  <a:lnTo>
                    <a:pt x="10561447" y="209499"/>
                  </a:lnTo>
                  <a:lnTo>
                    <a:pt x="10561447" y="170091"/>
                  </a:lnTo>
                  <a:lnTo>
                    <a:pt x="10518470" y="170091"/>
                  </a:lnTo>
                  <a:lnTo>
                    <a:pt x="10518470" y="209499"/>
                  </a:lnTo>
                  <a:lnTo>
                    <a:pt x="10518470" y="378409"/>
                  </a:lnTo>
                  <a:lnTo>
                    <a:pt x="10400297" y="378409"/>
                  </a:lnTo>
                  <a:lnTo>
                    <a:pt x="10413352" y="363816"/>
                  </a:lnTo>
                  <a:lnTo>
                    <a:pt x="10422674" y="346329"/>
                  </a:lnTo>
                  <a:lnTo>
                    <a:pt x="10428275" y="325920"/>
                  </a:lnTo>
                  <a:lnTo>
                    <a:pt x="10430142" y="302602"/>
                  </a:lnTo>
                  <a:lnTo>
                    <a:pt x="10430142" y="209499"/>
                  </a:lnTo>
                  <a:lnTo>
                    <a:pt x="10518470" y="209499"/>
                  </a:lnTo>
                  <a:lnTo>
                    <a:pt x="10518470" y="170091"/>
                  </a:lnTo>
                  <a:lnTo>
                    <a:pt x="10387165" y="170091"/>
                  </a:lnTo>
                  <a:lnTo>
                    <a:pt x="10387165" y="280517"/>
                  </a:lnTo>
                  <a:lnTo>
                    <a:pt x="10386543" y="301409"/>
                  </a:lnTo>
                  <a:lnTo>
                    <a:pt x="10377030" y="346176"/>
                  </a:lnTo>
                  <a:lnTo>
                    <a:pt x="10345572" y="376174"/>
                  </a:lnTo>
                  <a:lnTo>
                    <a:pt x="10331069" y="378409"/>
                  </a:lnTo>
                  <a:lnTo>
                    <a:pt x="10331069" y="483438"/>
                  </a:lnTo>
                  <a:lnTo>
                    <a:pt x="10370464" y="483438"/>
                  </a:lnTo>
                  <a:lnTo>
                    <a:pt x="10370464" y="417791"/>
                  </a:lnTo>
                  <a:lnTo>
                    <a:pt x="10559059" y="417791"/>
                  </a:lnTo>
                  <a:lnTo>
                    <a:pt x="10559059" y="483438"/>
                  </a:lnTo>
                  <a:lnTo>
                    <a:pt x="10598455" y="483438"/>
                  </a:lnTo>
                  <a:lnTo>
                    <a:pt x="10598455" y="417791"/>
                  </a:lnTo>
                  <a:lnTo>
                    <a:pt x="10598455" y="378409"/>
                  </a:lnTo>
                  <a:close/>
                </a:path>
                <a:path w="11015344" h="1842134">
                  <a:moveTo>
                    <a:pt x="10876598" y="170091"/>
                  </a:moveTo>
                  <a:lnTo>
                    <a:pt x="10836021" y="170091"/>
                  </a:lnTo>
                  <a:lnTo>
                    <a:pt x="10836021" y="294233"/>
                  </a:lnTo>
                  <a:lnTo>
                    <a:pt x="10834611" y="312889"/>
                  </a:lnTo>
                  <a:lnTo>
                    <a:pt x="10813644" y="359892"/>
                  </a:lnTo>
                  <a:lnTo>
                    <a:pt x="10771327" y="385127"/>
                  </a:lnTo>
                  <a:lnTo>
                    <a:pt x="10770895" y="385127"/>
                  </a:lnTo>
                  <a:lnTo>
                    <a:pt x="10753649" y="386753"/>
                  </a:lnTo>
                  <a:lnTo>
                    <a:pt x="10706138" y="372148"/>
                  </a:lnTo>
                  <a:lnTo>
                    <a:pt x="10677919" y="331012"/>
                  </a:lnTo>
                  <a:lnTo>
                    <a:pt x="10672483" y="293636"/>
                  </a:lnTo>
                  <a:lnTo>
                    <a:pt x="10673944" y="273431"/>
                  </a:lnTo>
                  <a:lnTo>
                    <a:pt x="10696054" y="226504"/>
                  </a:lnTo>
                  <a:lnTo>
                    <a:pt x="10737291" y="203835"/>
                  </a:lnTo>
                  <a:lnTo>
                    <a:pt x="10753649" y="202323"/>
                  </a:lnTo>
                  <a:lnTo>
                    <a:pt x="10769384" y="203835"/>
                  </a:lnTo>
                  <a:lnTo>
                    <a:pt x="10810951" y="226199"/>
                  </a:lnTo>
                  <a:lnTo>
                    <a:pt x="10834446" y="273431"/>
                  </a:lnTo>
                  <a:lnTo>
                    <a:pt x="10835970" y="293636"/>
                  </a:lnTo>
                  <a:lnTo>
                    <a:pt x="10836021" y="294233"/>
                  </a:lnTo>
                  <a:lnTo>
                    <a:pt x="10836021" y="170091"/>
                  </a:lnTo>
                  <a:lnTo>
                    <a:pt x="10833633" y="170091"/>
                  </a:lnTo>
                  <a:lnTo>
                    <a:pt x="10833633" y="205308"/>
                  </a:lnTo>
                  <a:lnTo>
                    <a:pt x="10830827" y="202323"/>
                  </a:lnTo>
                  <a:lnTo>
                    <a:pt x="10816692" y="187299"/>
                  </a:lnTo>
                  <a:lnTo>
                    <a:pt x="10796918" y="174434"/>
                  </a:lnTo>
                  <a:lnTo>
                    <a:pt x="10774312" y="166712"/>
                  </a:lnTo>
                  <a:lnTo>
                    <a:pt x="10748874" y="164134"/>
                  </a:lnTo>
                  <a:lnTo>
                    <a:pt x="10724490" y="166281"/>
                  </a:lnTo>
                  <a:lnTo>
                    <a:pt x="10681665" y="183438"/>
                  </a:lnTo>
                  <a:lnTo>
                    <a:pt x="10647959" y="217271"/>
                  </a:lnTo>
                  <a:lnTo>
                    <a:pt x="10630484" y="264871"/>
                  </a:lnTo>
                  <a:lnTo>
                    <a:pt x="10628300" y="293636"/>
                  </a:lnTo>
                  <a:lnTo>
                    <a:pt x="10630510" y="322973"/>
                  </a:lnTo>
                  <a:lnTo>
                    <a:pt x="10648112" y="371309"/>
                  </a:lnTo>
                  <a:lnTo>
                    <a:pt x="10682072" y="405472"/>
                  </a:lnTo>
                  <a:lnTo>
                    <a:pt x="10724744" y="422783"/>
                  </a:lnTo>
                  <a:lnTo>
                    <a:pt x="10748874" y="424942"/>
                  </a:lnTo>
                  <a:lnTo>
                    <a:pt x="10773867" y="422338"/>
                  </a:lnTo>
                  <a:lnTo>
                    <a:pt x="10796321" y="414502"/>
                  </a:lnTo>
                  <a:lnTo>
                    <a:pt x="10816247" y="401447"/>
                  </a:lnTo>
                  <a:lnTo>
                    <a:pt x="10830230" y="386753"/>
                  </a:lnTo>
                  <a:lnTo>
                    <a:pt x="10833633" y="383171"/>
                  </a:lnTo>
                  <a:lnTo>
                    <a:pt x="10833633" y="417791"/>
                  </a:lnTo>
                  <a:lnTo>
                    <a:pt x="10876598" y="417791"/>
                  </a:lnTo>
                  <a:lnTo>
                    <a:pt x="10876598" y="383171"/>
                  </a:lnTo>
                  <a:lnTo>
                    <a:pt x="10876598" y="205308"/>
                  </a:lnTo>
                  <a:lnTo>
                    <a:pt x="10876598" y="170091"/>
                  </a:lnTo>
                  <a:close/>
                </a:path>
                <a:path w="11015344" h="1842134">
                  <a:moveTo>
                    <a:pt x="11015053" y="385953"/>
                  </a:moveTo>
                  <a:lnTo>
                    <a:pt x="11012081" y="378993"/>
                  </a:lnTo>
                  <a:lnTo>
                    <a:pt x="11000130" y="367055"/>
                  </a:lnTo>
                  <a:lnTo>
                    <a:pt x="10993171" y="364070"/>
                  </a:lnTo>
                  <a:lnTo>
                    <a:pt x="10977245" y="364070"/>
                  </a:lnTo>
                  <a:lnTo>
                    <a:pt x="10970298" y="367055"/>
                  </a:lnTo>
                  <a:lnTo>
                    <a:pt x="10958360" y="378993"/>
                  </a:lnTo>
                  <a:lnTo>
                    <a:pt x="10955388" y="385953"/>
                  </a:lnTo>
                  <a:lnTo>
                    <a:pt x="10955388" y="401878"/>
                  </a:lnTo>
                  <a:lnTo>
                    <a:pt x="10958360" y="408838"/>
                  </a:lnTo>
                  <a:lnTo>
                    <a:pt x="10964329" y="414807"/>
                  </a:lnTo>
                  <a:lnTo>
                    <a:pt x="10970298" y="420763"/>
                  </a:lnTo>
                  <a:lnTo>
                    <a:pt x="10977245" y="423748"/>
                  </a:lnTo>
                  <a:lnTo>
                    <a:pt x="10993171" y="423748"/>
                  </a:lnTo>
                  <a:lnTo>
                    <a:pt x="11000130" y="420763"/>
                  </a:lnTo>
                  <a:lnTo>
                    <a:pt x="11012081" y="408838"/>
                  </a:lnTo>
                  <a:lnTo>
                    <a:pt x="11015053" y="401878"/>
                  </a:lnTo>
                  <a:lnTo>
                    <a:pt x="11015053" y="3859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398170" y="6863623"/>
              <a:ext cx="190988" cy="247688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5639270" y="6844544"/>
              <a:ext cx="2636520" cy="407034"/>
            </a:xfrm>
            <a:custGeom>
              <a:avLst/>
              <a:gdLst/>
              <a:ahLst/>
              <a:cxnLst/>
              <a:rect l="l" t="t" r="r" b="b"/>
              <a:pathLst>
                <a:path w="2636520" h="407034">
                  <a:moveTo>
                    <a:pt x="236956" y="151599"/>
                  </a:moveTo>
                  <a:lnTo>
                    <a:pt x="236169" y="124282"/>
                  </a:lnTo>
                  <a:lnTo>
                    <a:pt x="234734" y="115785"/>
                  </a:lnTo>
                  <a:lnTo>
                    <a:pt x="232029" y="99669"/>
                  </a:lnTo>
                  <a:lnTo>
                    <a:pt x="224523" y="77736"/>
                  </a:lnTo>
                  <a:lnTo>
                    <a:pt x="213664" y="58483"/>
                  </a:lnTo>
                  <a:lnTo>
                    <a:pt x="207264" y="51320"/>
                  </a:lnTo>
                  <a:lnTo>
                    <a:pt x="195948" y="38646"/>
                  </a:lnTo>
                  <a:lnTo>
                    <a:pt x="192773" y="36563"/>
                  </a:lnTo>
                  <a:lnTo>
                    <a:pt x="192773" y="115785"/>
                  </a:lnTo>
                  <a:lnTo>
                    <a:pt x="47155" y="115785"/>
                  </a:lnTo>
                  <a:lnTo>
                    <a:pt x="63207" y="79248"/>
                  </a:lnTo>
                  <a:lnTo>
                    <a:pt x="94678" y="55880"/>
                  </a:lnTo>
                  <a:lnTo>
                    <a:pt x="119964" y="51320"/>
                  </a:lnTo>
                  <a:lnTo>
                    <a:pt x="133667" y="52463"/>
                  </a:lnTo>
                  <a:lnTo>
                    <a:pt x="133362" y="52463"/>
                  </a:lnTo>
                  <a:lnTo>
                    <a:pt x="145554" y="55727"/>
                  </a:lnTo>
                  <a:lnTo>
                    <a:pt x="176504" y="78460"/>
                  </a:lnTo>
                  <a:lnTo>
                    <a:pt x="192773" y="115785"/>
                  </a:lnTo>
                  <a:lnTo>
                    <a:pt x="192773" y="36563"/>
                  </a:lnTo>
                  <a:lnTo>
                    <a:pt x="174421" y="24472"/>
                  </a:lnTo>
                  <a:lnTo>
                    <a:pt x="149098" y="15963"/>
                  </a:lnTo>
                  <a:lnTo>
                    <a:pt x="119964" y="13131"/>
                  </a:lnTo>
                  <a:lnTo>
                    <a:pt x="93903" y="15455"/>
                  </a:lnTo>
                  <a:lnTo>
                    <a:pt x="50190" y="34112"/>
                  </a:lnTo>
                  <a:lnTo>
                    <a:pt x="18300" y="70294"/>
                  </a:lnTo>
                  <a:lnTo>
                    <a:pt x="2032" y="117297"/>
                  </a:lnTo>
                  <a:lnTo>
                    <a:pt x="0" y="144437"/>
                  </a:lnTo>
                  <a:lnTo>
                    <a:pt x="2260" y="174663"/>
                  </a:lnTo>
                  <a:lnTo>
                    <a:pt x="20307" y="223164"/>
                  </a:lnTo>
                  <a:lnTo>
                    <a:pt x="55041" y="255651"/>
                  </a:lnTo>
                  <a:lnTo>
                    <a:pt x="98158" y="271907"/>
                  </a:lnTo>
                  <a:lnTo>
                    <a:pt x="122364" y="273939"/>
                  </a:lnTo>
                  <a:lnTo>
                    <a:pt x="145630" y="272034"/>
                  </a:lnTo>
                  <a:lnTo>
                    <a:pt x="186817" y="256819"/>
                  </a:lnTo>
                  <a:lnTo>
                    <a:pt x="221272" y="225450"/>
                  </a:lnTo>
                  <a:lnTo>
                    <a:pt x="235153" y="203517"/>
                  </a:lnTo>
                  <a:lnTo>
                    <a:pt x="199339" y="183819"/>
                  </a:lnTo>
                  <a:lnTo>
                    <a:pt x="194386" y="193332"/>
                  </a:lnTo>
                  <a:lnTo>
                    <a:pt x="188455" y="202171"/>
                  </a:lnTo>
                  <a:lnTo>
                    <a:pt x="150253" y="231267"/>
                  </a:lnTo>
                  <a:lnTo>
                    <a:pt x="122948" y="235750"/>
                  </a:lnTo>
                  <a:lnTo>
                    <a:pt x="107162" y="234289"/>
                  </a:lnTo>
                  <a:lnTo>
                    <a:pt x="67437" y="212471"/>
                  </a:lnTo>
                  <a:lnTo>
                    <a:pt x="45847" y="169494"/>
                  </a:lnTo>
                  <a:lnTo>
                    <a:pt x="44170" y="151599"/>
                  </a:lnTo>
                  <a:lnTo>
                    <a:pt x="236956" y="151599"/>
                  </a:lnTo>
                  <a:close/>
                </a:path>
                <a:path w="2636520" h="407034">
                  <a:moveTo>
                    <a:pt x="550887" y="144437"/>
                  </a:moveTo>
                  <a:lnTo>
                    <a:pt x="542759" y="94818"/>
                  </a:lnTo>
                  <a:lnTo>
                    <a:pt x="518363" y="52222"/>
                  </a:lnTo>
                  <a:lnTo>
                    <a:pt x="506730" y="40982"/>
                  </a:lnTo>
                  <a:lnTo>
                    <a:pt x="506730" y="144437"/>
                  </a:lnTo>
                  <a:lnTo>
                    <a:pt x="505371" y="162471"/>
                  </a:lnTo>
                  <a:lnTo>
                    <a:pt x="505345" y="162801"/>
                  </a:lnTo>
                  <a:lnTo>
                    <a:pt x="501230" y="179578"/>
                  </a:lnTo>
                  <a:lnTo>
                    <a:pt x="501205" y="179717"/>
                  </a:lnTo>
                  <a:lnTo>
                    <a:pt x="472706" y="220802"/>
                  </a:lnTo>
                  <a:lnTo>
                    <a:pt x="426148" y="235750"/>
                  </a:lnTo>
                  <a:lnTo>
                    <a:pt x="408520" y="234086"/>
                  </a:lnTo>
                  <a:lnTo>
                    <a:pt x="402412" y="232168"/>
                  </a:lnTo>
                  <a:lnTo>
                    <a:pt x="392645" y="229108"/>
                  </a:lnTo>
                  <a:lnTo>
                    <a:pt x="378536" y="220802"/>
                  </a:lnTo>
                  <a:lnTo>
                    <a:pt x="366166" y="209181"/>
                  </a:lnTo>
                  <a:lnTo>
                    <a:pt x="356146" y="195186"/>
                  </a:lnTo>
                  <a:lnTo>
                    <a:pt x="349008" y="179717"/>
                  </a:lnTo>
                  <a:lnTo>
                    <a:pt x="348932" y="179578"/>
                  </a:lnTo>
                  <a:lnTo>
                    <a:pt x="344716" y="162801"/>
                  </a:lnTo>
                  <a:lnTo>
                    <a:pt x="344627" y="162471"/>
                  </a:lnTo>
                  <a:lnTo>
                    <a:pt x="343242" y="144437"/>
                  </a:lnTo>
                  <a:lnTo>
                    <a:pt x="343192" y="143840"/>
                  </a:lnTo>
                  <a:lnTo>
                    <a:pt x="344728" y="124066"/>
                  </a:lnTo>
                  <a:lnTo>
                    <a:pt x="344754" y="123723"/>
                  </a:lnTo>
                  <a:lnTo>
                    <a:pt x="368274" y="76390"/>
                  </a:lnTo>
                  <a:lnTo>
                    <a:pt x="407314" y="53708"/>
                  </a:lnTo>
                  <a:lnTo>
                    <a:pt x="425551" y="51320"/>
                  </a:lnTo>
                  <a:lnTo>
                    <a:pt x="441185" y="52895"/>
                  </a:lnTo>
                  <a:lnTo>
                    <a:pt x="482257" y="76390"/>
                  </a:lnTo>
                  <a:lnTo>
                    <a:pt x="500532" y="105791"/>
                  </a:lnTo>
                  <a:lnTo>
                    <a:pt x="500608" y="105930"/>
                  </a:lnTo>
                  <a:lnTo>
                    <a:pt x="505117" y="123723"/>
                  </a:lnTo>
                  <a:lnTo>
                    <a:pt x="505193" y="124066"/>
                  </a:lnTo>
                  <a:lnTo>
                    <a:pt x="506679" y="143840"/>
                  </a:lnTo>
                  <a:lnTo>
                    <a:pt x="506730" y="144437"/>
                  </a:lnTo>
                  <a:lnTo>
                    <a:pt x="506730" y="40982"/>
                  </a:lnTo>
                  <a:lnTo>
                    <a:pt x="500659" y="35115"/>
                  </a:lnTo>
                  <a:lnTo>
                    <a:pt x="480098" y="22898"/>
                  </a:lnTo>
                  <a:lnTo>
                    <a:pt x="456946" y="15659"/>
                  </a:lnTo>
                  <a:lnTo>
                    <a:pt x="457644" y="15659"/>
                  </a:lnTo>
                  <a:lnTo>
                    <a:pt x="430326" y="13131"/>
                  </a:lnTo>
                  <a:lnTo>
                    <a:pt x="405561" y="15659"/>
                  </a:lnTo>
                  <a:lnTo>
                    <a:pt x="383184" y="23279"/>
                  </a:lnTo>
                  <a:lnTo>
                    <a:pt x="363194" y="35953"/>
                  </a:lnTo>
                  <a:lnTo>
                    <a:pt x="345592" y="53708"/>
                  </a:lnTo>
                  <a:lnTo>
                    <a:pt x="345592" y="19100"/>
                  </a:lnTo>
                  <a:lnTo>
                    <a:pt x="302602" y="19100"/>
                  </a:lnTo>
                  <a:lnTo>
                    <a:pt x="302602" y="406450"/>
                  </a:lnTo>
                  <a:lnTo>
                    <a:pt x="345592" y="406450"/>
                  </a:lnTo>
                  <a:lnTo>
                    <a:pt x="345592" y="232168"/>
                  </a:lnTo>
                  <a:lnTo>
                    <a:pt x="363080" y="250444"/>
                  </a:lnTo>
                  <a:lnTo>
                    <a:pt x="383324" y="263499"/>
                  </a:lnTo>
                  <a:lnTo>
                    <a:pt x="406349" y="271322"/>
                  </a:lnTo>
                  <a:lnTo>
                    <a:pt x="432117" y="273939"/>
                  </a:lnTo>
                  <a:lnTo>
                    <a:pt x="457885" y="271564"/>
                  </a:lnTo>
                  <a:lnTo>
                    <a:pt x="480910" y="264464"/>
                  </a:lnTo>
                  <a:lnTo>
                    <a:pt x="501167" y="252628"/>
                  </a:lnTo>
                  <a:lnTo>
                    <a:pt x="518668" y="236042"/>
                  </a:lnTo>
                  <a:lnTo>
                    <a:pt x="518871" y="235750"/>
                  </a:lnTo>
                  <a:lnTo>
                    <a:pt x="532765" y="216103"/>
                  </a:lnTo>
                  <a:lnTo>
                    <a:pt x="542836" y="194195"/>
                  </a:lnTo>
                  <a:lnTo>
                    <a:pt x="548881" y="170307"/>
                  </a:lnTo>
                  <a:lnTo>
                    <a:pt x="550887" y="144437"/>
                  </a:lnTo>
                  <a:close/>
                </a:path>
                <a:path w="2636520" h="407034">
                  <a:moveTo>
                    <a:pt x="828992" y="0"/>
                  </a:moveTo>
                  <a:lnTo>
                    <a:pt x="659498" y="182626"/>
                  </a:lnTo>
                  <a:lnTo>
                    <a:pt x="659498" y="19088"/>
                  </a:lnTo>
                  <a:lnTo>
                    <a:pt x="616521" y="19088"/>
                  </a:lnTo>
                  <a:lnTo>
                    <a:pt x="616521" y="284099"/>
                  </a:lnTo>
                  <a:lnTo>
                    <a:pt x="786028" y="101447"/>
                  </a:lnTo>
                  <a:lnTo>
                    <a:pt x="786028" y="266776"/>
                  </a:lnTo>
                  <a:lnTo>
                    <a:pt x="828992" y="266776"/>
                  </a:lnTo>
                  <a:lnTo>
                    <a:pt x="828992" y="0"/>
                  </a:lnTo>
                  <a:close/>
                </a:path>
                <a:path w="2636520" h="407034">
                  <a:moveTo>
                    <a:pt x="1131608" y="151599"/>
                  </a:moveTo>
                  <a:lnTo>
                    <a:pt x="1130820" y="124282"/>
                  </a:lnTo>
                  <a:lnTo>
                    <a:pt x="1129385" y="115785"/>
                  </a:lnTo>
                  <a:lnTo>
                    <a:pt x="1126680" y="99669"/>
                  </a:lnTo>
                  <a:lnTo>
                    <a:pt x="1108316" y="58483"/>
                  </a:lnTo>
                  <a:lnTo>
                    <a:pt x="1087424" y="36563"/>
                  </a:lnTo>
                  <a:lnTo>
                    <a:pt x="1087424" y="115785"/>
                  </a:lnTo>
                  <a:lnTo>
                    <a:pt x="941806" y="115785"/>
                  </a:lnTo>
                  <a:lnTo>
                    <a:pt x="957859" y="79248"/>
                  </a:lnTo>
                  <a:lnTo>
                    <a:pt x="989330" y="55880"/>
                  </a:lnTo>
                  <a:lnTo>
                    <a:pt x="1014615" y="51320"/>
                  </a:lnTo>
                  <a:lnTo>
                    <a:pt x="1028331" y="52463"/>
                  </a:lnTo>
                  <a:lnTo>
                    <a:pt x="1028014" y="52463"/>
                  </a:lnTo>
                  <a:lnTo>
                    <a:pt x="1040206" y="55727"/>
                  </a:lnTo>
                  <a:lnTo>
                    <a:pt x="1071156" y="78460"/>
                  </a:lnTo>
                  <a:lnTo>
                    <a:pt x="1087424" y="115785"/>
                  </a:lnTo>
                  <a:lnTo>
                    <a:pt x="1087424" y="36563"/>
                  </a:lnTo>
                  <a:lnTo>
                    <a:pt x="1069073" y="24472"/>
                  </a:lnTo>
                  <a:lnTo>
                    <a:pt x="1043749" y="15963"/>
                  </a:lnTo>
                  <a:lnTo>
                    <a:pt x="1014615" y="13131"/>
                  </a:lnTo>
                  <a:lnTo>
                    <a:pt x="988555" y="15455"/>
                  </a:lnTo>
                  <a:lnTo>
                    <a:pt x="944854" y="34112"/>
                  </a:lnTo>
                  <a:lnTo>
                    <a:pt x="912952" y="70294"/>
                  </a:lnTo>
                  <a:lnTo>
                    <a:pt x="896683" y="117297"/>
                  </a:lnTo>
                  <a:lnTo>
                    <a:pt x="894651" y="144437"/>
                  </a:lnTo>
                  <a:lnTo>
                    <a:pt x="896912" y="174663"/>
                  </a:lnTo>
                  <a:lnTo>
                    <a:pt x="914971" y="223164"/>
                  </a:lnTo>
                  <a:lnTo>
                    <a:pt x="949693" y="255651"/>
                  </a:lnTo>
                  <a:lnTo>
                    <a:pt x="992822" y="271907"/>
                  </a:lnTo>
                  <a:lnTo>
                    <a:pt x="1017016" y="273939"/>
                  </a:lnTo>
                  <a:lnTo>
                    <a:pt x="1040295" y="272034"/>
                  </a:lnTo>
                  <a:lnTo>
                    <a:pt x="1081468" y="256819"/>
                  </a:lnTo>
                  <a:lnTo>
                    <a:pt x="1115936" y="225450"/>
                  </a:lnTo>
                  <a:lnTo>
                    <a:pt x="1129804" y="203517"/>
                  </a:lnTo>
                  <a:lnTo>
                    <a:pt x="1093990" y="183819"/>
                  </a:lnTo>
                  <a:lnTo>
                    <a:pt x="1089037" y="193332"/>
                  </a:lnTo>
                  <a:lnTo>
                    <a:pt x="1083106" y="202171"/>
                  </a:lnTo>
                  <a:lnTo>
                    <a:pt x="1044905" y="231267"/>
                  </a:lnTo>
                  <a:lnTo>
                    <a:pt x="1017600" y="235750"/>
                  </a:lnTo>
                  <a:lnTo>
                    <a:pt x="1001826" y="234289"/>
                  </a:lnTo>
                  <a:lnTo>
                    <a:pt x="962088" y="212471"/>
                  </a:lnTo>
                  <a:lnTo>
                    <a:pt x="940498" y="169494"/>
                  </a:lnTo>
                  <a:lnTo>
                    <a:pt x="938822" y="151599"/>
                  </a:lnTo>
                  <a:lnTo>
                    <a:pt x="1131608" y="151599"/>
                  </a:lnTo>
                  <a:close/>
                </a:path>
                <a:path w="2636520" h="407034">
                  <a:moveTo>
                    <a:pt x="1719465" y="120561"/>
                  </a:moveTo>
                  <a:lnTo>
                    <a:pt x="1325549" y="120561"/>
                  </a:lnTo>
                  <a:lnTo>
                    <a:pt x="1325549" y="158750"/>
                  </a:lnTo>
                  <a:lnTo>
                    <a:pt x="1719465" y="158750"/>
                  </a:lnTo>
                  <a:lnTo>
                    <a:pt x="1719465" y="120561"/>
                  </a:lnTo>
                  <a:close/>
                </a:path>
                <a:path w="2636520" h="407034">
                  <a:moveTo>
                    <a:pt x="2115756" y="144437"/>
                  </a:moveTo>
                  <a:lnTo>
                    <a:pt x="2106726" y="91452"/>
                  </a:lnTo>
                  <a:lnTo>
                    <a:pt x="2079650" y="49530"/>
                  </a:lnTo>
                  <a:lnTo>
                    <a:pt x="2036902" y="22225"/>
                  </a:lnTo>
                  <a:lnTo>
                    <a:pt x="1980869" y="13119"/>
                  </a:lnTo>
                  <a:lnTo>
                    <a:pt x="1963000" y="13906"/>
                  </a:lnTo>
                  <a:lnTo>
                    <a:pt x="1945805" y="16256"/>
                  </a:lnTo>
                  <a:lnTo>
                    <a:pt x="1929282" y="20167"/>
                  </a:lnTo>
                  <a:lnTo>
                    <a:pt x="1913420" y="25654"/>
                  </a:lnTo>
                  <a:lnTo>
                    <a:pt x="1913420" y="67424"/>
                  </a:lnTo>
                  <a:lnTo>
                    <a:pt x="1930730" y="60375"/>
                  </a:lnTo>
                  <a:lnTo>
                    <a:pt x="1948040" y="55346"/>
                  </a:lnTo>
                  <a:lnTo>
                    <a:pt x="1965350" y="52324"/>
                  </a:lnTo>
                  <a:lnTo>
                    <a:pt x="1982660" y="51320"/>
                  </a:lnTo>
                  <a:lnTo>
                    <a:pt x="1998548" y="52476"/>
                  </a:lnTo>
                  <a:lnTo>
                    <a:pt x="2039950" y="69824"/>
                  </a:lnTo>
                  <a:lnTo>
                    <a:pt x="2066925" y="105625"/>
                  </a:lnTo>
                  <a:lnTo>
                    <a:pt x="2071585" y="121145"/>
                  </a:lnTo>
                  <a:lnTo>
                    <a:pt x="1940877" y="121145"/>
                  </a:lnTo>
                  <a:lnTo>
                    <a:pt x="1940877" y="159346"/>
                  </a:lnTo>
                  <a:lnTo>
                    <a:pt x="2071585" y="159346"/>
                  </a:lnTo>
                  <a:lnTo>
                    <a:pt x="2068461" y="175552"/>
                  </a:lnTo>
                  <a:lnTo>
                    <a:pt x="2042934" y="214553"/>
                  </a:lnTo>
                  <a:lnTo>
                    <a:pt x="1999970" y="234416"/>
                  </a:lnTo>
                  <a:lnTo>
                    <a:pt x="1983270" y="235737"/>
                  </a:lnTo>
                  <a:lnTo>
                    <a:pt x="1965020" y="234657"/>
                  </a:lnTo>
                  <a:lnTo>
                    <a:pt x="1947291" y="231406"/>
                  </a:lnTo>
                  <a:lnTo>
                    <a:pt x="1930095" y="225996"/>
                  </a:lnTo>
                  <a:lnTo>
                    <a:pt x="1913420" y="218427"/>
                  </a:lnTo>
                  <a:lnTo>
                    <a:pt x="1913420" y="260210"/>
                  </a:lnTo>
                  <a:lnTo>
                    <a:pt x="1930361" y="266217"/>
                  </a:lnTo>
                  <a:lnTo>
                    <a:pt x="1947748" y="270510"/>
                  </a:lnTo>
                  <a:lnTo>
                    <a:pt x="1965579" y="273075"/>
                  </a:lnTo>
                  <a:lnTo>
                    <a:pt x="1983867" y="273939"/>
                  </a:lnTo>
                  <a:lnTo>
                    <a:pt x="2011743" y="271665"/>
                  </a:lnTo>
                  <a:lnTo>
                    <a:pt x="2059330" y="253453"/>
                  </a:lnTo>
                  <a:lnTo>
                    <a:pt x="2095106" y="218059"/>
                  </a:lnTo>
                  <a:lnTo>
                    <a:pt x="2113457" y="171513"/>
                  </a:lnTo>
                  <a:lnTo>
                    <a:pt x="2115756" y="144437"/>
                  </a:lnTo>
                  <a:close/>
                </a:path>
                <a:path w="2636520" h="407034">
                  <a:moveTo>
                    <a:pt x="2343734" y="19113"/>
                  </a:moveTo>
                  <a:lnTo>
                    <a:pt x="2145588" y="19113"/>
                  </a:lnTo>
                  <a:lnTo>
                    <a:pt x="2145588" y="58483"/>
                  </a:lnTo>
                  <a:lnTo>
                    <a:pt x="2223173" y="58483"/>
                  </a:lnTo>
                  <a:lnTo>
                    <a:pt x="2223173" y="266763"/>
                  </a:lnTo>
                  <a:lnTo>
                    <a:pt x="2266150" y="266763"/>
                  </a:lnTo>
                  <a:lnTo>
                    <a:pt x="2266150" y="58483"/>
                  </a:lnTo>
                  <a:lnTo>
                    <a:pt x="2343734" y="58483"/>
                  </a:lnTo>
                  <a:lnTo>
                    <a:pt x="2343734" y="19113"/>
                  </a:lnTo>
                  <a:close/>
                </a:path>
                <a:path w="2636520" h="407034">
                  <a:moveTo>
                    <a:pt x="2636189" y="143827"/>
                  </a:moveTo>
                  <a:lnTo>
                    <a:pt x="2626855" y="92062"/>
                  </a:lnTo>
                  <a:lnTo>
                    <a:pt x="2599867" y="51320"/>
                  </a:lnTo>
                  <a:lnTo>
                    <a:pt x="2592019" y="44538"/>
                  </a:lnTo>
                  <a:lnTo>
                    <a:pt x="2592019" y="143827"/>
                  </a:lnTo>
                  <a:lnTo>
                    <a:pt x="2590419" y="164160"/>
                  </a:lnTo>
                  <a:lnTo>
                    <a:pt x="2566352" y="211264"/>
                  </a:lnTo>
                  <a:lnTo>
                    <a:pt x="2522156" y="234213"/>
                  </a:lnTo>
                  <a:lnTo>
                    <a:pt x="2504884" y="235737"/>
                  </a:lnTo>
                  <a:lnTo>
                    <a:pt x="2487612" y="234213"/>
                  </a:lnTo>
                  <a:lnTo>
                    <a:pt x="2443403" y="211264"/>
                  </a:lnTo>
                  <a:lnTo>
                    <a:pt x="2419350" y="164160"/>
                  </a:lnTo>
                  <a:lnTo>
                    <a:pt x="2417749" y="143827"/>
                  </a:lnTo>
                  <a:lnTo>
                    <a:pt x="2419324" y="123482"/>
                  </a:lnTo>
                  <a:lnTo>
                    <a:pt x="2443111" y="76073"/>
                  </a:lnTo>
                  <a:lnTo>
                    <a:pt x="2487371" y="52857"/>
                  </a:lnTo>
                  <a:lnTo>
                    <a:pt x="2504884" y="51320"/>
                  </a:lnTo>
                  <a:lnTo>
                    <a:pt x="2522461" y="52857"/>
                  </a:lnTo>
                  <a:lnTo>
                    <a:pt x="2566657" y="75780"/>
                  </a:lnTo>
                  <a:lnTo>
                    <a:pt x="2590431" y="123240"/>
                  </a:lnTo>
                  <a:lnTo>
                    <a:pt x="2592019" y="143827"/>
                  </a:lnTo>
                  <a:lnTo>
                    <a:pt x="2592019" y="44538"/>
                  </a:lnTo>
                  <a:lnTo>
                    <a:pt x="2579014" y="33934"/>
                  </a:lnTo>
                  <a:lnTo>
                    <a:pt x="2556726" y="22377"/>
                  </a:lnTo>
                  <a:lnTo>
                    <a:pt x="2532024" y="15443"/>
                  </a:lnTo>
                  <a:lnTo>
                    <a:pt x="2504884" y="13131"/>
                  </a:lnTo>
                  <a:lnTo>
                    <a:pt x="2477744" y="15443"/>
                  </a:lnTo>
                  <a:lnTo>
                    <a:pt x="2430742" y="33934"/>
                  </a:lnTo>
                  <a:lnTo>
                    <a:pt x="2394559" y="69862"/>
                  </a:lnTo>
                  <a:lnTo>
                    <a:pt x="2375916" y="116713"/>
                  </a:lnTo>
                  <a:lnTo>
                    <a:pt x="2373579" y="143827"/>
                  </a:lnTo>
                  <a:lnTo>
                    <a:pt x="2375916" y="170688"/>
                  </a:lnTo>
                  <a:lnTo>
                    <a:pt x="2394559" y="217246"/>
                  </a:lnTo>
                  <a:lnTo>
                    <a:pt x="2430742" y="253136"/>
                  </a:lnTo>
                  <a:lnTo>
                    <a:pt x="2477744" y="271627"/>
                  </a:lnTo>
                  <a:lnTo>
                    <a:pt x="2504884" y="273939"/>
                  </a:lnTo>
                  <a:lnTo>
                    <a:pt x="2532024" y="271627"/>
                  </a:lnTo>
                  <a:lnTo>
                    <a:pt x="2579014" y="253136"/>
                  </a:lnTo>
                  <a:lnTo>
                    <a:pt x="2615196" y="217246"/>
                  </a:lnTo>
                  <a:lnTo>
                    <a:pt x="2633853" y="170688"/>
                  </a:lnTo>
                  <a:lnTo>
                    <a:pt x="2636189" y="1438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480171" y="6863623"/>
              <a:ext cx="208894" cy="247688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8716505" y="6844544"/>
              <a:ext cx="1344295" cy="284480"/>
            </a:xfrm>
            <a:custGeom>
              <a:avLst/>
              <a:gdLst/>
              <a:ahLst/>
              <a:cxnLst/>
              <a:rect l="l" t="t" r="r" b="b"/>
              <a:pathLst>
                <a:path w="1344295" h="284479">
                  <a:moveTo>
                    <a:pt x="248297" y="19088"/>
                  </a:moveTo>
                  <a:lnTo>
                    <a:pt x="207708" y="19088"/>
                  </a:lnTo>
                  <a:lnTo>
                    <a:pt x="207708" y="143230"/>
                  </a:lnTo>
                  <a:lnTo>
                    <a:pt x="206311" y="161886"/>
                  </a:lnTo>
                  <a:lnTo>
                    <a:pt x="185331" y="208876"/>
                  </a:lnTo>
                  <a:lnTo>
                    <a:pt x="143014" y="234111"/>
                  </a:lnTo>
                  <a:lnTo>
                    <a:pt x="142595" y="234111"/>
                  </a:lnTo>
                  <a:lnTo>
                    <a:pt x="125349" y="235737"/>
                  </a:lnTo>
                  <a:lnTo>
                    <a:pt x="77838" y="221145"/>
                  </a:lnTo>
                  <a:lnTo>
                    <a:pt x="49618" y="180009"/>
                  </a:lnTo>
                  <a:lnTo>
                    <a:pt x="44221" y="143230"/>
                  </a:lnTo>
                  <a:lnTo>
                    <a:pt x="44170" y="142633"/>
                  </a:lnTo>
                  <a:lnTo>
                    <a:pt x="50063" y="104355"/>
                  </a:lnTo>
                  <a:lnTo>
                    <a:pt x="80187" y="64922"/>
                  </a:lnTo>
                  <a:lnTo>
                    <a:pt x="125349" y="51320"/>
                  </a:lnTo>
                  <a:lnTo>
                    <a:pt x="141071" y="52832"/>
                  </a:lnTo>
                  <a:lnTo>
                    <a:pt x="182638" y="75184"/>
                  </a:lnTo>
                  <a:lnTo>
                    <a:pt x="206146" y="122415"/>
                  </a:lnTo>
                  <a:lnTo>
                    <a:pt x="207657" y="142633"/>
                  </a:lnTo>
                  <a:lnTo>
                    <a:pt x="207708" y="143230"/>
                  </a:lnTo>
                  <a:lnTo>
                    <a:pt x="207708" y="19088"/>
                  </a:lnTo>
                  <a:lnTo>
                    <a:pt x="205320" y="19088"/>
                  </a:lnTo>
                  <a:lnTo>
                    <a:pt x="205320" y="54305"/>
                  </a:lnTo>
                  <a:lnTo>
                    <a:pt x="202514" y="51320"/>
                  </a:lnTo>
                  <a:lnTo>
                    <a:pt x="188379" y="36283"/>
                  </a:lnTo>
                  <a:lnTo>
                    <a:pt x="168617" y="23418"/>
                  </a:lnTo>
                  <a:lnTo>
                    <a:pt x="146011" y="15697"/>
                  </a:lnTo>
                  <a:lnTo>
                    <a:pt x="120573" y="13131"/>
                  </a:lnTo>
                  <a:lnTo>
                    <a:pt x="96189" y="15265"/>
                  </a:lnTo>
                  <a:lnTo>
                    <a:pt x="53365" y="32423"/>
                  </a:lnTo>
                  <a:lnTo>
                    <a:pt x="19646" y="66255"/>
                  </a:lnTo>
                  <a:lnTo>
                    <a:pt x="2184" y="113855"/>
                  </a:lnTo>
                  <a:lnTo>
                    <a:pt x="0" y="142633"/>
                  </a:lnTo>
                  <a:lnTo>
                    <a:pt x="2197" y="171958"/>
                  </a:lnTo>
                  <a:lnTo>
                    <a:pt x="19812" y="220306"/>
                  </a:lnTo>
                  <a:lnTo>
                    <a:pt x="53759" y="254469"/>
                  </a:lnTo>
                  <a:lnTo>
                    <a:pt x="96431" y="271767"/>
                  </a:lnTo>
                  <a:lnTo>
                    <a:pt x="120573" y="273939"/>
                  </a:lnTo>
                  <a:lnTo>
                    <a:pt x="145554" y="271322"/>
                  </a:lnTo>
                  <a:lnTo>
                    <a:pt x="168021" y="263499"/>
                  </a:lnTo>
                  <a:lnTo>
                    <a:pt x="187934" y="250444"/>
                  </a:lnTo>
                  <a:lnTo>
                    <a:pt x="201917" y="235737"/>
                  </a:lnTo>
                  <a:lnTo>
                    <a:pt x="205320" y="232156"/>
                  </a:lnTo>
                  <a:lnTo>
                    <a:pt x="205320" y="266776"/>
                  </a:lnTo>
                  <a:lnTo>
                    <a:pt x="248297" y="266776"/>
                  </a:lnTo>
                  <a:lnTo>
                    <a:pt x="248297" y="232156"/>
                  </a:lnTo>
                  <a:lnTo>
                    <a:pt x="248297" y="54305"/>
                  </a:lnTo>
                  <a:lnTo>
                    <a:pt x="248297" y="19088"/>
                  </a:lnTo>
                  <a:close/>
                </a:path>
                <a:path w="1344295" h="284479">
                  <a:moveTo>
                    <a:pt x="528802" y="19088"/>
                  </a:moveTo>
                  <a:lnTo>
                    <a:pt x="329450" y="19088"/>
                  </a:lnTo>
                  <a:lnTo>
                    <a:pt x="329450" y="58458"/>
                  </a:lnTo>
                  <a:lnTo>
                    <a:pt x="329450" y="266738"/>
                  </a:lnTo>
                  <a:lnTo>
                    <a:pt x="372427" y="266738"/>
                  </a:lnTo>
                  <a:lnTo>
                    <a:pt x="372427" y="58458"/>
                  </a:lnTo>
                  <a:lnTo>
                    <a:pt x="485825" y="58458"/>
                  </a:lnTo>
                  <a:lnTo>
                    <a:pt x="485825" y="266738"/>
                  </a:lnTo>
                  <a:lnTo>
                    <a:pt x="528802" y="266738"/>
                  </a:lnTo>
                  <a:lnTo>
                    <a:pt x="528802" y="58458"/>
                  </a:lnTo>
                  <a:lnTo>
                    <a:pt x="528802" y="19088"/>
                  </a:lnTo>
                  <a:close/>
                </a:path>
                <a:path w="1344295" h="284479">
                  <a:moveTo>
                    <a:pt x="822439" y="0"/>
                  </a:moveTo>
                  <a:lnTo>
                    <a:pt x="652932" y="182626"/>
                  </a:lnTo>
                  <a:lnTo>
                    <a:pt x="652932" y="19088"/>
                  </a:lnTo>
                  <a:lnTo>
                    <a:pt x="609955" y="19088"/>
                  </a:lnTo>
                  <a:lnTo>
                    <a:pt x="609955" y="284099"/>
                  </a:lnTo>
                  <a:lnTo>
                    <a:pt x="779462" y="101447"/>
                  </a:lnTo>
                  <a:lnTo>
                    <a:pt x="779462" y="266776"/>
                  </a:lnTo>
                  <a:lnTo>
                    <a:pt x="822439" y="266776"/>
                  </a:lnTo>
                  <a:lnTo>
                    <a:pt x="822439" y="0"/>
                  </a:lnTo>
                  <a:close/>
                </a:path>
                <a:path w="1344295" h="284479">
                  <a:moveTo>
                    <a:pt x="1065936" y="19113"/>
                  </a:moveTo>
                  <a:lnTo>
                    <a:pt x="867778" y="19113"/>
                  </a:lnTo>
                  <a:lnTo>
                    <a:pt x="867778" y="58483"/>
                  </a:lnTo>
                  <a:lnTo>
                    <a:pt x="945375" y="58483"/>
                  </a:lnTo>
                  <a:lnTo>
                    <a:pt x="945375" y="266763"/>
                  </a:lnTo>
                  <a:lnTo>
                    <a:pt x="988339" y="266763"/>
                  </a:lnTo>
                  <a:lnTo>
                    <a:pt x="988339" y="58483"/>
                  </a:lnTo>
                  <a:lnTo>
                    <a:pt x="1065936" y="58483"/>
                  </a:lnTo>
                  <a:lnTo>
                    <a:pt x="1065936" y="19113"/>
                  </a:lnTo>
                  <a:close/>
                </a:path>
                <a:path w="1344295" h="284479">
                  <a:moveTo>
                    <a:pt x="1344066" y="19088"/>
                  </a:moveTo>
                  <a:lnTo>
                    <a:pt x="1303477" y="19088"/>
                  </a:lnTo>
                  <a:lnTo>
                    <a:pt x="1303477" y="143230"/>
                  </a:lnTo>
                  <a:lnTo>
                    <a:pt x="1302080" y="161886"/>
                  </a:lnTo>
                  <a:lnTo>
                    <a:pt x="1281099" y="208876"/>
                  </a:lnTo>
                  <a:lnTo>
                    <a:pt x="1238783" y="234111"/>
                  </a:lnTo>
                  <a:lnTo>
                    <a:pt x="1238364" y="234111"/>
                  </a:lnTo>
                  <a:lnTo>
                    <a:pt x="1221117" y="235737"/>
                  </a:lnTo>
                  <a:lnTo>
                    <a:pt x="1173607" y="221145"/>
                  </a:lnTo>
                  <a:lnTo>
                    <a:pt x="1145387" y="180009"/>
                  </a:lnTo>
                  <a:lnTo>
                    <a:pt x="1139939" y="142633"/>
                  </a:lnTo>
                  <a:lnTo>
                    <a:pt x="1141412" y="122415"/>
                  </a:lnTo>
                  <a:lnTo>
                    <a:pt x="1163510" y="75488"/>
                  </a:lnTo>
                  <a:lnTo>
                    <a:pt x="1204760" y="52832"/>
                  </a:lnTo>
                  <a:lnTo>
                    <a:pt x="1221117" y="51320"/>
                  </a:lnTo>
                  <a:lnTo>
                    <a:pt x="1236840" y="52832"/>
                  </a:lnTo>
                  <a:lnTo>
                    <a:pt x="1278407" y="75184"/>
                  </a:lnTo>
                  <a:lnTo>
                    <a:pt x="1301902" y="122415"/>
                  </a:lnTo>
                  <a:lnTo>
                    <a:pt x="1303426" y="142633"/>
                  </a:lnTo>
                  <a:lnTo>
                    <a:pt x="1303477" y="143230"/>
                  </a:lnTo>
                  <a:lnTo>
                    <a:pt x="1303477" y="19088"/>
                  </a:lnTo>
                  <a:lnTo>
                    <a:pt x="1301089" y="19088"/>
                  </a:lnTo>
                  <a:lnTo>
                    <a:pt x="1301089" y="54305"/>
                  </a:lnTo>
                  <a:lnTo>
                    <a:pt x="1298282" y="51320"/>
                  </a:lnTo>
                  <a:lnTo>
                    <a:pt x="1284147" y="36283"/>
                  </a:lnTo>
                  <a:lnTo>
                    <a:pt x="1264373" y="23418"/>
                  </a:lnTo>
                  <a:lnTo>
                    <a:pt x="1241780" y="15697"/>
                  </a:lnTo>
                  <a:lnTo>
                    <a:pt x="1216342" y="13131"/>
                  </a:lnTo>
                  <a:lnTo>
                    <a:pt x="1191958" y="15265"/>
                  </a:lnTo>
                  <a:lnTo>
                    <a:pt x="1149134" y="32423"/>
                  </a:lnTo>
                  <a:lnTo>
                    <a:pt x="1115415" y="66255"/>
                  </a:lnTo>
                  <a:lnTo>
                    <a:pt x="1097953" y="113855"/>
                  </a:lnTo>
                  <a:lnTo>
                    <a:pt x="1095768" y="142633"/>
                  </a:lnTo>
                  <a:lnTo>
                    <a:pt x="1097965" y="171958"/>
                  </a:lnTo>
                  <a:lnTo>
                    <a:pt x="1115580" y="220306"/>
                  </a:lnTo>
                  <a:lnTo>
                    <a:pt x="1149527" y="254469"/>
                  </a:lnTo>
                  <a:lnTo>
                    <a:pt x="1192199" y="271767"/>
                  </a:lnTo>
                  <a:lnTo>
                    <a:pt x="1216342" y="273939"/>
                  </a:lnTo>
                  <a:lnTo>
                    <a:pt x="1241323" y="271322"/>
                  </a:lnTo>
                  <a:lnTo>
                    <a:pt x="1263777" y="263499"/>
                  </a:lnTo>
                  <a:lnTo>
                    <a:pt x="1283703" y="250444"/>
                  </a:lnTo>
                  <a:lnTo>
                    <a:pt x="1297686" y="235737"/>
                  </a:lnTo>
                  <a:lnTo>
                    <a:pt x="1301089" y="232156"/>
                  </a:lnTo>
                  <a:lnTo>
                    <a:pt x="1301089" y="266776"/>
                  </a:lnTo>
                  <a:lnTo>
                    <a:pt x="1344066" y="266776"/>
                  </a:lnTo>
                  <a:lnTo>
                    <a:pt x="1344066" y="232156"/>
                  </a:lnTo>
                  <a:lnTo>
                    <a:pt x="1344066" y="54305"/>
                  </a:lnTo>
                  <a:lnTo>
                    <a:pt x="1344066" y="19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105933" y="6863623"/>
              <a:ext cx="223218" cy="248892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10384050" y="7052822"/>
              <a:ext cx="88900" cy="149225"/>
            </a:xfrm>
            <a:custGeom>
              <a:avLst/>
              <a:gdLst/>
              <a:ahLst/>
              <a:cxnLst/>
              <a:rect l="l" t="t" r="r" b="b"/>
              <a:pathLst>
                <a:path w="88900" h="149225">
                  <a:moveTo>
                    <a:pt x="48940" y="0"/>
                  </a:moveTo>
                  <a:lnTo>
                    <a:pt x="0" y="137870"/>
                  </a:lnTo>
                  <a:lnTo>
                    <a:pt x="28051" y="149210"/>
                  </a:lnTo>
                  <a:lnTo>
                    <a:pt x="88332" y="14324"/>
                  </a:lnTo>
                  <a:lnTo>
                    <a:pt x="489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712867" y="6863623"/>
              <a:ext cx="208894" cy="247688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10949191" y="6743071"/>
              <a:ext cx="6231890" cy="508000"/>
            </a:xfrm>
            <a:custGeom>
              <a:avLst/>
              <a:gdLst/>
              <a:ahLst/>
              <a:cxnLst/>
              <a:rect l="l" t="t" r="r" b="b"/>
              <a:pathLst>
                <a:path w="6231890" h="508000">
                  <a:moveTo>
                    <a:pt x="262610" y="245300"/>
                  </a:moveTo>
                  <a:lnTo>
                    <a:pt x="253276" y="193535"/>
                  </a:lnTo>
                  <a:lnTo>
                    <a:pt x="226288" y="152793"/>
                  </a:lnTo>
                  <a:lnTo>
                    <a:pt x="218440" y="146011"/>
                  </a:lnTo>
                  <a:lnTo>
                    <a:pt x="218440" y="245300"/>
                  </a:lnTo>
                  <a:lnTo>
                    <a:pt x="216839" y="265633"/>
                  </a:lnTo>
                  <a:lnTo>
                    <a:pt x="192773" y="312737"/>
                  </a:lnTo>
                  <a:lnTo>
                    <a:pt x="148577" y="335686"/>
                  </a:lnTo>
                  <a:lnTo>
                    <a:pt x="131305" y="337210"/>
                  </a:lnTo>
                  <a:lnTo>
                    <a:pt x="114033" y="335686"/>
                  </a:lnTo>
                  <a:lnTo>
                    <a:pt x="69824" y="312737"/>
                  </a:lnTo>
                  <a:lnTo>
                    <a:pt x="45770" y="265633"/>
                  </a:lnTo>
                  <a:lnTo>
                    <a:pt x="44170" y="245300"/>
                  </a:lnTo>
                  <a:lnTo>
                    <a:pt x="45745" y="224955"/>
                  </a:lnTo>
                  <a:lnTo>
                    <a:pt x="69519" y="177546"/>
                  </a:lnTo>
                  <a:lnTo>
                    <a:pt x="113779" y="154330"/>
                  </a:lnTo>
                  <a:lnTo>
                    <a:pt x="131305" y="152793"/>
                  </a:lnTo>
                  <a:lnTo>
                    <a:pt x="148882" y="154330"/>
                  </a:lnTo>
                  <a:lnTo>
                    <a:pt x="193078" y="177253"/>
                  </a:lnTo>
                  <a:lnTo>
                    <a:pt x="216852" y="224713"/>
                  </a:lnTo>
                  <a:lnTo>
                    <a:pt x="218440" y="245300"/>
                  </a:lnTo>
                  <a:lnTo>
                    <a:pt x="218440" y="146011"/>
                  </a:lnTo>
                  <a:lnTo>
                    <a:pt x="205435" y="135407"/>
                  </a:lnTo>
                  <a:lnTo>
                    <a:pt x="183146" y="123850"/>
                  </a:lnTo>
                  <a:lnTo>
                    <a:pt x="158445" y="116916"/>
                  </a:lnTo>
                  <a:lnTo>
                    <a:pt x="131305" y="114604"/>
                  </a:lnTo>
                  <a:lnTo>
                    <a:pt x="104165" y="116916"/>
                  </a:lnTo>
                  <a:lnTo>
                    <a:pt x="57162" y="135407"/>
                  </a:lnTo>
                  <a:lnTo>
                    <a:pt x="20980" y="171335"/>
                  </a:lnTo>
                  <a:lnTo>
                    <a:pt x="2324" y="218186"/>
                  </a:lnTo>
                  <a:lnTo>
                    <a:pt x="0" y="245300"/>
                  </a:lnTo>
                  <a:lnTo>
                    <a:pt x="2324" y="272161"/>
                  </a:lnTo>
                  <a:lnTo>
                    <a:pt x="20980" y="318719"/>
                  </a:lnTo>
                  <a:lnTo>
                    <a:pt x="57162" y="354609"/>
                  </a:lnTo>
                  <a:lnTo>
                    <a:pt x="104165" y="373100"/>
                  </a:lnTo>
                  <a:lnTo>
                    <a:pt x="131305" y="375412"/>
                  </a:lnTo>
                  <a:lnTo>
                    <a:pt x="158445" y="373100"/>
                  </a:lnTo>
                  <a:lnTo>
                    <a:pt x="205435" y="354609"/>
                  </a:lnTo>
                  <a:lnTo>
                    <a:pt x="241617" y="318719"/>
                  </a:lnTo>
                  <a:lnTo>
                    <a:pt x="260273" y="272161"/>
                  </a:lnTo>
                  <a:lnTo>
                    <a:pt x="262610" y="245300"/>
                  </a:lnTo>
                  <a:close/>
                </a:path>
                <a:path w="6231890" h="508000">
                  <a:moveTo>
                    <a:pt x="490664" y="120586"/>
                  </a:moveTo>
                  <a:lnTo>
                    <a:pt x="292519" y="120586"/>
                  </a:lnTo>
                  <a:lnTo>
                    <a:pt x="292519" y="159956"/>
                  </a:lnTo>
                  <a:lnTo>
                    <a:pt x="370103" y="159956"/>
                  </a:lnTo>
                  <a:lnTo>
                    <a:pt x="370103" y="368236"/>
                  </a:lnTo>
                  <a:lnTo>
                    <a:pt x="413080" y="368236"/>
                  </a:lnTo>
                  <a:lnTo>
                    <a:pt x="413080" y="159956"/>
                  </a:lnTo>
                  <a:lnTo>
                    <a:pt x="490664" y="159956"/>
                  </a:lnTo>
                  <a:lnTo>
                    <a:pt x="490664" y="120586"/>
                  </a:lnTo>
                  <a:close/>
                </a:path>
                <a:path w="6231890" h="508000">
                  <a:moveTo>
                    <a:pt x="783120" y="245300"/>
                  </a:moveTo>
                  <a:lnTo>
                    <a:pt x="773785" y="193535"/>
                  </a:lnTo>
                  <a:lnTo>
                    <a:pt x="746798" y="152793"/>
                  </a:lnTo>
                  <a:lnTo>
                    <a:pt x="738949" y="146011"/>
                  </a:lnTo>
                  <a:lnTo>
                    <a:pt x="738949" y="245300"/>
                  </a:lnTo>
                  <a:lnTo>
                    <a:pt x="737349" y="265633"/>
                  </a:lnTo>
                  <a:lnTo>
                    <a:pt x="713282" y="312737"/>
                  </a:lnTo>
                  <a:lnTo>
                    <a:pt x="669086" y="335686"/>
                  </a:lnTo>
                  <a:lnTo>
                    <a:pt x="651814" y="337210"/>
                  </a:lnTo>
                  <a:lnTo>
                    <a:pt x="634542" y="335686"/>
                  </a:lnTo>
                  <a:lnTo>
                    <a:pt x="590334" y="312737"/>
                  </a:lnTo>
                  <a:lnTo>
                    <a:pt x="566280" y="265633"/>
                  </a:lnTo>
                  <a:lnTo>
                    <a:pt x="564667" y="245300"/>
                  </a:lnTo>
                  <a:lnTo>
                    <a:pt x="566254" y="224955"/>
                  </a:lnTo>
                  <a:lnTo>
                    <a:pt x="590029" y="177546"/>
                  </a:lnTo>
                  <a:lnTo>
                    <a:pt x="634288" y="154330"/>
                  </a:lnTo>
                  <a:lnTo>
                    <a:pt x="651814" y="152793"/>
                  </a:lnTo>
                  <a:lnTo>
                    <a:pt x="669391" y="154330"/>
                  </a:lnTo>
                  <a:lnTo>
                    <a:pt x="713587" y="177253"/>
                  </a:lnTo>
                  <a:lnTo>
                    <a:pt x="737362" y="224713"/>
                  </a:lnTo>
                  <a:lnTo>
                    <a:pt x="738949" y="245300"/>
                  </a:lnTo>
                  <a:lnTo>
                    <a:pt x="738949" y="146011"/>
                  </a:lnTo>
                  <a:lnTo>
                    <a:pt x="725944" y="135407"/>
                  </a:lnTo>
                  <a:lnTo>
                    <a:pt x="703656" y="123850"/>
                  </a:lnTo>
                  <a:lnTo>
                    <a:pt x="678942" y="116916"/>
                  </a:lnTo>
                  <a:lnTo>
                    <a:pt x="651814" y="114604"/>
                  </a:lnTo>
                  <a:lnTo>
                    <a:pt x="624662" y="116916"/>
                  </a:lnTo>
                  <a:lnTo>
                    <a:pt x="577672" y="135407"/>
                  </a:lnTo>
                  <a:lnTo>
                    <a:pt x="541489" y="171335"/>
                  </a:lnTo>
                  <a:lnTo>
                    <a:pt x="522833" y="218186"/>
                  </a:lnTo>
                  <a:lnTo>
                    <a:pt x="520509" y="245300"/>
                  </a:lnTo>
                  <a:lnTo>
                    <a:pt x="522833" y="272161"/>
                  </a:lnTo>
                  <a:lnTo>
                    <a:pt x="541489" y="318719"/>
                  </a:lnTo>
                  <a:lnTo>
                    <a:pt x="577672" y="354609"/>
                  </a:lnTo>
                  <a:lnTo>
                    <a:pt x="624662" y="373100"/>
                  </a:lnTo>
                  <a:lnTo>
                    <a:pt x="651814" y="375412"/>
                  </a:lnTo>
                  <a:lnTo>
                    <a:pt x="678942" y="373100"/>
                  </a:lnTo>
                  <a:lnTo>
                    <a:pt x="725944" y="354609"/>
                  </a:lnTo>
                  <a:lnTo>
                    <a:pt x="762127" y="318719"/>
                  </a:lnTo>
                  <a:lnTo>
                    <a:pt x="780783" y="272161"/>
                  </a:lnTo>
                  <a:lnTo>
                    <a:pt x="783120" y="245300"/>
                  </a:lnTo>
                  <a:close/>
                </a:path>
                <a:path w="6231890" h="508000">
                  <a:moveTo>
                    <a:pt x="1097064" y="245910"/>
                  </a:moveTo>
                  <a:lnTo>
                    <a:pt x="1088936" y="196291"/>
                  </a:lnTo>
                  <a:lnTo>
                    <a:pt x="1064539" y="153695"/>
                  </a:lnTo>
                  <a:lnTo>
                    <a:pt x="1052893" y="142443"/>
                  </a:lnTo>
                  <a:lnTo>
                    <a:pt x="1052893" y="245910"/>
                  </a:lnTo>
                  <a:lnTo>
                    <a:pt x="1051547" y="263944"/>
                  </a:lnTo>
                  <a:lnTo>
                    <a:pt x="1030820" y="310654"/>
                  </a:lnTo>
                  <a:lnTo>
                    <a:pt x="989634" y="335559"/>
                  </a:lnTo>
                  <a:lnTo>
                    <a:pt x="972324" y="337223"/>
                  </a:lnTo>
                  <a:lnTo>
                    <a:pt x="954697" y="335559"/>
                  </a:lnTo>
                  <a:lnTo>
                    <a:pt x="912342" y="310654"/>
                  </a:lnTo>
                  <a:lnTo>
                    <a:pt x="895184" y="281190"/>
                  </a:lnTo>
                  <a:lnTo>
                    <a:pt x="895108" y="281051"/>
                  </a:lnTo>
                  <a:lnTo>
                    <a:pt x="890879" y="264274"/>
                  </a:lnTo>
                  <a:lnTo>
                    <a:pt x="890803" y="263944"/>
                  </a:lnTo>
                  <a:lnTo>
                    <a:pt x="889406" y="245910"/>
                  </a:lnTo>
                  <a:lnTo>
                    <a:pt x="889368" y="245313"/>
                  </a:lnTo>
                  <a:lnTo>
                    <a:pt x="890905" y="225539"/>
                  </a:lnTo>
                  <a:lnTo>
                    <a:pt x="890930" y="225196"/>
                  </a:lnTo>
                  <a:lnTo>
                    <a:pt x="914438" y="177863"/>
                  </a:lnTo>
                  <a:lnTo>
                    <a:pt x="953490" y="155181"/>
                  </a:lnTo>
                  <a:lnTo>
                    <a:pt x="971727" y="152793"/>
                  </a:lnTo>
                  <a:lnTo>
                    <a:pt x="987361" y="154368"/>
                  </a:lnTo>
                  <a:lnTo>
                    <a:pt x="1028433" y="177863"/>
                  </a:lnTo>
                  <a:lnTo>
                    <a:pt x="1046708" y="207264"/>
                  </a:lnTo>
                  <a:lnTo>
                    <a:pt x="1046784" y="207403"/>
                  </a:lnTo>
                  <a:lnTo>
                    <a:pt x="1051280" y="225196"/>
                  </a:lnTo>
                  <a:lnTo>
                    <a:pt x="1051369" y="225539"/>
                  </a:lnTo>
                  <a:lnTo>
                    <a:pt x="1052855" y="245313"/>
                  </a:lnTo>
                  <a:lnTo>
                    <a:pt x="1052893" y="245910"/>
                  </a:lnTo>
                  <a:lnTo>
                    <a:pt x="1052893" y="142443"/>
                  </a:lnTo>
                  <a:lnTo>
                    <a:pt x="1046835" y="136588"/>
                  </a:lnTo>
                  <a:lnTo>
                    <a:pt x="1026261" y="124371"/>
                  </a:lnTo>
                  <a:lnTo>
                    <a:pt x="1003122" y="117132"/>
                  </a:lnTo>
                  <a:lnTo>
                    <a:pt x="1003820" y="117132"/>
                  </a:lnTo>
                  <a:lnTo>
                    <a:pt x="976503" y="114604"/>
                  </a:lnTo>
                  <a:lnTo>
                    <a:pt x="951738" y="117132"/>
                  </a:lnTo>
                  <a:lnTo>
                    <a:pt x="929347" y="124752"/>
                  </a:lnTo>
                  <a:lnTo>
                    <a:pt x="909358" y="137426"/>
                  </a:lnTo>
                  <a:lnTo>
                    <a:pt x="891755" y="155181"/>
                  </a:lnTo>
                  <a:lnTo>
                    <a:pt x="891755" y="120573"/>
                  </a:lnTo>
                  <a:lnTo>
                    <a:pt x="848779" y="120573"/>
                  </a:lnTo>
                  <a:lnTo>
                    <a:pt x="848779" y="507923"/>
                  </a:lnTo>
                  <a:lnTo>
                    <a:pt x="891755" y="507923"/>
                  </a:lnTo>
                  <a:lnTo>
                    <a:pt x="891755" y="333641"/>
                  </a:lnTo>
                  <a:lnTo>
                    <a:pt x="909256" y="351917"/>
                  </a:lnTo>
                  <a:lnTo>
                    <a:pt x="929500" y="364972"/>
                  </a:lnTo>
                  <a:lnTo>
                    <a:pt x="952512" y="372795"/>
                  </a:lnTo>
                  <a:lnTo>
                    <a:pt x="978293" y="375412"/>
                  </a:lnTo>
                  <a:lnTo>
                    <a:pt x="1004062" y="373037"/>
                  </a:lnTo>
                  <a:lnTo>
                    <a:pt x="1047343" y="354101"/>
                  </a:lnTo>
                  <a:lnTo>
                    <a:pt x="1078941" y="317576"/>
                  </a:lnTo>
                  <a:lnTo>
                    <a:pt x="1095044" y="271780"/>
                  </a:lnTo>
                  <a:lnTo>
                    <a:pt x="1097064" y="245910"/>
                  </a:lnTo>
                  <a:close/>
                </a:path>
                <a:path w="6231890" h="508000">
                  <a:moveTo>
                    <a:pt x="1344142" y="291846"/>
                  </a:moveTo>
                  <a:lnTo>
                    <a:pt x="1342948" y="276301"/>
                  </a:lnTo>
                  <a:lnTo>
                    <a:pt x="1339354" y="262470"/>
                  </a:lnTo>
                  <a:lnTo>
                    <a:pt x="1334998" y="253657"/>
                  </a:lnTo>
                  <a:lnTo>
                    <a:pt x="1333373" y="250342"/>
                  </a:lnTo>
                  <a:lnTo>
                    <a:pt x="1324978" y="239928"/>
                  </a:lnTo>
                  <a:lnTo>
                    <a:pt x="1311338" y="229222"/>
                  </a:lnTo>
                  <a:lnTo>
                    <a:pt x="1299959" y="224129"/>
                  </a:lnTo>
                  <a:lnTo>
                    <a:pt x="1299959" y="291846"/>
                  </a:lnTo>
                  <a:lnTo>
                    <a:pt x="1298943" y="301663"/>
                  </a:lnTo>
                  <a:lnTo>
                    <a:pt x="1268615" y="328409"/>
                  </a:lnTo>
                  <a:lnTo>
                    <a:pt x="1245616" y="330047"/>
                  </a:lnTo>
                  <a:lnTo>
                    <a:pt x="1205611" y="330047"/>
                  </a:lnTo>
                  <a:lnTo>
                    <a:pt x="1205611" y="253657"/>
                  </a:lnTo>
                  <a:lnTo>
                    <a:pt x="1246238" y="253657"/>
                  </a:lnTo>
                  <a:lnTo>
                    <a:pt x="1284465" y="260832"/>
                  </a:lnTo>
                  <a:lnTo>
                    <a:pt x="1299959" y="291846"/>
                  </a:lnTo>
                  <a:lnTo>
                    <a:pt x="1299959" y="224129"/>
                  </a:lnTo>
                  <a:lnTo>
                    <a:pt x="1294269" y="221576"/>
                  </a:lnTo>
                  <a:lnTo>
                    <a:pt x="1273759" y="216992"/>
                  </a:lnTo>
                  <a:lnTo>
                    <a:pt x="1249807" y="215468"/>
                  </a:lnTo>
                  <a:lnTo>
                    <a:pt x="1205611" y="215468"/>
                  </a:lnTo>
                  <a:lnTo>
                    <a:pt x="1205611" y="120561"/>
                  </a:lnTo>
                  <a:lnTo>
                    <a:pt x="1162685" y="120561"/>
                  </a:lnTo>
                  <a:lnTo>
                    <a:pt x="1162685" y="368249"/>
                  </a:lnTo>
                  <a:lnTo>
                    <a:pt x="1249172" y="368249"/>
                  </a:lnTo>
                  <a:lnTo>
                    <a:pt x="1272755" y="366941"/>
                  </a:lnTo>
                  <a:lnTo>
                    <a:pt x="1322057" y="347357"/>
                  </a:lnTo>
                  <a:lnTo>
                    <a:pt x="1342758" y="308305"/>
                  </a:lnTo>
                  <a:lnTo>
                    <a:pt x="1344142" y="291846"/>
                  </a:lnTo>
                  <a:close/>
                </a:path>
                <a:path w="6231890" h="508000">
                  <a:moveTo>
                    <a:pt x="1416964" y="120561"/>
                  </a:moveTo>
                  <a:lnTo>
                    <a:pt x="1373987" y="120561"/>
                  </a:lnTo>
                  <a:lnTo>
                    <a:pt x="1373987" y="368249"/>
                  </a:lnTo>
                  <a:lnTo>
                    <a:pt x="1416964" y="368249"/>
                  </a:lnTo>
                  <a:lnTo>
                    <a:pt x="1416964" y="120561"/>
                  </a:lnTo>
                  <a:close/>
                </a:path>
                <a:path w="6231890" h="508000">
                  <a:moveTo>
                    <a:pt x="1692617" y="13728"/>
                  </a:moveTo>
                  <a:lnTo>
                    <a:pt x="1656803" y="0"/>
                  </a:lnTo>
                  <a:lnTo>
                    <a:pt x="1649603" y="15671"/>
                  </a:lnTo>
                  <a:lnTo>
                    <a:pt x="1638757" y="26860"/>
                  </a:lnTo>
                  <a:lnTo>
                    <a:pt x="1624241" y="33566"/>
                  </a:lnTo>
                  <a:lnTo>
                    <a:pt x="1606080" y="35801"/>
                  </a:lnTo>
                  <a:lnTo>
                    <a:pt x="1587919" y="33566"/>
                  </a:lnTo>
                  <a:lnTo>
                    <a:pt x="1573403" y="26860"/>
                  </a:lnTo>
                  <a:lnTo>
                    <a:pt x="1562544" y="15671"/>
                  </a:lnTo>
                  <a:lnTo>
                    <a:pt x="1555343" y="0"/>
                  </a:lnTo>
                  <a:lnTo>
                    <a:pt x="1519529" y="13728"/>
                  </a:lnTo>
                  <a:lnTo>
                    <a:pt x="1541411" y="47637"/>
                  </a:lnTo>
                  <a:lnTo>
                    <a:pt x="1577047" y="67741"/>
                  </a:lnTo>
                  <a:lnTo>
                    <a:pt x="1606080" y="71615"/>
                  </a:lnTo>
                  <a:lnTo>
                    <a:pt x="1621091" y="70650"/>
                  </a:lnTo>
                  <a:lnTo>
                    <a:pt x="1660093" y="56108"/>
                  </a:lnTo>
                  <a:lnTo>
                    <a:pt x="1680959" y="35801"/>
                  </a:lnTo>
                  <a:lnTo>
                    <a:pt x="1687004" y="26441"/>
                  </a:lnTo>
                  <a:lnTo>
                    <a:pt x="1692617" y="13728"/>
                  </a:lnTo>
                  <a:close/>
                </a:path>
                <a:path w="6231890" h="508000">
                  <a:moveTo>
                    <a:pt x="1710524" y="101473"/>
                  </a:moveTo>
                  <a:lnTo>
                    <a:pt x="1541030" y="284099"/>
                  </a:lnTo>
                  <a:lnTo>
                    <a:pt x="1541030" y="120561"/>
                  </a:lnTo>
                  <a:lnTo>
                    <a:pt x="1498041" y="120561"/>
                  </a:lnTo>
                  <a:lnTo>
                    <a:pt x="1498041" y="385572"/>
                  </a:lnTo>
                  <a:lnTo>
                    <a:pt x="1592224" y="284099"/>
                  </a:lnTo>
                  <a:lnTo>
                    <a:pt x="1667560" y="202920"/>
                  </a:lnTo>
                  <a:lnTo>
                    <a:pt x="1667560" y="368249"/>
                  </a:lnTo>
                  <a:lnTo>
                    <a:pt x="1710524" y="368249"/>
                  </a:lnTo>
                  <a:lnTo>
                    <a:pt x="1710524" y="202920"/>
                  </a:lnTo>
                  <a:lnTo>
                    <a:pt x="1710524" y="101473"/>
                  </a:lnTo>
                  <a:close/>
                </a:path>
                <a:path w="6231890" h="508000">
                  <a:moveTo>
                    <a:pt x="2126538" y="298411"/>
                  </a:moveTo>
                  <a:lnTo>
                    <a:pt x="2109444" y="315391"/>
                  </a:lnTo>
                  <a:lnTo>
                    <a:pt x="2090420" y="327520"/>
                  </a:lnTo>
                  <a:lnTo>
                    <a:pt x="2069452" y="334784"/>
                  </a:lnTo>
                  <a:lnTo>
                    <a:pt x="2046554" y="337210"/>
                  </a:lnTo>
                  <a:lnTo>
                    <a:pt x="2029282" y="335686"/>
                  </a:lnTo>
                  <a:lnTo>
                    <a:pt x="1985086" y="312750"/>
                  </a:lnTo>
                  <a:lnTo>
                    <a:pt x="1961032" y="265633"/>
                  </a:lnTo>
                  <a:lnTo>
                    <a:pt x="1959419" y="245300"/>
                  </a:lnTo>
                  <a:lnTo>
                    <a:pt x="1961032" y="224955"/>
                  </a:lnTo>
                  <a:lnTo>
                    <a:pt x="1985086" y="177546"/>
                  </a:lnTo>
                  <a:lnTo>
                    <a:pt x="2029625" y="154330"/>
                  </a:lnTo>
                  <a:lnTo>
                    <a:pt x="2047163" y="152793"/>
                  </a:lnTo>
                  <a:lnTo>
                    <a:pt x="2070138" y="155105"/>
                  </a:lnTo>
                  <a:lnTo>
                    <a:pt x="2090724" y="162039"/>
                  </a:lnTo>
                  <a:lnTo>
                    <a:pt x="2108936" y="173609"/>
                  </a:lnTo>
                  <a:lnTo>
                    <a:pt x="2124748" y="189788"/>
                  </a:lnTo>
                  <a:lnTo>
                    <a:pt x="2124748" y="138468"/>
                  </a:lnTo>
                  <a:lnTo>
                    <a:pt x="2107184" y="128016"/>
                  </a:lnTo>
                  <a:lnTo>
                    <a:pt x="2088489" y="120561"/>
                  </a:lnTo>
                  <a:lnTo>
                    <a:pt x="2068677" y="116090"/>
                  </a:lnTo>
                  <a:lnTo>
                    <a:pt x="2047748" y="114604"/>
                  </a:lnTo>
                  <a:lnTo>
                    <a:pt x="2020341" y="116928"/>
                  </a:lnTo>
                  <a:lnTo>
                    <a:pt x="1972894" y="135572"/>
                  </a:lnTo>
                  <a:lnTo>
                    <a:pt x="1936407" y="171754"/>
                  </a:lnTo>
                  <a:lnTo>
                    <a:pt x="1917598" y="218757"/>
                  </a:lnTo>
                  <a:lnTo>
                    <a:pt x="1915248" y="245910"/>
                  </a:lnTo>
                  <a:lnTo>
                    <a:pt x="1917585" y="272745"/>
                  </a:lnTo>
                  <a:lnTo>
                    <a:pt x="1936242" y="319138"/>
                  </a:lnTo>
                  <a:lnTo>
                    <a:pt x="1972500" y="354761"/>
                  </a:lnTo>
                  <a:lnTo>
                    <a:pt x="2020087" y="373113"/>
                  </a:lnTo>
                  <a:lnTo>
                    <a:pt x="2047748" y="375412"/>
                  </a:lnTo>
                  <a:lnTo>
                    <a:pt x="2069007" y="373811"/>
                  </a:lnTo>
                  <a:lnTo>
                    <a:pt x="2089226" y="368998"/>
                  </a:lnTo>
                  <a:lnTo>
                    <a:pt x="2108403" y="360972"/>
                  </a:lnTo>
                  <a:lnTo>
                    <a:pt x="2126538" y="349758"/>
                  </a:lnTo>
                  <a:lnTo>
                    <a:pt x="2126538" y="298411"/>
                  </a:lnTo>
                  <a:close/>
                </a:path>
                <a:path w="6231890" h="508000">
                  <a:moveTo>
                    <a:pt x="2395105" y="120599"/>
                  </a:moveTo>
                  <a:lnTo>
                    <a:pt x="2352141" y="120599"/>
                  </a:lnTo>
                  <a:lnTo>
                    <a:pt x="2352141" y="222199"/>
                  </a:lnTo>
                  <a:lnTo>
                    <a:pt x="2235149" y="222199"/>
                  </a:lnTo>
                  <a:lnTo>
                    <a:pt x="2235149" y="120599"/>
                  </a:lnTo>
                  <a:lnTo>
                    <a:pt x="2192185" y="120599"/>
                  </a:lnTo>
                  <a:lnTo>
                    <a:pt x="2192185" y="222199"/>
                  </a:lnTo>
                  <a:lnTo>
                    <a:pt x="2192185" y="261569"/>
                  </a:lnTo>
                  <a:lnTo>
                    <a:pt x="2192185" y="368249"/>
                  </a:lnTo>
                  <a:lnTo>
                    <a:pt x="2235149" y="368249"/>
                  </a:lnTo>
                  <a:lnTo>
                    <a:pt x="2235149" y="261569"/>
                  </a:lnTo>
                  <a:lnTo>
                    <a:pt x="2352141" y="261569"/>
                  </a:lnTo>
                  <a:lnTo>
                    <a:pt x="2352141" y="368249"/>
                  </a:lnTo>
                  <a:lnTo>
                    <a:pt x="2395105" y="368249"/>
                  </a:lnTo>
                  <a:lnTo>
                    <a:pt x="2395105" y="261569"/>
                  </a:lnTo>
                  <a:lnTo>
                    <a:pt x="2395105" y="222199"/>
                  </a:lnTo>
                  <a:lnTo>
                    <a:pt x="2395105" y="120599"/>
                  </a:lnTo>
                  <a:close/>
                </a:path>
                <a:path w="6231890" h="508000">
                  <a:moveTo>
                    <a:pt x="2688729" y="101473"/>
                  </a:moveTo>
                  <a:lnTo>
                    <a:pt x="2519235" y="284099"/>
                  </a:lnTo>
                  <a:lnTo>
                    <a:pt x="2519235" y="120561"/>
                  </a:lnTo>
                  <a:lnTo>
                    <a:pt x="2476258" y="120561"/>
                  </a:lnTo>
                  <a:lnTo>
                    <a:pt x="2476258" y="385572"/>
                  </a:lnTo>
                  <a:lnTo>
                    <a:pt x="2645765" y="202920"/>
                  </a:lnTo>
                  <a:lnTo>
                    <a:pt x="2645765" y="368249"/>
                  </a:lnTo>
                  <a:lnTo>
                    <a:pt x="2688729" y="368249"/>
                  </a:lnTo>
                  <a:lnTo>
                    <a:pt x="2688729" y="101473"/>
                  </a:lnTo>
                  <a:close/>
                </a:path>
                <a:path w="6231890" h="508000">
                  <a:moveTo>
                    <a:pt x="3082633" y="368249"/>
                  </a:moveTo>
                  <a:lnTo>
                    <a:pt x="2964446" y="235153"/>
                  </a:lnTo>
                  <a:lnTo>
                    <a:pt x="3071888" y="120561"/>
                  </a:lnTo>
                  <a:lnTo>
                    <a:pt x="3021749" y="120561"/>
                  </a:lnTo>
                  <a:lnTo>
                    <a:pt x="2928645" y="222021"/>
                  </a:lnTo>
                  <a:lnTo>
                    <a:pt x="2928645" y="120561"/>
                  </a:lnTo>
                  <a:lnTo>
                    <a:pt x="2885668" y="120561"/>
                  </a:lnTo>
                  <a:lnTo>
                    <a:pt x="2885668" y="222021"/>
                  </a:lnTo>
                  <a:lnTo>
                    <a:pt x="2792565" y="120561"/>
                  </a:lnTo>
                  <a:lnTo>
                    <a:pt x="2742425" y="120561"/>
                  </a:lnTo>
                  <a:lnTo>
                    <a:pt x="2849854" y="235153"/>
                  </a:lnTo>
                  <a:lnTo>
                    <a:pt x="2731681" y="368249"/>
                  </a:lnTo>
                  <a:lnTo>
                    <a:pt x="2785414" y="368249"/>
                  </a:lnTo>
                  <a:lnTo>
                    <a:pt x="2877312" y="263804"/>
                  </a:lnTo>
                  <a:lnTo>
                    <a:pt x="2885668" y="272161"/>
                  </a:lnTo>
                  <a:lnTo>
                    <a:pt x="2885668" y="368249"/>
                  </a:lnTo>
                  <a:lnTo>
                    <a:pt x="2928645" y="368249"/>
                  </a:lnTo>
                  <a:lnTo>
                    <a:pt x="2928645" y="272161"/>
                  </a:lnTo>
                  <a:lnTo>
                    <a:pt x="2937002" y="263804"/>
                  </a:lnTo>
                  <a:lnTo>
                    <a:pt x="3028924" y="368249"/>
                  </a:lnTo>
                  <a:lnTo>
                    <a:pt x="3082633" y="368249"/>
                  </a:lnTo>
                  <a:close/>
                </a:path>
                <a:path w="6231890" h="508000">
                  <a:moveTo>
                    <a:pt x="3358451" y="120561"/>
                  </a:moveTo>
                  <a:lnTo>
                    <a:pt x="3317862" y="120561"/>
                  </a:lnTo>
                  <a:lnTo>
                    <a:pt x="3317862" y="244703"/>
                  </a:lnTo>
                  <a:lnTo>
                    <a:pt x="3316465" y="263359"/>
                  </a:lnTo>
                  <a:lnTo>
                    <a:pt x="3295485" y="310349"/>
                  </a:lnTo>
                  <a:lnTo>
                    <a:pt x="3253168" y="335584"/>
                  </a:lnTo>
                  <a:lnTo>
                    <a:pt x="3252749" y="335584"/>
                  </a:lnTo>
                  <a:lnTo>
                    <a:pt x="3235502" y="337210"/>
                  </a:lnTo>
                  <a:lnTo>
                    <a:pt x="3187992" y="322618"/>
                  </a:lnTo>
                  <a:lnTo>
                    <a:pt x="3159772" y="281482"/>
                  </a:lnTo>
                  <a:lnTo>
                    <a:pt x="3154337" y="244106"/>
                  </a:lnTo>
                  <a:lnTo>
                    <a:pt x="3155797" y="223888"/>
                  </a:lnTo>
                  <a:lnTo>
                    <a:pt x="3177895" y="176961"/>
                  </a:lnTo>
                  <a:lnTo>
                    <a:pt x="3219145" y="154305"/>
                  </a:lnTo>
                  <a:lnTo>
                    <a:pt x="3235502" y="152793"/>
                  </a:lnTo>
                  <a:lnTo>
                    <a:pt x="3251225" y="154305"/>
                  </a:lnTo>
                  <a:lnTo>
                    <a:pt x="3292792" y="176657"/>
                  </a:lnTo>
                  <a:lnTo>
                    <a:pt x="3316300" y="223888"/>
                  </a:lnTo>
                  <a:lnTo>
                    <a:pt x="3317862" y="244703"/>
                  </a:lnTo>
                  <a:lnTo>
                    <a:pt x="3317862" y="120561"/>
                  </a:lnTo>
                  <a:lnTo>
                    <a:pt x="3315474" y="120561"/>
                  </a:lnTo>
                  <a:lnTo>
                    <a:pt x="3315474" y="155778"/>
                  </a:lnTo>
                  <a:lnTo>
                    <a:pt x="3312668" y="152793"/>
                  </a:lnTo>
                  <a:lnTo>
                    <a:pt x="3298533" y="137756"/>
                  </a:lnTo>
                  <a:lnTo>
                    <a:pt x="3278771" y="124891"/>
                  </a:lnTo>
                  <a:lnTo>
                    <a:pt x="3256165" y="117170"/>
                  </a:lnTo>
                  <a:lnTo>
                    <a:pt x="3230727" y="114604"/>
                  </a:lnTo>
                  <a:lnTo>
                    <a:pt x="3206343" y="116738"/>
                  </a:lnTo>
                  <a:lnTo>
                    <a:pt x="3163519" y="133896"/>
                  </a:lnTo>
                  <a:lnTo>
                    <a:pt x="3129800" y="167728"/>
                  </a:lnTo>
                  <a:lnTo>
                    <a:pt x="3112338" y="215328"/>
                  </a:lnTo>
                  <a:lnTo>
                    <a:pt x="3110153" y="244106"/>
                  </a:lnTo>
                  <a:lnTo>
                    <a:pt x="3112351" y="273431"/>
                  </a:lnTo>
                  <a:lnTo>
                    <a:pt x="3129965" y="321779"/>
                  </a:lnTo>
                  <a:lnTo>
                    <a:pt x="3163913" y="355942"/>
                  </a:lnTo>
                  <a:lnTo>
                    <a:pt x="3206597" y="373240"/>
                  </a:lnTo>
                  <a:lnTo>
                    <a:pt x="3230727" y="375412"/>
                  </a:lnTo>
                  <a:lnTo>
                    <a:pt x="3255721" y="372795"/>
                  </a:lnTo>
                  <a:lnTo>
                    <a:pt x="3278174" y="364972"/>
                  </a:lnTo>
                  <a:lnTo>
                    <a:pt x="3298088" y="351917"/>
                  </a:lnTo>
                  <a:lnTo>
                    <a:pt x="3312071" y="337210"/>
                  </a:lnTo>
                  <a:lnTo>
                    <a:pt x="3315474" y="333629"/>
                  </a:lnTo>
                  <a:lnTo>
                    <a:pt x="3315474" y="368249"/>
                  </a:lnTo>
                  <a:lnTo>
                    <a:pt x="3358451" y="368249"/>
                  </a:lnTo>
                  <a:lnTo>
                    <a:pt x="3358451" y="333629"/>
                  </a:lnTo>
                  <a:lnTo>
                    <a:pt x="3358451" y="155778"/>
                  </a:lnTo>
                  <a:lnTo>
                    <a:pt x="3358451" y="120561"/>
                  </a:lnTo>
                  <a:close/>
                </a:path>
                <a:path w="6231890" h="508000">
                  <a:moveTo>
                    <a:pt x="3660991" y="253072"/>
                  </a:moveTo>
                  <a:lnTo>
                    <a:pt x="3656063" y="201142"/>
                  </a:lnTo>
                  <a:lnTo>
                    <a:pt x="3637711" y="159956"/>
                  </a:lnTo>
                  <a:lnTo>
                    <a:pt x="3631311" y="152793"/>
                  </a:lnTo>
                  <a:lnTo>
                    <a:pt x="3619995" y="140119"/>
                  </a:lnTo>
                  <a:lnTo>
                    <a:pt x="3616820" y="138036"/>
                  </a:lnTo>
                  <a:lnTo>
                    <a:pt x="3616820" y="217258"/>
                  </a:lnTo>
                  <a:lnTo>
                    <a:pt x="3471202" y="217258"/>
                  </a:lnTo>
                  <a:lnTo>
                    <a:pt x="3487255" y="180721"/>
                  </a:lnTo>
                  <a:lnTo>
                    <a:pt x="3518712" y="157353"/>
                  </a:lnTo>
                  <a:lnTo>
                    <a:pt x="3544011" y="152793"/>
                  </a:lnTo>
                  <a:lnTo>
                    <a:pt x="3557714" y="153936"/>
                  </a:lnTo>
                  <a:lnTo>
                    <a:pt x="3557409" y="153936"/>
                  </a:lnTo>
                  <a:lnTo>
                    <a:pt x="3569601" y="157200"/>
                  </a:lnTo>
                  <a:lnTo>
                    <a:pt x="3600539" y="179933"/>
                  </a:lnTo>
                  <a:lnTo>
                    <a:pt x="3616820" y="217258"/>
                  </a:lnTo>
                  <a:lnTo>
                    <a:pt x="3616820" y="138036"/>
                  </a:lnTo>
                  <a:lnTo>
                    <a:pt x="3598468" y="125945"/>
                  </a:lnTo>
                  <a:lnTo>
                    <a:pt x="3573145" y="117436"/>
                  </a:lnTo>
                  <a:lnTo>
                    <a:pt x="3544011" y="114604"/>
                  </a:lnTo>
                  <a:lnTo>
                    <a:pt x="3517950" y="116928"/>
                  </a:lnTo>
                  <a:lnTo>
                    <a:pt x="3474237" y="135585"/>
                  </a:lnTo>
                  <a:lnTo>
                    <a:pt x="3442347" y="171767"/>
                  </a:lnTo>
                  <a:lnTo>
                    <a:pt x="3426079" y="218770"/>
                  </a:lnTo>
                  <a:lnTo>
                    <a:pt x="3424047" y="245910"/>
                  </a:lnTo>
                  <a:lnTo>
                    <a:pt x="3426295" y="276136"/>
                  </a:lnTo>
                  <a:lnTo>
                    <a:pt x="3444354" y="324637"/>
                  </a:lnTo>
                  <a:lnTo>
                    <a:pt x="3479088" y="357124"/>
                  </a:lnTo>
                  <a:lnTo>
                    <a:pt x="3522205" y="373380"/>
                  </a:lnTo>
                  <a:lnTo>
                    <a:pt x="3546398" y="375412"/>
                  </a:lnTo>
                  <a:lnTo>
                    <a:pt x="3569678" y="373507"/>
                  </a:lnTo>
                  <a:lnTo>
                    <a:pt x="3610864" y="358292"/>
                  </a:lnTo>
                  <a:lnTo>
                    <a:pt x="3645319" y="326923"/>
                  </a:lnTo>
                  <a:lnTo>
                    <a:pt x="3659200" y="304990"/>
                  </a:lnTo>
                  <a:lnTo>
                    <a:pt x="3623386" y="285292"/>
                  </a:lnTo>
                  <a:lnTo>
                    <a:pt x="3618433" y="294805"/>
                  </a:lnTo>
                  <a:lnTo>
                    <a:pt x="3612489" y="303644"/>
                  </a:lnTo>
                  <a:lnTo>
                    <a:pt x="3574300" y="332740"/>
                  </a:lnTo>
                  <a:lnTo>
                    <a:pt x="3546995" y="337223"/>
                  </a:lnTo>
                  <a:lnTo>
                    <a:pt x="3531209" y="335762"/>
                  </a:lnTo>
                  <a:lnTo>
                    <a:pt x="3491484" y="313944"/>
                  </a:lnTo>
                  <a:lnTo>
                    <a:pt x="3469894" y="270967"/>
                  </a:lnTo>
                  <a:lnTo>
                    <a:pt x="3468217" y="253072"/>
                  </a:lnTo>
                  <a:lnTo>
                    <a:pt x="3660991" y="253072"/>
                  </a:lnTo>
                  <a:close/>
                </a:path>
                <a:path w="6231890" h="508000">
                  <a:moveTo>
                    <a:pt x="3888994" y="120586"/>
                  </a:moveTo>
                  <a:lnTo>
                    <a:pt x="3690836" y="120586"/>
                  </a:lnTo>
                  <a:lnTo>
                    <a:pt x="3690836" y="159956"/>
                  </a:lnTo>
                  <a:lnTo>
                    <a:pt x="3768433" y="159956"/>
                  </a:lnTo>
                  <a:lnTo>
                    <a:pt x="3768433" y="368236"/>
                  </a:lnTo>
                  <a:lnTo>
                    <a:pt x="3811397" y="368236"/>
                  </a:lnTo>
                  <a:lnTo>
                    <a:pt x="3811397" y="159956"/>
                  </a:lnTo>
                  <a:lnTo>
                    <a:pt x="3888994" y="159956"/>
                  </a:lnTo>
                  <a:lnTo>
                    <a:pt x="3888994" y="120586"/>
                  </a:lnTo>
                  <a:close/>
                </a:path>
                <a:path w="6231890" h="508000">
                  <a:moveTo>
                    <a:pt x="4269194" y="298411"/>
                  </a:moveTo>
                  <a:lnTo>
                    <a:pt x="4252112" y="315391"/>
                  </a:lnTo>
                  <a:lnTo>
                    <a:pt x="4233075" y="327520"/>
                  </a:lnTo>
                  <a:lnTo>
                    <a:pt x="4212120" y="334784"/>
                  </a:lnTo>
                  <a:lnTo>
                    <a:pt x="4189209" y="337210"/>
                  </a:lnTo>
                  <a:lnTo>
                    <a:pt x="4171950" y="335686"/>
                  </a:lnTo>
                  <a:lnTo>
                    <a:pt x="4127741" y="312750"/>
                  </a:lnTo>
                  <a:lnTo>
                    <a:pt x="4103687" y="265633"/>
                  </a:lnTo>
                  <a:lnTo>
                    <a:pt x="4102087" y="245300"/>
                  </a:lnTo>
                  <a:lnTo>
                    <a:pt x="4103687" y="224955"/>
                  </a:lnTo>
                  <a:lnTo>
                    <a:pt x="4127741" y="177546"/>
                  </a:lnTo>
                  <a:lnTo>
                    <a:pt x="4172280" y="154330"/>
                  </a:lnTo>
                  <a:lnTo>
                    <a:pt x="4189819" y="152793"/>
                  </a:lnTo>
                  <a:lnTo>
                    <a:pt x="4212793" y="155105"/>
                  </a:lnTo>
                  <a:lnTo>
                    <a:pt x="4233392" y="162039"/>
                  </a:lnTo>
                  <a:lnTo>
                    <a:pt x="4251591" y="173609"/>
                  </a:lnTo>
                  <a:lnTo>
                    <a:pt x="4267403" y="189788"/>
                  </a:lnTo>
                  <a:lnTo>
                    <a:pt x="4267403" y="138468"/>
                  </a:lnTo>
                  <a:lnTo>
                    <a:pt x="4249839" y="128016"/>
                  </a:lnTo>
                  <a:lnTo>
                    <a:pt x="4231144" y="120561"/>
                  </a:lnTo>
                  <a:lnTo>
                    <a:pt x="4211332" y="116090"/>
                  </a:lnTo>
                  <a:lnTo>
                    <a:pt x="4190403" y="114604"/>
                  </a:lnTo>
                  <a:lnTo>
                    <a:pt x="4162996" y="116928"/>
                  </a:lnTo>
                  <a:lnTo>
                    <a:pt x="4115549" y="135572"/>
                  </a:lnTo>
                  <a:lnTo>
                    <a:pt x="4079062" y="171754"/>
                  </a:lnTo>
                  <a:lnTo>
                    <a:pt x="4060253" y="218757"/>
                  </a:lnTo>
                  <a:lnTo>
                    <a:pt x="4057904" y="245910"/>
                  </a:lnTo>
                  <a:lnTo>
                    <a:pt x="4060240" y="272745"/>
                  </a:lnTo>
                  <a:lnTo>
                    <a:pt x="4078897" y="319138"/>
                  </a:lnTo>
                  <a:lnTo>
                    <a:pt x="4115155" y="354761"/>
                  </a:lnTo>
                  <a:lnTo>
                    <a:pt x="4162742" y="373113"/>
                  </a:lnTo>
                  <a:lnTo>
                    <a:pt x="4190403" y="375412"/>
                  </a:lnTo>
                  <a:lnTo>
                    <a:pt x="4211663" y="373811"/>
                  </a:lnTo>
                  <a:lnTo>
                    <a:pt x="4231881" y="368998"/>
                  </a:lnTo>
                  <a:lnTo>
                    <a:pt x="4251058" y="360972"/>
                  </a:lnTo>
                  <a:lnTo>
                    <a:pt x="4269194" y="349758"/>
                  </a:lnTo>
                  <a:lnTo>
                    <a:pt x="4269194" y="298411"/>
                  </a:lnTo>
                  <a:close/>
                </a:path>
                <a:path w="6231890" h="508000">
                  <a:moveTo>
                    <a:pt x="4497133" y="120586"/>
                  </a:moveTo>
                  <a:lnTo>
                    <a:pt x="4298988" y="120586"/>
                  </a:lnTo>
                  <a:lnTo>
                    <a:pt x="4298988" y="159956"/>
                  </a:lnTo>
                  <a:lnTo>
                    <a:pt x="4376572" y="159956"/>
                  </a:lnTo>
                  <a:lnTo>
                    <a:pt x="4376572" y="368236"/>
                  </a:lnTo>
                  <a:lnTo>
                    <a:pt x="4419549" y="368236"/>
                  </a:lnTo>
                  <a:lnTo>
                    <a:pt x="4419549" y="159956"/>
                  </a:lnTo>
                  <a:lnTo>
                    <a:pt x="4497133" y="159956"/>
                  </a:lnTo>
                  <a:lnTo>
                    <a:pt x="4497133" y="120586"/>
                  </a:lnTo>
                  <a:close/>
                </a:path>
                <a:path w="6231890" h="508000">
                  <a:moveTo>
                    <a:pt x="4789589" y="245300"/>
                  </a:moveTo>
                  <a:lnTo>
                    <a:pt x="4787252" y="218186"/>
                  </a:lnTo>
                  <a:lnTo>
                    <a:pt x="4780267" y="193535"/>
                  </a:lnTo>
                  <a:lnTo>
                    <a:pt x="4768608" y="171335"/>
                  </a:lnTo>
                  <a:lnTo>
                    <a:pt x="4753267" y="152793"/>
                  </a:lnTo>
                  <a:lnTo>
                    <a:pt x="4752289" y="151599"/>
                  </a:lnTo>
                  <a:lnTo>
                    <a:pt x="4745418" y="145999"/>
                  </a:lnTo>
                  <a:lnTo>
                    <a:pt x="4745418" y="245300"/>
                  </a:lnTo>
                  <a:lnTo>
                    <a:pt x="4743818" y="265633"/>
                  </a:lnTo>
                  <a:lnTo>
                    <a:pt x="4719764" y="312737"/>
                  </a:lnTo>
                  <a:lnTo>
                    <a:pt x="4675556" y="335686"/>
                  </a:lnTo>
                  <a:lnTo>
                    <a:pt x="4658284" y="337210"/>
                  </a:lnTo>
                  <a:lnTo>
                    <a:pt x="4641012" y="335686"/>
                  </a:lnTo>
                  <a:lnTo>
                    <a:pt x="4596816" y="312737"/>
                  </a:lnTo>
                  <a:lnTo>
                    <a:pt x="4572749" y="265633"/>
                  </a:lnTo>
                  <a:lnTo>
                    <a:pt x="4571149" y="245300"/>
                  </a:lnTo>
                  <a:lnTo>
                    <a:pt x="4572736" y="224955"/>
                  </a:lnTo>
                  <a:lnTo>
                    <a:pt x="4596511" y="177546"/>
                  </a:lnTo>
                  <a:lnTo>
                    <a:pt x="4640770" y="154330"/>
                  </a:lnTo>
                  <a:lnTo>
                    <a:pt x="4658284" y="152793"/>
                  </a:lnTo>
                  <a:lnTo>
                    <a:pt x="4675860" y="154330"/>
                  </a:lnTo>
                  <a:lnTo>
                    <a:pt x="4720069" y="177253"/>
                  </a:lnTo>
                  <a:lnTo>
                    <a:pt x="4743843" y="224713"/>
                  </a:lnTo>
                  <a:lnTo>
                    <a:pt x="4745418" y="245300"/>
                  </a:lnTo>
                  <a:lnTo>
                    <a:pt x="4745418" y="145999"/>
                  </a:lnTo>
                  <a:lnTo>
                    <a:pt x="4732426" y="135407"/>
                  </a:lnTo>
                  <a:lnTo>
                    <a:pt x="4710138" y="123850"/>
                  </a:lnTo>
                  <a:lnTo>
                    <a:pt x="4685423" y="116916"/>
                  </a:lnTo>
                  <a:lnTo>
                    <a:pt x="4658284" y="114604"/>
                  </a:lnTo>
                  <a:lnTo>
                    <a:pt x="4631144" y="116916"/>
                  </a:lnTo>
                  <a:lnTo>
                    <a:pt x="4584141" y="135407"/>
                  </a:lnTo>
                  <a:lnTo>
                    <a:pt x="4547959" y="171335"/>
                  </a:lnTo>
                  <a:lnTo>
                    <a:pt x="4529315" y="218186"/>
                  </a:lnTo>
                  <a:lnTo>
                    <a:pt x="4526978" y="245300"/>
                  </a:lnTo>
                  <a:lnTo>
                    <a:pt x="4529315" y="272161"/>
                  </a:lnTo>
                  <a:lnTo>
                    <a:pt x="4547959" y="318719"/>
                  </a:lnTo>
                  <a:lnTo>
                    <a:pt x="4584141" y="354609"/>
                  </a:lnTo>
                  <a:lnTo>
                    <a:pt x="4631144" y="373100"/>
                  </a:lnTo>
                  <a:lnTo>
                    <a:pt x="4658284" y="375412"/>
                  </a:lnTo>
                  <a:lnTo>
                    <a:pt x="4685423" y="373100"/>
                  </a:lnTo>
                  <a:lnTo>
                    <a:pt x="4710138" y="366166"/>
                  </a:lnTo>
                  <a:lnTo>
                    <a:pt x="4732426" y="354609"/>
                  </a:lnTo>
                  <a:lnTo>
                    <a:pt x="4752289" y="338416"/>
                  </a:lnTo>
                  <a:lnTo>
                    <a:pt x="4753280" y="337210"/>
                  </a:lnTo>
                  <a:lnTo>
                    <a:pt x="4768608" y="318719"/>
                  </a:lnTo>
                  <a:lnTo>
                    <a:pt x="4780267" y="296633"/>
                  </a:lnTo>
                  <a:lnTo>
                    <a:pt x="4787252" y="272161"/>
                  </a:lnTo>
                  <a:lnTo>
                    <a:pt x="4789589" y="245300"/>
                  </a:lnTo>
                  <a:close/>
                </a:path>
                <a:path w="6231890" h="508000">
                  <a:moveTo>
                    <a:pt x="5067719" y="101473"/>
                  </a:moveTo>
                  <a:lnTo>
                    <a:pt x="4898212" y="284099"/>
                  </a:lnTo>
                  <a:lnTo>
                    <a:pt x="4898212" y="120561"/>
                  </a:lnTo>
                  <a:lnTo>
                    <a:pt x="4855248" y="120561"/>
                  </a:lnTo>
                  <a:lnTo>
                    <a:pt x="4855248" y="385572"/>
                  </a:lnTo>
                  <a:lnTo>
                    <a:pt x="5024742" y="202920"/>
                  </a:lnTo>
                  <a:lnTo>
                    <a:pt x="5024742" y="368249"/>
                  </a:lnTo>
                  <a:lnTo>
                    <a:pt x="5067719" y="368249"/>
                  </a:lnTo>
                  <a:lnTo>
                    <a:pt x="5067719" y="101473"/>
                  </a:lnTo>
                  <a:close/>
                </a:path>
                <a:path w="6231890" h="508000">
                  <a:moveTo>
                    <a:pt x="5442559" y="368249"/>
                  </a:moveTo>
                  <a:lnTo>
                    <a:pt x="5382869" y="101460"/>
                  </a:lnTo>
                  <a:lnTo>
                    <a:pt x="5282603" y="303187"/>
                  </a:lnTo>
                  <a:lnTo>
                    <a:pt x="5179949" y="101460"/>
                  </a:lnTo>
                  <a:lnTo>
                    <a:pt x="5120259" y="368249"/>
                  </a:lnTo>
                  <a:lnTo>
                    <a:pt x="5164442" y="368249"/>
                  </a:lnTo>
                  <a:lnTo>
                    <a:pt x="5196065" y="214858"/>
                  </a:lnTo>
                  <a:lnTo>
                    <a:pt x="5281422" y="385559"/>
                  </a:lnTo>
                  <a:lnTo>
                    <a:pt x="5365572" y="214858"/>
                  </a:lnTo>
                  <a:lnTo>
                    <a:pt x="5398389" y="368249"/>
                  </a:lnTo>
                  <a:lnTo>
                    <a:pt x="5442559" y="368249"/>
                  </a:lnTo>
                  <a:close/>
                </a:path>
                <a:path w="6231890" h="508000">
                  <a:moveTo>
                    <a:pt x="5742127" y="245300"/>
                  </a:moveTo>
                  <a:lnTo>
                    <a:pt x="5732792" y="193535"/>
                  </a:lnTo>
                  <a:lnTo>
                    <a:pt x="5705805" y="152793"/>
                  </a:lnTo>
                  <a:lnTo>
                    <a:pt x="5697956" y="146011"/>
                  </a:lnTo>
                  <a:lnTo>
                    <a:pt x="5697956" y="245300"/>
                  </a:lnTo>
                  <a:lnTo>
                    <a:pt x="5696356" y="265633"/>
                  </a:lnTo>
                  <a:lnTo>
                    <a:pt x="5672302" y="312737"/>
                  </a:lnTo>
                  <a:lnTo>
                    <a:pt x="5628094" y="335686"/>
                  </a:lnTo>
                  <a:lnTo>
                    <a:pt x="5610822" y="337210"/>
                  </a:lnTo>
                  <a:lnTo>
                    <a:pt x="5593550" y="335686"/>
                  </a:lnTo>
                  <a:lnTo>
                    <a:pt x="5549354" y="312737"/>
                  </a:lnTo>
                  <a:lnTo>
                    <a:pt x="5525287" y="265633"/>
                  </a:lnTo>
                  <a:lnTo>
                    <a:pt x="5523687" y="245300"/>
                  </a:lnTo>
                  <a:lnTo>
                    <a:pt x="5525262" y="224955"/>
                  </a:lnTo>
                  <a:lnTo>
                    <a:pt x="5549049" y="177546"/>
                  </a:lnTo>
                  <a:lnTo>
                    <a:pt x="5593308" y="154330"/>
                  </a:lnTo>
                  <a:lnTo>
                    <a:pt x="5610822" y="152793"/>
                  </a:lnTo>
                  <a:lnTo>
                    <a:pt x="5628398" y="154330"/>
                  </a:lnTo>
                  <a:lnTo>
                    <a:pt x="5672594" y="177253"/>
                  </a:lnTo>
                  <a:lnTo>
                    <a:pt x="5696369" y="224713"/>
                  </a:lnTo>
                  <a:lnTo>
                    <a:pt x="5697956" y="245300"/>
                  </a:lnTo>
                  <a:lnTo>
                    <a:pt x="5697956" y="146011"/>
                  </a:lnTo>
                  <a:lnTo>
                    <a:pt x="5684952" y="135407"/>
                  </a:lnTo>
                  <a:lnTo>
                    <a:pt x="5662676" y="123850"/>
                  </a:lnTo>
                  <a:lnTo>
                    <a:pt x="5637962" y="116916"/>
                  </a:lnTo>
                  <a:lnTo>
                    <a:pt x="5610822" y="114604"/>
                  </a:lnTo>
                  <a:lnTo>
                    <a:pt x="5583682" y="116916"/>
                  </a:lnTo>
                  <a:lnTo>
                    <a:pt x="5536679" y="135407"/>
                  </a:lnTo>
                  <a:lnTo>
                    <a:pt x="5500497" y="171335"/>
                  </a:lnTo>
                  <a:lnTo>
                    <a:pt x="5481853" y="218186"/>
                  </a:lnTo>
                  <a:lnTo>
                    <a:pt x="5479516" y="245300"/>
                  </a:lnTo>
                  <a:lnTo>
                    <a:pt x="5481853" y="272161"/>
                  </a:lnTo>
                  <a:lnTo>
                    <a:pt x="5500497" y="318719"/>
                  </a:lnTo>
                  <a:lnTo>
                    <a:pt x="5536679" y="354609"/>
                  </a:lnTo>
                  <a:lnTo>
                    <a:pt x="5583682" y="373100"/>
                  </a:lnTo>
                  <a:lnTo>
                    <a:pt x="5610822" y="375412"/>
                  </a:lnTo>
                  <a:lnTo>
                    <a:pt x="5637962" y="373100"/>
                  </a:lnTo>
                  <a:lnTo>
                    <a:pt x="5684952" y="354609"/>
                  </a:lnTo>
                  <a:lnTo>
                    <a:pt x="5721134" y="318719"/>
                  </a:lnTo>
                  <a:lnTo>
                    <a:pt x="5739790" y="272161"/>
                  </a:lnTo>
                  <a:lnTo>
                    <a:pt x="5742127" y="245300"/>
                  </a:lnTo>
                  <a:close/>
                </a:path>
                <a:path w="6231890" h="508000">
                  <a:moveTo>
                    <a:pt x="6003493" y="298411"/>
                  </a:moveTo>
                  <a:lnTo>
                    <a:pt x="5986399" y="315391"/>
                  </a:lnTo>
                  <a:lnTo>
                    <a:pt x="5967374" y="327520"/>
                  </a:lnTo>
                  <a:lnTo>
                    <a:pt x="5946406" y="334784"/>
                  </a:lnTo>
                  <a:lnTo>
                    <a:pt x="5923508" y="337210"/>
                  </a:lnTo>
                  <a:lnTo>
                    <a:pt x="5906236" y="335686"/>
                  </a:lnTo>
                  <a:lnTo>
                    <a:pt x="5862040" y="312750"/>
                  </a:lnTo>
                  <a:lnTo>
                    <a:pt x="5837974" y="265633"/>
                  </a:lnTo>
                  <a:lnTo>
                    <a:pt x="5836374" y="245300"/>
                  </a:lnTo>
                  <a:lnTo>
                    <a:pt x="5837974" y="224955"/>
                  </a:lnTo>
                  <a:lnTo>
                    <a:pt x="5862040" y="177546"/>
                  </a:lnTo>
                  <a:lnTo>
                    <a:pt x="5906579" y="154330"/>
                  </a:lnTo>
                  <a:lnTo>
                    <a:pt x="5924105" y="152793"/>
                  </a:lnTo>
                  <a:lnTo>
                    <a:pt x="5947092" y="155105"/>
                  </a:lnTo>
                  <a:lnTo>
                    <a:pt x="5967679" y="162039"/>
                  </a:lnTo>
                  <a:lnTo>
                    <a:pt x="5985878" y="173609"/>
                  </a:lnTo>
                  <a:lnTo>
                    <a:pt x="6001702" y="189788"/>
                  </a:lnTo>
                  <a:lnTo>
                    <a:pt x="6001702" y="138468"/>
                  </a:lnTo>
                  <a:lnTo>
                    <a:pt x="5984125" y="128016"/>
                  </a:lnTo>
                  <a:lnTo>
                    <a:pt x="5965444" y="120561"/>
                  </a:lnTo>
                  <a:lnTo>
                    <a:pt x="5945632" y="116090"/>
                  </a:lnTo>
                  <a:lnTo>
                    <a:pt x="5924702" y="114604"/>
                  </a:lnTo>
                  <a:lnTo>
                    <a:pt x="5897283" y="116928"/>
                  </a:lnTo>
                  <a:lnTo>
                    <a:pt x="5849836" y="135572"/>
                  </a:lnTo>
                  <a:lnTo>
                    <a:pt x="5813349" y="171754"/>
                  </a:lnTo>
                  <a:lnTo>
                    <a:pt x="5794553" y="218757"/>
                  </a:lnTo>
                  <a:lnTo>
                    <a:pt x="5792203" y="245910"/>
                  </a:lnTo>
                  <a:lnTo>
                    <a:pt x="5794527" y="272745"/>
                  </a:lnTo>
                  <a:lnTo>
                    <a:pt x="5813183" y="319138"/>
                  </a:lnTo>
                  <a:lnTo>
                    <a:pt x="5849442" y="354761"/>
                  </a:lnTo>
                  <a:lnTo>
                    <a:pt x="5897042" y="373113"/>
                  </a:lnTo>
                  <a:lnTo>
                    <a:pt x="5924702" y="375412"/>
                  </a:lnTo>
                  <a:lnTo>
                    <a:pt x="5945962" y="373811"/>
                  </a:lnTo>
                  <a:lnTo>
                    <a:pt x="5966180" y="368998"/>
                  </a:lnTo>
                  <a:lnTo>
                    <a:pt x="5985357" y="360972"/>
                  </a:lnTo>
                  <a:lnTo>
                    <a:pt x="6003493" y="349758"/>
                  </a:lnTo>
                  <a:lnTo>
                    <a:pt x="6003493" y="298411"/>
                  </a:lnTo>
                  <a:close/>
                </a:path>
                <a:path w="6231890" h="508000">
                  <a:moveTo>
                    <a:pt x="6231534" y="120586"/>
                  </a:moveTo>
                  <a:lnTo>
                    <a:pt x="6033389" y="120586"/>
                  </a:lnTo>
                  <a:lnTo>
                    <a:pt x="6033389" y="159956"/>
                  </a:lnTo>
                  <a:lnTo>
                    <a:pt x="6110973" y="159956"/>
                  </a:lnTo>
                  <a:lnTo>
                    <a:pt x="6110973" y="368236"/>
                  </a:lnTo>
                  <a:lnTo>
                    <a:pt x="6153950" y="368236"/>
                  </a:lnTo>
                  <a:lnTo>
                    <a:pt x="6153950" y="159956"/>
                  </a:lnTo>
                  <a:lnTo>
                    <a:pt x="6231534" y="159956"/>
                  </a:lnTo>
                  <a:lnTo>
                    <a:pt x="6231534" y="1205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8" name="object 9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7226030" y="6863623"/>
              <a:ext cx="181439" cy="247688"/>
            </a:xfrm>
            <a:prstGeom prst="rect">
              <a:avLst/>
            </a:prstGeom>
          </p:spPr>
        </p:pic>
        <p:sp>
          <p:nvSpPr>
            <p:cNvPr id="99" name="object 99"/>
            <p:cNvSpPr/>
            <p:nvPr/>
          </p:nvSpPr>
          <p:spPr>
            <a:xfrm>
              <a:off x="4667631" y="7514672"/>
              <a:ext cx="2352675" cy="407034"/>
            </a:xfrm>
            <a:custGeom>
              <a:avLst/>
              <a:gdLst/>
              <a:ahLst/>
              <a:cxnLst/>
              <a:rect l="l" t="t" r="r" b="b"/>
              <a:pathLst>
                <a:path w="2352675" h="407034">
                  <a:moveTo>
                    <a:pt x="264998" y="19088"/>
                  </a:moveTo>
                  <a:lnTo>
                    <a:pt x="217246" y="19088"/>
                  </a:lnTo>
                  <a:lnTo>
                    <a:pt x="136677" y="196367"/>
                  </a:lnTo>
                  <a:lnTo>
                    <a:pt x="48945" y="19088"/>
                  </a:lnTo>
                  <a:lnTo>
                    <a:pt x="0" y="19088"/>
                  </a:lnTo>
                  <a:lnTo>
                    <a:pt x="113995" y="243509"/>
                  </a:lnTo>
                  <a:lnTo>
                    <a:pt x="34023" y="406438"/>
                  </a:lnTo>
                  <a:lnTo>
                    <a:pt x="81762" y="406438"/>
                  </a:lnTo>
                  <a:lnTo>
                    <a:pt x="264998" y="19088"/>
                  </a:lnTo>
                  <a:close/>
                </a:path>
                <a:path w="2352675" h="407034">
                  <a:moveTo>
                    <a:pt x="539546" y="227406"/>
                  </a:moveTo>
                  <a:lnTo>
                    <a:pt x="502539" y="227406"/>
                  </a:lnTo>
                  <a:lnTo>
                    <a:pt x="502539" y="58496"/>
                  </a:lnTo>
                  <a:lnTo>
                    <a:pt x="502539" y="19088"/>
                  </a:lnTo>
                  <a:lnTo>
                    <a:pt x="459562" y="19088"/>
                  </a:lnTo>
                  <a:lnTo>
                    <a:pt x="459562" y="58496"/>
                  </a:lnTo>
                  <a:lnTo>
                    <a:pt x="459562" y="227406"/>
                  </a:lnTo>
                  <a:lnTo>
                    <a:pt x="341388" y="227406"/>
                  </a:lnTo>
                  <a:lnTo>
                    <a:pt x="354444" y="212813"/>
                  </a:lnTo>
                  <a:lnTo>
                    <a:pt x="363766" y="195326"/>
                  </a:lnTo>
                  <a:lnTo>
                    <a:pt x="369366" y="174917"/>
                  </a:lnTo>
                  <a:lnTo>
                    <a:pt x="371233" y="151599"/>
                  </a:lnTo>
                  <a:lnTo>
                    <a:pt x="371233" y="58496"/>
                  </a:lnTo>
                  <a:lnTo>
                    <a:pt x="459562" y="58496"/>
                  </a:lnTo>
                  <a:lnTo>
                    <a:pt x="459562" y="19088"/>
                  </a:lnTo>
                  <a:lnTo>
                    <a:pt x="328256" y="19088"/>
                  </a:lnTo>
                  <a:lnTo>
                    <a:pt x="328256" y="129514"/>
                  </a:lnTo>
                  <a:lnTo>
                    <a:pt x="327634" y="150406"/>
                  </a:lnTo>
                  <a:lnTo>
                    <a:pt x="318122" y="195173"/>
                  </a:lnTo>
                  <a:lnTo>
                    <a:pt x="286664" y="225171"/>
                  </a:lnTo>
                  <a:lnTo>
                    <a:pt x="272161" y="227406"/>
                  </a:lnTo>
                  <a:lnTo>
                    <a:pt x="272161" y="332435"/>
                  </a:lnTo>
                  <a:lnTo>
                    <a:pt x="311556" y="332435"/>
                  </a:lnTo>
                  <a:lnTo>
                    <a:pt x="311556" y="266788"/>
                  </a:lnTo>
                  <a:lnTo>
                    <a:pt x="500151" y="266788"/>
                  </a:lnTo>
                  <a:lnTo>
                    <a:pt x="500151" y="332435"/>
                  </a:lnTo>
                  <a:lnTo>
                    <a:pt x="539546" y="332435"/>
                  </a:lnTo>
                  <a:lnTo>
                    <a:pt x="539546" y="266788"/>
                  </a:lnTo>
                  <a:lnTo>
                    <a:pt x="539546" y="227406"/>
                  </a:lnTo>
                  <a:close/>
                </a:path>
                <a:path w="2352675" h="407034">
                  <a:moveTo>
                    <a:pt x="806335" y="151599"/>
                  </a:moveTo>
                  <a:lnTo>
                    <a:pt x="805548" y="124294"/>
                  </a:lnTo>
                  <a:lnTo>
                    <a:pt x="804113" y="115798"/>
                  </a:lnTo>
                  <a:lnTo>
                    <a:pt x="801408" y="99669"/>
                  </a:lnTo>
                  <a:lnTo>
                    <a:pt x="793902" y="77736"/>
                  </a:lnTo>
                  <a:lnTo>
                    <a:pt x="783043" y="58496"/>
                  </a:lnTo>
                  <a:lnTo>
                    <a:pt x="776643" y="51333"/>
                  </a:lnTo>
                  <a:lnTo>
                    <a:pt x="765327" y="38658"/>
                  </a:lnTo>
                  <a:lnTo>
                    <a:pt x="762152" y="36576"/>
                  </a:lnTo>
                  <a:lnTo>
                    <a:pt x="762152" y="115798"/>
                  </a:lnTo>
                  <a:lnTo>
                    <a:pt x="616534" y="115798"/>
                  </a:lnTo>
                  <a:lnTo>
                    <a:pt x="632587" y="79260"/>
                  </a:lnTo>
                  <a:lnTo>
                    <a:pt x="664057" y="55880"/>
                  </a:lnTo>
                  <a:lnTo>
                    <a:pt x="689343" y="51333"/>
                  </a:lnTo>
                  <a:lnTo>
                    <a:pt x="703046" y="52476"/>
                  </a:lnTo>
                  <a:lnTo>
                    <a:pt x="702741" y="52476"/>
                  </a:lnTo>
                  <a:lnTo>
                    <a:pt x="714933" y="55740"/>
                  </a:lnTo>
                  <a:lnTo>
                    <a:pt x="745871" y="78473"/>
                  </a:lnTo>
                  <a:lnTo>
                    <a:pt x="762152" y="115798"/>
                  </a:lnTo>
                  <a:lnTo>
                    <a:pt x="762152" y="36576"/>
                  </a:lnTo>
                  <a:lnTo>
                    <a:pt x="743800" y="24485"/>
                  </a:lnTo>
                  <a:lnTo>
                    <a:pt x="718477" y="15976"/>
                  </a:lnTo>
                  <a:lnTo>
                    <a:pt x="689343" y="13131"/>
                  </a:lnTo>
                  <a:lnTo>
                    <a:pt x="663282" y="15468"/>
                  </a:lnTo>
                  <a:lnTo>
                    <a:pt x="619569" y="34124"/>
                  </a:lnTo>
                  <a:lnTo>
                    <a:pt x="587679" y="70307"/>
                  </a:lnTo>
                  <a:lnTo>
                    <a:pt x="571411" y="117309"/>
                  </a:lnTo>
                  <a:lnTo>
                    <a:pt x="569379" y="144437"/>
                  </a:lnTo>
                  <a:lnTo>
                    <a:pt x="571639" y="174675"/>
                  </a:lnTo>
                  <a:lnTo>
                    <a:pt x="589686" y="223164"/>
                  </a:lnTo>
                  <a:lnTo>
                    <a:pt x="624420" y="255651"/>
                  </a:lnTo>
                  <a:lnTo>
                    <a:pt x="667537" y="271919"/>
                  </a:lnTo>
                  <a:lnTo>
                    <a:pt x="691743" y="273939"/>
                  </a:lnTo>
                  <a:lnTo>
                    <a:pt x="715010" y="272046"/>
                  </a:lnTo>
                  <a:lnTo>
                    <a:pt x="756196" y="256832"/>
                  </a:lnTo>
                  <a:lnTo>
                    <a:pt x="790651" y="225463"/>
                  </a:lnTo>
                  <a:lnTo>
                    <a:pt x="804532" y="203530"/>
                  </a:lnTo>
                  <a:lnTo>
                    <a:pt x="768718" y="183832"/>
                  </a:lnTo>
                  <a:lnTo>
                    <a:pt x="763765" y="193344"/>
                  </a:lnTo>
                  <a:lnTo>
                    <a:pt x="757834" y="202184"/>
                  </a:lnTo>
                  <a:lnTo>
                    <a:pt x="719632" y="231279"/>
                  </a:lnTo>
                  <a:lnTo>
                    <a:pt x="692327" y="235762"/>
                  </a:lnTo>
                  <a:lnTo>
                    <a:pt x="676541" y="234302"/>
                  </a:lnTo>
                  <a:lnTo>
                    <a:pt x="636816" y="212483"/>
                  </a:lnTo>
                  <a:lnTo>
                    <a:pt x="615226" y="169506"/>
                  </a:lnTo>
                  <a:lnTo>
                    <a:pt x="613549" y="151599"/>
                  </a:lnTo>
                  <a:lnTo>
                    <a:pt x="806335" y="151599"/>
                  </a:lnTo>
                  <a:close/>
                </a:path>
                <a:path w="2352675" h="407034">
                  <a:moveTo>
                    <a:pt x="1120254" y="144437"/>
                  </a:moveTo>
                  <a:lnTo>
                    <a:pt x="1112126" y="94830"/>
                  </a:lnTo>
                  <a:lnTo>
                    <a:pt x="1087742" y="52235"/>
                  </a:lnTo>
                  <a:lnTo>
                    <a:pt x="1086802" y="51333"/>
                  </a:lnTo>
                  <a:lnTo>
                    <a:pt x="1076096" y="40995"/>
                  </a:lnTo>
                  <a:lnTo>
                    <a:pt x="1076096" y="144437"/>
                  </a:lnTo>
                  <a:lnTo>
                    <a:pt x="1074737" y="162471"/>
                  </a:lnTo>
                  <a:lnTo>
                    <a:pt x="1074712" y="162814"/>
                  </a:lnTo>
                  <a:lnTo>
                    <a:pt x="1054011" y="209194"/>
                  </a:lnTo>
                  <a:lnTo>
                    <a:pt x="1012825" y="234099"/>
                  </a:lnTo>
                  <a:lnTo>
                    <a:pt x="995514" y="235762"/>
                  </a:lnTo>
                  <a:lnTo>
                    <a:pt x="977900" y="234099"/>
                  </a:lnTo>
                  <a:lnTo>
                    <a:pt x="935532" y="209194"/>
                  </a:lnTo>
                  <a:lnTo>
                    <a:pt x="918375" y="179730"/>
                  </a:lnTo>
                  <a:lnTo>
                    <a:pt x="918298" y="179578"/>
                  </a:lnTo>
                  <a:lnTo>
                    <a:pt x="914082" y="162814"/>
                  </a:lnTo>
                  <a:lnTo>
                    <a:pt x="913993" y="162471"/>
                  </a:lnTo>
                  <a:lnTo>
                    <a:pt x="912609" y="144437"/>
                  </a:lnTo>
                  <a:lnTo>
                    <a:pt x="912558" y="143840"/>
                  </a:lnTo>
                  <a:lnTo>
                    <a:pt x="914095" y="124079"/>
                  </a:lnTo>
                  <a:lnTo>
                    <a:pt x="914120" y="123736"/>
                  </a:lnTo>
                  <a:lnTo>
                    <a:pt x="918794" y="105943"/>
                  </a:lnTo>
                  <a:lnTo>
                    <a:pt x="918832" y="105791"/>
                  </a:lnTo>
                  <a:lnTo>
                    <a:pt x="926642" y="90055"/>
                  </a:lnTo>
                  <a:lnTo>
                    <a:pt x="937641" y="76403"/>
                  </a:lnTo>
                  <a:lnTo>
                    <a:pt x="950607" y="65430"/>
                  </a:lnTo>
                  <a:lnTo>
                    <a:pt x="964488" y="57594"/>
                  </a:lnTo>
                  <a:lnTo>
                    <a:pt x="976680" y="53721"/>
                  </a:lnTo>
                  <a:lnTo>
                    <a:pt x="979258" y="52895"/>
                  </a:lnTo>
                  <a:lnTo>
                    <a:pt x="994918" y="51333"/>
                  </a:lnTo>
                  <a:lnTo>
                    <a:pt x="1010551" y="52895"/>
                  </a:lnTo>
                  <a:lnTo>
                    <a:pt x="1025207" y="57594"/>
                  </a:lnTo>
                  <a:lnTo>
                    <a:pt x="1038898" y="65430"/>
                  </a:lnTo>
                  <a:lnTo>
                    <a:pt x="1051623" y="76403"/>
                  </a:lnTo>
                  <a:lnTo>
                    <a:pt x="1062329" y="90055"/>
                  </a:lnTo>
                  <a:lnTo>
                    <a:pt x="1069898" y="105791"/>
                  </a:lnTo>
                  <a:lnTo>
                    <a:pt x="1069975" y="105943"/>
                  </a:lnTo>
                  <a:lnTo>
                    <a:pt x="1074483" y="123736"/>
                  </a:lnTo>
                  <a:lnTo>
                    <a:pt x="1074559" y="124079"/>
                  </a:lnTo>
                  <a:lnTo>
                    <a:pt x="1076045" y="143840"/>
                  </a:lnTo>
                  <a:lnTo>
                    <a:pt x="1076096" y="144437"/>
                  </a:lnTo>
                  <a:lnTo>
                    <a:pt x="1076096" y="40995"/>
                  </a:lnTo>
                  <a:lnTo>
                    <a:pt x="1070038" y="35128"/>
                  </a:lnTo>
                  <a:lnTo>
                    <a:pt x="1049464" y="22910"/>
                  </a:lnTo>
                  <a:lnTo>
                    <a:pt x="1026312" y="15671"/>
                  </a:lnTo>
                  <a:lnTo>
                    <a:pt x="1027010" y="15671"/>
                  </a:lnTo>
                  <a:lnTo>
                    <a:pt x="999693" y="13131"/>
                  </a:lnTo>
                  <a:lnTo>
                    <a:pt x="974928" y="15671"/>
                  </a:lnTo>
                  <a:lnTo>
                    <a:pt x="952550" y="23279"/>
                  </a:lnTo>
                  <a:lnTo>
                    <a:pt x="932561" y="35966"/>
                  </a:lnTo>
                  <a:lnTo>
                    <a:pt x="914958" y="53721"/>
                  </a:lnTo>
                  <a:lnTo>
                    <a:pt x="914958" y="19100"/>
                  </a:lnTo>
                  <a:lnTo>
                    <a:pt x="871969" y="19100"/>
                  </a:lnTo>
                  <a:lnTo>
                    <a:pt x="871969" y="406450"/>
                  </a:lnTo>
                  <a:lnTo>
                    <a:pt x="914958" y="406450"/>
                  </a:lnTo>
                  <a:lnTo>
                    <a:pt x="914958" y="232181"/>
                  </a:lnTo>
                  <a:lnTo>
                    <a:pt x="932446" y="250456"/>
                  </a:lnTo>
                  <a:lnTo>
                    <a:pt x="952703" y="263499"/>
                  </a:lnTo>
                  <a:lnTo>
                    <a:pt x="975715" y="271335"/>
                  </a:lnTo>
                  <a:lnTo>
                    <a:pt x="1001483" y="273939"/>
                  </a:lnTo>
                  <a:lnTo>
                    <a:pt x="1027264" y="271576"/>
                  </a:lnTo>
                  <a:lnTo>
                    <a:pt x="1050277" y="264477"/>
                  </a:lnTo>
                  <a:lnTo>
                    <a:pt x="1070533" y="252641"/>
                  </a:lnTo>
                  <a:lnTo>
                    <a:pt x="1088034" y="236054"/>
                  </a:lnTo>
                  <a:lnTo>
                    <a:pt x="1088237" y="235762"/>
                  </a:lnTo>
                  <a:lnTo>
                    <a:pt x="1102131" y="216115"/>
                  </a:lnTo>
                  <a:lnTo>
                    <a:pt x="1112202" y="194195"/>
                  </a:lnTo>
                  <a:lnTo>
                    <a:pt x="1118247" y="170307"/>
                  </a:lnTo>
                  <a:lnTo>
                    <a:pt x="1120254" y="144437"/>
                  </a:lnTo>
                  <a:close/>
                </a:path>
                <a:path w="2352675" h="407034">
                  <a:moveTo>
                    <a:pt x="1498650" y="266788"/>
                  </a:moveTo>
                  <a:lnTo>
                    <a:pt x="1380477" y="133692"/>
                  </a:lnTo>
                  <a:lnTo>
                    <a:pt x="1487906" y="19088"/>
                  </a:lnTo>
                  <a:lnTo>
                    <a:pt x="1437767" y="19088"/>
                  </a:lnTo>
                  <a:lnTo>
                    <a:pt x="1344663" y="120561"/>
                  </a:lnTo>
                  <a:lnTo>
                    <a:pt x="1344663" y="19088"/>
                  </a:lnTo>
                  <a:lnTo>
                    <a:pt x="1301686" y="19088"/>
                  </a:lnTo>
                  <a:lnTo>
                    <a:pt x="1301686" y="120561"/>
                  </a:lnTo>
                  <a:lnTo>
                    <a:pt x="1208582" y="19088"/>
                  </a:lnTo>
                  <a:lnTo>
                    <a:pt x="1158443" y="19088"/>
                  </a:lnTo>
                  <a:lnTo>
                    <a:pt x="1265872" y="133692"/>
                  </a:lnTo>
                  <a:lnTo>
                    <a:pt x="1147699" y="266788"/>
                  </a:lnTo>
                  <a:lnTo>
                    <a:pt x="1201432" y="266788"/>
                  </a:lnTo>
                  <a:lnTo>
                    <a:pt x="1293329" y="162344"/>
                  </a:lnTo>
                  <a:lnTo>
                    <a:pt x="1301686" y="170700"/>
                  </a:lnTo>
                  <a:lnTo>
                    <a:pt x="1301686" y="266788"/>
                  </a:lnTo>
                  <a:lnTo>
                    <a:pt x="1344663" y="266788"/>
                  </a:lnTo>
                  <a:lnTo>
                    <a:pt x="1344663" y="170700"/>
                  </a:lnTo>
                  <a:lnTo>
                    <a:pt x="1353019" y="162344"/>
                  </a:lnTo>
                  <a:lnTo>
                    <a:pt x="1444942" y="266788"/>
                  </a:lnTo>
                  <a:lnTo>
                    <a:pt x="1498650" y="266788"/>
                  </a:lnTo>
                  <a:close/>
                </a:path>
                <a:path w="2352675" h="407034">
                  <a:moveTo>
                    <a:pt x="1774380" y="19088"/>
                  </a:moveTo>
                  <a:lnTo>
                    <a:pt x="1733804" y="19088"/>
                  </a:lnTo>
                  <a:lnTo>
                    <a:pt x="1733804" y="143230"/>
                  </a:lnTo>
                  <a:lnTo>
                    <a:pt x="1732407" y="161886"/>
                  </a:lnTo>
                  <a:lnTo>
                    <a:pt x="1711426" y="208889"/>
                  </a:lnTo>
                  <a:lnTo>
                    <a:pt x="1669110" y="234124"/>
                  </a:lnTo>
                  <a:lnTo>
                    <a:pt x="1668678" y="234124"/>
                  </a:lnTo>
                  <a:lnTo>
                    <a:pt x="1651431" y="235750"/>
                  </a:lnTo>
                  <a:lnTo>
                    <a:pt x="1603921" y="221145"/>
                  </a:lnTo>
                  <a:lnTo>
                    <a:pt x="1575701" y="180009"/>
                  </a:lnTo>
                  <a:lnTo>
                    <a:pt x="1570266" y="142633"/>
                  </a:lnTo>
                  <a:lnTo>
                    <a:pt x="1571726" y="122428"/>
                  </a:lnTo>
                  <a:lnTo>
                    <a:pt x="1593837" y="75501"/>
                  </a:lnTo>
                  <a:lnTo>
                    <a:pt x="1635074" y="52832"/>
                  </a:lnTo>
                  <a:lnTo>
                    <a:pt x="1651431" y="51320"/>
                  </a:lnTo>
                  <a:lnTo>
                    <a:pt x="1667167" y="52832"/>
                  </a:lnTo>
                  <a:lnTo>
                    <a:pt x="1708734" y="75196"/>
                  </a:lnTo>
                  <a:lnTo>
                    <a:pt x="1732229" y="122428"/>
                  </a:lnTo>
                  <a:lnTo>
                    <a:pt x="1733753" y="142633"/>
                  </a:lnTo>
                  <a:lnTo>
                    <a:pt x="1733804" y="143230"/>
                  </a:lnTo>
                  <a:lnTo>
                    <a:pt x="1733804" y="19088"/>
                  </a:lnTo>
                  <a:lnTo>
                    <a:pt x="1731416" y="19088"/>
                  </a:lnTo>
                  <a:lnTo>
                    <a:pt x="1731416" y="54305"/>
                  </a:lnTo>
                  <a:lnTo>
                    <a:pt x="1728609" y="51320"/>
                  </a:lnTo>
                  <a:lnTo>
                    <a:pt x="1714474" y="36296"/>
                  </a:lnTo>
                  <a:lnTo>
                    <a:pt x="1694700" y="23431"/>
                  </a:lnTo>
                  <a:lnTo>
                    <a:pt x="1672107" y="15709"/>
                  </a:lnTo>
                  <a:lnTo>
                    <a:pt x="1646656" y="13131"/>
                  </a:lnTo>
                  <a:lnTo>
                    <a:pt x="1622285" y="15278"/>
                  </a:lnTo>
                  <a:lnTo>
                    <a:pt x="1579460" y="32435"/>
                  </a:lnTo>
                  <a:lnTo>
                    <a:pt x="1545742" y="66268"/>
                  </a:lnTo>
                  <a:lnTo>
                    <a:pt x="1528279" y="113868"/>
                  </a:lnTo>
                  <a:lnTo>
                    <a:pt x="1526095" y="142633"/>
                  </a:lnTo>
                  <a:lnTo>
                    <a:pt x="1528292" y="171970"/>
                  </a:lnTo>
                  <a:lnTo>
                    <a:pt x="1545907" y="220306"/>
                  </a:lnTo>
                  <a:lnTo>
                    <a:pt x="1579854" y="254469"/>
                  </a:lnTo>
                  <a:lnTo>
                    <a:pt x="1622526" y="271780"/>
                  </a:lnTo>
                  <a:lnTo>
                    <a:pt x="1646656" y="273939"/>
                  </a:lnTo>
                  <a:lnTo>
                    <a:pt x="1671650" y="271335"/>
                  </a:lnTo>
                  <a:lnTo>
                    <a:pt x="1694103" y="263499"/>
                  </a:lnTo>
                  <a:lnTo>
                    <a:pt x="1714030" y="250444"/>
                  </a:lnTo>
                  <a:lnTo>
                    <a:pt x="1728012" y="235750"/>
                  </a:lnTo>
                  <a:lnTo>
                    <a:pt x="1731416" y="232168"/>
                  </a:lnTo>
                  <a:lnTo>
                    <a:pt x="1731416" y="266788"/>
                  </a:lnTo>
                  <a:lnTo>
                    <a:pt x="1774380" y="266788"/>
                  </a:lnTo>
                  <a:lnTo>
                    <a:pt x="1774380" y="232168"/>
                  </a:lnTo>
                  <a:lnTo>
                    <a:pt x="1774380" y="54305"/>
                  </a:lnTo>
                  <a:lnTo>
                    <a:pt x="1774380" y="19088"/>
                  </a:lnTo>
                  <a:close/>
                </a:path>
                <a:path w="2352675" h="407034">
                  <a:moveTo>
                    <a:pt x="2058466" y="19138"/>
                  </a:moveTo>
                  <a:lnTo>
                    <a:pt x="2015490" y="19138"/>
                  </a:lnTo>
                  <a:lnTo>
                    <a:pt x="2015490" y="120738"/>
                  </a:lnTo>
                  <a:lnTo>
                    <a:pt x="1898510" y="120738"/>
                  </a:lnTo>
                  <a:lnTo>
                    <a:pt x="1898510" y="19138"/>
                  </a:lnTo>
                  <a:lnTo>
                    <a:pt x="1855533" y="19138"/>
                  </a:lnTo>
                  <a:lnTo>
                    <a:pt x="1855533" y="120738"/>
                  </a:lnTo>
                  <a:lnTo>
                    <a:pt x="1855533" y="160108"/>
                  </a:lnTo>
                  <a:lnTo>
                    <a:pt x="1855533" y="266788"/>
                  </a:lnTo>
                  <a:lnTo>
                    <a:pt x="1898510" y="266788"/>
                  </a:lnTo>
                  <a:lnTo>
                    <a:pt x="1898510" y="160108"/>
                  </a:lnTo>
                  <a:lnTo>
                    <a:pt x="2015490" y="160108"/>
                  </a:lnTo>
                  <a:lnTo>
                    <a:pt x="2015490" y="266788"/>
                  </a:lnTo>
                  <a:lnTo>
                    <a:pt x="2058466" y="266788"/>
                  </a:lnTo>
                  <a:lnTo>
                    <a:pt x="2058466" y="160108"/>
                  </a:lnTo>
                  <a:lnTo>
                    <a:pt x="2058466" y="120738"/>
                  </a:lnTo>
                  <a:lnTo>
                    <a:pt x="2058466" y="19138"/>
                  </a:lnTo>
                  <a:close/>
                </a:path>
                <a:path w="2352675" h="407034">
                  <a:moveTo>
                    <a:pt x="2352103" y="0"/>
                  </a:moveTo>
                  <a:lnTo>
                    <a:pt x="2182609" y="182626"/>
                  </a:lnTo>
                  <a:lnTo>
                    <a:pt x="2182609" y="19088"/>
                  </a:lnTo>
                  <a:lnTo>
                    <a:pt x="2139632" y="19088"/>
                  </a:lnTo>
                  <a:lnTo>
                    <a:pt x="2139632" y="284099"/>
                  </a:lnTo>
                  <a:lnTo>
                    <a:pt x="2309139" y="101460"/>
                  </a:lnTo>
                  <a:lnTo>
                    <a:pt x="2309139" y="266788"/>
                  </a:lnTo>
                  <a:lnTo>
                    <a:pt x="2352103" y="266788"/>
                  </a:lnTo>
                  <a:lnTo>
                    <a:pt x="23521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072265" y="7533760"/>
              <a:ext cx="190999" cy="247688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7483468" y="7533760"/>
              <a:ext cx="439274" cy="248892"/>
            </a:xfrm>
            <a:prstGeom prst="rect">
              <a:avLst/>
            </a:prstGeom>
          </p:spPr>
        </p:pic>
        <p:sp>
          <p:nvSpPr>
            <p:cNvPr id="102" name="object 102"/>
            <p:cNvSpPr/>
            <p:nvPr/>
          </p:nvSpPr>
          <p:spPr>
            <a:xfrm>
              <a:off x="4668380" y="2150547"/>
              <a:ext cx="4779645" cy="5648325"/>
            </a:xfrm>
            <a:custGeom>
              <a:avLst/>
              <a:gdLst/>
              <a:ahLst/>
              <a:cxnLst/>
              <a:rect l="l" t="t" r="r" b="b"/>
              <a:pathLst>
                <a:path w="4779645" h="5648325">
                  <a:moveTo>
                    <a:pt x="252349" y="1402575"/>
                  </a:moveTo>
                  <a:lnTo>
                    <a:pt x="0" y="1402575"/>
                  </a:lnTo>
                  <a:lnTo>
                    <a:pt x="0" y="1654924"/>
                  </a:lnTo>
                  <a:lnTo>
                    <a:pt x="252349" y="1654924"/>
                  </a:lnTo>
                  <a:lnTo>
                    <a:pt x="252349" y="1402575"/>
                  </a:lnTo>
                  <a:close/>
                </a:path>
                <a:path w="4779645" h="5648325">
                  <a:moveTo>
                    <a:pt x="252349" y="701027"/>
                  </a:moveTo>
                  <a:lnTo>
                    <a:pt x="0" y="701027"/>
                  </a:lnTo>
                  <a:lnTo>
                    <a:pt x="0" y="953376"/>
                  </a:lnTo>
                  <a:lnTo>
                    <a:pt x="252349" y="953376"/>
                  </a:lnTo>
                  <a:lnTo>
                    <a:pt x="252349" y="701027"/>
                  </a:lnTo>
                  <a:close/>
                </a:path>
                <a:path w="4779645" h="5648325">
                  <a:moveTo>
                    <a:pt x="252349" y="0"/>
                  </a:moveTo>
                  <a:lnTo>
                    <a:pt x="0" y="0"/>
                  </a:lnTo>
                  <a:lnTo>
                    <a:pt x="0" y="252349"/>
                  </a:lnTo>
                  <a:lnTo>
                    <a:pt x="252349" y="252349"/>
                  </a:lnTo>
                  <a:lnTo>
                    <a:pt x="252349" y="0"/>
                  </a:lnTo>
                  <a:close/>
                </a:path>
                <a:path w="4779645" h="5648325">
                  <a:moveTo>
                    <a:pt x="3547999" y="5364124"/>
                  </a:moveTo>
                  <a:lnTo>
                    <a:pt x="3378504" y="5546750"/>
                  </a:lnTo>
                  <a:lnTo>
                    <a:pt x="3378504" y="5383212"/>
                  </a:lnTo>
                  <a:lnTo>
                    <a:pt x="3335528" y="5383212"/>
                  </a:lnTo>
                  <a:lnTo>
                    <a:pt x="3335528" y="5648223"/>
                  </a:lnTo>
                  <a:lnTo>
                    <a:pt x="3505035" y="5465584"/>
                  </a:lnTo>
                  <a:lnTo>
                    <a:pt x="3505035" y="5630913"/>
                  </a:lnTo>
                  <a:lnTo>
                    <a:pt x="3547999" y="5630913"/>
                  </a:lnTo>
                  <a:lnTo>
                    <a:pt x="3547999" y="5364124"/>
                  </a:lnTo>
                  <a:close/>
                </a:path>
                <a:path w="4779645" h="5648325">
                  <a:moveTo>
                    <a:pt x="3850602" y="5515724"/>
                  </a:moveTo>
                  <a:lnTo>
                    <a:pt x="3849814" y="5488419"/>
                  </a:lnTo>
                  <a:lnTo>
                    <a:pt x="3848379" y="5479923"/>
                  </a:lnTo>
                  <a:lnTo>
                    <a:pt x="3845674" y="5463794"/>
                  </a:lnTo>
                  <a:lnTo>
                    <a:pt x="3827310" y="5422620"/>
                  </a:lnTo>
                  <a:lnTo>
                    <a:pt x="3806418" y="5400700"/>
                  </a:lnTo>
                  <a:lnTo>
                    <a:pt x="3806418" y="5479923"/>
                  </a:lnTo>
                  <a:lnTo>
                    <a:pt x="3660800" y="5479923"/>
                  </a:lnTo>
                  <a:lnTo>
                    <a:pt x="3676853" y="5443385"/>
                  </a:lnTo>
                  <a:lnTo>
                    <a:pt x="3708323" y="5420004"/>
                  </a:lnTo>
                  <a:lnTo>
                    <a:pt x="3733609" y="5415458"/>
                  </a:lnTo>
                  <a:lnTo>
                    <a:pt x="3747325" y="5416601"/>
                  </a:lnTo>
                  <a:lnTo>
                    <a:pt x="3747008" y="5416601"/>
                  </a:lnTo>
                  <a:lnTo>
                    <a:pt x="3759200" y="5419864"/>
                  </a:lnTo>
                  <a:lnTo>
                    <a:pt x="3790150" y="5442597"/>
                  </a:lnTo>
                  <a:lnTo>
                    <a:pt x="3806418" y="5479923"/>
                  </a:lnTo>
                  <a:lnTo>
                    <a:pt x="3806418" y="5400700"/>
                  </a:lnTo>
                  <a:lnTo>
                    <a:pt x="3788067" y="5388610"/>
                  </a:lnTo>
                  <a:lnTo>
                    <a:pt x="3762743" y="5380101"/>
                  </a:lnTo>
                  <a:lnTo>
                    <a:pt x="3733609" y="5377256"/>
                  </a:lnTo>
                  <a:lnTo>
                    <a:pt x="3707549" y="5379593"/>
                  </a:lnTo>
                  <a:lnTo>
                    <a:pt x="3663848" y="5398249"/>
                  </a:lnTo>
                  <a:lnTo>
                    <a:pt x="3631946" y="5434431"/>
                  </a:lnTo>
                  <a:lnTo>
                    <a:pt x="3615677" y="5481434"/>
                  </a:lnTo>
                  <a:lnTo>
                    <a:pt x="3613645" y="5508561"/>
                  </a:lnTo>
                  <a:lnTo>
                    <a:pt x="3615906" y="5538800"/>
                  </a:lnTo>
                  <a:lnTo>
                    <a:pt x="3633965" y="5587289"/>
                  </a:lnTo>
                  <a:lnTo>
                    <a:pt x="3668687" y="5619775"/>
                  </a:lnTo>
                  <a:lnTo>
                    <a:pt x="3711816" y="5636044"/>
                  </a:lnTo>
                  <a:lnTo>
                    <a:pt x="3736009" y="5638063"/>
                  </a:lnTo>
                  <a:lnTo>
                    <a:pt x="3759289" y="5636171"/>
                  </a:lnTo>
                  <a:lnTo>
                    <a:pt x="3800462" y="5620956"/>
                  </a:lnTo>
                  <a:lnTo>
                    <a:pt x="3834930" y="5589587"/>
                  </a:lnTo>
                  <a:lnTo>
                    <a:pt x="3848798" y="5567654"/>
                  </a:lnTo>
                  <a:lnTo>
                    <a:pt x="3812984" y="5547957"/>
                  </a:lnTo>
                  <a:lnTo>
                    <a:pt x="3808031" y="5557469"/>
                  </a:lnTo>
                  <a:lnTo>
                    <a:pt x="3802100" y="5566308"/>
                  </a:lnTo>
                  <a:lnTo>
                    <a:pt x="3763899" y="5595404"/>
                  </a:lnTo>
                  <a:lnTo>
                    <a:pt x="3736594" y="5599887"/>
                  </a:lnTo>
                  <a:lnTo>
                    <a:pt x="3720808" y="5598426"/>
                  </a:lnTo>
                  <a:lnTo>
                    <a:pt x="3681082" y="5576608"/>
                  </a:lnTo>
                  <a:lnTo>
                    <a:pt x="3659492" y="5533631"/>
                  </a:lnTo>
                  <a:lnTo>
                    <a:pt x="3657816" y="5515724"/>
                  </a:lnTo>
                  <a:lnTo>
                    <a:pt x="3850602" y="5515724"/>
                  </a:lnTo>
                  <a:close/>
                </a:path>
                <a:path w="4779645" h="5648325">
                  <a:moveTo>
                    <a:pt x="4119156" y="5383263"/>
                  </a:moveTo>
                  <a:lnTo>
                    <a:pt x="4076179" y="5383263"/>
                  </a:lnTo>
                  <a:lnTo>
                    <a:pt x="4076179" y="5484863"/>
                  </a:lnTo>
                  <a:lnTo>
                    <a:pt x="3959199" y="5484863"/>
                  </a:lnTo>
                  <a:lnTo>
                    <a:pt x="3959199" y="5383263"/>
                  </a:lnTo>
                  <a:lnTo>
                    <a:pt x="3916235" y="5383263"/>
                  </a:lnTo>
                  <a:lnTo>
                    <a:pt x="3916235" y="5484863"/>
                  </a:lnTo>
                  <a:lnTo>
                    <a:pt x="3916235" y="5524233"/>
                  </a:lnTo>
                  <a:lnTo>
                    <a:pt x="3916235" y="5630913"/>
                  </a:lnTo>
                  <a:lnTo>
                    <a:pt x="3959199" y="5630913"/>
                  </a:lnTo>
                  <a:lnTo>
                    <a:pt x="3959199" y="5524233"/>
                  </a:lnTo>
                  <a:lnTo>
                    <a:pt x="4076179" y="5524233"/>
                  </a:lnTo>
                  <a:lnTo>
                    <a:pt x="4076179" y="5630913"/>
                  </a:lnTo>
                  <a:lnTo>
                    <a:pt x="4119156" y="5630913"/>
                  </a:lnTo>
                  <a:lnTo>
                    <a:pt x="4119156" y="5524233"/>
                  </a:lnTo>
                  <a:lnTo>
                    <a:pt x="4119156" y="5484863"/>
                  </a:lnTo>
                  <a:lnTo>
                    <a:pt x="4119156" y="5383263"/>
                  </a:lnTo>
                  <a:close/>
                </a:path>
                <a:path w="4779645" h="5648325">
                  <a:moveTo>
                    <a:pt x="4362666" y="5383250"/>
                  </a:moveTo>
                  <a:lnTo>
                    <a:pt x="4164520" y="5383250"/>
                  </a:lnTo>
                  <a:lnTo>
                    <a:pt x="4164520" y="5422620"/>
                  </a:lnTo>
                  <a:lnTo>
                    <a:pt x="4242105" y="5422620"/>
                  </a:lnTo>
                  <a:lnTo>
                    <a:pt x="4242105" y="5630900"/>
                  </a:lnTo>
                  <a:lnTo>
                    <a:pt x="4285081" y="5630900"/>
                  </a:lnTo>
                  <a:lnTo>
                    <a:pt x="4285081" y="5422620"/>
                  </a:lnTo>
                  <a:lnTo>
                    <a:pt x="4362666" y="5422620"/>
                  </a:lnTo>
                  <a:lnTo>
                    <a:pt x="4362666" y="5383250"/>
                  </a:lnTo>
                  <a:close/>
                </a:path>
                <a:path w="4779645" h="5648325">
                  <a:moveTo>
                    <a:pt x="4640796" y="5383212"/>
                  </a:moveTo>
                  <a:lnTo>
                    <a:pt x="4600206" y="5383212"/>
                  </a:lnTo>
                  <a:lnTo>
                    <a:pt x="4600206" y="5507355"/>
                  </a:lnTo>
                  <a:lnTo>
                    <a:pt x="4598809" y="5526011"/>
                  </a:lnTo>
                  <a:lnTo>
                    <a:pt x="4577829" y="5573014"/>
                  </a:lnTo>
                  <a:lnTo>
                    <a:pt x="4535513" y="5598249"/>
                  </a:lnTo>
                  <a:lnTo>
                    <a:pt x="4535094" y="5598249"/>
                  </a:lnTo>
                  <a:lnTo>
                    <a:pt x="4517847" y="5599874"/>
                  </a:lnTo>
                  <a:lnTo>
                    <a:pt x="4470336" y="5585269"/>
                  </a:lnTo>
                  <a:lnTo>
                    <a:pt x="4442117" y="5544134"/>
                  </a:lnTo>
                  <a:lnTo>
                    <a:pt x="4436681" y="5506758"/>
                  </a:lnTo>
                  <a:lnTo>
                    <a:pt x="4438142" y="5486552"/>
                  </a:lnTo>
                  <a:lnTo>
                    <a:pt x="4460252" y="5439626"/>
                  </a:lnTo>
                  <a:lnTo>
                    <a:pt x="4501489" y="5416956"/>
                  </a:lnTo>
                  <a:lnTo>
                    <a:pt x="4517847" y="5415445"/>
                  </a:lnTo>
                  <a:lnTo>
                    <a:pt x="4533570" y="5416956"/>
                  </a:lnTo>
                  <a:lnTo>
                    <a:pt x="4575149" y="5439321"/>
                  </a:lnTo>
                  <a:lnTo>
                    <a:pt x="4598644" y="5486552"/>
                  </a:lnTo>
                  <a:lnTo>
                    <a:pt x="4600206" y="5507355"/>
                  </a:lnTo>
                  <a:lnTo>
                    <a:pt x="4600206" y="5383212"/>
                  </a:lnTo>
                  <a:lnTo>
                    <a:pt x="4597819" y="5383212"/>
                  </a:lnTo>
                  <a:lnTo>
                    <a:pt x="4597819" y="5418429"/>
                  </a:lnTo>
                  <a:lnTo>
                    <a:pt x="4595012" y="5415445"/>
                  </a:lnTo>
                  <a:lnTo>
                    <a:pt x="4580877" y="5400421"/>
                  </a:lnTo>
                  <a:lnTo>
                    <a:pt x="4561116" y="5387556"/>
                  </a:lnTo>
                  <a:lnTo>
                    <a:pt x="4538510" y="5379834"/>
                  </a:lnTo>
                  <a:lnTo>
                    <a:pt x="4513072" y="5377256"/>
                  </a:lnTo>
                  <a:lnTo>
                    <a:pt x="4488688" y="5379402"/>
                  </a:lnTo>
                  <a:lnTo>
                    <a:pt x="4445863" y="5396560"/>
                  </a:lnTo>
                  <a:lnTo>
                    <a:pt x="4412145" y="5430393"/>
                  </a:lnTo>
                  <a:lnTo>
                    <a:pt x="4394682" y="5477992"/>
                  </a:lnTo>
                  <a:lnTo>
                    <a:pt x="4392498" y="5506758"/>
                  </a:lnTo>
                  <a:lnTo>
                    <a:pt x="4394695" y="5536095"/>
                  </a:lnTo>
                  <a:lnTo>
                    <a:pt x="4412310" y="5584431"/>
                  </a:lnTo>
                  <a:lnTo>
                    <a:pt x="4446257" y="5618594"/>
                  </a:lnTo>
                  <a:lnTo>
                    <a:pt x="4488942" y="5635904"/>
                  </a:lnTo>
                  <a:lnTo>
                    <a:pt x="4513072" y="5638063"/>
                  </a:lnTo>
                  <a:lnTo>
                    <a:pt x="4538065" y="5635460"/>
                  </a:lnTo>
                  <a:lnTo>
                    <a:pt x="4560519" y="5627624"/>
                  </a:lnTo>
                  <a:lnTo>
                    <a:pt x="4580433" y="5614568"/>
                  </a:lnTo>
                  <a:lnTo>
                    <a:pt x="4594415" y="5599874"/>
                  </a:lnTo>
                  <a:lnTo>
                    <a:pt x="4597819" y="5596293"/>
                  </a:lnTo>
                  <a:lnTo>
                    <a:pt x="4597819" y="5630913"/>
                  </a:lnTo>
                  <a:lnTo>
                    <a:pt x="4640796" y="5630913"/>
                  </a:lnTo>
                  <a:lnTo>
                    <a:pt x="4640796" y="5596293"/>
                  </a:lnTo>
                  <a:lnTo>
                    <a:pt x="4640796" y="5418429"/>
                  </a:lnTo>
                  <a:lnTo>
                    <a:pt x="4640796" y="5383212"/>
                  </a:lnTo>
                  <a:close/>
                </a:path>
                <a:path w="4779645" h="5648325">
                  <a:moveTo>
                    <a:pt x="4779264" y="5599074"/>
                  </a:moveTo>
                  <a:lnTo>
                    <a:pt x="4776292" y="5592115"/>
                  </a:lnTo>
                  <a:lnTo>
                    <a:pt x="4764341" y="5580177"/>
                  </a:lnTo>
                  <a:lnTo>
                    <a:pt x="4757382" y="5577192"/>
                  </a:lnTo>
                  <a:lnTo>
                    <a:pt x="4741456" y="5577192"/>
                  </a:lnTo>
                  <a:lnTo>
                    <a:pt x="4734496" y="5580177"/>
                  </a:lnTo>
                  <a:lnTo>
                    <a:pt x="4722558" y="5592115"/>
                  </a:lnTo>
                  <a:lnTo>
                    <a:pt x="4719586" y="5599074"/>
                  </a:lnTo>
                  <a:lnTo>
                    <a:pt x="4719586" y="5615000"/>
                  </a:lnTo>
                  <a:lnTo>
                    <a:pt x="4722558" y="5621960"/>
                  </a:lnTo>
                  <a:lnTo>
                    <a:pt x="4728527" y="5627929"/>
                  </a:lnTo>
                  <a:lnTo>
                    <a:pt x="4734496" y="5633885"/>
                  </a:lnTo>
                  <a:lnTo>
                    <a:pt x="4741456" y="5636869"/>
                  </a:lnTo>
                  <a:lnTo>
                    <a:pt x="4757382" y="5636869"/>
                  </a:lnTo>
                  <a:lnTo>
                    <a:pt x="4764341" y="5633885"/>
                  </a:lnTo>
                  <a:lnTo>
                    <a:pt x="4776292" y="5621960"/>
                  </a:lnTo>
                  <a:lnTo>
                    <a:pt x="4779264" y="5615000"/>
                  </a:lnTo>
                  <a:lnTo>
                    <a:pt x="4779264" y="5599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61493" y="285415"/>
              <a:ext cx="1508760" cy="2121535"/>
            </a:xfrm>
            <a:custGeom>
              <a:avLst/>
              <a:gdLst/>
              <a:ahLst/>
              <a:cxnLst/>
              <a:rect l="l" t="t" r="r" b="b"/>
              <a:pathLst>
                <a:path w="1508760" h="2121535">
                  <a:moveTo>
                    <a:pt x="1216298" y="0"/>
                  </a:moveTo>
                  <a:lnTo>
                    <a:pt x="1131441" y="432730"/>
                  </a:lnTo>
                  <a:lnTo>
                    <a:pt x="572171" y="554538"/>
                  </a:lnTo>
                  <a:lnTo>
                    <a:pt x="282860" y="42428"/>
                  </a:lnTo>
                  <a:lnTo>
                    <a:pt x="0" y="47035"/>
                  </a:lnTo>
                  <a:lnTo>
                    <a:pt x="160288" y="2073319"/>
                  </a:lnTo>
                  <a:lnTo>
                    <a:pt x="1508582" y="2121443"/>
                  </a:lnTo>
                  <a:lnTo>
                    <a:pt x="1508582" y="47035"/>
                  </a:lnTo>
                  <a:lnTo>
                    <a:pt x="12162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30855" y="319225"/>
              <a:ext cx="1461770" cy="2056130"/>
            </a:xfrm>
            <a:custGeom>
              <a:avLst/>
              <a:gdLst/>
              <a:ahLst/>
              <a:cxnLst/>
              <a:rect l="l" t="t" r="r" b="b"/>
              <a:pathLst>
                <a:path w="1461770" h="2056130">
                  <a:moveTo>
                    <a:pt x="1178508" y="0"/>
                  </a:moveTo>
                  <a:lnTo>
                    <a:pt x="1096280" y="419296"/>
                  </a:lnTo>
                  <a:lnTo>
                    <a:pt x="554401" y="537313"/>
                  </a:lnTo>
                  <a:lnTo>
                    <a:pt x="274075" y="41108"/>
                  </a:lnTo>
                  <a:lnTo>
                    <a:pt x="0" y="45579"/>
                  </a:lnTo>
                  <a:lnTo>
                    <a:pt x="155304" y="2008902"/>
                  </a:lnTo>
                  <a:lnTo>
                    <a:pt x="1461714" y="2055539"/>
                  </a:lnTo>
                  <a:lnTo>
                    <a:pt x="1461714" y="45579"/>
                  </a:lnTo>
                  <a:lnTo>
                    <a:pt x="1178508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71964" y="3206771"/>
              <a:ext cx="1508760" cy="2121535"/>
            </a:xfrm>
            <a:custGeom>
              <a:avLst/>
              <a:gdLst/>
              <a:ahLst/>
              <a:cxnLst/>
              <a:rect l="l" t="t" r="r" b="b"/>
              <a:pathLst>
                <a:path w="1508760" h="2121535">
                  <a:moveTo>
                    <a:pt x="1216298" y="0"/>
                  </a:moveTo>
                  <a:lnTo>
                    <a:pt x="1131441" y="432730"/>
                  </a:lnTo>
                  <a:lnTo>
                    <a:pt x="572171" y="554538"/>
                  </a:lnTo>
                  <a:lnTo>
                    <a:pt x="282860" y="42428"/>
                  </a:lnTo>
                  <a:lnTo>
                    <a:pt x="0" y="47035"/>
                  </a:lnTo>
                  <a:lnTo>
                    <a:pt x="160288" y="2073319"/>
                  </a:lnTo>
                  <a:lnTo>
                    <a:pt x="1508582" y="2121443"/>
                  </a:lnTo>
                  <a:lnTo>
                    <a:pt x="1508582" y="47035"/>
                  </a:lnTo>
                  <a:lnTo>
                    <a:pt x="12162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41326" y="3240634"/>
              <a:ext cx="1461770" cy="2056130"/>
            </a:xfrm>
            <a:custGeom>
              <a:avLst/>
              <a:gdLst/>
              <a:ahLst/>
              <a:cxnLst/>
              <a:rect l="l" t="t" r="r" b="b"/>
              <a:pathLst>
                <a:path w="1461770" h="2056129">
                  <a:moveTo>
                    <a:pt x="1178508" y="0"/>
                  </a:moveTo>
                  <a:lnTo>
                    <a:pt x="1096280" y="419296"/>
                  </a:lnTo>
                  <a:lnTo>
                    <a:pt x="554401" y="537313"/>
                  </a:lnTo>
                  <a:lnTo>
                    <a:pt x="274075" y="41108"/>
                  </a:lnTo>
                  <a:lnTo>
                    <a:pt x="0" y="45579"/>
                  </a:lnTo>
                  <a:lnTo>
                    <a:pt x="155304" y="2008902"/>
                  </a:lnTo>
                  <a:lnTo>
                    <a:pt x="1461714" y="2055539"/>
                  </a:lnTo>
                  <a:lnTo>
                    <a:pt x="1461714" y="45579"/>
                  </a:lnTo>
                  <a:lnTo>
                    <a:pt x="1178508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82435" y="6086264"/>
              <a:ext cx="1508760" cy="2121535"/>
            </a:xfrm>
            <a:custGeom>
              <a:avLst/>
              <a:gdLst/>
              <a:ahLst/>
              <a:cxnLst/>
              <a:rect l="l" t="t" r="r" b="b"/>
              <a:pathLst>
                <a:path w="1508760" h="2121534">
                  <a:moveTo>
                    <a:pt x="1216298" y="0"/>
                  </a:moveTo>
                  <a:lnTo>
                    <a:pt x="1131441" y="432730"/>
                  </a:lnTo>
                  <a:lnTo>
                    <a:pt x="572171" y="554538"/>
                  </a:lnTo>
                  <a:lnTo>
                    <a:pt x="282860" y="42428"/>
                  </a:lnTo>
                  <a:lnTo>
                    <a:pt x="0" y="47035"/>
                  </a:lnTo>
                  <a:lnTo>
                    <a:pt x="160288" y="2073319"/>
                  </a:lnTo>
                  <a:lnTo>
                    <a:pt x="1508582" y="2121443"/>
                  </a:lnTo>
                  <a:lnTo>
                    <a:pt x="1508582" y="47035"/>
                  </a:lnTo>
                  <a:lnTo>
                    <a:pt x="12162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51797" y="6120127"/>
              <a:ext cx="1461770" cy="2056130"/>
            </a:xfrm>
            <a:custGeom>
              <a:avLst/>
              <a:gdLst/>
              <a:ahLst/>
              <a:cxnLst/>
              <a:rect l="l" t="t" r="r" b="b"/>
              <a:pathLst>
                <a:path w="1461770" h="2056129">
                  <a:moveTo>
                    <a:pt x="1178508" y="0"/>
                  </a:moveTo>
                  <a:lnTo>
                    <a:pt x="1096280" y="419296"/>
                  </a:lnTo>
                  <a:lnTo>
                    <a:pt x="554401" y="537313"/>
                  </a:lnTo>
                  <a:lnTo>
                    <a:pt x="274075" y="41108"/>
                  </a:lnTo>
                  <a:lnTo>
                    <a:pt x="0" y="45579"/>
                  </a:lnTo>
                  <a:lnTo>
                    <a:pt x="155304" y="2008912"/>
                  </a:lnTo>
                  <a:lnTo>
                    <a:pt x="1461714" y="2055539"/>
                  </a:lnTo>
                  <a:lnTo>
                    <a:pt x="1461714" y="45579"/>
                  </a:lnTo>
                  <a:lnTo>
                    <a:pt x="1178508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82435" y="8965758"/>
              <a:ext cx="1508760" cy="2121535"/>
            </a:xfrm>
            <a:custGeom>
              <a:avLst/>
              <a:gdLst/>
              <a:ahLst/>
              <a:cxnLst/>
              <a:rect l="l" t="t" r="r" b="b"/>
              <a:pathLst>
                <a:path w="1508760" h="2121534">
                  <a:moveTo>
                    <a:pt x="1216298" y="0"/>
                  </a:moveTo>
                  <a:lnTo>
                    <a:pt x="1131441" y="432730"/>
                  </a:lnTo>
                  <a:lnTo>
                    <a:pt x="572171" y="554538"/>
                  </a:lnTo>
                  <a:lnTo>
                    <a:pt x="282860" y="42428"/>
                  </a:lnTo>
                  <a:lnTo>
                    <a:pt x="0" y="47035"/>
                  </a:lnTo>
                  <a:lnTo>
                    <a:pt x="160288" y="2073319"/>
                  </a:lnTo>
                  <a:lnTo>
                    <a:pt x="1508582" y="2121443"/>
                  </a:lnTo>
                  <a:lnTo>
                    <a:pt x="1508582" y="47035"/>
                  </a:lnTo>
                  <a:lnTo>
                    <a:pt x="12162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51797" y="8999621"/>
              <a:ext cx="1461770" cy="2056130"/>
            </a:xfrm>
            <a:custGeom>
              <a:avLst/>
              <a:gdLst/>
              <a:ahLst/>
              <a:cxnLst/>
              <a:rect l="l" t="t" r="r" b="b"/>
              <a:pathLst>
                <a:path w="1461770" h="2056129">
                  <a:moveTo>
                    <a:pt x="1178508" y="0"/>
                  </a:moveTo>
                  <a:lnTo>
                    <a:pt x="1096280" y="419296"/>
                  </a:lnTo>
                  <a:lnTo>
                    <a:pt x="554401" y="537313"/>
                  </a:lnTo>
                  <a:lnTo>
                    <a:pt x="274075" y="41119"/>
                  </a:lnTo>
                  <a:lnTo>
                    <a:pt x="0" y="45579"/>
                  </a:lnTo>
                  <a:lnTo>
                    <a:pt x="155304" y="2008902"/>
                  </a:lnTo>
                  <a:lnTo>
                    <a:pt x="1461714" y="2055539"/>
                  </a:lnTo>
                  <a:lnTo>
                    <a:pt x="1461714" y="45579"/>
                  </a:lnTo>
                  <a:lnTo>
                    <a:pt x="1178508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0"/>
              <a:ext cx="4020820" cy="11308715"/>
            </a:xfrm>
            <a:custGeom>
              <a:avLst/>
              <a:gdLst/>
              <a:ahLst/>
              <a:cxnLst/>
              <a:rect l="l" t="t" r="r" b="b"/>
              <a:pathLst>
                <a:path w="4020820" h="11308715">
                  <a:moveTo>
                    <a:pt x="4020819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4020819" y="11308556"/>
                  </a:lnTo>
                  <a:lnTo>
                    <a:pt x="4020819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95237" y="768343"/>
              <a:ext cx="19620230" cy="6890384"/>
            </a:xfrm>
            <a:custGeom>
              <a:avLst/>
              <a:gdLst/>
              <a:ahLst/>
              <a:cxnLst/>
              <a:rect l="l" t="t" r="r" b="b"/>
              <a:pathLst>
                <a:path w="19620230" h="6890384">
                  <a:moveTo>
                    <a:pt x="2412695" y="2627274"/>
                  </a:moveTo>
                  <a:lnTo>
                    <a:pt x="163093" y="2725686"/>
                  </a:lnTo>
                  <a:lnTo>
                    <a:pt x="163093" y="3189681"/>
                  </a:lnTo>
                  <a:lnTo>
                    <a:pt x="1771573" y="3274034"/>
                  </a:lnTo>
                  <a:lnTo>
                    <a:pt x="444284" y="4516933"/>
                  </a:lnTo>
                  <a:lnTo>
                    <a:pt x="1569097" y="4983734"/>
                  </a:lnTo>
                  <a:lnTo>
                    <a:pt x="1006703" y="6001677"/>
                  </a:lnTo>
                  <a:lnTo>
                    <a:pt x="163093" y="5551754"/>
                  </a:lnTo>
                  <a:lnTo>
                    <a:pt x="0" y="6282880"/>
                  </a:lnTo>
                  <a:lnTo>
                    <a:pt x="908278" y="6564084"/>
                  </a:lnTo>
                  <a:lnTo>
                    <a:pt x="2412695" y="6091669"/>
                  </a:lnTo>
                  <a:lnTo>
                    <a:pt x="2249601" y="4727841"/>
                  </a:lnTo>
                  <a:lnTo>
                    <a:pt x="1400390" y="4224490"/>
                  </a:lnTo>
                  <a:lnTo>
                    <a:pt x="2412695" y="3338715"/>
                  </a:lnTo>
                  <a:lnTo>
                    <a:pt x="2412695" y="2627274"/>
                  </a:lnTo>
                  <a:close/>
                </a:path>
                <a:path w="19620230" h="6890384">
                  <a:moveTo>
                    <a:pt x="3685654" y="6192901"/>
                  </a:moveTo>
                  <a:lnTo>
                    <a:pt x="3041713" y="5787961"/>
                  </a:lnTo>
                  <a:lnTo>
                    <a:pt x="2560853" y="6310998"/>
                  </a:lnTo>
                  <a:lnTo>
                    <a:pt x="3103575" y="6890271"/>
                  </a:lnTo>
                  <a:lnTo>
                    <a:pt x="3685654" y="6192901"/>
                  </a:lnTo>
                  <a:close/>
                </a:path>
                <a:path w="19620230" h="6890384">
                  <a:moveTo>
                    <a:pt x="4662906" y="3584841"/>
                  </a:moveTo>
                  <a:lnTo>
                    <a:pt x="4652327" y="3537788"/>
                  </a:lnTo>
                  <a:lnTo>
                    <a:pt x="4620450" y="3498977"/>
                  </a:lnTo>
                  <a:lnTo>
                    <a:pt x="4618736" y="3498050"/>
                  </a:lnTo>
                  <a:lnTo>
                    <a:pt x="4618736" y="3583648"/>
                  </a:lnTo>
                  <a:lnTo>
                    <a:pt x="4617097" y="3600500"/>
                  </a:lnTo>
                  <a:lnTo>
                    <a:pt x="4592485" y="3638550"/>
                  </a:lnTo>
                  <a:lnTo>
                    <a:pt x="4545139" y="3654221"/>
                  </a:lnTo>
                  <a:lnTo>
                    <a:pt x="4522648" y="3655263"/>
                  </a:lnTo>
                  <a:lnTo>
                    <a:pt x="4471924" y="3655263"/>
                  </a:lnTo>
                  <a:lnTo>
                    <a:pt x="4471924" y="3513213"/>
                  </a:lnTo>
                  <a:lnTo>
                    <a:pt x="4517288" y="3513213"/>
                  </a:lnTo>
                  <a:lnTo>
                    <a:pt x="4557115" y="3516198"/>
                  </a:lnTo>
                  <a:lnTo>
                    <a:pt x="4599597" y="3535756"/>
                  </a:lnTo>
                  <a:lnTo>
                    <a:pt x="4618736" y="3583648"/>
                  </a:lnTo>
                  <a:lnTo>
                    <a:pt x="4618736" y="3498050"/>
                  </a:lnTo>
                  <a:lnTo>
                    <a:pt x="4604994" y="3490557"/>
                  </a:lnTo>
                  <a:lnTo>
                    <a:pt x="4587100" y="3484575"/>
                  </a:lnTo>
                  <a:lnTo>
                    <a:pt x="4599483" y="3473831"/>
                  </a:lnTo>
                  <a:lnTo>
                    <a:pt x="4604334" y="3469614"/>
                  </a:lnTo>
                  <a:lnTo>
                    <a:pt x="4616640" y="3451593"/>
                  </a:lnTo>
                  <a:lnTo>
                    <a:pt x="4624032" y="3430524"/>
                  </a:lnTo>
                  <a:lnTo>
                    <a:pt x="4626368" y="3407575"/>
                  </a:lnTo>
                  <a:lnTo>
                    <a:pt x="4626495" y="3406381"/>
                  </a:lnTo>
                  <a:lnTo>
                    <a:pt x="4624260" y="3380651"/>
                  </a:lnTo>
                  <a:lnTo>
                    <a:pt x="4617542" y="3358337"/>
                  </a:lnTo>
                  <a:lnTo>
                    <a:pt x="4607230" y="3340938"/>
                  </a:lnTo>
                  <a:lnTo>
                    <a:pt x="4607103" y="3340735"/>
                  </a:lnTo>
                  <a:lnTo>
                    <a:pt x="4606353" y="3339465"/>
                  </a:lnTo>
                  <a:lnTo>
                    <a:pt x="4590681" y="3324021"/>
                  </a:lnTo>
                  <a:lnTo>
                    <a:pt x="4583519" y="3319551"/>
                  </a:lnTo>
                  <a:lnTo>
                    <a:pt x="4583519" y="3407575"/>
                  </a:lnTo>
                  <a:lnTo>
                    <a:pt x="4583150" y="3415982"/>
                  </a:lnTo>
                  <a:lnTo>
                    <a:pt x="4568698" y="3453333"/>
                  </a:lnTo>
                  <a:lnTo>
                    <a:pt x="4528223" y="3472345"/>
                  </a:lnTo>
                  <a:lnTo>
                    <a:pt x="4511319" y="3473831"/>
                  </a:lnTo>
                  <a:lnTo>
                    <a:pt x="4471924" y="3473831"/>
                  </a:lnTo>
                  <a:lnTo>
                    <a:pt x="4471924" y="3340735"/>
                  </a:lnTo>
                  <a:lnTo>
                    <a:pt x="4510900" y="3340735"/>
                  </a:lnTo>
                  <a:lnTo>
                    <a:pt x="4554271" y="3351288"/>
                  </a:lnTo>
                  <a:lnTo>
                    <a:pt x="4579493" y="3382683"/>
                  </a:lnTo>
                  <a:lnTo>
                    <a:pt x="4583519" y="3407575"/>
                  </a:lnTo>
                  <a:lnTo>
                    <a:pt x="4583519" y="3319551"/>
                  </a:lnTo>
                  <a:lnTo>
                    <a:pt x="4573117" y="3313049"/>
                  </a:lnTo>
                  <a:lnTo>
                    <a:pt x="4552035" y="3305213"/>
                  </a:lnTo>
                  <a:lnTo>
                    <a:pt x="4527448" y="3300514"/>
                  </a:lnTo>
                  <a:lnTo>
                    <a:pt x="4499368" y="3298952"/>
                  </a:lnTo>
                  <a:lnTo>
                    <a:pt x="4427740" y="3298952"/>
                  </a:lnTo>
                  <a:lnTo>
                    <a:pt x="4427740" y="3697046"/>
                  </a:lnTo>
                  <a:lnTo>
                    <a:pt x="4526839" y="3697046"/>
                  </a:lnTo>
                  <a:lnTo>
                    <a:pt x="4581728" y="3690480"/>
                  </a:lnTo>
                  <a:lnTo>
                    <a:pt x="4622317" y="3670782"/>
                  </a:lnTo>
                  <a:lnTo>
                    <a:pt x="4651260" y="3634371"/>
                  </a:lnTo>
                  <a:lnTo>
                    <a:pt x="4662182" y="3598011"/>
                  </a:lnTo>
                  <a:lnTo>
                    <a:pt x="4662906" y="3584841"/>
                  </a:lnTo>
                  <a:close/>
                </a:path>
                <a:path w="19620230" h="6890384">
                  <a:moveTo>
                    <a:pt x="4847831" y="1504721"/>
                  </a:moveTo>
                  <a:lnTo>
                    <a:pt x="4805946" y="1431023"/>
                  </a:lnTo>
                  <a:lnTo>
                    <a:pt x="4737049" y="1309763"/>
                  </a:lnTo>
                  <a:lnTo>
                    <a:pt x="4709934" y="1310182"/>
                  </a:lnTo>
                  <a:lnTo>
                    <a:pt x="4709934" y="1499958"/>
                  </a:lnTo>
                  <a:lnTo>
                    <a:pt x="4694720" y="1613128"/>
                  </a:lnTo>
                  <a:lnTo>
                    <a:pt x="4548263" y="1634998"/>
                  </a:lnTo>
                  <a:lnTo>
                    <a:pt x="4570615" y="1431023"/>
                  </a:lnTo>
                  <a:lnTo>
                    <a:pt x="4709934" y="1499958"/>
                  </a:lnTo>
                  <a:lnTo>
                    <a:pt x="4709934" y="1310182"/>
                  </a:lnTo>
                  <a:lnTo>
                    <a:pt x="4419879" y="1314526"/>
                  </a:lnTo>
                  <a:lnTo>
                    <a:pt x="4372330" y="1984959"/>
                  </a:lnTo>
                  <a:lnTo>
                    <a:pt x="4508817" y="1980209"/>
                  </a:lnTo>
                  <a:lnTo>
                    <a:pt x="4542561" y="1772894"/>
                  </a:lnTo>
                  <a:lnTo>
                    <a:pt x="4822139" y="1760524"/>
                  </a:lnTo>
                  <a:lnTo>
                    <a:pt x="4834750" y="1634998"/>
                  </a:lnTo>
                  <a:lnTo>
                    <a:pt x="4847831" y="1504721"/>
                  </a:lnTo>
                  <a:close/>
                </a:path>
                <a:path w="19620230" h="6890384">
                  <a:moveTo>
                    <a:pt x="4902517" y="38049"/>
                  </a:moveTo>
                  <a:lnTo>
                    <a:pt x="4805032" y="38049"/>
                  </a:lnTo>
                  <a:lnTo>
                    <a:pt x="4786020" y="298132"/>
                  </a:lnTo>
                  <a:lnTo>
                    <a:pt x="4624349" y="380390"/>
                  </a:lnTo>
                  <a:lnTo>
                    <a:pt x="4505477" y="302882"/>
                  </a:lnTo>
                  <a:lnTo>
                    <a:pt x="4465066" y="47548"/>
                  </a:lnTo>
                  <a:lnTo>
                    <a:pt x="4361408" y="47548"/>
                  </a:lnTo>
                  <a:lnTo>
                    <a:pt x="4369016" y="380390"/>
                  </a:lnTo>
                  <a:lnTo>
                    <a:pt x="4576800" y="570585"/>
                  </a:lnTo>
                  <a:lnTo>
                    <a:pt x="4755108" y="475488"/>
                  </a:lnTo>
                  <a:lnTo>
                    <a:pt x="4759871" y="735571"/>
                  </a:lnTo>
                  <a:lnTo>
                    <a:pt x="4902517" y="713232"/>
                  </a:lnTo>
                  <a:lnTo>
                    <a:pt x="4902517" y="38049"/>
                  </a:lnTo>
                  <a:close/>
                </a:path>
                <a:path w="19620230" h="6890384">
                  <a:moveTo>
                    <a:pt x="5068151" y="3627221"/>
                  </a:moveTo>
                  <a:lnTo>
                    <a:pt x="5051069" y="3644201"/>
                  </a:lnTo>
                  <a:lnTo>
                    <a:pt x="5032045" y="3656330"/>
                  </a:lnTo>
                  <a:lnTo>
                    <a:pt x="5011077" y="3663594"/>
                  </a:lnTo>
                  <a:lnTo>
                    <a:pt x="4988166" y="3666020"/>
                  </a:lnTo>
                  <a:lnTo>
                    <a:pt x="4970907" y="3664496"/>
                  </a:lnTo>
                  <a:lnTo>
                    <a:pt x="4926711" y="3641547"/>
                  </a:lnTo>
                  <a:lnTo>
                    <a:pt x="4902657" y="3594430"/>
                  </a:lnTo>
                  <a:lnTo>
                    <a:pt x="4901057" y="3574110"/>
                  </a:lnTo>
                  <a:lnTo>
                    <a:pt x="4902657" y="3553764"/>
                  </a:lnTo>
                  <a:lnTo>
                    <a:pt x="4926711" y="3506355"/>
                  </a:lnTo>
                  <a:lnTo>
                    <a:pt x="4971250" y="3483140"/>
                  </a:lnTo>
                  <a:lnTo>
                    <a:pt x="4988788" y="3481590"/>
                  </a:lnTo>
                  <a:lnTo>
                    <a:pt x="5011763" y="3483914"/>
                  </a:lnTo>
                  <a:lnTo>
                    <a:pt x="5032349" y="3490849"/>
                  </a:lnTo>
                  <a:lnTo>
                    <a:pt x="5050561" y="3502406"/>
                  </a:lnTo>
                  <a:lnTo>
                    <a:pt x="5066373" y="3518598"/>
                  </a:lnTo>
                  <a:lnTo>
                    <a:pt x="5066373" y="3467277"/>
                  </a:lnTo>
                  <a:lnTo>
                    <a:pt x="5048809" y="3456825"/>
                  </a:lnTo>
                  <a:lnTo>
                    <a:pt x="5030114" y="3449370"/>
                  </a:lnTo>
                  <a:lnTo>
                    <a:pt x="5010302" y="3444887"/>
                  </a:lnTo>
                  <a:lnTo>
                    <a:pt x="4989373" y="3443401"/>
                  </a:lnTo>
                  <a:lnTo>
                    <a:pt x="4961953" y="3445726"/>
                  </a:lnTo>
                  <a:lnTo>
                    <a:pt x="4914506" y="3464382"/>
                  </a:lnTo>
                  <a:lnTo>
                    <a:pt x="4878032" y="3500564"/>
                  </a:lnTo>
                  <a:lnTo>
                    <a:pt x="4859223" y="3547567"/>
                  </a:lnTo>
                  <a:lnTo>
                    <a:pt x="4856873" y="3574707"/>
                  </a:lnTo>
                  <a:lnTo>
                    <a:pt x="4859210" y="3601542"/>
                  </a:lnTo>
                  <a:lnTo>
                    <a:pt x="4877867" y="3647948"/>
                  </a:lnTo>
                  <a:lnTo>
                    <a:pt x="4914112" y="3683571"/>
                  </a:lnTo>
                  <a:lnTo>
                    <a:pt x="4961712" y="3701910"/>
                  </a:lnTo>
                  <a:lnTo>
                    <a:pt x="4989373" y="3704209"/>
                  </a:lnTo>
                  <a:lnTo>
                    <a:pt x="5010632" y="3702608"/>
                  </a:lnTo>
                  <a:lnTo>
                    <a:pt x="5030851" y="3697795"/>
                  </a:lnTo>
                  <a:lnTo>
                    <a:pt x="5050028" y="3689781"/>
                  </a:lnTo>
                  <a:lnTo>
                    <a:pt x="5068151" y="3678555"/>
                  </a:lnTo>
                  <a:lnTo>
                    <a:pt x="5068151" y="3627221"/>
                  </a:lnTo>
                  <a:close/>
                </a:path>
                <a:path w="19620230" h="6890384">
                  <a:moveTo>
                    <a:pt x="5337568" y="1266977"/>
                  </a:moveTo>
                  <a:lnTo>
                    <a:pt x="4909642" y="1314526"/>
                  </a:lnTo>
                  <a:lnTo>
                    <a:pt x="4909642" y="1980209"/>
                  </a:lnTo>
                  <a:lnTo>
                    <a:pt x="5337568" y="1954530"/>
                  </a:lnTo>
                  <a:lnTo>
                    <a:pt x="5337568" y="1816646"/>
                  </a:lnTo>
                  <a:lnTo>
                    <a:pt x="5052288" y="1824240"/>
                  </a:lnTo>
                  <a:lnTo>
                    <a:pt x="5052288" y="1694916"/>
                  </a:lnTo>
                  <a:lnTo>
                    <a:pt x="5337568" y="1674952"/>
                  </a:lnTo>
                  <a:lnTo>
                    <a:pt x="5337568" y="1552270"/>
                  </a:lnTo>
                  <a:lnTo>
                    <a:pt x="5021859" y="1552270"/>
                  </a:lnTo>
                  <a:lnTo>
                    <a:pt x="5029454" y="1457172"/>
                  </a:lnTo>
                  <a:lnTo>
                    <a:pt x="5337568" y="1409623"/>
                  </a:lnTo>
                  <a:lnTo>
                    <a:pt x="5337568" y="1266977"/>
                  </a:lnTo>
                  <a:close/>
                </a:path>
                <a:path w="19620230" h="6890384">
                  <a:moveTo>
                    <a:pt x="5382069" y="3574707"/>
                  </a:moveTo>
                  <a:lnTo>
                    <a:pt x="5373941" y="3525088"/>
                  </a:lnTo>
                  <a:lnTo>
                    <a:pt x="5349557" y="3482492"/>
                  </a:lnTo>
                  <a:lnTo>
                    <a:pt x="5337911" y="3471240"/>
                  </a:lnTo>
                  <a:lnTo>
                    <a:pt x="5337911" y="3574707"/>
                  </a:lnTo>
                  <a:lnTo>
                    <a:pt x="5336565" y="3592741"/>
                  </a:lnTo>
                  <a:lnTo>
                    <a:pt x="5315839" y="3639451"/>
                  </a:lnTo>
                  <a:lnTo>
                    <a:pt x="5274640" y="3664356"/>
                  </a:lnTo>
                  <a:lnTo>
                    <a:pt x="5257343" y="3666020"/>
                  </a:lnTo>
                  <a:lnTo>
                    <a:pt x="5239715" y="3664356"/>
                  </a:lnTo>
                  <a:lnTo>
                    <a:pt x="5197360" y="3639451"/>
                  </a:lnTo>
                  <a:lnTo>
                    <a:pt x="5175897" y="3593071"/>
                  </a:lnTo>
                  <a:lnTo>
                    <a:pt x="5175809" y="3592741"/>
                  </a:lnTo>
                  <a:lnTo>
                    <a:pt x="5174424" y="3574707"/>
                  </a:lnTo>
                  <a:lnTo>
                    <a:pt x="5174373" y="3574110"/>
                  </a:lnTo>
                  <a:lnTo>
                    <a:pt x="5175910" y="3554336"/>
                  </a:lnTo>
                  <a:lnTo>
                    <a:pt x="5199456" y="3506660"/>
                  </a:lnTo>
                  <a:lnTo>
                    <a:pt x="5238496" y="3483978"/>
                  </a:lnTo>
                  <a:lnTo>
                    <a:pt x="5256746" y="3481590"/>
                  </a:lnTo>
                  <a:lnTo>
                    <a:pt x="5272367" y="3483165"/>
                  </a:lnTo>
                  <a:lnTo>
                    <a:pt x="5313438" y="3506660"/>
                  </a:lnTo>
                  <a:lnTo>
                    <a:pt x="5331726" y="3536061"/>
                  </a:lnTo>
                  <a:lnTo>
                    <a:pt x="5331803" y="3536200"/>
                  </a:lnTo>
                  <a:lnTo>
                    <a:pt x="5336298" y="3554006"/>
                  </a:lnTo>
                  <a:lnTo>
                    <a:pt x="5336387" y="3554336"/>
                  </a:lnTo>
                  <a:lnTo>
                    <a:pt x="5337873" y="3574110"/>
                  </a:lnTo>
                  <a:lnTo>
                    <a:pt x="5337911" y="3574707"/>
                  </a:lnTo>
                  <a:lnTo>
                    <a:pt x="5337911" y="3471240"/>
                  </a:lnTo>
                  <a:lnTo>
                    <a:pt x="5331853" y="3465385"/>
                  </a:lnTo>
                  <a:lnTo>
                    <a:pt x="5311279" y="3453168"/>
                  </a:lnTo>
                  <a:lnTo>
                    <a:pt x="5288127" y="3445929"/>
                  </a:lnTo>
                  <a:lnTo>
                    <a:pt x="5288839" y="3445929"/>
                  </a:lnTo>
                  <a:lnTo>
                    <a:pt x="5261508" y="3443401"/>
                  </a:lnTo>
                  <a:lnTo>
                    <a:pt x="5236743" y="3445929"/>
                  </a:lnTo>
                  <a:lnTo>
                    <a:pt x="5214366" y="3453549"/>
                  </a:lnTo>
                  <a:lnTo>
                    <a:pt x="5194376" y="3466223"/>
                  </a:lnTo>
                  <a:lnTo>
                    <a:pt x="5176774" y="3483978"/>
                  </a:lnTo>
                  <a:lnTo>
                    <a:pt x="5176774" y="3449370"/>
                  </a:lnTo>
                  <a:lnTo>
                    <a:pt x="5133797" y="3449370"/>
                  </a:lnTo>
                  <a:lnTo>
                    <a:pt x="5133797" y="3836720"/>
                  </a:lnTo>
                  <a:lnTo>
                    <a:pt x="5176774" y="3836720"/>
                  </a:lnTo>
                  <a:lnTo>
                    <a:pt x="5176774" y="3662438"/>
                  </a:lnTo>
                  <a:lnTo>
                    <a:pt x="5194262" y="3680714"/>
                  </a:lnTo>
                  <a:lnTo>
                    <a:pt x="5214518" y="3693769"/>
                  </a:lnTo>
                  <a:lnTo>
                    <a:pt x="5237531" y="3701592"/>
                  </a:lnTo>
                  <a:lnTo>
                    <a:pt x="5263312" y="3704209"/>
                  </a:lnTo>
                  <a:lnTo>
                    <a:pt x="5289080" y="3701846"/>
                  </a:lnTo>
                  <a:lnTo>
                    <a:pt x="5312105" y="3694734"/>
                  </a:lnTo>
                  <a:lnTo>
                    <a:pt x="5332349" y="3682898"/>
                  </a:lnTo>
                  <a:lnTo>
                    <a:pt x="5349849" y="3666312"/>
                  </a:lnTo>
                  <a:lnTo>
                    <a:pt x="5350053" y="3666020"/>
                  </a:lnTo>
                  <a:lnTo>
                    <a:pt x="5363946" y="3646386"/>
                  </a:lnTo>
                  <a:lnTo>
                    <a:pt x="5374017" y="3624465"/>
                  </a:lnTo>
                  <a:lnTo>
                    <a:pt x="5380063" y="3600577"/>
                  </a:lnTo>
                  <a:lnTo>
                    <a:pt x="5382069" y="3574707"/>
                  </a:lnTo>
                  <a:close/>
                </a:path>
                <a:path w="19620230" h="6890384">
                  <a:moveTo>
                    <a:pt x="5385600" y="0"/>
                  </a:moveTo>
                  <a:lnTo>
                    <a:pt x="4957673" y="47548"/>
                  </a:lnTo>
                  <a:lnTo>
                    <a:pt x="4957673" y="713232"/>
                  </a:lnTo>
                  <a:lnTo>
                    <a:pt x="5385600" y="687552"/>
                  </a:lnTo>
                  <a:lnTo>
                    <a:pt x="5385600" y="549668"/>
                  </a:lnTo>
                  <a:lnTo>
                    <a:pt x="5100307" y="557263"/>
                  </a:lnTo>
                  <a:lnTo>
                    <a:pt x="5100307" y="427939"/>
                  </a:lnTo>
                  <a:lnTo>
                    <a:pt x="5385600" y="407974"/>
                  </a:lnTo>
                  <a:lnTo>
                    <a:pt x="5385600" y="285292"/>
                  </a:lnTo>
                  <a:lnTo>
                    <a:pt x="5069878" y="285292"/>
                  </a:lnTo>
                  <a:lnTo>
                    <a:pt x="5077485" y="190195"/>
                  </a:lnTo>
                  <a:lnTo>
                    <a:pt x="5385600" y="142646"/>
                  </a:lnTo>
                  <a:lnTo>
                    <a:pt x="5385600" y="0"/>
                  </a:lnTo>
                  <a:close/>
                </a:path>
                <a:path w="19620230" h="6890384">
                  <a:moveTo>
                    <a:pt x="5669165" y="3581870"/>
                  </a:moveTo>
                  <a:lnTo>
                    <a:pt x="5668378" y="3554565"/>
                  </a:lnTo>
                  <a:lnTo>
                    <a:pt x="5666943" y="3546056"/>
                  </a:lnTo>
                  <a:lnTo>
                    <a:pt x="5664238" y="3529939"/>
                  </a:lnTo>
                  <a:lnTo>
                    <a:pt x="5645861" y="3488753"/>
                  </a:lnTo>
                  <a:lnTo>
                    <a:pt x="5624982" y="3466833"/>
                  </a:lnTo>
                  <a:lnTo>
                    <a:pt x="5624982" y="3546056"/>
                  </a:lnTo>
                  <a:lnTo>
                    <a:pt x="5479364" y="3546056"/>
                  </a:lnTo>
                  <a:lnTo>
                    <a:pt x="5495417" y="3509518"/>
                  </a:lnTo>
                  <a:lnTo>
                    <a:pt x="5526887" y="3486150"/>
                  </a:lnTo>
                  <a:lnTo>
                    <a:pt x="5552160" y="3481590"/>
                  </a:lnTo>
                  <a:lnTo>
                    <a:pt x="5565876" y="3482733"/>
                  </a:lnTo>
                  <a:lnTo>
                    <a:pt x="5565572" y="3482733"/>
                  </a:lnTo>
                  <a:lnTo>
                    <a:pt x="5577764" y="3485997"/>
                  </a:lnTo>
                  <a:lnTo>
                    <a:pt x="5608701" y="3508730"/>
                  </a:lnTo>
                  <a:lnTo>
                    <a:pt x="5624982" y="3546056"/>
                  </a:lnTo>
                  <a:lnTo>
                    <a:pt x="5624982" y="3466833"/>
                  </a:lnTo>
                  <a:lnTo>
                    <a:pt x="5606631" y="3454743"/>
                  </a:lnTo>
                  <a:lnTo>
                    <a:pt x="5581307" y="3446234"/>
                  </a:lnTo>
                  <a:lnTo>
                    <a:pt x="5552160" y="3443401"/>
                  </a:lnTo>
                  <a:lnTo>
                    <a:pt x="5526113" y="3445726"/>
                  </a:lnTo>
                  <a:lnTo>
                    <a:pt x="5482399" y="3464382"/>
                  </a:lnTo>
                  <a:lnTo>
                    <a:pt x="5450497" y="3500564"/>
                  </a:lnTo>
                  <a:lnTo>
                    <a:pt x="5434228" y="3547567"/>
                  </a:lnTo>
                  <a:lnTo>
                    <a:pt x="5432196" y="3574707"/>
                  </a:lnTo>
                  <a:lnTo>
                    <a:pt x="5434457" y="3604933"/>
                  </a:lnTo>
                  <a:lnTo>
                    <a:pt x="5452516" y="3653434"/>
                  </a:lnTo>
                  <a:lnTo>
                    <a:pt x="5487238" y="3685921"/>
                  </a:lnTo>
                  <a:lnTo>
                    <a:pt x="5530367" y="3702177"/>
                  </a:lnTo>
                  <a:lnTo>
                    <a:pt x="5554561" y="3704209"/>
                  </a:lnTo>
                  <a:lnTo>
                    <a:pt x="5577840" y="3702304"/>
                  </a:lnTo>
                  <a:lnTo>
                    <a:pt x="5619026" y="3687089"/>
                  </a:lnTo>
                  <a:lnTo>
                    <a:pt x="5653481" y="3655720"/>
                  </a:lnTo>
                  <a:lnTo>
                    <a:pt x="5667362" y="3633787"/>
                  </a:lnTo>
                  <a:lnTo>
                    <a:pt x="5631548" y="3614089"/>
                  </a:lnTo>
                  <a:lnTo>
                    <a:pt x="5626582" y="3623602"/>
                  </a:lnTo>
                  <a:lnTo>
                    <a:pt x="5620651" y="3632441"/>
                  </a:lnTo>
                  <a:lnTo>
                    <a:pt x="5582463" y="3661549"/>
                  </a:lnTo>
                  <a:lnTo>
                    <a:pt x="5555145" y="3666020"/>
                  </a:lnTo>
                  <a:lnTo>
                    <a:pt x="5539371" y="3664559"/>
                  </a:lnTo>
                  <a:lnTo>
                    <a:pt x="5499646" y="3642741"/>
                  </a:lnTo>
                  <a:lnTo>
                    <a:pt x="5478043" y="3599777"/>
                  </a:lnTo>
                  <a:lnTo>
                    <a:pt x="5476379" y="3581870"/>
                  </a:lnTo>
                  <a:lnTo>
                    <a:pt x="5669165" y="3581870"/>
                  </a:lnTo>
                  <a:close/>
                </a:path>
                <a:path w="19620230" h="6890384">
                  <a:moveTo>
                    <a:pt x="5898654" y="1983536"/>
                  </a:moveTo>
                  <a:lnTo>
                    <a:pt x="5880112" y="1309776"/>
                  </a:lnTo>
                  <a:lnTo>
                    <a:pt x="5391315" y="1329270"/>
                  </a:lnTo>
                  <a:lnTo>
                    <a:pt x="5404624" y="1982114"/>
                  </a:lnTo>
                  <a:lnTo>
                    <a:pt x="5537771" y="1975929"/>
                  </a:lnTo>
                  <a:lnTo>
                    <a:pt x="5537771" y="1457172"/>
                  </a:lnTo>
                  <a:lnTo>
                    <a:pt x="5739854" y="1438160"/>
                  </a:lnTo>
                  <a:lnTo>
                    <a:pt x="5761240" y="1975929"/>
                  </a:lnTo>
                  <a:lnTo>
                    <a:pt x="5898654" y="1983536"/>
                  </a:lnTo>
                  <a:close/>
                </a:path>
                <a:path w="19620230" h="6890384">
                  <a:moveTo>
                    <a:pt x="5963996" y="3657650"/>
                  </a:moveTo>
                  <a:lnTo>
                    <a:pt x="5926988" y="3657650"/>
                  </a:lnTo>
                  <a:lnTo>
                    <a:pt x="5926988" y="3488753"/>
                  </a:lnTo>
                  <a:lnTo>
                    <a:pt x="5926988" y="3449358"/>
                  </a:lnTo>
                  <a:lnTo>
                    <a:pt x="5884011" y="3449358"/>
                  </a:lnTo>
                  <a:lnTo>
                    <a:pt x="5884011" y="3488753"/>
                  </a:lnTo>
                  <a:lnTo>
                    <a:pt x="5884011" y="3657650"/>
                  </a:lnTo>
                  <a:lnTo>
                    <a:pt x="5765838" y="3657650"/>
                  </a:lnTo>
                  <a:lnTo>
                    <a:pt x="5778893" y="3643071"/>
                  </a:lnTo>
                  <a:lnTo>
                    <a:pt x="5788215" y="3625583"/>
                  </a:lnTo>
                  <a:lnTo>
                    <a:pt x="5793803" y="3605174"/>
                  </a:lnTo>
                  <a:lnTo>
                    <a:pt x="5795670" y="3581857"/>
                  </a:lnTo>
                  <a:lnTo>
                    <a:pt x="5795670" y="3488753"/>
                  </a:lnTo>
                  <a:lnTo>
                    <a:pt x="5884011" y="3488753"/>
                  </a:lnTo>
                  <a:lnTo>
                    <a:pt x="5884011" y="3449358"/>
                  </a:lnTo>
                  <a:lnTo>
                    <a:pt x="5752706" y="3449358"/>
                  </a:lnTo>
                  <a:lnTo>
                    <a:pt x="5752706" y="3559772"/>
                  </a:lnTo>
                  <a:lnTo>
                    <a:pt x="5752071" y="3580663"/>
                  </a:lnTo>
                  <a:lnTo>
                    <a:pt x="5742559" y="3625418"/>
                  </a:lnTo>
                  <a:lnTo>
                    <a:pt x="5711114" y="3655415"/>
                  </a:lnTo>
                  <a:lnTo>
                    <a:pt x="5696597" y="3657650"/>
                  </a:lnTo>
                  <a:lnTo>
                    <a:pt x="5696597" y="3762692"/>
                  </a:lnTo>
                  <a:lnTo>
                    <a:pt x="5736006" y="3762692"/>
                  </a:lnTo>
                  <a:lnTo>
                    <a:pt x="5736006" y="3697046"/>
                  </a:lnTo>
                  <a:lnTo>
                    <a:pt x="5924601" y="3697046"/>
                  </a:lnTo>
                  <a:lnTo>
                    <a:pt x="5924601" y="3762692"/>
                  </a:lnTo>
                  <a:lnTo>
                    <a:pt x="5963996" y="3762692"/>
                  </a:lnTo>
                  <a:lnTo>
                    <a:pt x="5963996" y="3697046"/>
                  </a:lnTo>
                  <a:lnTo>
                    <a:pt x="5963996" y="3657650"/>
                  </a:lnTo>
                  <a:close/>
                </a:path>
                <a:path w="19620230" h="6890384">
                  <a:moveTo>
                    <a:pt x="6063170" y="570585"/>
                  </a:moveTo>
                  <a:lnTo>
                    <a:pt x="5976632" y="475488"/>
                  </a:lnTo>
                  <a:lnTo>
                    <a:pt x="5728424" y="586752"/>
                  </a:lnTo>
                  <a:lnTo>
                    <a:pt x="5571528" y="397510"/>
                  </a:lnTo>
                  <a:lnTo>
                    <a:pt x="5745543" y="208267"/>
                  </a:lnTo>
                  <a:lnTo>
                    <a:pt x="5926709" y="285292"/>
                  </a:lnTo>
                  <a:lnTo>
                    <a:pt x="6018479" y="142646"/>
                  </a:lnTo>
                  <a:lnTo>
                    <a:pt x="5827331" y="47548"/>
                  </a:lnTo>
                  <a:lnTo>
                    <a:pt x="5605754" y="47548"/>
                  </a:lnTo>
                  <a:lnTo>
                    <a:pt x="5476430" y="190195"/>
                  </a:lnTo>
                  <a:lnTo>
                    <a:pt x="5468429" y="265074"/>
                  </a:lnTo>
                  <a:lnTo>
                    <a:pt x="5461901" y="331203"/>
                  </a:lnTo>
                  <a:lnTo>
                    <a:pt x="5456809" y="388594"/>
                  </a:lnTo>
                  <a:lnTo>
                    <a:pt x="5453177" y="437248"/>
                  </a:lnTo>
                  <a:lnTo>
                    <a:pt x="5450992" y="477139"/>
                  </a:lnTo>
                  <a:lnTo>
                    <a:pt x="5450268" y="508292"/>
                  </a:lnTo>
                  <a:lnTo>
                    <a:pt x="5450687" y="526034"/>
                  </a:lnTo>
                  <a:lnTo>
                    <a:pt x="5451932" y="538848"/>
                  </a:lnTo>
                  <a:lnTo>
                    <a:pt x="5454015" y="546722"/>
                  </a:lnTo>
                  <a:lnTo>
                    <a:pt x="5456936" y="549668"/>
                  </a:lnTo>
                  <a:lnTo>
                    <a:pt x="5590070" y="713232"/>
                  </a:lnTo>
                  <a:lnTo>
                    <a:pt x="5871070" y="713232"/>
                  </a:lnTo>
                  <a:lnTo>
                    <a:pt x="6063170" y="570585"/>
                  </a:lnTo>
                  <a:close/>
                </a:path>
                <a:path w="19620230" h="6890384">
                  <a:moveTo>
                    <a:pt x="6230772" y="3581870"/>
                  </a:moveTo>
                  <a:lnTo>
                    <a:pt x="6229985" y="3554565"/>
                  </a:lnTo>
                  <a:lnTo>
                    <a:pt x="6228550" y="3546056"/>
                  </a:lnTo>
                  <a:lnTo>
                    <a:pt x="6225845" y="3529939"/>
                  </a:lnTo>
                  <a:lnTo>
                    <a:pt x="6207493" y="3488753"/>
                  </a:lnTo>
                  <a:lnTo>
                    <a:pt x="6186589" y="3466833"/>
                  </a:lnTo>
                  <a:lnTo>
                    <a:pt x="6186589" y="3546056"/>
                  </a:lnTo>
                  <a:lnTo>
                    <a:pt x="6040983" y="3546056"/>
                  </a:lnTo>
                  <a:lnTo>
                    <a:pt x="6057036" y="3509518"/>
                  </a:lnTo>
                  <a:lnTo>
                    <a:pt x="6088494" y="3486150"/>
                  </a:lnTo>
                  <a:lnTo>
                    <a:pt x="6113792" y="3481590"/>
                  </a:lnTo>
                  <a:lnTo>
                    <a:pt x="6127496" y="3482733"/>
                  </a:lnTo>
                  <a:lnTo>
                    <a:pt x="6127191" y="3482733"/>
                  </a:lnTo>
                  <a:lnTo>
                    <a:pt x="6139370" y="3485997"/>
                  </a:lnTo>
                  <a:lnTo>
                    <a:pt x="6170320" y="3508730"/>
                  </a:lnTo>
                  <a:lnTo>
                    <a:pt x="6186589" y="3546056"/>
                  </a:lnTo>
                  <a:lnTo>
                    <a:pt x="6186589" y="3466833"/>
                  </a:lnTo>
                  <a:lnTo>
                    <a:pt x="6168237" y="3454743"/>
                  </a:lnTo>
                  <a:lnTo>
                    <a:pt x="6142914" y="3446234"/>
                  </a:lnTo>
                  <a:lnTo>
                    <a:pt x="6113792" y="3443401"/>
                  </a:lnTo>
                  <a:lnTo>
                    <a:pt x="6087732" y="3445726"/>
                  </a:lnTo>
                  <a:lnTo>
                    <a:pt x="6044019" y="3464382"/>
                  </a:lnTo>
                  <a:lnTo>
                    <a:pt x="6012129" y="3500564"/>
                  </a:lnTo>
                  <a:lnTo>
                    <a:pt x="5995860" y="3547567"/>
                  </a:lnTo>
                  <a:lnTo>
                    <a:pt x="5993828" y="3574707"/>
                  </a:lnTo>
                  <a:lnTo>
                    <a:pt x="5996076" y="3604933"/>
                  </a:lnTo>
                  <a:lnTo>
                    <a:pt x="6014136" y="3653434"/>
                  </a:lnTo>
                  <a:lnTo>
                    <a:pt x="6048870" y="3685921"/>
                  </a:lnTo>
                  <a:lnTo>
                    <a:pt x="6091987" y="3702177"/>
                  </a:lnTo>
                  <a:lnTo>
                    <a:pt x="6116193" y="3704209"/>
                  </a:lnTo>
                  <a:lnTo>
                    <a:pt x="6139459" y="3702304"/>
                  </a:lnTo>
                  <a:lnTo>
                    <a:pt x="6160948" y="3696601"/>
                  </a:lnTo>
                  <a:lnTo>
                    <a:pt x="6180633" y="3687089"/>
                  </a:lnTo>
                  <a:lnTo>
                    <a:pt x="6198540" y="3673779"/>
                  </a:lnTo>
                  <a:lnTo>
                    <a:pt x="6206363" y="3666020"/>
                  </a:lnTo>
                  <a:lnTo>
                    <a:pt x="6207163" y="3665232"/>
                  </a:lnTo>
                  <a:lnTo>
                    <a:pt x="6215100" y="3655720"/>
                  </a:lnTo>
                  <a:lnTo>
                    <a:pt x="6222377" y="3645243"/>
                  </a:lnTo>
                  <a:lnTo>
                    <a:pt x="6228969" y="3633787"/>
                  </a:lnTo>
                  <a:lnTo>
                    <a:pt x="6193155" y="3614089"/>
                  </a:lnTo>
                  <a:lnTo>
                    <a:pt x="6188202" y="3623602"/>
                  </a:lnTo>
                  <a:lnTo>
                    <a:pt x="6182271" y="3632441"/>
                  </a:lnTo>
                  <a:lnTo>
                    <a:pt x="6144082" y="3661549"/>
                  </a:lnTo>
                  <a:lnTo>
                    <a:pt x="6116777" y="3666020"/>
                  </a:lnTo>
                  <a:lnTo>
                    <a:pt x="6100991" y="3664559"/>
                  </a:lnTo>
                  <a:lnTo>
                    <a:pt x="6061265" y="3642741"/>
                  </a:lnTo>
                  <a:lnTo>
                    <a:pt x="6039675" y="3599777"/>
                  </a:lnTo>
                  <a:lnTo>
                    <a:pt x="6037999" y="3581870"/>
                  </a:lnTo>
                  <a:lnTo>
                    <a:pt x="6230772" y="3581870"/>
                  </a:lnTo>
                  <a:close/>
                </a:path>
                <a:path w="19620230" h="6890384">
                  <a:moveTo>
                    <a:pt x="6358496" y="3652888"/>
                  </a:moveTo>
                  <a:lnTo>
                    <a:pt x="6319101" y="3638562"/>
                  </a:lnTo>
                  <a:lnTo>
                    <a:pt x="6270168" y="3776434"/>
                  </a:lnTo>
                  <a:lnTo>
                    <a:pt x="6298196" y="3787775"/>
                  </a:lnTo>
                  <a:lnTo>
                    <a:pt x="6358496" y="3652888"/>
                  </a:lnTo>
                  <a:close/>
                </a:path>
                <a:path w="19620230" h="6890384">
                  <a:moveTo>
                    <a:pt x="6382702" y="1314526"/>
                  </a:moveTo>
                  <a:lnTo>
                    <a:pt x="6284760" y="1314526"/>
                  </a:lnTo>
                  <a:lnTo>
                    <a:pt x="6192037" y="1628825"/>
                  </a:lnTo>
                  <a:lnTo>
                    <a:pt x="6047003" y="1314526"/>
                  </a:lnTo>
                  <a:lnTo>
                    <a:pt x="5932894" y="1345438"/>
                  </a:lnTo>
                  <a:lnTo>
                    <a:pt x="6061278" y="1694916"/>
                  </a:lnTo>
                  <a:lnTo>
                    <a:pt x="6173025" y="1742465"/>
                  </a:lnTo>
                  <a:lnTo>
                    <a:pt x="6156376" y="1846592"/>
                  </a:lnTo>
                  <a:lnTo>
                    <a:pt x="5932411" y="1887016"/>
                  </a:lnTo>
                  <a:lnTo>
                    <a:pt x="5966180" y="2000186"/>
                  </a:lnTo>
                  <a:lnTo>
                    <a:pt x="6203924" y="1994001"/>
                  </a:lnTo>
                  <a:lnTo>
                    <a:pt x="6356070" y="1790014"/>
                  </a:lnTo>
                  <a:lnTo>
                    <a:pt x="6382702" y="1314526"/>
                  </a:lnTo>
                  <a:close/>
                </a:path>
                <a:path w="19620230" h="6890384">
                  <a:moveTo>
                    <a:pt x="6669405" y="47548"/>
                  </a:moveTo>
                  <a:lnTo>
                    <a:pt x="6108331" y="47548"/>
                  </a:lnTo>
                  <a:lnTo>
                    <a:pt x="6108331" y="205409"/>
                  </a:lnTo>
                  <a:lnTo>
                    <a:pt x="6293777" y="217779"/>
                  </a:lnTo>
                  <a:lnTo>
                    <a:pt x="6273330" y="713232"/>
                  </a:lnTo>
                  <a:lnTo>
                    <a:pt x="6553873" y="713232"/>
                  </a:lnTo>
                  <a:lnTo>
                    <a:pt x="6483972" y="237744"/>
                  </a:lnTo>
                  <a:lnTo>
                    <a:pt x="6669405" y="208267"/>
                  </a:lnTo>
                  <a:lnTo>
                    <a:pt x="6669405" y="47548"/>
                  </a:lnTo>
                  <a:close/>
                </a:path>
                <a:path w="19620230" h="6890384">
                  <a:moveTo>
                    <a:pt x="6745821" y="3449409"/>
                  </a:moveTo>
                  <a:lnTo>
                    <a:pt x="6598983" y="3449409"/>
                  </a:lnTo>
                  <a:lnTo>
                    <a:pt x="6598983" y="3488779"/>
                  </a:lnTo>
                  <a:lnTo>
                    <a:pt x="6598983" y="3697059"/>
                  </a:lnTo>
                  <a:lnTo>
                    <a:pt x="6641973" y="3697059"/>
                  </a:lnTo>
                  <a:lnTo>
                    <a:pt x="6641973" y="3488779"/>
                  </a:lnTo>
                  <a:lnTo>
                    <a:pt x="6745821" y="3488779"/>
                  </a:lnTo>
                  <a:lnTo>
                    <a:pt x="6745821" y="3449409"/>
                  </a:lnTo>
                  <a:close/>
                </a:path>
                <a:path w="19620230" h="6890384">
                  <a:moveTo>
                    <a:pt x="6985622" y="1314526"/>
                  </a:moveTo>
                  <a:lnTo>
                    <a:pt x="6424549" y="1314526"/>
                  </a:lnTo>
                  <a:lnTo>
                    <a:pt x="6424549" y="1472387"/>
                  </a:lnTo>
                  <a:lnTo>
                    <a:pt x="6609982" y="1484757"/>
                  </a:lnTo>
                  <a:lnTo>
                    <a:pt x="6589535" y="1980209"/>
                  </a:lnTo>
                  <a:lnTo>
                    <a:pt x="6870078" y="1980209"/>
                  </a:lnTo>
                  <a:lnTo>
                    <a:pt x="6800177" y="1504721"/>
                  </a:lnTo>
                  <a:lnTo>
                    <a:pt x="6985622" y="1475244"/>
                  </a:lnTo>
                  <a:lnTo>
                    <a:pt x="6985622" y="1314526"/>
                  </a:lnTo>
                  <a:close/>
                </a:path>
                <a:path w="19620230" h="6890384">
                  <a:moveTo>
                    <a:pt x="7017969" y="3657650"/>
                  </a:moveTo>
                  <a:lnTo>
                    <a:pt x="6980974" y="3657650"/>
                  </a:lnTo>
                  <a:lnTo>
                    <a:pt x="6980974" y="3488753"/>
                  </a:lnTo>
                  <a:lnTo>
                    <a:pt x="6980974" y="3449358"/>
                  </a:lnTo>
                  <a:lnTo>
                    <a:pt x="6938010" y="3449358"/>
                  </a:lnTo>
                  <a:lnTo>
                    <a:pt x="6938010" y="3488753"/>
                  </a:lnTo>
                  <a:lnTo>
                    <a:pt x="6938010" y="3657650"/>
                  </a:lnTo>
                  <a:lnTo>
                    <a:pt x="6819824" y="3657650"/>
                  </a:lnTo>
                  <a:lnTo>
                    <a:pt x="6832879" y="3643071"/>
                  </a:lnTo>
                  <a:lnTo>
                    <a:pt x="6842201" y="3625583"/>
                  </a:lnTo>
                  <a:lnTo>
                    <a:pt x="6847802" y="3605174"/>
                  </a:lnTo>
                  <a:lnTo>
                    <a:pt x="6849669" y="3581857"/>
                  </a:lnTo>
                  <a:lnTo>
                    <a:pt x="6849669" y="3488753"/>
                  </a:lnTo>
                  <a:lnTo>
                    <a:pt x="6938010" y="3488753"/>
                  </a:lnTo>
                  <a:lnTo>
                    <a:pt x="6938010" y="3449358"/>
                  </a:lnTo>
                  <a:lnTo>
                    <a:pt x="6806692" y="3449358"/>
                  </a:lnTo>
                  <a:lnTo>
                    <a:pt x="6806692" y="3559772"/>
                  </a:lnTo>
                  <a:lnTo>
                    <a:pt x="6806057" y="3580663"/>
                  </a:lnTo>
                  <a:lnTo>
                    <a:pt x="6796545" y="3625418"/>
                  </a:lnTo>
                  <a:lnTo>
                    <a:pt x="6765099" y="3655415"/>
                  </a:lnTo>
                  <a:lnTo>
                    <a:pt x="6750596" y="3657650"/>
                  </a:lnTo>
                  <a:lnTo>
                    <a:pt x="6750596" y="3762692"/>
                  </a:lnTo>
                  <a:lnTo>
                    <a:pt x="6789979" y="3762692"/>
                  </a:lnTo>
                  <a:lnTo>
                    <a:pt x="6789979" y="3697046"/>
                  </a:lnTo>
                  <a:lnTo>
                    <a:pt x="6978574" y="3697046"/>
                  </a:lnTo>
                  <a:lnTo>
                    <a:pt x="6978574" y="3762692"/>
                  </a:lnTo>
                  <a:lnTo>
                    <a:pt x="7017969" y="3762692"/>
                  </a:lnTo>
                  <a:lnTo>
                    <a:pt x="7017969" y="3697046"/>
                  </a:lnTo>
                  <a:lnTo>
                    <a:pt x="7017969" y="3657650"/>
                  </a:lnTo>
                  <a:close/>
                </a:path>
                <a:path w="19620230" h="6890384">
                  <a:moveTo>
                    <a:pt x="7284771" y="3581870"/>
                  </a:moveTo>
                  <a:lnTo>
                    <a:pt x="7283983" y="3554565"/>
                  </a:lnTo>
                  <a:lnTo>
                    <a:pt x="7282548" y="3546056"/>
                  </a:lnTo>
                  <a:lnTo>
                    <a:pt x="7279843" y="3529939"/>
                  </a:lnTo>
                  <a:lnTo>
                    <a:pt x="7261466" y="3488753"/>
                  </a:lnTo>
                  <a:lnTo>
                    <a:pt x="7240587" y="3466833"/>
                  </a:lnTo>
                  <a:lnTo>
                    <a:pt x="7240587" y="3546056"/>
                  </a:lnTo>
                  <a:lnTo>
                    <a:pt x="7094969" y="3546056"/>
                  </a:lnTo>
                  <a:lnTo>
                    <a:pt x="7111022" y="3509518"/>
                  </a:lnTo>
                  <a:lnTo>
                    <a:pt x="7142493" y="3486150"/>
                  </a:lnTo>
                  <a:lnTo>
                    <a:pt x="7167766" y="3481590"/>
                  </a:lnTo>
                  <a:lnTo>
                    <a:pt x="7181482" y="3482733"/>
                  </a:lnTo>
                  <a:lnTo>
                    <a:pt x="7181177" y="3482733"/>
                  </a:lnTo>
                  <a:lnTo>
                    <a:pt x="7193369" y="3485997"/>
                  </a:lnTo>
                  <a:lnTo>
                    <a:pt x="7224306" y="3508730"/>
                  </a:lnTo>
                  <a:lnTo>
                    <a:pt x="7240587" y="3546056"/>
                  </a:lnTo>
                  <a:lnTo>
                    <a:pt x="7240587" y="3466833"/>
                  </a:lnTo>
                  <a:lnTo>
                    <a:pt x="7222236" y="3454743"/>
                  </a:lnTo>
                  <a:lnTo>
                    <a:pt x="7196912" y="3446234"/>
                  </a:lnTo>
                  <a:lnTo>
                    <a:pt x="7167766" y="3443401"/>
                  </a:lnTo>
                  <a:lnTo>
                    <a:pt x="7141718" y="3445726"/>
                  </a:lnTo>
                  <a:lnTo>
                    <a:pt x="7098004" y="3464382"/>
                  </a:lnTo>
                  <a:lnTo>
                    <a:pt x="7066102" y="3500564"/>
                  </a:lnTo>
                  <a:lnTo>
                    <a:pt x="7049833" y="3547567"/>
                  </a:lnTo>
                  <a:lnTo>
                    <a:pt x="7047801" y="3574707"/>
                  </a:lnTo>
                  <a:lnTo>
                    <a:pt x="7050062" y="3604933"/>
                  </a:lnTo>
                  <a:lnTo>
                    <a:pt x="7068121" y="3653434"/>
                  </a:lnTo>
                  <a:lnTo>
                    <a:pt x="7102843" y="3685921"/>
                  </a:lnTo>
                  <a:lnTo>
                    <a:pt x="7145972" y="3702177"/>
                  </a:lnTo>
                  <a:lnTo>
                    <a:pt x="7170166" y="3704209"/>
                  </a:lnTo>
                  <a:lnTo>
                    <a:pt x="7193445" y="3702304"/>
                  </a:lnTo>
                  <a:lnTo>
                    <a:pt x="7234631" y="3687089"/>
                  </a:lnTo>
                  <a:lnTo>
                    <a:pt x="7269086" y="3655720"/>
                  </a:lnTo>
                  <a:lnTo>
                    <a:pt x="7282967" y="3633787"/>
                  </a:lnTo>
                  <a:lnTo>
                    <a:pt x="7247153" y="3614089"/>
                  </a:lnTo>
                  <a:lnTo>
                    <a:pt x="7242200" y="3623602"/>
                  </a:lnTo>
                  <a:lnTo>
                    <a:pt x="7236257" y="3632441"/>
                  </a:lnTo>
                  <a:lnTo>
                    <a:pt x="7198068" y="3661549"/>
                  </a:lnTo>
                  <a:lnTo>
                    <a:pt x="7170750" y="3666020"/>
                  </a:lnTo>
                  <a:lnTo>
                    <a:pt x="7154977" y="3664559"/>
                  </a:lnTo>
                  <a:lnTo>
                    <a:pt x="7115251" y="3642741"/>
                  </a:lnTo>
                  <a:lnTo>
                    <a:pt x="7093648" y="3599777"/>
                  </a:lnTo>
                  <a:lnTo>
                    <a:pt x="7091985" y="3581870"/>
                  </a:lnTo>
                  <a:lnTo>
                    <a:pt x="7284771" y="3581870"/>
                  </a:lnTo>
                  <a:close/>
                </a:path>
                <a:path w="19620230" h="6890384">
                  <a:moveTo>
                    <a:pt x="7385494" y="687578"/>
                  </a:moveTo>
                  <a:lnTo>
                    <a:pt x="7379538" y="592201"/>
                  </a:lnTo>
                  <a:lnTo>
                    <a:pt x="7373823" y="504444"/>
                  </a:lnTo>
                  <a:lnTo>
                    <a:pt x="7368337" y="424332"/>
                  </a:lnTo>
                  <a:lnTo>
                    <a:pt x="7363092" y="351840"/>
                  </a:lnTo>
                  <a:lnTo>
                    <a:pt x="7358088" y="286981"/>
                  </a:lnTo>
                  <a:lnTo>
                    <a:pt x="7353313" y="229755"/>
                  </a:lnTo>
                  <a:lnTo>
                    <a:pt x="7348779" y="180162"/>
                  </a:lnTo>
                  <a:lnTo>
                    <a:pt x="7344473" y="138201"/>
                  </a:lnTo>
                  <a:lnTo>
                    <a:pt x="7336587" y="77152"/>
                  </a:lnTo>
                  <a:lnTo>
                    <a:pt x="7326541" y="42824"/>
                  </a:lnTo>
                  <a:lnTo>
                    <a:pt x="7133958" y="42824"/>
                  </a:lnTo>
                  <a:lnTo>
                    <a:pt x="7164387" y="375653"/>
                  </a:lnTo>
                  <a:lnTo>
                    <a:pt x="6879095" y="389915"/>
                  </a:lnTo>
                  <a:lnTo>
                    <a:pt x="6850570" y="57086"/>
                  </a:lnTo>
                  <a:lnTo>
                    <a:pt x="6726949" y="57086"/>
                  </a:lnTo>
                  <a:lnTo>
                    <a:pt x="6752615" y="722757"/>
                  </a:lnTo>
                  <a:lnTo>
                    <a:pt x="6892899" y="701840"/>
                  </a:lnTo>
                  <a:lnTo>
                    <a:pt x="6879095" y="485013"/>
                  </a:lnTo>
                  <a:lnTo>
                    <a:pt x="7183895" y="470750"/>
                  </a:lnTo>
                  <a:lnTo>
                    <a:pt x="7211936" y="693750"/>
                  </a:lnTo>
                  <a:lnTo>
                    <a:pt x="7385494" y="687578"/>
                  </a:lnTo>
                  <a:close/>
                </a:path>
                <a:path w="19620230" h="6890384">
                  <a:moveTo>
                    <a:pt x="7637513" y="1980209"/>
                  </a:moveTo>
                  <a:lnTo>
                    <a:pt x="7582979" y="1790014"/>
                  </a:lnTo>
                  <a:lnTo>
                    <a:pt x="7549705" y="1673999"/>
                  </a:lnTo>
                  <a:lnTo>
                    <a:pt x="7473912" y="1409623"/>
                  </a:lnTo>
                  <a:lnTo>
                    <a:pt x="7447318" y="1316913"/>
                  </a:lnTo>
                  <a:lnTo>
                    <a:pt x="7399769" y="1316659"/>
                  </a:lnTo>
                  <a:lnTo>
                    <a:pt x="7399769" y="1673999"/>
                  </a:lnTo>
                  <a:lnTo>
                    <a:pt x="7209574" y="1673999"/>
                  </a:lnTo>
                  <a:lnTo>
                    <a:pt x="7286599" y="1409623"/>
                  </a:lnTo>
                  <a:lnTo>
                    <a:pt x="7399769" y="1673999"/>
                  </a:lnTo>
                  <a:lnTo>
                    <a:pt x="7399769" y="1316659"/>
                  </a:lnTo>
                  <a:lnTo>
                    <a:pt x="7182955" y="1315478"/>
                  </a:lnTo>
                  <a:lnTo>
                    <a:pt x="7019379" y="1980209"/>
                  </a:lnTo>
                  <a:lnTo>
                    <a:pt x="7162025" y="1980209"/>
                  </a:lnTo>
                  <a:lnTo>
                    <a:pt x="7257123" y="1790014"/>
                  </a:lnTo>
                  <a:lnTo>
                    <a:pt x="7352220" y="1790014"/>
                  </a:lnTo>
                  <a:lnTo>
                    <a:pt x="7447318" y="1980209"/>
                  </a:lnTo>
                  <a:lnTo>
                    <a:pt x="7637513" y="1980209"/>
                  </a:lnTo>
                  <a:close/>
                </a:path>
                <a:path w="19620230" h="6890384">
                  <a:moveTo>
                    <a:pt x="8067815" y="349008"/>
                  </a:moveTo>
                  <a:lnTo>
                    <a:pt x="8040675" y="176403"/>
                  </a:lnTo>
                  <a:lnTo>
                    <a:pt x="8034998" y="140271"/>
                  </a:lnTo>
                  <a:lnTo>
                    <a:pt x="7925638" y="95885"/>
                  </a:lnTo>
                  <a:lnTo>
                    <a:pt x="7925638" y="469785"/>
                  </a:lnTo>
                  <a:lnTo>
                    <a:pt x="7811998" y="581520"/>
                  </a:lnTo>
                  <a:lnTo>
                    <a:pt x="7632738" y="559168"/>
                  </a:lnTo>
                  <a:lnTo>
                    <a:pt x="7568082" y="335686"/>
                  </a:lnTo>
                  <a:lnTo>
                    <a:pt x="7682662" y="176403"/>
                  </a:lnTo>
                  <a:lnTo>
                    <a:pt x="7909954" y="231571"/>
                  </a:lnTo>
                  <a:lnTo>
                    <a:pt x="7925638" y="469785"/>
                  </a:lnTo>
                  <a:lnTo>
                    <a:pt x="7925638" y="95885"/>
                  </a:lnTo>
                  <a:lnTo>
                    <a:pt x="7842910" y="62293"/>
                  </a:lnTo>
                  <a:lnTo>
                    <a:pt x="7554760" y="44221"/>
                  </a:lnTo>
                  <a:lnTo>
                    <a:pt x="7429703" y="236321"/>
                  </a:lnTo>
                  <a:lnTo>
                    <a:pt x="7429703" y="476440"/>
                  </a:lnTo>
                  <a:lnTo>
                    <a:pt x="7538110" y="701814"/>
                  </a:lnTo>
                  <a:lnTo>
                    <a:pt x="7842910" y="716559"/>
                  </a:lnTo>
                  <a:lnTo>
                    <a:pt x="8051635" y="620509"/>
                  </a:lnTo>
                  <a:lnTo>
                    <a:pt x="8053959" y="581520"/>
                  </a:lnTo>
                  <a:lnTo>
                    <a:pt x="8067815" y="349008"/>
                  </a:lnTo>
                  <a:close/>
                </a:path>
                <a:path w="19620230" h="6890384">
                  <a:moveTo>
                    <a:pt x="8213331" y="1828050"/>
                  </a:moveTo>
                  <a:lnTo>
                    <a:pt x="8141995" y="1832343"/>
                  </a:lnTo>
                  <a:lnTo>
                    <a:pt x="8128216" y="1325473"/>
                  </a:lnTo>
                  <a:lnTo>
                    <a:pt x="8003629" y="1325473"/>
                  </a:lnTo>
                  <a:lnTo>
                    <a:pt x="8000314" y="1848510"/>
                  </a:lnTo>
                  <a:lnTo>
                    <a:pt x="7814386" y="1873707"/>
                  </a:lnTo>
                  <a:lnTo>
                    <a:pt x="7814386" y="1325473"/>
                  </a:lnTo>
                  <a:lnTo>
                    <a:pt x="7671740" y="1325473"/>
                  </a:lnTo>
                  <a:lnTo>
                    <a:pt x="7671740" y="1991144"/>
                  </a:lnTo>
                  <a:lnTo>
                    <a:pt x="8053083" y="1991144"/>
                  </a:lnTo>
                  <a:lnTo>
                    <a:pt x="8045945" y="2132368"/>
                  </a:lnTo>
                  <a:lnTo>
                    <a:pt x="8203336" y="2122868"/>
                  </a:lnTo>
                  <a:lnTo>
                    <a:pt x="8213331" y="1828050"/>
                  </a:lnTo>
                  <a:close/>
                </a:path>
                <a:path w="19620230" h="6890384">
                  <a:moveTo>
                    <a:pt x="8728265" y="570585"/>
                  </a:moveTo>
                  <a:lnTo>
                    <a:pt x="8641728" y="475488"/>
                  </a:lnTo>
                  <a:lnTo>
                    <a:pt x="8393519" y="586752"/>
                  </a:lnTo>
                  <a:lnTo>
                    <a:pt x="8236610" y="397510"/>
                  </a:lnTo>
                  <a:lnTo>
                    <a:pt x="8410638" y="208267"/>
                  </a:lnTo>
                  <a:lnTo>
                    <a:pt x="8591804" y="285292"/>
                  </a:lnTo>
                  <a:lnTo>
                    <a:pt x="8683561" y="142646"/>
                  </a:lnTo>
                  <a:lnTo>
                    <a:pt x="8492414" y="47548"/>
                  </a:lnTo>
                  <a:lnTo>
                    <a:pt x="8270849" y="47548"/>
                  </a:lnTo>
                  <a:lnTo>
                    <a:pt x="8141513" y="190195"/>
                  </a:lnTo>
                  <a:lnTo>
                    <a:pt x="8133524" y="265074"/>
                  </a:lnTo>
                  <a:lnTo>
                    <a:pt x="8126984" y="331203"/>
                  </a:lnTo>
                  <a:lnTo>
                    <a:pt x="8121904" y="388594"/>
                  </a:lnTo>
                  <a:lnTo>
                    <a:pt x="8118272" y="437248"/>
                  </a:lnTo>
                  <a:lnTo>
                    <a:pt x="8116087" y="477139"/>
                  </a:lnTo>
                  <a:lnTo>
                    <a:pt x="8115363" y="508292"/>
                  </a:lnTo>
                  <a:lnTo>
                    <a:pt x="8115782" y="526034"/>
                  </a:lnTo>
                  <a:lnTo>
                    <a:pt x="8117027" y="538848"/>
                  </a:lnTo>
                  <a:lnTo>
                    <a:pt x="8119110" y="546722"/>
                  </a:lnTo>
                  <a:lnTo>
                    <a:pt x="8122018" y="549668"/>
                  </a:lnTo>
                  <a:lnTo>
                    <a:pt x="8255165" y="713232"/>
                  </a:lnTo>
                  <a:lnTo>
                    <a:pt x="8536165" y="713232"/>
                  </a:lnTo>
                  <a:lnTo>
                    <a:pt x="8728265" y="570585"/>
                  </a:lnTo>
                  <a:close/>
                </a:path>
                <a:path w="19620230" h="6890384">
                  <a:moveTo>
                    <a:pt x="8799131" y="1989709"/>
                  </a:moveTo>
                  <a:lnTo>
                    <a:pt x="8746820" y="1314526"/>
                  </a:lnTo>
                  <a:lnTo>
                    <a:pt x="8556625" y="1309776"/>
                  </a:lnTo>
                  <a:lnTo>
                    <a:pt x="8433003" y="1694916"/>
                  </a:lnTo>
                  <a:lnTo>
                    <a:pt x="8389264" y="1328788"/>
                  </a:lnTo>
                  <a:lnTo>
                    <a:pt x="8252320" y="1309776"/>
                  </a:lnTo>
                  <a:lnTo>
                    <a:pt x="8288452" y="1980209"/>
                  </a:lnTo>
                  <a:lnTo>
                    <a:pt x="8452028" y="1984959"/>
                  </a:lnTo>
                  <a:lnTo>
                    <a:pt x="8586114" y="1552270"/>
                  </a:lnTo>
                  <a:lnTo>
                    <a:pt x="8623198" y="1980209"/>
                  </a:lnTo>
                  <a:lnTo>
                    <a:pt x="8799131" y="1989709"/>
                  </a:lnTo>
                  <a:close/>
                </a:path>
                <a:path w="19620230" h="6890384">
                  <a:moveTo>
                    <a:pt x="9334500" y="47548"/>
                  </a:moveTo>
                  <a:lnTo>
                    <a:pt x="8773427" y="47548"/>
                  </a:lnTo>
                  <a:lnTo>
                    <a:pt x="8773427" y="205409"/>
                  </a:lnTo>
                  <a:lnTo>
                    <a:pt x="8958859" y="217779"/>
                  </a:lnTo>
                  <a:lnTo>
                    <a:pt x="8938412" y="713232"/>
                  </a:lnTo>
                  <a:lnTo>
                    <a:pt x="9218968" y="713232"/>
                  </a:lnTo>
                  <a:lnTo>
                    <a:pt x="9149055" y="237744"/>
                  </a:lnTo>
                  <a:lnTo>
                    <a:pt x="9334500" y="208267"/>
                  </a:lnTo>
                  <a:lnTo>
                    <a:pt x="9334500" y="47548"/>
                  </a:lnTo>
                  <a:close/>
                </a:path>
                <a:path w="19620230" h="6890384">
                  <a:moveTo>
                    <a:pt x="9472409" y="1615986"/>
                  </a:moveTo>
                  <a:lnTo>
                    <a:pt x="9445269" y="1443380"/>
                  </a:lnTo>
                  <a:lnTo>
                    <a:pt x="9439592" y="1407248"/>
                  </a:lnTo>
                  <a:lnTo>
                    <a:pt x="9330233" y="1362862"/>
                  </a:lnTo>
                  <a:lnTo>
                    <a:pt x="9330233" y="1736763"/>
                  </a:lnTo>
                  <a:lnTo>
                    <a:pt x="9216593" y="1848497"/>
                  </a:lnTo>
                  <a:lnTo>
                    <a:pt x="9037333" y="1826145"/>
                  </a:lnTo>
                  <a:lnTo>
                    <a:pt x="8972677" y="1602663"/>
                  </a:lnTo>
                  <a:lnTo>
                    <a:pt x="9087256" y="1443380"/>
                  </a:lnTo>
                  <a:lnTo>
                    <a:pt x="9314548" y="1498549"/>
                  </a:lnTo>
                  <a:lnTo>
                    <a:pt x="9330233" y="1736763"/>
                  </a:lnTo>
                  <a:lnTo>
                    <a:pt x="9330233" y="1362862"/>
                  </a:lnTo>
                  <a:lnTo>
                    <a:pt x="9247505" y="1329270"/>
                  </a:lnTo>
                  <a:lnTo>
                    <a:pt x="8959355" y="1311198"/>
                  </a:lnTo>
                  <a:lnTo>
                    <a:pt x="8834298" y="1503299"/>
                  </a:lnTo>
                  <a:lnTo>
                    <a:pt x="8834298" y="1743417"/>
                  </a:lnTo>
                  <a:lnTo>
                    <a:pt x="8942705" y="1968792"/>
                  </a:lnTo>
                  <a:lnTo>
                    <a:pt x="9247505" y="1983536"/>
                  </a:lnTo>
                  <a:lnTo>
                    <a:pt x="9456229" y="1887486"/>
                  </a:lnTo>
                  <a:lnTo>
                    <a:pt x="9458554" y="1848497"/>
                  </a:lnTo>
                  <a:lnTo>
                    <a:pt x="9472409" y="1615986"/>
                  </a:lnTo>
                  <a:close/>
                </a:path>
                <a:path w="19620230" h="6890384">
                  <a:moveTo>
                    <a:pt x="9900793" y="554418"/>
                  </a:moveTo>
                  <a:lnTo>
                    <a:pt x="9842779" y="427939"/>
                  </a:lnTo>
                  <a:lnTo>
                    <a:pt x="9805695" y="347103"/>
                  </a:lnTo>
                  <a:lnTo>
                    <a:pt x="9774796" y="345414"/>
                  </a:lnTo>
                  <a:lnTo>
                    <a:pt x="9774796" y="570585"/>
                  </a:lnTo>
                  <a:lnTo>
                    <a:pt x="9545129" y="618134"/>
                  </a:lnTo>
                  <a:lnTo>
                    <a:pt x="9563202" y="427939"/>
                  </a:lnTo>
                  <a:lnTo>
                    <a:pt x="9774796" y="570585"/>
                  </a:lnTo>
                  <a:lnTo>
                    <a:pt x="9774796" y="345414"/>
                  </a:lnTo>
                  <a:lnTo>
                    <a:pt x="9546565" y="332841"/>
                  </a:lnTo>
                  <a:lnTo>
                    <a:pt x="9563202" y="47548"/>
                  </a:lnTo>
                  <a:lnTo>
                    <a:pt x="9396781" y="38049"/>
                  </a:lnTo>
                  <a:lnTo>
                    <a:pt x="9384894" y="713701"/>
                  </a:lnTo>
                  <a:lnTo>
                    <a:pt x="9790481" y="727494"/>
                  </a:lnTo>
                  <a:lnTo>
                    <a:pt x="9860191" y="618134"/>
                  </a:lnTo>
                  <a:lnTo>
                    <a:pt x="9900793" y="554418"/>
                  </a:lnTo>
                  <a:close/>
                </a:path>
                <a:path w="19620230" h="6890384">
                  <a:moveTo>
                    <a:pt x="10180891" y="1954530"/>
                  </a:moveTo>
                  <a:lnTo>
                    <a:pt x="10174935" y="1859153"/>
                  </a:lnTo>
                  <a:lnTo>
                    <a:pt x="10169220" y="1771408"/>
                  </a:lnTo>
                  <a:lnTo>
                    <a:pt x="10163734" y="1691284"/>
                  </a:lnTo>
                  <a:lnTo>
                    <a:pt x="10158489" y="1618805"/>
                  </a:lnTo>
                  <a:lnTo>
                    <a:pt x="10153472" y="1553946"/>
                  </a:lnTo>
                  <a:lnTo>
                    <a:pt x="10148710" y="1496720"/>
                  </a:lnTo>
                  <a:lnTo>
                    <a:pt x="10144176" y="1447126"/>
                  </a:lnTo>
                  <a:lnTo>
                    <a:pt x="10139870" y="1405153"/>
                  </a:lnTo>
                  <a:lnTo>
                    <a:pt x="10131984" y="1344117"/>
                  </a:lnTo>
                  <a:lnTo>
                    <a:pt x="10121925" y="1309776"/>
                  </a:lnTo>
                  <a:lnTo>
                    <a:pt x="9929343" y="1309776"/>
                  </a:lnTo>
                  <a:lnTo>
                    <a:pt x="9959772" y="1642618"/>
                  </a:lnTo>
                  <a:lnTo>
                    <a:pt x="9674492" y="1656880"/>
                  </a:lnTo>
                  <a:lnTo>
                    <a:pt x="9645967" y="1324038"/>
                  </a:lnTo>
                  <a:lnTo>
                    <a:pt x="9522333" y="1324038"/>
                  </a:lnTo>
                  <a:lnTo>
                    <a:pt x="9548012" y="1989709"/>
                  </a:lnTo>
                  <a:lnTo>
                    <a:pt x="9688284" y="1968792"/>
                  </a:lnTo>
                  <a:lnTo>
                    <a:pt x="9674492" y="1751977"/>
                  </a:lnTo>
                  <a:lnTo>
                    <a:pt x="9979279" y="1737715"/>
                  </a:lnTo>
                  <a:lnTo>
                    <a:pt x="10007321" y="1960714"/>
                  </a:lnTo>
                  <a:lnTo>
                    <a:pt x="10180891" y="1954530"/>
                  </a:lnTo>
                  <a:close/>
                </a:path>
                <a:path w="19620230" h="6890384">
                  <a:moveTo>
                    <a:pt x="10573639" y="488327"/>
                  </a:moveTo>
                  <a:lnTo>
                    <a:pt x="10260762" y="488327"/>
                  </a:lnTo>
                  <a:lnTo>
                    <a:pt x="10260762" y="624789"/>
                  </a:lnTo>
                  <a:lnTo>
                    <a:pt x="10367404" y="627049"/>
                  </a:lnTo>
                  <a:lnTo>
                    <a:pt x="10441915" y="627646"/>
                  </a:lnTo>
                  <a:lnTo>
                    <a:pt x="10499547" y="627049"/>
                  </a:lnTo>
                  <a:lnTo>
                    <a:pt x="10540708" y="625271"/>
                  </a:lnTo>
                  <a:lnTo>
                    <a:pt x="10565397" y="622300"/>
                  </a:lnTo>
                  <a:lnTo>
                    <a:pt x="10573639" y="618134"/>
                  </a:lnTo>
                  <a:lnTo>
                    <a:pt x="10573639" y="488327"/>
                  </a:lnTo>
                  <a:close/>
                </a:path>
                <a:path w="19620230" h="6890384">
                  <a:moveTo>
                    <a:pt x="10593603" y="417004"/>
                  </a:moveTo>
                  <a:lnTo>
                    <a:pt x="10573639" y="279107"/>
                  </a:lnTo>
                  <a:lnTo>
                    <a:pt x="10238410" y="279107"/>
                  </a:lnTo>
                  <a:lnTo>
                    <a:pt x="10244595" y="431266"/>
                  </a:lnTo>
                  <a:lnTo>
                    <a:pt x="10593603" y="417004"/>
                  </a:lnTo>
                  <a:close/>
                </a:path>
                <a:path w="19620230" h="6890384">
                  <a:moveTo>
                    <a:pt x="10901236" y="1954530"/>
                  </a:moveTo>
                  <a:lnTo>
                    <a:pt x="10895279" y="1859153"/>
                  </a:lnTo>
                  <a:lnTo>
                    <a:pt x="10889564" y="1771408"/>
                  </a:lnTo>
                  <a:lnTo>
                    <a:pt x="10884078" y="1691284"/>
                  </a:lnTo>
                  <a:lnTo>
                    <a:pt x="10878833" y="1618805"/>
                  </a:lnTo>
                  <a:lnTo>
                    <a:pt x="10873816" y="1553946"/>
                  </a:lnTo>
                  <a:lnTo>
                    <a:pt x="10869054" y="1496720"/>
                  </a:lnTo>
                  <a:lnTo>
                    <a:pt x="10864520" y="1447126"/>
                  </a:lnTo>
                  <a:lnTo>
                    <a:pt x="10860215" y="1405153"/>
                  </a:lnTo>
                  <a:lnTo>
                    <a:pt x="10852328" y="1344117"/>
                  </a:lnTo>
                  <a:lnTo>
                    <a:pt x="10842269" y="1309776"/>
                  </a:lnTo>
                  <a:lnTo>
                    <a:pt x="10649699" y="1309776"/>
                  </a:lnTo>
                  <a:lnTo>
                    <a:pt x="10680116" y="1642618"/>
                  </a:lnTo>
                  <a:lnTo>
                    <a:pt x="10394836" y="1656880"/>
                  </a:lnTo>
                  <a:lnTo>
                    <a:pt x="10366311" y="1324038"/>
                  </a:lnTo>
                  <a:lnTo>
                    <a:pt x="10242677" y="1324038"/>
                  </a:lnTo>
                  <a:lnTo>
                    <a:pt x="10268356" y="1989709"/>
                  </a:lnTo>
                  <a:lnTo>
                    <a:pt x="10408628" y="1968792"/>
                  </a:lnTo>
                  <a:lnTo>
                    <a:pt x="10394836" y="1751977"/>
                  </a:lnTo>
                  <a:lnTo>
                    <a:pt x="10699623" y="1737715"/>
                  </a:lnTo>
                  <a:lnTo>
                    <a:pt x="10727665" y="1960714"/>
                  </a:lnTo>
                  <a:lnTo>
                    <a:pt x="10901236" y="1954530"/>
                  </a:lnTo>
                  <a:close/>
                </a:path>
                <a:path w="19620230" h="6890384">
                  <a:moveTo>
                    <a:pt x="11353394" y="47548"/>
                  </a:moveTo>
                  <a:lnTo>
                    <a:pt x="11255439" y="47548"/>
                  </a:lnTo>
                  <a:lnTo>
                    <a:pt x="11162729" y="361848"/>
                  </a:lnTo>
                  <a:lnTo>
                    <a:pt x="11017695" y="47548"/>
                  </a:lnTo>
                  <a:lnTo>
                    <a:pt x="10903585" y="78460"/>
                  </a:lnTo>
                  <a:lnTo>
                    <a:pt x="11031969" y="427939"/>
                  </a:lnTo>
                  <a:lnTo>
                    <a:pt x="11143704" y="475488"/>
                  </a:lnTo>
                  <a:lnTo>
                    <a:pt x="11127067" y="579628"/>
                  </a:lnTo>
                  <a:lnTo>
                    <a:pt x="10903102" y="620039"/>
                  </a:lnTo>
                  <a:lnTo>
                    <a:pt x="10936872" y="733209"/>
                  </a:lnTo>
                  <a:lnTo>
                    <a:pt x="11174616" y="727024"/>
                  </a:lnTo>
                  <a:lnTo>
                    <a:pt x="11326762" y="523036"/>
                  </a:lnTo>
                  <a:lnTo>
                    <a:pt x="11353394" y="47548"/>
                  </a:lnTo>
                  <a:close/>
                </a:path>
                <a:path w="19620230" h="6890384">
                  <a:moveTo>
                    <a:pt x="11557432" y="1980209"/>
                  </a:moveTo>
                  <a:lnTo>
                    <a:pt x="11502898" y="1790014"/>
                  </a:lnTo>
                  <a:lnTo>
                    <a:pt x="11469637" y="1673999"/>
                  </a:lnTo>
                  <a:lnTo>
                    <a:pt x="11393830" y="1409623"/>
                  </a:lnTo>
                  <a:lnTo>
                    <a:pt x="11367237" y="1316913"/>
                  </a:lnTo>
                  <a:lnTo>
                    <a:pt x="11319688" y="1316659"/>
                  </a:lnTo>
                  <a:lnTo>
                    <a:pt x="11319688" y="1673999"/>
                  </a:lnTo>
                  <a:lnTo>
                    <a:pt x="11129505" y="1673999"/>
                  </a:lnTo>
                  <a:lnTo>
                    <a:pt x="11206531" y="1409623"/>
                  </a:lnTo>
                  <a:lnTo>
                    <a:pt x="11319688" y="1673999"/>
                  </a:lnTo>
                  <a:lnTo>
                    <a:pt x="11319688" y="1316659"/>
                  </a:lnTo>
                  <a:lnTo>
                    <a:pt x="11102873" y="1315478"/>
                  </a:lnTo>
                  <a:lnTo>
                    <a:pt x="10939310" y="1980209"/>
                  </a:lnTo>
                  <a:lnTo>
                    <a:pt x="11081957" y="1980209"/>
                  </a:lnTo>
                  <a:lnTo>
                    <a:pt x="11177054" y="1790014"/>
                  </a:lnTo>
                  <a:lnTo>
                    <a:pt x="11272152" y="1790014"/>
                  </a:lnTo>
                  <a:lnTo>
                    <a:pt x="11367237" y="1980209"/>
                  </a:lnTo>
                  <a:lnTo>
                    <a:pt x="11557432" y="1980209"/>
                  </a:lnTo>
                  <a:close/>
                </a:path>
                <a:path w="19620230" h="6890384">
                  <a:moveTo>
                    <a:pt x="11898744" y="716559"/>
                  </a:moveTo>
                  <a:lnTo>
                    <a:pt x="11880202" y="42799"/>
                  </a:lnTo>
                  <a:lnTo>
                    <a:pt x="11391405" y="62293"/>
                  </a:lnTo>
                  <a:lnTo>
                    <a:pt x="11404714" y="715137"/>
                  </a:lnTo>
                  <a:lnTo>
                    <a:pt x="11537861" y="708952"/>
                  </a:lnTo>
                  <a:lnTo>
                    <a:pt x="11537861" y="190195"/>
                  </a:lnTo>
                  <a:lnTo>
                    <a:pt x="11739944" y="171183"/>
                  </a:lnTo>
                  <a:lnTo>
                    <a:pt x="11761330" y="708952"/>
                  </a:lnTo>
                  <a:lnTo>
                    <a:pt x="11898744" y="716559"/>
                  </a:lnTo>
                  <a:close/>
                </a:path>
                <a:path w="19620230" h="6890384">
                  <a:moveTo>
                    <a:pt x="12113781" y="1980209"/>
                  </a:moveTo>
                  <a:lnTo>
                    <a:pt x="12101424" y="1724863"/>
                  </a:lnTo>
                  <a:lnTo>
                    <a:pt x="12101360" y="1723440"/>
                  </a:lnTo>
                  <a:lnTo>
                    <a:pt x="12095404" y="1600288"/>
                  </a:lnTo>
                  <a:lnTo>
                    <a:pt x="12086323" y="1412481"/>
                  </a:lnTo>
                  <a:lnTo>
                    <a:pt x="12082399" y="1331163"/>
                  </a:lnTo>
                  <a:lnTo>
                    <a:pt x="11961622" y="1324508"/>
                  </a:lnTo>
                  <a:lnTo>
                    <a:pt x="11961622" y="1424355"/>
                  </a:lnTo>
                  <a:lnTo>
                    <a:pt x="11960314" y="1586496"/>
                  </a:lnTo>
                  <a:lnTo>
                    <a:pt x="11960200" y="1600288"/>
                  </a:lnTo>
                  <a:lnTo>
                    <a:pt x="11815648" y="1586496"/>
                  </a:lnTo>
                  <a:lnTo>
                    <a:pt x="11743373" y="1464310"/>
                  </a:lnTo>
                  <a:lnTo>
                    <a:pt x="11872227" y="1412481"/>
                  </a:lnTo>
                  <a:lnTo>
                    <a:pt x="11961622" y="1424355"/>
                  </a:lnTo>
                  <a:lnTo>
                    <a:pt x="11961622" y="1324508"/>
                  </a:lnTo>
                  <a:lnTo>
                    <a:pt x="11780939" y="1314526"/>
                  </a:lnTo>
                  <a:lnTo>
                    <a:pt x="11607381" y="1362075"/>
                  </a:lnTo>
                  <a:lnTo>
                    <a:pt x="11624488" y="1599819"/>
                  </a:lnTo>
                  <a:lnTo>
                    <a:pt x="11733390" y="1694916"/>
                  </a:lnTo>
                  <a:lnTo>
                    <a:pt x="11590744" y="1980209"/>
                  </a:lnTo>
                  <a:lnTo>
                    <a:pt x="11780939" y="1980209"/>
                  </a:lnTo>
                  <a:lnTo>
                    <a:pt x="11828488" y="1724863"/>
                  </a:lnTo>
                  <a:lnTo>
                    <a:pt x="11910263" y="1723440"/>
                  </a:lnTo>
                  <a:lnTo>
                    <a:pt x="11944020" y="1980209"/>
                  </a:lnTo>
                  <a:lnTo>
                    <a:pt x="12113781" y="1980209"/>
                  </a:lnTo>
                  <a:close/>
                </a:path>
                <a:path w="19620230" h="6890384">
                  <a:moveTo>
                    <a:pt x="12422746" y="237744"/>
                  </a:moveTo>
                  <a:lnTo>
                    <a:pt x="12380862" y="164045"/>
                  </a:lnTo>
                  <a:lnTo>
                    <a:pt x="12311964" y="42786"/>
                  </a:lnTo>
                  <a:lnTo>
                    <a:pt x="12284862" y="43205"/>
                  </a:lnTo>
                  <a:lnTo>
                    <a:pt x="12284862" y="232981"/>
                  </a:lnTo>
                  <a:lnTo>
                    <a:pt x="12269648" y="346151"/>
                  </a:lnTo>
                  <a:lnTo>
                    <a:pt x="12123191" y="368020"/>
                  </a:lnTo>
                  <a:lnTo>
                    <a:pt x="12145531" y="164045"/>
                  </a:lnTo>
                  <a:lnTo>
                    <a:pt x="12284862" y="232981"/>
                  </a:lnTo>
                  <a:lnTo>
                    <a:pt x="12284862" y="43205"/>
                  </a:lnTo>
                  <a:lnTo>
                    <a:pt x="11994807" y="47548"/>
                  </a:lnTo>
                  <a:lnTo>
                    <a:pt x="11947258" y="717981"/>
                  </a:lnTo>
                  <a:lnTo>
                    <a:pt x="12083733" y="713232"/>
                  </a:lnTo>
                  <a:lnTo>
                    <a:pt x="12117476" y="505917"/>
                  </a:lnTo>
                  <a:lnTo>
                    <a:pt x="12397067" y="493547"/>
                  </a:lnTo>
                  <a:lnTo>
                    <a:pt x="12409665" y="368020"/>
                  </a:lnTo>
                  <a:lnTo>
                    <a:pt x="12422746" y="237744"/>
                  </a:lnTo>
                  <a:close/>
                </a:path>
                <a:path w="19620230" h="6890384">
                  <a:moveTo>
                    <a:pt x="12848844" y="1314526"/>
                  </a:moveTo>
                  <a:lnTo>
                    <a:pt x="12750902" y="1314526"/>
                  </a:lnTo>
                  <a:lnTo>
                    <a:pt x="12658179" y="1628825"/>
                  </a:lnTo>
                  <a:lnTo>
                    <a:pt x="12513145" y="1314526"/>
                  </a:lnTo>
                  <a:lnTo>
                    <a:pt x="12399035" y="1345438"/>
                  </a:lnTo>
                  <a:lnTo>
                    <a:pt x="12527420" y="1694916"/>
                  </a:lnTo>
                  <a:lnTo>
                    <a:pt x="12639167" y="1742465"/>
                  </a:lnTo>
                  <a:lnTo>
                    <a:pt x="12622517" y="1846592"/>
                  </a:lnTo>
                  <a:lnTo>
                    <a:pt x="12398553" y="1887016"/>
                  </a:lnTo>
                  <a:lnTo>
                    <a:pt x="12432322" y="2000186"/>
                  </a:lnTo>
                  <a:lnTo>
                    <a:pt x="12670066" y="1994001"/>
                  </a:lnTo>
                  <a:lnTo>
                    <a:pt x="12822212" y="1790014"/>
                  </a:lnTo>
                  <a:lnTo>
                    <a:pt x="12848844" y="1314526"/>
                  </a:lnTo>
                  <a:close/>
                </a:path>
                <a:path w="19620230" h="6890384">
                  <a:moveTo>
                    <a:pt x="13078955" y="713232"/>
                  </a:moveTo>
                  <a:lnTo>
                    <a:pt x="13024422" y="523036"/>
                  </a:lnTo>
                  <a:lnTo>
                    <a:pt x="12991160" y="407022"/>
                  </a:lnTo>
                  <a:lnTo>
                    <a:pt x="12915354" y="142646"/>
                  </a:lnTo>
                  <a:lnTo>
                    <a:pt x="12888773" y="49936"/>
                  </a:lnTo>
                  <a:lnTo>
                    <a:pt x="12841224" y="49682"/>
                  </a:lnTo>
                  <a:lnTo>
                    <a:pt x="12841224" y="407022"/>
                  </a:lnTo>
                  <a:lnTo>
                    <a:pt x="12651029" y="407022"/>
                  </a:lnTo>
                  <a:lnTo>
                    <a:pt x="12728054" y="142646"/>
                  </a:lnTo>
                  <a:lnTo>
                    <a:pt x="12841224" y="407022"/>
                  </a:lnTo>
                  <a:lnTo>
                    <a:pt x="12841224" y="49682"/>
                  </a:lnTo>
                  <a:lnTo>
                    <a:pt x="12624397" y="48501"/>
                  </a:lnTo>
                  <a:lnTo>
                    <a:pt x="12460834" y="713232"/>
                  </a:lnTo>
                  <a:lnTo>
                    <a:pt x="12603480" y="713232"/>
                  </a:lnTo>
                  <a:lnTo>
                    <a:pt x="12698578" y="523036"/>
                  </a:lnTo>
                  <a:lnTo>
                    <a:pt x="12793675" y="523036"/>
                  </a:lnTo>
                  <a:lnTo>
                    <a:pt x="12888773" y="713232"/>
                  </a:lnTo>
                  <a:lnTo>
                    <a:pt x="13078955" y="713232"/>
                  </a:lnTo>
                  <a:close/>
                </a:path>
                <a:path w="19620230" h="6890384">
                  <a:moveTo>
                    <a:pt x="13510679" y="1837563"/>
                  </a:moveTo>
                  <a:lnTo>
                    <a:pt x="13424141" y="1742465"/>
                  </a:lnTo>
                  <a:lnTo>
                    <a:pt x="13175945" y="1853730"/>
                  </a:lnTo>
                  <a:lnTo>
                    <a:pt x="13019037" y="1664487"/>
                  </a:lnTo>
                  <a:lnTo>
                    <a:pt x="13193065" y="1475244"/>
                  </a:lnTo>
                  <a:lnTo>
                    <a:pt x="13374218" y="1552270"/>
                  </a:lnTo>
                  <a:lnTo>
                    <a:pt x="13465988" y="1409623"/>
                  </a:lnTo>
                  <a:lnTo>
                    <a:pt x="13274840" y="1314526"/>
                  </a:lnTo>
                  <a:lnTo>
                    <a:pt x="13053263" y="1314526"/>
                  </a:lnTo>
                  <a:lnTo>
                    <a:pt x="12923939" y="1457172"/>
                  </a:lnTo>
                  <a:lnTo>
                    <a:pt x="12915951" y="1532051"/>
                  </a:lnTo>
                  <a:lnTo>
                    <a:pt x="12909410" y="1598180"/>
                  </a:lnTo>
                  <a:lnTo>
                    <a:pt x="12904318" y="1655572"/>
                  </a:lnTo>
                  <a:lnTo>
                    <a:pt x="12900686" y="1704225"/>
                  </a:lnTo>
                  <a:lnTo>
                    <a:pt x="12898514" y="1744116"/>
                  </a:lnTo>
                  <a:lnTo>
                    <a:pt x="12897777" y="1775269"/>
                  </a:lnTo>
                  <a:lnTo>
                    <a:pt x="12898196" y="1793011"/>
                  </a:lnTo>
                  <a:lnTo>
                    <a:pt x="12899441" y="1805825"/>
                  </a:lnTo>
                  <a:lnTo>
                    <a:pt x="12901524" y="1813699"/>
                  </a:lnTo>
                  <a:lnTo>
                    <a:pt x="12904445" y="1816646"/>
                  </a:lnTo>
                  <a:lnTo>
                    <a:pt x="13037579" y="1980209"/>
                  </a:lnTo>
                  <a:lnTo>
                    <a:pt x="13318592" y="1980209"/>
                  </a:lnTo>
                  <a:lnTo>
                    <a:pt x="13510679" y="1837563"/>
                  </a:lnTo>
                  <a:close/>
                </a:path>
                <a:path w="19620230" h="6890384">
                  <a:moveTo>
                    <a:pt x="13654227" y="523036"/>
                  </a:moveTo>
                  <a:lnTo>
                    <a:pt x="13569595" y="438404"/>
                  </a:lnTo>
                  <a:lnTo>
                    <a:pt x="13511581" y="380390"/>
                  </a:lnTo>
                  <a:lnTo>
                    <a:pt x="13567486" y="309067"/>
                  </a:lnTo>
                  <a:lnTo>
                    <a:pt x="13639013" y="217779"/>
                  </a:lnTo>
                  <a:lnTo>
                    <a:pt x="13566762" y="138849"/>
                  </a:lnTo>
                  <a:lnTo>
                    <a:pt x="13496849" y="62484"/>
                  </a:lnTo>
                  <a:lnTo>
                    <a:pt x="13496849" y="566788"/>
                  </a:lnTo>
                  <a:lnTo>
                    <a:pt x="13262915" y="629069"/>
                  </a:lnTo>
                  <a:lnTo>
                    <a:pt x="13277647" y="438404"/>
                  </a:lnTo>
                  <a:lnTo>
                    <a:pt x="13496849" y="566788"/>
                  </a:lnTo>
                  <a:lnTo>
                    <a:pt x="13496849" y="62484"/>
                  </a:lnTo>
                  <a:lnTo>
                    <a:pt x="13490664" y="55727"/>
                  </a:lnTo>
                  <a:lnTo>
                    <a:pt x="13490664" y="236321"/>
                  </a:lnTo>
                  <a:lnTo>
                    <a:pt x="13278599" y="309067"/>
                  </a:lnTo>
                  <a:lnTo>
                    <a:pt x="13273875" y="298424"/>
                  </a:lnTo>
                  <a:lnTo>
                    <a:pt x="13269684" y="266509"/>
                  </a:lnTo>
                  <a:lnTo>
                    <a:pt x="13266026" y="213321"/>
                  </a:lnTo>
                  <a:lnTo>
                    <a:pt x="13262915" y="138849"/>
                  </a:lnTo>
                  <a:lnTo>
                    <a:pt x="13490664" y="236321"/>
                  </a:lnTo>
                  <a:lnTo>
                    <a:pt x="13490664" y="55727"/>
                  </a:lnTo>
                  <a:lnTo>
                    <a:pt x="13464032" y="26631"/>
                  </a:lnTo>
                  <a:lnTo>
                    <a:pt x="13113601" y="68948"/>
                  </a:lnTo>
                  <a:lnTo>
                    <a:pt x="13131203" y="713232"/>
                  </a:lnTo>
                  <a:lnTo>
                    <a:pt x="13606679" y="684695"/>
                  </a:lnTo>
                  <a:lnTo>
                    <a:pt x="13623049" y="629069"/>
                  </a:lnTo>
                  <a:lnTo>
                    <a:pt x="13654227" y="523036"/>
                  </a:lnTo>
                  <a:close/>
                </a:path>
                <a:path w="19620230" h="6890384">
                  <a:moveTo>
                    <a:pt x="14116926" y="1314526"/>
                  </a:moveTo>
                  <a:lnTo>
                    <a:pt x="13555853" y="1314526"/>
                  </a:lnTo>
                  <a:lnTo>
                    <a:pt x="13555853" y="1472387"/>
                  </a:lnTo>
                  <a:lnTo>
                    <a:pt x="13741299" y="1484757"/>
                  </a:lnTo>
                  <a:lnTo>
                    <a:pt x="13720852" y="1980209"/>
                  </a:lnTo>
                  <a:lnTo>
                    <a:pt x="14001395" y="1980209"/>
                  </a:lnTo>
                  <a:lnTo>
                    <a:pt x="13931494" y="1504721"/>
                  </a:lnTo>
                  <a:lnTo>
                    <a:pt x="14116926" y="1475244"/>
                  </a:lnTo>
                  <a:lnTo>
                    <a:pt x="14116926" y="1314526"/>
                  </a:lnTo>
                  <a:close/>
                </a:path>
                <a:path w="19620230" h="6890384">
                  <a:moveTo>
                    <a:pt x="14224407" y="61823"/>
                  </a:moveTo>
                  <a:lnTo>
                    <a:pt x="13825004" y="42799"/>
                  </a:lnTo>
                  <a:lnTo>
                    <a:pt x="13811695" y="475488"/>
                  </a:lnTo>
                  <a:lnTo>
                    <a:pt x="13772706" y="580580"/>
                  </a:lnTo>
                  <a:lnTo>
                    <a:pt x="13691870" y="599122"/>
                  </a:lnTo>
                  <a:lnTo>
                    <a:pt x="13701382" y="713232"/>
                  </a:lnTo>
                  <a:lnTo>
                    <a:pt x="13867803" y="681380"/>
                  </a:lnTo>
                  <a:lnTo>
                    <a:pt x="13924864" y="504977"/>
                  </a:lnTo>
                  <a:lnTo>
                    <a:pt x="13943876" y="166433"/>
                  </a:lnTo>
                  <a:lnTo>
                    <a:pt x="14103642" y="188772"/>
                  </a:lnTo>
                  <a:lnTo>
                    <a:pt x="14091285" y="713232"/>
                  </a:lnTo>
                  <a:lnTo>
                    <a:pt x="14224407" y="699922"/>
                  </a:lnTo>
                  <a:lnTo>
                    <a:pt x="14224407" y="61823"/>
                  </a:lnTo>
                  <a:close/>
                </a:path>
                <a:path w="19620230" h="6890384">
                  <a:moveTo>
                    <a:pt x="14795018" y="1615986"/>
                  </a:moveTo>
                  <a:lnTo>
                    <a:pt x="14767878" y="1443380"/>
                  </a:lnTo>
                  <a:lnTo>
                    <a:pt x="14762201" y="1407248"/>
                  </a:lnTo>
                  <a:lnTo>
                    <a:pt x="14652841" y="1362862"/>
                  </a:lnTo>
                  <a:lnTo>
                    <a:pt x="14652841" y="1736763"/>
                  </a:lnTo>
                  <a:lnTo>
                    <a:pt x="14539201" y="1848497"/>
                  </a:lnTo>
                  <a:lnTo>
                    <a:pt x="14359941" y="1826145"/>
                  </a:lnTo>
                  <a:lnTo>
                    <a:pt x="14295285" y="1602663"/>
                  </a:lnTo>
                  <a:lnTo>
                    <a:pt x="14409865" y="1443380"/>
                  </a:lnTo>
                  <a:lnTo>
                    <a:pt x="14637157" y="1498549"/>
                  </a:lnTo>
                  <a:lnTo>
                    <a:pt x="14652841" y="1736763"/>
                  </a:lnTo>
                  <a:lnTo>
                    <a:pt x="14652841" y="1362862"/>
                  </a:lnTo>
                  <a:lnTo>
                    <a:pt x="14570113" y="1329270"/>
                  </a:lnTo>
                  <a:lnTo>
                    <a:pt x="14281963" y="1311198"/>
                  </a:lnTo>
                  <a:lnTo>
                    <a:pt x="14156906" y="1503299"/>
                  </a:lnTo>
                  <a:lnTo>
                    <a:pt x="14156906" y="1743417"/>
                  </a:lnTo>
                  <a:lnTo>
                    <a:pt x="14265313" y="1968792"/>
                  </a:lnTo>
                  <a:lnTo>
                    <a:pt x="14570113" y="1983536"/>
                  </a:lnTo>
                  <a:lnTo>
                    <a:pt x="14778838" y="1887486"/>
                  </a:lnTo>
                  <a:lnTo>
                    <a:pt x="14781162" y="1848497"/>
                  </a:lnTo>
                  <a:lnTo>
                    <a:pt x="14795018" y="1615986"/>
                  </a:lnTo>
                  <a:close/>
                </a:path>
                <a:path w="19620230" h="6890384">
                  <a:moveTo>
                    <a:pt x="14795475" y="713232"/>
                  </a:moveTo>
                  <a:lnTo>
                    <a:pt x="14783130" y="457885"/>
                  </a:lnTo>
                  <a:lnTo>
                    <a:pt x="14783054" y="456463"/>
                  </a:lnTo>
                  <a:lnTo>
                    <a:pt x="14777098" y="333311"/>
                  </a:lnTo>
                  <a:lnTo>
                    <a:pt x="14768017" y="145503"/>
                  </a:lnTo>
                  <a:lnTo>
                    <a:pt x="14764093" y="64198"/>
                  </a:lnTo>
                  <a:lnTo>
                    <a:pt x="14643316" y="57531"/>
                  </a:lnTo>
                  <a:lnTo>
                    <a:pt x="14643316" y="157378"/>
                  </a:lnTo>
                  <a:lnTo>
                    <a:pt x="14642008" y="319519"/>
                  </a:lnTo>
                  <a:lnTo>
                    <a:pt x="14641894" y="333311"/>
                  </a:lnTo>
                  <a:lnTo>
                    <a:pt x="14497342" y="319519"/>
                  </a:lnTo>
                  <a:lnTo>
                    <a:pt x="14425079" y="197332"/>
                  </a:lnTo>
                  <a:lnTo>
                    <a:pt x="14553933" y="145503"/>
                  </a:lnTo>
                  <a:lnTo>
                    <a:pt x="14643316" y="157378"/>
                  </a:lnTo>
                  <a:lnTo>
                    <a:pt x="14643316" y="57531"/>
                  </a:lnTo>
                  <a:lnTo>
                    <a:pt x="14462633" y="47548"/>
                  </a:lnTo>
                  <a:lnTo>
                    <a:pt x="14289075" y="95097"/>
                  </a:lnTo>
                  <a:lnTo>
                    <a:pt x="14306195" y="332841"/>
                  </a:lnTo>
                  <a:lnTo>
                    <a:pt x="14415084" y="427939"/>
                  </a:lnTo>
                  <a:lnTo>
                    <a:pt x="14272438" y="713232"/>
                  </a:lnTo>
                  <a:lnTo>
                    <a:pt x="14462633" y="713232"/>
                  </a:lnTo>
                  <a:lnTo>
                    <a:pt x="14510182" y="457885"/>
                  </a:lnTo>
                  <a:lnTo>
                    <a:pt x="14591957" y="456463"/>
                  </a:lnTo>
                  <a:lnTo>
                    <a:pt x="14625714" y="713232"/>
                  </a:lnTo>
                  <a:lnTo>
                    <a:pt x="14795475" y="713232"/>
                  </a:lnTo>
                  <a:close/>
                </a:path>
                <a:path w="19620230" h="6890384">
                  <a:moveTo>
                    <a:pt x="15191982" y="1149540"/>
                  </a:moveTo>
                  <a:lnTo>
                    <a:pt x="15100694" y="1152867"/>
                  </a:lnTo>
                  <a:lnTo>
                    <a:pt x="15096884" y="1188529"/>
                  </a:lnTo>
                  <a:lnTo>
                    <a:pt x="15026513" y="1214678"/>
                  </a:lnTo>
                  <a:lnTo>
                    <a:pt x="14959953" y="1194244"/>
                  </a:lnTo>
                  <a:lnTo>
                    <a:pt x="14954238" y="1152867"/>
                  </a:lnTo>
                  <a:lnTo>
                    <a:pt x="14859153" y="1154290"/>
                  </a:lnTo>
                  <a:lnTo>
                    <a:pt x="14906689" y="1252245"/>
                  </a:lnTo>
                  <a:lnTo>
                    <a:pt x="15020811" y="1276502"/>
                  </a:lnTo>
                  <a:lnTo>
                    <a:pt x="15129218" y="1253680"/>
                  </a:lnTo>
                  <a:lnTo>
                    <a:pt x="15152726" y="1214678"/>
                  </a:lnTo>
                  <a:lnTo>
                    <a:pt x="15191982" y="1149540"/>
                  </a:lnTo>
                  <a:close/>
                </a:path>
                <a:path w="19620230" h="6890384">
                  <a:moveTo>
                    <a:pt x="15286165" y="0"/>
                  </a:moveTo>
                  <a:lnTo>
                    <a:pt x="14858226" y="47548"/>
                  </a:lnTo>
                  <a:lnTo>
                    <a:pt x="14858226" y="713232"/>
                  </a:lnTo>
                  <a:lnTo>
                    <a:pt x="15286165" y="687552"/>
                  </a:lnTo>
                  <a:lnTo>
                    <a:pt x="15286165" y="549668"/>
                  </a:lnTo>
                  <a:lnTo>
                    <a:pt x="15000872" y="557263"/>
                  </a:lnTo>
                  <a:lnTo>
                    <a:pt x="15000872" y="427939"/>
                  </a:lnTo>
                  <a:lnTo>
                    <a:pt x="15286165" y="407974"/>
                  </a:lnTo>
                  <a:lnTo>
                    <a:pt x="15286165" y="285292"/>
                  </a:lnTo>
                  <a:lnTo>
                    <a:pt x="14970443" y="285292"/>
                  </a:lnTo>
                  <a:lnTo>
                    <a:pt x="14978037" y="190195"/>
                  </a:lnTo>
                  <a:lnTo>
                    <a:pt x="15286165" y="142646"/>
                  </a:lnTo>
                  <a:lnTo>
                    <a:pt x="15286165" y="0"/>
                  </a:lnTo>
                  <a:close/>
                </a:path>
                <a:path w="19620230" h="6890384">
                  <a:moveTo>
                    <a:pt x="15372664" y="1989721"/>
                  </a:moveTo>
                  <a:lnTo>
                    <a:pt x="15338781" y="1552282"/>
                  </a:lnTo>
                  <a:lnTo>
                    <a:pt x="15320366" y="1314526"/>
                  </a:lnTo>
                  <a:lnTo>
                    <a:pt x="15130171" y="1309776"/>
                  </a:lnTo>
                  <a:lnTo>
                    <a:pt x="15006549" y="1694929"/>
                  </a:lnTo>
                  <a:lnTo>
                    <a:pt x="14962797" y="1328801"/>
                  </a:lnTo>
                  <a:lnTo>
                    <a:pt x="14825866" y="1309776"/>
                  </a:lnTo>
                  <a:lnTo>
                    <a:pt x="14861997" y="1980222"/>
                  </a:lnTo>
                  <a:lnTo>
                    <a:pt x="15025573" y="1984971"/>
                  </a:lnTo>
                  <a:lnTo>
                    <a:pt x="15115451" y="1694929"/>
                  </a:lnTo>
                  <a:lnTo>
                    <a:pt x="15159647" y="1552282"/>
                  </a:lnTo>
                  <a:lnTo>
                    <a:pt x="15196744" y="1980222"/>
                  </a:lnTo>
                  <a:lnTo>
                    <a:pt x="15372664" y="1989721"/>
                  </a:lnTo>
                  <a:close/>
                </a:path>
                <a:path w="19620230" h="6890384">
                  <a:moveTo>
                    <a:pt x="15950845" y="1305026"/>
                  </a:moveTo>
                  <a:lnTo>
                    <a:pt x="15853359" y="1305026"/>
                  </a:lnTo>
                  <a:lnTo>
                    <a:pt x="15834348" y="1565109"/>
                  </a:lnTo>
                  <a:lnTo>
                    <a:pt x="15672677" y="1647367"/>
                  </a:lnTo>
                  <a:lnTo>
                    <a:pt x="15553805" y="1569859"/>
                  </a:lnTo>
                  <a:lnTo>
                    <a:pt x="15513393" y="1314526"/>
                  </a:lnTo>
                  <a:lnTo>
                    <a:pt x="15409723" y="1314526"/>
                  </a:lnTo>
                  <a:lnTo>
                    <a:pt x="15417343" y="1647367"/>
                  </a:lnTo>
                  <a:lnTo>
                    <a:pt x="15625128" y="1837563"/>
                  </a:lnTo>
                  <a:lnTo>
                    <a:pt x="15803436" y="1742465"/>
                  </a:lnTo>
                  <a:lnTo>
                    <a:pt x="15808198" y="2002548"/>
                  </a:lnTo>
                  <a:lnTo>
                    <a:pt x="15950845" y="1980209"/>
                  </a:lnTo>
                  <a:lnTo>
                    <a:pt x="15950845" y="1305026"/>
                  </a:lnTo>
                  <a:close/>
                </a:path>
                <a:path w="19620230" h="6890384">
                  <a:moveTo>
                    <a:pt x="16099714" y="47548"/>
                  </a:moveTo>
                  <a:lnTo>
                    <a:pt x="15909519" y="47548"/>
                  </a:lnTo>
                  <a:lnTo>
                    <a:pt x="15719324" y="332841"/>
                  </a:lnTo>
                  <a:lnTo>
                    <a:pt x="15576690" y="47548"/>
                  </a:lnTo>
                  <a:lnTo>
                    <a:pt x="15412161" y="47548"/>
                  </a:lnTo>
                  <a:lnTo>
                    <a:pt x="15338946" y="713232"/>
                  </a:lnTo>
                  <a:lnTo>
                    <a:pt x="15481592" y="713232"/>
                  </a:lnTo>
                  <a:lnTo>
                    <a:pt x="15555290" y="380390"/>
                  </a:lnTo>
                  <a:lnTo>
                    <a:pt x="15702687" y="585330"/>
                  </a:lnTo>
                  <a:lnTo>
                    <a:pt x="15861970" y="397510"/>
                  </a:lnTo>
                  <a:lnTo>
                    <a:pt x="15840583" y="713232"/>
                  </a:lnTo>
                  <a:lnTo>
                    <a:pt x="16085452" y="713232"/>
                  </a:lnTo>
                  <a:lnTo>
                    <a:pt x="16099714" y="47548"/>
                  </a:lnTo>
                  <a:close/>
                </a:path>
                <a:path w="19620230" h="6890384">
                  <a:moveTo>
                    <a:pt x="16533787" y="1989709"/>
                  </a:moveTo>
                  <a:lnTo>
                    <a:pt x="16481476" y="1314526"/>
                  </a:lnTo>
                  <a:lnTo>
                    <a:pt x="16291281" y="1309776"/>
                  </a:lnTo>
                  <a:lnTo>
                    <a:pt x="16167659" y="1694916"/>
                  </a:lnTo>
                  <a:lnTo>
                    <a:pt x="16123920" y="1328788"/>
                  </a:lnTo>
                  <a:lnTo>
                    <a:pt x="15986976" y="1309776"/>
                  </a:lnTo>
                  <a:lnTo>
                    <a:pt x="16023108" y="1980209"/>
                  </a:lnTo>
                  <a:lnTo>
                    <a:pt x="16186671" y="1984959"/>
                  </a:lnTo>
                  <a:lnTo>
                    <a:pt x="16320770" y="1552270"/>
                  </a:lnTo>
                  <a:lnTo>
                    <a:pt x="16357854" y="1980209"/>
                  </a:lnTo>
                  <a:lnTo>
                    <a:pt x="16533787" y="1989709"/>
                  </a:lnTo>
                  <a:close/>
                </a:path>
                <a:path w="19620230" h="6890384">
                  <a:moveTo>
                    <a:pt x="16758222" y="713232"/>
                  </a:moveTo>
                  <a:lnTo>
                    <a:pt x="16703688" y="523036"/>
                  </a:lnTo>
                  <a:lnTo>
                    <a:pt x="16670414" y="407022"/>
                  </a:lnTo>
                  <a:lnTo>
                    <a:pt x="16594608" y="142646"/>
                  </a:lnTo>
                  <a:lnTo>
                    <a:pt x="16568027" y="49936"/>
                  </a:lnTo>
                  <a:lnTo>
                    <a:pt x="16520478" y="49682"/>
                  </a:lnTo>
                  <a:lnTo>
                    <a:pt x="16520478" y="407022"/>
                  </a:lnTo>
                  <a:lnTo>
                    <a:pt x="16330283" y="407022"/>
                  </a:lnTo>
                  <a:lnTo>
                    <a:pt x="16407308" y="142646"/>
                  </a:lnTo>
                  <a:lnTo>
                    <a:pt x="16520478" y="407022"/>
                  </a:lnTo>
                  <a:lnTo>
                    <a:pt x="16520478" y="49682"/>
                  </a:lnTo>
                  <a:lnTo>
                    <a:pt x="16303663" y="48501"/>
                  </a:lnTo>
                  <a:lnTo>
                    <a:pt x="16140087" y="713232"/>
                  </a:lnTo>
                  <a:lnTo>
                    <a:pt x="16282734" y="713232"/>
                  </a:lnTo>
                  <a:lnTo>
                    <a:pt x="16377831" y="523036"/>
                  </a:lnTo>
                  <a:lnTo>
                    <a:pt x="16472929" y="523036"/>
                  </a:lnTo>
                  <a:lnTo>
                    <a:pt x="16568027" y="713232"/>
                  </a:lnTo>
                  <a:lnTo>
                    <a:pt x="16758222" y="713232"/>
                  </a:lnTo>
                  <a:close/>
                </a:path>
                <a:path w="19620230" h="6890384">
                  <a:moveTo>
                    <a:pt x="17119156" y="1790014"/>
                  </a:moveTo>
                  <a:lnTo>
                    <a:pt x="17034510" y="1705381"/>
                  </a:lnTo>
                  <a:lnTo>
                    <a:pt x="16976509" y="1647367"/>
                  </a:lnTo>
                  <a:lnTo>
                    <a:pt x="17032402" y="1576044"/>
                  </a:lnTo>
                  <a:lnTo>
                    <a:pt x="17103941" y="1484757"/>
                  </a:lnTo>
                  <a:lnTo>
                    <a:pt x="17031678" y="1405826"/>
                  </a:lnTo>
                  <a:lnTo>
                    <a:pt x="16961777" y="1329461"/>
                  </a:lnTo>
                  <a:lnTo>
                    <a:pt x="16961777" y="1833765"/>
                  </a:lnTo>
                  <a:lnTo>
                    <a:pt x="16727831" y="1896046"/>
                  </a:lnTo>
                  <a:lnTo>
                    <a:pt x="16742563" y="1705381"/>
                  </a:lnTo>
                  <a:lnTo>
                    <a:pt x="16961777" y="1833765"/>
                  </a:lnTo>
                  <a:lnTo>
                    <a:pt x="16961777" y="1329461"/>
                  </a:lnTo>
                  <a:lnTo>
                    <a:pt x="16955580" y="1322692"/>
                  </a:lnTo>
                  <a:lnTo>
                    <a:pt x="16955580" y="1503299"/>
                  </a:lnTo>
                  <a:lnTo>
                    <a:pt x="16743515" y="1576044"/>
                  </a:lnTo>
                  <a:lnTo>
                    <a:pt x="16738791" y="1565402"/>
                  </a:lnTo>
                  <a:lnTo>
                    <a:pt x="16734600" y="1533486"/>
                  </a:lnTo>
                  <a:lnTo>
                    <a:pt x="16730955" y="1480299"/>
                  </a:lnTo>
                  <a:lnTo>
                    <a:pt x="16727831" y="1405826"/>
                  </a:lnTo>
                  <a:lnTo>
                    <a:pt x="16955580" y="1503299"/>
                  </a:lnTo>
                  <a:lnTo>
                    <a:pt x="16955580" y="1322692"/>
                  </a:lnTo>
                  <a:lnTo>
                    <a:pt x="16928961" y="1293609"/>
                  </a:lnTo>
                  <a:lnTo>
                    <a:pt x="16578517" y="1335925"/>
                  </a:lnTo>
                  <a:lnTo>
                    <a:pt x="16596119" y="1980209"/>
                  </a:lnTo>
                  <a:lnTo>
                    <a:pt x="17071607" y="1951672"/>
                  </a:lnTo>
                  <a:lnTo>
                    <a:pt x="17087965" y="1896046"/>
                  </a:lnTo>
                  <a:lnTo>
                    <a:pt x="17119156" y="1790014"/>
                  </a:lnTo>
                  <a:close/>
                </a:path>
                <a:path w="19620230" h="6890384">
                  <a:moveTo>
                    <a:pt x="17314558" y="713232"/>
                  </a:moveTo>
                  <a:lnTo>
                    <a:pt x="17302214" y="457885"/>
                  </a:lnTo>
                  <a:lnTo>
                    <a:pt x="17302150" y="456463"/>
                  </a:lnTo>
                  <a:lnTo>
                    <a:pt x="17296194" y="333311"/>
                  </a:lnTo>
                  <a:lnTo>
                    <a:pt x="17287113" y="145503"/>
                  </a:lnTo>
                  <a:lnTo>
                    <a:pt x="17283176" y="64198"/>
                  </a:lnTo>
                  <a:lnTo>
                    <a:pt x="17162412" y="57531"/>
                  </a:lnTo>
                  <a:lnTo>
                    <a:pt x="17162412" y="157378"/>
                  </a:lnTo>
                  <a:lnTo>
                    <a:pt x="17161091" y="319519"/>
                  </a:lnTo>
                  <a:lnTo>
                    <a:pt x="17160977" y="333311"/>
                  </a:lnTo>
                  <a:lnTo>
                    <a:pt x="17016426" y="319519"/>
                  </a:lnTo>
                  <a:lnTo>
                    <a:pt x="16944163" y="197332"/>
                  </a:lnTo>
                  <a:lnTo>
                    <a:pt x="17073017" y="145503"/>
                  </a:lnTo>
                  <a:lnTo>
                    <a:pt x="17162412" y="157378"/>
                  </a:lnTo>
                  <a:lnTo>
                    <a:pt x="17162412" y="57531"/>
                  </a:lnTo>
                  <a:lnTo>
                    <a:pt x="16981716" y="47548"/>
                  </a:lnTo>
                  <a:lnTo>
                    <a:pt x="16808171" y="95097"/>
                  </a:lnTo>
                  <a:lnTo>
                    <a:pt x="16825278" y="332841"/>
                  </a:lnTo>
                  <a:lnTo>
                    <a:pt x="16934168" y="427939"/>
                  </a:lnTo>
                  <a:lnTo>
                    <a:pt x="16791534" y="713232"/>
                  </a:lnTo>
                  <a:lnTo>
                    <a:pt x="16981716" y="713232"/>
                  </a:lnTo>
                  <a:lnTo>
                    <a:pt x="17029265" y="457885"/>
                  </a:lnTo>
                  <a:lnTo>
                    <a:pt x="17111041" y="456463"/>
                  </a:lnTo>
                  <a:lnTo>
                    <a:pt x="17144810" y="713232"/>
                  </a:lnTo>
                  <a:lnTo>
                    <a:pt x="17314558" y="713232"/>
                  </a:lnTo>
                  <a:close/>
                </a:path>
                <a:path w="19620230" h="6890384">
                  <a:moveTo>
                    <a:pt x="17786757" y="1615986"/>
                  </a:moveTo>
                  <a:lnTo>
                    <a:pt x="17759617" y="1443380"/>
                  </a:lnTo>
                  <a:lnTo>
                    <a:pt x="17753940" y="1407248"/>
                  </a:lnTo>
                  <a:lnTo>
                    <a:pt x="17644580" y="1362862"/>
                  </a:lnTo>
                  <a:lnTo>
                    <a:pt x="17644580" y="1736763"/>
                  </a:lnTo>
                  <a:lnTo>
                    <a:pt x="17530941" y="1848497"/>
                  </a:lnTo>
                  <a:lnTo>
                    <a:pt x="17351680" y="1826145"/>
                  </a:lnTo>
                  <a:lnTo>
                    <a:pt x="17287024" y="1602663"/>
                  </a:lnTo>
                  <a:lnTo>
                    <a:pt x="17401604" y="1443380"/>
                  </a:lnTo>
                  <a:lnTo>
                    <a:pt x="17628896" y="1498549"/>
                  </a:lnTo>
                  <a:lnTo>
                    <a:pt x="17644580" y="1736763"/>
                  </a:lnTo>
                  <a:lnTo>
                    <a:pt x="17644580" y="1362862"/>
                  </a:lnTo>
                  <a:lnTo>
                    <a:pt x="17561852" y="1329270"/>
                  </a:lnTo>
                  <a:lnTo>
                    <a:pt x="17273702" y="1311198"/>
                  </a:lnTo>
                  <a:lnTo>
                    <a:pt x="17148645" y="1503299"/>
                  </a:lnTo>
                  <a:lnTo>
                    <a:pt x="17148645" y="1743417"/>
                  </a:lnTo>
                  <a:lnTo>
                    <a:pt x="17257052" y="1968792"/>
                  </a:lnTo>
                  <a:lnTo>
                    <a:pt x="17561852" y="1983536"/>
                  </a:lnTo>
                  <a:lnTo>
                    <a:pt x="17770577" y="1887486"/>
                  </a:lnTo>
                  <a:lnTo>
                    <a:pt x="17772901" y="1848497"/>
                  </a:lnTo>
                  <a:lnTo>
                    <a:pt x="17786757" y="1615986"/>
                  </a:lnTo>
                  <a:close/>
                </a:path>
                <a:path w="19620230" h="6890384">
                  <a:moveTo>
                    <a:pt x="18447182" y="1837563"/>
                  </a:moveTo>
                  <a:lnTo>
                    <a:pt x="18360644" y="1742465"/>
                  </a:lnTo>
                  <a:lnTo>
                    <a:pt x="18112436" y="1853730"/>
                  </a:lnTo>
                  <a:lnTo>
                    <a:pt x="17955540" y="1664487"/>
                  </a:lnTo>
                  <a:lnTo>
                    <a:pt x="18129555" y="1475244"/>
                  </a:lnTo>
                  <a:lnTo>
                    <a:pt x="18310721" y="1552270"/>
                  </a:lnTo>
                  <a:lnTo>
                    <a:pt x="18402478" y="1409623"/>
                  </a:lnTo>
                  <a:lnTo>
                    <a:pt x="18211343" y="1314526"/>
                  </a:lnTo>
                  <a:lnTo>
                    <a:pt x="17989766" y="1314526"/>
                  </a:lnTo>
                  <a:lnTo>
                    <a:pt x="17860442" y="1457172"/>
                  </a:lnTo>
                  <a:lnTo>
                    <a:pt x="17852441" y="1532051"/>
                  </a:lnTo>
                  <a:lnTo>
                    <a:pt x="17845913" y="1598180"/>
                  </a:lnTo>
                  <a:lnTo>
                    <a:pt x="17840821" y="1655572"/>
                  </a:lnTo>
                  <a:lnTo>
                    <a:pt x="17837188" y="1704225"/>
                  </a:lnTo>
                  <a:lnTo>
                    <a:pt x="17835004" y="1744116"/>
                  </a:lnTo>
                  <a:lnTo>
                    <a:pt x="17834280" y="1775269"/>
                  </a:lnTo>
                  <a:lnTo>
                    <a:pt x="17834699" y="1793011"/>
                  </a:lnTo>
                  <a:lnTo>
                    <a:pt x="17835944" y="1805825"/>
                  </a:lnTo>
                  <a:lnTo>
                    <a:pt x="17838027" y="1813699"/>
                  </a:lnTo>
                  <a:lnTo>
                    <a:pt x="17840935" y="1816646"/>
                  </a:lnTo>
                  <a:lnTo>
                    <a:pt x="17974082" y="1980209"/>
                  </a:lnTo>
                  <a:lnTo>
                    <a:pt x="18255082" y="1980209"/>
                  </a:lnTo>
                  <a:lnTo>
                    <a:pt x="18447182" y="1837563"/>
                  </a:lnTo>
                  <a:close/>
                </a:path>
                <a:path w="19620230" h="6890384">
                  <a:moveTo>
                    <a:pt x="19053429" y="1314526"/>
                  </a:moveTo>
                  <a:lnTo>
                    <a:pt x="18492356" y="1314526"/>
                  </a:lnTo>
                  <a:lnTo>
                    <a:pt x="18492356" y="1472387"/>
                  </a:lnTo>
                  <a:lnTo>
                    <a:pt x="18677789" y="1484757"/>
                  </a:lnTo>
                  <a:lnTo>
                    <a:pt x="18657342" y="1980209"/>
                  </a:lnTo>
                  <a:lnTo>
                    <a:pt x="18937897" y="1980209"/>
                  </a:lnTo>
                  <a:lnTo>
                    <a:pt x="18867984" y="1504721"/>
                  </a:lnTo>
                  <a:lnTo>
                    <a:pt x="19053429" y="1475244"/>
                  </a:lnTo>
                  <a:lnTo>
                    <a:pt x="19053429" y="1314526"/>
                  </a:lnTo>
                  <a:close/>
                </a:path>
                <a:path w="19620230" h="6890384">
                  <a:moveTo>
                    <a:pt x="19619722" y="1821395"/>
                  </a:moveTo>
                  <a:lnTo>
                    <a:pt x="19561709" y="1694916"/>
                  </a:lnTo>
                  <a:lnTo>
                    <a:pt x="19524625" y="1614081"/>
                  </a:lnTo>
                  <a:lnTo>
                    <a:pt x="19493726" y="1612392"/>
                  </a:lnTo>
                  <a:lnTo>
                    <a:pt x="19493726" y="1837563"/>
                  </a:lnTo>
                  <a:lnTo>
                    <a:pt x="19264059" y="1885111"/>
                  </a:lnTo>
                  <a:lnTo>
                    <a:pt x="19282131" y="1694916"/>
                  </a:lnTo>
                  <a:lnTo>
                    <a:pt x="19493726" y="1837563"/>
                  </a:lnTo>
                  <a:lnTo>
                    <a:pt x="19493726" y="1612392"/>
                  </a:lnTo>
                  <a:lnTo>
                    <a:pt x="19265494" y="1599819"/>
                  </a:lnTo>
                  <a:lnTo>
                    <a:pt x="19282131" y="1314526"/>
                  </a:lnTo>
                  <a:lnTo>
                    <a:pt x="19115710" y="1305026"/>
                  </a:lnTo>
                  <a:lnTo>
                    <a:pt x="19103823" y="1980679"/>
                  </a:lnTo>
                  <a:lnTo>
                    <a:pt x="19509410" y="1994471"/>
                  </a:lnTo>
                  <a:lnTo>
                    <a:pt x="19579121" y="1885111"/>
                  </a:lnTo>
                  <a:lnTo>
                    <a:pt x="19619722" y="18213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648898" y="4217704"/>
              <a:ext cx="223218" cy="248882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7953273" y="4047597"/>
              <a:ext cx="957580" cy="425450"/>
            </a:xfrm>
            <a:custGeom>
              <a:avLst/>
              <a:gdLst/>
              <a:ahLst/>
              <a:cxnLst/>
              <a:rect l="l" t="t" r="r" b="b"/>
              <a:pathLst>
                <a:path w="957579" h="425450">
                  <a:moveTo>
                    <a:pt x="346163" y="294843"/>
                  </a:moveTo>
                  <a:lnTo>
                    <a:pt x="343852" y="267728"/>
                  </a:lnTo>
                  <a:lnTo>
                    <a:pt x="336918" y="243078"/>
                  </a:lnTo>
                  <a:lnTo>
                    <a:pt x="325348" y="220878"/>
                  </a:lnTo>
                  <a:lnTo>
                    <a:pt x="310146" y="202336"/>
                  </a:lnTo>
                  <a:lnTo>
                    <a:pt x="309168" y="201142"/>
                  </a:lnTo>
                  <a:lnTo>
                    <a:pt x="301993" y="195275"/>
                  </a:lnTo>
                  <a:lnTo>
                    <a:pt x="301993" y="294843"/>
                  </a:lnTo>
                  <a:lnTo>
                    <a:pt x="300380" y="315175"/>
                  </a:lnTo>
                  <a:lnTo>
                    <a:pt x="276326" y="362280"/>
                  </a:lnTo>
                  <a:lnTo>
                    <a:pt x="232067" y="385241"/>
                  </a:lnTo>
                  <a:lnTo>
                    <a:pt x="214871" y="386753"/>
                  </a:lnTo>
                  <a:lnTo>
                    <a:pt x="197891" y="385241"/>
                  </a:lnTo>
                  <a:lnTo>
                    <a:pt x="154584" y="362585"/>
                  </a:lnTo>
                  <a:lnTo>
                    <a:pt x="131076" y="315417"/>
                  </a:lnTo>
                  <a:lnTo>
                    <a:pt x="129514" y="294843"/>
                  </a:lnTo>
                  <a:lnTo>
                    <a:pt x="131064" y="274497"/>
                  </a:lnTo>
                  <a:lnTo>
                    <a:pt x="154279" y="227101"/>
                  </a:lnTo>
                  <a:lnTo>
                    <a:pt x="197650" y="203885"/>
                  </a:lnTo>
                  <a:lnTo>
                    <a:pt x="214871" y="202336"/>
                  </a:lnTo>
                  <a:lnTo>
                    <a:pt x="232371" y="203885"/>
                  </a:lnTo>
                  <a:lnTo>
                    <a:pt x="276631" y="227101"/>
                  </a:lnTo>
                  <a:lnTo>
                    <a:pt x="300405" y="274497"/>
                  </a:lnTo>
                  <a:lnTo>
                    <a:pt x="301993" y="294843"/>
                  </a:lnTo>
                  <a:lnTo>
                    <a:pt x="301993" y="195275"/>
                  </a:lnTo>
                  <a:lnTo>
                    <a:pt x="289382" y="184950"/>
                  </a:lnTo>
                  <a:lnTo>
                    <a:pt x="267081" y="173380"/>
                  </a:lnTo>
                  <a:lnTo>
                    <a:pt x="242239" y="166446"/>
                  </a:lnTo>
                  <a:lnTo>
                    <a:pt x="214871" y="164134"/>
                  </a:lnTo>
                  <a:lnTo>
                    <a:pt x="187071" y="166446"/>
                  </a:lnTo>
                  <a:lnTo>
                    <a:pt x="140220" y="184950"/>
                  </a:lnTo>
                  <a:lnTo>
                    <a:pt x="108775" y="216281"/>
                  </a:lnTo>
                  <a:lnTo>
                    <a:pt x="92049" y="251498"/>
                  </a:lnTo>
                  <a:lnTo>
                    <a:pt x="87718" y="271564"/>
                  </a:lnTo>
                  <a:lnTo>
                    <a:pt x="42976" y="271564"/>
                  </a:lnTo>
                  <a:lnTo>
                    <a:pt x="42976" y="170103"/>
                  </a:lnTo>
                  <a:lnTo>
                    <a:pt x="0" y="170103"/>
                  </a:lnTo>
                  <a:lnTo>
                    <a:pt x="0" y="417791"/>
                  </a:lnTo>
                  <a:lnTo>
                    <a:pt x="42976" y="417791"/>
                  </a:lnTo>
                  <a:lnTo>
                    <a:pt x="42976" y="310959"/>
                  </a:lnTo>
                  <a:lnTo>
                    <a:pt x="85356" y="310959"/>
                  </a:lnTo>
                  <a:lnTo>
                    <a:pt x="102133" y="363004"/>
                  </a:lnTo>
                  <a:lnTo>
                    <a:pt x="133045" y="398767"/>
                  </a:lnTo>
                  <a:lnTo>
                    <a:pt x="184086" y="422046"/>
                  </a:lnTo>
                  <a:lnTo>
                    <a:pt x="214871" y="424954"/>
                  </a:lnTo>
                  <a:lnTo>
                    <a:pt x="241998" y="422643"/>
                  </a:lnTo>
                  <a:lnTo>
                    <a:pt x="289001" y="404139"/>
                  </a:lnTo>
                  <a:lnTo>
                    <a:pt x="325183" y="368261"/>
                  </a:lnTo>
                  <a:lnTo>
                    <a:pt x="343827" y="321703"/>
                  </a:lnTo>
                  <a:lnTo>
                    <a:pt x="346163" y="294843"/>
                  </a:lnTo>
                  <a:close/>
                </a:path>
                <a:path w="957579" h="425450">
                  <a:moveTo>
                    <a:pt x="658914" y="294843"/>
                  </a:moveTo>
                  <a:lnTo>
                    <a:pt x="649732" y="243814"/>
                  </a:lnTo>
                  <a:lnTo>
                    <a:pt x="622681" y="202336"/>
                  </a:lnTo>
                  <a:lnTo>
                    <a:pt x="614730" y="195453"/>
                  </a:lnTo>
                  <a:lnTo>
                    <a:pt x="614730" y="294843"/>
                  </a:lnTo>
                  <a:lnTo>
                    <a:pt x="613130" y="315175"/>
                  </a:lnTo>
                  <a:lnTo>
                    <a:pt x="589064" y="362280"/>
                  </a:lnTo>
                  <a:lnTo>
                    <a:pt x="544868" y="385229"/>
                  </a:lnTo>
                  <a:lnTo>
                    <a:pt x="527596" y="386753"/>
                  </a:lnTo>
                  <a:lnTo>
                    <a:pt x="510324" y="385229"/>
                  </a:lnTo>
                  <a:lnTo>
                    <a:pt x="466128" y="362280"/>
                  </a:lnTo>
                  <a:lnTo>
                    <a:pt x="442074" y="315175"/>
                  </a:lnTo>
                  <a:lnTo>
                    <a:pt x="440461" y="294843"/>
                  </a:lnTo>
                  <a:lnTo>
                    <a:pt x="442048" y="274497"/>
                  </a:lnTo>
                  <a:lnTo>
                    <a:pt x="465823" y="227101"/>
                  </a:lnTo>
                  <a:lnTo>
                    <a:pt x="492099" y="209499"/>
                  </a:lnTo>
                  <a:lnTo>
                    <a:pt x="493941" y="208521"/>
                  </a:lnTo>
                  <a:lnTo>
                    <a:pt x="510070" y="203885"/>
                  </a:lnTo>
                  <a:lnTo>
                    <a:pt x="527596" y="202336"/>
                  </a:lnTo>
                  <a:lnTo>
                    <a:pt x="545172" y="203885"/>
                  </a:lnTo>
                  <a:lnTo>
                    <a:pt x="589368" y="226796"/>
                  </a:lnTo>
                  <a:lnTo>
                    <a:pt x="613143" y="274256"/>
                  </a:lnTo>
                  <a:lnTo>
                    <a:pt x="614730" y="294843"/>
                  </a:lnTo>
                  <a:lnTo>
                    <a:pt x="614730" y="195453"/>
                  </a:lnTo>
                  <a:lnTo>
                    <a:pt x="602678" y="185280"/>
                  </a:lnTo>
                  <a:lnTo>
                    <a:pt x="580796" y="173532"/>
                  </a:lnTo>
                  <a:lnTo>
                    <a:pt x="556564" y="166484"/>
                  </a:lnTo>
                  <a:lnTo>
                    <a:pt x="529983" y="164134"/>
                  </a:lnTo>
                  <a:lnTo>
                    <a:pt x="500634" y="166966"/>
                  </a:lnTo>
                  <a:lnTo>
                    <a:pt x="475830" y="175475"/>
                  </a:lnTo>
                  <a:lnTo>
                    <a:pt x="455561" y="189649"/>
                  </a:lnTo>
                  <a:lnTo>
                    <a:pt x="439851" y="209499"/>
                  </a:lnTo>
                  <a:lnTo>
                    <a:pt x="438658" y="209499"/>
                  </a:lnTo>
                  <a:lnTo>
                    <a:pt x="447675" y="159753"/>
                  </a:lnTo>
                  <a:lnTo>
                    <a:pt x="470065" y="116763"/>
                  </a:lnTo>
                  <a:lnTo>
                    <a:pt x="499732" y="89941"/>
                  </a:lnTo>
                  <a:lnTo>
                    <a:pt x="541718" y="74015"/>
                  </a:lnTo>
                  <a:lnTo>
                    <a:pt x="569366" y="67449"/>
                  </a:lnTo>
                  <a:lnTo>
                    <a:pt x="577748" y="65290"/>
                  </a:lnTo>
                  <a:lnTo>
                    <a:pt x="613092" y="50063"/>
                  </a:lnTo>
                  <a:lnTo>
                    <a:pt x="641667" y="20370"/>
                  </a:lnTo>
                  <a:lnTo>
                    <a:pt x="650544" y="0"/>
                  </a:lnTo>
                  <a:lnTo>
                    <a:pt x="602805" y="0"/>
                  </a:lnTo>
                  <a:lnTo>
                    <a:pt x="600011" y="7569"/>
                  </a:lnTo>
                  <a:lnTo>
                    <a:pt x="595033" y="13830"/>
                  </a:lnTo>
                  <a:lnTo>
                    <a:pt x="551649" y="32029"/>
                  </a:lnTo>
                  <a:lnTo>
                    <a:pt x="534466" y="35712"/>
                  </a:lnTo>
                  <a:lnTo>
                    <a:pt x="530085" y="36715"/>
                  </a:lnTo>
                  <a:lnTo>
                    <a:pt x="525703" y="37909"/>
                  </a:lnTo>
                  <a:lnTo>
                    <a:pt x="510184" y="41681"/>
                  </a:lnTo>
                  <a:lnTo>
                    <a:pt x="505714" y="43078"/>
                  </a:lnTo>
                  <a:lnTo>
                    <a:pt x="499338" y="45859"/>
                  </a:lnTo>
                  <a:lnTo>
                    <a:pt x="495452" y="47459"/>
                  </a:lnTo>
                  <a:lnTo>
                    <a:pt x="486321" y="51041"/>
                  </a:lnTo>
                  <a:lnTo>
                    <a:pt x="482028" y="53022"/>
                  </a:lnTo>
                  <a:lnTo>
                    <a:pt x="441375" y="85712"/>
                  </a:lnTo>
                  <a:lnTo>
                    <a:pt x="407568" y="158762"/>
                  </a:lnTo>
                  <a:lnTo>
                    <a:pt x="399110" y="208178"/>
                  </a:lnTo>
                  <a:lnTo>
                    <a:pt x="396303" y="266192"/>
                  </a:lnTo>
                  <a:lnTo>
                    <a:pt x="398907" y="307746"/>
                  </a:lnTo>
                  <a:lnTo>
                    <a:pt x="419798" y="371614"/>
                  </a:lnTo>
                  <a:lnTo>
                    <a:pt x="455942" y="407504"/>
                  </a:lnTo>
                  <a:lnTo>
                    <a:pt x="498614" y="423011"/>
                  </a:lnTo>
                  <a:lnTo>
                    <a:pt x="523417" y="424954"/>
                  </a:lnTo>
                  <a:lnTo>
                    <a:pt x="552145" y="422643"/>
                  </a:lnTo>
                  <a:lnTo>
                    <a:pt x="601078" y="404139"/>
                  </a:lnTo>
                  <a:lnTo>
                    <a:pt x="637743" y="368261"/>
                  </a:lnTo>
                  <a:lnTo>
                    <a:pt x="656551" y="321703"/>
                  </a:lnTo>
                  <a:lnTo>
                    <a:pt x="658914" y="294843"/>
                  </a:lnTo>
                  <a:close/>
                </a:path>
                <a:path w="957579" h="425450">
                  <a:moveTo>
                    <a:pt x="957313" y="170103"/>
                  </a:moveTo>
                  <a:lnTo>
                    <a:pt x="916724" y="170103"/>
                  </a:lnTo>
                  <a:lnTo>
                    <a:pt x="916724" y="294246"/>
                  </a:lnTo>
                  <a:lnTo>
                    <a:pt x="915327" y="312902"/>
                  </a:lnTo>
                  <a:lnTo>
                    <a:pt x="894359" y="359892"/>
                  </a:lnTo>
                  <a:lnTo>
                    <a:pt x="852030" y="385127"/>
                  </a:lnTo>
                  <a:lnTo>
                    <a:pt x="851611" y="385127"/>
                  </a:lnTo>
                  <a:lnTo>
                    <a:pt x="834364" y="386753"/>
                  </a:lnTo>
                  <a:lnTo>
                    <a:pt x="786853" y="372160"/>
                  </a:lnTo>
                  <a:lnTo>
                    <a:pt x="758634" y="331025"/>
                  </a:lnTo>
                  <a:lnTo>
                    <a:pt x="753198" y="293649"/>
                  </a:lnTo>
                  <a:lnTo>
                    <a:pt x="754659" y="273431"/>
                  </a:lnTo>
                  <a:lnTo>
                    <a:pt x="776757" y="226504"/>
                  </a:lnTo>
                  <a:lnTo>
                    <a:pt x="818007" y="203847"/>
                  </a:lnTo>
                  <a:lnTo>
                    <a:pt x="834364" y="202336"/>
                  </a:lnTo>
                  <a:lnTo>
                    <a:pt x="850087" y="203847"/>
                  </a:lnTo>
                  <a:lnTo>
                    <a:pt x="891654" y="226199"/>
                  </a:lnTo>
                  <a:lnTo>
                    <a:pt x="915149" y="273431"/>
                  </a:lnTo>
                  <a:lnTo>
                    <a:pt x="916673" y="293649"/>
                  </a:lnTo>
                  <a:lnTo>
                    <a:pt x="916724" y="294246"/>
                  </a:lnTo>
                  <a:lnTo>
                    <a:pt x="916724" y="170103"/>
                  </a:lnTo>
                  <a:lnTo>
                    <a:pt x="914336" y="170103"/>
                  </a:lnTo>
                  <a:lnTo>
                    <a:pt x="914336" y="205320"/>
                  </a:lnTo>
                  <a:lnTo>
                    <a:pt x="911529" y="202336"/>
                  </a:lnTo>
                  <a:lnTo>
                    <a:pt x="897394" y="187299"/>
                  </a:lnTo>
                  <a:lnTo>
                    <a:pt x="877620" y="174434"/>
                  </a:lnTo>
                  <a:lnTo>
                    <a:pt x="855027" y="166712"/>
                  </a:lnTo>
                  <a:lnTo>
                    <a:pt x="829589" y="164134"/>
                  </a:lnTo>
                  <a:lnTo>
                    <a:pt x="805205" y="166281"/>
                  </a:lnTo>
                  <a:lnTo>
                    <a:pt x="762381" y="183438"/>
                  </a:lnTo>
                  <a:lnTo>
                    <a:pt x="728662" y="217271"/>
                  </a:lnTo>
                  <a:lnTo>
                    <a:pt x="711200" y="264871"/>
                  </a:lnTo>
                  <a:lnTo>
                    <a:pt x="709028" y="293649"/>
                  </a:lnTo>
                  <a:lnTo>
                    <a:pt x="711225" y="322973"/>
                  </a:lnTo>
                  <a:lnTo>
                    <a:pt x="728840" y="371322"/>
                  </a:lnTo>
                  <a:lnTo>
                    <a:pt x="762787" y="405485"/>
                  </a:lnTo>
                  <a:lnTo>
                    <a:pt x="805459" y="422795"/>
                  </a:lnTo>
                  <a:lnTo>
                    <a:pt x="829589" y="424954"/>
                  </a:lnTo>
                  <a:lnTo>
                    <a:pt x="854583" y="422338"/>
                  </a:lnTo>
                  <a:lnTo>
                    <a:pt x="877036" y="414515"/>
                  </a:lnTo>
                  <a:lnTo>
                    <a:pt x="896950" y="401459"/>
                  </a:lnTo>
                  <a:lnTo>
                    <a:pt x="910932" y="386753"/>
                  </a:lnTo>
                  <a:lnTo>
                    <a:pt x="914336" y="383171"/>
                  </a:lnTo>
                  <a:lnTo>
                    <a:pt x="914336" y="417791"/>
                  </a:lnTo>
                  <a:lnTo>
                    <a:pt x="957313" y="417791"/>
                  </a:lnTo>
                  <a:lnTo>
                    <a:pt x="957313" y="383171"/>
                  </a:lnTo>
                  <a:lnTo>
                    <a:pt x="957313" y="205320"/>
                  </a:lnTo>
                  <a:lnTo>
                    <a:pt x="957313" y="170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963098" y="4217704"/>
              <a:ext cx="190999" cy="247688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9358795" y="4047597"/>
              <a:ext cx="1270635" cy="435609"/>
            </a:xfrm>
            <a:custGeom>
              <a:avLst/>
              <a:gdLst/>
              <a:ahLst/>
              <a:cxnLst/>
              <a:rect l="l" t="t" r="r" b="b"/>
              <a:pathLst>
                <a:path w="1270634" h="435610">
                  <a:moveTo>
                    <a:pt x="262610" y="294843"/>
                  </a:moveTo>
                  <a:lnTo>
                    <a:pt x="260286" y="267728"/>
                  </a:lnTo>
                  <a:lnTo>
                    <a:pt x="253288" y="243078"/>
                  </a:lnTo>
                  <a:lnTo>
                    <a:pt x="241630" y="220878"/>
                  </a:lnTo>
                  <a:lnTo>
                    <a:pt x="226288" y="202336"/>
                  </a:lnTo>
                  <a:lnTo>
                    <a:pt x="225310" y="201142"/>
                  </a:lnTo>
                  <a:lnTo>
                    <a:pt x="218440" y="195541"/>
                  </a:lnTo>
                  <a:lnTo>
                    <a:pt x="218440" y="294843"/>
                  </a:lnTo>
                  <a:lnTo>
                    <a:pt x="216827" y="315175"/>
                  </a:lnTo>
                  <a:lnTo>
                    <a:pt x="192773" y="362280"/>
                  </a:lnTo>
                  <a:lnTo>
                    <a:pt x="148577" y="385229"/>
                  </a:lnTo>
                  <a:lnTo>
                    <a:pt x="131292" y="386753"/>
                  </a:lnTo>
                  <a:lnTo>
                    <a:pt x="114020" y="385229"/>
                  </a:lnTo>
                  <a:lnTo>
                    <a:pt x="69837" y="362280"/>
                  </a:lnTo>
                  <a:lnTo>
                    <a:pt x="45770" y="315175"/>
                  </a:lnTo>
                  <a:lnTo>
                    <a:pt x="44170" y="294843"/>
                  </a:lnTo>
                  <a:lnTo>
                    <a:pt x="45758" y="274497"/>
                  </a:lnTo>
                  <a:lnTo>
                    <a:pt x="69532" y="227101"/>
                  </a:lnTo>
                  <a:lnTo>
                    <a:pt x="113779" y="203885"/>
                  </a:lnTo>
                  <a:lnTo>
                    <a:pt x="131292" y="202336"/>
                  </a:lnTo>
                  <a:lnTo>
                    <a:pt x="148882" y="203885"/>
                  </a:lnTo>
                  <a:lnTo>
                    <a:pt x="193078" y="226796"/>
                  </a:lnTo>
                  <a:lnTo>
                    <a:pt x="216852" y="274256"/>
                  </a:lnTo>
                  <a:lnTo>
                    <a:pt x="218440" y="294843"/>
                  </a:lnTo>
                  <a:lnTo>
                    <a:pt x="218440" y="195541"/>
                  </a:lnTo>
                  <a:lnTo>
                    <a:pt x="205447" y="184950"/>
                  </a:lnTo>
                  <a:lnTo>
                    <a:pt x="183159" y="173380"/>
                  </a:lnTo>
                  <a:lnTo>
                    <a:pt x="158445" y="166446"/>
                  </a:lnTo>
                  <a:lnTo>
                    <a:pt x="131292" y="164134"/>
                  </a:lnTo>
                  <a:lnTo>
                    <a:pt x="104165" y="166446"/>
                  </a:lnTo>
                  <a:lnTo>
                    <a:pt x="57162" y="184950"/>
                  </a:lnTo>
                  <a:lnTo>
                    <a:pt x="20980" y="220878"/>
                  </a:lnTo>
                  <a:lnTo>
                    <a:pt x="2336" y="267728"/>
                  </a:lnTo>
                  <a:lnTo>
                    <a:pt x="0" y="294843"/>
                  </a:lnTo>
                  <a:lnTo>
                    <a:pt x="2336" y="321703"/>
                  </a:lnTo>
                  <a:lnTo>
                    <a:pt x="20980" y="368261"/>
                  </a:lnTo>
                  <a:lnTo>
                    <a:pt x="57162" y="404139"/>
                  </a:lnTo>
                  <a:lnTo>
                    <a:pt x="104165" y="422643"/>
                  </a:lnTo>
                  <a:lnTo>
                    <a:pt x="131292" y="424954"/>
                  </a:lnTo>
                  <a:lnTo>
                    <a:pt x="158445" y="422643"/>
                  </a:lnTo>
                  <a:lnTo>
                    <a:pt x="183159" y="415709"/>
                  </a:lnTo>
                  <a:lnTo>
                    <a:pt x="205447" y="404139"/>
                  </a:lnTo>
                  <a:lnTo>
                    <a:pt x="225310" y="387946"/>
                  </a:lnTo>
                  <a:lnTo>
                    <a:pt x="226288" y="386753"/>
                  </a:lnTo>
                  <a:lnTo>
                    <a:pt x="241630" y="368261"/>
                  </a:lnTo>
                  <a:lnTo>
                    <a:pt x="253288" y="346176"/>
                  </a:lnTo>
                  <a:lnTo>
                    <a:pt x="260286" y="321703"/>
                  </a:lnTo>
                  <a:lnTo>
                    <a:pt x="262610" y="294843"/>
                  </a:lnTo>
                  <a:close/>
                </a:path>
                <a:path w="1270634" h="435610">
                  <a:moveTo>
                    <a:pt x="648157" y="170154"/>
                  </a:moveTo>
                  <a:lnTo>
                    <a:pt x="605193" y="170154"/>
                  </a:lnTo>
                  <a:lnTo>
                    <a:pt x="605193" y="378434"/>
                  </a:lnTo>
                  <a:lnTo>
                    <a:pt x="509701" y="378434"/>
                  </a:lnTo>
                  <a:lnTo>
                    <a:pt x="509701" y="170154"/>
                  </a:lnTo>
                  <a:lnTo>
                    <a:pt x="466725" y="170154"/>
                  </a:lnTo>
                  <a:lnTo>
                    <a:pt x="466725" y="378434"/>
                  </a:lnTo>
                  <a:lnTo>
                    <a:pt x="371233" y="378434"/>
                  </a:lnTo>
                  <a:lnTo>
                    <a:pt x="371233" y="170154"/>
                  </a:lnTo>
                  <a:lnTo>
                    <a:pt x="328269" y="170154"/>
                  </a:lnTo>
                  <a:lnTo>
                    <a:pt x="328269" y="378434"/>
                  </a:lnTo>
                  <a:lnTo>
                    <a:pt x="328269" y="417804"/>
                  </a:lnTo>
                  <a:lnTo>
                    <a:pt x="648157" y="417804"/>
                  </a:lnTo>
                  <a:lnTo>
                    <a:pt x="648157" y="378434"/>
                  </a:lnTo>
                  <a:lnTo>
                    <a:pt x="648157" y="170154"/>
                  </a:lnTo>
                  <a:close/>
                </a:path>
                <a:path w="1270634" h="435610">
                  <a:moveTo>
                    <a:pt x="941806" y="151015"/>
                  </a:moveTo>
                  <a:lnTo>
                    <a:pt x="772299" y="333641"/>
                  </a:lnTo>
                  <a:lnTo>
                    <a:pt x="772299" y="170116"/>
                  </a:lnTo>
                  <a:lnTo>
                    <a:pt x="729322" y="170116"/>
                  </a:lnTo>
                  <a:lnTo>
                    <a:pt x="729322" y="435114"/>
                  </a:lnTo>
                  <a:lnTo>
                    <a:pt x="898829" y="252476"/>
                  </a:lnTo>
                  <a:lnTo>
                    <a:pt x="898829" y="417804"/>
                  </a:lnTo>
                  <a:lnTo>
                    <a:pt x="941806" y="417804"/>
                  </a:lnTo>
                  <a:lnTo>
                    <a:pt x="941806" y="151015"/>
                  </a:lnTo>
                  <a:close/>
                </a:path>
                <a:path w="1270634" h="435610">
                  <a:moveTo>
                    <a:pt x="1270076" y="294843"/>
                  </a:moveTo>
                  <a:lnTo>
                    <a:pt x="1260906" y="243814"/>
                  </a:lnTo>
                  <a:lnTo>
                    <a:pt x="1233868" y="202336"/>
                  </a:lnTo>
                  <a:lnTo>
                    <a:pt x="1225918" y="195453"/>
                  </a:lnTo>
                  <a:lnTo>
                    <a:pt x="1225918" y="294843"/>
                  </a:lnTo>
                  <a:lnTo>
                    <a:pt x="1224318" y="315175"/>
                  </a:lnTo>
                  <a:lnTo>
                    <a:pt x="1200264" y="362280"/>
                  </a:lnTo>
                  <a:lnTo>
                    <a:pt x="1156055" y="385229"/>
                  </a:lnTo>
                  <a:lnTo>
                    <a:pt x="1138783" y="386753"/>
                  </a:lnTo>
                  <a:lnTo>
                    <a:pt x="1121511" y="385229"/>
                  </a:lnTo>
                  <a:lnTo>
                    <a:pt x="1077315" y="362280"/>
                  </a:lnTo>
                  <a:lnTo>
                    <a:pt x="1053236" y="315175"/>
                  </a:lnTo>
                  <a:lnTo>
                    <a:pt x="1051636" y="294843"/>
                  </a:lnTo>
                  <a:lnTo>
                    <a:pt x="1053223" y="274497"/>
                  </a:lnTo>
                  <a:lnTo>
                    <a:pt x="1076998" y="227101"/>
                  </a:lnTo>
                  <a:lnTo>
                    <a:pt x="1103287" y="209499"/>
                  </a:lnTo>
                  <a:lnTo>
                    <a:pt x="1105128" y="208521"/>
                  </a:lnTo>
                  <a:lnTo>
                    <a:pt x="1121270" y="203885"/>
                  </a:lnTo>
                  <a:lnTo>
                    <a:pt x="1138783" y="202336"/>
                  </a:lnTo>
                  <a:lnTo>
                    <a:pt x="1156360" y="203885"/>
                  </a:lnTo>
                  <a:lnTo>
                    <a:pt x="1200569" y="226796"/>
                  </a:lnTo>
                  <a:lnTo>
                    <a:pt x="1224330" y="274256"/>
                  </a:lnTo>
                  <a:lnTo>
                    <a:pt x="1225918" y="294843"/>
                  </a:lnTo>
                  <a:lnTo>
                    <a:pt x="1225918" y="195453"/>
                  </a:lnTo>
                  <a:lnTo>
                    <a:pt x="1213853" y="185280"/>
                  </a:lnTo>
                  <a:lnTo>
                    <a:pt x="1191971" y="173532"/>
                  </a:lnTo>
                  <a:lnTo>
                    <a:pt x="1167739" y="166484"/>
                  </a:lnTo>
                  <a:lnTo>
                    <a:pt x="1141171" y="164134"/>
                  </a:lnTo>
                  <a:lnTo>
                    <a:pt x="1111808" y="166966"/>
                  </a:lnTo>
                  <a:lnTo>
                    <a:pt x="1087005" y="175475"/>
                  </a:lnTo>
                  <a:lnTo>
                    <a:pt x="1066749" y="189649"/>
                  </a:lnTo>
                  <a:lnTo>
                    <a:pt x="1051052" y="209499"/>
                  </a:lnTo>
                  <a:lnTo>
                    <a:pt x="1049858" y="209499"/>
                  </a:lnTo>
                  <a:lnTo>
                    <a:pt x="1058862" y="159753"/>
                  </a:lnTo>
                  <a:lnTo>
                    <a:pt x="1081265" y="116763"/>
                  </a:lnTo>
                  <a:lnTo>
                    <a:pt x="1110919" y="89941"/>
                  </a:lnTo>
                  <a:lnTo>
                    <a:pt x="1152893" y="74015"/>
                  </a:lnTo>
                  <a:lnTo>
                    <a:pt x="1180566" y="67449"/>
                  </a:lnTo>
                  <a:lnTo>
                    <a:pt x="1188935" y="65290"/>
                  </a:lnTo>
                  <a:lnTo>
                    <a:pt x="1224280" y="50063"/>
                  </a:lnTo>
                  <a:lnTo>
                    <a:pt x="1252855" y="20370"/>
                  </a:lnTo>
                  <a:lnTo>
                    <a:pt x="1261732" y="0"/>
                  </a:lnTo>
                  <a:lnTo>
                    <a:pt x="1213980" y="0"/>
                  </a:lnTo>
                  <a:lnTo>
                    <a:pt x="1211199" y="7569"/>
                  </a:lnTo>
                  <a:lnTo>
                    <a:pt x="1206233" y="13830"/>
                  </a:lnTo>
                  <a:lnTo>
                    <a:pt x="1162850" y="32029"/>
                  </a:lnTo>
                  <a:lnTo>
                    <a:pt x="1145654" y="35712"/>
                  </a:lnTo>
                  <a:lnTo>
                    <a:pt x="1141260" y="36715"/>
                  </a:lnTo>
                  <a:lnTo>
                    <a:pt x="1136878" y="37909"/>
                  </a:lnTo>
                  <a:lnTo>
                    <a:pt x="1121384" y="41681"/>
                  </a:lnTo>
                  <a:lnTo>
                    <a:pt x="1116901" y="43078"/>
                  </a:lnTo>
                  <a:lnTo>
                    <a:pt x="1110513" y="45859"/>
                  </a:lnTo>
                  <a:lnTo>
                    <a:pt x="1106652" y="47459"/>
                  </a:lnTo>
                  <a:lnTo>
                    <a:pt x="1097483" y="51041"/>
                  </a:lnTo>
                  <a:lnTo>
                    <a:pt x="1093216" y="53022"/>
                  </a:lnTo>
                  <a:lnTo>
                    <a:pt x="1052537" y="85712"/>
                  </a:lnTo>
                  <a:lnTo>
                    <a:pt x="1018743" y="158762"/>
                  </a:lnTo>
                  <a:lnTo>
                    <a:pt x="1010285" y="208178"/>
                  </a:lnTo>
                  <a:lnTo>
                    <a:pt x="1007465" y="266192"/>
                  </a:lnTo>
                  <a:lnTo>
                    <a:pt x="1010081" y="307746"/>
                  </a:lnTo>
                  <a:lnTo>
                    <a:pt x="1030973" y="371614"/>
                  </a:lnTo>
                  <a:lnTo>
                    <a:pt x="1067117" y="407504"/>
                  </a:lnTo>
                  <a:lnTo>
                    <a:pt x="1109802" y="423011"/>
                  </a:lnTo>
                  <a:lnTo>
                    <a:pt x="1134605" y="424954"/>
                  </a:lnTo>
                  <a:lnTo>
                    <a:pt x="1163332" y="422643"/>
                  </a:lnTo>
                  <a:lnTo>
                    <a:pt x="1212265" y="404139"/>
                  </a:lnTo>
                  <a:lnTo>
                    <a:pt x="1248943" y="368261"/>
                  </a:lnTo>
                  <a:lnTo>
                    <a:pt x="1267726" y="321703"/>
                  </a:lnTo>
                  <a:lnTo>
                    <a:pt x="1270076" y="2948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694543" y="4217704"/>
              <a:ext cx="208904" cy="24768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10930852" y="4047597"/>
              <a:ext cx="1271270" cy="557530"/>
            </a:xfrm>
            <a:custGeom>
              <a:avLst/>
              <a:gdLst/>
              <a:ahLst/>
              <a:cxnLst/>
              <a:rect l="l" t="t" r="r" b="b"/>
              <a:pathLst>
                <a:path w="1271270" h="557529">
                  <a:moveTo>
                    <a:pt x="248297" y="170103"/>
                  </a:moveTo>
                  <a:lnTo>
                    <a:pt x="207708" y="170103"/>
                  </a:lnTo>
                  <a:lnTo>
                    <a:pt x="207708" y="294246"/>
                  </a:lnTo>
                  <a:lnTo>
                    <a:pt x="206298" y="312902"/>
                  </a:lnTo>
                  <a:lnTo>
                    <a:pt x="185331" y="359892"/>
                  </a:lnTo>
                  <a:lnTo>
                    <a:pt x="143014" y="385127"/>
                  </a:lnTo>
                  <a:lnTo>
                    <a:pt x="142595" y="385127"/>
                  </a:lnTo>
                  <a:lnTo>
                    <a:pt x="125349" y="386753"/>
                  </a:lnTo>
                  <a:lnTo>
                    <a:pt x="77838" y="372160"/>
                  </a:lnTo>
                  <a:lnTo>
                    <a:pt x="49618" y="331025"/>
                  </a:lnTo>
                  <a:lnTo>
                    <a:pt x="44183" y="293649"/>
                  </a:lnTo>
                  <a:lnTo>
                    <a:pt x="45643" y="273431"/>
                  </a:lnTo>
                  <a:lnTo>
                    <a:pt x="67741" y="226504"/>
                  </a:lnTo>
                  <a:lnTo>
                    <a:pt x="108991" y="203847"/>
                  </a:lnTo>
                  <a:lnTo>
                    <a:pt x="125349" y="202336"/>
                  </a:lnTo>
                  <a:lnTo>
                    <a:pt x="141071" y="203847"/>
                  </a:lnTo>
                  <a:lnTo>
                    <a:pt x="182638" y="226199"/>
                  </a:lnTo>
                  <a:lnTo>
                    <a:pt x="206133" y="273431"/>
                  </a:lnTo>
                  <a:lnTo>
                    <a:pt x="207657" y="293649"/>
                  </a:lnTo>
                  <a:lnTo>
                    <a:pt x="207708" y="294246"/>
                  </a:lnTo>
                  <a:lnTo>
                    <a:pt x="207708" y="170103"/>
                  </a:lnTo>
                  <a:lnTo>
                    <a:pt x="205320" y="170103"/>
                  </a:lnTo>
                  <a:lnTo>
                    <a:pt x="205320" y="205320"/>
                  </a:lnTo>
                  <a:lnTo>
                    <a:pt x="202514" y="202336"/>
                  </a:lnTo>
                  <a:lnTo>
                    <a:pt x="188379" y="187299"/>
                  </a:lnTo>
                  <a:lnTo>
                    <a:pt x="168605" y="174434"/>
                  </a:lnTo>
                  <a:lnTo>
                    <a:pt x="145999" y="166712"/>
                  </a:lnTo>
                  <a:lnTo>
                    <a:pt x="120561" y="164134"/>
                  </a:lnTo>
                  <a:lnTo>
                    <a:pt x="96177" y="166281"/>
                  </a:lnTo>
                  <a:lnTo>
                    <a:pt x="53352" y="183438"/>
                  </a:lnTo>
                  <a:lnTo>
                    <a:pt x="19646" y="217271"/>
                  </a:lnTo>
                  <a:lnTo>
                    <a:pt x="2184" y="264871"/>
                  </a:lnTo>
                  <a:lnTo>
                    <a:pt x="0" y="293649"/>
                  </a:lnTo>
                  <a:lnTo>
                    <a:pt x="2209" y="322973"/>
                  </a:lnTo>
                  <a:lnTo>
                    <a:pt x="19812" y="371322"/>
                  </a:lnTo>
                  <a:lnTo>
                    <a:pt x="53771" y="405485"/>
                  </a:lnTo>
                  <a:lnTo>
                    <a:pt x="96431" y="422795"/>
                  </a:lnTo>
                  <a:lnTo>
                    <a:pt x="120561" y="424954"/>
                  </a:lnTo>
                  <a:lnTo>
                    <a:pt x="145554" y="422338"/>
                  </a:lnTo>
                  <a:lnTo>
                    <a:pt x="168021" y="414515"/>
                  </a:lnTo>
                  <a:lnTo>
                    <a:pt x="187934" y="401459"/>
                  </a:lnTo>
                  <a:lnTo>
                    <a:pt x="201917" y="386753"/>
                  </a:lnTo>
                  <a:lnTo>
                    <a:pt x="205320" y="383171"/>
                  </a:lnTo>
                  <a:lnTo>
                    <a:pt x="205320" y="417791"/>
                  </a:lnTo>
                  <a:lnTo>
                    <a:pt x="248297" y="417791"/>
                  </a:lnTo>
                  <a:lnTo>
                    <a:pt x="248297" y="383171"/>
                  </a:lnTo>
                  <a:lnTo>
                    <a:pt x="248297" y="205320"/>
                  </a:lnTo>
                  <a:lnTo>
                    <a:pt x="248297" y="170103"/>
                  </a:lnTo>
                  <a:close/>
                </a:path>
                <a:path w="1271270" h="557529">
                  <a:moveTo>
                    <a:pt x="667816" y="170116"/>
                  </a:moveTo>
                  <a:lnTo>
                    <a:pt x="468477" y="170116"/>
                  </a:lnTo>
                  <a:lnTo>
                    <a:pt x="468477" y="209486"/>
                  </a:lnTo>
                  <a:lnTo>
                    <a:pt x="468477" y="417766"/>
                  </a:lnTo>
                  <a:lnTo>
                    <a:pt x="511454" y="417766"/>
                  </a:lnTo>
                  <a:lnTo>
                    <a:pt x="511454" y="209486"/>
                  </a:lnTo>
                  <a:lnTo>
                    <a:pt x="624852" y="209486"/>
                  </a:lnTo>
                  <a:lnTo>
                    <a:pt x="624852" y="417766"/>
                  </a:lnTo>
                  <a:lnTo>
                    <a:pt x="667816" y="417766"/>
                  </a:lnTo>
                  <a:lnTo>
                    <a:pt x="667816" y="209486"/>
                  </a:lnTo>
                  <a:lnTo>
                    <a:pt x="667816" y="170116"/>
                  </a:lnTo>
                  <a:close/>
                </a:path>
                <a:path w="1271270" h="557529">
                  <a:moveTo>
                    <a:pt x="978192" y="170103"/>
                  </a:moveTo>
                  <a:lnTo>
                    <a:pt x="930452" y="170103"/>
                  </a:lnTo>
                  <a:lnTo>
                    <a:pt x="849884" y="347357"/>
                  </a:lnTo>
                  <a:lnTo>
                    <a:pt x="762152" y="170103"/>
                  </a:lnTo>
                  <a:lnTo>
                    <a:pt x="713206" y="170103"/>
                  </a:lnTo>
                  <a:lnTo>
                    <a:pt x="827201" y="394512"/>
                  </a:lnTo>
                  <a:lnTo>
                    <a:pt x="747217" y="557453"/>
                  </a:lnTo>
                  <a:lnTo>
                    <a:pt x="794969" y="557453"/>
                  </a:lnTo>
                  <a:lnTo>
                    <a:pt x="978192" y="170103"/>
                  </a:lnTo>
                  <a:close/>
                </a:path>
                <a:path w="1271270" h="557529">
                  <a:moveTo>
                    <a:pt x="1270647" y="294843"/>
                  </a:moveTo>
                  <a:lnTo>
                    <a:pt x="1261478" y="243814"/>
                  </a:lnTo>
                  <a:lnTo>
                    <a:pt x="1234440" y="202336"/>
                  </a:lnTo>
                  <a:lnTo>
                    <a:pt x="1226489" y="195453"/>
                  </a:lnTo>
                  <a:lnTo>
                    <a:pt x="1226489" y="294843"/>
                  </a:lnTo>
                  <a:lnTo>
                    <a:pt x="1224889" y="315175"/>
                  </a:lnTo>
                  <a:lnTo>
                    <a:pt x="1200823" y="362280"/>
                  </a:lnTo>
                  <a:lnTo>
                    <a:pt x="1156614" y="385229"/>
                  </a:lnTo>
                  <a:lnTo>
                    <a:pt x="1139355" y="386753"/>
                  </a:lnTo>
                  <a:lnTo>
                    <a:pt x="1122070" y="385229"/>
                  </a:lnTo>
                  <a:lnTo>
                    <a:pt x="1077874" y="362280"/>
                  </a:lnTo>
                  <a:lnTo>
                    <a:pt x="1053807" y="315175"/>
                  </a:lnTo>
                  <a:lnTo>
                    <a:pt x="1052195" y="294843"/>
                  </a:lnTo>
                  <a:lnTo>
                    <a:pt x="1053782" y="274497"/>
                  </a:lnTo>
                  <a:lnTo>
                    <a:pt x="1077556" y="227101"/>
                  </a:lnTo>
                  <a:lnTo>
                    <a:pt x="1103845" y="209499"/>
                  </a:lnTo>
                  <a:lnTo>
                    <a:pt x="1105687" y="208521"/>
                  </a:lnTo>
                  <a:lnTo>
                    <a:pt x="1121829" y="203885"/>
                  </a:lnTo>
                  <a:lnTo>
                    <a:pt x="1139355" y="202336"/>
                  </a:lnTo>
                  <a:lnTo>
                    <a:pt x="1156919" y="203885"/>
                  </a:lnTo>
                  <a:lnTo>
                    <a:pt x="1201127" y="226796"/>
                  </a:lnTo>
                  <a:lnTo>
                    <a:pt x="1224902" y="274256"/>
                  </a:lnTo>
                  <a:lnTo>
                    <a:pt x="1226489" y="294843"/>
                  </a:lnTo>
                  <a:lnTo>
                    <a:pt x="1226489" y="195453"/>
                  </a:lnTo>
                  <a:lnTo>
                    <a:pt x="1214424" y="185280"/>
                  </a:lnTo>
                  <a:lnTo>
                    <a:pt x="1192542" y="173532"/>
                  </a:lnTo>
                  <a:lnTo>
                    <a:pt x="1168311" y="166484"/>
                  </a:lnTo>
                  <a:lnTo>
                    <a:pt x="1141742" y="164134"/>
                  </a:lnTo>
                  <a:lnTo>
                    <a:pt x="1112380" y="166966"/>
                  </a:lnTo>
                  <a:lnTo>
                    <a:pt x="1087564" y="175475"/>
                  </a:lnTo>
                  <a:lnTo>
                    <a:pt x="1067308" y="189649"/>
                  </a:lnTo>
                  <a:lnTo>
                    <a:pt x="1051610" y="209499"/>
                  </a:lnTo>
                  <a:lnTo>
                    <a:pt x="1050417" y="209499"/>
                  </a:lnTo>
                  <a:lnTo>
                    <a:pt x="1059421" y="159753"/>
                  </a:lnTo>
                  <a:lnTo>
                    <a:pt x="1081824" y="116763"/>
                  </a:lnTo>
                  <a:lnTo>
                    <a:pt x="1111491" y="89941"/>
                  </a:lnTo>
                  <a:lnTo>
                    <a:pt x="1153452" y="74015"/>
                  </a:lnTo>
                  <a:lnTo>
                    <a:pt x="1181125" y="67449"/>
                  </a:lnTo>
                  <a:lnTo>
                    <a:pt x="1189494" y="65290"/>
                  </a:lnTo>
                  <a:lnTo>
                    <a:pt x="1224838" y="50063"/>
                  </a:lnTo>
                  <a:lnTo>
                    <a:pt x="1253413" y="20370"/>
                  </a:lnTo>
                  <a:lnTo>
                    <a:pt x="1262303" y="0"/>
                  </a:lnTo>
                  <a:lnTo>
                    <a:pt x="1214539" y="0"/>
                  </a:lnTo>
                  <a:lnTo>
                    <a:pt x="1211770" y="7569"/>
                  </a:lnTo>
                  <a:lnTo>
                    <a:pt x="1206792" y="13830"/>
                  </a:lnTo>
                  <a:lnTo>
                    <a:pt x="1163408" y="32029"/>
                  </a:lnTo>
                  <a:lnTo>
                    <a:pt x="1146213" y="35712"/>
                  </a:lnTo>
                  <a:lnTo>
                    <a:pt x="1141818" y="36715"/>
                  </a:lnTo>
                  <a:lnTo>
                    <a:pt x="1137450" y="37909"/>
                  </a:lnTo>
                  <a:lnTo>
                    <a:pt x="1121943" y="41681"/>
                  </a:lnTo>
                  <a:lnTo>
                    <a:pt x="1117460" y="43078"/>
                  </a:lnTo>
                  <a:lnTo>
                    <a:pt x="1111084" y="45859"/>
                  </a:lnTo>
                  <a:lnTo>
                    <a:pt x="1107211" y="47459"/>
                  </a:lnTo>
                  <a:lnTo>
                    <a:pt x="1098054" y="51041"/>
                  </a:lnTo>
                  <a:lnTo>
                    <a:pt x="1093774" y="53022"/>
                  </a:lnTo>
                  <a:lnTo>
                    <a:pt x="1053109" y="85712"/>
                  </a:lnTo>
                  <a:lnTo>
                    <a:pt x="1019302" y="158762"/>
                  </a:lnTo>
                  <a:lnTo>
                    <a:pt x="1010856" y="208178"/>
                  </a:lnTo>
                  <a:lnTo>
                    <a:pt x="1008037" y="266192"/>
                  </a:lnTo>
                  <a:lnTo>
                    <a:pt x="1010640" y="307746"/>
                  </a:lnTo>
                  <a:lnTo>
                    <a:pt x="1031532" y="371614"/>
                  </a:lnTo>
                  <a:lnTo>
                    <a:pt x="1067689" y="407504"/>
                  </a:lnTo>
                  <a:lnTo>
                    <a:pt x="1110361" y="423011"/>
                  </a:lnTo>
                  <a:lnTo>
                    <a:pt x="1135176" y="424954"/>
                  </a:lnTo>
                  <a:lnTo>
                    <a:pt x="1163891" y="422643"/>
                  </a:lnTo>
                  <a:lnTo>
                    <a:pt x="1189774" y="415709"/>
                  </a:lnTo>
                  <a:lnTo>
                    <a:pt x="1212837" y="404139"/>
                  </a:lnTo>
                  <a:lnTo>
                    <a:pt x="1233055" y="387946"/>
                  </a:lnTo>
                  <a:lnTo>
                    <a:pt x="1234046" y="386753"/>
                  </a:lnTo>
                  <a:lnTo>
                    <a:pt x="1249502" y="368261"/>
                  </a:lnTo>
                  <a:lnTo>
                    <a:pt x="1261249" y="346176"/>
                  </a:lnTo>
                  <a:lnTo>
                    <a:pt x="1268298" y="321703"/>
                  </a:lnTo>
                  <a:lnTo>
                    <a:pt x="1270647" y="2948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231376" y="4217704"/>
              <a:ext cx="223218" cy="248882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12535744" y="4198605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64" y="0"/>
                  </a:moveTo>
                  <a:lnTo>
                    <a:pt x="42972" y="182633"/>
                  </a:lnTo>
                  <a:lnTo>
                    <a:pt x="42972" y="19098"/>
                  </a:lnTo>
                  <a:lnTo>
                    <a:pt x="0" y="19098"/>
                  </a:lnTo>
                  <a:lnTo>
                    <a:pt x="0" y="284096"/>
                  </a:lnTo>
                  <a:lnTo>
                    <a:pt x="169492" y="101462"/>
                  </a:lnTo>
                  <a:lnTo>
                    <a:pt x="169492" y="266787"/>
                  </a:lnTo>
                  <a:lnTo>
                    <a:pt x="212464" y="266787"/>
                  </a:lnTo>
                  <a:lnTo>
                    <a:pt x="2124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822143" y="4217704"/>
              <a:ext cx="182633" cy="24768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3085979" y="4047597"/>
              <a:ext cx="2627630" cy="557530"/>
            </a:xfrm>
            <a:custGeom>
              <a:avLst/>
              <a:gdLst/>
              <a:ahLst/>
              <a:cxnLst/>
              <a:rect l="l" t="t" r="r" b="b"/>
              <a:pathLst>
                <a:path w="2627630" h="557529">
                  <a:moveTo>
                    <a:pt x="202920" y="170154"/>
                  </a:moveTo>
                  <a:lnTo>
                    <a:pt x="159943" y="170154"/>
                  </a:lnTo>
                  <a:lnTo>
                    <a:pt x="159943" y="271754"/>
                  </a:lnTo>
                  <a:lnTo>
                    <a:pt x="42976" y="271754"/>
                  </a:lnTo>
                  <a:lnTo>
                    <a:pt x="42976" y="170154"/>
                  </a:lnTo>
                  <a:lnTo>
                    <a:pt x="0" y="170154"/>
                  </a:lnTo>
                  <a:lnTo>
                    <a:pt x="0" y="271754"/>
                  </a:lnTo>
                  <a:lnTo>
                    <a:pt x="0" y="311124"/>
                  </a:lnTo>
                  <a:lnTo>
                    <a:pt x="0" y="417804"/>
                  </a:lnTo>
                  <a:lnTo>
                    <a:pt x="42976" y="417804"/>
                  </a:lnTo>
                  <a:lnTo>
                    <a:pt x="42976" y="311124"/>
                  </a:lnTo>
                  <a:lnTo>
                    <a:pt x="159943" y="311124"/>
                  </a:lnTo>
                  <a:lnTo>
                    <a:pt x="159943" y="417804"/>
                  </a:lnTo>
                  <a:lnTo>
                    <a:pt x="202920" y="417804"/>
                  </a:lnTo>
                  <a:lnTo>
                    <a:pt x="202920" y="311124"/>
                  </a:lnTo>
                  <a:lnTo>
                    <a:pt x="202920" y="271754"/>
                  </a:lnTo>
                  <a:lnTo>
                    <a:pt x="202920" y="170154"/>
                  </a:lnTo>
                  <a:close/>
                </a:path>
                <a:path w="2627630" h="557529">
                  <a:moveTo>
                    <a:pt x="516864" y="170103"/>
                  </a:moveTo>
                  <a:lnTo>
                    <a:pt x="476288" y="170103"/>
                  </a:lnTo>
                  <a:lnTo>
                    <a:pt x="476288" y="294246"/>
                  </a:lnTo>
                  <a:lnTo>
                    <a:pt x="474891" y="312902"/>
                  </a:lnTo>
                  <a:lnTo>
                    <a:pt x="453910" y="359892"/>
                  </a:lnTo>
                  <a:lnTo>
                    <a:pt x="411594" y="385127"/>
                  </a:lnTo>
                  <a:lnTo>
                    <a:pt x="411175" y="385127"/>
                  </a:lnTo>
                  <a:lnTo>
                    <a:pt x="393915" y="386753"/>
                  </a:lnTo>
                  <a:lnTo>
                    <a:pt x="346405" y="372160"/>
                  </a:lnTo>
                  <a:lnTo>
                    <a:pt x="318198" y="331025"/>
                  </a:lnTo>
                  <a:lnTo>
                    <a:pt x="312750" y="293649"/>
                  </a:lnTo>
                  <a:lnTo>
                    <a:pt x="314210" y="273431"/>
                  </a:lnTo>
                  <a:lnTo>
                    <a:pt x="336334" y="226504"/>
                  </a:lnTo>
                  <a:lnTo>
                    <a:pt x="377558" y="203847"/>
                  </a:lnTo>
                  <a:lnTo>
                    <a:pt x="393915" y="202336"/>
                  </a:lnTo>
                  <a:lnTo>
                    <a:pt x="409651" y="203847"/>
                  </a:lnTo>
                  <a:lnTo>
                    <a:pt x="451231" y="226199"/>
                  </a:lnTo>
                  <a:lnTo>
                    <a:pt x="474726" y="273431"/>
                  </a:lnTo>
                  <a:lnTo>
                    <a:pt x="476288" y="294246"/>
                  </a:lnTo>
                  <a:lnTo>
                    <a:pt x="476288" y="170103"/>
                  </a:lnTo>
                  <a:lnTo>
                    <a:pt x="473900" y="170103"/>
                  </a:lnTo>
                  <a:lnTo>
                    <a:pt x="473900" y="205320"/>
                  </a:lnTo>
                  <a:lnTo>
                    <a:pt x="471106" y="202336"/>
                  </a:lnTo>
                  <a:lnTo>
                    <a:pt x="456971" y="187299"/>
                  </a:lnTo>
                  <a:lnTo>
                    <a:pt x="437197" y="174434"/>
                  </a:lnTo>
                  <a:lnTo>
                    <a:pt x="414591" y="166712"/>
                  </a:lnTo>
                  <a:lnTo>
                    <a:pt x="389153" y="164134"/>
                  </a:lnTo>
                  <a:lnTo>
                    <a:pt x="364769" y="166281"/>
                  </a:lnTo>
                  <a:lnTo>
                    <a:pt x="321945" y="183438"/>
                  </a:lnTo>
                  <a:lnTo>
                    <a:pt x="288226" y="217271"/>
                  </a:lnTo>
                  <a:lnTo>
                    <a:pt x="270764" y="264871"/>
                  </a:lnTo>
                  <a:lnTo>
                    <a:pt x="268566" y="293649"/>
                  </a:lnTo>
                  <a:lnTo>
                    <a:pt x="270776" y="322973"/>
                  </a:lnTo>
                  <a:lnTo>
                    <a:pt x="288378" y="371322"/>
                  </a:lnTo>
                  <a:lnTo>
                    <a:pt x="322338" y="405485"/>
                  </a:lnTo>
                  <a:lnTo>
                    <a:pt x="365010" y="422795"/>
                  </a:lnTo>
                  <a:lnTo>
                    <a:pt x="389153" y="424954"/>
                  </a:lnTo>
                  <a:lnTo>
                    <a:pt x="414134" y="422338"/>
                  </a:lnTo>
                  <a:lnTo>
                    <a:pt x="436587" y="414515"/>
                  </a:lnTo>
                  <a:lnTo>
                    <a:pt x="456514" y="401459"/>
                  </a:lnTo>
                  <a:lnTo>
                    <a:pt x="470496" y="386753"/>
                  </a:lnTo>
                  <a:lnTo>
                    <a:pt x="473900" y="383171"/>
                  </a:lnTo>
                  <a:lnTo>
                    <a:pt x="473900" y="417791"/>
                  </a:lnTo>
                  <a:lnTo>
                    <a:pt x="516864" y="417791"/>
                  </a:lnTo>
                  <a:lnTo>
                    <a:pt x="516864" y="383171"/>
                  </a:lnTo>
                  <a:lnTo>
                    <a:pt x="516864" y="205320"/>
                  </a:lnTo>
                  <a:lnTo>
                    <a:pt x="516864" y="170103"/>
                  </a:lnTo>
                  <a:close/>
                </a:path>
                <a:path w="2627630" h="557529">
                  <a:moveTo>
                    <a:pt x="660146" y="373634"/>
                  </a:moveTo>
                  <a:lnTo>
                    <a:pt x="620763" y="359308"/>
                  </a:lnTo>
                  <a:lnTo>
                    <a:pt x="571817" y="497179"/>
                  </a:lnTo>
                  <a:lnTo>
                    <a:pt x="599859" y="508520"/>
                  </a:lnTo>
                  <a:lnTo>
                    <a:pt x="660146" y="373634"/>
                  </a:lnTo>
                  <a:close/>
                </a:path>
                <a:path w="2627630" h="557529">
                  <a:moveTo>
                    <a:pt x="1147711" y="294843"/>
                  </a:moveTo>
                  <a:lnTo>
                    <a:pt x="1138529" y="243814"/>
                  </a:lnTo>
                  <a:lnTo>
                    <a:pt x="1111504" y="202336"/>
                  </a:lnTo>
                  <a:lnTo>
                    <a:pt x="1103553" y="195453"/>
                  </a:lnTo>
                  <a:lnTo>
                    <a:pt x="1103553" y="294843"/>
                  </a:lnTo>
                  <a:lnTo>
                    <a:pt x="1101940" y="315175"/>
                  </a:lnTo>
                  <a:lnTo>
                    <a:pt x="1077887" y="362280"/>
                  </a:lnTo>
                  <a:lnTo>
                    <a:pt x="1033678" y="385229"/>
                  </a:lnTo>
                  <a:lnTo>
                    <a:pt x="1016419" y="386753"/>
                  </a:lnTo>
                  <a:lnTo>
                    <a:pt x="999134" y="385229"/>
                  </a:lnTo>
                  <a:lnTo>
                    <a:pt x="954938" y="362280"/>
                  </a:lnTo>
                  <a:lnTo>
                    <a:pt x="930871" y="315175"/>
                  </a:lnTo>
                  <a:lnTo>
                    <a:pt x="929259" y="294843"/>
                  </a:lnTo>
                  <a:lnTo>
                    <a:pt x="930846" y="274497"/>
                  </a:lnTo>
                  <a:lnTo>
                    <a:pt x="954620" y="227101"/>
                  </a:lnTo>
                  <a:lnTo>
                    <a:pt x="980909" y="209499"/>
                  </a:lnTo>
                  <a:lnTo>
                    <a:pt x="982751" y="208521"/>
                  </a:lnTo>
                  <a:lnTo>
                    <a:pt x="998893" y="203885"/>
                  </a:lnTo>
                  <a:lnTo>
                    <a:pt x="1016419" y="202336"/>
                  </a:lnTo>
                  <a:lnTo>
                    <a:pt x="1033983" y="203885"/>
                  </a:lnTo>
                  <a:lnTo>
                    <a:pt x="1078191" y="226796"/>
                  </a:lnTo>
                  <a:lnTo>
                    <a:pt x="1101966" y="274256"/>
                  </a:lnTo>
                  <a:lnTo>
                    <a:pt x="1103553" y="294843"/>
                  </a:lnTo>
                  <a:lnTo>
                    <a:pt x="1103553" y="195453"/>
                  </a:lnTo>
                  <a:lnTo>
                    <a:pt x="1091488" y="185280"/>
                  </a:lnTo>
                  <a:lnTo>
                    <a:pt x="1069606" y="173532"/>
                  </a:lnTo>
                  <a:lnTo>
                    <a:pt x="1045375" y="166484"/>
                  </a:lnTo>
                  <a:lnTo>
                    <a:pt x="1018806" y="164134"/>
                  </a:lnTo>
                  <a:lnTo>
                    <a:pt x="989431" y="166966"/>
                  </a:lnTo>
                  <a:lnTo>
                    <a:pt x="964628" y="175475"/>
                  </a:lnTo>
                  <a:lnTo>
                    <a:pt x="944372" y="189649"/>
                  </a:lnTo>
                  <a:lnTo>
                    <a:pt x="928674" y="209499"/>
                  </a:lnTo>
                  <a:lnTo>
                    <a:pt x="927481" y="209499"/>
                  </a:lnTo>
                  <a:lnTo>
                    <a:pt x="936485" y="159753"/>
                  </a:lnTo>
                  <a:lnTo>
                    <a:pt x="958888" y="116763"/>
                  </a:lnTo>
                  <a:lnTo>
                    <a:pt x="988555" y="89941"/>
                  </a:lnTo>
                  <a:lnTo>
                    <a:pt x="1030516" y="74015"/>
                  </a:lnTo>
                  <a:lnTo>
                    <a:pt x="1058189" y="67449"/>
                  </a:lnTo>
                  <a:lnTo>
                    <a:pt x="1066558" y="65290"/>
                  </a:lnTo>
                  <a:lnTo>
                    <a:pt x="1101902" y="50063"/>
                  </a:lnTo>
                  <a:lnTo>
                    <a:pt x="1130477" y="20370"/>
                  </a:lnTo>
                  <a:lnTo>
                    <a:pt x="1139367" y="0"/>
                  </a:lnTo>
                  <a:lnTo>
                    <a:pt x="1091603" y="0"/>
                  </a:lnTo>
                  <a:lnTo>
                    <a:pt x="1088834" y="7569"/>
                  </a:lnTo>
                  <a:lnTo>
                    <a:pt x="1083856" y="13830"/>
                  </a:lnTo>
                  <a:lnTo>
                    <a:pt x="1040472" y="32029"/>
                  </a:lnTo>
                  <a:lnTo>
                    <a:pt x="1023277" y="35712"/>
                  </a:lnTo>
                  <a:lnTo>
                    <a:pt x="1018882" y="36715"/>
                  </a:lnTo>
                  <a:lnTo>
                    <a:pt x="1014501" y="37909"/>
                  </a:lnTo>
                  <a:lnTo>
                    <a:pt x="999007" y="41681"/>
                  </a:lnTo>
                  <a:lnTo>
                    <a:pt x="994524" y="43078"/>
                  </a:lnTo>
                  <a:lnTo>
                    <a:pt x="988136" y="45859"/>
                  </a:lnTo>
                  <a:lnTo>
                    <a:pt x="984275" y="47459"/>
                  </a:lnTo>
                  <a:lnTo>
                    <a:pt x="975118" y="51041"/>
                  </a:lnTo>
                  <a:lnTo>
                    <a:pt x="970838" y="53022"/>
                  </a:lnTo>
                  <a:lnTo>
                    <a:pt x="930173" y="85712"/>
                  </a:lnTo>
                  <a:lnTo>
                    <a:pt x="896366" y="158762"/>
                  </a:lnTo>
                  <a:lnTo>
                    <a:pt x="887920" y="208178"/>
                  </a:lnTo>
                  <a:lnTo>
                    <a:pt x="885101" y="266192"/>
                  </a:lnTo>
                  <a:lnTo>
                    <a:pt x="887704" y="307746"/>
                  </a:lnTo>
                  <a:lnTo>
                    <a:pt x="908596" y="371614"/>
                  </a:lnTo>
                  <a:lnTo>
                    <a:pt x="944753" y="407504"/>
                  </a:lnTo>
                  <a:lnTo>
                    <a:pt x="987425" y="423011"/>
                  </a:lnTo>
                  <a:lnTo>
                    <a:pt x="1012240" y="424954"/>
                  </a:lnTo>
                  <a:lnTo>
                    <a:pt x="1040955" y="422643"/>
                  </a:lnTo>
                  <a:lnTo>
                    <a:pt x="1066838" y="415709"/>
                  </a:lnTo>
                  <a:lnTo>
                    <a:pt x="1089888" y="404139"/>
                  </a:lnTo>
                  <a:lnTo>
                    <a:pt x="1110119" y="387946"/>
                  </a:lnTo>
                  <a:lnTo>
                    <a:pt x="1111110" y="386753"/>
                  </a:lnTo>
                  <a:lnTo>
                    <a:pt x="1126566" y="368261"/>
                  </a:lnTo>
                  <a:lnTo>
                    <a:pt x="1138313" y="346176"/>
                  </a:lnTo>
                  <a:lnTo>
                    <a:pt x="1145362" y="321703"/>
                  </a:lnTo>
                  <a:lnTo>
                    <a:pt x="1147711" y="294843"/>
                  </a:lnTo>
                  <a:close/>
                </a:path>
                <a:path w="2627630" h="557529">
                  <a:moveTo>
                    <a:pt x="1461681" y="295452"/>
                  </a:moveTo>
                  <a:lnTo>
                    <a:pt x="1453540" y="245833"/>
                  </a:lnTo>
                  <a:lnTo>
                    <a:pt x="1429143" y="203238"/>
                  </a:lnTo>
                  <a:lnTo>
                    <a:pt x="1417497" y="191985"/>
                  </a:lnTo>
                  <a:lnTo>
                    <a:pt x="1417497" y="295452"/>
                  </a:lnTo>
                  <a:lnTo>
                    <a:pt x="1416151" y="313486"/>
                  </a:lnTo>
                  <a:lnTo>
                    <a:pt x="1395412" y="360197"/>
                  </a:lnTo>
                  <a:lnTo>
                    <a:pt x="1354239" y="385102"/>
                  </a:lnTo>
                  <a:lnTo>
                    <a:pt x="1336929" y="386765"/>
                  </a:lnTo>
                  <a:lnTo>
                    <a:pt x="1319301" y="385102"/>
                  </a:lnTo>
                  <a:lnTo>
                    <a:pt x="1276934" y="360197"/>
                  </a:lnTo>
                  <a:lnTo>
                    <a:pt x="1259789" y="330733"/>
                  </a:lnTo>
                  <a:lnTo>
                    <a:pt x="1259713" y="330593"/>
                  </a:lnTo>
                  <a:lnTo>
                    <a:pt x="1255496" y="313817"/>
                  </a:lnTo>
                  <a:lnTo>
                    <a:pt x="1255407" y="313486"/>
                  </a:lnTo>
                  <a:lnTo>
                    <a:pt x="1254023" y="295452"/>
                  </a:lnTo>
                  <a:lnTo>
                    <a:pt x="1253972" y="294855"/>
                  </a:lnTo>
                  <a:lnTo>
                    <a:pt x="1255522" y="275082"/>
                  </a:lnTo>
                  <a:lnTo>
                    <a:pt x="1255547" y="274751"/>
                  </a:lnTo>
                  <a:lnTo>
                    <a:pt x="1279055" y="227406"/>
                  </a:lnTo>
                  <a:lnTo>
                    <a:pt x="1318094" y="204724"/>
                  </a:lnTo>
                  <a:lnTo>
                    <a:pt x="1336332" y="202336"/>
                  </a:lnTo>
                  <a:lnTo>
                    <a:pt x="1351965" y="203911"/>
                  </a:lnTo>
                  <a:lnTo>
                    <a:pt x="1393037" y="227406"/>
                  </a:lnTo>
                  <a:lnTo>
                    <a:pt x="1411312" y="256806"/>
                  </a:lnTo>
                  <a:lnTo>
                    <a:pt x="1411389" y="256946"/>
                  </a:lnTo>
                  <a:lnTo>
                    <a:pt x="1415884" y="274751"/>
                  </a:lnTo>
                  <a:lnTo>
                    <a:pt x="1415973" y="275082"/>
                  </a:lnTo>
                  <a:lnTo>
                    <a:pt x="1417459" y="294855"/>
                  </a:lnTo>
                  <a:lnTo>
                    <a:pt x="1417497" y="295452"/>
                  </a:lnTo>
                  <a:lnTo>
                    <a:pt x="1417497" y="191985"/>
                  </a:lnTo>
                  <a:lnTo>
                    <a:pt x="1411439" y="186131"/>
                  </a:lnTo>
                  <a:lnTo>
                    <a:pt x="1390878" y="173913"/>
                  </a:lnTo>
                  <a:lnTo>
                    <a:pt x="1367726" y="166674"/>
                  </a:lnTo>
                  <a:lnTo>
                    <a:pt x="1368425" y="166674"/>
                  </a:lnTo>
                  <a:lnTo>
                    <a:pt x="1341120" y="164147"/>
                  </a:lnTo>
                  <a:lnTo>
                    <a:pt x="1316342" y="166674"/>
                  </a:lnTo>
                  <a:lnTo>
                    <a:pt x="1293964" y="174294"/>
                  </a:lnTo>
                  <a:lnTo>
                    <a:pt x="1273975" y="186969"/>
                  </a:lnTo>
                  <a:lnTo>
                    <a:pt x="1256372" y="204724"/>
                  </a:lnTo>
                  <a:lnTo>
                    <a:pt x="1256372" y="170116"/>
                  </a:lnTo>
                  <a:lnTo>
                    <a:pt x="1213383" y="170116"/>
                  </a:lnTo>
                  <a:lnTo>
                    <a:pt x="1213383" y="557466"/>
                  </a:lnTo>
                  <a:lnTo>
                    <a:pt x="1256372" y="557466"/>
                  </a:lnTo>
                  <a:lnTo>
                    <a:pt x="1256372" y="383184"/>
                  </a:lnTo>
                  <a:lnTo>
                    <a:pt x="1273860" y="401459"/>
                  </a:lnTo>
                  <a:lnTo>
                    <a:pt x="1294104" y="414515"/>
                  </a:lnTo>
                  <a:lnTo>
                    <a:pt x="1317129" y="422338"/>
                  </a:lnTo>
                  <a:lnTo>
                    <a:pt x="1342898" y="424954"/>
                  </a:lnTo>
                  <a:lnTo>
                    <a:pt x="1368666" y="422592"/>
                  </a:lnTo>
                  <a:lnTo>
                    <a:pt x="1391678" y="415480"/>
                  </a:lnTo>
                  <a:lnTo>
                    <a:pt x="1411947" y="403644"/>
                  </a:lnTo>
                  <a:lnTo>
                    <a:pt x="1429448" y="387057"/>
                  </a:lnTo>
                  <a:lnTo>
                    <a:pt x="1429651" y="386765"/>
                  </a:lnTo>
                  <a:lnTo>
                    <a:pt x="1443545" y="367131"/>
                  </a:lnTo>
                  <a:lnTo>
                    <a:pt x="1453616" y="345211"/>
                  </a:lnTo>
                  <a:lnTo>
                    <a:pt x="1459661" y="321322"/>
                  </a:lnTo>
                  <a:lnTo>
                    <a:pt x="1461681" y="295452"/>
                  </a:lnTo>
                  <a:close/>
                </a:path>
                <a:path w="2627630" h="557529">
                  <a:moveTo>
                    <a:pt x="1748688" y="302615"/>
                  </a:moveTo>
                  <a:lnTo>
                    <a:pt x="1743760" y="250685"/>
                  </a:lnTo>
                  <a:lnTo>
                    <a:pt x="1725422" y="209499"/>
                  </a:lnTo>
                  <a:lnTo>
                    <a:pt x="1704517" y="187579"/>
                  </a:lnTo>
                  <a:lnTo>
                    <a:pt x="1704517" y="266801"/>
                  </a:lnTo>
                  <a:lnTo>
                    <a:pt x="1558912" y="266801"/>
                  </a:lnTo>
                  <a:lnTo>
                    <a:pt x="1574965" y="230263"/>
                  </a:lnTo>
                  <a:lnTo>
                    <a:pt x="1606423" y="206895"/>
                  </a:lnTo>
                  <a:lnTo>
                    <a:pt x="1631708" y="202336"/>
                  </a:lnTo>
                  <a:lnTo>
                    <a:pt x="1645424" y="203479"/>
                  </a:lnTo>
                  <a:lnTo>
                    <a:pt x="1645119" y="203479"/>
                  </a:lnTo>
                  <a:lnTo>
                    <a:pt x="1657299" y="206743"/>
                  </a:lnTo>
                  <a:lnTo>
                    <a:pt x="1688249" y="229476"/>
                  </a:lnTo>
                  <a:lnTo>
                    <a:pt x="1704517" y="266801"/>
                  </a:lnTo>
                  <a:lnTo>
                    <a:pt x="1704517" y="187579"/>
                  </a:lnTo>
                  <a:lnTo>
                    <a:pt x="1686166" y="175488"/>
                  </a:lnTo>
                  <a:lnTo>
                    <a:pt x="1660842" y="166979"/>
                  </a:lnTo>
                  <a:lnTo>
                    <a:pt x="1631708" y="164147"/>
                  </a:lnTo>
                  <a:lnTo>
                    <a:pt x="1605661" y="166471"/>
                  </a:lnTo>
                  <a:lnTo>
                    <a:pt x="1561947" y="185127"/>
                  </a:lnTo>
                  <a:lnTo>
                    <a:pt x="1530045" y="221310"/>
                  </a:lnTo>
                  <a:lnTo>
                    <a:pt x="1513776" y="268312"/>
                  </a:lnTo>
                  <a:lnTo>
                    <a:pt x="1511744" y="295452"/>
                  </a:lnTo>
                  <a:lnTo>
                    <a:pt x="1514005" y="325678"/>
                  </a:lnTo>
                  <a:lnTo>
                    <a:pt x="1532064" y="374180"/>
                  </a:lnTo>
                  <a:lnTo>
                    <a:pt x="1566786" y="406666"/>
                  </a:lnTo>
                  <a:lnTo>
                    <a:pt x="1609915" y="422922"/>
                  </a:lnTo>
                  <a:lnTo>
                    <a:pt x="1634109" y="424954"/>
                  </a:lnTo>
                  <a:lnTo>
                    <a:pt x="1657388" y="423049"/>
                  </a:lnTo>
                  <a:lnTo>
                    <a:pt x="1698561" y="407835"/>
                  </a:lnTo>
                  <a:lnTo>
                    <a:pt x="1733029" y="376466"/>
                  </a:lnTo>
                  <a:lnTo>
                    <a:pt x="1746897" y="354533"/>
                  </a:lnTo>
                  <a:lnTo>
                    <a:pt x="1711083" y="334835"/>
                  </a:lnTo>
                  <a:lnTo>
                    <a:pt x="1706130" y="344347"/>
                  </a:lnTo>
                  <a:lnTo>
                    <a:pt x="1700199" y="353187"/>
                  </a:lnTo>
                  <a:lnTo>
                    <a:pt x="1662010" y="382295"/>
                  </a:lnTo>
                  <a:lnTo>
                    <a:pt x="1634693" y="386765"/>
                  </a:lnTo>
                  <a:lnTo>
                    <a:pt x="1618919" y="385305"/>
                  </a:lnTo>
                  <a:lnTo>
                    <a:pt x="1579194" y="363486"/>
                  </a:lnTo>
                  <a:lnTo>
                    <a:pt x="1557591" y="320522"/>
                  </a:lnTo>
                  <a:lnTo>
                    <a:pt x="1555927" y="302615"/>
                  </a:lnTo>
                  <a:lnTo>
                    <a:pt x="1748688" y="302615"/>
                  </a:lnTo>
                  <a:close/>
                </a:path>
                <a:path w="2627630" h="557529">
                  <a:moveTo>
                    <a:pt x="2017318" y="170154"/>
                  </a:moveTo>
                  <a:lnTo>
                    <a:pt x="1974342" y="170154"/>
                  </a:lnTo>
                  <a:lnTo>
                    <a:pt x="1974342" y="271754"/>
                  </a:lnTo>
                  <a:lnTo>
                    <a:pt x="1857375" y="271754"/>
                  </a:lnTo>
                  <a:lnTo>
                    <a:pt x="1857375" y="170154"/>
                  </a:lnTo>
                  <a:lnTo>
                    <a:pt x="1814398" y="170154"/>
                  </a:lnTo>
                  <a:lnTo>
                    <a:pt x="1814398" y="271754"/>
                  </a:lnTo>
                  <a:lnTo>
                    <a:pt x="1814398" y="311124"/>
                  </a:lnTo>
                  <a:lnTo>
                    <a:pt x="1814398" y="417804"/>
                  </a:lnTo>
                  <a:lnTo>
                    <a:pt x="1857375" y="417804"/>
                  </a:lnTo>
                  <a:lnTo>
                    <a:pt x="1857375" y="311124"/>
                  </a:lnTo>
                  <a:lnTo>
                    <a:pt x="1974342" y="311124"/>
                  </a:lnTo>
                  <a:lnTo>
                    <a:pt x="1974342" y="417804"/>
                  </a:lnTo>
                  <a:lnTo>
                    <a:pt x="2017318" y="417804"/>
                  </a:lnTo>
                  <a:lnTo>
                    <a:pt x="2017318" y="311124"/>
                  </a:lnTo>
                  <a:lnTo>
                    <a:pt x="2017318" y="271754"/>
                  </a:lnTo>
                  <a:lnTo>
                    <a:pt x="2017318" y="170154"/>
                  </a:lnTo>
                  <a:close/>
                </a:path>
                <a:path w="2627630" h="557529">
                  <a:moveTo>
                    <a:pt x="2327668" y="378396"/>
                  </a:moveTo>
                  <a:lnTo>
                    <a:pt x="2290673" y="378396"/>
                  </a:lnTo>
                  <a:lnTo>
                    <a:pt x="2290673" y="209499"/>
                  </a:lnTo>
                  <a:lnTo>
                    <a:pt x="2290673" y="170103"/>
                  </a:lnTo>
                  <a:lnTo>
                    <a:pt x="2247684" y="170103"/>
                  </a:lnTo>
                  <a:lnTo>
                    <a:pt x="2247684" y="209499"/>
                  </a:lnTo>
                  <a:lnTo>
                    <a:pt x="2247684" y="378396"/>
                  </a:lnTo>
                  <a:lnTo>
                    <a:pt x="2129523" y="378396"/>
                  </a:lnTo>
                  <a:lnTo>
                    <a:pt x="2142566" y="363816"/>
                  </a:lnTo>
                  <a:lnTo>
                    <a:pt x="2151888" y="346329"/>
                  </a:lnTo>
                  <a:lnTo>
                    <a:pt x="2157488" y="325920"/>
                  </a:lnTo>
                  <a:lnTo>
                    <a:pt x="2159355" y="302602"/>
                  </a:lnTo>
                  <a:lnTo>
                    <a:pt x="2159355" y="209499"/>
                  </a:lnTo>
                  <a:lnTo>
                    <a:pt x="2247684" y="209499"/>
                  </a:lnTo>
                  <a:lnTo>
                    <a:pt x="2247684" y="170103"/>
                  </a:lnTo>
                  <a:lnTo>
                    <a:pt x="2116391" y="170103"/>
                  </a:lnTo>
                  <a:lnTo>
                    <a:pt x="2116391" y="280517"/>
                  </a:lnTo>
                  <a:lnTo>
                    <a:pt x="2115756" y="301409"/>
                  </a:lnTo>
                  <a:lnTo>
                    <a:pt x="2106244" y="346163"/>
                  </a:lnTo>
                  <a:lnTo>
                    <a:pt x="2074786" y="376161"/>
                  </a:lnTo>
                  <a:lnTo>
                    <a:pt x="2060282" y="378396"/>
                  </a:lnTo>
                  <a:lnTo>
                    <a:pt x="2060282" y="483438"/>
                  </a:lnTo>
                  <a:lnTo>
                    <a:pt x="2099678" y="483438"/>
                  </a:lnTo>
                  <a:lnTo>
                    <a:pt x="2099678" y="417791"/>
                  </a:lnTo>
                  <a:lnTo>
                    <a:pt x="2288286" y="417791"/>
                  </a:lnTo>
                  <a:lnTo>
                    <a:pt x="2288286" y="483438"/>
                  </a:lnTo>
                  <a:lnTo>
                    <a:pt x="2327668" y="483438"/>
                  </a:lnTo>
                  <a:lnTo>
                    <a:pt x="2327668" y="417791"/>
                  </a:lnTo>
                  <a:lnTo>
                    <a:pt x="2327668" y="378396"/>
                  </a:lnTo>
                  <a:close/>
                </a:path>
                <a:path w="2627630" h="557529">
                  <a:moveTo>
                    <a:pt x="2554478" y="341401"/>
                  </a:moveTo>
                  <a:lnTo>
                    <a:pt x="2553284" y="325856"/>
                  </a:lnTo>
                  <a:lnTo>
                    <a:pt x="2549690" y="312013"/>
                  </a:lnTo>
                  <a:lnTo>
                    <a:pt x="2545346" y="303212"/>
                  </a:lnTo>
                  <a:lnTo>
                    <a:pt x="2543708" y="299885"/>
                  </a:lnTo>
                  <a:lnTo>
                    <a:pt x="2535326" y="289483"/>
                  </a:lnTo>
                  <a:lnTo>
                    <a:pt x="2521674" y="278777"/>
                  </a:lnTo>
                  <a:lnTo>
                    <a:pt x="2510294" y="273685"/>
                  </a:lnTo>
                  <a:lnTo>
                    <a:pt x="2510294" y="341401"/>
                  </a:lnTo>
                  <a:lnTo>
                    <a:pt x="2509278" y="351218"/>
                  </a:lnTo>
                  <a:lnTo>
                    <a:pt x="2478951" y="377964"/>
                  </a:lnTo>
                  <a:lnTo>
                    <a:pt x="2455951" y="379603"/>
                  </a:lnTo>
                  <a:lnTo>
                    <a:pt x="2415946" y="379603"/>
                  </a:lnTo>
                  <a:lnTo>
                    <a:pt x="2415946" y="303212"/>
                  </a:lnTo>
                  <a:lnTo>
                    <a:pt x="2456573" y="303212"/>
                  </a:lnTo>
                  <a:lnTo>
                    <a:pt x="2494699" y="310375"/>
                  </a:lnTo>
                  <a:lnTo>
                    <a:pt x="2510294" y="341401"/>
                  </a:lnTo>
                  <a:lnTo>
                    <a:pt x="2510294" y="273685"/>
                  </a:lnTo>
                  <a:lnTo>
                    <a:pt x="2504605" y="271132"/>
                  </a:lnTo>
                  <a:lnTo>
                    <a:pt x="2484094" y="266534"/>
                  </a:lnTo>
                  <a:lnTo>
                    <a:pt x="2460142" y="265010"/>
                  </a:lnTo>
                  <a:lnTo>
                    <a:pt x="2415946" y="265010"/>
                  </a:lnTo>
                  <a:lnTo>
                    <a:pt x="2415946" y="170116"/>
                  </a:lnTo>
                  <a:lnTo>
                    <a:pt x="2373020" y="170116"/>
                  </a:lnTo>
                  <a:lnTo>
                    <a:pt x="2373020" y="417804"/>
                  </a:lnTo>
                  <a:lnTo>
                    <a:pt x="2459507" y="417804"/>
                  </a:lnTo>
                  <a:lnTo>
                    <a:pt x="2483091" y="416496"/>
                  </a:lnTo>
                  <a:lnTo>
                    <a:pt x="2532392" y="396900"/>
                  </a:lnTo>
                  <a:lnTo>
                    <a:pt x="2545207" y="379603"/>
                  </a:lnTo>
                  <a:lnTo>
                    <a:pt x="2548928" y="372592"/>
                  </a:lnTo>
                  <a:lnTo>
                    <a:pt x="2553093" y="357860"/>
                  </a:lnTo>
                  <a:lnTo>
                    <a:pt x="2554478" y="341401"/>
                  </a:lnTo>
                  <a:close/>
                </a:path>
                <a:path w="2627630" h="557529">
                  <a:moveTo>
                    <a:pt x="2627299" y="170116"/>
                  </a:moveTo>
                  <a:lnTo>
                    <a:pt x="2584323" y="170116"/>
                  </a:lnTo>
                  <a:lnTo>
                    <a:pt x="2584323" y="417804"/>
                  </a:lnTo>
                  <a:lnTo>
                    <a:pt x="2627299" y="417804"/>
                  </a:lnTo>
                  <a:lnTo>
                    <a:pt x="2627299" y="1701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612257" y="4933901"/>
              <a:ext cx="190999" cy="247688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4853368" y="4823491"/>
              <a:ext cx="1250950" cy="497840"/>
            </a:xfrm>
            <a:custGeom>
              <a:avLst/>
              <a:gdLst/>
              <a:ahLst/>
              <a:cxnLst/>
              <a:rect l="l" t="t" r="r" b="b"/>
              <a:pathLst>
                <a:path w="1250950" h="497839">
                  <a:moveTo>
                    <a:pt x="211277" y="288290"/>
                  </a:moveTo>
                  <a:lnTo>
                    <a:pt x="194183" y="305257"/>
                  </a:lnTo>
                  <a:lnTo>
                    <a:pt x="175158" y="317385"/>
                  </a:lnTo>
                  <a:lnTo>
                    <a:pt x="154203" y="324662"/>
                  </a:lnTo>
                  <a:lnTo>
                    <a:pt x="131292" y="327075"/>
                  </a:lnTo>
                  <a:lnTo>
                    <a:pt x="114020" y="325551"/>
                  </a:lnTo>
                  <a:lnTo>
                    <a:pt x="69837" y="302615"/>
                  </a:lnTo>
                  <a:lnTo>
                    <a:pt x="45770" y="255498"/>
                  </a:lnTo>
                  <a:lnTo>
                    <a:pt x="44170" y="235165"/>
                  </a:lnTo>
                  <a:lnTo>
                    <a:pt x="45770" y="214820"/>
                  </a:lnTo>
                  <a:lnTo>
                    <a:pt x="69837" y="167424"/>
                  </a:lnTo>
                  <a:lnTo>
                    <a:pt x="114376" y="144208"/>
                  </a:lnTo>
                  <a:lnTo>
                    <a:pt x="131902" y="142659"/>
                  </a:lnTo>
                  <a:lnTo>
                    <a:pt x="154889" y="144970"/>
                  </a:lnTo>
                  <a:lnTo>
                    <a:pt x="175475" y="151917"/>
                  </a:lnTo>
                  <a:lnTo>
                    <a:pt x="193675" y="163474"/>
                  </a:lnTo>
                  <a:lnTo>
                    <a:pt x="209499" y="179666"/>
                  </a:lnTo>
                  <a:lnTo>
                    <a:pt x="209499" y="128333"/>
                  </a:lnTo>
                  <a:lnTo>
                    <a:pt x="191922" y="117894"/>
                  </a:lnTo>
                  <a:lnTo>
                    <a:pt x="173240" y="110426"/>
                  </a:lnTo>
                  <a:lnTo>
                    <a:pt x="153428" y="105956"/>
                  </a:lnTo>
                  <a:lnTo>
                    <a:pt x="132499" y="104470"/>
                  </a:lnTo>
                  <a:lnTo>
                    <a:pt x="105079" y="106794"/>
                  </a:lnTo>
                  <a:lnTo>
                    <a:pt x="57632" y="125450"/>
                  </a:lnTo>
                  <a:lnTo>
                    <a:pt x="21145" y="161632"/>
                  </a:lnTo>
                  <a:lnTo>
                    <a:pt x="2349" y="208635"/>
                  </a:lnTo>
                  <a:lnTo>
                    <a:pt x="0" y="235775"/>
                  </a:lnTo>
                  <a:lnTo>
                    <a:pt x="2324" y="262610"/>
                  </a:lnTo>
                  <a:lnTo>
                    <a:pt x="20980" y="309016"/>
                  </a:lnTo>
                  <a:lnTo>
                    <a:pt x="57238" y="344639"/>
                  </a:lnTo>
                  <a:lnTo>
                    <a:pt x="104825" y="362978"/>
                  </a:lnTo>
                  <a:lnTo>
                    <a:pt x="132499" y="365277"/>
                  </a:lnTo>
                  <a:lnTo>
                    <a:pt x="153758" y="363677"/>
                  </a:lnTo>
                  <a:lnTo>
                    <a:pt x="173977" y="358863"/>
                  </a:lnTo>
                  <a:lnTo>
                    <a:pt x="193154" y="350850"/>
                  </a:lnTo>
                  <a:lnTo>
                    <a:pt x="211277" y="339623"/>
                  </a:lnTo>
                  <a:lnTo>
                    <a:pt x="211277" y="288290"/>
                  </a:lnTo>
                  <a:close/>
                </a:path>
                <a:path w="1250950" h="497839">
                  <a:moveTo>
                    <a:pt x="361683" y="21894"/>
                  </a:moveTo>
                  <a:lnTo>
                    <a:pt x="358698" y="14922"/>
                  </a:lnTo>
                  <a:lnTo>
                    <a:pt x="346748" y="2984"/>
                  </a:lnTo>
                  <a:lnTo>
                    <a:pt x="339801" y="0"/>
                  </a:lnTo>
                  <a:lnTo>
                    <a:pt x="323862" y="0"/>
                  </a:lnTo>
                  <a:lnTo>
                    <a:pt x="316903" y="2984"/>
                  </a:lnTo>
                  <a:lnTo>
                    <a:pt x="304965" y="14922"/>
                  </a:lnTo>
                  <a:lnTo>
                    <a:pt x="301980" y="21894"/>
                  </a:lnTo>
                  <a:lnTo>
                    <a:pt x="301980" y="37807"/>
                  </a:lnTo>
                  <a:lnTo>
                    <a:pt x="304965" y="44780"/>
                  </a:lnTo>
                  <a:lnTo>
                    <a:pt x="316903" y="56705"/>
                  </a:lnTo>
                  <a:lnTo>
                    <a:pt x="323862" y="59690"/>
                  </a:lnTo>
                  <a:lnTo>
                    <a:pt x="339801" y="59690"/>
                  </a:lnTo>
                  <a:lnTo>
                    <a:pt x="346748" y="56705"/>
                  </a:lnTo>
                  <a:lnTo>
                    <a:pt x="358698" y="44780"/>
                  </a:lnTo>
                  <a:lnTo>
                    <a:pt x="361683" y="37807"/>
                  </a:lnTo>
                  <a:lnTo>
                    <a:pt x="361683" y="21894"/>
                  </a:lnTo>
                  <a:close/>
                </a:path>
                <a:path w="1250950" h="497839">
                  <a:moveTo>
                    <a:pt x="465531" y="21894"/>
                  </a:moveTo>
                  <a:lnTo>
                    <a:pt x="462546" y="14922"/>
                  </a:lnTo>
                  <a:lnTo>
                    <a:pt x="450596" y="2984"/>
                  </a:lnTo>
                  <a:lnTo>
                    <a:pt x="443649" y="0"/>
                  </a:lnTo>
                  <a:lnTo>
                    <a:pt x="427710" y="0"/>
                  </a:lnTo>
                  <a:lnTo>
                    <a:pt x="420763" y="2984"/>
                  </a:lnTo>
                  <a:lnTo>
                    <a:pt x="408825" y="14922"/>
                  </a:lnTo>
                  <a:lnTo>
                    <a:pt x="405841" y="21894"/>
                  </a:lnTo>
                  <a:lnTo>
                    <a:pt x="405841" y="37807"/>
                  </a:lnTo>
                  <a:lnTo>
                    <a:pt x="408825" y="44780"/>
                  </a:lnTo>
                  <a:lnTo>
                    <a:pt x="420763" y="56705"/>
                  </a:lnTo>
                  <a:lnTo>
                    <a:pt x="427710" y="59690"/>
                  </a:lnTo>
                  <a:lnTo>
                    <a:pt x="443649" y="59690"/>
                  </a:lnTo>
                  <a:lnTo>
                    <a:pt x="450596" y="56705"/>
                  </a:lnTo>
                  <a:lnTo>
                    <a:pt x="462546" y="44780"/>
                  </a:lnTo>
                  <a:lnTo>
                    <a:pt x="465531" y="37807"/>
                  </a:lnTo>
                  <a:lnTo>
                    <a:pt x="465531" y="21894"/>
                  </a:lnTo>
                  <a:close/>
                </a:path>
                <a:path w="1250950" h="497839">
                  <a:moveTo>
                    <a:pt x="498944" y="242912"/>
                  </a:moveTo>
                  <a:lnTo>
                    <a:pt x="498170" y="215607"/>
                  </a:lnTo>
                  <a:lnTo>
                    <a:pt x="496735" y="207111"/>
                  </a:lnTo>
                  <a:lnTo>
                    <a:pt x="494030" y="190995"/>
                  </a:lnTo>
                  <a:lnTo>
                    <a:pt x="475665" y="149821"/>
                  </a:lnTo>
                  <a:lnTo>
                    <a:pt x="454787" y="127901"/>
                  </a:lnTo>
                  <a:lnTo>
                    <a:pt x="454787" y="207111"/>
                  </a:lnTo>
                  <a:lnTo>
                    <a:pt x="309156" y="207111"/>
                  </a:lnTo>
                  <a:lnTo>
                    <a:pt x="325208" y="170573"/>
                  </a:lnTo>
                  <a:lnTo>
                    <a:pt x="356679" y="147205"/>
                  </a:lnTo>
                  <a:lnTo>
                    <a:pt x="381965" y="142646"/>
                  </a:lnTo>
                  <a:lnTo>
                    <a:pt x="395655" y="143789"/>
                  </a:lnTo>
                  <a:lnTo>
                    <a:pt x="395351" y="143789"/>
                  </a:lnTo>
                  <a:lnTo>
                    <a:pt x="407555" y="147053"/>
                  </a:lnTo>
                  <a:lnTo>
                    <a:pt x="438492" y="169786"/>
                  </a:lnTo>
                  <a:lnTo>
                    <a:pt x="454787" y="207111"/>
                  </a:lnTo>
                  <a:lnTo>
                    <a:pt x="454787" y="127901"/>
                  </a:lnTo>
                  <a:lnTo>
                    <a:pt x="436422" y="115798"/>
                  </a:lnTo>
                  <a:lnTo>
                    <a:pt x="411099" y="107289"/>
                  </a:lnTo>
                  <a:lnTo>
                    <a:pt x="381965" y="104457"/>
                  </a:lnTo>
                  <a:lnTo>
                    <a:pt x="355892" y="106794"/>
                  </a:lnTo>
                  <a:lnTo>
                    <a:pt x="312026" y="125437"/>
                  </a:lnTo>
                  <a:lnTo>
                    <a:pt x="279869" y="161620"/>
                  </a:lnTo>
                  <a:lnTo>
                    <a:pt x="263461" y="208622"/>
                  </a:lnTo>
                  <a:lnTo>
                    <a:pt x="261416" y="235762"/>
                  </a:lnTo>
                  <a:lnTo>
                    <a:pt x="263690" y="265760"/>
                  </a:lnTo>
                  <a:lnTo>
                    <a:pt x="281876" y="314096"/>
                  </a:lnTo>
                  <a:lnTo>
                    <a:pt x="316877" y="346811"/>
                  </a:lnTo>
                  <a:lnTo>
                    <a:pt x="360146" y="363220"/>
                  </a:lnTo>
                  <a:lnTo>
                    <a:pt x="384365" y="365264"/>
                  </a:lnTo>
                  <a:lnTo>
                    <a:pt x="407847" y="363359"/>
                  </a:lnTo>
                  <a:lnTo>
                    <a:pt x="429412" y="357657"/>
                  </a:lnTo>
                  <a:lnTo>
                    <a:pt x="449033" y="348145"/>
                  </a:lnTo>
                  <a:lnTo>
                    <a:pt x="466712" y="334835"/>
                  </a:lnTo>
                  <a:lnTo>
                    <a:pt x="474535" y="327075"/>
                  </a:lnTo>
                  <a:lnTo>
                    <a:pt x="475335" y="326288"/>
                  </a:lnTo>
                  <a:lnTo>
                    <a:pt x="483285" y="316776"/>
                  </a:lnTo>
                  <a:lnTo>
                    <a:pt x="490562" y="306298"/>
                  </a:lnTo>
                  <a:lnTo>
                    <a:pt x="497166" y="294843"/>
                  </a:lnTo>
                  <a:lnTo>
                    <a:pt x="461352" y="275158"/>
                  </a:lnTo>
                  <a:lnTo>
                    <a:pt x="456387" y="284670"/>
                  </a:lnTo>
                  <a:lnTo>
                    <a:pt x="450456" y="293509"/>
                  </a:lnTo>
                  <a:lnTo>
                    <a:pt x="412851" y="322605"/>
                  </a:lnTo>
                  <a:lnTo>
                    <a:pt x="384949" y="327075"/>
                  </a:lnTo>
                  <a:lnTo>
                    <a:pt x="368896" y="325628"/>
                  </a:lnTo>
                  <a:lnTo>
                    <a:pt x="328853" y="303809"/>
                  </a:lnTo>
                  <a:lnTo>
                    <a:pt x="307251" y="260819"/>
                  </a:lnTo>
                  <a:lnTo>
                    <a:pt x="305574" y="242912"/>
                  </a:lnTo>
                  <a:lnTo>
                    <a:pt x="498944" y="242912"/>
                  </a:lnTo>
                  <a:close/>
                </a:path>
                <a:path w="1250950" h="497839">
                  <a:moveTo>
                    <a:pt x="951941" y="235762"/>
                  </a:moveTo>
                  <a:lnTo>
                    <a:pt x="943813" y="186156"/>
                  </a:lnTo>
                  <a:lnTo>
                    <a:pt x="919429" y="143560"/>
                  </a:lnTo>
                  <a:lnTo>
                    <a:pt x="918489" y="142659"/>
                  </a:lnTo>
                  <a:lnTo>
                    <a:pt x="907783" y="132321"/>
                  </a:lnTo>
                  <a:lnTo>
                    <a:pt x="907783" y="235762"/>
                  </a:lnTo>
                  <a:lnTo>
                    <a:pt x="906424" y="253796"/>
                  </a:lnTo>
                  <a:lnTo>
                    <a:pt x="906399" y="254139"/>
                  </a:lnTo>
                  <a:lnTo>
                    <a:pt x="885698" y="300520"/>
                  </a:lnTo>
                  <a:lnTo>
                    <a:pt x="844511" y="325424"/>
                  </a:lnTo>
                  <a:lnTo>
                    <a:pt x="827201" y="327075"/>
                  </a:lnTo>
                  <a:lnTo>
                    <a:pt x="809574" y="325424"/>
                  </a:lnTo>
                  <a:lnTo>
                    <a:pt x="803452" y="323494"/>
                  </a:lnTo>
                  <a:lnTo>
                    <a:pt x="793699" y="320433"/>
                  </a:lnTo>
                  <a:lnTo>
                    <a:pt x="757199" y="286512"/>
                  </a:lnTo>
                  <a:lnTo>
                    <a:pt x="745756" y="254139"/>
                  </a:lnTo>
                  <a:lnTo>
                    <a:pt x="745667" y="253796"/>
                  </a:lnTo>
                  <a:lnTo>
                    <a:pt x="744283" y="235762"/>
                  </a:lnTo>
                  <a:lnTo>
                    <a:pt x="744232" y="235165"/>
                  </a:lnTo>
                  <a:lnTo>
                    <a:pt x="745782" y="215392"/>
                  </a:lnTo>
                  <a:lnTo>
                    <a:pt x="745807" y="215061"/>
                  </a:lnTo>
                  <a:lnTo>
                    <a:pt x="750468" y="197269"/>
                  </a:lnTo>
                  <a:lnTo>
                    <a:pt x="750506" y="197116"/>
                  </a:lnTo>
                  <a:lnTo>
                    <a:pt x="782294" y="156756"/>
                  </a:lnTo>
                  <a:lnTo>
                    <a:pt x="808355" y="145046"/>
                  </a:lnTo>
                  <a:lnTo>
                    <a:pt x="810945" y="144221"/>
                  </a:lnTo>
                  <a:lnTo>
                    <a:pt x="826604" y="142659"/>
                  </a:lnTo>
                  <a:lnTo>
                    <a:pt x="842238" y="144221"/>
                  </a:lnTo>
                  <a:lnTo>
                    <a:pt x="856894" y="148920"/>
                  </a:lnTo>
                  <a:lnTo>
                    <a:pt x="870585" y="156756"/>
                  </a:lnTo>
                  <a:lnTo>
                    <a:pt x="883297" y="167728"/>
                  </a:lnTo>
                  <a:lnTo>
                    <a:pt x="894016" y="181381"/>
                  </a:lnTo>
                  <a:lnTo>
                    <a:pt x="901585" y="197116"/>
                  </a:lnTo>
                  <a:lnTo>
                    <a:pt x="901661" y="197269"/>
                  </a:lnTo>
                  <a:lnTo>
                    <a:pt x="906170" y="215061"/>
                  </a:lnTo>
                  <a:lnTo>
                    <a:pt x="906246" y="215392"/>
                  </a:lnTo>
                  <a:lnTo>
                    <a:pt x="907732" y="235165"/>
                  </a:lnTo>
                  <a:lnTo>
                    <a:pt x="907783" y="235762"/>
                  </a:lnTo>
                  <a:lnTo>
                    <a:pt x="907783" y="132321"/>
                  </a:lnTo>
                  <a:lnTo>
                    <a:pt x="901712" y="126453"/>
                  </a:lnTo>
                  <a:lnTo>
                    <a:pt x="881138" y="114236"/>
                  </a:lnTo>
                  <a:lnTo>
                    <a:pt x="857999" y="106997"/>
                  </a:lnTo>
                  <a:lnTo>
                    <a:pt x="858697" y="106997"/>
                  </a:lnTo>
                  <a:lnTo>
                    <a:pt x="831367" y="104457"/>
                  </a:lnTo>
                  <a:lnTo>
                    <a:pt x="806602" y="106997"/>
                  </a:lnTo>
                  <a:lnTo>
                    <a:pt x="784225" y="114604"/>
                  </a:lnTo>
                  <a:lnTo>
                    <a:pt x="764235" y="127292"/>
                  </a:lnTo>
                  <a:lnTo>
                    <a:pt x="746633" y="145046"/>
                  </a:lnTo>
                  <a:lnTo>
                    <a:pt x="746633" y="110426"/>
                  </a:lnTo>
                  <a:lnTo>
                    <a:pt x="703656" y="110426"/>
                  </a:lnTo>
                  <a:lnTo>
                    <a:pt x="703656" y="497776"/>
                  </a:lnTo>
                  <a:lnTo>
                    <a:pt x="746633" y="497776"/>
                  </a:lnTo>
                  <a:lnTo>
                    <a:pt x="746633" y="323494"/>
                  </a:lnTo>
                  <a:lnTo>
                    <a:pt x="764120" y="341769"/>
                  </a:lnTo>
                  <a:lnTo>
                    <a:pt x="784377" y="354825"/>
                  </a:lnTo>
                  <a:lnTo>
                    <a:pt x="807389" y="362661"/>
                  </a:lnTo>
                  <a:lnTo>
                    <a:pt x="833170" y="365264"/>
                  </a:lnTo>
                  <a:lnTo>
                    <a:pt x="858951" y="362902"/>
                  </a:lnTo>
                  <a:lnTo>
                    <a:pt x="881964" y="355803"/>
                  </a:lnTo>
                  <a:lnTo>
                    <a:pt x="902220" y="343954"/>
                  </a:lnTo>
                  <a:lnTo>
                    <a:pt x="919708" y="327367"/>
                  </a:lnTo>
                  <a:lnTo>
                    <a:pt x="919911" y="327075"/>
                  </a:lnTo>
                  <a:lnTo>
                    <a:pt x="933805" y="307441"/>
                  </a:lnTo>
                  <a:lnTo>
                    <a:pt x="943876" y="285521"/>
                  </a:lnTo>
                  <a:lnTo>
                    <a:pt x="949921" y="261632"/>
                  </a:lnTo>
                  <a:lnTo>
                    <a:pt x="951941" y="235762"/>
                  </a:lnTo>
                  <a:close/>
                </a:path>
                <a:path w="1250950" h="497839">
                  <a:moveTo>
                    <a:pt x="1250353" y="110426"/>
                  </a:moveTo>
                  <a:lnTo>
                    <a:pt x="1209776" y="110426"/>
                  </a:lnTo>
                  <a:lnTo>
                    <a:pt x="1209776" y="234569"/>
                  </a:lnTo>
                  <a:lnTo>
                    <a:pt x="1208379" y="253225"/>
                  </a:lnTo>
                  <a:lnTo>
                    <a:pt x="1187399" y="300228"/>
                  </a:lnTo>
                  <a:lnTo>
                    <a:pt x="1145082" y="325462"/>
                  </a:lnTo>
                  <a:lnTo>
                    <a:pt x="1144663" y="325462"/>
                  </a:lnTo>
                  <a:lnTo>
                    <a:pt x="1127404" y="327075"/>
                  </a:lnTo>
                  <a:lnTo>
                    <a:pt x="1079893" y="312483"/>
                  </a:lnTo>
                  <a:lnTo>
                    <a:pt x="1051674" y="271348"/>
                  </a:lnTo>
                  <a:lnTo>
                    <a:pt x="1046238" y="233972"/>
                  </a:lnTo>
                  <a:lnTo>
                    <a:pt x="1047699" y="213766"/>
                  </a:lnTo>
                  <a:lnTo>
                    <a:pt x="1069822" y="166839"/>
                  </a:lnTo>
                  <a:lnTo>
                    <a:pt x="1111046" y="144170"/>
                  </a:lnTo>
                  <a:lnTo>
                    <a:pt x="1127404" y="142659"/>
                  </a:lnTo>
                  <a:lnTo>
                    <a:pt x="1143139" y="144170"/>
                  </a:lnTo>
                  <a:lnTo>
                    <a:pt x="1184719" y="166535"/>
                  </a:lnTo>
                  <a:lnTo>
                    <a:pt x="1208214" y="213766"/>
                  </a:lnTo>
                  <a:lnTo>
                    <a:pt x="1209776" y="234569"/>
                  </a:lnTo>
                  <a:lnTo>
                    <a:pt x="1209776" y="110426"/>
                  </a:lnTo>
                  <a:lnTo>
                    <a:pt x="1207389" y="110426"/>
                  </a:lnTo>
                  <a:lnTo>
                    <a:pt x="1207389" y="145643"/>
                  </a:lnTo>
                  <a:lnTo>
                    <a:pt x="1204582" y="142659"/>
                  </a:lnTo>
                  <a:lnTo>
                    <a:pt x="1190459" y="127622"/>
                  </a:lnTo>
                  <a:lnTo>
                    <a:pt x="1170686" y="114757"/>
                  </a:lnTo>
                  <a:lnTo>
                    <a:pt x="1148080" y="107035"/>
                  </a:lnTo>
                  <a:lnTo>
                    <a:pt x="1122641" y="104470"/>
                  </a:lnTo>
                  <a:lnTo>
                    <a:pt x="1098257" y="106616"/>
                  </a:lnTo>
                  <a:lnTo>
                    <a:pt x="1055433" y="123774"/>
                  </a:lnTo>
                  <a:lnTo>
                    <a:pt x="1021715" y="157607"/>
                  </a:lnTo>
                  <a:lnTo>
                    <a:pt x="1004239" y="205193"/>
                  </a:lnTo>
                  <a:lnTo>
                    <a:pt x="1002055" y="233972"/>
                  </a:lnTo>
                  <a:lnTo>
                    <a:pt x="1004265" y="263296"/>
                  </a:lnTo>
                  <a:lnTo>
                    <a:pt x="1021867" y="311645"/>
                  </a:lnTo>
                  <a:lnTo>
                    <a:pt x="1055827" y="345808"/>
                  </a:lnTo>
                  <a:lnTo>
                    <a:pt x="1098499" y="363118"/>
                  </a:lnTo>
                  <a:lnTo>
                    <a:pt x="1122641" y="365277"/>
                  </a:lnTo>
                  <a:lnTo>
                    <a:pt x="1147622" y="362673"/>
                  </a:lnTo>
                  <a:lnTo>
                    <a:pt x="1170076" y="354838"/>
                  </a:lnTo>
                  <a:lnTo>
                    <a:pt x="1190002" y="341782"/>
                  </a:lnTo>
                  <a:lnTo>
                    <a:pt x="1203985" y="327075"/>
                  </a:lnTo>
                  <a:lnTo>
                    <a:pt x="1207389" y="323494"/>
                  </a:lnTo>
                  <a:lnTo>
                    <a:pt x="1207389" y="358114"/>
                  </a:lnTo>
                  <a:lnTo>
                    <a:pt x="1250353" y="358114"/>
                  </a:lnTo>
                  <a:lnTo>
                    <a:pt x="1250353" y="323494"/>
                  </a:lnTo>
                  <a:lnTo>
                    <a:pt x="1250353" y="145643"/>
                  </a:lnTo>
                  <a:lnTo>
                    <a:pt x="1250353" y="1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184890" y="4933901"/>
              <a:ext cx="190999" cy="247688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6441542" y="4763814"/>
              <a:ext cx="3185795" cy="435609"/>
            </a:xfrm>
            <a:custGeom>
              <a:avLst/>
              <a:gdLst/>
              <a:ahLst/>
              <a:cxnLst/>
              <a:rect l="l" t="t" r="r" b="b"/>
              <a:pathLst>
                <a:path w="3185795" h="435610">
                  <a:moveTo>
                    <a:pt x="202907" y="170141"/>
                  </a:moveTo>
                  <a:lnTo>
                    <a:pt x="159931" y="170141"/>
                  </a:lnTo>
                  <a:lnTo>
                    <a:pt x="159931" y="271741"/>
                  </a:lnTo>
                  <a:lnTo>
                    <a:pt x="42964" y="271741"/>
                  </a:lnTo>
                  <a:lnTo>
                    <a:pt x="42964" y="170141"/>
                  </a:lnTo>
                  <a:lnTo>
                    <a:pt x="0" y="170141"/>
                  </a:lnTo>
                  <a:lnTo>
                    <a:pt x="0" y="271741"/>
                  </a:lnTo>
                  <a:lnTo>
                    <a:pt x="0" y="311111"/>
                  </a:lnTo>
                  <a:lnTo>
                    <a:pt x="0" y="417791"/>
                  </a:lnTo>
                  <a:lnTo>
                    <a:pt x="42964" y="417791"/>
                  </a:lnTo>
                  <a:lnTo>
                    <a:pt x="42964" y="311111"/>
                  </a:lnTo>
                  <a:lnTo>
                    <a:pt x="159931" y="311111"/>
                  </a:lnTo>
                  <a:lnTo>
                    <a:pt x="159931" y="417791"/>
                  </a:lnTo>
                  <a:lnTo>
                    <a:pt x="202907" y="417791"/>
                  </a:lnTo>
                  <a:lnTo>
                    <a:pt x="202907" y="311111"/>
                  </a:lnTo>
                  <a:lnTo>
                    <a:pt x="202907" y="271741"/>
                  </a:lnTo>
                  <a:lnTo>
                    <a:pt x="202907" y="170141"/>
                  </a:lnTo>
                  <a:close/>
                </a:path>
                <a:path w="3185795" h="435610">
                  <a:moveTo>
                    <a:pt x="531164" y="294843"/>
                  </a:moveTo>
                  <a:lnTo>
                    <a:pt x="521830" y="243078"/>
                  </a:lnTo>
                  <a:lnTo>
                    <a:pt x="494842" y="202336"/>
                  </a:lnTo>
                  <a:lnTo>
                    <a:pt x="487006" y="195567"/>
                  </a:lnTo>
                  <a:lnTo>
                    <a:pt x="487006" y="294843"/>
                  </a:lnTo>
                  <a:lnTo>
                    <a:pt x="485394" y="315175"/>
                  </a:lnTo>
                  <a:lnTo>
                    <a:pt x="461340" y="362292"/>
                  </a:lnTo>
                  <a:lnTo>
                    <a:pt x="417131" y="385229"/>
                  </a:lnTo>
                  <a:lnTo>
                    <a:pt x="399872" y="386753"/>
                  </a:lnTo>
                  <a:lnTo>
                    <a:pt x="382587" y="385229"/>
                  </a:lnTo>
                  <a:lnTo>
                    <a:pt x="338391" y="362292"/>
                  </a:lnTo>
                  <a:lnTo>
                    <a:pt x="314325" y="315175"/>
                  </a:lnTo>
                  <a:lnTo>
                    <a:pt x="312712" y="294843"/>
                  </a:lnTo>
                  <a:lnTo>
                    <a:pt x="314299" y="274497"/>
                  </a:lnTo>
                  <a:lnTo>
                    <a:pt x="338074" y="227101"/>
                  </a:lnTo>
                  <a:lnTo>
                    <a:pt x="382346" y="203885"/>
                  </a:lnTo>
                  <a:lnTo>
                    <a:pt x="399872" y="202336"/>
                  </a:lnTo>
                  <a:lnTo>
                    <a:pt x="417436" y="203885"/>
                  </a:lnTo>
                  <a:lnTo>
                    <a:pt x="461645" y="226809"/>
                  </a:lnTo>
                  <a:lnTo>
                    <a:pt x="485419" y="274256"/>
                  </a:lnTo>
                  <a:lnTo>
                    <a:pt x="487006" y="294843"/>
                  </a:lnTo>
                  <a:lnTo>
                    <a:pt x="487006" y="195567"/>
                  </a:lnTo>
                  <a:lnTo>
                    <a:pt x="473989" y="184950"/>
                  </a:lnTo>
                  <a:lnTo>
                    <a:pt x="451700" y="173393"/>
                  </a:lnTo>
                  <a:lnTo>
                    <a:pt x="426999" y="166458"/>
                  </a:lnTo>
                  <a:lnTo>
                    <a:pt x="399872" y="164147"/>
                  </a:lnTo>
                  <a:lnTo>
                    <a:pt x="372719" y="166458"/>
                  </a:lnTo>
                  <a:lnTo>
                    <a:pt x="325716" y="184950"/>
                  </a:lnTo>
                  <a:lnTo>
                    <a:pt x="289534" y="220878"/>
                  </a:lnTo>
                  <a:lnTo>
                    <a:pt x="270878" y="267728"/>
                  </a:lnTo>
                  <a:lnTo>
                    <a:pt x="268554" y="294843"/>
                  </a:lnTo>
                  <a:lnTo>
                    <a:pt x="270878" y="321703"/>
                  </a:lnTo>
                  <a:lnTo>
                    <a:pt x="289534" y="368261"/>
                  </a:lnTo>
                  <a:lnTo>
                    <a:pt x="325716" y="404152"/>
                  </a:lnTo>
                  <a:lnTo>
                    <a:pt x="372719" y="422643"/>
                  </a:lnTo>
                  <a:lnTo>
                    <a:pt x="399872" y="424954"/>
                  </a:lnTo>
                  <a:lnTo>
                    <a:pt x="426999" y="422643"/>
                  </a:lnTo>
                  <a:lnTo>
                    <a:pt x="473989" y="404152"/>
                  </a:lnTo>
                  <a:lnTo>
                    <a:pt x="510171" y="368261"/>
                  </a:lnTo>
                  <a:lnTo>
                    <a:pt x="528828" y="321703"/>
                  </a:lnTo>
                  <a:lnTo>
                    <a:pt x="531164" y="294843"/>
                  </a:lnTo>
                  <a:close/>
                </a:path>
                <a:path w="3185795" h="435610">
                  <a:moveTo>
                    <a:pt x="982967" y="294843"/>
                  </a:moveTo>
                  <a:lnTo>
                    <a:pt x="980643" y="267728"/>
                  </a:lnTo>
                  <a:lnTo>
                    <a:pt x="973645" y="243078"/>
                  </a:lnTo>
                  <a:lnTo>
                    <a:pt x="961986" y="220878"/>
                  </a:lnTo>
                  <a:lnTo>
                    <a:pt x="946645" y="202336"/>
                  </a:lnTo>
                  <a:lnTo>
                    <a:pt x="945667" y="201142"/>
                  </a:lnTo>
                  <a:lnTo>
                    <a:pt x="938796" y="195541"/>
                  </a:lnTo>
                  <a:lnTo>
                    <a:pt x="938796" y="294843"/>
                  </a:lnTo>
                  <a:lnTo>
                    <a:pt x="937183" y="315175"/>
                  </a:lnTo>
                  <a:lnTo>
                    <a:pt x="913130" y="362292"/>
                  </a:lnTo>
                  <a:lnTo>
                    <a:pt x="868934" y="385229"/>
                  </a:lnTo>
                  <a:lnTo>
                    <a:pt x="851649" y="386753"/>
                  </a:lnTo>
                  <a:lnTo>
                    <a:pt x="834377" y="385229"/>
                  </a:lnTo>
                  <a:lnTo>
                    <a:pt x="790194" y="362292"/>
                  </a:lnTo>
                  <a:lnTo>
                    <a:pt x="766127" y="315175"/>
                  </a:lnTo>
                  <a:lnTo>
                    <a:pt x="764527" y="294843"/>
                  </a:lnTo>
                  <a:lnTo>
                    <a:pt x="766114" y="274497"/>
                  </a:lnTo>
                  <a:lnTo>
                    <a:pt x="789889" y="227101"/>
                  </a:lnTo>
                  <a:lnTo>
                    <a:pt x="834136" y="203885"/>
                  </a:lnTo>
                  <a:lnTo>
                    <a:pt x="851649" y="202336"/>
                  </a:lnTo>
                  <a:lnTo>
                    <a:pt x="869238" y="203885"/>
                  </a:lnTo>
                  <a:lnTo>
                    <a:pt x="913434" y="226809"/>
                  </a:lnTo>
                  <a:lnTo>
                    <a:pt x="937209" y="274256"/>
                  </a:lnTo>
                  <a:lnTo>
                    <a:pt x="938796" y="294843"/>
                  </a:lnTo>
                  <a:lnTo>
                    <a:pt x="938796" y="195541"/>
                  </a:lnTo>
                  <a:lnTo>
                    <a:pt x="925804" y="184950"/>
                  </a:lnTo>
                  <a:lnTo>
                    <a:pt x="903516" y="173393"/>
                  </a:lnTo>
                  <a:lnTo>
                    <a:pt x="878801" y="166458"/>
                  </a:lnTo>
                  <a:lnTo>
                    <a:pt x="851649" y="164147"/>
                  </a:lnTo>
                  <a:lnTo>
                    <a:pt x="824522" y="166458"/>
                  </a:lnTo>
                  <a:lnTo>
                    <a:pt x="777519" y="184950"/>
                  </a:lnTo>
                  <a:lnTo>
                    <a:pt x="741337" y="220878"/>
                  </a:lnTo>
                  <a:lnTo>
                    <a:pt x="722693" y="267728"/>
                  </a:lnTo>
                  <a:lnTo>
                    <a:pt x="720356" y="294843"/>
                  </a:lnTo>
                  <a:lnTo>
                    <a:pt x="722693" y="321703"/>
                  </a:lnTo>
                  <a:lnTo>
                    <a:pt x="741337" y="368261"/>
                  </a:lnTo>
                  <a:lnTo>
                    <a:pt x="777519" y="404152"/>
                  </a:lnTo>
                  <a:lnTo>
                    <a:pt x="824522" y="422643"/>
                  </a:lnTo>
                  <a:lnTo>
                    <a:pt x="851649" y="424954"/>
                  </a:lnTo>
                  <a:lnTo>
                    <a:pt x="878801" y="422643"/>
                  </a:lnTo>
                  <a:lnTo>
                    <a:pt x="903516" y="415709"/>
                  </a:lnTo>
                  <a:lnTo>
                    <a:pt x="925804" y="404152"/>
                  </a:lnTo>
                  <a:lnTo>
                    <a:pt x="945667" y="387959"/>
                  </a:lnTo>
                  <a:lnTo>
                    <a:pt x="946658" y="386753"/>
                  </a:lnTo>
                  <a:lnTo>
                    <a:pt x="961986" y="368261"/>
                  </a:lnTo>
                  <a:lnTo>
                    <a:pt x="973645" y="346176"/>
                  </a:lnTo>
                  <a:lnTo>
                    <a:pt x="980643" y="321703"/>
                  </a:lnTo>
                  <a:lnTo>
                    <a:pt x="982967" y="294843"/>
                  </a:lnTo>
                  <a:close/>
                </a:path>
                <a:path w="3185795" h="435610">
                  <a:moveTo>
                    <a:pt x="1368501" y="170141"/>
                  </a:moveTo>
                  <a:lnTo>
                    <a:pt x="1325537" y="170141"/>
                  </a:lnTo>
                  <a:lnTo>
                    <a:pt x="1325537" y="378421"/>
                  </a:lnTo>
                  <a:lnTo>
                    <a:pt x="1230045" y="378421"/>
                  </a:lnTo>
                  <a:lnTo>
                    <a:pt x="1230045" y="170141"/>
                  </a:lnTo>
                  <a:lnTo>
                    <a:pt x="1187069" y="170141"/>
                  </a:lnTo>
                  <a:lnTo>
                    <a:pt x="1187069" y="378421"/>
                  </a:lnTo>
                  <a:lnTo>
                    <a:pt x="1091577" y="378421"/>
                  </a:lnTo>
                  <a:lnTo>
                    <a:pt x="1091577" y="170141"/>
                  </a:lnTo>
                  <a:lnTo>
                    <a:pt x="1048613" y="170141"/>
                  </a:lnTo>
                  <a:lnTo>
                    <a:pt x="1048613" y="378421"/>
                  </a:lnTo>
                  <a:lnTo>
                    <a:pt x="1048613" y="417791"/>
                  </a:lnTo>
                  <a:lnTo>
                    <a:pt x="1368501" y="417791"/>
                  </a:lnTo>
                  <a:lnTo>
                    <a:pt x="1368501" y="378421"/>
                  </a:lnTo>
                  <a:lnTo>
                    <a:pt x="1368501" y="170141"/>
                  </a:lnTo>
                  <a:close/>
                </a:path>
                <a:path w="3185795" h="435610">
                  <a:moveTo>
                    <a:pt x="1662163" y="151015"/>
                  </a:moveTo>
                  <a:lnTo>
                    <a:pt x="1492656" y="333641"/>
                  </a:lnTo>
                  <a:lnTo>
                    <a:pt x="1492656" y="170103"/>
                  </a:lnTo>
                  <a:lnTo>
                    <a:pt x="1449679" y="170103"/>
                  </a:lnTo>
                  <a:lnTo>
                    <a:pt x="1449679" y="435114"/>
                  </a:lnTo>
                  <a:lnTo>
                    <a:pt x="1619186" y="252463"/>
                  </a:lnTo>
                  <a:lnTo>
                    <a:pt x="1619186" y="417791"/>
                  </a:lnTo>
                  <a:lnTo>
                    <a:pt x="1662163" y="417791"/>
                  </a:lnTo>
                  <a:lnTo>
                    <a:pt x="1662163" y="151015"/>
                  </a:lnTo>
                  <a:close/>
                </a:path>
                <a:path w="3185795" h="435610">
                  <a:moveTo>
                    <a:pt x="1990407" y="294843"/>
                  </a:moveTo>
                  <a:lnTo>
                    <a:pt x="1981238" y="243814"/>
                  </a:lnTo>
                  <a:lnTo>
                    <a:pt x="1954199" y="202336"/>
                  </a:lnTo>
                  <a:lnTo>
                    <a:pt x="1946249" y="195453"/>
                  </a:lnTo>
                  <a:lnTo>
                    <a:pt x="1946249" y="294843"/>
                  </a:lnTo>
                  <a:lnTo>
                    <a:pt x="1944649" y="315175"/>
                  </a:lnTo>
                  <a:lnTo>
                    <a:pt x="1920582" y="362292"/>
                  </a:lnTo>
                  <a:lnTo>
                    <a:pt x="1876374" y="385229"/>
                  </a:lnTo>
                  <a:lnTo>
                    <a:pt x="1859114" y="386753"/>
                  </a:lnTo>
                  <a:lnTo>
                    <a:pt x="1841830" y="385229"/>
                  </a:lnTo>
                  <a:lnTo>
                    <a:pt x="1797634" y="362292"/>
                  </a:lnTo>
                  <a:lnTo>
                    <a:pt x="1773567" y="315175"/>
                  </a:lnTo>
                  <a:lnTo>
                    <a:pt x="1771967" y="294843"/>
                  </a:lnTo>
                  <a:lnTo>
                    <a:pt x="1773542" y="274497"/>
                  </a:lnTo>
                  <a:lnTo>
                    <a:pt x="1797316" y="227101"/>
                  </a:lnTo>
                  <a:lnTo>
                    <a:pt x="1823580" y="209511"/>
                  </a:lnTo>
                  <a:lnTo>
                    <a:pt x="1825447" y="208521"/>
                  </a:lnTo>
                  <a:lnTo>
                    <a:pt x="1841588" y="203885"/>
                  </a:lnTo>
                  <a:lnTo>
                    <a:pt x="1859114" y="202336"/>
                  </a:lnTo>
                  <a:lnTo>
                    <a:pt x="1876679" y="203885"/>
                  </a:lnTo>
                  <a:lnTo>
                    <a:pt x="1920887" y="226809"/>
                  </a:lnTo>
                  <a:lnTo>
                    <a:pt x="1944662" y="274256"/>
                  </a:lnTo>
                  <a:lnTo>
                    <a:pt x="1946249" y="294843"/>
                  </a:lnTo>
                  <a:lnTo>
                    <a:pt x="1946249" y="195453"/>
                  </a:lnTo>
                  <a:lnTo>
                    <a:pt x="1934184" y="185293"/>
                  </a:lnTo>
                  <a:lnTo>
                    <a:pt x="1912302" y="173545"/>
                  </a:lnTo>
                  <a:lnTo>
                    <a:pt x="1888070" y="166497"/>
                  </a:lnTo>
                  <a:lnTo>
                    <a:pt x="1861502" y="164147"/>
                  </a:lnTo>
                  <a:lnTo>
                    <a:pt x="1832140" y="166979"/>
                  </a:lnTo>
                  <a:lnTo>
                    <a:pt x="1807324" y="175488"/>
                  </a:lnTo>
                  <a:lnTo>
                    <a:pt x="1787067" y="189661"/>
                  </a:lnTo>
                  <a:lnTo>
                    <a:pt x="1771370" y="209511"/>
                  </a:lnTo>
                  <a:lnTo>
                    <a:pt x="1770176" y="209511"/>
                  </a:lnTo>
                  <a:lnTo>
                    <a:pt x="1779181" y="159753"/>
                  </a:lnTo>
                  <a:lnTo>
                    <a:pt x="1801583" y="116763"/>
                  </a:lnTo>
                  <a:lnTo>
                    <a:pt x="1831251" y="89941"/>
                  </a:lnTo>
                  <a:lnTo>
                    <a:pt x="1873211" y="74015"/>
                  </a:lnTo>
                  <a:lnTo>
                    <a:pt x="1900885" y="67449"/>
                  </a:lnTo>
                  <a:lnTo>
                    <a:pt x="1909254" y="65290"/>
                  </a:lnTo>
                  <a:lnTo>
                    <a:pt x="1944598" y="50063"/>
                  </a:lnTo>
                  <a:lnTo>
                    <a:pt x="1973173" y="20370"/>
                  </a:lnTo>
                  <a:lnTo>
                    <a:pt x="1982063" y="0"/>
                  </a:lnTo>
                  <a:lnTo>
                    <a:pt x="1934298" y="0"/>
                  </a:lnTo>
                  <a:lnTo>
                    <a:pt x="1931530" y="7569"/>
                  </a:lnTo>
                  <a:lnTo>
                    <a:pt x="1926551" y="13843"/>
                  </a:lnTo>
                  <a:lnTo>
                    <a:pt x="1883168" y="32029"/>
                  </a:lnTo>
                  <a:lnTo>
                    <a:pt x="1865972" y="35725"/>
                  </a:lnTo>
                  <a:lnTo>
                    <a:pt x="1861578" y="36715"/>
                  </a:lnTo>
                  <a:lnTo>
                    <a:pt x="1857209" y="37909"/>
                  </a:lnTo>
                  <a:lnTo>
                    <a:pt x="1841703" y="41694"/>
                  </a:lnTo>
                  <a:lnTo>
                    <a:pt x="1837220" y="43078"/>
                  </a:lnTo>
                  <a:lnTo>
                    <a:pt x="1830844" y="45872"/>
                  </a:lnTo>
                  <a:lnTo>
                    <a:pt x="1826971" y="47459"/>
                  </a:lnTo>
                  <a:lnTo>
                    <a:pt x="1817814" y="51041"/>
                  </a:lnTo>
                  <a:lnTo>
                    <a:pt x="1813547" y="53035"/>
                  </a:lnTo>
                  <a:lnTo>
                    <a:pt x="1772869" y="85725"/>
                  </a:lnTo>
                  <a:lnTo>
                    <a:pt x="1739061" y="158775"/>
                  </a:lnTo>
                  <a:lnTo>
                    <a:pt x="1730616" y="208191"/>
                  </a:lnTo>
                  <a:lnTo>
                    <a:pt x="1727796" y="266204"/>
                  </a:lnTo>
                  <a:lnTo>
                    <a:pt x="1730400" y="307759"/>
                  </a:lnTo>
                  <a:lnTo>
                    <a:pt x="1751291" y="371614"/>
                  </a:lnTo>
                  <a:lnTo>
                    <a:pt x="1787448" y="407504"/>
                  </a:lnTo>
                  <a:lnTo>
                    <a:pt x="1830120" y="423011"/>
                  </a:lnTo>
                  <a:lnTo>
                    <a:pt x="1854936" y="424954"/>
                  </a:lnTo>
                  <a:lnTo>
                    <a:pt x="1883651" y="422643"/>
                  </a:lnTo>
                  <a:lnTo>
                    <a:pt x="1909533" y="415709"/>
                  </a:lnTo>
                  <a:lnTo>
                    <a:pt x="1932597" y="404152"/>
                  </a:lnTo>
                  <a:lnTo>
                    <a:pt x="1952815" y="387959"/>
                  </a:lnTo>
                  <a:lnTo>
                    <a:pt x="1953818" y="386753"/>
                  </a:lnTo>
                  <a:lnTo>
                    <a:pt x="1969262" y="368261"/>
                  </a:lnTo>
                  <a:lnTo>
                    <a:pt x="1981009" y="346176"/>
                  </a:lnTo>
                  <a:lnTo>
                    <a:pt x="1988058" y="321703"/>
                  </a:lnTo>
                  <a:lnTo>
                    <a:pt x="1990407" y="294843"/>
                  </a:lnTo>
                  <a:close/>
                </a:path>
                <a:path w="3185795" h="435610">
                  <a:moveTo>
                    <a:pt x="2288819" y="170103"/>
                  </a:moveTo>
                  <a:lnTo>
                    <a:pt x="2248243" y="170103"/>
                  </a:lnTo>
                  <a:lnTo>
                    <a:pt x="2248243" y="294246"/>
                  </a:lnTo>
                  <a:lnTo>
                    <a:pt x="2246846" y="312902"/>
                  </a:lnTo>
                  <a:lnTo>
                    <a:pt x="2225852" y="359905"/>
                  </a:lnTo>
                  <a:lnTo>
                    <a:pt x="2183536" y="385140"/>
                  </a:lnTo>
                  <a:lnTo>
                    <a:pt x="2183117" y="385140"/>
                  </a:lnTo>
                  <a:lnTo>
                    <a:pt x="2165870" y="386753"/>
                  </a:lnTo>
                  <a:lnTo>
                    <a:pt x="2118360" y="372160"/>
                  </a:lnTo>
                  <a:lnTo>
                    <a:pt x="2090140" y="331025"/>
                  </a:lnTo>
                  <a:lnTo>
                    <a:pt x="2084692" y="293649"/>
                  </a:lnTo>
                  <a:lnTo>
                    <a:pt x="2086165" y="273443"/>
                  </a:lnTo>
                  <a:lnTo>
                    <a:pt x="2108276" y="226517"/>
                  </a:lnTo>
                  <a:lnTo>
                    <a:pt x="2149513" y="203847"/>
                  </a:lnTo>
                  <a:lnTo>
                    <a:pt x="2165870" y="202336"/>
                  </a:lnTo>
                  <a:lnTo>
                    <a:pt x="2181593" y="203847"/>
                  </a:lnTo>
                  <a:lnTo>
                    <a:pt x="2223173" y="226212"/>
                  </a:lnTo>
                  <a:lnTo>
                    <a:pt x="2246668" y="273443"/>
                  </a:lnTo>
                  <a:lnTo>
                    <a:pt x="2248192" y="293649"/>
                  </a:lnTo>
                  <a:lnTo>
                    <a:pt x="2248243" y="294246"/>
                  </a:lnTo>
                  <a:lnTo>
                    <a:pt x="2248243" y="170103"/>
                  </a:lnTo>
                  <a:lnTo>
                    <a:pt x="2245855" y="170103"/>
                  </a:lnTo>
                  <a:lnTo>
                    <a:pt x="2245855" y="205320"/>
                  </a:lnTo>
                  <a:lnTo>
                    <a:pt x="2243048" y="202336"/>
                  </a:lnTo>
                  <a:lnTo>
                    <a:pt x="2228913" y="187299"/>
                  </a:lnTo>
                  <a:lnTo>
                    <a:pt x="2209139" y="174434"/>
                  </a:lnTo>
                  <a:lnTo>
                    <a:pt x="2186546" y="166712"/>
                  </a:lnTo>
                  <a:lnTo>
                    <a:pt x="2161095" y="164147"/>
                  </a:lnTo>
                  <a:lnTo>
                    <a:pt x="2136724" y="166293"/>
                  </a:lnTo>
                  <a:lnTo>
                    <a:pt x="2093899" y="183451"/>
                  </a:lnTo>
                  <a:lnTo>
                    <a:pt x="2060181" y="217284"/>
                  </a:lnTo>
                  <a:lnTo>
                    <a:pt x="2042706" y="264871"/>
                  </a:lnTo>
                  <a:lnTo>
                    <a:pt x="2040521" y="293649"/>
                  </a:lnTo>
                  <a:lnTo>
                    <a:pt x="2042718" y="322973"/>
                  </a:lnTo>
                  <a:lnTo>
                    <a:pt x="2060333" y="371322"/>
                  </a:lnTo>
                  <a:lnTo>
                    <a:pt x="2094280" y="405485"/>
                  </a:lnTo>
                  <a:lnTo>
                    <a:pt x="2136965" y="422795"/>
                  </a:lnTo>
                  <a:lnTo>
                    <a:pt x="2161095" y="424954"/>
                  </a:lnTo>
                  <a:lnTo>
                    <a:pt x="2186089" y="422351"/>
                  </a:lnTo>
                  <a:lnTo>
                    <a:pt x="2208542" y="414515"/>
                  </a:lnTo>
                  <a:lnTo>
                    <a:pt x="2228456" y="401459"/>
                  </a:lnTo>
                  <a:lnTo>
                    <a:pt x="2242451" y="386753"/>
                  </a:lnTo>
                  <a:lnTo>
                    <a:pt x="2245855" y="383171"/>
                  </a:lnTo>
                  <a:lnTo>
                    <a:pt x="2245855" y="417791"/>
                  </a:lnTo>
                  <a:lnTo>
                    <a:pt x="2288819" y="417791"/>
                  </a:lnTo>
                  <a:lnTo>
                    <a:pt x="2288819" y="383171"/>
                  </a:lnTo>
                  <a:lnTo>
                    <a:pt x="2288819" y="205320"/>
                  </a:lnTo>
                  <a:lnTo>
                    <a:pt x="2288819" y="170103"/>
                  </a:lnTo>
                  <a:close/>
                </a:path>
                <a:path w="3185795" h="435610">
                  <a:moveTo>
                    <a:pt x="2716136" y="294843"/>
                  </a:moveTo>
                  <a:lnTo>
                    <a:pt x="2713825" y="267728"/>
                  </a:lnTo>
                  <a:lnTo>
                    <a:pt x="2706890" y="243078"/>
                  </a:lnTo>
                  <a:lnTo>
                    <a:pt x="2695333" y="220878"/>
                  </a:lnTo>
                  <a:lnTo>
                    <a:pt x="2680131" y="202336"/>
                  </a:lnTo>
                  <a:lnTo>
                    <a:pt x="2679154" y="201142"/>
                  </a:lnTo>
                  <a:lnTo>
                    <a:pt x="2671991" y="195287"/>
                  </a:lnTo>
                  <a:lnTo>
                    <a:pt x="2671991" y="294843"/>
                  </a:lnTo>
                  <a:lnTo>
                    <a:pt x="2670378" y="315175"/>
                  </a:lnTo>
                  <a:lnTo>
                    <a:pt x="2646324" y="362292"/>
                  </a:lnTo>
                  <a:lnTo>
                    <a:pt x="2602052" y="385241"/>
                  </a:lnTo>
                  <a:lnTo>
                    <a:pt x="2584843" y="386753"/>
                  </a:lnTo>
                  <a:lnTo>
                    <a:pt x="2567876" y="385241"/>
                  </a:lnTo>
                  <a:lnTo>
                    <a:pt x="2524556" y="362585"/>
                  </a:lnTo>
                  <a:lnTo>
                    <a:pt x="2501074" y="315417"/>
                  </a:lnTo>
                  <a:lnTo>
                    <a:pt x="2499512" y="294843"/>
                  </a:lnTo>
                  <a:lnTo>
                    <a:pt x="2501061" y="274497"/>
                  </a:lnTo>
                  <a:lnTo>
                    <a:pt x="2524277" y="227101"/>
                  </a:lnTo>
                  <a:lnTo>
                    <a:pt x="2567635" y="203885"/>
                  </a:lnTo>
                  <a:lnTo>
                    <a:pt x="2584843" y="202336"/>
                  </a:lnTo>
                  <a:lnTo>
                    <a:pt x="2602357" y="203885"/>
                  </a:lnTo>
                  <a:lnTo>
                    <a:pt x="2646629" y="227101"/>
                  </a:lnTo>
                  <a:lnTo>
                    <a:pt x="2670403" y="274497"/>
                  </a:lnTo>
                  <a:lnTo>
                    <a:pt x="2671991" y="294843"/>
                  </a:lnTo>
                  <a:lnTo>
                    <a:pt x="2671991" y="195287"/>
                  </a:lnTo>
                  <a:lnTo>
                    <a:pt x="2659367" y="184950"/>
                  </a:lnTo>
                  <a:lnTo>
                    <a:pt x="2637066" y="173393"/>
                  </a:lnTo>
                  <a:lnTo>
                    <a:pt x="2612225" y="166458"/>
                  </a:lnTo>
                  <a:lnTo>
                    <a:pt x="2584843" y="164147"/>
                  </a:lnTo>
                  <a:lnTo>
                    <a:pt x="2557056" y="166458"/>
                  </a:lnTo>
                  <a:lnTo>
                    <a:pt x="2510205" y="184950"/>
                  </a:lnTo>
                  <a:lnTo>
                    <a:pt x="2478760" y="216281"/>
                  </a:lnTo>
                  <a:lnTo>
                    <a:pt x="2462047" y="251498"/>
                  </a:lnTo>
                  <a:lnTo>
                    <a:pt x="2457716" y="271564"/>
                  </a:lnTo>
                  <a:lnTo>
                    <a:pt x="2412962" y="271564"/>
                  </a:lnTo>
                  <a:lnTo>
                    <a:pt x="2412962" y="170103"/>
                  </a:lnTo>
                  <a:lnTo>
                    <a:pt x="2369985" y="170103"/>
                  </a:lnTo>
                  <a:lnTo>
                    <a:pt x="2369985" y="417791"/>
                  </a:lnTo>
                  <a:lnTo>
                    <a:pt x="2412962" y="417791"/>
                  </a:lnTo>
                  <a:lnTo>
                    <a:pt x="2412962" y="310959"/>
                  </a:lnTo>
                  <a:lnTo>
                    <a:pt x="2455329" y="310959"/>
                  </a:lnTo>
                  <a:lnTo>
                    <a:pt x="2472118" y="362991"/>
                  </a:lnTo>
                  <a:lnTo>
                    <a:pt x="2503043" y="398767"/>
                  </a:lnTo>
                  <a:lnTo>
                    <a:pt x="2554071" y="422046"/>
                  </a:lnTo>
                  <a:lnTo>
                    <a:pt x="2584843" y="424954"/>
                  </a:lnTo>
                  <a:lnTo>
                    <a:pt x="2611983" y="422643"/>
                  </a:lnTo>
                  <a:lnTo>
                    <a:pt x="2636685" y="415709"/>
                  </a:lnTo>
                  <a:lnTo>
                    <a:pt x="2658986" y="404152"/>
                  </a:lnTo>
                  <a:lnTo>
                    <a:pt x="2678849" y="387959"/>
                  </a:lnTo>
                  <a:lnTo>
                    <a:pt x="2679839" y="386753"/>
                  </a:lnTo>
                  <a:lnTo>
                    <a:pt x="2695168" y="368261"/>
                  </a:lnTo>
                  <a:lnTo>
                    <a:pt x="2706814" y="346176"/>
                  </a:lnTo>
                  <a:lnTo>
                    <a:pt x="2713812" y="321703"/>
                  </a:lnTo>
                  <a:lnTo>
                    <a:pt x="2716136" y="294843"/>
                  </a:lnTo>
                  <a:close/>
                </a:path>
                <a:path w="3185795" h="435610">
                  <a:moveTo>
                    <a:pt x="2944126" y="170129"/>
                  </a:moveTo>
                  <a:lnTo>
                    <a:pt x="2745968" y="170129"/>
                  </a:lnTo>
                  <a:lnTo>
                    <a:pt x="2745968" y="209499"/>
                  </a:lnTo>
                  <a:lnTo>
                    <a:pt x="2823565" y="209499"/>
                  </a:lnTo>
                  <a:lnTo>
                    <a:pt x="2823565" y="417779"/>
                  </a:lnTo>
                  <a:lnTo>
                    <a:pt x="2866529" y="417779"/>
                  </a:lnTo>
                  <a:lnTo>
                    <a:pt x="2866529" y="209499"/>
                  </a:lnTo>
                  <a:lnTo>
                    <a:pt x="2944126" y="209499"/>
                  </a:lnTo>
                  <a:lnTo>
                    <a:pt x="2944126" y="170129"/>
                  </a:lnTo>
                  <a:close/>
                </a:path>
                <a:path w="3185795" h="435610">
                  <a:moveTo>
                    <a:pt x="3185274" y="347967"/>
                  </a:moveTo>
                  <a:lnTo>
                    <a:pt x="3168180" y="364934"/>
                  </a:lnTo>
                  <a:lnTo>
                    <a:pt x="3149142" y="377063"/>
                  </a:lnTo>
                  <a:lnTo>
                    <a:pt x="3128175" y="384340"/>
                  </a:lnTo>
                  <a:lnTo>
                    <a:pt x="3105277" y="386753"/>
                  </a:lnTo>
                  <a:lnTo>
                    <a:pt x="3088017" y="385229"/>
                  </a:lnTo>
                  <a:lnTo>
                    <a:pt x="3043809" y="362292"/>
                  </a:lnTo>
                  <a:lnTo>
                    <a:pt x="3019742" y="315175"/>
                  </a:lnTo>
                  <a:lnTo>
                    <a:pt x="3018142" y="294843"/>
                  </a:lnTo>
                  <a:lnTo>
                    <a:pt x="3019742" y="274497"/>
                  </a:lnTo>
                  <a:lnTo>
                    <a:pt x="3043809" y="227101"/>
                  </a:lnTo>
                  <a:lnTo>
                    <a:pt x="3088335" y="203885"/>
                  </a:lnTo>
                  <a:lnTo>
                    <a:pt x="3105874" y="202336"/>
                  </a:lnTo>
                  <a:lnTo>
                    <a:pt x="3128861" y="204647"/>
                  </a:lnTo>
                  <a:lnTo>
                    <a:pt x="3149447" y="211594"/>
                  </a:lnTo>
                  <a:lnTo>
                    <a:pt x="3167659" y="223151"/>
                  </a:lnTo>
                  <a:lnTo>
                    <a:pt x="3183471" y="239344"/>
                  </a:lnTo>
                  <a:lnTo>
                    <a:pt x="3183471" y="188010"/>
                  </a:lnTo>
                  <a:lnTo>
                    <a:pt x="3165894" y="177571"/>
                  </a:lnTo>
                  <a:lnTo>
                    <a:pt x="3147212" y="170103"/>
                  </a:lnTo>
                  <a:lnTo>
                    <a:pt x="3127400" y="165633"/>
                  </a:lnTo>
                  <a:lnTo>
                    <a:pt x="3106470" y="164147"/>
                  </a:lnTo>
                  <a:lnTo>
                    <a:pt x="3079064" y="166471"/>
                  </a:lnTo>
                  <a:lnTo>
                    <a:pt x="3031617" y="185127"/>
                  </a:lnTo>
                  <a:lnTo>
                    <a:pt x="2995117" y="221310"/>
                  </a:lnTo>
                  <a:lnTo>
                    <a:pt x="2976321" y="268312"/>
                  </a:lnTo>
                  <a:lnTo>
                    <a:pt x="2973971" y="295452"/>
                  </a:lnTo>
                  <a:lnTo>
                    <a:pt x="2976295" y="322287"/>
                  </a:lnTo>
                  <a:lnTo>
                    <a:pt x="2994952" y="368693"/>
                  </a:lnTo>
                  <a:lnTo>
                    <a:pt x="3031210" y="404317"/>
                  </a:lnTo>
                  <a:lnTo>
                    <a:pt x="3078810" y="422656"/>
                  </a:lnTo>
                  <a:lnTo>
                    <a:pt x="3106470" y="424954"/>
                  </a:lnTo>
                  <a:lnTo>
                    <a:pt x="3127730" y="423354"/>
                  </a:lnTo>
                  <a:lnTo>
                    <a:pt x="3147949" y="418541"/>
                  </a:lnTo>
                  <a:lnTo>
                    <a:pt x="3167126" y="410527"/>
                  </a:lnTo>
                  <a:lnTo>
                    <a:pt x="3185274" y="399300"/>
                  </a:lnTo>
                  <a:lnTo>
                    <a:pt x="3185274" y="3479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663810" y="4933912"/>
              <a:ext cx="190999" cy="247688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4622977" y="5127897"/>
              <a:ext cx="5370830" cy="1626235"/>
            </a:xfrm>
            <a:custGeom>
              <a:avLst/>
              <a:gdLst/>
              <a:ahLst/>
              <a:cxnLst/>
              <a:rect l="l" t="t" r="r" b="b"/>
              <a:pathLst>
                <a:path w="5370830" h="1626234">
                  <a:moveTo>
                    <a:pt x="235165" y="1373924"/>
                  </a:moveTo>
                  <a:lnTo>
                    <a:pt x="224586" y="1326857"/>
                  </a:lnTo>
                  <a:lnTo>
                    <a:pt x="192709" y="1288046"/>
                  </a:lnTo>
                  <a:lnTo>
                    <a:pt x="190995" y="1287119"/>
                  </a:lnTo>
                  <a:lnTo>
                    <a:pt x="190995" y="1372730"/>
                  </a:lnTo>
                  <a:lnTo>
                    <a:pt x="189357" y="1389583"/>
                  </a:lnTo>
                  <a:lnTo>
                    <a:pt x="164744" y="1427632"/>
                  </a:lnTo>
                  <a:lnTo>
                    <a:pt x="117398" y="1443291"/>
                  </a:lnTo>
                  <a:lnTo>
                    <a:pt x="94907" y="1444332"/>
                  </a:lnTo>
                  <a:lnTo>
                    <a:pt x="44183" y="1444332"/>
                  </a:lnTo>
                  <a:lnTo>
                    <a:pt x="44183" y="1302296"/>
                  </a:lnTo>
                  <a:lnTo>
                    <a:pt x="89547" y="1302296"/>
                  </a:lnTo>
                  <a:lnTo>
                    <a:pt x="129374" y="1305280"/>
                  </a:lnTo>
                  <a:lnTo>
                    <a:pt x="171856" y="1324825"/>
                  </a:lnTo>
                  <a:lnTo>
                    <a:pt x="190995" y="1372730"/>
                  </a:lnTo>
                  <a:lnTo>
                    <a:pt x="190995" y="1287119"/>
                  </a:lnTo>
                  <a:lnTo>
                    <a:pt x="177253" y="1279639"/>
                  </a:lnTo>
                  <a:lnTo>
                    <a:pt x="159359" y="1273657"/>
                  </a:lnTo>
                  <a:lnTo>
                    <a:pt x="171754" y="1262900"/>
                  </a:lnTo>
                  <a:lnTo>
                    <a:pt x="176593" y="1258697"/>
                  </a:lnTo>
                  <a:lnTo>
                    <a:pt x="188899" y="1240675"/>
                  </a:lnTo>
                  <a:lnTo>
                    <a:pt x="196291" y="1219606"/>
                  </a:lnTo>
                  <a:lnTo>
                    <a:pt x="198628" y="1196657"/>
                  </a:lnTo>
                  <a:lnTo>
                    <a:pt x="198755" y="1195463"/>
                  </a:lnTo>
                  <a:lnTo>
                    <a:pt x="196519" y="1169720"/>
                  </a:lnTo>
                  <a:lnTo>
                    <a:pt x="189801" y="1147419"/>
                  </a:lnTo>
                  <a:lnTo>
                    <a:pt x="179489" y="1130007"/>
                  </a:lnTo>
                  <a:lnTo>
                    <a:pt x="179362" y="1129804"/>
                  </a:lnTo>
                  <a:lnTo>
                    <a:pt x="178612" y="1128547"/>
                  </a:lnTo>
                  <a:lnTo>
                    <a:pt x="162941" y="1113104"/>
                  </a:lnTo>
                  <a:lnTo>
                    <a:pt x="155778" y="1108633"/>
                  </a:lnTo>
                  <a:lnTo>
                    <a:pt x="155778" y="1196657"/>
                  </a:lnTo>
                  <a:lnTo>
                    <a:pt x="155409" y="1205052"/>
                  </a:lnTo>
                  <a:lnTo>
                    <a:pt x="140957" y="1242415"/>
                  </a:lnTo>
                  <a:lnTo>
                    <a:pt x="100482" y="1261414"/>
                  </a:lnTo>
                  <a:lnTo>
                    <a:pt x="83578" y="1262900"/>
                  </a:lnTo>
                  <a:lnTo>
                    <a:pt x="44183" y="1262900"/>
                  </a:lnTo>
                  <a:lnTo>
                    <a:pt x="44183" y="1129804"/>
                  </a:lnTo>
                  <a:lnTo>
                    <a:pt x="83159" y="1129804"/>
                  </a:lnTo>
                  <a:lnTo>
                    <a:pt x="126530" y="1140358"/>
                  </a:lnTo>
                  <a:lnTo>
                    <a:pt x="151752" y="1171752"/>
                  </a:lnTo>
                  <a:lnTo>
                    <a:pt x="155778" y="1196657"/>
                  </a:lnTo>
                  <a:lnTo>
                    <a:pt x="155778" y="1108633"/>
                  </a:lnTo>
                  <a:lnTo>
                    <a:pt x="145376" y="1102131"/>
                  </a:lnTo>
                  <a:lnTo>
                    <a:pt x="124294" y="1094295"/>
                  </a:lnTo>
                  <a:lnTo>
                    <a:pt x="99707" y="1089596"/>
                  </a:lnTo>
                  <a:lnTo>
                    <a:pt x="71628" y="1088034"/>
                  </a:lnTo>
                  <a:lnTo>
                    <a:pt x="0" y="1088034"/>
                  </a:lnTo>
                  <a:lnTo>
                    <a:pt x="0" y="1486128"/>
                  </a:lnTo>
                  <a:lnTo>
                    <a:pt x="99098" y="1486128"/>
                  </a:lnTo>
                  <a:lnTo>
                    <a:pt x="153987" y="1479562"/>
                  </a:lnTo>
                  <a:lnTo>
                    <a:pt x="194576" y="1459865"/>
                  </a:lnTo>
                  <a:lnTo>
                    <a:pt x="223520" y="1423454"/>
                  </a:lnTo>
                  <a:lnTo>
                    <a:pt x="234442" y="1387094"/>
                  </a:lnTo>
                  <a:lnTo>
                    <a:pt x="235165" y="1373924"/>
                  </a:lnTo>
                  <a:close/>
                </a:path>
                <a:path w="5370830" h="1626234">
                  <a:moveTo>
                    <a:pt x="552678" y="1363179"/>
                  </a:moveTo>
                  <a:lnTo>
                    <a:pt x="550341" y="1336065"/>
                  </a:lnTo>
                  <a:lnTo>
                    <a:pt x="543356" y="1311414"/>
                  </a:lnTo>
                  <a:lnTo>
                    <a:pt x="531698" y="1289215"/>
                  </a:lnTo>
                  <a:lnTo>
                    <a:pt x="516356" y="1270673"/>
                  </a:lnTo>
                  <a:lnTo>
                    <a:pt x="515378" y="1269479"/>
                  </a:lnTo>
                  <a:lnTo>
                    <a:pt x="508520" y="1263891"/>
                  </a:lnTo>
                  <a:lnTo>
                    <a:pt x="508520" y="1363179"/>
                  </a:lnTo>
                  <a:lnTo>
                    <a:pt x="506920" y="1383512"/>
                  </a:lnTo>
                  <a:lnTo>
                    <a:pt x="482866" y="1430616"/>
                  </a:lnTo>
                  <a:lnTo>
                    <a:pt x="438645" y="1453565"/>
                  </a:lnTo>
                  <a:lnTo>
                    <a:pt x="421386" y="1455089"/>
                  </a:lnTo>
                  <a:lnTo>
                    <a:pt x="404114" y="1453565"/>
                  </a:lnTo>
                  <a:lnTo>
                    <a:pt x="359905" y="1430616"/>
                  </a:lnTo>
                  <a:lnTo>
                    <a:pt x="335838" y="1383512"/>
                  </a:lnTo>
                  <a:lnTo>
                    <a:pt x="334238" y="1363179"/>
                  </a:lnTo>
                  <a:lnTo>
                    <a:pt x="335826" y="1342834"/>
                  </a:lnTo>
                  <a:lnTo>
                    <a:pt x="359600" y="1295425"/>
                  </a:lnTo>
                  <a:lnTo>
                    <a:pt x="403860" y="1272209"/>
                  </a:lnTo>
                  <a:lnTo>
                    <a:pt x="421386" y="1270673"/>
                  </a:lnTo>
                  <a:lnTo>
                    <a:pt x="439115" y="1272209"/>
                  </a:lnTo>
                  <a:lnTo>
                    <a:pt x="438950" y="1272209"/>
                  </a:lnTo>
                  <a:lnTo>
                    <a:pt x="455168" y="1276858"/>
                  </a:lnTo>
                  <a:lnTo>
                    <a:pt x="494245" y="1308569"/>
                  </a:lnTo>
                  <a:lnTo>
                    <a:pt x="508520" y="1363179"/>
                  </a:lnTo>
                  <a:lnTo>
                    <a:pt x="508520" y="1263891"/>
                  </a:lnTo>
                  <a:lnTo>
                    <a:pt x="495515" y="1253286"/>
                  </a:lnTo>
                  <a:lnTo>
                    <a:pt x="473227" y="1241729"/>
                  </a:lnTo>
                  <a:lnTo>
                    <a:pt x="448513" y="1234795"/>
                  </a:lnTo>
                  <a:lnTo>
                    <a:pt x="421386" y="1232484"/>
                  </a:lnTo>
                  <a:lnTo>
                    <a:pt x="394233" y="1234795"/>
                  </a:lnTo>
                  <a:lnTo>
                    <a:pt x="347230" y="1253286"/>
                  </a:lnTo>
                  <a:lnTo>
                    <a:pt x="311048" y="1289215"/>
                  </a:lnTo>
                  <a:lnTo>
                    <a:pt x="292404" y="1336065"/>
                  </a:lnTo>
                  <a:lnTo>
                    <a:pt x="290068" y="1363179"/>
                  </a:lnTo>
                  <a:lnTo>
                    <a:pt x="292404" y="1390040"/>
                  </a:lnTo>
                  <a:lnTo>
                    <a:pt x="311048" y="1436598"/>
                  </a:lnTo>
                  <a:lnTo>
                    <a:pt x="347230" y="1472488"/>
                  </a:lnTo>
                  <a:lnTo>
                    <a:pt x="394233" y="1490980"/>
                  </a:lnTo>
                  <a:lnTo>
                    <a:pt x="421386" y="1493291"/>
                  </a:lnTo>
                  <a:lnTo>
                    <a:pt x="448513" y="1490980"/>
                  </a:lnTo>
                  <a:lnTo>
                    <a:pt x="473227" y="1484045"/>
                  </a:lnTo>
                  <a:lnTo>
                    <a:pt x="495515" y="1472488"/>
                  </a:lnTo>
                  <a:lnTo>
                    <a:pt x="515378" y="1456296"/>
                  </a:lnTo>
                  <a:lnTo>
                    <a:pt x="516369" y="1455089"/>
                  </a:lnTo>
                  <a:lnTo>
                    <a:pt x="531698" y="1436598"/>
                  </a:lnTo>
                  <a:lnTo>
                    <a:pt x="543356" y="1414513"/>
                  </a:lnTo>
                  <a:lnTo>
                    <a:pt x="550341" y="1390040"/>
                  </a:lnTo>
                  <a:lnTo>
                    <a:pt x="552678" y="1363179"/>
                  </a:lnTo>
                  <a:close/>
                </a:path>
                <a:path w="5370830" h="1626234">
                  <a:moveTo>
                    <a:pt x="817676" y="1238427"/>
                  </a:moveTo>
                  <a:lnTo>
                    <a:pt x="618324" y="1238427"/>
                  </a:lnTo>
                  <a:lnTo>
                    <a:pt x="618324" y="1277797"/>
                  </a:lnTo>
                  <a:lnTo>
                    <a:pt x="618324" y="1486077"/>
                  </a:lnTo>
                  <a:lnTo>
                    <a:pt x="661301" y="1486077"/>
                  </a:lnTo>
                  <a:lnTo>
                    <a:pt x="661301" y="1277797"/>
                  </a:lnTo>
                  <a:lnTo>
                    <a:pt x="774700" y="1277797"/>
                  </a:lnTo>
                  <a:lnTo>
                    <a:pt x="774700" y="1486077"/>
                  </a:lnTo>
                  <a:lnTo>
                    <a:pt x="817676" y="1486077"/>
                  </a:lnTo>
                  <a:lnTo>
                    <a:pt x="817676" y="1277797"/>
                  </a:lnTo>
                  <a:lnTo>
                    <a:pt x="817676" y="1238427"/>
                  </a:lnTo>
                  <a:close/>
                </a:path>
                <a:path w="5370830" h="1626234">
                  <a:moveTo>
                    <a:pt x="1147127" y="1363776"/>
                  </a:moveTo>
                  <a:lnTo>
                    <a:pt x="1138986" y="1314170"/>
                  </a:lnTo>
                  <a:lnTo>
                    <a:pt x="1114590" y="1271562"/>
                  </a:lnTo>
                  <a:lnTo>
                    <a:pt x="1113663" y="1270673"/>
                  </a:lnTo>
                  <a:lnTo>
                    <a:pt x="1102944" y="1260322"/>
                  </a:lnTo>
                  <a:lnTo>
                    <a:pt x="1102944" y="1363776"/>
                  </a:lnTo>
                  <a:lnTo>
                    <a:pt x="1101585" y="1381810"/>
                  </a:lnTo>
                  <a:lnTo>
                    <a:pt x="1080858" y="1428521"/>
                  </a:lnTo>
                  <a:lnTo>
                    <a:pt x="1039685" y="1453426"/>
                  </a:lnTo>
                  <a:lnTo>
                    <a:pt x="1022375" y="1455089"/>
                  </a:lnTo>
                  <a:lnTo>
                    <a:pt x="1004747" y="1453426"/>
                  </a:lnTo>
                  <a:lnTo>
                    <a:pt x="962380" y="1428521"/>
                  </a:lnTo>
                  <a:lnTo>
                    <a:pt x="945235" y="1399070"/>
                  </a:lnTo>
                  <a:lnTo>
                    <a:pt x="945159" y="1398917"/>
                  </a:lnTo>
                  <a:lnTo>
                    <a:pt x="940943" y="1382141"/>
                  </a:lnTo>
                  <a:lnTo>
                    <a:pt x="940854" y="1381810"/>
                  </a:lnTo>
                  <a:lnTo>
                    <a:pt x="939469" y="1363776"/>
                  </a:lnTo>
                  <a:lnTo>
                    <a:pt x="945642" y="1325283"/>
                  </a:lnTo>
                  <a:lnTo>
                    <a:pt x="977480" y="1284770"/>
                  </a:lnTo>
                  <a:lnTo>
                    <a:pt x="1003541" y="1273060"/>
                  </a:lnTo>
                  <a:lnTo>
                    <a:pt x="1006119" y="1272235"/>
                  </a:lnTo>
                  <a:lnTo>
                    <a:pt x="1021778" y="1270673"/>
                  </a:lnTo>
                  <a:lnTo>
                    <a:pt x="1037412" y="1272235"/>
                  </a:lnTo>
                  <a:lnTo>
                    <a:pt x="1052080" y="1276934"/>
                  </a:lnTo>
                  <a:lnTo>
                    <a:pt x="1065771" y="1284770"/>
                  </a:lnTo>
                  <a:lnTo>
                    <a:pt x="1078484" y="1295730"/>
                  </a:lnTo>
                  <a:lnTo>
                    <a:pt x="1089190" y="1309382"/>
                  </a:lnTo>
                  <a:lnTo>
                    <a:pt x="1096759" y="1325130"/>
                  </a:lnTo>
                  <a:lnTo>
                    <a:pt x="1096835" y="1325283"/>
                  </a:lnTo>
                  <a:lnTo>
                    <a:pt x="1101331" y="1343075"/>
                  </a:lnTo>
                  <a:lnTo>
                    <a:pt x="1101420" y="1343406"/>
                  </a:lnTo>
                  <a:lnTo>
                    <a:pt x="1102906" y="1363179"/>
                  </a:lnTo>
                  <a:lnTo>
                    <a:pt x="1102944" y="1363776"/>
                  </a:lnTo>
                  <a:lnTo>
                    <a:pt x="1102944" y="1260322"/>
                  </a:lnTo>
                  <a:lnTo>
                    <a:pt x="1096886" y="1254467"/>
                  </a:lnTo>
                  <a:lnTo>
                    <a:pt x="1076325" y="1242250"/>
                  </a:lnTo>
                  <a:lnTo>
                    <a:pt x="1053172" y="1235011"/>
                  </a:lnTo>
                  <a:lnTo>
                    <a:pt x="1053871" y="1235011"/>
                  </a:lnTo>
                  <a:lnTo>
                    <a:pt x="1026566" y="1232471"/>
                  </a:lnTo>
                  <a:lnTo>
                    <a:pt x="1001788" y="1235011"/>
                  </a:lnTo>
                  <a:lnTo>
                    <a:pt x="979411" y="1242618"/>
                  </a:lnTo>
                  <a:lnTo>
                    <a:pt x="959421" y="1255293"/>
                  </a:lnTo>
                  <a:lnTo>
                    <a:pt x="941819" y="1273060"/>
                  </a:lnTo>
                  <a:lnTo>
                    <a:pt x="941819" y="1238440"/>
                  </a:lnTo>
                  <a:lnTo>
                    <a:pt x="898829" y="1238440"/>
                  </a:lnTo>
                  <a:lnTo>
                    <a:pt x="898829" y="1625790"/>
                  </a:lnTo>
                  <a:lnTo>
                    <a:pt x="941819" y="1625790"/>
                  </a:lnTo>
                  <a:lnTo>
                    <a:pt x="941819" y="1451508"/>
                  </a:lnTo>
                  <a:lnTo>
                    <a:pt x="959307" y="1469783"/>
                  </a:lnTo>
                  <a:lnTo>
                    <a:pt x="979551" y="1482839"/>
                  </a:lnTo>
                  <a:lnTo>
                    <a:pt x="1002576" y="1490675"/>
                  </a:lnTo>
                  <a:lnTo>
                    <a:pt x="1028344" y="1493278"/>
                  </a:lnTo>
                  <a:lnTo>
                    <a:pt x="1054112" y="1490916"/>
                  </a:lnTo>
                  <a:lnTo>
                    <a:pt x="1077125" y="1483804"/>
                  </a:lnTo>
                  <a:lnTo>
                    <a:pt x="1097394" y="1471968"/>
                  </a:lnTo>
                  <a:lnTo>
                    <a:pt x="1114894" y="1455381"/>
                  </a:lnTo>
                  <a:lnTo>
                    <a:pt x="1115098" y="1455089"/>
                  </a:lnTo>
                  <a:lnTo>
                    <a:pt x="1128991" y="1435442"/>
                  </a:lnTo>
                  <a:lnTo>
                    <a:pt x="1139063" y="1413535"/>
                  </a:lnTo>
                  <a:lnTo>
                    <a:pt x="1145108" y="1389646"/>
                  </a:lnTo>
                  <a:lnTo>
                    <a:pt x="1147127" y="1363776"/>
                  </a:lnTo>
                  <a:close/>
                </a:path>
                <a:path w="5370830" h="1626234">
                  <a:moveTo>
                    <a:pt x="1459865" y="1363179"/>
                  </a:moveTo>
                  <a:lnTo>
                    <a:pt x="1457540" y="1336065"/>
                  </a:lnTo>
                  <a:lnTo>
                    <a:pt x="1450543" y="1311414"/>
                  </a:lnTo>
                  <a:lnTo>
                    <a:pt x="1438884" y="1289215"/>
                  </a:lnTo>
                  <a:lnTo>
                    <a:pt x="1423543" y="1270673"/>
                  </a:lnTo>
                  <a:lnTo>
                    <a:pt x="1422565" y="1269479"/>
                  </a:lnTo>
                  <a:lnTo>
                    <a:pt x="1415694" y="1263878"/>
                  </a:lnTo>
                  <a:lnTo>
                    <a:pt x="1415694" y="1363179"/>
                  </a:lnTo>
                  <a:lnTo>
                    <a:pt x="1414081" y="1383512"/>
                  </a:lnTo>
                  <a:lnTo>
                    <a:pt x="1390027" y="1430616"/>
                  </a:lnTo>
                  <a:lnTo>
                    <a:pt x="1345831" y="1453565"/>
                  </a:lnTo>
                  <a:lnTo>
                    <a:pt x="1328547" y="1455089"/>
                  </a:lnTo>
                  <a:lnTo>
                    <a:pt x="1311275" y="1453565"/>
                  </a:lnTo>
                  <a:lnTo>
                    <a:pt x="1267091" y="1430616"/>
                  </a:lnTo>
                  <a:lnTo>
                    <a:pt x="1243025" y="1383512"/>
                  </a:lnTo>
                  <a:lnTo>
                    <a:pt x="1241425" y="1363179"/>
                  </a:lnTo>
                  <a:lnTo>
                    <a:pt x="1243012" y="1342834"/>
                  </a:lnTo>
                  <a:lnTo>
                    <a:pt x="1266786" y="1295425"/>
                  </a:lnTo>
                  <a:lnTo>
                    <a:pt x="1311033" y="1272209"/>
                  </a:lnTo>
                  <a:lnTo>
                    <a:pt x="1328547" y="1270673"/>
                  </a:lnTo>
                  <a:lnTo>
                    <a:pt x="1346136" y="1272209"/>
                  </a:lnTo>
                  <a:lnTo>
                    <a:pt x="1390332" y="1295133"/>
                  </a:lnTo>
                  <a:lnTo>
                    <a:pt x="1414106" y="1342593"/>
                  </a:lnTo>
                  <a:lnTo>
                    <a:pt x="1415694" y="1363179"/>
                  </a:lnTo>
                  <a:lnTo>
                    <a:pt x="1415694" y="1263878"/>
                  </a:lnTo>
                  <a:lnTo>
                    <a:pt x="1402702" y="1253286"/>
                  </a:lnTo>
                  <a:lnTo>
                    <a:pt x="1380413" y="1241729"/>
                  </a:lnTo>
                  <a:lnTo>
                    <a:pt x="1355699" y="1234795"/>
                  </a:lnTo>
                  <a:lnTo>
                    <a:pt x="1328547" y="1232484"/>
                  </a:lnTo>
                  <a:lnTo>
                    <a:pt x="1301419" y="1234795"/>
                  </a:lnTo>
                  <a:lnTo>
                    <a:pt x="1254417" y="1253286"/>
                  </a:lnTo>
                  <a:lnTo>
                    <a:pt x="1218234" y="1289215"/>
                  </a:lnTo>
                  <a:lnTo>
                    <a:pt x="1199591" y="1336065"/>
                  </a:lnTo>
                  <a:lnTo>
                    <a:pt x="1197254" y="1363179"/>
                  </a:lnTo>
                  <a:lnTo>
                    <a:pt x="1199591" y="1390040"/>
                  </a:lnTo>
                  <a:lnTo>
                    <a:pt x="1218234" y="1436598"/>
                  </a:lnTo>
                  <a:lnTo>
                    <a:pt x="1254417" y="1472488"/>
                  </a:lnTo>
                  <a:lnTo>
                    <a:pt x="1301419" y="1490980"/>
                  </a:lnTo>
                  <a:lnTo>
                    <a:pt x="1328547" y="1493291"/>
                  </a:lnTo>
                  <a:lnTo>
                    <a:pt x="1355699" y="1490980"/>
                  </a:lnTo>
                  <a:lnTo>
                    <a:pt x="1380413" y="1484045"/>
                  </a:lnTo>
                  <a:lnTo>
                    <a:pt x="1402702" y="1472488"/>
                  </a:lnTo>
                  <a:lnTo>
                    <a:pt x="1422565" y="1456296"/>
                  </a:lnTo>
                  <a:lnTo>
                    <a:pt x="1423555" y="1455089"/>
                  </a:lnTo>
                  <a:lnTo>
                    <a:pt x="1438884" y="1436598"/>
                  </a:lnTo>
                  <a:lnTo>
                    <a:pt x="1450543" y="1414513"/>
                  </a:lnTo>
                  <a:lnTo>
                    <a:pt x="1457540" y="1390040"/>
                  </a:lnTo>
                  <a:lnTo>
                    <a:pt x="1459865" y="1363179"/>
                  </a:lnTo>
                  <a:close/>
                </a:path>
                <a:path w="5370830" h="1626234">
                  <a:moveTo>
                    <a:pt x="1721269" y="1416291"/>
                  </a:moveTo>
                  <a:lnTo>
                    <a:pt x="1704187" y="1433258"/>
                  </a:lnTo>
                  <a:lnTo>
                    <a:pt x="1685163" y="1445387"/>
                  </a:lnTo>
                  <a:lnTo>
                    <a:pt x="1664195" y="1452651"/>
                  </a:lnTo>
                  <a:lnTo>
                    <a:pt x="1641284" y="1455077"/>
                  </a:lnTo>
                  <a:lnTo>
                    <a:pt x="1624025" y="1453553"/>
                  </a:lnTo>
                  <a:lnTo>
                    <a:pt x="1579829" y="1430616"/>
                  </a:lnTo>
                  <a:lnTo>
                    <a:pt x="1555775" y="1383499"/>
                  </a:lnTo>
                  <a:lnTo>
                    <a:pt x="1554162" y="1363167"/>
                  </a:lnTo>
                  <a:lnTo>
                    <a:pt x="1555775" y="1342821"/>
                  </a:lnTo>
                  <a:lnTo>
                    <a:pt x="1579829" y="1295425"/>
                  </a:lnTo>
                  <a:lnTo>
                    <a:pt x="1624368" y="1272209"/>
                  </a:lnTo>
                  <a:lnTo>
                    <a:pt x="1641906" y="1270660"/>
                  </a:lnTo>
                  <a:lnTo>
                    <a:pt x="1664881" y="1272971"/>
                  </a:lnTo>
                  <a:lnTo>
                    <a:pt x="1685467" y="1279906"/>
                  </a:lnTo>
                  <a:lnTo>
                    <a:pt x="1703666" y="1291475"/>
                  </a:lnTo>
                  <a:lnTo>
                    <a:pt x="1719491" y="1307655"/>
                  </a:lnTo>
                  <a:lnTo>
                    <a:pt x="1719491" y="1256334"/>
                  </a:lnTo>
                  <a:lnTo>
                    <a:pt x="1701927" y="1245895"/>
                  </a:lnTo>
                  <a:lnTo>
                    <a:pt x="1683232" y="1238427"/>
                  </a:lnTo>
                  <a:lnTo>
                    <a:pt x="1663420" y="1233957"/>
                  </a:lnTo>
                  <a:lnTo>
                    <a:pt x="1642491" y="1232471"/>
                  </a:lnTo>
                  <a:lnTo>
                    <a:pt x="1615071" y="1234795"/>
                  </a:lnTo>
                  <a:lnTo>
                    <a:pt x="1567624" y="1253451"/>
                  </a:lnTo>
                  <a:lnTo>
                    <a:pt x="1531150" y="1289634"/>
                  </a:lnTo>
                  <a:lnTo>
                    <a:pt x="1512341" y="1336636"/>
                  </a:lnTo>
                  <a:lnTo>
                    <a:pt x="1509991" y="1363776"/>
                  </a:lnTo>
                  <a:lnTo>
                    <a:pt x="1512328" y="1390611"/>
                  </a:lnTo>
                  <a:lnTo>
                    <a:pt x="1530972" y="1437017"/>
                  </a:lnTo>
                  <a:lnTo>
                    <a:pt x="1567230" y="1472641"/>
                  </a:lnTo>
                  <a:lnTo>
                    <a:pt x="1614830" y="1490980"/>
                  </a:lnTo>
                  <a:lnTo>
                    <a:pt x="1642491" y="1493278"/>
                  </a:lnTo>
                  <a:lnTo>
                    <a:pt x="1663750" y="1491678"/>
                  </a:lnTo>
                  <a:lnTo>
                    <a:pt x="1683969" y="1486865"/>
                  </a:lnTo>
                  <a:lnTo>
                    <a:pt x="1703146" y="1478851"/>
                  </a:lnTo>
                  <a:lnTo>
                    <a:pt x="1721269" y="1467624"/>
                  </a:lnTo>
                  <a:lnTo>
                    <a:pt x="1721269" y="1416291"/>
                  </a:lnTo>
                  <a:close/>
                </a:path>
                <a:path w="5370830" h="1626234">
                  <a:moveTo>
                    <a:pt x="2128888" y="1238478"/>
                  </a:moveTo>
                  <a:lnTo>
                    <a:pt x="2085924" y="1238478"/>
                  </a:lnTo>
                  <a:lnTo>
                    <a:pt x="2085924" y="1340078"/>
                  </a:lnTo>
                  <a:lnTo>
                    <a:pt x="1968944" y="1340078"/>
                  </a:lnTo>
                  <a:lnTo>
                    <a:pt x="1968944" y="1238478"/>
                  </a:lnTo>
                  <a:lnTo>
                    <a:pt x="1925955" y="1238478"/>
                  </a:lnTo>
                  <a:lnTo>
                    <a:pt x="1925955" y="1340078"/>
                  </a:lnTo>
                  <a:lnTo>
                    <a:pt x="1925955" y="1379448"/>
                  </a:lnTo>
                  <a:lnTo>
                    <a:pt x="1925955" y="1486128"/>
                  </a:lnTo>
                  <a:lnTo>
                    <a:pt x="1968944" y="1486128"/>
                  </a:lnTo>
                  <a:lnTo>
                    <a:pt x="1968944" y="1379448"/>
                  </a:lnTo>
                  <a:lnTo>
                    <a:pt x="2085924" y="1379448"/>
                  </a:lnTo>
                  <a:lnTo>
                    <a:pt x="2085924" y="1486128"/>
                  </a:lnTo>
                  <a:lnTo>
                    <a:pt x="2128888" y="1486128"/>
                  </a:lnTo>
                  <a:lnTo>
                    <a:pt x="2128888" y="1379448"/>
                  </a:lnTo>
                  <a:lnTo>
                    <a:pt x="2128888" y="1340078"/>
                  </a:lnTo>
                  <a:lnTo>
                    <a:pt x="2128888" y="1238478"/>
                  </a:lnTo>
                  <a:close/>
                </a:path>
                <a:path w="5370830" h="1626234">
                  <a:moveTo>
                    <a:pt x="2431491" y="1370939"/>
                  </a:moveTo>
                  <a:lnTo>
                    <a:pt x="2430703" y="1343621"/>
                  </a:lnTo>
                  <a:lnTo>
                    <a:pt x="2429268" y="1335125"/>
                  </a:lnTo>
                  <a:lnTo>
                    <a:pt x="2426563" y="1319009"/>
                  </a:lnTo>
                  <a:lnTo>
                    <a:pt x="2419070" y="1297076"/>
                  </a:lnTo>
                  <a:lnTo>
                    <a:pt x="2408212" y="1277823"/>
                  </a:lnTo>
                  <a:lnTo>
                    <a:pt x="2401811" y="1270673"/>
                  </a:lnTo>
                  <a:lnTo>
                    <a:pt x="2390495" y="1257985"/>
                  </a:lnTo>
                  <a:lnTo>
                    <a:pt x="2387320" y="1255903"/>
                  </a:lnTo>
                  <a:lnTo>
                    <a:pt x="2387320" y="1335125"/>
                  </a:lnTo>
                  <a:lnTo>
                    <a:pt x="2241702" y="1335125"/>
                  </a:lnTo>
                  <a:lnTo>
                    <a:pt x="2257755" y="1298587"/>
                  </a:lnTo>
                  <a:lnTo>
                    <a:pt x="2289213" y="1275219"/>
                  </a:lnTo>
                  <a:lnTo>
                    <a:pt x="2314511" y="1270673"/>
                  </a:lnTo>
                  <a:lnTo>
                    <a:pt x="2328214" y="1271803"/>
                  </a:lnTo>
                  <a:lnTo>
                    <a:pt x="2327910" y="1271803"/>
                  </a:lnTo>
                  <a:lnTo>
                    <a:pt x="2340102" y="1275067"/>
                  </a:lnTo>
                  <a:lnTo>
                    <a:pt x="2371039" y="1297800"/>
                  </a:lnTo>
                  <a:lnTo>
                    <a:pt x="2387320" y="1335125"/>
                  </a:lnTo>
                  <a:lnTo>
                    <a:pt x="2387320" y="1255903"/>
                  </a:lnTo>
                  <a:lnTo>
                    <a:pt x="2368969" y="1243812"/>
                  </a:lnTo>
                  <a:lnTo>
                    <a:pt x="2343632" y="1235303"/>
                  </a:lnTo>
                  <a:lnTo>
                    <a:pt x="2314511" y="1232471"/>
                  </a:lnTo>
                  <a:lnTo>
                    <a:pt x="2288451" y="1234795"/>
                  </a:lnTo>
                  <a:lnTo>
                    <a:pt x="2244750" y="1253451"/>
                  </a:lnTo>
                  <a:lnTo>
                    <a:pt x="2212848" y="1289634"/>
                  </a:lnTo>
                  <a:lnTo>
                    <a:pt x="2196579" y="1336636"/>
                  </a:lnTo>
                  <a:lnTo>
                    <a:pt x="2194547" y="1363776"/>
                  </a:lnTo>
                  <a:lnTo>
                    <a:pt x="2196808" y="1394002"/>
                  </a:lnTo>
                  <a:lnTo>
                    <a:pt x="2214854" y="1442504"/>
                  </a:lnTo>
                  <a:lnTo>
                    <a:pt x="2249589" y="1474990"/>
                  </a:lnTo>
                  <a:lnTo>
                    <a:pt x="2292705" y="1491246"/>
                  </a:lnTo>
                  <a:lnTo>
                    <a:pt x="2316911" y="1493278"/>
                  </a:lnTo>
                  <a:lnTo>
                    <a:pt x="2340178" y="1491373"/>
                  </a:lnTo>
                  <a:lnTo>
                    <a:pt x="2381364" y="1476159"/>
                  </a:lnTo>
                  <a:lnTo>
                    <a:pt x="2415819" y="1444790"/>
                  </a:lnTo>
                  <a:lnTo>
                    <a:pt x="2429687" y="1422857"/>
                  </a:lnTo>
                  <a:lnTo>
                    <a:pt x="2393886" y="1403172"/>
                  </a:lnTo>
                  <a:lnTo>
                    <a:pt x="2388933" y="1412684"/>
                  </a:lnTo>
                  <a:lnTo>
                    <a:pt x="2383002" y="1421523"/>
                  </a:lnTo>
                  <a:lnTo>
                    <a:pt x="2344801" y="1450619"/>
                  </a:lnTo>
                  <a:lnTo>
                    <a:pt x="2317496" y="1455089"/>
                  </a:lnTo>
                  <a:lnTo>
                    <a:pt x="2301722" y="1453642"/>
                  </a:lnTo>
                  <a:lnTo>
                    <a:pt x="2261984" y="1431810"/>
                  </a:lnTo>
                  <a:lnTo>
                    <a:pt x="2240394" y="1388833"/>
                  </a:lnTo>
                  <a:lnTo>
                    <a:pt x="2238718" y="1370939"/>
                  </a:lnTo>
                  <a:lnTo>
                    <a:pt x="2431491" y="1370939"/>
                  </a:lnTo>
                  <a:close/>
                </a:path>
                <a:path w="5370830" h="1626234">
                  <a:moveTo>
                    <a:pt x="5370271" y="21882"/>
                  </a:moveTo>
                  <a:lnTo>
                    <a:pt x="5367312" y="14909"/>
                  </a:lnTo>
                  <a:lnTo>
                    <a:pt x="5355361" y="2984"/>
                  </a:lnTo>
                  <a:lnTo>
                    <a:pt x="5348389" y="0"/>
                  </a:lnTo>
                  <a:lnTo>
                    <a:pt x="5332476" y="0"/>
                  </a:lnTo>
                  <a:lnTo>
                    <a:pt x="5325516" y="2984"/>
                  </a:lnTo>
                  <a:lnTo>
                    <a:pt x="5313578" y="14909"/>
                  </a:lnTo>
                  <a:lnTo>
                    <a:pt x="5310594" y="21882"/>
                  </a:lnTo>
                  <a:lnTo>
                    <a:pt x="5310594" y="37807"/>
                  </a:lnTo>
                  <a:lnTo>
                    <a:pt x="5313578" y="44754"/>
                  </a:lnTo>
                  <a:lnTo>
                    <a:pt x="5319547" y="50723"/>
                  </a:lnTo>
                  <a:lnTo>
                    <a:pt x="5325516" y="56692"/>
                  </a:lnTo>
                  <a:lnTo>
                    <a:pt x="5332476" y="59677"/>
                  </a:lnTo>
                  <a:lnTo>
                    <a:pt x="5348389" y="59677"/>
                  </a:lnTo>
                  <a:lnTo>
                    <a:pt x="5355361" y="56692"/>
                  </a:lnTo>
                  <a:lnTo>
                    <a:pt x="5367312" y="44754"/>
                  </a:lnTo>
                  <a:lnTo>
                    <a:pt x="5370271" y="37807"/>
                  </a:lnTo>
                  <a:lnTo>
                    <a:pt x="5370271" y="218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259171" y="6366319"/>
              <a:ext cx="190988" cy="247688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7619048" y="6196234"/>
              <a:ext cx="3182620" cy="508634"/>
            </a:xfrm>
            <a:custGeom>
              <a:avLst/>
              <a:gdLst/>
              <a:ahLst/>
              <a:cxnLst/>
              <a:rect l="l" t="t" r="r" b="b"/>
              <a:pathLst>
                <a:path w="3182620" h="508634">
                  <a:moveTo>
                    <a:pt x="198158" y="170116"/>
                  </a:moveTo>
                  <a:lnTo>
                    <a:pt x="0" y="170116"/>
                  </a:lnTo>
                  <a:lnTo>
                    <a:pt x="0" y="209486"/>
                  </a:lnTo>
                  <a:lnTo>
                    <a:pt x="77597" y="209486"/>
                  </a:lnTo>
                  <a:lnTo>
                    <a:pt x="77597" y="417766"/>
                  </a:lnTo>
                  <a:lnTo>
                    <a:pt x="120561" y="417766"/>
                  </a:lnTo>
                  <a:lnTo>
                    <a:pt x="120561" y="209486"/>
                  </a:lnTo>
                  <a:lnTo>
                    <a:pt x="198158" y="209486"/>
                  </a:lnTo>
                  <a:lnTo>
                    <a:pt x="198158" y="170116"/>
                  </a:lnTo>
                  <a:close/>
                </a:path>
                <a:path w="3182620" h="508634">
                  <a:moveTo>
                    <a:pt x="490601" y="294843"/>
                  </a:moveTo>
                  <a:lnTo>
                    <a:pt x="488276" y="267728"/>
                  </a:lnTo>
                  <a:lnTo>
                    <a:pt x="481279" y="243078"/>
                  </a:lnTo>
                  <a:lnTo>
                    <a:pt x="469620" y="220878"/>
                  </a:lnTo>
                  <a:lnTo>
                    <a:pt x="454279" y="202336"/>
                  </a:lnTo>
                  <a:lnTo>
                    <a:pt x="453301" y="201142"/>
                  </a:lnTo>
                  <a:lnTo>
                    <a:pt x="446430" y="195541"/>
                  </a:lnTo>
                  <a:lnTo>
                    <a:pt x="446430" y="294843"/>
                  </a:lnTo>
                  <a:lnTo>
                    <a:pt x="444830" y="315175"/>
                  </a:lnTo>
                  <a:lnTo>
                    <a:pt x="420763" y="362280"/>
                  </a:lnTo>
                  <a:lnTo>
                    <a:pt x="376567" y="385229"/>
                  </a:lnTo>
                  <a:lnTo>
                    <a:pt x="359295" y="386753"/>
                  </a:lnTo>
                  <a:lnTo>
                    <a:pt x="342023" y="385229"/>
                  </a:lnTo>
                  <a:lnTo>
                    <a:pt x="297827" y="362280"/>
                  </a:lnTo>
                  <a:lnTo>
                    <a:pt x="273761" y="315175"/>
                  </a:lnTo>
                  <a:lnTo>
                    <a:pt x="272161" y="294843"/>
                  </a:lnTo>
                  <a:lnTo>
                    <a:pt x="273748" y="274497"/>
                  </a:lnTo>
                  <a:lnTo>
                    <a:pt x="297522" y="227088"/>
                  </a:lnTo>
                  <a:lnTo>
                    <a:pt x="341769" y="203873"/>
                  </a:lnTo>
                  <a:lnTo>
                    <a:pt x="359295" y="202336"/>
                  </a:lnTo>
                  <a:lnTo>
                    <a:pt x="376872" y="203873"/>
                  </a:lnTo>
                  <a:lnTo>
                    <a:pt x="421068" y="226796"/>
                  </a:lnTo>
                  <a:lnTo>
                    <a:pt x="444842" y="274256"/>
                  </a:lnTo>
                  <a:lnTo>
                    <a:pt x="446430" y="294843"/>
                  </a:lnTo>
                  <a:lnTo>
                    <a:pt x="446430" y="195541"/>
                  </a:lnTo>
                  <a:lnTo>
                    <a:pt x="433438" y="184950"/>
                  </a:lnTo>
                  <a:lnTo>
                    <a:pt x="411149" y="173393"/>
                  </a:lnTo>
                  <a:lnTo>
                    <a:pt x="386435" y="166458"/>
                  </a:lnTo>
                  <a:lnTo>
                    <a:pt x="359295" y="164147"/>
                  </a:lnTo>
                  <a:lnTo>
                    <a:pt x="332155" y="166458"/>
                  </a:lnTo>
                  <a:lnTo>
                    <a:pt x="285153" y="184950"/>
                  </a:lnTo>
                  <a:lnTo>
                    <a:pt x="248970" y="220878"/>
                  </a:lnTo>
                  <a:lnTo>
                    <a:pt x="230327" y="267728"/>
                  </a:lnTo>
                  <a:lnTo>
                    <a:pt x="227990" y="294843"/>
                  </a:lnTo>
                  <a:lnTo>
                    <a:pt x="230327" y="321703"/>
                  </a:lnTo>
                  <a:lnTo>
                    <a:pt x="248970" y="368261"/>
                  </a:lnTo>
                  <a:lnTo>
                    <a:pt x="285153" y="404152"/>
                  </a:lnTo>
                  <a:lnTo>
                    <a:pt x="332155" y="422643"/>
                  </a:lnTo>
                  <a:lnTo>
                    <a:pt x="359295" y="424954"/>
                  </a:lnTo>
                  <a:lnTo>
                    <a:pt x="386435" y="422643"/>
                  </a:lnTo>
                  <a:lnTo>
                    <a:pt x="411149" y="415709"/>
                  </a:lnTo>
                  <a:lnTo>
                    <a:pt x="433438" y="404152"/>
                  </a:lnTo>
                  <a:lnTo>
                    <a:pt x="453301" y="387959"/>
                  </a:lnTo>
                  <a:lnTo>
                    <a:pt x="454291" y="386753"/>
                  </a:lnTo>
                  <a:lnTo>
                    <a:pt x="469620" y="368261"/>
                  </a:lnTo>
                  <a:lnTo>
                    <a:pt x="481279" y="346176"/>
                  </a:lnTo>
                  <a:lnTo>
                    <a:pt x="488276" y="321703"/>
                  </a:lnTo>
                  <a:lnTo>
                    <a:pt x="490601" y="294843"/>
                  </a:lnTo>
                  <a:close/>
                </a:path>
                <a:path w="3182620" h="508634">
                  <a:moveTo>
                    <a:pt x="849884" y="417791"/>
                  </a:moveTo>
                  <a:lnTo>
                    <a:pt x="790206" y="151003"/>
                  </a:lnTo>
                  <a:lnTo>
                    <a:pt x="689940" y="352729"/>
                  </a:lnTo>
                  <a:lnTo>
                    <a:pt x="587273" y="151003"/>
                  </a:lnTo>
                  <a:lnTo>
                    <a:pt x="527596" y="417791"/>
                  </a:lnTo>
                  <a:lnTo>
                    <a:pt x="571779" y="417791"/>
                  </a:lnTo>
                  <a:lnTo>
                    <a:pt x="603389" y="264401"/>
                  </a:lnTo>
                  <a:lnTo>
                    <a:pt x="688759" y="435102"/>
                  </a:lnTo>
                  <a:lnTo>
                    <a:pt x="772909" y="264401"/>
                  </a:lnTo>
                  <a:lnTo>
                    <a:pt x="805726" y="417791"/>
                  </a:lnTo>
                  <a:lnTo>
                    <a:pt x="849884" y="417791"/>
                  </a:lnTo>
                  <a:close/>
                </a:path>
                <a:path w="3182620" h="508634">
                  <a:moveTo>
                    <a:pt x="964476" y="373621"/>
                  </a:moveTo>
                  <a:lnTo>
                    <a:pt x="925080" y="359295"/>
                  </a:lnTo>
                  <a:lnTo>
                    <a:pt x="876147" y="497166"/>
                  </a:lnTo>
                  <a:lnTo>
                    <a:pt x="904201" y="508508"/>
                  </a:lnTo>
                  <a:lnTo>
                    <a:pt x="964476" y="373621"/>
                  </a:lnTo>
                  <a:close/>
                </a:path>
                <a:path w="3182620" h="508634">
                  <a:moveTo>
                    <a:pt x="1417472" y="151003"/>
                  </a:moveTo>
                  <a:lnTo>
                    <a:pt x="1247978" y="333629"/>
                  </a:lnTo>
                  <a:lnTo>
                    <a:pt x="1247978" y="170091"/>
                  </a:lnTo>
                  <a:lnTo>
                    <a:pt x="1205001" y="170091"/>
                  </a:lnTo>
                  <a:lnTo>
                    <a:pt x="1205001" y="435102"/>
                  </a:lnTo>
                  <a:lnTo>
                    <a:pt x="1374495" y="252450"/>
                  </a:lnTo>
                  <a:lnTo>
                    <a:pt x="1374495" y="417779"/>
                  </a:lnTo>
                  <a:lnTo>
                    <a:pt x="1417472" y="417779"/>
                  </a:lnTo>
                  <a:lnTo>
                    <a:pt x="1417472" y="151003"/>
                  </a:lnTo>
                  <a:close/>
                </a:path>
                <a:path w="3182620" h="508634">
                  <a:moveTo>
                    <a:pt x="1684845" y="341985"/>
                  </a:moveTo>
                  <a:lnTo>
                    <a:pt x="1667548" y="296621"/>
                  </a:lnTo>
                  <a:lnTo>
                    <a:pt x="1638884" y="280504"/>
                  </a:lnTo>
                  <a:lnTo>
                    <a:pt x="1651152" y="270776"/>
                  </a:lnTo>
                  <a:lnTo>
                    <a:pt x="1659928" y="258876"/>
                  </a:lnTo>
                  <a:lnTo>
                    <a:pt x="1665185" y="244817"/>
                  </a:lnTo>
                  <a:lnTo>
                    <a:pt x="1666951" y="228587"/>
                  </a:lnTo>
                  <a:lnTo>
                    <a:pt x="1665605" y="214896"/>
                  </a:lnTo>
                  <a:lnTo>
                    <a:pt x="1645450" y="181432"/>
                  </a:lnTo>
                  <a:lnTo>
                    <a:pt x="1604721" y="165214"/>
                  </a:lnTo>
                  <a:lnTo>
                    <a:pt x="1586953" y="164134"/>
                  </a:lnTo>
                  <a:lnTo>
                    <a:pt x="1571929" y="164985"/>
                  </a:lnTo>
                  <a:lnTo>
                    <a:pt x="1532648" y="177850"/>
                  </a:lnTo>
                  <a:lnTo>
                    <a:pt x="1501000" y="208889"/>
                  </a:lnTo>
                  <a:lnTo>
                    <a:pt x="1530870" y="233349"/>
                  </a:lnTo>
                  <a:lnTo>
                    <a:pt x="1534820" y="227088"/>
                  </a:lnTo>
                  <a:lnTo>
                    <a:pt x="1539519" y="221424"/>
                  </a:lnTo>
                  <a:lnTo>
                    <a:pt x="1576108" y="202920"/>
                  </a:lnTo>
                  <a:lnTo>
                    <a:pt x="1585163" y="202323"/>
                  </a:lnTo>
                  <a:lnTo>
                    <a:pt x="1595208" y="202882"/>
                  </a:lnTo>
                  <a:lnTo>
                    <a:pt x="1626882" y="229069"/>
                  </a:lnTo>
                  <a:lnTo>
                    <a:pt x="1627555" y="236931"/>
                  </a:lnTo>
                  <a:lnTo>
                    <a:pt x="1626730" y="243725"/>
                  </a:lnTo>
                  <a:lnTo>
                    <a:pt x="1592707" y="265785"/>
                  </a:lnTo>
                  <a:lnTo>
                    <a:pt x="1582191" y="266192"/>
                  </a:lnTo>
                  <a:lnTo>
                    <a:pt x="1561299" y="266192"/>
                  </a:lnTo>
                  <a:lnTo>
                    <a:pt x="1561299" y="305574"/>
                  </a:lnTo>
                  <a:lnTo>
                    <a:pt x="1586369" y="305574"/>
                  </a:lnTo>
                  <a:lnTo>
                    <a:pt x="1599425" y="306095"/>
                  </a:lnTo>
                  <a:lnTo>
                    <a:pt x="1638134" y="325869"/>
                  </a:lnTo>
                  <a:lnTo>
                    <a:pt x="1641881" y="342582"/>
                  </a:lnTo>
                  <a:lnTo>
                    <a:pt x="1640801" y="353479"/>
                  </a:lnTo>
                  <a:lnTo>
                    <a:pt x="1607248" y="384365"/>
                  </a:lnTo>
                  <a:lnTo>
                    <a:pt x="1582788" y="386740"/>
                  </a:lnTo>
                  <a:lnTo>
                    <a:pt x="1571294" y="385965"/>
                  </a:lnTo>
                  <a:lnTo>
                    <a:pt x="1534998" y="368211"/>
                  </a:lnTo>
                  <a:lnTo>
                    <a:pt x="1520113" y="346163"/>
                  </a:lnTo>
                  <a:lnTo>
                    <a:pt x="1483106" y="361670"/>
                  </a:lnTo>
                  <a:lnTo>
                    <a:pt x="1506270" y="395820"/>
                  </a:lnTo>
                  <a:lnTo>
                    <a:pt x="1545932" y="419722"/>
                  </a:lnTo>
                  <a:lnTo>
                    <a:pt x="1582191" y="424942"/>
                  </a:lnTo>
                  <a:lnTo>
                    <a:pt x="1603159" y="423748"/>
                  </a:lnTo>
                  <a:lnTo>
                    <a:pt x="1652612" y="405853"/>
                  </a:lnTo>
                  <a:lnTo>
                    <a:pt x="1682826" y="360972"/>
                  </a:lnTo>
                  <a:lnTo>
                    <a:pt x="1684845" y="341985"/>
                  </a:lnTo>
                  <a:close/>
                </a:path>
                <a:path w="3182620" h="508634">
                  <a:moveTo>
                    <a:pt x="1997570" y="294843"/>
                  </a:moveTo>
                  <a:lnTo>
                    <a:pt x="1988400" y="243814"/>
                  </a:lnTo>
                  <a:lnTo>
                    <a:pt x="1961362" y="202336"/>
                  </a:lnTo>
                  <a:lnTo>
                    <a:pt x="1953425" y="195465"/>
                  </a:lnTo>
                  <a:lnTo>
                    <a:pt x="1953425" y="294843"/>
                  </a:lnTo>
                  <a:lnTo>
                    <a:pt x="1951812" y="315175"/>
                  </a:lnTo>
                  <a:lnTo>
                    <a:pt x="1927758" y="362280"/>
                  </a:lnTo>
                  <a:lnTo>
                    <a:pt x="1883549" y="385229"/>
                  </a:lnTo>
                  <a:lnTo>
                    <a:pt x="1866277" y="386753"/>
                  </a:lnTo>
                  <a:lnTo>
                    <a:pt x="1849005" y="385229"/>
                  </a:lnTo>
                  <a:lnTo>
                    <a:pt x="1804809" y="362280"/>
                  </a:lnTo>
                  <a:lnTo>
                    <a:pt x="1780730" y="315175"/>
                  </a:lnTo>
                  <a:lnTo>
                    <a:pt x="1779130" y="294843"/>
                  </a:lnTo>
                  <a:lnTo>
                    <a:pt x="1780717" y="274497"/>
                  </a:lnTo>
                  <a:lnTo>
                    <a:pt x="1804492" y="227088"/>
                  </a:lnTo>
                  <a:lnTo>
                    <a:pt x="1848764" y="203873"/>
                  </a:lnTo>
                  <a:lnTo>
                    <a:pt x="1866277" y="202336"/>
                  </a:lnTo>
                  <a:lnTo>
                    <a:pt x="1883854" y="203873"/>
                  </a:lnTo>
                  <a:lnTo>
                    <a:pt x="1928063" y="226796"/>
                  </a:lnTo>
                  <a:lnTo>
                    <a:pt x="1951837" y="274256"/>
                  </a:lnTo>
                  <a:lnTo>
                    <a:pt x="1953425" y="294843"/>
                  </a:lnTo>
                  <a:lnTo>
                    <a:pt x="1953425" y="195465"/>
                  </a:lnTo>
                  <a:lnTo>
                    <a:pt x="1941347" y="185280"/>
                  </a:lnTo>
                  <a:lnTo>
                    <a:pt x="1919465" y="173532"/>
                  </a:lnTo>
                  <a:lnTo>
                    <a:pt x="1895246" y="166497"/>
                  </a:lnTo>
                  <a:lnTo>
                    <a:pt x="1868665" y="164147"/>
                  </a:lnTo>
                  <a:lnTo>
                    <a:pt x="1839302" y="166979"/>
                  </a:lnTo>
                  <a:lnTo>
                    <a:pt x="1814499" y="175488"/>
                  </a:lnTo>
                  <a:lnTo>
                    <a:pt x="1794243" y="189661"/>
                  </a:lnTo>
                  <a:lnTo>
                    <a:pt x="1778546" y="209499"/>
                  </a:lnTo>
                  <a:lnTo>
                    <a:pt x="1777352" y="209499"/>
                  </a:lnTo>
                  <a:lnTo>
                    <a:pt x="1786356" y="159753"/>
                  </a:lnTo>
                  <a:lnTo>
                    <a:pt x="1808759" y="116763"/>
                  </a:lnTo>
                  <a:lnTo>
                    <a:pt x="1838413" y="89941"/>
                  </a:lnTo>
                  <a:lnTo>
                    <a:pt x="1880387" y="74015"/>
                  </a:lnTo>
                  <a:lnTo>
                    <a:pt x="1908060" y="67449"/>
                  </a:lnTo>
                  <a:lnTo>
                    <a:pt x="1916430" y="65290"/>
                  </a:lnTo>
                  <a:lnTo>
                    <a:pt x="1951774" y="50063"/>
                  </a:lnTo>
                  <a:lnTo>
                    <a:pt x="1980349" y="20370"/>
                  </a:lnTo>
                  <a:lnTo>
                    <a:pt x="1989226" y="0"/>
                  </a:lnTo>
                  <a:lnTo>
                    <a:pt x="1941474" y="0"/>
                  </a:lnTo>
                  <a:lnTo>
                    <a:pt x="1938693" y="7569"/>
                  </a:lnTo>
                  <a:lnTo>
                    <a:pt x="1933727" y="13830"/>
                  </a:lnTo>
                  <a:lnTo>
                    <a:pt x="1890344" y="32029"/>
                  </a:lnTo>
                  <a:lnTo>
                    <a:pt x="1873148" y="35712"/>
                  </a:lnTo>
                  <a:lnTo>
                    <a:pt x="1868754" y="36715"/>
                  </a:lnTo>
                  <a:lnTo>
                    <a:pt x="1864372" y="37909"/>
                  </a:lnTo>
                  <a:lnTo>
                    <a:pt x="1848878" y="41681"/>
                  </a:lnTo>
                  <a:lnTo>
                    <a:pt x="1844395" y="43078"/>
                  </a:lnTo>
                  <a:lnTo>
                    <a:pt x="1838007" y="45872"/>
                  </a:lnTo>
                  <a:lnTo>
                    <a:pt x="1834146" y="47459"/>
                  </a:lnTo>
                  <a:lnTo>
                    <a:pt x="1824977" y="51041"/>
                  </a:lnTo>
                  <a:lnTo>
                    <a:pt x="1820710" y="53022"/>
                  </a:lnTo>
                  <a:lnTo>
                    <a:pt x="1780044" y="85712"/>
                  </a:lnTo>
                  <a:lnTo>
                    <a:pt x="1746237" y="158762"/>
                  </a:lnTo>
                  <a:lnTo>
                    <a:pt x="1737779" y="208191"/>
                  </a:lnTo>
                  <a:lnTo>
                    <a:pt x="1734959" y="266204"/>
                  </a:lnTo>
                  <a:lnTo>
                    <a:pt x="1737575" y="307759"/>
                  </a:lnTo>
                  <a:lnTo>
                    <a:pt x="1758467" y="371614"/>
                  </a:lnTo>
                  <a:lnTo>
                    <a:pt x="1794611" y="407504"/>
                  </a:lnTo>
                  <a:lnTo>
                    <a:pt x="1837296" y="423011"/>
                  </a:lnTo>
                  <a:lnTo>
                    <a:pt x="1862099" y="424954"/>
                  </a:lnTo>
                  <a:lnTo>
                    <a:pt x="1890826" y="422643"/>
                  </a:lnTo>
                  <a:lnTo>
                    <a:pt x="1939759" y="404152"/>
                  </a:lnTo>
                  <a:lnTo>
                    <a:pt x="1976437" y="368261"/>
                  </a:lnTo>
                  <a:lnTo>
                    <a:pt x="1995220" y="321703"/>
                  </a:lnTo>
                  <a:lnTo>
                    <a:pt x="1997570" y="294843"/>
                  </a:lnTo>
                  <a:close/>
                </a:path>
                <a:path w="3182620" h="508634">
                  <a:moveTo>
                    <a:pt x="2284666" y="302602"/>
                  </a:moveTo>
                  <a:lnTo>
                    <a:pt x="2283879" y="275285"/>
                  </a:lnTo>
                  <a:lnTo>
                    <a:pt x="2282444" y="266788"/>
                  </a:lnTo>
                  <a:lnTo>
                    <a:pt x="2279739" y="250672"/>
                  </a:lnTo>
                  <a:lnTo>
                    <a:pt x="2272233" y="228739"/>
                  </a:lnTo>
                  <a:lnTo>
                    <a:pt x="2261362" y="209486"/>
                  </a:lnTo>
                  <a:lnTo>
                    <a:pt x="2254974" y="202336"/>
                  </a:lnTo>
                  <a:lnTo>
                    <a:pt x="2243658" y="189649"/>
                  </a:lnTo>
                  <a:lnTo>
                    <a:pt x="2240483" y="187566"/>
                  </a:lnTo>
                  <a:lnTo>
                    <a:pt x="2240483" y="266788"/>
                  </a:lnTo>
                  <a:lnTo>
                    <a:pt x="2094865" y="266788"/>
                  </a:lnTo>
                  <a:lnTo>
                    <a:pt x="2110917" y="230251"/>
                  </a:lnTo>
                  <a:lnTo>
                    <a:pt x="2142388" y="206883"/>
                  </a:lnTo>
                  <a:lnTo>
                    <a:pt x="2167661" y="202336"/>
                  </a:lnTo>
                  <a:lnTo>
                    <a:pt x="2181377" y="203466"/>
                  </a:lnTo>
                  <a:lnTo>
                    <a:pt x="2181072" y="203466"/>
                  </a:lnTo>
                  <a:lnTo>
                    <a:pt x="2193264" y="206730"/>
                  </a:lnTo>
                  <a:lnTo>
                    <a:pt x="2224201" y="229463"/>
                  </a:lnTo>
                  <a:lnTo>
                    <a:pt x="2240483" y="266788"/>
                  </a:lnTo>
                  <a:lnTo>
                    <a:pt x="2240483" y="187566"/>
                  </a:lnTo>
                  <a:lnTo>
                    <a:pt x="2222131" y="175475"/>
                  </a:lnTo>
                  <a:lnTo>
                    <a:pt x="2196808" y="166966"/>
                  </a:lnTo>
                  <a:lnTo>
                    <a:pt x="2167661" y="164134"/>
                  </a:lnTo>
                  <a:lnTo>
                    <a:pt x="2141613" y="166458"/>
                  </a:lnTo>
                  <a:lnTo>
                    <a:pt x="2097900" y="185115"/>
                  </a:lnTo>
                  <a:lnTo>
                    <a:pt x="2065997" y="221297"/>
                  </a:lnTo>
                  <a:lnTo>
                    <a:pt x="2049729" y="268300"/>
                  </a:lnTo>
                  <a:lnTo>
                    <a:pt x="2047697" y="295440"/>
                  </a:lnTo>
                  <a:lnTo>
                    <a:pt x="2049957" y="325666"/>
                  </a:lnTo>
                  <a:lnTo>
                    <a:pt x="2068017" y="374167"/>
                  </a:lnTo>
                  <a:lnTo>
                    <a:pt x="2102739" y="406654"/>
                  </a:lnTo>
                  <a:lnTo>
                    <a:pt x="2145868" y="422910"/>
                  </a:lnTo>
                  <a:lnTo>
                    <a:pt x="2170061" y="424942"/>
                  </a:lnTo>
                  <a:lnTo>
                    <a:pt x="2193340" y="423037"/>
                  </a:lnTo>
                  <a:lnTo>
                    <a:pt x="2234527" y="407822"/>
                  </a:lnTo>
                  <a:lnTo>
                    <a:pt x="2268982" y="376453"/>
                  </a:lnTo>
                  <a:lnTo>
                    <a:pt x="2282863" y="354520"/>
                  </a:lnTo>
                  <a:lnTo>
                    <a:pt x="2247049" y="334835"/>
                  </a:lnTo>
                  <a:lnTo>
                    <a:pt x="2242096" y="344347"/>
                  </a:lnTo>
                  <a:lnTo>
                    <a:pt x="2236152" y="353187"/>
                  </a:lnTo>
                  <a:lnTo>
                    <a:pt x="2197963" y="382282"/>
                  </a:lnTo>
                  <a:lnTo>
                    <a:pt x="2170646" y="386753"/>
                  </a:lnTo>
                  <a:lnTo>
                    <a:pt x="2154872" y="385305"/>
                  </a:lnTo>
                  <a:lnTo>
                    <a:pt x="2115147" y="363474"/>
                  </a:lnTo>
                  <a:lnTo>
                    <a:pt x="2093544" y="320497"/>
                  </a:lnTo>
                  <a:lnTo>
                    <a:pt x="2091880" y="302602"/>
                  </a:lnTo>
                  <a:lnTo>
                    <a:pt x="2284666" y="302602"/>
                  </a:lnTo>
                  <a:close/>
                </a:path>
                <a:path w="3182620" h="508634">
                  <a:moveTo>
                    <a:pt x="2663050" y="417779"/>
                  </a:moveTo>
                  <a:lnTo>
                    <a:pt x="2544851" y="284683"/>
                  </a:lnTo>
                  <a:lnTo>
                    <a:pt x="2652293" y="170091"/>
                  </a:lnTo>
                  <a:lnTo>
                    <a:pt x="2602166" y="170091"/>
                  </a:lnTo>
                  <a:lnTo>
                    <a:pt x="2509062" y="271551"/>
                  </a:lnTo>
                  <a:lnTo>
                    <a:pt x="2509062" y="170091"/>
                  </a:lnTo>
                  <a:lnTo>
                    <a:pt x="2466086" y="170091"/>
                  </a:lnTo>
                  <a:lnTo>
                    <a:pt x="2466086" y="271551"/>
                  </a:lnTo>
                  <a:lnTo>
                    <a:pt x="2372969" y="170091"/>
                  </a:lnTo>
                  <a:lnTo>
                    <a:pt x="2322842" y="170091"/>
                  </a:lnTo>
                  <a:lnTo>
                    <a:pt x="2430272" y="284683"/>
                  </a:lnTo>
                  <a:lnTo>
                    <a:pt x="2312085" y="417779"/>
                  </a:lnTo>
                  <a:lnTo>
                    <a:pt x="2365819" y="417779"/>
                  </a:lnTo>
                  <a:lnTo>
                    <a:pt x="2457716" y="313347"/>
                  </a:lnTo>
                  <a:lnTo>
                    <a:pt x="2466086" y="321703"/>
                  </a:lnTo>
                  <a:lnTo>
                    <a:pt x="2466086" y="417779"/>
                  </a:lnTo>
                  <a:lnTo>
                    <a:pt x="2509062" y="417779"/>
                  </a:lnTo>
                  <a:lnTo>
                    <a:pt x="2509062" y="321703"/>
                  </a:lnTo>
                  <a:lnTo>
                    <a:pt x="2517406" y="313347"/>
                  </a:lnTo>
                  <a:lnTo>
                    <a:pt x="2609329" y="417779"/>
                  </a:lnTo>
                  <a:lnTo>
                    <a:pt x="2663050" y="417779"/>
                  </a:lnTo>
                  <a:close/>
                </a:path>
                <a:path w="3182620" h="508634">
                  <a:moveTo>
                    <a:pt x="2938780" y="170103"/>
                  </a:moveTo>
                  <a:lnTo>
                    <a:pt x="2898190" y="170103"/>
                  </a:lnTo>
                  <a:lnTo>
                    <a:pt x="2898190" y="294246"/>
                  </a:lnTo>
                  <a:lnTo>
                    <a:pt x="2896781" y="312902"/>
                  </a:lnTo>
                  <a:lnTo>
                    <a:pt x="2875826" y="359892"/>
                  </a:lnTo>
                  <a:lnTo>
                    <a:pt x="2833497" y="385127"/>
                  </a:lnTo>
                  <a:lnTo>
                    <a:pt x="2833078" y="385127"/>
                  </a:lnTo>
                  <a:lnTo>
                    <a:pt x="2815831" y="386753"/>
                  </a:lnTo>
                  <a:lnTo>
                    <a:pt x="2768320" y="372160"/>
                  </a:lnTo>
                  <a:lnTo>
                    <a:pt x="2740101" y="331025"/>
                  </a:lnTo>
                  <a:lnTo>
                    <a:pt x="2734665" y="293649"/>
                  </a:lnTo>
                  <a:lnTo>
                    <a:pt x="2736126" y="273431"/>
                  </a:lnTo>
                  <a:lnTo>
                    <a:pt x="2758224" y="226504"/>
                  </a:lnTo>
                  <a:lnTo>
                    <a:pt x="2799473" y="203847"/>
                  </a:lnTo>
                  <a:lnTo>
                    <a:pt x="2815831" y="202336"/>
                  </a:lnTo>
                  <a:lnTo>
                    <a:pt x="2831554" y="203847"/>
                  </a:lnTo>
                  <a:lnTo>
                    <a:pt x="2873121" y="226199"/>
                  </a:lnTo>
                  <a:lnTo>
                    <a:pt x="2896616" y="273431"/>
                  </a:lnTo>
                  <a:lnTo>
                    <a:pt x="2898140" y="293649"/>
                  </a:lnTo>
                  <a:lnTo>
                    <a:pt x="2898190" y="294246"/>
                  </a:lnTo>
                  <a:lnTo>
                    <a:pt x="2898190" y="170103"/>
                  </a:lnTo>
                  <a:lnTo>
                    <a:pt x="2895803" y="170103"/>
                  </a:lnTo>
                  <a:lnTo>
                    <a:pt x="2895803" y="205320"/>
                  </a:lnTo>
                  <a:lnTo>
                    <a:pt x="2892996" y="202336"/>
                  </a:lnTo>
                  <a:lnTo>
                    <a:pt x="2878861" y="187299"/>
                  </a:lnTo>
                  <a:lnTo>
                    <a:pt x="2859087" y="174434"/>
                  </a:lnTo>
                  <a:lnTo>
                    <a:pt x="2836481" y="166712"/>
                  </a:lnTo>
                  <a:lnTo>
                    <a:pt x="2811043" y="164147"/>
                  </a:lnTo>
                  <a:lnTo>
                    <a:pt x="2786659" y="166293"/>
                  </a:lnTo>
                  <a:lnTo>
                    <a:pt x="2743835" y="183438"/>
                  </a:lnTo>
                  <a:lnTo>
                    <a:pt x="2710129" y="217271"/>
                  </a:lnTo>
                  <a:lnTo>
                    <a:pt x="2692666" y="264871"/>
                  </a:lnTo>
                  <a:lnTo>
                    <a:pt x="2690482" y="293649"/>
                  </a:lnTo>
                  <a:lnTo>
                    <a:pt x="2692692" y="322973"/>
                  </a:lnTo>
                  <a:lnTo>
                    <a:pt x="2710294" y="371322"/>
                  </a:lnTo>
                  <a:lnTo>
                    <a:pt x="2744254" y="405485"/>
                  </a:lnTo>
                  <a:lnTo>
                    <a:pt x="2786913" y="422783"/>
                  </a:lnTo>
                  <a:lnTo>
                    <a:pt x="2811043" y="424954"/>
                  </a:lnTo>
                  <a:lnTo>
                    <a:pt x="2836037" y="422338"/>
                  </a:lnTo>
                  <a:lnTo>
                    <a:pt x="2858503" y="414515"/>
                  </a:lnTo>
                  <a:lnTo>
                    <a:pt x="2878417" y="401459"/>
                  </a:lnTo>
                  <a:lnTo>
                    <a:pt x="2892399" y="386753"/>
                  </a:lnTo>
                  <a:lnTo>
                    <a:pt x="2895803" y="383171"/>
                  </a:lnTo>
                  <a:lnTo>
                    <a:pt x="2895803" y="417791"/>
                  </a:lnTo>
                  <a:lnTo>
                    <a:pt x="2938780" y="417791"/>
                  </a:lnTo>
                  <a:lnTo>
                    <a:pt x="2938780" y="383171"/>
                  </a:lnTo>
                  <a:lnTo>
                    <a:pt x="2938780" y="205320"/>
                  </a:lnTo>
                  <a:lnTo>
                    <a:pt x="2938780" y="170103"/>
                  </a:lnTo>
                  <a:close/>
                </a:path>
                <a:path w="3182620" h="508634">
                  <a:moveTo>
                    <a:pt x="3182289" y="170116"/>
                  </a:moveTo>
                  <a:lnTo>
                    <a:pt x="2984144" y="170116"/>
                  </a:lnTo>
                  <a:lnTo>
                    <a:pt x="2984144" y="209486"/>
                  </a:lnTo>
                  <a:lnTo>
                    <a:pt x="3061728" y="209486"/>
                  </a:lnTo>
                  <a:lnTo>
                    <a:pt x="3061728" y="417766"/>
                  </a:lnTo>
                  <a:lnTo>
                    <a:pt x="3104705" y="417766"/>
                  </a:lnTo>
                  <a:lnTo>
                    <a:pt x="3104705" y="209486"/>
                  </a:lnTo>
                  <a:lnTo>
                    <a:pt x="3182289" y="209486"/>
                  </a:lnTo>
                  <a:lnTo>
                    <a:pt x="3182289" y="1701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846737" y="6366319"/>
              <a:ext cx="181439" cy="247688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1188685" y="6366319"/>
              <a:ext cx="223218" cy="248892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11493043" y="6196234"/>
              <a:ext cx="1687830" cy="435609"/>
            </a:xfrm>
            <a:custGeom>
              <a:avLst/>
              <a:gdLst/>
              <a:ahLst/>
              <a:cxnLst/>
              <a:rect l="l" t="t" r="r" b="b"/>
              <a:pathLst>
                <a:path w="1687830" h="435609">
                  <a:moveTo>
                    <a:pt x="212471" y="151003"/>
                  </a:moveTo>
                  <a:lnTo>
                    <a:pt x="42976" y="333629"/>
                  </a:lnTo>
                  <a:lnTo>
                    <a:pt x="42976" y="170091"/>
                  </a:lnTo>
                  <a:lnTo>
                    <a:pt x="0" y="170091"/>
                  </a:lnTo>
                  <a:lnTo>
                    <a:pt x="0" y="435102"/>
                  </a:lnTo>
                  <a:lnTo>
                    <a:pt x="169494" y="252450"/>
                  </a:lnTo>
                  <a:lnTo>
                    <a:pt x="169494" y="417779"/>
                  </a:lnTo>
                  <a:lnTo>
                    <a:pt x="212471" y="417779"/>
                  </a:lnTo>
                  <a:lnTo>
                    <a:pt x="212471" y="151003"/>
                  </a:lnTo>
                  <a:close/>
                </a:path>
                <a:path w="1687830" h="435609">
                  <a:moveTo>
                    <a:pt x="679767" y="294843"/>
                  </a:moveTo>
                  <a:lnTo>
                    <a:pt x="670433" y="243078"/>
                  </a:lnTo>
                  <a:lnTo>
                    <a:pt x="643445" y="202336"/>
                  </a:lnTo>
                  <a:lnTo>
                    <a:pt x="635609" y="195567"/>
                  </a:lnTo>
                  <a:lnTo>
                    <a:pt x="635609" y="294843"/>
                  </a:lnTo>
                  <a:lnTo>
                    <a:pt x="633996" y="315175"/>
                  </a:lnTo>
                  <a:lnTo>
                    <a:pt x="609942" y="362280"/>
                  </a:lnTo>
                  <a:lnTo>
                    <a:pt x="565734" y="385229"/>
                  </a:lnTo>
                  <a:lnTo>
                    <a:pt x="548474" y="386753"/>
                  </a:lnTo>
                  <a:lnTo>
                    <a:pt x="531190" y="385229"/>
                  </a:lnTo>
                  <a:lnTo>
                    <a:pt x="486994" y="362280"/>
                  </a:lnTo>
                  <a:lnTo>
                    <a:pt x="462927" y="315175"/>
                  </a:lnTo>
                  <a:lnTo>
                    <a:pt x="461314" y="294843"/>
                  </a:lnTo>
                  <a:lnTo>
                    <a:pt x="462902" y="274497"/>
                  </a:lnTo>
                  <a:lnTo>
                    <a:pt x="486676" y="227088"/>
                  </a:lnTo>
                  <a:lnTo>
                    <a:pt x="530948" y="203873"/>
                  </a:lnTo>
                  <a:lnTo>
                    <a:pt x="548474" y="202336"/>
                  </a:lnTo>
                  <a:lnTo>
                    <a:pt x="566039" y="203873"/>
                  </a:lnTo>
                  <a:lnTo>
                    <a:pt x="610247" y="226796"/>
                  </a:lnTo>
                  <a:lnTo>
                    <a:pt x="634022" y="274256"/>
                  </a:lnTo>
                  <a:lnTo>
                    <a:pt x="635609" y="294843"/>
                  </a:lnTo>
                  <a:lnTo>
                    <a:pt x="635609" y="195567"/>
                  </a:lnTo>
                  <a:lnTo>
                    <a:pt x="622592" y="184950"/>
                  </a:lnTo>
                  <a:lnTo>
                    <a:pt x="600303" y="173393"/>
                  </a:lnTo>
                  <a:lnTo>
                    <a:pt x="575602" y="166458"/>
                  </a:lnTo>
                  <a:lnTo>
                    <a:pt x="548474" y="164147"/>
                  </a:lnTo>
                  <a:lnTo>
                    <a:pt x="521322" y="166458"/>
                  </a:lnTo>
                  <a:lnTo>
                    <a:pt x="474319" y="184950"/>
                  </a:lnTo>
                  <a:lnTo>
                    <a:pt x="438137" y="220878"/>
                  </a:lnTo>
                  <a:lnTo>
                    <a:pt x="419481" y="267728"/>
                  </a:lnTo>
                  <a:lnTo>
                    <a:pt x="417156" y="294843"/>
                  </a:lnTo>
                  <a:lnTo>
                    <a:pt x="419481" y="321703"/>
                  </a:lnTo>
                  <a:lnTo>
                    <a:pt x="438137" y="368261"/>
                  </a:lnTo>
                  <a:lnTo>
                    <a:pt x="474319" y="404152"/>
                  </a:lnTo>
                  <a:lnTo>
                    <a:pt x="521322" y="422643"/>
                  </a:lnTo>
                  <a:lnTo>
                    <a:pt x="548474" y="424954"/>
                  </a:lnTo>
                  <a:lnTo>
                    <a:pt x="575602" y="422643"/>
                  </a:lnTo>
                  <a:lnTo>
                    <a:pt x="622592" y="404152"/>
                  </a:lnTo>
                  <a:lnTo>
                    <a:pt x="658774" y="368261"/>
                  </a:lnTo>
                  <a:lnTo>
                    <a:pt x="677430" y="321703"/>
                  </a:lnTo>
                  <a:lnTo>
                    <a:pt x="679767" y="294843"/>
                  </a:lnTo>
                  <a:close/>
                </a:path>
                <a:path w="1687830" h="435609">
                  <a:moveTo>
                    <a:pt x="1065339" y="170141"/>
                  </a:moveTo>
                  <a:lnTo>
                    <a:pt x="1022375" y="170141"/>
                  </a:lnTo>
                  <a:lnTo>
                    <a:pt x="1022375" y="378421"/>
                  </a:lnTo>
                  <a:lnTo>
                    <a:pt x="926871" y="378421"/>
                  </a:lnTo>
                  <a:lnTo>
                    <a:pt x="926871" y="170141"/>
                  </a:lnTo>
                  <a:lnTo>
                    <a:pt x="883907" y="170141"/>
                  </a:lnTo>
                  <a:lnTo>
                    <a:pt x="883907" y="378421"/>
                  </a:lnTo>
                  <a:lnTo>
                    <a:pt x="788403" y="378421"/>
                  </a:lnTo>
                  <a:lnTo>
                    <a:pt x="788403" y="170141"/>
                  </a:lnTo>
                  <a:lnTo>
                    <a:pt x="745426" y="170141"/>
                  </a:lnTo>
                  <a:lnTo>
                    <a:pt x="745426" y="378421"/>
                  </a:lnTo>
                  <a:lnTo>
                    <a:pt x="745426" y="417791"/>
                  </a:lnTo>
                  <a:lnTo>
                    <a:pt x="1065339" y="417791"/>
                  </a:lnTo>
                  <a:lnTo>
                    <a:pt x="1065339" y="378421"/>
                  </a:lnTo>
                  <a:lnTo>
                    <a:pt x="1065339" y="170141"/>
                  </a:lnTo>
                  <a:close/>
                </a:path>
                <a:path w="1687830" h="435609">
                  <a:moveTo>
                    <a:pt x="1359027" y="151003"/>
                  </a:moveTo>
                  <a:lnTo>
                    <a:pt x="1189532" y="333629"/>
                  </a:lnTo>
                  <a:lnTo>
                    <a:pt x="1189532" y="170091"/>
                  </a:lnTo>
                  <a:lnTo>
                    <a:pt x="1146568" y="170091"/>
                  </a:lnTo>
                  <a:lnTo>
                    <a:pt x="1146568" y="435102"/>
                  </a:lnTo>
                  <a:lnTo>
                    <a:pt x="1316062" y="252450"/>
                  </a:lnTo>
                  <a:lnTo>
                    <a:pt x="1316062" y="417779"/>
                  </a:lnTo>
                  <a:lnTo>
                    <a:pt x="1359027" y="417779"/>
                  </a:lnTo>
                  <a:lnTo>
                    <a:pt x="1359027" y="151003"/>
                  </a:lnTo>
                  <a:close/>
                </a:path>
                <a:path w="1687830" h="435609">
                  <a:moveTo>
                    <a:pt x="1687296" y="294843"/>
                  </a:moveTo>
                  <a:lnTo>
                    <a:pt x="1678114" y="243814"/>
                  </a:lnTo>
                  <a:lnTo>
                    <a:pt x="1651063" y="202336"/>
                  </a:lnTo>
                  <a:lnTo>
                    <a:pt x="1643113" y="195453"/>
                  </a:lnTo>
                  <a:lnTo>
                    <a:pt x="1643113" y="294843"/>
                  </a:lnTo>
                  <a:lnTo>
                    <a:pt x="1641513" y="315175"/>
                  </a:lnTo>
                  <a:lnTo>
                    <a:pt x="1617446" y="362280"/>
                  </a:lnTo>
                  <a:lnTo>
                    <a:pt x="1573250" y="385229"/>
                  </a:lnTo>
                  <a:lnTo>
                    <a:pt x="1555978" y="386753"/>
                  </a:lnTo>
                  <a:lnTo>
                    <a:pt x="1538706" y="385229"/>
                  </a:lnTo>
                  <a:lnTo>
                    <a:pt x="1494510" y="362280"/>
                  </a:lnTo>
                  <a:lnTo>
                    <a:pt x="1470456" y="315175"/>
                  </a:lnTo>
                  <a:lnTo>
                    <a:pt x="1468843" y="294843"/>
                  </a:lnTo>
                  <a:lnTo>
                    <a:pt x="1470431" y="274497"/>
                  </a:lnTo>
                  <a:lnTo>
                    <a:pt x="1494205" y="227088"/>
                  </a:lnTo>
                  <a:lnTo>
                    <a:pt x="1520469" y="209499"/>
                  </a:lnTo>
                  <a:lnTo>
                    <a:pt x="1522323" y="208521"/>
                  </a:lnTo>
                  <a:lnTo>
                    <a:pt x="1538465" y="203873"/>
                  </a:lnTo>
                  <a:lnTo>
                    <a:pt x="1555978" y="202336"/>
                  </a:lnTo>
                  <a:lnTo>
                    <a:pt x="1573555" y="203873"/>
                  </a:lnTo>
                  <a:lnTo>
                    <a:pt x="1617751" y="226796"/>
                  </a:lnTo>
                  <a:lnTo>
                    <a:pt x="1641525" y="274256"/>
                  </a:lnTo>
                  <a:lnTo>
                    <a:pt x="1643113" y="294843"/>
                  </a:lnTo>
                  <a:lnTo>
                    <a:pt x="1643113" y="195453"/>
                  </a:lnTo>
                  <a:lnTo>
                    <a:pt x="1631061" y="185280"/>
                  </a:lnTo>
                  <a:lnTo>
                    <a:pt x="1609178" y="173532"/>
                  </a:lnTo>
                  <a:lnTo>
                    <a:pt x="1584947" y="166497"/>
                  </a:lnTo>
                  <a:lnTo>
                    <a:pt x="1558366" y="164147"/>
                  </a:lnTo>
                  <a:lnTo>
                    <a:pt x="1529016" y="166979"/>
                  </a:lnTo>
                  <a:lnTo>
                    <a:pt x="1504213" y="175488"/>
                  </a:lnTo>
                  <a:lnTo>
                    <a:pt x="1483956" y="189661"/>
                  </a:lnTo>
                  <a:lnTo>
                    <a:pt x="1468247" y="209499"/>
                  </a:lnTo>
                  <a:lnTo>
                    <a:pt x="1467053" y="209499"/>
                  </a:lnTo>
                  <a:lnTo>
                    <a:pt x="1476057" y="159753"/>
                  </a:lnTo>
                  <a:lnTo>
                    <a:pt x="1498447" y="116763"/>
                  </a:lnTo>
                  <a:lnTo>
                    <a:pt x="1528114" y="89941"/>
                  </a:lnTo>
                  <a:lnTo>
                    <a:pt x="1570101" y="74015"/>
                  </a:lnTo>
                  <a:lnTo>
                    <a:pt x="1597761" y="67449"/>
                  </a:lnTo>
                  <a:lnTo>
                    <a:pt x="1606130" y="65290"/>
                  </a:lnTo>
                  <a:lnTo>
                    <a:pt x="1641475" y="50063"/>
                  </a:lnTo>
                  <a:lnTo>
                    <a:pt x="1670050" y="20370"/>
                  </a:lnTo>
                  <a:lnTo>
                    <a:pt x="1678927" y="0"/>
                  </a:lnTo>
                  <a:lnTo>
                    <a:pt x="1631188" y="0"/>
                  </a:lnTo>
                  <a:lnTo>
                    <a:pt x="1628394" y="7569"/>
                  </a:lnTo>
                  <a:lnTo>
                    <a:pt x="1623415" y="13830"/>
                  </a:lnTo>
                  <a:lnTo>
                    <a:pt x="1580045" y="32029"/>
                  </a:lnTo>
                  <a:lnTo>
                    <a:pt x="1562849" y="35712"/>
                  </a:lnTo>
                  <a:lnTo>
                    <a:pt x="1558467" y="36715"/>
                  </a:lnTo>
                  <a:lnTo>
                    <a:pt x="1554099" y="37909"/>
                  </a:lnTo>
                  <a:lnTo>
                    <a:pt x="1538579" y="41681"/>
                  </a:lnTo>
                  <a:lnTo>
                    <a:pt x="1534096" y="43078"/>
                  </a:lnTo>
                  <a:lnTo>
                    <a:pt x="1527721" y="45872"/>
                  </a:lnTo>
                  <a:lnTo>
                    <a:pt x="1523847" y="47459"/>
                  </a:lnTo>
                  <a:lnTo>
                    <a:pt x="1514703" y="51041"/>
                  </a:lnTo>
                  <a:lnTo>
                    <a:pt x="1510411" y="53022"/>
                  </a:lnTo>
                  <a:lnTo>
                    <a:pt x="1469758" y="85712"/>
                  </a:lnTo>
                  <a:lnTo>
                    <a:pt x="1435950" y="158762"/>
                  </a:lnTo>
                  <a:lnTo>
                    <a:pt x="1427505" y="208191"/>
                  </a:lnTo>
                  <a:lnTo>
                    <a:pt x="1424686" y="266204"/>
                  </a:lnTo>
                  <a:lnTo>
                    <a:pt x="1427289" y="307759"/>
                  </a:lnTo>
                  <a:lnTo>
                    <a:pt x="1448181" y="371614"/>
                  </a:lnTo>
                  <a:lnTo>
                    <a:pt x="1484325" y="407504"/>
                  </a:lnTo>
                  <a:lnTo>
                    <a:pt x="1526997" y="423011"/>
                  </a:lnTo>
                  <a:lnTo>
                    <a:pt x="1551800" y="424954"/>
                  </a:lnTo>
                  <a:lnTo>
                    <a:pt x="1580527" y="422643"/>
                  </a:lnTo>
                  <a:lnTo>
                    <a:pt x="1606410" y="415709"/>
                  </a:lnTo>
                  <a:lnTo>
                    <a:pt x="1629473" y="404152"/>
                  </a:lnTo>
                  <a:lnTo>
                    <a:pt x="1649679" y="387959"/>
                  </a:lnTo>
                  <a:lnTo>
                    <a:pt x="1650682" y="386753"/>
                  </a:lnTo>
                  <a:lnTo>
                    <a:pt x="1666138" y="368261"/>
                  </a:lnTo>
                  <a:lnTo>
                    <a:pt x="1677885" y="346176"/>
                  </a:lnTo>
                  <a:lnTo>
                    <a:pt x="1684947" y="321703"/>
                  </a:lnTo>
                  <a:lnTo>
                    <a:pt x="1687296" y="2948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3245983" y="6366319"/>
              <a:ext cx="208883" cy="247688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4622977" y="6347237"/>
              <a:ext cx="9225915" cy="1838960"/>
            </a:xfrm>
            <a:custGeom>
              <a:avLst/>
              <a:gdLst/>
              <a:ahLst/>
              <a:cxnLst/>
              <a:rect l="l" t="t" r="r" b="b"/>
              <a:pathLst>
                <a:path w="9225915" h="1838959">
                  <a:moveTo>
                    <a:pt x="235165" y="1586992"/>
                  </a:moveTo>
                  <a:lnTo>
                    <a:pt x="224586" y="1539938"/>
                  </a:lnTo>
                  <a:lnTo>
                    <a:pt x="208470" y="1515376"/>
                  </a:lnTo>
                  <a:lnTo>
                    <a:pt x="205740" y="1511960"/>
                  </a:lnTo>
                  <a:lnTo>
                    <a:pt x="192709" y="1501127"/>
                  </a:lnTo>
                  <a:lnTo>
                    <a:pt x="190995" y="1500200"/>
                  </a:lnTo>
                  <a:lnTo>
                    <a:pt x="190995" y="1585810"/>
                  </a:lnTo>
                  <a:lnTo>
                    <a:pt x="189357" y="1602663"/>
                  </a:lnTo>
                  <a:lnTo>
                    <a:pt x="164744" y="1640713"/>
                  </a:lnTo>
                  <a:lnTo>
                    <a:pt x="117398" y="1656372"/>
                  </a:lnTo>
                  <a:lnTo>
                    <a:pt x="94907" y="1657413"/>
                  </a:lnTo>
                  <a:lnTo>
                    <a:pt x="44183" y="1657413"/>
                  </a:lnTo>
                  <a:lnTo>
                    <a:pt x="44183" y="1515376"/>
                  </a:lnTo>
                  <a:lnTo>
                    <a:pt x="89547" y="1515376"/>
                  </a:lnTo>
                  <a:lnTo>
                    <a:pt x="129374" y="1518361"/>
                  </a:lnTo>
                  <a:lnTo>
                    <a:pt x="171856" y="1537906"/>
                  </a:lnTo>
                  <a:lnTo>
                    <a:pt x="190995" y="1585810"/>
                  </a:lnTo>
                  <a:lnTo>
                    <a:pt x="190995" y="1500200"/>
                  </a:lnTo>
                  <a:lnTo>
                    <a:pt x="177253" y="1492719"/>
                  </a:lnTo>
                  <a:lnTo>
                    <a:pt x="159359" y="1486725"/>
                  </a:lnTo>
                  <a:lnTo>
                    <a:pt x="171754" y="1475981"/>
                  </a:lnTo>
                  <a:lnTo>
                    <a:pt x="176593" y="1471764"/>
                  </a:lnTo>
                  <a:lnTo>
                    <a:pt x="188899" y="1453756"/>
                  </a:lnTo>
                  <a:lnTo>
                    <a:pt x="196291" y="1432674"/>
                  </a:lnTo>
                  <a:lnTo>
                    <a:pt x="198628" y="1409738"/>
                  </a:lnTo>
                  <a:lnTo>
                    <a:pt x="198755" y="1408544"/>
                  </a:lnTo>
                  <a:lnTo>
                    <a:pt x="196519" y="1382801"/>
                  </a:lnTo>
                  <a:lnTo>
                    <a:pt x="189801" y="1360500"/>
                  </a:lnTo>
                  <a:lnTo>
                    <a:pt x="179489" y="1343088"/>
                  </a:lnTo>
                  <a:lnTo>
                    <a:pt x="179362" y="1342885"/>
                  </a:lnTo>
                  <a:lnTo>
                    <a:pt x="178612" y="1341628"/>
                  </a:lnTo>
                  <a:lnTo>
                    <a:pt x="162941" y="1326184"/>
                  </a:lnTo>
                  <a:lnTo>
                    <a:pt x="155778" y="1321714"/>
                  </a:lnTo>
                  <a:lnTo>
                    <a:pt x="155778" y="1409738"/>
                  </a:lnTo>
                  <a:lnTo>
                    <a:pt x="155409" y="1418132"/>
                  </a:lnTo>
                  <a:lnTo>
                    <a:pt x="140957" y="1455496"/>
                  </a:lnTo>
                  <a:lnTo>
                    <a:pt x="100482" y="1474482"/>
                  </a:lnTo>
                  <a:lnTo>
                    <a:pt x="83578" y="1475981"/>
                  </a:lnTo>
                  <a:lnTo>
                    <a:pt x="44183" y="1475981"/>
                  </a:lnTo>
                  <a:lnTo>
                    <a:pt x="44183" y="1342885"/>
                  </a:lnTo>
                  <a:lnTo>
                    <a:pt x="83159" y="1342885"/>
                  </a:lnTo>
                  <a:lnTo>
                    <a:pt x="126530" y="1353439"/>
                  </a:lnTo>
                  <a:lnTo>
                    <a:pt x="151752" y="1384833"/>
                  </a:lnTo>
                  <a:lnTo>
                    <a:pt x="155778" y="1409738"/>
                  </a:lnTo>
                  <a:lnTo>
                    <a:pt x="155778" y="1321714"/>
                  </a:lnTo>
                  <a:lnTo>
                    <a:pt x="145376" y="1315212"/>
                  </a:lnTo>
                  <a:lnTo>
                    <a:pt x="124294" y="1307376"/>
                  </a:lnTo>
                  <a:lnTo>
                    <a:pt x="99707" y="1302677"/>
                  </a:lnTo>
                  <a:lnTo>
                    <a:pt x="71628" y="1301115"/>
                  </a:lnTo>
                  <a:lnTo>
                    <a:pt x="0" y="1301115"/>
                  </a:lnTo>
                  <a:lnTo>
                    <a:pt x="0" y="1699209"/>
                  </a:lnTo>
                  <a:lnTo>
                    <a:pt x="99098" y="1699209"/>
                  </a:lnTo>
                  <a:lnTo>
                    <a:pt x="153987" y="1692643"/>
                  </a:lnTo>
                  <a:lnTo>
                    <a:pt x="194576" y="1672945"/>
                  </a:lnTo>
                  <a:lnTo>
                    <a:pt x="223520" y="1636522"/>
                  </a:lnTo>
                  <a:lnTo>
                    <a:pt x="234442" y="1600161"/>
                  </a:lnTo>
                  <a:lnTo>
                    <a:pt x="235165" y="1586992"/>
                  </a:lnTo>
                  <a:close/>
                </a:path>
                <a:path w="9225915" h="1838959">
                  <a:moveTo>
                    <a:pt x="552678" y="1576247"/>
                  </a:moveTo>
                  <a:lnTo>
                    <a:pt x="550341" y="1549133"/>
                  </a:lnTo>
                  <a:lnTo>
                    <a:pt x="543356" y="1524482"/>
                  </a:lnTo>
                  <a:lnTo>
                    <a:pt x="531698" y="1502283"/>
                  </a:lnTo>
                  <a:lnTo>
                    <a:pt x="516356" y="1483728"/>
                  </a:lnTo>
                  <a:lnTo>
                    <a:pt x="515378" y="1482534"/>
                  </a:lnTo>
                  <a:lnTo>
                    <a:pt x="508520" y="1476959"/>
                  </a:lnTo>
                  <a:lnTo>
                    <a:pt x="508520" y="1576247"/>
                  </a:lnTo>
                  <a:lnTo>
                    <a:pt x="506920" y="1596580"/>
                  </a:lnTo>
                  <a:lnTo>
                    <a:pt x="482866" y="1643684"/>
                  </a:lnTo>
                  <a:lnTo>
                    <a:pt x="438645" y="1666633"/>
                  </a:lnTo>
                  <a:lnTo>
                    <a:pt x="421386" y="1668157"/>
                  </a:lnTo>
                  <a:lnTo>
                    <a:pt x="404114" y="1666633"/>
                  </a:lnTo>
                  <a:lnTo>
                    <a:pt x="359905" y="1643684"/>
                  </a:lnTo>
                  <a:lnTo>
                    <a:pt x="335838" y="1596580"/>
                  </a:lnTo>
                  <a:lnTo>
                    <a:pt x="334238" y="1576247"/>
                  </a:lnTo>
                  <a:lnTo>
                    <a:pt x="335826" y="1555902"/>
                  </a:lnTo>
                  <a:lnTo>
                    <a:pt x="359600" y="1508493"/>
                  </a:lnTo>
                  <a:lnTo>
                    <a:pt x="403860" y="1485277"/>
                  </a:lnTo>
                  <a:lnTo>
                    <a:pt x="421386" y="1483728"/>
                  </a:lnTo>
                  <a:lnTo>
                    <a:pt x="439115" y="1485277"/>
                  </a:lnTo>
                  <a:lnTo>
                    <a:pt x="438950" y="1485277"/>
                  </a:lnTo>
                  <a:lnTo>
                    <a:pt x="455168" y="1489925"/>
                  </a:lnTo>
                  <a:lnTo>
                    <a:pt x="494245" y="1521637"/>
                  </a:lnTo>
                  <a:lnTo>
                    <a:pt x="508520" y="1576247"/>
                  </a:lnTo>
                  <a:lnTo>
                    <a:pt x="508520" y="1476959"/>
                  </a:lnTo>
                  <a:lnTo>
                    <a:pt x="495515" y="1466354"/>
                  </a:lnTo>
                  <a:lnTo>
                    <a:pt x="473227" y="1454797"/>
                  </a:lnTo>
                  <a:lnTo>
                    <a:pt x="448513" y="1447863"/>
                  </a:lnTo>
                  <a:lnTo>
                    <a:pt x="421386" y="1445552"/>
                  </a:lnTo>
                  <a:lnTo>
                    <a:pt x="394233" y="1447863"/>
                  </a:lnTo>
                  <a:lnTo>
                    <a:pt x="347230" y="1466354"/>
                  </a:lnTo>
                  <a:lnTo>
                    <a:pt x="311048" y="1502283"/>
                  </a:lnTo>
                  <a:lnTo>
                    <a:pt x="292404" y="1549133"/>
                  </a:lnTo>
                  <a:lnTo>
                    <a:pt x="290068" y="1576247"/>
                  </a:lnTo>
                  <a:lnTo>
                    <a:pt x="292404" y="1603108"/>
                  </a:lnTo>
                  <a:lnTo>
                    <a:pt x="311048" y="1649666"/>
                  </a:lnTo>
                  <a:lnTo>
                    <a:pt x="347230" y="1685544"/>
                  </a:lnTo>
                  <a:lnTo>
                    <a:pt x="394233" y="1704047"/>
                  </a:lnTo>
                  <a:lnTo>
                    <a:pt x="421386" y="1706359"/>
                  </a:lnTo>
                  <a:lnTo>
                    <a:pt x="448513" y="1704047"/>
                  </a:lnTo>
                  <a:lnTo>
                    <a:pt x="473227" y="1697113"/>
                  </a:lnTo>
                  <a:lnTo>
                    <a:pt x="495515" y="1685544"/>
                  </a:lnTo>
                  <a:lnTo>
                    <a:pt x="515378" y="1669364"/>
                  </a:lnTo>
                  <a:lnTo>
                    <a:pt x="516369" y="1668157"/>
                  </a:lnTo>
                  <a:lnTo>
                    <a:pt x="531698" y="1649666"/>
                  </a:lnTo>
                  <a:lnTo>
                    <a:pt x="543356" y="1627568"/>
                  </a:lnTo>
                  <a:lnTo>
                    <a:pt x="550341" y="1603108"/>
                  </a:lnTo>
                  <a:lnTo>
                    <a:pt x="552678" y="1576247"/>
                  </a:lnTo>
                  <a:close/>
                </a:path>
                <a:path w="9225915" h="1838959">
                  <a:moveTo>
                    <a:pt x="817676" y="1451508"/>
                  </a:moveTo>
                  <a:lnTo>
                    <a:pt x="618324" y="1451508"/>
                  </a:lnTo>
                  <a:lnTo>
                    <a:pt x="618324" y="1490878"/>
                  </a:lnTo>
                  <a:lnTo>
                    <a:pt x="618324" y="1699158"/>
                  </a:lnTo>
                  <a:lnTo>
                    <a:pt x="661301" y="1699158"/>
                  </a:lnTo>
                  <a:lnTo>
                    <a:pt x="661301" y="1490878"/>
                  </a:lnTo>
                  <a:lnTo>
                    <a:pt x="774700" y="1490878"/>
                  </a:lnTo>
                  <a:lnTo>
                    <a:pt x="774700" y="1699158"/>
                  </a:lnTo>
                  <a:lnTo>
                    <a:pt x="817676" y="1699158"/>
                  </a:lnTo>
                  <a:lnTo>
                    <a:pt x="817676" y="1490878"/>
                  </a:lnTo>
                  <a:lnTo>
                    <a:pt x="817676" y="1451508"/>
                  </a:lnTo>
                  <a:close/>
                </a:path>
                <a:path w="9225915" h="1838959">
                  <a:moveTo>
                    <a:pt x="1147127" y="1576857"/>
                  </a:moveTo>
                  <a:lnTo>
                    <a:pt x="1138986" y="1527238"/>
                  </a:lnTo>
                  <a:lnTo>
                    <a:pt x="1114590" y="1484642"/>
                  </a:lnTo>
                  <a:lnTo>
                    <a:pt x="1102944" y="1473390"/>
                  </a:lnTo>
                  <a:lnTo>
                    <a:pt x="1102944" y="1576857"/>
                  </a:lnTo>
                  <a:lnTo>
                    <a:pt x="1101585" y="1594891"/>
                  </a:lnTo>
                  <a:lnTo>
                    <a:pt x="1080858" y="1641602"/>
                  </a:lnTo>
                  <a:lnTo>
                    <a:pt x="1039685" y="1666506"/>
                  </a:lnTo>
                  <a:lnTo>
                    <a:pt x="1022375" y="1668170"/>
                  </a:lnTo>
                  <a:lnTo>
                    <a:pt x="1004747" y="1666506"/>
                  </a:lnTo>
                  <a:lnTo>
                    <a:pt x="962380" y="1641602"/>
                  </a:lnTo>
                  <a:lnTo>
                    <a:pt x="945235" y="1612138"/>
                  </a:lnTo>
                  <a:lnTo>
                    <a:pt x="945159" y="1611998"/>
                  </a:lnTo>
                  <a:lnTo>
                    <a:pt x="940943" y="1595221"/>
                  </a:lnTo>
                  <a:lnTo>
                    <a:pt x="940854" y="1594891"/>
                  </a:lnTo>
                  <a:lnTo>
                    <a:pt x="939469" y="1576857"/>
                  </a:lnTo>
                  <a:lnTo>
                    <a:pt x="945642" y="1538351"/>
                  </a:lnTo>
                  <a:lnTo>
                    <a:pt x="977480" y="1497850"/>
                  </a:lnTo>
                  <a:lnTo>
                    <a:pt x="1021778" y="1483741"/>
                  </a:lnTo>
                  <a:lnTo>
                    <a:pt x="1037412" y="1485315"/>
                  </a:lnTo>
                  <a:lnTo>
                    <a:pt x="1078484" y="1508810"/>
                  </a:lnTo>
                  <a:lnTo>
                    <a:pt x="1096759" y="1538211"/>
                  </a:lnTo>
                  <a:lnTo>
                    <a:pt x="1096835" y="1538351"/>
                  </a:lnTo>
                  <a:lnTo>
                    <a:pt x="1101331" y="1556143"/>
                  </a:lnTo>
                  <a:lnTo>
                    <a:pt x="1101420" y="1556486"/>
                  </a:lnTo>
                  <a:lnTo>
                    <a:pt x="1102906" y="1576260"/>
                  </a:lnTo>
                  <a:lnTo>
                    <a:pt x="1102944" y="1576857"/>
                  </a:lnTo>
                  <a:lnTo>
                    <a:pt x="1102944" y="1473390"/>
                  </a:lnTo>
                  <a:lnTo>
                    <a:pt x="1096886" y="1467535"/>
                  </a:lnTo>
                  <a:lnTo>
                    <a:pt x="1076325" y="1455318"/>
                  </a:lnTo>
                  <a:lnTo>
                    <a:pt x="1053172" y="1448079"/>
                  </a:lnTo>
                  <a:lnTo>
                    <a:pt x="1053871" y="1448079"/>
                  </a:lnTo>
                  <a:lnTo>
                    <a:pt x="1026566" y="1445552"/>
                  </a:lnTo>
                  <a:lnTo>
                    <a:pt x="1001788" y="1448079"/>
                  </a:lnTo>
                  <a:lnTo>
                    <a:pt x="979411" y="1455699"/>
                  </a:lnTo>
                  <a:lnTo>
                    <a:pt x="959421" y="1468374"/>
                  </a:lnTo>
                  <a:lnTo>
                    <a:pt x="941819" y="1486128"/>
                  </a:lnTo>
                  <a:lnTo>
                    <a:pt x="941819" y="1451521"/>
                  </a:lnTo>
                  <a:lnTo>
                    <a:pt x="898829" y="1451521"/>
                  </a:lnTo>
                  <a:lnTo>
                    <a:pt x="898829" y="1838871"/>
                  </a:lnTo>
                  <a:lnTo>
                    <a:pt x="941819" y="1838871"/>
                  </a:lnTo>
                  <a:lnTo>
                    <a:pt x="941819" y="1664589"/>
                  </a:lnTo>
                  <a:lnTo>
                    <a:pt x="959307" y="1682864"/>
                  </a:lnTo>
                  <a:lnTo>
                    <a:pt x="979551" y="1695919"/>
                  </a:lnTo>
                  <a:lnTo>
                    <a:pt x="1002576" y="1703743"/>
                  </a:lnTo>
                  <a:lnTo>
                    <a:pt x="1028344" y="1706359"/>
                  </a:lnTo>
                  <a:lnTo>
                    <a:pt x="1054112" y="1703984"/>
                  </a:lnTo>
                  <a:lnTo>
                    <a:pt x="1077125" y="1696885"/>
                  </a:lnTo>
                  <a:lnTo>
                    <a:pt x="1097394" y="1685048"/>
                  </a:lnTo>
                  <a:lnTo>
                    <a:pt x="1114894" y="1668462"/>
                  </a:lnTo>
                  <a:lnTo>
                    <a:pt x="1115098" y="1668170"/>
                  </a:lnTo>
                  <a:lnTo>
                    <a:pt x="1128991" y="1648523"/>
                  </a:lnTo>
                  <a:lnTo>
                    <a:pt x="1139063" y="1626616"/>
                  </a:lnTo>
                  <a:lnTo>
                    <a:pt x="1145108" y="1602714"/>
                  </a:lnTo>
                  <a:lnTo>
                    <a:pt x="1147127" y="1576857"/>
                  </a:lnTo>
                  <a:close/>
                </a:path>
                <a:path w="9225915" h="1838959">
                  <a:moveTo>
                    <a:pt x="1459865" y="1576247"/>
                  </a:moveTo>
                  <a:lnTo>
                    <a:pt x="1457540" y="1549133"/>
                  </a:lnTo>
                  <a:lnTo>
                    <a:pt x="1450543" y="1524482"/>
                  </a:lnTo>
                  <a:lnTo>
                    <a:pt x="1438884" y="1502283"/>
                  </a:lnTo>
                  <a:lnTo>
                    <a:pt x="1423543" y="1483728"/>
                  </a:lnTo>
                  <a:lnTo>
                    <a:pt x="1422565" y="1482534"/>
                  </a:lnTo>
                  <a:lnTo>
                    <a:pt x="1415694" y="1476946"/>
                  </a:lnTo>
                  <a:lnTo>
                    <a:pt x="1415694" y="1576247"/>
                  </a:lnTo>
                  <a:lnTo>
                    <a:pt x="1414081" y="1596580"/>
                  </a:lnTo>
                  <a:lnTo>
                    <a:pt x="1390027" y="1643684"/>
                  </a:lnTo>
                  <a:lnTo>
                    <a:pt x="1345831" y="1666633"/>
                  </a:lnTo>
                  <a:lnTo>
                    <a:pt x="1328547" y="1668157"/>
                  </a:lnTo>
                  <a:lnTo>
                    <a:pt x="1311275" y="1666633"/>
                  </a:lnTo>
                  <a:lnTo>
                    <a:pt x="1267091" y="1643684"/>
                  </a:lnTo>
                  <a:lnTo>
                    <a:pt x="1243025" y="1596580"/>
                  </a:lnTo>
                  <a:lnTo>
                    <a:pt x="1241425" y="1576247"/>
                  </a:lnTo>
                  <a:lnTo>
                    <a:pt x="1243012" y="1555902"/>
                  </a:lnTo>
                  <a:lnTo>
                    <a:pt x="1266786" y="1508493"/>
                  </a:lnTo>
                  <a:lnTo>
                    <a:pt x="1311033" y="1485277"/>
                  </a:lnTo>
                  <a:lnTo>
                    <a:pt x="1328547" y="1483728"/>
                  </a:lnTo>
                  <a:lnTo>
                    <a:pt x="1346136" y="1485277"/>
                  </a:lnTo>
                  <a:lnTo>
                    <a:pt x="1390332" y="1508201"/>
                  </a:lnTo>
                  <a:lnTo>
                    <a:pt x="1414106" y="1555661"/>
                  </a:lnTo>
                  <a:lnTo>
                    <a:pt x="1415694" y="1576247"/>
                  </a:lnTo>
                  <a:lnTo>
                    <a:pt x="1415694" y="1476946"/>
                  </a:lnTo>
                  <a:lnTo>
                    <a:pt x="1402702" y="1466354"/>
                  </a:lnTo>
                  <a:lnTo>
                    <a:pt x="1380413" y="1454797"/>
                  </a:lnTo>
                  <a:lnTo>
                    <a:pt x="1355699" y="1447863"/>
                  </a:lnTo>
                  <a:lnTo>
                    <a:pt x="1328547" y="1445552"/>
                  </a:lnTo>
                  <a:lnTo>
                    <a:pt x="1301419" y="1447863"/>
                  </a:lnTo>
                  <a:lnTo>
                    <a:pt x="1254417" y="1466354"/>
                  </a:lnTo>
                  <a:lnTo>
                    <a:pt x="1218234" y="1502283"/>
                  </a:lnTo>
                  <a:lnTo>
                    <a:pt x="1199591" y="1549133"/>
                  </a:lnTo>
                  <a:lnTo>
                    <a:pt x="1197254" y="1576247"/>
                  </a:lnTo>
                  <a:lnTo>
                    <a:pt x="1199591" y="1603108"/>
                  </a:lnTo>
                  <a:lnTo>
                    <a:pt x="1218234" y="1649666"/>
                  </a:lnTo>
                  <a:lnTo>
                    <a:pt x="1254417" y="1685544"/>
                  </a:lnTo>
                  <a:lnTo>
                    <a:pt x="1301419" y="1704047"/>
                  </a:lnTo>
                  <a:lnTo>
                    <a:pt x="1328547" y="1706359"/>
                  </a:lnTo>
                  <a:lnTo>
                    <a:pt x="1355699" y="1704047"/>
                  </a:lnTo>
                  <a:lnTo>
                    <a:pt x="1380413" y="1697113"/>
                  </a:lnTo>
                  <a:lnTo>
                    <a:pt x="1402702" y="1685544"/>
                  </a:lnTo>
                  <a:lnTo>
                    <a:pt x="1422565" y="1669364"/>
                  </a:lnTo>
                  <a:lnTo>
                    <a:pt x="1423555" y="1668157"/>
                  </a:lnTo>
                  <a:lnTo>
                    <a:pt x="1438884" y="1649666"/>
                  </a:lnTo>
                  <a:lnTo>
                    <a:pt x="1450543" y="1627568"/>
                  </a:lnTo>
                  <a:lnTo>
                    <a:pt x="1457540" y="1603108"/>
                  </a:lnTo>
                  <a:lnTo>
                    <a:pt x="1459865" y="1576247"/>
                  </a:lnTo>
                  <a:close/>
                </a:path>
                <a:path w="9225915" h="1838959">
                  <a:moveTo>
                    <a:pt x="1721269" y="1629359"/>
                  </a:moveTo>
                  <a:lnTo>
                    <a:pt x="1704187" y="1646339"/>
                  </a:lnTo>
                  <a:lnTo>
                    <a:pt x="1685163" y="1658467"/>
                  </a:lnTo>
                  <a:lnTo>
                    <a:pt x="1664195" y="1665732"/>
                  </a:lnTo>
                  <a:lnTo>
                    <a:pt x="1641284" y="1668157"/>
                  </a:lnTo>
                  <a:lnTo>
                    <a:pt x="1624025" y="1666633"/>
                  </a:lnTo>
                  <a:lnTo>
                    <a:pt x="1579829" y="1643697"/>
                  </a:lnTo>
                  <a:lnTo>
                    <a:pt x="1555775" y="1596580"/>
                  </a:lnTo>
                  <a:lnTo>
                    <a:pt x="1554162" y="1576247"/>
                  </a:lnTo>
                  <a:lnTo>
                    <a:pt x="1555775" y="1555902"/>
                  </a:lnTo>
                  <a:lnTo>
                    <a:pt x="1579829" y="1508493"/>
                  </a:lnTo>
                  <a:lnTo>
                    <a:pt x="1624368" y="1485277"/>
                  </a:lnTo>
                  <a:lnTo>
                    <a:pt x="1641906" y="1483728"/>
                  </a:lnTo>
                  <a:lnTo>
                    <a:pt x="1664881" y="1486052"/>
                  </a:lnTo>
                  <a:lnTo>
                    <a:pt x="1685467" y="1492986"/>
                  </a:lnTo>
                  <a:lnTo>
                    <a:pt x="1703666" y="1504556"/>
                  </a:lnTo>
                  <a:lnTo>
                    <a:pt x="1719491" y="1520736"/>
                  </a:lnTo>
                  <a:lnTo>
                    <a:pt x="1719491" y="1469415"/>
                  </a:lnTo>
                  <a:lnTo>
                    <a:pt x="1701927" y="1458963"/>
                  </a:lnTo>
                  <a:lnTo>
                    <a:pt x="1683232" y="1451508"/>
                  </a:lnTo>
                  <a:lnTo>
                    <a:pt x="1663420" y="1447038"/>
                  </a:lnTo>
                  <a:lnTo>
                    <a:pt x="1642491" y="1445552"/>
                  </a:lnTo>
                  <a:lnTo>
                    <a:pt x="1615071" y="1447876"/>
                  </a:lnTo>
                  <a:lnTo>
                    <a:pt x="1567624" y="1466519"/>
                  </a:lnTo>
                  <a:lnTo>
                    <a:pt x="1531150" y="1502702"/>
                  </a:lnTo>
                  <a:lnTo>
                    <a:pt x="1512341" y="1549704"/>
                  </a:lnTo>
                  <a:lnTo>
                    <a:pt x="1509991" y="1576857"/>
                  </a:lnTo>
                  <a:lnTo>
                    <a:pt x="1512328" y="1603692"/>
                  </a:lnTo>
                  <a:lnTo>
                    <a:pt x="1530972" y="1650085"/>
                  </a:lnTo>
                  <a:lnTo>
                    <a:pt x="1567230" y="1685709"/>
                  </a:lnTo>
                  <a:lnTo>
                    <a:pt x="1614830" y="1704060"/>
                  </a:lnTo>
                  <a:lnTo>
                    <a:pt x="1642491" y="1706359"/>
                  </a:lnTo>
                  <a:lnTo>
                    <a:pt x="1663750" y="1704746"/>
                  </a:lnTo>
                  <a:lnTo>
                    <a:pt x="1683969" y="1699945"/>
                  </a:lnTo>
                  <a:lnTo>
                    <a:pt x="1703146" y="1691919"/>
                  </a:lnTo>
                  <a:lnTo>
                    <a:pt x="1721269" y="1680705"/>
                  </a:lnTo>
                  <a:lnTo>
                    <a:pt x="1721269" y="1629359"/>
                  </a:lnTo>
                  <a:close/>
                </a:path>
                <a:path w="9225915" h="1838959">
                  <a:moveTo>
                    <a:pt x="2309126" y="1552981"/>
                  </a:moveTo>
                  <a:lnTo>
                    <a:pt x="1915223" y="1552981"/>
                  </a:lnTo>
                  <a:lnTo>
                    <a:pt x="1915223" y="1591170"/>
                  </a:lnTo>
                  <a:lnTo>
                    <a:pt x="2309126" y="1591170"/>
                  </a:lnTo>
                  <a:lnTo>
                    <a:pt x="2309126" y="1552981"/>
                  </a:lnTo>
                  <a:close/>
                </a:path>
                <a:path w="9225915" h="1838959">
                  <a:moveTo>
                    <a:pt x="9087307" y="0"/>
                  </a:moveTo>
                  <a:lnTo>
                    <a:pt x="8917813" y="182626"/>
                  </a:lnTo>
                  <a:lnTo>
                    <a:pt x="8917813" y="19088"/>
                  </a:lnTo>
                  <a:lnTo>
                    <a:pt x="8874823" y="19088"/>
                  </a:lnTo>
                  <a:lnTo>
                    <a:pt x="8874823" y="284099"/>
                  </a:lnTo>
                  <a:lnTo>
                    <a:pt x="9044343" y="101447"/>
                  </a:lnTo>
                  <a:lnTo>
                    <a:pt x="9044343" y="266776"/>
                  </a:lnTo>
                  <a:lnTo>
                    <a:pt x="9087307" y="266776"/>
                  </a:lnTo>
                  <a:lnTo>
                    <a:pt x="9087307" y="0"/>
                  </a:lnTo>
                  <a:close/>
                </a:path>
                <a:path w="9225915" h="1838959">
                  <a:moveTo>
                    <a:pt x="9225763" y="234950"/>
                  </a:moveTo>
                  <a:lnTo>
                    <a:pt x="9222778" y="227990"/>
                  </a:lnTo>
                  <a:lnTo>
                    <a:pt x="9210840" y="216052"/>
                  </a:lnTo>
                  <a:lnTo>
                    <a:pt x="9203880" y="213067"/>
                  </a:lnTo>
                  <a:lnTo>
                    <a:pt x="9187942" y="213067"/>
                  </a:lnTo>
                  <a:lnTo>
                    <a:pt x="9180995" y="216052"/>
                  </a:lnTo>
                  <a:lnTo>
                    <a:pt x="9169057" y="227990"/>
                  </a:lnTo>
                  <a:lnTo>
                    <a:pt x="9166085" y="234950"/>
                  </a:lnTo>
                  <a:lnTo>
                    <a:pt x="9166085" y="250875"/>
                  </a:lnTo>
                  <a:lnTo>
                    <a:pt x="9169057" y="257835"/>
                  </a:lnTo>
                  <a:lnTo>
                    <a:pt x="9175026" y="263804"/>
                  </a:lnTo>
                  <a:lnTo>
                    <a:pt x="9180995" y="269773"/>
                  </a:lnTo>
                  <a:lnTo>
                    <a:pt x="9187942" y="272757"/>
                  </a:lnTo>
                  <a:lnTo>
                    <a:pt x="9203880" y="272757"/>
                  </a:lnTo>
                  <a:lnTo>
                    <a:pt x="9210840" y="269773"/>
                  </a:lnTo>
                  <a:lnTo>
                    <a:pt x="9222778" y="257835"/>
                  </a:lnTo>
                  <a:lnTo>
                    <a:pt x="9225763" y="250875"/>
                  </a:lnTo>
                  <a:lnTo>
                    <a:pt x="9225763" y="2349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41594" y="7798736"/>
              <a:ext cx="208904" cy="247688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7377942" y="7792778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20" h="260984">
                  <a:moveTo>
                    <a:pt x="120561" y="0"/>
                  </a:moveTo>
                  <a:lnTo>
                    <a:pt x="73777" y="8576"/>
                  </a:lnTo>
                  <a:lnTo>
                    <a:pt x="34909" y="34313"/>
                  </a:lnTo>
                  <a:lnTo>
                    <a:pt x="8729" y="75271"/>
                  </a:lnTo>
                  <a:lnTo>
                    <a:pt x="0" y="129503"/>
                  </a:lnTo>
                  <a:lnTo>
                    <a:pt x="2201" y="158829"/>
                  </a:lnTo>
                  <a:lnTo>
                    <a:pt x="19812" y="207173"/>
                  </a:lnTo>
                  <a:lnTo>
                    <a:pt x="53763" y="241336"/>
                  </a:lnTo>
                  <a:lnTo>
                    <a:pt x="96433" y="258645"/>
                  </a:lnTo>
                  <a:lnTo>
                    <a:pt x="120561" y="260808"/>
                  </a:lnTo>
                  <a:lnTo>
                    <a:pt x="145555" y="258199"/>
                  </a:lnTo>
                  <a:lnTo>
                    <a:pt x="168014" y="250368"/>
                  </a:lnTo>
                  <a:lnTo>
                    <a:pt x="187934" y="237312"/>
                  </a:lnTo>
                  <a:lnTo>
                    <a:pt x="201909" y="222611"/>
                  </a:lnTo>
                  <a:lnTo>
                    <a:pt x="125346" y="222611"/>
                  </a:lnTo>
                  <a:lnTo>
                    <a:pt x="107529" y="220989"/>
                  </a:lnTo>
                  <a:lnTo>
                    <a:pt x="65956" y="196653"/>
                  </a:lnTo>
                  <a:lnTo>
                    <a:pt x="45534" y="149143"/>
                  </a:lnTo>
                  <a:lnTo>
                    <a:pt x="44176" y="129503"/>
                  </a:lnTo>
                  <a:lnTo>
                    <a:pt x="45642" y="109291"/>
                  </a:lnTo>
                  <a:lnTo>
                    <a:pt x="67736" y="62364"/>
                  </a:lnTo>
                  <a:lnTo>
                    <a:pt x="108988" y="39698"/>
                  </a:lnTo>
                  <a:lnTo>
                    <a:pt x="125346" y="38187"/>
                  </a:lnTo>
                  <a:lnTo>
                    <a:pt x="202507" y="38187"/>
                  </a:lnTo>
                  <a:lnTo>
                    <a:pt x="188373" y="23156"/>
                  </a:lnTo>
                  <a:lnTo>
                    <a:pt x="168603" y="10290"/>
                  </a:lnTo>
                  <a:lnTo>
                    <a:pt x="146000" y="2572"/>
                  </a:lnTo>
                  <a:lnTo>
                    <a:pt x="120561" y="0"/>
                  </a:lnTo>
                  <a:close/>
                </a:path>
                <a:path w="248920" h="260984">
                  <a:moveTo>
                    <a:pt x="248296" y="219029"/>
                  </a:moveTo>
                  <a:lnTo>
                    <a:pt x="205313" y="219029"/>
                  </a:lnTo>
                  <a:lnTo>
                    <a:pt x="205313" y="253646"/>
                  </a:lnTo>
                  <a:lnTo>
                    <a:pt x="248296" y="253646"/>
                  </a:lnTo>
                  <a:lnTo>
                    <a:pt x="248296" y="219029"/>
                  </a:lnTo>
                  <a:close/>
                </a:path>
                <a:path w="248920" h="260984">
                  <a:moveTo>
                    <a:pt x="202507" y="38187"/>
                  </a:moveTo>
                  <a:lnTo>
                    <a:pt x="125346" y="38187"/>
                  </a:lnTo>
                  <a:lnTo>
                    <a:pt x="141196" y="39698"/>
                  </a:lnTo>
                  <a:lnTo>
                    <a:pt x="141067" y="39698"/>
                  </a:lnTo>
                  <a:lnTo>
                    <a:pt x="182633" y="62060"/>
                  </a:lnTo>
                  <a:lnTo>
                    <a:pt x="206132" y="109291"/>
                  </a:lnTo>
                  <a:lnTo>
                    <a:pt x="207655" y="129503"/>
                  </a:lnTo>
                  <a:lnTo>
                    <a:pt x="207700" y="130100"/>
                  </a:lnTo>
                  <a:lnTo>
                    <a:pt x="195115" y="181579"/>
                  </a:lnTo>
                  <a:lnTo>
                    <a:pt x="159137" y="215896"/>
                  </a:lnTo>
                  <a:lnTo>
                    <a:pt x="143011" y="220989"/>
                  </a:lnTo>
                  <a:lnTo>
                    <a:pt x="142587" y="220989"/>
                  </a:lnTo>
                  <a:lnTo>
                    <a:pt x="125346" y="222611"/>
                  </a:lnTo>
                  <a:lnTo>
                    <a:pt x="201909" y="222611"/>
                  </a:lnTo>
                  <a:lnTo>
                    <a:pt x="205313" y="219029"/>
                  </a:lnTo>
                  <a:lnTo>
                    <a:pt x="248296" y="219029"/>
                  </a:lnTo>
                  <a:lnTo>
                    <a:pt x="248296" y="41171"/>
                  </a:lnTo>
                  <a:lnTo>
                    <a:pt x="205313" y="41171"/>
                  </a:lnTo>
                  <a:lnTo>
                    <a:pt x="202507" y="38187"/>
                  </a:lnTo>
                  <a:close/>
                </a:path>
                <a:path w="248920" h="260984">
                  <a:moveTo>
                    <a:pt x="248296" y="5957"/>
                  </a:moveTo>
                  <a:lnTo>
                    <a:pt x="205313" y="5957"/>
                  </a:lnTo>
                  <a:lnTo>
                    <a:pt x="205313" y="41171"/>
                  </a:lnTo>
                  <a:lnTo>
                    <a:pt x="248296" y="41171"/>
                  </a:lnTo>
                  <a:lnTo>
                    <a:pt x="248296" y="59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7707388" y="7798736"/>
              <a:ext cx="208904" cy="247688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8098308" y="7688332"/>
              <a:ext cx="3694429" cy="497840"/>
            </a:xfrm>
            <a:custGeom>
              <a:avLst/>
              <a:gdLst/>
              <a:ahLst/>
              <a:cxnLst/>
              <a:rect l="l" t="t" r="r" b="b"/>
              <a:pathLst>
                <a:path w="3694429" h="497840">
                  <a:moveTo>
                    <a:pt x="202933" y="110464"/>
                  </a:moveTo>
                  <a:lnTo>
                    <a:pt x="159956" y="110464"/>
                  </a:lnTo>
                  <a:lnTo>
                    <a:pt x="159956" y="212064"/>
                  </a:lnTo>
                  <a:lnTo>
                    <a:pt x="42976" y="212064"/>
                  </a:lnTo>
                  <a:lnTo>
                    <a:pt x="42976" y="110464"/>
                  </a:lnTo>
                  <a:lnTo>
                    <a:pt x="0" y="110464"/>
                  </a:lnTo>
                  <a:lnTo>
                    <a:pt x="0" y="212064"/>
                  </a:lnTo>
                  <a:lnTo>
                    <a:pt x="0" y="251434"/>
                  </a:lnTo>
                  <a:lnTo>
                    <a:pt x="0" y="358114"/>
                  </a:lnTo>
                  <a:lnTo>
                    <a:pt x="42976" y="358114"/>
                  </a:lnTo>
                  <a:lnTo>
                    <a:pt x="42976" y="251434"/>
                  </a:lnTo>
                  <a:lnTo>
                    <a:pt x="159956" y="251434"/>
                  </a:lnTo>
                  <a:lnTo>
                    <a:pt x="159956" y="358114"/>
                  </a:lnTo>
                  <a:lnTo>
                    <a:pt x="202933" y="358114"/>
                  </a:lnTo>
                  <a:lnTo>
                    <a:pt x="202933" y="251434"/>
                  </a:lnTo>
                  <a:lnTo>
                    <a:pt x="202933" y="212064"/>
                  </a:lnTo>
                  <a:lnTo>
                    <a:pt x="202933" y="110464"/>
                  </a:lnTo>
                  <a:close/>
                </a:path>
                <a:path w="3694429" h="497840">
                  <a:moveTo>
                    <a:pt x="516864" y="110413"/>
                  </a:moveTo>
                  <a:lnTo>
                    <a:pt x="476275" y="110413"/>
                  </a:lnTo>
                  <a:lnTo>
                    <a:pt x="476275" y="234556"/>
                  </a:lnTo>
                  <a:lnTo>
                    <a:pt x="474878" y="253212"/>
                  </a:lnTo>
                  <a:lnTo>
                    <a:pt x="453910" y="300202"/>
                  </a:lnTo>
                  <a:lnTo>
                    <a:pt x="411581" y="325437"/>
                  </a:lnTo>
                  <a:lnTo>
                    <a:pt x="411162" y="325437"/>
                  </a:lnTo>
                  <a:lnTo>
                    <a:pt x="393915" y="327063"/>
                  </a:lnTo>
                  <a:lnTo>
                    <a:pt x="346405" y="312458"/>
                  </a:lnTo>
                  <a:lnTo>
                    <a:pt x="318185" y="271335"/>
                  </a:lnTo>
                  <a:lnTo>
                    <a:pt x="312750" y="233959"/>
                  </a:lnTo>
                  <a:lnTo>
                    <a:pt x="314210" y="213741"/>
                  </a:lnTo>
                  <a:lnTo>
                    <a:pt x="336308" y="166814"/>
                  </a:lnTo>
                  <a:lnTo>
                    <a:pt x="377558" y="144157"/>
                  </a:lnTo>
                  <a:lnTo>
                    <a:pt x="393915" y="142633"/>
                  </a:lnTo>
                  <a:lnTo>
                    <a:pt x="409638" y="144157"/>
                  </a:lnTo>
                  <a:lnTo>
                    <a:pt x="451205" y="166509"/>
                  </a:lnTo>
                  <a:lnTo>
                    <a:pt x="474700" y="213741"/>
                  </a:lnTo>
                  <a:lnTo>
                    <a:pt x="476224" y="233959"/>
                  </a:lnTo>
                  <a:lnTo>
                    <a:pt x="476275" y="234556"/>
                  </a:lnTo>
                  <a:lnTo>
                    <a:pt x="476275" y="110413"/>
                  </a:lnTo>
                  <a:lnTo>
                    <a:pt x="473887" y="110413"/>
                  </a:lnTo>
                  <a:lnTo>
                    <a:pt x="473887" y="145618"/>
                  </a:lnTo>
                  <a:lnTo>
                    <a:pt x="471081" y="142633"/>
                  </a:lnTo>
                  <a:lnTo>
                    <a:pt x="456946" y="127609"/>
                  </a:lnTo>
                  <a:lnTo>
                    <a:pt x="437172" y="114744"/>
                  </a:lnTo>
                  <a:lnTo>
                    <a:pt x="414578" y="107022"/>
                  </a:lnTo>
                  <a:lnTo>
                    <a:pt x="389140" y="104457"/>
                  </a:lnTo>
                  <a:lnTo>
                    <a:pt x="364756" y="106591"/>
                  </a:lnTo>
                  <a:lnTo>
                    <a:pt x="321932" y="123748"/>
                  </a:lnTo>
                  <a:lnTo>
                    <a:pt x="288213" y="157581"/>
                  </a:lnTo>
                  <a:lnTo>
                    <a:pt x="270751" y="205181"/>
                  </a:lnTo>
                  <a:lnTo>
                    <a:pt x="268566" y="233959"/>
                  </a:lnTo>
                  <a:lnTo>
                    <a:pt x="270776" y="263283"/>
                  </a:lnTo>
                  <a:lnTo>
                    <a:pt x="288378" y="311619"/>
                  </a:lnTo>
                  <a:lnTo>
                    <a:pt x="322338" y="345795"/>
                  </a:lnTo>
                  <a:lnTo>
                    <a:pt x="365010" y="363093"/>
                  </a:lnTo>
                  <a:lnTo>
                    <a:pt x="389140" y="365264"/>
                  </a:lnTo>
                  <a:lnTo>
                    <a:pt x="414134" y="362648"/>
                  </a:lnTo>
                  <a:lnTo>
                    <a:pt x="436587" y="354825"/>
                  </a:lnTo>
                  <a:lnTo>
                    <a:pt x="456501" y="341769"/>
                  </a:lnTo>
                  <a:lnTo>
                    <a:pt x="470484" y="327063"/>
                  </a:lnTo>
                  <a:lnTo>
                    <a:pt x="473887" y="323481"/>
                  </a:lnTo>
                  <a:lnTo>
                    <a:pt x="473887" y="358101"/>
                  </a:lnTo>
                  <a:lnTo>
                    <a:pt x="516864" y="358101"/>
                  </a:lnTo>
                  <a:lnTo>
                    <a:pt x="516864" y="323481"/>
                  </a:lnTo>
                  <a:lnTo>
                    <a:pt x="516864" y="145618"/>
                  </a:lnTo>
                  <a:lnTo>
                    <a:pt x="516864" y="110413"/>
                  </a:lnTo>
                  <a:close/>
                </a:path>
                <a:path w="3694429" h="497840">
                  <a:moveTo>
                    <a:pt x="940003" y="110464"/>
                  </a:moveTo>
                  <a:lnTo>
                    <a:pt x="897039" y="110464"/>
                  </a:lnTo>
                  <a:lnTo>
                    <a:pt x="897039" y="212064"/>
                  </a:lnTo>
                  <a:lnTo>
                    <a:pt x="780059" y="212064"/>
                  </a:lnTo>
                  <a:lnTo>
                    <a:pt x="780059" y="110464"/>
                  </a:lnTo>
                  <a:lnTo>
                    <a:pt x="737095" y="110464"/>
                  </a:lnTo>
                  <a:lnTo>
                    <a:pt x="737095" y="212064"/>
                  </a:lnTo>
                  <a:lnTo>
                    <a:pt x="737095" y="251434"/>
                  </a:lnTo>
                  <a:lnTo>
                    <a:pt x="737095" y="358114"/>
                  </a:lnTo>
                  <a:lnTo>
                    <a:pt x="780059" y="358114"/>
                  </a:lnTo>
                  <a:lnTo>
                    <a:pt x="780059" y="251434"/>
                  </a:lnTo>
                  <a:lnTo>
                    <a:pt x="897039" y="251434"/>
                  </a:lnTo>
                  <a:lnTo>
                    <a:pt x="897039" y="358114"/>
                  </a:lnTo>
                  <a:lnTo>
                    <a:pt x="940003" y="358114"/>
                  </a:lnTo>
                  <a:lnTo>
                    <a:pt x="940003" y="251434"/>
                  </a:lnTo>
                  <a:lnTo>
                    <a:pt x="940003" y="212064"/>
                  </a:lnTo>
                  <a:lnTo>
                    <a:pt x="940003" y="110464"/>
                  </a:lnTo>
                  <a:close/>
                </a:path>
                <a:path w="3694429" h="497840">
                  <a:moveTo>
                    <a:pt x="1242618" y="242925"/>
                  </a:moveTo>
                  <a:lnTo>
                    <a:pt x="1241831" y="215607"/>
                  </a:lnTo>
                  <a:lnTo>
                    <a:pt x="1240396" y="207111"/>
                  </a:lnTo>
                  <a:lnTo>
                    <a:pt x="1237691" y="190995"/>
                  </a:lnTo>
                  <a:lnTo>
                    <a:pt x="1219314" y="149809"/>
                  </a:lnTo>
                  <a:lnTo>
                    <a:pt x="1198435" y="127889"/>
                  </a:lnTo>
                  <a:lnTo>
                    <a:pt x="1198435" y="207111"/>
                  </a:lnTo>
                  <a:lnTo>
                    <a:pt x="1052804" y="207111"/>
                  </a:lnTo>
                  <a:lnTo>
                    <a:pt x="1068870" y="170573"/>
                  </a:lnTo>
                  <a:lnTo>
                    <a:pt x="1100328" y="147205"/>
                  </a:lnTo>
                  <a:lnTo>
                    <a:pt x="1125613" y="142646"/>
                  </a:lnTo>
                  <a:lnTo>
                    <a:pt x="1139329" y="143789"/>
                  </a:lnTo>
                  <a:lnTo>
                    <a:pt x="1139012" y="143789"/>
                  </a:lnTo>
                  <a:lnTo>
                    <a:pt x="1151216" y="147053"/>
                  </a:lnTo>
                  <a:lnTo>
                    <a:pt x="1182154" y="169786"/>
                  </a:lnTo>
                  <a:lnTo>
                    <a:pt x="1198435" y="207111"/>
                  </a:lnTo>
                  <a:lnTo>
                    <a:pt x="1198435" y="127889"/>
                  </a:lnTo>
                  <a:lnTo>
                    <a:pt x="1180084" y="115798"/>
                  </a:lnTo>
                  <a:lnTo>
                    <a:pt x="1154760" y="107289"/>
                  </a:lnTo>
                  <a:lnTo>
                    <a:pt x="1125613" y="104457"/>
                  </a:lnTo>
                  <a:lnTo>
                    <a:pt x="1099566" y="106781"/>
                  </a:lnTo>
                  <a:lnTo>
                    <a:pt x="1055852" y="125437"/>
                  </a:lnTo>
                  <a:lnTo>
                    <a:pt x="1023950" y="161620"/>
                  </a:lnTo>
                  <a:lnTo>
                    <a:pt x="1007681" y="208622"/>
                  </a:lnTo>
                  <a:lnTo>
                    <a:pt x="1005649" y="235762"/>
                  </a:lnTo>
                  <a:lnTo>
                    <a:pt x="1007910" y="265988"/>
                  </a:lnTo>
                  <a:lnTo>
                    <a:pt x="1025969" y="314490"/>
                  </a:lnTo>
                  <a:lnTo>
                    <a:pt x="1060691" y="346976"/>
                  </a:lnTo>
                  <a:lnTo>
                    <a:pt x="1103820" y="363232"/>
                  </a:lnTo>
                  <a:lnTo>
                    <a:pt x="1128014" y="365264"/>
                  </a:lnTo>
                  <a:lnTo>
                    <a:pt x="1151293" y="363359"/>
                  </a:lnTo>
                  <a:lnTo>
                    <a:pt x="1172781" y="357657"/>
                  </a:lnTo>
                  <a:lnTo>
                    <a:pt x="1192479" y="348145"/>
                  </a:lnTo>
                  <a:lnTo>
                    <a:pt x="1210386" y="334835"/>
                  </a:lnTo>
                  <a:lnTo>
                    <a:pt x="1218196" y="327075"/>
                  </a:lnTo>
                  <a:lnTo>
                    <a:pt x="1218996" y="326288"/>
                  </a:lnTo>
                  <a:lnTo>
                    <a:pt x="1226934" y="316776"/>
                  </a:lnTo>
                  <a:lnTo>
                    <a:pt x="1234211" y="306298"/>
                  </a:lnTo>
                  <a:lnTo>
                    <a:pt x="1240815" y="294843"/>
                  </a:lnTo>
                  <a:lnTo>
                    <a:pt x="1205001" y="275145"/>
                  </a:lnTo>
                  <a:lnTo>
                    <a:pt x="1200035" y="284657"/>
                  </a:lnTo>
                  <a:lnTo>
                    <a:pt x="1194104" y="293497"/>
                  </a:lnTo>
                  <a:lnTo>
                    <a:pt x="1155915" y="322592"/>
                  </a:lnTo>
                  <a:lnTo>
                    <a:pt x="1128598" y="327075"/>
                  </a:lnTo>
                  <a:lnTo>
                    <a:pt x="1112824" y="325615"/>
                  </a:lnTo>
                  <a:lnTo>
                    <a:pt x="1073099" y="303796"/>
                  </a:lnTo>
                  <a:lnTo>
                    <a:pt x="1051496" y="260819"/>
                  </a:lnTo>
                  <a:lnTo>
                    <a:pt x="1049832" y="242925"/>
                  </a:lnTo>
                  <a:lnTo>
                    <a:pt x="1242618" y="242925"/>
                  </a:lnTo>
                  <a:close/>
                </a:path>
                <a:path w="3694429" h="497840">
                  <a:moveTo>
                    <a:pt x="1392986" y="21894"/>
                  </a:moveTo>
                  <a:lnTo>
                    <a:pt x="1390002" y="14909"/>
                  </a:lnTo>
                  <a:lnTo>
                    <a:pt x="1378077" y="2984"/>
                  </a:lnTo>
                  <a:lnTo>
                    <a:pt x="1371104" y="0"/>
                  </a:lnTo>
                  <a:lnTo>
                    <a:pt x="1355191" y="0"/>
                  </a:lnTo>
                  <a:lnTo>
                    <a:pt x="1348232" y="2984"/>
                  </a:lnTo>
                  <a:lnTo>
                    <a:pt x="1336294" y="14909"/>
                  </a:lnTo>
                  <a:lnTo>
                    <a:pt x="1333309" y="21894"/>
                  </a:lnTo>
                  <a:lnTo>
                    <a:pt x="1333309" y="37807"/>
                  </a:lnTo>
                  <a:lnTo>
                    <a:pt x="1336294" y="44767"/>
                  </a:lnTo>
                  <a:lnTo>
                    <a:pt x="1348232" y="56692"/>
                  </a:lnTo>
                  <a:lnTo>
                    <a:pt x="1355191" y="59677"/>
                  </a:lnTo>
                  <a:lnTo>
                    <a:pt x="1371104" y="59677"/>
                  </a:lnTo>
                  <a:lnTo>
                    <a:pt x="1378077" y="56692"/>
                  </a:lnTo>
                  <a:lnTo>
                    <a:pt x="1390002" y="44767"/>
                  </a:lnTo>
                  <a:lnTo>
                    <a:pt x="1392986" y="37807"/>
                  </a:lnTo>
                  <a:lnTo>
                    <a:pt x="1392986" y="21894"/>
                  </a:lnTo>
                  <a:close/>
                </a:path>
                <a:path w="3694429" h="497840">
                  <a:moveTo>
                    <a:pt x="1496834" y="21894"/>
                  </a:moveTo>
                  <a:lnTo>
                    <a:pt x="1493850" y="14909"/>
                  </a:lnTo>
                  <a:lnTo>
                    <a:pt x="1481924" y="2984"/>
                  </a:lnTo>
                  <a:lnTo>
                    <a:pt x="1474952" y="0"/>
                  </a:lnTo>
                  <a:lnTo>
                    <a:pt x="1459039" y="0"/>
                  </a:lnTo>
                  <a:lnTo>
                    <a:pt x="1452092" y="2984"/>
                  </a:lnTo>
                  <a:lnTo>
                    <a:pt x="1440154" y="14909"/>
                  </a:lnTo>
                  <a:lnTo>
                    <a:pt x="1437170" y="21894"/>
                  </a:lnTo>
                  <a:lnTo>
                    <a:pt x="1437170" y="37807"/>
                  </a:lnTo>
                  <a:lnTo>
                    <a:pt x="1440154" y="44767"/>
                  </a:lnTo>
                  <a:lnTo>
                    <a:pt x="1452092" y="56692"/>
                  </a:lnTo>
                  <a:lnTo>
                    <a:pt x="1459039" y="59677"/>
                  </a:lnTo>
                  <a:lnTo>
                    <a:pt x="1474952" y="59677"/>
                  </a:lnTo>
                  <a:lnTo>
                    <a:pt x="1481924" y="56692"/>
                  </a:lnTo>
                  <a:lnTo>
                    <a:pt x="1493850" y="44767"/>
                  </a:lnTo>
                  <a:lnTo>
                    <a:pt x="1496834" y="37807"/>
                  </a:lnTo>
                  <a:lnTo>
                    <a:pt x="1496834" y="21894"/>
                  </a:lnTo>
                  <a:close/>
                </a:path>
                <a:path w="3694429" h="497840">
                  <a:moveTo>
                    <a:pt x="1530273" y="242912"/>
                  </a:moveTo>
                  <a:lnTo>
                    <a:pt x="1529486" y="215607"/>
                  </a:lnTo>
                  <a:lnTo>
                    <a:pt x="1528051" y="207111"/>
                  </a:lnTo>
                  <a:lnTo>
                    <a:pt x="1525346" y="190982"/>
                  </a:lnTo>
                  <a:lnTo>
                    <a:pt x="1506994" y="149809"/>
                  </a:lnTo>
                  <a:lnTo>
                    <a:pt x="1486090" y="127889"/>
                  </a:lnTo>
                  <a:lnTo>
                    <a:pt x="1486090" y="207111"/>
                  </a:lnTo>
                  <a:lnTo>
                    <a:pt x="1340472" y="207111"/>
                  </a:lnTo>
                  <a:lnTo>
                    <a:pt x="1356537" y="170573"/>
                  </a:lnTo>
                  <a:lnTo>
                    <a:pt x="1387995" y="147193"/>
                  </a:lnTo>
                  <a:lnTo>
                    <a:pt x="1413294" y="142633"/>
                  </a:lnTo>
                  <a:lnTo>
                    <a:pt x="1426972" y="143776"/>
                  </a:lnTo>
                  <a:lnTo>
                    <a:pt x="1426679" y="143776"/>
                  </a:lnTo>
                  <a:lnTo>
                    <a:pt x="1438871" y="147053"/>
                  </a:lnTo>
                  <a:lnTo>
                    <a:pt x="1469809" y="169786"/>
                  </a:lnTo>
                  <a:lnTo>
                    <a:pt x="1486090" y="207111"/>
                  </a:lnTo>
                  <a:lnTo>
                    <a:pt x="1486090" y="127889"/>
                  </a:lnTo>
                  <a:lnTo>
                    <a:pt x="1467751" y="115798"/>
                  </a:lnTo>
                  <a:lnTo>
                    <a:pt x="1442415" y="107289"/>
                  </a:lnTo>
                  <a:lnTo>
                    <a:pt x="1413294" y="104457"/>
                  </a:lnTo>
                  <a:lnTo>
                    <a:pt x="1387208" y="106781"/>
                  </a:lnTo>
                  <a:lnTo>
                    <a:pt x="1343342" y="125425"/>
                  </a:lnTo>
                  <a:lnTo>
                    <a:pt x="1311186" y="161620"/>
                  </a:lnTo>
                  <a:lnTo>
                    <a:pt x="1294777" y="208622"/>
                  </a:lnTo>
                  <a:lnTo>
                    <a:pt x="1292720" y="235762"/>
                  </a:lnTo>
                  <a:lnTo>
                    <a:pt x="1294993" y="265747"/>
                  </a:lnTo>
                  <a:lnTo>
                    <a:pt x="1313205" y="314083"/>
                  </a:lnTo>
                  <a:lnTo>
                    <a:pt x="1348193" y="346798"/>
                  </a:lnTo>
                  <a:lnTo>
                    <a:pt x="1391462" y="363207"/>
                  </a:lnTo>
                  <a:lnTo>
                    <a:pt x="1415669" y="365264"/>
                  </a:lnTo>
                  <a:lnTo>
                    <a:pt x="1439164" y="363359"/>
                  </a:lnTo>
                  <a:lnTo>
                    <a:pt x="1480350" y="348145"/>
                  </a:lnTo>
                  <a:lnTo>
                    <a:pt x="1514602" y="316776"/>
                  </a:lnTo>
                  <a:lnTo>
                    <a:pt x="1528470" y="294830"/>
                  </a:lnTo>
                  <a:lnTo>
                    <a:pt x="1492656" y="275145"/>
                  </a:lnTo>
                  <a:lnTo>
                    <a:pt x="1487703" y="284657"/>
                  </a:lnTo>
                  <a:lnTo>
                    <a:pt x="1481772" y="293497"/>
                  </a:lnTo>
                  <a:lnTo>
                    <a:pt x="1444180" y="322592"/>
                  </a:lnTo>
                  <a:lnTo>
                    <a:pt x="1416278" y="327075"/>
                  </a:lnTo>
                  <a:lnTo>
                    <a:pt x="1400225" y="325615"/>
                  </a:lnTo>
                  <a:lnTo>
                    <a:pt x="1360157" y="303796"/>
                  </a:lnTo>
                  <a:lnTo>
                    <a:pt x="1338567" y="260819"/>
                  </a:lnTo>
                  <a:lnTo>
                    <a:pt x="1336890" y="242912"/>
                  </a:lnTo>
                  <a:lnTo>
                    <a:pt x="1530273" y="242912"/>
                  </a:lnTo>
                  <a:close/>
                </a:path>
                <a:path w="3694429" h="497840">
                  <a:moveTo>
                    <a:pt x="1983270" y="235762"/>
                  </a:moveTo>
                  <a:lnTo>
                    <a:pt x="1975129" y="186143"/>
                  </a:lnTo>
                  <a:lnTo>
                    <a:pt x="1950732" y="143548"/>
                  </a:lnTo>
                  <a:lnTo>
                    <a:pt x="1939086" y="132295"/>
                  </a:lnTo>
                  <a:lnTo>
                    <a:pt x="1939086" y="235762"/>
                  </a:lnTo>
                  <a:lnTo>
                    <a:pt x="1937727" y="253796"/>
                  </a:lnTo>
                  <a:lnTo>
                    <a:pt x="1917001" y="300507"/>
                  </a:lnTo>
                  <a:lnTo>
                    <a:pt x="1875828" y="325412"/>
                  </a:lnTo>
                  <a:lnTo>
                    <a:pt x="1858518" y="327075"/>
                  </a:lnTo>
                  <a:lnTo>
                    <a:pt x="1840890" y="325412"/>
                  </a:lnTo>
                  <a:lnTo>
                    <a:pt x="1798523" y="300507"/>
                  </a:lnTo>
                  <a:lnTo>
                    <a:pt x="1781378" y="271043"/>
                  </a:lnTo>
                  <a:lnTo>
                    <a:pt x="1781302" y="270903"/>
                  </a:lnTo>
                  <a:lnTo>
                    <a:pt x="1777085" y="254127"/>
                  </a:lnTo>
                  <a:lnTo>
                    <a:pt x="1776996" y="253796"/>
                  </a:lnTo>
                  <a:lnTo>
                    <a:pt x="1775612" y="235762"/>
                  </a:lnTo>
                  <a:lnTo>
                    <a:pt x="1775561" y="235165"/>
                  </a:lnTo>
                  <a:lnTo>
                    <a:pt x="1777098" y="215392"/>
                  </a:lnTo>
                  <a:lnTo>
                    <a:pt x="1777123" y="215049"/>
                  </a:lnTo>
                  <a:lnTo>
                    <a:pt x="1800644" y="167716"/>
                  </a:lnTo>
                  <a:lnTo>
                    <a:pt x="1839683" y="145034"/>
                  </a:lnTo>
                  <a:lnTo>
                    <a:pt x="1857921" y="142646"/>
                  </a:lnTo>
                  <a:lnTo>
                    <a:pt x="1873554" y="144221"/>
                  </a:lnTo>
                  <a:lnTo>
                    <a:pt x="1914626" y="167716"/>
                  </a:lnTo>
                  <a:lnTo>
                    <a:pt x="1937473" y="215049"/>
                  </a:lnTo>
                  <a:lnTo>
                    <a:pt x="1937562" y="215392"/>
                  </a:lnTo>
                  <a:lnTo>
                    <a:pt x="1939048" y="235165"/>
                  </a:lnTo>
                  <a:lnTo>
                    <a:pt x="1939086" y="235762"/>
                  </a:lnTo>
                  <a:lnTo>
                    <a:pt x="1939086" y="132295"/>
                  </a:lnTo>
                  <a:lnTo>
                    <a:pt x="1933028" y="126441"/>
                  </a:lnTo>
                  <a:lnTo>
                    <a:pt x="1912467" y="114223"/>
                  </a:lnTo>
                  <a:lnTo>
                    <a:pt x="1889315" y="106984"/>
                  </a:lnTo>
                  <a:lnTo>
                    <a:pt x="1890014" y="106984"/>
                  </a:lnTo>
                  <a:lnTo>
                    <a:pt x="1862696" y="104457"/>
                  </a:lnTo>
                  <a:lnTo>
                    <a:pt x="1837931" y="106984"/>
                  </a:lnTo>
                  <a:lnTo>
                    <a:pt x="1815553" y="114604"/>
                  </a:lnTo>
                  <a:lnTo>
                    <a:pt x="1795564" y="127279"/>
                  </a:lnTo>
                  <a:lnTo>
                    <a:pt x="1777961" y="145034"/>
                  </a:lnTo>
                  <a:lnTo>
                    <a:pt x="1777961" y="110426"/>
                  </a:lnTo>
                  <a:lnTo>
                    <a:pt x="1734972" y="110426"/>
                  </a:lnTo>
                  <a:lnTo>
                    <a:pt x="1734972" y="497776"/>
                  </a:lnTo>
                  <a:lnTo>
                    <a:pt x="1777961" y="497776"/>
                  </a:lnTo>
                  <a:lnTo>
                    <a:pt x="1777961" y="323494"/>
                  </a:lnTo>
                  <a:lnTo>
                    <a:pt x="1795449" y="341769"/>
                  </a:lnTo>
                  <a:lnTo>
                    <a:pt x="1815693" y="354825"/>
                  </a:lnTo>
                  <a:lnTo>
                    <a:pt x="1838706" y="362648"/>
                  </a:lnTo>
                  <a:lnTo>
                    <a:pt x="1864487" y="365264"/>
                  </a:lnTo>
                  <a:lnTo>
                    <a:pt x="1890255" y="362889"/>
                  </a:lnTo>
                  <a:lnTo>
                    <a:pt x="1913267" y="355790"/>
                  </a:lnTo>
                  <a:lnTo>
                    <a:pt x="1933536" y="343954"/>
                  </a:lnTo>
                  <a:lnTo>
                    <a:pt x="1951037" y="327367"/>
                  </a:lnTo>
                  <a:lnTo>
                    <a:pt x="1951240" y="327075"/>
                  </a:lnTo>
                  <a:lnTo>
                    <a:pt x="1965134" y="307428"/>
                  </a:lnTo>
                  <a:lnTo>
                    <a:pt x="1975205" y="285521"/>
                  </a:lnTo>
                  <a:lnTo>
                    <a:pt x="1981250" y="261620"/>
                  </a:lnTo>
                  <a:lnTo>
                    <a:pt x="1983270" y="235762"/>
                  </a:lnTo>
                  <a:close/>
                </a:path>
                <a:path w="3694429" h="497840">
                  <a:moveTo>
                    <a:pt x="2270328" y="242925"/>
                  </a:moveTo>
                  <a:lnTo>
                    <a:pt x="2265400" y="190995"/>
                  </a:lnTo>
                  <a:lnTo>
                    <a:pt x="2247061" y="149809"/>
                  </a:lnTo>
                  <a:lnTo>
                    <a:pt x="2226157" y="127889"/>
                  </a:lnTo>
                  <a:lnTo>
                    <a:pt x="2226157" y="207111"/>
                  </a:lnTo>
                  <a:lnTo>
                    <a:pt x="2080552" y="207111"/>
                  </a:lnTo>
                  <a:lnTo>
                    <a:pt x="2096604" y="170573"/>
                  </a:lnTo>
                  <a:lnTo>
                    <a:pt x="2128062" y="147205"/>
                  </a:lnTo>
                  <a:lnTo>
                    <a:pt x="2153348" y="142646"/>
                  </a:lnTo>
                  <a:lnTo>
                    <a:pt x="2167064" y="143789"/>
                  </a:lnTo>
                  <a:lnTo>
                    <a:pt x="2166747" y="143789"/>
                  </a:lnTo>
                  <a:lnTo>
                    <a:pt x="2178939" y="147053"/>
                  </a:lnTo>
                  <a:lnTo>
                    <a:pt x="2209889" y="169786"/>
                  </a:lnTo>
                  <a:lnTo>
                    <a:pt x="2226157" y="207111"/>
                  </a:lnTo>
                  <a:lnTo>
                    <a:pt x="2226157" y="127889"/>
                  </a:lnTo>
                  <a:lnTo>
                    <a:pt x="2207806" y="115798"/>
                  </a:lnTo>
                  <a:lnTo>
                    <a:pt x="2182482" y="107289"/>
                  </a:lnTo>
                  <a:lnTo>
                    <a:pt x="2153348" y="104457"/>
                  </a:lnTo>
                  <a:lnTo>
                    <a:pt x="2127300" y="106781"/>
                  </a:lnTo>
                  <a:lnTo>
                    <a:pt x="2083587" y="125437"/>
                  </a:lnTo>
                  <a:lnTo>
                    <a:pt x="2051685" y="161620"/>
                  </a:lnTo>
                  <a:lnTo>
                    <a:pt x="2035416" y="208622"/>
                  </a:lnTo>
                  <a:lnTo>
                    <a:pt x="2033384" y="235762"/>
                  </a:lnTo>
                  <a:lnTo>
                    <a:pt x="2035644" y="265988"/>
                  </a:lnTo>
                  <a:lnTo>
                    <a:pt x="2053704" y="314490"/>
                  </a:lnTo>
                  <a:lnTo>
                    <a:pt x="2088426" y="346976"/>
                  </a:lnTo>
                  <a:lnTo>
                    <a:pt x="2131555" y="363232"/>
                  </a:lnTo>
                  <a:lnTo>
                    <a:pt x="2155748" y="365264"/>
                  </a:lnTo>
                  <a:lnTo>
                    <a:pt x="2179028" y="363359"/>
                  </a:lnTo>
                  <a:lnTo>
                    <a:pt x="2220201" y="348145"/>
                  </a:lnTo>
                  <a:lnTo>
                    <a:pt x="2254669" y="316776"/>
                  </a:lnTo>
                  <a:lnTo>
                    <a:pt x="2268537" y="294843"/>
                  </a:lnTo>
                  <a:lnTo>
                    <a:pt x="2232723" y="275145"/>
                  </a:lnTo>
                  <a:lnTo>
                    <a:pt x="2227770" y="284657"/>
                  </a:lnTo>
                  <a:lnTo>
                    <a:pt x="2221839" y="293497"/>
                  </a:lnTo>
                  <a:lnTo>
                    <a:pt x="2183638" y="322592"/>
                  </a:lnTo>
                  <a:lnTo>
                    <a:pt x="2156333" y="327075"/>
                  </a:lnTo>
                  <a:lnTo>
                    <a:pt x="2140559" y="325615"/>
                  </a:lnTo>
                  <a:lnTo>
                    <a:pt x="2100834" y="303796"/>
                  </a:lnTo>
                  <a:lnTo>
                    <a:pt x="2079231" y="260819"/>
                  </a:lnTo>
                  <a:lnTo>
                    <a:pt x="2077567" y="242925"/>
                  </a:lnTo>
                  <a:lnTo>
                    <a:pt x="2270328" y="242925"/>
                  </a:lnTo>
                  <a:close/>
                </a:path>
                <a:path w="3694429" h="497840">
                  <a:moveTo>
                    <a:pt x="2568714" y="110413"/>
                  </a:moveTo>
                  <a:lnTo>
                    <a:pt x="2528112" y="110413"/>
                  </a:lnTo>
                  <a:lnTo>
                    <a:pt x="2528112" y="234556"/>
                  </a:lnTo>
                  <a:lnTo>
                    <a:pt x="2526715" y="253212"/>
                  </a:lnTo>
                  <a:lnTo>
                    <a:pt x="2505748" y="300202"/>
                  </a:lnTo>
                  <a:lnTo>
                    <a:pt x="2463431" y="325437"/>
                  </a:lnTo>
                  <a:lnTo>
                    <a:pt x="2463000" y="325437"/>
                  </a:lnTo>
                  <a:lnTo>
                    <a:pt x="2445766" y="327063"/>
                  </a:lnTo>
                  <a:lnTo>
                    <a:pt x="2398255" y="312458"/>
                  </a:lnTo>
                  <a:lnTo>
                    <a:pt x="2370023" y="271335"/>
                  </a:lnTo>
                  <a:lnTo>
                    <a:pt x="2364638" y="234556"/>
                  </a:lnTo>
                  <a:lnTo>
                    <a:pt x="2364587" y="233959"/>
                  </a:lnTo>
                  <a:lnTo>
                    <a:pt x="2370480" y="195681"/>
                  </a:lnTo>
                  <a:lnTo>
                    <a:pt x="2400604" y="156235"/>
                  </a:lnTo>
                  <a:lnTo>
                    <a:pt x="2445766" y="142633"/>
                  </a:lnTo>
                  <a:lnTo>
                    <a:pt x="2461488" y="144157"/>
                  </a:lnTo>
                  <a:lnTo>
                    <a:pt x="2503055" y="166509"/>
                  </a:lnTo>
                  <a:lnTo>
                    <a:pt x="2526550" y="213741"/>
                  </a:lnTo>
                  <a:lnTo>
                    <a:pt x="2528112" y="234556"/>
                  </a:lnTo>
                  <a:lnTo>
                    <a:pt x="2528112" y="110413"/>
                  </a:lnTo>
                  <a:lnTo>
                    <a:pt x="2525725" y="110413"/>
                  </a:lnTo>
                  <a:lnTo>
                    <a:pt x="2525725" y="145618"/>
                  </a:lnTo>
                  <a:lnTo>
                    <a:pt x="2522918" y="142633"/>
                  </a:lnTo>
                  <a:lnTo>
                    <a:pt x="2508783" y="127609"/>
                  </a:lnTo>
                  <a:lnTo>
                    <a:pt x="2489022" y="114744"/>
                  </a:lnTo>
                  <a:lnTo>
                    <a:pt x="2466416" y="107022"/>
                  </a:lnTo>
                  <a:lnTo>
                    <a:pt x="2440978" y="104457"/>
                  </a:lnTo>
                  <a:lnTo>
                    <a:pt x="2416594" y="106591"/>
                  </a:lnTo>
                  <a:lnTo>
                    <a:pt x="2373769" y="123748"/>
                  </a:lnTo>
                  <a:lnTo>
                    <a:pt x="2340051" y="157581"/>
                  </a:lnTo>
                  <a:lnTo>
                    <a:pt x="2322601" y="205181"/>
                  </a:lnTo>
                  <a:lnTo>
                    <a:pt x="2320417" y="233959"/>
                  </a:lnTo>
                  <a:lnTo>
                    <a:pt x="2322614" y="263283"/>
                  </a:lnTo>
                  <a:lnTo>
                    <a:pt x="2340229" y="311619"/>
                  </a:lnTo>
                  <a:lnTo>
                    <a:pt x="2374176" y="345795"/>
                  </a:lnTo>
                  <a:lnTo>
                    <a:pt x="2416848" y="363093"/>
                  </a:lnTo>
                  <a:lnTo>
                    <a:pt x="2440978" y="365264"/>
                  </a:lnTo>
                  <a:lnTo>
                    <a:pt x="2465971" y="362648"/>
                  </a:lnTo>
                  <a:lnTo>
                    <a:pt x="2488425" y="354825"/>
                  </a:lnTo>
                  <a:lnTo>
                    <a:pt x="2508351" y="341769"/>
                  </a:lnTo>
                  <a:lnTo>
                    <a:pt x="2522321" y="327063"/>
                  </a:lnTo>
                  <a:lnTo>
                    <a:pt x="2525725" y="323481"/>
                  </a:lnTo>
                  <a:lnTo>
                    <a:pt x="2525725" y="358101"/>
                  </a:lnTo>
                  <a:lnTo>
                    <a:pt x="2568714" y="358101"/>
                  </a:lnTo>
                  <a:lnTo>
                    <a:pt x="2568714" y="323481"/>
                  </a:lnTo>
                  <a:lnTo>
                    <a:pt x="2568714" y="145618"/>
                  </a:lnTo>
                  <a:lnTo>
                    <a:pt x="2568714" y="110413"/>
                  </a:lnTo>
                  <a:close/>
                </a:path>
                <a:path w="3694429" h="497840">
                  <a:moveTo>
                    <a:pt x="2796781" y="110464"/>
                  </a:moveTo>
                  <a:lnTo>
                    <a:pt x="2649944" y="110464"/>
                  </a:lnTo>
                  <a:lnTo>
                    <a:pt x="2649944" y="149834"/>
                  </a:lnTo>
                  <a:lnTo>
                    <a:pt x="2649944" y="358114"/>
                  </a:lnTo>
                  <a:lnTo>
                    <a:pt x="2692933" y="358114"/>
                  </a:lnTo>
                  <a:lnTo>
                    <a:pt x="2692933" y="149834"/>
                  </a:lnTo>
                  <a:lnTo>
                    <a:pt x="2796781" y="149834"/>
                  </a:lnTo>
                  <a:lnTo>
                    <a:pt x="2796781" y="110464"/>
                  </a:lnTo>
                  <a:close/>
                </a:path>
                <a:path w="3694429" h="497840">
                  <a:moveTo>
                    <a:pt x="3052140" y="91325"/>
                  </a:moveTo>
                  <a:lnTo>
                    <a:pt x="2882646" y="273939"/>
                  </a:lnTo>
                  <a:lnTo>
                    <a:pt x="2882646" y="110413"/>
                  </a:lnTo>
                  <a:lnTo>
                    <a:pt x="2839682" y="110413"/>
                  </a:lnTo>
                  <a:lnTo>
                    <a:pt x="2839682" y="375412"/>
                  </a:lnTo>
                  <a:lnTo>
                    <a:pt x="3009176" y="192773"/>
                  </a:lnTo>
                  <a:lnTo>
                    <a:pt x="3009176" y="358101"/>
                  </a:lnTo>
                  <a:lnTo>
                    <a:pt x="3052140" y="358101"/>
                  </a:lnTo>
                  <a:lnTo>
                    <a:pt x="3052140" y="91325"/>
                  </a:lnTo>
                  <a:close/>
                </a:path>
                <a:path w="3694429" h="497840">
                  <a:moveTo>
                    <a:pt x="3381667" y="235762"/>
                  </a:moveTo>
                  <a:lnTo>
                    <a:pt x="3373539" y="186143"/>
                  </a:lnTo>
                  <a:lnTo>
                    <a:pt x="3349155" y="143548"/>
                  </a:lnTo>
                  <a:lnTo>
                    <a:pt x="3337522" y="132308"/>
                  </a:lnTo>
                  <a:lnTo>
                    <a:pt x="3337522" y="235762"/>
                  </a:lnTo>
                  <a:lnTo>
                    <a:pt x="3336163" y="253796"/>
                  </a:lnTo>
                  <a:lnTo>
                    <a:pt x="3315436" y="300507"/>
                  </a:lnTo>
                  <a:lnTo>
                    <a:pt x="3274237" y="325412"/>
                  </a:lnTo>
                  <a:lnTo>
                    <a:pt x="3256940" y="327075"/>
                  </a:lnTo>
                  <a:lnTo>
                    <a:pt x="3239312" y="325412"/>
                  </a:lnTo>
                  <a:lnTo>
                    <a:pt x="3196958" y="300507"/>
                  </a:lnTo>
                  <a:lnTo>
                    <a:pt x="3175495" y="254127"/>
                  </a:lnTo>
                  <a:lnTo>
                    <a:pt x="3175406" y="253796"/>
                  </a:lnTo>
                  <a:lnTo>
                    <a:pt x="3174022" y="235762"/>
                  </a:lnTo>
                  <a:lnTo>
                    <a:pt x="3173971" y="235165"/>
                  </a:lnTo>
                  <a:lnTo>
                    <a:pt x="3175508" y="215392"/>
                  </a:lnTo>
                  <a:lnTo>
                    <a:pt x="3199053" y="167716"/>
                  </a:lnTo>
                  <a:lnTo>
                    <a:pt x="3238093" y="145034"/>
                  </a:lnTo>
                  <a:lnTo>
                    <a:pt x="3256343" y="142646"/>
                  </a:lnTo>
                  <a:lnTo>
                    <a:pt x="3271964" y="144221"/>
                  </a:lnTo>
                  <a:lnTo>
                    <a:pt x="3313036" y="167716"/>
                  </a:lnTo>
                  <a:lnTo>
                    <a:pt x="3331324" y="197116"/>
                  </a:lnTo>
                  <a:lnTo>
                    <a:pt x="3331400" y="197256"/>
                  </a:lnTo>
                  <a:lnTo>
                    <a:pt x="3335896" y="215049"/>
                  </a:lnTo>
                  <a:lnTo>
                    <a:pt x="3335985" y="215392"/>
                  </a:lnTo>
                  <a:lnTo>
                    <a:pt x="3337471" y="235165"/>
                  </a:lnTo>
                  <a:lnTo>
                    <a:pt x="3337522" y="235762"/>
                  </a:lnTo>
                  <a:lnTo>
                    <a:pt x="3337522" y="132308"/>
                  </a:lnTo>
                  <a:lnTo>
                    <a:pt x="3331451" y="126441"/>
                  </a:lnTo>
                  <a:lnTo>
                    <a:pt x="3310877" y="114223"/>
                  </a:lnTo>
                  <a:lnTo>
                    <a:pt x="3287725" y="106984"/>
                  </a:lnTo>
                  <a:lnTo>
                    <a:pt x="3288436" y="106984"/>
                  </a:lnTo>
                  <a:lnTo>
                    <a:pt x="3261106" y="104457"/>
                  </a:lnTo>
                  <a:lnTo>
                    <a:pt x="3236341" y="106984"/>
                  </a:lnTo>
                  <a:lnTo>
                    <a:pt x="3213963" y="114604"/>
                  </a:lnTo>
                  <a:lnTo>
                    <a:pt x="3193973" y="127279"/>
                  </a:lnTo>
                  <a:lnTo>
                    <a:pt x="3176371" y="145034"/>
                  </a:lnTo>
                  <a:lnTo>
                    <a:pt x="3176371" y="110426"/>
                  </a:lnTo>
                  <a:lnTo>
                    <a:pt x="3133394" y="110426"/>
                  </a:lnTo>
                  <a:lnTo>
                    <a:pt x="3133394" y="497776"/>
                  </a:lnTo>
                  <a:lnTo>
                    <a:pt x="3176371" y="497776"/>
                  </a:lnTo>
                  <a:lnTo>
                    <a:pt x="3176371" y="323494"/>
                  </a:lnTo>
                  <a:lnTo>
                    <a:pt x="3193859" y="341769"/>
                  </a:lnTo>
                  <a:lnTo>
                    <a:pt x="3214116" y="354825"/>
                  </a:lnTo>
                  <a:lnTo>
                    <a:pt x="3237128" y="362648"/>
                  </a:lnTo>
                  <a:lnTo>
                    <a:pt x="3262909" y="365264"/>
                  </a:lnTo>
                  <a:lnTo>
                    <a:pt x="3288677" y="362889"/>
                  </a:lnTo>
                  <a:lnTo>
                    <a:pt x="3311702" y="355790"/>
                  </a:lnTo>
                  <a:lnTo>
                    <a:pt x="3331946" y="343954"/>
                  </a:lnTo>
                  <a:lnTo>
                    <a:pt x="3349447" y="327367"/>
                  </a:lnTo>
                  <a:lnTo>
                    <a:pt x="3349650" y="327075"/>
                  </a:lnTo>
                  <a:lnTo>
                    <a:pt x="3363544" y="307428"/>
                  </a:lnTo>
                  <a:lnTo>
                    <a:pt x="3373615" y="285521"/>
                  </a:lnTo>
                  <a:lnTo>
                    <a:pt x="3379660" y="261620"/>
                  </a:lnTo>
                  <a:lnTo>
                    <a:pt x="3381667" y="235762"/>
                  </a:lnTo>
                  <a:close/>
                </a:path>
                <a:path w="3694429" h="497840">
                  <a:moveTo>
                    <a:pt x="3694404" y="235153"/>
                  </a:moveTo>
                  <a:lnTo>
                    <a:pt x="3685082" y="183388"/>
                  </a:lnTo>
                  <a:lnTo>
                    <a:pt x="3658082" y="142633"/>
                  </a:lnTo>
                  <a:lnTo>
                    <a:pt x="3650246" y="135864"/>
                  </a:lnTo>
                  <a:lnTo>
                    <a:pt x="3650246" y="235153"/>
                  </a:lnTo>
                  <a:lnTo>
                    <a:pt x="3648646" y="255485"/>
                  </a:lnTo>
                  <a:lnTo>
                    <a:pt x="3624580" y="302590"/>
                  </a:lnTo>
                  <a:lnTo>
                    <a:pt x="3580371" y="325539"/>
                  </a:lnTo>
                  <a:lnTo>
                    <a:pt x="3563112" y="327063"/>
                  </a:lnTo>
                  <a:lnTo>
                    <a:pt x="3545840" y="325539"/>
                  </a:lnTo>
                  <a:lnTo>
                    <a:pt x="3501631" y="302590"/>
                  </a:lnTo>
                  <a:lnTo>
                    <a:pt x="3477564" y="255485"/>
                  </a:lnTo>
                  <a:lnTo>
                    <a:pt x="3475964" y="235153"/>
                  </a:lnTo>
                  <a:lnTo>
                    <a:pt x="3477552" y="214807"/>
                  </a:lnTo>
                  <a:lnTo>
                    <a:pt x="3501326" y="167398"/>
                  </a:lnTo>
                  <a:lnTo>
                    <a:pt x="3545586" y="144183"/>
                  </a:lnTo>
                  <a:lnTo>
                    <a:pt x="3563112" y="142633"/>
                  </a:lnTo>
                  <a:lnTo>
                    <a:pt x="3580676" y="144183"/>
                  </a:lnTo>
                  <a:lnTo>
                    <a:pt x="3624884" y="167106"/>
                  </a:lnTo>
                  <a:lnTo>
                    <a:pt x="3648659" y="214566"/>
                  </a:lnTo>
                  <a:lnTo>
                    <a:pt x="3650246" y="235153"/>
                  </a:lnTo>
                  <a:lnTo>
                    <a:pt x="3650246" y="135864"/>
                  </a:lnTo>
                  <a:lnTo>
                    <a:pt x="3637229" y="125260"/>
                  </a:lnTo>
                  <a:lnTo>
                    <a:pt x="3614953" y="113703"/>
                  </a:lnTo>
                  <a:lnTo>
                    <a:pt x="3590239" y="106768"/>
                  </a:lnTo>
                  <a:lnTo>
                    <a:pt x="3563112" y="104457"/>
                  </a:lnTo>
                  <a:lnTo>
                    <a:pt x="3535959" y="106768"/>
                  </a:lnTo>
                  <a:lnTo>
                    <a:pt x="3488956" y="125260"/>
                  </a:lnTo>
                  <a:lnTo>
                    <a:pt x="3452774" y="161188"/>
                  </a:lnTo>
                  <a:lnTo>
                    <a:pt x="3434130" y="208038"/>
                  </a:lnTo>
                  <a:lnTo>
                    <a:pt x="3431794" y="235153"/>
                  </a:lnTo>
                  <a:lnTo>
                    <a:pt x="3434130" y="262013"/>
                  </a:lnTo>
                  <a:lnTo>
                    <a:pt x="3452774" y="308571"/>
                  </a:lnTo>
                  <a:lnTo>
                    <a:pt x="3488956" y="344449"/>
                  </a:lnTo>
                  <a:lnTo>
                    <a:pt x="3535959" y="362953"/>
                  </a:lnTo>
                  <a:lnTo>
                    <a:pt x="3563112" y="365264"/>
                  </a:lnTo>
                  <a:lnTo>
                    <a:pt x="3590239" y="362953"/>
                  </a:lnTo>
                  <a:lnTo>
                    <a:pt x="3637229" y="344449"/>
                  </a:lnTo>
                  <a:lnTo>
                    <a:pt x="3673424" y="308571"/>
                  </a:lnTo>
                  <a:lnTo>
                    <a:pt x="3692067" y="262013"/>
                  </a:lnTo>
                  <a:lnTo>
                    <a:pt x="3694404" y="2351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1858330" y="7798736"/>
              <a:ext cx="190988" cy="247688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12099404" y="7792789"/>
              <a:ext cx="492125" cy="260985"/>
            </a:xfrm>
            <a:custGeom>
              <a:avLst/>
              <a:gdLst/>
              <a:ahLst/>
              <a:cxnLst/>
              <a:rect l="l" t="t" r="r" b="b"/>
              <a:pathLst>
                <a:path w="492125" h="260984">
                  <a:moveTo>
                    <a:pt x="248297" y="5956"/>
                  </a:moveTo>
                  <a:lnTo>
                    <a:pt x="207721" y="5956"/>
                  </a:lnTo>
                  <a:lnTo>
                    <a:pt x="207721" y="130098"/>
                  </a:lnTo>
                  <a:lnTo>
                    <a:pt x="206324" y="148755"/>
                  </a:lnTo>
                  <a:lnTo>
                    <a:pt x="185331" y="195745"/>
                  </a:lnTo>
                  <a:lnTo>
                    <a:pt x="143027" y="220980"/>
                  </a:lnTo>
                  <a:lnTo>
                    <a:pt x="142595" y="220980"/>
                  </a:lnTo>
                  <a:lnTo>
                    <a:pt x="125349" y="222605"/>
                  </a:lnTo>
                  <a:lnTo>
                    <a:pt x="77838" y="208000"/>
                  </a:lnTo>
                  <a:lnTo>
                    <a:pt x="49618" y="166878"/>
                  </a:lnTo>
                  <a:lnTo>
                    <a:pt x="44183" y="129501"/>
                  </a:lnTo>
                  <a:lnTo>
                    <a:pt x="45643" y="109283"/>
                  </a:lnTo>
                  <a:lnTo>
                    <a:pt x="67754" y="62357"/>
                  </a:lnTo>
                  <a:lnTo>
                    <a:pt x="108991" y="39700"/>
                  </a:lnTo>
                  <a:lnTo>
                    <a:pt x="125349" y="38176"/>
                  </a:lnTo>
                  <a:lnTo>
                    <a:pt x="141084" y="39700"/>
                  </a:lnTo>
                  <a:lnTo>
                    <a:pt x="182651" y="62052"/>
                  </a:lnTo>
                  <a:lnTo>
                    <a:pt x="206159" y="109283"/>
                  </a:lnTo>
                  <a:lnTo>
                    <a:pt x="207721" y="130098"/>
                  </a:lnTo>
                  <a:lnTo>
                    <a:pt x="207721" y="5956"/>
                  </a:lnTo>
                  <a:lnTo>
                    <a:pt x="205333" y="5956"/>
                  </a:lnTo>
                  <a:lnTo>
                    <a:pt x="205333" y="41160"/>
                  </a:lnTo>
                  <a:lnTo>
                    <a:pt x="202526" y="38176"/>
                  </a:lnTo>
                  <a:lnTo>
                    <a:pt x="188391" y="23152"/>
                  </a:lnTo>
                  <a:lnTo>
                    <a:pt x="168630" y="10287"/>
                  </a:lnTo>
                  <a:lnTo>
                    <a:pt x="146024" y="2565"/>
                  </a:lnTo>
                  <a:lnTo>
                    <a:pt x="120586" y="0"/>
                  </a:lnTo>
                  <a:lnTo>
                    <a:pt x="96202" y="2133"/>
                  </a:lnTo>
                  <a:lnTo>
                    <a:pt x="53378" y="19291"/>
                  </a:lnTo>
                  <a:lnTo>
                    <a:pt x="19659" y="53124"/>
                  </a:lnTo>
                  <a:lnTo>
                    <a:pt x="2184" y="100723"/>
                  </a:lnTo>
                  <a:lnTo>
                    <a:pt x="0" y="129501"/>
                  </a:lnTo>
                  <a:lnTo>
                    <a:pt x="2197" y="158826"/>
                  </a:lnTo>
                  <a:lnTo>
                    <a:pt x="19812" y="207162"/>
                  </a:lnTo>
                  <a:lnTo>
                    <a:pt x="53759" y="241338"/>
                  </a:lnTo>
                  <a:lnTo>
                    <a:pt x="96443" y="258635"/>
                  </a:lnTo>
                  <a:lnTo>
                    <a:pt x="120586" y="260807"/>
                  </a:lnTo>
                  <a:lnTo>
                    <a:pt x="145567" y="258191"/>
                  </a:lnTo>
                  <a:lnTo>
                    <a:pt x="168021" y="250367"/>
                  </a:lnTo>
                  <a:lnTo>
                    <a:pt x="187947" y="237312"/>
                  </a:lnTo>
                  <a:lnTo>
                    <a:pt x="201930" y="222605"/>
                  </a:lnTo>
                  <a:lnTo>
                    <a:pt x="205333" y="219024"/>
                  </a:lnTo>
                  <a:lnTo>
                    <a:pt x="205333" y="253644"/>
                  </a:lnTo>
                  <a:lnTo>
                    <a:pt x="248297" y="253644"/>
                  </a:lnTo>
                  <a:lnTo>
                    <a:pt x="248297" y="219024"/>
                  </a:lnTo>
                  <a:lnTo>
                    <a:pt x="248297" y="41160"/>
                  </a:lnTo>
                  <a:lnTo>
                    <a:pt x="248297" y="5956"/>
                  </a:lnTo>
                  <a:close/>
                </a:path>
                <a:path w="492125" h="260984">
                  <a:moveTo>
                    <a:pt x="491832" y="5981"/>
                  </a:moveTo>
                  <a:lnTo>
                    <a:pt x="293674" y="5981"/>
                  </a:lnTo>
                  <a:lnTo>
                    <a:pt x="293674" y="45351"/>
                  </a:lnTo>
                  <a:lnTo>
                    <a:pt x="371271" y="45351"/>
                  </a:lnTo>
                  <a:lnTo>
                    <a:pt x="371271" y="253631"/>
                  </a:lnTo>
                  <a:lnTo>
                    <a:pt x="414235" y="253631"/>
                  </a:lnTo>
                  <a:lnTo>
                    <a:pt x="414235" y="45351"/>
                  </a:lnTo>
                  <a:lnTo>
                    <a:pt x="491832" y="45351"/>
                  </a:lnTo>
                  <a:lnTo>
                    <a:pt x="491832" y="59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2636641" y="7798736"/>
              <a:ext cx="181449" cy="247688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2872969" y="7992709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90" h="59690">
                  <a:moveTo>
                    <a:pt x="37799" y="0"/>
                  </a:moveTo>
                  <a:lnTo>
                    <a:pt x="21863" y="0"/>
                  </a:lnTo>
                  <a:lnTo>
                    <a:pt x="14910" y="2984"/>
                  </a:lnTo>
                  <a:lnTo>
                    <a:pt x="2973" y="14921"/>
                  </a:lnTo>
                  <a:lnTo>
                    <a:pt x="0" y="21884"/>
                  </a:lnTo>
                  <a:lnTo>
                    <a:pt x="0" y="37810"/>
                  </a:lnTo>
                  <a:lnTo>
                    <a:pt x="2973" y="44763"/>
                  </a:lnTo>
                  <a:lnTo>
                    <a:pt x="8942" y="50731"/>
                  </a:lnTo>
                  <a:lnTo>
                    <a:pt x="14910" y="56699"/>
                  </a:lnTo>
                  <a:lnTo>
                    <a:pt x="21863" y="59684"/>
                  </a:lnTo>
                  <a:lnTo>
                    <a:pt x="37799" y="59684"/>
                  </a:lnTo>
                  <a:lnTo>
                    <a:pt x="44752" y="56699"/>
                  </a:lnTo>
                  <a:lnTo>
                    <a:pt x="56699" y="44763"/>
                  </a:lnTo>
                  <a:lnTo>
                    <a:pt x="59684" y="37810"/>
                  </a:lnTo>
                  <a:lnTo>
                    <a:pt x="59684" y="21884"/>
                  </a:lnTo>
                  <a:lnTo>
                    <a:pt x="56699" y="14921"/>
                  </a:lnTo>
                  <a:lnTo>
                    <a:pt x="44752" y="2984"/>
                  </a:lnTo>
                  <a:lnTo>
                    <a:pt x="377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5036181" y="6325200"/>
              <a:ext cx="4846320" cy="4502785"/>
            </a:xfrm>
            <a:custGeom>
              <a:avLst/>
              <a:gdLst/>
              <a:ahLst/>
              <a:cxnLst/>
              <a:rect l="l" t="t" r="r" b="b"/>
              <a:pathLst>
                <a:path w="4846319" h="4502784">
                  <a:moveTo>
                    <a:pt x="2581429" y="0"/>
                  </a:moveTo>
                  <a:lnTo>
                    <a:pt x="2186226" y="2264234"/>
                  </a:lnTo>
                  <a:lnTo>
                    <a:pt x="992210" y="1691665"/>
                  </a:lnTo>
                  <a:lnTo>
                    <a:pt x="2026461" y="2671970"/>
                  </a:lnTo>
                  <a:lnTo>
                    <a:pt x="0" y="3062357"/>
                  </a:lnTo>
                  <a:lnTo>
                    <a:pt x="2068502" y="2932224"/>
                  </a:lnTo>
                  <a:lnTo>
                    <a:pt x="1374743" y="4037730"/>
                  </a:lnTo>
                  <a:lnTo>
                    <a:pt x="2270307" y="3149108"/>
                  </a:lnTo>
                  <a:lnTo>
                    <a:pt x="2186226" y="4502271"/>
                  </a:lnTo>
                  <a:lnTo>
                    <a:pt x="2505756" y="3123077"/>
                  </a:lnTo>
                  <a:lnTo>
                    <a:pt x="3304569" y="4398337"/>
                  </a:lnTo>
                  <a:lnTo>
                    <a:pt x="2850499" y="2992955"/>
                  </a:lnTo>
                  <a:lnTo>
                    <a:pt x="4153831" y="3617575"/>
                  </a:lnTo>
                  <a:lnTo>
                    <a:pt x="2976631" y="2741372"/>
                  </a:lnTo>
                  <a:lnTo>
                    <a:pt x="4846124" y="2533168"/>
                  </a:lnTo>
                  <a:lnTo>
                    <a:pt x="2951407" y="2533168"/>
                  </a:lnTo>
                  <a:lnTo>
                    <a:pt x="3800669" y="1249228"/>
                  </a:lnTo>
                  <a:lnTo>
                    <a:pt x="2758010" y="2342316"/>
                  </a:lnTo>
                  <a:lnTo>
                    <a:pt x="25814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889588" y="6586972"/>
              <a:ext cx="4846320" cy="4502785"/>
            </a:xfrm>
            <a:custGeom>
              <a:avLst/>
              <a:gdLst/>
              <a:ahLst/>
              <a:cxnLst/>
              <a:rect l="l" t="t" r="r" b="b"/>
              <a:pathLst>
                <a:path w="4846319" h="4502784">
                  <a:moveTo>
                    <a:pt x="2581429" y="0"/>
                  </a:moveTo>
                  <a:lnTo>
                    <a:pt x="2186226" y="2264234"/>
                  </a:lnTo>
                  <a:lnTo>
                    <a:pt x="992210" y="1691665"/>
                  </a:lnTo>
                  <a:lnTo>
                    <a:pt x="2026461" y="2671970"/>
                  </a:lnTo>
                  <a:lnTo>
                    <a:pt x="0" y="3062357"/>
                  </a:lnTo>
                  <a:lnTo>
                    <a:pt x="2068502" y="2932224"/>
                  </a:lnTo>
                  <a:lnTo>
                    <a:pt x="1374743" y="4037730"/>
                  </a:lnTo>
                  <a:lnTo>
                    <a:pt x="2270307" y="3149108"/>
                  </a:lnTo>
                  <a:lnTo>
                    <a:pt x="2186226" y="4502271"/>
                  </a:lnTo>
                  <a:lnTo>
                    <a:pt x="2505756" y="3123077"/>
                  </a:lnTo>
                  <a:lnTo>
                    <a:pt x="3304569" y="4398337"/>
                  </a:lnTo>
                  <a:lnTo>
                    <a:pt x="2850499" y="2992955"/>
                  </a:lnTo>
                  <a:lnTo>
                    <a:pt x="4153831" y="3617575"/>
                  </a:lnTo>
                  <a:lnTo>
                    <a:pt x="2976631" y="2741372"/>
                  </a:lnTo>
                  <a:lnTo>
                    <a:pt x="4846124" y="2533168"/>
                  </a:lnTo>
                  <a:lnTo>
                    <a:pt x="2951407" y="2533168"/>
                  </a:lnTo>
                  <a:lnTo>
                    <a:pt x="3800669" y="1249228"/>
                  </a:lnTo>
                  <a:lnTo>
                    <a:pt x="2758010" y="2342316"/>
                  </a:lnTo>
                  <a:lnTo>
                    <a:pt x="2581429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C6E9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605444" y="4684004"/>
            <a:ext cx="4019550" cy="1058545"/>
          </a:xfrm>
          <a:custGeom>
            <a:avLst/>
            <a:gdLst/>
            <a:ahLst/>
            <a:cxnLst/>
            <a:rect l="l" t="t" r="r" b="b"/>
            <a:pathLst>
              <a:path w="4019550" h="1058545">
                <a:moveTo>
                  <a:pt x="42574" y="0"/>
                </a:moveTo>
                <a:lnTo>
                  <a:pt x="0" y="1041978"/>
                </a:lnTo>
                <a:lnTo>
                  <a:pt x="3964580" y="1058344"/>
                </a:lnTo>
                <a:lnTo>
                  <a:pt x="4019521" y="4177"/>
                </a:lnTo>
                <a:lnTo>
                  <a:pt x="42574" y="0"/>
                </a:lnTo>
                <a:close/>
              </a:path>
            </a:pathLst>
          </a:custGeom>
          <a:solidFill>
            <a:srgbClr val="FA1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1128980" y="5956289"/>
            <a:ext cx="4365625" cy="1054735"/>
          </a:xfrm>
          <a:custGeom>
            <a:avLst/>
            <a:gdLst/>
            <a:ahLst/>
            <a:cxnLst/>
            <a:rect l="l" t="t" r="r" b="b"/>
            <a:pathLst>
              <a:path w="4365625" h="1054734">
                <a:moveTo>
                  <a:pt x="4365092" y="0"/>
                </a:moveTo>
                <a:lnTo>
                  <a:pt x="48616" y="5005"/>
                </a:lnTo>
                <a:lnTo>
                  <a:pt x="0" y="1047140"/>
                </a:lnTo>
                <a:lnTo>
                  <a:pt x="4303020" y="1054355"/>
                </a:lnTo>
                <a:lnTo>
                  <a:pt x="4365092" y="0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767703" y="3338934"/>
            <a:ext cx="5882005" cy="1088390"/>
          </a:xfrm>
          <a:custGeom>
            <a:avLst/>
            <a:gdLst/>
            <a:ahLst/>
            <a:cxnLst/>
            <a:rect l="l" t="t" r="r" b="b"/>
            <a:pathLst>
              <a:path w="5882005" h="1088389">
                <a:moveTo>
                  <a:pt x="0" y="0"/>
                </a:moveTo>
                <a:lnTo>
                  <a:pt x="93337" y="1055203"/>
                </a:lnTo>
                <a:lnTo>
                  <a:pt x="5881768" y="1088176"/>
                </a:lnTo>
                <a:lnTo>
                  <a:pt x="5806629" y="45317"/>
                </a:lnTo>
                <a:lnTo>
                  <a:pt x="0" y="0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427622" y="5954017"/>
            <a:ext cx="3683635" cy="1067435"/>
          </a:xfrm>
          <a:custGeom>
            <a:avLst/>
            <a:gdLst/>
            <a:ahLst/>
            <a:cxnLst/>
            <a:rect l="l" t="t" r="r" b="b"/>
            <a:pathLst>
              <a:path w="3683635" h="1067434">
                <a:moveTo>
                  <a:pt x="3646653" y="0"/>
                </a:moveTo>
                <a:lnTo>
                  <a:pt x="0" y="13109"/>
                </a:lnTo>
                <a:lnTo>
                  <a:pt x="48019" y="1067087"/>
                </a:lnTo>
                <a:lnTo>
                  <a:pt x="3683353" y="1041811"/>
                </a:lnTo>
                <a:lnTo>
                  <a:pt x="3646653" y="0"/>
                </a:lnTo>
                <a:close/>
              </a:path>
            </a:pathLst>
          </a:custGeom>
          <a:solidFill>
            <a:srgbClr val="FA1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70357" y="3590676"/>
            <a:ext cx="574040" cy="666115"/>
          </a:xfrm>
          <a:custGeom>
            <a:avLst/>
            <a:gdLst/>
            <a:ahLst/>
            <a:cxnLst/>
            <a:rect l="l" t="t" r="r" b="b"/>
            <a:pathLst>
              <a:path w="574040" h="666114">
                <a:moveTo>
                  <a:pt x="572485" y="0"/>
                </a:moveTo>
                <a:lnTo>
                  <a:pt x="332838" y="0"/>
                </a:lnTo>
                <a:lnTo>
                  <a:pt x="163565" y="303352"/>
                </a:lnTo>
                <a:lnTo>
                  <a:pt x="95096" y="0"/>
                </a:lnTo>
                <a:lnTo>
                  <a:pt x="0" y="0"/>
                </a:lnTo>
                <a:lnTo>
                  <a:pt x="20920" y="665676"/>
                </a:lnTo>
                <a:lnTo>
                  <a:pt x="142644" y="665676"/>
                </a:lnTo>
                <a:lnTo>
                  <a:pt x="163565" y="410343"/>
                </a:lnTo>
                <a:lnTo>
                  <a:pt x="523031" y="665676"/>
                </a:lnTo>
                <a:lnTo>
                  <a:pt x="570579" y="570579"/>
                </a:lnTo>
                <a:lnTo>
                  <a:pt x="332838" y="380386"/>
                </a:lnTo>
                <a:lnTo>
                  <a:pt x="383332" y="307824"/>
                </a:lnTo>
                <a:lnTo>
                  <a:pt x="427885" y="242929"/>
                </a:lnTo>
                <a:lnTo>
                  <a:pt x="466498" y="185700"/>
                </a:lnTo>
                <a:lnTo>
                  <a:pt x="499171" y="136139"/>
                </a:lnTo>
                <a:lnTo>
                  <a:pt x="525903" y="94244"/>
                </a:lnTo>
                <a:lnTo>
                  <a:pt x="546695" y="60016"/>
                </a:lnTo>
                <a:lnTo>
                  <a:pt x="570457" y="14558"/>
                </a:lnTo>
                <a:lnTo>
                  <a:pt x="573427" y="3329"/>
                </a:lnTo>
                <a:lnTo>
                  <a:pt x="573427" y="1109"/>
                </a:lnTo>
                <a:lnTo>
                  <a:pt x="5724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593710" y="3587349"/>
            <a:ext cx="1239520" cy="672465"/>
          </a:xfrm>
          <a:custGeom>
            <a:avLst/>
            <a:gdLst/>
            <a:ahLst/>
            <a:cxnLst/>
            <a:rect l="l" t="t" r="r" b="b"/>
            <a:pathLst>
              <a:path w="1239520" h="672464">
                <a:moveTo>
                  <a:pt x="561060" y="3327"/>
                </a:moveTo>
                <a:lnTo>
                  <a:pt x="0" y="3327"/>
                </a:lnTo>
                <a:lnTo>
                  <a:pt x="0" y="161188"/>
                </a:lnTo>
                <a:lnTo>
                  <a:pt x="185432" y="173558"/>
                </a:lnTo>
                <a:lnTo>
                  <a:pt x="164985" y="669010"/>
                </a:lnTo>
                <a:lnTo>
                  <a:pt x="445528" y="669010"/>
                </a:lnTo>
                <a:lnTo>
                  <a:pt x="375627" y="193522"/>
                </a:lnTo>
                <a:lnTo>
                  <a:pt x="561060" y="164045"/>
                </a:lnTo>
                <a:lnTo>
                  <a:pt x="561060" y="3327"/>
                </a:lnTo>
                <a:close/>
              </a:path>
              <a:path w="1239520" h="672464">
                <a:moveTo>
                  <a:pt x="1239113" y="304787"/>
                </a:moveTo>
                <a:lnTo>
                  <a:pt x="1211973" y="132181"/>
                </a:lnTo>
                <a:lnTo>
                  <a:pt x="1206296" y="96050"/>
                </a:lnTo>
                <a:lnTo>
                  <a:pt x="1096937" y="51663"/>
                </a:lnTo>
                <a:lnTo>
                  <a:pt x="1096937" y="425564"/>
                </a:lnTo>
                <a:lnTo>
                  <a:pt x="983297" y="537298"/>
                </a:lnTo>
                <a:lnTo>
                  <a:pt x="804037" y="514946"/>
                </a:lnTo>
                <a:lnTo>
                  <a:pt x="739368" y="291465"/>
                </a:lnTo>
                <a:lnTo>
                  <a:pt x="853960" y="132181"/>
                </a:lnTo>
                <a:lnTo>
                  <a:pt x="1081252" y="187350"/>
                </a:lnTo>
                <a:lnTo>
                  <a:pt x="1096937" y="425564"/>
                </a:lnTo>
                <a:lnTo>
                  <a:pt x="1096937" y="51663"/>
                </a:lnTo>
                <a:lnTo>
                  <a:pt x="1014209" y="18072"/>
                </a:lnTo>
                <a:lnTo>
                  <a:pt x="726059" y="0"/>
                </a:lnTo>
                <a:lnTo>
                  <a:pt x="601002" y="192100"/>
                </a:lnTo>
                <a:lnTo>
                  <a:pt x="601002" y="432219"/>
                </a:lnTo>
                <a:lnTo>
                  <a:pt x="709409" y="657593"/>
                </a:lnTo>
                <a:lnTo>
                  <a:pt x="1014209" y="672338"/>
                </a:lnTo>
                <a:lnTo>
                  <a:pt x="1222933" y="576287"/>
                </a:lnTo>
                <a:lnTo>
                  <a:pt x="1225257" y="537298"/>
                </a:lnTo>
                <a:lnTo>
                  <a:pt x="1239113" y="3047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21914" y="3543128"/>
            <a:ext cx="3503295" cy="735965"/>
          </a:xfrm>
          <a:custGeom>
            <a:avLst/>
            <a:gdLst/>
            <a:ahLst/>
            <a:cxnLst/>
            <a:rect l="l" t="t" r="r" b="b"/>
            <a:pathLst>
              <a:path w="3503295" h="735964">
                <a:moveTo>
                  <a:pt x="612902" y="570585"/>
                </a:moveTo>
                <a:lnTo>
                  <a:pt x="526351" y="475488"/>
                </a:lnTo>
                <a:lnTo>
                  <a:pt x="278155" y="586752"/>
                </a:lnTo>
                <a:lnTo>
                  <a:pt x="121246" y="397510"/>
                </a:lnTo>
                <a:lnTo>
                  <a:pt x="295275" y="208267"/>
                </a:lnTo>
                <a:lnTo>
                  <a:pt x="476427" y="285292"/>
                </a:lnTo>
                <a:lnTo>
                  <a:pt x="568198" y="142646"/>
                </a:lnTo>
                <a:lnTo>
                  <a:pt x="377050" y="47548"/>
                </a:lnTo>
                <a:lnTo>
                  <a:pt x="155473" y="47548"/>
                </a:lnTo>
                <a:lnTo>
                  <a:pt x="26149" y="190195"/>
                </a:lnTo>
                <a:lnTo>
                  <a:pt x="18161" y="265074"/>
                </a:lnTo>
                <a:lnTo>
                  <a:pt x="11620" y="331203"/>
                </a:lnTo>
                <a:lnTo>
                  <a:pt x="6540" y="388594"/>
                </a:lnTo>
                <a:lnTo>
                  <a:pt x="2908" y="437248"/>
                </a:lnTo>
                <a:lnTo>
                  <a:pt x="723" y="477139"/>
                </a:lnTo>
                <a:lnTo>
                  <a:pt x="0" y="508292"/>
                </a:lnTo>
                <a:lnTo>
                  <a:pt x="406" y="526034"/>
                </a:lnTo>
                <a:lnTo>
                  <a:pt x="1651" y="538848"/>
                </a:lnTo>
                <a:lnTo>
                  <a:pt x="3733" y="546722"/>
                </a:lnTo>
                <a:lnTo>
                  <a:pt x="6654" y="549668"/>
                </a:lnTo>
                <a:lnTo>
                  <a:pt x="139788" y="713232"/>
                </a:lnTo>
                <a:lnTo>
                  <a:pt x="420801" y="713232"/>
                </a:lnTo>
                <a:lnTo>
                  <a:pt x="612902" y="570585"/>
                </a:lnTo>
                <a:close/>
              </a:path>
              <a:path w="3503295" h="735964">
                <a:moveTo>
                  <a:pt x="1192987" y="38049"/>
                </a:moveTo>
                <a:lnTo>
                  <a:pt x="1095502" y="38049"/>
                </a:lnTo>
                <a:lnTo>
                  <a:pt x="1076490" y="298132"/>
                </a:lnTo>
                <a:lnTo>
                  <a:pt x="914819" y="380390"/>
                </a:lnTo>
                <a:lnTo>
                  <a:pt x="795947" y="302882"/>
                </a:lnTo>
                <a:lnTo>
                  <a:pt x="755535" y="47548"/>
                </a:lnTo>
                <a:lnTo>
                  <a:pt x="651865" y="47548"/>
                </a:lnTo>
                <a:lnTo>
                  <a:pt x="659485" y="380390"/>
                </a:lnTo>
                <a:lnTo>
                  <a:pt x="867270" y="570585"/>
                </a:lnTo>
                <a:lnTo>
                  <a:pt x="1045578" y="475488"/>
                </a:lnTo>
                <a:lnTo>
                  <a:pt x="1050340" y="735571"/>
                </a:lnTo>
                <a:lnTo>
                  <a:pt x="1192987" y="713232"/>
                </a:lnTo>
                <a:lnTo>
                  <a:pt x="1192987" y="38049"/>
                </a:lnTo>
                <a:close/>
              </a:path>
              <a:path w="3503295" h="735964">
                <a:moveTo>
                  <a:pt x="1775917" y="722731"/>
                </a:moveTo>
                <a:lnTo>
                  <a:pt x="1723605" y="47548"/>
                </a:lnTo>
                <a:lnTo>
                  <a:pt x="1533410" y="42799"/>
                </a:lnTo>
                <a:lnTo>
                  <a:pt x="1409788" y="427939"/>
                </a:lnTo>
                <a:lnTo>
                  <a:pt x="1366050" y="61810"/>
                </a:lnTo>
                <a:lnTo>
                  <a:pt x="1229106" y="42799"/>
                </a:lnTo>
                <a:lnTo>
                  <a:pt x="1265250" y="713232"/>
                </a:lnTo>
                <a:lnTo>
                  <a:pt x="1428813" y="717981"/>
                </a:lnTo>
                <a:lnTo>
                  <a:pt x="1562900" y="285292"/>
                </a:lnTo>
                <a:lnTo>
                  <a:pt x="1599984" y="713232"/>
                </a:lnTo>
                <a:lnTo>
                  <a:pt x="1775917" y="722731"/>
                </a:lnTo>
                <a:close/>
              </a:path>
              <a:path w="3503295" h="735964">
                <a:moveTo>
                  <a:pt x="2380246" y="47548"/>
                </a:moveTo>
                <a:lnTo>
                  <a:pt x="1819173" y="47548"/>
                </a:lnTo>
                <a:lnTo>
                  <a:pt x="1819173" y="205409"/>
                </a:lnTo>
                <a:lnTo>
                  <a:pt x="2004618" y="217779"/>
                </a:lnTo>
                <a:lnTo>
                  <a:pt x="1984159" y="713232"/>
                </a:lnTo>
                <a:lnTo>
                  <a:pt x="2264714" y="713232"/>
                </a:lnTo>
                <a:lnTo>
                  <a:pt x="2194814" y="237744"/>
                </a:lnTo>
                <a:lnTo>
                  <a:pt x="2380246" y="208267"/>
                </a:lnTo>
                <a:lnTo>
                  <a:pt x="2380246" y="47548"/>
                </a:lnTo>
                <a:close/>
              </a:path>
              <a:path w="3503295" h="735964">
                <a:moveTo>
                  <a:pt x="3032137" y="713232"/>
                </a:moveTo>
                <a:lnTo>
                  <a:pt x="2977591" y="523036"/>
                </a:lnTo>
                <a:lnTo>
                  <a:pt x="2944330" y="407022"/>
                </a:lnTo>
                <a:lnTo>
                  <a:pt x="2868523" y="142646"/>
                </a:lnTo>
                <a:lnTo>
                  <a:pt x="2841942" y="49936"/>
                </a:lnTo>
                <a:lnTo>
                  <a:pt x="2794393" y="49682"/>
                </a:lnTo>
                <a:lnTo>
                  <a:pt x="2794393" y="407022"/>
                </a:lnTo>
                <a:lnTo>
                  <a:pt x="2604198" y="407022"/>
                </a:lnTo>
                <a:lnTo>
                  <a:pt x="2681224" y="142646"/>
                </a:lnTo>
                <a:lnTo>
                  <a:pt x="2794393" y="407022"/>
                </a:lnTo>
                <a:lnTo>
                  <a:pt x="2794393" y="49682"/>
                </a:lnTo>
                <a:lnTo>
                  <a:pt x="2577566" y="48501"/>
                </a:lnTo>
                <a:lnTo>
                  <a:pt x="2414003" y="713232"/>
                </a:lnTo>
                <a:lnTo>
                  <a:pt x="2556649" y="713232"/>
                </a:lnTo>
                <a:lnTo>
                  <a:pt x="2651747" y="523036"/>
                </a:lnTo>
                <a:lnTo>
                  <a:pt x="2746845" y="523036"/>
                </a:lnTo>
                <a:lnTo>
                  <a:pt x="2841942" y="713232"/>
                </a:lnTo>
                <a:lnTo>
                  <a:pt x="3032137" y="713232"/>
                </a:lnTo>
                <a:close/>
              </a:path>
              <a:path w="3503295" h="735964">
                <a:moveTo>
                  <a:pt x="3502863" y="0"/>
                </a:moveTo>
                <a:lnTo>
                  <a:pt x="3074924" y="47548"/>
                </a:lnTo>
                <a:lnTo>
                  <a:pt x="3074924" y="713232"/>
                </a:lnTo>
                <a:lnTo>
                  <a:pt x="3502863" y="687552"/>
                </a:lnTo>
                <a:lnTo>
                  <a:pt x="3502863" y="549668"/>
                </a:lnTo>
                <a:lnTo>
                  <a:pt x="3217570" y="557263"/>
                </a:lnTo>
                <a:lnTo>
                  <a:pt x="3217570" y="427939"/>
                </a:lnTo>
                <a:lnTo>
                  <a:pt x="3502863" y="407974"/>
                </a:lnTo>
                <a:lnTo>
                  <a:pt x="3502863" y="285292"/>
                </a:lnTo>
                <a:lnTo>
                  <a:pt x="3187141" y="285292"/>
                </a:lnTo>
                <a:lnTo>
                  <a:pt x="3194748" y="190195"/>
                </a:lnTo>
                <a:lnTo>
                  <a:pt x="3502863" y="142646"/>
                </a:lnTo>
                <a:lnTo>
                  <a:pt x="35028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682320" y="3590676"/>
            <a:ext cx="561340" cy="666115"/>
          </a:xfrm>
          <a:custGeom>
            <a:avLst/>
            <a:gdLst/>
            <a:ahLst/>
            <a:cxnLst/>
            <a:rect l="l" t="t" r="r" b="b"/>
            <a:pathLst>
              <a:path w="561340" h="666114">
                <a:moveTo>
                  <a:pt x="561071" y="0"/>
                </a:moveTo>
                <a:lnTo>
                  <a:pt x="0" y="0"/>
                </a:lnTo>
                <a:lnTo>
                  <a:pt x="0" y="157859"/>
                </a:lnTo>
                <a:lnTo>
                  <a:pt x="185439" y="170225"/>
                </a:lnTo>
                <a:lnTo>
                  <a:pt x="164989" y="665676"/>
                </a:lnTo>
                <a:lnTo>
                  <a:pt x="445536" y="665676"/>
                </a:lnTo>
                <a:lnTo>
                  <a:pt x="375632" y="190193"/>
                </a:lnTo>
                <a:lnTo>
                  <a:pt x="561071" y="160707"/>
                </a:lnTo>
                <a:lnTo>
                  <a:pt x="561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289024" y="4095634"/>
            <a:ext cx="207010" cy="316865"/>
          </a:xfrm>
          <a:custGeom>
            <a:avLst/>
            <a:gdLst/>
            <a:ahLst/>
            <a:cxnLst/>
            <a:rect l="l" t="t" r="r" b="b"/>
            <a:pathLst>
              <a:path w="207009" h="316864">
                <a:moveTo>
                  <a:pt x="111745" y="0"/>
                </a:moveTo>
                <a:lnTo>
                  <a:pt x="16648" y="80835"/>
                </a:lnTo>
                <a:lnTo>
                  <a:pt x="64196" y="160717"/>
                </a:lnTo>
                <a:lnTo>
                  <a:pt x="111745" y="208265"/>
                </a:lnTo>
                <a:lnTo>
                  <a:pt x="0" y="240600"/>
                </a:lnTo>
                <a:lnTo>
                  <a:pt x="16648" y="316681"/>
                </a:lnTo>
                <a:lnTo>
                  <a:pt x="136467" y="303362"/>
                </a:lnTo>
                <a:lnTo>
                  <a:pt x="206841" y="80835"/>
                </a:lnTo>
                <a:lnTo>
                  <a:pt x="1117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791605" y="3581168"/>
            <a:ext cx="541655" cy="697865"/>
          </a:xfrm>
          <a:custGeom>
            <a:avLst/>
            <a:gdLst/>
            <a:ahLst/>
            <a:cxnLst/>
            <a:rect l="l" t="t" r="r" b="b"/>
            <a:pathLst>
              <a:path w="541654" h="697864">
                <a:moveTo>
                  <a:pt x="541114" y="0"/>
                </a:moveTo>
                <a:lnTo>
                  <a:pt x="443630" y="0"/>
                </a:lnTo>
                <a:lnTo>
                  <a:pt x="424615" y="260086"/>
                </a:lnTo>
                <a:lnTo>
                  <a:pt x="262944" y="342345"/>
                </a:lnTo>
                <a:lnTo>
                  <a:pt x="144079" y="264840"/>
                </a:lnTo>
                <a:lnTo>
                  <a:pt x="103661" y="9507"/>
                </a:lnTo>
                <a:lnTo>
                  <a:pt x="0" y="9507"/>
                </a:lnTo>
                <a:lnTo>
                  <a:pt x="7612" y="342345"/>
                </a:lnTo>
                <a:lnTo>
                  <a:pt x="215396" y="532538"/>
                </a:lnTo>
                <a:lnTo>
                  <a:pt x="393705" y="437442"/>
                </a:lnTo>
                <a:lnTo>
                  <a:pt x="398469" y="697528"/>
                </a:lnTo>
                <a:lnTo>
                  <a:pt x="541114" y="675183"/>
                </a:lnTo>
                <a:lnTo>
                  <a:pt x="54111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378342" y="3587349"/>
            <a:ext cx="1239520" cy="672465"/>
          </a:xfrm>
          <a:custGeom>
            <a:avLst/>
            <a:gdLst/>
            <a:ahLst/>
            <a:cxnLst/>
            <a:rect l="l" t="t" r="r" b="b"/>
            <a:pathLst>
              <a:path w="1239520" h="672464">
                <a:moveTo>
                  <a:pt x="561073" y="3327"/>
                </a:moveTo>
                <a:lnTo>
                  <a:pt x="0" y="3327"/>
                </a:lnTo>
                <a:lnTo>
                  <a:pt x="0" y="161188"/>
                </a:lnTo>
                <a:lnTo>
                  <a:pt x="185445" y="173558"/>
                </a:lnTo>
                <a:lnTo>
                  <a:pt x="164998" y="669010"/>
                </a:lnTo>
                <a:lnTo>
                  <a:pt x="445541" y="669010"/>
                </a:lnTo>
                <a:lnTo>
                  <a:pt x="375640" y="193522"/>
                </a:lnTo>
                <a:lnTo>
                  <a:pt x="561073" y="164045"/>
                </a:lnTo>
                <a:lnTo>
                  <a:pt x="561073" y="3327"/>
                </a:lnTo>
                <a:close/>
              </a:path>
              <a:path w="1239520" h="672464">
                <a:moveTo>
                  <a:pt x="1239113" y="304787"/>
                </a:moveTo>
                <a:lnTo>
                  <a:pt x="1211986" y="132181"/>
                </a:lnTo>
                <a:lnTo>
                  <a:pt x="1206296" y="96050"/>
                </a:lnTo>
                <a:lnTo>
                  <a:pt x="1096949" y="51663"/>
                </a:lnTo>
                <a:lnTo>
                  <a:pt x="1096949" y="425564"/>
                </a:lnTo>
                <a:lnTo>
                  <a:pt x="983297" y="537298"/>
                </a:lnTo>
                <a:lnTo>
                  <a:pt x="804037" y="514946"/>
                </a:lnTo>
                <a:lnTo>
                  <a:pt x="739381" y="291465"/>
                </a:lnTo>
                <a:lnTo>
                  <a:pt x="853960" y="132181"/>
                </a:lnTo>
                <a:lnTo>
                  <a:pt x="1081252" y="187350"/>
                </a:lnTo>
                <a:lnTo>
                  <a:pt x="1096949" y="425564"/>
                </a:lnTo>
                <a:lnTo>
                  <a:pt x="1096949" y="51663"/>
                </a:lnTo>
                <a:lnTo>
                  <a:pt x="1014209" y="18072"/>
                </a:lnTo>
                <a:lnTo>
                  <a:pt x="726059" y="0"/>
                </a:lnTo>
                <a:lnTo>
                  <a:pt x="601014" y="192100"/>
                </a:lnTo>
                <a:lnTo>
                  <a:pt x="601014" y="432219"/>
                </a:lnTo>
                <a:lnTo>
                  <a:pt x="709422" y="657593"/>
                </a:lnTo>
                <a:lnTo>
                  <a:pt x="1014209" y="672338"/>
                </a:lnTo>
                <a:lnTo>
                  <a:pt x="1222933" y="576287"/>
                </a:lnTo>
                <a:lnTo>
                  <a:pt x="1225257" y="537298"/>
                </a:lnTo>
                <a:lnTo>
                  <a:pt x="1239113" y="3047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9893237" y="3581168"/>
            <a:ext cx="541655" cy="697865"/>
          </a:xfrm>
          <a:custGeom>
            <a:avLst/>
            <a:gdLst/>
            <a:ahLst/>
            <a:cxnLst/>
            <a:rect l="l" t="t" r="r" b="b"/>
            <a:pathLst>
              <a:path w="541654" h="697864">
                <a:moveTo>
                  <a:pt x="541114" y="0"/>
                </a:moveTo>
                <a:lnTo>
                  <a:pt x="443630" y="0"/>
                </a:lnTo>
                <a:lnTo>
                  <a:pt x="424615" y="260086"/>
                </a:lnTo>
                <a:lnTo>
                  <a:pt x="262944" y="342345"/>
                </a:lnTo>
                <a:lnTo>
                  <a:pt x="144079" y="264840"/>
                </a:lnTo>
                <a:lnTo>
                  <a:pt x="103661" y="9507"/>
                </a:lnTo>
                <a:lnTo>
                  <a:pt x="0" y="9507"/>
                </a:lnTo>
                <a:lnTo>
                  <a:pt x="7612" y="342345"/>
                </a:lnTo>
                <a:lnTo>
                  <a:pt x="215396" y="532538"/>
                </a:lnTo>
                <a:lnTo>
                  <a:pt x="393705" y="437442"/>
                </a:lnTo>
                <a:lnTo>
                  <a:pt x="398469" y="697528"/>
                </a:lnTo>
                <a:lnTo>
                  <a:pt x="541114" y="675183"/>
                </a:lnTo>
                <a:lnTo>
                  <a:pt x="54111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0489523" y="3543127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0982094" y="3590676"/>
            <a:ext cx="613410" cy="666115"/>
          </a:xfrm>
          <a:custGeom>
            <a:avLst/>
            <a:gdLst/>
            <a:ahLst/>
            <a:cxnLst/>
            <a:rect l="l" t="t" r="r" b="b"/>
            <a:pathLst>
              <a:path w="613409" h="666114">
                <a:moveTo>
                  <a:pt x="377056" y="0"/>
                </a:moveTo>
                <a:lnTo>
                  <a:pt x="155482" y="0"/>
                </a:lnTo>
                <a:lnTo>
                  <a:pt x="26156" y="142644"/>
                </a:lnTo>
                <a:lnTo>
                  <a:pt x="18165" y="217522"/>
                </a:lnTo>
                <a:lnTo>
                  <a:pt x="11626" y="283655"/>
                </a:lnTo>
                <a:lnTo>
                  <a:pt x="6540" y="341044"/>
                </a:lnTo>
                <a:lnTo>
                  <a:pt x="2907" y="389688"/>
                </a:lnTo>
                <a:lnTo>
                  <a:pt x="726" y="429587"/>
                </a:lnTo>
                <a:lnTo>
                  <a:pt x="0" y="460739"/>
                </a:lnTo>
                <a:lnTo>
                  <a:pt x="414" y="478480"/>
                </a:lnTo>
                <a:lnTo>
                  <a:pt x="1660" y="491288"/>
                </a:lnTo>
                <a:lnTo>
                  <a:pt x="3741" y="499165"/>
                </a:lnTo>
                <a:lnTo>
                  <a:pt x="6659" y="502110"/>
                </a:lnTo>
                <a:lnTo>
                  <a:pt x="139796" y="665676"/>
                </a:lnTo>
                <a:lnTo>
                  <a:pt x="420803" y="665676"/>
                </a:lnTo>
                <a:lnTo>
                  <a:pt x="612902" y="523031"/>
                </a:lnTo>
                <a:lnTo>
                  <a:pt x="526360" y="427934"/>
                </a:lnTo>
                <a:lnTo>
                  <a:pt x="278159" y="539198"/>
                </a:lnTo>
                <a:lnTo>
                  <a:pt x="121252" y="349957"/>
                </a:lnTo>
                <a:lnTo>
                  <a:pt x="295278" y="160707"/>
                </a:lnTo>
                <a:lnTo>
                  <a:pt x="476435" y="237741"/>
                </a:lnTo>
                <a:lnTo>
                  <a:pt x="568202" y="95096"/>
                </a:lnTo>
                <a:lnTo>
                  <a:pt x="37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1640169" y="3590676"/>
            <a:ext cx="561340" cy="666115"/>
          </a:xfrm>
          <a:custGeom>
            <a:avLst/>
            <a:gdLst/>
            <a:ahLst/>
            <a:cxnLst/>
            <a:rect l="l" t="t" r="r" b="b"/>
            <a:pathLst>
              <a:path w="561340" h="666114">
                <a:moveTo>
                  <a:pt x="561071" y="0"/>
                </a:moveTo>
                <a:lnTo>
                  <a:pt x="0" y="0"/>
                </a:lnTo>
                <a:lnTo>
                  <a:pt x="0" y="157859"/>
                </a:lnTo>
                <a:lnTo>
                  <a:pt x="185439" y="170225"/>
                </a:lnTo>
                <a:lnTo>
                  <a:pt x="164989" y="665676"/>
                </a:lnTo>
                <a:lnTo>
                  <a:pt x="445536" y="665676"/>
                </a:lnTo>
                <a:lnTo>
                  <a:pt x="375632" y="190193"/>
                </a:lnTo>
                <a:lnTo>
                  <a:pt x="561071" y="160707"/>
                </a:lnTo>
                <a:lnTo>
                  <a:pt x="561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258777" y="3585927"/>
            <a:ext cx="1341120" cy="680085"/>
          </a:xfrm>
          <a:custGeom>
            <a:avLst/>
            <a:gdLst/>
            <a:ahLst/>
            <a:cxnLst/>
            <a:rect l="l" t="t" r="r" b="b"/>
            <a:pathLst>
              <a:path w="1341119" h="680085">
                <a:moveTo>
                  <a:pt x="658558" y="644753"/>
                </a:moveTo>
                <a:lnTo>
                  <a:pt x="652602" y="549376"/>
                </a:lnTo>
                <a:lnTo>
                  <a:pt x="646887" y="461632"/>
                </a:lnTo>
                <a:lnTo>
                  <a:pt x="641400" y="381508"/>
                </a:lnTo>
                <a:lnTo>
                  <a:pt x="636155" y="309029"/>
                </a:lnTo>
                <a:lnTo>
                  <a:pt x="631151" y="244170"/>
                </a:lnTo>
                <a:lnTo>
                  <a:pt x="626376" y="186944"/>
                </a:lnTo>
                <a:lnTo>
                  <a:pt x="621842" y="137350"/>
                </a:lnTo>
                <a:lnTo>
                  <a:pt x="617537" y="95377"/>
                </a:lnTo>
                <a:lnTo>
                  <a:pt x="609650" y="34340"/>
                </a:lnTo>
                <a:lnTo>
                  <a:pt x="599605" y="0"/>
                </a:lnTo>
                <a:lnTo>
                  <a:pt x="407022" y="0"/>
                </a:lnTo>
                <a:lnTo>
                  <a:pt x="437451" y="332841"/>
                </a:lnTo>
                <a:lnTo>
                  <a:pt x="152158" y="347103"/>
                </a:lnTo>
                <a:lnTo>
                  <a:pt x="123634" y="14262"/>
                </a:lnTo>
                <a:lnTo>
                  <a:pt x="0" y="14262"/>
                </a:lnTo>
                <a:lnTo>
                  <a:pt x="25679" y="679932"/>
                </a:lnTo>
                <a:lnTo>
                  <a:pt x="165963" y="659015"/>
                </a:lnTo>
                <a:lnTo>
                  <a:pt x="152158" y="442201"/>
                </a:lnTo>
                <a:lnTo>
                  <a:pt x="456958" y="427939"/>
                </a:lnTo>
                <a:lnTo>
                  <a:pt x="485000" y="650938"/>
                </a:lnTo>
                <a:lnTo>
                  <a:pt x="658558" y="644753"/>
                </a:lnTo>
                <a:close/>
              </a:path>
              <a:path w="1341119" h="680085">
                <a:moveTo>
                  <a:pt x="1340840" y="306209"/>
                </a:moveTo>
                <a:lnTo>
                  <a:pt x="1313700" y="133604"/>
                </a:lnTo>
                <a:lnTo>
                  <a:pt x="1308023" y="97472"/>
                </a:lnTo>
                <a:lnTo>
                  <a:pt x="1198664" y="53086"/>
                </a:lnTo>
                <a:lnTo>
                  <a:pt x="1198664" y="426986"/>
                </a:lnTo>
                <a:lnTo>
                  <a:pt x="1085024" y="538721"/>
                </a:lnTo>
                <a:lnTo>
                  <a:pt x="905764" y="516369"/>
                </a:lnTo>
                <a:lnTo>
                  <a:pt x="841095" y="292887"/>
                </a:lnTo>
                <a:lnTo>
                  <a:pt x="955687" y="133604"/>
                </a:lnTo>
                <a:lnTo>
                  <a:pt x="1182979" y="188772"/>
                </a:lnTo>
                <a:lnTo>
                  <a:pt x="1198664" y="426986"/>
                </a:lnTo>
                <a:lnTo>
                  <a:pt x="1198664" y="53086"/>
                </a:lnTo>
                <a:lnTo>
                  <a:pt x="1115936" y="19494"/>
                </a:lnTo>
                <a:lnTo>
                  <a:pt x="827786" y="1422"/>
                </a:lnTo>
                <a:lnTo>
                  <a:pt x="702729" y="193522"/>
                </a:lnTo>
                <a:lnTo>
                  <a:pt x="702729" y="433641"/>
                </a:lnTo>
                <a:lnTo>
                  <a:pt x="811136" y="659015"/>
                </a:lnTo>
                <a:lnTo>
                  <a:pt x="1115936" y="673760"/>
                </a:lnTo>
                <a:lnTo>
                  <a:pt x="1324660" y="577710"/>
                </a:lnTo>
                <a:lnTo>
                  <a:pt x="1326984" y="538721"/>
                </a:lnTo>
                <a:lnTo>
                  <a:pt x="1340840" y="3062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3647249" y="3590676"/>
            <a:ext cx="613410" cy="666115"/>
          </a:xfrm>
          <a:custGeom>
            <a:avLst/>
            <a:gdLst/>
            <a:ahLst/>
            <a:cxnLst/>
            <a:rect l="l" t="t" r="r" b="b"/>
            <a:pathLst>
              <a:path w="613409" h="666114">
                <a:moveTo>
                  <a:pt x="377056" y="0"/>
                </a:moveTo>
                <a:lnTo>
                  <a:pt x="155482" y="0"/>
                </a:lnTo>
                <a:lnTo>
                  <a:pt x="26156" y="142644"/>
                </a:lnTo>
                <a:lnTo>
                  <a:pt x="18165" y="217522"/>
                </a:lnTo>
                <a:lnTo>
                  <a:pt x="11626" y="283655"/>
                </a:lnTo>
                <a:lnTo>
                  <a:pt x="6540" y="341044"/>
                </a:lnTo>
                <a:lnTo>
                  <a:pt x="2907" y="389688"/>
                </a:lnTo>
                <a:lnTo>
                  <a:pt x="726" y="429587"/>
                </a:lnTo>
                <a:lnTo>
                  <a:pt x="0" y="460739"/>
                </a:lnTo>
                <a:lnTo>
                  <a:pt x="414" y="478480"/>
                </a:lnTo>
                <a:lnTo>
                  <a:pt x="1660" y="491288"/>
                </a:lnTo>
                <a:lnTo>
                  <a:pt x="3741" y="499165"/>
                </a:lnTo>
                <a:lnTo>
                  <a:pt x="6659" y="502110"/>
                </a:lnTo>
                <a:lnTo>
                  <a:pt x="139796" y="665676"/>
                </a:lnTo>
                <a:lnTo>
                  <a:pt x="420803" y="665676"/>
                </a:lnTo>
                <a:lnTo>
                  <a:pt x="612902" y="523031"/>
                </a:lnTo>
                <a:lnTo>
                  <a:pt x="526360" y="427934"/>
                </a:lnTo>
                <a:lnTo>
                  <a:pt x="278159" y="539198"/>
                </a:lnTo>
                <a:lnTo>
                  <a:pt x="121252" y="349957"/>
                </a:lnTo>
                <a:lnTo>
                  <a:pt x="295278" y="160707"/>
                </a:lnTo>
                <a:lnTo>
                  <a:pt x="476435" y="237741"/>
                </a:lnTo>
                <a:lnTo>
                  <a:pt x="568202" y="95096"/>
                </a:lnTo>
                <a:lnTo>
                  <a:pt x="37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4305218" y="3590676"/>
            <a:ext cx="561340" cy="666115"/>
          </a:xfrm>
          <a:custGeom>
            <a:avLst/>
            <a:gdLst/>
            <a:ahLst/>
            <a:cxnLst/>
            <a:rect l="l" t="t" r="r" b="b"/>
            <a:pathLst>
              <a:path w="561340" h="666114">
                <a:moveTo>
                  <a:pt x="561071" y="0"/>
                </a:moveTo>
                <a:lnTo>
                  <a:pt x="0" y="0"/>
                </a:lnTo>
                <a:lnTo>
                  <a:pt x="0" y="157859"/>
                </a:lnTo>
                <a:lnTo>
                  <a:pt x="185439" y="170225"/>
                </a:lnTo>
                <a:lnTo>
                  <a:pt x="164989" y="665676"/>
                </a:lnTo>
                <a:lnTo>
                  <a:pt x="445536" y="665676"/>
                </a:lnTo>
                <a:lnTo>
                  <a:pt x="375632" y="190193"/>
                </a:lnTo>
                <a:lnTo>
                  <a:pt x="561071" y="160707"/>
                </a:lnTo>
                <a:lnTo>
                  <a:pt x="561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4916687" y="3581168"/>
            <a:ext cx="516255" cy="689610"/>
          </a:xfrm>
          <a:custGeom>
            <a:avLst/>
            <a:gdLst/>
            <a:ahLst/>
            <a:cxnLst/>
            <a:rect l="l" t="t" r="r" b="b"/>
            <a:pathLst>
              <a:path w="516255" h="689610">
                <a:moveTo>
                  <a:pt x="11884" y="0"/>
                </a:moveTo>
                <a:lnTo>
                  <a:pt x="0" y="675654"/>
                </a:lnTo>
                <a:lnTo>
                  <a:pt x="405589" y="689444"/>
                </a:lnTo>
                <a:lnTo>
                  <a:pt x="475290" y="580087"/>
                </a:lnTo>
                <a:lnTo>
                  <a:pt x="160235" y="580087"/>
                </a:lnTo>
                <a:lnTo>
                  <a:pt x="178308" y="389893"/>
                </a:lnTo>
                <a:lnTo>
                  <a:pt x="457883" y="389893"/>
                </a:lnTo>
                <a:lnTo>
                  <a:pt x="420803" y="309058"/>
                </a:lnTo>
                <a:lnTo>
                  <a:pt x="161670" y="294797"/>
                </a:lnTo>
                <a:lnTo>
                  <a:pt x="178308" y="9507"/>
                </a:lnTo>
                <a:lnTo>
                  <a:pt x="11884" y="0"/>
                </a:lnTo>
                <a:close/>
              </a:path>
              <a:path w="516255" h="689610">
                <a:moveTo>
                  <a:pt x="457883" y="389893"/>
                </a:moveTo>
                <a:lnTo>
                  <a:pt x="178308" y="389893"/>
                </a:lnTo>
                <a:lnTo>
                  <a:pt x="389904" y="532538"/>
                </a:lnTo>
                <a:lnTo>
                  <a:pt x="160235" y="580087"/>
                </a:lnTo>
                <a:lnTo>
                  <a:pt x="475290" y="580087"/>
                </a:lnTo>
                <a:lnTo>
                  <a:pt x="515900" y="516371"/>
                </a:lnTo>
                <a:lnTo>
                  <a:pt x="457883" y="3898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961797" y="5127728"/>
            <a:ext cx="260985" cy="140335"/>
          </a:xfrm>
          <a:custGeom>
            <a:avLst/>
            <a:gdLst/>
            <a:ahLst/>
            <a:cxnLst/>
            <a:rect l="l" t="t" r="r" b="b"/>
            <a:pathLst>
              <a:path w="260984" h="140335">
                <a:moveTo>
                  <a:pt x="245353" y="0"/>
                </a:moveTo>
                <a:lnTo>
                  <a:pt x="0" y="4753"/>
                </a:lnTo>
                <a:lnTo>
                  <a:pt x="9507" y="140267"/>
                </a:lnTo>
                <a:lnTo>
                  <a:pt x="260567" y="125053"/>
                </a:lnTo>
                <a:lnTo>
                  <a:pt x="2453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516202" y="4852904"/>
            <a:ext cx="1909445" cy="699770"/>
          </a:xfrm>
          <a:custGeom>
            <a:avLst/>
            <a:gdLst/>
            <a:ahLst/>
            <a:cxnLst/>
            <a:rect l="l" t="t" r="r" b="b"/>
            <a:pathLst>
              <a:path w="1909445" h="699770">
                <a:moveTo>
                  <a:pt x="630974" y="385152"/>
                </a:moveTo>
                <a:lnTo>
                  <a:pt x="576757" y="126961"/>
                </a:lnTo>
                <a:lnTo>
                  <a:pt x="408914" y="0"/>
                </a:lnTo>
                <a:lnTo>
                  <a:pt x="147396" y="4749"/>
                </a:lnTo>
                <a:lnTo>
                  <a:pt x="14262" y="147408"/>
                </a:lnTo>
                <a:lnTo>
                  <a:pt x="104609" y="204470"/>
                </a:lnTo>
                <a:lnTo>
                  <a:pt x="329031" y="160718"/>
                </a:lnTo>
                <a:lnTo>
                  <a:pt x="435546" y="282448"/>
                </a:lnTo>
                <a:lnTo>
                  <a:pt x="194005" y="289102"/>
                </a:lnTo>
                <a:lnTo>
                  <a:pt x="184480" y="408914"/>
                </a:lnTo>
                <a:lnTo>
                  <a:pt x="447903" y="408914"/>
                </a:lnTo>
                <a:lnTo>
                  <a:pt x="311912" y="569150"/>
                </a:lnTo>
                <a:lnTo>
                  <a:pt x="112217" y="455510"/>
                </a:lnTo>
                <a:lnTo>
                  <a:pt x="0" y="502107"/>
                </a:lnTo>
                <a:lnTo>
                  <a:pt x="109359" y="666635"/>
                </a:lnTo>
                <a:lnTo>
                  <a:pt x="361365" y="699439"/>
                </a:lnTo>
                <a:lnTo>
                  <a:pt x="579628" y="575348"/>
                </a:lnTo>
                <a:lnTo>
                  <a:pt x="630974" y="385152"/>
                </a:lnTo>
                <a:close/>
              </a:path>
              <a:path w="1909445" h="699770">
                <a:moveTo>
                  <a:pt x="1231036" y="4749"/>
                </a:moveTo>
                <a:lnTo>
                  <a:pt x="669963" y="4749"/>
                </a:lnTo>
                <a:lnTo>
                  <a:pt x="669963" y="162610"/>
                </a:lnTo>
                <a:lnTo>
                  <a:pt x="855408" y="174980"/>
                </a:lnTo>
                <a:lnTo>
                  <a:pt x="834961" y="670433"/>
                </a:lnTo>
                <a:lnTo>
                  <a:pt x="1115504" y="670433"/>
                </a:lnTo>
                <a:lnTo>
                  <a:pt x="1045603" y="194945"/>
                </a:lnTo>
                <a:lnTo>
                  <a:pt x="1231036" y="165455"/>
                </a:lnTo>
                <a:lnTo>
                  <a:pt x="1231036" y="4749"/>
                </a:lnTo>
                <a:close/>
              </a:path>
              <a:path w="1909445" h="699770">
                <a:moveTo>
                  <a:pt x="1909076" y="306209"/>
                </a:moveTo>
                <a:lnTo>
                  <a:pt x="1881949" y="133604"/>
                </a:lnTo>
                <a:lnTo>
                  <a:pt x="1876259" y="97472"/>
                </a:lnTo>
                <a:lnTo>
                  <a:pt x="1766900" y="53086"/>
                </a:lnTo>
                <a:lnTo>
                  <a:pt x="1766900" y="426986"/>
                </a:lnTo>
                <a:lnTo>
                  <a:pt x="1653260" y="538721"/>
                </a:lnTo>
                <a:lnTo>
                  <a:pt x="1474000" y="516369"/>
                </a:lnTo>
                <a:lnTo>
                  <a:pt x="1409344" y="292887"/>
                </a:lnTo>
                <a:lnTo>
                  <a:pt x="1523923" y="133604"/>
                </a:lnTo>
                <a:lnTo>
                  <a:pt x="1751215" y="188772"/>
                </a:lnTo>
                <a:lnTo>
                  <a:pt x="1766900" y="426986"/>
                </a:lnTo>
                <a:lnTo>
                  <a:pt x="1766900" y="53086"/>
                </a:lnTo>
                <a:lnTo>
                  <a:pt x="1684172" y="19494"/>
                </a:lnTo>
                <a:lnTo>
                  <a:pt x="1396022" y="1422"/>
                </a:lnTo>
                <a:lnTo>
                  <a:pt x="1270977" y="193522"/>
                </a:lnTo>
                <a:lnTo>
                  <a:pt x="1270977" y="433641"/>
                </a:lnTo>
                <a:lnTo>
                  <a:pt x="1379372" y="659015"/>
                </a:lnTo>
                <a:lnTo>
                  <a:pt x="1684172" y="673760"/>
                </a:lnTo>
                <a:lnTo>
                  <a:pt x="1892896" y="577710"/>
                </a:lnTo>
                <a:lnTo>
                  <a:pt x="1895221" y="538721"/>
                </a:lnTo>
                <a:lnTo>
                  <a:pt x="1909076" y="3062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716756" y="4857653"/>
            <a:ext cx="574040" cy="666115"/>
          </a:xfrm>
          <a:custGeom>
            <a:avLst/>
            <a:gdLst/>
            <a:ahLst/>
            <a:cxnLst/>
            <a:rect l="l" t="t" r="r" b="b"/>
            <a:pathLst>
              <a:path w="574039" h="666114">
                <a:moveTo>
                  <a:pt x="572485" y="0"/>
                </a:moveTo>
                <a:lnTo>
                  <a:pt x="332838" y="0"/>
                </a:lnTo>
                <a:lnTo>
                  <a:pt x="163565" y="303352"/>
                </a:lnTo>
                <a:lnTo>
                  <a:pt x="95096" y="0"/>
                </a:lnTo>
                <a:lnTo>
                  <a:pt x="0" y="0"/>
                </a:lnTo>
                <a:lnTo>
                  <a:pt x="20920" y="665676"/>
                </a:lnTo>
                <a:lnTo>
                  <a:pt x="142644" y="665676"/>
                </a:lnTo>
                <a:lnTo>
                  <a:pt x="163565" y="410343"/>
                </a:lnTo>
                <a:lnTo>
                  <a:pt x="523031" y="665676"/>
                </a:lnTo>
                <a:lnTo>
                  <a:pt x="570579" y="570579"/>
                </a:lnTo>
                <a:lnTo>
                  <a:pt x="332838" y="380386"/>
                </a:lnTo>
                <a:lnTo>
                  <a:pt x="383332" y="307824"/>
                </a:lnTo>
                <a:lnTo>
                  <a:pt x="427885" y="242929"/>
                </a:lnTo>
                <a:lnTo>
                  <a:pt x="466498" y="185700"/>
                </a:lnTo>
                <a:lnTo>
                  <a:pt x="499171" y="136139"/>
                </a:lnTo>
                <a:lnTo>
                  <a:pt x="525903" y="94244"/>
                </a:lnTo>
                <a:lnTo>
                  <a:pt x="546695" y="60016"/>
                </a:lnTo>
                <a:lnTo>
                  <a:pt x="570457" y="14558"/>
                </a:lnTo>
                <a:lnTo>
                  <a:pt x="573427" y="3329"/>
                </a:lnTo>
                <a:lnTo>
                  <a:pt x="573427" y="1109"/>
                </a:lnTo>
                <a:lnTo>
                  <a:pt x="5724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344860" y="4852891"/>
            <a:ext cx="2367915" cy="680085"/>
          </a:xfrm>
          <a:custGeom>
            <a:avLst/>
            <a:gdLst/>
            <a:ahLst/>
            <a:cxnLst/>
            <a:rect l="l" t="t" r="r" b="b"/>
            <a:pathLst>
              <a:path w="2367915" h="680085">
                <a:moveTo>
                  <a:pt x="475488" y="194957"/>
                </a:moveTo>
                <a:lnTo>
                  <a:pt x="433603" y="121259"/>
                </a:lnTo>
                <a:lnTo>
                  <a:pt x="364705" y="0"/>
                </a:lnTo>
                <a:lnTo>
                  <a:pt x="337604" y="419"/>
                </a:lnTo>
                <a:lnTo>
                  <a:pt x="337604" y="190195"/>
                </a:lnTo>
                <a:lnTo>
                  <a:pt x="322389" y="303364"/>
                </a:lnTo>
                <a:lnTo>
                  <a:pt x="175933" y="325234"/>
                </a:lnTo>
                <a:lnTo>
                  <a:pt x="198272" y="121259"/>
                </a:lnTo>
                <a:lnTo>
                  <a:pt x="337604" y="190195"/>
                </a:lnTo>
                <a:lnTo>
                  <a:pt x="337604" y="419"/>
                </a:lnTo>
                <a:lnTo>
                  <a:pt x="47548" y="4762"/>
                </a:lnTo>
                <a:lnTo>
                  <a:pt x="0" y="675195"/>
                </a:lnTo>
                <a:lnTo>
                  <a:pt x="136474" y="670445"/>
                </a:lnTo>
                <a:lnTo>
                  <a:pt x="170218" y="463130"/>
                </a:lnTo>
                <a:lnTo>
                  <a:pt x="449808" y="450761"/>
                </a:lnTo>
                <a:lnTo>
                  <a:pt x="462407" y="325234"/>
                </a:lnTo>
                <a:lnTo>
                  <a:pt x="475488" y="194957"/>
                </a:lnTo>
                <a:close/>
              </a:path>
              <a:path w="2367915" h="680085">
                <a:moveTo>
                  <a:pt x="1131646" y="670445"/>
                </a:moveTo>
                <a:lnTo>
                  <a:pt x="1077112" y="480250"/>
                </a:lnTo>
                <a:lnTo>
                  <a:pt x="1043851" y="364236"/>
                </a:lnTo>
                <a:lnTo>
                  <a:pt x="968044" y="99860"/>
                </a:lnTo>
                <a:lnTo>
                  <a:pt x="941451" y="7150"/>
                </a:lnTo>
                <a:lnTo>
                  <a:pt x="893902" y="6896"/>
                </a:lnTo>
                <a:lnTo>
                  <a:pt x="893902" y="364236"/>
                </a:lnTo>
                <a:lnTo>
                  <a:pt x="703707" y="364236"/>
                </a:lnTo>
                <a:lnTo>
                  <a:pt x="780732" y="99860"/>
                </a:lnTo>
                <a:lnTo>
                  <a:pt x="893902" y="364236"/>
                </a:lnTo>
                <a:lnTo>
                  <a:pt x="893902" y="6896"/>
                </a:lnTo>
                <a:lnTo>
                  <a:pt x="677087" y="5715"/>
                </a:lnTo>
                <a:lnTo>
                  <a:pt x="513524" y="670445"/>
                </a:lnTo>
                <a:lnTo>
                  <a:pt x="656158" y="670445"/>
                </a:lnTo>
                <a:lnTo>
                  <a:pt x="751255" y="480250"/>
                </a:lnTo>
                <a:lnTo>
                  <a:pt x="846353" y="480250"/>
                </a:lnTo>
                <a:lnTo>
                  <a:pt x="941451" y="670445"/>
                </a:lnTo>
                <a:lnTo>
                  <a:pt x="1131646" y="670445"/>
                </a:lnTo>
                <a:close/>
              </a:path>
              <a:path w="2367915" h="680085">
                <a:moveTo>
                  <a:pt x="1784972" y="527799"/>
                </a:moveTo>
                <a:lnTo>
                  <a:pt x="1698421" y="432701"/>
                </a:lnTo>
                <a:lnTo>
                  <a:pt x="1450225" y="543966"/>
                </a:lnTo>
                <a:lnTo>
                  <a:pt x="1293317" y="354723"/>
                </a:lnTo>
                <a:lnTo>
                  <a:pt x="1467345" y="165468"/>
                </a:lnTo>
                <a:lnTo>
                  <a:pt x="1648498" y="242506"/>
                </a:lnTo>
                <a:lnTo>
                  <a:pt x="1740268" y="99860"/>
                </a:lnTo>
                <a:lnTo>
                  <a:pt x="1549120" y="4762"/>
                </a:lnTo>
                <a:lnTo>
                  <a:pt x="1327543" y="4762"/>
                </a:lnTo>
                <a:lnTo>
                  <a:pt x="1198219" y="147408"/>
                </a:lnTo>
                <a:lnTo>
                  <a:pt x="1190231" y="222288"/>
                </a:lnTo>
                <a:lnTo>
                  <a:pt x="1183690" y="288417"/>
                </a:lnTo>
                <a:lnTo>
                  <a:pt x="1178610" y="345808"/>
                </a:lnTo>
                <a:lnTo>
                  <a:pt x="1174965" y="394462"/>
                </a:lnTo>
                <a:lnTo>
                  <a:pt x="1172794" y="434352"/>
                </a:lnTo>
                <a:lnTo>
                  <a:pt x="1172070" y="465505"/>
                </a:lnTo>
                <a:lnTo>
                  <a:pt x="1172476" y="483247"/>
                </a:lnTo>
                <a:lnTo>
                  <a:pt x="1173721" y="496062"/>
                </a:lnTo>
                <a:lnTo>
                  <a:pt x="1175804" y="503936"/>
                </a:lnTo>
                <a:lnTo>
                  <a:pt x="1178725" y="506882"/>
                </a:lnTo>
                <a:lnTo>
                  <a:pt x="1311859" y="670445"/>
                </a:lnTo>
                <a:lnTo>
                  <a:pt x="1592872" y="670445"/>
                </a:lnTo>
                <a:lnTo>
                  <a:pt x="1784972" y="527799"/>
                </a:lnTo>
                <a:close/>
              </a:path>
              <a:path w="2367915" h="680085">
                <a:moveTo>
                  <a:pt x="2367445" y="679945"/>
                </a:moveTo>
                <a:lnTo>
                  <a:pt x="2315133" y="4762"/>
                </a:lnTo>
                <a:lnTo>
                  <a:pt x="2124938" y="12"/>
                </a:lnTo>
                <a:lnTo>
                  <a:pt x="2001316" y="385152"/>
                </a:lnTo>
                <a:lnTo>
                  <a:pt x="1957565" y="19024"/>
                </a:lnTo>
                <a:lnTo>
                  <a:pt x="1820633" y="12"/>
                </a:lnTo>
                <a:lnTo>
                  <a:pt x="1856765" y="670445"/>
                </a:lnTo>
                <a:lnTo>
                  <a:pt x="2020328" y="675195"/>
                </a:lnTo>
                <a:lnTo>
                  <a:pt x="2154428" y="242506"/>
                </a:lnTo>
                <a:lnTo>
                  <a:pt x="2191512" y="670445"/>
                </a:lnTo>
                <a:lnTo>
                  <a:pt x="2367445" y="6799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756984" y="4836737"/>
            <a:ext cx="1738630" cy="687070"/>
          </a:xfrm>
          <a:custGeom>
            <a:avLst/>
            <a:gdLst/>
            <a:ahLst/>
            <a:cxnLst/>
            <a:rect l="l" t="t" r="r" b="b"/>
            <a:pathLst>
              <a:path w="1738629" h="687070">
                <a:moveTo>
                  <a:pt x="540626" y="496404"/>
                </a:moveTo>
                <a:lnTo>
                  <a:pt x="455993" y="411772"/>
                </a:lnTo>
                <a:lnTo>
                  <a:pt x="397979" y="353758"/>
                </a:lnTo>
                <a:lnTo>
                  <a:pt x="453885" y="282435"/>
                </a:lnTo>
                <a:lnTo>
                  <a:pt x="525411" y="191147"/>
                </a:lnTo>
                <a:lnTo>
                  <a:pt x="453161" y="112217"/>
                </a:lnTo>
                <a:lnTo>
                  <a:pt x="383247" y="35852"/>
                </a:lnTo>
                <a:lnTo>
                  <a:pt x="383247" y="540156"/>
                </a:lnTo>
                <a:lnTo>
                  <a:pt x="149313" y="602437"/>
                </a:lnTo>
                <a:lnTo>
                  <a:pt x="164045" y="411772"/>
                </a:lnTo>
                <a:lnTo>
                  <a:pt x="383247" y="540156"/>
                </a:lnTo>
                <a:lnTo>
                  <a:pt x="383247" y="35852"/>
                </a:lnTo>
                <a:lnTo>
                  <a:pt x="377063" y="29095"/>
                </a:lnTo>
                <a:lnTo>
                  <a:pt x="377063" y="209689"/>
                </a:lnTo>
                <a:lnTo>
                  <a:pt x="164998" y="282435"/>
                </a:lnTo>
                <a:lnTo>
                  <a:pt x="160274" y="271792"/>
                </a:lnTo>
                <a:lnTo>
                  <a:pt x="156083" y="239877"/>
                </a:lnTo>
                <a:lnTo>
                  <a:pt x="152425" y="186690"/>
                </a:lnTo>
                <a:lnTo>
                  <a:pt x="149313" y="112217"/>
                </a:lnTo>
                <a:lnTo>
                  <a:pt x="377063" y="209689"/>
                </a:lnTo>
                <a:lnTo>
                  <a:pt x="377063" y="29095"/>
                </a:lnTo>
                <a:lnTo>
                  <a:pt x="350431" y="0"/>
                </a:lnTo>
                <a:lnTo>
                  <a:pt x="0" y="42316"/>
                </a:lnTo>
                <a:lnTo>
                  <a:pt x="17602" y="686600"/>
                </a:lnTo>
                <a:lnTo>
                  <a:pt x="493077" y="658063"/>
                </a:lnTo>
                <a:lnTo>
                  <a:pt x="509447" y="602437"/>
                </a:lnTo>
                <a:lnTo>
                  <a:pt x="540626" y="496404"/>
                </a:lnTo>
                <a:close/>
              </a:path>
              <a:path w="1738629" h="687070">
                <a:moveTo>
                  <a:pt x="1182065" y="686600"/>
                </a:moveTo>
                <a:lnTo>
                  <a:pt x="1127531" y="496404"/>
                </a:lnTo>
                <a:lnTo>
                  <a:pt x="1094270" y="380390"/>
                </a:lnTo>
                <a:lnTo>
                  <a:pt x="1018463" y="116014"/>
                </a:lnTo>
                <a:lnTo>
                  <a:pt x="991870" y="23304"/>
                </a:lnTo>
                <a:lnTo>
                  <a:pt x="944321" y="23050"/>
                </a:lnTo>
                <a:lnTo>
                  <a:pt x="944321" y="380390"/>
                </a:lnTo>
                <a:lnTo>
                  <a:pt x="754126" y="380390"/>
                </a:lnTo>
                <a:lnTo>
                  <a:pt x="831151" y="116014"/>
                </a:lnTo>
                <a:lnTo>
                  <a:pt x="944321" y="380390"/>
                </a:lnTo>
                <a:lnTo>
                  <a:pt x="944321" y="23050"/>
                </a:lnTo>
                <a:lnTo>
                  <a:pt x="727506" y="21869"/>
                </a:lnTo>
                <a:lnTo>
                  <a:pt x="563943" y="686600"/>
                </a:lnTo>
                <a:lnTo>
                  <a:pt x="706577" y="686600"/>
                </a:lnTo>
                <a:lnTo>
                  <a:pt x="801674" y="496404"/>
                </a:lnTo>
                <a:lnTo>
                  <a:pt x="896772" y="496404"/>
                </a:lnTo>
                <a:lnTo>
                  <a:pt x="991870" y="686600"/>
                </a:lnTo>
                <a:lnTo>
                  <a:pt x="1182065" y="686600"/>
                </a:lnTo>
                <a:close/>
              </a:path>
              <a:path w="1738629" h="687070">
                <a:moveTo>
                  <a:pt x="1738388" y="686600"/>
                </a:moveTo>
                <a:lnTo>
                  <a:pt x="1726044" y="431253"/>
                </a:lnTo>
                <a:lnTo>
                  <a:pt x="1725968" y="429831"/>
                </a:lnTo>
                <a:lnTo>
                  <a:pt x="1720011" y="306679"/>
                </a:lnTo>
                <a:lnTo>
                  <a:pt x="1710931" y="118872"/>
                </a:lnTo>
                <a:lnTo>
                  <a:pt x="1707007" y="37553"/>
                </a:lnTo>
                <a:lnTo>
                  <a:pt x="1586230" y="30899"/>
                </a:lnTo>
                <a:lnTo>
                  <a:pt x="1586230" y="130746"/>
                </a:lnTo>
                <a:lnTo>
                  <a:pt x="1584921" y="292887"/>
                </a:lnTo>
                <a:lnTo>
                  <a:pt x="1584807" y="306679"/>
                </a:lnTo>
                <a:lnTo>
                  <a:pt x="1440256" y="292887"/>
                </a:lnTo>
                <a:lnTo>
                  <a:pt x="1367993" y="170700"/>
                </a:lnTo>
                <a:lnTo>
                  <a:pt x="1496847" y="118872"/>
                </a:lnTo>
                <a:lnTo>
                  <a:pt x="1586230" y="130746"/>
                </a:lnTo>
                <a:lnTo>
                  <a:pt x="1586230" y="30899"/>
                </a:lnTo>
                <a:lnTo>
                  <a:pt x="1405547" y="20916"/>
                </a:lnTo>
                <a:lnTo>
                  <a:pt x="1231988" y="68465"/>
                </a:lnTo>
                <a:lnTo>
                  <a:pt x="1249095" y="306209"/>
                </a:lnTo>
                <a:lnTo>
                  <a:pt x="1357998" y="401307"/>
                </a:lnTo>
                <a:lnTo>
                  <a:pt x="1215351" y="686600"/>
                </a:lnTo>
                <a:lnTo>
                  <a:pt x="1405547" y="686600"/>
                </a:lnTo>
                <a:lnTo>
                  <a:pt x="1453095" y="431253"/>
                </a:lnTo>
                <a:lnTo>
                  <a:pt x="1534871" y="429831"/>
                </a:lnTo>
                <a:lnTo>
                  <a:pt x="1568627" y="686600"/>
                </a:lnTo>
                <a:lnTo>
                  <a:pt x="1738388" y="6866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790171" y="4857653"/>
            <a:ext cx="561340" cy="666115"/>
          </a:xfrm>
          <a:custGeom>
            <a:avLst/>
            <a:gdLst/>
            <a:ahLst/>
            <a:cxnLst/>
            <a:rect l="l" t="t" r="r" b="b"/>
            <a:pathLst>
              <a:path w="561340" h="666114">
                <a:moveTo>
                  <a:pt x="561071" y="0"/>
                </a:moveTo>
                <a:lnTo>
                  <a:pt x="0" y="0"/>
                </a:lnTo>
                <a:lnTo>
                  <a:pt x="0" y="157859"/>
                </a:lnTo>
                <a:lnTo>
                  <a:pt x="185439" y="170225"/>
                </a:lnTo>
                <a:lnTo>
                  <a:pt x="164989" y="665676"/>
                </a:lnTo>
                <a:lnTo>
                  <a:pt x="445536" y="665676"/>
                </a:lnTo>
                <a:lnTo>
                  <a:pt x="375632" y="190193"/>
                </a:lnTo>
                <a:lnTo>
                  <a:pt x="561071" y="160707"/>
                </a:lnTo>
                <a:lnTo>
                  <a:pt x="561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9408771" y="4810104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886149" y="4854323"/>
            <a:ext cx="638175" cy="672465"/>
          </a:xfrm>
          <a:custGeom>
            <a:avLst/>
            <a:gdLst/>
            <a:ahLst/>
            <a:cxnLst/>
            <a:rect l="l" t="t" r="r" b="b"/>
            <a:pathLst>
              <a:path w="638175" h="672464">
                <a:moveTo>
                  <a:pt x="125053" y="0"/>
                </a:moveTo>
                <a:lnTo>
                  <a:pt x="0" y="192098"/>
                </a:lnTo>
                <a:lnTo>
                  <a:pt x="0" y="432217"/>
                </a:lnTo>
                <a:lnTo>
                  <a:pt x="108405" y="657592"/>
                </a:lnTo>
                <a:lnTo>
                  <a:pt x="413202" y="672335"/>
                </a:lnTo>
                <a:lnTo>
                  <a:pt x="621928" y="576286"/>
                </a:lnTo>
                <a:lnTo>
                  <a:pt x="624252" y="537292"/>
                </a:lnTo>
                <a:lnTo>
                  <a:pt x="382292" y="537292"/>
                </a:lnTo>
                <a:lnTo>
                  <a:pt x="203030" y="514947"/>
                </a:lnTo>
                <a:lnTo>
                  <a:pt x="138372" y="291467"/>
                </a:lnTo>
                <a:lnTo>
                  <a:pt x="252955" y="132184"/>
                </a:lnTo>
                <a:lnTo>
                  <a:pt x="610971" y="132184"/>
                </a:lnTo>
                <a:lnTo>
                  <a:pt x="605290" y="96049"/>
                </a:lnTo>
                <a:lnTo>
                  <a:pt x="413202" y="18072"/>
                </a:lnTo>
                <a:lnTo>
                  <a:pt x="125053" y="0"/>
                </a:lnTo>
                <a:close/>
              </a:path>
              <a:path w="638175" h="672464">
                <a:moveTo>
                  <a:pt x="610971" y="132184"/>
                </a:moveTo>
                <a:lnTo>
                  <a:pt x="252955" y="132184"/>
                </a:lnTo>
                <a:lnTo>
                  <a:pt x="480247" y="187345"/>
                </a:lnTo>
                <a:lnTo>
                  <a:pt x="495932" y="425557"/>
                </a:lnTo>
                <a:lnTo>
                  <a:pt x="382292" y="537292"/>
                </a:lnTo>
                <a:lnTo>
                  <a:pt x="624252" y="537292"/>
                </a:lnTo>
                <a:lnTo>
                  <a:pt x="638106" y="304786"/>
                </a:lnTo>
                <a:lnTo>
                  <a:pt x="610971" y="1321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0569448" y="4852891"/>
            <a:ext cx="1631950" cy="680085"/>
          </a:xfrm>
          <a:custGeom>
            <a:avLst/>
            <a:gdLst/>
            <a:ahLst/>
            <a:cxnLst/>
            <a:rect l="l" t="t" r="r" b="b"/>
            <a:pathLst>
              <a:path w="1631950" h="680085">
                <a:moveTo>
                  <a:pt x="475500" y="194957"/>
                </a:moveTo>
                <a:lnTo>
                  <a:pt x="433616" y="121259"/>
                </a:lnTo>
                <a:lnTo>
                  <a:pt x="364718" y="0"/>
                </a:lnTo>
                <a:lnTo>
                  <a:pt x="337604" y="419"/>
                </a:lnTo>
                <a:lnTo>
                  <a:pt x="337604" y="190195"/>
                </a:lnTo>
                <a:lnTo>
                  <a:pt x="322389" y="303364"/>
                </a:lnTo>
                <a:lnTo>
                  <a:pt x="175933" y="325234"/>
                </a:lnTo>
                <a:lnTo>
                  <a:pt x="198285" y="121259"/>
                </a:lnTo>
                <a:lnTo>
                  <a:pt x="337604" y="190195"/>
                </a:lnTo>
                <a:lnTo>
                  <a:pt x="337604" y="419"/>
                </a:lnTo>
                <a:lnTo>
                  <a:pt x="47548" y="4762"/>
                </a:lnTo>
                <a:lnTo>
                  <a:pt x="0" y="675195"/>
                </a:lnTo>
                <a:lnTo>
                  <a:pt x="136486" y="670445"/>
                </a:lnTo>
                <a:lnTo>
                  <a:pt x="170230" y="463130"/>
                </a:lnTo>
                <a:lnTo>
                  <a:pt x="449808" y="450761"/>
                </a:lnTo>
                <a:lnTo>
                  <a:pt x="462419" y="325234"/>
                </a:lnTo>
                <a:lnTo>
                  <a:pt x="475500" y="194957"/>
                </a:lnTo>
                <a:close/>
              </a:path>
              <a:path w="1631950" h="680085">
                <a:moveTo>
                  <a:pt x="1065072" y="679945"/>
                </a:moveTo>
                <a:lnTo>
                  <a:pt x="1012761" y="4762"/>
                </a:lnTo>
                <a:lnTo>
                  <a:pt x="822566" y="12"/>
                </a:lnTo>
                <a:lnTo>
                  <a:pt x="698944" y="385152"/>
                </a:lnTo>
                <a:lnTo>
                  <a:pt x="655193" y="19024"/>
                </a:lnTo>
                <a:lnTo>
                  <a:pt x="518261" y="12"/>
                </a:lnTo>
                <a:lnTo>
                  <a:pt x="554393" y="670445"/>
                </a:lnTo>
                <a:lnTo>
                  <a:pt x="717956" y="675195"/>
                </a:lnTo>
                <a:lnTo>
                  <a:pt x="852055" y="242506"/>
                </a:lnTo>
                <a:lnTo>
                  <a:pt x="889139" y="670445"/>
                </a:lnTo>
                <a:lnTo>
                  <a:pt x="1065072" y="679945"/>
                </a:lnTo>
                <a:close/>
              </a:path>
              <a:path w="1631950" h="680085">
                <a:moveTo>
                  <a:pt x="1631403" y="670445"/>
                </a:moveTo>
                <a:lnTo>
                  <a:pt x="1619059" y="415099"/>
                </a:lnTo>
                <a:lnTo>
                  <a:pt x="1618983" y="413677"/>
                </a:lnTo>
                <a:lnTo>
                  <a:pt x="1613027" y="290525"/>
                </a:lnTo>
                <a:lnTo>
                  <a:pt x="1603946" y="102717"/>
                </a:lnTo>
                <a:lnTo>
                  <a:pt x="1600022" y="21399"/>
                </a:lnTo>
                <a:lnTo>
                  <a:pt x="1479245" y="14744"/>
                </a:lnTo>
                <a:lnTo>
                  <a:pt x="1479245" y="114592"/>
                </a:lnTo>
                <a:lnTo>
                  <a:pt x="1477937" y="276733"/>
                </a:lnTo>
                <a:lnTo>
                  <a:pt x="1477822" y="290525"/>
                </a:lnTo>
                <a:lnTo>
                  <a:pt x="1333271" y="276733"/>
                </a:lnTo>
                <a:lnTo>
                  <a:pt x="1261008" y="154546"/>
                </a:lnTo>
                <a:lnTo>
                  <a:pt x="1389862" y="102717"/>
                </a:lnTo>
                <a:lnTo>
                  <a:pt x="1479245" y="114592"/>
                </a:lnTo>
                <a:lnTo>
                  <a:pt x="1479245" y="14744"/>
                </a:lnTo>
                <a:lnTo>
                  <a:pt x="1298562" y="4762"/>
                </a:lnTo>
                <a:lnTo>
                  <a:pt x="1125004" y="52311"/>
                </a:lnTo>
                <a:lnTo>
                  <a:pt x="1142111" y="290055"/>
                </a:lnTo>
                <a:lnTo>
                  <a:pt x="1251013" y="385152"/>
                </a:lnTo>
                <a:lnTo>
                  <a:pt x="1108367" y="670445"/>
                </a:lnTo>
                <a:lnTo>
                  <a:pt x="1298562" y="670445"/>
                </a:lnTo>
                <a:lnTo>
                  <a:pt x="1346111" y="415099"/>
                </a:lnTo>
                <a:lnTo>
                  <a:pt x="1427886" y="413677"/>
                </a:lnTo>
                <a:lnTo>
                  <a:pt x="1461643" y="670445"/>
                </a:lnTo>
                <a:lnTo>
                  <a:pt x="1631403" y="6704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2251658" y="5362611"/>
            <a:ext cx="207010" cy="316865"/>
          </a:xfrm>
          <a:custGeom>
            <a:avLst/>
            <a:gdLst/>
            <a:ahLst/>
            <a:cxnLst/>
            <a:rect l="l" t="t" r="r" b="b"/>
            <a:pathLst>
              <a:path w="207009" h="316864">
                <a:moveTo>
                  <a:pt x="111745" y="0"/>
                </a:moveTo>
                <a:lnTo>
                  <a:pt x="16648" y="80835"/>
                </a:lnTo>
                <a:lnTo>
                  <a:pt x="64196" y="160717"/>
                </a:lnTo>
                <a:lnTo>
                  <a:pt x="111745" y="208265"/>
                </a:lnTo>
                <a:lnTo>
                  <a:pt x="0" y="240600"/>
                </a:lnTo>
                <a:lnTo>
                  <a:pt x="16648" y="316681"/>
                </a:lnTo>
                <a:lnTo>
                  <a:pt x="136467" y="303362"/>
                </a:lnTo>
                <a:lnTo>
                  <a:pt x="206841" y="80835"/>
                </a:lnTo>
                <a:lnTo>
                  <a:pt x="1117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970356" y="6119882"/>
            <a:ext cx="1341120" cy="680085"/>
          </a:xfrm>
          <a:custGeom>
            <a:avLst/>
            <a:gdLst/>
            <a:ahLst/>
            <a:cxnLst/>
            <a:rect l="l" t="t" r="r" b="b"/>
            <a:pathLst>
              <a:path w="1341120" h="680084">
                <a:moveTo>
                  <a:pt x="658545" y="644753"/>
                </a:moveTo>
                <a:lnTo>
                  <a:pt x="652589" y="549376"/>
                </a:lnTo>
                <a:lnTo>
                  <a:pt x="646874" y="461632"/>
                </a:lnTo>
                <a:lnTo>
                  <a:pt x="641388" y="381508"/>
                </a:lnTo>
                <a:lnTo>
                  <a:pt x="636143" y="309029"/>
                </a:lnTo>
                <a:lnTo>
                  <a:pt x="631139" y="244170"/>
                </a:lnTo>
                <a:lnTo>
                  <a:pt x="626364" y="186944"/>
                </a:lnTo>
                <a:lnTo>
                  <a:pt x="621830" y="137337"/>
                </a:lnTo>
                <a:lnTo>
                  <a:pt x="617524" y="95377"/>
                </a:lnTo>
                <a:lnTo>
                  <a:pt x="609638" y="34340"/>
                </a:lnTo>
                <a:lnTo>
                  <a:pt x="599592" y="0"/>
                </a:lnTo>
                <a:lnTo>
                  <a:pt x="407009" y="0"/>
                </a:lnTo>
                <a:lnTo>
                  <a:pt x="437438" y="332841"/>
                </a:lnTo>
                <a:lnTo>
                  <a:pt x="152146" y="347103"/>
                </a:lnTo>
                <a:lnTo>
                  <a:pt x="123621" y="14262"/>
                </a:lnTo>
                <a:lnTo>
                  <a:pt x="0" y="14262"/>
                </a:lnTo>
                <a:lnTo>
                  <a:pt x="25666" y="679932"/>
                </a:lnTo>
                <a:lnTo>
                  <a:pt x="165950" y="659015"/>
                </a:lnTo>
                <a:lnTo>
                  <a:pt x="152146" y="442201"/>
                </a:lnTo>
                <a:lnTo>
                  <a:pt x="456946" y="427939"/>
                </a:lnTo>
                <a:lnTo>
                  <a:pt x="484987" y="650938"/>
                </a:lnTo>
                <a:lnTo>
                  <a:pt x="658545" y="644753"/>
                </a:lnTo>
                <a:close/>
              </a:path>
              <a:path w="1341120" h="680084">
                <a:moveTo>
                  <a:pt x="1340853" y="306209"/>
                </a:moveTo>
                <a:lnTo>
                  <a:pt x="1313726" y="133604"/>
                </a:lnTo>
                <a:lnTo>
                  <a:pt x="1308036" y="97472"/>
                </a:lnTo>
                <a:lnTo>
                  <a:pt x="1198676" y="53086"/>
                </a:lnTo>
                <a:lnTo>
                  <a:pt x="1198676" y="426986"/>
                </a:lnTo>
                <a:lnTo>
                  <a:pt x="1085037" y="538721"/>
                </a:lnTo>
                <a:lnTo>
                  <a:pt x="905776" y="516369"/>
                </a:lnTo>
                <a:lnTo>
                  <a:pt x="841121" y="292887"/>
                </a:lnTo>
                <a:lnTo>
                  <a:pt x="955700" y="133604"/>
                </a:lnTo>
                <a:lnTo>
                  <a:pt x="1182992" y="188772"/>
                </a:lnTo>
                <a:lnTo>
                  <a:pt x="1198676" y="426986"/>
                </a:lnTo>
                <a:lnTo>
                  <a:pt x="1198676" y="53086"/>
                </a:lnTo>
                <a:lnTo>
                  <a:pt x="1115949" y="19494"/>
                </a:lnTo>
                <a:lnTo>
                  <a:pt x="827798" y="1422"/>
                </a:lnTo>
                <a:lnTo>
                  <a:pt x="702754" y="193522"/>
                </a:lnTo>
                <a:lnTo>
                  <a:pt x="702754" y="433641"/>
                </a:lnTo>
                <a:lnTo>
                  <a:pt x="811149" y="659015"/>
                </a:lnTo>
                <a:lnTo>
                  <a:pt x="1115949" y="673760"/>
                </a:lnTo>
                <a:lnTo>
                  <a:pt x="1324673" y="577710"/>
                </a:lnTo>
                <a:lnTo>
                  <a:pt x="1326997" y="538721"/>
                </a:lnTo>
                <a:lnTo>
                  <a:pt x="1340853" y="3062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597931" y="6119865"/>
            <a:ext cx="475615" cy="675640"/>
          </a:xfrm>
          <a:custGeom>
            <a:avLst/>
            <a:gdLst/>
            <a:ahLst/>
            <a:cxnLst/>
            <a:rect l="l" t="t" r="r" b="b"/>
            <a:pathLst>
              <a:path w="475614" h="675640">
                <a:moveTo>
                  <a:pt x="364711" y="0"/>
                </a:moveTo>
                <a:lnTo>
                  <a:pt x="47548" y="4764"/>
                </a:lnTo>
                <a:lnTo>
                  <a:pt x="0" y="675194"/>
                </a:lnTo>
                <a:lnTo>
                  <a:pt x="136477" y="670440"/>
                </a:lnTo>
                <a:lnTo>
                  <a:pt x="170225" y="463127"/>
                </a:lnTo>
                <a:lnTo>
                  <a:pt x="449808" y="450761"/>
                </a:lnTo>
                <a:lnTo>
                  <a:pt x="462412" y="325236"/>
                </a:lnTo>
                <a:lnTo>
                  <a:pt x="175931" y="325236"/>
                </a:lnTo>
                <a:lnTo>
                  <a:pt x="198276" y="121252"/>
                </a:lnTo>
                <a:lnTo>
                  <a:pt x="433611" y="121252"/>
                </a:lnTo>
                <a:lnTo>
                  <a:pt x="364711" y="0"/>
                </a:lnTo>
                <a:close/>
              </a:path>
              <a:path w="475614" h="675640">
                <a:moveTo>
                  <a:pt x="433611" y="121252"/>
                </a:moveTo>
                <a:lnTo>
                  <a:pt x="198276" y="121252"/>
                </a:lnTo>
                <a:lnTo>
                  <a:pt x="337602" y="190193"/>
                </a:lnTo>
                <a:lnTo>
                  <a:pt x="322388" y="303362"/>
                </a:lnTo>
                <a:lnTo>
                  <a:pt x="175931" y="325236"/>
                </a:lnTo>
                <a:lnTo>
                  <a:pt x="462412" y="325236"/>
                </a:lnTo>
                <a:lnTo>
                  <a:pt x="475493" y="194957"/>
                </a:lnTo>
                <a:lnTo>
                  <a:pt x="433611" y="121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128103" y="6115122"/>
            <a:ext cx="802640" cy="680085"/>
          </a:xfrm>
          <a:custGeom>
            <a:avLst/>
            <a:gdLst/>
            <a:ahLst/>
            <a:cxnLst/>
            <a:rect l="l" t="t" r="r" b="b"/>
            <a:pathLst>
              <a:path w="802639" h="680084">
                <a:moveTo>
                  <a:pt x="802143" y="9507"/>
                </a:moveTo>
                <a:lnTo>
                  <a:pt x="621457" y="9507"/>
                </a:lnTo>
                <a:lnTo>
                  <a:pt x="559647" y="679937"/>
                </a:lnTo>
                <a:lnTo>
                  <a:pt x="746982" y="679937"/>
                </a:lnTo>
                <a:lnTo>
                  <a:pt x="802143" y="9507"/>
                </a:lnTo>
                <a:close/>
              </a:path>
              <a:path w="802639" h="680084">
                <a:moveTo>
                  <a:pt x="11884" y="0"/>
                </a:moveTo>
                <a:lnTo>
                  <a:pt x="0" y="661393"/>
                </a:lnTo>
                <a:lnTo>
                  <a:pt x="405589" y="675183"/>
                </a:lnTo>
                <a:lnTo>
                  <a:pt x="475290" y="565825"/>
                </a:lnTo>
                <a:lnTo>
                  <a:pt x="160235" y="565825"/>
                </a:lnTo>
                <a:lnTo>
                  <a:pt x="178308" y="375632"/>
                </a:lnTo>
                <a:lnTo>
                  <a:pt x="457883" y="375632"/>
                </a:lnTo>
                <a:lnTo>
                  <a:pt x="420803" y="294797"/>
                </a:lnTo>
                <a:lnTo>
                  <a:pt x="161670" y="280535"/>
                </a:lnTo>
                <a:lnTo>
                  <a:pt x="178308" y="9507"/>
                </a:lnTo>
                <a:lnTo>
                  <a:pt x="11884" y="0"/>
                </a:lnTo>
                <a:close/>
              </a:path>
              <a:path w="802639" h="680084">
                <a:moveTo>
                  <a:pt x="457883" y="375632"/>
                </a:moveTo>
                <a:lnTo>
                  <a:pt x="178308" y="375632"/>
                </a:lnTo>
                <a:lnTo>
                  <a:pt x="389904" y="518277"/>
                </a:lnTo>
                <a:lnTo>
                  <a:pt x="160235" y="565825"/>
                </a:lnTo>
                <a:lnTo>
                  <a:pt x="475290" y="565825"/>
                </a:lnTo>
                <a:lnTo>
                  <a:pt x="515900" y="502110"/>
                </a:lnTo>
                <a:lnTo>
                  <a:pt x="457883" y="3756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003459" y="6119882"/>
            <a:ext cx="1341120" cy="680085"/>
          </a:xfrm>
          <a:custGeom>
            <a:avLst/>
            <a:gdLst/>
            <a:ahLst/>
            <a:cxnLst/>
            <a:rect l="l" t="t" r="r" b="b"/>
            <a:pathLst>
              <a:path w="1341120" h="680084">
                <a:moveTo>
                  <a:pt x="658558" y="644753"/>
                </a:moveTo>
                <a:lnTo>
                  <a:pt x="652602" y="549376"/>
                </a:lnTo>
                <a:lnTo>
                  <a:pt x="646887" y="461632"/>
                </a:lnTo>
                <a:lnTo>
                  <a:pt x="641400" y="381508"/>
                </a:lnTo>
                <a:lnTo>
                  <a:pt x="636155" y="309029"/>
                </a:lnTo>
                <a:lnTo>
                  <a:pt x="631151" y="244170"/>
                </a:lnTo>
                <a:lnTo>
                  <a:pt x="626376" y="186944"/>
                </a:lnTo>
                <a:lnTo>
                  <a:pt x="621842" y="137337"/>
                </a:lnTo>
                <a:lnTo>
                  <a:pt x="617537" y="95377"/>
                </a:lnTo>
                <a:lnTo>
                  <a:pt x="609650" y="34340"/>
                </a:lnTo>
                <a:lnTo>
                  <a:pt x="599592" y="0"/>
                </a:lnTo>
                <a:lnTo>
                  <a:pt x="407022" y="0"/>
                </a:lnTo>
                <a:lnTo>
                  <a:pt x="437451" y="332841"/>
                </a:lnTo>
                <a:lnTo>
                  <a:pt x="152158" y="347103"/>
                </a:lnTo>
                <a:lnTo>
                  <a:pt x="123634" y="14262"/>
                </a:lnTo>
                <a:lnTo>
                  <a:pt x="0" y="14262"/>
                </a:lnTo>
                <a:lnTo>
                  <a:pt x="25679" y="679932"/>
                </a:lnTo>
                <a:lnTo>
                  <a:pt x="165963" y="659015"/>
                </a:lnTo>
                <a:lnTo>
                  <a:pt x="152158" y="442201"/>
                </a:lnTo>
                <a:lnTo>
                  <a:pt x="456958" y="427939"/>
                </a:lnTo>
                <a:lnTo>
                  <a:pt x="485000" y="650938"/>
                </a:lnTo>
                <a:lnTo>
                  <a:pt x="658558" y="644753"/>
                </a:lnTo>
                <a:close/>
              </a:path>
              <a:path w="1341120" h="680084">
                <a:moveTo>
                  <a:pt x="1340878" y="306209"/>
                </a:moveTo>
                <a:lnTo>
                  <a:pt x="1313738" y="133604"/>
                </a:lnTo>
                <a:lnTo>
                  <a:pt x="1308061" y="97472"/>
                </a:lnTo>
                <a:lnTo>
                  <a:pt x="1198702" y="53086"/>
                </a:lnTo>
                <a:lnTo>
                  <a:pt x="1198702" y="426986"/>
                </a:lnTo>
                <a:lnTo>
                  <a:pt x="1085062" y="538721"/>
                </a:lnTo>
                <a:lnTo>
                  <a:pt x="905802" y="516369"/>
                </a:lnTo>
                <a:lnTo>
                  <a:pt x="841146" y="292887"/>
                </a:lnTo>
                <a:lnTo>
                  <a:pt x="955725" y="133604"/>
                </a:lnTo>
                <a:lnTo>
                  <a:pt x="1183017" y="188772"/>
                </a:lnTo>
                <a:lnTo>
                  <a:pt x="1198702" y="426986"/>
                </a:lnTo>
                <a:lnTo>
                  <a:pt x="1198702" y="53086"/>
                </a:lnTo>
                <a:lnTo>
                  <a:pt x="1115974" y="19494"/>
                </a:lnTo>
                <a:lnTo>
                  <a:pt x="827824" y="1422"/>
                </a:lnTo>
                <a:lnTo>
                  <a:pt x="702767" y="193522"/>
                </a:lnTo>
                <a:lnTo>
                  <a:pt x="702767" y="433641"/>
                </a:lnTo>
                <a:lnTo>
                  <a:pt x="811174" y="659015"/>
                </a:lnTo>
                <a:lnTo>
                  <a:pt x="1115974" y="673760"/>
                </a:lnTo>
                <a:lnTo>
                  <a:pt x="1324698" y="577710"/>
                </a:lnTo>
                <a:lnTo>
                  <a:pt x="1327023" y="538721"/>
                </a:lnTo>
                <a:lnTo>
                  <a:pt x="1340878" y="3062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394264" y="6124630"/>
            <a:ext cx="574040" cy="666115"/>
          </a:xfrm>
          <a:custGeom>
            <a:avLst/>
            <a:gdLst/>
            <a:ahLst/>
            <a:cxnLst/>
            <a:rect l="l" t="t" r="r" b="b"/>
            <a:pathLst>
              <a:path w="574039" h="666115">
                <a:moveTo>
                  <a:pt x="572485" y="0"/>
                </a:moveTo>
                <a:lnTo>
                  <a:pt x="332838" y="0"/>
                </a:lnTo>
                <a:lnTo>
                  <a:pt x="163565" y="303352"/>
                </a:lnTo>
                <a:lnTo>
                  <a:pt x="95096" y="0"/>
                </a:lnTo>
                <a:lnTo>
                  <a:pt x="0" y="0"/>
                </a:lnTo>
                <a:lnTo>
                  <a:pt x="20920" y="665676"/>
                </a:lnTo>
                <a:lnTo>
                  <a:pt x="142644" y="665676"/>
                </a:lnTo>
                <a:lnTo>
                  <a:pt x="163565" y="410343"/>
                </a:lnTo>
                <a:lnTo>
                  <a:pt x="523031" y="665676"/>
                </a:lnTo>
                <a:lnTo>
                  <a:pt x="570579" y="570579"/>
                </a:lnTo>
                <a:lnTo>
                  <a:pt x="332838" y="380386"/>
                </a:lnTo>
                <a:lnTo>
                  <a:pt x="383332" y="307824"/>
                </a:lnTo>
                <a:lnTo>
                  <a:pt x="427885" y="242929"/>
                </a:lnTo>
                <a:lnTo>
                  <a:pt x="466498" y="185700"/>
                </a:lnTo>
                <a:lnTo>
                  <a:pt x="499171" y="136139"/>
                </a:lnTo>
                <a:lnTo>
                  <a:pt x="525903" y="94244"/>
                </a:lnTo>
                <a:lnTo>
                  <a:pt x="546695" y="60016"/>
                </a:lnTo>
                <a:lnTo>
                  <a:pt x="570457" y="14558"/>
                </a:lnTo>
                <a:lnTo>
                  <a:pt x="573427" y="3329"/>
                </a:lnTo>
                <a:lnTo>
                  <a:pt x="573427" y="1109"/>
                </a:lnTo>
                <a:lnTo>
                  <a:pt x="5724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68669" y="6119882"/>
            <a:ext cx="2104390" cy="680085"/>
          </a:xfrm>
          <a:custGeom>
            <a:avLst/>
            <a:gdLst/>
            <a:ahLst/>
            <a:cxnLst/>
            <a:rect l="l" t="t" r="r" b="b"/>
            <a:pathLst>
              <a:path w="2104390" h="680084">
                <a:moveTo>
                  <a:pt x="658558" y="644753"/>
                </a:moveTo>
                <a:lnTo>
                  <a:pt x="652602" y="549376"/>
                </a:lnTo>
                <a:lnTo>
                  <a:pt x="646887" y="461632"/>
                </a:lnTo>
                <a:lnTo>
                  <a:pt x="641400" y="381508"/>
                </a:lnTo>
                <a:lnTo>
                  <a:pt x="636155" y="309029"/>
                </a:lnTo>
                <a:lnTo>
                  <a:pt x="631139" y="244170"/>
                </a:lnTo>
                <a:lnTo>
                  <a:pt x="626376" y="186944"/>
                </a:lnTo>
                <a:lnTo>
                  <a:pt x="621842" y="137337"/>
                </a:lnTo>
                <a:lnTo>
                  <a:pt x="617537" y="95377"/>
                </a:lnTo>
                <a:lnTo>
                  <a:pt x="609650" y="34340"/>
                </a:lnTo>
                <a:lnTo>
                  <a:pt x="599592" y="0"/>
                </a:lnTo>
                <a:lnTo>
                  <a:pt x="407022" y="0"/>
                </a:lnTo>
                <a:lnTo>
                  <a:pt x="437438" y="332841"/>
                </a:lnTo>
                <a:lnTo>
                  <a:pt x="152158" y="347103"/>
                </a:lnTo>
                <a:lnTo>
                  <a:pt x="123634" y="14262"/>
                </a:lnTo>
                <a:lnTo>
                  <a:pt x="0" y="14262"/>
                </a:lnTo>
                <a:lnTo>
                  <a:pt x="25679" y="679932"/>
                </a:lnTo>
                <a:lnTo>
                  <a:pt x="165950" y="659015"/>
                </a:lnTo>
                <a:lnTo>
                  <a:pt x="152158" y="442201"/>
                </a:lnTo>
                <a:lnTo>
                  <a:pt x="456946" y="427939"/>
                </a:lnTo>
                <a:lnTo>
                  <a:pt x="484987" y="650938"/>
                </a:lnTo>
                <a:lnTo>
                  <a:pt x="658558" y="644753"/>
                </a:lnTo>
                <a:close/>
              </a:path>
              <a:path w="2104390" h="680084">
                <a:moveTo>
                  <a:pt x="1314716" y="670433"/>
                </a:moveTo>
                <a:lnTo>
                  <a:pt x="1260182" y="480237"/>
                </a:lnTo>
                <a:lnTo>
                  <a:pt x="1226908" y="364223"/>
                </a:lnTo>
                <a:lnTo>
                  <a:pt x="1151115" y="99847"/>
                </a:lnTo>
                <a:lnTo>
                  <a:pt x="1124521" y="7137"/>
                </a:lnTo>
                <a:lnTo>
                  <a:pt x="1076972" y="6883"/>
                </a:lnTo>
                <a:lnTo>
                  <a:pt x="1076972" y="364223"/>
                </a:lnTo>
                <a:lnTo>
                  <a:pt x="886777" y="364223"/>
                </a:lnTo>
                <a:lnTo>
                  <a:pt x="963803" y="99847"/>
                </a:lnTo>
                <a:lnTo>
                  <a:pt x="1076972" y="364223"/>
                </a:lnTo>
                <a:lnTo>
                  <a:pt x="1076972" y="6883"/>
                </a:lnTo>
                <a:lnTo>
                  <a:pt x="860158" y="5702"/>
                </a:lnTo>
                <a:lnTo>
                  <a:pt x="696595" y="670433"/>
                </a:lnTo>
                <a:lnTo>
                  <a:pt x="839228" y="670433"/>
                </a:lnTo>
                <a:lnTo>
                  <a:pt x="934326" y="480237"/>
                </a:lnTo>
                <a:lnTo>
                  <a:pt x="1029423" y="480237"/>
                </a:lnTo>
                <a:lnTo>
                  <a:pt x="1124521" y="670433"/>
                </a:lnTo>
                <a:lnTo>
                  <a:pt x="1314716" y="670433"/>
                </a:lnTo>
                <a:close/>
              </a:path>
              <a:path w="2104390" h="680084">
                <a:moveTo>
                  <a:pt x="2104021" y="4749"/>
                </a:moveTo>
                <a:lnTo>
                  <a:pt x="1913826" y="4749"/>
                </a:lnTo>
                <a:lnTo>
                  <a:pt x="1723631" y="290042"/>
                </a:lnTo>
                <a:lnTo>
                  <a:pt x="1580984" y="4749"/>
                </a:lnTo>
                <a:lnTo>
                  <a:pt x="1416469" y="4749"/>
                </a:lnTo>
                <a:lnTo>
                  <a:pt x="1343253" y="670433"/>
                </a:lnTo>
                <a:lnTo>
                  <a:pt x="1485900" y="670433"/>
                </a:lnTo>
                <a:lnTo>
                  <a:pt x="1559598" y="337591"/>
                </a:lnTo>
                <a:lnTo>
                  <a:pt x="1706981" y="542531"/>
                </a:lnTo>
                <a:lnTo>
                  <a:pt x="1866277" y="354711"/>
                </a:lnTo>
                <a:lnTo>
                  <a:pt x="1844890" y="670433"/>
                </a:lnTo>
                <a:lnTo>
                  <a:pt x="2089759" y="670433"/>
                </a:lnTo>
                <a:lnTo>
                  <a:pt x="2104021" y="47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8436877" y="6119882"/>
            <a:ext cx="2549525" cy="680085"/>
          </a:xfrm>
          <a:custGeom>
            <a:avLst/>
            <a:gdLst/>
            <a:ahLst/>
            <a:cxnLst/>
            <a:rect l="l" t="t" r="r" b="b"/>
            <a:pathLst>
              <a:path w="2549525" h="680084">
                <a:moveTo>
                  <a:pt x="658558" y="644753"/>
                </a:moveTo>
                <a:lnTo>
                  <a:pt x="652602" y="549376"/>
                </a:lnTo>
                <a:lnTo>
                  <a:pt x="646887" y="461632"/>
                </a:lnTo>
                <a:lnTo>
                  <a:pt x="641400" y="381508"/>
                </a:lnTo>
                <a:lnTo>
                  <a:pt x="636155" y="309029"/>
                </a:lnTo>
                <a:lnTo>
                  <a:pt x="631139" y="244170"/>
                </a:lnTo>
                <a:lnTo>
                  <a:pt x="626376" y="186944"/>
                </a:lnTo>
                <a:lnTo>
                  <a:pt x="621830" y="137337"/>
                </a:lnTo>
                <a:lnTo>
                  <a:pt x="617537" y="95377"/>
                </a:lnTo>
                <a:lnTo>
                  <a:pt x="609650" y="34340"/>
                </a:lnTo>
                <a:lnTo>
                  <a:pt x="599592" y="0"/>
                </a:lnTo>
                <a:lnTo>
                  <a:pt x="407009" y="0"/>
                </a:lnTo>
                <a:lnTo>
                  <a:pt x="437438" y="332841"/>
                </a:lnTo>
                <a:lnTo>
                  <a:pt x="152158" y="347103"/>
                </a:lnTo>
                <a:lnTo>
                  <a:pt x="123634" y="14262"/>
                </a:lnTo>
                <a:lnTo>
                  <a:pt x="0" y="14262"/>
                </a:lnTo>
                <a:lnTo>
                  <a:pt x="25679" y="679932"/>
                </a:lnTo>
                <a:lnTo>
                  <a:pt x="165950" y="659015"/>
                </a:lnTo>
                <a:lnTo>
                  <a:pt x="152158" y="442201"/>
                </a:lnTo>
                <a:lnTo>
                  <a:pt x="456946" y="427939"/>
                </a:lnTo>
                <a:lnTo>
                  <a:pt x="484987" y="650938"/>
                </a:lnTo>
                <a:lnTo>
                  <a:pt x="658558" y="644753"/>
                </a:lnTo>
                <a:close/>
              </a:path>
              <a:path w="2549525" h="680084">
                <a:moveTo>
                  <a:pt x="1340866" y="306209"/>
                </a:moveTo>
                <a:lnTo>
                  <a:pt x="1313738" y="133604"/>
                </a:lnTo>
                <a:lnTo>
                  <a:pt x="1308061" y="97472"/>
                </a:lnTo>
                <a:lnTo>
                  <a:pt x="1198702" y="53086"/>
                </a:lnTo>
                <a:lnTo>
                  <a:pt x="1198702" y="426986"/>
                </a:lnTo>
                <a:lnTo>
                  <a:pt x="1085062" y="538721"/>
                </a:lnTo>
                <a:lnTo>
                  <a:pt x="905802" y="516369"/>
                </a:lnTo>
                <a:lnTo>
                  <a:pt x="841133" y="292887"/>
                </a:lnTo>
                <a:lnTo>
                  <a:pt x="955725" y="133604"/>
                </a:lnTo>
                <a:lnTo>
                  <a:pt x="1183017" y="188772"/>
                </a:lnTo>
                <a:lnTo>
                  <a:pt x="1198702" y="426986"/>
                </a:lnTo>
                <a:lnTo>
                  <a:pt x="1198702" y="53086"/>
                </a:lnTo>
                <a:lnTo>
                  <a:pt x="1115961" y="19494"/>
                </a:lnTo>
                <a:lnTo>
                  <a:pt x="827824" y="1422"/>
                </a:lnTo>
                <a:lnTo>
                  <a:pt x="702767" y="193522"/>
                </a:lnTo>
                <a:lnTo>
                  <a:pt x="702767" y="433641"/>
                </a:lnTo>
                <a:lnTo>
                  <a:pt x="811174" y="659015"/>
                </a:lnTo>
                <a:lnTo>
                  <a:pt x="1115961" y="673760"/>
                </a:lnTo>
                <a:lnTo>
                  <a:pt x="1324698" y="577710"/>
                </a:lnTo>
                <a:lnTo>
                  <a:pt x="1327023" y="538721"/>
                </a:lnTo>
                <a:lnTo>
                  <a:pt x="1340866" y="306209"/>
                </a:lnTo>
                <a:close/>
              </a:path>
              <a:path w="2549525" h="680084">
                <a:moveTo>
                  <a:pt x="1871992" y="4749"/>
                </a:moveTo>
                <a:lnTo>
                  <a:pt x="1381290" y="4749"/>
                </a:lnTo>
                <a:lnTo>
                  <a:pt x="1395552" y="670433"/>
                </a:lnTo>
                <a:lnTo>
                  <a:pt x="1523936" y="675182"/>
                </a:lnTo>
                <a:lnTo>
                  <a:pt x="1547710" y="171653"/>
                </a:lnTo>
                <a:lnTo>
                  <a:pt x="1856778" y="177825"/>
                </a:lnTo>
                <a:lnTo>
                  <a:pt x="1871992" y="4749"/>
                </a:lnTo>
                <a:close/>
              </a:path>
              <a:path w="2549525" h="680084">
                <a:moveTo>
                  <a:pt x="2549093" y="306209"/>
                </a:moveTo>
                <a:lnTo>
                  <a:pt x="2521966" y="133604"/>
                </a:lnTo>
                <a:lnTo>
                  <a:pt x="2516276" y="97472"/>
                </a:lnTo>
                <a:lnTo>
                  <a:pt x="2406916" y="53086"/>
                </a:lnTo>
                <a:lnTo>
                  <a:pt x="2406916" y="426986"/>
                </a:lnTo>
                <a:lnTo>
                  <a:pt x="2293277" y="538721"/>
                </a:lnTo>
                <a:lnTo>
                  <a:pt x="2114016" y="516369"/>
                </a:lnTo>
                <a:lnTo>
                  <a:pt x="2049360" y="292887"/>
                </a:lnTo>
                <a:lnTo>
                  <a:pt x="2163940" y="133604"/>
                </a:lnTo>
                <a:lnTo>
                  <a:pt x="2391232" y="188772"/>
                </a:lnTo>
                <a:lnTo>
                  <a:pt x="2406916" y="426986"/>
                </a:lnTo>
                <a:lnTo>
                  <a:pt x="2406916" y="53086"/>
                </a:lnTo>
                <a:lnTo>
                  <a:pt x="2324189" y="19494"/>
                </a:lnTo>
                <a:lnTo>
                  <a:pt x="2036038" y="1422"/>
                </a:lnTo>
                <a:lnTo>
                  <a:pt x="1910994" y="193522"/>
                </a:lnTo>
                <a:lnTo>
                  <a:pt x="1910994" y="433641"/>
                </a:lnTo>
                <a:lnTo>
                  <a:pt x="2019401" y="659015"/>
                </a:lnTo>
                <a:lnTo>
                  <a:pt x="2324189" y="673760"/>
                </a:lnTo>
                <a:lnTo>
                  <a:pt x="2532913" y="577710"/>
                </a:lnTo>
                <a:lnTo>
                  <a:pt x="2535237" y="538721"/>
                </a:lnTo>
                <a:lnTo>
                  <a:pt x="2549093" y="3062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1254589" y="6119876"/>
            <a:ext cx="799465" cy="675640"/>
          </a:xfrm>
          <a:custGeom>
            <a:avLst/>
            <a:gdLst/>
            <a:ahLst/>
            <a:cxnLst/>
            <a:rect l="l" t="t" r="r" b="b"/>
            <a:pathLst>
              <a:path w="799465" h="675640">
                <a:moveTo>
                  <a:pt x="799295" y="0"/>
                </a:moveTo>
                <a:lnTo>
                  <a:pt x="631446" y="14261"/>
                </a:lnTo>
                <a:lnTo>
                  <a:pt x="474540" y="276253"/>
                </a:lnTo>
                <a:lnTo>
                  <a:pt x="455514" y="0"/>
                </a:lnTo>
                <a:lnTo>
                  <a:pt x="337591" y="4753"/>
                </a:lnTo>
                <a:lnTo>
                  <a:pt x="312870" y="290043"/>
                </a:lnTo>
                <a:lnTo>
                  <a:pt x="144550" y="14261"/>
                </a:lnTo>
                <a:lnTo>
                  <a:pt x="27580" y="4753"/>
                </a:lnTo>
                <a:lnTo>
                  <a:pt x="122676" y="385140"/>
                </a:lnTo>
                <a:lnTo>
                  <a:pt x="0" y="660922"/>
                </a:lnTo>
                <a:lnTo>
                  <a:pt x="147398" y="675183"/>
                </a:lnTo>
                <a:lnTo>
                  <a:pt x="312870" y="385140"/>
                </a:lnTo>
                <a:lnTo>
                  <a:pt x="328555" y="670429"/>
                </a:lnTo>
                <a:lnTo>
                  <a:pt x="470257" y="665676"/>
                </a:lnTo>
                <a:lnTo>
                  <a:pt x="471681" y="385140"/>
                </a:lnTo>
                <a:lnTo>
                  <a:pt x="631446" y="648084"/>
                </a:lnTo>
                <a:lnTo>
                  <a:pt x="794530" y="650933"/>
                </a:lnTo>
                <a:lnTo>
                  <a:pt x="678995" y="290043"/>
                </a:lnTo>
                <a:lnTo>
                  <a:pt x="7992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2100050" y="6077082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40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2592622" y="6124630"/>
            <a:ext cx="613410" cy="666115"/>
          </a:xfrm>
          <a:custGeom>
            <a:avLst/>
            <a:gdLst/>
            <a:ahLst/>
            <a:cxnLst/>
            <a:rect l="l" t="t" r="r" b="b"/>
            <a:pathLst>
              <a:path w="613409" h="666115">
                <a:moveTo>
                  <a:pt x="377056" y="0"/>
                </a:moveTo>
                <a:lnTo>
                  <a:pt x="155482" y="0"/>
                </a:lnTo>
                <a:lnTo>
                  <a:pt x="26156" y="142644"/>
                </a:lnTo>
                <a:lnTo>
                  <a:pt x="18165" y="217522"/>
                </a:lnTo>
                <a:lnTo>
                  <a:pt x="11626" y="283655"/>
                </a:lnTo>
                <a:lnTo>
                  <a:pt x="6540" y="341044"/>
                </a:lnTo>
                <a:lnTo>
                  <a:pt x="2907" y="389688"/>
                </a:lnTo>
                <a:lnTo>
                  <a:pt x="726" y="429587"/>
                </a:lnTo>
                <a:lnTo>
                  <a:pt x="0" y="460739"/>
                </a:lnTo>
                <a:lnTo>
                  <a:pt x="414" y="478480"/>
                </a:lnTo>
                <a:lnTo>
                  <a:pt x="1660" y="491288"/>
                </a:lnTo>
                <a:lnTo>
                  <a:pt x="3741" y="499165"/>
                </a:lnTo>
                <a:lnTo>
                  <a:pt x="6659" y="502110"/>
                </a:lnTo>
                <a:lnTo>
                  <a:pt x="139796" y="665676"/>
                </a:lnTo>
                <a:lnTo>
                  <a:pt x="420803" y="665676"/>
                </a:lnTo>
                <a:lnTo>
                  <a:pt x="612902" y="523031"/>
                </a:lnTo>
                <a:lnTo>
                  <a:pt x="526360" y="427934"/>
                </a:lnTo>
                <a:lnTo>
                  <a:pt x="278159" y="539198"/>
                </a:lnTo>
                <a:lnTo>
                  <a:pt x="121252" y="349957"/>
                </a:lnTo>
                <a:lnTo>
                  <a:pt x="295278" y="160707"/>
                </a:lnTo>
                <a:lnTo>
                  <a:pt x="476435" y="237741"/>
                </a:lnTo>
                <a:lnTo>
                  <a:pt x="568202" y="95096"/>
                </a:lnTo>
                <a:lnTo>
                  <a:pt x="37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3250685" y="6115132"/>
            <a:ext cx="1144270" cy="697865"/>
          </a:xfrm>
          <a:custGeom>
            <a:avLst/>
            <a:gdLst/>
            <a:ahLst/>
            <a:cxnLst/>
            <a:rect l="l" t="t" r="r" b="b"/>
            <a:pathLst>
              <a:path w="1144269" h="697865">
                <a:moveTo>
                  <a:pt x="561073" y="9499"/>
                </a:moveTo>
                <a:lnTo>
                  <a:pt x="0" y="9499"/>
                </a:lnTo>
                <a:lnTo>
                  <a:pt x="0" y="167360"/>
                </a:lnTo>
                <a:lnTo>
                  <a:pt x="185445" y="179730"/>
                </a:lnTo>
                <a:lnTo>
                  <a:pt x="164998" y="675182"/>
                </a:lnTo>
                <a:lnTo>
                  <a:pt x="445541" y="675182"/>
                </a:lnTo>
                <a:lnTo>
                  <a:pt x="375640" y="199694"/>
                </a:lnTo>
                <a:lnTo>
                  <a:pt x="561073" y="170205"/>
                </a:lnTo>
                <a:lnTo>
                  <a:pt x="561073" y="9499"/>
                </a:lnTo>
                <a:close/>
              </a:path>
              <a:path w="1144269" h="697865">
                <a:moveTo>
                  <a:pt x="1144028" y="0"/>
                </a:moveTo>
                <a:lnTo>
                  <a:pt x="1046543" y="0"/>
                </a:lnTo>
                <a:lnTo>
                  <a:pt x="1027531" y="260083"/>
                </a:lnTo>
                <a:lnTo>
                  <a:pt x="865860" y="342341"/>
                </a:lnTo>
                <a:lnTo>
                  <a:pt x="747001" y="264833"/>
                </a:lnTo>
                <a:lnTo>
                  <a:pt x="706577" y="9499"/>
                </a:lnTo>
                <a:lnTo>
                  <a:pt x="602919" y="9499"/>
                </a:lnTo>
                <a:lnTo>
                  <a:pt x="610527" y="342341"/>
                </a:lnTo>
                <a:lnTo>
                  <a:pt x="818311" y="532536"/>
                </a:lnTo>
                <a:lnTo>
                  <a:pt x="996619" y="437438"/>
                </a:lnTo>
                <a:lnTo>
                  <a:pt x="1001382" y="697522"/>
                </a:lnTo>
                <a:lnTo>
                  <a:pt x="1144028" y="675182"/>
                </a:lnTo>
                <a:lnTo>
                  <a:pt x="114402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4449821" y="6077082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40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5013773" y="6090390"/>
            <a:ext cx="340360" cy="714375"/>
          </a:xfrm>
          <a:custGeom>
            <a:avLst/>
            <a:gdLst/>
            <a:ahLst/>
            <a:cxnLst/>
            <a:rect l="l" t="t" r="r" b="b"/>
            <a:pathLst>
              <a:path w="340359" h="714375">
                <a:moveTo>
                  <a:pt x="157377" y="571532"/>
                </a:moveTo>
                <a:lnTo>
                  <a:pt x="120289" y="571532"/>
                </a:lnTo>
                <a:lnTo>
                  <a:pt x="65600" y="636200"/>
                </a:lnTo>
                <a:lnTo>
                  <a:pt x="135503" y="714177"/>
                </a:lnTo>
                <a:lnTo>
                  <a:pt x="230600" y="633341"/>
                </a:lnTo>
                <a:lnTo>
                  <a:pt x="157377" y="571532"/>
                </a:lnTo>
                <a:close/>
              </a:path>
              <a:path w="340359" h="714375">
                <a:moveTo>
                  <a:pt x="311839" y="129336"/>
                </a:moveTo>
                <a:lnTo>
                  <a:pt x="173544" y="129336"/>
                </a:lnTo>
                <a:lnTo>
                  <a:pt x="243919" y="205889"/>
                </a:lnTo>
                <a:lnTo>
                  <a:pt x="78447" y="462174"/>
                </a:lnTo>
                <a:lnTo>
                  <a:pt x="197313" y="462174"/>
                </a:lnTo>
                <a:lnTo>
                  <a:pt x="339958" y="176884"/>
                </a:lnTo>
                <a:lnTo>
                  <a:pt x="311839" y="129336"/>
                </a:lnTo>
                <a:close/>
              </a:path>
              <a:path w="340359" h="714375">
                <a:moveTo>
                  <a:pt x="235354" y="0"/>
                </a:moveTo>
                <a:lnTo>
                  <a:pt x="102698" y="18543"/>
                </a:lnTo>
                <a:lnTo>
                  <a:pt x="0" y="198276"/>
                </a:lnTo>
                <a:lnTo>
                  <a:pt x="64176" y="271981"/>
                </a:lnTo>
                <a:lnTo>
                  <a:pt x="173544" y="129336"/>
                </a:lnTo>
                <a:lnTo>
                  <a:pt x="311839" y="129336"/>
                </a:lnTo>
                <a:lnTo>
                  <a:pt x="2353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020820" y="9493595"/>
              <a:ext cx="885190" cy="908050"/>
            </a:xfrm>
            <a:custGeom>
              <a:avLst/>
              <a:gdLst/>
              <a:ahLst/>
              <a:cxnLst/>
              <a:rect l="l" t="t" r="r" b="b"/>
              <a:pathLst>
                <a:path w="885189" h="908050">
                  <a:moveTo>
                    <a:pt x="0" y="907480"/>
                  </a:moveTo>
                  <a:lnTo>
                    <a:pt x="884716" y="907480"/>
                  </a:lnTo>
                  <a:lnTo>
                    <a:pt x="884716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020807" y="9493598"/>
              <a:ext cx="1784350" cy="1815464"/>
            </a:xfrm>
            <a:custGeom>
              <a:avLst/>
              <a:gdLst/>
              <a:ahLst/>
              <a:cxnLst/>
              <a:rect l="l" t="t" r="r" b="b"/>
              <a:pathLst>
                <a:path w="1784350" h="1815465">
                  <a:moveTo>
                    <a:pt x="884720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84720" y="1814957"/>
                  </a:lnTo>
                  <a:lnTo>
                    <a:pt x="884720" y="907478"/>
                  </a:lnTo>
                  <a:close/>
                </a:path>
                <a:path w="1784350" h="1815465">
                  <a:moveTo>
                    <a:pt x="1784223" y="0"/>
                  </a:moveTo>
                  <a:lnTo>
                    <a:pt x="884732" y="0"/>
                  </a:lnTo>
                  <a:lnTo>
                    <a:pt x="884732" y="907478"/>
                  </a:lnTo>
                  <a:lnTo>
                    <a:pt x="1784223" y="907478"/>
                  </a:lnTo>
                  <a:lnTo>
                    <a:pt x="17842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905540" y="9493598"/>
              <a:ext cx="1795780" cy="1815464"/>
            </a:xfrm>
            <a:custGeom>
              <a:avLst/>
              <a:gdLst/>
              <a:ahLst/>
              <a:cxnLst/>
              <a:rect l="l" t="t" r="r" b="b"/>
              <a:pathLst>
                <a:path w="1795779" h="1815465">
                  <a:moveTo>
                    <a:pt x="1795678" y="0"/>
                  </a:moveTo>
                  <a:lnTo>
                    <a:pt x="896188" y="0"/>
                  </a:lnTo>
                  <a:lnTo>
                    <a:pt x="896188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99490" y="1814957"/>
                  </a:lnTo>
                  <a:lnTo>
                    <a:pt x="899490" y="907478"/>
                  </a:lnTo>
                  <a:lnTo>
                    <a:pt x="1795678" y="907478"/>
                  </a:lnTo>
                  <a:lnTo>
                    <a:pt x="1795678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5801728" y="9493598"/>
              <a:ext cx="1771014" cy="1815464"/>
            </a:xfrm>
            <a:custGeom>
              <a:avLst/>
              <a:gdLst/>
              <a:ahLst/>
              <a:cxnLst/>
              <a:rect l="l" t="t" r="r" b="b"/>
              <a:pathLst>
                <a:path w="1771015" h="1815465">
                  <a:moveTo>
                    <a:pt x="1770532" y="0"/>
                  </a:moveTo>
                  <a:lnTo>
                    <a:pt x="897559" y="0"/>
                  </a:lnTo>
                  <a:lnTo>
                    <a:pt x="897559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99490" y="1814957"/>
                  </a:lnTo>
                  <a:lnTo>
                    <a:pt x="899490" y="907478"/>
                  </a:lnTo>
                  <a:lnTo>
                    <a:pt x="1770532" y="907478"/>
                  </a:lnTo>
                  <a:lnTo>
                    <a:pt x="17705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7572271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8471637" y="9493595"/>
              <a:ext cx="888365" cy="908050"/>
            </a:xfrm>
            <a:custGeom>
              <a:avLst/>
              <a:gdLst/>
              <a:ahLst/>
              <a:cxnLst/>
              <a:rect l="l" t="t" r="r" b="b"/>
              <a:pathLst>
                <a:path w="888365" h="908050">
                  <a:moveTo>
                    <a:pt x="0" y="907480"/>
                  </a:moveTo>
                  <a:lnTo>
                    <a:pt x="887878" y="907480"/>
                  </a:lnTo>
                  <a:lnTo>
                    <a:pt x="887878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9359516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0259436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699288" y="9493598"/>
              <a:ext cx="5356225" cy="1815464"/>
            </a:xfrm>
            <a:custGeom>
              <a:avLst/>
              <a:gdLst/>
              <a:ahLst/>
              <a:cxnLst/>
              <a:rect l="l" t="t" r="r" b="b"/>
              <a:pathLst>
                <a:path w="5356225" h="1815465">
                  <a:moveTo>
                    <a:pt x="871791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71791" y="1814957"/>
                  </a:lnTo>
                  <a:lnTo>
                    <a:pt x="871791" y="907478"/>
                  </a:lnTo>
                  <a:close/>
                </a:path>
                <a:path w="5356225" h="1815465">
                  <a:moveTo>
                    <a:pt x="5355729" y="0"/>
                  </a:moveTo>
                  <a:lnTo>
                    <a:pt x="4456227" y="0"/>
                  </a:lnTo>
                  <a:lnTo>
                    <a:pt x="4456227" y="907478"/>
                  </a:lnTo>
                  <a:lnTo>
                    <a:pt x="5355729" y="907478"/>
                  </a:lnTo>
                  <a:lnTo>
                    <a:pt x="5355729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571089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471637" y="10401076"/>
              <a:ext cx="888365" cy="908050"/>
            </a:xfrm>
            <a:custGeom>
              <a:avLst/>
              <a:gdLst/>
              <a:ahLst/>
              <a:cxnLst/>
              <a:rect l="l" t="t" r="r" b="b"/>
              <a:pathLst>
                <a:path w="888365" h="908050">
                  <a:moveTo>
                    <a:pt x="0" y="907480"/>
                  </a:moveTo>
                  <a:lnTo>
                    <a:pt x="887878" y="907480"/>
                  </a:lnTo>
                  <a:lnTo>
                    <a:pt x="887878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359516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259436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155515" y="9493598"/>
              <a:ext cx="1799589" cy="1815464"/>
            </a:xfrm>
            <a:custGeom>
              <a:avLst/>
              <a:gdLst/>
              <a:ahLst/>
              <a:cxnLst/>
              <a:rect l="l" t="t" r="r" b="b"/>
              <a:pathLst>
                <a:path w="1799590" h="1815465">
                  <a:moveTo>
                    <a:pt x="899502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99502" y="1814957"/>
                  </a:lnTo>
                  <a:lnTo>
                    <a:pt x="899502" y="907478"/>
                  </a:lnTo>
                  <a:close/>
                </a:path>
                <a:path w="1799590" h="1815465">
                  <a:moveTo>
                    <a:pt x="1799056" y="0"/>
                  </a:moveTo>
                  <a:lnTo>
                    <a:pt x="899566" y="0"/>
                  </a:lnTo>
                  <a:lnTo>
                    <a:pt x="899566" y="907478"/>
                  </a:lnTo>
                  <a:lnTo>
                    <a:pt x="1799056" y="907478"/>
                  </a:lnTo>
                  <a:lnTo>
                    <a:pt x="17990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2055082" y="9493598"/>
              <a:ext cx="1795780" cy="1815464"/>
            </a:xfrm>
            <a:custGeom>
              <a:avLst/>
              <a:gdLst/>
              <a:ahLst/>
              <a:cxnLst/>
              <a:rect l="l" t="t" r="r" b="b"/>
              <a:pathLst>
                <a:path w="1795780" h="1815465">
                  <a:moveTo>
                    <a:pt x="1795691" y="0"/>
                  </a:moveTo>
                  <a:lnTo>
                    <a:pt x="896200" y="0"/>
                  </a:lnTo>
                  <a:lnTo>
                    <a:pt x="896200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99490" y="1814957"/>
                  </a:lnTo>
                  <a:lnTo>
                    <a:pt x="899490" y="907478"/>
                  </a:lnTo>
                  <a:lnTo>
                    <a:pt x="1795691" y="907478"/>
                  </a:lnTo>
                  <a:lnTo>
                    <a:pt x="179569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2951283" y="9493598"/>
              <a:ext cx="1771014" cy="1815464"/>
            </a:xfrm>
            <a:custGeom>
              <a:avLst/>
              <a:gdLst/>
              <a:ahLst/>
              <a:cxnLst/>
              <a:rect l="l" t="t" r="r" b="b"/>
              <a:pathLst>
                <a:path w="1771015" h="1815465">
                  <a:moveTo>
                    <a:pt x="1770519" y="0"/>
                  </a:moveTo>
                  <a:lnTo>
                    <a:pt x="897559" y="0"/>
                  </a:lnTo>
                  <a:lnTo>
                    <a:pt x="897559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99490" y="1814957"/>
                  </a:lnTo>
                  <a:lnTo>
                    <a:pt x="899490" y="907478"/>
                  </a:lnTo>
                  <a:lnTo>
                    <a:pt x="1770519" y="907478"/>
                  </a:lnTo>
                  <a:lnTo>
                    <a:pt x="17705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3848843" y="9493598"/>
              <a:ext cx="1772920" cy="1815464"/>
            </a:xfrm>
            <a:custGeom>
              <a:avLst/>
              <a:gdLst/>
              <a:ahLst/>
              <a:cxnLst/>
              <a:rect l="l" t="t" r="r" b="b"/>
              <a:pathLst>
                <a:path w="1772919" h="1815465">
                  <a:moveTo>
                    <a:pt x="871816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71816" y="1814957"/>
                  </a:lnTo>
                  <a:lnTo>
                    <a:pt x="871816" y="907478"/>
                  </a:lnTo>
                  <a:close/>
                </a:path>
                <a:path w="1772919" h="1815465">
                  <a:moveTo>
                    <a:pt x="1772462" y="0"/>
                  </a:moveTo>
                  <a:lnTo>
                    <a:pt x="872959" y="0"/>
                  </a:lnTo>
                  <a:lnTo>
                    <a:pt x="872959" y="907478"/>
                  </a:lnTo>
                  <a:lnTo>
                    <a:pt x="1772462" y="907478"/>
                  </a:lnTo>
                  <a:lnTo>
                    <a:pt x="1772462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5621158" y="9493595"/>
              <a:ext cx="888365" cy="908050"/>
            </a:xfrm>
            <a:custGeom>
              <a:avLst/>
              <a:gdLst/>
              <a:ahLst/>
              <a:cxnLst/>
              <a:rect l="l" t="t" r="r" b="b"/>
              <a:pathLst>
                <a:path w="888365" h="908050">
                  <a:moveTo>
                    <a:pt x="0" y="907480"/>
                  </a:moveTo>
                  <a:lnTo>
                    <a:pt x="887920" y="907480"/>
                  </a:lnTo>
                  <a:lnTo>
                    <a:pt x="887920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6509079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501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501" y="907480"/>
                  </a:lnTo>
                  <a:lnTo>
                    <a:pt x="89950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7408946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501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501" y="907480"/>
                  </a:lnTo>
                  <a:lnTo>
                    <a:pt x="8995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8305149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501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501" y="907480"/>
                  </a:lnTo>
                  <a:lnTo>
                    <a:pt x="89950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4720661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5621158" y="10401076"/>
              <a:ext cx="888365" cy="908050"/>
            </a:xfrm>
            <a:custGeom>
              <a:avLst/>
              <a:gdLst/>
              <a:ahLst/>
              <a:cxnLst/>
              <a:rect l="l" t="t" r="r" b="b"/>
              <a:pathLst>
                <a:path w="888365" h="908050">
                  <a:moveTo>
                    <a:pt x="0" y="907480"/>
                  </a:moveTo>
                  <a:lnTo>
                    <a:pt x="887920" y="907480"/>
                  </a:lnTo>
                  <a:lnTo>
                    <a:pt x="887920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6509079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501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501" y="907480"/>
                  </a:lnTo>
                  <a:lnTo>
                    <a:pt x="8995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7408946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501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501" y="907480"/>
                  </a:lnTo>
                  <a:lnTo>
                    <a:pt x="89950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305146" y="9493598"/>
              <a:ext cx="1798955" cy="1815464"/>
            </a:xfrm>
            <a:custGeom>
              <a:avLst/>
              <a:gdLst/>
              <a:ahLst/>
              <a:cxnLst/>
              <a:rect l="l" t="t" r="r" b="b"/>
              <a:pathLst>
                <a:path w="1798955" h="1815465">
                  <a:moveTo>
                    <a:pt x="1798955" y="0"/>
                  </a:moveTo>
                  <a:lnTo>
                    <a:pt x="899452" y="0"/>
                  </a:lnTo>
                  <a:lnTo>
                    <a:pt x="899452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99502" y="1814957"/>
                  </a:lnTo>
                  <a:lnTo>
                    <a:pt x="899502" y="907478"/>
                  </a:lnTo>
                  <a:lnTo>
                    <a:pt x="1798955" y="907478"/>
                  </a:lnTo>
                  <a:lnTo>
                    <a:pt x="17989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9204609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0" y="0"/>
              <a:ext cx="4020820" cy="11308715"/>
            </a:xfrm>
            <a:custGeom>
              <a:avLst/>
              <a:gdLst/>
              <a:ahLst/>
              <a:cxnLst/>
              <a:rect l="l" t="t" r="r" b="b"/>
              <a:pathLst>
                <a:path w="4020820" h="11308715">
                  <a:moveTo>
                    <a:pt x="4020819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4020819" y="11308556"/>
                  </a:lnTo>
                  <a:lnTo>
                    <a:pt x="4020819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662856" y="973117"/>
              <a:ext cx="2515235" cy="488950"/>
            </a:xfrm>
            <a:custGeom>
              <a:avLst/>
              <a:gdLst/>
              <a:ahLst/>
              <a:cxnLst/>
              <a:rect l="l" t="t" r="r" b="b"/>
              <a:pathLst>
                <a:path w="2515234" h="488950">
                  <a:moveTo>
                    <a:pt x="279323" y="398094"/>
                  </a:moveTo>
                  <a:lnTo>
                    <a:pt x="87134" y="185623"/>
                  </a:lnTo>
                  <a:lnTo>
                    <a:pt x="273354" y="0"/>
                  </a:lnTo>
                  <a:lnTo>
                    <a:pt x="213664" y="0"/>
                  </a:lnTo>
                  <a:lnTo>
                    <a:pt x="44170" y="170700"/>
                  </a:lnTo>
                  <a:lnTo>
                    <a:pt x="44170" y="0"/>
                  </a:lnTo>
                  <a:lnTo>
                    <a:pt x="0" y="0"/>
                  </a:lnTo>
                  <a:lnTo>
                    <a:pt x="0" y="398094"/>
                  </a:lnTo>
                  <a:lnTo>
                    <a:pt x="44170" y="398094"/>
                  </a:lnTo>
                  <a:lnTo>
                    <a:pt x="44170" y="226796"/>
                  </a:lnTo>
                  <a:lnTo>
                    <a:pt x="55511" y="215455"/>
                  </a:lnTo>
                  <a:lnTo>
                    <a:pt x="218440" y="398094"/>
                  </a:lnTo>
                  <a:lnTo>
                    <a:pt x="279323" y="398094"/>
                  </a:lnTo>
                  <a:close/>
                </a:path>
                <a:path w="2515234" h="488950">
                  <a:moveTo>
                    <a:pt x="575360" y="275145"/>
                  </a:moveTo>
                  <a:lnTo>
                    <a:pt x="566026" y="223380"/>
                  </a:lnTo>
                  <a:lnTo>
                    <a:pt x="539038" y="182638"/>
                  </a:lnTo>
                  <a:lnTo>
                    <a:pt x="531190" y="175856"/>
                  </a:lnTo>
                  <a:lnTo>
                    <a:pt x="531190" y="275145"/>
                  </a:lnTo>
                  <a:lnTo>
                    <a:pt x="529590" y="295478"/>
                  </a:lnTo>
                  <a:lnTo>
                    <a:pt x="505523" y="342582"/>
                  </a:lnTo>
                  <a:lnTo>
                    <a:pt x="461327" y="365531"/>
                  </a:lnTo>
                  <a:lnTo>
                    <a:pt x="444055" y="367055"/>
                  </a:lnTo>
                  <a:lnTo>
                    <a:pt x="426783" y="365531"/>
                  </a:lnTo>
                  <a:lnTo>
                    <a:pt x="382574" y="342582"/>
                  </a:lnTo>
                  <a:lnTo>
                    <a:pt x="358521" y="295478"/>
                  </a:lnTo>
                  <a:lnTo>
                    <a:pt x="356908" y="275145"/>
                  </a:lnTo>
                  <a:lnTo>
                    <a:pt x="358495" y="254800"/>
                  </a:lnTo>
                  <a:lnTo>
                    <a:pt x="382270" y="207403"/>
                  </a:lnTo>
                  <a:lnTo>
                    <a:pt x="426529" y="184175"/>
                  </a:lnTo>
                  <a:lnTo>
                    <a:pt x="444055" y="182638"/>
                  </a:lnTo>
                  <a:lnTo>
                    <a:pt x="461632" y="184175"/>
                  </a:lnTo>
                  <a:lnTo>
                    <a:pt x="505828" y="207098"/>
                  </a:lnTo>
                  <a:lnTo>
                    <a:pt x="529602" y="254558"/>
                  </a:lnTo>
                  <a:lnTo>
                    <a:pt x="531190" y="275145"/>
                  </a:lnTo>
                  <a:lnTo>
                    <a:pt x="531190" y="175856"/>
                  </a:lnTo>
                  <a:lnTo>
                    <a:pt x="518185" y="165252"/>
                  </a:lnTo>
                  <a:lnTo>
                    <a:pt x="495896" y="153682"/>
                  </a:lnTo>
                  <a:lnTo>
                    <a:pt x="471182" y="146748"/>
                  </a:lnTo>
                  <a:lnTo>
                    <a:pt x="444055" y="144437"/>
                  </a:lnTo>
                  <a:lnTo>
                    <a:pt x="416902" y="146748"/>
                  </a:lnTo>
                  <a:lnTo>
                    <a:pt x="369900" y="165252"/>
                  </a:lnTo>
                  <a:lnTo>
                    <a:pt x="333717" y="201180"/>
                  </a:lnTo>
                  <a:lnTo>
                    <a:pt x="315074" y="248031"/>
                  </a:lnTo>
                  <a:lnTo>
                    <a:pt x="312750" y="275145"/>
                  </a:lnTo>
                  <a:lnTo>
                    <a:pt x="315074" y="302006"/>
                  </a:lnTo>
                  <a:lnTo>
                    <a:pt x="333717" y="348564"/>
                  </a:lnTo>
                  <a:lnTo>
                    <a:pt x="369900" y="384441"/>
                  </a:lnTo>
                  <a:lnTo>
                    <a:pt x="416902" y="402945"/>
                  </a:lnTo>
                  <a:lnTo>
                    <a:pt x="444055" y="405257"/>
                  </a:lnTo>
                  <a:lnTo>
                    <a:pt x="471182" y="402945"/>
                  </a:lnTo>
                  <a:lnTo>
                    <a:pt x="518185" y="384441"/>
                  </a:lnTo>
                  <a:lnTo>
                    <a:pt x="554367" y="348564"/>
                  </a:lnTo>
                  <a:lnTo>
                    <a:pt x="573024" y="302006"/>
                  </a:lnTo>
                  <a:lnTo>
                    <a:pt x="575360" y="275145"/>
                  </a:lnTo>
                  <a:close/>
                </a:path>
                <a:path w="2515234" h="488950">
                  <a:moveTo>
                    <a:pt x="934643" y="398094"/>
                  </a:moveTo>
                  <a:lnTo>
                    <a:pt x="874953" y="131305"/>
                  </a:lnTo>
                  <a:lnTo>
                    <a:pt x="774687" y="333032"/>
                  </a:lnTo>
                  <a:lnTo>
                    <a:pt x="672033" y="131305"/>
                  </a:lnTo>
                  <a:lnTo>
                    <a:pt x="612343" y="398094"/>
                  </a:lnTo>
                  <a:lnTo>
                    <a:pt x="656526" y="398094"/>
                  </a:lnTo>
                  <a:lnTo>
                    <a:pt x="688149" y="244703"/>
                  </a:lnTo>
                  <a:lnTo>
                    <a:pt x="773506" y="415404"/>
                  </a:lnTo>
                  <a:lnTo>
                    <a:pt x="857656" y="244703"/>
                  </a:lnTo>
                  <a:lnTo>
                    <a:pt x="890473" y="398094"/>
                  </a:lnTo>
                  <a:lnTo>
                    <a:pt x="934643" y="398094"/>
                  </a:lnTo>
                  <a:close/>
                </a:path>
                <a:path w="2515234" h="488950">
                  <a:moveTo>
                    <a:pt x="1186510" y="150406"/>
                  </a:moveTo>
                  <a:lnTo>
                    <a:pt x="987171" y="150406"/>
                  </a:lnTo>
                  <a:lnTo>
                    <a:pt x="987171" y="189776"/>
                  </a:lnTo>
                  <a:lnTo>
                    <a:pt x="987171" y="398056"/>
                  </a:lnTo>
                  <a:lnTo>
                    <a:pt x="1030135" y="398056"/>
                  </a:lnTo>
                  <a:lnTo>
                    <a:pt x="1030135" y="189776"/>
                  </a:lnTo>
                  <a:lnTo>
                    <a:pt x="1143533" y="189776"/>
                  </a:lnTo>
                  <a:lnTo>
                    <a:pt x="1143533" y="398056"/>
                  </a:lnTo>
                  <a:lnTo>
                    <a:pt x="1186510" y="398056"/>
                  </a:lnTo>
                  <a:lnTo>
                    <a:pt x="1186510" y="189776"/>
                  </a:lnTo>
                  <a:lnTo>
                    <a:pt x="1186510" y="150406"/>
                  </a:lnTo>
                  <a:close/>
                </a:path>
                <a:path w="2515234" h="488950">
                  <a:moveTo>
                    <a:pt x="1500441" y="150406"/>
                  </a:moveTo>
                  <a:lnTo>
                    <a:pt x="1459852" y="150406"/>
                  </a:lnTo>
                  <a:lnTo>
                    <a:pt x="1459852" y="274548"/>
                  </a:lnTo>
                  <a:lnTo>
                    <a:pt x="1458455" y="293204"/>
                  </a:lnTo>
                  <a:lnTo>
                    <a:pt x="1437474" y="340194"/>
                  </a:lnTo>
                  <a:lnTo>
                    <a:pt x="1395158" y="365429"/>
                  </a:lnTo>
                  <a:lnTo>
                    <a:pt x="1394739" y="365429"/>
                  </a:lnTo>
                  <a:lnTo>
                    <a:pt x="1377492" y="367055"/>
                  </a:lnTo>
                  <a:lnTo>
                    <a:pt x="1329982" y="352463"/>
                  </a:lnTo>
                  <a:lnTo>
                    <a:pt x="1301762" y="311327"/>
                  </a:lnTo>
                  <a:lnTo>
                    <a:pt x="1296365" y="274548"/>
                  </a:lnTo>
                  <a:lnTo>
                    <a:pt x="1296314" y="273951"/>
                  </a:lnTo>
                  <a:lnTo>
                    <a:pt x="1302207" y="235673"/>
                  </a:lnTo>
                  <a:lnTo>
                    <a:pt x="1332331" y="196227"/>
                  </a:lnTo>
                  <a:lnTo>
                    <a:pt x="1377492" y="182638"/>
                  </a:lnTo>
                  <a:lnTo>
                    <a:pt x="1393215" y="184150"/>
                  </a:lnTo>
                  <a:lnTo>
                    <a:pt x="1434782" y="206502"/>
                  </a:lnTo>
                  <a:lnTo>
                    <a:pt x="1458277" y="253733"/>
                  </a:lnTo>
                  <a:lnTo>
                    <a:pt x="1459801" y="273951"/>
                  </a:lnTo>
                  <a:lnTo>
                    <a:pt x="1459852" y="274548"/>
                  </a:lnTo>
                  <a:lnTo>
                    <a:pt x="1459852" y="150406"/>
                  </a:lnTo>
                  <a:lnTo>
                    <a:pt x="1457464" y="150406"/>
                  </a:lnTo>
                  <a:lnTo>
                    <a:pt x="1457464" y="185623"/>
                  </a:lnTo>
                  <a:lnTo>
                    <a:pt x="1454658" y="182638"/>
                  </a:lnTo>
                  <a:lnTo>
                    <a:pt x="1440522" y="167601"/>
                  </a:lnTo>
                  <a:lnTo>
                    <a:pt x="1420749" y="154736"/>
                  </a:lnTo>
                  <a:lnTo>
                    <a:pt x="1398155" y="147015"/>
                  </a:lnTo>
                  <a:lnTo>
                    <a:pt x="1372717" y="144437"/>
                  </a:lnTo>
                  <a:lnTo>
                    <a:pt x="1348333" y="146583"/>
                  </a:lnTo>
                  <a:lnTo>
                    <a:pt x="1305509" y="163741"/>
                  </a:lnTo>
                  <a:lnTo>
                    <a:pt x="1271790" y="197573"/>
                  </a:lnTo>
                  <a:lnTo>
                    <a:pt x="1254328" y="245173"/>
                  </a:lnTo>
                  <a:lnTo>
                    <a:pt x="1252143" y="273951"/>
                  </a:lnTo>
                  <a:lnTo>
                    <a:pt x="1254340" y="303276"/>
                  </a:lnTo>
                  <a:lnTo>
                    <a:pt x="1271955" y="351624"/>
                  </a:lnTo>
                  <a:lnTo>
                    <a:pt x="1305902" y="385787"/>
                  </a:lnTo>
                  <a:lnTo>
                    <a:pt x="1348574" y="403098"/>
                  </a:lnTo>
                  <a:lnTo>
                    <a:pt x="1372717" y="405257"/>
                  </a:lnTo>
                  <a:lnTo>
                    <a:pt x="1397698" y="402640"/>
                  </a:lnTo>
                  <a:lnTo>
                    <a:pt x="1420152" y="394817"/>
                  </a:lnTo>
                  <a:lnTo>
                    <a:pt x="1440078" y="381762"/>
                  </a:lnTo>
                  <a:lnTo>
                    <a:pt x="1454061" y="367055"/>
                  </a:lnTo>
                  <a:lnTo>
                    <a:pt x="1457464" y="363474"/>
                  </a:lnTo>
                  <a:lnTo>
                    <a:pt x="1457464" y="398094"/>
                  </a:lnTo>
                  <a:lnTo>
                    <a:pt x="1500441" y="398094"/>
                  </a:lnTo>
                  <a:lnTo>
                    <a:pt x="1500441" y="363474"/>
                  </a:lnTo>
                  <a:lnTo>
                    <a:pt x="1500441" y="185623"/>
                  </a:lnTo>
                  <a:lnTo>
                    <a:pt x="1500441" y="150406"/>
                  </a:lnTo>
                  <a:close/>
                </a:path>
                <a:path w="2515234" h="488950">
                  <a:moveTo>
                    <a:pt x="1784527" y="150444"/>
                  </a:moveTo>
                  <a:lnTo>
                    <a:pt x="1741551" y="150444"/>
                  </a:lnTo>
                  <a:lnTo>
                    <a:pt x="1741551" y="252044"/>
                  </a:lnTo>
                  <a:lnTo>
                    <a:pt x="1624571" y="252044"/>
                  </a:lnTo>
                  <a:lnTo>
                    <a:pt x="1624571" y="150444"/>
                  </a:lnTo>
                  <a:lnTo>
                    <a:pt x="1581594" y="150444"/>
                  </a:lnTo>
                  <a:lnTo>
                    <a:pt x="1581594" y="252044"/>
                  </a:lnTo>
                  <a:lnTo>
                    <a:pt x="1581594" y="291414"/>
                  </a:lnTo>
                  <a:lnTo>
                    <a:pt x="1581594" y="398094"/>
                  </a:lnTo>
                  <a:lnTo>
                    <a:pt x="1624571" y="398094"/>
                  </a:lnTo>
                  <a:lnTo>
                    <a:pt x="1624571" y="291414"/>
                  </a:lnTo>
                  <a:lnTo>
                    <a:pt x="1741551" y="291414"/>
                  </a:lnTo>
                  <a:lnTo>
                    <a:pt x="1741551" y="398094"/>
                  </a:lnTo>
                  <a:lnTo>
                    <a:pt x="1784527" y="398094"/>
                  </a:lnTo>
                  <a:lnTo>
                    <a:pt x="1784527" y="291414"/>
                  </a:lnTo>
                  <a:lnTo>
                    <a:pt x="1784527" y="252044"/>
                  </a:lnTo>
                  <a:lnTo>
                    <a:pt x="1784527" y="150444"/>
                  </a:lnTo>
                  <a:close/>
                </a:path>
                <a:path w="2515234" h="488950">
                  <a:moveTo>
                    <a:pt x="2078164" y="131305"/>
                  </a:moveTo>
                  <a:lnTo>
                    <a:pt x="1908670" y="313944"/>
                  </a:lnTo>
                  <a:lnTo>
                    <a:pt x="1908670" y="150406"/>
                  </a:lnTo>
                  <a:lnTo>
                    <a:pt x="1865693" y="150406"/>
                  </a:lnTo>
                  <a:lnTo>
                    <a:pt x="1865693" y="415404"/>
                  </a:lnTo>
                  <a:lnTo>
                    <a:pt x="2035200" y="232765"/>
                  </a:lnTo>
                  <a:lnTo>
                    <a:pt x="2035200" y="398094"/>
                  </a:lnTo>
                  <a:lnTo>
                    <a:pt x="2078164" y="398094"/>
                  </a:lnTo>
                  <a:lnTo>
                    <a:pt x="2078164" y="131305"/>
                  </a:lnTo>
                  <a:close/>
                </a:path>
                <a:path w="2515234" h="488950">
                  <a:moveTo>
                    <a:pt x="2371801" y="131305"/>
                  </a:moveTo>
                  <a:lnTo>
                    <a:pt x="2202294" y="313944"/>
                  </a:lnTo>
                  <a:lnTo>
                    <a:pt x="2202294" y="150406"/>
                  </a:lnTo>
                  <a:lnTo>
                    <a:pt x="2159330" y="150406"/>
                  </a:lnTo>
                  <a:lnTo>
                    <a:pt x="2159330" y="415404"/>
                  </a:lnTo>
                  <a:lnTo>
                    <a:pt x="2328837" y="232765"/>
                  </a:lnTo>
                  <a:lnTo>
                    <a:pt x="2328837" y="398094"/>
                  </a:lnTo>
                  <a:lnTo>
                    <a:pt x="2371801" y="398094"/>
                  </a:lnTo>
                  <a:lnTo>
                    <a:pt x="2371801" y="131305"/>
                  </a:lnTo>
                  <a:close/>
                </a:path>
                <a:path w="2515234" h="488950">
                  <a:moveTo>
                    <a:pt x="2515031" y="353923"/>
                  </a:moveTo>
                  <a:lnTo>
                    <a:pt x="2475649" y="339598"/>
                  </a:lnTo>
                  <a:lnTo>
                    <a:pt x="2426703" y="477469"/>
                  </a:lnTo>
                  <a:lnTo>
                    <a:pt x="2454757" y="488810"/>
                  </a:lnTo>
                  <a:lnTo>
                    <a:pt x="2515031" y="3539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418413" y="1123515"/>
              <a:ext cx="208894" cy="247688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5158219" y="1117555"/>
              <a:ext cx="4338955" cy="1734185"/>
            </a:xfrm>
            <a:custGeom>
              <a:avLst/>
              <a:gdLst/>
              <a:ahLst/>
              <a:cxnLst/>
              <a:rect l="l" t="t" r="r" b="b"/>
              <a:pathLst>
                <a:path w="4338955" h="1734185">
                  <a:moveTo>
                    <a:pt x="199339" y="1346238"/>
                  </a:moveTo>
                  <a:lnTo>
                    <a:pt x="0" y="1346238"/>
                  </a:lnTo>
                  <a:lnTo>
                    <a:pt x="0" y="1385608"/>
                  </a:lnTo>
                  <a:lnTo>
                    <a:pt x="0" y="1593888"/>
                  </a:lnTo>
                  <a:lnTo>
                    <a:pt x="42964" y="1593888"/>
                  </a:lnTo>
                  <a:lnTo>
                    <a:pt x="42964" y="1385608"/>
                  </a:lnTo>
                  <a:lnTo>
                    <a:pt x="156362" y="1385608"/>
                  </a:lnTo>
                  <a:lnTo>
                    <a:pt x="156362" y="1593888"/>
                  </a:lnTo>
                  <a:lnTo>
                    <a:pt x="199339" y="1593888"/>
                  </a:lnTo>
                  <a:lnTo>
                    <a:pt x="199339" y="1385608"/>
                  </a:lnTo>
                  <a:lnTo>
                    <a:pt x="199339" y="1346238"/>
                  </a:lnTo>
                  <a:close/>
                </a:path>
                <a:path w="4338955" h="1734185">
                  <a:moveTo>
                    <a:pt x="528789" y="1471574"/>
                  </a:moveTo>
                  <a:lnTo>
                    <a:pt x="520649" y="1421968"/>
                  </a:lnTo>
                  <a:lnTo>
                    <a:pt x="496265" y="1379372"/>
                  </a:lnTo>
                  <a:lnTo>
                    <a:pt x="495325" y="1378470"/>
                  </a:lnTo>
                  <a:lnTo>
                    <a:pt x="484619" y="1368132"/>
                  </a:lnTo>
                  <a:lnTo>
                    <a:pt x="484619" y="1471574"/>
                  </a:lnTo>
                  <a:lnTo>
                    <a:pt x="483260" y="1489608"/>
                  </a:lnTo>
                  <a:lnTo>
                    <a:pt x="483235" y="1489951"/>
                  </a:lnTo>
                  <a:lnTo>
                    <a:pt x="462534" y="1536331"/>
                  </a:lnTo>
                  <a:lnTo>
                    <a:pt x="421347" y="1561236"/>
                  </a:lnTo>
                  <a:lnTo>
                    <a:pt x="404050" y="1562887"/>
                  </a:lnTo>
                  <a:lnTo>
                    <a:pt x="386422" y="1561236"/>
                  </a:lnTo>
                  <a:lnTo>
                    <a:pt x="380301" y="1559306"/>
                  </a:lnTo>
                  <a:lnTo>
                    <a:pt x="370547" y="1556245"/>
                  </a:lnTo>
                  <a:lnTo>
                    <a:pt x="334035" y="1522323"/>
                  </a:lnTo>
                  <a:lnTo>
                    <a:pt x="322605" y="1489951"/>
                  </a:lnTo>
                  <a:lnTo>
                    <a:pt x="322516" y="1489608"/>
                  </a:lnTo>
                  <a:lnTo>
                    <a:pt x="321132" y="1471574"/>
                  </a:lnTo>
                  <a:lnTo>
                    <a:pt x="321081" y="1470977"/>
                  </a:lnTo>
                  <a:lnTo>
                    <a:pt x="322630" y="1451203"/>
                  </a:lnTo>
                  <a:lnTo>
                    <a:pt x="322656" y="1450873"/>
                  </a:lnTo>
                  <a:lnTo>
                    <a:pt x="327317" y="1433080"/>
                  </a:lnTo>
                  <a:lnTo>
                    <a:pt x="327355" y="1432928"/>
                  </a:lnTo>
                  <a:lnTo>
                    <a:pt x="359143" y="1392567"/>
                  </a:lnTo>
                  <a:lnTo>
                    <a:pt x="385203" y="1380858"/>
                  </a:lnTo>
                  <a:lnTo>
                    <a:pt x="387781" y="1380032"/>
                  </a:lnTo>
                  <a:lnTo>
                    <a:pt x="403453" y="1378470"/>
                  </a:lnTo>
                  <a:lnTo>
                    <a:pt x="419074" y="1380032"/>
                  </a:lnTo>
                  <a:lnTo>
                    <a:pt x="433743" y="1384731"/>
                  </a:lnTo>
                  <a:lnTo>
                    <a:pt x="470852" y="1417193"/>
                  </a:lnTo>
                  <a:lnTo>
                    <a:pt x="484568" y="1470977"/>
                  </a:lnTo>
                  <a:lnTo>
                    <a:pt x="484619" y="1471574"/>
                  </a:lnTo>
                  <a:lnTo>
                    <a:pt x="484619" y="1368132"/>
                  </a:lnTo>
                  <a:lnTo>
                    <a:pt x="478561" y="1362265"/>
                  </a:lnTo>
                  <a:lnTo>
                    <a:pt x="457987" y="1350048"/>
                  </a:lnTo>
                  <a:lnTo>
                    <a:pt x="434835" y="1342809"/>
                  </a:lnTo>
                  <a:lnTo>
                    <a:pt x="435533" y="1342809"/>
                  </a:lnTo>
                  <a:lnTo>
                    <a:pt x="408228" y="1340269"/>
                  </a:lnTo>
                  <a:lnTo>
                    <a:pt x="383451" y="1342809"/>
                  </a:lnTo>
                  <a:lnTo>
                    <a:pt x="361073" y="1350416"/>
                  </a:lnTo>
                  <a:lnTo>
                    <a:pt x="341083" y="1363103"/>
                  </a:lnTo>
                  <a:lnTo>
                    <a:pt x="323481" y="1380858"/>
                  </a:lnTo>
                  <a:lnTo>
                    <a:pt x="323481" y="1346238"/>
                  </a:lnTo>
                  <a:lnTo>
                    <a:pt x="280504" y="1346238"/>
                  </a:lnTo>
                  <a:lnTo>
                    <a:pt x="280504" y="1733588"/>
                  </a:lnTo>
                  <a:lnTo>
                    <a:pt x="323481" y="1733588"/>
                  </a:lnTo>
                  <a:lnTo>
                    <a:pt x="323481" y="1559306"/>
                  </a:lnTo>
                  <a:lnTo>
                    <a:pt x="340969" y="1577594"/>
                  </a:lnTo>
                  <a:lnTo>
                    <a:pt x="361226" y="1590636"/>
                  </a:lnTo>
                  <a:lnTo>
                    <a:pt x="384238" y="1598472"/>
                  </a:lnTo>
                  <a:lnTo>
                    <a:pt x="410019" y="1601076"/>
                  </a:lnTo>
                  <a:lnTo>
                    <a:pt x="435787" y="1598714"/>
                  </a:lnTo>
                  <a:lnTo>
                    <a:pt x="458800" y="1591614"/>
                  </a:lnTo>
                  <a:lnTo>
                    <a:pt x="479056" y="1579765"/>
                  </a:lnTo>
                  <a:lnTo>
                    <a:pt x="496557" y="1563192"/>
                  </a:lnTo>
                  <a:lnTo>
                    <a:pt x="496760" y="1562887"/>
                  </a:lnTo>
                  <a:lnTo>
                    <a:pt x="510654" y="1543253"/>
                  </a:lnTo>
                  <a:lnTo>
                    <a:pt x="520725" y="1521333"/>
                  </a:lnTo>
                  <a:lnTo>
                    <a:pt x="526770" y="1497444"/>
                  </a:lnTo>
                  <a:lnTo>
                    <a:pt x="528789" y="1471574"/>
                  </a:lnTo>
                  <a:close/>
                </a:path>
                <a:path w="4338955" h="1734185">
                  <a:moveTo>
                    <a:pt x="806907" y="1327150"/>
                  </a:moveTo>
                  <a:lnTo>
                    <a:pt x="637400" y="1509776"/>
                  </a:lnTo>
                  <a:lnTo>
                    <a:pt x="637400" y="1346238"/>
                  </a:lnTo>
                  <a:lnTo>
                    <a:pt x="594423" y="1346238"/>
                  </a:lnTo>
                  <a:lnTo>
                    <a:pt x="594423" y="1611249"/>
                  </a:lnTo>
                  <a:lnTo>
                    <a:pt x="763930" y="1428597"/>
                  </a:lnTo>
                  <a:lnTo>
                    <a:pt x="763930" y="1593926"/>
                  </a:lnTo>
                  <a:lnTo>
                    <a:pt x="806907" y="1593926"/>
                  </a:lnTo>
                  <a:lnTo>
                    <a:pt x="806907" y="1327150"/>
                  </a:lnTo>
                  <a:close/>
                </a:path>
                <a:path w="4338955" h="1734185">
                  <a:moveTo>
                    <a:pt x="1074280" y="1518132"/>
                  </a:moveTo>
                  <a:lnTo>
                    <a:pt x="1056982" y="1472768"/>
                  </a:lnTo>
                  <a:lnTo>
                    <a:pt x="1028331" y="1456651"/>
                  </a:lnTo>
                  <a:lnTo>
                    <a:pt x="1040599" y="1446923"/>
                  </a:lnTo>
                  <a:lnTo>
                    <a:pt x="1049362" y="1435023"/>
                  </a:lnTo>
                  <a:lnTo>
                    <a:pt x="1054633" y="1420964"/>
                  </a:lnTo>
                  <a:lnTo>
                    <a:pt x="1056386" y="1404734"/>
                  </a:lnTo>
                  <a:lnTo>
                    <a:pt x="1055039" y="1391043"/>
                  </a:lnTo>
                  <a:lnTo>
                    <a:pt x="1034897" y="1357579"/>
                  </a:lnTo>
                  <a:lnTo>
                    <a:pt x="994156" y="1341361"/>
                  </a:lnTo>
                  <a:lnTo>
                    <a:pt x="976388" y="1340281"/>
                  </a:lnTo>
                  <a:lnTo>
                    <a:pt x="961364" y="1341132"/>
                  </a:lnTo>
                  <a:lnTo>
                    <a:pt x="922096" y="1353997"/>
                  </a:lnTo>
                  <a:lnTo>
                    <a:pt x="890447" y="1385036"/>
                  </a:lnTo>
                  <a:lnTo>
                    <a:pt x="920305" y="1409509"/>
                  </a:lnTo>
                  <a:lnTo>
                    <a:pt x="924255" y="1403248"/>
                  </a:lnTo>
                  <a:lnTo>
                    <a:pt x="928954" y="1397571"/>
                  </a:lnTo>
                  <a:lnTo>
                    <a:pt x="965542" y="1379067"/>
                  </a:lnTo>
                  <a:lnTo>
                    <a:pt x="974610" y="1378470"/>
                  </a:lnTo>
                  <a:lnTo>
                    <a:pt x="984643" y="1379029"/>
                  </a:lnTo>
                  <a:lnTo>
                    <a:pt x="1016317" y="1405216"/>
                  </a:lnTo>
                  <a:lnTo>
                    <a:pt x="1016990" y="1413090"/>
                  </a:lnTo>
                  <a:lnTo>
                    <a:pt x="1016165" y="1419872"/>
                  </a:lnTo>
                  <a:lnTo>
                    <a:pt x="982154" y="1441932"/>
                  </a:lnTo>
                  <a:lnTo>
                    <a:pt x="971626" y="1442339"/>
                  </a:lnTo>
                  <a:lnTo>
                    <a:pt x="950734" y="1442339"/>
                  </a:lnTo>
                  <a:lnTo>
                    <a:pt x="950734" y="1481721"/>
                  </a:lnTo>
                  <a:lnTo>
                    <a:pt x="975804" y="1481721"/>
                  </a:lnTo>
                  <a:lnTo>
                    <a:pt x="988860" y="1482242"/>
                  </a:lnTo>
                  <a:lnTo>
                    <a:pt x="1027582" y="1502029"/>
                  </a:lnTo>
                  <a:lnTo>
                    <a:pt x="1031316" y="1518742"/>
                  </a:lnTo>
                  <a:lnTo>
                    <a:pt x="1030236" y="1529626"/>
                  </a:lnTo>
                  <a:lnTo>
                    <a:pt x="996683" y="1560512"/>
                  </a:lnTo>
                  <a:lnTo>
                    <a:pt x="972223" y="1562887"/>
                  </a:lnTo>
                  <a:lnTo>
                    <a:pt x="960729" y="1562112"/>
                  </a:lnTo>
                  <a:lnTo>
                    <a:pt x="924445" y="1544358"/>
                  </a:lnTo>
                  <a:lnTo>
                    <a:pt x="909561" y="1522310"/>
                  </a:lnTo>
                  <a:lnTo>
                    <a:pt x="872540" y="1537830"/>
                  </a:lnTo>
                  <a:lnTo>
                    <a:pt x="895718" y="1571967"/>
                  </a:lnTo>
                  <a:lnTo>
                    <a:pt x="935367" y="1595869"/>
                  </a:lnTo>
                  <a:lnTo>
                    <a:pt x="971626" y="1601089"/>
                  </a:lnTo>
                  <a:lnTo>
                    <a:pt x="992593" y="1599895"/>
                  </a:lnTo>
                  <a:lnTo>
                    <a:pt x="1042060" y="1582000"/>
                  </a:lnTo>
                  <a:lnTo>
                    <a:pt x="1072273" y="1537119"/>
                  </a:lnTo>
                  <a:lnTo>
                    <a:pt x="1074280" y="1518132"/>
                  </a:lnTo>
                  <a:close/>
                </a:path>
                <a:path w="4338955" h="1734185">
                  <a:moveTo>
                    <a:pt x="1342859" y="1346276"/>
                  </a:moveTo>
                  <a:lnTo>
                    <a:pt x="1299883" y="1346276"/>
                  </a:lnTo>
                  <a:lnTo>
                    <a:pt x="1299883" y="1447876"/>
                  </a:lnTo>
                  <a:lnTo>
                    <a:pt x="1182903" y="1447876"/>
                  </a:lnTo>
                  <a:lnTo>
                    <a:pt x="1182903" y="1346276"/>
                  </a:lnTo>
                  <a:lnTo>
                    <a:pt x="1139926" y="1346276"/>
                  </a:lnTo>
                  <a:lnTo>
                    <a:pt x="1139926" y="1447876"/>
                  </a:lnTo>
                  <a:lnTo>
                    <a:pt x="1139926" y="1487246"/>
                  </a:lnTo>
                  <a:lnTo>
                    <a:pt x="1139926" y="1593926"/>
                  </a:lnTo>
                  <a:lnTo>
                    <a:pt x="1182903" y="1593926"/>
                  </a:lnTo>
                  <a:lnTo>
                    <a:pt x="1182903" y="1487246"/>
                  </a:lnTo>
                  <a:lnTo>
                    <a:pt x="1299883" y="1487246"/>
                  </a:lnTo>
                  <a:lnTo>
                    <a:pt x="1299883" y="1593926"/>
                  </a:lnTo>
                  <a:lnTo>
                    <a:pt x="1342859" y="1593926"/>
                  </a:lnTo>
                  <a:lnTo>
                    <a:pt x="1342859" y="1487246"/>
                  </a:lnTo>
                  <a:lnTo>
                    <a:pt x="1342859" y="1447876"/>
                  </a:lnTo>
                  <a:lnTo>
                    <a:pt x="1342859" y="1346276"/>
                  </a:lnTo>
                  <a:close/>
                </a:path>
                <a:path w="4338955" h="1734185">
                  <a:moveTo>
                    <a:pt x="1656791" y="1346238"/>
                  </a:moveTo>
                  <a:lnTo>
                    <a:pt x="1616202" y="1346238"/>
                  </a:lnTo>
                  <a:lnTo>
                    <a:pt x="1616202" y="1470380"/>
                  </a:lnTo>
                  <a:lnTo>
                    <a:pt x="1614805" y="1489036"/>
                  </a:lnTo>
                  <a:lnTo>
                    <a:pt x="1593824" y="1536039"/>
                  </a:lnTo>
                  <a:lnTo>
                    <a:pt x="1551508" y="1561274"/>
                  </a:lnTo>
                  <a:lnTo>
                    <a:pt x="1551089" y="1561274"/>
                  </a:lnTo>
                  <a:lnTo>
                    <a:pt x="1533842" y="1562887"/>
                  </a:lnTo>
                  <a:lnTo>
                    <a:pt x="1486331" y="1548295"/>
                  </a:lnTo>
                  <a:lnTo>
                    <a:pt x="1458112" y="1507159"/>
                  </a:lnTo>
                  <a:lnTo>
                    <a:pt x="1452676" y="1469783"/>
                  </a:lnTo>
                  <a:lnTo>
                    <a:pt x="1454137" y="1449578"/>
                  </a:lnTo>
                  <a:lnTo>
                    <a:pt x="1476248" y="1402651"/>
                  </a:lnTo>
                  <a:lnTo>
                    <a:pt x="1517484" y="1379982"/>
                  </a:lnTo>
                  <a:lnTo>
                    <a:pt x="1533842" y="1378470"/>
                  </a:lnTo>
                  <a:lnTo>
                    <a:pt x="1549565" y="1379982"/>
                  </a:lnTo>
                  <a:lnTo>
                    <a:pt x="1591144" y="1402346"/>
                  </a:lnTo>
                  <a:lnTo>
                    <a:pt x="1614639" y="1449578"/>
                  </a:lnTo>
                  <a:lnTo>
                    <a:pt x="1616202" y="1470380"/>
                  </a:lnTo>
                  <a:lnTo>
                    <a:pt x="1616202" y="1346238"/>
                  </a:lnTo>
                  <a:lnTo>
                    <a:pt x="1613814" y="1346238"/>
                  </a:lnTo>
                  <a:lnTo>
                    <a:pt x="1613814" y="1381455"/>
                  </a:lnTo>
                  <a:lnTo>
                    <a:pt x="1611007" y="1378470"/>
                  </a:lnTo>
                  <a:lnTo>
                    <a:pt x="1596885" y="1363433"/>
                  </a:lnTo>
                  <a:lnTo>
                    <a:pt x="1577111" y="1350568"/>
                  </a:lnTo>
                  <a:lnTo>
                    <a:pt x="1554505" y="1342859"/>
                  </a:lnTo>
                  <a:lnTo>
                    <a:pt x="1529067" y="1340281"/>
                  </a:lnTo>
                  <a:lnTo>
                    <a:pt x="1504683" y="1342428"/>
                  </a:lnTo>
                  <a:lnTo>
                    <a:pt x="1461858" y="1359585"/>
                  </a:lnTo>
                  <a:lnTo>
                    <a:pt x="1428140" y="1393418"/>
                  </a:lnTo>
                  <a:lnTo>
                    <a:pt x="1410677" y="1441005"/>
                  </a:lnTo>
                  <a:lnTo>
                    <a:pt x="1408493" y="1469783"/>
                  </a:lnTo>
                  <a:lnTo>
                    <a:pt x="1410690" y="1499108"/>
                  </a:lnTo>
                  <a:lnTo>
                    <a:pt x="1428305" y="1547456"/>
                  </a:lnTo>
                  <a:lnTo>
                    <a:pt x="1462265" y="1581619"/>
                  </a:lnTo>
                  <a:lnTo>
                    <a:pt x="1504937" y="1598930"/>
                  </a:lnTo>
                  <a:lnTo>
                    <a:pt x="1529067" y="1601089"/>
                  </a:lnTo>
                  <a:lnTo>
                    <a:pt x="1554060" y="1598485"/>
                  </a:lnTo>
                  <a:lnTo>
                    <a:pt x="1576514" y="1590649"/>
                  </a:lnTo>
                  <a:lnTo>
                    <a:pt x="1596440" y="1577594"/>
                  </a:lnTo>
                  <a:lnTo>
                    <a:pt x="1610410" y="1562887"/>
                  </a:lnTo>
                  <a:lnTo>
                    <a:pt x="1613814" y="1559306"/>
                  </a:lnTo>
                  <a:lnTo>
                    <a:pt x="1613814" y="1593926"/>
                  </a:lnTo>
                  <a:lnTo>
                    <a:pt x="1656791" y="1593926"/>
                  </a:lnTo>
                  <a:lnTo>
                    <a:pt x="1656791" y="1559306"/>
                  </a:lnTo>
                  <a:lnTo>
                    <a:pt x="1656791" y="1381455"/>
                  </a:lnTo>
                  <a:lnTo>
                    <a:pt x="1656791" y="1346238"/>
                  </a:lnTo>
                  <a:close/>
                </a:path>
                <a:path w="4338955" h="1734185">
                  <a:moveTo>
                    <a:pt x="2084120" y="1470977"/>
                  </a:moveTo>
                  <a:lnTo>
                    <a:pt x="2081809" y="1443863"/>
                  </a:lnTo>
                  <a:lnTo>
                    <a:pt x="2074875" y="1419212"/>
                  </a:lnTo>
                  <a:lnTo>
                    <a:pt x="2063305" y="1397012"/>
                  </a:lnTo>
                  <a:lnTo>
                    <a:pt x="2048103" y="1378470"/>
                  </a:lnTo>
                  <a:lnTo>
                    <a:pt x="2047125" y="1377276"/>
                  </a:lnTo>
                  <a:lnTo>
                    <a:pt x="2039950" y="1371409"/>
                  </a:lnTo>
                  <a:lnTo>
                    <a:pt x="2039950" y="1470977"/>
                  </a:lnTo>
                  <a:lnTo>
                    <a:pt x="2038350" y="1491310"/>
                  </a:lnTo>
                  <a:lnTo>
                    <a:pt x="2014283" y="1538427"/>
                  </a:lnTo>
                  <a:lnTo>
                    <a:pt x="1970024" y="1561388"/>
                  </a:lnTo>
                  <a:lnTo>
                    <a:pt x="1952828" y="1562887"/>
                  </a:lnTo>
                  <a:lnTo>
                    <a:pt x="1935848" y="1561388"/>
                  </a:lnTo>
                  <a:lnTo>
                    <a:pt x="1892528" y="1538732"/>
                  </a:lnTo>
                  <a:lnTo>
                    <a:pt x="1869046" y="1491551"/>
                  </a:lnTo>
                  <a:lnTo>
                    <a:pt x="1867471" y="1470977"/>
                  </a:lnTo>
                  <a:lnTo>
                    <a:pt x="1869020" y="1450632"/>
                  </a:lnTo>
                  <a:lnTo>
                    <a:pt x="1869782" y="1447698"/>
                  </a:lnTo>
                  <a:lnTo>
                    <a:pt x="1873669" y="1432560"/>
                  </a:lnTo>
                  <a:lnTo>
                    <a:pt x="1905292" y="1392428"/>
                  </a:lnTo>
                  <a:lnTo>
                    <a:pt x="1952828" y="1378470"/>
                  </a:lnTo>
                  <a:lnTo>
                    <a:pt x="1970328" y="1380020"/>
                  </a:lnTo>
                  <a:lnTo>
                    <a:pt x="2014588" y="1403235"/>
                  </a:lnTo>
                  <a:lnTo>
                    <a:pt x="2038362" y="1450632"/>
                  </a:lnTo>
                  <a:lnTo>
                    <a:pt x="2039950" y="1470977"/>
                  </a:lnTo>
                  <a:lnTo>
                    <a:pt x="2039950" y="1371409"/>
                  </a:lnTo>
                  <a:lnTo>
                    <a:pt x="2027339" y="1361084"/>
                  </a:lnTo>
                  <a:lnTo>
                    <a:pt x="2005037" y="1349527"/>
                  </a:lnTo>
                  <a:lnTo>
                    <a:pt x="1980196" y="1342593"/>
                  </a:lnTo>
                  <a:lnTo>
                    <a:pt x="1952828" y="1340281"/>
                  </a:lnTo>
                  <a:lnTo>
                    <a:pt x="1925027" y="1342593"/>
                  </a:lnTo>
                  <a:lnTo>
                    <a:pt x="1878177" y="1361084"/>
                  </a:lnTo>
                  <a:lnTo>
                    <a:pt x="1846732" y="1392428"/>
                  </a:lnTo>
                  <a:lnTo>
                    <a:pt x="1830019" y="1427632"/>
                  </a:lnTo>
                  <a:lnTo>
                    <a:pt x="1825688" y="1447698"/>
                  </a:lnTo>
                  <a:lnTo>
                    <a:pt x="1780933" y="1447698"/>
                  </a:lnTo>
                  <a:lnTo>
                    <a:pt x="1780933" y="1346238"/>
                  </a:lnTo>
                  <a:lnTo>
                    <a:pt x="1737956" y="1346238"/>
                  </a:lnTo>
                  <a:lnTo>
                    <a:pt x="1737956" y="1593926"/>
                  </a:lnTo>
                  <a:lnTo>
                    <a:pt x="1780933" y="1593926"/>
                  </a:lnTo>
                  <a:lnTo>
                    <a:pt x="1780933" y="1487093"/>
                  </a:lnTo>
                  <a:lnTo>
                    <a:pt x="1823313" y="1487093"/>
                  </a:lnTo>
                  <a:lnTo>
                    <a:pt x="1840090" y="1539138"/>
                  </a:lnTo>
                  <a:lnTo>
                    <a:pt x="1871014" y="1574901"/>
                  </a:lnTo>
                  <a:lnTo>
                    <a:pt x="1922043" y="1598180"/>
                  </a:lnTo>
                  <a:lnTo>
                    <a:pt x="1952828" y="1601089"/>
                  </a:lnTo>
                  <a:lnTo>
                    <a:pt x="1979955" y="1598777"/>
                  </a:lnTo>
                  <a:lnTo>
                    <a:pt x="2026958" y="1580286"/>
                  </a:lnTo>
                  <a:lnTo>
                    <a:pt x="2063140" y="1544396"/>
                  </a:lnTo>
                  <a:lnTo>
                    <a:pt x="2081784" y="1497838"/>
                  </a:lnTo>
                  <a:lnTo>
                    <a:pt x="2084120" y="1470977"/>
                  </a:lnTo>
                  <a:close/>
                </a:path>
                <a:path w="4338955" h="1734185">
                  <a:moveTo>
                    <a:pt x="2312098" y="1346263"/>
                  </a:moveTo>
                  <a:lnTo>
                    <a:pt x="2113953" y="1346263"/>
                  </a:lnTo>
                  <a:lnTo>
                    <a:pt x="2113953" y="1385633"/>
                  </a:lnTo>
                  <a:lnTo>
                    <a:pt x="2191537" y="1385633"/>
                  </a:lnTo>
                  <a:lnTo>
                    <a:pt x="2191537" y="1593913"/>
                  </a:lnTo>
                  <a:lnTo>
                    <a:pt x="2234514" y="1593913"/>
                  </a:lnTo>
                  <a:lnTo>
                    <a:pt x="2234514" y="1385633"/>
                  </a:lnTo>
                  <a:lnTo>
                    <a:pt x="2312098" y="1385633"/>
                  </a:lnTo>
                  <a:lnTo>
                    <a:pt x="2312098" y="1346263"/>
                  </a:lnTo>
                  <a:close/>
                </a:path>
                <a:path w="4338955" h="1734185">
                  <a:moveTo>
                    <a:pt x="2695867" y="1346238"/>
                  </a:moveTo>
                  <a:lnTo>
                    <a:pt x="2496528" y="1346238"/>
                  </a:lnTo>
                  <a:lnTo>
                    <a:pt x="2496528" y="1385608"/>
                  </a:lnTo>
                  <a:lnTo>
                    <a:pt x="2496528" y="1593888"/>
                  </a:lnTo>
                  <a:lnTo>
                    <a:pt x="2539492" y="1593888"/>
                  </a:lnTo>
                  <a:lnTo>
                    <a:pt x="2539492" y="1385608"/>
                  </a:lnTo>
                  <a:lnTo>
                    <a:pt x="2652903" y="1385608"/>
                  </a:lnTo>
                  <a:lnTo>
                    <a:pt x="2652903" y="1593888"/>
                  </a:lnTo>
                  <a:lnTo>
                    <a:pt x="2695867" y="1593888"/>
                  </a:lnTo>
                  <a:lnTo>
                    <a:pt x="2695867" y="1385608"/>
                  </a:lnTo>
                  <a:lnTo>
                    <a:pt x="2695867" y="1346238"/>
                  </a:lnTo>
                  <a:close/>
                </a:path>
                <a:path w="4338955" h="1734185">
                  <a:moveTo>
                    <a:pt x="2759138" y="130708"/>
                  </a:moveTo>
                  <a:lnTo>
                    <a:pt x="2749804" y="78943"/>
                  </a:lnTo>
                  <a:lnTo>
                    <a:pt x="2722816" y="38201"/>
                  </a:lnTo>
                  <a:lnTo>
                    <a:pt x="2714968" y="31419"/>
                  </a:lnTo>
                  <a:lnTo>
                    <a:pt x="2714968" y="130708"/>
                  </a:lnTo>
                  <a:lnTo>
                    <a:pt x="2713367" y="151041"/>
                  </a:lnTo>
                  <a:lnTo>
                    <a:pt x="2689301" y="198145"/>
                  </a:lnTo>
                  <a:lnTo>
                    <a:pt x="2645105" y="221094"/>
                  </a:lnTo>
                  <a:lnTo>
                    <a:pt x="2627833" y="222618"/>
                  </a:lnTo>
                  <a:lnTo>
                    <a:pt x="2610561" y="221094"/>
                  </a:lnTo>
                  <a:lnTo>
                    <a:pt x="2566352" y="198145"/>
                  </a:lnTo>
                  <a:lnTo>
                    <a:pt x="2542298" y="151041"/>
                  </a:lnTo>
                  <a:lnTo>
                    <a:pt x="2540685" y="130708"/>
                  </a:lnTo>
                  <a:lnTo>
                    <a:pt x="2542273" y="110363"/>
                  </a:lnTo>
                  <a:lnTo>
                    <a:pt x="2566047" y="62966"/>
                  </a:lnTo>
                  <a:lnTo>
                    <a:pt x="2610307" y="39738"/>
                  </a:lnTo>
                  <a:lnTo>
                    <a:pt x="2627833" y="38201"/>
                  </a:lnTo>
                  <a:lnTo>
                    <a:pt x="2645410" y="39738"/>
                  </a:lnTo>
                  <a:lnTo>
                    <a:pt x="2689606" y="62661"/>
                  </a:lnTo>
                  <a:lnTo>
                    <a:pt x="2713380" y="110121"/>
                  </a:lnTo>
                  <a:lnTo>
                    <a:pt x="2714968" y="130708"/>
                  </a:lnTo>
                  <a:lnTo>
                    <a:pt x="2714968" y="31419"/>
                  </a:lnTo>
                  <a:lnTo>
                    <a:pt x="2701963" y="20815"/>
                  </a:lnTo>
                  <a:lnTo>
                    <a:pt x="2679674" y="9245"/>
                  </a:lnTo>
                  <a:lnTo>
                    <a:pt x="2654973" y="2311"/>
                  </a:lnTo>
                  <a:lnTo>
                    <a:pt x="2627833" y="0"/>
                  </a:lnTo>
                  <a:lnTo>
                    <a:pt x="2600693" y="2311"/>
                  </a:lnTo>
                  <a:lnTo>
                    <a:pt x="2553690" y="20815"/>
                  </a:lnTo>
                  <a:lnTo>
                    <a:pt x="2517508" y="56743"/>
                  </a:lnTo>
                  <a:lnTo>
                    <a:pt x="2498852" y="103593"/>
                  </a:lnTo>
                  <a:lnTo>
                    <a:pt x="2496528" y="130708"/>
                  </a:lnTo>
                  <a:lnTo>
                    <a:pt x="2498852" y="157568"/>
                  </a:lnTo>
                  <a:lnTo>
                    <a:pt x="2517508" y="204127"/>
                  </a:lnTo>
                  <a:lnTo>
                    <a:pt x="2553690" y="240004"/>
                  </a:lnTo>
                  <a:lnTo>
                    <a:pt x="2600693" y="258508"/>
                  </a:lnTo>
                  <a:lnTo>
                    <a:pt x="2627833" y="260819"/>
                  </a:lnTo>
                  <a:lnTo>
                    <a:pt x="2654973" y="258508"/>
                  </a:lnTo>
                  <a:lnTo>
                    <a:pt x="2701963" y="240004"/>
                  </a:lnTo>
                  <a:lnTo>
                    <a:pt x="2738145" y="204127"/>
                  </a:lnTo>
                  <a:lnTo>
                    <a:pt x="2756801" y="157568"/>
                  </a:lnTo>
                  <a:lnTo>
                    <a:pt x="2759138" y="130708"/>
                  </a:lnTo>
                  <a:close/>
                </a:path>
                <a:path w="4338955" h="1734185">
                  <a:moveTo>
                    <a:pt x="2987116" y="5981"/>
                  </a:moveTo>
                  <a:lnTo>
                    <a:pt x="2788970" y="5981"/>
                  </a:lnTo>
                  <a:lnTo>
                    <a:pt x="2788970" y="45351"/>
                  </a:lnTo>
                  <a:lnTo>
                    <a:pt x="2866555" y="45351"/>
                  </a:lnTo>
                  <a:lnTo>
                    <a:pt x="2866555" y="253631"/>
                  </a:lnTo>
                  <a:lnTo>
                    <a:pt x="2909532" y="253631"/>
                  </a:lnTo>
                  <a:lnTo>
                    <a:pt x="2909532" y="45351"/>
                  </a:lnTo>
                  <a:lnTo>
                    <a:pt x="2987116" y="45351"/>
                  </a:lnTo>
                  <a:lnTo>
                    <a:pt x="2987116" y="5981"/>
                  </a:lnTo>
                  <a:close/>
                </a:path>
                <a:path w="4338955" h="1734185">
                  <a:moveTo>
                    <a:pt x="3025317" y="1471574"/>
                  </a:moveTo>
                  <a:lnTo>
                    <a:pt x="3017177" y="1421968"/>
                  </a:lnTo>
                  <a:lnTo>
                    <a:pt x="2992793" y="1379372"/>
                  </a:lnTo>
                  <a:lnTo>
                    <a:pt x="2981147" y="1368120"/>
                  </a:lnTo>
                  <a:lnTo>
                    <a:pt x="2981147" y="1471574"/>
                  </a:lnTo>
                  <a:lnTo>
                    <a:pt x="2979788" y="1489608"/>
                  </a:lnTo>
                  <a:lnTo>
                    <a:pt x="2959062" y="1536331"/>
                  </a:lnTo>
                  <a:lnTo>
                    <a:pt x="2917875" y="1561236"/>
                  </a:lnTo>
                  <a:lnTo>
                    <a:pt x="2900578" y="1562887"/>
                  </a:lnTo>
                  <a:lnTo>
                    <a:pt x="2882950" y="1561236"/>
                  </a:lnTo>
                  <a:lnTo>
                    <a:pt x="2876829" y="1559306"/>
                  </a:lnTo>
                  <a:lnTo>
                    <a:pt x="2867075" y="1556245"/>
                  </a:lnTo>
                  <a:lnTo>
                    <a:pt x="2830563" y="1522323"/>
                  </a:lnTo>
                  <a:lnTo>
                    <a:pt x="2817660" y="1471574"/>
                  </a:lnTo>
                  <a:lnTo>
                    <a:pt x="2817609" y="1470977"/>
                  </a:lnTo>
                  <a:lnTo>
                    <a:pt x="2819158" y="1451203"/>
                  </a:lnTo>
                  <a:lnTo>
                    <a:pt x="2819184" y="1450873"/>
                  </a:lnTo>
                  <a:lnTo>
                    <a:pt x="2823845" y="1433080"/>
                  </a:lnTo>
                  <a:lnTo>
                    <a:pt x="2855671" y="1392567"/>
                  </a:lnTo>
                  <a:lnTo>
                    <a:pt x="2881731" y="1380858"/>
                  </a:lnTo>
                  <a:lnTo>
                    <a:pt x="2884322" y="1380032"/>
                  </a:lnTo>
                  <a:lnTo>
                    <a:pt x="2899981" y="1378470"/>
                  </a:lnTo>
                  <a:lnTo>
                    <a:pt x="2915615" y="1380032"/>
                  </a:lnTo>
                  <a:lnTo>
                    <a:pt x="2930271" y="1384731"/>
                  </a:lnTo>
                  <a:lnTo>
                    <a:pt x="2967380" y="1417193"/>
                  </a:lnTo>
                  <a:lnTo>
                    <a:pt x="2979534" y="1450873"/>
                  </a:lnTo>
                  <a:lnTo>
                    <a:pt x="2979623" y="1451203"/>
                  </a:lnTo>
                  <a:lnTo>
                    <a:pt x="2981109" y="1470977"/>
                  </a:lnTo>
                  <a:lnTo>
                    <a:pt x="2981147" y="1471574"/>
                  </a:lnTo>
                  <a:lnTo>
                    <a:pt x="2981147" y="1368120"/>
                  </a:lnTo>
                  <a:lnTo>
                    <a:pt x="2975089" y="1362265"/>
                  </a:lnTo>
                  <a:lnTo>
                    <a:pt x="2954515" y="1350048"/>
                  </a:lnTo>
                  <a:lnTo>
                    <a:pt x="2931376" y="1342809"/>
                  </a:lnTo>
                  <a:lnTo>
                    <a:pt x="2932074" y="1342809"/>
                  </a:lnTo>
                  <a:lnTo>
                    <a:pt x="2904756" y="1340269"/>
                  </a:lnTo>
                  <a:lnTo>
                    <a:pt x="2879979" y="1342809"/>
                  </a:lnTo>
                  <a:lnTo>
                    <a:pt x="2857601" y="1350416"/>
                  </a:lnTo>
                  <a:lnTo>
                    <a:pt x="2837611" y="1363103"/>
                  </a:lnTo>
                  <a:lnTo>
                    <a:pt x="2820009" y="1380858"/>
                  </a:lnTo>
                  <a:lnTo>
                    <a:pt x="2820009" y="1346238"/>
                  </a:lnTo>
                  <a:lnTo>
                    <a:pt x="2777032" y="1346238"/>
                  </a:lnTo>
                  <a:lnTo>
                    <a:pt x="2777032" y="1733588"/>
                  </a:lnTo>
                  <a:lnTo>
                    <a:pt x="2820009" y="1733588"/>
                  </a:lnTo>
                  <a:lnTo>
                    <a:pt x="2820009" y="1559306"/>
                  </a:lnTo>
                  <a:lnTo>
                    <a:pt x="2837497" y="1577594"/>
                  </a:lnTo>
                  <a:lnTo>
                    <a:pt x="2857754" y="1590636"/>
                  </a:lnTo>
                  <a:lnTo>
                    <a:pt x="2880766" y="1598472"/>
                  </a:lnTo>
                  <a:lnTo>
                    <a:pt x="2906547" y="1601076"/>
                  </a:lnTo>
                  <a:lnTo>
                    <a:pt x="2932315" y="1598714"/>
                  </a:lnTo>
                  <a:lnTo>
                    <a:pt x="2955328" y="1591614"/>
                  </a:lnTo>
                  <a:lnTo>
                    <a:pt x="2975584" y="1579765"/>
                  </a:lnTo>
                  <a:lnTo>
                    <a:pt x="2993085" y="1563192"/>
                  </a:lnTo>
                  <a:lnTo>
                    <a:pt x="2993288" y="1562887"/>
                  </a:lnTo>
                  <a:lnTo>
                    <a:pt x="3007182" y="1543253"/>
                  </a:lnTo>
                  <a:lnTo>
                    <a:pt x="3017253" y="1521333"/>
                  </a:lnTo>
                  <a:lnTo>
                    <a:pt x="3023298" y="1497444"/>
                  </a:lnTo>
                  <a:lnTo>
                    <a:pt x="3025317" y="1471574"/>
                  </a:lnTo>
                  <a:close/>
                </a:path>
                <a:path w="4338955" h="1734185">
                  <a:moveTo>
                    <a:pt x="3279571" y="130708"/>
                  </a:moveTo>
                  <a:lnTo>
                    <a:pt x="3270237" y="78943"/>
                  </a:lnTo>
                  <a:lnTo>
                    <a:pt x="3243249" y="38201"/>
                  </a:lnTo>
                  <a:lnTo>
                    <a:pt x="3235401" y="31419"/>
                  </a:lnTo>
                  <a:lnTo>
                    <a:pt x="3235401" y="130708"/>
                  </a:lnTo>
                  <a:lnTo>
                    <a:pt x="3233801" y="151041"/>
                  </a:lnTo>
                  <a:lnTo>
                    <a:pt x="3209734" y="198145"/>
                  </a:lnTo>
                  <a:lnTo>
                    <a:pt x="3165538" y="221094"/>
                  </a:lnTo>
                  <a:lnTo>
                    <a:pt x="3148266" y="222618"/>
                  </a:lnTo>
                  <a:lnTo>
                    <a:pt x="3130994" y="221094"/>
                  </a:lnTo>
                  <a:lnTo>
                    <a:pt x="3086785" y="198145"/>
                  </a:lnTo>
                  <a:lnTo>
                    <a:pt x="3062732" y="151041"/>
                  </a:lnTo>
                  <a:lnTo>
                    <a:pt x="3061131" y="130708"/>
                  </a:lnTo>
                  <a:lnTo>
                    <a:pt x="3062706" y="110363"/>
                  </a:lnTo>
                  <a:lnTo>
                    <a:pt x="3086481" y="62966"/>
                  </a:lnTo>
                  <a:lnTo>
                    <a:pt x="3130740" y="39738"/>
                  </a:lnTo>
                  <a:lnTo>
                    <a:pt x="3148266" y="38201"/>
                  </a:lnTo>
                  <a:lnTo>
                    <a:pt x="3165843" y="39738"/>
                  </a:lnTo>
                  <a:lnTo>
                    <a:pt x="3210039" y="62661"/>
                  </a:lnTo>
                  <a:lnTo>
                    <a:pt x="3233813" y="110121"/>
                  </a:lnTo>
                  <a:lnTo>
                    <a:pt x="3235401" y="130708"/>
                  </a:lnTo>
                  <a:lnTo>
                    <a:pt x="3235401" y="31419"/>
                  </a:lnTo>
                  <a:lnTo>
                    <a:pt x="3222396" y="20815"/>
                  </a:lnTo>
                  <a:lnTo>
                    <a:pt x="3200108" y="9245"/>
                  </a:lnTo>
                  <a:lnTo>
                    <a:pt x="3175406" y="2311"/>
                  </a:lnTo>
                  <a:lnTo>
                    <a:pt x="3148266" y="0"/>
                  </a:lnTo>
                  <a:lnTo>
                    <a:pt x="3121126" y="2311"/>
                  </a:lnTo>
                  <a:lnTo>
                    <a:pt x="3074124" y="20815"/>
                  </a:lnTo>
                  <a:lnTo>
                    <a:pt x="3037941" y="56743"/>
                  </a:lnTo>
                  <a:lnTo>
                    <a:pt x="3019285" y="103593"/>
                  </a:lnTo>
                  <a:lnTo>
                    <a:pt x="3016961" y="130708"/>
                  </a:lnTo>
                  <a:lnTo>
                    <a:pt x="3019285" y="157568"/>
                  </a:lnTo>
                  <a:lnTo>
                    <a:pt x="3037941" y="204127"/>
                  </a:lnTo>
                  <a:lnTo>
                    <a:pt x="3074124" y="240004"/>
                  </a:lnTo>
                  <a:lnTo>
                    <a:pt x="3121126" y="258508"/>
                  </a:lnTo>
                  <a:lnTo>
                    <a:pt x="3148266" y="260819"/>
                  </a:lnTo>
                  <a:lnTo>
                    <a:pt x="3175406" y="258508"/>
                  </a:lnTo>
                  <a:lnTo>
                    <a:pt x="3222396" y="240004"/>
                  </a:lnTo>
                  <a:lnTo>
                    <a:pt x="3258578" y="204127"/>
                  </a:lnTo>
                  <a:lnTo>
                    <a:pt x="3277235" y="157568"/>
                  </a:lnTo>
                  <a:lnTo>
                    <a:pt x="3279571" y="130708"/>
                  </a:lnTo>
                  <a:close/>
                </a:path>
                <a:path w="4338955" h="1734185">
                  <a:moveTo>
                    <a:pt x="3338055" y="1470977"/>
                  </a:moveTo>
                  <a:lnTo>
                    <a:pt x="3328720" y="1419212"/>
                  </a:lnTo>
                  <a:lnTo>
                    <a:pt x="3301733" y="1378470"/>
                  </a:lnTo>
                  <a:lnTo>
                    <a:pt x="3293884" y="1371688"/>
                  </a:lnTo>
                  <a:lnTo>
                    <a:pt x="3293884" y="1470977"/>
                  </a:lnTo>
                  <a:lnTo>
                    <a:pt x="3292271" y="1491310"/>
                  </a:lnTo>
                  <a:lnTo>
                    <a:pt x="3268218" y="1538427"/>
                  </a:lnTo>
                  <a:lnTo>
                    <a:pt x="3224022" y="1561363"/>
                  </a:lnTo>
                  <a:lnTo>
                    <a:pt x="3206750" y="1562887"/>
                  </a:lnTo>
                  <a:lnTo>
                    <a:pt x="3189478" y="1561363"/>
                  </a:lnTo>
                  <a:lnTo>
                    <a:pt x="3145269" y="1538427"/>
                  </a:lnTo>
                  <a:lnTo>
                    <a:pt x="3121215" y="1491310"/>
                  </a:lnTo>
                  <a:lnTo>
                    <a:pt x="3119602" y="1470977"/>
                  </a:lnTo>
                  <a:lnTo>
                    <a:pt x="3121190" y="1450632"/>
                  </a:lnTo>
                  <a:lnTo>
                    <a:pt x="3144964" y="1403235"/>
                  </a:lnTo>
                  <a:lnTo>
                    <a:pt x="3189224" y="1380020"/>
                  </a:lnTo>
                  <a:lnTo>
                    <a:pt x="3206750" y="1378470"/>
                  </a:lnTo>
                  <a:lnTo>
                    <a:pt x="3224326" y="1380020"/>
                  </a:lnTo>
                  <a:lnTo>
                    <a:pt x="3268522" y="1402943"/>
                  </a:lnTo>
                  <a:lnTo>
                    <a:pt x="3292297" y="1450390"/>
                  </a:lnTo>
                  <a:lnTo>
                    <a:pt x="3293884" y="1470977"/>
                  </a:lnTo>
                  <a:lnTo>
                    <a:pt x="3293884" y="1371688"/>
                  </a:lnTo>
                  <a:lnTo>
                    <a:pt x="3280880" y="1361084"/>
                  </a:lnTo>
                  <a:lnTo>
                    <a:pt x="3258591" y="1349527"/>
                  </a:lnTo>
                  <a:lnTo>
                    <a:pt x="3233877" y="1342593"/>
                  </a:lnTo>
                  <a:lnTo>
                    <a:pt x="3206750" y="1340281"/>
                  </a:lnTo>
                  <a:lnTo>
                    <a:pt x="3179597" y="1342593"/>
                  </a:lnTo>
                  <a:lnTo>
                    <a:pt x="3132594" y="1361084"/>
                  </a:lnTo>
                  <a:lnTo>
                    <a:pt x="3096412" y="1397012"/>
                  </a:lnTo>
                  <a:lnTo>
                    <a:pt x="3077768" y="1443863"/>
                  </a:lnTo>
                  <a:lnTo>
                    <a:pt x="3075444" y="1470977"/>
                  </a:lnTo>
                  <a:lnTo>
                    <a:pt x="3077768" y="1497838"/>
                  </a:lnTo>
                  <a:lnTo>
                    <a:pt x="3096412" y="1544396"/>
                  </a:lnTo>
                  <a:lnTo>
                    <a:pt x="3132594" y="1580286"/>
                  </a:lnTo>
                  <a:lnTo>
                    <a:pt x="3179597" y="1598777"/>
                  </a:lnTo>
                  <a:lnTo>
                    <a:pt x="3206750" y="1601089"/>
                  </a:lnTo>
                  <a:lnTo>
                    <a:pt x="3233877" y="1598777"/>
                  </a:lnTo>
                  <a:lnTo>
                    <a:pt x="3258591" y="1591843"/>
                  </a:lnTo>
                  <a:lnTo>
                    <a:pt x="3280880" y="1580286"/>
                  </a:lnTo>
                  <a:lnTo>
                    <a:pt x="3300742" y="1564093"/>
                  </a:lnTo>
                  <a:lnTo>
                    <a:pt x="3301733" y="1562887"/>
                  </a:lnTo>
                  <a:lnTo>
                    <a:pt x="3317062" y="1544396"/>
                  </a:lnTo>
                  <a:lnTo>
                    <a:pt x="3328720" y="1522310"/>
                  </a:lnTo>
                  <a:lnTo>
                    <a:pt x="3335718" y="1497838"/>
                  </a:lnTo>
                  <a:lnTo>
                    <a:pt x="3338055" y="1470977"/>
                  </a:lnTo>
                  <a:close/>
                </a:path>
                <a:path w="4338955" h="1734185">
                  <a:moveTo>
                    <a:pt x="3593503" y="131305"/>
                  </a:moveTo>
                  <a:lnTo>
                    <a:pt x="3585362" y="81686"/>
                  </a:lnTo>
                  <a:lnTo>
                    <a:pt x="3560978" y="39090"/>
                  </a:lnTo>
                  <a:lnTo>
                    <a:pt x="3560051" y="38201"/>
                  </a:lnTo>
                  <a:lnTo>
                    <a:pt x="3549332" y="27851"/>
                  </a:lnTo>
                  <a:lnTo>
                    <a:pt x="3549332" y="131305"/>
                  </a:lnTo>
                  <a:lnTo>
                    <a:pt x="3547973" y="149339"/>
                  </a:lnTo>
                  <a:lnTo>
                    <a:pt x="3527247" y="196049"/>
                  </a:lnTo>
                  <a:lnTo>
                    <a:pt x="3486061" y="220954"/>
                  </a:lnTo>
                  <a:lnTo>
                    <a:pt x="3468763" y="222618"/>
                  </a:lnTo>
                  <a:lnTo>
                    <a:pt x="3451136" y="220954"/>
                  </a:lnTo>
                  <a:lnTo>
                    <a:pt x="3408769" y="196049"/>
                  </a:lnTo>
                  <a:lnTo>
                    <a:pt x="3387318" y="149669"/>
                  </a:lnTo>
                  <a:lnTo>
                    <a:pt x="3387229" y="149339"/>
                  </a:lnTo>
                  <a:lnTo>
                    <a:pt x="3385845" y="131305"/>
                  </a:lnTo>
                  <a:lnTo>
                    <a:pt x="3385794" y="130708"/>
                  </a:lnTo>
                  <a:lnTo>
                    <a:pt x="3387344" y="110934"/>
                  </a:lnTo>
                  <a:lnTo>
                    <a:pt x="3387369" y="110604"/>
                  </a:lnTo>
                  <a:lnTo>
                    <a:pt x="3392030" y="92811"/>
                  </a:lnTo>
                  <a:lnTo>
                    <a:pt x="3392068" y="92659"/>
                  </a:lnTo>
                  <a:lnTo>
                    <a:pt x="3423856" y="52298"/>
                  </a:lnTo>
                  <a:lnTo>
                    <a:pt x="3449917" y="40589"/>
                  </a:lnTo>
                  <a:lnTo>
                    <a:pt x="3452495" y="39763"/>
                  </a:lnTo>
                  <a:lnTo>
                    <a:pt x="3468166" y="38201"/>
                  </a:lnTo>
                  <a:lnTo>
                    <a:pt x="3483787" y="39763"/>
                  </a:lnTo>
                  <a:lnTo>
                    <a:pt x="3498456" y="44462"/>
                  </a:lnTo>
                  <a:lnTo>
                    <a:pt x="3535565" y="76911"/>
                  </a:lnTo>
                  <a:lnTo>
                    <a:pt x="3549281" y="130708"/>
                  </a:lnTo>
                  <a:lnTo>
                    <a:pt x="3549332" y="131305"/>
                  </a:lnTo>
                  <a:lnTo>
                    <a:pt x="3549332" y="27851"/>
                  </a:lnTo>
                  <a:lnTo>
                    <a:pt x="3543274" y="21983"/>
                  </a:lnTo>
                  <a:lnTo>
                    <a:pt x="3522700" y="9766"/>
                  </a:lnTo>
                  <a:lnTo>
                    <a:pt x="3499548" y="2540"/>
                  </a:lnTo>
                  <a:lnTo>
                    <a:pt x="3500259" y="2540"/>
                  </a:lnTo>
                  <a:lnTo>
                    <a:pt x="3472942" y="0"/>
                  </a:lnTo>
                  <a:lnTo>
                    <a:pt x="3448164" y="2540"/>
                  </a:lnTo>
                  <a:lnTo>
                    <a:pt x="3425787" y="10147"/>
                  </a:lnTo>
                  <a:lnTo>
                    <a:pt x="3405797" y="22821"/>
                  </a:lnTo>
                  <a:lnTo>
                    <a:pt x="3388195" y="40589"/>
                  </a:lnTo>
                  <a:lnTo>
                    <a:pt x="3388195" y="5969"/>
                  </a:lnTo>
                  <a:lnTo>
                    <a:pt x="3345218" y="5969"/>
                  </a:lnTo>
                  <a:lnTo>
                    <a:pt x="3345218" y="393319"/>
                  </a:lnTo>
                  <a:lnTo>
                    <a:pt x="3388195" y="393319"/>
                  </a:lnTo>
                  <a:lnTo>
                    <a:pt x="3388195" y="219036"/>
                  </a:lnTo>
                  <a:lnTo>
                    <a:pt x="3405682" y="237312"/>
                  </a:lnTo>
                  <a:lnTo>
                    <a:pt x="3425939" y="250367"/>
                  </a:lnTo>
                  <a:lnTo>
                    <a:pt x="3448951" y="258191"/>
                  </a:lnTo>
                  <a:lnTo>
                    <a:pt x="3474720" y="260807"/>
                  </a:lnTo>
                  <a:lnTo>
                    <a:pt x="3500501" y="258445"/>
                  </a:lnTo>
                  <a:lnTo>
                    <a:pt x="3523513" y="251333"/>
                  </a:lnTo>
                  <a:lnTo>
                    <a:pt x="3543770" y="239496"/>
                  </a:lnTo>
                  <a:lnTo>
                    <a:pt x="3561270" y="222910"/>
                  </a:lnTo>
                  <a:lnTo>
                    <a:pt x="3561473" y="222618"/>
                  </a:lnTo>
                  <a:lnTo>
                    <a:pt x="3575367" y="202984"/>
                  </a:lnTo>
                  <a:lnTo>
                    <a:pt x="3585438" y="181063"/>
                  </a:lnTo>
                  <a:lnTo>
                    <a:pt x="3591483" y="157175"/>
                  </a:lnTo>
                  <a:lnTo>
                    <a:pt x="3593503" y="131305"/>
                  </a:lnTo>
                  <a:close/>
                </a:path>
                <a:path w="4338955" h="1734185">
                  <a:moveTo>
                    <a:pt x="3650792" y="1470977"/>
                  </a:moveTo>
                  <a:lnTo>
                    <a:pt x="3641623" y="1419948"/>
                  </a:lnTo>
                  <a:lnTo>
                    <a:pt x="3614572" y="1378470"/>
                  </a:lnTo>
                  <a:lnTo>
                    <a:pt x="3606622" y="1371587"/>
                  </a:lnTo>
                  <a:lnTo>
                    <a:pt x="3606622" y="1470977"/>
                  </a:lnTo>
                  <a:lnTo>
                    <a:pt x="3605022" y="1491310"/>
                  </a:lnTo>
                  <a:lnTo>
                    <a:pt x="3580968" y="1538427"/>
                  </a:lnTo>
                  <a:lnTo>
                    <a:pt x="3536759" y="1561363"/>
                  </a:lnTo>
                  <a:lnTo>
                    <a:pt x="3519487" y="1562887"/>
                  </a:lnTo>
                  <a:lnTo>
                    <a:pt x="3502215" y="1561363"/>
                  </a:lnTo>
                  <a:lnTo>
                    <a:pt x="3458019" y="1538427"/>
                  </a:lnTo>
                  <a:lnTo>
                    <a:pt x="3433953" y="1491310"/>
                  </a:lnTo>
                  <a:lnTo>
                    <a:pt x="3432352" y="1470977"/>
                  </a:lnTo>
                  <a:lnTo>
                    <a:pt x="3433940" y="1450632"/>
                  </a:lnTo>
                  <a:lnTo>
                    <a:pt x="3457714" y="1403235"/>
                  </a:lnTo>
                  <a:lnTo>
                    <a:pt x="3501974" y="1380020"/>
                  </a:lnTo>
                  <a:lnTo>
                    <a:pt x="3519487" y="1378470"/>
                  </a:lnTo>
                  <a:lnTo>
                    <a:pt x="3537064" y="1380020"/>
                  </a:lnTo>
                  <a:lnTo>
                    <a:pt x="3581273" y="1402943"/>
                  </a:lnTo>
                  <a:lnTo>
                    <a:pt x="3605047" y="1450390"/>
                  </a:lnTo>
                  <a:lnTo>
                    <a:pt x="3606622" y="1470977"/>
                  </a:lnTo>
                  <a:lnTo>
                    <a:pt x="3606622" y="1371587"/>
                  </a:lnTo>
                  <a:lnTo>
                    <a:pt x="3594570" y="1361427"/>
                  </a:lnTo>
                  <a:lnTo>
                    <a:pt x="3572687" y="1349679"/>
                  </a:lnTo>
                  <a:lnTo>
                    <a:pt x="3548456" y="1342631"/>
                  </a:lnTo>
                  <a:lnTo>
                    <a:pt x="3521875" y="1340281"/>
                  </a:lnTo>
                  <a:lnTo>
                    <a:pt x="3492525" y="1343113"/>
                  </a:lnTo>
                  <a:lnTo>
                    <a:pt x="3467709" y="1351622"/>
                  </a:lnTo>
                  <a:lnTo>
                    <a:pt x="3447453" y="1365796"/>
                  </a:lnTo>
                  <a:lnTo>
                    <a:pt x="3431756" y="1385646"/>
                  </a:lnTo>
                  <a:lnTo>
                    <a:pt x="3430562" y="1385646"/>
                  </a:lnTo>
                  <a:lnTo>
                    <a:pt x="3439566" y="1335887"/>
                  </a:lnTo>
                  <a:lnTo>
                    <a:pt x="3461969" y="1292898"/>
                  </a:lnTo>
                  <a:lnTo>
                    <a:pt x="3491623" y="1266075"/>
                  </a:lnTo>
                  <a:lnTo>
                    <a:pt x="3533610" y="1250149"/>
                  </a:lnTo>
                  <a:lnTo>
                    <a:pt x="3561270" y="1243584"/>
                  </a:lnTo>
                  <a:lnTo>
                    <a:pt x="3569639" y="1241425"/>
                  </a:lnTo>
                  <a:lnTo>
                    <a:pt x="3604984" y="1226197"/>
                  </a:lnTo>
                  <a:lnTo>
                    <a:pt x="3633559" y="1196505"/>
                  </a:lnTo>
                  <a:lnTo>
                    <a:pt x="3642436" y="1176134"/>
                  </a:lnTo>
                  <a:lnTo>
                    <a:pt x="3594697" y="1176134"/>
                  </a:lnTo>
                  <a:lnTo>
                    <a:pt x="3591903" y="1183716"/>
                  </a:lnTo>
                  <a:lnTo>
                    <a:pt x="3586937" y="1189977"/>
                  </a:lnTo>
                  <a:lnTo>
                    <a:pt x="3543554" y="1208176"/>
                  </a:lnTo>
                  <a:lnTo>
                    <a:pt x="3526358" y="1211859"/>
                  </a:lnTo>
                  <a:lnTo>
                    <a:pt x="3521976" y="1212850"/>
                  </a:lnTo>
                  <a:lnTo>
                    <a:pt x="3517595" y="1214043"/>
                  </a:lnTo>
                  <a:lnTo>
                    <a:pt x="3502088" y="1217828"/>
                  </a:lnTo>
                  <a:lnTo>
                    <a:pt x="3497605" y="1219212"/>
                  </a:lnTo>
                  <a:lnTo>
                    <a:pt x="3491230" y="1222019"/>
                  </a:lnTo>
                  <a:lnTo>
                    <a:pt x="3487356" y="1223594"/>
                  </a:lnTo>
                  <a:lnTo>
                    <a:pt x="3478199" y="1227175"/>
                  </a:lnTo>
                  <a:lnTo>
                    <a:pt x="3473920" y="1229169"/>
                  </a:lnTo>
                  <a:lnTo>
                    <a:pt x="3433254" y="1261859"/>
                  </a:lnTo>
                  <a:lnTo>
                    <a:pt x="3399447" y="1334909"/>
                  </a:lnTo>
                  <a:lnTo>
                    <a:pt x="3391001" y="1384325"/>
                  </a:lnTo>
                  <a:lnTo>
                    <a:pt x="3388182" y="1442339"/>
                  </a:lnTo>
                  <a:lnTo>
                    <a:pt x="3390798" y="1483893"/>
                  </a:lnTo>
                  <a:lnTo>
                    <a:pt x="3411690" y="1547749"/>
                  </a:lnTo>
                  <a:lnTo>
                    <a:pt x="3447834" y="1583639"/>
                  </a:lnTo>
                  <a:lnTo>
                    <a:pt x="3490506" y="1599158"/>
                  </a:lnTo>
                  <a:lnTo>
                    <a:pt x="3515309" y="1601089"/>
                  </a:lnTo>
                  <a:lnTo>
                    <a:pt x="3544036" y="1598777"/>
                  </a:lnTo>
                  <a:lnTo>
                    <a:pt x="3592969" y="1580286"/>
                  </a:lnTo>
                  <a:lnTo>
                    <a:pt x="3629647" y="1544396"/>
                  </a:lnTo>
                  <a:lnTo>
                    <a:pt x="3648443" y="1497838"/>
                  </a:lnTo>
                  <a:lnTo>
                    <a:pt x="3650792" y="1470977"/>
                  </a:lnTo>
                  <a:close/>
                </a:path>
                <a:path w="4338955" h="1734185">
                  <a:moveTo>
                    <a:pt x="3840594" y="177253"/>
                  </a:moveTo>
                  <a:lnTo>
                    <a:pt x="3839400" y="161709"/>
                  </a:lnTo>
                  <a:lnTo>
                    <a:pt x="3835819" y="147878"/>
                  </a:lnTo>
                  <a:lnTo>
                    <a:pt x="3831475" y="139065"/>
                  </a:lnTo>
                  <a:lnTo>
                    <a:pt x="3829850" y="135750"/>
                  </a:lnTo>
                  <a:lnTo>
                    <a:pt x="3821493" y="125336"/>
                  </a:lnTo>
                  <a:lnTo>
                    <a:pt x="3807828" y="114630"/>
                  </a:lnTo>
                  <a:lnTo>
                    <a:pt x="3796423" y="109537"/>
                  </a:lnTo>
                  <a:lnTo>
                    <a:pt x="3796423" y="177253"/>
                  </a:lnTo>
                  <a:lnTo>
                    <a:pt x="3795420" y="187071"/>
                  </a:lnTo>
                  <a:lnTo>
                    <a:pt x="3765092" y="213817"/>
                  </a:lnTo>
                  <a:lnTo>
                    <a:pt x="3742105" y="215455"/>
                  </a:lnTo>
                  <a:lnTo>
                    <a:pt x="3702126" y="215455"/>
                  </a:lnTo>
                  <a:lnTo>
                    <a:pt x="3702126" y="139065"/>
                  </a:lnTo>
                  <a:lnTo>
                    <a:pt x="3742702" y="139065"/>
                  </a:lnTo>
                  <a:lnTo>
                    <a:pt x="3780904" y="146227"/>
                  </a:lnTo>
                  <a:lnTo>
                    <a:pt x="3796423" y="177253"/>
                  </a:lnTo>
                  <a:lnTo>
                    <a:pt x="3796423" y="109537"/>
                  </a:lnTo>
                  <a:lnTo>
                    <a:pt x="3790746" y="106984"/>
                  </a:lnTo>
                  <a:lnTo>
                    <a:pt x="3770236" y="102400"/>
                  </a:lnTo>
                  <a:lnTo>
                    <a:pt x="3746284" y="100863"/>
                  </a:lnTo>
                  <a:lnTo>
                    <a:pt x="3702126" y="100863"/>
                  </a:lnTo>
                  <a:lnTo>
                    <a:pt x="3702126" y="5969"/>
                  </a:lnTo>
                  <a:lnTo>
                    <a:pt x="3659149" y="5969"/>
                  </a:lnTo>
                  <a:lnTo>
                    <a:pt x="3659149" y="253657"/>
                  </a:lnTo>
                  <a:lnTo>
                    <a:pt x="3745687" y="253657"/>
                  </a:lnTo>
                  <a:lnTo>
                    <a:pt x="3769258" y="252349"/>
                  </a:lnTo>
                  <a:lnTo>
                    <a:pt x="3818509" y="232765"/>
                  </a:lnTo>
                  <a:lnTo>
                    <a:pt x="3831348" y="215455"/>
                  </a:lnTo>
                  <a:lnTo>
                    <a:pt x="3835069" y="208445"/>
                  </a:lnTo>
                  <a:lnTo>
                    <a:pt x="3839210" y="193713"/>
                  </a:lnTo>
                  <a:lnTo>
                    <a:pt x="3840594" y="177253"/>
                  </a:lnTo>
                  <a:close/>
                </a:path>
                <a:path w="4338955" h="1734185">
                  <a:moveTo>
                    <a:pt x="3913403" y="5969"/>
                  </a:moveTo>
                  <a:lnTo>
                    <a:pt x="3870426" y="5969"/>
                  </a:lnTo>
                  <a:lnTo>
                    <a:pt x="3870426" y="253657"/>
                  </a:lnTo>
                  <a:lnTo>
                    <a:pt x="3913403" y="253657"/>
                  </a:lnTo>
                  <a:lnTo>
                    <a:pt x="3913403" y="5969"/>
                  </a:lnTo>
                  <a:close/>
                </a:path>
                <a:path w="4338955" h="1734185">
                  <a:moveTo>
                    <a:pt x="4216006" y="138468"/>
                  </a:moveTo>
                  <a:lnTo>
                    <a:pt x="4211078" y="86537"/>
                  </a:lnTo>
                  <a:lnTo>
                    <a:pt x="4192727" y="45351"/>
                  </a:lnTo>
                  <a:lnTo>
                    <a:pt x="4186326" y="38201"/>
                  </a:lnTo>
                  <a:lnTo>
                    <a:pt x="4175010" y="25514"/>
                  </a:lnTo>
                  <a:lnTo>
                    <a:pt x="4171835" y="23431"/>
                  </a:lnTo>
                  <a:lnTo>
                    <a:pt x="4171835" y="102654"/>
                  </a:lnTo>
                  <a:lnTo>
                    <a:pt x="4026217" y="102654"/>
                  </a:lnTo>
                  <a:lnTo>
                    <a:pt x="4042270" y="66116"/>
                  </a:lnTo>
                  <a:lnTo>
                    <a:pt x="4073728" y="42748"/>
                  </a:lnTo>
                  <a:lnTo>
                    <a:pt x="4099026" y="38201"/>
                  </a:lnTo>
                  <a:lnTo>
                    <a:pt x="4112730" y="39331"/>
                  </a:lnTo>
                  <a:lnTo>
                    <a:pt x="4112425" y="39331"/>
                  </a:lnTo>
                  <a:lnTo>
                    <a:pt x="4124617" y="42595"/>
                  </a:lnTo>
                  <a:lnTo>
                    <a:pt x="4155554" y="65328"/>
                  </a:lnTo>
                  <a:lnTo>
                    <a:pt x="4171835" y="102654"/>
                  </a:lnTo>
                  <a:lnTo>
                    <a:pt x="4171835" y="23431"/>
                  </a:lnTo>
                  <a:lnTo>
                    <a:pt x="4153484" y="11341"/>
                  </a:lnTo>
                  <a:lnTo>
                    <a:pt x="4128160" y="2832"/>
                  </a:lnTo>
                  <a:lnTo>
                    <a:pt x="4099026" y="0"/>
                  </a:lnTo>
                  <a:lnTo>
                    <a:pt x="4072966" y="2324"/>
                  </a:lnTo>
                  <a:lnTo>
                    <a:pt x="4029252" y="20980"/>
                  </a:lnTo>
                  <a:lnTo>
                    <a:pt x="3997363" y="57162"/>
                  </a:lnTo>
                  <a:lnTo>
                    <a:pt x="3981094" y="104165"/>
                  </a:lnTo>
                  <a:lnTo>
                    <a:pt x="3979062" y="131305"/>
                  </a:lnTo>
                  <a:lnTo>
                    <a:pt x="3981310" y="161531"/>
                  </a:lnTo>
                  <a:lnTo>
                    <a:pt x="3999369" y="210032"/>
                  </a:lnTo>
                  <a:lnTo>
                    <a:pt x="4034104" y="242519"/>
                  </a:lnTo>
                  <a:lnTo>
                    <a:pt x="4077220" y="258775"/>
                  </a:lnTo>
                  <a:lnTo>
                    <a:pt x="4101414" y="260807"/>
                  </a:lnTo>
                  <a:lnTo>
                    <a:pt x="4124693" y="258902"/>
                  </a:lnTo>
                  <a:lnTo>
                    <a:pt x="4165879" y="243687"/>
                  </a:lnTo>
                  <a:lnTo>
                    <a:pt x="4200334" y="212318"/>
                  </a:lnTo>
                  <a:lnTo>
                    <a:pt x="4214215" y="190385"/>
                  </a:lnTo>
                  <a:lnTo>
                    <a:pt x="4178401" y="170688"/>
                  </a:lnTo>
                  <a:lnTo>
                    <a:pt x="4173448" y="180200"/>
                  </a:lnTo>
                  <a:lnTo>
                    <a:pt x="4167505" y="189052"/>
                  </a:lnTo>
                  <a:lnTo>
                    <a:pt x="4129316" y="218147"/>
                  </a:lnTo>
                  <a:lnTo>
                    <a:pt x="4102011" y="222618"/>
                  </a:lnTo>
                  <a:lnTo>
                    <a:pt x="4086225" y="221170"/>
                  </a:lnTo>
                  <a:lnTo>
                    <a:pt x="4046499" y="199339"/>
                  </a:lnTo>
                  <a:lnTo>
                    <a:pt x="4024909" y="156375"/>
                  </a:lnTo>
                  <a:lnTo>
                    <a:pt x="4023233" y="138468"/>
                  </a:lnTo>
                  <a:lnTo>
                    <a:pt x="4216006" y="138468"/>
                  </a:lnTo>
                  <a:close/>
                </a:path>
                <a:path w="4338955" h="1734185">
                  <a:moveTo>
                    <a:pt x="4338942" y="221830"/>
                  </a:moveTo>
                  <a:lnTo>
                    <a:pt x="4335970" y="214858"/>
                  </a:lnTo>
                  <a:lnTo>
                    <a:pt x="4324020" y="202920"/>
                  </a:lnTo>
                  <a:lnTo>
                    <a:pt x="4317060" y="199936"/>
                  </a:lnTo>
                  <a:lnTo>
                    <a:pt x="4301134" y="199936"/>
                  </a:lnTo>
                  <a:lnTo>
                    <a:pt x="4294175" y="202920"/>
                  </a:lnTo>
                  <a:lnTo>
                    <a:pt x="4282237" y="214858"/>
                  </a:lnTo>
                  <a:lnTo>
                    <a:pt x="4279265" y="221830"/>
                  </a:lnTo>
                  <a:lnTo>
                    <a:pt x="4279265" y="237744"/>
                  </a:lnTo>
                  <a:lnTo>
                    <a:pt x="4282237" y="244703"/>
                  </a:lnTo>
                  <a:lnTo>
                    <a:pt x="4294175" y="256641"/>
                  </a:lnTo>
                  <a:lnTo>
                    <a:pt x="4301134" y="259626"/>
                  </a:lnTo>
                  <a:lnTo>
                    <a:pt x="4317060" y="259626"/>
                  </a:lnTo>
                  <a:lnTo>
                    <a:pt x="4324020" y="256641"/>
                  </a:lnTo>
                  <a:lnTo>
                    <a:pt x="4335970" y="244703"/>
                  </a:lnTo>
                  <a:lnTo>
                    <a:pt x="4338942" y="237744"/>
                  </a:lnTo>
                  <a:lnTo>
                    <a:pt x="4338942" y="221830"/>
                  </a:lnTo>
                  <a:close/>
                </a:path>
                <a:path w="4338955" h="1734185">
                  <a:moveTo>
                    <a:pt x="4338942" y="21882"/>
                  </a:moveTo>
                  <a:lnTo>
                    <a:pt x="4335970" y="14922"/>
                  </a:lnTo>
                  <a:lnTo>
                    <a:pt x="4324020" y="2984"/>
                  </a:lnTo>
                  <a:lnTo>
                    <a:pt x="4317060" y="0"/>
                  </a:lnTo>
                  <a:lnTo>
                    <a:pt x="4301134" y="0"/>
                  </a:lnTo>
                  <a:lnTo>
                    <a:pt x="4294175" y="2984"/>
                  </a:lnTo>
                  <a:lnTo>
                    <a:pt x="4282237" y="14922"/>
                  </a:lnTo>
                  <a:lnTo>
                    <a:pt x="4279265" y="21882"/>
                  </a:lnTo>
                  <a:lnTo>
                    <a:pt x="4279265" y="37807"/>
                  </a:lnTo>
                  <a:lnTo>
                    <a:pt x="4282237" y="44754"/>
                  </a:lnTo>
                  <a:lnTo>
                    <a:pt x="4294175" y="56692"/>
                  </a:lnTo>
                  <a:lnTo>
                    <a:pt x="4301134" y="59677"/>
                  </a:lnTo>
                  <a:lnTo>
                    <a:pt x="4317060" y="59677"/>
                  </a:lnTo>
                  <a:lnTo>
                    <a:pt x="4324020" y="56692"/>
                  </a:lnTo>
                  <a:lnTo>
                    <a:pt x="4335970" y="44754"/>
                  </a:lnTo>
                  <a:lnTo>
                    <a:pt x="4338942" y="37807"/>
                  </a:lnTo>
                  <a:lnTo>
                    <a:pt x="4338942" y="218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838851" y="2463788"/>
              <a:ext cx="223218" cy="248892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5192814" y="2444692"/>
              <a:ext cx="4916805" cy="944244"/>
            </a:xfrm>
            <a:custGeom>
              <a:avLst/>
              <a:gdLst/>
              <a:ahLst/>
              <a:cxnLst/>
              <a:rect l="l" t="t" r="r" b="b"/>
              <a:pathLst>
                <a:path w="4916805" h="944245">
                  <a:moveTo>
                    <a:pt x="262610" y="813981"/>
                  </a:moveTo>
                  <a:lnTo>
                    <a:pt x="260286" y="786866"/>
                  </a:lnTo>
                  <a:lnTo>
                    <a:pt x="253288" y="762215"/>
                  </a:lnTo>
                  <a:lnTo>
                    <a:pt x="241630" y="740016"/>
                  </a:lnTo>
                  <a:lnTo>
                    <a:pt x="226288" y="721474"/>
                  </a:lnTo>
                  <a:lnTo>
                    <a:pt x="225310" y="720280"/>
                  </a:lnTo>
                  <a:lnTo>
                    <a:pt x="218452" y="714692"/>
                  </a:lnTo>
                  <a:lnTo>
                    <a:pt x="218452" y="813981"/>
                  </a:lnTo>
                  <a:lnTo>
                    <a:pt x="216839" y="834313"/>
                  </a:lnTo>
                  <a:lnTo>
                    <a:pt x="192786" y="881418"/>
                  </a:lnTo>
                  <a:lnTo>
                    <a:pt x="148577" y="904367"/>
                  </a:lnTo>
                  <a:lnTo>
                    <a:pt x="131305" y="905891"/>
                  </a:lnTo>
                  <a:lnTo>
                    <a:pt x="114033" y="904367"/>
                  </a:lnTo>
                  <a:lnTo>
                    <a:pt x="69837" y="881418"/>
                  </a:lnTo>
                  <a:lnTo>
                    <a:pt x="45770" y="834313"/>
                  </a:lnTo>
                  <a:lnTo>
                    <a:pt x="44170" y="813981"/>
                  </a:lnTo>
                  <a:lnTo>
                    <a:pt x="45758" y="793635"/>
                  </a:lnTo>
                  <a:lnTo>
                    <a:pt x="69532" y="746226"/>
                  </a:lnTo>
                  <a:lnTo>
                    <a:pt x="113792" y="723011"/>
                  </a:lnTo>
                  <a:lnTo>
                    <a:pt x="131305" y="721474"/>
                  </a:lnTo>
                  <a:lnTo>
                    <a:pt x="148882" y="723011"/>
                  </a:lnTo>
                  <a:lnTo>
                    <a:pt x="193090" y="745934"/>
                  </a:lnTo>
                  <a:lnTo>
                    <a:pt x="216865" y="793394"/>
                  </a:lnTo>
                  <a:lnTo>
                    <a:pt x="218452" y="813981"/>
                  </a:lnTo>
                  <a:lnTo>
                    <a:pt x="218452" y="714692"/>
                  </a:lnTo>
                  <a:lnTo>
                    <a:pt x="205447" y="704088"/>
                  </a:lnTo>
                  <a:lnTo>
                    <a:pt x="183159" y="692531"/>
                  </a:lnTo>
                  <a:lnTo>
                    <a:pt x="158445" y="685596"/>
                  </a:lnTo>
                  <a:lnTo>
                    <a:pt x="131305" y="683285"/>
                  </a:lnTo>
                  <a:lnTo>
                    <a:pt x="104165" y="685596"/>
                  </a:lnTo>
                  <a:lnTo>
                    <a:pt x="57162" y="704088"/>
                  </a:lnTo>
                  <a:lnTo>
                    <a:pt x="20980" y="740016"/>
                  </a:lnTo>
                  <a:lnTo>
                    <a:pt x="2336" y="786866"/>
                  </a:lnTo>
                  <a:lnTo>
                    <a:pt x="0" y="813981"/>
                  </a:lnTo>
                  <a:lnTo>
                    <a:pt x="2336" y="840841"/>
                  </a:lnTo>
                  <a:lnTo>
                    <a:pt x="20980" y="887399"/>
                  </a:lnTo>
                  <a:lnTo>
                    <a:pt x="57162" y="923290"/>
                  </a:lnTo>
                  <a:lnTo>
                    <a:pt x="104165" y="941781"/>
                  </a:lnTo>
                  <a:lnTo>
                    <a:pt x="131305" y="944092"/>
                  </a:lnTo>
                  <a:lnTo>
                    <a:pt x="158445" y="941781"/>
                  </a:lnTo>
                  <a:lnTo>
                    <a:pt x="183159" y="934847"/>
                  </a:lnTo>
                  <a:lnTo>
                    <a:pt x="205447" y="923290"/>
                  </a:lnTo>
                  <a:lnTo>
                    <a:pt x="225310" y="907097"/>
                  </a:lnTo>
                  <a:lnTo>
                    <a:pt x="226301" y="905891"/>
                  </a:lnTo>
                  <a:lnTo>
                    <a:pt x="241630" y="887399"/>
                  </a:lnTo>
                  <a:lnTo>
                    <a:pt x="253288" y="865314"/>
                  </a:lnTo>
                  <a:lnTo>
                    <a:pt x="260286" y="840841"/>
                  </a:lnTo>
                  <a:lnTo>
                    <a:pt x="262610" y="813981"/>
                  </a:lnTo>
                  <a:close/>
                </a:path>
                <a:path w="4916805" h="944245">
                  <a:moveTo>
                    <a:pt x="575348" y="813981"/>
                  </a:moveTo>
                  <a:lnTo>
                    <a:pt x="566178" y="762952"/>
                  </a:lnTo>
                  <a:lnTo>
                    <a:pt x="539127" y="721474"/>
                  </a:lnTo>
                  <a:lnTo>
                    <a:pt x="531177" y="714590"/>
                  </a:lnTo>
                  <a:lnTo>
                    <a:pt x="531177" y="813981"/>
                  </a:lnTo>
                  <a:lnTo>
                    <a:pt x="529577" y="834313"/>
                  </a:lnTo>
                  <a:lnTo>
                    <a:pt x="505523" y="881418"/>
                  </a:lnTo>
                  <a:lnTo>
                    <a:pt x="461314" y="904367"/>
                  </a:lnTo>
                  <a:lnTo>
                    <a:pt x="444042" y="905891"/>
                  </a:lnTo>
                  <a:lnTo>
                    <a:pt x="426770" y="904367"/>
                  </a:lnTo>
                  <a:lnTo>
                    <a:pt x="382574" y="881418"/>
                  </a:lnTo>
                  <a:lnTo>
                    <a:pt x="358508" y="834313"/>
                  </a:lnTo>
                  <a:lnTo>
                    <a:pt x="356908" y="813981"/>
                  </a:lnTo>
                  <a:lnTo>
                    <a:pt x="358495" y="793635"/>
                  </a:lnTo>
                  <a:lnTo>
                    <a:pt x="382270" y="746226"/>
                  </a:lnTo>
                  <a:lnTo>
                    <a:pt x="426529" y="723011"/>
                  </a:lnTo>
                  <a:lnTo>
                    <a:pt x="444042" y="721474"/>
                  </a:lnTo>
                  <a:lnTo>
                    <a:pt x="461619" y="723011"/>
                  </a:lnTo>
                  <a:lnTo>
                    <a:pt x="505828" y="745934"/>
                  </a:lnTo>
                  <a:lnTo>
                    <a:pt x="529602" y="793394"/>
                  </a:lnTo>
                  <a:lnTo>
                    <a:pt x="531177" y="813981"/>
                  </a:lnTo>
                  <a:lnTo>
                    <a:pt x="531177" y="714590"/>
                  </a:lnTo>
                  <a:lnTo>
                    <a:pt x="519125" y="704418"/>
                  </a:lnTo>
                  <a:lnTo>
                    <a:pt x="497243" y="692670"/>
                  </a:lnTo>
                  <a:lnTo>
                    <a:pt x="473011" y="685634"/>
                  </a:lnTo>
                  <a:lnTo>
                    <a:pt x="446430" y="683285"/>
                  </a:lnTo>
                  <a:lnTo>
                    <a:pt x="417080" y="686117"/>
                  </a:lnTo>
                  <a:lnTo>
                    <a:pt x="392264" y="694626"/>
                  </a:lnTo>
                  <a:lnTo>
                    <a:pt x="372008" y="708799"/>
                  </a:lnTo>
                  <a:lnTo>
                    <a:pt x="356311" y="728637"/>
                  </a:lnTo>
                  <a:lnTo>
                    <a:pt x="355117" y="728637"/>
                  </a:lnTo>
                  <a:lnTo>
                    <a:pt x="364121" y="678891"/>
                  </a:lnTo>
                  <a:lnTo>
                    <a:pt x="386524" y="635901"/>
                  </a:lnTo>
                  <a:lnTo>
                    <a:pt x="416179" y="609079"/>
                  </a:lnTo>
                  <a:lnTo>
                    <a:pt x="458165" y="593153"/>
                  </a:lnTo>
                  <a:lnTo>
                    <a:pt x="485825" y="586587"/>
                  </a:lnTo>
                  <a:lnTo>
                    <a:pt x="494195" y="584428"/>
                  </a:lnTo>
                  <a:lnTo>
                    <a:pt x="529539" y="569201"/>
                  </a:lnTo>
                  <a:lnTo>
                    <a:pt x="558114" y="539508"/>
                  </a:lnTo>
                  <a:lnTo>
                    <a:pt x="566991" y="519137"/>
                  </a:lnTo>
                  <a:lnTo>
                    <a:pt x="519252" y="519137"/>
                  </a:lnTo>
                  <a:lnTo>
                    <a:pt x="516458" y="526707"/>
                  </a:lnTo>
                  <a:lnTo>
                    <a:pt x="511492" y="532968"/>
                  </a:lnTo>
                  <a:lnTo>
                    <a:pt x="468109" y="551167"/>
                  </a:lnTo>
                  <a:lnTo>
                    <a:pt x="450913" y="554850"/>
                  </a:lnTo>
                  <a:lnTo>
                    <a:pt x="446532" y="555853"/>
                  </a:lnTo>
                  <a:lnTo>
                    <a:pt x="442150" y="557047"/>
                  </a:lnTo>
                  <a:lnTo>
                    <a:pt x="426643" y="560819"/>
                  </a:lnTo>
                  <a:lnTo>
                    <a:pt x="422160" y="562216"/>
                  </a:lnTo>
                  <a:lnTo>
                    <a:pt x="415785" y="565010"/>
                  </a:lnTo>
                  <a:lnTo>
                    <a:pt x="411911" y="566597"/>
                  </a:lnTo>
                  <a:lnTo>
                    <a:pt x="402755" y="570179"/>
                  </a:lnTo>
                  <a:lnTo>
                    <a:pt x="398475" y="572160"/>
                  </a:lnTo>
                  <a:lnTo>
                    <a:pt x="357809" y="604850"/>
                  </a:lnTo>
                  <a:lnTo>
                    <a:pt x="324002" y="677900"/>
                  </a:lnTo>
                  <a:lnTo>
                    <a:pt x="315556" y="727329"/>
                  </a:lnTo>
                  <a:lnTo>
                    <a:pt x="312737" y="785342"/>
                  </a:lnTo>
                  <a:lnTo>
                    <a:pt x="315353" y="826897"/>
                  </a:lnTo>
                  <a:lnTo>
                    <a:pt x="336245" y="890752"/>
                  </a:lnTo>
                  <a:lnTo>
                    <a:pt x="372389" y="926642"/>
                  </a:lnTo>
                  <a:lnTo>
                    <a:pt x="415061" y="942149"/>
                  </a:lnTo>
                  <a:lnTo>
                    <a:pt x="439864" y="944092"/>
                  </a:lnTo>
                  <a:lnTo>
                    <a:pt x="468591" y="941781"/>
                  </a:lnTo>
                  <a:lnTo>
                    <a:pt x="517525" y="923290"/>
                  </a:lnTo>
                  <a:lnTo>
                    <a:pt x="554202" y="887399"/>
                  </a:lnTo>
                  <a:lnTo>
                    <a:pt x="572998" y="840841"/>
                  </a:lnTo>
                  <a:lnTo>
                    <a:pt x="575348" y="813981"/>
                  </a:lnTo>
                  <a:close/>
                </a:path>
                <a:path w="4916805" h="944245">
                  <a:moveTo>
                    <a:pt x="4171848" y="151599"/>
                  </a:moveTo>
                  <a:lnTo>
                    <a:pt x="4171061" y="124294"/>
                  </a:lnTo>
                  <a:lnTo>
                    <a:pt x="4169626" y="115785"/>
                  </a:lnTo>
                  <a:lnTo>
                    <a:pt x="4166920" y="99669"/>
                  </a:lnTo>
                  <a:lnTo>
                    <a:pt x="4148556" y="58496"/>
                  </a:lnTo>
                  <a:lnTo>
                    <a:pt x="4127665" y="36576"/>
                  </a:lnTo>
                  <a:lnTo>
                    <a:pt x="4127665" y="115785"/>
                  </a:lnTo>
                  <a:lnTo>
                    <a:pt x="3982047" y="115785"/>
                  </a:lnTo>
                  <a:lnTo>
                    <a:pt x="3998112" y="79248"/>
                  </a:lnTo>
                  <a:lnTo>
                    <a:pt x="4029570" y="55880"/>
                  </a:lnTo>
                  <a:lnTo>
                    <a:pt x="4054856" y="51333"/>
                  </a:lnTo>
                  <a:lnTo>
                    <a:pt x="4068572" y="52476"/>
                  </a:lnTo>
                  <a:lnTo>
                    <a:pt x="4068254" y="52476"/>
                  </a:lnTo>
                  <a:lnTo>
                    <a:pt x="4080446" y="55740"/>
                  </a:lnTo>
                  <a:lnTo>
                    <a:pt x="4111396" y="78460"/>
                  </a:lnTo>
                  <a:lnTo>
                    <a:pt x="4127665" y="115785"/>
                  </a:lnTo>
                  <a:lnTo>
                    <a:pt x="4127665" y="36576"/>
                  </a:lnTo>
                  <a:lnTo>
                    <a:pt x="4109313" y="24472"/>
                  </a:lnTo>
                  <a:lnTo>
                    <a:pt x="4083989" y="15976"/>
                  </a:lnTo>
                  <a:lnTo>
                    <a:pt x="4054856" y="13131"/>
                  </a:lnTo>
                  <a:lnTo>
                    <a:pt x="4028795" y="15468"/>
                  </a:lnTo>
                  <a:lnTo>
                    <a:pt x="3985095" y="34124"/>
                  </a:lnTo>
                  <a:lnTo>
                    <a:pt x="3953192" y="70307"/>
                  </a:lnTo>
                  <a:lnTo>
                    <a:pt x="3936923" y="117297"/>
                  </a:lnTo>
                  <a:lnTo>
                    <a:pt x="3934891" y="144437"/>
                  </a:lnTo>
                  <a:lnTo>
                    <a:pt x="3937152" y="174675"/>
                  </a:lnTo>
                  <a:lnTo>
                    <a:pt x="3955211" y="223164"/>
                  </a:lnTo>
                  <a:lnTo>
                    <a:pt x="3989933" y="255651"/>
                  </a:lnTo>
                  <a:lnTo>
                    <a:pt x="4033062" y="271907"/>
                  </a:lnTo>
                  <a:lnTo>
                    <a:pt x="4057256" y="273939"/>
                  </a:lnTo>
                  <a:lnTo>
                    <a:pt x="4080535" y="272046"/>
                  </a:lnTo>
                  <a:lnTo>
                    <a:pt x="4102011" y="266344"/>
                  </a:lnTo>
                  <a:lnTo>
                    <a:pt x="4121708" y="256832"/>
                  </a:lnTo>
                  <a:lnTo>
                    <a:pt x="4139615" y="243509"/>
                  </a:lnTo>
                  <a:lnTo>
                    <a:pt x="4147439" y="235750"/>
                  </a:lnTo>
                  <a:lnTo>
                    <a:pt x="4148226" y="234975"/>
                  </a:lnTo>
                  <a:lnTo>
                    <a:pt x="4156176" y="225463"/>
                  </a:lnTo>
                  <a:lnTo>
                    <a:pt x="4163441" y="214972"/>
                  </a:lnTo>
                  <a:lnTo>
                    <a:pt x="4170045" y="203530"/>
                  </a:lnTo>
                  <a:lnTo>
                    <a:pt x="4134231" y="183832"/>
                  </a:lnTo>
                  <a:lnTo>
                    <a:pt x="4129278" y="193344"/>
                  </a:lnTo>
                  <a:lnTo>
                    <a:pt x="4123347" y="202184"/>
                  </a:lnTo>
                  <a:lnTo>
                    <a:pt x="4085145" y="231279"/>
                  </a:lnTo>
                  <a:lnTo>
                    <a:pt x="4057840" y="235750"/>
                  </a:lnTo>
                  <a:lnTo>
                    <a:pt x="4042067" y="234302"/>
                  </a:lnTo>
                  <a:lnTo>
                    <a:pt x="4002328" y="212483"/>
                  </a:lnTo>
                  <a:lnTo>
                    <a:pt x="3980738" y="169506"/>
                  </a:lnTo>
                  <a:lnTo>
                    <a:pt x="3979062" y="151599"/>
                  </a:lnTo>
                  <a:lnTo>
                    <a:pt x="4171848" y="151599"/>
                  </a:lnTo>
                  <a:close/>
                </a:path>
                <a:path w="4916805" h="944245">
                  <a:moveTo>
                    <a:pt x="4531118" y="266788"/>
                  </a:moveTo>
                  <a:lnTo>
                    <a:pt x="4471441" y="0"/>
                  </a:lnTo>
                  <a:lnTo>
                    <a:pt x="4371175" y="201739"/>
                  </a:lnTo>
                  <a:lnTo>
                    <a:pt x="4268521" y="0"/>
                  </a:lnTo>
                  <a:lnTo>
                    <a:pt x="4208830" y="266788"/>
                  </a:lnTo>
                  <a:lnTo>
                    <a:pt x="4253001" y="266788"/>
                  </a:lnTo>
                  <a:lnTo>
                    <a:pt x="4284624" y="113398"/>
                  </a:lnTo>
                  <a:lnTo>
                    <a:pt x="4369994" y="284099"/>
                  </a:lnTo>
                  <a:lnTo>
                    <a:pt x="4454144" y="113398"/>
                  </a:lnTo>
                  <a:lnTo>
                    <a:pt x="4486961" y="266788"/>
                  </a:lnTo>
                  <a:lnTo>
                    <a:pt x="4531118" y="266788"/>
                  </a:lnTo>
                  <a:close/>
                </a:path>
                <a:path w="4916805" h="944245">
                  <a:moveTo>
                    <a:pt x="4812830" y="19100"/>
                  </a:moveTo>
                  <a:lnTo>
                    <a:pt x="4765091" y="19100"/>
                  </a:lnTo>
                  <a:lnTo>
                    <a:pt x="4684509" y="196380"/>
                  </a:lnTo>
                  <a:lnTo>
                    <a:pt x="4596777" y="19100"/>
                  </a:lnTo>
                  <a:lnTo>
                    <a:pt x="4547832" y="19100"/>
                  </a:lnTo>
                  <a:lnTo>
                    <a:pt x="4661827" y="243509"/>
                  </a:lnTo>
                  <a:lnTo>
                    <a:pt x="4581855" y="406450"/>
                  </a:lnTo>
                  <a:lnTo>
                    <a:pt x="4629607" y="406450"/>
                  </a:lnTo>
                  <a:lnTo>
                    <a:pt x="4812830" y="19100"/>
                  </a:lnTo>
                  <a:close/>
                </a:path>
                <a:path w="4916805" h="944245">
                  <a:moveTo>
                    <a:pt x="4916678" y="222631"/>
                  </a:moveTo>
                  <a:lnTo>
                    <a:pt x="4877295" y="208305"/>
                  </a:lnTo>
                  <a:lnTo>
                    <a:pt x="4828349" y="346176"/>
                  </a:lnTo>
                  <a:lnTo>
                    <a:pt x="4856404" y="357505"/>
                  </a:lnTo>
                  <a:lnTo>
                    <a:pt x="4916678" y="2226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798011" y="3133925"/>
              <a:ext cx="235155" cy="247688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061804" y="3133925"/>
              <a:ext cx="190999" cy="247688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6318428" y="3127977"/>
              <a:ext cx="480059" cy="260985"/>
            </a:xfrm>
            <a:custGeom>
              <a:avLst/>
              <a:gdLst/>
              <a:ahLst/>
              <a:cxnLst/>
              <a:rect l="l" t="t" r="r" b="b"/>
              <a:pathLst>
                <a:path w="480059" h="260985">
                  <a:moveTo>
                    <a:pt x="211289" y="183807"/>
                  </a:moveTo>
                  <a:lnTo>
                    <a:pt x="194208" y="200787"/>
                  </a:lnTo>
                  <a:lnTo>
                    <a:pt x="175171" y="212915"/>
                  </a:lnTo>
                  <a:lnTo>
                    <a:pt x="154216" y="220179"/>
                  </a:lnTo>
                  <a:lnTo>
                    <a:pt x="131305" y="222605"/>
                  </a:lnTo>
                  <a:lnTo>
                    <a:pt x="114046" y="221081"/>
                  </a:lnTo>
                  <a:lnTo>
                    <a:pt x="69837" y="198145"/>
                  </a:lnTo>
                  <a:lnTo>
                    <a:pt x="45783" y="151028"/>
                  </a:lnTo>
                  <a:lnTo>
                    <a:pt x="44183" y="130695"/>
                  </a:lnTo>
                  <a:lnTo>
                    <a:pt x="45783" y="110350"/>
                  </a:lnTo>
                  <a:lnTo>
                    <a:pt x="69837" y="62941"/>
                  </a:lnTo>
                  <a:lnTo>
                    <a:pt x="114376" y="39725"/>
                  </a:lnTo>
                  <a:lnTo>
                    <a:pt x="131914" y="38188"/>
                  </a:lnTo>
                  <a:lnTo>
                    <a:pt x="154889" y="40500"/>
                  </a:lnTo>
                  <a:lnTo>
                    <a:pt x="175488" y="47434"/>
                  </a:lnTo>
                  <a:lnTo>
                    <a:pt x="193687" y="59004"/>
                  </a:lnTo>
                  <a:lnTo>
                    <a:pt x="209499" y="75184"/>
                  </a:lnTo>
                  <a:lnTo>
                    <a:pt x="209499" y="23863"/>
                  </a:lnTo>
                  <a:lnTo>
                    <a:pt x="191935" y="13411"/>
                  </a:lnTo>
                  <a:lnTo>
                    <a:pt x="173240" y="5956"/>
                  </a:lnTo>
                  <a:lnTo>
                    <a:pt x="153428" y="1485"/>
                  </a:lnTo>
                  <a:lnTo>
                    <a:pt x="132499" y="0"/>
                  </a:lnTo>
                  <a:lnTo>
                    <a:pt x="105092" y="2324"/>
                  </a:lnTo>
                  <a:lnTo>
                    <a:pt x="57645" y="20967"/>
                  </a:lnTo>
                  <a:lnTo>
                    <a:pt x="21158" y="57150"/>
                  </a:lnTo>
                  <a:lnTo>
                    <a:pt x="2349" y="104152"/>
                  </a:lnTo>
                  <a:lnTo>
                    <a:pt x="0" y="131305"/>
                  </a:lnTo>
                  <a:lnTo>
                    <a:pt x="2336" y="158140"/>
                  </a:lnTo>
                  <a:lnTo>
                    <a:pt x="20993" y="204533"/>
                  </a:lnTo>
                  <a:lnTo>
                    <a:pt x="57251" y="240157"/>
                  </a:lnTo>
                  <a:lnTo>
                    <a:pt x="104838" y="258508"/>
                  </a:lnTo>
                  <a:lnTo>
                    <a:pt x="132499" y="260807"/>
                  </a:lnTo>
                  <a:lnTo>
                    <a:pt x="153758" y="259207"/>
                  </a:lnTo>
                  <a:lnTo>
                    <a:pt x="173977" y="254393"/>
                  </a:lnTo>
                  <a:lnTo>
                    <a:pt x="193154" y="246367"/>
                  </a:lnTo>
                  <a:lnTo>
                    <a:pt x="211289" y="235153"/>
                  </a:lnTo>
                  <a:lnTo>
                    <a:pt x="211289" y="183807"/>
                  </a:lnTo>
                  <a:close/>
                </a:path>
                <a:path w="480059" h="260985">
                  <a:moveTo>
                    <a:pt x="479856" y="5994"/>
                  </a:moveTo>
                  <a:lnTo>
                    <a:pt x="436892" y="5994"/>
                  </a:lnTo>
                  <a:lnTo>
                    <a:pt x="436892" y="107594"/>
                  </a:lnTo>
                  <a:lnTo>
                    <a:pt x="319913" y="107594"/>
                  </a:lnTo>
                  <a:lnTo>
                    <a:pt x="319913" y="5994"/>
                  </a:lnTo>
                  <a:lnTo>
                    <a:pt x="276936" y="5994"/>
                  </a:lnTo>
                  <a:lnTo>
                    <a:pt x="276936" y="107594"/>
                  </a:lnTo>
                  <a:lnTo>
                    <a:pt x="276936" y="146964"/>
                  </a:lnTo>
                  <a:lnTo>
                    <a:pt x="276936" y="253644"/>
                  </a:lnTo>
                  <a:lnTo>
                    <a:pt x="319913" y="253644"/>
                  </a:lnTo>
                  <a:lnTo>
                    <a:pt x="319913" y="146964"/>
                  </a:lnTo>
                  <a:lnTo>
                    <a:pt x="436892" y="146964"/>
                  </a:lnTo>
                  <a:lnTo>
                    <a:pt x="436892" y="253644"/>
                  </a:lnTo>
                  <a:lnTo>
                    <a:pt x="479856" y="253644"/>
                  </a:lnTo>
                  <a:lnTo>
                    <a:pt x="479856" y="146964"/>
                  </a:lnTo>
                  <a:lnTo>
                    <a:pt x="479856" y="107594"/>
                  </a:lnTo>
                  <a:lnTo>
                    <a:pt x="479856" y="5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0807" y="3133925"/>
              <a:ext cx="190999" cy="247688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7122960" y="3114845"/>
              <a:ext cx="1565910" cy="407034"/>
            </a:xfrm>
            <a:custGeom>
              <a:avLst/>
              <a:gdLst/>
              <a:ahLst/>
              <a:cxnLst/>
              <a:rect l="l" t="t" r="r" b="b"/>
              <a:pathLst>
                <a:path w="1565909" h="407035">
                  <a:moveTo>
                    <a:pt x="346163" y="143827"/>
                  </a:moveTo>
                  <a:lnTo>
                    <a:pt x="343852" y="116713"/>
                  </a:lnTo>
                  <a:lnTo>
                    <a:pt x="336918" y="92062"/>
                  </a:lnTo>
                  <a:lnTo>
                    <a:pt x="325361" y="69862"/>
                  </a:lnTo>
                  <a:lnTo>
                    <a:pt x="310146" y="51320"/>
                  </a:lnTo>
                  <a:lnTo>
                    <a:pt x="309168" y="50126"/>
                  </a:lnTo>
                  <a:lnTo>
                    <a:pt x="302006" y="44272"/>
                  </a:lnTo>
                  <a:lnTo>
                    <a:pt x="302006" y="143827"/>
                  </a:lnTo>
                  <a:lnTo>
                    <a:pt x="300393" y="164160"/>
                  </a:lnTo>
                  <a:lnTo>
                    <a:pt x="276339" y="211264"/>
                  </a:lnTo>
                  <a:lnTo>
                    <a:pt x="232079" y="234226"/>
                  </a:lnTo>
                  <a:lnTo>
                    <a:pt x="214871" y="235737"/>
                  </a:lnTo>
                  <a:lnTo>
                    <a:pt x="197891" y="234226"/>
                  </a:lnTo>
                  <a:lnTo>
                    <a:pt x="154584" y="211569"/>
                  </a:lnTo>
                  <a:lnTo>
                    <a:pt x="131089" y="164401"/>
                  </a:lnTo>
                  <a:lnTo>
                    <a:pt x="129527" y="143827"/>
                  </a:lnTo>
                  <a:lnTo>
                    <a:pt x="131076" y="123482"/>
                  </a:lnTo>
                  <a:lnTo>
                    <a:pt x="154292" y="76073"/>
                  </a:lnTo>
                  <a:lnTo>
                    <a:pt x="197650" y="52857"/>
                  </a:lnTo>
                  <a:lnTo>
                    <a:pt x="214871" y="51320"/>
                  </a:lnTo>
                  <a:lnTo>
                    <a:pt x="232384" y="52857"/>
                  </a:lnTo>
                  <a:lnTo>
                    <a:pt x="276644" y="76073"/>
                  </a:lnTo>
                  <a:lnTo>
                    <a:pt x="300418" y="123482"/>
                  </a:lnTo>
                  <a:lnTo>
                    <a:pt x="302006" y="143827"/>
                  </a:lnTo>
                  <a:lnTo>
                    <a:pt x="302006" y="44272"/>
                  </a:lnTo>
                  <a:lnTo>
                    <a:pt x="289394" y="33934"/>
                  </a:lnTo>
                  <a:lnTo>
                    <a:pt x="267081" y="22377"/>
                  </a:lnTo>
                  <a:lnTo>
                    <a:pt x="242239" y="15443"/>
                  </a:lnTo>
                  <a:lnTo>
                    <a:pt x="214871" y="13131"/>
                  </a:lnTo>
                  <a:lnTo>
                    <a:pt x="187071" y="15443"/>
                  </a:lnTo>
                  <a:lnTo>
                    <a:pt x="140220" y="33934"/>
                  </a:lnTo>
                  <a:lnTo>
                    <a:pt x="108775" y="65265"/>
                  </a:lnTo>
                  <a:lnTo>
                    <a:pt x="92062" y="100482"/>
                  </a:lnTo>
                  <a:lnTo>
                    <a:pt x="87731" y="120548"/>
                  </a:lnTo>
                  <a:lnTo>
                    <a:pt x="42976" y="120548"/>
                  </a:lnTo>
                  <a:lnTo>
                    <a:pt x="42976" y="19088"/>
                  </a:lnTo>
                  <a:lnTo>
                    <a:pt x="0" y="19088"/>
                  </a:lnTo>
                  <a:lnTo>
                    <a:pt x="0" y="266776"/>
                  </a:lnTo>
                  <a:lnTo>
                    <a:pt x="42976" y="266776"/>
                  </a:lnTo>
                  <a:lnTo>
                    <a:pt x="42976" y="159943"/>
                  </a:lnTo>
                  <a:lnTo>
                    <a:pt x="85356" y="159943"/>
                  </a:lnTo>
                  <a:lnTo>
                    <a:pt x="102133" y="211975"/>
                  </a:lnTo>
                  <a:lnTo>
                    <a:pt x="133057" y="247751"/>
                  </a:lnTo>
                  <a:lnTo>
                    <a:pt x="184086" y="271030"/>
                  </a:lnTo>
                  <a:lnTo>
                    <a:pt x="214871" y="273939"/>
                  </a:lnTo>
                  <a:lnTo>
                    <a:pt x="242011" y="271627"/>
                  </a:lnTo>
                  <a:lnTo>
                    <a:pt x="289001" y="253136"/>
                  </a:lnTo>
                  <a:lnTo>
                    <a:pt x="325183" y="217246"/>
                  </a:lnTo>
                  <a:lnTo>
                    <a:pt x="343839" y="170688"/>
                  </a:lnTo>
                  <a:lnTo>
                    <a:pt x="346163" y="143827"/>
                  </a:lnTo>
                  <a:close/>
                </a:path>
                <a:path w="1565909" h="407035">
                  <a:moveTo>
                    <a:pt x="574154" y="19113"/>
                  </a:moveTo>
                  <a:lnTo>
                    <a:pt x="376008" y="19113"/>
                  </a:lnTo>
                  <a:lnTo>
                    <a:pt x="376008" y="58483"/>
                  </a:lnTo>
                  <a:lnTo>
                    <a:pt x="453593" y="58483"/>
                  </a:lnTo>
                  <a:lnTo>
                    <a:pt x="453593" y="266763"/>
                  </a:lnTo>
                  <a:lnTo>
                    <a:pt x="496570" y="266763"/>
                  </a:lnTo>
                  <a:lnTo>
                    <a:pt x="496570" y="58483"/>
                  </a:lnTo>
                  <a:lnTo>
                    <a:pt x="574154" y="58483"/>
                  </a:lnTo>
                  <a:lnTo>
                    <a:pt x="574154" y="19113"/>
                  </a:lnTo>
                  <a:close/>
                </a:path>
                <a:path w="1565909" h="407035">
                  <a:moveTo>
                    <a:pt x="957922" y="19088"/>
                  </a:moveTo>
                  <a:lnTo>
                    <a:pt x="758571" y="19088"/>
                  </a:lnTo>
                  <a:lnTo>
                    <a:pt x="758571" y="58458"/>
                  </a:lnTo>
                  <a:lnTo>
                    <a:pt x="758571" y="266738"/>
                  </a:lnTo>
                  <a:lnTo>
                    <a:pt x="801547" y="266738"/>
                  </a:lnTo>
                  <a:lnTo>
                    <a:pt x="801547" y="58458"/>
                  </a:lnTo>
                  <a:lnTo>
                    <a:pt x="914946" y="58458"/>
                  </a:lnTo>
                  <a:lnTo>
                    <a:pt x="914946" y="266738"/>
                  </a:lnTo>
                  <a:lnTo>
                    <a:pt x="957922" y="266738"/>
                  </a:lnTo>
                  <a:lnTo>
                    <a:pt x="957922" y="58458"/>
                  </a:lnTo>
                  <a:lnTo>
                    <a:pt x="957922" y="19088"/>
                  </a:lnTo>
                  <a:close/>
                </a:path>
                <a:path w="1565909" h="407035">
                  <a:moveTo>
                    <a:pt x="1287360" y="144424"/>
                  </a:moveTo>
                  <a:lnTo>
                    <a:pt x="1279232" y="94818"/>
                  </a:lnTo>
                  <a:lnTo>
                    <a:pt x="1254836" y="52209"/>
                  </a:lnTo>
                  <a:lnTo>
                    <a:pt x="1253909" y="51320"/>
                  </a:lnTo>
                  <a:lnTo>
                    <a:pt x="1243203" y="40982"/>
                  </a:lnTo>
                  <a:lnTo>
                    <a:pt x="1243203" y="144424"/>
                  </a:lnTo>
                  <a:lnTo>
                    <a:pt x="1241844" y="162458"/>
                  </a:lnTo>
                  <a:lnTo>
                    <a:pt x="1241818" y="162788"/>
                  </a:lnTo>
                  <a:lnTo>
                    <a:pt x="1237703" y="179565"/>
                  </a:lnTo>
                  <a:lnTo>
                    <a:pt x="1237678" y="179717"/>
                  </a:lnTo>
                  <a:lnTo>
                    <a:pt x="1209179" y="220789"/>
                  </a:lnTo>
                  <a:lnTo>
                    <a:pt x="1162621" y="235737"/>
                  </a:lnTo>
                  <a:lnTo>
                    <a:pt x="1144993" y="234073"/>
                  </a:lnTo>
                  <a:lnTo>
                    <a:pt x="1138885" y="232156"/>
                  </a:lnTo>
                  <a:lnTo>
                    <a:pt x="1129118" y="229095"/>
                  </a:lnTo>
                  <a:lnTo>
                    <a:pt x="1115009" y="220789"/>
                  </a:lnTo>
                  <a:lnTo>
                    <a:pt x="1102639" y="209169"/>
                  </a:lnTo>
                  <a:lnTo>
                    <a:pt x="1092619" y="195173"/>
                  </a:lnTo>
                  <a:lnTo>
                    <a:pt x="1085481" y="179717"/>
                  </a:lnTo>
                  <a:lnTo>
                    <a:pt x="1085405" y="179565"/>
                  </a:lnTo>
                  <a:lnTo>
                    <a:pt x="1081189" y="162788"/>
                  </a:lnTo>
                  <a:lnTo>
                    <a:pt x="1081100" y="162458"/>
                  </a:lnTo>
                  <a:lnTo>
                    <a:pt x="1079703" y="144424"/>
                  </a:lnTo>
                  <a:lnTo>
                    <a:pt x="1079665" y="143827"/>
                  </a:lnTo>
                  <a:lnTo>
                    <a:pt x="1081201" y="124053"/>
                  </a:lnTo>
                  <a:lnTo>
                    <a:pt x="1081227" y="123723"/>
                  </a:lnTo>
                  <a:lnTo>
                    <a:pt x="1085888" y="105930"/>
                  </a:lnTo>
                  <a:lnTo>
                    <a:pt x="1085926" y="105778"/>
                  </a:lnTo>
                  <a:lnTo>
                    <a:pt x="1093749" y="90030"/>
                  </a:lnTo>
                  <a:lnTo>
                    <a:pt x="1104734" y="76377"/>
                  </a:lnTo>
                  <a:lnTo>
                    <a:pt x="1117714" y="65417"/>
                  </a:lnTo>
                  <a:lnTo>
                    <a:pt x="1131595" y="57581"/>
                  </a:lnTo>
                  <a:lnTo>
                    <a:pt x="1143787" y="53708"/>
                  </a:lnTo>
                  <a:lnTo>
                    <a:pt x="1146365" y="52882"/>
                  </a:lnTo>
                  <a:lnTo>
                    <a:pt x="1162024" y="51320"/>
                  </a:lnTo>
                  <a:lnTo>
                    <a:pt x="1177658" y="52882"/>
                  </a:lnTo>
                  <a:lnTo>
                    <a:pt x="1192314" y="57581"/>
                  </a:lnTo>
                  <a:lnTo>
                    <a:pt x="1206004" y="65417"/>
                  </a:lnTo>
                  <a:lnTo>
                    <a:pt x="1218730" y="76377"/>
                  </a:lnTo>
                  <a:lnTo>
                    <a:pt x="1229436" y="90030"/>
                  </a:lnTo>
                  <a:lnTo>
                    <a:pt x="1237005" y="105778"/>
                  </a:lnTo>
                  <a:lnTo>
                    <a:pt x="1237081" y="105930"/>
                  </a:lnTo>
                  <a:lnTo>
                    <a:pt x="1241577" y="123723"/>
                  </a:lnTo>
                  <a:lnTo>
                    <a:pt x="1241666" y="124053"/>
                  </a:lnTo>
                  <a:lnTo>
                    <a:pt x="1243152" y="143827"/>
                  </a:lnTo>
                  <a:lnTo>
                    <a:pt x="1243203" y="144424"/>
                  </a:lnTo>
                  <a:lnTo>
                    <a:pt x="1243203" y="40982"/>
                  </a:lnTo>
                  <a:lnTo>
                    <a:pt x="1237132" y="35115"/>
                  </a:lnTo>
                  <a:lnTo>
                    <a:pt x="1216571" y="22898"/>
                  </a:lnTo>
                  <a:lnTo>
                    <a:pt x="1193419" y="15659"/>
                  </a:lnTo>
                  <a:lnTo>
                    <a:pt x="1194117" y="15659"/>
                  </a:lnTo>
                  <a:lnTo>
                    <a:pt x="1166799" y="13119"/>
                  </a:lnTo>
                  <a:lnTo>
                    <a:pt x="1142034" y="15659"/>
                  </a:lnTo>
                  <a:lnTo>
                    <a:pt x="1119657" y="23266"/>
                  </a:lnTo>
                  <a:lnTo>
                    <a:pt x="1099667" y="35941"/>
                  </a:lnTo>
                  <a:lnTo>
                    <a:pt x="1082065" y="53708"/>
                  </a:lnTo>
                  <a:lnTo>
                    <a:pt x="1082065" y="19088"/>
                  </a:lnTo>
                  <a:lnTo>
                    <a:pt x="1039075" y="19088"/>
                  </a:lnTo>
                  <a:lnTo>
                    <a:pt x="1039075" y="406438"/>
                  </a:lnTo>
                  <a:lnTo>
                    <a:pt x="1082065" y="406438"/>
                  </a:lnTo>
                  <a:lnTo>
                    <a:pt x="1082065" y="232156"/>
                  </a:lnTo>
                  <a:lnTo>
                    <a:pt x="1099553" y="250431"/>
                  </a:lnTo>
                  <a:lnTo>
                    <a:pt x="1119797" y="263486"/>
                  </a:lnTo>
                  <a:lnTo>
                    <a:pt x="1142822" y="271310"/>
                  </a:lnTo>
                  <a:lnTo>
                    <a:pt x="1168590" y="273926"/>
                  </a:lnTo>
                  <a:lnTo>
                    <a:pt x="1194358" y="271564"/>
                  </a:lnTo>
                  <a:lnTo>
                    <a:pt x="1237640" y="252615"/>
                  </a:lnTo>
                  <a:lnTo>
                    <a:pt x="1269238" y="216090"/>
                  </a:lnTo>
                  <a:lnTo>
                    <a:pt x="1285354" y="170294"/>
                  </a:lnTo>
                  <a:lnTo>
                    <a:pt x="1287360" y="144424"/>
                  </a:lnTo>
                  <a:close/>
                </a:path>
                <a:path w="1565909" h="407035">
                  <a:moveTo>
                    <a:pt x="1565490" y="0"/>
                  </a:moveTo>
                  <a:lnTo>
                    <a:pt x="1395984" y="182626"/>
                  </a:lnTo>
                  <a:lnTo>
                    <a:pt x="1395984" y="19088"/>
                  </a:lnTo>
                  <a:lnTo>
                    <a:pt x="1353019" y="19088"/>
                  </a:lnTo>
                  <a:lnTo>
                    <a:pt x="1353019" y="284099"/>
                  </a:lnTo>
                  <a:lnTo>
                    <a:pt x="1522514" y="101447"/>
                  </a:lnTo>
                  <a:lnTo>
                    <a:pt x="1522514" y="266776"/>
                  </a:lnTo>
                  <a:lnTo>
                    <a:pt x="1565490" y="266776"/>
                  </a:lnTo>
                  <a:lnTo>
                    <a:pt x="1565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762455" y="3133925"/>
              <a:ext cx="182633" cy="247688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9026245" y="3114845"/>
              <a:ext cx="975360" cy="357505"/>
            </a:xfrm>
            <a:custGeom>
              <a:avLst/>
              <a:gdLst/>
              <a:ahLst/>
              <a:cxnLst/>
              <a:rect l="l" t="t" r="r" b="b"/>
              <a:pathLst>
                <a:path w="975359" h="357504">
                  <a:moveTo>
                    <a:pt x="212471" y="0"/>
                  </a:moveTo>
                  <a:lnTo>
                    <a:pt x="42964" y="182626"/>
                  </a:lnTo>
                  <a:lnTo>
                    <a:pt x="42964" y="19088"/>
                  </a:lnTo>
                  <a:lnTo>
                    <a:pt x="0" y="19088"/>
                  </a:lnTo>
                  <a:lnTo>
                    <a:pt x="0" y="284099"/>
                  </a:lnTo>
                  <a:lnTo>
                    <a:pt x="169494" y="101447"/>
                  </a:lnTo>
                  <a:lnTo>
                    <a:pt x="169494" y="266776"/>
                  </a:lnTo>
                  <a:lnTo>
                    <a:pt x="212471" y="266776"/>
                  </a:lnTo>
                  <a:lnTo>
                    <a:pt x="212471" y="0"/>
                  </a:lnTo>
                  <a:close/>
                </a:path>
                <a:path w="975359" h="357504">
                  <a:moveTo>
                    <a:pt x="496557" y="19126"/>
                  </a:moveTo>
                  <a:lnTo>
                    <a:pt x="453580" y="19126"/>
                  </a:lnTo>
                  <a:lnTo>
                    <a:pt x="453580" y="120726"/>
                  </a:lnTo>
                  <a:lnTo>
                    <a:pt x="336600" y="120726"/>
                  </a:lnTo>
                  <a:lnTo>
                    <a:pt x="336600" y="19126"/>
                  </a:lnTo>
                  <a:lnTo>
                    <a:pt x="293636" y="19126"/>
                  </a:lnTo>
                  <a:lnTo>
                    <a:pt x="293636" y="120726"/>
                  </a:lnTo>
                  <a:lnTo>
                    <a:pt x="293636" y="160096"/>
                  </a:lnTo>
                  <a:lnTo>
                    <a:pt x="293636" y="266776"/>
                  </a:lnTo>
                  <a:lnTo>
                    <a:pt x="336600" y="266776"/>
                  </a:lnTo>
                  <a:lnTo>
                    <a:pt x="336600" y="160096"/>
                  </a:lnTo>
                  <a:lnTo>
                    <a:pt x="453580" y="160096"/>
                  </a:lnTo>
                  <a:lnTo>
                    <a:pt x="453580" y="266776"/>
                  </a:lnTo>
                  <a:lnTo>
                    <a:pt x="496557" y="266776"/>
                  </a:lnTo>
                  <a:lnTo>
                    <a:pt x="496557" y="160096"/>
                  </a:lnTo>
                  <a:lnTo>
                    <a:pt x="496557" y="120726"/>
                  </a:lnTo>
                  <a:lnTo>
                    <a:pt x="496557" y="19126"/>
                  </a:lnTo>
                  <a:close/>
                </a:path>
                <a:path w="975359" h="357504">
                  <a:moveTo>
                    <a:pt x="759167" y="190373"/>
                  </a:moveTo>
                  <a:lnTo>
                    <a:pt x="750062" y="152184"/>
                  </a:lnTo>
                  <a:lnTo>
                    <a:pt x="714997" y="122643"/>
                  </a:lnTo>
                  <a:lnTo>
                    <a:pt x="714997" y="190373"/>
                  </a:lnTo>
                  <a:lnTo>
                    <a:pt x="713994" y="200190"/>
                  </a:lnTo>
                  <a:lnTo>
                    <a:pt x="683666" y="226936"/>
                  </a:lnTo>
                  <a:lnTo>
                    <a:pt x="660692" y="228574"/>
                  </a:lnTo>
                  <a:lnTo>
                    <a:pt x="620699" y="228574"/>
                  </a:lnTo>
                  <a:lnTo>
                    <a:pt x="620699" y="152184"/>
                  </a:lnTo>
                  <a:lnTo>
                    <a:pt x="661289" y="152184"/>
                  </a:lnTo>
                  <a:lnTo>
                    <a:pt x="699477" y="159346"/>
                  </a:lnTo>
                  <a:lnTo>
                    <a:pt x="714997" y="190373"/>
                  </a:lnTo>
                  <a:lnTo>
                    <a:pt x="714997" y="122643"/>
                  </a:lnTo>
                  <a:lnTo>
                    <a:pt x="709333" y="120103"/>
                  </a:lnTo>
                  <a:lnTo>
                    <a:pt x="688809" y="115519"/>
                  </a:lnTo>
                  <a:lnTo>
                    <a:pt x="664870" y="113982"/>
                  </a:lnTo>
                  <a:lnTo>
                    <a:pt x="620699" y="113982"/>
                  </a:lnTo>
                  <a:lnTo>
                    <a:pt x="620699" y="19088"/>
                  </a:lnTo>
                  <a:lnTo>
                    <a:pt x="577723" y="19088"/>
                  </a:lnTo>
                  <a:lnTo>
                    <a:pt x="577723" y="266776"/>
                  </a:lnTo>
                  <a:lnTo>
                    <a:pt x="664273" y="266776"/>
                  </a:lnTo>
                  <a:lnTo>
                    <a:pt x="687844" y="265468"/>
                  </a:lnTo>
                  <a:lnTo>
                    <a:pt x="737082" y="245884"/>
                  </a:lnTo>
                  <a:lnTo>
                    <a:pt x="749922" y="228574"/>
                  </a:lnTo>
                  <a:lnTo>
                    <a:pt x="753643" y="221564"/>
                  </a:lnTo>
                  <a:lnTo>
                    <a:pt x="757783" y="206832"/>
                  </a:lnTo>
                  <a:lnTo>
                    <a:pt x="759167" y="190373"/>
                  </a:lnTo>
                  <a:close/>
                </a:path>
                <a:path w="975359" h="357504">
                  <a:moveTo>
                    <a:pt x="831977" y="19088"/>
                  </a:moveTo>
                  <a:lnTo>
                    <a:pt x="789012" y="19088"/>
                  </a:lnTo>
                  <a:lnTo>
                    <a:pt x="789012" y="266776"/>
                  </a:lnTo>
                  <a:lnTo>
                    <a:pt x="831977" y="266776"/>
                  </a:lnTo>
                  <a:lnTo>
                    <a:pt x="831977" y="19088"/>
                  </a:lnTo>
                  <a:close/>
                </a:path>
                <a:path w="975359" h="357504">
                  <a:moveTo>
                    <a:pt x="975220" y="222605"/>
                  </a:moveTo>
                  <a:lnTo>
                    <a:pt x="935837" y="208280"/>
                  </a:lnTo>
                  <a:lnTo>
                    <a:pt x="886891" y="346151"/>
                  </a:lnTo>
                  <a:lnTo>
                    <a:pt x="914946" y="357492"/>
                  </a:lnTo>
                  <a:lnTo>
                    <a:pt x="975220" y="2226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158220" y="3804062"/>
              <a:ext cx="208894" cy="247688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5394566" y="3798106"/>
              <a:ext cx="1177925" cy="393700"/>
            </a:xfrm>
            <a:custGeom>
              <a:avLst/>
              <a:gdLst/>
              <a:ahLst/>
              <a:cxnLst/>
              <a:rect l="l" t="t" r="r" b="b"/>
              <a:pathLst>
                <a:path w="1177925" h="393700">
                  <a:moveTo>
                    <a:pt x="262610" y="130695"/>
                  </a:moveTo>
                  <a:lnTo>
                    <a:pt x="253276" y="78930"/>
                  </a:lnTo>
                  <a:lnTo>
                    <a:pt x="226288" y="38188"/>
                  </a:lnTo>
                  <a:lnTo>
                    <a:pt x="218440" y="31419"/>
                  </a:lnTo>
                  <a:lnTo>
                    <a:pt x="218440" y="130695"/>
                  </a:lnTo>
                  <a:lnTo>
                    <a:pt x="216839" y="151028"/>
                  </a:lnTo>
                  <a:lnTo>
                    <a:pt x="192773" y="198145"/>
                  </a:lnTo>
                  <a:lnTo>
                    <a:pt x="148577" y="221081"/>
                  </a:lnTo>
                  <a:lnTo>
                    <a:pt x="131305" y="222618"/>
                  </a:lnTo>
                  <a:lnTo>
                    <a:pt x="114033" y="221081"/>
                  </a:lnTo>
                  <a:lnTo>
                    <a:pt x="69824" y="198145"/>
                  </a:lnTo>
                  <a:lnTo>
                    <a:pt x="45770" y="151028"/>
                  </a:lnTo>
                  <a:lnTo>
                    <a:pt x="44157" y="130695"/>
                  </a:lnTo>
                  <a:lnTo>
                    <a:pt x="45745" y="110363"/>
                  </a:lnTo>
                  <a:lnTo>
                    <a:pt x="69519" y="62953"/>
                  </a:lnTo>
                  <a:lnTo>
                    <a:pt x="113779" y="39738"/>
                  </a:lnTo>
                  <a:lnTo>
                    <a:pt x="131305" y="38188"/>
                  </a:lnTo>
                  <a:lnTo>
                    <a:pt x="148882" y="39738"/>
                  </a:lnTo>
                  <a:lnTo>
                    <a:pt x="193078" y="62661"/>
                  </a:lnTo>
                  <a:lnTo>
                    <a:pt x="216852" y="110121"/>
                  </a:lnTo>
                  <a:lnTo>
                    <a:pt x="218440" y="130695"/>
                  </a:lnTo>
                  <a:lnTo>
                    <a:pt x="218440" y="31419"/>
                  </a:lnTo>
                  <a:lnTo>
                    <a:pt x="205435" y="20815"/>
                  </a:lnTo>
                  <a:lnTo>
                    <a:pt x="183146" y="9245"/>
                  </a:lnTo>
                  <a:lnTo>
                    <a:pt x="158432" y="2311"/>
                  </a:lnTo>
                  <a:lnTo>
                    <a:pt x="131305" y="0"/>
                  </a:lnTo>
                  <a:lnTo>
                    <a:pt x="104152" y="2311"/>
                  </a:lnTo>
                  <a:lnTo>
                    <a:pt x="57150" y="20815"/>
                  </a:lnTo>
                  <a:lnTo>
                    <a:pt x="20980" y="56730"/>
                  </a:lnTo>
                  <a:lnTo>
                    <a:pt x="2324" y="103593"/>
                  </a:lnTo>
                  <a:lnTo>
                    <a:pt x="0" y="130695"/>
                  </a:lnTo>
                  <a:lnTo>
                    <a:pt x="2324" y="157556"/>
                  </a:lnTo>
                  <a:lnTo>
                    <a:pt x="20980" y="204114"/>
                  </a:lnTo>
                  <a:lnTo>
                    <a:pt x="57150" y="240004"/>
                  </a:lnTo>
                  <a:lnTo>
                    <a:pt x="104152" y="258495"/>
                  </a:lnTo>
                  <a:lnTo>
                    <a:pt x="131305" y="260807"/>
                  </a:lnTo>
                  <a:lnTo>
                    <a:pt x="158432" y="258495"/>
                  </a:lnTo>
                  <a:lnTo>
                    <a:pt x="205435" y="240004"/>
                  </a:lnTo>
                  <a:lnTo>
                    <a:pt x="241617" y="204114"/>
                  </a:lnTo>
                  <a:lnTo>
                    <a:pt x="260273" y="157556"/>
                  </a:lnTo>
                  <a:lnTo>
                    <a:pt x="262610" y="130695"/>
                  </a:lnTo>
                  <a:close/>
                </a:path>
                <a:path w="1177925" h="393700">
                  <a:moveTo>
                    <a:pt x="576529" y="131292"/>
                  </a:moveTo>
                  <a:lnTo>
                    <a:pt x="568401" y="81686"/>
                  </a:lnTo>
                  <a:lnTo>
                    <a:pt x="544017" y="39090"/>
                  </a:lnTo>
                  <a:lnTo>
                    <a:pt x="543077" y="38188"/>
                  </a:lnTo>
                  <a:lnTo>
                    <a:pt x="532371" y="27851"/>
                  </a:lnTo>
                  <a:lnTo>
                    <a:pt x="532371" y="131292"/>
                  </a:lnTo>
                  <a:lnTo>
                    <a:pt x="531012" y="149339"/>
                  </a:lnTo>
                  <a:lnTo>
                    <a:pt x="510286" y="196049"/>
                  </a:lnTo>
                  <a:lnTo>
                    <a:pt x="469099" y="220954"/>
                  </a:lnTo>
                  <a:lnTo>
                    <a:pt x="451789" y="222618"/>
                  </a:lnTo>
                  <a:lnTo>
                    <a:pt x="434162" y="220954"/>
                  </a:lnTo>
                  <a:lnTo>
                    <a:pt x="428053" y="219036"/>
                  </a:lnTo>
                  <a:lnTo>
                    <a:pt x="418299" y="215976"/>
                  </a:lnTo>
                  <a:lnTo>
                    <a:pt x="404177" y="207670"/>
                  </a:lnTo>
                  <a:lnTo>
                    <a:pt x="391807" y="196049"/>
                  </a:lnTo>
                  <a:lnTo>
                    <a:pt x="381787" y="182054"/>
                  </a:lnTo>
                  <a:lnTo>
                    <a:pt x="374650" y="166585"/>
                  </a:lnTo>
                  <a:lnTo>
                    <a:pt x="374573" y="166433"/>
                  </a:lnTo>
                  <a:lnTo>
                    <a:pt x="370357" y="149669"/>
                  </a:lnTo>
                  <a:lnTo>
                    <a:pt x="370268" y="149339"/>
                  </a:lnTo>
                  <a:lnTo>
                    <a:pt x="368884" y="131292"/>
                  </a:lnTo>
                  <a:lnTo>
                    <a:pt x="368833" y="130695"/>
                  </a:lnTo>
                  <a:lnTo>
                    <a:pt x="370370" y="110934"/>
                  </a:lnTo>
                  <a:lnTo>
                    <a:pt x="370395" y="110591"/>
                  </a:lnTo>
                  <a:lnTo>
                    <a:pt x="393915" y="63258"/>
                  </a:lnTo>
                  <a:lnTo>
                    <a:pt x="432955" y="40576"/>
                  </a:lnTo>
                  <a:lnTo>
                    <a:pt x="451192" y="38188"/>
                  </a:lnTo>
                  <a:lnTo>
                    <a:pt x="466826" y="39763"/>
                  </a:lnTo>
                  <a:lnTo>
                    <a:pt x="507898" y="63258"/>
                  </a:lnTo>
                  <a:lnTo>
                    <a:pt x="526173" y="92659"/>
                  </a:lnTo>
                  <a:lnTo>
                    <a:pt x="526249" y="92798"/>
                  </a:lnTo>
                  <a:lnTo>
                    <a:pt x="530758" y="110591"/>
                  </a:lnTo>
                  <a:lnTo>
                    <a:pt x="530834" y="110934"/>
                  </a:lnTo>
                  <a:lnTo>
                    <a:pt x="532320" y="130695"/>
                  </a:lnTo>
                  <a:lnTo>
                    <a:pt x="532371" y="131292"/>
                  </a:lnTo>
                  <a:lnTo>
                    <a:pt x="532371" y="27851"/>
                  </a:lnTo>
                  <a:lnTo>
                    <a:pt x="526313" y="21983"/>
                  </a:lnTo>
                  <a:lnTo>
                    <a:pt x="505739" y="9766"/>
                  </a:lnTo>
                  <a:lnTo>
                    <a:pt x="482587" y="2527"/>
                  </a:lnTo>
                  <a:lnTo>
                    <a:pt x="483285" y="2527"/>
                  </a:lnTo>
                  <a:lnTo>
                    <a:pt x="455968" y="0"/>
                  </a:lnTo>
                  <a:lnTo>
                    <a:pt x="431203" y="2527"/>
                  </a:lnTo>
                  <a:lnTo>
                    <a:pt x="408825" y="10134"/>
                  </a:lnTo>
                  <a:lnTo>
                    <a:pt x="388835" y="22821"/>
                  </a:lnTo>
                  <a:lnTo>
                    <a:pt x="371233" y="40576"/>
                  </a:lnTo>
                  <a:lnTo>
                    <a:pt x="371233" y="5956"/>
                  </a:lnTo>
                  <a:lnTo>
                    <a:pt x="328244" y="5956"/>
                  </a:lnTo>
                  <a:lnTo>
                    <a:pt x="328244" y="393306"/>
                  </a:lnTo>
                  <a:lnTo>
                    <a:pt x="371233" y="393306"/>
                  </a:lnTo>
                  <a:lnTo>
                    <a:pt x="371233" y="219036"/>
                  </a:lnTo>
                  <a:lnTo>
                    <a:pt x="388721" y="237312"/>
                  </a:lnTo>
                  <a:lnTo>
                    <a:pt x="408978" y="250367"/>
                  </a:lnTo>
                  <a:lnTo>
                    <a:pt x="431990" y="258191"/>
                  </a:lnTo>
                  <a:lnTo>
                    <a:pt x="457758" y="260807"/>
                  </a:lnTo>
                  <a:lnTo>
                    <a:pt x="483539" y="258432"/>
                  </a:lnTo>
                  <a:lnTo>
                    <a:pt x="506552" y="251333"/>
                  </a:lnTo>
                  <a:lnTo>
                    <a:pt x="526808" y="239496"/>
                  </a:lnTo>
                  <a:lnTo>
                    <a:pt x="544309" y="222910"/>
                  </a:lnTo>
                  <a:lnTo>
                    <a:pt x="544512" y="222618"/>
                  </a:lnTo>
                  <a:lnTo>
                    <a:pt x="558406" y="202971"/>
                  </a:lnTo>
                  <a:lnTo>
                    <a:pt x="568477" y="181063"/>
                  </a:lnTo>
                  <a:lnTo>
                    <a:pt x="574522" y="157162"/>
                  </a:lnTo>
                  <a:lnTo>
                    <a:pt x="576529" y="131292"/>
                  </a:lnTo>
                  <a:close/>
                </a:path>
                <a:path w="1177925" h="393700">
                  <a:moveTo>
                    <a:pt x="890460" y="131292"/>
                  </a:moveTo>
                  <a:lnTo>
                    <a:pt x="882332" y="81686"/>
                  </a:lnTo>
                  <a:lnTo>
                    <a:pt x="857935" y="39090"/>
                  </a:lnTo>
                  <a:lnTo>
                    <a:pt x="846289" y="27838"/>
                  </a:lnTo>
                  <a:lnTo>
                    <a:pt x="846289" y="131292"/>
                  </a:lnTo>
                  <a:lnTo>
                    <a:pt x="844943" y="149339"/>
                  </a:lnTo>
                  <a:lnTo>
                    <a:pt x="824217" y="196049"/>
                  </a:lnTo>
                  <a:lnTo>
                    <a:pt x="783031" y="220954"/>
                  </a:lnTo>
                  <a:lnTo>
                    <a:pt x="765721" y="222618"/>
                  </a:lnTo>
                  <a:lnTo>
                    <a:pt x="748093" y="220954"/>
                  </a:lnTo>
                  <a:lnTo>
                    <a:pt x="705739" y="196049"/>
                  </a:lnTo>
                  <a:lnTo>
                    <a:pt x="688581" y="166585"/>
                  </a:lnTo>
                  <a:lnTo>
                    <a:pt x="688505" y="166433"/>
                  </a:lnTo>
                  <a:lnTo>
                    <a:pt x="684276" y="149669"/>
                  </a:lnTo>
                  <a:lnTo>
                    <a:pt x="684199" y="149339"/>
                  </a:lnTo>
                  <a:lnTo>
                    <a:pt x="682802" y="131292"/>
                  </a:lnTo>
                  <a:lnTo>
                    <a:pt x="682764" y="130695"/>
                  </a:lnTo>
                  <a:lnTo>
                    <a:pt x="684301" y="110934"/>
                  </a:lnTo>
                  <a:lnTo>
                    <a:pt x="684326" y="110591"/>
                  </a:lnTo>
                  <a:lnTo>
                    <a:pt x="707834" y="63258"/>
                  </a:lnTo>
                  <a:lnTo>
                    <a:pt x="746887" y="40576"/>
                  </a:lnTo>
                  <a:lnTo>
                    <a:pt x="765124" y="38188"/>
                  </a:lnTo>
                  <a:lnTo>
                    <a:pt x="780757" y="39763"/>
                  </a:lnTo>
                  <a:lnTo>
                    <a:pt x="821829" y="63258"/>
                  </a:lnTo>
                  <a:lnTo>
                    <a:pt x="840105" y="92659"/>
                  </a:lnTo>
                  <a:lnTo>
                    <a:pt x="840181" y="92798"/>
                  </a:lnTo>
                  <a:lnTo>
                    <a:pt x="844677" y="110591"/>
                  </a:lnTo>
                  <a:lnTo>
                    <a:pt x="844765" y="110934"/>
                  </a:lnTo>
                  <a:lnTo>
                    <a:pt x="846251" y="130695"/>
                  </a:lnTo>
                  <a:lnTo>
                    <a:pt x="846289" y="131292"/>
                  </a:lnTo>
                  <a:lnTo>
                    <a:pt x="846289" y="27838"/>
                  </a:lnTo>
                  <a:lnTo>
                    <a:pt x="840232" y="21983"/>
                  </a:lnTo>
                  <a:lnTo>
                    <a:pt x="819658" y="9766"/>
                  </a:lnTo>
                  <a:lnTo>
                    <a:pt x="796518" y="2527"/>
                  </a:lnTo>
                  <a:lnTo>
                    <a:pt x="797217" y="2527"/>
                  </a:lnTo>
                  <a:lnTo>
                    <a:pt x="769899" y="0"/>
                  </a:lnTo>
                  <a:lnTo>
                    <a:pt x="745134" y="2527"/>
                  </a:lnTo>
                  <a:lnTo>
                    <a:pt x="722744" y="10134"/>
                  </a:lnTo>
                  <a:lnTo>
                    <a:pt x="702754" y="22821"/>
                  </a:lnTo>
                  <a:lnTo>
                    <a:pt x="685152" y="40576"/>
                  </a:lnTo>
                  <a:lnTo>
                    <a:pt x="685152" y="5956"/>
                  </a:lnTo>
                  <a:lnTo>
                    <a:pt x="642175" y="5956"/>
                  </a:lnTo>
                  <a:lnTo>
                    <a:pt x="642175" y="393306"/>
                  </a:lnTo>
                  <a:lnTo>
                    <a:pt x="685152" y="393306"/>
                  </a:lnTo>
                  <a:lnTo>
                    <a:pt x="685152" y="219036"/>
                  </a:lnTo>
                  <a:lnTo>
                    <a:pt x="702652" y="237312"/>
                  </a:lnTo>
                  <a:lnTo>
                    <a:pt x="722896" y="250367"/>
                  </a:lnTo>
                  <a:lnTo>
                    <a:pt x="745909" y="258191"/>
                  </a:lnTo>
                  <a:lnTo>
                    <a:pt x="771690" y="260807"/>
                  </a:lnTo>
                  <a:lnTo>
                    <a:pt x="797458" y="258432"/>
                  </a:lnTo>
                  <a:lnTo>
                    <a:pt x="840740" y="239496"/>
                  </a:lnTo>
                  <a:lnTo>
                    <a:pt x="872337" y="202971"/>
                  </a:lnTo>
                  <a:lnTo>
                    <a:pt x="888441" y="157162"/>
                  </a:lnTo>
                  <a:lnTo>
                    <a:pt x="890460" y="131292"/>
                  </a:lnTo>
                  <a:close/>
                </a:path>
                <a:path w="1177925" h="393700">
                  <a:moveTo>
                    <a:pt x="1177544" y="138455"/>
                  </a:moveTo>
                  <a:lnTo>
                    <a:pt x="1176756" y="111150"/>
                  </a:lnTo>
                  <a:lnTo>
                    <a:pt x="1175321" y="102654"/>
                  </a:lnTo>
                  <a:lnTo>
                    <a:pt x="1172616" y="86537"/>
                  </a:lnTo>
                  <a:lnTo>
                    <a:pt x="1154252" y="45351"/>
                  </a:lnTo>
                  <a:lnTo>
                    <a:pt x="1133360" y="23431"/>
                  </a:lnTo>
                  <a:lnTo>
                    <a:pt x="1133360" y="102654"/>
                  </a:lnTo>
                  <a:lnTo>
                    <a:pt x="987742" y="102654"/>
                  </a:lnTo>
                  <a:lnTo>
                    <a:pt x="1003795" y="66116"/>
                  </a:lnTo>
                  <a:lnTo>
                    <a:pt x="1035265" y="42748"/>
                  </a:lnTo>
                  <a:lnTo>
                    <a:pt x="1060551" y="38188"/>
                  </a:lnTo>
                  <a:lnTo>
                    <a:pt x="1074267" y="39331"/>
                  </a:lnTo>
                  <a:lnTo>
                    <a:pt x="1073950" y="39331"/>
                  </a:lnTo>
                  <a:lnTo>
                    <a:pt x="1086142" y="42595"/>
                  </a:lnTo>
                  <a:lnTo>
                    <a:pt x="1117092" y="65328"/>
                  </a:lnTo>
                  <a:lnTo>
                    <a:pt x="1133360" y="102654"/>
                  </a:lnTo>
                  <a:lnTo>
                    <a:pt x="1133360" y="23431"/>
                  </a:lnTo>
                  <a:lnTo>
                    <a:pt x="1115009" y="11341"/>
                  </a:lnTo>
                  <a:lnTo>
                    <a:pt x="1089685" y="2832"/>
                  </a:lnTo>
                  <a:lnTo>
                    <a:pt x="1060551" y="0"/>
                  </a:lnTo>
                  <a:lnTo>
                    <a:pt x="1034491" y="2324"/>
                  </a:lnTo>
                  <a:lnTo>
                    <a:pt x="990790" y="20980"/>
                  </a:lnTo>
                  <a:lnTo>
                    <a:pt x="958888" y="57162"/>
                  </a:lnTo>
                  <a:lnTo>
                    <a:pt x="942619" y="104165"/>
                  </a:lnTo>
                  <a:lnTo>
                    <a:pt x="940587" y="131292"/>
                  </a:lnTo>
                  <a:lnTo>
                    <a:pt x="942848" y="161531"/>
                  </a:lnTo>
                  <a:lnTo>
                    <a:pt x="960894" y="210019"/>
                  </a:lnTo>
                  <a:lnTo>
                    <a:pt x="995629" y="242519"/>
                  </a:lnTo>
                  <a:lnTo>
                    <a:pt x="1038758" y="258775"/>
                  </a:lnTo>
                  <a:lnTo>
                    <a:pt x="1062951" y="260807"/>
                  </a:lnTo>
                  <a:lnTo>
                    <a:pt x="1086231" y="258902"/>
                  </a:lnTo>
                  <a:lnTo>
                    <a:pt x="1127404" y="243687"/>
                  </a:lnTo>
                  <a:lnTo>
                    <a:pt x="1161859" y="212318"/>
                  </a:lnTo>
                  <a:lnTo>
                    <a:pt x="1175740" y="190385"/>
                  </a:lnTo>
                  <a:lnTo>
                    <a:pt x="1139926" y="170688"/>
                  </a:lnTo>
                  <a:lnTo>
                    <a:pt x="1134973" y="180200"/>
                  </a:lnTo>
                  <a:lnTo>
                    <a:pt x="1129042" y="189039"/>
                  </a:lnTo>
                  <a:lnTo>
                    <a:pt x="1090841" y="218135"/>
                  </a:lnTo>
                  <a:lnTo>
                    <a:pt x="1063536" y="222618"/>
                  </a:lnTo>
                  <a:lnTo>
                    <a:pt x="1047750" y="221157"/>
                  </a:lnTo>
                  <a:lnTo>
                    <a:pt x="1008024" y="199339"/>
                  </a:lnTo>
                  <a:lnTo>
                    <a:pt x="986434" y="156362"/>
                  </a:lnTo>
                  <a:lnTo>
                    <a:pt x="984758" y="138455"/>
                  </a:lnTo>
                  <a:lnTo>
                    <a:pt x="1177544" y="1384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637756" y="3804062"/>
              <a:ext cx="414196" cy="247688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7097306" y="3683501"/>
              <a:ext cx="2919730" cy="508000"/>
            </a:xfrm>
            <a:custGeom>
              <a:avLst/>
              <a:gdLst/>
              <a:ahLst/>
              <a:cxnLst/>
              <a:rect l="l" t="t" r="r" b="b"/>
              <a:pathLst>
                <a:path w="2919729" h="508000">
                  <a:moveTo>
                    <a:pt x="212471" y="101473"/>
                  </a:moveTo>
                  <a:lnTo>
                    <a:pt x="42976" y="284099"/>
                  </a:lnTo>
                  <a:lnTo>
                    <a:pt x="42976" y="120561"/>
                  </a:lnTo>
                  <a:lnTo>
                    <a:pt x="0" y="120561"/>
                  </a:lnTo>
                  <a:lnTo>
                    <a:pt x="0" y="385572"/>
                  </a:lnTo>
                  <a:lnTo>
                    <a:pt x="169506" y="202933"/>
                  </a:lnTo>
                  <a:lnTo>
                    <a:pt x="169506" y="368261"/>
                  </a:lnTo>
                  <a:lnTo>
                    <a:pt x="212471" y="368261"/>
                  </a:lnTo>
                  <a:lnTo>
                    <a:pt x="212471" y="101473"/>
                  </a:lnTo>
                  <a:close/>
                </a:path>
                <a:path w="2919729" h="508000">
                  <a:moveTo>
                    <a:pt x="541921" y="245897"/>
                  </a:moveTo>
                  <a:lnTo>
                    <a:pt x="533793" y="196291"/>
                  </a:lnTo>
                  <a:lnTo>
                    <a:pt x="509397" y="153695"/>
                  </a:lnTo>
                  <a:lnTo>
                    <a:pt x="497751" y="142443"/>
                  </a:lnTo>
                  <a:lnTo>
                    <a:pt x="497751" y="245897"/>
                  </a:lnTo>
                  <a:lnTo>
                    <a:pt x="496392" y="263944"/>
                  </a:lnTo>
                  <a:lnTo>
                    <a:pt x="475665" y="310654"/>
                  </a:lnTo>
                  <a:lnTo>
                    <a:pt x="434479" y="335559"/>
                  </a:lnTo>
                  <a:lnTo>
                    <a:pt x="417182" y="337223"/>
                  </a:lnTo>
                  <a:lnTo>
                    <a:pt x="399554" y="335559"/>
                  </a:lnTo>
                  <a:lnTo>
                    <a:pt x="357187" y="310654"/>
                  </a:lnTo>
                  <a:lnTo>
                    <a:pt x="335737" y="264274"/>
                  </a:lnTo>
                  <a:lnTo>
                    <a:pt x="334225" y="245300"/>
                  </a:lnTo>
                  <a:lnTo>
                    <a:pt x="335762" y="225539"/>
                  </a:lnTo>
                  <a:lnTo>
                    <a:pt x="335788" y="225196"/>
                  </a:lnTo>
                  <a:lnTo>
                    <a:pt x="359295" y="177863"/>
                  </a:lnTo>
                  <a:lnTo>
                    <a:pt x="398348" y="155181"/>
                  </a:lnTo>
                  <a:lnTo>
                    <a:pt x="416585" y="152793"/>
                  </a:lnTo>
                  <a:lnTo>
                    <a:pt x="432219" y="154368"/>
                  </a:lnTo>
                  <a:lnTo>
                    <a:pt x="473278" y="177863"/>
                  </a:lnTo>
                  <a:lnTo>
                    <a:pt x="491566" y="207264"/>
                  </a:lnTo>
                  <a:lnTo>
                    <a:pt x="491642" y="207403"/>
                  </a:lnTo>
                  <a:lnTo>
                    <a:pt x="496138" y="225196"/>
                  </a:lnTo>
                  <a:lnTo>
                    <a:pt x="496227" y="225539"/>
                  </a:lnTo>
                  <a:lnTo>
                    <a:pt x="497713" y="245300"/>
                  </a:lnTo>
                  <a:lnTo>
                    <a:pt x="497751" y="245897"/>
                  </a:lnTo>
                  <a:lnTo>
                    <a:pt x="497751" y="142443"/>
                  </a:lnTo>
                  <a:lnTo>
                    <a:pt x="491693" y="136588"/>
                  </a:lnTo>
                  <a:lnTo>
                    <a:pt x="471119" y="124371"/>
                  </a:lnTo>
                  <a:lnTo>
                    <a:pt x="447979" y="117132"/>
                  </a:lnTo>
                  <a:lnTo>
                    <a:pt x="448678" y="117132"/>
                  </a:lnTo>
                  <a:lnTo>
                    <a:pt x="421360" y="114604"/>
                  </a:lnTo>
                  <a:lnTo>
                    <a:pt x="396595" y="117132"/>
                  </a:lnTo>
                  <a:lnTo>
                    <a:pt x="374205" y="124739"/>
                  </a:lnTo>
                  <a:lnTo>
                    <a:pt x="354215" y="137426"/>
                  </a:lnTo>
                  <a:lnTo>
                    <a:pt x="336613" y="155181"/>
                  </a:lnTo>
                  <a:lnTo>
                    <a:pt x="336613" y="120561"/>
                  </a:lnTo>
                  <a:lnTo>
                    <a:pt x="293636" y="120561"/>
                  </a:lnTo>
                  <a:lnTo>
                    <a:pt x="293636" y="507911"/>
                  </a:lnTo>
                  <a:lnTo>
                    <a:pt x="336613" y="507911"/>
                  </a:lnTo>
                  <a:lnTo>
                    <a:pt x="336613" y="333641"/>
                  </a:lnTo>
                  <a:lnTo>
                    <a:pt x="354101" y="351917"/>
                  </a:lnTo>
                  <a:lnTo>
                    <a:pt x="374357" y="364972"/>
                  </a:lnTo>
                  <a:lnTo>
                    <a:pt x="397370" y="372795"/>
                  </a:lnTo>
                  <a:lnTo>
                    <a:pt x="423151" y="375412"/>
                  </a:lnTo>
                  <a:lnTo>
                    <a:pt x="448919" y="373037"/>
                  </a:lnTo>
                  <a:lnTo>
                    <a:pt x="492201" y="354101"/>
                  </a:lnTo>
                  <a:lnTo>
                    <a:pt x="523786" y="317576"/>
                  </a:lnTo>
                  <a:lnTo>
                    <a:pt x="539902" y="271767"/>
                  </a:lnTo>
                  <a:lnTo>
                    <a:pt x="541921" y="245897"/>
                  </a:lnTo>
                  <a:close/>
                </a:path>
                <a:path w="2919729" h="508000">
                  <a:moveTo>
                    <a:pt x="836764" y="120561"/>
                  </a:moveTo>
                  <a:lnTo>
                    <a:pt x="789012" y="120561"/>
                  </a:lnTo>
                  <a:lnTo>
                    <a:pt x="708444" y="297840"/>
                  </a:lnTo>
                  <a:lnTo>
                    <a:pt x="620699" y="120561"/>
                  </a:lnTo>
                  <a:lnTo>
                    <a:pt x="571766" y="120561"/>
                  </a:lnTo>
                  <a:lnTo>
                    <a:pt x="685761" y="344982"/>
                  </a:lnTo>
                  <a:lnTo>
                    <a:pt x="605777" y="507911"/>
                  </a:lnTo>
                  <a:lnTo>
                    <a:pt x="653529" y="507911"/>
                  </a:lnTo>
                  <a:lnTo>
                    <a:pt x="836764" y="120561"/>
                  </a:lnTo>
                  <a:close/>
                </a:path>
                <a:path w="2919729" h="508000">
                  <a:moveTo>
                    <a:pt x="1228280" y="245300"/>
                  </a:moveTo>
                  <a:lnTo>
                    <a:pt x="1225969" y="218198"/>
                  </a:lnTo>
                  <a:lnTo>
                    <a:pt x="1219022" y="193535"/>
                  </a:lnTo>
                  <a:lnTo>
                    <a:pt x="1207465" y="171335"/>
                  </a:lnTo>
                  <a:lnTo>
                    <a:pt x="1192263" y="152793"/>
                  </a:lnTo>
                  <a:lnTo>
                    <a:pt x="1191285" y="151599"/>
                  </a:lnTo>
                  <a:lnTo>
                    <a:pt x="1184109" y="145732"/>
                  </a:lnTo>
                  <a:lnTo>
                    <a:pt x="1184109" y="245300"/>
                  </a:lnTo>
                  <a:lnTo>
                    <a:pt x="1182509" y="265633"/>
                  </a:lnTo>
                  <a:lnTo>
                    <a:pt x="1158443" y="312750"/>
                  </a:lnTo>
                  <a:lnTo>
                    <a:pt x="1114183" y="335711"/>
                  </a:lnTo>
                  <a:lnTo>
                    <a:pt x="1096987" y="337223"/>
                  </a:lnTo>
                  <a:lnTo>
                    <a:pt x="1080008" y="335711"/>
                  </a:lnTo>
                  <a:lnTo>
                    <a:pt x="1036688" y="313055"/>
                  </a:lnTo>
                  <a:lnTo>
                    <a:pt x="1013193" y="265874"/>
                  </a:lnTo>
                  <a:lnTo>
                    <a:pt x="1012863" y="261416"/>
                  </a:lnTo>
                  <a:lnTo>
                    <a:pt x="1011631" y="245300"/>
                  </a:lnTo>
                  <a:lnTo>
                    <a:pt x="1017828" y="206895"/>
                  </a:lnTo>
                  <a:lnTo>
                    <a:pt x="1049439" y="166751"/>
                  </a:lnTo>
                  <a:lnTo>
                    <a:pt x="1096987" y="152793"/>
                  </a:lnTo>
                  <a:lnTo>
                    <a:pt x="1114488" y="154343"/>
                  </a:lnTo>
                  <a:lnTo>
                    <a:pt x="1158748" y="177558"/>
                  </a:lnTo>
                  <a:lnTo>
                    <a:pt x="1182522" y="224967"/>
                  </a:lnTo>
                  <a:lnTo>
                    <a:pt x="1184109" y="245300"/>
                  </a:lnTo>
                  <a:lnTo>
                    <a:pt x="1184109" y="145732"/>
                  </a:lnTo>
                  <a:lnTo>
                    <a:pt x="1171498" y="135420"/>
                  </a:lnTo>
                  <a:lnTo>
                    <a:pt x="1149197" y="123850"/>
                  </a:lnTo>
                  <a:lnTo>
                    <a:pt x="1124356" y="116916"/>
                  </a:lnTo>
                  <a:lnTo>
                    <a:pt x="1096987" y="114604"/>
                  </a:lnTo>
                  <a:lnTo>
                    <a:pt x="1069187" y="116916"/>
                  </a:lnTo>
                  <a:lnTo>
                    <a:pt x="1022337" y="135420"/>
                  </a:lnTo>
                  <a:lnTo>
                    <a:pt x="990892" y="166751"/>
                  </a:lnTo>
                  <a:lnTo>
                    <a:pt x="974166" y="201968"/>
                  </a:lnTo>
                  <a:lnTo>
                    <a:pt x="969848" y="222034"/>
                  </a:lnTo>
                  <a:lnTo>
                    <a:pt x="925093" y="222034"/>
                  </a:lnTo>
                  <a:lnTo>
                    <a:pt x="925093" y="120561"/>
                  </a:lnTo>
                  <a:lnTo>
                    <a:pt x="882103" y="120561"/>
                  </a:lnTo>
                  <a:lnTo>
                    <a:pt x="882103" y="368261"/>
                  </a:lnTo>
                  <a:lnTo>
                    <a:pt x="925093" y="368261"/>
                  </a:lnTo>
                  <a:lnTo>
                    <a:pt x="925093" y="261416"/>
                  </a:lnTo>
                  <a:lnTo>
                    <a:pt x="967473" y="261416"/>
                  </a:lnTo>
                  <a:lnTo>
                    <a:pt x="984250" y="313461"/>
                  </a:lnTo>
                  <a:lnTo>
                    <a:pt x="1015174" y="349237"/>
                  </a:lnTo>
                  <a:lnTo>
                    <a:pt x="1066203" y="372503"/>
                  </a:lnTo>
                  <a:lnTo>
                    <a:pt x="1096987" y="375412"/>
                  </a:lnTo>
                  <a:lnTo>
                    <a:pt x="1124115" y="373100"/>
                  </a:lnTo>
                  <a:lnTo>
                    <a:pt x="1148829" y="366166"/>
                  </a:lnTo>
                  <a:lnTo>
                    <a:pt x="1171117" y="354609"/>
                  </a:lnTo>
                  <a:lnTo>
                    <a:pt x="1190980" y="338429"/>
                  </a:lnTo>
                  <a:lnTo>
                    <a:pt x="1191971" y="337223"/>
                  </a:lnTo>
                  <a:lnTo>
                    <a:pt x="1207300" y="318719"/>
                  </a:lnTo>
                  <a:lnTo>
                    <a:pt x="1218958" y="296633"/>
                  </a:lnTo>
                  <a:lnTo>
                    <a:pt x="1225943" y="272161"/>
                  </a:lnTo>
                  <a:lnTo>
                    <a:pt x="1228280" y="245300"/>
                  </a:lnTo>
                  <a:close/>
                </a:path>
                <a:path w="2919729" h="508000">
                  <a:moveTo>
                    <a:pt x="1456270" y="120599"/>
                  </a:moveTo>
                  <a:lnTo>
                    <a:pt x="1258112" y="120599"/>
                  </a:lnTo>
                  <a:lnTo>
                    <a:pt x="1258112" y="159969"/>
                  </a:lnTo>
                  <a:lnTo>
                    <a:pt x="1335709" y="159969"/>
                  </a:lnTo>
                  <a:lnTo>
                    <a:pt x="1335709" y="368249"/>
                  </a:lnTo>
                  <a:lnTo>
                    <a:pt x="1378686" y="368249"/>
                  </a:lnTo>
                  <a:lnTo>
                    <a:pt x="1378686" y="159969"/>
                  </a:lnTo>
                  <a:lnTo>
                    <a:pt x="1456270" y="159969"/>
                  </a:lnTo>
                  <a:lnTo>
                    <a:pt x="1456270" y="120599"/>
                  </a:lnTo>
                  <a:close/>
                </a:path>
                <a:path w="2919729" h="508000">
                  <a:moveTo>
                    <a:pt x="1869871" y="328866"/>
                  </a:moveTo>
                  <a:lnTo>
                    <a:pt x="1832864" y="328866"/>
                  </a:lnTo>
                  <a:lnTo>
                    <a:pt x="1832864" y="159956"/>
                  </a:lnTo>
                  <a:lnTo>
                    <a:pt x="1832864" y="120561"/>
                  </a:lnTo>
                  <a:lnTo>
                    <a:pt x="1789887" y="120561"/>
                  </a:lnTo>
                  <a:lnTo>
                    <a:pt x="1789887" y="159956"/>
                  </a:lnTo>
                  <a:lnTo>
                    <a:pt x="1789887" y="328866"/>
                  </a:lnTo>
                  <a:lnTo>
                    <a:pt x="1671713" y="328866"/>
                  </a:lnTo>
                  <a:lnTo>
                    <a:pt x="1684769" y="314274"/>
                  </a:lnTo>
                  <a:lnTo>
                    <a:pt x="1694091" y="296786"/>
                  </a:lnTo>
                  <a:lnTo>
                    <a:pt x="1699691" y="276377"/>
                  </a:lnTo>
                  <a:lnTo>
                    <a:pt x="1701558" y="253060"/>
                  </a:lnTo>
                  <a:lnTo>
                    <a:pt x="1701558" y="159956"/>
                  </a:lnTo>
                  <a:lnTo>
                    <a:pt x="1789887" y="159956"/>
                  </a:lnTo>
                  <a:lnTo>
                    <a:pt x="1789887" y="120561"/>
                  </a:lnTo>
                  <a:lnTo>
                    <a:pt x="1658594" y="120561"/>
                  </a:lnTo>
                  <a:lnTo>
                    <a:pt x="1658594" y="230974"/>
                  </a:lnTo>
                  <a:lnTo>
                    <a:pt x="1657959" y="251866"/>
                  </a:lnTo>
                  <a:lnTo>
                    <a:pt x="1648447" y="296633"/>
                  </a:lnTo>
                  <a:lnTo>
                    <a:pt x="1616989" y="326631"/>
                  </a:lnTo>
                  <a:lnTo>
                    <a:pt x="1602486" y="328866"/>
                  </a:lnTo>
                  <a:lnTo>
                    <a:pt x="1602486" y="433895"/>
                  </a:lnTo>
                  <a:lnTo>
                    <a:pt x="1641881" y="433895"/>
                  </a:lnTo>
                  <a:lnTo>
                    <a:pt x="1641881" y="368261"/>
                  </a:lnTo>
                  <a:lnTo>
                    <a:pt x="1830476" y="368261"/>
                  </a:lnTo>
                  <a:lnTo>
                    <a:pt x="1830476" y="433895"/>
                  </a:lnTo>
                  <a:lnTo>
                    <a:pt x="1869871" y="433895"/>
                  </a:lnTo>
                  <a:lnTo>
                    <a:pt x="1869871" y="368261"/>
                  </a:lnTo>
                  <a:lnTo>
                    <a:pt x="1869871" y="328866"/>
                  </a:lnTo>
                  <a:close/>
                </a:path>
                <a:path w="2919729" h="508000">
                  <a:moveTo>
                    <a:pt x="2136660" y="253060"/>
                  </a:moveTo>
                  <a:lnTo>
                    <a:pt x="2135873" y="225755"/>
                  </a:lnTo>
                  <a:lnTo>
                    <a:pt x="2134438" y="217258"/>
                  </a:lnTo>
                  <a:lnTo>
                    <a:pt x="2131733" y="201142"/>
                  </a:lnTo>
                  <a:lnTo>
                    <a:pt x="2124227" y="179209"/>
                  </a:lnTo>
                  <a:lnTo>
                    <a:pt x="2113369" y="159956"/>
                  </a:lnTo>
                  <a:lnTo>
                    <a:pt x="2106968" y="152793"/>
                  </a:lnTo>
                  <a:lnTo>
                    <a:pt x="2095652" y="140119"/>
                  </a:lnTo>
                  <a:lnTo>
                    <a:pt x="2092477" y="138036"/>
                  </a:lnTo>
                  <a:lnTo>
                    <a:pt x="2092477" y="217258"/>
                  </a:lnTo>
                  <a:lnTo>
                    <a:pt x="1946859" y="217258"/>
                  </a:lnTo>
                  <a:lnTo>
                    <a:pt x="1962912" y="180721"/>
                  </a:lnTo>
                  <a:lnTo>
                    <a:pt x="1994382" y="157353"/>
                  </a:lnTo>
                  <a:lnTo>
                    <a:pt x="2019668" y="152793"/>
                  </a:lnTo>
                  <a:lnTo>
                    <a:pt x="2033371" y="153936"/>
                  </a:lnTo>
                  <a:lnTo>
                    <a:pt x="2033066" y="153936"/>
                  </a:lnTo>
                  <a:lnTo>
                    <a:pt x="2045258" y="157200"/>
                  </a:lnTo>
                  <a:lnTo>
                    <a:pt x="2076208" y="179933"/>
                  </a:lnTo>
                  <a:lnTo>
                    <a:pt x="2092477" y="217258"/>
                  </a:lnTo>
                  <a:lnTo>
                    <a:pt x="2092477" y="138036"/>
                  </a:lnTo>
                  <a:lnTo>
                    <a:pt x="2074125" y="125945"/>
                  </a:lnTo>
                  <a:lnTo>
                    <a:pt x="2048802" y="117436"/>
                  </a:lnTo>
                  <a:lnTo>
                    <a:pt x="2019668" y="114604"/>
                  </a:lnTo>
                  <a:lnTo>
                    <a:pt x="1993607" y="116928"/>
                  </a:lnTo>
                  <a:lnTo>
                    <a:pt x="1949907" y="135585"/>
                  </a:lnTo>
                  <a:lnTo>
                    <a:pt x="1918004" y="171767"/>
                  </a:lnTo>
                  <a:lnTo>
                    <a:pt x="1901736" y="218770"/>
                  </a:lnTo>
                  <a:lnTo>
                    <a:pt x="1899704" y="245897"/>
                  </a:lnTo>
                  <a:lnTo>
                    <a:pt x="1901964" y="276136"/>
                  </a:lnTo>
                  <a:lnTo>
                    <a:pt x="1920011" y="324624"/>
                  </a:lnTo>
                  <a:lnTo>
                    <a:pt x="1954745" y="357124"/>
                  </a:lnTo>
                  <a:lnTo>
                    <a:pt x="1997862" y="373380"/>
                  </a:lnTo>
                  <a:lnTo>
                    <a:pt x="2022068" y="375412"/>
                  </a:lnTo>
                  <a:lnTo>
                    <a:pt x="2045335" y="373507"/>
                  </a:lnTo>
                  <a:lnTo>
                    <a:pt x="2086521" y="358292"/>
                  </a:lnTo>
                  <a:lnTo>
                    <a:pt x="2120976" y="326923"/>
                  </a:lnTo>
                  <a:lnTo>
                    <a:pt x="2134857" y="304990"/>
                  </a:lnTo>
                  <a:lnTo>
                    <a:pt x="2099043" y="285292"/>
                  </a:lnTo>
                  <a:lnTo>
                    <a:pt x="2094090" y="294805"/>
                  </a:lnTo>
                  <a:lnTo>
                    <a:pt x="2088159" y="303644"/>
                  </a:lnTo>
                  <a:lnTo>
                    <a:pt x="2049957" y="332740"/>
                  </a:lnTo>
                  <a:lnTo>
                    <a:pt x="2022652" y="337223"/>
                  </a:lnTo>
                  <a:lnTo>
                    <a:pt x="2006866" y="335762"/>
                  </a:lnTo>
                  <a:lnTo>
                    <a:pt x="1967141" y="313944"/>
                  </a:lnTo>
                  <a:lnTo>
                    <a:pt x="1945551" y="270967"/>
                  </a:lnTo>
                  <a:lnTo>
                    <a:pt x="1943874" y="253060"/>
                  </a:lnTo>
                  <a:lnTo>
                    <a:pt x="2136660" y="253060"/>
                  </a:lnTo>
                  <a:close/>
                </a:path>
                <a:path w="2919729" h="508000">
                  <a:moveTo>
                    <a:pt x="2396858" y="13728"/>
                  </a:moveTo>
                  <a:lnTo>
                    <a:pt x="2361044" y="0"/>
                  </a:lnTo>
                  <a:lnTo>
                    <a:pt x="2353843" y="15671"/>
                  </a:lnTo>
                  <a:lnTo>
                    <a:pt x="2342997" y="26873"/>
                  </a:lnTo>
                  <a:lnTo>
                    <a:pt x="2328494" y="33578"/>
                  </a:lnTo>
                  <a:lnTo>
                    <a:pt x="2310333" y="35814"/>
                  </a:lnTo>
                  <a:lnTo>
                    <a:pt x="2292159" y="33578"/>
                  </a:lnTo>
                  <a:lnTo>
                    <a:pt x="2277643" y="26873"/>
                  </a:lnTo>
                  <a:lnTo>
                    <a:pt x="2266785" y="15671"/>
                  </a:lnTo>
                  <a:lnTo>
                    <a:pt x="2259584" y="0"/>
                  </a:lnTo>
                  <a:lnTo>
                    <a:pt x="2223770" y="13728"/>
                  </a:lnTo>
                  <a:lnTo>
                    <a:pt x="2245652" y="47650"/>
                  </a:lnTo>
                  <a:lnTo>
                    <a:pt x="2281301" y="67754"/>
                  </a:lnTo>
                  <a:lnTo>
                    <a:pt x="2310333" y="71628"/>
                  </a:lnTo>
                  <a:lnTo>
                    <a:pt x="2325332" y="70662"/>
                  </a:lnTo>
                  <a:lnTo>
                    <a:pt x="2364333" y="56121"/>
                  </a:lnTo>
                  <a:lnTo>
                    <a:pt x="2385199" y="35814"/>
                  </a:lnTo>
                  <a:lnTo>
                    <a:pt x="2391245" y="26454"/>
                  </a:lnTo>
                  <a:lnTo>
                    <a:pt x="2396858" y="13728"/>
                  </a:lnTo>
                  <a:close/>
                </a:path>
                <a:path w="2919729" h="508000">
                  <a:moveTo>
                    <a:pt x="2414765" y="101473"/>
                  </a:moveTo>
                  <a:lnTo>
                    <a:pt x="2245271" y="284099"/>
                  </a:lnTo>
                  <a:lnTo>
                    <a:pt x="2245271" y="120561"/>
                  </a:lnTo>
                  <a:lnTo>
                    <a:pt x="2202294" y="120561"/>
                  </a:lnTo>
                  <a:lnTo>
                    <a:pt x="2202294" y="385572"/>
                  </a:lnTo>
                  <a:lnTo>
                    <a:pt x="2296464" y="284099"/>
                  </a:lnTo>
                  <a:lnTo>
                    <a:pt x="2371801" y="202933"/>
                  </a:lnTo>
                  <a:lnTo>
                    <a:pt x="2371801" y="368261"/>
                  </a:lnTo>
                  <a:lnTo>
                    <a:pt x="2414765" y="368261"/>
                  </a:lnTo>
                  <a:lnTo>
                    <a:pt x="2414765" y="202933"/>
                  </a:lnTo>
                  <a:lnTo>
                    <a:pt x="2414765" y="101473"/>
                  </a:lnTo>
                  <a:close/>
                </a:path>
                <a:path w="2919729" h="508000">
                  <a:moveTo>
                    <a:pt x="2691701" y="298424"/>
                  </a:moveTo>
                  <a:lnTo>
                    <a:pt x="2674607" y="315404"/>
                  </a:lnTo>
                  <a:lnTo>
                    <a:pt x="2655582" y="327520"/>
                  </a:lnTo>
                  <a:lnTo>
                    <a:pt x="2634615" y="334797"/>
                  </a:lnTo>
                  <a:lnTo>
                    <a:pt x="2611717" y="337223"/>
                  </a:lnTo>
                  <a:lnTo>
                    <a:pt x="2594445" y="335686"/>
                  </a:lnTo>
                  <a:lnTo>
                    <a:pt x="2550249" y="312762"/>
                  </a:lnTo>
                  <a:lnTo>
                    <a:pt x="2526182" y="265633"/>
                  </a:lnTo>
                  <a:lnTo>
                    <a:pt x="2524582" y="245300"/>
                  </a:lnTo>
                  <a:lnTo>
                    <a:pt x="2526182" y="224967"/>
                  </a:lnTo>
                  <a:lnTo>
                    <a:pt x="2550249" y="177558"/>
                  </a:lnTo>
                  <a:lnTo>
                    <a:pt x="2594775" y="154343"/>
                  </a:lnTo>
                  <a:lnTo>
                    <a:pt x="2612313" y="152793"/>
                  </a:lnTo>
                  <a:lnTo>
                    <a:pt x="2635300" y="155105"/>
                  </a:lnTo>
                  <a:lnTo>
                    <a:pt x="2655887" y="162052"/>
                  </a:lnTo>
                  <a:lnTo>
                    <a:pt x="2674086" y="173621"/>
                  </a:lnTo>
                  <a:lnTo>
                    <a:pt x="2689910" y="189801"/>
                  </a:lnTo>
                  <a:lnTo>
                    <a:pt x="2689910" y="138468"/>
                  </a:lnTo>
                  <a:lnTo>
                    <a:pt x="2672334" y="128028"/>
                  </a:lnTo>
                  <a:lnTo>
                    <a:pt x="2653652" y="120573"/>
                  </a:lnTo>
                  <a:lnTo>
                    <a:pt x="2633840" y="116103"/>
                  </a:lnTo>
                  <a:lnTo>
                    <a:pt x="2612910" y="114604"/>
                  </a:lnTo>
                  <a:lnTo>
                    <a:pt x="2585491" y="116941"/>
                  </a:lnTo>
                  <a:lnTo>
                    <a:pt x="2538044" y="135585"/>
                  </a:lnTo>
                  <a:lnTo>
                    <a:pt x="2501557" y="171767"/>
                  </a:lnTo>
                  <a:lnTo>
                    <a:pt x="2482761" y="218770"/>
                  </a:lnTo>
                  <a:lnTo>
                    <a:pt x="2480411" y="245910"/>
                  </a:lnTo>
                  <a:lnTo>
                    <a:pt x="2482735" y="272757"/>
                  </a:lnTo>
                  <a:lnTo>
                    <a:pt x="2501392" y="319151"/>
                  </a:lnTo>
                  <a:lnTo>
                    <a:pt x="2537650" y="354774"/>
                  </a:lnTo>
                  <a:lnTo>
                    <a:pt x="2585250" y="373126"/>
                  </a:lnTo>
                  <a:lnTo>
                    <a:pt x="2612910" y="375412"/>
                  </a:lnTo>
                  <a:lnTo>
                    <a:pt x="2634170" y="373811"/>
                  </a:lnTo>
                  <a:lnTo>
                    <a:pt x="2654389" y="368998"/>
                  </a:lnTo>
                  <a:lnTo>
                    <a:pt x="2673566" y="360984"/>
                  </a:lnTo>
                  <a:lnTo>
                    <a:pt x="2691701" y="349758"/>
                  </a:lnTo>
                  <a:lnTo>
                    <a:pt x="2691701" y="298424"/>
                  </a:lnTo>
                  <a:close/>
                </a:path>
                <a:path w="2919729" h="508000">
                  <a:moveTo>
                    <a:pt x="2919679" y="120599"/>
                  </a:moveTo>
                  <a:lnTo>
                    <a:pt x="2721533" y="120599"/>
                  </a:lnTo>
                  <a:lnTo>
                    <a:pt x="2721533" y="159969"/>
                  </a:lnTo>
                  <a:lnTo>
                    <a:pt x="2799118" y="159969"/>
                  </a:lnTo>
                  <a:lnTo>
                    <a:pt x="2799118" y="368249"/>
                  </a:lnTo>
                  <a:lnTo>
                    <a:pt x="2842095" y="368249"/>
                  </a:lnTo>
                  <a:lnTo>
                    <a:pt x="2842095" y="159969"/>
                  </a:lnTo>
                  <a:lnTo>
                    <a:pt x="2919679" y="159969"/>
                  </a:lnTo>
                  <a:lnTo>
                    <a:pt x="2919679" y="1205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062364" y="3804062"/>
              <a:ext cx="190988" cy="247688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10318994" y="3784973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88"/>
                  </a:lnTo>
                  <a:lnTo>
                    <a:pt x="0" y="19088"/>
                  </a:lnTo>
                  <a:lnTo>
                    <a:pt x="0" y="284096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584002" y="3804062"/>
              <a:ext cx="190999" cy="247688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10829931" y="3993260"/>
              <a:ext cx="88900" cy="149225"/>
            </a:xfrm>
            <a:custGeom>
              <a:avLst/>
              <a:gdLst/>
              <a:ahLst/>
              <a:cxnLst/>
              <a:rect l="l" t="t" r="r" b="b"/>
              <a:pathLst>
                <a:path w="88900" h="149225">
                  <a:moveTo>
                    <a:pt x="48940" y="0"/>
                  </a:moveTo>
                  <a:lnTo>
                    <a:pt x="0" y="137870"/>
                  </a:lnTo>
                  <a:lnTo>
                    <a:pt x="28051" y="149210"/>
                  </a:lnTo>
                  <a:lnTo>
                    <a:pt x="88332" y="14324"/>
                  </a:lnTo>
                  <a:lnTo>
                    <a:pt x="489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652120" y="5144335"/>
              <a:ext cx="190988" cy="247688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5009616" y="5138387"/>
              <a:ext cx="560070" cy="319405"/>
            </a:xfrm>
            <a:custGeom>
              <a:avLst/>
              <a:gdLst/>
              <a:ahLst/>
              <a:cxnLst/>
              <a:rect l="l" t="t" r="r" b="b"/>
              <a:pathLst>
                <a:path w="560070" h="319404">
                  <a:moveTo>
                    <a:pt x="267373" y="214249"/>
                  </a:moveTo>
                  <a:lnTo>
                    <a:pt x="230378" y="214249"/>
                  </a:lnTo>
                  <a:lnTo>
                    <a:pt x="230378" y="45339"/>
                  </a:lnTo>
                  <a:lnTo>
                    <a:pt x="230378" y="5943"/>
                  </a:lnTo>
                  <a:lnTo>
                    <a:pt x="187401" y="5943"/>
                  </a:lnTo>
                  <a:lnTo>
                    <a:pt x="187401" y="45339"/>
                  </a:lnTo>
                  <a:lnTo>
                    <a:pt x="187401" y="214249"/>
                  </a:lnTo>
                  <a:lnTo>
                    <a:pt x="69227" y="214249"/>
                  </a:lnTo>
                  <a:lnTo>
                    <a:pt x="82283" y="199669"/>
                  </a:lnTo>
                  <a:lnTo>
                    <a:pt x="91605" y="182168"/>
                  </a:lnTo>
                  <a:lnTo>
                    <a:pt x="97205" y="161772"/>
                  </a:lnTo>
                  <a:lnTo>
                    <a:pt x="99072" y="138455"/>
                  </a:lnTo>
                  <a:lnTo>
                    <a:pt x="99072" y="45339"/>
                  </a:lnTo>
                  <a:lnTo>
                    <a:pt x="187401" y="45339"/>
                  </a:lnTo>
                  <a:lnTo>
                    <a:pt x="187401" y="5943"/>
                  </a:lnTo>
                  <a:lnTo>
                    <a:pt x="56095" y="5943"/>
                  </a:lnTo>
                  <a:lnTo>
                    <a:pt x="56095" y="116357"/>
                  </a:lnTo>
                  <a:lnTo>
                    <a:pt x="55460" y="137248"/>
                  </a:lnTo>
                  <a:lnTo>
                    <a:pt x="45948" y="182016"/>
                  </a:lnTo>
                  <a:lnTo>
                    <a:pt x="14503" y="212013"/>
                  </a:lnTo>
                  <a:lnTo>
                    <a:pt x="0" y="214249"/>
                  </a:lnTo>
                  <a:lnTo>
                    <a:pt x="0" y="319290"/>
                  </a:lnTo>
                  <a:lnTo>
                    <a:pt x="39382" y="319290"/>
                  </a:lnTo>
                  <a:lnTo>
                    <a:pt x="39382" y="253644"/>
                  </a:lnTo>
                  <a:lnTo>
                    <a:pt x="227990" y="253644"/>
                  </a:lnTo>
                  <a:lnTo>
                    <a:pt x="227990" y="319290"/>
                  </a:lnTo>
                  <a:lnTo>
                    <a:pt x="267373" y="319290"/>
                  </a:lnTo>
                  <a:lnTo>
                    <a:pt x="267373" y="253644"/>
                  </a:lnTo>
                  <a:lnTo>
                    <a:pt x="267373" y="214249"/>
                  </a:lnTo>
                  <a:close/>
                </a:path>
                <a:path w="560070" h="319404">
                  <a:moveTo>
                    <a:pt x="559828" y="130695"/>
                  </a:moveTo>
                  <a:lnTo>
                    <a:pt x="557504" y="103581"/>
                  </a:lnTo>
                  <a:lnTo>
                    <a:pt x="550506" y="78930"/>
                  </a:lnTo>
                  <a:lnTo>
                    <a:pt x="538848" y="56730"/>
                  </a:lnTo>
                  <a:lnTo>
                    <a:pt x="523506" y="38188"/>
                  </a:lnTo>
                  <a:lnTo>
                    <a:pt x="522528" y="36995"/>
                  </a:lnTo>
                  <a:lnTo>
                    <a:pt x="515658" y="31394"/>
                  </a:lnTo>
                  <a:lnTo>
                    <a:pt x="515658" y="130695"/>
                  </a:lnTo>
                  <a:lnTo>
                    <a:pt x="514057" y="151028"/>
                  </a:lnTo>
                  <a:lnTo>
                    <a:pt x="490004" y="198132"/>
                  </a:lnTo>
                  <a:lnTo>
                    <a:pt x="445795" y="221081"/>
                  </a:lnTo>
                  <a:lnTo>
                    <a:pt x="428523" y="222605"/>
                  </a:lnTo>
                  <a:lnTo>
                    <a:pt x="411251" y="221081"/>
                  </a:lnTo>
                  <a:lnTo>
                    <a:pt x="367055" y="198132"/>
                  </a:lnTo>
                  <a:lnTo>
                    <a:pt x="342988" y="151028"/>
                  </a:lnTo>
                  <a:lnTo>
                    <a:pt x="341388" y="130695"/>
                  </a:lnTo>
                  <a:lnTo>
                    <a:pt x="342976" y="110350"/>
                  </a:lnTo>
                  <a:lnTo>
                    <a:pt x="366750" y="62941"/>
                  </a:lnTo>
                  <a:lnTo>
                    <a:pt x="411010" y="39725"/>
                  </a:lnTo>
                  <a:lnTo>
                    <a:pt x="428523" y="38188"/>
                  </a:lnTo>
                  <a:lnTo>
                    <a:pt x="446100" y="39725"/>
                  </a:lnTo>
                  <a:lnTo>
                    <a:pt x="490308" y="62649"/>
                  </a:lnTo>
                  <a:lnTo>
                    <a:pt x="514083" y="110109"/>
                  </a:lnTo>
                  <a:lnTo>
                    <a:pt x="515658" y="130695"/>
                  </a:lnTo>
                  <a:lnTo>
                    <a:pt x="515658" y="31394"/>
                  </a:lnTo>
                  <a:lnTo>
                    <a:pt x="502666" y="20802"/>
                  </a:lnTo>
                  <a:lnTo>
                    <a:pt x="480377" y="9245"/>
                  </a:lnTo>
                  <a:lnTo>
                    <a:pt x="455663" y="2311"/>
                  </a:lnTo>
                  <a:lnTo>
                    <a:pt x="428523" y="0"/>
                  </a:lnTo>
                  <a:lnTo>
                    <a:pt x="401383" y="2311"/>
                  </a:lnTo>
                  <a:lnTo>
                    <a:pt x="354380" y="20802"/>
                  </a:lnTo>
                  <a:lnTo>
                    <a:pt x="318198" y="56730"/>
                  </a:lnTo>
                  <a:lnTo>
                    <a:pt x="299554" y="103581"/>
                  </a:lnTo>
                  <a:lnTo>
                    <a:pt x="297218" y="130695"/>
                  </a:lnTo>
                  <a:lnTo>
                    <a:pt x="299554" y="157556"/>
                  </a:lnTo>
                  <a:lnTo>
                    <a:pt x="318198" y="204114"/>
                  </a:lnTo>
                  <a:lnTo>
                    <a:pt x="354380" y="240004"/>
                  </a:lnTo>
                  <a:lnTo>
                    <a:pt x="401383" y="258495"/>
                  </a:lnTo>
                  <a:lnTo>
                    <a:pt x="428523" y="260807"/>
                  </a:lnTo>
                  <a:lnTo>
                    <a:pt x="455663" y="258495"/>
                  </a:lnTo>
                  <a:lnTo>
                    <a:pt x="480377" y="251561"/>
                  </a:lnTo>
                  <a:lnTo>
                    <a:pt x="502666" y="240004"/>
                  </a:lnTo>
                  <a:lnTo>
                    <a:pt x="522528" y="223812"/>
                  </a:lnTo>
                  <a:lnTo>
                    <a:pt x="523519" y="222605"/>
                  </a:lnTo>
                  <a:lnTo>
                    <a:pt x="538848" y="204114"/>
                  </a:lnTo>
                  <a:lnTo>
                    <a:pt x="550506" y="182029"/>
                  </a:lnTo>
                  <a:lnTo>
                    <a:pt x="557504" y="157556"/>
                  </a:lnTo>
                  <a:lnTo>
                    <a:pt x="559828" y="1306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599284" y="5144335"/>
              <a:ext cx="223218" cy="248892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5903658" y="5138375"/>
              <a:ext cx="1325245" cy="393700"/>
            </a:xfrm>
            <a:custGeom>
              <a:avLst/>
              <a:gdLst/>
              <a:ahLst/>
              <a:cxnLst/>
              <a:rect l="l" t="t" r="r" b="b"/>
              <a:pathLst>
                <a:path w="1325245" h="393700">
                  <a:moveTo>
                    <a:pt x="146824" y="6007"/>
                  </a:moveTo>
                  <a:lnTo>
                    <a:pt x="0" y="6007"/>
                  </a:lnTo>
                  <a:lnTo>
                    <a:pt x="0" y="45377"/>
                  </a:lnTo>
                  <a:lnTo>
                    <a:pt x="0" y="253657"/>
                  </a:lnTo>
                  <a:lnTo>
                    <a:pt x="42976" y="253657"/>
                  </a:lnTo>
                  <a:lnTo>
                    <a:pt x="42976" y="45377"/>
                  </a:lnTo>
                  <a:lnTo>
                    <a:pt x="146824" y="45377"/>
                  </a:lnTo>
                  <a:lnTo>
                    <a:pt x="146824" y="6007"/>
                  </a:lnTo>
                  <a:close/>
                </a:path>
                <a:path w="1325245" h="393700">
                  <a:moveTo>
                    <a:pt x="436880" y="130708"/>
                  </a:moveTo>
                  <a:lnTo>
                    <a:pt x="427558" y="78943"/>
                  </a:lnTo>
                  <a:lnTo>
                    <a:pt x="400570" y="38201"/>
                  </a:lnTo>
                  <a:lnTo>
                    <a:pt x="392722" y="31419"/>
                  </a:lnTo>
                  <a:lnTo>
                    <a:pt x="392722" y="130708"/>
                  </a:lnTo>
                  <a:lnTo>
                    <a:pt x="391109" y="151041"/>
                  </a:lnTo>
                  <a:lnTo>
                    <a:pt x="367055" y="198145"/>
                  </a:lnTo>
                  <a:lnTo>
                    <a:pt x="322846" y="221094"/>
                  </a:lnTo>
                  <a:lnTo>
                    <a:pt x="305574" y="222618"/>
                  </a:lnTo>
                  <a:lnTo>
                    <a:pt x="288302" y="221094"/>
                  </a:lnTo>
                  <a:lnTo>
                    <a:pt x="244106" y="198145"/>
                  </a:lnTo>
                  <a:lnTo>
                    <a:pt x="220040" y="151041"/>
                  </a:lnTo>
                  <a:lnTo>
                    <a:pt x="218440" y="130708"/>
                  </a:lnTo>
                  <a:lnTo>
                    <a:pt x="220027" y="110363"/>
                  </a:lnTo>
                  <a:lnTo>
                    <a:pt x="243801" y="62953"/>
                  </a:lnTo>
                  <a:lnTo>
                    <a:pt x="288061" y="39738"/>
                  </a:lnTo>
                  <a:lnTo>
                    <a:pt x="305574" y="38201"/>
                  </a:lnTo>
                  <a:lnTo>
                    <a:pt x="323151" y="39738"/>
                  </a:lnTo>
                  <a:lnTo>
                    <a:pt x="367360" y="62661"/>
                  </a:lnTo>
                  <a:lnTo>
                    <a:pt x="391134" y="110121"/>
                  </a:lnTo>
                  <a:lnTo>
                    <a:pt x="392722" y="130708"/>
                  </a:lnTo>
                  <a:lnTo>
                    <a:pt x="392722" y="31419"/>
                  </a:lnTo>
                  <a:lnTo>
                    <a:pt x="379717" y="20815"/>
                  </a:lnTo>
                  <a:lnTo>
                    <a:pt x="357428" y="9258"/>
                  </a:lnTo>
                  <a:lnTo>
                    <a:pt x="332714" y="2324"/>
                  </a:lnTo>
                  <a:lnTo>
                    <a:pt x="305574" y="12"/>
                  </a:lnTo>
                  <a:lnTo>
                    <a:pt x="278434" y="2324"/>
                  </a:lnTo>
                  <a:lnTo>
                    <a:pt x="231432" y="20815"/>
                  </a:lnTo>
                  <a:lnTo>
                    <a:pt x="195249" y="56743"/>
                  </a:lnTo>
                  <a:lnTo>
                    <a:pt x="176606" y="103593"/>
                  </a:lnTo>
                  <a:lnTo>
                    <a:pt x="174282" y="130708"/>
                  </a:lnTo>
                  <a:lnTo>
                    <a:pt x="176606" y="157568"/>
                  </a:lnTo>
                  <a:lnTo>
                    <a:pt x="195249" y="204127"/>
                  </a:lnTo>
                  <a:lnTo>
                    <a:pt x="231432" y="240017"/>
                  </a:lnTo>
                  <a:lnTo>
                    <a:pt x="278434" y="258508"/>
                  </a:lnTo>
                  <a:lnTo>
                    <a:pt x="305574" y="260819"/>
                  </a:lnTo>
                  <a:lnTo>
                    <a:pt x="332714" y="258508"/>
                  </a:lnTo>
                  <a:lnTo>
                    <a:pt x="357428" y="251574"/>
                  </a:lnTo>
                  <a:lnTo>
                    <a:pt x="379717" y="240017"/>
                  </a:lnTo>
                  <a:lnTo>
                    <a:pt x="399580" y="223824"/>
                  </a:lnTo>
                  <a:lnTo>
                    <a:pt x="400570" y="222618"/>
                  </a:lnTo>
                  <a:lnTo>
                    <a:pt x="415899" y="204127"/>
                  </a:lnTo>
                  <a:lnTo>
                    <a:pt x="427558" y="182041"/>
                  </a:lnTo>
                  <a:lnTo>
                    <a:pt x="434555" y="157568"/>
                  </a:lnTo>
                  <a:lnTo>
                    <a:pt x="436880" y="130708"/>
                  </a:lnTo>
                  <a:close/>
                </a:path>
                <a:path w="1325245" h="393700">
                  <a:moveTo>
                    <a:pt x="698296" y="183819"/>
                  </a:moveTo>
                  <a:lnTo>
                    <a:pt x="681215" y="200799"/>
                  </a:lnTo>
                  <a:lnTo>
                    <a:pt x="662178" y="212928"/>
                  </a:lnTo>
                  <a:lnTo>
                    <a:pt x="641223" y="220192"/>
                  </a:lnTo>
                  <a:lnTo>
                    <a:pt x="618312" y="222618"/>
                  </a:lnTo>
                  <a:lnTo>
                    <a:pt x="601052" y="221094"/>
                  </a:lnTo>
                  <a:lnTo>
                    <a:pt x="556844" y="198158"/>
                  </a:lnTo>
                  <a:lnTo>
                    <a:pt x="532790" y="151041"/>
                  </a:lnTo>
                  <a:lnTo>
                    <a:pt x="531190" y="130708"/>
                  </a:lnTo>
                  <a:lnTo>
                    <a:pt x="532790" y="110363"/>
                  </a:lnTo>
                  <a:lnTo>
                    <a:pt x="556844" y="62953"/>
                  </a:lnTo>
                  <a:lnTo>
                    <a:pt x="601383" y="39738"/>
                  </a:lnTo>
                  <a:lnTo>
                    <a:pt x="618921" y="38201"/>
                  </a:lnTo>
                  <a:lnTo>
                    <a:pt x="641896" y="40513"/>
                  </a:lnTo>
                  <a:lnTo>
                    <a:pt x="662495" y="47447"/>
                  </a:lnTo>
                  <a:lnTo>
                    <a:pt x="680694" y="59016"/>
                  </a:lnTo>
                  <a:lnTo>
                    <a:pt x="696506" y="75196"/>
                  </a:lnTo>
                  <a:lnTo>
                    <a:pt x="696506" y="23876"/>
                  </a:lnTo>
                  <a:lnTo>
                    <a:pt x="678942" y="13423"/>
                  </a:lnTo>
                  <a:lnTo>
                    <a:pt x="660247" y="5969"/>
                  </a:lnTo>
                  <a:lnTo>
                    <a:pt x="640435" y="1498"/>
                  </a:lnTo>
                  <a:lnTo>
                    <a:pt x="619506" y="12"/>
                  </a:lnTo>
                  <a:lnTo>
                    <a:pt x="592099" y="2336"/>
                  </a:lnTo>
                  <a:lnTo>
                    <a:pt x="544652" y="20980"/>
                  </a:lnTo>
                  <a:lnTo>
                    <a:pt x="508165" y="57162"/>
                  </a:lnTo>
                  <a:lnTo>
                    <a:pt x="489356" y="104165"/>
                  </a:lnTo>
                  <a:lnTo>
                    <a:pt x="487006" y="131318"/>
                  </a:lnTo>
                  <a:lnTo>
                    <a:pt x="489343" y="158153"/>
                  </a:lnTo>
                  <a:lnTo>
                    <a:pt x="508000" y="204546"/>
                  </a:lnTo>
                  <a:lnTo>
                    <a:pt x="544258" y="240169"/>
                  </a:lnTo>
                  <a:lnTo>
                    <a:pt x="591845" y="258521"/>
                  </a:lnTo>
                  <a:lnTo>
                    <a:pt x="619506" y="260819"/>
                  </a:lnTo>
                  <a:lnTo>
                    <a:pt x="640765" y="259219"/>
                  </a:lnTo>
                  <a:lnTo>
                    <a:pt x="660984" y="254406"/>
                  </a:lnTo>
                  <a:lnTo>
                    <a:pt x="680161" y="246380"/>
                  </a:lnTo>
                  <a:lnTo>
                    <a:pt x="698296" y="235165"/>
                  </a:lnTo>
                  <a:lnTo>
                    <a:pt x="698296" y="183819"/>
                  </a:lnTo>
                  <a:close/>
                </a:path>
                <a:path w="1325245" h="393700">
                  <a:moveTo>
                    <a:pt x="1012215" y="131305"/>
                  </a:moveTo>
                  <a:lnTo>
                    <a:pt x="1004087" y="81699"/>
                  </a:lnTo>
                  <a:lnTo>
                    <a:pt x="979690" y="39090"/>
                  </a:lnTo>
                  <a:lnTo>
                    <a:pt x="978763" y="38201"/>
                  </a:lnTo>
                  <a:lnTo>
                    <a:pt x="968057" y="27863"/>
                  </a:lnTo>
                  <a:lnTo>
                    <a:pt x="968057" y="131305"/>
                  </a:lnTo>
                  <a:lnTo>
                    <a:pt x="966698" y="149339"/>
                  </a:lnTo>
                  <a:lnTo>
                    <a:pt x="966673" y="149669"/>
                  </a:lnTo>
                  <a:lnTo>
                    <a:pt x="962558" y="166446"/>
                  </a:lnTo>
                  <a:lnTo>
                    <a:pt x="962533" y="166598"/>
                  </a:lnTo>
                  <a:lnTo>
                    <a:pt x="934034" y="207670"/>
                  </a:lnTo>
                  <a:lnTo>
                    <a:pt x="887476" y="222618"/>
                  </a:lnTo>
                  <a:lnTo>
                    <a:pt x="869848" y="220954"/>
                  </a:lnTo>
                  <a:lnTo>
                    <a:pt x="863739" y="219036"/>
                  </a:lnTo>
                  <a:lnTo>
                    <a:pt x="853973" y="215976"/>
                  </a:lnTo>
                  <a:lnTo>
                    <a:pt x="839863" y="207670"/>
                  </a:lnTo>
                  <a:lnTo>
                    <a:pt x="827493" y="196049"/>
                  </a:lnTo>
                  <a:lnTo>
                    <a:pt x="817473" y="182054"/>
                  </a:lnTo>
                  <a:lnTo>
                    <a:pt x="810336" y="166598"/>
                  </a:lnTo>
                  <a:lnTo>
                    <a:pt x="810260" y="166446"/>
                  </a:lnTo>
                  <a:lnTo>
                    <a:pt x="806043" y="149669"/>
                  </a:lnTo>
                  <a:lnTo>
                    <a:pt x="805954" y="149339"/>
                  </a:lnTo>
                  <a:lnTo>
                    <a:pt x="804570" y="131305"/>
                  </a:lnTo>
                  <a:lnTo>
                    <a:pt x="804519" y="130708"/>
                  </a:lnTo>
                  <a:lnTo>
                    <a:pt x="806056" y="110934"/>
                  </a:lnTo>
                  <a:lnTo>
                    <a:pt x="806081" y="110604"/>
                  </a:lnTo>
                  <a:lnTo>
                    <a:pt x="810742" y="92811"/>
                  </a:lnTo>
                  <a:lnTo>
                    <a:pt x="810780" y="92659"/>
                  </a:lnTo>
                  <a:lnTo>
                    <a:pt x="818603" y="76911"/>
                  </a:lnTo>
                  <a:lnTo>
                    <a:pt x="829602" y="63258"/>
                  </a:lnTo>
                  <a:lnTo>
                    <a:pt x="842568" y="52298"/>
                  </a:lnTo>
                  <a:lnTo>
                    <a:pt x="856449" y="44462"/>
                  </a:lnTo>
                  <a:lnTo>
                    <a:pt x="868641" y="40589"/>
                  </a:lnTo>
                  <a:lnTo>
                    <a:pt x="871220" y="39763"/>
                  </a:lnTo>
                  <a:lnTo>
                    <a:pt x="886879" y="38201"/>
                  </a:lnTo>
                  <a:lnTo>
                    <a:pt x="902512" y="39763"/>
                  </a:lnTo>
                  <a:lnTo>
                    <a:pt x="917168" y="44462"/>
                  </a:lnTo>
                  <a:lnTo>
                    <a:pt x="930859" y="52298"/>
                  </a:lnTo>
                  <a:lnTo>
                    <a:pt x="943584" y="63258"/>
                  </a:lnTo>
                  <a:lnTo>
                    <a:pt x="954290" y="76911"/>
                  </a:lnTo>
                  <a:lnTo>
                    <a:pt x="961859" y="92659"/>
                  </a:lnTo>
                  <a:lnTo>
                    <a:pt x="961936" y="92811"/>
                  </a:lnTo>
                  <a:lnTo>
                    <a:pt x="966444" y="110604"/>
                  </a:lnTo>
                  <a:lnTo>
                    <a:pt x="966520" y="110934"/>
                  </a:lnTo>
                  <a:lnTo>
                    <a:pt x="968006" y="130708"/>
                  </a:lnTo>
                  <a:lnTo>
                    <a:pt x="968057" y="131305"/>
                  </a:lnTo>
                  <a:lnTo>
                    <a:pt x="968057" y="27863"/>
                  </a:lnTo>
                  <a:lnTo>
                    <a:pt x="961986" y="21996"/>
                  </a:lnTo>
                  <a:lnTo>
                    <a:pt x="941425" y="9779"/>
                  </a:lnTo>
                  <a:lnTo>
                    <a:pt x="918273" y="2540"/>
                  </a:lnTo>
                  <a:lnTo>
                    <a:pt x="918972" y="2540"/>
                  </a:lnTo>
                  <a:lnTo>
                    <a:pt x="891654" y="0"/>
                  </a:lnTo>
                  <a:lnTo>
                    <a:pt x="866889" y="2540"/>
                  </a:lnTo>
                  <a:lnTo>
                    <a:pt x="844511" y="10147"/>
                  </a:lnTo>
                  <a:lnTo>
                    <a:pt x="824522" y="22821"/>
                  </a:lnTo>
                  <a:lnTo>
                    <a:pt x="806919" y="40589"/>
                  </a:lnTo>
                  <a:lnTo>
                    <a:pt x="806919" y="5969"/>
                  </a:lnTo>
                  <a:lnTo>
                    <a:pt x="763930" y="5969"/>
                  </a:lnTo>
                  <a:lnTo>
                    <a:pt x="763930" y="393319"/>
                  </a:lnTo>
                  <a:lnTo>
                    <a:pt x="806919" y="393319"/>
                  </a:lnTo>
                  <a:lnTo>
                    <a:pt x="806919" y="219036"/>
                  </a:lnTo>
                  <a:lnTo>
                    <a:pt x="824407" y="237312"/>
                  </a:lnTo>
                  <a:lnTo>
                    <a:pt x="844651" y="250367"/>
                  </a:lnTo>
                  <a:lnTo>
                    <a:pt x="867676" y="258191"/>
                  </a:lnTo>
                  <a:lnTo>
                    <a:pt x="893445" y="260807"/>
                  </a:lnTo>
                  <a:lnTo>
                    <a:pt x="919213" y="258445"/>
                  </a:lnTo>
                  <a:lnTo>
                    <a:pt x="942238" y="251333"/>
                  </a:lnTo>
                  <a:lnTo>
                    <a:pt x="962494" y="239496"/>
                  </a:lnTo>
                  <a:lnTo>
                    <a:pt x="979995" y="222910"/>
                  </a:lnTo>
                  <a:lnTo>
                    <a:pt x="980198" y="222618"/>
                  </a:lnTo>
                  <a:lnTo>
                    <a:pt x="994092" y="202971"/>
                  </a:lnTo>
                  <a:lnTo>
                    <a:pt x="1004163" y="181063"/>
                  </a:lnTo>
                  <a:lnTo>
                    <a:pt x="1010208" y="157175"/>
                  </a:lnTo>
                  <a:lnTo>
                    <a:pt x="1012215" y="131305"/>
                  </a:lnTo>
                  <a:close/>
                </a:path>
                <a:path w="1325245" h="393700">
                  <a:moveTo>
                    <a:pt x="1324965" y="130708"/>
                  </a:moveTo>
                  <a:lnTo>
                    <a:pt x="1315631" y="78943"/>
                  </a:lnTo>
                  <a:lnTo>
                    <a:pt x="1288643" y="38201"/>
                  </a:lnTo>
                  <a:lnTo>
                    <a:pt x="1280795" y="31419"/>
                  </a:lnTo>
                  <a:lnTo>
                    <a:pt x="1280795" y="130708"/>
                  </a:lnTo>
                  <a:lnTo>
                    <a:pt x="1279194" y="151041"/>
                  </a:lnTo>
                  <a:lnTo>
                    <a:pt x="1255128" y="198145"/>
                  </a:lnTo>
                  <a:lnTo>
                    <a:pt x="1210932" y="221094"/>
                  </a:lnTo>
                  <a:lnTo>
                    <a:pt x="1193660" y="222618"/>
                  </a:lnTo>
                  <a:lnTo>
                    <a:pt x="1176388" y="221094"/>
                  </a:lnTo>
                  <a:lnTo>
                    <a:pt x="1132179" y="198145"/>
                  </a:lnTo>
                  <a:lnTo>
                    <a:pt x="1108125" y="151041"/>
                  </a:lnTo>
                  <a:lnTo>
                    <a:pt x="1106525" y="130708"/>
                  </a:lnTo>
                  <a:lnTo>
                    <a:pt x="1108100" y="110363"/>
                  </a:lnTo>
                  <a:lnTo>
                    <a:pt x="1131874" y="62953"/>
                  </a:lnTo>
                  <a:lnTo>
                    <a:pt x="1176134" y="39738"/>
                  </a:lnTo>
                  <a:lnTo>
                    <a:pt x="1193660" y="38201"/>
                  </a:lnTo>
                  <a:lnTo>
                    <a:pt x="1211237" y="39738"/>
                  </a:lnTo>
                  <a:lnTo>
                    <a:pt x="1255433" y="62661"/>
                  </a:lnTo>
                  <a:lnTo>
                    <a:pt x="1279207" y="110121"/>
                  </a:lnTo>
                  <a:lnTo>
                    <a:pt x="1280795" y="130708"/>
                  </a:lnTo>
                  <a:lnTo>
                    <a:pt x="1280795" y="31419"/>
                  </a:lnTo>
                  <a:lnTo>
                    <a:pt x="1267790" y="20815"/>
                  </a:lnTo>
                  <a:lnTo>
                    <a:pt x="1245501" y="9258"/>
                  </a:lnTo>
                  <a:lnTo>
                    <a:pt x="1220800" y="2324"/>
                  </a:lnTo>
                  <a:lnTo>
                    <a:pt x="1193660" y="12"/>
                  </a:lnTo>
                  <a:lnTo>
                    <a:pt x="1166520" y="2324"/>
                  </a:lnTo>
                  <a:lnTo>
                    <a:pt x="1119517" y="20815"/>
                  </a:lnTo>
                  <a:lnTo>
                    <a:pt x="1083335" y="56743"/>
                  </a:lnTo>
                  <a:lnTo>
                    <a:pt x="1064679" y="103593"/>
                  </a:lnTo>
                  <a:lnTo>
                    <a:pt x="1062355" y="130708"/>
                  </a:lnTo>
                  <a:lnTo>
                    <a:pt x="1064679" y="157568"/>
                  </a:lnTo>
                  <a:lnTo>
                    <a:pt x="1083335" y="204127"/>
                  </a:lnTo>
                  <a:lnTo>
                    <a:pt x="1119517" y="240017"/>
                  </a:lnTo>
                  <a:lnTo>
                    <a:pt x="1166520" y="258508"/>
                  </a:lnTo>
                  <a:lnTo>
                    <a:pt x="1193660" y="260819"/>
                  </a:lnTo>
                  <a:lnTo>
                    <a:pt x="1220800" y="258508"/>
                  </a:lnTo>
                  <a:lnTo>
                    <a:pt x="1267790" y="240017"/>
                  </a:lnTo>
                  <a:lnTo>
                    <a:pt x="1303972" y="204127"/>
                  </a:lnTo>
                  <a:lnTo>
                    <a:pt x="1322628" y="157568"/>
                  </a:lnTo>
                  <a:lnTo>
                    <a:pt x="1324965" y="1307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287107" y="5144335"/>
              <a:ext cx="182633" cy="247688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7550899" y="5023783"/>
              <a:ext cx="2674620" cy="508000"/>
            </a:xfrm>
            <a:custGeom>
              <a:avLst/>
              <a:gdLst/>
              <a:ahLst/>
              <a:cxnLst/>
              <a:rect l="l" t="t" r="r" b="b"/>
              <a:pathLst>
                <a:path w="2674620" h="508000">
                  <a:moveTo>
                    <a:pt x="202933" y="120599"/>
                  </a:moveTo>
                  <a:lnTo>
                    <a:pt x="159956" y="120599"/>
                  </a:lnTo>
                  <a:lnTo>
                    <a:pt x="159956" y="222199"/>
                  </a:lnTo>
                  <a:lnTo>
                    <a:pt x="42976" y="222199"/>
                  </a:lnTo>
                  <a:lnTo>
                    <a:pt x="42976" y="120599"/>
                  </a:lnTo>
                  <a:lnTo>
                    <a:pt x="0" y="120599"/>
                  </a:lnTo>
                  <a:lnTo>
                    <a:pt x="0" y="222199"/>
                  </a:lnTo>
                  <a:lnTo>
                    <a:pt x="0" y="261569"/>
                  </a:lnTo>
                  <a:lnTo>
                    <a:pt x="0" y="368249"/>
                  </a:lnTo>
                  <a:lnTo>
                    <a:pt x="42976" y="368249"/>
                  </a:lnTo>
                  <a:lnTo>
                    <a:pt x="42976" y="261569"/>
                  </a:lnTo>
                  <a:lnTo>
                    <a:pt x="159956" y="261569"/>
                  </a:lnTo>
                  <a:lnTo>
                    <a:pt x="159956" y="368249"/>
                  </a:lnTo>
                  <a:lnTo>
                    <a:pt x="202933" y="368249"/>
                  </a:lnTo>
                  <a:lnTo>
                    <a:pt x="202933" y="261569"/>
                  </a:lnTo>
                  <a:lnTo>
                    <a:pt x="202933" y="222199"/>
                  </a:lnTo>
                  <a:lnTo>
                    <a:pt x="202933" y="120599"/>
                  </a:lnTo>
                  <a:close/>
                </a:path>
                <a:path w="2674620" h="508000">
                  <a:moveTo>
                    <a:pt x="531190" y="245300"/>
                  </a:moveTo>
                  <a:lnTo>
                    <a:pt x="528866" y="218186"/>
                  </a:lnTo>
                  <a:lnTo>
                    <a:pt x="521868" y="193535"/>
                  </a:lnTo>
                  <a:lnTo>
                    <a:pt x="510209" y="171335"/>
                  </a:lnTo>
                  <a:lnTo>
                    <a:pt x="494868" y="152793"/>
                  </a:lnTo>
                  <a:lnTo>
                    <a:pt x="493890" y="151599"/>
                  </a:lnTo>
                  <a:lnTo>
                    <a:pt x="487032" y="146011"/>
                  </a:lnTo>
                  <a:lnTo>
                    <a:pt x="487032" y="245300"/>
                  </a:lnTo>
                  <a:lnTo>
                    <a:pt x="485419" y="265633"/>
                  </a:lnTo>
                  <a:lnTo>
                    <a:pt x="461365" y="312737"/>
                  </a:lnTo>
                  <a:lnTo>
                    <a:pt x="417156" y="335686"/>
                  </a:lnTo>
                  <a:lnTo>
                    <a:pt x="399884" y="337210"/>
                  </a:lnTo>
                  <a:lnTo>
                    <a:pt x="382612" y="335686"/>
                  </a:lnTo>
                  <a:lnTo>
                    <a:pt x="338416" y="312737"/>
                  </a:lnTo>
                  <a:lnTo>
                    <a:pt x="314350" y="265633"/>
                  </a:lnTo>
                  <a:lnTo>
                    <a:pt x="312750" y="245300"/>
                  </a:lnTo>
                  <a:lnTo>
                    <a:pt x="314337" y="224955"/>
                  </a:lnTo>
                  <a:lnTo>
                    <a:pt x="338112" y="177546"/>
                  </a:lnTo>
                  <a:lnTo>
                    <a:pt x="382371" y="154330"/>
                  </a:lnTo>
                  <a:lnTo>
                    <a:pt x="399884" y="152793"/>
                  </a:lnTo>
                  <a:lnTo>
                    <a:pt x="417461" y="154330"/>
                  </a:lnTo>
                  <a:lnTo>
                    <a:pt x="461670" y="177253"/>
                  </a:lnTo>
                  <a:lnTo>
                    <a:pt x="485444" y="224713"/>
                  </a:lnTo>
                  <a:lnTo>
                    <a:pt x="487032" y="245300"/>
                  </a:lnTo>
                  <a:lnTo>
                    <a:pt x="487032" y="146011"/>
                  </a:lnTo>
                  <a:lnTo>
                    <a:pt x="474027" y="135407"/>
                  </a:lnTo>
                  <a:lnTo>
                    <a:pt x="451739" y="123850"/>
                  </a:lnTo>
                  <a:lnTo>
                    <a:pt x="427024" y="116916"/>
                  </a:lnTo>
                  <a:lnTo>
                    <a:pt x="399884" y="114604"/>
                  </a:lnTo>
                  <a:lnTo>
                    <a:pt x="372745" y="116916"/>
                  </a:lnTo>
                  <a:lnTo>
                    <a:pt x="325742" y="135407"/>
                  </a:lnTo>
                  <a:lnTo>
                    <a:pt x="289560" y="171335"/>
                  </a:lnTo>
                  <a:lnTo>
                    <a:pt x="270916" y="218186"/>
                  </a:lnTo>
                  <a:lnTo>
                    <a:pt x="268579" y="245300"/>
                  </a:lnTo>
                  <a:lnTo>
                    <a:pt x="270916" y="272161"/>
                  </a:lnTo>
                  <a:lnTo>
                    <a:pt x="289560" y="318719"/>
                  </a:lnTo>
                  <a:lnTo>
                    <a:pt x="325742" y="354609"/>
                  </a:lnTo>
                  <a:lnTo>
                    <a:pt x="372745" y="373100"/>
                  </a:lnTo>
                  <a:lnTo>
                    <a:pt x="399884" y="375412"/>
                  </a:lnTo>
                  <a:lnTo>
                    <a:pt x="427024" y="373100"/>
                  </a:lnTo>
                  <a:lnTo>
                    <a:pt x="451739" y="366166"/>
                  </a:lnTo>
                  <a:lnTo>
                    <a:pt x="474027" y="354609"/>
                  </a:lnTo>
                  <a:lnTo>
                    <a:pt x="493890" y="338416"/>
                  </a:lnTo>
                  <a:lnTo>
                    <a:pt x="494880" y="337210"/>
                  </a:lnTo>
                  <a:lnTo>
                    <a:pt x="510209" y="318719"/>
                  </a:lnTo>
                  <a:lnTo>
                    <a:pt x="521868" y="296633"/>
                  </a:lnTo>
                  <a:lnTo>
                    <a:pt x="528866" y="272161"/>
                  </a:lnTo>
                  <a:lnTo>
                    <a:pt x="531190" y="245300"/>
                  </a:lnTo>
                  <a:close/>
                </a:path>
                <a:path w="2674620" h="508000">
                  <a:moveTo>
                    <a:pt x="791400" y="13728"/>
                  </a:moveTo>
                  <a:lnTo>
                    <a:pt x="755599" y="0"/>
                  </a:lnTo>
                  <a:lnTo>
                    <a:pt x="748398" y="15671"/>
                  </a:lnTo>
                  <a:lnTo>
                    <a:pt x="737539" y="26860"/>
                  </a:lnTo>
                  <a:lnTo>
                    <a:pt x="723036" y="33566"/>
                  </a:lnTo>
                  <a:lnTo>
                    <a:pt x="704875" y="35801"/>
                  </a:lnTo>
                  <a:lnTo>
                    <a:pt x="686701" y="33566"/>
                  </a:lnTo>
                  <a:lnTo>
                    <a:pt x="672185" y="26860"/>
                  </a:lnTo>
                  <a:lnTo>
                    <a:pt x="661327" y="15671"/>
                  </a:lnTo>
                  <a:lnTo>
                    <a:pt x="654126" y="0"/>
                  </a:lnTo>
                  <a:lnTo>
                    <a:pt x="618324" y="13728"/>
                  </a:lnTo>
                  <a:lnTo>
                    <a:pt x="640194" y="47637"/>
                  </a:lnTo>
                  <a:lnTo>
                    <a:pt x="675843" y="67741"/>
                  </a:lnTo>
                  <a:lnTo>
                    <a:pt x="704875" y="71615"/>
                  </a:lnTo>
                  <a:lnTo>
                    <a:pt x="719874" y="70650"/>
                  </a:lnTo>
                  <a:lnTo>
                    <a:pt x="758888" y="56108"/>
                  </a:lnTo>
                  <a:lnTo>
                    <a:pt x="779754" y="35801"/>
                  </a:lnTo>
                  <a:lnTo>
                    <a:pt x="785787" y="26441"/>
                  </a:lnTo>
                  <a:lnTo>
                    <a:pt x="791400" y="13728"/>
                  </a:lnTo>
                  <a:close/>
                </a:path>
                <a:path w="2674620" h="508000">
                  <a:moveTo>
                    <a:pt x="809307" y="101473"/>
                  </a:moveTo>
                  <a:lnTo>
                    <a:pt x="639813" y="284099"/>
                  </a:lnTo>
                  <a:lnTo>
                    <a:pt x="639813" y="120561"/>
                  </a:lnTo>
                  <a:lnTo>
                    <a:pt x="596836" y="120561"/>
                  </a:lnTo>
                  <a:lnTo>
                    <a:pt x="596836" y="385572"/>
                  </a:lnTo>
                  <a:lnTo>
                    <a:pt x="691019" y="284099"/>
                  </a:lnTo>
                  <a:lnTo>
                    <a:pt x="766343" y="202920"/>
                  </a:lnTo>
                  <a:lnTo>
                    <a:pt x="766343" y="368249"/>
                  </a:lnTo>
                  <a:lnTo>
                    <a:pt x="809307" y="368249"/>
                  </a:lnTo>
                  <a:lnTo>
                    <a:pt x="809307" y="202920"/>
                  </a:lnTo>
                  <a:lnTo>
                    <a:pt x="809307" y="101473"/>
                  </a:lnTo>
                  <a:close/>
                </a:path>
                <a:path w="2674620" h="508000">
                  <a:moveTo>
                    <a:pt x="1228864" y="120561"/>
                  </a:moveTo>
                  <a:lnTo>
                    <a:pt x="1029525" y="120561"/>
                  </a:lnTo>
                  <a:lnTo>
                    <a:pt x="1029525" y="159931"/>
                  </a:lnTo>
                  <a:lnTo>
                    <a:pt x="1029525" y="368211"/>
                  </a:lnTo>
                  <a:lnTo>
                    <a:pt x="1072502" y="368211"/>
                  </a:lnTo>
                  <a:lnTo>
                    <a:pt x="1072502" y="159931"/>
                  </a:lnTo>
                  <a:lnTo>
                    <a:pt x="1185900" y="159931"/>
                  </a:lnTo>
                  <a:lnTo>
                    <a:pt x="1185900" y="368211"/>
                  </a:lnTo>
                  <a:lnTo>
                    <a:pt x="1228864" y="368211"/>
                  </a:lnTo>
                  <a:lnTo>
                    <a:pt x="1228864" y="159931"/>
                  </a:lnTo>
                  <a:lnTo>
                    <a:pt x="1228864" y="120561"/>
                  </a:lnTo>
                  <a:close/>
                </a:path>
                <a:path w="2674620" h="508000">
                  <a:moveTo>
                    <a:pt x="1531467" y="253060"/>
                  </a:moveTo>
                  <a:lnTo>
                    <a:pt x="1530680" y="225742"/>
                  </a:lnTo>
                  <a:lnTo>
                    <a:pt x="1529245" y="217246"/>
                  </a:lnTo>
                  <a:lnTo>
                    <a:pt x="1526540" y="201129"/>
                  </a:lnTo>
                  <a:lnTo>
                    <a:pt x="1519034" y="179197"/>
                  </a:lnTo>
                  <a:lnTo>
                    <a:pt x="1508175" y="159943"/>
                  </a:lnTo>
                  <a:lnTo>
                    <a:pt x="1501787" y="152793"/>
                  </a:lnTo>
                  <a:lnTo>
                    <a:pt x="1490459" y="140106"/>
                  </a:lnTo>
                  <a:lnTo>
                    <a:pt x="1487284" y="138023"/>
                  </a:lnTo>
                  <a:lnTo>
                    <a:pt x="1487284" y="217246"/>
                  </a:lnTo>
                  <a:lnTo>
                    <a:pt x="1341666" y="217246"/>
                  </a:lnTo>
                  <a:lnTo>
                    <a:pt x="1357731" y="180708"/>
                  </a:lnTo>
                  <a:lnTo>
                    <a:pt x="1389189" y="157340"/>
                  </a:lnTo>
                  <a:lnTo>
                    <a:pt x="1414475" y="152793"/>
                  </a:lnTo>
                  <a:lnTo>
                    <a:pt x="1428191" y="153924"/>
                  </a:lnTo>
                  <a:lnTo>
                    <a:pt x="1427873" y="153924"/>
                  </a:lnTo>
                  <a:lnTo>
                    <a:pt x="1440065" y="157187"/>
                  </a:lnTo>
                  <a:lnTo>
                    <a:pt x="1471015" y="179920"/>
                  </a:lnTo>
                  <a:lnTo>
                    <a:pt x="1487284" y="217246"/>
                  </a:lnTo>
                  <a:lnTo>
                    <a:pt x="1487284" y="138023"/>
                  </a:lnTo>
                  <a:lnTo>
                    <a:pt x="1468932" y="125933"/>
                  </a:lnTo>
                  <a:lnTo>
                    <a:pt x="1443609" y="117424"/>
                  </a:lnTo>
                  <a:lnTo>
                    <a:pt x="1414475" y="114592"/>
                  </a:lnTo>
                  <a:lnTo>
                    <a:pt x="1388414" y="116916"/>
                  </a:lnTo>
                  <a:lnTo>
                    <a:pt x="1344714" y="135572"/>
                  </a:lnTo>
                  <a:lnTo>
                    <a:pt x="1312811" y="171754"/>
                  </a:lnTo>
                  <a:lnTo>
                    <a:pt x="1296543" y="218757"/>
                  </a:lnTo>
                  <a:lnTo>
                    <a:pt x="1294511" y="245897"/>
                  </a:lnTo>
                  <a:lnTo>
                    <a:pt x="1296771" y="276123"/>
                  </a:lnTo>
                  <a:lnTo>
                    <a:pt x="1314831" y="324624"/>
                  </a:lnTo>
                  <a:lnTo>
                    <a:pt x="1349552" y="357111"/>
                  </a:lnTo>
                  <a:lnTo>
                    <a:pt x="1392682" y="373367"/>
                  </a:lnTo>
                  <a:lnTo>
                    <a:pt x="1416875" y="375399"/>
                  </a:lnTo>
                  <a:lnTo>
                    <a:pt x="1440154" y="373494"/>
                  </a:lnTo>
                  <a:lnTo>
                    <a:pt x="1481328" y="358279"/>
                  </a:lnTo>
                  <a:lnTo>
                    <a:pt x="1515795" y="326910"/>
                  </a:lnTo>
                  <a:lnTo>
                    <a:pt x="1529664" y="304977"/>
                  </a:lnTo>
                  <a:lnTo>
                    <a:pt x="1493850" y="285280"/>
                  </a:lnTo>
                  <a:lnTo>
                    <a:pt x="1488897" y="294792"/>
                  </a:lnTo>
                  <a:lnTo>
                    <a:pt x="1482966" y="303644"/>
                  </a:lnTo>
                  <a:lnTo>
                    <a:pt x="1444764" y="332740"/>
                  </a:lnTo>
                  <a:lnTo>
                    <a:pt x="1417459" y="337210"/>
                  </a:lnTo>
                  <a:lnTo>
                    <a:pt x="1401686" y="335762"/>
                  </a:lnTo>
                  <a:lnTo>
                    <a:pt x="1361948" y="313931"/>
                  </a:lnTo>
                  <a:lnTo>
                    <a:pt x="1340358" y="270954"/>
                  </a:lnTo>
                  <a:lnTo>
                    <a:pt x="1338681" y="253060"/>
                  </a:lnTo>
                  <a:lnTo>
                    <a:pt x="1531467" y="253060"/>
                  </a:lnTo>
                  <a:close/>
                </a:path>
                <a:path w="2674620" h="508000">
                  <a:moveTo>
                    <a:pt x="1845386" y="245897"/>
                  </a:moveTo>
                  <a:lnTo>
                    <a:pt x="1837245" y="196291"/>
                  </a:lnTo>
                  <a:lnTo>
                    <a:pt x="1812861" y="153682"/>
                  </a:lnTo>
                  <a:lnTo>
                    <a:pt x="1811934" y="152793"/>
                  </a:lnTo>
                  <a:lnTo>
                    <a:pt x="1801215" y="142443"/>
                  </a:lnTo>
                  <a:lnTo>
                    <a:pt x="1801215" y="245897"/>
                  </a:lnTo>
                  <a:lnTo>
                    <a:pt x="1799856" y="263931"/>
                  </a:lnTo>
                  <a:lnTo>
                    <a:pt x="1779130" y="310642"/>
                  </a:lnTo>
                  <a:lnTo>
                    <a:pt x="1737944" y="335546"/>
                  </a:lnTo>
                  <a:lnTo>
                    <a:pt x="1720646" y="337210"/>
                  </a:lnTo>
                  <a:lnTo>
                    <a:pt x="1703019" y="335546"/>
                  </a:lnTo>
                  <a:lnTo>
                    <a:pt x="1660652" y="310642"/>
                  </a:lnTo>
                  <a:lnTo>
                    <a:pt x="1639201" y="264261"/>
                  </a:lnTo>
                  <a:lnTo>
                    <a:pt x="1637728" y="245897"/>
                  </a:lnTo>
                  <a:lnTo>
                    <a:pt x="1637677" y="245300"/>
                  </a:lnTo>
                  <a:lnTo>
                    <a:pt x="1639227" y="225526"/>
                  </a:lnTo>
                  <a:lnTo>
                    <a:pt x="1639252" y="225196"/>
                  </a:lnTo>
                  <a:lnTo>
                    <a:pt x="1643913" y="207403"/>
                  </a:lnTo>
                  <a:lnTo>
                    <a:pt x="1675739" y="166890"/>
                  </a:lnTo>
                  <a:lnTo>
                    <a:pt x="1701800" y="155181"/>
                  </a:lnTo>
                  <a:lnTo>
                    <a:pt x="1704390" y="154355"/>
                  </a:lnTo>
                  <a:lnTo>
                    <a:pt x="1720049" y="152793"/>
                  </a:lnTo>
                  <a:lnTo>
                    <a:pt x="1735683" y="154355"/>
                  </a:lnTo>
                  <a:lnTo>
                    <a:pt x="1750339" y="159054"/>
                  </a:lnTo>
                  <a:lnTo>
                    <a:pt x="1787448" y="191503"/>
                  </a:lnTo>
                  <a:lnTo>
                    <a:pt x="1799602" y="225196"/>
                  </a:lnTo>
                  <a:lnTo>
                    <a:pt x="1799691" y="225526"/>
                  </a:lnTo>
                  <a:lnTo>
                    <a:pt x="1801177" y="245300"/>
                  </a:lnTo>
                  <a:lnTo>
                    <a:pt x="1801215" y="245897"/>
                  </a:lnTo>
                  <a:lnTo>
                    <a:pt x="1801215" y="142443"/>
                  </a:lnTo>
                  <a:lnTo>
                    <a:pt x="1795157" y="136588"/>
                  </a:lnTo>
                  <a:lnTo>
                    <a:pt x="1774583" y="124371"/>
                  </a:lnTo>
                  <a:lnTo>
                    <a:pt x="1751444" y="117132"/>
                  </a:lnTo>
                  <a:lnTo>
                    <a:pt x="1752142" y="117132"/>
                  </a:lnTo>
                  <a:lnTo>
                    <a:pt x="1724825" y="114592"/>
                  </a:lnTo>
                  <a:lnTo>
                    <a:pt x="1700047" y="117132"/>
                  </a:lnTo>
                  <a:lnTo>
                    <a:pt x="1677670" y="124739"/>
                  </a:lnTo>
                  <a:lnTo>
                    <a:pt x="1657680" y="137414"/>
                  </a:lnTo>
                  <a:lnTo>
                    <a:pt x="1640078" y="155181"/>
                  </a:lnTo>
                  <a:lnTo>
                    <a:pt x="1640078" y="120561"/>
                  </a:lnTo>
                  <a:lnTo>
                    <a:pt x="1597101" y="120561"/>
                  </a:lnTo>
                  <a:lnTo>
                    <a:pt x="1597101" y="507911"/>
                  </a:lnTo>
                  <a:lnTo>
                    <a:pt x="1640078" y="507911"/>
                  </a:lnTo>
                  <a:lnTo>
                    <a:pt x="1640078" y="333629"/>
                  </a:lnTo>
                  <a:lnTo>
                    <a:pt x="1657565" y="351904"/>
                  </a:lnTo>
                  <a:lnTo>
                    <a:pt x="1677822" y="364959"/>
                  </a:lnTo>
                  <a:lnTo>
                    <a:pt x="1700834" y="372783"/>
                  </a:lnTo>
                  <a:lnTo>
                    <a:pt x="1726615" y="375399"/>
                  </a:lnTo>
                  <a:lnTo>
                    <a:pt x="1752384" y="373037"/>
                  </a:lnTo>
                  <a:lnTo>
                    <a:pt x="1775396" y="365925"/>
                  </a:lnTo>
                  <a:lnTo>
                    <a:pt x="1795653" y="354088"/>
                  </a:lnTo>
                  <a:lnTo>
                    <a:pt x="1813153" y="337502"/>
                  </a:lnTo>
                  <a:lnTo>
                    <a:pt x="1813356" y="337210"/>
                  </a:lnTo>
                  <a:lnTo>
                    <a:pt x="1827250" y="317563"/>
                  </a:lnTo>
                  <a:lnTo>
                    <a:pt x="1837321" y="295656"/>
                  </a:lnTo>
                  <a:lnTo>
                    <a:pt x="1843366" y="271767"/>
                  </a:lnTo>
                  <a:lnTo>
                    <a:pt x="1845386" y="245897"/>
                  </a:lnTo>
                  <a:close/>
                </a:path>
                <a:path w="2674620" h="508000">
                  <a:moveTo>
                    <a:pt x="2106803" y="298411"/>
                  </a:moveTo>
                  <a:lnTo>
                    <a:pt x="2089708" y="315391"/>
                  </a:lnTo>
                  <a:lnTo>
                    <a:pt x="2070684" y="327520"/>
                  </a:lnTo>
                  <a:lnTo>
                    <a:pt x="2049716" y="334784"/>
                  </a:lnTo>
                  <a:lnTo>
                    <a:pt x="2026818" y="337210"/>
                  </a:lnTo>
                  <a:lnTo>
                    <a:pt x="2009546" y="335686"/>
                  </a:lnTo>
                  <a:lnTo>
                    <a:pt x="1965350" y="312750"/>
                  </a:lnTo>
                  <a:lnTo>
                    <a:pt x="1941283" y="265633"/>
                  </a:lnTo>
                  <a:lnTo>
                    <a:pt x="1939683" y="245300"/>
                  </a:lnTo>
                  <a:lnTo>
                    <a:pt x="1941283" y="224955"/>
                  </a:lnTo>
                  <a:lnTo>
                    <a:pt x="1965350" y="177546"/>
                  </a:lnTo>
                  <a:lnTo>
                    <a:pt x="2009876" y="154330"/>
                  </a:lnTo>
                  <a:lnTo>
                    <a:pt x="2027415" y="152793"/>
                  </a:lnTo>
                  <a:lnTo>
                    <a:pt x="2050402" y="155105"/>
                  </a:lnTo>
                  <a:lnTo>
                    <a:pt x="2070989" y="162039"/>
                  </a:lnTo>
                  <a:lnTo>
                    <a:pt x="2089188" y="173609"/>
                  </a:lnTo>
                  <a:lnTo>
                    <a:pt x="2105012" y="189788"/>
                  </a:lnTo>
                  <a:lnTo>
                    <a:pt x="2105012" y="138468"/>
                  </a:lnTo>
                  <a:lnTo>
                    <a:pt x="2087435" y="128016"/>
                  </a:lnTo>
                  <a:lnTo>
                    <a:pt x="2068753" y="120561"/>
                  </a:lnTo>
                  <a:lnTo>
                    <a:pt x="2048941" y="116090"/>
                  </a:lnTo>
                  <a:lnTo>
                    <a:pt x="2028012" y="114604"/>
                  </a:lnTo>
                  <a:lnTo>
                    <a:pt x="2000592" y="116928"/>
                  </a:lnTo>
                  <a:lnTo>
                    <a:pt x="1953145" y="135572"/>
                  </a:lnTo>
                  <a:lnTo>
                    <a:pt x="1916658" y="171754"/>
                  </a:lnTo>
                  <a:lnTo>
                    <a:pt x="1897862" y="218757"/>
                  </a:lnTo>
                  <a:lnTo>
                    <a:pt x="1895513" y="245910"/>
                  </a:lnTo>
                  <a:lnTo>
                    <a:pt x="1897837" y="272745"/>
                  </a:lnTo>
                  <a:lnTo>
                    <a:pt x="1916493" y="319138"/>
                  </a:lnTo>
                  <a:lnTo>
                    <a:pt x="1952752" y="354761"/>
                  </a:lnTo>
                  <a:lnTo>
                    <a:pt x="2000351" y="373113"/>
                  </a:lnTo>
                  <a:lnTo>
                    <a:pt x="2028012" y="375412"/>
                  </a:lnTo>
                  <a:lnTo>
                    <a:pt x="2049272" y="373811"/>
                  </a:lnTo>
                  <a:lnTo>
                    <a:pt x="2069490" y="368998"/>
                  </a:lnTo>
                  <a:lnTo>
                    <a:pt x="2088667" y="360972"/>
                  </a:lnTo>
                  <a:lnTo>
                    <a:pt x="2106803" y="349758"/>
                  </a:lnTo>
                  <a:lnTo>
                    <a:pt x="2106803" y="298411"/>
                  </a:lnTo>
                  <a:close/>
                </a:path>
                <a:path w="2674620" h="508000">
                  <a:moveTo>
                    <a:pt x="2371775" y="120561"/>
                  </a:moveTo>
                  <a:lnTo>
                    <a:pt x="2172436" y="120561"/>
                  </a:lnTo>
                  <a:lnTo>
                    <a:pt x="2172436" y="159931"/>
                  </a:lnTo>
                  <a:lnTo>
                    <a:pt x="2172436" y="368211"/>
                  </a:lnTo>
                  <a:lnTo>
                    <a:pt x="2215400" y="368211"/>
                  </a:lnTo>
                  <a:lnTo>
                    <a:pt x="2215400" y="159931"/>
                  </a:lnTo>
                  <a:lnTo>
                    <a:pt x="2328799" y="159931"/>
                  </a:lnTo>
                  <a:lnTo>
                    <a:pt x="2328799" y="368211"/>
                  </a:lnTo>
                  <a:lnTo>
                    <a:pt x="2371775" y="368211"/>
                  </a:lnTo>
                  <a:lnTo>
                    <a:pt x="2371775" y="159931"/>
                  </a:lnTo>
                  <a:lnTo>
                    <a:pt x="2371775" y="120561"/>
                  </a:lnTo>
                  <a:close/>
                </a:path>
                <a:path w="2674620" h="508000">
                  <a:moveTo>
                    <a:pt x="2674378" y="253060"/>
                  </a:moveTo>
                  <a:lnTo>
                    <a:pt x="2673591" y="225742"/>
                  </a:lnTo>
                  <a:lnTo>
                    <a:pt x="2672156" y="217246"/>
                  </a:lnTo>
                  <a:lnTo>
                    <a:pt x="2669451" y="201129"/>
                  </a:lnTo>
                  <a:lnTo>
                    <a:pt x="2661945" y="179197"/>
                  </a:lnTo>
                  <a:lnTo>
                    <a:pt x="2651087" y="159943"/>
                  </a:lnTo>
                  <a:lnTo>
                    <a:pt x="2644686" y="152793"/>
                  </a:lnTo>
                  <a:lnTo>
                    <a:pt x="2633370" y="140106"/>
                  </a:lnTo>
                  <a:lnTo>
                    <a:pt x="2630195" y="138023"/>
                  </a:lnTo>
                  <a:lnTo>
                    <a:pt x="2630195" y="217246"/>
                  </a:lnTo>
                  <a:lnTo>
                    <a:pt x="2484577" y="217246"/>
                  </a:lnTo>
                  <a:lnTo>
                    <a:pt x="2500630" y="180708"/>
                  </a:lnTo>
                  <a:lnTo>
                    <a:pt x="2532100" y="157340"/>
                  </a:lnTo>
                  <a:lnTo>
                    <a:pt x="2557386" y="152793"/>
                  </a:lnTo>
                  <a:lnTo>
                    <a:pt x="2571089" y="153924"/>
                  </a:lnTo>
                  <a:lnTo>
                    <a:pt x="2570784" y="153924"/>
                  </a:lnTo>
                  <a:lnTo>
                    <a:pt x="2582976" y="157187"/>
                  </a:lnTo>
                  <a:lnTo>
                    <a:pt x="2613914" y="179920"/>
                  </a:lnTo>
                  <a:lnTo>
                    <a:pt x="2630195" y="217246"/>
                  </a:lnTo>
                  <a:lnTo>
                    <a:pt x="2630195" y="138023"/>
                  </a:lnTo>
                  <a:lnTo>
                    <a:pt x="2611844" y="125933"/>
                  </a:lnTo>
                  <a:lnTo>
                    <a:pt x="2586520" y="117424"/>
                  </a:lnTo>
                  <a:lnTo>
                    <a:pt x="2557386" y="114592"/>
                  </a:lnTo>
                  <a:lnTo>
                    <a:pt x="2531326" y="116916"/>
                  </a:lnTo>
                  <a:lnTo>
                    <a:pt x="2487612" y="135572"/>
                  </a:lnTo>
                  <a:lnTo>
                    <a:pt x="2455722" y="171754"/>
                  </a:lnTo>
                  <a:lnTo>
                    <a:pt x="2439454" y="218757"/>
                  </a:lnTo>
                  <a:lnTo>
                    <a:pt x="2437422" y="245897"/>
                  </a:lnTo>
                  <a:lnTo>
                    <a:pt x="2439670" y="276123"/>
                  </a:lnTo>
                  <a:lnTo>
                    <a:pt x="2457729" y="324624"/>
                  </a:lnTo>
                  <a:lnTo>
                    <a:pt x="2492464" y="357111"/>
                  </a:lnTo>
                  <a:lnTo>
                    <a:pt x="2535580" y="373367"/>
                  </a:lnTo>
                  <a:lnTo>
                    <a:pt x="2559786" y="375399"/>
                  </a:lnTo>
                  <a:lnTo>
                    <a:pt x="2583053" y="373494"/>
                  </a:lnTo>
                  <a:lnTo>
                    <a:pt x="2624239" y="358279"/>
                  </a:lnTo>
                  <a:lnTo>
                    <a:pt x="2658694" y="326910"/>
                  </a:lnTo>
                  <a:lnTo>
                    <a:pt x="2672575" y="304977"/>
                  </a:lnTo>
                  <a:lnTo>
                    <a:pt x="2636761" y="285280"/>
                  </a:lnTo>
                  <a:lnTo>
                    <a:pt x="2631808" y="294792"/>
                  </a:lnTo>
                  <a:lnTo>
                    <a:pt x="2625877" y="303644"/>
                  </a:lnTo>
                  <a:lnTo>
                    <a:pt x="2587675" y="332740"/>
                  </a:lnTo>
                  <a:lnTo>
                    <a:pt x="2560370" y="337210"/>
                  </a:lnTo>
                  <a:lnTo>
                    <a:pt x="2544584" y="335762"/>
                  </a:lnTo>
                  <a:lnTo>
                    <a:pt x="2504859" y="313931"/>
                  </a:lnTo>
                  <a:lnTo>
                    <a:pt x="2483269" y="270954"/>
                  </a:lnTo>
                  <a:lnTo>
                    <a:pt x="2481592" y="253060"/>
                  </a:lnTo>
                  <a:lnTo>
                    <a:pt x="2674378" y="2530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290912" y="5144335"/>
              <a:ext cx="414207" cy="247688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10750457" y="5125247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88"/>
                  </a:lnTo>
                  <a:lnTo>
                    <a:pt x="0" y="19088"/>
                  </a:lnTo>
                  <a:lnTo>
                    <a:pt x="0" y="284096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044124" y="5144335"/>
              <a:ext cx="190988" cy="247688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11285269" y="5138367"/>
              <a:ext cx="237490" cy="260985"/>
            </a:xfrm>
            <a:custGeom>
              <a:avLst/>
              <a:gdLst/>
              <a:ahLst/>
              <a:cxnLst/>
              <a:rect l="l" t="t" r="r" b="b"/>
              <a:pathLst>
                <a:path w="237490" h="260985">
                  <a:moveTo>
                    <a:pt x="119964" y="0"/>
                  </a:moveTo>
                  <a:lnTo>
                    <a:pt x="70654" y="9328"/>
                  </a:lnTo>
                  <a:lnTo>
                    <a:pt x="32543" y="37307"/>
                  </a:lnTo>
                  <a:lnTo>
                    <a:pt x="8131" y="79457"/>
                  </a:lnTo>
                  <a:lnTo>
                    <a:pt x="0" y="131304"/>
                  </a:lnTo>
                  <a:lnTo>
                    <a:pt x="2257" y="161539"/>
                  </a:lnTo>
                  <a:lnTo>
                    <a:pt x="20315" y="210031"/>
                  </a:lnTo>
                  <a:lnTo>
                    <a:pt x="55044" y="242520"/>
                  </a:lnTo>
                  <a:lnTo>
                    <a:pt x="98166" y="258778"/>
                  </a:lnTo>
                  <a:lnTo>
                    <a:pt x="122362" y="260808"/>
                  </a:lnTo>
                  <a:lnTo>
                    <a:pt x="145639" y="258908"/>
                  </a:lnTo>
                  <a:lnTo>
                    <a:pt x="167125" y="253204"/>
                  </a:lnTo>
                  <a:lnTo>
                    <a:pt x="186821" y="243695"/>
                  </a:lnTo>
                  <a:lnTo>
                    <a:pt x="204726" y="230380"/>
                  </a:lnTo>
                  <a:lnTo>
                    <a:pt x="212547" y="222621"/>
                  </a:lnTo>
                  <a:lnTo>
                    <a:pt x="122949" y="222621"/>
                  </a:lnTo>
                  <a:lnTo>
                    <a:pt x="107170" y="221166"/>
                  </a:lnTo>
                  <a:lnTo>
                    <a:pt x="67442" y="199344"/>
                  </a:lnTo>
                  <a:lnTo>
                    <a:pt x="45849" y="156367"/>
                  </a:lnTo>
                  <a:lnTo>
                    <a:pt x="44176" y="138466"/>
                  </a:lnTo>
                  <a:lnTo>
                    <a:pt x="236956" y="138466"/>
                  </a:lnTo>
                  <a:lnTo>
                    <a:pt x="236168" y="111157"/>
                  </a:lnTo>
                  <a:lnTo>
                    <a:pt x="234738" y="102656"/>
                  </a:lnTo>
                  <a:lnTo>
                    <a:pt x="47160" y="102656"/>
                  </a:lnTo>
                  <a:lnTo>
                    <a:pt x="50535" y="89246"/>
                  </a:lnTo>
                  <a:lnTo>
                    <a:pt x="72521" y="56396"/>
                  </a:lnTo>
                  <a:lnTo>
                    <a:pt x="106928" y="39336"/>
                  </a:lnTo>
                  <a:lnTo>
                    <a:pt x="119964" y="38197"/>
                  </a:lnTo>
                  <a:lnTo>
                    <a:pt x="207272" y="38197"/>
                  </a:lnTo>
                  <a:lnTo>
                    <a:pt x="195950" y="25519"/>
                  </a:lnTo>
                  <a:lnTo>
                    <a:pt x="174426" y="11343"/>
                  </a:lnTo>
                  <a:lnTo>
                    <a:pt x="149098" y="2836"/>
                  </a:lnTo>
                  <a:lnTo>
                    <a:pt x="119964" y="0"/>
                  </a:lnTo>
                  <a:close/>
                </a:path>
                <a:path w="237490" h="260985">
                  <a:moveTo>
                    <a:pt x="199344" y="170696"/>
                  </a:moveTo>
                  <a:lnTo>
                    <a:pt x="173691" y="204716"/>
                  </a:lnTo>
                  <a:lnTo>
                    <a:pt x="137088" y="221502"/>
                  </a:lnTo>
                  <a:lnTo>
                    <a:pt x="122949" y="222621"/>
                  </a:lnTo>
                  <a:lnTo>
                    <a:pt x="212547" y="222621"/>
                  </a:lnTo>
                  <a:lnTo>
                    <a:pt x="213337" y="221838"/>
                  </a:lnTo>
                  <a:lnTo>
                    <a:pt x="221279" y="212325"/>
                  </a:lnTo>
                  <a:lnTo>
                    <a:pt x="228552" y="201843"/>
                  </a:lnTo>
                  <a:lnTo>
                    <a:pt x="235155" y="190392"/>
                  </a:lnTo>
                  <a:lnTo>
                    <a:pt x="199344" y="170696"/>
                  </a:lnTo>
                  <a:close/>
                </a:path>
                <a:path w="237490" h="260985">
                  <a:moveTo>
                    <a:pt x="207272" y="38197"/>
                  </a:moveTo>
                  <a:lnTo>
                    <a:pt x="119964" y="38197"/>
                  </a:lnTo>
                  <a:lnTo>
                    <a:pt x="133676" y="39336"/>
                  </a:lnTo>
                  <a:lnTo>
                    <a:pt x="133366" y="39336"/>
                  </a:lnTo>
                  <a:lnTo>
                    <a:pt x="176501" y="65332"/>
                  </a:lnTo>
                  <a:lnTo>
                    <a:pt x="192779" y="102656"/>
                  </a:lnTo>
                  <a:lnTo>
                    <a:pt x="234738" y="102656"/>
                  </a:lnTo>
                  <a:lnTo>
                    <a:pt x="232026" y="86537"/>
                  </a:lnTo>
                  <a:lnTo>
                    <a:pt x="224528" y="64606"/>
                  </a:lnTo>
                  <a:lnTo>
                    <a:pt x="213668" y="45359"/>
                  </a:lnTo>
                  <a:lnTo>
                    <a:pt x="207272" y="381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726930" y="5144335"/>
              <a:ext cx="190988" cy="247688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11968010" y="5138387"/>
              <a:ext cx="1889760" cy="260985"/>
            </a:xfrm>
            <a:custGeom>
              <a:avLst/>
              <a:gdLst/>
              <a:ahLst/>
              <a:cxnLst/>
              <a:rect l="l" t="t" r="r" b="b"/>
              <a:pathLst>
                <a:path w="1889759" h="260985">
                  <a:moveTo>
                    <a:pt x="262610" y="130695"/>
                  </a:moveTo>
                  <a:lnTo>
                    <a:pt x="253276" y="78930"/>
                  </a:lnTo>
                  <a:lnTo>
                    <a:pt x="226288" y="38188"/>
                  </a:lnTo>
                  <a:lnTo>
                    <a:pt x="218440" y="31407"/>
                  </a:lnTo>
                  <a:lnTo>
                    <a:pt x="218440" y="130695"/>
                  </a:lnTo>
                  <a:lnTo>
                    <a:pt x="216839" y="151028"/>
                  </a:lnTo>
                  <a:lnTo>
                    <a:pt x="192773" y="198132"/>
                  </a:lnTo>
                  <a:lnTo>
                    <a:pt x="148577" y="221081"/>
                  </a:lnTo>
                  <a:lnTo>
                    <a:pt x="131305" y="222605"/>
                  </a:lnTo>
                  <a:lnTo>
                    <a:pt x="114033" y="221081"/>
                  </a:lnTo>
                  <a:lnTo>
                    <a:pt x="69824" y="198132"/>
                  </a:lnTo>
                  <a:lnTo>
                    <a:pt x="45770" y="151028"/>
                  </a:lnTo>
                  <a:lnTo>
                    <a:pt x="44157" y="130695"/>
                  </a:lnTo>
                  <a:lnTo>
                    <a:pt x="45745" y="110350"/>
                  </a:lnTo>
                  <a:lnTo>
                    <a:pt x="69519" y="62941"/>
                  </a:lnTo>
                  <a:lnTo>
                    <a:pt x="113779" y="39725"/>
                  </a:lnTo>
                  <a:lnTo>
                    <a:pt x="131305" y="38188"/>
                  </a:lnTo>
                  <a:lnTo>
                    <a:pt x="148882" y="39725"/>
                  </a:lnTo>
                  <a:lnTo>
                    <a:pt x="193078" y="62649"/>
                  </a:lnTo>
                  <a:lnTo>
                    <a:pt x="216852" y="110109"/>
                  </a:lnTo>
                  <a:lnTo>
                    <a:pt x="218440" y="130695"/>
                  </a:lnTo>
                  <a:lnTo>
                    <a:pt x="218440" y="31407"/>
                  </a:lnTo>
                  <a:lnTo>
                    <a:pt x="205435" y="20802"/>
                  </a:lnTo>
                  <a:lnTo>
                    <a:pt x="183146" y="9245"/>
                  </a:lnTo>
                  <a:lnTo>
                    <a:pt x="158432" y="2311"/>
                  </a:lnTo>
                  <a:lnTo>
                    <a:pt x="131305" y="0"/>
                  </a:lnTo>
                  <a:lnTo>
                    <a:pt x="104152" y="2311"/>
                  </a:lnTo>
                  <a:lnTo>
                    <a:pt x="57162" y="20802"/>
                  </a:lnTo>
                  <a:lnTo>
                    <a:pt x="20980" y="56730"/>
                  </a:lnTo>
                  <a:lnTo>
                    <a:pt x="2324" y="103581"/>
                  </a:lnTo>
                  <a:lnTo>
                    <a:pt x="0" y="130695"/>
                  </a:lnTo>
                  <a:lnTo>
                    <a:pt x="2324" y="157556"/>
                  </a:lnTo>
                  <a:lnTo>
                    <a:pt x="20980" y="204114"/>
                  </a:lnTo>
                  <a:lnTo>
                    <a:pt x="57162" y="240004"/>
                  </a:lnTo>
                  <a:lnTo>
                    <a:pt x="104152" y="258495"/>
                  </a:lnTo>
                  <a:lnTo>
                    <a:pt x="131305" y="260807"/>
                  </a:lnTo>
                  <a:lnTo>
                    <a:pt x="158432" y="258495"/>
                  </a:lnTo>
                  <a:lnTo>
                    <a:pt x="205435" y="240004"/>
                  </a:lnTo>
                  <a:lnTo>
                    <a:pt x="241617" y="204114"/>
                  </a:lnTo>
                  <a:lnTo>
                    <a:pt x="260273" y="157556"/>
                  </a:lnTo>
                  <a:lnTo>
                    <a:pt x="262610" y="130695"/>
                  </a:lnTo>
                  <a:close/>
                </a:path>
                <a:path w="1889759" h="260985">
                  <a:moveTo>
                    <a:pt x="523963" y="183807"/>
                  </a:moveTo>
                  <a:lnTo>
                    <a:pt x="506882" y="200787"/>
                  </a:lnTo>
                  <a:lnTo>
                    <a:pt x="487857" y="212915"/>
                  </a:lnTo>
                  <a:lnTo>
                    <a:pt x="466890" y="220179"/>
                  </a:lnTo>
                  <a:lnTo>
                    <a:pt x="443979" y="222605"/>
                  </a:lnTo>
                  <a:lnTo>
                    <a:pt x="426720" y="221081"/>
                  </a:lnTo>
                  <a:lnTo>
                    <a:pt x="382524" y="198145"/>
                  </a:lnTo>
                  <a:lnTo>
                    <a:pt x="358457" y="151028"/>
                  </a:lnTo>
                  <a:lnTo>
                    <a:pt x="356857" y="130695"/>
                  </a:lnTo>
                  <a:lnTo>
                    <a:pt x="358457" y="110350"/>
                  </a:lnTo>
                  <a:lnTo>
                    <a:pt x="382524" y="62941"/>
                  </a:lnTo>
                  <a:lnTo>
                    <a:pt x="427050" y="39725"/>
                  </a:lnTo>
                  <a:lnTo>
                    <a:pt x="444588" y="38188"/>
                  </a:lnTo>
                  <a:lnTo>
                    <a:pt x="467563" y="40500"/>
                  </a:lnTo>
                  <a:lnTo>
                    <a:pt x="488162" y="47434"/>
                  </a:lnTo>
                  <a:lnTo>
                    <a:pt x="506361" y="59004"/>
                  </a:lnTo>
                  <a:lnTo>
                    <a:pt x="522173" y="75184"/>
                  </a:lnTo>
                  <a:lnTo>
                    <a:pt x="522173" y="23863"/>
                  </a:lnTo>
                  <a:lnTo>
                    <a:pt x="504609" y="13411"/>
                  </a:lnTo>
                  <a:lnTo>
                    <a:pt x="485914" y="5956"/>
                  </a:lnTo>
                  <a:lnTo>
                    <a:pt x="466115" y="1485"/>
                  </a:lnTo>
                  <a:lnTo>
                    <a:pt x="445173" y="0"/>
                  </a:lnTo>
                  <a:lnTo>
                    <a:pt x="417766" y="2324"/>
                  </a:lnTo>
                  <a:lnTo>
                    <a:pt x="370319" y="20967"/>
                  </a:lnTo>
                  <a:lnTo>
                    <a:pt x="333832" y="57150"/>
                  </a:lnTo>
                  <a:lnTo>
                    <a:pt x="315023" y="104152"/>
                  </a:lnTo>
                  <a:lnTo>
                    <a:pt x="312674" y="131305"/>
                  </a:lnTo>
                  <a:lnTo>
                    <a:pt x="315010" y="158140"/>
                  </a:lnTo>
                  <a:lnTo>
                    <a:pt x="333667" y="204533"/>
                  </a:lnTo>
                  <a:lnTo>
                    <a:pt x="369925" y="240157"/>
                  </a:lnTo>
                  <a:lnTo>
                    <a:pt x="417512" y="258508"/>
                  </a:lnTo>
                  <a:lnTo>
                    <a:pt x="445173" y="260807"/>
                  </a:lnTo>
                  <a:lnTo>
                    <a:pt x="466432" y="259207"/>
                  </a:lnTo>
                  <a:lnTo>
                    <a:pt x="486664" y="254393"/>
                  </a:lnTo>
                  <a:lnTo>
                    <a:pt x="505841" y="246367"/>
                  </a:lnTo>
                  <a:lnTo>
                    <a:pt x="523963" y="235153"/>
                  </a:lnTo>
                  <a:lnTo>
                    <a:pt x="523963" y="183807"/>
                  </a:lnTo>
                  <a:close/>
                </a:path>
                <a:path w="1889759" h="260985">
                  <a:moveTo>
                    <a:pt x="785431" y="183807"/>
                  </a:moveTo>
                  <a:lnTo>
                    <a:pt x="768337" y="200787"/>
                  </a:lnTo>
                  <a:lnTo>
                    <a:pt x="749312" y="212915"/>
                  </a:lnTo>
                  <a:lnTo>
                    <a:pt x="728345" y="220179"/>
                  </a:lnTo>
                  <a:lnTo>
                    <a:pt x="705446" y="222605"/>
                  </a:lnTo>
                  <a:lnTo>
                    <a:pt x="688174" y="221081"/>
                  </a:lnTo>
                  <a:lnTo>
                    <a:pt x="643978" y="198145"/>
                  </a:lnTo>
                  <a:lnTo>
                    <a:pt x="619912" y="151028"/>
                  </a:lnTo>
                  <a:lnTo>
                    <a:pt x="618312" y="130695"/>
                  </a:lnTo>
                  <a:lnTo>
                    <a:pt x="619912" y="110350"/>
                  </a:lnTo>
                  <a:lnTo>
                    <a:pt x="643978" y="62941"/>
                  </a:lnTo>
                  <a:lnTo>
                    <a:pt x="688505" y="39725"/>
                  </a:lnTo>
                  <a:lnTo>
                    <a:pt x="706043" y="38188"/>
                  </a:lnTo>
                  <a:lnTo>
                    <a:pt x="729030" y="40500"/>
                  </a:lnTo>
                  <a:lnTo>
                    <a:pt x="749617" y="47434"/>
                  </a:lnTo>
                  <a:lnTo>
                    <a:pt x="767816" y="59004"/>
                  </a:lnTo>
                  <a:lnTo>
                    <a:pt x="783640" y="75184"/>
                  </a:lnTo>
                  <a:lnTo>
                    <a:pt x="783640" y="23863"/>
                  </a:lnTo>
                  <a:lnTo>
                    <a:pt x="766064" y="13411"/>
                  </a:lnTo>
                  <a:lnTo>
                    <a:pt x="747382" y="5956"/>
                  </a:lnTo>
                  <a:lnTo>
                    <a:pt x="727570" y="1485"/>
                  </a:lnTo>
                  <a:lnTo>
                    <a:pt x="706628" y="0"/>
                  </a:lnTo>
                  <a:lnTo>
                    <a:pt x="679221" y="2324"/>
                  </a:lnTo>
                  <a:lnTo>
                    <a:pt x="631774" y="20967"/>
                  </a:lnTo>
                  <a:lnTo>
                    <a:pt x="595287" y="57150"/>
                  </a:lnTo>
                  <a:lnTo>
                    <a:pt x="576491" y="104152"/>
                  </a:lnTo>
                  <a:lnTo>
                    <a:pt x="574141" y="131305"/>
                  </a:lnTo>
                  <a:lnTo>
                    <a:pt x="576465" y="158140"/>
                  </a:lnTo>
                  <a:lnTo>
                    <a:pt x="595122" y="204533"/>
                  </a:lnTo>
                  <a:lnTo>
                    <a:pt x="631380" y="240157"/>
                  </a:lnTo>
                  <a:lnTo>
                    <a:pt x="678980" y="258508"/>
                  </a:lnTo>
                  <a:lnTo>
                    <a:pt x="706628" y="260807"/>
                  </a:lnTo>
                  <a:lnTo>
                    <a:pt x="727900" y="259207"/>
                  </a:lnTo>
                  <a:lnTo>
                    <a:pt x="748118" y="254393"/>
                  </a:lnTo>
                  <a:lnTo>
                    <a:pt x="767295" y="246367"/>
                  </a:lnTo>
                  <a:lnTo>
                    <a:pt x="785431" y="235153"/>
                  </a:lnTo>
                  <a:lnTo>
                    <a:pt x="785431" y="183807"/>
                  </a:lnTo>
                  <a:close/>
                </a:path>
                <a:path w="1889759" h="260985">
                  <a:moveTo>
                    <a:pt x="1013371" y="5981"/>
                  </a:moveTo>
                  <a:lnTo>
                    <a:pt x="815213" y="5981"/>
                  </a:lnTo>
                  <a:lnTo>
                    <a:pt x="815213" y="45351"/>
                  </a:lnTo>
                  <a:lnTo>
                    <a:pt x="892810" y="45351"/>
                  </a:lnTo>
                  <a:lnTo>
                    <a:pt x="892810" y="253631"/>
                  </a:lnTo>
                  <a:lnTo>
                    <a:pt x="935774" y="253631"/>
                  </a:lnTo>
                  <a:lnTo>
                    <a:pt x="935774" y="45351"/>
                  </a:lnTo>
                  <a:lnTo>
                    <a:pt x="1013371" y="45351"/>
                  </a:lnTo>
                  <a:lnTo>
                    <a:pt x="1013371" y="5981"/>
                  </a:lnTo>
                  <a:close/>
                </a:path>
                <a:path w="1889759" h="260985">
                  <a:moveTo>
                    <a:pt x="1291501" y="5956"/>
                  </a:moveTo>
                  <a:lnTo>
                    <a:pt x="1250911" y="5956"/>
                  </a:lnTo>
                  <a:lnTo>
                    <a:pt x="1250911" y="130098"/>
                  </a:lnTo>
                  <a:lnTo>
                    <a:pt x="1249514" y="148755"/>
                  </a:lnTo>
                  <a:lnTo>
                    <a:pt x="1228534" y="195745"/>
                  </a:lnTo>
                  <a:lnTo>
                    <a:pt x="1186218" y="220980"/>
                  </a:lnTo>
                  <a:lnTo>
                    <a:pt x="1185799" y="220980"/>
                  </a:lnTo>
                  <a:lnTo>
                    <a:pt x="1168552" y="222605"/>
                  </a:lnTo>
                  <a:lnTo>
                    <a:pt x="1121041" y="208013"/>
                  </a:lnTo>
                  <a:lnTo>
                    <a:pt x="1092822" y="166878"/>
                  </a:lnTo>
                  <a:lnTo>
                    <a:pt x="1087374" y="129501"/>
                  </a:lnTo>
                  <a:lnTo>
                    <a:pt x="1088847" y="109283"/>
                  </a:lnTo>
                  <a:lnTo>
                    <a:pt x="1110945" y="62357"/>
                  </a:lnTo>
                  <a:lnTo>
                    <a:pt x="1152194" y="39700"/>
                  </a:lnTo>
                  <a:lnTo>
                    <a:pt x="1168552" y="38188"/>
                  </a:lnTo>
                  <a:lnTo>
                    <a:pt x="1184275" y="39700"/>
                  </a:lnTo>
                  <a:lnTo>
                    <a:pt x="1225842" y="62052"/>
                  </a:lnTo>
                  <a:lnTo>
                    <a:pt x="1249337" y="109283"/>
                  </a:lnTo>
                  <a:lnTo>
                    <a:pt x="1250861" y="129501"/>
                  </a:lnTo>
                  <a:lnTo>
                    <a:pt x="1250911" y="130098"/>
                  </a:lnTo>
                  <a:lnTo>
                    <a:pt x="1250911" y="5956"/>
                  </a:lnTo>
                  <a:lnTo>
                    <a:pt x="1248524" y="5956"/>
                  </a:lnTo>
                  <a:lnTo>
                    <a:pt x="1248524" y="41173"/>
                  </a:lnTo>
                  <a:lnTo>
                    <a:pt x="1245717" y="38188"/>
                  </a:lnTo>
                  <a:lnTo>
                    <a:pt x="1231582" y="23152"/>
                  </a:lnTo>
                  <a:lnTo>
                    <a:pt x="1211808" y="10287"/>
                  </a:lnTo>
                  <a:lnTo>
                    <a:pt x="1189215" y="2565"/>
                  </a:lnTo>
                  <a:lnTo>
                    <a:pt x="1163777" y="0"/>
                  </a:lnTo>
                  <a:lnTo>
                    <a:pt x="1139393" y="2133"/>
                  </a:lnTo>
                  <a:lnTo>
                    <a:pt x="1096568" y="19291"/>
                  </a:lnTo>
                  <a:lnTo>
                    <a:pt x="1062850" y="53124"/>
                  </a:lnTo>
                  <a:lnTo>
                    <a:pt x="1045387" y="100723"/>
                  </a:lnTo>
                  <a:lnTo>
                    <a:pt x="1043203" y="129501"/>
                  </a:lnTo>
                  <a:lnTo>
                    <a:pt x="1045400" y="158826"/>
                  </a:lnTo>
                  <a:lnTo>
                    <a:pt x="1063015" y="207175"/>
                  </a:lnTo>
                  <a:lnTo>
                    <a:pt x="1096962" y="241338"/>
                  </a:lnTo>
                  <a:lnTo>
                    <a:pt x="1139634" y="258635"/>
                  </a:lnTo>
                  <a:lnTo>
                    <a:pt x="1163777" y="260807"/>
                  </a:lnTo>
                  <a:lnTo>
                    <a:pt x="1188758" y="258191"/>
                  </a:lnTo>
                  <a:lnTo>
                    <a:pt x="1211211" y="250367"/>
                  </a:lnTo>
                  <a:lnTo>
                    <a:pt x="1231138" y="237312"/>
                  </a:lnTo>
                  <a:lnTo>
                    <a:pt x="1245120" y="222605"/>
                  </a:lnTo>
                  <a:lnTo>
                    <a:pt x="1248524" y="219024"/>
                  </a:lnTo>
                  <a:lnTo>
                    <a:pt x="1248524" y="253644"/>
                  </a:lnTo>
                  <a:lnTo>
                    <a:pt x="1291501" y="253644"/>
                  </a:lnTo>
                  <a:lnTo>
                    <a:pt x="1291501" y="219024"/>
                  </a:lnTo>
                  <a:lnTo>
                    <a:pt x="1291501" y="41173"/>
                  </a:lnTo>
                  <a:lnTo>
                    <a:pt x="1291501" y="5956"/>
                  </a:lnTo>
                  <a:close/>
                </a:path>
                <a:path w="1889759" h="260985">
                  <a:moveTo>
                    <a:pt x="1575650" y="5994"/>
                  </a:moveTo>
                  <a:lnTo>
                    <a:pt x="1532686" y="5994"/>
                  </a:lnTo>
                  <a:lnTo>
                    <a:pt x="1532686" y="107594"/>
                  </a:lnTo>
                  <a:lnTo>
                    <a:pt x="1415707" y="107594"/>
                  </a:lnTo>
                  <a:lnTo>
                    <a:pt x="1415707" y="5994"/>
                  </a:lnTo>
                  <a:lnTo>
                    <a:pt x="1372730" y="5994"/>
                  </a:lnTo>
                  <a:lnTo>
                    <a:pt x="1372730" y="107594"/>
                  </a:lnTo>
                  <a:lnTo>
                    <a:pt x="1372730" y="146964"/>
                  </a:lnTo>
                  <a:lnTo>
                    <a:pt x="1372730" y="253644"/>
                  </a:lnTo>
                  <a:lnTo>
                    <a:pt x="1415707" y="253644"/>
                  </a:lnTo>
                  <a:lnTo>
                    <a:pt x="1415707" y="146964"/>
                  </a:lnTo>
                  <a:lnTo>
                    <a:pt x="1532686" y="146964"/>
                  </a:lnTo>
                  <a:lnTo>
                    <a:pt x="1532686" y="253644"/>
                  </a:lnTo>
                  <a:lnTo>
                    <a:pt x="1575650" y="253644"/>
                  </a:lnTo>
                  <a:lnTo>
                    <a:pt x="1575650" y="146964"/>
                  </a:lnTo>
                  <a:lnTo>
                    <a:pt x="1575650" y="107594"/>
                  </a:lnTo>
                  <a:lnTo>
                    <a:pt x="1575650" y="5994"/>
                  </a:lnTo>
                  <a:close/>
                </a:path>
                <a:path w="1889759" h="260985">
                  <a:moveTo>
                    <a:pt x="1889594" y="5956"/>
                  </a:moveTo>
                  <a:lnTo>
                    <a:pt x="1849005" y="5956"/>
                  </a:lnTo>
                  <a:lnTo>
                    <a:pt x="1849005" y="130098"/>
                  </a:lnTo>
                  <a:lnTo>
                    <a:pt x="1847608" y="148755"/>
                  </a:lnTo>
                  <a:lnTo>
                    <a:pt x="1826628" y="195745"/>
                  </a:lnTo>
                  <a:lnTo>
                    <a:pt x="1784311" y="220980"/>
                  </a:lnTo>
                  <a:lnTo>
                    <a:pt x="1783892" y="220980"/>
                  </a:lnTo>
                  <a:lnTo>
                    <a:pt x="1766646" y="222605"/>
                  </a:lnTo>
                  <a:lnTo>
                    <a:pt x="1719135" y="208013"/>
                  </a:lnTo>
                  <a:lnTo>
                    <a:pt x="1690916" y="166878"/>
                  </a:lnTo>
                  <a:lnTo>
                    <a:pt x="1685518" y="130098"/>
                  </a:lnTo>
                  <a:lnTo>
                    <a:pt x="1685467" y="129501"/>
                  </a:lnTo>
                  <a:lnTo>
                    <a:pt x="1691360" y="91224"/>
                  </a:lnTo>
                  <a:lnTo>
                    <a:pt x="1721485" y="51777"/>
                  </a:lnTo>
                  <a:lnTo>
                    <a:pt x="1766646" y="38188"/>
                  </a:lnTo>
                  <a:lnTo>
                    <a:pt x="1782368" y="39700"/>
                  </a:lnTo>
                  <a:lnTo>
                    <a:pt x="1823935" y="62052"/>
                  </a:lnTo>
                  <a:lnTo>
                    <a:pt x="1847443" y="109283"/>
                  </a:lnTo>
                  <a:lnTo>
                    <a:pt x="1849005" y="130098"/>
                  </a:lnTo>
                  <a:lnTo>
                    <a:pt x="1849005" y="5956"/>
                  </a:lnTo>
                  <a:lnTo>
                    <a:pt x="1846618" y="5956"/>
                  </a:lnTo>
                  <a:lnTo>
                    <a:pt x="1846618" y="41173"/>
                  </a:lnTo>
                  <a:lnTo>
                    <a:pt x="1843811" y="38188"/>
                  </a:lnTo>
                  <a:lnTo>
                    <a:pt x="1829676" y="23152"/>
                  </a:lnTo>
                  <a:lnTo>
                    <a:pt x="1809915" y="10287"/>
                  </a:lnTo>
                  <a:lnTo>
                    <a:pt x="1787309" y="2565"/>
                  </a:lnTo>
                  <a:lnTo>
                    <a:pt x="1761871" y="0"/>
                  </a:lnTo>
                  <a:lnTo>
                    <a:pt x="1737487" y="2133"/>
                  </a:lnTo>
                  <a:lnTo>
                    <a:pt x="1694662" y="19291"/>
                  </a:lnTo>
                  <a:lnTo>
                    <a:pt x="1660944" y="53124"/>
                  </a:lnTo>
                  <a:lnTo>
                    <a:pt x="1643481" y="100723"/>
                  </a:lnTo>
                  <a:lnTo>
                    <a:pt x="1641297" y="129501"/>
                  </a:lnTo>
                  <a:lnTo>
                    <a:pt x="1643494" y="158826"/>
                  </a:lnTo>
                  <a:lnTo>
                    <a:pt x="1661109" y="207175"/>
                  </a:lnTo>
                  <a:lnTo>
                    <a:pt x="1695056" y="241338"/>
                  </a:lnTo>
                  <a:lnTo>
                    <a:pt x="1737728" y="258635"/>
                  </a:lnTo>
                  <a:lnTo>
                    <a:pt x="1761871" y="260807"/>
                  </a:lnTo>
                  <a:lnTo>
                    <a:pt x="1786851" y="258191"/>
                  </a:lnTo>
                  <a:lnTo>
                    <a:pt x="1809318" y="250367"/>
                  </a:lnTo>
                  <a:lnTo>
                    <a:pt x="1829231" y="237312"/>
                  </a:lnTo>
                  <a:lnTo>
                    <a:pt x="1843214" y="222605"/>
                  </a:lnTo>
                  <a:lnTo>
                    <a:pt x="1846618" y="219024"/>
                  </a:lnTo>
                  <a:lnTo>
                    <a:pt x="1846618" y="253644"/>
                  </a:lnTo>
                  <a:lnTo>
                    <a:pt x="1889594" y="253644"/>
                  </a:lnTo>
                  <a:lnTo>
                    <a:pt x="1889594" y="219024"/>
                  </a:lnTo>
                  <a:lnTo>
                    <a:pt x="1889594" y="41173"/>
                  </a:lnTo>
                  <a:lnTo>
                    <a:pt x="1889594" y="59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3938696" y="5144335"/>
              <a:ext cx="190988" cy="247688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4159589" y="5144335"/>
              <a:ext cx="223218" cy="248892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14463957" y="5125247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88"/>
                  </a:lnTo>
                  <a:lnTo>
                    <a:pt x="0" y="19088"/>
                  </a:lnTo>
                  <a:lnTo>
                    <a:pt x="0" y="284096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757624" y="5144335"/>
              <a:ext cx="190988" cy="247688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4613910" y="5138387"/>
              <a:ext cx="11288395" cy="989965"/>
            </a:xfrm>
            <a:custGeom>
              <a:avLst/>
              <a:gdLst/>
              <a:ahLst/>
              <a:cxnLst/>
              <a:rect l="l" t="t" r="r" b="b"/>
              <a:pathLst>
                <a:path w="11288394" h="989964">
                  <a:moveTo>
                    <a:pt x="267385" y="884389"/>
                  </a:moveTo>
                  <a:lnTo>
                    <a:pt x="230390" y="884389"/>
                  </a:lnTo>
                  <a:lnTo>
                    <a:pt x="230390" y="715479"/>
                  </a:lnTo>
                  <a:lnTo>
                    <a:pt x="230390" y="676084"/>
                  </a:lnTo>
                  <a:lnTo>
                    <a:pt x="187413" y="676084"/>
                  </a:lnTo>
                  <a:lnTo>
                    <a:pt x="187413" y="715479"/>
                  </a:lnTo>
                  <a:lnTo>
                    <a:pt x="187413" y="884389"/>
                  </a:lnTo>
                  <a:lnTo>
                    <a:pt x="69240" y="884389"/>
                  </a:lnTo>
                  <a:lnTo>
                    <a:pt x="82296" y="869797"/>
                  </a:lnTo>
                  <a:lnTo>
                    <a:pt x="91617" y="852309"/>
                  </a:lnTo>
                  <a:lnTo>
                    <a:pt x="97218" y="831900"/>
                  </a:lnTo>
                  <a:lnTo>
                    <a:pt x="99085" y="808583"/>
                  </a:lnTo>
                  <a:lnTo>
                    <a:pt x="99085" y="715479"/>
                  </a:lnTo>
                  <a:lnTo>
                    <a:pt x="187413" y="715479"/>
                  </a:lnTo>
                  <a:lnTo>
                    <a:pt x="187413" y="676084"/>
                  </a:lnTo>
                  <a:lnTo>
                    <a:pt x="56108" y="676084"/>
                  </a:lnTo>
                  <a:lnTo>
                    <a:pt x="56108" y="786498"/>
                  </a:lnTo>
                  <a:lnTo>
                    <a:pt x="55473" y="807389"/>
                  </a:lnTo>
                  <a:lnTo>
                    <a:pt x="45961" y="852157"/>
                  </a:lnTo>
                  <a:lnTo>
                    <a:pt x="14516" y="882154"/>
                  </a:lnTo>
                  <a:lnTo>
                    <a:pt x="0" y="884389"/>
                  </a:lnTo>
                  <a:lnTo>
                    <a:pt x="0" y="989418"/>
                  </a:lnTo>
                  <a:lnTo>
                    <a:pt x="39395" y="989418"/>
                  </a:lnTo>
                  <a:lnTo>
                    <a:pt x="39395" y="923785"/>
                  </a:lnTo>
                  <a:lnTo>
                    <a:pt x="228003" y="923785"/>
                  </a:lnTo>
                  <a:lnTo>
                    <a:pt x="228003" y="989418"/>
                  </a:lnTo>
                  <a:lnTo>
                    <a:pt x="267385" y="989418"/>
                  </a:lnTo>
                  <a:lnTo>
                    <a:pt x="267385" y="923785"/>
                  </a:lnTo>
                  <a:lnTo>
                    <a:pt x="267385" y="884389"/>
                  </a:lnTo>
                  <a:close/>
                </a:path>
                <a:path w="11288394" h="989964">
                  <a:moveTo>
                    <a:pt x="559841" y="800823"/>
                  </a:moveTo>
                  <a:lnTo>
                    <a:pt x="550519" y="749058"/>
                  </a:lnTo>
                  <a:lnTo>
                    <a:pt x="523519" y="708317"/>
                  </a:lnTo>
                  <a:lnTo>
                    <a:pt x="515670" y="701548"/>
                  </a:lnTo>
                  <a:lnTo>
                    <a:pt x="515670" y="800823"/>
                  </a:lnTo>
                  <a:lnTo>
                    <a:pt x="514070" y="821156"/>
                  </a:lnTo>
                  <a:lnTo>
                    <a:pt x="490016" y="868273"/>
                  </a:lnTo>
                  <a:lnTo>
                    <a:pt x="445808" y="891209"/>
                  </a:lnTo>
                  <a:lnTo>
                    <a:pt x="428536" y="892746"/>
                  </a:lnTo>
                  <a:lnTo>
                    <a:pt x="411264" y="891209"/>
                  </a:lnTo>
                  <a:lnTo>
                    <a:pt x="367068" y="868273"/>
                  </a:lnTo>
                  <a:lnTo>
                    <a:pt x="343001" y="821156"/>
                  </a:lnTo>
                  <a:lnTo>
                    <a:pt x="341401" y="800823"/>
                  </a:lnTo>
                  <a:lnTo>
                    <a:pt x="342988" y="780491"/>
                  </a:lnTo>
                  <a:lnTo>
                    <a:pt x="366763" y="733082"/>
                  </a:lnTo>
                  <a:lnTo>
                    <a:pt x="411022" y="709866"/>
                  </a:lnTo>
                  <a:lnTo>
                    <a:pt x="428536" y="708317"/>
                  </a:lnTo>
                  <a:lnTo>
                    <a:pt x="446112" y="709866"/>
                  </a:lnTo>
                  <a:lnTo>
                    <a:pt x="490321" y="732790"/>
                  </a:lnTo>
                  <a:lnTo>
                    <a:pt x="514096" y="780249"/>
                  </a:lnTo>
                  <a:lnTo>
                    <a:pt x="515670" y="800823"/>
                  </a:lnTo>
                  <a:lnTo>
                    <a:pt x="515670" y="701548"/>
                  </a:lnTo>
                  <a:lnTo>
                    <a:pt x="502666" y="690943"/>
                  </a:lnTo>
                  <a:lnTo>
                    <a:pt x="480390" y="679373"/>
                  </a:lnTo>
                  <a:lnTo>
                    <a:pt x="455676" y="672439"/>
                  </a:lnTo>
                  <a:lnTo>
                    <a:pt x="428536" y="670128"/>
                  </a:lnTo>
                  <a:lnTo>
                    <a:pt x="401396" y="672439"/>
                  </a:lnTo>
                  <a:lnTo>
                    <a:pt x="354393" y="690943"/>
                  </a:lnTo>
                  <a:lnTo>
                    <a:pt x="318211" y="726859"/>
                  </a:lnTo>
                  <a:lnTo>
                    <a:pt x="299567" y="773722"/>
                  </a:lnTo>
                  <a:lnTo>
                    <a:pt x="297230" y="800823"/>
                  </a:lnTo>
                  <a:lnTo>
                    <a:pt x="299567" y="827684"/>
                  </a:lnTo>
                  <a:lnTo>
                    <a:pt x="318211" y="874242"/>
                  </a:lnTo>
                  <a:lnTo>
                    <a:pt x="354393" y="910132"/>
                  </a:lnTo>
                  <a:lnTo>
                    <a:pt x="401396" y="928624"/>
                  </a:lnTo>
                  <a:lnTo>
                    <a:pt x="428536" y="930935"/>
                  </a:lnTo>
                  <a:lnTo>
                    <a:pt x="455676" y="928624"/>
                  </a:lnTo>
                  <a:lnTo>
                    <a:pt x="502666" y="910132"/>
                  </a:lnTo>
                  <a:lnTo>
                    <a:pt x="538861" y="874242"/>
                  </a:lnTo>
                  <a:lnTo>
                    <a:pt x="557504" y="827684"/>
                  </a:lnTo>
                  <a:lnTo>
                    <a:pt x="559841" y="800823"/>
                  </a:lnTo>
                  <a:close/>
                </a:path>
                <a:path w="11288394" h="989964">
                  <a:moveTo>
                    <a:pt x="10633075" y="5956"/>
                  </a:moveTo>
                  <a:lnTo>
                    <a:pt x="10592486" y="5956"/>
                  </a:lnTo>
                  <a:lnTo>
                    <a:pt x="10592486" y="130098"/>
                  </a:lnTo>
                  <a:lnTo>
                    <a:pt x="10591089" y="148755"/>
                  </a:lnTo>
                  <a:lnTo>
                    <a:pt x="10570108" y="195745"/>
                  </a:lnTo>
                  <a:lnTo>
                    <a:pt x="10527792" y="220980"/>
                  </a:lnTo>
                  <a:lnTo>
                    <a:pt x="10527373" y="220980"/>
                  </a:lnTo>
                  <a:lnTo>
                    <a:pt x="10510126" y="222605"/>
                  </a:lnTo>
                  <a:lnTo>
                    <a:pt x="10462616" y="208013"/>
                  </a:lnTo>
                  <a:lnTo>
                    <a:pt x="10434396" y="166878"/>
                  </a:lnTo>
                  <a:lnTo>
                    <a:pt x="10428961" y="129501"/>
                  </a:lnTo>
                  <a:lnTo>
                    <a:pt x="10430421" y="109283"/>
                  </a:lnTo>
                  <a:lnTo>
                    <a:pt x="10452532" y="62357"/>
                  </a:lnTo>
                  <a:lnTo>
                    <a:pt x="10493769" y="39700"/>
                  </a:lnTo>
                  <a:lnTo>
                    <a:pt x="10510126" y="38188"/>
                  </a:lnTo>
                  <a:lnTo>
                    <a:pt x="10525849" y="39700"/>
                  </a:lnTo>
                  <a:lnTo>
                    <a:pt x="10567429" y="62052"/>
                  </a:lnTo>
                  <a:lnTo>
                    <a:pt x="10590924" y="109283"/>
                  </a:lnTo>
                  <a:lnTo>
                    <a:pt x="10592486" y="130098"/>
                  </a:lnTo>
                  <a:lnTo>
                    <a:pt x="10592486" y="5956"/>
                  </a:lnTo>
                  <a:lnTo>
                    <a:pt x="10590098" y="5956"/>
                  </a:lnTo>
                  <a:lnTo>
                    <a:pt x="10590098" y="41173"/>
                  </a:lnTo>
                  <a:lnTo>
                    <a:pt x="10587292" y="38188"/>
                  </a:lnTo>
                  <a:lnTo>
                    <a:pt x="10573156" y="23152"/>
                  </a:lnTo>
                  <a:lnTo>
                    <a:pt x="10553395" y="10287"/>
                  </a:lnTo>
                  <a:lnTo>
                    <a:pt x="10530789" y="2565"/>
                  </a:lnTo>
                  <a:lnTo>
                    <a:pt x="10505351" y="0"/>
                  </a:lnTo>
                  <a:lnTo>
                    <a:pt x="10480967" y="2133"/>
                  </a:lnTo>
                  <a:lnTo>
                    <a:pt x="10438143" y="19291"/>
                  </a:lnTo>
                  <a:lnTo>
                    <a:pt x="10404424" y="53124"/>
                  </a:lnTo>
                  <a:lnTo>
                    <a:pt x="10386962" y="100723"/>
                  </a:lnTo>
                  <a:lnTo>
                    <a:pt x="10384777" y="129501"/>
                  </a:lnTo>
                  <a:lnTo>
                    <a:pt x="10386974" y="158826"/>
                  </a:lnTo>
                  <a:lnTo>
                    <a:pt x="10404589" y="207175"/>
                  </a:lnTo>
                  <a:lnTo>
                    <a:pt x="10438536" y="241338"/>
                  </a:lnTo>
                  <a:lnTo>
                    <a:pt x="10481221" y="258635"/>
                  </a:lnTo>
                  <a:lnTo>
                    <a:pt x="10505351" y="260807"/>
                  </a:lnTo>
                  <a:lnTo>
                    <a:pt x="10530345" y="258191"/>
                  </a:lnTo>
                  <a:lnTo>
                    <a:pt x="10552798" y="250367"/>
                  </a:lnTo>
                  <a:lnTo>
                    <a:pt x="10572712" y="237312"/>
                  </a:lnTo>
                  <a:lnTo>
                    <a:pt x="10586695" y="222605"/>
                  </a:lnTo>
                  <a:lnTo>
                    <a:pt x="10590098" y="219024"/>
                  </a:lnTo>
                  <a:lnTo>
                    <a:pt x="10590098" y="253644"/>
                  </a:lnTo>
                  <a:lnTo>
                    <a:pt x="10633075" y="253644"/>
                  </a:lnTo>
                  <a:lnTo>
                    <a:pt x="10633075" y="219024"/>
                  </a:lnTo>
                  <a:lnTo>
                    <a:pt x="10633075" y="41173"/>
                  </a:lnTo>
                  <a:lnTo>
                    <a:pt x="10633075" y="5956"/>
                  </a:lnTo>
                  <a:close/>
                </a:path>
                <a:path w="11288394" h="989964">
                  <a:moveTo>
                    <a:pt x="11060367" y="130695"/>
                  </a:moveTo>
                  <a:lnTo>
                    <a:pt x="11058042" y="103581"/>
                  </a:lnTo>
                  <a:lnTo>
                    <a:pt x="11051108" y="78930"/>
                  </a:lnTo>
                  <a:lnTo>
                    <a:pt x="11039551" y="56730"/>
                  </a:lnTo>
                  <a:lnTo>
                    <a:pt x="11024349" y="38188"/>
                  </a:lnTo>
                  <a:lnTo>
                    <a:pt x="11023371" y="36995"/>
                  </a:lnTo>
                  <a:lnTo>
                    <a:pt x="11016196" y="31127"/>
                  </a:lnTo>
                  <a:lnTo>
                    <a:pt x="11016196" y="130695"/>
                  </a:lnTo>
                  <a:lnTo>
                    <a:pt x="11014596" y="151028"/>
                  </a:lnTo>
                  <a:lnTo>
                    <a:pt x="10990529" y="198132"/>
                  </a:lnTo>
                  <a:lnTo>
                    <a:pt x="10946270" y="221094"/>
                  </a:lnTo>
                  <a:lnTo>
                    <a:pt x="10929061" y="222605"/>
                  </a:lnTo>
                  <a:lnTo>
                    <a:pt x="10912094" y="221094"/>
                  </a:lnTo>
                  <a:lnTo>
                    <a:pt x="10868774" y="198437"/>
                  </a:lnTo>
                  <a:lnTo>
                    <a:pt x="10845279" y="151269"/>
                  </a:lnTo>
                  <a:lnTo>
                    <a:pt x="10844949" y="146812"/>
                  </a:lnTo>
                  <a:lnTo>
                    <a:pt x="10843717" y="130695"/>
                  </a:lnTo>
                  <a:lnTo>
                    <a:pt x="10849902" y="92278"/>
                  </a:lnTo>
                  <a:lnTo>
                    <a:pt x="10881525" y="52133"/>
                  </a:lnTo>
                  <a:lnTo>
                    <a:pt x="10929061" y="38188"/>
                  </a:lnTo>
                  <a:lnTo>
                    <a:pt x="10946575" y="39725"/>
                  </a:lnTo>
                  <a:lnTo>
                    <a:pt x="10990834" y="62941"/>
                  </a:lnTo>
                  <a:lnTo>
                    <a:pt x="11014608" y="110350"/>
                  </a:lnTo>
                  <a:lnTo>
                    <a:pt x="11016196" y="130695"/>
                  </a:lnTo>
                  <a:lnTo>
                    <a:pt x="11016196" y="31127"/>
                  </a:lnTo>
                  <a:lnTo>
                    <a:pt x="11003585" y="20802"/>
                  </a:lnTo>
                  <a:lnTo>
                    <a:pt x="10981284" y="9245"/>
                  </a:lnTo>
                  <a:lnTo>
                    <a:pt x="10956442" y="2311"/>
                  </a:lnTo>
                  <a:lnTo>
                    <a:pt x="10929061" y="0"/>
                  </a:lnTo>
                  <a:lnTo>
                    <a:pt x="10901274" y="2311"/>
                  </a:lnTo>
                  <a:lnTo>
                    <a:pt x="10854423" y="20802"/>
                  </a:lnTo>
                  <a:lnTo>
                    <a:pt x="10822965" y="52133"/>
                  </a:lnTo>
                  <a:lnTo>
                    <a:pt x="10806252" y="87350"/>
                  </a:lnTo>
                  <a:lnTo>
                    <a:pt x="10801934" y="107416"/>
                  </a:lnTo>
                  <a:lnTo>
                    <a:pt x="10757179" y="107416"/>
                  </a:lnTo>
                  <a:lnTo>
                    <a:pt x="10757179" y="5956"/>
                  </a:lnTo>
                  <a:lnTo>
                    <a:pt x="10714190" y="5956"/>
                  </a:lnTo>
                  <a:lnTo>
                    <a:pt x="10714190" y="253644"/>
                  </a:lnTo>
                  <a:lnTo>
                    <a:pt x="10757179" y="253644"/>
                  </a:lnTo>
                  <a:lnTo>
                    <a:pt x="10757179" y="146812"/>
                  </a:lnTo>
                  <a:lnTo>
                    <a:pt x="10799547" y="146812"/>
                  </a:lnTo>
                  <a:lnTo>
                    <a:pt x="10816336" y="198843"/>
                  </a:lnTo>
                  <a:lnTo>
                    <a:pt x="10847261" y="234619"/>
                  </a:lnTo>
                  <a:lnTo>
                    <a:pt x="10898289" y="257898"/>
                  </a:lnTo>
                  <a:lnTo>
                    <a:pt x="10929061" y="260807"/>
                  </a:lnTo>
                  <a:lnTo>
                    <a:pt x="10956201" y="258495"/>
                  </a:lnTo>
                  <a:lnTo>
                    <a:pt x="10980915" y="251561"/>
                  </a:lnTo>
                  <a:lnTo>
                    <a:pt x="11003204" y="240004"/>
                  </a:lnTo>
                  <a:lnTo>
                    <a:pt x="11023067" y="223812"/>
                  </a:lnTo>
                  <a:lnTo>
                    <a:pt x="11024057" y="222605"/>
                  </a:lnTo>
                  <a:lnTo>
                    <a:pt x="11039386" y="204114"/>
                  </a:lnTo>
                  <a:lnTo>
                    <a:pt x="11051032" y="182029"/>
                  </a:lnTo>
                  <a:lnTo>
                    <a:pt x="11058030" y="157556"/>
                  </a:lnTo>
                  <a:lnTo>
                    <a:pt x="11060367" y="130695"/>
                  </a:lnTo>
                  <a:close/>
                </a:path>
                <a:path w="11288394" h="989964">
                  <a:moveTo>
                    <a:pt x="11288319" y="5981"/>
                  </a:moveTo>
                  <a:lnTo>
                    <a:pt x="11090173" y="5981"/>
                  </a:lnTo>
                  <a:lnTo>
                    <a:pt x="11090173" y="45351"/>
                  </a:lnTo>
                  <a:lnTo>
                    <a:pt x="11167758" y="45351"/>
                  </a:lnTo>
                  <a:lnTo>
                    <a:pt x="11167758" y="253631"/>
                  </a:lnTo>
                  <a:lnTo>
                    <a:pt x="11210735" y="253631"/>
                  </a:lnTo>
                  <a:lnTo>
                    <a:pt x="11210735" y="45351"/>
                  </a:lnTo>
                  <a:lnTo>
                    <a:pt x="11288319" y="45351"/>
                  </a:lnTo>
                  <a:lnTo>
                    <a:pt x="11288319" y="59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239400" y="5814472"/>
              <a:ext cx="190988" cy="247688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5480507" y="5644381"/>
              <a:ext cx="3404235" cy="557530"/>
            </a:xfrm>
            <a:custGeom>
              <a:avLst/>
              <a:gdLst/>
              <a:ahLst/>
              <a:cxnLst/>
              <a:rect l="l" t="t" r="r" b="b"/>
              <a:pathLst>
                <a:path w="3404234" h="557529">
                  <a:moveTo>
                    <a:pt x="236956" y="302590"/>
                  </a:moveTo>
                  <a:lnTo>
                    <a:pt x="236169" y="275285"/>
                  </a:lnTo>
                  <a:lnTo>
                    <a:pt x="234734" y="266788"/>
                  </a:lnTo>
                  <a:lnTo>
                    <a:pt x="232029" y="250672"/>
                  </a:lnTo>
                  <a:lnTo>
                    <a:pt x="213664" y="209486"/>
                  </a:lnTo>
                  <a:lnTo>
                    <a:pt x="192786" y="187579"/>
                  </a:lnTo>
                  <a:lnTo>
                    <a:pt x="192786" y="266788"/>
                  </a:lnTo>
                  <a:lnTo>
                    <a:pt x="47155" y="266788"/>
                  </a:lnTo>
                  <a:lnTo>
                    <a:pt x="63220" y="230251"/>
                  </a:lnTo>
                  <a:lnTo>
                    <a:pt x="94678" y="206883"/>
                  </a:lnTo>
                  <a:lnTo>
                    <a:pt x="119964" y="202323"/>
                  </a:lnTo>
                  <a:lnTo>
                    <a:pt x="133680" y="203466"/>
                  </a:lnTo>
                  <a:lnTo>
                    <a:pt x="133362" y="203466"/>
                  </a:lnTo>
                  <a:lnTo>
                    <a:pt x="145554" y="206730"/>
                  </a:lnTo>
                  <a:lnTo>
                    <a:pt x="176504" y="229463"/>
                  </a:lnTo>
                  <a:lnTo>
                    <a:pt x="192786" y="266788"/>
                  </a:lnTo>
                  <a:lnTo>
                    <a:pt x="192786" y="187579"/>
                  </a:lnTo>
                  <a:lnTo>
                    <a:pt x="174421" y="175475"/>
                  </a:lnTo>
                  <a:lnTo>
                    <a:pt x="149098" y="166966"/>
                  </a:lnTo>
                  <a:lnTo>
                    <a:pt x="119964" y="164134"/>
                  </a:lnTo>
                  <a:lnTo>
                    <a:pt x="93916" y="166458"/>
                  </a:lnTo>
                  <a:lnTo>
                    <a:pt x="50203" y="185115"/>
                  </a:lnTo>
                  <a:lnTo>
                    <a:pt x="18300" y="221297"/>
                  </a:lnTo>
                  <a:lnTo>
                    <a:pt x="2032" y="268300"/>
                  </a:lnTo>
                  <a:lnTo>
                    <a:pt x="0" y="295427"/>
                  </a:lnTo>
                  <a:lnTo>
                    <a:pt x="2260" y="325666"/>
                  </a:lnTo>
                  <a:lnTo>
                    <a:pt x="20320" y="374154"/>
                  </a:lnTo>
                  <a:lnTo>
                    <a:pt x="55041" y="406654"/>
                  </a:lnTo>
                  <a:lnTo>
                    <a:pt x="98171" y="422910"/>
                  </a:lnTo>
                  <a:lnTo>
                    <a:pt x="122364" y="424942"/>
                  </a:lnTo>
                  <a:lnTo>
                    <a:pt x="145643" y="423037"/>
                  </a:lnTo>
                  <a:lnTo>
                    <a:pt x="186817" y="407822"/>
                  </a:lnTo>
                  <a:lnTo>
                    <a:pt x="221284" y="376453"/>
                  </a:lnTo>
                  <a:lnTo>
                    <a:pt x="235153" y="354520"/>
                  </a:lnTo>
                  <a:lnTo>
                    <a:pt x="199339" y="334822"/>
                  </a:lnTo>
                  <a:lnTo>
                    <a:pt x="194386" y="344335"/>
                  </a:lnTo>
                  <a:lnTo>
                    <a:pt x="188455" y="353174"/>
                  </a:lnTo>
                  <a:lnTo>
                    <a:pt x="150266" y="382270"/>
                  </a:lnTo>
                  <a:lnTo>
                    <a:pt x="122948" y="386753"/>
                  </a:lnTo>
                  <a:lnTo>
                    <a:pt x="107175" y="385292"/>
                  </a:lnTo>
                  <a:lnTo>
                    <a:pt x="67437" y="363474"/>
                  </a:lnTo>
                  <a:lnTo>
                    <a:pt x="45847" y="320497"/>
                  </a:lnTo>
                  <a:lnTo>
                    <a:pt x="44170" y="302590"/>
                  </a:lnTo>
                  <a:lnTo>
                    <a:pt x="236956" y="302590"/>
                  </a:lnTo>
                  <a:close/>
                </a:path>
                <a:path w="3404234" h="557529">
                  <a:moveTo>
                    <a:pt x="550875" y="295427"/>
                  </a:moveTo>
                  <a:lnTo>
                    <a:pt x="542734" y="245821"/>
                  </a:lnTo>
                  <a:lnTo>
                    <a:pt x="518350" y="203225"/>
                  </a:lnTo>
                  <a:lnTo>
                    <a:pt x="506704" y="191973"/>
                  </a:lnTo>
                  <a:lnTo>
                    <a:pt x="506704" y="295427"/>
                  </a:lnTo>
                  <a:lnTo>
                    <a:pt x="505345" y="313474"/>
                  </a:lnTo>
                  <a:lnTo>
                    <a:pt x="484619" y="360184"/>
                  </a:lnTo>
                  <a:lnTo>
                    <a:pt x="443433" y="385089"/>
                  </a:lnTo>
                  <a:lnTo>
                    <a:pt x="426135" y="386753"/>
                  </a:lnTo>
                  <a:lnTo>
                    <a:pt x="408508" y="385089"/>
                  </a:lnTo>
                  <a:lnTo>
                    <a:pt x="366141" y="360184"/>
                  </a:lnTo>
                  <a:lnTo>
                    <a:pt x="344690" y="313804"/>
                  </a:lnTo>
                  <a:lnTo>
                    <a:pt x="343217" y="295427"/>
                  </a:lnTo>
                  <a:lnTo>
                    <a:pt x="343166" y="294830"/>
                  </a:lnTo>
                  <a:lnTo>
                    <a:pt x="344716" y="275069"/>
                  </a:lnTo>
                  <a:lnTo>
                    <a:pt x="344741" y="274726"/>
                  </a:lnTo>
                  <a:lnTo>
                    <a:pt x="349402" y="256933"/>
                  </a:lnTo>
                  <a:lnTo>
                    <a:pt x="381228" y="216420"/>
                  </a:lnTo>
                  <a:lnTo>
                    <a:pt x="425538" y="202323"/>
                  </a:lnTo>
                  <a:lnTo>
                    <a:pt x="441172" y="203898"/>
                  </a:lnTo>
                  <a:lnTo>
                    <a:pt x="482231" y="227393"/>
                  </a:lnTo>
                  <a:lnTo>
                    <a:pt x="500519" y="256794"/>
                  </a:lnTo>
                  <a:lnTo>
                    <a:pt x="500595" y="256933"/>
                  </a:lnTo>
                  <a:lnTo>
                    <a:pt x="505091" y="274726"/>
                  </a:lnTo>
                  <a:lnTo>
                    <a:pt x="505180" y="275069"/>
                  </a:lnTo>
                  <a:lnTo>
                    <a:pt x="506666" y="294830"/>
                  </a:lnTo>
                  <a:lnTo>
                    <a:pt x="506704" y="295427"/>
                  </a:lnTo>
                  <a:lnTo>
                    <a:pt x="506704" y="191973"/>
                  </a:lnTo>
                  <a:lnTo>
                    <a:pt x="500646" y="186118"/>
                  </a:lnTo>
                  <a:lnTo>
                    <a:pt x="480072" y="173901"/>
                  </a:lnTo>
                  <a:lnTo>
                    <a:pt x="456933" y="166662"/>
                  </a:lnTo>
                  <a:lnTo>
                    <a:pt x="457631" y="166662"/>
                  </a:lnTo>
                  <a:lnTo>
                    <a:pt x="430314" y="164134"/>
                  </a:lnTo>
                  <a:lnTo>
                    <a:pt x="405549" y="166662"/>
                  </a:lnTo>
                  <a:lnTo>
                    <a:pt x="383159" y="174269"/>
                  </a:lnTo>
                  <a:lnTo>
                    <a:pt x="363169" y="186956"/>
                  </a:lnTo>
                  <a:lnTo>
                    <a:pt x="345567" y="204711"/>
                  </a:lnTo>
                  <a:lnTo>
                    <a:pt x="345567" y="170091"/>
                  </a:lnTo>
                  <a:lnTo>
                    <a:pt x="302590" y="170091"/>
                  </a:lnTo>
                  <a:lnTo>
                    <a:pt x="302590" y="557441"/>
                  </a:lnTo>
                  <a:lnTo>
                    <a:pt x="345567" y="557441"/>
                  </a:lnTo>
                  <a:lnTo>
                    <a:pt x="345567" y="383171"/>
                  </a:lnTo>
                  <a:lnTo>
                    <a:pt x="363054" y="401447"/>
                  </a:lnTo>
                  <a:lnTo>
                    <a:pt x="383311" y="414502"/>
                  </a:lnTo>
                  <a:lnTo>
                    <a:pt x="406323" y="422325"/>
                  </a:lnTo>
                  <a:lnTo>
                    <a:pt x="432104" y="424942"/>
                  </a:lnTo>
                  <a:lnTo>
                    <a:pt x="457873" y="422567"/>
                  </a:lnTo>
                  <a:lnTo>
                    <a:pt x="480885" y="415467"/>
                  </a:lnTo>
                  <a:lnTo>
                    <a:pt x="501142" y="403631"/>
                  </a:lnTo>
                  <a:lnTo>
                    <a:pt x="518642" y="387045"/>
                  </a:lnTo>
                  <a:lnTo>
                    <a:pt x="518845" y="386753"/>
                  </a:lnTo>
                  <a:lnTo>
                    <a:pt x="532739" y="367106"/>
                  </a:lnTo>
                  <a:lnTo>
                    <a:pt x="542810" y="345198"/>
                  </a:lnTo>
                  <a:lnTo>
                    <a:pt x="548855" y="321297"/>
                  </a:lnTo>
                  <a:lnTo>
                    <a:pt x="550875" y="295427"/>
                  </a:lnTo>
                  <a:close/>
                </a:path>
                <a:path w="3404234" h="557529">
                  <a:moveTo>
                    <a:pt x="829005" y="151003"/>
                  </a:moveTo>
                  <a:lnTo>
                    <a:pt x="659498" y="333629"/>
                  </a:lnTo>
                  <a:lnTo>
                    <a:pt x="659498" y="170091"/>
                  </a:lnTo>
                  <a:lnTo>
                    <a:pt x="616521" y="170091"/>
                  </a:lnTo>
                  <a:lnTo>
                    <a:pt x="616521" y="435102"/>
                  </a:lnTo>
                  <a:lnTo>
                    <a:pt x="786028" y="252463"/>
                  </a:lnTo>
                  <a:lnTo>
                    <a:pt x="786028" y="417791"/>
                  </a:lnTo>
                  <a:lnTo>
                    <a:pt x="829005" y="417791"/>
                  </a:lnTo>
                  <a:lnTo>
                    <a:pt x="829005" y="151003"/>
                  </a:lnTo>
                  <a:close/>
                </a:path>
                <a:path w="3404234" h="557529">
                  <a:moveTo>
                    <a:pt x="1131595" y="302590"/>
                  </a:moveTo>
                  <a:lnTo>
                    <a:pt x="1126667" y="250672"/>
                  </a:lnTo>
                  <a:lnTo>
                    <a:pt x="1108316" y="209486"/>
                  </a:lnTo>
                  <a:lnTo>
                    <a:pt x="1087424" y="187566"/>
                  </a:lnTo>
                  <a:lnTo>
                    <a:pt x="1087424" y="266788"/>
                  </a:lnTo>
                  <a:lnTo>
                    <a:pt x="941806" y="266788"/>
                  </a:lnTo>
                  <a:lnTo>
                    <a:pt x="957859" y="230251"/>
                  </a:lnTo>
                  <a:lnTo>
                    <a:pt x="989317" y="206883"/>
                  </a:lnTo>
                  <a:lnTo>
                    <a:pt x="1014603" y="202323"/>
                  </a:lnTo>
                  <a:lnTo>
                    <a:pt x="1028319" y="203466"/>
                  </a:lnTo>
                  <a:lnTo>
                    <a:pt x="1028014" y="203466"/>
                  </a:lnTo>
                  <a:lnTo>
                    <a:pt x="1040206" y="206730"/>
                  </a:lnTo>
                  <a:lnTo>
                    <a:pt x="1071143" y="229463"/>
                  </a:lnTo>
                  <a:lnTo>
                    <a:pt x="1087424" y="266788"/>
                  </a:lnTo>
                  <a:lnTo>
                    <a:pt x="1087424" y="187566"/>
                  </a:lnTo>
                  <a:lnTo>
                    <a:pt x="1069073" y="175475"/>
                  </a:lnTo>
                  <a:lnTo>
                    <a:pt x="1043736" y="166966"/>
                  </a:lnTo>
                  <a:lnTo>
                    <a:pt x="1014603" y="164134"/>
                  </a:lnTo>
                  <a:lnTo>
                    <a:pt x="988555" y="166458"/>
                  </a:lnTo>
                  <a:lnTo>
                    <a:pt x="944841" y="185115"/>
                  </a:lnTo>
                  <a:lnTo>
                    <a:pt x="912939" y="221297"/>
                  </a:lnTo>
                  <a:lnTo>
                    <a:pt x="896670" y="268300"/>
                  </a:lnTo>
                  <a:lnTo>
                    <a:pt x="894638" y="295427"/>
                  </a:lnTo>
                  <a:lnTo>
                    <a:pt x="896899" y="325666"/>
                  </a:lnTo>
                  <a:lnTo>
                    <a:pt x="914958" y="374154"/>
                  </a:lnTo>
                  <a:lnTo>
                    <a:pt x="949693" y="406654"/>
                  </a:lnTo>
                  <a:lnTo>
                    <a:pt x="992809" y="422910"/>
                  </a:lnTo>
                  <a:lnTo>
                    <a:pt x="1017003" y="424942"/>
                  </a:lnTo>
                  <a:lnTo>
                    <a:pt x="1040282" y="423037"/>
                  </a:lnTo>
                  <a:lnTo>
                    <a:pt x="1061770" y="417334"/>
                  </a:lnTo>
                  <a:lnTo>
                    <a:pt x="1081468" y="407822"/>
                  </a:lnTo>
                  <a:lnTo>
                    <a:pt x="1099375" y="394512"/>
                  </a:lnTo>
                  <a:lnTo>
                    <a:pt x="1107186" y="386753"/>
                  </a:lnTo>
                  <a:lnTo>
                    <a:pt x="1107986" y="385965"/>
                  </a:lnTo>
                  <a:lnTo>
                    <a:pt x="1115923" y="376453"/>
                  </a:lnTo>
                  <a:lnTo>
                    <a:pt x="1123200" y="365975"/>
                  </a:lnTo>
                  <a:lnTo>
                    <a:pt x="1129792" y="354520"/>
                  </a:lnTo>
                  <a:lnTo>
                    <a:pt x="1093990" y="334822"/>
                  </a:lnTo>
                  <a:lnTo>
                    <a:pt x="1089025" y="344335"/>
                  </a:lnTo>
                  <a:lnTo>
                    <a:pt x="1083094" y="353174"/>
                  </a:lnTo>
                  <a:lnTo>
                    <a:pt x="1044905" y="382270"/>
                  </a:lnTo>
                  <a:lnTo>
                    <a:pt x="1017587" y="386753"/>
                  </a:lnTo>
                  <a:lnTo>
                    <a:pt x="1001814" y="385292"/>
                  </a:lnTo>
                  <a:lnTo>
                    <a:pt x="962088" y="363474"/>
                  </a:lnTo>
                  <a:lnTo>
                    <a:pt x="940498" y="320497"/>
                  </a:lnTo>
                  <a:lnTo>
                    <a:pt x="938822" y="302590"/>
                  </a:lnTo>
                  <a:lnTo>
                    <a:pt x="1131595" y="302590"/>
                  </a:lnTo>
                  <a:close/>
                </a:path>
                <a:path w="3404234" h="557529">
                  <a:moveTo>
                    <a:pt x="1583372" y="294830"/>
                  </a:moveTo>
                  <a:lnTo>
                    <a:pt x="1574203" y="243801"/>
                  </a:lnTo>
                  <a:lnTo>
                    <a:pt x="1547152" y="202323"/>
                  </a:lnTo>
                  <a:lnTo>
                    <a:pt x="1539214" y="195453"/>
                  </a:lnTo>
                  <a:lnTo>
                    <a:pt x="1539214" y="294830"/>
                  </a:lnTo>
                  <a:lnTo>
                    <a:pt x="1537601" y="315163"/>
                  </a:lnTo>
                  <a:lnTo>
                    <a:pt x="1513547" y="362280"/>
                  </a:lnTo>
                  <a:lnTo>
                    <a:pt x="1469339" y="385216"/>
                  </a:lnTo>
                  <a:lnTo>
                    <a:pt x="1452067" y="386753"/>
                  </a:lnTo>
                  <a:lnTo>
                    <a:pt x="1434795" y="385216"/>
                  </a:lnTo>
                  <a:lnTo>
                    <a:pt x="1390599" y="362280"/>
                  </a:lnTo>
                  <a:lnTo>
                    <a:pt x="1366532" y="315163"/>
                  </a:lnTo>
                  <a:lnTo>
                    <a:pt x="1364932" y="294830"/>
                  </a:lnTo>
                  <a:lnTo>
                    <a:pt x="1366520" y="274497"/>
                  </a:lnTo>
                  <a:lnTo>
                    <a:pt x="1390294" y="227088"/>
                  </a:lnTo>
                  <a:lnTo>
                    <a:pt x="1434553" y="203873"/>
                  </a:lnTo>
                  <a:lnTo>
                    <a:pt x="1452067" y="202323"/>
                  </a:lnTo>
                  <a:lnTo>
                    <a:pt x="1469644" y="203873"/>
                  </a:lnTo>
                  <a:lnTo>
                    <a:pt x="1513852" y="226796"/>
                  </a:lnTo>
                  <a:lnTo>
                    <a:pt x="1537627" y="274256"/>
                  </a:lnTo>
                  <a:lnTo>
                    <a:pt x="1539214" y="294830"/>
                  </a:lnTo>
                  <a:lnTo>
                    <a:pt x="1539214" y="195453"/>
                  </a:lnTo>
                  <a:lnTo>
                    <a:pt x="1527149" y="185280"/>
                  </a:lnTo>
                  <a:lnTo>
                    <a:pt x="1505267" y="173532"/>
                  </a:lnTo>
                  <a:lnTo>
                    <a:pt x="1481035" y="166484"/>
                  </a:lnTo>
                  <a:lnTo>
                    <a:pt x="1454454" y="164134"/>
                  </a:lnTo>
                  <a:lnTo>
                    <a:pt x="1425105" y="166979"/>
                  </a:lnTo>
                  <a:lnTo>
                    <a:pt x="1400289" y="175475"/>
                  </a:lnTo>
                  <a:lnTo>
                    <a:pt x="1380045" y="189649"/>
                  </a:lnTo>
                  <a:lnTo>
                    <a:pt x="1364335" y="209499"/>
                  </a:lnTo>
                  <a:lnTo>
                    <a:pt x="1363141" y="209499"/>
                  </a:lnTo>
                  <a:lnTo>
                    <a:pt x="1372146" y="159753"/>
                  </a:lnTo>
                  <a:lnTo>
                    <a:pt x="1394548" y="116763"/>
                  </a:lnTo>
                  <a:lnTo>
                    <a:pt x="1424203" y="89928"/>
                  </a:lnTo>
                  <a:lnTo>
                    <a:pt x="1466189" y="74002"/>
                  </a:lnTo>
                  <a:lnTo>
                    <a:pt x="1493850" y="67437"/>
                  </a:lnTo>
                  <a:lnTo>
                    <a:pt x="1502219" y="65278"/>
                  </a:lnTo>
                  <a:lnTo>
                    <a:pt x="1537563" y="50063"/>
                  </a:lnTo>
                  <a:lnTo>
                    <a:pt x="1566138" y="20370"/>
                  </a:lnTo>
                  <a:lnTo>
                    <a:pt x="1575015" y="0"/>
                  </a:lnTo>
                  <a:lnTo>
                    <a:pt x="1527276" y="0"/>
                  </a:lnTo>
                  <a:lnTo>
                    <a:pt x="1524482" y="7569"/>
                  </a:lnTo>
                  <a:lnTo>
                    <a:pt x="1519516" y="13830"/>
                  </a:lnTo>
                  <a:lnTo>
                    <a:pt x="1476133" y="32029"/>
                  </a:lnTo>
                  <a:lnTo>
                    <a:pt x="1458937" y="35712"/>
                  </a:lnTo>
                  <a:lnTo>
                    <a:pt x="1454556" y="36703"/>
                  </a:lnTo>
                  <a:lnTo>
                    <a:pt x="1450174" y="37896"/>
                  </a:lnTo>
                  <a:lnTo>
                    <a:pt x="1434668" y="41681"/>
                  </a:lnTo>
                  <a:lnTo>
                    <a:pt x="1430185" y="43078"/>
                  </a:lnTo>
                  <a:lnTo>
                    <a:pt x="1423809" y="45872"/>
                  </a:lnTo>
                  <a:lnTo>
                    <a:pt x="1419936" y="47447"/>
                  </a:lnTo>
                  <a:lnTo>
                    <a:pt x="1410779" y="51028"/>
                  </a:lnTo>
                  <a:lnTo>
                    <a:pt x="1406499" y="53022"/>
                  </a:lnTo>
                  <a:lnTo>
                    <a:pt x="1365834" y="85712"/>
                  </a:lnTo>
                  <a:lnTo>
                    <a:pt x="1332039" y="158762"/>
                  </a:lnTo>
                  <a:lnTo>
                    <a:pt x="1323581" y="208178"/>
                  </a:lnTo>
                  <a:lnTo>
                    <a:pt x="1320761" y="266204"/>
                  </a:lnTo>
                  <a:lnTo>
                    <a:pt x="1323378" y="307746"/>
                  </a:lnTo>
                  <a:lnTo>
                    <a:pt x="1344269" y="371614"/>
                  </a:lnTo>
                  <a:lnTo>
                    <a:pt x="1380413" y="407492"/>
                  </a:lnTo>
                  <a:lnTo>
                    <a:pt x="1423085" y="423011"/>
                  </a:lnTo>
                  <a:lnTo>
                    <a:pt x="1447888" y="424942"/>
                  </a:lnTo>
                  <a:lnTo>
                    <a:pt x="1476616" y="422630"/>
                  </a:lnTo>
                  <a:lnTo>
                    <a:pt x="1502498" y="415696"/>
                  </a:lnTo>
                  <a:lnTo>
                    <a:pt x="1525562" y="404139"/>
                  </a:lnTo>
                  <a:lnTo>
                    <a:pt x="1545780" y="387959"/>
                  </a:lnTo>
                  <a:lnTo>
                    <a:pt x="1546783" y="386753"/>
                  </a:lnTo>
                  <a:lnTo>
                    <a:pt x="1562227" y="368249"/>
                  </a:lnTo>
                  <a:lnTo>
                    <a:pt x="1573974" y="346163"/>
                  </a:lnTo>
                  <a:lnTo>
                    <a:pt x="1581023" y="321691"/>
                  </a:lnTo>
                  <a:lnTo>
                    <a:pt x="1583372" y="294830"/>
                  </a:lnTo>
                  <a:close/>
                </a:path>
                <a:path w="3404234" h="557529">
                  <a:moveTo>
                    <a:pt x="1830463" y="341388"/>
                  </a:moveTo>
                  <a:lnTo>
                    <a:pt x="1821357" y="303187"/>
                  </a:lnTo>
                  <a:lnTo>
                    <a:pt x="1786305" y="273672"/>
                  </a:lnTo>
                  <a:lnTo>
                    <a:pt x="1786305" y="341388"/>
                  </a:lnTo>
                  <a:lnTo>
                    <a:pt x="1785289" y="351205"/>
                  </a:lnTo>
                  <a:lnTo>
                    <a:pt x="1754962" y="377952"/>
                  </a:lnTo>
                  <a:lnTo>
                    <a:pt x="1731975" y="379590"/>
                  </a:lnTo>
                  <a:lnTo>
                    <a:pt x="1691995" y="379590"/>
                  </a:lnTo>
                  <a:lnTo>
                    <a:pt x="1691995" y="303187"/>
                  </a:lnTo>
                  <a:lnTo>
                    <a:pt x="1732584" y="303187"/>
                  </a:lnTo>
                  <a:lnTo>
                    <a:pt x="1770786" y="310349"/>
                  </a:lnTo>
                  <a:lnTo>
                    <a:pt x="1786305" y="341388"/>
                  </a:lnTo>
                  <a:lnTo>
                    <a:pt x="1786305" y="273672"/>
                  </a:lnTo>
                  <a:lnTo>
                    <a:pt x="1780628" y="271119"/>
                  </a:lnTo>
                  <a:lnTo>
                    <a:pt x="1760105" y="266522"/>
                  </a:lnTo>
                  <a:lnTo>
                    <a:pt x="1736166" y="264998"/>
                  </a:lnTo>
                  <a:lnTo>
                    <a:pt x="1691995" y="264998"/>
                  </a:lnTo>
                  <a:lnTo>
                    <a:pt x="1691995" y="170091"/>
                  </a:lnTo>
                  <a:lnTo>
                    <a:pt x="1649031" y="170091"/>
                  </a:lnTo>
                  <a:lnTo>
                    <a:pt x="1649031" y="417791"/>
                  </a:lnTo>
                  <a:lnTo>
                    <a:pt x="1735556" y="417791"/>
                  </a:lnTo>
                  <a:lnTo>
                    <a:pt x="1759140" y="416483"/>
                  </a:lnTo>
                  <a:lnTo>
                    <a:pt x="1808378" y="396900"/>
                  </a:lnTo>
                  <a:lnTo>
                    <a:pt x="1829092" y="357847"/>
                  </a:lnTo>
                  <a:lnTo>
                    <a:pt x="1830463" y="341388"/>
                  </a:lnTo>
                  <a:close/>
                </a:path>
                <a:path w="3404234" h="557529">
                  <a:moveTo>
                    <a:pt x="1903272" y="170091"/>
                  </a:moveTo>
                  <a:lnTo>
                    <a:pt x="1860296" y="170091"/>
                  </a:lnTo>
                  <a:lnTo>
                    <a:pt x="1860296" y="417791"/>
                  </a:lnTo>
                  <a:lnTo>
                    <a:pt x="1903272" y="417791"/>
                  </a:lnTo>
                  <a:lnTo>
                    <a:pt x="1903272" y="170091"/>
                  </a:lnTo>
                  <a:close/>
                </a:path>
                <a:path w="3404234" h="557529">
                  <a:moveTo>
                    <a:pt x="2180221" y="347954"/>
                  </a:moveTo>
                  <a:lnTo>
                    <a:pt x="2163127" y="364934"/>
                  </a:lnTo>
                  <a:lnTo>
                    <a:pt x="2144103" y="377050"/>
                  </a:lnTo>
                  <a:lnTo>
                    <a:pt x="2123135" y="384327"/>
                  </a:lnTo>
                  <a:lnTo>
                    <a:pt x="2100224" y="386753"/>
                  </a:lnTo>
                  <a:lnTo>
                    <a:pt x="2082965" y="385216"/>
                  </a:lnTo>
                  <a:lnTo>
                    <a:pt x="2038769" y="362292"/>
                  </a:lnTo>
                  <a:lnTo>
                    <a:pt x="2014702" y="315163"/>
                  </a:lnTo>
                  <a:lnTo>
                    <a:pt x="2013102" y="294830"/>
                  </a:lnTo>
                  <a:lnTo>
                    <a:pt x="2014702" y="274497"/>
                  </a:lnTo>
                  <a:lnTo>
                    <a:pt x="2038769" y="227088"/>
                  </a:lnTo>
                  <a:lnTo>
                    <a:pt x="2083295" y="203873"/>
                  </a:lnTo>
                  <a:lnTo>
                    <a:pt x="2100834" y="202323"/>
                  </a:lnTo>
                  <a:lnTo>
                    <a:pt x="2123821" y="204635"/>
                  </a:lnTo>
                  <a:lnTo>
                    <a:pt x="2144407" y="211582"/>
                  </a:lnTo>
                  <a:lnTo>
                    <a:pt x="2162606" y="223151"/>
                  </a:lnTo>
                  <a:lnTo>
                    <a:pt x="2178431" y="239331"/>
                  </a:lnTo>
                  <a:lnTo>
                    <a:pt x="2178431" y="187998"/>
                  </a:lnTo>
                  <a:lnTo>
                    <a:pt x="2160854" y="177558"/>
                  </a:lnTo>
                  <a:lnTo>
                    <a:pt x="2142172" y="170103"/>
                  </a:lnTo>
                  <a:lnTo>
                    <a:pt x="2122360" y="165633"/>
                  </a:lnTo>
                  <a:lnTo>
                    <a:pt x="2101418" y="164134"/>
                  </a:lnTo>
                  <a:lnTo>
                    <a:pt x="2074011" y="166471"/>
                  </a:lnTo>
                  <a:lnTo>
                    <a:pt x="2026564" y="185115"/>
                  </a:lnTo>
                  <a:lnTo>
                    <a:pt x="1990077" y="221297"/>
                  </a:lnTo>
                  <a:lnTo>
                    <a:pt x="1971268" y="268300"/>
                  </a:lnTo>
                  <a:lnTo>
                    <a:pt x="1968919" y="295440"/>
                  </a:lnTo>
                  <a:lnTo>
                    <a:pt x="1971255" y="322287"/>
                  </a:lnTo>
                  <a:lnTo>
                    <a:pt x="1989912" y="368681"/>
                  </a:lnTo>
                  <a:lnTo>
                    <a:pt x="2026170" y="404304"/>
                  </a:lnTo>
                  <a:lnTo>
                    <a:pt x="2073770" y="422656"/>
                  </a:lnTo>
                  <a:lnTo>
                    <a:pt x="2101418" y="424942"/>
                  </a:lnTo>
                  <a:lnTo>
                    <a:pt x="2122690" y="423341"/>
                  </a:lnTo>
                  <a:lnTo>
                    <a:pt x="2142909" y="418528"/>
                  </a:lnTo>
                  <a:lnTo>
                    <a:pt x="2162086" y="410514"/>
                  </a:lnTo>
                  <a:lnTo>
                    <a:pt x="2180221" y="399288"/>
                  </a:lnTo>
                  <a:lnTo>
                    <a:pt x="2180221" y="347954"/>
                  </a:lnTo>
                  <a:close/>
                </a:path>
                <a:path w="3404234" h="557529">
                  <a:moveTo>
                    <a:pt x="2408186" y="170129"/>
                  </a:moveTo>
                  <a:lnTo>
                    <a:pt x="2210041" y="170129"/>
                  </a:lnTo>
                  <a:lnTo>
                    <a:pt x="2210041" y="209499"/>
                  </a:lnTo>
                  <a:lnTo>
                    <a:pt x="2287625" y="209499"/>
                  </a:lnTo>
                  <a:lnTo>
                    <a:pt x="2287625" y="417779"/>
                  </a:lnTo>
                  <a:lnTo>
                    <a:pt x="2330602" y="417779"/>
                  </a:lnTo>
                  <a:lnTo>
                    <a:pt x="2330602" y="209499"/>
                  </a:lnTo>
                  <a:lnTo>
                    <a:pt x="2408186" y="209499"/>
                  </a:lnTo>
                  <a:lnTo>
                    <a:pt x="2408186" y="170129"/>
                  </a:lnTo>
                  <a:close/>
                </a:path>
                <a:path w="3404234" h="557529">
                  <a:moveTo>
                    <a:pt x="2701836" y="295427"/>
                  </a:moveTo>
                  <a:lnTo>
                    <a:pt x="2693695" y="245821"/>
                  </a:lnTo>
                  <a:lnTo>
                    <a:pt x="2669311" y="203225"/>
                  </a:lnTo>
                  <a:lnTo>
                    <a:pt x="2657665" y="191973"/>
                  </a:lnTo>
                  <a:lnTo>
                    <a:pt x="2657665" y="295427"/>
                  </a:lnTo>
                  <a:lnTo>
                    <a:pt x="2656306" y="313474"/>
                  </a:lnTo>
                  <a:lnTo>
                    <a:pt x="2635580" y="360184"/>
                  </a:lnTo>
                  <a:lnTo>
                    <a:pt x="2594394" y="385089"/>
                  </a:lnTo>
                  <a:lnTo>
                    <a:pt x="2577096" y="386753"/>
                  </a:lnTo>
                  <a:lnTo>
                    <a:pt x="2559469" y="385089"/>
                  </a:lnTo>
                  <a:lnTo>
                    <a:pt x="2517102" y="360184"/>
                  </a:lnTo>
                  <a:lnTo>
                    <a:pt x="2495651" y="313804"/>
                  </a:lnTo>
                  <a:lnTo>
                    <a:pt x="2494178" y="295427"/>
                  </a:lnTo>
                  <a:lnTo>
                    <a:pt x="2494127" y="294830"/>
                  </a:lnTo>
                  <a:lnTo>
                    <a:pt x="2495677" y="275069"/>
                  </a:lnTo>
                  <a:lnTo>
                    <a:pt x="2495702" y="274726"/>
                  </a:lnTo>
                  <a:lnTo>
                    <a:pt x="2500363" y="256933"/>
                  </a:lnTo>
                  <a:lnTo>
                    <a:pt x="2532189" y="216420"/>
                  </a:lnTo>
                  <a:lnTo>
                    <a:pt x="2576499" y="202323"/>
                  </a:lnTo>
                  <a:lnTo>
                    <a:pt x="2592133" y="203898"/>
                  </a:lnTo>
                  <a:lnTo>
                    <a:pt x="2633192" y="227393"/>
                  </a:lnTo>
                  <a:lnTo>
                    <a:pt x="2656052" y="274726"/>
                  </a:lnTo>
                  <a:lnTo>
                    <a:pt x="2656141" y="275069"/>
                  </a:lnTo>
                  <a:lnTo>
                    <a:pt x="2657627" y="294830"/>
                  </a:lnTo>
                  <a:lnTo>
                    <a:pt x="2657665" y="295427"/>
                  </a:lnTo>
                  <a:lnTo>
                    <a:pt x="2657665" y="191973"/>
                  </a:lnTo>
                  <a:lnTo>
                    <a:pt x="2651607" y="186118"/>
                  </a:lnTo>
                  <a:lnTo>
                    <a:pt x="2631033" y="173901"/>
                  </a:lnTo>
                  <a:lnTo>
                    <a:pt x="2607894" y="166662"/>
                  </a:lnTo>
                  <a:lnTo>
                    <a:pt x="2608592" y="166662"/>
                  </a:lnTo>
                  <a:lnTo>
                    <a:pt x="2581275" y="164134"/>
                  </a:lnTo>
                  <a:lnTo>
                    <a:pt x="2556510" y="166662"/>
                  </a:lnTo>
                  <a:lnTo>
                    <a:pt x="2534120" y="174269"/>
                  </a:lnTo>
                  <a:lnTo>
                    <a:pt x="2514130" y="186956"/>
                  </a:lnTo>
                  <a:lnTo>
                    <a:pt x="2496528" y="204711"/>
                  </a:lnTo>
                  <a:lnTo>
                    <a:pt x="2496528" y="170091"/>
                  </a:lnTo>
                  <a:lnTo>
                    <a:pt x="2453551" y="170091"/>
                  </a:lnTo>
                  <a:lnTo>
                    <a:pt x="2453551" y="557441"/>
                  </a:lnTo>
                  <a:lnTo>
                    <a:pt x="2496528" y="557441"/>
                  </a:lnTo>
                  <a:lnTo>
                    <a:pt x="2496528" y="383171"/>
                  </a:lnTo>
                  <a:lnTo>
                    <a:pt x="2514015" y="401447"/>
                  </a:lnTo>
                  <a:lnTo>
                    <a:pt x="2534272" y="414502"/>
                  </a:lnTo>
                  <a:lnTo>
                    <a:pt x="2557284" y="422325"/>
                  </a:lnTo>
                  <a:lnTo>
                    <a:pt x="2583065" y="424942"/>
                  </a:lnTo>
                  <a:lnTo>
                    <a:pt x="2608834" y="422567"/>
                  </a:lnTo>
                  <a:lnTo>
                    <a:pt x="2631846" y="415467"/>
                  </a:lnTo>
                  <a:lnTo>
                    <a:pt x="2652103" y="403631"/>
                  </a:lnTo>
                  <a:lnTo>
                    <a:pt x="2669603" y="387045"/>
                  </a:lnTo>
                  <a:lnTo>
                    <a:pt x="2669806" y="386753"/>
                  </a:lnTo>
                  <a:lnTo>
                    <a:pt x="2683700" y="367106"/>
                  </a:lnTo>
                  <a:lnTo>
                    <a:pt x="2693771" y="345198"/>
                  </a:lnTo>
                  <a:lnTo>
                    <a:pt x="2699816" y="321297"/>
                  </a:lnTo>
                  <a:lnTo>
                    <a:pt x="2701836" y="295427"/>
                  </a:lnTo>
                  <a:close/>
                </a:path>
                <a:path w="3404234" h="557529">
                  <a:moveTo>
                    <a:pt x="2988919" y="302590"/>
                  </a:moveTo>
                  <a:lnTo>
                    <a:pt x="2983992" y="250672"/>
                  </a:lnTo>
                  <a:lnTo>
                    <a:pt x="2965640" y="209486"/>
                  </a:lnTo>
                  <a:lnTo>
                    <a:pt x="2959239" y="202323"/>
                  </a:lnTo>
                  <a:lnTo>
                    <a:pt x="2947924" y="189649"/>
                  </a:lnTo>
                  <a:lnTo>
                    <a:pt x="2944749" y="187566"/>
                  </a:lnTo>
                  <a:lnTo>
                    <a:pt x="2944749" y="266788"/>
                  </a:lnTo>
                  <a:lnTo>
                    <a:pt x="2799130" y="266788"/>
                  </a:lnTo>
                  <a:lnTo>
                    <a:pt x="2815183" y="230251"/>
                  </a:lnTo>
                  <a:lnTo>
                    <a:pt x="2846641" y="206883"/>
                  </a:lnTo>
                  <a:lnTo>
                    <a:pt x="2871940" y="202323"/>
                  </a:lnTo>
                  <a:lnTo>
                    <a:pt x="2885643" y="203466"/>
                  </a:lnTo>
                  <a:lnTo>
                    <a:pt x="2885338" y="203466"/>
                  </a:lnTo>
                  <a:lnTo>
                    <a:pt x="2897530" y="206730"/>
                  </a:lnTo>
                  <a:lnTo>
                    <a:pt x="2928467" y="229463"/>
                  </a:lnTo>
                  <a:lnTo>
                    <a:pt x="2944749" y="266788"/>
                  </a:lnTo>
                  <a:lnTo>
                    <a:pt x="2944749" y="187566"/>
                  </a:lnTo>
                  <a:lnTo>
                    <a:pt x="2926397" y="175475"/>
                  </a:lnTo>
                  <a:lnTo>
                    <a:pt x="2901061" y="166966"/>
                  </a:lnTo>
                  <a:lnTo>
                    <a:pt x="2871940" y="164134"/>
                  </a:lnTo>
                  <a:lnTo>
                    <a:pt x="2845879" y="166458"/>
                  </a:lnTo>
                  <a:lnTo>
                    <a:pt x="2802166" y="185115"/>
                  </a:lnTo>
                  <a:lnTo>
                    <a:pt x="2770276" y="221297"/>
                  </a:lnTo>
                  <a:lnTo>
                    <a:pt x="2753995" y="268300"/>
                  </a:lnTo>
                  <a:lnTo>
                    <a:pt x="2751963" y="295427"/>
                  </a:lnTo>
                  <a:lnTo>
                    <a:pt x="2754223" y="325666"/>
                  </a:lnTo>
                  <a:lnTo>
                    <a:pt x="2772283" y="374154"/>
                  </a:lnTo>
                  <a:lnTo>
                    <a:pt x="2807017" y="406654"/>
                  </a:lnTo>
                  <a:lnTo>
                    <a:pt x="2850134" y="422910"/>
                  </a:lnTo>
                  <a:lnTo>
                    <a:pt x="2874327" y="424942"/>
                  </a:lnTo>
                  <a:lnTo>
                    <a:pt x="2897606" y="423037"/>
                  </a:lnTo>
                  <a:lnTo>
                    <a:pt x="2938792" y="407822"/>
                  </a:lnTo>
                  <a:lnTo>
                    <a:pt x="2973247" y="376453"/>
                  </a:lnTo>
                  <a:lnTo>
                    <a:pt x="2987129" y="354520"/>
                  </a:lnTo>
                  <a:lnTo>
                    <a:pt x="2951315" y="334822"/>
                  </a:lnTo>
                  <a:lnTo>
                    <a:pt x="2946349" y="344335"/>
                  </a:lnTo>
                  <a:lnTo>
                    <a:pt x="2940418" y="353174"/>
                  </a:lnTo>
                  <a:lnTo>
                    <a:pt x="2902229" y="382270"/>
                  </a:lnTo>
                  <a:lnTo>
                    <a:pt x="2874911" y="386753"/>
                  </a:lnTo>
                  <a:lnTo>
                    <a:pt x="2859138" y="385292"/>
                  </a:lnTo>
                  <a:lnTo>
                    <a:pt x="2819412" y="363474"/>
                  </a:lnTo>
                  <a:lnTo>
                    <a:pt x="2797822" y="320497"/>
                  </a:lnTo>
                  <a:lnTo>
                    <a:pt x="2796146" y="302590"/>
                  </a:lnTo>
                  <a:lnTo>
                    <a:pt x="2988919" y="302590"/>
                  </a:lnTo>
                  <a:close/>
                </a:path>
                <a:path w="3404234" h="557529">
                  <a:moveTo>
                    <a:pt x="3275990" y="302590"/>
                  </a:moveTo>
                  <a:lnTo>
                    <a:pt x="3271050" y="250672"/>
                  </a:lnTo>
                  <a:lnTo>
                    <a:pt x="3252698" y="209486"/>
                  </a:lnTo>
                  <a:lnTo>
                    <a:pt x="3246297" y="202323"/>
                  </a:lnTo>
                  <a:lnTo>
                    <a:pt x="3234982" y="189649"/>
                  </a:lnTo>
                  <a:lnTo>
                    <a:pt x="3231807" y="187566"/>
                  </a:lnTo>
                  <a:lnTo>
                    <a:pt x="3231807" y="266788"/>
                  </a:lnTo>
                  <a:lnTo>
                    <a:pt x="3086189" y="266788"/>
                  </a:lnTo>
                  <a:lnTo>
                    <a:pt x="3102241" y="230251"/>
                  </a:lnTo>
                  <a:lnTo>
                    <a:pt x="3133699" y="206883"/>
                  </a:lnTo>
                  <a:lnTo>
                    <a:pt x="3158998" y="202323"/>
                  </a:lnTo>
                  <a:lnTo>
                    <a:pt x="3172701" y="203466"/>
                  </a:lnTo>
                  <a:lnTo>
                    <a:pt x="3172396" y="203466"/>
                  </a:lnTo>
                  <a:lnTo>
                    <a:pt x="3184588" y="206730"/>
                  </a:lnTo>
                  <a:lnTo>
                    <a:pt x="3215525" y="229463"/>
                  </a:lnTo>
                  <a:lnTo>
                    <a:pt x="3231807" y="266788"/>
                  </a:lnTo>
                  <a:lnTo>
                    <a:pt x="3231807" y="187566"/>
                  </a:lnTo>
                  <a:lnTo>
                    <a:pt x="3213455" y="175475"/>
                  </a:lnTo>
                  <a:lnTo>
                    <a:pt x="3188131" y="166966"/>
                  </a:lnTo>
                  <a:lnTo>
                    <a:pt x="3158998" y="164134"/>
                  </a:lnTo>
                  <a:lnTo>
                    <a:pt x="3132937" y="166458"/>
                  </a:lnTo>
                  <a:lnTo>
                    <a:pt x="3089224" y="185115"/>
                  </a:lnTo>
                  <a:lnTo>
                    <a:pt x="3057334" y="221297"/>
                  </a:lnTo>
                  <a:lnTo>
                    <a:pt x="3041065" y="268300"/>
                  </a:lnTo>
                  <a:lnTo>
                    <a:pt x="3039033" y="295427"/>
                  </a:lnTo>
                  <a:lnTo>
                    <a:pt x="3041281" y="325666"/>
                  </a:lnTo>
                  <a:lnTo>
                    <a:pt x="3059341" y="374154"/>
                  </a:lnTo>
                  <a:lnTo>
                    <a:pt x="3094075" y="406654"/>
                  </a:lnTo>
                  <a:lnTo>
                    <a:pt x="3137192" y="422910"/>
                  </a:lnTo>
                  <a:lnTo>
                    <a:pt x="3161385" y="424942"/>
                  </a:lnTo>
                  <a:lnTo>
                    <a:pt x="3184664" y="423037"/>
                  </a:lnTo>
                  <a:lnTo>
                    <a:pt x="3225850" y="407822"/>
                  </a:lnTo>
                  <a:lnTo>
                    <a:pt x="3260306" y="376453"/>
                  </a:lnTo>
                  <a:lnTo>
                    <a:pt x="3274187" y="354520"/>
                  </a:lnTo>
                  <a:lnTo>
                    <a:pt x="3238373" y="334822"/>
                  </a:lnTo>
                  <a:lnTo>
                    <a:pt x="3233420" y="344335"/>
                  </a:lnTo>
                  <a:lnTo>
                    <a:pt x="3227476" y="353174"/>
                  </a:lnTo>
                  <a:lnTo>
                    <a:pt x="3189287" y="382270"/>
                  </a:lnTo>
                  <a:lnTo>
                    <a:pt x="3161982" y="386753"/>
                  </a:lnTo>
                  <a:lnTo>
                    <a:pt x="3146196" y="385292"/>
                  </a:lnTo>
                  <a:lnTo>
                    <a:pt x="3106470" y="363474"/>
                  </a:lnTo>
                  <a:lnTo>
                    <a:pt x="3084880" y="320497"/>
                  </a:lnTo>
                  <a:lnTo>
                    <a:pt x="3083204" y="302590"/>
                  </a:lnTo>
                  <a:lnTo>
                    <a:pt x="3275990" y="302590"/>
                  </a:lnTo>
                  <a:close/>
                </a:path>
                <a:path w="3404234" h="557529">
                  <a:moveTo>
                    <a:pt x="3403701" y="373621"/>
                  </a:moveTo>
                  <a:lnTo>
                    <a:pt x="3364306" y="359295"/>
                  </a:lnTo>
                  <a:lnTo>
                    <a:pt x="3315360" y="497166"/>
                  </a:lnTo>
                  <a:lnTo>
                    <a:pt x="3343414" y="508508"/>
                  </a:lnTo>
                  <a:lnTo>
                    <a:pt x="3403701" y="3736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117565" y="5814472"/>
              <a:ext cx="182633" cy="247688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9365831" y="5795384"/>
              <a:ext cx="1344930" cy="357505"/>
            </a:xfrm>
            <a:custGeom>
              <a:avLst/>
              <a:gdLst/>
              <a:ahLst/>
              <a:cxnLst/>
              <a:rect l="l" t="t" r="r" b="b"/>
              <a:pathLst>
                <a:path w="1344929" h="357504">
                  <a:moveTo>
                    <a:pt x="236956" y="151587"/>
                  </a:moveTo>
                  <a:lnTo>
                    <a:pt x="232029" y="99669"/>
                  </a:lnTo>
                  <a:lnTo>
                    <a:pt x="213677" y="58483"/>
                  </a:lnTo>
                  <a:lnTo>
                    <a:pt x="192786" y="36563"/>
                  </a:lnTo>
                  <a:lnTo>
                    <a:pt x="192786" y="115785"/>
                  </a:lnTo>
                  <a:lnTo>
                    <a:pt x="47167" y="115785"/>
                  </a:lnTo>
                  <a:lnTo>
                    <a:pt x="63220" y="79248"/>
                  </a:lnTo>
                  <a:lnTo>
                    <a:pt x="94678" y="55880"/>
                  </a:lnTo>
                  <a:lnTo>
                    <a:pt x="119964" y="51320"/>
                  </a:lnTo>
                  <a:lnTo>
                    <a:pt x="133680" y="52463"/>
                  </a:lnTo>
                  <a:lnTo>
                    <a:pt x="133375" y="52463"/>
                  </a:lnTo>
                  <a:lnTo>
                    <a:pt x="145554" y="55727"/>
                  </a:lnTo>
                  <a:lnTo>
                    <a:pt x="176504" y="78460"/>
                  </a:lnTo>
                  <a:lnTo>
                    <a:pt x="192786" y="115785"/>
                  </a:lnTo>
                  <a:lnTo>
                    <a:pt x="192786" y="36563"/>
                  </a:lnTo>
                  <a:lnTo>
                    <a:pt x="174434" y="24472"/>
                  </a:lnTo>
                  <a:lnTo>
                    <a:pt x="149098" y="15963"/>
                  </a:lnTo>
                  <a:lnTo>
                    <a:pt x="119964" y="13131"/>
                  </a:lnTo>
                  <a:lnTo>
                    <a:pt x="93916" y="15455"/>
                  </a:lnTo>
                  <a:lnTo>
                    <a:pt x="50203" y="34112"/>
                  </a:lnTo>
                  <a:lnTo>
                    <a:pt x="18300" y="70294"/>
                  </a:lnTo>
                  <a:lnTo>
                    <a:pt x="2032" y="117297"/>
                  </a:lnTo>
                  <a:lnTo>
                    <a:pt x="0" y="144424"/>
                  </a:lnTo>
                  <a:lnTo>
                    <a:pt x="2260" y="174663"/>
                  </a:lnTo>
                  <a:lnTo>
                    <a:pt x="20320" y="223151"/>
                  </a:lnTo>
                  <a:lnTo>
                    <a:pt x="55041" y="255651"/>
                  </a:lnTo>
                  <a:lnTo>
                    <a:pt x="98171" y="271907"/>
                  </a:lnTo>
                  <a:lnTo>
                    <a:pt x="122364" y="273939"/>
                  </a:lnTo>
                  <a:lnTo>
                    <a:pt x="145643" y="272034"/>
                  </a:lnTo>
                  <a:lnTo>
                    <a:pt x="186829" y="256819"/>
                  </a:lnTo>
                  <a:lnTo>
                    <a:pt x="221284" y="225450"/>
                  </a:lnTo>
                  <a:lnTo>
                    <a:pt x="235153" y="203517"/>
                  </a:lnTo>
                  <a:lnTo>
                    <a:pt x="199351" y="183819"/>
                  </a:lnTo>
                  <a:lnTo>
                    <a:pt x="194386" y="193332"/>
                  </a:lnTo>
                  <a:lnTo>
                    <a:pt x="188455" y="202171"/>
                  </a:lnTo>
                  <a:lnTo>
                    <a:pt x="150266" y="231267"/>
                  </a:lnTo>
                  <a:lnTo>
                    <a:pt x="122948" y="235750"/>
                  </a:lnTo>
                  <a:lnTo>
                    <a:pt x="107175" y="234289"/>
                  </a:lnTo>
                  <a:lnTo>
                    <a:pt x="67449" y="212471"/>
                  </a:lnTo>
                  <a:lnTo>
                    <a:pt x="45847" y="169494"/>
                  </a:lnTo>
                  <a:lnTo>
                    <a:pt x="44183" y="151587"/>
                  </a:lnTo>
                  <a:lnTo>
                    <a:pt x="236956" y="151587"/>
                  </a:lnTo>
                  <a:close/>
                </a:path>
                <a:path w="1344929" h="357504">
                  <a:moveTo>
                    <a:pt x="596239" y="266788"/>
                  </a:moveTo>
                  <a:lnTo>
                    <a:pt x="536549" y="0"/>
                  </a:lnTo>
                  <a:lnTo>
                    <a:pt x="436283" y="201726"/>
                  </a:lnTo>
                  <a:lnTo>
                    <a:pt x="333629" y="0"/>
                  </a:lnTo>
                  <a:lnTo>
                    <a:pt x="273939" y="266788"/>
                  </a:lnTo>
                  <a:lnTo>
                    <a:pt x="318122" y="266788"/>
                  </a:lnTo>
                  <a:lnTo>
                    <a:pt x="349745" y="113398"/>
                  </a:lnTo>
                  <a:lnTo>
                    <a:pt x="435102" y="284086"/>
                  </a:lnTo>
                  <a:lnTo>
                    <a:pt x="519252" y="113398"/>
                  </a:lnTo>
                  <a:lnTo>
                    <a:pt x="552069" y="266788"/>
                  </a:lnTo>
                  <a:lnTo>
                    <a:pt x="596239" y="266788"/>
                  </a:lnTo>
                  <a:close/>
                </a:path>
                <a:path w="1344929" h="357504">
                  <a:moveTo>
                    <a:pt x="950150" y="19126"/>
                  </a:moveTo>
                  <a:lnTo>
                    <a:pt x="752005" y="19126"/>
                  </a:lnTo>
                  <a:lnTo>
                    <a:pt x="752005" y="58496"/>
                  </a:lnTo>
                  <a:lnTo>
                    <a:pt x="829589" y="58496"/>
                  </a:lnTo>
                  <a:lnTo>
                    <a:pt x="829589" y="266776"/>
                  </a:lnTo>
                  <a:lnTo>
                    <a:pt x="872566" y="266776"/>
                  </a:lnTo>
                  <a:lnTo>
                    <a:pt x="872566" y="58496"/>
                  </a:lnTo>
                  <a:lnTo>
                    <a:pt x="950150" y="58496"/>
                  </a:lnTo>
                  <a:lnTo>
                    <a:pt x="950150" y="19126"/>
                  </a:lnTo>
                  <a:close/>
                </a:path>
                <a:path w="1344929" h="357504">
                  <a:moveTo>
                    <a:pt x="1216939" y="151587"/>
                  </a:moveTo>
                  <a:lnTo>
                    <a:pt x="1216152" y="124282"/>
                  </a:lnTo>
                  <a:lnTo>
                    <a:pt x="1214716" y="115785"/>
                  </a:lnTo>
                  <a:lnTo>
                    <a:pt x="1212011" y="99669"/>
                  </a:lnTo>
                  <a:lnTo>
                    <a:pt x="1193647" y="58483"/>
                  </a:lnTo>
                  <a:lnTo>
                    <a:pt x="1172768" y="36576"/>
                  </a:lnTo>
                  <a:lnTo>
                    <a:pt x="1172768" y="115785"/>
                  </a:lnTo>
                  <a:lnTo>
                    <a:pt x="1027150" y="115785"/>
                  </a:lnTo>
                  <a:lnTo>
                    <a:pt x="1043203" y="79248"/>
                  </a:lnTo>
                  <a:lnTo>
                    <a:pt x="1074661" y="55880"/>
                  </a:lnTo>
                  <a:lnTo>
                    <a:pt x="1099947" y="51320"/>
                  </a:lnTo>
                  <a:lnTo>
                    <a:pt x="1113663" y="52463"/>
                  </a:lnTo>
                  <a:lnTo>
                    <a:pt x="1113345" y="52463"/>
                  </a:lnTo>
                  <a:lnTo>
                    <a:pt x="1125537" y="55727"/>
                  </a:lnTo>
                  <a:lnTo>
                    <a:pt x="1156487" y="78460"/>
                  </a:lnTo>
                  <a:lnTo>
                    <a:pt x="1172768" y="115785"/>
                  </a:lnTo>
                  <a:lnTo>
                    <a:pt x="1172768" y="36576"/>
                  </a:lnTo>
                  <a:lnTo>
                    <a:pt x="1154404" y="24472"/>
                  </a:lnTo>
                  <a:lnTo>
                    <a:pt x="1129080" y="15963"/>
                  </a:lnTo>
                  <a:lnTo>
                    <a:pt x="1099947" y="13131"/>
                  </a:lnTo>
                  <a:lnTo>
                    <a:pt x="1073899" y="15455"/>
                  </a:lnTo>
                  <a:lnTo>
                    <a:pt x="1030185" y="34112"/>
                  </a:lnTo>
                  <a:lnTo>
                    <a:pt x="998283" y="70294"/>
                  </a:lnTo>
                  <a:lnTo>
                    <a:pt x="982014" y="117297"/>
                  </a:lnTo>
                  <a:lnTo>
                    <a:pt x="979982" y="144424"/>
                  </a:lnTo>
                  <a:lnTo>
                    <a:pt x="982243" y="174663"/>
                  </a:lnTo>
                  <a:lnTo>
                    <a:pt x="1000302" y="223151"/>
                  </a:lnTo>
                  <a:lnTo>
                    <a:pt x="1035024" y="255651"/>
                  </a:lnTo>
                  <a:lnTo>
                    <a:pt x="1078153" y="271907"/>
                  </a:lnTo>
                  <a:lnTo>
                    <a:pt x="1102347" y="273939"/>
                  </a:lnTo>
                  <a:lnTo>
                    <a:pt x="1125626" y="272034"/>
                  </a:lnTo>
                  <a:lnTo>
                    <a:pt x="1166799" y="256819"/>
                  </a:lnTo>
                  <a:lnTo>
                    <a:pt x="1201267" y="225450"/>
                  </a:lnTo>
                  <a:lnTo>
                    <a:pt x="1215136" y="203517"/>
                  </a:lnTo>
                  <a:lnTo>
                    <a:pt x="1179334" y="183819"/>
                  </a:lnTo>
                  <a:lnTo>
                    <a:pt x="1174369" y="193332"/>
                  </a:lnTo>
                  <a:lnTo>
                    <a:pt x="1168438" y="202171"/>
                  </a:lnTo>
                  <a:lnTo>
                    <a:pt x="1130249" y="231267"/>
                  </a:lnTo>
                  <a:lnTo>
                    <a:pt x="1102931" y="235750"/>
                  </a:lnTo>
                  <a:lnTo>
                    <a:pt x="1087158" y="234289"/>
                  </a:lnTo>
                  <a:lnTo>
                    <a:pt x="1047432" y="212471"/>
                  </a:lnTo>
                  <a:lnTo>
                    <a:pt x="1025829" y="169494"/>
                  </a:lnTo>
                  <a:lnTo>
                    <a:pt x="1024166" y="151587"/>
                  </a:lnTo>
                  <a:lnTo>
                    <a:pt x="1216939" y="151587"/>
                  </a:lnTo>
                  <a:close/>
                </a:path>
                <a:path w="1344929" h="357504">
                  <a:moveTo>
                    <a:pt x="1344688" y="222618"/>
                  </a:moveTo>
                  <a:lnTo>
                    <a:pt x="1305293" y="208292"/>
                  </a:lnTo>
                  <a:lnTo>
                    <a:pt x="1256347" y="346163"/>
                  </a:lnTo>
                  <a:lnTo>
                    <a:pt x="1284401" y="357505"/>
                  </a:lnTo>
                  <a:lnTo>
                    <a:pt x="1344688" y="2226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950975" y="5814472"/>
              <a:ext cx="414228" cy="247688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11395037" y="5795384"/>
              <a:ext cx="1612265" cy="284480"/>
            </a:xfrm>
            <a:custGeom>
              <a:avLst/>
              <a:gdLst/>
              <a:ahLst/>
              <a:cxnLst/>
              <a:rect l="l" t="t" r="r" b="b"/>
              <a:pathLst>
                <a:path w="1612265" h="284479">
                  <a:moveTo>
                    <a:pt x="262610" y="143827"/>
                  </a:moveTo>
                  <a:lnTo>
                    <a:pt x="260273" y="116725"/>
                  </a:lnTo>
                  <a:lnTo>
                    <a:pt x="253288" y="92062"/>
                  </a:lnTo>
                  <a:lnTo>
                    <a:pt x="241630" y="69862"/>
                  </a:lnTo>
                  <a:lnTo>
                    <a:pt x="226288" y="51320"/>
                  </a:lnTo>
                  <a:lnTo>
                    <a:pt x="225310" y="50126"/>
                  </a:lnTo>
                  <a:lnTo>
                    <a:pt x="218440" y="44538"/>
                  </a:lnTo>
                  <a:lnTo>
                    <a:pt x="218440" y="143827"/>
                  </a:lnTo>
                  <a:lnTo>
                    <a:pt x="216839" y="164160"/>
                  </a:lnTo>
                  <a:lnTo>
                    <a:pt x="192786" y="211277"/>
                  </a:lnTo>
                  <a:lnTo>
                    <a:pt x="148577" y="234213"/>
                  </a:lnTo>
                  <a:lnTo>
                    <a:pt x="131305" y="235750"/>
                  </a:lnTo>
                  <a:lnTo>
                    <a:pt x="114033" y="234213"/>
                  </a:lnTo>
                  <a:lnTo>
                    <a:pt x="69837" y="211277"/>
                  </a:lnTo>
                  <a:lnTo>
                    <a:pt x="45770" y="164160"/>
                  </a:lnTo>
                  <a:lnTo>
                    <a:pt x="44170" y="143827"/>
                  </a:lnTo>
                  <a:lnTo>
                    <a:pt x="45758" y="123494"/>
                  </a:lnTo>
                  <a:lnTo>
                    <a:pt x="69532" y="76085"/>
                  </a:lnTo>
                  <a:lnTo>
                    <a:pt x="113792" y="52870"/>
                  </a:lnTo>
                  <a:lnTo>
                    <a:pt x="131305" y="51320"/>
                  </a:lnTo>
                  <a:lnTo>
                    <a:pt x="148882" y="52870"/>
                  </a:lnTo>
                  <a:lnTo>
                    <a:pt x="193090" y="75793"/>
                  </a:lnTo>
                  <a:lnTo>
                    <a:pt x="216865" y="123253"/>
                  </a:lnTo>
                  <a:lnTo>
                    <a:pt x="218440" y="143827"/>
                  </a:lnTo>
                  <a:lnTo>
                    <a:pt x="218440" y="44538"/>
                  </a:lnTo>
                  <a:lnTo>
                    <a:pt x="205447" y="33947"/>
                  </a:lnTo>
                  <a:lnTo>
                    <a:pt x="183159" y="22377"/>
                  </a:lnTo>
                  <a:lnTo>
                    <a:pt x="158445" y="15443"/>
                  </a:lnTo>
                  <a:lnTo>
                    <a:pt x="131305" y="13131"/>
                  </a:lnTo>
                  <a:lnTo>
                    <a:pt x="104165" y="15443"/>
                  </a:lnTo>
                  <a:lnTo>
                    <a:pt x="57162" y="33947"/>
                  </a:lnTo>
                  <a:lnTo>
                    <a:pt x="20980" y="69862"/>
                  </a:lnTo>
                  <a:lnTo>
                    <a:pt x="2336" y="116725"/>
                  </a:lnTo>
                  <a:lnTo>
                    <a:pt x="0" y="143827"/>
                  </a:lnTo>
                  <a:lnTo>
                    <a:pt x="2336" y="170688"/>
                  </a:lnTo>
                  <a:lnTo>
                    <a:pt x="20980" y="217246"/>
                  </a:lnTo>
                  <a:lnTo>
                    <a:pt x="57162" y="253136"/>
                  </a:lnTo>
                  <a:lnTo>
                    <a:pt x="104165" y="271627"/>
                  </a:lnTo>
                  <a:lnTo>
                    <a:pt x="131305" y="273939"/>
                  </a:lnTo>
                  <a:lnTo>
                    <a:pt x="158445" y="271627"/>
                  </a:lnTo>
                  <a:lnTo>
                    <a:pt x="183159" y="264693"/>
                  </a:lnTo>
                  <a:lnTo>
                    <a:pt x="205447" y="253136"/>
                  </a:lnTo>
                  <a:lnTo>
                    <a:pt x="225310" y="236956"/>
                  </a:lnTo>
                  <a:lnTo>
                    <a:pt x="226301" y="235750"/>
                  </a:lnTo>
                  <a:lnTo>
                    <a:pt x="241630" y="217246"/>
                  </a:lnTo>
                  <a:lnTo>
                    <a:pt x="253288" y="195160"/>
                  </a:lnTo>
                  <a:lnTo>
                    <a:pt x="260273" y="170688"/>
                  </a:lnTo>
                  <a:lnTo>
                    <a:pt x="262610" y="143827"/>
                  </a:lnTo>
                  <a:close/>
                </a:path>
                <a:path w="1612265" h="284479">
                  <a:moveTo>
                    <a:pt x="653554" y="190982"/>
                  </a:moveTo>
                  <a:lnTo>
                    <a:pt x="636244" y="145618"/>
                  </a:lnTo>
                  <a:lnTo>
                    <a:pt x="607593" y="129514"/>
                  </a:lnTo>
                  <a:lnTo>
                    <a:pt x="619874" y="119773"/>
                  </a:lnTo>
                  <a:lnTo>
                    <a:pt x="628637" y="107873"/>
                  </a:lnTo>
                  <a:lnTo>
                    <a:pt x="633895" y="93814"/>
                  </a:lnTo>
                  <a:lnTo>
                    <a:pt x="635647" y="77584"/>
                  </a:lnTo>
                  <a:lnTo>
                    <a:pt x="634301" y="63906"/>
                  </a:lnTo>
                  <a:lnTo>
                    <a:pt x="614159" y="30429"/>
                  </a:lnTo>
                  <a:lnTo>
                    <a:pt x="573417" y="14211"/>
                  </a:lnTo>
                  <a:lnTo>
                    <a:pt x="555663" y="13131"/>
                  </a:lnTo>
                  <a:lnTo>
                    <a:pt x="540639" y="13995"/>
                  </a:lnTo>
                  <a:lnTo>
                    <a:pt x="501357" y="26847"/>
                  </a:lnTo>
                  <a:lnTo>
                    <a:pt x="469722" y="57886"/>
                  </a:lnTo>
                  <a:lnTo>
                    <a:pt x="499567" y="82359"/>
                  </a:lnTo>
                  <a:lnTo>
                    <a:pt x="503516" y="76098"/>
                  </a:lnTo>
                  <a:lnTo>
                    <a:pt x="508215" y="70421"/>
                  </a:lnTo>
                  <a:lnTo>
                    <a:pt x="544817" y="51917"/>
                  </a:lnTo>
                  <a:lnTo>
                    <a:pt x="553885" y="51320"/>
                  </a:lnTo>
                  <a:lnTo>
                    <a:pt x="563918" y="51879"/>
                  </a:lnTo>
                  <a:lnTo>
                    <a:pt x="595579" y="78079"/>
                  </a:lnTo>
                  <a:lnTo>
                    <a:pt x="596252" y="85940"/>
                  </a:lnTo>
                  <a:lnTo>
                    <a:pt x="595439" y="92735"/>
                  </a:lnTo>
                  <a:lnTo>
                    <a:pt x="561416" y="114782"/>
                  </a:lnTo>
                  <a:lnTo>
                    <a:pt x="550900" y="115201"/>
                  </a:lnTo>
                  <a:lnTo>
                    <a:pt x="530009" y="115201"/>
                  </a:lnTo>
                  <a:lnTo>
                    <a:pt x="530009" y="154571"/>
                  </a:lnTo>
                  <a:lnTo>
                    <a:pt x="555078" y="154571"/>
                  </a:lnTo>
                  <a:lnTo>
                    <a:pt x="568134" y="155105"/>
                  </a:lnTo>
                  <a:lnTo>
                    <a:pt x="606844" y="174879"/>
                  </a:lnTo>
                  <a:lnTo>
                    <a:pt x="610577" y="191592"/>
                  </a:lnTo>
                  <a:lnTo>
                    <a:pt x="609498" y="202476"/>
                  </a:lnTo>
                  <a:lnTo>
                    <a:pt x="575957" y="233362"/>
                  </a:lnTo>
                  <a:lnTo>
                    <a:pt x="551497" y="235750"/>
                  </a:lnTo>
                  <a:lnTo>
                    <a:pt x="540004" y="234962"/>
                  </a:lnTo>
                  <a:lnTo>
                    <a:pt x="503707" y="217208"/>
                  </a:lnTo>
                  <a:lnTo>
                    <a:pt x="488823" y="195160"/>
                  </a:lnTo>
                  <a:lnTo>
                    <a:pt x="451815" y="210680"/>
                  </a:lnTo>
                  <a:lnTo>
                    <a:pt x="474980" y="244817"/>
                  </a:lnTo>
                  <a:lnTo>
                    <a:pt x="514642" y="268719"/>
                  </a:lnTo>
                  <a:lnTo>
                    <a:pt x="550900" y="273939"/>
                  </a:lnTo>
                  <a:lnTo>
                    <a:pt x="571855" y="272745"/>
                  </a:lnTo>
                  <a:lnTo>
                    <a:pt x="621322" y="254850"/>
                  </a:lnTo>
                  <a:lnTo>
                    <a:pt x="651535" y="209981"/>
                  </a:lnTo>
                  <a:lnTo>
                    <a:pt x="653554" y="190982"/>
                  </a:lnTo>
                  <a:close/>
                </a:path>
                <a:path w="1612265" h="284479">
                  <a:moveTo>
                    <a:pt x="951928" y="19088"/>
                  </a:moveTo>
                  <a:lnTo>
                    <a:pt x="911352" y="19088"/>
                  </a:lnTo>
                  <a:lnTo>
                    <a:pt x="911352" y="143230"/>
                  </a:lnTo>
                  <a:lnTo>
                    <a:pt x="909942" y="161886"/>
                  </a:lnTo>
                  <a:lnTo>
                    <a:pt x="888974" y="208889"/>
                  </a:lnTo>
                  <a:lnTo>
                    <a:pt x="846658" y="234124"/>
                  </a:lnTo>
                  <a:lnTo>
                    <a:pt x="846226" y="234124"/>
                  </a:lnTo>
                  <a:lnTo>
                    <a:pt x="828979" y="235750"/>
                  </a:lnTo>
                  <a:lnTo>
                    <a:pt x="781469" y="221145"/>
                  </a:lnTo>
                  <a:lnTo>
                    <a:pt x="753249" y="180009"/>
                  </a:lnTo>
                  <a:lnTo>
                    <a:pt x="747814" y="142633"/>
                  </a:lnTo>
                  <a:lnTo>
                    <a:pt x="749274" y="122428"/>
                  </a:lnTo>
                  <a:lnTo>
                    <a:pt x="771385" y="75501"/>
                  </a:lnTo>
                  <a:lnTo>
                    <a:pt x="812622" y="52832"/>
                  </a:lnTo>
                  <a:lnTo>
                    <a:pt x="828979" y="51320"/>
                  </a:lnTo>
                  <a:lnTo>
                    <a:pt x="844715" y="52832"/>
                  </a:lnTo>
                  <a:lnTo>
                    <a:pt x="886282" y="75196"/>
                  </a:lnTo>
                  <a:lnTo>
                    <a:pt x="909777" y="122428"/>
                  </a:lnTo>
                  <a:lnTo>
                    <a:pt x="911301" y="142633"/>
                  </a:lnTo>
                  <a:lnTo>
                    <a:pt x="911352" y="143230"/>
                  </a:lnTo>
                  <a:lnTo>
                    <a:pt x="911352" y="19088"/>
                  </a:lnTo>
                  <a:lnTo>
                    <a:pt x="908964" y="19088"/>
                  </a:lnTo>
                  <a:lnTo>
                    <a:pt x="908964" y="54305"/>
                  </a:lnTo>
                  <a:lnTo>
                    <a:pt x="906157" y="51320"/>
                  </a:lnTo>
                  <a:lnTo>
                    <a:pt x="892022" y="36296"/>
                  </a:lnTo>
                  <a:lnTo>
                    <a:pt x="872248" y="23431"/>
                  </a:lnTo>
                  <a:lnTo>
                    <a:pt x="849642" y="15709"/>
                  </a:lnTo>
                  <a:lnTo>
                    <a:pt x="824204" y="13131"/>
                  </a:lnTo>
                  <a:lnTo>
                    <a:pt x="799820" y="15278"/>
                  </a:lnTo>
                  <a:lnTo>
                    <a:pt x="756996" y="32435"/>
                  </a:lnTo>
                  <a:lnTo>
                    <a:pt x="723290" y="66268"/>
                  </a:lnTo>
                  <a:lnTo>
                    <a:pt x="705815" y="113855"/>
                  </a:lnTo>
                  <a:lnTo>
                    <a:pt x="703630" y="142633"/>
                  </a:lnTo>
                  <a:lnTo>
                    <a:pt x="705840" y="171970"/>
                  </a:lnTo>
                  <a:lnTo>
                    <a:pt x="723442" y="220306"/>
                  </a:lnTo>
                  <a:lnTo>
                    <a:pt x="757402" y="254469"/>
                  </a:lnTo>
                  <a:lnTo>
                    <a:pt x="800074" y="271780"/>
                  </a:lnTo>
                  <a:lnTo>
                    <a:pt x="824204" y="273939"/>
                  </a:lnTo>
                  <a:lnTo>
                    <a:pt x="849198" y="271335"/>
                  </a:lnTo>
                  <a:lnTo>
                    <a:pt x="871651" y="263499"/>
                  </a:lnTo>
                  <a:lnTo>
                    <a:pt x="891578" y="250444"/>
                  </a:lnTo>
                  <a:lnTo>
                    <a:pt x="905548" y="235750"/>
                  </a:lnTo>
                  <a:lnTo>
                    <a:pt x="908964" y="232168"/>
                  </a:lnTo>
                  <a:lnTo>
                    <a:pt x="908964" y="266788"/>
                  </a:lnTo>
                  <a:lnTo>
                    <a:pt x="951928" y="266788"/>
                  </a:lnTo>
                  <a:lnTo>
                    <a:pt x="951928" y="232168"/>
                  </a:lnTo>
                  <a:lnTo>
                    <a:pt x="951928" y="54305"/>
                  </a:lnTo>
                  <a:lnTo>
                    <a:pt x="951928" y="19088"/>
                  </a:lnTo>
                  <a:close/>
                </a:path>
                <a:path w="1612265" h="284479">
                  <a:moveTo>
                    <a:pt x="1326769" y="266788"/>
                  </a:moveTo>
                  <a:lnTo>
                    <a:pt x="1267079" y="0"/>
                  </a:lnTo>
                  <a:lnTo>
                    <a:pt x="1166812" y="201726"/>
                  </a:lnTo>
                  <a:lnTo>
                    <a:pt x="1064158" y="0"/>
                  </a:lnTo>
                  <a:lnTo>
                    <a:pt x="1004468" y="266788"/>
                  </a:lnTo>
                  <a:lnTo>
                    <a:pt x="1048651" y="266788"/>
                  </a:lnTo>
                  <a:lnTo>
                    <a:pt x="1080274" y="113398"/>
                  </a:lnTo>
                  <a:lnTo>
                    <a:pt x="1165631" y="284086"/>
                  </a:lnTo>
                  <a:lnTo>
                    <a:pt x="1249781" y="113398"/>
                  </a:lnTo>
                  <a:lnTo>
                    <a:pt x="1282598" y="266788"/>
                  </a:lnTo>
                  <a:lnTo>
                    <a:pt x="1326769" y="266788"/>
                  </a:lnTo>
                  <a:close/>
                </a:path>
                <a:path w="1612265" h="284479">
                  <a:moveTo>
                    <a:pt x="1612011" y="19088"/>
                  </a:moveTo>
                  <a:lnTo>
                    <a:pt x="1571434" y="19088"/>
                  </a:lnTo>
                  <a:lnTo>
                    <a:pt x="1571434" y="143230"/>
                  </a:lnTo>
                  <a:lnTo>
                    <a:pt x="1570037" y="161886"/>
                  </a:lnTo>
                  <a:lnTo>
                    <a:pt x="1549057" y="208889"/>
                  </a:lnTo>
                  <a:lnTo>
                    <a:pt x="1506740" y="234124"/>
                  </a:lnTo>
                  <a:lnTo>
                    <a:pt x="1506308" y="234124"/>
                  </a:lnTo>
                  <a:lnTo>
                    <a:pt x="1489062" y="235750"/>
                  </a:lnTo>
                  <a:lnTo>
                    <a:pt x="1441551" y="221145"/>
                  </a:lnTo>
                  <a:lnTo>
                    <a:pt x="1413332" y="180009"/>
                  </a:lnTo>
                  <a:lnTo>
                    <a:pt x="1407896" y="142633"/>
                  </a:lnTo>
                  <a:lnTo>
                    <a:pt x="1409357" y="122428"/>
                  </a:lnTo>
                  <a:lnTo>
                    <a:pt x="1431467" y="75501"/>
                  </a:lnTo>
                  <a:lnTo>
                    <a:pt x="1472704" y="52832"/>
                  </a:lnTo>
                  <a:lnTo>
                    <a:pt x="1489062" y="51320"/>
                  </a:lnTo>
                  <a:lnTo>
                    <a:pt x="1504797" y="52832"/>
                  </a:lnTo>
                  <a:lnTo>
                    <a:pt x="1546364" y="75196"/>
                  </a:lnTo>
                  <a:lnTo>
                    <a:pt x="1569859" y="122428"/>
                  </a:lnTo>
                  <a:lnTo>
                    <a:pt x="1571383" y="142633"/>
                  </a:lnTo>
                  <a:lnTo>
                    <a:pt x="1571434" y="143230"/>
                  </a:lnTo>
                  <a:lnTo>
                    <a:pt x="1571434" y="19088"/>
                  </a:lnTo>
                  <a:lnTo>
                    <a:pt x="1569046" y="19088"/>
                  </a:lnTo>
                  <a:lnTo>
                    <a:pt x="1569046" y="54305"/>
                  </a:lnTo>
                  <a:lnTo>
                    <a:pt x="1566240" y="51320"/>
                  </a:lnTo>
                  <a:lnTo>
                    <a:pt x="1552105" y="36296"/>
                  </a:lnTo>
                  <a:lnTo>
                    <a:pt x="1532331" y="23431"/>
                  </a:lnTo>
                  <a:lnTo>
                    <a:pt x="1509725" y="15709"/>
                  </a:lnTo>
                  <a:lnTo>
                    <a:pt x="1484287" y="13131"/>
                  </a:lnTo>
                  <a:lnTo>
                    <a:pt x="1459915" y="15278"/>
                  </a:lnTo>
                  <a:lnTo>
                    <a:pt x="1417091" y="32435"/>
                  </a:lnTo>
                  <a:lnTo>
                    <a:pt x="1383372" y="66268"/>
                  </a:lnTo>
                  <a:lnTo>
                    <a:pt x="1365910" y="113855"/>
                  </a:lnTo>
                  <a:lnTo>
                    <a:pt x="1363726" y="142633"/>
                  </a:lnTo>
                  <a:lnTo>
                    <a:pt x="1365923" y="171970"/>
                  </a:lnTo>
                  <a:lnTo>
                    <a:pt x="1383538" y="220306"/>
                  </a:lnTo>
                  <a:lnTo>
                    <a:pt x="1417485" y="254469"/>
                  </a:lnTo>
                  <a:lnTo>
                    <a:pt x="1460157" y="271780"/>
                  </a:lnTo>
                  <a:lnTo>
                    <a:pt x="1484287" y="273939"/>
                  </a:lnTo>
                  <a:lnTo>
                    <a:pt x="1509280" y="271335"/>
                  </a:lnTo>
                  <a:lnTo>
                    <a:pt x="1531734" y="263499"/>
                  </a:lnTo>
                  <a:lnTo>
                    <a:pt x="1551660" y="250444"/>
                  </a:lnTo>
                  <a:lnTo>
                    <a:pt x="1565643" y="235750"/>
                  </a:lnTo>
                  <a:lnTo>
                    <a:pt x="1569046" y="232168"/>
                  </a:lnTo>
                  <a:lnTo>
                    <a:pt x="1569046" y="266788"/>
                  </a:lnTo>
                  <a:lnTo>
                    <a:pt x="1612011" y="266788"/>
                  </a:lnTo>
                  <a:lnTo>
                    <a:pt x="1612011" y="232168"/>
                  </a:lnTo>
                  <a:lnTo>
                    <a:pt x="1612011" y="54305"/>
                  </a:lnTo>
                  <a:lnTo>
                    <a:pt x="1612011" y="19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349667" y="5814472"/>
              <a:ext cx="182633" cy="247688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052398" y="5814472"/>
              <a:ext cx="223218" cy="248892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13613511" y="5795383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88"/>
                  </a:lnTo>
                  <a:lnTo>
                    <a:pt x="0" y="19088"/>
                  </a:lnTo>
                  <a:lnTo>
                    <a:pt x="0" y="284096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3907073" y="5814472"/>
              <a:ext cx="190988" cy="247688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4650918" y="5808516"/>
              <a:ext cx="10361295" cy="1601470"/>
            </a:xfrm>
            <a:custGeom>
              <a:avLst/>
              <a:gdLst/>
              <a:ahLst/>
              <a:cxnLst/>
              <a:rect l="l" t="t" r="r" b="b"/>
              <a:pathLst>
                <a:path w="10361294" h="1601470">
                  <a:moveTo>
                    <a:pt x="261416" y="1195832"/>
                  </a:moveTo>
                  <a:lnTo>
                    <a:pt x="217246" y="1195832"/>
                  </a:lnTo>
                  <a:lnTo>
                    <a:pt x="217246" y="1381455"/>
                  </a:lnTo>
                  <a:lnTo>
                    <a:pt x="195465" y="1383284"/>
                  </a:lnTo>
                  <a:lnTo>
                    <a:pt x="174879" y="1384592"/>
                  </a:lnTo>
                  <a:lnTo>
                    <a:pt x="155473" y="1385366"/>
                  </a:lnTo>
                  <a:lnTo>
                    <a:pt x="137274" y="1385620"/>
                  </a:lnTo>
                  <a:lnTo>
                    <a:pt x="113245" y="1384846"/>
                  </a:lnTo>
                  <a:lnTo>
                    <a:pt x="68046" y="1373098"/>
                  </a:lnTo>
                  <a:lnTo>
                    <a:pt x="45669" y="1329677"/>
                  </a:lnTo>
                  <a:lnTo>
                    <a:pt x="44183" y="1307439"/>
                  </a:lnTo>
                  <a:lnTo>
                    <a:pt x="44183" y="1195832"/>
                  </a:lnTo>
                  <a:lnTo>
                    <a:pt x="0" y="1195832"/>
                  </a:lnTo>
                  <a:lnTo>
                    <a:pt x="0" y="1313408"/>
                  </a:lnTo>
                  <a:lnTo>
                    <a:pt x="2273" y="1343367"/>
                  </a:lnTo>
                  <a:lnTo>
                    <a:pt x="20485" y="1389621"/>
                  </a:lnTo>
                  <a:lnTo>
                    <a:pt x="52857" y="1415313"/>
                  </a:lnTo>
                  <a:lnTo>
                    <a:pt x="102095" y="1426057"/>
                  </a:lnTo>
                  <a:lnTo>
                    <a:pt x="134886" y="1427403"/>
                  </a:lnTo>
                  <a:lnTo>
                    <a:pt x="150114" y="1427149"/>
                  </a:lnTo>
                  <a:lnTo>
                    <a:pt x="168910" y="1426362"/>
                  </a:lnTo>
                  <a:lnTo>
                    <a:pt x="191287" y="1425054"/>
                  </a:lnTo>
                  <a:lnTo>
                    <a:pt x="217246" y="1423225"/>
                  </a:lnTo>
                  <a:lnTo>
                    <a:pt x="217246" y="1593926"/>
                  </a:lnTo>
                  <a:lnTo>
                    <a:pt x="261416" y="1593926"/>
                  </a:lnTo>
                  <a:lnTo>
                    <a:pt x="261416" y="1195832"/>
                  </a:lnTo>
                  <a:close/>
                </a:path>
                <a:path w="10361294" h="1601470">
                  <a:moveTo>
                    <a:pt x="574763" y="1478737"/>
                  </a:moveTo>
                  <a:lnTo>
                    <a:pt x="573976" y="1451419"/>
                  </a:lnTo>
                  <a:lnTo>
                    <a:pt x="572541" y="1442923"/>
                  </a:lnTo>
                  <a:lnTo>
                    <a:pt x="569836" y="1426806"/>
                  </a:lnTo>
                  <a:lnTo>
                    <a:pt x="562330" y="1404874"/>
                  </a:lnTo>
                  <a:lnTo>
                    <a:pt x="551472" y="1385620"/>
                  </a:lnTo>
                  <a:lnTo>
                    <a:pt x="545071" y="1378470"/>
                  </a:lnTo>
                  <a:lnTo>
                    <a:pt x="533755" y="1365783"/>
                  </a:lnTo>
                  <a:lnTo>
                    <a:pt x="530580" y="1363700"/>
                  </a:lnTo>
                  <a:lnTo>
                    <a:pt x="530580" y="1442923"/>
                  </a:lnTo>
                  <a:lnTo>
                    <a:pt x="384962" y="1442923"/>
                  </a:lnTo>
                  <a:lnTo>
                    <a:pt x="401015" y="1406385"/>
                  </a:lnTo>
                  <a:lnTo>
                    <a:pt x="432485" y="1383017"/>
                  </a:lnTo>
                  <a:lnTo>
                    <a:pt x="457771" y="1378470"/>
                  </a:lnTo>
                  <a:lnTo>
                    <a:pt x="471474" y="1379601"/>
                  </a:lnTo>
                  <a:lnTo>
                    <a:pt x="471170" y="1379601"/>
                  </a:lnTo>
                  <a:lnTo>
                    <a:pt x="483362" y="1382864"/>
                  </a:lnTo>
                  <a:lnTo>
                    <a:pt x="514299" y="1405597"/>
                  </a:lnTo>
                  <a:lnTo>
                    <a:pt x="530580" y="1442923"/>
                  </a:lnTo>
                  <a:lnTo>
                    <a:pt x="530580" y="1363700"/>
                  </a:lnTo>
                  <a:lnTo>
                    <a:pt x="512229" y="1351610"/>
                  </a:lnTo>
                  <a:lnTo>
                    <a:pt x="486905" y="1343101"/>
                  </a:lnTo>
                  <a:lnTo>
                    <a:pt x="457771" y="1340269"/>
                  </a:lnTo>
                  <a:lnTo>
                    <a:pt x="431711" y="1342593"/>
                  </a:lnTo>
                  <a:lnTo>
                    <a:pt x="387997" y="1361249"/>
                  </a:lnTo>
                  <a:lnTo>
                    <a:pt x="356108" y="1397431"/>
                  </a:lnTo>
                  <a:lnTo>
                    <a:pt x="339839" y="1444434"/>
                  </a:lnTo>
                  <a:lnTo>
                    <a:pt x="337807" y="1471574"/>
                  </a:lnTo>
                  <a:lnTo>
                    <a:pt x="340055" y="1501800"/>
                  </a:lnTo>
                  <a:lnTo>
                    <a:pt x="358114" y="1550301"/>
                  </a:lnTo>
                  <a:lnTo>
                    <a:pt x="392849" y="1582788"/>
                  </a:lnTo>
                  <a:lnTo>
                    <a:pt x="435965" y="1599044"/>
                  </a:lnTo>
                  <a:lnTo>
                    <a:pt x="460171" y="1601076"/>
                  </a:lnTo>
                  <a:lnTo>
                    <a:pt x="483438" y="1599171"/>
                  </a:lnTo>
                  <a:lnTo>
                    <a:pt x="524624" y="1583956"/>
                  </a:lnTo>
                  <a:lnTo>
                    <a:pt x="559079" y="1552587"/>
                  </a:lnTo>
                  <a:lnTo>
                    <a:pt x="572960" y="1530654"/>
                  </a:lnTo>
                  <a:lnTo>
                    <a:pt x="537146" y="1510957"/>
                  </a:lnTo>
                  <a:lnTo>
                    <a:pt x="532193" y="1520469"/>
                  </a:lnTo>
                  <a:lnTo>
                    <a:pt x="526262" y="1529321"/>
                  </a:lnTo>
                  <a:lnTo>
                    <a:pt x="488061" y="1558417"/>
                  </a:lnTo>
                  <a:lnTo>
                    <a:pt x="460756" y="1562887"/>
                  </a:lnTo>
                  <a:lnTo>
                    <a:pt x="444969" y="1561439"/>
                  </a:lnTo>
                  <a:lnTo>
                    <a:pt x="405244" y="1539608"/>
                  </a:lnTo>
                  <a:lnTo>
                    <a:pt x="383654" y="1496631"/>
                  </a:lnTo>
                  <a:lnTo>
                    <a:pt x="381977" y="1478737"/>
                  </a:lnTo>
                  <a:lnTo>
                    <a:pt x="574763" y="1478737"/>
                  </a:lnTo>
                  <a:close/>
                </a:path>
                <a:path w="10361294" h="1601470">
                  <a:moveTo>
                    <a:pt x="836168" y="1524088"/>
                  </a:moveTo>
                  <a:lnTo>
                    <a:pt x="819073" y="1541068"/>
                  </a:lnTo>
                  <a:lnTo>
                    <a:pt x="800049" y="1553197"/>
                  </a:lnTo>
                  <a:lnTo>
                    <a:pt x="779081" y="1560461"/>
                  </a:lnTo>
                  <a:lnTo>
                    <a:pt x="756183" y="1562887"/>
                  </a:lnTo>
                  <a:lnTo>
                    <a:pt x="738911" y="1561363"/>
                  </a:lnTo>
                  <a:lnTo>
                    <a:pt x="694715" y="1538427"/>
                  </a:lnTo>
                  <a:lnTo>
                    <a:pt x="670648" y="1491310"/>
                  </a:lnTo>
                  <a:lnTo>
                    <a:pt x="669048" y="1470977"/>
                  </a:lnTo>
                  <a:lnTo>
                    <a:pt x="670648" y="1450632"/>
                  </a:lnTo>
                  <a:lnTo>
                    <a:pt x="694715" y="1403223"/>
                  </a:lnTo>
                  <a:lnTo>
                    <a:pt x="739241" y="1380007"/>
                  </a:lnTo>
                  <a:lnTo>
                    <a:pt x="756780" y="1378470"/>
                  </a:lnTo>
                  <a:lnTo>
                    <a:pt x="779767" y="1380782"/>
                  </a:lnTo>
                  <a:lnTo>
                    <a:pt x="800354" y="1387716"/>
                  </a:lnTo>
                  <a:lnTo>
                    <a:pt x="818553" y="1399286"/>
                  </a:lnTo>
                  <a:lnTo>
                    <a:pt x="834377" y="1415465"/>
                  </a:lnTo>
                  <a:lnTo>
                    <a:pt x="834377" y="1364145"/>
                  </a:lnTo>
                  <a:lnTo>
                    <a:pt x="816800" y="1353693"/>
                  </a:lnTo>
                  <a:lnTo>
                    <a:pt x="798118" y="1346238"/>
                  </a:lnTo>
                  <a:lnTo>
                    <a:pt x="778306" y="1341767"/>
                  </a:lnTo>
                  <a:lnTo>
                    <a:pt x="757377" y="1340281"/>
                  </a:lnTo>
                  <a:lnTo>
                    <a:pt x="729957" y="1342605"/>
                  </a:lnTo>
                  <a:lnTo>
                    <a:pt x="682510" y="1361249"/>
                  </a:lnTo>
                  <a:lnTo>
                    <a:pt x="646023" y="1397431"/>
                  </a:lnTo>
                  <a:lnTo>
                    <a:pt x="627227" y="1444434"/>
                  </a:lnTo>
                  <a:lnTo>
                    <a:pt x="624878" y="1471587"/>
                  </a:lnTo>
                  <a:lnTo>
                    <a:pt x="627202" y="1498422"/>
                  </a:lnTo>
                  <a:lnTo>
                    <a:pt x="645858" y="1544815"/>
                  </a:lnTo>
                  <a:lnTo>
                    <a:pt x="682117" y="1580438"/>
                  </a:lnTo>
                  <a:lnTo>
                    <a:pt x="729716" y="1598790"/>
                  </a:lnTo>
                  <a:lnTo>
                    <a:pt x="757377" y="1601089"/>
                  </a:lnTo>
                  <a:lnTo>
                    <a:pt x="778637" y="1599488"/>
                  </a:lnTo>
                  <a:lnTo>
                    <a:pt x="798855" y="1594675"/>
                  </a:lnTo>
                  <a:lnTo>
                    <a:pt x="818032" y="1586649"/>
                  </a:lnTo>
                  <a:lnTo>
                    <a:pt x="836168" y="1575435"/>
                  </a:lnTo>
                  <a:lnTo>
                    <a:pt x="836168" y="1524088"/>
                  </a:lnTo>
                  <a:close/>
                </a:path>
                <a:path w="10361294" h="1601470">
                  <a:moveTo>
                    <a:pt x="1064158" y="1346263"/>
                  </a:moveTo>
                  <a:lnTo>
                    <a:pt x="866013" y="1346263"/>
                  </a:lnTo>
                  <a:lnTo>
                    <a:pt x="866013" y="1385633"/>
                  </a:lnTo>
                  <a:lnTo>
                    <a:pt x="943597" y="1385633"/>
                  </a:lnTo>
                  <a:lnTo>
                    <a:pt x="943597" y="1593913"/>
                  </a:lnTo>
                  <a:lnTo>
                    <a:pt x="986574" y="1593913"/>
                  </a:lnTo>
                  <a:lnTo>
                    <a:pt x="986574" y="1385633"/>
                  </a:lnTo>
                  <a:lnTo>
                    <a:pt x="1064158" y="1385633"/>
                  </a:lnTo>
                  <a:lnTo>
                    <a:pt x="1064158" y="1346263"/>
                  </a:lnTo>
                  <a:close/>
                </a:path>
                <a:path w="10361294" h="1601470">
                  <a:moveTo>
                    <a:pt x="1312443" y="1346276"/>
                  </a:moveTo>
                  <a:lnTo>
                    <a:pt x="1269466" y="1346276"/>
                  </a:lnTo>
                  <a:lnTo>
                    <a:pt x="1269466" y="1447876"/>
                  </a:lnTo>
                  <a:lnTo>
                    <a:pt x="1152486" y="1447876"/>
                  </a:lnTo>
                  <a:lnTo>
                    <a:pt x="1152486" y="1346276"/>
                  </a:lnTo>
                  <a:lnTo>
                    <a:pt x="1109522" y="1346276"/>
                  </a:lnTo>
                  <a:lnTo>
                    <a:pt x="1109522" y="1447876"/>
                  </a:lnTo>
                  <a:lnTo>
                    <a:pt x="1109522" y="1487246"/>
                  </a:lnTo>
                  <a:lnTo>
                    <a:pt x="1109522" y="1593926"/>
                  </a:lnTo>
                  <a:lnTo>
                    <a:pt x="1152486" y="1593926"/>
                  </a:lnTo>
                  <a:lnTo>
                    <a:pt x="1152486" y="1487246"/>
                  </a:lnTo>
                  <a:lnTo>
                    <a:pt x="1269466" y="1487246"/>
                  </a:lnTo>
                  <a:lnTo>
                    <a:pt x="1269466" y="1593926"/>
                  </a:lnTo>
                  <a:lnTo>
                    <a:pt x="1312443" y="1593926"/>
                  </a:lnTo>
                  <a:lnTo>
                    <a:pt x="1312443" y="1487246"/>
                  </a:lnTo>
                  <a:lnTo>
                    <a:pt x="1312443" y="1447876"/>
                  </a:lnTo>
                  <a:lnTo>
                    <a:pt x="1312443" y="1346276"/>
                  </a:lnTo>
                  <a:close/>
                </a:path>
                <a:path w="10361294" h="1601470">
                  <a:moveTo>
                    <a:pt x="1640700" y="1470977"/>
                  </a:moveTo>
                  <a:lnTo>
                    <a:pt x="1631378" y="1419212"/>
                  </a:lnTo>
                  <a:lnTo>
                    <a:pt x="1604391" y="1378470"/>
                  </a:lnTo>
                  <a:lnTo>
                    <a:pt x="1596542" y="1371688"/>
                  </a:lnTo>
                  <a:lnTo>
                    <a:pt x="1596542" y="1470977"/>
                  </a:lnTo>
                  <a:lnTo>
                    <a:pt x="1594929" y="1491310"/>
                  </a:lnTo>
                  <a:lnTo>
                    <a:pt x="1570875" y="1538414"/>
                  </a:lnTo>
                  <a:lnTo>
                    <a:pt x="1526667" y="1561363"/>
                  </a:lnTo>
                  <a:lnTo>
                    <a:pt x="1509407" y="1562887"/>
                  </a:lnTo>
                  <a:lnTo>
                    <a:pt x="1492123" y="1561363"/>
                  </a:lnTo>
                  <a:lnTo>
                    <a:pt x="1447927" y="1538414"/>
                  </a:lnTo>
                  <a:lnTo>
                    <a:pt x="1423860" y="1491310"/>
                  </a:lnTo>
                  <a:lnTo>
                    <a:pt x="1422260" y="1470977"/>
                  </a:lnTo>
                  <a:lnTo>
                    <a:pt x="1423847" y="1450632"/>
                  </a:lnTo>
                  <a:lnTo>
                    <a:pt x="1447622" y="1403223"/>
                  </a:lnTo>
                  <a:lnTo>
                    <a:pt x="1491881" y="1380007"/>
                  </a:lnTo>
                  <a:lnTo>
                    <a:pt x="1509407" y="1378470"/>
                  </a:lnTo>
                  <a:lnTo>
                    <a:pt x="1527136" y="1380007"/>
                  </a:lnTo>
                  <a:lnTo>
                    <a:pt x="1526971" y="1380007"/>
                  </a:lnTo>
                  <a:lnTo>
                    <a:pt x="1543189" y="1384655"/>
                  </a:lnTo>
                  <a:lnTo>
                    <a:pt x="1582267" y="1416367"/>
                  </a:lnTo>
                  <a:lnTo>
                    <a:pt x="1596542" y="1470977"/>
                  </a:lnTo>
                  <a:lnTo>
                    <a:pt x="1596542" y="1371688"/>
                  </a:lnTo>
                  <a:lnTo>
                    <a:pt x="1583537" y="1361084"/>
                  </a:lnTo>
                  <a:lnTo>
                    <a:pt x="1561249" y="1349527"/>
                  </a:lnTo>
                  <a:lnTo>
                    <a:pt x="1536534" y="1342593"/>
                  </a:lnTo>
                  <a:lnTo>
                    <a:pt x="1509407" y="1340281"/>
                  </a:lnTo>
                  <a:lnTo>
                    <a:pt x="1482255" y="1342593"/>
                  </a:lnTo>
                  <a:lnTo>
                    <a:pt x="1435252" y="1361084"/>
                  </a:lnTo>
                  <a:lnTo>
                    <a:pt x="1399070" y="1397012"/>
                  </a:lnTo>
                  <a:lnTo>
                    <a:pt x="1380426" y="1443863"/>
                  </a:lnTo>
                  <a:lnTo>
                    <a:pt x="1378102" y="1470977"/>
                  </a:lnTo>
                  <a:lnTo>
                    <a:pt x="1380426" y="1497838"/>
                  </a:lnTo>
                  <a:lnTo>
                    <a:pt x="1399070" y="1544396"/>
                  </a:lnTo>
                  <a:lnTo>
                    <a:pt x="1435252" y="1580286"/>
                  </a:lnTo>
                  <a:lnTo>
                    <a:pt x="1482255" y="1598777"/>
                  </a:lnTo>
                  <a:lnTo>
                    <a:pt x="1509407" y="1601089"/>
                  </a:lnTo>
                  <a:lnTo>
                    <a:pt x="1536534" y="1598777"/>
                  </a:lnTo>
                  <a:lnTo>
                    <a:pt x="1561249" y="1591843"/>
                  </a:lnTo>
                  <a:lnTo>
                    <a:pt x="1583537" y="1580286"/>
                  </a:lnTo>
                  <a:lnTo>
                    <a:pt x="1603400" y="1564093"/>
                  </a:lnTo>
                  <a:lnTo>
                    <a:pt x="1604391" y="1562887"/>
                  </a:lnTo>
                  <a:lnTo>
                    <a:pt x="1619719" y="1544396"/>
                  </a:lnTo>
                  <a:lnTo>
                    <a:pt x="1631378" y="1522310"/>
                  </a:lnTo>
                  <a:lnTo>
                    <a:pt x="1638376" y="1497838"/>
                  </a:lnTo>
                  <a:lnTo>
                    <a:pt x="1640700" y="1470977"/>
                  </a:lnTo>
                  <a:close/>
                </a:path>
                <a:path w="10361294" h="1601470">
                  <a:moveTo>
                    <a:pt x="1902117" y="1524088"/>
                  </a:moveTo>
                  <a:lnTo>
                    <a:pt x="1885022" y="1541068"/>
                  </a:lnTo>
                  <a:lnTo>
                    <a:pt x="1865998" y="1553197"/>
                  </a:lnTo>
                  <a:lnTo>
                    <a:pt x="1845030" y="1560461"/>
                  </a:lnTo>
                  <a:lnTo>
                    <a:pt x="1822119" y="1562887"/>
                  </a:lnTo>
                  <a:lnTo>
                    <a:pt x="1804860" y="1561363"/>
                  </a:lnTo>
                  <a:lnTo>
                    <a:pt x="1760664" y="1538427"/>
                  </a:lnTo>
                  <a:lnTo>
                    <a:pt x="1736598" y="1491310"/>
                  </a:lnTo>
                  <a:lnTo>
                    <a:pt x="1734997" y="1470977"/>
                  </a:lnTo>
                  <a:lnTo>
                    <a:pt x="1736598" y="1450632"/>
                  </a:lnTo>
                  <a:lnTo>
                    <a:pt x="1760664" y="1403223"/>
                  </a:lnTo>
                  <a:lnTo>
                    <a:pt x="1805190" y="1380007"/>
                  </a:lnTo>
                  <a:lnTo>
                    <a:pt x="1822729" y="1378470"/>
                  </a:lnTo>
                  <a:lnTo>
                    <a:pt x="1845716" y="1380782"/>
                  </a:lnTo>
                  <a:lnTo>
                    <a:pt x="1866303" y="1387716"/>
                  </a:lnTo>
                  <a:lnTo>
                    <a:pt x="1884502" y="1399286"/>
                  </a:lnTo>
                  <a:lnTo>
                    <a:pt x="1900326" y="1415465"/>
                  </a:lnTo>
                  <a:lnTo>
                    <a:pt x="1900326" y="1364145"/>
                  </a:lnTo>
                  <a:lnTo>
                    <a:pt x="1882749" y="1353693"/>
                  </a:lnTo>
                  <a:lnTo>
                    <a:pt x="1864067" y="1346238"/>
                  </a:lnTo>
                  <a:lnTo>
                    <a:pt x="1844255" y="1341767"/>
                  </a:lnTo>
                  <a:lnTo>
                    <a:pt x="1823313" y="1340281"/>
                  </a:lnTo>
                  <a:lnTo>
                    <a:pt x="1795907" y="1342605"/>
                  </a:lnTo>
                  <a:lnTo>
                    <a:pt x="1748459" y="1361249"/>
                  </a:lnTo>
                  <a:lnTo>
                    <a:pt x="1711972" y="1397431"/>
                  </a:lnTo>
                  <a:lnTo>
                    <a:pt x="1693164" y="1444434"/>
                  </a:lnTo>
                  <a:lnTo>
                    <a:pt x="1690814" y="1471587"/>
                  </a:lnTo>
                  <a:lnTo>
                    <a:pt x="1693151" y="1498422"/>
                  </a:lnTo>
                  <a:lnTo>
                    <a:pt x="1711807" y="1544815"/>
                  </a:lnTo>
                  <a:lnTo>
                    <a:pt x="1748066" y="1580438"/>
                  </a:lnTo>
                  <a:lnTo>
                    <a:pt x="1795665" y="1598790"/>
                  </a:lnTo>
                  <a:lnTo>
                    <a:pt x="1823313" y="1601089"/>
                  </a:lnTo>
                  <a:lnTo>
                    <a:pt x="1844586" y="1599488"/>
                  </a:lnTo>
                  <a:lnTo>
                    <a:pt x="1864804" y="1594675"/>
                  </a:lnTo>
                  <a:lnTo>
                    <a:pt x="1883981" y="1586649"/>
                  </a:lnTo>
                  <a:lnTo>
                    <a:pt x="1902117" y="1575435"/>
                  </a:lnTo>
                  <a:lnTo>
                    <a:pt x="1902117" y="1524088"/>
                  </a:lnTo>
                  <a:close/>
                </a:path>
                <a:path w="10361294" h="1601470">
                  <a:moveTo>
                    <a:pt x="2130094" y="1346263"/>
                  </a:moveTo>
                  <a:lnTo>
                    <a:pt x="1931949" y="1346263"/>
                  </a:lnTo>
                  <a:lnTo>
                    <a:pt x="1931949" y="1385633"/>
                  </a:lnTo>
                  <a:lnTo>
                    <a:pt x="2009533" y="1385633"/>
                  </a:lnTo>
                  <a:lnTo>
                    <a:pt x="2009533" y="1593913"/>
                  </a:lnTo>
                  <a:lnTo>
                    <a:pt x="2052510" y="1593913"/>
                  </a:lnTo>
                  <a:lnTo>
                    <a:pt x="2052510" y="1385633"/>
                  </a:lnTo>
                  <a:lnTo>
                    <a:pt x="2130094" y="1385633"/>
                  </a:lnTo>
                  <a:lnTo>
                    <a:pt x="2130094" y="1346263"/>
                  </a:lnTo>
                  <a:close/>
                </a:path>
                <a:path w="10361294" h="1601470">
                  <a:moveTo>
                    <a:pt x="9745624" y="5956"/>
                  </a:moveTo>
                  <a:lnTo>
                    <a:pt x="9705035" y="5956"/>
                  </a:lnTo>
                  <a:lnTo>
                    <a:pt x="9705035" y="130098"/>
                  </a:lnTo>
                  <a:lnTo>
                    <a:pt x="9703638" y="148755"/>
                  </a:lnTo>
                  <a:lnTo>
                    <a:pt x="9682658" y="195757"/>
                  </a:lnTo>
                  <a:lnTo>
                    <a:pt x="9640341" y="220992"/>
                  </a:lnTo>
                  <a:lnTo>
                    <a:pt x="9639922" y="220992"/>
                  </a:lnTo>
                  <a:lnTo>
                    <a:pt x="9622676" y="222618"/>
                  </a:lnTo>
                  <a:lnTo>
                    <a:pt x="9575165" y="208013"/>
                  </a:lnTo>
                  <a:lnTo>
                    <a:pt x="9546946" y="166878"/>
                  </a:lnTo>
                  <a:lnTo>
                    <a:pt x="9541548" y="130098"/>
                  </a:lnTo>
                  <a:lnTo>
                    <a:pt x="9541497" y="129501"/>
                  </a:lnTo>
                  <a:lnTo>
                    <a:pt x="9547390" y="91236"/>
                  </a:lnTo>
                  <a:lnTo>
                    <a:pt x="9577514" y="51790"/>
                  </a:lnTo>
                  <a:lnTo>
                    <a:pt x="9622676" y="38188"/>
                  </a:lnTo>
                  <a:lnTo>
                    <a:pt x="9638398" y="39700"/>
                  </a:lnTo>
                  <a:lnTo>
                    <a:pt x="9679965" y="62064"/>
                  </a:lnTo>
                  <a:lnTo>
                    <a:pt x="9703473" y="109296"/>
                  </a:lnTo>
                  <a:lnTo>
                    <a:pt x="9705035" y="130098"/>
                  </a:lnTo>
                  <a:lnTo>
                    <a:pt x="9705035" y="5956"/>
                  </a:lnTo>
                  <a:lnTo>
                    <a:pt x="9702648" y="5956"/>
                  </a:lnTo>
                  <a:lnTo>
                    <a:pt x="9702648" y="41173"/>
                  </a:lnTo>
                  <a:lnTo>
                    <a:pt x="9699841" y="38188"/>
                  </a:lnTo>
                  <a:lnTo>
                    <a:pt x="9685706" y="23164"/>
                  </a:lnTo>
                  <a:lnTo>
                    <a:pt x="9665945" y="10299"/>
                  </a:lnTo>
                  <a:lnTo>
                    <a:pt x="9643339" y="2578"/>
                  </a:lnTo>
                  <a:lnTo>
                    <a:pt x="9617900" y="0"/>
                  </a:lnTo>
                  <a:lnTo>
                    <a:pt x="9593516" y="2146"/>
                  </a:lnTo>
                  <a:lnTo>
                    <a:pt x="9550692" y="19304"/>
                  </a:lnTo>
                  <a:lnTo>
                    <a:pt x="9516974" y="53136"/>
                  </a:lnTo>
                  <a:lnTo>
                    <a:pt x="9499511" y="100723"/>
                  </a:lnTo>
                  <a:lnTo>
                    <a:pt x="9497327" y="129501"/>
                  </a:lnTo>
                  <a:lnTo>
                    <a:pt x="9499524" y="158838"/>
                  </a:lnTo>
                  <a:lnTo>
                    <a:pt x="9517139" y="207175"/>
                  </a:lnTo>
                  <a:lnTo>
                    <a:pt x="9551086" y="241338"/>
                  </a:lnTo>
                  <a:lnTo>
                    <a:pt x="9593758" y="258648"/>
                  </a:lnTo>
                  <a:lnTo>
                    <a:pt x="9617900" y="260807"/>
                  </a:lnTo>
                  <a:lnTo>
                    <a:pt x="9642881" y="258203"/>
                  </a:lnTo>
                  <a:lnTo>
                    <a:pt x="9665348" y="250367"/>
                  </a:lnTo>
                  <a:lnTo>
                    <a:pt x="9685261" y="237312"/>
                  </a:lnTo>
                  <a:lnTo>
                    <a:pt x="9699244" y="222618"/>
                  </a:lnTo>
                  <a:lnTo>
                    <a:pt x="9702648" y="219036"/>
                  </a:lnTo>
                  <a:lnTo>
                    <a:pt x="9702648" y="253657"/>
                  </a:lnTo>
                  <a:lnTo>
                    <a:pt x="9745624" y="253657"/>
                  </a:lnTo>
                  <a:lnTo>
                    <a:pt x="9745624" y="219036"/>
                  </a:lnTo>
                  <a:lnTo>
                    <a:pt x="9745624" y="41173"/>
                  </a:lnTo>
                  <a:lnTo>
                    <a:pt x="9745624" y="5956"/>
                  </a:lnTo>
                  <a:close/>
                </a:path>
                <a:path w="10361294" h="1601470">
                  <a:moveTo>
                    <a:pt x="10048164" y="138455"/>
                  </a:moveTo>
                  <a:lnTo>
                    <a:pt x="10043236" y="86537"/>
                  </a:lnTo>
                  <a:lnTo>
                    <a:pt x="10024885" y="45351"/>
                  </a:lnTo>
                  <a:lnTo>
                    <a:pt x="10003993" y="23431"/>
                  </a:lnTo>
                  <a:lnTo>
                    <a:pt x="10003993" y="102654"/>
                  </a:lnTo>
                  <a:lnTo>
                    <a:pt x="9858375" y="102654"/>
                  </a:lnTo>
                  <a:lnTo>
                    <a:pt x="9874428" y="66116"/>
                  </a:lnTo>
                  <a:lnTo>
                    <a:pt x="9905886" y="42748"/>
                  </a:lnTo>
                  <a:lnTo>
                    <a:pt x="9931171" y="38188"/>
                  </a:lnTo>
                  <a:lnTo>
                    <a:pt x="9944887" y="39331"/>
                  </a:lnTo>
                  <a:lnTo>
                    <a:pt x="9944583" y="39331"/>
                  </a:lnTo>
                  <a:lnTo>
                    <a:pt x="9956775" y="42595"/>
                  </a:lnTo>
                  <a:lnTo>
                    <a:pt x="9987712" y="65328"/>
                  </a:lnTo>
                  <a:lnTo>
                    <a:pt x="10003993" y="102654"/>
                  </a:lnTo>
                  <a:lnTo>
                    <a:pt x="10003993" y="23431"/>
                  </a:lnTo>
                  <a:lnTo>
                    <a:pt x="9985642" y="11341"/>
                  </a:lnTo>
                  <a:lnTo>
                    <a:pt x="9960305" y="2832"/>
                  </a:lnTo>
                  <a:lnTo>
                    <a:pt x="9931171" y="0"/>
                  </a:lnTo>
                  <a:lnTo>
                    <a:pt x="9905124" y="2324"/>
                  </a:lnTo>
                  <a:lnTo>
                    <a:pt x="9861410" y="20980"/>
                  </a:lnTo>
                  <a:lnTo>
                    <a:pt x="9829508" y="57162"/>
                  </a:lnTo>
                  <a:lnTo>
                    <a:pt x="9813239" y="104165"/>
                  </a:lnTo>
                  <a:lnTo>
                    <a:pt x="9811207" y="131292"/>
                  </a:lnTo>
                  <a:lnTo>
                    <a:pt x="9813468" y="161531"/>
                  </a:lnTo>
                  <a:lnTo>
                    <a:pt x="9831527" y="210019"/>
                  </a:lnTo>
                  <a:lnTo>
                    <a:pt x="9866262" y="242519"/>
                  </a:lnTo>
                  <a:lnTo>
                    <a:pt x="9909378" y="258775"/>
                  </a:lnTo>
                  <a:lnTo>
                    <a:pt x="9933572" y="260807"/>
                  </a:lnTo>
                  <a:lnTo>
                    <a:pt x="9956851" y="258902"/>
                  </a:lnTo>
                  <a:lnTo>
                    <a:pt x="9978339" y="253199"/>
                  </a:lnTo>
                  <a:lnTo>
                    <a:pt x="9998037" y="243687"/>
                  </a:lnTo>
                  <a:lnTo>
                    <a:pt x="10015944" y="230378"/>
                  </a:lnTo>
                  <a:lnTo>
                    <a:pt x="10023754" y="222618"/>
                  </a:lnTo>
                  <a:lnTo>
                    <a:pt x="10024554" y="221830"/>
                  </a:lnTo>
                  <a:lnTo>
                    <a:pt x="10032492" y="212318"/>
                  </a:lnTo>
                  <a:lnTo>
                    <a:pt x="10039769" y="201841"/>
                  </a:lnTo>
                  <a:lnTo>
                    <a:pt x="10046360" y="190385"/>
                  </a:lnTo>
                  <a:lnTo>
                    <a:pt x="10010559" y="170688"/>
                  </a:lnTo>
                  <a:lnTo>
                    <a:pt x="10005593" y="180200"/>
                  </a:lnTo>
                  <a:lnTo>
                    <a:pt x="9999662" y="189039"/>
                  </a:lnTo>
                  <a:lnTo>
                    <a:pt x="9961474" y="218135"/>
                  </a:lnTo>
                  <a:lnTo>
                    <a:pt x="9934156" y="222618"/>
                  </a:lnTo>
                  <a:lnTo>
                    <a:pt x="9918382" y="221157"/>
                  </a:lnTo>
                  <a:lnTo>
                    <a:pt x="9878657" y="199339"/>
                  </a:lnTo>
                  <a:lnTo>
                    <a:pt x="9857067" y="156362"/>
                  </a:lnTo>
                  <a:lnTo>
                    <a:pt x="9855390" y="138455"/>
                  </a:lnTo>
                  <a:lnTo>
                    <a:pt x="10048164" y="138455"/>
                  </a:lnTo>
                  <a:close/>
                </a:path>
                <a:path w="10361294" h="1601470">
                  <a:moveTo>
                    <a:pt x="10276167" y="5994"/>
                  </a:moveTo>
                  <a:lnTo>
                    <a:pt x="10078009" y="5994"/>
                  </a:lnTo>
                  <a:lnTo>
                    <a:pt x="10078009" y="45364"/>
                  </a:lnTo>
                  <a:lnTo>
                    <a:pt x="10155593" y="45364"/>
                  </a:lnTo>
                  <a:lnTo>
                    <a:pt x="10155593" y="253644"/>
                  </a:lnTo>
                  <a:lnTo>
                    <a:pt x="10198570" y="253644"/>
                  </a:lnTo>
                  <a:lnTo>
                    <a:pt x="10198570" y="45364"/>
                  </a:lnTo>
                  <a:lnTo>
                    <a:pt x="10276167" y="45364"/>
                  </a:lnTo>
                  <a:lnTo>
                    <a:pt x="10276167" y="5994"/>
                  </a:lnTo>
                  <a:close/>
                </a:path>
                <a:path w="10361294" h="1601470">
                  <a:moveTo>
                    <a:pt x="10360927" y="221818"/>
                  </a:moveTo>
                  <a:lnTo>
                    <a:pt x="10357955" y="214858"/>
                  </a:lnTo>
                  <a:lnTo>
                    <a:pt x="10346004" y="202920"/>
                  </a:lnTo>
                  <a:lnTo>
                    <a:pt x="10339045" y="199936"/>
                  </a:lnTo>
                  <a:lnTo>
                    <a:pt x="10323106" y="199936"/>
                  </a:lnTo>
                  <a:lnTo>
                    <a:pt x="10316159" y="202920"/>
                  </a:lnTo>
                  <a:lnTo>
                    <a:pt x="10304221" y="214858"/>
                  </a:lnTo>
                  <a:lnTo>
                    <a:pt x="10301249" y="221818"/>
                  </a:lnTo>
                  <a:lnTo>
                    <a:pt x="10301249" y="237744"/>
                  </a:lnTo>
                  <a:lnTo>
                    <a:pt x="10304221" y="244703"/>
                  </a:lnTo>
                  <a:lnTo>
                    <a:pt x="10310190" y="250672"/>
                  </a:lnTo>
                  <a:lnTo>
                    <a:pt x="10316159" y="256628"/>
                  </a:lnTo>
                  <a:lnTo>
                    <a:pt x="10323106" y="259613"/>
                  </a:lnTo>
                  <a:lnTo>
                    <a:pt x="10339045" y="259613"/>
                  </a:lnTo>
                  <a:lnTo>
                    <a:pt x="10346004" y="256628"/>
                  </a:lnTo>
                  <a:lnTo>
                    <a:pt x="10357955" y="244703"/>
                  </a:lnTo>
                  <a:lnTo>
                    <a:pt x="10360927" y="237744"/>
                  </a:lnTo>
                  <a:lnTo>
                    <a:pt x="10360927" y="2218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826388" y="7154745"/>
              <a:ext cx="181439" cy="247688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7165962" y="7148785"/>
              <a:ext cx="534670" cy="319405"/>
            </a:xfrm>
            <a:custGeom>
              <a:avLst/>
              <a:gdLst/>
              <a:ahLst/>
              <a:cxnLst/>
              <a:rect l="l" t="t" r="r" b="b"/>
              <a:pathLst>
                <a:path w="534670" h="319404">
                  <a:moveTo>
                    <a:pt x="267385" y="214261"/>
                  </a:moveTo>
                  <a:lnTo>
                    <a:pt x="230378" y="214261"/>
                  </a:lnTo>
                  <a:lnTo>
                    <a:pt x="230378" y="45351"/>
                  </a:lnTo>
                  <a:lnTo>
                    <a:pt x="230378" y="5956"/>
                  </a:lnTo>
                  <a:lnTo>
                    <a:pt x="187413" y="5956"/>
                  </a:lnTo>
                  <a:lnTo>
                    <a:pt x="187413" y="45351"/>
                  </a:lnTo>
                  <a:lnTo>
                    <a:pt x="187413" y="214261"/>
                  </a:lnTo>
                  <a:lnTo>
                    <a:pt x="69240" y="214261"/>
                  </a:lnTo>
                  <a:lnTo>
                    <a:pt x="82283" y="199682"/>
                  </a:lnTo>
                  <a:lnTo>
                    <a:pt x="91617" y="182181"/>
                  </a:lnTo>
                  <a:lnTo>
                    <a:pt x="97205" y="161785"/>
                  </a:lnTo>
                  <a:lnTo>
                    <a:pt x="99072" y="138468"/>
                  </a:lnTo>
                  <a:lnTo>
                    <a:pt x="99072" y="45351"/>
                  </a:lnTo>
                  <a:lnTo>
                    <a:pt x="187413" y="45351"/>
                  </a:lnTo>
                  <a:lnTo>
                    <a:pt x="187413" y="5956"/>
                  </a:lnTo>
                  <a:lnTo>
                    <a:pt x="56108" y="5956"/>
                  </a:lnTo>
                  <a:lnTo>
                    <a:pt x="56108" y="116370"/>
                  </a:lnTo>
                  <a:lnTo>
                    <a:pt x="55473" y="137261"/>
                  </a:lnTo>
                  <a:lnTo>
                    <a:pt x="45961" y="182029"/>
                  </a:lnTo>
                  <a:lnTo>
                    <a:pt x="14503" y="212026"/>
                  </a:lnTo>
                  <a:lnTo>
                    <a:pt x="0" y="214261"/>
                  </a:lnTo>
                  <a:lnTo>
                    <a:pt x="0" y="319303"/>
                  </a:lnTo>
                  <a:lnTo>
                    <a:pt x="39395" y="319303"/>
                  </a:lnTo>
                  <a:lnTo>
                    <a:pt x="39395" y="253657"/>
                  </a:lnTo>
                  <a:lnTo>
                    <a:pt x="227990" y="253657"/>
                  </a:lnTo>
                  <a:lnTo>
                    <a:pt x="227990" y="319303"/>
                  </a:lnTo>
                  <a:lnTo>
                    <a:pt x="267385" y="319303"/>
                  </a:lnTo>
                  <a:lnTo>
                    <a:pt x="267385" y="253657"/>
                  </a:lnTo>
                  <a:lnTo>
                    <a:pt x="267385" y="214261"/>
                  </a:lnTo>
                  <a:close/>
                </a:path>
                <a:path w="534670" h="319404">
                  <a:moveTo>
                    <a:pt x="534187" y="138468"/>
                  </a:moveTo>
                  <a:lnTo>
                    <a:pt x="533400" y="111150"/>
                  </a:lnTo>
                  <a:lnTo>
                    <a:pt x="531964" y="102654"/>
                  </a:lnTo>
                  <a:lnTo>
                    <a:pt x="529259" y="86537"/>
                  </a:lnTo>
                  <a:lnTo>
                    <a:pt x="521754" y="64604"/>
                  </a:lnTo>
                  <a:lnTo>
                    <a:pt x="510895" y="45351"/>
                  </a:lnTo>
                  <a:lnTo>
                    <a:pt x="504494" y="38201"/>
                  </a:lnTo>
                  <a:lnTo>
                    <a:pt x="493179" y="25514"/>
                  </a:lnTo>
                  <a:lnTo>
                    <a:pt x="490004" y="23431"/>
                  </a:lnTo>
                  <a:lnTo>
                    <a:pt x="490004" y="102654"/>
                  </a:lnTo>
                  <a:lnTo>
                    <a:pt x="344385" y="102654"/>
                  </a:lnTo>
                  <a:lnTo>
                    <a:pt x="360438" y="66116"/>
                  </a:lnTo>
                  <a:lnTo>
                    <a:pt x="391909" y="42748"/>
                  </a:lnTo>
                  <a:lnTo>
                    <a:pt x="417195" y="38201"/>
                  </a:lnTo>
                  <a:lnTo>
                    <a:pt x="430898" y="39331"/>
                  </a:lnTo>
                  <a:lnTo>
                    <a:pt x="430593" y="39331"/>
                  </a:lnTo>
                  <a:lnTo>
                    <a:pt x="442785" y="42595"/>
                  </a:lnTo>
                  <a:lnTo>
                    <a:pt x="473735" y="65328"/>
                  </a:lnTo>
                  <a:lnTo>
                    <a:pt x="490004" y="102654"/>
                  </a:lnTo>
                  <a:lnTo>
                    <a:pt x="490004" y="23431"/>
                  </a:lnTo>
                  <a:lnTo>
                    <a:pt x="471652" y="11341"/>
                  </a:lnTo>
                  <a:lnTo>
                    <a:pt x="446328" y="2832"/>
                  </a:lnTo>
                  <a:lnTo>
                    <a:pt x="417195" y="0"/>
                  </a:lnTo>
                  <a:lnTo>
                    <a:pt x="391134" y="2324"/>
                  </a:lnTo>
                  <a:lnTo>
                    <a:pt x="347433" y="20980"/>
                  </a:lnTo>
                  <a:lnTo>
                    <a:pt x="315531" y="57162"/>
                  </a:lnTo>
                  <a:lnTo>
                    <a:pt x="299262" y="104165"/>
                  </a:lnTo>
                  <a:lnTo>
                    <a:pt x="297230" y="131305"/>
                  </a:lnTo>
                  <a:lnTo>
                    <a:pt x="299491" y="161531"/>
                  </a:lnTo>
                  <a:lnTo>
                    <a:pt x="317538" y="210032"/>
                  </a:lnTo>
                  <a:lnTo>
                    <a:pt x="352272" y="242519"/>
                  </a:lnTo>
                  <a:lnTo>
                    <a:pt x="395389" y="258775"/>
                  </a:lnTo>
                  <a:lnTo>
                    <a:pt x="419595" y="260807"/>
                  </a:lnTo>
                  <a:lnTo>
                    <a:pt x="442861" y="258902"/>
                  </a:lnTo>
                  <a:lnTo>
                    <a:pt x="484047" y="243687"/>
                  </a:lnTo>
                  <a:lnTo>
                    <a:pt x="518502" y="212318"/>
                  </a:lnTo>
                  <a:lnTo>
                    <a:pt x="532384" y="190385"/>
                  </a:lnTo>
                  <a:lnTo>
                    <a:pt x="496570" y="170688"/>
                  </a:lnTo>
                  <a:lnTo>
                    <a:pt x="491617" y="180200"/>
                  </a:lnTo>
                  <a:lnTo>
                    <a:pt x="485686" y="189052"/>
                  </a:lnTo>
                  <a:lnTo>
                    <a:pt x="447484" y="218147"/>
                  </a:lnTo>
                  <a:lnTo>
                    <a:pt x="420179" y="222618"/>
                  </a:lnTo>
                  <a:lnTo>
                    <a:pt x="404393" y="221170"/>
                  </a:lnTo>
                  <a:lnTo>
                    <a:pt x="364667" y="199339"/>
                  </a:lnTo>
                  <a:lnTo>
                    <a:pt x="343077" y="156362"/>
                  </a:lnTo>
                  <a:lnTo>
                    <a:pt x="341401" y="138468"/>
                  </a:lnTo>
                  <a:lnTo>
                    <a:pt x="534187" y="1384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729984" y="7154745"/>
              <a:ext cx="223218" cy="248892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8018831" y="6984650"/>
              <a:ext cx="4434840" cy="557530"/>
            </a:xfrm>
            <a:custGeom>
              <a:avLst/>
              <a:gdLst/>
              <a:ahLst/>
              <a:cxnLst/>
              <a:rect l="l" t="t" r="r" b="b"/>
              <a:pathLst>
                <a:path w="4434840" h="557529">
                  <a:moveTo>
                    <a:pt x="248297" y="170103"/>
                  </a:moveTo>
                  <a:lnTo>
                    <a:pt x="207708" y="170103"/>
                  </a:lnTo>
                  <a:lnTo>
                    <a:pt x="207708" y="294246"/>
                  </a:lnTo>
                  <a:lnTo>
                    <a:pt x="206311" y="312902"/>
                  </a:lnTo>
                  <a:lnTo>
                    <a:pt x="185331" y="359892"/>
                  </a:lnTo>
                  <a:lnTo>
                    <a:pt x="143014" y="385127"/>
                  </a:lnTo>
                  <a:lnTo>
                    <a:pt x="142595" y="385127"/>
                  </a:lnTo>
                  <a:lnTo>
                    <a:pt x="125349" y="386753"/>
                  </a:lnTo>
                  <a:lnTo>
                    <a:pt x="77838" y="372160"/>
                  </a:lnTo>
                  <a:lnTo>
                    <a:pt x="49618" y="331025"/>
                  </a:lnTo>
                  <a:lnTo>
                    <a:pt x="44221" y="294246"/>
                  </a:lnTo>
                  <a:lnTo>
                    <a:pt x="44170" y="293649"/>
                  </a:lnTo>
                  <a:lnTo>
                    <a:pt x="50063" y="255371"/>
                  </a:lnTo>
                  <a:lnTo>
                    <a:pt x="80187" y="215925"/>
                  </a:lnTo>
                  <a:lnTo>
                    <a:pt x="125349" y="202336"/>
                  </a:lnTo>
                  <a:lnTo>
                    <a:pt x="141071" y="203847"/>
                  </a:lnTo>
                  <a:lnTo>
                    <a:pt x="182638" y="226199"/>
                  </a:lnTo>
                  <a:lnTo>
                    <a:pt x="206133" y="273431"/>
                  </a:lnTo>
                  <a:lnTo>
                    <a:pt x="207657" y="293649"/>
                  </a:lnTo>
                  <a:lnTo>
                    <a:pt x="207708" y="294246"/>
                  </a:lnTo>
                  <a:lnTo>
                    <a:pt x="207708" y="170103"/>
                  </a:lnTo>
                  <a:lnTo>
                    <a:pt x="205320" y="170103"/>
                  </a:lnTo>
                  <a:lnTo>
                    <a:pt x="205320" y="205320"/>
                  </a:lnTo>
                  <a:lnTo>
                    <a:pt x="202514" y="202336"/>
                  </a:lnTo>
                  <a:lnTo>
                    <a:pt x="188379" y="187299"/>
                  </a:lnTo>
                  <a:lnTo>
                    <a:pt x="168605" y="174434"/>
                  </a:lnTo>
                  <a:lnTo>
                    <a:pt x="146011" y="166712"/>
                  </a:lnTo>
                  <a:lnTo>
                    <a:pt x="120573" y="164147"/>
                  </a:lnTo>
                  <a:lnTo>
                    <a:pt x="96189" y="166281"/>
                  </a:lnTo>
                  <a:lnTo>
                    <a:pt x="53365" y="183438"/>
                  </a:lnTo>
                  <a:lnTo>
                    <a:pt x="19646" y="217271"/>
                  </a:lnTo>
                  <a:lnTo>
                    <a:pt x="2184" y="264871"/>
                  </a:lnTo>
                  <a:lnTo>
                    <a:pt x="0" y="293649"/>
                  </a:lnTo>
                  <a:lnTo>
                    <a:pt x="2197" y="322973"/>
                  </a:lnTo>
                  <a:lnTo>
                    <a:pt x="19812" y="371322"/>
                  </a:lnTo>
                  <a:lnTo>
                    <a:pt x="53759" y="405485"/>
                  </a:lnTo>
                  <a:lnTo>
                    <a:pt x="96431" y="422783"/>
                  </a:lnTo>
                  <a:lnTo>
                    <a:pt x="120573" y="424954"/>
                  </a:lnTo>
                  <a:lnTo>
                    <a:pt x="145554" y="422338"/>
                  </a:lnTo>
                  <a:lnTo>
                    <a:pt x="168008" y="414515"/>
                  </a:lnTo>
                  <a:lnTo>
                    <a:pt x="187934" y="401459"/>
                  </a:lnTo>
                  <a:lnTo>
                    <a:pt x="201917" y="386753"/>
                  </a:lnTo>
                  <a:lnTo>
                    <a:pt x="205320" y="383171"/>
                  </a:lnTo>
                  <a:lnTo>
                    <a:pt x="205320" y="417791"/>
                  </a:lnTo>
                  <a:lnTo>
                    <a:pt x="248297" y="417791"/>
                  </a:lnTo>
                  <a:lnTo>
                    <a:pt x="248297" y="383171"/>
                  </a:lnTo>
                  <a:lnTo>
                    <a:pt x="248297" y="205320"/>
                  </a:lnTo>
                  <a:lnTo>
                    <a:pt x="248297" y="170103"/>
                  </a:lnTo>
                  <a:close/>
                </a:path>
                <a:path w="4434840" h="557529">
                  <a:moveTo>
                    <a:pt x="550887" y="302602"/>
                  </a:moveTo>
                  <a:lnTo>
                    <a:pt x="545960" y="250672"/>
                  </a:lnTo>
                  <a:lnTo>
                    <a:pt x="527608" y="209486"/>
                  </a:lnTo>
                  <a:lnTo>
                    <a:pt x="521208" y="202336"/>
                  </a:lnTo>
                  <a:lnTo>
                    <a:pt x="509879" y="189649"/>
                  </a:lnTo>
                  <a:lnTo>
                    <a:pt x="506717" y="187566"/>
                  </a:lnTo>
                  <a:lnTo>
                    <a:pt x="506717" y="266788"/>
                  </a:lnTo>
                  <a:lnTo>
                    <a:pt x="361099" y="266788"/>
                  </a:lnTo>
                  <a:lnTo>
                    <a:pt x="377151" y="230251"/>
                  </a:lnTo>
                  <a:lnTo>
                    <a:pt x="408609" y="206883"/>
                  </a:lnTo>
                  <a:lnTo>
                    <a:pt x="433895" y="202336"/>
                  </a:lnTo>
                  <a:lnTo>
                    <a:pt x="447611" y="203466"/>
                  </a:lnTo>
                  <a:lnTo>
                    <a:pt x="447306" y="203466"/>
                  </a:lnTo>
                  <a:lnTo>
                    <a:pt x="459498" y="206730"/>
                  </a:lnTo>
                  <a:lnTo>
                    <a:pt x="490435" y="229463"/>
                  </a:lnTo>
                  <a:lnTo>
                    <a:pt x="506717" y="266788"/>
                  </a:lnTo>
                  <a:lnTo>
                    <a:pt x="506717" y="187566"/>
                  </a:lnTo>
                  <a:lnTo>
                    <a:pt x="488365" y="175475"/>
                  </a:lnTo>
                  <a:lnTo>
                    <a:pt x="463029" y="166966"/>
                  </a:lnTo>
                  <a:lnTo>
                    <a:pt x="433895" y="164134"/>
                  </a:lnTo>
                  <a:lnTo>
                    <a:pt x="407847" y="166458"/>
                  </a:lnTo>
                  <a:lnTo>
                    <a:pt x="364134" y="185115"/>
                  </a:lnTo>
                  <a:lnTo>
                    <a:pt x="332232" y="221297"/>
                  </a:lnTo>
                  <a:lnTo>
                    <a:pt x="315963" y="268300"/>
                  </a:lnTo>
                  <a:lnTo>
                    <a:pt x="313931" y="295440"/>
                  </a:lnTo>
                  <a:lnTo>
                    <a:pt x="316191" y="325666"/>
                  </a:lnTo>
                  <a:lnTo>
                    <a:pt x="334251" y="374167"/>
                  </a:lnTo>
                  <a:lnTo>
                    <a:pt x="368985" y="406654"/>
                  </a:lnTo>
                  <a:lnTo>
                    <a:pt x="412102" y="422910"/>
                  </a:lnTo>
                  <a:lnTo>
                    <a:pt x="436295" y="424942"/>
                  </a:lnTo>
                  <a:lnTo>
                    <a:pt x="459574" y="423037"/>
                  </a:lnTo>
                  <a:lnTo>
                    <a:pt x="481063" y="417334"/>
                  </a:lnTo>
                  <a:lnTo>
                    <a:pt x="500761" y="407822"/>
                  </a:lnTo>
                  <a:lnTo>
                    <a:pt x="518668" y="394512"/>
                  </a:lnTo>
                  <a:lnTo>
                    <a:pt x="526478" y="386753"/>
                  </a:lnTo>
                  <a:lnTo>
                    <a:pt x="527278" y="385965"/>
                  </a:lnTo>
                  <a:lnTo>
                    <a:pt x="535216" y="376453"/>
                  </a:lnTo>
                  <a:lnTo>
                    <a:pt x="542493" y="365975"/>
                  </a:lnTo>
                  <a:lnTo>
                    <a:pt x="549084" y="354520"/>
                  </a:lnTo>
                  <a:lnTo>
                    <a:pt x="513283" y="334822"/>
                  </a:lnTo>
                  <a:lnTo>
                    <a:pt x="508317" y="344335"/>
                  </a:lnTo>
                  <a:lnTo>
                    <a:pt x="502386" y="353187"/>
                  </a:lnTo>
                  <a:lnTo>
                    <a:pt x="464197" y="382282"/>
                  </a:lnTo>
                  <a:lnTo>
                    <a:pt x="436880" y="386753"/>
                  </a:lnTo>
                  <a:lnTo>
                    <a:pt x="421106" y="385305"/>
                  </a:lnTo>
                  <a:lnTo>
                    <a:pt x="381381" y="363474"/>
                  </a:lnTo>
                  <a:lnTo>
                    <a:pt x="359778" y="320497"/>
                  </a:lnTo>
                  <a:lnTo>
                    <a:pt x="358114" y="302602"/>
                  </a:lnTo>
                  <a:lnTo>
                    <a:pt x="550887" y="302602"/>
                  </a:lnTo>
                  <a:close/>
                </a:path>
                <a:path w="4434840" h="557529">
                  <a:moveTo>
                    <a:pt x="778865" y="170129"/>
                  </a:moveTo>
                  <a:lnTo>
                    <a:pt x="580707" y="170129"/>
                  </a:lnTo>
                  <a:lnTo>
                    <a:pt x="580707" y="209499"/>
                  </a:lnTo>
                  <a:lnTo>
                    <a:pt x="658304" y="209499"/>
                  </a:lnTo>
                  <a:lnTo>
                    <a:pt x="658304" y="417779"/>
                  </a:lnTo>
                  <a:lnTo>
                    <a:pt x="701268" y="417779"/>
                  </a:lnTo>
                  <a:lnTo>
                    <a:pt x="701268" y="209499"/>
                  </a:lnTo>
                  <a:lnTo>
                    <a:pt x="778865" y="209499"/>
                  </a:lnTo>
                  <a:lnTo>
                    <a:pt x="778865" y="170129"/>
                  </a:lnTo>
                  <a:close/>
                </a:path>
                <a:path w="4434840" h="557529">
                  <a:moveTo>
                    <a:pt x="1210373" y="294843"/>
                  </a:moveTo>
                  <a:lnTo>
                    <a:pt x="1201191" y="243814"/>
                  </a:lnTo>
                  <a:lnTo>
                    <a:pt x="1174153" y="202336"/>
                  </a:lnTo>
                  <a:lnTo>
                    <a:pt x="1166202" y="195453"/>
                  </a:lnTo>
                  <a:lnTo>
                    <a:pt x="1166202" y="294843"/>
                  </a:lnTo>
                  <a:lnTo>
                    <a:pt x="1164602" y="315175"/>
                  </a:lnTo>
                  <a:lnTo>
                    <a:pt x="1140536" y="362280"/>
                  </a:lnTo>
                  <a:lnTo>
                    <a:pt x="1096340" y="385229"/>
                  </a:lnTo>
                  <a:lnTo>
                    <a:pt x="1079068" y="386753"/>
                  </a:lnTo>
                  <a:lnTo>
                    <a:pt x="1061796" y="385229"/>
                  </a:lnTo>
                  <a:lnTo>
                    <a:pt x="1017587" y="362280"/>
                  </a:lnTo>
                  <a:lnTo>
                    <a:pt x="993533" y="315175"/>
                  </a:lnTo>
                  <a:lnTo>
                    <a:pt x="991920" y="294843"/>
                  </a:lnTo>
                  <a:lnTo>
                    <a:pt x="993508" y="274497"/>
                  </a:lnTo>
                  <a:lnTo>
                    <a:pt x="1017282" y="227088"/>
                  </a:lnTo>
                  <a:lnTo>
                    <a:pt x="1061542" y="203873"/>
                  </a:lnTo>
                  <a:lnTo>
                    <a:pt x="1079068" y="202336"/>
                  </a:lnTo>
                  <a:lnTo>
                    <a:pt x="1096645" y="203873"/>
                  </a:lnTo>
                  <a:lnTo>
                    <a:pt x="1140841" y="226796"/>
                  </a:lnTo>
                  <a:lnTo>
                    <a:pt x="1164615" y="274256"/>
                  </a:lnTo>
                  <a:lnTo>
                    <a:pt x="1166202" y="294843"/>
                  </a:lnTo>
                  <a:lnTo>
                    <a:pt x="1166202" y="195453"/>
                  </a:lnTo>
                  <a:lnTo>
                    <a:pt x="1154137" y="185280"/>
                  </a:lnTo>
                  <a:lnTo>
                    <a:pt x="1132255" y="173532"/>
                  </a:lnTo>
                  <a:lnTo>
                    <a:pt x="1108024" y="166497"/>
                  </a:lnTo>
                  <a:lnTo>
                    <a:pt x="1081455" y="164147"/>
                  </a:lnTo>
                  <a:lnTo>
                    <a:pt x="1052093" y="166979"/>
                  </a:lnTo>
                  <a:lnTo>
                    <a:pt x="1027290" y="175488"/>
                  </a:lnTo>
                  <a:lnTo>
                    <a:pt x="1007033" y="189661"/>
                  </a:lnTo>
                  <a:lnTo>
                    <a:pt x="991323" y="209499"/>
                  </a:lnTo>
                  <a:lnTo>
                    <a:pt x="990130" y="209499"/>
                  </a:lnTo>
                  <a:lnTo>
                    <a:pt x="999147" y="159753"/>
                  </a:lnTo>
                  <a:lnTo>
                    <a:pt x="1021537" y="116763"/>
                  </a:lnTo>
                  <a:lnTo>
                    <a:pt x="1051204" y="89941"/>
                  </a:lnTo>
                  <a:lnTo>
                    <a:pt x="1093177" y="74015"/>
                  </a:lnTo>
                  <a:lnTo>
                    <a:pt x="1120838" y="67449"/>
                  </a:lnTo>
                  <a:lnTo>
                    <a:pt x="1129207" y="65290"/>
                  </a:lnTo>
                  <a:lnTo>
                    <a:pt x="1164551" y="50063"/>
                  </a:lnTo>
                  <a:lnTo>
                    <a:pt x="1193126" y="20370"/>
                  </a:lnTo>
                  <a:lnTo>
                    <a:pt x="1202016" y="0"/>
                  </a:lnTo>
                  <a:lnTo>
                    <a:pt x="1154264" y="0"/>
                  </a:lnTo>
                  <a:lnTo>
                    <a:pt x="1151483" y="7569"/>
                  </a:lnTo>
                  <a:lnTo>
                    <a:pt x="1146505" y="13830"/>
                  </a:lnTo>
                  <a:lnTo>
                    <a:pt x="1103122" y="32029"/>
                  </a:lnTo>
                  <a:lnTo>
                    <a:pt x="1085938" y="35712"/>
                  </a:lnTo>
                  <a:lnTo>
                    <a:pt x="1081544" y="36715"/>
                  </a:lnTo>
                  <a:lnTo>
                    <a:pt x="1077163" y="37909"/>
                  </a:lnTo>
                  <a:lnTo>
                    <a:pt x="1061656" y="41681"/>
                  </a:lnTo>
                  <a:lnTo>
                    <a:pt x="1057173" y="43078"/>
                  </a:lnTo>
                  <a:lnTo>
                    <a:pt x="1050798" y="45872"/>
                  </a:lnTo>
                  <a:lnTo>
                    <a:pt x="1046924" y="47459"/>
                  </a:lnTo>
                  <a:lnTo>
                    <a:pt x="1037780" y="51041"/>
                  </a:lnTo>
                  <a:lnTo>
                    <a:pt x="1033500" y="53022"/>
                  </a:lnTo>
                  <a:lnTo>
                    <a:pt x="992835" y="85712"/>
                  </a:lnTo>
                  <a:lnTo>
                    <a:pt x="959027" y="158762"/>
                  </a:lnTo>
                  <a:lnTo>
                    <a:pt x="950582" y="208191"/>
                  </a:lnTo>
                  <a:lnTo>
                    <a:pt x="947762" y="266204"/>
                  </a:lnTo>
                  <a:lnTo>
                    <a:pt x="950366" y="307759"/>
                  </a:lnTo>
                  <a:lnTo>
                    <a:pt x="971257" y="371614"/>
                  </a:lnTo>
                  <a:lnTo>
                    <a:pt x="1007402" y="407504"/>
                  </a:lnTo>
                  <a:lnTo>
                    <a:pt x="1050074" y="423011"/>
                  </a:lnTo>
                  <a:lnTo>
                    <a:pt x="1074889" y="424954"/>
                  </a:lnTo>
                  <a:lnTo>
                    <a:pt x="1103604" y="422643"/>
                  </a:lnTo>
                  <a:lnTo>
                    <a:pt x="1129499" y="415709"/>
                  </a:lnTo>
                  <a:lnTo>
                    <a:pt x="1152550" y="404152"/>
                  </a:lnTo>
                  <a:lnTo>
                    <a:pt x="1172768" y="387959"/>
                  </a:lnTo>
                  <a:lnTo>
                    <a:pt x="1173772" y="386753"/>
                  </a:lnTo>
                  <a:lnTo>
                    <a:pt x="1189215" y="368261"/>
                  </a:lnTo>
                  <a:lnTo>
                    <a:pt x="1200962" y="346176"/>
                  </a:lnTo>
                  <a:lnTo>
                    <a:pt x="1208024" y="321703"/>
                  </a:lnTo>
                  <a:lnTo>
                    <a:pt x="1210373" y="294843"/>
                  </a:lnTo>
                  <a:close/>
                </a:path>
                <a:path w="4434840" h="557529">
                  <a:moveTo>
                    <a:pt x="1524292" y="295440"/>
                  </a:moveTo>
                  <a:lnTo>
                    <a:pt x="1516164" y="245833"/>
                  </a:lnTo>
                  <a:lnTo>
                    <a:pt x="1491780" y="203225"/>
                  </a:lnTo>
                  <a:lnTo>
                    <a:pt x="1490840" y="202336"/>
                  </a:lnTo>
                  <a:lnTo>
                    <a:pt x="1480134" y="191998"/>
                  </a:lnTo>
                  <a:lnTo>
                    <a:pt x="1480134" y="295440"/>
                  </a:lnTo>
                  <a:lnTo>
                    <a:pt x="1478775" y="313474"/>
                  </a:lnTo>
                  <a:lnTo>
                    <a:pt x="1458048" y="360184"/>
                  </a:lnTo>
                  <a:lnTo>
                    <a:pt x="1416862" y="385089"/>
                  </a:lnTo>
                  <a:lnTo>
                    <a:pt x="1399552" y="386753"/>
                  </a:lnTo>
                  <a:lnTo>
                    <a:pt x="1381925" y="385089"/>
                  </a:lnTo>
                  <a:lnTo>
                    <a:pt x="1375816" y="383171"/>
                  </a:lnTo>
                  <a:lnTo>
                    <a:pt x="1366062" y="380111"/>
                  </a:lnTo>
                  <a:lnTo>
                    <a:pt x="1351940" y="371805"/>
                  </a:lnTo>
                  <a:lnTo>
                    <a:pt x="1339570" y="360184"/>
                  </a:lnTo>
                  <a:lnTo>
                    <a:pt x="1329550" y="346189"/>
                  </a:lnTo>
                  <a:lnTo>
                    <a:pt x="1322412" y="330733"/>
                  </a:lnTo>
                  <a:lnTo>
                    <a:pt x="1322336" y="330581"/>
                  </a:lnTo>
                  <a:lnTo>
                    <a:pt x="1318120" y="313804"/>
                  </a:lnTo>
                  <a:lnTo>
                    <a:pt x="1318031" y="313474"/>
                  </a:lnTo>
                  <a:lnTo>
                    <a:pt x="1316647" y="295440"/>
                  </a:lnTo>
                  <a:lnTo>
                    <a:pt x="1316596" y="294843"/>
                  </a:lnTo>
                  <a:lnTo>
                    <a:pt x="1318133" y="275069"/>
                  </a:lnTo>
                  <a:lnTo>
                    <a:pt x="1318158" y="274739"/>
                  </a:lnTo>
                  <a:lnTo>
                    <a:pt x="1341678" y="227393"/>
                  </a:lnTo>
                  <a:lnTo>
                    <a:pt x="1380718" y="204724"/>
                  </a:lnTo>
                  <a:lnTo>
                    <a:pt x="1383296" y="203898"/>
                  </a:lnTo>
                  <a:lnTo>
                    <a:pt x="1398955" y="202336"/>
                  </a:lnTo>
                  <a:lnTo>
                    <a:pt x="1414589" y="203898"/>
                  </a:lnTo>
                  <a:lnTo>
                    <a:pt x="1429245" y="208597"/>
                  </a:lnTo>
                  <a:lnTo>
                    <a:pt x="1442935" y="216433"/>
                  </a:lnTo>
                  <a:lnTo>
                    <a:pt x="1455661" y="227393"/>
                  </a:lnTo>
                  <a:lnTo>
                    <a:pt x="1466367" y="241046"/>
                  </a:lnTo>
                  <a:lnTo>
                    <a:pt x="1473936" y="256794"/>
                  </a:lnTo>
                  <a:lnTo>
                    <a:pt x="1474012" y="256946"/>
                  </a:lnTo>
                  <a:lnTo>
                    <a:pt x="1478521" y="274739"/>
                  </a:lnTo>
                  <a:lnTo>
                    <a:pt x="1478597" y="275069"/>
                  </a:lnTo>
                  <a:lnTo>
                    <a:pt x="1480083" y="294843"/>
                  </a:lnTo>
                  <a:lnTo>
                    <a:pt x="1480134" y="295440"/>
                  </a:lnTo>
                  <a:lnTo>
                    <a:pt x="1480134" y="191998"/>
                  </a:lnTo>
                  <a:lnTo>
                    <a:pt x="1474076" y="186131"/>
                  </a:lnTo>
                  <a:lnTo>
                    <a:pt x="1453502" y="173913"/>
                  </a:lnTo>
                  <a:lnTo>
                    <a:pt x="1430350" y="166674"/>
                  </a:lnTo>
                  <a:lnTo>
                    <a:pt x="1431048" y="166674"/>
                  </a:lnTo>
                  <a:lnTo>
                    <a:pt x="1403731" y="164134"/>
                  </a:lnTo>
                  <a:lnTo>
                    <a:pt x="1378966" y="166674"/>
                  </a:lnTo>
                  <a:lnTo>
                    <a:pt x="1356588" y="174282"/>
                  </a:lnTo>
                  <a:lnTo>
                    <a:pt x="1336598" y="186956"/>
                  </a:lnTo>
                  <a:lnTo>
                    <a:pt x="1318996" y="204724"/>
                  </a:lnTo>
                  <a:lnTo>
                    <a:pt x="1318996" y="170103"/>
                  </a:lnTo>
                  <a:lnTo>
                    <a:pt x="1276007" y="170103"/>
                  </a:lnTo>
                  <a:lnTo>
                    <a:pt x="1276007" y="557453"/>
                  </a:lnTo>
                  <a:lnTo>
                    <a:pt x="1318996" y="557453"/>
                  </a:lnTo>
                  <a:lnTo>
                    <a:pt x="1318996" y="383171"/>
                  </a:lnTo>
                  <a:lnTo>
                    <a:pt x="1336484" y="401447"/>
                  </a:lnTo>
                  <a:lnTo>
                    <a:pt x="1356741" y="414502"/>
                  </a:lnTo>
                  <a:lnTo>
                    <a:pt x="1379753" y="422325"/>
                  </a:lnTo>
                  <a:lnTo>
                    <a:pt x="1405521" y="424942"/>
                  </a:lnTo>
                  <a:lnTo>
                    <a:pt x="1431302" y="422579"/>
                  </a:lnTo>
                  <a:lnTo>
                    <a:pt x="1454315" y="415467"/>
                  </a:lnTo>
                  <a:lnTo>
                    <a:pt x="1474571" y="403631"/>
                  </a:lnTo>
                  <a:lnTo>
                    <a:pt x="1492072" y="387045"/>
                  </a:lnTo>
                  <a:lnTo>
                    <a:pt x="1492275" y="386753"/>
                  </a:lnTo>
                  <a:lnTo>
                    <a:pt x="1506169" y="367106"/>
                  </a:lnTo>
                  <a:lnTo>
                    <a:pt x="1516240" y="345198"/>
                  </a:lnTo>
                  <a:lnTo>
                    <a:pt x="1522285" y="321310"/>
                  </a:lnTo>
                  <a:lnTo>
                    <a:pt x="1524292" y="295440"/>
                  </a:lnTo>
                  <a:close/>
                </a:path>
                <a:path w="4434840" h="557529">
                  <a:moveTo>
                    <a:pt x="1811388" y="302602"/>
                  </a:moveTo>
                  <a:lnTo>
                    <a:pt x="1810600" y="275285"/>
                  </a:lnTo>
                  <a:lnTo>
                    <a:pt x="1809165" y="266788"/>
                  </a:lnTo>
                  <a:lnTo>
                    <a:pt x="1806460" y="250672"/>
                  </a:lnTo>
                  <a:lnTo>
                    <a:pt x="1798955" y="228739"/>
                  </a:lnTo>
                  <a:lnTo>
                    <a:pt x="1788096" y="209486"/>
                  </a:lnTo>
                  <a:lnTo>
                    <a:pt x="1781708" y="202336"/>
                  </a:lnTo>
                  <a:lnTo>
                    <a:pt x="1770380" y="189649"/>
                  </a:lnTo>
                  <a:lnTo>
                    <a:pt x="1767205" y="187566"/>
                  </a:lnTo>
                  <a:lnTo>
                    <a:pt x="1767205" y="266788"/>
                  </a:lnTo>
                  <a:lnTo>
                    <a:pt x="1621586" y="266788"/>
                  </a:lnTo>
                  <a:lnTo>
                    <a:pt x="1637652" y="230251"/>
                  </a:lnTo>
                  <a:lnTo>
                    <a:pt x="1669110" y="206883"/>
                  </a:lnTo>
                  <a:lnTo>
                    <a:pt x="1694395" y="202336"/>
                  </a:lnTo>
                  <a:lnTo>
                    <a:pt x="1708111" y="203466"/>
                  </a:lnTo>
                  <a:lnTo>
                    <a:pt x="1707794" y="203466"/>
                  </a:lnTo>
                  <a:lnTo>
                    <a:pt x="1719986" y="206730"/>
                  </a:lnTo>
                  <a:lnTo>
                    <a:pt x="1750936" y="229463"/>
                  </a:lnTo>
                  <a:lnTo>
                    <a:pt x="1767205" y="266788"/>
                  </a:lnTo>
                  <a:lnTo>
                    <a:pt x="1767205" y="187566"/>
                  </a:lnTo>
                  <a:lnTo>
                    <a:pt x="1748853" y="175475"/>
                  </a:lnTo>
                  <a:lnTo>
                    <a:pt x="1723529" y="166966"/>
                  </a:lnTo>
                  <a:lnTo>
                    <a:pt x="1694395" y="164134"/>
                  </a:lnTo>
                  <a:lnTo>
                    <a:pt x="1668335" y="166458"/>
                  </a:lnTo>
                  <a:lnTo>
                    <a:pt x="1624634" y="185115"/>
                  </a:lnTo>
                  <a:lnTo>
                    <a:pt x="1592732" y="221297"/>
                  </a:lnTo>
                  <a:lnTo>
                    <a:pt x="1576463" y="268300"/>
                  </a:lnTo>
                  <a:lnTo>
                    <a:pt x="1574431" y="295440"/>
                  </a:lnTo>
                  <a:lnTo>
                    <a:pt x="1576692" y="325666"/>
                  </a:lnTo>
                  <a:lnTo>
                    <a:pt x="1594751" y="374167"/>
                  </a:lnTo>
                  <a:lnTo>
                    <a:pt x="1629473" y="406654"/>
                  </a:lnTo>
                  <a:lnTo>
                    <a:pt x="1672602" y="422910"/>
                  </a:lnTo>
                  <a:lnTo>
                    <a:pt x="1696796" y="424942"/>
                  </a:lnTo>
                  <a:lnTo>
                    <a:pt x="1720075" y="423037"/>
                  </a:lnTo>
                  <a:lnTo>
                    <a:pt x="1761248" y="407822"/>
                  </a:lnTo>
                  <a:lnTo>
                    <a:pt x="1795716" y="376453"/>
                  </a:lnTo>
                  <a:lnTo>
                    <a:pt x="1809584" y="354520"/>
                  </a:lnTo>
                  <a:lnTo>
                    <a:pt x="1773770" y="334822"/>
                  </a:lnTo>
                  <a:lnTo>
                    <a:pt x="1768817" y="344335"/>
                  </a:lnTo>
                  <a:lnTo>
                    <a:pt x="1762887" y="353187"/>
                  </a:lnTo>
                  <a:lnTo>
                    <a:pt x="1724685" y="382282"/>
                  </a:lnTo>
                  <a:lnTo>
                    <a:pt x="1697380" y="386753"/>
                  </a:lnTo>
                  <a:lnTo>
                    <a:pt x="1681607" y="385305"/>
                  </a:lnTo>
                  <a:lnTo>
                    <a:pt x="1641868" y="363474"/>
                  </a:lnTo>
                  <a:lnTo>
                    <a:pt x="1620278" y="320497"/>
                  </a:lnTo>
                  <a:lnTo>
                    <a:pt x="1618602" y="302602"/>
                  </a:lnTo>
                  <a:lnTo>
                    <a:pt x="1811388" y="302602"/>
                  </a:lnTo>
                  <a:close/>
                </a:path>
                <a:path w="4434840" h="557529">
                  <a:moveTo>
                    <a:pt x="2079942" y="170141"/>
                  </a:moveTo>
                  <a:lnTo>
                    <a:pt x="2036965" y="170141"/>
                  </a:lnTo>
                  <a:lnTo>
                    <a:pt x="2036965" y="271741"/>
                  </a:lnTo>
                  <a:lnTo>
                    <a:pt x="1919986" y="271741"/>
                  </a:lnTo>
                  <a:lnTo>
                    <a:pt x="1919986" y="170141"/>
                  </a:lnTo>
                  <a:lnTo>
                    <a:pt x="1877021" y="170141"/>
                  </a:lnTo>
                  <a:lnTo>
                    <a:pt x="1877021" y="271741"/>
                  </a:lnTo>
                  <a:lnTo>
                    <a:pt x="1877021" y="311111"/>
                  </a:lnTo>
                  <a:lnTo>
                    <a:pt x="1877021" y="417791"/>
                  </a:lnTo>
                  <a:lnTo>
                    <a:pt x="1919986" y="417791"/>
                  </a:lnTo>
                  <a:lnTo>
                    <a:pt x="1919986" y="311111"/>
                  </a:lnTo>
                  <a:lnTo>
                    <a:pt x="2036965" y="311111"/>
                  </a:lnTo>
                  <a:lnTo>
                    <a:pt x="2036965" y="417791"/>
                  </a:lnTo>
                  <a:lnTo>
                    <a:pt x="2079942" y="417791"/>
                  </a:lnTo>
                  <a:lnTo>
                    <a:pt x="2079942" y="311111"/>
                  </a:lnTo>
                  <a:lnTo>
                    <a:pt x="2079942" y="271741"/>
                  </a:lnTo>
                  <a:lnTo>
                    <a:pt x="2079942" y="170141"/>
                  </a:lnTo>
                  <a:close/>
                </a:path>
                <a:path w="4434840" h="557529">
                  <a:moveTo>
                    <a:pt x="2390305" y="378396"/>
                  </a:moveTo>
                  <a:lnTo>
                    <a:pt x="2353297" y="378396"/>
                  </a:lnTo>
                  <a:lnTo>
                    <a:pt x="2353297" y="209486"/>
                  </a:lnTo>
                  <a:lnTo>
                    <a:pt x="2353297" y="170091"/>
                  </a:lnTo>
                  <a:lnTo>
                    <a:pt x="2310320" y="170091"/>
                  </a:lnTo>
                  <a:lnTo>
                    <a:pt x="2310320" y="209486"/>
                  </a:lnTo>
                  <a:lnTo>
                    <a:pt x="2310320" y="378396"/>
                  </a:lnTo>
                  <a:lnTo>
                    <a:pt x="2192147" y="378396"/>
                  </a:lnTo>
                  <a:lnTo>
                    <a:pt x="2205202" y="363816"/>
                  </a:lnTo>
                  <a:lnTo>
                    <a:pt x="2214524" y="346316"/>
                  </a:lnTo>
                  <a:lnTo>
                    <a:pt x="2220125" y="325920"/>
                  </a:lnTo>
                  <a:lnTo>
                    <a:pt x="2221992" y="302602"/>
                  </a:lnTo>
                  <a:lnTo>
                    <a:pt x="2221992" y="209486"/>
                  </a:lnTo>
                  <a:lnTo>
                    <a:pt x="2310320" y="209486"/>
                  </a:lnTo>
                  <a:lnTo>
                    <a:pt x="2310320" y="170091"/>
                  </a:lnTo>
                  <a:lnTo>
                    <a:pt x="2179015" y="170091"/>
                  </a:lnTo>
                  <a:lnTo>
                    <a:pt x="2179015" y="280504"/>
                  </a:lnTo>
                  <a:lnTo>
                    <a:pt x="2178380" y="301396"/>
                  </a:lnTo>
                  <a:lnTo>
                    <a:pt x="2168868" y="346163"/>
                  </a:lnTo>
                  <a:lnTo>
                    <a:pt x="2137422" y="376161"/>
                  </a:lnTo>
                  <a:lnTo>
                    <a:pt x="2122919" y="378396"/>
                  </a:lnTo>
                  <a:lnTo>
                    <a:pt x="2122919" y="483438"/>
                  </a:lnTo>
                  <a:lnTo>
                    <a:pt x="2162314" y="483438"/>
                  </a:lnTo>
                  <a:lnTo>
                    <a:pt x="2162314" y="417791"/>
                  </a:lnTo>
                  <a:lnTo>
                    <a:pt x="2350909" y="417791"/>
                  </a:lnTo>
                  <a:lnTo>
                    <a:pt x="2350909" y="483438"/>
                  </a:lnTo>
                  <a:lnTo>
                    <a:pt x="2390305" y="483438"/>
                  </a:lnTo>
                  <a:lnTo>
                    <a:pt x="2390305" y="417791"/>
                  </a:lnTo>
                  <a:lnTo>
                    <a:pt x="2390305" y="378396"/>
                  </a:lnTo>
                  <a:close/>
                </a:path>
                <a:path w="4434840" h="557529">
                  <a:moveTo>
                    <a:pt x="2868371" y="417791"/>
                  </a:moveTo>
                  <a:lnTo>
                    <a:pt x="2808681" y="151003"/>
                  </a:lnTo>
                  <a:lnTo>
                    <a:pt x="2708414" y="352729"/>
                  </a:lnTo>
                  <a:lnTo>
                    <a:pt x="2605760" y="151003"/>
                  </a:lnTo>
                  <a:lnTo>
                    <a:pt x="2546070" y="417791"/>
                  </a:lnTo>
                  <a:lnTo>
                    <a:pt x="2590254" y="417791"/>
                  </a:lnTo>
                  <a:lnTo>
                    <a:pt x="2621877" y="264401"/>
                  </a:lnTo>
                  <a:lnTo>
                    <a:pt x="2707233" y="435102"/>
                  </a:lnTo>
                  <a:lnTo>
                    <a:pt x="2791383" y="264401"/>
                  </a:lnTo>
                  <a:lnTo>
                    <a:pt x="2824200" y="417791"/>
                  </a:lnTo>
                  <a:lnTo>
                    <a:pt x="2868371" y="417791"/>
                  </a:lnTo>
                  <a:close/>
                </a:path>
                <a:path w="4434840" h="557529">
                  <a:moveTo>
                    <a:pt x="3142348" y="302602"/>
                  </a:moveTo>
                  <a:lnTo>
                    <a:pt x="3137420" y="250672"/>
                  </a:lnTo>
                  <a:lnTo>
                    <a:pt x="3119069" y="209486"/>
                  </a:lnTo>
                  <a:lnTo>
                    <a:pt x="3112668" y="202336"/>
                  </a:lnTo>
                  <a:lnTo>
                    <a:pt x="3101340" y="189649"/>
                  </a:lnTo>
                  <a:lnTo>
                    <a:pt x="3098177" y="187566"/>
                  </a:lnTo>
                  <a:lnTo>
                    <a:pt x="3098177" y="266788"/>
                  </a:lnTo>
                  <a:lnTo>
                    <a:pt x="2952559" y="266788"/>
                  </a:lnTo>
                  <a:lnTo>
                    <a:pt x="2968612" y="230251"/>
                  </a:lnTo>
                  <a:lnTo>
                    <a:pt x="3000070" y="206883"/>
                  </a:lnTo>
                  <a:lnTo>
                    <a:pt x="3025356" y="202336"/>
                  </a:lnTo>
                  <a:lnTo>
                    <a:pt x="3039072" y="203466"/>
                  </a:lnTo>
                  <a:lnTo>
                    <a:pt x="3038767" y="203466"/>
                  </a:lnTo>
                  <a:lnTo>
                    <a:pt x="3050959" y="206730"/>
                  </a:lnTo>
                  <a:lnTo>
                    <a:pt x="3081896" y="229463"/>
                  </a:lnTo>
                  <a:lnTo>
                    <a:pt x="3098177" y="266788"/>
                  </a:lnTo>
                  <a:lnTo>
                    <a:pt x="3098177" y="187566"/>
                  </a:lnTo>
                  <a:lnTo>
                    <a:pt x="3079826" y="175475"/>
                  </a:lnTo>
                  <a:lnTo>
                    <a:pt x="3054489" y="166966"/>
                  </a:lnTo>
                  <a:lnTo>
                    <a:pt x="3025356" y="164134"/>
                  </a:lnTo>
                  <a:lnTo>
                    <a:pt x="2999308" y="166458"/>
                  </a:lnTo>
                  <a:lnTo>
                    <a:pt x="2955594" y="185115"/>
                  </a:lnTo>
                  <a:lnTo>
                    <a:pt x="2923692" y="221297"/>
                  </a:lnTo>
                  <a:lnTo>
                    <a:pt x="2907423" y="268300"/>
                  </a:lnTo>
                  <a:lnTo>
                    <a:pt x="2905391" y="295440"/>
                  </a:lnTo>
                  <a:lnTo>
                    <a:pt x="2907652" y="325666"/>
                  </a:lnTo>
                  <a:lnTo>
                    <a:pt x="2925711" y="374167"/>
                  </a:lnTo>
                  <a:lnTo>
                    <a:pt x="2960446" y="406654"/>
                  </a:lnTo>
                  <a:lnTo>
                    <a:pt x="3003562" y="422910"/>
                  </a:lnTo>
                  <a:lnTo>
                    <a:pt x="3027756" y="424942"/>
                  </a:lnTo>
                  <a:lnTo>
                    <a:pt x="3051035" y="423037"/>
                  </a:lnTo>
                  <a:lnTo>
                    <a:pt x="3072523" y="417334"/>
                  </a:lnTo>
                  <a:lnTo>
                    <a:pt x="3092221" y="407822"/>
                  </a:lnTo>
                  <a:lnTo>
                    <a:pt x="3110128" y="394512"/>
                  </a:lnTo>
                  <a:lnTo>
                    <a:pt x="3117939" y="386753"/>
                  </a:lnTo>
                  <a:lnTo>
                    <a:pt x="3118739" y="385965"/>
                  </a:lnTo>
                  <a:lnTo>
                    <a:pt x="3126676" y="376453"/>
                  </a:lnTo>
                  <a:lnTo>
                    <a:pt x="3133953" y="365975"/>
                  </a:lnTo>
                  <a:lnTo>
                    <a:pt x="3140545" y="354520"/>
                  </a:lnTo>
                  <a:lnTo>
                    <a:pt x="3104743" y="334822"/>
                  </a:lnTo>
                  <a:lnTo>
                    <a:pt x="3099778" y="344335"/>
                  </a:lnTo>
                  <a:lnTo>
                    <a:pt x="3093847" y="353187"/>
                  </a:lnTo>
                  <a:lnTo>
                    <a:pt x="3055658" y="382282"/>
                  </a:lnTo>
                  <a:lnTo>
                    <a:pt x="3028340" y="386753"/>
                  </a:lnTo>
                  <a:lnTo>
                    <a:pt x="3012567" y="385305"/>
                  </a:lnTo>
                  <a:lnTo>
                    <a:pt x="2972841" y="363474"/>
                  </a:lnTo>
                  <a:lnTo>
                    <a:pt x="2951238" y="320497"/>
                  </a:lnTo>
                  <a:lnTo>
                    <a:pt x="2949575" y="302602"/>
                  </a:lnTo>
                  <a:lnTo>
                    <a:pt x="3142348" y="302602"/>
                  </a:lnTo>
                  <a:close/>
                </a:path>
                <a:path w="4434840" h="557529">
                  <a:moveTo>
                    <a:pt x="3410864" y="170141"/>
                  </a:moveTo>
                  <a:lnTo>
                    <a:pt x="3367900" y="170141"/>
                  </a:lnTo>
                  <a:lnTo>
                    <a:pt x="3367900" y="271741"/>
                  </a:lnTo>
                  <a:lnTo>
                    <a:pt x="3250908" y="271741"/>
                  </a:lnTo>
                  <a:lnTo>
                    <a:pt x="3250908" y="170141"/>
                  </a:lnTo>
                  <a:lnTo>
                    <a:pt x="3207943" y="170141"/>
                  </a:lnTo>
                  <a:lnTo>
                    <a:pt x="3207943" y="271741"/>
                  </a:lnTo>
                  <a:lnTo>
                    <a:pt x="3207943" y="311111"/>
                  </a:lnTo>
                  <a:lnTo>
                    <a:pt x="3207943" y="417791"/>
                  </a:lnTo>
                  <a:lnTo>
                    <a:pt x="3250908" y="417791"/>
                  </a:lnTo>
                  <a:lnTo>
                    <a:pt x="3250908" y="311111"/>
                  </a:lnTo>
                  <a:lnTo>
                    <a:pt x="3367900" y="311111"/>
                  </a:lnTo>
                  <a:lnTo>
                    <a:pt x="3367900" y="417791"/>
                  </a:lnTo>
                  <a:lnTo>
                    <a:pt x="3410864" y="417791"/>
                  </a:lnTo>
                  <a:lnTo>
                    <a:pt x="3410864" y="311111"/>
                  </a:lnTo>
                  <a:lnTo>
                    <a:pt x="3410864" y="271741"/>
                  </a:lnTo>
                  <a:lnTo>
                    <a:pt x="3410864" y="170141"/>
                  </a:lnTo>
                  <a:close/>
                </a:path>
                <a:path w="4434840" h="557529">
                  <a:moveTo>
                    <a:pt x="3713429" y="302602"/>
                  </a:moveTo>
                  <a:lnTo>
                    <a:pt x="3708501" y="250672"/>
                  </a:lnTo>
                  <a:lnTo>
                    <a:pt x="3690150" y="209486"/>
                  </a:lnTo>
                  <a:lnTo>
                    <a:pt x="3683749" y="202336"/>
                  </a:lnTo>
                  <a:lnTo>
                    <a:pt x="3672433" y="189649"/>
                  </a:lnTo>
                  <a:lnTo>
                    <a:pt x="3669258" y="187566"/>
                  </a:lnTo>
                  <a:lnTo>
                    <a:pt x="3669258" y="266788"/>
                  </a:lnTo>
                  <a:lnTo>
                    <a:pt x="3523640" y="266788"/>
                  </a:lnTo>
                  <a:lnTo>
                    <a:pt x="3539693" y="230251"/>
                  </a:lnTo>
                  <a:lnTo>
                    <a:pt x="3571151" y="206883"/>
                  </a:lnTo>
                  <a:lnTo>
                    <a:pt x="3596436" y="202336"/>
                  </a:lnTo>
                  <a:lnTo>
                    <a:pt x="3610152" y="203466"/>
                  </a:lnTo>
                  <a:lnTo>
                    <a:pt x="3609848" y="203466"/>
                  </a:lnTo>
                  <a:lnTo>
                    <a:pt x="3622040" y="206730"/>
                  </a:lnTo>
                  <a:lnTo>
                    <a:pt x="3652977" y="229463"/>
                  </a:lnTo>
                  <a:lnTo>
                    <a:pt x="3669258" y="266788"/>
                  </a:lnTo>
                  <a:lnTo>
                    <a:pt x="3669258" y="187566"/>
                  </a:lnTo>
                  <a:lnTo>
                    <a:pt x="3650907" y="175475"/>
                  </a:lnTo>
                  <a:lnTo>
                    <a:pt x="3625570" y="166966"/>
                  </a:lnTo>
                  <a:lnTo>
                    <a:pt x="3596436" y="164134"/>
                  </a:lnTo>
                  <a:lnTo>
                    <a:pt x="3570389" y="166458"/>
                  </a:lnTo>
                  <a:lnTo>
                    <a:pt x="3526675" y="185115"/>
                  </a:lnTo>
                  <a:lnTo>
                    <a:pt x="3494773" y="221297"/>
                  </a:lnTo>
                  <a:lnTo>
                    <a:pt x="3478504" y="268300"/>
                  </a:lnTo>
                  <a:lnTo>
                    <a:pt x="3476472" y="295440"/>
                  </a:lnTo>
                  <a:lnTo>
                    <a:pt x="3478733" y="325666"/>
                  </a:lnTo>
                  <a:lnTo>
                    <a:pt x="3496792" y="374167"/>
                  </a:lnTo>
                  <a:lnTo>
                    <a:pt x="3531527" y="406654"/>
                  </a:lnTo>
                  <a:lnTo>
                    <a:pt x="3574643" y="422910"/>
                  </a:lnTo>
                  <a:lnTo>
                    <a:pt x="3598837" y="424942"/>
                  </a:lnTo>
                  <a:lnTo>
                    <a:pt x="3622116" y="423037"/>
                  </a:lnTo>
                  <a:lnTo>
                    <a:pt x="3643604" y="417334"/>
                  </a:lnTo>
                  <a:lnTo>
                    <a:pt x="3663302" y="407822"/>
                  </a:lnTo>
                  <a:lnTo>
                    <a:pt x="3681209" y="394512"/>
                  </a:lnTo>
                  <a:lnTo>
                    <a:pt x="3689019" y="386753"/>
                  </a:lnTo>
                  <a:lnTo>
                    <a:pt x="3689820" y="385965"/>
                  </a:lnTo>
                  <a:lnTo>
                    <a:pt x="3697757" y="376453"/>
                  </a:lnTo>
                  <a:lnTo>
                    <a:pt x="3705034" y="365975"/>
                  </a:lnTo>
                  <a:lnTo>
                    <a:pt x="3711638" y="354520"/>
                  </a:lnTo>
                  <a:lnTo>
                    <a:pt x="3675824" y="334822"/>
                  </a:lnTo>
                  <a:lnTo>
                    <a:pt x="3670858" y="344335"/>
                  </a:lnTo>
                  <a:lnTo>
                    <a:pt x="3664928" y="353187"/>
                  </a:lnTo>
                  <a:lnTo>
                    <a:pt x="3626739" y="382282"/>
                  </a:lnTo>
                  <a:lnTo>
                    <a:pt x="3599421" y="386753"/>
                  </a:lnTo>
                  <a:lnTo>
                    <a:pt x="3583648" y="385305"/>
                  </a:lnTo>
                  <a:lnTo>
                    <a:pt x="3543922" y="363474"/>
                  </a:lnTo>
                  <a:lnTo>
                    <a:pt x="3522332" y="320497"/>
                  </a:lnTo>
                  <a:lnTo>
                    <a:pt x="3520656" y="302602"/>
                  </a:lnTo>
                  <a:lnTo>
                    <a:pt x="3713429" y="302602"/>
                  </a:lnTo>
                  <a:close/>
                </a:path>
                <a:path w="4434840" h="557529">
                  <a:moveTo>
                    <a:pt x="4000550" y="302602"/>
                  </a:moveTo>
                  <a:lnTo>
                    <a:pt x="3999763" y="275285"/>
                  </a:lnTo>
                  <a:lnTo>
                    <a:pt x="3998328" y="266788"/>
                  </a:lnTo>
                  <a:lnTo>
                    <a:pt x="3995610" y="250672"/>
                  </a:lnTo>
                  <a:lnTo>
                    <a:pt x="3988117" y="228739"/>
                  </a:lnTo>
                  <a:lnTo>
                    <a:pt x="3977259" y="209486"/>
                  </a:lnTo>
                  <a:lnTo>
                    <a:pt x="3970858" y="202336"/>
                  </a:lnTo>
                  <a:lnTo>
                    <a:pt x="3959542" y="189649"/>
                  </a:lnTo>
                  <a:lnTo>
                    <a:pt x="3956367" y="187566"/>
                  </a:lnTo>
                  <a:lnTo>
                    <a:pt x="3956367" y="266788"/>
                  </a:lnTo>
                  <a:lnTo>
                    <a:pt x="3810749" y="266788"/>
                  </a:lnTo>
                  <a:lnTo>
                    <a:pt x="3826802" y="230251"/>
                  </a:lnTo>
                  <a:lnTo>
                    <a:pt x="3858260" y="206883"/>
                  </a:lnTo>
                  <a:lnTo>
                    <a:pt x="3883558" y="202336"/>
                  </a:lnTo>
                  <a:lnTo>
                    <a:pt x="3897261" y="203466"/>
                  </a:lnTo>
                  <a:lnTo>
                    <a:pt x="3896957" y="203466"/>
                  </a:lnTo>
                  <a:lnTo>
                    <a:pt x="3909149" y="206730"/>
                  </a:lnTo>
                  <a:lnTo>
                    <a:pt x="3940086" y="229463"/>
                  </a:lnTo>
                  <a:lnTo>
                    <a:pt x="3956367" y="266788"/>
                  </a:lnTo>
                  <a:lnTo>
                    <a:pt x="3956367" y="187566"/>
                  </a:lnTo>
                  <a:lnTo>
                    <a:pt x="3938016" y="175475"/>
                  </a:lnTo>
                  <a:lnTo>
                    <a:pt x="3912692" y="166966"/>
                  </a:lnTo>
                  <a:lnTo>
                    <a:pt x="3883558" y="164134"/>
                  </a:lnTo>
                  <a:lnTo>
                    <a:pt x="3857498" y="166458"/>
                  </a:lnTo>
                  <a:lnTo>
                    <a:pt x="3813784" y="185115"/>
                  </a:lnTo>
                  <a:lnTo>
                    <a:pt x="3781895" y="221297"/>
                  </a:lnTo>
                  <a:lnTo>
                    <a:pt x="3765626" y="268300"/>
                  </a:lnTo>
                  <a:lnTo>
                    <a:pt x="3763594" y="295440"/>
                  </a:lnTo>
                  <a:lnTo>
                    <a:pt x="3765842" y="325666"/>
                  </a:lnTo>
                  <a:lnTo>
                    <a:pt x="3783901" y="374167"/>
                  </a:lnTo>
                  <a:lnTo>
                    <a:pt x="3818636" y="406654"/>
                  </a:lnTo>
                  <a:lnTo>
                    <a:pt x="3861752" y="422910"/>
                  </a:lnTo>
                  <a:lnTo>
                    <a:pt x="3885946" y="424942"/>
                  </a:lnTo>
                  <a:lnTo>
                    <a:pt x="3909225" y="423037"/>
                  </a:lnTo>
                  <a:lnTo>
                    <a:pt x="3950411" y="407822"/>
                  </a:lnTo>
                  <a:lnTo>
                    <a:pt x="3984866" y="376453"/>
                  </a:lnTo>
                  <a:lnTo>
                    <a:pt x="3998747" y="354520"/>
                  </a:lnTo>
                  <a:lnTo>
                    <a:pt x="3962933" y="334822"/>
                  </a:lnTo>
                  <a:lnTo>
                    <a:pt x="3957980" y="344335"/>
                  </a:lnTo>
                  <a:lnTo>
                    <a:pt x="3952049" y="353187"/>
                  </a:lnTo>
                  <a:lnTo>
                    <a:pt x="3913848" y="382282"/>
                  </a:lnTo>
                  <a:lnTo>
                    <a:pt x="3886543" y="386753"/>
                  </a:lnTo>
                  <a:lnTo>
                    <a:pt x="3870756" y="385305"/>
                  </a:lnTo>
                  <a:lnTo>
                    <a:pt x="3831031" y="363474"/>
                  </a:lnTo>
                  <a:lnTo>
                    <a:pt x="3809441" y="320497"/>
                  </a:lnTo>
                  <a:lnTo>
                    <a:pt x="3807764" y="302602"/>
                  </a:lnTo>
                  <a:lnTo>
                    <a:pt x="4000550" y="302602"/>
                  </a:lnTo>
                  <a:close/>
                </a:path>
                <a:path w="4434840" h="557529">
                  <a:moveTo>
                    <a:pt x="4434383" y="170103"/>
                  </a:moveTo>
                  <a:lnTo>
                    <a:pt x="4386643" y="170103"/>
                  </a:lnTo>
                  <a:lnTo>
                    <a:pt x="4306062" y="347370"/>
                  </a:lnTo>
                  <a:lnTo>
                    <a:pt x="4218330" y="170103"/>
                  </a:lnTo>
                  <a:lnTo>
                    <a:pt x="4169384" y="170103"/>
                  </a:lnTo>
                  <a:lnTo>
                    <a:pt x="4283380" y="394512"/>
                  </a:lnTo>
                  <a:lnTo>
                    <a:pt x="4203408" y="557453"/>
                  </a:lnTo>
                  <a:lnTo>
                    <a:pt x="4251160" y="557453"/>
                  </a:lnTo>
                  <a:lnTo>
                    <a:pt x="4434383" y="170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2469913" y="7154745"/>
              <a:ext cx="190999" cy="247688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2726617" y="7148787"/>
              <a:ext cx="201930" cy="260985"/>
            </a:xfrm>
            <a:custGeom>
              <a:avLst/>
              <a:gdLst/>
              <a:ahLst/>
              <a:cxnLst/>
              <a:rect l="l" t="t" r="r" b="b"/>
              <a:pathLst>
                <a:path w="201929" h="260984">
                  <a:moveTo>
                    <a:pt x="103850" y="0"/>
                  </a:moveTo>
                  <a:lnTo>
                    <a:pt x="61671" y="7712"/>
                  </a:lnTo>
                  <a:lnTo>
                    <a:pt x="25258" y="34985"/>
                  </a:lnTo>
                  <a:lnTo>
                    <a:pt x="17905" y="44752"/>
                  </a:lnTo>
                  <a:lnTo>
                    <a:pt x="47757" y="69223"/>
                  </a:lnTo>
                  <a:lnTo>
                    <a:pt x="51711" y="62960"/>
                  </a:lnTo>
                  <a:lnTo>
                    <a:pt x="56410" y="57290"/>
                  </a:lnTo>
                  <a:lnTo>
                    <a:pt x="93005" y="38785"/>
                  </a:lnTo>
                  <a:lnTo>
                    <a:pt x="102070" y="38187"/>
                  </a:lnTo>
                  <a:lnTo>
                    <a:pt x="112104" y="38747"/>
                  </a:lnTo>
                  <a:lnTo>
                    <a:pt x="143774" y="64937"/>
                  </a:lnTo>
                  <a:lnTo>
                    <a:pt x="144445" y="72804"/>
                  </a:lnTo>
                  <a:lnTo>
                    <a:pt x="143623" y="79594"/>
                  </a:lnTo>
                  <a:lnTo>
                    <a:pt x="109605" y="101649"/>
                  </a:lnTo>
                  <a:lnTo>
                    <a:pt x="99085" y="102059"/>
                  </a:lnTo>
                  <a:lnTo>
                    <a:pt x="78196" y="102059"/>
                  </a:lnTo>
                  <a:lnTo>
                    <a:pt x="78196" y="141440"/>
                  </a:lnTo>
                  <a:lnTo>
                    <a:pt x="103263" y="141440"/>
                  </a:lnTo>
                  <a:lnTo>
                    <a:pt x="116319" y="141964"/>
                  </a:lnTo>
                  <a:lnTo>
                    <a:pt x="155035" y="161742"/>
                  </a:lnTo>
                  <a:lnTo>
                    <a:pt x="158770" y="178455"/>
                  </a:lnTo>
                  <a:lnTo>
                    <a:pt x="157688" y="189343"/>
                  </a:lnTo>
                  <a:lnTo>
                    <a:pt x="124145" y="220227"/>
                  </a:lnTo>
                  <a:lnTo>
                    <a:pt x="99682" y="222611"/>
                  </a:lnTo>
                  <a:lnTo>
                    <a:pt x="88187" y="221827"/>
                  </a:lnTo>
                  <a:lnTo>
                    <a:pt x="51898" y="204073"/>
                  </a:lnTo>
                  <a:lnTo>
                    <a:pt x="37014" y="182025"/>
                  </a:lnTo>
                  <a:lnTo>
                    <a:pt x="0" y="197543"/>
                  </a:lnTo>
                  <a:lnTo>
                    <a:pt x="23170" y="231685"/>
                  </a:lnTo>
                  <a:lnTo>
                    <a:pt x="62827" y="255587"/>
                  </a:lnTo>
                  <a:lnTo>
                    <a:pt x="99085" y="260808"/>
                  </a:lnTo>
                  <a:lnTo>
                    <a:pt x="120048" y="259615"/>
                  </a:lnTo>
                  <a:lnTo>
                    <a:pt x="169513" y="241720"/>
                  </a:lnTo>
                  <a:lnTo>
                    <a:pt x="199728" y="196841"/>
                  </a:lnTo>
                  <a:lnTo>
                    <a:pt x="201742" y="177847"/>
                  </a:lnTo>
                  <a:lnTo>
                    <a:pt x="200659" y="164942"/>
                  </a:lnTo>
                  <a:lnTo>
                    <a:pt x="178614" y="127006"/>
                  </a:lnTo>
                  <a:lnTo>
                    <a:pt x="155785" y="116373"/>
                  </a:lnTo>
                  <a:lnTo>
                    <a:pt x="168058" y="106638"/>
                  </a:lnTo>
                  <a:lnTo>
                    <a:pt x="176824" y="94741"/>
                  </a:lnTo>
                  <a:lnTo>
                    <a:pt x="182084" y="80679"/>
                  </a:lnTo>
                  <a:lnTo>
                    <a:pt x="183837" y="64448"/>
                  </a:lnTo>
                  <a:lnTo>
                    <a:pt x="182494" y="50764"/>
                  </a:lnTo>
                  <a:lnTo>
                    <a:pt x="162351" y="17297"/>
                  </a:lnTo>
                  <a:lnTo>
                    <a:pt x="121610" y="1080"/>
                  </a:lnTo>
                  <a:lnTo>
                    <a:pt x="1038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" name="object 8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2994013" y="7154745"/>
              <a:ext cx="190988" cy="247688"/>
            </a:xfrm>
            <a:prstGeom prst="rect">
              <a:avLst/>
            </a:prstGeom>
          </p:spPr>
        </p:pic>
        <p:sp>
          <p:nvSpPr>
            <p:cNvPr id="87" name="object 87"/>
            <p:cNvSpPr/>
            <p:nvPr/>
          </p:nvSpPr>
          <p:spPr>
            <a:xfrm>
              <a:off x="13250583" y="7135653"/>
              <a:ext cx="1269365" cy="284480"/>
            </a:xfrm>
            <a:custGeom>
              <a:avLst/>
              <a:gdLst/>
              <a:ahLst/>
              <a:cxnLst/>
              <a:rect l="l" t="t" r="r" b="b"/>
              <a:pathLst>
                <a:path w="1269365" h="284479">
                  <a:moveTo>
                    <a:pt x="212471" y="12"/>
                  </a:moveTo>
                  <a:lnTo>
                    <a:pt x="42976" y="182638"/>
                  </a:lnTo>
                  <a:lnTo>
                    <a:pt x="42976" y="19100"/>
                  </a:lnTo>
                  <a:lnTo>
                    <a:pt x="0" y="19100"/>
                  </a:lnTo>
                  <a:lnTo>
                    <a:pt x="0" y="284111"/>
                  </a:lnTo>
                  <a:lnTo>
                    <a:pt x="169506" y="101460"/>
                  </a:lnTo>
                  <a:lnTo>
                    <a:pt x="169506" y="266788"/>
                  </a:lnTo>
                  <a:lnTo>
                    <a:pt x="212471" y="266788"/>
                  </a:lnTo>
                  <a:lnTo>
                    <a:pt x="212471" y="12"/>
                  </a:lnTo>
                  <a:close/>
                </a:path>
                <a:path w="1269365" h="284479">
                  <a:moveTo>
                    <a:pt x="587311" y="266788"/>
                  </a:moveTo>
                  <a:lnTo>
                    <a:pt x="527634" y="0"/>
                  </a:lnTo>
                  <a:lnTo>
                    <a:pt x="427355" y="201726"/>
                  </a:lnTo>
                  <a:lnTo>
                    <a:pt x="324700" y="0"/>
                  </a:lnTo>
                  <a:lnTo>
                    <a:pt x="265023" y="266788"/>
                  </a:lnTo>
                  <a:lnTo>
                    <a:pt x="309194" y="266788"/>
                  </a:lnTo>
                  <a:lnTo>
                    <a:pt x="340817" y="113398"/>
                  </a:lnTo>
                  <a:lnTo>
                    <a:pt x="426173" y="284099"/>
                  </a:lnTo>
                  <a:lnTo>
                    <a:pt x="510336" y="113398"/>
                  </a:lnTo>
                  <a:lnTo>
                    <a:pt x="543153" y="266788"/>
                  </a:lnTo>
                  <a:lnTo>
                    <a:pt x="587311" y="266788"/>
                  </a:lnTo>
                  <a:close/>
                </a:path>
                <a:path w="1269365" h="284479">
                  <a:moveTo>
                    <a:pt x="821232" y="190385"/>
                  </a:moveTo>
                  <a:lnTo>
                    <a:pt x="812177" y="152196"/>
                  </a:lnTo>
                  <a:lnTo>
                    <a:pt x="777151" y="122669"/>
                  </a:lnTo>
                  <a:lnTo>
                    <a:pt x="777151" y="190385"/>
                  </a:lnTo>
                  <a:lnTo>
                    <a:pt x="776135" y="200202"/>
                  </a:lnTo>
                  <a:lnTo>
                    <a:pt x="745807" y="226949"/>
                  </a:lnTo>
                  <a:lnTo>
                    <a:pt x="722807" y="228587"/>
                  </a:lnTo>
                  <a:lnTo>
                    <a:pt x="682802" y="228587"/>
                  </a:lnTo>
                  <a:lnTo>
                    <a:pt x="682802" y="152196"/>
                  </a:lnTo>
                  <a:lnTo>
                    <a:pt x="723430" y="152196"/>
                  </a:lnTo>
                  <a:lnTo>
                    <a:pt x="761555" y="159359"/>
                  </a:lnTo>
                  <a:lnTo>
                    <a:pt x="777151" y="190385"/>
                  </a:lnTo>
                  <a:lnTo>
                    <a:pt x="777151" y="122669"/>
                  </a:lnTo>
                  <a:lnTo>
                    <a:pt x="771461" y="120116"/>
                  </a:lnTo>
                  <a:lnTo>
                    <a:pt x="750951" y="115531"/>
                  </a:lnTo>
                  <a:lnTo>
                    <a:pt x="726998" y="113995"/>
                  </a:lnTo>
                  <a:lnTo>
                    <a:pt x="682802" y="113995"/>
                  </a:lnTo>
                  <a:lnTo>
                    <a:pt x="682802" y="19100"/>
                  </a:lnTo>
                  <a:lnTo>
                    <a:pt x="639876" y="19100"/>
                  </a:lnTo>
                  <a:lnTo>
                    <a:pt x="639876" y="266788"/>
                  </a:lnTo>
                  <a:lnTo>
                    <a:pt x="726363" y="266788"/>
                  </a:lnTo>
                  <a:lnTo>
                    <a:pt x="749947" y="265480"/>
                  </a:lnTo>
                  <a:lnTo>
                    <a:pt x="799249" y="245897"/>
                  </a:lnTo>
                  <a:lnTo>
                    <a:pt x="819861" y="206844"/>
                  </a:lnTo>
                  <a:lnTo>
                    <a:pt x="821232" y="190385"/>
                  </a:lnTo>
                  <a:close/>
                </a:path>
                <a:path w="1269365" h="284479">
                  <a:moveTo>
                    <a:pt x="894054" y="19100"/>
                  </a:moveTo>
                  <a:lnTo>
                    <a:pt x="851077" y="19100"/>
                  </a:lnTo>
                  <a:lnTo>
                    <a:pt x="851077" y="266788"/>
                  </a:lnTo>
                  <a:lnTo>
                    <a:pt x="894054" y="266788"/>
                  </a:lnTo>
                  <a:lnTo>
                    <a:pt x="894054" y="19100"/>
                  </a:lnTo>
                  <a:close/>
                </a:path>
                <a:path w="1269365" h="284479">
                  <a:moveTo>
                    <a:pt x="1268869" y="266788"/>
                  </a:moveTo>
                  <a:lnTo>
                    <a:pt x="1209179" y="0"/>
                  </a:lnTo>
                  <a:lnTo>
                    <a:pt x="1108913" y="201726"/>
                  </a:lnTo>
                  <a:lnTo>
                    <a:pt x="1006259" y="0"/>
                  </a:lnTo>
                  <a:lnTo>
                    <a:pt x="946569" y="266788"/>
                  </a:lnTo>
                  <a:lnTo>
                    <a:pt x="990752" y="266788"/>
                  </a:lnTo>
                  <a:lnTo>
                    <a:pt x="1022362" y="113398"/>
                  </a:lnTo>
                  <a:lnTo>
                    <a:pt x="1107732" y="284099"/>
                  </a:lnTo>
                  <a:lnTo>
                    <a:pt x="1191882" y="113398"/>
                  </a:lnTo>
                  <a:lnTo>
                    <a:pt x="1224699" y="266788"/>
                  </a:lnTo>
                  <a:lnTo>
                    <a:pt x="1268869" y="2667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652120" y="7824882"/>
              <a:ext cx="208894" cy="247688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5043030" y="7805794"/>
              <a:ext cx="4604385" cy="407034"/>
            </a:xfrm>
            <a:custGeom>
              <a:avLst/>
              <a:gdLst/>
              <a:ahLst/>
              <a:cxnLst/>
              <a:rect l="l" t="t" r="r" b="b"/>
              <a:pathLst>
                <a:path w="4604384" h="407034">
                  <a:moveTo>
                    <a:pt x="248285" y="144424"/>
                  </a:moveTo>
                  <a:lnTo>
                    <a:pt x="240157" y="94818"/>
                  </a:lnTo>
                  <a:lnTo>
                    <a:pt x="215760" y="52222"/>
                  </a:lnTo>
                  <a:lnTo>
                    <a:pt x="204127" y="40982"/>
                  </a:lnTo>
                  <a:lnTo>
                    <a:pt x="204127" y="144424"/>
                  </a:lnTo>
                  <a:lnTo>
                    <a:pt x="202768" y="162471"/>
                  </a:lnTo>
                  <a:lnTo>
                    <a:pt x="182041" y="209181"/>
                  </a:lnTo>
                  <a:lnTo>
                    <a:pt x="140855" y="234086"/>
                  </a:lnTo>
                  <a:lnTo>
                    <a:pt x="123545" y="235750"/>
                  </a:lnTo>
                  <a:lnTo>
                    <a:pt x="105918" y="234086"/>
                  </a:lnTo>
                  <a:lnTo>
                    <a:pt x="99809" y="232168"/>
                  </a:lnTo>
                  <a:lnTo>
                    <a:pt x="90043" y="229108"/>
                  </a:lnTo>
                  <a:lnTo>
                    <a:pt x="75933" y="220802"/>
                  </a:lnTo>
                  <a:lnTo>
                    <a:pt x="63563" y="209181"/>
                  </a:lnTo>
                  <a:lnTo>
                    <a:pt x="53543" y="195186"/>
                  </a:lnTo>
                  <a:lnTo>
                    <a:pt x="46405" y="179717"/>
                  </a:lnTo>
                  <a:lnTo>
                    <a:pt x="46329" y="179565"/>
                  </a:lnTo>
                  <a:lnTo>
                    <a:pt x="42113" y="162801"/>
                  </a:lnTo>
                  <a:lnTo>
                    <a:pt x="42024" y="162471"/>
                  </a:lnTo>
                  <a:lnTo>
                    <a:pt x="40640" y="144424"/>
                  </a:lnTo>
                  <a:lnTo>
                    <a:pt x="40589" y="143827"/>
                  </a:lnTo>
                  <a:lnTo>
                    <a:pt x="42125" y="124066"/>
                  </a:lnTo>
                  <a:lnTo>
                    <a:pt x="42151" y="123723"/>
                  </a:lnTo>
                  <a:lnTo>
                    <a:pt x="65671" y="76390"/>
                  </a:lnTo>
                  <a:lnTo>
                    <a:pt x="104711" y="53708"/>
                  </a:lnTo>
                  <a:lnTo>
                    <a:pt x="122948" y="51320"/>
                  </a:lnTo>
                  <a:lnTo>
                    <a:pt x="138582" y="52895"/>
                  </a:lnTo>
                  <a:lnTo>
                    <a:pt x="179654" y="76390"/>
                  </a:lnTo>
                  <a:lnTo>
                    <a:pt x="197929" y="105791"/>
                  </a:lnTo>
                  <a:lnTo>
                    <a:pt x="198005" y="105930"/>
                  </a:lnTo>
                  <a:lnTo>
                    <a:pt x="202514" y="123723"/>
                  </a:lnTo>
                  <a:lnTo>
                    <a:pt x="202590" y="124066"/>
                  </a:lnTo>
                  <a:lnTo>
                    <a:pt x="204076" y="143827"/>
                  </a:lnTo>
                  <a:lnTo>
                    <a:pt x="204127" y="144424"/>
                  </a:lnTo>
                  <a:lnTo>
                    <a:pt x="204127" y="40982"/>
                  </a:lnTo>
                  <a:lnTo>
                    <a:pt x="198056" y="35115"/>
                  </a:lnTo>
                  <a:lnTo>
                    <a:pt x="177495" y="22898"/>
                  </a:lnTo>
                  <a:lnTo>
                    <a:pt x="154343" y="15659"/>
                  </a:lnTo>
                  <a:lnTo>
                    <a:pt x="155041" y="15659"/>
                  </a:lnTo>
                  <a:lnTo>
                    <a:pt x="127723" y="13131"/>
                  </a:lnTo>
                  <a:lnTo>
                    <a:pt x="102958" y="15659"/>
                  </a:lnTo>
                  <a:lnTo>
                    <a:pt x="80581" y="23266"/>
                  </a:lnTo>
                  <a:lnTo>
                    <a:pt x="60591" y="35953"/>
                  </a:lnTo>
                  <a:lnTo>
                    <a:pt x="42989" y="53708"/>
                  </a:lnTo>
                  <a:lnTo>
                    <a:pt x="42989" y="19088"/>
                  </a:lnTo>
                  <a:lnTo>
                    <a:pt x="0" y="19088"/>
                  </a:lnTo>
                  <a:lnTo>
                    <a:pt x="0" y="406438"/>
                  </a:lnTo>
                  <a:lnTo>
                    <a:pt x="42989" y="406438"/>
                  </a:lnTo>
                  <a:lnTo>
                    <a:pt x="42989" y="232168"/>
                  </a:lnTo>
                  <a:lnTo>
                    <a:pt x="60477" y="250444"/>
                  </a:lnTo>
                  <a:lnTo>
                    <a:pt x="80721" y="263499"/>
                  </a:lnTo>
                  <a:lnTo>
                    <a:pt x="103746" y="271322"/>
                  </a:lnTo>
                  <a:lnTo>
                    <a:pt x="129514" y="273939"/>
                  </a:lnTo>
                  <a:lnTo>
                    <a:pt x="155295" y="271564"/>
                  </a:lnTo>
                  <a:lnTo>
                    <a:pt x="178308" y="264464"/>
                  </a:lnTo>
                  <a:lnTo>
                    <a:pt x="198564" y="252628"/>
                  </a:lnTo>
                  <a:lnTo>
                    <a:pt x="216065" y="236042"/>
                  </a:lnTo>
                  <a:lnTo>
                    <a:pt x="216268" y="235750"/>
                  </a:lnTo>
                  <a:lnTo>
                    <a:pt x="230162" y="216103"/>
                  </a:lnTo>
                  <a:lnTo>
                    <a:pt x="240233" y="194195"/>
                  </a:lnTo>
                  <a:lnTo>
                    <a:pt x="246278" y="170294"/>
                  </a:lnTo>
                  <a:lnTo>
                    <a:pt x="248285" y="144424"/>
                  </a:lnTo>
                  <a:close/>
                </a:path>
                <a:path w="4604384" h="407034">
                  <a:moveTo>
                    <a:pt x="535368" y="151587"/>
                  </a:moveTo>
                  <a:lnTo>
                    <a:pt x="534581" y="124282"/>
                  </a:lnTo>
                  <a:lnTo>
                    <a:pt x="533146" y="115785"/>
                  </a:lnTo>
                  <a:lnTo>
                    <a:pt x="530440" y="99669"/>
                  </a:lnTo>
                  <a:lnTo>
                    <a:pt x="512076" y="58483"/>
                  </a:lnTo>
                  <a:lnTo>
                    <a:pt x="491197" y="36576"/>
                  </a:lnTo>
                  <a:lnTo>
                    <a:pt x="491197" y="115785"/>
                  </a:lnTo>
                  <a:lnTo>
                    <a:pt x="345579" y="115785"/>
                  </a:lnTo>
                  <a:lnTo>
                    <a:pt x="361632" y="79248"/>
                  </a:lnTo>
                  <a:lnTo>
                    <a:pt x="393090" y="55880"/>
                  </a:lnTo>
                  <a:lnTo>
                    <a:pt x="418376" y="51320"/>
                  </a:lnTo>
                  <a:lnTo>
                    <a:pt x="432092" y="52463"/>
                  </a:lnTo>
                  <a:lnTo>
                    <a:pt x="431774" y="52463"/>
                  </a:lnTo>
                  <a:lnTo>
                    <a:pt x="443966" y="55727"/>
                  </a:lnTo>
                  <a:lnTo>
                    <a:pt x="474916" y="78460"/>
                  </a:lnTo>
                  <a:lnTo>
                    <a:pt x="491197" y="115785"/>
                  </a:lnTo>
                  <a:lnTo>
                    <a:pt x="491197" y="36576"/>
                  </a:lnTo>
                  <a:lnTo>
                    <a:pt x="472833" y="24472"/>
                  </a:lnTo>
                  <a:lnTo>
                    <a:pt x="447509" y="15963"/>
                  </a:lnTo>
                  <a:lnTo>
                    <a:pt x="418376" y="13131"/>
                  </a:lnTo>
                  <a:lnTo>
                    <a:pt x="392328" y="15455"/>
                  </a:lnTo>
                  <a:lnTo>
                    <a:pt x="348615" y="34112"/>
                  </a:lnTo>
                  <a:lnTo>
                    <a:pt x="316712" y="70294"/>
                  </a:lnTo>
                  <a:lnTo>
                    <a:pt x="300443" y="117297"/>
                  </a:lnTo>
                  <a:lnTo>
                    <a:pt x="298411" y="144424"/>
                  </a:lnTo>
                  <a:lnTo>
                    <a:pt x="300672" y="174663"/>
                  </a:lnTo>
                  <a:lnTo>
                    <a:pt x="318731" y="223151"/>
                  </a:lnTo>
                  <a:lnTo>
                    <a:pt x="353453" y="255651"/>
                  </a:lnTo>
                  <a:lnTo>
                    <a:pt x="396582" y="271907"/>
                  </a:lnTo>
                  <a:lnTo>
                    <a:pt x="420776" y="273939"/>
                  </a:lnTo>
                  <a:lnTo>
                    <a:pt x="444055" y="272034"/>
                  </a:lnTo>
                  <a:lnTo>
                    <a:pt x="485228" y="256819"/>
                  </a:lnTo>
                  <a:lnTo>
                    <a:pt x="519696" y="225450"/>
                  </a:lnTo>
                  <a:lnTo>
                    <a:pt x="533565" y="203517"/>
                  </a:lnTo>
                  <a:lnTo>
                    <a:pt x="497763" y="183819"/>
                  </a:lnTo>
                  <a:lnTo>
                    <a:pt x="492798" y="193332"/>
                  </a:lnTo>
                  <a:lnTo>
                    <a:pt x="486867" y="202171"/>
                  </a:lnTo>
                  <a:lnTo>
                    <a:pt x="448678" y="231267"/>
                  </a:lnTo>
                  <a:lnTo>
                    <a:pt x="421360" y="235750"/>
                  </a:lnTo>
                  <a:lnTo>
                    <a:pt x="405587" y="234289"/>
                  </a:lnTo>
                  <a:lnTo>
                    <a:pt x="365861" y="212471"/>
                  </a:lnTo>
                  <a:lnTo>
                    <a:pt x="344258" y="169494"/>
                  </a:lnTo>
                  <a:lnTo>
                    <a:pt x="342595" y="151587"/>
                  </a:lnTo>
                  <a:lnTo>
                    <a:pt x="535368" y="151587"/>
                  </a:lnTo>
                  <a:close/>
                </a:path>
                <a:path w="4604384" h="407034">
                  <a:moveTo>
                    <a:pt x="800341" y="19088"/>
                  </a:moveTo>
                  <a:lnTo>
                    <a:pt x="601002" y="19088"/>
                  </a:lnTo>
                  <a:lnTo>
                    <a:pt x="601002" y="58458"/>
                  </a:lnTo>
                  <a:lnTo>
                    <a:pt x="601002" y="266738"/>
                  </a:lnTo>
                  <a:lnTo>
                    <a:pt x="643978" y="266738"/>
                  </a:lnTo>
                  <a:lnTo>
                    <a:pt x="643978" y="58458"/>
                  </a:lnTo>
                  <a:lnTo>
                    <a:pt x="757377" y="58458"/>
                  </a:lnTo>
                  <a:lnTo>
                    <a:pt x="757377" y="266738"/>
                  </a:lnTo>
                  <a:lnTo>
                    <a:pt x="800341" y="266738"/>
                  </a:lnTo>
                  <a:lnTo>
                    <a:pt x="800341" y="58458"/>
                  </a:lnTo>
                  <a:lnTo>
                    <a:pt x="800341" y="19088"/>
                  </a:lnTo>
                  <a:close/>
                </a:path>
                <a:path w="4604384" h="407034">
                  <a:moveTo>
                    <a:pt x="1110703" y="19088"/>
                  </a:moveTo>
                  <a:lnTo>
                    <a:pt x="1062951" y="19088"/>
                  </a:lnTo>
                  <a:lnTo>
                    <a:pt x="982383" y="196367"/>
                  </a:lnTo>
                  <a:lnTo>
                    <a:pt x="894651" y="19088"/>
                  </a:lnTo>
                  <a:lnTo>
                    <a:pt x="845705" y="19088"/>
                  </a:lnTo>
                  <a:lnTo>
                    <a:pt x="959700" y="243509"/>
                  </a:lnTo>
                  <a:lnTo>
                    <a:pt x="879729" y="406438"/>
                  </a:lnTo>
                  <a:lnTo>
                    <a:pt x="927468" y="406438"/>
                  </a:lnTo>
                  <a:lnTo>
                    <a:pt x="1110703" y="19088"/>
                  </a:lnTo>
                  <a:close/>
                </a:path>
                <a:path w="4604384" h="407034">
                  <a:moveTo>
                    <a:pt x="1318387" y="19126"/>
                  </a:moveTo>
                  <a:lnTo>
                    <a:pt x="1120241" y="19126"/>
                  </a:lnTo>
                  <a:lnTo>
                    <a:pt x="1120241" y="58496"/>
                  </a:lnTo>
                  <a:lnTo>
                    <a:pt x="1197825" y="58496"/>
                  </a:lnTo>
                  <a:lnTo>
                    <a:pt x="1197825" y="266776"/>
                  </a:lnTo>
                  <a:lnTo>
                    <a:pt x="1240802" y="266776"/>
                  </a:lnTo>
                  <a:lnTo>
                    <a:pt x="1240802" y="58496"/>
                  </a:lnTo>
                  <a:lnTo>
                    <a:pt x="1318387" y="58496"/>
                  </a:lnTo>
                  <a:lnTo>
                    <a:pt x="1318387" y="19126"/>
                  </a:lnTo>
                  <a:close/>
                </a:path>
                <a:path w="4604384" h="407034">
                  <a:moveTo>
                    <a:pt x="1596517" y="19088"/>
                  </a:moveTo>
                  <a:lnTo>
                    <a:pt x="1555940" y="19088"/>
                  </a:lnTo>
                  <a:lnTo>
                    <a:pt x="1555940" y="143230"/>
                  </a:lnTo>
                  <a:lnTo>
                    <a:pt x="1554530" y="161886"/>
                  </a:lnTo>
                  <a:lnTo>
                    <a:pt x="1533563" y="208889"/>
                  </a:lnTo>
                  <a:lnTo>
                    <a:pt x="1491246" y="234124"/>
                  </a:lnTo>
                  <a:lnTo>
                    <a:pt x="1490814" y="234124"/>
                  </a:lnTo>
                  <a:lnTo>
                    <a:pt x="1473568" y="235750"/>
                  </a:lnTo>
                  <a:lnTo>
                    <a:pt x="1426057" y="221145"/>
                  </a:lnTo>
                  <a:lnTo>
                    <a:pt x="1397838" y="180009"/>
                  </a:lnTo>
                  <a:lnTo>
                    <a:pt x="1392402" y="142633"/>
                  </a:lnTo>
                  <a:lnTo>
                    <a:pt x="1393863" y="122428"/>
                  </a:lnTo>
                  <a:lnTo>
                    <a:pt x="1415973" y="75501"/>
                  </a:lnTo>
                  <a:lnTo>
                    <a:pt x="1457210" y="52832"/>
                  </a:lnTo>
                  <a:lnTo>
                    <a:pt x="1473568" y="51320"/>
                  </a:lnTo>
                  <a:lnTo>
                    <a:pt x="1489303" y="52832"/>
                  </a:lnTo>
                  <a:lnTo>
                    <a:pt x="1530870" y="75196"/>
                  </a:lnTo>
                  <a:lnTo>
                    <a:pt x="1554365" y="122428"/>
                  </a:lnTo>
                  <a:lnTo>
                    <a:pt x="1555889" y="142633"/>
                  </a:lnTo>
                  <a:lnTo>
                    <a:pt x="1555940" y="143230"/>
                  </a:lnTo>
                  <a:lnTo>
                    <a:pt x="1555940" y="19088"/>
                  </a:lnTo>
                  <a:lnTo>
                    <a:pt x="1553552" y="19088"/>
                  </a:lnTo>
                  <a:lnTo>
                    <a:pt x="1553552" y="54305"/>
                  </a:lnTo>
                  <a:lnTo>
                    <a:pt x="1550746" y="51320"/>
                  </a:lnTo>
                  <a:lnTo>
                    <a:pt x="1536611" y="36296"/>
                  </a:lnTo>
                  <a:lnTo>
                    <a:pt x="1516837" y="23431"/>
                  </a:lnTo>
                  <a:lnTo>
                    <a:pt x="1494231" y="15709"/>
                  </a:lnTo>
                  <a:lnTo>
                    <a:pt x="1468793" y="13131"/>
                  </a:lnTo>
                  <a:lnTo>
                    <a:pt x="1444409" y="15278"/>
                  </a:lnTo>
                  <a:lnTo>
                    <a:pt x="1401584" y="32435"/>
                  </a:lnTo>
                  <a:lnTo>
                    <a:pt x="1367878" y="66268"/>
                  </a:lnTo>
                  <a:lnTo>
                    <a:pt x="1350403" y="113855"/>
                  </a:lnTo>
                  <a:lnTo>
                    <a:pt x="1348219" y="142633"/>
                  </a:lnTo>
                  <a:lnTo>
                    <a:pt x="1350429" y="171970"/>
                  </a:lnTo>
                  <a:lnTo>
                    <a:pt x="1368031" y="220306"/>
                  </a:lnTo>
                  <a:lnTo>
                    <a:pt x="1401991" y="254469"/>
                  </a:lnTo>
                  <a:lnTo>
                    <a:pt x="1444663" y="271780"/>
                  </a:lnTo>
                  <a:lnTo>
                    <a:pt x="1468793" y="273939"/>
                  </a:lnTo>
                  <a:lnTo>
                    <a:pt x="1493786" y="271335"/>
                  </a:lnTo>
                  <a:lnTo>
                    <a:pt x="1516240" y="263499"/>
                  </a:lnTo>
                  <a:lnTo>
                    <a:pt x="1536166" y="250444"/>
                  </a:lnTo>
                  <a:lnTo>
                    <a:pt x="1550136" y="235750"/>
                  </a:lnTo>
                  <a:lnTo>
                    <a:pt x="1553552" y="232168"/>
                  </a:lnTo>
                  <a:lnTo>
                    <a:pt x="1553552" y="266788"/>
                  </a:lnTo>
                  <a:lnTo>
                    <a:pt x="1596517" y="266788"/>
                  </a:lnTo>
                  <a:lnTo>
                    <a:pt x="1596517" y="232168"/>
                  </a:lnTo>
                  <a:lnTo>
                    <a:pt x="1596517" y="54305"/>
                  </a:lnTo>
                  <a:lnTo>
                    <a:pt x="1596517" y="19088"/>
                  </a:lnTo>
                  <a:close/>
                </a:path>
                <a:path w="4604384" h="407034">
                  <a:moveTo>
                    <a:pt x="1915236" y="227418"/>
                  </a:moveTo>
                  <a:lnTo>
                    <a:pt x="1874647" y="227418"/>
                  </a:lnTo>
                  <a:lnTo>
                    <a:pt x="1874647" y="19138"/>
                  </a:lnTo>
                  <a:lnTo>
                    <a:pt x="1831670" y="19138"/>
                  </a:lnTo>
                  <a:lnTo>
                    <a:pt x="1831670" y="227418"/>
                  </a:lnTo>
                  <a:lnTo>
                    <a:pt x="1720659" y="227418"/>
                  </a:lnTo>
                  <a:lnTo>
                    <a:pt x="1720659" y="19138"/>
                  </a:lnTo>
                  <a:lnTo>
                    <a:pt x="1677695" y="19138"/>
                  </a:lnTo>
                  <a:lnTo>
                    <a:pt x="1677695" y="227418"/>
                  </a:lnTo>
                  <a:lnTo>
                    <a:pt x="1677695" y="266788"/>
                  </a:lnTo>
                  <a:lnTo>
                    <a:pt x="1875840" y="266788"/>
                  </a:lnTo>
                  <a:lnTo>
                    <a:pt x="1875840" y="332828"/>
                  </a:lnTo>
                  <a:lnTo>
                    <a:pt x="1915236" y="332828"/>
                  </a:lnTo>
                  <a:lnTo>
                    <a:pt x="1915236" y="266788"/>
                  </a:lnTo>
                  <a:lnTo>
                    <a:pt x="1915236" y="227418"/>
                  </a:lnTo>
                  <a:close/>
                </a:path>
                <a:path w="4604384" h="407034">
                  <a:moveTo>
                    <a:pt x="2173059" y="0"/>
                  </a:moveTo>
                  <a:lnTo>
                    <a:pt x="2003552" y="182626"/>
                  </a:lnTo>
                  <a:lnTo>
                    <a:pt x="2003552" y="19088"/>
                  </a:lnTo>
                  <a:lnTo>
                    <a:pt x="1960587" y="19088"/>
                  </a:lnTo>
                  <a:lnTo>
                    <a:pt x="1960587" y="284099"/>
                  </a:lnTo>
                  <a:lnTo>
                    <a:pt x="2130082" y="101460"/>
                  </a:lnTo>
                  <a:lnTo>
                    <a:pt x="2130082" y="266788"/>
                  </a:lnTo>
                  <a:lnTo>
                    <a:pt x="2173059" y="266788"/>
                  </a:lnTo>
                  <a:lnTo>
                    <a:pt x="2173059" y="0"/>
                  </a:lnTo>
                  <a:close/>
                </a:path>
                <a:path w="4604384" h="407034">
                  <a:moveTo>
                    <a:pt x="2501315" y="143827"/>
                  </a:moveTo>
                  <a:lnTo>
                    <a:pt x="2491981" y="92062"/>
                  </a:lnTo>
                  <a:lnTo>
                    <a:pt x="2464993" y="51320"/>
                  </a:lnTo>
                  <a:lnTo>
                    <a:pt x="2457145" y="44551"/>
                  </a:lnTo>
                  <a:lnTo>
                    <a:pt x="2457145" y="143827"/>
                  </a:lnTo>
                  <a:lnTo>
                    <a:pt x="2455532" y="164160"/>
                  </a:lnTo>
                  <a:lnTo>
                    <a:pt x="2431478" y="211277"/>
                  </a:lnTo>
                  <a:lnTo>
                    <a:pt x="2387269" y="234213"/>
                  </a:lnTo>
                  <a:lnTo>
                    <a:pt x="2370010" y="235750"/>
                  </a:lnTo>
                  <a:lnTo>
                    <a:pt x="2352725" y="234213"/>
                  </a:lnTo>
                  <a:lnTo>
                    <a:pt x="2308529" y="211277"/>
                  </a:lnTo>
                  <a:lnTo>
                    <a:pt x="2284476" y="164160"/>
                  </a:lnTo>
                  <a:lnTo>
                    <a:pt x="2282863" y="143827"/>
                  </a:lnTo>
                  <a:lnTo>
                    <a:pt x="2284450" y="123494"/>
                  </a:lnTo>
                  <a:lnTo>
                    <a:pt x="2308225" y="76085"/>
                  </a:lnTo>
                  <a:lnTo>
                    <a:pt x="2352484" y="52870"/>
                  </a:lnTo>
                  <a:lnTo>
                    <a:pt x="2370010" y="51320"/>
                  </a:lnTo>
                  <a:lnTo>
                    <a:pt x="2387587" y="52870"/>
                  </a:lnTo>
                  <a:lnTo>
                    <a:pt x="2431783" y="75793"/>
                  </a:lnTo>
                  <a:lnTo>
                    <a:pt x="2455557" y="123253"/>
                  </a:lnTo>
                  <a:lnTo>
                    <a:pt x="2457145" y="143827"/>
                  </a:lnTo>
                  <a:lnTo>
                    <a:pt x="2457145" y="44551"/>
                  </a:lnTo>
                  <a:lnTo>
                    <a:pt x="2444140" y="33947"/>
                  </a:lnTo>
                  <a:lnTo>
                    <a:pt x="2421852" y="22377"/>
                  </a:lnTo>
                  <a:lnTo>
                    <a:pt x="2397137" y="15443"/>
                  </a:lnTo>
                  <a:lnTo>
                    <a:pt x="2370010" y="13131"/>
                  </a:lnTo>
                  <a:lnTo>
                    <a:pt x="2342858" y="15443"/>
                  </a:lnTo>
                  <a:lnTo>
                    <a:pt x="2295855" y="33947"/>
                  </a:lnTo>
                  <a:lnTo>
                    <a:pt x="2259673" y="69862"/>
                  </a:lnTo>
                  <a:lnTo>
                    <a:pt x="2241029" y="116725"/>
                  </a:lnTo>
                  <a:lnTo>
                    <a:pt x="2238705" y="143827"/>
                  </a:lnTo>
                  <a:lnTo>
                    <a:pt x="2241029" y="170688"/>
                  </a:lnTo>
                  <a:lnTo>
                    <a:pt x="2259673" y="217246"/>
                  </a:lnTo>
                  <a:lnTo>
                    <a:pt x="2295855" y="253136"/>
                  </a:lnTo>
                  <a:lnTo>
                    <a:pt x="2342858" y="271627"/>
                  </a:lnTo>
                  <a:lnTo>
                    <a:pt x="2370010" y="273939"/>
                  </a:lnTo>
                  <a:lnTo>
                    <a:pt x="2397137" y="271627"/>
                  </a:lnTo>
                  <a:lnTo>
                    <a:pt x="2421852" y="264693"/>
                  </a:lnTo>
                  <a:lnTo>
                    <a:pt x="2444140" y="253136"/>
                  </a:lnTo>
                  <a:lnTo>
                    <a:pt x="2464003" y="236956"/>
                  </a:lnTo>
                  <a:lnTo>
                    <a:pt x="2464993" y="235750"/>
                  </a:lnTo>
                  <a:lnTo>
                    <a:pt x="2480322" y="217246"/>
                  </a:lnTo>
                  <a:lnTo>
                    <a:pt x="2491981" y="195160"/>
                  </a:lnTo>
                  <a:lnTo>
                    <a:pt x="2498979" y="170688"/>
                  </a:lnTo>
                  <a:lnTo>
                    <a:pt x="2501315" y="143827"/>
                  </a:lnTo>
                  <a:close/>
                </a:path>
                <a:path w="4604384" h="407034">
                  <a:moveTo>
                    <a:pt x="2769882" y="19138"/>
                  </a:moveTo>
                  <a:lnTo>
                    <a:pt x="2726906" y="19138"/>
                  </a:lnTo>
                  <a:lnTo>
                    <a:pt x="2726906" y="120738"/>
                  </a:lnTo>
                  <a:lnTo>
                    <a:pt x="2609926" y="120738"/>
                  </a:lnTo>
                  <a:lnTo>
                    <a:pt x="2609926" y="19138"/>
                  </a:lnTo>
                  <a:lnTo>
                    <a:pt x="2566949" y="19138"/>
                  </a:lnTo>
                  <a:lnTo>
                    <a:pt x="2566949" y="120738"/>
                  </a:lnTo>
                  <a:lnTo>
                    <a:pt x="2566949" y="160108"/>
                  </a:lnTo>
                  <a:lnTo>
                    <a:pt x="2566949" y="266788"/>
                  </a:lnTo>
                  <a:lnTo>
                    <a:pt x="2609926" y="266788"/>
                  </a:lnTo>
                  <a:lnTo>
                    <a:pt x="2609926" y="160108"/>
                  </a:lnTo>
                  <a:lnTo>
                    <a:pt x="2726906" y="160108"/>
                  </a:lnTo>
                  <a:lnTo>
                    <a:pt x="2726906" y="266788"/>
                  </a:lnTo>
                  <a:lnTo>
                    <a:pt x="2769882" y="266788"/>
                  </a:lnTo>
                  <a:lnTo>
                    <a:pt x="2769882" y="160108"/>
                  </a:lnTo>
                  <a:lnTo>
                    <a:pt x="2769882" y="120738"/>
                  </a:lnTo>
                  <a:lnTo>
                    <a:pt x="2769882" y="19138"/>
                  </a:lnTo>
                  <a:close/>
                </a:path>
                <a:path w="4604384" h="407034">
                  <a:moveTo>
                    <a:pt x="3053969" y="19138"/>
                  </a:moveTo>
                  <a:lnTo>
                    <a:pt x="3011005" y="19138"/>
                  </a:lnTo>
                  <a:lnTo>
                    <a:pt x="3011005" y="120738"/>
                  </a:lnTo>
                  <a:lnTo>
                    <a:pt x="2894025" y="120738"/>
                  </a:lnTo>
                  <a:lnTo>
                    <a:pt x="2894025" y="19138"/>
                  </a:lnTo>
                  <a:lnTo>
                    <a:pt x="2851048" y="19138"/>
                  </a:lnTo>
                  <a:lnTo>
                    <a:pt x="2851048" y="120738"/>
                  </a:lnTo>
                  <a:lnTo>
                    <a:pt x="2851048" y="160108"/>
                  </a:lnTo>
                  <a:lnTo>
                    <a:pt x="2851048" y="266788"/>
                  </a:lnTo>
                  <a:lnTo>
                    <a:pt x="2894025" y="266788"/>
                  </a:lnTo>
                  <a:lnTo>
                    <a:pt x="2894025" y="160108"/>
                  </a:lnTo>
                  <a:lnTo>
                    <a:pt x="3011005" y="160108"/>
                  </a:lnTo>
                  <a:lnTo>
                    <a:pt x="3011005" y="266788"/>
                  </a:lnTo>
                  <a:lnTo>
                    <a:pt x="3053969" y="266788"/>
                  </a:lnTo>
                  <a:lnTo>
                    <a:pt x="3053969" y="160108"/>
                  </a:lnTo>
                  <a:lnTo>
                    <a:pt x="3053969" y="120738"/>
                  </a:lnTo>
                  <a:lnTo>
                    <a:pt x="3053969" y="19138"/>
                  </a:lnTo>
                  <a:close/>
                </a:path>
                <a:path w="4604384" h="407034">
                  <a:moveTo>
                    <a:pt x="3316579" y="190385"/>
                  </a:moveTo>
                  <a:lnTo>
                    <a:pt x="3307473" y="152184"/>
                  </a:lnTo>
                  <a:lnTo>
                    <a:pt x="3272421" y="122669"/>
                  </a:lnTo>
                  <a:lnTo>
                    <a:pt x="3272421" y="190385"/>
                  </a:lnTo>
                  <a:lnTo>
                    <a:pt x="3271405" y="200202"/>
                  </a:lnTo>
                  <a:lnTo>
                    <a:pt x="3241078" y="226949"/>
                  </a:lnTo>
                  <a:lnTo>
                    <a:pt x="3218103" y="228587"/>
                  </a:lnTo>
                  <a:lnTo>
                    <a:pt x="3178124" y="228587"/>
                  </a:lnTo>
                  <a:lnTo>
                    <a:pt x="3178124" y="152184"/>
                  </a:lnTo>
                  <a:lnTo>
                    <a:pt x="3218713" y="152184"/>
                  </a:lnTo>
                  <a:lnTo>
                    <a:pt x="3256902" y="159346"/>
                  </a:lnTo>
                  <a:lnTo>
                    <a:pt x="3272421" y="190385"/>
                  </a:lnTo>
                  <a:lnTo>
                    <a:pt x="3272421" y="122669"/>
                  </a:lnTo>
                  <a:lnTo>
                    <a:pt x="3266744" y="120116"/>
                  </a:lnTo>
                  <a:lnTo>
                    <a:pt x="3246234" y="115519"/>
                  </a:lnTo>
                  <a:lnTo>
                    <a:pt x="3222282" y="113995"/>
                  </a:lnTo>
                  <a:lnTo>
                    <a:pt x="3178124" y="113995"/>
                  </a:lnTo>
                  <a:lnTo>
                    <a:pt x="3178124" y="19088"/>
                  </a:lnTo>
                  <a:lnTo>
                    <a:pt x="3135147" y="19088"/>
                  </a:lnTo>
                  <a:lnTo>
                    <a:pt x="3135147" y="266788"/>
                  </a:lnTo>
                  <a:lnTo>
                    <a:pt x="3221685" y="266788"/>
                  </a:lnTo>
                  <a:lnTo>
                    <a:pt x="3245256" y="265480"/>
                  </a:lnTo>
                  <a:lnTo>
                    <a:pt x="3294494" y="245897"/>
                  </a:lnTo>
                  <a:lnTo>
                    <a:pt x="3315208" y="206844"/>
                  </a:lnTo>
                  <a:lnTo>
                    <a:pt x="3316579" y="190385"/>
                  </a:lnTo>
                  <a:close/>
                </a:path>
                <a:path w="4604384" h="407034">
                  <a:moveTo>
                    <a:pt x="3389401" y="19088"/>
                  </a:moveTo>
                  <a:lnTo>
                    <a:pt x="3346424" y="19088"/>
                  </a:lnTo>
                  <a:lnTo>
                    <a:pt x="3346424" y="266788"/>
                  </a:lnTo>
                  <a:lnTo>
                    <a:pt x="3389401" y="266788"/>
                  </a:lnTo>
                  <a:lnTo>
                    <a:pt x="3389401" y="19088"/>
                  </a:lnTo>
                  <a:close/>
                </a:path>
                <a:path w="4604384" h="407034">
                  <a:moveTo>
                    <a:pt x="3764216" y="266788"/>
                  </a:moveTo>
                  <a:lnTo>
                    <a:pt x="3704526" y="0"/>
                  </a:lnTo>
                  <a:lnTo>
                    <a:pt x="3604260" y="201726"/>
                  </a:lnTo>
                  <a:lnTo>
                    <a:pt x="3501606" y="0"/>
                  </a:lnTo>
                  <a:lnTo>
                    <a:pt x="3441916" y="266788"/>
                  </a:lnTo>
                  <a:lnTo>
                    <a:pt x="3486099" y="266788"/>
                  </a:lnTo>
                  <a:lnTo>
                    <a:pt x="3517722" y="113398"/>
                  </a:lnTo>
                  <a:lnTo>
                    <a:pt x="3603079" y="284086"/>
                  </a:lnTo>
                  <a:lnTo>
                    <a:pt x="3687229" y="113398"/>
                  </a:lnTo>
                  <a:lnTo>
                    <a:pt x="3720046" y="266788"/>
                  </a:lnTo>
                  <a:lnTo>
                    <a:pt x="3764216" y="266788"/>
                  </a:lnTo>
                  <a:close/>
                </a:path>
                <a:path w="4604384" h="407034">
                  <a:moveTo>
                    <a:pt x="4275696" y="19138"/>
                  </a:moveTo>
                  <a:lnTo>
                    <a:pt x="4232719" y="19138"/>
                  </a:lnTo>
                  <a:lnTo>
                    <a:pt x="4232719" y="227418"/>
                  </a:lnTo>
                  <a:lnTo>
                    <a:pt x="4137228" y="227418"/>
                  </a:lnTo>
                  <a:lnTo>
                    <a:pt x="4137228" y="19138"/>
                  </a:lnTo>
                  <a:lnTo>
                    <a:pt x="4094251" y="19138"/>
                  </a:lnTo>
                  <a:lnTo>
                    <a:pt x="4094251" y="227418"/>
                  </a:lnTo>
                  <a:lnTo>
                    <a:pt x="3998760" y="227418"/>
                  </a:lnTo>
                  <a:lnTo>
                    <a:pt x="3998760" y="19138"/>
                  </a:lnTo>
                  <a:lnTo>
                    <a:pt x="3955783" y="19138"/>
                  </a:lnTo>
                  <a:lnTo>
                    <a:pt x="3955783" y="227418"/>
                  </a:lnTo>
                  <a:lnTo>
                    <a:pt x="3955783" y="266788"/>
                  </a:lnTo>
                  <a:lnTo>
                    <a:pt x="4275696" y="266788"/>
                  </a:lnTo>
                  <a:lnTo>
                    <a:pt x="4275696" y="227418"/>
                  </a:lnTo>
                  <a:lnTo>
                    <a:pt x="4275696" y="19138"/>
                  </a:lnTo>
                  <a:close/>
                </a:path>
                <a:path w="4604384" h="407034">
                  <a:moveTo>
                    <a:pt x="4603953" y="143827"/>
                  </a:moveTo>
                  <a:lnTo>
                    <a:pt x="4601629" y="116725"/>
                  </a:lnTo>
                  <a:lnTo>
                    <a:pt x="4594631" y="92062"/>
                  </a:lnTo>
                  <a:lnTo>
                    <a:pt x="4582973" y="69862"/>
                  </a:lnTo>
                  <a:lnTo>
                    <a:pt x="4567631" y="51320"/>
                  </a:lnTo>
                  <a:lnTo>
                    <a:pt x="4566653" y="50126"/>
                  </a:lnTo>
                  <a:lnTo>
                    <a:pt x="4559795" y="44551"/>
                  </a:lnTo>
                  <a:lnTo>
                    <a:pt x="4559795" y="143827"/>
                  </a:lnTo>
                  <a:lnTo>
                    <a:pt x="4558182" y="164160"/>
                  </a:lnTo>
                  <a:lnTo>
                    <a:pt x="4534128" y="211277"/>
                  </a:lnTo>
                  <a:lnTo>
                    <a:pt x="4489920" y="234213"/>
                  </a:lnTo>
                  <a:lnTo>
                    <a:pt x="4472648" y="235750"/>
                  </a:lnTo>
                  <a:lnTo>
                    <a:pt x="4455376" y="234213"/>
                  </a:lnTo>
                  <a:lnTo>
                    <a:pt x="4411180" y="211277"/>
                  </a:lnTo>
                  <a:lnTo>
                    <a:pt x="4387113" y="164160"/>
                  </a:lnTo>
                  <a:lnTo>
                    <a:pt x="4385513" y="143827"/>
                  </a:lnTo>
                  <a:lnTo>
                    <a:pt x="4387100" y="123494"/>
                  </a:lnTo>
                  <a:lnTo>
                    <a:pt x="4410875" y="76085"/>
                  </a:lnTo>
                  <a:lnTo>
                    <a:pt x="4455134" y="52870"/>
                  </a:lnTo>
                  <a:lnTo>
                    <a:pt x="4472648" y="51320"/>
                  </a:lnTo>
                  <a:lnTo>
                    <a:pt x="4490224" y="52870"/>
                  </a:lnTo>
                  <a:lnTo>
                    <a:pt x="4534433" y="75793"/>
                  </a:lnTo>
                  <a:lnTo>
                    <a:pt x="4558208" y="123253"/>
                  </a:lnTo>
                  <a:lnTo>
                    <a:pt x="4559795" y="143827"/>
                  </a:lnTo>
                  <a:lnTo>
                    <a:pt x="4559795" y="44551"/>
                  </a:lnTo>
                  <a:lnTo>
                    <a:pt x="4546790" y="33947"/>
                  </a:lnTo>
                  <a:lnTo>
                    <a:pt x="4524502" y="22377"/>
                  </a:lnTo>
                  <a:lnTo>
                    <a:pt x="4499788" y="15443"/>
                  </a:lnTo>
                  <a:lnTo>
                    <a:pt x="4472648" y="13131"/>
                  </a:lnTo>
                  <a:lnTo>
                    <a:pt x="4445508" y="15443"/>
                  </a:lnTo>
                  <a:lnTo>
                    <a:pt x="4398505" y="33947"/>
                  </a:lnTo>
                  <a:lnTo>
                    <a:pt x="4362323" y="69862"/>
                  </a:lnTo>
                  <a:lnTo>
                    <a:pt x="4343679" y="116725"/>
                  </a:lnTo>
                  <a:lnTo>
                    <a:pt x="4341342" y="143827"/>
                  </a:lnTo>
                  <a:lnTo>
                    <a:pt x="4343679" y="170688"/>
                  </a:lnTo>
                  <a:lnTo>
                    <a:pt x="4362323" y="217246"/>
                  </a:lnTo>
                  <a:lnTo>
                    <a:pt x="4398505" y="253136"/>
                  </a:lnTo>
                  <a:lnTo>
                    <a:pt x="4445508" y="271627"/>
                  </a:lnTo>
                  <a:lnTo>
                    <a:pt x="4472648" y="273939"/>
                  </a:lnTo>
                  <a:lnTo>
                    <a:pt x="4499788" y="271627"/>
                  </a:lnTo>
                  <a:lnTo>
                    <a:pt x="4524502" y="264693"/>
                  </a:lnTo>
                  <a:lnTo>
                    <a:pt x="4546790" y="253136"/>
                  </a:lnTo>
                  <a:lnTo>
                    <a:pt x="4566653" y="236956"/>
                  </a:lnTo>
                  <a:lnTo>
                    <a:pt x="4567644" y="235750"/>
                  </a:lnTo>
                  <a:lnTo>
                    <a:pt x="4582973" y="217246"/>
                  </a:lnTo>
                  <a:lnTo>
                    <a:pt x="4594631" y="195160"/>
                  </a:lnTo>
                  <a:lnTo>
                    <a:pt x="4601629" y="170688"/>
                  </a:lnTo>
                  <a:lnTo>
                    <a:pt x="4603953" y="1438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712636" y="7824882"/>
              <a:ext cx="208894" cy="247688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4668380" y="2441669"/>
              <a:ext cx="6014085" cy="5648325"/>
            </a:xfrm>
            <a:custGeom>
              <a:avLst/>
              <a:gdLst/>
              <a:ahLst/>
              <a:cxnLst/>
              <a:rect l="l" t="t" r="r" b="b"/>
              <a:pathLst>
                <a:path w="6014084" h="5648325">
                  <a:moveTo>
                    <a:pt x="252349" y="1402575"/>
                  </a:moveTo>
                  <a:lnTo>
                    <a:pt x="0" y="1402575"/>
                  </a:lnTo>
                  <a:lnTo>
                    <a:pt x="0" y="1654924"/>
                  </a:lnTo>
                  <a:lnTo>
                    <a:pt x="252349" y="1654924"/>
                  </a:lnTo>
                  <a:lnTo>
                    <a:pt x="252349" y="1402575"/>
                  </a:lnTo>
                  <a:close/>
                </a:path>
                <a:path w="6014084" h="5648325">
                  <a:moveTo>
                    <a:pt x="252349" y="701027"/>
                  </a:moveTo>
                  <a:lnTo>
                    <a:pt x="0" y="701027"/>
                  </a:lnTo>
                  <a:lnTo>
                    <a:pt x="0" y="953376"/>
                  </a:lnTo>
                  <a:lnTo>
                    <a:pt x="252349" y="953376"/>
                  </a:lnTo>
                  <a:lnTo>
                    <a:pt x="252349" y="701027"/>
                  </a:lnTo>
                  <a:close/>
                </a:path>
                <a:path w="6014084" h="5648325">
                  <a:moveTo>
                    <a:pt x="252349" y="0"/>
                  </a:moveTo>
                  <a:lnTo>
                    <a:pt x="0" y="0"/>
                  </a:lnTo>
                  <a:lnTo>
                    <a:pt x="0" y="252349"/>
                  </a:lnTo>
                  <a:lnTo>
                    <a:pt x="252349" y="252349"/>
                  </a:lnTo>
                  <a:lnTo>
                    <a:pt x="252349" y="0"/>
                  </a:lnTo>
                  <a:close/>
                </a:path>
                <a:path w="6014084" h="5648325">
                  <a:moveTo>
                    <a:pt x="5528881" y="5383212"/>
                  </a:moveTo>
                  <a:lnTo>
                    <a:pt x="5488305" y="5383212"/>
                  </a:lnTo>
                  <a:lnTo>
                    <a:pt x="5488305" y="5507355"/>
                  </a:lnTo>
                  <a:lnTo>
                    <a:pt x="5486895" y="5526011"/>
                  </a:lnTo>
                  <a:lnTo>
                    <a:pt x="5465927" y="5573014"/>
                  </a:lnTo>
                  <a:lnTo>
                    <a:pt x="5423611" y="5598249"/>
                  </a:lnTo>
                  <a:lnTo>
                    <a:pt x="5423179" y="5598249"/>
                  </a:lnTo>
                  <a:lnTo>
                    <a:pt x="5405933" y="5599874"/>
                  </a:lnTo>
                  <a:lnTo>
                    <a:pt x="5358422" y="5585269"/>
                  </a:lnTo>
                  <a:lnTo>
                    <a:pt x="5330202" y="5544134"/>
                  </a:lnTo>
                  <a:lnTo>
                    <a:pt x="5324767" y="5506758"/>
                  </a:lnTo>
                  <a:lnTo>
                    <a:pt x="5326227" y="5486552"/>
                  </a:lnTo>
                  <a:lnTo>
                    <a:pt x="5348338" y="5439626"/>
                  </a:lnTo>
                  <a:lnTo>
                    <a:pt x="5389575" y="5416956"/>
                  </a:lnTo>
                  <a:lnTo>
                    <a:pt x="5405933" y="5415445"/>
                  </a:lnTo>
                  <a:lnTo>
                    <a:pt x="5421655" y="5416956"/>
                  </a:lnTo>
                  <a:lnTo>
                    <a:pt x="5463235" y="5439321"/>
                  </a:lnTo>
                  <a:lnTo>
                    <a:pt x="5486730" y="5486552"/>
                  </a:lnTo>
                  <a:lnTo>
                    <a:pt x="5488254" y="5506758"/>
                  </a:lnTo>
                  <a:lnTo>
                    <a:pt x="5488305" y="5507355"/>
                  </a:lnTo>
                  <a:lnTo>
                    <a:pt x="5488305" y="5383212"/>
                  </a:lnTo>
                  <a:lnTo>
                    <a:pt x="5485917" y="5383212"/>
                  </a:lnTo>
                  <a:lnTo>
                    <a:pt x="5485917" y="5418429"/>
                  </a:lnTo>
                  <a:lnTo>
                    <a:pt x="5483110" y="5415445"/>
                  </a:lnTo>
                  <a:lnTo>
                    <a:pt x="5468975" y="5400421"/>
                  </a:lnTo>
                  <a:lnTo>
                    <a:pt x="5449201" y="5387556"/>
                  </a:lnTo>
                  <a:lnTo>
                    <a:pt x="5426595" y="5379834"/>
                  </a:lnTo>
                  <a:lnTo>
                    <a:pt x="5401157" y="5377256"/>
                  </a:lnTo>
                  <a:lnTo>
                    <a:pt x="5376773" y="5379402"/>
                  </a:lnTo>
                  <a:lnTo>
                    <a:pt x="5333949" y="5396560"/>
                  </a:lnTo>
                  <a:lnTo>
                    <a:pt x="5300230" y="5430393"/>
                  </a:lnTo>
                  <a:lnTo>
                    <a:pt x="5282768" y="5477980"/>
                  </a:lnTo>
                  <a:lnTo>
                    <a:pt x="5280584" y="5506758"/>
                  </a:lnTo>
                  <a:lnTo>
                    <a:pt x="5282793" y="5536095"/>
                  </a:lnTo>
                  <a:lnTo>
                    <a:pt x="5300396" y="5584431"/>
                  </a:lnTo>
                  <a:lnTo>
                    <a:pt x="5334355" y="5618594"/>
                  </a:lnTo>
                  <a:lnTo>
                    <a:pt x="5377027" y="5635904"/>
                  </a:lnTo>
                  <a:lnTo>
                    <a:pt x="5401157" y="5638063"/>
                  </a:lnTo>
                  <a:lnTo>
                    <a:pt x="5426151" y="5635460"/>
                  </a:lnTo>
                  <a:lnTo>
                    <a:pt x="5448605" y="5627624"/>
                  </a:lnTo>
                  <a:lnTo>
                    <a:pt x="5468531" y="5614568"/>
                  </a:lnTo>
                  <a:lnTo>
                    <a:pt x="5482501" y="5599874"/>
                  </a:lnTo>
                  <a:lnTo>
                    <a:pt x="5485917" y="5596293"/>
                  </a:lnTo>
                  <a:lnTo>
                    <a:pt x="5485917" y="5630913"/>
                  </a:lnTo>
                  <a:lnTo>
                    <a:pt x="5528881" y="5630913"/>
                  </a:lnTo>
                  <a:lnTo>
                    <a:pt x="5528881" y="5596293"/>
                  </a:lnTo>
                  <a:lnTo>
                    <a:pt x="5528881" y="5418429"/>
                  </a:lnTo>
                  <a:lnTo>
                    <a:pt x="5528881" y="5383212"/>
                  </a:lnTo>
                  <a:close/>
                </a:path>
                <a:path w="6014084" h="5648325">
                  <a:moveTo>
                    <a:pt x="5903684" y="5630913"/>
                  </a:moveTo>
                  <a:lnTo>
                    <a:pt x="5844006" y="5364124"/>
                  </a:lnTo>
                  <a:lnTo>
                    <a:pt x="5743740" y="5565851"/>
                  </a:lnTo>
                  <a:lnTo>
                    <a:pt x="5641073" y="5364124"/>
                  </a:lnTo>
                  <a:lnTo>
                    <a:pt x="5581396" y="5630913"/>
                  </a:lnTo>
                  <a:lnTo>
                    <a:pt x="5625566" y="5630913"/>
                  </a:lnTo>
                  <a:lnTo>
                    <a:pt x="5657189" y="5477522"/>
                  </a:lnTo>
                  <a:lnTo>
                    <a:pt x="5742559" y="5648210"/>
                  </a:lnTo>
                  <a:lnTo>
                    <a:pt x="5826709" y="5477522"/>
                  </a:lnTo>
                  <a:lnTo>
                    <a:pt x="5859526" y="5630913"/>
                  </a:lnTo>
                  <a:lnTo>
                    <a:pt x="5903684" y="5630913"/>
                  </a:lnTo>
                  <a:close/>
                </a:path>
                <a:path w="6014084" h="5648325">
                  <a:moveTo>
                    <a:pt x="6013539" y="5599074"/>
                  </a:moveTo>
                  <a:lnTo>
                    <a:pt x="6010567" y="5592115"/>
                  </a:lnTo>
                  <a:lnTo>
                    <a:pt x="5998616" y="5580177"/>
                  </a:lnTo>
                  <a:lnTo>
                    <a:pt x="5991657" y="5577192"/>
                  </a:lnTo>
                  <a:lnTo>
                    <a:pt x="5975731" y="5577192"/>
                  </a:lnTo>
                  <a:lnTo>
                    <a:pt x="5968771" y="5580177"/>
                  </a:lnTo>
                  <a:lnTo>
                    <a:pt x="5956833" y="5592115"/>
                  </a:lnTo>
                  <a:lnTo>
                    <a:pt x="5953861" y="5599074"/>
                  </a:lnTo>
                  <a:lnTo>
                    <a:pt x="5953861" y="5615000"/>
                  </a:lnTo>
                  <a:lnTo>
                    <a:pt x="5956833" y="5621960"/>
                  </a:lnTo>
                  <a:lnTo>
                    <a:pt x="5962802" y="5627929"/>
                  </a:lnTo>
                  <a:lnTo>
                    <a:pt x="5968771" y="5633885"/>
                  </a:lnTo>
                  <a:lnTo>
                    <a:pt x="5975731" y="5636869"/>
                  </a:lnTo>
                  <a:lnTo>
                    <a:pt x="5991657" y="5636869"/>
                  </a:lnTo>
                  <a:lnTo>
                    <a:pt x="5998616" y="5633885"/>
                  </a:lnTo>
                  <a:lnTo>
                    <a:pt x="6010567" y="5621960"/>
                  </a:lnTo>
                  <a:lnTo>
                    <a:pt x="6013539" y="5615000"/>
                  </a:lnTo>
                  <a:lnTo>
                    <a:pt x="6013539" y="5599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61493" y="285415"/>
              <a:ext cx="1508760" cy="2121535"/>
            </a:xfrm>
            <a:custGeom>
              <a:avLst/>
              <a:gdLst/>
              <a:ahLst/>
              <a:cxnLst/>
              <a:rect l="l" t="t" r="r" b="b"/>
              <a:pathLst>
                <a:path w="1508760" h="2121535">
                  <a:moveTo>
                    <a:pt x="1216298" y="0"/>
                  </a:moveTo>
                  <a:lnTo>
                    <a:pt x="1131441" y="432730"/>
                  </a:lnTo>
                  <a:lnTo>
                    <a:pt x="572171" y="554538"/>
                  </a:lnTo>
                  <a:lnTo>
                    <a:pt x="282860" y="42428"/>
                  </a:lnTo>
                  <a:lnTo>
                    <a:pt x="0" y="47035"/>
                  </a:lnTo>
                  <a:lnTo>
                    <a:pt x="160288" y="2073319"/>
                  </a:lnTo>
                  <a:lnTo>
                    <a:pt x="1508582" y="2121443"/>
                  </a:lnTo>
                  <a:lnTo>
                    <a:pt x="1508582" y="47035"/>
                  </a:lnTo>
                  <a:lnTo>
                    <a:pt x="12162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30855" y="319225"/>
              <a:ext cx="1461770" cy="2056130"/>
            </a:xfrm>
            <a:custGeom>
              <a:avLst/>
              <a:gdLst/>
              <a:ahLst/>
              <a:cxnLst/>
              <a:rect l="l" t="t" r="r" b="b"/>
              <a:pathLst>
                <a:path w="1461770" h="2056130">
                  <a:moveTo>
                    <a:pt x="1178508" y="0"/>
                  </a:moveTo>
                  <a:lnTo>
                    <a:pt x="1096280" y="419296"/>
                  </a:lnTo>
                  <a:lnTo>
                    <a:pt x="554401" y="537313"/>
                  </a:lnTo>
                  <a:lnTo>
                    <a:pt x="274075" y="41108"/>
                  </a:lnTo>
                  <a:lnTo>
                    <a:pt x="0" y="45579"/>
                  </a:lnTo>
                  <a:lnTo>
                    <a:pt x="155304" y="2008902"/>
                  </a:lnTo>
                  <a:lnTo>
                    <a:pt x="1461714" y="2055539"/>
                  </a:lnTo>
                  <a:lnTo>
                    <a:pt x="1461714" y="45579"/>
                  </a:lnTo>
                  <a:lnTo>
                    <a:pt x="1178508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71964" y="3206771"/>
              <a:ext cx="1508760" cy="2121535"/>
            </a:xfrm>
            <a:custGeom>
              <a:avLst/>
              <a:gdLst/>
              <a:ahLst/>
              <a:cxnLst/>
              <a:rect l="l" t="t" r="r" b="b"/>
              <a:pathLst>
                <a:path w="1508760" h="2121535">
                  <a:moveTo>
                    <a:pt x="1216298" y="0"/>
                  </a:moveTo>
                  <a:lnTo>
                    <a:pt x="1131441" y="432730"/>
                  </a:lnTo>
                  <a:lnTo>
                    <a:pt x="572171" y="554538"/>
                  </a:lnTo>
                  <a:lnTo>
                    <a:pt x="282860" y="42428"/>
                  </a:lnTo>
                  <a:lnTo>
                    <a:pt x="0" y="47035"/>
                  </a:lnTo>
                  <a:lnTo>
                    <a:pt x="160288" y="2073319"/>
                  </a:lnTo>
                  <a:lnTo>
                    <a:pt x="1508582" y="2121443"/>
                  </a:lnTo>
                  <a:lnTo>
                    <a:pt x="1508582" y="47035"/>
                  </a:lnTo>
                  <a:lnTo>
                    <a:pt x="12162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41326" y="3240634"/>
              <a:ext cx="1461770" cy="2056130"/>
            </a:xfrm>
            <a:custGeom>
              <a:avLst/>
              <a:gdLst/>
              <a:ahLst/>
              <a:cxnLst/>
              <a:rect l="l" t="t" r="r" b="b"/>
              <a:pathLst>
                <a:path w="1461770" h="2056129">
                  <a:moveTo>
                    <a:pt x="1178508" y="0"/>
                  </a:moveTo>
                  <a:lnTo>
                    <a:pt x="1096280" y="419296"/>
                  </a:lnTo>
                  <a:lnTo>
                    <a:pt x="554401" y="537313"/>
                  </a:lnTo>
                  <a:lnTo>
                    <a:pt x="274075" y="41108"/>
                  </a:lnTo>
                  <a:lnTo>
                    <a:pt x="0" y="45579"/>
                  </a:lnTo>
                  <a:lnTo>
                    <a:pt x="155304" y="2008902"/>
                  </a:lnTo>
                  <a:lnTo>
                    <a:pt x="1461714" y="2055539"/>
                  </a:lnTo>
                  <a:lnTo>
                    <a:pt x="1461714" y="45579"/>
                  </a:lnTo>
                  <a:lnTo>
                    <a:pt x="1178508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82435" y="6086264"/>
              <a:ext cx="1508760" cy="2121535"/>
            </a:xfrm>
            <a:custGeom>
              <a:avLst/>
              <a:gdLst/>
              <a:ahLst/>
              <a:cxnLst/>
              <a:rect l="l" t="t" r="r" b="b"/>
              <a:pathLst>
                <a:path w="1508760" h="2121534">
                  <a:moveTo>
                    <a:pt x="1216298" y="0"/>
                  </a:moveTo>
                  <a:lnTo>
                    <a:pt x="1131441" y="432730"/>
                  </a:lnTo>
                  <a:lnTo>
                    <a:pt x="572171" y="554538"/>
                  </a:lnTo>
                  <a:lnTo>
                    <a:pt x="282860" y="42428"/>
                  </a:lnTo>
                  <a:lnTo>
                    <a:pt x="0" y="47035"/>
                  </a:lnTo>
                  <a:lnTo>
                    <a:pt x="160288" y="2073319"/>
                  </a:lnTo>
                  <a:lnTo>
                    <a:pt x="1508582" y="2121443"/>
                  </a:lnTo>
                  <a:lnTo>
                    <a:pt x="1508582" y="47035"/>
                  </a:lnTo>
                  <a:lnTo>
                    <a:pt x="12162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51797" y="6120127"/>
              <a:ext cx="1461770" cy="2056130"/>
            </a:xfrm>
            <a:custGeom>
              <a:avLst/>
              <a:gdLst/>
              <a:ahLst/>
              <a:cxnLst/>
              <a:rect l="l" t="t" r="r" b="b"/>
              <a:pathLst>
                <a:path w="1461770" h="2056129">
                  <a:moveTo>
                    <a:pt x="1178508" y="0"/>
                  </a:moveTo>
                  <a:lnTo>
                    <a:pt x="1096280" y="419296"/>
                  </a:lnTo>
                  <a:lnTo>
                    <a:pt x="554401" y="537313"/>
                  </a:lnTo>
                  <a:lnTo>
                    <a:pt x="274075" y="41108"/>
                  </a:lnTo>
                  <a:lnTo>
                    <a:pt x="0" y="45579"/>
                  </a:lnTo>
                  <a:lnTo>
                    <a:pt x="155304" y="2008912"/>
                  </a:lnTo>
                  <a:lnTo>
                    <a:pt x="1461714" y="2055539"/>
                  </a:lnTo>
                  <a:lnTo>
                    <a:pt x="1461714" y="45579"/>
                  </a:lnTo>
                  <a:lnTo>
                    <a:pt x="1178508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82435" y="8965758"/>
              <a:ext cx="1508760" cy="2121535"/>
            </a:xfrm>
            <a:custGeom>
              <a:avLst/>
              <a:gdLst/>
              <a:ahLst/>
              <a:cxnLst/>
              <a:rect l="l" t="t" r="r" b="b"/>
              <a:pathLst>
                <a:path w="1508760" h="2121534">
                  <a:moveTo>
                    <a:pt x="1216298" y="0"/>
                  </a:moveTo>
                  <a:lnTo>
                    <a:pt x="1131441" y="432730"/>
                  </a:lnTo>
                  <a:lnTo>
                    <a:pt x="572171" y="554538"/>
                  </a:lnTo>
                  <a:lnTo>
                    <a:pt x="282860" y="42428"/>
                  </a:lnTo>
                  <a:lnTo>
                    <a:pt x="0" y="47035"/>
                  </a:lnTo>
                  <a:lnTo>
                    <a:pt x="160288" y="2073319"/>
                  </a:lnTo>
                  <a:lnTo>
                    <a:pt x="1508582" y="2121443"/>
                  </a:lnTo>
                  <a:lnTo>
                    <a:pt x="1508582" y="47035"/>
                  </a:lnTo>
                  <a:lnTo>
                    <a:pt x="12162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51797" y="8999621"/>
              <a:ext cx="1461770" cy="2056130"/>
            </a:xfrm>
            <a:custGeom>
              <a:avLst/>
              <a:gdLst/>
              <a:ahLst/>
              <a:cxnLst/>
              <a:rect l="l" t="t" r="r" b="b"/>
              <a:pathLst>
                <a:path w="1461770" h="2056129">
                  <a:moveTo>
                    <a:pt x="1178508" y="0"/>
                  </a:moveTo>
                  <a:lnTo>
                    <a:pt x="1096280" y="419296"/>
                  </a:lnTo>
                  <a:lnTo>
                    <a:pt x="554401" y="537313"/>
                  </a:lnTo>
                  <a:lnTo>
                    <a:pt x="274075" y="41119"/>
                  </a:lnTo>
                  <a:lnTo>
                    <a:pt x="0" y="45579"/>
                  </a:lnTo>
                  <a:lnTo>
                    <a:pt x="155304" y="2008902"/>
                  </a:lnTo>
                  <a:lnTo>
                    <a:pt x="1461714" y="2055539"/>
                  </a:lnTo>
                  <a:lnTo>
                    <a:pt x="1461714" y="45579"/>
                  </a:lnTo>
                  <a:lnTo>
                    <a:pt x="1178508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89322" y="5614345"/>
              <a:ext cx="252729" cy="1697355"/>
            </a:xfrm>
            <a:custGeom>
              <a:avLst/>
              <a:gdLst/>
              <a:ahLst/>
              <a:cxnLst/>
              <a:rect l="l" t="t" r="r" b="b"/>
              <a:pathLst>
                <a:path w="252729" h="1697354">
                  <a:moveTo>
                    <a:pt x="252349" y="1444459"/>
                  </a:moveTo>
                  <a:lnTo>
                    <a:pt x="0" y="1444459"/>
                  </a:lnTo>
                  <a:lnTo>
                    <a:pt x="0" y="1696808"/>
                  </a:lnTo>
                  <a:lnTo>
                    <a:pt x="252349" y="1696808"/>
                  </a:lnTo>
                  <a:lnTo>
                    <a:pt x="252349" y="1444459"/>
                  </a:lnTo>
                  <a:close/>
                </a:path>
                <a:path w="252729" h="1697354">
                  <a:moveTo>
                    <a:pt x="252349" y="721969"/>
                  </a:moveTo>
                  <a:lnTo>
                    <a:pt x="0" y="721969"/>
                  </a:lnTo>
                  <a:lnTo>
                    <a:pt x="0" y="974318"/>
                  </a:lnTo>
                  <a:lnTo>
                    <a:pt x="252349" y="974318"/>
                  </a:lnTo>
                  <a:lnTo>
                    <a:pt x="252349" y="721969"/>
                  </a:lnTo>
                  <a:close/>
                </a:path>
                <a:path w="252729" h="1697354">
                  <a:moveTo>
                    <a:pt x="252349" y="0"/>
                  </a:moveTo>
                  <a:lnTo>
                    <a:pt x="0" y="0"/>
                  </a:lnTo>
                  <a:lnTo>
                    <a:pt x="0" y="252349"/>
                  </a:lnTo>
                  <a:lnTo>
                    <a:pt x="252349" y="252349"/>
                  </a:lnTo>
                  <a:lnTo>
                    <a:pt x="2523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0" y="0"/>
              <a:ext cx="4020820" cy="11308715"/>
            </a:xfrm>
            <a:custGeom>
              <a:avLst/>
              <a:gdLst/>
              <a:ahLst/>
              <a:cxnLst/>
              <a:rect l="l" t="t" r="r" b="b"/>
              <a:pathLst>
                <a:path w="4020820" h="11308715">
                  <a:moveTo>
                    <a:pt x="4020819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4020819" y="11308556"/>
                  </a:lnTo>
                  <a:lnTo>
                    <a:pt x="4020819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78181" y="768343"/>
              <a:ext cx="18695670" cy="6890384"/>
            </a:xfrm>
            <a:custGeom>
              <a:avLst/>
              <a:gdLst/>
              <a:ahLst/>
              <a:cxnLst/>
              <a:rect l="l" t="t" r="r" b="b"/>
              <a:pathLst>
                <a:path w="18695670" h="6890384">
                  <a:moveTo>
                    <a:pt x="2449245" y="5588305"/>
                  </a:moveTo>
                  <a:lnTo>
                    <a:pt x="2356459" y="4789703"/>
                  </a:lnTo>
                  <a:lnTo>
                    <a:pt x="2075256" y="4789703"/>
                  </a:lnTo>
                  <a:lnTo>
                    <a:pt x="2356459" y="2627261"/>
                  </a:lnTo>
                  <a:lnTo>
                    <a:pt x="1794052" y="2627261"/>
                  </a:lnTo>
                  <a:lnTo>
                    <a:pt x="1597228" y="4733455"/>
                  </a:lnTo>
                  <a:lnTo>
                    <a:pt x="669264" y="4705337"/>
                  </a:lnTo>
                  <a:lnTo>
                    <a:pt x="1614093" y="2627261"/>
                  </a:lnTo>
                  <a:lnTo>
                    <a:pt x="1076985" y="2627261"/>
                  </a:lnTo>
                  <a:lnTo>
                    <a:pt x="0" y="5439270"/>
                  </a:lnTo>
                  <a:lnTo>
                    <a:pt x="1338516" y="5439270"/>
                  </a:lnTo>
                  <a:lnTo>
                    <a:pt x="1127607" y="6564084"/>
                  </a:lnTo>
                  <a:lnTo>
                    <a:pt x="2075256" y="6564084"/>
                  </a:lnTo>
                  <a:lnTo>
                    <a:pt x="1945906" y="5596750"/>
                  </a:lnTo>
                  <a:lnTo>
                    <a:pt x="2449245" y="5588305"/>
                  </a:lnTo>
                  <a:close/>
                </a:path>
                <a:path w="18695670" h="6890384">
                  <a:moveTo>
                    <a:pt x="3629418" y="6192901"/>
                  </a:moveTo>
                  <a:lnTo>
                    <a:pt x="2985478" y="5787961"/>
                  </a:lnTo>
                  <a:lnTo>
                    <a:pt x="2504605" y="6310998"/>
                  </a:lnTo>
                  <a:lnTo>
                    <a:pt x="3047339" y="6890271"/>
                  </a:lnTo>
                  <a:lnTo>
                    <a:pt x="3629418" y="6192901"/>
                  </a:lnTo>
                  <a:close/>
                </a:path>
                <a:path w="18695670" h="6890384">
                  <a:moveTo>
                    <a:pt x="4895901" y="2114753"/>
                  </a:moveTo>
                  <a:lnTo>
                    <a:pt x="4884318" y="2063711"/>
                  </a:lnTo>
                  <a:lnTo>
                    <a:pt x="4850168" y="2025815"/>
                  </a:lnTo>
                  <a:lnTo>
                    <a:pt x="4815916" y="2012086"/>
                  </a:lnTo>
                  <a:lnTo>
                    <a:pt x="4827575" y="2005774"/>
                  </a:lnTo>
                  <a:lnTo>
                    <a:pt x="4855616" y="1978964"/>
                  </a:lnTo>
                  <a:lnTo>
                    <a:pt x="4869878" y="1942096"/>
                  </a:lnTo>
                  <a:lnTo>
                    <a:pt x="4870831" y="1927936"/>
                  </a:lnTo>
                  <a:lnTo>
                    <a:pt x="4868888" y="1906346"/>
                  </a:lnTo>
                  <a:lnTo>
                    <a:pt x="4853368" y="1869643"/>
                  </a:lnTo>
                  <a:lnTo>
                    <a:pt x="4823117" y="1842249"/>
                  </a:lnTo>
                  <a:lnTo>
                    <a:pt x="4781054" y="1828228"/>
                  </a:lnTo>
                  <a:lnTo>
                    <a:pt x="4755654" y="1826475"/>
                  </a:lnTo>
                  <a:lnTo>
                    <a:pt x="4720323" y="1830095"/>
                  </a:lnTo>
                  <a:lnTo>
                    <a:pt x="4689538" y="1840953"/>
                  </a:lnTo>
                  <a:lnTo>
                    <a:pt x="4663325" y="1859038"/>
                  </a:lnTo>
                  <a:lnTo>
                    <a:pt x="4641659" y="1884362"/>
                  </a:lnTo>
                  <a:lnTo>
                    <a:pt x="4675670" y="1911223"/>
                  </a:lnTo>
                  <a:lnTo>
                    <a:pt x="4691850" y="1892427"/>
                  </a:lnTo>
                  <a:lnTo>
                    <a:pt x="4710582" y="1878990"/>
                  </a:lnTo>
                  <a:lnTo>
                    <a:pt x="4731842" y="1870938"/>
                  </a:lnTo>
                  <a:lnTo>
                    <a:pt x="4755654" y="1868258"/>
                  </a:lnTo>
                  <a:lnTo>
                    <a:pt x="4772431" y="1869414"/>
                  </a:lnTo>
                  <a:lnTo>
                    <a:pt x="4809363" y="1886750"/>
                  </a:lnTo>
                  <a:lnTo>
                    <a:pt x="4825466" y="1928533"/>
                  </a:lnTo>
                  <a:lnTo>
                    <a:pt x="4824171" y="1942515"/>
                  </a:lnTo>
                  <a:lnTo>
                    <a:pt x="4804588" y="1976882"/>
                  </a:lnTo>
                  <a:lnTo>
                    <a:pt x="4762843" y="1994789"/>
                  </a:lnTo>
                  <a:lnTo>
                    <a:pt x="4744301" y="1995982"/>
                  </a:lnTo>
                  <a:lnTo>
                    <a:pt x="4708487" y="1995982"/>
                  </a:lnTo>
                  <a:lnTo>
                    <a:pt x="4708487" y="2037753"/>
                  </a:lnTo>
                  <a:lnTo>
                    <a:pt x="4744301" y="2037753"/>
                  </a:lnTo>
                  <a:lnTo>
                    <a:pt x="4790770" y="2042642"/>
                  </a:lnTo>
                  <a:lnTo>
                    <a:pt x="4823980" y="2057298"/>
                  </a:lnTo>
                  <a:lnTo>
                    <a:pt x="4843894" y="2081733"/>
                  </a:lnTo>
                  <a:lnTo>
                    <a:pt x="4850536" y="2115947"/>
                  </a:lnTo>
                  <a:lnTo>
                    <a:pt x="4848530" y="2135378"/>
                  </a:lnTo>
                  <a:lnTo>
                    <a:pt x="4818304" y="2179802"/>
                  </a:lnTo>
                  <a:lnTo>
                    <a:pt x="4774882" y="2195474"/>
                  </a:lnTo>
                  <a:lnTo>
                    <a:pt x="4757432" y="2196515"/>
                  </a:lnTo>
                  <a:lnTo>
                    <a:pt x="4740046" y="2195284"/>
                  </a:lnTo>
                  <a:lnTo>
                    <a:pt x="4694174" y="2176818"/>
                  </a:lnTo>
                  <a:lnTo>
                    <a:pt x="4661725" y="2139556"/>
                  </a:lnTo>
                  <a:lnTo>
                    <a:pt x="4654791" y="2123694"/>
                  </a:lnTo>
                  <a:lnTo>
                    <a:pt x="4611789" y="2142794"/>
                  </a:lnTo>
                  <a:lnTo>
                    <a:pt x="4634192" y="2180107"/>
                  </a:lnTo>
                  <a:lnTo>
                    <a:pt x="4665523" y="2210841"/>
                  </a:lnTo>
                  <a:lnTo>
                    <a:pt x="4705959" y="2231428"/>
                  </a:lnTo>
                  <a:lnTo>
                    <a:pt x="4755654" y="2238286"/>
                  </a:lnTo>
                  <a:lnTo>
                    <a:pt x="4781016" y="2236647"/>
                  </a:lnTo>
                  <a:lnTo>
                    <a:pt x="4826368" y="2223516"/>
                  </a:lnTo>
                  <a:lnTo>
                    <a:pt x="4868037" y="2192744"/>
                  </a:lnTo>
                  <a:lnTo>
                    <a:pt x="4892802" y="2144103"/>
                  </a:lnTo>
                  <a:lnTo>
                    <a:pt x="4895901" y="2114753"/>
                  </a:lnTo>
                  <a:close/>
                </a:path>
                <a:path w="18695670" h="6890384">
                  <a:moveTo>
                    <a:pt x="5066169" y="38049"/>
                  </a:moveTo>
                  <a:lnTo>
                    <a:pt x="4968684" y="38049"/>
                  </a:lnTo>
                  <a:lnTo>
                    <a:pt x="4949672" y="298132"/>
                  </a:lnTo>
                  <a:lnTo>
                    <a:pt x="4788001" y="380390"/>
                  </a:lnTo>
                  <a:lnTo>
                    <a:pt x="4669129" y="302882"/>
                  </a:lnTo>
                  <a:lnTo>
                    <a:pt x="4628718" y="47548"/>
                  </a:lnTo>
                  <a:lnTo>
                    <a:pt x="4525048" y="47548"/>
                  </a:lnTo>
                  <a:lnTo>
                    <a:pt x="4532668" y="380390"/>
                  </a:lnTo>
                  <a:lnTo>
                    <a:pt x="4740453" y="570585"/>
                  </a:lnTo>
                  <a:lnTo>
                    <a:pt x="4918761" y="475488"/>
                  </a:lnTo>
                  <a:lnTo>
                    <a:pt x="4923523" y="735571"/>
                  </a:lnTo>
                  <a:lnTo>
                    <a:pt x="5066169" y="713232"/>
                  </a:lnTo>
                  <a:lnTo>
                    <a:pt x="5066169" y="38049"/>
                  </a:lnTo>
                  <a:close/>
                </a:path>
                <a:path w="18695670" h="6890384">
                  <a:moveTo>
                    <a:pt x="5195506" y="2191728"/>
                  </a:moveTo>
                  <a:lnTo>
                    <a:pt x="5158498" y="2191728"/>
                  </a:lnTo>
                  <a:lnTo>
                    <a:pt x="5158498" y="2022817"/>
                  </a:lnTo>
                  <a:lnTo>
                    <a:pt x="5158498" y="1983435"/>
                  </a:lnTo>
                  <a:lnTo>
                    <a:pt x="5115509" y="1983435"/>
                  </a:lnTo>
                  <a:lnTo>
                    <a:pt x="5115509" y="2022817"/>
                  </a:lnTo>
                  <a:lnTo>
                    <a:pt x="5115509" y="2191728"/>
                  </a:lnTo>
                  <a:lnTo>
                    <a:pt x="4997348" y="2191728"/>
                  </a:lnTo>
                  <a:lnTo>
                    <a:pt x="5010391" y="2177148"/>
                  </a:lnTo>
                  <a:lnTo>
                    <a:pt x="5019726" y="2159660"/>
                  </a:lnTo>
                  <a:lnTo>
                    <a:pt x="5025314" y="2139251"/>
                  </a:lnTo>
                  <a:lnTo>
                    <a:pt x="5027180" y="2115934"/>
                  </a:lnTo>
                  <a:lnTo>
                    <a:pt x="5027180" y="2022817"/>
                  </a:lnTo>
                  <a:lnTo>
                    <a:pt x="5115509" y="2022817"/>
                  </a:lnTo>
                  <a:lnTo>
                    <a:pt x="5115509" y="1983435"/>
                  </a:lnTo>
                  <a:lnTo>
                    <a:pt x="4984216" y="1983435"/>
                  </a:lnTo>
                  <a:lnTo>
                    <a:pt x="4984216" y="2093849"/>
                  </a:lnTo>
                  <a:lnTo>
                    <a:pt x="4983581" y="2114740"/>
                  </a:lnTo>
                  <a:lnTo>
                    <a:pt x="4974069" y="2159495"/>
                  </a:lnTo>
                  <a:lnTo>
                    <a:pt x="4942624" y="2189492"/>
                  </a:lnTo>
                  <a:lnTo>
                    <a:pt x="4928108" y="2191728"/>
                  </a:lnTo>
                  <a:lnTo>
                    <a:pt x="4928108" y="2296769"/>
                  </a:lnTo>
                  <a:lnTo>
                    <a:pt x="4967503" y="2296769"/>
                  </a:lnTo>
                  <a:lnTo>
                    <a:pt x="4967503" y="2231123"/>
                  </a:lnTo>
                  <a:lnTo>
                    <a:pt x="5156111" y="2231123"/>
                  </a:lnTo>
                  <a:lnTo>
                    <a:pt x="5156111" y="2296769"/>
                  </a:lnTo>
                  <a:lnTo>
                    <a:pt x="5195506" y="2296769"/>
                  </a:lnTo>
                  <a:lnTo>
                    <a:pt x="5195506" y="2231123"/>
                  </a:lnTo>
                  <a:lnTo>
                    <a:pt x="5195506" y="2191728"/>
                  </a:lnTo>
                  <a:close/>
                </a:path>
                <a:path w="18695670" h="6890384">
                  <a:moveTo>
                    <a:pt x="5462295" y="2115947"/>
                  </a:moveTo>
                  <a:lnTo>
                    <a:pt x="5461508" y="2088642"/>
                  </a:lnTo>
                  <a:lnTo>
                    <a:pt x="5460073" y="2080133"/>
                  </a:lnTo>
                  <a:lnTo>
                    <a:pt x="5457368" y="2064016"/>
                  </a:lnTo>
                  <a:lnTo>
                    <a:pt x="5439016" y="2022830"/>
                  </a:lnTo>
                  <a:lnTo>
                    <a:pt x="5418112" y="2000910"/>
                  </a:lnTo>
                  <a:lnTo>
                    <a:pt x="5418112" y="2080133"/>
                  </a:lnTo>
                  <a:lnTo>
                    <a:pt x="5272506" y="2080133"/>
                  </a:lnTo>
                  <a:lnTo>
                    <a:pt x="5288559" y="2043595"/>
                  </a:lnTo>
                  <a:lnTo>
                    <a:pt x="5320017" y="2020227"/>
                  </a:lnTo>
                  <a:lnTo>
                    <a:pt x="5345315" y="2015667"/>
                  </a:lnTo>
                  <a:lnTo>
                    <a:pt x="5359019" y="2016810"/>
                  </a:lnTo>
                  <a:lnTo>
                    <a:pt x="5358714" y="2016810"/>
                  </a:lnTo>
                  <a:lnTo>
                    <a:pt x="5370893" y="2020074"/>
                  </a:lnTo>
                  <a:lnTo>
                    <a:pt x="5401843" y="2042807"/>
                  </a:lnTo>
                  <a:lnTo>
                    <a:pt x="5418112" y="2080133"/>
                  </a:lnTo>
                  <a:lnTo>
                    <a:pt x="5418112" y="2000910"/>
                  </a:lnTo>
                  <a:lnTo>
                    <a:pt x="5399760" y="1988820"/>
                  </a:lnTo>
                  <a:lnTo>
                    <a:pt x="5374437" y="1980311"/>
                  </a:lnTo>
                  <a:lnTo>
                    <a:pt x="5345315" y="1977478"/>
                  </a:lnTo>
                  <a:lnTo>
                    <a:pt x="5319255" y="1979803"/>
                  </a:lnTo>
                  <a:lnTo>
                    <a:pt x="5275542" y="1998459"/>
                  </a:lnTo>
                  <a:lnTo>
                    <a:pt x="5243639" y="2034641"/>
                  </a:lnTo>
                  <a:lnTo>
                    <a:pt x="5227371" y="2081644"/>
                  </a:lnTo>
                  <a:lnTo>
                    <a:pt x="5225339" y="2108784"/>
                  </a:lnTo>
                  <a:lnTo>
                    <a:pt x="5227599" y="2139010"/>
                  </a:lnTo>
                  <a:lnTo>
                    <a:pt x="5245659" y="2187511"/>
                  </a:lnTo>
                  <a:lnTo>
                    <a:pt x="5280393" y="2219998"/>
                  </a:lnTo>
                  <a:lnTo>
                    <a:pt x="5323510" y="2236254"/>
                  </a:lnTo>
                  <a:lnTo>
                    <a:pt x="5347703" y="2238286"/>
                  </a:lnTo>
                  <a:lnTo>
                    <a:pt x="5370982" y="2236381"/>
                  </a:lnTo>
                  <a:lnTo>
                    <a:pt x="5412156" y="2221166"/>
                  </a:lnTo>
                  <a:lnTo>
                    <a:pt x="5446623" y="2189797"/>
                  </a:lnTo>
                  <a:lnTo>
                    <a:pt x="5460492" y="2167864"/>
                  </a:lnTo>
                  <a:lnTo>
                    <a:pt x="5424678" y="2148167"/>
                  </a:lnTo>
                  <a:lnTo>
                    <a:pt x="5419725" y="2157679"/>
                  </a:lnTo>
                  <a:lnTo>
                    <a:pt x="5413794" y="2166518"/>
                  </a:lnTo>
                  <a:lnTo>
                    <a:pt x="5375605" y="2195614"/>
                  </a:lnTo>
                  <a:lnTo>
                    <a:pt x="5348287" y="2200097"/>
                  </a:lnTo>
                  <a:lnTo>
                    <a:pt x="5332514" y="2198636"/>
                  </a:lnTo>
                  <a:lnTo>
                    <a:pt x="5292788" y="2176818"/>
                  </a:lnTo>
                  <a:lnTo>
                    <a:pt x="5271198" y="2133841"/>
                  </a:lnTo>
                  <a:lnTo>
                    <a:pt x="5269522" y="2115947"/>
                  </a:lnTo>
                  <a:lnTo>
                    <a:pt x="5462295" y="2115947"/>
                  </a:lnTo>
                  <a:close/>
                </a:path>
                <a:path w="18695670" h="6890384">
                  <a:moveTo>
                    <a:pt x="5672887" y="47548"/>
                  </a:moveTo>
                  <a:lnTo>
                    <a:pt x="5111813" y="47548"/>
                  </a:lnTo>
                  <a:lnTo>
                    <a:pt x="5111813" y="205409"/>
                  </a:lnTo>
                  <a:lnTo>
                    <a:pt x="5297246" y="217779"/>
                  </a:lnTo>
                  <a:lnTo>
                    <a:pt x="5276799" y="713232"/>
                  </a:lnTo>
                  <a:lnTo>
                    <a:pt x="5557342" y="713232"/>
                  </a:lnTo>
                  <a:lnTo>
                    <a:pt x="5487441" y="237744"/>
                  </a:lnTo>
                  <a:lnTo>
                    <a:pt x="5672887" y="208267"/>
                  </a:lnTo>
                  <a:lnTo>
                    <a:pt x="5672887" y="47548"/>
                  </a:lnTo>
                  <a:close/>
                </a:path>
                <a:path w="18695670" h="6890384">
                  <a:moveTo>
                    <a:pt x="5723699" y="2161298"/>
                  </a:moveTo>
                  <a:lnTo>
                    <a:pt x="5706605" y="2178278"/>
                  </a:lnTo>
                  <a:lnTo>
                    <a:pt x="5687580" y="2190407"/>
                  </a:lnTo>
                  <a:lnTo>
                    <a:pt x="5666613" y="2197671"/>
                  </a:lnTo>
                  <a:lnTo>
                    <a:pt x="5643715" y="2200097"/>
                  </a:lnTo>
                  <a:lnTo>
                    <a:pt x="5626443" y="2198573"/>
                  </a:lnTo>
                  <a:lnTo>
                    <a:pt x="5582259" y="2175624"/>
                  </a:lnTo>
                  <a:lnTo>
                    <a:pt x="5558193" y="2128507"/>
                  </a:lnTo>
                  <a:lnTo>
                    <a:pt x="5556593" y="2108187"/>
                  </a:lnTo>
                  <a:lnTo>
                    <a:pt x="5558193" y="2087829"/>
                  </a:lnTo>
                  <a:lnTo>
                    <a:pt x="5582259" y="2040432"/>
                  </a:lnTo>
                  <a:lnTo>
                    <a:pt x="5626786" y="2017217"/>
                  </a:lnTo>
                  <a:lnTo>
                    <a:pt x="5644324" y="2015667"/>
                  </a:lnTo>
                  <a:lnTo>
                    <a:pt x="5667299" y="2017979"/>
                  </a:lnTo>
                  <a:lnTo>
                    <a:pt x="5687898" y="2024926"/>
                  </a:lnTo>
                  <a:lnTo>
                    <a:pt x="5706097" y="2036483"/>
                  </a:lnTo>
                  <a:lnTo>
                    <a:pt x="5721921" y="2052675"/>
                  </a:lnTo>
                  <a:lnTo>
                    <a:pt x="5721921" y="2001342"/>
                  </a:lnTo>
                  <a:lnTo>
                    <a:pt x="5704344" y="1990902"/>
                  </a:lnTo>
                  <a:lnTo>
                    <a:pt x="5685650" y="1983447"/>
                  </a:lnTo>
                  <a:lnTo>
                    <a:pt x="5665851" y="1978964"/>
                  </a:lnTo>
                  <a:lnTo>
                    <a:pt x="5644908" y="1977478"/>
                  </a:lnTo>
                  <a:lnTo>
                    <a:pt x="5617489" y="1979803"/>
                  </a:lnTo>
                  <a:lnTo>
                    <a:pt x="5570055" y="1998459"/>
                  </a:lnTo>
                  <a:lnTo>
                    <a:pt x="5533568" y="2034641"/>
                  </a:lnTo>
                  <a:lnTo>
                    <a:pt x="5514759" y="2081644"/>
                  </a:lnTo>
                  <a:lnTo>
                    <a:pt x="5512409" y="2108784"/>
                  </a:lnTo>
                  <a:lnTo>
                    <a:pt x="5514746" y="2135619"/>
                  </a:lnTo>
                  <a:lnTo>
                    <a:pt x="5533402" y="2182025"/>
                  </a:lnTo>
                  <a:lnTo>
                    <a:pt x="5569661" y="2217648"/>
                  </a:lnTo>
                  <a:lnTo>
                    <a:pt x="5617248" y="2235987"/>
                  </a:lnTo>
                  <a:lnTo>
                    <a:pt x="5644908" y="2238286"/>
                  </a:lnTo>
                  <a:lnTo>
                    <a:pt x="5666181" y="2236686"/>
                  </a:lnTo>
                  <a:lnTo>
                    <a:pt x="5686399" y="2231872"/>
                  </a:lnTo>
                  <a:lnTo>
                    <a:pt x="5705564" y="2223859"/>
                  </a:lnTo>
                  <a:lnTo>
                    <a:pt x="5723699" y="2212632"/>
                  </a:lnTo>
                  <a:lnTo>
                    <a:pt x="5723699" y="2161298"/>
                  </a:lnTo>
                  <a:close/>
                </a:path>
                <a:path w="18695670" h="6890384">
                  <a:moveTo>
                    <a:pt x="6350927" y="349008"/>
                  </a:moveTo>
                  <a:lnTo>
                    <a:pt x="6323787" y="176403"/>
                  </a:lnTo>
                  <a:lnTo>
                    <a:pt x="6318110" y="140271"/>
                  </a:lnTo>
                  <a:lnTo>
                    <a:pt x="6208750" y="95885"/>
                  </a:lnTo>
                  <a:lnTo>
                    <a:pt x="6208750" y="469785"/>
                  </a:lnTo>
                  <a:lnTo>
                    <a:pt x="6095111" y="581520"/>
                  </a:lnTo>
                  <a:lnTo>
                    <a:pt x="5915850" y="559168"/>
                  </a:lnTo>
                  <a:lnTo>
                    <a:pt x="5851195" y="335686"/>
                  </a:lnTo>
                  <a:lnTo>
                    <a:pt x="5965774" y="176403"/>
                  </a:lnTo>
                  <a:lnTo>
                    <a:pt x="6193066" y="231571"/>
                  </a:lnTo>
                  <a:lnTo>
                    <a:pt x="6208750" y="469785"/>
                  </a:lnTo>
                  <a:lnTo>
                    <a:pt x="6208750" y="95885"/>
                  </a:lnTo>
                  <a:lnTo>
                    <a:pt x="6126023" y="62293"/>
                  </a:lnTo>
                  <a:lnTo>
                    <a:pt x="5837872" y="44221"/>
                  </a:lnTo>
                  <a:lnTo>
                    <a:pt x="5712815" y="236321"/>
                  </a:lnTo>
                  <a:lnTo>
                    <a:pt x="5712815" y="476440"/>
                  </a:lnTo>
                  <a:lnTo>
                    <a:pt x="5821223" y="701814"/>
                  </a:lnTo>
                  <a:lnTo>
                    <a:pt x="6126023" y="716559"/>
                  </a:lnTo>
                  <a:lnTo>
                    <a:pt x="6334747" y="620509"/>
                  </a:lnTo>
                  <a:lnTo>
                    <a:pt x="6337071" y="581520"/>
                  </a:lnTo>
                  <a:lnTo>
                    <a:pt x="6350927" y="349008"/>
                  </a:lnTo>
                  <a:close/>
                </a:path>
                <a:path w="18695670" h="6890384">
                  <a:moveTo>
                    <a:pt x="7167804" y="38049"/>
                  </a:moveTo>
                  <a:lnTo>
                    <a:pt x="7070331" y="38049"/>
                  </a:lnTo>
                  <a:lnTo>
                    <a:pt x="7051307" y="298132"/>
                  </a:lnTo>
                  <a:lnTo>
                    <a:pt x="6889636" y="380390"/>
                  </a:lnTo>
                  <a:lnTo>
                    <a:pt x="6770776" y="302882"/>
                  </a:lnTo>
                  <a:lnTo>
                    <a:pt x="6730352" y="47548"/>
                  </a:lnTo>
                  <a:lnTo>
                    <a:pt x="6626695" y="47548"/>
                  </a:lnTo>
                  <a:lnTo>
                    <a:pt x="6634302" y="380390"/>
                  </a:lnTo>
                  <a:lnTo>
                    <a:pt x="6842087" y="570585"/>
                  </a:lnTo>
                  <a:lnTo>
                    <a:pt x="7020395" y="475488"/>
                  </a:lnTo>
                  <a:lnTo>
                    <a:pt x="7025170" y="735571"/>
                  </a:lnTo>
                  <a:lnTo>
                    <a:pt x="7167804" y="713232"/>
                  </a:lnTo>
                  <a:lnTo>
                    <a:pt x="7167804" y="38049"/>
                  </a:lnTo>
                  <a:close/>
                </a:path>
                <a:path w="18695670" h="6890384">
                  <a:moveTo>
                    <a:pt x="7650899" y="0"/>
                  </a:moveTo>
                  <a:lnTo>
                    <a:pt x="7222960" y="47548"/>
                  </a:lnTo>
                  <a:lnTo>
                    <a:pt x="7222960" y="713232"/>
                  </a:lnTo>
                  <a:lnTo>
                    <a:pt x="7650899" y="687552"/>
                  </a:lnTo>
                  <a:lnTo>
                    <a:pt x="7650899" y="549668"/>
                  </a:lnTo>
                  <a:lnTo>
                    <a:pt x="7365606" y="557263"/>
                  </a:lnTo>
                  <a:lnTo>
                    <a:pt x="7365606" y="427939"/>
                  </a:lnTo>
                  <a:lnTo>
                    <a:pt x="7650899" y="407974"/>
                  </a:lnTo>
                  <a:lnTo>
                    <a:pt x="7650899" y="285292"/>
                  </a:lnTo>
                  <a:lnTo>
                    <a:pt x="7335177" y="285292"/>
                  </a:lnTo>
                  <a:lnTo>
                    <a:pt x="7342772" y="190195"/>
                  </a:lnTo>
                  <a:lnTo>
                    <a:pt x="7650899" y="142646"/>
                  </a:lnTo>
                  <a:lnTo>
                    <a:pt x="7650899" y="0"/>
                  </a:lnTo>
                  <a:close/>
                </a:path>
                <a:path w="18695670" h="6890384">
                  <a:moveTo>
                    <a:pt x="8328457" y="570585"/>
                  </a:moveTo>
                  <a:lnTo>
                    <a:pt x="8241906" y="475488"/>
                  </a:lnTo>
                  <a:lnTo>
                    <a:pt x="7993710" y="586752"/>
                  </a:lnTo>
                  <a:lnTo>
                    <a:pt x="7836802" y="397510"/>
                  </a:lnTo>
                  <a:lnTo>
                    <a:pt x="8010830" y="208267"/>
                  </a:lnTo>
                  <a:lnTo>
                    <a:pt x="8191982" y="285292"/>
                  </a:lnTo>
                  <a:lnTo>
                    <a:pt x="8283753" y="142646"/>
                  </a:lnTo>
                  <a:lnTo>
                    <a:pt x="8092605" y="47548"/>
                  </a:lnTo>
                  <a:lnTo>
                    <a:pt x="7871028" y="47548"/>
                  </a:lnTo>
                  <a:lnTo>
                    <a:pt x="7741704" y="190195"/>
                  </a:lnTo>
                  <a:lnTo>
                    <a:pt x="7733716" y="265074"/>
                  </a:lnTo>
                  <a:lnTo>
                    <a:pt x="7727175" y="331203"/>
                  </a:lnTo>
                  <a:lnTo>
                    <a:pt x="7722095" y="388594"/>
                  </a:lnTo>
                  <a:lnTo>
                    <a:pt x="7718463" y="437248"/>
                  </a:lnTo>
                  <a:lnTo>
                    <a:pt x="7716279" y="477139"/>
                  </a:lnTo>
                  <a:lnTo>
                    <a:pt x="7715555" y="508292"/>
                  </a:lnTo>
                  <a:lnTo>
                    <a:pt x="7715961" y="526034"/>
                  </a:lnTo>
                  <a:lnTo>
                    <a:pt x="7717218" y="538848"/>
                  </a:lnTo>
                  <a:lnTo>
                    <a:pt x="7719288" y="546722"/>
                  </a:lnTo>
                  <a:lnTo>
                    <a:pt x="7722209" y="549668"/>
                  </a:lnTo>
                  <a:lnTo>
                    <a:pt x="7855344" y="713232"/>
                  </a:lnTo>
                  <a:lnTo>
                    <a:pt x="8136356" y="713232"/>
                  </a:lnTo>
                  <a:lnTo>
                    <a:pt x="8328457" y="570585"/>
                  </a:lnTo>
                  <a:close/>
                </a:path>
                <a:path w="18695670" h="6890384">
                  <a:moveTo>
                    <a:pt x="8934691" y="47548"/>
                  </a:moveTo>
                  <a:lnTo>
                    <a:pt x="8373631" y="47548"/>
                  </a:lnTo>
                  <a:lnTo>
                    <a:pt x="8373631" y="205409"/>
                  </a:lnTo>
                  <a:lnTo>
                    <a:pt x="8559063" y="217779"/>
                  </a:lnTo>
                  <a:lnTo>
                    <a:pt x="8538616" y="713232"/>
                  </a:lnTo>
                  <a:lnTo>
                    <a:pt x="8819159" y="713232"/>
                  </a:lnTo>
                  <a:lnTo>
                    <a:pt x="8749259" y="237744"/>
                  </a:lnTo>
                  <a:lnTo>
                    <a:pt x="8934691" y="208267"/>
                  </a:lnTo>
                  <a:lnTo>
                    <a:pt x="8934691" y="47548"/>
                  </a:lnTo>
                  <a:close/>
                </a:path>
                <a:path w="18695670" h="6890384">
                  <a:moveTo>
                    <a:pt x="9650793" y="687578"/>
                  </a:moveTo>
                  <a:lnTo>
                    <a:pt x="9644837" y="592201"/>
                  </a:lnTo>
                  <a:lnTo>
                    <a:pt x="9639109" y="504444"/>
                  </a:lnTo>
                  <a:lnTo>
                    <a:pt x="9633636" y="424332"/>
                  </a:lnTo>
                  <a:lnTo>
                    <a:pt x="9628391" y="351840"/>
                  </a:lnTo>
                  <a:lnTo>
                    <a:pt x="9623374" y="286981"/>
                  </a:lnTo>
                  <a:lnTo>
                    <a:pt x="9618599" y="229755"/>
                  </a:lnTo>
                  <a:lnTo>
                    <a:pt x="9614065" y="180162"/>
                  </a:lnTo>
                  <a:lnTo>
                    <a:pt x="9609772" y="138201"/>
                  </a:lnTo>
                  <a:lnTo>
                    <a:pt x="9601886" y="77152"/>
                  </a:lnTo>
                  <a:lnTo>
                    <a:pt x="9591827" y="42824"/>
                  </a:lnTo>
                  <a:lnTo>
                    <a:pt x="9399245" y="42824"/>
                  </a:lnTo>
                  <a:lnTo>
                    <a:pt x="9429674" y="375653"/>
                  </a:lnTo>
                  <a:lnTo>
                    <a:pt x="9144394" y="389915"/>
                  </a:lnTo>
                  <a:lnTo>
                    <a:pt x="9115869" y="57086"/>
                  </a:lnTo>
                  <a:lnTo>
                    <a:pt x="8992235" y="57086"/>
                  </a:lnTo>
                  <a:lnTo>
                    <a:pt x="9017914" y="722757"/>
                  </a:lnTo>
                  <a:lnTo>
                    <a:pt x="9158186" y="701840"/>
                  </a:lnTo>
                  <a:lnTo>
                    <a:pt x="9144394" y="485013"/>
                  </a:lnTo>
                  <a:lnTo>
                    <a:pt x="9449181" y="470750"/>
                  </a:lnTo>
                  <a:lnTo>
                    <a:pt x="9477223" y="693750"/>
                  </a:lnTo>
                  <a:lnTo>
                    <a:pt x="9650793" y="687578"/>
                  </a:lnTo>
                  <a:close/>
                </a:path>
                <a:path w="18695670" h="6890384">
                  <a:moveTo>
                    <a:pt x="10333101" y="349008"/>
                  </a:moveTo>
                  <a:lnTo>
                    <a:pt x="10305974" y="176403"/>
                  </a:lnTo>
                  <a:lnTo>
                    <a:pt x="10300284" y="140271"/>
                  </a:lnTo>
                  <a:lnTo>
                    <a:pt x="10190937" y="95885"/>
                  </a:lnTo>
                  <a:lnTo>
                    <a:pt x="10190937" y="469785"/>
                  </a:lnTo>
                  <a:lnTo>
                    <a:pt x="10077285" y="581520"/>
                  </a:lnTo>
                  <a:lnTo>
                    <a:pt x="9898024" y="559168"/>
                  </a:lnTo>
                  <a:lnTo>
                    <a:pt x="9833369" y="335686"/>
                  </a:lnTo>
                  <a:lnTo>
                    <a:pt x="9947961" y="176403"/>
                  </a:lnTo>
                  <a:lnTo>
                    <a:pt x="10175240" y="231571"/>
                  </a:lnTo>
                  <a:lnTo>
                    <a:pt x="10190937" y="469785"/>
                  </a:lnTo>
                  <a:lnTo>
                    <a:pt x="10190937" y="95885"/>
                  </a:lnTo>
                  <a:lnTo>
                    <a:pt x="10108197" y="62293"/>
                  </a:lnTo>
                  <a:lnTo>
                    <a:pt x="9820059" y="44221"/>
                  </a:lnTo>
                  <a:lnTo>
                    <a:pt x="9695002" y="236321"/>
                  </a:lnTo>
                  <a:lnTo>
                    <a:pt x="9695002" y="476440"/>
                  </a:lnTo>
                  <a:lnTo>
                    <a:pt x="9803409" y="701814"/>
                  </a:lnTo>
                  <a:lnTo>
                    <a:pt x="10108197" y="716559"/>
                  </a:lnTo>
                  <a:lnTo>
                    <a:pt x="10316934" y="620509"/>
                  </a:lnTo>
                  <a:lnTo>
                    <a:pt x="10319245" y="581520"/>
                  </a:lnTo>
                  <a:lnTo>
                    <a:pt x="10333101" y="349008"/>
                  </a:lnTo>
                  <a:close/>
                </a:path>
                <a:path w="18695670" h="6890384">
                  <a:moveTo>
                    <a:pt x="10993577" y="570585"/>
                  </a:moveTo>
                  <a:lnTo>
                    <a:pt x="10907039" y="475488"/>
                  </a:lnTo>
                  <a:lnTo>
                    <a:pt x="10658831" y="586752"/>
                  </a:lnTo>
                  <a:lnTo>
                    <a:pt x="10501922" y="397510"/>
                  </a:lnTo>
                  <a:lnTo>
                    <a:pt x="10675950" y="208267"/>
                  </a:lnTo>
                  <a:lnTo>
                    <a:pt x="10857116" y="285292"/>
                  </a:lnTo>
                  <a:lnTo>
                    <a:pt x="10948873" y="142646"/>
                  </a:lnTo>
                  <a:lnTo>
                    <a:pt x="10757726" y="47548"/>
                  </a:lnTo>
                  <a:lnTo>
                    <a:pt x="10536161" y="47548"/>
                  </a:lnTo>
                  <a:lnTo>
                    <a:pt x="10406824" y="190195"/>
                  </a:lnTo>
                  <a:lnTo>
                    <a:pt x="10398836" y="265074"/>
                  </a:lnTo>
                  <a:lnTo>
                    <a:pt x="10392296" y="331203"/>
                  </a:lnTo>
                  <a:lnTo>
                    <a:pt x="10387216" y="388594"/>
                  </a:lnTo>
                  <a:lnTo>
                    <a:pt x="10383583" y="437248"/>
                  </a:lnTo>
                  <a:lnTo>
                    <a:pt x="10381399" y="477139"/>
                  </a:lnTo>
                  <a:lnTo>
                    <a:pt x="10380675" y="508292"/>
                  </a:lnTo>
                  <a:lnTo>
                    <a:pt x="10381094" y="526034"/>
                  </a:lnTo>
                  <a:lnTo>
                    <a:pt x="10382339" y="538848"/>
                  </a:lnTo>
                  <a:lnTo>
                    <a:pt x="10384422" y="546722"/>
                  </a:lnTo>
                  <a:lnTo>
                    <a:pt x="10387330" y="549668"/>
                  </a:lnTo>
                  <a:lnTo>
                    <a:pt x="10520477" y="713232"/>
                  </a:lnTo>
                  <a:lnTo>
                    <a:pt x="10801477" y="713232"/>
                  </a:lnTo>
                  <a:lnTo>
                    <a:pt x="10993577" y="570585"/>
                  </a:lnTo>
                  <a:close/>
                </a:path>
                <a:path w="18695670" h="6890384">
                  <a:moveTo>
                    <a:pt x="11599824" y="47548"/>
                  </a:moveTo>
                  <a:lnTo>
                    <a:pt x="11038751" y="47548"/>
                  </a:lnTo>
                  <a:lnTo>
                    <a:pt x="11038751" y="205409"/>
                  </a:lnTo>
                  <a:lnTo>
                    <a:pt x="11224184" y="217779"/>
                  </a:lnTo>
                  <a:lnTo>
                    <a:pt x="11203737" y="713232"/>
                  </a:lnTo>
                  <a:lnTo>
                    <a:pt x="11484280" y="713232"/>
                  </a:lnTo>
                  <a:lnTo>
                    <a:pt x="11414379" y="237744"/>
                  </a:lnTo>
                  <a:lnTo>
                    <a:pt x="11599824" y="208267"/>
                  </a:lnTo>
                  <a:lnTo>
                    <a:pt x="11599824" y="47548"/>
                  </a:lnTo>
                  <a:close/>
                </a:path>
                <a:path w="18695670" h="6890384">
                  <a:moveTo>
                    <a:pt x="12166117" y="554418"/>
                  </a:moveTo>
                  <a:lnTo>
                    <a:pt x="12108104" y="427939"/>
                  </a:lnTo>
                  <a:lnTo>
                    <a:pt x="12071020" y="347103"/>
                  </a:lnTo>
                  <a:lnTo>
                    <a:pt x="12040121" y="345414"/>
                  </a:lnTo>
                  <a:lnTo>
                    <a:pt x="12040121" y="570585"/>
                  </a:lnTo>
                  <a:lnTo>
                    <a:pt x="11810454" y="618134"/>
                  </a:lnTo>
                  <a:lnTo>
                    <a:pt x="11828526" y="427939"/>
                  </a:lnTo>
                  <a:lnTo>
                    <a:pt x="12040121" y="570585"/>
                  </a:lnTo>
                  <a:lnTo>
                    <a:pt x="12040121" y="345414"/>
                  </a:lnTo>
                  <a:lnTo>
                    <a:pt x="11811889" y="332841"/>
                  </a:lnTo>
                  <a:lnTo>
                    <a:pt x="11828526" y="47548"/>
                  </a:lnTo>
                  <a:lnTo>
                    <a:pt x="11662105" y="38049"/>
                  </a:lnTo>
                  <a:lnTo>
                    <a:pt x="11650218" y="713701"/>
                  </a:lnTo>
                  <a:lnTo>
                    <a:pt x="12055805" y="727494"/>
                  </a:lnTo>
                  <a:lnTo>
                    <a:pt x="12125503" y="618134"/>
                  </a:lnTo>
                  <a:lnTo>
                    <a:pt x="12166117" y="554418"/>
                  </a:lnTo>
                  <a:close/>
                </a:path>
                <a:path w="18695670" h="6890384">
                  <a:moveTo>
                    <a:pt x="13122809" y="687578"/>
                  </a:moveTo>
                  <a:lnTo>
                    <a:pt x="13116852" y="592201"/>
                  </a:lnTo>
                  <a:lnTo>
                    <a:pt x="13111137" y="504444"/>
                  </a:lnTo>
                  <a:lnTo>
                    <a:pt x="13105651" y="424332"/>
                  </a:lnTo>
                  <a:lnTo>
                    <a:pt x="13100406" y="351840"/>
                  </a:lnTo>
                  <a:lnTo>
                    <a:pt x="13095402" y="286981"/>
                  </a:lnTo>
                  <a:lnTo>
                    <a:pt x="13090627" y="229755"/>
                  </a:lnTo>
                  <a:lnTo>
                    <a:pt x="13086093" y="180162"/>
                  </a:lnTo>
                  <a:lnTo>
                    <a:pt x="13081788" y="138201"/>
                  </a:lnTo>
                  <a:lnTo>
                    <a:pt x="13073901" y="77152"/>
                  </a:lnTo>
                  <a:lnTo>
                    <a:pt x="13063855" y="42824"/>
                  </a:lnTo>
                  <a:lnTo>
                    <a:pt x="12871272" y="42824"/>
                  </a:lnTo>
                  <a:lnTo>
                    <a:pt x="12901702" y="375653"/>
                  </a:lnTo>
                  <a:lnTo>
                    <a:pt x="12616409" y="389915"/>
                  </a:lnTo>
                  <a:lnTo>
                    <a:pt x="12587884" y="57086"/>
                  </a:lnTo>
                  <a:lnTo>
                    <a:pt x="12464250" y="57086"/>
                  </a:lnTo>
                  <a:lnTo>
                    <a:pt x="12489929" y="722757"/>
                  </a:lnTo>
                  <a:lnTo>
                    <a:pt x="12630214" y="701840"/>
                  </a:lnTo>
                  <a:lnTo>
                    <a:pt x="12616409" y="485013"/>
                  </a:lnTo>
                  <a:lnTo>
                    <a:pt x="12921209" y="470750"/>
                  </a:lnTo>
                  <a:lnTo>
                    <a:pt x="12949250" y="693750"/>
                  </a:lnTo>
                  <a:lnTo>
                    <a:pt x="13122809" y="687578"/>
                  </a:lnTo>
                  <a:close/>
                </a:path>
                <a:path w="18695670" h="6890384">
                  <a:moveTo>
                    <a:pt x="13612482" y="0"/>
                  </a:moveTo>
                  <a:lnTo>
                    <a:pt x="13184543" y="47548"/>
                  </a:lnTo>
                  <a:lnTo>
                    <a:pt x="13184543" y="713232"/>
                  </a:lnTo>
                  <a:lnTo>
                    <a:pt x="13612482" y="687552"/>
                  </a:lnTo>
                  <a:lnTo>
                    <a:pt x="13612482" y="549668"/>
                  </a:lnTo>
                  <a:lnTo>
                    <a:pt x="13327190" y="557263"/>
                  </a:lnTo>
                  <a:lnTo>
                    <a:pt x="13327190" y="427939"/>
                  </a:lnTo>
                  <a:lnTo>
                    <a:pt x="13612482" y="407974"/>
                  </a:lnTo>
                  <a:lnTo>
                    <a:pt x="13612482" y="285292"/>
                  </a:lnTo>
                  <a:lnTo>
                    <a:pt x="13296760" y="285292"/>
                  </a:lnTo>
                  <a:lnTo>
                    <a:pt x="13304368" y="190195"/>
                  </a:lnTo>
                  <a:lnTo>
                    <a:pt x="13612482" y="142646"/>
                  </a:lnTo>
                  <a:lnTo>
                    <a:pt x="13612482" y="0"/>
                  </a:lnTo>
                  <a:close/>
                </a:path>
                <a:path w="18695670" h="6890384">
                  <a:moveTo>
                    <a:pt x="14541602" y="349008"/>
                  </a:moveTo>
                  <a:lnTo>
                    <a:pt x="14514475" y="176403"/>
                  </a:lnTo>
                  <a:lnTo>
                    <a:pt x="14508785" y="140271"/>
                  </a:lnTo>
                  <a:lnTo>
                    <a:pt x="14399438" y="95885"/>
                  </a:lnTo>
                  <a:lnTo>
                    <a:pt x="14399438" y="469785"/>
                  </a:lnTo>
                  <a:lnTo>
                    <a:pt x="14285786" y="581520"/>
                  </a:lnTo>
                  <a:lnTo>
                    <a:pt x="14106525" y="559168"/>
                  </a:lnTo>
                  <a:lnTo>
                    <a:pt x="14041869" y="335686"/>
                  </a:lnTo>
                  <a:lnTo>
                    <a:pt x="14156449" y="176403"/>
                  </a:lnTo>
                  <a:lnTo>
                    <a:pt x="14383741" y="231571"/>
                  </a:lnTo>
                  <a:lnTo>
                    <a:pt x="14399438" y="469785"/>
                  </a:lnTo>
                  <a:lnTo>
                    <a:pt x="14399438" y="95885"/>
                  </a:lnTo>
                  <a:lnTo>
                    <a:pt x="14316697" y="62293"/>
                  </a:lnTo>
                  <a:lnTo>
                    <a:pt x="14028547" y="44221"/>
                  </a:lnTo>
                  <a:lnTo>
                    <a:pt x="13903503" y="236321"/>
                  </a:lnTo>
                  <a:lnTo>
                    <a:pt x="13903503" y="476440"/>
                  </a:lnTo>
                  <a:lnTo>
                    <a:pt x="14011910" y="701814"/>
                  </a:lnTo>
                  <a:lnTo>
                    <a:pt x="14316697" y="716559"/>
                  </a:lnTo>
                  <a:lnTo>
                    <a:pt x="14525422" y="620509"/>
                  </a:lnTo>
                  <a:lnTo>
                    <a:pt x="14527746" y="581520"/>
                  </a:lnTo>
                  <a:lnTo>
                    <a:pt x="14541602" y="349008"/>
                  </a:lnTo>
                  <a:close/>
                </a:path>
                <a:path w="18695670" h="6890384">
                  <a:moveTo>
                    <a:pt x="15019452" y="271030"/>
                  </a:moveTo>
                  <a:lnTo>
                    <a:pt x="14969998" y="80835"/>
                  </a:lnTo>
                  <a:lnTo>
                    <a:pt x="14795970" y="9512"/>
                  </a:lnTo>
                  <a:lnTo>
                    <a:pt x="14621472" y="80835"/>
                  </a:lnTo>
                  <a:lnTo>
                    <a:pt x="14573923" y="190195"/>
                  </a:lnTo>
                  <a:lnTo>
                    <a:pt x="14654759" y="237744"/>
                  </a:lnTo>
                  <a:lnTo>
                    <a:pt x="14776006" y="175933"/>
                  </a:lnTo>
                  <a:lnTo>
                    <a:pt x="14830692" y="247738"/>
                  </a:lnTo>
                  <a:lnTo>
                    <a:pt x="14702308" y="309079"/>
                  </a:lnTo>
                  <a:lnTo>
                    <a:pt x="14702790" y="396087"/>
                  </a:lnTo>
                  <a:lnTo>
                    <a:pt x="14830692" y="437451"/>
                  </a:lnTo>
                  <a:lnTo>
                    <a:pt x="14768881" y="542048"/>
                  </a:lnTo>
                  <a:lnTo>
                    <a:pt x="14616722" y="492125"/>
                  </a:lnTo>
                  <a:lnTo>
                    <a:pt x="14569173" y="665683"/>
                  </a:lnTo>
                  <a:lnTo>
                    <a:pt x="14905825" y="723696"/>
                  </a:lnTo>
                  <a:lnTo>
                    <a:pt x="15011375" y="475488"/>
                  </a:lnTo>
                  <a:lnTo>
                    <a:pt x="14858276" y="347103"/>
                  </a:lnTo>
                  <a:lnTo>
                    <a:pt x="15019452" y="271030"/>
                  </a:lnTo>
                  <a:close/>
                </a:path>
                <a:path w="18695670" h="6890384">
                  <a:moveTo>
                    <a:pt x="15732265" y="687578"/>
                  </a:moveTo>
                  <a:lnTo>
                    <a:pt x="15726309" y="592201"/>
                  </a:lnTo>
                  <a:lnTo>
                    <a:pt x="15720581" y="504444"/>
                  </a:lnTo>
                  <a:lnTo>
                    <a:pt x="15715107" y="424332"/>
                  </a:lnTo>
                  <a:lnTo>
                    <a:pt x="15709862" y="351840"/>
                  </a:lnTo>
                  <a:lnTo>
                    <a:pt x="15704846" y="286981"/>
                  </a:lnTo>
                  <a:lnTo>
                    <a:pt x="15700070" y="229755"/>
                  </a:lnTo>
                  <a:lnTo>
                    <a:pt x="15695537" y="180162"/>
                  </a:lnTo>
                  <a:lnTo>
                    <a:pt x="15691244" y="138201"/>
                  </a:lnTo>
                  <a:lnTo>
                    <a:pt x="15683357" y="77152"/>
                  </a:lnTo>
                  <a:lnTo>
                    <a:pt x="15673299" y="42824"/>
                  </a:lnTo>
                  <a:lnTo>
                    <a:pt x="15480716" y="42824"/>
                  </a:lnTo>
                  <a:lnTo>
                    <a:pt x="15511145" y="375653"/>
                  </a:lnTo>
                  <a:lnTo>
                    <a:pt x="15225852" y="389915"/>
                  </a:lnTo>
                  <a:lnTo>
                    <a:pt x="15197328" y="57086"/>
                  </a:lnTo>
                  <a:lnTo>
                    <a:pt x="15073706" y="57086"/>
                  </a:lnTo>
                  <a:lnTo>
                    <a:pt x="15099373" y="722757"/>
                  </a:lnTo>
                  <a:lnTo>
                    <a:pt x="15239657" y="701840"/>
                  </a:lnTo>
                  <a:lnTo>
                    <a:pt x="15225852" y="485013"/>
                  </a:lnTo>
                  <a:lnTo>
                    <a:pt x="15530652" y="470750"/>
                  </a:lnTo>
                  <a:lnTo>
                    <a:pt x="15558694" y="693750"/>
                  </a:lnTo>
                  <a:lnTo>
                    <a:pt x="15732265" y="687578"/>
                  </a:lnTo>
                  <a:close/>
                </a:path>
                <a:path w="18695670" h="6890384">
                  <a:moveTo>
                    <a:pt x="16388372" y="713232"/>
                  </a:moveTo>
                  <a:lnTo>
                    <a:pt x="16333839" y="523036"/>
                  </a:lnTo>
                  <a:lnTo>
                    <a:pt x="16300577" y="407022"/>
                  </a:lnTo>
                  <a:lnTo>
                    <a:pt x="16224771" y="142646"/>
                  </a:lnTo>
                  <a:lnTo>
                    <a:pt x="16198177" y="49936"/>
                  </a:lnTo>
                  <a:lnTo>
                    <a:pt x="16150641" y="49682"/>
                  </a:lnTo>
                  <a:lnTo>
                    <a:pt x="16150641" y="407022"/>
                  </a:lnTo>
                  <a:lnTo>
                    <a:pt x="15960446" y="407022"/>
                  </a:lnTo>
                  <a:lnTo>
                    <a:pt x="16037471" y="142646"/>
                  </a:lnTo>
                  <a:lnTo>
                    <a:pt x="16150641" y="407022"/>
                  </a:lnTo>
                  <a:lnTo>
                    <a:pt x="16150641" y="49682"/>
                  </a:lnTo>
                  <a:lnTo>
                    <a:pt x="15933814" y="48501"/>
                  </a:lnTo>
                  <a:lnTo>
                    <a:pt x="15770251" y="713232"/>
                  </a:lnTo>
                  <a:lnTo>
                    <a:pt x="15912897" y="713232"/>
                  </a:lnTo>
                  <a:lnTo>
                    <a:pt x="16007995" y="523036"/>
                  </a:lnTo>
                  <a:lnTo>
                    <a:pt x="16103092" y="523036"/>
                  </a:lnTo>
                  <a:lnTo>
                    <a:pt x="16198177" y="713232"/>
                  </a:lnTo>
                  <a:lnTo>
                    <a:pt x="16388372" y="713232"/>
                  </a:lnTo>
                  <a:close/>
                </a:path>
                <a:path w="18695670" h="6890384">
                  <a:moveTo>
                    <a:pt x="16956558" y="38049"/>
                  </a:moveTo>
                  <a:lnTo>
                    <a:pt x="16859073" y="38049"/>
                  </a:lnTo>
                  <a:lnTo>
                    <a:pt x="16840061" y="298132"/>
                  </a:lnTo>
                  <a:lnTo>
                    <a:pt x="16678390" y="380390"/>
                  </a:lnTo>
                  <a:lnTo>
                    <a:pt x="16559518" y="302882"/>
                  </a:lnTo>
                  <a:lnTo>
                    <a:pt x="16519106" y="47548"/>
                  </a:lnTo>
                  <a:lnTo>
                    <a:pt x="16415449" y="47548"/>
                  </a:lnTo>
                  <a:lnTo>
                    <a:pt x="16423056" y="380390"/>
                  </a:lnTo>
                  <a:lnTo>
                    <a:pt x="16630841" y="570585"/>
                  </a:lnTo>
                  <a:lnTo>
                    <a:pt x="16809149" y="475488"/>
                  </a:lnTo>
                  <a:lnTo>
                    <a:pt x="16813911" y="735571"/>
                  </a:lnTo>
                  <a:lnTo>
                    <a:pt x="16956558" y="713232"/>
                  </a:lnTo>
                  <a:lnTo>
                    <a:pt x="16956558" y="38049"/>
                  </a:lnTo>
                  <a:close/>
                </a:path>
                <a:path w="18695670" h="6890384">
                  <a:moveTo>
                    <a:pt x="17606137" y="713232"/>
                  </a:moveTo>
                  <a:lnTo>
                    <a:pt x="17551604" y="523036"/>
                  </a:lnTo>
                  <a:lnTo>
                    <a:pt x="17518342" y="407022"/>
                  </a:lnTo>
                  <a:lnTo>
                    <a:pt x="17442536" y="142646"/>
                  </a:lnTo>
                  <a:lnTo>
                    <a:pt x="17415942" y="49936"/>
                  </a:lnTo>
                  <a:lnTo>
                    <a:pt x="17368393" y="49682"/>
                  </a:lnTo>
                  <a:lnTo>
                    <a:pt x="17368393" y="407022"/>
                  </a:lnTo>
                  <a:lnTo>
                    <a:pt x="17178211" y="407022"/>
                  </a:lnTo>
                  <a:lnTo>
                    <a:pt x="17255224" y="142646"/>
                  </a:lnTo>
                  <a:lnTo>
                    <a:pt x="17368393" y="407022"/>
                  </a:lnTo>
                  <a:lnTo>
                    <a:pt x="17368393" y="49682"/>
                  </a:lnTo>
                  <a:lnTo>
                    <a:pt x="17151579" y="48501"/>
                  </a:lnTo>
                  <a:lnTo>
                    <a:pt x="16988016" y="713232"/>
                  </a:lnTo>
                  <a:lnTo>
                    <a:pt x="17130662" y="713232"/>
                  </a:lnTo>
                  <a:lnTo>
                    <a:pt x="17225760" y="523036"/>
                  </a:lnTo>
                  <a:lnTo>
                    <a:pt x="17320857" y="523036"/>
                  </a:lnTo>
                  <a:lnTo>
                    <a:pt x="17415942" y="713232"/>
                  </a:lnTo>
                  <a:lnTo>
                    <a:pt x="17606137" y="713232"/>
                  </a:lnTo>
                  <a:close/>
                </a:path>
                <a:path w="18695670" h="6890384">
                  <a:moveTo>
                    <a:pt x="18076850" y="0"/>
                  </a:moveTo>
                  <a:lnTo>
                    <a:pt x="17648911" y="47548"/>
                  </a:lnTo>
                  <a:lnTo>
                    <a:pt x="17648911" y="713232"/>
                  </a:lnTo>
                  <a:lnTo>
                    <a:pt x="18076850" y="687552"/>
                  </a:lnTo>
                  <a:lnTo>
                    <a:pt x="18076850" y="549668"/>
                  </a:lnTo>
                  <a:lnTo>
                    <a:pt x="17791557" y="557263"/>
                  </a:lnTo>
                  <a:lnTo>
                    <a:pt x="17791557" y="427939"/>
                  </a:lnTo>
                  <a:lnTo>
                    <a:pt x="18076850" y="407974"/>
                  </a:lnTo>
                  <a:lnTo>
                    <a:pt x="18076850" y="285292"/>
                  </a:lnTo>
                  <a:lnTo>
                    <a:pt x="17761128" y="285292"/>
                  </a:lnTo>
                  <a:lnTo>
                    <a:pt x="17768735" y="190195"/>
                  </a:lnTo>
                  <a:lnTo>
                    <a:pt x="18076850" y="142646"/>
                  </a:lnTo>
                  <a:lnTo>
                    <a:pt x="18076850" y="0"/>
                  </a:lnTo>
                  <a:close/>
                </a:path>
                <a:path w="18695670" h="6890384">
                  <a:moveTo>
                    <a:pt x="18695416" y="47548"/>
                  </a:moveTo>
                  <a:lnTo>
                    <a:pt x="18134343" y="47548"/>
                  </a:lnTo>
                  <a:lnTo>
                    <a:pt x="18134343" y="205409"/>
                  </a:lnTo>
                  <a:lnTo>
                    <a:pt x="18319788" y="217779"/>
                  </a:lnTo>
                  <a:lnTo>
                    <a:pt x="18299329" y="713232"/>
                  </a:lnTo>
                  <a:lnTo>
                    <a:pt x="18579884" y="713232"/>
                  </a:lnTo>
                  <a:lnTo>
                    <a:pt x="18509971" y="237744"/>
                  </a:lnTo>
                  <a:lnTo>
                    <a:pt x="18695416" y="208267"/>
                  </a:lnTo>
                  <a:lnTo>
                    <a:pt x="18695416" y="475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967514" y="2751780"/>
              <a:ext cx="181449" cy="2476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345314" y="2751780"/>
              <a:ext cx="190999" cy="247688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6586423" y="2581674"/>
              <a:ext cx="2799080" cy="557530"/>
            </a:xfrm>
            <a:custGeom>
              <a:avLst/>
              <a:gdLst/>
              <a:ahLst/>
              <a:cxnLst/>
              <a:rect l="l" t="t" r="r" b="b"/>
              <a:pathLst>
                <a:path w="2799079" h="557530">
                  <a:moveTo>
                    <a:pt x="248297" y="170103"/>
                  </a:moveTo>
                  <a:lnTo>
                    <a:pt x="207695" y="170103"/>
                  </a:lnTo>
                  <a:lnTo>
                    <a:pt x="207695" y="294246"/>
                  </a:lnTo>
                  <a:lnTo>
                    <a:pt x="206298" y="312902"/>
                  </a:lnTo>
                  <a:lnTo>
                    <a:pt x="185331" y="359892"/>
                  </a:lnTo>
                  <a:lnTo>
                    <a:pt x="143014" y="385127"/>
                  </a:lnTo>
                  <a:lnTo>
                    <a:pt x="142582" y="385127"/>
                  </a:lnTo>
                  <a:lnTo>
                    <a:pt x="125349" y="386753"/>
                  </a:lnTo>
                  <a:lnTo>
                    <a:pt x="77838" y="372160"/>
                  </a:lnTo>
                  <a:lnTo>
                    <a:pt x="49606" y="331025"/>
                  </a:lnTo>
                  <a:lnTo>
                    <a:pt x="44221" y="294246"/>
                  </a:lnTo>
                  <a:lnTo>
                    <a:pt x="44170" y="293649"/>
                  </a:lnTo>
                  <a:lnTo>
                    <a:pt x="50063" y="255371"/>
                  </a:lnTo>
                  <a:lnTo>
                    <a:pt x="80187" y="215925"/>
                  </a:lnTo>
                  <a:lnTo>
                    <a:pt x="125349" y="202336"/>
                  </a:lnTo>
                  <a:lnTo>
                    <a:pt x="141071" y="203847"/>
                  </a:lnTo>
                  <a:lnTo>
                    <a:pt x="182626" y="226199"/>
                  </a:lnTo>
                  <a:lnTo>
                    <a:pt x="206133" y="273431"/>
                  </a:lnTo>
                  <a:lnTo>
                    <a:pt x="207695" y="294246"/>
                  </a:lnTo>
                  <a:lnTo>
                    <a:pt x="207695" y="170103"/>
                  </a:lnTo>
                  <a:lnTo>
                    <a:pt x="205308" y="170103"/>
                  </a:lnTo>
                  <a:lnTo>
                    <a:pt x="205308" y="205308"/>
                  </a:lnTo>
                  <a:lnTo>
                    <a:pt x="202501" y="202336"/>
                  </a:lnTo>
                  <a:lnTo>
                    <a:pt x="188366" y="187299"/>
                  </a:lnTo>
                  <a:lnTo>
                    <a:pt x="168605" y="174421"/>
                  </a:lnTo>
                  <a:lnTo>
                    <a:pt x="145999" y="166700"/>
                  </a:lnTo>
                  <a:lnTo>
                    <a:pt x="120561" y="164134"/>
                  </a:lnTo>
                  <a:lnTo>
                    <a:pt x="96177" y="166281"/>
                  </a:lnTo>
                  <a:lnTo>
                    <a:pt x="53352" y="183438"/>
                  </a:lnTo>
                  <a:lnTo>
                    <a:pt x="19634" y="217271"/>
                  </a:lnTo>
                  <a:lnTo>
                    <a:pt x="2184" y="264871"/>
                  </a:lnTo>
                  <a:lnTo>
                    <a:pt x="0" y="293649"/>
                  </a:lnTo>
                  <a:lnTo>
                    <a:pt x="2197" y="322973"/>
                  </a:lnTo>
                  <a:lnTo>
                    <a:pt x="19812" y="371322"/>
                  </a:lnTo>
                  <a:lnTo>
                    <a:pt x="53759" y="405485"/>
                  </a:lnTo>
                  <a:lnTo>
                    <a:pt x="96431" y="422795"/>
                  </a:lnTo>
                  <a:lnTo>
                    <a:pt x="120561" y="424954"/>
                  </a:lnTo>
                  <a:lnTo>
                    <a:pt x="145554" y="422338"/>
                  </a:lnTo>
                  <a:lnTo>
                    <a:pt x="168008" y="414515"/>
                  </a:lnTo>
                  <a:lnTo>
                    <a:pt x="187934" y="401459"/>
                  </a:lnTo>
                  <a:lnTo>
                    <a:pt x="201904" y="386753"/>
                  </a:lnTo>
                  <a:lnTo>
                    <a:pt x="205308" y="383171"/>
                  </a:lnTo>
                  <a:lnTo>
                    <a:pt x="205308" y="417791"/>
                  </a:lnTo>
                  <a:lnTo>
                    <a:pt x="248297" y="417791"/>
                  </a:lnTo>
                  <a:lnTo>
                    <a:pt x="248297" y="383171"/>
                  </a:lnTo>
                  <a:lnTo>
                    <a:pt x="248297" y="205308"/>
                  </a:lnTo>
                  <a:lnTo>
                    <a:pt x="248297" y="170103"/>
                  </a:lnTo>
                  <a:close/>
                </a:path>
                <a:path w="2799079" h="557530">
                  <a:moveTo>
                    <a:pt x="642213" y="417804"/>
                  </a:moveTo>
                  <a:lnTo>
                    <a:pt x="524014" y="284708"/>
                  </a:lnTo>
                  <a:lnTo>
                    <a:pt x="631444" y="170116"/>
                  </a:lnTo>
                  <a:lnTo>
                    <a:pt x="581317" y="170116"/>
                  </a:lnTo>
                  <a:lnTo>
                    <a:pt x="488213" y="271576"/>
                  </a:lnTo>
                  <a:lnTo>
                    <a:pt x="488213" y="170116"/>
                  </a:lnTo>
                  <a:lnTo>
                    <a:pt x="445236" y="170116"/>
                  </a:lnTo>
                  <a:lnTo>
                    <a:pt x="445236" y="271576"/>
                  </a:lnTo>
                  <a:lnTo>
                    <a:pt x="352120" y="170116"/>
                  </a:lnTo>
                  <a:lnTo>
                    <a:pt x="301993" y="170116"/>
                  </a:lnTo>
                  <a:lnTo>
                    <a:pt x="409435" y="284708"/>
                  </a:lnTo>
                  <a:lnTo>
                    <a:pt x="291249" y="417804"/>
                  </a:lnTo>
                  <a:lnTo>
                    <a:pt x="344970" y="417804"/>
                  </a:lnTo>
                  <a:lnTo>
                    <a:pt x="436880" y="313347"/>
                  </a:lnTo>
                  <a:lnTo>
                    <a:pt x="445236" y="321703"/>
                  </a:lnTo>
                  <a:lnTo>
                    <a:pt x="445236" y="417804"/>
                  </a:lnTo>
                  <a:lnTo>
                    <a:pt x="488213" y="417804"/>
                  </a:lnTo>
                  <a:lnTo>
                    <a:pt x="488213" y="321703"/>
                  </a:lnTo>
                  <a:lnTo>
                    <a:pt x="496570" y="313347"/>
                  </a:lnTo>
                  <a:lnTo>
                    <a:pt x="588479" y="417804"/>
                  </a:lnTo>
                  <a:lnTo>
                    <a:pt x="642213" y="417804"/>
                  </a:lnTo>
                  <a:close/>
                </a:path>
                <a:path w="2799079" h="557530">
                  <a:moveTo>
                    <a:pt x="888085" y="170154"/>
                  </a:moveTo>
                  <a:lnTo>
                    <a:pt x="845108" y="170154"/>
                  </a:lnTo>
                  <a:lnTo>
                    <a:pt x="845108" y="271754"/>
                  </a:lnTo>
                  <a:lnTo>
                    <a:pt x="728141" y="271754"/>
                  </a:lnTo>
                  <a:lnTo>
                    <a:pt x="728141" y="170154"/>
                  </a:lnTo>
                  <a:lnTo>
                    <a:pt x="685165" y="170154"/>
                  </a:lnTo>
                  <a:lnTo>
                    <a:pt x="685165" y="271754"/>
                  </a:lnTo>
                  <a:lnTo>
                    <a:pt x="685165" y="311124"/>
                  </a:lnTo>
                  <a:lnTo>
                    <a:pt x="685165" y="417804"/>
                  </a:lnTo>
                  <a:lnTo>
                    <a:pt x="728141" y="417804"/>
                  </a:lnTo>
                  <a:lnTo>
                    <a:pt x="728141" y="311124"/>
                  </a:lnTo>
                  <a:lnTo>
                    <a:pt x="845108" y="311124"/>
                  </a:lnTo>
                  <a:lnTo>
                    <a:pt x="845108" y="417804"/>
                  </a:lnTo>
                  <a:lnTo>
                    <a:pt x="888085" y="417804"/>
                  </a:lnTo>
                  <a:lnTo>
                    <a:pt x="888085" y="311124"/>
                  </a:lnTo>
                  <a:lnTo>
                    <a:pt x="888085" y="271754"/>
                  </a:lnTo>
                  <a:lnTo>
                    <a:pt x="888085" y="170154"/>
                  </a:lnTo>
                  <a:close/>
                </a:path>
                <a:path w="2799079" h="557530">
                  <a:moveTo>
                    <a:pt x="1216342" y="294843"/>
                  </a:moveTo>
                  <a:lnTo>
                    <a:pt x="1207020" y="243078"/>
                  </a:lnTo>
                  <a:lnTo>
                    <a:pt x="1180033" y="202336"/>
                  </a:lnTo>
                  <a:lnTo>
                    <a:pt x="1172197" y="195567"/>
                  </a:lnTo>
                  <a:lnTo>
                    <a:pt x="1172197" y="294843"/>
                  </a:lnTo>
                  <a:lnTo>
                    <a:pt x="1170584" y="315175"/>
                  </a:lnTo>
                  <a:lnTo>
                    <a:pt x="1146530" y="362280"/>
                  </a:lnTo>
                  <a:lnTo>
                    <a:pt x="1102321" y="385229"/>
                  </a:lnTo>
                  <a:lnTo>
                    <a:pt x="1085049" y="386753"/>
                  </a:lnTo>
                  <a:lnTo>
                    <a:pt x="1067777" y="385229"/>
                  </a:lnTo>
                  <a:lnTo>
                    <a:pt x="1023581" y="362280"/>
                  </a:lnTo>
                  <a:lnTo>
                    <a:pt x="999515" y="315175"/>
                  </a:lnTo>
                  <a:lnTo>
                    <a:pt x="997902" y="294843"/>
                  </a:lnTo>
                  <a:lnTo>
                    <a:pt x="999490" y="274497"/>
                  </a:lnTo>
                  <a:lnTo>
                    <a:pt x="1023264" y="227101"/>
                  </a:lnTo>
                  <a:lnTo>
                    <a:pt x="1067536" y="203873"/>
                  </a:lnTo>
                  <a:lnTo>
                    <a:pt x="1085049" y="202336"/>
                  </a:lnTo>
                  <a:lnTo>
                    <a:pt x="1102626" y="203873"/>
                  </a:lnTo>
                  <a:lnTo>
                    <a:pt x="1146835" y="226796"/>
                  </a:lnTo>
                  <a:lnTo>
                    <a:pt x="1170609" y="274256"/>
                  </a:lnTo>
                  <a:lnTo>
                    <a:pt x="1172197" y="294843"/>
                  </a:lnTo>
                  <a:lnTo>
                    <a:pt x="1172197" y="195567"/>
                  </a:lnTo>
                  <a:lnTo>
                    <a:pt x="1159179" y="184950"/>
                  </a:lnTo>
                  <a:lnTo>
                    <a:pt x="1136891" y="173380"/>
                  </a:lnTo>
                  <a:lnTo>
                    <a:pt x="1112189" y="166446"/>
                  </a:lnTo>
                  <a:lnTo>
                    <a:pt x="1085049" y="164134"/>
                  </a:lnTo>
                  <a:lnTo>
                    <a:pt x="1057910" y="166446"/>
                  </a:lnTo>
                  <a:lnTo>
                    <a:pt x="1010894" y="184950"/>
                  </a:lnTo>
                  <a:lnTo>
                    <a:pt x="974712" y="220878"/>
                  </a:lnTo>
                  <a:lnTo>
                    <a:pt x="956068" y="267728"/>
                  </a:lnTo>
                  <a:lnTo>
                    <a:pt x="953744" y="294843"/>
                  </a:lnTo>
                  <a:lnTo>
                    <a:pt x="956068" y="321703"/>
                  </a:lnTo>
                  <a:lnTo>
                    <a:pt x="974712" y="368261"/>
                  </a:lnTo>
                  <a:lnTo>
                    <a:pt x="1010894" y="404139"/>
                  </a:lnTo>
                  <a:lnTo>
                    <a:pt x="1057910" y="422643"/>
                  </a:lnTo>
                  <a:lnTo>
                    <a:pt x="1085049" y="424954"/>
                  </a:lnTo>
                  <a:lnTo>
                    <a:pt x="1112189" y="422643"/>
                  </a:lnTo>
                  <a:lnTo>
                    <a:pt x="1159179" y="404139"/>
                  </a:lnTo>
                  <a:lnTo>
                    <a:pt x="1195362" y="368261"/>
                  </a:lnTo>
                  <a:lnTo>
                    <a:pt x="1214018" y="321703"/>
                  </a:lnTo>
                  <a:lnTo>
                    <a:pt x="1216342" y="294843"/>
                  </a:lnTo>
                  <a:close/>
                </a:path>
                <a:path w="2799079" h="557530">
                  <a:moveTo>
                    <a:pt x="1650225" y="170103"/>
                  </a:moveTo>
                  <a:lnTo>
                    <a:pt x="1602498" y="170103"/>
                  </a:lnTo>
                  <a:lnTo>
                    <a:pt x="1521917" y="347357"/>
                  </a:lnTo>
                  <a:lnTo>
                    <a:pt x="1434185" y="170103"/>
                  </a:lnTo>
                  <a:lnTo>
                    <a:pt x="1385239" y="170103"/>
                  </a:lnTo>
                  <a:lnTo>
                    <a:pt x="1499235" y="394512"/>
                  </a:lnTo>
                  <a:lnTo>
                    <a:pt x="1419250" y="557453"/>
                  </a:lnTo>
                  <a:lnTo>
                    <a:pt x="1467015" y="557453"/>
                  </a:lnTo>
                  <a:lnTo>
                    <a:pt x="1650225" y="170103"/>
                  </a:lnTo>
                  <a:close/>
                </a:path>
                <a:path w="2799079" h="557530">
                  <a:moveTo>
                    <a:pt x="1942680" y="294843"/>
                  </a:moveTo>
                  <a:lnTo>
                    <a:pt x="1933511" y="243814"/>
                  </a:lnTo>
                  <a:lnTo>
                    <a:pt x="1906473" y="202336"/>
                  </a:lnTo>
                  <a:lnTo>
                    <a:pt x="1898523" y="195453"/>
                  </a:lnTo>
                  <a:lnTo>
                    <a:pt x="1898523" y="294843"/>
                  </a:lnTo>
                  <a:lnTo>
                    <a:pt x="1896922" y="315175"/>
                  </a:lnTo>
                  <a:lnTo>
                    <a:pt x="1872869" y="362280"/>
                  </a:lnTo>
                  <a:lnTo>
                    <a:pt x="1828647" y="385229"/>
                  </a:lnTo>
                  <a:lnTo>
                    <a:pt x="1811388" y="386753"/>
                  </a:lnTo>
                  <a:lnTo>
                    <a:pt x="1794116" y="385229"/>
                  </a:lnTo>
                  <a:lnTo>
                    <a:pt x="1749907" y="362280"/>
                  </a:lnTo>
                  <a:lnTo>
                    <a:pt x="1725841" y="315175"/>
                  </a:lnTo>
                  <a:lnTo>
                    <a:pt x="1724240" y="294843"/>
                  </a:lnTo>
                  <a:lnTo>
                    <a:pt x="1725828" y="274497"/>
                  </a:lnTo>
                  <a:lnTo>
                    <a:pt x="1749602" y="227101"/>
                  </a:lnTo>
                  <a:lnTo>
                    <a:pt x="1793862" y="203873"/>
                  </a:lnTo>
                  <a:lnTo>
                    <a:pt x="1811388" y="202336"/>
                  </a:lnTo>
                  <a:lnTo>
                    <a:pt x="1828965" y="203873"/>
                  </a:lnTo>
                  <a:lnTo>
                    <a:pt x="1873161" y="226796"/>
                  </a:lnTo>
                  <a:lnTo>
                    <a:pt x="1896935" y="274256"/>
                  </a:lnTo>
                  <a:lnTo>
                    <a:pt x="1898523" y="294843"/>
                  </a:lnTo>
                  <a:lnTo>
                    <a:pt x="1898523" y="195453"/>
                  </a:lnTo>
                  <a:lnTo>
                    <a:pt x="1886458" y="185280"/>
                  </a:lnTo>
                  <a:lnTo>
                    <a:pt x="1864575" y="173532"/>
                  </a:lnTo>
                  <a:lnTo>
                    <a:pt x="1840344" y="166484"/>
                  </a:lnTo>
                  <a:lnTo>
                    <a:pt x="1813775" y="164134"/>
                  </a:lnTo>
                  <a:lnTo>
                    <a:pt x="1784413" y="166966"/>
                  </a:lnTo>
                  <a:lnTo>
                    <a:pt x="1759610" y="175475"/>
                  </a:lnTo>
                  <a:lnTo>
                    <a:pt x="1739353" y="189649"/>
                  </a:lnTo>
                  <a:lnTo>
                    <a:pt x="1723656" y="209486"/>
                  </a:lnTo>
                  <a:lnTo>
                    <a:pt x="1722462" y="209486"/>
                  </a:lnTo>
                  <a:lnTo>
                    <a:pt x="1731467" y="159753"/>
                  </a:lnTo>
                  <a:lnTo>
                    <a:pt x="1753857" y="116763"/>
                  </a:lnTo>
                  <a:lnTo>
                    <a:pt x="1783524" y="89941"/>
                  </a:lnTo>
                  <a:lnTo>
                    <a:pt x="1825498" y="74015"/>
                  </a:lnTo>
                  <a:lnTo>
                    <a:pt x="1853171" y="67449"/>
                  </a:lnTo>
                  <a:lnTo>
                    <a:pt x="1861540" y="65290"/>
                  </a:lnTo>
                  <a:lnTo>
                    <a:pt x="1896884" y="50063"/>
                  </a:lnTo>
                  <a:lnTo>
                    <a:pt x="1925459" y="20370"/>
                  </a:lnTo>
                  <a:lnTo>
                    <a:pt x="1934337" y="0"/>
                  </a:lnTo>
                  <a:lnTo>
                    <a:pt x="1886585" y="0"/>
                  </a:lnTo>
                  <a:lnTo>
                    <a:pt x="1883803" y="7569"/>
                  </a:lnTo>
                  <a:lnTo>
                    <a:pt x="1878825" y="13830"/>
                  </a:lnTo>
                  <a:lnTo>
                    <a:pt x="1835454" y="32029"/>
                  </a:lnTo>
                  <a:lnTo>
                    <a:pt x="1818259" y="35712"/>
                  </a:lnTo>
                  <a:lnTo>
                    <a:pt x="1813864" y="36715"/>
                  </a:lnTo>
                  <a:lnTo>
                    <a:pt x="1809483" y="37909"/>
                  </a:lnTo>
                  <a:lnTo>
                    <a:pt x="1793989" y="41681"/>
                  </a:lnTo>
                  <a:lnTo>
                    <a:pt x="1789506" y="43078"/>
                  </a:lnTo>
                  <a:lnTo>
                    <a:pt x="1783118" y="45859"/>
                  </a:lnTo>
                  <a:lnTo>
                    <a:pt x="1779257" y="47459"/>
                  </a:lnTo>
                  <a:lnTo>
                    <a:pt x="1770087" y="51041"/>
                  </a:lnTo>
                  <a:lnTo>
                    <a:pt x="1765820" y="53022"/>
                  </a:lnTo>
                  <a:lnTo>
                    <a:pt x="1725142" y="85712"/>
                  </a:lnTo>
                  <a:lnTo>
                    <a:pt x="1691335" y="158762"/>
                  </a:lnTo>
                  <a:lnTo>
                    <a:pt x="1682889" y="208178"/>
                  </a:lnTo>
                  <a:lnTo>
                    <a:pt x="1680070" y="266192"/>
                  </a:lnTo>
                  <a:lnTo>
                    <a:pt x="1682686" y="307746"/>
                  </a:lnTo>
                  <a:lnTo>
                    <a:pt x="1703578" y="371614"/>
                  </a:lnTo>
                  <a:lnTo>
                    <a:pt x="1739722" y="407504"/>
                  </a:lnTo>
                  <a:lnTo>
                    <a:pt x="1782406" y="423011"/>
                  </a:lnTo>
                  <a:lnTo>
                    <a:pt x="1807210" y="424954"/>
                  </a:lnTo>
                  <a:lnTo>
                    <a:pt x="1835937" y="422643"/>
                  </a:lnTo>
                  <a:lnTo>
                    <a:pt x="1884870" y="404139"/>
                  </a:lnTo>
                  <a:lnTo>
                    <a:pt x="1921535" y="368261"/>
                  </a:lnTo>
                  <a:lnTo>
                    <a:pt x="1940331" y="321703"/>
                  </a:lnTo>
                  <a:lnTo>
                    <a:pt x="1942680" y="294843"/>
                  </a:lnTo>
                  <a:close/>
                </a:path>
                <a:path w="2799079" h="557530">
                  <a:moveTo>
                    <a:pt x="2256625" y="295452"/>
                  </a:moveTo>
                  <a:lnTo>
                    <a:pt x="2248484" y="245833"/>
                  </a:lnTo>
                  <a:lnTo>
                    <a:pt x="2224087" y="203225"/>
                  </a:lnTo>
                  <a:lnTo>
                    <a:pt x="2223160" y="202336"/>
                  </a:lnTo>
                  <a:lnTo>
                    <a:pt x="2212441" y="191985"/>
                  </a:lnTo>
                  <a:lnTo>
                    <a:pt x="2212441" y="295452"/>
                  </a:lnTo>
                  <a:lnTo>
                    <a:pt x="2211082" y="313486"/>
                  </a:lnTo>
                  <a:lnTo>
                    <a:pt x="2211070" y="313817"/>
                  </a:lnTo>
                  <a:lnTo>
                    <a:pt x="2190356" y="360197"/>
                  </a:lnTo>
                  <a:lnTo>
                    <a:pt x="2149183" y="385102"/>
                  </a:lnTo>
                  <a:lnTo>
                    <a:pt x="2131872" y="386765"/>
                  </a:lnTo>
                  <a:lnTo>
                    <a:pt x="2114245" y="385102"/>
                  </a:lnTo>
                  <a:lnTo>
                    <a:pt x="2071878" y="360197"/>
                  </a:lnTo>
                  <a:lnTo>
                    <a:pt x="2054733" y="330733"/>
                  </a:lnTo>
                  <a:lnTo>
                    <a:pt x="2054656" y="330593"/>
                  </a:lnTo>
                  <a:lnTo>
                    <a:pt x="2050440" y="313817"/>
                  </a:lnTo>
                  <a:lnTo>
                    <a:pt x="2050351" y="313486"/>
                  </a:lnTo>
                  <a:lnTo>
                    <a:pt x="2048967" y="295452"/>
                  </a:lnTo>
                  <a:lnTo>
                    <a:pt x="2055139" y="256946"/>
                  </a:lnTo>
                  <a:lnTo>
                    <a:pt x="2086978" y="216446"/>
                  </a:lnTo>
                  <a:lnTo>
                    <a:pt x="2131276" y="202336"/>
                  </a:lnTo>
                  <a:lnTo>
                    <a:pt x="2146909" y="203911"/>
                  </a:lnTo>
                  <a:lnTo>
                    <a:pt x="2187981" y="227406"/>
                  </a:lnTo>
                  <a:lnTo>
                    <a:pt x="2206256" y="256806"/>
                  </a:lnTo>
                  <a:lnTo>
                    <a:pt x="2206333" y="256946"/>
                  </a:lnTo>
                  <a:lnTo>
                    <a:pt x="2210828" y="274739"/>
                  </a:lnTo>
                  <a:lnTo>
                    <a:pt x="2210917" y="275082"/>
                  </a:lnTo>
                  <a:lnTo>
                    <a:pt x="2212403" y="294855"/>
                  </a:lnTo>
                  <a:lnTo>
                    <a:pt x="2212441" y="295452"/>
                  </a:lnTo>
                  <a:lnTo>
                    <a:pt x="2212441" y="191985"/>
                  </a:lnTo>
                  <a:lnTo>
                    <a:pt x="2206383" y="186131"/>
                  </a:lnTo>
                  <a:lnTo>
                    <a:pt x="2185822" y="173913"/>
                  </a:lnTo>
                  <a:lnTo>
                    <a:pt x="2162670" y="166674"/>
                  </a:lnTo>
                  <a:lnTo>
                    <a:pt x="2163368" y="166674"/>
                  </a:lnTo>
                  <a:lnTo>
                    <a:pt x="2136063" y="164147"/>
                  </a:lnTo>
                  <a:lnTo>
                    <a:pt x="2111286" y="166674"/>
                  </a:lnTo>
                  <a:lnTo>
                    <a:pt x="2088908" y="174294"/>
                  </a:lnTo>
                  <a:lnTo>
                    <a:pt x="2068918" y="186969"/>
                  </a:lnTo>
                  <a:lnTo>
                    <a:pt x="2051316" y="204724"/>
                  </a:lnTo>
                  <a:lnTo>
                    <a:pt x="2051316" y="170116"/>
                  </a:lnTo>
                  <a:lnTo>
                    <a:pt x="2008327" y="170116"/>
                  </a:lnTo>
                  <a:lnTo>
                    <a:pt x="2008327" y="557466"/>
                  </a:lnTo>
                  <a:lnTo>
                    <a:pt x="2051316" y="557466"/>
                  </a:lnTo>
                  <a:lnTo>
                    <a:pt x="2051316" y="383184"/>
                  </a:lnTo>
                  <a:lnTo>
                    <a:pt x="2068804" y="401459"/>
                  </a:lnTo>
                  <a:lnTo>
                    <a:pt x="2089048" y="414515"/>
                  </a:lnTo>
                  <a:lnTo>
                    <a:pt x="2112073" y="422338"/>
                  </a:lnTo>
                  <a:lnTo>
                    <a:pt x="2137841" y="424954"/>
                  </a:lnTo>
                  <a:lnTo>
                    <a:pt x="2163610" y="422579"/>
                  </a:lnTo>
                  <a:lnTo>
                    <a:pt x="2186622" y="415480"/>
                  </a:lnTo>
                  <a:lnTo>
                    <a:pt x="2206891" y="403644"/>
                  </a:lnTo>
                  <a:lnTo>
                    <a:pt x="2224392" y="387057"/>
                  </a:lnTo>
                  <a:lnTo>
                    <a:pt x="2224595" y="386765"/>
                  </a:lnTo>
                  <a:lnTo>
                    <a:pt x="2238489" y="367118"/>
                  </a:lnTo>
                  <a:lnTo>
                    <a:pt x="2248560" y="345211"/>
                  </a:lnTo>
                  <a:lnTo>
                    <a:pt x="2254605" y="321322"/>
                  </a:lnTo>
                  <a:lnTo>
                    <a:pt x="2256625" y="295452"/>
                  </a:lnTo>
                  <a:close/>
                </a:path>
                <a:path w="2799079" h="557530">
                  <a:moveTo>
                    <a:pt x="2555036" y="170103"/>
                  </a:moveTo>
                  <a:lnTo>
                    <a:pt x="2514447" y="170103"/>
                  </a:lnTo>
                  <a:lnTo>
                    <a:pt x="2514447" y="294246"/>
                  </a:lnTo>
                  <a:lnTo>
                    <a:pt x="2513050" y="312902"/>
                  </a:lnTo>
                  <a:lnTo>
                    <a:pt x="2492083" y="359892"/>
                  </a:lnTo>
                  <a:lnTo>
                    <a:pt x="2449753" y="385127"/>
                  </a:lnTo>
                  <a:lnTo>
                    <a:pt x="2449334" y="385127"/>
                  </a:lnTo>
                  <a:lnTo>
                    <a:pt x="2432088" y="386753"/>
                  </a:lnTo>
                  <a:lnTo>
                    <a:pt x="2384577" y="372160"/>
                  </a:lnTo>
                  <a:lnTo>
                    <a:pt x="2356358" y="331025"/>
                  </a:lnTo>
                  <a:lnTo>
                    <a:pt x="2350922" y="293649"/>
                  </a:lnTo>
                  <a:lnTo>
                    <a:pt x="2352383" y="273431"/>
                  </a:lnTo>
                  <a:lnTo>
                    <a:pt x="2374481" y="226504"/>
                  </a:lnTo>
                  <a:lnTo>
                    <a:pt x="2415730" y="203847"/>
                  </a:lnTo>
                  <a:lnTo>
                    <a:pt x="2432088" y="202336"/>
                  </a:lnTo>
                  <a:lnTo>
                    <a:pt x="2447810" y="203847"/>
                  </a:lnTo>
                  <a:lnTo>
                    <a:pt x="2489377" y="226199"/>
                  </a:lnTo>
                  <a:lnTo>
                    <a:pt x="2512872" y="273431"/>
                  </a:lnTo>
                  <a:lnTo>
                    <a:pt x="2514396" y="293649"/>
                  </a:lnTo>
                  <a:lnTo>
                    <a:pt x="2514447" y="294246"/>
                  </a:lnTo>
                  <a:lnTo>
                    <a:pt x="2514447" y="170103"/>
                  </a:lnTo>
                  <a:lnTo>
                    <a:pt x="2512060" y="170103"/>
                  </a:lnTo>
                  <a:lnTo>
                    <a:pt x="2512060" y="205308"/>
                  </a:lnTo>
                  <a:lnTo>
                    <a:pt x="2509253" y="202336"/>
                  </a:lnTo>
                  <a:lnTo>
                    <a:pt x="2495118" y="187299"/>
                  </a:lnTo>
                  <a:lnTo>
                    <a:pt x="2475344" y="174421"/>
                  </a:lnTo>
                  <a:lnTo>
                    <a:pt x="2452751" y="166700"/>
                  </a:lnTo>
                  <a:lnTo>
                    <a:pt x="2427300" y="164134"/>
                  </a:lnTo>
                  <a:lnTo>
                    <a:pt x="2402929" y="166281"/>
                  </a:lnTo>
                  <a:lnTo>
                    <a:pt x="2360104" y="183438"/>
                  </a:lnTo>
                  <a:lnTo>
                    <a:pt x="2326386" y="217271"/>
                  </a:lnTo>
                  <a:lnTo>
                    <a:pt x="2308923" y="264871"/>
                  </a:lnTo>
                  <a:lnTo>
                    <a:pt x="2306739" y="293649"/>
                  </a:lnTo>
                  <a:lnTo>
                    <a:pt x="2308949" y="322973"/>
                  </a:lnTo>
                  <a:lnTo>
                    <a:pt x="2326551" y="371322"/>
                  </a:lnTo>
                  <a:lnTo>
                    <a:pt x="2360511" y="405485"/>
                  </a:lnTo>
                  <a:lnTo>
                    <a:pt x="2403183" y="422795"/>
                  </a:lnTo>
                  <a:lnTo>
                    <a:pt x="2427300" y="424954"/>
                  </a:lnTo>
                  <a:lnTo>
                    <a:pt x="2452306" y="422338"/>
                  </a:lnTo>
                  <a:lnTo>
                    <a:pt x="2474760" y="414515"/>
                  </a:lnTo>
                  <a:lnTo>
                    <a:pt x="2494673" y="401459"/>
                  </a:lnTo>
                  <a:lnTo>
                    <a:pt x="2508656" y="386753"/>
                  </a:lnTo>
                  <a:lnTo>
                    <a:pt x="2512060" y="383171"/>
                  </a:lnTo>
                  <a:lnTo>
                    <a:pt x="2512060" y="417791"/>
                  </a:lnTo>
                  <a:lnTo>
                    <a:pt x="2555036" y="417791"/>
                  </a:lnTo>
                  <a:lnTo>
                    <a:pt x="2555036" y="383171"/>
                  </a:lnTo>
                  <a:lnTo>
                    <a:pt x="2555036" y="205308"/>
                  </a:lnTo>
                  <a:lnTo>
                    <a:pt x="2555036" y="170103"/>
                  </a:lnTo>
                  <a:close/>
                </a:path>
                <a:path w="2799079" h="557530">
                  <a:moveTo>
                    <a:pt x="2798534" y="170129"/>
                  </a:moveTo>
                  <a:lnTo>
                    <a:pt x="2600375" y="170129"/>
                  </a:lnTo>
                  <a:lnTo>
                    <a:pt x="2600375" y="209499"/>
                  </a:lnTo>
                  <a:lnTo>
                    <a:pt x="2677972" y="209499"/>
                  </a:lnTo>
                  <a:lnTo>
                    <a:pt x="2677972" y="417779"/>
                  </a:lnTo>
                  <a:lnTo>
                    <a:pt x="2720937" y="417779"/>
                  </a:lnTo>
                  <a:lnTo>
                    <a:pt x="2720937" y="209499"/>
                  </a:lnTo>
                  <a:lnTo>
                    <a:pt x="2798534" y="209499"/>
                  </a:lnTo>
                  <a:lnTo>
                    <a:pt x="2798534" y="1701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430330" y="2751780"/>
              <a:ext cx="181439" cy="24768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4799520" y="2732690"/>
              <a:ext cx="8692515" cy="1706880"/>
            </a:xfrm>
            <a:custGeom>
              <a:avLst/>
              <a:gdLst/>
              <a:ahLst/>
              <a:cxnLst/>
              <a:rect l="l" t="t" r="r" b="b"/>
              <a:pathLst>
                <a:path w="8692515" h="1706879">
                  <a:moveTo>
                    <a:pt x="261429" y="1301102"/>
                  </a:moveTo>
                  <a:lnTo>
                    <a:pt x="217246" y="1301102"/>
                  </a:lnTo>
                  <a:lnTo>
                    <a:pt x="217246" y="1486712"/>
                  </a:lnTo>
                  <a:lnTo>
                    <a:pt x="195465" y="1488554"/>
                  </a:lnTo>
                  <a:lnTo>
                    <a:pt x="174879" y="1489849"/>
                  </a:lnTo>
                  <a:lnTo>
                    <a:pt x="155486" y="1490637"/>
                  </a:lnTo>
                  <a:lnTo>
                    <a:pt x="137287" y="1490891"/>
                  </a:lnTo>
                  <a:lnTo>
                    <a:pt x="113258" y="1490116"/>
                  </a:lnTo>
                  <a:lnTo>
                    <a:pt x="68046" y="1478356"/>
                  </a:lnTo>
                  <a:lnTo>
                    <a:pt x="45669" y="1434947"/>
                  </a:lnTo>
                  <a:lnTo>
                    <a:pt x="44183" y="1412709"/>
                  </a:lnTo>
                  <a:lnTo>
                    <a:pt x="44183" y="1301102"/>
                  </a:lnTo>
                  <a:lnTo>
                    <a:pt x="0" y="1301102"/>
                  </a:lnTo>
                  <a:lnTo>
                    <a:pt x="0" y="1418678"/>
                  </a:lnTo>
                  <a:lnTo>
                    <a:pt x="2273" y="1448625"/>
                  </a:lnTo>
                  <a:lnTo>
                    <a:pt x="20485" y="1494891"/>
                  </a:lnTo>
                  <a:lnTo>
                    <a:pt x="52857" y="1520583"/>
                  </a:lnTo>
                  <a:lnTo>
                    <a:pt x="102095" y="1531327"/>
                  </a:lnTo>
                  <a:lnTo>
                    <a:pt x="134899" y="1532674"/>
                  </a:lnTo>
                  <a:lnTo>
                    <a:pt x="150114" y="1532407"/>
                  </a:lnTo>
                  <a:lnTo>
                    <a:pt x="168910" y="1531632"/>
                  </a:lnTo>
                  <a:lnTo>
                    <a:pt x="191300" y="1530324"/>
                  </a:lnTo>
                  <a:lnTo>
                    <a:pt x="217246" y="1528495"/>
                  </a:lnTo>
                  <a:lnTo>
                    <a:pt x="217246" y="1699196"/>
                  </a:lnTo>
                  <a:lnTo>
                    <a:pt x="261429" y="1699196"/>
                  </a:lnTo>
                  <a:lnTo>
                    <a:pt x="261429" y="1301102"/>
                  </a:lnTo>
                  <a:close/>
                </a:path>
                <a:path w="8692515" h="1706879">
                  <a:moveTo>
                    <a:pt x="574776" y="1583994"/>
                  </a:moveTo>
                  <a:lnTo>
                    <a:pt x="569849" y="1532077"/>
                  </a:lnTo>
                  <a:lnTo>
                    <a:pt x="551484" y="1490891"/>
                  </a:lnTo>
                  <a:lnTo>
                    <a:pt x="545084" y="1483728"/>
                  </a:lnTo>
                  <a:lnTo>
                    <a:pt x="533768" y="1471053"/>
                  </a:lnTo>
                  <a:lnTo>
                    <a:pt x="530606" y="1468970"/>
                  </a:lnTo>
                  <a:lnTo>
                    <a:pt x="530606" y="1548193"/>
                  </a:lnTo>
                  <a:lnTo>
                    <a:pt x="384975" y="1548193"/>
                  </a:lnTo>
                  <a:lnTo>
                    <a:pt x="401027" y="1511655"/>
                  </a:lnTo>
                  <a:lnTo>
                    <a:pt x="432498" y="1488287"/>
                  </a:lnTo>
                  <a:lnTo>
                    <a:pt x="457784" y="1483728"/>
                  </a:lnTo>
                  <a:lnTo>
                    <a:pt x="471487" y="1484871"/>
                  </a:lnTo>
                  <a:lnTo>
                    <a:pt x="471182" y="1484871"/>
                  </a:lnTo>
                  <a:lnTo>
                    <a:pt x="483374" y="1488135"/>
                  </a:lnTo>
                  <a:lnTo>
                    <a:pt x="514324" y="1510868"/>
                  </a:lnTo>
                  <a:lnTo>
                    <a:pt x="530606" y="1548193"/>
                  </a:lnTo>
                  <a:lnTo>
                    <a:pt x="530606" y="1468970"/>
                  </a:lnTo>
                  <a:lnTo>
                    <a:pt x="512254" y="1456880"/>
                  </a:lnTo>
                  <a:lnTo>
                    <a:pt x="486918" y="1448371"/>
                  </a:lnTo>
                  <a:lnTo>
                    <a:pt x="457784" y="1445539"/>
                  </a:lnTo>
                  <a:lnTo>
                    <a:pt x="431723" y="1447863"/>
                  </a:lnTo>
                  <a:lnTo>
                    <a:pt x="388010" y="1466519"/>
                  </a:lnTo>
                  <a:lnTo>
                    <a:pt x="356120" y="1502702"/>
                  </a:lnTo>
                  <a:lnTo>
                    <a:pt x="339852" y="1549704"/>
                  </a:lnTo>
                  <a:lnTo>
                    <a:pt x="337820" y="1576844"/>
                  </a:lnTo>
                  <a:lnTo>
                    <a:pt x="340067" y="1607070"/>
                  </a:lnTo>
                  <a:lnTo>
                    <a:pt x="358127" y="1655572"/>
                  </a:lnTo>
                  <a:lnTo>
                    <a:pt x="392861" y="1688058"/>
                  </a:lnTo>
                  <a:lnTo>
                    <a:pt x="435991" y="1704314"/>
                  </a:lnTo>
                  <a:lnTo>
                    <a:pt x="460171" y="1706346"/>
                  </a:lnTo>
                  <a:lnTo>
                    <a:pt x="483450" y="1704441"/>
                  </a:lnTo>
                  <a:lnTo>
                    <a:pt x="524649" y="1689227"/>
                  </a:lnTo>
                  <a:lnTo>
                    <a:pt x="559092" y="1657858"/>
                  </a:lnTo>
                  <a:lnTo>
                    <a:pt x="572985" y="1635925"/>
                  </a:lnTo>
                  <a:lnTo>
                    <a:pt x="537171" y="1616227"/>
                  </a:lnTo>
                  <a:lnTo>
                    <a:pt x="532206" y="1625739"/>
                  </a:lnTo>
                  <a:lnTo>
                    <a:pt x="526275" y="1634578"/>
                  </a:lnTo>
                  <a:lnTo>
                    <a:pt x="488073" y="1663674"/>
                  </a:lnTo>
                  <a:lnTo>
                    <a:pt x="460768" y="1668157"/>
                  </a:lnTo>
                  <a:lnTo>
                    <a:pt x="444982" y="1666697"/>
                  </a:lnTo>
                  <a:lnTo>
                    <a:pt x="405257" y="1644878"/>
                  </a:lnTo>
                  <a:lnTo>
                    <a:pt x="383667" y="1601901"/>
                  </a:lnTo>
                  <a:lnTo>
                    <a:pt x="381990" y="1583994"/>
                  </a:lnTo>
                  <a:lnTo>
                    <a:pt x="574776" y="1583994"/>
                  </a:lnTo>
                  <a:close/>
                </a:path>
                <a:path w="8692515" h="1706879">
                  <a:moveTo>
                    <a:pt x="836180" y="1629359"/>
                  </a:moveTo>
                  <a:lnTo>
                    <a:pt x="819099" y="1646339"/>
                  </a:lnTo>
                  <a:lnTo>
                    <a:pt x="800061" y="1658454"/>
                  </a:lnTo>
                  <a:lnTo>
                    <a:pt x="779094" y="1665732"/>
                  </a:lnTo>
                  <a:lnTo>
                    <a:pt x="756196" y="1668157"/>
                  </a:lnTo>
                  <a:lnTo>
                    <a:pt x="738936" y="1666633"/>
                  </a:lnTo>
                  <a:lnTo>
                    <a:pt x="694728" y="1643697"/>
                  </a:lnTo>
                  <a:lnTo>
                    <a:pt x="670661" y="1596567"/>
                  </a:lnTo>
                  <a:lnTo>
                    <a:pt x="669061" y="1576247"/>
                  </a:lnTo>
                  <a:lnTo>
                    <a:pt x="670661" y="1555902"/>
                  </a:lnTo>
                  <a:lnTo>
                    <a:pt x="694728" y="1508493"/>
                  </a:lnTo>
                  <a:lnTo>
                    <a:pt x="739254" y="1485277"/>
                  </a:lnTo>
                  <a:lnTo>
                    <a:pt x="756793" y="1483728"/>
                  </a:lnTo>
                  <a:lnTo>
                    <a:pt x="779780" y="1486039"/>
                  </a:lnTo>
                  <a:lnTo>
                    <a:pt x="800366" y="1492986"/>
                  </a:lnTo>
                  <a:lnTo>
                    <a:pt x="818578" y="1504556"/>
                  </a:lnTo>
                  <a:lnTo>
                    <a:pt x="834390" y="1520736"/>
                  </a:lnTo>
                  <a:lnTo>
                    <a:pt x="834390" y="1469402"/>
                  </a:lnTo>
                  <a:lnTo>
                    <a:pt x="816813" y="1458963"/>
                  </a:lnTo>
                  <a:lnTo>
                    <a:pt x="798131" y="1451508"/>
                  </a:lnTo>
                  <a:lnTo>
                    <a:pt x="778319" y="1447038"/>
                  </a:lnTo>
                  <a:lnTo>
                    <a:pt x="757377" y="1445539"/>
                  </a:lnTo>
                  <a:lnTo>
                    <a:pt x="729983" y="1447876"/>
                  </a:lnTo>
                  <a:lnTo>
                    <a:pt x="682536" y="1466519"/>
                  </a:lnTo>
                  <a:lnTo>
                    <a:pt x="646036" y="1502702"/>
                  </a:lnTo>
                  <a:lnTo>
                    <a:pt x="627240" y="1549704"/>
                  </a:lnTo>
                  <a:lnTo>
                    <a:pt x="624878" y="1576844"/>
                  </a:lnTo>
                  <a:lnTo>
                    <a:pt x="627214" y="1603692"/>
                  </a:lnTo>
                  <a:lnTo>
                    <a:pt x="645871" y="1650085"/>
                  </a:lnTo>
                  <a:lnTo>
                    <a:pt x="682129" y="1685709"/>
                  </a:lnTo>
                  <a:lnTo>
                    <a:pt x="729729" y="1704060"/>
                  </a:lnTo>
                  <a:lnTo>
                    <a:pt x="757377" y="1706359"/>
                  </a:lnTo>
                  <a:lnTo>
                    <a:pt x="778649" y="1704746"/>
                  </a:lnTo>
                  <a:lnTo>
                    <a:pt x="798868" y="1699933"/>
                  </a:lnTo>
                  <a:lnTo>
                    <a:pt x="818045" y="1691919"/>
                  </a:lnTo>
                  <a:lnTo>
                    <a:pt x="836180" y="1680705"/>
                  </a:lnTo>
                  <a:lnTo>
                    <a:pt x="836180" y="1629359"/>
                  </a:lnTo>
                  <a:close/>
                </a:path>
                <a:path w="8692515" h="1706879">
                  <a:moveTo>
                    <a:pt x="1064171" y="1451533"/>
                  </a:moveTo>
                  <a:lnTo>
                    <a:pt x="866013" y="1451533"/>
                  </a:lnTo>
                  <a:lnTo>
                    <a:pt x="866013" y="1490903"/>
                  </a:lnTo>
                  <a:lnTo>
                    <a:pt x="943610" y="1490903"/>
                  </a:lnTo>
                  <a:lnTo>
                    <a:pt x="943610" y="1699183"/>
                  </a:lnTo>
                  <a:lnTo>
                    <a:pt x="986574" y="1699183"/>
                  </a:lnTo>
                  <a:lnTo>
                    <a:pt x="986574" y="1490903"/>
                  </a:lnTo>
                  <a:lnTo>
                    <a:pt x="1064171" y="1490903"/>
                  </a:lnTo>
                  <a:lnTo>
                    <a:pt x="1064171" y="1451533"/>
                  </a:lnTo>
                  <a:close/>
                </a:path>
                <a:path w="8692515" h="1706879">
                  <a:moveTo>
                    <a:pt x="1312443" y="1451546"/>
                  </a:moveTo>
                  <a:lnTo>
                    <a:pt x="1269466" y="1451546"/>
                  </a:lnTo>
                  <a:lnTo>
                    <a:pt x="1269466" y="1553146"/>
                  </a:lnTo>
                  <a:lnTo>
                    <a:pt x="1152499" y="1553146"/>
                  </a:lnTo>
                  <a:lnTo>
                    <a:pt x="1152499" y="1451546"/>
                  </a:lnTo>
                  <a:lnTo>
                    <a:pt x="1109522" y="1451546"/>
                  </a:lnTo>
                  <a:lnTo>
                    <a:pt x="1109522" y="1553146"/>
                  </a:lnTo>
                  <a:lnTo>
                    <a:pt x="1109522" y="1592516"/>
                  </a:lnTo>
                  <a:lnTo>
                    <a:pt x="1109522" y="1699196"/>
                  </a:lnTo>
                  <a:lnTo>
                    <a:pt x="1152499" y="1699196"/>
                  </a:lnTo>
                  <a:lnTo>
                    <a:pt x="1152499" y="1592516"/>
                  </a:lnTo>
                  <a:lnTo>
                    <a:pt x="1269466" y="1592516"/>
                  </a:lnTo>
                  <a:lnTo>
                    <a:pt x="1269466" y="1699196"/>
                  </a:lnTo>
                  <a:lnTo>
                    <a:pt x="1312443" y="1699196"/>
                  </a:lnTo>
                  <a:lnTo>
                    <a:pt x="1312443" y="1592516"/>
                  </a:lnTo>
                  <a:lnTo>
                    <a:pt x="1312443" y="1553146"/>
                  </a:lnTo>
                  <a:lnTo>
                    <a:pt x="1312443" y="1451546"/>
                  </a:lnTo>
                  <a:close/>
                </a:path>
                <a:path w="8692515" h="1706879">
                  <a:moveTo>
                    <a:pt x="1640700" y="1576247"/>
                  </a:moveTo>
                  <a:lnTo>
                    <a:pt x="1631378" y="1524469"/>
                  </a:lnTo>
                  <a:lnTo>
                    <a:pt x="1604391" y="1483728"/>
                  </a:lnTo>
                  <a:lnTo>
                    <a:pt x="1596555" y="1476959"/>
                  </a:lnTo>
                  <a:lnTo>
                    <a:pt x="1596555" y="1576247"/>
                  </a:lnTo>
                  <a:lnTo>
                    <a:pt x="1594942" y="1596567"/>
                  </a:lnTo>
                  <a:lnTo>
                    <a:pt x="1570888" y="1643684"/>
                  </a:lnTo>
                  <a:lnTo>
                    <a:pt x="1526679" y="1666633"/>
                  </a:lnTo>
                  <a:lnTo>
                    <a:pt x="1509407" y="1668157"/>
                  </a:lnTo>
                  <a:lnTo>
                    <a:pt x="1492135" y="1666633"/>
                  </a:lnTo>
                  <a:lnTo>
                    <a:pt x="1447939" y="1643684"/>
                  </a:lnTo>
                  <a:lnTo>
                    <a:pt x="1423873" y="1596567"/>
                  </a:lnTo>
                  <a:lnTo>
                    <a:pt x="1422260" y="1576247"/>
                  </a:lnTo>
                  <a:lnTo>
                    <a:pt x="1423847" y="1555902"/>
                  </a:lnTo>
                  <a:lnTo>
                    <a:pt x="1447622" y="1508493"/>
                  </a:lnTo>
                  <a:lnTo>
                    <a:pt x="1491894" y="1485277"/>
                  </a:lnTo>
                  <a:lnTo>
                    <a:pt x="1509407" y="1483728"/>
                  </a:lnTo>
                  <a:lnTo>
                    <a:pt x="1526984" y="1485277"/>
                  </a:lnTo>
                  <a:lnTo>
                    <a:pt x="1571193" y="1508201"/>
                  </a:lnTo>
                  <a:lnTo>
                    <a:pt x="1594967" y="1555661"/>
                  </a:lnTo>
                  <a:lnTo>
                    <a:pt x="1596555" y="1576247"/>
                  </a:lnTo>
                  <a:lnTo>
                    <a:pt x="1596555" y="1476959"/>
                  </a:lnTo>
                  <a:lnTo>
                    <a:pt x="1583537" y="1466354"/>
                  </a:lnTo>
                  <a:lnTo>
                    <a:pt x="1561249" y="1454785"/>
                  </a:lnTo>
                  <a:lnTo>
                    <a:pt x="1536547" y="1447850"/>
                  </a:lnTo>
                  <a:lnTo>
                    <a:pt x="1509407" y="1445539"/>
                  </a:lnTo>
                  <a:lnTo>
                    <a:pt x="1482267" y="1447850"/>
                  </a:lnTo>
                  <a:lnTo>
                    <a:pt x="1435252" y="1466354"/>
                  </a:lnTo>
                  <a:lnTo>
                    <a:pt x="1399070" y="1502283"/>
                  </a:lnTo>
                  <a:lnTo>
                    <a:pt x="1380426" y="1549133"/>
                  </a:lnTo>
                  <a:lnTo>
                    <a:pt x="1378102" y="1576247"/>
                  </a:lnTo>
                  <a:lnTo>
                    <a:pt x="1380426" y="1603095"/>
                  </a:lnTo>
                  <a:lnTo>
                    <a:pt x="1399070" y="1649653"/>
                  </a:lnTo>
                  <a:lnTo>
                    <a:pt x="1435252" y="1685544"/>
                  </a:lnTo>
                  <a:lnTo>
                    <a:pt x="1482267" y="1704047"/>
                  </a:lnTo>
                  <a:lnTo>
                    <a:pt x="1509407" y="1706359"/>
                  </a:lnTo>
                  <a:lnTo>
                    <a:pt x="1536547" y="1704047"/>
                  </a:lnTo>
                  <a:lnTo>
                    <a:pt x="1561249" y="1697113"/>
                  </a:lnTo>
                  <a:lnTo>
                    <a:pt x="1583537" y="1685544"/>
                  </a:lnTo>
                  <a:lnTo>
                    <a:pt x="1603400" y="1669364"/>
                  </a:lnTo>
                  <a:lnTo>
                    <a:pt x="1604391" y="1668157"/>
                  </a:lnTo>
                  <a:lnTo>
                    <a:pt x="1619719" y="1649653"/>
                  </a:lnTo>
                  <a:lnTo>
                    <a:pt x="1631378" y="1627568"/>
                  </a:lnTo>
                  <a:lnTo>
                    <a:pt x="1638376" y="1603095"/>
                  </a:lnTo>
                  <a:lnTo>
                    <a:pt x="1640700" y="1576247"/>
                  </a:lnTo>
                  <a:close/>
                </a:path>
                <a:path w="8692515" h="1706879">
                  <a:moveTo>
                    <a:pt x="1902117" y="1629359"/>
                  </a:moveTo>
                  <a:lnTo>
                    <a:pt x="1885035" y="1646339"/>
                  </a:lnTo>
                  <a:lnTo>
                    <a:pt x="1865998" y="1658454"/>
                  </a:lnTo>
                  <a:lnTo>
                    <a:pt x="1845030" y="1665732"/>
                  </a:lnTo>
                  <a:lnTo>
                    <a:pt x="1822132" y="1668157"/>
                  </a:lnTo>
                  <a:lnTo>
                    <a:pt x="1804873" y="1666633"/>
                  </a:lnTo>
                  <a:lnTo>
                    <a:pt x="1760664" y="1643697"/>
                  </a:lnTo>
                  <a:lnTo>
                    <a:pt x="1736598" y="1596567"/>
                  </a:lnTo>
                  <a:lnTo>
                    <a:pt x="1734997" y="1576247"/>
                  </a:lnTo>
                  <a:lnTo>
                    <a:pt x="1736598" y="1555902"/>
                  </a:lnTo>
                  <a:lnTo>
                    <a:pt x="1760664" y="1508493"/>
                  </a:lnTo>
                  <a:lnTo>
                    <a:pt x="1805190" y="1485277"/>
                  </a:lnTo>
                  <a:lnTo>
                    <a:pt x="1822729" y="1483728"/>
                  </a:lnTo>
                  <a:lnTo>
                    <a:pt x="1845716" y="1486039"/>
                  </a:lnTo>
                  <a:lnTo>
                    <a:pt x="1866303" y="1492986"/>
                  </a:lnTo>
                  <a:lnTo>
                    <a:pt x="1884514" y="1504556"/>
                  </a:lnTo>
                  <a:lnTo>
                    <a:pt x="1900326" y="1520736"/>
                  </a:lnTo>
                  <a:lnTo>
                    <a:pt x="1900326" y="1469402"/>
                  </a:lnTo>
                  <a:lnTo>
                    <a:pt x="1882749" y="1458963"/>
                  </a:lnTo>
                  <a:lnTo>
                    <a:pt x="1864067" y="1451508"/>
                  </a:lnTo>
                  <a:lnTo>
                    <a:pt x="1844255" y="1447038"/>
                  </a:lnTo>
                  <a:lnTo>
                    <a:pt x="1823313" y="1445539"/>
                  </a:lnTo>
                  <a:lnTo>
                    <a:pt x="1795907" y="1447876"/>
                  </a:lnTo>
                  <a:lnTo>
                    <a:pt x="1748472" y="1466519"/>
                  </a:lnTo>
                  <a:lnTo>
                    <a:pt x="1711972" y="1502702"/>
                  </a:lnTo>
                  <a:lnTo>
                    <a:pt x="1693164" y="1549704"/>
                  </a:lnTo>
                  <a:lnTo>
                    <a:pt x="1690814" y="1576844"/>
                  </a:lnTo>
                  <a:lnTo>
                    <a:pt x="1693151" y="1603692"/>
                  </a:lnTo>
                  <a:lnTo>
                    <a:pt x="1711807" y="1650085"/>
                  </a:lnTo>
                  <a:lnTo>
                    <a:pt x="1748066" y="1685709"/>
                  </a:lnTo>
                  <a:lnTo>
                    <a:pt x="1795665" y="1704060"/>
                  </a:lnTo>
                  <a:lnTo>
                    <a:pt x="1823313" y="1706359"/>
                  </a:lnTo>
                  <a:lnTo>
                    <a:pt x="1844586" y="1704746"/>
                  </a:lnTo>
                  <a:lnTo>
                    <a:pt x="1864804" y="1699933"/>
                  </a:lnTo>
                  <a:lnTo>
                    <a:pt x="1883981" y="1691919"/>
                  </a:lnTo>
                  <a:lnTo>
                    <a:pt x="1902117" y="1680705"/>
                  </a:lnTo>
                  <a:lnTo>
                    <a:pt x="1902117" y="1629359"/>
                  </a:lnTo>
                  <a:close/>
                </a:path>
                <a:path w="8692515" h="1706879">
                  <a:moveTo>
                    <a:pt x="2130120" y="1451533"/>
                  </a:moveTo>
                  <a:lnTo>
                    <a:pt x="1931962" y="1451533"/>
                  </a:lnTo>
                  <a:lnTo>
                    <a:pt x="1931962" y="1490903"/>
                  </a:lnTo>
                  <a:lnTo>
                    <a:pt x="2009559" y="1490903"/>
                  </a:lnTo>
                  <a:lnTo>
                    <a:pt x="2009559" y="1699183"/>
                  </a:lnTo>
                  <a:lnTo>
                    <a:pt x="2052523" y="1699183"/>
                  </a:lnTo>
                  <a:lnTo>
                    <a:pt x="2052523" y="1490903"/>
                  </a:lnTo>
                  <a:lnTo>
                    <a:pt x="2130120" y="1490903"/>
                  </a:lnTo>
                  <a:lnTo>
                    <a:pt x="2130120" y="1451533"/>
                  </a:lnTo>
                  <a:close/>
                </a:path>
                <a:path w="8692515" h="1706879">
                  <a:moveTo>
                    <a:pt x="5256873" y="144437"/>
                  </a:moveTo>
                  <a:lnTo>
                    <a:pt x="5248745" y="94818"/>
                  </a:lnTo>
                  <a:lnTo>
                    <a:pt x="5224348" y="52209"/>
                  </a:lnTo>
                  <a:lnTo>
                    <a:pt x="5223421" y="51320"/>
                  </a:lnTo>
                  <a:lnTo>
                    <a:pt x="5212702" y="40970"/>
                  </a:lnTo>
                  <a:lnTo>
                    <a:pt x="5212702" y="144437"/>
                  </a:lnTo>
                  <a:lnTo>
                    <a:pt x="5211343" y="162471"/>
                  </a:lnTo>
                  <a:lnTo>
                    <a:pt x="5190617" y="209181"/>
                  </a:lnTo>
                  <a:lnTo>
                    <a:pt x="5149443" y="234086"/>
                  </a:lnTo>
                  <a:lnTo>
                    <a:pt x="5132133" y="235750"/>
                  </a:lnTo>
                  <a:lnTo>
                    <a:pt x="5114506" y="234086"/>
                  </a:lnTo>
                  <a:lnTo>
                    <a:pt x="5072138" y="209181"/>
                  </a:lnTo>
                  <a:lnTo>
                    <a:pt x="5054993" y="179717"/>
                  </a:lnTo>
                  <a:lnTo>
                    <a:pt x="5054917" y="179578"/>
                  </a:lnTo>
                  <a:lnTo>
                    <a:pt x="5050701" y="162801"/>
                  </a:lnTo>
                  <a:lnTo>
                    <a:pt x="5050612" y="162471"/>
                  </a:lnTo>
                  <a:lnTo>
                    <a:pt x="5049228" y="144437"/>
                  </a:lnTo>
                  <a:lnTo>
                    <a:pt x="5049177" y="143840"/>
                  </a:lnTo>
                  <a:lnTo>
                    <a:pt x="5050714" y="124066"/>
                  </a:lnTo>
                  <a:lnTo>
                    <a:pt x="5050739" y="123723"/>
                  </a:lnTo>
                  <a:lnTo>
                    <a:pt x="5074259" y="76390"/>
                  </a:lnTo>
                  <a:lnTo>
                    <a:pt x="5113299" y="53708"/>
                  </a:lnTo>
                  <a:lnTo>
                    <a:pt x="5131536" y="51320"/>
                  </a:lnTo>
                  <a:lnTo>
                    <a:pt x="5147170" y="52895"/>
                  </a:lnTo>
                  <a:lnTo>
                    <a:pt x="5188242" y="76390"/>
                  </a:lnTo>
                  <a:lnTo>
                    <a:pt x="5211089" y="123723"/>
                  </a:lnTo>
                  <a:lnTo>
                    <a:pt x="5211178" y="124066"/>
                  </a:lnTo>
                  <a:lnTo>
                    <a:pt x="5212651" y="143840"/>
                  </a:lnTo>
                  <a:lnTo>
                    <a:pt x="5212702" y="144437"/>
                  </a:lnTo>
                  <a:lnTo>
                    <a:pt x="5212702" y="40970"/>
                  </a:lnTo>
                  <a:lnTo>
                    <a:pt x="5206644" y="35115"/>
                  </a:lnTo>
                  <a:lnTo>
                    <a:pt x="5186070" y="22898"/>
                  </a:lnTo>
                  <a:lnTo>
                    <a:pt x="5162931" y="15659"/>
                  </a:lnTo>
                  <a:lnTo>
                    <a:pt x="5163629" y="15659"/>
                  </a:lnTo>
                  <a:lnTo>
                    <a:pt x="5136312" y="13131"/>
                  </a:lnTo>
                  <a:lnTo>
                    <a:pt x="5111547" y="15659"/>
                  </a:lnTo>
                  <a:lnTo>
                    <a:pt x="5089169" y="23279"/>
                  </a:lnTo>
                  <a:lnTo>
                    <a:pt x="5069167" y="35953"/>
                  </a:lnTo>
                  <a:lnTo>
                    <a:pt x="5051577" y="53708"/>
                  </a:lnTo>
                  <a:lnTo>
                    <a:pt x="5051577" y="19100"/>
                  </a:lnTo>
                  <a:lnTo>
                    <a:pt x="5008588" y="19100"/>
                  </a:lnTo>
                  <a:lnTo>
                    <a:pt x="5008588" y="406450"/>
                  </a:lnTo>
                  <a:lnTo>
                    <a:pt x="5051577" y="406450"/>
                  </a:lnTo>
                  <a:lnTo>
                    <a:pt x="5051577" y="232168"/>
                  </a:lnTo>
                  <a:lnTo>
                    <a:pt x="5069065" y="250444"/>
                  </a:lnTo>
                  <a:lnTo>
                    <a:pt x="5089309" y="263499"/>
                  </a:lnTo>
                  <a:lnTo>
                    <a:pt x="5112321" y="271322"/>
                  </a:lnTo>
                  <a:lnTo>
                    <a:pt x="5138102" y="273939"/>
                  </a:lnTo>
                  <a:lnTo>
                    <a:pt x="5163871" y="271564"/>
                  </a:lnTo>
                  <a:lnTo>
                    <a:pt x="5186883" y="264464"/>
                  </a:lnTo>
                  <a:lnTo>
                    <a:pt x="5207152" y="252628"/>
                  </a:lnTo>
                  <a:lnTo>
                    <a:pt x="5224653" y="236042"/>
                  </a:lnTo>
                  <a:lnTo>
                    <a:pt x="5224856" y="235750"/>
                  </a:lnTo>
                  <a:lnTo>
                    <a:pt x="5238750" y="216103"/>
                  </a:lnTo>
                  <a:lnTo>
                    <a:pt x="5248821" y="194195"/>
                  </a:lnTo>
                  <a:lnTo>
                    <a:pt x="5254866" y="170307"/>
                  </a:lnTo>
                  <a:lnTo>
                    <a:pt x="5256873" y="144437"/>
                  </a:lnTo>
                  <a:close/>
                </a:path>
                <a:path w="8692515" h="1706879">
                  <a:moveTo>
                    <a:pt x="5569623" y="143827"/>
                  </a:moveTo>
                  <a:lnTo>
                    <a:pt x="5560301" y="92062"/>
                  </a:lnTo>
                  <a:lnTo>
                    <a:pt x="5533301" y="51320"/>
                  </a:lnTo>
                  <a:lnTo>
                    <a:pt x="5525452" y="44538"/>
                  </a:lnTo>
                  <a:lnTo>
                    <a:pt x="5525452" y="143827"/>
                  </a:lnTo>
                  <a:lnTo>
                    <a:pt x="5523839" y="164160"/>
                  </a:lnTo>
                  <a:lnTo>
                    <a:pt x="5499786" y="211264"/>
                  </a:lnTo>
                  <a:lnTo>
                    <a:pt x="5455590" y="234213"/>
                  </a:lnTo>
                  <a:lnTo>
                    <a:pt x="5438305" y="235737"/>
                  </a:lnTo>
                  <a:lnTo>
                    <a:pt x="5421033" y="234213"/>
                  </a:lnTo>
                  <a:lnTo>
                    <a:pt x="5376850" y="211264"/>
                  </a:lnTo>
                  <a:lnTo>
                    <a:pt x="5352783" y="164160"/>
                  </a:lnTo>
                  <a:lnTo>
                    <a:pt x="5351183" y="143827"/>
                  </a:lnTo>
                  <a:lnTo>
                    <a:pt x="5352770" y="123482"/>
                  </a:lnTo>
                  <a:lnTo>
                    <a:pt x="5376545" y="76085"/>
                  </a:lnTo>
                  <a:lnTo>
                    <a:pt x="5420792" y="52857"/>
                  </a:lnTo>
                  <a:lnTo>
                    <a:pt x="5438305" y="51320"/>
                  </a:lnTo>
                  <a:lnTo>
                    <a:pt x="5455894" y="52857"/>
                  </a:lnTo>
                  <a:lnTo>
                    <a:pt x="5500090" y="75780"/>
                  </a:lnTo>
                  <a:lnTo>
                    <a:pt x="5523865" y="123240"/>
                  </a:lnTo>
                  <a:lnTo>
                    <a:pt x="5525452" y="143827"/>
                  </a:lnTo>
                  <a:lnTo>
                    <a:pt x="5525452" y="44538"/>
                  </a:lnTo>
                  <a:lnTo>
                    <a:pt x="5512447" y="33934"/>
                  </a:lnTo>
                  <a:lnTo>
                    <a:pt x="5490159" y="22364"/>
                  </a:lnTo>
                  <a:lnTo>
                    <a:pt x="5465445" y="15430"/>
                  </a:lnTo>
                  <a:lnTo>
                    <a:pt x="5438305" y="13119"/>
                  </a:lnTo>
                  <a:lnTo>
                    <a:pt x="5411165" y="15430"/>
                  </a:lnTo>
                  <a:lnTo>
                    <a:pt x="5364175" y="33934"/>
                  </a:lnTo>
                  <a:lnTo>
                    <a:pt x="5327993" y="69862"/>
                  </a:lnTo>
                  <a:lnTo>
                    <a:pt x="5309349" y="116713"/>
                  </a:lnTo>
                  <a:lnTo>
                    <a:pt x="5307012" y="143827"/>
                  </a:lnTo>
                  <a:lnTo>
                    <a:pt x="5309349" y="170688"/>
                  </a:lnTo>
                  <a:lnTo>
                    <a:pt x="5327993" y="217246"/>
                  </a:lnTo>
                  <a:lnTo>
                    <a:pt x="5364175" y="253123"/>
                  </a:lnTo>
                  <a:lnTo>
                    <a:pt x="5411165" y="271627"/>
                  </a:lnTo>
                  <a:lnTo>
                    <a:pt x="5438305" y="273939"/>
                  </a:lnTo>
                  <a:lnTo>
                    <a:pt x="5465445" y="271627"/>
                  </a:lnTo>
                  <a:lnTo>
                    <a:pt x="5512447" y="253123"/>
                  </a:lnTo>
                  <a:lnTo>
                    <a:pt x="5548642" y="217246"/>
                  </a:lnTo>
                  <a:lnTo>
                    <a:pt x="5567286" y="170688"/>
                  </a:lnTo>
                  <a:lnTo>
                    <a:pt x="5569623" y="143827"/>
                  </a:lnTo>
                  <a:close/>
                </a:path>
                <a:path w="8692515" h="1706879">
                  <a:moveTo>
                    <a:pt x="5928893" y="266788"/>
                  </a:moveTo>
                  <a:lnTo>
                    <a:pt x="5869216" y="0"/>
                  </a:lnTo>
                  <a:lnTo>
                    <a:pt x="5768949" y="201726"/>
                  </a:lnTo>
                  <a:lnTo>
                    <a:pt x="5666283" y="0"/>
                  </a:lnTo>
                  <a:lnTo>
                    <a:pt x="5606605" y="266788"/>
                  </a:lnTo>
                  <a:lnTo>
                    <a:pt x="5650789" y="266788"/>
                  </a:lnTo>
                  <a:lnTo>
                    <a:pt x="5682399" y="113398"/>
                  </a:lnTo>
                  <a:lnTo>
                    <a:pt x="5767768" y="284099"/>
                  </a:lnTo>
                  <a:lnTo>
                    <a:pt x="5851918" y="113398"/>
                  </a:lnTo>
                  <a:lnTo>
                    <a:pt x="5884735" y="266788"/>
                  </a:lnTo>
                  <a:lnTo>
                    <a:pt x="5928893" y="266788"/>
                  </a:lnTo>
                  <a:close/>
                </a:path>
                <a:path w="8692515" h="1706879">
                  <a:moveTo>
                    <a:pt x="6214186" y="19088"/>
                  </a:moveTo>
                  <a:lnTo>
                    <a:pt x="6173609" y="19088"/>
                  </a:lnTo>
                  <a:lnTo>
                    <a:pt x="6173609" y="143230"/>
                  </a:lnTo>
                  <a:lnTo>
                    <a:pt x="6172212" y="161886"/>
                  </a:lnTo>
                  <a:lnTo>
                    <a:pt x="6151232" y="208876"/>
                  </a:lnTo>
                  <a:lnTo>
                    <a:pt x="6108916" y="234111"/>
                  </a:lnTo>
                  <a:lnTo>
                    <a:pt x="6108497" y="234111"/>
                  </a:lnTo>
                  <a:lnTo>
                    <a:pt x="6091237" y="235737"/>
                  </a:lnTo>
                  <a:lnTo>
                    <a:pt x="6043727" y="221145"/>
                  </a:lnTo>
                  <a:lnTo>
                    <a:pt x="6015520" y="180009"/>
                  </a:lnTo>
                  <a:lnTo>
                    <a:pt x="6010072" y="142633"/>
                  </a:lnTo>
                  <a:lnTo>
                    <a:pt x="6011532" y="122415"/>
                  </a:lnTo>
                  <a:lnTo>
                    <a:pt x="6033655" y="75488"/>
                  </a:lnTo>
                  <a:lnTo>
                    <a:pt x="6074880" y="52832"/>
                  </a:lnTo>
                  <a:lnTo>
                    <a:pt x="6091237" y="51320"/>
                  </a:lnTo>
                  <a:lnTo>
                    <a:pt x="6106973" y="52832"/>
                  </a:lnTo>
                  <a:lnTo>
                    <a:pt x="6148552" y="75184"/>
                  </a:lnTo>
                  <a:lnTo>
                    <a:pt x="6172047" y="122415"/>
                  </a:lnTo>
                  <a:lnTo>
                    <a:pt x="6173609" y="143230"/>
                  </a:lnTo>
                  <a:lnTo>
                    <a:pt x="6173609" y="19088"/>
                  </a:lnTo>
                  <a:lnTo>
                    <a:pt x="6171222" y="19088"/>
                  </a:lnTo>
                  <a:lnTo>
                    <a:pt x="6171222" y="54292"/>
                  </a:lnTo>
                  <a:lnTo>
                    <a:pt x="6168428" y="51320"/>
                  </a:lnTo>
                  <a:lnTo>
                    <a:pt x="6154293" y="36283"/>
                  </a:lnTo>
                  <a:lnTo>
                    <a:pt x="6134519" y="23406"/>
                  </a:lnTo>
                  <a:lnTo>
                    <a:pt x="6111913" y="15684"/>
                  </a:lnTo>
                  <a:lnTo>
                    <a:pt x="6086475" y="13119"/>
                  </a:lnTo>
                  <a:lnTo>
                    <a:pt x="6062091" y="15265"/>
                  </a:lnTo>
                  <a:lnTo>
                    <a:pt x="6019266" y="32423"/>
                  </a:lnTo>
                  <a:lnTo>
                    <a:pt x="5985548" y="66255"/>
                  </a:lnTo>
                  <a:lnTo>
                    <a:pt x="5968085" y="113855"/>
                  </a:lnTo>
                  <a:lnTo>
                    <a:pt x="5965888" y="142633"/>
                  </a:lnTo>
                  <a:lnTo>
                    <a:pt x="5968098" y="171958"/>
                  </a:lnTo>
                  <a:lnTo>
                    <a:pt x="5985700" y="220306"/>
                  </a:lnTo>
                  <a:lnTo>
                    <a:pt x="6019660" y="254469"/>
                  </a:lnTo>
                  <a:lnTo>
                    <a:pt x="6062332" y="271780"/>
                  </a:lnTo>
                  <a:lnTo>
                    <a:pt x="6086475" y="273939"/>
                  </a:lnTo>
                  <a:lnTo>
                    <a:pt x="6111456" y="271322"/>
                  </a:lnTo>
                  <a:lnTo>
                    <a:pt x="6133909" y="263499"/>
                  </a:lnTo>
                  <a:lnTo>
                    <a:pt x="6153836" y="250444"/>
                  </a:lnTo>
                  <a:lnTo>
                    <a:pt x="6167818" y="235737"/>
                  </a:lnTo>
                  <a:lnTo>
                    <a:pt x="6171222" y="232156"/>
                  </a:lnTo>
                  <a:lnTo>
                    <a:pt x="6171222" y="266776"/>
                  </a:lnTo>
                  <a:lnTo>
                    <a:pt x="6214186" y="266776"/>
                  </a:lnTo>
                  <a:lnTo>
                    <a:pt x="6214186" y="232156"/>
                  </a:lnTo>
                  <a:lnTo>
                    <a:pt x="6214186" y="54292"/>
                  </a:lnTo>
                  <a:lnTo>
                    <a:pt x="6214186" y="19088"/>
                  </a:lnTo>
                  <a:close/>
                </a:path>
                <a:path w="8692515" h="1706879">
                  <a:moveTo>
                    <a:pt x="6498234" y="19138"/>
                  </a:moveTo>
                  <a:lnTo>
                    <a:pt x="6455257" y="19138"/>
                  </a:lnTo>
                  <a:lnTo>
                    <a:pt x="6455257" y="120738"/>
                  </a:lnTo>
                  <a:lnTo>
                    <a:pt x="6338290" y="120738"/>
                  </a:lnTo>
                  <a:lnTo>
                    <a:pt x="6338290" y="19138"/>
                  </a:lnTo>
                  <a:lnTo>
                    <a:pt x="6295314" y="19138"/>
                  </a:lnTo>
                  <a:lnTo>
                    <a:pt x="6295314" y="120738"/>
                  </a:lnTo>
                  <a:lnTo>
                    <a:pt x="6295314" y="160108"/>
                  </a:lnTo>
                  <a:lnTo>
                    <a:pt x="6295314" y="266788"/>
                  </a:lnTo>
                  <a:lnTo>
                    <a:pt x="6338290" y="266788"/>
                  </a:lnTo>
                  <a:lnTo>
                    <a:pt x="6338290" y="160108"/>
                  </a:lnTo>
                  <a:lnTo>
                    <a:pt x="6455257" y="160108"/>
                  </a:lnTo>
                  <a:lnTo>
                    <a:pt x="6455257" y="266788"/>
                  </a:lnTo>
                  <a:lnTo>
                    <a:pt x="6498234" y="266788"/>
                  </a:lnTo>
                  <a:lnTo>
                    <a:pt x="6498234" y="160108"/>
                  </a:lnTo>
                  <a:lnTo>
                    <a:pt x="6498234" y="120738"/>
                  </a:lnTo>
                  <a:lnTo>
                    <a:pt x="6498234" y="19138"/>
                  </a:lnTo>
                  <a:close/>
                </a:path>
                <a:path w="8692515" h="1706879">
                  <a:moveTo>
                    <a:pt x="6741795" y="19113"/>
                  </a:moveTo>
                  <a:lnTo>
                    <a:pt x="6543649" y="19113"/>
                  </a:lnTo>
                  <a:lnTo>
                    <a:pt x="6543649" y="58483"/>
                  </a:lnTo>
                  <a:lnTo>
                    <a:pt x="6621234" y="58483"/>
                  </a:lnTo>
                  <a:lnTo>
                    <a:pt x="6621234" y="266763"/>
                  </a:lnTo>
                  <a:lnTo>
                    <a:pt x="6664211" y="266763"/>
                  </a:lnTo>
                  <a:lnTo>
                    <a:pt x="6664211" y="58483"/>
                  </a:lnTo>
                  <a:lnTo>
                    <a:pt x="6741795" y="58483"/>
                  </a:lnTo>
                  <a:lnTo>
                    <a:pt x="6741795" y="19113"/>
                  </a:lnTo>
                  <a:close/>
                </a:path>
                <a:path w="8692515" h="1706879">
                  <a:moveTo>
                    <a:pt x="6999618" y="0"/>
                  </a:moveTo>
                  <a:lnTo>
                    <a:pt x="6830123" y="182626"/>
                  </a:lnTo>
                  <a:lnTo>
                    <a:pt x="6830123" y="19100"/>
                  </a:lnTo>
                  <a:lnTo>
                    <a:pt x="6787134" y="19100"/>
                  </a:lnTo>
                  <a:lnTo>
                    <a:pt x="6787134" y="284099"/>
                  </a:lnTo>
                  <a:lnTo>
                    <a:pt x="6956653" y="101460"/>
                  </a:lnTo>
                  <a:lnTo>
                    <a:pt x="6956653" y="266788"/>
                  </a:lnTo>
                  <a:lnTo>
                    <a:pt x="6999618" y="266788"/>
                  </a:lnTo>
                  <a:lnTo>
                    <a:pt x="6999618" y="0"/>
                  </a:lnTo>
                  <a:close/>
                </a:path>
                <a:path w="8692515" h="1706879">
                  <a:moveTo>
                    <a:pt x="7266991" y="190982"/>
                  </a:moveTo>
                  <a:lnTo>
                    <a:pt x="7249668" y="145630"/>
                  </a:lnTo>
                  <a:lnTo>
                    <a:pt x="7221029" y="129514"/>
                  </a:lnTo>
                  <a:lnTo>
                    <a:pt x="7233298" y="119773"/>
                  </a:lnTo>
                  <a:lnTo>
                    <a:pt x="7242061" y="107873"/>
                  </a:lnTo>
                  <a:lnTo>
                    <a:pt x="7247318" y="93814"/>
                  </a:lnTo>
                  <a:lnTo>
                    <a:pt x="7249071" y="77584"/>
                  </a:lnTo>
                  <a:lnTo>
                    <a:pt x="7247725" y="63893"/>
                  </a:lnTo>
                  <a:lnTo>
                    <a:pt x="7227595" y="30441"/>
                  </a:lnTo>
                  <a:lnTo>
                    <a:pt x="7186841" y="14211"/>
                  </a:lnTo>
                  <a:lnTo>
                    <a:pt x="7169086" y="13131"/>
                  </a:lnTo>
                  <a:lnTo>
                    <a:pt x="7154062" y="13982"/>
                  </a:lnTo>
                  <a:lnTo>
                    <a:pt x="7114794" y="26860"/>
                  </a:lnTo>
                  <a:lnTo>
                    <a:pt x="7083145" y="57886"/>
                  </a:lnTo>
                  <a:lnTo>
                    <a:pt x="7112990" y="82359"/>
                  </a:lnTo>
                  <a:lnTo>
                    <a:pt x="7116953" y="76098"/>
                  </a:lnTo>
                  <a:lnTo>
                    <a:pt x="7121652" y="70434"/>
                  </a:lnTo>
                  <a:lnTo>
                    <a:pt x="7158241" y="51917"/>
                  </a:lnTo>
                  <a:lnTo>
                    <a:pt x="7167308" y="51320"/>
                  </a:lnTo>
                  <a:lnTo>
                    <a:pt x="7177341" y="51879"/>
                  </a:lnTo>
                  <a:lnTo>
                    <a:pt x="7209002" y="78066"/>
                  </a:lnTo>
                  <a:lnTo>
                    <a:pt x="7209676" y="85940"/>
                  </a:lnTo>
                  <a:lnTo>
                    <a:pt x="7208863" y="92735"/>
                  </a:lnTo>
                  <a:lnTo>
                    <a:pt x="7174839" y="114782"/>
                  </a:lnTo>
                  <a:lnTo>
                    <a:pt x="7164324" y="115189"/>
                  </a:lnTo>
                  <a:lnTo>
                    <a:pt x="7143445" y="115189"/>
                  </a:lnTo>
                  <a:lnTo>
                    <a:pt x="7143445" y="154584"/>
                  </a:lnTo>
                  <a:lnTo>
                    <a:pt x="7168502" y="154584"/>
                  </a:lnTo>
                  <a:lnTo>
                    <a:pt x="7181558" y="155105"/>
                  </a:lnTo>
                  <a:lnTo>
                    <a:pt x="7220267" y="174866"/>
                  </a:lnTo>
                  <a:lnTo>
                    <a:pt x="7224001" y="191579"/>
                  </a:lnTo>
                  <a:lnTo>
                    <a:pt x="7222922" y="202476"/>
                  </a:lnTo>
                  <a:lnTo>
                    <a:pt x="7189381" y="233362"/>
                  </a:lnTo>
                  <a:lnTo>
                    <a:pt x="7164921" y="235750"/>
                  </a:lnTo>
                  <a:lnTo>
                    <a:pt x="7153427" y="234962"/>
                  </a:lnTo>
                  <a:lnTo>
                    <a:pt x="7117143" y="217208"/>
                  </a:lnTo>
                  <a:lnTo>
                    <a:pt x="7102259" y="195160"/>
                  </a:lnTo>
                  <a:lnTo>
                    <a:pt x="7065238" y="210680"/>
                  </a:lnTo>
                  <a:lnTo>
                    <a:pt x="7088416" y="244817"/>
                  </a:lnTo>
                  <a:lnTo>
                    <a:pt x="7128065" y="268719"/>
                  </a:lnTo>
                  <a:lnTo>
                    <a:pt x="7164324" y="273939"/>
                  </a:lnTo>
                  <a:lnTo>
                    <a:pt x="7185292" y="272745"/>
                  </a:lnTo>
                  <a:lnTo>
                    <a:pt x="7234758" y="254850"/>
                  </a:lnTo>
                  <a:lnTo>
                    <a:pt x="7264971" y="209969"/>
                  </a:lnTo>
                  <a:lnTo>
                    <a:pt x="7266991" y="190982"/>
                  </a:lnTo>
                  <a:close/>
                </a:path>
                <a:path w="8692515" h="1706879">
                  <a:moveTo>
                    <a:pt x="7565453" y="19088"/>
                  </a:moveTo>
                  <a:lnTo>
                    <a:pt x="7524864" y="19088"/>
                  </a:lnTo>
                  <a:lnTo>
                    <a:pt x="7524864" y="143230"/>
                  </a:lnTo>
                  <a:lnTo>
                    <a:pt x="7523467" y="161886"/>
                  </a:lnTo>
                  <a:lnTo>
                    <a:pt x="7502499" y="208876"/>
                  </a:lnTo>
                  <a:lnTo>
                    <a:pt x="7460170" y="234111"/>
                  </a:lnTo>
                  <a:lnTo>
                    <a:pt x="7459751" y="234111"/>
                  </a:lnTo>
                  <a:lnTo>
                    <a:pt x="7442505" y="235737"/>
                  </a:lnTo>
                  <a:lnTo>
                    <a:pt x="7394994" y="221145"/>
                  </a:lnTo>
                  <a:lnTo>
                    <a:pt x="7366775" y="180009"/>
                  </a:lnTo>
                  <a:lnTo>
                    <a:pt x="7361339" y="142633"/>
                  </a:lnTo>
                  <a:lnTo>
                    <a:pt x="7362799" y="122415"/>
                  </a:lnTo>
                  <a:lnTo>
                    <a:pt x="7384897" y="75488"/>
                  </a:lnTo>
                  <a:lnTo>
                    <a:pt x="7426147" y="52832"/>
                  </a:lnTo>
                  <a:lnTo>
                    <a:pt x="7442505" y="51320"/>
                  </a:lnTo>
                  <a:lnTo>
                    <a:pt x="7458227" y="52832"/>
                  </a:lnTo>
                  <a:lnTo>
                    <a:pt x="7499794" y="75184"/>
                  </a:lnTo>
                  <a:lnTo>
                    <a:pt x="7523289" y="122415"/>
                  </a:lnTo>
                  <a:lnTo>
                    <a:pt x="7524813" y="142633"/>
                  </a:lnTo>
                  <a:lnTo>
                    <a:pt x="7524864" y="143230"/>
                  </a:lnTo>
                  <a:lnTo>
                    <a:pt x="7524864" y="19088"/>
                  </a:lnTo>
                  <a:lnTo>
                    <a:pt x="7522477" y="19088"/>
                  </a:lnTo>
                  <a:lnTo>
                    <a:pt x="7522477" y="54292"/>
                  </a:lnTo>
                  <a:lnTo>
                    <a:pt x="7519670" y="51320"/>
                  </a:lnTo>
                  <a:lnTo>
                    <a:pt x="7505535" y="36283"/>
                  </a:lnTo>
                  <a:lnTo>
                    <a:pt x="7485761" y="23406"/>
                  </a:lnTo>
                  <a:lnTo>
                    <a:pt x="7463168" y="15684"/>
                  </a:lnTo>
                  <a:lnTo>
                    <a:pt x="7437729" y="13119"/>
                  </a:lnTo>
                  <a:lnTo>
                    <a:pt x="7413345" y="15265"/>
                  </a:lnTo>
                  <a:lnTo>
                    <a:pt x="7370521" y="32423"/>
                  </a:lnTo>
                  <a:lnTo>
                    <a:pt x="7336803" y="66255"/>
                  </a:lnTo>
                  <a:lnTo>
                    <a:pt x="7319340" y="113855"/>
                  </a:lnTo>
                  <a:lnTo>
                    <a:pt x="7317156" y="142633"/>
                  </a:lnTo>
                  <a:lnTo>
                    <a:pt x="7319365" y="171958"/>
                  </a:lnTo>
                  <a:lnTo>
                    <a:pt x="7336968" y="220306"/>
                  </a:lnTo>
                  <a:lnTo>
                    <a:pt x="7370927" y="254469"/>
                  </a:lnTo>
                  <a:lnTo>
                    <a:pt x="7413599" y="271780"/>
                  </a:lnTo>
                  <a:lnTo>
                    <a:pt x="7437729" y="273939"/>
                  </a:lnTo>
                  <a:lnTo>
                    <a:pt x="7462723" y="271322"/>
                  </a:lnTo>
                  <a:lnTo>
                    <a:pt x="7485177" y="263499"/>
                  </a:lnTo>
                  <a:lnTo>
                    <a:pt x="7505090" y="250444"/>
                  </a:lnTo>
                  <a:lnTo>
                    <a:pt x="7519073" y="235737"/>
                  </a:lnTo>
                  <a:lnTo>
                    <a:pt x="7522477" y="232156"/>
                  </a:lnTo>
                  <a:lnTo>
                    <a:pt x="7522477" y="266776"/>
                  </a:lnTo>
                  <a:lnTo>
                    <a:pt x="7565453" y="266776"/>
                  </a:lnTo>
                  <a:lnTo>
                    <a:pt x="7565453" y="232156"/>
                  </a:lnTo>
                  <a:lnTo>
                    <a:pt x="7565453" y="54292"/>
                  </a:lnTo>
                  <a:lnTo>
                    <a:pt x="7565453" y="19088"/>
                  </a:lnTo>
                  <a:close/>
                </a:path>
                <a:path w="8692515" h="1706879">
                  <a:moveTo>
                    <a:pt x="7884134" y="227418"/>
                  </a:moveTo>
                  <a:lnTo>
                    <a:pt x="7843558" y="227418"/>
                  </a:lnTo>
                  <a:lnTo>
                    <a:pt x="7843558" y="19138"/>
                  </a:lnTo>
                  <a:lnTo>
                    <a:pt x="7800581" y="19138"/>
                  </a:lnTo>
                  <a:lnTo>
                    <a:pt x="7800581" y="227418"/>
                  </a:lnTo>
                  <a:lnTo>
                    <a:pt x="7689570" y="227418"/>
                  </a:lnTo>
                  <a:lnTo>
                    <a:pt x="7689570" y="19138"/>
                  </a:lnTo>
                  <a:lnTo>
                    <a:pt x="7646581" y="19138"/>
                  </a:lnTo>
                  <a:lnTo>
                    <a:pt x="7646581" y="227418"/>
                  </a:lnTo>
                  <a:lnTo>
                    <a:pt x="7646581" y="266788"/>
                  </a:lnTo>
                  <a:lnTo>
                    <a:pt x="7844739" y="266788"/>
                  </a:lnTo>
                  <a:lnTo>
                    <a:pt x="7844739" y="332828"/>
                  </a:lnTo>
                  <a:lnTo>
                    <a:pt x="7884134" y="332828"/>
                  </a:lnTo>
                  <a:lnTo>
                    <a:pt x="7884134" y="266788"/>
                  </a:lnTo>
                  <a:lnTo>
                    <a:pt x="7884134" y="227418"/>
                  </a:lnTo>
                  <a:close/>
                </a:path>
                <a:path w="8692515" h="1706879">
                  <a:moveTo>
                    <a:pt x="8141995" y="0"/>
                  </a:moveTo>
                  <a:lnTo>
                    <a:pt x="7972488" y="182626"/>
                  </a:lnTo>
                  <a:lnTo>
                    <a:pt x="7972488" y="19100"/>
                  </a:lnTo>
                  <a:lnTo>
                    <a:pt x="7929512" y="19100"/>
                  </a:lnTo>
                  <a:lnTo>
                    <a:pt x="7929512" y="284099"/>
                  </a:lnTo>
                  <a:lnTo>
                    <a:pt x="8099018" y="101460"/>
                  </a:lnTo>
                  <a:lnTo>
                    <a:pt x="8099018" y="266788"/>
                  </a:lnTo>
                  <a:lnTo>
                    <a:pt x="8141995" y="266788"/>
                  </a:lnTo>
                  <a:lnTo>
                    <a:pt x="8141995" y="0"/>
                  </a:lnTo>
                  <a:close/>
                </a:path>
                <a:path w="8692515" h="1706879">
                  <a:moveTo>
                    <a:pt x="8569274" y="143827"/>
                  </a:moveTo>
                  <a:lnTo>
                    <a:pt x="8566963" y="116713"/>
                  </a:lnTo>
                  <a:lnTo>
                    <a:pt x="8560016" y="92062"/>
                  </a:lnTo>
                  <a:lnTo>
                    <a:pt x="8548459" y="69862"/>
                  </a:lnTo>
                  <a:lnTo>
                    <a:pt x="8533257" y="51320"/>
                  </a:lnTo>
                  <a:lnTo>
                    <a:pt x="8532279" y="50126"/>
                  </a:lnTo>
                  <a:lnTo>
                    <a:pt x="8525091" y="44246"/>
                  </a:lnTo>
                  <a:lnTo>
                    <a:pt x="8525091" y="143827"/>
                  </a:lnTo>
                  <a:lnTo>
                    <a:pt x="8523491" y="164160"/>
                  </a:lnTo>
                  <a:lnTo>
                    <a:pt x="8499424" y="211264"/>
                  </a:lnTo>
                  <a:lnTo>
                    <a:pt x="8455177" y="234226"/>
                  </a:lnTo>
                  <a:lnTo>
                    <a:pt x="8437982" y="235737"/>
                  </a:lnTo>
                  <a:lnTo>
                    <a:pt x="8420989" y="234226"/>
                  </a:lnTo>
                  <a:lnTo>
                    <a:pt x="8377682" y="211569"/>
                  </a:lnTo>
                  <a:lnTo>
                    <a:pt x="8354187" y="164401"/>
                  </a:lnTo>
                  <a:lnTo>
                    <a:pt x="8352612" y="143827"/>
                  </a:lnTo>
                  <a:lnTo>
                    <a:pt x="8354161" y="123482"/>
                  </a:lnTo>
                  <a:lnTo>
                    <a:pt x="8354923" y="120548"/>
                  </a:lnTo>
                  <a:lnTo>
                    <a:pt x="8358810" y="105410"/>
                  </a:lnTo>
                  <a:lnTo>
                    <a:pt x="8390433" y="65265"/>
                  </a:lnTo>
                  <a:lnTo>
                    <a:pt x="8437982" y="51320"/>
                  </a:lnTo>
                  <a:lnTo>
                    <a:pt x="8455482" y="52857"/>
                  </a:lnTo>
                  <a:lnTo>
                    <a:pt x="8499729" y="76085"/>
                  </a:lnTo>
                  <a:lnTo>
                    <a:pt x="8523516" y="123482"/>
                  </a:lnTo>
                  <a:lnTo>
                    <a:pt x="8525091" y="143827"/>
                  </a:lnTo>
                  <a:lnTo>
                    <a:pt x="8525091" y="44246"/>
                  </a:lnTo>
                  <a:lnTo>
                    <a:pt x="8512492" y="33934"/>
                  </a:lnTo>
                  <a:lnTo>
                    <a:pt x="8490179" y="22364"/>
                  </a:lnTo>
                  <a:lnTo>
                    <a:pt x="8465350" y="15430"/>
                  </a:lnTo>
                  <a:lnTo>
                    <a:pt x="8437982" y="13119"/>
                  </a:lnTo>
                  <a:lnTo>
                    <a:pt x="8410181" y="15430"/>
                  </a:lnTo>
                  <a:lnTo>
                    <a:pt x="8363318" y="33934"/>
                  </a:lnTo>
                  <a:lnTo>
                    <a:pt x="8331873" y="65265"/>
                  </a:lnTo>
                  <a:lnTo>
                    <a:pt x="8315160" y="100482"/>
                  </a:lnTo>
                  <a:lnTo>
                    <a:pt x="8310829" y="120548"/>
                  </a:lnTo>
                  <a:lnTo>
                    <a:pt x="8266087" y="120548"/>
                  </a:lnTo>
                  <a:lnTo>
                    <a:pt x="8266087" y="19088"/>
                  </a:lnTo>
                  <a:lnTo>
                    <a:pt x="8223097" y="19088"/>
                  </a:lnTo>
                  <a:lnTo>
                    <a:pt x="8223097" y="266776"/>
                  </a:lnTo>
                  <a:lnTo>
                    <a:pt x="8266087" y="266776"/>
                  </a:lnTo>
                  <a:lnTo>
                    <a:pt x="8266087" y="159943"/>
                  </a:lnTo>
                  <a:lnTo>
                    <a:pt x="8308467" y="159943"/>
                  </a:lnTo>
                  <a:lnTo>
                    <a:pt x="8325231" y="211975"/>
                  </a:lnTo>
                  <a:lnTo>
                    <a:pt x="8356155" y="247751"/>
                  </a:lnTo>
                  <a:lnTo>
                    <a:pt x="8407197" y="271030"/>
                  </a:lnTo>
                  <a:lnTo>
                    <a:pt x="8437982" y="273939"/>
                  </a:lnTo>
                  <a:lnTo>
                    <a:pt x="8465109" y="271627"/>
                  </a:lnTo>
                  <a:lnTo>
                    <a:pt x="8512111" y="253123"/>
                  </a:lnTo>
                  <a:lnTo>
                    <a:pt x="8548294" y="217246"/>
                  </a:lnTo>
                  <a:lnTo>
                    <a:pt x="8566937" y="170688"/>
                  </a:lnTo>
                  <a:lnTo>
                    <a:pt x="8569274" y="143827"/>
                  </a:lnTo>
                  <a:close/>
                </a:path>
                <a:path w="8692515" h="1706879">
                  <a:moveTo>
                    <a:pt x="8692248" y="234950"/>
                  </a:moveTo>
                  <a:lnTo>
                    <a:pt x="8689289" y="227977"/>
                  </a:lnTo>
                  <a:lnTo>
                    <a:pt x="8677338" y="216039"/>
                  </a:lnTo>
                  <a:lnTo>
                    <a:pt x="8670366" y="213055"/>
                  </a:lnTo>
                  <a:lnTo>
                    <a:pt x="8654453" y="213055"/>
                  </a:lnTo>
                  <a:lnTo>
                    <a:pt x="8647493" y="216039"/>
                  </a:lnTo>
                  <a:lnTo>
                    <a:pt x="8635555" y="227977"/>
                  </a:lnTo>
                  <a:lnTo>
                    <a:pt x="8632571" y="234950"/>
                  </a:lnTo>
                  <a:lnTo>
                    <a:pt x="8632571" y="250863"/>
                  </a:lnTo>
                  <a:lnTo>
                    <a:pt x="8635555" y="257822"/>
                  </a:lnTo>
                  <a:lnTo>
                    <a:pt x="8641524" y="263791"/>
                  </a:lnTo>
                  <a:lnTo>
                    <a:pt x="8647493" y="269760"/>
                  </a:lnTo>
                  <a:lnTo>
                    <a:pt x="8654453" y="272745"/>
                  </a:lnTo>
                  <a:lnTo>
                    <a:pt x="8670366" y="272745"/>
                  </a:lnTo>
                  <a:lnTo>
                    <a:pt x="8677338" y="269760"/>
                  </a:lnTo>
                  <a:lnTo>
                    <a:pt x="8689289" y="257822"/>
                  </a:lnTo>
                  <a:lnTo>
                    <a:pt x="8692248" y="250863"/>
                  </a:lnTo>
                  <a:lnTo>
                    <a:pt x="8692248" y="2349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974992" y="4184186"/>
              <a:ext cx="181449" cy="247688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5217884" y="4178229"/>
              <a:ext cx="4268470" cy="1826260"/>
            </a:xfrm>
            <a:custGeom>
              <a:avLst/>
              <a:gdLst/>
              <a:ahLst/>
              <a:cxnLst/>
              <a:rect l="l" t="t" r="r" b="b"/>
              <a:pathLst>
                <a:path w="4268470" h="1826260">
                  <a:moveTo>
                    <a:pt x="248297" y="1563712"/>
                  </a:moveTo>
                  <a:lnTo>
                    <a:pt x="240157" y="1514106"/>
                  </a:lnTo>
                  <a:lnTo>
                    <a:pt x="215760" y="1471510"/>
                  </a:lnTo>
                  <a:lnTo>
                    <a:pt x="204127" y="1460271"/>
                  </a:lnTo>
                  <a:lnTo>
                    <a:pt x="204127" y="1563712"/>
                  </a:lnTo>
                  <a:lnTo>
                    <a:pt x="202768" y="1581746"/>
                  </a:lnTo>
                  <a:lnTo>
                    <a:pt x="182041" y="1628470"/>
                  </a:lnTo>
                  <a:lnTo>
                    <a:pt x="140855" y="1653374"/>
                  </a:lnTo>
                  <a:lnTo>
                    <a:pt x="123545" y="1655038"/>
                  </a:lnTo>
                  <a:lnTo>
                    <a:pt x="105930" y="1653374"/>
                  </a:lnTo>
                  <a:lnTo>
                    <a:pt x="63563" y="1628470"/>
                  </a:lnTo>
                  <a:lnTo>
                    <a:pt x="42113" y="1582089"/>
                  </a:lnTo>
                  <a:lnTo>
                    <a:pt x="40601" y="1563116"/>
                  </a:lnTo>
                  <a:lnTo>
                    <a:pt x="42138" y="1543354"/>
                  </a:lnTo>
                  <a:lnTo>
                    <a:pt x="42164" y="1543011"/>
                  </a:lnTo>
                  <a:lnTo>
                    <a:pt x="46824" y="1525219"/>
                  </a:lnTo>
                  <a:lnTo>
                    <a:pt x="46863" y="1525066"/>
                  </a:lnTo>
                  <a:lnTo>
                    <a:pt x="54686" y="1509331"/>
                  </a:lnTo>
                  <a:lnTo>
                    <a:pt x="65671" y="1495679"/>
                  </a:lnTo>
                  <a:lnTo>
                    <a:pt x="78651" y="1484706"/>
                  </a:lnTo>
                  <a:lnTo>
                    <a:pt x="92532" y="1476870"/>
                  </a:lnTo>
                  <a:lnTo>
                    <a:pt x="104711" y="1472996"/>
                  </a:lnTo>
                  <a:lnTo>
                    <a:pt x="107302" y="1472171"/>
                  </a:lnTo>
                  <a:lnTo>
                    <a:pt x="122948" y="1470609"/>
                  </a:lnTo>
                  <a:lnTo>
                    <a:pt x="138582" y="1472171"/>
                  </a:lnTo>
                  <a:lnTo>
                    <a:pt x="153250" y="1476870"/>
                  </a:lnTo>
                  <a:lnTo>
                    <a:pt x="166941" y="1484706"/>
                  </a:lnTo>
                  <a:lnTo>
                    <a:pt x="179666" y="1495679"/>
                  </a:lnTo>
                  <a:lnTo>
                    <a:pt x="190360" y="1509331"/>
                  </a:lnTo>
                  <a:lnTo>
                    <a:pt x="197929" y="1525066"/>
                  </a:lnTo>
                  <a:lnTo>
                    <a:pt x="198005" y="1525219"/>
                  </a:lnTo>
                  <a:lnTo>
                    <a:pt x="202514" y="1543011"/>
                  </a:lnTo>
                  <a:lnTo>
                    <a:pt x="202590" y="1543354"/>
                  </a:lnTo>
                  <a:lnTo>
                    <a:pt x="204076" y="1563116"/>
                  </a:lnTo>
                  <a:lnTo>
                    <a:pt x="204127" y="1563712"/>
                  </a:lnTo>
                  <a:lnTo>
                    <a:pt x="204127" y="1460271"/>
                  </a:lnTo>
                  <a:lnTo>
                    <a:pt x="198069" y="1454404"/>
                  </a:lnTo>
                  <a:lnTo>
                    <a:pt x="177495" y="1442186"/>
                  </a:lnTo>
                  <a:lnTo>
                    <a:pt x="154343" y="1434947"/>
                  </a:lnTo>
                  <a:lnTo>
                    <a:pt x="155054" y="1434947"/>
                  </a:lnTo>
                  <a:lnTo>
                    <a:pt x="127736" y="1432407"/>
                  </a:lnTo>
                  <a:lnTo>
                    <a:pt x="102971" y="1434947"/>
                  </a:lnTo>
                  <a:lnTo>
                    <a:pt x="80581" y="1442554"/>
                  </a:lnTo>
                  <a:lnTo>
                    <a:pt x="60591" y="1455242"/>
                  </a:lnTo>
                  <a:lnTo>
                    <a:pt x="43002" y="1472996"/>
                  </a:lnTo>
                  <a:lnTo>
                    <a:pt x="43002" y="1438376"/>
                  </a:lnTo>
                  <a:lnTo>
                    <a:pt x="0" y="1438376"/>
                  </a:lnTo>
                  <a:lnTo>
                    <a:pt x="0" y="1825726"/>
                  </a:lnTo>
                  <a:lnTo>
                    <a:pt x="43002" y="1825726"/>
                  </a:lnTo>
                  <a:lnTo>
                    <a:pt x="43002" y="1651457"/>
                  </a:lnTo>
                  <a:lnTo>
                    <a:pt x="60477" y="1669732"/>
                  </a:lnTo>
                  <a:lnTo>
                    <a:pt x="80733" y="1682775"/>
                  </a:lnTo>
                  <a:lnTo>
                    <a:pt x="103746" y="1690611"/>
                  </a:lnTo>
                  <a:lnTo>
                    <a:pt x="129514" y="1693214"/>
                  </a:lnTo>
                  <a:lnTo>
                    <a:pt x="155295" y="1690852"/>
                  </a:lnTo>
                  <a:lnTo>
                    <a:pt x="198564" y="1671916"/>
                  </a:lnTo>
                  <a:lnTo>
                    <a:pt x="230162" y="1635391"/>
                  </a:lnTo>
                  <a:lnTo>
                    <a:pt x="246278" y="1589582"/>
                  </a:lnTo>
                  <a:lnTo>
                    <a:pt x="248297" y="1563712"/>
                  </a:lnTo>
                  <a:close/>
                </a:path>
                <a:path w="4268470" h="1826260">
                  <a:moveTo>
                    <a:pt x="546722" y="1438376"/>
                  </a:moveTo>
                  <a:lnTo>
                    <a:pt x="506120" y="1438376"/>
                  </a:lnTo>
                  <a:lnTo>
                    <a:pt x="506120" y="1562519"/>
                  </a:lnTo>
                  <a:lnTo>
                    <a:pt x="504723" y="1581175"/>
                  </a:lnTo>
                  <a:lnTo>
                    <a:pt x="483755" y="1628178"/>
                  </a:lnTo>
                  <a:lnTo>
                    <a:pt x="441439" y="1653413"/>
                  </a:lnTo>
                  <a:lnTo>
                    <a:pt x="441007" y="1653413"/>
                  </a:lnTo>
                  <a:lnTo>
                    <a:pt x="423773" y="1655038"/>
                  </a:lnTo>
                  <a:lnTo>
                    <a:pt x="376262" y="1640433"/>
                  </a:lnTo>
                  <a:lnTo>
                    <a:pt x="348030" y="1599298"/>
                  </a:lnTo>
                  <a:lnTo>
                    <a:pt x="342646" y="1562519"/>
                  </a:lnTo>
                  <a:lnTo>
                    <a:pt x="342595" y="1561922"/>
                  </a:lnTo>
                  <a:lnTo>
                    <a:pt x="348488" y="1523657"/>
                  </a:lnTo>
                  <a:lnTo>
                    <a:pt x="378612" y="1484210"/>
                  </a:lnTo>
                  <a:lnTo>
                    <a:pt x="423773" y="1470609"/>
                  </a:lnTo>
                  <a:lnTo>
                    <a:pt x="439496" y="1472120"/>
                  </a:lnTo>
                  <a:lnTo>
                    <a:pt x="481050" y="1494485"/>
                  </a:lnTo>
                  <a:lnTo>
                    <a:pt x="504558" y="1541716"/>
                  </a:lnTo>
                  <a:lnTo>
                    <a:pt x="506120" y="1562519"/>
                  </a:lnTo>
                  <a:lnTo>
                    <a:pt x="506120" y="1438376"/>
                  </a:lnTo>
                  <a:lnTo>
                    <a:pt x="503732" y="1438376"/>
                  </a:lnTo>
                  <a:lnTo>
                    <a:pt x="503732" y="1473593"/>
                  </a:lnTo>
                  <a:lnTo>
                    <a:pt x="500926" y="1470609"/>
                  </a:lnTo>
                  <a:lnTo>
                    <a:pt x="486791" y="1455572"/>
                  </a:lnTo>
                  <a:lnTo>
                    <a:pt x="467029" y="1442707"/>
                  </a:lnTo>
                  <a:lnTo>
                    <a:pt x="444423" y="1434998"/>
                  </a:lnTo>
                  <a:lnTo>
                    <a:pt x="418985" y="1432420"/>
                  </a:lnTo>
                  <a:lnTo>
                    <a:pt x="394601" y="1434566"/>
                  </a:lnTo>
                  <a:lnTo>
                    <a:pt x="351777" y="1451724"/>
                  </a:lnTo>
                  <a:lnTo>
                    <a:pt x="318058" y="1485557"/>
                  </a:lnTo>
                  <a:lnTo>
                    <a:pt x="300609" y="1533144"/>
                  </a:lnTo>
                  <a:lnTo>
                    <a:pt x="298424" y="1561922"/>
                  </a:lnTo>
                  <a:lnTo>
                    <a:pt x="300621" y="1591246"/>
                  </a:lnTo>
                  <a:lnTo>
                    <a:pt x="318236" y="1639595"/>
                  </a:lnTo>
                  <a:lnTo>
                    <a:pt x="352183" y="1673758"/>
                  </a:lnTo>
                  <a:lnTo>
                    <a:pt x="394855" y="1691068"/>
                  </a:lnTo>
                  <a:lnTo>
                    <a:pt x="418985" y="1693227"/>
                  </a:lnTo>
                  <a:lnTo>
                    <a:pt x="443979" y="1690624"/>
                  </a:lnTo>
                  <a:lnTo>
                    <a:pt x="466432" y="1682788"/>
                  </a:lnTo>
                  <a:lnTo>
                    <a:pt x="486359" y="1669732"/>
                  </a:lnTo>
                  <a:lnTo>
                    <a:pt x="500329" y="1655038"/>
                  </a:lnTo>
                  <a:lnTo>
                    <a:pt x="503732" y="1651457"/>
                  </a:lnTo>
                  <a:lnTo>
                    <a:pt x="503732" y="1686064"/>
                  </a:lnTo>
                  <a:lnTo>
                    <a:pt x="546722" y="1686064"/>
                  </a:lnTo>
                  <a:lnTo>
                    <a:pt x="546722" y="1651457"/>
                  </a:lnTo>
                  <a:lnTo>
                    <a:pt x="546722" y="1473593"/>
                  </a:lnTo>
                  <a:lnTo>
                    <a:pt x="546722" y="1438376"/>
                  </a:lnTo>
                  <a:close/>
                </a:path>
                <a:path w="4268470" h="1826260">
                  <a:moveTo>
                    <a:pt x="823645" y="1616240"/>
                  </a:moveTo>
                  <a:lnTo>
                    <a:pt x="806551" y="1633220"/>
                  </a:lnTo>
                  <a:lnTo>
                    <a:pt x="787527" y="1645335"/>
                  </a:lnTo>
                  <a:lnTo>
                    <a:pt x="766559" y="1652612"/>
                  </a:lnTo>
                  <a:lnTo>
                    <a:pt x="743661" y="1655038"/>
                  </a:lnTo>
                  <a:lnTo>
                    <a:pt x="726389" y="1653501"/>
                  </a:lnTo>
                  <a:lnTo>
                    <a:pt x="682180" y="1630578"/>
                  </a:lnTo>
                  <a:lnTo>
                    <a:pt x="658114" y="1583448"/>
                  </a:lnTo>
                  <a:lnTo>
                    <a:pt x="656513" y="1563116"/>
                  </a:lnTo>
                  <a:lnTo>
                    <a:pt x="658114" y="1542783"/>
                  </a:lnTo>
                  <a:lnTo>
                    <a:pt x="682180" y="1495374"/>
                  </a:lnTo>
                  <a:lnTo>
                    <a:pt x="726719" y="1472158"/>
                  </a:lnTo>
                  <a:lnTo>
                    <a:pt x="744258" y="1470609"/>
                  </a:lnTo>
                  <a:lnTo>
                    <a:pt x="767232" y="1472920"/>
                  </a:lnTo>
                  <a:lnTo>
                    <a:pt x="787831" y="1479867"/>
                  </a:lnTo>
                  <a:lnTo>
                    <a:pt x="806030" y="1491424"/>
                  </a:lnTo>
                  <a:lnTo>
                    <a:pt x="821842" y="1507617"/>
                  </a:lnTo>
                  <a:lnTo>
                    <a:pt x="821842" y="1456283"/>
                  </a:lnTo>
                  <a:lnTo>
                    <a:pt x="804278" y="1445844"/>
                  </a:lnTo>
                  <a:lnTo>
                    <a:pt x="785583" y="1438389"/>
                  </a:lnTo>
                  <a:lnTo>
                    <a:pt x="765771" y="1433918"/>
                  </a:lnTo>
                  <a:lnTo>
                    <a:pt x="744842" y="1432420"/>
                  </a:lnTo>
                  <a:lnTo>
                    <a:pt x="717435" y="1434757"/>
                  </a:lnTo>
                  <a:lnTo>
                    <a:pt x="669988" y="1453400"/>
                  </a:lnTo>
                  <a:lnTo>
                    <a:pt x="633501" y="1489583"/>
                  </a:lnTo>
                  <a:lnTo>
                    <a:pt x="614692" y="1536585"/>
                  </a:lnTo>
                  <a:lnTo>
                    <a:pt x="612343" y="1563725"/>
                  </a:lnTo>
                  <a:lnTo>
                    <a:pt x="614667" y="1590560"/>
                  </a:lnTo>
                  <a:lnTo>
                    <a:pt x="633323" y="1636966"/>
                  </a:lnTo>
                  <a:lnTo>
                    <a:pt x="669582" y="1672590"/>
                  </a:lnTo>
                  <a:lnTo>
                    <a:pt x="717181" y="1690941"/>
                  </a:lnTo>
                  <a:lnTo>
                    <a:pt x="744842" y="1693227"/>
                  </a:lnTo>
                  <a:lnTo>
                    <a:pt x="766102" y="1691627"/>
                  </a:lnTo>
                  <a:lnTo>
                    <a:pt x="786320" y="1686814"/>
                  </a:lnTo>
                  <a:lnTo>
                    <a:pt x="805497" y="1678800"/>
                  </a:lnTo>
                  <a:lnTo>
                    <a:pt x="823645" y="1667573"/>
                  </a:lnTo>
                  <a:lnTo>
                    <a:pt x="823645" y="1616240"/>
                  </a:lnTo>
                  <a:close/>
                </a:path>
                <a:path w="4268470" h="1826260">
                  <a:moveTo>
                    <a:pt x="1085049" y="1616240"/>
                  </a:moveTo>
                  <a:lnTo>
                    <a:pt x="1067955" y="1633220"/>
                  </a:lnTo>
                  <a:lnTo>
                    <a:pt x="1048931" y="1645335"/>
                  </a:lnTo>
                  <a:lnTo>
                    <a:pt x="1027976" y="1652612"/>
                  </a:lnTo>
                  <a:lnTo>
                    <a:pt x="1005065" y="1655038"/>
                  </a:lnTo>
                  <a:lnTo>
                    <a:pt x="987793" y="1653501"/>
                  </a:lnTo>
                  <a:lnTo>
                    <a:pt x="943610" y="1630578"/>
                  </a:lnTo>
                  <a:lnTo>
                    <a:pt x="919543" y="1583448"/>
                  </a:lnTo>
                  <a:lnTo>
                    <a:pt x="917943" y="1563116"/>
                  </a:lnTo>
                  <a:lnTo>
                    <a:pt x="919543" y="1542783"/>
                  </a:lnTo>
                  <a:lnTo>
                    <a:pt x="943610" y="1495374"/>
                  </a:lnTo>
                  <a:lnTo>
                    <a:pt x="988136" y="1472158"/>
                  </a:lnTo>
                  <a:lnTo>
                    <a:pt x="1005674" y="1470609"/>
                  </a:lnTo>
                  <a:lnTo>
                    <a:pt x="1028661" y="1472920"/>
                  </a:lnTo>
                  <a:lnTo>
                    <a:pt x="1049248" y="1479867"/>
                  </a:lnTo>
                  <a:lnTo>
                    <a:pt x="1067447" y="1491424"/>
                  </a:lnTo>
                  <a:lnTo>
                    <a:pt x="1083271" y="1507617"/>
                  </a:lnTo>
                  <a:lnTo>
                    <a:pt x="1083271" y="1456283"/>
                  </a:lnTo>
                  <a:lnTo>
                    <a:pt x="1065695" y="1445844"/>
                  </a:lnTo>
                  <a:lnTo>
                    <a:pt x="1047013" y="1438389"/>
                  </a:lnTo>
                  <a:lnTo>
                    <a:pt x="1027201" y="1433918"/>
                  </a:lnTo>
                  <a:lnTo>
                    <a:pt x="1006271" y="1432420"/>
                  </a:lnTo>
                  <a:lnTo>
                    <a:pt x="978852" y="1434757"/>
                  </a:lnTo>
                  <a:lnTo>
                    <a:pt x="931405" y="1453400"/>
                  </a:lnTo>
                  <a:lnTo>
                    <a:pt x="894918" y="1489583"/>
                  </a:lnTo>
                  <a:lnTo>
                    <a:pt x="876122" y="1536585"/>
                  </a:lnTo>
                  <a:lnTo>
                    <a:pt x="873772" y="1563725"/>
                  </a:lnTo>
                  <a:lnTo>
                    <a:pt x="876096" y="1590560"/>
                  </a:lnTo>
                  <a:lnTo>
                    <a:pt x="894753" y="1636966"/>
                  </a:lnTo>
                  <a:lnTo>
                    <a:pt x="931011" y="1672590"/>
                  </a:lnTo>
                  <a:lnTo>
                    <a:pt x="978598" y="1690941"/>
                  </a:lnTo>
                  <a:lnTo>
                    <a:pt x="1006271" y="1693227"/>
                  </a:lnTo>
                  <a:lnTo>
                    <a:pt x="1027531" y="1691627"/>
                  </a:lnTo>
                  <a:lnTo>
                    <a:pt x="1047750" y="1686814"/>
                  </a:lnTo>
                  <a:lnTo>
                    <a:pt x="1066914" y="1678800"/>
                  </a:lnTo>
                  <a:lnTo>
                    <a:pt x="1085049" y="1667573"/>
                  </a:lnTo>
                  <a:lnTo>
                    <a:pt x="1085049" y="1616240"/>
                  </a:lnTo>
                  <a:close/>
                </a:path>
                <a:path w="4268470" h="1826260">
                  <a:moveTo>
                    <a:pt x="2518067" y="107429"/>
                  </a:moveTo>
                  <a:lnTo>
                    <a:pt x="2124151" y="107429"/>
                  </a:lnTo>
                  <a:lnTo>
                    <a:pt x="2124151" y="145618"/>
                  </a:lnTo>
                  <a:lnTo>
                    <a:pt x="2518067" y="145618"/>
                  </a:lnTo>
                  <a:lnTo>
                    <a:pt x="2518067" y="107429"/>
                  </a:lnTo>
                  <a:close/>
                </a:path>
                <a:path w="4268470" h="1826260">
                  <a:moveTo>
                    <a:pt x="2914345" y="131305"/>
                  </a:moveTo>
                  <a:lnTo>
                    <a:pt x="2905328" y="78333"/>
                  </a:lnTo>
                  <a:lnTo>
                    <a:pt x="2878251" y="36398"/>
                  </a:lnTo>
                  <a:lnTo>
                    <a:pt x="2835491" y="9105"/>
                  </a:lnTo>
                  <a:lnTo>
                    <a:pt x="2779471" y="0"/>
                  </a:lnTo>
                  <a:lnTo>
                    <a:pt x="2761602" y="774"/>
                  </a:lnTo>
                  <a:lnTo>
                    <a:pt x="2744393" y="3124"/>
                  </a:lnTo>
                  <a:lnTo>
                    <a:pt x="2727871" y="7048"/>
                  </a:lnTo>
                  <a:lnTo>
                    <a:pt x="2712021" y="12522"/>
                  </a:lnTo>
                  <a:lnTo>
                    <a:pt x="2712021" y="54305"/>
                  </a:lnTo>
                  <a:lnTo>
                    <a:pt x="2729331" y="47256"/>
                  </a:lnTo>
                  <a:lnTo>
                    <a:pt x="2746641" y="42214"/>
                  </a:lnTo>
                  <a:lnTo>
                    <a:pt x="2763939" y="39204"/>
                  </a:lnTo>
                  <a:lnTo>
                    <a:pt x="2781249" y="38188"/>
                  </a:lnTo>
                  <a:lnTo>
                    <a:pt x="2797137" y="39344"/>
                  </a:lnTo>
                  <a:lnTo>
                    <a:pt x="2838551" y="56705"/>
                  </a:lnTo>
                  <a:lnTo>
                    <a:pt x="2865526" y="92506"/>
                  </a:lnTo>
                  <a:lnTo>
                    <a:pt x="2870187" y="108026"/>
                  </a:lnTo>
                  <a:lnTo>
                    <a:pt x="2739466" y="108026"/>
                  </a:lnTo>
                  <a:lnTo>
                    <a:pt x="2739466" y="146215"/>
                  </a:lnTo>
                  <a:lnTo>
                    <a:pt x="2870187" y="146215"/>
                  </a:lnTo>
                  <a:lnTo>
                    <a:pt x="2867050" y="162433"/>
                  </a:lnTo>
                  <a:lnTo>
                    <a:pt x="2841536" y="201434"/>
                  </a:lnTo>
                  <a:lnTo>
                    <a:pt x="2798572" y="221297"/>
                  </a:lnTo>
                  <a:lnTo>
                    <a:pt x="2781871" y="222618"/>
                  </a:lnTo>
                  <a:lnTo>
                    <a:pt x="2763609" y="221538"/>
                  </a:lnTo>
                  <a:lnTo>
                    <a:pt x="2745892" y="218287"/>
                  </a:lnTo>
                  <a:lnTo>
                    <a:pt x="2728696" y="212877"/>
                  </a:lnTo>
                  <a:lnTo>
                    <a:pt x="2712021" y="205308"/>
                  </a:lnTo>
                  <a:lnTo>
                    <a:pt x="2712021" y="247091"/>
                  </a:lnTo>
                  <a:lnTo>
                    <a:pt x="2728950" y="253098"/>
                  </a:lnTo>
                  <a:lnTo>
                    <a:pt x="2746337" y="257378"/>
                  </a:lnTo>
                  <a:lnTo>
                    <a:pt x="2764167" y="259956"/>
                  </a:lnTo>
                  <a:lnTo>
                    <a:pt x="2782468" y="260819"/>
                  </a:lnTo>
                  <a:lnTo>
                    <a:pt x="2810332" y="258533"/>
                  </a:lnTo>
                  <a:lnTo>
                    <a:pt x="2857931" y="240334"/>
                  </a:lnTo>
                  <a:lnTo>
                    <a:pt x="2893707" y="204939"/>
                  </a:lnTo>
                  <a:lnTo>
                    <a:pt x="2912046" y="158394"/>
                  </a:lnTo>
                  <a:lnTo>
                    <a:pt x="2914345" y="131305"/>
                  </a:lnTo>
                  <a:close/>
                </a:path>
                <a:path w="4268470" h="1826260">
                  <a:moveTo>
                    <a:pt x="3142335" y="5994"/>
                  </a:moveTo>
                  <a:lnTo>
                    <a:pt x="2944190" y="5994"/>
                  </a:lnTo>
                  <a:lnTo>
                    <a:pt x="2944190" y="45364"/>
                  </a:lnTo>
                  <a:lnTo>
                    <a:pt x="3021774" y="45364"/>
                  </a:lnTo>
                  <a:lnTo>
                    <a:pt x="3021774" y="253644"/>
                  </a:lnTo>
                  <a:lnTo>
                    <a:pt x="3064751" y="253644"/>
                  </a:lnTo>
                  <a:lnTo>
                    <a:pt x="3064751" y="45364"/>
                  </a:lnTo>
                  <a:lnTo>
                    <a:pt x="3142335" y="45364"/>
                  </a:lnTo>
                  <a:lnTo>
                    <a:pt x="3142335" y="5994"/>
                  </a:lnTo>
                  <a:close/>
                </a:path>
                <a:path w="4268470" h="1826260">
                  <a:moveTo>
                    <a:pt x="3434791" y="130708"/>
                  </a:moveTo>
                  <a:lnTo>
                    <a:pt x="3425456" y="78930"/>
                  </a:lnTo>
                  <a:lnTo>
                    <a:pt x="3398469" y="38188"/>
                  </a:lnTo>
                  <a:lnTo>
                    <a:pt x="3390633" y="31419"/>
                  </a:lnTo>
                  <a:lnTo>
                    <a:pt x="3390633" y="130708"/>
                  </a:lnTo>
                  <a:lnTo>
                    <a:pt x="3389033" y="151028"/>
                  </a:lnTo>
                  <a:lnTo>
                    <a:pt x="3364966" y="198145"/>
                  </a:lnTo>
                  <a:lnTo>
                    <a:pt x="3320758" y="221094"/>
                  </a:lnTo>
                  <a:lnTo>
                    <a:pt x="3303498" y="222618"/>
                  </a:lnTo>
                  <a:lnTo>
                    <a:pt x="3286226" y="221094"/>
                  </a:lnTo>
                  <a:lnTo>
                    <a:pt x="3242018" y="198145"/>
                  </a:lnTo>
                  <a:lnTo>
                    <a:pt x="3217951" y="151028"/>
                  </a:lnTo>
                  <a:lnTo>
                    <a:pt x="3216351" y="130708"/>
                  </a:lnTo>
                  <a:lnTo>
                    <a:pt x="3217926" y="110363"/>
                  </a:lnTo>
                  <a:lnTo>
                    <a:pt x="3241700" y="62953"/>
                  </a:lnTo>
                  <a:lnTo>
                    <a:pt x="3285972" y="39738"/>
                  </a:lnTo>
                  <a:lnTo>
                    <a:pt x="3303498" y="38188"/>
                  </a:lnTo>
                  <a:lnTo>
                    <a:pt x="3321062" y="39738"/>
                  </a:lnTo>
                  <a:lnTo>
                    <a:pt x="3365271" y="62661"/>
                  </a:lnTo>
                  <a:lnTo>
                    <a:pt x="3389045" y="110121"/>
                  </a:lnTo>
                  <a:lnTo>
                    <a:pt x="3390633" y="130708"/>
                  </a:lnTo>
                  <a:lnTo>
                    <a:pt x="3390633" y="31419"/>
                  </a:lnTo>
                  <a:lnTo>
                    <a:pt x="3377615" y="20815"/>
                  </a:lnTo>
                  <a:lnTo>
                    <a:pt x="3355327" y="9245"/>
                  </a:lnTo>
                  <a:lnTo>
                    <a:pt x="3330625" y="2311"/>
                  </a:lnTo>
                  <a:lnTo>
                    <a:pt x="3303498" y="0"/>
                  </a:lnTo>
                  <a:lnTo>
                    <a:pt x="3276346" y="2311"/>
                  </a:lnTo>
                  <a:lnTo>
                    <a:pt x="3229343" y="20815"/>
                  </a:lnTo>
                  <a:lnTo>
                    <a:pt x="3193161" y="56743"/>
                  </a:lnTo>
                  <a:lnTo>
                    <a:pt x="3174504" y="103593"/>
                  </a:lnTo>
                  <a:lnTo>
                    <a:pt x="3172180" y="130708"/>
                  </a:lnTo>
                  <a:lnTo>
                    <a:pt x="3174504" y="157556"/>
                  </a:lnTo>
                  <a:lnTo>
                    <a:pt x="3193161" y="204114"/>
                  </a:lnTo>
                  <a:lnTo>
                    <a:pt x="3229343" y="240004"/>
                  </a:lnTo>
                  <a:lnTo>
                    <a:pt x="3276346" y="258508"/>
                  </a:lnTo>
                  <a:lnTo>
                    <a:pt x="3303498" y="260819"/>
                  </a:lnTo>
                  <a:lnTo>
                    <a:pt x="3330625" y="258508"/>
                  </a:lnTo>
                  <a:lnTo>
                    <a:pt x="3377615" y="240004"/>
                  </a:lnTo>
                  <a:lnTo>
                    <a:pt x="3413798" y="204114"/>
                  </a:lnTo>
                  <a:lnTo>
                    <a:pt x="3432454" y="157556"/>
                  </a:lnTo>
                  <a:lnTo>
                    <a:pt x="3434791" y="130708"/>
                  </a:lnTo>
                  <a:close/>
                </a:path>
                <a:path w="4268470" h="1826260">
                  <a:moveTo>
                    <a:pt x="3842410" y="6007"/>
                  </a:moveTo>
                  <a:lnTo>
                    <a:pt x="3799433" y="6007"/>
                  </a:lnTo>
                  <a:lnTo>
                    <a:pt x="3799433" y="107607"/>
                  </a:lnTo>
                  <a:lnTo>
                    <a:pt x="3682466" y="107607"/>
                  </a:lnTo>
                  <a:lnTo>
                    <a:pt x="3682466" y="6007"/>
                  </a:lnTo>
                  <a:lnTo>
                    <a:pt x="3639489" y="6007"/>
                  </a:lnTo>
                  <a:lnTo>
                    <a:pt x="3639489" y="107607"/>
                  </a:lnTo>
                  <a:lnTo>
                    <a:pt x="3639489" y="146977"/>
                  </a:lnTo>
                  <a:lnTo>
                    <a:pt x="3639489" y="253657"/>
                  </a:lnTo>
                  <a:lnTo>
                    <a:pt x="3682466" y="253657"/>
                  </a:lnTo>
                  <a:lnTo>
                    <a:pt x="3682466" y="146977"/>
                  </a:lnTo>
                  <a:lnTo>
                    <a:pt x="3799433" y="146977"/>
                  </a:lnTo>
                  <a:lnTo>
                    <a:pt x="3799433" y="253657"/>
                  </a:lnTo>
                  <a:lnTo>
                    <a:pt x="3842410" y="253657"/>
                  </a:lnTo>
                  <a:lnTo>
                    <a:pt x="3842410" y="146977"/>
                  </a:lnTo>
                  <a:lnTo>
                    <a:pt x="3842410" y="107607"/>
                  </a:lnTo>
                  <a:lnTo>
                    <a:pt x="3842410" y="6007"/>
                  </a:lnTo>
                  <a:close/>
                </a:path>
                <a:path w="4268470" h="1826260">
                  <a:moveTo>
                    <a:pt x="4145026" y="138455"/>
                  </a:moveTo>
                  <a:lnTo>
                    <a:pt x="4140098" y="86537"/>
                  </a:lnTo>
                  <a:lnTo>
                    <a:pt x="4121734" y="45351"/>
                  </a:lnTo>
                  <a:lnTo>
                    <a:pt x="4115333" y="38188"/>
                  </a:lnTo>
                  <a:lnTo>
                    <a:pt x="4104017" y="25514"/>
                  </a:lnTo>
                  <a:lnTo>
                    <a:pt x="4100855" y="23444"/>
                  </a:lnTo>
                  <a:lnTo>
                    <a:pt x="4100855" y="102654"/>
                  </a:lnTo>
                  <a:lnTo>
                    <a:pt x="3955224" y="102654"/>
                  </a:lnTo>
                  <a:lnTo>
                    <a:pt x="3971277" y="66116"/>
                  </a:lnTo>
                  <a:lnTo>
                    <a:pt x="4002748" y="42748"/>
                  </a:lnTo>
                  <a:lnTo>
                    <a:pt x="4028021" y="38188"/>
                  </a:lnTo>
                  <a:lnTo>
                    <a:pt x="4041737" y="39331"/>
                  </a:lnTo>
                  <a:lnTo>
                    <a:pt x="4041432" y="39331"/>
                  </a:lnTo>
                  <a:lnTo>
                    <a:pt x="4053624" y="42595"/>
                  </a:lnTo>
                  <a:lnTo>
                    <a:pt x="4084574" y="65328"/>
                  </a:lnTo>
                  <a:lnTo>
                    <a:pt x="4100855" y="102654"/>
                  </a:lnTo>
                  <a:lnTo>
                    <a:pt x="4100855" y="23444"/>
                  </a:lnTo>
                  <a:lnTo>
                    <a:pt x="4082491" y="11341"/>
                  </a:lnTo>
                  <a:lnTo>
                    <a:pt x="4057167" y="2832"/>
                  </a:lnTo>
                  <a:lnTo>
                    <a:pt x="4028021" y="0"/>
                  </a:lnTo>
                  <a:lnTo>
                    <a:pt x="4001973" y="2324"/>
                  </a:lnTo>
                  <a:lnTo>
                    <a:pt x="3958259" y="20980"/>
                  </a:lnTo>
                  <a:lnTo>
                    <a:pt x="3926357" y="57162"/>
                  </a:lnTo>
                  <a:lnTo>
                    <a:pt x="3910088" y="104165"/>
                  </a:lnTo>
                  <a:lnTo>
                    <a:pt x="3908056" y="131305"/>
                  </a:lnTo>
                  <a:lnTo>
                    <a:pt x="3910317" y="161531"/>
                  </a:lnTo>
                  <a:lnTo>
                    <a:pt x="3928376" y="210032"/>
                  </a:lnTo>
                  <a:lnTo>
                    <a:pt x="3963111" y="242519"/>
                  </a:lnTo>
                  <a:lnTo>
                    <a:pt x="4006227" y="258775"/>
                  </a:lnTo>
                  <a:lnTo>
                    <a:pt x="4030421" y="260807"/>
                  </a:lnTo>
                  <a:lnTo>
                    <a:pt x="4053700" y="258902"/>
                  </a:lnTo>
                  <a:lnTo>
                    <a:pt x="4094886" y="243687"/>
                  </a:lnTo>
                  <a:lnTo>
                    <a:pt x="4129341" y="212318"/>
                  </a:lnTo>
                  <a:lnTo>
                    <a:pt x="4143222" y="190385"/>
                  </a:lnTo>
                  <a:lnTo>
                    <a:pt x="4107421" y="170688"/>
                  </a:lnTo>
                  <a:lnTo>
                    <a:pt x="4102455" y="180200"/>
                  </a:lnTo>
                  <a:lnTo>
                    <a:pt x="4096512" y="189039"/>
                  </a:lnTo>
                  <a:lnTo>
                    <a:pt x="4058323" y="218135"/>
                  </a:lnTo>
                  <a:lnTo>
                    <a:pt x="4031005" y="222618"/>
                  </a:lnTo>
                  <a:lnTo>
                    <a:pt x="4015232" y="221157"/>
                  </a:lnTo>
                  <a:lnTo>
                    <a:pt x="3975506" y="199339"/>
                  </a:lnTo>
                  <a:lnTo>
                    <a:pt x="3953916" y="156362"/>
                  </a:lnTo>
                  <a:lnTo>
                    <a:pt x="3952240" y="138455"/>
                  </a:lnTo>
                  <a:lnTo>
                    <a:pt x="4145026" y="138455"/>
                  </a:lnTo>
                  <a:close/>
                </a:path>
                <a:path w="4268470" h="1826260">
                  <a:moveTo>
                    <a:pt x="4267962" y="221818"/>
                  </a:moveTo>
                  <a:lnTo>
                    <a:pt x="4264977" y="214858"/>
                  </a:lnTo>
                  <a:lnTo>
                    <a:pt x="4253027" y="202920"/>
                  </a:lnTo>
                  <a:lnTo>
                    <a:pt x="4246067" y="199936"/>
                  </a:lnTo>
                  <a:lnTo>
                    <a:pt x="4230141" y="199936"/>
                  </a:lnTo>
                  <a:lnTo>
                    <a:pt x="4223182" y="202920"/>
                  </a:lnTo>
                  <a:lnTo>
                    <a:pt x="4211244" y="214858"/>
                  </a:lnTo>
                  <a:lnTo>
                    <a:pt x="4208272" y="221818"/>
                  </a:lnTo>
                  <a:lnTo>
                    <a:pt x="4208272" y="237744"/>
                  </a:lnTo>
                  <a:lnTo>
                    <a:pt x="4211244" y="244703"/>
                  </a:lnTo>
                  <a:lnTo>
                    <a:pt x="4223182" y="256641"/>
                  </a:lnTo>
                  <a:lnTo>
                    <a:pt x="4230141" y="259626"/>
                  </a:lnTo>
                  <a:lnTo>
                    <a:pt x="4246067" y="259626"/>
                  </a:lnTo>
                  <a:lnTo>
                    <a:pt x="4253027" y="256641"/>
                  </a:lnTo>
                  <a:lnTo>
                    <a:pt x="4264977" y="244703"/>
                  </a:lnTo>
                  <a:lnTo>
                    <a:pt x="4267962" y="237744"/>
                  </a:lnTo>
                  <a:lnTo>
                    <a:pt x="4267962" y="221818"/>
                  </a:lnTo>
                  <a:close/>
                </a:path>
                <a:path w="4268470" h="1826260">
                  <a:moveTo>
                    <a:pt x="4267962" y="21882"/>
                  </a:moveTo>
                  <a:lnTo>
                    <a:pt x="4264977" y="14909"/>
                  </a:lnTo>
                  <a:lnTo>
                    <a:pt x="4253027" y="2984"/>
                  </a:lnTo>
                  <a:lnTo>
                    <a:pt x="4246067" y="0"/>
                  </a:lnTo>
                  <a:lnTo>
                    <a:pt x="4230141" y="0"/>
                  </a:lnTo>
                  <a:lnTo>
                    <a:pt x="4223182" y="2984"/>
                  </a:lnTo>
                  <a:lnTo>
                    <a:pt x="4211244" y="14909"/>
                  </a:lnTo>
                  <a:lnTo>
                    <a:pt x="4208272" y="21882"/>
                  </a:lnTo>
                  <a:lnTo>
                    <a:pt x="4208272" y="37807"/>
                  </a:lnTo>
                  <a:lnTo>
                    <a:pt x="4211244" y="44754"/>
                  </a:lnTo>
                  <a:lnTo>
                    <a:pt x="4223182" y="56705"/>
                  </a:lnTo>
                  <a:lnTo>
                    <a:pt x="4230141" y="59677"/>
                  </a:lnTo>
                  <a:lnTo>
                    <a:pt x="4246067" y="59677"/>
                  </a:lnTo>
                  <a:lnTo>
                    <a:pt x="4253027" y="56705"/>
                  </a:lnTo>
                  <a:lnTo>
                    <a:pt x="4264977" y="44754"/>
                  </a:lnTo>
                  <a:lnTo>
                    <a:pt x="4267962" y="37807"/>
                  </a:lnTo>
                  <a:lnTo>
                    <a:pt x="4267962" y="218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368591" y="5616603"/>
              <a:ext cx="208883" cy="24768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6604914" y="5610650"/>
              <a:ext cx="835660" cy="260985"/>
            </a:xfrm>
            <a:custGeom>
              <a:avLst/>
              <a:gdLst/>
              <a:ahLst/>
              <a:cxnLst/>
              <a:rect l="l" t="t" r="r" b="b"/>
              <a:pathLst>
                <a:path w="835659" h="260985">
                  <a:moveTo>
                    <a:pt x="248297" y="5956"/>
                  </a:moveTo>
                  <a:lnTo>
                    <a:pt x="207721" y="5956"/>
                  </a:lnTo>
                  <a:lnTo>
                    <a:pt x="207721" y="130098"/>
                  </a:lnTo>
                  <a:lnTo>
                    <a:pt x="206324" y="148755"/>
                  </a:lnTo>
                  <a:lnTo>
                    <a:pt x="185331" y="195757"/>
                  </a:lnTo>
                  <a:lnTo>
                    <a:pt x="143027" y="220992"/>
                  </a:lnTo>
                  <a:lnTo>
                    <a:pt x="142595" y="220992"/>
                  </a:lnTo>
                  <a:lnTo>
                    <a:pt x="125349" y="222618"/>
                  </a:lnTo>
                  <a:lnTo>
                    <a:pt x="77838" y="208013"/>
                  </a:lnTo>
                  <a:lnTo>
                    <a:pt x="49618" y="166878"/>
                  </a:lnTo>
                  <a:lnTo>
                    <a:pt x="44221" y="130098"/>
                  </a:lnTo>
                  <a:lnTo>
                    <a:pt x="44170" y="129501"/>
                  </a:lnTo>
                  <a:lnTo>
                    <a:pt x="50063" y="91236"/>
                  </a:lnTo>
                  <a:lnTo>
                    <a:pt x="80187" y="51790"/>
                  </a:lnTo>
                  <a:lnTo>
                    <a:pt x="125349" y="38188"/>
                  </a:lnTo>
                  <a:lnTo>
                    <a:pt x="141084" y="39700"/>
                  </a:lnTo>
                  <a:lnTo>
                    <a:pt x="182651" y="62064"/>
                  </a:lnTo>
                  <a:lnTo>
                    <a:pt x="206146" y="109296"/>
                  </a:lnTo>
                  <a:lnTo>
                    <a:pt x="207670" y="129501"/>
                  </a:lnTo>
                  <a:lnTo>
                    <a:pt x="207721" y="130098"/>
                  </a:lnTo>
                  <a:lnTo>
                    <a:pt x="207721" y="5956"/>
                  </a:lnTo>
                  <a:lnTo>
                    <a:pt x="205333" y="5956"/>
                  </a:lnTo>
                  <a:lnTo>
                    <a:pt x="205333" y="41173"/>
                  </a:lnTo>
                  <a:lnTo>
                    <a:pt x="202526" y="38188"/>
                  </a:lnTo>
                  <a:lnTo>
                    <a:pt x="188391" y="23152"/>
                  </a:lnTo>
                  <a:lnTo>
                    <a:pt x="168617" y="10287"/>
                  </a:lnTo>
                  <a:lnTo>
                    <a:pt x="146024" y="2578"/>
                  </a:lnTo>
                  <a:lnTo>
                    <a:pt x="120586" y="0"/>
                  </a:lnTo>
                  <a:lnTo>
                    <a:pt x="96202" y="2146"/>
                  </a:lnTo>
                  <a:lnTo>
                    <a:pt x="53378" y="19304"/>
                  </a:lnTo>
                  <a:lnTo>
                    <a:pt x="19659" y="53136"/>
                  </a:lnTo>
                  <a:lnTo>
                    <a:pt x="2184" y="100723"/>
                  </a:lnTo>
                  <a:lnTo>
                    <a:pt x="0" y="129501"/>
                  </a:lnTo>
                  <a:lnTo>
                    <a:pt x="2197" y="158826"/>
                  </a:lnTo>
                  <a:lnTo>
                    <a:pt x="19812" y="207175"/>
                  </a:lnTo>
                  <a:lnTo>
                    <a:pt x="53759" y="241338"/>
                  </a:lnTo>
                  <a:lnTo>
                    <a:pt x="96443" y="258648"/>
                  </a:lnTo>
                  <a:lnTo>
                    <a:pt x="120586" y="260807"/>
                  </a:lnTo>
                  <a:lnTo>
                    <a:pt x="145567" y="258203"/>
                  </a:lnTo>
                  <a:lnTo>
                    <a:pt x="168021" y="250367"/>
                  </a:lnTo>
                  <a:lnTo>
                    <a:pt x="187947" y="237312"/>
                  </a:lnTo>
                  <a:lnTo>
                    <a:pt x="201930" y="222618"/>
                  </a:lnTo>
                  <a:lnTo>
                    <a:pt x="205333" y="219036"/>
                  </a:lnTo>
                  <a:lnTo>
                    <a:pt x="205333" y="253644"/>
                  </a:lnTo>
                  <a:lnTo>
                    <a:pt x="248297" y="253644"/>
                  </a:lnTo>
                  <a:lnTo>
                    <a:pt x="248297" y="219036"/>
                  </a:lnTo>
                  <a:lnTo>
                    <a:pt x="248297" y="41173"/>
                  </a:lnTo>
                  <a:lnTo>
                    <a:pt x="248297" y="5956"/>
                  </a:lnTo>
                  <a:close/>
                </a:path>
                <a:path w="835659" h="260985">
                  <a:moveTo>
                    <a:pt x="515670" y="177850"/>
                  </a:moveTo>
                  <a:lnTo>
                    <a:pt x="498373" y="132486"/>
                  </a:lnTo>
                  <a:lnTo>
                    <a:pt x="469709" y="116370"/>
                  </a:lnTo>
                  <a:lnTo>
                    <a:pt x="481990" y="106641"/>
                  </a:lnTo>
                  <a:lnTo>
                    <a:pt x="490753" y="94742"/>
                  </a:lnTo>
                  <a:lnTo>
                    <a:pt x="496023" y="80683"/>
                  </a:lnTo>
                  <a:lnTo>
                    <a:pt x="497776" y="64452"/>
                  </a:lnTo>
                  <a:lnTo>
                    <a:pt x="496430" y="50761"/>
                  </a:lnTo>
                  <a:lnTo>
                    <a:pt x="476275" y="17297"/>
                  </a:lnTo>
                  <a:lnTo>
                    <a:pt x="435546" y="1079"/>
                  </a:lnTo>
                  <a:lnTo>
                    <a:pt x="417791" y="0"/>
                  </a:lnTo>
                  <a:lnTo>
                    <a:pt x="402755" y="863"/>
                  </a:lnTo>
                  <a:lnTo>
                    <a:pt x="363474" y="13716"/>
                  </a:lnTo>
                  <a:lnTo>
                    <a:pt x="331825" y="44754"/>
                  </a:lnTo>
                  <a:lnTo>
                    <a:pt x="361696" y="69227"/>
                  </a:lnTo>
                  <a:lnTo>
                    <a:pt x="365645" y="62966"/>
                  </a:lnTo>
                  <a:lnTo>
                    <a:pt x="370344" y="57289"/>
                  </a:lnTo>
                  <a:lnTo>
                    <a:pt x="406933" y="38785"/>
                  </a:lnTo>
                  <a:lnTo>
                    <a:pt x="416001" y="38188"/>
                  </a:lnTo>
                  <a:lnTo>
                    <a:pt x="426034" y="38747"/>
                  </a:lnTo>
                  <a:lnTo>
                    <a:pt x="457708" y="64935"/>
                  </a:lnTo>
                  <a:lnTo>
                    <a:pt x="458381" y="72809"/>
                  </a:lnTo>
                  <a:lnTo>
                    <a:pt x="457555" y="79590"/>
                  </a:lnTo>
                  <a:lnTo>
                    <a:pt x="423545" y="101650"/>
                  </a:lnTo>
                  <a:lnTo>
                    <a:pt x="413016" y="102057"/>
                  </a:lnTo>
                  <a:lnTo>
                    <a:pt x="392125" y="102057"/>
                  </a:lnTo>
                  <a:lnTo>
                    <a:pt x="392125" y="141439"/>
                  </a:lnTo>
                  <a:lnTo>
                    <a:pt x="417195" y="141439"/>
                  </a:lnTo>
                  <a:lnTo>
                    <a:pt x="430250" y="141960"/>
                  </a:lnTo>
                  <a:lnTo>
                    <a:pt x="468972" y="161747"/>
                  </a:lnTo>
                  <a:lnTo>
                    <a:pt x="472706" y="178460"/>
                  </a:lnTo>
                  <a:lnTo>
                    <a:pt x="471627" y="189344"/>
                  </a:lnTo>
                  <a:lnTo>
                    <a:pt x="438086" y="220230"/>
                  </a:lnTo>
                  <a:lnTo>
                    <a:pt x="413613" y="222618"/>
                  </a:lnTo>
                  <a:lnTo>
                    <a:pt x="402120" y="221830"/>
                  </a:lnTo>
                  <a:lnTo>
                    <a:pt x="365823" y="204076"/>
                  </a:lnTo>
                  <a:lnTo>
                    <a:pt x="350939" y="182029"/>
                  </a:lnTo>
                  <a:lnTo>
                    <a:pt x="313931" y="197548"/>
                  </a:lnTo>
                  <a:lnTo>
                    <a:pt x="337096" y="231686"/>
                  </a:lnTo>
                  <a:lnTo>
                    <a:pt x="376758" y="255587"/>
                  </a:lnTo>
                  <a:lnTo>
                    <a:pt x="413016" y="260807"/>
                  </a:lnTo>
                  <a:lnTo>
                    <a:pt x="433984" y="259613"/>
                  </a:lnTo>
                  <a:lnTo>
                    <a:pt x="483438" y="241719"/>
                  </a:lnTo>
                  <a:lnTo>
                    <a:pt x="513651" y="196837"/>
                  </a:lnTo>
                  <a:lnTo>
                    <a:pt x="515670" y="177850"/>
                  </a:lnTo>
                  <a:close/>
                </a:path>
                <a:path w="835659" h="260985">
                  <a:moveTo>
                    <a:pt x="762762" y="177253"/>
                  </a:moveTo>
                  <a:lnTo>
                    <a:pt x="753656" y="139052"/>
                  </a:lnTo>
                  <a:lnTo>
                    <a:pt x="718604" y="109537"/>
                  </a:lnTo>
                  <a:lnTo>
                    <a:pt x="718604" y="177253"/>
                  </a:lnTo>
                  <a:lnTo>
                    <a:pt x="717600" y="187058"/>
                  </a:lnTo>
                  <a:lnTo>
                    <a:pt x="687260" y="213817"/>
                  </a:lnTo>
                  <a:lnTo>
                    <a:pt x="664286" y="215455"/>
                  </a:lnTo>
                  <a:lnTo>
                    <a:pt x="624306" y="215455"/>
                  </a:lnTo>
                  <a:lnTo>
                    <a:pt x="624306" y="139052"/>
                  </a:lnTo>
                  <a:lnTo>
                    <a:pt x="664883" y="139052"/>
                  </a:lnTo>
                  <a:lnTo>
                    <a:pt x="703084" y="146215"/>
                  </a:lnTo>
                  <a:lnTo>
                    <a:pt x="718604" y="177253"/>
                  </a:lnTo>
                  <a:lnTo>
                    <a:pt x="718604" y="109537"/>
                  </a:lnTo>
                  <a:lnTo>
                    <a:pt x="712914" y="106984"/>
                  </a:lnTo>
                  <a:lnTo>
                    <a:pt x="692404" y="102387"/>
                  </a:lnTo>
                  <a:lnTo>
                    <a:pt x="668464" y="100863"/>
                  </a:lnTo>
                  <a:lnTo>
                    <a:pt x="624306" y="100863"/>
                  </a:lnTo>
                  <a:lnTo>
                    <a:pt x="624306" y="5956"/>
                  </a:lnTo>
                  <a:lnTo>
                    <a:pt x="581317" y="5956"/>
                  </a:lnTo>
                  <a:lnTo>
                    <a:pt x="581317" y="253644"/>
                  </a:lnTo>
                  <a:lnTo>
                    <a:pt x="667867" y="253644"/>
                  </a:lnTo>
                  <a:lnTo>
                    <a:pt x="691426" y="252349"/>
                  </a:lnTo>
                  <a:lnTo>
                    <a:pt x="740664" y="232752"/>
                  </a:lnTo>
                  <a:lnTo>
                    <a:pt x="753516" y="215455"/>
                  </a:lnTo>
                  <a:lnTo>
                    <a:pt x="757237" y="208445"/>
                  </a:lnTo>
                  <a:lnTo>
                    <a:pt x="761377" y="193700"/>
                  </a:lnTo>
                  <a:lnTo>
                    <a:pt x="762762" y="177253"/>
                  </a:lnTo>
                  <a:close/>
                </a:path>
                <a:path w="835659" h="260985">
                  <a:moveTo>
                    <a:pt x="835571" y="5956"/>
                  </a:moveTo>
                  <a:lnTo>
                    <a:pt x="792594" y="5956"/>
                  </a:lnTo>
                  <a:lnTo>
                    <a:pt x="792594" y="253644"/>
                  </a:lnTo>
                  <a:lnTo>
                    <a:pt x="835571" y="253644"/>
                  </a:lnTo>
                  <a:lnTo>
                    <a:pt x="835571" y="59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21666" y="5616603"/>
              <a:ext cx="190999" cy="247688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7762786" y="5610650"/>
              <a:ext cx="492125" cy="260985"/>
            </a:xfrm>
            <a:custGeom>
              <a:avLst/>
              <a:gdLst/>
              <a:ahLst/>
              <a:cxnLst/>
              <a:rect l="l" t="t" r="r" b="b"/>
              <a:pathLst>
                <a:path w="492125" h="260985">
                  <a:moveTo>
                    <a:pt x="248297" y="5956"/>
                  </a:moveTo>
                  <a:lnTo>
                    <a:pt x="207695" y="5956"/>
                  </a:lnTo>
                  <a:lnTo>
                    <a:pt x="207695" y="130098"/>
                  </a:lnTo>
                  <a:lnTo>
                    <a:pt x="206298" y="148755"/>
                  </a:lnTo>
                  <a:lnTo>
                    <a:pt x="185331" y="195757"/>
                  </a:lnTo>
                  <a:lnTo>
                    <a:pt x="143014" y="220992"/>
                  </a:lnTo>
                  <a:lnTo>
                    <a:pt x="142582" y="220992"/>
                  </a:lnTo>
                  <a:lnTo>
                    <a:pt x="125349" y="222618"/>
                  </a:lnTo>
                  <a:lnTo>
                    <a:pt x="77838" y="208013"/>
                  </a:lnTo>
                  <a:lnTo>
                    <a:pt x="49606" y="166878"/>
                  </a:lnTo>
                  <a:lnTo>
                    <a:pt x="44221" y="130098"/>
                  </a:lnTo>
                  <a:lnTo>
                    <a:pt x="44170" y="129501"/>
                  </a:lnTo>
                  <a:lnTo>
                    <a:pt x="50063" y="91236"/>
                  </a:lnTo>
                  <a:lnTo>
                    <a:pt x="80175" y="51790"/>
                  </a:lnTo>
                  <a:lnTo>
                    <a:pt x="125349" y="38188"/>
                  </a:lnTo>
                  <a:lnTo>
                    <a:pt x="141058" y="39700"/>
                  </a:lnTo>
                  <a:lnTo>
                    <a:pt x="182626" y="62064"/>
                  </a:lnTo>
                  <a:lnTo>
                    <a:pt x="206133" y="109296"/>
                  </a:lnTo>
                  <a:lnTo>
                    <a:pt x="207695" y="130098"/>
                  </a:lnTo>
                  <a:lnTo>
                    <a:pt x="207695" y="5956"/>
                  </a:lnTo>
                  <a:lnTo>
                    <a:pt x="205308" y="5956"/>
                  </a:lnTo>
                  <a:lnTo>
                    <a:pt x="205308" y="41173"/>
                  </a:lnTo>
                  <a:lnTo>
                    <a:pt x="202501" y="38188"/>
                  </a:lnTo>
                  <a:lnTo>
                    <a:pt x="188366" y="23152"/>
                  </a:lnTo>
                  <a:lnTo>
                    <a:pt x="168605" y="10287"/>
                  </a:lnTo>
                  <a:lnTo>
                    <a:pt x="145999" y="2578"/>
                  </a:lnTo>
                  <a:lnTo>
                    <a:pt x="120561" y="0"/>
                  </a:lnTo>
                  <a:lnTo>
                    <a:pt x="96177" y="2146"/>
                  </a:lnTo>
                  <a:lnTo>
                    <a:pt x="53352" y="19304"/>
                  </a:lnTo>
                  <a:lnTo>
                    <a:pt x="19634" y="53136"/>
                  </a:lnTo>
                  <a:lnTo>
                    <a:pt x="2184" y="100723"/>
                  </a:lnTo>
                  <a:lnTo>
                    <a:pt x="0" y="129501"/>
                  </a:lnTo>
                  <a:lnTo>
                    <a:pt x="2197" y="158826"/>
                  </a:lnTo>
                  <a:lnTo>
                    <a:pt x="19812" y="207175"/>
                  </a:lnTo>
                  <a:lnTo>
                    <a:pt x="53759" y="241338"/>
                  </a:lnTo>
                  <a:lnTo>
                    <a:pt x="96431" y="258648"/>
                  </a:lnTo>
                  <a:lnTo>
                    <a:pt x="120561" y="260807"/>
                  </a:lnTo>
                  <a:lnTo>
                    <a:pt x="145554" y="258203"/>
                  </a:lnTo>
                  <a:lnTo>
                    <a:pt x="168008" y="250367"/>
                  </a:lnTo>
                  <a:lnTo>
                    <a:pt x="187934" y="237312"/>
                  </a:lnTo>
                  <a:lnTo>
                    <a:pt x="201904" y="222618"/>
                  </a:lnTo>
                  <a:lnTo>
                    <a:pt x="205308" y="219036"/>
                  </a:lnTo>
                  <a:lnTo>
                    <a:pt x="205308" y="253644"/>
                  </a:lnTo>
                  <a:lnTo>
                    <a:pt x="248297" y="253644"/>
                  </a:lnTo>
                  <a:lnTo>
                    <a:pt x="248297" y="219036"/>
                  </a:lnTo>
                  <a:lnTo>
                    <a:pt x="248297" y="41173"/>
                  </a:lnTo>
                  <a:lnTo>
                    <a:pt x="248297" y="5956"/>
                  </a:lnTo>
                  <a:close/>
                </a:path>
                <a:path w="492125" h="260985">
                  <a:moveTo>
                    <a:pt x="491782" y="5994"/>
                  </a:moveTo>
                  <a:lnTo>
                    <a:pt x="293636" y="5994"/>
                  </a:lnTo>
                  <a:lnTo>
                    <a:pt x="293636" y="45364"/>
                  </a:lnTo>
                  <a:lnTo>
                    <a:pt x="371221" y="45364"/>
                  </a:lnTo>
                  <a:lnTo>
                    <a:pt x="371221" y="253644"/>
                  </a:lnTo>
                  <a:lnTo>
                    <a:pt x="414197" y="253644"/>
                  </a:lnTo>
                  <a:lnTo>
                    <a:pt x="414197" y="45364"/>
                  </a:lnTo>
                  <a:lnTo>
                    <a:pt x="491782" y="45364"/>
                  </a:lnTo>
                  <a:lnTo>
                    <a:pt x="491782" y="5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299936" y="5616603"/>
              <a:ext cx="181439" cy="247688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677725" y="5616603"/>
              <a:ext cx="190988" cy="247688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8918829" y="5506192"/>
              <a:ext cx="1819910" cy="497840"/>
            </a:xfrm>
            <a:custGeom>
              <a:avLst/>
              <a:gdLst/>
              <a:ahLst/>
              <a:cxnLst/>
              <a:rect l="l" t="t" r="r" b="b"/>
              <a:pathLst>
                <a:path w="1819909" h="497839">
                  <a:moveTo>
                    <a:pt x="211302" y="288277"/>
                  </a:moveTo>
                  <a:lnTo>
                    <a:pt x="194208" y="305257"/>
                  </a:lnTo>
                  <a:lnTo>
                    <a:pt x="175183" y="317373"/>
                  </a:lnTo>
                  <a:lnTo>
                    <a:pt x="154216" y="324650"/>
                  </a:lnTo>
                  <a:lnTo>
                    <a:pt x="131318" y="327075"/>
                  </a:lnTo>
                  <a:lnTo>
                    <a:pt x="114046" y="325539"/>
                  </a:lnTo>
                  <a:lnTo>
                    <a:pt x="69850" y="302615"/>
                  </a:lnTo>
                  <a:lnTo>
                    <a:pt x="45783" y="255485"/>
                  </a:lnTo>
                  <a:lnTo>
                    <a:pt x="44183" y="235153"/>
                  </a:lnTo>
                  <a:lnTo>
                    <a:pt x="45783" y="214820"/>
                  </a:lnTo>
                  <a:lnTo>
                    <a:pt x="69850" y="167411"/>
                  </a:lnTo>
                  <a:lnTo>
                    <a:pt x="114376" y="144195"/>
                  </a:lnTo>
                  <a:lnTo>
                    <a:pt x="131914" y="142646"/>
                  </a:lnTo>
                  <a:lnTo>
                    <a:pt x="154889" y="144957"/>
                  </a:lnTo>
                  <a:lnTo>
                    <a:pt x="175488" y="151904"/>
                  </a:lnTo>
                  <a:lnTo>
                    <a:pt x="193687" y="163461"/>
                  </a:lnTo>
                  <a:lnTo>
                    <a:pt x="209499" y="179654"/>
                  </a:lnTo>
                  <a:lnTo>
                    <a:pt x="209499" y="128320"/>
                  </a:lnTo>
                  <a:lnTo>
                    <a:pt x="191935" y="117881"/>
                  </a:lnTo>
                  <a:lnTo>
                    <a:pt x="173240" y="110426"/>
                  </a:lnTo>
                  <a:lnTo>
                    <a:pt x="153428" y="105956"/>
                  </a:lnTo>
                  <a:lnTo>
                    <a:pt x="132499" y="104457"/>
                  </a:lnTo>
                  <a:lnTo>
                    <a:pt x="105092" y="106794"/>
                  </a:lnTo>
                  <a:lnTo>
                    <a:pt x="57658" y="125437"/>
                  </a:lnTo>
                  <a:lnTo>
                    <a:pt x="21158" y="161620"/>
                  </a:lnTo>
                  <a:lnTo>
                    <a:pt x="2349" y="208622"/>
                  </a:lnTo>
                  <a:lnTo>
                    <a:pt x="0" y="235762"/>
                  </a:lnTo>
                  <a:lnTo>
                    <a:pt x="2336" y="262597"/>
                  </a:lnTo>
                  <a:lnTo>
                    <a:pt x="20993" y="309003"/>
                  </a:lnTo>
                  <a:lnTo>
                    <a:pt x="57251" y="344627"/>
                  </a:lnTo>
                  <a:lnTo>
                    <a:pt x="104851" y="362978"/>
                  </a:lnTo>
                  <a:lnTo>
                    <a:pt x="132499" y="365264"/>
                  </a:lnTo>
                  <a:lnTo>
                    <a:pt x="153758" y="363664"/>
                  </a:lnTo>
                  <a:lnTo>
                    <a:pt x="173990" y="358851"/>
                  </a:lnTo>
                  <a:lnTo>
                    <a:pt x="193167" y="350837"/>
                  </a:lnTo>
                  <a:lnTo>
                    <a:pt x="211302" y="339610"/>
                  </a:lnTo>
                  <a:lnTo>
                    <a:pt x="211302" y="288277"/>
                  </a:lnTo>
                  <a:close/>
                </a:path>
                <a:path w="1819909" h="497839">
                  <a:moveTo>
                    <a:pt x="361708" y="21894"/>
                  </a:moveTo>
                  <a:lnTo>
                    <a:pt x="358724" y="14922"/>
                  </a:lnTo>
                  <a:lnTo>
                    <a:pt x="346773" y="2984"/>
                  </a:lnTo>
                  <a:lnTo>
                    <a:pt x="339826" y="0"/>
                  </a:lnTo>
                  <a:lnTo>
                    <a:pt x="323888" y="0"/>
                  </a:lnTo>
                  <a:lnTo>
                    <a:pt x="316941" y="2984"/>
                  </a:lnTo>
                  <a:lnTo>
                    <a:pt x="305003" y="14922"/>
                  </a:lnTo>
                  <a:lnTo>
                    <a:pt x="302018" y="21894"/>
                  </a:lnTo>
                  <a:lnTo>
                    <a:pt x="302018" y="37807"/>
                  </a:lnTo>
                  <a:lnTo>
                    <a:pt x="305003" y="44780"/>
                  </a:lnTo>
                  <a:lnTo>
                    <a:pt x="316941" y="56705"/>
                  </a:lnTo>
                  <a:lnTo>
                    <a:pt x="323888" y="59690"/>
                  </a:lnTo>
                  <a:lnTo>
                    <a:pt x="339826" y="59690"/>
                  </a:lnTo>
                  <a:lnTo>
                    <a:pt x="346773" y="56705"/>
                  </a:lnTo>
                  <a:lnTo>
                    <a:pt x="358724" y="44780"/>
                  </a:lnTo>
                  <a:lnTo>
                    <a:pt x="361708" y="37807"/>
                  </a:lnTo>
                  <a:lnTo>
                    <a:pt x="361708" y="21894"/>
                  </a:lnTo>
                  <a:close/>
                </a:path>
                <a:path w="1819909" h="497839">
                  <a:moveTo>
                    <a:pt x="465556" y="21894"/>
                  </a:moveTo>
                  <a:lnTo>
                    <a:pt x="462572" y="14922"/>
                  </a:lnTo>
                  <a:lnTo>
                    <a:pt x="450634" y="2984"/>
                  </a:lnTo>
                  <a:lnTo>
                    <a:pt x="443674" y="0"/>
                  </a:lnTo>
                  <a:lnTo>
                    <a:pt x="427736" y="0"/>
                  </a:lnTo>
                  <a:lnTo>
                    <a:pt x="420789" y="2984"/>
                  </a:lnTo>
                  <a:lnTo>
                    <a:pt x="408851" y="14922"/>
                  </a:lnTo>
                  <a:lnTo>
                    <a:pt x="405879" y="21894"/>
                  </a:lnTo>
                  <a:lnTo>
                    <a:pt x="405879" y="37807"/>
                  </a:lnTo>
                  <a:lnTo>
                    <a:pt x="408851" y="44780"/>
                  </a:lnTo>
                  <a:lnTo>
                    <a:pt x="420789" y="56705"/>
                  </a:lnTo>
                  <a:lnTo>
                    <a:pt x="427736" y="59690"/>
                  </a:lnTo>
                  <a:lnTo>
                    <a:pt x="443674" y="59690"/>
                  </a:lnTo>
                  <a:lnTo>
                    <a:pt x="450634" y="56705"/>
                  </a:lnTo>
                  <a:lnTo>
                    <a:pt x="462572" y="44780"/>
                  </a:lnTo>
                  <a:lnTo>
                    <a:pt x="465556" y="37807"/>
                  </a:lnTo>
                  <a:lnTo>
                    <a:pt x="465556" y="21894"/>
                  </a:lnTo>
                  <a:close/>
                </a:path>
                <a:path w="1819909" h="497839">
                  <a:moveTo>
                    <a:pt x="498970" y="242912"/>
                  </a:moveTo>
                  <a:lnTo>
                    <a:pt x="498195" y="215607"/>
                  </a:lnTo>
                  <a:lnTo>
                    <a:pt x="496760" y="207111"/>
                  </a:lnTo>
                  <a:lnTo>
                    <a:pt x="494055" y="190995"/>
                  </a:lnTo>
                  <a:lnTo>
                    <a:pt x="475691" y="149821"/>
                  </a:lnTo>
                  <a:lnTo>
                    <a:pt x="454812" y="127901"/>
                  </a:lnTo>
                  <a:lnTo>
                    <a:pt x="454812" y="207111"/>
                  </a:lnTo>
                  <a:lnTo>
                    <a:pt x="309181" y="207111"/>
                  </a:lnTo>
                  <a:lnTo>
                    <a:pt x="325234" y="170573"/>
                  </a:lnTo>
                  <a:lnTo>
                    <a:pt x="356704" y="147205"/>
                  </a:lnTo>
                  <a:lnTo>
                    <a:pt x="381990" y="142646"/>
                  </a:lnTo>
                  <a:lnTo>
                    <a:pt x="395681" y="143789"/>
                  </a:lnTo>
                  <a:lnTo>
                    <a:pt x="395389" y="143789"/>
                  </a:lnTo>
                  <a:lnTo>
                    <a:pt x="407581" y="147053"/>
                  </a:lnTo>
                  <a:lnTo>
                    <a:pt x="438518" y="169786"/>
                  </a:lnTo>
                  <a:lnTo>
                    <a:pt x="454812" y="207111"/>
                  </a:lnTo>
                  <a:lnTo>
                    <a:pt x="454812" y="127901"/>
                  </a:lnTo>
                  <a:lnTo>
                    <a:pt x="436448" y="115798"/>
                  </a:lnTo>
                  <a:lnTo>
                    <a:pt x="411124" y="107289"/>
                  </a:lnTo>
                  <a:lnTo>
                    <a:pt x="381990" y="104457"/>
                  </a:lnTo>
                  <a:lnTo>
                    <a:pt x="355917" y="106794"/>
                  </a:lnTo>
                  <a:lnTo>
                    <a:pt x="312051" y="125437"/>
                  </a:lnTo>
                  <a:lnTo>
                    <a:pt x="279895" y="161620"/>
                  </a:lnTo>
                  <a:lnTo>
                    <a:pt x="263486" y="208622"/>
                  </a:lnTo>
                  <a:lnTo>
                    <a:pt x="261442" y="235762"/>
                  </a:lnTo>
                  <a:lnTo>
                    <a:pt x="263715" y="265760"/>
                  </a:lnTo>
                  <a:lnTo>
                    <a:pt x="281914" y="314096"/>
                  </a:lnTo>
                  <a:lnTo>
                    <a:pt x="316903" y="346811"/>
                  </a:lnTo>
                  <a:lnTo>
                    <a:pt x="360172" y="363220"/>
                  </a:lnTo>
                  <a:lnTo>
                    <a:pt x="384390" y="365264"/>
                  </a:lnTo>
                  <a:lnTo>
                    <a:pt x="407885" y="363359"/>
                  </a:lnTo>
                  <a:lnTo>
                    <a:pt x="449059" y="348145"/>
                  </a:lnTo>
                  <a:lnTo>
                    <a:pt x="483311" y="316776"/>
                  </a:lnTo>
                  <a:lnTo>
                    <a:pt x="497192" y="294843"/>
                  </a:lnTo>
                  <a:lnTo>
                    <a:pt x="461378" y="275158"/>
                  </a:lnTo>
                  <a:lnTo>
                    <a:pt x="456425" y="284670"/>
                  </a:lnTo>
                  <a:lnTo>
                    <a:pt x="450481" y="293509"/>
                  </a:lnTo>
                  <a:lnTo>
                    <a:pt x="412877" y="322605"/>
                  </a:lnTo>
                  <a:lnTo>
                    <a:pt x="384975" y="327075"/>
                  </a:lnTo>
                  <a:lnTo>
                    <a:pt x="368935" y="325628"/>
                  </a:lnTo>
                  <a:lnTo>
                    <a:pt x="328879" y="303809"/>
                  </a:lnTo>
                  <a:lnTo>
                    <a:pt x="307276" y="260819"/>
                  </a:lnTo>
                  <a:lnTo>
                    <a:pt x="305600" y="242912"/>
                  </a:lnTo>
                  <a:lnTo>
                    <a:pt x="498970" y="242912"/>
                  </a:lnTo>
                  <a:close/>
                </a:path>
                <a:path w="1819909" h="497839">
                  <a:moveTo>
                    <a:pt x="903020" y="110413"/>
                  </a:moveTo>
                  <a:lnTo>
                    <a:pt x="703694" y="110413"/>
                  </a:lnTo>
                  <a:lnTo>
                    <a:pt x="703694" y="149783"/>
                  </a:lnTo>
                  <a:lnTo>
                    <a:pt x="703694" y="358063"/>
                  </a:lnTo>
                  <a:lnTo>
                    <a:pt x="746658" y="358063"/>
                  </a:lnTo>
                  <a:lnTo>
                    <a:pt x="746658" y="149783"/>
                  </a:lnTo>
                  <a:lnTo>
                    <a:pt x="860056" y="149783"/>
                  </a:lnTo>
                  <a:lnTo>
                    <a:pt x="860056" y="358063"/>
                  </a:lnTo>
                  <a:lnTo>
                    <a:pt x="903020" y="358063"/>
                  </a:lnTo>
                  <a:lnTo>
                    <a:pt x="903020" y="149783"/>
                  </a:lnTo>
                  <a:lnTo>
                    <a:pt x="903020" y="110413"/>
                  </a:lnTo>
                  <a:close/>
                </a:path>
                <a:path w="1819909" h="497839">
                  <a:moveTo>
                    <a:pt x="1231290" y="235153"/>
                  </a:moveTo>
                  <a:lnTo>
                    <a:pt x="1221955" y="183388"/>
                  </a:lnTo>
                  <a:lnTo>
                    <a:pt x="1194968" y="142646"/>
                  </a:lnTo>
                  <a:lnTo>
                    <a:pt x="1187107" y="135851"/>
                  </a:lnTo>
                  <a:lnTo>
                    <a:pt x="1187107" y="235153"/>
                  </a:lnTo>
                  <a:lnTo>
                    <a:pt x="1185506" y="255485"/>
                  </a:lnTo>
                  <a:lnTo>
                    <a:pt x="1161440" y="302602"/>
                  </a:lnTo>
                  <a:lnTo>
                    <a:pt x="1117244" y="325539"/>
                  </a:lnTo>
                  <a:lnTo>
                    <a:pt x="1099972" y="327075"/>
                  </a:lnTo>
                  <a:lnTo>
                    <a:pt x="1082700" y="325539"/>
                  </a:lnTo>
                  <a:lnTo>
                    <a:pt x="1038504" y="302602"/>
                  </a:lnTo>
                  <a:lnTo>
                    <a:pt x="1014450" y="255485"/>
                  </a:lnTo>
                  <a:lnTo>
                    <a:pt x="1012837" y="235153"/>
                  </a:lnTo>
                  <a:lnTo>
                    <a:pt x="1014425" y="214807"/>
                  </a:lnTo>
                  <a:lnTo>
                    <a:pt x="1038199" y="167411"/>
                  </a:lnTo>
                  <a:lnTo>
                    <a:pt x="1082446" y="144195"/>
                  </a:lnTo>
                  <a:lnTo>
                    <a:pt x="1099972" y="142646"/>
                  </a:lnTo>
                  <a:lnTo>
                    <a:pt x="1117549" y="144195"/>
                  </a:lnTo>
                  <a:lnTo>
                    <a:pt x="1161745" y="167119"/>
                  </a:lnTo>
                  <a:lnTo>
                    <a:pt x="1185519" y="214566"/>
                  </a:lnTo>
                  <a:lnTo>
                    <a:pt x="1187107" y="235153"/>
                  </a:lnTo>
                  <a:lnTo>
                    <a:pt x="1187107" y="135851"/>
                  </a:lnTo>
                  <a:lnTo>
                    <a:pt x="1174115" y="125260"/>
                  </a:lnTo>
                  <a:lnTo>
                    <a:pt x="1151826" y="113703"/>
                  </a:lnTo>
                  <a:lnTo>
                    <a:pt x="1127112" y="106768"/>
                  </a:lnTo>
                  <a:lnTo>
                    <a:pt x="1099972" y="104457"/>
                  </a:lnTo>
                  <a:lnTo>
                    <a:pt x="1072832" y="106768"/>
                  </a:lnTo>
                  <a:lnTo>
                    <a:pt x="1025829" y="125260"/>
                  </a:lnTo>
                  <a:lnTo>
                    <a:pt x="989647" y="161188"/>
                  </a:lnTo>
                  <a:lnTo>
                    <a:pt x="971003" y="208038"/>
                  </a:lnTo>
                  <a:lnTo>
                    <a:pt x="968679" y="235153"/>
                  </a:lnTo>
                  <a:lnTo>
                    <a:pt x="971003" y="262013"/>
                  </a:lnTo>
                  <a:lnTo>
                    <a:pt x="989647" y="308571"/>
                  </a:lnTo>
                  <a:lnTo>
                    <a:pt x="1025829" y="344462"/>
                  </a:lnTo>
                  <a:lnTo>
                    <a:pt x="1072832" y="362953"/>
                  </a:lnTo>
                  <a:lnTo>
                    <a:pt x="1099972" y="365264"/>
                  </a:lnTo>
                  <a:lnTo>
                    <a:pt x="1127112" y="362953"/>
                  </a:lnTo>
                  <a:lnTo>
                    <a:pt x="1174115" y="344462"/>
                  </a:lnTo>
                  <a:lnTo>
                    <a:pt x="1210297" y="308571"/>
                  </a:lnTo>
                  <a:lnTo>
                    <a:pt x="1228953" y="262013"/>
                  </a:lnTo>
                  <a:lnTo>
                    <a:pt x="1231290" y="235153"/>
                  </a:lnTo>
                  <a:close/>
                </a:path>
                <a:path w="1819909" h="497839">
                  <a:moveTo>
                    <a:pt x="1526108" y="318719"/>
                  </a:moveTo>
                  <a:lnTo>
                    <a:pt x="1489113" y="318719"/>
                  </a:lnTo>
                  <a:lnTo>
                    <a:pt x="1489113" y="149809"/>
                  </a:lnTo>
                  <a:lnTo>
                    <a:pt x="1489113" y="110401"/>
                  </a:lnTo>
                  <a:lnTo>
                    <a:pt x="1446136" y="110401"/>
                  </a:lnTo>
                  <a:lnTo>
                    <a:pt x="1446136" y="149809"/>
                  </a:lnTo>
                  <a:lnTo>
                    <a:pt x="1446136" y="318719"/>
                  </a:lnTo>
                  <a:lnTo>
                    <a:pt x="1327950" y="318719"/>
                  </a:lnTo>
                  <a:lnTo>
                    <a:pt x="1341005" y="304126"/>
                  </a:lnTo>
                  <a:lnTo>
                    <a:pt x="1350340" y="286639"/>
                  </a:lnTo>
                  <a:lnTo>
                    <a:pt x="1355940" y="266230"/>
                  </a:lnTo>
                  <a:lnTo>
                    <a:pt x="1357807" y="242912"/>
                  </a:lnTo>
                  <a:lnTo>
                    <a:pt x="1357807" y="149809"/>
                  </a:lnTo>
                  <a:lnTo>
                    <a:pt x="1446136" y="149809"/>
                  </a:lnTo>
                  <a:lnTo>
                    <a:pt x="1446136" y="110401"/>
                  </a:lnTo>
                  <a:lnTo>
                    <a:pt x="1314818" y="110401"/>
                  </a:lnTo>
                  <a:lnTo>
                    <a:pt x="1314818" y="220827"/>
                  </a:lnTo>
                  <a:lnTo>
                    <a:pt x="1314183" y="241719"/>
                  </a:lnTo>
                  <a:lnTo>
                    <a:pt x="1304671" y="286486"/>
                  </a:lnTo>
                  <a:lnTo>
                    <a:pt x="1273225" y="316484"/>
                  </a:lnTo>
                  <a:lnTo>
                    <a:pt x="1258735" y="318719"/>
                  </a:lnTo>
                  <a:lnTo>
                    <a:pt x="1258735" y="423748"/>
                  </a:lnTo>
                  <a:lnTo>
                    <a:pt x="1298105" y="423748"/>
                  </a:lnTo>
                  <a:lnTo>
                    <a:pt x="1298105" y="358101"/>
                  </a:lnTo>
                  <a:lnTo>
                    <a:pt x="1486712" y="358101"/>
                  </a:lnTo>
                  <a:lnTo>
                    <a:pt x="1486712" y="423748"/>
                  </a:lnTo>
                  <a:lnTo>
                    <a:pt x="1526108" y="423748"/>
                  </a:lnTo>
                  <a:lnTo>
                    <a:pt x="1526108" y="358101"/>
                  </a:lnTo>
                  <a:lnTo>
                    <a:pt x="1526108" y="318719"/>
                  </a:lnTo>
                  <a:close/>
                </a:path>
                <a:path w="1819909" h="497839">
                  <a:moveTo>
                    <a:pt x="1819732" y="235750"/>
                  </a:moveTo>
                  <a:lnTo>
                    <a:pt x="1811591" y="186143"/>
                  </a:lnTo>
                  <a:lnTo>
                    <a:pt x="1787194" y="143548"/>
                  </a:lnTo>
                  <a:lnTo>
                    <a:pt x="1775548" y="132295"/>
                  </a:lnTo>
                  <a:lnTo>
                    <a:pt x="1775548" y="235750"/>
                  </a:lnTo>
                  <a:lnTo>
                    <a:pt x="1774190" y="253784"/>
                  </a:lnTo>
                  <a:lnTo>
                    <a:pt x="1753463" y="300507"/>
                  </a:lnTo>
                  <a:lnTo>
                    <a:pt x="1712290" y="325412"/>
                  </a:lnTo>
                  <a:lnTo>
                    <a:pt x="1694980" y="327075"/>
                  </a:lnTo>
                  <a:lnTo>
                    <a:pt x="1677352" y="325412"/>
                  </a:lnTo>
                  <a:lnTo>
                    <a:pt x="1634985" y="300507"/>
                  </a:lnTo>
                  <a:lnTo>
                    <a:pt x="1617840" y="271043"/>
                  </a:lnTo>
                  <a:lnTo>
                    <a:pt x="1617764" y="270891"/>
                  </a:lnTo>
                  <a:lnTo>
                    <a:pt x="1613547" y="254127"/>
                  </a:lnTo>
                  <a:lnTo>
                    <a:pt x="1613458" y="253784"/>
                  </a:lnTo>
                  <a:lnTo>
                    <a:pt x="1612074" y="235750"/>
                  </a:lnTo>
                  <a:lnTo>
                    <a:pt x="1618246" y="197256"/>
                  </a:lnTo>
                  <a:lnTo>
                    <a:pt x="1650085" y="156743"/>
                  </a:lnTo>
                  <a:lnTo>
                    <a:pt x="1676146" y="145034"/>
                  </a:lnTo>
                  <a:lnTo>
                    <a:pt x="1678724" y="144208"/>
                  </a:lnTo>
                  <a:lnTo>
                    <a:pt x="1694383" y="142646"/>
                  </a:lnTo>
                  <a:lnTo>
                    <a:pt x="1710016" y="144208"/>
                  </a:lnTo>
                  <a:lnTo>
                    <a:pt x="1724685" y="148907"/>
                  </a:lnTo>
                  <a:lnTo>
                    <a:pt x="1738376" y="156743"/>
                  </a:lnTo>
                  <a:lnTo>
                    <a:pt x="1751088" y="167716"/>
                  </a:lnTo>
                  <a:lnTo>
                    <a:pt x="1761794" y="181368"/>
                  </a:lnTo>
                  <a:lnTo>
                    <a:pt x="1769364" y="197104"/>
                  </a:lnTo>
                  <a:lnTo>
                    <a:pt x="1769440" y="197256"/>
                  </a:lnTo>
                  <a:lnTo>
                    <a:pt x="1773936" y="215049"/>
                  </a:lnTo>
                  <a:lnTo>
                    <a:pt x="1774024" y="215392"/>
                  </a:lnTo>
                  <a:lnTo>
                    <a:pt x="1775510" y="235153"/>
                  </a:lnTo>
                  <a:lnTo>
                    <a:pt x="1775548" y="235750"/>
                  </a:lnTo>
                  <a:lnTo>
                    <a:pt x="1775548" y="132295"/>
                  </a:lnTo>
                  <a:lnTo>
                    <a:pt x="1769491" y="126441"/>
                  </a:lnTo>
                  <a:lnTo>
                    <a:pt x="1748929" y="114223"/>
                  </a:lnTo>
                  <a:lnTo>
                    <a:pt x="1725777" y="106984"/>
                  </a:lnTo>
                  <a:lnTo>
                    <a:pt x="1726476" y="106984"/>
                  </a:lnTo>
                  <a:lnTo>
                    <a:pt x="1699171" y="104444"/>
                  </a:lnTo>
                  <a:lnTo>
                    <a:pt x="1674393" y="106984"/>
                  </a:lnTo>
                  <a:lnTo>
                    <a:pt x="1652016" y="114592"/>
                  </a:lnTo>
                  <a:lnTo>
                    <a:pt x="1632026" y="127279"/>
                  </a:lnTo>
                  <a:lnTo>
                    <a:pt x="1614424" y="145034"/>
                  </a:lnTo>
                  <a:lnTo>
                    <a:pt x="1614424" y="110413"/>
                  </a:lnTo>
                  <a:lnTo>
                    <a:pt x="1571434" y="110413"/>
                  </a:lnTo>
                  <a:lnTo>
                    <a:pt x="1571434" y="497763"/>
                  </a:lnTo>
                  <a:lnTo>
                    <a:pt x="1614424" y="497763"/>
                  </a:lnTo>
                  <a:lnTo>
                    <a:pt x="1614424" y="323494"/>
                  </a:lnTo>
                  <a:lnTo>
                    <a:pt x="1631911" y="341769"/>
                  </a:lnTo>
                  <a:lnTo>
                    <a:pt x="1652155" y="354812"/>
                  </a:lnTo>
                  <a:lnTo>
                    <a:pt x="1675180" y="362648"/>
                  </a:lnTo>
                  <a:lnTo>
                    <a:pt x="1700949" y="365252"/>
                  </a:lnTo>
                  <a:lnTo>
                    <a:pt x="1726717" y="362889"/>
                  </a:lnTo>
                  <a:lnTo>
                    <a:pt x="1749729" y="355790"/>
                  </a:lnTo>
                  <a:lnTo>
                    <a:pt x="1769999" y="343954"/>
                  </a:lnTo>
                  <a:lnTo>
                    <a:pt x="1787499" y="327367"/>
                  </a:lnTo>
                  <a:lnTo>
                    <a:pt x="1787702" y="327075"/>
                  </a:lnTo>
                  <a:lnTo>
                    <a:pt x="1801596" y="307428"/>
                  </a:lnTo>
                  <a:lnTo>
                    <a:pt x="1811667" y="285508"/>
                  </a:lnTo>
                  <a:lnTo>
                    <a:pt x="1817712" y="261620"/>
                  </a:lnTo>
                  <a:lnTo>
                    <a:pt x="1819732" y="2357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775619" y="5616603"/>
              <a:ext cx="190999" cy="247688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5182082" y="5616593"/>
              <a:ext cx="6202680" cy="1103630"/>
            </a:xfrm>
            <a:custGeom>
              <a:avLst/>
              <a:gdLst/>
              <a:ahLst/>
              <a:cxnLst/>
              <a:rect l="l" t="t" r="r" b="b"/>
              <a:pathLst>
                <a:path w="6202680" h="1103629">
                  <a:moveTo>
                    <a:pt x="198145" y="716254"/>
                  </a:moveTo>
                  <a:lnTo>
                    <a:pt x="0" y="716254"/>
                  </a:lnTo>
                  <a:lnTo>
                    <a:pt x="0" y="755624"/>
                  </a:lnTo>
                  <a:lnTo>
                    <a:pt x="77584" y="755624"/>
                  </a:lnTo>
                  <a:lnTo>
                    <a:pt x="77584" y="963904"/>
                  </a:lnTo>
                  <a:lnTo>
                    <a:pt x="120561" y="963904"/>
                  </a:lnTo>
                  <a:lnTo>
                    <a:pt x="120561" y="755624"/>
                  </a:lnTo>
                  <a:lnTo>
                    <a:pt x="198145" y="755624"/>
                  </a:lnTo>
                  <a:lnTo>
                    <a:pt x="198145" y="716254"/>
                  </a:lnTo>
                  <a:close/>
                </a:path>
                <a:path w="6202680" h="1103629">
                  <a:moveTo>
                    <a:pt x="491794" y="841565"/>
                  </a:moveTo>
                  <a:lnTo>
                    <a:pt x="483666" y="791959"/>
                  </a:lnTo>
                  <a:lnTo>
                    <a:pt x="459270" y="749363"/>
                  </a:lnTo>
                  <a:lnTo>
                    <a:pt x="458330" y="748461"/>
                  </a:lnTo>
                  <a:lnTo>
                    <a:pt x="447624" y="738124"/>
                  </a:lnTo>
                  <a:lnTo>
                    <a:pt x="447624" y="841565"/>
                  </a:lnTo>
                  <a:lnTo>
                    <a:pt x="446265" y="859612"/>
                  </a:lnTo>
                  <a:lnTo>
                    <a:pt x="425538" y="906322"/>
                  </a:lnTo>
                  <a:lnTo>
                    <a:pt x="384365" y="931227"/>
                  </a:lnTo>
                  <a:lnTo>
                    <a:pt x="367055" y="932891"/>
                  </a:lnTo>
                  <a:lnTo>
                    <a:pt x="349427" y="931227"/>
                  </a:lnTo>
                  <a:lnTo>
                    <a:pt x="307060" y="906322"/>
                  </a:lnTo>
                  <a:lnTo>
                    <a:pt x="289915" y="876858"/>
                  </a:lnTo>
                  <a:lnTo>
                    <a:pt x="289839" y="876706"/>
                  </a:lnTo>
                  <a:lnTo>
                    <a:pt x="285623" y="859942"/>
                  </a:lnTo>
                  <a:lnTo>
                    <a:pt x="285534" y="859612"/>
                  </a:lnTo>
                  <a:lnTo>
                    <a:pt x="284149" y="841565"/>
                  </a:lnTo>
                  <a:lnTo>
                    <a:pt x="284099" y="840968"/>
                  </a:lnTo>
                  <a:lnTo>
                    <a:pt x="285635" y="821207"/>
                  </a:lnTo>
                  <a:lnTo>
                    <a:pt x="285661" y="820864"/>
                  </a:lnTo>
                  <a:lnTo>
                    <a:pt x="309181" y="773531"/>
                  </a:lnTo>
                  <a:lnTo>
                    <a:pt x="348221" y="750849"/>
                  </a:lnTo>
                  <a:lnTo>
                    <a:pt x="366458" y="748461"/>
                  </a:lnTo>
                  <a:lnTo>
                    <a:pt x="382092" y="750036"/>
                  </a:lnTo>
                  <a:lnTo>
                    <a:pt x="423164" y="773531"/>
                  </a:lnTo>
                  <a:lnTo>
                    <a:pt x="446011" y="820864"/>
                  </a:lnTo>
                  <a:lnTo>
                    <a:pt x="446100" y="821207"/>
                  </a:lnTo>
                  <a:lnTo>
                    <a:pt x="447573" y="840968"/>
                  </a:lnTo>
                  <a:lnTo>
                    <a:pt x="447624" y="841565"/>
                  </a:lnTo>
                  <a:lnTo>
                    <a:pt x="447624" y="738124"/>
                  </a:lnTo>
                  <a:lnTo>
                    <a:pt x="441566" y="732256"/>
                  </a:lnTo>
                  <a:lnTo>
                    <a:pt x="420992" y="720039"/>
                  </a:lnTo>
                  <a:lnTo>
                    <a:pt x="397852" y="712800"/>
                  </a:lnTo>
                  <a:lnTo>
                    <a:pt x="398551" y="712800"/>
                  </a:lnTo>
                  <a:lnTo>
                    <a:pt x="371233" y="710272"/>
                  </a:lnTo>
                  <a:lnTo>
                    <a:pt x="346468" y="712800"/>
                  </a:lnTo>
                  <a:lnTo>
                    <a:pt x="324091" y="720407"/>
                  </a:lnTo>
                  <a:lnTo>
                    <a:pt x="304088" y="733094"/>
                  </a:lnTo>
                  <a:lnTo>
                    <a:pt x="286499" y="750849"/>
                  </a:lnTo>
                  <a:lnTo>
                    <a:pt x="286499" y="716229"/>
                  </a:lnTo>
                  <a:lnTo>
                    <a:pt x="243509" y="716229"/>
                  </a:lnTo>
                  <a:lnTo>
                    <a:pt x="243509" y="1103579"/>
                  </a:lnTo>
                  <a:lnTo>
                    <a:pt x="286499" y="1103579"/>
                  </a:lnTo>
                  <a:lnTo>
                    <a:pt x="286499" y="929309"/>
                  </a:lnTo>
                  <a:lnTo>
                    <a:pt x="303987" y="947585"/>
                  </a:lnTo>
                  <a:lnTo>
                    <a:pt x="324231" y="960640"/>
                  </a:lnTo>
                  <a:lnTo>
                    <a:pt x="347243" y="968463"/>
                  </a:lnTo>
                  <a:lnTo>
                    <a:pt x="373024" y="971080"/>
                  </a:lnTo>
                  <a:lnTo>
                    <a:pt x="398792" y="968705"/>
                  </a:lnTo>
                  <a:lnTo>
                    <a:pt x="421805" y="961605"/>
                  </a:lnTo>
                  <a:lnTo>
                    <a:pt x="442074" y="949769"/>
                  </a:lnTo>
                  <a:lnTo>
                    <a:pt x="459574" y="933183"/>
                  </a:lnTo>
                  <a:lnTo>
                    <a:pt x="459778" y="932891"/>
                  </a:lnTo>
                  <a:lnTo>
                    <a:pt x="473671" y="913244"/>
                  </a:lnTo>
                  <a:lnTo>
                    <a:pt x="483743" y="891336"/>
                  </a:lnTo>
                  <a:lnTo>
                    <a:pt x="489788" y="867435"/>
                  </a:lnTo>
                  <a:lnTo>
                    <a:pt x="491794" y="841565"/>
                  </a:lnTo>
                  <a:close/>
                </a:path>
                <a:path w="6202680" h="1103629">
                  <a:moveTo>
                    <a:pt x="790219" y="716229"/>
                  </a:moveTo>
                  <a:lnTo>
                    <a:pt x="749630" y="716229"/>
                  </a:lnTo>
                  <a:lnTo>
                    <a:pt x="749630" y="840371"/>
                  </a:lnTo>
                  <a:lnTo>
                    <a:pt x="748220" y="859028"/>
                  </a:lnTo>
                  <a:lnTo>
                    <a:pt x="727265" y="906018"/>
                  </a:lnTo>
                  <a:lnTo>
                    <a:pt x="684936" y="931252"/>
                  </a:lnTo>
                  <a:lnTo>
                    <a:pt x="684517" y="931252"/>
                  </a:lnTo>
                  <a:lnTo>
                    <a:pt x="667270" y="932878"/>
                  </a:lnTo>
                  <a:lnTo>
                    <a:pt x="619760" y="918273"/>
                  </a:lnTo>
                  <a:lnTo>
                    <a:pt x="591540" y="877150"/>
                  </a:lnTo>
                  <a:lnTo>
                    <a:pt x="586105" y="839774"/>
                  </a:lnTo>
                  <a:lnTo>
                    <a:pt x="587565" y="819556"/>
                  </a:lnTo>
                  <a:lnTo>
                    <a:pt x="609663" y="772629"/>
                  </a:lnTo>
                  <a:lnTo>
                    <a:pt x="650913" y="749960"/>
                  </a:lnTo>
                  <a:lnTo>
                    <a:pt x="667270" y="748449"/>
                  </a:lnTo>
                  <a:lnTo>
                    <a:pt x="682993" y="749960"/>
                  </a:lnTo>
                  <a:lnTo>
                    <a:pt x="724560" y="772325"/>
                  </a:lnTo>
                  <a:lnTo>
                    <a:pt x="748055" y="819556"/>
                  </a:lnTo>
                  <a:lnTo>
                    <a:pt x="749579" y="839774"/>
                  </a:lnTo>
                  <a:lnTo>
                    <a:pt x="749630" y="840371"/>
                  </a:lnTo>
                  <a:lnTo>
                    <a:pt x="749630" y="716229"/>
                  </a:lnTo>
                  <a:lnTo>
                    <a:pt x="747242" y="716229"/>
                  </a:lnTo>
                  <a:lnTo>
                    <a:pt x="747242" y="751433"/>
                  </a:lnTo>
                  <a:lnTo>
                    <a:pt x="744435" y="748449"/>
                  </a:lnTo>
                  <a:lnTo>
                    <a:pt x="730300" y="733425"/>
                  </a:lnTo>
                  <a:lnTo>
                    <a:pt x="710526" y="720559"/>
                  </a:lnTo>
                  <a:lnTo>
                    <a:pt x="687920" y="712838"/>
                  </a:lnTo>
                  <a:lnTo>
                    <a:pt x="662482" y="710272"/>
                  </a:lnTo>
                  <a:lnTo>
                    <a:pt x="638098" y="712406"/>
                  </a:lnTo>
                  <a:lnTo>
                    <a:pt x="595274" y="729564"/>
                  </a:lnTo>
                  <a:lnTo>
                    <a:pt x="561568" y="763397"/>
                  </a:lnTo>
                  <a:lnTo>
                    <a:pt x="544106" y="810996"/>
                  </a:lnTo>
                  <a:lnTo>
                    <a:pt x="541921" y="839774"/>
                  </a:lnTo>
                  <a:lnTo>
                    <a:pt x="544131" y="869099"/>
                  </a:lnTo>
                  <a:lnTo>
                    <a:pt x="561733" y="917435"/>
                  </a:lnTo>
                  <a:lnTo>
                    <a:pt x="595693" y="951598"/>
                  </a:lnTo>
                  <a:lnTo>
                    <a:pt x="638352" y="968908"/>
                  </a:lnTo>
                  <a:lnTo>
                    <a:pt x="662482" y="971080"/>
                  </a:lnTo>
                  <a:lnTo>
                    <a:pt x="687476" y="968463"/>
                  </a:lnTo>
                  <a:lnTo>
                    <a:pt x="709942" y="960640"/>
                  </a:lnTo>
                  <a:lnTo>
                    <a:pt x="729856" y="947585"/>
                  </a:lnTo>
                  <a:lnTo>
                    <a:pt x="743839" y="932878"/>
                  </a:lnTo>
                  <a:lnTo>
                    <a:pt x="747242" y="929297"/>
                  </a:lnTo>
                  <a:lnTo>
                    <a:pt x="747242" y="963917"/>
                  </a:lnTo>
                  <a:lnTo>
                    <a:pt x="790219" y="963917"/>
                  </a:lnTo>
                  <a:lnTo>
                    <a:pt x="790219" y="929297"/>
                  </a:lnTo>
                  <a:lnTo>
                    <a:pt x="790219" y="751433"/>
                  </a:lnTo>
                  <a:lnTo>
                    <a:pt x="790219" y="716229"/>
                  </a:lnTo>
                  <a:close/>
                </a:path>
                <a:path w="6202680" h="1103629">
                  <a:moveTo>
                    <a:pt x="1074305" y="716267"/>
                  </a:moveTo>
                  <a:lnTo>
                    <a:pt x="1031328" y="716267"/>
                  </a:lnTo>
                  <a:lnTo>
                    <a:pt x="1031328" y="817867"/>
                  </a:lnTo>
                  <a:lnTo>
                    <a:pt x="914349" y="817867"/>
                  </a:lnTo>
                  <a:lnTo>
                    <a:pt x="914349" y="716267"/>
                  </a:lnTo>
                  <a:lnTo>
                    <a:pt x="871372" y="716267"/>
                  </a:lnTo>
                  <a:lnTo>
                    <a:pt x="871372" y="817867"/>
                  </a:lnTo>
                  <a:lnTo>
                    <a:pt x="871372" y="857237"/>
                  </a:lnTo>
                  <a:lnTo>
                    <a:pt x="871372" y="963917"/>
                  </a:lnTo>
                  <a:lnTo>
                    <a:pt x="914349" y="963917"/>
                  </a:lnTo>
                  <a:lnTo>
                    <a:pt x="914349" y="857237"/>
                  </a:lnTo>
                  <a:lnTo>
                    <a:pt x="1031328" y="857237"/>
                  </a:lnTo>
                  <a:lnTo>
                    <a:pt x="1031328" y="963917"/>
                  </a:lnTo>
                  <a:lnTo>
                    <a:pt x="1074305" y="963917"/>
                  </a:lnTo>
                  <a:lnTo>
                    <a:pt x="1074305" y="857237"/>
                  </a:lnTo>
                  <a:lnTo>
                    <a:pt x="1074305" y="817867"/>
                  </a:lnTo>
                  <a:lnTo>
                    <a:pt x="1074305" y="716267"/>
                  </a:lnTo>
                  <a:close/>
                </a:path>
                <a:path w="6202680" h="1103629">
                  <a:moveTo>
                    <a:pt x="1351229" y="894080"/>
                  </a:moveTo>
                  <a:lnTo>
                    <a:pt x="1334135" y="911059"/>
                  </a:lnTo>
                  <a:lnTo>
                    <a:pt x="1315110" y="923188"/>
                  </a:lnTo>
                  <a:lnTo>
                    <a:pt x="1294155" y="930452"/>
                  </a:lnTo>
                  <a:lnTo>
                    <a:pt x="1271244" y="932878"/>
                  </a:lnTo>
                  <a:lnTo>
                    <a:pt x="1253972" y="931354"/>
                  </a:lnTo>
                  <a:lnTo>
                    <a:pt x="1209789" y="908418"/>
                  </a:lnTo>
                  <a:lnTo>
                    <a:pt x="1185722" y="861301"/>
                  </a:lnTo>
                  <a:lnTo>
                    <a:pt x="1184122" y="840968"/>
                  </a:lnTo>
                  <a:lnTo>
                    <a:pt x="1185722" y="820623"/>
                  </a:lnTo>
                  <a:lnTo>
                    <a:pt x="1209789" y="773214"/>
                  </a:lnTo>
                  <a:lnTo>
                    <a:pt x="1254328" y="749998"/>
                  </a:lnTo>
                  <a:lnTo>
                    <a:pt x="1271866" y="748449"/>
                  </a:lnTo>
                  <a:lnTo>
                    <a:pt x="1294841" y="750773"/>
                  </a:lnTo>
                  <a:lnTo>
                    <a:pt x="1315427" y="757707"/>
                  </a:lnTo>
                  <a:lnTo>
                    <a:pt x="1333627" y="769277"/>
                  </a:lnTo>
                  <a:lnTo>
                    <a:pt x="1349451" y="785456"/>
                  </a:lnTo>
                  <a:lnTo>
                    <a:pt x="1349451" y="734136"/>
                  </a:lnTo>
                  <a:lnTo>
                    <a:pt x="1331887" y="723684"/>
                  </a:lnTo>
                  <a:lnTo>
                    <a:pt x="1313192" y="716229"/>
                  </a:lnTo>
                  <a:lnTo>
                    <a:pt x="1293380" y="711758"/>
                  </a:lnTo>
                  <a:lnTo>
                    <a:pt x="1272451" y="710272"/>
                  </a:lnTo>
                  <a:lnTo>
                    <a:pt x="1245031" y="712597"/>
                  </a:lnTo>
                  <a:lnTo>
                    <a:pt x="1197584" y="731240"/>
                  </a:lnTo>
                  <a:lnTo>
                    <a:pt x="1161110" y="767422"/>
                  </a:lnTo>
                  <a:lnTo>
                    <a:pt x="1142301" y="814425"/>
                  </a:lnTo>
                  <a:lnTo>
                    <a:pt x="1139952" y="841565"/>
                  </a:lnTo>
                  <a:lnTo>
                    <a:pt x="1142276" y="868413"/>
                  </a:lnTo>
                  <a:lnTo>
                    <a:pt x="1160932" y="914806"/>
                  </a:lnTo>
                  <a:lnTo>
                    <a:pt x="1197190" y="950429"/>
                  </a:lnTo>
                  <a:lnTo>
                    <a:pt x="1244777" y="968781"/>
                  </a:lnTo>
                  <a:lnTo>
                    <a:pt x="1272451" y="971080"/>
                  </a:lnTo>
                  <a:lnTo>
                    <a:pt x="1293710" y="969467"/>
                  </a:lnTo>
                  <a:lnTo>
                    <a:pt x="1313929" y="964666"/>
                  </a:lnTo>
                  <a:lnTo>
                    <a:pt x="1333106" y="956640"/>
                  </a:lnTo>
                  <a:lnTo>
                    <a:pt x="1351229" y="945426"/>
                  </a:lnTo>
                  <a:lnTo>
                    <a:pt x="1351229" y="894080"/>
                  </a:lnTo>
                  <a:close/>
                </a:path>
                <a:path w="6202680" h="1103629">
                  <a:moveTo>
                    <a:pt x="6094819" y="208318"/>
                  </a:moveTo>
                  <a:lnTo>
                    <a:pt x="6057824" y="208318"/>
                  </a:lnTo>
                  <a:lnTo>
                    <a:pt x="6057824" y="39408"/>
                  </a:lnTo>
                  <a:lnTo>
                    <a:pt x="6057824" y="0"/>
                  </a:lnTo>
                  <a:lnTo>
                    <a:pt x="6014847" y="0"/>
                  </a:lnTo>
                  <a:lnTo>
                    <a:pt x="6014847" y="39408"/>
                  </a:lnTo>
                  <a:lnTo>
                    <a:pt x="6014847" y="208318"/>
                  </a:lnTo>
                  <a:lnTo>
                    <a:pt x="5896661" y="208318"/>
                  </a:lnTo>
                  <a:lnTo>
                    <a:pt x="5909716" y="193725"/>
                  </a:lnTo>
                  <a:lnTo>
                    <a:pt x="5919051" y="176237"/>
                  </a:lnTo>
                  <a:lnTo>
                    <a:pt x="5924651" y="155829"/>
                  </a:lnTo>
                  <a:lnTo>
                    <a:pt x="5926518" y="132511"/>
                  </a:lnTo>
                  <a:lnTo>
                    <a:pt x="5926518" y="39408"/>
                  </a:lnTo>
                  <a:lnTo>
                    <a:pt x="6014847" y="39408"/>
                  </a:lnTo>
                  <a:lnTo>
                    <a:pt x="6014847" y="0"/>
                  </a:lnTo>
                  <a:lnTo>
                    <a:pt x="5883529" y="0"/>
                  </a:lnTo>
                  <a:lnTo>
                    <a:pt x="5883529" y="110426"/>
                  </a:lnTo>
                  <a:lnTo>
                    <a:pt x="5882894" y="131318"/>
                  </a:lnTo>
                  <a:lnTo>
                    <a:pt x="5873381" y="176085"/>
                  </a:lnTo>
                  <a:lnTo>
                    <a:pt x="5841936" y="206082"/>
                  </a:lnTo>
                  <a:lnTo>
                    <a:pt x="5827446" y="208318"/>
                  </a:lnTo>
                  <a:lnTo>
                    <a:pt x="5827446" y="313347"/>
                  </a:lnTo>
                  <a:lnTo>
                    <a:pt x="5866816" y="313347"/>
                  </a:lnTo>
                  <a:lnTo>
                    <a:pt x="5866816" y="247700"/>
                  </a:lnTo>
                  <a:lnTo>
                    <a:pt x="6055423" y="247700"/>
                  </a:lnTo>
                  <a:lnTo>
                    <a:pt x="6055423" y="313347"/>
                  </a:lnTo>
                  <a:lnTo>
                    <a:pt x="6094819" y="313347"/>
                  </a:lnTo>
                  <a:lnTo>
                    <a:pt x="6094819" y="247700"/>
                  </a:lnTo>
                  <a:lnTo>
                    <a:pt x="6094819" y="208318"/>
                  </a:lnTo>
                  <a:close/>
                </a:path>
                <a:path w="6202680" h="1103629">
                  <a:moveTo>
                    <a:pt x="6202235" y="203542"/>
                  </a:moveTo>
                  <a:lnTo>
                    <a:pt x="6162840" y="189217"/>
                  </a:lnTo>
                  <a:lnTo>
                    <a:pt x="6113907" y="327088"/>
                  </a:lnTo>
                  <a:lnTo>
                    <a:pt x="6141961" y="338429"/>
                  </a:lnTo>
                  <a:lnTo>
                    <a:pt x="6202235" y="20354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563161" y="6332812"/>
              <a:ext cx="223218" cy="248892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6867525" y="6313734"/>
              <a:ext cx="854710" cy="407034"/>
            </a:xfrm>
            <a:custGeom>
              <a:avLst/>
              <a:gdLst/>
              <a:ahLst/>
              <a:cxnLst/>
              <a:rect l="l" t="t" r="r" b="b"/>
              <a:pathLst>
                <a:path w="854709" h="407034">
                  <a:moveTo>
                    <a:pt x="212483" y="0"/>
                  </a:moveTo>
                  <a:lnTo>
                    <a:pt x="42976" y="182613"/>
                  </a:lnTo>
                  <a:lnTo>
                    <a:pt x="42976" y="19088"/>
                  </a:lnTo>
                  <a:lnTo>
                    <a:pt x="0" y="19088"/>
                  </a:lnTo>
                  <a:lnTo>
                    <a:pt x="0" y="284086"/>
                  </a:lnTo>
                  <a:lnTo>
                    <a:pt x="169506" y="101447"/>
                  </a:lnTo>
                  <a:lnTo>
                    <a:pt x="169506" y="266776"/>
                  </a:lnTo>
                  <a:lnTo>
                    <a:pt x="212483" y="266776"/>
                  </a:lnTo>
                  <a:lnTo>
                    <a:pt x="212483" y="0"/>
                  </a:lnTo>
                  <a:close/>
                </a:path>
                <a:path w="854709" h="407034">
                  <a:moveTo>
                    <a:pt x="541934" y="144424"/>
                  </a:moveTo>
                  <a:lnTo>
                    <a:pt x="533793" y="94818"/>
                  </a:lnTo>
                  <a:lnTo>
                    <a:pt x="509397" y="52222"/>
                  </a:lnTo>
                  <a:lnTo>
                    <a:pt x="497751" y="40970"/>
                  </a:lnTo>
                  <a:lnTo>
                    <a:pt x="497751" y="144424"/>
                  </a:lnTo>
                  <a:lnTo>
                    <a:pt x="496392" y="162471"/>
                  </a:lnTo>
                  <a:lnTo>
                    <a:pt x="475665" y="209181"/>
                  </a:lnTo>
                  <a:lnTo>
                    <a:pt x="434492" y="234086"/>
                  </a:lnTo>
                  <a:lnTo>
                    <a:pt x="417182" y="235750"/>
                  </a:lnTo>
                  <a:lnTo>
                    <a:pt x="399554" y="234086"/>
                  </a:lnTo>
                  <a:lnTo>
                    <a:pt x="357187" y="209181"/>
                  </a:lnTo>
                  <a:lnTo>
                    <a:pt x="340042" y="179717"/>
                  </a:lnTo>
                  <a:lnTo>
                    <a:pt x="339966" y="179565"/>
                  </a:lnTo>
                  <a:lnTo>
                    <a:pt x="335749" y="162801"/>
                  </a:lnTo>
                  <a:lnTo>
                    <a:pt x="335661" y="162471"/>
                  </a:lnTo>
                  <a:lnTo>
                    <a:pt x="334276" y="144424"/>
                  </a:lnTo>
                  <a:lnTo>
                    <a:pt x="334225" y="143827"/>
                  </a:lnTo>
                  <a:lnTo>
                    <a:pt x="335762" y="124066"/>
                  </a:lnTo>
                  <a:lnTo>
                    <a:pt x="335788" y="123723"/>
                  </a:lnTo>
                  <a:lnTo>
                    <a:pt x="359308" y="76390"/>
                  </a:lnTo>
                  <a:lnTo>
                    <a:pt x="398348" y="53708"/>
                  </a:lnTo>
                  <a:lnTo>
                    <a:pt x="416585" y="51320"/>
                  </a:lnTo>
                  <a:lnTo>
                    <a:pt x="432219" y="52895"/>
                  </a:lnTo>
                  <a:lnTo>
                    <a:pt x="473290" y="76390"/>
                  </a:lnTo>
                  <a:lnTo>
                    <a:pt x="496138" y="123723"/>
                  </a:lnTo>
                  <a:lnTo>
                    <a:pt x="496227" y="124066"/>
                  </a:lnTo>
                  <a:lnTo>
                    <a:pt x="497713" y="143827"/>
                  </a:lnTo>
                  <a:lnTo>
                    <a:pt x="497751" y="144424"/>
                  </a:lnTo>
                  <a:lnTo>
                    <a:pt x="497751" y="40970"/>
                  </a:lnTo>
                  <a:lnTo>
                    <a:pt x="491693" y="35115"/>
                  </a:lnTo>
                  <a:lnTo>
                    <a:pt x="471131" y="22898"/>
                  </a:lnTo>
                  <a:lnTo>
                    <a:pt x="447979" y="15659"/>
                  </a:lnTo>
                  <a:lnTo>
                    <a:pt x="448678" y="15659"/>
                  </a:lnTo>
                  <a:lnTo>
                    <a:pt x="421373" y="13131"/>
                  </a:lnTo>
                  <a:lnTo>
                    <a:pt x="396595" y="15659"/>
                  </a:lnTo>
                  <a:lnTo>
                    <a:pt x="374218" y="23266"/>
                  </a:lnTo>
                  <a:lnTo>
                    <a:pt x="354228" y="35953"/>
                  </a:lnTo>
                  <a:lnTo>
                    <a:pt x="336626" y="53708"/>
                  </a:lnTo>
                  <a:lnTo>
                    <a:pt x="336626" y="19088"/>
                  </a:lnTo>
                  <a:lnTo>
                    <a:pt x="293636" y="19088"/>
                  </a:lnTo>
                  <a:lnTo>
                    <a:pt x="293636" y="406438"/>
                  </a:lnTo>
                  <a:lnTo>
                    <a:pt x="336626" y="406438"/>
                  </a:lnTo>
                  <a:lnTo>
                    <a:pt x="336626" y="232168"/>
                  </a:lnTo>
                  <a:lnTo>
                    <a:pt x="354114" y="250444"/>
                  </a:lnTo>
                  <a:lnTo>
                    <a:pt x="374357" y="263499"/>
                  </a:lnTo>
                  <a:lnTo>
                    <a:pt x="397370" y="271322"/>
                  </a:lnTo>
                  <a:lnTo>
                    <a:pt x="423151" y="273939"/>
                  </a:lnTo>
                  <a:lnTo>
                    <a:pt x="448919" y="271564"/>
                  </a:lnTo>
                  <a:lnTo>
                    <a:pt x="471932" y="264464"/>
                  </a:lnTo>
                  <a:lnTo>
                    <a:pt x="492201" y="252628"/>
                  </a:lnTo>
                  <a:lnTo>
                    <a:pt x="509701" y="236042"/>
                  </a:lnTo>
                  <a:lnTo>
                    <a:pt x="509905" y="235750"/>
                  </a:lnTo>
                  <a:lnTo>
                    <a:pt x="523798" y="216103"/>
                  </a:lnTo>
                  <a:lnTo>
                    <a:pt x="533869" y="194195"/>
                  </a:lnTo>
                  <a:lnTo>
                    <a:pt x="539915" y="170294"/>
                  </a:lnTo>
                  <a:lnTo>
                    <a:pt x="541934" y="144424"/>
                  </a:lnTo>
                  <a:close/>
                </a:path>
                <a:path w="854709" h="407034">
                  <a:moveTo>
                    <a:pt x="854671" y="143827"/>
                  </a:moveTo>
                  <a:lnTo>
                    <a:pt x="845350" y="92049"/>
                  </a:lnTo>
                  <a:lnTo>
                    <a:pt x="818349" y="51308"/>
                  </a:lnTo>
                  <a:lnTo>
                    <a:pt x="810501" y="44538"/>
                  </a:lnTo>
                  <a:lnTo>
                    <a:pt x="810501" y="143827"/>
                  </a:lnTo>
                  <a:lnTo>
                    <a:pt x="808888" y="164160"/>
                  </a:lnTo>
                  <a:lnTo>
                    <a:pt x="784834" y="211264"/>
                  </a:lnTo>
                  <a:lnTo>
                    <a:pt x="740638" y="234213"/>
                  </a:lnTo>
                  <a:lnTo>
                    <a:pt x="723353" y="235737"/>
                  </a:lnTo>
                  <a:lnTo>
                    <a:pt x="706081" y="234213"/>
                  </a:lnTo>
                  <a:lnTo>
                    <a:pt x="661898" y="211264"/>
                  </a:lnTo>
                  <a:lnTo>
                    <a:pt x="637832" y="164160"/>
                  </a:lnTo>
                  <a:lnTo>
                    <a:pt x="636231" y="143827"/>
                  </a:lnTo>
                  <a:lnTo>
                    <a:pt x="637819" y="123482"/>
                  </a:lnTo>
                  <a:lnTo>
                    <a:pt x="661593" y="76073"/>
                  </a:lnTo>
                  <a:lnTo>
                    <a:pt x="705840" y="52857"/>
                  </a:lnTo>
                  <a:lnTo>
                    <a:pt x="723353" y="51308"/>
                  </a:lnTo>
                  <a:lnTo>
                    <a:pt x="740943" y="52857"/>
                  </a:lnTo>
                  <a:lnTo>
                    <a:pt x="785139" y="75780"/>
                  </a:lnTo>
                  <a:lnTo>
                    <a:pt x="808913" y="123240"/>
                  </a:lnTo>
                  <a:lnTo>
                    <a:pt x="810501" y="143827"/>
                  </a:lnTo>
                  <a:lnTo>
                    <a:pt x="810501" y="44538"/>
                  </a:lnTo>
                  <a:lnTo>
                    <a:pt x="797496" y="33934"/>
                  </a:lnTo>
                  <a:lnTo>
                    <a:pt x="775220" y="22377"/>
                  </a:lnTo>
                  <a:lnTo>
                    <a:pt x="750506" y="15430"/>
                  </a:lnTo>
                  <a:lnTo>
                    <a:pt x="723353" y="13131"/>
                  </a:lnTo>
                  <a:lnTo>
                    <a:pt x="696226" y="15430"/>
                  </a:lnTo>
                  <a:lnTo>
                    <a:pt x="649224" y="33934"/>
                  </a:lnTo>
                  <a:lnTo>
                    <a:pt x="613041" y="69862"/>
                  </a:lnTo>
                  <a:lnTo>
                    <a:pt x="594398" y="116713"/>
                  </a:lnTo>
                  <a:lnTo>
                    <a:pt x="592061" y="143827"/>
                  </a:lnTo>
                  <a:lnTo>
                    <a:pt x="594398" y="170675"/>
                  </a:lnTo>
                  <a:lnTo>
                    <a:pt x="613041" y="217233"/>
                  </a:lnTo>
                  <a:lnTo>
                    <a:pt x="649224" y="253123"/>
                  </a:lnTo>
                  <a:lnTo>
                    <a:pt x="696226" y="271627"/>
                  </a:lnTo>
                  <a:lnTo>
                    <a:pt x="723353" y="273939"/>
                  </a:lnTo>
                  <a:lnTo>
                    <a:pt x="750506" y="271627"/>
                  </a:lnTo>
                  <a:lnTo>
                    <a:pt x="797496" y="253123"/>
                  </a:lnTo>
                  <a:lnTo>
                    <a:pt x="833691" y="217233"/>
                  </a:lnTo>
                  <a:lnTo>
                    <a:pt x="852335" y="170675"/>
                  </a:lnTo>
                  <a:lnTo>
                    <a:pt x="854671" y="1438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787836" y="6332812"/>
              <a:ext cx="190999" cy="247688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8028953" y="6326866"/>
              <a:ext cx="492125" cy="260985"/>
            </a:xfrm>
            <a:custGeom>
              <a:avLst/>
              <a:gdLst/>
              <a:ahLst/>
              <a:cxnLst/>
              <a:rect l="l" t="t" r="r" b="b"/>
              <a:pathLst>
                <a:path w="492125" h="260984">
                  <a:moveTo>
                    <a:pt x="248297" y="5956"/>
                  </a:moveTo>
                  <a:lnTo>
                    <a:pt x="207695" y="5956"/>
                  </a:lnTo>
                  <a:lnTo>
                    <a:pt x="207695" y="130098"/>
                  </a:lnTo>
                  <a:lnTo>
                    <a:pt x="206298" y="148755"/>
                  </a:lnTo>
                  <a:lnTo>
                    <a:pt x="185331" y="195745"/>
                  </a:lnTo>
                  <a:lnTo>
                    <a:pt x="143014" y="220980"/>
                  </a:lnTo>
                  <a:lnTo>
                    <a:pt x="142582" y="220980"/>
                  </a:lnTo>
                  <a:lnTo>
                    <a:pt x="125349" y="222605"/>
                  </a:lnTo>
                  <a:lnTo>
                    <a:pt x="77838" y="208000"/>
                  </a:lnTo>
                  <a:lnTo>
                    <a:pt x="49618" y="166878"/>
                  </a:lnTo>
                  <a:lnTo>
                    <a:pt x="44183" y="129501"/>
                  </a:lnTo>
                  <a:lnTo>
                    <a:pt x="45643" y="109283"/>
                  </a:lnTo>
                  <a:lnTo>
                    <a:pt x="67741" y="62357"/>
                  </a:lnTo>
                  <a:lnTo>
                    <a:pt x="108991" y="39687"/>
                  </a:lnTo>
                  <a:lnTo>
                    <a:pt x="125349" y="38176"/>
                  </a:lnTo>
                  <a:lnTo>
                    <a:pt x="141071" y="39687"/>
                  </a:lnTo>
                  <a:lnTo>
                    <a:pt x="182638" y="62052"/>
                  </a:lnTo>
                  <a:lnTo>
                    <a:pt x="206133" y="109283"/>
                  </a:lnTo>
                  <a:lnTo>
                    <a:pt x="207695" y="130098"/>
                  </a:lnTo>
                  <a:lnTo>
                    <a:pt x="207695" y="5956"/>
                  </a:lnTo>
                  <a:lnTo>
                    <a:pt x="205308" y="5956"/>
                  </a:lnTo>
                  <a:lnTo>
                    <a:pt x="205308" y="41160"/>
                  </a:lnTo>
                  <a:lnTo>
                    <a:pt x="202501" y="38176"/>
                  </a:lnTo>
                  <a:lnTo>
                    <a:pt x="188379" y="23152"/>
                  </a:lnTo>
                  <a:lnTo>
                    <a:pt x="168605" y="10287"/>
                  </a:lnTo>
                  <a:lnTo>
                    <a:pt x="145999" y="2565"/>
                  </a:lnTo>
                  <a:lnTo>
                    <a:pt x="120561" y="0"/>
                  </a:lnTo>
                  <a:lnTo>
                    <a:pt x="96177" y="2133"/>
                  </a:lnTo>
                  <a:lnTo>
                    <a:pt x="53352" y="19291"/>
                  </a:lnTo>
                  <a:lnTo>
                    <a:pt x="19634" y="53124"/>
                  </a:lnTo>
                  <a:lnTo>
                    <a:pt x="2184" y="100723"/>
                  </a:lnTo>
                  <a:lnTo>
                    <a:pt x="0" y="129501"/>
                  </a:lnTo>
                  <a:lnTo>
                    <a:pt x="2197" y="158826"/>
                  </a:lnTo>
                  <a:lnTo>
                    <a:pt x="19812" y="207162"/>
                  </a:lnTo>
                  <a:lnTo>
                    <a:pt x="53759" y="241325"/>
                  </a:lnTo>
                  <a:lnTo>
                    <a:pt x="96431" y="258635"/>
                  </a:lnTo>
                  <a:lnTo>
                    <a:pt x="120561" y="260807"/>
                  </a:lnTo>
                  <a:lnTo>
                    <a:pt x="145554" y="258191"/>
                  </a:lnTo>
                  <a:lnTo>
                    <a:pt x="168021" y="250367"/>
                  </a:lnTo>
                  <a:lnTo>
                    <a:pt x="187934" y="237312"/>
                  </a:lnTo>
                  <a:lnTo>
                    <a:pt x="201904" y="222605"/>
                  </a:lnTo>
                  <a:lnTo>
                    <a:pt x="205308" y="219024"/>
                  </a:lnTo>
                  <a:lnTo>
                    <a:pt x="205308" y="253644"/>
                  </a:lnTo>
                  <a:lnTo>
                    <a:pt x="248297" y="253644"/>
                  </a:lnTo>
                  <a:lnTo>
                    <a:pt x="248297" y="219024"/>
                  </a:lnTo>
                  <a:lnTo>
                    <a:pt x="248297" y="41160"/>
                  </a:lnTo>
                  <a:lnTo>
                    <a:pt x="248297" y="5956"/>
                  </a:lnTo>
                  <a:close/>
                </a:path>
                <a:path w="492125" h="260984">
                  <a:moveTo>
                    <a:pt x="491782" y="5981"/>
                  </a:moveTo>
                  <a:lnTo>
                    <a:pt x="293636" y="5981"/>
                  </a:lnTo>
                  <a:lnTo>
                    <a:pt x="293636" y="45351"/>
                  </a:lnTo>
                  <a:lnTo>
                    <a:pt x="371221" y="45351"/>
                  </a:lnTo>
                  <a:lnTo>
                    <a:pt x="371221" y="253631"/>
                  </a:lnTo>
                  <a:lnTo>
                    <a:pt x="414197" y="253631"/>
                  </a:lnTo>
                  <a:lnTo>
                    <a:pt x="414197" y="45351"/>
                  </a:lnTo>
                  <a:lnTo>
                    <a:pt x="491782" y="45351"/>
                  </a:lnTo>
                  <a:lnTo>
                    <a:pt x="491782" y="59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566105" y="6332812"/>
              <a:ext cx="181439" cy="247688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943895" y="6332812"/>
              <a:ext cx="190988" cy="247688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9200528" y="6313734"/>
              <a:ext cx="2451100" cy="407034"/>
            </a:xfrm>
            <a:custGeom>
              <a:avLst/>
              <a:gdLst/>
              <a:ahLst/>
              <a:cxnLst/>
              <a:rect l="l" t="t" r="r" b="b"/>
              <a:pathLst>
                <a:path w="2451100" h="407034">
                  <a:moveTo>
                    <a:pt x="202933" y="19126"/>
                  </a:moveTo>
                  <a:lnTo>
                    <a:pt x="159969" y="19126"/>
                  </a:lnTo>
                  <a:lnTo>
                    <a:pt x="159969" y="120726"/>
                  </a:lnTo>
                  <a:lnTo>
                    <a:pt x="42989" y="120726"/>
                  </a:lnTo>
                  <a:lnTo>
                    <a:pt x="42989" y="19126"/>
                  </a:lnTo>
                  <a:lnTo>
                    <a:pt x="0" y="19126"/>
                  </a:lnTo>
                  <a:lnTo>
                    <a:pt x="0" y="120726"/>
                  </a:lnTo>
                  <a:lnTo>
                    <a:pt x="0" y="160096"/>
                  </a:lnTo>
                  <a:lnTo>
                    <a:pt x="0" y="266776"/>
                  </a:lnTo>
                  <a:lnTo>
                    <a:pt x="42989" y="266776"/>
                  </a:lnTo>
                  <a:lnTo>
                    <a:pt x="42989" y="160096"/>
                  </a:lnTo>
                  <a:lnTo>
                    <a:pt x="159969" y="160096"/>
                  </a:lnTo>
                  <a:lnTo>
                    <a:pt x="159969" y="266776"/>
                  </a:lnTo>
                  <a:lnTo>
                    <a:pt x="202933" y="266776"/>
                  </a:lnTo>
                  <a:lnTo>
                    <a:pt x="202933" y="160096"/>
                  </a:lnTo>
                  <a:lnTo>
                    <a:pt x="202933" y="120726"/>
                  </a:lnTo>
                  <a:lnTo>
                    <a:pt x="202933" y="19126"/>
                  </a:lnTo>
                  <a:close/>
                </a:path>
                <a:path w="2451100" h="407034">
                  <a:moveTo>
                    <a:pt x="513283" y="19088"/>
                  </a:moveTo>
                  <a:lnTo>
                    <a:pt x="465543" y="19088"/>
                  </a:lnTo>
                  <a:lnTo>
                    <a:pt x="384975" y="196354"/>
                  </a:lnTo>
                  <a:lnTo>
                    <a:pt x="297243" y="19088"/>
                  </a:lnTo>
                  <a:lnTo>
                    <a:pt x="248297" y="19088"/>
                  </a:lnTo>
                  <a:lnTo>
                    <a:pt x="362292" y="243497"/>
                  </a:lnTo>
                  <a:lnTo>
                    <a:pt x="282308" y="406438"/>
                  </a:lnTo>
                  <a:lnTo>
                    <a:pt x="330060" y="406438"/>
                  </a:lnTo>
                  <a:lnTo>
                    <a:pt x="513283" y="19088"/>
                  </a:lnTo>
                  <a:close/>
                </a:path>
                <a:path w="2451100" h="407034">
                  <a:moveTo>
                    <a:pt x="720979" y="19113"/>
                  </a:moveTo>
                  <a:lnTo>
                    <a:pt x="522820" y="19113"/>
                  </a:lnTo>
                  <a:lnTo>
                    <a:pt x="522820" y="58483"/>
                  </a:lnTo>
                  <a:lnTo>
                    <a:pt x="600417" y="58483"/>
                  </a:lnTo>
                  <a:lnTo>
                    <a:pt x="600417" y="266763"/>
                  </a:lnTo>
                  <a:lnTo>
                    <a:pt x="643382" y="266763"/>
                  </a:lnTo>
                  <a:lnTo>
                    <a:pt x="643382" y="58483"/>
                  </a:lnTo>
                  <a:lnTo>
                    <a:pt x="720979" y="58483"/>
                  </a:lnTo>
                  <a:lnTo>
                    <a:pt x="720979" y="19113"/>
                  </a:lnTo>
                  <a:close/>
                </a:path>
                <a:path w="2451100" h="407034">
                  <a:moveTo>
                    <a:pt x="1014628" y="144424"/>
                  </a:moveTo>
                  <a:lnTo>
                    <a:pt x="1006487" y="94818"/>
                  </a:lnTo>
                  <a:lnTo>
                    <a:pt x="982103" y="52222"/>
                  </a:lnTo>
                  <a:lnTo>
                    <a:pt x="981163" y="51320"/>
                  </a:lnTo>
                  <a:lnTo>
                    <a:pt x="970457" y="40982"/>
                  </a:lnTo>
                  <a:lnTo>
                    <a:pt x="970457" y="144424"/>
                  </a:lnTo>
                  <a:lnTo>
                    <a:pt x="969098" y="162471"/>
                  </a:lnTo>
                  <a:lnTo>
                    <a:pt x="948372" y="209181"/>
                  </a:lnTo>
                  <a:lnTo>
                    <a:pt x="907186" y="234086"/>
                  </a:lnTo>
                  <a:lnTo>
                    <a:pt x="889876" y="235750"/>
                  </a:lnTo>
                  <a:lnTo>
                    <a:pt x="872261" y="234086"/>
                  </a:lnTo>
                  <a:lnTo>
                    <a:pt x="829894" y="209181"/>
                  </a:lnTo>
                  <a:lnTo>
                    <a:pt x="808456" y="162801"/>
                  </a:lnTo>
                  <a:lnTo>
                    <a:pt x="808367" y="162471"/>
                  </a:lnTo>
                  <a:lnTo>
                    <a:pt x="806970" y="144424"/>
                  </a:lnTo>
                  <a:lnTo>
                    <a:pt x="806932" y="143827"/>
                  </a:lnTo>
                  <a:lnTo>
                    <a:pt x="808469" y="124066"/>
                  </a:lnTo>
                  <a:lnTo>
                    <a:pt x="808494" y="123723"/>
                  </a:lnTo>
                  <a:lnTo>
                    <a:pt x="832002" y="76390"/>
                  </a:lnTo>
                  <a:lnTo>
                    <a:pt x="871054" y="53708"/>
                  </a:lnTo>
                  <a:lnTo>
                    <a:pt x="889279" y="51320"/>
                  </a:lnTo>
                  <a:lnTo>
                    <a:pt x="904925" y="52895"/>
                  </a:lnTo>
                  <a:lnTo>
                    <a:pt x="945997" y="76390"/>
                  </a:lnTo>
                  <a:lnTo>
                    <a:pt x="968844" y="123723"/>
                  </a:lnTo>
                  <a:lnTo>
                    <a:pt x="970407" y="143827"/>
                  </a:lnTo>
                  <a:lnTo>
                    <a:pt x="970457" y="144424"/>
                  </a:lnTo>
                  <a:lnTo>
                    <a:pt x="970457" y="40982"/>
                  </a:lnTo>
                  <a:lnTo>
                    <a:pt x="964399" y="35115"/>
                  </a:lnTo>
                  <a:lnTo>
                    <a:pt x="943825" y="22898"/>
                  </a:lnTo>
                  <a:lnTo>
                    <a:pt x="920686" y="15659"/>
                  </a:lnTo>
                  <a:lnTo>
                    <a:pt x="921385" y="15659"/>
                  </a:lnTo>
                  <a:lnTo>
                    <a:pt x="894067" y="13131"/>
                  </a:lnTo>
                  <a:lnTo>
                    <a:pt x="869302" y="15659"/>
                  </a:lnTo>
                  <a:lnTo>
                    <a:pt x="846912" y="23266"/>
                  </a:lnTo>
                  <a:lnTo>
                    <a:pt x="826922" y="35953"/>
                  </a:lnTo>
                  <a:lnTo>
                    <a:pt x="809332" y="53708"/>
                  </a:lnTo>
                  <a:lnTo>
                    <a:pt x="809332" y="19088"/>
                  </a:lnTo>
                  <a:lnTo>
                    <a:pt x="766330" y="19088"/>
                  </a:lnTo>
                  <a:lnTo>
                    <a:pt x="766330" y="406438"/>
                  </a:lnTo>
                  <a:lnTo>
                    <a:pt x="809332" y="406438"/>
                  </a:lnTo>
                  <a:lnTo>
                    <a:pt x="809332" y="232168"/>
                  </a:lnTo>
                  <a:lnTo>
                    <a:pt x="826808" y="250444"/>
                  </a:lnTo>
                  <a:lnTo>
                    <a:pt x="847064" y="263499"/>
                  </a:lnTo>
                  <a:lnTo>
                    <a:pt x="870077" y="271322"/>
                  </a:lnTo>
                  <a:lnTo>
                    <a:pt x="895845" y="273939"/>
                  </a:lnTo>
                  <a:lnTo>
                    <a:pt x="921626" y="271564"/>
                  </a:lnTo>
                  <a:lnTo>
                    <a:pt x="964895" y="252628"/>
                  </a:lnTo>
                  <a:lnTo>
                    <a:pt x="996492" y="216103"/>
                  </a:lnTo>
                  <a:lnTo>
                    <a:pt x="1012621" y="170294"/>
                  </a:lnTo>
                  <a:lnTo>
                    <a:pt x="1014628" y="144424"/>
                  </a:lnTo>
                  <a:close/>
                </a:path>
                <a:path w="2451100" h="407034">
                  <a:moveTo>
                    <a:pt x="1301699" y="151587"/>
                  </a:moveTo>
                  <a:lnTo>
                    <a:pt x="1296771" y="99669"/>
                  </a:lnTo>
                  <a:lnTo>
                    <a:pt x="1278420" y="58483"/>
                  </a:lnTo>
                  <a:lnTo>
                    <a:pt x="1257528" y="36563"/>
                  </a:lnTo>
                  <a:lnTo>
                    <a:pt x="1257528" y="115785"/>
                  </a:lnTo>
                  <a:lnTo>
                    <a:pt x="1111910" y="115785"/>
                  </a:lnTo>
                  <a:lnTo>
                    <a:pt x="1127963" y="79248"/>
                  </a:lnTo>
                  <a:lnTo>
                    <a:pt x="1159421" y="55880"/>
                  </a:lnTo>
                  <a:lnTo>
                    <a:pt x="1184719" y="51320"/>
                  </a:lnTo>
                  <a:lnTo>
                    <a:pt x="1198435" y="52463"/>
                  </a:lnTo>
                  <a:lnTo>
                    <a:pt x="1198118" y="52463"/>
                  </a:lnTo>
                  <a:lnTo>
                    <a:pt x="1210310" y="55727"/>
                  </a:lnTo>
                  <a:lnTo>
                    <a:pt x="1241247" y="78460"/>
                  </a:lnTo>
                  <a:lnTo>
                    <a:pt x="1257528" y="115785"/>
                  </a:lnTo>
                  <a:lnTo>
                    <a:pt x="1257528" y="36563"/>
                  </a:lnTo>
                  <a:lnTo>
                    <a:pt x="1239177" y="24472"/>
                  </a:lnTo>
                  <a:lnTo>
                    <a:pt x="1213853" y="15963"/>
                  </a:lnTo>
                  <a:lnTo>
                    <a:pt x="1184719" y="13131"/>
                  </a:lnTo>
                  <a:lnTo>
                    <a:pt x="1158671" y="15455"/>
                  </a:lnTo>
                  <a:lnTo>
                    <a:pt x="1114958" y="34112"/>
                  </a:lnTo>
                  <a:lnTo>
                    <a:pt x="1083056" y="70294"/>
                  </a:lnTo>
                  <a:lnTo>
                    <a:pt x="1066787" y="117297"/>
                  </a:lnTo>
                  <a:lnTo>
                    <a:pt x="1064755" y="144424"/>
                  </a:lnTo>
                  <a:lnTo>
                    <a:pt x="1067015" y="174663"/>
                  </a:lnTo>
                  <a:lnTo>
                    <a:pt x="1085062" y="223151"/>
                  </a:lnTo>
                  <a:lnTo>
                    <a:pt x="1119797" y="255651"/>
                  </a:lnTo>
                  <a:lnTo>
                    <a:pt x="1162913" y="271907"/>
                  </a:lnTo>
                  <a:lnTo>
                    <a:pt x="1187119" y="273939"/>
                  </a:lnTo>
                  <a:lnTo>
                    <a:pt x="1210398" y="272034"/>
                  </a:lnTo>
                  <a:lnTo>
                    <a:pt x="1251572" y="256819"/>
                  </a:lnTo>
                  <a:lnTo>
                    <a:pt x="1286027" y="225450"/>
                  </a:lnTo>
                  <a:lnTo>
                    <a:pt x="1299895" y="203517"/>
                  </a:lnTo>
                  <a:lnTo>
                    <a:pt x="1264094" y="183819"/>
                  </a:lnTo>
                  <a:lnTo>
                    <a:pt x="1259141" y="193332"/>
                  </a:lnTo>
                  <a:lnTo>
                    <a:pt x="1253210" y="202171"/>
                  </a:lnTo>
                  <a:lnTo>
                    <a:pt x="1215009" y="231267"/>
                  </a:lnTo>
                  <a:lnTo>
                    <a:pt x="1187704" y="235750"/>
                  </a:lnTo>
                  <a:lnTo>
                    <a:pt x="1171930" y="234289"/>
                  </a:lnTo>
                  <a:lnTo>
                    <a:pt x="1132192" y="212471"/>
                  </a:lnTo>
                  <a:lnTo>
                    <a:pt x="1110602" y="169494"/>
                  </a:lnTo>
                  <a:lnTo>
                    <a:pt x="1108925" y="151587"/>
                  </a:lnTo>
                  <a:lnTo>
                    <a:pt x="1301699" y="151587"/>
                  </a:lnTo>
                  <a:close/>
                </a:path>
                <a:path w="2451100" h="407034">
                  <a:moveTo>
                    <a:pt x="1570228" y="19126"/>
                  </a:moveTo>
                  <a:lnTo>
                    <a:pt x="1527251" y="19126"/>
                  </a:lnTo>
                  <a:lnTo>
                    <a:pt x="1527251" y="120726"/>
                  </a:lnTo>
                  <a:lnTo>
                    <a:pt x="1410284" y="120726"/>
                  </a:lnTo>
                  <a:lnTo>
                    <a:pt x="1410284" y="19126"/>
                  </a:lnTo>
                  <a:lnTo>
                    <a:pt x="1367307" y="19126"/>
                  </a:lnTo>
                  <a:lnTo>
                    <a:pt x="1367307" y="120726"/>
                  </a:lnTo>
                  <a:lnTo>
                    <a:pt x="1367307" y="160096"/>
                  </a:lnTo>
                  <a:lnTo>
                    <a:pt x="1367307" y="266776"/>
                  </a:lnTo>
                  <a:lnTo>
                    <a:pt x="1410284" y="266776"/>
                  </a:lnTo>
                  <a:lnTo>
                    <a:pt x="1410284" y="160096"/>
                  </a:lnTo>
                  <a:lnTo>
                    <a:pt x="1527251" y="160096"/>
                  </a:lnTo>
                  <a:lnTo>
                    <a:pt x="1527251" y="266776"/>
                  </a:lnTo>
                  <a:lnTo>
                    <a:pt x="1570228" y="266776"/>
                  </a:lnTo>
                  <a:lnTo>
                    <a:pt x="1570228" y="160096"/>
                  </a:lnTo>
                  <a:lnTo>
                    <a:pt x="1570228" y="120726"/>
                  </a:lnTo>
                  <a:lnTo>
                    <a:pt x="1570228" y="19126"/>
                  </a:lnTo>
                  <a:close/>
                </a:path>
                <a:path w="2451100" h="407034">
                  <a:moveTo>
                    <a:pt x="1854327" y="19126"/>
                  </a:moveTo>
                  <a:lnTo>
                    <a:pt x="1811350" y="19126"/>
                  </a:lnTo>
                  <a:lnTo>
                    <a:pt x="1811350" y="120726"/>
                  </a:lnTo>
                  <a:lnTo>
                    <a:pt x="1694370" y="120726"/>
                  </a:lnTo>
                  <a:lnTo>
                    <a:pt x="1694370" y="19126"/>
                  </a:lnTo>
                  <a:lnTo>
                    <a:pt x="1651381" y="19126"/>
                  </a:lnTo>
                  <a:lnTo>
                    <a:pt x="1651381" y="120726"/>
                  </a:lnTo>
                  <a:lnTo>
                    <a:pt x="1651381" y="160096"/>
                  </a:lnTo>
                  <a:lnTo>
                    <a:pt x="1651381" y="266776"/>
                  </a:lnTo>
                  <a:lnTo>
                    <a:pt x="1694370" y="266776"/>
                  </a:lnTo>
                  <a:lnTo>
                    <a:pt x="1694370" y="160096"/>
                  </a:lnTo>
                  <a:lnTo>
                    <a:pt x="1811350" y="160096"/>
                  </a:lnTo>
                  <a:lnTo>
                    <a:pt x="1811350" y="266776"/>
                  </a:lnTo>
                  <a:lnTo>
                    <a:pt x="1854327" y="266776"/>
                  </a:lnTo>
                  <a:lnTo>
                    <a:pt x="1854327" y="160096"/>
                  </a:lnTo>
                  <a:lnTo>
                    <a:pt x="1854327" y="120726"/>
                  </a:lnTo>
                  <a:lnTo>
                    <a:pt x="1854327" y="19126"/>
                  </a:lnTo>
                  <a:close/>
                </a:path>
                <a:path w="2451100" h="407034">
                  <a:moveTo>
                    <a:pt x="2148027" y="0"/>
                  </a:moveTo>
                  <a:lnTo>
                    <a:pt x="1978533" y="182613"/>
                  </a:lnTo>
                  <a:lnTo>
                    <a:pt x="1978533" y="19088"/>
                  </a:lnTo>
                  <a:lnTo>
                    <a:pt x="1935568" y="19088"/>
                  </a:lnTo>
                  <a:lnTo>
                    <a:pt x="1935568" y="284086"/>
                  </a:lnTo>
                  <a:lnTo>
                    <a:pt x="2105063" y="101447"/>
                  </a:lnTo>
                  <a:lnTo>
                    <a:pt x="2105063" y="266776"/>
                  </a:lnTo>
                  <a:lnTo>
                    <a:pt x="2148027" y="266776"/>
                  </a:lnTo>
                  <a:lnTo>
                    <a:pt x="2148027" y="0"/>
                  </a:lnTo>
                  <a:close/>
                </a:path>
                <a:path w="2451100" h="407034">
                  <a:moveTo>
                    <a:pt x="2450579" y="151587"/>
                  </a:moveTo>
                  <a:lnTo>
                    <a:pt x="2449792" y="124282"/>
                  </a:lnTo>
                  <a:lnTo>
                    <a:pt x="2448356" y="115785"/>
                  </a:lnTo>
                  <a:lnTo>
                    <a:pt x="2445651" y="99669"/>
                  </a:lnTo>
                  <a:lnTo>
                    <a:pt x="2427300" y="58483"/>
                  </a:lnTo>
                  <a:lnTo>
                    <a:pt x="2406396" y="36563"/>
                  </a:lnTo>
                  <a:lnTo>
                    <a:pt x="2406396" y="115785"/>
                  </a:lnTo>
                  <a:lnTo>
                    <a:pt x="2260790" y="115785"/>
                  </a:lnTo>
                  <a:lnTo>
                    <a:pt x="2276843" y="79248"/>
                  </a:lnTo>
                  <a:lnTo>
                    <a:pt x="2308301" y="55880"/>
                  </a:lnTo>
                  <a:lnTo>
                    <a:pt x="2333599" y="51320"/>
                  </a:lnTo>
                  <a:lnTo>
                    <a:pt x="2347303" y="52463"/>
                  </a:lnTo>
                  <a:lnTo>
                    <a:pt x="2346998" y="52463"/>
                  </a:lnTo>
                  <a:lnTo>
                    <a:pt x="2359177" y="55727"/>
                  </a:lnTo>
                  <a:lnTo>
                    <a:pt x="2390127" y="78460"/>
                  </a:lnTo>
                  <a:lnTo>
                    <a:pt x="2406396" y="115785"/>
                  </a:lnTo>
                  <a:lnTo>
                    <a:pt x="2406396" y="36563"/>
                  </a:lnTo>
                  <a:lnTo>
                    <a:pt x="2388044" y="24472"/>
                  </a:lnTo>
                  <a:lnTo>
                    <a:pt x="2362720" y="15963"/>
                  </a:lnTo>
                  <a:lnTo>
                    <a:pt x="2333599" y="13131"/>
                  </a:lnTo>
                  <a:lnTo>
                    <a:pt x="2307539" y="15455"/>
                  </a:lnTo>
                  <a:lnTo>
                    <a:pt x="2263825" y="34112"/>
                  </a:lnTo>
                  <a:lnTo>
                    <a:pt x="2231936" y="70294"/>
                  </a:lnTo>
                  <a:lnTo>
                    <a:pt x="2215667" y="117297"/>
                  </a:lnTo>
                  <a:lnTo>
                    <a:pt x="2213635" y="144424"/>
                  </a:lnTo>
                  <a:lnTo>
                    <a:pt x="2215883" y="174663"/>
                  </a:lnTo>
                  <a:lnTo>
                    <a:pt x="2233942" y="223151"/>
                  </a:lnTo>
                  <a:lnTo>
                    <a:pt x="2268677" y="255651"/>
                  </a:lnTo>
                  <a:lnTo>
                    <a:pt x="2311793" y="271907"/>
                  </a:lnTo>
                  <a:lnTo>
                    <a:pt x="2336000" y="273939"/>
                  </a:lnTo>
                  <a:lnTo>
                    <a:pt x="2359266" y="272034"/>
                  </a:lnTo>
                  <a:lnTo>
                    <a:pt x="2380754" y="266331"/>
                  </a:lnTo>
                  <a:lnTo>
                    <a:pt x="2400439" y="256819"/>
                  </a:lnTo>
                  <a:lnTo>
                    <a:pt x="2418346" y="243509"/>
                  </a:lnTo>
                  <a:lnTo>
                    <a:pt x="2426170" y="235750"/>
                  </a:lnTo>
                  <a:lnTo>
                    <a:pt x="2426970" y="234962"/>
                  </a:lnTo>
                  <a:lnTo>
                    <a:pt x="2434907" y="225450"/>
                  </a:lnTo>
                  <a:lnTo>
                    <a:pt x="2442184" y="214972"/>
                  </a:lnTo>
                  <a:lnTo>
                    <a:pt x="2448776" y="203517"/>
                  </a:lnTo>
                  <a:lnTo>
                    <a:pt x="2412962" y="183819"/>
                  </a:lnTo>
                  <a:lnTo>
                    <a:pt x="2408009" y="193332"/>
                  </a:lnTo>
                  <a:lnTo>
                    <a:pt x="2402078" y="202171"/>
                  </a:lnTo>
                  <a:lnTo>
                    <a:pt x="2363889" y="231267"/>
                  </a:lnTo>
                  <a:lnTo>
                    <a:pt x="2336584" y="235750"/>
                  </a:lnTo>
                  <a:lnTo>
                    <a:pt x="2320798" y="234289"/>
                  </a:lnTo>
                  <a:lnTo>
                    <a:pt x="2281072" y="212471"/>
                  </a:lnTo>
                  <a:lnTo>
                    <a:pt x="2259482" y="169494"/>
                  </a:lnTo>
                  <a:lnTo>
                    <a:pt x="2257806" y="151587"/>
                  </a:lnTo>
                  <a:lnTo>
                    <a:pt x="2450579" y="1515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1855869" y="6332812"/>
              <a:ext cx="208904" cy="247688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12092203" y="6182429"/>
              <a:ext cx="934719" cy="537845"/>
            </a:xfrm>
            <a:custGeom>
              <a:avLst/>
              <a:gdLst/>
              <a:ahLst/>
              <a:cxnLst/>
              <a:rect l="l" t="t" r="r" b="b"/>
              <a:pathLst>
                <a:path w="934719" h="537845">
                  <a:moveTo>
                    <a:pt x="262610" y="275132"/>
                  </a:moveTo>
                  <a:lnTo>
                    <a:pt x="253276" y="223354"/>
                  </a:lnTo>
                  <a:lnTo>
                    <a:pt x="226288" y="182613"/>
                  </a:lnTo>
                  <a:lnTo>
                    <a:pt x="218427" y="175831"/>
                  </a:lnTo>
                  <a:lnTo>
                    <a:pt x="218427" y="275132"/>
                  </a:lnTo>
                  <a:lnTo>
                    <a:pt x="216827" y="295465"/>
                  </a:lnTo>
                  <a:lnTo>
                    <a:pt x="192773" y="342569"/>
                  </a:lnTo>
                  <a:lnTo>
                    <a:pt x="148564" y="365518"/>
                  </a:lnTo>
                  <a:lnTo>
                    <a:pt x="131292" y="367042"/>
                  </a:lnTo>
                  <a:lnTo>
                    <a:pt x="114020" y="365518"/>
                  </a:lnTo>
                  <a:lnTo>
                    <a:pt x="69824" y="342569"/>
                  </a:lnTo>
                  <a:lnTo>
                    <a:pt x="45770" y="295465"/>
                  </a:lnTo>
                  <a:lnTo>
                    <a:pt x="44157" y="275132"/>
                  </a:lnTo>
                  <a:lnTo>
                    <a:pt x="45745" y="254787"/>
                  </a:lnTo>
                  <a:lnTo>
                    <a:pt x="69519" y="207378"/>
                  </a:lnTo>
                  <a:lnTo>
                    <a:pt x="113779" y="184162"/>
                  </a:lnTo>
                  <a:lnTo>
                    <a:pt x="131292" y="182613"/>
                  </a:lnTo>
                  <a:lnTo>
                    <a:pt x="148869" y="184162"/>
                  </a:lnTo>
                  <a:lnTo>
                    <a:pt x="193065" y="207086"/>
                  </a:lnTo>
                  <a:lnTo>
                    <a:pt x="216852" y="254546"/>
                  </a:lnTo>
                  <a:lnTo>
                    <a:pt x="218427" y="275132"/>
                  </a:lnTo>
                  <a:lnTo>
                    <a:pt x="218427" y="175831"/>
                  </a:lnTo>
                  <a:lnTo>
                    <a:pt x="205435" y="165239"/>
                  </a:lnTo>
                  <a:lnTo>
                    <a:pt x="183146" y="153682"/>
                  </a:lnTo>
                  <a:lnTo>
                    <a:pt x="158432" y="146735"/>
                  </a:lnTo>
                  <a:lnTo>
                    <a:pt x="131292" y="144437"/>
                  </a:lnTo>
                  <a:lnTo>
                    <a:pt x="104152" y="146735"/>
                  </a:lnTo>
                  <a:lnTo>
                    <a:pt x="57162" y="165239"/>
                  </a:lnTo>
                  <a:lnTo>
                    <a:pt x="20980" y="201168"/>
                  </a:lnTo>
                  <a:lnTo>
                    <a:pt x="2324" y="248018"/>
                  </a:lnTo>
                  <a:lnTo>
                    <a:pt x="0" y="275132"/>
                  </a:lnTo>
                  <a:lnTo>
                    <a:pt x="2324" y="301980"/>
                  </a:lnTo>
                  <a:lnTo>
                    <a:pt x="20980" y="348538"/>
                  </a:lnTo>
                  <a:lnTo>
                    <a:pt x="57162" y="384429"/>
                  </a:lnTo>
                  <a:lnTo>
                    <a:pt x="104152" y="402932"/>
                  </a:lnTo>
                  <a:lnTo>
                    <a:pt x="131292" y="405244"/>
                  </a:lnTo>
                  <a:lnTo>
                    <a:pt x="158432" y="402932"/>
                  </a:lnTo>
                  <a:lnTo>
                    <a:pt x="205435" y="384429"/>
                  </a:lnTo>
                  <a:lnTo>
                    <a:pt x="241617" y="348538"/>
                  </a:lnTo>
                  <a:lnTo>
                    <a:pt x="260273" y="301980"/>
                  </a:lnTo>
                  <a:lnTo>
                    <a:pt x="262610" y="275132"/>
                  </a:lnTo>
                  <a:close/>
                </a:path>
                <a:path w="934719" h="537845">
                  <a:moveTo>
                    <a:pt x="531164" y="150431"/>
                  </a:moveTo>
                  <a:lnTo>
                    <a:pt x="488188" y="150431"/>
                  </a:lnTo>
                  <a:lnTo>
                    <a:pt x="488188" y="252031"/>
                  </a:lnTo>
                  <a:lnTo>
                    <a:pt x="371221" y="252031"/>
                  </a:lnTo>
                  <a:lnTo>
                    <a:pt x="371221" y="150431"/>
                  </a:lnTo>
                  <a:lnTo>
                    <a:pt x="328244" y="150431"/>
                  </a:lnTo>
                  <a:lnTo>
                    <a:pt x="328244" y="252031"/>
                  </a:lnTo>
                  <a:lnTo>
                    <a:pt x="328244" y="291401"/>
                  </a:lnTo>
                  <a:lnTo>
                    <a:pt x="328244" y="398081"/>
                  </a:lnTo>
                  <a:lnTo>
                    <a:pt x="371221" y="398081"/>
                  </a:lnTo>
                  <a:lnTo>
                    <a:pt x="371221" y="291401"/>
                  </a:lnTo>
                  <a:lnTo>
                    <a:pt x="488188" y="291401"/>
                  </a:lnTo>
                  <a:lnTo>
                    <a:pt x="488188" y="398081"/>
                  </a:lnTo>
                  <a:lnTo>
                    <a:pt x="531164" y="398081"/>
                  </a:lnTo>
                  <a:lnTo>
                    <a:pt x="531164" y="291401"/>
                  </a:lnTo>
                  <a:lnTo>
                    <a:pt x="531164" y="252031"/>
                  </a:lnTo>
                  <a:lnTo>
                    <a:pt x="531164" y="150431"/>
                  </a:lnTo>
                  <a:close/>
                </a:path>
                <a:path w="934719" h="537845">
                  <a:moveTo>
                    <a:pt x="934618" y="273939"/>
                  </a:moveTo>
                  <a:lnTo>
                    <a:pt x="924026" y="219633"/>
                  </a:lnTo>
                  <a:lnTo>
                    <a:pt x="898067" y="184404"/>
                  </a:lnTo>
                  <a:lnTo>
                    <a:pt x="890447" y="177241"/>
                  </a:lnTo>
                  <a:lnTo>
                    <a:pt x="890447" y="273939"/>
                  </a:lnTo>
                  <a:lnTo>
                    <a:pt x="888276" y="296354"/>
                  </a:lnTo>
                  <a:lnTo>
                    <a:pt x="870966" y="332473"/>
                  </a:lnTo>
                  <a:lnTo>
                    <a:pt x="824649" y="360476"/>
                  </a:lnTo>
                  <a:lnTo>
                    <a:pt x="787184" y="364058"/>
                  </a:lnTo>
                  <a:lnTo>
                    <a:pt x="787184" y="184404"/>
                  </a:lnTo>
                  <a:lnTo>
                    <a:pt x="839000" y="192468"/>
                  </a:lnTo>
                  <a:lnTo>
                    <a:pt x="881202" y="230073"/>
                  </a:lnTo>
                  <a:lnTo>
                    <a:pt x="890447" y="273939"/>
                  </a:lnTo>
                  <a:lnTo>
                    <a:pt x="890447" y="177241"/>
                  </a:lnTo>
                  <a:lnTo>
                    <a:pt x="871347" y="164350"/>
                  </a:lnTo>
                  <a:lnTo>
                    <a:pt x="846874" y="154279"/>
                  </a:lnTo>
                  <a:lnTo>
                    <a:pt x="818819" y="148234"/>
                  </a:lnTo>
                  <a:lnTo>
                    <a:pt x="787184" y="146227"/>
                  </a:lnTo>
                  <a:lnTo>
                    <a:pt x="787184" y="0"/>
                  </a:lnTo>
                  <a:lnTo>
                    <a:pt x="744220" y="0"/>
                  </a:lnTo>
                  <a:lnTo>
                    <a:pt x="744220" y="146227"/>
                  </a:lnTo>
                  <a:lnTo>
                    <a:pt x="744220" y="184404"/>
                  </a:lnTo>
                  <a:lnTo>
                    <a:pt x="744220" y="364058"/>
                  </a:lnTo>
                  <a:lnTo>
                    <a:pt x="724712" y="363613"/>
                  </a:lnTo>
                  <a:lnTo>
                    <a:pt x="675589" y="346151"/>
                  </a:lnTo>
                  <a:lnTo>
                    <a:pt x="649617" y="315874"/>
                  </a:lnTo>
                  <a:lnTo>
                    <a:pt x="640969" y="273939"/>
                  </a:lnTo>
                  <a:lnTo>
                    <a:pt x="643280" y="250291"/>
                  </a:lnTo>
                  <a:lnTo>
                    <a:pt x="661784" y="213283"/>
                  </a:lnTo>
                  <a:lnTo>
                    <a:pt x="708253" y="187401"/>
                  </a:lnTo>
                  <a:lnTo>
                    <a:pt x="744220" y="184404"/>
                  </a:lnTo>
                  <a:lnTo>
                    <a:pt x="744220" y="146227"/>
                  </a:lnTo>
                  <a:lnTo>
                    <a:pt x="684530" y="154279"/>
                  </a:lnTo>
                  <a:lnTo>
                    <a:pt x="639178" y="178447"/>
                  </a:lnTo>
                  <a:lnTo>
                    <a:pt x="607390" y="219633"/>
                  </a:lnTo>
                  <a:lnTo>
                    <a:pt x="596785" y="273939"/>
                  </a:lnTo>
                  <a:lnTo>
                    <a:pt x="599478" y="302996"/>
                  </a:lnTo>
                  <a:lnTo>
                    <a:pt x="620979" y="351040"/>
                  </a:lnTo>
                  <a:lnTo>
                    <a:pt x="661073" y="384136"/>
                  </a:lnTo>
                  <a:lnTo>
                    <a:pt x="713295" y="400253"/>
                  </a:lnTo>
                  <a:lnTo>
                    <a:pt x="744220" y="402259"/>
                  </a:lnTo>
                  <a:lnTo>
                    <a:pt x="744220" y="537743"/>
                  </a:lnTo>
                  <a:lnTo>
                    <a:pt x="787184" y="537743"/>
                  </a:lnTo>
                  <a:lnTo>
                    <a:pt x="787184" y="402259"/>
                  </a:lnTo>
                  <a:lnTo>
                    <a:pt x="818121" y="400253"/>
                  </a:lnTo>
                  <a:lnTo>
                    <a:pt x="870343" y="384136"/>
                  </a:lnTo>
                  <a:lnTo>
                    <a:pt x="910437" y="351040"/>
                  </a:lnTo>
                  <a:lnTo>
                    <a:pt x="931926" y="302996"/>
                  </a:lnTo>
                  <a:lnTo>
                    <a:pt x="934618" y="273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3056691" y="6332812"/>
              <a:ext cx="223218" cy="248892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13361058" y="6313723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85" y="0"/>
                  </a:moveTo>
                  <a:lnTo>
                    <a:pt x="42982" y="182622"/>
                  </a:lnTo>
                  <a:lnTo>
                    <a:pt x="42982" y="19088"/>
                  </a:lnTo>
                  <a:lnTo>
                    <a:pt x="0" y="19088"/>
                  </a:lnTo>
                  <a:lnTo>
                    <a:pt x="0" y="284096"/>
                  </a:lnTo>
                  <a:lnTo>
                    <a:pt x="169513" y="101452"/>
                  </a:lnTo>
                  <a:lnTo>
                    <a:pt x="169513" y="266777"/>
                  </a:lnTo>
                  <a:lnTo>
                    <a:pt x="212485" y="266777"/>
                  </a:lnTo>
                  <a:lnTo>
                    <a:pt x="2124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3654662" y="6332812"/>
              <a:ext cx="414228" cy="247688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5202364" y="6332823"/>
              <a:ext cx="9309735" cy="971550"/>
            </a:xfrm>
            <a:custGeom>
              <a:avLst/>
              <a:gdLst/>
              <a:ahLst/>
              <a:cxnLst/>
              <a:rect l="l" t="t" r="r" b="b"/>
              <a:pathLst>
                <a:path w="9309735" h="971550">
                  <a:moveTo>
                    <a:pt x="262610" y="840955"/>
                  </a:moveTo>
                  <a:lnTo>
                    <a:pt x="253441" y="789927"/>
                  </a:lnTo>
                  <a:lnTo>
                    <a:pt x="226402" y="748449"/>
                  </a:lnTo>
                  <a:lnTo>
                    <a:pt x="218452" y="741565"/>
                  </a:lnTo>
                  <a:lnTo>
                    <a:pt x="218452" y="840955"/>
                  </a:lnTo>
                  <a:lnTo>
                    <a:pt x="216852" y="861288"/>
                  </a:lnTo>
                  <a:lnTo>
                    <a:pt x="192798" y="908392"/>
                  </a:lnTo>
                  <a:lnTo>
                    <a:pt x="148590" y="931341"/>
                  </a:lnTo>
                  <a:lnTo>
                    <a:pt x="131318" y="932865"/>
                  </a:lnTo>
                  <a:lnTo>
                    <a:pt x="114046" y="931341"/>
                  </a:lnTo>
                  <a:lnTo>
                    <a:pt x="69850" y="908392"/>
                  </a:lnTo>
                  <a:lnTo>
                    <a:pt x="45770" y="861288"/>
                  </a:lnTo>
                  <a:lnTo>
                    <a:pt x="44170" y="840955"/>
                  </a:lnTo>
                  <a:lnTo>
                    <a:pt x="45758" y="820610"/>
                  </a:lnTo>
                  <a:lnTo>
                    <a:pt x="69532" y="773201"/>
                  </a:lnTo>
                  <a:lnTo>
                    <a:pt x="113804" y="749998"/>
                  </a:lnTo>
                  <a:lnTo>
                    <a:pt x="131318" y="748449"/>
                  </a:lnTo>
                  <a:lnTo>
                    <a:pt x="148894" y="749998"/>
                  </a:lnTo>
                  <a:lnTo>
                    <a:pt x="193103" y="772909"/>
                  </a:lnTo>
                  <a:lnTo>
                    <a:pt x="216865" y="820369"/>
                  </a:lnTo>
                  <a:lnTo>
                    <a:pt x="218452" y="840955"/>
                  </a:lnTo>
                  <a:lnTo>
                    <a:pt x="218452" y="741565"/>
                  </a:lnTo>
                  <a:lnTo>
                    <a:pt x="206387" y="731393"/>
                  </a:lnTo>
                  <a:lnTo>
                    <a:pt x="184505" y="719645"/>
                  </a:lnTo>
                  <a:lnTo>
                    <a:pt x="160286" y="712609"/>
                  </a:lnTo>
                  <a:lnTo>
                    <a:pt x="133705" y="710260"/>
                  </a:lnTo>
                  <a:lnTo>
                    <a:pt x="104343" y="713092"/>
                  </a:lnTo>
                  <a:lnTo>
                    <a:pt x="79540" y="721601"/>
                  </a:lnTo>
                  <a:lnTo>
                    <a:pt x="59283" y="735774"/>
                  </a:lnTo>
                  <a:lnTo>
                    <a:pt x="43586" y="755611"/>
                  </a:lnTo>
                  <a:lnTo>
                    <a:pt x="42392" y="755611"/>
                  </a:lnTo>
                  <a:lnTo>
                    <a:pt x="51396" y="705866"/>
                  </a:lnTo>
                  <a:lnTo>
                    <a:pt x="73799" y="662876"/>
                  </a:lnTo>
                  <a:lnTo>
                    <a:pt x="103454" y="636054"/>
                  </a:lnTo>
                  <a:lnTo>
                    <a:pt x="145427" y="620128"/>
                  </a:lnTo>
                  <a:lnTo>
                    <a:pt x="173101" y="613562"/>
                  </a:lnTo>
                  <a:lnTo>
                    <a:pt x="181470" y="611403"/>
                  </a:lnTo>
                  <a:lnTo>
                    <a:pt x="216814" y="596176"/>
                  </a:lnTo>
                  <a:lnTo>
                    <a:pt x="245389" y="566483"/>
                  </a:lnTo>
                  <a:lnTo>
                    <a:pt x="254266" y="546112"/>
                  </a:lnTo>
                  <a:lnTo>
                    <a:pt x="206514" y="546112"/>
                  </a:lnTo>
                  <a:lnTo>
                    <a:pt x="203733" y="553681"/>
                  </a:lnTo>
                  <a:lnTo>
                    <a:pt x="198767" y="559943"/>
                  </a:lnTo>
                  <a:lnTo>
                    <a:pt x="155384" y="578142"/>
                  </a:lnTo>
                  <a:lnTo>
                    <a:pt x="138188" y="581825"/>
                  </a:lnTo>
                  <a:lnTo>
                    <a:pt x="133794" y="582828"/>
                  </a:lnTo>
                  <a:lnTo>
                    <a:pt x="129413" y="584022"/>
                  </a:lnTo>
                  <a:lnTo>
                    <a:pt x="113919" y="587794"/>
                  </a:lnTo>
                  <a:lnTo>
                    <a:pt x="109435" y="589191"/>
                  </a:lnTo>
                  <a:lnTo>
                    <a:pt x="103047" y="591985"/>
                  </a:lnTo>
                  <a:lnTo>
                    <a:pt x="99187" y="593572"/>
                  </a:lnTo>
                  <a:lnTo>
                    <a:pt x="90017" y="597154"/>
                  </a:lnTo>
                  <a:lnTo>
                    <a:pt x="85750" y="599135"/>
                  </a:lnTo>
                  <a:lnTo>
                    <a:pt x="45072" y="631825"/>
                  </a:lnTo>
                  <a:lnTo>
                    <a:pt x="11277" y="704875"/>
                  </a:lnTo>
                  <a:lnTo>
                    <a:pt x="2819" y="754303"/>
                  </a:lnTo>
                  <a:lnTo>
                    <a:pt x="0" y="812317"/>
                  </a:lnTo>
                  <a:lnTo>
                    <a:pt x="2616" y="853871"/>
                  </a:lnTo>
                  <a:lnTo>
                    <a:pt x="23507" y="917727"/>
                  </a:lnTo>
                  <a:lnTo>
                    <a:pt x="59651" y="953617"/>
                  </a:lnTo>
                  <a:lnTo>
                    <a:pt x="102336" y="969124"/>
                  </a:lnTo>
                  <a:lnTo>
                    <a:pt x="127139" y="971067"/>
                  </a:lnTo>
                  <a:lnTo>
                    <a:pt x="155867" y="968756"/>
                  </a:lnTo>
                  <a:lnTo>
                    <a:pt x="204800" y="950264"/>
                  </a:lnTo>
                  <a:lnTo>
                    <a:pt x="241477" y="914374"/>
                  </a:lnTo>
                  <a:lnTo>
                    <a:pt x="260261" y="867816"/>
                  </a:lnTo>
                  <a:lnTo>
                    <a:pt x="262610" y="840955"/>
                  </a:lnTo>
                  <a:close/>
                </a:path>
                <a:path w="9309735" h="971550">
                  <a:moveTo>
                    <a:pt x="509701" y="887501"/>
                  </a:moveTo>
                  <a:lnTo>
                    <a:pt x="500595" y="849312"/>
                  </a:lnTo>
                  <a:lnTo>
                    <a:pt x="465556" y="819785"/>
                  </a:lnTo>
                  <a:lnTo>
                    <a:pt x="465556" y="887501"/>
                  </a:lnTo>
                  <a:lnTo>
                    <a:pt x="464540" y="897318"/>
                  </a:lnTo>
                  <a:lnTo>
                    <a:pt x="434200" y="924064"/>
                  </a:lnTo>
                  <a:lnTo>
                    <a:pt x="411226" y="925690"/>
                  </a:lnTo>
                  <a:lnTo>
                    <a:pt x="371246" y="925690"/>
                  </a:lnTo>
                  <a:lnTo>
                    <a:pt x="371246" y="849312"/>
                  </a:lnTo>
                  <a:lnTo>
                    <a:pt x="411822" y="849312"/>
                  </a:lnTo>
                  <a:lnTo>
                    <a:pt x="450024" y="856475"/>
                  </a:lnTo>
                  <a:lnTo>
                    <a:pt x="465556" y="887501"/>
                  </a:lnTo>
                  <a:lnTo>
                    <a:pt x="465556" y="819785"/>
                  </a:lnTo>
                  <a:lnTo>
                    <a:pt x="459867" y="817232"/>
                  </a:lnTo>
                  <a:lnTo>
                    <a:pt x="439343" y="812647"/>
                  </a:lnTo>
                  <a:lnTo>
                    <a:pt x="415404" y="811110"/>
                  </a:lnTo>
                  <a:lnTo>
                    <a:pt x="371246" y="811110"/>
                  </a:lnTo>
                  <a:lnTo>
                    <a:pt x="371246" y="716216"/>
                  </a:lnTo>
                  <a:lnTo>
                    <a:pt x="328256" y="716216"/>
                  </a:lnTo>
                  <a:lnTo>
                    <a:pt x="328256" y="963904"/>
                  </a:lnTo>
                  <a:lnTo>
                    <a:pt x="414807" y="963904"/>
                  </a:lnTo>
                  <a:lnTo>
                    <a:pt x="438378" y="962596"/>
                  </a:lnTo>
                  <a:lnTo>
                    <a:pt x="487616" y="943013"/>
                  </a:lnTo>
                  <a:lnTo>
                    <a:pt x="500468" y="925690"/>
                  </a:lnTo>
                  <a:lnTo>
                    <a:pt x="504177" y="918692"/>
                  </a:lnTo>
                  <a:lnTo>
                    <a:pt x="508330" y="903960"/>
                  </a:lnTo>
                  <a:lnTo>
                    <a:pt x="509701" y="887501"/>
                  </a:lnTo>
                  <a:close/>
                </a:path>
                <a:path w="9309735" h="971550">
                  <a:moveTo>
                    <a:pt x="582523" y="716216"/>
                  </a:moveTo>
                  <a:lnTo>
                    <a:pt x="539534" y="716216"/>
                  </a:lnTo>
                  <a:lnTo>
                    <a:pt x="539534" y="963904"/>
                  </a:lnTo>
                  <a:lnTo>
                    <a:pt x="582523" y="963904"/>
                  </a:lnTo>
                  <a:lnTo>
                    <a:pt x="582523" y="716216"/>
                  </a:lnTo>
                  <a:close/>
                </a:path>
                <a:path w="9309735" h="971550">
                  <a:moveTo>
                    <a:pt x="826033" y="716241"/>
                  </a:moveTo>
                  <a:lnTo>
                    <a:pt x="627875" y="716241"/>
                  </a:lnTo>
                  <a:lnTo>
                    <a:pt x="627875" y="755611"/>
                  </a:lnTo>
                  <a:lnTo>
                    <a:pt x="705472" y="755611"/>
                  </a:lnTo>
                  <a:lnTo>
                    <a:pt x="705472" y="963891"/>
                  </a:lnTo>
                  <a:lnTo>
                    <a:pt x="748436" y="963891"/>
                  </a:lnTo>
                  <a:lnTo>
                    <a:pt x="748436" y="755611"/>
                  </a:lnTo>
                  <a:lnTo>
                    <a:pt x="826033" y="755611"/>
                  </a:lnTo>
                  <a:lnTo>
                    <a:pt x="826033" y="716241"/>
                  </a:lnTo>
                  <a:close/>
                </a:path>
                <a:path w="9309735" h="971550">
                  <a:moveTo>
                    <a:pt x="9093314" y="171297"/>
                  </a:moveTo>
                  <a:lnTo>
                    <a:pt x="9092120" y="155740"/>
                  </a:lnTo>
                  <a:lnTo>
                    <a:pt x="9088539" y="141909"/>
                  </a:lnTo>
                  <a:lnTo>
                    <a:pt x="9084208" y="133096"/>
                  </a:lnTo>
                  <a:lnTo>
                    <a:pt x="9082583" y="129781"/>
                  </a:lnTo>
                  <a:lnTo>
                    <a:pt x="9074264" y="119380"/>
                  </a:lnTo>
                  <a:lnTo>
                    <a:pt x="9060561" y="108673"/>
                  </a:lnTo>
                  <a:lnTo>
                    <a:pt x="9049131" y="103568"/>
                  </a:lnTo>
                  <a:lnTo>
                    <a:pt x="9049131" y="171297"/>
                  </a:lnTo>
                  <a:lnTo>
                    <a:pt x="9048128" y="181114"/>
                  </a:lnTo>
                  <a:lnTo>
                    <a:pt x="9017787" y="207848"/>
                  </a:lnTo>
                  <a:lnTo>
                    <a:pt x="8994788" y="209486"/>
                  </a:lnTo>
                  <a:lnTo>
                    <a:pt x="8954897" y="209486"/>
                  </a:lnTo>
                  <a:lnTo>
                    <a:pt x="8954897" y="133096"/>
                  </a:lnTo>
                  <a:lnTo>
                    <a:pt x="8995423" y="133096"/>
                  </a:lnTo>
                  <a:lnTo>
                    <a:pt x="9033637" y="140258"/>
                  </a:lnTo>
                  <a:lnTo>
                    <a:pt x="9049131" y="171297"/>
                  </a:lnTo>
                  <a:lnTo>
                    <a:pt x="9049131" y="103568"/>
                  </a:lnTo>
                  <a:lnTo>
                    <a:pt x="9043454" y="101015"/>
                  </a:lnTo>
                  <a:lnTo>
                    <a:pt x="9022931" y="96431"/>
                  </a:lnTo>
                  <a:lnTo>
                    <a:pt x="8998979" y="94907"/>
                  </a:lnTo>
                  <a:lnTo>
                    <a:pt x="8954897" y="94907"/>
                  </a:lnTo>
                  <a:lnTo>
                    <a:pt x="8954897" y="0"/>
                  </a:lnTo>
                  <a:lnTo>
                    <a:pt x="8911857" y="0"/>
                  </a:lnTo>
                  <a:lnTo>
                    <a:pt x="8911857" y="247700"/>
                  </a:lnTo>
                  <a:lnTo>
                    <a:pt x="8998458" y="247700"/>
                  </a:lnTo>
                  <a:lnTo>
                    <a:pt x="9022016" y="246392"/>
                  </a:lnTo>
                  <a:lnTo>
                    <a:pt x="9071229" y="226796"/>
                  </a:lnTo>
                  <a:lnTo>
                    <a:pt x="9091930" y="187744"/>
                  </a:lnTo>
                  <a:lnTo>
                    <a:pt x="9093314" y="171297"/>
                  </a:lnTo>
                  <a:close/>
                </a:path>
                <a:path w="9309735" h="971550">
                  <a:moveTo>
                    <a:pt x="9166136" y="0"/>
                  </a:moveTo>
                  <a:lnTo>
                    <a:pt x="9123159" y="0"/>
                  </a:lnTo>
                  <a:lnTo>
                    <a:pt x="9123159" y="247688"/>
                  </a:lnTo>
                  <a:lnTo>
                    <a:pt x="9166136" y="247688"/>
                  </a:lnTo>
                  <a:lnTo>
                    <a:pt x="9166136" y="0"/>
                  </a:lnTo>
                  <a:close/>
                </a:path>
                <a:path w="9309735" h="971550">
                  <a:moveTo>
                    <a:pt x="9309392" y="203530"/>
                  </a:moveTo>
                  <a:lnTo>
                    <a:pt x="9270009" y="189204"/>
                  </a:lnTo>
                  <a:lnTo>
                    <a:pt x="9221064" y="327075"/>
                  </a:lnTo>
                  <a:lnTo>
                    <a:pt x="9249131" y="338416"/>
                  </a:lnTo>
                  <a:lnTo>
                    <a:pt x="9309392" y="2035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073762" y="7049031"/>
              <a:ext cx="181449" cy="247688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6436030" y="7029938"/>
              <a:ext cx="2333625" cy="333375"/>
            </a:xfrm>
            <a:custGeom>
              <a:avLst/>
              <a:gdLst/>
              <a:ahLst/>
              <a:cxnLst/>
              <a:rect l="l" t="t" r="r" b="b"/>
              <a:pathLst>
                <a:path w="2333625" h="333375">
                  <a:moveTo>
                    <a:pt x="202311" y="144449"/>
                  </a:moveTo>
                  <a:lnTo>
                    <a:pt x="193294" y="91465"/>
                  </a:lnTo>
                  <a:lnTo>
                    <a:pt x="166217" y="49542"/>
                  </a:lnTo>
                  <a:lnTo>
                    <a:pt x="123469" y="22237"/>
                  </a:lnTo>
                  <a:lnTo>
                    <a:pt x="67437" y="13131"/>
                  </a:lnTo>
                  <a:lnTo>
                    <a:pt x="49568" y="13919"/>
                  </a:lnTo>
                  <a:lnTo>
                    <a:pt x="32372" y="16268"/>
                  </a:lnTo>
                  <a:lnTo>
                    <a:pt x="15849" y="20180"/>
                  </a:lnTo>
                  <a:lnTo>
                    <a:pt x="0" y="25666"/>
                  </a:lnTo>
                  <a:lnTo>
                    <a:pt x="0" y="67437"/>
                  </a:lnTo>
                  <a:lnTo>
                    <a:pt x="17297" y="60388"/>
                  </a:lnTo>
                  <a:lnTo>
                    <a:pt x="34607" y="55359"/>
                  </a:lnTo>
                  <a:lnTo>
                    <a:pt x="51917" y="52336"/>
                  </a:lnTo>
                  <a:lnTo>
                    <a:pt x="69215" y="51333"/>
                  </a:lnTo>
                  <a:lnTo>
                    <a:pt x="85115" y="52489"/>
                  </a:lnTo>
                  <a:lnTo>
                    <a:pt x="126530" y="69837"/>
                  </a:lnTo>
                  <a:lnTo>
                    <a:pt x="153492" y="105651"/>
                  </a:lnTo>
                  <a:lnTo>
                    <a:pt x="158165" y="121158"/>
                  </a:lnTo>
                  <a:lnTo>
                    <a:pt x="27444" y="121158"/>
                  </a:lnTo>
                  <a:lnTo>
                    <a:pt x="27444" y="159359"/>
                  </a:lnTo>
                  <a:lnTo>
                    <a:pt x="158165" y="159359"/>
                  </a:lnTo>
                  <a:lnTo>
                    <a:pt x="155028" y="175564"/>
                  </a:lnTo>
                  <a:lnTo>
                    <a:pt x="129514" y="214566"/>
                  </a:lnTo>
                  <a:lnTo>
                    <a:pt x="86550" y="234429"/>
                  </a:lnTo>
                  <a:lnTo>
                    <a:pt x="69837" y="235750"/>
                  </a:lnTo>
                  <a:lnTo>
                    <a:pt x="51587" y="234670"/>
                  </a:lnTo>
                  <a:lnTo>
                    <a:pt x="33870" y="231419"/>
                  </a:lnTo>
                  <a:lnTo>
                    <a:pt x="16675" y="226021"/>
                  </a:lnTo>
                  <a:lnTo>
                    <a:pt x="0" y="218440"/>
                  </a:lnTo>
                  <a:lnTo>
                    <a:pt x="0" y="260223"/>
                  </a:lnTo>
                  <a:lnTo>
                    <a:pt x="16929" y="266230"/>
                  </a:lnTo>
                  <a:lnTo>
                    <a:pt x="34315" y="270522"/>
                  </a:lnTo>
                  <a:lnTo>
                    <a:pt x="52146" y="273088"/>
                  </a:lnTo>
                  <a:lnTo>
                    <a:pt x="70434" y="273951"/>
                  </a:lnTo>
                  <a:lnTo>
                    <a:pt x="98310" y="271678"/>
                  </a:lnTo>
                  <a:lnTo>
                    <a:pt x="145910" y="253466"/>
                  </a:lnTo>
                  <a:lnTo>
                    <a:pt x="181673" y="218071"/>
                  </a:lnTo>
                  <a:lnTo>
                    <a:pt x="200025" y="171526"/>
                  </a:lnTo>
                  <a:lnTo>
                    <a:pt x="202311" y="144449"/>
                  </a:lnTo>
                  <a:close/>
                </a:path>
                <a:path w="2333625" h="333375">
                  <a:moveTo>
                    <a:pt x="561619" y="266788"/>
                  </a:moveTo>
                  <a:lnTo>
                    <a:pt x="501929" y="0"/>
                  </a:lnTo>
                  <a:lnTo>
                    <a:pt x="401662" y="201726"/>
                  </a:lnTo>
                  <a:lnTo>
                    <a:pt x="299021" y="0"/>
                  </a:lnTo>
                  <a:lnTo>
                    <a:pt x="239318" y="266788"/>
                  </a:lnTo>
                  <a:lnTo>
                    <a:pt x="283502" y="266788"/>
                  </a:lnTo>
                  <a:lnTo>
                    <a:pt x="315125" y="113398"/>
                  </a:lnTo>
                  <a:lnTo>
                    <a:pt x="400481" y="284099"/>
                  </a:lnTo>
                  <a:lnTo>
                    <a:pt x="484632" y="113398"/>
                  </a:lnTo>
                  <a:lnTo>
                    <a:pt x="517448" y="266788"/>
                  </a:lnTo>
                  <a:lnTo>
                    <a:pt x="561619" y="266788"/>
                  </a:lnTo>
                  <a:close/>
                </a:path>
                <a:path w="2333625" h="333375">
                  <a:moveTo>
                    <a:pt x="861225" y="143840"/>
                  </a:moveTo>
                  <a:lnTo>
                    <a:pt x="858901" y="116725"/>
                  </a:lnTo>
                  <a:lnTo>
                    <a:pt x="851903" y="92075"/>
                  </a:lnTo>
                  <a:lnTo>
                    <a:pt x="840244" y="69875"/>
                  </a:lnTo>
                  <a:lnTo>
                    <a:pt x="824903" y="51333"/>
                  </a:lnTo>
                  <a:lnTo>
                    <a:pt x="823925" y="50139"/>
                  </a:lnTo>
                  <a:lnTo>
                    <a:pt x="817054" y="44538"/>
                  </a:lnTo>
                  <a:lnTo>
                    <a:pt x="817054" y="143840"/>
                  </a:lnTo>
                  <a:lnTo>
                    <a:pt x="815441" y="164172"/>
                  </a:lnTo>
                  <a:lnTo>
                    <a:pt x="791387" y="211277"/>
                  </a:lnTo>
                  <a:lnTo>
                    <a:pt x="747191" y="234226"/>
                  </a:lnTo>
                  <a:lnTo>
                    <a:pt x="729907" y="235750"/>
                  </a:lnTo>
                  <a:lnTo>
                    <a:pt x="712647" y="234226"/>
                  </a:lnTo>
                  <a:lnTo>
                    <a:pt x="668451" y="211277"/>
                  </a:lnTo>
                  <a:lnTo>
                    <a:pt x="644385" y="164172"/>
                  </a:lnTo>
                  <a:lnTo>
                    <a:pt x="642785" y="143840"/>
                  </a:lnTo>
                  <a:lnTo>
                    <a:pt x="644372" y="123494"/>
                  </a:lnTo>
                  <a:lnTo>
                    <a:pt x="668147" y="76085"/>
                  </a:lnTo>
                  <a:lnTo>
                    <a:pt x="712393" y="52882"/>
                  </a:lnTo>
                  <a:lnTo>
                    <a:pt x="729907" y="51333"/>
                  </a:lnTo>
                  <a:lnTo>
                    <a:pt x="747496" y="52882"/>
                  </a:lnTo>
                  <a:lnTo>
                    <a:pt x="791692" y="75793"/>
                  </a:lnTo>
                  <a:lnTo>
                    <a:pt x="815467" y="123253"/>
                  </a:lnTo>
                  <a:lnTo>
                    <a:pt x="817054" y="143840"/>
                  </a:lnTo>
                  <a:lnTo>
                    <a:pt x="817054" y="44538"/>
                  </a:lnTo>
                  <a:lnTo>
                    <a:pt x="804062" y="33947"/>
                  </a:lnTo>
                  <a:lnTo>
                    <a:pt x="781773" y="22390"/>
                  </a:lnTo>
                  <a:lnTo>
                    <a:pt x="757059" y="15455"/>
                  </a:lnTo>
                  <a:lnTo>
                    <a:pt x="729907" y="13144"/>
                  </a:lnTo>
                  <a:lnTo>
                    <a:pt x="702779" y="15455"/>
                  </a:lnTo>
                  <a:lnTo>
                    <a:pt x="655777" y="33947"/>
                  </a:lnTo>
                  <a:lnTo>
                    <a:pt x="619594" y="69875"/>
                  </a:lnTo>
                  <a:lnTo>
                    <a:pt x="600951" y="116725"/>
                  </a:lnTo>
                  <a:lnTo>
                    <a:pt x="598614" y="143840"/>
                  </a:lnTo>
                  <a:lnTo>
                    <a:pt x="600951" y="170700"/>
                  </a:lnTo>
                  <a:lnTo>
                    <a:pt x="619594" y="217258"/>
                  </a:lnTo>
                  <a:lnTo>
                    <a:pt x="655777" y="253149"/>
                  </a:lnTo>
                  <a:lnTo>
                    <a:pt x="702779" y="271640"/>
                  </a:lnTo>
                  <a:lnTo>
                    <a:pt x="729907" y="273951"/>
                  </a:lnTo>
                  <a:lnTo>
                    <a:pt x="757059" y="271640"/>
                  </a:lnTo>
                  <a:lnTo>
                    <a:pt x="781773" y="264706"/>
                  </a:lnTo>
                  <a:lnTo>
                    <a:pt x="804062" y="253149"/>
                  </a:lnTo>
                  <a:lnTo>
                    <a:pt x="823925" y="236956"/>
                  </a:lnTo>
                  <a:lnTo>
                    <a:pt x="824915" y="235750"/>
                  </a:lnTo>
                  <a:lnTo>
                    <a:pt x="840244" y="217258"/>
                  </a:lnTo>
                  <a:lnTo>
                    <a:pt x="851903" y="195173"/>
                  </a:lnTo>
                  <a:lnTo>
                    <a:pt x="858901" y="170700"/>
                  </a:lnTo>
                  <a:lnTo>
                    <a:pt x="861225" y="143840"/>
                  </a:lnTo>
                  <a:close/>
                </a:path>
                <a:path w="2333625" h="333375">
                  <a:moveTo>
                    <a:pt x="1164424" y="227418"/>
                  </a:moveTo>
                  <a:lnTo>
                    <a:pt x="1123823" y="227418"/>
                  </a:lnTo>
                  <a:lnTo>
                    <a:pt x="1123823" y="19138"/>
                  </a:lnTo>
                  <a:lnTo>
                    <a:pt x="1080858" y="19138"/>
                  </a:lnTo>
                  <a:lnTo>
                    <a:pt x="1080858" y="227418"/>
                  </a:lnTo>
                  <a:lnTo>
                    <a:pt x="969848" y="227418"/>
                  </a:lnTo>
                  <a:lnTo>
                    <a:pt x="969848" y="19138"/>
                  </a:lnTo>
                  <a:lnTo>
                    <a:pt x="926884" y="19138"/>
                  </a:lnTo>
                  <a:lnTo>
                    <a:pt x="926884" y="227418"/>
                  </a:lnTo>
                  <a:lnTo>
                    <a:pt x="926884" y="266788"/>
                  </a:lnTo>
                  <a:lnTo>
                    <a:pt x="1125029" y="266788"/>
                  </a:lnTo>
                  <a:lnTo>
                    <a:pt x="1125029" y="332828"/>
                  </a:lnTo>
                  <a:lnTo>
                    <a:pt x="1164424" y="332828"/>
                  </a:lnTo>
                  <a:lnTo>
                    <a:pt x="1164424" y="266788"/>
                  </a:lnTo>
                  <a:lnTo>
                    <a:pt x="1164424" y="227418"/>
                  </a:lnTo>
                  <a:close/>
                </a:path>
                <a:path w="2333625" h="333375">
                  <a:moveTo>
                    <a:pt x="1422234" y="12"/>
                  </a:moveTo>
                  <a:lnTo>
                    <a:pt x="1252740" y="182638"/>
                  </a:lnTo>
                  <a:lnTo>
                    <a:pt x="1252740" y="19100"/>
                  </a:lnTo>
                  <a:lnTo>
                    <a:pt x="1209776" y="19100"/>
                  </a:lnTo>
                  <a:lnTo>
                    <a:pt x="1209776" y="284111"/>
                  </a:lnTo>
                  <a:lnTo>
                    <a:pt x="1379270" y="101460"/>
                  </a:lnTo>
                  <a:lnTo>
                    <a:pt x="1379270" y="266788"/>
                  </a:lnTo>
                  <a:lnTo>
                    <a:pt x="1422234" y="266788"/>
                  </a:lnTo>
                  <a:lnTo>
                    <a:pt x="1422234" y="12"/>
                  </a:lnTo>
                  <a:close/>
                </a:path>
                <a:path w="2333625" h="333375">
                  <a:moveTo>
                    <a:pt x="1750504" y="143840"/>
                  </a:moveTo>
                  <a:lnTo>
                    <a:pt x="1741170" y="92075"/>
                  </a:lnTo>
                  <a:lnTo>
                    <a:pt x="1714182" y="51333"/>
                  </a:lnTo>
                  <a:lnTo>
                    <a:pt x="1706321" y="44538"/>
                  </a:lnTo>
                  <a:lnTo>
                    <a:pt x="1706321" y="143840"/>
                  </a:lnTo>
                  <a:lnTo>
                    <a:pt x="1704721" y="164172"/>
                  </a:lnTo>
                  <a:lnTo>
                    <a:pt x="1680654" y="211277"/>
                  </a:lnTo>
                  <a:lnTo>
                    <a:pt x="1636458" y="234226"/>
                  </a:lnTo>
                  <a:lnTo>
                    <a:pt x="1619186" y="235750"/>
                  </a:lnTo>
                  <a:lnTo>
                    <a:pt x="1601914" y="234226"/>
                  </a:lnTo>
                  <a:lnTo>
                    <a:pt x="1557718" y="211277"/>
                  </a:lnTo>
                  <a:lnTo>
                    <a:pt x="1533664" y="164172"/>
                  </a:lnTo>
                  <a:lnTo>
                    <a:pt x="1532051" y="143840"/>
                  </a:lnTo>
                  <a:lnTo>
                    <a:pt x="1533639" y="123494"/>
                  </a:lnTo>
                  <a:lnTo>
                    <a:pt x="1557413" y="76085"/>
                  </a:lnTo>
                  <a:lnTo>
                    <a:pt x="1601673" y="52882"/>
                  </a:lnTo>
                  <a:lnTo>
                    <a:pt x="1619186" y="51333"/>
                  </a:lnTo>
                  <a:lnTo>
                    <a:pt x="1636763" y="52882"/>
                  </a:lnTo>
                  <a:lnTo>
                    <a:pt x="1680959" y="75793"/>
                  </a:lnTo>
                  <a:lnTo>
                    <a:pt x="1704733" y="123253"/>
                  </a:lnTo>
                  <a:lnTo>
                    <a:pt x="1706321" y="143840"/>
                  </a:lnTo>
                  <a:lnTo>
                    <a:pt x="1706321" y="44538"/>
                  </a:lnTo>
                  <a:lnTo>
                    <a:pt x="1693329" y="33947"/>
                  </a:lnTo>
                  <a:lnTo>
                    <a:pt x="1671040" y="22390"/>
                  </a:lnTo>
                  <a:lnTo>
                    <a:pt x="1646326" y="15455"/>
                  </a:lnTo>
                  <a:lnTo>
                    <a:pt x="1619186" y="13144"/>
                  </a:lnTo>
                  <a:lnTo>
                    <a:pt x="1592046" y="15455"/>
                  </a:lnTo>
                  <a:lnTo>
                    <a:pt x="1545043" y="33947"/>
                  </a:lnTo>
                  <a:lnTo>
                    <a:pt x="1508874" y="69875"/>
                  </a:lnTo>
                  <a:lnTo>
                    <a:pt x="1490218" y="116725"/>
                  </a:lnTo>
                  <a:lnTo>
                    <a:pt x="1487893" y="143840"/>
                  </a:lnTo>
                  <a:lnTo>
                    <a:pt x="1490218" y="170700"/>
                  </a:lnTo>
                  <a:lnTo>
                    <a:pt x="1508874" y="217258"/>
                  </a:lnTo>
                  <a:lnTo>
                    <a:pt x="1545043" y="253149"/>
                  </a:lnTo>
                  <a:lnTo>
                    <a:pt x="1592046" y="271640"/>
                  </a:lnTo>
                  <a:lnTo>
                    <a:pt x="1619186" y="273951"/>
                  </a:lnTo>
                  <a:lnTo>
                    <a:pt x="1646326" y="271640"/>
                  </a:lnTo>
                  <a:lnTo>
                    <a:pt x="1693329" y="253149"/>
                  </a:lnTo>
                  <a:lnTo>
                    <a:pt x="1729511" y="217258"/>
                  </a:lnTo>
                  <a:lnTo>
                    <a:pt x="1748167" y="170700"/>
                  </a:lnTo>
                  <a:lnTo>
                    <a:pt x="1750504" y="143840"/>
                  </a:lnTo>
                  <a:close/>
                </a:path>
                <a:path w="2333625" h="333375">
                  <a:moveTo>
                    <a:pt x="2019058" y="19138"/>
                  </a:moveTo>
                  <a:lnTo>
                    <a:pt x="1976081" y="19138"/>
                  </a:lnTo>
                  <a:lnTo>
                    <a:pt x="1976081" y="120738"/>
                  </a:lnTo>
                  <a:lnTo>
                    <a:pt x="1859114" y="120738"/>
                  </a:lnTo>
                  <a:lnTo>
                    <a:pt x="1859114" y="19138"/>
                  </a:lnTo>
                  <a:lnTo>
                    <a:pt x="1816138" y="19138"/>
                  </a:lnTo>
                  <a:lnTo>
                    <a:pt x="1816138" y="120738"/>
                  </a:lnTo>
                  <a:lnTo>
                    <a:pt x="1816138" y="160108"/>
                  </a:lnTo>
                  <a:lnTo>
                    <a:pt x="1816138" y="266788"/>
                  </a:lnTo>
                  <a:lnTo>
                    <a:pt x="1859114" y="266788"/>
                  </a:lnTo>
                  <a:lnTo>
                    <a:pt x="1859114" y="160108"/>
                  </a:lnTo>
                  <a:lnTo>
                    <a:pt x="1976081" y="160108"/>
                  </a:lnTo>
                  <a:lnTo>
                    <a:pt x="1976081" y="266788"/>
                  </a:lnTo>
                  <a:lnTo>
                    <a:pt x="2019058" y="266788"/>
                  </a:lnTo>
                  <a:lnTo>
                    <a:pt x="2019058" y="160108"/>
                  </a:lnTo>
                  <a:lnTo>
                    <a:pt x="2019058" y="120738"/>
                  </a:lnTo>
                  <a:lnTo>
                    <a:pt x="2019058" y="19138"/>
                  </a:lnTo>
                  <a:close/>
                </a:path>
                <a:path w="2333625" h="333375">
                  <a:moveTo>
                    <a:pt x="2333002" y="19100"/>
                  </a:moveTo>
                  <a:lnTo>
                    <a:pt x="2292426" y="19100"/>
                  </a:lnTo>
                  <a:lnTo>
                    <a:pt x="2292426" y="143243"/>
                  </a:lnTo>
                  <a:lnTo>
                    <a:pt x="2291029" y="161899"/>
                  </a:lnTo>
                  <a:lnTo>
                    <a:pt x="2270048" y="208889"/>
                  </a:lnTo>
                  <a:lnTo>
                    <a:pt x="2227732" y="234124"/>
                  </a:lnTo>
                  <a:lnTo>
                    <a:pt x="2227313" y="234124"/>
                  </a:lnTo>
                  <a:lnTo>
                    <a:pt x="2210054" y="235750"/>
                  </a:lnTo>
                  <a:lnTo>
                    <a:pt x="2162543" y="221157"/>
                  </a:lnTo>
                  <a:lnTo>
                    <a:pt x="2134324" y="180022"/>
                  </a:lnTo>
                  <a:lnTo>
                    <a:pt x="2128888" y="142646"/>
                  </a:lnTo>
                  <a:lnTo>
                    <a:pt x="2130348" y="122428"/>
                  </a:lnTo>
                  <a:lnTo>
                    <a:pt x="2152472" y="75501"/>
                  </a:lnTo>
                  <a:lnTo>
                    <a:pt x="2193696" y="52844"/>
                  </a:lnTo>
                  <a:lnTo>
                    <a:pt x="2210054" y="51333"/>
                  </a:lnTo>
                  <a:lnTo>
                    <a:pt x="2225789" y="52844"/>
                  </a:lnTo>
                  <a:lnTo>
                    <a:pt x="2267369" y="75196"/>
                  </a:lnTo>
                  <a:lnTo>
                    <a:pt x="2290864" y="122428"/>
                  </a:lnTo>
                  <a:lnTo>
                    <a:pt x="2292426" y="143243"/>
                  </a:lnTo>
                  <a:lnTo>
                    <a:pt x="2292426" y="19100"/>
                  </a:lnTo>
                  <a:lnTo>
                    <a:pt x="2290038" y="19100"/>
                  </a:lnTo>
                  <a:lnTo>
                    <a:pt x="2290038" y="54317"/>
                  </a:lnTo>
                  <a:lnTo>
                    <a:pt x="2287232" y="51333"/>
                  </a:lnTo>
                  <a:lnTo>
                    <a:pt x="2273109" y="36296"/>
                  </a:lnTo>
                  <a:lnTo>
                    <a:pt x="2253335" y="23431"/>
                  </a:lnTo>
                  <a:lnTo>
                    <a:pt x="2230729" y="15709"/>
                  </a:lnTo>
                  <a:lnTo>
                    <a:pt x="2205291" y="13144"/>
                  </a:lnTo>
                  <a:lnTo>
                    <a:pt x="2180907" y="15290"/>
                  </a:lnTo>
                  <a:lnTo>
                    <a:pt x="2138083" y="32435"/>
                  </a:lnTo>
                  <a:lnTo>
                    <a:pt x="2104364" y="66268"/>
                  </a:lnTo>
                  <a:lnTo>
                    <a:pt x="2086902" y="113868"/>
                  </a:lnTo>
                  <a:lnTo>
                    <a:pt x="2084705" y="142646"/>
                  </a:lnTo>
                  <a:lnTo>
                    <a:pt x="2086914" y="171970"/>
                  </a:lnTo>
                  <a:lnTo>
                    <a:pt x="2104517" y="220319"/>
                  </a:lnTo>
                  <a:lnTo>
                    <a:pt x="2138476" y="254482"/>
                  </a:lnTo>
                  <a:lnTo>
                    <a:pt x="2181148" y="271780"/>
                  </a:lnTo>
                  <a:lnTo>
                    <a:pt x="2205291" y="273951"/>
                  </a:lnTo>
                  <a:lnTo>
                    <a:pt x="2230272" y="271335"/>
                  </a:lnTo>
                  <a:lnTo>
                    <a:pt x="2252726" y="263512"/>
                  </a:lnTo>
                  <a:lnTo>
                    <a:pt x="2272652" y="250456"/>
                  </a:lnTo>
                  <a:lnTo>
                    <a:pt x="2286635" y="235750"/>
                  </a:lnTo>
                  <a:lnTo>
                    <a:pt x="2290038" y="232168"/>
                  </a:lnTo>
                  <a:lnTo>
                    <a:pt x="2290038" y="266788"/>
                  </a:lnTo>
                  <a:lnTo>
                    <a:pt x="2333002" y="266788"/>
                  </a:lnTo>
                  <a:lnTo>
                    <a:pt x="2333002" y="232168"/>
                  </a:lnTo>
                  <a:lnTo>
                    <a:pt x="2333002" y="54317"/>
                  </a:lnTo>
                  <a:lnTo>
                    <a:pt x="2333002" y="191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814401" y="7049031"/>
              <a:ext cx="223218" cy="248892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118779" y="7049031"/>
              <a:ext cx="181439" cy="247688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9357512" y="7043083"/>
              <a:ext cx="1211580" cy="260985"/>
            </a:xfrm>
            <a:custGeom>
              <a:avLst/>
              <a:gdLst/>
              <a:ahLst/>
              <a:cxnLst/>
              <a:rect l="l" t="t" r="r" b="b"/>
              <a:pathLst>
                <a:path w="1211579" h="260984">
                  <a:moveTo>
                    <a:pt x="202907" y="5994"/>
                  </a:moveTo>
                  <a:lnTo>
                    <a:pt x="159943" y="5994"/>
                  </a:lnTo>
                  <a:lnTo>
                    <a:pt x="159943" y="107594"/>
                  </a:lnTo>
                  <a:lnTo>
                    <a:pt x="42964" y="107594"/>
                  </a:lnTo>
                  <a:lnTo>
                    <a:pt x="42964" y="5994"/>
                  </a:lnTo>
                  <a:lnTo>
                    <a:pt x="0" y="5994"/>
                  </a:lnTo>
                  <a:lnTo>
                    <a:pt x="0" y="107594"/>
                  </a:lnTo>
                  <a:lnTo>
                    <a:pt x="0" y="146964"/>
                  </a:lnTo>
                  <a:lnTo>
                    <a:pt x="0" y="253644"/>
                  </a:lnTo>
                  <a:lnTo>
                    <a:pt x="42964" y="253644"/>
                  </a:lnTo>
                  <a:lnTo>
                    <a:pt x="42964" y="146964"/>
                  </a:lnTo>
                  <a:lnTo>
                    <a:pt x="159943" y="146964"/>
                  </a:lnTo>
                  <a:lnTo>
                    <a:pt x="159943" y="253644"/>
                  </a:lnTo>
                  <a:lnTo>
                    <a:pt x="202907" y="253644"/>
                  </a:lnTo>
                  <a:lnTo>
                    <a:pt x="202907" y="146964"/>
                  </a:lnTo>
                  <a:lnTo>
                    <a:pt x="202907" y="107594"/>
                  </a:lnTo>
                  <a:lnTo>
                    <a:pt x="202907" y="5994"/>
                  </a:lnTo>
                  <a:close/>
                </a:path>
                <a:path w="1211579" h="260984">
                  <a:moveTo>
                    <a:pt x="531177" y="130695"/>
                  </a:moveTo>
                  <a:lnTo>
                    <a:pt x="521843" y="78930"/>
                  </a:lnTo>
                  <a:lnTo>
                    <a:pt x="494855" y="38188"/>
                  </a:lnTo>
                  <a:lnTo>
                    <a:pt x="487019" y="31419"/>
                  </a:lnTo>
                  <a:lnTo>
                    <a:pt x="487019" y="130695"/>
                  </a:lnTo>
                  <a:lnTo>
                    <a:pt x="485419" y="151028"/>
                  </a:lnTo>
                  <a:lnTo>
                    <a:pt x="461352" y="198132"/>
                  </a:lnTo>
                  <a:lnTo>
                    <a:pt x="417144" y="221081"/>
                  </a:lnTo>
                  <a:lnTo>
                    <a:pt x="399884" y="222605"/>
                  </a:lnTo>
                  <a:lnTo>
                    <a:pt x="382600" y="221081"/>
                  </a:lnTo>
                  <a:lnTo>
                    <a:pt x="338404" y="198132"/>
                  </a:lnTo>
                  <a:lnTo>
                    <a:pt x="314337" y="151028"/>
                  </a:lnTo>
                  <a:lnTo>
                    <a:pt x="312737" y="130695"/>
                  </a:lnTo>
                  <a:lnTo>
                    <a:pt x="314312" y="110350"/>
                  </a:lnTo>
                  <a:lnTo>
                    <a:pt x="338086" y="62941"/>
                  </a:lnTo>
                  <a:lnTo>
                    <a:pt x="382358" y="39738"/>
                  </a:lnTo>
                  <a:lnTo>
                    <a:pt x="399884" y="38188"/>
                  </a:lnTo>
                  <a:lnTo>
                    <a:pt x="417449" y="39738"/>
                  </a:lnTo>
                  <a:lnTo>
                    <a:pt x="461657" y="62649"/>
                  </a:lnTo>
                  <a:lnTo>
                    <a:pt x="485432" y="110109"/>
                  </a:lnTo>
                  <a:lnTo>
                    <a:pt x="487019" y="130695"/>
                  </a:lnTo>
                  <a:lnTo>
                    <a:pt x="487019" y="31419"/>
                  </a:lnTo>
                  <a:lnTo>
                    <a:pt x="474002" y="20802"/>
                  </a:lnTo>
                  <a:lnTo>
                    <a:pt x="451713" y="9245"/>
                  </a:lnTo>
                  <a:lnTo>
                    <a:pt x="427012" y="2311"/>
                  </a:lnTo>
                  <a:lnTo>
                    <a:pt x="399884" y="0"/>
                  </a:lnTo>
                  <a:lnTo>
                    <a:pt x="372732" y="2311"/>
                  </a:lnTo>
                  <a:lnTo>
                    <a:pt x="325729" y="20802"/>
                  </a:lnTo>
                  <a:lnTo>
                    <a:pt x="289547" y="56730"/>
                  </a:lnTo>
                  <a:lnTo>
                    <a:pt x="270891" y="103581"/>
                  </a:lnTo>
                  <a:lnTo>
                    <a:pt x="268566" y="130695"/>
                  </a:lnTo>
                  <a:lnTo>
                    <a:pt x="270891" y="157556"/>
                  </a:lnTo>
                  <a:lnTo>
                    <a:pt x="289547" y="204114"/>
                  </a:lnTo>
                  <a:lnTo>
                    <a:pt x="325729" y="240004"/>
                  </a:lnTo>
                  <a:lnTo>
                    <a:pt x="372732" y="258495"/>
                  </a:lnTo>
                  <a:lnTo>
                    <a:pt x="399884" y="260807"/>
                  </a:lnTo>
                  <a:lnTo>
                    <a:pt x="427012" y="258495"/>
                  </a:lnTo>
                  <a:lnTo>
                    <a:pt x="474002" y="240004"/>
                  </a:lnTo>
                  <a:lnTo>
                    <a:pt x="510184" y="204114"/>
                  </a:lnTo>
                  <a:lnTo>
                    <a:pt x="528840" y="157556"/>
                  </a:lnTo>
                  <a:lnTo>
                    <a:pt x="531177" y="130695"/>
                  </a:lnTo>
                  <a:close/>
                </a:path>
                <a:path w="1211579" h="260984">
                  <a:moveTo>
                    <a:pt x="982967" y="130695"/>
                  </a:moveTo>
                  <a:lnTo>
                    <a:pt x="973645" y="78930"/>
                  </a:lnTo>
                  <a:lnTo>
                    <a:pt x="946658" y="38188"/>
                  </a:lnTo>
                  <a:lnTo>
                    <a:pt x="938796" y="31394"/>
                  </a:lnTo>
                  <a:lnTo>
                    <a:pt x="938796" y="130695"/>
                  </a:lnTo>
                  <a:lnTo>
                    <a:pt x="937196" y="151028"/>
                  </a:lnTo>
                  <a:lnTo>
                    <a:pt x="913130" y="198132"/>
                  </a:lnTo>
                  <a:lnTo>
                    <a:pt x="868934" y="221081"/>
                  </a:lnTo>
                  <a:lnTo>
                    <a:pt x="851662" y="222605"/>
                  </a:lnTo>
                  <a:lnTo>
                    <a:pt x="834390" y="221081"/>
                  </a:lnTo>
                  <a:lnTo>
                    <a:pt x="790194" y="198132"/>
                  </a:lnTo>
                  <a:lnTo>
                    <a:pt x="766127" y="151028"/>
                  </a:lnTo>
                  <a:lnTo>
                    <a:pt x="764527" y="130695"/>
                  </a:lnTo>
                  <a:lnTo>
                    <a:pt x="766114" y="110350"/>
                  </a:lnTo>
                  <a:lnTo>
                    <a:pt x="789889" y="62941"/>
                  </a:lnTo>
                  <a:lnTo>
                    <a:pt x="834136" y="39738"/>
                  </a:lnTo>
                  <a:lnTo>
                    <a:pt x="851662" y="38188"/>
                  </a:lnTo>
                  <a:lnTo>
                    <a:pt x="869238" y="39738"/>
                  </a:lnTo>
                  <a:lnTo>
                    <a:pt x="913434" y="62649"/>
                  </a:lnTo>
                  <a:lnTo>
                    <a:pt x="937209" y="110109"/>
                  </a:lnTo>
                  <a:lnTo>
                    <a:pt x="938796" y="130695"/>
                  </a:lnTo>
                  <a:lnTo>
                    <a:pt x="938796" y="31394"/>
                  </a:lnTo>
                  <a:lnTo>
                    <a:pt x="925804" y="20802"/>
                  </a:lnTo>
                  <a:lnTo>
                    <a:pt x="903516" y="9245"/>
                  </a:lnTo>
                  <a:lnTo>
                    <a:pt x="878801" y="2311"/>
                  </a:lnTo>
                  <a:lnTo>
                    <a:pt x="851662" y="0"/>
                  </a:lnTo>
                  <a:lnTo>
                    <a:pt x="824522" y="2311"/>
                  </a:lnTo>
                  <a:lnTo>
                    <a:pt x="777519" y="20802"/>
                  </a:lnTo>
                  <a:lnTo>
                    <a:pt x="741337" y="56730"/>
                  </a:lnTo>
                  <a:lnTo>
                    <a:pt x="722693" y="103581"/>
                  </a:lnTo>
                  <a:lnTo>
                    <a:pt x="720356" y="130695"/>
                  </a:lnTo>
                  <a:lnTo>
                    <a:pt x="722693" y="157556"/>
                  </a:lnTo>
                  <a:lnTo>
                    <a:pt x="741337" y="204114"/>
                  </a:lnTo>
                  <a:lnTo>
                    <a:pt x="777519" y="240004"/>
                  </a:lnTo>
                  <a:lnTo>
                    <a:pt x="824522" y="258495"/>
                  </a:lnTo>
                  <a:lnTo>
                    <a:pt x="851662" y="260807"/>
                  </a:lnTo>
                  <a:lnTo>
                    <a:pt x="878801" y="258495"/>
                  </a:lnTo>
                  <a:lnTo>
                    <a:pt x="903516" y="251561"/>
                  </a:lnTo>
                  <a:lnTo>
                    <a:pt x="925804" y="240004"/>
                  </a:lnTo>
                  <a:lnTo>
                    <a:pt x="945667" y="223812"/>
                  </a:lnTo>
                  <a:lnTo>
                    <a:pt x="946658" y="222605"/>
                  </a:lnTo>
                  <a:lnTo>
                    <a:pt x="961986" y="204114"/>
                  </a:lnTo>
                  <a:lnTo>
                    <a:pt x="973645" y="182029"/>
                  </a:lnTo>
                  <a:lnTo>
                    <a:pt x="980643" y="157556"/>
                  </a:lnTo>
                  <a:lnTo>
                    <a:pt x="982967" y="130695"/>
                  </a:lnTo>
                  <a:close/>
                </a:path>
                <a:path w="1211579" h="260984">
                  <a:moveTo>
                    <a:pt x="1210957" y="5981"/>
                  </a:moveTo>
                  <a:lnTo>
                    <a:pt x="1012799" y="5981"/>
                  </a:lnTo>
                  <a:lnTo>
                    <a:pt x="1012799" y="45351"/>
                  </a:lnTo>
                  <a:lnTo>
                    <a:pt x="1090396" y="45351"/>
                  </a:lnTo>
                  <a:lnTo>
                    <a:pt x="1090396" y="253631"/>
                  </a:lnTo>
                  <a:lnTo>
                    <a:pt x="1133360" y="253631"/>
                  </a:lnTo>
                  <a:lnTo>
                    <a:pt x="1133360" y="45351"/>
                  </a:lnTo>
                  <a:lnTo>
                    <a:pt x="1210957" y="45351"/>
                  </a:lnTo>
                  <a:lnTo>
                    <a:pt x="1210957" y="59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0613813" y="7049031"/>
              <a:ext cx="208883" cy="247688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10865637" y="6878935"/>
              <a:ext cx="3268979" cy="557530"/>
            </a:xfrm>
            <a:custGeom>
              <a:avLst/>
              <a:gdLst/>
              <a:ahLst/>
              <a:cxnLst/>
              <a:rect l="l" t="t" r="r" b="b"/>
              <a:pathLst>
                <a:path w="3268980" h="557529">
                  <a:moveTo>
                    <a:pt x="248297" y="295440"/>
                  </a:moveTo>
                  <a:lnTo>
                    <a:pt x="240157" y="245833"/>
                  </a:lnTo>
                  <a:lnTo>
                    <a:pt x="215773" y="203238"/>
                  </a:lnTo>
                  <a:lnTo>
                    <a:pt x="214833" y="202336"/>
                  </a:lnTo>
                  <a:lnTo>
                    <a:pt x="204127" y="191998"/>
                  </a:lnTo>
                  <a:lnTo>
                    <a:pt x="204127" y="295440"/>
                  </a:lnTo>
                  <a:lnTo>
                    <a:pt x="202768" y="313474"/>
                  </a:lnTo>
                  <a:lnTo>
                    <a:pt x="182041" y="360184"/>
                  </a:lnTo>
                  <a:lnTo>
                    <a:pt x="140855" y="385089"/>
                  </a:lnTo>
                  <a:lnTo>
                    <a:pt x="123545" y="386753"/>
                  </a:lnTo>
                  <a:lnTo>
                    <a:pt x="105930" y="385089"/>
                  </a:lnTo>
                  <a:lnTo>
                    <a:pt x="63563" y="360184"/>
                  </a:lnTo>
                  <a:lnTo>
                    <a:pt x="42125" y="313804"/>
                  </a:lnTo>
                  <a:lnTo>
                    <a:pt x="42037" y="313474"/>
                  </a:lnTo>
                  <a:lnTo>
                    <a:pt x="40640" y="295440"/>
                  </a:lnTo>
                  <a:lnTo>
                    <a:pt x="40601" y="294843"/>
                  </a:lnTo>
                  <a:lnTo>
                    <a:pt x="42138" y="275069"/>
                  </a:lnTo>
                  <a:lnTo>
                    <a:pt x="42164" y="274739"/>
                  </a:lnTo>
                  <a:lnTo>
                    <a:pt x="46824" y="256946"/>
                  </a:lnTo>
                  <a:lnTo>
                    <a:pt x="46863" y="256794"/>
                  </a:lnTo>
                  <a:lnTo>
                    <a:pt x="54686" y="241046"/>
                  </a:lnTo>
                  <a:lnTo>
                    <a:pt x="65671" y="227393"/>
                  </a:lnTo>
                  <a:lnTo>
                    <a:pt x="78651" y="216433"/>
                  </a:lnTo>
                  <a:lnTo>
                    <a:pt x="92532" y="208597"/>
                  </a:lnTo>
                  <a:lnTo>
                    <a:pt x="104724" y="204724"/>
                  </a:lnTo>
                  <a:lnTo>
                    <a:pt x="107302" y="203898"/>
                  </a:lnTo>
                  <a:lnTo>
                    <a:pt x="122948" y="202336"/>
                  </a:lnTo>
                  <a:lnTo>
                    <a:pt x="138595" y="203898"/>
                  </a:lnTo>
                  <a:lnTo>
                    <a:pt x="153250" y="208597"/>
                  </a:lnTo>
                  <a:lnTo>
                    <a:pt x="190360" y="241046"/>
                  </a:lnTo>
                  <a:lnTo>
                    <a:pt x="204076" y="294843"/>
                  </a:lnTo>
                  <a:lnTo>
                    <a:pt x="204127" y="295440"/>
                  </a:lnTo>
                  <a:lnTo>
                    <a:pt x="204127" y="191998"/>
                  </a:lnTo>
                  <a:lnTo>
                    <a:pt x="198069" y="186131"/>
                  </a:lnTo>
                  <a:lnTo>
                    <a:pt x="177495" y="173913"/>
                  </a:lnTo>
                  <a:lnTo>
                    <a:pt x="154355" y="166674"/>
                  </a:lnTo>
                  <a:lnTo>
                    <a:pt x="155054" y="166674"/>
                  </a:lnTo>
                  <a:lnTo>
                    <a:pt x="127736" y="164134"/>
                  </a:lnTo>
                  <a:lnTo>
                    <a:pt x="102971" y="166674"/>
                  </a:lnTo>
                  <a:lnTo>
                    <a:pt x="80581" y="174282"/>
                  </a:lnTo>
                  <a:lnTo>
                    <a:pt x="60591" y="186956"/>
                  </a:lnTo>
                  <a:lnTo>
                    <a:pt x="43002" y="204724"/>
                  </a:lnTo>
                  <a:lnTo>
                    <a:pt x="43002" y="170103"/>
                  </a:lnTo>
                  <a:lnTo>
                    <a:pt x="0" y="170103"/>
                  </a:lnTo>
                  <a:lnTo>
                    <a:pt x="0" y="557453"/>
                  </a:lnTo>
                  <a:lnTo>
                    <a:pt x="43002" y="557453"/>
                  </a:lnTo>
                  <a:lnTo>
                    <a:pt x="43002" y="383171"/>
                  </a:lnTo>
                  <a:lnTo>
                    <a:pt x="60477" y="401447"/>
                  </a:lnTo>
                  <a:lnTo>
                    <a:pt x="80733" y="414502"/>
                  </a:lnTo>
                  <a:lnTo>
                    <a:pt x="103746" y="422338"/>
                  </a:lnTo>
                  <a:lnTo>
                    <a:pt x="129514" y="424942"/>
                  </a:lnTo>
                  <a:lnTo>
                    <a:pt x="155295" y="422579"/>
                  </a:lnTo>
                  <a:lnTo>
                    <a:pt x="198564" y="403631"/>
                  </a:lnTo>
                  <a:lnTo>
                    <a:pt x="230162" y="367106"/>
                  </a:lnTo>
                  <a:lnTo>
                    <a:pt x="246291" y="321310"/>
                  </a:lnTo>
                  <a:lnTo>
                    <a:pt x="248297" y="295440"/>
                  </a:lnTo>
                  <a:close/>
                </a:path>
                <a:path w="3268980" h="557529">
                  <a:moveTo>
                    <a:pt x="495477" y="341388"/>
                  </a:moveTo>
                  <a:lnTo>
                    <a:pt x="494284" y="325843"/>
                  </a:lnTo>
                  <a:lnTo>
                    <a:pt x="490689" y="312000"/>
                  </a:lnTo>
                  <a:lnTo>
                    <a:pt x="486333" y="303199"/>
                  </a:lnTo>
                  <a:lnTo>
                    <a:pt x="484695" y="299885"/>
                  </a:lnTo>
                  <a:lnTo>
                    <a:pt x="476313" y="289471"/>
                  </a:lnTo>
                  <a:lnTo>
                    <a:pt x="462673" y="278765"/>
                  </a:lnTo>
                  <a:lnTo>
                    <a:pt x="451294" y="273672"/>
                  </a:lnTo>
                  <a:lnTo>
                    <a:pt x="451294" y="341388"/>
                  </a:lnTo>
                  <a:lnTo>
                    <a:pt x="450265" y="351205"/>
                  </a:lnTo>
                  <a:lnTo>
                    <a:pt x="419938" y="377952"/>
                  </a:lnTo>
                  <a:lnTo>
                    <a:pt x="396951" y="379577"/>
                  </a:lnTo>
                  <a:lnTo>
                    <a:pt x="356946" y="379577"/>
                  </a:lnTo>
                  <a:lnTo>
                    <a:pt x="356946" y="303199"/>
                  </a:lnTo>
                  <a:lnTo>
                    <a:pt x="397573" y="303199"/>
                  </a:lnTo>
                  <a:lnTo>
                    <a:pt x="435686" y="310362"/>
                  </a:lnTo>
                  <a:lnTo>
                    <a:pt x="451294" y="341388"/>
                  </a:lnTo>
                  <a:lnTo>
                    <a:pt x="451294" y="273672"/>
                  </a:lnTo>
                  <a:lnTo>
                    <a:pt x="445592" y="271119"/>
                  </a:lnTo>
                  <a:lnTo>
                    <a:pt x="425081" y="266534"/>
                  </a:lnTo>
                  <a:lnTo>
                    <a:pt x="401129" y="264998"/>
                  </a:lnTo>
                  <a:lnTo>
                    <a:pt x="356946" y="264998"/>
                  </a:lnTo>
                  <a:lnTo>
                    <a:pt x="356946" y="170103"/>
                  </a:lnTo>
                  <a:lnTo>
                    <a:pt x="314020" y="170103"/>
                  </a:lnTo>
                  <a:lnTo>
                    <a:pt x="314020" y="417791"/>
                  </a:lnTo>
                  <a:lnTo>
                    <a:pt x="400507" y="417791"/>
                  </a:lnTo>
                  <a:lnTo>
                    <a:pt x="424091" y="416483"/>
                  </a:lnTo>
                  <a:lnTo>
                    <a:pt x="473379" y="396900"/>
                  </a:lnTo>
                  <a:lnTo>
                    <a:pt x="494080" y="357847"/>
                  </a:lnTo>
                  <a:lnTo>
                    <a:pt x="495477" y="341388"/>
                  </a:lnTo>
                  <a:close/>
                </a:path>
                <a:path w="3268980" h="557529">
                  <a:moveTo>
                    <a:pt x="568286" y="170103"/>
                  </a:moveTo>
                  <a:lnTo>
                    <a:pt x="525322" y="170103"/>
                  </a:lnTo>
                  <a:lnTo>
                    <a:pt x="525322" y="417791"/>
                  </a:lnTo>
                  <a:lnTo>
                    <a:pt x="568286" y="417791"/>
                  </a:lnTo>
                  <a:lnTo>
                    <a:pt x="568286" y="170103"/>
                  </a:lnTo>
                  <a:close/>
                </a:path>
                <a:path w="3268980" h="557529">
                  <a:moveTo>
                    <a:pt x="811695" y="170129"/>
                  </a:moveTo>
                  <a:lnTo>
                    <a:pt x="613549" y="170129"/>
                  </a:lnTo>
                  <a:lnTo>
                    <a:pt x="613549" y="209499"/>
                  </a:lnTo>
                  <a:lnTo>
                    <a:pt x="691134" y="209499"/>
                  </a:lnTo>
                  <a:lnTo>
                    <a:pt x="691134" y="417779"/>
                  </a:lnTo>
                  <a:lnTo>
                    <a:pt x="734110" y="417779"/>
                  </a:lnTo>
                  <a:lnTo>
                    <a:pt x="734110" y="209499"/>
                  </a:lnTo>
                  <a:lnTo>
                    <a:pt x="811695" y="209499"/>
                  </a:lnTo>
                  <a:lnTo>
                    <a:pt x="811695" y="170129"/>
                  </a:lnTo>
                  <a:close/>
                </a:path>
                <a:path w="3268980" h="557529">
                  <a:moveTo>
                    <a:pt x="1038491" y="341388"/>
                  </a:moveTo>
                  <a:lnTo>
                    <a:pt x="1037310" y="325843"/>
                  </a:lnTo>
                  <a:lnTo>
                    <a:pt x="1033754" y="312000"/>
                  </a:lnTo>
                  <a:lnTo>
                    <a:pt x="1029436" y="303199"/>
                  </a:lnTo>
                  <a:lnTo>
                    <a:pt x="1027811" y="299885"/>
                  </a:lnTo>
                  <a:lnTo>
                    <a:pt x="1019441" y="289471"/>
                  </a:lnTo>
                  <a:lnTo>
                    <a:pt x="1005789" y="278765"/>
                  </a:lnTo>
                  <a:lnTo>
                    <a:pt x="994410" y="273672"/>
                  </a:lnTo>
                  <a:lnTo>
                    <a:pt x="994410" y="341388"/>
                  </a:lnTo>
                  <a:lnTo>
                    <a:pt x="993394" y="351205"/>
                  </a:lnTo>
                  <a:lnTo>
                    <a:pt x="963066" y="377952"/>
                  </a:lnTo>
                  <a:lnTo>
                    <a:pt x="940066" y="379577"/>
                  </a:lnTo>
                  <a:lnTo>
                    <a:pt x="900074" y="379577"/>
                  </a:lnTo>
                  <a:lnTo>
                    <a:pt x="900074" y="303199"/>
                  </a:lnTo>
                  <a:lnTo>
                    <a:pt x="940701" y="303199"/>
                  </a:lnTo>
                  <a:lnTo>
                    <a:pt x="978916" y="310362"/>
                  </a:lnTo>
                  <a:lnTo>
                    <a:pt x="994410" y="341388"/>
                  </a:lnTo>
                  <a:lnTo>
                    <a:pt x="994410" y="273672"/>
                  </a:lnTo>
                  <a:lnTo>
                    <a:pt x="988720" y="271119"/>
                  </a:lnTo>
                  <a:lnTo>
                    <a:pt x="968209" y="266534"/>
                  </a:lnTo>
                  <a:lnTo>
                    <a:pt x="944257" y="264998"/>
                  </a:lnTo>
                  <a:lnTo>
                    <a:pt x="900074" y="264998"/>
                  </a:lnTo>
                  <a:lnTo>
                    <a:pt x="900074" y="170103"/>
                  </a:lnTo>
                  <a:lnTo>
                    <a:pt x="857135" y="170103"/>
                  </a:lnTo>
                  <a:lnTo>
                    <a:pt x="857135" y="417791"/>
                  </a:lnTo>
                  <a:lnTo>
                    <a:pt x="943635" y="417791"/>
                  </a:lnTo>
                  <a:lnTo>
                    <a:pt x="967206" y="416483"/>
                  </a:lnTo>
                  <a:lnTo>
                    <a:pt x="1016508" y="396900"/>
                  </a:lnTo>
                  <a:lnTo>
                    <a:pt x="1037120" y="357847"/>
                  </a:lnTo>
                  <a:lnTo>
                    <a:pt x="1038491" y="341388"/>
                  </a:lnTo>
                  <a:close/>
                </a:path>
                <a:path w="3268980" h="557529">
                  <a:moveTo>
                    <a:pt x="1111326" y="170103"/>
                  </a:moveTo>
                  <a:lnTo>
                    <a:pt x="1068336" y="170103"/>
                  </a:lnTo>
                  <a:lnTo>
                    <a:pt x="1068336" y="417791"/>
                  </a:lnTo>
                  <a:lnTo>
                    <a:pt x="1111326" y="417791"/>
                  </a:lnTo>
                  <a:lnTo>
                    <a:pt x="1111326" y="170103"/>
                  </a:lnTo>
                  <a:close/>
                </a:path>
                <a:path w="3268980" h="557529">
                  <a:moveTo>
                    <a:pt x="1486217" y="417791"/>
                  </a:moveTo>
                  <a:lnTo>
                    <a:pt x="1426552" y="151003"/>
                  </a:lnTo>
                  <a:lnTo>
                    <a:pt x="1326273" y="352729"/>
                  </a:lnTo>
                  <a:lnTo>
                    <a:pt x="1223606" y="151003"/>
                  </a:lnTo>
                  <a:lnTo>
                    <a:pt x="1163942" y="417791"/>
                  </a:lnTo>
                  <a:lnTo>
                    <a:pt x="1208112" y="417791"/>
                  </a:lnTo>
                  <a:lnTo>
                    <a:pt x="1239723" y="264401"/>
                  </a:lnTo>
                  <a:lnTo>
                    <a:pt x="1325092" y="435102"/>
                  </a:lnTo>
                  <a:lnTo>
                    <a:pt x="1409255" y="264401"/>
                  </a:lnTo>
                  <a:lnTo>
                    <a:pt x="1442059" y="417791"/>
                  </a:lnTo>
                  <a:lnTo>
                    <a:pt x="1486217" y="417791"/>
                  </a:lnTo>
                  <a:close/>
                </a:path>
                <a:path w="3268980" h="557529">
                  <a:moveTo>
                    <a:pt x="1924862" y="294843"/>
                  </a:moveTo>
                  <a:lnTo>
                    <a:pt x="1915693" y="243814"/>
                  </a:lnTo>
                  <a:lnTo>
                    <a:pt x="1888642" y="202336"/>
                  </a:lnTo>
                  <a:lnTo>
                    <a:pt x="1880692" y="195453"/>
                  </a:lnTo>
                  <a:lnTo>
                    <a:pt x="1880692" y="294843"/>
                  </a:lnTo>
                  <a:lnTo>
                    <a:pt x="1879092" y="315175"/>
                  </a:lnTo>
                  <a:lnTo>
                    <a:pt x="1855025" y="362280"/>
                  </a:lnTo>
                  <a:lnTo>
                    <a:pt x="1810829" y="385229"/>
                  </a:lnTo>
                  <a:lnTo>
                    <a:pt x="1793557" y="386753"/>
                  </a:lnTo>
                  <a:lnTo>
                    <a:pt x="1776285" y="385229"/>
                  </a:lnTo>
                  <a:lnTo>
                    <a:pt x="1732089" y="362280"/>
                  </a:lnTo>
                  <a:lnTo>
                    <a:pt x="1708023" y="315175"/>
                  </a:lnTo>
                  <a:lnTo>
                    <a:pt x="1706422" y="294843"/>
                  </a:lnTo>
                  <a:lnTo>
                    <a:pt x="1708010" y="274497"/>
                  </a:lnTo>
                  <a:lnTo>
                    <a:pt x="1731784" y="227088"/>
                  </a:lnTo>
                  <a:lnTo>
                    <a:pt x="1776031" y="203885"/>
                  </a:lnTo>
                  <a:lnTo>
                    <a:pt x="1793557" y="202336"/>
                  </a:lnTo>
                  <a:lnTo>
                    <a:pt x="1811134" y="203885"/>
                  </a:lnTo>
                  <a:lnTo>
                    <a:pt x="1855330" y="226796"/>
                  </a:lnTo>
                  <a:lnTo>
                    <a:pt x="1879104" y="274256"/>
                  </a:lnTo>
                  <a:lnTo>
                    <a:pt x="1880692" y="294843"/>
                  </a:lnTo>
                  <a:lnTo>
                    <a:pt x="1880692" y="195453"/>
                  </a:lnTo>
                  <a:lnTo>
                    <a:pt x="1868639" y="185280"/>
                  </a:lnTo>
                  <a:lnTo>
                    <a:pt x="1846757" y="173532"/>
                  </a:lnTo>
                  <a:lnTo>
                    <a:pt x="1822526" y="166497"/>
                  </a:lnTo>
                  <a:lnTo>
                    <a:pt x="1795945" y="164147"/>
                  </a:lnTo>
                  <a:lnTo>
                    <a:pt x="1766582" y="166979"/>
                  </a:lnTo>
                  <a:lnTo>
                    <a:pt x="1741779" y="175488"/>
                  </a:lnTo>
                  <a:lnTo>
                    <a:pt x="1721523" y="189661"/>
                  </a:lnTo>
                  <a:lnTo>
                    <a:pt x="1705813" y="209499"/>
                  </a:lnTo>
                  <a:lnTo>
                    <a:pt x="1704619" y="209499"/>
                  </a:lnTo>
                  <a:lnTo>
                    <a:pt x="1713636" y="159753"/>
                  </a:lnTo>
                  <a:lnTo>
                    <a:pt x="1736026" y="116763"/>
                  </a:lnTo>
                  <a:lnTo>
                    <a:pt x="1765693" y="89941"/>
                  </a:lnTo>
                  <a:lnTo>
                    <a:pt x="1807679" y="74015"/>
                  </a:lnTo>
                  <a:lnTo>
                    <a:pt x="1835327" y="67449"/>
                  </a:lnTo>
                  <a:lnTo>
                    <a:pt x="1843697" y="65290"/>
                  </a:lnTo>
                  <a:lnTo>
                    <a:pt x="1879041" y="50063"/>
                  </a:lnTo>
                  <a:lnTo>
                    <a:pt x="1907616" y="20370"/>
                  </a:lnTo>
                  <a:lnTo>
                    <a:pt x="1916506" y="0"/>
                  </a:lnTo>
                  <a:lnTo>
                    <a:pt x="1868766" y="0"/>
                  </a:lnTo>
                  <a:lnTo>
                    <a:pt x="1865972" y="7569"/>
                  </a:lnTo>
                  <a:lnTo>
                    <a:pt x="1860994" y="13830"/>
                  </a:lnTo>
                  <a:lnTo>
                    <a:pt x="1817611" y="32029"/>
                  </a:lnTo>
                  <a:lnTo>
                    <a:pt x="1800415" y="35712"/>
                  </a:lnTo>
                  <a:lnTo>
                    <a:pt x="1796046" y="36715"/>
                  </a:lnTo>
                  <a:lnTo>
                    <a:pt x="1791665" y="37909"/>
                  </a:lnTo>
                  <a:lnTo>
                    <a:pt x="1776145" y="41681"/>
                  </a:lnTo>
                  <a:lnTo>
                    <a:pt x="1771662" y="43078"/>
                  </a:lnTo>
                  <a:lnTo>
                    <a:pt x="1765300" y="45872"/>
                  </a:lnTo>
                  <a:lnTo>
                    <a:pt x="1761413" y="47459"/>
                  </a:lnTo>
                  <a:lnTo>
                    <a:pt x="1752269" y="51041"/>
                  </a:lnTo>
                  <a:lnTo>
                    <a:pt x="1747977" y="53022"/>
                  </a:lnTo>
                  <a:lnTo>
                    <a:pt x="1707337" y="85712"/>
                  </a:lnTo>
                  <a:lnTo>
                    <a:pt x="1673529" y="158762"/>
                  </a:lnTo>
                  <a:lnTo>
                    <a:pt x="1665071" y="208191"/>
                  </a:lnTo>
                  <a:lnTo>
                    <a:pt x="1662252" y="266204"/>
                  </a:lnTo>
                  <a:lnTo>
                    <a:pt x="1664868" y="307759"/>
                  </a:lnTo>
                  <a:lnTo>
                    <a:pt x="1685759" y="371614"/>
                  </a:lnTo>
                  <a:lnTo>
                    <a:pt x="1721904" y="407504"/>
                  </a:lnTo>
                  <a:lnTo>
                    <a:pt x="1764563" y="423011"/>
                  </a:lnTo>
                  <a:lnTo>
                    <a:pt x="1789379" y="424954"/>
                  </a:lnTo>
                  <a:lnTo>
                    <a:pt x="1818093" y="422643"/>
                  </a:lnTo>
                  <a:lnTo>
                    <a:pt x="1843989" y="415709"/>
                  </a:lnTo>
                  <a:lnTo>
                    <a:pt x="1867039" y="404152"/>
                  </a:lnTo>
                  <a:lnTo>
                    <a:pt x="1887258" y="387959"/>
                  </a:lnTo>
                  <a:lnTo>
                    <a:pt x="1888261" y="386753"/>
                  </a:lnTo>
                  <a:lnTo>
                    <a:pt x="1903704" y="368261"/>
                  </a:lnTo>
                  <a:lnTo>
                    <a:pt x="1915464" y="346176"/>
                  </a:lnTo>
                  <a:lnTo>
                    <a:pt x="1922513" y="321703"/>
                  </a:lnTo>
                  <a:lnTo>
                    <a:pt x="1924862" y="294843"/>
                  </a:lnTo>
                  <a:close/>
                </a:path>
                <a:path w="3268980" h="557529">
                  <a:moveTo>
                    <a:pt x="2211921" y="302602"/>
                  </a:moveTo>
                  <a:lnTo>
                    <a:pt x="2211133" y="275285"/>
                  </a:lnTo>
                  <a:lnTo>
                    <a:pt x="2209698" y="266788"/>
                  </a:lnTo>
                  <a:lnTo>
                    <a:pt x="2206993" y="250672"/>
                  </a:lnTo>
                  <a:lnTo>
                    <a:pt x="2199487" y="228739"/>
                  </a:lnTo>
                  <a:lnTo>
                    <a:pt x="2188641" y="209499"/>
                  </a:lnTo>
                  <a:lnTo>
                    <a:pt x="2182241" y="202336"/>
                  </a:lnTo>
                  <a:lnTo>
                    <a:pt x="2170912" y="189649"/>
                  </a:lnTo>
                  <a:lnTo>
                    <a:pt x="2167737" y="187566"/>
                  </a:lnTo>
                  <a:lnTo>
                    <a:pt x="2167737" y="266788"/>
                  </a:lnTo>
                  <a:lnTo>
                    <a:pt x="2022132" y="266788"/>
                  </a:lnTo>
                  <a:lnTo>
                    <a:pt x="2038184" y="230251"/>
                  </a:lnTo>
                  <a:lnTo>
                    <a:pt x="2069642" y="206883"/>
                  </a:lnTo>
                  <a:lnTo>
                    <a:pt x="2094941" y="202336"/>
                  </a:lnTo>
                  <a:lnTo>
                    <a:pt x="2108644" y="203466"/>
                  </a:lnTo>
                  <a:lnTo>
                    <a:pt x="2108339" y="203466"/>
                  </a:lnTo>
                  <a:lnTo>
                    <a:pt x="2120519" y="206730"/>
                  </a:lnTo>
                  <a:lnTo>
                    <a:pt x="2151469" y="229463"/>
                  </a:lnTo>
                  <a:lnTo>
                    <a:pt x="2167737" y="266788"/>
                  </a:lnTo>
                  <a:lnTo>
                    <a:pt x="2167737" y="187566"/>
                  </a:lnTo>
                  <a:lnTo>
                    <a:pt x="2149386" y="175475"/>
                  </a:lnTo>
                  <a:lnTo>
                    <a:pt x="2124062" y="166966"/>
                  </a:lnTo>
                  <a:lnTo>
                    <a:pt x="2094941" y="164134"/>
                  </a:lnTo>
                  <a:lnTo>
                    <a:pt x="2068880" y="166471"/>
                  </a:lnTo>
                  <a:lnTo>
                    <a:pt x="2025167" y="185115"/>
                  </a:lnTo>
                  <a:lnTo>
                    <a:pt x="1993277" y="221310"/>
                  </a:lnTo>
                  <a:lnTo>
                    <a:pt x="1977009" y="268300"/>
                  </a:lnTo>
                  <a:lnTo>
                    <a:pt x="1974964" y="295440"/>
                  </a:lnTo>
                  <a:lnTo>
                    <a:pt x="1977224" y="325678"/>
                  </a:lnTo>
                  <a:lnTo>
                    <a:pt x="1995284" y="374167"/>
                  </a:lnTo>
                  <a:lnTo>
                    <a:pt x="2030018" y="406654"/>
                  </a:lnTo>
                  <a:lnTo>
                    <a:pt x="2073135" y="422910"/>
                  </a:lnTo>
                  <a:lnTo>
                    <a:pt x="2097328" y="424942"/>
                  </a:lnTo>
                  <a:lnTo>
                    <a:pt x="2120608" y="423037"/>
                  </a:lnTo>
                  <a:lnTo>
                    <a:pt x="2161781" y="407835"/>
                  </a:lnTo>
                  <a:lnTo>
                    <a:pt x="2196249" y="376453"/>
                  </a:lnTo>
                  <a:lnTo>
                    <a:pt x="2210117" y="354520"/>
                  </a:lnTo>
                  <a:lnTo>
                    <a:pt x="2174303" y="334835"/>
                  </a:lnTo>
                  <a:lnTo>
                    <a:pt x="2169350" y="344347"/>
                  </a:lnTo>
                  <a:lnTo>
                    <a:pt x="2163419" y="353187"/>
                  </a:lnTo>
                  <a:lnTo>
                    <a:pt x="2125230" y="382282"/>
                  </a:lnTo>
                  <a:lnTo>
                    <a:pt x="2097925" y="386753"/>
                  </a:lnTo>
                  <a:lnTo>
                    <a:pt x="2082139" y="385305"/>
                  </a:lnTo>
                  <a:lnTo>
                    <a:pt x="2042414" y="363474"/>
                  </a:lnTo>
                  <a:lnTo>
                    <a:pt x="2020824" y="320497"/>
                  </a:lnTo>
                  <a:lnTo>
                    <a:pt x="2019147" y="302602"/>
                  </a:lnTo>
                  <a:lnTo>
                    <a:pt x="2211921" y="302602"/>
                  </a:lnTo>
                  <a:close/>
                </a:path>
                <a:path w="3268980" h="557529">
                  <a:moveTo>
                    <a:pt x="2463736" y="341985"/>
                  </a:moveTo>
                  <a:lnTo>
                    <a:pt x="2446439" y="296633"/>
                  </a:lnTo>
                  <a:lnTo>
                    <a:pt x="2417788" y="280517"/>
                  </a:lnTo>
                  <a:lnTo>
                    <a:pt x="2430056" y="270776"/>
                  </a:lnTo>
                  <a:lnTo>
                    <a:pt x="2438831" y="258889"/>
                  </a:lnTo>
                  <a:lnTo>
                    <a:pt x="2444089" y="244817"/>
                  </a:lnTo>
                  <a:lnTo>
                    <a:pt x="2445842" y="228587"/>
                  </a:lnTo>
                  <a:lnTo>
                    <a:pt x="2444496" y="214909"/>
                  </a:lnTo>
                  <a:lnTo>
                    <a:pt x="2424353" y="181444"/>
                  </a:lnTo>
                  <a:lnTo>
                    <a:pt x="2383625" y="165227"/>
                  </a:lnTo>
                  <a:lnTo>
                    <a:pt x="2365857" y="164147"/>
                  </a:lnTo>
                  <a:lnTo>
                    <a:pt x="2350820" y="164998"/>
                  </a:lnTo>
                  <a:lnTo>
                    <a:pt x="2311552" y="177863"/>
                  </a:lnTo>
                  <a:lnTo>
                    <a:pt x="2279904" y="208902"/>
                  </a:lnTo>
                  <a:lnTo>
                    <a:pt x="2309761" y="233362"/>
                  </a:lnTo>
                  <a:lnTo>
                    <a:pt x="2313711" y="227101"/>
                  </a:lnTo>
                  <a:lnTo>
                    <a:pt x="2318410" y="221437"/>
                  </a:lnTo>
                  <a:lnTo>
                    <a:pt x="2355011" y="202933"/>
                  </a:lnTo>
                  <a:lnTo>
                    <a:pt x="2364067" y="202336"/>
                  </a:lnTo>
                  <a:lnTo>
                    <a:pt x="2374112" y="202895"/>
                  </a:lnTo>
                  <a:lnTo>
                    <a:pt x="2405786" y="229082"/>
                  </a:lnTo>
                  <a:lnTo>
                    <a:pt x="2406459" y="236943"/>
                  </a:lnTo>
                  <a:lnTo>
                    <a:pt x="2405634" y="243738"/>
                  </a:lnTo>
                  <a:lnTo>
                    <a:pt x="2371610" y="265798"/>
                  </a:lnTo>
                  <a:lnTo>
                    <a:pt x="2361095" y="266204"/>
                  </a:lnTo>
                  <a:lnTo>
                    <a:pt x="2340191" y="266204"/>
                  </a:lnTo>
                  <a:lnTo>
                    <a:pt x="2340191" y="305587"/>
                  </a:lnTo>
                  <a:lnTo>
                    <a:pt x="2365273" y="305587"/>
                  </a:lnTo>
                  <a:lnTo>
                    <a:pt x="2378329" y="306108"/>
                  </a:lnTo>
                  <a:lnTo>
                    <a:pt x="2417038" y="325882"/>
                  </a:lnTo>
                  <a:lnTo>
                    <a:pt x="2420785" y="342595"/>
                  </a:lnTo>
                  <a:lnTo>
                    <a:pt x="2419693" y="353491"/>
                  </a:lnTo>
                  <a:lnTo>
                    <a:pt x="2386152" y="384365"/>
                  </a:lnTo>
                  <a:lnTo>
                    <a:pt x="2361692" y="386753"/>
                  </a:lnTo>
                  <a:lnTo>
                    <a:pt x="2350198" y="385965"/>
                  </a:lnTo>
                  <a:lnTo>
                    <a:pt x="2313902" y="368211"/>
                  </a:lnTo>
                  <a:lnTo>
                    <a:pt x="2299017" y="346163"/>
                  </a:lnTo>
                  <a:lnTo>
                    <a:pt x="2262009" y="361683"/>
                  </a:lnTo>
                  <a:lnTo>
                    <a:pt x="2285174" y="395833"/>
                  </a:lnTo>
                  <a:lnTo>
                    <a:pt x="2324836" y="419735"/>
                  </a:lnTo>
                  <a:lnTo>
                    <a:pt x="2361095" y="424954"/>
                  </a:lnTo>
                  <a:lnTo>
                    <a:pt x="2382050" y="423760"/>
                  </a:lnTo>
                  <a:lnTo>
                    <a:pt x="2431516" y="405866"/>
                  </a:lnTo>
                  <a:lnTo>
                    <a:pt x="2461730" y="360984"/>
                  </a:lnTo>
                  <a:lnTo>
                    <a:pt x="2463736" y="341985"/>
                  </a:lnTo>
                  <a:close/>
                </a:path>
                <a:path w="3268980" h="557529">
                  <a:moveTo>
                    <a:pt x="2990773" y="293649"/>
                  </a:moveTo>
                  <a:lnTo>
                    <a:pt x="2988119" y="264845"/>
                  </a:lnTo>
                  <a:lnTo>
                    <a:pt x="2980182" y="239344"/>
                  </a:lnTo>
                  <a:lnTo>
                    <a:pt x="2966936" y="217106"/>
                  </a:lnTo>
                  <a:lnTo>
                    <a:pt x="2954223" y="204127"/>
                  </a:lnTo>
                  <a:lnTo>
                    <a:pt x="2948394" y="198158"/>
                  </a:lnTo>
                  <a:lnTo>
                    <a:pt x="2946616" y="196964"/>
                  </a:lnTo>
                  <a:lnTo>
                    <a:pt x="2946616" y="293649"/>
                  </a:lnTo>
                  <a:lnTo>
                    <a:pt x="2944457" y="316077"/>
                  </a:lnTo>
                  <a:lnTo>
                    <a:pt x="2927134" y="352183"/>
                  </a:lnTo>
                  <a:lnTo>
                    <a:pt x="2880804" y="380187"/>
                  </a:lnTo>
                  <a:lnTo>
                    <a:pt x="2843365" y="383768"/>
                  </a:lnTo>
                  <a:lnTo>
                    <a:pt x="2843365" y="204127"/>
                  </a:lnTo>
                  <a:lnTo>
                    <a:pt x="2895168" y="212178"/>
                  </a:lnTo>
                  <a:lnTo>
                    <a:pt x="2937357" y="249783"/>
                  </a:lnTo>
                  <a:lnTo>
                    <a:pt x="2946616" y="293649"/>
                  </a:lnTo>
                  <a:lnTo>
                    <a:pt x="2946616" y="196964"/>
                  </a:lnTo>
                  <a:lnTo>
                    <a:pt x="2927515" y="184061"/>
                  </a:lnTo>
                  <a:lnTo>
                    <a:pt x="2903042" y="173990"/>
                  </a:lnTo>
                  <a:lnTo>
                    <a:pt x="2874988" y="167944"/>
                  </a:lnTo>
                  <a:lnTo>
                    <a:pt x="2843365" y="165938"/>
                  </a:lnTo>
                  <a:lnTo>
                    <a:pt x="2843365" y="19710"/>
                  </a:lnTo>
                  <a:lnTo>
                    <a:pt x="2800375" y="19710"/>
                  </a:lnTo>
                  <a:lnTo>
                    <a:pt x="2800375" y="165938"/>
                  </a:lnTo>
                  <a:lnTo>
                    <a:pt x="2800375" y="204127"/>
                  </a:lnTo>
                  <a:lnTo>
                    <a:pt x="2800375" y="383768"/>
                  </a:lnTo>
                  <a:lnTo>
                    <a:pt x="2780868" y="383324"/>
                  </a:lnTo>
                  <a:lnTo>
                    <a:pt x="2731744" y="365861"/>
                  </a:lnTo>
                  <a:lnTo>
                    <a:pt x="2705785" y="335584"/>
                  </a:lnTo>
                  <a:lnTo>
                    <a:pt x="2697137" y="293649"/>
                  </a:lnTo>
                  <a:lnTo>
                    <a:pt x="2699448" y="270002"/>
                  </a:lnTo>
                  <a:lnTo>
                    <a:pt x="2717939" y="232994"/>
                  </a:lnTo>
                  <a:lnTo>
                    <a:pt x="2764421" y="207111"/>
                  </a:lnTo>
                  <a:lnTo>
                    <a:pt x="2800375" y="204127"/>
                  </a:lnTo>
                  <a:lnTo>
                    <a:pt x="2800375" y="165938"/>
                  </a:lnTo>
                  <a:lnTo>
                    <a:pt x="2740698" y="173990"/>
                  </a:lnTo>
                  <a:lnTo>
                    <a:pt x="2695333" y="198158"/>
                  </a:lnTo>
                  <a:lnTo>
                    <a:pt x="2663545" y="239344"/>
                  </a:lnTo>
                  <a:lnTo>
                    <a:pt x="2652966" y="293649"/>
                  </a:lnTo>
                  <a:lnTo>
                    <a:pt x="2655646" y="322707"/>
                  </a:lnTo>
                  <a:lnTo>
                    <a:pt x="2677134" y="370763"/>
                  </a:lnTo>
                  <a:lnTo>
                    <a:pt x="2717228" y="403847"/>
                  </a:lnTo>
                  <a:lnTo>
                    <a:pt x="2769463" y="419963"/>
                  </a:lnTo>
                  <a:lnTo>
                    <a:pt x="2800375" y="421982"/>
                  </a:lnTo>
                  <a:lnTo>
                    <a:pt x="2800375" y="557453"/>
                  </a:lnTo>
                  <a:lnTo>
                    <a:pt x="2843365" y="557453"/>
                  </a:lnTo>
                  <a:lnTo>
                    <a:pt x="2843365" y="421982"/>
                  </a:lnTo>
                  <a:lnTo>
                    <a:pt x="2874276" y="419963"/>
                  </a:lnTo>
                  <a:lnTo>
                    <a:pt x="2902000" y="413918"/>
                  </a:lnTo>
                  <a:lnTo>
                    <a:pt x="2926511" y="403847"/>
                  </a:lnTo>
                  <a:lnTo>
                    <a:pt x="2947809" y="389750"/>
                  </a:lnTo>
                  <a:lnTo>
                    <a:pt x="2953728" y="383768"/>
                  </a:lnTo>
                  <a:lnTo>
                    <a:pt x="2966605" y="370763"/>
                  </a:lnTo>
                  <a:lnTo>
                    <a:pt x="2980029" y="348411"/>
                  </a:lnTo>
                  <a:lnTo>
                    <a:pt x="2988094" y="322707"/>
                  </a:lnTo>
                  <a:lnTo>
                    <a:pt x="2990773" y="293649"/>
                  </a:lnTo>
                  <a:close/>
                </a:path>
                <a:path w="3268980" h="557529">
                  <a:moveTo>
                    <a:pt x="3268929" y="151015"/>
                  </a:moveTo>
                  <a:lnTo>
                    <a:pt x="3099422" y="333641"/>
                  </a:lnTo>
                  <a:lnTo>
                    <a:pt x="3099422" y="170103"/>
                  </a:lnTo>
                  <a:lnTo>
                    <a:pt x="3056445" y="170103"/>
                  </a:lnTo>
                  <a:lnTo>
                    <a:pt x="3056445" y="435114"/>
                  </a:lnTo>
                  <a:lnTo>
                    <a:pt x="3225952" y="252463"/>
                  </a:lnTo>
                  <a:lnTo>
                    <a:pt x="3225952" y="417791"/>
                  </a:lnTo>
                  <a:lnTo>
                    <a:pt x="3268929" y="417791"/>
                  </a:lnTo>
                  <a:lnTo>
                    <a:pt x="3268929" y="1510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4179903" y="7049031"/>
              <a:ext cx="223218" cy="248892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4484229" y="7049031"/>
              <a:ext cx="181449" cy="247688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14687143" y="7043070"/>
              <a:ext cx="929005" cy="393700"/>
            </a:xfrm>
            <a:custGeom>
              <a:avLst/>
              <a:gdLst/>
              <a:ahLst/>
              <a:cxnLst/>
              <a:rect l="l" t="t" r="r" b="b"/>
              <a:pathLst>
                <a:path w="929005" h="393700">
                  <a:moveTo>
                    <a:pt x="198158" y="5994"/>
                  </a:moveTo>
                  <a:lnTo>
                    <a:pt x="0" y="5994"/>
                  </a:lnTo>
                  <a:lnTo>
                    <a:pt x="0" y="45364"/>
                  </a:lnTo>
                  <a:lnTo>
                    <a:pt x="77597" y="45364"/>
                  </a:lnTo>
                  <a:lnTo>
                    <a:pt x="77597" y="253644"/>
                  </a:lnTo>
                  <a:lnTo>
                    <a:pt x="120561" y="253644"/>
                  </a:lnTo>
                  <a:lnTo>
                    <a:pt x="120561" y="45364"/>
                  </a:lnTo>
                  <a:lnTo>
                    <a:pt x="198158" y="45364"/>
                  </a:lnTo>
                  <a:lnTo>
                    <a:pt x="198158" y="5994"/>
                  </a:lnTo>
                  <a:close/>
                </a:path>
                <a:path w="929005" h="393700">
                  <a:moveTo>
                    <a:pt x="491807" y="131305"/>
                  </a:moveTo>
                  <a:lnTo>
                    <a:pt x="483666" y="81699"/>
                  </a:lnTo>
                  <a:lnTo>
                    <a:pt x="459270" y="39103"/>
                  </a:lnTo>
                  <a:lnTo>
                    <a:pt x="447624" y="27851"/>
                  </a:lnTo>
                  <a:lnTo>
                    <a:pt x="447624" y="131305"/>
                  </a:lnTo>
                  <a:lnTo>
                    <a:pt x="446265" y="149339"/>
                  </a:lnTo>
                  <a:lnTo>
                    <a:pt x="425538" y="196049"/>
                  </a:lnTo>
                  <a:lnTo>
                    <a:pt x="384365" y="220954"/>
                  </a:lnTo>
                  <a:lnTo>
                    <a:pt x="367055" y="222618"/>
                  </a:lnTo>
                  <a:lnTo>
                    <a:pt x="349427" y="220954"/>
                  </a:lnTo>
                  <a:lnTo>
                    <a:pt x="307060" y="196049"/>
                  </a:lnTo>
                  <a:lnTo>
                    <a:pt x="289915" y="166598"/>
                  </a:lnTo>
                  <a:lnTo>
                    <a:pt x="289839" y="166446"/>
                  </a:lnTo>
                  <a:lnTo>
                    <a:pt x="285623" y="149669"/>
                  </a:lnTo>
                  <a:lnTo>
                    <a:pt x="285534" y="149339"/>
                  </a:lnTo>
                  <a:lnTo>
                    <a:pt x="284149" y="131305"/>
                  </a:lnTo>
                  <a:lnTo>
                    <a:pt x="284099" y="130708"/>
                  </a:lnTo>
                  <a:lnTo>
                    <a:pt x="285635" y="110934"/>
                  </a:lnTo>
                  <a:lnTo>
                    <a:pt x="285661" y="110604"/>
                  </a:lnTo>
                  <a:lnTo>
                    <a:pt x="290322" y="92811"/>
                  </a:lnTo>
                  <a:lnTo>
                    <a:pt x="290360" y="92659"/>
                  </a:lnTo>
                  <a:lnTo>
                    <a:pt x="298183" y="76911"/>
                  </a:lnTo>
                  <a:lnTo>
                    <a:pt x="309181" y="63258"/>
                  </a:lnTo>
                  <a:lnTo>
                    <a:pt x="322160" y="52298"/>
                  </a:lnTo>
                  <a:lnTo>
                    <a:pt x="336029" y="44462"/>
                  </a:lnTo>
                  <a:lnTo>
                    <a:pt x="348221" y="40589"/>
                  </a:lnTo>
                  <a:lnTo>
                    <a:pt x="350799" y="39763"/>
                  </a:lnTo>
                  <a:lnTo>
                    <a:pt x="366458" y="38201"/>
                  </a:lnTo>
                  <a:lnTo>
                    <a:pt x="382092" y="39763"/>
                  </a:lnTo>
                  <a:lnTo>
                    <a:pt x="396748" y="44462"/>
                  </a:lnTo>
                  <a:lnTo>
                    <a:pt x="433870" y="76911"/>
                  </a:lnTo>
                  <a:lnTo>
                    <a:pt x="446011" y="110604"/>
                  </a:lnTo>
                  <a:lnTo>
                    <a:pt x="446100" y="110934"/>
                  </a:lnTo>
                  <a:lnTo>
                    <a:pt x="447586" y="130708"/>
                  </a:lnTo>
                  <a:lnTo>
                    <a:pt x="447624" y="131305"/>
                  </a:lnTo>
                  <a:lnTo>
                    <a:pt x="447624" y="27851"/>
                  </a:lnTo>
                  <a:lnTo>
                    <a:pt x="441566" y="21996"/>
                  </a:lnTo>
                  <a:lnTo>
                    <a:pt x="421005" y="9779"/>
                  </a:lnTo>
                  <a:lnTo>
                    <a:pt x="397852" y="2540"/>
                  </a:lnTo>
                  <a:lnTo>
                    <a:pt x="398551" y="2540"/>
                  </a:lnTo>
                  <a:lnTo>
                    <a:pt x="371233" y="0"/>
                  </a:lnTo>
                  <a:lnTo>
                    <a:pt x="346468" y="2540"/>
                  </a:lnTo>
                  <a:lnTo>
                    <a:pt x="324091" y="10147"/>
                  </a:lnTo>
                  <a:lnTo>
                    <a:pt x="304101" y="22821"/>
                  </a:lnTo>
                  <a:lnTo>
                    <a:pt x="286499" y="40589"/>
                  </a:lnTo>
                  <a:lnTo>
                    <a:pt x="286499" y="5969"/>
                  </a:lnTo>
                  <a:lnTo>
                    <a:pt x="243509" y="5969"/>
                  </a:lnTo>
                  <a:lnTo>
                    <a:pt x="243509" y="393319"/>
                  </a:lnTo>
                  <a:lnTo>
                    <a:pt x="286499" y="393319"/>
                  </a:lnTo>
                  <a:lnTo>
                    <a:pt x="286499" y="219036"/>
                  </a:lnTo>
                  <a:lnTo>
                    <a:pt x="303987" y="237312"/>
                  </a:lnTo>
                  <a:lnTo>
                    <a:pt x="324231" y="250367"/>
                  </a:lnTo>
                  <a:lnTo>
                    <a:pt x="347243" y="258203"/>
                  </a:lnTo>
                  <a:lnTo>
                    <a:pt x="373024" y="260807"/>
                  </a:lnTo>
                  <a:lnTo>
                    <a:pt x="398792" y="258445"/>
                  </a:lnTo>
                  <a:lnTo>
                    <a:pt x="421805" y="251333"/>
                  </a:lnTo>
                  <a:lnTo>
                    <a:pt x="442074" y="239496"/>
                  </a:lnTo>
                  <a:lnTo>
                    <a:pt x="459574" y="222910"/>
                  </a:lnTo>
                  <a:lnTo>
                    <a:pt x="459778" y="222618"/>
                  </a:lnTo>
                  <a:lnTo>
                    <a:pt x="473671" y="202971"/>
                  </a:lnTo>
                  <a:lnTo>
                    <a:pt x="483743" y="181063"/>
                  </a:lnTo>
                  <a:lnTo>
                    <a:pt x="489788" y="157175"/>
                  </a:lnTo>
                  <a:lnTo>
                    <a:pt x="491807" y="131305"/>
                  </a:lnTo>
                  <a:close/>
                </a:path>
                <a:path w="929005" h="393700">
                  <a:moveTo>
                    <a:pt x="790308" y="5969"/>
                  </a:moveTo>
                  <a:lnTo>
                    <a:pt x="749706" y="5969"/>
                  </a:lnTo>
                  <a:lnTo>
                    <a:pt x="749706" y="130111"/>
                  </a:lnTo>
                  <a:lnTo>
                    <a:pt x="748309" y="148767"/>
                  </a:lnTo>
                  <a:lnTo>
                    <a:pt x="727341" y="195757"/>
                  </a:lnTo>
                  <a:lnTo>
                    <a:pt x="685025" y="220992"/>
                  </a:lnTo>
                  <a:lnTo>
                    <a:pt x="684593" y="220992"/>
                  </a:lnTo>
                  <a:lnTo>
                    <a:pt x="667359" y="222618"/>
                  </a:lnTo>
                  <a:lnTo>
                    <a:pt x="619848" y="208026"/>
                  </a:lnTo>
                  <a:lnTo>
                    <a:pt x="591616" y="166890"/>
                  </a:lnTo>
                  <a:lnTo>
                    <a:pt x="586232" y="130111"/>
                  </a:lnTo>
                  <a:lnTo>
                    <a:pt x="586181" y="129514"/>
                  </a:lnTo>
                  <a:lnTo>
                    <a:pt x="592074" y="91249"/>
                  </a:lnTo>
                  <a:lnTo>
                    <a:pt x="622198" y="51803"/>
                  </a:lnTo>
                  <a:lnTo>
                    <a:pt x="667359" y="38201"/>
                  </a:lnTo>
                  <a:lnTo>
                    <a:pt x="683082" y="39712"/>
                  </a:lnTo>
                  <a:lnTo>
                    <a:pt x="724636" y="62064"/>
                  </a:lnTo>
                  <a:lnTo>
                    <a:pt x="748144" y="109296"/>
                  </a:lnTo>
                  <a:lnTo>
                    <a:pt x="749706" y="130111"/>
                  </a:lnTo>
                  <a:lnTo>
                    <a:pt x="749706" y="5969"/>
                  </a:lnTo>
                  <a:lnTo>
                    <a:pt x="747318" y="5969"/>
                  </a:lnTo>
                  <a:lnTo>
                    <a:pt x="747318" y="41186"/>
                  </a:lnTo>
                  <a:lnTo>
                    <a:pt x="744512" y="38201"/>
                  </a:lnTo>
                  <a:lnTo>
                    <a:pt x="730377" y="23164"/>
                  </a:lnTo>
                  <a:lnTo>
                    <a:pt x="710615" y="10299"/>
                  </a:lnTo>
                  <a:lnTo>
                    <a:pt x="688009" y="2578"/>
                  </a:lnTo>
                  <a:lnTo>
                    <a:pt x="662571" y="12"/>
                  </a:lnTo>
                  <a:lnTo>
                    <a:pt x="638187" y="2159"/>
                  </a:lnTo>
                  <a:lnTo>
                    <a:pt x="595363" y="19304"/>
                  </a:lnTo>
                  <a:lnTo>
                    <a:pt x="561644" y="53136"/>
                  </a:lnTo>
                  <a:lnTo>
                    <a:pt x="544195" y="100736"/>
                  </a:lnTo>
                  <a:lnTo>
                    <a:pt x="542010" y="129514"/>
                  </a:lnTo>
                  <a:lnTo>
                    <a:pt x="544207" y="158838"/>
                  </a:lnTo>
                  <a:lnTo>
                    <a:pt x="561822" y="207187"/>
                  </a:lnTo>
                  <a:lnTo>
                    <a:pt x="595769" y="241350"/>
                  </a:lnTo>
                  <a:lnTo>
                    <a:pt x="638441" y="258648"/>
                  </a:lnTo>
                  <a:lnTo>
                    <a:pt x="662571" y="260819"/>
                  </a:lnTo>
                  <a:lnTo>
                    <a:pt x="687565" y="258203"/>
                  </a:lnTo>
                  <a:lnTo>
                    <a:pt x="710018" y="250380"/>
                  </a:lnTo>
                  <a:lnTo>
                    <a:pt x="729945" y="237324"/>
                  </a:lnTo>
                  <a:lnTo>
                    <a:pt x="743915" y="222618"/>
                  </a:lnTo>
                  <a:lnTo>
                    <a:pt x="747318" y="219036"/>
                  </a:lnTo>
                  <a:lnTo>
                    <a:pt x="747318" y="253657"/>
                  </a:lnTo>
                  <a:lnTo>
                    <a:pt x="790308" y="253657"/>
                  </a:lnTo>
                  <a:lnTo>
                    <a:pt x="790308" y="219036"/>
                  </a:lnTo>
                  <a:lnTo>
                    <a:pt x="790308" y="41186"/>
                  </a:lnTo>
                  <a:lnTo>
                    <a:pt x="790308" y="5969"/>
                  </a:lnTo>
                  <a:close/>
                </a:path>
                <a:path w="929005" h="393700">
                  <a:moveTo>
                    <a:pt x="928776" y="221818"/>
                  </a:moveTo>
                  <a:lnTo>
                    <a:pt x="925791" y="214858"/>
                  </a:lnTo>
                  <a:lnTo>
                    <a:pt x="913841" y="202920"/>
                  </a:lnTo>
                  <a:lnTo>
                    <a:pt x="906894" y="199936"/>
                  </a:lnTo>
                  <a:lnTo>
                    <a:pt x="890955" y="199936"/>
                  </a:lnTo>
                  <a:lnTo>
                    <a:pt x="883996" y="202920"/>
                  </a:lnTo>
                  <a:lnTo>
                    <a:pt x="872058" y="214858"/>
                  </a:lnTo>
                  <a:lnTo>
                    <a:pt x="869086" y="221818"/>
                  </a:lnTo>
                  <a:lnTo>
                    <a:pt x="869086" y="237756"/>
                  </a:lnTo>
                  <a:lnTo>
                    <a:pt x="872058" y="244703"/>
                  </a:lnTo>
                  <a:lnTo>
                    <a:pt x="878027" y="250672"/>
                  </a:lnTo>
                  <a:lnTo>
                    <a:pt x="883996" y="256641"/>
                  </a:lnTo>
                  <a:lnTo>
                    <a:pt x="890955" y="259626"/>
                  </a:lnTo>
                  <a:lnTo>
                    <a:pt x="906894" y="259626"/>
                  </a:lnTo>
                  <a:lnTo>
                    <a:pt x="913841" y="256641"/>
                  </a:lnTo>
                  <a:lnTo>
                    <a:pt x="925791" y="244703"/>
                  </a:lnTo>
                  <a:lnTo>
                    <a:pt x="928776" y="237756"/>
                  </a:lnTo>
                  <a:lnTo>
                    <a:pt x="928776" y="2218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5036181" y="6325200"/>
              <a:ext cx="4846320" cy="4502785"/>
            </a:xfrm>
            <a:custGeom>
              <a:avLst/>
              <a:gdLst/>
              <a:ahLst/>
              <a:cxnLst/>
              <a:rect l="l" t="t" r="r" b="b"/>
              <a:pathLst>
                <a:path w="4846319" h="4502784">
                  <a:moveTo>
                    <a:pt x="2581429" y="0"/>
                  </a:moveTo>
                  <a:lnTo>
                    <a:pt x="2186226" y="2264234"/>
                  </a:lnTo>
                  <a:lnTo>
                    <a:pt x="992210" y="1691665"/>
                  </a:lnTo>
                  <a:lnTo>
                    <a:pt x="2026461" y="2671970"/>
                  </a:lnTo>
                  <a:lnTo>
                    <a:pt x="0" y="3062357"/>
                  </a:lnTo>
                  <a:lnTo>
                    <a:pt x="2068502" y="2932224"/>
                  </a:lnTo>
                  <a:lnTo>
                    <a:pt x="1374743" y="4037730"/>
                  </a:lnTo>
                  <a:lnTo>
                    <a:pt x="2270307" y="3149108"/>
                  </a:lnTo>
                  <a:lnTo>
                    <a:pt x="2186226" y="4502271"/>
                  </a:lnTo>
                  <a:lnTo>
                    <a:pt x="2505756" y="3123077"/>
                  </a:lnTo>
                  <a:lnTo>
                    <a:pt x="3304569" y="4398337"/>
                  </a:lnTo>
                  <a:lnTo>
                    <a:pt x="2850499" y="2992955"/>
                  </a:lnTo>
                  <a:lnTo>
                    <a:pt x="4153831" y="3617575"/>
                  </a:lnTo>
                  <a:lnTo>
                    <a:pt x="2976631" y="2741372"/>
                  </a:lnTo>
                  <a:lnTo>
                    <a:pt x="4846124" y="2533168"/>
                  </a:lnTo>
                  <a:lnTo>
                    <a:pt x="2951407" y="2533168"/>
                  </a:lnTo>
                  <a:lnTo>
                    <a:pt x="3800669" y="1249228"/>
                  </a:lnTo>
                  <a:lnTo>
                    <a:pt x="2758010" y="2342316"/>
                  </a:lnTo>
                  <a:lnTo>
                    <a:pt x="25814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4889588" y="6586972"/>
              <a:ext cx="4846320" cy="4502785"/>
            </a:xfrm>
            <a:custGeom>
              <a:avLst/>
              <a:gdLst/>
              <a:ahLst/>
              <a:cxnLst/>
              <a:rect l="l" t="t" r="r" b="b"/>
              <a:pathLst>
                <a:path w="4846319" h="4502784">
                  <a:moveTo>
                    <a:pt x="2581429" y="0"/>
                  </a:moveTo>
                  <a:lnTo>
                    <a:pt x="2186226" y="2264234"/>
                  </a:lnTo>
                  <a:lnTo>
                    <a:pt x="992210" y="1691665"/>
                  </a:lnTo>
                  <a:lnTo>
                    <a:pt x="2026461" y="2671970"/>
                  </a:lnTo>
                  <a:lnTo>
                    <a:pt x="0" y="3062357"/>
                  </a:lnTo>
                  <a:lnTo>
                    <a:pt x="2068502" y="2932224"/>
                  </a:lnTo>
                  <a:lnTo>
                    <a:pt x="1374743" y="4037730"/>
                  </a:lnTo>
                  <a:lnTo>
                    <a:pt x="2270307" y="3149108"/>
                  </a:lnTo>
                  <a:lnTo>
                    <a:pt x="2186226" y="4502271"/>
                  </a:lnTo>
                  <a:lnTo>
                    <a:pt x="2505756" y="3123077"/>
                  </a:lnTo>
                  <a:lnTo>
                    <a:pt x="3304569" y="4398337"/>
                  </a:lnTo>
                  <a:lnTo>
                    <a:pt x="2850499" y="2992955"/>
                  </a:lnTo>
                  <a:lnTo>
                    <a:pt x="4153831" y="3617575"/>
                  </a:lnTo>
                  <a:lnTo>
                    <a:pt x="2976631" y="2741372"/>
                  </a:lnTo>
                  <a:lnTo>
                    <a:pt x="4846124" y="2533168"/>
                  </a:lnTo>
                  <a:lnTo>
                    <a:pt x="2951407" y="2533168"/>
                  </a:lnTo>
                  <a:lnTo>
                    <a:pt x="3800669" y="1249228"/>
                  </a:lnTo>
                  <a:lnTo>
                    <a:pt x="2758010" y="2342316"/>
                  </a:lnTo>
                  <a:lnTo>
                    <a:pt x="2581429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020820" y="9493595"/>
              <a:ext cx="885190" cy="908050"/>
            </a:xfrm>
            <a:custGeom>
              <a:avLst/>
              <a:gdLst/>
              <a:ahLst/>
              <a:cxnLst/>
              <a:rect l="l" t="t" r="r" b="b"/>
              <a:pathLst>
                <a:path w="885189" h="908050">
                  <a:moveTo>
                    <a:pt x="0" y="907480"/>
                  </a:moveTo>
                  <a:lnTo>
                    <a:pt x="884716" y="907480"/>
                  </a:lnTo>
                  <a:lnTo>
                    <a:pt x="884716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020807" y="9493598"/>
              <a:ext cx="1784350" cy="1815464"/>
            </a:xfrm>
            <a:custGeom>
              <a:avLst/>
              <a:gdLst/>
              <a:ahLst/>
              <a:cxnLst/>
              <a:rect l="l" t="t" r="r" b="b"/>
              <a:pathLst>
                <a:path w="1784350" h="1815465">
                  <a:moveTo>
                    <a:pt x="884720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84720" y="1814957"/>
                  </a:lnTo>
                  <a:lnTo>
                    <a:pt x="884720" y="907478"/>
                  </a:lnTo>
                  <a:close/>
                </a:path>
                <a:path w="1784350" h="1815465">
                  <a:moveTo>
                    <a:pt x="1784223" y="0"/>
                  </a:moveTo>
                  <a:lnTo>
                    <a:pt x="884732" y="0"/>
                  </a:lnTo>
                  <a:lnTo>
                    <a:pt x="884732" y="907478"/>
                  </a:lnTo>
                  <a:lnTo>
                    <a:pt x="1784223" y="907478"/>
                  </a:lnTo>
                  <a:lnTo>
                    <a:pt x="17842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905540" y="9493598"/>
              <a:ext cx="1795780" cy="1815464"/>
            </a:xfrm>
            <a:custGeom>
              <a:avLst/>
              <a:gdLst/>
              <a:ahLst/>
              <a:cxnLst/>
              <a:rect l="l" t="t" r="r" b="b"/>
              <a:pathLst>
                <a:path w="1795779" h="1815465">
                  <a:moveTo>
                    <a:pt x="1795678" y="0"/>
                  </a:moveTo>
                  <a:lnTo>
                    <a:pt x="896188" y="0"/>
                  </a:lnTo>
                  <a:lnTo>
                    <a:pt x="896188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99490" y="1814957"/>
                  </a:lnTo>
                  <a:lnTo>
                    <a:pt x="899490" y="907478"/>
                  </a:lnTo>
                  <a:lnTo>
                    <a:pt x="1795678" y="907478"/>
                  </a:lnTo>
                  <a:lnTo>
                    <a:pt x="1795678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5801728" y="9493598"/>
              <a:ext cx="1771014" cy="1815464"/>
            </a:xfrm>
            <a:custGeom>
              <a:avLst/>
              <a:gdLst/>
              <a:ahLst/>
              <a:cxnLst/>
              <a:rect l="l" t="t" r="r" b="b"/>
              <a:pathLst>
                <a:path w="1771015" h="1815465">
                  <a:moveTo>
                    <a:pt x="1770532" y="0"/>
                  </a:moveTo>
                  <a:lnTo>
                    <a:pt x="897559" y="0"/>
                  </a:lnTo>
                  <a:lnTo>
                    <a:pt x="897559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99490" y="1814957"/>
                  </a:lnTo>
                  <a:lnTo>
                    <a:pt x="899490" y="907478"/>
                  </a:lnTo>
                  <a:lnTo>
                    <a:pt x="1770532" y="907478"/>
                  </a:lnTo>
                  <a:lnTo>
                    <a:pt x="17705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7572271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8471637" y="9493595"/>
              <a:ext cx="888365" cy="908050"/>
            </a:xfrm>
            <a:custGeom>
              <a:avLst/>
              <a:gdLst/>
              <a:ahLst/>
              <a:cxnLst/>
              <a:rect l="l" t="t" r="r" b="b"/>
              <a:pathLst>
                <a:path w="888365" h="908050">
                  <a:moveTo>
                    <a:pt x="0" y="907480"/>
                  </a:moveTo>
                  <a:lnTo>
                    <a:pt x="887878" y="907480"/>
                  </a:lnTo>
                  <a:lnTo>
                    <a:pt x="887878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9359516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0259436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699288" y="9493598"/>
              <a:ext cx="5356225" cy="1815464"/>
            </a:xfrm>
            <a:custGeom>
              <a:avLst/>
              <a:gdLst/>
              <a:ahLst/>
              <a:cxnLst/>
              <a:rect l="l" t="t" r="r" b="b"/>
              <a:pathLst>
                <a:path w="5356225" h="1815465">
                  <a:moveTo>
                    <a:pt x="871791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71791" y="1814957"/>
                  </a:lnTo>
                  <a:lnTo>
                    <a:pt x="871791" y="907478"/>
                  </a:lnTo>
                  <a:close/>
                </a:path>
                <a:path w="5356225" h="1815465">
                  <a:moveTo>
                    <a:pt x="5355729" y="0"/>
                  </a:moveTo>
                  <a:lnTo>
                    <a:pt x="4456227" y="0"/>
                  </a:lnTo>
                  <a:lnTo>
                    <a:pt x="4456227" y="907478"/>
                  </a:lnTo>
                  <a:lnTo>
                    <a:pt x="5355729" y="907478"/>
                  </a:lnTo>
                  <a:lnTo>
                    <a:pt x="5355729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571089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471637" y="10401076"/>
              <a:ext cx="888365" cy="908050"/>
            </a:xfrm>
            <a:custGeom>
              <a:avLst/>
              <a:gdLst/>
              <a:ahLst/>
              <a:cxnLst/>
              <a:rect l="l" t="t" r="r" b="b"/>
              <a:pathLst>
                <a:path w="888365" h="908050">
                  <a:moveTo>
                    <a:pt x="0" y="907480"/>
                  </a:moveTo>
                  <a:lnTo>
                    <a:pt x="887878" y="907480"/>
                  </a:lnTo>
                  <a:lnTo>
                    <a:pt x="887878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359516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259436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5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155515" y="9493598"/>
              <a:ext cx="1799589" cy="1815464"/>
            </a:xfrm>
            <a:custGeom>
              <a:avLst/>
              <a:gdLst/>
              <a:ahLst/>
              <a:cxnLst/>
              <a:rect l="l" t="t" r="r" b="b"/>
              <a:pathLst>
                <a:path w="1799590" h="1815465">
                  <a:moveTo>
                    <a:pt x="899502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99502" y="1814957"/>
                  </a:lnTo>
                  <a:lnTo>
                    <a:pt x="899502" y="907478"/>
                  </a:lnTo>
                  <a:close/>
                </a:path>
                <a:path w="1799590" h="1815465">
                  <a:moveTo>
                    <a:pt x="1799056" y="0"/>
                  </a:moveTo>
                  <a:lnTo>
                    <a:pt x="899566" y="0"/>
                  </a:lnTo>
                  <a:lnTo>
                    <a:pt x="899566" y="907478"/>
                  </a:lnTo>
                  <a:lnTo>
                    <a:pt x="1799056" y="907478"/>
                  </a:lnTo>
                  <a:lnTo>
                    <a:pt x="17990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2055082" y="9493598"/>
              <a:ext cx="1795780" cy="1815464"/>
            </a:xfrm>
            <a:custGeom>
              <a:avLst/>
              <a:gdLst/>
              <a:ahLst/>
              <a:cxnLst/>
              <a:rect l="l" t="t" r="r" b="b"/>
              <a:pathLst>
                <a:path w="1795780" h="1815465">
                  <a:moveTo>
                    <a:pt x="1795691" y="0"/>
                  </a:moveTo>
                  <a:lnTo>
                    <a:pt x="896200" y="0"/>
                  </a:lnTo>
                  <a:lnTo>
                    <a:pt x="896200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99490" y="1814957"/>
                  </a:lnTo>
                  <a:lnTo>
                    <a:pt x="899490" y="907478"/>
                  </a:lnTo>
                  <a:lnTo>
                    <a:pt x="1795691" y="907478"/>
                  </a:lnTo>
                  <a:lnTo>
                    <a:pt x="179569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2951283" y="9493598"/>
              <a:ext cx="1771014" cy="1815464"/>
            </a:xfrm>
            <a:custGeom>
              <a:avLst/>
              <a:gdLst/>
              <a:ahLst/>
              <a:cxnLst/>
              <a:rect l="l" t="t" r="r" b="b"/>
              <a:pathLst>
                <a:path w="1771015" h="1815465">
                  <a:moveTo>
                    <a:pt x="1770519" y="0"/>
                  </a:moveTo>
                  <a:lnTo>
                    <a:pt x="897559" y="0"/>
                  </a:lnTo>
                  <a:lnTo>
                    <a:pt x="897559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99490" y="1814957"/>
                  </a:lnTo>
                  <a:lnTo>
                    <a:pt x="899490" y="907478"/>
                  </a:lnTo>
                  <a:lnTo>
                    <a:pt x="1770519" y="907478"/>
                  </a:lnTo>
                  <a:lnTo>
                    <a:pt x="17705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3848843" y="9493598"/>
              <a:ext cx="1772920" cy="1815464"/>
            </a:xfrm>
            <a:custGeom>
              <a:avLst/>
              <a:gdLst/>
              <a:ahLst/>
              <a:cxnLst/>
              <a:rect l="l" t="t" r="r" b="b"/>
              <a:pathLst>
                <a:path w="1772919" h="1815465">
                  <a:moveTo>
                    <a:pt x="871816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71816" y="1814957"/>
                  </a:lnTo>
                  <a:lnTo>
                    <a:pt x="871816" y="907478"/>
                  </a:lnTo>
                  <a:close/>
                </a:path>
                <a:path w="1772919" h="1815465">
                  <a:moveTo>
                    <a:pt x="1772462" y="0"/>
                  </a:moveTo>
                  <a:lnTo>
                    <a:pt x="872959" y="0"/>
                  </a:lnTo>
                  <a:lnTo>
                    <a:pt x="872959" y="907478"/>
                  </a:lnTo>
                  <a:lnTo>
                    <a:pt x="1772462" y="907478"/>
                  </a:lnTo>
                  <a:lnTo>
                    <a:pt x="1772462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5621158" y="9493595"/>
              <a:ext cx="888365" cy="908050"/>
            </a:xfrm>
            <a:custGeom>
              <a:avLst/>
              <a:gdLst/>
              <a:ahLst/>
              <a:cxnLst/>
              <a:rect l="l" t="t" r="r" b="b"/>
              <a:pathLst>
                <a:path w="888365" h="908050">
                  <a:moveTo>
                    <a:pt x="0" y="907480"/>
                  </a:moveTo>
                  <a:lnTo>
                    <a:pt x="887920" y="907480"/>
                  </a:lnTo>
                  <a:lnTo>
                    <a:pt x="887920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6509079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501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501" y="907480"/>
                  </a:lnTo>
                  <a:lnTo>
                    <a:pt x="89950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7408946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501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501" y="907480"/>
                  </a:lnTo>
                  <a:lnTo>
                    <a:pt x="8995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8305149" y="9493595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501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501" y="907480"/>
                  </a:lnTo>
                  <a:lnTo>
                    <a:pt x="89950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4720661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5621158" y="10401076"/>
              <a:ext cx="888365" cy="908050"/>
            </a:xfrm>
            <a:custGeom>
              <a:avLst/>
              <a:gdLst/>
              <a:ahLst/>
              <a:cxnLst/>
              <a:rect l="l" t="t" r="r" b="b"/>
              <a:pathLst>
                <a:path w="888365" h="908050">
                  <a:moveTo>
                    <a:pt x="0" y="907480"/>
                  </a:moveTo>
                  <a:lnTo>
                    <a:pt x="887920" y="907480"/>
                  </a:lnTo>
                  <a:lnTo>
                    <a:pt x="887920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6509079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501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501" y="907480"/>
                  </a:lnTo>
                  <a:lnTo>
                    <a:pt x="8995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7408946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501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501" y="907480"/>
                  </a:lnTo>
                  <a:lnTo>
                    <a:pt x="89950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305146" y="9493598"/>
              <a:ext cx="1798955" cy="1815464"/>
            </a:xfrm>
            <a:custGeom>
              <a:avLst/>
              <a:gdLst/>
              <a:ahLst/>
              <a:cxnLst/>
              <a:rect l="l" t="t" r="r" b="b"/>
              <a:pathLst>
                <a:path w="1798955" h="1815465">
                  <a:moveTo>
                    <a:pt x="1798955" y="0"/>
                  </a:moveTo>
                  <a:lnTo>
                    <a:pt x="899452" y="0"/>
                  </a:lnTo>
                  <a:lnTo>
                    <a:pt x="899452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99502" y="1814957"/>
                  </a:lnTo>
                  <a:lnTo>
                    <a:pt x="899502" y="907478"/>
                  </a:lnTo>
                  <a:lnTo>
                    <a:pt x="1798955" y="907478"/>
                  </a:lnTo>
                  <a:lnTo>
                    <a:pt x="17989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9204609" y="10401076"/>
              <a:ext cx="899794" cy="908050"/>
            </a:xfrm>
            <a:custGeom>
              <a:avLst/>
              <a:gdLst/>
              <a:ahLst/>
              <a:cxnLst/>
              <a:rect l="l" t="t" r="r" b="b"/>
              <a:pathLst>
                <a:path w="899794" h="908050">
                  <a:moveTo>
                    <a:pt x="899490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99490" y="907480"/>
                  </a:lnTo>
                  <a:lnTo>
                    <a:pt x="89949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0" y="0"/>
              <a:ext cx="4020820" cy="11308715"/>
            </a:xfrm>
            <a:custGeom>
              <a:avLst/>
              <a:gdLst/>
              <a:ahLst/>
              <a:cxnLst/>
              <a:rect l="l" t="t" r="r" b="b"/>
              <a:pathLst>
                <a:path w="4020820" h="11308715">
                  <a:moveTo>
                    <a:pt x="4020819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4020819" y="11308556"/>
                  </a:lnTo>
                  <a:lnTo>
                    <a:pt x="4020819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609006" y="2465215"/>
              <a:ext cx="2130425" cy="405765"/>
            </a:xfrm>
            <a:custGeom>
              <a:avLst/>
              <a:gdLst/>
              <a:ahLst/>
              <a:cxnLst/>
              <a:rect l="l" t="t" r="r" b="b"/>
              <a:pathLst>
                <a:path w="2130425" h="405764">
                  <a:moveTo>
                    <a:pt x="261416" y="0"/>
                  </a:moveTo>
                  <a:lnTo>
                    <a:pt x="217246" y="0"/>
                  </a:lnTo>
                  <a:lnTo>
                    <a:pt x="217246" y="185623"/>
                  </a:lnTo>
                  <a:lnTo>
                    <a:pt x="195465" y="187452"/>
                  </a:lnTo>
                  <a:lnTo>
                    <a:pt x="174879" y="188760"/>
                  </a:lnTo>
                  <a:lnTo>
                    <a:pt x="155473" y="189534"/>
                  </a:lnTo>
                  <a:lnTo>
                    <a:pt x="137274" y="189801"/>
                  </a:lnTo>
                  <a:lnTo>
                    <a:pt x="113245" y="189014"/>
                  </a:lnTo>
                  <a:lnTo>
                    <a:pt x="68033" y="177266"/>
                  </a:lnTo>
                  <a:lnTo>
                    <a:pt x="45669" y="133845"/>
                  </a:lnTo>
                  <a:lnTo>
                    <a:pt x="44183" y="111607"/>
                  </a:lnTo>
                  <a:lnTo>
                    <a:pt x="44183" y="0"/>
                  </a:lnTo>
                  <a:lnTo>
                    <a:pt x="0" y="0"/>
                  </a:lnTo>
                  <a:lnTo>
                    <a:pt x="0" y="117576"/>
                  </a:lnTo>
                  <a:lnTo>
                    <a:pt x="2273" y="147535"/>
                  </a:lnTo>
                  <a:lnTo>
                    <a:pt x="20485" y="193789"/>
                  </a:lnTo>
                  <a:lnTo>
                    <a:pt x="52857" y="219494"/>
                  </a:lnTo>
                  <a:lnTo>
                    <a:pt x="102095" y="230238"/>
                  </a:lnTo>
                  <a:lnTo>
                    <a:pt x="134886" y="231571"/>
                  </a:lnTo>
                  <a:lnTo>
                    <a:pt x="150101" y="231317"/>
                  </a:lnTo>
                  <a:lnTo>
                    <a:pt x="168910" y="230530"/>
                  </a:lnTo>
                  <a:lnTo>
                    <a:pt x="191287" y="229222"/>
                  </a:lnTo>
                  <a:lnTo>
                    <a:pt x="217246" y="227393"/>
                  </a:lnTo>
                  <a:lnTo>
                    <a:pt x="217246" y="398094"/>
                  </a:lnTo>
                  <a:lnTo>
                    <a:pt x="261416" y="398094"/>
                  </a:lnTo>
                  <a:lnTo>
                    <a:pt x="261416" y="0"/>
                  </a:lnTo>
                  <a:close/>
                </a:path>
                <a:path w="2130425" h="405764">
                  <a:moveTo>
                    <a:pt x="574763" y="282905"/>
                  </a:moveTo>
                  <a:lnTo>
                    <a:pt x="569823" y="230974"/>
                  </a:lnTo>
                  <a:lnTo>
                    <a:pt x="551472" y="189801"/>
                  </a:lnTo>
                  <a:lnTo>
                    <a:pt x="545071" y="182638"/>
                  </a:lnTo>
                  <a:lnTo>
                    <a:pt x="533755" y="169964"/>
                  </a:lnTo>
                  <a:lnTo>
                    <a:pt x="530580" y="167881"/>
                  </a:lnTo>
                  <a:lnTo>
                    <a:pt x="530580" y="247091"/>
                  </a:lnTo>
                  <a:lnTo>
                    <a:pt x="384962" y="247091"/>
                  </a:lnTo>
                  <a:lnTo>
                    <a:pt x="401015" y="210566"/>
                  </a:lnTo>
                  <a:lnTo>
                    <a:pt x="432473" y="187185"/>
                  </a:lnTo>
                  <a:lnTo>
                    <a:pt x="457771" y="182638"/>
                  </a:lnTo>
                  <a:lnTo>
                    <a:pt x="471474" y="183769"/>
                  </a:lnTo>
                  <a:lnTo>
                    <a:pt x="471170" y="183769"/>
                  </a:lnTo>
                  <a:lnTo>
                    <a:pt x="483362" y="187045"/>
                  </a:lnTo>
                  <a:lnTo>
                    <a:pt x="514299" y="209765"/>
                  </a:lnTo>
                  <a:lnTo>
                    <a:pt x="530580" y="247091"/>
                  </a:lnTo>
                  <a:lnTo>
                    <a:pt x="530580" y="167881"/>
                  </a:lnTo>
                  <a:lnTo>
                    <a:pt x="512229" y="155778"/>
                  </a:lnTo>
                  <a:lnTo>
                    <a:pt x="486905" y="147269"/>
                  </a:lnTo>
                  <a:lnTo>
                    <a:pt x="457771" y="144437"/>
                  </a:lnTo>
                  <a:lnTo>
                    <a:pt x="431711" y="146773"/>
                  </a:lnTo>
                  <a:lnTo>
                    <a:pt x="387997" y="165417"/>
                  </a:lnTo>
                  <a:lnTo>
                    <a:pt x="356108" y="201599"/>
                  </a:lnTo>
                  <a:lnTo>
                    <a:pt x="339839" y="248602"/>
                  </a:lnTo>
                  <a:lnTo>
                    <a:pt x="337807" y="275742"/>
                  </a:lnTo>
                  <a:lnTo>
                    <a:pt x="340055" y="305981"/>
                  </a:lnTo>
                  <a:lnTo>
                    <a:pt x="358114" y="354469"/>
                  </a:lnTo>
                  <a:lnTo>
                    <a:pt x="392849" y="386969"/>
                  </a:lnTo>
                  <a:lnTo>
                    <a:pt x="435965" y="403212"/>
                  </a:lnTo>
                  <a:lnTo>
                    <a:pt x="460159" y="405244"/>
                  </a:lnTo>
                  <a:lnTo>
                    <a:pt x="483438" y="403352"/>
                  </a:lnTo>
                  <a:lnTo>
                    <a:pt x="504926" y="397637"/>
                  </a:lnTo>
                  <a:lnTo>
                    <a:pt x="524624" y="388137"/>
                  </a:lnTo>
                  <a:lnTo>
                    <a:pt x="542531" y="374815"/>
                  </a:lnTo>
                  <a:lnTo>
                    <a:pt x="550354" y="367055"/>
                  </a:lnTo>
                  <a:lnTo>
                    <a:pt x="551141" y="366280"/>
                  </a:lnTo>
                  <a:lnTo>
                    <a:pt x="559079" y="356768"/>
                  </a:lnTo>
                  <a:lnTo>
                    <a:pt x="566356" y="346278"/>
                  </a:lnTo>
                  <a:lnTo>
                    <a:pt x="572960" y="334835"/>
                  </a:lnTo>
                  <a:lnTo>
                    <a:pt x="537146" y="315137"/>
                  </a:lnTo>
                  <a:lnTo>
                    <a:pt x="532193" y="324650"/>
                  </a:lnTo>
                  <a:lnTo>
                    <a:pt x="526249" y="333489"/>
                  </a:lnTo>
                  <a:lnTo>
                    <a:pt x="488061" y="362585"/>
                  </a:lnTo>
                  <a:lnTo>
                    <a:pt x="460756" y="367055"/>
                  </a:lnTo>
                  <a:lnTo>
                    <a:pt x="444969" y="365607"/>
                  </a:lnTo>
                  <a:lnTo>
                    <a:pt x="405244" y="343789"/>
                  </a:lnTo>
                  <a:lnTo>
                    <a:pt x="383654" y="300812"/>
                  </a:lnTo>
                  <a:lnTo>
                    <a:pt x="381977" y="282905"/>
                  </a:lnTo>
                  <a:lnTo>
                    <a:pt x="574763" y="282905"/>
                  </a:lnTo>
                  <a:close/>
                </a:path>
                <a:path w="2130425" h="405764">
                  <a:moveTo>
                    <a:pt x="836168" y="328269"/>
                  </a:moveTo>
                  <a:lnTo>
                    <a:pt x="819073" y="345236"/>
                  </a:lnTo>
                  <a:lnTo>
                    <a:pt x="800049" y="357365"/>
                  </a:lnTo>
                  <a:lnTo>
                    <a:pt x="779081" y="364642"/>
                  </a:lnTo>
                  <a:lnTo>
                    <a:pt x="756170" y="367055"/>
                  </a:lnTo>
                  <a:lnTo>
                    <a:pt x="738911" y="365531"/>
                  </a:lnTo>
                  <a:lnTo>
                    <a:pt x="694715" y="342595"/>
                  </a:lnTo>
                  <a:lnTo>
                    <a:pt x="670648" y="295478"/>
                  </a:lnTo>
                  <a:lnTo>
                    <a:pt x="669048" y="275145"/>
                  </a:lnTo>
                  <a:lnTo>
                    <a:pt x="670648" y="254800"/>
                  </a:lnTo>
                  <a:lnTo>
                    <a:pt x="694715" y="207403"/>
                  </a:lnTo>
                  <a:lnTo>
                    <a:pt x="739241" y="184188"/>
                  </a:lnTo>
                  <a:lnTo>
                    <a:pt x="756780" y="182638"/>
                  </a:lnTo>
                  <a:lnTo>
                    <a:pt x="779767" y="184950"/>
                  </a:lnTo>
                  <a:lnTo>
                    <a:pt x="800354" y="191884"/>
                  </a:lnTo>
                  <a:lnTo>
                    <a:pt x="818553" y="203454"/>
                  </a:lnTo>
                  <a:lnTo>
                    <a:pt x="834377" y="219646"/>
                  </a:lnTo>
                  <a:lnTo>
                    <a:pt x="834377" y="168313"/>
                  </a:lnTo>
                  <a:lnTo>
                    <a:pt x="816800" y="157873"/>
                  </a:lnTo>
                  <a:lnTo>
                    <a:pt x="798118" y="150406"/>
                  </a:lnTo>
                  <a:lnTo>
                    <a:pt x="778306" y="145935"/>
                  </a:lnTo>
                  <a:lnTo>
                    <a:pt x="757364" y="144437"/>
                  </a:lnTo>
                  <a:lnTo>
                    <a:pt x="729957" y="146773"/>
                  </a:lnTo>
                  <a:lnTo>
                    <a:pt x="682510" y="165417"/>
                  </a:lnTo>
                  <a:lnTo>
                    <a:pt x="646023" y="201599"/>
                  </a:lnTo>
                  <a:lnTo>
                    <a:pt x="627227" y="248602"/>
                  </a:lnTo>
                  <a:lnTo>
                    <a:pt x="624865" y="275742"/>
                  </a:lnTo>
                  <a:lnTo>
                    <a:pt x="627202" y="302577"/>
                  </a:lnTo>
                  <a:lnTo>
                    <a:pt x="645858" y="348983"/>
                  </a:lnTo>
                  <a:lnTo>
                    <a:pt x="682117" y="384606"/>
                  </a:lnTo>
                  <a:lnTo>
                    <a:pt x="729716" y="402958"/>
                  </a:lnTo>
                  <a:lnTo>
                    <a:pt x="757364" y="405244"/>
                  </a:lnTo>
                  <a:lnTo>
                    <a:pt x="778637" y="403644"/>
                  </a:lnTo>
                  <a:lnTo>
                    <a:pt x="798855" y="398830"/>
                  </a:lnTo>
                  <a:lnTo>
                    <a:pt x="818032" y="390817"/>
                  </a:lnTo>
                  <a:lnTo>
                    <a:pt x="836168" y="379590"/>
                  </a:lnTo>
                  <a:lnTo>
                    <a:pt x="836168" y="328269"/>
                  </a:lnTo>
                  <a:close/>
                </a:path>
                <a:path w="2130425" h="405764">
                  <a:moveTo>
                    <a:pt x="1064158" y="150431"/>
                  </a:moveTo>
                  <a:lnTo>
                    <a:pt x="866000" y="150431"/>
                  </a:lnTo>
                  <a:lnTo>
                    <a:pt x="866000" y="189801"/>
                  </a:lnTo>
                  <a:lnTo>
                    <a:pt x="943597" y="189801"/>
                  </a:lnTo>
                  <a:lnTo>
                    <a:pt x="943597" y="398081"/>
                  </a:lnTo>
                  <a:lnTo>
                    <a:pt x="986561" y="398081"/>
                  </a:lnTo>
                  <a:lnTo>
                    <a:pt x="986561" y="189801"/>
                  </a:lnTo>
                  <a:lnTo>
                    <a:pt x="1064158" y="189801"/>
                  </a:lnTo>
                  <a:lnTo>
                    <a:pt x="1064158" y="150431"/>
                  </a:lnTo>
                  <a:close/>
                </a:path>
                <a:path w="2130425" h="405764">
                  <a:moveTo>
                    <a:pt x="1312443" y="150444"/>
                  </a:moveTo>
                  <a:lnTo>
                    <a:pt x="1269466" y="150444"/>
                  </a:lnTo>
                  <a:lnTo>
                    <a:pt x="1269466" y="252044"/>
                  </a:lnTo>
                  <a:lnTo>
                    <a:pt x="1152486" y="252044"/>
                  </a:lnTo>
                  <a:lnTo>
                    <a:pt x="1152486" y="150444"/>
                  </a:lnTo>
                  <a:lnTo>
                    <a:pt x="1109510" y="150444"/>
                  </a:lnTo>
                  <a:lnTo>
                    <a:pt x="1109510" y="252044"/>
                  </a:lnTo>
                  <a:lnTo>
                    <a:pt x="1109510" y="291414"/>
                  </a:lnTo>
                  <a:lnTo>
                    <a:pt x="1109510" y="398094"/>
                  </a:lnTo>
                  <a:lnTo>
                    <a:pt x="1152486" y="398094"/>
                  </a:lnTo>
                  <a:lnTo>
                    <a:pt x="1152486" y="291414"/>
                  </a:lnTo>
                  <a:lnTo>
                    <a:pt x="1269466" y="291414"/>
                  </a:lnTo>
                  <a:lnTo>
                    <a:pt x="1269466" y="398094"/>
                  </a:lnTo>
                  <a:lnTo>
                    <a:pt x="1312443" y="398094"/>
                  </a:lnTo>
                  <a:lnTo>
                    <a:pt x="1312443" y="291414"/>
                  </a:lnTo>
                  <a:lnTo>
                    <a:pt x="1312443" y="252044"/>
                  </a:lnTo>
                  <a:lnTo>
                    <a:pt x="1312443" y="150444"/>
                  </a:lnTo>
                  <a:close/>
                </a:path>
                <a:path w="2130425" h="405764">
                  <a:moveTo>
                    <a:pt x="1640700" y="275145"/>
                  </a:moveTo>
                  <a:lnTo>
                    <a:pt x="1638376" y="248031"/>
                  </a:lnTo>
                  <a:lnTo>
                    <a:pt x="1631378" y="223380"/>
                  </a:lnTo>
                  <a:lnTo>
                    <a:pt x="1619719" y="201180"/>
                  </a:lnTo>
                  <a:lnTo>
                    <a:pt x="1604378" y="182638"/>
                  </a:lnTo>
                  <a:lnTo>
                    <a:pt x="1603400" y="181444"/>
                  </a:lnTo>
                  <a:lnTo>
                    <a:pt x="1596542" y="175856"/>
                  </a:lnTo>
                  <a:lnTo>
                    <a:pt x="1596542" y="275145"/>
                  </a:lnTo>
                  <a:lnTo>
                    <a:pt x="1594929" y="295478"/>
                  </a:lnTo>
                  <a:lnTo>
                    <a:pt x="1570875" y="342595"/>
                  </a:lnTo>
                  <a:lnTo>
                    <a:pt x="1526667" y="365531"/>
                  </a:lnTo>
                  <a:lnTo>
                    <a:pt x="1509395" y="367055"/>
                  </a:lnTo>
                  <a:lnTo>
                    <a:pt x="1492123" y="365531"/>
                  </a:lnTo>
                  <a:lnTo>
                    <a:pt x="1447927" y="342595"/>
                  </a:lnTo>
                  <a:lnTo>
                    <a:pt x="1423860" y="295478"/>
                  </a:lnTo>
                  <a:lnTo>
                    <a:pt x="1422260" y="275145"/>
                  </a:lnTo>
                  <a:lnTo>
                    <a:pt x="1423847" y="254800"/>
                  </a:lnTo>
                  <a:lnTo>
                    <a:pt x="1447622" y="207416"/>
                  </a:lnTo>
                  <a:lnTo>
                    <a:pt x="1491881" y="184188"/>
                  </a:lnTo>
                  <a:lnTo>
                    <a:pt x="1509395" y="182638"/>
                  </a:lnTo>
                  <a:lnTo>
                    <a:pt x="1527136" y="184188"/>
                  </a:lnTo>
                  <a:lnTo>
                    <a:pt x="1526971" y="184188"/>
                  </a:lnTo>
                  <a:lnTo>
                    <a:pt x="1543189" y="188836"/>
                  </a:lnTo>
                  <a:lnTo>
                    <a:pt x="1582267" y="220535"/>
                  </a:lnTo>
                  <a:lnTo>
                    <a:pt x="1596542" y="275145"/>
                  </a:lnTo>
                  <a:lnTo>
                    <a:pt x="1596542" y="175856"/>
                  </a:lnTo>
                  <a:lnTo>
                    <a:pt x="1583537" y="165252"/>
                  </a:lnTo>
                  <a:lnTo>
                    <a:pt x="1561249" y="153695"/>
                  </a:lnTo>
                  <a:lnTo>
                    <a:pt x="1536534" y="146748"/>
                  </a:lnTo>
                  <a:lnTo>
                    <a:pt x="1509395" y="144437"/>
                  </a:lnTo>
                  <a:lnTo>
                    <a:pt x="1482255" y="146748"/>
                  </a:lnTo>
                  <a:lnTo>
                    <a:pt x="1435252" y="165252"/>
                  </a:lnTo>
                  <a:lnTo>
                    <a:pt x="1399070" y="201180"/>
                  </a:lnTo>
                  <a:lnTo>
                    <a:pt x="1380426" y="248031"/>
                  </a:lnTo>
                  <a:lnTo>
                    <a:pt x="1378089" y="275145"/>
                  </a:lnTo>
                  <a:lnTo>
                    <a:pt x="1380426" y="302006"/>
                  </a:lnTo>
                  <a:lnTo>
                    <a:pt x="1399070" y="348564"/>
                  </a:lnTo>
                  <a:lnTo>
                    <a:pt x="1435252" y="384441"/>
                  </a:lnTo>
                  <a:lnTo>
                    <a:pt x="1482255" y="402945"/>
                  </a:lnTo>
                  <a:lnTo>
                    <a:pt x="1509395" y="405257"/>
                  </a:lnTo>
                  <a:lnTo>
                    <a:pt x="1536534" y="402945"/>
                  </a:lnTo>
                  <a:lnTo>
                    <a:pt x="1583537" y="384441"/>
                  </a:lnTo>
                  <a:lnTo>
                    <a:pt x="1619719" y="348564"/>
                  </a:lnTo>
                  <a:lnTo>
                    <a:pt x="1638376" y="302006"/>
                  </a:lnTo>
                  <a:lnTo>
                    <a:pt x="1640700" y="275145"/>
                  </a:lnTo>
                  <a:close/>
                </a:path>
                <a:path w="2130425" h="405764">
                  <a:moveTo>
                    <a:pt x="1902104" y="328269"/>
                  </a:moveTo>
                  <a:lnTo>
                    <a:pt x="1885022" y="345236"/>
                  </a:lnTo>
                  <a:lnTo>
                    <a:pt x="1865998" y="357365"/>
                  </a:lnTo>
                  <a:lnTo>
                    <a:pt x="1845030" y="364642"/>
                  </a:lnTo>
                  <a:lnTo>
                    <a:pt x="1822119" y="367055"/>
                  </a:lnTo>
                  <a:lnTo>
                    <a:pt x="1804860" y="365531"/>
                  </a:lnTo>
                  <a:lnTo>
                    <a:pt x="1760664" y="342595"/>
                  </a:lnTo>
                  <a:lnTo>
                    <a:pt x="1736598" y="295478"/>
                  </a:lnTo>
                  <a:lnTo>
                    <a:pt x="1734997" y="275145"/>
                  </a:lnTo>
                  <a:lnTo>
                    <a:pt x="1736598" y="254800"/>
                  </a:lnTo>
                  <a:lnTo>
                    <a:pt x="1760664" y="207403"/>
                  </a:lnTo>
                  <a:lnTo>
                    <a:pt x="1805190" y="184188"/>
                  </a:lnTo>
                  <a:lnTo>
                    <a:pt x="1822729" y="182638"/>
                  </a:lnTo>
                  <a:lnTo>
                    <a:pt x="1845703" y="184950"/>
                  </a:lnTo>
                  <a:lnTo>
                    <a:pt x="1866303" y="191884"/>
                  </a:lnTo>
                  <a:lnTo>
                    <a:pt x="1884502" y="203454"/>
                  </a:lnTo>
                  <a:lnTo>
                    <a:pt x="1900313" y="219646"/>
                  </a:lnTo>
                  <a:lnTo>
                    <a:pt x="1900313" y="168313"/>
                  </a:lnTo>
                  <a:lnTo>
                    <a:pt x="1882749" y="157873"/>
                  </a:lnTo>
                  <a:lnTo>
                    <a:pt x="1864055" y="150406"/>
                  </a:lnTo>
                  <a:lnTo>
                    <a:pt x="1844243" y="145935"/>
                  </a:lnTo>
                  <a:lnTo>
                    <a:pt x="1823313" y="144437"/>
                  </a:lnTo>
                  <a:lnTo>
                    <a:pt x="1795907" y="146773"/>
                  </a:lnTo>
                  <a:lnTo>
                    <a:pt x="1748459" y="165417"/>
                  </a:lnTo>
                  <a:lnTo>
                    <a:pt x="1711972" y="201599"/>
                  </a:lnTo>
                  <a:lnTo>
                    <a:pt x="1693164" y="248602"/>
                  </a:lnTo>
                  <a:lnTo>
                    <a:pt x="1690814" y="275742"/>
                  </a:lnTo>
                  <a:lnTo>
                    <a:pt x="1693151" y="302577"/>
                  </a:lnTo>
                  <a:lnTo>
                    <a:pt x="1711807" y="348983"/>
                  </a:lnTo>
                  <a:lnTo>
                    <a:pt x="1748066" y="384606"/>
                  </a:lnTo>
                  <a:lnTo>
                    <a:pt x="1795653" y="402958"/>
                  </a:lnTo>
                  <a:lnTo>
                    <a:pt x="1823313" y="405244"/>
                  </a:lnTo>
                  <a:lnTo>
                    <a:pt x="1844573" y="403644"/>
                  </a:lnTo>
                  <a:lnTo>
                    <a:pt x="1864804" y="398830"/>
                  </a:lnTo>
                  <a:lnTo>
                    <a:pt x="1883968" y="390817"/>
                  </a:lnTo>
                  <a:lnTo>
                    <a:pt x="1902104" y="379590"/>
                  </a:lnTo>
                  <a:lnTo>
                    <a:pt x="1902104" y="328269"/>
                  </a:lnTo>
                  <a:close/>
                </a:path>
                <a:path w="2130425" h="405764">
                  <a:moveTo>
                    <a:pt x="2130094" y="150431"/>
                  </a:moveTo>
                  <a:lnTo>
                    <a:pt x="1931936" y="150431"/>
                  </a:lnTo>
                  <a:lnTo>
                    <a:pt x="1931936" y="189801"/>
                  </a:lnTo>
                  <a:lnTo>
                    <a:pt x="2009533" y="189801"/>
                  </a:lnTo>
                  <a:lnTo>
                    <a:pt x="2009533" y="398081"/>
                  </a:lnTo>
                  <a:lnTo>
                    <a:pt x="2052497" y="398081"/>
                  </a:lnTo>
                  <a:lnTo>
                    <a:pt x="2052497" y="189801"/>
                  </a:lnTo>
                  <a:lnTo>
                    <a:pt x="2130094" y="189801"/>
                  </a:lnTo>
                  <a:lnTo>
                    <a:pt x="2130094" y="1504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784475" y="2615616"/>
              <a:ext cx="181439" cy="247688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6100775" y="2609652"/>
              <a:ext cx="3484879" cy="1601470"/>
            </a:xfrm>
            <a:custGeom>
              <a:avLst/>
              <a:gdLst/>
              <a:ahLst/>
              <a:cxnLst/>
              <a:rect l="l" t="t" r="r" b="b"/>
              <a:pathLst>
                <a:path w="3484879" h="1601470">
                  <a:moveTo>
                    <a:pt x="211289" y="1524101"/>
                  </a:moveTo>
                  <a:lnTo>
                    <a:pt x="194195" y="1541081"/>
                  </a:lnTo>
                  <a:lnTo>
                    <a:pt x="175171" y="1553197"/>
                  </a:lnTo>
                  <a:lnTo>
                    <a:pt x="154203" y="1560474"/>
                  </a:lnTo>
                  <a:lnTo>
                    <a:pt x="131305" y="1562900"/>
                  </a:lnTo>
                  <a:lnTo>
                    <a:pt x="114033" y="1561363"/>
                  </a:lnTo>
                  <a:lnTo>
                    <a:pt x="69837" y="1538439"/>
                  </a:lnTo>
                  <a:lnTo>
                    <a:pt x="45770" y="1491310"/>
                  </a:lnTo>
                  <a:lnTo>
                    <a:pt x="44170" y="1470977"/>
                  </a:lnTo>
                  <a:lnTo>
                    <a:pt x="45770" y="1450644"/>
                  </a:lnTo>
                  <a:lnTo>
                    <a:pt x="69837" y="1403235"/>
                  </a:lnTo>
                  <a:lnTo>
                    <a:pt x="114376" y="1380020"/>
                  </a:lnTo>
                  <a:lnTo>
                    <a:pt x="131902" y="1378470"/>
                  </a:lnTo>
                  <a:lnTo>
                    <a:pt x="154889" y="1380782"/>
                  </a:lnTo>
                  <a:lnTo>
                    <a:pt x="175475" y="1387729"/>
                  </a:lnTo>
                  <a:lnTo>
                    <a:pt x="193675" y="1399286"/>
                  </a:lnTo>
                  <a:lnTo>
                    <a:pt x="209499" y="1415478"/>
                  </a:lnTo>
                  <a:lnTo>
                    <a:pt x="209499" y="1364145"/>
                  </a:lnTo>
                  <a:lnTo>
                    <a:pt x="191922" y="1353705"/>
                  </a:lnTo>
                  <a:lnTo>
                    <a:pt x="173240" y="1346250"/>
                  </a:lnTo>
                  <a:lnTo>
                    <a:pt x="153428" y="1341780"/>
                  </a:lnTo>
                  <a:lnTo>
                    <a:pt x="132499" y="1340281"/>
                  </a:lnTo>
                  <a:lnTo>
                    <a:pt x="105079" y="1342618"/>
                  </a:lnTo>
                  <a:lnTo>
                    <a:pt x="57632" y="1361262"/>
                  </a:lnTo>
                  <a:lnTo>
                    <a:pt x="21145" y="1397444"/>
                  </a:lnTo>
                  <a:lnTo>
                    <a:pt x="2349" y="1444447"/>
                  </a:lnTo>
                  <a:lnTo>
                    <a:pt x="0" y="1471587"/>
                  </a:lnTo>
                  <a:lnTo>
                    <a:pt x="2324" y="1498434"/>
                  </a:lnTo>
                  <a:lnTo>
                    <a:pt x="20980" y="1544828"/>
                  </a:lnTo>
                  <a:lnTo>
                    <a:pt x="57238" y="1580451"/>
                  </a:lnTo>
                  <a:lnTo>
                    <a:pt x="104838" y="1598803"/>
                  </a:lnTo>
                  <a:lnTo>
                    <a:pt x="132499" y="1601089"/>
                  </a:lnTo>
                  <a:lnTo>
                    <a:pt x="153758" y="1599488"/>
                  </a:lnTo>
                  <a:lnTo>
                    <a:pt x="173977" y="1594675"/>
                  </a:lnTo>
                  <a:lnTo>
                    <a:pt x="193154" y="1586661"/>
                  </a:lnTo>
                  <a:lnTo>
                    <a:pt x="211289" y="1575435"/>
                  </a:lnTo>
                  <a:lnTo>
                    <a:pt x="211289" y="1524101"/>
                  </a:lnTo>
                  <a:close/>
                </a:path>
                <a:path w="3484879" h="1601470">
                  <a:moveTo>
                    <a:pt x="524027" y="1470977"/>
                  </a:moveTo>
                  <a:lnTo>
                    <a:pt x="514692" y="1419212"/>
                  </a:lnTo>
                  <a:lnTo>
                    <a:pt x="487705" y="1378470"/>
                  </a:lnTo>
                  <a:lnTo>
                    <a:pt x="479856" y="1371701"/>
                  </a:lnTo>
                  <a:lnTo>
                    <a:pt x="479856" y="1470977"/>
                  </a:lnTo>
                  <a:lnTo>
                    <a:pt x="478256" y="1491310"/>
                  </a:lnTo>
                  <a:lnTo>
                    <a:pt x="454190" y="1538427"/>
                  </a:lnTo>
                  <a:lnTo>
                    <a:pt x="409994" y="1561363"/>
                  </a:lnTo>
                  <a:lnTo>
                    <a:pt x="392722" y="1562900"/>
                  </a:lnTo>
                  <a:lnTo>
                    <a:pt x="375450" y="1561363"/>
                  </a:lnTo>
                  <a:lnTo>
                    <a:pt x="331241" y="1538427"/>
                  </a:lnTo>
                  <a:lnTo>
                    <a:pt x="307187" y="1491310"/>
                  </a:lnTo>
                  <a:lnTo>
                    <a:pt x="305574" y="1470977"/>
                  </a:lnTo>
                  <a:lnTo>
                    <a:pt x="307162" y="1450644"/>
                  </a:lnTo>
                  <a:lnTo>
                    <a:pt x="330936" y="1403235"/>
                  </a:lnTo>
                  <a:lnTo>
                    <a:pt x="375196" y="1380020"/>
                  </a:lnTo>
                  <a:lnTo>
                    <a:pt x="392722" y="1378470"/>
                  </a:lnTo>
                  <a:lnTo>
                    <a:pt x="410298" y="1380020"/>
                  </a:lnTo>
                  <a:lnTo>
                    <a:pt x="454494" y="1402943"/>
                  </a:lnTo>
                  <a:lnTo>
                    <a:pt x="478269" y="1450403"/>
                  </a:lnTo>
                  <a:lnTo>
                    <a:pt x="479856" y="1470977"/>
                  </a:lnTo>
                  <a:lnTo>
                    <a:pt x="479856" y="1371701"/>
                  </a:lnTo>
                  <a:lnTo>
                    <a:pt x="466852" y="1361097"/>
                  </a:lnTo>
                  <a:lnTo>
                    <a:pt x="444563" y="1349527"/>
                  </a:lnTo>
                  <a:lnTo>
                    <a:pt x="419849" y="1342593"/>
                  </a:lnTo>
                  <a:lnTo>
                    <a:pt x="392722" y="1340281"/>
                  </a:lnTo>
                  <a:lnTo>
                    <a:pt x="365569" y="1342593"/>
                  </a:lnTo>
                  <a:lnTo>
                    <a:pt x="318566" y="1361097"/>
                  </a:lnTo>
                  <a:lnTo>
                    <a:pt x="282384" y="1397012"/>
                  </a:lnTo>
                  <a:lnTo>
                    <a:pt x="263740" y="1443875"/>
                  </a:lnTo>
                  <a:lnTo>
                    <a:pt x="261416" y="1470977"/>
                  </a:lnTo>
                  <a:lnTo>
                    <a:pt x="263740" y="1497838"/>
                  </a:lnTo>
                  <a:lnTo>
                    <a:pt x="282384" y="1544396"/>
                  </a:lnTo>
                  <a:lnTo>
                    <a:pt x="318566" y="1580286"/>
                  </a:lnTo>
                  <a:lnTo>
                    <a:pt x="365569" y="1598777"/>
                  </a:lnTo>
                  <a:lnTo>
                    <a:pt x="392722" y="1601089"/>
                  </a:lnTo>
                  <a:lnTo>
                    <a:pt x="419849" y="1598777"/>
                  </a:lnTo>
                  <a:lnTo>
                    <a:pt x="444563" y="1591843"/>
                  </a:lnTo>
                  <a:lnTo>
                    <a:pt x="466852" y="1580286"/>
                  </a:lnTo>
                  <a:lnTo>
                    <a:pt x="486714" y="1564106"/>
                  </a:lnTo>
                  <a:lnTo>
                    <a:pt x="487705" y="1562900"/>
                  </a:lnTo>
                  <a:lnTo>
                    <a:pt x="503034" y="1544396"/>
                  </a:lnTo>
                  <a:lnTo>
                    <a:pt x="514692" y="1522310"/>
                  </a:lnTo>
                  <a:lnTo>
                    <a:pt x="521690" y="1497838"/>
                  </a:lnTo>
                  <a:lnTo>
                    <a:pt x="524027" y="1470977"/>
                  </a:lnTo>
                  <a:close/>
                </a:path>
                <a:path w="3484879" h="1601470">
                  <a:moveTo>
                    <a:pt x="836752" y="1470977"/>
                  </a:moveTo>
                  <a:lnTo>
                    <a:pt x="834428" y="1443875"/>
                  </a:lnTo>
                  <a:lnTo>
                    <a:pt x="827430" y="1419212"/>
                  </a:lnTo>
                  <a:lnTo>
                    <a:pt x="815771" y="1397012"/>
                  </a:lnTo>
                  <a:lnTo>
                    <a:pt x="800430" y="1378470"/>
                  </a:lnTo>
                  <a:lnTo>
                    <a:pt x="799452" y="1377276"/>
                  </a:lnTo>
                  <a:lnTo>
                    <a:pt x="792594" y="1371701"/>
                  </a:lnTo>
                  <a:lnTo>
                    <a:pt x="792594" y="1470977"/>
                  </a:lnTo>
                  <a:lnTo>
                    <a:pt x="790981" y="1491310"/>
                  </a:lnTo>
                  <a:lnTo>
                    <a:pt x="766927" y="1538427"/>
                  </a:lnTo>
                  <a:lnTo>
                    <a:pt x="722718" y="1561363"/>
                  </a:lnTo>
                  <a:lnTo>
                    <a:pt x="705446" y="1562900"/>
                  </a:lnTo>
                  <a:lnTo>
                    <a:pt x="688174" y="1561363"/>
                  </a:lnTo>
                  <a:lnTo>
                    <a:pt x="643978" y="1538427"/>
                  </a:lnTo>
                  <a:lnTo>
                    <a:pt x="619912" y="1491310"/>
                  </a:lnTo>
                  <a:lnTo>
                    <a:pt x="618312" y="1470977"/>
                  </a:lnTo>
                  <a:lnTo>
                    <a:pt x="619899" y="1450644"/>
                  </a:lnTo>
                  <a:lnTo>
                    <a:pt x="643674" y="1403235"/>
                  </a:lnTo>
                  <a:lnTo>
                    <a:pt x="687933" y="1380020"/>
                  </a:lnTo>
                  <a:lnTo>
                    <a:pt x="705446" y="1378470"/>
                  </a:lnTo>
                  <a:lnTo>
                    <a:pt x="723023" y="1380020"/>
                  </a:lnTo>
                  <a:lnTo>
                    <a:pt x="767232" y="1402943"/>
                  </a:lnTo>
                  <a:lnTo>
                    <a:pt x="791006" y="1450403"/>
                  </a:lnTo>
                  <a:lnTo>
                    <a:pt x="792594" y="1470977"/>
                  </a:lnTo>
                  <a:lnTo>
                    <a:pt x="792594" y="1371701"/>
                  </a:lnTo>
                  <a:lnTo>
                    <a:pt x="779589" y="1361097"/>
                  </a:lnTo>
                  <a:lnTo>
                    <a:pt x="757301" y="1349527"/>
                  </a:lnTo>
                  <a:lnTo>
                    <a:pt x="732586" y="1342593"/>
                  </a:lnTo>
                  <a:lnTo>
                    <a:pt x="705446" y="1340281"/>
                  </a:lnTo>
                  <a:lnTo>
                    <a:pt x="678307" y="1342593"/>
                  </a:lnTo>
                  <a:lnTo>
                    <a:pt x="631304" y="1361097"/>
                  </a:lnTo>
                  <a:lnTo>
                    <a:pt x="595122" y="1397012"/>
                  </a:lnTo>
                  <a:lnTo>
                    <a:pt x="576478" y="1443875"/>
                  </a:lnTo>
                  <a:lnTo>
                    <a:pt x="574141" y="1470977"/>
                  </a:lnTo>
                  <a:lnTo>
                    <a:pt x="576478" y="1497838"/>
                  </a:lnTo>
                  <a:lnTo>
                    <a:pt x="595122" y="1544396"/>
                  </a:lnTo>
                  <a:lnTo>
                    <a:pt x="631304" y="1580286"/>
                  </a:lnTo>
                  <a:lnTo>
                    <a:pt x="678307" y="1598777"/>
                  </a:lnTo>
                  <a:lnTo>
                    <a:pt x="705446" y="1601089"/>
                  </a:lnTo>
                  <a:lnTo>
                    <a:pt x="732586" y="1598777"/>
                  </a:lnTo>
                  <a:lnTo>
                    <a:pt x="757301" y="1591843"/>
                  </a:lnTo>
                  <a:lnTo>
                    <a:pt x="779589" y="1580286"/>
                  </a:lnTo>
                  <a:lnTo>
                    <a:pt x="799452" y="1564106"/>
                  </a:lnTo>
                  <a:lnTo>
                    <a:pt x="800442" y="1562900"/>
                  </a:lnTo>
                  <a:lnTo>
                    <a:pt x="815771" y="1544396"/>
                  </a:lnTo>
                  <a:lnTo>
                    <a:pt x="827430" y="1522310"/>
                  </a:lnTo>
                  <a:lnTo>
                    <a:pt x="834428" y="1497838"/>
                  </a:lnTo>
                  <a:lnTo>
                    <a:pt x="836752" y="1470977"/>
                  </a:lnTo>
                  <a:close/>
                </a:path>
                <a:path w="3484879" h="1601470">
                  <a:moveTo>
                    <a:pt x="1064742" y="1346276"/>
                  </a:moveTo>
                  <a:lnTo>
                    <a:pt x="866584" y="1346276"/>
                  </a:lnTo>
                  <a:lnTo>
                    <a:pt x="866584" y="1385646"/>
                  </a:lnTo>
                  <a:lnTo>
                    <a:pt x="944181" y="1385646"/>
                  </a:lnTo>
                  <a:lnTo>
                    <a:pt x="944181" y="1593926"/>
                  </a:lnTo>
                  <a:lnTo>
                    <a:pt x="987145" y="1593926"/>
                  </a:lnTo>
                  <a:lnTo>
                    <a:pt x="987145" y="1385646"/>
                  </a:lnTo>
                  <a:lnTo>
                    <a:pt x="1064742" y="1385646"/>
                  </a:lnTo>
                  <a:lnTo>
                    <a:pt x="1064742" y="1346276"/>
                  </a:lnTo>
                  <a:close/>
                </a:path>
                <a:path w="3484879" h="1601470">
                  <a:moveTo>
                    <a:pt x="2444648" y="107429"/>
                  </a:moveTo>
                  <a:lnTo>
                    <a:pt x="2050732" y="107429"/>
                  </a:lnTo>
                  <a:lnTo>
                    <a:pt x="2050732" y="145630"/>
                  </a:lnTo>
                  <a:lnTo>
                    <a:pt x="2444648" y="145630"/>
                  </a:lnTo>
                  <a:lnTo>
                    <a:pt x="2444648" y="107429"/>
                  </a:lnTo>
                  <a:close/>
                </a:path>
                <a:path w="3484879" h="1601470">
                  <a:moveTo>
                    <a:pt x="2840939" y="131305"/>
                  </a:moveTo>
                  <a:lnTo>
                    <a:pt x="2831909" y="78333"/>
                  </a:lnTo>
                  <a:lnTo>
                    <a:pt x="2804833" y="36410"/>
                  </a:lnTo>
                  <a:lnTo>
                    <a:pt x="2762085" y="9105"/>
                  </a:lnTo>
                  <a:lnTo>
                    <a:pt x="2706052" y="0"/>
                  </a:lnTo>
                  <a:lnTo>
                    <a:pt x="2688183" y="787"/>
                  </a:lnTo>
                  <a:lnTo>
                    <a:pt x="2670987" y="3136"/>
                  </a:lnTo>
                  <a:lnTo>
                    <a:pt x="2654465" y="7048"/>
                  </a:lnTo>
                  <a:lnTo>
                    <a:pt x="2638602" y="12534"/>
                  </a:lnTo>
                  <a:lnTo>
                    <a:pt x="2638602" y="54317"/>
                  </a:lnTo>
                  <a:lnTo>
                    <a:pt x="2655913" y="47269"/>
                  </a:lnTo>
                  <a:lnTo>
                    <a:pt x="2673223" y="42227"/>
                  </a:lnTo>
                  <a:lnTo>
                    <a:pt x="2690533" y="39204"/>
                  </a:lnTo>
                  <a:lnTo>
                    <a:pt x="2707843" y="38201"/>
                  </a:lnTo>
                  <a:lnTo>
                    <a:pt x="2723731" y="39357"/>
                  </a:lnTo>
                  <a:lnTo>
                    <a:pt x="2765133" y="56705"/>
                  </a:lnTo>
                  <a:lnTo>
                    <a:pt x="2792107" y="92519"/>
                  </a:lnTo>
                  <a:lnTo>
                    <a:pt x="2796768" y="108026"/>
                  </a:lnTo>
                  <a:lnTo>
                    <a:pt x="2666060" y="108026"/>
                  </a:lnTo>
                  <a:lnTo>
                    <a:pt x="2666060" y="146227"/>
                  </a:lnTo>
                  <a:lnTo>
                    <a:pt x="2796768" y="146227"/>
                  </a:lnTo>
                  <a:lnTo>
                    <a:pt x="2793644" y="162433"/>
                  </a:lnTo>
                  <a:lnTo>
                    <a:pt x="2768117" y="201434"/>
                  </a:lnTo>
                  <a:lnTo>
                    <a:pt x="2725153" y="221297"/>
                  </a:lnTo>
                  <a:lnTo>
                    <a:pt x="2708452" y="222618"/>
                  </a:lnTo>
                  <a:lnTo>
                    <a:pt x="2690190" y="221538"/>
                  </a:lnTo>
                  <a:lnTo>
                    <a:pt x="2672473" y="218300"/>
                  </a:lnTo>
                  <a:lnTo>
                    <a:pt x="2655278" y="212890"/>
                  </a:lnTo>
                  <a:lnTo>
                    <a:pt x="2638602" y="205320"/>
                  </a:lnTo>
                  <a:lnTo>
                    <a:pt x="2638602" y="247091"/>
                  </a:lnTo>
                  <a:lnTo>
                    <a:pt x="2655544" y="253098"/>
                  </a:lnTo>
                  <a:lnTo>
                    <a:pt x="2672931" y="257390"/>
                  </a:lnTo>
                  <a:lnTo>
                    <a:pt x="2690761" y="259969"/>
                  </a:lnTo>
                  <a:lnTo>
                    <a:pt x="2709049" y="260819"/>
                  </a:lnTo>
                  <a:lnTo>
                    <a:pt x="2736926" y="258546"/>
                  </a:lnTo>
                  <a:lnTo>
                    <a:pt x="2784513" y="240347"/>
                  </a:lnTo>
                  <a:lnTo>
                    <a:pt x="2820289" y="204952"/>
                  </a:lnTo>
                  <a:lnTo>
                    <a:pt x="2838640" y="158394"/>
                  </a:lnTo>
                  <a:lnTo>
                    <a:pt x="2840939" y="131305"/>
                  </a:lnTo>
                  <a:close/>
                </a:path>
                <a:path w="3484879" h="1601470">
                  <a:moveTo>
                    <a:pt x="3068917" y="5994"/>
                  </a:moveTo>
                  <a:lnTo>
                    <a:pt x="2870771" y="5994"/>
                  </a:lnTo>
                  <a:lnTo>
                    <a:pt x="2870771" y="45364"/>
                  </a:lnTo>
                  <a:lnTo>
                    <a:pt x="2948355" y="45364"/>
                  </a:lnTo>
                  <a:lnTo>
                    <a:pt x="2948355" y="253644"/>
                  </a:lnTo>
                  <a:lnTo>
                    <a:pt x="2991332" y="253644"/>
                  </a:lnTo>
                  <a:lnTo>
                    <a:pt x="2991332" y="45364"/>
                  </a:lnTo>
                  <a:lnTo>
                    <a:pt x="3068917" y="45364"/>
                  </a:lnTo>
                  <a:lnTo>
                    <a:pt x="3068917" y="5994"/>
                  </a:lnTo>
                  <a:close/>
                </a:path>
                <a:path w="3484879" h="1601470">
                  <a:moveTo>
                    <a:pt x="3361372" y="130708"/>
                  </a:moveTo>
                  <a:lnTo>
                    <a:pt x="3352038" y="78943"/>
                  </a:lnTo>
                  <a:lnTo>
                    <a:pt x="3325050" y="38201"/>
                  </a:lnTo>
                  <a:lnTo>
                    <a:pt x="3317202" y="31419"/>
                  </a:lnTo>
                  <a:lnTo>
                    <a:pt x="3317202" y="130708"/>
                  </a:lnTo>
                  <a:lnTo>
                    <a:pt x="3315601" y="151041"/>
                  </a:lnTo>
                  <a:lnTo>
                    <a:pt x="3291535" y="198158"/>
                  </a:lnTo>
                  <a:lnTo>
                    <a:pt x="3247339" y="221094"/>
                  </a:lnTo>
                  <a:lnTo>
                    <a:pt x="3230067" y="222618"/>
                  </a:lnTo>
                  <a:lnTo>
                    <a:pt x="3212795" y="221094"/>
                  </a:lnTo>
                  <a:lnTo>
                    <a:pt x="3168586" y="198158"/>
                  </a:lnTo>
                  <a:lnTo>
                    <a:pt x="3144532" y="151041"/>
                  </a:lnTo>
                  <a:lnTo>
                    <a:pt x="3142932" y="130708"/>
                  </a:lnTo>
                  <a:lnTo>
                    <a:pt x="3144507" y="110363"/>
                  </a:lnTo>
                  <a:lnTo>
                    <a:pt x="3168281" y="62979"/>
                  </a:lnTo>
                  <a:lnTo>
                    <a:pt x="3212541" y="39751"/>
                  </a:lnTo>
                  <a:lnTo>
                    <a:pt x="3230067" y="38201"/>
                  </a:lnTo>
                  <a:lnTo>
                    <a:pt x="3247644" y="39751"/>
                  </a:lnTo>
                  <a:lnTo>
                    <a:pt x="3291840" y="62674"/>
                  </a:lnTo>
                  <a:lnTo>
                    <a:pt x="3315614" y="110121"/>
                  </a:lnTo>
                  <a:lnTo>
                    <a:pt x="3317202" y="130708"/>
                  </a:lnTo>
                  <a:lnTo>
                    <a:pt x="3317202" y="31419"/>
                  </a:lnTo>
                  <a:lnTo>
                    <a:pt x="3304197" y="20815"/>
                  </a:lnTo>
                  <a:lnTo>
                    <a:pt x="3281908" y="9258"/>
                  </a:lnTo>
                  <a:lnTo>
                    <a:pt x="3257207" y="2311"/>
                  </a:lnTo>
                  <a:lnTo>
                    <a:pt x="3230067" y="0"/>
                  </a:lnTo>
                  <a:lnTo>
                    <a:pt x="3202927" y="2311"/>
                  </a:lnTo>
                  <a:lnTo>
                    <a:pt x="3155924" y="20815"/>
                  </a:lnTo>
                  <a:lnTo>
                    <a:pt x="3119742" y="56743"/>
                  </a:lnTo>
                  <a:lnTo>
                    <a:pt x="3101086" y="103593"/>
                  </a:lnTo>
                  <a:lnTo>
                    <a:pt x="3098762" y="130708"/>
                  </a:lnTo>
                  <a:lnTo>
                    <a:pt x="3101086" y="157568"/>
                  </a:lnTo>
                  <a:lnTo>
                    <a:pt x="3119742" y="204127"/>
                  </a:lnTo>
                  <a:lnTo>
                    <a:pt x="3155924" y="240004"/>
                  </a:lnTo>
                  <a:lnTo>
                    <a:pt x="3202927" y="258508"/>
                  </a:lnTo>
                  <a:lnTo>
                    <a:pt x="3230067" y="260819"/>
                  </a:lnTo>
                  <a:lnTo>
                    <a:pt x="3257207" y="258508"/>
                  </a:lnTo>
                  <a:lnTo>
                    <a:pt x="3304197" y="240004"/>
                  </a:lnTo>
                  <a:lnTo>
                    <a:pt x="3340379" y="204127"/>
                  </a:lnTo>
                  <a:lnTo>
                    <a:pt x="3359035" y="157568"/>
                  </a:lnTo>
                  <a:lnTo>
                    <a:pt x="3361372" y="130708"/>
                  </a:lnTo>
                  <a:close/>
                </a:path>
                <a:path w="3484879" h="1601470">
                  <a:moveTo>
                    <a:pt x="3484321" y="221843"/>
                  </a:moveTo>
                  <a:lnTo>
                    <a:pt x="3481349" y="214858"/>
                  </a:lnTo>
                  <a:lnTo>
                    <a:pt x="3469398" y="202933"/>
                  </a:lnTo>
                  <a:lnTo>
                    <a:pt x="3462439" y="199948"/>
                  </a:lnTo>
                  <a:lnTo>
                    <a:pt x="3446513" y="199948"/>
                  </a:lnTo>
                  <a:lnTo>
                    <a:pt x="3439553" y="202933"/>
                  </a:lnTo>
                  <a:lnTo>
                    <a:pt x="3427615" y="214858"/>
                  </a:lnTo>
                  <a:lnTo>
                    <a:pt x="3424644" y="221843"/>
                  </a:lnTo>
                  <a:lnTo>
                    <a:pt x="3424644" y="237756"/>
                  </a:lnTo>
                  <a:lnTo>
                    <a:pt x="3427615" y="244703"/>
                  </a:lnTo>
                  <a:lnTo>
                    <a:pt x="3439553" y="256641"/>
                  </a:lnTo>
                  <a:lnTo>
                    <a:pt x="3446513" y="259626"/>
                  </a:lnTo>
                  <a:lnTo>
                    <a:pt x="3462439" y="259626"/>
                  </a:lnTo>
                  <a:lnTo>
                    <a:pt x="3469398" y="256641"/>
                  </a:lnTo>
                  <a:lnTo>
                    <a:pt x="3481349" y="244703"/>
                  </a:lnTo>
                  <a:lnTo>
                    <a:pt x="3484321" y="237756"/>
                  </a:lnTo>
                  <a:lnTo>
                    <a:pt x="3484321" y="221843"/>
                  </a:lnTo>
                  <a:close/>
                </a:path>
                <a:path w="3484879" h="1601470">
                  <a:moveTo>
                    <a:pt x="3484321" y="21882"/>
                  </a:moveTo>
                  <a:lnTo>
                    <a:pt x="3481349" y="14922"/>
                  </a:lnTo>
                  <a:lnTo>
                    <a:pt x="3469398" y="2984"/>
                  </a:lnTo>
                  <a:lnTo>
                    <a:pt x="3462439" y="0"/>
                  </a:lnTo>
                  <a:lnTo>
                    <a:pt x="3446513" y="0"/>
                  </a:lnTo>
                  <a:lnTo>
                    <a:pt x="3439553" y="2984"/>
                  </a:lnTo>
                  <a:lnTo>
                    <a:pt x="3427615" y="14922"/>
                  </a:lnTo>
                  <a:lnTo>
                    <a:pt x="3424644" y="21882"/>
                  </a:lnTo>
                  <a:lnTo>
                    <a:pt x="3424644" y="37807"/>
                  </a:lnTo>
                  <a:lnTo>
                    <a:pt x="3427615" y="44767"/>
                  </a:lnTo>
                  <a:lnTo>
                    <a:pt x="3439553" y="56705"/>
                  </a:lnTo>
                  <a:lnTo>
                    <a:pt x="3446513" y="59690"/>
                  </a:lnTo>
                  <a:lnTo>
                    <a:pt x="3462439" y="59690"/>
                  </a:lnTo>
                  <a:lnTo>
                    <a:pt x="3469398" y="56705"/>
                  </a:lnTo>
                  <a:lnTo>
                    <a:pt x="3481349" y="44767"/>
                  </a:lnTo>
                  <a:lnTo>
                    <a:pt x="3484321" y="37807"/>
                  </a:lnTo>
                  <a:lnTo>
                    <a:pt x="3484321" y="218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210890" y="3955889"/>
              <a:ext cx="190988" cy="247688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7451992" y="3949921"/>
              <a:ext cx="934085" cy="260985"/>
            </a:xfrm>
            <a:custGeom>
              <a:avLst/>
              <a:gdLst/>
              <a:ahLst/>
              <a:cxnLst/>
              <a:rect l="l" t="t" r="r" b="b"/>
              <a:pathLst>
                <a:path w="934084" h="260985">
                  <a:moveTo>
                    <a:pt x="236956" y="138468"/>
                  </a:moveTo>
                  <a:lnTo>
                    <a:pt x="236169" y="111163"/>
                  </a:lnTo>
                  <a:lnTo>
                    <a:pt x="234734" y="102666"/>
                  </a:lnTo>
                  <a:lnTo>
                    <a:pt x="232016" y="86537"/>
                  </a:lnTo>
                  <a:lnTo>
                    <a:pt x="224523" y="64617"/>
                  </a:lnTo>
                  <a:lnTo>
                    <a:pt x="213664" y="45364"/>
                  </a:lnTo>
                  <a:lnTo>
                    <a:pt x="207264" y="38201"/>
                  </a:lnTo>
                  <a:lnTo>
                    <a:pt x="195948" y="25527"/>
                  </a:lnTo>
                  <a:lnTo>
                    <a:pt x="192773" y="23444"/>
                  </a:lnTo>
                  <a:lnTo>
                    <a:pt x="192773" y="102666"/>
                  </a:lnTo>
                  <a:lnTo>
                    <a:pt x="47155" y="102666"/>
                  </a:lnTo>
                  <a:lnTo>
                    <a:pt x="63207" y="66128"/>
                  </a:lnTo>
                  <a:lnTo>
                    <a:pt x="94665" y="42760"/>
                  </a:lnTo>
                  <a:lnTo>
                    <a:pt x="119964" y="38201"/>
                  </a:lnTo>
                  <a:lnTo>
                    <a:pt x="133667" y="39344"/>
                  </a:lnTo>
                  <a:lnTo>
                    <a:pt x="133362" y="39344"/>
                  </a:lnTo>
                  <a:lnTo>
                    <a:pt x="145554" y="42608"/>
                  </a:lnTo>
                  <a:lnTo>
                    <a:pt x="176491" y="65341"/>
                  </a:lnTo>
                  <a:lnTo>
                    <a:pt x="192773" y="102666"/>
                  </a:lnTo>
                  <a:lnTo>
                    <a:pt x="192773" y="23444"/>
                  </a:lnTo>
                  <a:lnTo>
                    <a:pt x="174421" y="11353"/>
                  </a:lnTo>
                  <a:lnTo>
                    <a:pt x="149098" y="2844"/>
                  </a:lnTo>
                  <a:lnTo>
                    <a:pt x="119964" y="0"/>
                  </a:lnTo>
                  <a:lnTo>
                    <a:pt x="93903" y="2336"/>
                  </a:lnTo>
                  <a:lnTo>
                    <a:pt x="50190" y="20993"/>
                  </a:lnTo>
                  <a:lnTo>
                    <a:pt x="18300" y="57175"/>
                  </a:lnTo>
                  <a:lnTo>
                    <a:pt x="2032" y="104178"/>
                  </a:lnTo>
                  <a:lnTo>
                    <a:pt x="0" y="131305"/>
                  </a:lnTo>
                  <a:lnTo>
                    <a:pt x="2247" y="161544"/>
                  </a:lnTo>
                  <a:lnTo>
                    <a:pt x="20307" y="210032"/>
                  </a:lnTo>
                  <a:lnTo>
                    <a:pt x="55041" y="242531"/>
                  </a:lnTo>
                  <a:lnTo>
                    <a:pt x="98158" y="258787"/>
                  </a:lnTo>
                  <a:lnTo>
                    <a:pt x="122351" y="260819"/>
                  </a:lnTo>
                  <a:lnTo>
                    <a:pt x="145630" y="258914"/>
                  </a:lnTo>
                  <a:lnTo>
                    <a:pt x="186817" y="243700"/>
                  </a:lnTo>
                  <a:lnTo>
                    <a:pt x="221272" y="212331"/>
                  </a:lnTo>
                  <a:lnTo>
                    <a:pt x="235153" y="190398"/>
                  </a:lnTo>
                  <a:lnTo>
                    <a:pt x="199339" y="170700"/>
                  </a:lnTo>
                  <a:lnTo>
                    <a:pt x="194386" y="180213"/>
                  </a:lnTo>
                  <a:lnTo>
                    <a:pt x="188442" y="189052"/>
                  </a:lnTo>
                  <a:lnTo>
                    <a:pt x="150253" y="218147"/>
                  </a:lnTo>
                  <a:lnTo>
                    <a:pt x="122948" y="222631"/>
                  </a:lnTo>
                  <a:lnTo>
                    <a:pt x="107162" y="221170"/>
                  </a:lnTo>
                  <a:lnTo>
                    <a:pt x="67437" y="199351"/>
                  </a:lnTo>
                  <a:lnTo>
                    <a:pt x="45847" y="156375"/>
                  </a:lnTo>
                  <a:lnTo>
                    <a:pt x="44170" y="138468"/>
                  </a:lnTo>
                  <a:lnTo>
                    <a:pt x="236956" y="138468"/>
                  </a:lnTo>
                  <a:close/>
                </a:path>
                <a:path w="934084" h="260985">
                  <a:moveTo>
                    <a:pt x="464934" y="6007"/>
                  </a:moveTo>
                  <a:lnTo>
                    <a:pt x="266788" y="6007"/>
                  </a:lnTo>
                  <a:lnTo>
                    <a:pt x="266788" y="45377"/>
                  </a:lnTo>
                  <a:lnTo>
                    <a:pt x="344373" y="45377"/>
                  </a:lnTo>
                  <a:lnTo>
                    <a:pt x="344373" y="253657"/>
                  </a:lnTo>
                  <a:lnTo>
                    <a:pt x="387350" y="253657"/>
                  </a:lnTo>
                  <a:lnTo>
                    <a:pt x="387350" y="45377"/>
                  </a:lnTo>
                  <a:lnTo>
                    <a:pt x="464934" y="45377"/>
                  </a:lnTo>
                  <a:lnTo>
                    <a:pt x="464934" y="6007"/>
                  </a:lnTo>
                  <a:close/>
                </a:path>
                <a:path w="934084" h="260985">
                  <a:moveTo>
                    <a:pt x="706056" y="183832"/>
                  </a:moveTo>
                  <a:lnTo>
                    <a:pt x="688962" y="200812"/>
                  </a:lnTo>
                  <a:lnTo>
                    <a:pt x="669937" y="212928"/>
                  </a:lnTo>
                  <a:lnTo>
                    <a:pt x="648970" y="220205"/>
                  </a:lnTo>
                  <a:lnTo>
                    <a:pt x="626071" y="222631"/>
                  </a:lnTo>
                  <a:lnTo>
                    <a:pt x="608799" y="221094"/>
                  </a:lnTo>
                  <a:lnTo>
                    <a:pt x="564603" y="198170"/>
                  </a:lnTo>
                  <a:lnTo>
                    <a:pt x="540550" y="151041"/>
                  </a:lnTo>
                  <a:lnTo>
                    <a:pt x="538937" y="130708"/>
                  </a:lnTo>
                  <a:lnTo>
                    <a:pt x="540550" y="110375"/>
                  </a:lnTo>
                  <a:lnTo>
                    <a:pt x="564603" y="62966"/>
                  </a:lnTo>
                  <a:lnTo>
                    <a:pt x="609142" y="39751"/>
                  </a:lnTo>
                  <a:lnTo>
                    <a:pt x="626681" y="38201"/>
                  </a:lnTo>
                  <a:lnTo>
                    <a:pt x="649655" y="40513"/>
                  </a:lnTo>
                  <a:lnTo>
                    <a:pt x="670242" y="47459"/>
                  </a:lnTo>
                  <a:lnTo>
                    <a:pt x="688454" y="59016"/>
                  </a:lnTo>
                  <a:lnTo>
                    <a:pt x="704265" y="75209"/>
                  </a:lnTo>
                  <a:lnTo>
                    <a:pt x="704265" y="23876"/>
                  </a:lnTo>
                  <a:lnTo>
                    <a:pt x="686701" y="13436"/>
                  </a:lnTo>
                  <a:lnTo>
                    <a:pt x="668007" y="5981"/>
                  </a:lnTo>
                  <a:lnTo>
                    <a:pt x="648195" y="1511"/>
                  </a:lnTo>
                  <a:lnTo>
                    <a:pt x="627265" y="12"/>
                  </a:lnTo>
                  <a:lnTo>
                    <a:pt x="599846" y="2349"/>
                  </a:lnTo>
                  <a:lnTo>
                    <a:pt x="552411" y="20993"/>
                  </a:lnTo>
                  <a:lnTo>
                    <a:pt x="515924" y="57175"/>
                  </a:lnTo>
                  <a:lnTo>
                    <a:pt x="497116" y="104178"/>
                  </a:lnTo>
                  <a:lnTo>
                    <a:pt x="494766" y="131318"/>
                  </a:lnTo>
                  <a:lnTo>
                    <a:pt x="497103" y="158165"/>
                  </a:lnTo>
                  <a:lnTo>
                    <a:pt x="515747" y="204558"/>
                  </a:lnTo>
                  <a:lnTo>
                    <a:pt x="552005" y="240182"/>
                  </a:lnTo>
                  <a:lnTo>
                    <a:pt x="599605" y="258533"/>
                  </a:lnTo>
                  <a:lnTo>
                    <a:pt x="627265" y="260819"/>
                  </a:lnTo>
                  <a:lnTo>
                    <a:pt x="648525" y="259219"/>
                  </a:lnTo>
                  <a:lnTo>
                    <a:pt x="668743" y="254406"/>
                  </a:lnTo>
                  <a:lnTo>
                    <a:pt x="687920" y="246392"/>
                  </a:lnTo>
                  <a:lnTo>
                    <a:pt x="706056" y="235165"/>
                  </a:lnTo>
                  <a:lnTo>
                    <a:pt x="706056" y="183832"/>
                  </a:lnTo>
                  <a:close/>
                </a:path>
                <a:path w="934084" h="260985">
                  <a:moveTo>
                    <a:pt x="934034" y="6007"/>
                  </a:moveTo>
                  <a:lnTo>
                    <a:pt x="735888" y="6007"/>
                  </a:lnTo>
                  <a:lnTo>
                    <a:pt x="735888" y="45377"/>
                  </a:lnTo>
                  <a:lnTo>
                    <a:pt x="813473" y="45377"/>
                  </a:lnTo>
                  <a:lnTo>
                    <a:pt x="813473" y="253657"/>
                  </a:lnTo>
                  <a:lnTo>
                    <a:pt x="856449" y="253657"/>
                  </a:lnTo>
                  <a:lnTo>
                    <a:pt x="856449" y="45377"/>
                  </a:lnTo>
                  <a:lnTo>
                    <a:pt x="934034" y="45377"/>
                  </a:lnTo>
                  <a:lnTo>
                    <a:pt x="934034" y="60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431397" y="3955889"/>
              <a:ext cx="190988" cy="247688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8688019" y="3936802"/>
              <a:ext cx="915669" cy="284480"/>
            </a:xfrm>
            <a:custGeom>
              <a:avLst/>
              <a:gdLst/>
              <a:ahLst/>
              <a:cxnLst/>
              <a:rect l="l" t="t" r="r" b="b"/>
              <a:pathLst>
                <a:path w="915670" h="284479">
                  <a:moveTo>
                    <a:pt x="212483" y="0"/>
                  </a:moveTo>
                  <a:lnTo>
                    <a:pt x="42976" y="182626"/>
                  </a:lnTo>
                  <a:lnTo>
                    <a:pt x="42976" y="19088"/>
                  </a:lnTo>
                  <a:lnTo>
                    <a:pt x="0" y="19088"/>
                  </a:lnTo>
                  <a:lnTo>
                    <a:pt x="0" y="284099"/>
                  </a:lnTo>
                  <a:lnTo>
                    <a:pt x="169506" y="101460"/>
                  </a:lnTo>
                  <a:lnTo>
                    <a:pt x="169506" y="266776"/>
                  </a:lnTo>
                  <a:lnTo>
                    <a:pt x="212483" y="266776"/>
                  </a:lnTo>
                  <a:lnTo>
                    <a:pt x="212483" y="0"/>
                  </a:lnTo>
                  <a:close/>
                </a:path>
                <a:path w="915670" h="284479">
                  <a:moveTo>
                    <a:pt x="515073" y="151587"/>
                  </a:moveTo>
                  <a:lnTo>
                    <a:pt x="510146" y="99656"/>
                  </a:lnTo>
                  <a:lnTo>
                    <a:pt x="491794" y="58483"/>
                  </a:lnTo>
                  <a:lnTo>
                    <a:pt x="470903" y="36563"/>
                  </a:lnTo>
                  <a:lnTo>
                    <a:pt x="470903" y="115785"/>
                  </a:lnTo>
                  <a:lnTo>
                    <a:pt x="325285" y="115785"/>
                  </a:lnTo>
                  <a:lnTo>
                    <a:pt x="341337" y="79248"/>
                  </a:lnTo>
                  <a:lnTo>
                    <a:pt x="372795" y="55880"/>
                  </a:lnTo>
                  <a:lnTo>
                    <a:pt x="398081" y="51320"/>
                  </a:lnTo>
                  <a:lnTo>
                    <a:pt x="411797" y="52463"/>
                  </a:lnTo>
                  <a:lnTo>
                    <a:pt x="411492" y="52463"/>
                  </a:lnTo>
                  <a:lnTo>
                    <a:pt x="423672" y="55727"/>
                  </a:lnTo>
                  <a:lnTo>
                    <a:pt x="454621" y="78460"/>
                  </a:lnTo>
                  <a:lnTo>
                    <a:pt x="470903" y="115785"/>
                  </a:lnTo>
                  <a:lnTo>
                    <a:pt x="470903" y="36563"/>
                  </a:lnTo>
                  <a:lnTo>
                    <a:pt x="452551" y="24472"/>
                  </a:lnTo>
                  <a:lnTo>
                    <a:pt x="427215" y="15963"/>
                  </a:lnTo>
                  <a:lnTo>
                    <a:pt x="398081" y="13119"/>
                  </a:lnTo>
                  <a:lnTo>
                    <a:pt x="372033" y="15455"/>
                  </a:lnTo>
                  <a:lnTo>
                    <a:pt x="328320" y="34112"/>
                  </a:lnTo>
                  <a:lnTo>
                    <a:pt x="296418" y="70294"/>
                  </a:lnTo>
                  <a:lnTo>
                    <a:pt x="280149" y="117297"/>
                  </a:lnTo>
                  <a:lnTo>
                    <a:pt x="278117" y="144424"/>
                  </a:lnTo>
                  <a:lnTo>
                    <a:pt x="280377" y="174663"/>
                  </a:lnTo>
                  <a:lnTo>
                    <a:pt x="298437" y="223151"/>
                  </a:lnTo>
                  <a:lnTo>
                    <a:pt x="333159" y="255651"/>
                  </a:lnTo>
                  <a:lnTo>
                    <a:pt x="376288" y="271907"/>
                  </a:lnTo>
                  <a:lnTo>
                    <a:pt x="400481" y="273939"/>
                  </a:lnTo>
                  <a:lnTo>
                    <a:pt x="423760" y="272034"/>
                  </a:lnTo>
                  <a:lnTo>
                    <a:pt x="464947" y="256819"/>
                  </a:lnTo>
                  <a:lnTo>
                    <a:pt x="499402" y="225450"/>
                  </a:lnTo>
                  <a:lnTo>
                    <a:pt x="513270" y="203517"/>
                  </a:lnTo>
                  <a:lnTo>
                    <a:pt x="477469" y="183819"/>
                  </a:lnTo>
                  <a:lnTo>
                    <a:pt x="472503" y="193332"/>
                  </a:lnTo>
                  <a:lnTo>
                    <a:pt x="466572" y="202171"/>
                  </a:lnTo>
                  <a:lnTo>
                    <a:pt x="428383" y="231267"/>
                  </a:lnTo>
                  <a:lnTo>
                    <a:pt x="401066" y="235750"/>
                  </a:lnTo>
                  <a:lnTo>
                    <a:pt x="385292" y="234289"/>
                  </a:lnTo>
                  <a:lnTo>
                    <a:pt x="345567" y="212471"/>
                  </a:lnTo>
                  <a:lnTo>
                    <a:pt x="323964" y="169494"/>
                  </a:lnTo>
                  <a:lnTo>
                    <a:pt x="322300" y="151587"/>
                  </a:lnTo>
                  <a:lnTo>
                    <a:pt x="515073" y="151587"/>
                  </a:lnTo>
                  <a:close/>
                </a:path>
                <a:path w="915670" h="284479">
                  <a:moveTo>
                    <a:pt x="915530" y="196951"/>
                  </a:moveTo>
                  <a:lnTo>
                    <a:pt x="898448" y="213931"/>
                  </a:lnTo>
                  <a:lnTo>
                    <a:pt x="879411" y="226047"/>
                  </a:lnTo>
                  <a:lnTo>
                    <a:pt x="858456" y="233324"/>
                  </a:lnTo>
                  <a:lnTo>
                    <a:pt x="835545" y="235750"/>
                  </a:lnTo>
                  <a:lnTo>
                    <a:pt x="818286" y="234213"/>
                  </a:lnTo>
                  <a:lnTo>
                    <a:pt x="774090" y="211289"/>
                  </a:lnTo>
                  <a:lnTo>
                    <a:pt x="750023" y="164160"/>
                  </a:lnTo>
                  <a:lnTo>
                    <a:pt x="748423" y="143827"/>
                  </a:lnTo>
                  <a:lnTo>
                    <a:pt x="750023" y="123494"/>
                  </a:lnTo>
                  <a:lnTo>
                    <a:pt x="774090" y="76085"/>
                  </a:lnTo>
                  <a:lnTo>
                    <a:pt x="818616" y="52870"/>
                  </a:lnTo>
                  <a:lnTo>
                    <a:pt x="836155" y="51320"/>
                  </a:lnTo>
                  <a:lnTo>
                    <a:pt x="859129" y="53632"/>
                  </a:lnTo>
                  <a:lnTo>
                    <a:pt x="879729" y="60579"/>
                  </a:lnTo>
                  <a:lnTo>
                    <a:pt x="897928" y="72136"/>
                  </a:lnTo>
                  <a:lnTo>
                    <a:pt x="913739" y="88328"/>
                  </a:lnTo>
                  <a:lnTo>
                    <a:pt x="913739" y="36995"/>
                  </a:lnTo>
                  <a:lnTo>
                    <a:pt x="896175" y="26555"/>
                  </a:lnTo>
                  <a:lnTo>
                    <a:pt x="877481" y="19100"/>
                  </a:lnTo>
                  <a:lnTo>
                    <a:pt x="857669" y="14630"/>
                  </a:lnTo>
                  <a:lnTo>
                    <a:pt x="836739" y="13131"/>
                  </a:lnTo>
                  <a:lnTo>
                    <a:pt x="809332" y="15468"/>
                  </a:lnTo>
                  <a:lnTo>
                    <a:pt x="761885" y="34112"/>
                  </a:lnTo>
                  <a:lnTo>
                    <a:pt x="725398" y="70294"/>
                  </a:lnTo>
                  <a:lnTo>
                    <a:pt x="706589" y="117297"/>
                  </a:lnTo>
                  <a:lnTo>
                    <a:pt x="704240" y="144437"/>
                  </a:lnTo>
                  <a:lnTo>
                    <a:pt x="706577" y="171284"/>
                  </a:lnTo>
                  <a:lnTo>
                    <a:pt x="725233" y="217678"/>
                  </a:lnTo>
                  <a:lnTo>
                    <a:pt x="761492" y="253301"/>
                  </a:lnTo>
                  <a:lnTo>
                    <a:pt x="809078" y="271653"/>
                  </a:lnTo>
                  <a:lnTo>
                    <a:pt x="836739" y="273939"/>
                  </a:lnTo>
                  <a:lnTo>
                    <a:pt x="857999" y="272338"/>
                  </a:lnTo>
                  <a:lnTo>
                    <a:pt x="878217" y="267525"/>
                  </a:lnTo>
                  <a:lnTo>
                    <a:pt x="897394" y="259511"/>
                  </a:lnTo>
                  <a:lnTo>
                    <a:pt x="915530" y="248285"/>
                  </a:lnTo>
                  <a:lnTo>
                    <a:pt x="915530" y="1969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633402" y="3955889"/>
              <a:ext cx="223218" cy="248892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9922263" y="3949932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5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5"/>
                  </a:lnTo>
                  <a:lnTo>
                    <a:pt x="20978" y="204113"/>
                  </a:lnTo>
                  <a:lnTo>
                    <a:pt x="57160" y="240002"/>
                  </a:lnTo>
                  <a:lnTo>
                    <a:pt x="104162" y="258497"/>
                  </a:lnTo>
                  <a:lnTo>
                    <a:pt x="131304" y="260808"/>
                  </a:lnTo>
                  <a:lnTo>
                    <a:pt x="158441" y="258497"/>
                  </a:lnTo>
                  <a:lnTo>
                    <a:pt x="183152" y="251563"/>
                  </a:lnTo>
                  <a:lnTo>
                    <a:pt x="205439" y="240002"/>
                  </a:lnTo>
                  <a:lnTo>
                    <a:pt x="225302" y="223815"/>
                  </a:lnTo>
                  <a:lnTo>
                    <a:pt x="226299" y="222611"/>
                  </a:lnTo>
                  <a:lnTo>
                    <a:pt x="131304" y="222611"/>
                  </a:lnTo>
                  <a:lnTo>
                    <a:pt x="114032" y="221083"/>
                  </a:lnTo>
                  <a:lnTo>
                    <a:pt x="69830" y="198140"/>
                  </a:lnTo>
                  <a:lnTo>
                    <a:pt x="45770" y="151028"/>
                  </a:lnTo>
                  <a:lnTo>
                    <a:pt x="44166" y="130697"/>
                  </a:lnTo>
                  <a:lnTo>
                    <a:pt x="45750" y="110354"/>
                  </a:lnTo>
                  <a:lnTo>
                    <a:pt x="69526" y="62950"/>
                  </a:lnTo>
                  <a:lnTo>
                    <a:pt x="113786" y="39736"/>
                  </a:lnTo>
                  <a:lnTo>
                    <a:pt x="131304" y="38187"/>
                  </a:lnTo>
                  <a:lnTo>
                    <a:pt x="226289" y="3818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90" h="260985">
                  <a:moveTo>
                    <a:pt x="226289" y="38187"/>
                  </a:moveTo>
                  <a:lnTo>
                    <a:pt x="131304" y="38187"/>
                  </a:lnTo>
                  <a:lnTo>
                    <a:pt x="149034" y="39736"/>
                  </a:lnTo>
                  <a:lnTo>
                    <a:pt x="148881" y="3973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28"/>
                  </a:lnTo>
                  <a:lnTo>
                    <a:pt x="192779" y="198140"/>
                  </a:lnTo>
                  <a:lnTo>
                    <a:pt x="148575" y="221083"/>
                  </a:lnTo>
                  <a:lnTo>
                    <a:pt x="131304" y="222611"/>
                  </a:lnTo>
                  <a:lnTo>
                    <a:pt x="226299" y="222611"/>
                  </a:lnTo>
                  <a:lnTo>
                    <a:pt x="241622" y="204113"/>
                  </a:lnTo>
                  <a:lnTo>
                    <a:pt x="253281" y="182027"/>
                  </a:lnTo>
                  <a:lnTo>
                    <a:pt x="260277" y="157555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89" y="38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250525" y="3955889"/>
              <a:ext cx="190988" cy="247688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10646156" y="3835329"/>
              <a:ext cx="1711960" cy="434340"/>
            </a:xfrm>
            <a:custGeom>
              <a:avLst/>
              <a:gdLst/>
              <a:ahLst/>
              <a:cxnLst/>
              <a:rect l="l" t="t" r="r" b="b"/>
              <a:pathLst>
                <a:path w="1711959" h="434339">
                  <a:moveTo>
                    <a:pt x="212483" y="101473"/>
                  </a:moveTo>
                  <a:lnTo>
                    <a:pt x="42976" y="284099"/>
                  </a:lnTo>
                  <a:lnTo>
                    <a:pt x="42976" y="120561"/>
                  </a:lnTo>
                  <a:lnTo>
                    <a:pt x="0" y="120561"/>
                  </a:lnTo>
                  <a:lnTo>
                    <a:pt x="0" y="385572"/>
                  </a:lnTo>
                  <a:lnTo>
                    <a:pt x="169506" y="202933"/>
                  </a:lnTo>
                  <a:lnTo>
                    <a:pt x="169506" y="368249"/>
                  </a:lnTo>
                  <a:lnTo>
                    <a:pt x="212483" y="368249"/>
                  </a:lnTo>
                  <a:lnTo>
                    <a:pt x="212483" y="101473"/>
                  </a:lnTo>
                  <a:close/>
                </a:path>
                <a:path w="1711959" h="434339">
                  <a:moveTo>
                    <a:pt x="661949" y="328866"/>
                  </a:moveTo>
                  <a:lnTo>
                    <a:pt x="624954" y="328866"/>
                  </a:lnTo>
                  <a:lnTo>
                    <a:pt x="624954" y="159956"/>
                  </a:lnTo>
                  <a:lnTo>
                    <a:pt x="624954" y="120561"/>
                  </a:lnTo>
                  <a:lnTo>
                    <a:pt x="581977" y="120561"/>
                  </a:lnTo>
                  <a:lnTo>
                    <a:pt x="581977" y="159956"/>
                  </a:lnTo>
                  <a:lnTo>
                    <a:pt x="581977" y="328866"/>
                  </a:lnTo>
                  <a:lnTo>
                    <a:pt x="463804" y="328866"/>
                  </a:lnTo>
                  <a:lnTo>
                    <a:pt x="476859" y="314274"/>
                  </a:lnTo>
                  <a:lnTo>
                    <a:pt x="486181" y="296786"/>
                  </a:lnTo>
                  <a:lnTo>
                    <a:pt x="491782" y="276377"/>
                  </a:lnTo>
                  <a:lnTo>
                    <a:pt x="493649" y="253060"/>
                  </a:lnTo>
                  <a:lnTo>
                    <a:pt x="493649" y="159956"/>
                  </a:lnTo>
                  <a:lnTo>
                    <a:pt x="581977" y="159956"/>
                  </a:lnTo>
                  <a:lnTo>
                    <a:pt x="581977" y="120561"/>
                  </a:lnTo>
                  <a:lnTo>
                    <a:pt x="450672" y="120561"/>
                  </a:lnTo>
                  <a:lnTo>
                    <a:pt x="450672" y="230974"/>
                  </a:lnTo>
                  <a:lnTo>
                    <a:pt x="450037" y="251866"/>
                  </a:lnTo>
                  <a:lnTo>
                    <a:pt x="440524" y="296633"/>
                  </a:lnTo>
                  <a:lnTo>
                    <a:pt x="409079" y="326631"/>
                  </a:lnTo>
                  <a:lnTo>
                    <a:pt x="394563" y="328866"/>
                  </a:lnTo>
                  <a:lnTo>
                    <a:pt x="394563" y="433895"/>
                  </a:lnTo>
                  <a:lnTo>
                    <a:pt x="433959" y="433895"/>
                  </a:lnTo>
                  <a:lnTo>
                    <a:pt x="433959" y="368249"/>
                  </a:lnTo>
                  <a:lnTo>
                    <a:pt x="622566" y="368249"/>
                  </a:lnTo>
                  <a:lnTo>
                    <a:pt x="622566" y="433895"/>
                  </a:lnTo>
                  <a:lnTo>
                    <a:pt x="661949" y="433895"/>
                  </a:lnTo>
                  <a:lnTo>
                    <a:pt x="661949" y="368249"/>
                  </a:lnTo>
                  <a:lnTo>
                    <a:pt x="661949" y="328866"/>
                  </a:lnTo>
                  <a:close/>
                </a:path>
                <a:path w="1711959" h="434339">
                  <a:moveTo>
                    <a:pt x="928725" y="253060"/>
                  </a:moveTo>
                  <a:lnTo>
                    <a:pt x="923798" y="201129"/>
                  </a:lnTo>
                  <a:lnTo>
                    <a:pt x="905446" y="159956"/>
                  </a:lnTo>
                  <a:lnTo>
                    <a:pt x="899045" y="152793"/>
                  </a:lnTo>
                  <a:lnTo>
                    <a:pt x="887730" y="140119"/>
                  </a:lnTo>
                  <a:lnTo>
                    <a:pt x="884555" y="138036"/>
                  </a:lnTo>
                  <a:lnTo>
                    <a:pt x="884555" y="217258"/>
                  </a:lnTo>
                  <a:lnTo>
                    <a:pt x="738936" y="217258"/>
                  </a:lnTo>
                  <a:lnTo>
                    <a:pt x="754989" y="180721"/>
                  </a:lnTo>
                  <a:lnTo>
                    <a:pt x="786447" y="157353"/>
                  </a:lnTo>
                  <a:lnTo>
                    <a:pt x="811745" y="152793"/>
                  </a:lnTo>
                  <a:lnTo>
                    <a:pt x="825449" y="153936"/>
                  </a:lnTo>
                  <a:lnTo>
                    <a:pt x="825144" y="153936"/>
                  </a:lnTo>
                  <a:lnTo>
                    <a:pt x="837336" y="157200"/>
                  </a:lnTo>
                  <a:lnTo>
                    <a:pt x="868273" y="179933"/>
                  </a:lnTo>
                  <a:lnTo>
                    <a:pt x="884555" y="217258"/>
                  </a:lnTo>
                  <a:lnTo>
                    <a:pt x="884555" y="138036"/>
                  </a:lnTo>
                  <a:lnTo>
                    <a:pt x="866203" y="125945"/>
                  </a:lnTo>
                  <a:lnTo>
                    <a:pt x="840879" y="117436"/>
                  </a:lnTo>
                  <a:lnTo>
                    <a:pt x="811745" y="114592"/>
                  </a:lnTo>
                  <a:lnTo>
                    <a:pt x="785685" y="116928"/>
                  </a:lnTo>
                  <a:lnTo>
                    <a:pt x="741972" y="135585"/>
                  </a:lnTo>
                  <a:lnTo>
                    <a:pt x="710082" y="171767"/>
                  </a:lnTo>
                  <a:lnTo>
                    <a:pt x="693813" y="218770"/>
                  </a:lnTo>
                  <a:lnTo>
                    <a:pt x="691769" y="245897"/>
                  </a:lnTo>
                  <a:lnTo>
                    <a:pt x="694029" y="276136"/>
                  </a:lnTo>
                  <a:lnTo>
                    <a:pt x="712089" y="324624"/>
                  </a:lnTo>
                  <a:lnTo>
                    <a:pt x="746823" y="357124"/>
                  </a:lnTo>
                  <a:lnTo>
                    <a:pt x="789940" y="373380"/>
                  </a:lnTo>
                  <a:lnTo>
                    <a:pt x="814133" y="375412"/>
                  </a:lnTo>
                  <a:lnTo>
                    <a:pt x="837412" y="373507"/>
                  </a:lnTo>
                  <a:lnTo>
                    <a:pt x="878598" y="358292"/>
                  </a:lnTo>
                  <a:lnTo>
                    <a:pt x="913053" y="326923"/>
                  </a:lnTo>
                  <a:lnTo>
                    <a:pt x="926934" y="304990"/>
                  </a:lnTo>
                  <a:lnTo>
                    <a:pt x="891120" y="285292"/>
                  </a:lnTo>
                  <a:lnTo>
                    <a:pt x="886167" y="294805"/>
                  </a:lnTo>
                  <a:lnTo>
                    <a:pt x="880224" y="303644"/>
                  </a:lnTo>
                  <a:lnTo>
                    <a:pt x="842035" y="332740"/>
                  </a:lnTo>
                  <a:lnTo>
                    <a:pt x="814730" y="337223"/>
                  </a:lnTo>
                  <a:lnTo>
                    <a:pt x="798944" y="335762"/>
                  </a:lnTo>
                  <a:lnTo>
                    <a:pt x="759218" y="313944"/>
                  </a:lnTo>
                  <a:lnTo>
                    <a:pt x="737628" y="270967"/>
                  </a:lnTo>
                  <a:lnTo>
                    <a:pt x="735952" y="253060"/>
                  </a:lnTo>
                  <a:lnTo>
                    <a:pt x="928725" y="253060"/>
                  </a:lnTo>
                  <a:close/>
                </a:path>
                <a:path w="1711959" h="434339">
                  <a:moveTo>
                    <a:pt x="1188872" y="13728"/>
                  </a:moveTo>
                  <a:lnTo>
                    <a:pt x="1153058" y="0"/>
                  </a:lnTo>
                  <a:lnTo>
                    <a:pt x="1145857" y="15671"/>
                  </a:lnTo>
                  <a:lnTo>
                    <a:pt x="1135011" y="26860"/>
                  </a:lnTo>
                  <a:lnTo>
                    <a:pt x="1120495" y="33578"/>
                  </a:lnTo>
                  <a:lnTo>
                    <a:pt x="1102334" y="35814"/>
                  </a:lnTo>
                  <a:lnTo>
                    <a:pt x="1084160" y="33578"/>
                  </a:lnTo>
                  <a:lnTo>
                    <a:pt x="1069657" y="26860"/>
                  </a:lnTo>
                  <a:lnTo>
                    <a:pt x="1058799" y="15671"/>
                  </a:lnTo>
                  <a:lnTo>
                    <a:pt x="1051598" y="0"/>
                  </a:lnTo>
                  <a:lnTo>
                    <a:pt x="1015784" y="13728"/>
                  </a:lnTo>
                  <a:lnTo>
                    <a:pt x="1037666" y="47650"/>
                  </a:lnTo>
                  <a:lnTo>
                    <a:pt x="1073302" y="67754"/>
                  </a:lnTo>
                  <a:lnTo>
                    <a:pt x="1102334" y="71628"/>
                  </a:lnTo>
                  <a:lnTo>
                    <a:pt x="1117346" y="70662"/>
                  </a:lnTo>
                  <a:lnTo>
                    <a:pt x="1156347" y="56121"/>
                  </a:lnTo>
                  <a:lnTo>
                    <a:pt x="1183259" y="26454"/>
                  </a:lnTo>
                  <a:lnTo>
                    <a:pt x="1188872" y="13728"/>
                  </a:lnTo>
                  <a:close/>
                </a:path>
                <a:path w="1711959" h="434339">
                  <a:moveTo>
                    <a:pt x="1206779" y="101473"/>
                  </a:moveTo>
                  <a:lnTo>
                    <a:pt x="1037285" y="284099"/>
                  </a:lnTo>
                  <a:lnTo>
                    <a:pt x="1037285" y="120561"/>
                  </a:lnTo>
                  <a:lnTo>
                    <a:pt x="994295" y="120561"/>
                  </a:lnTo>
                  <a:lnTo>
                    <a:pt x="994295" y="385572"/>
                  </a:lnTo>
                  <a:lnTo>
                    <a:pt x="1088478" y="284099"/>
                  </a:lnTo>
                  <a:lnTo>
                    <a:pt x="1163815" y="202933"/>
                  </a:lnTo>
                  <a:lnTo>
                    <a:pt x="1163815" y="368249"/>
                  </a:lnTo>
                  <a:lnTo>
                    <a:pt x="1206779" y="368249"/>
                  </a:lnTo>
                  <a:lnTo>
                    <a:pt x="1206779" y="202933"/>
                  </a:lnTo>
                  <a:lnTo>
                    <a:pt x="1206779" y="101473"/>
                  </a:lnTo>
                  <a:close/>
                </a:path>
                <a:path w="1711959" h="434339">
                  <a:moveTo>
                    <a:pt x="1483741" y="298424"/>
                  </a:moveTo>
                  <a:lnTo>
                    <a:pt x="1466646" y="315404"/>
                  </a:lnTo>
                  <a:lnTo>
                    <a:pt x="1447622" y="327520"/>
                  </a:lnTo>
                  <a:lnTo>
                    <a:pt x="1426654" y="334797"/>
                  </a:lnTo>
                  <a:lnTo>
                    <a:pt x="1403756" y="337223"/>
                  </a:lnTo>
                  <a:lnTo>
                    <a:pt x="1386484" y="335686"/>
                  </a:lnTo>
                  <a:lnTo>
                    <a:pt x="1342288" y="312762"/>
                  </a:lnTo>
                  <a:lnTo>
                    <a:pt x="1318221" y="265633"/>
                  </a:lnTo>
                  <a:lnTo>
                    <a:pt x="1316621" y="245300"/>
                  </a:lnTo>
                  <a:lnTo>
                    <a:pt x="1318221" y="224967"/>
                  </a:lnTo>
                  <a:lnTo>
                    <a:pt x="1342288" y="177558"/>
                  </a:lnTo>
                  <a:lnTo>
                    <a:pt x="1386827" y="154343"/>
                  </a:lnTo>
                  <a:lnTo>
                    <a:pt x="1404366" y="152793"/>
                  </a:lnTo>
                  <a:lnTo>
                    <a:pt x="1427340" y="155105"/>
                  </a:lnTo>
                  <a:lnTo>
                    <a:pt x="1447927" y="162052"/>
                  </a:lnTo>
                  <a:lnTo>
                    <a:pt x="1466138" y="173609"/>
                  </a:lnTo>
                  <a:lnTo>
                    <a:pt x="1481950" y="189801"/>
                  </a:lnTo>
                  <a:lnTo>
                    <a:pt x="1481950" y="138468"/>
                  </a:lnTo>
                  <a:lnTo>
                    <a:pt x="1464386" y="128028"/>
                  </a:lnTo>
                  <a:lnTo>
                    <a:pt x="1445691" y="120573"/>
                  </a:lnTo>
                  <a:lnTo>
                    <a:pt x="1425879" y="116103"/>
                  </a:lnTo>
                  <a:lnTo>
                    <a:pt x="1404950" y="114604"/>
                  </a:lnTo>
                  <a:lnTo>
                    <a:pt x="1377530" y="116941"/>
                  </a:lnTo>
                  <a:lnTo>
                    <a:pt x="1330096" y="135585"/>
                  </a:lnTo>
                  <a:lnTo>
                    <a:pt x="1293609" y="171767"/>
                  </a:lnTo>
                  <a:lnTo>
                    <a:pt x="1274800" y="218770"/>
                  </a:lnTo>
                  <a:lnTo>
                    <a:pt x="1272451" y="245910"/>
                  </a:lnTo>
                  <a:lnTo>
                    <a:pt x="1274775" y="272757"/>
                  </a:lnTo>
                  <a:lnTo>
                    <a:pt x="1293431" y="319151"/>
                  </a:lnTo>
                  <a:lnTo>
                    <a:pt x="1329690" y="354774"/>
                  </a:lnTo>
                  <a:lnTo>
                    <a:pt x="1377289" y="373126"/>
                  </a:lnTo>
                  <a:lnTo>
                    <a:pt x="1404950" y="375412"/>
                  </a:lnTo>
                  <a:lnTo>
                    <a:pt x="1426210" y="373811"/>
                  </a:lnTo>
                  <a:lnTo>
                    <a:pt x="1446428" y="368998"/>
                  </a:lnTo>
                  <a:lnTo>
                    <a:pt x="1465605" y="360984"/>
                  </a:lnTo>
                  <a:lnTo>
                    <a:pt x="1483741" y="349758"/>
                  </a:lnTo>
                  <a:lnTo>
                    <a:pt x="1483741" y="298424"/>
                  </a:lnTo>
                  <a:close/>
                </a:path>
                <a:path w="1711959" h="434339">
                  <a:moveTo>
                    <a:pt x="1711680" y="120599"/>
                  </a:moveTo>
                  <a:lnTo>
                    <a:pt x="1513535" y="120599"/>
                  </a:lnTo>
                  <a:lnTo>
                    <a:pt x="1513535" y="159969"/>
                  </a:lnTo>
                  <a:lnTo>
                    <a:pt x="1591119" y="159969"/>
                  </a:lnTo>
                  <a:lnTo>
                    <a:pt x="1591119" y="368249"/>
                  </a:lnTo>
                  <a:lnTo>
                    <a:pt x="1634096" y="368249"/>
                  </a:lnTo>
                  <a:lnTo>
                    <a:pt x="1634096" y="159969"/>
                  </a:lnTo>
                  <a:lnTo>
                    <a:pt x="1711680" y="159969"/>
                  </a:lnTo>
                  <a:lnTo>
                    <a:pt x="1711680" y="1205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403245" y="3955889"/>
              <a:ext cx="190988" cy="247688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12659919" y="3835329"/>
              <a:ext cx="649605" cy="459105"/>
            </a:xfrm>
            <a:custGeom>
              <a:avLst/>
              <a:gdLst/>
              <a:ahLst/>
              <a:cxnLst/>
              <a:rect l="l" t="t" r="r" b="b"/>
              <a:pathLst>
                <a:path w="649605" h="459104">
                  <a:moveTo>
                    <a:pt x="212483" y="101473"/>
                  </a:moveTo>
                  <a:lnTo>
                    <a:pt x="42976" y="284099"/>
                  </a:lnTo>
                  <a:lnTo>
                    <a:pt x="42976" y="120561"/>
                  </a:lnTo>
                  <a:lnTo>
                    <a:pt x="0" y="120561"/>
                  </a:lnTo>
                  <a:lnTo>
                    <a:pt x="0" y="385572"/>
                  </a:lnTo>
                  <a:lnTo>
                    <a:pt x="169506" y="202933"/>
                  </a:lnTo>
                  <a:lnTo>
                    <a:pt x="169506" y="368249"/>
                  </a:lnTo>
                  <a:lnTo>
                    <a:pt x="212483" y="368249"/>
                  </a:lnTo>
                  <a:lnTo>
                    <a:pt x="212483" y="101473"/>
                  </a:lnTo>
                  <a:close/>
                </a:path>
                <a:path w="649605" h="459104">
                  <a:moveTo>
                    <a:pt x="488162" y="13728"/>
                  </a:moveTo>
                  <a:lnTo>
                    <a:pt x="452348" y="0"/>
                  </a:lnTo>
                  <a:lnTo>
                    <a:pt x="445147" y="15671"/>
                  </a:lnTo>
                  <a:lnTo>
                    <a:pt x="434289" y="26860"/>
                  </a:lnTo>
                  <a:lnTo>
                    <a:pt x="419785" y="33578"/>
                  </a:lnTo>
                  <a:lnTo>
                    <a:pt x="401624" y="35814"/>
                  </a:lnTo>
                  <a:lnTo>
                    <a:pt x="383451" y="33578"/>
                  </a:lnTo>
                  <a:lnTo>
                    <a:pt x="368935" y="26860"/>
                  </a:lnTo>
                  <a:lnTo>
                    <a:pt x="358076" y="15671"/>
                  </a:lnTo>
                  <a:lnTo>
                    <a:pt x="350888" y="0"/>
                  </a:lnTo>
                  <a:lnTo>
                    <a:pt x="315074" y="13728"/>
                  </a:lnTo>
                  <a:lnTo>
                    <a:pt x="336943" y="47650"/>
                  </a:lnTo>
                  <a:lnTo>
                    <a:pt x="372592" y="67754"/>
                  </a:lnTo>
                  <a:lnTo>
                    <a:pt x="401624" y="71628"/>
                  </a:lnTo>
                  <a:lnTo>
                    <a:pt x="416623" y="70662"/>
                  </a:lnTo>
                  <a:lnTo>
                    <a:pt x="455637" y="56121"/>
                  </a:lnTo>
                  <a:lnTo>
                    <a:pt x="482536" y="26454"/>
                  </a:lnTo>
                  <a:lnTo>
                    <a:pt x="488162" y="13728"/>
                  </a:lnTo>
                  <a:close/>
                </a:path>
                <a:path w="649605" h="459104">
                  <a:moveTo>
                    <a:pt x="506056" y="101473"/>
                  </a:moveTo>
                  <a:lnTo>
                    <a:pt x="336575" y="284099"/>
                  </a:lnTo>
                  <a:lnTo>
                    <a:pt x="336575" y="120561"/>
                  </a:lnTo>
                  <a:lnTo>
                    <a:pt x="293585" y="120561"/>
                  </a:lnTo>
                  <a:lnTo>
                    <a:pt x="293585" y="385572"/>
                  </a:lnTo>
                  <a:lnTo>
                    <a:pt x="387769" y="284099"/>
                  </a:lnTo>
                  <a:lnTo>
                    <a:pt x="463105" y="202933"/>
                  </a:lnTo>
                  <a:lnTo>
                    <a:pt x="463105" y="368249"/>
                  </a:lnTo>
                  <a:lnTo>
                    <a:pt x="506056" y="368249"/>
                  </a:lnTo>
                  <a:lnTo>
                    <a:pt x="506056" y="202933"/>
                  </a:lnTo>
                  <a:lnTo>
                    <a:pt x="506056" y="101473"/>
                  </a:lnTo>
                  <a:close/>
                </a:path>
                <a:path w="649605" h="459104">
                  <a:moveTo>
                    <a:pt x="649262" y="324091"/>
                  </a:moveTo>
                  <a:lnTo>
                    <a:pt x="609866" y="309765"/>
                  </a:lnTo>
                  <a:lnTo>
                    <a:pt x="560933" y="447636"/>
                  </a:lnTo>
                  <a:lnTo>
                    <a:pt x="588975" y="458978"/>
                  </a:lnTo>
                  <a:lnTo>
                    <a:pt x="649262" y="3240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087647" y="4626026"/>
              <a:ext cx="190999" cy="247688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6344285" y="4620075"/>
              <a:ext cx="1297940" cy="260985"/>
            </a:xfrm>
            <a:custGeom>
              <a:avLst/>
              <a:gdLst/>
              <a:ahLst/>
              <a:cxnLst/>
              <a:rect l="l" t="t" r="r" b="b"/>
              <a:pathLst>
                <a:path w="1297940" h="260985">
                  <a:moveTo>
                    <a:pt x="211289" y="183819"/>
                  </a:moveTo>
                  <a:lnTo>
                    <a:pt x="194195" y="200787"/>
                  </a:lnTo>
                  <a:lnTo>
                    <a:pt x="175171" y="212915"/>
                  </a:lnTo>
                  <a:lnTo>
                    <a:pt x="154203" y="220192"/>
                  </a:lnTo>
                  <a:lnTo>
                    <a:pt x="131305" y="222605"/>
                  </a:lnTo>
                  <a:lnTo>
                    <a:pt x="114033" y="221081"/>
                  </a:lnTo>
                  <a:lnTo>
                    <a:pt x="69837" y="198145"/>
                  </a:lnTo>
                  <a:lnTo>
                    <a:pt x="45770" y="151028"/>
                  </a:lnTo>
                  <a:lnTo>
                    <a:pt x="44170" y="130695"/>
                  </a:lnTo>
                  <a:lnTo>
                    <a:pt x="45770" y="110350"/>
                  </a:lnTo>
                  <a:lnTo>
                    <a:pt x="69837" y="62953"/>
                  </a:lnTo>
                  <a:lnTo>
                    <a:pt x="114376" y="39738"/>
                  </a:lnTo>
                  <a:lnTo>
                    <a:pt x="131914" y="38188"/>
                  </a:lnTo>
                  <a:lnTo>
                    <a:pt x="154889" y="40500"/>
                  </a:lnTo>
                  <a:lnTo>
                    <a:pt x="175475" y="47447"/>
                  </a:lnTo>
                  <a:lnTo>
                    <a:pt x="193687" y="59004"/>
                  </a:lnTo>
                  <a:lnTo>
                    <a:pt x="209499" y="75196"/>
                  </a:lnTo>
                  <a:lnTo>
                    <a:pt x="209499" y="23863"/>
                  </a:lnTo>
                  <a:lnTo>
                    <a:pt x="191935" y="13423"/>
                  </a:lnTo>
                  <a:lnTo>
                    <a:pt x="173240" y="5956"/>
                  </a:lnTo>
                  <a:lnTo>
                    <a:pt x="153428" y="1485"/>
                  </a:lnTo>
                  <a:lnTo>
                    <a:pt x="132499" y="0"/>
                  </a:lnTo>
                  <a:lnTo>
                    <a:pt x="105079" y="2324"/>
                  </a:lnTo>
                  <a:lnTo>
                    <a:pt x="57645" y="20980"/>
                  </a:lnTo>
                  <a:lnTo>
                    <a:pt x="21158" y="57162"/>
                  </a:lnTo>
                  <a:lnTo>
                    <a:pt x="2349" y="104165"/>
                  </a:lnTo>
                  <a:lnTo>
                    <a:pt x="0" y="131305"/>
                  </a:lnTo>
                  <a:lnTo>
                    <a:pt x="2324" y="158140"/>
                  </a:lnTo>
                  <a:lnTo>
                    <a:pt x="20980" y="204546"/>
                  </a:lnTo>
                  <a:lnTo>
                    <a:pt x="57238" y="240169"/>
                  </a:lnTo>
                  <a:lnTo>
                    <a:pt x="104838" y="258508"/>
                  </a:lnTo>
                  <a:lnTo>
                    <a:pt x="132499" y="260807"/>
                  </a:lnTo>
                  <a:lnTo>
                    <a:pt x="153758" y="259207"/>
                  </a:lnTo>
                  <a:lnTo>
                    <a:pt x="173977" y="254393"/>
                  </a:lnTo>
                  <a:lnTo>
                    <a:pt x="193154" y="246380"/>
                  </a:lnTo>
                  <a:lnTo>
                    <a:pt x="211289" y="235153"/>
                  </a:lnTo>
                  <a:lnTo>
                    <a:pt x="211289" y="183819"/>
                  </a:lnTo>
                  <a:close/>
                </a:path>
                <a:path w="1297940" h="260985">
                  <a:moveTo>
                    <a:pt x="479856" y="5994"/>
                  </a:moveTo>
                  <a:lnTo>
                    <a:pt x="436880" y="5994"/>
                  </a:lnTo>
                  <a:lnTo>
                    <a:pt x="436880" y="107594"/>
                  </a:lnTo>
                  <a:lnTo>
                    <a:pt x="319900" y="107594"/>
                  </a:lnTo>
                  <a:lnTo>
                    <a:pt x="319900" y="5994"/>
                  </a:lnTo>
                  <a:lnTo>
                    <a:pt x="276936" y="5994"/>
                  </a:lnTo>
                  <a:lnTo>
                    <a:pt x="276936" y="107594"/>
                  </a:lnTo>
                  <a:lnTo>
                    <a:pt x="276936" y="146964"/>
                  </a:lnTo>
                  <a:lnTo>
                    <a:pt x="276936" y="253644"/>
                  </a:lnTo>
                  <a:lnTo>
                    <a:pt x="319900" y="253644"/>
                  </a:lnTo>
                  <a:lnTo>
                    <a:pt x="319900" y="146964"/>
                  </a:lnTo>
                  <a:lnTo>
                    <a:pt x="436880" y="146964"/>
                  </a:lnTo>
                  <a:lnTo>
                    <a:pt x="436880" y="253644"/>
                  </a:lnTo>
                  <a:lnTo>
                    <a:pt x="479856" y="253644"/>
                  </a:lnTo>
                  <a:lnTo>
                    <a:pt x="479856" y="146964"/>
                  </a:lnTo>
                  <a:lnTo>
                    <a:pt x="479856" y="107594"/>
                  </a:lnTo>
                  <a:lnTo>
                    <a:pt x="479856" y="5994"/>
                  </a:lnTo>
                  <a:close/>
                </a:path>
                <a:path w="1297940" h="260985">
                  <a:moveTo>
                    <a:pt x="808113" y="130695"/>
                  </a:moveTo>
                  <a:lnTo>
                    <a:pt x="798779" y="78930"/>
                  </a:lnTo>
                  <a:lnTo>
                    <a:pt x="771791" y="38188"/>
                  </a:lnTo>
                  <a:lnTo>
                    <a:pt x="763943" y="31407"/>
                  </a:lnTo>
                  <a:lnTo>
                    <a:pt x="763943" y="130695"/>
                  </a:lnTo>
                  <a:lnTo>
                    <a:pt x="762342" y="151028"/>
                  </a:lnTo>
                  <a:lnTo>
                    <a:pt x="738276" y="198145"/>
                  </a:lnTo>
                  <a:lnTo>
                    <a:pt x="694080" y="221081"/>
                  </a:lnTo>
                  <a:lnTo>
                    <a:pt x="676808" y="222605"/>
                  </a:lnTo>
                  <a:lnTo>
                    <a:pt x="659536" y="221081"/>
                  </a:lnTo>
                  <a:lnTo>
                    <a:pt x="615327" y="198145"/>
                  </a:lnTo>
                  <a:lnTo>
                    <a:pt x="591273" y="151028"/>
                  </a:lnTo>
                  <a:lnTo>
                    <a:pt x="589661" y="130695"/>
                  </a:lnTo>
                  <a:lnTo>
                    <a:pt x="591248" y="110350"/>
                  </a:lnTo>
                  <a:lnTo>
                    <a:pt x="615022" y="62953"/>
                  </a:lnTo>
                  <a:lnTo>
                    <a:pt x="659282" y="39738"/>
                  </a:lnTo>
                  <a:lnTo>
                    <a:pt x="676808" y="38188"/>
                  </a:lnTo>
                  <a:lnTo>
                    <a:pt x="694385" y="39738"/>
                  </a:lnTo>
                  <a:lnTo>
                    <a:pt x="738581" y="62661"/>
                  </a:lnTo>
                  <a:lnTo>
                    <a:pt x="762355" y="110109"/>
                  </a:lnTo>
                  <a:lnTo>
                    <a:pt x="763943" y="130695"/>
                  </a:lnTo>
                  <a:lnTo>
                    <a:pt x="763943" y="31407"/>
                  </a:lnTo>
                  <a:lnTo>
                    <a:pt x="750938" y="20802"/>
                  </a:lnTo>
                  <a:lnTo>
                    <a:pt x="728649" y="9245"/>
                  </a:lnTo>
                  <a:lnTo>
                    <a:pt x="703935" y="2311"/>
                  </a:lnTo>
                  <a:lnTo>
                    <a:pt x="676808" y="0"/>
                  </a:lnTo>
                  <a:lnTo>
                    <a:pt x="649655" y="2311"/>
                  </a:lnTo>
                  <a:lnTo>
                    <a:pt x="602653" y="20802"/>
                  </a:lnTo>
                  <a:lnTo>
                    <a:pt x="566483" y="56730"/>
                  </a:lnTo>
                  <a:lnTo>
                    <a:pt x="547827" y="103581"/>
                  </a:lnTo>
                  <a:lnTo>
                    <a:pt x="545503" y="130695"/>
                  </a:lnTo>
                  <a:lnTo>
                    <a:pt x="547827" y="157556"/>
                  </a:lnTo>
                  <a:lnTo>
                    <a:pt x="566483" y="204114"/>
                  </a:lnTo>
                  <a:lnTo>
                    <a:pt x="602653" y="240004"/>
                  </a:lnTo>
                  <a:lnTo>
                    <a:pt x="649655" y="258495"/>
                  </a:lnTo>
                  <a:lnTo>
                    <a:pt x="676808" y="260807"/>
                  </a:lnTo>
                  <a:lnTo>
                    <a:pt x="703935" y="258495"/>
                  </a:lnTo>
                  <a:lnTo>
                    <a:pt x="750938" y="240004"/>
                  </a:lnTo>
                  <a:lnTo>
                    <a:pt x="787120" y="204114"/>
                  </a:lnTo>
                  <a:lnTo>
                    <a:pt x="805776" y="157556"/>
                  </a:lnTo>
                  <a:lnTo>
                    <a:pt x="808113" y="130695"/>
                  </a:lnTo>
                  <a:close/>
                </a:path>
                <a:path w="1297940" h="260985">
                  <a:moveTo>
                    <a:pt x="1069530" y="183819"/>
                  </a:moveTo>
                  <a:lnTo>
                    <a:pt x="1052436" y="200787"/>
                  </a:lnTo>
                  <a:lnTo>
                    <a:pt x="1033411" y="212915"/>
                  </a:lnTo>
                  <a:lnTo>
                    <a:pt x="1012444" y="220192"/>
                  </a:lnTo>
                  <a:lnTo>
                    <a:pt x="989533" y="222605"/>
                  </a:lnTo>
                  <a:lnTo>
                    <a:pt x="972273" y="221081"/>
                  </a:lnTo>
                  <a:lnTo>
                    <a:pt x="928077" y="198145"/>
                  </a:lnTo>
                  <a:lnTo>
                    <a:pt x="904011" y="151028"/>
                  </a:lnTo>
                  <a:lnTo>
                    <a:pt x="902411" y="130695"/>
                  </a:lnTo>
                  <a:lnTo>
                    <a:pt x="904011" y="110350"/>
                  </a:lnTo>
                  <a:lnTo>
                    <a:pt x="928077" y="62953"/>
                  </a:lnTo>
                  <a:lnTo>
                    <a:pt x="972604" y="39738"/>
                  </a:lnTo>
                  <a:lnTo>
                    <a:pt x="990142" y="38188"/>
                  </a:lnTo>
                  <a:lnTo>
                    <a:pt x="1013117" y="40500"/>
                  </a:lnTo>
                  <a:lnTo>
                    <a:pt x="1033716" y="47447"/>
                  </a:lnTo>
                  <a:lnTo>
                    <a:pt x="1051915" y="59004"/>
                  </a:lnTo>
                  <a:lnTo>
                    <a:pt x="1067739" y="75196"/>
                  </a:lnTo>
                  <a:lnTo>
                    <a:pt x="1067739" y="23863"/>
                  </a:lnTo>
                  <a:lnTo>
                    <a:pt x="1050163" y="13423"/>
                  </a:lnTo>
                  <a:lnTo>
                    <a:pt x="1031468" y="5956"/>
                  </a:lnTo>
                  <a:lnTo>
                    <a:pt x="1011669" y="1485"/>
                  </a:lnTo>
                  <a:lnTo>
                    <a:pt x="990727" y="0"/>
                  </a:lnTo>
                  <a:lnTo>
                    <a:pt x="963320" y="2324"/>
                  </a:lnTo>
                  <a:lnTo>
                    <a:pt x="915873" y="20980"/>
                  </a:lnTo>
                  <a:lnTo>
                    <a:pt x="879386" y="57162"/>
                  </a:lnTo>
                  <a:lnTo>
                    <a:pt x="860577" y="104165"/>
                  </a:lnTo>
                  <a:lnTo>
                    <a:pt x="858227" y="131305"/>
                  </a:lnTo>
                  <a:lnTo>
                    <a:pt x="860564" y="158140"/>
                  </a:lnTo>
                  <a:lnTo>
                    <a:pt x="879221" y="204546"/>
                  </a:lnTo>
                  <a:lnTo>
                    <a:pt x="915479" y="240169"/>
                  </a:lnTo>
                  <a:lnTo>
                    <a:pt x="963066" y="258508"/>
                  </a:lnTo>
                  <a:lnTo>
                    <a:pt x="990727" y="260807"/>
                  </a:lnTo>
                  <a:lnTo>
                    <a:pt x="1011999" y="259207"/>
                  </a:lnTo>
                  <a:lnTo>
                    <a:pt x="1032217" y="254393"/>
                  </a:lnTo>
                  <a:lnTo>
                    <a:pt x="1051394" y="246380"/>
                  </a:lnTo>
                  <a:lnTo>
                    <a:pt x="1069530" y="235153"/>
                  </a:lnTo>
                  <a:lnTo>
                    <a:pt x="1069530" y="183819"/>
                  </a:lnTo>
                  <a:close/>
                </a:path>
                <a:path w="1297940" h="260985">
                  <a:moveTo>
                    <a:pt x="1297508" y="5994"/>
                  </a:moveTo>
                  <a:lnTo>
                    <a:pt x="1099350" y="5994"/>
                  </a:lnTo>
                  <a:lnTo>
                    <a:pt x="1099350" y="45364"/>
                  </a:lnTo>
                  <a:lnTo>
                    <a:pt x="1176947" y="45364"/>
                  </a:lnTo>
                  <a:lnTo>
                    <a:pt x="1176947" y="253644"/>
                  </a:lnTo>
                  <a:lnTo>
                    <a:pt x="1219923" y="253644"/>
                  </a:lnTo>
                  <a:lnTo>
                    <a:pt x="1219923" y="45364"/>
                  </a:lnTo>
                  <a:lnTo>
                    <a:pt x="1297508" y="45364"/>
                  </a:lnTo>
                  <a:lnTo>
                    <a:pt x="1297508" y="5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687168" y="4626026"/>
              <a:ext cx="181439" cy="247688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8064957" y="4620063"/>
              <a:ext cx="827405" cy="393700"/>
            </a:xfrm>
            <a:custGeom>
              <a:avLst/>
              <a:gdLst/>
              <a:ahLst/>
              <a:cxnLst/>
              <a:rect l="l" t="t" r="r" b="b"/>
              <a:pathLst>
                <a:path w="827404" h="393700">
                  <a:moveTo>
                    <a:pt x="199339" y="5969"/>
                  </a:moveTo>
                  <a:lnTo>
                    <a:pt x="0" y="5969"/>
                  </a:lnTo>
                  <a:lnTo>
                    <a:pt x="0" y="45339"/>
                  </a:lnTo>
                  <a:lnTo>
                    <a:pt x="0" y="253619"/>
                  </a:lnTo>
                  <a:lnTo>
                    <a:pt x="42964" y="253619"/>
                  </a:lnTo>
                  <a:lnTo>
                    <a:pt x="42964" y="45339"/>
                  </a:lnTo>
                  <a:lnTo>
                    <a:pt x="156362" y="45339"/>
                  </a:lnTo>
                  <a:lnTo>
                    <a:pt x="156362" y="253619"/>
                  </a:lnTo>
                  <a:lnTo>
                    <a:pt x="199339" y="253619"/>
                  </a:lnTo>
                  <a:lnTo>
                    <a:pt x="199339" y="45339"/>
                  </a:lnTo>
                  <a:lnTo>
                    <a:pt x="199339" y="5969"/>
                  </a:lnTo>
                  <a:close/>
                </a:path>
                <a:path w="827404" h="393700">
                  <a:moveTo>
                    <a:pt x="528777" y="131305"/>
                  </a:moveTo>
                  <a:lnTo>
                    <a:pt x="520636" y="81699"/>
                  </a:lnTo>
                  <a:lnTo>
                    <a:pt x="496252" y="39103"/>
                  </a:lnTo>
                  <a:lnTo>
                    <a:pt x="484606" y="27851"/>
                  </a:lnTo>
                  <a:lnTo>
                    <a:pt x="484606" y="131305"/>
                  </a:lnTo>
                  <a:lnTo>
                    <a:pt x="483247" y="149339"/>
                  </a:lnTo>
                  <a:lnTo>
                    <a:pt x="462521" y="196062"/>
                  </a:lnTo>
                  <a:lnTo>
                    <a:pt x="421335" y="220967"/>
                  </a:lnTo>
                  <a:lnTo>
                    <a:pt x="404037" y="222618"/>
                  </a:lnTo>
                  <a:lnTo>
                    <a:pt x="386410" y="220967"/>
                  </a:lnTo>
                  <a:lnTo>
                    <a:pt x="380288" y="219036"/>
                  </a:lnTo>
                  <a:lnTo>
                    <a:pt x="370535" y="215976"/>
                  </a:lnTo>
                  <a:lnTo>
                    <a:pt x="334022" y="182054"/>
                  </a:lnTo>
                  <a:lnTo>
                    <a:pt x="321119" y="131305"/>
                  </a:lnTo>
                  <a:lnTo>
                    <a:pt x="321068" y="130708"/>
                  </a:lnTo>
                  <a:lnTo>
                    <a:pt x="322618" y="110934"/>
                  </a:lnTo>
                  <a:lnTo>
                    <a:pt x="322643" y="110604"/>
                  </a:lnTo>
                  <a:lnTo>
                    <a:pt x="327304" y="92811"/>
                  </a:lnTo>
                  <a:lnTo>
                    <a:pt x="359130" y="52298"/>
                  </a:lnTo>
                  <a:lnTo>
                    <a:pt x="385191" y="40589"/>
                  </a:lnTo>
                  <a:lnTo>
                    <a:pt x="387781" y="39763"/>
                  </a:lnTo>
                  <a:lnTo>
                    <a:pt x="403440" y="38201"/>
                  </a:lnTo>
                  <a:lnTo>
                    <a:pt x="419061" y="39763"/>
                  </a:lnTo>
                  <a:lnTo>
                    <a:pt x="433730" y="44462"/>
                  </a:lnTo>
                  <a:lnTo>
                    <a:pt x="470839" y="76923"/>
                  </a:lnTo>
                  <a:lnTo>
                    <a:pt x="482993" y="110604"/>
                  </a:lnTo>
                  <a:lnTo>
                    <a:pt x="483082" y="110934"/>
                  </a:lnTo>
                  <a:lnTo>
                    <a:pt x="484568" y="130708"/>
                  </a:lnTo>
                  <a:lnTo>
                    <a:pt x="484606" y="131305"/>
                  </a:lnTo>
                  <a:lnTo>
                    <a:pt x="484606" y="27851"/>
                  </a:lnTo>
                  <a:lnTo>
                    <a:pt x="478548" y="21996"/>
                  </a:lnTo>
                  <a:lnTo>
                    <a:pt x="457974" y="9779"/>
                  </a:lnTo>
                  <a:lnTo>
                    <a:pt x="434835" y="2540"/>
                  </a:lnTo>
                  <a:lnTo>
                    <a:pt x="435533" y="2540"/>
                  </a:lnTo>
                  <a:lnTo>
                    <a:pt x="408216" y="0"/>
                  </a:lnTo>
                  <a:lnTo>
                    <a:pt x="383438" y="2540"/>
                  </a:lnTo>
                  <a:lnTo>
                    <a:pt x="361061" y="10147"/>
                  </a:lnTo>
                  <a:lnTo>
                    <a:pt x="341071" y="22834"/>
                  </a:lnTo>
                  <a:lnTo>
                    <a:pt x="323469" y="40589"/>
                  </a:lnTo>
                  <a:lnTo>
                    <a:pt x="323469" y="5969"/>
                  </a:lnTo>
                  <a:lnTo>
                    <a:pt x="280492" y="5969"/>
                  </a:lnTo>
                  <a:lnTo>
                    <a:pt x="280492" y="393319"/>
                  </a:lnTo>
                  <a:lnTo>
                    <a:pt x="323469" y="393319"/>
                  </a:lnTo>
                  <a:lnTo>
                    <a:pt x="323469" y="219036"/>
                  </a:lnTo>
                  <a:lnTo>
                    <a:pt x="340956" y="237324"/>
                  </a:lnTo>
                  <a:lnTo>
                    <a:pt x="361213" y="250367"/>
                  </a:lnTo>
                  <a:lnTo>
                    <a:pt x="384225" y="258203"/>
                  </a:lnTo>
                  <a:lnTo>
                    <a:pt x="410006" y="260807"/>
                  </a:lnTo>
                  <a:lnTo>
                    <a:pt x="435775" y="258445"/>
                  </a:lnTo>
                  <a:lnTo>
                    <a:pt x="458787" y="251345"/>
                  </a:lnTo>
                  <a:lnTo>
                    <a:pt x="479044" y="239496"/>
                  </a:lnTo>
                  <a:lnTo>
                    <a:pt x="496544" y="222910"/>
                  </a:lnTo>
                  <a:lnTo>
                    <a:pt x="496747" y="222618"/>
                  </a:lnTo>
                  <a:lnTo>
                    <a:pt x="510641" y="202984"/>
                  </a:lnTo>
                  <a:lnTo>
                    <a:pt x="520712" y="181063"/>
                  </a:lnTo>
                  <a:lnTo>
                    <a:pt x="526757" y="157175"/>
                  </a:lnTo>
                  <a:lnTo>
                    <a:pt x="528777" y="131305"/>
                  </a:lnTo>
                  <a:close/>
                </a:path>
                <a:path w="827404" h="393700">
                  <a:moveTo>
                    <a:pt x="827189" y="5969"/>
                  </a:moveTo>
                  <a:lnTo>
                    <a:pt x="786612" y="5969"/>
                  </a:lnTo>
                  <a:lnTo>
                    <a:pt x="786612" y="130111"/>
                  </a:lnTo>
                  <a:lnTo>
                    <a:pt x="785215" y="148767"/>
                  </a:lnTo>
                  <a:lnTo>
                    <a:pt x="764235" y="195770"/>
                  </a:lnTo>
                  <a:lnTo>
                    <a:pt x="721918" y="221005"/>
                  </a:lnTo>
                  <a:lnTo>
                    <a:pt x="721487" y="221005"/>
                  </a:lnTo>
                  <a:lnTo>
                    <a:pt x="704240" y="222618"/>
                  </a:lnTo>
                  <a:lnTo>
                    <a:pt x="656729" y="208026"/>
                  </a:lnTo>
                  <a:lnTo>
                    <a:pt x="628510" y="166890"/>
                  </a:lnTo>
                  <a:lnTo>
                    <a:pt x="623074" y="129514"/>
                  </a:lnTo>
                  <a:lnTo>
                    <a:pt x="624535" y="109308"/>
                  </a:lnTo>
                  <a:lnTo>
                    <a:pt x="646645" y="62382"/>
                  </a:lnTo>
                  <a:lnTo>
                    <a:pt x="687882" y="39712"/>
                  </a:lnTo>
                  <a:lnTo>
                    <a:pt x="704240" y="38201"/>
                  </a:lnTo>
                  <a:lnTo>
                    <a:pt x="719975" y="39712"/>
                  </a:lnTo>
                  <a:lnTo>
                    <a:pt x="761542" y="62077"/>
                  </a:lnTo>
                  <a:lnTo>
                    <a:pt x="785037" y="109308"/>
                  </a:lnTo>
                  <a:lnTo>
                    <a:pt x="786561" y="129514"/>
                  </a:lnTo>
                  <a:lnTo>
                    <a:pt x="786612" y="130111"/>
                  </a:lnTo>
                  <a:lnTo>
                    <a:pt x="786612" y="5969"/>
                  </a:lnTo>
                  <a:lnTo>
                    <a:pt x="784225" y="5969"/>
                  </a:lnTo>
                  <a:lnTo>
                    <a:pt x="784225" y="41186"/>
                  </a:lnTo>
                  <a:lnTo>
                    <a:pt x="781418" y="38201"/>
                  </a:lnTo>
                  <a:lnTo>
                    <a:pt x="767283" y="23164"/>
                  </a:lnTo>
                  <a:lnTo>
                    <a:pt x="747509" y="10299"/>
                  </a:lnTo>
                  <a:lnTo>
                    <a:pt x="724916" y="2578"/>
                  </a:lnTo>
                  <a:lnTo>
                    <a:pt x="699465" y="12"/>
                  </a:lnTo>
                  <a:lnTo>
                    <a:pt x="675093" y="2159"/>
                  </a:lnTo>
                  <a:lnTo>
                    <a:pt x="632269" y="19316"/>
                  </a:lnTo>
                  <a:lnTo>
                    <a:pt x="598551" y="53149"/>
                  </a:lnTo>
                  <a:lnTo>
                    <a:pt x="581088" y="100736"/>
                  </a:lnTo>
                  <a:lnTo>
                    <a:pt x="578904" y="129514"/>
                  </a:lnTo>
                  <a:lnTo>
                    <a:pt x="581101" y="158838"/>
                  </a:lnTo>
                  <a:lnTo>
                    <a:pt x="598716" y="207187"/>
                  </a:lnTo>
                  <a:lnTo>
                    <a:pt x="632663" y="241350"/>
                  </a:lnTo>
                  <a:lnTo>
                    <a:pt x="675335" y="258660"/>
                  </a:lnTo>
                  <a:lnTo>
                    <a:pt x="699465" y="260819"/>
                  </a:lnTo>
                  <a:lnTo>
                    <a:pt x="724458" y="258216"/>
                  </a:lnTo>
                  <a:lnTo>
                    <a:pt x="746912" y="250380"/>
                  </a:lnTo>
                  <a:lnTo>
                    <a:pt x="766838" y="237324"/>
                  </a:lnTo>
                  <a:lnTo>
                    <a:pt x="780821" y="222618"/>
                  </a:lnTo>
                  <a:lnTo>
                    <a:pt x="784225" y="219036"/>
                  </a:lnTo>
                  <a:lnTo>
                    <a:pt x="784225" y="253657"/>
                  </a:lnTo>
                  <a:lnTo>
                    <a:pt x="827189" y="253657"/>
                  </a:lnTo>
                  <a:lnTo>
                    <a:pt x="827189" y="219036"/>
                  </a:lnTo>
                  <a:lnTo>
                    <a:pt x="827189" y="41186"/>
                  </a:lnTo>
                  <a:lnTo>
                    <a:pt x="827189" y="59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973329" y="4626026"/>
              <a:ext cx="190988" cy="247688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9229959" y="4606938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88"/>
                  </a:lnTo>
                  <a:lnTo>
                    <a:pt x="0" y="19088"/>
                  </a:lnTo>
                  <a:lnTo>
                    <a:pt x="0" y="284096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487795" y="4626026"/>
              <a:ext cx="223218" cy="248892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6116294" y="4815236"/>
              <a:ext cx="3738245" cy="735965"/>
            </a:xfrm>
            <a:custGeom>
              <a:avLst/>
              <a:gdLst/>
              <a:ahLst/>
              <a:cxnLst/>
              <a:rect l="l" t="t" r="r" b="b"/>
              <a:pathLst>
                <a:path w="3738245" h="735964">
                  <a:moveTo>
                    <a:pt x="199351" y="480936"/>
                  </a:moveTo>
                  <a:lnTo>
                    <a:pt x="0" y="480936"/>
                  </a:lnTo>
                  <a:lnTo>
                    <a:pt x="0" y="520306"/>
                  </a:lnTo>
                  <a:lnTo>
                    <a:pt x="0" y="728586"/>
                  </a:lnTo>
                  <a:lnTo>
                    <a:pt x="42976" y="728586"/>
                  </a:lnTo>
                  <a:lnTo>
                    <a:pt x="42976" y="520306"/>
                  </a:lnTo>
                  <a:lnTo>
                    <a:pt x="156375" y="520306"/>
                  </a:lnTo>
                  <a:lnTo>
                    <a:pt x="156375" y="728586"/>
                  </a:lnTo>
                  <a:lnTo>
                    <a:pt x="199351" y="728586"/>
                  </a:lnTo>
                  <a:lnTo>
                    <a:pt x="199351" y="520306"/>
                  </a:lnTo>
                  <a:lnTo>
                    <a:pt x="199351" y="480936"/>
                  </a:lnTo>
                  <a:close/>
                </a:path>
                <a:path w="3738245" h="735964">
                  <a:moveTo>
                    <a:pt x="527596" y="605675"/>
                  </a:moveTo>
                  <a:lnTo>
                    <a:pt x="518274" y="553910"/>
                  </a:lnTo>
                  <a:lnTo>
                    <a:pt x="491286" y="513156"/>
                  </a:lnTo>
                  <a:lnTo>
                    <a:pt x="483438" y="506387"/>
                  </a:lnTo>
                  <a:lnTo>
                    <a:pt x="483438" y="605675"/>
                  </a:lnTo>
                  <a:lnTo>
                    <a:pt x="481825" y="626008"/>
                  </a:lnTo>
                  <a:lnTo>
                    <a:pt x="457771" y="673112"/>
                  </a:lnTo>
                  <a:lnTo>
                    <a:pt x="413562" y="696061"/>
                  </a:lnTo>
                  <a:lnTo>
                    <a:pt x="396290" y="697585"/>
                  </a:lnTo>
                  <a:lnTo>
                    <a:pt x="379018" y="696061"/>
                  </a:lnTo>
                  <a:lnTo>
                    <a:pt x="334822" y="673112"/>
                  </a:lnTo>
                  <a:lnTo>
                    <a:pt x="310756" y="626008"/>
                  </a:lnTo>
                  <a:lnTo>
                    <a:pt x="309156" y="605675"/>
                  </a:lnTo>
                  <a:lnTo>
                    <a:pt x="310743" y="585330"/>
                  </a:lnTo>
                  <a:lnTo>
                    <a:pt x="334518" y="537921"/>
                  </a:lnTo>
                  <a:lnTo>
                    <a:pt x="378777" y="514705"/>
                  </a:lnTo>
                  <a:lnTo>
                    <a:pt x="396290" y="513156"/>
                  </a:lnTo>
                  <a:lnTo>
                    <a:pt x="413867" y="514705"/>
                  </a:lnTo>
                  <a:lnTo>
                    <a:pt x="458076" y="537629"/>
                  </a:lnTo>
                  <a:lnTo>
                    <a:pt x="481850" y="585089"/>
                  </a:lnTo>
                  <a:lnTo>
                    <a:pt x="483438" y="605675"/>
                  </a:lnTo>
                  <a:lnTo>
                    <a:pt x="483438" y="506387"/>
                  </a:lnTo>
                  <a:lnTo>
                    <a:pt x="470433" y="495782"/>
                  </a:lnTo>
                  <a:lnTo>
                    <a:pt x="448144" y="484225"/>
                  </a:lnTo>
                  <a:lnTo>
                    <a:pt x="423430" y="477291"/>
                  </a:lnTo>
                  <a:lnTo>
                    <a:pt x="396290" y="474980"/>
                  </a:lnTo>
                  <a:lnTo>
                    <a:pt x="369150" y="477291"/>
                  </a:lnTo>
                  <a:lnTo>
                    <a:pt x="322148" y="495782"/>
                  </a:lnTo>
                  <a:lnTo>
                    <a:pt x="285965" y="531710"/>
                  </a:lnTo>
                  <a:lnTo>
                    <a:pt x="267322" y="578561"/>
                  </a:lnTo>
                  <a:lnTo>
                    <a:pt x="264985" y="605675"/>
                  </a:lnTo>
                  <a:lnTo>
                    <a:pt x="267322" y="632536"/>
                  </a:lnTo>
                  <a:lnTo>
                    <a:pt x="285965" y="679094"/>
                  </a:lnTo>
                  <a:lnTo>
                    <a:pt x="322148" y="714971"/>
                  </a:lnTo>
                  <a:lnTo>
                    <a:pt x="369150" y="733475"/>
                  </a:lnTo>
                  <a:lnTo>
                    <a:pt x="396290" y="735787"/>
                  </a:lnTo>
                  <a:lnTo>
                    <a:pt x="423430" y="733475"/>
                  </a:lnTo>
                  <a:lnTo>
                    <a:pt x="448144" y="726541"/>
                  </a:lnTo>
                  <a:lnTo>
                    <a:pt x="470433" y="714971"/>
                  </a:lnTo>
                  <a:lnTo>
                    <a:pt x="490296" y="698792"/>
                  </a:lnTo>
                  <a:lnTo>
                    <a:pt x="491286" y="697585"/>
                  </a:lnTo>
                  <a:lnTo>
                    <a:pt x="506615" y="679094"/>
                  </a:lnTo>
                  <a:lnTo>
                    <a:pt x="518274" y="656996"/>
                  </a:lnTo>
                  <a:lnTo>
                    <a:pt x="525272" y="632536"/>
                  </a:lnTo>
                  <a:lnTo>
                    <a:pt x="527596" y="605675"/>
                  </a:lnTo>
                  <a:close/>
                </a:path>
                <a:path w="3738245" h="735964">
                  <a:moveTo>
                    <a:pt x="789012" y="658787"/>
                  </a:moveTo>
                  <a:lnTo>
                    <a:pt x="771931" y="675767"/>
                  </a:lnTo>
                  <a:lnTo>
                    <a:pt x="752894" y="687895"/>
                  </a:lnTo>
                  <a:lnTo>
                    <a:pt x="731939" y="695159"/>
                  </a:lnTo>
                  <a:lnTo>
                    <a:pt x="709028" y="697585"/>
                  </a:lnTo>
                  <a:lnTo>
                    <a:pt x="691769" y="696061"/>
                  </a:lnTo>
                  <a:lnTo>
                    <a:pt x="647560" y="673125"/>
                  </a:lnTo>
                  <a:lnTo>
                    <a:pt x="623506" y="626008"/>
                  </a:lnTo>
                  <a:lnTo>
                    <a:pt x="621906" y="605675"/>
                  </a:lnTo>
                  <a:lnTo>
                    <a:pt x="623506" y="585330"/>
                  </a:lnTo>
                  <a:lnTo>
                    <a:pt x="647560" y="537921"/>
                  </a:lnTo>
                  <a:lnTo>
                    <a:pt x="692099" y="514705"/>
                  </a:lnTo>
                  <a:lnTo>
                    <a:pt x="709637" y="513156"/>
                  </a:lnTo>
                  <a:lnTo>
                    <a:pt x="732612" y="515480"/>
                  </a:lnTo>
                  <a:lnTo>
                    <a:pt x="753211" y="522414"/>
                  </a:lnTo>
                  <a:lnTo>
                    <a:pt x="771410" y="533984"/>
                  </a:lnTo>
                  <a:lnTo>
                    <a:pt x="787222" y="550164"/>
                  </a:lnTo>
                  <a:lnTo>
                    <a:pt x="787222" y="498843"/>
                  </a:lnTo>
                  <a:lnTo>
                    <a:pt x="769658" y="488391"/>
                  </a:lnTo>
                  <a:lnTo>
                    <a:pt x="750963" y="480936"/>
                  </a:lnTo>
                  <a:lnTo>
                    <a:pt x="731151" y="476465"/>
                  </a:lnTo>
                  <a:lnTo>
                    <a:pt x="710222" y="474980"/>
                  </a:lnTo>
                  <a:lnTo>
                    <a:pt x="682815" y="477304"/>
                  </a:lnTo>
                  <a:lnTo>
                    <a:pt x="635368" y="495947"/>
                  </a:lnTo>
                  <a:lnTo>
                    <a:pt x="598881" y="532130"/>
                  </a:lnTo>
                  <a:lnTo>
                    <a:pt x="580072" y="579132"/>
                  </a:lnTo>
                  <a:lnTo>
                    <a:pt x="577723" y="606285"/>
                  </a:lnTo>
                  <a:lnTo>
                    <a:pt x="580059" y="633120"/>
                  </a:lnTo>
                  <a:lnTo>
                    <a:pt x="598716" y="679513"/>
                  </a:lnTo>
                  <a:lnTo>
                    <a:pt x="634974" y="715137"/>
                  </a:lnTo>
                  <a:lnTo>
                    <a:pt x="682561" y="733488"/>
                  </a:lnTo>
                  <a:lnTo>
                    <a:pt x="710222" y="735787"/>
                  </a:lnTo>
                  <a:lnTo>
                    <a:pt x="731481" y="734174"/>
                  </a:lnTo>
                  <a:lnTo>
                    <a:pt x="751700" y="729373"/>
                  </a:lnTo>
                  <a:lnTo>
                    <a:pt x="770877" y="721347"/>
                  </a:lnTo>
                  <a:lnTo>
                    <a:pt x="789012" y="710133"/>
                  </a:lnTo>
                  <a:lnTo>
                    <a:pt x="789012" y="658787"/>
                  </a:lnTo>
                  <a:close/>
                </a:path>
                <a:path w="3738245" h="735964">
                  <a:moveTo>
                    <a:pt x="3737940" y="14312"/>
                  </a:moveTo>
                  <a:lnTo>
                    <a:pt x="3698557" y="0"/>
                  </a:lnTo>
                  <a:lnTo>
                    <a:pt x="3649611" y="137871"/>
                  </a:lnTo>
                  <a:lnTo>
                    <a:pt x="3677666" y="149199"/>
                  </a:lnTo>
                  <a:lnTo>
                    <a:pt x="3737940" y="143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935150" y="5296163"/>
              <a:ext cx="223218" cy="248892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7223989" y="5290203"/>
              <a:ext cx="824230" cy="319405"/>
            </a:xfrm>
            <a:custGeom>
              <a:avLst/>
              <a:gdLst/>
              <a:ahLst/>
              <a:cxnLst/>
              <a:rect l="l" t="t" r="r" b="b"/>
              <a:pathLst>
                <a:path w="824229" h="319404">
                  <a:moveTo>
                    <a:pt x="236956" y="138468"/>
                  </a:moveTo>
                  <a:lnTo>
                    <a:pt x="232029" y="86537"/>
                  </a:lnTo>
                  <a:lnTo>
                    <a:pt x="213677" y="45351"/>
                  </a:lnTo>
                  <a:lnTo>
                    <a:pt x="207276" y="38188"/>
                  </a:lnTo>
                  <a:lnTo>
                    <a:pt x="195961" y="25514"/>
                  </a:lnTo>
                  <a:lnTo>
                    <a:pt x="192786" y="23431"/>
                  </a:lnTo>
                  <a:lnTo>
                    <a:pt x="192786" y="102654"/>
                  </a:lnTo>
                  <a:lnTo>
                    <a:pt x="47167" y="102654"/>
                  </a:lnTo>
                  <a:lnTo>
                    <a:pt x="63220" y="66116"/>
                  </a:lnTo>
                  <a:lnTo>
                    <a:pt x="94678" y="42748"/>
                  </a:lnTo>
                  <a:lnTo>
                    <a:pt x="119964" y="38188"/>
                  </a:lnTo>
                  <a:lnTo>
                    <a:pt x="133680" y="39331"/>
                  </a:lnTo>
                  <a:lnTo>
                    <a:pt x="133375" y="39331"/>
                  </a:lnTo>
                  <a:lnTo>
                    <a:pt x="145567" y="42595"/>
                  </a:lnTo>
                  <a:lnTo>
                    <a:pt x="176504" y="65328"/>
                  </a:lnTo>
                  <a:lnTo>
                    <a:pt x="192786" y="102654"/>
                  </a:lnTo>
                  <a:lnTo>
                    <a:pt x="192786" y="23431"/>
                  </a:lnTo>
                  <a:lnTo>
                    <a:pt x="174434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16" y="2324"/>
                  </a:lnTo>
                  <a:lnTo>
                    <a:pt x="50203" y="20980"/>
                  </a:lnTo>
                  <a:lnTo>
                    <a:pt x="18300" y="57162"/>
                  </a:lnTo>
                  <a:lnTo>
                    <a:pt x="2032" y="104165"/>
                  </a:lnTo>
                  <a:lnTo>
                    <a:pt x="0" y="131305"/>
                  </a:lnTo>
                  <a:lnTo>
                    <a:pt x="2260" y="161531"/>
                  </a:lnTo>
                  <a:lnTo>
                    <a:pt x="20320" y="210032"/>
                  </a:lnTo>
                  <a:lnTo>
                    <a:pt x="55054" y="242519"/>
                  </a:lnTo>
                  <a:lnTo>
                    <a:pt x="98171" y="258775"/>
                  </a:lnTo>
                  <a:lnTo>
                    <a:pt x="122364" y="260807"/>
                  </a:lnTo>
                  <a:lnTo>
                    <a:pt x="145643" y="258902"/>
                  </a:lnTo>
                  <a:lnTo>
                    <a:pt x="167132" y="253199"/>
                  </a:lnTo>
                  <a:lnTo>
                    <a:pt x="186829" y="243687"/>
                  </a:lnTo>
                  <a:lnTo>
                    <a:pt x="204736" y="230378"/>
                  </a:lnTo>
                  <a:lnTo>
                    <a:pt x="212547" y="222618"/>
                  </a:lnTo>
                  <a:lnTo>
                    <a:pt x="213347" y="221830"/>
                  </a:lnTo>
                  <a:lnTo>
                    <a:pt x="221284" y="212318"/>
                  </a:lnTo>
                  <a:lnTo>
                    <a:pt x="228561" y="201841"/>
                  </a:lnTo>
                  <a:lnTo>
                    <a:pt x="235165" y="190385"/>
                  </a:lnTo>
                  <a:lnTo>
                    <a:pt x="199351" y="170688"/>
                  </a:lnTo>
                  <a:lnTo>
                    <a:pt x="194386" y="180200"/>
                  </a:lnTo>
                  <a:lnTo>
                    <a:pt x="188455" y="189052"/>
                  </a:lnTo>
                  <a:lnTo>
                    <a:pt x="150266" y="218147"/>
                  </a:lnTo>
                  <a:lnTo>
                    <a:pt x="122948" y="222618"/>
                  </a:lnTo>
                  <a:lnTo>
                    <a:pt x="107175" y="221157"/>
                  </a:lnTo>
                  <a:lnTo>
                    <a:pt x="67449" y="199339"/>
                  </a:lnTo>
                  <a:lnTo>
                    <a:pt x="45859" y="156362"/>
                  </a:lnTo>
                  <a:lnTo>
                    <a:pt x="44183" y="138468"/>
                  </a:lnTo>
                  <a:lnTo>
                    <a:pt x="236956" y="138468"/>
                  </a:lnTo>
                  <a:close/>
                </a:path>
                <a:path w="824229" h="319404">
                  <a:moveTo>
                    <a:pt x="531774" y="214261"/>
                  </a:moveTo>
                  <a:lnTo>
                    <a:pt x="494779" y="214261"/>
                  </a:lnTo>
                  <a:lnTo>
                    <a:pt x="494779" y="45351"/>
                  </a:lnTo>
                  <a:lnTo>
                    <a:pt x="494779" y="5956"/>
                  </a:lnTo>
                  <a:lnTo>
                    <a:pt x="451802" y="5956"/>
                  </a:lnTo>
                  <a:lnTo>
                    <a:pt x="451802" y="45351"/>
                  </a:lnTo>
                  <a:lnTo>
                    <a:pt x="451802" y="214261"/>
                  </a:lnTo>
                  <a:lnTo>
                    <a:pt x="333629" y="214261"/>
                  </a:lnTo>
                  <a:lnTo>
                    <a:pt x="346684" y="199682"/>
                  </a:lnTo>
                  <a:lnTo>
                    <a:pt x="356006" y="182181"/>
                  </a:lnTo>
                  <a:lnTo>
                    <a:pt x="361607" y="161772"/>
                  </a:lnTo>
                  <a:lnTo>
                    <a:pt x="363474" y="138468"/>
                  </a:lnTo>
                  <a:lnTo>
                    <a:pt x="363474" y="45351"/>
                  </a:lnTo>
                  <a:lnTo>
                    <a:pt x="451802" y="45351"/>
                  </a:lnTo>
                  <a:lnTo>
                    <a:pt x="451802" y="5956"/>
                  </a:lnTo>
                  <a:lnTo>
                    <a:pt x="320497" y="5956"/>
                  </a:lnTo>
                  <a:lnTo>
                    <a:pt x="320497" y="116370"/>
                  </a:lnTo>
                  <a:lnTo>
                    <a:pt x="319862" y="137261"/>
                  </a:lnTo>
                  <a:lnTo>
                    <a:pt x="310349" y="182029"/>
                  </a:lnTo>
                  <a:lnTo>
                    <a:pt x="278904" y="212026"/>
                  </a:lnTo>
                  <a:lnTo>
                    <a:pt x="264388" y="214261"/>
                  </a:lnTo>
                  <a:lnTo>
                    <a:pt x="264388" y="319290"/>
                  </a:lnTo>
                  <a:lnTo>
                    <a:pt x="303784" y="319290"/>
                  </a:lnTo>
                  <a:lnTo>
                    <a:pt x="303784" y="253657"/>
                  </a:lnTo>
                  <a:lnTo>
                    <a:pt x="492391" y="253657"/>
                  </a:lnTo>
                  <a:lnTo>
                    <a:pt x="492391" y="319290"/>
                  </a:lnTo>
                  <a:lnTo>
                    <a:pt x="531774" y="319290"/>
                  </a:lnTo>
                  <a:lnTo>
                    <a:pt x="531774" y="253657"/>
                  </a:lnTo>
                  <a:lnTo>
                    <a:pt x="531774" y="214261"/>
                  </a:lnTo>
                  <a:close/>
                </a:path>
                <a:path w="824229" h="319404">
                  <a:moveTo>
                    <a:pt x="824230" y="130708"/>
                  </a:moveTo>
                  <a:lnTo>
                    <a:pt x="814908" y="78943"/>
                  </a:lnTo>
                  <a:lnTo>
                    <a:pt x="787908" y="38188"/>
                  </a:lnTo>
                  <a:lnTo>
                    <a:pt x="780059" y="31419"/>
                  </a:lnTo>
                  <a:lnTo>
                    <a:pt x="780059" y="130708"/>
                  </a:lnTo>
                  <a:lnTo>
                    <a:pt x="778459" y="151041"/>
                  </a:lnTo>
                  <a:lnTo>
                    <a:pt x="754405" y="198145"/>
                  </a:lnTo>
                  <a:lnTo>
                    <a:pt x="710196" y="221094"/>
                  </a:lnTo>
                  <a:lnTo>
                    <a:pt x="692924" y="222618"/>
                  </a:lnTo>
                  <a:lnTo>
                    <a:pt x="675652" y="221094"/>
                  </a:lnTo>
                  <a:lnTo>
                    <a:pt x="631456" y="198145"/>
                  </a:lnTo>
                  <a:lnTo>
                    <a:pt x="607390" y="151041"/>
                  </a:lnTo>
                  <a:lnTo>
                    <a:pt x="605790" y="130708"/>
                  </a:lnTo>
                  <a:lnTo>
                    <a:pt x="607377" y="110363"/>
                  </a:lnTo>
                  <a:lnTo>
                    <a:pt x="631151" y="62953"/>
                  </a:lnTo>
                  <a:lnTo>
                    <a:pt x="675411" y="39738"/>
                  </a:lnTo>
                  <a:lnTo>
                    <a:pt x="692924" y="38188"/>
                  </a:lnTo>
                  <a:lnTo>
                    <a:pt x="710501" y="39738"/>
                  </a:lnTo>
                  <a:lnTo>
                    <a:pt x="754710" y="62661"/>
                  </a:lnTo>
                  <a:lnTo>
                    <a:pt x="778484" y="110121"/>
                  </a:lnTo>
                  <a:lnTo>
                    <a:pt x="780059" y="130708"/>
                  </a:lnTo>
                  <a:lnTo>
                    <a:pt x="780059" y="31419"/>
                  </a:lnTo>
                  <a:lnTo>
                    <a:pt x="767054" y="20815"/>
                  </a:lnTo>
                  <a:lnTo>
                    <a:pt x="744778" y="9258"/>
                  </a:lnTo>
                  <a:lnTo>
                    <a:pt x="720064" y="2324"/>
                  </a:lnTo>
                  <a:lnTo>
                    <a:pt x="692924" y="12"/>
                  </a:lnTo>
                  <a:lnTo>
                    <a:pt x="665784" y="2324"/>
                  </a:lnTo>
                  <a:lnTo>
                    <a:pt x="618782" y="20815"/>
                  </a:lnTo>
                  <a:lnTo>
                    <a:pt x="582599" y="56743"/>
                  </a:lnTo>
                  <a:lnTo>
                    <a:pt x="563956" y="103593"/>
                  </a:lnTo>
                  <a:lnTo>
                    <a:pt x="561619" y="130708"/>
                  </a:lnTo>
                  <a:lnTo>
                    <a:pt x="563956" y="157568"/>
                  </a:lnTo>
                  <a:lnTo>
                    <a:pt x="582599" y="204127"/>
                  </a:lnTo>
                  <a:lnTo>
                    <a:pt x="618782" y="240004"/>
                  </a:lnTo>
                  <a:lnTo>
                    <a:pt x="665784" y="258508"/>
                  </a:lnTo>
                  <a:lnTo>
                    <a:pt x="692924" y="260819"/>
                  </a:lnTo>
                  <a:lnTo>
                    <a:pt x="720064" y="258508"/>
                  </a:lnTo>
                  <a:lnTo>
                    <a:pt x="767054" y="240004"/>
                  </a:lnTo>
                  <a:lnTo>
                    <a:pt x="803249" y="204127"/>
                  </a:lnTo>
                  <a:lnTo>
                    <a:pt x="821893" y="157568"/>
                  </a:lnTo>
                  <a:lnTo>
                    <a:pt x="824230" y="1307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113878" y="5296163"/>
              <a:ext cx="190988" cy="247688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8354974" y="5290203"/>
              <a:ext cx="758825" cy="260985"/>
            </a:xfrm>
            <a:custGeom>
              <a:avLst/>
              <a:gdLst/>
              <a:ahLst/>
              <a:cxnLst/>
              <a:rect l="l" t="t" r="r" b="b"/>
              <a:pathLst>
                <a:path w="758825" h="260985">
                  <a:moveTo>
                    <a:pt x="248297" y="5969"/>
                  </a:moveTo>
                  <a:lnTo>
                    <a:pt x="207708" y="5969"/>
                  </a:lnTo>
                  <a:lnTo>
                    <a:pt x="207708" y="130111"/>
                  </a:lnTo>
                  <a:lnTo>
                    <a:pt x="206311" y="148767"/>
                  </a:lnTo>
                  <a:lnTo>
                    <a:pt x="185331" y="195757"/>
                  </a:lnTo>
                  <a:lnTo>
                    <a:pt x="143014" y="220992"/>
                  </a:lnTo>
                  <a:lnTo>
                    <a:pt x="142595" y="220992"/>
                  </a:lnTo>
                  <a:lnTo>
                    <a:pt x="125349" y="222618"/>
                  </a:lnTo>
                  <a:lnTo>
                    <a:pt x="77838" y="208013"/>
                  </a:lnTo>
                  <a:lnTo>
                    <a:pt x="49618" y="166890"/>
                  </a:lnTo>
                  <a:lnTo>
                    <a:pt x="44183" y="129514"/>
                  </a:lnTo>
                  <a:lnTo>
                    <a:pt x="45643" y="109296"/>
                  </a:lnTo>
                  <a:lnTo>
                    <a:pt x="67741" y="62369"/>
                  </a:lnTo>
                  <a:lnTo>
                    <a:pt x="108991" y="39712"/>
                  </a:lnTo>
                  <a:lnTo>
                    <a:pt x="125349" y="38188"/>
                  </a:lnTo>
                  <a:lnTo>
                    <a:pt x="141071" y="39712"/>
                  </a:lnTo>
                  <a:lnTo>
                    <a:pt x="182638" y="62064"/>
                  </a:lnTo>
                  <a:lnTo>
                    <a:pt x="206146" y="109296"/>
                  </a:lnTo>
                  <a:lnTo>
                    <a:pt x="207708" y="130111"/>
                  </a:lnTo>
                  <a:lnTo>
                    <a:pt x="207708" y="5969"/>
                  </a:lnTo>
                  <a:lnTo>
                    <a:pt x="205320" y="5969"/>
                  </a:lnTo>
                  <a:lnTo>
                    <a:pt x="205320" y="41173"/>
                  </a:lnTo>
                  <a:lnTo>
                    <a:pt x="202514" y="38188"/>
                  </a:lnTo>
                  <a:lnTo>
                    <a:pt x="188379" y="23164"/>
                  </a:lnTo>
                  <a:lnTo>
                    <a:pt x="168617" y="10299"/>
                  </a:lnTo>
                  <a:lnTo>
                    <a:pt x="146011" y="2578"/>
                  </a:lnTo>
                  <a:lnTo>
                    <a:pt x="120573" y="12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46" y="53136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197" y="158838"/>
                  </a:lnTo>
                  <a:lnTo>
                    <a:pt x="19812" y="207175"/>
                  </a:lnTo>
                  <a:lnTo>
                    <a:pt x="53759" y="241350"/>
                  </a:lnTo>
                  <a:lnTo>
                    <a:pt x="96443" y="258648"/>
                  </a:lnTo>
                  <a:lnTo>
                    <a:pt x="120573" y="260819"/>
                  </a:lnTo>
                  <a:lnTo>
                    <a:pt x="145554" y="258203"/>
                  </a:lnTo>
                  <a:lnTo>
                    <a:pt x="168021" y="250380"/>
                  </a:lnTo>
                  <a:lnTo>
                    <a:pt x="187934" y="237324"/>
                  </a:lnTo>
                  <a:lnTo>
                    <a:pt x="201917" y="222618"/>
                  </a:lnTo>
                  <a:lnTo>
                    <a:pt x="205320" y="219036"/>
                  </a:lnTo>
                  <a:lnTo>
                    <a:pt x="205320" y="253657"/>
                  </a:lnTo>
                  <a:lnTo>
                    <a:pt x="248297" y="253657"/>
                  </a:lnTo>
                  <a:lnTo>
                    <a:pt x="248297" y="219036"/>
                  </a:lnTo>
                  <a:lnTo>
                    <a:pt x="248297" y="41173"/>
                  </a:lnTo>
                  <a:lnTo>
                    <a:pt x="248297" y="5969"/>
                  </a:lnTo>
                  <a:close/>
                </a:path>
                <a:path w="758825" h="260985">
                  <a:moveTo>
                    <a:pt x="491807" y="5994"/>
                  </a:moveTo>
                  <a:lnTo>
                    <a:pt x="293662" y="5994"/>
                  </a:lnTo>
                  <a:lnTo>
                    <a:pt x="293662" y="45364"/>
                  </a:lnTo>
                  <a:lnTo>
                    <a:pt x="371246" y="45364"/>
                  </a:lnTo>
                  <a:lnTo>
                    <a:pt x="371246" y="253644"/>
                  </a:lnTo>
                  <a:lnTo>
                    <a:pt x="414223" y="253644"/>
                  </a:lnTo>
                  <a:lnTo>
                    <a:pt x="414223" y="45364"/>
                  </a:lnTo>
                  <a:lnTo>
                    <a:pt x="491807" y="45364"/>
                  </a:lnTo>
                  <a:lnTo>
                    <a:pt x="491807" y="5994"/>
                  </a:lnTo>
                  <a:close/>
                </a:path>
                <a:path w="758825" h="260985">
                  <a:moveTo>
                    <a:pt x="758596" y="138468"/>
                  </a:moveTo>
                  <a:lnTo>
                    <a:pt x="757809" y="111150"/>
                  </a:lnTo>
                  <a:lnTo>
                    <a:pt x="756373" y="102654"/>
                  </a:lnTo>
                  <a:lnTo>
                    <a:pt x="753668" y="86537"/>
                  </a:lnTo>
                  <a:lnTo>
                    <a:pt x="735304" y="45351"/>
                  </a:lnTo>
                  <a:lnTo>
                    <a:pt x="714413" y="23431"/>
                  </a:lnTo>
                  <a:lnTo>
                    <a:pt x="714413" y="102654"/>
                  </a:lnTo>
                  <a:lnTo>
                    <a:pt x="568794" y="102654"/>
                  </a:lnTo>
                  <a:lnTo>
                    <a:pt x="584860" y="66116"/>
                  </a:lnTo>
                  <a:lnTo>
                    <a:pt x="616318" y="42748"/>
                  </a:lnTo>
                  <a:lnTo>
                    <a:pt x="641604" y="38188"/>
                  </a:lnTo>
                  <a:lnTo>
                    <a:pt x="655320" y="39331"/>
                  </a:lnTo>
                  <a:lnTo>
                    <a:pt x="655002" y="39331"/>
                  </a:lnTo>
                  <a:lnTo>
                    <a:pt x="667194" y="42595"/>
                  </a:lnTo>
                  <a:lnTo>
                    <a:pt x="698144" y="65328"/>
                  </a:lnTo>
                  <a:lnTo>
                    <a:pt x="714413" y="102654"/>
                  </a:lnTo>
                  <a:lnTo>
                    <a:pt x="714413" y="23431"/>
                  </a:lnTo>
                  <a:lnTo>
                    <a:pt x="696061" y="11341"/>
                  </a:lnTo>
                  <a:lnTo>
                    <a:pt x="670737" y="2832"/>
                  </a:lnTo>
                  <a:lnTo>
                    <a:pt x="641604" y="0"/>
                  </a:lnTo>
                  <a:lnTo>
                    <a:pt x="615543" y="2324"/>
                  </a:lnTo>
                  <a:lnTo>
                    <a:pt x="571842" y="20980"/>
                  </a:lnTo>
                  <a:lnTo>
                    <a:pt x="539940" y="57162"/>
                  </a:lnTo>
                  <a:lnTo>
                    <a:pt x="523671" y="104165"/>
                  </a:lnTo>
                  <a:lnTo>
                    <a:pt x="521639" y="131305"/>
                  </a:lnTo>
                  <a:lnTo>
                    <a:pt x="523900" y="161531"/>
                  </a:lnTo>
                  <a:lnTo>
                    <a:pt x="541959" y="210032"/>
                  </a:lnTo>
                  <a:lnTo>
                    <a:pt x="576681" y="242519"/>
                  </a:lnTo>
                  <a:lnTo>
                    <a:pt x="619810" y="258775"/>
                  </a:lnTo>
                  <a:lnTo>
                    <a:pt x="644004" y="260807"/>
                  </a:lnTo>
                  <a:lnTo>
                    <a:pt x="667283" y="258902"/>
                  </a:lnTo>
                  <a:lnTo>
                    <a:pt x="708456" y="243687"/>
                  </a:lnTo>
                  <a:lnTo>
                    <a:pt x="742924" y="212318"/>
                  </a:lnTo>
                  <a:lnTo>
                    <a:pt x="756793" y="190385"/>
                  </a:lnTo>
                  <a:lnTo>
                    <a:pt x="720979" y="170688"/>
                  </a:lnTo>
                  <a:lnTo>
                    <a:pt x="716026" y="180200"/>
                  </a:lnTo>
                  <a:lnTo>
                    <a:pt x="710095" y="189052"/>
                  </a:lnTo>
                  <a:lnTo>
                    <a:pt x="671893" y="218147"/>
                  </a:lnTo>
                  <a:lnTo>
                    <a:pt x="644588" y="222618"/>
                  </a:lnTo>
                  <a:lnTo>
                    <a:pt x="628815" y="221157"/>
                  </a:lnTo>
                  <a:lnTo>
                    <a:pt x="589076" y="199339"/>
                  </a:lnTo>
                  <a:lnTo>
                    <a:pt x="567486" y="156362"/>
                  </a:lnTo>
                  <a:lnTo>
                    <a:pt x="565810" y="138468"/>
                  </a:lnTo>
                  <a:lnTo>
                    <a:pt x="758596" y="1384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143407" y="5296163"/>
              <a:ext cx="223218" cy="248892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447785" y="5296163"/>
              <a:ext cx="181439" cy="247688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9686518" y="5290216"/>
              <a:ext cx="1021080" cy="260985"/>
            </a:xfrm>
            <a:custGeom>
              <a:avLst/>
              <a:gdLst/>
              <a:ahLst/>
              <a:cxnLst/>
              <a:rect l="l" t="t" r="r" b="b"/>
              <a:pathLst>
                <a:path w="1021079" h="260985">
                  <a:moveTo>
                    <a:pt x="202920" y="5994"/>
                  </a:moveTo>
                  <a:lnTo>
                    <a:pt x="159956" y="5994"/>
                  </a:lnTo>
                  <a:lnTo>
                    <a:pt x="159956" y="107594"/>
                  </a:lnTo>
                  <a:lnTo>
                    <a:pt x="42964" y="107594"/>
                  </a:lnTo>
                  <a:lnTo>
                    <a:pt x="42964" y="5994"/>
                  </a:lnTo>
                  <a:lnTo>
                    <a:pt x="0" y="5994"/>
                  </a:lnTo>
                  <a:lnTo>
                    <a:pt x="0" y="107594"/>
                  </a:lnTo>
                  <a:lnTo>
                    <a:pt x="0" y="146964"/>
                  </a:lnTo>
                  <a:lnTo>
                    <a:pt x="0" y="253644"/>
                  </a:lnTo>
                  <a:lnTo>
                    <a:pt x="42964" y="253644"/>
                  </a:lnTo>
                  <a:lnTo>
                    <a:pt x="42964" y="146964"/>
                  </a:lnTo>
                  <a:lnTo>
                    <a:pt x="159956" y="146964"/>
                  </a:lnTo>
                  <a:lnTo>
                    <a:pt x="159956" y="253644"/>
                  </a:lnTo>
                  <a:lnTo>
                    <a:pt x="202920" y="253644"/>
                  </a:lnTo>
                  <a:lnTo>
                    <a:pt x="202920" y="146964"/>
                  </a:lnTo>
                  <a:lnTo>
                    <a:pt x="202920" y="107594"/>
                  </a:lnTo>
                  <a:lnTo>
                    <a:pt x="202920" y="5994"/>
                  </a:lnTo>
                  <a:close/>
                </a:path>
                <a:path w="1021079" h="260985">
                  <a:moveTo>
                    <a:pt x="531190" y="130695"/>
                  </a:moveTo>
                  <a:lnTo>
                    <a:pt x="521855" y="78930"/>
                  </a:lnTo>
                  <a:lnTo>
                    <a:pt x="494868" y="38176"/>
                  </a:lnTo>
                  <a:lnTo>
                    <a:pt x="487019" y="31407"/>
                  </a:lnTo>
                  <a:lnTo>
                    <a:pt x="487019" y="130695"/>
                  </a:lnTo>
                  <a:lnTo>
                    <a:pt x="485419" y="151028"/>
                  </a:lnTo>
                  <a:lnTo>
                    <a:pt x="461352" y="198132"/>
                  </a:lnTo>
                  <a:lnTo>
                    <a:pt x="417156" y="221081"/>
                  </a:lnTo>
                  <a:lnTo>
                    <a:pt x="399884" y="222605"/>
                  </a:lnTo>
                  <a:lnTo>
                    <a:pt x="382612" y="221081"/>
                  </a:lnTo>
                  <a:lnTo>
                    <a:pt x="338404" y="198132"/>
                  </a:lnTo>
                  <a:lnTo>
                    <a:pt x="314350" y="151028"/>
                  </a:lnTo>
                  <a:lnTo>
                    <a:pt x="312737" y="130695"/>
                  </a:lnTo>
                  <a:lnTo>
                    <a:pt x="314325" y="110350"/>
                  </a:lnTo>
                  <a:lnTo>
                    <a:pt x="338099" y="62941"/>
                  </a:lnTo>
                  <a:lnTo>
                    <a:pt x="382358" y="39725"/>
                  </a:lnTo>
                  <a:lnTo>
                    <a:pt x="399884" y="38176"/>
                  </a:lnTo>
                  <a:lnTo>
                    <a:pt x="417461" y="39725"/>
                  </a:lnTo>
                  <a:lnTo>
                    <a:pt x="461657" y="62649"/>
                  </a:lnTo>
                  <a:lnTo>
                    <a:pt x="485432" y="110109"/>
                  </a:lnTo>
                  <a:lnTo>
                    <a:pt x="487019" y="130695"/>
                  </a:lnTo>
                  <a:lnTo>
                    <a:pt x="487019" y="31407"/>
                  </a:lnTo>
                  <a:lnTo>
                    <a:pt x="474014" y="20802"/>
                  </a:lnTo>
                  <a:lnTo>
                    <a:pt x="451726" y="9245"/>
                  </a:lnTo>
                  <a:lnTo>
                    <a:pt x="427012" y="2311"/>
                  </a:lnTo>
                  <a:lnTo>
                    <a:pt x="399884" y="0"/>
                  </a:lnTo>
                  <a:lnTo>
                    <a:pt x="372732" y="2311"/>
                  </a:lnTo>
                  <a:lnTo>
                    <a:pt x="325729" y="20802"/>
                  </a:lnTo>
                  <a:lnTo>
                    <a:pt x="289547" y="56730"/>
                  </a:lnTo>
                  <a:lnTo>
                    <a:pt x="270903" y="103581"/>
                  </a:lnTo>
                  <a:lnTo>
                    <a:pt x="268579" y="130695"/>
                  </a:lnTo>
                  <a:lnTo>
                    <a:pt x="270903" y="157556"/>
                  </a:lnTo>
                  <a:lnTo>
                    <a:pt x="289547" y="204114"/>
                  </a:lnTo>
                  <a:lnTo>
                    <a:pt x="325729" y="239991"/>
                  </a:lnTo>
                  <a:lnTo>
                    <a:pt x="372732" y="258495"/>
                  </a:lnTo>
                  <a:lnTo>
                    <a:pt x="399884" y="260807"/>
                  </a:lnTo>
                  <a:lnTo>
                    <a:pt x="427012" y="258495"/>
                  </a:lnTo>
                  <a:lnTo>
                    <a:pt x="474014" y="239991"/>
                  </a:lnTo>
                  <a:lnTo>
                    <a:pt x="510197" y="204114"/>
                  </a:lnTo>
                  <a:lnTo>
                    <a:pt x="528853" y="157556"/>
                  </a:lnTo>
                  <a:lnTo>
                    <a:pt x="531190" y="130695"/>
                  </a:lnTo>
                  <a:close/>
                </a:path>
                <a:path w="1021079" h="260985">
                  <a:moveTo>
                    <a:pt x="792645" y="183807"/>
                  </a:moveTo>
                  <a:lnTo>
                    <a:pt x="775550" y="200787"/>
                  </a:lnTo>
                  <a:lnTo>
                    <a:pt x="756526" y="212915"/>
                  </a:lnTo>
                  <a:lnTo>
                    <a:pt x="735558" y="220179"/>
                  </a:lnTo>
                  <a:lnTo>
                    <a:pt x="712660" y="222605"/>
                  </a:lnTo>
                  <a:lnTo>
                    <a:pt x="695388" y="221081"/>
                  </a:lnTo>
                  <a:lnTo>
                    <a:pt x="651192" y="198145"/>
                  </a:lnTo>
                  <a:lnTo>
                    <a:pt x="627126" y="151028"/>
                  </a:lnTo>
                  <a:lnTo>
                    <a:pt x="625525" y="130695"/>
                  </a:lnTo>
                  <a:lnTo>
                    <a:pt x="627126" y="110350"/>
                  </a:lnTo>
                  <a:lnTo>
                    <a:pt x="651192" y="62941"/>
                  </a:lnTo>
                  <a:lnTo>
                    <a:pt x="695731" y="39725"/>
                  </a:lnTo>
                  <a:lnTo>
                    <a:pt x="713257" y="38176"/>
                  </a:lnTo>
                  <a:lnTo>
                    <a:pt x="736244" y="40500"/>
                  </a:lnTo>
                  <a:lnTo>
                    <a:pt x="756831" y="47434"/>
                  </a:lnTo>
                  <a:lnTo>
                    <a:pt x="775030" y="59004"/>
                  </a:lnTo>
                  <a:lnTo>
                    <a:pt x="790854" y="75184"/>
                  </a:lnTo>
                  <a:lnTo>
                    <a:pt x="790854" y="23863"/>
                  </a:lnTo>
                  <a:lnTo>
                    <a:pt x="773277" y="13411"/>
                  </a:lnTo>
                  <a:lnTo>
                    <a:pt x="754595" y="5956"/>
                  </a:lnTo>
                  <a:lnTo>
                    <a:pt x="734783" y="1485"/>
                  </a:lnTo>
                  <a:lnTo>
                    <a:pt x="713854" y="0"/>
                  </a:lnTo>
                  <a:lnTo>
                    <a:pt x="686435" y="2324"/>
                  </a:lnTo>
                  <a:lnTo>
                    <a:pt x="638987" y="20967"/>
                  </a:lnTo>
                  <a:lnTo>
                    <a:pt x="602500" y="57150"/>
                  </a:lnTo>
                  <a:lnTo>
                    <a:pt x="583704" y="104152"/>
                  </a:lnTo>
                  <a:lnTo>
                    <a:pt x="581355" y="131305"/>
                  </a:lnTo>
                  <a:lnTo>
                    <a:pt x="583679" y="158140"/>
                  </a:lnTo>
                  <a:lnTo>
                    <a:pt x="602335" y="204533"/>
                  </a:lnTo>
                  <a:lnTo>
                    <a:pt x="638594" y="240157"/>
                  </a:lnTo>
                  <a:lnTo>
                    <a:pt x="686193" y="258508"/>
                  </a:lnTo>
                  <a:lnTo>
                    <a:pt x="713854" y="260807"/>
                  </a:lnTo>
                  <a:lnTo>
                    <a:pt x="735114" y="259194"/>
                  </a:lnTo>
                  <a:lnTo>
                    <a:pt x="755332" y="254393"/>
                  </a:lnTo>
                  <a:lnTo>
                    <a:pt x="774509" y="246367"/>
                  </a:lnTo>
                  <a:lnTo>
                    <a:pt x="792645" y="235153"/>
                  </a:lnTo>
                  <a:lnTo>
                    <a:pt x="792645" y="183807"/>
                  </a:lnTo>
                  <a:close/>
                </a:path>
                <a:path w="1021079" h="260985">
                  <a:moveTo>
                    <a:pt x="1020584" y="5981"/>
                  </a:moveTo>
                  <a:lnTo>
                    <a:pt x="822426" y="5981"/>
                  </a:lnTo>
                  <a:lnTo>
                    <a:pt x="822426" y="45351"/>
                  </a:lnTo>
                  <a:lnTo>
                    <a:pt x="900023" y="45351"/>
                  </a:lnTo>
                  <a:lnTo>
                    <a:pt x="900023" y="253631"/>
                  </a:lnTo>
                  <a:lnTo>
                    <a:pt x="943000" y="253631"/>
                  </a:lnTo>
                  <a:lnTo>
                    <a:pt x="943000" y="45351"/>
                  </a:lnTo>
                  <a:lnTo>
                    <a:pt x="1020584" y="45351"/>
                  </a:lnTo>
                  <a:lnTo>
                    <a:pt x="1020584" y="59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752510" y="5296163"/>
              <a:ext cx="181439" cy="247688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5599455" y="5175611"/>
              <a:ext cx="7748905" cy="1725930"/>
            </a:xfrm>
            <a:custGeom>
              <a:avLst/>
              <a:gdLst/>
              <a:ahLst/>
              <a:cxnLst/>
              <a:rect l="l" t="t" r="r" b="b"/>
              <a:pathLst>
                <a:path w="7748905" h="1725929">
                  <a:moveTo>
                    <a:pt x="325285" y="1510969"/>
                  </a:moveTo>
                  <a:lnTo>
                    <a:pt x="321945" y="1467650"/>
                  </a:lnTo>
                  <a:lnTo>
                    <a:pt x="311924" y="1428381"/>
                  </a:lnTo>
                  <a:lnTo>
                    <a:pt x="295236" y="1393190"/>
                  </a:lnTo>
                  <a:lnTo>
                    <a:pt x="271868" y="1362062"/>
                  </a:lnTo>
                  <a:lnTo>
                    <a:pt x="242938" y="1336598"/>
                  </a:lnTo>
                  <a:lnTo>
                    <a:pt x="171754" y="1307503"/>
                  </a:lnTo>
                  <a:lnTo>
                    <a:pt x="129514" y="1303858"/>
                  </a:lnTo>
                  <a:lnTo>
                    <a:pt x="94335" y="1306322"/>
                  </a:lnTo>
                  <a:lnTo>
                    <a:pt x="61023" y="1313713"/>
                  </a:lnTo>
                  <a:lnTo>
                    <a:pt x="29578" y="1326032"/>
                  </a:lnTo>
                  <a:lnTo>
                    <a:pt x="0" y="1343266"/>
                  </a:lnTo>
                  <a:lnTo>
                    <a:pt x="0" y="1398168"/>
                  </a:lnTo>
                  <a:lnTo>
                    <a:pt x="11303" y="1387881"/>
                  </a:lnTo>
                  <a:lnTo>
                    <a:pt x="23723" y="1378470"/>
                  </a:lnTo>
                  <a:lnTo>
                    <a:pt x="71285" y="1355051"/>
                  </a:lnTo>
                  <a:lnTo>
                    <a:pt x="111569" y="1346682"/>
                  </a:lnTo>
                  <a:lnTo>
                    <a:pt x="132499" y="1345641"/>
                  </a:lnTo>
                  <a:lnTo>
                    <a:pt x="161391" y="1348092"/>
                  </a:lnTo>
                  <a:lnTo>
                    <a:pt x="211683" y="1367637"/>
                  </a:lnTo>
                  <a:lnTo>
                    <a:pt x="250990" y="1405458"/>
                  </a:lnTo>
                  <a:lnTo>
                    <a:pt x="273519" y="1453959"/>
                  </a:lnTo>
                  <a:lnTo>
                    <a:pt x="278130" y="1481721"/>
                  </a:lnTo>
                  <a:lnTo>
                    <a:pt x="47764" y="1481721"/>
                  </a:lnTo>
                  <a:lnTo>
                    <a:pt x="47764" y="1523504"/>
                  </a:lnTo>
                  <a:lnTo>
                    <a:pt x="279920" y="1523504"/>
                  </a:lnTo>
                  <a:lnTo>
                    <a:pt x="277418" y="1554886"/>
                  </a:lnTo>
                  <a:lnTo>
                    <a:pt x="255638" y="1608899"/>
                  </a:lnTo>
                  <a:lnTo>
                    <a:pt x="213258" y="1650072"/>
                  </a:lnTo>
                  <a:lnTo>
                    <a:pt x="161048" y="1671269"/>
                  </a:lnTo>
                  <a:lnTo>
                    <a:pt x="131914" y="1673910"/>
                  </a:lnTo>
                  <a:lnTo>
                    <a:pt x="109753" y="1672678"/>
                  </a:lnTo>
                  <a:lnTo>
                    <a:pt x="66776" y="1662836"/>
                  </a:lnTo>
                  <a:lnTo>
                    <a:pt x="20447" y="1639290"/>
                  </a:lnTo>
                  <a:lnTo>
                    <a:pt x="0" y="1621993"/>
                  </a:lnTo>
                  <a:lnTo>
                    <a:pt x="0" y="1676882"/>
                  </a:lnTo>
                  <a:lnTo>
                    <a:pt x="30848" y="1693862"/>
                  </a:lnTo>
                  <a:lnTo>
                    <a:pt x="63119" y="1705991"/>
                  </a:lnTo>
                  <a:lnTo>
                    <a:pt x="96812" y="1713255"/>
                  </a:lnTo>
                  <a:lnTo>
                    <a:pt x="131914" y="1715681"/>
                  </a:lnTo>
                  <a:lnTo>
                    <a:pt x="173837" y="1712061"/>
                  </a:lnTo>
                  <a:lnTo>
                    <a:pt x="211289" y="1701215"/>
                  </a:lnTo>
                  <a:lnTo>
                    <a:pt x="272770" y="1657794"/>
                  </a:lnTo>
                  <a:lnTo>
                    <a:pt x="295744" y="1626908"/>
                  </a:lnTo>
                  <a:lnTo>
                    <a:pt x="312153" y="1592148"/>
                  </a:lnTo>
                  <a:lnTo>
                    <a:pt x="321995" y="1553502"/>
                  </a:lnTo>
                  <a:lnTo>
                    <a:pt x="325285" y="1510969"/>
                  </a:lnTo>
                  <a:close/>
                </a:path>
                <a:path w="7748905" h="1725929">
                  <a:moveTo>
                    <a:pt x="558050" y="1460868"/>
                  </a:moveTo>
                  <a:lnTo>
                    <a:pt x="359892" y="1460868"/>
                  </a:lnTo>
                  <a:lnTo>
                    <a:pt x="359892" y="1500238"/>
                  </a:lnTo>
                  <a:lnTo>
                    <a:pt x="437489" y="1500238"/>
                  </a:lnTo>
                  <a:lnTo>
                    <a:pt x="437489" y="1708518"/>
                  </a:lnTo>
                  <a:lnTo>
                    <a:pt x="480453" y="1708518"/>
                  </a:lnTo>
                  <a:lnTo>
                    <a:pt x="480453" y="1500238"/>
                  </a:lnTo>
                  <a:lnTo>
                    <a:pt x="558050" y="1500238"/>
                  </a:lnTo>
                  <a:lnTo>
                    <a:pt x="558050" y="1460868"/>
                  </a:lnTo>
                  <a:close/>
                </a:path>
                <a:path w="7748905" h="1725929">
                  <a:moveTo>
                    <a:pt x="850493" y="1585569"/>
                  </a:moveTo>
                  <a:lnTo>
                    <a:pt x="841171" y="1533804"/>
                  </a:lnTo>
                  <a:lnTo>
                    <a:pt x="814184" y="1493062"/>
                  </a:lnTo>
                  <a:lnTo>
                    <a:pt x="806335" y="1486281"/>
                  </a:lnTo>
                  <a:lnTo>
                    <a:pt x="806335" y="1585569"/>
                  </a:lnTo>
                  <a:lnTo>
                    <a:pt x="804722" y="1605902"/>
                  </a:lnTo>
                  <a:lnTo>
                    <a:pt x="780669" y="1653019"/>
                  </a:lnTo>
                  <a:lnTo>
                    <a:pt x="736460" y="1675955"/>
                  </a:lnTo>
                  <a:lnTo>
                    <a:pt x="719188" y="1677479"/>
                  </a:lnTo>
                  <a:lnTo>
                    <a:pt x="701916" y="1675955"/>
                  </a:lnTo>
                  <a:lnTo>
                    <a:pt x="657720" y="1653019"/>
                  </a:lnTo>
                  <a:lnTo>
                    <a:pt x="633653" y="1605902"/>
                  </a:lnTo>
                  <a:lnTo>
                    <a:pt x="632053" y="1585569"/>
                  </a:lnTo>
                  <a:lnTo>
                    <a:pt x="633641" y="1565224"/>
                  </a:lnTo>
                  <a:lnTo>
                    <a:pt x="657415" y="1517827"/>
                  </a:lnTo>
                  <a:lnTo>
                    <a:pt x="701675" y="1494612"/>
                  </a:lnTo>
                  <a:lnTo>
                    <a:pt x="719188" y="1493062"/>
                  </a:lnTo>
                  <a:lnTo>
                    <a:pt x="736765" y="1494612"/>
                  </a:lnTo>
                  <a:lnTo>
                    <a:pt x="780973" y="1517535"/>
                  </a:lnTo>
                  <a:lnTo>
                    <a:pt x="804748" y="1564982"/>
                  </a:lnTo>
                  <a:lnTo>
                    <a:pt x="806335" y="1585569"/>
                  </a:lnTo>
                  <a:lnTo>
                    <a:pt x="806335" y="1486281"/>
                  </a:lnTo>
                  <a:lnTo>
                    <a:pt x="793330" y="1475676"/>
                  </a:lnTo>
                  <a:lnTo>
                    <a:pt x="771042" y="1464119"/>
                  </a:lnTo>
                  <a:lnTo>
                    <a:pt x="746328" y="1457185"/>
                  </a:lnTo>
                  <a:lnTo>
                    <a:pt x="719188" y="1454873"/>
                  </a:lnTo>
                  <a:lnTo>
                    <a:pt x="692048" y="1457185"/>
                  </a:lnTo>
                  <a:lnTo>
                    <a:pt x="645045" y="1475676"/>
                  </a:lnTo>
                  <a:lnTo>
                    <a:pt x="608863" y="1511604"/>
                  </a:lnTo>
                  <a:lnTo>
                    <a:pt x="590219" y="1558455"/>
                  </a:lnTo>
                  <a:lnTo>
                    <a:pt x="587883" y="1585569"/>
                  </a:lnTo>
                  <a:lnTo>
                    <a:pt x="590219" y="1612430"/>
                  </a:lnTo>
                  <a:lnTo>
                    <a:pt x="608863" y="1658988"/>
                  </a:lnTo>
                  <a:lnTo>
                    <a:pt x="645045" y="1694878"/>
                  </a:lnTo>
                  <a:lnTo>
                    <a:pt x="692048" y="1713369"/>
                  </a:lnTo>
                  <a:lnTo>
                    <a:pt x="719188" y="1715681"/>
                  </a:lnTo>
                  <a:lnTo>
                    <a:pt x="746328" y="1713369"/>
                  </a:lnTo>
                  <a:lnTo>
                    <a:pt x="771042" y="1706435"/>
                  </a:lnTo>
                  <a:lnTo>
                    <a:pt x="793330" y="1694878"/>
                  </a:lnTo>
                  <a:lnTo>
                    <a:pt x="813193" y="1678686"/>
                  </a:lnTo>
                  <a:lnTo>
                    <a:pt x="814184" y="1677479"/>
                  </a:lnTo>
                  <a:lnTo>
                    <a:pt x="829513" y="1658988"/>
                  </a:lnTo>
                  <a:lnTo>
                    <a:pt x="841171" y="1636903"/>
                  </a:lnTo>
                  <a:lnTo>
                    <a:pt x="848169" y="1612430"/>
                  </a:lnTo>
                  <a:lnTo>
                    <a:pt x="850493" y="1585569"/>
                  </a:lnTo>
                  <a:close/>
                </a:path>
                <a:path w="7748905" h="1725929">
                  <a:moveTo>
                    <a:pt x="1250962" y="1638693"/>
                  </a:moveTo>
                  <a:lnTo>
                    <a:pt x="1233868" y="1655660"/>
                  </a:lnTo>
                  <a:lnTo>
                    <a:pt x="1214843" y="1667789"/>
                  </a:lnTo>
                  <a:lnTo>
                    <a:pt x="1193876" y="1675066"/>
                  </a:lnTo>
                  <a:lnTo>
                    <a:pt x="1170965" y="1677479"/>
                  </a:lnTo>
                  <a:lnTo>
                    <a:pt x="1153706" y="1675955"/>
                  </a:lnTo>
                  <a:lnTo>
                    <a:pt x="1109510" y="1653019"/>
                  </a:lnTo>
                  <a:lnTo>
                    <a:pt x="1085443" y="1605902"/>
                  </a:lnTo>
                  <a:lnTo>
                    <a:pt x="1083843" y="1585569"/>
                  </a:lnTo>
                  <a:lnTo>
                    <a:pt x="1085443" y="1565224"/>
                  </a:lnTo>
                  <a:lnTo>
                    <a:pt x="1109510" y="1517827"/>
                  </a:lnTo>
                  <a:lnTo>
                    <a:pt x="1154036" y="1494612"/>
                  </a:lnTo>
                  <a:lnTo>
                    <a:pt x="1171575" y="1493062"/>
                  </a:lnTo>
                  <a:lnTo>
                    <a:pt x="1194562" y="1495374"/>
                  </a:lnTo>
                  <a:lnTo>
                    <a:pt x="1215148" y="1502321"/>
                  </a:lnTo>
                  <a:lnTo>
                    <a:pt x="1233347" y="1513878"/>
                  </a:lnTo>
                  <a:lnTo>
                    <a:pt x="1249172" y="1530070"/>
                  </a:lnTo>
                  <a:lnTo>
                    <a:pt x="1249172" y="1478737"/>
                  </a:lnTo>
                  <a:lnTo>
                    <a:pt x="1231595" y="1468297"/>
                  </a:lnTo>
                  <a:lnTo>
                    <a:pt x="1212913" y="1460830"/>
                  </a:lnTo>
                  <a:lnTo>
                    <a:pt x="1193101" y="1456359"/>
                  </a:lnTo>
                  <a:lnTo>
                    <a:pt x="1172159" y="1454873"/>
                  </a:lnTo>
                  <a:lnTo>
                    <a:pt x="1144752" y="1457198"/>
                  </a:lnTo>
                  <a:lnTo>
                    <a:pt x="1097305" y="1475854"/>
                  </a:lnTo>
                  <a:lnTo>
                    <a:pt x="1060818" y="1512036"/>
                  </a:lnTo>
                  <a:lnTo>
                    <a:pt x="1042022" y="1559039"/>
                  </a:lnTo>
                  <a:lnTo>
                    <a:pt x="1039660" y="1586179"/>
                  </a:lnTo>
                  <a:lnTo>
                    <a:pt x="1041996" y="1613014"/>
                  </a:lnTo>
                  <a:lnTo>
                    <a:pt x="1060653" y="1659420"/>
                  </a:lnTo>
                  <a:lnTo>
                    <a:pt x="1096911" y="1695043"/>
                  </a:lnTo>
                  <a:lnTo>
                    <a:pt x="1144511" y="1713382"/>
                  </a:lnTo>
                  <a:lnTo>
                    <a:pt x="1172159" y="1715681"/>
                  </a:lnTo>
                  <a:lnTo>
                    <a:pt x="1193431" y="1714080"/>
                  </a:lnTo>
                  <a:lnTo>
                    <a:pt x="1213650" y="1709267"/>
                  </a:lnTo>
                  <a:lnTo>
                    <a:pt x="1232827" y="1701253"/>
                  </a:lnTo>
                  <a:lnTo>
                    <a:pt x="1250962" y="1690027"/>
                  </a:lnTo>
                  <a:lnTo>
                    <a:pt x="1250962" y="1638693"/>
                  </a:lnTo>
                  <a:close/>
                </a:path>
                <a:path w="7748905" h="1725929">
                  <a:moveTo>
                    <a:pt x="1529080" y="1441742"/>
                  </a:moveTo>
                  <a:lnTo>
                    <a:pt x="1359573" y="1624368"/>
                  </a:lnTo>
                  <a:lnTo>
                    <a:pt x="1359573" y="1460830"/>
                  </a:lnTo>
                  <a:lnTo>
                    <a:pt x="1316596" y="1460830"/>
                  </a:lnTo>
                  <a:lnTo>
                    <a:pt x="1316596" y="1725841"/>
                  </a:lnTo>
                  <a:lnTo>
                    <a:pt x="1486103" y="1543189"/>
                  </a:lnTo>
                  <a:lnTo>
                    <a:pt x="1486103" y="1708518"/>
                  </a:lnTo>
                  <a:lnTo>
                    <a:pt x="1529080" y="1708518"/>
                  </a:lnTo>
                  <a:lnTo>
                    <a:pt x="1529080" y="1441742"/>
                  </a:lnTo>
                  <a:close/>
                </a:path>
                <a:path w="7748905" h="1725929">
                  <a:moveTo>
                    <a:pt x="1806003" y="1638693"/>
                  </a:moveTo>
                  <a:lnTo>
                    <a:pt x="1788909" y="1655660"/>
                  </a:lnTo>
                  <a:lnTo>
                    <a:pt x="1769884" y="1667789"/>
                  </a:lnTo>
                  <a:lnTo>
                    <a:pt x="1748917" y="1675066"/>
                  </a:lnTo>
                  <a:lnTo>
                    <a:pt x="1726006" y="1677479"/>
                  </a:lnTo>
                  <a:lnTo>
                    <a:pt x="1708746" y="1675955"/>
                  </a:lnTo>
                  <a:lnTo>
                    <a:pt x="1664550" y="1653019"/>
                  </a:lnTo>
                  <a:lnTo>
                    <a:pt x="1640484" y="1605902"/>
                  </a:lnTo>
                  <a:lnTo>
                    <a:pt x="1638884" y="1585569"/>
                  </a:lnTo>
                  <a:lnTo>
                    <a:pt x="1640484" y="1565224"/>
                  </a:lnTo>
                  <a:lnTo>
                    <a:pt x="1664550" y="1517827"/>
                  </a:lnTo>
                  <a:lnTo>
                    <a:pt x="1709077" y="1494612"/>
                  </a:lnTo>
                  <a:lnTo>
                    <a:pt x="1726615" y="1493062"/>
                  </a:lnTo>
                  <a:lnTo>
                    <a:pt x="1749602" y="1495374"/>
                  </a:lnTo>
                  <a:lnTo>
                    <a:pt x="1770189" y="1502321"/>
                  </a:lnTo>
                  <a:lnTo>
                    <a:pt x="1788388" y="1513878"/>
                  </a:lnTo>
                  <a:lnTo>
                    <a:pt x="1804212" y="1530070"/>
                  </a:lnTo>
                  <a:lnTo>
                    <a:pt x="1804212" y="1478737"/>
                  </a:lnTo>
                  <a:lnTo>
                    <a:pt x="1786636" y="1468297"/>
                  </a:lnTo>
                  <a:lnTo>
                    <a:pt x="1767954" y="1460830"/>
                  </a:lnTo>
                  <a:lnTo>
                    <a:pt x="1748142" y="1456359"/>
                  </a:lnTo>
                  <a:lnTo>
                    <a:pt x="1727200" y="1454873"/>
                  </a:lnTo>
                  <a:lnTo>
                    <a:pt x="1699793" y="1457198"/>
                  </a:lnTo>
                  <a:lnTo>
                    <a:pt x="1652346" y="1475854"/>
                  </a:lnTo>
                  <a:lnTo>
                    <a:pt x="1615859" y="1512036"/>
                  </a:lnTo>
                  <a:lnTo>
                    <a:pt x="1597063" y="1559039"/>
                  </a:lnTo>
                  <a:lnTo>
                    <a:pt x="1594700" y="1586179"/>
                  </a:lnTo>
                  <a:lnTo>
                    <a:pt x="1597037" y="1613014"/>
                  </a:lnTo>
                  <a:lnTo>
                    <a:pt x="1615694" y="1659420"/>
                  </a:lnTo>
                  <a:lnTo>
                    <a:pt x="1651952" y="1695043"/>
                  </a:lnTo>
                  <a:lnTo>
                    <a:pt x="1699552" y="1713382"/>
                  </a:lnTo>
                  <a:lnTo>
                    <a:pt x="1727200" y="1715681"/>
                  </a:lnTo>
                  <a:lnTo>
                    <a:pt x="1748472" y="1714080"/>
                  </a:lnTo>
                  <a:lnTo>
                    <a:pt x="1768690" y="1709267"/>
                  </a:lnTo>
                  <a:lnTo>
                    <a:pt x="1787867" y="1701253"/>
                  </a:lnTo>
                  <a:lnTo>
                    <a:pt x="1806003" y="1690027"/>
                  </a:lnTo>
                  <a:lnTo>
                    <a:pt x="1806003" y="1638693"/>
                  </a:lnTo>
                  <a:close/>
                </a:path>
                <a:path w="7748905" h="1725929">
                  <a:moveTo>
                    <a:pt x="2033981" y="1460868"/>
                  </a:moveTo>
                  <a:lnTo>
                    <a:pt x="1835835" y="1460868"/>
                  </a:lnTo>
                  <a:lnTo>
                    <a:pt x="1835835" y="1500238"/>
                  </a:lnTo>
                  <a:lnTo>
                    <a:pt x="1913420" y="1500238"/>
                  </a:lnTo>
                  <a:lnTo>
                    <a:pt x="1913420" y="1708518"/>
                  </a:lnTo>
                  <a:lnTo>
                    <a:pt x="1956396" y="1708518"/>
                  </a:lnTo>
                  <a:lnTo>
                    <a:pt x="1956396" y="1500238"/>
                  </a:lnTo>
                  <a:lnTo>
                    <a:pt x="2033981" y="1500238"/>
                  </a:lnTo>
                  <a:lnTo>
                    <a:pt x="2033981" y="1460868"/>
                  </a:lnTo>
                  <a:close/>
                </a:path>
                <a:path w="7748905" h="1725929">
                  <a:moveTo>
                    <a:pt x="2300770" y="1593329"/>
                  </a:moveTo>
                  <a:lnTo>
                    <a:pt x="2299982" y="1566024"/>
                  </a:lnTo>
                  <a:lnTo>
                    <a:pt x="2298547" y="1557515"/>
                  </a:lnTo>
                  <a:lnTo>
                    <a:pt x="2295842" y="1541399"/>
                  </a:lnTo>
                  <a:lnTo>
                    <a:pt x="2277478" y="1500225"/>
                  </a:lnTo>
                  <a:lnTo>
                    <a:pt x="2256586" y="1478305"/>
                  </a:lnTo>
                  <a:lnTo>
                    <a:pt x="2256586" y="1557515"/>
                  </a:lnTo>
                  <a:lnTo>
                    <a:pt x="2110968" y="1557515"/>
                  </a:lnTo>
                  <a:lnTo>
                    <a:pt x="2127034" y="1520977"/>
                  </a:lnTo>
                  <a:lnTo>
                    <a:pt x="2158492" y="1497609"/>
                  </a:lnTo>
                  <a:lnTo>
                    <a:pt x="2183777" y="1493062"/>
                  </a:lnTo>
                  <a:lnTo>
                    <a:pt x="2197493" y="1494193"/>
                  </a:lnTo>
                  <a:lnTo>
                    <a:pt x="2197176" y="1494193"/>
                  </a:lnTo>
                  <a:lnTo>
                    <a:pt x="2209368" y="1497469"/>
                  </a:lnTo>
                  <a:lnTo>
                    <a:pt x="2240318" y="1520190"/>
                  </a:lnTo>
                  <a:lnTo>
                    <a:pt x="2256586" y="1557515"/>
                  </a:lnTo>
                  <a:lnTo>
                    <a:pt x="2256586" y="1478305"/>
                  </a:lnTo>
                  <a:lnTo>
                    <a:pt x="2238235" y="1466202"/>
                  </a:lnTo>
                  <a:lnTo>
                    <a:pt x="2212911" y="1457693"/>
                  </a:lnTo>
                  <a:lnTo>
                    <a:pt x="2183777" y="1454861"/>
                  </a:lnTo>
                  <a:lnTo>
                    <a:pt x="2157717" y="1457198"/>
                  </a:lnTo>
                  <a:lnTo>
                    <a:pt x="2114016" y="1475854"/>
                  </a:lnTo>
                  <a:lnTo>
                    <a:pt x="2082114" y="1512036"/>
                  </a:lnTo>
                  <a:lnTo>
                    <a:pt x="2065845" y="1559026"/>
                  </a:lnTo>
                  <a:lnTo>
                    <a:pt x="2063813" y="1586166"/>
                  </a:lnTo>
                  <a:lnTo>
                    <a:pt x="2066074" y="1616405"/>
                  </a:lnTo>
                  <a:lnTo>
                    <a:pt x="2084133" y="1664893"/>
                  </a:lnTo>
                  <a:lnTo>
                    <a:pt x="2118855" y="1697380"/>
                  </a:lnTo>
                  <a:lnTo>
                    <a:pt x="2161984" y="1713636"/>
                  </a:lnTo>
                  <a:lnTo>
                    <a:pt x="2186178" y="1715668"/>
                  </a:lnTo>
                  <a:lnTo>
                    <a:pt x="2209457" y="1713776"/>
                  </a:lnTo>
                  <a:lnTo>
                    <a:pt x="2230932" y="1708061"/>
                  </a:lnTo>
                  <a:lnTo>
                    <a:pt x="2250630" y="1698561"/>
                  </a:lnTo>
                  <a:lnTo>
                    <a:pt x="2268537" y="1685239"/>
                  </a:lnTo>
                  <a:lnTo>
                    <a:pt x="2276360" y="1677479"/>
                  </a:lnTo>
                  <a:lnTo>
                    <a:pt x="2277148" y="1676704"/>
                  </a:lnTo>
                  <a:lnTo>
                    <a:pt x="2285098" y="1667192"/>
                  </a:lnTo>
                  <a:lnTo>
                    <a:pt x="2292362" y="1656702"/>
                  </a:lnTo>
                  <a:lnTo>
                    <a:pt x="2298966" y="1645259"/>
                  </a:lnTo>
                  <a:lnTo>
                    <a:pt x="2263152" y="1625561"/>
                  </a:lnTo>
                  <a:lnTo>
                    <a:pt x="2258199" y="1635074"/>
                  </a:lnTo>
                  <a:lnTo>
                    <a:pt x="2252268" y="1643913"/>
                  </a:lnTo>
                  <a:lnTo>
                    <a:pt x="2214067" y="1673009"/>
                  </a:lnTo>
                  <a:lnTo>
                    <a:pt x="2186762" y="1677479"/>
                  </a:lnTo>
                  <a:lnTo>
                    <a:pt x="2170988" y="1676031"/>
                  </a:lnTo>
                  <a:lnTo>
                    <a:pt x="2131250" y="1654213"/>
                  </a:lnTo>
                  <a:lnTo>
                    <a:pt x="2109660" y="1611236"/>
                  </a:lnTo>
                  <a:lnTo>
                    <a:pt x="2107984" y="1593329"/>
                  </a:lnTo>
                  <a:lnTo>
                    <a:pt x="2300770" y="1593329"/>
                  </a:lnTo>
                  <a:close/>
                </a:path>
                <a:path w="7748905" h="1725929">
                  <a:moveTo>
                    <a:pt x="2660040" y="1708518"/>
                  </a:moveTo>
                  <a:lnTo>
                    <a:pt x="2600363" y="1441729"/>
                  </a:lnTo>
                  <a:lnTo>
                    <a:pt x="2500096" y="1643468"/>
                  </a:lnTo>
                  <a:lnTo>
                    <a:pt x="2397442" y="1441729"/>
                  </a:lnTo>
                  <a:lnTo>
                    <a:pt x="2337752" y="1708518"/>
                  </a:lnTo>
                  <a:lnTo>
                    <a:pt x="2381923" y="1708518"/>
                  </a:lnTo>
                  <a:lnTo>
                    <a:pt x="2413546" y="1555127"/>
                  </a:lnTo>
                  <a:lnTo>
                    <a:pt x="2498915" y="1725828"/>
                  </a:lnTo>
                  <a:lnTo>
                    <a:pt x="2583065" y="1555127"/>
                  </a:lnTo>
                  <a:lnTo>
                    <a:pt x="2615882" y="1708518"/>
                  </a:lnTo>
                  <a:lnTo>
                    <a:pt x="2660040" y="1708518"/>
                  </a:lnTo>
                  <a:close/>
                </a:path>
                <a:path w="7748905" h="1725929">
                  <a:moveTo>
                    <a:pt x="2915488" y="1460868"/>
                  </a:moveTo>
                  <a:lnTo>
                    <a:pt x="2872524" y="1460868"/>
                  </a:lnTo>
                  <a:lnTo>
                    <a:pt x="2872524" y="1562468"/>
                  </a:lnTo>
                  <a:lnTo>
                    <a:pt x="2755544" y="1562468"/>
                  </a:lnTo>
                  <a:lnTo>
                    <a:pt x="2755544" y="1460868"/>
                  </a:lnTo>
                  <a:lnTo>
                    <a:pt x="2712567" y="1460868"/>
                  </a:lnTo>
                  <a:lnTo>
                    <a:pt x="2712567" y="1562468"/>
                  </a:lnTo>
                  <a:lnTo>
                    <a:pt x="2712567" y="1601838"/>
                  </a:lnTo>
                  <a:lnTo>
                    <a:pt x="2712567" y="1708518"/>
                  </a:lnTo>
                  <a:lnTo>
                    <a:pt x="2755544" y="1708518"/>
                  </a:lnTo>
                  <a:lnTo>
                    <a:pt x="2755544" y="1601838"/>
                  </a:lnTo>
                  <a:lnTo>
                    <a:pt x="2872524" y="1601838"/>
                  </a:lnTo>
                  <a:lnTo>
                    <a:pt x="2872524" y="1708518"/>
                  </a:lnTo>
                  <a:lnTo>
                    <a:pt x="2915488" y="1708518"/>
                  </a:lnTo>
                  <a:lnTo>
                    <a:pt x="2915488" y="1601838"/>
                  </a:lnTo>
                  <a:lnTo>
                    <a:pt x="2915488" y="1562468"/>
                  </a:lnTo>
                  <a:lnTo>
                    <a:pt x="2915488" y="1460868"/>
                  </a:lnTo>
                  <a:close/>
                </a:path>
                <a:path w="7748905" h="1725929">
                  <a:moveTo>
                    <a:pt x="3229432" y="1460830"/>
                  </a:moveTo>
                  <a:lnTo>
                    <a:pt x="3188843" y="1460830"/>
                  </a:lnTo>
                  <a:lnTo>
                    <a:pt x="3188843" y="1584972"/>
                  </a:lnTo>
                  <a:lnTo>
                    <a:pt x="3187446" y="1603629"/>
                  </a:lnTo>
                  <a:lnTo>
                    <a:pt x="3166465" y="1650631"/>
                  </a:lnTo>
                  <a:lnTo>
                    <a:pt x="3124149" y="1675866"/>
                  </a:lnTo>
                  <a:lnTo>
                    <a:pt x="3123730" y="1675866"/>
                  </a:lnTo>
                  <a:lnTo>
                    <a:pt x="3106483" y="1677479"/>
                  </a:lnTo>
                  <a:lnTo>
                    <a:pt x="3058972" y="1662887"/>
                  </a:lnTo>
                  <a:lnTo>
                    <a:pt x="3030753" y="1621751"/>
                  </a:lnTo>
                  <a:lnTo>
                    <a:pt x="3025317" y="1584375"/>
                  </a:lnTo>
                  <a:lnTo>
                    <a:pt x="3026778" y="1564170"/>
                  </a:lnTo>
                  <a:lnTo>
                    <a:pt x="3048876" y="1517243"/>
                  </a:lnTo>
                  <a:lnTo>
                    <a:pt x="3090126" y="1494574"/>
                  </a:lnTo>
                  <a:lnTo>
                    <a:pt x="3106483" y="1493062"/>
                  </a:lnTo>
                  <a:lnTo>
                    <a:pt x="3122206" y="1494574"/>
                  </a:lnTo>
                  <a:lnTo>
                    <a:pt x="3163773" y="1516938"/>
                  </a:lnTo>
                  <a:lnTo>
                    <a:pt x="3187281" y="1564170"/>
                  </a:lnTo>
                  <a:lnTo>
                    <a:pt x="3188843" y="1584972"/>
                  </a:lnTo>
                  <a:lnTo>
                    <a:pt x="3188843" y="1460830"/>
                  </a:lnTo>
                  <a:lnTo>
                    <a:pt x="3186455" y="1460830"/>
                  </a:lnTo>
                  <a:lnTo>
                    <a:pt x="3186455" y="1496047"/>
                  </a:lnTo>
                  <a:lnTo>
                    <a:pt x="3183648" y="1493062"/>
                  </a:lnTo>
                  <a:lnTo>
                    <a:pt x="3169513" y="1478026"/>
                  </a:lnTo>
                  <a:lnTo>
                    <a:pt x="3149752" y="1465160"/>
                  </a:lnTo>
                  <a:lnTo>
                    <a:pt x="3127146" y="1457439"/>
                  </a:lnTo>
                  <a:lnTo>
                    <a:pt x="3101708" y="1454873"/>
                  </a:lnTo>
                  <a:lnTo>
                    <a:pt x="3077324" y="1457020"/>
                  </a:lnTo>
                  <a:lnTo>
                    <a:pt x="3034500" y="1474177"/>
                  </a:lnTo>
                  <a:lnTo>
                    <a:pt x="3000781" y="1508010"/>
                  </a:lnTo>
                  <a:lnTo>
                    <a:pt x="2983319" y="1555597"/>
                  </a:lnTo>
                  <a:lnTo>
                    <a:pt x="2981134" y="1584375"/>
                  </a:lnTo>
                  <a:lnTo>
                    <a:pt x="2983331" y="1613700"/>
                  </a:lnTo>
                  <a:lnTo>
                    <a:pt x="3000946" y="1662049"/>
                  </a:lnTo>
                  <a:lnTo>
                    <a:pt x="3034893" y="1696212"/>
                  </a:lnTo>
                  <a:lnTo>
                    <a:pt x="3077578" y="1713522"/>
                  </a:lnTo>
                  <a:lnTo>
                    <a:pt x="3101708" y="1715681"/>
                  </a:lnTo>
                  <a:lnTo>
                    <a:pt x="3126702" y="1713077"/>
                  </a:lnTo>
                  <a:lnTo>
                    <a:pt x="3149155" y="1705241"/>
                  </a:lnTo>
                  <a:lnTo>
                    <a:pt x="3169069" y="1692186"/>
                  </a:lnTo>
                  <a:lnTo>
                    <a:pt x="3183051" y="1677479"/>
                  </a:lnTo>
                  <a:lnTo>
                    <a:pt x="3186455" y="1673898"/>
                  </a:lnTo>
                  <a:lnTo>
                    <a:pt x="3186455" y="1708518"/>
                  </a:lnTo>
                  <a:lnTo>
                    <a:pt x="3229432" y="1708518"/>
                  </a:lnTo>
                  <a:lnTo>
                    <a:pt x="3229432" y="1673898"/>
                  </a:lnTo>
                  <a:lnTo>
                    <a:pt x="3229432" y="1496047"/>
                  </a:lnTo>
                  <a:lnTo>
                    <a:pt x="3229432" y="1460830"/>
                  </a:lnTo>
                  <a:close/>
                </a:path>
                <a:path w="7748905" h="1725929">
                  <a:moveTo>
                    <a:pt x="5779071" y="245897"/>
                  </a:moveTo>
                  <a:lnTo>
                    <a:pt x="5770943" y="196278"/>
                  </a:lnTo>
                  <a:lnTo>
                    <a:pt x="5746547" y="153682"/>
                  </a:lnTo>
                  <a:lnTo>
                    <a:pt x="5734901" y="142443"/>
                  </a:lnTo>
                  <a:lnTo>
                    <a:pt x="5734901" y="245897"/>
                  </a:lnTo>
                  <a:lnTo>
                    <a:pt x="5733554" y="263931"/>
                  </a:lnTo>
                  <a:lnTo>
                    <a:pt x="5712828" y="310642"/>
                  </a:lnTo>
                  <a:lnTo>
                    <a:pt x="5671629" y="335546"/>
                  </a:lnTo>
                  <a:lnTo>
                    <a:pt x="5654332" y="337210"/>
                  </a:lnTo>
                  <a:lnTo>
                    <a:pt x="5636704" y="335546"/>
                  </a:lnTo>
                  <a:lnTo>
                    <a:pt x="5594350" y="310642"/>
                  </a:lnTo>
                  <a:lnTo>
                    <a:pt x="5572887" y="264261"/>
                  </a:lnTo>
                  <a:lnTo>
                    <a:pt x="5571375" y="245300"/>
                  </a:lnTo>
                  <a:lnTo>
                    <a:pt x="5572912" y="225526"/>
                  </a:lnTo>
                  <a:lnTo>
                    <a:pt x="5572938" y="225196"/>
                  </a:lnTo>
                  <a:lnTo>
                    <a:pt x="5577598" y="207403"/>
                  </a:lnTo>
                  <a:lnTo>
                    <a:pt x="5577637" y="207251"/>
                  </a:lnTo>
                  <a:lnTo>
                    <a:pt x="5585460" y="191503"/>
                  </a:lnTo>
                  <a:lnTo>
                    <a:pt x="5623306" y="159054"/>
                  </a:lnTo>
                  <a:lnTo>
                    <a:pt x="5653735" y="152781"/>
                  </a:lnTo>
                  <a:lnTo>
                    <a:pt x="5669369" y="154355"/>
                  </a:lnTo>
                  <a:lnTo>
                    <a:pt x="5710440" y="177850"/>
                  </a:lnTo>
                  <a:lnTo>
                    <a:pt x="5728716" y="207251"/>
                  </a:lnTo>
                  <a:lnTo>
                    <a:pt x="5728792" y="207403"/>
                  </a:lnTo>
                  <a:lnTo>
                    <a:pt x="5733288" y="225196"/>
                  </a:lnTo>
                  <a:lnTo>
                    <a:pt x="5733377" y="225526"/>
                  </a:lnTo>
                  <a:lnTo>
                    <a:pt x="5734863" y="245300"/>
                  </a:lnTo>
                  <a:lnTo>
                    <a:pt x="5734901" y="245897"/>
                  </a:lnTo>
                  <a:lnTo>
                    <a:pt x="5734901" y="142443"/>
                  </a:lnTo>
                  <a:lnTo>
                    <a:pt x="5728843" y="136588"/>
                  </a:lnTo>
                  <a:lnTo>
                    <a:pt x="5708269" y="124371"/>
                  </a:lnTo>
                  <a:lnTo>
                    <a:pt x="5685129" y="117132"/>
                  </a:lnTo>
                  <a:lnTo>
                    <a:pt x="5685828" y="117132"/>
                  </a:lnTo>
                  <a:lnTo>
                    <a:pt x="5658510" y="114592"/>
                  </a:lnTo>
                  <a:lnTo>
                    <a:pt x="5633745" y="117132"/>
                  </a:lnTo>
                  <a:lnTo>
                    <a:pt x="5611355" y="124739"/>
                  </a:lnTo>
                  <a:lnTo>
                    <a:pt x="5591365" y="137414"/>
                  </a:lnTo>
                  <a:lnTo>
                    <a:pt x="5573763" y="155168"/>
                  </a:lnTo>
                  <a:lnTo>
                    <a:pt x="5573763" y="120561"/>
                  </a:lnTo>
                  <a:lnTo>
                    <a:pt x="5530786" y="120561"/>
                  </a:lnTo>
                  <a:lnTo>
                    <a:pt x="5530786" y="507911"/>
                  </a:lnTo>
                  <a:lnTo>
                    <a:pt x="5573763" y="507911"/>
                  </a:lnTo>
                  <a:lnTo>
                    <a:pt x="5573763" y="333629"/>
                  </a:lnTo>
                  <a:lnTo>
                    <a:pt x="5591264" y="351904"/>
                  </a:lnTo>
                  <a:lnTo>
                    <a:pt x="5611507" y="364959"/>
                  </a:lnTo>
                  <a:lnTo>
                    <a:pt x="5634520" y="372783"/>
                  </a:lnTo>
                  <a:lnTo>
                    <a:pt x="5660301" y="375399"/>
                  </a:lnTo>
                  <a:lnTo>
                    <a:pt x="5686069" y="373037"/>
                  </a:lnTo>
                  <a:lnTo>
                    <a:pt x="5729351" y="354088"/>
                  </a:lnTo>
                  <a:lnTo>
                    <a:pt x="5760948" y="317563"/>
                  </a:lnTo>
                  <a:lnTo>
                    <a:pt x="5777052" y="271767"/>
                  </a:lnTo>
                  <a:lnTo>
                    <a:pt x="5779071" y="245897"/>
                  </a:lnTo>
                  <a:close/>
                </a:path>
                <a:path w="7748905" h="1725929">
                  <a:moveTo>
                    <a:pt x="6066104" y="253060"/>
                  </a:moveTo>
                  <a:lnTo>
                    <a:pt x="6061176" y="201129"/>
                  </a:lnTo>
                  <a:lnTo>
                    <a:pt x="6042825" y="159943"/>
                  </a:lnTo>
                  <a:lnTo>
                    <a:pt x="6036424" y="152781"/>
                  </a:lnTo>
                  <a:lnTo>
                    <a:pt x="6025108" y="140106"/>
                  </a:lnTo>
                  <a:lnTo>
                    <a:pt x="6021933" y="138023"/>
                  </a:lnTo>
                  <a:lnTo>
                    <a:pt x="6021933" y="217246"/>
                  </a:lnTo>
                  <a:lnTo>
                    <a:pt x="5876315" y="217246"/>
                  </a:lnTo>
                  <a:lnTo>
                    <a:pt x="5892368" y="180708"/>
                  </a:lnTo>
                  <a:lnTo>
                    <a:pt x="5923826" y="157340"/>
                  </a:lnTo>
                  <a:lnTo>
                    <a:pt x="5949124" y="152781"/>
                  </a:lnTo>
                  <a:lnTo>
                    <a:pt x="5962828" y="153924"/>
                  </a:lnTo>
                  <a:lnTo>
                    <a:pt x="5962523" y="153924"/>
                  </a:lnTo>
                  <a:lnTo>
                    <a:pt x="5974715" y="157187"/>
                  </a:lnTo>
                  <a:lnTo>
                    <a:pt x="6005652" y="179920"/>
                  </a:lnTo>
                  <a:lnTo>
                    <a:pt x="6021933" y="217246"/>
                  </a:lnTo>
                  <a:lnTo>
                    <a:pt x="6021933" y="138023"/>
                  </a:lnTo>
                  <a:lnTo>
                    <a:pt x="6003582" y="125933"/>
                  </a:lnTo>
                  <a:lnTo>
                    <a:pt x="5978245" y="117424"/>
                  </a:lnTo>
                  <a:lnTo>
                    <a:pt x="5949124" y="114592"/>
                  </a:lnTo>
                  <a:lnTo>
                    <a:pt x="5923064" y="116916"/>
                  </a:lnTo>
                  <a:lnTo>
                    <a:pt x="5879350" y="135572"/>
                  </a:lnTo>
                  <a:lnTo>
                    <a:pt x="5847461" y="171754"/>
                  </a:lnTo>
                  <a:lnTo>
                    <a:pt x="5831192" y="218757"/>
                  </a:lnTo>
                  <a:lnTo>
                    <a:pt x="5829147" y="245897"/>
                  </a:lnTo>
                  <a:lnTo>
                    <a:pt x="5831408" y="276123"/>
                  </a:lnTo>
                  <a:lnTo>
                    <a:pt x="5849467" y="324624"/>
                  </a:lnTo>
                  <a:lnTo>
                    <a:pt x="5884202" y="357111"/>
                  </a:lnTo>
                  <a:lnTo>
                    <a:pt x="5927318" y="373367"/>
                  </a:lnTo>
                  <a:lnTo>
                    <a:pt x="5951512" y="375399"/>
                  </a:lnTo>
                  <a:lnTo>
                    <a:pt x="5974791" y="373494"/>
                  </a:lnTo>
                  <a:lnTo>
                    <a:pt x="6015977" y="358279"/>
                  </a:lnTo>
                  <a:lnTo>
                    <a:pt x="6050432" y="326910"/>
                  </a:lnTo>
                  <a:lnTo>
                    <a:pt x="6064313" y="304977"/>
                  </a:lnTo>
                  <a:lnTo>
                    <a:pt x="6028499" y="285280"/>
                  </a:lnTo>
                  <a:lnTo>
                    <a:pt x="6023546" y="294792"/>
                  </a:lnTo>
                  <a:lnTo>
                    <a:pt x="6017603" y="303644"/>
                  </a:lnTo>
                  <a:lnTo>
                    <a:pt x="5979414" y="332740"/>
                  </a:lnTo>
                  <a:lnTo>
                    <a:pt x="5952109" y="337210"/>
                  </a:lnTo>
                  <a:lnTo>
                    <a:pt x="5936323" y="335749"/>
                  </a:lnTo>
                  <a:lnTo>
                    <a:pt x="5896597" y="313931"/>
                  </a:lnTo>
                  <a:lnTo>
                    <a:pt x="5875007" y="270954"/>
                  </a:lnTo>
                  <a:lnTo>
                    <a:pt x="5873331" y="253060"/>
                  </a:lnTo>
                  <a:lnTo>
                    <a:pt x="6066104" y="253060"/>
                  </a:lnTo>
                  <a:close/>
                </a:path>
                <a:path w="7748905" h="1725929">
                  <a:moveTo>
                    <a:pt x="6451714" y="120599"/>
                  </a:moveTo>
                  <a:lnTo>
                    <a:pt x="6408737" y="120599"/>
                  </a:lnTo>
                  <a:lnTo>
                    <a:pt x="6408737" y="328879"/>
                  </a:lnTo>
                  <a:lnTo>
                    <a:pt x="6313246" y="328879"/>
                  </a:lnTo>
                  <a:lnTo>
                    <a:pt x="6313246" y="120599"/>
                  </a:lnTo>
                  <a:lnTo>
                    <a:pt x="6270269" y="120599"/>
                  </a:lnTo>
                  <a:lnTo>
                    <a:pt x="6270269" y="328879"/>
                  </a:lnTo>
                  <a:lnTo>
                    <a:pt x="6174778" y="328879"/>
                  </a:lnTo>
                  <a:lnTo>
                    <a:pt x="6174778" y="120599"/>
                  </a:lnTo>
                  <a:lnTo>
                    <a:pt x="6131801" y="120599"/>
                  </a:lnTo>
                  <a:lnTo>
                    <a:pt x="6131801" y="328879"/>
                  </a:lnTo>
                  <a:lnTo>
                    <a:pt x="6131801" y="368249"/>
                  </a:lnTo>
                  <a:lnTo>
                    <a:pt x="6451714" y="368249"/>
                  </a:lnTo>
                  <a:lnTo>
                    <a:pt x="6451714" y="328879"/>
                  </a:lnTo>
                  <a:lnTo>
                    <a:pt x="6451714" y="120599"/>
                  </a:lnTo>
                  <a:close/>
                </a:path>
                <a:path w="7748905" h="1725929">
                  <a:moveTo>
                    <a:pt x="6754254" y="253060"/>
                  </a:moveTo>
                  <a:lnTo>
                    <a:pt x="6749326" y="201129"/>
                  </a:lnTo>
                  <a:lnTo>
                    <a:pt x="6730974" y="159943"/>
                  </a:lnTo>
                  <a:lnTo>
                    <a:pt x="6710083" y="138023"/>
                  </a:lnTo>
                  <a:lnTo>
                    <a:pt x="6710083" y="217246"/>
                  </a:lnTo>
                  <a:lnTo>
                    <a:pt x="6564465" y="217246"/>
                  </a:lnTo>
                  <a:lnTo>
                    <a:pt x="6580518" y="180708"/>
                  </a:lnTo>
                  <a:lnTo>
                    <a:pt x="6611975" y="157340"/>
                  </a:lnTo>
                  <a:lnTo>
                    <a:pt x="6637261" y="152781"/>
                  </a:lnTo>
                  <a:lnTo>
                    <a:pt x="6650977" y="153924"/>
                  </a:lnTo>
                  <a:lnTo>
                    <a:pt x="6650672" y="153924"/>
                  </a:lnTo>
                  <a:lnTo>
                    <a:pt x="6662852" y="157187"/>
                  </a:lnTo>
                  <a:lnTo>
                    <a:pt x="6693802" y="179920"/>
                  </a:lnTo>
                  <a:lnTo>
                    <a:pt x="6710083" y="217246"/>
                  </a:lnTo>
                  <a:lnTo>
                    <a:pt x="6710083" y="138023"/>
                  </a:lnTo>
                  <a:lnTo>
                    <a:pt x="6691731" y="125933"/>
                  </a:lnTo>
                  <a:lnTo>
                    <a:pt x="6666395" y="117424"/>
                  </a:lnTo>
                  <a:lnTo>
                    <a:pt x="6637261" y="114592"/>
                  </a:lnTo>
                  <a:lnTo>
                    <a:pt x="6611213" y="116916"/>
                  </a:lnTo>
                  <a:lnTo>
                    <a:pt x="6567500" y="135572"/>
                  </a:lnTo>
                  <a:lnTo>
                    <a:pt x="6535598" y="171754"/>
                  </a:lnTo>
                  <a:lnTo>
                    <a:pt x="6519329" y="218757"/>
                  </a:lnTo>
                  <a:lnTo>
                    <a:pt x="6517297" y="245897"/>
                  </a:lnTo>
                  <a:lnTo>
                    <a:pt x="6519558" y="276123"/>
                  </a:lnTo>
                  <a:lnTo>
                    <a:pt x="6537617" y="324624"/>
                  </a:lnTo>
                  <a:lnTo>
                    <a:pt x="6572339" y="357111"/>
                  </a:lnTo>
                  <a:lnTo>
                    <a:pt x="6615468" y="373367"/>
                  </a:lnTo>
                  <a:lnTo>
                    <a:pt x="6639661" y="375399"/>
                  </a:lnTo>
                  <a:lnTo>
                    <a:pt x="6662941" y="373494"/>
                  </a:lnTo>
                  <a:lnTo>
                    <a:pt x="6704127" y="358279"/>
                  </a:lnTo>
                  <a:lnTo>
                    <a:pt x="6738582" y="326910"/>
                  </a:lnTo>
                  <a:lnTo>
                    <a:pt x="6752450" y="304977"/>
                  </a:lnTo>
                  <a:lnTo>
                    <a:pt x="6716649" y="285280"/>
                  </a:lnTo>
                  <a:lnTo>
                    <a:pt x="6711683" y="294792"/>
                  </a:lnTo>
                  <a:lnTo>
                    <a:pt x="6705752" y="303644"/>
                  </a:lnTo>
                  <a:lnTo>
                    <a:pt x="6667563" y="332740"/>
                  </a:lnTo>
                  <a:lnTo>
                    <a:pt x="6640246" y="337210"/>
                  </a:lnTo>
                  <a:lnTo>
                    <a:pt x="6624472" y="335749"/>
                  </a:lnTo>
                  <a:lnTo>
                    <a:pt x="6584747" y="313931"/>
                  </a:lnTo>
                  <a:lnTo>
                    <a:pt x="6563144" y="270954"/>
                  </a:lnTo>
                  <a:lnTo>
                    <a:pt x="6561480" y="253060"/>
                  </a:lnTo>
                  <a:lnTo>
                    <a:pt x="6754254" y="253060"/>
                  </a:lnTo>
                  <a:close/>
                </a:path>
                <a:path w="7748905" h="1725929">
                  <a:moveTo>
                    <a:pt x="7022871" y="120599"/>
                  </a:moveTo>
                  <a:lnTo>
                    <a:pt x="6979907" y="120599"/>
                  </a:lnTo>
                  <a:lnTo>
                    <a:pt x="6979907" y="222199"/>
                  </a:lnTo>
                  <a:lnTo>
                    <a:pt x="6862927" y="222199"/>
                  </a:lnTo>
                  <a:lnTo>
                    <a:pt x="6862927" y="120599"/>
                  </a:lnTo>
                  <a:lnTo>
                    <a:pt x="6819951" y="120599"/>
                  </a:lnTo>
                  <a:lnTo>
                    <a:pt x="6819951" y="222199"/>
                  </a:lnTo>
                  <a:lnTo>
                    <a:pt x="6819951" y="261569"/>
                  </a:lnTo>
                  <a:lnTo>
                    <a:pt x="6819951" y="368249"/>
                  </a:lnTo>
                  <a:lnTo>
                    <a:pt x="6862927" y="368249"/>
                  </a:lnTo>
                  <a:lnTo>
                    <a:pt x="6862927" y="261569"/>
                  </a:lnTo>
                  <a:lnTo>
                    <a:pt x="6979907" y="261569"/>
                  </a:lnTo>
                  <a:lnTo>
                    <a:pt x="6979907" y="368249"/>
                  </a:lnTo>
                  <a:lnTo>
                    <a:pt x="7022871" y="368249"/>
                  </a:lnTo>
                  <a:lnTo>
                    <a:pt x="7022871" y="261569"/>
                  </a:lnTo>
                  <a:lnTo>
                    <a:pt x="7022871" y="222199"/>
                  </a:lnTo>
                  <a:lnTo>
                    <a:pt x="7022871" y="120599"/>
                  </a:lnTo>
                  <a:close/>
                </a:path>
                <a:path w="7748905" h="1725929">
                  <a:moveTo>
                    <a:pt x="7316495" y="101473"/>
                  </a:moveTo>
                  <a:lnTo>
                    <a:pt x="7147001" y="284086"/>
                  </a:lnTo>
                  <a:lnTo>
                    <a:pt x="7147001" y="120561"/>
                  </a:lnTo>
                  <a:lnTo>
                    <a:pt x="7104024" y="120561"/>
                  </a:lnTo>
                  <a:lnTo>
                    <a:pt x="7104024" y="385559"/>
                  </a:lnTo>
                  <a:lnTo>
                    <a:pt x="7273531" y="202920"/>
                  </a:lnTo>
                  <a:lnTo>
                    <a:pt x="7273531" y="368249"/>
                  </a:lnTo>
                  <a:lnTo>
                    <a:pt x="7316495" y="368249"/>
                  </a:lnTo>
                  <a:lnTo>
                    <a:pt x="7316495" y="101473"/>
                  </a:lnTo>
                  <a:close/>
                </a:path>
                <a:path w="7748905" h="1725929">
                  <a:moveTo>
                    <a:pt x="7592174" y="13728"/>
                  </a:moveTo>
                  <a:lnTo>
                    <a:pt x="7556373" y="0"/>
                  </a:lnTo>
                  <a:lnTo>
                    <a:pt x="7549172" y="15671"/>
                  </a:lnTo>
                  <a:lnTo>
                    <a:pt x="7538313" y="26860"/>
                  </a:lnTo>
                  <a:lnTo>
                    <a:pt x="7523810" y="33566"/>
                  </a:lnTo>
                  <a:lnTo>
                    <a:pt x="7505649" y="35801"/>
                  </a:lnTo>
                  <a:lnTo>
                    <a:pt x="7487475" y="33566"/>
                  </a:lnTo>
                  <a:lnTo>
                    <a:pt x="7472959" y="26860"/>
                  </a:lnTo>
                  <a:lnTo>
                    <a:pt x="7462101" y="15671"/>
                  </a:lnTo>
                  <a:lnTo>
                    <a:pt x="7454900" y="0"/>
                  </a:lnTo>
                  <a:lnTo>
                    <a:pt x="7419099" y="13728"/>
                  </a:lnTo>
                  <a:lnTo>
                    <a:pt x="7440968" y="47637"/>
                  </a:lnTo>
                  <a:lnTo>
                    <a:pt x="7476617" y="67741"/>
                  </a:lnTo>
                  <a:lnTo>
                    <a:pt x="7505649" y="71615"/>
                  </a:lnTo>
                  <a:lnTo>
                    <a:pt x="7520648" y="70650"/>
                  </a:lnTo>
                  <a:lnTo>
                    <a:pt x="7559662" y="56108"/>
                  </a:lnTo>
                  <a:lnTo>
                    <a:pt x="7580528" y="35801"/>
                  </a:lnTo>
                  <a:lnTo>
                    <a:pt x="7586561" y="26441"/>
                  </a:lnTo>
                  <a:lnTo>
                    <a:pt x="7592174" y="13728"/>
                  </a:lnTo>
                  <a:close/>
                </a:path>
                <a:path w="7748905" h="1725929">
                  <a:moveTo>
                    <a:pt x="7610081" y="101473"/>
                  </a:moveTo>
                  <a:lnTo>
                    <a:pt x="7440587" y="284086"/>
                  </a:lnTo>
                  <a:lnTo>
                    <a:pt x="7440587" y="120561"/>
                  </a:lnTo>
                  <a:lnTo>
                    <a:pt x="7397610" y="120561"/>
                  </a:lnTo>
                  <a:lnTo>
                    <a:pt x="7397610" y="385559"/>
                  </a:lnTo>
                  <a:lnTo>
                    <a:pt x="7491781" y="284086"/>
                  </a:lnTo>
                  <a:lnTo>
                    <a:pt x="7567117" y="202920"/>
                  </a:lnTo>
                  <a:lnTo>
                    <a:pt x="7567117" y="368249"/>
                  </a:lnTo>
                  <a:lnTo>
                    <a:pt x="7610081" y="368249"/>
                  </a:lnTo>
                  <a:lnTo>
                    <a:pt x="7610081" y="202920"/>
                  </a:lnTo>
                  <a:lnTo>
                    <a:pt x="7610081" y="101473"/>
                  </a:lnTo>
                  <a:close/>
                </a:path>
                <a:path w="7748905" h="1725929">
                  <a:moveTo>
                    <a:pt x="7748562" y="336410"/>
                  </a:moveTo>
                  <a:lnTo>
                    <a:pt x="7745590" y="329450"/>
                  </a:lnTo>
                  <a:lnTo>
                    <a:pt x="7733639" y="317512"/>
                  </a:lnTo>
                  <a:lnTo>
                    <a:pt x="7726680" y="314528"/>
                  </a:lnTo>
                  <a:lnTo>
                    <a:pt x="7710754" y="314528"/>
                  </a:lnTo>
                  <a:lnTo>
                    <a:pt x="7703794" y="317512"/>
                  </a:lnTo>
                  <a:lnTo>
                    <a:pt x="7691856" y="329450"/>
                  </a:lnTo>
                  <a:lnTo>
                    <a:pt x="7688885" y="336410"/>
                  </a:lnTo>
                  <a:lnTo>
                    <a:pt x="7688885" y="352336"/>
                  </a:lnTo>
                  <a:lnTo>
                    <a:pt x="7691856" y="359295"/>
                  </a:lnTo>
                  <a:lnTo>
                    <a:pt x="7697825" y="365264"/>
                  </a:lnTo>
                  <a:lnTo>
                    <a:pt x="7703794" y="371233"/>
                  </a:lnTo>
                  <a:lnTo>
                    <a:pt x="7710754" y="374218"/>
                  </a:lnTo>
                  <a:lnTo>
                    <a:pt x="7726680" y="374218"/>
                  </a:lnTo>
                  <a:lnTo>
                    <a:pt x="7733639" y="371233"/>
                  </a:lnTo>
                  <a:lnTo>
                    <a:pt x="7745590" y="359295"/>
                  </a:lnTo>
                  <a:lnTo>
                    <a:pt x="7748562" y="352336"/>
                  </a:lnTo>
                  <a:lnTo>
                    <a:pt x="7748562" y="3364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881405" y="6636436"/>
              <a:ext cx="190999" cy="247688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9254426" y="6617353"/>
              <a:ext cx="1644014" cy="333375"/>
            </a:xfrm>
            <a:custGeom>
              <a:avLst/>
              <a:gdLst/>
              <a:ahLst/>
              <a:cxnLst/>
              <a:rect l="l" t="t" r="r" b="b"/>
              <a:pathLst>
                <a:path w="1644015" h="333375">
                  <a:moveTo>
                    <a:pt x="267385" y="227380"/>
                  </a:moveTo>
                  <a:lnTo>
                    <a:pt x="230378" y="227380"/>
                  </a:lnTo>
                  <a:lnTo>
                    <a:pt x="230378" y="58483"/>
                  </a:lnTo>
                  <a:lnTo>
                    <a:pt x="230378" y="19075"/>
                  </a:lnTo>
                  <a:lnTo>
                    <a:pt x="187401" y="19075"/>
                  </a:lnTo>
                  <a:lnTo>
                    <a:pt x="187401" y="58483"/>
                  </a:lnTo>
                  <a:lnTo>
                    <a:pt x="187401" y="227380"/>
                  </a:lnTo>
                  <a:lnTo>
                    <a:pt x="69227" y="227380"/>
                  </a:lnTo>
                  <a:lnTo>
                    <a:pt x="82283" y="212801"/>
                  </a:lnTo>
                  <a:lnTo>
                    <a:pt x="91605" y="195300"/>
                  </a:lnTo>
                  <a:lnTo>
                    <a:pt x="97205" y="174904"/>
                  </a:lnTo>
                  <a:lnTo>
                    <a:pt x="99072" y="151587"/>
                  </a:lnTo>
                  <a:lnTo>
                    <a:pt x="99072" y="58483"/>
                  </a:lnTo>
                  <a:lnTo>
                    <a:pt x="187401" y="58483"/>
                  </a:lnTo>
                  <a:lnTo>
                    <a:pt x="187401" y="19075"/>
                  </a:lnTo>
                  <a:lnTo>
                    <a:pt x="56095" y="19075"/>
                  </a:lnTo>
                  <a:lnTo>
                    <a:pt x="56095" y="129489"/>
                  </a:lnTo>
                  <a:lnTo>
                    <a:pt x="55460" y="150393"/>
                  </a:lnTo>
                  <a:lnTo>
                    <a:pt x="45948" y="195160"/>
                  </a:lnTo>
                  <a:lnTo>
                    <a:pt x="14503" y="225145"/>
                  </a:lnTo>
                  <a:lnTo>
                    <a:pt x="0" y="227380"/>
                  </a:lnTo>
                  <a:lnTo>
                    <a:pt x="0" y="332422"/>
                  </a:lnTo>
                  <a:lnTo>
                    <a:pt x="39382" y="332422"/>
                  </a:lnTo>
                  <a:lnTo>
                    <a:pt x="39382" y="266776"/>
                  </a:lnTo>
                  <a:lnTo>
                    <a:pt x="227990" y="266776"/>
                  </a:lnTo>
                  <a:lnTo>
                    <a:pt x="227990" y="332422"/>
                  </a:lnTo>
                  <a:lnTo>
                    <a:pt x="267385" y="332422"/>
                  </a:lnTo>
                  <a:lnTo>
                    <a:pt x="267385" y="266776"/>
                  </a:lnTo>
                  <a:lnTo>
                    <a:pt x="267385" y="227380"/>
                  </a:lnTo>
                  <a:close/>
                </a:path>
                <a:path w="1644015" h="333375">
                  <a:moveTo>
                    <a:pt x="525208" y="0"/>
                  </a:moveTo>
                  <a:lnTo>
                    <a:pt x="355701" y="182626"/>
                  </a:lnTo>
                  <a:lnTo>
                    <a:pt x="355701" y="19088"/>
                  </a:lnTo>
                  <a:lnTo>
                    <a:pt x="312737" y="19088"/>
                  </a:lnTo>
                  <a:lnTo>
                    <a:pt x="312737" y="284099"/>
                  </a:lnTo>
                  <a:lnTo>
                    <a:pt x="482231" y="101447"/>
                  </a:lnTo>
                  <a:lnTo>
                    <a:pt x="482231" y="266776"/>
                  </a:lnTo>
                  <a:lnTo>
                    <a:pt x="525208" y="266776"/>
                  </a:lnTo>
                  <a:lnTo>
                    <a:pt x="525208" y="0"/>
                  </a:lnTo>
                  <a:close/>
                </a:path>
                <a:path w="1644015" h="333375">
                  <a:moveTo>
                    <a:pt x="802144" y="196951"/>
                  </a:moveTo>
                  <a:lnTo>
                    <a:pt x="785050" y="213918"/>
                  </a:lnTo>
                  <a:lnTo>
                    <a:pt x="766025" y="226047"/>
                  </a:lnTo>
                  <a:lnTo>
                    <a:pt x="745058" y="233324"/>
                  </a:lnTo>
                  <a:lnTo>
                    <a:pt x="722147" y="235737"/>
                  </a:lnTo>
                  <a:lnTo>
                    <a:pt x="704888" y="234213"/>
                  </a:lnTo>
                  <a:lnTo>
                    <a:pt x="660692" y="211277"/>
                  </a:lnTo>
                  <a:lnTo>
                    <a:pt x="636625" y="164160"/>
                  </a:lnTo>
                  <a:lnTo>
                    <a:pt x="635025" y="143827"/>
                  </a:lnTo>
                  <a:lnTo>
                    <a:pt x="636625" y="123482"/>
                  </a:lnTo>
                  <a:lnTo>
                    <a:pt x="660692" y="76085"/>
                  </a:lnTo>
                  <a:lnTo>
                    <a:pt x="705218" y="52870"/>
                  </a:lnTo>
                  <a:lnTo>
                    <a:pt x="722757" y="51320"/>
                  </a:lnTo>
                  <a:lnTo>
                    <a:pt x="745744" y="53632"/>
                  </a:lnTo>
                  <a:lnTo>
                    <a:pt x="766330" y="60579"/>
                  </a:lnTo>
                  <a:lnTo>
                    <a:pt x="784529" y="72136"/>
                  </a:lnTo>
                  <a:lnTo>
                    <a:pt x="800354" y="88328"/>
                  </a:lnTo>
                  <a:lnTo>
                    <a:pt x="800354" y="36995"/>
                  </a:lnTo>
                  <a:lnTo>
                    <a:pt x="782777" y="26555"/>
                  </a:lnTo>
                  <a:lnTo>
                    <a:pt x="764095" y="19088"/>
                  </a:lnTo>
                  <a:lnTo>
                    <a:pt x="744283" y="14617"/>
                  </a:lnTo>
                  <a:lnTo>
                    <a:pt x="723341" y="13131"/>
                  </a:lnTo>
                  <a:lnTo>
                    <a:pt x="695934" y="15455"/>
                  </a:lnTo>
                  <a:lnTo>
                    <a:pt x="648487" y="34112"/>
                  </a:lnTo>
                  <a:lnTo>
                    <a:pt x="612000" y="70294"/>
                  </a:lnTo>
                  <a:lnTo>
                    <a:pt x="593204" y="117297"/>
                  </a:lnTo>
                  <a:lnTo>
                    <a:pt x="590854" y="144437"/>
                  </a:lnTo>
                  <a:lnTo>
                    <a:pt x="593178" y="171272"/>
                  </a:lnTo>
                  <a:lnTo>
                    <a:pt x="611835" y="217678"/>
                  </a:lnTo>
                  <a:lnTo>
                    <a:pt x="648093" y="253301"/>
                  </a:lnTo>
                  <a:lnTo>
                    <a:pt x="695693" y="271640"/>
                  </a:lnTo>
                  <a:lnTo>
                    <a:pt x="723341" y="273939"/>
                  </a:lnTo>
                  <a:lnTo>
                    <a:pt x="744613" y="272338"/>
                  </a:lnTo>
                  <a:lnTo>
                    <a:pt x="764832" y="267525"/>
                  </a:lnTo>
                  <a:lnTo>
                    <a:pt x="784009" y="259511"/>
                  </a:lnTo>
                  <a:lnTo>
                    <a:pt x="802144" y="248285"/>
                  </a:lnTo>
                  <a:lnTo>
                    <a:pt x="802144" y="196951"/>
                  </a:lnTo>
                  <a:close/>
                </a:path>
                <a:path w="1644015" h="333375">
                  <a:moveTo>
                    <a:pt x="1105319" y="227406"/>
                  </a:moveTo>
                  <a:lnTo>
                    <a:pt x="1064742" y="227406"/>
                  </a:lnTo>
                  <a:lnTo>
                    <a:pt x="1064742" y="19126"/>
                  </a:lnTo>
                  <a:lnTo>
                    <a:pt x="1021765" y="19126"/>
                  </a:lnTo>
                  <a:lnTo>
                    <a:pt x="1021765" y="227406"/>
                  </a:lnTo>
                  <a:lnTo>
                    <a:pt x="910755" y="227406"/>
                  </a:lnTo>
                  <a:lnTo>
                    <a:pt x="910755" y="19126"/>
                  </a:lnTo>
                  <a:lnTo>
                    <a:pt x="867778" y="19126"/>
                  </a:lnTo>
                  <a:lnTo>
                    <a:pt x="867778" y="227406"/>
                  </a:lnTo>
                  <a:lnTo>
                    <a:pt x="867778" y="266776"/>
                  </a:lnTo>
                  <a:lnTo>
                    <a:pt x="1065936" y="266776"/>
                  </a:lnTo>
                  <a:lnTo>
                    <a:pt x="1065936" y="332816"/>
                  </a:lnTo>
                  <a:lnTo>
                    <a:pt x="1105319" y="332816"/>
                  </a:lnTo>
                  <a:lnTo>
                    <a:pt x="1105319" y="266776"/>
                  </a:lnTo>
                  <a:lnTo>
                    <a:pt x="1105319" y="227406"/>
                  </a:lnTo>
                  <a:close/>
                </a:path>
                <a:path w="1644015" h="333375">
                  <a:moveTo>
                    <a:pt x="1363154" y="0"/>
                  </a:moveTo>
                  <a:lnTo>
                    <a:pt x="1193660" y="182626"/>
                  </a:lnTo>
                  <a:lnTo>
                    <a:pt x="1193660" y="19088"/>
                  </a:lnTo>
                  <a:lnTo>
                    <a:pt x="1150683" y="19088"/>
                  </a:lnTo>
                  <a:lnTo>
                    <a:pt x="1150683" y="284099"/>
                  </a:lnTo>
                  <a:lnTo>
                    <a:pt x="1320190" y="101447"/>
                  </a:lnTo>
                  <a:lnTo>
                    <a:pt x="1320190" y="266776"/>
                  </a:lnTo>
                  <a:lnTo>
                    <a:pt x="1363154" y="266776"/>
                  </a:lnTo>
                  <a:lnTo>
                    <a:pt x="1363154" y="0"/>
                  </a:lnTo>
                  <a:close/>
                </a:path>
                <a:path w="1644015" h="333375">
                  <a:moveTo>
                    <a:pt x="1643646" y="19088"/>
                  </a:moveTo>
                  <a:lnTo>
                    <a:pt x="1444294" y="19088"/>
                  </a:lnTo>
                  <a:lnTo>
                    <a:pt x="1444294" y="58458"/>
                  </a:lnTo>
                  <a:lnTo>
                    <a:pt x="1444294" y="266738"/>
                  </a:lnTo>
                  <a:lnTo>
                    <a:pt x="1487271" y="266738"/>
                  </a:lnTo>
                  <a:lnTo>
                    <a:pt x="1487271" y="58458"/>
                  </a:lnTo>
                  <a:lnTo>
                    <a:pt x="1600669" y="58458"/>
                  </a:lnTo>
                  <a:lnTo>
                    <a:pt x="1600669" y="266738"/>
                  </a:lnTo>
                  <a:lnTo>
                    <a:pt x="1643646" y="266738"/>
                  </a:lnTo>
                  <a:lnTo>
                    <a:pt x="1643646" y="58458"/>
                  </a:lnTo>
                  <a:lnTo>
                    <a:pt x="1643646" y="19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943457" y="6636436"/>
              <a:ext cx="223218" cy="248892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5626455" y="3933767"/>
              <a:ext cx="6570345" cy="2967990"/>
            </a:xfrm>
            <a:custGeom>
              <a:avLst/>
              <a:gdLst/>
              <a:ahLst/>
              <a:cxnLst/>
              <a:rect l="l" t="t" r="r" b="b"/>
              <a:pathLst>
                <a:path w="6570345" h="2967990">
                  <a:moveTo>
                    <a:pt x="252349" y="1402575"/>
                  </a:moveTo>
                  <a:lnTo>
                    <a:pt x="0" y="1402575"/>
                  </a:lnTo>
                  <a:lnTo>
                    <a:pt x="0" y="1654924"/>
                  </a:lnTo>
                  <a:lnTo>
                    <a:pt x="252349" y="1654924"/>
                  </a:lnTo>
                  <a:lnTo>
                    <a:pt x="252349" y="1402575"/>
                  </a:lnTo>
                  <a:close/>
                </a:path>
                <a:path w="6570345" h="2967990">
                  <a:moveTo>
                    <a:pt x="252349" y="701027"/>
                  </a:moveTo>
                  <a:lnTo>
                    <a:pt x="0" y="701027"/>
                  </a:lnTo>
                  <a:lnTo>
                    <a:pt x="0" y="953376"/>
                  </a:lnTo>
                  <a:lnTo>
                    <a:pt x="252349" y="953376"/>
                  </a:lnTo>
                  <a:lnTo>
                    <a:pt x="252349" y="701027"/>
                  </a:lnTo>
                  <a:close/>
                </a:path>
                <a:path w="6570345" h="2967990">
                  <a:moveTo>
                    <a:pt x="252349" y="0"/>
                  </a:moveTo>
                  <a:lnTo>
                    <a:pt x="0" y="0"/>
                  </a:lnTo>
                  <a:lnTo>
                    <a:pt x="0" y="252349"/>
                  </a:lnTo>
                  <a:lnTo>
                    <a:pt x="252349" y="252349"/>
                  </a:lnTo>
                  <a:lnTo>
                    <a:pt x="252349" y="0"/>
                  </a:lnTo>
                  <a:close/>
                </a:path>
                <a:path w="6570345" h="2967990">
                  <a:moveTo>
                    <a:pt x="5833834" y="2683586"/>
                  </a:moveTo>
                  <a:lnTo>
                    <a:pt x="5664339" y="2866212"/>
                  </a:lnTo>
                  <a:lnTo>
                    <a:pt x="5664339" y="2702674"/>
                  </a:lnTo>
                  <a:lnTo>
                    <a:pt x="5621363" y="2702674"/>
                  </a:lnTo>
                  <a:lnTo>
                    <a:pt x="5621363" y="2967685"/>
                  </a:lnTo>
                  <a:lnTo>
                    <a:pt x="5790870" y="2785033"/>
                  </a:lnTo>
                  <a:lnTo>
                    <a:pt x="5790870" y="2950362"/>
                  </a:lnTo>
                  <a:lnTo>
                    <a:pt x="5833834" y="2950362"/>
                  </a:lnTo>
                  <a:lnTo>
                    <a:pt x="5833834" y="2683586"/>
                  </a:lnTo>
                  <a:close/>
                </a:path>
                <a:path w="6570345" h="2967990">
                  <a:moveTo>
                    <a:pt x="6117895" y="2702712"/>
                  </a:moveTo>
                  <a:lnTo>
                    <a:pt x="6074918" y="2702712"/>
                  </a:lnTo>
                  <a:lnTo>
                    <a:pt x="6074918" y="2804312"/>
                  </a:lnTo>
                  <a:lnTo>
                    <a:pt x="5957938" y="2804312"/>
                  </a:lnTo>
                  <a:lnTo>
                    <a:pt x="5957938" y="2702712"/>
                  </a:lnTo>
                  <a:lnTo>
                    <a:pt x="5914961" y="2702712"/>
                  </a:lnTo>
                  <a:lnTo>
                    <a:pt x="5914961" y="2804312"/>
                  </a:lnTo>
                  <a:lnTo>
                    <a:pt x="5914961" y="2843682"/>
                  </a:lnTo>
                  <a:lnTo>
                    <a:pt x="5914961" y="2950362"/>
                  </a:lnTo>
                  <a:lnTo>
                    <a:pt x="5957938" y="2950362"/>
                  </a:lnTo>
                  <a:lnTo>
                    <a:pt x="5957938" y="2843682"/>
                  </a:lnTo>
                  <a:lnTo>
                    <a:pt x="6074918" y="2843682"/>
                  </a:lnTo>
                  <a:lnTo>
                    <a:pt x="6074918" y="2950362"/>
                  </a:lnTo>
                  <a:lnTo>
                    <a:pt x="6117895" y="2950362"/>
                  </a:lnTo>
                  <a:lnTo>
                    <a:pt x="6117895" y="2843682"/>
                  </a:lnTo>
                  <a:lnTo>
                    <a:pt x="6117895" y="2804312"/>
                  </a:lnTo>
                  <a:lnTo>
                    <a:pt x="6117895" y="2702712"/>
                  </a:lnTo>
                  <a:close/>
                </a:path>
                <a:path w="6570345" h="2967990">
                  <a:moveTo>
                    <a:pt x="6431826" y="2702674"/>
                  </a:moveTo>
                  <a:lnTo>
                    <a:pt x="6391249" y="2702674"/>
                  </a:lnTo>
                  <a:lnTo>
                    <a:pt x="6391249" y="2826816"/>
                  </a:lnTo>
                  <a:lnTo>
                    <a:pt x="6389840" y="2845473"/>
                  </a:lnTo>
                  <a:lnTo>
                    <a:pt x="6368872" y="2892475"/>
                  </a:lnTo>
                  <a:lnTo>
                    <a:pt x="6326556" y="2917710"/>
                  </a:lnTo>
                  <a:lnTo>
                    <a:pt x="6326124" y="2917710"/>
                  </a:lnTo>
                  <a:lnTo>
                    <a:pt x="6308877" y="2919323"/>
                  </a:lnTo>
                  <a:lnTo>
                    <a:pt x="6261366" y="2904731"/>
                  </a:lnTo>
                  <a:lnTo>
                    <a:pt x="6233147" y="2863596"/>
                  </a:lnTo>
                  <a:lnTo>
                    <a:pt x="6227711" y="2826220"/>
                  </a:lnTo>
                  <a:lnTo>
                    <a:pt x="6229172" y="2806014"/>
                  </a:lnTo>
                  <a:lnTo>
                    <a:pt x="6251283" y="2759087"/>
                  </a:lnTo>
                  <a:lnTo>
                    <a:pt x="6292520" y="2736418"/>
                  </a:lnTo>
                  <a:lnTo>
                    <a:pt x="6308877" y="2734907"/>
                  </a:lnTo>
                  <a:lnTo>
                    <a:pt x="6324613" y="2736418"/>
                  </a:lnTo>
                  <a:lnTo>
                    <a:pt x="6366180" y="2758783"/>
                  </a:lnTo>
                  <a:lnTo>
                    <a:pt x="6389675" y="2806014"/>
                  </a:lnTo>
                  <a:lnTo>
                    <a:pt x="6391199" y="2826220"/>
                  </a:lnTo>
                  <a:lnTo>
                    <a:pt x="6391249" y="2826816"/>
                  </a:lnTo>
                  <a:lnTo>
                    <a:pt x="6391249" y="2702674"/>
                  </a:lnTo>
                  <a:lnTo>
                    <a:pt x="6388862" y="2702674"/>
                  </a:lnTo>
                  <a:lnTo>
                    <a:pt x="6388862" y="2737891"/>
                  </a:lnTo>
                  <a:lnTo>
                    <a:pt x="6386055" y="2734907"/>
                  </a:lnTo>
                  <a:lnTo>
                    <a:pt x="6371920" y="2719870"/>
                  </a:lnTo>
                  <a:lnTo>
                    <a:pt x="6352146" y="2707005"/>
                  </a:lnTo>
                  <a:lnTo>
                    <a:pt x="6329540" y="2699283"/>
                  </a:lnTo>
                  <a:lnTo>
                    <a:pt x="6304102" y="2696718"/>
                  </a:lnTo>
                  <a:lnTo>
                    <a:pt x="6279718" y="2698864"/>
                  </a:lnTo>
                  <a:lnTo>
                    <a:pt x="6236906" y="2716022"/>
                  </a:lnTo>
                  <a:lnTo>
                    <a:pt x="6203188" y="2749854"/>
                  </a:lnTo>
                  <a:lnTo>
                    <a:pt x="6185713" y="2797441"/>
                  </a:lnTo>
                  <a:lnTo>
                    <a:pt x="6183528" y="2826220"/>
                  </a:lnTo>
                  <a:lnTo>
                    <a:pt x="6185738" y="2855544"/>
                  </a:lnTo>
                  <a:lnTo>
                    <a:pt x="6203340" y="2903893"/>
                  </a:lnTo>
                  <a:lnTo>
                    <a:pt x="6237300" y="2938056"/>
                  </a:lnTo>
                  <a:lnTo>
                    <a:pt x="6279972" y="2955366"/>
                  </a:lnTo>
                  <a:lnTo>
                    <a:pt x="6304102" y="2957525"/>
                  </a:lnTo>
                  <a:lnTo>
                    <a:pt x="6329096" y="2954921"/>
                  </a:lnTo>
                  <a:lnTo>
                    <a:pt x="6351549" y="2947085"/>
                  </a:lnTo>
                  <a:lnTo>
                    <a:pt x="6371476" y="2934030"/>
                  </a:lnTo>
                  <a:lnTo>
                    <a:pt x="6385458" y="2919323"/>
                  </a:lnTo>
                  <a:lnTo>
                    <a:pt x="6388862" y="2915742"/>
                  </a:lnTo>
                  <a:lnTo>
                    <a:pt x="6388862" y="2950362"/>
                  </a:lnTo>
                  <a:lnTo>
                    <a:pt x="6431826" y="2950362"/>
                  </a:lnTo>
                  <a:lnTo>
                    <a:pt x="6431826" y="2915742"/>
                  </a:lnTo>
                  <a:lnTo>
                    <a:pt x="6431826" y="2737891"/>
                  </a:lnTo>
                  <a:lnTo>
                    <a:pt x="6431826" y="2702674"/>
                  </a:lnTo>
                  <a:close/>
                </a:path>
                <a:path w="6570345" h="2967990">
                  <a:moveTo>
                    <a:pt x="6570281" y="2918536"/>
                  </a:moveTo>
                  <a:lnTo>
                    <a:pt x="6567310" y="2911564"/>
                  </a:lnTo>
                  <a:lnTo>
                    <a:pt x="6555372" y="2899638"/>
                  </a:lnTo>
                  <a:lnTo>
                    <a:pt x="6548399" y="2896654"/>
                  </a:lnTo>
                  <a:lnTo>
                    <a:pt x="6532473" y="2896654"/>
                  </a:lnTo>
                  <a:lnTo>
                    <a:pt x="6525527" y="2899638"/>
                  </a:lnTo>
                  <a:lnTo>
                    <a:pt x="6513589" y="2911564"/>
                  </a:lnTo>
                  <a:lnTo>
                    <a:pt x="6510617" y="2918536"/>
                  </a:lnTo>
                  <a:lnTo>
                    <a:pt x="6510617" y="2934462"/>
                  </a:lnTo>
                  <a:lnTo>
                    <a:pt x="6513589" y="2941409"/>
                  </a:lnTo>
                  <a:lnTo>
                    <a:pt x="6519558" y="2947378"/>
                  </a:lnTo>
                  <a:lnTo>
                    <a:pt x="6525527" y="2953347"/>
                  </a:lnTo>
                  <a:lnTo>
                    <a:pt x="6532473" y="2956331"/>
                  </a:lnTo>
                  <a:lnTo>
                    <a:pt x="6548399" y="2956331"/>
                  </a:lnTo>
                  <a:lnTo>
                    <a:pt x="6555372" y="2953347"/>
                  </a:lnTo>
                  <a:lnTo>
                    <a:pt x="6567310" y="2941409"/>
                  </a:lnTo>
                  <a:lnTo>
                    <a:pt x="6570281" y="2934462"/>
                  </a:lnTo>
                  <a:lnTo>
                    <a:pt x="6570281" y="29185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61493" y="285415"/>
              <a:ext cx="1508760" cy="2121535"/>
            </a:xfrm>
            <a:custGeom>
              <a:avLst/>
              <a:gdLst/>
              <a:ahLst/>
              <a:cxnLst/>
              <a:rect l="l" t="t" r="r" b="b"/>
              <a:pathLst>
                <a:path w="1508760" h="2121535">
                  <a:moveTo>
                    <a:pt x="1216298" y="0"/>
                  </a:moveTo>
                  <a:lnTo>
                    <a:pt x="1131441" y="432730"/>
                  </a:lnTo>
                  <a:lnTo>
                    <a:pt x="572171" y="554538"/>
                  </a:lnTo>
                  <a:lnTo>
                    <a:pt x="282860" y="42428"/>
                  </a:lnTo>
                  <a:lnTo>
                    <a:pt x="0" y="47035"/>
                  </a:lnTo>
                  <a:lnTo>
                    <a:pt x="160288" y="2073319"/>
                  </a:lnTo>
                  <a:lnTo>
                    <a:pt x="1508582" y="2121443"/>
                  </a:lnTo>
                  <a:lnTo>
                    <a:pt x="1508582" y="47035"/>
                  </a:lnTo>
                  <a:lnTo>
                    <a:pt x="12162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30855" y="319225"/>
              <a:ext cx="1461770" cy="2056130"/>
            </a:xfrm>
            <a:custGeom>
              <a:avLst/>
              <a:gdLst/>
              <a:ahLst/>
              <a:cxnLst/>
              <a:rect l="l" t="t" r="r" b="b"/>
              <a:pathLst>
                <a:path w="1461770" h="2056130">
                  <a:moveTo>
                    <a:pt x="1178508" y="0"/>
                  </a:moveTo>
                  <a:lnTo>
                    <a:pt x="1096280" y="419296"/>
                  </a:lnTo>
                  <a:lnTo>
                    <a:pt x="554401" y="537313"/>
                  </a:lnTo>
                  <a:lnTo>
                    <a:pt x="274075" y="41108"/>
                  </a:lnTo>
                  <a:lnTo>
                    <a:pt x="0" y="45579"/>
                  </a:lnTo>
                  <a:lnTo>
                    <a:pt x="155304" y="2008902"/>
                  </a:lnTo>
                  <a:lnTo>
                    <a:pt x="1461714" y="2055539"/>
                  </a:lnTo>
                  <a:lnTo>
                    <a:pt x="1461714" y="45579"/>
                  </a:lnTo>
                  <a:lnTo>
                    <a:pt x="1178508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71964" y="3206771"/>
              <a:ext cx="1508760" cy="2121535"/>
            </a:xfrm>
            <a:custGeom>
              <a:avLst/>
              <a:gdLst/>
              <a:ahLst/>
              <a:cxnLst/>
              <a:rect l="l" t="t" r="r" b="b"/>
              <a:pathLst>
                <a:path w="1508760" h="2121535">
                  <a:moveTo>
                    <a:pt x="1216298" y="0"/>
                  </a:moveTo>
                  <a:lnTo>
                    <a:pt x="1131441" y="432730"/>
                  </a:lnTo>
                  <a:lnTo>
                    <a:pt x="572171" y="554538"/>
                  </a:lnTo>
                  <a:lnTo>
                    <a:pt x="282860" y="42428"/>
                  </a:lnTo>
                  <a:lnTo>
                    <a:pt x="0" y="47035"/>
                  </a:lnTo>
                  <a:lnTo>
                    <a:pt x="160288" y="2073319"/>
                  </a:lnTo>
                  <a:lnTo>
                    <a:pt x="1508582" y="2121443"/>
                  </a:lnTo>
                  <a:lnTo>
                    <a:pt x="1508582" y="47035"/>
                  </a:lnTo>
                  <a:lnTo>
                    <a:pt x="12162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41326" y="3240634"/>
              <a:ext cx="1461770" cy="2056130"/>
            </a:xfrm>
            <a:custGeom>
              <a:avLst/>
              <a:gdLst/>
              <a:ahLst/>
              <a:cxnLst/>
              <a:rect l="l" t="t" r="r" b="b"/>
              <a:pathLst>
                <a:path w="1461770" h="2056129">
                  <a:moveTo>
                    <a:pt x="1178508" y="0"/>
                  </a:moveTo>
                  <a:lnTo>
                    <a:pt x="1096280" y="419296"/>
                  </a:lnTo>
                  <a:lnTo>
                    <a:pt x="554401" y="537313"/>
                  </a:lnTo>
                  <a:lnTo>
                    <a:pt x="274075" y="41108"/>
                  </a:lnTo>
                  <a:lnTo>
                    <a:pt x="0" y="45579"/>
                  </a:lnTo>
                  <a:lnTo>
                    <a:pt x="155304" y="2008902"/>
                  </a:lnTo>
                  <a:lnTo>
                    <a:pt x="1461714" y="2055539"/>
                  </a:lnTo>
                  <a:lnTo>
                    <a:pt x="1461714" y="45579"/>
                  </a:lnTo>
                  <a:lnTo>
                    <a:pt x="1178508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82435" y="6086264"/>
              <a:ext cx="1508760" cy="2121535"/>
            </a:xfrm>
            <a:custGeom>
              <a:avLst/>
              <a:gdLst/>
              <a:ahLst/>
              <a:cxnLst/>
              <a:rect l="l" t="t" r="r" b="b"/>
              <a:pathLst>
                <a:path w="1508760" h="2121534">
                  <a:moveTo>
                    <a:pt x="1216298" y="0"/>
                  </a:moveTo>
                  <a:lnTo>
                    <a:pt x="1131441" y="432730"/>
                  </a:lnTo>
                  <a:lnTo>
                    <a:pt x="572171" y="554538"/>
                  </a:lnTo>
                  <a:lnTo>
                    <a:pt x="282860" y="42428"/>
                  </a:lnTo>
                  <a:lnTo>
                    <a:pt x="0" y="47035"/>
                  </a:lnTo>
                  <a:lnTo>
                    <a:pt x="160288" y="2073319"/>
                  </a:lnTo>
                  <a:lnTo>
                    <a:pt x="1508582" y="2121443"/>
                  </a:lnTo>
                  <a:lnTo>
                    <a:pt x="1508582" y="47035"/>
                  </a:lnTo>
                  <a:lnTo>
                    <a:pt x="12162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151797" y="6120127"/>
              <a:ext cx="1461770" cy="2056130"/>
            </a:xfrm>
            <a:custGeom>
              <a:avLst/>
              <a:gdLst/>
              <a:ahLst/>
              <a:cxnLst/>
              <a:rect l="l" t="t" r="r" b="b"/>
              <a:pathLst>
                <a:path w="1461770" h="2056129">
                  <a:moveTo>
                    <a:pt x="1178508" y="0"/>
                  </a:moveTo>
                  <a:lnTo>
                    <a:pt x="1096280" y="419296"/>
                  </a:lnTo>
                  <a:lnTo>
                    <a:pt x="554401" y="537313"/>
                  </a:lnTo>
                  <a:lnTo>
                    <a:pt x="274075" y="41108"/>
                  </a:lnTo>
                  <a:lnTo>
                    <a:pt x="0" y="45579"/>
                  </a:lnTo>
                  <a:lnTo>
                    <a:pt x="155304" y="2008912"/>
                  </a:lnTo>
                  <a:lnTo>
                    <a:pt x="1461714" y="2055539"/>
                  </a:lnTo>
                  <a:lnTo>
                    <a:pt x="1461714" y="45579"/>
                  </a:lnTo>
                  <a:lnTo>
                    <a:pt x="1178508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182435" y="8965758"/>
              <a:ext cx="1508760" cy="2121535"/>
            </a:xfrm>
            <a:custGeom>
              <a:avLst/>
              <a:gdLst/>
              <a:ahLst/>
              <a:cxnLst/>
              <a:rect l="l" t="t" r="r" b="b"/>
              <a:pathLst>
                <a:path w="1508760" h="2121534">
                  <a:moveTo>
                    <a:pt x="1216298" y="0"/>
                  </a:moveTo>
                  <a:lnTo>
                    <a:pt x="1131441" y="432730"/>
                  </a:lnTo>
                  <a:lnTo>
                    <a:pt x="572171" y="554538"/>
                  </a:lnTo>
                  <a:lnTo>
                    <a:pt x="282860" y="42428"/>
                  </a:lnTo>
                  <a:lnTo>
                    <a:pt x="0" y="47035"/>
                  </a:lnTo>
                  <a:lnTo>
                    <a:pt x="160288" y="2073319"/>
                  </a:lnTo>
                  <a:lnTo>
                    <a:pt x="1508582" y="2121443"/>
                  </a:lnTo>
                  <a:lnTo>
                    <a:pt x="1508582" y="47035"/>
                  </a:lnTo>
                  <a:lnTo>
                    <a:pt x="12162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51797" y="8999621"/>
              <a:ext cx="1461770" cy="2056130"/>
            </a:xfrm>
            <a:custGeom>
              <a:avLst/>
              <a:gdLst/>
              <a:ahLst/>
              <a:cxnLst/>
              <a:rect l="l" t="t" r="r" b="b"/>
              <a:pathLst>
                <a:path w="1461770" h="2056129">
                  <a:moveTo>
                    <a:pt x="1178508" y="0"/>
                  </a:moveTo>
                  <a:lnTo>
                    <a:pt x="1096280" y="419296"/>
                  </a:lnTo>
                  <a:lnTo>
                    <a:pt x="554401" y="537313"/>
                  </a:lnTo>
                  <a:lnTo>
                    <a:pt x="274075" y="41119"/>
                  </a:lnTo>
                  <a:lnTo>
                    <a:pt x="0" y="45579"/>
                  </a:lnTo>
                  <a:lnTo>
                    <a:pt x="155304" y="2008902"/>
                  </a:lnTo>
                  <a:lnTo>
                    <a:pt x="1461714" y="2055539"/>
                  </a:lnTo>
                  <a:lnTo>
                    <a:pt x="1461714" y="45579"/>
                  </a:lnTo>
                  <a:lnTo>
                    <a:pt x="1178508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FA1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430857" y="1501742"/>
            <a:ext cx="1844039" cy="666115"/>
          </a:xfrm>
          <a:custGeom>
            <a:avLst/>
            <a:gdLst/>
            <a:ahLst/>
            <a:cxnLst/>
            <a:rect l="l" t="t" r="r" b="b"/>
            <a:pathLst>
              <a:path w="1844040" h="666114">
                <a:moveTo>
                  <a:pt x="573430" y="1104"/>
                </a:moveTo>
                <a:lnTo>
                  <a:pt x="572490" y="0"/>
                </a:lnTo>
                <a:lnTo>
                  <a:pt x="332841" y="0"/>
                </a:lnTo>
                <a:lnTo>
                  <a:pt x="163563" y="303352"/>
                </a:lnTo>
                <a:lnTo>
                  <a:pt x="95097" y="0"/>
                </a:lnTo>
                <a:lnTo>
                  <a:pt x="0" y="0"/>
                </a:lnTo>
                <a:lnTo>
                  <a:pt x="20916" y="665670"/>
                </a:lnTo>
                <a:lnTo>
                  <a:pt x="142646" y="665670"/>
                </a:lnTo>
                <a:lnTo>
                  <a:pt x="163563" y="410337"/>
                </a:lnTo>
                <a:lnTo>
                  <a:pt x="523036" y="665670"/>
                </a:lnTo>
                <a:lnTo>
                  <a:pt x="570585" y="570572"/>
                </a:lnTo>
                <a:lnTo>
                  <a:pt x="332841" y="380377"/>
                </a:lnTo>
                <a:lnTo>
                  <a:pt x="383336" y="307822"/>
                </a:lnTo>
                <a:lnTo>
                  <a:pt x="427888" y="242925"/>
                </a:lnTo>
                <a:lnTo>
                  <a:pt x="466496" y="185699"/>
                </a:lnTo>
                <a:lnTo>
                  <a:pt x="499173" y="136131"/>
                </a:lnTo>
                <a:lnTo>
                  <a:pt x="525907" y="94246"/>
                </a:lnTo>
                <a:lnTo>
                  <a:pt x="546696" y="60007"/>
                </a:lnTo>
                <a:lnTo>
                  <a:pt x="570458" y="14554"/>
                </a:lnTo>
                <a:lnTo>
                  <a:pt x="573430" y="3327"/>
                </a:lnTo>
                <a:lnTo>
                  <a:pt x="573430" y="1104"/>
                </a:lnTo>
                <a:close/>
              </a:path>
              <a:path w="1844040" h="666114">
                <a:moveTo>
                  <a:pt x="1227213" y="665670"/>
                </a:moveTo>
                <a:lnTo>
                  <a:pt x="1172679" y="475475"/>
                </a:lnTo>
                <a:lnTo>
                  <a:pt x="1139418" y="359460"/>
                </a:lnTo>
                <a:lnTo>
                  <a:pt x="1063612" y="95097"/>
                </a:lnTo>
                <a:lnTo>
                  <a:pt x="1037031" y="2374"/>
                </a:lnTo>
                <a:lnTo>
                  <a:pt x="989482" y="2120"/>
                </a:lnTo>
                <a:lnTo>
                  <a:pt x="989482" y="359460"/>
                </a:lnTo>
                <a:lnTo>
                  <a:pt x="799287" y="359460"/>
                </a:lnTo>
                <a:lnTo>
                  <a:pt x="876312" y="95097"/>
                </a:lnTo>
                <a:lnTo>
                  <a:pt x="989482" y="359460"/>
                </a:lnTo>
                <a:lnTo>
                  <a:pt x="989482" y="2120"/>
                </a:lnTo>
                <a:lnTo>
                  <a:pt x="772655" y="952"/>
                </a:lnTo>
                <a:lnTo>
                  <a:pt x="609092" y="665670"/>
                </a:lnTo>
                <a:lnTo>
                  <a:pt x="751738" y="665670"/>
                </a:lnTo>
                <a:lnTo>
                  <a:pt x="846836" y="475475"/>
                </a:lnTo>
                <a:lnTo>
                  <a:pt x="941933" y="475475"/>
                </a:lnTo>
                <a:lnTo>
                  <a:pt x="1037031" y="665670"/>
                </a:lnTo>
                <a:lnTo>
                  <a:pt x="1227213" y="665670"/>
                </a:lnTo>
                <a:close/>
              </a:path>
              <a:path w="1844040" h="666114">
                <a:moveTo>
                  <a:pt x="1843443" y="1104"/>
                </a:moveTo>
                <a:lnTo>
                  <a:pt x="1842503" y="0"/>
                </a:lnTo>
                <a:lnTo>
                  <a:pt x="1602854" y="0"/>
                </a:lnTo>
                <a:lnTo>
                  <a:pt x="1433576" y="303352"/>
                </a:lnTo>
                <a:lnTo>
                  <a:pt x="1365110" y="0"/>
                </a:lnTo>
                <a:lnTo>
                  <a:pt x="1270012" y="0"/>
                </a:lnTo>
                <a:lnTo>
                  <a:pt x="1290929" y="665670"/>
                </a:lnTo>
                <a:lnTo>
                  <a:pt x="1412659" y="665670"/>
                </a:lnTo>
                <a:lnTo>
                  <a:pt x="1433576" y="410337"/>
                </a:lnTo>
                <a:lnTo>
                  <a:pt x="1793049" y="665670"/>
                </a:lnTo>
                <a:lnTo>
                  <a:pt x="1840598" y="570572"/>
                </a:lnTo>
                <a:lnTo>
                  <a:pt x="1602854" y="380377"/>
                </a:lnTo>
                <a:lnTo>
                  <a:pt x="1653349" y="307822"/>
                </a:lnTo>
                <a:lnTo>
                  <a:pt x="1697901" y="242925"/>
                </a:lnTo>
                <a:lnTo>
                  <a:pt x="1736509" y="185699"/>
                </a:lnTo>
                <a:lnTo>
                  <a:pt x="1769186" y="136131"/>
                </a:lnTo>
                <a:lnTo>
                  <a:pt x="1795919" y="94246"/>
                </a:lnTo>
                <a:lnTo>
                  <a:pt x="1816709" y="60007"/>
                </a:lnTo>
                <a:lnTo>
                  <a:pt x="1840471" y="14554"/>
                </a:lnTo>
                <a:lnTo>
                  <a:pt x="1843443" y="3327"/>
                </a:lnTo>
                <a:lnTo>
                  <a:pt x="1843443" y="110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567238" y="1480813"/>
            <a:ext cx="1383030" cy="691515"/>
          </a:xfrm>
          <a:custGeom>
            <a:avLst/>
            <a:gdLst/>
            <a:ahLst/>
            <a:cxnLst/>
            <a:rect l="l" t="t" r="r" b="b"/>
            <a:pathLst>
              <a:path w="1383029" h="691514">
                <a:moveTo>
                  <a:pt x="540639" y="496404"/>
                </a:moveTo>
                <a:lnTo>
                  <a:pt x="456006" y="411772"/>
                </a:lnTo>
                <a:lnTo>
                  <a:pt x="397992" y="353771"/>
                </a:lnTo>
                <a:lnTo>
                  <a:pt x="453885" y="282435"/>
                </a:lnTo>
                <a:lnTo>
                  <a:pt x="525424" y="191147"/>
                </a:lnTo>
                <a:lnTo>
                  <a:pt x="453174" y="112217"/>
                </a:lnTo>
                <a:lnTo>
                  <a:pt x="383260" y="35852"/>
                </a:lnTo>
                <a:lnTo>
                  <a:pt x="383260" y="540156"/>
                </a:lnTo>
                <a:lnTo>
                  <a:pt x="149313" y="602437"/>
                </a:lnTo>
                <a:lnTo>
                  <a:pt x="164045" y="411772"/>
                </a:lnTo>
                <a:lnTo>
                  <a:pt x="383260" y="540156"/>
                </a:lnTo>
                <a:lnTo>
                  <a:pt x="383260" y="35852"/>
                </a:lnTo>
                <a:lnTo>
                  <a:pt x="377075" y="29095"/>
                </a:lnTo>
                <a:lnTo>
                  <a:pt x="377075" y="209702"/>
                </a:lnTo>
                <a:lnTo>
                  <a:pt x="164998" y="282435"/>
                </a:lnTo>
                <a:lnTo>
                  <a:pt x="160274" y="271792"/>
                </a:lnTo>
                <a:lnTo>
                  <a:pt x="156095" y="239877"/>
                </a:lnTo>
                <a:lnTo>
                  <a:pt x="152438" y="186690"/>
                </a:lnTo>
                <a:lnTo>
                  <a:pt x="149313" y="112217"/>
                </a:lnTo>
                <a:lnTo>
                  <a:pt x="377075" y="209702"/>
                </a:lnTo>
                <a:lnTo>
                  <a:pt x="377075" y="29095"/>
                </a:lnTo>
                <a:lnTo>
                  <a:pt x="350443" y="0"/>
                </a:lnTo>
                <a:lnTo>
                  <a:pt x="0" y="42316"/>
                </a:lnTo>
                <a:lnTo>
                  <a:pt x="17602" y="686600"/>
                </a:lnTo>
                <a:lnTo>
                  <a:pt x="493090" y="658075"/>
                </a:lnTo>
                <a:lnTo>
                  <a:pt x="509447" y="602437"/>
                </a:lnTo>
                <a:lnTo>
                  <a:pt x="540639" y="496404"/>
                </a:lnTo>
                <a:close/>
              </a:path>
              <a:path w="1383029" h="691514">
                <a:moveTo>
                  <a:pt x="1096479" y="513524"/>
                </a:moveTo>
                <a:lnTo>
                  <a:pt x="1038453" y="387057"/>
                </a:lnTo>
                <a:lnTo>
                  <a:pt x="1001382" y="306222"/>
                </a:lnTo>
                <a:lnTo>
                  <a:pt x="970483" y="304533"/>
                </a:lnTo>
                <a:lnTo>
                  <a:pt x="970483" y="529691"/>
                </a:lnTo>
                <a:lnTo>
                  <a:pt x="740803" y="577240"/>
                </a:lnTo>
                <a:lnTo>
                  <a:pt x="758875" y="387057"/>
                </a:lnTo>
                <a:lnTo>
                  <a:pt x="970483" y="529691"/>
                </a:lnTo>
                <a:lnTo>
                  <a:pt x="970483" y="304533"/>
                </a:lnTo>
                <a:lnTo>
                  <a:pt x="742238" y="291960"/>
                </a:lnTo>
                <a:lnTo>
                  <a:pt x="758875" y="20929"/>
                </a:lnTo>
                <a:lnTo>
                  <a:pt x="592455" y="11417"/>
                </a:lnTo>
                <a:lnTo>
                  <a:pt x="580567" y="672807"/>
                </a:lnTo>
                <a:lnTo>
                  <a:pt x="986167" y="686600"/>
                </a:lnTo>
                <a:lnTo>
                  <a:pt x="1055865" y="577240"/>
                </a:lnTo>
                <a:lnTo>
                  <a:pt x="1096479" y="513524"/>
                </a:lnTo>
                <a:close/>
              </a:path>
              <a:path w="1383029" h="691514">
                <a:moveTo>
                  <a:pt x="1382712" y="20929"/>
                </a:moveTo>
                <a:lnTo>
                  <a:pt x="1202029" y="20929"/>
                </a:lnTo>
                <a:lnTo>
                  <a:pt x="1140218" y="691362"/>
                </a:lnTo>
                <a:lnTo>
                  <a:pt x="1327556" y="691362"/>
                </a:lnTo>
                <a:lnTo>
                  <a:pt x="1382712" y="2092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2237631" y="1454193"/>
            <a:ext cx="2998470" cy="855980"/>
          </a:xfrm>
          <a:custGeom>
            <a:avLst/>
            <a:gdLst/>
            <a:ahLst/>
            <a:cxnLst/>
            <a:rect l="l" t="t" r="r" b="b"/>
            <a:pathLst>
              <a:path w="2998469" h="855980">
                <a:moveTo>
                  <a:pt x="601967" y="618121"/>
                </a:moveTo>
                <a:lnTo>
                  <a:pt x="485470" y="618121"/>
                </a:lnTo>
                <a:lnTo>
                  <a:pt x="487222" y="571995"/>
                </a:lnTo>
                <a:lnTo>
                  <a:pt x="501764" y="189725"/>
                </a:lnTo>
                <a:lnTo>
                  <a:pt x="507352" y="42786"/>
                </a:lnTo>
                <a:lnTo>
                  <a:pt x="405599" y="47155"/>
                </a:lnTo>
                <a:lnTo>
                  <a:pt x="405599" y="189725"/>
                </a:lnTo>
                <a:lnTo>
                  <a:pt x="368515" y="559168"/>
                </a:lnTo>
                <a:lnTo>
                  <a:pt x="200177" y="571995"/>
                </a:lnTo>
                <a:lnTo>
                  <a:pt x="265328" y="216814"/>
                </a:lnTo>
                <a:lnTo>
                  <a:pt x="405599" y="189725"/>
                </a:lnTo>
                <a:lnTo>
                  <a:pt x="405599" y="47155"/>
                </a:lnTo>
                <a:lnTo>
                  <a:pt x="174510" y="57048"/>
                </a:lnTo>
                <a:lnTo>
                  <a:pt x="94627" y="602437"/>
                </a:lnTo>
                <a:lnTo>
                  <a:pt x="9042" y="618121"/>
                </a:lnTo>
                <a:lnTo>
                  <a:pt x="0" y="855865"/>
                </a:lnTo>
                <a:lnTo>
                  <a:pt x="126961" y="855865"/>
                </a:lnTo>
                <a:lnTo>
                  <a:pt x="142646" y="713219"/>
                </a:lnTo>
                <a:lnTo>
                  <a:pt x="431279" y="708469"/>
                </a:lnTo>
                <a:lnTo>
                  <a:pt x="415112" y="855865"/>
                </a:lnTo>
                <a:lnTo>
                  <a:pt x="589140" y="855865"/>
                </a:lnTo>
                <a:lnTo>
                  <a:pt x="597090" y="708469"/>
                </a:lnTo>
                <a:lnTo>
                  <a:pt x="601967" y="618121"/>
                </a:lnTo>
                <a:close/>
              </a:path>
              <a:path w="2998469" h="855980">
                <a:moveTo>
                  <a:pt x="1071257" y="47548"/>
                </a:moveTo>
                <a:lnTo>
                  <a:pt x="973315" y="47548"/>
                </a:lnTo>
                <a:lnTo>
                  <a:pt x="880592" y="361835"/>
                </a:lnTo>
                <a:lnTo>
                  <a:pt x="735558" y="47548"/>
                </a:lnTo>
                <a:lnTo>
                  <a:pt x="621449" y="78460"/>
                </a:lnTo>
                <a:lnTo>
                  <a:pt x="749833" y="427926"/>
                </a:lnTo>
                <a:lnTo>
                  <a:pt x="861580" y="475475"/>
                </a:lnTo>
                <a:lnTo>
                  <a:pt x="844931" y="579615"/>
                </a:lnTo>
                <a:lnTo>
                  <a:pt x="620966" y="620026"/>
                </a:lnTo>
                <a:lnTo>
                  <a:pt x="654735" y="733196"/>
                </a:lnTo>
                <a:lnTo>
                  <a:pt x="892479" y="727011"/>
                </a:lnTo>
                <a:lnTo>
                  <a:pt x="1044625" y="523024"/>
                </a:lnTo>
                <a:lnTo>
                  <a:pt x="1071257" y="47548"/>
                </a:lnTo>
                <a:close/>
              </a:path>
              <a:path w="2998469" h="855980">
                <a:moveTo>
                  <a:pt x="1869122" y="47548"/>
                </a:moveTo>
                <a:lnTo>
                  <a:pt x="1678927" y="47548"/>
                </a:lnTo>
                <a:lnTo>
                  <a:pt x="1488732" y="332841"/>
                </a:lnTo>
                <a:lnTo>
                  <a:pt x="1346085" y="47548"/>
                </a:lnTo>
                <a:lnTo>
                  <a:pt x="1181569" y="47548"/>
                </a:lnTo>
                <a:lnTo>
                  <a:pt x="1108341" y="713219"/>
                </a:lnTo>
                <a:lnTo>
                  <a:pt x="1250988" y="713219"/>
                </a:lnTo>
                <a:lnTo>
                  <a:pt x="1324698" y="380390"/>
                </a:lnTo>
                <a:lnTo>
                  <a:pt x="1472082" y="585317"/>
                </a:lnTo>
                <a:lnTo>
                  <a:pt x="1631378" y="397510"/>
                </a:lnTo>
                <a:lnTo>
                  <a:pt x="1609979" y="713219"/>
                </a:lnTo>
                <a:lnTo>
                  <a:pt x="1854860" y="713219"/>
                </a:lnTo>
                <a:lnTo>
                  <a:pt x="1869122" y="47548"/>
                </a:lnTo>
                <a:close/>
              </a:path>
              <a:path w="2998469" h="855980">
                <a:moveTo>
                  <a:pt x="2527617" y="713219"/>
                </a:moveTo>
                <a:lnTo>
                  <a:pt x="2473083" y="523024"/>
                </a:lnTo>
                <a:lnTo>
                  <a:pt x="2439822" y="407009"/>
                </a:lnTo>
                <a:lnTo>
                  <a:pt x="2364016" y="142646"/>
                </a:lnTo>
                <a:lnTo>
                  <a:pt x="2337422" y="49923"/>
                </a:lnTo>
                <a:lnTo>
                  <a:pt x="2289873" y="49669"/>
                </a:lnTo>
                <a:lnTo>
                  <a:pt x="2289873" y="407009"/>
                </a:lnTo>
                <a:lnTo>
                  <a:pt x="2099691" y="407009"/>
                </a:lnTo>
                <a:lnTo>
                  <a:pt x="2176703" y="142646"/>
                </a:lnTo>
                <a:lnTo>
                  <a:pt x="2289873" y="407009"/>
                </a:lnTo>
                <a:lnTo>
                  <a:pt x="2289873" y="49669"/>
                </a:lnTo>
                <a:lnTo>
                  <a:pt x="2073059" y="48501"/>
                </a:lnTo>
                <a:lnTo>
                  <a:pt x="1909495" y="713219"/>
                </a:lnTo>
                <a:lnTo>
                  <a:pt x="2052142" y="713219"/>
                </a:lnTo>
                <a:lnTo>
                  <a:pt x="2147239" y="523024"/>
                </a:lnTo>
                <a:lnTo>
                  <a:pt x="2242324" y="523024"/>
                </a:lnTo>
                <a:lnTo>
                  <a:pt x="2337422" y="713219"/>
                </a:lnTo>
                <a:lnTo>
                  <a:pt x="2527617" y="713219"/>
                </a:lnTo>
                <a:close/>
              </a:path>
              <a:path w="2998469" h="855980">
                <a:moveTo>
                  <a:pt x="2998330" y="0"/>
                </a:moveTo>
                <a:lnTo>
                  <a:pt x="2570391" y="47548"/>
                </a:lnTo>
                <a:lnTo>
                  <a:pt x="2570391" y="713219"/>
                </a:lnTo>
                <a:lnTo>
                  <a:pt x="2998330" y="687552"/>
                </a:lnTo>
                <a:lnTo>
                  <a:pt x="2998330" y="549656"/>
                </a:lnTo>
                <a:lnTo>
                  <a:pt x="2713037" y="557263"/>
                </a:lnTo>
                <a:lnTo>
                  <a:pt x="2713037" y="427926"/>
                </a:lnTo>
                <a:lnTo>
                  <a:pt x="2998330" y="407962"/>
                </a:lnTo>
                <a:lnTo>
                  <a:pt x="2998330" y="285292"/>
                </a:lnTo>
                <a:lnTo>
                  <a:pt x="2682608" y="285292"/>
                </a:lnTo>
                <a:lnTo>
                  <a:pt x="2690215" y="190195"/>
                </a:lnTo>
                <a:lnTo>
                  <a:pt x="2998330" y="142646"/>
                </a:lnTo>
                <a:lnTo>
                  <a:pt x="299833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5293565" y="1501734"/>
            <a:ext cx="561340" cy="666115"/>
          </a:xfrm>
          <a:custGeom>
            <a:avLst/>
            <a:gdLst/>
            <a:ahLst/>
            <a:cxnLst/>
            <a:rect l="l" t="t" r="r" b="b"/>
            <a:pathLst>
              <a:path w="561340" h="666114">
                <a:moveTo>
                  <a:pt x="561071" y="0"/>
                </a:moveTo>
                <a:lnTo>
                  <a:pt x="0" y="0"/>
                </a:lnTo>
                <a:lnTo>
                  <a:pt x="0" y="157859"/>
                </a:lnTo>
                <a:lnTo>
                  <a:pt x="185439" y="170225"/>
                </a:lnTo>
                <a:lnTo>
                  <a:pt x="164989" y="665676"/>
                </a:lnTo>
                <a:lnTo>
                  <a:pt x="445536" y="665676"/>
                </a:lnTo>
                <a:lnTo>
                  <a:pt x="375632" y="190193"/>
                </a:lnTo>
                <a:lnTo>
                  <a:pt x="561071" y="160707"/>
                </a:lnTo>
                <a:lnTo>
                  <a:pt x="56107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5912185" y="1454186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6395197" y="2006692"/>
            <a:ext cx="207010" cy="316865"/>
          </a:xfrm>
          <a:custGeom>
            <a:avLst/>
            <a:gdLst/>
            <a:ahLst/>
            <a:cxnLst/>
            <a:rect l="l" t="t" r="r" b="b"/>
            <a:pathLst>
              <a:path w="207009" h="316864">
                <a:moveTo>
                  <a:pt x="111745" y="0"/>
                </a:moveTo>
                <a:lnTo>
                  <a:pt x="16648" y="80835"/>
                </a:lnTo>
                <a:lnTo>
                  <a:pt x="64196" y="160717"/>
                </a:lnTo>
                <a:lnTo>
                  <a:pt x="111745" y="208265"/>
                </a:lnTo>
                <a:lnTo>
                  <a:pt x="0" y="240600"/>
                </a:lnTo>
                <a:lnTo>
                  <a:pt x="16648" y="316681"/>
                </a:lnTo>
                <a:lnTo>
                  <a:pt x="136467" y="303362"/>
                </a:lnTo>
                <a:lnTo>
                  <a:pt x="206841" y="80835"/>
                </a:lnTo>
                <a:lnTo>
                  <a:pt x="11174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415167" y="2759203"/>
            <a:ext cx="541655" cy="697865"/>
          </a:xfrm>
          <a:custGeom>
            <a:avLst/>
            <a:gdLst/>
            <a:ahLst/>
            <a:cxnLst/>
            <a:rect l="l" t="t" r="r" b="b"/>
            <a:pathLst>
              <a:path w="541654" h="697864">
                <a:moveTo>
                  <a:pt x="541114" y="0"/>
                </a:moveTo>
                <a:lnTo>
                  <a:pt x="443630" y="0"/>
                </a:lnTo>
                <a:lnTo>
                  <a:pt x="424615" y="260086"/>
                </a:lnTo>
                <a:lnTo>
                  <a:pt x="262944" y="342345"/>
                </a:lnTo>
                <a:lnTo>
                  <a:pt x="144079" y="264840"/>
                </a:lnTo>
                <a:lnTo>
                  <a:pt x="103661" y="9507"/>
                </a:lnTo>
                <a:lnTo>
                  <a:pt x="0" y="9507"/>
                </a:lnTo>
                <a:lnTo>
                  <a:pt x="7612" y="342345"/>
                </a:lnTo>
                <a:lnTo>
                  <a:pt x="215396" y="532538"/>
                </a:lnTo>
                <a:lnTo>
                  <a:pt x="393705" y="437442"/>
                </a:lnTo>
                <a:lnTo>
                  <a:pt x="398469" y="697528"/>
                </a:lnTo>
                <a:lnTo>
                  <a:pt x="541114" y="675183"/>
                </a:lnTo>
                <a:lnTo>
                  <a:pt x="54111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001912" y="2765392"/>
            <a:ext cx="1239520" cy="672465"/>
          </a:xfrm>
          <a:custGeom>
            <a:avLst/>
            <a:gdLst/>
            <a:ahLst/>
            <a:cxnLst/>
            <a:rect l="l" t="t" r="r" b="b"/>
            <a:pathLst>
              <a:path w="1239520" h="672464">
                <a:moveTo>
                  <a:pt x="561073" y="3327"/>
                </a:moveTo>
                <a:lnTo>
                  <a:pt x="0" y="3327"/>
                </a:lnTo>
                <a:lnTo>
                  <a:pt x="0" y="161188"/>
                </a:lnTo>
                <a:lnTo>
                  <a:pt x="185445" y="173545"/>
                </a:lnTo>
                <a:lnTo>
                  <a:pt x="164998" y="668997"/>
                </a:lnTo>
                <a:lnTo>
                  <a:pt x="445541" y="668997"/>
                </a:lnTo>
                <a:lnTo>
                  <a:pt x="375640" y="193522"/>
                </a:lnTo>
                <a:lnTo>
                  <a:pt x="561073" y="164033"/>
                </a:lnTo>
                <a:lnTo>
                  <a:pt x="561073" y="3327"/>
                </a:lnTo>
                <a:close/>
              </a:path>
              <a:path w="1239520" h="672464">
                <a:moveTo>
                  <a:pt x="1239126" y="304787"/>
                </a:moveTo>
                <a:lnTo>
                  <a:pt x="1211986" y="132181"/>
                </a:lnTo>
                <a:lnTo>
                  <a:pt x="1206309" y="96050"/>
                </a:lnTo>
                <a:lnTo>
                  <a:pt x="1096949" y="51663"/>
                </a:lnTo>
                <a:lnTo>
                  <a:pt x="1096949" y="425551"/>
                </a:lnTo>
                <a:lnTo>
                  <a:pt x="983310" y="537286"/>
                </a:lnTo>
                <a:lnTo>
                  <a:pt x="804049" y="514946"/>
                </a:lnTo>
                <a:lnTo>
                  <a:pt x="739381" y="291465"/>
                </a:lnTo>
                <a:lnTo>
                  <a:pt x="853973" y="132181"/>
                </a:lnTo>
                <a:lnTo>
                  <a:pt x="1081265" y="187337"/>
                </a:lnTo>
                <a:lnTo>
                  <a:pt x="1096949" y="425551"/>
                </a:lnTo>
                <a:lnTo>
                  <a:pt x="1096949" y="51663"/>
                </a:lnTo>
                <a:lnTo>
                  <a:pt x="1014222" y="18072"/>
                </a:lnTo>
                <a:lnTo>
                  <a:pt x="726071" y="0"/>
                </a:lnTo>
                <a:lnTo>
                  <a:pt x="601014" y="192087"/>
                </a:lnTo>
                <a:lnTo>
                  <a:pt x="601014" y="432206"/>
                </a:lnTo>
                <a:lnTo>
                  <a:pt x="709422" y="657593"/>
                </a:lnTo>
                <a:lnTo>
                  <a:pt x="1014222" y="672325"/>
                </a:lnTo>
                <a:lnTo>
                  <a:pt x="1222946" y="576275"/>
                </a:lnTo>
                <a:lnTo>
                  <a:pt x="1225270" y="537286"/>
                </a:lnTo>
                <a:lnTo>
                  <a:pt x="1239126" y="30478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0505427" y="2721171"/>
            <a:ext cx="1068705" cy="855980"/>
          </a:xfrm>
          <a:custGeom>
            <a:avLst/>
            <a:gdLst/>
            <a:ahLst/>
            <a:cxnLst/>
            <a:rect l="l" t="t" r="r" b="b"/>
            <a:pathLst>
              <a:path w="1068704" h="855979">
                <a:moveTo>
                  <a:pt x="601980" y="618121"/>
                </a:moveTo>
                <a:lnTo>
                  <a:pt x="485482" y="618121"/>
                </a:lnTo>
                <a:lnTo>
                  <a:pt x="487235" y="571995"/>
                </a:lnTo>
                <a:lnTo>
                  <a:pt x="501764" y="189725"/>
                </a:lnTo>
                <a:lnTo>
                  <a:pt x="507352" y="42786"/>
                </a:lnTo>
                <a:lnTo>
                  <a:pt x="405599" y="47155"/>
                </a:lnTo>
                <a:lnTo>
                  <a:pt x="405599" y="189725"/>
                </a:lnTo>
                <a:lnTo>
                  <a:pt x="368515" y="559168"/>
                </a:lnTo>
                <a:lnTo>
                  <a:pt x="200190" y="571995"/>
                </a:lnTo>
                <a:lnTo>
                  <a:pt x="265341" y="216814"/>
                </a:lnTo>
                <a:lnTo>
                  <a:pt x="405599" y="189725"/>
                </a:lnTo>
                <a:lnTo>
                  <a:pt x="405599" y="47155"/>
                </a:lnTo>
                <a:lnTo>
                  <a:pt x="174510" y="57048"/>
                </a:lnTo>
                <a:lnTo>
                  <a:pt x="94627" y="602437"/>
                </a:lnTo>
                <a:lnTo>
                  <a:pt x="9042" y="618121"/>
                </a:lnTo>
                <a:lnTo>
                  <a:pt x="0" y="855865"/>
                </a:lnTo>
                <a:lnTo>
                  <a:pt x="126961" y="855865"/>
                </a:lnTo>
                <a:lnTo>
                  <a:pt x="142646" y="713219"/>
                </a:lnTo>
                <a:lnTo>
                  <a:pt x="431279" y="708469"/>
                </a:lnTo>
                <a:lnTo>
                  <a:pt x="415112" y="855865"/>
                </a:lnTo>
                <a:lnTo>
                  <a:pt x="589140" y="855865"/>
                </a:lnTo>
                <a:lnTo>
                  <a:pt x="597103" y="708469"/>
                </a:lnTo>
                <a:lnTo>
                  <a:pt x="601980" y="618121"/>
                </a:lnTo>
                <a:close/>
              </a:path>
              <a:path w="1068704" h="855979">
                <a:moveTo>
                  <a:pt x="1068336" y="0"/>
                </a:moveTo>
                <a:lnTo>
                  <a:pt x="640410" y="47548"/>
                </a:lnTo>
                <a:lnTo>
                  <a:pt x="640410" y="713219"/>
                </a:lnTo>
                <a:lnTo>
                  <a:pt x="1068336" y="687552"/>
                </a:lnTo>
                <a:lnTo>
                  <a:pt x="1068336" y="549656"/>
                </a:lnTo>
                <a:lnTo>
                  <a:pt x="783043" y="557263"/>
                </a:lnTo>
                <a:lnTo>
                  <a:pt x="783043" y="427926"/>
                </a:lnTo>
                <a:lnTo>
                  <a:pt x="1068336" y="407962"/>
                </a:lnTo>
                <a:lnTo>
                  <a:pt x="1068336" y="285292"/>
                </a:lnTo>
                <a:lnTo>
                  <a:pt x="752627" y="285292"/>
                </a:lnTo>
                <a:lnTo>
                  <a:pt x="760222" y="190195"/>
                </a:lnTo>
                <a:lnTo>
                  <a:pt x="1068336" y="142646"/>
                </a:lnTo>
                <a:lnTo>
                  <a:pt x="106833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1624253" y="2768711"/>
            <a:ext cx="844550" cy="681990"/>
          </a:xfrm>
          <a:custGeom>
            <a:avLst/>
            <a:gdLst/>
            <a:ahLst/>
            <a:cxnLst/>
            <a:rect l="l" t="t" r="r" b="b"/>
            <a:pathLst>
              <a:path w="844550" h="681989">
                <a:moveTo>
                  <a:pt x="843984" y="0"/>
                </a:moveTo>
                <a:lnTo>
                  <a:pt x="687068" y="0"/>
                </a:lnTo>
                <a:lnTo>
                  <a:pt x="639519" y="523031"/>
                </a:lnTo>
                <a:lnTo>
                  <a:pt x="520654" y="523031"/>
                </a:lnTo>
                <a:lnTo>
                  <a:pt x="504016" y="14743"/>
                </a:lnTo>
                <a:lnTo>
                  <a:pt x="354230" y="14743"/>
                </a:lnTo>
                <a:lnTo>
                  <a:pt x="354230" y="542527"/>
                </a:lnTo>
                <a:lnTo>
                  <a:pt x="211585" y="551564"/>
                </a:lnTo>
                <a:lnTo>
                  <a:pt x="164036" y="0"/>
                </a:lnTo>
                <a:lnTo>
                  <a:pt x="0" y="0"/>
                </a:lnTo>
                <a:lnTo>
                  <a:pt x="35653" y="681843"/>
                </a:lnTo>
                <a:lnTo>
                  <a:pt x="821158" y="665676"/>
                </a:lnTo>
                <a:lnTo>
                  <a:pt x="84398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2515744" y="2721163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3002666" y="2747790"/>
            <a:ext cx="1111250" cy="687070"/>
          </a:xfrm>
          <a:custGeom>
            <a:avLst/>
            <a:gdLst/>
            <a:ahLst/>
            <a:cxnLst/>
            <a:rect l="l" t="t" r="r" b="b"/>
            <a:pathLst>
              <a:path w="1111250" h="687070">
                <a:moveTo>
                  <a:pt x="540626" y="496404"/>
                </a:moveTo>
                <a:lnTo>
                  <a:pt x="455993" y="411772"/>
                </a:lnTo>
                <a:lnTo>
                  <a:pt x="397992" y="353771"/>
                </a:lnTo>
                <a:lnTo>
                  <a:pt x="453885" y="282435"/>
                </a:lnTo>
                <a:lnTo>
                  <a:pt x="525411" y="191147"/>
                </a:lnTo>
                <a:lnTo>
                  <a:pt x="453161" y="112217"/>
                </a:lnTo>
                <a:lnTo>
                  <a:pt x="383260" y="35852"/>
                </a:lnTo>
                <a:lnTo>
                  <a:pt x="383260" y="540156"/>
                </a:lnTo>
                <a:lnTo>
                  <a:pt x="149313" y="602437"/>
                </a:lnTo>
                <a:lnTo>
                  <a:pt x="164045" y="411772"/>
                </a:lnTo>
                <a:lnTo>
                  <a:pt x="383260" y="540156"/>
                </a:lnTo>
                <a:lnTo>
                  <a:pt x="383260" y="35852"/>
                </a:lnTo>
                <a:lnTo>
                  <a:pt x="377063" y="29083"/>
                </a:lnTo>
                <a:lnTo>
                  <a:pt x="377063" y="209689"/>
                </a:lnTo>
                <a:lnTo>
                  <a:pt x="164998" y="282435"/>
                </a:lnTo>
                <a:lnTo>
                  <a:pt x="160274" y="271792"/>
                </a:lnTo>
                <a:lnTo>
                  <a:pt x="156083" y="239877"/>
                </a:lnTo>
                <a:lnTo>
                  <a:pt x="152438" y="186690"/>
                </a:lnTo>
                <a:lnTo>
                  <a:pt x="149313" y="112217"/>
                </a:lnTo>
                <a:lnTo>
                  <a:pt x="377063" y="209689"/>
                </a:lnTo>
                <a:lnTo>
                  <a:pt x="377063" y="29083"/>
                </a:lnTo>
                <a:lnTo>
                  <a:pt x="350443" y="0"/>
                </a:lnTo>
                <a:lnTo>
                  <a:pt x="0" y="42316"/>
                </a:lnTo>
                <a:lnTo>
                  <a:pt x="17602" y="686600"/>
                </a:lnTo>
                <a:lnTo>
                  <a:pt x="493090" y="658075"/>
                </a:lnTo>
                <a:lnTo>
                  <a:pt x="509447" y="602437"/>
                </a:lnTo>
                <a:lnTo>
                  <a:pt x="540626" y="496404"/>
                </a:lnTo>
                <a:close/>
              </a:path>
              <a:path w="1111250" h="687070">
                <a:moveTo>
                  <a:pt x="1110703" y="35204"/>
                </a:moveTo>
                <a:lnTo>
                  <a:pt x="711301" y="16167"/>
                </a:lnTo>
                <a:lnTo>
                  <a:pt x="697992" y="448856"/>
                </a:lnTo>
                <a:lnTo>
                  <a:pt x="659003" y="553948"/>
                </a:lnTo>
                <a:lnTo>
                  <a:pt x="578167" y="572490"/>
                </a:lnTo>
                <a:lnTo>
                  <a:pt x="587679" y="686600"/>
                </a:lnTo>
                <a:lnTo>
                  <a:pt x="754100" y="654748"/>
                </a:lnTo>
                <a:lnTo>
                  <a:pt x="811161" y="478345"/>
                </a:lnTo>
                <a:lnTo>
                  <a:pt x="830173" y="139801"/>
                </a:lnTo>
                <a:lnTo>
                  <a:pt x="989939" y="162153"/>
                </a:lnTo>
                <a:lnTo>
                  <a:pt x="977582" y="686600"/>
                </a:lnTo>
                <a:lnTo>
                  <a:pt x="1110703" y="673290"/>
                </a:lnTo>
                <a:lnTo>
                  <a:pt x="1110703" y="3520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4170877" y="2721163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403742" y="4030935"/>
            <a:ext cx="1163955" cy="813435"/>
          </a:xfrm>
          <a:custGeom>
            <a:avLst/>
            <a:gdLst/>
            <a:ahLst/>
            <a:cxnLst/>
            <a:rect l="l" t="t" r="r" b="b"/>
            <a:pathLst>
              <a:path w="1163954" h="813435">
                <a:moveTo>
                  <a:pt x="601980" y="575335"/>
                </a:moveTo>
                <a:lnTo>
                  <a:pt x="485482" y="575335"/>
                </a:lnTo>
                <a:lnTo>
                  <a:pt x="487235" y="529209"/>
                </a:lnTo>
                <a:lnTo>
                  <a:pt x="501764" y="146939"/>
                </a:lnTo>
                <a:lnTo>
                  <a:pt x="507352" y="0"/>
                </a:lnTo>
                <a:lnTo>
                  <a:pt x="405599" y="4368"/>
                </a:lnTo>
                <a:lnTo>
                  <a:pt x="405599" y="146939"/>
                </a:lnTo>
                <a:lnTo>
                  <a:pt x="368515" y="516382"/>
                </a:lnTo>
                <a:lnTo>
                  <a:pt x="200190" y="529209"/>
                </a:lnTo>
                <a:lnTo>
                  <a:pt x="265341" y="174028"/>
                </a:lnTo>
                <a:lnTo>
                  <a:pt x="405599" y="146939"/>
                </a:lnTo>
                <a:lnTo>
                  <a:pt x="405599" y="4368"/>
                </a:lnTo>
                <a:lnTo>
                  <a:pt x="174510" y="14262"/>
                </a:lnTo>
                <a:lnTo>
                  <a:pt x="94627" y="559650"/>
                </a:lnTo>
                <a:lnTo>
                  <a:pt x="9042" y="575335"/>
                </a:lnTo>
                <a:lnTo>
                  <a:pt x="0" y="813079"/>
                </a:lnTo>
                <a:lnTo>
                  <a:pt x="126961" y="813079"/>
                </a:lnTo>
                <a:lnTo>
                  <a:pt x="142646" y="670433"/>
                </a:lnTo>
                <a:lnTo>
                  <a:pt x="431279" y="665683"/>
                </a:lnTo>
                <a:lnTo>
                  <a:pt x="415112" y="813079"/>
                </a:lnTo>
                <a:lnTo>
                  <a:pt x="589140" y="813079"/>
                </a:lnTo>
                <a:lnTo>
                  <a:pt x="597103" y="665683"/>
                </a:lnTo>
                <a:lnTo>
                  <a:pt x="601980" y="575335"/>
                </a:lnTo>
                <a:close/>
              </a:path>
              <a:path w="1163954" h="813435">
                <a:moveTo>
                  <a:pt x="1163523" y="19037"/>
                </a:moveTo>
                <a:lnTo>
                  <a:pt x="764120" y="0"/>
                </a:lnTo>
                <a:lnTo>
                  <a:pt x="750798" y="432689"/>
                </a:lnTo>
                <a:lnTo>
                  <a:pt x="711822" y="537781"/>
                </a:lnTo>
                <a:lnTo>
                  <a:pt x="630986" y="556323"/>
                </a:lnTo>
                <a:lnTo>
                  <a:pt x="640486" y="670433"/>
                </a:lnTo>
                <a:lnTo>
                  <a:pt x="806907" y="638581"/>
                </a:lnTo>
                <a:lnTo>
                  <a:pt x="863968" y="462178"/>
                </a:lnTo>
                <a:lnTo>
                  <a:pt x="882980" y="123634"/>
                </a:lnTo>
                <a:lnTo>
                  <a:pt x="1042746" y="145986"/>
                </a:lnTo>
                <a:lnTo>
                  <a:pt x="1030389" y="670433"/>
                </a:lnTo>
                <a:lnTo>
                  <a:pt x="1163523" y="657123"/>
                </a:lnTo>
                <a:lnTo>
                  <a:pt x="1163523" y="1903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9615288" y="4035678"/>
            <a:ext cx="523240" cy="666115"/>
          </a:xfrm>
          <a:custGeom>
            <a:avLst/>
            <a:gdLst/>
            <a:ahLst/>
            <a:cxnLst/>
            <a:rect l="l" t="t" r="r" b="b"/>
            <a:pathLst>
              <a:path w="523240" h="666114">
                <a:moveTo>
                  <a:pt x="190193" y="0"/>
                </a:moveTo>
                <a:lnTo>
                  <a:pt x="16638" y="47558"/>
                </a:lnTo>
                <a:lnTo>
                  <a:pt x="33747" y="285300"/>
                </a:lnTo>
                <a:lnTo>
                  <a:pt x="142644" y="380396"/>
                </a:lnTo>
                <a:lnTo>
                  <a:pt x="0" y="665686"/>
                </a:lnTo>
                <a:lnTo>
                  <a:pt x="190193" y="665686"/>
                </a:lnTo>
                <a:lnTo>
                  <a:pt x="237741" y="410343"/>
                </a:lnTo>
                <a:lnTo>
                  <a:pt x="319519" y="408919"/>
                </a:lnTo>
                <a:lnTo>
                  <a:pt x="510616" y="408919"/>
                </a:lnTo>
                <a:lnTo>
                  <a:pt x="504662" y="285771"/>
                </a:lnTo>
                <a:lnTo>
                  <a:pt x="369454" y="285771"/>
                </a:lnTo>
                <a:lnTo>
                  <a:pt x="224904" y="271981"/>
                </a:lnTo>
                <a:lnTo>
                  <a:pt x="152634" y="149786"/>
                </a:lnTo>
                <a:lnTo>
                  <a:pt x="281488" y="97955"/>
                </a:lnTo>
                <a:lnTo>
                  <a:pt x="495581" y="97955"/>
                </a:lnTo>
                <a:lnTo>
                  <a:pt x="491649" y="16648"/>
                </a:lnTo>
                <a:lnTo>
                  <a:pt x="190193" y="0"/>
                </a:lnTo>
                <a:close/>
              </a:path>
              <a:path w="523240" h="666114">
                <a:moveTo>
                  <a:pt x="510616" y="408919"/>
                </a:moveTo>
                <a:lnTo>
                  <a:pt x="319519" y="408919"/>
                </a:lnTo>
                <a:lnTo>
                  <a:pt x="353277" y="665686"/>
                </a:lnTo>
                <a:lnTo>
                  <a:pt x="523031" y="665686"/>
                </a:lnTo>
                <a:lnTo>
                  <a:pt x="510685" y="410343"/>
                </a:lnTo>
                <a:lnTo>
                  <a:pt x="510616" y="408919"/>
                </a:lnTo>
                <a:close/>
              </a:path>
              <a:path w="523240" h="666114">
                <a:moveTo>
                  <a:pt x="495581" y="97955"/>
                </a:moveTo>
                <a:lnTo>
                  <a:pt x="281488" y="97955"/>
                </a:lnTo>
                <a:lnTo>
                  <a:pt x="370878" y="109839"/>
                </a:lnTo>
                <a:lnTo>
                  <a:pt x="369566" y="271981"/>
                </a:lnTo>
                <a:lnTo>
                  <a:pt x="369454" y="285771"/>
                </a:lnTo>
                <a:lnTo>
                  <a:pt x="504662" y="285771"/>
                </a:lnTo>
                <a:lnTo>
                  <a:pt x="495581" y="9795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0433139" y="3997648"/>
            <a:ext cx="1583690" cy="714375"/>
          </a:xfrm>
          <a:custGeom>
            <a:avLst/>
            <a:gdLst/>
            <a:ahLst/>
            <a:cxnLst/>
            <a:rect l="l" t="t" r="r" b="b"/>
            <a:pathLst>
              <a:path w="1583690" h="714375">
                <a:moveTo>
                  <a:pt x="521614" y="538251"/>
                </a:moveTo>
                <a:lnTo>
                  <a:pt x="473202" y="421767"/>
                </a:lnTo>
                <a:lnTo>
                  <a:pt x="430326" y="318579"/>
                </a:lnTo>
                <a:lnTo>
                  <a:pt x="404164" y="317525"/>
                </a:lnTo>
                <a:lnTo>
                  <a:pt x="404164" y="527316"/>
                </a:lnTo>
                <a:lnTo>
                  <a:pt x="142646" y="625271"/>
                </a:lnTo>
                <a:lnTo>
                  <a:pt x="160248" y="421767"/>
                </a:lnTo>
                <a:lnTo>
                  <a:pt x="404164" y="527316"/>
                </a:lnTo>
                <a:lnTo>
                  <a:pt x="404164" y="317525"/>
                </a:lnTo>
                <a:lnTo>
                  <a:pt x="147396" y="307174"/>
                </a:lnTo>
                <a:lnTo>
                  <a:pt x="181635" y="158343"/>
                </a:lnTo>
                <a:lnTo>
                  <a:pt x="440309" y="133146"/>
                </a:lnTo>
                <a:lnTo>
                  <a:pt x="456476" y="38049"/>
                </a:lnTo>
                <a:lnTo>
                  <a:pt x="23787" y="38049"/>
                </a:lnTo>
                <a:lnTo>
                  <a:pt x="0" y="713232"/>
                </a:lnTo>
                <a:lnTo>
                  <a:pt x="408927" y="698969"/>
                </a:lnTo>
                <a:lnTo>
                  <a:pt x="460603" y="625271"/>
                </a:lnTo>
                <a:lnTo>
                  <a:pt x="521614" y="538251"/>
                </a:lnTo>
                <a:close/>
              </a:path>
              <a:path w="1583690" h="714375">
                <a:moveTo>
                  <a:pt x="1102639" y="713232"/>
                </a:moveTo>
                <a:lnTo>
                  <a:pt x="1050328" y="38049"/>
                </a:lnTo>
                <a:lnTo>
                  <a:pt x="860132" y="33286"/>
                </a:lnTo>
                <a:lnTo>
                  <a:pt x="736511" y="418426"/>
                </a:lnTo>
                <a:lnTo>
                  <a:pt x="692772" y="52311"/>
                </a:lnTo>
                <a:lnTo>
                  <a:pt x="555828" y="33286"/>
                </a:lnTo>
                <a:lnTo>
                  <a:pt x="591959" y="703719"/>
                </a:lnTo>
                <a:lnTo>
                  <a:pt x="755535" y="708482"/>
                </a:lnTo>
                <a:lnTo>
                  <a:pt x="889622" y="275793"/>
                </a:lnTo>
                <a:lnTo>
                  <a:pt x="926706" y="703719"/>
                </a:lnTo>
                <a:lnTo>
                  <a:pt x="1102639" y="713232"/>
                </a:lnTo>
                <a:close/>
              </a:path>
              <a:path w="1583690" h="714375">
                <a:moveTo>
                  <a:pt x="1583334" y="261531"/>
                </a:moveTo>
                <a:lnTo>
                  <a:pt x="1533880" y="71335"/>
                </a:lnTo>
                <a:lnTo>
                  <a:pt x="1359852" y="0"/>
                </a:lnTo>
                <a:lnTo>
                  <a:pt x="1185354" y="71335"/>
                </a:lnTo>
                <a:lnTo>
                  <a:pt x="1137805" y="180695"/>
                </a:lnTo>
                <a:lnTo>
                  <a:pt x="1218641" y="228244"/>
                </a:lnTo>
                <a:lnTo>
                  <a:pt x="1339888" y="166433"/>
                </a:lnTo>
                <a:lnTo>
                  <a:pt x="1394574" y="238226"/>
                </a:lnTo>
                <a:lnTo>
                  <a:pt x="1266190" y="299567"/>
                </a:lnTo>
                <a:lnTo>
                  <a:pt x="1266659" y="386575"/>
                </a:lnTo>
                <a:lnTo>
                  <a:pt x="1394574" y="427939"/>
                </a:lnTo>
                <a:lnTo>
                  <a:pt x="1332763" y="532549"/>
                </a:lnTo>
                <a:lnTo>
                  <a:pt x="1180604" y="482612"/>
                </a:lnTo>
                <a:lnTo>
                  <a:pt x="1133055" y="656170"/>
                </a:lnTo>
                <a:lnTo>
                  <a:pt x="1469707" y="714184"/>
                </a:lnTo>
                <a:lnTo>
                  <a:pt x="1575257" y="465975"/>
                </a:lnTo>
                <a:lnTo>
                  <a:pt x="1422158" y="337591"/>
                </a:lnTo>
                <a:lnTo>
                  <a:pt x="1583334" y="26153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2070732" y="4030934"/>
            <a:ext cx="659130" cy="680085"/>
          </a:xfrm>
          <a:custGeom>
            <a:avLst/>
            <a:gdLst/>
            <a:ahLst/>
            <a:cxnLst/>
            <a:rect l="l" t="t" r="r" b="b"/>
            <a:pathLst>
              <a:path w="659129" h="680085">
                <a:moveTo>
                  <a:pt x="599594" y="0"/>
                </a:moveTo>
                <a:lnTo>
                  <a:pt x="407013" y="0"/>
                </a:lnTo>
                <a:lnTo>
                  <a:pt x="437442" y="332838"/>
                </a:lnTo>
                <a:lnTo>
                  <a:pt x="152152" y="347099"/>
                </a:lnTo>
                <a:lnTo>
                  <a:pt x="123629" y="14261"/>
                </a:lnTo>
                <a:lnTo>
                  <a:pt x="0" y="14261"/>
                </a:lnTo>
                <a:lnTo>
                  <a:pt x="25674" y="679937"/>
                </a:lnTo>
                <a:lnTo>
                  <a:pt x="165953" y="659016"/>
                </a:lnTo>
                <a:lnTo>
                  <a:pt x="152152" y="442195"/>
                </a:lnTo>
                <a:lnTo>
                  <a:pt x="456949" y="427934"/>
                </a:lnTo>
                <a:lnTo>
                  <a:pt x="484990" y="650933"/>
                </a:lnTo>
                <a:lnTo>
                  <a:pt x="658555" y="644755"/>
                </a:lnTo>
                <a:lnTo>
                  <a:pt x="652599" y="549376"/>
                </a:lnTo>
                <a:lnTo>
                  <a:pt x="646880" y="461628"/>
                </a:lnTo>
                <a:lnTo>
                  <a:pt x="641397" y="381510"/>
                </a:lnTo>
                <a:lnTo>
                  <a:pt x="636151" y="309023"/>
                </a:lnTo>
                <a:lnTo>
                  <a:pt x="631142" y="244166"/>
                </a:lnTo>
                <a:lnTo>
                  <a:pt x="626369" y="186939"/>
                </a:lnTo>
                <a:lnTo>
                  <a:pt x="621834" y="137343"/>
                </a:lnTo>
                <a:lnTo>
                  <a:pt x="617535" y="95377"/>
                </a:lnTo>
                <a:lnTo>
                  <a:pt x="609648" y="34335"/>
                </a:lnTo>
                <a:lnTo>
                  <a:pt x="602708" y="3815"/>
                </a:lnTo>
                <a:lnTo>
                  <a:pt x="5995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2791023" y="3988140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3283590" y="4035697"/>
            <a:ext cx="1262380" cy="666115"/>
          </a:xfrm>
          <a:custGeom>
            <a:avLst/>
            <a:gdLst/>
            <a:ahLst/>
            <a:cxnLst/>
            <a:rect l="l" t="t" r="r" b="b"/>
            <a:pathLst>
              <a:path w="1262380" h="666114">
                <a:moveTo>
                  <a:pt x="612902" y="523024"/>
                </a:moveTo>
                <a:lnTo>
                  <a:pt x="526364" y="427926"/>
                </a:lnTo>
                <a:lnTo>
                  <a:pt x="278155" y="539191"/>
                </a:lnTo>
                <a:lnTo>
                  <a:pt x="121246" y="349961"/>
                </a:lnTo>
                <a:lnTo>
                  <a:pt x="295275" y="160705"/>
                </a:lnTo>
                <a:lnTo>
                  <a:pt x="476440" y="237744"/>
                </a:lnTo>
                <a:lnTo>
                  <a:pt x="568198" y="95097"/>
                </a:lnTo>
                <a:lnTo>
                  <a:pt x="377050" y="0"/>
                </a:lnTo>
                <a:lnTo>
                  <a:pt x="155486" y="0"/>
                </a:lnTo>
                <a:lnTo>
                  <a:pt x="26149" y="142646"/>
                </a:lnTo>
                <a:lnTo>
                  <a:pt x="18161" y="217512"/>
                </a:lnTo>
                <a:lnTo>
                  <a:pt x="11620" y="283654"/>
                </a:lnTo>
                <a:lnTo>
                  <a:pt x="6540" y="341045"/>
                </a:lnTo>
                <a:lnTo>
                  <a:pt x="2908" y="389686"/>
                </a:lnTo>
                <a:lnTo>
                  <a:pt x="723" y="429590"/>
                </a:lnTo>
                <a:lnTo>
                  <a:pt x="0" y="460730"/>
                </a:lnTo>
                <a:lnTo>
                  <a:pt x="419" y="478472"/>
                </a:lnTo>
                <a:lnTo>
                  <a:pt x="1663" y="491286"/>
                </a:lnTo>
                <a:lnTo>
                  <a:pt x="3746" y="499160"/>
                </a:lnTo>
                <a:lnTo>
                  <a:pt x="6654" y="502107"/>
                </a:lnTo>
                <a:lnTo>
                  <a:pt x="139801" y="665670"/>
                </a:lnTo>
                <a:lnTo>
                  <a:pt x="420801" y="665670"/>
                </a:lnTo>
                <a:lnTo>
                  <a:pt x="612902" y="523024"/>
                </a:lnTo>
                <a:close/>
              </a:path>
              <a:path w="1262380" h="666114">
                <a:moveTo>
                  <a:pt x="1261986" y="665670"/>
                </a:moveTo>
                <a:lnTo>
                  <a:pt x="1207439" y="475475"/>
                </a:lnTo>
                <a:lnTo>
                  <a:pt x="1174178" y="359460"/>
                </a:lnTo>
                <a:lnTo>
                  <a:pt x="1098372" y="95097"/>
                </a:lnTo>
                <a:lnTo>
                  <a:pt x="1071791" y="2374"/>
                </a:lnTo>
                <a:lnTo>
                  <a:pt x="1024242" y="2120"/>
                </a:lnTo>
                <a:lnTo>
                  <a:pt x="1024242" y="359460"/>
                </a:lnTo>
                <a:lnTo>
                  <a:pt x="834047" y="359460"/>
                </a:lnTo>
                <a:lnTo>
                  <a:pt x="911072" y="95097"/>
                </a:lnTo>
                <a:lnTo>
                  <a:pt x="1024242" y="359460"/>
                </a:lnTo>
                <a:lnTo>
                  <a:pt x="1024242" y="2120"/>
                </a:lnTo>
                <a:lnTo>
                  <a:pt x="807415" y="952"/>
                </a:lnTo>
                <a:lnTo>
                  <a:pt x="643851" y="665670"/>
                </a:lnTo>
                <a:lnTo>
                  <a:pt x="786498" y="665670"/>
                </a:lnTo>
                <a:lnTo>
                  <a:pt x="881595" y="475475"/>
                </a:lnTo>
                <a:lnTo>
                  <a:pt x="976693" y="475475"/>
                </a:lnTo>
                <a:lnTo>
                  <a:pt x="1071791" y="665670"/>
                </a:lnTo>
                <a:lnTo>
                  <a:pt x="1261986" y="66567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4597901" y="4178333"/>
            <a:ext cx="190500" cy="570865"/>
          </a:xfrm>
          <a:custGeom>
            <a:avLst/>
            <a:gdLst/>
            <a:ahLst/>
            <a:cxnLst/>
            <a:rect l="l" t="t" r="r" b="b"/>
            <a:pathLst>
              <a:path w="190500" h="570864">
                <a:moveTo>
                  <a:pt x="67516" y="0"/>
                </a:moveTo>
                <a:lnTo>
                  <a:pt x="4753" y="95096"/>
                </a:lnTo>
                <a:lnTo>
                  <a:pt x="116970" y="190193"/>
                </a:lnTo>
                <a:lnTo>
                  <a:pt x="180685" y="47548"/>
                </a:lnTo>
                <a:lnTo>
                  <a:pt x="67516" y="0"/>
                </a:lnTo>
                <a:close/>
              </a:path>
              <a:path w="190500" h="570864">
                <a:moveTo>
                  <a:pt x="95096" y="380386"/>
                </a:moveTo>
                <a:lnTo>
                  <a:pt x="47548" y="396553"/>
                </a:lnTo>
                <a:lnTo>
                  <a:pt x="0" y="475482"/>
                </a:lnTo>
                <a:lnTo>
                  <a:pt x="67045" y="570579"/>
                </a:lnTo>
                <a:lnTo>
                  <a:pt x="190193" y="475482"/>
                </a:lnTo>
                <a:lnTo>
                  <a:pt x="95096" y="38038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5081415" y="4030934"/>
            <a:ext cx="507365" cy="674370"/>
          </a:xfrm>
          <a:custGeom>
            <a:avLst/>
            <a:gdLst/>
            <a:ahLst/>
            <a:cxnLst/>
            <a:rect l="l" t="t" r="r" b="b"/>
            <a:pathLst>
              <a:path w="507365" h="674370">
                <a:moveTo>
                  <a:pt x="488791" y="0"/>
                </a:moveTo>
                <a:lnTo>
                  <a:pt x="0" y="19496"/>
                </a:lnTo>
                <a:lnTo>
                  <a:pt x="13308" y="672335"/>
                </a:lnTo>
                <a:lnTo>
                  <a:pt x="146445" y="666157"/>
                </a:lnTo>
                <a:lnTo>
                  <a:pt x="146445" y="147398"/>
                </a:lnTo>
                <a:lnTo>
                  <a:pt x="348533" y="128383"/>
                </a:lnTo>
                <a:lnTo>
                  <a:pt x="369925" y="666157"/>
                </a:lnTo>
                <a:lnTo>
                  <a:pt x="507335" y="673759"/>
                </a:lnTo>
                <a:lnTo>
                  <a:pt x="48879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5637256" y="4030935"/>
            <a:ext cx="1065530" cy="680085"/>
          </a:xfrm>
          <a:custGeom>
            <a:avLst/>
            <a:gdLst/>
            <a:ahLst/>
            <a:cxnLst/>
            <a:rect l="l" t="t" r="r" b="b"/>
            <a:pathLst>
              <a:path w="1065530" h="680085">
                <a:moveTo>
                  <a:pt x="475488" y="194957"/>
                </a:moveTo>
                <a:lnTo>
                  <a:pt x="433616" y="121246"/>
                </a:lnTo>
                <a:lnTo>
                  <a:pt x="364705" y="0"/>
                </a:lnTo>
                <a:lnTo>
                  <a:pt x="337604" y="419"/>
                </a:lnTo>
                <a:lnTo>
                  <a:pt x="337604" y="190182"/>
                </a:lnTo>
                <a:lnTo>
                  <a:pt x="322389" y="303352"/>
                </a:lnTo>
                <a:lnTo>
                  <a:pt x="175933" y="325234"/>
                </a:lnTo>
                <a:lnTo>
                  <a:pt x="198272" y="121246"/>
                </a:lnTo>
                <a:lnTo>
                  <a:pt x="337604" y="190182"/>
                </a:lnTo>
                <a:lnTo>
                  <a:pt x="337604" y="419"/>
                </a:lnTo>
                <a:lnTo>
                  <a:pt x="47548" y="4762"/>
                </a:lnTo>
                <a:lnTo>
                  <a:pt x="0" y="675195"/>
                </a:lnTo>
                <a:lnTo>
                  <a:pt x="136474" y="670433"/>
                </a:lnTo>
                <a:lnTo>
                  <a:pt x="170230" y="463118"/>
                </a:lnTo>
                <a:lnTo>
                  <a:pt x="449808" y="450761"/>
                </a:lnTo>
                <a:lnTo>
                  <a:pt x="462407" y="325234"/>
                </a:lnTo>
                <a:lnTo>
                  <a:pt x="475488" y="194957"/>
                </a:lnTo>
                <a:close/>
              </a:path>
              <a:path w="1065530" h="680085">
                <a:moveTo>
                  <a:pt x="1065072" y="679945"/>
                </a:moveTo>
                <a:lnTo>
                  <a:pt x="1012748" y="4762"/>
                </a:lnTo>
                <a:lnTo>
                  <a:pt x="822566" y="0"/>
                </a:lnTo>
                <a:lnTo>
                  <a:pt x="698944" y="385140"/>
                </a:lnTo>
                <a:lnTo>
                  <a:pt x="655193" y="19024"/>
                </a:lnTo>
                <a:lnTo>
                  <a:pt x="518261" y="0"/>
                </a:lnTo>
                <a:lnTo>
                  <a:pt x="554393" y="670433"/>
                </a:lnTo>
                <a:lnTo>
                  <a:pt x="717956" y="675195"/>
                </a:lnTo>
                <a:lnTo>
                  <a:pt x="852043" y="242506"/>
                </a:lnTo>
                <a:lnTo>
                  <a:pt x="889139" y="670433"/>
                </a:lnTo>
                <a:lnTo>
                  <a:pt x="1065072" y="67994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6747058" y="4014768"/>
            <a:ext cx="1111250" cy="687070"/>
          </a:xfrm>
          <a:custGeom>
            <a:avLst/>
            <a:gdLst/>
            <a:ahLst/>
            <a:cxnLst/>
            <a:rect l="l" t="t" r="r" b="b"/>
            <a:pathLst>
              <a:path w="1111250" h="687070">
                <a:moveTo>
                  <a:pt x="540626" y="496404"/>
                </a:moveTo>
                <a:lnTo>
                  <a:pt x="455993" y="411772"/>
                </a:lnTo>
                <a:lnTo>
                  <a:pt x="397979" y="353758"/>
                </a:lnTo>
                <a:lnTo>
                  <a:pt x="453885" y="282435"/>
                </a:lnTo>
                <a:lnTo>
                  <a:pt x="525411" y="191147"/>
                </a:lnTo>
                <a:lnTo>
                  <a:pt x="453161" y="112217"/>
                </a:lnTo>
                <a:lnTo>
                  <a:pt x="383247" y="35852"/>
                </a:lnTo>
                <a:lnTo>
                  <a:pt x="383247" y="540156"/>
                </a:lnTo>
                <a:lnTo>
                  <a:pt x="149313" y="602437"/>
                </a:lnTo>
                <a:lnTo>
                  <a:pt x="164045" y="411772"/>
                </a:lnTo>
                <a:lnTo>
                  <a:pt x="383247" y="540156"/>
                </a:lnTo>
                <a:lnTo>
                  <a:pt x="383247" y="35852"/>
                </a:lnTo>
                <a:lnTo>
                  <a:pt x="377063" y="29095"/>
                </a:lnTo>
                <a:lnTo>
                  <a:pt x="377063" y="209689"/>
                </a:lnTo>
                <a:lnTo>
                  <a:pt x="164998" y="282435"/>
                </a:lnTo>
                <a:lnTo>
                  <a:pt x="160274" y="271792"/>
                </a:lnTo>
                <a:lnTo>
                  <a:pt x="156083" y="239877"/>
                </a:lnTo>
                <a:lnTo>
                  <a:pt x="152425" y="186690"/>
                </a:lnTo>
                <a:lnTo>
                  <a:pt x="149313" y="112217"/>
                </a:lnTo>
                <a:lnTo>
                  <a:pt x="377063" y="209689"/>
                </a:lnTo>
                <a:lnTo>
                  <a:pt x="377063" y="29095"/>
                </a:lnTo>
                <a:lnTo>
                  <a:pt x="350431" y="0"/>
                </a:lnTo>
                <a:lnTo>
                  <a:pt x="0" y="42316"/>
                </a:lnTo>
                <a:lnTo>
                  <a:pt x="17602" y="686600"/>
                </a:lnTo>
                <a:lnTo>
                  <a:pt x="493077" y="658063"/>
                </a:lnTo>
                <a:lnTo>
                  <a:pt x="509447" y="602437"/>
                </a:lnTo>
                <a:lnTo>
                  <a:pt x="540626" y="496404"/>
                </a:lnTo>
                <a:close/>
              </a:path>
              <a:path w="1111250" h="687070">
                <a:moveTo>
                  <a:pt x="1110703" y="35204"/>
                </a:moveTo>
                <a:lnTo>
                  <a:pt x="711301" y="16167"/>
                </a:lnTo>
                <a:lnTo>
                  <a:pt x="697979" y="448856"/>
                </a:lnTo>
                <a:lnTo>
                  <a:pt x="659003" y="553948"/>
                </a:lnTo>
                <a:lnTo>
                  <a:pt x="578167" y="572490"/>
                </a:lnTo>
                <a:lnTo>
                  <a:pt x="587679" y="686600"/>
                </a:lnTo>
                <a:lnTo>
                  <a:pt x="754100" y="654748"/>
                </a:lnTo>
                <a:lnTo>
                  <a:pt x="811149" y="478345"/>
                </a:lnTo>
                <a:lnTo>
                  <a:pt x="830173" y="139801"/>
                </a:lnTo>
                <a:lnTo>
                  <a:pt x="989939" y="162153"/>
                </a:lnTo>
                <a:lnTo>
                  <a:pt x="977582" y="686600"/>
                </a:lnTo>
                <a:lnTo>
                  <a:pt x="1110703" y="673290"/>
                </a:lnTo>
                <a:lnTo>
                  <a:pt x="1110703" y="3520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7915371" y="3988140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8394622" y="4026180"/>
            <a:ext cx="541655" cy="697865"/>
          </a:xfrm>
          <a:custGeom>
            <a:avLst/>
            <a:gdLst/>
            <a:ahLst/>
            <a:cxnLst/>
            <a:rect l="l" t="t" r="r" b="b"/>
            <a:pathLst>
              <a:path w="541655" h="697864">
                <a:moveTo>
                  <a:pt x="541114" y="0"/>
                </a:moveTo>
                <a:lnTo>
                  <a:pt x="443630" y="0"/>
                </a:lnTo>
                <a:lnTo>
                  <a:pt x="424615" y="260086"/>
                </a:lnTo>
                <a:lnTo>
                  <a:pt x="262944" y="342345"/>
                </a:lnTo>
                <a:lnTo>
                  <a:pt x="144079" y="264840"/>
                </a:lnTo>
                <a:lnTo>
                  <a:pt x="103661" y="9507"/>
                </a:lnTo>
                <a:lnTo>
                  <a:pt x="0" y="9507"/>
                </a:lnTo>
                <a:lnTo>
                  <a:pt x="7612" y="342345"/>
                </a:lnTo>
                <a:lnTo>
                  <a:pt x="215396" y="532538"/>
                </a:lnTo>
                <a:lnTo>
                  <a:pt x="393705" y="437442"/>
                </a:lnTo>
                <a:lnTo>
                  <a:pt x="398469" y="697528"/>
                </a:lnTo>
                <a:lnTo>
                  <a:pt x="541114" y="675183"/>
                </a:lnTo>
                <a:lnTo>
                  <a:pt x="54111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8983683" y="4026180"/>
            <a:ext cx="516255" cy="689610"/>
          </a:xfrm>
          <a:custGeom>
            <a:avLst/>
            <a:gdLst/>
            <a:ahLst/>
            <a:cxnLst/>
            <a:rect l="l" t="t" r="r" b="b"/>
            <a:pathLst>
              <a:path w="516255" h="689610">
                <a:moveTo>
                  <a:pt x="11884" y="0"/>
                </a:moveTo>
                <a:lnTo>
                  <a:pt x="0" y="675654"/>
                </a:lnTo>
                <a:lnTo>
                  <a:pt x="405589" y="689444"/>
                </a:lnTo>
                <a:lnTo>
                  <a:pt x="475290" y="580087"/>
                </a:lnTo>
                <a:lnTo>
                  <a:pt x="160235" y="580087"/>
                </a:lnTo>
                <a:lnTo>
                  <a:pt x="178308" y="389893"/>
                </a:lnTo>
                <a:lnTo>
                  <a:pt x="457883" y="389893"/>
                </a:lnTo>
                <a:lnTo>
                  <a:pt x="420803" y="309058"/>
                </a:lnTo>
                <a:lnTo>
                  <a:pt x="161670" y="294797"/>
                </a:lnTo>
                <a:lnTo>
                  <a:pt x="178308" y="9507"/>
                </a:lnTo>
                <a:lnTo>
                  <a:pt x="11884" y="0"/>
                </a:lnTo>
                <a:close/>
              </a:path>
              <a:path w="516255" h="689610">
                <a:moveTo>
                  <a:pt x="457883" y="389893"/>
                </a:moveTo>
                <a:lnTo>
                  <a:pt x="178308" y="389893"/>
                </a:lnTo>
                <a:lnTo>
                  <a:pt x="389904" y="532538"/>
                </a:lnTo>
                <a:lnTo>
                  <a:pt x="160235" y="580087"/>
                </a:lnTo>
                <a:lnTo>
                  <a:pt x="475290" y="580087"/>
                </a:lnTo>
                <a:lnTo>
                  <a:pt x="515900" y="516371"/>
                </a:lnTo>
                <a:lnTo>
                  <a:pt x="457883" y="38989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8430857" y="5281745"/>
            <a:ext cx="3799204" cy="696595"/>
          </a:xfrm>
          <a:custGeom>
            <a:avLst/>
            <a:gdLst/>
            <a:ahLst/>
            <a:cxnLst/>
            <a:rect l="l" t="t" r="r" b="b"/>
            <a:pathLst>
              <a:path w="3799204" h="696595">
                <a:moveTo>
                  <a:pt x="658558" y="660933"/>
                </a:moveTo>
                <a:lnTo>
                  <a:pt x="652602" y="565543"/>
                </a:lnTo>
                <a:lnTo>
                  <a:pt x="646874" y="477799"/>
                </a:lnTo>
                <a:lnTo>
                  <a:pt x="641400" y="397687"/>
                </a:lnTo>
                <a:lnTo>
                  <a:pt x="636155" y="325196"/>
                </a:lnTo>
                <a:lnTo>
                  <a:pt x="631139" y="260337"/>
                </a:lnTo>
                <a:lnTo>
                  <a:pt x="626376" y="203111"/>
                </a:lnTo>
                <a:lnTo>
                  <a:pt x="621830" y="153517"/>
                </a:lnTo>
                <a:lnTo>
                  <a:pt x="617537" y="111544"/>
                </a:lnTo>
                <a:lnTo>
                  <a:pt x="609650" y="50507"/>
                </a:lnTo>
                <a:lnTo>
                  <a:pt x="599592" y="16167"/>
                </a:lnTo>
                <a:lnTo>
                  <a:pt x="407009" y="16167"/>
                </a:lnTo>
                <a:lnTo>
                  <a:pt x="437438" y="349008"/>
                </a:lnTo>
                <a:lnTo>
                  <a:pt x="152158" y="363270"/>
                </a:lnTo>
                <a:lnTo>
                  <a:pt x="123634" y="30429"/>
                </a:lnTo>
                <a:lnTo>
                  <a:pt x="0" y="30429"/>
                </a:lnTo>
                <a:lnTo>
                  <a:pt x="25679" y="696112"/>
                </a:lnTo>
                <a:lnTo>
                  <a:pt x="165950" y="675182"/>
                </a:lnTo>
                <a:lnTo>
                  <a:pt x="152158" y="458368"/>
                </a:lnTo>
                <a:lnTo>
                  <a:pt x="456946" y="444106"/>
                </a:lnTo>
                <a:lnTo>
                  <a:pt x="484987" y="667118"/>
                </a:lnTo>
                <a:lnTo>
                  <a:pt x="658558" y="660933"/>
                </a:lnTo>
                <a:close/>
              </a:path>
              <a:path w="3799204" h="696595">
                <a:moveTo>
                  <a:pt x="1340866" y="322376"/>
                </a:moveTo>
                <a:lnTo>
                  <a:pt x="1313726" y="149783"/>
                </a:lnTo>
                <a:lnTo>
                  <a:pt x="1308049" y="113652"/>
                </a:lnTo>
                <a:lnTo>
                  <a:pt x="1198689" y="69265"/>
                </a:lnTo>
                <a:lnTo>
                  <a:pt x="1198689" y="443153"/>
                </a:lnTo>
                <a:lnTo>
                  <a:pt x="1085049" y="554901"/>
                </a:lnTo>
                <a:lnTo>
                  <a:pt x="905789" y="532549"/>
                </a:lnTo>
                <a:lnTo>
                  <a:pt x="841121" y="309067"/>
                </a:lnTo>
                <a:lnTo>
                  <a:pt x="955713" y="149783"/>
                </a:lnTo>
                <a:lnTo>
                  <a:pt x="1183005" y="204939"/>
                </a:lnTo>
                <a:lnTo>
                  <a:pt x="1198689" y="443153"/>
                </a:lnTo>
                <a:lnTo>
                  <a:pt x="1198689" y="69265"/>
                </a:lnTo>
                <a:lnTo>
                  <a:pt x="1115961" y="35674"/>
                </a:lnTo>
                <a:lnTo>
                  <a:pt x="827811" y="17602"/>
                </a:lnTo>
                <a:lnTo>
                  <a:pt x="702754" y="209689"/>
                </a:lnTo>
                <a:lnTo>
                  <a:pt x="702754" y="449808"/>
                </a:lnTo>
                <a:lnTo>
                  <a:pt x="811161" y="675182"/>
                </a:lnTo>
                <a:lnTo>
                  <a:pt x="1115961" y="689927"/>
                </a:lnTo>
                <a:lnTo>
                  <a:pt x="1324686" y="593877"/>
                </a:lnTo>
                <a:lnTo>
                  <a:pt x="1327010" y="554901"/>
                </a:lnTo>
                <a:lnTo>
                  <a:pt x="1340866" y="322376"/>
                </a:lnTo>
                <a:close/>
              </a:path>
              <a:path w="3799204" h="696595">
                <a:moveTo>
                  <a:pt x="1923338" y="496404"/>
                </a:moveTo>
                <a:lnTo>
                  <a:pt x="1838693" y="411772"/>
                </a:lnTo>
                <a:lnTo>
                  <a:pt x="1780692" y="353758"/>
                </a:lnTo>
                <a:lnTo>
                  <a:pt x="1836585" y="282435"/>
                </a:lnTo>
                <a:lnTo>
                  <a:pt x="1908124" y="191147"/>
                </a:lnTo>
                <a:lnTo>
                  <a:pt x="1835861" y="112217"/>
                </a:lnTo>
                <a:lnTo>
                  <a:pt x="1765960" y="35852"/>
                </a:lnTo>
                <a:lnTo>
                  <a:pt x="1765960" y="540156"/>
                </a:lnTo>
                <a:lnTo>
                  <a:pt x="1532013" y="602449"/>
                </a:lnTo>
                <a:lnTo>
                  <a:pt x="1546745" y="411772"/>
                </a:lnTo>
                <a:lnTo>
                  <a:pt x="1765960" y="540156"/>
                </a:lnTo>
                <a:lnTo>
                  <a:pt x="1765960" y="35852"/>
                </a:lnTo>
                <a:lnTo>
                  <a:pt x="1759762" y="29083"/>
                </a:lnTo>
                <a:lnTo>
                  <a:pt x="1759762" y="209689"/>
                </a:lnTo>
                <a:lnTo>
                  <a:pt x="1547698" y="282435"/>
                </a:lnTo>
                <a:lnTo>
                  <a:pt x="1542973" y="271792"/>
                </a:lnTo>
                <a:lnTo>
                  <a:pt x="1538782" y="239877"/>
                </a:lnTo>
                <a:lnTo>
                  <a:pt x="1535137" y="186690"/>
                </a:lnTo>
                <a:lnTo>
                  <a:pt x="1532013" y="112217"/>
                </a:lnTo>
                <a:lnTo>
                  <a:pt x="1759762" y="209689"/>
                </a:lnTo>
                <a:lnTo>
                  <a:pt x="1759762" y="29083"/>
                </a:lnTo>
                <a:lnTo>
                  <a:pt x="1733143" y="0"/>
                </a:lnTo>
                <a:lnTo>
                  <a:pt x="1382699" y="42316"/>
                </a:lnTo>
                <a:lnTo>
                  <a:pt x="1400302" y="686600"/>
                </a:lnTo>
                <a:lnTo>
                  <a:pt x="1875790" y="658063"/>
                </a:lnTo>
                <a:lnTo>
                  <a:pt x="1892147" y="602449"/>
                </a:lnTo>
                <a:lnTo>
                  <a:pt x="1923338" y="496404"/>
                </a:lnTo>
                <a:close/>
              </a:path>
              <a:path w="3799204" h="696595">
                <a:moveTo>
                  <a:pt x="2590927" y="322376"/>
                </a:moveTo>
                <a:lnTo>
                  <a:pt x="2563787" y="149783"/>
                </a:lnTo>
                <a:lnTo>
                  <a:pt x="2558110" y="113652"/>
                </a:lnTo>
                <a:lnTo>
                  <a:pt x="2448750" y="69265"/>
                </a:lnTo>
                <a:lnTo>
                  <a:pt x="2448750" y="443153"/>
                </a:lnTo>
                <a:lnTo>
                  <a:pt x="2335111" y="554901"/>
                </a:lnTo>
                <a:lnTo>
                  <a:pt x="2155850" y="532549"/>
                </a:lnTo>
                <a:lnTo>
                  <a:pt x="2091194" y="309067"/>
                </a:lnTo>
                <a:lnTo>
                  <a:pt x="2205774" y="149783"/>
                </a:lnTo>
                <a:lnTo>
                  <a:pt x="2433066" y="204939"/>
                </a:lnTo>
                <a:lnTo>
                  <a:pt x="2448750" y="443153"/>
                </a:lnTo>
                <a:lnTo>
                  <a:pt x="2448750" y="69265"/>
                </a:lnTo>
                <a:lnTo>
                  <a:pt x="2366022" y="35674"/>
                </a:lnTo>
                <a:lnTo>
                  <a:pt x="2077872" y="17602"/>
                </a:lnTo>
                <a:lnTo>
                  <a:pt x="1952815" y="209689"/>
                </a:lnTo>
                <a:lnTo>
                  <a:pt x="1952815" y="449808"/>
                </a:lnTo>
                <a:lnTo>
                  <a:pt x="2061222" y="675182"/>
                </a:lnTo>
                <a:lnTo>
                  <a:pt x="2366022" y="689927"/>
                </a:lnTo>
                <a:lnTo>
                  <a:pt x="2574747" y="593877"/>
                </a:lnTo>
                <a:lnTo>
                  <a:pt x="2577071" y="554901"/>
                </a:lnTo>
                <a:lnTo>
                  <a:pt x="2590927" y="322376"/>
                </a:lnTo>
                <a:close/>
              </a:path>
              <a:path w="3799204" h="696595">
                <a:moveTo>
                  <a:pt x="3122015" y="20929"/>
                </a:moveTo>
                <a:lnTo>
                  <a:pt x="2631313" y="20929"/>
                </a:lnTo>
                <a:lnTo>
                  <a:pt x="2645575" y="686600"/>
                </a:lnTo>
                <a:lnTo>
                  <a:pt x="2773959" y="691349"/>
                </a:lnTo>
                <a:lnTo>
                  <a:pt x="2797733" y="187820"/>
                </a:lnTo>
                <a:lnTo>
                  <a:pt x="3106801" y="194005"/>
                </a:lnTo>
                <a:lnTo>
                  <a:pt x="3122015" y="20929"/>
                </a:lnTo>
                <a:close/>
              </a:path>
              <a:path w="3799204" h="696595">
                <a:moveTo>
                  <a:pt x="3799052" y="322376"/>
                </a:moveTo>
                <a:lnTo>
                  <a:pt x="3771925" y="149783"/>
                </a:lnTo>
                <a:lnTo>
                  <a:pt x="3766235" y="113652"/>
                </a:lnTo>
                <a:lnTo>
                  <a:pt x="3656888" y="69265"/>
                </a:lnTo>
                <a:lnTo>
                  <a:pt x="3656888" y="443153"/>
                </a:lnTo>
                <a:lnTo>
                  <a:pt x="3543249" y="554901"/>
                </a:lnTo>
                <a:lnTo>
                  <a:pt x="3363976" y="532549"/>
                </a:lnTo>
                <a:lnTo>
                  <a:pt x="3299320" y="309067"/>
                </a:lnTo>
                <a:lnTo>
                  <a:pt x="3413912" y="149783"/>
                </a:lnTo>
                <a:lnTo>
                  <a:pt x="3641204" y="204939"/>
                </a:lnTo>
                <a:lnTo>
                  <a:pt x="3656888" y="443153"/>
                </a:lnTo>
                <a:lnTo>
                  <a:pt x="3656888" y="69265"/>
                </a:lnTo>
                <a:lnTo>
                  <a:pt x="3574148" y="35674"/>
                </a:lnTo>
                <a:lnTo>
                  <a:pt x="3286010" y="17602"/>
                </a:lnTo>
                <a:lnTo>
                  <a:pt x="3160953" y="209689"/>
                </a:lnTo>
                <a:lnTo>
                  <a:pt x="3160953" y="449808"/>
                </a:lnTo>
                <a:lnTo>
                  <a:pt x="3269361" y="675182"/>
                </a:lnTo>
                <a:lnTo>
                  <a:pt x="3574148" y="689927"/>
                </a:lnTo>
                <a:lnTo>
                  <a:pt x="3782885" y="593877"/>
                </a:lnTo>
                <a:lnTo>
                  <a:pt x="3785197" y="554901"/>
                </a:lnTo>
                <a:lnTo>
                  <a:pt x="3799052" y="32237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2521493" y="5302665"/>
            <a:ext cx="574040" cy="666115"/>
          </a:xfrm>
          <a:custGeom>
            <a:avLst/>
            <a:gdLst/>
            <a:ahLst/>
            <a:cxnLst/>
            <a:rect l="l" t="t" r="r" b="b"/>
            <a:pathLst>
              <a:path w="574040" h="666114">
                <a:moveTo>
                  <a:pt x="572485" y="0"/>
                </a:moveTo>
                <a:lnTo>
                  <a:pt x="332838" y="0"/>
                </a:lnTo>
                <a:lnTo>
                  <a:pt x="163565" y="303352"/>
                </a:lnTo>
                <a:lnTo>
                  <a:pt x="95096" y="0"/>
                </a:lnTo>
                <a:lnTo>
                  <a:pt x="0" y="0"/>
                </a:lnTo>
                <a:lnTo>
                  <a:pt x="20920" y="665676"/>
                </a:lnTo>
                <a:lnTo>
                  <a:pt x="142644" y="665676"/>
                </a:lnTo>
                <a:lnTo>
                  <a:pt x="163565" y="410343"/>
                </a:lnTo>
                <a:lnTo>
                  <a:pt x="523031" y="665676"/>
                </a:lnTo>
                <a:lnTo>
                  <a:pt x="570579" y="570579"/>
                </a:lnTo>
                <a:lnTo>
                  <a:pt x="332838" y="380386"/>
                </a:lnTo>
                <a:lnTo>
                  <a:pt x="383332" y="307824"/>
                </a:lnTo>
                <a:lnTo>
                  <a:pt x="427885" y="242929"/>
                </a:lnTo>
                <a:lnTo>
                  <a:pt x="466498" y="185700"/>
                </a:lnTo>
                <a:lnTo>
                  <a:pt x="499171" y="136139"/>
                </a:lnTo>
                <a:lnTo>
                  <a:pt x="525903" y="94244"/>
                </a:lnTo>
                <a:lnTo>
                  <a:pt x="546695" y="60016"/>
                </a:lnTo>
                <a:lnTo>
                  <a:pt x="570457" y="14558"/>
                </a:lnTo>
                <a:lnTo>
                  <a:pt x="573427" y="3329"/>
                </a:lnTo>
                <a:lnTo>
                  <a:pt x="573427" y="1109"/>
                </a:lnTo>
                <a:lnTo>
                  <a:pt x="57248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3144830" y="5297912"/>
            <a:ext cx="1118235" cy="680085"/>
          </a:xfrm>
          <a:custGeom>
            <a:avLst/>
            <a:gdLst/>
            <a:ahLst/>
            <a:cxnLst/>
            <a:rect l="l" t="t" r="r" b="b"/>
            <a:pathLst>
              <a:path w="1118234" h="680085">
                <a:moveTo>
                  <a:pt x="532536" y="19037"/>
                </a:moveTo>
                <a:lnTo>
                  <a:pt x="133134" y="0"/>
                </a:lnTo>
                <a:lnTo>
                  <a:pt x="119811" y="432689"/>
                </a:lnTo>
                <a:lnTo>
                  <a:pt x="80835" y="537781"/>
                </a:lnTo>
                <a:lnTo>
                  <a:pt x="0" y="556323"/>
                </a:lnTo>
                <a:lnTo>
                  <a:pt x="9512" y="670433"/>
                </a:lnTo>
                <a:lnTo>
                  <a:pt x="175933" y="638568"/>
                </a:lnTo>
                <a:lnTo>
                  <a:pt x="232981" y="462178"/>
                </a:lnTo>
                <a:lnTo>
                  <a:pt x="252006" y="123634"/>
                </a:lnTo>
                <a:lnTo>
                  <a:pt x="411772" y="145973"/>
                </a:lnTo>
                <a:lnTo>
                  <a:pt x="399415" y="670433"/>
                </a:lnTo>
                <a:lnTo>
                  <a:pt x="532536" y="657123"/>
                </a:lnTo>
                <a:lnTo>
                  <a:pt x="532536" y="19037"/>
                </a:lnTo>
                <a:close/>
              </a:path>
              <a:path w="1118234" h="680085">
                <a:moveTo>
                  <a:pt x="1117777" y="679945"/>
                </a:moveTo>
                <a:lnTo>
                  <a:pt x="1065466" y="4762"/>
                </a:lnTo>
                <a:lnTo>
                  <a:pt x="875271" y="0"/>
                </a:lnTo>
                <a:lnTo>
                  <a:pt x="751649" y="385140"/>
                </a:lnTo>
                <a:lnTo>
                  <a:pt x="707898" y="19024"/>
                </a:lnTo>
                <a:lnTo>
                  <a:pt x="570966" y="0"/>
                </a:lnTo>
                <a:lnTo>
                  <a:pt x="607098" y="670433"/>
                </a:lnTo>
                <a:lnTo>
                  <a:pt x="770661" y="675182"/>
                </a:lnTo>
                <a:lnTo>
                  <a:pt x="904760" y="242506"/>
                </a:lnTo>
                <a:lnTo>
                  <a:pt x="941844" y="670433"/>
                </a:lnTo>
                <a:lnTo>
                  <a:pt x="1117777" y="67994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4315375" y="5255117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4810438" y="5297911"/>
            <a:ext cx="659130" cy="680085"/>
          </a:xfrm>
          <a:custGeom>
            <a:avLst/>
            <a:gdLst/>
            <a:ahLst/>
            <a:cxnLst/>
            <a:rect l="l" t="t" r="r" b="b"/>
            <a:pathLst>
              <a:path w="659130" h="680085">
                <a:moveTo>
                  <a:pt x="599594" y="0"/>
                </a:moveTo>
                <a:lnTo>
                  <a:pt x="407013" y="0"/>
                </a:lnTo>
                <a:lnTo>
                  <a:pt x="437442" y="332838"/>
                </a:lnTo>
                <a:lnTo>
                  <a:pt x="152152" y="347099"/>
                </a:lnTo>
                <a:lnTo>
                  <a:pt x="123629" y="14261"/>
                </a:lnTo>
                <a:lnTo>
                  <a:pt x="0" y="14261"/>
                </a:lnTo>
                <a:lnTo>
                  <a:pt x="25674" y="679937"/>
                </a:lnTo>
                <a:lnTo>
                  <a:pt x="165953" y="659016"/>
                </a:lnTo>
                <a:lnTo>
                  <a:pt x="152152" y="442195"/>
                </a:lnTo>
                <a:lnTo>
                  <a:pt x="456949" y="427934"/>
                </a:lnTo>
                <a:lnTo>
                  <a:pt x="484990" y="650943"/>
                </a:lnTo>
                <a:lnTo>
                  <a:pt x="658555" y="644755"/>
                </a:lnTo>
                <a:lnTo>
                  <a:pt x="652599" y="549376"/>
                </a:lnTo>
                <a:lnTo>
                  <a:pt x="646880" y="461628"/>
                </a:lnTo>
                <a:lnTo>
                  <a:pt x="641397" y="381510"/>
                </a:lnTo>
                <a:lnTo>
                  <a:pt x="636151" y="309023"/>
                </a:lnTo>
                <a:lnTo>
                  <a:pt x="631142" y="244166"/>
                </a:lnTo>
                <a:lnTo>
                  <a:pt x="626369" y="186939"/>
                </a:lnTo>
                <a:lnTo>
                  <a:pt x="621834" y="137343"/>
                </a:lnTo>
                <a:lnTo>
                  <a:pt x="617535" y="95377"/>
                </a:lnTo>
                <a:lnTo>
                  <a:pt x="609648" y="34335"/>
                </a:lnTo>
                <a:lnTo>
                  <a:pt x="602708" y="3815"/>
                </a:lnTo>
                <a:lnTo>
                  <a:pt x="5995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5521305" y="5302675"/>
            <a:ext cx="1213485" cy="666115"/>
          </a:xfrm>
          <a:custGeom>
            <a:avLst/>
            <a:gdLst/>
            <a:ahLst/>
            <a:cxnLst/>
            <a:rect l="l" t="t" r="r" b="b"/>
            <a:pathLst>
              <a:path w="1213484" h="666114">
                <a:moveTo>
                  <a:pt x="561073" y="0"/>
                </a:moveTo>
                <a:lnTo>
                  <a:pt x="0" y="0"/>
                </a:lnTo>
                <a:lnTo>
                  <a:pt x="0" y="157861"/>
                </a:lnTo>
                <a:lnTo>
                  <a:pt x="185432" y="170218"/>
                </a:lnTo>
                <a:lnTo>
                  <a:pt x="164985" y="665670"/>
                </a:lnTo>
                <a:lnTo>
                  <a:pt x="445528" y="665670"/>
                </a:lnTo>
                <a:lnTo>
                  <a:pt x="375627" y="190195"/>
                </a:lnTo>
                <a:lnTo>
                  <a:pt x="561073" y="160705"/>
                </a:lnTo>
                <a:lnTo>
                  <a:pt x="561073" y="0"/>
                </a:lnTo>
                <a:close/>
              </a:path>
              <a:path w="1213484" h="666114">
                <a:moveTo>
                  <a:pt x="1212888" y="665670"/>
                </a:moveTo>
                <a:lnTo>
                  <a:pt x="1158354" y="475475"/>
                </a:lnTo>
                <a:lnTo>
                  <a:pt x="1125093" y="359460"/>
                </a:lnTo>
                <a:lnTo>
                  <a:pt x="1049286" y="95097"/>
                </a:lnTo>
                <a:lnTo>
                  <a:pt x="1022692" y="2374"/>
                </a:lnTo>
                <a:lnTo>
                  <a:pt x="975144" y="2120"/>
                </a:lnTo>
                <a:lnTo>
                  <a:pt x="975144" y="359460"/>
                </a:lnTo>
                <a:lnTo>
                  <a:pt x="784961" y="359460"/>
                </a:lnTo>
                <a:lnTo>
                  <a:pt x="861974" y="95097"/>
                </a:lnTo>
                <a:lnTo>
                  <a:pt x="975144" y="359460"/>
                </a:lnTo>
                <a:lnTo>
                  <a:pt x="975144" y="2120"/>
                </a:lnTo>
                <a:lnTo>
                  <a:pt x="758329" y="952"/>
                </a:lnTo>
                <a:lnTo>
                  <a:pt x="594766" y="665670"/>
                </a:lnTo>
                <a:lnTo>
                  <a:pt x="737412" y="665670"/>
                </a:lnTo>
                <a:lnTo>
                  <a:pt x="832510" y="475475"/>
                </a:lnTo>
                <a:lnTo>
                  <a:pt x="927595" y="475475"/>
                </a:lnTo>
                <a:lnTo>
                  <a:pt x="1022692" y="665670"/>
                </a:lnTo>
                <a:lnTo>
                  <a:pt x="1212888" y="66567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411845" y="6564889"/>
            <a:ext cx="1708150" cy="680085"/>
          </a:xfrm>
          <a:custGeom>
            <a:avLst/>
            <a:gdLst/>
            <a:ahLst/>
            <a:cxnLst/>
            <a:rect l="l" t="t" r="r" b="b"/>
            <a:pathLst>
              <a:path w="1708150" h="680084">
                <a:moveTo>
                  <a:pt x="546811" y="679945"/>
                </a:moveTo>
                <a:lnTo>
                  <a:pt x="494499" y="4762"/>
                </a:lnTo>
                <a:lnTo>
                  <a:pt x="304304" y="0"/>
                </a:lnTo>
                <a:lnTo>
                  <a:pt x="180682" y="385140"/>
                </a:lnTo>
                <a:lnTo>
                  <a:pt x="136931" y="19024"/>
                </a:lnTo>
                <a:lnTo>
                  <a:pt x="0" y="0"/>
                </a:lnTo>
                <a:lnTo>
                  <a:pt x="36131" y="670433"/>
                </a:lnTo>
                <a:lnTo>
                  <a:pt x="199694" y="675182"/>
                </a:lnTo>
                <a:lnTo>
                  <a:pt x="333794" y="242506"/>
                </a:lnTo>
                <a:lnTo>
                  <a:pt x="370878" y="670433"/>
                </a:lnTo>
                <a:lnTo>
                  <a:pt x="546811" y="679945"/>
                </a:lnTo>
                <a:close/>
              </a:path>
              <a:path w="1708150" h="680084">
                <a:moveTo>
                  <a:pt x="1122616" y="19024"/>
                </a:moveTo>
                <a:lnTo>
                  <a:pt x="723214" y="0"/>
                </a:lnTo>
                <a:lnTo>
                  <a:pt x="709891" y="432689"/>
                </a:lnTo>
                <a:lnTo>
                  <a:pt x="670902" y="537781"/>
                </a:lnTo>
                <a:lnTo>
                  <a:pt x="590067" y="556323"/>
                </a:lnTo>
                <a:lnTo>
                  <a:pt x="599579" y="670433"/>
                </a:lnTo>
                <a:lnTo>
                  <a:pt x="766000" y="638568"/>
                </a:lnTo>
                <a:lnTo>
                  <a:pt x="823061" y="462178"/>
                </a:lnTo>
                <a:lnTo>
                  <a:pt x="842073" y="123634"/>
                </a:lnTo>
                <a:lnTo>
                  <a:pt x="1001839" y="145973"/>
                </a:lnTo>
                <a:lnTo>
                  <a:pt x="989482" y="670433"/>
                </a:lnTo>
                <a:lnTo>
                  <a:pt x="1122616" y="657123"/>
                </a:lnTo>
                <a:lnTo>
                  <a:pt x="1122616" y="19024"/>
                </a:lnTo>
                <a:close/>
              </a:path>
              <a:path w="1708150" h="680084">
                <a:moveTo>
                  <a:pt x="1707934" y="679945"/>
                </a:moveTo>
                <a:lnTo>
                  <a:pt x="1655622" y="4762"/>
                </a:lnTo>
                <a:lnTo>
                  <a:pt x="1465427" y="0"/>
                </a:lnTo>
                <a:lnTo>
                  <a:pt x="1341805" y="385140"/>
                </a:lnTo>
                <a:lnTo>
                  <a:pt x="1298067" y="19024"/>
                </a:lnTo>
                <a:lnTo>
                  <a:pt x="1161122" y="0"/>
                </a:lnTo>
                <a:lnTo>
                  <a:pt x="1197254" y="670433"/>
                </a:lnTo>
                <a:lnTo>
                  <a:pt x="1360830" y="675182"/>
                </a:lnTo>
                <a:lnTo>
                  <a:pt x="1494917" y="242506"/>
                </a:lnTo>
                <a:lnTo>
                  <a:pt x="1532001" y="670433"/>
                </a:lnTo>
                <a:lnTo>
                  <a:pt x="1707934" y="67994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0394594" y="6522103"/>
            <a:ext cx="1543050" cy="855980"/>
          </a:xfrm>
          <a:custGeom>
            <a:avLst/>
            <a:gdLst/>
            <a:ahLst/>
            <a:cxnLst/>
            <a:rect l="l" t="t" r="r" b="b"/>
            <a:pathLst>
              <a:path w="1543050" h="855979">
                <a:moveTo>
                  <a:pt x="450291" y="47548"/>
                </a:moveTo>
                <a:lnTo>
                  <a:pt x="352348" y="47548"/>
                </a:lnTo>
                <a:lnTo>
                  <a:pt x="259626" y="361823"/>
                </a:lnTo>
                <a:lnTo>
                  <a:pt x="114592" y="47548"/>
                </a:lnTo>
                <a:lnTo>
                  <a:pt x="482" y="78447"/>
                </a:lnTo>
                <a:lnTo>
                  <a:pt x="128866" y="427926"/>
                </a:lnTo>
                <a:lnTo>
                  <a:pt x="240614" y="475475"/>
                </a:lnTo>
                <a:lnTo>
                  <a:pt x="223964" y="579615"/>
                </a:lnTo>
                <a:lnTo>
                  <a:pt x="0" y="620026"/>
                </a:lnTo>
                <a:lnTo>
                  <a:pt x="33769" y="733183"/>
                </a:lnTo>
                <a:lnTo>
                  <a:pt x="271513" y="726998"/>
                </a:lnTo>
                <a:lnTo>
                  <a:pt x="423672" y="523024"/>
                </a:lnTo>
                <a:lnTo>
                  <a:pt x="450291" y="47548"/>
                </a:lnTo>
                <a:close/>
              </a:path>
              <a:path w="1543050" h="855979">
                <a:moveTo>
                  <a:pt x="1076464" y="618121"/>
                </a:moveTo>
                <a:lnTo>
                  <a:pt x="959967" y="618121"/>
                </a:lnTo>
                <a:lnTo>
                  <a:pt x="961720" y="572008"/>
                </a:lnTo>
                <a:lnTo>
                  <a:pt x="976249" y="189712"/>
                </a:lnTo>
                <a:lnTo>
                  <a:pt x="981837" y="42786"/>
                </a:lnTo>
                <a:lnTo>
                  <a:pt x="880097" y="47155"/>
                </a:lnTo>
                <a:lnTo>
                  <a:pt x="880097" y="189712"/>
                </a:lnTo>
                <a:lnTo>
                  <a:pt x="843000" y="559168"/>
                </a:lnTo>
                <a:lnTo>
                  <a:pt x="674674" y="572008"/>
                </a:lnTo>
                <a:lnTo>
                  <a:pt x="739825" y="216814"/>
                </a:lnTo>
                <a:lnTo>
                  <a:pt x="880097" y="189712"/>
                </a:lnTo>
                <a:lnTo>
                  <a:pt x="880097" y="47155"/>
                </a:lnTo>
                <a:lnTo>
                  <a:pt x="648995" y="57048"/>
                </a:lnTo>
                <a:lnTo>
                  <a:pt x="569112" y="602437"/>
                </a:lnTo>
                <a:lnTo>
                  <a:pt x="483527" y="618121"/>
                </a:lnTo>
                <a:lnTo>
                  <a:pt x="474497" y="855865"/>
                </a:lnTo>
                <a:lnTo>
                  <a:pt x="601446" y="855865"/>
                </a:lnTo>
                <a:lnTo>
                  <a:pt x="617131" y="713219"/>
                </a:lnTo>
                <a:lnTo>
                  <a:pt x="905764" y="708469"/>
                </a:lnTo>
                <a:lnTo>
                  <a:pt x="889596" y="855865"/>
                </a:lnTo>
                <a:lnTo>
                  <a:pt x="1063625" y="855865"/>
                </a:lnTo>
                <a:lnTo>
                  <a:pt x="1071587" y="708469"/>
                </a:lnTo>
                <a:lnTo>
                  <a:pt x="1076464" y="618121"/>
                </a:lnTo>
                <a:close/>
              </a:path>
              <a:path w="1543050" h="855979">
                <a:moveTo>
                  <a:pt x="1542935" y="0"/>
                </a:moveTo>
                <a:lnTo>
                  <a:pt x="1114996" y="47548"/>
                </a:lnTo>
                <a:lnTo>
                  <a:pt x="1114996" y="713219"/>
                </a:lnTo>
                <a:lnTo>
                  <a:pt x="1542935" y="687552"/>
                </a:lnTo>
                <a:lnTo>
                  <a:pt x="1542935" y="549656"/>
                </a:lnTo>
                <a:lnTo>
                  <a:pt x="1257642" y="557263"/>
                </a:lnTo>
                <a:lnTo>
                  <a:pt x="1257642" y="427926"/>
                </a:lnTo>
                <a:lnTo>
                  <a:pt x="1542935" y="407962"/>
                </a:lnTo>
                <a:lnTo>
                  <a:pt x="1542935" y="285292"/>
                </a:lnTo>
                <a:lnTo>
                  <a:pt x="1227213" y="285292"/>
                </a:lnTo>
                <a:lnTo>
                  <a:pt x="1234821" y="190195"/>
                </a:lnTo>
                <a:lnTo>
                  <a:pt x="1542935" y="142646"/>
                </a:lnTo>
                <a:lnTo>
                  <a:pt x="154293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1999875" y="6564889"/>
            <a:ext cx="2548890" cy="675640"/>
          </a:xfrm>
          <a:custGeom>
            <a:avLst/>
            <a:gdLst/>
            <a:ahLst/>
            <a:cxnLst/>
            <a:rect l="l" t="t" r="r" b="b"/>
            <a:pathLst>
              <a:path w="2548890" h="675640">
                <a:moveTo>
                  <a:pt x="475500" y="194957"/>
                </a:moveTo>
                <a:lnTo>
                  <a:pt x="433616" y="121246"/>
                </a:lnTo>
                <a:lnTo>
                  <a:pt x="364718" y="0"/>
                </a:lnTo>
                <a:lnTo>
                  <a:pt x="337604" y="419"/>
                </a:lnTo>
                <a:lnTo>
                  <a:pt x="337604" y="190195"/>
                </a:lnTo>
                <a:lnTo>
                  <a:pt x="322389" y="303364"/>
                </a:lnTo>
                <a:lnTo>
                  <a:pt x="175933" y="325234"/>
                </a:lnTo>
                <a:lnTo>
                  <a:pt x="198285" y="121246"/>
                </a:lnTo>
                <a:lnTo>
                  <a:pt x="337604" y="190195"/>
                </a:lnTo>
                <a:lnTo>
                  <a:pt x="337604" y="419"/>
                </a:lnTo>
                <a:lnTo>
                  <a:pt x="47548" y="4762"/>
                </a:lnTo>
                <a:lnTo>
                  <a:pt x="0" y="675182"/>
                </a:lnTo>
                <a:lnTo>
                  <a:pt x="136486" y="670433"/>
                </a:lnTo>
                <a:lnTo>
                  <a:pt x="170230" y="463118"/>
                </a:lnTo>
                <a:lnTo>
                  <a:pt x="449808" y="450761"/>
                </a:lnTo>
                <a:lnTo>
                  <a:pt x="462419" y="325234"/>
                </a:lnTo>
                <a:lnTo>
                  <a:pt x="475500" y="194957"/>
                </a:lnTo>
                <a:close/>
              </a:path>
              <a:path w="2548890" h="675640">
                <a:moveTo>
                  <a:pt x="1313751" y="0"/>
                </a:moveTo>
                <a:lnTo>
                  <a:pt x="1145908" y="14262"/>
                </a:lnTo>
                <a:lnTo>
                  <a:pt x="988999" y="276263"/>
                </a:lnTo>
                <a:lnTo>
                  <a:pt x="969975" y="0"/>
                </a:lnTo>
                <a:lnTo>
                  <a:pt x="852055" y="4762"/>
                </a:lnTo>
                <a:lnTo>
                  <a:pt x="827328" y="290042"/>
                </a:lnTo>
                <a:lnTo>
                  <a:pt x="659015" y="14262"/>
                </a:lnTo>
                <a:lnTo>
                  <a:pt x="542036" y="4762"/>
                </a:lnTo>
                <a:lnTo>
                  <a:pt x="637133" y="385140"/>
                </a:lnTo>
                <a:lnTo>
                  <a:pt x="514464" y="660933"/>
                </a:lnTo>
                <a:lnTo>
                  <a:pt x="661860" y="675182"/>
                </a:lnTo>
                <a:lnTo>
                  <a:pt x="827328" y="385140"/>
                </a:lnTo>
                <a:lnTo>
                  <a:pt x="843013" y="670433"/>
                </a:lnTo>
                <a:lnTo>
                  <a:pt x="984719" y="665683"/>
                </a:lnTo>
                <a:lnTo>
                  <a:pt x="986142" y="385140"/>
                </a:lnTo>
                <a:lnTo>
                  <a:pt x="1145908" y="648081"/>
                </a:lnTo>
                <a:lnTo>
                  <a:pt x="1308989" y="650951"/>
                </a:lnTo>
                <a:lnTo>
                  <a:pt x="1193457" y="290042"/>
                </a:lnTo>
                <a:lnTo>
                  <a:pt x="1313751" y="0"/>
                </a:lnTo>
                <a:close/>
              </a:path>
              <a:path w="2548890" h="675640">
                <a:moveTo>
                  <a:pt x="1954199" y="670433"/>
                </a:moveTo>
                <a:lnTo>
                  <a:pt x="1899666" y="480237"/>
                </a:lnTo>
                <a:lnTo>
                  <a:pt x="1866392" y="364223"/>
                </a:lnTo>
                <a:lnTo>
                  <a:pt x="1790598" y="99860"/>
                </a:lnTo>
                <a:lnTo>
                  <a:pt x="1764004" y="7124"/>
                </a:lnTo>
                <a:lnTo>
                  <a:pt x="1716455" y="6883"/>
                </a:lnTo>
                <a:lnTo>
                  <a:pt x="1716455" y="364223"/>
                </a:lnTo>
                <a:lnTo>
                  <a:pt x="1526260" y="364223"/>
                </a:lnTo>
                <a:lnTo>
                  <a:pt x="1603286" y="99860"/>
                </a:lnTo>
                <a:lnTo>
                  <a:pt x="1716455" y="364223"/>
                </a:lnTo>
                <a:lnTo>
                  <a:pt x="1716455" y="6883"/>
                </a:lnTo>
                <a:lnTo>
                  <a:pt x="1499628" y="5715"/>
                </a:lnTo>
                <a:lnTo>
                  <a:pt x="1336065" y="670433"/>
                </a:lnTo>
                <a:lnTo>
                  <a:pt x="1478711" y="670433"/>
                </a:lnTo>
                <a:lnTo>
                  <a:pt x="1573809" y="480237"/>
                </a:lnTo>
                <a:lnTo>
                  <a:pt x="1668907" y="480237"/>
                </a:lnTo>
                <a:lnTo>
                  <a:pt x="1764004" y="670433"/>
                </a:lnTo>
                <a:lnTo>
                  <a:pt x="1954199" y="670433"/>
                </a:lnTo>
                <a:close/>
              </a:path>
              <a:path w="2548890" h="675640">
                <a:moveTo>
                  <a:pt x="2548509" y="4762"/>
                </a:moveTo>
                <a:lnTo>
                  <a:pt x="1987448" y="4762"/>
                </a:lnTo>
                <a:lnTo>
                  <a:pt x="1987448" y="162623"/>
                </a:lnTo>
                <a:lnTo>
                  <a:pt x="2172881" y="174980"/>
                </a:lnTo>
                <a:lnTo>
                  <a:pt x="2152434" y="670433"/>
                </a:lnTo>
                <a:lnTo>
                  <a:pt x="2432977" y="670433"/>
                </a:lnTo>
                <a:lnTo>
                  <a:pt x="2363076" y="194957"/>
                </a:lnTo>
                <a:lnTo>
                  <a:pt x="2548509" y="165468"/>
                </a:lnTo>
                <a:lnTo>
                  <a:pt x="2548509" y="476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4598896" y="6560135"/>
            <a:ext cx="516255" cy="689610"/>
          </a:xfrm>
          <a:custGeom>
            <a:avLst/>
            <a:gdLst/>
            <a:ahLst/>
            <a:cxnLst/>
            <a:rect l="l" t="t" r="r" b="b"/>
            <a:pathLst>
              <a:path w="516255" h="689609">
                <a:moveTo>
                  <a:pt x="11884" y="0"/>
                </a:moveTo>
                <a:lnTo>
                  <a:pt x="0" y="675654"/>
                </a:lnTo>
                <a:lnTo>
                  <a:pt x="405589" y="689444"/>
                </a:lnTo>
                <a:lnTo>
                  <a:pt x="475290" y="580087"/>
                </a:lnTo>
                <a:lnTo>
                  <a:pt x="160235" y="580087"/>
                </a:lnTo>
                <a:lnTo>
                  <a:pt x="178308" y="389893"/>
                </a:lnTo>
                <a:lnTo>
                  <a:pt x="457883" y="389893"/>
                </a:lnTo>
                <a:lnTo>
                  <a:pt x="420803" y="309058"/>
                </a:lnTo>
                <a:lnTo>
                  <a:pt x="161670" y="294797"/>
                </a:lnTo>
                <a:lnTo>
                  <a:pt x="178308" y="9507"/>
                </a:lnTo>
                <a:lnTo>
                  <a:pt x="11884" y="0"/>
                </a:lnTo>
                <a:close/>
              </a:path>
              <a:path w="516255" h="689609">
                <a:moveTo>
                  <a:pt x="457883" y="389893"/>
                </a:moveTo>
                <a:lnTo>
                  <a:pt x="178308" y="389893"/>
                </a:lnTo>
                <a:lnTo>
                  <a:pt x="389904" y="532538"/>
                </a:lnTo>
                <a:lnTo>
                  <a:pt x="160235" y="580087"/>
                </a:lnTo>
                <a:lnTo>
                  <a:pt x="475290" y="580087"/>
                </a:lnTo>
                <a:lnTo>
                  <a:pt x="515900" y="516371"/>
                </a:lnTo>
                <a:lnTo>
                  <a:pt x="457883" y="38989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8428482" y="7836630"/>
            <a:ext cx="2030095" cy="817880"/>
          </a:xfrm>
          <a:custGeom>
            <a:avLst/>
            <a:gdLst/>
            <a:ahLst/>
            <a:cxnLst/>
            <a:rect l="l" t="t" r="r" b="b"/>
            <a:pathLst>
              <a:path w="2030095" h="817879">
                <a:moveTo>
                  <a:pt x="612902" y="523024"/>
                </a:moveTo>
                <a:lnTo>
                  <a:pt x="526364" y="427926"/>
                </a:lnTo>
                <a:lnTo>
                  <a:pt x="278155" y="539191"/>
                </a:lnTo>
                <a:lnTo>
                  <a:pt x="121246" y="349948"/>
                </a:lnTo>
                <a:lnTo>
                  <a:pt x="295275" y="160705"/>
                </a:lnTo>
                <a:lnTo>
                  <a:pt x="476440" y="237731"/>
                </a:lnTo>
                <a:lnTo>
                  <a:pt x="568198" y="95097"/>
                </a:lnTo>
                <a:lnTo>
                  <a:pt x="377050" y="0"/>
                </a:lnTo>
                <a:lnTo>
                  <a:pt x="155486" y="0"/>
                </a:lnTo>
                <a:lnTo>
                  <a:pt x="26149" y="142646"/>
                </a:lnTo>
                <a:lnTo>
                  <a:pt x="18161" y="217512"/>
                </a:lnTo>
                <a:lnTo>
                  <a:pt x="11620" y="283654"/>
                </a:lnTo>
                <a:lnTo>
                  <a:pt x="6540" y="341045"/>
                </a:lnTo>
                <a:lnTo>
                  <a:pt x="2908" y="389686"/>
                </a:lnTo>
                <a:lnTo>
                  <a:pt x="723" y="429577"/>
                </a:lnTo>
                <a:lnTo>
                  <a:pt x="0" y="460730"/>
                </a:lnTo>
                <a:lnTo>
                  <a:pt x="419" y="478485"/>
                </a:lnTo>
                <a:lnTo>
                  <a:pt x="1663" y="491286"/>
                </a:lnTo>
                <a:lnTo>
                  <a:pt x="3733" y="499160"/>
                </a:lnTo>
                <a:lnTo>
                  <a:pt x="6654" y="502107"/>
                </a:lnTo>
                <a:lnTo>
                  <a:pt x="139801" y="665670"/>
                </a:lnTo>
                <a:lnTo>
                  <a:pt x="420801" y="665670"/>
                </a:lnTo>
                <a:lnTo>
                  <a:pt x="612902" y="523024"/>
                </a:lnTo>
                <a:close/>
              </a:path>
              <a:path w="2030095" h="817879">
                <a:moveTo>
                  <a:pt x="1098359" y="0"/>
                </a:moveTo>
                <a:lnTo>
                  <a:pt x="1000417" y="0"/>
                </a:lnTo>
                <a:lnTo>
                  <a:pt x="907694" y="314274"/>
                </a:lnTo>
                <a:lnTo>
                  <a:pt x="762660" y="0"/>
                </a:lnTo>
                <a:lnTo>
                  <a:pt x="648550" y="30899"/>
                </a:lnTo>
                <a:lnTo>
                  <a:pt x="776935" y="380377"/>
                </a:lnTo>
                <a:lnTo>
                  <a:pt x="888682" y="427926"/>
                </a:lnTo>
                <a:lnTo>
                  <a:pt x="872032" y="532066"/>
                </a:lnTo>
                <a:lnTo>
                  <a:pt x="648068" y="572477"/>
                </a:lnTo>
                <a:lnTo>
                  <a:pt x="681837" y="685634"/>
                </a:lnTo>
                <a:lnTo>
                  <a:pt x="919581" y="679450"/>
                </a:lnTo>
                <a:lnTo>
                  <a:pt x="1071740" y="475475"/>
                </a:lnTo>
                <a:lnTo>
                  <a:pt x="1098359" y="0"/>
                </a:lnTo>
                <a:close/>
              </a:path>
              <a:path w="2030095" h="817879">
                <a:moveTo>
                  <a:pt x="2029828" y="513524"/>
                </a:moveTo>
                <a:lnTo>
                  <a:pt x="1959457" y="517791"/>
                </a:lnTo>
                <a:lnTo>
                  <a:pt x="1977059" y="0"/>
                </a:lnTo>
                <a:lnTo>
                  <a:pt x="1820138" y="0"/>
                </a:lnTo>
                <a:lnTo>
                  <a:pt x="1772589" y="523024"/>
                </a:lnTo>
                <a:lnTo>
                  <a:pt x="1653730" y="523024"/>
                </a:lnTo>
                <a:lnTo>
                  <a:pt x="1637093" y="14744"/>
                </a:lnTo>
                <a:lnTo>
                  <a:pt x="1487309" y="14744"/>
                </a:lnTo>
                <a:lnTo>
                  <a:pt x="1487309" y="542518"/>
                </a:lnTo>
                <a:lnTo>
                  <a:pt x="1344663" y="551561"/>
                </a:lnTo>
                <a:lnTo>
                  <a:pt x="1297114" y="0"/>
                </a:lnTo>
                <a:lnTo>
                  <a:pt x="1133068" y="0"/>
                </a:lnTo>
                <a:lnTo>
                  <a:pt x="1168742" y="681837"/>
                </a:lnTo>
                <a:lnTo>
                  <a:pt x="1870062" y="667575"/>
                </a:lnTo>
                <a:lnTo>
                  <a:pt x="1862455" y="817829"/>
                </a:lnTo>
                <a:lnTo>
                  <a:pt x="2019858" y="808316"/>
                </a:lnTo>
                <a:lnTo>
                  <a:pt x="2029828" y="5135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0508685" y="7789071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40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1001361" y="7836620"/>
            <a:ext cx="613410" cy="666115"/>
          </a:xfrm>
          <a:custGeom>
            <a:avLst/>
            <a:gdLst/>
            <a:ahLst/>
            <a:cxnLst/>
            <a:rect l="l" t="t" r="r" b="b"/>
            <a:pathLst>
              <a:path w="613409" h="666115">
                <a:moveTo>
                  <a:pt x="377056" y="0"/>
                </a:moveTo>
                <a:lnTo>
                  <a:pt x="155482" y="0"/>
                </a:lnTo>
                <a:lnTo>
                  <a:pt x="26156" y="142644"/>
                </a:lnTo>
                <a:lnTo>
                  <a:pt x="18165" y="217522"/>
                </a:lnTo>
                <a:lnTo>
                  <a:pt x="11626" y="283655"/>
                </a:lnTo>
                <a:lnTo>
                  <a:pt x="6540" y="341044"/>
                </a:lnTo>
                <a:lnTo>
                  <a:pt x="2907" y="389688"/>
                </a:lnTo>
                <a:lnTo>
                  <a:pt x="726" y="429587"/>
                </a:lnTo>
                <a:lnTo>
                  <a:pt x="0" y="460739"/>
                </a:lnTo>
                <a:lnTo>
                  <a:pt x="414" y="478484"/>
                </a:lnTo>
                <a:lnTo>
                  <a:pt x="1660" y="491292"/>
                </a:lnTo>
                <a:lnTo>
                  <a:pt x="3741" y="499166"/>
                </a:lnTo>
                <a:lnTo>
                  <a:pt x="6659" y="502110"/>
                </a:lnTo>
                <a:lnTo>
                  <a:pt x="139796" y="665676"/>
                </a:lnTo>
                <a:lnTo>
                  <a:pt x="420803" y="665676"/>
                </a:lnTo>
                <a:lnTo>
                  <a:pt x="612902" y="523031"/>
                </a:lnTo>
                <a:lnTo>
                  <a:pt x="526360" y="427934"/>
                </a:lnTo>
                <a:lnTo>
                  <a:pt x="278159" y="539198"/>
                </a:lnTo>
                <a:lnTo>
                  <a:pt x="121252" y="349957"/>
                </a:lnTo>
                <a:lnTo>
                  <a:pt x="295278" y="160707"/>
                </a:lnTo>
                <a:lnTo>
                  <a:pt x="476435" y="237741"/>
                </a:lnTo>
                <a:lnTo>
                  <a:pt x="568202" y="95096"/>
                </a:lnTo>
                <a:lnTo>
                  <a:pt x="37705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1659435" y="7836620"/>
            <a:ext cx="561340" cy="666115"/>
          </a:xfrm>
          <a:custGeom>
            <a:avLst/>
            <a:gdLst/>
            <a:ahLst/>
            <a:cxnLst/>
            <a:rect l="l" t="t" r="r" b="b"/>
            <a:pathLst>
              <a:path w="561340" h="666115">
                <a:moveTo>
                  <a:pt x="561071" y="0"/>
                </a:moveTo>
                <a:lnTo>
                  <a:pt x="0" y="0"/>
                </a:lnTo>
                <a:lnTo>
                  <a:pt x="0" y="157859"/>
                </a:lnTo>
                <a:lnTo>
                  <a:pt x="185439" y="170225"/>
                </a:lnTo>
                <a:lnTo>
                  <a:pt x="164989" y="665676"/>
                </a:lnTo>
                <a:lnTo>
                  <a:pt x="445536" y="665676"/>
                </a:lnTo>
                <a:lnTo>
                  <a:pt x="375632" y="190193"/>
                </a:lnTo>
                <a:lnTo>
                  <a:pt x="561071" y="160707"/>
                </a:lnTo>
                <a:lnTo>
                  <a:pt x="56107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2269915" y="7815700"/>
            <a:ext cx="2751455" cy="838835"/>
          </a:xfrm>
          <a:custGeom>
            <a:avLst/>
            <a:gdLst/>
            <a:ahLst/>
            <a:cxnLst/>
            <a:rect l="l" t="t" r="r" b="b"/>
            <a:pathLst>
              <a:path w="2751455" h="838834">
                <a:moveTo>
                  <a:pt x="540626" y="496404"/>
                </a:moveTo>
                <a:lnTo>
                  <a:pt x="455993" y="411772"/>
                </a:lnTo>
                <a:lnTo>
                  <a:pt x="397992" y="353758"/>
                </a:lnTo>
                <a:lnTo>
                  <a:pt x="453885" y="282435"/>
                </a:lnTo>
                <a:lnTo>
                  <a:pt x="525411" y="191147"/>
                </a:lnTo>
                <a:lnTo>
                  <a:pt x="453161" y="112217"/>
                </a:lnTo>
                <a:lnTo>
                  <a:pt x="383247" y="35839"/>
                </a:lnTo>
                <a:lnTo>
                  <a:pt x="383247" y="540156"/>
                </a:lnTo>
                <a:lnTo>
                  <a:pt x="149313" y="602449"/>
                </a:lnTo>
                <a:lnTo>
                  <a:pt x="164045" y="411772"/>
                </a:lnTo>
                <a:lnTo>
                  <a:pt x="383247" y="540156"/>
                </a:lnTo>
                <a:lnTo>
                  <a:pt x="383247" y="35839"/>
                </a:lnTo>
                <a:lnTo>
                  <a:pt x="377063" y="29083"/>
                </a:lnTo>
                <a:lnTo>
                  <a:pt x="377063" y="209689"/>
                </a:lnTo>
                <a:lnTo>
                  <a:pt x="164998" y="282435"/>
                </a:lnTo>
                <a:lnTo>
                  <a:pt x="160274" y="271792"/>
                </a:lnTo>
                <a:lnTo>
                  <a:pt x="156083" y="239877"/>
                </a:lnTo>
                <a:lnTo>
                  <a:pt x="152425" y="186690"/>
                </a:lnTo>
                <a:lnTo>
                  <a:pt x="149313" y="112217"/>
                </a:lnTo>
                <a:lnTo>
                  <a:pt x="377063" y="209689"/>
                </a:lnTo>
                <a:lnTo>
                  <a:pt x="377063" y="29083"/>
                </a:lnTo>
                <a:lnTo>
                  <a:pt x="350443" y="0"/>
                </a:lnTo>
                <a:lnTo>
                  <a:pt x="0" y="42316"/>
                </a:lnTo>
                <a:lnTo>
                  <a:pt x="17602" y="686600"/>
                </a:lnTo>
                <a:lnTo>
                  <a:pt x="493077" y="658063"/>
                </a:lnTo>
                <a:lnTo>
                  <a:pt x="509447" y="602449"/>
                </a:lnTo>
                <a:lnTo>
                  <a:pt x="540626" y="496404"/>
                </a:lnTo>
                <a:close/>
              </a:path>
              <a:path w="2751455" h="838834">
                <a:moveTo>
                  <a:pt x="1018451" y="20929"/>
                </a:moveTo>
                <a:lnTo>
                  <a:pt x="920508" y="20929"/>
                </a:lnTo>
                <a:lnTo>
                  <a:pt x="827786" y="335203"/>
                </a:lnTo>
                <a:lnTo>
                  <a:pt x="682752" y="20929"/>
                </a:lnTo>
                <a:lnTo>
                  <a:pt x="568642" y="51828"/>
                </a:lnTo>
                <a:lnTo>
                  <a:pt x="697026" y="401307"/>
                </a:lnTo>
                <a:lnTo>
                  <a:pt x="808774" y="448856"/>
                </a:lnTo>
                <a:lnTo>
                  <a:pt x="792124" y="552996"/>
                </a:lnTo>
                <a:lnTo>
                  <a:pt x="568159" y="593407"/>
                </a:lnTo>
                <a:lnTo>
                  <a:pt x="601929" y="706564"/>
                </a:lnTo>
                <a:lnTo>
                  <a:pt x="839673" y="700379"/>
                </a:lnTo>
                <a:lnTo>
                  <a:pt x="991819" y="496404"/>
                </a:lnTo>
                <a:lnTo>
                  <a:pt x="1018451" y="20929"/>
                </a:lnTo>
                <a:close/>
              </a:path>
              <a:path w="2751455" h="838834">
                <a:moveTo>
                  <a:pt x="1819224" y="353758"/>
                </a:moveTo>
                <a:lnTo>
                  <a:pt x="1761426" y="150723"/>
                </a:lnTo>
                <a:lnTo>
                  <a:pt x="1745043" y="93192"/>
                </a:lnTo>
                <a:lnTo>
                  <a:pt x="1719376" y="54190"/>
                </a:lnTo>
                <a:lnTo>
                  <a:pt x="1719376" y="368020"/>
                </a:lnTo>
                <a:lnTo>
                  <a:pt x="1595742" y="558698"/>
                </a:lnTo>
                <a:lnTo>
                  <a:pt x="1509229" y="423189"/>
                </a:lnTo>
                <a:lnTo>
                  <a:pt x="1445488" y="323329"/>
                </a:lnTo>
                <a:lnTo>
                  <a:pt x="1462671" y="292900"/>
                </a:lnTo>
                <a:lnTo>
                  <a:pt x="1542961" y="150723"/>
                </a:lnTo>
                <a:lnTo>
                  <a:pt x="1719376" y="368020"/>
                </a:lnTo>
                <a:lnTo>
                  <a:pt x="1719376" y="54190"/>
                </a:lnTo>
                <a:lnTo>
                  <a:pt x="1697494" y="20929"/>
                </a:lnTo>
                <a:lnTo>
                  <a:pt x="1441208" y="20929"/>
                </a:lnTo>
                <a:lnTo>
                  <a:pt x="1364653" y="130289"/>
                </a:lnTo>
                <a:lnTo>
                  <a:pt x="1341831" y="286232"/>
                </a:lnTo>
                <a:lnTo>
                  <a:pt x="1205852" y="292900"/>
                </a:lnTo>
                <a:lnTo>
                  <a:pt x="1198232" y="20929"/>
                </a:lnTo>
                <a:lnTo>
                  <a:pt x="1055116" y="20929"/>
                </a:lnTo>
                <a:lnTo>
                  <a:pt x="1058379" y="671855"/>
                </a:lnTo>
                <a:lnTo>
                  <a:pt x="1058443" y="686600"/>
                </a:lnTo>
                <a:lnTo>
                  <a:pt x="1216787" y="671855"/>
                </a:lnTo>
                <a:lnTo>
                  <a:pt x="1209649" y="424129"/>
                </a:lnTo>
                <a:lnTo>
                  <a:pt x="1356626" y="423672"/>
                </a:lnTo>
                <a:lnTo>
                  <a:pt x="1382255" y="591502"/>
                </a:lnTo>
                <a:lnTo>
                  <a:pt x="1507299" y="686600"/>
                </a:lnTo>
                <a:lnTo>
                  <a:pt x="1712226" y="686600"/>
                </a:lnTo>
                <a:lnTo>
                  <a:pt x="1792592" y="591502"/>
                </a:lnTo>
                <a:lnTo>
                  <a:pt x="1796262" y="558698"/>
                </a:lnTo>
                <a:lnTo>
                  <a:pt x="1819224" y="353758"/>
                </a:lnTo>
                <a:close/>
              </a:path>
              <a:path w="2751455" h="838834">
                <a:moveTo>
                  <a:pt x="2751175" y="534454"/>
                </a:moveTo>
                <a:lnTo>
                  <a:pt x="2680792" y="538721"/>
                </a:lnTo>
                <a:lnTo>
                  <a:pt x="2698394" y="20929"/>
                </a:lnTo>
                <a:lnTo>
                  <a:pt x="2541486" y="20929"/>
                </a:lnTo>
                <a:lnTo>
                  <a:pt x="2493937" y="543953"/>
                </a:lnTo>
                <a:lnTo>
                  <a:pt x="2375065" y="543953"/>
                </a:lnTo>
                <a:lnTo>
                  <a:pt x="2358428" y="35674"/>
                </a:lnTo>
                <a:lnTo>
                  <a:pt x="2208644" y="35674"/>
                </a:lnTo>
                <a:lnTo>
                  <a:pt x="2208644" y="563448"/>
                </a:lnTo>
                <a:lnTo>
                  <a:pt x="2065997" y="572490"/>
                </a:lnTo>
                <a:lnTo>
                  <a:pt x="2018449" y="20929"/>
                </a:lnTo>
                <a:lnTo>
                  <a:pt x="1854415" y="20929"/>
                </a:lnTo>
                <a:lnTo>
                  <a:pt x="1890077" y="702767"/>
                </a:lnTo>
                <a:lnTo>
                  <a:pt x="2591409" y="688505"/>
                </a:lnTo>
                <a:lnTo>
                  <a:pt x="2583789" y="838758"/>
                </a:lnTo>
                <a:lnTo>
                  <a:pt x="2741193" y="829246"/>
                </a:lnTo>
                <a:lnTo>
                  <a:pt x="2751175" y="53445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5071478" y="7789071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40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5556903" y="7833302"/>
            <a:ext cx="1168400" cy="674370"/>
          </a:xfrm>
          <a:custGeom>
            <a:avLst/>
            <a:gdLst/>
            <a:ahLst/>
            <a:cxnLst/>
            <a:rect l="l" t="t" r="r" b="b"/>
            <a:pathLst>
              <a:path w="1168400" h="674370">
                <a:moveTo>
                  <a:pt x="490702" y="3327"/>
                </a:moveTo>
                <a:lnTo>
                  <a:pt x="0" y="3327"/>
                </a:lnTo>
                <a:lnTo>
                  <a:pt x="14262" y="668997"/>
                </a:lnTo>
                <a:lnTo>
                  <a:pt x="142646" y="673747"/>
                </a:lnTo>
                <a:lnTo>
                  <a:pt x="166420" y="170218"/>
                </a:lnTo>
                <a:lnTo>
                  <a:pt x="475488" y="176403"/>
                </a:lnTo>
                <a:lnTo>
                  <a:pt x="490702" y="3327"/>
                </a:lnTo>
                <a:close/>
              </a:path>
              <a:path w="1168400" h="674370">
                <a:moveTo>
                  <a:pt x="1167853" y="304774"/>
                </a:moveTo>
                <a:lnTo>
                  <a:pt x="1140714" y="132194"/>
                </a:lnTo>
                <a:lnTo>
                  <a:pt x="1135037" y="96050"/>
                </a:lnTo>
                <a:lnTo>
                  <a:pt x="1025677" y="51663"/>
                </a:lnTo>
                <a:lnTo>
                  <a:pt x="1025677" y="425564"/>
                </a:lnTo>
                <a:lnTo>
                  <a:pt x="912037" y="537298"/>
                </a:lnTo>
                <a:lnTo>
                  <a:pt x="732777" y="514946"/>
                </a:lnTo>
                <a:lnTo>
                  <a:pt x="668108" y="291477"/>
                </a:lnTo>
                <a:lnTo>
                  <a:pt x="782701" y="132194"/>
                </a:lnTo>
                <a:lnTo>
                  <a:pt x="1009992" y="187350"/>
                </a:lnTo>
                <a:lnTo>
                  <a:pt x="1025677" y="425564"/>
                </a:lnTo>
                <a:lnTo>
                  <a:pt x="1025677" y="51663"/>
                </a:lnTo>
                <a:lnTo>
                  <a:pt x="942949" y="18072"/>
                </a:lnTo>
                <a:lnTo>
                  <a:pt x="654799" y="0"/>
                </a:lnTo>
                <a:lnTo>
                  <a:pt x="529742" y="192087"/>
                </a:lnTo>
                <a:lnTo>
                  <a:pt x="529742" y="432206"/>
                </a:lnTo>
                <a:lnTo>
                  <a:pt x="638149" y="657593"/>
                </a:lnTo>
                <a:lnTo>
                  <a:pt x="942949" y="672338"/>
                </a:lnTo>
                <a:lnTo>
                  <a:pt x="1151674" y="576275"/>
                </a:lnTo>
                <a:lnTo>
                  <a:pt x="1153998" y="537298"/>
                </a:lnTo>
                <a:lnTo>
                  <a:pt x="1167853" y="30477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6843664" y="7802380"/>
            <a:ext cx="340360" cy="714375"/>
          </a:xfrm>
          <a:custGeom>
            <a:avLst/>
            <a:gdLst/>
            <a:ahLst/>
            <a:cxnLst/>
            <a:rect l="l" t="t" r="r" b="b"/>
            <a:pathLst>
              <a:path w="340359" h="714375">
                <a:moveTo>
                  <a:pt x="157377" y="571532"/>
                </a:moveTo>
                <a:lnTo>
                  <a:pt x="120289" y="571532"/>
                </a:lnTo>
                <a:lnTo>
                  <a:pt x="65600" y="636200"/>
                </a:lnTo>
                <a:lnTo>
                  <a:pt x="135503" y="714177"/>
                </a:lnTo>
                <a:lnTo>
                  <a:pt x="230600" y="633341"/>
                </a:lnTo>
                <a:lnTo>
                  <a:pt x="157377" y="571532"/>
                </a:lnTo>
                <a:close/>
              </a:path>
              <a:path w="340359" h="714375">
                <a:moveTo>
                  <a:pt x="311839" y="129336"/>
                </a:moveTo>
                <a:lnTo>
                  <a:pt x="173544" y="129336"/>
                </a:lnTo>
                <a:lnTo>
                  <a:pt x="243919" y="205878"/>
                </a:lnTo>
                <a:lnTo>
                  <a:pt x="78447" y="462174"/>
                </a:lnTo>
                <a:lnTo>
                  <a:pt x="197313" y="462174"/>
                </a:lnTo>
                <a:lnTo>
                  <a:pt x="339958" y="176884"/>
                </a:lnTo>
                <a:lnTo>
                  <a:pt x="311839" y="129336"/>
                </a:lnTo>
                <a:close/>
              </a:path>
              <a:path w="340359" h="714375">
                <a:moveTo>
                  <a:pt x="235354" y="0"/>
                </a:moveTo>
                <a:lnTo>
                  <a:pt x="102698" y="18543"/>
                </a:lnTo>
                <a:lnTo>
                  <a:pt x="0" y="198266"/>
                </a:lnTo>
                <a:lnTo>
                  <a:pt x="64176" y="271981"/>
                </a:lnTo>
                <a:lnTo>
                  <a:pt x="173544" y="129336"/>
                </a:lnTo>
                <a:lnTo>
                  <a:pt x="311839" y="129336"/>
                </a:lnTo>
                <a:lnTo>
                  <a:pt x="23535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34015" y="2450735"/>
            <a:ext cx="6700520" cy="8858250"/>
            <a:chOff x="534015" y="2450735"/>
            <a:chExt cx="6700520" cy="8858250"/>
          </a:xfrm>
        </p:grpSpPr>
        <p:pic>
          <p:nvPicPr>
            <p:cNvPr id="48" name="object 4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35592" y="9187154"/>
              <a:ext cx="5898501" cy="2121402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79053" y="2450735"/>
              <a:ext cx="5915086" cy="8187562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442324" y="4275723"/>
              <a:ext cx="1806573" cy="294640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34015" y="7098862"/>
              <a:ext cx="1278034" cy="2646317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449548" y="5542784"/>
              <a:ext cx="3792135" cy="1999782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4623922" y="5168135"/>
              <a:ext cx="1489710" cy="288925"/>
            </a:xfrm>
            <a:custGeom>
              <a:avLst/>
              <a:gdLst/>
              <a:ahLst/>
              <a:cxnLst/>
              <a:rect l="l" t="t" r="r" b="b"/>
              <a:pathLst>
                <a:path w="1489710" h="288925">
                  <a:moveTo>
                    <a:pt x="1329" y="0"/>
                  </a:moveTo>
                  <a:lnTo>
                    <a:pt x="0" y="4429"/>
                  </a:lnTo>
                  <a:lnTo>
                    <a:pt x="1488027" y="288745"/>
                  </a:lnTo>
                  <a:lnTo>
                    <a:pt x="1489357" y="284315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623922" y="5168135"/>
              <a:ext cx="1489710" cy="288925"/>
            </a:xfrm>
            <a:custGeom>
              <a:avLst/>
              <a:gdLst/>
              <a:ahLst/>
              <a:cxnLst/>
              <a:rect l="l" t="t" r="r" b="b"/>
              <a:pathLst>
                <a:path w="1489710" h="288925">
                  <a:moveTo>
                    <a:pt x="1329" y="0"/>
                  </a:moveTo>
                  <a:lnTo>
                    <a:pt x="0" y="4429"/>
                  </a:lnTo>
                  <a:lnTo>
                    <a:pt x="1488027" y="288745"/>
                  </a:lnTo>
                  <a:lnTo>
                    <a:pt x="1489357" y="284315"/>
                  </a:lnTo>
                  <a:lnTo>
                    <a:pt x="1329" y="0"/>
                  </a:lnTo>
                  <a:close/>
                </a:path>
              </a:pathLst>
            </a:custGeom>
            <a:ln w="418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564529" y="5346088"/>
              <a:ext cx="1466850" cy="387985"/>
            </a:xfrm>
            <a:custGeom>
              <a:avLst/>
              <a:gdLst/>
              <a:ahLst/>
              <a:cxnLst/>
              <a:rect l="l" t="t" r="r" b="b"/>
              <a:pathLst>
                <a:path w="1466850" h="387985">
                  <a:moveTo>
                    <a:pt x="1465641" y="0"/>
                  </a:moveTo>
                  <a:lnTo>
                    <a:pt x="0" y="383339"/>
                  </a:lnTo>
                  <a:lnTo>
                    <a:pt x="701" y="387914"/>
                  </a:lnTo>
                  <a:lnTo>
                    <a:pt x="1466342" y="4565"/>
                  </a:lnTo>
                  <a:lnTo>
                    <a:pt x="14656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564529" y="5346088"/>
              <a:ext cx="1466850" cy="387985"/>
            </a:xfrm>
            <a:custGeom>
              <a:avLst/>
              <a:gdLst/>
              <a:ahLst/>
              <a:cxnLst/>
              <a:rect l="l" t="t" r="r" b="b"/>
              <a:pathLst>
                <a:path w="1466850" h="387985">
                  <a:moveTo>
                    <a:pt x="1465641" y="0"/>
                  </a:moveTo>
                  <a:lnTo>
                    <a:pt x="0" y="383339"/>
                  </a:lnTo>
                  <a:lnTo>
                    <a:pt x="701" y="387914"/>
                  </a:lnTo>
                  <a:lnTo>
                    <a:pt x="1466342" y="4565"/>
                  </a:lnTo>
                  <a:lnTo>
                    <a:pt x="1465641" y="0"/>
                  </a:lnTo>
                  <a:close/>
                </a:path>
              </a:pathLst>
            </a:custGeom>
            <a:ln w="418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276038" y="6687210"/>
              <a:ext cx="1282700" cy="2498090"/>
            </a:xfrm>
            <a:custGeom>
              <a:avLst/>
              <a:gdLst/>
              <a:ahLst/>
              <a:cxnLst/>
              <a:rect l="l" t="t" r="r" b="b"/>
              <a:pathLst>
                <a:path w="1282700" h="2498090">
                  <a:moveTo>
                    <a:pt x="1282515" y="2498070"/>
                  </a:moveTo>
                  <a:lnTo>
                    <a:pt x="1194359" y="2107839"/>
                  </a:lnTo>
                  <a:lnTo>
                    <a:pt x="1005855" y="1249117"/>
                  </a:lnTo>
                  <a:lnTo>
                    <a:pt x="818398" y="390354"/>
                  </a:lnTo>
                  <a:lnTo>
                    <a:pt x="733380" y="0"/>
                  </a:lnTo>
                  <a:lnTo>
                    <a:pt x="0" y="209710"/>
                  </a:lnTo>
                </a:path>
              </a:pathLst>
            </a:custGeom>
            <a:ln w="418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237640" y="6626646"/>
              <a:ext cx="829944" cy="549275"/>
            </a:xfrm>
            <a:custGeom>
              <a:avLst/>
              <a:gdLst/>
              <a:ahLst/>
              <a:cxnLst/>
              <a:rect l="l" t="t" r="r" b="b"/>
              <a:pathLst>
                <a:path w="829945" h="549275">
                  <a:moveTo>
                    <a:pt x="633069" y="0"/>
                  </a:moveTo>
                  <a:lnTo>
                    <a:pt x="196768" y="0"/>
                  </a:lnTo>
                  <a:lnTo>
                    <a:pt x="151653" y="5196"/>
                  </a:lnTo>
                  <a:lnTo>
                    <a:pt x="110237" y="19998"/>
                  </a:lnTo>
                  <a:lnTo>
                    <a:pt x="73702" y="43226"/>
                  </a:lnTo>
                  <a:lnTo>
                    <a:pt x="43229" y="73697"/>
                  </a:lnTo>
                  <a:lnTo>
                    <a:pt x="20000" y="110232"/>
                  </a:lnTo>
                  <a:lnTo>
                    <a:pt x="5197" y="151650"/>
                  </a:lnTo>
                  <a:lnTo>
                    <a:pt x="0" y="196768"/>
                  </a:lnTo>
                  <a:lnTo>
                    <a:pt x="0" y="351999"/>
                  </a:lnTo>
                  <a:lnTo>
                    <a:pt x="5197" y="397114"/>
                  </a:lnTo>
                  <a:lnTo>
                    <a:pt x="20000" y="438529"/>
                  </a:lnTo>
                  <a:lnTo>
                    <a:pt x="43229" y="475062"/>
                  </a:lnTo>
                  <a:lnTo>
                    <a:pt x="73702" y="505532"/>
                  </a:lnTo>
                  <a:lnTo>
                    <a:pt x="110237" y="528759"/>
                  </a:lnTo>
                  <a:lnTo>
                    <a:pt x="151653" y="543561"/>
                  </a:lnTo>
                  <a:lnTo>
                    <a:pt x="196768" y="548758"/>
                  </a:lnTo>
                  <a:lnTo>
                    <a:pt x="633069" y="548758"/>
                  </a:lnTo>
                  <a:lnTo>
                    <a:pt x="678184" y="543561"/>
                  </a:lnTo>
                  <a:lnTo>
                    <a:pt x="719599" y="528759"/>
                  </a:lnTo>
                  <a:lnTo>
                    <a:pt x="756132" y="505532"/>
                  </a:lnTo>
                  <a:lnTo>
                    <a:pt x="786602" y="475062"/>
                  </a:lnTo>
                  <a:lnTo>
                    <a:pt x="809829" y="438529"/>
                  </a:lnTo>
                  <a:lnTo>
                    <a:pt x="824631" y="397114"/>
                  </a:lnTo>
                  <a:lnTo>
                    <a:pt x="829828" y="351999"/>
                  </a:lnTo>
                  <a:lnTo>
                    <a:pt x="829828" y="196768"/>
                  </a:lnTo>
                  <a:lnTo>
                    <a:pt x="824631" y="151650"/>
                  </a:lnTo>
                  <a:lnTo>
                    <a:pt x="809829" y="110232"/>
                  </a:lnTo>
                  <a:lnTo>
                    <a:pt x="786602" y="73697"/>
                  </a:lnTo>
                  <a:lnTo>
                    <a:pt x="756132" y="43226"/>
                  </a:lnTo>
                  <a:lnTo>
                    <a:pt x="719599" y="19998"/>
                  </a:lnTo>
                  <a:lnTo>
                    <a:pt x="678184" y="5196"/>
                  </a:lnTo>
                  <a:lnTo>
                    <a:pt x="633069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036882" y="6760495"/>
              <a:ext cx="508634" cy="401955"/>
            </a:xfrm>
            <a:custGeom>
              <a:avLst/>
              <a:gdLst/>
              <a:ahLst/>
              <a:cxnLst/>
              <a:rect l="l" t="t" r="r" b="b"/>
              <a:pathLst>
                <a:path w="508635" h="401954">
                  <a:moveTo>
                    <a:pt x="0" y="401527"/>
                  </a:moveTo>
                  <a:lnTo>
                    <a:pt x="508602" y="0"/>
                  </a:lnTo>
                </a:path>
              </a:pathLst>
            </a:custGeom>
            <a:ln w="418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518721" y="6760485"/>
              <a:ext cx="602615" cy="201295"/>
            </a:xfrm>
            <a:custGeom>
              <a:avLst/>
              <a:gdLst/>
              <a:ahLst/>
              <a:cxnLst/>
              <a:rect l="l" t="t" r="r" b="b"/>
              <a:pathLst>
                <a:path w="602614" h="201295">
                  <a:moveTo>
                    <a:pt x="602295" y="200768"/>
                  </a:moveTo>
                  <a:lnTo>
                    <a:pt x="0" y="0"/>
                  </a:lnTo>
                </a:path>
              </a:pathLst>
            </a:custGeom>
            <a:ln w="418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732961" y="670136"/>
              <a:ext cx="16534130" cy="1151890"/>
            </a:xfrm>
            <a:custGeom>
              <a:avLst/>
              <a:gdLst/>
              <a:ahLst/>
              <a:cxnLst/>
              <a:rect l="l" t="t" r="r" b="b"/>
              <a:pathLst>
                <a:path w="16534130" h="1151889">
                  <a:moveTo>
                    <a:pt x="16533527" y="0"/>
                  </a:moveTo>
                  <a:lnTo>
                    <a:pt x="0" y="0"/>
                  </a:lnTo>
                  <a:lnTo>
                    <a:pt x="0" y="1151797"/>
                  </a:lnTo>
                  <a:lnTo>
                    <a:pt x="16533527" y="1151797"/>
                  </a:lnTo>
                  <a:lnTo>
                    <a:pt x="16533527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31113" y="962043"/>
              <a:ext cx="16232505" cy="598805"/>
            </a:xfrm>
            <a:custGeom>
              <a:avLst/>
              <a:gdLst/>
              <a:ahLst/>
              <a:cxnLst/>
              <a:rect l="l" t="t" r="r" b="b"/>
              <a:pathLst>
                <a:path w="16232505" h="598805">
                  <a:moveTo>
                    <a:pt x="400786" y="34010"/>
                  </a:moveTo>
                  <a:lnTo>
                    <a:pt x="400126" y="33223"/>
                  </a:lnTo>
                  <a:lnTo>
                    <a:pt x="232638" y="33223"/>
                  </a:lnTo>
                  <a:lnTo>
                    <a:pt x="114325" y="245249"/>
                  </a:lnTo>
                  <a:lnTo>
                    <a:pt x="66471" y="33223"/>
                  </a:lnTo>
                  <a:lnTo>
                    <a:pt x="0" y="33223"/>
                  </a:lnTo>
                  <a:lnTo>
                    <a:pt x="14617" y="498487"/>
                  </a:lnTo>
                  <a:lnTo>
                    <a:pt x="99695" y="498487"/>
                  </a:lnTo>
                  <a:lnTo>
                    <a:pt x="114325" y="320027"/>
                  </a:lnTo>
                  <a:lnTo>
                    <a:pt x="365569" y="498487"/>
                  </a:lnTo>
                  <a:lnTo>
                    <a:pt x="398792" y="432015"/>
                  </a:lnTo>
                  <a:lnTo>
                    <a:pt x="232638" y="299085"/>
                  </a:lnTo>
                  <a:lnTo>
                    <a:pt x="284010" y="225018"/>
                  </a:lnTo>
                  <a:lnTo>
                    <a:pt x="326047" y="163017"/>
                  </a:lnTo>
                  <a:lnTo>
                    <a:pt x="358749" y="113068"/>
                  </a:lnTo>
                  <a:lnTo>
                    <a:pt x="382104" y="75171"/>
                  </a:lnTo>
                  <a:lnTo>
                    <a:pt x="400786" y="35560"/>
                  </a:lnTo>
                  <a:lnTo>
                    <a:pt x="400786" y="34010"/>
                  </a:lnTo>
                  <a:close/>
                </a:path>
                <a:path w="16232505" h="598805">
                  <a:moveTo>
                    <a:pt x="807897" y="43192"/>
                  </a:moveTo>
                  <a:lnTo>
                    <a:pt x="528739" y="29895"/>
                  </a:lnTo>
                  <a:lnTo>
                    <a:pt x="519430" y="332320"/>
                  </a:lnTo>
                  <a:lnTo>
                    <a:pt x="492188" y="405765"/>
                  </a:lnTo>
                  <a:lnTo>
                    <a:pt x="435686" y="418731"/>
                  </a:lnTo>
                  <a:lnTo>
                    <a:pt x="442341" y="498487"/>
                  </a:lnTo>
                  <a:lnTo>
                    <a:pt x="558647" y="476224"/>
                  </a:lnTo>
                  <a:lnTo>
                    <a:pt x="598525" y="352933"/>
                  </a:lnTo>
                  <a:lnTo>
                    <a:pt x="611822" y="116306"/>
                  </a:lnTo>
                  <a:lnTo>
                    <a:pt x="723480" y="131927"/>
                  </a:lnTo>
                  <a:lnTo>
                    <a:pt x="714844" y="498487"/>
                  </a:lnTo>
                  <a:lnTo>
                    <a:pt x="807897" y="489191"/>
                  </a:lnTo>
                  <a:lnTo>
                    <a:pt x="807897" y="43192"/>
                  </a:lnTo>
                  <a:close/>
                </a:path>
                <a:path w="16232505" h="598805">
                  <a:moveTo>
                    <a:pt x="1263510" y="498475"/>
                  </a:moveTo>
                  <a:lnTo>
                    <a:pt x="1225397" y="365544"/>
                  </a:lnTo>
                  <a:lnTo>
                    <a:pt x="1202143" y="284454"/>
                  </a:lnTo>
                  <a:lnTo>
                    <a:pt x="1149172" y="99695"/>
                  </a:lnTo>
                  <a:lnTo>
                    <a:pt x="1130592" y="34886"/>
                  </a:lnTo>
                  <a:lnTo>
                    <a:pt x="1097356" y="34709"/>
                  </a:lnTo>
                  <a:lnTo>
                    <a:pt x="1097356" y="284454"/>
                  </a:lnTo>
                  <a:lnTo>
                    <a:pt x="964425" y="284454"/>
                  </a:lnTo>
                  <a:lnTo>
                    <a:pt x="1018260" y="99695"/>
                  </a:lnTo>
                  <a:lnTo>
                    <a:pt x="1097356" y="284454"/>
                  </a:lnTo>
                  <a:lnTo>
                    <a:pt x="1097356" y="34709"/>
                  </a:lnTo>
                  <a:lnTo>
                    <a:pt x="945807" y="33883"/>
                  </a:lnTo>
                  <a:lnTo>
                    <a:pt x="831481" y="498475"/>
                  </a:lnTo>
                  <a:lnTo>
                    <a:pt x="931189" y="498475"/>
                  </a:lnTo>
                  <a:lnTo>
                    <a:pt x="997661" y="365544"/>
                  </a:lnTo>
                  <a:lnTo>
                    <a:pt x="1064120" y="365544"/>
                  </a:lnTo>
                  <a:lnTo>
                    <a:pt x="1130592" y="498475"/>
                  </a:lnTo>
                  <a:lnTo>
                    <a:pt x="1263510" y="498475"/>
                  </a:lnTo>
                  <a:close/>
                </a:path>
                <a:path w="16232505" h="598805">
                  <a:moveTo>
                    <a:pt x="1720126" y="398792"/>
                  </a:moveTo>
                  <a:lnTo>
                    <a:pt x="1659648" y="332320"/>
                  </a:lnTo>
                  <a:lnTo>
                    <a:pt x="1486179" y="410083"/>
                  </a:lnTo>
                  <a:lnTo>
                    <a:pt x="1376502" y="277825"/>
                  </a:lnTo>
                  <a:lnTo>
                    <a:pt x="1498130" y="145554"/>
                  </a:lnTo>
                  <a:lnTo>
                    <a:pt x="1624761" y="199390"/>
                  </a:lnTo>
                  <a:lnTo>
                    <a:pt x="1688896" y="99695"/>
                  </a:lnTo>
                  <a:lnTo>
                    <a:pt x="1555292" y="33223"/>
                  </a:lnTo>
                  <a:lnTo>
                    <a:pt x="1400429" y="33223"/>
                  </a:lnTo>
                  <a:lnTo>
                    <a:pt x="1310043" y="132918"/>
                  </a:lnTo>
                  <a:lnTo>
                    <a:pt x="1302042" y="209130"/>
                  </a:lnTo>
                  <a:lnTo>
                    <a:pt x="1296327" y="271589"/>
                  </a:lnTo>
                  <a:lnTo>
                    <a:pt x="1292898" y="320294"/>
                  </a:lnTo>
                  <a:lnTo>
                    <a:pt x="1291755" y="355257"/>
                  </a:lnTo>
                  <a:lnTo>
                    <a:pt x="1292047" y="367652"/>
                  </a:lnTo>
                  <a:lnTo>
                    <a:pt x="1292923" y="376605"/>
                  </a:lnTo>
                  <a:lnTo>
                    <a:pt x="1294384" y="382104"/>
                  </a:lnTo>
                  <a:lnTo>
                    <a:pt x="1296416" y="384162"/>
                  </a:lnTo>
                  <a:lnTo>
                    <a:pt x="1389468" y="498487"/>
                  </a:lnTo>
                  <a:lnTo>
                    <a:pt x="1585874" y="498487"/>
                  </a:lnTo>
                  <a:lnTo>
                    <a:pt x="1720126" y="398792"/>
                  </a:lnTo>
                  <a:close/>
                </a:path>
                <a:path w="16232505" h="598805">
                  <a:moveTo>
                    <a:pt x="2185060" y="398792"/>
                  </a:moveTo>
                  <a:lnTo>
                    <a:pt x="2124583" y="332320"/>
                  </a:lnTo>
                  <a:lnTo>
                    <a:pt x="1951101" y="410083"/>
                  </a:lnTo>
                  <a:lnTo>
                    <a:pt x="1841436" y="277825"/>
                  </a:lnTo>
                  <a:lnTo>
                    <a:pt x="1963064" y="145554"/>
                  </a:lnTo>
                  <a:lnTo>
                    <a:pt x="2089683" y="199390"/>
                  </a:lnTo>
                  <a:lnTo>
                    <a:pt x="2153818" y="99695"/>
                  </a:lnTo>
                  <a:lnTo>
                    <a:pt x="2020227" y="33223"/>
                  </a:lnTo>
                  <a:lnTo>
                    <a:pt x="1865363" y="33223"/>
                  </a:lnTo>
                  <a:lnTo>
                    <a:pt x="1774964" y="132918"/>
                  </a:lnTo>
                  <a:lnTo>
                    <a:pt x="1766963" y="209130"/>
                  </a:lnTo>
                  <a:lnTo>
                    <a:pt x="1761248" y="271589"/>
                  </a:lnTo>
                  <a:lnTo>
                    <a:pt x="1757832" y="320294"/>
                  </a:lnTo>
                  <a:lnTo>
                    <a:pt x="1756689" y="355257"/>
                  </a:lnTo>
                  <a:lnTo>
                    <a:pt x="1756981" y="367652"/>
                  </a:lnTo>
                  <a:lnTo>
                    <a:pt x="1757845" y="376605"/>
                  </a:lnTo>
                  <a:lnTo>
                    <a:pt x="1759305" y="382104"/>
                  </a:lnTo>
                  <a:lnTo>
                    <a:pt x="1761337" y="384162"/>
                  </a:lnTo>
                  <a:lnTo>
                    <a:pt x="1854403" y="498487"/>
                  </a:lnTo>
                  <a:lnTo>
                    <a:pt x="2050796" y="498487"/>
                  </a:lnTo>
                  <a:lnTo>
                    <a:pt x="2185060" y="398792"/>
                  </a:lnTo>
                  <a:close/>
                </a:path>
                <a:path w="16232505" h="598805">
                  <a:moveTo>
                    <a:pt x="2592171" y="505129"/>
                  </a:moveTo>
                  <a:lnTo>
                    <a:pt x="2555608" y="33223"/>
                  </a:lnTo>
                  <a:lnTo>
                    <a:pt x="2422677" y="29895"/>
                  </a:lnTo>
                  <a:lnTo>
                    <a:pt x="2336266" y="299085"/>
                  </a:lnTo>
                  <a:lnTo>
                    <a:pt x="2305697" y="43192"/>
                  </a:lnTo>
                  <a:lnTo>
                    <a:pt x="2209990" y="29895"/>
                  </a:lnTo>
                  <a:lnTo>
                    <a:pt x="2235250" y="498487"/>
                  </a:lnTo>
                  <a:lnTo>
                    <a:pt x="2349563" y="501802"/>
                  </a:lnTo>
                  <a:lnTo>
                    <a:pt x="2443276" y="199390"/>
                  </a:lnTo>
                  <a:lnTo>
                    <a:pt x="2469210" y="498487"/>
                  </a:lnTo>
                  <a:lnTo>
                    <a:pt x="2592171" y="505129"/>
                  </a:lnTo>
                  <a:close/>
                </a:path>
                <a:path w="16232505" h="598805">
                  <a:moveTo>
                    <a:pt x="2996273" y="26568"/>
                  </a:moveTo>
                  <a:lnTo>
                    <a:pt x="2928150" y="26568"/>
                  </a:lnTo>
                  <a:lnTo>
                    <a:pt x="2914853" y="208356"/>
                  </a:lnTo>
                  <a:lnTo>
                    <a:pt x="2801861" y="265849"/>
                  </a:lnTo>
                  <a:lnTo>
                    <a:pt x="2718778" y="211670"/>
                  </a:lnTo>
                  <a:lnTo>
                    <a:pt x="2690545" y="33223"/>
                  </a:lnTo>
                  <a:lnTo>
                    <a:pt x="2618079" y="33223"/>
                  </a:lnTo>
                  <a:lnTo>
                    <a:pt x="2623401" y="265849"/>
                  </a:lnTo>
                  <a:lnTo>
                    <a:pt x="2768625" y="398780"/>
                  </a:lnTo>
                  <a:lnTo>
                    <a:pt x="2893250" y="332308"/>
                  </a:lnTo>
                  <a:lnTo>
                    <a:pt x="2896590" y="514108"/>
                  </a:lnTo>
                  <a:lnTo>
                    <a:pt x="2996273" y="498487"/>
                  </a:lnTo>
                  <a:lnTo>
                    <a:pt x="2996273" y="26568"/>
                  </a:lnTo>
                  <a:close/>
                </a:path>
                <a:path w="16232505" h="598805">
                  <a:moveTo>
                    <a:pt x="3333915" y="0"/>
                  </a:moveTo>
                  <a:lnTo>
                    <a:pt x="3034817" y="33223"/>
                  </a:lnTo>
                  <a:lnTo>
                    <a:pt x="3034817" y="498487"/>
                  </a:lnTo>
                  <a:lnTo>
                    <a:pt x="3333915" y="480529"/>
                  </a:lnTo>
                  <a:lnTo>
                    <a:pt x="3333915" y="384162"/>
                  </a:lnTo>
                  <a:lnTo>
                    <a:pt x="3134512" y="389483"/>
                  </a:lnTo>
                  <a:lnTo>
                    <a:pt x="3134512" y="299085"/>
                  </a:lnTo>
                  <a:lnTo>
                    <a:pt x="3333915" y="285127"/>
                  </a:lnTo>
                  <a:lnTo>
                    <a:pt x="3333915" y="199390"/>
                  </a:lnTo>
                  <a:lnTo>
                    <a:pt x="3113252" y="199390"/>
                  </a:lnTo>
                  <a:lnTo>
                    <a:pt x="3118574" y="132918"/>
                  </a:lnTo>
                  <a:lnTo>
                    <a:pt x="3333915" y="99695"/>
                  </a:lnTo>
                  <a:lnTo>
                    <a:pt x="3333915" y="0"/>
                  </a:lnTo>
                  <a:close/>
                </a:path>
                <a:path w="16232505" h="598805">
                  <a:moveTo>
                    <a:pt x="3807472" y="398792"/>
                  </a:moveTo>
                  <a:lnTo>
                    <a:pt x="3746995" y="332320"/>
                  </a:lnTo>
                  <a:lnTo>
                    <a:pt x="3573513" y="410083"/>
                  </a:lnTo>
                  <a:lnTo>
                    <a:pt x="3463848" y="277825"/>
                  </a:lnTo>
                  <a:lnTo>
                    <a:pt x="3585476" y="145554"/>
                  </a:lnTo>
                  <a:lnTo>
                    <a:pt x="3712095" y="199390"/>
                  </a:lnTo>
                  <a:lnTo>
                    <a:pt x="3776230" y="99695"/>
                  </a:lnTo>
                  <a:lnTo>
                    <a:pt x="3642639" y="33223"/>
                  </a:lnTo>
                  <a:lnTo>
                    <a:pt x="3487775" y="33223"/>
                  </a:lnTo>
                  <a:lnTo>
                    <a:pt x="3397377" y="132918"/>
                  </a:lnTo>
                  <a:lnTo>
                    <a:pt x="3389376" y="209130"/>
                  </a:lnTo>
                  <a:lnTo>
                    <a:pt x="3383661" y="271589"/>
                  </a:lnTo>
                  <a:lnTo>
                    <a:pt x="3380232" y="320294"/>
                  </a:lnTo>
                  <a:lnTo>
                    <a:pt x="3379089" y="355257"/>
                  </a:lnTo>
                  <a:lnTo>
                    <a:pt x="3379381" y="367652"/>
                  </a:lnTo>
                  <a:lnTo>
                    <a:pt x="3380257" y="376605"/>
                  </a:lnTo>
                  <a:lnTo>
                    <a:pt x="3381718" y="382104"/>
                  </a:lnTo>
                  <a:lnTo>
                    <a:pt x="3383750" y="384162"/>
                  </a:lnTo>
                  <a:lnTo>
                    <a:pt x="3476802" y="498487"/>
                  </a:lnTo>
                  <a:lnTo>
                    <a:pt x="3673208" y="498487"/>
                  </a:lnTo>
                  <a:lnTo>
                    <a:pt x="3807472" y="398792"/>
                  </a:lnTo>
                  <a:close/>
                </a:path>
                <a:path w="16232505" h="598805">
                  <a:moveTo>
                    <a:pt x="4246486" y="34010"/>
                  </a:moveTo>
                  <a:lnTo>
                    <a:pt x="4245826" y="33223"/>
                  </a:lnTo>
                  <a:lnTo>
                    <a:pt x="4078325" y="33223"/>
                  </a:lnTo>
                  <a:lnTo>
                    <a:pt x="3960025" y="245249"/>
                  </a:lnTo>
                  <a:lnTo>
                    <a:pt x="3912171" y="33223"/>
                  </a:lnTo>
                  <a:lnTo>
                    <a:pt x="3845699" y="33223"/>
                  </a:lnTo>
                  <a:lnTo>
                    <a:pt x="3860317" y="498487"/>
                  </a:lnTo>
                  <a:lnTo>
                    <a:pt x="3945394" y="498487"/>
                  </a:lnTo>
                  <a:lnTo>
                    <a:pt x="3960025" y="320027"/>
                  </a:lnTo>
                  <a:lnTo>
                    <a:pt x="4211256" y="498487"/>
                  </a:lnTo>
                  <a:lnTo>
                    <a:pt x="4244492" y="432015"/>
                  </a:lnTo>
                  <a:lnTo>
                    <a:pt x="4078325" y="299085"/>
                  </a:lnTo>
                  <a:lnTo>
                    <a:pt x="4129709" y="225018"/>
                  </a:lnTo>
                  <a:lnTo>
                    <a:pt x="4171746" y="163017"/>
                  </a:lnTo>
                  <a:lnTo>
                    <a:pt x="4204449" y="113068"/>
                  </a:lnTo>
                  <a:lnTo>
                    <a:pt x="4227804" y="75171"/>
                  </a:lnTo>
                  <a:lnTo>
                    <a:pt x="4246486" y="35560"/>
                  </a:lnTo>
                  <a:lnTo>
                    <a:pt x="4246486" y="34010"/>
                  </a:lnTo>
                  <a:close/>
                </a:path>
                <a:path w="16232505" h="598805">
                  <a:moveTo>
                    <a:pt x="4721720" y="243916"/>
                  </a:moveTo>
                  <a:lnTo>
                    <a:pt x="4702759" y="123278"/>
                  </a:lnTo>
                  <a:lnTo>
                    <a:pt x="4698797" y="98018"/>
                  </a:lnTo>
                  <a:lnTo>
                    <a:pt x="4622355" y="67005"/>
                  </a:lnTo>
                  <a:lnTo>
                    <a:pt x="4622355" y="328333"/>
                  </a:lnTo>
                  <a:lnTo>
                    <a:pt x="4542917" y="406425"/>
                  </a:lnTo>
                  <a:lnTo>
                    <a:pt x="4417644" y="390804"/>
                  </a:lnTo>
                  <a:lnTo>
                    <a:pt x="4372445" y="234607"/>
                  </a:lnTo>
                  <a:lnTo>
                    <a:pt x="4452531" y="123278"/>
                  </a:lnTo>
                  <a:lnTo>
                    <a:pt x="4611395" y="161836"/>
                  </a:lnTo>
                  <a:lnTo>
                    <a:pt x="4622355" y="328333"/>
                  </a:lnTo>
                  <a:lnTo>
                    <a:pt x="4622355" y="67005"/>
                  </a:lnTo>
                  <a:lnTo>
                    <a:pt x="4564519" y="43522"/>
                  </a:lnTo>
                  <a:lnTo>
                    <a:pt x="4363136" y="30899"/>
                  </a:lnTo>
                  <a:lnTo>
                    <a:pt x="4275721" y="165150"/>
                  </a:lnTo>
                  <a:lnTo>
                    <a:pt x="4275721" y="332981"/>
                  </a:lnTo>
                  <a:lnTo>
                    <a:pt x="4351502" y="490499"/>
                  </a:lnTo>
                  <a:lnTo>
                    <a:pt x="4564519" y="500811"/>
                  </a:lnTo>
                  <a:lnTo>
                    <a:pt x="4710417" y="433679"/>
                  </a:lnTo>
                  <a:lnTo>
                    <a:pt x="4712043" y="406425"/>
                  </a:lnTo>
                  <a:lnTo>
                    <a:pt x="4721720" y="243916"/>
                  </a:lnTo>
                  <a:close/>
                </a:path>
                <a:path w="16232505" h="598805">
                  <a:moveTo>
                    <a:pt x="5055705" y="0"/>
                  </a:moveTo>
                  <a:lnTo>
                    <a:pt x="4756607" y="33223"/>
                  </a:lnTo>
                  <a:lnTo>
                    <a:pt x="4756607" y="498487"/>
                  </a:lnTo>
                  <a:lnTo>
                    <a:pt x="5055705" y="480529"/>
                  </a:lnTo>
                  <a:lnTo>
                    <a:pt x="5055705" y="384162"/>
                  </a:lnTo>
                  <a:lnTo>
                    <a:pt x="4856302" y="389483"/>
                  </a:lnTo>
                  <a:lnTo>
                    <a:pt x="4856302" y="299085"/>
                  </a:lnTo>
                  <a:lnTo>
                    <a:pt x="5055705" y="285127"/>
                  </a:lnTo>
                  <a:lnTo>
                    <a:pt x="5055705" y="199390"/>
                  </a:lnTo>
                  <a:lnTo>
                    <a:pt x="4835042" y="199390"/>
                  </a:lnTo>
                  <a:lnTo>
                    <a:pt x="4840363" y="132918"/>
                  </a:lnTo>
                  <a:lnTo>
                    <a:pt x="5055705" y="99695"/>
                  </a:lnTo>
                  <a:lnTo>
                    <a:pt x="5055705" y="0"/>
                  </a:lnTo>
                  <a:close/>
                </a:path>
                <a:path w="16232505" h="598805">
                  <a:moveTo>
                    <a:pt x="5640286" y="505129"/>
                  </a:moveTo>
                  <a:lnTo>
                    <a:pt x="5603722" y="33223"/>
                  </a:lnTo>
                  <a:lnTo>
                    <a:pt x="5470791" y="29895"/>
                  </a:lnTo>
                  <a:lnTo>
                    <a:pt x="5384381" y="299085"/>
                  </a:lnTo>
                  <a:lnTo>
                    <a:pt x="5353824" y="43192"/>
                  </a:lnTo>
                  <a:lnTo>
                    <a:pt x="5258105" y="29895"/>
                  </a:lnTo>
                  <a:lnTo>
                    <a:pt x="5283365" y="498487"/>
                  </a:lnTo>
                  <a:lnTo>
                    <a:pt x="5397678" y="501802"/>
                  </a:lnTo>
                  <a:lnTo>
                    <a:pt x="5491391" y="199390"/>
                  </a:lnTo>
                  <a:lnTo>
                    <a:pt x="5517324" y="498487"/>
                  </a:lnTo>
                  <a:lnTo>
                    <a:pt x="5640286" y="505129"/>
                  </a:lnTo>
                  <a:close/>
                </a:path>
                <a:path w="16232505" h="598805">
                  <a:moveTo>
                    <a:pt x="6103874" y="398792"/>
                  </a:moveTo>
                  <a:lnTo>
                    <a:pt x="6043396" y="332320"/>
                  </a:lnTo>
                  <a:lnTo>
                    <a:pt x="5869914" y="410083"/>
                  </a:lnTo>
                  <a:lnTo>
                    <a:pt x="5760250" y="277825"/>
                  </a:lnTo>
                  <a:lnTo>
                    <a:pt x="5881878" y="145554"/>
                  </a:lnTo>
                  <a:lnTo>
                    <a:pt x="6008497" y="199390"/>
                  </a:lnTo>
                  <a:lnTo>
                    <a:pt x="6072632" y="99695"/>
                  </a:lnTo>
                  <a:lnTo>
                    <a:pt x="5939040" y="33223"/>
                  </a:lnTo>
                  <a:lnTo>
                    <a:pt x="5784177" y="33223"/>
                  </a:lnTo>
                  <a:lnTo>
                    <a:pt x="5693778" y="132918"/>
                  </a:lnTo>
                  <a:lnTo>
                    <a:pt x="5685777" y="209130"/>
                  </a:lnTo>
                  <a:lnTo>
                    <a:pt x="5680062" y="271589"/>
                  </a:lnTo>
                  <a:lnTo>
                    <a:pt x="5676633" y="320294"/>
                  </a:lnTo>
                  <a:lnTo>
                    <a:pt x="5675490" y="355257"/>
                  </a:lnTo>
                  <a:lnTo>
                    <a:pt x="5675782" y="367652"/>
                  </a:lnTo>
                  <a:lnTo>
                    <a:pt x="5676658" y="376605"/>
                  </a:lnTo>
                  <a:lnTo>
                    <a:pt x="5678119" y="382104"/>
                  </a:lnTo>
                  <a:lnTo>
                    <a:pt x="5680151" y="384162"/>
                  </a:lnTo>
                  <a:lnTo>
                    <a:pt x="5773204" y="498487"/>
                  </a:lnTo>
                  <a:lnTo>
                    <a:pt x="5969609" y="498487"/>
                  </a:lnTo>
                  <a:lnTo>
                    <a:pt x="6103874" y="398792"/>
                  </a:lnTo>
                  <a:close/>
                </a:path>
                <a:path w="16232505" h="598805">
                  <a:moveTo>
                    <a:pt x="6568795" y="398792"/>
                  </a:moveTo>
                  <a:lnTo>
                    <a:pt x="6508318" y="332320"/>
                  </a:lnTo>
                  <a:lnTo>
                    <a:pt x="6334849" y="410083"/>
                  </a:lnTo>
                  <a:lnTo>
                    <a:pt x="6225171" y="277825"/>
                  </a:lnTo>
                  <a:lnTo>
                    <a:pt x="6346799" y="145554"/>
                  </a:lnTo>
                  <a:lnTo>
                    <a:pt x="6473431" y="199390"/>
                  </a:lnTo>
                  <a:lnTo>
                    <a:pt x="6537566" y="99695"/>
                  </a:lnTo>
                  <a:lnTo>
                    <a:pt x="6403962" y="33223"/>
                  </a:lnTo>
                  <a:lnTo>
                    <a:pt x="6249098" y="33223"/>
                  </a:lnTo>
                  <a:lnTo>
                    <a:pt x="6158712" y="132918"/>
                  </a:lnTo>
                  <a:lnTo>
                    <a:pt x="6150711" y="209130"/>
                  </a:lnTo>
                  <a:lnTo>
                    <a:pt x="6144996" y="271589"/>
                  </a:lnTo>
                  <a:lnTo>
                    <a:pt x="6141567" y="320294"/>
                  </a:lnTo>
                  <a:lnTo>
                    <a:pt x="6140424" y="355257"/>
                  </a:lnTo>
                  <a:lnTo>
                    <a:pt x="6140716" y="367652"/>
                  </a:lnTo>
                  <a:lnTo>
                    <a:pt x="6141593" y="376605"/>
                  </a:lnTo>
                  <a:lnTo>
                    <a:pt x="6143053" y="382104"/>
                  </a:lnTo>
                  <a:lnTo>
                    <a:pt x="6145085" y="384162"/>
                  </a:lnTo>
                  <a:lnTo>
                    <a:pt x="6238138" y="498487"/>
                  </a:lnTo>
                  <a:lnTo>
                    <a:pt x="6434544" y="498487"/>
                  </a:lnTo>
                  <a:lnTo>
                    <a:pt x="6568795" y="398792"/>
                  </a:lnTo>
                  <a:close/>
                </a:path>
                <a:path w="16232505" h="598805">
                  <a:moveTo>
                    <a:pt x="6972592" y="43192"/>
                  </a:moveTo>
                  <a:lnTo>
                    <a:pt x="6693433" y="29895"/>
                  </a:lnTo>
                  <a:lnTo>
                    <a:pt x="6684124" y="332320"/>
                  </a:lnTo>
                  <a:lnTo>
                    <a:pt x="6656883" y="405765"/>
                  </a:lnTo>
                  <a:lnTo>
                    <a:pt x="6600380" y="418731"/>
                  </a:lnTo>
                  <a:lnTo>
                    <a:pt x="6607022" y="498487"/>
                  </a:lnTo>
                  <a:lnTo>
                    <a:pt x="6723342" y="476224"/>
                  </a:lnTo>
                  <a:lnTo>
                    <a:pt x="6763220" y="352933"/>
                  </a:lnTo>
                  <a:lnTo>
                    <a:pt x="6776504" y="116306"/>
                  </a:lnTo>
                  <a:lnTo>
                    <a:pt x="6888175" y="131927"/>
                  </a:lnTo>
                  <a:lnTo>
                    <a:pt x="6879526" y="498487"/>
                  </a:lnTo>
                  <a:lnTo>
                    <a:pt x="6972592" y="489191"/>
                  </a:lnTo>
                  <a:lnTo>
                    <a:pt x="6972592" y="43192"/>
                  </a:lnTo>
                  <a:close/>
                </a:path>
                <a:path w="16232505" h="598805">
                  <a:moveTo>
                    <a:pt x="7311885" y="0"/>
                  </a:moveTo>
                  <a:lnTo>
                    <a:pt x="7012800" y="33223"/>
                  </a:lnTo>
                  <a:lnTo>
                    <a:pt x="7012800" y="498487"/>
                  </a:lnTo>
                  <a:lnTo>
                    <a:pt x="7311885" y="480529"/>
                  </a:lnTo>
                  <a:lnTo>
                    <a:pt x="7311885" y="384162"/>
                  </a:lnTo>
                  <a:lnTo>
                    <a:pt x="7112495" y="389483"/>
                  </a:lnTo>
                  <a:lnTo>
                    <a:pt x="7112495" y="299085"/>
                  </a:lnTo>
                  <a:lnTo>
                    <a:pt x="7311885" y="285127"/>
                  </a:lnTo>
                  <a:lnTo>
                    <a:pt x="7311885" y="199390"/>
                  </a:lnTo>
                  <a:lnTo>
                    <a:pt x="7091223" y="199390"/>
                  </a:lnTo>
                  <a:lnTo>
                    <a:pt x="7096544" y="132918"/>
                  </a:lnTo>
                  <a:lnTo>
                    <a:pt x="7311885" y="99695"/>
                  </a:lnTo>
                  <a:lnTo>
                    <a:pt x="7311885" y="0"/>
                  </a:lnTo>
                  <a:close/>
                </a:path>
                <a:path w="16232505" h="598805">
                  <a:moveTo>
                    <a:pt x="7760538" y="432015"/>
                  </a:moveTo>
                  <a:lnTo>
                    <a:pt x="7679106" y="432015"/>
                  </a:lnTo>
                  <a:lnTo>
                    <a:pt x="7680325" y="399770"/>
                  </a:lnTo>
                  <a:lnTo>
                    <a:pt x="7690485" y="132588"/>
                  </a:lnTo>
                  <a:lnTo>
                    <a:pt x="7694384" y="29895"/>
                  </a:lnTo>
                  <a:lnTo>
                    <a:pt x="7623264" y="32956"/>
                  </a:lnTo>
                  <a:lnTo>
                    <a:pt x="7623264" y="132588"/>
                  </a:lnTo>
                  <a:lnTo>
                    <a:pt x="7597356" y="390817"/>
                  </a:lnTo>
                  <a:lnTo>
                    <a:pt x="7479703" y="399770"/>
                  </a:lnTo>
                  <a:lnTo>
                    <a:pt x="7525245" y="151536"/>
                  </a:lnTo>
                  <a:lnTo>
                    <a:pt x="7623264" y="132588"/>
                  </a:lnTo>
                  <a:lnTo>
                    <a:pt x="7623264" y="32956"/>
                  </a:lnTo>
                  <a:lnTo>
                    <a:pt x="7461771" y="39865"/>
                  </a:lnTo>
                  <a:lnTo>
                    <a:pt x="7405929" y="421055"/>
                  </a:lnTo>
                  <a:lnTo>
                    <a:pt x="7346112" y="432015"/>
                  </a:lnTo>
                  <a:lnTo>
                    <a:pt x="7339787" y="598182"/>
                  </a:lnTo>
                  <a:lnTo>
                    <a:pt x="7428535" y="598182"/>
                  </a:lnTo>
                  <a:lnTo>
                    <a:pt x="7439495" y="498487"/>
                  </a:lnTo>
                  <a:lnTo>
                    <a:pt x="7641222" y="495147"/>
                  </a:lnTo>
                  <a:lnTo>
                    <a:pt x="7629919" y="598182"/>
                  </a:lnTo>
                  <a:lnTo>
                    <a:pt x="7751546" y="598182"/>
                  </a:lnTo>
                  <a:lnTo>
                    <a:pt x="7757122" y="495147"/>
                  </a:lnTo>
                  <a:lnTo>
                    <a:pt x="7760538" y="432015"/>
                  </a:lnTo>
                  <a:close/>
                </a:path>
                <a:path w="16232505" h="598805">
                  <a:moveTo>
                    <a:pt x="8221142" y="243916"/>
                  </a:moveTo>
                  <a:lnTo>
                    <a:pt x="8202168" y="123278"/>
                  </a:lnTo>
                  <a:lnTo>
                    <a:pt x="8198205" y="98018"/>
                  </a:lnTo>
                  <a:lnTo>
                    <a:pt x="8121764" y="66992"/>
                  </a:lnTo>
                  <a:lnTo>
                    <a:pt x="8121764" y="328333"/>
                  </a:lnTo>
                  <a:lnTo>
                    <a:pt x="8042338" y="406425"/>
                  </a:lnTo>
                  <a:lnTo>
                    <a:pt x="7917053" y="390804"/>
                  </a:lnTo>
                  <a:lnTo>
                    <a:pt x="7871854" y="234607"/>
                  </a:lnTo>
                  <a:lnTo>
                    <a:pt x="7951940" y="123278"/>
                  </a:lnTo>
                  <a:lnTo>
                    <a:pt x="8110804" y="161836"/>
                  </a:lnTo>
                  <a:lnTo>
                    <a:pt x="8121764" y="328333"/>
                  </a:lnTo>
                  <a:lnTo>
                    <a:pt x="8121764" y="66992"/>
                  </a:lnTo>
                  <a:lnTo>
                    <a:pt x="8063941" y="43522"/>
                  </a:lnTo>
                  <a:lnTo>
                    <a:pt x="7862544" y="30899"/>
                  </a:lnTo>
                  <a:lnTo>
                    <a:pt x="7775143" y="165150"/>
                  </a:lnTo>
                  <a:lnTo>
                    <a:pt x="7775143" y="332981"/>
                  </a:lnTo>
                  <a:lnTo>
                    <a:pt x="7850911" y="490499"/>
                  </a:lnTo>
                  <a:lnTo>
                    <a:pt x="8063941" y="500811"/>
                  </a:lnTo>
                  <a:lnTo>
                    <a:pt x="8209826" y="433679"/>
                  </a:lnTo>
                  <a:lnTo>
                    <a:pt x="8211452" y="406425"/>
                  </a:lnTo>
                  <a:lnTo>
                    <a:pt x="8221142" y="243916"/>
                  </a:lnTo>
                  <a:close/>
                </a:path>
                <a:path w="16232505" h="598805">
                  <a:moveTo>
                    <a:pt x="8628240" y="365544"/>
                  </a:moveTo>
                  <a:lnTo>
                    <a:pt x="8569084" y="306400"/>
                  </a:lnTo>
                  <a:lnTo>
                    <a:pt x="8528545" y="265849"/>
                  </a:lnTo>
                  <a:lnTo>
                    <a:pt x="8567610" y="216001"/>
                  </a:lnTo>
                  <a:lnTo>
                    <a:pt x="8617610" y="152184"/>
                  </a:lnTo>
                  <a:lnTo>
                    <a:pt x="8567102" y="97028"/>
                  </a:lnTo>
                  <a:lnTo>
                    <a:pt x="8518246" y="43662"/>
                  </a:lnTo>
                  <a:lnTo>
                    <a:pt x="8518246" y="396125"/>
                  </a:lnTo>
                  <a:lnTo>
                    <a:pt x="8354746" y="439661"/>
                  </a:lnTo>
                  <a:lnTo>
                    <a:pt x="8365033" y="306400"/>
                  </a:lnTo>
                  <a:lnTo>
                    <a:pt x="8518246" y="396125"/>
                  </a:lnTo>
                  <a:lnTo>
                    <a:pt x="8518246" y="43662"/>
                  </a:lnTo>
                  <a:lnTo>
                    <a:pt x="8513928" y="38950"/>
                  </a:lnTo>
                  <a:lnTo>
                    <a:pt x="8513928" y="165150"/>
                  </a:lnTo>
                  <a:lnTo>
                    <a:pt x="8365693" y="216001"/>
                  </a:lnTo>
                  <a:lnTo>
                    <a:pt x="8362404" y="208559"/>
                  </a:lnTo>
                  <a:lnTo>
                    <a:pt x="8359470" y="186258"/>
                  </a:lnTo>
                  <a:lnTo>
                    <a:pt x="8356930" y="149085"/>
                  </a:lnTo>
                  <a:lnTo>
                    <a:pt x="8354746" y="97028"/>
                  </a:lnTo>
                  <a:lnTo>
                    <a:pt x="8513928" y="165150"/>
                  </a:lnTo>
                  <a:lnTo>
                    <a:pt x="8513928" y="38950"/>
                  </a:lnTo>
                  <a:lnTo>
                    <a:pt x="8495309" y="18605"/>
                  </a:lnTo>
                  <a:lnTo>
                    <a:pt x="8250377" y="48171"/>
                  </a:lnTo>
                  <a:lnTo>
                    <a:pt x="8262683" y="498487"/>
                  </a:lnTo>
                  <a:lnTo>
                    <a:pt x="8595004" y="478536"/>
                  </a:lnTo>
                  <a:lnTo>
                    <a:pt x="8606447" y="439661"/>
                  </a:lnTo>
                  <a:lnTo>
                    <a:pt x="8628240" y="365544"/>
                  </a:lnTo>
                  <a:close/>
                </a:path>
                <a:path w="16232505" h="598805">
                  <a:moveTo>
                    <a:pt x="9076550" y="498475"/>
                  </a:moveTo>
                  <a:lnTo>
                    <a:pt x="9038438" y="365544"/>
                  </a:lnTo>
                  <a:lnTo>
                    <a:pt x="9015184" y="284454"/>
                  </a:lnTo>
                  <a:lnTo>
                    <a:pt x="8962212" y="99695"/>
                  </a:lnTo>
                  <a:lnTo>
                    <a:pt x="8943632" y="34886"/>
                  </a:lnTo>
                  <a:lnTo>
                    <a:pt x="8910396" y="34709"/>
                  </a:lnTo>
                  <a:lnTo>
                    <a:pt x="8910396" y="284454"/>
                  </a:lnTo>
                  <a:lnTo>
                    <a:pt x="8777465" y="284454"/>
                  </a:lnTo>
                  <a:lnTo>
                    <a:pt x="8831301" y="99695"/>
                  </a:lnTo>
                  <a:lnTo>
                    <a:pt x="8910396" y="284454"/>
                  </a:lnTo>
                  <a:lnTo>
                    <a:pt x="8910396" y="34709"/>
                  </a:lnTo>
                  <a:lnTo>
                    <a:pt x="8758847" y="33883"/>
                  </a:lnTo>
                  <a:lnTo>
                    <a:pt x="8644522" y="498475"/>
                  </a:lnTo>
                  <a:lnTo>
                    <a:pt x="8744229" y="498475"/>
                  </a:lnTo>
                  <a:lnTo>
                    <a:pt x="8810701" y="365544"/>
                  </a:lnTo>
                  <a:lnTo>
                    <a:pt x="8877160" y="365544"/>
                  </a:lnTo>
                  <a:lnTo>
                    <a:pt x="8943632" y="498475"/>
                  </a:lnTo>
                  <a:lnTo>
                    <a:pt x="9076550" y="498475"/>
                  </a:lnTo>
                  <a:close/>
                </a:path>
                <a:path w="16232505" h="598805">
                  <a:moveTo>
                    <a:pt x="9566745" y="480529"/>
                  </a:moveTo>
                  <a:lnTo>
                    <a:pt x="9560776" y="385953"/>
                  </a:lnTo>
                  <a:lnTo>
                    <a:pt x="9555162" y="302514"/>
                  </a:lnTo>
                  <a:lnTo>
                    <a:pt x="9549892" y="230187"/>
                  </a:lnTo>
                  <a:lnTo>
                    <a:pt x="9544977" y="168986"/>
                  </a:lnTo>
                  <a:lnTo>
                    <a:pt x="9540392" y="118910"/>
                  </a:lnTo>
                  <a:lnTo>
                    <a:pt x="9536163" y="79971"/>
                  </a:lnTo>
                  <a:lnTo>
                    <a:pt x="9528721" y="35458"/>
                  </a:lnTo>
                  <a:lnTo>
                    <a:pt x="9525521" y="29895"/>
                  </a:lnTo>
                  <a:lnTo>
                    <a:pt x="9390939" y="29895"/>
                  </a:lnTo>
                  <a:lnTo>
                    <a:pt x="9412199" y="262534"/>
                  </a:lnTo>
                  <a:lnTo>
                    <a:pt x="9212796" y="272503"/>
                  </a:lnTo>
                  <a:lnTo>
                    <a:pt x="9192870" y="39865"/>
                  </a:lnTo>
                  <a:lnTo>
                    <a:pt x="9106459" y="39865"/>
                  </a:lnTo>
                  <a:lnTo>
                    <a:pt x="9124404" y="505129"/>
                  </a:lnTo>
                  <a:lnTo>
                    <a:pt x="9222448" y="490499"/>
                  </a:lnTo>
                  <a:lnTo>
                    <a:pt x="9212796" y="338963"/>
                  </a:lnTo>
                  <a:lnTo>
                    <a:pt x="9425838" y="328993"/>
                  </a:lnTo>
                  <a:lnTo>
                    <a:pt x="9445434" y="484860"/>
                  </a:lnTo>
                  <a:lnTo>
                    <a:pt x="9566745" y="480529"/>
                  </a:lnTo>
                  <a:close/>
                </a:path>
                <a:path w="16232505" h="598805">
                  <a:moveTo>
                    <a:pt x="9978784" y="505129"/>
                  </a:moveTo>
                  <a:lnTo>
                    <a:pt x="9942220" y="33223"/>
                  </a:lnTo>
                  <a:lnTo>
                    <a:pt x="9809289" y="29895"/>
                  </a:lnTo>
                  <a:lnTo>
                    <a:pt x="9722879" y="299085"/>
                  </a:lnTo>
                  <a:lnTo>
                    <a:pt x="9692322" y="43192"/>
                  </a:lnTo>
                  <a:lnTo>
                    <a:pt x="9596603" y="29895"/>
                  </a:lnTo>
                  <a:lnTo>
                    <a:pt x="9621863" y="498487"/>
                  </a:lnTo>
                  <a:lnTo>
                    <a:pt x="9736176" y="501802"/>
                  </a:lnTo>
                  <a:lnTo>
                    <a:pt x="9829889" y="199390"/>
                  </a:lnTo>
                  <a:lnTo>
                    <a:pt x="9855822" y="498487"/>
                  </a:lnTo>
                  <a:lnTo>
                    <a:pt x="9978784" y="505129"/>
                  </a:lnTo>
                  <a:close/>
                </a:path>
                <a:path w="16232505" h="598805">
                  <a:moveTo>
                    <a:pt x="10314762" y="0"/>
                  </a:moveTo>
                  <a:lnTo>
                    <a:pt x="10015664" y="33223"/>
                  </a:lnTo>
                  <a:lnTo>
                    <a:pt x="10015664" y="498487"/>
                  </a:lnTo>
                  <a:lnTo>
                    <a:pt x="10314762" y="480529"/>
                  </a:lnTo>
                  <a:lnTo>
                    <a:pt x="10314762" y="384162"/>
                  </a:lnTo>
                  <a:lnTo>
                    <a:pt x="10115359" y="389483"/>
                  </a:lnTo>
                  <a:lnTo>
                    <a:pt x="10115359" y="299085"/>
                  </a:lnTo>
                  <a:lnTo>
                    <a:pt x="10314762" y="285127"/>
                  </a:lnTo>
                  <a:lnTo>
                    <a:pt x="10314762" y="199390"/>
                  </a:lnTo>
                  <a:lnTo>
                    <a:pt x="10094100" y="199390"/>
                  </a:lnTo>
                  <a:lnTo>
                    <a:pt x="10099408" y="132918"/>
                  </a:lnTo>
                  <a:lnTo>
                    <a:pt x="10314762" y="99695"/>
                  </a:lnTo>
                  <a:lnTo>
                    <a:pt x="10314762" y="0"/>
                  </a:lnTo>
                  <a:close/>
                </a:path>
                <a:path w="16232505" h="598805">
                  <a:moveTo>
                    <a:pt x="10902734" y="365544"/>
                  </a:moveTo>
                  <a:lnTo>
                    <a:pt x="10843578" y="306400"/>
                  </a:lnTo>
                  <a:lnTo>
                    <a:pt x="10803026" y="265849"/>
                  </a:lnTo>
                  <a:lnTo>
                    <a:pt x="10842092" y="216001"/>
                  </a:lnTo>
                  <a:lnTo>
                    <a:pt x="10892092" y="152184"/>
                  </a:lnTo>
                  <a:lnTo>
                    <a:pt x="10841596" y="97028"/>
                  </a:lnTo>
                  <a:lnTo>
                    <a:pt x="10792727" y="43662"/>
                  </a:lnTo>
                  <a:lnTo>
                    <a:pt x="10792727" y="396125"/>
                  </a:lnTo>
                  <a:lnTo>
                    <a:pt x="10629227" y="439661"/>
                  </a:lnTo>
                  <a:lnTo>
                    <a:pt x="10639527" y="306400"/>
                  </a:lnTo>
                  <a:lnTo>
                    <a:pt x="10792727" y="396125"/>
                  </a:lnTo>
                  <a:lnTo>
                    <a:pt x="10792727" y="43662"/>
                  </a:lnTo>
                  <a:lnTo>
                    <a:pt x="10788409" y="38950"/>
                  </a:lnTo>
                  <a:lnTo>
                    <a:pt x="10788409" y="165150"/>
                  </a:lnTo>
                  <a:lnTo>
                    <a:pt x="10640187" y="216001"/>
                  </a:lnTo>
                  <a:lnTo>
                    <a:pt x="10636885" y="208559"/>
                  </a:lnTo>
                  <a:lnTo>
                    <a:pt x="10633964" y="186258"/>
                  </a:lnTo>
                  <a:lnTo>
                    <a:pt x="10631411" y="149085"/>
                  </a:lnTo>
                  <a:lnTo>
                    <a:pt x="10629227" y="97028"/>
                  </a:lnTo>
                  <a:lnTo>
                    <a:pt x="10788409" y="165150"/>
                  </a:lnTo>
                  <a:lnTo>
                    <a:pt x="10788409" y="38950"/>
                  </a:lnTo>
                  <a:lnTo>
                    <a:pt x="10769791" y="18605"/>
                  </a:lnTo>
                  <a:lnTo>
                    <a:pt x="10524871" y="48171"/>
                  </a:lnTo>
                  <a:lnTo>
                    <a:pt x="10537165" y="498487"/>
                  </a:lnTo>
                  <a:lnTo>
                    <a:pt x="10869498" y="478536"/>
                  </a:lnTo>
                  <a:lnTo>
                    <a:pt x="10880928" y="439661"/>
                  </a:lnTo>
                  <a:lnTo>
                    <a:pt x="10902734" y="365544"/>
                  </a:lnTo>
                  <a:close/>
                </a:path>
                <a:path w="16232505" h="598805">
                  <a:moveTo>
                    <a:pt x="11351006" y="498475"/>
                  </a:moveTo>
                  <a:lnTo>
                    <a:pt x="11312893" y="365544"/>
                  </a:lnTo>
                  <a:lnTo>
                    <a:pt x="11289640" y="284454"/>
                  </a:lnTo>
                  <a:lnTo>
                    <a:pt x="11236668" y="99695"/>
                  </a:lnTo>
                  <a:lnTo>
                    <a:pt x="11218075" y="34886"/>
                  </a:lnTo>
                  <a:lnTo>
                    <a:pt x="11184852" y="34709"/>
                  </a:lnTo>
                  <a:lnTo>
                    <a:pt x="11184852" y="284454"/>
                  </a:lnTo>
                  <a:lnTo>
                    <a:pt x="11051921" y="284454"/>
                  </a:lnTo>
                  <a:lnTo>
                    <a:pt x="11105744" y="99695"/>
                  </a:lnTo>
                  <a:lnTo>
                    <a:pt x="11184852" y="284454"/>
                  </a:lnTo>
                  <a:lnTo>
                    <a:pt x="11184852" y="34709"/>
                  </a:lnTo>
                  <a:lnTo>
                    <a:pt x="11033303" y="33883"/>
                  </a:lnTo>
                  <a:lnTo>
                    <a:pt x="10918977" y="498475"/>
                  </a:lnTo>
                  <a:lnTo>
                    <a:pt x="11018685" y="498475"/>
                  </a:lnTo>
                  <a:lnTo>
                    <a:pt x="11085157" y="365544"/>
                  </a:lnTo>
                  <a:lnTo>
                    <a:pt x="11151616" y="365544"/>
                  </a:lnTo>
                  <a:lnTo>
                    <a:pt x="11218075" y="498475"/>
                  </a:lnTo>
                  <a:lnTo>
                    <a:pt x="11351006" y="498475"/>
                  </a:lnTo>
                  <a:close/>
                </a:path>
                <a:path w="16232505" h="598805">
                  <a:moveTo>
                    <a:pt x="11529187" y="498487"/>
                  </a:moveTo>
                  <a:lnTo>
                    <a:pt x="11524539" y="33223"/>
                  </a:lnTo>
                  <a:lnTo>
                    <a:pt x="11398237" y="33223"/>
                  </a:lnTo>
                  <a:lnTo>
                    <a:pt x="11398237" y="498487"/>
                  </a:lnTo>
                  <a:lnTo>
                    <a:pt x="11529187" y="498487"/>
                  </a:lnTo>
                  <a:close/>
                </a:path>
                <a:path w="16232505" h="598805">
                  <a:moveTo>
                    <a:pt x="12002376" y="33223"/>
                  </a:moveTo>
                  <a:lnTo>
                    <a:pt x="11913311" y="33223"/>
                  </a:lnTo>
                  <a:lnTo>
                    <a:pt x="11869458" y="365556"/>
                  </a:lnTo>
                  <a:lnTo>
                    <a:pt x="11736527" y="33223"/>
                  </a:lnTo>
                  <a:lnTo>
                    <a:pt x="11603584" y="33223"/>
                  </a:lnTo>
                  <a:lnTo>
                    <a:pt x="11570360" y="498487"/>
                  </a:lnTo>
                  <a:lnTo>
                    <a:pt x="11689994" y="498487"/>
                  </a:lnTo>
                  <a:lnTo>
                    <a:pt x="11715915" y="199390"/>
                  </a:lnTo>
                  <a:lnTo>
                    <a:pt x="11869458" y="432015"/>
                  </a:lnTo>
                  <a:lnTo>
                    <a:pt x="11869458" y="498487"/>
                  </a:lnTo>
                  <a:lnTo>
                    <a:pt x="11983771" y="498487"/>
                  </a:lnTo>
                  <a:lnTo>
                    <a:pt x="12002376" y="33223"/>
                  </a:lnTo>
                  <a:close/>
                </a:path>
                <a:path w="16232505" h="598805">
                  <a:moveTo>
                    <a:pt x="12702959" y="414401"/>
                  </a:moveTo>
                  <a:lnTo>
                    <a:pt x="12639154" y="398780"/>
                  </a:lnTo>
                  <a:lnTo>
                    <a:pt x="12653886" y="365544"/>
                  </a:lnTo>
                  <a:lnTo>
                    <a:pt x="12683350" y="299085"/>
                  </a:lnTo>
                  <a:lnTo>
                    <a:pt x="12630493" y="299085"/>
                  </a:lnTo>
                  <a:lnTo>
                    <a:pt x="12616879" y="365544"/>
                  </a:lnTo>
                  <a:lnTo>
                    <a:pt x="12565215" y="322681"/>
                  </a:lnTo>
                  <a:lnTo>
                    <a:pt x="12550407" y="310388"/>
                  </a:lnTo>
                  <a:lnTo>
                    <a:pt x="12610859" y="194729"/>
                  </a:lnTo>
                  <a:lnTo>
                    <a:pt x="12650115" y="119621"/>
                  </a:lnTo>
                  <a:lnTo>
                    <a:pt x="12622340" y="87718"/>
                  </a:lnTo>
                  <a:lnTo>
                    <a:pt x="12572009" y="29895"/>
                  </a:lnTo>
                  <a:lnTo>
                    <a:pt x="12545759" y="29895"/>
                  </a:lnTo>
                  <a:lnTo>
                    <a:pt x="12545759" y="135242"/>
                  </a:lnTo>
                  <a:lnTo>
                    <a:pt x="12540780" y="141478"/>
                  </a:lnTo>
                  <a:lnTo>
                    <a:pt x="12540780" y="441642"/>
                  </a:lnTo>
                  <a:lnTo>
                    <a:pt x="12398540" y="441642"/>
                  </a:lnTo>
                  <a:lnTo>
                    <a:pt x="12327420" y="378167"/>
                  </a:lnTo>
                  <a:lnTo>
                    <a:pt x="12398540" y="322681"/>
                  </a:lnTo>
                  <a:lnTo>
                    <a:pt x="12530150" y="394131"/>
                  </a:lnTo>
                  <a:lnTo>
                    <a:pt x="12532919" y="397103"/>
                  </a:lnTo>
                  <a:lnTo>
                    <a:pt x="12535624" y="406006"/>
                  </a:lnTo>
                  <a:lnTo>
                    <a:pt x="12538240" y="420865"/>
                  </a:lnTo>
                  <a:lnTo>
                    <a:pt x="12540780" y="441642"/>
                  </a:lnTo>
                  <a:lnTo>
                    <a:pt x="12540780" y="141478"/>
                  </a:lnTo>
                  <a:lnTo>
                    <a:pt x="12498235" y="194729"/>
                  </a:lnTo>
                  <a:lnTo>
                    <a:pt x="12427115" y="191401"/>
                  </a:lnTo>
                  <a:lnTo>
                    <a:pt x="12355665" y="135242"/>
                  </a:lnTo>
                  <a:lnTo>
                    <a:pt x="12427115" y="87718"/>
                  </a:lnTo>
                  <a:lnTo>
                    <a:pt x="12545759" y="135242"/>
                  </a:lnTo>
                  <a:lnTo>
                    <a:pt x="12545759" y="29895"/>
                  </a:lnTo>
                  <a:lnTo>
                    <a:pt x="12376937" y="29895"/>
                  </a:lnTo>
                  <a:lnTo>
                    <a:pt x="12254636" y="83731"/>
                  </a:lnTo>
                  <a:lnTo>
                    <a:pt x="12233707" y="199377"/>
                  </a:lnTo>
                  <a:lnTo>
                    <a:pt x="12351004" y="265849"/>
                  </a:lnTo>
                  <a:lnTo>
                    <a:pt x="12237022" y="352577"/>
                  </a:lnTo>
                  <a:lnTo>
                    <a:pt x="12251322" y="465251"/>
                  </a:lnTo>
                  <a:lnTo>
                    <a:pt x="12384240" y="511771"/>
                  </a:lnTo>
                  <a:lnTo>
                    <a:pt x="12698629" y="495820"/>
                  </a:lnTo>
                  <a:lnTo>
                    <a:pt x="12701511" y="441642"/>
                  </a:lnTo>
                  <a:lnTo>
                    <a:pt x="12702959" y="414401"/>
                  </a:lnTo>
                  <a:close/>
                </a:path>
                <a:path w="16232505" h="598805">
                  <a:moveTo>
                    <a:pt x="13369519" y="398792"/>
                  </a:moveTo>
                  <a:lnTo>
                    <a:pt x="13309029" y="332320"/>
                  </a:lnTo>
                  <a:lnTo>
                    <a:pt x="13135559" y="410083"/>
                  </a:lnTo>
                  <a:lnTo>
                    <a:pt x="13025895" y="277825"/>
                  </a:lnTo>
                  <a:lnTo>
                    <a:pt x="13147523" y="145554"/>
                  </a:lnTo>
                  <a:lnTo>
                    <a:pt x="13274142" y="199390"/>
                  </a:lnTo>
                  <a:lnTo>
                    <a:pt x="13338277" y="99695"/>
                  </a:lnTo>
                  <a:lnTo>
                    <a:pt x="13204685" y="33223"/>
                  </a:lnTo>
                  <a:lnTo>
                    <a:pt x="13049822" y="33223"/>
                  </a:lnTo>
                  <a:lnTo>
                    <a:pt x="12959423" y="132918"/>
                  </a:lnTo>
                  <a:lnTo>
                    <a:pt x="12951422" y="209130"/>
                  </a:lnTo>
                  <a:lnTo>
                    <a:pt x="12945707" y="271589"/>
                  </a:lnTo>
                  <a:lnTo>
                    <a:pt x="12942278" y="320294"/>
                  </a:lnTo>
                  <a:lnTo>
                    <a:pt x="12941135" y="355257"/>
                  </a:lnTo>
                  <a:lnTo>
                    <a:pt x="12941427" y="367652"/>
                  </a:lnTo>
                  <a:lnTo>
                    <a:pt x="12942303" y="376605"/>
                  </a:lnTo>
                  <a:lnTo>
                    <a:pt x="12943764" y="382104"/>
                  </a:lnTo>
                  <a:lnTo>
                    <a:pt x="12945796" y="384162"/>
                  </a:lnTo>
                  <a:lnTo>
                    <a:pt x="13038849" y="498487"/>
                  </a:lnTo>
                  <a:lnTo>
                    <a:pt x="13235254" y="498487"/>
                  </a:lnTo>
                  <a:lnTo>
                    <a:pt x="13369519" y="398792"/>
                  </a:lnTo>
                  <a:close/>
                </a:path>
                <a:path w="16232505" h="598805">
                  <a:moveTo>
                    <a:pt x="13841514" y="243916"/>
                  </a:moveTo>
                  <a:lnTo>
                    <a:pt x="13822553" y="123278"/>
                  </a:lnTo>
                  <a:lnTo>
                    <a:pt x="13818578" y="98018"/>
                  </a:lnTo>
                  <a:lnTo>
                    <a:pt x="13742137" y="66992"/>
                  </a:lnTo>
                  <a:lnTo>
                    <a:pt x="13742137" y="328333"/>
                  </a:lnTo>
                  <a:lnTo>
                    <a:pt x="13662711" y="406425"/>
                  </a:lnTo>
                  <a:lnTo>
                    <a:pt x="13537425" y="390804"/>
                  </a:lnTo>
                  <a:lnTo>
                    <a:pt x="13492226" y="234607"/>
                  </a:lnTo>
                  <a:lnTo>
                    <a:pt x="13572312" y="123278"/>
                  </a:lnTo>
                  <a:lnTo>
                    <a:pt x="13731177" y="161836"/>
                  </a:lnTo>
                  <a:lnTo>
                    <a:pt x="13742137" y="328333"/>
                  </a:lnTo>
                  <a:lnTo>
                    <a:pt x="13742137" y="66992"/>
                  </a:lnTo>
                  <a:lnTo>
                    <a:pt x="13684314" y="43522"/>
                  </a:lnTo>
                  <a:lnTo>
                    <a:pt x="13482930" y="30899"/>
                  </a:lnTo>
                  <a:lnTo>
                    <a:pt x="13395516" y="165150"/>
                  </a:lnTo>
                  <a:lnTo>
                    <a:pt x="13395516" y="332981"/>
                  </a:lnTo>
                  <a:lnTo>
                    <a:pt x="13471297" y="490499"/>
                  </a:lnTo>
                  <a:lnTo>
                    <a:pt x="13684314" y="500811"/>
                  </a:lnTo>
                  <a:lnTo>
                    <a:pt x="13830199" y="433679"/>
                  </a:lnTo>
                  <a:lnTo>
                    <a:pt x="13831824" y="406425"/>
                  </a:lnTo>
                  <a:lnTo>
                    <a:pt x="13841514" y="243916"/>
                  </a:lnTo>
                  <a:close/>
                </a:path>
                <a:path w="16232505" h="598805">
                  <a:moveTo>
                    <a:pt x="14398168" y="33223"/>
                  </a:moveTo>
                  <a:lnTo>
                    <a:pt x="14265237" y="33223"/>
                  </a:lnTo>
                  <a:lnTo>
                    <a:pt x="14132306" y="232613"/>
                  </a:lnTo>
                  <a:lnTo>
                    <a:pt x="14032598" y="33223"/>
                  </a:lnTo>
                  <a:lnTo>
                    <a:pt x="13917625" y="33223"/>
                  </a:lnTo>
                  <a:lnTo>
                    <a:pt x="13866444" y="498487"/>
                  </a:lnTo>
                  <a:lnTo>
                    <a:pt x="13966139" y="498487"/>
                  </a:lnTo>
                  <a:lnTo>
                    <a:pt x="14017651" y="265849"/>
                  </a:lnTo>
                  <a:lnTo>
                    <a:pt x="14120660" y="409079"/>
                  </a:lnTo>
                  <a:lnTo>
                    <a:pt x="14232001" y="277825"/>
                  </a:lnTo>
                  <a:lnTo>
                    <a:pt x="14217053" y="498487"/>
                  </a:lnTo>
                  <a:lnTo>
                    <a:pt x="14388198" y="498487"/>
                  </a:lnTo>
                  <a:lnTo>
                    <a:pt x="14398168" y="33223"/>
                  </a:lnTo>
                  <a:close/>
                </a:path>
                <a:path w="16232505" h="598805">
                  <a:moveTo>
                    <a:pt x="14772005" y="166154"/>
                  </a:moveTo>
                  <a:lnTo>
                    <a:pt x="14742732" y="114642"/>
                  </a:lnTo>
                  <a:lnTo>
                    <a:pt x="14694573" y="29895"/>
                  </a:lnTo>
                  <a:lnTo>
                    <a:pt x="14675625" y="30187"/>
                  </a:lnTo>
                  <a:lnTo>
                    <a:pt x="14675625" y="162826"/>
                  </a:lnTo>
                  <a:lnTo>
                    <a:pt x="14664995" y="241922"/>
                  </a:lnTo>
                  <a:lnTo>
                    <a:pt x="14562633" y="257213"/>
                  </a:lnTo>
                  <a:lnTo>
                    <a:pt x="14578254" y="114642"/>
                  </a:lnTo>
                  <a:lnTo>
                    <a:pt x="14675625" y="162826"/>
                  </a:lnTo>
                  <a:lnTo>
                    <a:pt x="14675625" y="30187"/>
                  </a:lnTo>
                  <a:lnTo>
                    <a:pt x="14472907" y="33223"/>
                  </a:lnTo>
                  <a:lnTo>
                    <a:pt x="14439684" y="501802"/>
                  </a:lnTo>
                  <a:lnTo>
                    <a:pt x="14535061" y="498487"/>
                  </a:lnTo>
                  <a:lnTo>
                    <a:pt x="14558645" y="353593"/>
                  </a:lnTo>
                  <a:lnTo>
                    <a:pt x="14754060" y="344944"/>
                  </a:lnTo>
                  <a:lnTo>
                    <a:pt x="14762861" y="257213"/>
                  </a:lnTo>
                  <a:lnTo>
                    <a:pt x="14772005" y="166154"/>
                  </a:lnTo>
                  <a:close/>
                </a:path>
                <a:path w="16232505" h="598805">
                  <a:moveTo>
                    <a:pt x="15230577" y="498475"/>
                  </a:moveTo>
                  <a:lnTo>
                    <a:pt x="15192464" y="365544"/>
                  </a:lnTo>
                  <a:lnTo>
                    <a:pt x="15169210" y="284454"/>
                  </a:lnTo>
                  <a:lnTo>
                    <a:pt x="15116226" y="99695"/>
                  </a:lnTo>
                  <a:lnTo>
                    <a:pt x="15097646" y="34886"/>
                  </a:lnTo>
                  <a:lnTo>
                    <a:pt x="15064410" y="34709"/>
                  </a:lnTo>
                  <a:lnTo>
                    <a:pt x="15064410" y="284454"/>
                  </a:lnTo>
                  <a:lnTo>
                    <a:pt x="14931492" y="284454"/>
                  </a:lnTo>
                  <a:lnTo>
                    <a:pt x="14985314" y="99695"/>
                  </a:lnTo>
                  <a:lnTo>
                    <a:pt x="15064410" y="284454"/>
                  </a:lnTo>
                  <a:lnTo>
                    <a:pt x="15064410" y="34709"/>
                  </a:lnTo>
                  <a:lnTo>
                    <a:pt x="14912874" y="33883"/>
                  </a:lnTo>
                  <a:lnTo>
                    <a:pt x="14798548" y="498475"/>
                  </a:lnTo>
                  <a:lnTo>
                    <a:pt x="14898256" y="498475"/>
                  </a:lnTo>
                  <a:lnTo>
                    <a:pt x="14964715" y="365544"/>
                  </a:lnTo>
                  <a:lnTo>
                    <a:pt x="15031174" y="365544"/>
                  </a:lnTo>
                  <a:lnTo>
                    <a:pt x="15097646" y="498475"/>
                  </a:lnTo>
                  <a:lnTo>
                    <a:pt x="15230577" y="498475"/>
                  </a:lnTo>
                  <a:close/>
                </a:path>
                <a:path w="16232505" h="598805">
                  <a:moveTo>
                    <a:pt x="15682583" y="33223"/>
                  </a:moveTo>
                  <a:lnTo>
                    <a:pt x="15593517" y="33223"/>
                  </a:lnTo>
                  <a:lnTo>
                    <a:pt x="15549652" y="365556"/>
                  </a:lnTo>
                  <a:lnTo>
                    <a:pt x="15416733" y="33223"/>
                  </a:lnTo>
                  <a:lnTo>
                    <a:pt x="15283790" y="33223"/>
                  </a:lnTo>
                  <a:lnTo>
                    <a:pt x="15250567" y="498487"/>
                  </a:lnTo>
                  <a:lnTo>
                    <a:pt x="15370201" y="498487"/>
                  </a:lnTo>
                  <a:lnTo>
                    <a:pt x="15396121" y="199390"/>
                  </a:lnTo>
                  <a:lnTo>
                    <a:pt x="15549652" y="432015"/>
                  </a:lnTo>
                  <a:lnTo>
                    <a:pt x="15549652" y="498487"/>
                  </a:lnTo>
                  <a:lnTo>
                    <a:pt x="15663977" y="498487"/>
                  </a:lnTo>
                  <a:lnTo>
                    <a:pt x="15682583" y="33223"/>
                  </a:lnTo>
                  <a:close/>
                </a:path>
                <a:path w="16232505" h="598805">
                  <a:moveTo>
                    <a:pt x="16062122" y="178117"/>
                  </a:moveTo>
                  <a:lnTo>
                    <a:pt x="16052495" y="33223"/>
                  </a:lnTo>
                  <a:lnTo>
                    <a:pt x="15959112" y="33223"/>
                  </a:lnTo>
                  <a:lnTo>
                    <a:pt x="15898622" y="232613"/>
                  </a:lnTo>
                  <a:lnTo>
                    <a:pt x="15842450" y="232613"/>
                  </a:lnTo>
                  <a:lnTo>
                    <a:pt x="15775991" y="33223"/>
                  </a:lnTo>
                  <a:lnTo>
                    <a:pt x="15709532" y="33223"/>
                  </a:lnTo>
                  <a:lnTo>
                    <a:pt x="15709532" y="166154"/>
                  </a:lnTo>
                  <a:lnTo>
                    <a:pt x="15824848" y="299085"/>
                  </a:lnTo>
                  <a:lnTo>
                    <a:pt x="15775991" y="498487"/>
                  </a:lnTo>
                  <a:lnTo>
                    <a:pt x="15989681" y="489178"/>
                  </a:lnTo>
                  <a:lnTo>
                    <a:pt x="15908922" y="299085"/>
                  </a:lnTo>
                  <a:lnTo>
                    <a:pt x="16062122" y="178117"/>
                  </a:lnTo>
                  <a:close/>
                </a:path>
                <a:path w="16232505" h="598805">
                  <a:moveTo>
                    <a:pt x="16225571" y="166154"/>
                  </a:moveTo>
                  <a:lnTo>
                    <a:pt x="16146475" y="132918"/>
                  </a:lnTo>
                  <a:lnTo>
                    <a:pt x="16102610" y="199390"/>
                  </a:lnTo>
                  <a:lnTo>
                    <a:pt x="16181045" y="265849"/>
                  </a:lnTo>
                  <a:lnTo>
                    <a:pt x="16225571" y="166154"/>
                  </a:lnTo>
                  <a:close/>
                </a:path>
                <a:path w="16232505" h="598805">
                  <a:moveTo>
                    <a:pt x="16232213" y="465251"/>
                  </a:moveTo>
                  <a:lnTo>
                    <a:pt x="16165754" y="398792"/>
                  </a:lnTo>
                  <a:lnTo>
                    <a:pt x="16132518" y="410083"/>
                  </a:lnTo>
                  <a:lnTo>
                    <a:pt x="16099282" y="465251"/>
                  </a:lnTo>
                  <a:lnTo>
                    <a:pt x="16146145" y="531723"/>
                  </a:lnTo>
                  <a:lnTo>
                    <a:pt x="16232213" y="465251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12634" y="2494845"/>
              <a:ext cx="329565" cy="398145"/>
            </a:xfrm>
            <a:custGeom>
              <a:avLst/>
              <a:gdLst/>
              <a:ahLst/>
              <a:cxnLst/>
              <a:rect l="l" t="t" r="r" b="b"/>
              <a:pathLst>
                <a:path w="329565" h="398144">
                  <a:moveTo>
                    <a:pt x="329455" y="0"/>
                  </a:moveTo>
                  <a:lnTo>
                    <a:pt x="281708" y="0"/>
                  </a:lnTo>
                  <a:lnTo>
                    <a:pt x="177858" y="234547"/>
                  </a:lnTo>
                  <a:lnTo>
                    <a:pt x="53715" y="0"/>
                  </a:lnTo>
                  <a:lnTo>
                    <a:pt x="0" y="0"/>
                  </a:lnTo>
                  <a:lnTo>
                    <a:pt x="152791" y="287080"/>
                  </a:lnTo>
                  <a:lnTo>
                    <a:pt x="102059" y="398092"/>
                  </a:lnTo>
                  <a:lnTo>
                    <a:pt x="149806" y="398092"/>
                  </a:lnTo>
                  <a:lnTo>
                    <a:pt x="3294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55228" y="2645238"/>
              <a:ext cx="190988" cy="247688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1496341" y="2639280"/>
              <a:ext cx="237490" cy="260985"/>
            </a:xfrm>
            <a:custGeom>
              <a:avLst/>
              <a:gdLst/>
              <a:ahLst/>
              <a:cxnLst/>
              <a:rect l="l" t="t" r="r" b="b"/>
              <a:pathLst>
                <a:path w="237489" h="260985">
                  <a:moveTo>
                    <a:pt x="119964" y="0"/>
                  </a:moveTo>
                  <a:lnTo>
                    <a:pt x="70654" y="9328"/>
                  </a:lnTo>
                  <a:lnTo>
                    <a:pt x="32543" y="37307"/>
                  </a:lnTo>
                  <a:lnTo>
                    <a:pt x="8131" y="79457"/>
                  </a:lnTo>
                  <a:lnTo>
                    <a:pt x="0" y="131304"/>
                  </a:lnTo>
                  <a:lnTo>
                    <a:pt x="2257" y="161539"/>
                  </a:lnTo>
                  <a:lnTo>
                    <a:pt x="20315" y="210031"/>
                  </a:lnTo>
                  <a:lnTo>
                    <a:pt x="55044" y="242520"/>
                  </a:lnTo>
                  <a:lnTo>
                    <a:pt x="98166" y="258778"/>
                  </a:lnTo>
                  <a:lnTo>
                    <a:pt x="122362" y="260808"/>
                  </a:lnTo>
                  <a:lnTo>
                    <a:pt x="145639" y="258908"/>
                  </a:lnTo>
                  <a:lnTo>
                    <a:pt x="167125" y="253204"/>
                  </a:lnTo>
                  <a:lnTo>
                    <a:pt x="186821" y="243695"/>
                  </a:lnTo>
                  <a:lnTo>
                    <a:pt x="204726" y="230380"/>
                  </a:lnTo>
                  <a:lnTo>
                    <a:pt x="212547" y="222621"/>
                  </a:lnTo>
                  <a:lnTo>
                    <a:pt x="122949" y="222621"/>
                  </a:lnTo>
                  <a:lnTo>
                    <a:pt x="107170" y="221166"/>
                  </a:lnTo>
                  <a:lnTo>
                    <a:pt x="67442" y="199344"/>
                  </a:lnTo>
                  <a:lnTo>
                    <a:pt x="45849" y="156367"/>
                  </a:lnTo>
                  <a:lnTo>
                    <a:pt x="44176" y="138466"/>
                  </a:lnTo>
                  <a:lnTo>
                    <a:pt x="236956" y="138466"/>
                  </a:lnTo>
                  <a:lnTo>
                    <a:pt x="236168" y="111157"/>
                  </a:lnTo>
                  <a:lnTo>
                    <a:pt x="234738" y="102656"/>
                  </a:lnTo>
                  <a:lnTo>
                    <a:pt x="47160" y="102656"/>
                  </a:lnTo>
                  <a:lnTo>
                    <a:pt x="50535" y="89246"/>
                  </a:lnTo>
                  <a:lnTo>
                    <a:pt x="72521" y="56396"/>
                  </a:lnTo>
                  <a:lnTo>
                    <a:pt x="106928" y="39336"/>
                  </a:lnTo>
                  <a:lnTo>
                    <a:pt x="119964" y="38197"/>
                  </a:lnTo>
                  <a:lnTo>
                    <a:pt x="207272" y="38197"/>
                  </a:lnTo>
                  <a:lnTo>
                    <a:pt x="195950" y="25519"/>
                  </a:lnTo>
                  <a:lnTo>
                    <a:pt x="174426" y="11343"/>
                  </a:lnTo>
                  <a:lnTo>
                    <a:pt x="149098" y="2836"/>
                  </a:lnTo>
                  <a:lnTo>
                    <a:pt x="119964" y="0"/>
                  </a:lnTo>
                  <a:close/>
                </a:path>
                <a:path w="237489" h="260985">
                  <a:moveTo>
                    <a:pt x="199344" y="170696"/>
                  </a:moveTo>
                  <a:lnTo>
                    <a:pt x="173691" y="204716"/>
                  </a:lnTo>
                  <a:lnTo>
                    <a:pt x="137088" y="221502"/>
                  </a:lnTo>
                  <a:lnTo>
                    <a:pt x="122949" y="222621"/>
                  </a:lnTo>
                  <a:lnTo>
                    <a:pt x="212547" y="222621"/>
                  </a:lnTo>
                  <a:lnTo>
                    <a:pt x="213337" y="221838"/>
                  </a:lnTo>
                  <a:lnTo>
                    <a:pt x="221279" y="212325"/>
                  </a:lnTo>
                  <a:lnTo>
                    <a:pt x="228552" y="201843"/>
                  </a:lnTo>
                  <a:lnTo>
                    <a:pt x="235155" y="190392"/>
                  </a:lnTo>
                  <a:lnTo>
                    <a:pt x="199344" y="170696"/>
                  </a:lnTo>
                  <a:close/>
                </a:path>
                <a:path w="237489" h="260985">
                  <a:moveTo>
                    <a:pt x="207272" y="38197"/>
                  </a:moveTo>
                  <a:lnTo>
                    <a:pt x="119964" y="38197"/>
                  </a:lnTo>
                  <a:lnTo>
                    <a:pt x="133676" y="39336"/>
                  </a:lnTo>
                  <a:lnTo>
                    <a:pt x="133366" y="39336"/>
                  </a:lnTo>
                  <a:lnTo>
                    <a:pt x="176501" y="65332"/>
                  </a:lnTo>
                  <a:lnTo>
                    <a:pt x="192779" y="102656"/>
                  </a:lnTo>
                  <a:lnTo>
                    <a:pt x="234738" y="102656"/>
                  </a:lnTo>
                  <a:lnTo>
                    <a:pt x="232026" y="86537"/>
                  </a:lnTo>
                  <a:lnTo>
                    <a:pt x="224528" y="64606"/>
                  </a:lnTo>
                  <a:lnTo>
                    <a:pt x="213668" y="45359"/>
                  </a:lnTo>
                  <a:lnTo>
                    <a:pt x="207272" y="381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63129" y="2645238"/>
              <a:ext cx="223218" cy="248892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2067507" y="2626150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80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88"/>
                  </a:lnTo>
                  <a:lnTo>
                    <a:pt x="0" y="19088"/>
                  </a:lnTo>
                  <a:lnTo>
                    <a:pt x="0" y="284096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353980" y="2645249"/>
              <a:ext cx="182633" cy="247688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2602255" y="2626150"/>
              <a:ext cx="3623310" cy="407034"/>
            </a:xfrm>
            <a:custGeom>
              <a:avLst/>
              <a:gdLst/>
              <a:ahLst/>
              <a:cxnLst/>
              <a:rect l="l" t="t" r="r" b="b"/>
              <a:pathLst>
                <a:path w="3623310" h="407035">
                  <a:moveTo>
                    <a:pt x="236943" y="151599"/>
                  </a:moveTo>
                  <a:lnTo>
                    <a:pt x="232016" y="99669"/>
                  </a:lnTo>
                  <a:lnTo>
                    <a:pt x="213664" y="58496"/>
                  </a:lnTo>
                  <a:lnTo>
                    <a:pt x="207264" y="51333"/>
                  </a:lnTo>
                  <a:lnTo>
                    <a:pt x="195948" y="38658"/>
                  </a:lnTo>
                  <a:lnTo>
                    <a:pt x="192773" y="36576"/>
                  </a:lnTo>
                  <a:lnTo>
                    <a:pt x="192773" y="115798"/>
                  </a:lnTo>
                  <a:lnTo>
                    <a:pt x="47155" y="115798"/>
                  </a:lnTo>
                  <a:lnTo>
                    <a:pt x="63207" y="79260"/>
                  </a:lnTo>
                  <a:lnTo>
                    <a:pt x="94665" y="55892"/>
                  </a:lnTo>
                  <a:lnTo>
                    <a:pt x="119964" y="51333"/>
                  </a:lnTo>
                  <a:lnTo>
                    <a:pt x="133667" y="52476"/>
                  </a:lnTo>
                  <a:lnTo>
                    <a:pt x="133362" y="52476"/>
                  </a:lnTo>
                  <a:lnTo>
                    <a:pt x="145554" y="55740"/>
                  </a:lnTo>
                  <a:lnTo>
                    <a:pt x="176491" y="78473"/>
                  </a:lnTo>
                  <a:lnTo>
                    <a:pt x="192773" y="115798"/>
                  </a:lnTo>
                  <a:lnTo>
                    <a:pt x="192773" y="36576"/>
                  </a:lnTo>
                  <a:lnTo>
                    <a:pt x="174421" y="24485"/>
                  </a:lnTo>
                  <a:lnTo>
                    <a:pt x="149098" y="15976"/>
                  </a:lnTo>
                  <a:lnTo>
                    <a:pt x="119964" y="13131"/>
                  </a:lnTo>
                  <a:lnTo>
                    <a:pt x="93903" y="15468"/>
                  </a:lnTo>
                  <a:lnTo>
                    <a:pt x="50190" y="34124"/>
                  </a:lnTo>
                  <a:lnTo>
                    <a:pt x="18300" y="70307"/>
                  </a:lnTo>
                  <a:lnTo>
                    <a:pt x="2032" y="117309"/>
                  </a:lnTo>
                  <a:lnTo>
                    <a:pt x="0" y="144437"/>
                  </a:lnTo>
                  <a:lnTo>
                    <a:pt x="2247" y="174675"/>
                  </a:lnTo>
                  <a:lnTo>
                    <a:pt x="20307" y="223164"/>
                  </a:lnTo>
                  <a:lnTo>
                    <a:pt x="55041" y="255663"/>
                  </a:lnTo>
                  <a:lnTo>
                    <a:pt x="98158" y="271919"/>
                  </a:lnTo>
                  <a:lnTo>
                    <a:pt x="122351" y="273951"/>
                  </a:lnTo>
                  <a:lnTo>
                    <a:pt x="145630" y="272046"/>
                  </a:lnTo>
                  <a:lnTo>
                    <a:pt x="186817" y="256832"/>
                  </a:lnTo>
                  <a:lnTo>
                    <a:pt x="221272" y="225463"/>
                  </a:lnTo>
                  <a:lnTo>
                    <a:pt x="235153" y="203530"/>
                  </a:lnTo>
                  <a:lnTo>
                    <a:pt x="199339" y="183832"/>
                  </a:lnTo>
                  <a:lnTo>
                    <a:pt x="194386" y="193344"/>
                  </a:lnTo>
                  <a:lnTo>
                    <a:pt x="188442" y="202184"/>
                  </a:lnTo>
                  <a:lnTo>
                    <a:pt x="150253" y="231279"/>
                  </a:lnTo>
                  <a:lnTo>
                    <a:pt x="122948" y="235762"/>
                  </a:lnTo>
                  <a:lnTo>
                    <a:pt x="107162" y="234302"/>
                  </a:lnTo>
                  <a:lnTo>
                    <a:pt x="67437" y="212483"/>
                  </a:lnTo>
                  <a:lnTo>
                    <a:pt x="45847" y="169506"/>
                  </a:lnTo>
                  <a:lnTo>
                    <a:pt x="44170" y="151599"/>
                  </a:lnTo>
                  <a:lnTo>
                    <a:pt x="236943" y="151599"/>
                  </a:lnTo>
                  <a:close/>
                </a:path>
                <a:path w="3623310" h="407035">
                  <a:moveTo>
                    <a:pt x="505523" y="19138"/>
                  </a:moveTo>
                  <a:lnTo>
                    <a:pt x="462546" y="19138"/>
                  </a:lnTo>
                  <a:lnTo>
                    <a:pt x="462546" y="120738"/>
                  </a:lnTo>
                  <a:lnTo>
                    <a:pt x="345567" y="120738"/>
                  </a:lnTo>
                  <a:lnTo>
                    <a:pt x="345567" y="19138"/>
                  </a:lnTo>
                  <a:lnTo>
                    <a:pt x="302590" y="19138"/>
                  </a:lnTo>
                  <a:lnTo>
                    <a:pt x="302590" y="120738"/>
                  </a:lnTo>
                  <a:lnTo>
                    <a:pt x="302590" y="160108"/>
                  </a:lnTo>
                  <a:lnTo>
                    <a:pt x="302590" y="266788"/>
                  </a:lnTo>
                  <a:lnTo>
                    <a:pt x="345567" y="266788"/>
                  </a:lnTo>
                  <a:lnTo>
                    <a:pt x="345567" y="160108"/>
                  </a:lnTo>
                  <a:lnTo>
                    <a:pt x="462546" y="160108"/>
                  </a:lnTo>
                  <a:lnTo>
                    <a:pt x="462546" y="266788"/>
                  </a:lnTo>
                  <a:lnTo>
                    <a:pt x="505523" y="266788"/>
                  </a:lnTo>
                  <a:lnTo>
                    <a:pt x="505523" y="160108"/>
                  </a:lnTo>
                  <a:lnTo>
                    <a:pt x="505523" y="120738"/>
                  </a:lnTo>
                  <a:lnTo>
                    <a:pt x="505523" y="19138"/>
                  </a:lnTo>
                  <a:close/>
                </a:path>
                <a:path w="3623310" h="407035">
                  <a:moveTo>
                    <a:pt x="799160" y="0"/>
                  </a:moveTo>
                  <a:lnTo>
                    <a:pt x="629666" y="182626"/>
                  </a:lnTo>
                  <a:lnTo>
                    <a:pt x="629666" y="19100"/>
                  </a:lnTo>
                  <a:lnTo>
                    <a:pt x="586689" y="19100"/>
                  </a:lnTo>
                  <a:lnTo>
                    <a:pt x="586689" y="284099"/>
                  </a:lnTo>
                  <a:lnTo>
                    <a:pt x="756196" y="101460"/>
                  </a:lnTo>
                  <a:lnTo>
                    <a:pt x="756196" y="266788"/>
                  </a:lnTo>
                  <a:lnTo>
                    <a:pt x="799160" y="266788"/>
                  </a:lnTo>
                  <a:lnTo>
                    <a:pt x="799160" y="0"/>
                  </a:lnTo>
                  <a:close/>
                </a:path>
                <a:path w="3623310" h="407035">
                  <a:moveTo>
                    <a:pt x="1101750" y="151599"/>
                  </a:moveTo>
                  <a:lnTo>
                    <a:pt x="1100963" y="124294"/>
                  </a:lnTo>
                  <a:lnTo>
                    <a:pt x="1099527" y="115798"/>
                  </a:lnTo>
                  <a:lnTo>
                    <a:pt x="1096822" y="99669"/>
                  </a:lnTo>
                  <a:lnTo>
                    <a:pt x="1078458" y="58496"/>
                  </a:lnTo>
                  <a:lnTo>
                    <a:pt x="1057579" y="36588"/>
                  </a:lnTo>
                  <a:lnTo>
                    <a:pt x="1057579" y="115798"/>
                  </a:lnTo>
                  <a:lnTo>
                    <a:pt x="911961" y="115798"/>
                  </a:lnTo>
                  <a:lnTo>
                    <a:pt x="928014" y="79260"/>
                  </a:lnTo>
                  <a:lnTo>
                    <a:pt x="959472" y="55892"/>
                  </a:lnTo>
                  <a:lnTo>
                    <a:pt x="984758" y="51333"/>
                  </a:lnTo>
                  <a:lnTo>
                    <a:pt x="998474" y="52476"/>
                  </a:lnTo>
                  <a:lnTo>
                    <a:pt x="998156" y="52476"/>
                  </a:lnTo>
                  <a:lnTo>
                    <a:pt x="1010348" y="55740"/>
                  </a:lnTo>
                  <a:lnTo>
                    <a:pt x="1041298" y="78473"/>
                  </a:lnTo>
                  <a:lnTo>
                    <a:pt x="1057579" y="115798"/>
                  </a:lnTo>
                  <a:lnTo>
                    <a:pt x="1057579" y="36588"/>
                  </a:lnTo>
                  <a:lnTo>
                    <a:pt x="1039215" y="24485"/>
                  </a:lnTo>
                  <a:lnTo>
                    <a:pt x="1013891" y="15976"/>
                  </a:lnTo>
                  <a:lnTo>
                    <a:pt x="984758" y="13131"/>
                  </a:lnTo>
                  <a:lnTo>
                    <a:pt x="958710" y="15468"/>
                  </a:lnTo>
                  <a:lnTo>
                    <a:pt x="914996" y="34124"/>
                  </a:lnTo>
                  <a:lnTo>
                    <a:pt x="883094" y="70307"/>
                  </a:lnTo>
                  <a:lnTo>
                    <a:pt x="866825" y="117309"/>
                  </a:lnTo>
                  <a:lnTo>
                    <a:pt x="864793" y="144437"/>
                  </a:lnTo>
                  <a:lnTo>
                    <a:pt x="867054" y="174675"/>
                  </a:lnTo>
                  <a:lnTo>
                    <a:pt x="885113" y="223164"/>
                  </a:lnTo>
                  <a:lnTo>
                    <a:pt x="919835" y="255663"/>
                  </a:lnTo>
                  <a:lnTo>
                    <a:pt x="962964" y="271919"/>
                  </a:lnTo>
                  <a:lnTo>
                    <a:pt x="987158" y="273951"/>
                  </a:lnTo>
                  <a:lnTo>
                    <a:pt x="1010437" y="272046"/>
                  </a:lnTo>
                  <a:lnTo>
                    <a:pt x="1051610" y="256832"/>
                  </a:lnTo>
                  <a:lnTo>
                    <a:pt x="1086078" y="225463"/>
                  </a:lnTo>
                  <a:lnTo>
                    <a:pt x="1099947" y="203530"/>
                  </a:lnTo>
                  <a:lnTo>
                    <a:pt x="1064145" y="183832"/>
                  </a:lnTo>
                  <a:lnTo>
                    <a:pt x="1059180" y="193344"/>
                  </a:lnTo>
                  <a:lnTo>
                    <a:pt x="1053249" y="202184"/>
                  </a:lnTo>
                  <a:lnTo>
                    <a:pt x="1015060" y="231279"/>
                  </a:lnTo>
                  <a:lnTo>
                    <a:pt x="987742" y="235762"/>
                  </a:lnTo>
                  <a:lnTo>
                    <a:pt x="971969" y="234302"/>
                  </a:lnTo>
                  <a:lnTo>
                    <a:pt x="932243" y="212483"/>
                  </a:lnTo>
                  <a:lnTo>
                    <a:pt x="910640" y="169506"/>
                  </a:lnTo>
                  <a:lnTo>
                    <a:pt x="908977" y="151599"/>
                  </a:lnTo>
                  <a:lnTo>
                    <a:pt x="1101750" y="151599"/>
                  </a:lnTo>
                  <a:close/>
                </a:path>
                <a:path w="3623310" h="407035">
                  <a:moveTo>
                    <a:pt x="1535633" y="19100"/>
                  </a:moveTo>
                  <a:lnTo>
                    <a:pt x="1487881" y="19100"/>
                  </a:lnTo>
                  <a:lnTo>
                    <a:pt x="1407312" y="196380"/>
                  </a:lnTo>
                  <a:lnTo>
                    <a:pt x="1319580" y="19100"/>
                  </a:lnTo>
                  <a:lnTo>
                    <a:pt x="1270635" y="19100"/>
                  </a:lnTo>
                  <a:lnTo>
                    <a:pt x="1384630" y="243522"/>
                  </a:lnTo>
                  <a:lnTo>
                    <a:pt x="1304658" y="406450"/>
                  </a:lnTo>
                  <a:lnTo>
                    <a:pt x="1352397" y="406450"/>
                  </a:lnTo>
                  <a:lnTo>
                    <a:pt x="1535633" y="19100"/>
                  </a:lnTo>
                  <a:close/>
                </a:path>
                <a:path w="3623310" h="407035">
                  <a:moveTo>
                    <a:pt x="1810181" y="227406"/>
                  </a:moveTo>
                  <a:lnTo>
                    <a:pt x="1773174" y="227406"/>
                  </a:lnTo>
                  <a:lnTo>
                    <a:pt x="1773174" y="58496"/>
                  </a:lnTo>
                  <a:lnTo>
                    <a:pt x="1773174" y="19100"/>
                  </a:lnTo>
                  <a:lnTo>
                    <a:pt x="1730197" y="19100"/>
                  </a:lnTo>
                  <a:lnTo>
                    <a:pt x="1730197" y="58496"/>
                  </a:lnTo>
                  <a:lnTo>
                    <a:pt x="1730197" y="227406"/>
                  </a:lnTo>
                  <a:lnTo>
                    <a:pt x="1612023" y="227406"/>
                  </a:lnTo>
                  <a:lnTo>
                    <a:pt x="1625079" y="212813"/>
                  </a:lnTo>
                  <a:lnTo>
                    <a:pt x="1634401" y="195326"/>
                  </a:lnTo>
                  <a:lnTo>
                    <a:pt x="1640001" y="174917"/>
                  </a:lnTo>
                  <a:lnTo>
                    <a:pt x="1641868" y="151599"/>
                  </a:lnTo>
                  <a:lnTo>
                    <a:pt x="1641868" y="58496"/>
                  </a:lnTo>
                  <a:lnTo>
                    <a:pt x="1730197" y="58496"/>
                  </a:lnTo>
                  <a:lnTo>
                    <a:pt x="1730197" y="19100"/>
                  </a:lnTo>
                  <a:lnTo>
                    <a:pt x="1598904" y="19100"/>
                  </a:lnTo>
                  <a:lnTo>
                    <a:pt x="1598904" y="129514"/>
                  </a:lnTo>
                  <a:lnTo>
                    <a:pt x="1598269" y="150406"/>
                  </a:lnTo>
                  <a:lnTo>
                    <a:pt x="1588757" y="195173"/>
                  </a:lnTo>
                  <a:lnTo>
                    <a:pt x="1557299" y="225171"/>
                  </a:lnTo>
                  <a:lnTo>
                    <a:pt x="1542796" y="227406"/>
                  </a:lnTo>
                  <a:lnTo>
                    <a:pt x="1542796" y="332435"/>
                  </a:lnTo>
                  <a:lnTo>
                    <a:pt x="1582191" y="332435"/>
                  </a:lnTo>
                  <a:lnTo>
                    <a:pt x="1582191" y="266788"/>
                  </a:lnTo>
                  <a:lnTo>
                    <a:pt x="1770786" y="266788"/>
                  </a:lnTo>
                  <a:lnTo>
                    <a:pt x="1770786" y="332435"/>
                  </a:lnTo>
                  <a:lnTo>
                    <a:pt x="1810181" y="332435"/>
                  </a:lnTo>
                  <a:lnTo>
                    <a:pt x="1810181" y="266788"/>
                  </a:lnTo>
                  <a:lnTo>
                    <a:pt x="1810181" y="227406"/>
                  </a:lnTo>
                  <a:close/>
                </a:path>
                <a:path w="3623310" h="407035">
                  <a:moveTo>
                    <a:pt x="2076970" y="151599"/>
                  </a:moveTo>
                  <a:lnTo>
                    <a:pt x="2076183" y="124294"/>
                  </a:lnTo>
                  <a:lnTo>
                    <a:pt x="2074748" y="115798"/>
                  </a:lnTo>
                  <a:lnTo>
                    <a:pt x="2072043" y="99669"/>
                  </a:lnTo>
                  <a:lnTo>
                    <a:pt x="2064537" y="77749"/>
                  </a:lnTo>
                  <a:lnTo>
                    <a:pt x="2053678" y="58496"/>
                  </a:lnTo>
                  <a:lnTo>
                    <a:pt x="2047278" y="51333"/>
                  </a:lnTo>
                  <a:lnTo>
                    <a:pt x="2035962" y="38658"/>
                  </a:lnTo>
                  <a:lnTo>
                    <a:pt x="2032787" y="36576"/>
                  </a:lnTo>
                  <a:lnTo>
                    <a:pt x="2032787" y="115798"/>
                  </a:lnTo>
                  <a:lnTo>
                    <a:pt x="1887169" y="115798"/>
                  </a:lnTo>
                  <a:lnTo>
                    <a:pt x="1903222" y="79260"/>
                  </a:lnTo>
                  <a:lnTo>
                    <a:pt x="1934692" y="55892"/>
                  </a:lnTo>
                  <a:lnTo>
                    <a:pt x="1959978" y="51333"/>
                  </a:lnTo>
                  <a:lnTo>
                    <a:pt x="1973681" y="52476"/>
                  </a:lnTo>
                  <a:lnTo>
                    <a:pt x="1973376" y="52476"/>
                  </a:lnTo>
                  <a:lnTo>
                    <a:pt x="1985568" y="55740"/>
                  </a:lnTo>
                  <a:lnTo>
                    <a:pt x="2016518" y="78473"/>
                  </a:lnTo>
                  <a:lnTo>
                    <a:pt x="2032787" y="115798"/>
                  </a:lnTo>
                  <a:lnTo>
                    <a:pt x="2032787" y="36576"/>
                  </a:lnTo>
                  <a:lnTo>
                    <a:pt x="2014435" y="24485"/>
                  </a:lnTo>
                  <a:lnTo>
                    <a:pt x="1989112" y="15976"/>
                  </a:lnTo>
                  <a:lnTo>
                    <a:pt x="1959978" y="13131"/>
                  </a:lnTo>
                  <a:lnTo>
                    <a:pt x="1933917" y="15468"/>
                  </a:lnTo>
                  <a:lnTo>
                    <a:pt x="1890204" y="34124"/>
                  </a:lnTo>
                  <a:lnTo>
                    <a:pt x="1858314" y="70307"/>
                  </a:lnTo>
                  <a:lnTo>
                    <a:pt x="1842046" y="117309"/>
                  </a:lnTo>
                  <a:lnTo>
                    <a:pt x="1840014" y="144437"/>
                  </a:lnTo>
                  <a:lnTo>
                    <a:pt x="1842274" y="174675"/>
                  </a:lnTo>
                  <a:lnTo>
                    <a:pt x="1860321" y="223164"/>
                  </a:lnTo>
                  <a:lnTo>
                    <a:pt x="1895055" y="255663"/>
                  </a:lnTo>
                  <a:lnTo>
                    <a:pt x="1938172" y="271919"/>
                  </a:lnTo>
                  <a:lnTo>
                    <a:pt x="1962378" y="273951"/>
                  </a:lnTo>
                  <a:lnTo>
                    <a:pt x="1985645" y="272046"/>
                  </a:lnTo>
                  <a:lnTo>
                    <a:pt x="2026831" y="256832"/>
                  </a:lnTo>
                  <a:lnTo>
                    <a:pt x="2061286" y="225463"/>
                  </a:lnTo>
                  <a:lnTo>
                    <a:pt x="2075167" y="203530"/>
                  </a:lnTo>
                  <a:lnTo>
                    <a:pt x="2039353" y="183832"/>
                  </a:lnTo>
                  <a:lnTo>
                    <a:pt x="2034400" y="193344"/>
                  </a:lnTo>
                  <a:lnTo>
                    <a:pt x="2028469" y="202184"/>
                  </a:lnTo>
                  <a:lnTo>
                    <a:pt x="1990267" y="231279"/>
                  </a:lnTo>
                  <a:lnTo>
                    <a:pt x="1962962" y="235762"/>
                  </a:lnTo>
                  <a:lnTo>
                    <a:pt x="1947176" y="234302"/>
                  </a:lnTo>
                  <a:lnTo>
                    <a:pt x="1907451" y="212483"/>
                  </a:lnTo>
                  <a:lnTo>
                    <a:pt x="1885861" y="169506"/>
                  </a:lnTo>
                  <a:lnTo>
                    <a:pt x="1884184" y="151599"/>
                  </a:lnTo>
                  <a:lnTo>
                    <a:pt x="2076970" y="151599"/>
                  </a:lnTo>
                  <a:close/>
                </a:path>
                <a:path w="3623310" h="407035">
                  <a:moveTo>
                    <a:pt x="2390889" y="144437"/>
                  </a:moveTo>
                  <a:lnTo>
                    <a:pt x="2382748" y="94830"/>
                  </a:lnTo>
                  <a:lnTo>
                    <a:pt x="2358364" y="52235"/>
                  </a:lnTo>
                  <a:lnTo>
                    <a:pt x="2357424" y="51333"/>
                  </a:lnTo>
                  <a:lnTo>
                    <a:pt x="2346718" y="40995"/>
                  </a:lnTo>
                  <a:lnTo>
                    <a:pt x="2346718" y="144437"/>
                  </a:lnTo>
                  <a:lnTo>
                    <a:pt x="2345359" y="162483"/>
                  </a:lnTo>
                  <a:lnTo>
                    <a:pt x="2324633" y="209194"/>
                  </a:lnTo>
                  <a:lnTo>
                    <a:pt x="2283447" y="234099"/>
                  </a:lnTo>
                  <a:lnTo>
                    <a:pt x="2266150" y="235762"/>
                  </a:lnTo>
                  <a:lnTo>
                    <a:pt x="2248522" y="234099"/>
                  </a:lnTo>
                  <a:lnTo>
                    <a:pt x="2206155" y="209194"/>
                  </a:lnTo>
                  <a:lnTo>
                    <a:pt x="2184704" y="162814"/>
                  </a:lnTo>
                  <a:lnTo>
                    <a:pt x="2184616" y="162483"/>
                  </a:lnTo>
                  <a:lnTo>
                    <a:pt x="2183231" y="144437"/>
                  </a:lnTo>
                  <a:lnTo>
                    <a:pt x="2183180" y="143840"/>
                  </a:lnTo>
                  <a:lnTo>
                    <a:pt x="2184730" y="124079"/>
                  </a:lnTo>
                  <a:lnTo>
                    <a:pt x="2184755" y="123736"/>
                  </a:lnTo>
                  <a:lnTo>
                    <a:pt x="2189416" y="105943"/>
                  </a:lnTo>
                  <a:lnTo>
                    <a:pt x="2189454" y="105791"/>
                  </a:lnTo>
                  <a:lnTo>
                    <a:pt x="2221242" y="65430"/>
                  </a:lnTo>
                  <a:lnTo>
                    <a:pt x="2247303" y="53721"/>
                  </a:lnTo>
                  <a:lnTo>
                    <a:pt x="2249881" y="52895"/>
                  </a:lnTo>
                  <a:lnTo>
                    <a:pt x="2265553" y="51333"/>
                  </a:lnTo>
                  <a:lnTo>
                    <a:pt x="2281174" y="52895"/>
                  </a:lnTo>
                  <a:lnTo>
                    <a:pt x="2295842" y="57607"/>
                  </a:lnTo>
                  <a:lnTo>
                    <a:pt x="2332952" y="90055"/>
                  </a:lnTo>
                  <a:lnTo>
                    <a:pt x="2345105" y="123736"/>
                  </a:lnTo>
                  <a:lnTo>
                    <a:pt x="2345194" y="124079"/>
                  </a:lnTo>
                  <a:lnTo>
                    <a:pt x="2346668" y="143840"/>
                  </a:lnTo>
                  <a:lnTo>
                    <a:pt x="2346718" y="144437"/>
                  </a:lnTo>
                  <a:lnTo>
                    <a:pt x="2346718" y="40995"/>
                  </a:lnTo>
                  <a:lnTo>
                    <a:pt x="2340660" y="35128"/>
                  </a:lnTo>
                  <a:lnTo>
                    <a:pt x="2320086" y="22910"/>
                  </a:lnTo>
                  <a:lnTo>
                    <a:pt x="2296934" y="15671"/>
                  </a:lnTo>
                  <a:lnTo>
                    <a:pt x="2297633" y="15671"/>
                  </a:lnTo>
                  <a:lnTo>
                    <a:pt x="2270328" y="13131"/>
                  </a:lnTo>
                  <a:lnTo>
                    <a:pt x="2245550" y="15671"/>
                  </a:lnTo>
                  <a:lnTo>
                    <a:pt x="2223173" y="23279"/>
                  </a:lnTo>
                  <a:lnTo>
                    <a:pt x="2203183" y="35966"/>
                  </a:lnTo>
                  <a:lnTo>
                    <a:pt x="2185581" y="53721"/>
                  </a:lnTo>
                  <a:lnTo>
                    <a:pt x="2185581" y="19100"/>
                  </a:lnTo>
                  <a:lnTo>
                    <a:pt x="2142604" y="19100"/>
                  </a:lnTo>
                  <a:lnTo>
                    <a:pt x="2142604" y="406450"/>
                  </a:lnTo>
                  <a:lnTo>
                    <a:pt x="2185581" y="406450"/>
                  </a:lnTo>
                  <a:lnTo>
                    <a:pt x="2185581" y="232181"/>
                  </a:lnTo>
                  <a:lnTo>
                    <a:pt x="2203069" y="250456"/>
                  </a:lnTo>
                  <a:lnTo>
                    <a:pt x="2223325" y="263512"/>
                  </a:lnTo>
                  <a:lnTo>
                    <a:pt x="2246338" y="271335"/>
                  </a:lnTo>
                  <a:lnTo>
                    <a:pt x="2272119" y="273951"/>
                  </a:lnTo>
                  <a:lnTo>
                    <a:pt x="2297887" y="271576"/>
                  </a:lnTo>
                  <a:lnTo>
                    <a:pt x="2320899" y="264477"/>
                  </a:lnTo>
                  <a:lnTo>
                    <a:pt x="2341156" y="252641"/>
                  </a:lnTo>
                  <a:lnTo>
                    <a:pt x="2358656" y="236054"/>
                  </a:lnTo>
                  <a:lnTo>
                    <a:pt x="2358860" y="235762"/>
                  </a:lnTo>
                  <a:lnTo>
                    <a:pt x="2372753" y="216115"/>
                  </a:lnTo>
                  <a:lnTo>
                    <a:pt x="2382824" y="194195"/>
                  </a:lnTo>
                  <a:lnTo>
                    <a:pt x="2388870" y="170307"/>
                  </a:lnTo>
                  <a:lnTo>
                    <a:pt x="2390889" y="144437"/>
                  </a:lnTo>
                  <a:close/>
                </a:path>
                <a:path w="3623310" h="407035">
                  <a:moveTo>
                    <a:pt x="2769285" y="266788"/>
                  </a:moveTo>
                  <a:lnTo>
                    <a:pt x="2651099" y="133692"/>
                  </a:lnTo>
                  <a:lnTo>
                    <a:pt x="2758529" y="19100"/>
                  </a:lnTo>
                  <a:lnTo>
                    <a:pt x="2708389" y="19100"/>
                  </a:lnTo>
                  <a:lnTo>
                    <a:pt x="2615285" y="120561"/>
                  </a:lnTo>
                  <a:lnTo>
                    <a:pt x="2615285" y="19100"/>
                  </a:lnTo>
                  <a:lnTo>
                    <a:pt x="2572308" y="19100"/>
                  </a:lnTo>
                  <a:lnTo>
                    <a:pt x="2572308" y="120561"/>
                  </a:lnTo>
                  <a:lnTo>
                    <a:pt x="2479205" y="19100"/>
                  </a:lnTo>
                  <a:lnTo>
                    <a:pt x="2429078" y="19100"/>
                  </a:lnTo>
                  <a:lnTo>
                    <a:pt x="2536507" y="133692"/>
                  </a:lnTo>
                  <a:lnTo>
                    <a:pt x="2418334" y="266788"/>
                  </a:lnTo>
                  <a:lnTo>
                    <a:pt x="2472055" y="266788"/>
                  </a:lnTo>
                  <a:lnTo>
                    <a:pt x="2563952" y="162344"/>
                  </a:lnTo>
                  <a:lnTo>
                    <a:pt x="2572308" y="170700"/>
                  </a:lnTo>
                  <a:lnTo>
                    <a:pt x="2572308" y="266788"/>
                  </a:lnTo>
                  <a:lnTo>
                    <a:pt x="2615285" y="266788"/>
                  </a:lnTo>
                  <a:lnTo>
                    <a:pt x="2615285" y="170700"/>
                  </a:lnTo>
                  <a:lnTo>
                    <a:pt x="2623642" y="162344"/>
                  </a:lnTo>
                  <a:lnTo>
                    <a:pt x="2715564" y="266788"/>
                  </a:lnTo>
                  <a:lnTo>
                    <a:pt x="2769285" y="266788"/>
                  </a:lnTo>
                  <a:close/>
                </a:path>
                <a:path w="3623310" h="407035">
                  <a:moveTo>
                    <a:pt x="3045015" y="19100"/>
                  </a:moveTo>
                  <a:lnTo>
                    <a:pt x="3004439" y="19100"/>
                  </a:lnTo>
                  <a:lnTo>
                    <a:pt x="3004439" y="143243"/>
                  </a:lnTo>
                  <a:lnTo>
                    <a:pt x="3003042" y="161886"/>
                  </a:lnTo>
                  <a:lnTo>
                    <a:pt x="2982061" y="208889"/>
                  </a:lnTo>
                  <a:lnTo>
                    <a:pt x="2939745" y="234124"/>
                  </a:lnTo>
                  <a:lnTo>
                    <a:pt x="2939313" y="234124"/>
                  </a:lnTo>
                  <a:lnTo>
                    <a:pt x="2922066" y="235750"/>
                  </a:lnTo>
                  <a:lnTo>
                    <a:pt x="2874556" y="221145"/>
                  </a:lnTo>
                  <a:lnTo>
                    <a:pt x="2846336" y="180022"/>
                  </a:lnTo>
                  <a:lnTo>
                    <a:pt x="2840901" y="142646"/>
                  </a:lnTo>
                  <a:lnTo>
                    <a:pt x="2842361" y="122428"/>
                  </a:lnTo>
                  <a:lnTo>
                    <a:pt x="2864472" y="75501"/>
                  </a:lnTo>
                  <a:lnTo>
                    <a:pt x="2905709" y="52832"/>
                  </a:lnTo>
                  <a:lnTo>
                    <a:pt x="2922066" y="51320"/>
                  </a:lnTo>
                  <a:lnTo>
                    <a:pt x="2937802" y="52832"/>
                  </a:lnTo>
                  <a:lnTo>
                    <a:pt x="2979369" y="75196"/>
                  </a:lnTo>
                  <a:lnTo>
                    <a:pt x="3002864" y="122428"/>
                  </a:lnTo>
                  <a:lnTo>
                    <a:pt x="3004388" y="142646"/>
                  </a:lnTo>
                  <a:lnTo>
                    <a:pt x="3004439" y="143243"/>
                  </a:lnTo>
                  <a:lnTo>
                    <a:pt x="3004439" y="19100"/>
                  </a:lnTo>
                  <a:lnTo>
                    <a:pt x="3002051" y="19100"/>
                  </a:lnTo>
                  <a:lnTo>
                    <a:pt x="3002051" y="54305"/>
                  </a:lnTo>
                  <a:lnTo>
                    <a:pt x="2999244" y="51320"/>
                  </a:lnTo>
                  <a:lnTo>
                    <a:pt x="2985109" y="36296"/>
                  </a:lnTo>
                  <a:lnTo>
                    <a:pt x="2965335" y="23431"/>
                  </a:lnTo>
                  <a:lnTo>
                    <a:pt x="2942742" y="15709"/>
                  </a:lnTo>
                  <a:lnTo>
                    <a:pt x="2917304" y="13131"/>
                  </a:lnTo>
                  <a:lnTo>
                    <a:pt x="2892920" y="15278"/>
                  </a:lnTo>
                  <a:lnTo>
                    <a:pt x="2850096" y="32435"/>
                  </a:lnTo>
                  <a:lnTo>
                    <a:pt x="2816377" y="66268"/>
                  </a:lnTo>
                  <a:lnTo>
                    <a:pt x="2798915" y="113868"/>
                  </a:lnTo>
                  <a:lnTo>
                    <a:pt x="2796730" y="142646"/>
                  </a:lnTo>
                  <a:lnTo>
                    <a:pt x="2798927" y="171970"/>
                  </a:lnTo>
                  <a:lnTo>
                    <a:pt x="2816542" y="220306"/>
                  </a:lnTo>
                  <a:lnTo>
                    <a:pt x="2850489" y="254469"/>
                  </a:lnTo>
                  <a:lnTo>
                    <a:pt x="2893161" y="271780"/>
                  </a:lnTo>
                  <a:lnTo>
                    <a:pt x="2917304" y="273951"/>
                  </a:lnTo>
                  <a:lnTo>
                    <a:pt x="2942285" y="271335"/>
                  </a:lnTo>
                  <a:lnTo>
                    <a:pt x="2964738" y="263499"/>
                  </a:lnTo>
                  <a:lnTo>
                    <a:pt x="2984665" y="250444"/>
                  </a:lnTo>
                  <a:lnTo>
                    <a:pt x="2998647" y="235750"/>
                  </a:lnTo>
                  <a:lnTo>
                    <a:pt x="3002051" y="232168"/>
                  </a:lnTo>
                  <a:lnTo>
                    <a:pt x="3002051" y="266788"/>
                  </a:lnTo>
                  <a:lnTo>
                    <a:pt x="3045015" y="266788"/>
                  </a:lnTo>
                  <a:lnTo>
                    <a:pt x="3045015" y="232168"/>
                  </a:lnTo>
                  <a:lnTo>
                    <a:pt x="3045015" y="54305"/>
                  </a:lnTo>
                  <a:lnTo>
                    <a:pt x="3045015" y="19100"/>
                  </a:lnTo>
                  <a:close/>
                </a:path>
                <a:path w="3623310" h="407035">
                  <a:moveTo>
                    <a:pt x="3329101" y="19138"/>
                  </a:moveTo>
                  <a:lnTo>
                    <a:pt x="3286137" y="19138"/>
                  </a:lnTo>
                  <a:lnTo>
                    <a:pt x="3286137" y="120738"/>
                  </a:lnTo>
                  <a:lnTo>
                    <a:pt x="3169158" y="120738"/>
                  </a:lnTo>
                  <a:lnTo>
                    <a:pt x="3169158" y="19138"/>
                  </a:lnTo>
                  <a:lnTo>
                    <a:pt x="3126181" y="19138"/>
                  </a:lnTo>
                  <a:lnTo>
                    <a:pt x="3126181" y="120738"/>
                  </a:lnTo>
                  <a:lnTo>
                    <a:pt x="3126181" y="160108"/>
                  </a:lnTo>
                  <a:lnTo>
                    <a:pt x="3126181" y="266788"/>
                  </a:lnTo>
                  <a:lnTo>
                    <a:pt x="3169158" y="266788"/>
                  </a:lnTo>
                  <a:lnTo>
                    <a:pt x="3169158" y="160108"/>
                  </a:lnTo>
                  <a:lnTo>
                    <a:pt x="3286137" y="160108"/>
                  </a:lnTo>
                  <a:lnTo>
                    <a:pt x="3286137" y="266788"/>
                  </a:lnTo>
                  <a:lnTo>
                    <a:pt x="3329101" y="266788"/>
                  </a:lnTo>
                  <a:lnTo>
                    <a:pt x="3329101" y="160108"/>
                  </a:lnTo>
                  <a:lnTo>
                    <a:pt x="3329101" y="120738"/>
                  </a:lnTo>
                  <a:lnTo>
                    <a:pt x="3329101" y="19138"/>
                  </a:lnTo>
                  <a:close/>
                </a:path>
                <a:path w="3623310" h="407035">
                  <a:moveTo>
                    <a:pt x="3622751" y="0"/>
                  </a:moveTo>
                  <a:lnTo>
                    <a:pt x="3453244" y="182626"/>
                  </a:lnTo>
                  <a:lnTo>
                    <a:pt x="3453244" y="19100"/>
                  </a:lnTo>
                  <a:lnTo>
                    <a:pt x="3410280" y="19100"/>
                  </a:lnTo>
                  <a:lnTo>
                    <a:pt x="3410280" y="284099"/>
                  </a:lnTo>
                  <a:lnTo>
                    <a:pt x="3579774" y="101460"/>
                  </a:lnTo>
                  <a:lnTo>
                    <a:pt x="3579774" y="266788"/>
                  </a:lnTo>
                  <a:lnTo>
                    <a:pt x="3622751" y="266788"/>
                  </a:lnTo>
                  <a:lnTo>
                    <a:pt x="3622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277515" y="2645238"/>
              <a:ext cx="190999" cy="247688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88739" y="2645238"/>
              <a:ext cx="439274" cy="248892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7209167" y="2626150"/>
              <a:ext cx="1320165" cy="284480"/>
            </a:xfrm>
            <a:custGeom>
              <a:avLst/>
              <a:gdLst/>
              <a:ahLst/>
              <a:cxnLst/>
              <a:rect l="l" t="t" r="r" b="b"/>
              <a:pathLst>
                <a:path w="1320165" h="284480">
                  <a:moveTo>
                    <a:pt x="212471" y="0"/>
                  </a:moveTo>
                  <a:lnTo>
                    <a:pt x="42976" y="182626"/>
                  </a:lnTo>
                  <a:lnTo>
                    <a:pt x="42976" y="19100"/>
                  </a:lnTo>
                  <a:lnTo>
                    <a:pt x="0" y="19100"/>
                  </a:lnTo>
                  <a:lnTo>
                    <a:pt x="0" y="284099"/>
                  </a:lnTo>
                  <a:lnTo>
                    <a:pt x="169506" y="101460"/>
                  </a:lnTo>
                  <a:lnTo>
                    <a:pt x="169506" y="266788"/>
                  </a:lnTo>
                  <a:lnTo>
                    <a:pt x="212471" y="266788"/>
                  </a:lnTo>
                  <a:lnTo>
                    <a:pt x="212471" y="0"/>
                  </a:lnTo>
                  <a:close/>
                </a:path>
                <a:path w="1320165" h="284480">
                  <a:moveTo>
                    <a:pt x="515061" y="151599"/>
                  </a:moveTo>
                  <a:lnTo>
                    <a:pt x="514273" y="124294"/>
                  </a:lnTo>
                  <a:lnTo>
                    <a:pt x="512838" y="115798"/>
                  </a:lnTo>
                  <a:lnTo>
                    <a:pt x="510133" y="99669"/>
                  </a:lnTo>
                  <a:lnTo>
                    <a:pt x="491769" y="58496"/>
                  </a:lnTo>
                  <a:lnTo>
                    <a:pt x="470890" y="36588"/>
                  </a:lnTo>
                  <a:lnTo>
                    <a:pt x="470890" y="115798"/>
                  </a:lnTo>
                  <a:lnTo>
                    <a:pt x="325272" y="115798"/>
                  </a:lnTo>
                  <a:lnTo>
                    <a:pt x="341325" y="79260"/>
                  </a:lnTo>
                  <a:lnTo>
                    <a:pt x="372783" y="55892"/>
                  </a:lnTo>
                  <a:lnTo>
                    <a:pt x="398068" y="51333"/>
                  </a:lnTo>
                  <a:lnTo>
                    <a:pt x="411784" y="52476"/>
                  </a:lnTo>
                  <a:lnTo>
                    <a:pt x="411467" y="52476"/>
                  </a:lnTo>
                  <a:lnTo>
                    <a:pt x="423659" y="55740"/>
                  </a:lnTo>
                  <a:lnTo>
                    <a:pt x="454609" y="78473"/>
                  </a:lnTo>
                  <a:lnTo>
                    <a:pt x="470890" y="115798"/>
                  </a:lnTo>
                  <a:lnTo>
                    <a:pt x="470890" y="36588"/>
                  </a:lnTo>
                  <a:lnTo>
                    <a:pt x="452526" y="24485"/>
                  </a:lnTo>
                  <a:lnTo>
                    <a:pt x="427202" y="15976"/>
                  </a:lnTo>
                  <a:lnTo>
                    <a:pt x="398068" y="13131"/>
                  </a:lnTo>
                  <a:lnTo>
                    <a:pt x="372021" y="15468"/>
                  </a:lnTo>
                  <a:lnTo>
                    <a:pt x="328307" y="34124"/>
                  </a:lnTo>
                  <a:lnTo>
                    <a:pt x="296405" y="70307"/>
                  </a:lnTo>
                  <a:lnTo>
                    <a:pt x="280136" y="117309"/>
                  </a:lnTo>
                  <a:lnTo>
                    <a:pt x="278104" y="144437"/>
                  </a:lnTo>
                  <a:lnTo>
                    <a:pt x="280365" y="174675"/>
                  </a:lnTo>
                  <a:lnTo>
                    <a:pt x="298424" y="223164"/>
                  </a:lnTo>
                  <a:lnTo>
                    <a:pt x="333146" y="255663"/>
                  </a:lnTo>
                  <a:lnTo>
                    <a:pt x="376275" y="271919"/>
                  </a:lnTo>
                  <a:lnTo>
                    <a:pt x="400469" y="273951"/>
                  </a:lnTo>
                  <a:lnTo>
                    <a:pt x="423748" y="272046"/>
                  </a:lnTo>
                  <a:lnTo>
                    <a:pt x="464921" y="256832"/>
                  </a:lnTo>
                  <a:lnTo>
                    <a:pt x="499389" y="225463"/>
                  </a:lnTo>
                  <a:lnTo>
                    <a:pt x="513257" y="203530"/>
                  </a:lnTo>
                  <a:lnTo>
                    <a:pt x="477456" y="183832"/>
                  </a:lnTo>
                  <a:lnTo>
                    <a:pt x="472490" y="193344"/>
                  </a:lnTo>
                  <a:lnTo>
                    <a:pt x="466559" y="202184"/>
                  </a:lnTo>
                  <a:lnTo>
                    <a:pt x="428371" y="231279"/>
                  </a:lnTo>
                  <a:lnTo>
                    <a:pt x="401053" y="235762"/>
                  </a:lnTo>
                  <a:lnTo>
                    <a:pt x="385279" y="234302"/>
                  </a:lnTo>
                  <a:lnTo>
                    <a:pt x="345554" y="212483"/>
                  </a:lnTo>
                  <a:lnTo>
                    <a:pt x="323951" y="169506"/>
                  </a:lnTo>
                  <a:lnTo>
                    <a:pt x="322287" y="151599"/>
                  </a:lnTo>
                  <a:lnTo>
                    <a:pt x="515061" y="151599"/>
                  </a:lnTo>
                  <a:close/>
                </a:path>
                <a:path w="1320165" h="284480">
                  <a:moveTo>
                    <a:pt x="783628" y="19138"/>
                  </a:moveTo>
                  <a:lnTo>
                    <a:pt x="740651" y="19138"/>
                  </a:lnTo>
                  <a:lnTo>
                    <a:pt x="740651" y="120738"/>
                  </a:lnTo>
                  <a:lnTo>
                    <a:pt x="623671" y="120738"/>
                  </a:lnTo>
                  <a:lnTo>
                    <a:pt x="623671" y="19138"/>
                  </a:lnTo>
                  <a:lnTo>
                    <a:pt x="580707" y="19138"/>
                  </a:lnTo>
                  <a:lnTo>
                    <a:pt x="580707" y="120738"/>
                  </a:lnTo>
                  <a:lnTo>
                    <a:pt x="580707" y="160108"/>
                  </a:lnTo>
                  <a:lnTo>
                    <a:pt x="580707" y="266788"/>
                  </a:lnTo>
                  <a:lnTo>
                    <a:pt x="623671" y="266788"/>
                  </a:lnTo>
                  <a:lnTo>
                    <a:pt x="623671" y="160108"/>
                  </a:lnTo>
                  <a:lnTo>
                    <a:pt x="740651" y="160108"/>
                  </a:lnTo>
                  <a:lnTo>
                    <a:pt x="740651" y="266788"/>
                  </a:lnTo>
                  <a:lnTo>
                    <a:pt x="783628" y="266788"/>
                  </a:lnTo>
                  <a:lnTo>
                    <a:pt x="783628" y="160108"/>
                  </a:lnTo>
                  <a:lnTo>
                    <a:pt x="783628" y="120738"/>
                  </a:lnTo>
                  <a:lnTo>
                    <a:pt x="783628" y="19138"/>
                  </a:lnTo>
                  <a:close/>
                </a:path>
                <a:path w="1320165" h="284480">
                  <a:moveTo>
                    <a:pt x="1027137" y="19126"/>
                  </a:moveTo>
                  <a:lnTo>
                    <a:pt x="828992" y="19126"/>
                  </a:lnTo>
                  <a:lnTo>
                    <a:pt x="828992" y="58496"/>
                  </a:lnTo>
                  <a:lnTo>
                    <a:pt x="906576" y="58496"/>
                  </a:lnTo>
                  <a:lnTo>
                    <a:pt x="906576" y="266776"/>
                  </a:lnTo>
                  <a:lnTo>
                    <a:pt x="949553" y="266776"/>
                  </a:lnTo>
                  <a:lnTo>
                    <a:pt x="949553" y="58496"/>
                  </a:lnTo>
                  <a:lnTo>
                    <a:pt x="1027137" y="58496"/>
                  </a:lnTo>
                  <a:lnTo>
                    <a:pt x="1027137" y="19126"/>
                  </a:lnTo>
                  <a:close/>
                </a:path>
                <a:path w="1320165" h="284480">
                  <a:moveTo>
                    <a:pt x="1319593" y="143840"/>
                  </a:moveTo>
                  <a:lnTo>
                    <a:pt x="1310259" y="92075"/>
                  </a:lnTo>
                  <a:lnTo>
                    <a:pt x="1283271" y="51333"/>
                  </a:lnTo>
                  <a:lnTo>
                    <a:pt x="1275422" y="44551"/>
                  </a:lnTo>
                  <a:lnTo>
                    <a:pt x="1275422" y="143840"/>
                  </a:lnTo>
                  <a:lnTo>
                    <a:pt x="1273822" y="164172"/>
                  </a:lnTo>
                  <a:lnTo>
                    <a:pt x="1249756" y="211289"/>
                  </a:lnTo>
                  <a:lnTo>
                    <a:pt x="1205560" y="234226"/>
                  </a:lnTo>
                  <a:lnTo>
                    <a:pt x="1188288" y="235762"/>
                  </a:lnTo>
                  <a:lnTo>
                    <a:pt x="1171016" y="234226"/>
                  </a:lnTo>
                  <a:lnTo>
                    <a:pt x="1126807" y="211289"/>
                  </a:lnTo>
                  <a:lnTo>
                    <a:pt x="1102753" y="164172"/>
                  </a:lnTo>
                  <a:lnTo>
                    <a:pt x="1101153" y="143840"/>
                  </a:lnTo>
                  <a:lnTo>
                    <a:pt x="1102728" y="123507"/>
                  </a:lnTo>
                  <a:lnTo>
                    <a:pt x="1126515" y="76098"/>
                  </a:lnTo>
                  <a:lnTo>
                    <a:pt x="1170774" y="52882"/>
                  </a:lnTo>
                  <a:lnTo>
                    <a:pt x="1188288" y="51333"/>
                  </a:lnTo>
                  <a:lnTo>
                    <a:pt x="1205865" y="52882"/>
                  </a:lnTo>
                  <a:lnTo>
                    <a:pt x="1250061" y="75806"/>
                  </a:lnTo>
                  <a:lnTo>
                    <a:pt x="1273835" y="123253"/>
                  </a:lnTo>
                  <a:lnTo>
                    <a:pt x="1275422" y="143840"/>
                  </a:lnTo>
                  <a:lnTo>
                    <a:pt x="1275422" y="44551"/>
                  </a:lnTo>
                  <a:lnTo>
                    <a:pt x="1262418" y="33947"/>
                  </a:lnTo>
                  <a:lnTo>
                    <a:pt x="1240129" y="22390"/>
                  </a:lnTo>
                  <a:lnTo>
                    <a:pt x="1215428" y="15455"/>
                  </a:lnTo>
                  <a:lnTo>
                    <a:pt x="1188288" y="13144"/>
                  </a:lnTo>
                  <a:lnTo>
                    <a:pt x="1161148" y="15455"/>
                  </a:lnTo>
                  <a:lnTo>
                    <a:pt x="1114145" y="33947"/>
                  </a:lnTo>
                  <a:lnTo>
                    <a:pt x="1077963" y="69875"/>
                  </a:lnTo>
                  <a:lnTo>
                    <a:pt x="1059307" y="116725"/>
                  </a:lnTo>
                  <a:lnTo>
                    <a:pt x="1056982" y="143840"/>
                  </a:lnTo>
                  <a:lnTo>
                    <a:pt x="1059307" y="170700"/>
                  </a:lnTo>
                  <a:lnTo>
                    <a:pt x="1077963" y="217258"/>
                  </a:lnTo>
                  <a:lnTo>
                    <a:pt x="1114145" y="253149"/>
                  </a:lnTo>
                  <a:lnTo>
                    <a:pt x="1161148" y="271640"/>
                  </a:lnTo>
                  <a:lnTo>
                    <a:pt x="1188288" y="273951"/>
                  </a:lnTo>
                  <a:lnTo>
                    <a:pt x="1215428" y="271640"/>
                  </a:lnTo>
                  <a:lnTo>
                    <a:pt x="1262418" y="253149"/>
                  </a:lnTo>
                  <a:lnTo>
                    <a:pt x="1298600" y="217258"/>
                  </a:lnTo>
                  <a:lnTo>
                    <a:pt x="1317256" y="170700"/>
                  </a:lnTo>
                  <a:lnTo>
                    <a:pt x="1319593" y="1438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594418" y="2645238"/>
              <a:ext cx="190988" cy="24768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990114" y="2645238"/>
              <a:ext cx="190988" cy="247688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9231211" y="2487097"/>
              <a:ext cx="5020945" cy="423545"/>
            </a:xfrm>
            <a:custGeom>
              <a:avLst/>
              <a:gdLst/>
              <a:ahLst/>
              <a:cxnLst/>
              <a:rect l="l" t="t" r="r" b="b"/>
              <a:pathLst>
                <a:path w="5020944" h="423544">
                  <a:moveTo>
                    <a:pt x="211289" y="336003"/>
                  </a:moveTo>
                  <a:lnTo>
                    <a:pt x="194195" y="352983"/>
                  </a:lnTo>
                  <a:lnTo>
                    <a:pt x="175171" y="365099"/>
                  </a:lnTo>
                  <a:lnTo>
                    <a:pt x="154203" y="372376"/>
                  </a:lnTo>
                  <a:lnTo>
                    <a:pt x="131305" y="374802"/>
                  </a:lnTo>
                  <a:lnTo>
                    <a:pt x="114033" y="373278"/>
                  </a:lnTo>
                  <a:lnTo>
                    <a:pt x="69837" y="350342"/>
                  </a:lnTo>
                  <a:lnTo>
                    <a:pt x="45783" y="303212"/>
                  </a:lnTo>
                  <a:lnTo>
                    <a:pt x="44170" y="282892"/>
                  </a:lnTo>
                  <a:lnTo>
                    <a:pt x="45783" y="262547"/>
                  </a:lnTo>
                  <a:lnTo>
                    <a:pt x="69837" y="215138"/>
                  </a:lnTo>
                  <a:lnTo>
                    <a:pt x="114376" y="191922"/>
                  </a:lnTo>
                  <a:lnTo>
                    <a:pt x="131914" y="190373"/>
                  </a:lnTo>
                  <a:lnTo>
                    <a:pt x="154889" y="192684"/>
                  </a:lnTo>
                  <a:lnTo>
                    <a:pt x="175475" y="199631"/>
                  </a:lnTo>
                  <a:lnTo>
                    <a:pt x="193687" y="211201"/>
                  </a:lnTo>
                  <a:lnTo>
                    <a:pt x="209499" y="227380"/>
                  </a:lnTo>
                  <a:lnTo>
                    <a:pt x="209499" y="176047"/>
                  </a:lnTo>
                  <a:lnTo>
                    <a:pt x="191935" y="165608"/>
                  </a:lnTo>
                  <a:lnTo>
                    <a:pt x="173240" y="158153"/>
                  </a:lnTo>
                  <a:lnTo>
                    <a:pt x="153428" y="153682"/>
                  </a:lnTo>
                  <a:lnTo>
                    <a:pt x="132499" y="152184"/>
                  </a:lnTo>
                  <a:lnTo>
                    <a:pt x="105092" y="154520"/>
                  </a:lnTo>
                  <a:lnTo>
                    <a:pt x="57645" y="173164"/>
                  </a:lnTo>
                  <a:lnTo>
                    <a:pt x="21158" y="209346"/>
                  </a:lnTo>
                  <a:lnTo>
                    <a:pt x="2349" y="256349"/>
                  </a:lnTo>
                  <a:lnTo>
                    <a:pt x="0" y="283489"/>
                  </a:lnTo>
                  <a:lnTo>
                    <a:pt x="2336" y="310337"/>
                  </a:lnTo>
                  <a:lnTo>
                    <a:pt x="20980" y="356730"/>
                  </a:lnTo>
                  <a:lnTo>
                    <a:pt x="57238" y="392353"/>
                  </a:lnTo>
                  <a:lnTo>
                    <a:pt x="104838" y="410705"/>
                  </a:lnTo>
                  <a:lnTo>
                    <a:pt x="132499" y="413004"/>
                  </a:lnTo>
                  <a:lnTo>
                    <a:pt x="153758" y="411391"/>
                  </a:lnTo>
                  <a:lnTo>
                    <a:pt x="173977" y="406577"/>
                  </a:lnTo>
                  <a:lnTo>
                    <a:pt x="193154" y="398564"/>
                  </a:lnTo>
                  <a:lnTo>
                    <a:pt x="211289" y="387350"/>
                  </a:lnTo>
                  <a:lnTo>
                    <a:pt x="211289" y="336003"/>
                  </a:lnTo>
                  <a:close/>
                </a:path>
                <a:path w="5020944" h="423544">
                  <a:moveTo>
                    <a:pt x="498373" y="290652"/>
                  </a:moveTo>
                  <a:lnTo>
                    <a:pt x="497586" y="263347"/>
                  </a:lnTo>
                  <a:lnTo>
                    <a:pt x="496150" y="254850"/>
                  </a:lnTo>
                  <a:lnTo>
                    <a:pt x="493445" y="238721"/>
                  </a:lnTo>
                  <a:lnTo>
                    <a:pt x="475081" y="197548"/>
                  </a:lnTo>
                  <a:lnTo>
                    <a:pt x="454190" y="175628"/>
                  </a:lnTo>
                  <a:lnTo>
                    <a:pt x="454190" y="254850"/>
                  </a:lnTo>
                  <a:lnTo>
                    <a:pt x="308571" y="254850"/>
                  </a:lnTo>
                  <a:lnTo>
                    <a:pt x="324624" y="218313"/>
                  </a:lnTo>
                  <a:lnTo>
                    <a:pt x="356095" y="194945"/>
                  </a:lnTo>
                  <a:lnTo>
                    <a:pt x="381381" y="190385"/>
                  </a:lnTo>
                  <a:lnTo>
                    <a:pt x="395097" y="191528"/>
                  </a:lnTo>
                  <a:lnTo>
                    <a:pt x="394779" y="191528"/>
                  </a:lnTo>
                  <a:lnTo>
                    <a:pt x="406971" y="194792"/>
                  </a:lnTo>
                  <a:lnTo>
                    <a:pt x="437921" y="217525"/>
                  </a:lnTo>
                  <a:lnTo>
                    <a:pt x="454190" y="254850"/>
                  </a:lnTo>
                  <a:lnTo>
                    <a:pt x="454190" y="175628"/>
                  </a:lnTo>
                  <a:lnTo>
                    <a:pt x="435838" y="163537"/>
                  </a:lnTo>
                  <a:lnTo>
                    <a:pt x="410514" y="155028"/>
                  </a:lnTo>
                  <a:lnTo>
                    <a:pt x="381381" y="152184"/>
                  </a:lnTo>
                  <a:lnTo>
                    <a:pt x="355320" y="154520"/>
                  </a:lnTo>
                  <a:lnTo>
                    <a:pt x="311619" y="173177"/>
                  </a:lnTo>
                  <a:lnTo>
                    <a:pt x="279717" y="209359"/>
                  </a:lnTo>
                  <a:lnTo>
                    <a:pt x="263448" y="256362"/>
                  </a:lnTo>
                  <a:lnTo>
                    <a:pt x="261416" y="283489"/>
                  </a:lnTo>
                  <a:lnTo>
                    <a:pt x="263677" y="313728"/>
                  </a:lnTo>
                  <a:lnTo>
                    <a:pt x="281736" y="362216"/>
                  </a:lnTo>
                  <a:lnTo>
                    <a:pt x="316458" y="394716"/>
                  </a:lnTo>
                  <a:lnTo>
                    <a:pt x="359587" y="410972"/>
                  </a:lnTo>
                  <a:lnTo>
                    <a:pt x="383781" y="413004"/>
                  </a:lnTo>
                  <a:lnTo>
                    <a:pt x="407060" y="411099"/>
                  </a:lnTo>
                  <a:lnTo>
                    <a:pt x="448233" y="395884"/>
                  </a:lnTo>
                  <a:lnTo>
                    <a:pt x="482688" y="364515"/>
                  </a:lnTo>
                  <a:lnTo>
                    <a:pt x="496570" y="342582"/>
                  </a:lnTo>
                  <a:lnTo>
                    <a:pt x="460756" y="322884"/>
                  </a:lnTo>
                  <a:lnTo>
                    <a:pt x="455803" y="332397"/>
                  </a:lnTo>
                  <a:lnTo>
                    <a:pt x="449872" y="341236"/>
                  </a:lnTo>
                  <a:lnTo>
                    <a:pt x="411670" y="370332"/>
                  </a:lnTo>
                  <a:lnTo>
                    <a:pt x="384365" y="374815"/>
                  </a:lnTo>
                  <a:lnTo>
                    <a:pt x="368579" y="373354"/>
                  </a:lnTo>
                  <a:lnTo>
                    <a:pt x="328853" y="351536"/>
                  </a:lnTo>
                  <a:lnTo>
                    <a:pt x="307263" y="308559"/>
                  </a:lnTo>
                  <a:lnTo>
                    <a:pt x="305587" y="290652"/>
                  </a:lnTo>
                  <a:lnTo>
                    <a:pt x="498373" y="290652"/>
                  </a:lnTo>
                  <a:close/>
                </a:path>
                <a:path w="5020944" h="423544">
                  <a:moveTo>
                    <a:pt x="710831" y="158191"/>
                  </a:moveTo>
                  <a:lnTo>
                    <a:pt x="564007" y="158191"/>
                  </a:lnTo>
                  <a:lnTo>
                    <a:pt x="564007" y="197561"/>
                  </a:lnTo>
                  <a:lnTo>
                    <a:pt x="564007" y="405841"/>
                  </a:lnTo>
                  <a:lnTo>
                    <a:pt x="606983" y="405841"/>
                  </a:lnTo>
                  <a:lnTo>
                    <a:pt x="606983" y="197561"/>
                  </a:lnTo>
                  <a:lnTo>
                    <a:pt x="710831" y="197561"/>
                  </a:lnTo>
                  <a:lnTo>
                    <a:pt x="710831" y="158191"/>
                  </a:lnTo>
                  <a:close/>
                </a:path>
                <a:path w="5020944" h="423544">
                  <a:moveTo>
                    <a:pt x="1000899" y="282892"/>
                  </a:moveTo>
                  <a:lnTo>
                    <a:pt x="991577" y="231127"/>
                  </a:lnTo>
                  <a:lnTo>
                    <a:pt x="964577" y="190385"/>
                  </a:lnTo>
                  <a:lnTo>
                    <a:pt x="956729" y="183603"/>
                  </a:lnTo>
                  <a:lnTo>
                    <a:pt x="956729" y="282892"/>
                  </a:lnTo>
                  <a:lnTo>
                    <a:pt x="955128" y="303225"/>
                  </a:lnTo>
                  <a:lnTo>
                    <a:pt x="931075" y="350342"/>
                  </a:lnTo>
                  <a:lnTo>
                    <a:pt x="886866" y="373278"/>
                  </a:lnTo>
                  <a:lnTo>
                    <a:pt x="869594" y="374815"/>
                  </a:lnTo>
                  <a:lnTo>
                    <a:pt x="852322" y="373278"/>
                  </a:lnTo>
                  <a:lnTo>
                    <a:pt x="808126" y="350342"/>
                  </a:lnTo>
                  <a:lnTo>
                    <a:pt x="784059" y="303225"/>
                  </a:lnTo>
                  <a:lnTo>
                    <a:pt x="782459" y="282892"/>
                  </a:lnTo>
                  <a:lnTo>
                    <a:pt x="784047" y="262559"/>
                  </a:lnTo>
                  <a:lnTo>
                    <a:pt x="807821" y="215150"/>
                  </a:lnTo>
                  <a:lnTo>
                    <a:pt x="852081" y="191935"/>
                  </a:lnTo>
                  <a:lnTo>
                    <a:pt x="869594" y="190385"/>
                  </a:lnTo>
                  <a:lnTo>
                    <a:pt x="887171" y="191935"/>
                  </a:lnTo>
                  <a:lnTo>
                    <a:pt x="931379" y="214858"/>
                  </a:lnTo>
                  <a:lnTo>
                    <a:pt x="955154" y="262305"/>
                  </a:lnTo>
                  <a:lnTo>
                    <a:pt x="956729" y="282892"/>
                  </a:lnTo>
                  <a:lnTo>
                    <a:pt x="956729" y="183603"/>
                  </a:lnTo>
                  <a:lnTo>
                    <a:pt x="943724" y="172999"/>
                  </a:lnTo>
                  <a:lnTo>
                    <a:pt x="921448" y="161442"/>
                  </a:lnTo>
                  <a:lnTo>
                    <a:pt x="896734" y="154508"/>
                  </a:lnTo>
                  <a:lnTo>
                    <a:pt x="869594" y="152196"/>
                  </a:lnTo>
                  <a:lnTo>
                    <a:pt x="842454" y="154508"/>
                  </a:lnTo>
                  <a:lnTo>
                    <a:pt x="795451" y="172999"/>
                  </a:lnTo>
                  <a:lnTo>
                    <a:pt x="759269" y="208927"/>
                  </a:lnTo>
                  <a:lnTo>
                    <a:pt x="740625" y="255778"/>
                  </a:lnTo>
                  <a:lnTo>
                    <a:pt x="738289" y="282892"/>
                  </a:lnTo>
                  <a:lnTo>
                    <a:pt x="740625" y="309753"/>
                  </a:lnTo>
                  <a:lnTo>
                    <a:pt x="759269" y="356311"/>
                  </a:lnTo>
                  <a:lnTo>
                    <a:pt x="795451" y="392201"/>
                  </a:lnTo>
                  <a:lnTo>
                    <a:pt x="842454" y="410692"/>
                  </a:lnTo>
                  <a:lnTo>
                    <a:pt x="869594" y="413004"/>
                  </a:lnTo>
                  <a:lnTo>
                    <a:pt x="896734" y="410692"/>
                  </a:lnTo>
                  <a:lnTo>
                    <a:pt x="943724" y="392201"/>
                  </a:lnTo>
                  <a:lnTo>
                    <a:pt x="979919" y="356311"/>
                  </a:lnTo>
                  <a:lnTo>
                    <a:pt x="998562" y="309753"/>
                  </a:lnTo>
                  <a:lnTo>
                    <a:pt x="1000899" y="282892"/>
                  </a:lnTo>
                  <a:close/>
                </a:path>
                <a:path w="5020944" h="423544">
                  <a:moveTo>
                    <a:pt x="1408518" y="158191"/>
                  </a:moveTo>
                  <a:lnTo>
                    <a:pt x="1365554" y="158191"/>
                  </a:lnTo>
                  <a:lnTo>
                    <a:pt x="1365554" y="259791"/>
                  </a:lnTo>
                  <a:lnTo>
                    <a:pt x="1248562" y="259791"/>
                  </a:lnTo>
                  <a:lnTo>
                    <a:pt x="1248562" y="158191"/>
                  </a:lnTo>
                  <a:lnTo>
                    <a:pt x="1205598" y="158191"/>
                  </a:lnTo>
                  <a:lnTo>
                    <a:pt x="1205598" y="259791"/>
                  </a:lnTo>
                  <a:lnTo>
                    <a:pt x="1205598" y="299161"/>
                  </a:lnTo>
                  <a:lnTo>
                    <a:pt x="1205598" y="405841"/>
                  </a:lnTo>
                  <a:lnTo>
                    <a:pt x="1248562" y="405841"/>
                  </a:lnTo>
                  <a:lnTo>
                    <a:pt x="1248562" y="299161"/>
                  </a:lnTo>
                  <a:lnTo>
                    <a:pt x="1365554" y="299161"/>
                  </a:lnTo>
                  <a:lnTo>
                    <a:pt x="1365554" y="405841"/>
                  </a:lnTo>
                  <a:lnTo>
                    <a:pt x="1408518" y="405841"/>
                  </a:lnTo>
                  <a:lnTo>
                    <a:pt x="1408518" y="299161"/>
                  </a:lnTo>
                  <a:lnTo>
                    <a:pt x="1408518" y="259791"/>
                  </a:lnTo>
                  <a:lnTo>
                    <a:pt x="1408518" y="158191"/>
                  </a:lnTo>
                  <a:close/>
                </a:path>
                <a:path w="5020944" h="423544">
                  <a:moveTo>
                    <a:pt x="1722501" y="158153"/>
                  </a:moveTo>
                  <a:lnTo>
                    <a:pt x="1681911" y="158153"/>
                  </a:lnTo>
                  <a:lnTo>
                    <a:pt x="1681911" y="282295"/>
                  </a:lnTo>
                  <a:lnTo>
                    <a:pt x="1680514" y="300939"/>
                  </a:lnTo>
                  <a:lnTo>
                    <a:pt x="1659534" y="347941"/>
                  </a:lnTo>
                  <a:lnTo>
                    <a:pt x="1617218" y="373176"/>
                  </a:lnTo>
                  <a:lnTo>
                    <a:pt x="1616798" y="373176"/>
                  </a:lnTo>
                  <a:lnTo>
                    <a:pt x="1599552" y="374802"/>
                  </a:lnTo>
                  <a:lnTo>
                    <a:pt x="1552041" y="360197"/>
                  </a:lnTo>
                  <a:lnTo>
                    <a:pt x="1523822" y="319074"/>
                  </a:lnTo>
                  <a:lnTo>
                    <a:pt x="1518386" y="281698"/>
                  </a:lnTo>
                  <a:lnTo>
                    <a:pt x="1519847" y="261480"/>
                  </a:lnTo>
                  <a:lnTo>
                    <a:pt x="1541957" y="214553"/>
                  </a:lnTo>
                  <a:lnTo>
                    <a:pt x="1583194" y="191884"/>
                  </a:lnTo>
                  <a:lnTo>
                    <a:pt x="1599552" y="190373"/>
                  </a:lnTo>
                  <a:lnTo>
                    <a:pt x="1615274" y="191884"/>
                  </a:lnTo>
                  <a:lnTo>
                    <a:pt x="1656854" y="214249"/>
                  </a:lnTo>
                  <a:lnTo>
                    <a:pt x="1680349" y="261480"/>
                  </a:lnTo>
                  <a:lnTo>
                    <a:pt x="1681911" y="282295"/>
                  </a:lnTo>
                  <a:lnTo>
                    <a:pt x="1681911" y="158153"/>
                  </a:lnTo>
                  <a:lnTo>
                    <a:pt x="1679524" y="158153"/>
                  </a:lnTo>
                  <a:lnTo>
                    <a:pt x="1679524" y="193357"/>
                  </a:lnTo>
                  <a:lnTo>
                    <a:pt x="1676717" y="190373"/>
                  </a:lnTo>
                  <a:lnTo>
                    <a:pt x="1662595" y="175348"/>
                  </a:lnTo>
                  <a:lnTo>
                    <a:pt x="1642821" y="162483"/>
                  </a:lnTo>
                  <a:lnTo>
                    <a:pt x="1620215" y="154762"/>
                  </a:lnTo>
                  <a:lnTo>
                    <a:pt x="1594777" y="152184"/>
                  </a:lnTo>
                  <a:lnTo>
                    <a:pt x="1570393" y="154330"/>
                  </a:lnTo>
                  <a:lnTo>
                    <a:pt x="1527568" y="171488"/>
                  </a:lnTo>
                  <a:lnTo>
                    <a:pt x="1493850" y="205320"/>
                  </a:lnTo>
                  <a:lnTo>
                    <a:pt x="1476387" y="252920"/>
                  </a:lnTo>
                  <a:lnTo>
                    <a:pt x="1474203" y="281698"/>
                  </a:lnTo>
                  <a:lnTo>
                    <a:pt x="1476400" y="311023"/>
                  </a:lnTo>
                  <a:lnTo>
                    <a:pt x="1494015" y="359359"/>
                  </a:lnTo>
                  <a:lnTo>
                    <a:pt x="1527975" y="393522"/>
                  </a:lnTo>
                  <a:lnTo>
                    <a:pt x="1570647" y="410832"/>
                  </a:lnTo>
                  <a:lnTo>
                    <a:pt x="1594777" y="413004"/>
                  </a:lnTo>
                  <a:lnTo>
                    <a:pt x="1619770" y="410387"/>
                  </a:lnTo>
                  <a:lnTo>
                    <a:pt x="1642224" y="402551"/>
                  </a:lnTo>
                  <a:lnTo>
                    <a:pt x="1662150" y="389496"/>
                  </a:lnTo>
                  <a:lnTo>
                    <a:pt x="1676120" y="374802"/>
                  </a:lnTo>
                  <a:lnTo>
                    <a:pt x="1679524" y="371221"/>
                  </a:lnTo>
                  <a:lnTo>
                    <a:pt x="1679524" y="405841"/>
                  </a:lnTo>
                  <a:lnTo>
                    <a:pt x="1722501" y="405841"/>
                  </a:lnTo>
                  <a:lnTo>
                    <a:pt x="1722501" y="371221"/>
                  </a:lnTo>
                  <a:lnTo>
                    <a:pt x="1722501" y="193357"/>
                  </a:lnTo>
                  <a:lnTo>
                    <a:pt x="1722501" y="158153"/>
                  </a:lnTo>
                  <a:close/>
                </a:path>
                <a:path w="5020944" h="423544">
                  <a:moveTo>
                    <a:pt x="2191004" y="269760"/>
                  </a:moveTo>
                  <a:lnTo>
                    <a:pt x="2181974" y="215595"/>
                  </a:lnTo>
                  <a:lnTo>
                    <a:pt x="2154898" y="171272"/>
                  </a:lnTo>
                  <a:lnTo>
                    <a:pt x="2113038" y="141732"/>
                  </a:lnTo>
                  <a:lnTo>
                    <a:pt x="2059698" y="131889"/>
                  </a:lnTo>
                  <a:lnTo>
                    <a:pt x="2049741" y="131889"/>
                  </a:lnTo>
                  <a:lnTo>
                    <a:pt x="2041398" y="132702"/>
                  </a:lnTo>
                  <a:lnTo>
                    <a:pt x="2034641" y="134289"/>
                  </a:lnTo>
                  <a:lnTo>
                    <a:pt x="2060308" y="48336"/>
                  </a:lnTo>
                  <a:lnTo>
                    <a:pt x="2188019" y="48336"/>
                  </a:lnTo>
                  <a:lnTo>
                    <a:pt x="2188019" y="7759"/>
                  </a:lnTo>
                  <a:lnTo>
                    <a:pt x="2029866" y="7759"/>
                  </a:lnTo>
                  <a:lnTo>
                    <a:pt x="1971954" y="199936"/>
                  </a:lnTo>
                  <a:lnTo>
                    <a:pt x="1991537" y="187921"/>
                  </a:lnTo>
                  <a:lnTo>
                    <a:pt x="2010905" y="179336"/>
                  </a:lnTo>
                  <a:lnTo>
                    <a:pt x="2030044" y="174193"/>
                  </a:lnTo>
                  <a:lnTo>
                    <a:pt x="2048967" y="172466"/>
                  </a:lnTo>
                  <a:lnTo>
                    <a:pt x="2069236" y="174193"/>
                  </a:lnTo>
                  <a:lnTo>
                    <a:pt x="2119084" y="199936"/>
                  </a:lnTo>
                  <a:lnTo>
                    <a:pt x="2145106" y="249847"/>
                  </a:lnTo>
                  <a:lnTo>
                    <a:pt x="2146833" y="270357"/>
                  </a:lnTo>
                  <a:lnTo>
                    <a:pt x="2145080" y="290766"/>
                  </a:lnTo>
                  <a:lnTo>
                    <a:pt x="2131060" y="326872"/>
                  </a:lnTo>
                  <a:lnTo>
                    <a:pt x="2103907" y="355638"/>
                  </a:lnTo>
                  <a:lnTo>
                    <a:pt x="2048967" y="372414"/>
                  </a:lnTo>
                  <a:lnTo>
                    <a:pt x="2031720" y="370916"/>
                  </a:lnTo>
                  <a:lnTo>
                    <a:pt x="1984489" y="348551"/>
                  </a:lnTo>
                  <a:lnTo>
                    <a:pt x="1957641" y="316318"/>
                  </a:lnTo>
                  <a:lnTo>
                    <a:pt x="1922437" y="341376"/>
                  </a:lnTo>
                  <a:lnTo>
                    <a:pt x="1946821" y="372503"/>
                  </a:lnTo>
                  <a:lnTo>
                    <a:pt x="1998078" y="405244"/>
                  </a:lnTo>
                  <a:lnTo>
                    <a:pt x="2045982" y="413004"/>
                  </a:lnTo>
                  <a:lnTo>
                    <a:pt x="2075243" y="410540"/>
                  </a:lnTo>
                  <a:lnTo>
                    <a:pt x="2126716" y="390842"/>
                  </a:lnTo>
                  <a:lnTo>
                    <a:pt x="2167331" y="352348"/>
                  </a:lnTo>
                  <a:lnTo>
                    <a:pt x="2188375" y="300418"/>
                  </a:lnTo>
                  <a:lnTo>
                    <a:pt x="2191004" y="269760"/>
                  </a:lnTo>
                  <a:close/>
                </a:path>
                <a:path w="5020944" h="423544">
                  <a:moveTo>
                    <a:pt x="2433840" y="90716"/>
                  </a:moveTo>
                  <a:lnTo>
                    <a:pt x="2419731" y="42481"/>
                  </a:lnTo>
                  <a:lnTo>
                    <a:pt x="2398026" y="20345"/>
                  </a:lnTo>
                  <a:lnTo>
                    <a:pt x="2398026" y="90716"/>
                  </a:lnTo>
                  <a:lnTo>
                    <a:pt x="2397112" y="101371"/>
                  </a:lnTo>
                  <a:lnTo>
                    <a:pt x="2375662" y="135534"/>
                  </a:lnTo>
                  <a:lnTo>
                    <a:pt x="2347303" y="144424"/>
                  </a:lnTo>
                  <a:lnTo>
                    <a:pt x="2337219" y="143446"/>
                  </a:lnTo>
                  <a:lnTo>
                    <a:pt x="2304948" y="120319"/>
                  </a:lnTo>
                  <a:lnTo>
                    <a:pt x="2296566" y="90716"/>
                  </a:lnTo>
                  <a:lnTo>
                    <a:pt x="2297493" y="80060"/>
                  </a:lnTo>
                  <a:lnTo>
                    <a:pt x="2319312" y="45897"/>
                  </a:lnTo>
                  <a:lnTo>
                    <a:pt x="2347303" y="36995"/>
                  </a:lnTo>
                  <a:lnTo>
                    <a:pt x="2357602" y="37985"/>
                  </a:lnTo>
                  <a:lnTo>
                    <a:pt x="2389809" y="61112"/>
                  </a:lnTo>
                  <a:lnTo>
                    <a:pt x="2398026" y="90716"/>
                  </a:lnTo>
                  <a:lnTo>
                    <a:pt x="2398026" y="20345"/>
                  </a:lnTo>
                  <a:lnTo>
                    <a:pt x="2395524" y="18262"/>
                  </a:lnTo>
                  <a:lnTo>
                    <a:pt x="2380869" y="10426"/>
                  </a:lnTo>
                  <a:lnTo>
                    <a:pt x="2364790" y="5727"/>
                  </a:lnTo>
                  <a:lnTo>
                    <a:pt x="2347303" y="4165"/>
                  </a:lnTo>
                  <a:lnTo>
                    <a:pt x="2329802" y="5727"/>
                  </a:lnTo>
                  <a:lnTo>
                    <a:pt x="2285822" y="29235"/>
                  </a:lnTo>
                  <a:lnTo>
                    <a:pt x="2262327" y="73215"/>
                  </a:lnTo>
                  <a:lnTo>
                    <a:pt x="2260752" y="90716"/>
                  </a:lnTo>
                  <a:lnTo>
                    <a:pt x="2262327" y="108204"/>
                  </a:lnTo>
                  <a:lnTo>
                    <a:pt x="2285822" y="152184"/>
                  </a:lnTo>
                  <a:lnTo>
                    <a:pt x="2329802" y="175679"/>
                  </a:lnTo>
                  <a:lnTo>
                    <a:pt x="2347303" y="177241"/>
                  </a:lnTo>
                  <a:lnTo>
                    <a:pt x="2364790" y="175679"/>
                  </a:lnTo>
                  <a:lnTo>
                    <a:pt x="2380869" y="170980"/>
                  </a:lnTo>
                  <a:lnTo>
                    <a:pt x="2395524" y="163144"/>
                  </a:lnTo>
                  <a:lnTo>
                    <a:pt x="2408758" y="152184"/>
                  </a:lnTo>
                  <a:lnTo>
                    <a:pt x="2415184" y="144424"/>
                  </a:lnTo>
                  <a:lnTo>
                    <a:pt x="2419731" y="138938"/>
                  </a:lnTo>
                  <a:lnTo>
                    <a:pt x="2427567" y="124282"/>
                  </a:lnTo>
                  <a:lnTo>
                    <a:pt x="2432278" y="108204"/>
                  </a:lnTo>
                  <a:lnTo>
                    <a:pt x="2433840" y="90716"/>
                  </a:lnTo>
                  <a:close/>
                </a:path>
                <a:path w="5020944" h="423544">
                  <a:moveTo>
                    <a:pt x="2580652" y="13119"/>
                  </a:moveTo>
                  <a:lnTo>
                    <a:pt x="2557386" y="0"/>
                  </a:lnTo>
                  <a:lnTo>
                    <a:pt x="2325217" y="399872"/>
                  </a:lnTo>
                  <a:lnTo>
                    <a:pt x="2348496" y="413600"/>
                  </a:lnTo>
                  <a:lnTo>
                    <a:pt x="2580652" y="13119"/>
                  </a:lnTo>
                  <a:close/>
                </a:path>
                <a:path w="5020944" h="423544">
                  <a:moveTo>
                    <a:pt x="2645118" y="323469"/>
                  </a:moveTo>
                  <a:lnTo>
                    <a:pt x="2643555" y="305981"/>
                  </a:lnTo>
                  <a:lnTo>
                    <a:pt x="2638856" y="289902"/>
                  </a:lnTo>
                  <a:lnTo>
                    <a:pt x="2631021" y="275247"/>
                  </a:lnTo>
                  <a:lnTo>
                    <a:pt x="2626474" y="269760"/>
                  </a:lnTo>
                  <a:lnTo>
                    <a:pt x="2620060" y="262001"/>
                  </a:lnTo>
                  <a:lnTo>
                    <a:pt x="2609316" y="253111"/>
                  </a:lnTo>
                  <a:lnTo>
                    <a:pt x="2609316" y="323469"/>
                  </a:lnTo>
                  <a:lnTo>
                    <a:pt x="2608402" y="334124"/>
                  </a:lnTo>
                  <a:lnTo>
                    <a:pt x="2586939" y="368300"/>
                  </a:lnTo>
                  <a:lnTo>
                    <a:pt x="2558580" y="377190"/>
                  </a:lnTo>
                  <a:lnTo>
                    <a:pt x="2548509" y="376199"/>
                  </a:lnTo>
                  <a:lnTo>
                    <a:pt x="2516238" y="353072"/>
                  </a:lnTo>
                  <a:lnTo>
                    <a:pt x="2507843" y="323469"/>
                  </a:lnTo>
                  <a:lnTo>
                    <a:pt x="2508770" y="312826"/>
                  </a:lnTo>
                  <a:lnTo>
                    <a:pt x="2530602" y="278663"/>
                  </a:lnTo>
                  <a:lnTo>
                    <a:pt x="2558580" y="269760"/>
                  </a:lnTo>
                  <a:lnTo>
                    <a:pt x="2568892" y="270751"/>
                  </a:lnTo>
                  <a:lnTo>
                    <a:pt x="2601087" y="293878"/>
                  </a:lnTo>
                  <a:lnTo>
                    <a:pt x="2609316" y="323469"/>
                  </a:lnTo>
                  <a:lnTo>
                    <a:pt x="2609316" y="253111"/>
                  </a:lnTo>
                  <a:lnTo>
                    <a:pt x="2606802" y="251028"/>
                  </a:lnTo>
                  <a:lnTo>
                    <a:pt x="2592146" y="243192"/>
                  </a:lnTo>
                  <a:lnTo>
                    <a:pt x="2576068" y="238493"/>
                  </a:lnTo>
                  <a:lnTo>
                    <a:pt x="2558580" y="236931"/>
                  </a:lnTo>
                  <a:lnTo>
                    <a:pt x="2541092" y="238493"/>
                  </a:lnTo>
                  <a:lnTo>
                    <a:pt x="2497112" y="262001"/>
                  </a:lnTo>
                  <a:lnTo>
                    <a:pt x="2473591" y="305981"/>
                  </a:lnTo>
                  <a:lnTo>
                    <a:pt x="2472029" y="323469"/>
                  </a:lnTo>
                  <a:lnTo>
                    <a:pt x="2473591" y="340969"/>
                  </a:lnTo>
                  <a:lnTo>
                    <a:pt x="2497112" y="384949"/>
                  </a:lnTo>
                  <a:lnTo>
                    <a:pt x="2541092" y="408457"/>
                  </a:lnTo>
                  <a:lnTo>
                    <a:pt x="2558580" y="410019"/>
                  </a:lnTo>
                  <a:lnTo>
                    <a:pt x="2576068" y="408457"/>
                  </a:lnTo>
                  <a:lnTo>
                    <a:pt x="2620060" y="384949"/>
                  </a:lnTo>
                  <a:lnTo>
                    <a:pt x="2643555" y="340969"/>
                  </a:lnTo>
                  <a:lnTo>
                    <a:pt x="2645118" y="323469"/>
                  </a:lnTo>
                  <a:close/>
                </a:path>
                <a:path w="5020944" h="423544">
                  <a:moveTo>
                    <a:pt x="3138144" y="405841"/>
                  </a:moveTo>
                  <a:lnTo>
                    <a:pt x="3078454" y="139052"/>
                  </a:lnTo>
                  <a:lnTo>
                    <a:pt x="2978188" y="340791"/>
                  </a:lnTo>
                  <a:lnTo>
                    <a:pt x="2875534" y="139052"/>
                  </a:lnTo>
                  <a:lnTo>
                    <a:pt x="2815856" y="405841"/>
                  </a:lnTo>
                  <a:lnTo>
                    <a:pt x="2860027" y="405841"/>
                  </a:lnTo>
                  <a:lnTo>
                    <a:pt x="2891650" y="252463"/>
                  </a:lnTo>
                  <a:lnTo>
                    <a:pt x="2977007" y="423151"/>
                  </a:lnTo>
                  <a:lnTo>
                    <a:pt x="3061157" y="252463"/>
                  </a:lnTo>
                  <a:lnTo>
                    <a:pt x="3093974" y="405841"/>
                  </a:lnTo>
                  <a:lnTo>
                    <a:pt x="3138144" y="405841"/>
                  </a:lnTo>
                  <a:close/>
                </a:path>
                <a:path w="5020944" h="423544">
                  <a:moveTo>
                    <a:pt x="3437712" y="282892"/>
                  </a:moveTo>
                  <a:lnTo>
                    <a:pt x="3435388" y="255778"/>
                  </a:lnTo>
                  <a:lnTo>
                    <a:pt x="3428390" y="231127"/>
                  </a:lnTo>
                  <a:lnTo>
                    <a:pt x="3416731" y="208927"/>
                  </a:lnTo>
                  <a:lnTo>
                    <a:pt x="3401390" y="190385"/>
                  </a:lnTo>
                  <a:lnTo>
                    <a:pt x="3400412" y="189191"/>
                  </a:lnTo>
                  <a:lnTo>
                    <a:pt x="3393554" y="183603"/>
                  </a:lnTo>
                  <a:lnTo>
                    <a:pt x="3393554" y="282892"/>
                  </a:lnTo>
                  <a:lnTo>
                    <a:pt x="3391941" y="303225"/>
                  </a:lnTo>
                  <a:lnTo>
                    <a:pt x="3367887" y="350342"/>
                  </a:lnTo>
                  <a:lnTo>
                    <a:pt x="3323679" y="373278"/>
                  </a:lnTo>
                  <a:lnTo>
                    <a:pt x="3306407" y="374815"/>
                  </a:lnTo>
                  <a:lnTo>
                    <a:pt x="3289135" y="373278"/>
                  </a:lnTo>
                  <a:lnTo>
                    <a:pt x="3244939" y="350342"/>
                  </a:lnTo>
                  <a:lnTo>
                    <a:pt x="3220872" y="303225"/>
                  </a:lnTo>
                  <a:lnTo>
                    <a:pt x="3219272" y="282892"/>
                  </a:lnTo>
                  <a:lnTo>
                    <a:pt x="3220859" y="262559"/>
                  </a:lnTo>
                  <a:lnTo>
                    <a:pt x="3244634" y="215150"/>
                  </a:lnTo>
                  <a:lnTo>
                    <a:pt x="3288893" y="191935"/>
                  </a:lnTo>
                  <a:lnTo>
                    <a:pt x="3306407" y="190385"/>
                  </a:lnTo>
                  <a:lnTo>
                    <a:pt x="3323983" y="191935"/>
                  </a:lnTo>
                  <a:lnTo>
                    <a:pt x="3368192" y="214858"/>
                  </a:lnTo>
                  <a:lnTo>
                    <a:pt x="3391966" y="262305"/>
                  </a:lnTo>
                  <a:lnTo>
                    <a:pt x="3393554" y="282892"/>
                  </a:lnTo>
                  <a:lnTo>
                    <a:pt x="3393554" y="183603"/>
                  </a:lnTo>
                  <a:lnTo>
                    <a:pt x="3380549" y="172999"/>
                  </a:lnTo>
                  <a:lnTo>
                    <a:pt x="3358261" y="161442"/>
                  </a:lnTo>
                  <a:lnTo>
                    <a:pt x="3333546" y="154508"/>
                  </a:lnTo>
                  <a:lnTo>
                    <a:pt x="3306407" y="152196"/>
                  </a:lnTo>
                  <a:lnTo>
                    <a:pt x="3279267" y="154508"/>
                  </a:lnTo>
                  <a:lnTo>
                    <a:pt x="3232264" y="172999"/>
                  </a:lnTo>
                  <a:lnTo>
                    <a:pt x="3196082" y="208927"/>
                  </a:lnTo>
                  <a:lnTo>
                    <a:pt x="3177438" y="255778"/>
                  </a:lnTo>
                  <a:lnTo>
                    <a:pt x="3175101" y="282892"/>
                  </a:lnTo>
                  <a:lnTo>
                    <a:pt x="3177438" y="309753"/>
                  </a:lnTo>
                  <a:lnTo>
                    <a:pt x="3196082" y="356311"/>
                  </a:lnTo>
                  <a:lnTo>
                    <a:pt x="3232264" y="392201"/>
                  </a:lnTo>
                  <a:lnTo>
                    <a:pt x="3279267" y="410692"/>
                  </a:lnTo>
                  <a:lnTo>
                    <a:pt x="3306407" y="413004"/>
                  </a:lnTo>
                  <a:lnTo>
                    <a:pt x="3333546" y="410692"/>
                  </a:lnTo>
                  <a:lnTo>
                    <a:pt x="3380549" y="392201"/>
                  </a:lnTo>
                  <a:lnTo>
                    <a:pt x="3416731" y="356311"/>
                  </a:lnTo>
                  <a:lnTo>
                    <a:pt x="3435388" y="309753"/>
                  </a:lnTo>
                  <a:lnTo>
                    <a:pt x="3437712" y="282892"/>
                  </a:lnTo>
                  <a:close/>
                </a:path>
                <a:path w="5020944" h="423544">
                  <a:moveTo>
                    <a:pt x="3816146" y="405841"/>
                  </a:moveTo>
                  <a:lnTo>
                    <a:pt x="3697960" y="272745"/>
                  </a:lnTo>
                  <a:lnTo>
                    <a:pt x="3805390" y="158153"/>
                  </a:lnTo>
                  <a:lnTo>
                    <a:pt x="3755250" y="158153"/>
                  </a:lnTo>
                  <a:lnTo>
                    <a:pt x="3662146" y="259613"/>
                  </a:lnTo>
                  <a:lnTo>
                    <a:pt x="3662146" y="158153"/>
                  </a:lnTo>
                  <a:lnTo>
                    <a:pt x="3619182" y="158153"/>
                  </a:lnTo>
                  <a:lnTo>
                    <a:pt x="3619182" y="259613"/>
                  </a:lnTo>
                  <a:lnTo>
                    <a:pt x="3526066" y="158153"/>
                  </a:lnTo>
                  <a:lnTo>
                    <a:pt x="3475939" y="158153"/>
                  </a:lnTo>
                  <a:lnTo>
                    <a:pt x="3583368" y="272745"/>
                  </a:lnTo>
                  <a:lnTo>
                    <a:pt x="3465195" y="405841"/>
                  </a:lnTo>
                  <a:lnTo>
                    <a:pt x="3518916" y="405841"/>
                  </a:lnTo>
                  <a:lnTo>
                    <a:pt x="3610826" y="301396"/>
                  </a:lnTo>
                  <a:lnTo>
                    <a:pt x="3619182" y="309753"/>
                  </a:lnTo>
                  <a:lnTo>
                    <a:pt x="3619182" y="405841"/>
                  </a:lnTo>
                  <a:lnTo>
                    <a:pt x="3662146" y="405841"/>
                  </a:lnTo>
                  <a:lnTo>
                    <a:pt x="3662146" y="309753"/>
                  </a:lnTo>
                  <a:lnTo>
                    <a:pt x="3670503" y="301396"/>
                  </a:lnTo>
                  <a:lnTo>
                    <a:pt x="3762425" y="405841"/>
                  </a:lnTo>
                  <a:lnTo>
                    <a:pt x="3816146" y="405841"/>
                  </a:lnTo>
                  <a:close/>
                </a:path>
                <a:path w="5020944" h="423544">
                  <a:moveTo>
                    <a:pt x="4080586" y="290652"/>
                  </a:moveTo>
                  <a:lnTo>
                    <a:pt x="4079798" y="263347"/>
                  </a:lnTo>
                  <a:lnTo>
                    <a:pt x="4078363" y="254850"/>
                  </a:lnTo>
                  <a:lnTo>
                    <a:pt x="4075658" y="238721"/>
                  </a:lnTo>
                  <a:lnTo>
                    <a:pt x="4057294" y="197548"/>
                  </a:lnTo>
                  <a:lnTo>
                    <a:pt x="4036415" y="175641"/>
                  </a:lnTo>
                  <a:lnTo>
                    <a:pt x="4036415" y="254850"/>
                  </a:lnTo>
                  <a:lnTo>
                    <a:pt x="3890797" y="254850"/>
                  </a:lnTo>
                  <a:lnTo>
                    <a:pt x="3906850" y="218313"/>
                  </a:lnTo>
                  <a:lnTo>
                    <a:pt x="3938308" y="194945"/>
                  </a:lnTo>
                  <a:lnTo>
                    <a:pt x="3963593" y="190385"/>
                  </a:lnTo>
                  <a:lnTo>
                    <a:pt x="3977309" y="191528"/>
                  </a:lnTo>
                  <a:lnTo>
                    <a:pt x="3976992" y="191528"/>
                  </a:lnTo>
                  <a:lnTo>
                    <a:pt x="3989184" y="194792"/>
                  </a:lnTo>
                  <a:lnTo>
                    <a:pt x="4020134" y="217525"/>
                  </a:lnTo>
                  <a:lnTo>
                    <a:pt x="4036415" y="254850"/>
                  </a:lnTo>
                  <a:lnTo>
                    <a:pt x="4036415" y="175641"/>
                  </a:lnTo>
                  <a:lnTo>
                    <a:pt x="4018051" y="163537"/>
                  </a:lnTo>
                  <a:lnTo>
                    <a:pt x="3992727" y="155028"/>
                  </a:lnTo>
                  <a:lnTo>
                    <a:pt x="3963593" y="152184"/>
                  </a:lnTo>
                  <a:lnTo>
                    <a:pt x="3937546" y="154520"/>
                  </a:lnTo>
                  <a:lnTo>
                    <a:pt x="3893832" y="173177"/>
                  </a:lnTo>
                  <a:lnTo>
                    <a:pt x="3861930" y="209359"/>
                  </a:lnTo>
                  <a:lnTo>
                    <a:pt x="3845661" y="256362"/>
                  </a:lnTo>
                  <a:lnTo>
                    <a:pt x="3843629" y="283489"/>
                  </a:lnTo>
                  <a:lnTo>
                    <a:pt x="3845890" y="313728"/>
                  </a:lnTo>
                  <a:lnTo>
                    <a:pt x="3863949" y="362216"/>
                  </a:lnTo>
                  <a:lnTo>
                    <a:pt x="3898671" y="394716"/>
                  </a:lnTo>
                  <a:lnTo>
                    <a:pt x="3941800" y="410972"/>
                  </a:lnTo>
                  <a:lnTo>
                    <a:pt x="3965994" y="413004"/>
                  </a:lnTo>
                  <a:lnTo>
                    <a:pt x="3989273" y="411099"/>
                  </a:lnTo>
                  <a:lnTo>
                    <a:pt x="4030446" y="395884"/>
                  </a:lnTo>
                  <a:lnTo>
                    <a:pt x="4064914" y="364515"/>
                  </a:lnTo>
                  <a:lnTo>
                    <a:pt x="4078782" y="342582"/>
                  </a:lnTo>
                  <a:lnTo>
                    <a:pt x="4042981" y="322884"/>
                  </a:lnTo>
                  <a:lnTo>
                    <a:pt x="4038015" y="332397"/>
                  </a:lnTo>
                  <a:lnTo>
                    <a:pt x="4032085" y="341236"/>
                  </a:lnTo>
                  <a:lnTo>
                    <a:pt x="3993896" y="370332"/>
                  </a:lnTo>
                  <a:lnTo>
                    <a:pt x="3966578" y="374815"/>
                  </a:lnTo>
                  <a:lnTo>
                    <a:pt x="3950805" y="373354"/>
                  </a:lnTo>
                  <a:lnTo>
                    <a:pt x="3911079" y="351536"/>
                  </a:lnTo>
                  <a:lnTo>
                    <a:pt x="3889476" y="308559"/>
                  </a:lnTo>
                  <a:lnTo>
                    <a:pt x="3887813" y="290652"/>
                  </a:lnTo>
                  <a:lnTo>
                    <a:pt x="4080586" y="290652"/>
                  </a:lnTo>
                  <a:close/>
                </a:path>
                <a:path w="5020944" h="423544">
                  <a:moveTo>
                    <a:pt x="4308475" y="158178"/>
                  </a:moveTo>
                  <a:lnTo>
                    <a:pt x="4110329" y="158178"/>
                  </a:lnTo>
                  <a:lnTo>
                    <a:pt x="4110329" y="197548"/>
                  </a:lnTo>
                  <a:lnTo>
                    <a:pt x="4187914" y="197548"/>
                  </a:lnTo>
                  <a:lnTo>
                    <a:pt x="4187914" y="405828"/>
                  </a:lnTo>
                  <a:lnTo>
                    <a:pt x="4230890" y="405828"/>
                  </a:lnTo>
                  <a:lnTo>
                    <a:pt x="4230890" y="197548"/>
                  </a:lnTo>
                  <a:lnTo>
                    <a:pt x="4308475" y="197548"/>
                  </a:lnTo>
                  <a:lnTo>
                    <a:pt x="4308475" y="158178"/>
                  </a:lnTo>
                  <a:close/>
                </a:path>
                <a:path w="5020944" h="423544">
                  <a:moveTo>
                    <a:pt x="4692320" y="158153"/>
                  </a:moveTo>
                  <a:lnTo>
                    <a:pt x="4492968" y="158153"/>
                  </a:lnTo>
                  <a:lnTo>
                    <a:pt x="4492968" y="197523"/>
                  </a:lnTo>
                  <a:lnTo>
                    <a:pt x="4492968" y="405803"/>
                  </a:lnTo>
                  <a:lnTo>
                    <a:pt x="4535944" y="405803"/>
                  </a:lnTo>
                  <a:lnTo>
                    <a:pt x="4535944" y="197523"/>
                  </a:lnTo>
                  <a:lnTo>
                    <a:pt x="4649343" y="197523"/>
                  </a:lnTo>
                  <a:lnTo>
                    <a:pt x="4649343" y="405803"/>
                  </a:lnTo>
                  <a:lnTo>
                    <a:pt x="4692320" y="405803"/>
                  </a:lnTo>
                  <a:lnTo>
                    <a:pt x="4692320" y="197523"/>
                  </a:lnTo>
                  <a:lnTo>
                    <a:pt x="4692320" y="158153"/>
                  </a:lnTo>
                  <a:close/>
                </a:path>
                <a:path w="5020944" h="423544">
                  <a:moveTo>
                    <a:pt x="5020500" y="282892"/>
                  </a:moveTo>
                  <a:lnTo>
                    <a:pt x="5011166" y="231127"/>
                  </a:lnTo>
                  <a:lnTo>
                    <a:pt x="4984178" y="190385"/>
                  </a:lnTo>
                  <a:lnTo>
                    <a:pt x="4976330" y="183603"/>
                  </a:lnTo>
                  <a:lnTo>
                    <a:pt x="4976330" y="282892"/>
                  </a:lnTo>
                  <a:lnTo>
                    <a:pt x="4974729" y="303225"/>
                  </a:lnTo>
                  <a:lnTo>
                    <a:pt x="4950663" y="350342"/>
                  </a:lnTo>
                  <a:lnTo>
                    <a:pt x="4906467" y="373278"/>
                  </a:lnTo>
                  <a:lnTo>
                    <a:pt x="4889195" y="374815"/>
                  </a:lnTo>
                  <a:lnTo>
                    <a:pt x="4871923" y="373278"/>
                  </a:lnTo>
                  <a:lnTo>
                    <a:pt x="4827714" y="350342"/>
                  </a:lnTo>
                  <a:lnTo>
                    <a:pt x="4803660" y="303225"/>
                  </a:lnTo>
                  <a:lnTo>
                    <a:pt x="4802048" y="282892"/>
                  </a:lnTo>
                  <a:lnTo>
                    <a:pt x="4803635" y="262559"/>
                  </a:lnTo>
                  <a:lnTo>
                    <a:pt x="4827409" y="215150"/>
                  </a:lnTo>
                  <a:lnTo>
                    <a:pt x="4871669" y="191935"/>
                  </a:lnTo>
                  <a:lnTo>
                    <a:pt x="4889195" y="190385"/>
                  </a:lnTo>
                  <a:lnTo>
                    <a:pt x="4906772" y="191935"/>
                  </a:lnTo>
                  <a:lnTo>
                    <a:pt x="4950968" y="214858"/>
                  </a:lnTo>
                  <a:lnTo>
                    <a:pt x="4974742" y="262305"/>
                  </a:lnTo>
                  <a:lnTo>
                    <a:pt x="4976330" y="282892"/>
                  </a:lnTo>
                  <a:lnTo>
                    <a:pt x="4976330" y="183603"/>
                  </a:lnTo>
                  <a:lnTo>
                    <a:pt x="4963325" y="172999"/>
                  </a:lnTo>
                  <a:lnTo>
                    <a:pt x="4941036" y="161442"/>
                  </a:lnTo>
                  <a:lnTo>
                    <a:pt x="4916322" y="154508"/>
                  </a:lnTo>
                  <a:lnTo>
                    <a:pt x="4889195" y="152196"/>
                  </a:lnTo>
                  <a:lnTo>
                    <a:pt x="4862042" y="154508"/>
                  </a:lnTo>
                  <a:lnTo>
                    <a:pt x="4815040" y="172999"/>
                  </a:lnTo>
                  <a:lnTo>
                    <a:pt x="4778857" y="208927"/>
                  </a:lnTo>
                  <a:lnTo>
                    <a:pt x="4760214" y="255778"/>
                  </a:lnTo>
                  <a:lnTo>
                    <a:pt x="4757890" y="282892"/>
                  </a:lnTo>
                  <a:lnTo>
                    <a:pt x="4760214" y="309753"/>
                  </a:lnTo>
                  <a:lnTo>
                    <a:pt x="4778857" y="356311"/>
                  </a:lnTo>
                  <a:lnTo>
                    <a:pt x="4815040" y="392201"/>
                  </a:lnTo>
                  <a:lnTo>
                    <a:pt x="4862042" y="410692"/>
                  </a:lnTo>
                  <a:lnTo>
                    <a:pt x="4889195" y="413004"/>
                  </a:lnTo>
                  <a:lnTo>
                    <a:pt x="4916322" y="410692"/>
                  </a:lnTo>
                  <a:lnTo>
                    <a:pt x="4963325" y="392201"/>
                  </a:lnTo>
                  <a:lnTo>
                    <a:pt x="4999507" y="356311"/>
                  </a:lnTo>
                  <a:lnTo>
                    <a:pt x="5018163" y="309753"/>
                  </a:lnTo>
                  <a:lnTo>
                    <a:pt x="5020500" y="2828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317428" y="2645238"/>
              <a:ext cx="190988" cy="247688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4574000" y="2626150"/>
              <a:ext cx="1053465" cy="284480"/>
            </a:xfrm>
            <a:custGeom>
              <a:avLst/>
              <a:gdLst/>
              <a:ahLst/>
              <a:cxnLst/>
              <a:rect l="l" t="t" r="r" b="b"/>
              <a:pathLst>
                <a:path w="1053465" h="284480">
                  <a:moveTo>
                    <a:pt x="181457" y="190398"/>
                  </a:moveTo>
                  <a:lnTo>
                    <a:pt x="172351" y="152184"/>
                  </a:lnTo>
                  <a:lnTo>
                    <a:pt x="137274" y="122643"/>
                  </a:lnTo>
                  <a:lnTo>
                    <a:pt x="137274" y="190398"/>
                  </a:lnTo>
                  <a:lnTo>
                    <a:pt x="136271" y="200202"/>
                  </a:lnTo>
                  <a:lnTo>
                    <a:pt x="105981" y="226949"/>
                  </a:lnTo>
                  <a:lnTo>
                    <a:pt x="83032" y="228587"/>
                  </a:lnTo>
                  <a:lnTo>
                    <a:pt x="43040" y="228587"/>
                  </a:lnTo>
                  <a:lnTo>
                    <a:pt x="43040" y="152184"/>
                  </a:lnTo>
                  <a:lnTo>
                    <a:pt x="83553" y="152184"/>
                  </a:lnTo>
                  <a:lnTo>
                    <a:pt x="121780" y="159359"/>
                  </a:lnTo>
                  <a:lnTo>
                    <a:pt x="137274" y="190398"/>
                  </a:lnTo>
                  <a:lnTo>
                    <a:pt x="137274" y="122643"/>
                  </a:lnTo>
                  <a:lnTo>
                    <a:pt x="131648" y="120116"/>
                  </a:lnTo>
                  <a:lnTo>
                    <a:pt x="111137" y="115531"/>
                  </a:lnTo>
                  <a:lnTo>
                    <a:pt x="87223" y="114007"/>
                  </a:lnTo>
                  <a:lnTo>
                    <a:pt x="43040" y="114007"/>
                  </a:lnTo>
                  <a:lnTo>
                    <a:pt x="43040" y="19100"/>
                  </a:lnTo>
                  <a:lnTo>
                    <a:pt x="0" y="19100"/>
                  </a:lnTo>
                  <a:lnTo>
                    <a:pt x="0" y="266788"/>
                  </a:lnTo>
                  <a:lnTo>
                    <a:pt x="86601" y="266788"/>
                  </a:lnTo>
                  <a:lnTo>
                    <a:pt x="110172" y="265493"/>
                  </a:lnTo>
                  <a:lnTo>
                    <a:pt x="159372" y="245910"/>
                  </a:lnTo>
                  <a:lnTo>
                    <a:pt x="180086" y="206844"/>
                  </a:lnTo>
                  <a:lnTo>
                    <a:pt x="181457" y="190398"/>
                  </a:lnTo>
                  <a:close/>
                </a:path>
                <a:path w="1053465" h="284480">
                  <a:moveTo>
                    <a:pt x="254279" y="19100"/>
                  </a:moveTo>
                  <a:lnTo>
                    <a:pt x="211302" y="19100"/>
                  </a:lnTo>
                  <a:lnTo>
                    <a:pt x="211302" y="266788"/>
                  </a:lnTo>
                  <a:lnTo>
                    <a:pt x="254279" y="266788"/>
                  </a:lnTo>
                  <a:lnTo>
                    <a:pt x="254279" y="19100"/>
                  </a:lnTo>
                  <a:close/>
                </a:path>
                <a:path w="1053465" h="284480">
                  <a:moveTo>
                    <a:pt x="531202" y="196951"/>
                  </a:moveTo>
                  <a:lnTo>
                    <a:pt x="514108" y="213931"/>
                  </a:lnTo>
                  <a:lnTo>
                    <a:pt x="495084" y="226047"/>
                  </a:lnTo>
                  <a:lnTo>
                    <a:pt x="474116" y="233324"/>
                  </a:lnTo>
                  <a:lnTo>
                    <a:pt x="451218" y="235750"/>
                  </a:lnTo>
                  <a:lnTo>
                    <a:pt x="433946" y="234226"/>
                  </a:lnTo>
                  <a:lnTo>
                    <a:pt x="389750" y="211289"/>
                  </a:lnTo>
                  <a:lnTo>
                    <a:pt x="365683" y="164160"/>
                  </a:lnTo>
                  <a:lnTo>
                    <a:pt x="364083" y="143840"/>
                  </a:lnTo>
                  <a:lnTo>
                    <a:pt x="365683" y="123494"/>
                  </a:lnTo>
                  <a:lnTo>
                    <a:pt x="389750" y="76085"/>
                  </a:lnTo>
                  <a:lnTo>
                    <a:pt x="434276" y="52870"/>
                  </a:lnTo>
                  <a:lnTo>
                    <a:pt x="451815" y="51320"/>
                  </a:lnTo>
                  <a:lnTo>
                    <a:pt x="474802" y="53632"/>
                  </a:lnTo>
                  <a:lnTo>
                    <a:pt x="495388" y="60579"/>
                  </a:lnTo>
                  <a:lnTo>
                    <a:pt x="513588" y="72148"/>
                  </a:lnTo>
                  <a:lnTo>
                    <a:pt x="529412" y="88328"/>
                  </a:lnTo>
                  <a:lnTo>
                    <a:pt x="529412" y="36995"/>
                  </a:lnTo>
                  <a:lnTo>
                    <a:pt x="511835" y="26555"/>
                  </a:lnTo>
                  <a:lnTo>
                    <a:pt x="493153" y="19100"/>
                  </a:lnTo>
                  <a:lnTo>
                    <a:pt x="473341" y="14630"/>
                  </a:lnTo>
                  <a:lnTo>
                    <a:pt x="452412" y="13131"/>
                  </a:lnTo>
                  <a:lnTo>
                    <a:pt x="424992" y="15468"/>
                  </a:lnTo>
                  <a:lnTo>
                    <a:pt x="377545" y="34112"/>
                  </a:lnTo>
                  <a:lnTo>
                    <a:pt x="341058" y="70294"/>
                  </a:lnTo>
                  <a:lnTo>
                    <a:pt x="322262" y="117297"/>
                  </a:lnTo>
                  <a:lnTo>
                    <a:pt x="319913" y="144437"/>
                  </a:lnTo>
                  <a:lnTo>
                    <a:pt x="322237" y="171284"/>
                  </a:lnTo>
                  <a:lnTo>
                    <a:pt x="340893" y="217678"/>
                  </a:lnTo>
                  <a:lnTo>
                    <a:pt x="377151" y="253301"/>
                  </a:lnTo>
                  <a:lnTo>
                    <a:pt x="424751" y="271653"/>
                  </a:lnTo>
                  <a:lnTo>
                    <a:pt x="452412" y="273951"/>
                  </a:lnTo>
                  <a:lnTo>
                    <a:pt x="473671" y="272338"/>
                  </a:lnTo>
                  <a:lnTo>
                    <a:pt x="493890" y="267525"/>
                  </a:lnTo>
                  <a:lnTo>
                    <a:pt x="513067" y="259511"/>
                  </a:lnTo>
                  <a:lnTo>
                    <a:pt x="531202" y="248297"/>
                  </a:lnTo>
                  <a:lnTo>
                    <a:pt x="531202" y="196951"/>
                  </a:lnTo>
                  <a:close/>
                </a:path>
                <a:path w="1053465" h="284480">
                  <a:moveTo>
                    <a:pt x="809320" y="0"/>
                  </a:moveTo>
                  <a:lnTo>
                    <a:pt x="639813" y="182626"/>
                  </a:lnTo>
                  <a:lnTo>
                    <a:pt x="639813" y="19100"/>
                  </a:lnTo>
                  <a:lnTo>
                    <a:pt x="596836" y="19100"/>
                  </a:lnTo>
                  <a:lnTo>
                    <a:pt x="596836" y="284099"/>
                  </a:lnTo>
                  <a:lnTo>
                    <a:pt x="766343" y="101460"/>
                  </a:lnTo>
                  <a:lnTo>
                    <a:pt x="766343" y="266788"/>
                  </a:lnTo>
                  <a:lnTo>
                    <a:pt x="809320" y="266788"/>
                  </a:lnTo>
                  <a:lnTo>
                    <a:pt x="809320" y="0"/>
                  </a:lnTo>
                  <a:close/>
                </a:path>
                <a:path w="1053465" h="284480">
                  <a:moveTo>
                    <a:pt x="1052842" y="19126"/>
                  </a:moveTo>
                  <a:lnTo>
                    <a:pt x="854697" y="19126"/>
                  </a:lnTo>
                  <a:lnTo>
                    <a:pt x="854697" y="58496"/>
                  </a:lnTo>
                  <a:lnTo>
                    <a:pt x="932281" y="58496"/>
                  </a:lnTo>
                  <a:lnTo>
                    <a:pt x="932281" y="266776"/>
                  </a:lnTo>
                  <a:lnTo>
                    <a:pt x="975258" y="266776"/>
                  </a:lnTo>
                  <a:lnTo>
                    <a:pt x="975258" y="58496"/>
                  </a:lnTo>
                  <a:lnTo>
                    <a:pt x="1052842" y="58496"/>
                  </a:lnTo>
                  <a:lnTo>
                    <a:pt x="1052842" y="191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5672150" y="2645238"/>
              <a:ext cx="181439" cy="247688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16049981" y="2475159"/>
              <a:ext cx="1455420" cy="557530"/>
            </a:xfrm>
            <a:custGeom>
              <a:avLst/>
              <a:gdLst/>
              <a:ahLst/>
              <a:cxnLst/>
              <a:rect l="l" t="t" r="r" b="b"/>
              <a:pathLst>
                <a:path w="1455419" h="557530">
                  <a:moveTo>
                    <a:pt x="199339" y="170091"/>
                  </a:moveTo>
                  <a:lnTo>
                    <a:pt x="0" y="170091"/>
                  </a:lnTo>
                  <a:lnTo>
                    <a:pt x="0" y="209461"/>
                  </a:lnTo>
                  <a:lnTo>
                    <a:pt x="0" y="417741"/>
                  </a:lnTo>
                  <a:lnTo>
                    <a:pt x="42964" y="417741"/>
                  </a:lnTo>
                  <a:lnTo>
                    <a:pt x="42964" y="209461"/>
                  </a:lnTo>
                  <a:lnTo>
                    <a:pt x="156362" y="209461"/>
                  </a:lnTo>
                  <a:lnTo>
                    <a:pt x="156362" y="417741"/>
                  </a:lnTo>
                  <a:lnTo>
                    <a:pt x="199339" y="417741"/>
                  </a:lnTo>
                  <a:lnTo>
                    <a:pt x="199339" y="209461"/>
                  </a:lnTo>
                  <a:lnTo>
                    <a:pt x="199339" y="170091"/>
                  </a:lnTo>
                  <a:close/>
                </a:path>
                <a:path w="1455419" h="557530">
                  <a:moveTo>
                    <a:pt x="528802" y="295427"/>
                  </a:moveTo>
                  <a:lnTo>
                    <a:pt x="520674" y="245821"/>
                  </a:lnTo>
                  <a:lnTo>
                    <a:pt x="496277" y="203225"/>
                  </a:lnTo>
                  <a:lnTo>
                    <a:pt x="484644" y="191985"/>
                  </a:lnTo>
                  <a:lnTo>
                    <a:pt x="484644" y="295427"/>
                  </a:lnTo>
                  <a:lnTo>
                    <a:pt x="483285" y="313474"/>
                  </a:lnTo>
                  <a:lnTo>
                    <a:pt x="462559" y="360184"/>
                  </a:lnTo>
                  <a:lnTo>
                    <a:pt x="421373" y="385089"/>
                  </a:lnTo>
                  <a:lnTo>
                    <a:pt x="404063" y="386753"/>
                  </a:lnTo>
                  <a:lnTo>
                    <a:pt x="386435" y="385089"/>
                  </a:lnTo>
                  <a:lnTo>
                    <a:pt x="380326" y="383171"/>
                  </a:lnTo>
                  <a:lnTo>
                    <a:pt x="370560" y="380111"/>
                  </a:lnTo>
                  <a:lnTo>
                    <a:pt x="356450" y="371805"/>
                  </a:lnTo>
                  <a:lnTo>
                    <a:pt x="344081" y="360184"/>
                  </a:lnTo>
                  <a:lnTo>
                    <a:pt x="334060" y="346176"/>
                  </a:lnTo>
                  <a:lnTo>
                    <a:pt x="326923" y="330720"/>
                  </a:lnTo>
                  <a:lnTo>
                    <a:pt x="326847" y="330568"/>
                  </a:lnTo>
                  <a:lnTo>
                    <a:pt x="322630" y="313804"/>
                  </a:lnTo>
                  <a:lnTo>
                    <a:pt x="322541" y="313474"/>
                  </a:lnTo>
                  <a:lnTo>
                    <a:pt x="321157" y="295427"/>
                  </a:lnTo>
                  <a:lnTo>
                    <a:pt x="321106" y="294830"/>
                  </a:lnTo>
                  <a:lnTo>
                    <a:pt x="322643" y="275069"/>
                  </a:lnTo>
                  <a:lnTo>
                    <a:pt x="322668" y="274726"/>
                  </a:lnTo>
                  <a:lnTo>
                    <a:pt x="346189" y="227393"/>
                  </a:lnTo>
                  <a:lnTo>
                    <a:pt x="385229" y="204711"/>
                  </a:lnTo>
                  <a:lnTo>
                    <a:pt x="387807" y="203885"/>
                  </a:lnTo>
                  <a:lnTo>
                    <a:pt x="403466" y="202323"/>
                  </a:lnTo>
                  <a:lnTo>
                    <a:pt x="419100" y="203885"/>
                  </a:lnTo>
                  <a:lnTo>
                    <a:pt x="433755" y="208597"/>
                  </a:lnTo>
                  <a:lnTo>
                    <a:pt x="447446" y="216420"/>
                  </a:lnTo>
                  <a:lnTo>
                    <a:pt x="460171" y="227393"/>
                  </a:lnTo>
                  <a:lnTo>
                    <a:pt x="470877" y="241046"/>
                  </a:lnTo>
                  <a:lnTo>
                    <a:pt x="478447" y="256781"/>
                  </a:lnTo>
                  <a:lnTo>
                    <a:pt x="478523" y="256933"/>
                  </a:lnTo>
                  <a:lnTo>
                    <a:pt x="483031" y="274726"/>
                  </a:lnTo>
                  <a:lnTo>
                    <a:pt x="483108" y="275069"/>
                  </a:lnTo>
                  <a:lnTo>
                    <a:pt x="484593" y="294830"/>
                  </a:lnTo>
                  <a:lnTo>
                    <a:pt x="484644" y="295427"/>
                  </a:lnTo>
                  <a:lnTo>
                    <a:pt x="484644" y="191985"/>
                  </a:lnTo>
                  <a:lnTo>
                    <a:pt x="478574" y="186118"/>
                  </a:lnTo>
                  <a:lnTo>
                    <a:pt x="458012" y="173901"/>
                  </a:lnTo>
                  <a:lnTo>
                    <a:pt x="434860" y="166662"/>
                  </a:lnTo>
                  <a:lnTo>
                    <a:pt x="435559" y="166662"/>
                  </a:lnTo>
                  <a:lnTo>
                    <a:pt x="408241" y="164122"/>
                  </a:lnTo>
                  <a:lnTo>
                    <a:pt x="383476" y="166662"/>
                  </a:lnTo>
                  <a:lnTo>
                    <a:pt x="361099" y="174269"/>
                  </a:lnTo>
                  <a:lnTo>
                    <a:pt x="341109" y="186956"/>
                  </a:lnTo>
                  <a:lnTo>
                    <a:pt x="323507" y="204711"/>
                  </a:lnTo>
                  <a:lnTo>
                    <a:pt x="323507" y="170091"/>
                  </a:lnTo>
                  <a:lnTo>
                    <a:pt x="280517" y="170091"/>
                  </a:lnTo>
                  <a:lnTo>
                    <a:pt x="280517" y="557441"/>
                  </a:lnTo>
                  <a:lnTo>
                    <a:pt x="323507" y="557441"/>
                  </a:lnTo>
                  <a:lnTo>
                    <a:pt x="323507" y="383171"/>
                  </a:lnTo>
                  <a:lnTo>
                    <a:pt x="340995" y="401447"/>
                  </a:lnTo>
                  <a:lnTo>
                    <a:pt x="361238" y="414502"/>
                  </a:lnTo>
                  <a:lnTo>
                    <a:pt x="384263" y="422325"/>
                  </a:lnTo>
                  <a:lnTo>
                    <a:pt x="410032" y="424942"/>
                  </a:lnTo>
                  <a:lnTo>
                    <a:pt x="435813" y="422567"/>
                  </a:lnTo>
                  <a:lnTo>
                    <a:pt x="458825" y="415467"/>
                  </a:lnTo>
                  <a:lnTo>
                    <a:pt x="479082" y="403631"/>
                  </a:lnTo>
                  <a:lnTo>
                    <a:pt x="496582" y="387045"/>
                  </a:lnTo>
                  <a:lnTo>
                    <a:pt x="496785" y="386753"/>
                  </a:lnTo>
                  <a:lnTo>
                    <a:pt x="510679" y="367106"/>
                  </a:lnTo>
                  <a:lnTo>
                    <a:pt x="520750" y="345186"/>
                  </a:lnTo>
                  <a:lnTo>
                    <a:pt x="526796" y="321297"/>
                  </a:lnTo>
                  <a:lnTo>
                    <a:pt x="528802" y="295427"/>
                  </a:lnTo>
                  <a:close/>
                </a:path>
                <a:path w="1455419" h="557530">
                  <a:moveTo>
                    <a:pt x="806907" y="150990"/>
                  </a:moveTo>
                  <a:lnTo>
                    <a:pt x="637400" y="333616"/>
                  </a:lnTo>
                  <a:lnTo>
                    <a:pt x="637400" y="170091"/>
                  </a:lnTo>
                  <a:lnTo>
                    <a:pt x="594423" y="170091"/>
                  </a:lnTo>
                  <a:lnTo>
                    <a:pt x="594423" y="435089"/>
                  </a:lnTo>
                  <a:lnTo>
                    <a:pt x="763930" y="252450"/>
                  </a:lnTo>
                  <a:lnTo>
                    <a:pt x="763930" y="417779"/>
                  </a:lnTo>
                  <a:lnTo>
                    <a:pt x="806907" y="417779"/>
                  </a:lnTo>
                  <a:lnTo>
                    <a:pt x="806907" y="150990"/>
                  </a:lnTo>
                  <a:close/>
                </a:path>
                <a:path w="1455419" h="557530">
                  <a:moveTo>
                    <a:pt x="1135138" y="294830"/>
                  </a:moveTo>
                  <a:lnTo>
                    <a:pt x="1125969" y="243801"/>
                  </a:lnTo>
                  <a:lnTo>
                    <a:pt x="1098931" y="202323"/>
                  </a:lnTo>
                  <a:lnTo>
                    <a:pt x="1090980" y="195440"/>
                  </a:lnTo>
                  <a:lnTo>
                    <a:pt x="1090980" y="294830"/>
                  </a:lnTo>
                  <a:lnTo>
                    <a:pt x="1089367" y="315163"/>
                  </a:lnTo>
                  <a:lnTo>
                    <a:pt x="1065314" y="362280"/>
                  </a:lnTo>
                  <a:lnTo>
                    <a:pt x="1021105" y="385216"/>
                  </a:lnTo>
                  <a:lnTo>
                    <a:pt x="1003833" y="386753"/>
                  </a:lnTo>
                  <a:lnTo>
                    <a:pt x="986561" y="385216"/>
                  </a:lnTo>
                  <a:lnTo>
                    <a:pt x="942365" y="362280"/>
                  </a:lnTo>
                  <a:lnTo>
                    <a:pt x="918298" y="315163"/>
                  </a:lnTo>
                  <a:lnTo>
                    <a:pt x="916698" y="294830"/>
                  </a:lnTo>
                  <a:lnTo>
                    <a:pt x="918286" y="274497"/>
                  </a:lnTo>
                  <a:lnTo>
                    <a:pt x="942060" y="227088"/>
                  </a:lnTo>
                  <a:lnTo>
                    <a:pt x="986320" y="203873"/>
                  </a:lnTo>
                  <a:lnTo>
                    <a:pt x="1003833" y="202323"/>
                  </a:lnTo>
                  <a:lnTo>
                    <a:pt x="1021410" y="203873"/>
                  </a:lnTo>
                  <a:lnTo>
                    <a:pt x="1065618" y="226796"/>
                  </a:lnTo>
                  <a:lnTo>
                    <a:pt x="1089393" y="274243"/>
                  </a:lnTo>
                  <a:lnTo>
                    <a:pt x="1090980" y="294830"/>
                  </a:lnTo>
                  <a:lnTo>
                    <a:pt x="1090980" y="195440"/>
                  </a:lnTo>
                  <a:lnTo>
                    <a:pt x="1078915" y="185280"/>
                  </a:lnTo>
                  <a:lnTo>
                    <a:pt x="1057033" y="173532"/>
                  </a:lnTo>
                  <a:lnTo>
                    <a:pt x="1032802" y="166484"/>
                  </a:lnTo>
                  <a:lnTo>
                    <a:pt x="1006221" y="164134"/>
                  </a:lnTo>
                  <a:lnTo>
                    <a:pt x="976871" y="166966"/>
                  </a:lnTo>
                  <a:lnTo>
                    <a:pt x="952068" y="175475"/>
                  </a:lnTo>
                  <a:lnTo>
                    <a:pt x="931811" y="189649"/>
                  </a:lnTo>
                  <a:lnTo>
                    <a:pt x="916101" y="209499"/>
                  </a:lnTo>
                  <a:lnTo>
                    <a:pt x="914908" y="209499"/>
                  </a:lnTo>
                  <a:lnTo>
                    <a:pt x="923925" y="159740"/>
                  </a:lnTo>
                  <a:lnTo>
                    <a:pt x="946315" y="116763"/>
                  </a:lnTo>
                  <a:lnTo>
                    <a:pt x="975982" y="89928"/>
                  </a:lnTo>
                  <a:lnTo>
                    <a:pt x="1017955" y="74002"/>
                  </a:lnTo>
                  <a:lnTo>
                    <a:pt x="1045616" y="67437"/>
                  </a:lnTo>
                  <a:lnTo>
                    <a:pt x="1053985" y="65278"/>
                  </a:lnTo>
                  <a:lnTo>
                    <a:pt x="1089329" y="50063"/>
                  </a:lnTo>
                  <a:lnTo>
                    <a:pt x="1117904" y="20370"/>
                  </a:lnTo>
                  <a:lnTo>
                    <a:pt x="1126794" y="0"/>
                  </a:lnTo>
                  <a:lnTo>
                    <a:pt x="1079042" y="0"/>
                  </a:lnTo>
                  <a:lnTo>
                    <a:pt x="1076261" y="7569"/>
                  </a:lnTo>
                  <a:lnTo>
                    <a:pt x="1071283" y="13830"/>
                  </a:lnTo>
                  <a:lnTo>
                    <a:pt x="1027899" y="32029"/>
                  </a:lnTo>
                  <a:lnTo>
                    <a:pt x="1010704" y="35712"/>
                  </a:lnTo>
                  <a:lnTo>
                    <a:pt x="1006322" y="36703"/>
                  </a:lnTo>
                  <a:lnTo>
                    <a:pt x="1001941" y="37896"/>
                  </a:lnTo>
                  <a:lnTo>
                    <a:pt x="986434" y="41681"/>
                  </a:lnTo>
                  <a:lnTo>
                    <a:pt x="981951" y="43078"/>
                  </a:lnTo>
                  <a:lnTo>
                    <a:pt x="975575" y="45872"/>
                  </a:lnTo>
                  <a:lnTo>
                    <a:pt x="971702" y="47447"/>
                  </a:lnTo>
                  <a:lnTo>
                    <a:pt x="962558" y="51028"/>
                  </a:lnTo>
                  <a:lnTo>
                    <a:pt x="958265" y="53022"/>
                  </a:lnTo>
                  <a:lnTo>
                    <a:pt x="917613" y="85712"/>
                  </a:lnTo>
                  <a:lnTo>
                    <a:pt x="883805" y="158762"/>
                  </a:lnTo>
                  <a:lnTo>
                    <a:pt x="875347" y="208178"/>
                  </a:lnTo>
                  <a:lnTo>
                    <a:pt x="872540" y="266192"/>
                  </a:lnTo>
                  <a:lnTo>
                    <a:pt x="875144" y="307746"/>
                  </a:lnTo>
                  <a:lnTo>
                    <a:pt x="896035" y="371614"/>
                  </a:lnTo>
                  <a:lnTo>
                    <a:pt x="932180" y="407492"/>
                  </a:lnTo>
                  <a:lnTo>
                    <a:pt x="974852" y="423011"/>
                  </a:lnTo>
                  <a:lnTo>
                    <a:pt x="999667" y="424942"/>
                  </a:lnTo>
                  <a:lnTo>
                    <a:pt x="1028382" y="422630"/>
                  </a:lnTo>
                  <a:lnTo>
                    <a:pt x="1077328" y="404139"/>
                  </a:lnTo>
                  <a:lnTo>
                    <a:pt x="1113993" y="368249"/>
                  </a:lnTo>
                  <a:lnTo>
                    <a:pt x="1132789" y="321691"/>
                  </a:lnTo>
                  <a:lnTo>
                    <a:pt x="1135138" y="294830"/>
                  </a:lnTo>
                  <a:close/>
                </a:path>
                <a:path w="1455419" h="557530">
                  <a:moveTo>
                    <a:pt x="1382255" y="341388"/>
                  </a:moveTo>
                  <a:lnTo>
                    <a:pt x="1373149" y="303174"/>
                  </a:lnTo>
                  <a:lnTo>
                    <a:pt x="1338072" y="273646"/>
                  </a:lnTo>
                  <a:lnTo>
                    <a:pt x="1338072" y="341388"/>
                  </a:lnTo>
                  <a:lnTo>
                    <a:pt x="1337068" y="351193"/>
                  </a:lnTo>
                  <a:lnTo>
                    <a:pt x="1306728" y="377939"/>
                  </a:lnTo>
                  <a:lnTo>
                    <a:pt x="1283728" y="379577"/>
                  </a:lnTo>
                  <a:lnTo>
                    <a:pt x="1243723" y="379577"/>
                  </a:lnTo>
                  <a:lnTo>
                    <a:pt x="1243723" y="303174"/>
                  </a:lnTo>
                  <a:lnTo>
                    <a:pt x="1284351" y="303174"/>
                  </a:lnTo>
                  <a:lnTo>
                    <a:pt x="1322578" y="310349"/>
                  </a:lnTo>
                  <a:lnTo>
                    <a:pt x="1338072" y="341388"/>
                  </a:lnTo>
                  <a:lnTo>
                    <a:pt x="1338072" y="273646"/>
                  </a:lnTo>
                  <a:lnTo>
                    <a:pt x="1332395" y="271106"/>
                  </a:lnTo>
                  <a:lnTo>
                    <a:pt x="1311871" y="266522"/>
                  </a:lnTo>
                  <a:lnTo>
                    <a:pt x="1287919" y="264998"/>
                  </a:lnTo>
                  <a:lnTo>
                    <a:pt x="1243723" y="264998"/>
                  </a:lnTo>
                  <a:lnTo>
                    <a:pt x="1243723" y="170091"/>
                  </a:lnTo>
                  <a:lnTo>
                    <a:pt x="1200797" y="170091"/>
                  </a:lnTo>
                  <a:lnTo>
                    <a:pt x="1200797" y="417779"/>
                  </a:lnTo>
                  <a:lnTo>
                    <a:pt x="1287386" y="417779"/>
                  </a:lnTo>
                  <a:lnTo>
                    <a:pt x="1310957" y="416483"/>
                  </a:lnTo>
                  <a:lnTo>
                    <a:pt x="1360170" y="396900"/>
                  </a:lnTo>
                  <a:lnTo>
                    <a:pt x="1380883" y="357835"/>
                  </a:lnTo>
                  <a:lnTo>
                    <a:pt x="1382255" y="341388"/>
                  </a:lnTo>
                  <a:close/>
                </a:path>
                <a:path w="1455419" h="557530">
                  <a:moveTo>
                    <a:pt x="1455077" y="170091"/>
                  </a:moveTo>
                  <a:lnTo>
                    <a:pt x="1412100" y="170091"/>
                  </a:lnTo>
                  <a:lnTo>
                    <a:pt x="1412100" y="417779"/>
                  </a:lnTo>
                  <a:lnTo>
                    <a:pt x="1455077" y="417779"/>
                  </a:lnTo>
                  <a:lnTo>
                    <a:pt x="1455077" y="17009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7550376" y="2645238"/>
              <a:ext cx="223218" cy="248892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7854807" y="2645238"/>
              <a:ext cx="181439" cy="247688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937691" y="3203314"/>
              <a:ext cx="2907665" cy="1845945"/>
            </a:xfrm>
            <a:custGeom>
              <a:avLst/>
              <a:gdLst/>
              <a:ahLst/>
              <a:cxnLst/>
              <a:rect l="l" t="t" r="r" b="b"/>
              <a:pathLst>
                <a:path w="2907665" h="1845945">
                  <a:moveTo>
                    <a:pt x="213664" y="158191"/>
                  </a:moveTo>
                  <a:lnTo>
                    <a:pt x="170700" y="158191"/>
                  </a:lnTo>
                  <a:lnTo>
                    <a:pt x="170700" y="259791"/>
                  </a:lnTo>
                  <a:lnTo>
                    <a:pt x="53721" y="259791"/>
                  </a:lnTo>
                  <a:lnTo>
                    <a:pt x="53721" y="158191"/>
                  </a:lnTo>
                  <a:lnTo>
                    <a:pt x="10744" y="158191"/>
                  </a:lnTo>
                  <a:lnTo>
                    <a:pt x="10744" y="259791"/>
                  </a:lnTo>
                  <a:lnTo>
                    <a:pt x="10744" y="299161"/>
                  </a:lnTo>
                  <a:lnTo>
                    <a:pt x="10744" y="405841"/>
                  </a:lnTo>
                  <a:lnTo>
                    <a:pt x="53721" y="405841"/>
                  </a:lnTo>
                  <a:lnTo>
                    <a:pt x="53721" y="299161"/>
                  </a:lnTo>
                  <a:lnTo>
                    <a:pt x="170700" y="299161"/>
                  </a:lnTo>
                  <a:lnTo>
                    <a:pt x="170700" y="405841"/>
                  </a:lnTo>
                  <a:lnTo>
                    <a:pt x="213664" y="405841"/>
                  </a:lnTo>
                  <a:lnTo>
                    <a:pt x="213664" y="299161"/>
                  </a:lnTo>
                  <a:lnTo>
                    <a:pt x="213664" y="259791"/>
                  </a:lnTo>
                  <a:lnTo>
                    <a:pt x="213664" y="158191"/>
                  </a:lnTo>
                  <a:close/>
                </a:path>
                <a:path w="2907665" h="1845945">
                  <a:moveTo>
                    <a:pt x="325272" y="1640687"/>
                  </a:moveTo>
                  <a:lnTo>
                    <a:pt x="321932" y="1597367"/>
                  </a:lnTo>
                  <a:lnTo>
                    <a:pt x="311924" y="1558112"/>
                  </a:lnTo>
                  <a:lnTo>
                    <a:pt x="295224" y="1522907"/>
                  </a:lnTo>
                  <a:lnTo>
                    <a:pt x="271868" y="1491780"/>
                  </a:lnTo>
                  <a:lnTo>
                    <a:pt x="242925" y="1466329"/>
                  </a:lnTo>
                  <a:lnTo>
                    <a:pt x="171754" y="1437220"/>
                  </a:lnTo>
                  <a:lnTo>
                    <a:pt x="129514" y="1433588"/>
                  </a:lnTo>
                  <a:lnTo>
                    <a:pt x="94335" y="1436052"/>
                  </a:lnTo>
                  <a:lnTo>
                    <a:pt x="61023" y="1443443"/>
                  </a:lnTo>
                  <a:lnTo>
                    <a:pt x="29578" y="1455750"/>
                  </a:lnTo>
                  <a:lnTo>
                    <a:pt x="0" y="1472984"/>
                  </a:lnTo>
                  <a:lnTo>
                    <a:pt x="0" y="1527898"/>
                  </a:lnTo>
                  <a:lnTo>
                    <a:pt x="11303" y="1517599"/>
                  </a:lnTo>
                  <a:lnTo>
                    <a:pt x="23723" y="1508201"/>
                  </a:lnTo>
                  <a:lnTo>
                    <a:pt x="71285" y="1484782"/>
                  </a:lnTo>
                  <a:lnTo>
                    <a:pt x="111569" y="1476413"/>
                  </a:lnTo>
                  <a:lnTo>
                    <a:pt x="132499" y="1475371"/>
                  </a:lnTo>
                  <a:lnTo>
                    <a:pt x="161391" y="1477810"/>
                  </a:lnTo>
                  <a:lnTo>
                    <a:pt x="211670" y="1497368"/>
                  </a:lnTo>
                  <a:lnTo>
                    <a:pt x="250990" y="1535188"/>
                  </a:lnTo>
                  <a:lnTo>
                    <a:pt x="273519" y="1583677"/>
                  </a:lnTo>
                  <a:lnTo>
                    <a:pt x="278130" y="1611439"/>
                  </a:lnTo>
                  <a:lnTo>
                    <a:pt x="47752" y="1611439"/>
                  </a:lnTo>
                  <a:lnTo>
                    <a:pt x="47752" y="1653235"/>
                  </a:lnTo>
                  <a:lnTo>
                    <a:pt x="279920" y="1653235"/>
                  </a:lnTo>
                  <a:lnTo>
                    <a:pt x="277418" y="1684604"/>
                  </a:lnTo>
                  <a:lnTo>
                    <a:pt x="255638" y="1738617"/>
                  </a:lnTo>
                  <a:lnTo>
                    <a:pt x="213258" y="1779803"/>
                  </a:lnTo>
                  <a:lnTo>
                    <a:pt x="161036" y="1800987"/>
                  </a:lnTo>
                  <a:lnTo>
                    <a:pt x="131914" y="1803641"/>
                  </a:lnTo>
                  <a:lnTo>
                    <a:pt x="109753" y="1802409"/>
                  </a:lnTo>
                  <a:lnTo>
                    <a:pt x="66776" y="1792554"/>
                  </a:lnTo>
                  <a:lnTo>
                    <a:pt x="20447" y="1769021"/>
                  </a:lnTo>
                  <a:lnTo>
                    <a:pt x="0" y="1751711"/>
                  </a:lnTo>
                  <a:lnTo>
                    <a:pt x="0" y="1806613"/>
                  </a:lnTo>
                  <a:lnTo>
                    <a:pt x="30848" y="1823593"/>
                  </a:lnTo>
                  <a:lnTo>
                    <a:pt x="63119" y="1835708"/>
                  </a:lnTo>
                  <a:lnTo>
                    <a:pt x="96799" y="1842985"/>
                  </a:lnTo>
                  <a:lnTo>
                    <a:pt x="131914" y="1845411"/>
                  </a:lnTo>
                  <a:lnTo>
                    <a:pt x="173837" y="1841792"/>
                  </a:lnTo>
                  <a:lnTo>
                    <a:pt x="211277" y="1830933"/>
                  </a:lnTo>
                  <a:lnTo>
                    <a:pt x="272770" y="1787525"/>
                  </a:lnTo>
                  <a:lnTo>
                    <a:pt x="295732" y="1756638"/>
                  </a:lnTo>
                  <a:lnTo>
                    <a:pt x="312140" y="1721878"/>
                  </a:lnTo>
                  <a:lnTo>
                    <a:pt x="321995" y="1683219"/>
                  </a:lnTo>
                  <a:lnTo>
                    <a:pt x="325272" y="1640687"/>
                  </a:lnTo>
                  <a:close/>
                </a:path>
                <a:path w="2907665" h="1845945">
                  <a:moveTo>
                    <a:pt x="527608" y="158153"/>
                  </a:moveTo>
                  <a:lnTo>
                    <a:pt x="487019" y="158153"/>
                  </a:lnTo>
                  <a:lnTo>
                    <a:pt x="487019" y="282295"/>
                  </a:lnTo>
                  <a:lnTo>
                    <a:pt x="485622" y="300951"/>
                  </a:lnTo>
                  <a:lnTo>
                    <a:pt x="464642" y="347941"/>
                  </a:lnTo>
                  <a:lnTo>
                    <a:pt x="422325" y="373176"/>
                  </a:lnTo>
                  <a:lnTo>
                    <a:pt x="421906" y="373176"/>
                  </a:lnTo>
                  <a:lnTo>
                    <a:pt x="404660" y="374802"/>
                  </a:lnTo>
                  <a:lnTo>
                    <a:pt x="357149" y="360197"/>
                  </a:lnTo>
                  <a:lnTo>
                    <a:pt x="328930" y="319074"/>
                  </a:lnTo>
                  <a:lnTo>
                    <a:pt x="323494" y="281698"/>
                  </a:lnTo>
                  <a:lnTo>
                    <a:pt x="324954" y="261480"/>
                  </a:lnTo>
                  <a:lnTo>
                    <a:pt x="347052" y="214553"/>
                  </a:lnTo>
                  <a:lnTo>
                    <a:pt x="388302" y="191884"/>
                  </a:lnTo>
                  <a:lnTo>
                    <a:pt x="404660" y="190373"/>
                  </a:lnTo>
                  <a:lnTo>
                    <a:pt x="420382" y="191884"/>
                  </a:lnTo>
                  <a:lnTo>
                    <a:pt x="461949" y="214249"/>
                  </a:lnTo>
                  <a:lnTo>
                    <a:pt x="485457" y="261480"/>
                  </a:lnTo>
                  <a:lnTo>
                    <a:pt x="487019" y="282295"/>
                  </a:lnTo>
                  <a:lnTo>
                    <a:pt x="487019" y="158153"/>
                  </a:lnTo>
                  <a:lnTo>
                    <a:pt x="484632" y="158153"/>
                  </a:lnTo>
                  <a:lnTo>
                    <a:pt x="484632" y="193357"/>
                  </a:lnTo>
                  <a:lnTo>
                    <a:pt x="481825" y="190373"/>
                  </a:lnTo>
                  <a:lnTo>
                    <a:pt x="467690" y="175348"/>
                  </a:lnTo>
                  <a:lnTo>
                    <a:pt x="447929" y="162483"/>
                  </a:lnTo>
                  <a:lnTo>
                    <a:pt x="425323" y="154762"/>
                  </a:lnTo>
                  <a:lnTo>
                    <a:pt x="399884" y="152196"/>
                  </a:lnTo>
                  <a:lnTo>
                    <a:pt x="375500" y="154330"/>
                  </a:lnTo>
                  <a:lnTo>
                    <a:pt x="332676" y="171488"/>
                  </a:lnTo>
                  <a:lnTo>
                    <a:pt x="298958" y="205320"/>
                  </a:lnTo>
                  <a:lnTo>
                    <a:pt x="281495" y="252920"/>
                  </a:lnTo>
                  <a:lnTo>
                    <a:pt x="279311" y="281698"/>
                  </a:lnTo>
                  <a:lnTo>
                    <a:pt x="281508" y="311023"/>
                  </a:lnTo>
                  <a:lnTo>
                    <a:pt x="299123" y="359359"/>
                  </a:lnTo>
                  <a:lnTo>
                    <a:pt x="333070" y="393522"/>
                  </a:lnTo>
                  <a:lnTo>
                    <a:pt x="375754" y="410832"/>
                  </a:lnTo>
                  <a:lnTo>
                    <a:pt x="399884" y="413004"/>
                  </a:lnTo>
                  <a:lnTo>
                    <a:pt x="424878" y="410387"/>
                  </a:lnTo>
                  <a:lnTo>
                    <a:pt x="447332" y="402564"/>
                  </a:lnTo>
                  <a:lnTo>
                    <a:pt x="467245" y="389509"/>
                  </a:lnTo>
                  <a:lnTo>
                    <a:pt x="481228" y="374802"/>
                  </a:lnTo>
                  <a:lnTo>
                    <a:pt x="484632" y="371221"/>
                  </a:lnTo>
                  <a:lnTo>
                    <a:pt x="484632" y="405841"/>
                  </a:lnTo>
                  <a:lnTo>
                    <a:pt x="527608" y="405841"/>
                  </a:lnTo>
                  <a:lnTo>
                    <a:pt x="527608" y="371221"/>
                  </a:lnTo>
                  <a:lnTo>
                    <a:pt x="527608" y="193357"/>
                  </a:lnTo>
                  <a:lnTo>
                    <a:pt x="527608" y="158153"/>
                  </a:lnTo>
                  <a:close/>
                </a:path>
                <a:path w="2907665" h="1845945">
                  <a:moveTo>
                    <a:pt x="558050" y="1590586"/>
                  </a:moveTo>
                  <a:lnTo>
                    <a:pt x="359892" y="1590586"/>
                  </a:lnTo>
                  <a:lnTo>
                    <a:pt x="359892" y="1629956"/>
                  </a:lnTo>
                  <a:lnTo>
                    <a:pt x="437489" y="1629956"/>
                  </a:lnTo>
                  <a:lnTo>
                    <a:pt x="437489" y="1838236"/>
                  </a:lnTo>
                  <a:lnTo>
                    <a:pt x="480453" y="1838236"/>
                  </a:lnTo>
                  <a:lnTo>
                    <a:pt x="480453" y="1629956"/>
                  </a:lnTo>
                  <a:lnTo>
                    <a:pt x="558050" y="1629956"/>
                  </a:lnTo>
                  <a:lnTo>
                    <a:pt x="558050" y="1590586"/>
                  </a:lnTo>
                  <a:close/>
                </a:path>
                <a:path w="2907665" h="1845945">
                  <a:moveTo>
                    <a:pt x="850493" y="1715300"/>
                  </a:moveTo>
                  <a:lnTo>
                    <a:pt x="848169" y="1688198"/>
                  </a:lnTo>
                  <a:lnTo>
                    <a:pt x="841171" y="1663534"/>
                  </a:lnTo>
                  <a:lnTo>
                    <a:pt x="829513" y="1641335"/>
                  </a:lnTo>
                  <a:lnTo>
                    <a:pt x="814171" y="1622793"/>
                  </a:lnTo>
                  <a:lnTo>
                    <a:pt x="813193" y="1621599"/>
                  </a:lnTo>
                  <a:lnTo>
                    <a:pt x="806335" y="1616024"/>
                  </a:lnTo>
                  <a:lnTo>
                    <a:pt x="806335" y="1715300"/>
                  </a:lnTo>
                  <a:lnTo>
                    <a:pt x="804722" y="1735632"/>
                  </a:lnTo>
                  <a:lnTo>
                    <a:pt x="780669" y="1782749"/>
                  </a:lnTo>
                  <a:lnTo>
                    <a:pt x="736460" y="1805686"/>
                  </a:lnTo>
                  <a:lnTo>
                    <a:pt x="719188" y="1807222"/>
                  </a:lnTo>
                  <a:lnTo>
                    <a:pt x="701916" y="1805686"/>
                  </a:lnTo>
                  <a:lnTo>
                    <a:pt x="657720" y="1782749"/>
                  </a:lnTo>
                  <a:lnTo>
                    <a:pt x="633653" y="1735632"/>
                  </a:lnTo>
                  <a:lnTo>
                    <a:pt x="632053" y="1715300"/>
                  </a:lnTo>
                  <a:lnTo>
                    <a:pt x="633641" y="1694967"/>
                  </a:lnTo>
                  <a:lnTo>
                    <a:pt x="657415" y="1647558"/>
                  </a:lnTo>
                  <a:lnTo>
                    <a:pt x="701675" y="1624342"/>
                  </a:lnTo>
                  <a:lnTo>
                    <a:pt x="719188" y="1622793"/>
                  </a:lnTo>
                  <a:lnTo>
                    <a:pt x="736765" y="1624342"/>
                  </a:lnTo>
                  <a:lnTo>
                    <a:pt x="780973" y="1647266"/>
                  </a:lnTo>
                  <a:lnTo>
                    <a:pt x="804748" y="1694726"/>
                  </a:lnTo>
                  <a:lnTo>
                    <a:pt x="806335" y="1715300"/>
                  </a:lnTo>
                  <a:lnTo>
                    <a:pt x="806335" y="1616024"/>
                  </a:lnTo>
                  <a:lnTo>
                    <a:pt x="793330" y="1605419"/>
                  </a:lnTo>
                  <a:lnTo>
                    <a:pt x="771042" y="1593850"/>
                  </a:lnTo>
                  <a:lnTo>
                    <a:pt x="746328" y="1586915"/>
                  </a:lnTo>
                  <a:lnTo>
                    <a:pt x="719188" y="1584604"/>
                  </a:lnTo>
                  <a:lnTo>
                    <a:pt x="692048" y="1586915"/>
                  </a:lnTo>
                  <a:lnTo>
                    <a:pt x="645045" y="1605419"/>
                  </a:lnTo>
                  <a:lnTo>
                    <a:pt x="608863" y="1641335"/>
                  </a:lnTo>
                  <a:lnTo>
                    <a:pt x="590219" y="1688198"/>
                  </a:lnTo>
                  <a:lnTo>
                    <a:pt x="587883" y="1715300"/>
                  </a:lnTo>
                  <a:lnTo>
                    <a:pt x="590219" y="1742160"/>
                  </a:lnTo>
                  <a:lnTo>
                    <a:pt x="608863" y="1788718"/>
                  </a:lnTo>
                  <a:lnTo>
                    <a:pt x="645045" y="1824609"/>
                  </a:lnTo>
                  <a:lnTo>
                    <a:pt x="692048" y="1843100"/>
                  </a:lnTo>
                  <a:lnTo>
                    <a:pt x="719188" y="1845411"/>
                  </a:lnTo>
                  <a:lnTo>
                    <a:pt x="746328" y="1843100"/>
                  </a:lnTo>
                  <a:lnTo>
                    <a:pt x="771042" y="1836166"/>
                  </a:lnTo>
                  <a:lnTo>
                    <a:pt x="793330" y="1824609"/>
                  </a:lnTo>
                  <a:lnTo>
                    <a:pt x="813193" y="1808429"/>
                  </a:lnTo>
                  <a:lnTo>
                    <a:pt x="814184" y="1807222"/>
                  </a:lnTo>
                  <a:lnTo>
                    <a:pt x="829513" y="1788718"/>
                  </a:lnTo>
                  <a:lnTo>
                    <a:pt x="841171" y="1766633"/>
                  </a:lnTo>
                  <a:lnTo>
                    <a:pt x="848169" y="1742160"/>
                  </a:lnTo>
                  <a:lnTo>
                    <a:pt x="850493" y="1715300"/>
                  </a:lnTo>
                  <a:close/>
                </a:path>
                <a:path w="2907665" h="1845945">
                  <a:moveTo>
                    <a:pt x="994918" y="119951"/>
                  </a:moveTo>
                  <a:lnTo>
                    <a:pt x="986193" y="73025"/>
                  </a:lnTo>
                  <a:lnTo>
                    <a:pt x="960018" y="34899"/>
                  </a:lnTo>
                  <a:lnTo>
                    <a:pt x="920534" y="9613"/>
                  </a:lnTo>
                  <a:lnTo>
                    <a:pt x="871969" y="1181"/>
                  </a:lnTo>
                  <a:lnTo>
                    <a:pt x="844143" y="3721"/>
                  </a:lnTo>
                  <a:lnTo>
                    <a:pt x="797001" y="24015"/>
                  </a:lnTo>
                  <a:lnTo>
                    <a:pt x="765517" y="58775"/>
                  </a:lnTo>
                  <a:lnTo>
                    <a:pt x="750582" y="99961"/>
                  </a:lnTo>
                  <a:lnTo>
                    <a:pt x="747826" y="124129"/>
                  </a:lnTo>
                  <a:lnTo>
                    <a:pt x="791997" y="124129"/>
                  </a:lnTo>
                  <a:lnTo>
                    <a:pt x="793038" y="110667"/>
                  </a:lnTo>
                  <a:lnTo>
                    <a:pt x="795578" y="98323"/>
                  </a:lnTo>
                  <a:lnTo>
                    <a:pt x="817994" y="61582"/>
                  </a:lnTo>
                  <a:lnTo>
                    <a:pt x="871372" y="41770"/>
                  </a:lnTo>
                  <a:lnTo>
                    <a:pt x="888161" y="43129"/>
                  </a:lnTo>
                  <a:lnTo>
                    <a:pt x="928674" y="63550"/>
                  </a:lnTo>
                  <a:lnTo>
                    <a:pt x="949375" y="103111"/>
                  </a:lnTo>
                  <a:lnTo>
                    <a:pt x="950760" y="119354"/>
                  </a:lnTo>
                  <a:lnTo>
                    <a:pt x="949375" y="134124"/>
                  </a:lnTo>
                  <a:lnTo>
                    <a:pt x="928674" y="180238"/>
                  </a:lnTo>
                  <a:lnTo>
                    <a:pt x="898906" y="218173"/>
                  </a:lnTo>
                  <a:lnTo>
                    <a:pt x="737082" y="405841"/>
                  </a:lnTo>
                  <a:lnTo>
                    <a:pt x="994321" y="405841"/>
                  </a:lnTo>
                  <a:lnTo>
                    <a:pt x="994321" y="365252"/>
                  </a:lnTo>
                  <a:lnTo>
                    <a:pt x="826020" y="365252"/>
                  </a:lnTo>
                  <a:lnTo>
                    <a:pt x="908977" y="271551"/>
                  </a:lnTo>
                  <a:lnTo>
                    <a:pt x="941654" y="232905"/>
                  </a:lnTo>
                  <a:lnTo>
                    <a:pt x="977125" y="182956"/>
                  </a:lnTo>
                  <a:lnTo>
                    <a:pt x="992949" y="140284"/>
                  </a:lnTo>
                  <a:lnTo>
                    <a:pt x="994918" y="119951"/>
                  </a:lnTo>
                  <a:close/>
                </a:path>
                <a:path w="2907665" h="1845945">
                  <a:moveTo>
                    <a:pt x="1250962" y="1768424"/>
                  </a:moveTo>
                  <a:lnTo>
                    <a:pt x="1233868" y="1785404"/>
                  </a:lnTo>
                  <a:lnTo>
                    <a:pt x="1214843" y="1797519"/>
                  </a:lnTo>
                  <a:lnTo>
                    <a:pt x="1193876" y="1804797"/>
                  </a:lnTo>
                  <a:lnTo>
                    <a:pt x="1170965" y="1807222"/>
                  </a:lnTo>
                  <a:lnTo>
                    <a:pt x="1153706" y="1805686"/>
                  </a:lnTo>
                  <a:lnTo>
                    <a:pt x="1109510" y="1782762"/>
                  </a:lnTo>
                  <a:lnTo>
                    <a:pt x="1085443" y="1735632"/>
                  </a:lnTo>
                  <a:lnTo>
                    <a:pt x="1083843" y="1715300"/>
                  </a:lnTo>
                  <a:lnTo>
                    <a:pt x="1085443" y="1694967"/>
                  </a:lnTo>
                  <a:lnTo>
                    <a:pt x="1109510" y="1647558"/>
                  </a:lnTo>
                  <a:lnTo>
                    <a:pt x="1154036" y="1624342"/>
                  </a:lnTo>
                  <a:lnTo>
                    <a:pt x="1171575" y="1622793"/>
                  </a:lnTo>
                  <a:lnTo>
                    <a:pt x="1194562" y="1625104"/>
                  </a:lnTo>
                  <a:lnTo>
                    <a:pt x="1215148" y="1632051"/>
                  </a:lnTo>
                  <a:lnTo>
                    <a:pt x="1233347" y="1643621"/>
                  </a:lnTo>
                  <a:lnTo>
                    <a:pt x="1249172" y="1659801"/>
                  </a:lnTo>
                  <a:lnTo>
                    <a:pt x="1249172" y="1608467"/>
                  </a:lnTo>
                  <a:lnTo>
                    <a:pt x="1231595" y="1598028"/>
                  </a:lnTo>
                  <a:lnTo>
                    <a:pt x="1212913" y="1590573"/>
                  </a:lnTo>
                  <a:lnTo>
                    <a:pt x="1193101" y="1586103"/>
                  </a:lnTo>
                  <a:lnTo>
                    <a:pt x="1172159" y="1584604"/>
                  </a:lnTo>
                  <a:lnTo>
                    <a:pt x="1144752" y="1586941"/>
                  </a:lnTo>
                  <a:lnTo>
                    <a:pt x="1097305" y="1605584"/>
                  </a:lnTo>
                  <a:lnTo>
                    <a:pt x="1060818" y="1641767"/>
                  </a:lnTo>
                  <a:lnTo>
                    <a:pt x="1042022" y="1688769"/>
                  </a:lnTo>
                  <a:lnTo>
                    <a:pt x="1039660" y="1715909"/>
                  </a:lnTo>
                  <a:lnTo>
                    <a:pt x="1041996" y="1742757"/>
                  </a:lnTo>
                  <a:lnTo>
                    <a:pt x="1060653" y="1789150"/>
                  </a:lnTo>
                  <a:lnTo>
                    <a:pt x="1096911" y="1824774"/>
                  </a:lnTo>
                  <a:lnTo>
                    <a:pt x="1144511" y="1843125"/>
                  </a:lnTo>
                  <a:lnTo>
                    <a:pt x="1172159" y="1845411"/>
                  </a:lnTo>
                  <a:lnTo>
                    <a:pt x="1193431" y="1843811"/>
                  </a:lnTo>
                  <a:lnTo>
                    <a:pt x="1213650" y="1838998"/>
                  </a:lnTo>
                  <a:lnTo>
                    <a:pt x="1232827" y="1830984"/>
                  </a:lnTo>
                  <a:lnTo>
                    <a:pt x="1250962" y="1819757"/>
                  </a:lnTo>
                  <a:lnTo>
                    <a:pt x="1250962" y="1768424"/>
                  </a:lnTo>
                  <a:close/>
                </a:path>
                <a:path w="2907665" h="1845945">
                  <a:moveTo>
                    <a:pt x="1335112" y="269760"/>
                  </a:moveTo>
                  <a:lnTo>
                    <a:pt x="1326083" y="215607"/>
                  </a:lnTo>
                  <a:lnTo>
                    <a:pt x="1299006" y="171284"/>
                  </a:lnTo>
                  <a:lnTo>
                    <a:pt x="1257147" y="141732"/>
                  </a:lnTo>
                  <a:lnTo>
                    <a:pt x="1203807" y="131889"/>
                  </a:lnTo>
                  <a:lnTo>
                    <a:pt x="1193863" y="131889"/>
                  </a:lnTo>
                  <a:lnTo>
                    <a:pt x="1185506" y="132702"/>
                  </a:lnTo>
                  <a:lnTo>
                    <a:pt x="1178750" y="134289"/>
                  </a:lnTo>
                  <a:lnTo>
                    <a:pt x="1204417" y="48336"/>
                  </a:lnTo>
                  <a:lnTo>
                    <a:pt x="1332128" y="48336"/>
                  </a:lnTo>
                  <a:lnTo>
                    <a:pt x="1332128" y="7759"/>
                  </a:lnTo>
                  <a:lnTo>
                    <a:pt x="1173975" y="7759"/>
                  </a:lnTo>
                  <a:lnTo>
                    <a:pt x="1116076" y="199936"/>
                  </a:lnTo>
                  <a:lnTo>
                    <a:pt x="1135659" y="187921"/>
                  </a:lnTo>
                  <a:lnTo>
                    <a:pt x="1155014" y="179336"/>
                  </a:lnTo>
                  <a:lnTo>
                    <a:pt x="1174153" y="174193"/>
                  </a:lnTo>
                  <a:lnTo>
                    <a:pt x="1193076" y="172478"/>
                  </a:lnTo>
                  <a:lnTo>
                    <a:pt x="1213345" y="174193"/>
                  </a:lnTo>
                  <a:lnTo>
                    <a:pt x="1263192" y="199936"/>
                  </a:lnTo>
                  <a:lnTo>
                    <a:pt x="1289215" y="249847"/>
                  </a:lnTo>
                  <a:lnTo>
                    <a:pt x="1290942" y="270357"/>
                  </a:lnTo>
                  <a:lnTo>
                    <a:pt x="1289189" y="290766"/>
                  </a:lnTo>
                  <a:lnTo>
                    <a:pt x="1275168" y="326885"/>
                  </a:lnTo>
                  <a:lnTo>
                    <a:pt x="1248016" y="355638"/>
                  </a:lnTo>
                  <a:lnTo>
                    <a:pt x="1193076" y="372414"/>
                  </a:lnTo>
                  <a:lnTo>
                    <a:pt x="1175829" y="370928"/>
                  </a:lnTo>
                  <a:lnTo>
                    <a:pt x="1128610" y="348551"/>
                  </a:lnTo>
                  <a:lnTo>
                    <a:pt x="1101750" y="316318"/>
                  </a:lnTo>
                  <a:lnTo>
                    <a:pt x="1066546" y="341376"/>
                  </a:lnTo>
                  <a:lnTo>
                    <a:pt x="1090930" y="372503"/>
                  </a:lnTo>
                  <a:lnTo>
                    <a:pt x="1142187" y="405244"/>
                  </a:lnTo>
                  <a:lnTo>
                    <a:pt x="1190091" y="413004"/>
                  </a:lnTo>
                  <a:lnTo>
                    <a:pt x="1219352" y="410540"/>
                  </a:lnTo>
                  <a:lnTo>
                    <a:pt x="1270825" y="390842"/>
                  </a:lnTo>
                  <a:lnTo>
                    <a:pt x="1311440" y="352348"/>
                  </a:lnTo>
                  <a:lnTo>
                    <a:pt x="1332484" y="300431"/>
                  </a:lnTo>
                  <a:lnTo>
                    <a:pt x="1335112" y="269760"/>
                  </a:lnTo>
                  <a:close/>
                </a:path>
                <a:path w="2907665" h="1845945">
                  <a:moveTo>
                    <a:pt x="1677695" y="259613"/>
                  </a:moveTo>
                  <a:lnTo>
                    <a:pt x="1415084" y="259613"/>
                  </a:lnTo>
                  <a:lnTo>
                    <a:pt x="1415084" y="297802"/>
                  </a:lnTo>
                  <a:lnTo>
                    <a:pt x="1677695" y="297802"/>
                  </a:lnTo>
                  <a:lnTo>
                    <a:pt x="1677695" y="259613"/>
                  </a:lnTo>
                  <a:close/>
                </a:path>
                <a:path w="2907665" h="1845945">
                  <a:moveTo>
                    <a:pt x="2014308" y="136677"/>
                  </a:moveTo>
                  <a:lnTo>
                    <a:pt x="2006244" y="88950"/>
                  </a:lnTo>
                  <a:lnTo>
                    <a:pt x="1981111" y="45808"/>
                  </a:lnTo>
                  <a:lnTo>
                    <a:pt x="1970151" y="35344"/>
                  </a:lnTo>
                  <a:lnTo>
                    <a:pt x="1970151" y="136677"/>
                  </a:lnTo>
                  <a:lnTo>
                    <a:pt x="1968525" y="155549"/>
                  </a:lnTo>
                  <a:lnTo>
                    <a:pt x="1944179" y="202323"/>
                  </a:lnTo>
                  <a:lnTo>
                    <a:pt x="1896948" y="226961"/>
                  </a:lnTo>
                  <a:lnTo>
                    <a:pt x="1877644" y="228587"/>
                  </a:lnTo>
                  <a:lnTo>
                    <a:pt x="1858213" y="226961"/>
                  </a:lnTo>
                  <a:lnTo>
                    <a:pt x="1810486" y="202615"/>
                  </a:lnTo>
                  <a:lnTo>
                    <a:pt x="1785581" y="155790"/>
                  </a:lnTo>
                  <a:lnTo>
                    <a:pt x="1783930" y="136677"/>
                  </a:lnTo>
                  <a:lnTo>
                    <a:pt x="1785569" y="117221"/>
                  </a:lnTo>
                  <a:lnTo>
                    <a:pt x="1810181" y="68922"/>
                  </a:lnTo>
                  <a:lnTo>
                    <a:pt x="1857641" y="43472"/>
                  </a:lnTo>
                  <a:lnTo>
                    <a:pt x="1877047" y="41770"/>
                  </a:lnTo>
                  <a:lnTo>
                    <a:pt x="1896681" y="43472"/>
                  </a:lnTo>
                  <a:lnTo>
                    <a:pt x="1944179" y="68922"/>
                  </a:lnTo>
                  <a:lnTo>
                    <a:pt x="1968525" y="117221"/>
                  </a:lnTo>
                  <a:lnTo>
                    <a:pt x="1970151" y="136677"/>
                  </a:lnTo>
                  <a:lnTo>
                    <a:pt x="1970151" y="35344"/>
                  </a:lnTo>
                  <a:lnTo>
                    <a:pt x="1936140" y="13106"/>
                  </a:lnTo>
                  <a:lnTo>
                    <a:pt x="1897786" y="2501"/>
                  </a:lnTo>
                  <a:lnTo>
                    <a:pt x="1876437" y="1181"/>
                  </a:lnTo>
                  <a:lnTo>
                    <a:pt x="1847926" y="3581"/>
                  </a:lnTo>
                  <a:lnTo>
                    <a:pt x="1798828" y="22834"/>
                  </a:lnTo>
                  <a:lnTo>
                    <a:pt x="1761413" y="60248"/>
                  </a:lnTo>
                  <a:lnTo>
                    <a:pt x="1749463" y="83350"/>
                  </a:lnTo>
                  <a:lnTo>
                    <a:pt x="1749386" y="83477"/>
                  </a:lnTo>
                  <a:lnTo>
                    <a:pt x="1742173" y="109347"/>
                  </a:lnTo>
                  <a:lnTo>
                    <a:pt x="1739874" y="136677"/>
                  </a:lnTo>
                  <a:lnTo>
                    <a:pt x="1739773" y="137871"/>
                  </a:lnTo>
                  <a:lnTo>
                    <a:pt x="1748790" y="189344"/>
                  </a:lnTo>
                  <a:lnTo>
                    <a:pt x="1775879" y="231571"/>
                  </a:lnTo>
                  <a:lnTo>
                    <a:pt x="1817128" y="259765"/>
                  </a:lnTo>
                  <a:lnTo>
                    <a:pt x="1868678" y="269176"/>
                  </a:lnTo>
                  <a:lnTo>
                    <a:pt x="1877593" y="268833"/>
                  </a:lnTo>
                  <a:lnTo>
                    <a:pt x="1886432" y="267830"/>
                  </a:lnTo>
                  <a:lnTo>
                    <a:pt x="1895195" y="266141"/>
                  </a:lnTo>
                  <a:lnTo>
                    <a:pt x="1903895" y="263791"/>
                  </a:lnTo>
                  <a:lnTo>
                    <a:pt x="1812582" y="390931"/>
                  </a:lnTo>
                  <a:lnTo>
                    <a:pt x="1845995" y="415404"/>
                  </a:lnTo>
                  <a:lnTo>
                    <a:pt x="1955596" y="263791"/>
                  </a:lnTo>
                  <a:lnTo>
                    <a:pt x="1981047" y="228587"/>
                  </a:lnTo>
                  <a:lnTo>
                    <a:pt x="2006092" y="182486"/>
                  </a:lnTo>
                  <a:lnTo>
                    <a:pt x="2014194" y="137871"/>
                  </a:lnTo>
                  <a:lnTo>
                    <a:pt x="2014308" y="136677"/>
                  </a:lnTo>
                  <a:close/>
                </a:path>
                <a:path w="2907665" h="1845945">
                  <a:moveTo>
                    <a:pt x="2335415" y="269760"/>
                  </a:moveTo>
                  <a:lnTo>
                    <a:pt x="2326386" y="215607"/>
                  </a:lnTo>
                  <a:lnTo>
                    <a:pt x="2299309" y="171284"/>
                  </a:lnTo>
                  <a:lnTo>
                    <a:pt x="2257450" y="141732"/>
                  </a:lnTo>
                  <a:lnTo>
                    <a:pt x="2204110" y="131889"/>
                  </a:lnTo>
                  <a:lnTo>
                    <a:pt x="2194166" y="131889"/>
                  </a:lnTo>
                  <a:lnTo>
                    <a:pt x="2185809" y="132702"/>
                  </a:lnTo>
                  <a:lnTo>
                    <a:pt x="2179053" y="134289"/>
                  </a:lnTo>
                  <a:lnTo>
                    <a:pt x="2204720" y="48336"/>
                  </a:lnTo>
                  <a:lnTo>
                    <a:pt x="2332431" y="48336"/>
                  </a:lnTo>
                  <a:lnTo>
                    <a:pt x="2332431" y="7759"/>
                  </a:lnTo>
                  <a:lnTo>
                    <a:pt x="2174278" y="7759"/>
                  </a:lnTo>
                  <a:lnTo>
                    <a:pt x="2116378" y="199936"/>
                  </a:lnTo>
                  <a:lnTo>
                    <a:pt x="2135962" y="187921"/>
                  </a:lnTo>
                  <a:lnTo>
                    <a:pt x="2155317" y="179336"/>
                  </a:lnTo>
                  <a:lnTo>
                    <a:pt x="2174456" y="174193"/>
                  </a:lnTo>
                  <a:lnTo>
                    <a:pt x="2193379" y="172478"/>
                  </a:lnTo>
                  <a:lnTo>
                    <a:pt x="2213648" y="174193"/>
                  </a:lnTo>
                  <a:lnTo>
                    <a:pt x="2263508" y="199936"/>
                  </a:lnTo>
                  <a:lnTo>
                    <a:pt x="2289518" y="249847"/>
                  </a:lnTo>
                  <a:lnTo>
                    <a:pt x="2291245" y="270357"/>
                  </a:lnTo>
                  <a:lnTo>
                    <a:pt x="2289492" y="290766"/>
                  </a:lnTo>
                  <a:lnTo>
                    <a:pt x="2275471" y="326885"/>
                  </a:lnTo>
                  <a:lnTo>
                    <a:pt x="2248319" y="355638"/>
                  </a:lnTo>
                  <a:lnTo>
                    <a:pt x="2193379" y="372414"/>
                  </a:lnTo>
                  <a:lnTo>
                    <a:pt x="2176145" y="370928"/>
                  </a:lnTo>
                  <a:lnTo>
                    <a:pt x="2128913" y="348551"/>
                  </a:lnTo>
                  <a:lnTo>
                    <a:pt x="2102053" y="316318"/>
                  </a:lnTo>
                  <a:lnTo>
                    <a:pt x="2066848" y="341376"/>
                  </a:lnTo>
                  <a:lnTo>
                    <a:pt x="2091232" y="372503"/>
                  </a:lnTo>
                  <a:lnTo>
                    <a:pt x="2142490" y="405244"/>
                  </a:lnTo>
                  <a:lnTo>
                    <a:pt x="2190394" y="413004"/>
                  </a:lnTo>
                  <a:lnTo>
                    <a:pt x="2219655" y="410540"/>
                  </a:lnTo>
                  <a:lnTo>
                    <a:pt x="2271128" y="390842"/>
                  </a:lnTo>
                  <a:lnTo>
                    <a:pt x="2311743" y="352348"/>
                  </a:lnTo>
                  <a:lnTo>
                    <a:pt x="2332786" y="300431"/>
                  </a:lnTo>
                  <a:lnTo>
                    <a:pt x="2335415" y="269760"/>
                  </a:lnTo>
                  <a:close/>
                </a:path>
                <a:path w="2907665" h="1845945">
                  <a:moveTo>
                    <a:pt x="2578328" y="90716"/>
                  </a:moveTo>
                  <a:lnTo>
                    <a:pt x="2564231" y="42481"/>
                  </a:lnTo>
                  <a:lnTo>
                    <a:pt x="2542514" y="20358"/>
                  </a:lnTo>
                  <a:lnTo>
                    <a:pt x="2542514" y="90716"/>
                  </a:lnTo>
                  <a:lnTo>
                    <a:pt x="2541600" y="101371"/>
                  </a:lnTo>
                  <a:lnTo>
                    <a:pt x="2520150" y="135534"/>
                  </a:lnTo>
                  <a:lnTo>
                    <a:pt x="2491790" y="144437"/>
                  </a:lnTo>
                  <a:lnTo>
                    <a:pt x="2481707" y="143446"/>
                  </a:lnTo>
                  <a:lnTo>
                    <a:pt x="2449436" y="120319"/>
                  </a:lnTo>
                  <a:lnTo>
                    <a:pt x="2441054" y="90716"/>
                  </a:lnTo>
                  <a:lnTo>
                    <a:pt x="2441994" y="80060"/>
                  </a:lnTo>
                  <a:lnTo>
                    <a:pt x="2463800" y="45897"/>
                  </a:lnTo>
                  <a:lnTo>
                    <a:pt x="2491790" y="36995"/>
                  </a:lnTo>
                  <a:lnTo>
                    <a:pt x="2502103" y="37985"/>
                  </a:lnTo>
                  <a:lnTo>
                    <a:pt x="2534297" y="61112"/>
                  </a:lnTo>
                  <a:lnTo>
                    <a:pt x="2542514" y="90716"/>
                  </a:lnTo>
                  <a:lnTo>
                    <a:pt x="2542514" y="20358"/>
                  </a:lnTo>
                  <a:lnTo>
                    <a:pt x="2540012" y="18275"/>
                  </a:lnTo>
                  <a:lnTo>
                    <a:pt x="2525357" y="10426"/>
                  </a:lnTo>
                  <a:lnTo>
                    <a:pt x="2509278" y="5727"/>
                  </a:lnTo>
                  <a:lnTo>
                    <a:pt x="2491790" y="4165"/>
                  </a:lnTo>
                  <a:lnTo>
                    <a:pt x="2474290" y="5727"/>
                  </a:lnTo>
                  <a:lnTo>
                    <a:pt x="2430310" y="29248"/>
                  </a:lnTo>
                  <a:lnTo>
                    <a:pt x="2406815" y="73215"/>
                  </a:lnTo>
                  <a:lnTo>
                    <a:pt x="2405253" y="90716"/>
                  </a:lnTo>
                  <a:lnTo>
                    <a:pt x="2406815" y="108216"/>
                  </a:lnTo>
                  <a:lnTo>
                    <a:pt x="2430310" y="152196"/>
                  </a:lnTo>
                  <a:lnTo>
                    <a:pt x="2474290" y="175679"/>
                  </a:lnTo>
                  <a:lnTo>
                    <a:pt x="2491790" y="177253"/>
                  </a:lnTo>
                  <a:lnTo>
                    <a:pt x="2509278" y="175679"/>
                  </a:lnTo>
                  <a:lnTo>
                    <a:pt x="2525357" y="170980"/>
                  </a:lnTo>
                  <a:lnTo>
                    <a:pt x="2540012" y="163156"/>
                  </a:lnTo>
                  <a:lnTo>
                    <a:pt x="2553258" y="152196"/>
                  </a:lnTo>
                  <a:lnTo>
                    <a:pt x="2559685" y="144437"/>
                  </a:lnTo>
                  <a:lnTo>
                    <a:pt x="2564231" y="138950"/>
                  </a:lnTo>
                  <a:lnTo>
                    <a:pt x="2572067" y="124282"/>
                  </a:lnTo>
                  <a:lnTo>
                    <a:pt x="2576766" y="108216"/>
                  </a:lnTo>
                  <a:lnTo>
                    <a:pt x="2578328" y="90716"/>
                  </a:lnTo>
                  <a:close/>
                </a:path>
                <a:path w="2907665" h="1845945">
                  <a:moveTo>
                    <a:pt x="2725140" y="13119"/>
                  </a:moveTo>
                  <a:lnTo>
                    <a:pt x="2701874" y="0"/>
                  </a:lnTo>
                  <a:lnTo>
                    <a:pt x="2469705" y="399872"/>
                  </a:lnTo>
                  <a:lnTo>
                    <a:pt x="2492984" y="413613"/>
                  </a:lnTo>
                  <a:lnTo>
                    <a:pt x="2725140" y="13119"/>
                  </a:lnTo>
                  <a:close/>
                </a:path>
                <a:path w="2907665" h="1845945">
                  <a:moveTo>
                    <a:pt x="2789618" y="323469"/>
                  </a:moveTo>
                  <a:lnTo>
                    <a:pt x="2788043" y="305981"/>
                  </a:lnTo>
                  <a:lnTo>
                    <a:pt x="2783344" y="289915"/>
                  </a:lnTo>
                  <a:lnTo>
                    <a:pt x="2775508" y="275247"/>
                  </a:lnTo>
                  <a:lnTo>
                    <a:pt x="2770962" y="269760"/>
                  </a:lnTo>
                  <a:lnTo>
                    <a:pt x="2764548" y="262001"/>
                  </a:lnTo>
                  <a:lnTo>
                    <a:pt x="2753804" y="253111"/>
                  </a:lnTo>
                  <a:lnTo>
                    <a:pt x="2753804" y="323469"/>
                  </a:lnTo>
                  <a:lnTo>
                    <a:pt x="2752890" y="334124"/>
                  </a:lnTo>
                  <a:lnTo>
                    <a:pt x="2731439" y="368300"/>
                  </a:lnTo>
                  <a:lnTo>
                    <a:pt x="2703068" y="377190"/>
                  </a:lnTo>
                  <a:lnTo>
                    <a:pt x="2692997" y="376199"/>
                  </a:lnTo>
                  <a:lnTo>
                    <a:pt x="2660726" y="353072"/>
                  </a:lnTo>
                  <a:lnTo>
                    <a:pt x="2652331" y="323469"/>
                  </a:lnTo>
                  <a:lnTo>
                    <a:pt x="2653258" y="312826"/>
                  </a:lnTo>
                  <a:lnTo>
                    <a:pt x="2675090" y="278663"/>
                  </a:lnTo>
                  <a:lnTo>
                    <a:pt x="2703068" y="269760"/>
                  </a:lnTo>
                  <a:lnTo>
                    <a:pt x="2713380" y="270751"/>
                  </a:lnTo>
                  <a:lnTo>
                    <a:pt x="2745575" y="293878"/>
                  </a:lnTo>
                  <a:lnTo>
                    <a:pt x="2753804" y="323469"/>
                  </a:lnTo>
                  <a:lnTo>
                    <a:pt x="2753804" y="253111"/>
                  </a:lnTo>
                  <a:lnTo>
                    <a:pt x="2751302" y="251028"/>
                  </a:lnTo>
                  <a:lnTo>
                    <a:pt x="2736634" y="243205"/>
                  </a:lnTo>
                  <a:lnTo>
                    <a:pt x="2720556" y="238493"/>
                  </a:lnTo>
                  <a:lnTo>
                    <a:pt x="2703068" y="236931"/>
                  </a:lnTo>
                  <a:lnTo>
                    <a:pt x="2685580" y="238493"/>
                  </a:lnTo>
                  <a:lnTo>
                    <a:pt x="2641600" y="262001"/>
                  </a:lnTo>
                  <a:lnTo>
                    <a:pt x="2618092" y="305981"/>
                  </a:lnTo>
                  <a:lnTo>
                    <a:pt x="2616517" y="323469"/>
                  </a:lnTo>
                  <a:lnTo>
                    <a:pt x="2618092" y="340969"/>
                  </a:lnTo>
                  <a:lnTo>
                    <a:pt x="2641600" y="384949"/>
                  </a:lnTo>
                  <a:lnTo>
                    <a:pt x="2685580" y="408457"/>
                  </a:lnTo>
                  <a:lnTo>
                    <a:pt x="2703068" y="410032"/>
                  </a:lnTo>
                  <a:lnTo>
                    <a:pt x="2720556" y="408457"/>
                  </a:lnTo>
                  <a:lnTo>
                    <a:pt x="2736634" y="403758"/>
                  </a:lnTo>
                  <a:lnTo>
                    <a:pt x="2751302" y="395922"/>
                  </a:lnTo>
                  <a:lnTo>
                    <a:pt x="2764548" y="384949"/>
                  </a:lnTo>
                  <a:lnTo>
                    <a:pt x="2770975" y="377190"/>
                  </a:lnTo>
                  <a:lnTo>
                    <a:pt x="2775508" y="371716"/>
                  </a:lnTo>
                  <a:lnTo>
                    <a:pt x="2783344" y="357047"/>
                  </a:lnTo>
                  <a:lnTo>
                    <a:pt x="2788043" y="340969"/>
                  </a:lnTo>
                  <a:lnTo>
                    <a:pt x="2789618" y="323469"/>
                  </a:lnTo>
                  <a:close/>
                </a:path>
                <a:path w="2907665" h="1845945">
                  <a:moveTo>
                    <a:pt x="2907195" y="374002"/>
                  </a:moveTo>
                  <a:lnTo>
                    <a:pt x="2904210" y="367042"/>
                  </a:lnTo>
                  <a:lnTo>
                    <a:pt x="2892272" y="355104"/>
                  </a:lnTo>
                  <a:lnTo>
                    <a:pt x="2885300" y="352120"/>
                  </a:lnTo>
                  <a:lnTo>
                    <a:pt x="2869374" y="352120"/>
                  </a:lnTo>
                  <a:lnTo>
                    <a:pt x="2862427" y="355104"/>
                  </a:lnTo>
                  <a:lnTo>
                    <a:pt x="2850489" y="367042"/>
                  </a:lnTo>
                  <a:lnTo>
                    <a:pt x="2847517" y="374002"/>
                  </a:lnTo>
                  <a:lnTo>
                    <a:pt x="2847517" y="389928"/>
                  </a:lnTo>
                  <a:lnTo>
                    <a:pt x="2850489" y="396887"/>
                  </a:lnTo>
                  <a:lnTo>
                    <a:pt x="2856458" y="402856"/>
                  </a:lnTo>
                  <a:lnTo>
                    <a:pt x="2862427" y="408825"/>
                  </a:lnTo>
                  <a:lnTo>
                    <a:pt x="2869374" y="411810"/>
                  </a:lnTo>
                  <a:lnTo>
                    <a:pt x="2885300" y="411810"/>
                  </a:lnTo>
                  <a:lnTo>
                    <a:pt x="2892272" y="408825"/>
                  </a:lnTo>
                  <a:lnTo>
                    <a:pt x="2904210" y="396887"/>
                  </a:lnTo>
                  <a:lnTo>
                    <a:pt x="2907195" y="389928"/>
                  </a:lnTo>
                  <a:lnTo>
                    <a:pt x="2907195" y="37400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254297" y="4793864"/>
              <a:ext cx="190988" cy="247688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482280" y="4793864"/>
              <a:ext cx="190999" cy="247688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1365605" y="4787918"/>
              <a:ext cx="3009265" cy="1693545"/>
            </a:xfrm>
            <a:custGeom>
              <a:avLst/>
              <a:gdLst/>
              <a:ahLst/>
              <a:cxnLst/>
              <a:rect l="l" t="t" r="r" b="b"/>
              <a:pathLst>
                <a:path w="3009265" h="1693545">
                  <a:moveTo>
                    <a:pt x="199351" y="1438363"/>
                  </a:moveTo>
                  <a:lnTo>
                    <a:pt x="0" y="1438363"/>
                  </a:lnTo>
                  <a:lnTo>
                    <a:pt x="0" y="1477733"/>
                  </a:lnTo>
                  <a:lnTo>
                    <a:pt x="0" y="1686013"/>
                  </a:lnTo>
                  <a:lnTo>
                    <a:pt x="42976" y="1686013"/>
                  </a:lnTo>
                  <a:lnTo>
                    <a:pt x="42976" y="1477733"/>
                  </a:lnTo>
                  <a:lnTo>
                    <a:pt x="156375" y="1477733"/>
                  </a:lnTo>
                  <a:lnTo>
                    <a:pt x="156375" y="1686013"/>
                  </a:lnTo>
                  <a:lnTo>
                    <a:pt x="199351" y="1686013"/>
                  </a:lnTo>
                  <a:lnTo>
                    <a:pt x="199351" y="1477733"/>
                  </a:lnTo>
                  <a:lnTo>
                    <a:pt x="199351" y="1438363"/>
                  </a:lnTo>
                  <a:close/>
                </a:path>
                <a:path w="3009265" h="1693545">
                  <a:moveTo>
                    <a:pt x="527596" y="1563116"/>
                  </a:moveTo>
                  <a:lnTo>
                    <a:pt x="518274" y="1511350"/>
                  </a:lnTo>
                  <a:lnTo>
                    <a:pt x="491274" y="1470609"/>
                  </a:lnTo>
                  <a:lnTo>
                    <a:pt x="483425" y="1463827"/>
                  </a:lnTo>
                  <a:lnTo>
                    <a:pt x="483425" y="1563116"/>
                  </a:lnTo>
                  <a:lnTo>
                    <a:pt x="481825" y="1583448"/>
                  </a:lnTo>
                  <a:lnTo>
                    <a:pt x="457771" y="1630565"/>
                  </a:lnTo>
                  <a:lnTo>
                    <a:pt x="413562" y="1653501"/>
                  </a:lnTo>
                  <a:lnTo>
                    <a:pt x="396290" y="1655038"/>
                  </a:lnTo>
                  <a:lnTo>
                    <a:pt x="379018" y="1653501"/>
                  </a:lnTo>
                  <a:lnTo>
                    <a:pt x="334822" y="1630565"/>
                  </a:lnTo>
                  <a:lnTo>
                    <a:pt x="310756" y="1583448"/>
                  </a:lnTo>
                  <a:lnTo>
                    <a:pt x="309156" y="1563116"/>
                  </a:lnTo>
                  <a:lnTo>
                    <a:pt x="310743" y="1542770"/>
                  </a:lnTo>
                  <a:lnTo>
                    <a:pt x="334518" y="1495374"/>
                  </a:lnTo>
                  <a:lnTo>
                    <a:pt x="378777" y="1472158"/>
                  </a:lnTo>
                  <a:lnTo>
                    <a:pt x="396290" y="1470609"/>
                  </a:lnTo>
                  <a:lnTo>
                    <a:pt x="413867" y="1472158"/>
                  </a:lnTo>
                  <a:lnTo>
                    <a:pt x="458076" y="1495082"/>
                  </a:lnTo>
                  <a:lnTo>
                    <a:pt x="481850" y="1542529"/>
                  </a:lnTo>
                  <a:lnTo>
                    <a:pt x="483425" y="1563116"/>
                  </a:lnTo>
                  <a:lnTo>
                    <a:pt x="483425" y="1463827"/>
                  </a:lnTo>
                  <a:lnTo>
                    <a:pt x="470420" y="1453222"/>
                  </a:lnTo>
                  <a:lnTo>
                    <a:pt x="448144" y="1441665"/>
                  </a:lnTo>
                  <a:lnTo>
                    <a:pt x="423430" y="1434731"/>
                  </a:lnTo>
                  <a:lnTo>
                    <a:pt x="396290" y="1432420"/>
                  </a:lnTo>
                  <a:lnTo>
                    <a:pt x="369150" y="1434731"/>
                  </a:lnTo>
                  <a:lnTo>
                    <a:pt x="322148" y="1453222"/>
                  </a:lnTo>
                  <a:lnTo>
                    <a:pt x="285965" y="1489151"/>
                  </a:lnTo>
                  <a:lnTo>
                    <a:pt x="267322" y="1536001"/>
                  </a:lnTo>
                  <a:lnTo>
                    <a:pt x="264985" y="1563116"/>
                  </a:lnTo>
                  <a:lnTo>
                    <a:pt x="267322" y="1589976"/>
                  </a:lnTo>
                  <a:lnTo>
                    <a:pt x="285965" y="1636534"/>
                  </a:lnTo>
                  <a:lnTo>
                    <a:pt x="322148" y="1672424"/>
                  </a:lnTo>
                  <a:lnTo>
                    <a:pt x="369150" y="1690916"/>
                  </a:lnTo>
                  <a:lnTo>
                    <a:pt x="396290" y="1693227"/>
                  </a:lnTo>
                  <a:lnTo>
                    <a:pt x="423430" y="1690916"/>
                  </a:lnTo>
                  <a:lnTo>
                    <a:pt x="470420" y="1672424"/>
                  </a:lnTo>
                  <a:lnTo>
                    <a:pt x="506615" y="1636534"/>
                  </a:lnTo>
                  <a:lnTo>
                    <a:pt x="525259" y="1589976"/>
                  </a:lnTo>
                  <a:lnTo>
                    <a:pt x="527596" y="1563116"/>
                  </a:lnTo>
                  <a:close/>
                </a:path>
                <a:path w="3009265" h="1693545">
                  <a:moveTo>
                    <a:pt x="1575054" y="177850"/>
                  </a:moveTo>
                  <a:lnTo>
                    <a:pt x="1557743" y="132486"/>
                  </a:lnTo>
                  <a:lnTo>
                    <a:pt x="1529092" y="116382"/>
                  </a:lnTo>
                  <a:lnTo>
                    <a:pt x="1541373" y="106641"/>
                  </a:lnTo>
                  <a:lnTo>
                    <a:pt x="1550136" y="94742"/>
                  </a:lnTo>
                  <a:lnTo>
                    <a:pt x="1555394" y="80683"/>
                  </a:lnTo>
                  <a:lnTo>
                    <a:pt x="1557147" y="64452"/>
                  </a:lnTo>
                  <a:lnTo>
                    <a:pt x="1555800" y="50774"/>
                  </a:lnTo>
                  <a:lnTo>
                    <a:pt x="1535658" y="17297"/>
                  </a:lnTo>
                  <a:lnTo>
                    <a:pt x="1494917" y="1079"/>
                  </a:lnTo>
                  <a:lnTo>
                    <a:pt x="1477162" y="0"/>
                  </a:lnTo>
                  <a:lnTo>
                    <a:pt x="1462138" y="863"/>
                  </a:lnTo>
                  <a:lnTo>
                    <a:pt x="1422857" y="13716"/>
                  </a:lnTo>
                  <a:lnTo>
                    <a:pt x="1391208" y="44754"/>
                  </a:lnTo>
                  <a:lnTo>
                    <a:pt x="1421066" y="69227"/>
                  </a:lnTo>
                  <a:lnTo>
                    <a:pt x="1425016" y="62966"/>
                  </a:lnTo>
                  <a:lnTo>
                    <a:pt x="1429715" y="57289"/>
                  </a:lnTo>
                  <a:lnTo>
                    <a:pt x="1466316" y="38785"/>
                  </a:lnTo>
                  <a:lnTo>
                    <a:pt x="1475384" y="38188"/>
                  </a:lnTo>
                  <a:lnTo>
                    <a:pt x="1485417" y="38747"/>
                  </a:lnTo>
                  <a:lnTo>
                    <a:pt x="1517078" y="64947"/>
                  </a:lnTo>
                  <a:lnTo>
                    <a:pt x="1517751" y="72809"/>
                  </a:lnTo>
                  <a:lnTo>
                    <a:pt x="1516938" y="79603"/>
                  </a:lnTo>
                  <a:lnTo>
                    <a:pt x="1482915" y="101650"/>
                  </a:lnTo>
                  <a:lnTo>
                    <a:pt x="1472399" y="102069"/>
                  </a:lnTo>
                  <a:lnTo>
                    <a:pt x="1451508" y="102069"/>
                  </a:lnTo>
                  <a:lnTo>
                    <a:pt x="1451508" y="141439"/>
                  </a:lnTo>
                  <a:lnTo>
                    <a:pt x="1476578" y="141439"/>
                  </a:lnTo>
                  <a:lnTo>
                    <a:pt x="1489633" y="141973"/>
                  </a:lnTo>
                  <a:lnTo>
                    <a:pt x="1528343" y="161747"/>
                  </a:lnTo>
                  <a:lnTo>
                    <a:pt x="1532077" y="178460"/>
                  </a:lnTo>
                  <a:lnTo>
                    <a:pt x="1530997" y="189344"/>
                  </a:lnTo>
                  <a:lnTo>
                    <a:pt x="1497457" y="220230"/>
                  </a:lnTo>
                  <a:lnTo>
                    <a:pt x="1472996" y="222618"/>
                  </a:lnTo>
                  <a:lnTo>
                    <a:pt x="1461503" y="221830"/>
                  </a:lnTo>
                  <a:lnTo>
                    <a:pt x="1425206" y="204076"/>
                  </a:lnTo>
                  <a:lnTo>
                    <a:pt x="1410322" y="182029"/>
                  </a:lnTo>
                  <a:lnTo>
                    <a:pt x="1373314" y="197548"/>
                  </a:lnTo>
                  <a:lnTo>
                    <a:pt x="1396479" y="231686"/>
                  </a:lnTo>
                  <a:lnTo>
                    <a:pt x="1436141" y="255587"/>
                  </a:lnTo>
                  <a:lnTo>
                    <a:pt x="1472399" y="260807"/>
                  </a:lnTo>
                  <a:lnTo>
                    <a:pt x="1493354" y="259613"/>
                  </a:lnTo>
                  <a:lnTo>
                    <a:pt x="1542821" y="241719"/>
                  </a:lnTo>
                  <a:lnTo>
                    <a:pt x="1573034" y="196850"/>
                  </a:lnTo>
                  <a:lnTo>
                    <a:pt x="1575054" y="177850"/>
                  </a:lnTo>
                  <a:close/>
                </a:path>
                <a:path w="3009265" h="1693545">
                  <a:moveTo>
                    <a:pt x="1873478" y="5956"/>
                  </a:moveTo>
                  <a:lnTo>
                    <a:pt x="1832889" y="5956"/>
                  </a:lnTo>
                  <a:lnTo>
                    <a:pt x="1832889" y="130098"/>
                  </a:lnTo>
                  <a:lnTo>
                    <a:pt x="1831492" y="148755"/>
                  </a:lnTo>
                  <a:lnTo>
                    <a:pt x="1810512" y="195757"/>
                  </a:lnTo>
                  <a:lnTo>
                    <a:pt x="1768195" y="220992"/>
                  </a:lnTo>
                  <a:lnTo>
                    <a:pt x="1767763" y="220992"/>
                  </a:lnTo>
                  <a:lnTo>
                    <a:pt x="1750529" y="222618"/>
                  </a:lnTo>
                  <a:lnTo>
                    <a:pt x="1703019" y="208013"/>
                  </a:lnTo>
                  <a:lnTo>
                    <a:pt x="1674787" y="166878"/>
                  </a:lnTo>
                  <a:lnTo>
                    <a:pt x="1669351" y="129514"/>
                  </a:lnTo>
                  <a:lnTo>
                    <a:pt x="1670824" y="109296"/>
                  </a:lnTo>
                  <a:lnTo>
                    <a:pt x="1692922" y="62369"/>
                  </a:lnTo>
                  <a:lnTo>
                    <a:pt x="1734159" y="39700"/>
                  </a:lnTo>
                  <a:lnTo>
                    <a:pt x="1750529" y="38188"/>
                  </a:lnTo>
                  <a:lnTo>
                    <a:pt x="1766252" y="39700"/>
                  </a:lnTo>
                  <a:lnTo>
                    <a:pt x="1807819" y="62064"/>
                  </a:lnTo>
                  <a:lnTo>
                    <a:pt x="1831314" y="109296"/>
                  </a:lnTo>
                  <a:lnTo>
                    <a:pt x="1832838" y="129514"/>
                  </a:lnTo>
                  <a:lnTo>
                    <a:pt x="1832889" y="130098"/>
                  </a:lnTo>
                  <a:lnTo>
                    <a:pt x="1832889" y="5956"/>
                  </a:lnTo>
                  <a:lnTo>
                    <a:pt x="1830501" y="5956"/>
                  </a:lnTo>
                  <a:lnTo>
                    <a:pt x="1830501" y="41173"/>
                  </a:lnTo>
                  <a:lnTo>
                    <a:pt x="1827695" y="38188"/>
                  </a:lnTo>
                  <a:lnTo>
                    <a:pt x="1813560" y="23164"/>
                  </a:lnTo>
                  <a:lnTo>
                    <a:pt x="1793786" y="10299"/>
                  </a:lnTo>
                  <a:lnTo>
                    <a:pt x="1771192" y="2578"/>
                  </a:lnTo>
                  <a:lnTo>
                    <a:pt x="1745754" y="0"/>
                  </a:lnTo>
                  <a:lnTo>
                    <a:pt x="1721370" y="2146"/>
                  </a:lnTo>
                  <a:lnTo>
                    <a:pt x="1678546" y="19304"/>
                  </a:lnTo>
                  <a:lnTo>
                    <a:pt x="1644827" y="53136"/>
                  </a:lnTo>
                  <a:lnTo>
                    <a:pt x="1627365" y="100736"/>
                  </a:lnTo>
                  <a:lnTo>
                    <a:pt x="1625180" y="129514"/>
                  </a:lnTo>
                  <a:lnTo>
                    <a:pt x="1627378" y="158838"/>
                  </a:lnTo>
                  <a:lnTo>
                    <a:pt x="1644992" y="207175"/>
                  </a:lnTo>
                  <a:lnTo>
                    <a:pt x="1678940" y="241338"/>
                  </a:lnTo>
                  <a:lnTo>
                    <a:pt x="1721612" y="258648"/>
                  </a:lnTo>
                  <a:lnTo>
                    <a:pt x="1745754" y="260807"/>
                  </a:lnTo>
                  <a:lnTo>
                    <a:pt x="1770735" y="258203"/>
                  </a:lnTo>
                  <a:lnTo>
                    <a:pt x="1793189" y="250367"/>
                  </a:lnTo>
                  <a:lnTo>
                    <a:pt x="1813115" y="237312"/>
                  </a:lnTo>
                  <a:lnTo>
                    <a:pt x="1827098" y="222618"/>
                  </a:lnTo>
                  <a:lnTo>
                    <a:pt x="1830501" y="219036"/>
                  </a:lnTo>
                  <a:lnTo>
                    <a:pt x="1830501" y="253657"/>
                  </a:lnTo>
                  <a:lnTo>
                    <a:pt x="1873478" y="253657"/>
                  </a:lnTo>
                  <a:lnTo>
                    <a:pt x="1873478" y="219036"/>
                  </a:lnTo>
                  <a:lnTo>
                    <a:pt x="1873478" y="41173"/>
                  </a:lnTo>
                  <a:lnTo>
                    <a:pt x="1873478" y="5956"/>
                  </a:lnTo>
                  <a:close/>
                </a:path>
                <a:path w="3009265" h="1693545">
                  <a:moveTo>
                    <a:pt x="2157552" y="6007"/>
                  </a:moveTo>
                  <a:lnTo>
                    <a:pt x="2114588" y="6007"/>
                  </a:lnTo>
                  <a:lnTo>
                    <a:pt x="2114588" y="107607"/>
                  </a:lnTo>
                  <a:lnTo>
                    <a:pt x="1997608" y="107607"/>
                  </a:lnTo>
                  <a:lnTo>
                    <a:pt x="1997608" y="6007"/>
                  </a:lnTo>
                  <a:lnTo>
                    <a:pt x="1954631" y="6007"/>
                  </a:lnTo>
                  <a:lnTo>
                    <a:pt x="1954631" y="107607"/>
                  </a:lnTo>
                  <a:lnTo>
                    <a:pt x="1954631" y="146977"/>
                  </a:lnTo>
                  <a:lnTo>
                    <a:pt x="1954631" y="253657"/>
                  </a:lnTo>
                  <a:lnTo>
                    <a:pt x="1997608" y="253657"/>
                  </a:lnTo>
                  <a:lnTo>
                    <a:pt x="1997608" y="146977"/>
                  </a:lnTo>
                  <a:lnTo>
                    <a:pt x="2114588" y="146977"/>
                  </a:lnTo>
                  <a:lnTo>
                    <a:pt x="2114588" y="253657"/>
                  </a:lnTo>
                  <a:lnTo>
                    <a:pt x="2157552" y="253657"/>
                  </a:lnTo>
                  <a:lnTo>
                    <a:pt x="2157552" y="146977"/>
                  </a:lnTo>
                  <a:lnTo>
                    <a:pt x="2157552" y="107607"/>
                  </a:lnTo>
                  <a:lnTo>
                    <a:pt x="2157552" y="6007"/>
                  </a:lnTo>
                  <a:close/>
                </a:path>
                <a:path w="3009265" h="1693545">
                  <a:moveTo>
                    <a:pt x="2485821" y="130695"/>
                  </a:moveTo>
                  <a:lnTo>
                    <a:pt x="2476487" y="78930"/>
                  </a:lnTo>
                  <a:lnTo>
                    <a:pt x="2449499" y="38188"/>
                  </a:lnTo>
                  <a:lnTo>
                    <a:pt x="2441651" y="31419"/>
                  </a:lnTo>
                  <a:lnTo>
                    <a:pt x="2441651" y="130695"/>
                  </a:lnTo>
                  <a:lnTo>
                    <a:pt x="2440051" y="151028"/>
                  </a:lnTo>
                  <a:lnTo>
                    <a:pt x="2415984" y="198145"/>
                  </a:lnTo>
                  <a:lnTo>
                    <a:pt x="2371788" y="221081"/>
                  </a:lnTo>
                  <a:lnTo>
                    <a:pt x="2354516" y="222618"/>
                  </a:lnTo>
                  <a:lnTo>
                    <a:pt x="2337244" y="221081"/>
                  </a:lnTo>
                  <a:lnTo>
                    <a:pt x="2293035" y="198145"/>
                  </a:lnTo>
                  <a:lnTo>
                    <a:pt x="2268982" y="151028"/>
                  </a:lnTo>
                  <a:lnTo>
                    <a:pt x="2267381" y="130695"/>
                  </a:lnTo>
                  <a:lnTo>
                    <a:pt x="2268956" y="110363"/>
                  </a:lnTo>
                  <a:lnTo>
                    <a:pt x="2292743" y="62953"/>
                  </a:lnTo>
                  <a:lnTo>
                    <a:pt x="2337003" y="39738"/>
                  </a:lnTo>
                  <a:lnTo>
                    <a:pt x="2354516" y="38188"/>
                  </a:lnTo>
                  <a:lnTo>
                    <a:pt x="2372093" y="39738"/>
                  </a:lnTo>
                  <a:lnTo>
                    <a:pt x="2416289" y="62661"/>
                  </a:lnTo>
                  <a:lnTo>
                    <a:pt x="2440063" y="110121"/>
                  </a:lnTo>
                  <a:lnTo>
                    <a:pt x="2441651" y="130695"/>
                  </a:lnTo>
                  <a:lnTo>
                    <a:pt x="2441651" y="31419"/>
                  </a:lnTo>
                  <a:lnTo>
                    <a:pt x="2428646" y="20815"/>
                  </a:lnTo>
                  <a:lnTo>
                    <a:pt x="2406358" y="9245"/>
                  </a:lnTo>
                  <a:lnTo>
                    <a:pt x="2381656" y="2311"/>
                  </a:lnTo>
                  <a:lnTo>
                    <a:pt x="2354516" y="0"/>
                  </a:lnTo>
                  <a:lnTo>
                    <a:pt x="2327376" y="2311"/>
                  </a:lnTo>
                  <a:lnTo>
                    <a:pt x="2280374" y="20815"/>
                  </a:lnTo>
                  <a:lnTo>
                    <a:pt x="2244191" y="56730"/>
                  </a:lnTo>
                  <a:lnTo>
                    <a:pt x="2225535" y="103593"/>
                  </a:lnTo>
                  <a:lnTo>
                    <a:pt x="2223211" y="130695"/>
                  </a:lnTo>
                  <a:lnTo>
                    <a:pt x="2225535" y="157556"/>
                  </a:lnTo>
                  <a:lnTo>
                    <a:pt x="2244191" y="204114"/>
                  </a:lnTo>
                  <a:lnTo>
                    <a:pt x="2280374" y="240004"/>
                  </a:lnTo>
                  <a:lnTo>
                    <a:pt x="2327376" y="258495"/>
                  </a:lnTo>
                  <a:lnTo>
                    <a:pt x="2354516" y="260807"/>
                  </a:lnTo>
                  <a:lnTo>
                    <a:pt x="2381656" y="258495"/>
                  </a:lnTo>
                  <a:lnTo>
                    <a:pt x="2428646" y="240004"/>
                  </a:lnTo>
                  <a:lnTo>
                    <a:pt x="2464828" y="204114"/>
                  </a:lnTo>
                  <a:lnTo>
                    <a:pt x="2483485" y="157556"/>
                  </a:lnTo>
                  <a:lnTo>
                    <a:pt x="2485821" y="130695"/>
                  </a:lnTo>
                  <a:close/>
                </a:path>
                <a:path w="3009265" h="1693545">
                  <a:moveTo>
                    <a:pt x="2886291" y="183819"/>
                  </a:moveTo>
                  <a:lnTo>
                    <a:pt x="2869196" y="200799"/>
                  </a:lnTo>
                  <a:lnTo>
                    <a:pt x="2850172" y="212915"/>
                  </a:lnTo>
                  <a:lnTo>
                    <a:pt x="2829204" y="220192"/>
                  </a:lnTo>
                  <a:lnTo>
                    <a:pt x="2806306" y="222618"/>
                  </a:lnTo>
                  <a:lnTo>
                    <a:pt x="2789034" y="221081"/>
                  </a:lnTo>
                  <a:lnTo>
                    <a:pt x="2744838" y="198158"/>
                  </a:lnTo>
                  <a:lnTo>
                    <a:pt x="2720771" y="151028"/>
                  </a:lnTo>
                  <a:lnTo>
                    <a:pt x="2719171" y="130695"/>
                  </a:lnTo>
                  <a:lnTo>
                    <a:pt x="2720771" y="110363"/>
                  </a:lnTo>
                  <a:lnTo>
                    <a:pt x="2744838" y="62953"/>
                  </a:lnTo>
                  <a:lnTo>
                    <a:pt x="2789377" y="39738"/>
                  </a:lnTo>
                  <a:lnTo>
                    <a:pt x="2806916" y="38188"/>
                  </a:lnTo>
                  <a:lnTo>
                    <a:pt x="2829890" y="40500"/>
                  </a:lnTo>
                  <a:lnTo>
                    <a:pt x="2850477" y="47447"/>
                  </a:lnTo>
                  <a:lnTo>
                    <a:pt x="2868688" y="59016"/>
                  </a:lnTo>
                  <a:lnTo>
                    <a:pt x="2884500" y="75196"/>
                  </a:lnTo>
                  <a:lnTo>
                    <a:pt x="2884500" y="23863"/>
                  </a:lnTo>
                  <a:lnTo>
                    <a:pt x="2866936" y="13423"/>
                  </a:lnTo>
                  <a:lnTo>
                    <a:pt x="2848241" y="5969"/>
                  </a:lnTo>
                  <a:lnTo>
                    <a:pt x="2828429" y="1498"/>
                  </a:lnTo>
                  <a:lnTo>
                    <a:pt x="2807500" y="0"/>
                  </a:lnTo>
                  <a:lnTo>
                    <a:pt x="2780080" y="2336"/>
                  </a:lnTo>
                  <a:lnTo>
                    <a:pt x="2732646" y="20980"/>
                  </a:lnTo>
                  <a:lnTo>
                    <a:pt x="2696159" y="57162"/>
                  </a:lnTo>
                  <a:lnTo>
                    <a:pt x="2677350" y="104165"/>
                  </a:lnTo>
                  <a:lnTo>
                    <a:pt x="2675001" y="131305"/>
                  </a:lnTo>
                  <a:lnTo>
                    <a:pt x="2677325" y="158153"/>
                  </a:lnTo>
                  <a:lnTo>
                    <a:pt x="2695981" y="204546"/>
                  </a:lnTo>
                  <a:lnTo>
                    <a:pt x="2732240" y="240169"/>
                  </a:lnTo>
                  <a:lnTo>
                    <a:pt x="2779839" y="258521"/>
                  </a:lnTo>
                  <a:lnTo>
                    <a:pt x="2807500" y="260807"/>
                  </a:lnTo>
                  <a:lnTo>
                    <a:pt x="2828760" y="259207"/>
                  </a:lnTo>
                  <a:lnTo>
                    <a:pt x="2848978" y="254393"/>
                  </a:lnTo>
                  <a:lnTo>
                    <a:pt x="2868155" y="246380"/>
                  </a:lnTo>
                  <a:lnTo>
                    <a:pt x="2886291" y="235153"/>
                  </a:lnTo>
                  <a:lnTo>
                    <a:pt x="2886291" y="183819"/>
                  </a:lnTo>
                  <a:close/>
                </a:path>
                <a:path w="3009265" h="1693545">
                  <a:moveTo>
                    <a:pt x="3009214" y="221818"/>
                  </a:moveTo>
                  <a:lnTo>
                    <a:pt x="3006242" y="214858"/>
                  </a:lnTo>
                  <a:lnTo>
                    <a:pt x="2994291" y="202920"/>
                  </a:lnTo>
                  <a:lnTo>
                    <a:pt x="2987332" y="199936"/>
                  </a:lnTo>
                  <a:lnTo>
                    <a:pt x="2971406" y="199936"/>
                  </a:lnTo>
                  <a:lnTo>
                    <a:pt x="2964459" y="202920"/>
                  </a:lnTo>
                  <a:lnTo>
                    <a:pt x="2952521" y="214858"/>
                  </a:lnTo>
                  <a:lnTo>
                    <a:pt x="2949549" y="221818"/>
                  </a:lnTo>
                  <a:lnTo>
                    <a:pt x="2949549" y="237744"/>
                  </a:lnTo>
                  <a:lnTo>
                    <a:pt x="2952521" y="244703"/>
                  </a:lnTo>
                  <a:lnTo>
                    <a:pt x="2964459" y="256641"/>
                  </a:lnTo>
                  <a:lnTo>
                    <a:pt x="2971406" y="259613"/>
                  </a:lnTo>
                  <a:lnTo>
                    <a:pt x="2987332" y="259613"/>
                  </a:lnTo>
                  <a:lnTo>
                    <a:pt x="2994291" y="256641"/>
                  </a:lnTo>
                  <a:lnTo>
                    <a:pt x="3006242" y="244703"/>
                  </a:lnTo>
                  <a:lnTo>
                    <a:pt x="3009214" y="237744"/>
                  </a:lnTo>
                  <a:lnTo>
                    <a:pt x="3009214" y="221818"/>
                  </a:lnTo>
                  <a:close/>
                </a:path>
                <a:path w="3009265" h="1693545">
                  <a:moveTo>
                    <a:pt x="3009214" y="21882"/>
                  </a:moveTo>
                  <a:lnTo>
                    <a:pt x="3006242" y="14909"/>
                  </a:lnTo>
                  <a:lnTo>
                    <a:pt x="2994291" y="2971"/>
                  </a:lnTo>
                  <a:lnTo>
                    <a:pt x="2987332" y="0"/>
                  </a:lnTo>
                  <a:lnTo>
                    <a:pt x="2971406" y="0"/>
                  </a:lnTo>
                  <a:lnTo>
                    <a:pt x="2964459" y="2971"/>
                  </a:lnTo>
                  <a:lnTo>
                    <a:pt x="2952521" y="14909"/>
                  </a:lnTo>
                  <a:lnTo>
                    <a:pt x="2949549" y="21882"/>
                  </a:lnTo>
                  <a:lnTo>
                    <a:pt x="2949549" y="37807"/>
                  </a:lnTo>
                  <a:lnTo>
                    <a:pt x="2952521" y="44754"/>
                  </a:lnTo>
                  <a:lnTo>
                    <a:pt x="2964459" y="56705"/>
                  </a:lnTo>
                  <a:lnTo>
                    <a:pt x="2971406" y="59677"/>
                  </a:lnTo>
                  <a:lnTo>
                    <a:pt x="2987332" y="59677"/>
                  </a:lnTo>
                  <a:lnTo>
                    <a:pt x="2994291" y="56705"/>
                  </a:lnTo>
                  <a:lnTo>
                    <a:pt x="3006242" y="44754"/>
                  </a:lnTo>
                  <a:lnTo>
                    <a:pt x="3009214" y="37807"/>
                  </a:lnTo>
                  <a:lnTo>
                    <a:pt x="3009214" y="218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958861" y="6226281"/>
              <a:ext cx="190988" cy="247688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2179675" y="6207194"/>
              <a:ext cx="2796540" cy="407034"/>
            </a:xfrm>
            <a:custGeom>
              <a:avLst/>
              <a:gdLst/>
              <a:ahLst/>
              <a:cxnLst/>
              <a:rect l="l" t="t" r="r" b="b"/>
              <a:pathLst>
                <a:path w="2796540" h="407034">
                  <a:moveTo>
                    <a:pt x="198145" y="19126"/>
                  </a:moveTo>
                  <a:lnTo>
                    <a:pt x="0" y="19126"/>
                  </a:lnTo>
                  <a:lnTo>
                    <a:pt x="0" y="58496"/>
                  </a:lnTo>
                  <a:lnTo>
                    <a:pt x="77584" y="58496"/>
                  </a:lnTo>
                  <a:lnTo>
                    <a:pt x="77584" y="266776"/>
                  </a:lnTo>
                  <a:lnTo>
                    <a:pt x="120561" y="266776"/>
                  </a:lnTo>
                  <a:lnTo>
                    <a:pt x="120561" y="58496"/>
                  </a:lnTo>
                  <a:lnTo>
                    <a:pt x="198145" y="58496"/>
                  </a:lnTo>
                  <a:lnTo>
                    <a:pt x="198145" y="19126"/>
                  </a:lnTo>
                  <a:close/>
                </a:path>
                <a:path w="2796540" h="407034">
                  <a:moveTo>
                    <a:pt x="490601" y="143840"/>
                  </a:moveTo>
                  <a:lnTo>
                    <a:pt x="488276" y="116725"/>
                  </a:lnTo>
                  <a:lnTo>
                    <a:pt x="481279" y="92075"/>
                  </a:lnTo>
                  <a:lnTo>
                    <a:pt x="469620" y="69875"/>
                  </a:lnTo>
                  <a:lnTo>
                    <a:pt x="454279" y="51333"/>
                  </a:lnTo>
                  <a:lnTo>
                    <a:pt x="453301" y="50139"/>
                  </a:lnTo>
                  <a:lnTo>
                    <a:pt x="446443" y="44551"/>
                  </a:lnTo>
                  <a:lnTo>
                    <a:pt x="446443" y="143840"/>
                  </a:lnTo>
                  <a:lnTo>
                    <a:pt x="444830" y="164172"/>
                  </a:lnTo>
                  <a:lnTo>
                    <a:pt x="420776" y="211289"/>
                  </a:lnTo>
                  <a:lnTo>
                    <a:pt x="376567" y="234226"/>
                  </a:lnTo>
                  <a:lnTo>
                    <a:pt x="359295" y="235762"/>
                  </a:lnTo>
                  <a:lnTo>
                    <a:pt x="342023" y="234226"/>
                  </a:lnTo>
                  <a:lnTo>
                    <a:pt x="297827" y="211289"/>
                  </a:lnTo>
                  <a:lnTo>
                    <a:pt x="273761" y="164172"/>
                  </a:lnTo>
                  <a:lnTo>
                    <a:pt x="272161" y="143840"/>
                  </a:lnTo>
                  <a:lnTo>
                    <a:pt x="273748" y="123494"/>
                  </a:lnTo>
                  <a:lnTo>
                    <a:pt x="297522" y="76098"/>
                  </a:lnTo>
                  <a:lnTo>
                    <a:pt x="341782" y="52882"/>
                  </a:lnTo>
                  <a:lnTo>
                    <a:pt x="359295" y="51333"/>
                  </a:lnTo>
                  <a:lnTo>
                    <a:pt x="376872" y="52882"/>
                  </a:lnTo>
                  <a:lnTo>
                    <a:pt x="421081" y="75806"/>
                  </a:lnTo>
                  <a:lnTo>
                    <a:pt x="444855" y="123253"/>
                  </a:lnTo>
                  <a:lnTo>
                    <a:pt x="446443" y="143840"/>
                  </a:lnTo>
                  <a:lnTo>
                    <a:pt x="446443" y="44551"/>
                  </a:lnTo>
                  <a:lnTo>
                    <a:pt x="433438" y="33947"/>
                  </a:lnTo>
                  <a:lnTo>
                    <a:pt x="411149" y="22390"/>
                  </a:lnTo>
                  <a:lnTo>
                    <a:pt x="386435" y="15455"/>
                  </a:lnTo>
                  <a:lnTo>
                    <a:pt x="359295" y="13144"/>
                  </a:lnTo>
                  <a:lnTo>
                    <a:pt x="332155" y="15455"/>
                  </a:lnTo>
                  <a:lnTo>
                    <a:pt x="285153" y="33947"/>
                  </a:lnTo>
                  <a:lnTo>
                    <a:pt x="248970" y="69875"/>
                  </a:lnTo>
                  <a:lnTo>
                    <a:pt x="230327" y="116725"/>
                  </a:lnTo>
                  <a:lnTo>
                    <a:pt x="227990" y="143840"/>
                  </a:lnTo>
                  <a:lnTo>
                    <a:pt x="230327" y="170700"/>
                  </a:lnTo>
                  <a:lnTo>
                    <a:pt x="248970" y="217258"/>
                  </a:lnTo>
                  <a:lnTo>
                    <a:pt x="285153" y="253149"/>
                  </a:lnTo>
                  <a:lnTo>
                    <a:pt x="332155" y="271640"/>
                  </a:lnTo>
                  <a:lnTo>
                    <a:pt x="359295" y="273951"/>
                  </a:lnTo>
                  <a:lnTo>
                    <a:pt x="386435" y="271640"/>
                  </a:lnTo>
                  <a:lnTo>
                    <a:pt x="433438" y="253149"/>
                  </a:lnTo>
                  <a:lnTo>
                    <a:pt x="469620" y="217258"/>
                  </a:lnTo>
                  <a:lnTo>
                    <a:pt x="488276" y="170700"/>
                  </a:lnTo>
                  <a:lnTo>
                    <a:pt x="490601" y="143840"/>
                  </a:lnTo>
                  <a:close/>
                </a:path>
                <a:path w="2796540" h="407034">
                  <a:moveTo>
                    <a:pt x="804532" y="144437"/>
                  </a:moveTo>
                  <a:lnTo>
                    <a:pt x="796391" y="94830"/>
                  </a:lnTo>
                  <a:lnTo>
                    <a:pt x="772007" y="52235"/>
                  </a:lnTo>
                  <a:lnTo>
                    <a:pt x="760361" y="40982"/>
                  </a:lnTo>
                  <a:lnTo>
                    <a:pt x="760361" y="144437"/>
                  </a:lnTo>
                  <a:lnTo>
                    <a:pt x="759002" y="162471"/>
                  </a:lnTo>
                  <a:lnTo>
                    <a:pt x="738276" y="209194"/>
                  </a:lnTo>
                  <a:lnTo>
                    <a:pt x="697090" y="234099"/>
                  </a:lnTo>
                  <a:lnTo>
                    <a:pt x="679792" y="235762"/>
                  </a:lnTo>
                  <a:lnTo>
                    <a:pt x="662165" y="234099"/>
                  </a:lnTo>
                  <a:lnTo>
                    <a:pt x="619798" y="209194"/>
                  </a:lnTo>
                  <a:lnTo>
                    <a:pt x="598347" y="162814"/>
                  </a:lnTo>
                  <a:lnTo>
                    <a:pt x="596836" y="143840"/>
                  </a:lnTo>
                  <a:lnTo>
                    <a:pt x="598373" y="124079"/>
                  </a:lnTo>
                  <a:lnTo>
                    <a:pt x="598398" y="123736"/>
                  </a:lnTo>
                  <a:lnTo>
                    <a:pt x="603059" y="105943"/>
                  </a:lnTo>
                  <a:lnTo>
                    <a:pt x="603097" y="105791"/>
                  </a:lnTo>
                  <a:lnTo>
                    <a:pt x="610920" y="90055"/>
                  </a:lnTo>
                  <a:lnTo>
                    <a:pt x="621906" y="76403"/>
                  </a:lnTo>
                  <a:lnTo>
                    <a:pt x="634885" y="65430"/>
                  </a:lnTo>
                  <a:lnTo>
                    <a:pt x="648766" y="57594"/>
                  </a:lnTo>
                  <a:lnTo>
                    <a:pt x="660958" y="53721"/>
                  </a:lnTo>
                  <a:lnTo>
                    <a:pt x="663536" y="52895"/>
                  </a:lnTo>
                  <a:lnTo>
                    <a:pt x="679196" y="51333"/>
                  </a:lnTo>
                  <a:lnTo>
                    <a:pt x="694829" y="52895"/>
                  </a:lnTo>
                  <a:lnTo>
                    <a:pt x="709485" y="57594"/>
                  </a:lnTo>
                  <a:lnTo>
                    <a:pt x="723176" y="65430"/>
                  </a:lnTo>
                  <a:lnTo>
                    <a:pt x="735888" y="76403"/>
                  </a:lnTo>
                  <a:lnTo>
                    <a:pt x="746594" y="90055"/>
                  </a:lnTo>
                  <a:lnTo>
                    <a:pt x="754176" y="105791"/>
                  </a:lnTo>
                  <a:lnTo>
                    <a:pt x="754253" y="105943"/>
                  </a:lnTo>
                  <a:lnTo>
                    <a:pt x="758748" y="123736"/>
                  </a:lnTo>
                  <a:lnTo>
                    <a:pt x="758837" y="124079"/>
                  </a:lnTo>
                  <a:lnTo>
                    <a:pt x="760323" y="143840"/>
                  </a:lnTo>
                  <a:lnTo>
                    <a:pt x="760361" y="144437"/>
                  </a:lnTo>
                  <a:lnTo>
                    <a:pt x="760361" y="40982"/>
                  </a:lnTo>
                  <a:lnTo>
                    <a:pt x="754303" y="35128"/>
                  </a:lnTo>
                  <a:lnTo>
                    <a:pt x="733729" y="22910"/>
                  </a:lnTo>
                  <a:lnTo>
                    <a:pt x="710590" y="15671"/>
                  </a:lnTo>
                  <a:lnTo>
                    <a:pt x="711288" y="15671"/>
                  </a:lnTo>
                  <a:lnTo>
                    <a:pt x="683971" y="13131"/>
                  </a:lnTo>
                  <a:lnTo>
                    <a:pt x="659206" y="15671"/>
                  </a:lnTo>
                  <a:lnTo>
                    <a:pt x="636816" y="23279"/>
                  </a:lnTo>
                  <a:lnTo>
                    <a:pt x="616826" y="35966"/>
                  </a:lnTo>
                  <a:lnTo>
                    <a:pt x="599224" y="53721"/>
                  </a:lnTo>
                  <a:lnTo>
                    <a:pt x="599224" y="19100"/>
                  </a:lnTo>
                  <a:lnTo>
                    <a:pt x="556247" y="19100"/>
                  </a:lnTo>
                  <a:lnTo>
                    <a:pt x="556247" y="406450"/>
                  </a:lnTo>
                  <a:lnTo>
                    <a:pt x="599224" y="406450"/>
                  </a:lnTo>
                  <a:lnTo>
                    <a:pt x="599224" y="232181"/>
                  </a:lnTo>
                  <a:lnTo>
                    <a:pt x="616712" y="250456"/>
                  </a:lnTo>
                  <a:lnTo>
                    <a:pt x="636968" y="263499"/>
                  </a:lnTo>
                  <a:lnTo>
                    <a:pt x="659980" y="271335"/>
                  </a:lnTo>
                  <a:lnTo>
                    <a:pt x="685761" y="273939"/>
                  </a:lnTo>
                  <a:lnTo>
                    <a:pt x="711530" y="271576"/>
                  </a:lnTo>
                  <a:lnTo>
                    <a:pt x="734542" y="264477"/>
                  </a:lnTo>
                  <a:lnTo>
                    <a:pt x="754799" y="252628"/>
                  </a:lnTo>
                  <a:lnTo>
                    <a:pt x="772299" y="236054"/>
                  </a:lnTo>
                  <a:lnTo>
                    <a:pt x="772502" y="235762"/>
                  </a:lnTo>
                  <a:lnTo>
                    <a:pt x="786396" y="216115"/>
                  </a:lnTo>
                  <a:lnTo>
                    <a:pt x="796467" y="194195"/>
                  </a:lnTo>
                  <a:lnTo>
                    <a:pt x="802513" y="170307"/>
                  </a:lnTo>
                  <a:lnTo>
                    <a:pt x="804532" y="144437"/>
                  </a:lnTo>
                  <a:close/>
                </a:path>
                <a:path w="2796540" h="407034">
                  <a:moveTo>
                    <a:pt x="1073099" y="19138"/>
                  </a:moveTo>
                  <a:lnTo>
                    <a:pt x="1030122" y="19138"/>
                  </a:lnTo>
                  <a:lnTo>
                    <a:pt x="1030122" y="120738"/>
                  </a:lnTo>
                  <a:lnTo>
                    <a:pt x="913142" y="120738"/>
                  </a:lnTo>
                  <a:lnTo>
                    <a:pt x="913142" y="19138"/>
                  </a:lnTo>
                  <a:lnTo>
                    <a:pt x="870178" y="19138"/>
                  </a:lnTo>
                  <a:lnTo>
                    <a:pt x="870178" y="120738"/>
                  </a:lnTo>
                  <a:lnTo>
                    <a:pt x="870178" y="160108"/>
                  </a:lnTo>
                  <a:lnTo>
                    <a:pt x="870178" y="266788"/>
                  </a:lnTo>
                  <a:lnTo>
                    <a:pt x="913142" y="266788"/>
                  </a:lnTo>
                  <a:lnTo>
                    <a:pt x="913142" y="160108"/>
                  </a:lnTo>
                  <a:lnTo>
                    <a:pt x="1030122" y="160108"/>
                  </a:lnTo>
                  <a:lnTo>
                    <a:pt x="1030122" y="266788"/>
                  </a:lnTo>
                  <a:lnTo>
                    <a:pt x="1073099" y="266788"/>
                  </a:lnTo>
                  <a:lnTo>
                    <a:pt x="1073099" y="160108"/>
                  </a:lnTo>
                  <a:lnTo>
                    <a:pt x="1073099" y="120738"/>
                  </a:lnTo>
                  <a:lnTo>
                    <a:pt x="1073099" y="19138"/>
                  </a:lnTo>
                  <a:close/>
                </a:path>
                <a:path w="2796540" h="407034">
                  <a:moveTo>
                    <a:pt x="1335709" y="190398"/>
                  </a:moveTo>
                  <a:lnTo>
                    <a:pt x="1326591" y="152184"/>
                  </a:lnTo>
                  <a:lnTo>
                    <a:pt x="1291551" y="122669"/>
                  </a:lnTo>
                  <a:lnTo>
                    <a:pt x="1291551" y="190398"/>
                  </a:lnTo>
                  <a:lnTo>
                    <a:pt x="1290548" y="200202"/>
                  </a:lnTo>
                  <a:lnTo>
                    <a:pt x="1260208" y="226949"/>
                  </a:lnTo>
                  <a:lnTo>
                    <a:pt x="1237234" y="228587"/>
                  </a:lnTo>
                  <a:lnTo>
                    <a:pt x="1197254" y="228587"/>
                  </a:lnTo>
                  <a:lnTo>
                    <a:pt x="1197254" y="152184"/>
                  </a:lnTo>
                  <a:lnTo>
                    <a:pt x="1237830" y="152184"/>
                  </a:lnTo>
                  <a:lnTo>
                    <a:pt x="1276019" y="159359"/>
                  </a:lnTo>
                  <a:lnTo>
                    <a:pt x="1291551" y="190398"/>
                  </a:lnTo>
                  <a:lnTo>
                    <a:pt x="1291551" y="122669"/>
                  </a:lnTo>
                  <a:lnTo>
                    <a:pt x="1285875" y="120116"/>
                  </a:lnTo>
                  <a:lnTo>
                    <a:pt x="1265364" y="115531"/>
                  </a:lnTo>
                  <a:lnTo>
                    <a:pt x="1241412" y="113995"/>
                  </a:lnTo>
                  <a:lnTo>
                    <a:pt x="1197254" y="113995"/>
                  </a:lnTo>
                  <a:lnTo>
                    <a:pt x="1197254" y="19088"/>
                  </a:lnTo>
                  <a:lnTo>
                    <a:pt x="1154264" y="19088"/>
                  </a:lnTo>
                  <a:lnTo>
                    <a:pt x="1154264" y="266788"/>
                  </a:lnTo>
                  <a:lnTo>
                    <a:pt x="1240815" y="266788"/>
                  </a:lnTo>
                  <a:lnTo>
                    <a:pt x="1264386" y="265493"/>
                  </a:lnTo>
                  <a:lnTo>
                    <a:pt x="1313624" y="245897"/>
                  </a:lnTo>
                  <a:lnTo>
                    <a:pt x="1334325" y="206844"/>
                  </a:lnTo>
                  <a:lnTo>
                    <a:pt x="1335709" y="190398"/>
                  </a:lnTo>
                  <a:close/>
                </a:path>
                <a:path w="2796540" h="407034">
                  <a:moveTo>
                    <a:pt x="1408518" y="19088"/>
                  </a:moveTo>
                  <a:lnTo>
                    <a:pt x="1365554" y="19088"/>
                  </a:lnTo>
                  <a:lnTo>
                    <a:pt x="1365554" y="266776"/>
                  </a:lnTo>
                  <a:lnTo>
                    <a:pt x="1408518" y="266776"/>
                  </a:lnTo>
                  <a:lnTo>
                    <a:pt x="1408518" y="19088"/>
                  </a:lnTo>
                  <a:close/>
                </a:path>
                <a:path w="2796540" h="407034">
                  <a:moveTo>
                    <a:pt x="1783334" y="266788"/>
                  </a:moveTo>
                  <a:lnTo>
                    <a:pt x="1723656" y="0"/>
                  </a:lnTo>
                  <a:lnTo>
                    <a:pt x="1623390" y="201739"/>
                  </a:lnTo>
                  <a:lnTo>
                    <a:pt x="1520723" y="0"/>
                  </a:lnTo>
                  <a:lnTo>
                    <a:pt x="1461046" y="266788"/>
                  </a:lnTo>
                  <a:lnTo>
                    <a:pt x="1505216" y="266788"/>
                  </a:lnTo>
                  <a:lnTo>
                    <a:pt x="1536839" y="113398"/>
                  </a:lnTo>
                  <a:lnTo>
                    <a:pt x="1622196" y="284099"/>
                  </a:lnTo>
                  <a:lnTo>
                    <a:pt x="1706359" y="113398"/>
                  </a:lnTo>
                  <a:lnTo>
                    <a:pt x="1739176" y="266788"/>
                  </a:lnTo>
                  <a:lnTo>
                    <a:pt x="1783334" y="266788"/>
                  </a:lnTo>
                  <a:close/>
                </a:path>
                <a:path w="2796540" h="407034">
                  <a:moveTo>
                    <a:pt x="2048332" y="0"/>
                  </a:moveTo>
                  <a:lnTo>
                    <a:pt x="1878838" y="182626"/>
                  </a:lnTo>
                  <a:lnTo>
                    <a:pt x="1878838" y="19088"/>
                  </a:lnTo>
                  <a:lnTo>
                    <a:pt x="1835861" y="19088"/>
                  </a:lnTo>
                  <a:lnTo>
                    <a:pt x="1835861" y="284099"/>
                  </a:lnTo>
                  <a:lnTo>
                    <a:pt x="2005368" y="101460"/>
                  </a:lnTo>
                  <a:lnTo>
                    <a:pt x="2005368" y="266776"/>
                  </a:lnTo>
                  <a:lnTo>
                    <a:pt x="2048332" y="266776"/>
                  </a:lnTo>
                  <a:lnTo>
                    <a:pt x="2048332" y="0"/>
                  </a:lnTo>
                  <a:close/>
                </a:path>
                <a:path w="2796540" h="407034">
                  <a:moveTo>
                    <a:pt x="2467889" y="19088"/>
                  </a:moveTo>
                  <a:lnTo>
                    <a:pt x="2268550" y="19088"/>
                  </a:lnTo>
                  <a:lnTo>
                    <a:pt x="2268550" y="58458"/>
                  </a:lnTo>
                  <a:lnTo>
                    <a:pt x="2268550" y="266738"/>
                  </a:lnTo>
                  <a:lnTo>
                    <a:pt x="2311527" y="266738"/>
                  </a:lnTo>
                  <a:lnTo>
                    <a:pt x="2311527" y="58458"/>
                  </a:lnTo>
                  <a:lnTo>
                    <a:pt x="2424925" y="58458"/>
                  </a:lnTo>
                  <a:lnTo>
                    <a:pt x="2424925" y="266738"/>
                  </a:lnTo>
                  <a:lnTo>
                    <a:pt x="2467889" y="266738"/>
                  </a:lnTo>
                  <a:lnTo>
                    <a:pt x="2467889" y="58458"/>
                  </a:lnTo>
                  <a:lnTo>
                    <a:pt x="2467889" y="19088"/>
                  </a:lnTo>
                  <a:close/>
                </a:path>
                <a:path w="2796540" h="407034">
                  <a:moveTo>
                    <a:pt x="2796146" y="143840"/>
                  </a:moveTo>
                  <a:lnTo>
                    <a:pt x="2786811" y="92075"/>
                  </a:lnTo>
                  <a:lnTo>
                    <a:pt x="2759824" y="51333"/>
                  </a:lnTo>
                  <a:lnTo>
                    <a:pt x="2751975" y="44551"/>
                  </a:lnTo>
                  <a:lnTo>
                    <a:pt x="2751975" y="143840"/>
                  </a:lnTo>
                  <a:lnTo>
                    <a:pt x="2750375" y="164172"/>
                  </a:lnTo>
                  <a:lnTo>
                    <a:pt x="2726309" y="211289"/>
                  </a:lnTo>
                  <a:lnTo>
                    <a:pt x="2682113" y="234226"/>
                  </a:lnTo>
                  <a:lnTo>
                    <a:pt x="2664841" y="235762"/>
                  </a:lnTo>
                  <a:lnTo>
                    <a:pt x="2647569" y="234226"/>
                  </a:lnTo>
                  <a:lnTo>
                    <a:pt x="2603360" y="211289"/>
                  </a:lnTo>
                  <a:lnTo>
                    <a:pt x="2579306" y="164172"/>
                  </a:lnTo>
                  <a:lnTo>
                    <a:pt x="2577706" y="143840"/>
                  </a:lnTo>
                  <a:lnTo>
                    <a:pt x="2579281" y="123494"/>
                  </a:lnTo>
                  <a:lnTo>
                    <a:pt x="2603068" y="76098"/>
                  </a:lnTo>
                  <a:lnTo>
                    <a:pt x="2647327" y="52882"/>
                  </a:lnTo>
                  <a:lnTo>
                    <a:pt x="2664841" y="51333"/>
                  </a:lnTo>
                  <a:lnTo>
                    <a:pt x="2682417" y="52882"/>
                  </a:lnTo>
                  <a:lnTo>
                    <a:pt x="2726613" y="75806"/>
                  </a:lnTo>
                  <a:lnTo>
                    <a:pt x="2750388" y="123253"/>
                  </a:lnTo>
                  <a:lnTo>
                    <a:pt x="2751975" y="143840"/>
                  </a:lnTo>
                  <a:lnTo>
                    <a:pt x="2751975" y="44551"/>
                  </a:lnTo>
                  <a:lnTo>
                    <a:pt x="2738971" y="33947"/>
                  </a:lnTo>
                  <a:lnTo>
                    <a:pt x="2716682" y="22390"/>
                  </a:lnTo>
                  <a:lnTo>
                    <a:pt x="2691981" y="15455"/>
                  </a:lnTo>
                  <a:lnTo>
                    <a:pt x="2664841" y="13144"/>
                  </a:lnTo>
                  <a:lnTo>
                    <a:pt x="2637701" y="15455"/>
                  </a:lnTo>
                  <a:lnTo>
                    <a:pt x="2590698" y="33947"/>
                  </a:lnTo>
                  <a:lnTo>
                    <a:pt x="2554516" y="69875"/>
                  </a:lnTo>
                  <a:lnTo>
                    <a:pt x="2535872" y="116725"/>
                  </a:lnTo>
                  <a:lnTo>
                    <a:pt x="2533535" y="143840"/>
                  </a:lnTo>
                  <a:lnTo>
                    <a:pt x="2535872" y="170700"/>
                  </a:lnTo>
                  <a:lnTo>
                    <a:pt x="2554516" y="217258"/>
                  </a:lnTo>
                  <a:lnTo>
                    <a:pt x="2590698" y="253149"/>
                  </a:lnTo>
                  <a:lnTo>
                    <a:pt x="2637701" y="271640"/>
                  </a:lnTo>
                  <a:lnTo>
                    <a:pt x="2664841" y="273951"/>
                  </a:lnTo>
                  <a:lnTo>
                    <a:pt x="2691981" y="271640"/>
                  </a:lnTo>
                  <a:lnTo>
                    <a:pt x="2738971" y="253149"/>
                  </a:lnTo>
                  <a:lnTo>
                    <a:pt x="2775153" y="217258"/>
                  </a:lnTo>
                  <a:lnTo>
                    <a:pt x="2793809" y="170700"/>
                  </a:lnTo>
                  <a:lnTo>
                    <a:pt x="2796146" y="1438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041479" y="6226281"/>
              <a:ext cx="208894" cy="247688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5257521" y="6226282"/>
              <a:ext cx="509905" cy="387985"/>
            </a:xfrm>
            <a:custGeom>
              <a:avLst/>
              <a:gdLst/>
              <a:ahLst/>
              <a:cxnLst/>
              <a:rect l="l" t="t" r="r" b="b"/>
              <a:pathLst>
                <a:path w="509904" h="387984">
                  <a:moveTo>
                    <a:pt x="264998" y="12"/>
                  </a:moveTo>
                  <a:lnTo>
                    <a:pt x="217246" y="12"/>
                  </a:lnTo>
                  <a:lnTo>
                    <a:pt x="136677" y="177292"/>
                  </a:lnTo>
                  <a:lnTo>
                    <a:pt x="48945" y="12"/>
                  </a:lnTo>
                  <a:lnTo>
                    <a:pt x="0" y="12"/>
                  </a:lnTo>
                  <a:lnTo>
                    <a:pt x="113995" y="224421"/>
                  </a:lnTo>
                  <a:lnTo>
                    <a:pt x="34023" y="387362"/>
                  </a:lnTo>
                  <a:lnTo>
                    <a:pt x="81762" y="387362"/>
                  </a:lnTo>
                  <a:lnTo>
                    <a:pt x="264998" y="12"/>
                  </a:lnTo>
                  <a:close/>
                </a:path>
                <a:path w="509904" h="387984">
                  <a:moveTo>
                    <a:pt x="509701" y="0"/>
                  </a:moveTo>
                  <a:lnTo>
                    <a:pt x="310349" y="0"/>
                  </a:lnTo>
                  <a:lnTo>
                    <a:pt x="310349" y="39370"/>
                  </a:lnTo>
                  <a:lnTo>
                    <a:pt x="310349" y="247650"/>
                  </a:lnTo>
                  <a:lnTo>
                    <a:pt x="353326" y="247650"/>
                  </a:lnTo>
                  <a:lnTo>
                    <a:pt x="353326" y="39370"/>
                  </a:lnTo>
                  <a:lnTo>
                    <a:pt x="466725" y="39370"/>
                  </a:lnTo>
                  <a:lnTo>
                    <a:pt x="466725" y="247650"/>
                  </a:lnTo>
                  <a:lnTo>
                    <a:pt x="509701" y="247650"/>
                  </a:lnTo>
                  <a:lnTo>
                    <a:pt x="509701" y="39370"/>
                  </a:lnTo>
                  <a:lnTo>
                    <a:pt x="509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848387" y="6226281"/>
              <a:ext cx="208894" cy="247688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1350073" y="6207194"/>
              <a:ext cx="6154420" cy="1122680"/>
            </a:xfrm>
            <a:custGeom>
              <a:avLst/>
              <a:gdLst/>
              <a:ahLst/>
              <a:cxnLst/>
              <a:rect l="l" t="t" r="r" b="b"/>
              <a:pathLst>
                <a:path w="6154420" h="1122679">
                  <a:moveTo>
                    <a:pt x="211302" y="913168"/>
                  </a:moveTo>
                  <a:lnTo>
                    <a:pt x="194208" y="930148"/>
                  </a:lnTo>
                  <a:lnTo>
                    <a:pt x="175183" y="942276"/>
                  </a:lnTo>
                  <a:lnTo>
                    <a:pt x="154216" y="949540"/>
                  </a:lnTo>
                  <a:lnTo>
                    <a:pt x="131305" y="951966"/>
                  </a:lnTo>
                  <a:lnTo>
                    <a:pt x="114046" y="950442"/>
                  </a:lnTo>
                  <a:lnTo>
                    <a:pt x="69850" y="927506"/>
                  </a:lnTo>
                  <a:lnTo>
                    <a:pt x="45783" y="880389"/>
                  </a:lnTo>
                  <a:lnTo>
                    <a:pt x="44183" y="860056"/>
                  </a:lnTo>
                  <a:lnTo>
                    <a:pt x="45783" y="839711"/>
                  </a:lnTo>
                  <a:lnTo>
                    <a:pt x="69850" y="792302"/>
                  </a:lnTo>
                  <a:lnTo>
                    <a:pt x="114376" y="769086"/>
                  </a:lnTo>
                  <a:lnTo>
                    <a:pt x="131914" y="767537"/>
                  </a:lnTo>
                  <a:lnTo>
                    <a:pt x="154889" y="769861"/>
                  </a:lnTo>
                  <a:lnTo>
                    <a:pt x="175488" y="776795"/>
                  </a:lnTo>
                  <a:lnTo>
                    <a:pt x="193687" y="788365"/>
                  </a:lnTo>
                  <a:lnTo>
                    <a:pt x="209511" y="804545"/>
                  </a:lnTo>
                  <a:lnTo>
                    <a:pt x="209511" y="753211"/>
                  </a:lnTo>
                  <a:lnTo>
                    <a:pt x="191935" y="742772"/>
                  </a:lnTo>
                  <a:lnTo>
                    <a:pt x="173240" y="735317"/>
                  </a:lnTo>
                  <a:lnTo>
                    <a:pt x="153441" y="730846"/>
                  </a:lnTo>
                  <a:lnTo>
                    <a:pt x="132499" y="729348"/>
                  </a:lnTo>
                  <a:lnTo>
                    <a:pt x="105092" y="731685"/>
                  </a:lnTo>
                  <a:lnTo>
                    <a:pt x="57645" y="750328"/>
                  </a:lnTo>
                  <a:lnTo>
                    <a:pt x="21158" y="786511"/>
                  </a:lnTo>
                  <a:lnTo>
                    <a:pt x="2349" y="833513"/>
                  </a:lnTo>
                  <a:lnTo>
                    <a:pt x="0" y="860653"/>
                  </a:lnTo>
                  <a:lnTo>
                    <a:pt x="2336" y="887501"/>
                  </a:lnTo>
                  <a:lnTo>
                    <a:pt x="20993" y="933894"/>
                  </a:lnTo>
                  <a:lnTo>
                    <a:pt x="57251" y="969518"/>
                  </a:lnTo>
                  <a:lnTo>
                    <a:pt x="104838" y="987869"/>
                  </a:lnTo>
                  <a:lnTo>
                    <a:pt x="132499" y="990168"/>
                  </a:lnTo>
                  <a:lnTo>
                    <a:pt x="153771" y="988555"/>
                  </a:lnTo>
                  <a:lnTo>
                    <a:pt x="173990" y="983742"/>
                  </a:lnTo>
                  <a:lnTo>
                    <a:pt x="193167" y="975728"/>
                  </a:lnTo>
                  <a:lnTo>
                    <a:pt x="211302" y="964514"/>
                  </a:lnTo>
                  <a:lnTo>
                    <a:pt x="211302" y="913168"/>
                  </a:lnTo>
                  <a:close/>
                </a:path>
                <a:path w="6154420" h="1122679">
                  <a:moveTo>
                    <a:pt x="479869" y="735355"/>
                  </a:moveTo>
                  <a:lnTo>
                    <a:pt x="436905" y="735355"/>
                  </a:lnTo>
                  <a:lnTo>
                    <a:pt x="436905" y="836955"/>
                  </a:lnTo>
                  <a:lnTo>
                    <a:pt x="319925" y="836955"/>
                  </a:lnTo>
                  <a:lnTo>
                    <a:pt x="319925" y="735355"/>
                  </a:lnTo>
                  <a:lnTo>
                    <a:pt x="276948" y="735355"/>
                  </a:lnTo>
                  <a:lnTo>
                    <a:pt x="276948" y="836955"/>
                  </a:lnTo>
                  <a:lnTo>
                    <a:pt x="276948" y="876325"/>
                  </a:lnTo>
                  <a:lnTo>
                    <a:pt x="276948" y="983005"/>
                  </a:lnTo>
                  <a:lnTo>
                    <a:pt x="319925" y="983005"/>
                  </a:lnTo>
                  <a:lnTo>
                    <a:pt x="319925" y="876325"/>
                  </a:lnTo>
                  <a:lnTo>
                    <a:pt x="436905" y="876325"/>
                  </a:lnTo>
                  <a:lnTo>
                    <a:pt x="436905" y="983005"/>
                  </a:lnTo>
                  <a:lnTo>
                    <a:pt x="479869" y="983005"/>
                  </a:lnTo>
                  <a:lnTo>
                    <a:pt x="479869" y="876325"/>
                  </a:lnTo>
                  <a:lnTo>
                    <a:pt x="479869" y="836955"/>
                  </a:lnTo>
                  <a:lnTo>
                    <a:pt x="479869" y="735355"/>
                  </a:lnTo>
                  <a:close/>
                </a:path>
                <a:path w="6154420" h="1122679">
                  <a:moveTo>
                    <a:pt x="773518" y="716229"/>
                  </a:moveTo>
                  <a:lnTo>
                    <a:pt x="604012" y="898842"/>
                  </a:lnTo>
                  <a:lnTo>
                    <a:pt x="604012" y="735317"/>
                  </a:lnTo>
                  <a:lnTo>
                    <a:pt x="561047" y="735317"/>
                  </a:lnTo>
                  <a:lnTo>
                    <a:pt x="561047" y="1000315"/>
                  </a:lnTo>
                  <a:lnTo>
                    <a:pt x="730542" y="817676"/>
                  </a:lnTo>
                  <a:lnTo>
                    <a:pt x="730542" y="983005"/>
                  </a:lnTo>
                  <a:lnTo>
                    <a:pt x="773518" y="983005"/>
                  </a:lnTo>
                  <a:lnTo>
                    <a:pt x="773518" y="716229"/>
                  </a:lnTo>
                  <a:close/>
                </a:path>
                <a:path w="6154420" h="1122679">
                  <a:moveTo>
                    <a:pt x="1167422" y="983005"/>
                  </a:moveTo>
                  <a:lnTo>
                    <a:pt x="1049235" y="849909"/>
                  </a:lnTo>
                  <a:lnTo>
                    <a:pt x="1156665" y="735317"/>
                  </a:lnTo>
                  <a:lnTo>
                    <a:pt x="1106538" y="735317"/>
                  </a:lnTo>
                  <a:lnTo>
                    <a:pt x="1013434" y="836777"/>
                  </a:lnTo>
                  <a:lnTo>
                    <a:pt x="1013434" y="735317"/>
                  </a:lnTo>
                  <a:lnTo>
                    <a:pt x="970457" y="735317"/>
                  </a:lnTo>
                  <a:lnTo>
                    <a:pt x="970457" y="836777"/>
                  </a:lnTo>
                  <a:lnTo>
                    <a:pt x="877354" y="735317"/>
                  </a:lnTo>
                  <a:lnTo>
                    <a:pt x="827214" y="735317"/>
                  </a:lnTo>
                  <a:lnTo>
                    <a:pt x="934643" y="849909"/>
                  </a:lnTo>
                  <a:lnTo>
                    <a:pt x="816470" y="983005"/>
                  </a:lnTo>
                  <a:lnTo>
                    <a:pt x="870204" y="983005"/>
                  </a:lnTo>
                  <a:lnTo>
                    <a:pt x="962101" y="878560"/>
                  </a:lnTo>
                  <a:lnTo>
                    <a:pt x="970457" y="886917"/>
                  </a:lnTo>
                  <a:lnTo>
                    <a:pt x="970457" y="983005"/>
                  </a:lnTo>
                  <a:lnTo>
                    <a:pt x="1013434" y="983005"/>
                  </a:lnTo>
                  <a:lnTo>
                    <a:pt x="1013434" y="886917"/>
                  </a:lnTo>
                  <a:lnTo>
                    <a:pt x="1021791" y="878560"/>
                  </a:lnTo>
                  <a:lnTo>
                    <a:pt x="1113713" y="983005"/>
                  </a:lnTo>
                  <a:lnTo>
                    <a:pt x="1167422" y="983005"/>
                  </a:lnTo>
                  <a:close/>
                </a:path>
                <a:path w="6154420" h="1122679">
                  <a:moveTo>
                    <a:pt x="1431823" y="867816"/>
                  </a:moveTo>
                  <a:lnTo>
                    <a:pt x="1431036" y="840498"/>
                  </a:lnTo>
                  <a:lnTo>
                    <a:pt x="1429600" y="832002"/>
                  </a:lnTo>
                  <a:lnTo>
                    <a:pt x="1426895" y="815886"/>
                  </a:lnTo>
                  <a:lnTo>
                    <a:pt x="1408531" y="774700"/>
                  </a:lnTo>
                  <a:lnTo>
                    <a:pt x="1387652" y="752779"/>
                  </a:lnTo>
                  <a:lnTo>
                    <a:pt x="1387652" y="832002"/>
                  </a:lnTo>
                  <a:lnTo>
                    <a:pt x="1242034" y="832002"/>
                  </a:lnTo>
                  <a:lnTo>
                    <a:pt x="1258087" y="795464"/>
                  </a:lnTo>
                  <a:lnTo>
                    <a:pt x="1289545" y="772096"/>
                  </a:lnTo>
                  <a:lnTo>
                    <a:pt x="1314831" y="767537"/>
                  </a:lnTo>
                  <a:lnTo>
                    <a:pt x="1328547" y="768680"/>
                  </a:lnTo>
                  <a:lnTo>
                    <a:pt x="1328229" y="768680"/>
                  </a:lnTo>
                  <a:lnTo>
                    <a:pt x="1340421" y="771944"/>
                  </a:lnTo>
                  <a:lnTo>
                    <a:pt x="1371371" y="794677"/>
                  </a:lnTo>
                  <a:lnTo>
                    <a:pt x="1387652" y="832002"/>
                  </a:lnTo>
                  <a:lnTo>
                    <a:pt x="1387652" y="752779"/>
                  </a:lnTo>
                  <a:lnTo>
                    <a:pt x="1369301" y="740689"/>
                  </a:lnTo>
                  <a:lnTo>
                    <a:pt x="1343964" y="732180"/>
                  </a:lnTo>
                  <a:lnTo>
                    <a:pt x="1314831" y="729348"/>
                  </a:lnTo>
                  <a:lnTo>
                    <a:pt x="1288783" y="731672"/>
                  </a:lnTo>
                  <a:lnTo>
                    <a:pt x="1245069" y="750328"/>
                  </a:lnTo>
                  <a:lnTo>
                    <a:pt x="1213167" y="786511"/>
                  </a:lnTo>
                  <a:lnTo>
                    <a:pt x="1196898" y="833513"/>
                  </a:lnTo>
                  <a:lnTo>
                    <a:pt x="1194866" y="860653"/>
                  </a:lnTo>
                  <a:lnTo>
                    <a:pt x="1197127" y="890879"/>
                  </a:lnTo>
                  <a:lnTo>
                    <a:pt x="1215186" y="939380"/>
                  </a:lnTo>
                  <a:lnTo>
                    <a:pt x="1249908" y="971867"/>
                  </a:lnTo>
                  <a:lnTo>
                    <a:pt x="1293037" y="988123"/>
                  </a:lnTo>
                  <a:lnTo>
                    <a:pt x="1317231" y="990155"/>
                  </a:lnTo>
                  <a:lnTo>
                    <a:pt x="1340510" y="988250"/>
                  </a:lnTo>
                  <a:lnTo>
                    <a:pt x="1381696" y="973035"/>
                  </a:lnTo>
                  <a:lnTo>
                    <a:pt x="1416151" y="941666"/>
                  </a:lnTo>
                  <a:lnTo>
                    <a:pt x="1430020" y="919734"/>
                  </a:lnTo>
                  <a:lnTo>
                    <a:pt x="1394218" y="900036"/>
                  </a:lnTo>
                  <a:lnTo>
                    <a:pt x="1389253" y="909548"/>
                  </a:lnTo>
                  <a:lnTo>
                    <a:pt x="1383322" y="918387"/>
                  </a:lnTo>
                  <a:lnTo>
                    <a:pt x="1345133" y="947483"/>
                  </a:lnTo>
                  <a:lnTo>
                    <a:pt x="1317815" y="951966"/>
                  </a:lnTo>
                  <a:lnTo>
                    <a:pt x="1302042" y="950506"/>
                  </a:lnTo>
                  <a:lnTo>
                    <a:pt x="1262316" y="928687"/>
                  </a:lnTo>
                  <a:lnTo>
                    <a:pt x="1240713" y="885710"/>
                  </a:lnTo>
                  <a:lnTo>
                    <a:pt x="1239050" y="867816"/>
                  </a:lnTo>
                  <a:lnTo>
                    <a:pt x="1431823" y="867816"/>
                  </a:lnTo>
                  <a:close/>
                </a:path>
                <a:path w="6154420" h="1122679">
                  <a:moveTo>
                    <a:pt x="1700377" y="735355"/>
                  </a:moveTo>
                  <a:lnTo>
                    <a:pt x="1657413" y="735355"/>
                  </a:lnTo>
                  <a:lnTo>
                    <a:pt x="1657413" y="836955"/>
                  </a:lnTo>
                  <a:lnTo>
                    <a:pt x="1540433" y="836955"/>
                  </a:lnTo>
                  <a:lnTo>
                    <a:pt x="1540433" y="735355"/>
                  </a:lnTo>
                  <a:lnTo>
                    <a:pt x="1497457" y="735355"/>
                  </a:lnTo>
                  <a:lnTo>
                    <a:pt x="1497457" y="836955"/>
                  </a:lnTo>
                  <a:lnTo>
                    <a:pt x="1497457" y="876325"/>
                  </a:lnTo>
                  <a:lnTo>
                    <a:pt x="1497457" y="983005"/>
                  </a:lnTo>
                  <a:lnTo>
                    <a:pt x="1540433" y="983005"/>
                  </a:lnTo>
                  <a:lnTo>
                    <a:pt x="1540433" y="876325"/>
                  </a:lnTo>
                  <a:lnTo>
                    <a:pt x="1657413" y="876325"/>
                  </a:lnTo>
                  <a:lnTo>
                    <a:pt x="1657413" y="983005"/>
                  </a:lnTo>
                  <a:lnTo>
                    <a:pt x="1700377" y="983005"/>
                  </a:lnTo>
                  <a:lnTo>
                    <a:pt x="1700377" y="876325"/>
                  </a:lnTo>
                  <a:lnTo>
                    <a:pt x="1700377" y="836955"/>
                  </a:lnTo>
                  <a:lnTo>
                    <a:pt x="1700377" y="735355"/>
                  </a:lnTo>
                  <a:close/>
                </a:path>
                <a:path w="6154420" h="1122679">
                  <a:moveTo>
                    <a:pt x="1994027" y="716229"/>
                  </a:moveTo>
                  <a:lnTo>
                    <a:pt x="1824520" y="898842"/>
                  </a:lnTo>
                  <a:lnTo>
                    <a:pt x="1824520" y="735317"/>
                  </a:lnTo>
                  <a:lnTo>
                    <a:pt x="1781556" y="735317"/>
                  </a:lnTo>
                  <a:lnTo>
                    <a:pt x="1781556" y="1000315"/>
                  </a:lnTo>
                  <a:lnTo>
                    <a:pt x="1951050" y="817676"/>
                  </a:lnTo>
                  <a:lnTo>
                    <a:pt x="1951050" y="983005"/>
                  </a:lnTo>
                  <a:lnTo>
                    <a:pt x="1994027" y="983005"/>
                  </a:lnTo>
                  <a:lnTo>
                    <a:pt x="1994027" y="716229"/>
                  </a:lnTo>
                  <a:close/>
                </a:path>
                <a:path w="6154420" h="1122679">
                  <a:moveTo>
                    <a:pt x="2296630" y="867816"/>
                  </a:moveTo>
                  <a:lnTo>
                    <a:pt x="2295842" y="840498"/>
                  </a:lnTo>
                  <a:lnTo>
                    <a:pt x="2294407" y="832002"/>
                  </a:lnTo>
                  <a:lnTo>
                    <a:pt x="2291702" y="815886"/>
                  </a:lnTo>
                  <a:lnTo>
                    <a:pt x="2284196" y="793953"/>
                  </a:lnTo>
                  <a:lnTo>
                    <a:pt x="2273338" y="774700"/>
                  </a:lnTo>
                  <a:lnTo>
                    <a:pt x="2266937" y="767537"/>
                  </a:lnTo>
                  <a:lnTo>
                    <a:pt x="2255621" y="754862"/>
                  </a:lnTo>
                  <a:lnTo>
                    <a:pt x="2252446" y="752779"/>
                  </a:lnTo>
                  <a:lnTo>
                    <a:pt x="2252446" y="832002"/>
                  </a:lnTo>
                  <a:lnTo>
                    <a:pt x="2106828" y="832002"/>
                  </a:lnTo>
                  <a:lnTo>
                    <a:pt x="2122881" y="795464"/>
                  </a:lnTo>
                  <a:lnTo>
                    <a:pt x="2154351" y="772096"/>
                  </a:lnTo>
                  <a:lnTo>
                    <a:pt x="2179637" y="767537"/>
                  </a:lnTo>
                  <a:lnTo>
                    <a:pt x="2193340" y="768680"/>
                  </a:lnTo>
                  <a:lnTo>
                    <a:pt x="2193036" y="768680"/>
                  </a:lnTo>
                  <a:lnTo>
                    <a:pt x="2205228" y="771944"/>
                  </a:lnTo>
                  <a:lnTo>
                    <a:pt x="2236165" y="794677"/>
                  </a:lnTo>
                  <a:lnTo>
                    <a:pt x="2252446" y="832002"/>
                  </a:lnTo>
                  <a:lnTo>
                    <a:pt x="2252446" y="752779"/>
                  </a:lnTo>
                  <a:lnTo>
                    <a:pt x="2234095" y="740689"/>
                  </a:lnTo>
                  <a:lnTo>
                    <a:pt x="2208771" y="732180"/>
                  </a:lnTo>
                  <a:lnTo>
                    <a:pt x="2179637" y="729348"/>
                  </a:lnTo>
                  <a:lnTo>
                    <a:pt x="2153577" y="731672"/>
                  </a:lnTo>
                  <a:lnTo>
                    <a:pt x="2109863" y="750328"/>
                  </a:lnTo>
                  <a:lnTo>
                    <a:pt x="2077974" y="786511"/>
                  </a:lnTo>
                  <a:lnTo>
                    <a:pt x="2061705" y="833513"/>
                  </a:lnTo>
                  <a:lnTo>
                    <a:pt x="2059673" y="860653"/>
                  </a:lnTo>
                  <a:lnTo>
                    <a:pt x="2061921" y="890879"/>
                  </a:lnTo>
                  <a:lnTo>
                    <a:pt x="2079980" y="939380"/>
                  </a:lnTo>
                  <a:lnTo>
                    <a:pt x="2114715" y="971867"/>
                  </a:lnTo>
                  <a:lnTo>
                    <a:pt x="2157831" y="988123"/>
                  </a:lnTo>
                  <a:lnTo>
                    <a:pt x="2182037" y="990155"/>
                  </a:lnTo>
                  <a:lnTo>
                    <a:pt x="2205304" y="988250"/>
                  </a:lnTo>
                  <a:lnTo>
                    <a:pt x="2246490" y="973035"/>
                  </a:lnTo>
                  <a:lnTo>
                    <a:pt x="2280945" y="941666"/>
                  </a:lnTo>
                  <a:lnTo>
                    <a:pt x="2294826" y="919734"/>
                  </a:lnTo>
                  <a:lnTo>
                    <a:pt x="2259012" y="900036"/>
                  </a:lnTo>
                  <a:lnTo>
                    <a:pt x="2254059" y="909548"/>
                  </a:lnTo>
                  <a:lnTo>
                    <a:pt x="2248128" y="918387"/>
                  </a:lnTo>
                  <a:lnTo>
                    <a:pt x="2209927" y="947483"/>
                  </a:lnTo>
                  <a:lnTo>
                    <a:pt x="2182622" y="951966"/>
                  </a:lnTo>
                  <a:lnTo>
                    <a:pt x="2166836" y="950506"/>
                  </a:lnTo>
                  <a:lnTo>
                    <a:pt x="2127110" y="928687"/>
                  </a:lnTo>
                  <a:lnTo>
                    <a:pt x="2105520" y="885710"/>
                  </a:lnTo>
                  <a:lnTo>
                    <a:pt x="2103843" y="867816"/>
                  </a:lnTo>
                  <a:lnTo>
                    <a:pt x="2296630" y="867816"/>
                  </a:lnTo>
                  <a:close/>
                </a:path>
                <a:path w="6154420" h="1122679">
                  <a:moveTo>
                    <a:pt x="2655900" y="983005"/>
                  </a:moveTo>
                  <a:lnTo>
                    <a:pt x="2596223" y="716216"/>
                  </a:lnTo>
                  <a:lnTo>
                    <a:pt x="2495943" y="917943"/>
                  </a:lnTo>
                  <a:lnTo>
                    <a:pt x="2393289" y="716216"/>
                  </a:lnTo>
                  <a:lnTo>
                    <a:pt x="2333612" y="983005"/>
                  </a:lnTo>
                  <a:lnTo>
                    <a:pt x="2377783" y="983005"/>
                  </a:lnTo>
                  <a:lnTo>
                    <a:pt x="2409406" y="829614"/>
                  </a:lnTo>
                  <a:lnTo>
                    <a:pt x="2494762" y="1000315"/>
                  </a:lnTo>
                  <a:lnTo>
                    <a:pt x="2578925" y="829614"/>
                  </a:lnTo>
                  <a:lnTo>
                    <a:pt x="2611742" y="983005"/>
                  </a:lnTo>
                  <a:lnTo>
                    <a:pt x="2655900" y="983005"/>
                  </a:lnTo>
                  <a:close/>
                </a:path>
                <a:path w="6154420" h="1122679">
                  <a:moveTo>
                    <a:pt x="3033687" y="907199"/>
                  </a:moveTo>
                  <a:lnTo>
                    <a:pt x="3016389" y="861847"/>
                  </a:lnTo>
                  <a:lnTo>
                    <a:pt x="2987738" y="845731"/>
                  </a:lnTo>
                  <a:lnTo>
                    <a:pt x="3000006" y="835990"/>
                  </a:lnTo>
                  <a:lnTo>
                    <a:pt x="3008769" y="824090"/>
                  </a:lnTo>
                  <a:lnTo>
                    <a:pt x="3014040" y="810031"/>
                  </a:lnTo>
                  <a:lnTo>
                    <a:pt x="3015792" y="793800"/>
                  </a:lnTo>
                  <a:lnTo>
                    <a:pt x="3014446" y="780122"/>
                  </a:lnTo>
                  <a:lnTo>
                    <a:pt x="2994304" y="746658"/>
                  </a:lnTo>
                  <a:lnTo>
                    <a:pt x="2953562" y="730440"/>
                  </a:lnTo>
                  <a:lnTo>
                    <a:pt x="2935795" y="729348"/>
                  </a:lnTo>
                  <a:lnTo>
                    <a:pt x="2920771" y="730211"/>
                  </a:lnTo>
                  <a:lnTo>
                    <a:pt x="2881503" y="743077"/>
                  </a:lnTo>
                  <a:lnTo>
                    <a:pt x="2849854" y="774103"/>
                  </a:lnTo>
                  <a:lnTo>
                    <a:pt x="2879712" y="798576"/>
                  </a:lnTo>
                  <a:lnTo>
                    <a:pt x="2883662" y="792314"/>
                  </a:lnTo>
                  <a:lnTo>
                    <a:pt x="2888361" y="786650"/>
                  </a:lnTo>
                  <a:lnTo>
                    <a:pt x="2924949" y="768134"/>
                  </a:lnTo>
                  <a:lnTo>
                    <a:pt x="2934017" y="767537"/>
                  </a:lnTo>
                  <a:lnTo>
                    <a:pt x="2944050" y="768096"/>
                  </a:lnTo>
                  <a:lnTo>
                    <a:pt x="2975724" y="794296"/>
                  </a:lnTo>
                  <a:lnTo>
                    <a:pt x="2976397" y="802157"/>
                  </a:lnTo>
                  <a:lnTo>
                    <a:pt x="2975572" y="808951"/>
                  </a:lnTo>
                  <a:lnTo>
                    <a:pt x="2941561" y="830999"/>
                  </a:lnTo>
                  <a:lnTo>
                    <a:pt x="2931033" y="831418"/>
                  </a:lnTo>
                  <a:lnTo>
                    <a:pt x="2910141" y="831418"/>
                  </a:lnTo>
                  <a:lnTo>
                    <a:pt x="2910141" y="870800"/>
                  </a:lnTo>
                  <a:lnTo>
                    <a:pt x="2935211" y="870800"/>
                  </a:lnTo>
                  <a:lnTo>
                    <a:pt x="2948267" y="871321"/>
                  </a:lnTo>
                  <a:lnTo>
                    <a:pt x="2986989" y="891095"/>
                  </a:lnTo>
                  <a:lnTo>
                    <a:pt x="2990723" y="907808"/>
                  </a:lnTo>
                  <a:lnTo>
                    <a:pt x="2989643" y="918692"/>
                  </a:lnTo>
                  <a:lnTo>
                    <a:pt x="2956090" y="949579"/>
                  </a:lnTo>
                  <a:lnTo>
                    <a:pt x="2931630" y="951966"/>
                  </a:lnTo>
                  <a:lnTo>
                    <a:pt x="2920136" y="951179"/>
                  </a:lnTo>
                  <a:lnTo>
                    <a:pt x="2883852" y="933424"/>
                  </a:lnTo>
                  <a:lnTo>
                    <a:pt x="2868968" y="911377"/>
                  </a:lnTo>
                  <a:lnTo>
                    <a:pt x="2831947" y="926896"/>
                  </a:lnTo>
                  <a:lnTo>
                    <a:pt x="2855125" y="961034"/>
                  </a:lnTo>
                  <a:lnTo>
                    <a:pt x="2894774" y="984935"/>
                  </a:lnTo>
                  <a:lnTo>
                    <a:pt x="2931033" y="990168"/>
                  </a:lnTo>
                  <a:lnTo>
                    <a:pt x="2952000" y="988974"/>
                  </a:lnTo>
                  <a:lnTo>
                    <a:pt x="3001467" y="971080"/>
                  </a:lnTo>
                  <a:lnTo>
                    <a:pt x="3031680" y="926198"/>
                  </a:lnTo>
                  <a:lnTo>
                    <a:pt x="3033687" y="907199"/>
                  </a:lnTo>
                  <a:close/>
                </a:path>
                <a:path w="6154420" h="1122679">
                  <a:moveTo>
                    <a:pt x="3332111" y="735317"/>
                  </a:moveTo>
                  <a:lnTo>
                    <a:pt x="3291522" y="735317"/>
                  </a:lnTo>
                  <a:lnTo>
                    <a:pt x="3291522" y="859459"/>
                  </a:lnTo>
                  <a:lnTo>
                    <a:pt x="3290125" y="878116"/>
                  </a:lnTo>
                  <a:lnTo>
                    <a:pt x="3269145" y="925106"/>
                  </a:lnTo>
                  <a:lnTo>
                    <a:pt x="3226828" y="950341"/>
                  </a:lnTo>
                  <a:lnTo>
                    <a:pt x="3226409" y="950341"/>
                  </a:lnTo>
                  <a:lnTo>
                    <a:pt x="3209163" y="951966"/>
                  </a:lnTo>
                  <a:lnTo>
                    <a:pt x="3161652" y="937361"/>
                  </a:lnTo>
                  <a:lnTo>
                    <a:pt x="3133433" y="896239"/>
                  </a:lnTo>
                  <a:lnTo>
                    <a:pt x="3127997" y="858862"/>
                  </a:lnTo>
                  <a:lnTo>
                    <a:pt x="3129457" y="838644"/>
                  </a:lnTo>
                  <a:lnTo>
                    <a:pt x="3151568" y="791718"/>
                  </a:lnTo>
                  <a:lnTo>
                    <a:pt x="3192805" y="769048"/>
                  </a:lnTo>
                  <a:lnTo>
                    <a:pt x="3209163" y="767537"/>
                  </a:lnTo>
                  <a:lnTo>
                    <a:pt x="3224885" y="769048"/>
                  </a:lnTo>
                  <a:lnTo>
                    <a:pt x="3266465" y="791413"/>
                  </a:lnTo>
                  <a:lnTo>
                    <a:pt x="3289960" y="838644"/>
                  </a:lnTo>
                  <a:lnTo>
                    <a:pt x="3291522" y="859459"/>
                  </a:lnTo>
                  <a:lnTo>
                    <a:pt x="3291522" y="735317"/>
                  </a:lnTo>
                  <a:lnTo>
                    <a:pt x="3289135" y="735317"/>
                  </a:lnTo>
                  <a:lnTo>
                    <a:pt x="3289135" y="770521"/>
                  </a:lnTo>
                  <a:lnTo>
                    <a:pt x="3286328" y="767537"/>
                  </a:lnTo>
                  <a:lnTo>
                    <a:pt x="3272205" y="752513"/>
                  </a:lnTo>
                  <a:lnTo>
                    <a:pt x="3252432" y="739648"/>
                  </a:lnTo>
                  <a:lnTo>
                    <a:pt x="3229826" y="731926"/>
                  </a:lnTo>
                  <a:lnTo>
                    <a:pt x="3204387" y="729348"/>
                  </a:lnTo>
                  <a:lnTo>
                    <a:pt x="3180003" y="731494"/>
                  </a:lnTo>
                  <a:lnTo>
                    <a:pt x="3137179" y="748652"/>
                  </a:lnTo>
                  <a:lnTo>
                    <a:pt x="3103461" y="782485"/>
                  </a:lnTo>
                  <a:lnTo>
                    <a:pt x="3085998" y="830084"/>
                  </a:lnTo>
                  <a:lnTo>
                    <a:pt x="3083814" y="858862"/>
                  </a:lnTo>
                  <a:lnTo>
                    <a:pt x="3086023" y="888187"/>
                  </a:lnTo>
                  <a:lnTo>
                    <a:pt x="3103626" y="936523"/>
                  </a:lnTo>
                  <a:lnTo>
                    <a:pt x="3137585" y="970686"/>
                  </a:lnTo>
                  <a:lnTo>
                    <a:pt x="3180257" y="987996"/>
                  </a:lnTo>
                  <a:lnTo>
                    <a:pt x="3204387" y="990168"/>
                  </a:lnTo>
                  <a:lnTo>
                    <a:pt x="3229381" y="987552"/>
                  </a:lnTo>
                  <a:lnTo>
                    <a:pt x="3251835" y="979716"/>
                  </a:lnTo>
                  <a:lnTo>
                    <a:pt x="3271761" y="966673"/>
                  </a:lnTo>
                  <a:lnTo>
                    <a:pt x="3285731" y="951966"/>
                  </a:lnTo>
                  <a:lnTo>
                    <a:pt x="3289135" y="948385"/>
                  </a:lnTo>
                  <a:lnTo>
                    <a:pt x="3289135" y="983005"/>
                  </a:lnTo>
                  <a:lnTo>
                    <a:pt x="3332111" y="983005"/>
                  </a:lnTo>
                  <a:lnTo>
                    <a:pt x="3332111" y="948385"/>
                  </a:lnTo>
                  <a:lnTo>
                    <a:pt x="3332111" y="770521"/>
                  </a:lnTo>
                  <a:lnTo>
                    <a:pt x="3332111" y="735317"/>
                  </a:lnTo>
                  <a:close/>
                </a:path>
                <a:path w="6154420" h="1122679">
                  <a:moveTo>
                    <a:pt x="3575608" y="735342"/>
                  </a:moveTo>
                  <a:lnTo>
                    <a:pt x="3377463" y="735342"/>
                  </a:lnTo>
                  <a:lnTo>
                    <a:pt x="3377463" y="774712"/>
                  </a:lnTo>
                  <a:lnTo>
                    <a:pt x="3455047" y="774712"/>
                  </a:lnTo>
                  <a:lnTo>
                    <a:pt x="3455047" y="982992"/>
                  </a:lnTo>
                  <a:lnTo>
                    <a:pt x="3498024" y="982992"/>
                  </a:lnTo>
                  <a:lnTo>
                    <a:pt x="3498024" y="774712"/>
                  </a:lnTo>
                  <a:lnTo>
                    <a:pt x="3575608" y="774712"/>
                  </a:lnTo>
                  <a:lnTo>
                    <a:pt x="3575608" y="735342"/>
                  </a:lnTo>
                  <a:close/>
                </a:path>
                <a:path w="6154420" h="1122679">
                  <a:moveTo>
                    <a:pt x="3869258" y="860653"/>
                  </a:moveTo>
                  <a:lnTo>
                    <a:pt x="3861130" y="811034"/>
                  </a:lnTo>
                  <a:lnTo>
                    <a:pt x="3836733" y="768438"/>
                  </a:lnTo>
                  <a:lnTo>
                    <a:pt x="3825087" y="757186"/>
                  </a:lnTo>
                  <a:lnTo>
                    <a:pt x="3825087" y="860653"/>
                  </a:lnTo>
                  <a:lnTo>
                    <a:pt x="3823741" y="878687"/>
                  </a:lnTo>
                  <a:lnTo>
                    <a:pt x="3803015" y="925398"/>
                  </a:lnTo>
                  <a:lnTo>
                    <a:pt x="3761829" y="950302"/>
                  </a:lnTo>
                  <a:lnTo>
                    <a:pt x="3744518" y="951966"/>
                  </a:lnTo>
                  <a:lnTo>
                    <a:pt x="3726891" y="950302"/>
                  </a:lnTo>
                  <a:lnTo>
                    <a:pt x="3684536" y="925398"/>
                  </a:lnTo>
                  <a:lnTo>
                    <a:pt x="3667379" y="895934"/>
                  </a:lnTo>
                  <a:lnTo>
                    <a:pt x="3667302" y="895794"/>
                  </a:lnTo>
                  <a:lnTo>
                    <a:pt x="3663073" y="879017"/>
                  </a:lnTo>
                  <a:lnTo>
                    <a:pt x="3662997" y="878687"/>
                  </a:lnTo>
                  <a:lnTo>
                    <a:pt x="3661600" y="860653"/>
                  </a:lnTo>
                  <a:lnTo>
                    <a:pt x="3661562" y="860056"/>
                  </a:lnTo>
                  <a:lnTo>
                    <a:pt x="3663099" y="840282"/>
                  </a:lnTo>
                  <a:lnTo>
                    <a:pt x="3663124" y="839939"/>
                  </a:lnTo>
                  <a:lnTo>
                    <a:pt x="3686632" y="792607"/>
                  </a:lnTo>
                  <a:lnTo>
                    <a:pt x="3725684" y="769924"/>
                  </a:lnTo>
                  <a:lnTo>
                    <a:pt x="3743922" y="767537"/>
                  </a:lnTo>
                  <a:lnTo>
                    <a:pt x="3759555" y="769112"/>
                  </a:lnTo>
                  <a:lnTo>
                    <a:pt x="3800627" y="792607"/>
                  </a:lnTo>
                  <a:lnTo>
                    <a:pt x="3818902" y="822007"/>
                  </a:lnTo>
                  <a:lnTo>
                    <a:pt x="3818979" y="822147"/>
                  </a:lnTo>
                  <a:lnTo>
                    <a:pt x="3823474" y="839939"/>
                  </a:lnTo>
                  <a:lnTo>
                    <a:pt x="3823563" y="840282"/>
                  </a:lnTo>
                  <a:lnTo>
                    <a:pt x="3825049" y="860056"/>
                  </a:lnTo>
                  <a:lnTo>
                    <a:pt x="3825087" y="860653"/>
                  </a:lnTo>
                  <a:lnTo>
                    <a:pt x="3825087" y="757186"/>
                  </a:lnTo>
                  <a:lnTo>
                    <a:pt x="3819029" y="751332"/>
                  </a:lnTo>
                  <a:lnTo>
                    <a:pt x="3798455" y="739114"/>
                  </a:lnTo>
                  <a:lnTo>
                    <a:pt x="3775316" y="731875"/>
                  </a:lnTo>
                  <a:lnTo>
                    <a:pt x="3776014" y="731875"/>
                  </a:lnTo>
                  <a:lnTo>
                    <a:pt x="3748697" y="729348"/>
                  </a:lnTo>
                  <a:lnTo>
                    <a:pt x="3723932" y="731875"/>
                  </a:lnTo>
                  <a:lnTo>
                    <a:pt x="3701542" y="739495"/>
                  </a:lnTo>
                  <a:lnTo>
                    <a:pt x="3681552" y="752170"/>
                  </a:lnTo>
                  <a:lnTo>
                    <a:pt x="3663950" y="769924"/>
                  </a:lnTo>
                  <a:lnTo>
                    <a:pt x="3663950" y="735317"/>
                  </a:lnTo>
                  <a:lnTo>
                    <a:pt x="3620973" y="735317"/>
                  </a:lnTo>
                  <a:lnTo>
                    <a:pt x="3620973" y="1122667"/>
                  </a:lnTo>
                  <a:lnTo>
                    <a:pt x="3663950" y="1122667"/>
                  </a:lnTo>
                  <a:lnTo>
                    <a:pt x="3663950" y="948385"/>
                  </a:lnTo>
                  <a:lnTo>
                    <a:pt x="3681450" y="966660"/>
                  </a:lnTo>
                  <a:lnTo>
                    <a:pt x="3701694" y="979716"/>
                  </a:lnTo>
                  <a:lnTo>
                    <a:pt x="3724706" y="987539"/>
                  </a:lnTo>
                  <a:lnTo>
                    <a:pt x="3750487" y="990155"/>
                  </a:lnTo>
                  <a:lnTo>
                    <a:pt x="3776256" y="987780"/>
                  </a:lnTo>
                  <a:lnTo>
                    <a:pt x="3819537" y="968844"/>
                  </a:lnTo>
                  <a:lnTo>
                    <a:pt x="3851135" y="932319"/>
                  </a:lnTo>
                  <a:lnTo>
                    <a:pt x="3867239" y="886523"/>
                  </a:lnTo>
                  <a:lnTo>
                    <a:pt x="3869258" y="860653"/>
                  </a:lnTo>
                  <a:close/>
                </a:path>
                <a:path w="6154420" h="1122679">
                  <a:moveTo>
                    <a:pt x="4167682" y="735317"/>
                  </a:moveTo>
                  <a:lnTo>
                    <a:pt x="4127093" y="735317"/>
                  </a:lnTo>
                  <a:lnTo>
                    <a:pt x="4127093" y="859459"/>
                  </a:lnTo>
                  <a:lnTo>
                    <a:pt x="4125696" y="878116"/>
                  </a:lnTo>
                  <a:lnTo>
                    <a:pt x="4104716" y="925106"/>
                  </a:lnTo>
                  <a:lnTo>
                    <a:pt x="4062399" y="950341"/>
                  </a:lnTo>
                  <a:lnTo>
                    <a:pt x="4061980" y="950341"/>
                  </a:lnTo>
                  <a:lnTo>
                    <a:pt x="4044734" y="951966"/>
                  </a:lnTo>
                  <a:lnTo>
                    <a:pt x="3997223" y="937361"/>
                  </a:lnTo>
                  <a:lnTo>
                    <a:pt x="3969004" y="896239"/>
                  </a:lnTo>
                  <a:lnTo>
                    <a:pt x="3963606" y="859459"/>
                  </a:lnTo>
                  <a:lnTo>
                    <a:pt x="3963555" y="858862"/>
                  </a:lnTo>
                  <a:lnTo>
                    <a:pt x="3969448" y="820585"/>
                  </a:lnTo>
                  <a:lnTo>
                    <a:pt x="3999573" y="781138"/>
                  </a:lnTo>
                  <a:lnTo>
                    <a:pt x="4044734" y="767537"/>
                  </a:lnTo>
                  <a:lnTo>
                    <a:pt x="4060456" y="769048"/>
                  </a:lnTo>
                  <a:lnTo>
                    <a:pt x="4102023" y="791413"/>
                  </a:lnTo>
                  <a:lnTo>
                    <a:pt x="4125531" y="838644"/>
                  </a:lnTo>
                  <a:lnTo>
                    <a:pt x="4127042" y="858862"/>
                  </a:lnTo>
                  <a:lnTo>
                    <a:pt x="4127093" y="859459"/>
                  </a:lnTo>
                  <a:lnTo>
                    <a:pt x="4127093" y="735317"/>
                  </a:lnTo>
                  <a:lnTo>
                    <a:pt x="4124706" y="735317"/>
                  </a:lnTo>
                  <a:lnTo>
                    <a:pt x="4124706" y="770521"/>
                  </a:lnTo>
                  <a:lnTo>
                    <a:pt x="4121899" y="767537"/>
                  </a:lnTo>
                  <a:lnTo>
                    <a:pt x="4107764" y="752513"/>
                  </a:lnTo>
                  <a:lnTo>
                    <a:pt x="4088003" y="739648"/>
                  </a:lnTo>
                  <a:lnTo>
                    <a:pt x="4065397" y="731926"/>
                  </a:lnTo>
                  <a:lnTo>
                    <a:pt x="4039959" y="729348"/>
                  </a:lnTo>
                  <a:lnTo>
                    <a:pt x="4015575" y="731494"/>
                  </a:lnTo>
                  <a:lnTo>
                    <a:pt x="3972750" y="748652"/>
                  </a:lnTo>
                  <a:lnTo>
                    <a:pt x="3939032" y="782485"/>
                  </a:lnTo>
                  <a:lnTo>
                    <a:pt x="3921569" y="830084"/>
                  </a:lnTo>
                  <a:lnTo>
                    <a:pt x="3919385" y="858862"/>
                  </a:lnTo>
                  <a:lnTo>
                    <a:pt x="3921582" y="888187"/>
                  </a:lnTo>
                  <a:lnTo>
                    <a:pt x="3939197" y="936523"/>
                  </a:lnTo>
                  <a:lnTo>
                    <a:pt x="3973144" y="970686"/>
                  </a:lnTo>
                  <a:lnTo>
                    <a:pt x="4015816" y="987996"/>
                  </a:lnTo>
                  <a:lnTo>
                    <a:pt x="4039959" y="990168"/>
                  </a:lnTo>
                  <a:lnTo>
                    <a:pt x="4064939" y="987552"/>
                  </a:lnTo>
                  <a:lnTo>
                    <a:pt x="4087406" y="979716"/>
                  </a:lnTo>
                  <a:lnTo>
                    <a:pt x="4107319" y="966673"/>
                  </a:lnTo>
                  <a:lnTo>
                    <a:pt x="4121302" y="951966"/>
                  </a:lnTo>
                  <a:lnTo>
                    <a:pt x="4124706" y="948385"/>
                  </a:lnTo>
                  <a:lnTo>
                    <a:pt x="4124706" y="983005"/>
                  </a:lnTo>
                  <a:lnTo>
                    <a:pt x="4167682" y="983005"/>
                  </a:lnTo>
                  <a:lnTo>
                    <a:pt x="4167682" y="948385"/>
                  </a:lnTo>
                  <a:lnTo>
                    <a:pt x="4167682" y="770521"/>
                  </a:lnTo>
                  <a:lnTo>
                    <a:pt x="4167682" y="735317"/>
                  </a:lnTo>
                  <a:close/>
                </a:path>
                <a:path w="6154420" h="1122679">
                  <a:moveTo>
                    <a:pt x="4411180" y="735342"/>
                  </a:moveTo>
                  <a:lnTo>
                    <a:pt x="4213034" y="735342"/>
                  </a:lnTo>
                  <a:lnTo>
                    <a:pt x="4213034" y="774712"/>
                  </a:lnTo>
                  <a:lnTo>
                    <a:pt x="4290619" y="774712"/>
                  </a:lnTo>
                  <a:lnTo>
                    <a:pt x="4290619" y="982992"/>
                  </a:lnTo>
                  <a:lnTo>
                    <a:pt x="4333595" y="982992"/>
                  </a:lnTo>
                  <a:lnTo>
                    <a:pt x="4333595" y="774712"/>
                  </a:lnTo>
                  <a:lnTo>
                    <a:pt x="4411180" y="774712"/>
                  </a:lnTo>
                  <a:lnTo>
                    <a:pt x="4411180" y="735342"/>
                  </a:lnTo>
                  <a:close/>
                </a:path>
                <a:path w="6154420" h="1122679">
                  <a:moveTo>
                    <a:pt x="4798517" y="735355"/>
                  </a:moveTo>
                  <a:lnTo>
                    <a:pt x="4755540" y="735355"/>
                  </a:lnTo>
                  <a:lnTo>
                    <a:pt x="4755540" y="836955"/>
                  </a:lnTo>
                  <a:lnTo>
                    <a:pt x="4638560" y="836955"/>
                  </a:lnTo>
                  <a:lnTo>
                    <a:pt x="4638560" y="735355"/>
                  </a:lnTo>
                  <a:lnTo>
                    <a:pt x="4595596" y="735355"/>
                  </a:lnTo>
                  <a:lnTo>
                    <a:pt x="4595596" y="836955"/>
                  </a:lnTo>
                  <a:lnTo>
                    <a:pt x="4595596" y="876325"/>
                  </a:lnTo>
                  <a:lnTo>
                    <a:pt x="4595596" y="983005"/>
                  </a:lnTo>
                  <a:lnTo>
                    <a:pt x="4638560" y="983005"/>
                  </a:lnTo>
                  <a:lnTo>
                    <a:pt x="4638560" y="876325"/>
                  </a:lnTo>
                  <a:lnTo>
                    <a:pt x="4755540" y="876325"/>
                  </a:lnTo>
                  <a:lnTo>
                    <a:pt x="4755540" y="983005"/>
                  </a:lnTo>
                  <a:lnTo>
                    <a:pt x="4798517" y="983005"/>
                  </a:lnTo>
                  <a:lnTo>
                    <a:pt x="4798517" y="876325"/>
                  </a:lnTo>
                  <a:lnTo>
                    <a:pt x="4798517" y="836955"/>
                  </a:lnTo>
                  <a:lnTo>
                    <a:pt x="4798517" y="735355"/>
                  </a:lnTo>
                  <a:close/>
                </a:path>
                <a:path w="6154420" h="1122679">
                  <a:moveTo>
                    <a:pt x="4982946" y="19100"/>
                  </a:moveTo>
                  <a:lnTo>
                    <a:pt x="4942357" y="19100"/>
                  </a:lnTo>
                  <a:lnTo>
                    <a:pt x="4942357" y="143243"/>
                  </a:lnTo>
                  <a:lnTo>
                    <a:pt x="4940960" y="161899"/>
                  </a:lnTo>
                  <a:lnTo>
                    <a:pt x="4919980" y="208902"/>
                  </a:lnTo>
                  <a:lnTo>
                    <a:pt x="4877663" y="234137"/>
                  </a:lnTo>
                  <a:lnTo>
                    <a:pt x="4877244" y="234137"/>
                  </a:lnTo>
                  <a:lnTo>
                    <a:pt x="4859998" y="235762"/>
                  </a:lnTo>
                  <a:lnTo>
                    <a:pt x="4812487" y="221157"/>
                  </a:lnTo>
                  <a:lnTo>
                    <a:pt x="4784268" y="180022"/>
                  </a:lnTo>
                  <a:lnTo>
                    <a:pt x="4778819" y="142646"/>
                  </a:lnTo>
                  <a:lnTo>
                    <a:pt x="4780292" y="122440"/>
                  </a:lnTo>
                  <a:lnTo>
                    <a:pt x="4802390" y="75514"/>
                  </a:lnTo>
                  <a:lnTo>
                    <a:pt x="4843640" y="52844"/>
                  </a:lnTo>
                  <a:lnTo>
                    <a:pt x="4859998" y="51333"/>
                  </a:lnTo>
                  <a:lnTo>
                    <a:pt x="4875720" y="52844"/>
                  </a:lnTo>
                  <a:lnTo>
                    <a:pt x="4917287" y="75209"/>
                  </a:lnTo>
                  <a:lnTo>
                    <a:pt x="4940782" y="122440"/>
                  </a:lnTo>
                  <a:lnTo>
                    <a:pt x="4942306" y="142646"/>
                  </a:lnTo>
                  <a:lnTo>
                    <a:pt x="4942357" y="143243"/>
                  </a:lnTo>
                  <a:lnTo>
                    <a:pt x="4942357" y="19100"/>
                  </a:lnTo>
                  <a:lnTo>
                    <a:pt x="4939970" y="19100"/>
                  </a:lnTo>
                  <a:lnTo>
                    <a:pt x="4939970" y="54317"/>
                  </a:lnTo>
                  <a:lnTo>
                    <a:pt x="4937163" y="51333"/>
                  </a:lnTo>
                  <a:lnTo>
                    <a:pt x="4923028" y="36296"/>
                  </a:lnTo>
                  <a:lnTo>
                    <a:pt x="4903254" y="23431"/>
                  </a:lnTo>
                  <a:lnTo>
                    <a:pt x="4880661" y="15722"/>
                  </a:lnTo>
                  <a:lnTo>
                    <a:pt x="4855222" y="13144"/>
                  </a:lnTo>
                  <a:lnTo>
                    <a:pt x="4830838" y="15290"/>
                  </a:lnTo>
                  <a:lnTo>
                    <a:pt x="4788014" y="32448"/>
                  </a:lnTo>
                  <a:lnTo>
                    <a:pt x="4754296" y="66281"/>
                  </a:lnTo>
                  <a:lnTo>
                    <a:pt x="4736833" y="113868"/>
                  </a:lnTo>
                  <a:lnTo>
                    <a:pt x="4734649" y="142646"/>
                  </a:lnTo>
                  <a:lnTo>
                    <a:pt x="4736846" y="171970"/>
                  </a:lnTo>
                  <a:lnTo>
                    <a:pt x="4754461" y="220319"/>
                  </a:lnTo>
                  <a:lnTo>
                    <a:pt x="4788408" y="254482"/>
                  </a:lnTo>
                  <a:lnTo>
                    <a:pt x="4831080" y="271792"/>
                  </a:lnTo>
                  <a:lnTo>
                    <a:pt x="4855222" y="273951"/>
                  </a:lnTo>
                  <a:lnTo>
                    <a:pt x="4880203" y="271348"/>
                  </a:lnTo>
                  <a:lnTo>
                    <a:pt x="4902657" y="263512"/>
                  </a:lnTo>
                  <a:lnTo>
                    <a:pt x="4922583" y="250456"/>
                  </a:lnTo>
                  <a:lnTo>
                    <a:pt x="4936566" y="235762"/>
                  </a:lnTo>
                  <a:lnTo>
                    <a:pt x="4939970" y="232181"/>
                  </a:lnTo>
                  <a:lnTo>
                    <a:pt x="4939970" y="266788"/>
                  </a:lnTo>
                  <a:lnTo>
                    <a:pt x="4982946" y="266788"/>
                  </a:lnTo>
                  <a:lnTo>
                    <a:pt x="4982946" y="232181"/>
                  </a:lnTo>
                  <a:lnTo>
                    <a:pt x="4982946" y="54317"/>
                  </a:lnTo>
                  <a:lnTo>
                    <a:pt x="4982946" y="19100"/>
                  </a:lnTo>
                  <a:close/>
                </a:path>
                <a:path w="6154420" h="1122679">
                  <a:moveTo>
                    <a:pt x="5112461" y="735317"/>
                  </a:moveTo>
                  <a:lnTo>
                    <a:pt x="5071872" y="735317"/>
                  </a:lnTo>
                  <a:lnTo>
                    <a:pt x="5071872" y="859459"/>
                  </a:lnTo>
                  <a:lnTo>
                    <a:pt x="5070475" y="878116"/>
                  </a:lnTo>
                  <a:lnTo>
                    <a:pt x="5049494" y="925106"/>
                  </a:lnTo>
                  <a:lnTo>
                    <a:pt x="5007178" y="950341"/>
                  </a:lnTo>
                  <a:lnTo>
                    <a:pt x="5006759" y="950341"/>
                  </a:lnTo>
                  <a:lnTo>
                    <a:pt x="4989512" y="951966"/>
                  </a:lnTo>
                  <a:lnTo>
                    <a:pt x="4942002" y="937361"/>
                  </a:lnTo>
                  <a:lnTo>
                    <a:pt x="4913782" y="896239"/>
                  </a:lnTo>
                  <a:lnTo>
                    <a:pt x="4908334" y="858862"/>
                  </a:lnTo>
                  <a:lnTo>
                    <a:pt x="4909807" y="838644"/>
                  </a:lnTo>
                  <a:lnTo>
                    <a:pt x="4931905" y="791718"/>
                  </a:lnTo>
                  <a:lnTo>
                    <a:pt x="4973155" y="769048"/>
                  </a:lnTo>
                  <a:lnTo>
                    <a:pt x="4989512" y="767537"/>
                  </a:lnTo>
                  <a:lnTo>
                    <a:pt x="5005235" y="769048"/>
                  </a:lnTo>
                  <a:lnTo>
                    <a:pt x="5046802" y="791413"/>
                  </a:lnTo>
                  <a:lnTo>
                    <a:pt x="5070297" y="838644"/>
                  </a:lnTo>
                  <a:lnTo>
                    <a:pt x="5071821" y="858862"/>
                  </a:lnTo>
                  <a:lnTo>
                    <a:pt x="5071872" y="859459"/>
                  </a:lnTo>
                  <a:lnTo>
                    <a:pt x="5071872" y="735317"/>
                  </a:lnTo>
                  <a:lnTo>
                    <a:pt x="5069484" y="735317"/>
                  </a:lnTo>
                  <a:lnTo>
                    <a:pt x="5069484" y="770521"/>
                  </a:lnTo>
                  <a:lnTo>
                    <a:pt x="5066677" y="767537"/>
                  </a:lnTo>
                  <a:lnTo>
                    <a:pt x="5052542" y="752513"/>
                  </a:lnTo>
                  <a:lnTo>
                    <a:pt x="5032768" y="739648"/>
                  </a:lnTo>
                  <a:lnTo>
                    <a:pt x="5010175" y="731926"/>
                  </a:lnTo>
                  <a:lnTo>
                    <a:pt x="4984737" y="729348"/>
                  </a:lnTo>
                  <a:lnTo>
                    <a:pt x="4960353" y="731494"/>
                  </a:lnTo>
                  <a:lnTo>
                    <a:pt x="4917529" y="748652"/>
                  </a:lnTo>
                  <a:lnTo>
                    <a:pt x="4883810" y="782485"/>
                  </a:lnTo>
                  <a:lnTo>
                    <a:pt x="4866348" y="830084"/>
                  </a:lnTo>
                  <a:lnTo>
                    <a:pt x="4864163" y="858862"/>
                  </a:lnTo>
                  <a:lnTo>
                    <a:pt x="4866360" y="888187"/>
                  </a:lnTo>
                  <a:lnTo>
                    <a:pt x="4883975" y="936523"/>
                  </a:lnTo>
                  <a:lnTo>
                    <a:pt x="4917922" y="970686"/>
                  </a:lnTo>
                  <a:lnTo>
                    <a:pt x="4960594" y="987996"/>
                  </a:lnTo>
                  <a:lnTo>
                    <a:pt x="4984737" y="990168"/>
                  </a:lnTo>
                  <a:lnTo>
                    <a:pt x="5009718" y="987552"/>
                  </a:lnTo>
                  <a:lnTo>
                    <a:pt x="5032172" y="979716"/>
                  </a:lnTo>
                  <a:lnTo>
                    <a:pt x="5052098" y="966673"/>
                  </a:lnTo>
                  <a:lnTo>
                    <a:pt x="5066081" y="951966"/>
                  </a:lnTo>
                  <a:lnTo>
                    <a:pt x="5069484" y="948385"/>
                  </a:lnTo>
                  <a:lnTo>
                    <a:pt x="5069484" y="983005"/>
                  </a:lnTo>
                  <a:lnTo>
                    <a:pt x="5112461" y="983005"/>
                  </a:lnTo>
                  <a:lnTo>
                    <a:pt x="5112461" y="948385"/>
                  </a:lnTo>
                  <a:lnTo>
                    <a:pt x="5112461" y="770521"/>
                  </a:lnTo>
                  <a:lnTo>
                    <a:pt x="5112461" y="735317"/>
                  </a:lnTo>
                  <a:close/>
                </a:path>
                <a:path w="6154420" h="1122679">
                  <a:moveTo>
                    <a:pt x="5357749" y="266788"/>
                  </a:moveTo>
                  <a:lnTo>
                    <a:pt x="5298059" y="0"/>
                  </a:lnTo>
                  <a:lnTo>
                    <a:pt x="5197792" y="201739"/>
                  </a:lnTo>
                  <a:lnTo>
                    <a:pt x="5095138" y="0"/>
                  </a:lnTo>
                  <a:lnTo>
                    <a:pt x="5035448" y="266788"/>
                  </a:lnTo>
                  <a:lnTo>
                    <a:pt x="5079631" y="266788"/>
                  </a:lnTo>
                  <a:lnTo>
                    <a:pt x="5111254" y="113398"/>
                  </a:lnTo>
                  <a:lnTo>
                    <a:pt x="5196611" y="284099"/>
                  </a:lnTo>
                  <a:lnTo>
                    <a:pt x="5280761" y="113398"/>
                  </a:lnTo>
                  <a:lnTo>
                    <a:pt x="5313578" y="266788"/>
                  </a:lnTo>
                  <a:lnTo>
                    <a:pt x="5357749" y="266788"/>
                  </a:lnTo>
                  <a:close/>
                </a:path>
                <a:path w="6154420" h="1122679">
                  <a:moveTo>
                    <a:pt x="5579770" y="860056"/>
                  </a:moveTo>
                  <a:lnTo>
                    <a:pt x="5577433" y="832942"/>
                  </a:lnTo>
                  <a:lnTo>
                    <a:pt x="5570448" y="808278"/>
                  </a:lnTo>
                  <a:lnTo>
                    <a:pt x="5558790" y="786091"/>
                  </a:lnTo>
                  <a:lnTo>
                    <a:pt x="5543448" y="767537"/>
                  </a:lnTo>
                  <a:lnTo>
                    <a:pt x="5542470" y="766343"/>
                  </a:lnTo>
                  <a:lnTo>
                    <a:pt x="5535600" y="760755"/>
                  </a:lnTo>
                  <a:lnTo>
                    <a:pt x="5535600" y="860056"/>
                  </a:lnTo>
                  <a:lnTo>
                    <a:pt x="5533999" y="880389"/>
                  </a:lnTo>
                  <a:lnTo>
                    <a:pt x="5509946" y="927493"/>
                  </a:lnTo>
                  <a:lnTo>
                    <a:pt x="5465737" y="950442"/>
                  </a:lnTo>
                  <a:lnTo>
                    <a:pt x="5448465" y="951966"/>
                  </a:lnTo>
                  <a:lnTo>
                    <a:pt x="5431193" y="950442"/>
                  </a:lnTo>
                  <a:lnTo>
                    <a:pt x="5386997" y="927493"/>
                  </a:lnTo>
                  <a:lnTo>
                    <a:pt x="5362930" y="880389"/>
                  </a:lnTo>
                  <a:lnTo>
                    <a:pt x="5361330" y="860056"/>
                  </a:lnTo>
                  <a:lnTo>
                    <a:pt x="5362918" y="839711"/>
                  </a:lnTo>
                  <a:lnTo>
                    <a:pt x="5386692" y="792302"/>
                  </a:lnTo>
                  <a:lnTo>
                    <a:pt x="5430952" y="769086"/>
                  </a:lnTo>
                  <a:lnTo>
                    <a:pt x="5448465" y="767537"/>
                  </a:lnTo>
                  <a:lnTo>
                    <a:pt x="5466042" y="769086"/>
                  </a:lnTo>
                  <a:lnTo>
                    <a:pt x="5510250" y="792010"/>
                  </a:lnTo>
                  <a:lnTo>
                    <a:pt x="5534025" y="839470"/>
                  </a:lnTo>
                  <a:lnTo>
                    <a:pt x="5535600" y="860056"/>
                  </a:lnTo>
                  <a:lnTo>
                    <a:pt x="5535600" y="760755"/>
                  </a:lnTo>
                  <a:lnTo>
                    <a:pt x="5522607" y="750163"/>
                  </a:lnTo>
                  <a:lnTo>
                    <a:pt x="5500319" y="738593"/>
                  </a:lnTo>
                  <a:lnTo>
                    <a:pt x="5475605" y="731659"/>
                  </a:lnTo>
                  <a:lnTo>
                    <a:pt x="5448465" y="729348"/>
                  </a:lnTo>
                  <a:lnTo>
                    <a:pt x="5421325" y="731659"/>
                  </a:lnTo>
                  <a:lnTo>
                    <a:pt x="5374322" y="750163"/>
                  </a:lnTo>
                  <a:lnTo>
                    <a:pt x="5338140" y="786091"/>
                  </a:lnTo>
                  <a:lnTo>
                    <a:pt x="5319496" y="832942"/>
                  </a:lnTo>
                  <a:lnTo>
                    <a:pt x="5317160" y="860056"/>
                  </a:lnTo>
                  <a:lnTo>
                    <a:pt x="5319496" y="886904"/>
                  </a:lnTo>
                  <a:lnTo>
                    <a:pt x="5338140" y="933462"/>
                  </a:lnTo>
                  <a:lnTo>
                    <a:pt x="5374322" y="969352"/>
                  </a:lnTo>
                  <a:lnTo>
                    <a:pt x="5421325" y="987856"/>
                  </a:lnTo>
                  <a:lnTo>
                    <a:pt x="5448465" y="990168"/>
                  </a:lnTo>
                  <a:lnTo>
                    <a:pt x="5475605" y="987856"/>
                  </a:lnTo>
                  <a:lnTo>
                    <a:pt x="5500319" y="980922"/>
                  </a:lnTo>
                  <a:lnTo>
                    <a:pt x="5522607" y="969352"/>
                  </a:lnTo>
                  <a:lnTo>
                    <a:pt x="5542470" y="953173"/>
                  </a:lnTo>
                  <a:lnTo>
                    <a:pt x="5543461" y="951966"/>
                  </a:lnTo>
                  <a:lnTo>
                    <a:pt x="5558790" y="933462"/>
                  </a:lnTo>
                  <a:lnTo>
                    <a:pt x="5570448" y="911377"/>
                  </a:lnTo>
                  <a:lnTo>
                    <a:pt x="5577433" y="886904"/>
                  </a:lnTo>
                  <a:lnTo>
                    <a:pt x="5579770" y="860056"/>
                  </a:lnTo>
                  <a:close/>
                </a:path>
                <a:path w="6154420" h="1122679">
                  <a:moveTo>
                    <a:pt x="5622747" y="0"/>
                  </a:moveTo>
                  <a:lnTo>
                    <a:pt x="5453240" y="182626"/>
                  </a:lnTo>
                  <a:lnTo>
                    <a:pt x="5453240" y="19088"/>
                  </a:lnTo>
                  <a:lnTo>
                    <a:pt x="5410263" y="19088"/>
                  </a:lnTo>
                  <a:lnTo>
                    <a:pt x="5410263" y="284099"/>
                  </a:lnTo>
                  <a:lnTo>
                    <a:pt x="5579770" y="101460"/>
                  </a:lnTo>
                  <a:lnTo>
                    <a:pt x="5579770" y="266776"/>
                  </a:lnTo>
                  <a:lnTo>
                    <a:pt x="5622747" y="266776"/>
                  </a:lnTo>
                  <a:lnTo>
                    <a:pt x="5622747" y="0"/>
                  </a:lnTo>
                  <a:close/>
                </a:path>
                <a:path w="6154420" h="1122679">
                  <a:moveTo>
                    <a:pt x="5765978" y="222631"/>
                  </a:moveTo>
                  <a:lnTo>
                    <a:pt x="5726582" y="208305"/>
                  </a:lnTo>
                  <a:lnTo>
                    <a:pt x="5677649" y="346176"/>
                  </a:lnTo>
                  <a:lnTo>
                    <a:pt x="5705691" y="357517"/>
                  </a:lnTo>
                  <a:lnTo>
                    <a:pt x="5765978" y="222631"/>
                  </a:lnTo>
                  <a:close/>
                </a:path>
                <a:path w="6154420" h="1122679">
                  <a:moveTo>
                    <a:pt x="5892508" y="860056"/>
                  </a:moveTo>
                  <a:lnTo>
                    <a:pt x="5883326" y="809028"/>
                  </a:lnTo>
                  <a:lnTo>
                    <a:pt x="5856287" y="767537"/>
                  </a:lnTo>
                  <a:lnTo>
                    <a:pt x="5848337" y="760653"/>
                  </a:lnTo>
                  <a:lnTo>
                    <a:pt x="5848337" y="860056"/>
                  </a:lnTo>
                  <a:lnTo>
                    <a:pt x="5846737" y="880389"/>
                  </a:lnTo>
                  <a:lnTo>
                    <a:pt x="5822670" y="927493"/>
                  </a:lnTo>
                  <a:lnTo>
                    <a:pt x="5778474" y="950442"/>
                  </a:lnTo>
                  <a:lnTo>
                    <a:pt x="5761202" y="951966"/>
                  </a:lnTo>
                  <a:lnTo>
                    <a:pt x="5743930" y="950442"/>
                  </a:lnTo>
                  <a:lnTo>
                    <a:pt x="5699722" y="927493"/>
                  </a:lnTo>
                  <a:lnTo>
                    <a:pt x="5675668" y="880389"/>
                  </a:lnTo>
                  <a:lnTo>
                    <a:pt x="5674068" y="860056"/>
                  </a:lnTo>
                  <a:lnTo>
                    <a:pt x="5675642" y="839711"/>
                  </a:lnTo>
                  <a:lnTo>
                    <a:pt x="5699417" y="792302"/>
                  </a:lnTo>
                  <a:lnTo>
                    <a:pt x="5743676" y="769086"/>
                  </a:lnTo>
                  <a:lnTo>
                    <a:pt x="5761202" y="767537"/>
                  </a:lnTo>
                  <a:lnTo>
                    <a:pt x="5778779" y="769086"/>
                  </a:lnTo>
                  <a:lnTo>
                    <a:pt x="5822975" y="792010"/>
                  </a:lnTo>
                  <a:lnTo>
                    <a:pt x="5846750" y="839470"/>
                  </a:lnTo>
                  <a:lnTo>
                    <a:pt x="5848337" y="860056"/>
                  </a:lnTo>
                  <a:lnTo>
                    <a:pt x="5848337" y="760653"/>
                  </a:lnTo>
                  <a:lnTo>
                    <a:pt x="5836272" y="750493"/>
                  </a:lnTo>
                  <a:lnTo>
                    <a:pt x="5814403" y="738746"/>
                  </a:lnTo>
                  <a:lnTo>
                    <a:pt x="5790171" y="731697"/>
                  </a:lnTo>
                  <a:lnTo>
                    <a:pt x="5763590" y="729348"/>
                  </a:lnTo>
                  <a:lnTo>
                    <a:pt x="5734228" y="732193"/>
                  </a:lnTo>
                  <a:lnTo>
                    <a:pt x="5709424" y="740689"/>
                  </a:lnTo>
                  <a:lnTo>
                    <a:pt x="5689168" y="754875"/>
                  </a:lnTo>
                  <a:lnTo>
                    <a:pt x="5673471" y="774712"/>
                  </a:lnTo>
                  <a:lnTo>
                    <a:pt x="5672277" y="774712"/>
                  </a:lnTo>
                  <a:lnTo>
                    <a:pt x="5681281" y="724966"/>
                  </a:lnTo>
                  <a:lnTo>
                    <a:pt x="5703671" y="681977"/>
                  </a:lnTo>
                  <a:lnTo>
                    <a:pt x="5733339" y="655142"/>
                  </a:lnTo>
                  <a:lnTo>
                    <a:pt x="5775312" y="639216"/>
                  </a:lnTo>
                  <a:lnTo>
                    <a:pt x="5802985" y="632650"/>
                  </a:lnTo>
                  <a:lnTo>
                    <a:pt x="5811355" y="630491"/>
                  </a:lnTo>
                  <a:lnTo>
                    <a:pt x="5846699" y="615276"/>
                  </a:lnTo>
                  <a:lnTo>
                    <a:pt x="5875274" y="585584"/>
                  </a:lnTo>
                  <a:lnTo>
                    <a:pt x="5884151" y="565213"/>
                  </a:lnTo>
                  <a:lnTo>
                    <a:pt x="5836399" y="565213"/>
                  </a:lnTo>
                  <a:lnTo>
                    <a:pt x="5833618" y="572782"/>
                  </a:lnTo>
                  <a:lnTo>
                    <a:pt x="5828639" y="579043"/>
                  </a:lnTo>
                  <a:lnTo>
                    <a:pt x="5785269" y="597242"/>
                  </a:lnTo>
                  <a:lnTo>
                    <a:pt x="5768073" y="600925"/>
                  </a:lnTo>
                  <a:lnTo>
                    <a:pt x="5763679" y="601929"/>
                  </a:lnTo>
                  <a:lnTo>
                    <a:pt x="5759310" y="603123"/>
                  </a:lnTo>
                  <a:lnTo>
                    <a:pt x="5743803" y="606894"/>
                  </a:lnTo>
                  <a:lnTo>
                    <a:pt x="5739320" y="608291"/>
                  </a:lnTo>
                  <a:lnTo>
                    <a:pt x="5732945" y="611085"/>
                  </a:lnTo>
                  <a:lnTo>
                    <a:pt x="5729071" y="612660"/>
                  </a:lnTo>
                  <a:lnTo>
                    <a:pt x="5719915" y="616242"/>
                  </a:lnTo>
                  <a:lnTo>
                    <a:pt x="5715635" y="618236"/>
                  </a:lnTo>
                  <a:lnTo>
                    <a:pt x="5674969" y="650925"/>
                  </a:lnTo>
                  <a:lnTo>
                    <a:pt x="5641162" y="723976"/>
                  </a:lnTo>
                  <a:lnTo>
                    <a:pt x="5632716" y="773391"/>
                  </a:lnTo>
                  <a:lnTo>
                    <a:pt x="5629897" y="831418"/>
                  </a:lnTo>
                  <a:lnTo>
                    <a:pt x="5632513" y="872959"/>
                  </a:lnTo>
                  <a:lnTo>
                    <a:pt x="5653392" y="936828"/>
                  </a:lnTo>
                  <a:lnTo>
                    <a:pt x="5689549" y="972705"/>
                  </a:lnTo>
                  <a:lnTo>
                    <a:pt x="5732221" y="988225"/>
                  </a:lnTo>
                  <a:lnTo>
                    <a:pt x="5757024" y="990168"/>
                  </a:lnTo>
                  <a:lnTo>
                    <a:pt x="5785751" y="987856"/>
                  </a:lnTo>
                  <a:lnTo>
                    <a:pt x="5811634" y="980922"/>
                  </a:lnTo>
                  <a:lnTo>
                    <a:pt x="5834685" y="969352"/>
                  </a:lnTo>
                  <a:lnTo>
                    <a:pt x="5854903" y="953173"/>
                  </a:lnTo>
                  <a:lnTo>
                    <a:pt x="5855906" y="951966"/>
                  </a:lnTo>
                  <a:lnTo>
                    <a:pt x="5871349" y="933462"/>
                  </a:lnTo>
                  <a:lnTo>
                    <a:pt x="5883110" y="911377"/>
                  </a:lnTo>
                  <a:lnTo>
                    <a:pt x="5890158" y="886904"/>
                  </a:lnTo>
                  <a:lnTo>
                    <a:pt x="5892508" y="860056"/>
                  </a:lnTo>
                  <a:close/>
                </a:path>
                <a:path w="6154420" h="1122679">
                  <a:moveTo>
                    <a:pt x="6153912" y="913168"/>
                  </a:moveTo>
                  <a:lnTo>
                    <a:pt x="6136818" y="930148"/>
                  </a:lnTo>
                  <a:lnTo>
                    <a:pt x="6117793" y="942276"/>
                  </a:lnTo>
                  <a:lnTo>
                    <a:pt x="6096825" y="949540"/>
                  </a:lnTo>
                  <a:lnTo>
                    <a:pt x="6073927" y="951966"/>
                  </a:lnTo>
                  <a:lnTo>
                    <a:pt x="6056655" y="950442"/>
                  </a:lnTo>
                  <a:lnTo>
                    <a:pt x="6012459" y="927506"/>
                  </a:lnTo>
                  <a:lnTo>
                    <a:pt x="5988393" y="880389"/>
                  </a:lnTo>
                  <a:lnTo>
                    <a:pt x="5986792" y="860056"/>
                  </a:lnTo>
                  <a:lnTo>
                    <a:pt x="5988393" y="839711"/>
                  </a:lnTo>
                  <a:lnTo>
                    <a:pt x="6012459" y="792302"/>
                  </a:lnTo>
                  <a:lnTo>
                    <a:pt x="6056998" y="769086"/>
                  </a:lnTo>
                  <a:lnTo>
                    <a:pt x="6074537" y="767537"/>
                  </a:lnTo>
                  <a:lnTo>
                    <a:pt x="6097511" y="769861"/>
                  </a:lnTo>
                  <a:lnTo>
                    <a:pt x="6118098" y="776795"/>
                  </a:lnTo>
                  <a:lnTo>
                    <a:pt x="6136310" y="788365"/>
                  </a:lnTo>
                  <a:lnTo>
                    <a:pt x="6152121" y="804545"/>
                  </a:lnTo>
                  <a:lnTo>
                    <a:pt x="6152121" y="753211"/>
                  </a:lnTo>
                  <a:lnTo>
                    <a:pt x="6134557" y="742772"/>
                  </a:lnTo>
                  <a:lnTo>
                    <a:pt x="6115863" y="735317"/>
                  </a:lnTo>
                  <a:lnTo>
                    <a:pt x="6096051" y="730846"/>
                  </a:lnTo>
                  <a:lnTo>
                    <a:pt x="6075121" y="729348"/>
                  </a:lnTo>
                  <a:lnTo>
                    <a:pt x="6047702" y="731685"/>
                  </a:lnTo>
                  <a:lnTo>
                    <a:pt x="6000267" y="750328"/>
                  </a:lnTo>
                  <a:lnTo>
                    <a:pt x="5963780" y="786511"/>
                  </a:lnTo>
                  <a:lnTo>
                    <a:pt x="5944971" y="833513"/>
                  </a:lnTo>
                  <a:lnTo>
                    <a:pt x="5942622" y="860653"/>
                  </a:lnTo>
                  <a:lnTo>
                    <a:pt x="5944946" y="887501"/>
                  </a:lnTo>
                  <a:lnTo>
                    <a:pt x="5963602" y="933894"/>
                  </a:lnTo>
                  <a:lnTo>
                    <a:pt x="5999861" y="969518"/>
                  </a:lnTo>
                  <a:lnTo>
                    <a:pt x="6047460" y="987869"/>
                  </a:lnTo>
                  <a:lnTo>
                    <a:pt x="6075121" y="990168"/>
                  </a:lnTo>
                  <a:lnTo>
                    <a:pt x="6096381" y="988555"/>
                  </a:lnTo>
                  <a:lnTo>
                    <a:pt x="6116599" y="983742"/>
                  </a:lnTo>
                  <a:lnTo>
                    <a:pt x="6135776" y="975728"/>
                  </a:lnTo>
                  <a:lnTo>
                    <a:pt x="6153912" y="964514"/>
                  </a:lnTo>
                  <a:lnTo>
                    <a:pt x="6153912" y="9131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33833" y="6942500"/>
              <a:ext cx="223218" cy="248892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7802397" y="6923423"/>
              <a:ext cx="878840" cy="407034"/>
            </a:xfrm>
            <a:custGeom>
              <a:avLst/>
              <a:gdLst/>
              <a:ahLst/>
              <a:cxnLst/>
              <a:rect l="l" t="t" r="r" b="b"/>
              <a:pathLst>
                <a:path w="878840" h="407034">
                  <a:moveTo>
                    <a:pt x="264998" y="19088"/>
                  </a:moveTo>
                  <a:lnTo>
                    <a:pt x="217246" y="19088"/>
                  </a:lnTo>
                  <a:lnTo>
                    <a:pt x="136677" y="196354"/>
                  </a:lnTo>
                  <a:lnTo>
                    <a:pt x="48933" y="19088"/>
                  </a:lnTo>
                  <a:lnTo>
                    <a:pt x="0" y="19088"/>
                  </a:lnTo>
                  <a:lnTo>
                    <a:pt x="113995" y="243497"/>
                  </a:lnTo>
                  <a:lnTo>
                    <a:pt x="34023" y="406438"/>
                  </a:lnTo>
                  <a:lnTo>
                    <a:pt x="81762" y="406438"/>
                  </a:lnTo>
                  <a:lnTo>
                    <a:pt x="264998" y="19088"/>
                  </a:lnTo>
                  <a:close/>
                </a:path>
                <a:path w="878840" h="407034">
                  <a:moveTo>
                    <a:pt x="623112" y="266776"/>
                  </a:moveTo>
                  <a:lnTo>
                    <a:pt x="504926" y="133680"/>
                  </a:lnTo>
                  <a:lnTo>
                    <a:pt x="612355" y="19088"/>
                  </a:lnTo>
                  <a:lnTo>
                    <a:pt x="562216" y="19088"/>
                  </a:lnTo>
                  <a:lnTo>
                    <a:pt x="469112" y="120548"/>
                  </a:lnTo>
                  <a:lnTo>
                    <a:pt x="469112" y="19088"/>
                  </a:lnTo>
                  <a:lnTo>
                    <a:pt x="426135" y="19088"/>
                  </a:lnTo>
                  <a:lnTo>
                    <a:pt x="426135" y="120548"/>
                  </a:lnTo>
                  <a:lnTo>
                    <a:pt x="333032" y="19088"/>
                  </a:lnTo>
                  <a:lnTo>
                    <a:pt x="282905" y="19088"/>
                  </a:lnTo>
                  <a:lnTo>
                    <a:pt x="390334" y="133680"/>
                  </a:lnTo>
                  <a:lnTo>
                    <a:pt x="272161" y="266776"/>
                  </a:lnTo>
                  <a:lnTo>
                    <a:pt x="325882" y="266776"/>
                  </a:lnTo>
                  <a:lnTo>
                    <a:pt x="417791" y="162331"/>
                  </a:lnTo>
                  <a:lnTo>
                    <a:pt x="426135" y="170688"/>
                  </a:lnTo>
                  <a:lnTo>
                    <a:pt x="426135" y="266776"/>
                  </a:lnTo>
                  <a:lnTo>
                    <a:pt x="469112" y="266776"/>
                  </a:lnTo>
                  <a:lnTo>
                    <a:pt x="469112" y="170688"/>
                  </a:lnTo>
                  <a:lnTo>
                    <a:pt x="477469" y="162331"/>
                  </a:lnTo>
                  <a:lnTo>
                    <a:pt x="569391" y="266776"/>
                  </a:lnTo>
                  <a:lnTo>
                    <a:pt x="623112" y="266776"/>
                  </a:lnTo>
                  <a:close/>
                </a:path>
                <a:path w="878840" h="407034">
                  <a:moveTo>
                    <a:pt x="878547" y="0"/>
                  </a:moveTo>
                  <a:lnTo>
                    <a:pt x="709041" y="182613"/>
                  </a:lnTo>
                  <a:lnTo>
                    <a:pt x="709041" y="19088"/>
                  </a:lnTo>
                  <a:lnTo>
                    <a:pt x="666076" y="19088"/>
                  </a:lnTo>
                  <a:lnTo>
                    <a:pt x="666076" y="284086"/>
                  </a:lnTo>
                  <a:lnTo>
                    <a:pt x="835571" y="101447"/>
                  </a:lnTo>
                  <a:lnTo>
                    <a:pt x="835571" y="266776"/>
                  </a:lnTo>
                  <a:lnTo>
                    <a:pt x="878547" y="266776"/>
                  </a:lnTo>
                  <a:lnTo>
                    <a:pt x="8785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762110" y="6942500"/>
              <a:ext cx="190988" cy="247688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1365605" y="6923423"/>
              <a:ext cx="8894445" cy="1122680"/>
            </a:xfrm>
            <a:custGeom>
              <a:avLst/>
              <a:gdLst/>
              <a:ahLst/>
              <a:cxnLst/>
              <a:rect l="l" t="t" r="r" b="b"/>
              <a:pathLst>
                <a:path w="8894445" h="1122679">
                  <a:moveTo>
                    <a:pt x="248285" y="860628"/>
                  </a:moveTo>
                  <a:lnTo>
                    <a:pt x="240157" y="811022"/>
                  </a:lnTo>
                  <a:lnTo>
                    <a:pt x="215760" y="768426"/>
                  </a:lnTo>
                  <a:lnTo>
                    <a:pt x="204114" y="757174"/>
                  </a:lnTo>
                  <a:lnTo>
                    <a:pt x="204114" y="860628"/>
                  </a:lnTo>
                  <a:lnTo>
                    <a:pt x="202768" y="878662"/>
                  </a:lnTo>
                  <a:lnTo>
                    <a:pt x="182041" y="925385"/>
                  </a:lnTo>
                  <a:lnTo>
                    <a:pt x="140855" y="950290"/>
                  </a:lnTo>
                  <a:lnTo>
                    <a:pt x="123545" y="951941"/>
                  </a:lnTo>
                  <a:lnTo>
                    <a:pt x="105918" y="950290"/>
                  </a:lnTo>
                  <a:lnTo>
                    <a:pt x="99796" y="948359"/>
                  </a:lnTo>
                  <a:lnTo>
                    <a:pt x="90043" y="945299"/>
                  </a:lnTo>
                  <a:lnTo>
                    <a:pt x="75920" y="937006"/>
                  </a:lnTo>
                  <a:lnTo>
                    <a:pt x="63563" y="925385"/>
                  </a:lnTo>
                  <a:lnTo>
                    <a:pt x="53543" y="911377"/>
                  </a:lnTo>
                  <a:lnTo>
                    <a:pt x="46405" y="895921"/>
                  </a:lnTo>
                  <a:lnTo>
                    <a:pt x="46329" y="895769"/>
                  </a:lnTo>
                  <a:lnTo>
                    <a:pt x="42113" y="879005"/>
                  </a:lnTo>
                  <a:lnTo>
                    <a:pt x="42024" y="878662"/>
                  </a:lnTo>
                  <a:lnTo>
                    <a:pt x="40627" y="860628"/>
                  </a:lnTo>
                  <a:lnTo>
                    <a:pt x="40589" y="860031"/>
                  </a:lnTo>
                  <a:lnTo>
                    <a:pt x="42125" y="840257"/>
                  </a:lnTo>
                  <a:lnTo>
                    <a:pt x="42151" y="839927"/>
                  </a:lnTo>
                  <a:lnTo>
                    <a:pt x="46812" y="822134"/>
                  </a:lnTo>
                  <a:lnTo>
                    <a:pt x="46850" y="821982"/>
                  </a:lnTo>
                  <a:lnTo>
                    <a:pt x="54673" y="806246"/>
                  </a:lnTo>
                  <a:lnTo>
                    <a:pt x="65659" y="792594"/>
                  </a:lnTo>
                  <a:lnTo>
                    <a:pt x="78638" y="781621"/>
                  </a:lnTo>
                  <a:lnTo>
                    <a:pt x="92519" y="773785"/>
                  </a:lnTo>
                  <a:lnTo>
                    <a:pt x="104711" y="769912"/>
                  </a:lnTo>
                  <a:lnTo>
                    <a:pt x="107289" y="769086"/>
                  </a:lnTo>
                  <a:lnTo>
                    <a:pt x="122948" y="767524"/>
                  </a:lnTo>
                  <a:lnTo>
                    <a:pt x="138582" y="769086"/>
                  </a:lnTo>
                  <a:lnTo>
                    <a:pt x="153238" y="773785"/>
                  </a:lnTo>
                  <a:lnTo>
                    <a:pt x="166928" y="781621"/>
                  </a:lnTo>
                  <a:lnTo>
                    <a:pt x="179654" y="792594"/>
                  </a:lnTo>
                  <a:lnTo>
                    <a:pt x="190360" y="806246"/>
                  </a:lnTo>
                  <a:lnTo>
                    <a:pt x="197929" y="821982"/>
                  </a:lnTo>
                  <a:lnTo>
                    <a:pt x="198005" y="822134"/>
                  </a:lnTo>
                  <a:lnTo>
                    <a:pt x="202501" y="839927"/>
                  </a:lnTo>
                  <a:lnTo>
                    <a:pt x="202590" y="840257"/>
                  </a:lnTo>
                  <a:lnTo>
                    <a:pt x="204076" y="860031"/>
                  </a:lnTo>
                  <a:lnTo>
                    <a:pt x="204114" y="860628"/>
                  </a:lnTo>
                  <a:lnTo>
                    <a:pt x="204114" y="757174"/>
                  </a:lnTo>
                  <a:lnTo>
                    <a:pt x="198056" y="751319"/>
                  </a:lnTo>
                  <a:lnTo>
                    <a:pt x="177495" y="739101"/>
                  </a:lnTo>
                  <a:lnTo>
                    <a:pt x="154343" y="731862"/>
                  </a:lnTo>
                  <a:lnTo>
                    <a:pt x="155041" y="731862"/>
                  </a:lnTo>
                  <a:lnTo>
                    <a:pt x="127723" y="729322"/>
                  </a:lnTo>
                  <a:lnTo>
                    <a:pt x="102958" y="731862"/>
                  </a:lnTo>
                  <a:lnTo>
                    <a:pt x="80581" y="739470"/>
                  </a:lnTo>
                  <a:lnTo>
                    <a:pt x="60579" y="752157"/>
                  </a:lnTo>
                  <a:lnTo>
                    <a:pt x="42989" y="769912"/>
                  </a:lnTo>
                  <a:lnTo>
                    <a:pt x="42989" y="735291"/>
                  </a:lnTo>
                  <a:lnTo>
                    <a:pt x="0" y="735291"/>
                  </a:lnTo>
                  <a:lnTo>
                    <a:pt x="0" y="1122641"/>
                  </a:lnTo>
                  <a:lnTo>
                    <a:pt x="42989" y="1122641"/>
                  </a:lnTo>
                  <a:lnTo>
                    <a:pt x="42989" y="948359"/>
                  </a:lnTo>
                  <a:lnTo>
                    <a:pt x="60477" y="966635"/>
                  </a:lnTo>
                  <a:lnTo>
                    <a:pt x="80721" y="979690"/>
                  </a:lnTo>
                  <a:lnTo>
                    <a:pt x="103733" y="987526"/>
                  </a:lnTo>
                  <a:lnTo>
                    <a:pt x="129514" y="990130"/>
                  </a:lnTo>
                  <a:lnTo>
                    <a:pt x="155282" y="987767"/>
                  </a:lnTo>
                  <a:lnTo>
                    <a:pt x="198564" y="968819"/>
                  </a:lnTo>
                  <a:lnTo>
                    <a:pt x="230162" y="932294"/>
                  </a:lnTo>
                  <a:lnTo>
                    <a:pt x="246278" y="886498"/>
                  </a:lnTo>
                  <a:lnTo>
                    <a:pt x="248285" y="860628"/>
                  </a:lnTo>
                  <a:close/>
                </a:path>
                <a:path w="8894445" h="1122679">
                  <a:moveTo>
                    <a:pt x="561022" y="860018"/>
                  </a:moveTo>
                  <a:lnTo>
                    <a:pt x="551688" y="808253"/>
                  </a:lnTo>
                  <a:lnTo>
                    <a:pt x="524700" y="767511"/>
                  </a:lnTo>
                  <a:lnTo>
                    <a:pt x="516851" y="760730"/>
                  </a:lnTo>
                  <a:lnTo>
                    <a:pt x="516851" y="860018"/>
                  </a:lnTo>
                  <a:lnTo>
                    <a:pt x="515251" y="880351"/>
                  </a:lnTo>
                  <a:lnTo>
                    <a:pt x="491185" y="927468"/>
                  </a:lnTo>
                  <a:lnTo>
                    <a:pt x="446989" y="950404"/>
                  </a:lnTo>
                  <a:lnTo>
                    <a:pt x="429717" y="951928"/>
                  </a:lnTo>
                  <a:lnTo>
                    <a:pt x="412445" y="950404"/>
                  </a:lnTo>
                  <a:lnTo>
                    <a:pt x="368236" y="927468"/>
                  </a:lnTo>
                  <a:lnTo>
                    <a:pt x="344182" y="880351"/>
                  </a:lnTo>
                  <a:lnTo>
                    <a:pt x="342582" y="860018"/>
                  </a:lnTo>
                  <a:lnTo>
                    <a:pt x="344157" y="839673"/>
                  </a:lnTo>
                  <a:lnTo>
                    <a:pt x="367931" y="792276"/>
                  </a:lnTo>
                  <a:lnTo>
                    <a:pt x="412191" y="769061"/>
                  </a:lnTo>
                  <a:lnTo>
                    <a:pt x="429717" y="767511"/>
                  </a:lnTo>
                  <a:lnTo>
                    <a:pt x="447294" y="769061"/>
                  </a:lnTo>
                  <a:lnTo>
                    <a:pt x="491490" y="791984"/>
                  </a:lnTo>
                  <a:lnTo>
                    <a:pt x="515264" y="839431"/>
                  </a:lnTo>
                  <a:lnTo>
                    <a:pt x="516851" y="860018"/>
                  </a:lnTo>
                  <a:lnTo>
                    <a:pt x="516851" y="760730"/>
                  </a:lnTo>
                  <a:lnTo>
                    <a:pt x="503847" y="750125"/>
                  </a:lnTo>
                  <a:lnTo>
                    <a:pt x="481558" y="738568"/>
                  </a:lnTo>
                  <a:lnTo>
                    <a:pt x="456857" y="731634"/>
                  </a:lnTo>
                  <a:lnTo>
                    <a:pt x="429717" y="729322"/>
                  </a:lnTo>
                  <a:lnTo>
                    <a:pt x="402577" y="731634"/>
                  </a:lnTo>
                  <a:lnTo>
                    <a:pt x="355574" y="750125"/>
                  </a:lnTo>
                  <a:lnTo>
                    <a:pt x="319392" y="786053"/>
                  </a:lnTo>
                  <a:lnTo>
                    <a:pt x="300736" y="832904"/>
                  </a:lnTo>
                  <a:lnTo>
                    <a:pt x="298411" y="860018"/>
                  </a:lnTo>
                  <a:lnTo>
                    <a:pt x="300736" y="886879"/>
                  </a:lnTo>
                  <a:lnTo>
                    <a:pt x="319392" y="933437"/>
                  </a:lnTo>
                  <a:lnTo>
                    <a:pt x="355574" y="969327"/>
                  </a:lnTo>
                  <a:lnTo>
                    <a:pt x="402577" y="987818"/>
                  </a:lnTo>
                  <a:lnTo>
                    <a:pt x="429717" y="990130"/>
                  </a:lnTo>
                  <a:lnTo>
                    <a:pt x="456857" y="987818"/>
                  </a:lnTo>
                  <a:lnTo>
                    <a:pt x="503847" y="969327"/>
                  </a:lnTo>
                  <a:lnTo>
                    <a:pt x="540029" y="933437"/>
                  </a:lnTo>
                  <a:lnTo>
                    <a:pt x="558685" y="886879"/>
                  </a:lnTo>
                  <a:lnTo>
                    <a:pt x="561022" y="860018"/>
                  </a:lnTo>
                  <a:close/>
                </a:path>
                <a:path w="8894445" h="1122679">
                  <a:moveTo>
                    <a:pt x="822439" y="913142"/>
                  </a:moveTo>
                  <a:lnTo>
                    <a:pt x="805345" y="930122"/>
                  </a:lnTo>
                  <a:lnTo>
                    <a:pt x="786320" y="942238"/>
                  </a:lnTo>
                  <a:lnTo>
                    <a:pt x="765352" y="949515"/>
                  </a:lnTo>
                  <a:lnTo>
                    <a:pt x="742454" y="951928"/>
                  </a:lnTo>
                  <a:lnTo>
                    <a:pt x="725182" y="950404"/>
                  </a:lnTo>
                  <a:lnTo>
                    <a:pt x="680986" y="927468"/>
                  </a:lnTo>
                  <a:lnTo>
                    <a:pt x="656920" y="880351"/>
                  </a:lnTo>
                  <a:lnTo>
                    <a:pt x="655320" y="860018"/>
                  </a:lnTo>
                  <a:lnTo>
                    <a:pt x="656920" y="839673"/>
                  </a:lnTo>
                  <a:lnTo>
                    <a:pt x="680986" y="792276"/>
                  </a:lnTo>
                  <a:lnTo>
                    <a:pt x="725512" y="769061"/>
                  </a:lnTo>
                  <a:lnTo>
                    <a:pt x="743051" y="767511"/>
                  </a:lnTo>
                  <a:lnTo>
                    <a:pt x="766038" y="769823"/>
                  </a:lnTo>
                  <a:lnTo>
                    <a:pt x="786625" y="776770"/>
                  </a:lnTo>
                  <a:lnTo>
                    <a:pt x="804824" y="788327"/>
                  </a:lnTo>
                  <a:lnTo>
                    <a:pt x="820648" y="804519"/>
                  </a:lnTo>
                  <a:lnTo>
                    <a:pt x="820648" y="753186"/>
                  </a:lnTo>
                  <a:lnTo>
                    <a:pt x="803071" y="742746"/>
                  </a:lnTo>
                  <a:lnTo>
                    <a:pt x="784390" y="735291"/>
                  </a:lnTo>
                  <a:lnTo>
                    <a:pt x="764578" y="730808"/>
                  </a:lnTo>
                  <a:lnTo>
                    <a:pt x="743648" y="729322"/>
                  </a:lnTo>
                  <a:lnTo>
                    <a:pt x="716229" y="731659"/>
                  </a:lnTo>
                  <a:lnTo>
                    <a:pt x="668782" y="750303"/>
                  </a:lnTo>
                  <a:lnTo>
                    <a:pt x="632294" y="786485"/>
                  </a:lnTo>
                  <a:lnTo>
                    <a:pt x="613498" y="833488"/>
                  </a:lnTo>
                  <a:lnTo>
                    <a:pt x="611149" y="860628"/>
                  </a:lnTo>
                  <a:lnTo>
                    <a:pt x="613473" y="887463"/>
                  </a:lnTo>
                  <a:lnTo>
                    <a:pt x="632129" y="933869"/>
                  </a:lnTo>
                  <a:lnTo>
                    <a:pt x="668388" y="969492"/>
                  </a:lnTo>
                  <a:lnTo>
                    <a:pt x="715987" y="987844"/>
                  </a:lnTo>
                  <a:lnTo>
                    <a:pt x="743648" y="990130"/>
                  </a:lnTo>
                  <a:lnTo>
                    <a:pt x="764908" y="988529"/>
                  </a:lnTo>
                  <a:lnTo>
                    <a:pt x="785126" y="983716"/>
                  </a:lnTo>
                  <a:lnTo>
                    <a:pt x="804303" y="975702"/>
                  </a:lnTo>
                  <a:lnTo>
                    <a:pt x="822439" y="964476"/>
                  </a:lnTo>
                  <a:lnTo>
                    <a:pt x="822439" y="913142"/>
                  </a:lnTo>
                  <a:close/>
                </a:path>
                <a:path w="8894445" h="1122679">
                  <a:moveTo>
                    <a:pt x="1050404" y="735317"/>
                  </a:moveTo>
                  <a:lnTo>
                    <a:pt x="852258" y="735317"/>
                  </a:lnTo>
                  <a:lnTo>
                    <a:pt x="852258" y="774687"/>
                  </a:lnTo>
                  <a:lnTo>
                    <a:pt x="929843" y="774687"/>
                  </a:lnTo>
                  <a:lnTo>
                    <a:pt x="929843" y="982967"/>
                  </a:lnTo>
                  <a:lnTo>
                    <a:pt x="972820" y="982967"/>
                  </a:lnTo>
                  <a:lnTo>
                    <a:pt x="972820" y="774687"/>
                  </a:lnTo>
                  <a:lnTo>
                    <a:pt x="1050404" y="774687"/>
                  </a:lnTo>
                  <a:lnTo>
                    <a:pt x="1050404" y="735317"/>
                  </a:lnTo>
                  <a:close/>
                </a:path>
                <a:path w="8894445" h="1122679">
                  <a:moveTo>
                    <a:pt x="1342859" y="860018"/>
                  </a:moveTo>
                  <a:lnTo>
                    <a:pt x="1333538" y="808253"/>
                  </a:lnTo>
                  <a:lnTo>
                    <a:pt x="1306537" y="767511"/>
                  </a:lnTo>
                  <a:lnTo>
                    <a:pt x="1298689" y="760730"/>
                  </a:lnTo>
                  <a:lnTo>
                    <a:pt x="1298689" y="860018"/>
                  </a:lnTo>
                  <a:lnTo>
                    <a:pt x="1297089" y="880351"/>
                  </a:lnTo>
                  <a:lnTo>
                    <a:pt x="1273035" y="927468"/>
                  </a:lnTo>
                  <a:lnTo>
                    <a:pt x="1228826" y="950404"/>
                  </a:lnTo>
                  <a:lnTo>
                    <a:pt x="1211554" y="951928"/>
                  </a:lnTo>
                  <a:lnTo>
                    <a:pt x="1194282" y="950404"/>
                  </a:lnTo>
                  <a:lnTo>
                    <a:pt x="1150086" y="927468"/>
                  </a:lnTo>
                  <a:lnTo>
                    <a:pt x="1126020" y="880351"/>
                  </a:lnTo>
                  <a:lnTo>
                    <a:pt x="1124419" y="860018"/>
                  </a:lnTo>
                  <a:lnTo>
                    <a:pt x="1126007" y="839673"/>
                  </a:lnTo>
                  <a:lnTo>
                    <a:pt x="1149781" y="792276"/>
                  </a:lnTo>
                  <a:lnTo>
                    <a:pt x="1194041" y="769061"/>
                  </a:lnTo>
                  <a:lnTo>
                    <a:pt x="1211554" y="767511"/>
                  </a:lnTo>
                  <a:lnTo>
                    <a:pt x="1229131" y="769061"/>
                  </a:lnTo>
                  <a:lnTo>
                    <a:pt x="1273340" y="791984"/>
                  </a:lnTo>
                  <a:lnTo>
                    <a:pt x="1297114" y="839431"/>
                  </a:lnTo>
                  <a:lnTo>
                    <a:pt x="1298689" y="860018"/>
                  </a:lnTo>
                  <a:lnTo>
                    <a:pt x="1298689" y="760730"/>
                  </a:lnTo>
                  <a:lnTo>
                    <a:pt x="1285684" y="750125"/>
                  </a:lnTo>
                  <a:lnTo>
                    <a:pt x="1263408" y="738568"/>
                  </a:lnTo>
                  <a:lnTo>
                    <a:pt x="1238694" y="731634"/>
                  </a:lnTo>
                  <a:lnTo>
                    <a:pt x="1211554" y="729322"/>
                  </a:lnTo>
                  <a:lnTo>
                    <a:pt x="1184414" y="731634"/>
                  </a:lnTo>
                  <a:lnTo>
                    <a:pt x="1137412" y="750125"/>
                  </a:lnTo>
                  <a:lnTo>
                    <a:pt x="1101229" y="786053"/>
                  </a:lnTo>
                  <a:lnTo>
                    <a:pt x="1082586" y="832904"/>
                  </a:lnTo>
                  <a:lnTo>
                    <a:pt x="1080249" y="860018"/>
                  </a:lnTo>
                  <a:lnTo>
                    <a:pt x="1082586" y="886879"/>
                  </a:lnTo>
                  <a:lnTo>
                    <a:pt x="1101229" y="933437"/>
                  </a:lnTo>
                  <a:lnTo>
                    <a:pt x="1137412" y="969327"/>
                  </a:lnTo>
                  <a:lnTo>
                    <a:pt x="1184414" y="987818"/>
                  </a:lnTo>
                  <a:lnTo>
                    <a:pt x="1211554" y="990130"/>
                  </a:lnTo>
                  <a:lnTo>
                    <a:pt x="1238694" y="987818"/>
                  </a:lnTo>
                  <a:lnTo>
                    <a:pt x="1285684" y="969327"/>
                  </a:lnTo>
                  <a:lnTo>
                    <a:pt x="1321879" y="933437"/>
                  </a:lnTo>
                  <a:lnTo>
                    <a:pt x="1340523" y="886879"/>
                  </a:lnTo>
                  <a:lnTo>
                    <a:pt x="1342859" y="860018"/>
                  </a:lnTo>
                  <a:close/>
                </a:path>
                <a:path w="8894445" h="1122679">
                  <a:moveTo>
                    <a:pt x="1702142" y="982980"/>
                  </a:moveTo>
                  <a:lnTo>
                    <a:pt x="1642465" y="716191"/>
                  </a:lnTo>
                  <a:lnTo>
                    <a:pt x="1542199" y="917930"/>
                  </a:lnTo>
                  <a:lnTo>
                    <a:pt x="1439532" y="716191"/>
                  </a:lnTo>
                  <a:lnTo>
                    <a:pt x="1379855" y="982980"/>
                  </a:lnTo>
                  <a:lnTo>
                    <a:pt x="1424025" y="982980"/>
                  </a:lnTo>
                  <a:lnTo>
                    <a:pt x="1455648" y="829589"/>
                  </a:lnTo>
                  <a:lnTo>
                    <a:pt x="1541005" y="1000290"/>
                  </a:lnTo>
                  <a:lnTo>
                    <a:pt x="1625168" y="829589"/>
                  </a:lnTo>
                  <a:lnTo>
                    <a:pt x="1657985" y="982980"/>
                  </a:lnTo>
                  <a:lnTo>
                    <a:pt x="1702142" y="982980"/>
                  </a:lnTo>
                  <a:close/>
                </a:path>
                <a:path w="8894445" h="1122679">
                  <a:moveTo>
                    <a:pt x="7885912" y="19088"/>
                  </a:moveTo>
                  <a:lnTo>
                    <a:pt x="7845323" y="19088"/>
                  </a:lnTo>
                  <a:lnTo>
                    <a:pt x="7845323" y="143230"/>
                  </a:lnTo>
                  <a:lnTo>
                    <a:pt x="7843926" y="161886"/>
                  </a:lnTo>
                  <a:lnTo>
                    <a:pt x="7822946" y="208876"/>
                  </a:lnTo>
                  <a:lnTo>
                    <a:pt x="7780629" y="234111"/>
                  </a:lnTo>
                  <a:lnTo>
                    <a:pt x="7780210" y="234111"/>
                  </a:lnTo>
                  <a:lnTo>
                    <a:pt x="7762964" y="235737"/>
                  </a:lnTo>
                  <a:lnTo>
                    <a:pt x="7715453" y="221132"/>
                  </a:lnTo>
                  <a:lnTo>
                    <a:pt x="7687234" y="180009"/>
                  </a:lnTo>
                  <a:lnTo>
                    <a:pt x="7681785" y="142633"/>
                  </a:lnTo>
                  <a:lnTo>
                    <a:pt x="7683259" y="122415"/>
                  </a:lnTo>
                  <a:lnTo>
                    <a:pt x="7705357" y="75488"/>
                  </a:lnTo>
                  <a:lnTo>
                    <a:pt x="7746606" y="52819"/>
                  </a:lnTo>
                  <a:lnTo>
                    <a:pt x="7762964" y="51308"/>
                  </a:lnTo>
                  <a:lnTo>
                    <a:pt x="7778686" y="52819"/>
                  </a:lnTo>
                  <a:lnTo>
                    <a:pt x="7820253" y="75184"/>
                  </a:lnTo>
                  <a:lnTo>
                    <a:pt x="7843748" y="122415"/>
                  </a:lnTo>
                  <a:lnTo>
                    <a:pt x="7845272" y="142633"/>
                  </a:lnTo>
                  <a:lnTo>
                    <a:pt x="7845323" y="143230"/>
                  </a:lnTo>
                  <a:lnTo>
                    <a:pt x="7845323" y="19088"/>
                  </a:lnTo>
                  <a:lnTo>
                    <a:pt x="7842936" y="19088"/>
                  </a:lnTo>
                  <a:lnTo>
                    <a:pt x="7842936" y="54292"/>
                  </a:lnTo>
                  <a:lnTo>
                    <a:pt x="7840129" y="51308"/>
                  </a:lnTo>
                  <a:lnTo>
                    <a:pt x="7825994" y="36283"/>
                  </a:lnTo>
                  <a:lnTo>
                    <a:pt x="7806220" y="23418"/>
                  </a:lnTo>
                  <a:lnTo>
                    <a:pt x="7783627" y="15697"/>
                  </a:lnTo>
                  <a:lnTo>
                    <a:pt x="7758189" y="13119"/>
                  </a:lnTo>
                  <a:lnTo>
                    <a:pt x="7733805" y="15265"/>
                  </a:lnTo>
                  <a:lnTo>
                    <a:pt x="7690980" y="32423"/>
                  </a:lnTo>
                  <a:lnTo>
                    <a:pt x="7657262" y="66255"/>
                  </a:lnTo>
                  <a:lnTo>
                    <a:pt x="7639799" y="113855"/>
                  </a:lnTo>
                  <a:lnTo>
                    <a:pt x="7637615" y="142633"/>
                  </a:lnTo>
                  <a:lnTo>
                    <a:pt x="7639812" y="171958"/>
                  </a:lnTo>
                  <a:lnTo>
                    <a:pt x="7657427" y="220294"/>
                  </a:lnTo>
                  <a:lnTo>
                    <a:pt x="7691374" y="254457"/>
                  </a:lnTo>
                  <a:lnTo>
                    <a:pt x="7734046" y="271767"/>
                  </a:lnTo>
                  <a:lnTo>
                    <a:pt x="7758189" y="273939"/>
                  </a:lnTo>
                  <a:lnTo>
                    <a:pt x="7783169" y="271322"/>
                  </a:lnTo>
                  <a:lnTo>
                    <a:pt x="7805623" y="263486"/>
                  </a:lnTo>
                  <a:lnTo>
                    <a:pt x="7825549" y="250444"/>
                  </a:lnTo>
                  <a:lnTo>
                    <a:pt x="7839532" y="235737"/>
                  </a:lnTo>
                  <a:lnTo>
                    <a:pt x="7842936" y="232156"/>
                  </a:lnTo>
                  <a:lnTo>
                    <a:pt x="7842936" y="266776"/>
                  </a:lnTo>
                  <a:lnTo>
                    <a:pt x="7885912" y="266776"/>
                  </a:lnTo>
                  <a:lnTo>
                    <a:pt x="7885912" y="232156"/>
                  </a:lnTo>
                  <a:lnTo>
                    <a:pt x="7885912" y="54292"/>
                  </a:lnTo>
                  <a:lnTo>
                    <a:pt x="7885912" y="19088"/>
                  </a:lnTo>
                  <a:close/>
                </a:path>
                <a:path w="8894445" h="1122679">
                  <a:moveTo>
                    <a:pt x="8169999" y="19126"/>
                  </a:moveTo>
                  <a:lnTo>
                    <a:pt x="8127022" y="19126"/>
                  </a:lnTo>
                  <a:lnTo>
                    <a:pt x="8127022" y="120726"/>
                  </a:lnTo>
                  <a:lnTo>
                    <a:pt x="8010042" y="120726"/>
                  </a:lnTo>
                  <a:lnTo>
                    <a:pt x="8010042" y="19126"/>
                  </a:lnTo>
                  <a:lnTo>
                    <a:pt x="7967065" y="19126"/>
                  </a:lnTo>
                  <a:lnTo>
                    <a:pt x="7967065" y="120726"/>
                  </a:lnTo>
                  <a:lnTo>
                    <a:pt x="7967065" y="160096"/>
                  </a:lnTo>
                  <a:lnTo>
                    <a:pt x="7967065" y="266776"/>
                  </a:lnTo>
                  <a:lnTo>
                    <a:pt x="8010042" y="266776"/>
                  </a:lnTo>
                  <a:lnTo>
                    <a:pt x="8010042" y="160096"/>
                  </a:lnTo>
                  <a:lnTo>
                    <a:pt x="8127022" y="160096"/>
                  </a:lnTo>
                  <a:lnTo>
                    <a:pt x="8127022" y="266776"/>
                  </a:lnTo>
                  <a:lnTo>
                    <a:pt x="8169999" y="266776"/>
                  </a:lnTo>
                  <a:lnTo>
                    <a:pt x="8169999" y="160096"/>
                  </a:lnTo>
                  <a:lnTo>
                    <a:pt x="8169999" y="120726"/>
                  </a:lnTo>
                  <a:lnTo>
                    <a:pt x="8169999" y="19126"/>
                  </a:lnTo>
                  <a:close/>
                </a:path>
                <a:path w="8894445" h="1122679">
                  <a:moveTo>
                    <a:pt x="8463636" y="0"/>
                  </a:moveTo>
                  <a:lnTo>
                    <a:pt x="8294141" y="182613"/>
                  </a:lnTo>
                  <a:lnTo>
                    <a:pt x="8294141" y="19088"/>
                  </a:lnTo>
                  <a:lnTo>
                    <a:pt x="8251164" y="19088"/>
                  </a:lnTo>
                  <a:lnTo>
                    <a:pt x="8251164" y="284086"/>
                  </a:lnTo>
                  <a:lnTo>
                    <a:pt x="8420671" y="101447"/>
                  </a:lnTo>
                  <a:lnTo>
                    <a:pt x="8420671" y="266776"/>
                  </a:lnTo>
                  <a:lnTo>
                    <a:pt x="8463636" y="266776"/>
                  </a:lnTo>
                  <a:lnTo>
                    <a:pt x="8463636" y="0"/>
                  </a:lnTo>
                  <a:close/>
                </a:path>
                <a:path w="8894445" h="1122679">
                  <a:moveTo>
                    <a:pt x="8766226" y="151587"/>
                  </a:moveTo>
                  <a:lnTo>
                    <a:pt x="8765438" y="124269"/>
                  </a:lnTo>
                  <a:lnTo>
                    <a:pt x="8764003" y="115773"/>
                  </a:lnTo>
                  <a:lnTo>
                    <a:pt x="8761298" y="99656"/>
                  </a:lnTo>
                  <a:lnTo>
                    <a:pt x="8742934" y="58470"/>
                  </a:lnTo>
                  <a:lnTo>
                    <a:pt x="8722055" y="36563"/>
                  </a:lnTo>
                  <a:lnTo>
                    <a:pt x="8722055" y="115773"/>
                  </a:lnTo>
                  <a:lnTo>
                    <a:pt x="8576437" y="115773"/>
                  </a:lnTo>
                  <a:lnTo>
                    <a:pt x="8592490" y="79235"/>
                  </a:lnTo>
                  <a:lnTo>
                    <a:pt x="8623948" y="55867"/>
                  </a:lnTo>
                  <a:lnTo>
                    <a:pt x="8649233" y="51308"/>
                  </a:lnTo>
                  <a:lnTo>
                    <a:pt x="8662949" y="52451"/>
                  </a:lnTo>
                  <a:lnTo>
                    <a:pt x="8662632" y="52451"/>
                  </a:lnTo>
                  <a:lnTo>
                    <a:pt x="8674824" y="55714"/>
                  </a:lnTo>
                  <a:lnTo>
                    <a:pt x="8705774" y="78447"/>
                  </a:lnTo>
                  <a:lnTo>
                    <a:pt x="8722055" y="115773"/>
                  </a:lnTo>
                  <a:lnTo>
                    <a:pt x="8722055" y="36563"/>
                  </a:lnTo>
                  <a:lnTo>
                    <a:pt x="8703691" y="24460"/>
                  </a:lnTo>
                  <a:lnTo>
                    <a:pt x="8678367" y="15951"/>
                  </a:lnTo>
                  <a:lnTo>
                    <a:pt x="8649233" y="13119"/>
                  </a:lnTo>
                  <a:lnTo>
                    <a:pt x="8623186" y="15443"/>
                  </a:lnTo>
                  <a:lnTo>
                    <a:pt x="8579472" y="34099"/>
                  </a:lnTo>
                  <a:lnTo>
                    <a:pt x="8547570" y="70281"/>
                  </a:lnTo>
                  <a:lnTo>
                    <a:pt x="8531301" y="117284"/>
                  </a:lnTo>
                  <a:lnTo>
                    <a:pt x="8529269" y="144424"/>
                  </a:lnTo>
                  <a:lnTo>
                    <a:pt x="8531530" y="174650"/>
                  </a:lnTo>
                  <a:lnTo>
                    <a:pt x="8549589" y="223151"/>
                  </a:lnTo>
                  <a:lnTo>
                    <a:pt x="8584311" y="255638"/>
                  </a:lnTo>
                  <a:lnTo>
                    <a:pt x="8627440" y="271894"/>
                  </a:lnTo>
                  <a:lnTo>
                    <a:pt x="8651634" y="273926"/>
                  </a:lnTo>
                  <a:lnTo>
                    <a:pt x="8674913" y="272021"/>
                  </a:lnTo>
                  <a:lnTo>
                    <a:pt x="8716086" y="256806"/>
                  </a:lnTo>
                  <a:lnTo>
                    <a:pt x="8750554" y="225437"/>
                  </a:lnTo>
                  <a:lnTo>
                    <a:pt x="8764422" y="203504"/>
                  </a:lnTo>
                  <a:lnTo>
                    <a:pt x="8728621" y="183807"/>
                  </a:lnTo>
                  <a:lnTo>
                    <a:pt x="8723655" y="193319"/>
                  </a:lnTo>
                  <a:lnTo>
                    <a:pt x="8717724" y="202158"/>
                  </a:lnTo>
                  <a:lnTo>
                    <a:pt x="8679536" y="231254"/>
                  </a:lnTo>
                  <a:lnTo>
                    <a:pt x="8652218" y="235737"/>
                  </a:lnTo>
                  <a:lnTo>
                    <a:pt x="8636444" y="234276"/>
                  </a:lnTo>
                  <a:lnTo>
                    <a:pt x="8596719" y="212458"/>
                  </a:lnTo>
                  <a:lnTo>
                    <a:pt x="8575116" y="169481"/>
                  </a:lnTo>
                  <a:lnTo>
                    <a:pt x="8573452" y="151587"/>
                  </a:lnTo>
                  <a:lnTo>
                    <a:pt x="8766226" y="151587"/>
                  </a:lnTo>
                  <a:close/>
                </a:path>
                <a:path w="8894445" h="1122679">
                  <a:moveTo>
                    <a:pt x="8893937" y="222605"/>
                  </a:moveTo>
                  <a:lnTo>
                    <a:pt x="8854554" y="208280"/>
                  </a:lnTo>
                  <a:lnTo>
                    <a:pt x="8805608" y="346151"/>
                  </a:lnTo>
                  <a:lnTo>
                    <a:pt x="8833663" y="357492"/>
                  </a:lnTo>
                  <a:lnTo>
                    <a:pt x="8893937" y="2226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259335" y="7658698"/>
              <a:ext cx="208894" cy="247688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1365605" y="7652746"/>
              <a:ext cx="5387975" cy="1109980"/>
            </a:xfrm>
            <a:custGeom>
              <a:avLst/>
              <a:gdLst/>
              <a:ahLst/>
              <a:cxnLst/>
              <a:rect l="l" t="t" r="r" b="b"/>
              <a:pathLst>
                <a:path w="5387975" h="1109979">
                  <a:moveTo>
                    <a:pt x="248285" y="847509"/>
                  </a:moveTo>
                  <a:lnTo>
                    <a:pt x="240157" y="797902"/>
                  </a:lnTo>
                  <a:lnTo>
                    <a:pt x="215760" y="755307"/>
                  </a:lnTo>
                  <a:lnTo>
                    <a:pt x="204114" y="744054"/>
                  </a:lnTo>
                  <a:lnTo>
                    <a:pt x="204114" y="847509"/>
                  </a:lnTo>
                  <a:lnTo>
                    <a:pt x="202768" y="865555"/>
                  </a:lnTo>
                  <a:lnTo>
                    <a:pt x="182041" y="912266"/>
                  </a:lnTo>
                  <a:lnTo>
                    <a:pt x="140855" y="937171"/>
                  </a:lnTo>
                  <a:lnTo>
                    <a:pt x="123545" y="938834"/>
                  </a:lnTo>
                  <a:lnTo>
                    <a:pt x="105918" y="937171"/>
                  </a:lnTo>
                  <a:lnTo>
                    <a:pt x="63563" y="912266"/>
                  </a:lnTo>
                  <a:lnTo>
                    <a:pt x="46405" y="882802"/>
                  </a:lnTo>
                  <a:lnTo>
                    <a:pt x="46329" y="882650"/>
                  </a:lnTo>
                  <a:lnTo>
                    <a:pt x="42113" y="865886"/>
                  </a:lnTo>
                  <a:lnTo>
                    <a:pt x="42024" y="865555"/>
                  </a:lnTo>
                  <a:lnTo>
                    <a:pt x="40627" y="847509"/>
                  </a:lnTo>
                  <a:lnTo>
                    <a:pt x="40589" y="846912"/>
                  </a:lnTo>
                  <a:lnTo>
                    <a:pt x="42125" y="827151"/>
                  </a:lnTo>
                  <a:lnTo>
                    <a:pt x="42151" y="826808"/>
                  </a:lnTo>
                  <a:lnTo>
                    <a:pt x="46812" y="809015"/>
                  </a:lnTo>
                  <a:lnTo>
                    <a:pt x="46850" y="808863"/>
                  </a:lnTo>
                  <a:lnTo>
                    <a:pt x="54673" y="793127"/>
                  </a:lnTo>
                  <a:lnTo>
                    <a:pt x="65659" y="779475"/>
                  </a:lnTo>
                  <a:lnTo>
                    <a:pt x="78638" y="768502"/>
                  </a:lnTo>
                  <a:lnTo>
                    <a:pt x="92519" y="760679"/>
                  </a:lnTo>
                  <a:lnTo>
                    <a:pt x="104711" y="756793"/>
                  </a:lnTo>
                  <a:lnTo>
                    <a:pt x="107289" y="755967"/>
                  </a:lnTo>
                  <a:lnTo>
                    <a:pt x="122948" y="754405"/>
                  </a:lnTo>
                  <a:lnTo>
                    <a:pt x="138582" y="755967"/>
                  </a:lnTo>
                  <a:lnTo>
                    <a:pt x="153238" y="760679"/>
                  </a:lnTo>
                  <a:lnTo>
                    <a:pt x="166928" y="768502"/>
                  </a:lnTo>
                  <a:lnTo>
                    <a:pt x="179654" y="779475"/>
                  </a:lnTo>
                  <a:lnTo>
                    <a:pt x="190360" y="793127"/>
                  </a:lnTo>
                  <a:lnTo>
                    <a:pt x="197929" y="808863"/>
                  </a:lnTo>
                  <a:lnTo>
                    <a:pt x="198005" y="809015"/>
                  </a:lnTo>
                  <a:lnTo>
                    <a:pt x="202501" y="826808"/>
                  </a:lnTo>
                  <a:lnTo>
                    <a:pt x="202590" y="827151"/>
                  </a:lnTo>
                  <a:lnTo>
                    <a:pt x="204076" y="846912"/>
                  </a:lnTo>
                  <a:lnTo>
                    <a:pt x="204114" y="847509"/>
                  </a:lnTo>
                  <a:lnTo>
                    <a:pt x="204114" y="744054"/>
                  </a:lnTo>
                  <a:lnTo>
                    <a:pt x="198056" y="738200"/>
                  </a:lnTo>
                  <a:lnTo>
                    <a:pt x="177495" y="725982"/>
                  </a:lnTo>
                  <a:lnTo>
                    <a:pt x="154343" y="718743"/>
                  </a:lnTo>
                  <a:lnTo>
                    <a:pt x="155041" y="718743"/>
                  </a:lnTo>
                  <a:lnTo>
                    <a:pt x="127723" y="716203"/>
                  </a:lnTo>
                  <a:lnTo>
                    <a:pt x="102958" y="718743"/>
                  </a:lnTo>
                  <a:lnTo>
                    <a:pt x="80581" y="726351"/>
                  </a:lnTo>
                  <a:lnTo>
                    <a:pt x="60579" y="739038"/>
                  </a:lnTo>
                  <a:lnTo>
                    <a:pt x="42989" y="756793"/>
                  </a:lnTo>
                  <a:lnTo>
                    <a:pt x="42989" y="722172"/>
                  </a:lnTo>
                  <a:lnTo>
                    <a:pt x="0" y="722172"/>
                  </a:lnTo>
                  <a:lnTo>
                    <a:pt x="0" y="1109522"/>
                  </a:lnTo>
                  <a:lnTo>
                    <a:pt x="42989" y="1109522"/>
                  </a:lnTo>
                  <a:lnTo>
                    <a:pt x="42989" y="935253"/>
                  </a:lnTo>
                  <a:lnTo>
                    <a:pt x="60477" y="953528"/>
                  </a:lnTo>
                  <a:lnTo>
                    <a:pt x="80721" y="966584"/>
                  </a:lnTo>
                  <a:lnTo>
                    <a:pt x="103733" y="974407"/>
                  </a:lnTo>
                  <a:lnTo>
                    <a:pt x="129514" y="977023"/>
                  </a:lnTo>
                  <a:lnTo>
                    <a:pt x="155282" y="974648"/>
                  </a:lnTo>
                  <a:lnTo>
                    <a:pt x="198564" y="955713"/>
                  </a:lnTo>
                  <a:lnTo>
                    <a:pt x="230162" y="919187"/>
                  </a:lnTo>
                  <a:lnTo>
                    <a:pt x="246278" y="873379"/>
                  </a:lnTo>
                  <a:lnTo>
                    <a:pt x="248285" y="847509"/>
                  </a:lnTo>
                  <a:close/>
                </a:path>
                <a:path w="5387975" h="1109979">
                  <a:moveTo>
                    <a:pt x="535368" y="854671"/>
                  </a:moveTo>
                  <a:lnTo>
                    <a:pt x="534581" y="827366"/>
                  </a:lnTo>
                  <a:lnTo>
                    <a:pt x="533146" y="818870"/>
                  </a:lnTo>
                  <a:lnTo>
                    <a:pt x="530440" y="802741"/>
                  </a:lnTo>
                  <a:lnTo>
                    <a:pt x="512076" y="761568"/>
                  </a:lnTo>
                  <a:lnTo>
                    <a:pt x="491185" y="739648"/>
                  </a:lnTo>
                  <a:lnTo>
                    <a:pt x="491185" y="818870"/>
                  </a:lnTo>
                  <a:lnTo>
                    <a:pt x="345567" y="818870"/>
                  </a:lnTo>
                  <a:lnTo>
                    <a:pt x="361619" y="782332"/>
                  </a:lnTo>
                  <a:lnTo>
                    <a:pt x="393090" y="758964"/>
                  </a:lnTo>
                  <a:lnTo>
                    <a:pt x="418376" y="754405"/>
                  </a:lnTo>
                  <a:lnTo>
                    <a:pt x="432092" y="755548"/>
                  </a:lnTo>
                  <a:lnTo>
                    <a:pt x="431774" y="755548"/>
                  </a:lnTo>
                  <a:lnTo>
                    <a:pt x="443966" y="758812"/>
                  </a:lnTo>
                  <a:lnTo>
                    <a:pt x="474916" y="781545"/>
                  </a:lnTo>
                  <a:lnTo>
                    <a:pt x="491185" y="818870"/>
                  </a:lnTo>
                  <a:lnTo>
                    <a:pt x="491185" y="739648"/>
                  </a:lnTo>
                  <a:lnTo>
                    <a:pt x="472833" y="727557"/>
                  </a:lnTo>
                  <a:lnTo>
                    <a:pt x="447509" y="719048"/>
                  </a:lnTo>
                  <a:lnTo>
                    <a:pt x="418376" y="716203"/>
                  </a:lnTo>
                  <a:lnTo>
                    <a:pt x="392315" y="718540"/>
                  </a:lnTo>
                  <a:lnTo>
                    <a:pt x="348615" y="737196"/>
                  </a:lnTo>
                  <a:lnTo>
                    <a:pt x="316712" y="773379"/>
                  </a:lnTo>
                  <a:lnTo>
                    <a:pt x="300443" y="820381"/>
                  </a:lnTo>
                  <a:lnTo>
                    <a:pt x="298411" y="847509"/>
                  </a:lnTo>
                  <a:lnTo>
                    <a:pt x="300672" y="877747"/>
                  </a:lnTo>
                  <a:lnTo>
                    <a:pt x="318731" y="926236"/>
                  </a:lnTo>
                  <a:lnTo>
                    <a:pt x="353453" y="958735"/>
                  </a:lnTo>
                  <a:lnTo>
                    <a:pt x="396582" y="974991"/>
                  </a:lnTo>
                  <a:lnTo>
                    <a:pt x="420776" y="977023"/>
                  </a:lnTo>
                  <a:lnTo>
                    <a:pt x="444055" y="975118"/>
                  </a:lnTo>
                  <a:lnTo>
                    <a:pt x="485228" y="959904"/>
                  </a:lnTo>
                  <a:lnTo>
                    <a:pt x="519696" y="928535"/>
                  </a:lnTo>
                  <a:lnTo>
                    <a:pt x="533565" y="906602"/>
                  </a:lnTo>
                  <a:lnTo>
                    <a:pt x="497751" y="886904"/>
                  </a:lnTo>
                  <a:lnTo>
                    <a:pt x="492798" y="896416"/>
                  </a:lnTo>
                  <a:lnTo>
                    <a:pt x="486867" y="905256"/>
                  </a:lnTo>
                  <a:lnTo>
                    <a:pt x="448665" y="934351"/>
                  </a:lnTo>
                  <a:lnTo>
                    <a:pt x="421360" y="938834"/>
                  </a:lnTo>
                  <a:lnTo>
                    <a:pt x="405587" y="937374"/>
                  </a:lnTo>
                  <a:lnTo>
                    <a:pt x="365848" y="915555"/>
                  </a:lnTo>
                  <a:lnTo>
                    <a:pt x="344258" y="872578"/>
                  </a:lnTo>
                  <a:lnTo>
                    <a:pt x="342582" y="854671"/>
                  </a:lnTo>
                  <a:lnTo>
                    <a:pt x="535368" y="854671"/>
                  </a:lnTo>
                  <a:close/>
                </a:path>
                <a:path w="5387975" h="1109979">
                  <a:moveTo>
                    <a:pt x="2393873" y="131305"/>
                  </a:moveTo>
                  <a:lnTo>
                    <a:pt x="2385745" y="81699"/>
                  </a:lnTo>
                  <a:lnTo>
                    <a:pt x="2361349" y="39103"/>
                  </a:lnTo>
                  <a:lnTo>
                    <a:pt x="2349703" y="27851"/>
                  </a:lnTo>
                  <a:lnTo>
                    <a:pt x="2349703" y="131305"/>
                  </a:lnTo>
                  <a:lnTo>
                    <a:pt x="2348357" y="149339"/>
                  </a:lnTo>
                  <a:lnTo>
                    <a:pt x="2327630" y="196062"/>
                  </a:lnTo>
                  <a:lnTo>
                    <a:pt x="2286444" y="220967"/>
                  </a:lnTo>
                  <a:lnTo>
                    <a:pt x="2269134" y="222618"/>
                  </a:lnTo>
                  <a:lnTo>
                    <a:pt x="2251506" y="220967"/>
                  </a:lnTo>
                  <a:lnTo>
                    <a:pt x="2245385" y="219036"/>
                  </a:lnTo>
                  <a:lnTo>
                    <a:pt x="2235631" y="215976"/>
                  </a:lnTo>
                  <a:lnTo>
                    <a:pt x="2221509" y="207683"/>
                  </a:lnTo>
                  <a:lnTo>
                    <a:pt x="2209152" y="196062"/>
                  </a:lnTo>
                  <a:lnTo>
                    <a:pt x="2199132" y="182054"/>
                  </a:lnTo>
                  <a:lnTo>
                    <a:pt x="2191994" y="166598"/>
                  </a:lnTo>
                  <a:lnTo>
                    <a:pt x="2191918" y="166446"/>
                  </a:lnTo>
                  <a:lnTo>
                    <a:pt x="2187702" y="149682"/>
                  </a:lnTo>
                  <a:lnTo>
                    <a:pt x="2187613" y="149339"/>
                  </a:lnTo>
                  <a:lnTo>
                    <a:pt x="2186216" y="131305"/>
                  </a:lnTo>
                  <a:lnTo>
                    <a:pt x="2186178" y="130708"/>
                  </a:lnTo>
                  <a:lnTo>
                    <a:pt x="2187714" y="110934"/>
                  </a:lnTo>
                  <a:lnTo>
                    <a:pt x="2187740" y="110604"/>
                  </a:lnTo>
                  <a:lnTo>
                    <a:pt x="2192401" y="92811"/>
                  </a:lnTo>
                  <a:lnTo>
                    <a:pt x="2192439" y="92659"/>
                  </a:lnTo>
                  <a:lnTo>
                    <a:pt x="2200262" y="76923"/>
                  </a:lnTo>
                  <a:lnTo>
                    <a:pt x="2211247" y="63271"/>
                  </a:lnTo>
                  <a:lnTo>
                    <a:pt x="2224227" y="52298"/>
                  </a:lnTo>
                  <a:lnTo>
                    <a:pt x="2238108" y="44462"/>
                  </a:lnTo>
                  <a:lnTo>
                    <a:pt x="2250300" y="40589"/>
                  </a:lnTo>
                  <a:lnTo>
                    <a:pt x="2252878" y="39763"/>
                  </a:lnTo>
                  <a:lnTo>
                    <a:pt x="2268537" y="38201"/>
                  </a:lnTo>
                  <a:lnTo>
                    <a:pt x="2284171" y="39763"/>
                  </a:lnTo>
                  <a:lnTo>
                    <a:pt x="2298827" y="44462"/>
                  </a:lnTo>
                  <a:lnTo>
                    <a:pt x="2312517" y="52298"/>
                  </a:lnTo>
                  <a:lnTo>
                    <a:pt x="2325243" y="63271"/>
                  </a:lnTo>
                  <a:lnTo>
                    <a:pt x="2335949" y="76923"/>
                  </a:lnTo>
                  <a:lnTo>
                    <a:pt x="2343518" y="92659"/>
                  </a:lnTo>
                  <a:lnTo>
                    <a:pt x="2343594" y="92811"/>
                  </a:lnTo>
                  <a:lnTo>
                    <a:pt x="2348090" y="110604"/>
                  </a:lnTo>
                  <a:lnTo>
                    <a:pt x="2348179" y="110934"/>
                  </a:lnTo>
                  <a:lnTo>
                    <a:pt x="2349665" y="130708"/>
                  </a:lnTo>
                  <a:lnTo>
                    <a:pt x="2349703" y="131305"/>
                  </a:lnTo>
                  <a:lnTo>
                    <a:pt x="2349703" y="27851"/>
                  </a:lnTo>
                  <a:lnTo>
                    <a:pt x="2343645" y="21996"/>
                  </a:lnTo>
                  <a:lnTo>
                    <a:pt x="2323084" y="9779"/>
                  </a:lnTo>
                  <a:lnTo>
                    <a:pt x="2299932" y="2540"/>
                  </a:lnTo>
                  <a:lnTo>
                    <a:pt x="2300630" y="2540"/>
                  </a:lnTo>
                  <a:lnTo>
                    <a:pt x="2273312" y="0"/>
                  </a:lnTo>
                  <a:lnTo>
                    <a:pt x="2248547" y="2540"/>
                  </a:lnTo>
                  <a:lnTo>
                    <a:pt x="2226170" y="10147"/>
                  </a:lnTo>
                  <a:lnTo>
                    <a:pt x="2206167" y="22834"/>
                  </a:lnTo>
                  <a:lnTo>
                    <a:pt x="2188578" y="40589"/>
                  </a:lnTo>
                  <a:lnTo>
                    <a:pt x="2188578" y="5969"/>
                  </a:lnTo>
                  <a:lnTo>
                    <a:pt x="2145588" y="5969"/>
                  </a:lnTo>
                  <a:lnTo>
                    <a:pt x="2145588" y="393319"/>
                  </a:lnTo>
                  <a:lnTo>
                    <a:pt x="2188578" y="393319"/>
                  </a:lnTo>
                  <a:lnTo>
                    <a:pt x="2188578" y="219036"/>
                  </a:lnTo>
                  <a:lnTo>
                    <a:pt x="2206066" y="237312"/>
                  </a:lnTo>
                  <a:lnTo>
                    <a:pt x="2226310" y="250367"/>
                  </a:lnTo>
                  <a:lnTo>
                    <a:pt x="2249322" y="258203"/>
                  </a:lnTo>
                  <a:lnTo>
                    <a:pt x="2275103" y="260807"/>
                  </a:lnTo>
                  <a:lnTo>
                    <a:pt x="2300871" y="258445"/>
                  </a:lnTo>
                  <a:lnTo>
                    <a:pt x="2344153" y="239496"/>
                  </a:lnTo>
                  <a:lnTo>
                    <a:pt x="2375751" y="202971"/>
                  </a:lnTo>
                  <a:lnTo>
                    <a:pt x="2391867" y="157175"/>
                  </a:lnTo>
                  <a:lnTo>
                    <a:pt x="2393873" y="131305"/>
                  </a:lnTo>
                  <a:close/>
                </a:path>
                <a:path w="5387975" h="1109979">
                  <a:moveTo>
                    <a:pt x="2706611" y="130695"/>
                  </a:moveTo>
                  <a:lnTo>
                    <a:pt x="2697276" y="78930"/>
                  </a:lnTo>
                  <a:lnTo>
                    <a:pt x="2670289" y="38188"/>
                  </a:lnTo>
                  <a:lnTo>
                    <a:pt x="2662440" y="31407"/>
                  </a:lnTo>
                  <a:lnTo>
                    <a:pt x="2662440" y="130695"/>
                  </a:lnTo>
                  <a:lnTo>
                    <a:pt x="2660840" y="151028"/>
                  </a:lnTo>
                  <a:lnTo>
                    <a:pt x="2636774" y="198145"/>
                  </a:lnTo>
                  <a:lnTo>
                    <a:pt x="2592578" y="221081"/>
                  </a:lnTo>
                  <a:lnTo>
                    <a:pt x="2575306" y="222605"/>
                  </a:lnTo>
                  <a:lnTo>
                    <a:pt x="2558034" y="221081"/>
                  </a:lnTo>
                  <a:lnTo>
                    <a:pt x="2513825" y="198145"/>
                  </a:lnTo>
                  <a:lnTo>
                    <a:pt x="2489771" y="151028"/>
                  </a:lnTo>
                  <a:lnTo>
                    <a:pt x="2488171" y="130695"/>
                  </a:lnTo>
                  <a:lnTo>
                    <a:pt x="2489746" y="110350"/>
                  </a:lnTo>
                  <a:lnTo>
                    <a:pt x="2513520" y="62953"/>
                  </a:lnTo>
                  <a:lnTo>
                    <a:pt x="2557780" y="39738"/>
                  </a:lnTo>
                  <a:lnTo>
                    <a:pt x="2575306" y="38188"/>
                  </a:lnTo>
                  <a:lnTo>
                    <a:pt x="2592882" y="39738"/>
                  </a:lnTo>
                  <a:lnTo>
                    <a:pt x="2637078" y="62661"/>
                  </a:lnTo>
                  <a:lnTo>
                    <a:pt x="2660853" y="110109"/>
                  </a:lnTo>
                  <a:lnTo>
                    <a:pt x="2662440" y="130695"/>
                  </a:lnTo>
                  <a:lnTo>
                    <a:pt x="2662440" y="31407"/>
                  </a:lnTo>
                  <a:lnTo>
                    <a:pt x="2649436" y="20802"/>
                  </a:lnTo>
                  <a:lnTo>
                    <a:pt x="2627147" y="9245"/>
                  </a:lnTo>
                  <a:lnTo>
                    <a:pt x="2602446" y="2311"/>
                  </a:lnTo>
                  <a:lnTo>
                    <a:pt x="2575306" y="0"/>
                  </a:lnTo>
                  <a:lnTo>
                    <a:pt x="2548166" y="2311"/>
                  </a:lnTo>
                  <a:lnTo>
                    <a:pt x="2501163" y="20802"/>
                  </a:lnTo>
                  <a:lnTo>
                    <a:pt x="2464981" y="56730"/>
                  </a:lnTo>
                  <a:lnTo>
                    <a:pt x="2446324" y="103581"/>
                  </a:lnTo>
                  <a:lnTo>
                    <a:pt x="2444000" y="130695"/>
                  </a:lnTo>
                  <a:lnTo>
                    <a:pt x="2446324" y="157556"/>
                  </a:lnTo>
                  <a:lnTo>
                    <a:pt x="2464981" y="204114"/>
                  </a:lnTo>
                  <a:lnTo>
                    <a:pt x="2501163" y="240004"/>
                  </a:lnTo>
                  <a:lnTo>
                    <a:pt x="2548166" y="258495"/>
                  </a:lnTo>
                  <a:lnTo>
                    <a:pt x="2575306" y="260807"/>
                  </a:lnTo>
                  <a:lnTo>
                    <a:pt x="2602446" y="258495"/>
                  </a:lnTo>
                  <a:lnTo>
                    <a:pt x="2649436" y="240004"/>
                  </a:lnTo>
                  <a:lnTo>
                    <a:pt x="2685618" y="204114"/>
                  </a:lnTo>
                  <a:lnTo>
                    <a:pt x="2704274" y="157556"/>
                  </a:lnTo>
                  <a:lnTo>
                    <a:pt x="2706611" y="130695"/>
                  </a:lnTo>
                  <a:close/>
                </a:path>
                <a:path w="5387975" h="1109979">
                  <a:moveTo>
                    <a:pt x="2968028" y="183819"/>
                  </a:moveTo>
                  <a:lnTo>
                    <a:pt x="2950934" y="200799"/>
                  </a:lnTo>
                  <a:lnTo>
                    <a:pt x="2931909" y="212915"/>
                  </a:lnTo>
                  <a:lnTo>
                    <a:pt x="2910941" y="220192"/>
                  </a:lnTo>
                  <a:lnTo>
                    <a:pt x="2888043" y="222605"/>
                  </a:lnTo>
                  <a:lnTo>
                    <a:pt x="2870771" y="221081"/>
                  </a:lnTo>
                  <a:lnTo>
                    <a:pt x="2826575" y="198145"/>
                  </a:lnTo>
                  <a:lnTo>
                    <a:pt x="2802509" y="151028"/>
                  </a:lnTo>
                  <a:lnTo>
                    <a:pt x="2800908" y="130695"/>
                  </a:lnTo>
                  <a:lnTo>
                    <a:pt x="2802509" y="110350"/>
                  </a:lnTo>
                  <a:lnTo>
                    <a:pt x="2826575" y="62953"/>
                  </a:lnTo>
                  <a:lnTo>
                    <a:pt x="2871101" y="39738"/>
                  </a:lnTo>
                  <a:lnTo>
                    <a:pt x="2888640" y="38188"/>
                  </a:lnTo>
                  <a:lnTo>
                    <a:pt x="2911627" y="40500"/>
                  </a:lnTo>
                  <a:lnTo>
                    <a:pt x="2932214" y="47447"/>
                  </a:lnTo>
                  <a:lnTo>
                    <a:pt x="2950413" y="59004"/>
                  </a:lnTo>
                  <a:lnTo>
                    <a:pt x="2966237" y="75196"/>
                  </a:lnTo>
                  <a:lnTo>
                    <a:pt x="2966237" y="23863"/>
                  </a:lnTo>
                  <a:lnTo>
                    <a:pt x="2948660" y="13423"/>
                  </a:lnTo>
                  <a:lnTo>
                    <a:pt x="2929979" y="5969"/>
                  </a:lnTo>
                  <a:lnTo>
                    <a:pt x="2910167" y="1485"/>
                  </a:lnTo>
                  <a:lnTo>
                    <a:pt x="2889237" y="0"/>
                  </a:lnTo>
                  <a:lnTo>
                    <a:pt x="2861818" y="2336"/>
                  </a:lnTo>
                  <a:lnTo>
                    <a:pt x="2814370" y="20980"/>
                  </a:lnTo>
                  <a:lnTo>
                    <a:pt x="2777883" y="57162"/>
                  </a:lnTo>
                  <a:lnTo>
                    <a:pt x="2759087" y="104165"/>
                  </a:lnTo>
                  <a:lnTo>
                    <a:pt x="2756738" y="131305"/>
                  </a:lnTo>
                  <a:lnTo>
                    <a:pt x="2759062" y="158140"/>
                  </a:lnTo>
                  <a:lnTo>
                    <a:pt x="2777718" y="204546"/>
                  </a:lnTo>
                  <a:lnTo>
                    <a:pt x="2813977" y="240169"/>
                  </a:lnTo>
                  <a:lnTo>
                    <a:pt x="2861576" y="258521"/>
                  </a:lnTo>
                  <a:lnTo>
                    <a:pt x="2889237" y="260807"/>
                  </a:lnTo>
                  <a:lnTo>
                    <a:pt x="2910497" y="259207"/>
                  </a:lnTo>
                  <a:lnTo>
                    <a:pt x="2930715" y="254393"/>
                  </a:lnTo>
                  <a:lnTo>
                    <a:pt x="2949892" y="246380"/>
                  </a:lnTo>
                  <a:lnTo>
                    <a:pt x="2968028" y="235153"/>
                  </a:lnTo>
                  <a:lnTo>
                    <a:pt x="2968028" y="183819"/>
                  </a:lnTo>
                  <a:close/>
                </a:path>
                <a:path w="5387975" h="1109979">
                  <a:moveTo>
                    <a:pt x="3229432" y="183819"/>
                  </a:moveTo>
                  <a:lnTo>
                    <a:pt x="3212338" y="200799"/>
                  </a:lnTo>
                  <a:lnTo>
                    <a:pt x="3193313" y="212915"/>
                  </a:lnTo>
                  <a:lnTo>
                    <a:pt x="3172345" y="220192"/>
                  </a:lnTo>
                  <a:lnTo>
                    <a:pt x="3149447" y="222605"/>
                  </a:lnTo>
                  <a:lnTo>
                    <a:pt x="3132175" y="221081"/>
                  </a:lnTo>
                  <a:lnTo>
                    <a:pt x="3087979" y="198145"/>
                  </a:lnTo>
                  <a:lnTo>
                    <a:pt x="3063913" y="151028"/>
                  </a:lnTo>
                  <a:lnTo>
                    <a:pt x="3062313" y="130695"/>
                  </a:lnTo>
                  <a:lnTo>
                    <a:pt x="3063913" y="110350"/>
                  </a:lnTo>
                  <a:lnTo>
                    <a:pt x="3087979" y="62953"/>
                  </a:lnTo>
                  <a:lnTo>
                    <a:pt x="3132518" y="39738"/>
                  </a:lnTo>
                  <a:lnTo>
                    <a:pt x="3150057" y="38188"/>
                  </a:lnTo>
                  <a:lnTo>
                    <a:pt x="3173031" y="40500"/>
                  </a:lnTo>
                  <a:lnTo>
                    <a:pt x="3193618" y="47447"/>
                  </a:lnTo>
                  <a:lnTo>
                    <a:pt x="3211830" y="59004"/>
                  </a:lnTo>
                  <a:lnTo>
                    <a:pt x="3227641" y="75196"/>
                  </a:lnTo>
                  <a:lnTo>
                    <a:pt x="3227641" y="23863"/>
                  </a:lnTo>
                  <a:lnTo>
                    <a:pt x="3210077" y="13423"/>
                  </a:lnTo>
                  <a:lnTo>
                    <a:pt x="3191383" y="5969"/>
                  </a:lnTo>
                  <a:lnTo>
                    <a:pt x="3171571" y="1485"/>
                  </a:lnTo>
                  <a:lnTo>
                    <a:pt x="3150641" y="0"/>
                  </a:lnTo>
                  <a:lnTo>
                    <a:pt x="3123222" y="2336"/>
                  </a:lnTo>
                  <a:lnTo>
                    <a:pt x="3075787" y="20980"/>
                  </a:lnTo>
                  <a:lnTo>
                    <a:pt x="3039300" y="57162"/>
                  </a:lnTo>
                  <a:lnTo>
                    <a:pt x="3020491" y="104165"/>
                  </a:lnTo>
                  <a:lnTo>
                    <a:pt x="3018142" y="131305"/>
                  </a:lnTo>
                  <a:lnTo>
                    <a:pt x="3020466" y="158140"/>
                  </a:lnTo>
                  <a:lnTo>
                    <a:pt x="3039122" y="204546"/>
                  </a:lnTo>
                  <a:lnTo>
                    <a:pt x="3075381" y="240169"/>
                  </a:lnTo>
                  <a:lnTo>
                    <a:pt x="3122980" y="258521"/>
                  </a:lnTo>
                  <a:lnTo>
                    <a:pt x="3150641" y="260807"/>
                  </a:lnTo>
                  <a:lnTo>
                    <a:pt x="3171901" y="259207"/>
                  </a:lnTo>
                  <a:lnTo>
                    <a:pt x="3192119" y="254393"/>
                  </a:lnTo>
                  <a:lnTo>
                    <a:pt x="3211296" y="246380"/>
                  </a:lnTo>
                  <a:lnTo>
                    <a:pt x="3229432" y="235153"/>
                  </a:lnTo>
                  <a:lnTo>
                    <a:pt x="3229432" y="183819"/>
                  </a:lnTo>
                  <a:close/>
                </a:path>
                <a:path w="5387975" h="1109979">
                  <a:moveTo>
                    <a:pt x="3409670" y="104432"/>
                  </a:moveTo>
                  <a:lnTo>
                    <a:pt x="3278365" y="104432"/>
                  </a:lnTo>
                  <a:lnTo>
                    <a:pt x="3278365" y="148602"/>
                  </a:lnTo>
                  <a:lnTo>
                    <a:pt x="3409670" y="148602"/>
                  </a:lnTo>
                  <a:lnTo>
                    <a:pt x="3409670" y="104432"/>
                  </a:lnTo>
                  <a:close/>
                </a:path>
                <a:path w="5387975" h="1109979">
                  <a:moveTo>
                    <a:pt x="3673462" y="5956"/>
                  </a:moveTo>
                  <a:lnTo>
                    <a:pt x="3474110" y="5956"/>
                  </a:lnTo>
                  <a:lnTo>
                    <a:pt x="3474110" y="45326"/>
                  </a:lnTo>
                  <a:lnTo>
                    <a:pt x="3474110" y="253606"/>
                  </a:lnTo>
                  <a:lnTo>
                    <a:pt x="3517087" y="253606"/>
                  </a:lnTo>
                  <a:lnTo>
                    <a:pt x="3517087" y="45326"/>
                  </a:lnTo>
                  <a:lnTo>
                    <a:pt x="3630485" y="45326"/>
                  </a:lnTo>
                  <a:lnTo>
                    <a:pt x="3630485" y="253606"/>
                  </a:lnTo>
                  <a:lnTo>
                    <a:pt x="3673462" y="253606"/>
                  </a:lnTo>
                  <a:lnTo>
                    <a:pt x="3673462" y="45326"/>
                  </a:lnTo>
                  <a:lnTo>
                    <a:pt x="3673462" y="5956"/>
                  </a:lnTo>
                  <a:close/>
                </a:path>
                <a:path w="5387975" h="1109979">
                  <a:moveTo>
                    <a:pt x="4002900" y="131305"/>
                  </a:moveTo>
                  <a:lnTo>
                    <a:pt x="3994772" y="81699"/>
                  </a:lnTo>
                  <a:lnTo>
                    <a:pt x="3970388" y="39103"/>
                  </a:lnTo>
                  <a:lnTo>
                    <a:pt x="3969448" y="38201"/>
                  </a:lnTo>
                  <a:lnTo>
                    <a:pt x="3958742" y="27863"/>
                  </a:lnTo>
                  <a:lnTo>
                    <a:pt x="3958742" y="131305"/>
                  </a:lnTo>
                  <a:lnTo>
                    <a:pt x="3957383" y="149339"/>
                  </a:lnTo>
                  <a:lnTo>
                    <a:pt x="3957358" y="149682"/>
                  </a:lnTo>
                  <a:lnTo>
                    <a:pt x="3936657" y="196062"/>
                  </a:lnTo>
                  <a:lnTo>
                    <a:pt x="3895471" y="220967"/>
                  </a:lnTo>
                  <a:lnTo>
                    <a:pt x="3878161" y="222618"/>
                  </a:lnTo>
                  <a:lnTo>
                    <a:pt x="3860533" y="220967"/>
                  </a:lnTo>
                  <a:lnTo>
                    <a:pt x="3854424" y="219036"/>
                  </a:lnTo>
                  <a:lnTo>
                    <a:pt x="3844671" y="215976"/>
                  </a:lnTo>
                  <a:lnTo>
                    <a:pt x="3830548" y="207683"/>
                  </a:lnTo>
                  <a:lnTo>
                    <a:pt x="3818178" y="196062"/>
                  </a:lnTo>
                  <a:lnTo>
                    <a:pt x="3808158" y="182054"/>
                  </a:lnTo>
                  <a:lnTo>
                    <a:pt x="3801021" y="166598"/>
                  </a:lnTo>
                  <a:lnTo>
                    <a:pt x="3800945" y="166446"/>
                  </a:lnTo>
                  <a:lnTo>
                    <a:pt x="3796728" y="149682"/>
                  </a:lnTo>
                  <a:lnTo>
                    <a:pt x="3796639" y="149339"/>
                  </a:lnTo>
                  <a:lnTo>
                    <a:pt x="3795255" y="131305"/>
                  </a:lnTo>
                  <a:lnTo>
                    <a:pt x="3795204" y="130708"/>
                  </a:lnTo>
                  <a:lnTo>
                    <a:pt x="3796741" y="110934"/>
                  </a:lnTo>
                  <a:lnTo>
                    <a:pt x="3796766" y="110604"/>
                  </a:lnTo>
                  <a:lnTo>
                    <a:pt x="3820287" y="63271"/>
                  </a:lnTo>
                  <a:lnTo>
                    <a:pt x="3859326" y="40589"/>
                  </a:lnTo>
                  <a:lnTo>
                    <a:pt x="3861905" y="39763"/>
                  </a:lnTo>
                  <a:lnTo>
                    <a:pt x="3877564" y="38201"/>
                  </a:lnTo>
                  <a:lnTo>
                    <a:pt x="3893197" y="39763"/>
                  </a:lnTo>
                  <a:lnTo>
                    <a:pt x="3907853" y="44462"/>
                  </a:lnTo>
                  <a:lnTo>
                    <a:pt x="3921544" y="52298"/>
                  </a:lnTo>
                  <a:lnTo>
                    <a:pt x="3934269" y="63271"/>
                  </a:lnTo>
                  <a:lnTo>
                    <a:pt x="3944975" y="76923"/>
                  </a:lnTo>
                  <a:lnTo>
                    <a:pt x="3952544" y="92659"/>
                  </a:lnTo>
                  <a:lnTo>
                    <a:pt x="3952621" y="92811"/>
                  </a:lnTo>
                  <a:lnTo>
                    <a:pt x="3957129" y="110604"/>
                  </a:lnTo>
                  <a:lnTo>
                    <a:pt x="3957205" y="110934"/>
                  </a:lnTo>
                  <a:lnTo>
                    <a:pt x="3958691" y="130708"/>
                  </a:lnTo>
                  <a:lnTo>
                    <a:pt x="3958742" y="131305"/>
                  </a:lnTo>
                  <a:lnTo>
                    <a:pt x="3958742" y="27863"/>
                  </a:lnTo>
                  <a:lnTo>
                    <a:pt x="3952684" y="21996"/>
                  </a:lnTo>
                  <a:lnTo>
                    <a:pt x="3932110" y="9779"/>
                  </a:lnTo>
                  <a:lnTo>
                    <a:pt x="3908958" y="2540"/>
                  </a:lnTo>
                  <a:lnTo>
                    <a:pt x="3909657" y="2540"/>
                  </a:lnTo>
                  <a:lnTo>
                    <a:pt x="3882339" y="0"/>
                  </a:lnTo>
                  <a:lnTo>
                    <a:pt x="3857574" y="2540"/>
                  </a:lnTo>
                  <a:lnTo>
                    <a:pt x="3835196" y="10147"/>
                  </a:lnTo>
                  <a:lnTo>
                    <a:pt x="3815207" y="22834"/>
                  </a:lnTo>
                  <a:lnTo>
                    <a:pt x="3797604" y="40589"/>
                  </a:lnTo>
                  <a:lnTo>
                    <a:pt x="3797604" y="5969"/>
                  </a:lnTo>
                  <a:lnTo>
                    <a:pt x="3754615" y="5969"/>
                  </a:lnTo>
                  <a:lnTo>
                    <a:pt x="3754615" y="393319"/>
                  </a:lnTo>
                  <a:lnTo>
                    <a:pt x="3797604" y="393319"/>
                  </a:lnTo>
                  <a:lnTo>
                    <a:pt x="3797604" y="219036"/>
                  </a:lnTo>
                  <a:lnTo>
                    <a:pt x="3815092" y="237312"/>
                  </a:lnTo>
                  <a:lnTo>
                    <a:pt x="3835349" y="250367"/>
                  </a:lnTo>
                  <a:lnTo>
                    <a:pt x="3858361" y="258203"/>
                  </a:lnTo>
                  <a:lnTo>
                    <a:pt x="3884130" y="260807"/>
                  </a:lnTo>
                  <a:lnTo>
                    <a:pt x="3909911" y="258445"/>
                  </a:lnTo>
                  <a:lnTo>
                    <a:pt x="3932923" y="251345"/>
                  </a:lnTo>
                  <a:lnTo>
                    <a:pt x="3953179" y="239496"/>
                  </a:lnTo>
                  <a:lnTo>
                    <a:pt x="3970680" y="222910"/>
                  </a:lnTo>
                  <a:lnTo>
                    <a:pt x="3970883" y="222618"/>
                  </a:lnTo>
                  <a:lnTo>
                    <a:pt x="3984777" y="202971"/>
                  </a:lnTo>
                  <a:lnTo>
                    <a:pt x="3994848" y="181063"/>
                  </a:lnTo>
                  <a:lnTo>
                    <a:pt x="4000893" y="157175"/>
                  </a:lnTo>
                  <a:lnTo>
                    <a:pt x="4002900" y="131305"/>
                  </a:lnTo>
                  <a:close/>
                </a:path>
                <a:path w="5387975" h="1109979">
                  <a:moveTo>
                    <a:pt x="4315638" y="130695"/>
                  </a:moveTo>
                  <a:lnTo>
                    <a:pt x="4306316" y="78930"/>
                  </a:lnTo>
                  <a:lnTo>
                    <a:pt x="4279316" y="38188"/>
                  </a:lnTo>
                  <a:lnTo>
                    <a:pt x="4271467" y="31407"/>
                  </a:lnTo>
                  <a:lnTo>
                    <a:pt x="4271467" y="130695"/>
                  </a:lnTo>
                  <a:lnTo>
                    <a:pt x="4269867" y="151028"/>
                  </a:lnTo>
                  <a:lnTo>
                    <a:pt x="4245813" y="198145"/>
                  </a:lnTo>
                  <a:lnTo>
                    <a:pt x="4201604" y="221081"/>
                  </a:lnTo>
                  <a:lnTo>
                    <a:pt x="4184332" y="222605"/>
                  </a:lnTo>
                  <a:lnTo>
                    <a:pt x="4167060" y="221081"/>
                  </a:lnTo>
                  <a:lnTo>
                    <a:pt x="4122864" y="198145"/>
                  </a:lnTo>
                  <a:lnTo>
                    <a:pt x="4098798" y="151028"/>
                  </a:lnTo>
                  <a:lnTo>
                    <a:pt x="4097197" y="130695"/>
                  </a:lnTo>
                  <a:lnTo>
                    <a:pt x="4098785" y="110350"/>
                  </a:lnTo>
                  <a:lnTo>
                    <a:pt x="4122559" y="62953"/>
                  </a:lnTo>
                  <a:lnTo>
                    <a:pt x="4166819" y="39738"/>
                  </a:lnTo>
                  <a:lnTo>
                    <a:pt x="4184332" y="38188"/>
                  </a:lnTo>
                  <a:lnTo>
                    <a:pt x="4201909" y="39738"/>
                  </a:lnTo>
                  <a:lnTo>
                    <a:pt x="4246118" y="62661"/>
                  </a:lnTo>
                  <a:lnTo>
                    <a:pt x="4269892" y="110109"/>
                  </a:lnTo>
                  <a:lnTo>
                    <a:pt x="4271467" y="130695"/>
                  </a:lnTo>
                  <a:lnTo>
                    <a:pt x="4271467" y="31407"/>
                  </a:lnTo>
                  <a:lnTo>
                    <a:pt x="4258462" y="20802"/>
                  </a:lnTo>
                  <a:lnTo>
                    <a:pt x="4236186" y="9245"/>
                  </a:lnTo>
                  <a:lnTo>
                    <a:pt x="4211472" y="2311"/>
                  </a:lnTo>
                  <a:lnTo>
                    <a:pt x="4184332" y="0"/>
                  </a:lnTo>
                  <a:lnTo>
                    <a:pt x="4157192" y="2311"/>
                  </a:lnTo>
                  <a:lnTo>
                    <a:pt x="4110190" y="20802"/>
                  </a:lnTo>
                  <a:lnTo>
                    <a:pt x="4074007" y="56730"/>
                  </a:lnTo>
                  <a:lnTo>
                    <a:pt x="4055364" y="103581"/>
                  </a:lnTo>
                  <a:lnTo>
                    <a:pt x="4053027" y="130695"/>
                  </a:lnTo>
                  <a:lnTo>
                    <a:pt x="4055364" y="157556"/>
                  </a:lnTo>
                  <a:lnTo>
                    <a:pt x="4074007" y="204114"/>
                  </a:lnTo>
                  <a:lnTo>
                    <a:pt x="4110190" y="240004"/>
                  </a:lnTo>
                  <a:lnTo>
                    <a:pt x="4157192" y="258495"/>
                  </a:lnTo>
                  <a:lnTo>
                    <a:pt x="4184332" y="260807"/>
                  </a:lnTo>
                  <a:lnTo>
                    <a:pt x="4211472" y="258495"/>
                  </a:lnTo>
                  <a:lnTo>
                    <a:pt x="4258462" y="240004"/>
                  </a:lnTo>
                  <a:lnTo>
                    <a:pt x="4294657" y="204114"/>
                  </a:lnTo>
                  <a:lnTo>
                    <a:pt x="4313301" y="157556"/>
                  </a:lnTo>
                  <a:lnTo>
                    <a:pt x="4315638" y="130695"/>
                  </a:lnTo>
                  <a:close/>
                </a:path>
                <a:path w="5387975" h="1109979">
                  <a:moveTo>
                    <a:pt x="4610481" y="214261"/>
                  </a:moveTo>
                  <a:lnTo>
                    <a:pt x="4573473" y="214261"/>
                  </a:lnTo>
                  <a:lnTo>
                    <a:pt x="4573473" y="45364"/>
                  </a:lnTo>
                  <a:lnTo>
                    <a:pt x="4573473" y="5956"/>
                  </a:lnTo>
                  <a:lnTo>
                    <a:pt x="4530496" y="5956"/>
                  </a:lnTo>
                  <a:lnTo>
                    <a:pt x="4530496" y="45364"/>
                  </a:lnTo>
                  <a:lnTo>
                    <a:pt x="4530496" y="214261"/>
                  </a:lnTo>
                  <a:lnTo>
                    <a:pt x="4412323" y="214261"/>
                  </a:lnTo>
                  <a:lnTo>
                    <a:pt x="4425378" y="199682"/>
                  </a:lnTo>
                  <a:lnTo>
                    <a:pt x="4434700" y="182181"/>
                  </a:lnTo>
                  <a:lnTo>
                    <a:pt x="4440301" y="161785"/>
                  </a:lnTo>
                  <a:lnTo>
                    <a:pt x="4442168" y="138468"/>
                  </a:lnTo>
                  <a:lnTo>
                    <a:pt x="4442168" y="45364"/>
                  </a:lnTo>
                  <a:lnTo>
                    <a:pt x="4530496" y="45364"/>
                  </a:lnTo>
                  <a:lnTo>
                    <a:pt x="4530496" y="5956"/>
                  </a:lnTo>
                  <a:lnTo>
                    <a:pt x="4399191" y="5956"/>
                  </a:lnTo>
                  <a:lnTo>
                    <a:pt x="4399191" y="116370"/>
                  </a:lnTo>
                  <a:lnTo>
                    <a:pt x="4398569" y="137274"/>
                  </a:lnTo>
                  <a:lnTo>
                    <a:pt x="4389056" y="182041"/>
                  </a:lnTo>
                  <a:lnTo>
                    <a:pt x="4357598" y="212026"/>
                  </a:lnTo>
                  <a:lnTo>
                    <a:pt x="4343095" y="214261"/>
                  </a:lnTo>
                  <a:lnTo>
                    <a:pt x="4343095" y="319303"/>
                  </a:lnTo>
                  <a:lnTo>
                    <a:pt x="4382490" y="319303"/>
                  </a:lnTo>
                  <a:lnTo>
                    <a:pt x="4382490" y="253657"/>
                  </a:lnTo>
                  <a:lnTo>
                    <a:pt x="4571085" y="253657"/>
                  </a:lnTo>
                  <a:lnTo>
                    <a:pt x="4571085" y="319303"/>
                  </a:lnTo>
                  <a:lnTo>
                    <a:pt x="4610481" y="319303"/>
                  </a:lnTo>
                  <a:lnTo>
                    <a:pt x="4610481" y="253657"/>
                  </a:lnTo>
                  <a:lnTo>
                    <a:pt x="4610481" y="214261"/>
                  </a:lnTo>
                  <a:close/>
                </a:path>
                <a:path w="5387975" h="1109979">
                  <a:moveTo>
                    <a:pt x="4888611" y="5956"/>
                  </a:moveTo>
                  <a:lnTo>
                    <a:pt x="4848022" y="5956"/>
                  </a:lnTo>
                  <a:lnTo>
                    <a:pt x="4848022" y="130098"/>
                  </a:lnTo>
                  <a:lnTo>
                    <a:pt x="4846625" y="148755"/>
                  </a:lnTo>
                  <a:lnTo>
                    <a:pt x="4825644" y="195757"/>
                  </a:lnTo>
                  <a:lnTo>
                    <a:pt x="4783328" y="220992"/>
                  </a:lnTo>
                  <a:lnTo>
                    <a:pt x="4782909" y="220992"/>
                  </a:lnTo>
                  <a:lnTo>
                    <a:pt x="4765662" y="222605"/>
                  </a:lnTo>
                  <a:lnTo>
                    <a:pt x="4718151" y="208013"/>
                  </a:lnTo>
                  <a:lnTo>
                    <a:pt x="4689932" y="166878"/>
                  </a:lnTo>
                  <a:lnTo>
                    <a:pt x="4684484" y="129501"/>
                  </a:lnTo>
                  <a:lnTo>
                    <a:pt x="4685957" y="109296"/>
                  </a:lnTo>
                  <a:lnTo>
                    <a:pt x="4708055" y="62369"/>
                  </a:lnTo>
                  <a:lnTo>
                    <a:pt x="4749304" y="39700"/>
                  </a:lnTo>
                  <a:lnTo>
                    <a:pt x="4765662" y="38188"/>
                  </a:lnTo>
                  <a:lnTo>
                    <a:pt x="4781385" y="39700"/>
                  </a:lnTo>
                  <a:lnTo>
                    <a:pt x="4822952" y="62064"/>
                  </a:lnTo>
                  <a:lnTo>
                    <a:pt x="4846447" y="109296"/>
                  </a:lnTo>
                  <a:lnTo>
                    <a:pt x="4847971" y="129501"/>
                  </a:lnTo>
                  <a:lnTo>
                    <a:pt x="4848022" y="130098"/>
                  </a:lnTo>
                  <a:lnTo>
                    <a:pt x="4848022" y="5956"/>
                  </a:lnTo>
                  <a:lnTo>
                    <a:pt x="4845634" y="5956"/>
                  </a:lnTo>
                  <a:lnTo>
                    <a:pt x="4845634" y="41173"/>
                  </a:lnTo>
                  <a:lnTo>
                    <a:pt x="4842827" y="38188"/>
                  </a:lnTo>
                  <a:lnTo>
                    <a:pt x="4828692" y="23152"/>
                  </a:lnTo>
                  <a:lnTo>
                    <a:pt x="4808918" y="10287"/>
                  </a:lnTo>
                  <a:lnTo>
                    <a:pt x="4786325" y="2578"/>
                  </a:lnTo>
                  <a:lnTo>
                    <a:pt x="4760887" y="0"/>
                  </a:lnTo>
                  <a:lnTo>
                    <a:pt x="4736503" y="2146"/>
                  </a:lnTo>
                  <a:lnTo>
                    <a:pt x="4693678" y="19304"/>
                  </a:lnTo>
                  <a:lnTo>
                    <a:pt x="4659960" y="53136"/>
                  </a:lnTo>
                  <a:lnTo>
                    <a:pt x="4642497" y="100723"/>
                  </a:lnTo>
                  <a:lnTo>
                    <a:pt x="4640313" y="129501"/>
                  </a:lnTo>
                  <a:lnTo>
                    <a:pt x="4642510" y="158826"/>
                  </a:lnTo>
                  <a:lnTo>
                    <a:pt x="4660125" y="207175"/>
                  </a:lnTo>
                  <a:lnTo>
                    <a:pt x="4694072" y="241338"/>
                  </a:lnTo>
                  <a:lnTo>
                    <a:pt x="4736744" y="258648"/>
                  </a:lnTo>
                  <a:lnTo>
                    <a:pt x="4760887" y="260807"/>
                  </a:lnTo>
                  <a:lnTo>
                    <a:pt x="4785868" y="258203"/>
                  </a:lnTo>
                  <a:lnTo>
                    <a:pt x="4808321" y="250367"/>
                  </a:lnTo>
                  <a:lnTo>
                    <a:pt x="4828248" y="237312"/>
                  </a:lnTo>
                  <a:lnTo>
                    <a:pt x="4842230" y="222605"/>
                  </a:lnTo>
                  <a:lnTo>
                    <a:pt x="4845634" y="219024"/>
                  </a:lnTo>
                  <a:lnTo>
                    <a:pt x="4845634" y="253644"/>
                  </a:lnTo>
                  <a:lnTo>
                    <a:pt x="4888611" y="253644"/>
                  </a:lnTo>
                  <a:lnTo>
                    <a:pt x="4888611" y="219024"/>
                  </a:lnTo>
                  <a:lnTo>
                    <a:pt x="4888611" y="41173"/>
                  </a:lnTo>
                  <a:lnTo>
                    <a:pt x="4888611" y="5956"/>
                  </a:lnTo>
                  <a:close/>
                </a:path>
                <a:path w="5387975" h="1109979">
                  <a:moveTo>
                    <a:pt x="5282527" y="253644"/>
                  </a:moveTo>
                  <a:lnTo>
                    <a:pt x="5164340" y="120548"/>
                  </a:lnTo>
                  <a:lnTo>
                    <a:pt x="5271770" y="5956"/>
                  </a:lnTo>
                  <a:lnTo>
                    <a:pt x="5221630" y="5956"/>
                  </a:lnTo>
                  <a:lnTo>
                    <a:pt x="5128526" y="107416"/>
                  </a:lnTo>
                  <a:lnTo>
                    <a:pt x="5128526" y="5956"/>
                  </a:lnTo>
                  <a:lnTo>
                    <a:pt x="5085550" y="5956"/>
                  </a:lnTo>
                  <a:lnTo>
                    <a:pt x="5085550" y="107416"/>
                  </a:lnTo>
                  <a:lnTo>
                    <a:pt x="4992446" y="5956"/>
                  </a:lnTo>
                  <a:lnTo>
                    <a:pt x="4942306" y="5956"/>
                  </a:lnTo>
                  <a:lnTo>
                    <a:pt x="5049748" y="120548"/>
                  </a:lnTo>
                  <a:lnTo>
                    <a:pt x="4931562" y="253644"/>
                  </a:lnTo>
                  <a:lnTo>
                    <a:pt x="4985296" y="253644"/>
                  </a:lnTo>
                  <a:lnTo>
                    <a:pt x="5077193" y="149212"/>
                  </a:lnTo>
                  <a:lnTo>
                    <a:pt x="5085550" y="157568"/>
                  </a:lnTo>
                  <a:lnTo>
                    <a:pt x="5085550" y="253644"/>
                  </a:lnTo>
                  <a:lnTo>
                    <a:pt x="5128526" y="253644"/>
                  </a:lnTo>
                  <a:lnTo>
                    <a:pt x="5128526" y="157568"/>
                  </a:lnTo>
                  <a:lnTo>
                    <a:pt x="5136883" y="149212"/>
                  </a:lnTo>
                  <a:lnTo>
                    <a:pt x="5228806" y="253644"/>
                  </a:lnTo>
                  <a:lnTo>
                    <a:pt x="5282527" y="253644"/>
                  </a:lnTo>
                  <a:close/>
                </a:path>
                <a:path w="5387975" h="1109979">
                  <a:moveTo>
                    <a:pt x="5387556" y="209486"/>
                  </a:moveTo>
                  <a:lnTo>
                    <a:pt x="5348160" y="195160"/>
                  </a:lnTo>
                  <a:lnTo>
                    <a:pt x="5299227" y="333032"/>
                  </a:lnTo>
                  <a:lnTo>
                    <a:pt x="5327269" y="344373"/>
                  </a:lnTo>
                  <a:lnTo>
                    <a:pt x="5387556" y="2094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966610" y="8374917"/>
              <a:ext cx="208894" cy="247688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2202954" y="8355818"/>
              <a:ext cx="2329815" cy="333375"/>
            </a:xfrm>
            <a:custGeom>
              <a:avLst/>
              <a:gdLst/>
              <a:ahLst/>
              <a:cxnLst/>
              <a:rect l="l" t="t" r="r" b="b"/>
              <a:pathLst>
                <a:path w="2329815" h="333375">
                  <a:moveTo>
                    <a:pt x="262610" y="143840"/>
                  </a:moveTo>
                  <a:lnTo>
                    <a:pt x="253276" y="92075"/>
                  </a:lnTo>
                  <a:lnTo>
                    <a:pt x="226288" y="51333"/>
                  </a:lnTo>
                  <a:lnTo>
                    <a:pt x="218440" y="44551"/>
                  </a:lnTo>
                  <a:lnTo>
                    <a:pt x="218440" y="143840"/>
                  </a:lnTo>
                  <a:lnTo>
                    <a:pt x="216839" y="164172"/>
                  </a:lnTo>
                  <a:lnTo>
                    <a:pt x="192773" y="211289"/>
                  </a:lnTo>
                  <a:lnTo>
                    <a:pt x="148577" y="234226"/>
                  </a:lnTo>
                  <a:lnTo>
                    <a:pt x="131305" y="235762"/>
                  </a:lnTo>
                  <a:lnTo>
                    <a:pt x="114033" y="234226"/>
                  </a:lnTo>
                  <a:lnTo>
                    <a:pt x="69824" y="211289"/>
                  </a:lnTo>
                  <a:lnTo>
                    <a:pt x="45770" y="164172"/>
                  </a:lnTo>
                  <a:lnTo>
                    <a:pt x="44170" y="143840"/>
                  </a:lnTo>
                  <a:lnTo>
                    <a:pt x="45745" y="123507"/>
                  </a:lnTo>
                  <a:lnTo>
                    <a:pt x="69519" y="76098"/>
                  </a:lnTo>
                  <a:lnTo>
                    <a:pt x="113779" y="52882"/>
                  </a:lnTo>
                  <a:lnTo>
                    <a:pt x="131305" y="51333"/>
                  </a:lnTo>
                  <a:lnTo>
                    <a:pt x="148882" y="52882"/>
                  </a:lnTo>
                  <a:lnTo>
                    <a:pt x="193078" y="75806"/>
                  </a:lnTo>
                  <a:lnTo>
                    <a:pt x="216852" y="123253"/>
                  </a:lnTo>
                  <a:lnTo>
                    <a:pt x="218440" y="143840"/>
                  </a:lnTo>
                  <a:lnTo>
                    <a:pt x="218440" y="44551"/>
                  </a:lnTo>
                  <a:lnTo>
                    <a:pt x="205435" y="33947"/>
                  </a:lnTo>
                  <a:lnTo>
                    <a:pt x="183146" y="22390"/>
                  </a:lnTo>
                  <a:lnTo>
                    <a:pt x="158445" y="15455"/>
                  </a:lnTo>
                  <a:lnTo>
                    <a:pt x="131305" y="13144"/>
                  </a:lnTo>
                  <a:lnTo>
                    <a:pt x="104165" y="15455"/>
                  </a:lnTo>
                  <a:lnTo>
                    <a:pt x="57162" y="33947"/>
                  </a:lnTo>
                  <a:lnTo>
                    <a:pt x="20980" y="69875"/>
                  </a:lnTo>
                  <a:lnTo>
                    <a:pt x="2324" y="116725"/>
                  </a:lnTo>
                  <a:lnTo>
                    <a:pt x="0" y="143840"/>
                  </a:lnTo>
                  <a:lnTo>
                    <a:pt x="2324" y="170700"/>
                  </a:lnTo>
                  <a:lnTo>
                    <a:pt x="20980" y="217258"/>
                  </a:lnTo>
                  <a:lnTo>
                    <a:pt x="57162" y="253149"/>
                  </a:lnTo>
                  <a:lnTo>
                    <a:pt x="104165" y="271640"/>
                  </a:lnTo>
                  <a:lnTo>
                    <a:pt x="131305" y="273951"/>
                  </a:lnTo>
                  <a:lnTo>
                    <a:pt x="158445" y="271640"/>
                  </a:lnTo>
                  <a:lnTo>
                    <a:pt x="205435" y="253149"/>
                  </a:lnTo>
                  <a:lnTo>
                    <a:pt x="241617" y="217258"/>
                  </a:lnTo>
                  <a:lnTo>
                    <a:pt x="260273" y="170700"/>
                  </a:lnTo>
                  <a:lnTo>
                    <a:pt x="262610" y="143840"/>
                  </a:lnTo>
                  <a:close/>
                </a:path>
                <a:path w="2329815" h="333375">
                  <a:moveTo>
                    <a:pt x="621893" y="266788"/>
                  </a:moveTo>
                  <a:lnTo>
                    <a:pt x="562216" y="0"/>
                  </a:lnTo>
                  <a:lnTo>
                    <a:pt x="461937" y="201739"/>
                  </a:lnTo>
                  <a:lnTo>
                    <a:pt x="359283" y="0"/>
                  </a:lnTo>
                  <a:lnTo>
                    <a:pt x="299605" y="266788"/>
                  </a:lnTo>
                  <a:lnTo>
                    <a:pt x="343776" y="266788"/>
                  </a:lnTo>
                  <a:lnTo>
                    <a:pt x="375399" y="113411"/>
                  </a:lnTo>
                  <a:lnTo>
                    <a:pt x="460756" y="284099"/>
                  </a:lnTo>
                  <a:lnTo>
                    <a:pt x="544918" y="113411"/>
                  </a:lnTo>
                  <a:lnTo>
                    <a:pt x="577723" y="266788"/>
                  </a:lnTo>
                  <a:lnTo>
                    <a:pt x="621893" y="266788"/>
                  </a:lnTo>
                  <a:close/>
                </a:path>
                <a:path w="2329815" h="333375">
                  <a:moveTo>
                    <a:pt x="895845" y="151599"/>
                  </a:moveTo>
                  <a:lnTo>
                    <a:pt x="895057" y="124294"/>
                  </a:lnTo>
                  <a:lnTo>
                    <a:pt x="893622" y="115798"/>
                  </a:lnTo>
                  <a:lnTo>
                    <a:pt x="890917" y="99669"/>
                  </a:lnTo>
                  <a:lnTo>
                    <a:pt x="872553" y="58496"/>
                  </a:lnTo>
                  <a:lnTo>
                    <a:pt x="851674" y="36588"/>
                  </a:lnTo>
                  <a:lnTo>
                    <a:pt x="851674" y="115798"/>
                  </a:lnTo>
                  <a:lnTo>
                    <a:pt x="706043" y="115798"/>
                  </a:lnTo>
                  <a:lnTo>
                    <a:pt x="722109" y="79260"/>
                  </a:lnTo>
                  <a:lnTo>
                    <a:pt x="753567" y="55892"/>
                  </a:lnTo>
                  <a:lnTo>
                    <a:pt x="778852" y="51333"/>
                  </a:lnTo>
                  <a:lnTo>
                    <a:pt x="792568" y="52476"/>
                  </a:lnTo>
                  <a:lnTo>
                    <a:pt x="792251" y="52476"/>
                  </a:lnTo>
                  <a:lnTo>
                    <a:pt x="804443" y="55740"/>
                  </a:lnTo>
                  <a:lnTo>
                    <a:pt x="835393" y="78473"/>
                  </a:lnTo>
                  <a:lnTo>
                    <a:pt x="851674" y="115798"/>
                  </a:lnTo>
                  <a:lnTo>
                    <a:pt x="851674" y="36588"/>
                  </a:lnTo>
                  <a:lnTo>
                    <a:pt x="833310" y="24485"/>
                  </a:lnTo>
                  <a:lnTo>
                    <a:pt x="807986" y="15976"/>
                  </a:lnTo>
                  <a:lnTo>
                    <a:pt x="778852" y="13131"/>
                  </a:lnTo>
                  <a:lnTo>
                    <a:pt x="752805" y="15468"/>
                  </a:lnTo>
                  <a:lnTo>
                    <a:pt x="709091" y="34124"/>
                  </a:lnTo>
                  <a:lnTo>
                    <a:pt x="677189" y="70307"/>
                  </a:lnTo>
                  <a:lnTo>
                    <a:pt x="660920" y="117309"/>
                  </a:lnTo>
                  <a:lnTo>
                    <a:pt x="658888" y="144437"/>
                  </a:lnTo>
                  <a:lnTo>
                    <a:pt x="661149" y="174675"/>
                  </a:lnTo>
                  <a:lnTo>
                    <a:pt x="679208" y="223164"/>
                  </a:lnTo>
                  <a:lnTo>
                    <a:pt x="713930" y="255663"/>
                  </a:lnTo>
                  <a:lnTo>
                    <a:pt x="757059" y="271919"/>
                  </a:lnTo>
                  <a:lnTo>
                    <a:pt x="781253" y="273951"/>
                  </a:lnTo>
                  <a:lnTo>
                    <a:pt x="804532" y="272046"/>
                  </a:lnTo>
                  <a:lnTo>
                    <a:pt x="845705" y="256832"/>
                  </a:lnTo>
                  <a:lnTo>
                    <a:pt x="880173" y="225463"/>
                  </a:lnTo>
                  <a:lnTo>
                    <a:pt x="894041" y="203530"/>
                  </a:lnTo>
                  <a:lnTo>
                    <a:pt x="858227" y="183832"/>
                  </a:lnTo>
                  <a:lnTo>
                    <a:pt x="853274" y="193344"/>
                  </a:lnTo>
                  <a:lnTo>
                    <a:pt x="847344" y="202184"/>
                  </a:lnTo>
                  <a:lnTo>
                    <a:pt x="809155" y="231279"/>
                  </a:lnTo>
                  <a:lnTo>
                    <a:pt x="781837" y="235762"/>
                  </a:lnTo>
                  <a:lnTo>
                    <a:pt x="766064" y="234302"/>
                  </a:lnTo>
                  <a:lnTo>
                    <a:pt x="726325" y="212483"/>
                  </a:lnTo>
                  <a:lnTo>
                    <a:pt x="704735" y="169506"/>
                  </a:lnTo>
                  <a:lnTo>
                    <a:pt x="703072" y="151599"/>
                  </a:lnTo>
                  <a:lnTo>
                    <a:pt x="895845" y="151599"/>
                  </a:lnTo>
                  <a:close/>
                </a:path>
                <a:path w="2329815" h="333375">
                  <a:moveTo>
                    <a:pt x="1164412" y="19138"/>
                  </a:moveTo>
                  <a:lnTo>
                    <a:pt x="1121435" y="19138"/>
                  </a:lnTo>
                  <a:lnTo>
                    <a:pt x="1121435" y="120738"/>
                  </a:lnTo>
                  <a:lnTo>
                    <a:pt x="1004455" y="120738"/>
                  </a:lnTo>
                  <a:lnTo>
                    <a:pt x="1004455" y="19138"/>
                  </a:lnTo>
                  <a:lnTo>
                    <a:pt x="961491" y="19138"/>
                  </a:lnTo>
                  <a:lnTo>
                    <a:pt x="961491" y="120738"/>
                  </a:lnTo>
                  <a:lnTo>
                    <a:pt x="961491" y="160108"/>
                  </a:lnTo>
                  <a:lnTo>
                    <a:pt x="961491" y="266788"/>
                  </a:lnTo>
                  <a:lnTo>
                    <a:pt x="1004455" y="266788"/>
                  </a:lnTo>
                  <a:lnTo>
                    <a:pt x="1004455" y="160108"/>
                  </a:lnTo>
                  <a:lnTo>
                    <a:pt x="1121435" y="160108"/>
                  </a:lnTo>
                  <a:lnTo>
                    <a:pt x="1121435" y="266788"/>
                  </a:lnTo>
                  <a:lnTo>
                    <a:pt x="1164412" y="266788"/>
                  </a:lnTo>
                  <a:lnTo>
                    <a:pt x="1164412" y="160108"/>
                  </a:lnTo>
                  <a:lnTo>
                    <a:pt x="1164412" y="120738"/>
                  </a:lnTo>
                  <a:lnTo>
                    <a:pt x="1164412" y="19138"/>
                  </a:lnTo>
                  <a:close/>
                </a:path>
                <a:path w="2329815" h="333375">
                  <a:moveTo>
                    <a:pt x="1474774" y="227406"/>
                  </a:moveTo>
                  <a:lnTo>
                    <a:pt x="1437767" y="227406"/>
                  </a:lnTo>
                  <a:lnTo>
                    <a:pt x="1437767" y="58496"/>
                  </a:lnTo>
                  <a:lnTo>
                    <a:pt x="1437767" y="19100"/>
                  </a:lnTo>
                  <a:lnTo>
                    <a:pt x="1394790" y="19100"/>
                  </a:lnTo>
                  <a:lnTo>
                    <a:pt x="1394790" y="58496"/>
                  </a:lnTo>
                  <a:lnTo>
                    <a:pt x="1394790" y="227406"/>
                  </a:lnTo>
                  <a:lnTo>
                    <a:pt x="1276616" y="227406"/>
                  </a:lnTo>
                  <a:lnTo>
                    <a:pt x="1289672" y="212813"/>
                  </a:lnTo>
                  <a:lnTo>
                    <a:pt x="1298994" y="195326"/>
                  </a:lnTo>
                  <a:lnTo>
                    <a:pt x="1304594" y="174917"/>
                  </a:lnTo>
                  <a:lnTo>
                    <a:pt x="1306461" y="151599"/>
                  </a:lnTo>
                  <a:lnTo>
                    <a:pt x="1306461" y="58496"/>
                  </a:lnTo>
                  <a:lnTo>
                    <a:pt x="1394790" y="58496"/>
                  </a:lnTo>
                  <a:lnTo>
                    <a:pt x="1394790" y="19100"/>
                  </a:lnTo>
                  <a:lnTo>
                    <a:pt x="1263484" y="19100"/>
                  </a:lnTo>
                  <a:lnTo>
                    <a:pt x="1263484" y="129514"/>
                  </a:lnTo>
                  <a:lnTo>
                    <a:pt x="1262849" y="150406"/>
                  </a:lnTo>
                  <a:lnTo>
                    <a:pt x="1253337" y="195173"/>
                  </a:lnTo>
                  <a:lnTo>
                    <a:pt x="1221892" y="225171"/>
                  </a:lnTo>
                  <a:lnTo>
                    <a:pt x="1207389" y="227406"/>
                  </a:lnTo>
                  <a:lnTo>
                    <a:pt x="1207389" y="332435"/>
                  </a:lnTo>
                  <a:lnTo>
                    <a:pt x="1246771" y="332435"/>
                  </a:lnTo>
                  <a:lnTo>
                    <a:pt x="1246771" y="266788"/>
                  </a:lnTo>
                  <a:lnTo>
                    <a:pt x="1435379" y="266788"/>
                  </a:lnTo>
                  <a:lnTo>
                    <a:pt x="1435379" y="332435"/>
                  </a:lnTo>
                  <a:lnTo>
                    <a:pt x="1474774" y="332435"/>
                  </a:lnTo>
                  <a:lnTo>
                    <a:pt x="1474774" y="266788"/>
                  </a:lnTo>
                  <a:lnTo>
                    <a:pt x="1474774" y="227406"/>
                  </a:lnTo>
                  <a:close/>
                </a:path>
                <a:path w="2329815" h="333375">
                  <a:moveTo>
                    <a:pt x="1752892" y="19100"/>
                  </a:moveTo>
                  <a:lnTo>
                    <a:pt x="1712315" y="19100"/>
                  </a:lnTo>
                  <a:lnTo>
                    <a:pt x="1712315" y="143243"/>
                  </a:lnTo>
                  <a:lnTo>
                    <a:pt x="1710918" y="161899"/>
                  </a:lnTo>
                  <a:lnTo>
                    <a:pt x="1689938" y="208902"/>
                  </a:lnTo>
                  <a:lnTo>
                    <a:pt x="1647621" y="234137"/>
                  </a:lnTo>
                  <a:lnTo>
                    <a:pt x="1647190" y="234137"/>
                  </a:lnTo>
                  <a:lnTo>
                    <a:pt x="1629943" y="235762"/>
                  </a:lnTo>
                  <a:lnTo>
                    <a:pt x="1582432" y="221157"/>
                  </a:lnTo>
                  <a:lnTo>
                    <a:pt x="1554213" y="180022"/>
                  </a:lnTo>
                  <a:lnTo>
                    <a:pt x="1548777" y="142646"/>
                  </a:lnTo>
                  <a:lnTo>
                    <a:pt x="1550238" y="122440"/>
                  </a:lnTo>
                  <a:lnTo>
                    <a:pt x="1572348" y="75514"/>
                  </a:lnTo>
                  <a:lnTo>
                    <a:pt x="1613585" y="52844"/>
                  </a:lnTo>
                  <a:lnTo>
                    <a:pt x="1629943" y="51333"/>
                  </a:lnTo>
                  <a:lnTo>
                    <a:pt x="1645678" y="52844"/>
                  </a:lnTo>
                  <a:lnTo>
                    <a:pt x="1687245" y="75209"/>
                  </a:lnTo>
                  <a:lnTo>
                    <a:pt x="1710740" y="122440"/>
                  </a:lnTo>
                  <a:lnTo>
                    <a:pt x="1712264" y="142646"/>
                  </a:lnTo>
                  <a:lnTo>
                    <a:pt x="1712315" y="143243"/>
                  </a:lnTo>
                  <a:lnTo>
                    <a:pt x="1712315" y="19100"/>
                  </a:lnTo>
                  <a:lnTo>
                    <a:pt x="1709928" y="19100"/>
                  </a:lnTo>
                  <a:lnTo>
                    <a:pt x="1709928" y="54317"/>
                  </a:lnTo>
                  <a:lnTo>
                    <a:pt x="1707121" y="51333"/>
                  </a:lnTo>
                  <a:lnTo>
                    <a:pt x="1692986" y="36309"/>
                  </a:lnTo>
                  <a:lnTo>
                    <a:pt x="1673212" y="23431"/>
                  </a:lnTo>
                  <a:lnTo>
                    <a:pt x="1650606" y="15722"/>
                  </a:lnTo>
                  <a:lnTo>
                    <a:pt x="1625168" y="13144"/>
                  </a:lnTo>
                  <a:lnTo>
                    <a:pt x="1600796" y="15290"/>
                  </a:lnTo>
                  <a:lnTo>
                    <a:pt x="1557972" y="32448"/>
                  </a:lnTo>
                  <a:lnTo>
                    <a:pt x="1524254" y="66281"/>
                  </a:lnTo>
                  <a:lnTo>
                    <a:pt x="1506791" y="113868"/>
                  </a:lnTo>
                  <a:lnTo>
                    <a:pt x="1504607" y="142646"/>
                  </a:lnTo>
                  <a:lnTo>
                    <a:pt x="1506804" y="171970"/>
                  </a:lnTo>
                  <a:lnTo>
                    <a:pt x="1524419" y="220319"/>
                  </a:lnTo>
                  <a:lnTo>
                    <a:pt x="1558366" y="254482"/>
                  </a:lnTo>
                  <a:lnTo>
                    <a:pt x="1601038" y="271792"/>
                  </a:lnTo>
                  <a:lnTo>
                    <a:pt x="1625168" y="273951"/>
                  </a:lnTo>
                  <a:lnTo>
                    <a:pt x="1650161" y="271348"/>
                  </a:lnTo>
                  <a:lnTo>
                    <a:pt x="1672615" y="263512"/>
                  </a:lnTo>
                  <a:lnTo>
                    <a:pt x="1692541" y="250456"/>
                  </a:lnTo>
                  <a:lnTo>
                    <a:pt x="1706524" y="235762"/>
                  </a:lnTo>
                  <a:lnTo>
                    <a:pt x="1709928" y="232181"/>
                  </a:lnTo>
                  <a:lnTo>
                    <a:pt x="1709928" y="266788"/>
                  </a:lnTo>
                  <a:lnTo>
                    <a:pt x="1752892" y="266788"/>
                  </a:lnTo>
                  <a:lnTo>
                    <a:pt x="1752892" y="232181"/>
                  </a:lnTo>
                  <a:lnTo>
                    <a:pt x="1752892" y="54317"/>
                  </a:lnTo>
                  <a:lnTo>
                    <a:pt x="1752892" y="19100"/>
                  </a:lnTo>
                  <a:close/>
                </a:path>
                <a:path w="2329815" h="333375">
                  <a:moveTo>
                    <a:pt x="2071598" y="227418"/>
                  </a:moveTo>
                  <a:lnTo>
                    <a:pt x="2031009" y="227418"/>
                  </a:lnTo>
                  <a:lnTo>
                    <a:pt x="2031009" y="19138"/>
                  </a:lnTo>
                  <a:lnTo>
                    <a:pt x="1988045" y="19138"/>
                  </a:lnTo>
                  <a:lnTo>
                    <a:pt x="1988045" y="227418"/>
                  </a:lnTo>
                  <a:lnTo>
                    <a:pt x="1877034" y="227418"/>
                  </a:lnTo>
                  <a:lnTo>
                    <a:pt x="1877034" y="19138"/>
                  </a:lnTo>
                  <a:lnTo>
                    <a:pt x="1834057" y="19138"/>
                  </a:lnTo>
                  <a:lnTo>
                    <a:pt x="1834057" y="227418"/>
                  </a:lnTo>
                  <a:lnTo>
                    <a:pt x="1834057" y="266788"/>
                  </a:lnTo>
                  <a:lnTo>
                    <a:pt x="2032203" y="266788"/>
                  </a:lnTo>
                  <a:lnTo>
                    <a:pt x="2032203" y="332828"/>
                  </a:lnTo>
                  <a:lnTo>
                    <a:pt x="2071598" y="332828"/>
                  </a:lnTo>
                  <a:lnTo>
                    <a:pt x="2071598" y="266788"/>
                  </a:lnTo>
                  <a:lnTo>
                    <a:pt x="2071598" y="227418"/>
                  </a:lnTo>
                  <a:close/>
                </a:path>
                <a:path w="2329815" h="333375">
                  <a:moveTo>
                    <a:pt x="2329434" y="12"/>
                  </a:moveTo>
                  <a:lnTo>
                    <a:pt x="2159927" y="182638"/>
                  </a:lnTo>
                  <a:lnTo>
                    <a:pt x="2159927" y="19100"/>
                  </a:lnTo>
                  <a:lnTo>
                    <a:pt x="2116963" y="19100"/>
                  </a:lnTo>
                  <a:lnTo>
                    <a:pt x="2116963" y="284111"/>
                  </a:lnTo>
                  <a:lnTo>
                    <a:pt x="2286457" y="101473"/>
                  </a:lnTo>
                  <a:lnTo>
                    <a:pt x="2286457" y="266788"/>
                  </a:lnTo>
                  <a:lnTo>
                    <a:pt x="2329434" y="266788"/>
                  </a:lnTo>
                  <a:lnTo>
                    <a:pt x="2329434" y="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584896" y="8374907"/>
              <a:ext cx="190999" cy="247688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937539" y="6206826"/>
              <a:ext cx="19166840" cy="5102225"/>
            </a:xfrm>
            <a:custGeom>
              <a:avLst/>
              <a:gdLst/>
              <a:ahLst/>
              <a:cxnLst/>
              <a:rect l="l" t="t" r="r" b="b"/>
              <a:pathLst>
                <a:path w="19166840" h="5102225">
                  <a:moveTo>
                    <a:pt x="252349" y="2156472"/>
                  </a:moveTo>
                  <a:lnTo>
                    <a:pt x="0" y="2156472"/>
                  </a:lnTo>
                  <a:lnTo>
                    <a:pt x="0" y="2408821"/>
                  </a:lnTo>
                  <a:lnTo>
                    <a:pt x="252349" y="2408821"/>
                  </a:lnTo>
                  <a:lnTo>
                    <a:pt x="252349" y="2156472"/>
                  </a:lnTo>
                  <a:close/>
                </a:path>
                <a:path w="19166840" h="5102225">
                  <a:moveTo>
                    <a:pt x="252349" y="1444459"/>
                  </a:moveTo>
                  <a:lnTo>
                    <a:pt x="0" y="1444459"/>
                  </a:lnTo>
                  <a:lnTo>
                    <a:pt x="0" y="1696808"/>
                  </a:lnTo>
                  <a:lnTo>
                    <a:pt x="252349" y="1696808"/>
                  </a:lnTo>
                  <a:lnTo>
                    <a:pt x="252349" y="1444459"/>
                  </a:lnTo>
                  <a:close/>
                </a:path>
                <a:path w="19166840" h="5102225">
                  <a:moveTo>
                    <a:pt x="252349" y="721969"/>
                  </a:moveTo>
                  <a:lnTo>
                    <a:pt x="0" y="721969"/>
                  </a:lnTo>
                  <a:lnTo>
                    <a:pt x="0" y="974305"/>
                  </a:lnTo>
                  <a:lnTo>
                    <a:pt x="252349" y="974305"/>
                  </a:lnTo>
                  <a:lnTo>
                    <a:pt x="252349" y="721969"/>
                  </a:lnTo>
                  <a:close/>
                </a:path>
                <a:path w="19166840" h="5102225">
                  <a:moveTo>
                    <a:pt x="252349" y="0"/>
                  </a:moveTo>
                  <a:lnTo>
                    <a:pt x="0" y="0"/>
                  </a:lnTo>
                  <a:lnTo>
                    <a:pt x="0" y="252349"/>
                  </a:lnTo>
                  <a:lnTo>
                    <a:pt x="252349" y="252349"/>
                  </a:lnTo>
                  <a:lnTo>
                    <a:pt x="252349" y="0"/>
                  </a:lnTo>
                  <a:close/>
                </a:path>
                <a:path w="19166840" h="5102225">
                  <a:moveTo>
                    <a:pt x="4213161" y="2415781"/>
                  </a:moveTo>
                  <a:lnTo>
                    <a:pt x="4153471" y="2148992"/>
                  </a:lnTo>
                  <a:lnTo>
                    <a:pt x="4053205" y="2350732"/>
                  </a:lnTo>
                  <a:lnTo>
                    <a:pt x="3950551" y="2148992"/>
                  </a:lnTo>
                  <a:lnTo>
                    <a:pt x="3890861" y="2415781"/>
                  </a:lnTo>
                  <a:lnTo>
                    <a:pt x="3935044" y="2415781"/>
                  </a:lnTo>
                  <a:lnTo>
                    <a:pt x="3966667" y="2262403"/>
                  </a:lnTo>
                  <a:lnTo>
                    <a:pt x="4052024" y="2433091"/>
                  </a:lnTo>
                  <a:lnTo>
                    <a:pt x="4136174" y="2262403"/>
                  </a:lnTo>
                  <a:lnTo>
                    <a:pt x="4168991" y="2415781"/>
                  </a:lnTo>
                  <a:lnTo>
                    <a:pt x="4213161" y="2415781"/>
                  </a:lnTo>
                  <a:close/>
                </a:path>
                <a:path w="19166840" h="5102225">
                  <a:moveTo>
                    <a:pt x="4478147" y="2149005"/>
                  </a:moveTo>
                  <a:lnTo>
                    <a:pt x="4308653" y="2331631"/>
                  </a:lnTo>
                  <a:lnTo>
                    <a:pt x="4308653" y="2168093"/>
                  </a:lnTo>
                  <a:lnTo>
                    <a:pt x="4265676" y="2168093"/>
                  </a:lnTo>
                  <a:lnTo>
                    <a:pt x="4265676" y="2433104"/>
                  </a:lnTo>
                  <a:lnTo>
                    <a:pt x="4435183" y="2250465"/>
                  </a:lnTo>
                  <a:lnTo>
                    <a:pt x="4435183" y="2415781"/>
                  </a:lnTo>
                  <a:lnTo>
                    <a:pt x="4478147" y="2415781"/>
                  </a:lnTo>
                  <a:lnTo>
                    <a:pt x="4478147" y="2149005"/>
                  </a:lnTo>
                  <a:close/>
                </a:path>
                <a:path w="19166840" h="5102225">
                  <a:moveTo>
                    <a:pt x="4616615" y="2383955"/>
                  </a:moveTo>
                  <a:lnTo>
                    <a:pt x="4613630" y="2376995"/>
                  </a:lnTo>
                  <a:lnTo>
                    <a:pt x="4601692" y="2365057"/>
                  </a:lnTo>
                  <a:lnTo>
                    <a:pt x="4594720" y="2362073"/>
                  </a:lnTo>
                  <a:lnTo>
                    <a:pt x="4578794" y="2362073"/>
                  </a:lnTo>
                  <a:lnTo>
                    <a:pt x="4571847" y="2365057"/>
                  </a:lnTo>
                  <a:lnTo>
                    <a:pt x="4559909" y="2376995"/>
                  </a:lnTo>
                  <a:lnTo>
                    <a:pt x="4556938" y="2383955"/>
                  </a:lnTo>
                  <a:lnTo>
                    <a:pt x="4556938" y="2399881"/>
                  </a:lnTo>
                  <a:lnTo>
                    <a:pt x="4559909" y="2406827"/>
                  </a:lnTo>
                  <a:lnTo>
                    <a:pt x="4565878" y="2412796"/>
                  </a:lnTo>
                  <a:lnTo>
                    <a:pt x="4571847" y="2418765"/>
                  </a:lnTo>
                  <a:lnTo>
                    <a:pt x="4578794" y="2421750"/>
                  </a:lnTo>
                  <a:lnTo>
                    <a:pt x="4594720" y="2421750"/>
                  </a:lnTo>
                  <a:lnTo>
                    <a:pt x="4601692" y="2418765"/>
                  </a:lnTo>
                  <a:lnTo>
                    <a:pt x="4613630" y="2406827"/>
                  </a:lnTo>
                  <a:lnTo>
                    <a:pt x="4616615" y="2399881"/>
                  </a:lnTo>
                  <a:lnTo>
                    <a:pt x="4616615" y="2383955"/>
                  </a:lnTo>
                  <a:close/>
                </a:path>
                <a:path w="19166840" h="5102225">
                  <a:moveTo>
                    <a:pt x="19166548" y="2119084"/>
                  </a:moveTo>
                  <a:lnTo>
                    <a:pt x="17816132" y="3488372"/>
                  </a:lnTo>
                  <a:lnTo>
                    <a:pt x="16910266" y="2089556"/>
                  </a:lnTo>
                  <a:lnTo>
                    <a:pt x="17237367" y="3387026"/>
                  </a:lnTo>
                  <a:lnTo>
                    <a:pt x="14887309" y="1808962"/>
                  </a:lnTo>
                  <a:lnTo>
                    <a:pt x="16803993" y="3833457"/>
                  </a:lnTo>
                  <a:lnTo>
                    <a:pt x="12988722" y="2611018"/>
                  </a:lnTo>
                  <a:lnTo>
                    <a:pt x="16678567" y="4267085"/>
                  </a:lnTo>
                  <a:lnTo>
                    <a:pt x="15444394" y="5101729"/>
                  </a:lnTo>
                  <a:lnTo>
                    <a:pt x="16041294" y="5101729"/>
                  </a:lnTo>
                  <a:lnTo>
                    <a:pt x="16957790" y="4681550"/>
                  </a:lnTo>
                  <a:lnTo>
                    <a:pt x="16935869" y="5101729"/>
                  </a:lnTo>
                  <a:lnTo>
                    <a:pt x="17682426" y="5101729"/>
                  </a:lnTo>
                  <a:lnTo>
                    <a:pt x="17785487" y="4836922"/>
                  </a:lnTo>
                  <a:lnTo>
                    <a:pt x="17975898" y="5101729"/>
                  </a:lnTo>
                  <a:lnTo>
                    <a:pt x="18551805" y="5101729"/>
                  </a:lnTo>
                  <a:lnTo>
                    <a:pt x="18252669" y="4301922"/>
                  </a:lnTo>
                  <a:lnTo>
                    <a:pt x="19166548" y="4353052"/>
                  </a:lnTo>
                  <a:lnTo>
                    <a:pt x="19166548" y="4021709"/>
                  </a:lnTo>
                  <a:lnTo>
                    <a:pt x="18256428" y="3804742"/>
                  </a:lnTo>
                  <a:lnTo>
                    <a:pt x="19166548" y="2235733"/>
                  </a:lnTo>
                  <a:lnTo>
                    <a:pt x="19166548" y="211908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5625010" y="8889779"/>
              <a:ext cx="4479290" cy="2419350"/>
            </a:xfrm>
            <a:custGeom>
              <a:avLst/>
              <a:gdLst/>
              <a:ahLst/>
              <a:cxnLst/>
              <a:rect l="l" t="t" r="r" b="b"/>
              <a:pathLst>
                <a:path w="4479290" h="2419350">
                  <a:moveTo>
                    <a:pt x="1376534" y="0"/>
                  </a:moveTo>
                  <a:lnTo>
                    <a:pt x="2766208" y="1487137"/>
                  </a:lnTo>
                  <a:lnTo>
                    <a:pt x="0" y="589175"/>
                  </a:lnTo>
                  <a:lnTo>
                    <a:pt x="2675269" y="1805672"/>
                  </a:lnTo>
                  <a:lnTo>
                    <a:pt x="1780458" y="2418774"/>
                  </a:lnTo>
                  <a:lnTo>
                    <a:pt x="2213220" y="2418774"/>
                  </a:lnTo>
                  <a:lnTo>
                    <a:pt x="2877713" y="2110124"/>
                  </a:lnTo>
                  <a:lnTo>
                    <a:pt x="2861829" y="2418774"/>
                  </a:lnTo>
                  <a:lnTo>
                    <a:pt x="3403100" y="2418774"/>
                  </a:lnTo>
                  <a:lnTo>
                    <a:pt x="3477831" y="2224256"/>
                  </a:lnTo>
                  <a:lnTo>
                    <a:pt x="3615879" y="2418774"/>
                  </a:lnTo>
                  <a:lnTo>
                    <a:pt x="4033426" y="2418774"/>
                  </a:lnTo>
                  <a:lnTo>
                    <a:pt x="3816543" y="1831263"/>
                  </a:lnTo>
                  <a:lnTo>
                    <a:pt x="4479141" y="1868812"/>
                  </a:lnTo>
                  <a:lnTo>
                    <a:pt x="4479141" y="1625416"/>
                  </a:lnTo>
                  <a:lnTo>
                    <a:pt x="3819265" y="1466039"/>
                  </a:lnTo>
                  <a:lnTo>
                    <a:pt x="4479141" y="313508"/>
                  </a:lnTo>
                  <a:lnTo>
                    <a:pt x="4479141" y="227804"/>
                  </a:lnTo>
                  <a:lnTo>
                    <a:pt x="3500040" y="1233648"/>
                  </a:lnTo>
                  <a:lnTo>
                    <a:pt x="2843253" y="206119"/>
                  </a:lnTo>
                  <a:lnTo>
                    <a:pt x="3080419" y="1159200"/>
                  </a:lnTo>
                  <a:lnTo>
                    <a:pt x="1376534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732961" y="670136"/>
              <a:ext cx="16534130" cy="1895475"/>
            </a:xfrm>
            <a:custGeom>
              <a:avLst/>
              <a:gdLst/>
              <a:ahLst/>
              <a:cxnLst/>
              <a:rect l="l" t="t" r="r" b="b"/>
              <a:pathLst>
                <a:path w="16534130" h="1895475">
                  <a:moveTo>
                    <a:pt x="16533527" y="0"/>
                  </a:moveTo>
                  <a:lnTo>
                    <a:pt x="0" y="0"/>
                  </a:lnTo>
                  <a:lnTo>
                    <a:pt x="0" y="1895230"/>
                  </a:lnTo>
                  <a:lnTo>
                    <a:pt x="16533527" y="1895230"/>
                  </a:lnTo>
                  <a:lnTo>
                    <a:pt x="16533527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926267" y="8015776"/>
              <a:ext cx="6177915" cy="3293110"/>
            </a:xfrm>
            <a:custGeom>
              <a:avLst/>
              <a:gdLst/>
              <a:ahLst/>
              <a:cxnLst/>
              <a:rect l="l" t="t" r="r" b="b"/>
              <a:pathLst>
                <a:path w="6177915" h="3293109">
                  <a:moveTo>
                    <a:pt x="1898580" y="0"/>
                  </a:moveTo>
                  <a:lnTo>
                    <a:pt x="3815266" y="2024503"/>
                  </a:lnTo>
                  <a:lnTo>
                    <a:pt x="0" y="802059"/>
                  </a:lnTo>
                  <a:lnTo>
                    <a:pt x="3689845" y="2458134"/>
                  </a:lnTo>
                  <a:lnTo>
                    <a:pt x="2455673" y="3292779"/>
                  </a:lnTo>
                  <a:lnTo>
                    <a:pt x="3052566" y="3292779"/>
                  </a:lnTo>
                  <a:lnTo>
                    <a:pt x="3969062" y="2872593"/>
                  </a:lnTo>
                  <a:lnTo>
                    <a:pt x="3947146" y="3292779"/>
                  </a:lnTo>
                  <a:lnTo>
                    <a:pt x="4693710" y="3292779"/>
                  </a:lnTo>
                  <a:lnTo>
                    <a:pt x="4796764" y="3027960"/>
                  </a:lnTo>
                  <a:lnTo>
                    <a:pt x="4987177" y="3292779"/>
                  </a:lnTo>
                  <a:lnTo>
                    <a:pt x="5563076" y="3292779"/>
                  </a:lnTo>
                  <a:lnTo>
                    <a:pt x="5263944" y="2492971"/>
                  </a:lnTo>
                  <a:lnTo>
                    <a:pt x="6177822" y="2544090"/>
                  </a:lnTo>
                  <a:lnTo>
                    <a:pt x="6177822" y="2212749"/>
                  </a:lnTo>
                  <a:lnTo>
                    <a:pt x="5267703" y="1995782"/>
                  </a:lnTo>
                  <a:lnTo>
                    <a:pt x="6177822" y="426782"/>
                  </a:lnTo>
                  <a:lnTo>
                    <a:pt x="6177822" y="310126"/>
                  </a:lnTo>
                  <a:lnTo>
                    <a:pt x="4827413" y="1679414"/>
                  </a:lnTo>
                  <a:lnTo>
                    <a:pt x="3921545" y="280598"/>
                  </a:lnTo>
                  <a:lnTo>
                    <a:pt x="4248645" y="1578067"/>
                  </a:lnTo>
                  <a:lnTo>
                    <a:pt x="18985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5625010" y="8889779"/>
              <a:ext cx="4479290" cy="2419350"/>
            </a:xfrm>
            <a:custGeom>
              <a:avLst/>
              <a:gdLst/>
              <a:ahLst/>
              <a:cxnLst/>
              <a:rect l="l" t="t" r="r" b="b"/>
              <a:pathLst>
                <a:path w="4479290" h="2419350">
                  <a:moveTo>
                    <a:pt x="1376534" y="0"/>
                  </a:moveTo>
                  <a:lnTo>
                    <a:pt x="2766208" y="1487137"/>
                  </a:lnTo>
                  <a:lnTo>
                    <a:pt x="0" y="589175"/>
                  </a:lnTo>
                  <a:lnTo>
                    <a:pt x="2675269" y="1805672"/>
                  </a:lnTo>
                  <a:lnTo>
                    <a:pt x="1780458" y="2418774"/>
                  </a:lnTo>
                  <a:lnTo>
                    <a:pt x="2213220" y="2418774"/>
                  </a:lnTo>
                  <a:lnTo>
                    <a:pt x="2877713" y="2110124"/>
                  </a:lnTo>
                  <a:lnTo>
                    <a:pt x="2861829" y="2418774"/>
                  </a:lnTo>
                  <a:lnTo>
                    <a:pt x="3403100" y="2418774"/>
                  </a:lnTo>
                  <a:lnTo>
                    <a:pt x="3477831" y="2224256"/>
                  </a:lnTo>
                  <a:lnTo>
                    <a:pt x="3615879" y="2418774"/>
                  </a:lnTo>
                  <a:lnTo>
                    <a:pt x="4033426" y="2418774"/>
                  </a:lnTo>
                  <a:lnTo>
                    <a:pt x="3816543" y="1831263"/>
                  </a:lnTo>
                  <a:lnTo>
                    <a:pt x="4479141" y="1868812"/>
                  </a:lnTo>
                  <a:lnTo>
                    <a:pt x="4479141" y="1625416"/>
                  </a:lnTo>
                  <a:lnTo>
                    <a:pt x="3819265" y="1466039"/>
                  </a:lnTo>
                  <a:lnTo>
                    <a:pt x="4479141" y="313508"/>
                  </a:lnTo>
                  <a:lnTo>
                    <a:pt x="4479141" y="227804"/>
                  </a:lnTo>
                  <a:lnTo>
                    <a:pt x="3500040" y="1233648"/>
                  </a:lnTo>
                  <a:lnTo>
                    <a:pt x="2843253" y="206119"/>
                  </a:lnTo>
                  <a:lnTo>
                    <a:pt x="3080419" y="1159200"/>
                  </a:lnTo>
                  <a:lnTo>
                    <a:pt x="1376534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833539" y="3412115"/>
              <a:ext cx="911225" cy="537845"/>
            </a:xfrm>
            <a:custGeom>
              <a:avLst/>
              <a:gdLst/>
              <a:ahLst/>
              <a:cxnLst/>
              <a:rect l="l" t="t" r="r" b="b"/>
              <a:pathLst>
                <a:path w="911225" h="537845">
                  <a:moveTo>
                    <a:pt x="292442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0" y="397510"/>
                  </a:lnTo>
                  <a:lnTo>
                    <a:pt x="44157" y="397510"/>
                  </a:lnTo>
                  <a:lnTo>
                    <a:pt x="44157" y="41910"/>
                  </a:lnTo>
                  <a:lnTo>
                    <a:pt x="248285" y="41910"/>
                  </a:lnTo>
                  <a:lnTo>
                    <a:pt x="248285" y="397510"/>
                  </a:lnTo>
                  <a:lnTo>
                    <a:pt x="292442" y="397510"/>
                  </a:lnTo>
                  <a:lnTo>
                    <a:pt x="292442" y="41910"/>
                  </a:lnTo>
                  <a:lnTo>
                    <a:pt x="292442" y="0"/>
                  </a:lnTo>
                  <a:close/>
                </a:path>
                <a:path w="911225" h="537845">
                  <a:moveTo>
                    <a:pt x="632625" y="275729"/>
                  </a:moveTo>
                  <a:lnTo>
                    <a:pt x="624497" y="226110"/>
                  </a:lnTo>
                  <a:lnTo>
                    <a:pt x="600113" y="183515"/>
                  </a:lnTo>
                  <a:lnTo>
                    <a:pt x="599173" y="182613"/>
                  </a:lnTo>
                  <a:lnTo>
                    <a:pt x="588467" y="172275"/>
                  </a:lnTo>
                  <a:lnTo>
                    <a:pt x="588467" y="275729"/>
                  </a:lnTo>
                  <a:lnTo>
                    <a:pt x="587108" y="293763"/>
                  </a:lnTo>
                  <a:lnTo>
                    <a:pt x="566381" y="340474"/>
                  </a:lnTo>
                  <a:lnTo>
                    <a:pt x="525195" y="365379"/>
                  </a:lnTo>
                  <a:lnTo>
                    <a:pt x="507885" y="367042"/>
                  </a:lnTo>
                  <a:lnTo>
                    <a:pt x="490258" y="365379"/>
                  </a:lnTo>
                  <a:lnTo>
                    <a:pt x="484149" y="363461"/>
                  </a:lnTo>
                  <a:lnTo>
                    <a:pt x="474395" y="360400"/>
                  </a:lnTo>
                  <a:lnTo>
                    <a:pt x="460273" y="352094"/>
                  </a:lnTo>
                  <a:lnTo>
                    <a:pt x="447903" y="340474"/>
                  </a:lnTo>
                  <a:lnTo>
                    <a:pt x="437883" y="326478"/>
                  </a:lnTo>
                  <a:lnTo>
                    <a:pt x="430745" y="311010"/>
                  </a:lnTo>
                  <a:lnTo>
                    <a:pt x="430669" y="310870"/>
                  </a:lnTo>
                  <a:lnTo>
                    <a:pt x="426453" y="294093"/>
                  </a:lnTo>
                  <a:lnTo>
                    <a:pt x="426364" y="293763"/>
                  </a:lnTo>
                  <a:lnTo>
                    <a:pt x="424980" y="275729"/>
                  </a:lnTo>
                  <a:lnTo>
                    <a:pt x="424929" y="275132"/>
                  </a:lnTo>
                  <a:lnTo>
                    <a:pt x="426466" y="255358"/>
                  </a:lnTo>
                  <a:lnTo>
                    <a:pt x="426491" y="255028"/>
                  </a:lnTo>
                  <a:lnTo>
                    <a:pt x="450011" y="207683"/>
                  </a:lnTo>
                  <a:lnTo>
                    <a:pt x="489051" y="185000"/>
                  </a:lnTo>
                  <a:lnTo>
                    <a:pt x="507288" y="182613"/>
                  </a:lnTo>
                  <a:lnTo>
                    <a:pt x="522922" y="184188"/>
                  </a:lnTo>
                  <a:lnTo>
                    <a:pt x="563994" y="207683"/>
                  </a:lnTo>
                  <a:lnTo>
                    <a:pt x="582269" y="237083"/>
                  </a:lnTo>
                  <a:lnTo>
                    <a:pt x="582345" y="237236"/>
                  </a:lnTo>
                  <a:lnTo>
                    <a:pt x="586854" y="255028"/>
                  </a:lnTo>
                  <a:lnTo>
                    <a:pt x="586930" y="255358"/>
                  </a:lnTo>
                  <a:lnTo>
                    <a:pt x="588416" y="275132"/>
                  </a:lnTo>
                  <a:lnTo>
                    <a:pt x="588467" y="275729"/>
                  </a:lnTo>
                  <a:lnTo>
                    <a:pt x="588467" y="172275"/>
                  </a:lnTo>
                  <a:lnTo>
                    <a:pt x="582409" y="166420"/>
                  </a:lnTo>
                  <a:lnTo>
                    <a:pt x="561835" y="154203"/>
                  </a:lnTo>
                  <a:lnTo>
                    <a:pt x="538683" y="146951"/>
                  </a:lnTo>
                  <a:lnTo>
                    <a:pt x="539381" y="146951"/>
                  </a:lnTo>
                  <a:lnTo>
                    <a:pt x="512064" y="144424"/>
                  </a:lnTo>
                  <a:lnTo>
                    <a:pt x="487299" y="146951"/>
                  </a:lnTo>
                  <a:lnTo>
                    <a:pt x="464921" y="154571"/>
                  </a:lnTo>
                  <a:lnTo>
                    <a:pt x="444931" y="167246"/>
                  </a:lnTo>
                  <a:lnTo>
                    <a:pt x="427329" y="185000"/>
                  </a:lnTo>
                  <a:lnTo>
                    <a:pt x="427329" y="150393"/>
                  </a:lnTo>
                  <a:lnTo>
                    <a:pt x="384340" y="150393"/>
                  </a:lnTo>
                  <a:lnTo>
                    <a:pt x="384340" y="537743"/>
                  </a:lnTo>
                  <a:lnTo>
                    <a:pt x="427329" y="537743"/>
                  </a:lnTo>
                  <a:lnTo>
                    <a:pt x="427329" y="363461"/>
                  </a:lnTo>
                  <a:lnTo>
                    <a:pt x="444817" y="381736"/>
                  </a:lnTo>
                  <a:lnTo>
                    <a:pt x="465074" y="394792"/>
                  </a:lnTo>
                  <a:lnTo>
                    <a:pt x="488086" y="402615"/>
                  </a:lnTo>
                  <a:lnTo>
                    <a:pt x="513854" y="405231"/>
                  </a:lnTo>
                  <a:lnTo>
                    <a:pt x="539635" y="402869"/>
                  </a:lnTo>
                  <a:lnTo>
                    <a:pt x="562648" y="395757"/>
                  </a:lnTo>
                  <a:lnTo>
                    <a:pt x="582904" y="383921"/>
                  </a:lnTo>
                  <a:lnTo>
                    <a:pt x="600405" y="367334"/>
                  </a:lnTo>
                  <a:lnTo>
                    <a:pt x="600608" y="367042"/>
                  </a:lnTo>
                  <a:lnTo>
                    <a:pt x="614502" y="347395"/>
                  </a:lnTo>
                  <a:lnTo>
                    <a:pt x="624573" y="325488"/>
                  </a:lnTo>
                  <a:lnTo>
                    <a:pt x="630618" y="301599"/>
                  </a:lnTo>
                  <a:lnTo>
                    <a:pt x="632625" y="275729"/>
                  </a:lnTo>
                  <a:close/>
                </a:path>
                <a:path w="911225" h="537845">
                  <a:moveTo>
                    <a:pt x="910755" y="131305"/>
                  </a:moveTo>
                  <a:lnTo>
                    <a:pt x="741260" y="313918"/>
                  </a:lnTo>
                  <a:lnTo>
                    <a:pt x="741260" y="150393"/>
                  </a:lnTo>
                  <a:lnTo>
                    <a:pt x="698284" y="150393"/>
                  </a:lnTo>
                  <a:lnTo>
                    <a:pt x="698284" y="415391"/>
                  </a:lnTo>
                  <a:lnTo>
                    <a:pt x="867791" y="232752"/>
                  </a:lnTo>
                  <a:lnTo>
                    <a:pt x="867791" y="398081"/>
                  </a:lnTo>
                  <a:lnTo>
                    <a:pt x="910755" y="398081"/>
                  </a:lnTo>
                  <a:lnTo>
                    <a:pt x="910755" y="1313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825462" y="3562498"/>
              <a:ext cx="190988" cy="247688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046293" y="3562498"/>
              <a:ext cx="223218" cy="248892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2335154" y="3556530"/>
              <a:ext cx="237490" cy="260985"/>
            </a:xfrm>
            <a:custGeom>
              <a:avLst/>
              <a:gdLst/>
              <a:ahLst/>
              <a:cxnLst/>
              <a:rect l="l" t="t" r="r" b="b"/>
              <a:pathLst>
                <a:path w="237489" h="260985">
                  <a:moveTo>
                    <a:pt x="119964" y="0"/>
                  </a:moveTo>
                  <a:lnTo>
                    <a:pt x="70654" y="9328"/>
                  </a:lnTo>
                  <a:lnTo>
                    <a:pt x="32543" y="37307"/>
                  </a:lnTo>
                  <a:lnTo>
                    <a:pt x="8131" y="79457"/>
                  </a:lnTo>
                  <a:lnTo>
                    <a:pt x="0" y="131304"/>
                  </a:lnTo>
                  <a:lnTo>
                    <a:pt x="2257" y="161539"/>
                  </a:lnTo>
                  <a:lnTo>
                    <a:pt x="20315" y="210031"/>
                  </a:lnTo>
                  <a:lnTo>
                    <a:pt x="55044" y="242520"/>
                  </a:lnTo>
                  <a:lnTo>
                    <a:pt x="98166" y="258778"/>
                  </a:lnTo>
                  <a:lnTo>
                    <a:pt x="122362" y="260808"/>
                  </a:lnTo>
                  <a:lnTo>
                    <a:pt x="145639" y="258908"/>
                  </a:lnTo>
                  <a:lnTo>
                    <a:pt x="167125" y="253204"/>
                  </a:lnTo>
                  <a:lnTo>
                    <a:pt x="186821" y="243695"/>
                  </a:lnTo>
                  <a:lnTo>
                    <a:pt x="204726" y="230380"/>
                  </a:lnTo>
                  <a:lnTo>
                    <a:pt x="212547" y="222621"/>
                  </a:lnTo>
                  <a:lnTo>
                    <a:pt x="122949" y="222621"/>
                  </a:lnTo>
                  <a:lnTo>
                    <a:pt x="107170" y="221166"/>
                  </a:lnTo>
                  <a:lnTo>
                    <a:pt x="67442" y="199344"/>
                  </a:lnTo>
                  <a:lnTo>
                    <a:pt x="45849" y="156367"/>
                  </a:lnTo>
                  <a:lnTo>
                    <a:pt x="44176" y="138466"/>
                  </a:lnTo>
                  <a:lnTo>
                    <a:pt x="236956" y="138466"/>
                  </a:lnTo>
                  <a:lnTo>
                    <a:pt x="236168" y="111157"/>
                  </a:lnTo>
                  <a:lnTo>
                    <a:pt x="234738" y="102656"/>
                  </a:lnTo>
                  <a:lnTo>
                    <a:pt x="47160" y="102656"/>
                  </a:lnTo>
                  <a:lnTo>
                    <a:pt x="50535" y="89246"/>
                  </a:lnTo>
                  <a:lnTo>
                    <a:pt x="72521" y="56396"/>
                  </a:lnTo>
                  <a:lnTo>
                    <a:pt x="106928" y="39336"/>
                  </a:lnTo>
                  <a:lnTo>
                    <a:pt x="119964" y="38197"/>
                  </a:lnTo>
                  <a:lnTo>
                    <a:pt x="207272" y="38197"/>
                  </a:lnTo>
                  <a:lnTo>
                    <a:pt x="195950" y="25519"/>
                  </a:lnTo>
                  <a:lnTo>
                    <a:pt x="174426" y="11343"/>
                  </a:lnTo>
                  <a:lnTo>
                    <a:pt x="149098" y="2836"/>
                  </a:lnTo>
                  <a:lnTo>
                    <a:pt x="119964" y="0"/>
                  </a:lnTo>
                  <a:close/>
                </a:path>
                <a:path w="237489" h="260985">
                  <a:moveTo>
                    <a:pt x="199344" y="170696"/>
                  </a:moveTo>
                  <a:lnTo>
                    <a:pt x="173691" y="204716"/>
                  </a:lnTo>
                  <a:lnTo>
                    <a:pt x="137088" y="221502"/>
                  </a:lnTo>
                  <a:lnTo>
                    <a:pt x="122949" y="222621"/>
                  </a:lnTo>
                  <a:lnTo>
                    <a:pt x="212547" y="222621"/>
                  </a:lnTo>
                  <a:lnTo>
                    <a:pt x="213337" y="221838"/>
                  </a:lnTo>
                  <a:lnTo>
                    <a:pt x="221279" y="212325"/>
                  </a:lnTo>
                  <a:lnTo>
                    <a:pt x="228552" y="201843"/>
                  </a:lnTo>
                  <a:lnTo>
                    <a:pt x="235155" y="190392"/>
                  </a:lnTo>
                  <a:lnTo>
                    <a:pt x="199344" y="170696"/>
                  </a:lnTo>
                  <a:close/>
                </a:path>
                <a:path w="237489" h="260985">
                  <a:moveTo>
                    <a:pt x="207272" y="38197"/>
                  </a:moveTo>
                  <a:lnTo>
                    <a:pt x="119964" y="38197"/>
                  </a:lnTo>
                  <a:lnTo>
                    <a:pt x="133676" y="39336"/>
                  </a:lnTo>
                  <a:lnTo>
                    <a:pt x="133366" y="39336"/>
                  </a:lnTo>
                  <a:lnTo>
                    <a:pt x="176501" y="65332"/>
                  </a:lnTo>
                  <a:lnTo>
                    <a:pt x="192779" y="102656"/>
                  </a:lnTo>
                  <a:lnTo>
                    <a:pt x="234738" y="102656"/>
                  </a:lnTo>
                  <a:lnTo>
                    <a:pt x="232026" y="86537"/>
                  </a:lnTo>
                  <a:lnTo>
                    <a:pt x="224528" y="64606"/>
                  </a:lnTo>
                  <a:lnTo>
                    <a:pt x="213668" y="45359"/>
                  </a:lnTo>
                  <a:lnTo>
                    <a:pt x="207272" y="381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630579" y="3562498"/>
              <a:ext cx="182633" cy="247688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2878848" y="3543420"/>
              <a:ext cx="1837689" cy="284480"/>
            </a:xfrm>
            <a:custGeom>
              <a:avLst/>
              <a:gdLst/>
              <a:ahLst/>
              <a:cxnLst/>
              <a:rect l="l" t="t" r="r" b="b"/>
              <a:pathLst>
                <a:path w="1837689" h="284479">
                  <a:moveTo>
                    <a:pt x="236956" y="151587"/>
                  </a:moveTo>
                  <a:lnTo>
                    <a:pt x="236169" y="124269"/>
                  </a:lnTo>
                  <a:lnTo>
                    <a:pt x="234734" y="115773"/>
                  </a:lnTo>
                  <a:lnTo>
                    <a:pt x="232029" y="99656"/>
                  </a:lnTo>
                  <a:lnTo>
                    <a:pt x="213664" y="58470"/>
                  </a:lnTo>
                  <a:lnTo>
                    <a:pt x="192773" y="36550"/>
                  </a:lnTo>
                  <a:lnTo>
                    <a:pt x="192773" y="115773"/>
                  </a:lnTo>
                  <a:lnTo>
                    <a:pt x="47155" y="115773"/>
                  </a:lnTo>
                  <a:lnTo>
                    <a:pt x="63220" y="79235"/>
                  </a:lnTo>
                  <a:lnTo>
                    <a:pt x="94678" y="55867"/>
                  </a:lnTo>
                  <a:lnTo>
                    <a:pt x="119964" y="51308"/>
                  </a:lnTo>
                  <a:lnTo>
                    <a:pt x="133680" y="52451"/>
                  </a:lnTo>
                  <a:lnTo>
                    <a:pt x="133362" y="52451"/>
                  </a:lnTo>
                  <a:lnTo>
                    <a:pt x="145554" y="55714"/>
                  </a:lnTo>
                  <a:lnTo>
                    <a:pt x="176504" y="78447"/>
                  </a:lnTo>
                  <a:lnTo>
                    <a:pt x="192773" y="115773"/>
                  </a:lnTo>
                  <a:lnTo>
                    <a:pt x="192773" y="36550"/>
                  </a:lnTo>
                  <a:lnTo>
                    <a:pt x="174421" y="24460"/>
                  </a:lnTo>
                  <a:lnTo>
                    <a:pt x="149098" y="15951"/>
                  </a:lnTo>
                  <a:lnTo>
                    <a:pt x="119964" y="13119"/>
                  </a:lnTo>
                  <a:lnTo>
                    <a:pt x="93903" y="15443"/>
                  </a:lnTo>
                  <a:lnTo>
                    <a:pt x="50203" y="34099"/>
                  </a:lnTo>
                  <a:lnTo>
                    <a:pt x="18300" y="70281"/>
                  </a:lnTo>
                  <a:lnTo>
                    <a:pt x="2032" y="117284"/>
                  </a:lnTo>
                  <a:lnTo>
                    <a:pt x="0" y="144424"/>
                  </a:lnTo>
                  <a:lnTo>
                    <a:pt x="2260" y="174650"/>
                  </a:lnTo>
                  <a:lnTo>
                    <a:pt x="20320" y="223151"/>
                  </a:lnTo>
                  <a:lnTo>
                    <a:pt x="55041" y="255638"/>
                  </a:lnTo>
                  <a:lnTo>
                    <a:pt x="98171" y="271894"/>
                  </a:lnTo>
                  <a:lnTo>
                    <a:pt x="122364" y="273926"/>
                  </a:lnTo>
                  <a:lnTo>
                    <a:pt x="145643" y="272021"/>
                  </a:lnTo>
                  <a:lnTo>
                    <a:pt x="186817" y="256806"/>
                  </a:lnTo>
                  <a:lnTo>
                    <a:pt x="221284" y="225437"/>
                  </a:lnTo>
                  <a:lnTo>
                    <a:pt x="235153" y="203504"/>
                  </a:lnTo>
                  <a:lnTo>
                    <a:pt x="199339" y="183807"/>
                  </a:lnTo>
                  <a:lnTo>
                    <a:pt x="194386" y="193319"/>
                  </a:lnTo>
                  <a:lnTo>
                    <a:pt x="188455" y="202171"/>
                  </a:lnTo>
                  <a:lnTo>
                    <a:pt x="150253" y="231267"/>
                  </a:lnTo>
                  <a:lnTo>
                    <a:pt x="122948" y="235737"/>
                  </a:lnTo>
                  <a:lnTo>
                    <a:pt x="107175" y="234276"/>
                  </a:lnTo>
                  <a:lnTo>
                    <a:pt x="67437" y="212458"/>
                  </a:lnTo>
                  <a:lnTo>
                    <a:pt x="45847" y="169481"/>
                  </a:lnTo>
                  <a:lnTo>
                    <a:pt x="44170" y="151587"/>
                  </a:lnTo>
                  <a:lnTo>
                    <a:pt x="236956" y="151587"/>
                  </a:lnTo>
                  <a:close/>
                </a:path>
                <a:path w="1837689" h="284479">
                  <a:moveTo>
                    <a:pt x="505523" y="19126"/>
                  </a:moveTo>
                  <a:lnTo>
                    <a:pt x="462546" y="19126"/>
                  </a:lnTo>
                  <a:lnTo>
                    <a:pt x="462546" y="120726"/>
                  </a:lnTo>
                  <a:lnTo>
                    <a:pt x="345567" y="120726"/>
                  </a:lnTo>
                  <a:lnTo>
                    <a:pt x="345567" y="19126"/>
                  </a:lnTo>
                  <a:lnTo>
                    <a:pt x="302602" y="19126"/>
                  </a:lnTo>
                  <a:lnTo>
                    <a:pt x="302602" y="120726"/>
                  </a:lnTo>
                  <a:lnTo>
                    <a:pt x="302602" y="160096"/>
                  </a:lnTo>
                  <a:lnTo>
                    <a:pt x="302602" y="266776"/>
                  </a:lnTo>
                  <a:lnTo>
                    <a:pt x="345567" y="266776"/>
                  </a:lnTo>
                  <a:lnTo>
                    <a:pt x="345567" y="160096"/>
                  </a:lnTo>
                  <a:lnTo>
                    <a:pt x="462546" y="160096"/>
                  </a:lnTo>
                  <a:lnTo>
                    <a:pt x="462546" y="266776"/>
                  </a:lnTo>
                  <a:lnTo>
                    <a:pt x="505523" y="266776"/>
                  </a:lnTo>
                  <a:lnTo>
                    <a:pt x="505523" y="160096"/>
                  </a:lnTo>
                  <a:lnTo>
                    <a:pt x="505523" y="120726"/>
                  </a:lnTo>
                  <a:lnTo>
                    <a:pt x="505523" y="19126"/>
                  </a:lnTo>
                  <a:close/>
                </a:path>
                <a:path w="1837689" h="284479">
                  <a:moveTo>
                    <a:pt x="799172" y="0"/>
                  </a:moveTo>
                  <a:lnTo>
                    <a:pt x="629666" y="182613"/>
                  </a:lnTo>
                  <a:lnTo>
                    <a:pt x="629666" y="19088"/>
                  </a:lnTo>
                  <a:lnTo>
                    <a:pt x="586689" y="19088"/>
                  </a:lnTo>
                  <a:lnTo>
                    <a:pt x="586689" y="284086"/>
                  </a:lnTo>
                  <a:lnTo>
                    <a:pt x="756196" y="101447"/>
                  </a:lnTo>
                  <a:lnTo>
                    <a:pt x="756196" y="266776"/>
                  </a:lnTo>
                  <a:lnTo>
                    <a:pt x="799172" y="266776"/>
                  </a:lnTo>
                  <a:lnTo>
                    <a:pt x="799172" y="0"/>
                  </a:lnTo>
                  <a:close/>
                </a:path>
                <a:path w="1837689" h="284479">
                  <a:moveTo>
                    <a:pt x="1101763" y="151587"/>
                  </a:moveTo>
                  <a:lnTo>
                    <a:pt x="1096822" y="99656"/>
                  </a:lnTo>
                  <a:lnTo>
                    <a:pt x="1078471" y="58470"/>
                  </a:lnTo>
                  <a:lnTo>
                    <a:pt x="1072070" y="51308"/>
                  </a:lnTo>
                  <a:lnTo>
                    <a:pt x="1060754" y="38633"/>
                  </a:lnTo>
                  <a:lnTo>
                    <a:pt x="1057579" y="36550"/>
                  </a:lnTo>
                  <a:lnTo>
                    <a:pt x="1057579" y="115773"/>
                  </a:lnTo>
                  <a:lnTo>
                    <a:pt x="911961" y="115773"/>
                  </a:lnTo>
                  <a:lnTo>
                    <a:pt x="928014" y="79235"/>
                  </a:lnTo>
                  <a:lnTo>
                    <a:pt x="959472" y="55867"/>
                  </a:lnTo>
                  <a:lnTo>
                    <a:pt x="984770" y="51308"/>
                  </a:lnTo>
                  <a:lnTo>
                    <a:pt x="998474" y="52451"/>
                  </a:lnTo>
                  <a:lnTo>
                    <a:pt x="998169" y="52451"/>
                  </a:lnTo>
                  <a:lnTo>
                    <a:pt x="1010361" y="55714"/>
                  </a:lnTo>
                  <a:lnTo>
                    <a:pt x="1041298" y="78447"/>
                  </a:lnTo>
                  <a:lnTo>
                    <a:pt x="1057579" y="115773"/>
                  </a:lnTo>
                  <a:lnTo>
                    <a:pt x="1057579" y="36550"/>
                  </a:lnTo>
                  <a:lnTo>
                    <a:pt x="1039228" y="24460"/>
                  </a:lnTo>
                  <a:lnTo>
                    <a:pt x="1013904" y="15951"/>
                  </a:lnTo>
                  <a:lnTo>
                    <a:pt x="984770" y="13119"/>
                  </a:lnTo>
                  <a:lnTo>
                    <a:pt x="958710" y="15443"/>
                  </a:lnTo>
                  <a:lnTo>
                    <a:pt x="914996" y="34099"/>
                  </a:lnTo>
                  <a:lnTo>
                    <a:pt x="883107" y="70281"/>
                  </a:lnTo>
                  <a:lnTo>
                    <a:pt x="866838" y="117284"/>
                  </a:lnTo>
                  <a:lnTo>
                    <a:pt x="864806" y="144424"/>
                  </a:lnTo>
                  <a:lnTo>
                    <a:pt x="867054" y="174650"/>
                  </a:lnTo>
                  <a:lnTo>
                    <a:pt x="885113" y="223151"/>
                  </a:lnTo>
                  <a:lnTo>
                    <a:pt x="919848" y="255638"/>
                  </a:lnTo>
                  <a:lnTo>
                    <a:pt x="962964" y="271894"/>
                  </a:lnTo>
                  <a:lnTo>
                    <a:pt x="987158" y="273926"/>
                  </a:lnTo>
                  <a:lnTo>
                    <a:pt x="1010437" y="272021"/>
                  </a:lnTo>
                  <a:lnTo>
                    <a:pt x="1051623" y="256806"/>
                  </a:lnTo>
                  <a:lnTo>
                    <a:pt x="1086078" y="225437"/>
                  </a:lnTo>
                  <a:lnTo>
                    <a:pt x="1099959" y="203504"/>
                  </a:lnTo>
                  <a:lnTo>
                    <a:pt x="1064145" y="183807"/>
                  </a:lnTo>
                  <a:lnTo>
                    <a:pt x="1059192" y="193319"/>
                  </a:lnTo>
                  <a:lnTo>
                    <a:pt x="1053249" y="202171"/>
                  </a:lnTo>
                  <a:lnTo>
                    <a:pt x="1015060" y="231267"/>
                  </a:lnTo>
                  <a:lnTo>
                    <a:pt x="987755" y="235737"/>
                  </a:lnTo>
                  <a:lnTo>
                    <a:pt x="971969" y="234276"/>
                  </a:lnTo>
                  <a:lnTo>
                    <a:pt x="932243" y="212458"/>
                  </a:lnTo>
                  <a:lnTo>
                    <a:pt x="910653" y="169481"/>
                  </a:lnTo>
                  <a:lnTo>
                    <a:pt x="908977" y="151587"/>
                  </a:lnTo>
                  <a:lnTo>
                    <a:pt x="1101763" y="151587"/>
                  </a:lnTo>
                  <a:close/>
                </a:path>
                <a:path w="1837689" h="284479">
                  <a:moveTo>
                    <a:pt x="1509382" y="19126"/>
                  </a:moveTo>
                  <a:lnTo>
                    <a:pt x="1466405" y="19126"/>
                  </a:lnTo>
                  <a:lnTo>
                    <a:pt x="1466405" y="120726"/>
                  </a:lnTo>
                  <a:lnTo>
                    <a:pt x="1349425" y="120726"/>
                  </a:lnTo>
                  <a:lnTo>
                    <a:pt x="1349425" y="19126"/>
                  </a:lnTo>
                  <a:lnTo>
                    <a:pt x="1306449" y="19126"/>
                  </a:lnTo>
                  <a:lnTo>
                    <a:pt x="1306449" y="120726"/>
                  </a:lnTo>
                  <a:lnTo>
                    <a:pt x="1306449" y="160096"/>
                  </a:lnTo>
                  <a:lnTo>
                    <a:pt x="1306449" y="266776"/>
                  </a:lnTo>
                  <a:lnTo>
                    <a:pt x="1349425" y="266776"/>
                  </a:lnTo>
                  <a:lnTo>
                    <a:pt x="1349425" y="160096"/>
                  </a:lnTo>
                  <a:lnTo>
                    <a:pt x="1466405" y="160096"/>
                  </a:lnTo>
                  <a:lnTo>
                    <a:pt x="1466405" y="266776"/>
                  </a:lnTo>
                  <a:lnTo>
                    <a:pt x="1509382" y="266776"/>
                  </a:lnTo>
                  <a:lnTo>
                    <a:pt x="1509382" y="160096"/>
                  </a:lnTo>
                  <a:lnTo>
                    <a:pt x="1509382" y="120726"/>
                  </a:lnTo>
                  <a:lnTo>
                    <a:pt x="1509382" y="19126"/>
                  </a:lnTo>
                  <a:close/>
                </a:path>
                <a:path w="1837689" h="284479">
                  <a:moveTo>
                    <a:pt x="1837639" y="143827"/>
                  </a:moveTo>
                  <a:lnTo>
                    <a:pt x="1828317" y="92062"/>
                  </a:lnTo>
                  <a:lnTo>
                    <a:pt x="1801317" y="51308"/>
                  </a:lnTo>
                  <a:lnTo>
                    <a:pt x="1793468" y="44538"/>
                  </a:lnTo>
                  <a:lnTo>
                    <a:pt x="1793468" y="143827"/>
                  </a:lnTo>
                  <a:lnTo>
                    <a:pt x="1791868" y="164160"/>
                  </a:lnTo>
                  <a:lnTo>
                    <a:pt x="1767814" y="211264"/>
                  </a:lnTo>
                  <a:lnTo>
                    <a:pt x="1723605" y="234213"/>
                  </a:lnTo>
                  <a:lnTo>
                    <a:pt x="1706333" y="235737"/>
                  </a:lnTo>
                  <a:lnTo>
                    <a:pt x="1689061" y="234213"/>
                  </a:lnTo>
                  <a:lnTo>
                    <a:pt x="1644865" y="211264"/>
                  </a:lnTo>
                  <a:lnTo>
                    <a:pt x="1620799" y="164160"/>
                  </a:lnTo>
                  <a:lnTo>
                    <a:pt x="1619199" y="143827"/>
                  </a:lnTo>
                  <a:lnTo>
                    <a:pt x="1620786" y="123482"/>
                  </a:lnTo>
                  <a:lnTo>
                    <a:pt x="1644561" y="76073"/>
                  </a:lnTo>
                  <a:lnTo>
                    <a:pt x="1688820" y="52857"/>
                  </a:lnTo>
                  <a:lnTo>
                    <a:pt x="1706333" y="51308"/>
                  </a:lnTo>
                  <a:lnTo>
                    <a:pt x="1723910" y="52857"/>
                  </a:lnTo>
                  <a:lnTo>
                    <a:pt x="1768119" y="75780"/>
                  </a:lnTo>
                  <a:lnTo>
                    <a:pt x="1791893" y="123240"/>
                  </a:lnTo>
                  <a:lnTo>
                    <a:pt x="1793468" y="143827"/>
                  </a:lnTo>
                  <a:lnTo>
                    <a:pt x="1793468" y="44538"/>
                  </a:lnTo>
                  <a:lnTo>
                    <a:pt x="1780463" y="33934"/>
                  </a:lnTo>
                  <a:lnTo>
                    <a:pt x="1758188" y="22377"/>
                  </a:lnTo>
                  <a:lnTo>
                    <a:pt x="1733473" y="15443"/>
                  </a:lnTo>
                  <a:lnTo>
                    <a:pt x="1706333" y="13131"/>
                  </a:lnTo>
                  <a:lnTo>
                    <a:pt x="1679194" y="15443"/>
                  </a:lnTo>
                  <a:lnTo>
                    <a:pt x="1632191" y="33934"/>
                  </a:lnTo>
                  <a:lnTo>
                    <a:pt x="1596009" y="69862"/>
                  </a:lnTo>
                  <a:lnTo>
                    <a:pt x="1577365" y="116713"/>
                  </a:lnTo>
                  <a:lnTo>
                    <a:pt x="1575028" y="143827"/>
                  </a:lnTo>
                  <a:lnTo>
                    <a:pt x="1577365" y="170688"/>
                  </a:lnTo>
                  <a:lnTo>
                    <a:pt x="1596009" y="217246"/>
                  </a:lnTo>
                  <a:lnTo>
                    <a:pt x="1632191" y="253123"/>
                  </a:lnTo>
                  <a:lnTo>
                    <a:pt x="1679194" y="271627"/>
                  </a:lnTo>
                  <a:lnTo>
                    <a:pt x="1706333" y="273939"/>
                  </a:lnTo>
                  <a:lnTo>
                    <a:pt x="1733473" y="271627"/>
                  </a:lnTo>
                  <a:lnTo>
                    <a:pt x="1780463" y="253123"/>
                  </a:lnTo>
                  <a:lnTo>
                    <a:pt x="1816658" y="217246"/>
                  </a:lnTo>
                  <a:lnTo>
                    <a:pt x="1835302" y="170688"/>
                  </a:lnTo>
                  <a:lnTo>
                    <a:pt x="1837639" y="1438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782147" y="3562498"/>
              <a:ext cx="190988" cy="24768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5023256" y="3556551"/>
              <a:ext cx="765175" cy="260985"/>
            </a:xfrm>
            <a:custGeom>
              <a:avLst/>
              <a:gdLst/>
              <a:ahLst/>
              <a:cxnLst/>
              <a:rect l="l" t="t" r="r" b="b"/>
              <a:pathLst>
                <a:path w="765175" h="260985">
                  <a:moveTo>
                    <a:pt x="262610" y="130695"/>
                  </a:moveTo>
                  <a:lnTo>
                    <a:pt x="253276" y="78930"/>
                  </a:lnTo>
                  <a:lnTo>
                    <a:pt x="226288" y="38176"/>
                  </a:lnTo>
                  <a:lnTo>
                    <a:pt x="218440" y="31407"/>
                  </a:lnTo>
                  <a:lnTo>
                    <a:pt x="218440" y="130695"/>
                  </a:lnTo>
                  <a:lnTo>
                    <a:pt x="216839" y="151028"/>
                  </a:lnTo>
                  <a:lnTo>
                    <a:pt x="192773" y="198132"/>
                  </a:lnTo>
                  <a:lnTo>
                    <a:pt x="148577" y="221081"/>
                  </a:lnTo>
                  <a:lnTo>
                    <a:pt x="131305" y="222605"/>
                  </a:lnTo>
                  <a:lnTo>
                    <a:pt x="114033" y="221081"/>
                  </a:lnTo>
                  <a:lnTo>
                    <a:pt x="69824" y="198132"/>
                  </a:lnTo>
                  <a:lnTo>
                    <a:pt x="45770" y="151028"/>
                  </a:lnTo>
                  <a:lnTo>
                    <a:pt x="44157" y="130695"/>
                  </a:lnTo>
                  <a:lnTo>
                    <a:pt x="45745" y="110350"/>
                  </a:lnTo>
                  <a:lnTo>
                    <a:pt x="69519" y="62941"/>
                  </a:lnTo>
                  <a:lnTo>
                    <a:pt x="113779" y="39725"/>
                  </a:lnTo>
                  <a:lnTo>
                    <a:pt x="131305" y="38176"/>
                  </a:lnTo>
                  <a:lnTo>
                    <a:pt x="148882" y="39725"/>
                  </a:lnTo>
                  <a:lnTo>
                    <a:pt x="193078" y="62649"/>
                  </a:lnTo>
                  <a:lnTo>
                    <a:pt x="216852" y="110109"/>
                  </a:lnTo>
                  <a:lnTo>
                    <a:pt x="218440" y="130695"/>
                  </a:lnTo>
                  <a:lnTo>
                    <a:pt x="218440" y="31407"/>
                  </a:lnTo>
                  <a:lnTo>
                    <a:pt x="205435" y="20802"/>
                  </a:lnTo>
                  <a:lnTo>
                    <a:pt x="183146" y="9245"/>
                  </a:lnTo>
                  <a:lnTo>
                    <a:pt x="158445" y="2311"/>
                  </a:lnTo>
                  <a:lnTo>
                    <a:pt x="131305" y="0"/>
                  </a:lnTo>
                  <a:lnTo>
                    <a:pt x="104165" y="2311"/>
                  </a:lnTo>
                  <a:lnTo>
                    <a:pt x="57162" y="20802"/>
                  </a:lnTo>
                  <a:lnTo>
                    <a:pt x="20980" y="56730"/>
                  </a:lnTo>
                  <a:lnTo>
                    <a:pt x="2324" y="103581"/>
                  </a:lnTo>
                  <a:lnTo>
                    <a:pt x="0" y="130695"/>
                  </a:lnTo>
                  <a:lnTo>
                    <a:pt x="2324" y="157556"/>
                  </a:lnTo>
                  <a:lnTo>
                    <a:pt x="20980" y="204114"/>
                  </a:lnTo>
                  <a:lnTo>
                    <a:pt x="57162" y="239991"/>
                  </a:lnTo>
                  <a:lnTo>
                    <a:pt x="104165" y="258495"/>
                  </a:lnTo>
                  <a:lnTo>
                    <a:pt x="131305" y="260807"/>
                  </a:lnTo>
                  <a:lnTo>
                    <a:pt x="158445" y="258495"/>
                  </a:lnTo>
                  <a:lnTo>
                    <a:pt x="205435" y="239991"/>
                  </a:lnTo>
                  <a:lnTo>
                    <a:pt x="241617" y="204114"/>
                  </a:lnTo>
                  <a:lnTo>
                    <a:pt x="260273" y="157556"/>
                  </a:lnTo>
                  <a:lnTo>
                    <a:pt x="262610" y="130695"/>
                  </a:lnTo>
                  <a:close/>
                </a:path>
                <a:path w="765175" h="260985">
                  <a:moveTo>
                    <a:pt x="475068" y="5994"/>
                  </a:moveTo>
                  <a:lnTo>
                    <a:pt x="328244" y="5994"/>
                  </a:lnTo>
                  <a:lnTo>
                    <a:pt x="328244" y="45364"/>
                  </a:lnTo>
                  <a:lnTo>
                    <a:pt x="328244" y="253644"/>
                  </a:lnTo>
                  <a:lnTo>
                    <a:pt x="371221" y="253644"/>
                  </a:lnTo>
                  <a:lnTo>
                    <a:pt x="371221" y="45364"/>
                  </a:lnTo>
                  <a:lnTo>
                    <a:pt x="475068" y="45364"/>
                  </a:lnTo>
                  <a:lnTo>
                    <a:pt x="475068" y="5994"/>
                  </a:lnTo>
                  <a:close/>
                </a:path>
                <a:path w="765175" h="260985">
                  <a:moveTo>
                    <a:pt x="765136" y="130695"/>
                  </a:moveTo>
                  <a:lnTo>
                    <a:pt x="755802" y="78930"/>
                  </a:lnTo>
                  <a:lnTo>
                    <a:pt x="728814" y="38176"/>
                  </a:lnTo>
                  <a:lnTo>
                    <a:pt x="720966" y="31407"/>
                  </a:lnTo>
                  <a:lnTo>
                    <a:pt x="720966" y="130695"/>
                  </a:lnTo>
                  <a:lnTo>
                    <a:pt x="719366" y="151028"/>
                  </a:lnTo>
                  <a:lnTo>
                    <a:pt x="695312" y="198132"/>
                  </a:lnTo>
                  <a:lnTo>
                    <a:pt x="651103" y="221081"/>
                  </a:lnTo>
                  <a:lnTo>
                    <a:pt x="633831" y="222605"/>
                  </a:lnTo>
                  <a:lnTo>
                    <a:pt x="616559" y="221081"/>
                  </a:lnTo>
                  <a:lnTo>
                    <a:pt x="572363" y="198132"/>
                  </a:lnTo>
                  <a:lnTo>
                    <a:pt x="548297" y="151028"/>
                  </a:lnTo>
                  <a:lnTo>
                    <a:pt x="546696" y="130695"/>
                  </a:lnTo>
                  <a:lnTo>
                    <a:pt x="548271" y="110350"/>
                  </a:lnTo>
                  <a:lnTo>
                    <a:pt x="572058" y="62941"/>
                  </a:lnTo>
                  <a:lnTo>
                    <a:pt x="616318" y="39725"/>
                  </a:lnTo>
                  <a:lnTo>
                    <a:pt x="633831" y="38176"/>
                  </a:lnTo>
                  <a:lnTo>
                    <a:pt x="651408" y="39725"/>
                  </a:lnTo>
                  <a:lnTo>
                    <a:pt x="695604" y="62649"/>
                  </a:lnTo>
                  <a:lnTo>
                    <a:pt x="719378" y="110109"/>
                  </a:lnTo>
                  <a:lnTo>
                    <a:pt x="720966" y="130695"/>
                  </a:lnTo>
                  <a:lnTo>
                    <a:pt x="720966" y="31407"/>
                  </a:lnTo>
                  <a:lnTo>
                    <a:pt x="707961" y="20802"/>
                  </a:lnTo>
                  <a:lnTo>
                    <a:pt x="685685" y="9245"/>
                  </a:lnTo>
                  <a:lnTo>
                    <a:pt x="660971" y="2311"/>
                  </a:lnTo>
                  <a:lnTo>
                    <a:pt x="633831" y="0"/>
                  </a:lnTo>
                  <a:lnTo>
                    <a:pt x="606691" y="2311"/>
                  </a:lnTo>
                  <a:lnTo>
                    <a:pt x="559689" y="20802"/>
                  </a:lnTo>
                  <a:lnTo>
                    <a:pt x="523506" y="56730"/>
                  </a:lnTo>
                  <a:lnTo>
                    <a:pt x="504863" y="103581"/>
                  </a:lnTo>
                  <a:lnTo>
                    <a:pt x="502526" y="130695"/>
                  </a:lnTo>
                  <a:lnTo>
                    <a:pt x="504863" y="157556"/>
                  </a:lnTo>
                  <a:lnTo>
                    <a:pt x="523506" y="204114"/>
                  </a:lnTo>
                  <a:lnTo>
                    <a:pt x="559689" y="239991"/>
                  </a:lnTo>
                  <a:lnTo>
                    <a:pt x="606691" y="258495"/>
                  </a:lnTo>
                  <a:lnTo>
                    <a:pt x="633831" y="260807"/>
                  </a:lnTo>
                  <a:lnTo>
                    <a:pt x="660971" y="258495"/>
                  </a:lnTo>
                  <a:lnTo>
                    <a:pt x="707961" y="239991"/>
                  </a:lnTo>
                  <a:lnTo>
                    <a:pt x="744143" y="204114"/>
                  </a:lnTo>
                  <a:lnTo>
                    <a:pt x="762800" y="157556"/>
                  </a:lnTo>
                  <a:lnTo>
                    <a:pt x="765136" y="1306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993095" y="3562498"/>
              <a:ext cx="439274" cy="248892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6513525" y="3392404"/>
              <a:ext cx="3706495" cy="483870"/>
            </a:xfrm>
            <a:custGeom>
              <a:avLst/>
              <a:gdLst/>
              <a:ahLst/>
              <a:cxnLst/>
              <a:rect l="l" t="t" r="r" b="b"/>
              <a:pathLst>
                <a:path w="3706495" h="483870">
                  <a:moveTo>
                    <a:pt x="212471" y="151015"/>
                  </a:moveTo>
                  <a:lnTo>
                    <a:pt x="42964" y="333629"/>
                  </a:lnTo>
                  <a:lnTo>
                    <a:pt x="42964" y="170103"/>
                  </a:lnTo>
                  <a:lnTo>
                    <a:pt x="0" y="170103"/>
                  </a:lnTo>
                  <a:lnTo>
                    <a:pt x="0" y="435102"/>
                  </a:lnTo>
                  <a:lnTo>
                    <a:pt x="169506" y="252463"/>
                  </a:lnTo>
                  <a:lnTo>
                    <a:pt x="169506" y="417791"/>
                  </a:lnTo>
                  <a:lnTo>
                    <a:pt x="212471" y="417791"/>
                  </a:lnTo>
                  <a:lnTo>
                    <a:pt x="212471" y="151015"/>
                  </a:lnTo>
                  <a:close/>
                </a:path>
                <a:path w="3706495" h="483870">
                  <a:moveTo>
                    <a:pt x="515073" y="302602"/>
                  </a:moveTo>
                  <a:lnTo>
                    <a:pt x="514286" y="275285"/>
                  </a:lnTo>
                  <a:lnTo>
                    <a:pt x="512851" y="266788"/>
                  </a:lnTo>
                  <a:lnTo>
                    <a:pt x="510146" y="250672"/>
                  </a:lnTo>
                  <a:lnTo>
                    <a:pt x="491782" y="209486"/>
                  </a:lnTo>
                  <a:lnTo>
                    <a:pt x="470890" y="187566"/>
                  </a:lnTo>
                  <a:lnTo>
                    <a:pt x="470890" y="266788"/>
                  </a:lnTo>
                  <a:lnTo>
                    <a:pt x="325272" y="266788"/>
                  </a:lnTo>
                  <a:lnTo>
                    <a:pt x="341325" y="230251"/>
                  </a:lnTo>
                  <a:lnTo>
                    <a:pt x="372795" y="206883"/>
                  </a:lnTo>
                  <a:lnTo>
                    <a:pt x="398081" y="202323"/>
                  </a:lnTo>
                  <a:lnTo>
                    <a:pt x="411797" y="203466"/>
                  </a:lnTo>
                  <a:lnTo>
                    <a:pt x="411480" y="203466"/>
                  </a:lnTo>
                  <a:lnTo>
                    <a:pt x="423672" y="206730"/>
                  </a:lnTo>
                  <a:lnTo>
                    <a:pt x="454621" y="229463"/>
                  </a:lnTo>
                  <a:lnTo>
                    <a:pt x="470890" y="266788"/>
                  </a:lnTo>
                  <a:lnTo>
                    <a:pt x="470890" y="187566"/>
                  </a:lnTo>
                  <a:lnTo>
                    <a:pt x="452539" y="175475"/>
                  </a:lnTo>
                  <a:lnTo>
                    <a:pt x="427215" y="166966"/>
                  </a:lnTo>
                  <a:lnTo>
                    <a:pt x="398081" y="164134"/>
                  </a:lnTo>
                  <a:lnTo>
                    <a:pt x="372021" y="166458"/>
                  </a:lnTo>
                  <a:lnTo>
                    <a:pt x="328320" y="185115"/>
                  </a:lnTo>
                  <a:lnTo>
                    <a:pt x="296418" y="221297"/>
                  </a:lnTo>
                  <a:lnTo>
                    <a:pt x="280149" y="268300"/>
                  </a:lnTo>
                  <a:lnTo>
                    <a:pt x="278117" y="295440"/>
                  </a:lnTo>
                  <a:lnTo>
                    <a:pt x="280377" y="325666"/>
                  </a:lnTo>
                  <a:lnTo>
                    <a:pt x="298424" y="374167"/>
                  </a:lnTo>
                  <a:lnTo>
                    <a:pt x="333159" y="406654"/>
                  </a:lnTo>
                  <a:lnTo>
                    <a:pt x="376275" y="422910"/>
                  </a:lnTo>
                  <a:lnTo>
                    <a:pt x="400481" y="424942"/>
                  </a:lnTo>
                  <a:lnTo>
                    <a:pt x="423760" y="423037"/>
                  </a:lnTo>
                  <a:lnTo>
                    <a:pt x="464934" y="407822"/>
                  </a:lnTo>
                  <a:lnTo>
                    <a:pt x="499389" y="376453"/>
                  </a:lnTo>
                  <a:lnTo>
                    <a:pt x="513270" y="354520"/>
                  </a:lnTo>
                  <a:lnTo>
                    <a:pt x="477456" y="334822"/>
                  </a:lnTo>
                  <a:lnTo>
                    <a:pt x="472503" y="344335"/>
                  </a:lnTo>
                  <a:lnTo>
                    <a:pt x="466572" y="353187"/>
                  </a:lnTo>
                  <a:lnTo>
                    <a:pt x="428371" y="382282"/>
                  </a:lnTo>
                  <a:lnTo>
                    <a:pt x="401066" y="386753"/>
                  </a:lnTo>
                  <a:lnTo>
                    <a:pt x="385279" y="385292"/>
                  </a:lnTo>
                  <a:lnTo>
                    <a:pt x="345554" y="363474"/>
                  </a:lnTo>
                  <a:lnTo>
                    <a:pt x="323964" y="320497"/>
                  </a:lnTo>
                  <a:lnTo>
                    <a:pt x="322287" y="302602"/>
                  </a:lnTo>
                  <a:lnTo>
                    <a:pt x="515073" y="302602"/>
                  </a:lnTo>
                  <a:close/>
                </a:path>
                <a:path w="3706495" h="483870">
                  <a:moveTo>
                    <a:pt x="783628" y="170141"/>
                  </a:moveTo>
                  <a:lnTo>
                    <a:pt x="740651" y="170141"/>
                  </a:lnTo>
                  <a:lnTo>
                    <a:pt x="740651" y="271741"/>
                  </a:lnTo>
                  <a:lnTo>
                    <a:pt x="623671" y="271741"/>
                  </a:lnTo>
                  <a:lnTo>
                    <a:pt x="623671" y="170141"/>
                  </a:lnTo>
                  <a:lnTo>
                    <a:pt x="580707" y="170141"/>
                  </a:lnTo>
                  <a:lnTo>
                    <a:pt x="580707" y="271741"/>
                  </a:lnTo>
                  <a:lnTo>
                    <a:pt x="580707" y="311111"/>
                  </a:lnTo>
                  <a:lnTo>
                    <a:pt x="580707" y="417791"/>
                  </a:lnTo>
                  <a:lnTo>
                    <a:pt x="623671" y="417791"/>
                  </a:lnTo>
                  <a:lnTo>
                    <a:pt x="623671" y="311111"/>
                  </a:lnTo>
                  <a:lnTo>
                    <a:pt x="740651" y="311111"/>
                  </a:lnTo>
                  <a:lnTo>
                    <a:pt x="740651" y="417791"/>
                  </a:lnTo>
                  <a:lnTo>
                    <a:pt x="783628" y="417791"/>
                  </a:lnTo>
                  <a:lnTo>
                    <a:pt x="783628" y="311111"/>
                  </a:lnTo>
                  <a:lnTo>
                    <a:pt x="783628" y="271741"/>
                  </a:lnTo>
                  <a:lnTo>
                    <a:pt x="783628" y="170141"/>
                  </a:lnTo>
                  <a:close/>
                </a:path>
                <a:path w="3706495" h="483870">
                  <a:moveTo>
                    <a:pt x="1027137" y="170129"/>
                  </a:moveTo>
                  <a:lnTo>
                    <a:pt x="828992" y="170129"/>
                  </a:lnTo>
                  <a:lnTo>
                    <a:pt x="828992" y="209499"/>
                  </a:lnTo>
                  <a:lnTo>
                    <a:pt x="906576" y="209499"/>
                  </a:lnTo>
                  <a:lnTo>
                    <a:pt x="906576" y="417779"/>
                  </a:lnTo>
                  <a:lnTo>
                    <a:pt x="949553" y="417779"/>
                  </a:lnTo>
                  <a:lnTo>
                    <a:pt x="949553" y="209499"/>
                  </a:lnTo>
                  <a:lnTo>
                    <a:pt x="1027137" y="209499"/>
                  </a:lnTo>
                  <a:lnTo>
                    <a:pt x="1027137" y="170129"/>
                  </a:lnTo>
                  <a:close/>
                </a:path>
                <a:path w="3706495" h="483870">
                  <a:moveTo>
                    <a:pt x="1305280" y="170103"/>
                  </a:moveTo>
                  <a:lnTo>
                    <a:pt x="1264691" y="170103"/>
                  </a:lnTo>
                  <a:lnTo>
                    <a:pt x="1264691" y="294246"/>
                  </a:lnTo>
                  <a:lnTo>
                    <a:pt x="1263294" y="312902"/>
                  </a:lnTo>
                  <a:lnTo>
                    <a:pt x="1242314" y="359892"/>
                  </a:lnTo>
                  <a:lnTo>
                    <a:pt x="1199997" y="385127"/>
                  </a:lnTo>
                  <a:lnTo>
                    <a:pt x="1199578" y="385127"/>
                  </a:lnTo>
                  <a:lnTo>
                    <a:pt x="1182331" y="386753"/>
                  </a:lnTo>
                  <a:lnTo>
                    <a:pt x="1134821" y="372148"/>
                  </a:lnTo>
                  <a:lnTo>
                    <a:pt x="1106601" y="331025"/>
                  </a:lnTo>
                  <a:lnTo>
                    <a:pt x="1101204" y="294246"/>
                  </a:lnTo>
                  <a:lnTo>
                    <a:pt x="1101153" y="293649"/>
                  </a:lnTo>
                  <a:lnTo>
                    <a:pt x="1107046" y="255371"/>
                  </a:lnTo>
                  <a:lnTo>
                    <a:pt x="1137170" y="215925"/>
                  </a:lnTo>
                  <a:lnTo>
                    <a:pt x="1182331" y="202323"/>
                  </a:lnTo>
                  <a:lnTo>
                    <a:pt x="1198054" y="203835"/>
                  </a:lnTo>
                  <a:lnTo>
                    <a:pt x="1239621" y="226199"/>
                  </a:lnTo>
                  <a:lnTo>
                    <a:pt x="1263129" y="273431"/>
                  </a:lnTo>
                  <a:lnTo>
                    <a:pt x="1264691" y="294246"/>
                  </a:lnTo>
                  <a:lnTo>
                    <a:pt x="1264691" y="170103"/>
                  </a:lnTo>
                  <a:lnTo>
                    <a:pt x="1262303" y="170103"/>
                  </a:lnTo>
                  <a:lnTo>
                    <a:pt x="1262303" y="205308"/>
                  </a:lnTo>
                  <a:lnTo>
                    <a:pt x="1259497" y="202323"/>
                  </a:lnTo>
                  <a:lnTo>
                    <a:pt x="1245362" y="187299"/>
                  </a:lnTo>
                  <a:lnTo>
                    <a:pt x="1225600" y="174434"/>
                  </a:lnTo>
                  <a:lnTo>
                    <a:pt x="1202994" y="166712"/>
                  </a:lnTo>
                  <a:lnTo>
                    <a:pt x="1177556" y="164147"/>
                  </a:lnTo>
                  <a:lnTo>
                    <a:pt x="1153172" y="166281"/>
                  </a:lnTo>
                  <a:lnTo>
                    <a:pt x="1110348" y="183438"/>
                  </a:lnTo>
                  <a:lnTo>
                    <a:pt x="1076629" y="217271"/>
                  </a:lnTo>
                  <a:lnTo>
                    <a:pt x="1059167" y="264871"/>
                  </a:lnTo>
                  <a:lnTo>
                    <a:pt x="1056982" y="293649"/>
                  </a:lnTo>
                  <a:lnTo>
                    <a:pt x="1059180" y="322973"/>
                  </a:lnTo>
                  <a:lnTo>
                    <a:pt x="1076794" y="371309"/>
                  </a:lnTo>
                  <a:lnTo>
                    <a:pt x="1110742" y="405472"/>
                  </a:lnTo>
                  <a:lnTo>
                    <a:pt x="1153414" y="422783"/>
                  </a:lnTo>
                  <a:lnTo>
                    <a:pt x="1177556" y="424954"/>
                  </a:lnTo>
                  <a:lnTo>
                    <a:pt x="1202537" y="422338"/>
                  </a:lnTo>
                  <a:lnTo>
                    <a:pt x="1225003" y="414515"/>
                  </a:lnTo>
                  <a:lnTo>
                    <a:pt x="1244917" y="401459"/>
                  </a:lnTo>
                  <a:lnTo>
                    <a:pt x="1258900" y="386753"/>
                  </a:lnTo>
                  <a:lnTo>
                    <a:pt x="1262303" y="383171"/>
                  </a:lnTo>
                  <a:lnTo>
                    <a:pt x="1262303" y="417791"/>
                  </a:lnTo>
                  <a:lnTo>
                    <a:pt x="1305280" y="417791"/>
                  </a:lnTo>
                  <a:lnTo>
                    <a:pt x="1305280" y="383171"/>
                  </a:lnTo>
                  <a:lnTo>
                    <a:pt x="1305280" y="205308"/>
                  </a:lnTo>
                  <a:lnTo>
                    <a:pt x="1305280" y="170103"/>
                  </a:lnTo>
                  <a:close/>
                </a:path>
                <a:path w="3706495" h="483870">
                  <a:moveTo>
                    <a:pt x="1772577" y="294843"/>
                  </a:moveTo>
                  <a:lnTo>
                    <a:pt x="1763255" y="243078"/>
                  </a:lnTo>
                  <a:lnTo>
                    <a:pt x="1736267" y="202323"/>
                  </a:lnTo>
                  <a:lnTo>
                    <a:pt x="1728419" y="195554"/>
                  </a:lnTo>
                  <a:lnTo>
                    <a:pt x="1728419" y="294843"/>
                  </a:lnTo>
                  <a:lnTo>
                    <a:pt x="1726806" y="315175"/>
                  </a:lnTo>
                  <a:lnTo>
                    <a:pt x="1702752" y="362280"/>
                  </a:lnTo>
                  <a:lnTo>
                    <a:pt x="1658543" y="385229"/>
                  </a:lnTo>
                  <a:lnTo>
                    <a:pt x="1641271" y="386753"/>
                  </a:lnTo>
                  <a:lnTo>
                    <a:pt x="1623999" y="385229"/>
                  </a:lnTo>
                  <a:lnTo>
                    <a:pt x="1579803" y="362280"/>
                  </a:lnTo>
                  <a:lnTo>
                    <a:pt x="1555737" y="315175"/>
                  </a:lnTo>
                  <a:lnTo>
                    <a:pt x="1554137" y="294843"/>
                  </a:lnTo>
                  <a:lnTo>
                    <a:pt x="1555724" y="274497"/>
                  </a:lnTo>
                  <a:lnTo>
                    <a:pt x="1579499" y="227088"/>
                  </a:lnTo>
                  <a:lnTo>
                    <a:pt x="1623758" y="203873"/>
                  </a:lnTo>
                  <a:lnTo>
                    <a:pt x="1641271" y="202323"/>
                  </a:lnTo>
                  <a:lnTo>
                    <a:pt x="1658848" y="203873"/>
                  </a:lnTo>
                  <a:lnTo>
                    <a:pt x="1703057" y="226796"/>
                  </a:lnTo>
                  <a:lnTo>
                    <a:pt x="1726831" y="274256"/>
                  </a:lnTo>
                  <a:lnTo>
                    <a:pt x="1728419" y="294843"/>
                  </a:lnTo>
                  <a:lnTo>
                    <a:pt x="1728419" y="195554"/>
                  </a:lnTo>
                  <a:lnTo>
                    <a:pt x="1715414" y="184950"/>
                  </a:lnTo>
                  <a:lnTo>
                    <a:pt x="1693125" y="173393"/>
                  </a:lnTo>
                  <a:lnTo>
                    <a:pt x="1668411" y="166458"/>
                  </a:lnTo>
                  <a:lnTo>
                    <a:pt x="1641271" y="164147"/>
                  </a:lnTo>
                  <a:lnTo>
                    <a:pt x="1614131" y="166458"/>
                  </a:lnTo>
                  <a:lnTo>
                    <a:pt x="1567129" y="184950"/>
                  </a:lnTo>
                  <a:lnTo>
                    <a:pt x="1530946" y="220878"/>
                  </a:lnTo>
                  <a:lnTo>
                    <a:pt x="1512303" y="267728"/>
                  </a:lnTo>
                  <a:lnTo>
                    <a:pt x="1509979" y="294843"/>
                  </a:lnTo>
                  <a:lnTo>
                    <a:pt x="1512303" y="321703"/>
                  </a:lnTo>
                  <a:lnTo>
                    <a:pt x="1530946" y="368261"/>
                  </a:lnTo>
                  <a:lnTo>
                    <a:pt x="1567129" y="404139"/>
                  </a:lnTo>
                  <a:lnTo>
                    <a:pt x="1614131" y="422643"/>
                  </a:lnTo>
                  <a:lnTo>
                    <a:pt x="1641271" y="424954"/>
                  </a:lnTo>
                  <a:lnTo>
                    <a:pt x="1668411" y="422643"/>
                  </a:lnTo>
                  <a:lnTo>
                    <a:pt x="1693125" y="415709"/>
                  </a:lnTo>
                  <a:lnTo>
                    <a:pt x="1715414" y="404139"/>
                  </a:lnTo>
                  <a:lnTo>
                    <a:pt x="1735277" y="387959"/>
                  </a:lnTo>
                  <a:lnTo>
                    <a:pt x="1736267" y="386753"/>
                  </a:lnTo>
                  <a:lnTo>
                    <a:pt x="1751596" y="368261"/>
                  </a:lnTo>
                  <a:lnTo>
                    <a:pt x="1763255" y="346163"/>
                  </a:lnTo>
                  <a:lnTo>
                    <a:pt x="1770253" y="321703"/>
                  </a:lnTo>
                  <a:lnTo>
                    <a:pt x="1772577" y="294843"/>
                  </a:lnTo>
                  <a:close/>
                </a:path>
                <a:path w="3706495" h="483870">
                  <a:moveTo>
                    <a:pt x="2085314" y="294843"/>
                  </a:moveTo>
                  <a:lnTo>
                    <a:pt x="2076145" y="243814"/>
                  </a:lnTo>
                  <a:lnTo>
                    <a:pt x="2049094" y="202323"/>
                  </a:lnTo>
                  <a:lnTo>
                    <a:pt x="2041156" y="195453"/>
                  </a:lnTo>
                  <a:lnTo>
                    <a:pt x="2041156" y="294843"/>
                  </a:lnTo>
                  <a:lnTo>
                    <a:pt x="2039543" y="315175"/>
                  </a:lnTo>
                  <a:lnTo>
                    <a:pt x="2015490" y="362280"/>
                  </a:lnTo>
                  <a:lnTo>
                    <a:pt x="1971281" y="385229"/>
                  </a:lnTo>
                  <a:lnTo>
                    <a:pt x="1954009" y="386753"/>
                  </a:lnTo>
                  <a:lnTo>
                    <a:pt x="1936737" y="385229"/>
                  </a:lnTo>
                  <a:lnTo>
                    <a:pt x="1892541" y="362280"/>
                  </a:lnTo>
                  <a:lnTo>
                    <a:pt x="1868474" y="315175"/>
                  </a:lnTo>
                  <a:lnTo>
                    <a:pt x="1866874" y="294843"/>
                  </a:lnTo>
                  <a:lnTo>
                    <a:pt x="1868462" y="274497"/>
                  </a:lnTo>
                  <a:lnTo>
                    <a:pt x="1892236" y="227088"/>
                  </a:lnTo>
                  <a:lnTo>
                    <a:pt x="1936496" y="203873"/>
                  </a:lnTo>
                  <a:lnTo>
                    <a:pt x="1954009" y="202323"/>
                  </a:lnTo>
                  <a:lnTo>
                    <a:pt x="1971586" y="203873"/>
                  </a:lnTo>
                  <a:lnTo>
                    <a:pt x="2015794" y="226796"/>
                  </a:lnTo>
                  <a:lnTo>
                    <a:pt x="2039569" y="274256"/>
                  </a:lnTo>
                  <a:lnTo>
                    <a:pt x="2041156" y="294843"/>
                  </a:lnTo>
                  <a:lnTo>
                    <a:pt x="2041156" y="195453"/>
                  </a:lnTo>
                  <a:lnTo>
                    <a:pt x="2029091" y="185280"/>
                  </a:lnTo>
                  <a:lnTo>
                    <a:pt x="2007209" y="173532"/>
                  </a:lnTo>
                  <a:lnTo>
                    <a:pt x="1982978" y="166497"/>
                  </a:lnTo>
                  <a:lnTo>
                    <a:pt x="1956396" y="164147"/>
                  </a:lnTo>
                  <a:lnTo>
                    <a:pt x="1927047" y="166979"/>
                  </a:lnTo>
                  <a:lnTo>
                    <a:pt x="1902231" y="175488"/>
                  </a:lnTo>
                  <a:lnTo>
                    <a:pt x="1881974" y="189661"/>
                  </a:lnTo>
                  <a:lnTo>
                    <a:pt x="1866277" y="209499"/>
                  </a:lnTo>
                  <a:lnTo>
                    <a:pt x="1865083" y="209499"/>
                  </a:lnTo>
                  <a:lnTo>
                    <a:pt x="1874088" y="159753"/>
                  </a:lnTo>
                  <a:lnTo>
                    <a:pt x="1896491" y="116763"/>
                  </a:lnTo>
                  <a:lnTo>
                    <a:pt x="1926145" y="89941"/>
                  </a:lnTo>
                  <a:lnTo>
                    <a:pt x="1968131" y="74002"/>
                  </a:lnTo>
                  <a:lnTo>
                    <a:pt x="1995792" y="67449"/>
                  </a:lnTo>
                  <a:lnTo>
                    <a:pt x="2004161" y="65290"/>
                  </a:lnTo>
                  <a:lnTo>
                    <a:pt x="2039505" y="50063"/>
                  </a:lnTo>
                  <a:lnTo>
                    <a:pt x="2068080" y="20370"/>
                  </a:lnTo>
                  <a:lnTo>
                    <a:pt x="2076958" y="0"/>
                  </a:lnTo>
                  <a:lnTo>
                    <a:pt x="2029218" y="0"/>
                  </a:lnTo>
                  <a:lnTo>
                    <a:pt x="2026424" y="7569"/>
                  </a:lnTo>
                  <a:lnTo>
                    <a:pt x="2021459" y="13830"/>
                  </a:lnTo>
                  <a:lnTo>
                    <a:pt x="1978075" y="32029"/>
                  </a:lnTo>
                  <a:lnTo>
                    <a:pt x="1960880" y="35712"/>
                  </a:lnTo>
                  <a:lnTo>
                    <a:pt x="1956498" y="36715"/>
                  </a:lnTo>
                  <a:lnTo>
                    <a:pt x="1952117" y="37909"/>
                  </a:lnTo>
                  <a:lnTo>
                    <a:pt x="1936610" y="41681"/>
                  </a:lnTo>
                  <a:lnTo>
                    <a:pt x="1932127" y="43078"/>
                  </a:lnTo>
                  <a:lnTo>
                    <a:pt x="1925751" y="45872"/>
                  </a:lnTo>
                  <a:lnTo>
                    <a:pt x="1921878" y="47459"/>
                  </a:lnTo>
                  <a:lnTo>
                    <a:pt x="1912721" y="51041"/>
                  </a:lnTo>
                  <a:lnTo>
                    <a:pt x="1908441" y="53022"/>
                  </a:lnTo>
                  <a:lnTo>
                    <a:pt x="1867776" y="85712"/>
                  </a:lnTo>
                  <a:lnTo>
                    <a:pt x="1833968" y="158762"/>
                  </a:lnTo>
                  <a:lnTo>
                    <a:pt x="1825523" y="208191"/>
                  </a:lnTo>
                  <a:lnTo>
                    <a:pt x="1822704" y="266204"/>
                  </a:lnTo>
                  <a:lnTo>
                    <a:pt x="1825320" y="307746"/>
                  </a:lnTo>
                  <a:lnTo>
                    <a:pt x="1846211" y="371614"/>
                  </a:lnTo>
                  <a:lnTo>
                    <a:pt x="1882355" y="407492"/>
                  </a:lnTo>
                  <a:lnTo>
                    <a:pt x="1925027" y="423011"/>
                  </a:lnTo>
                  <a:lnTo>
                    <a:pt x="1949831" y="424954"/>
                  </a:lnTo>
                  <a:lnTo>
                    <a:pt x="1978558" y="422643"/>
                  </a:lnTo>
                  <a:lnTo>
                    <a:pt x="2027491" y="404139"/>
                  </a:lnTo>
                  <a:lnTo>
                    <a:pt x="2064169" y="368261"/>
                  </a:lnTo>
                  <a:lnTo>
                    <a:pt x="2082965" y="321703"/>
                  </a:lnTo>
                  <a:lnTo>
                    <a:pt x="2085314" y="294843"/>
                  </a:lnTo>
                  <a:close/>
                </a:path>
                <a:path w="3706495" h="483870">
                  <a:moveTo>
                    <a:pt x="2376563" y="417791"/>
                  </a:moveTo>
                  <a:lnTo>
                    <a:pt x="2273909" y="285889"/>
                  </a:lnTo>
                  <a:lnTo>
                    <a:pt x="2364625" y="170103"/>
                  </a:lnTo>
                  <a:lnTo>
                    <a:pt x="2312111" y="170103"/>
                  </a:lnTo>
                  <a:lnTo>
                    <a:pt x="2247049" y="254254"/>
                  </a:lnTo>
                  <a:lnTo>
                    <a:pt x="2183193" y="170103"/>
                  </a:lnTo>
                  <a:lnTo>
                    <a:pt x="2130666" y="170103"/>
                  </a:lnTo>
                  <a:lnTo>
                    <a:pt x="2220785" y="285292"/>
                  </a:lnTo>
                  <a:lnTo>
                    <a:pt x="2115147" y="417791"/>
                  </a:lnTo>
                  <a:lnTo>
                    <a:pt x="2167674" y="417791"/>
                  </a:lnTo>
                  <a:lnTo>
                    <a:pt x="2245855" y="316928"/>
                  </a:lnTo>
                  <a:lnTo>
                    <a:pt x="2324036" y="417791"/>
                  </a:lnTo>
                  <a:lnTo>
                    <a:pt x="2376563" y="417791"/>
                  </a:lnTo>
                  <a:close/>
                </a:path>
                <a:path w="3706495" h="483870">
                  <a:moveTo>
                    <a:pt x="2669019" y="294843"/>
                  </a:moveTo>
                  <a:lnTo>
                    <a:pt x="2659684" y="243078"/>
                  </a:lnTo>
                  <a:lnTo>
                    <a:pt x="2632697" y="202323"/>
                  </a:lnTo>
                  <a:lnTo>
                    <a:pt x="2624848" y="195554"/>
                  </a:lnTo>
                  <a:lnTo>
                    <a:pt x="2624848" y="294843"/>
                  </a:lnTo>
                  <a:lnTo>
                    <a:pt x="2623248" y="315175"/>
                  </a:lnTo>
                  <a:lnTo>
                    <a:pt x="2599182" y="362280"/>
                  </a:lnTo>
                  <a:lnTo>
                    <a:pt x="2554986" y="385229"/>
                  </a:lnTo>
                  <a:lnTo>
                    <a:pt x="2537714" y="386753"/>
                  </a:lnTo>
                  <a:lnTo>
                    <a:pt x="2520442" y="385229"/>
                  </a:lnTo>
                  <a:lnTo>
                    <a:pt x="2476233" y="362280"/>
                  </a:lnTo>
                  <a:lnTo>
                    <a:pt x="2452179" y="315175"/>
                  </a:lnTo>
                  <a:lnTo>
                    <a:pt x="2450566" y="294843"/>
                  </a:lnTo>
                  <a:lnTo>
                    <a:pt x="2452154" y="274497"/>
                  </a:lnTo>
                  <a:lnTo>
                    <a:pt x="2475928" y="227088"/>
                  </a:lnTo>
                  <a:lnTo>
                    <a:pt x="2520188" y="203873"/>
                  </a:lnTo>
                  <a:lnTo>
                    <a:pt x="2537714" y="202323"/>
                  </a:lnTo>
                  <a:lnTo>
                    <a:pt x="2555290" y="203873"/>
                  </a:lnTo>
                  <a:lnTo>
                    <a:pt x="2599486" y="226796"/>
                  </a:lnTo>
                  <a:lnTo>
                    <a:pt x="2623261" y="274256"/>
                  </a:lnTo>
                  <a:lnTo>
                    <a:pt x="2624848" y="294843"/>
                  </a:lnTo>
                  <a:lnTo>
                    <a:pt x="2624848" y="195554"/>
                  </a:lnTo>
                  <a:lnTo>
                    <a:pt x="2611844" y="184950"/>
                  </a:lnTo>
                  <a:lnTo>
                    <a:pt x="2589555" y="173393"/>
                  </a:lnTo>
                  <a:lnTo>
                    <a:pt x="2564854" y="166458"/>
                  </a:lnTo>
                  <a:lnTo>
                    <a:pt x="2537714" y="164147"/>
                  </a:lnTo>
                  <a:lnTo>
                    <a:pt x="2510574" y="166458"/>
                  </a:lnTo>
                  <a:lnTo>
                    <a:pt x="2463571" y="184950"/>
                  </a:lnTo>
                  <a:lnTo>
                    <a:pt x="2427389" y="220878"/>
                  </a:lnTo>
                  <a:lnTo>
                    <a:pt x="2408732" y="267728"/>
                  </a:lnTo>
                  <a:lnTo>
                    <a:pt x="2406408" y="294843"/>
                  </a:lnTo>
                  <a:lnTo>
                    <a:pt x="2408732" y="321703"/>
                  </a:lnTo>
                  <a:lnTo>
                    <a:pt x="2427389" y="368261"/>
                  </a:lnTo>
                  <a:lnTo>
                    <a:pt x="2463571" y="404139"/>
                  </a:lnTo>
                  <a:lnTo>
                    <a:pt x="2510574" y="422643"/>
                  </a:lnTo>
                  <a:lnTo>
                    <a:pt x="2537714" y="424954"/>
                  </a:lnTo>
                  <a:lnTo>
                    <a:pt x="2564854" y="422643"/>
                  </a:lnTo>
                  <a:lnTo>
                    <a:pt x="2611844" y="404139"/>
                  </a:lnTo>
                  <a:lnTo>
                    <a:pt x="2648026" y="368261"/>
                  </a:lnTo>
                  <a:lnTo>
                    <a:pt x="2666682" y="321703"/>
                  </a:lnTo>
                  <a:lnTo>
                    <a:pt x="2669019" y="294843"/>
                  </a:lnTo>
                  <a:close/>
                </a:path>
                <a:path w="3706495" h="483870">
                  <a:moveTo>
                    <a:pt x="2963849" y="378409"/>
                  </a:moveTo>
                  <a:lnTo>
                    <a:pt x="2926854" y="378409"/>
                  </a:lnTo>
                  <a:lnTo>
                    <a:pt x="2926854" y="209499"/>
                  </a:lnTo>
                  <a:lnTo>
                    <a:pt x="2926854" y="170103"/>
                  </a:lnTo>
                  <a:lnTo>
                    <a:pt x="2883878" y="170103"/>
                  </a:lnTo>
                  <a:lnTo>
                    <a:pt x="2883878" y="209499"/>
                  </a:lnTo>
                  <a:lnTo>
                    <a:pt x="2883878" y="378409"/>
                  </a:lnTo>
                  <a:lnTo>
                    <a:pt x="2765704" y="378409"/>
                  </a:lnTo>
                  <a:lnTo>
                    <a:pt x="2778760" y="363816"/>
                  </a:lnTo>
                  <a:lnTo>
                    <a:pt x="2788081" y="346329"/>
                  </a:lnTo>
                  <a:lnTo>
                    <a:pt x="2793682" y="325920"/>
                  </a:lnTo>
                  <a:lnTo>
                    <a:pt x="2795549" y="302615"/>
                  </a:lnTo>
                  <a:lnTo>
                    <a:pt x="2795549" y="209499"/>
                  </a:lnTo>
                  <a:lnTo>
                    <a:pt x="2883878" y="209499"/>
                  </a:lnTo>
                  <a:lnTo>
                    <a:pt x="2883878" y="170103"/>
                  </a:lnTo>
                  <a:lnTo>
                    <a:pt x="2752572" y="170103"/>
                  </a:lnTo>
                  <a:lnTo>
                    <a:pt x="2752572" y="280517"/>
                  </a:lnTo>
                  <a:lnTo>
                    <a:pt x="2751937" y="301409"/>
                  </a:lnTo>
                  <a:lnTo>
                    <a:pt x="2742425" y="346176"/>
                  </a:lnTo>
                  <a:lnTo>
                    <a:pt x="2710980" y="376174"/>
                  </a:lnTo>
                  <a:lnTo>
                    <a:pt x="2696476" y="378409"/>
                  </a:lnTo>
                  <a:lnTo>
                    <a:pt x="2696476" y="483438"/>
                  </a:lnTo>
                  <a:lnTo>
                    <a:pt x="2735859" y="483438"/>
                  </a:lnTo>
                  <a:lnTo>
                    <a:pt x="2735859" y="417804"/>
                  </a:lnTo>
                  <a:lnTo>
                    <a:pt x="2924467" y="417804"/>
                  </a:lnTo>
                  <a:lnTo>
                    <a:pt x="2924467" y="483438"/>
                  </a:lnTo>
                  <a:lnTo>
                    <a:pt x="2963849" y="483438"/>
                  </a:lnTo>
                  <a:lnTo>
                    <a:pt x="2963849" y="417804"/>
                  </a:lnTo>
                  <a:lnTo>
                    <a:pt x="2963849" y="378409"/>
                  </a:lnTo>
                  <a:close/>
                </a:path>
                <a:path w="3706495" h="483870">
                  <a:moveTo>
                    <a:pt x="3221685" y="151015"/>
                  </a:moveTo>
                  <a:lnTo>
                    <a:pt x="3052178" y="333629"/>
                  </a:lnTo>
                  <a:lnTo>
                    <a:pt x="3052178" y="170103"/>
                  </a:lnTo>
                  <a:lnTo>
                    <a:pt x="3009201" y="170103"/>
                  </a:lnTo>
                  <a:lnTo>
                    <a:pt x="3009201" y="435102"/>
                  </a:lnTo>
                  <a:lnTo>
                    <a:pt x="3178708" y="252463"/>
                  </a:lnTo>
                  <a:lnTo>
                    <a:pt x="3178708" y="417791"/>
                  </a:lnTo>
                  <a:lnTo>
                    <a:pt x="3221685" y="417791"/>
                  </a:lnTo>
                  <a:lnTo>
                    <a:pt x="3221685" y="151015"/>
                  </a:lnTo>
                  <a:close/>
                </a:path>
                <a:path w="3706495" h="483870">
                  <a:moveTo>
                    <a:pt x="3465182" y="170129"/>
                  </a:moveTo>
                  <a:lnTo>
                    <a:pt x="3267024" y="170129"/>
                  </a:lnTo>
                  <a:lnTo>
                    <a:pt x="3267024" y="209499"/>
                  </a:lnTo>
                  <a:lnTo>
                    <a:pt x="3344621" y="209499"/>
                  </a:lnTo>
                  <a:lnTo>
                    <a:pt x="3344621" y="417779"/>
                  </a:lnTo>
                  <a:lnTo>
                    <a:pt x="3387585" y="417779"/>
                  </a:lnTo>
                  <a:lnTo>
                    <a:pt x="3387585" y="209499"/>
                  </a:lnTo>
                  <a:lnTo>
                    <a:pt x="3465182" y="209499"/>
                  </a:lnTo>
                  <a:lnTo>
                    <a:pt x="3465182" y="170129"/>
                  </a:lnTo>
                  <a:close/>
                </a:path>
                <a:path w="3706495" h="483870">
                  <a:moveTo>
                    <a:pt x="3706304" y="347954"/>
                  </a:moveTo>
                  <a:lnTo>
                    <a:pt x="3689210" y="364934"/>
                  </a:lnTo>
                  <a:lnTo>
                    <a:pt x="3670185" y="377063"/>
                  </a:lnTo>
                  <a:lnTo>
                    <a:pt x="3649218" y="384327"/>
                  </a:lnTo>
                  <a:lnTo>
                    <a:pt x="3626320" y="386753"/>
                  </a:lnTo>
                  <a:lnTo>
                    <a:pt x="3609048" y="385229"/>
                  </a:lnTo>
                  <a:lnTo>
                    <a:pt x="3564852" y="362292"/>
                  </a:lnTo>
                  <a:lnTo>
                    <a:pt x="3540785" y="315175"/>
                  </a:lnTo>
                  <a:lnTo>
                    <a:pt x="3539185" y="294843"/>
                  </a:lnTo>
                  <a:lnTo>
                    <a:pt x="3540785" y="274497"/>
                  </a:lnTo>
                  <a:lnTo>
                    <a:pt x="3564852" y="227088"/>
                  </a:lnTo>
                  <a:lnTo>
                    <a:pt x="3609390" y="203873"/>
                  </a:lnTo>
                  <a:lnTo>
                    <a:pt x="3626929" y="202323"/>
                  </a:lnTo>
                  <a:lnTo>
                    <a:pt x="3649903" y="204647"/>
                  </a:lnTo>
                  <a:lnTo>
                    <a:pt x="3670490" y="211582"/>
                  </a:lnTo>
                  <a:lnTo>
                    <a:pt x="3688702" y="223151"/>
                  </a:lnTo>
                  <a:lnTo>
                    <a:pt x="3704513" y="239331"/>
                  </a:lnTo>
                  <a:lnTo>
                    <a:pt x="3704513" y="188010"/>
                  </a:lnTo>
                  <a:lnTo>
                    <a:pt x="3686949" y="177558"/>
                  </a:lnTo>
                  <a:lnTo>
                    <a:pt x="3668255" y="170103"/>
                  </a:lnTo>
                  <a:lnTo>
                    <a:pt x="3648443" y="165633"/>
                  </a:lnTo>
                  <a:lnTo>
                    <a:pt x="3627513" y="164147"/>
                  </a:lnTo>
                  <a:lnTo>
                    <a:pt x="3600094" y="166471"/>
                  </a:lnTo>
                  <a:lnTo>
                    <a:pt x="3552660" y="185115"/>
                  </a:lnTo>
                  <a:lnTo>
                    <a:pt x="3516172" y="221297"/>
                  </a:lnTo>
                  <a:lnTo>
                    <a:pt x="3497364" y="268300"/>
                  </a:lnTo>
                  <a:lnTo>
                    <a:pt x="3495014" y="295452"/>
                  </a:lnTo>
                  <a:lnTo>
                    <a:pt x="3497338" y="322287"/>
                  </a:lnTo>
                  <a:lnTo>
                    <a:pt x="3515995" y="368681"/>
                  </a:lnTo>
                  <a:lnTo>
                    <a:pt x="3552253" y="404304"/>
                  </a:lnTo>
                  <a:lnTo>
                    <a:pt x="3599853" y="422656"/>
                  </a:lnTo>
                  <a:lnTo>
                    <a:pt x="3627513" y="424954"/>
                  </a:lnTo>
                  <a:lnTo>
                    <a:pt x="3648773" y="423341"/>
                  </a:lnTo>
                  <a:lnTo>
                    <a:pt x="3668992" y="418541"/>
                  </a:lnTo>
                  <a:lnTo>
                    <a:pt x="3688169" y="410514"/>
                  </a:lnTo>
                  <a:lnTo>
                    <a:pt x="3706304" y="399300"/>
                  </a:lnTo>
                  <a:lnTo>
                    <a:pt x="3706304" y="3479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56829" y="3562498"/>
              <a:ext cx="190999" cy="247688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668010" y="3562498"/>
              <a:ext cx="190988" cy="247688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11043488" y="3412115"/>
              <a:ext cx="4097654" cy="537845"/>
            </a:xfrm>
            <a:custGeom>
              <a:avLst/>
              <a:gdLst/>
              <a:ahLst/>
              <a:cxnLst/>
              <a:rect l="l" t="t" r="r" b="b"/>
              <a:pathLst>
                <a:path w="4097655" h="537845">
                  <a:moveTo>
                    <a:pt x="268566" y="262001"/>
                  </a:moveTo>
                  <a:lnTo>
                    <a:pt x="259549" y="207848"/>
                  </a:lnTo>
                  <a:lnTo>
                    <a:pt x="232460" y="163525"/>
                  </a:lnTo>
                  <a:lnTo>
                    <a:pt x="190601" y="133972"/>
                  </a:lnTo>
                  <a:lnTo>
                    <a:pt x="137261" y="124129"/>
                  </a:lnTo>
                  <a:lnTo>
                    <a:pt x="127317" y="124129"/>
                  </a:lnTo>
                  <a:lnTo>
                    <a:pt x="118960" y="124942"/>
                  </a:lnTo>
                  <a:lnTo>
                    <a:pt x="112204" y="126530"/>
                  </a:lnTo>
                  <a:lnTo>
                    <a:pt x="137871" y="40576"/>
                  </a:lnTo>
                  <a:lnTo>
                    <a:pt x="265582" y="40576"/>
                  </a:lnTo>
                  <a:lnTo>
                    <a:pt x="265582" y="0"/>
                  </a:lnTo>
                  <a:lnTo>
                    <a:pt x="107429" y="0"/>
                  </a:lnTo>
                  <a:lnTo>
                    <a:pt x="49530" y="192176"/>
                  </a:lnTo>
                  <a:lnTo>
                    <a:pt x="69113" y="180162"/>
                  </a:lnTo>
                  <a:lnTo>
                    <a:pt x="88468" y="171577"/>
                  </a:lnTo>
                  <a:lnTo>
                    <a:pt x="107607" y="166433"/>
                  </a:lnTo>
                  <a:lnTo>
                    <a:pt x="126530" y="164719"/>
                  </a:lnTo>
                  <a:lnTo>
                    <a:pt x="146799" y="166433"/>
                  </a:lnTo>
                  <a:lnTo>
                    <a:pt x="196659" y="192176"/>
                  </a:lnTo>
                  <a:lnTo>
                    <a:pt x="222669" y="242087"/>
                  </a:lnTo>
                  <a:lnTo>
                    <a:pt x="224409" y="262597"/>
                  </a:lnTo>
                  <a:lnTo>
                    <a:pt x="222656" y="283006"/>
                  </a:lnTo>
                  <a:lnTo>
                    <a:pt x="208622" y="319125"/>
                  </a:lnTo>
                  <a:lnTo>
                    <a:pt x="181470" y="347878"/>
                  </a:lnTo>
                  <a:lnTo>
                    <a:pt x="126530" y="364655"/>
                  </a:lnTo>
                  <a:lnTo>
                    <a:pt x="109296" y="363169"/>
                  </a:lnTo>
                  <a:lnTo>
                    <a:pt x="62064" y="340791"/>
                  </a:lnTo>
                  <a:lnTo>
                    <a:pt x="35204" y="308559"/>
                  </a:lnTo>
                  <a:lnTo>
                    <a:pt x="0" y="333616"/>
                  </a:lnTo>
                  <a:lnTo>
                    <a:pt x="24384" y="364744"/>
                  </a:lnTo>
                  <a:lnTo>
                    <a:pt x="75641" y="397484"/>
                  </a:lnTo>
                  <a:lnTo>
                    <a:pt x="123545" y="405244"/>
                  </a:lnTo>
                  <a:lnTo>
                    <a:pt x="152806" y="402780"/>
                  </a:lnTo>
                  <a:lnTo>
                    <a:pt x="204279" y="383082"/>
                  </a:lnTo>
                  <a:lnTo>
                    <a:pt x="244906" y="344589"/>
                  </a:lnTo>
                  <a:lnTo>
                    <a:pt x="265938" y="292671"/>
                  </a:lnTo>
                  <a:lnTo>
                    <a:pt x="268566" y="262001"/>
                  </a:lnTo>
                  <a:close/>
                </a:path>
                <a:path w="4097655" h="537845">
                  <a:moveTo>
                    <a:pt x="611124" y="251853"/>
                  </a:moveTo>
                  <a:lnTo>
                    <a:pt x="348513" y="251853"/>
                  </a:lnTo>
                  <a:lnTo>
                    <a:pt x="348513" y="290042"/>
                  </a:lnTo>
                  <a:lnTo>
                    <a:pt x="611124" y="290042"/>
                  </a:lnTo>
                  <a:lnTo>
                    <a:pt x="611124" y="251853"/>
                  </a:lnTo>
                  <a:close/>
                </a:path>
                <a:path w="4097655" h="537845">
                  <a:moveTo>
                    <a:pt x="972781" y="0"/>
                  </a:moveTo>
                  <a:lnTo>
                    <a:pt x="680313" y="0"/>
                  </a:lnTo>
                  <a:lnTo>
                    <a:pt x="680313" y="40576"/>
                  </a:lnTo>
                  <a:lnTo>
                    <a:pt x="898169" y="40576"/>
                  </a:lnTo>
                  <a:lnTo>
                    <a:pt x="671957" y="384365"/>
                  </a:lnTo>
                  <a:lnTo>
                    <a:pt x="706577" y="407644"/>
                  </a:lnTo>
                  <a:lnTo>
                    <a:pt x="972781" y="0"/>
                  </a:lnTo>
                  <a:close/>
                </a:path>
                <a:path w="4097655" h="537845">
                  <a:moveTo>
                    <a:pt x="1407883" y="275729"/>
                  </a:moveTo>
                  <a:lnTo>
                    <a:pt x="1399755" y="226110"/>
                  </a:lnTo>
                  <a:lnTo>
                    <a:pt x="1375359" y="183515"/>
                  </a:lnTo>
                  <a:lnTo>
                    <a:pt x="1363713" y="172275"/>
                  </a:lnTo>
                  <a:lnTo>
                    <a:pt x="1363713" y="275729"/>
                  </a:lnTo>
                  <a:lnTo>
                    <a:pt x="1362367" y="293763"/>
                  </a:lnTo>
                  <a:lnTo>
                    <a:pt x="1341640" y="340474"/>
                  </a:lnTo>
                  <a:lnTo>
                    <a:pt x="1300454" y="365379"/>
                  </a:lnTo>
                  <a:lnTo>
                    <a:pt x="1283144" y="367042"/>
                  </a:lnTo>
                  <a:lnTo>
                    <a:pt x="1265516" y="365379"/>
                  </a:lnTo>
                  <a:lnTo>
                    <a:pt x="1223162" y="340474"/>
                  </a:lnTo>
                  <a:lnTo>
                    <a:pt x="1206004" y="311010"/>
                  </a:lnTo>
                  <a:lnTo>
                    <a:pt x="1205928" y="310870"/>
                  </a:lnTo>
                  <a:lnTo>
                    <a:pt x="1201712" y="294093"/>
                  </a:lnTo>
                  <a:lnTo>
                    <a:pt x="1201623" y="293763"/>
                  </a:lnTo>
                  <a:lnTo>
                    <a:pt x="1200226" y="275729"/>
                  </a:lnTo>
                  <a:lnTo>
                    <a:pt x="1200188" y="275132"/>
                  </a:lnTo>
                  <a:lnTo>
                    <a:pt x="1201724" y="255358"/>
                  </a:lnTo>
                  <a:lnTo>
                    <a:pt x="1201750" y="255028"/>
                  </a:lnTo>
                  <a:lnTo>
                    <a:pt x="1206411" y="237236"/>
                  </a:lnTo>
                  <a:lnTo>
                    <a:pt x="1206449" y="237083"/>
                  </a:lnTo>
                  <a:lnTo>
                    <a:pt x="1214272" y="221335"/>
                  </a:lnTo>
                  <a:lnTo>
                    <a:pt x="1252118" y="188887"/>
                  </a:lnTo>
                  <a:lnTo>
                    <a:pt x="1282547" y="182613"/>
                  </a:lnTo>
                  <a:lnTo>
                    <a:pt x="1298181" y="184188"/>
                  </a:lnTo>
                  <a:lnTo>
                    <a:pt x="1339253" y="207683"/>
                  </a:lnTo>
                  <a:lnTo>
                    <a:pt x="1357528" y="237083"/>
                  </a:lnTo>
                  <a:lnTo>
                    <a:pt x="1357604" y="237236"/>
                  </a:lnTo>
                  <a:lnTo>
                    <a:pt x="1362100" y="255028"/>
                  </a:lnTo>
                  <a:lnTo>
                    <a:pt x="1362189" y="255358"/>
                  </a:lnTo>
                  <a:lnTo>
                    <a:pt x="1363675" y="275132"/>
                  </a:lnTo>
                  <a:lnTo>
                    <a:pt x="1363713" y="275729"/>
                  </a:lnTo>
                  <a:lnTo>
                    <a:pt x="1363713" y="172275"/>
                  </a:lnTo>
                  <a:lnTo>
                    <a:pt x="1357655" y="166420"/>
                  </a:lnTo>
                  <a:lnTo>
                    <a:pt x="1337094" y="154203"/>
                  </a:lnTo>
                  <a:lnTo>
                    <a:pt x="1313942" y="146951"/>
                  </a:lnTo>
                  <a:lnTo>
                    <a:pt x="1314640" y="146951"/>
                  </a:lnTo>
                  <a:lnTo>
                    <a:pt x="1287322" y="144424"/>
                  </a:lnTo>
                  <a:lnTo>
                    <a:pt x="1262557" y="146951"/>
                  </a:lnTo>
                  <a:lnTo>
                    <a:pt x="1240180" y="154571"/>
                  </a:lnTo>
                  <a:lnTo>
                    <a:pt x="1220177" y="167246"/>
                  </a:lnTo>
                  <a:lnTo>
                    <a:pt x="1202588" y="185000"/>
                  </a:lnTo>
                  <a:lnTo>
                    <a:pt x="1202588" y="150393"/>
                  </a:lnTo>
                  <a:lnTo>
                    <a:pt x="1159598" y="150393"/>
                  </a:lnTo>
                  <a:lnTo>
                    <a:pt x="1159598" y="537743"/>
                  </a:lnTo>
                  <a:lnTo>
                    <a:pt x="1202588" y="537743"/>
                  </a:lnTo>
                  <a:lnTo>
                    <a:pt x="1202588" y="363461"/>
                  </a:lnTo>
                  <a:lnTo>
                    <a:pt x="1220076" y="381736"/>
                  </a:lnTo>
                  <a:lnTo>
                    <a:pt x="1240320" y="394792"/>
                  </a:lnTo>
                  <a:lnTo>
                    <a:pt x="1263332" y="402615"/>
                  </a:lnTo>
                  <a:lnTo>
                    <a:pt x="1289113" y="405231"/>
                  </a:lnTo>
                  <a:lnTo>
                    <a:pt x="1314881" y="402869"/>
                  </a:lnTo>
                  <a:lnTo>
                    <a:pt x="1358163" y="383921"/>
                  </a:lnTo>
                  <a:lnTo>
                    <a:pt x="1389761" y="347395"/>
                  </a:lnTo>
                  <a:lnTo>
                    <a:pt x="1405877" y="301599"/>
                  </a:lnTo>
                  <a:lnTo>
                    <a:pt x="1407883" y="275729"/>
                  </a:lnTo>
                  <a:close/>
                </a:path>
                <a:path w="4097655" h="537845">
                  <a:moveTo>
                    <a:pt x="1706295" y="150393"/>
                  </a:moveTo>
                  <a:lnTo>
                    <a:pt x="1665706" y="150393"/>
                  </a:lnTo>
                  <a:lnTo>
                    <a:pt x="1665706" y="274535"/>
                  </a:lnTo>
                  <a:lnTo>
                    <a:pt x="1664309" y="293192"/>
                  </a:lnTo>
                  <a:lnTo>
                    <a:pt x="1643329" y="340182"/>
                  </a:lnTo>
                  <a:lnTo>
                    <a:pt x="1601012" y="365417"/>
                  </a:lnTo>
                  <a:lnTo>
                    <a:pt x="1600593" y="365417"/>
                  </a:lnTo>
                  <a:lnTo>
                    <a:pt x="1583347" y="367042"/>
                  </a:lnTo>
                  <a:lnTo>
                    <a:pt x="1535836" y="352437"/>
                  </a:lnTo>
                  <a:lnTo>
                    <a:pt x="1507617" y="311315"/>
                  </a:lnTo>
                  <a:lnTo>
                    <a:pt x="1502181" y="273939"/>
                  </a:lnTo>
                  <a:lnTo>
                    <a:pt x="1503641" y="253720"/>
                  </a:lnTo>
                  <a:lnTo>
                    <a:pt x="1525739" y="206794"/>
                  </a:lnTo>
                  <a:lnTo>
                    <a:pt x="1566989" y="184124"/>
                  </a:lnTo>
                  <a:lnTo>
                    <a:pt x="1583347" y="182613"/>
                  </a:lnTo>
                  <a:lnTo>
                    <a:pt x="1599069" y="184124"/>
                  </a:lnTo>
                  <a:lnTo>
                    <a:pt x="1640636" y="206489"/>
                  </a:lnTo>
                  <a:lnTo>
                    <a:pt x="1664144" y="253720"/>
                  </a:lnTo>
                  <a:lnTo>
                    <a:pt x="1665706" y="274535"/>
                  </a:lnTo>
                  <a:lnTo>
                    <a:pt x="1665706" y="150393"/>
                  </a:lnTo>
                  <a:lnTo>
                    <a:pt x="1663319" y="150393"/>
                  </a:lnTo>
                  <a:lnTo>
                    <a:pt x="1663319" y="185597"/>
                  </a:lnTo>
                  <a:lnTo>
                    <a:pt x="1660512" y="182613"/>
                  </a:lnTo>
                  <a:lnTo>
                    <a:pt x="1646377" y="167589"/>
                  </a:lnTo>
                  <a:lnTo>
                    <a:pt x="1626616" y="154724"/>
                  </a:lnTo>
                  <a:lnTo>
                    <a:pt x="1604010" y="147002"/>
                  </a:lnTo>
                  <a:lnTo>
                    <a:pt x="1578571" y="144437"/>
                  </a:lnTo>
                  <a:lnTo>
                    <a:pt x="1554187" y="146570"/>
                  </a:lnTo>
                  <a:lnTo>
                    <a:pt x="1511363" y="163728"/>
                  </a:lnTo>
                  <a:lnTo>
                    <a:pt x="1477645" y="197561"/>
                  </a:lnTo>
                  <a:lnTo>
                    <a:pt x="1460182" y="245160"/>
                  </a:lnTo>
                  <a:lnTo>
                    <a:pt x="1457998" y="273939"/>
                  </a:lnTo>
                  <a:lnTo>
                    <a:pt x="1460195" y="303263"/>
                  </a:lnTo>
                  <a:lnTo>
                    <a:pt x="1477810" y="351599"/>
                  </a:lnTo>
                  <a:lnTo>
                    <a:pt x="1511757" y="385762"/>
                  </a:lnTo>
                  <a:lnTo>
                    <a:pt x="1554441" y="403072"/>
                  </a:lnTo>
                  <a:lnTo>
                    <a:pt x="1578571" y="405244"/>
                  </a:lnTo>
                  <a:lnTo>
                    <a:pt x="1603565" y="402628"/>
                  </a:lnTo>
                  <a:lnTo>
                    <a:pt x="1626019" y="394804"/>
                  </a:lnTo>
                  <a:lnTo>
                    <a:pt x="1645932" y="381749"/>
                  </a:lnTo>
                  <a:lnTo>
                    <a:pt x="1659915" y="367042"/>
                  </a:lnTo>
                  <a:lnTo>
                    <a:pt x="1663319" y="363461"/>
                  </a:lnTo>
                  <a:lnTo>
                    <a:pt x="1663319" y="398081"/>
                  </a:lnTo>
                  <a:lnTo>
                    <a:pt x="1706295" y="398081"/>
                  </a:lnTo>
                  <a:lnTo>
                    <a:pt x="1706295" y="363461"/>
                  </a:lnTo>
                  <a:lnTo>
                    <a:pt x="1706295" y="185597"/>
                  </a:lnTo>
                  <a:lnTo>
                    <a:pt x="1706295" y="150393"/>
                  </a:lnTo>
                  <a:close/>
                </a:path>
                <a:path w="4097655" h="537845">
                  <a:moveTo>
                    <a:pt x="1973656" y="322275"/>
                  </a:moveTo>
                  <a:lnTo>
                    <a:pt x="1956346" y="276923"/>
                  </a:lnTo>
                  <a:lnTo>
                    <a:pt x="1927707" y="260807"/>
                  </a:lnTo>
                  <a:lnTo>
                    <a:pt x="1939975" y="251066"/>
                  </a:lnTo>
                  <a:lnTo>
                    <a:pt x="1948738" y="239179"/>
                  </a:lnTo>
                  <a:lnTo>
                    <a:pt x="1953996" y="225107"/>
                  </a:lnTo>
                  <a:lnTo>
                    <a:pt x="1955749" y="208876"/>
                  </a:lnTo>
                  <a:lnTo>
                    <a:pt x="1954415" y="195199"/>
                  </a:lnTo>
                  <a:lnTo>
                    <a:pt x="1934273" y="161734"/>
                  </a:lnTo>
                  <a:lnTo>
                    <a:pt x="1893531" y="145516"/>
                  </a:lnTo>
                  <a:lnTo>
                    <a:pt x="1875764" y="144437"/>
                  </a:lnTo>
                  <a:lnTo>
                    <a:pt x="1860740" y="145288"/>
                  </a:lnTo>
                  <a:lnTo>
                    <a:pt x="1821459" y="158153"/>
                  </a:lnTo>
                  <a:lnTo>
                    <a:pt x="1789823" y="189179"/>
                  </a:lnTo>
                  <a:lnTo>
                    <a:pt x="1819668" y="213652"/>
                  </a:lnTo>
                  <a:lnTo>
                    <a:pt x="1823631" y="207391"/>
                  </a:lnTo>
                  <a:lnTo>
                    <a:pt x="1828330" y="201726"/>
                  </a:lnTo>
                  <a:lnTo>
                    <a:pt x="1864918" y="183222"/>
                  </a:lnTo>
                  <a:lnTo>
                    <a:pt x="1873986" y="182613"/>
                  </a:lnTo>
                  <a:lnTo>
                    <a:pt x="1884019" y="183184"/>
                  </a:lnTo>
                  <a:lnTo>
                    <a:pt x="1915693" y="209372"/>
                  </a:lnTo>
                  <a:lnTo>
                    <a:pt x="1916366" y="217233"/>
                  </a:lnTo>
                  <a:lnTo>
                    <a:pt x="1915541" y="224028"/>
                  </a:lnTo>
                  <a:lnTo>
                    <a:pt x="1881517" y="246075"/>
                  </a:lnTo>
                  <a:lnTo>
                    <a:pt x="1871002" y="246494"/>
                  </a:lnTo>
                  <a:lnTo>
                    <a:pt x="1850110" y="246494"/>
                  </a:lnTo>
                  <a:lnTo>
                    <a:pt x="1850110" y="285877"/>
                  </a:lnTo>
                  <a:lnTo>
                    <a:pt x="1875180" y="285877"/>
                  </a:lnTo>
                  <a:lnTo>
                    <a:pt x="1888236" y="286397"/>
                  </a:lnTo>
                  <a:lnTo>
                    <a:pt x="1926958" y="306171"/>
                  </a:lnTo>
                  <a:lnTo>
                    <a:pt x="1930692" y="322884"/>
                  </a:lnTo>
                  <a:lnTo>
                    <a:pt x="1929599" y="333768"/>
                  </a:lnTo>
                  <a:lnTo>
                    <a:pt x="1896059" y="364655"/>
                  </a:lnTo>
                  <a:lnTo>
                    <a:pt x="1871599" y="367042"/>
                  </a:lnTo>
                  <a:lnTo>
                    <a:pt x="1860105" y="366255"/>
                  </a:lnTo>
                  <a:lnTo>
                    <a:pt x="1823808" y="348500"/>
                  </a:lnTo>
                  <a:lnTo>
                    <a:pt x="1808937" y="326453"/>
                  </a:lnTo>
                  <a:lnTo>
                    <a:pt x="1771916" y="341972"/>
                  </a:lnTo>
                  <a:lnTo>
                    <a:pt x="1795081" y="376123"/>
                  </a:lnTo>
                  <a:lnTo>
                    <a:pt x="1834743" y="400024"/>
                  </a:lnTo>
                  <a:lnTo>
                    <a:pt x="1871002" y="405244"/>
                  </a:lnTo>
                  <a:lnTo>
                    <a:pt x="1891969" y="404050"/>
                  </a:lnTo>
                  <a:lnTo>
                    <a:pt x="1941423" y="386156"/>
                  </a:lnTo>
                  <a:lnTo>
                    <a:pt x="1971649" y="341274"/>
                  </a:lnTo>
                  <a:lnTo>
                    <a:pt x="1973656" y="322275"/>
                  </a:lnTo>
                  <a:close/>
                </a:path>
                <a:path w="4097655" h="537845">
                  <a:moveTo>
                    <a:pt x="2407589" y="358698"/>
                  </a:moveTo>
                  <a:lnTo>
                    <a:pt x="2370594" y="358698"/>
                  </a:lnTo>
                  <a:lnTo>
                    <a:pt x="2370594" y="189788"/>
                  </a:lnTo>
                  <a:lnTo>
                    <a:pt x="2370594" y="150393"/>
                  </a:lnTo>
                  <a:lnTo>
                    <a:pt x="2327618" y="150393"/>
                  </a:lnTo>
                  <a:lnTo>
                    <a:pt x="2327618" y="189788"/>
                  </a:lnTo>
                  <a:lnTo>
                    <a:pt x="2327618" y="358698"/>
                  </a:lnTo>
                  <a:lnTo>
                    <a:pt x="2209444" y="358698"/>
                  </a:lnTo>
                  <a:lnTo>
                    <a:pt x="2222500" y="344106"/>
                  </a:lnTo>
                  <a:lnTo>
                    <a:pt x="2231821" y="326618"/>
                  </a:lnTo>
                  <a:lnTo>
                    <a:pt x="2237422" y="306209"/>
                  </a:lnTo>
                  <a:lnTo>
                    <a:pt x="2239289" y="282905"/>
                  </a:lnTo>
                  <a:lnTo>
                    <a:pt x="2239289" y="189788"/>
                  </a:lnTo>
                  <a:lnTo>
                    <a:pt x="2327618" y="189788"/>
                  </a:lnTo>
                  <a:lnTo>
                    <a:pt x="2327618" y="150393"/>
                  </a:lnTo>
                  <a:lnTo>
                    <a:pt x="2196312" y="150393"/>
                  </a:lnTo>
                  <a:lnTo>
                    <a:pt x="2196312" y="260807"/>
                  </a:lnTo>
                  <a:lnTo>
                    <a:pt x="2195677" y="281698"/>
                  </a:lnTo>
                  <a:lnTo>
                    <a:pt x="2186165" y="326466"/>
                  </a:lnTo>
                  <a:lnTo>
                    <a:pt x="2154720" y="356463"/>
                  </a:lnTo>
                  <a:lnTo>
                    <a:pt x="2140204" y="358698"/>
                  </a:lnTo>
                  <a:lnTo>
                    <a:pt x="2140204" y="463727"/>
                  </a:lnTo>
                  <a:lnTo>
                    <a:pt x="2179599" y="463727"/>
                  </a:lnTo>
                  <a:lnTo>
                    <a:pt x="2179599" y="398094"/>
                  </a:lnTo>
                  <a:lnTo>
                    <a:pt x="2368207" y="398094"/>
                  </a:lnTo>
                  <a:lnTo>
                    <a:pt x="2368207" y="463727"/>
                  </a:lnTo>
                  <a:lnTo>
                    <a:pt x="2407589" y="463727"/>
                  </a:lnTo>
                  <a:lnTo>
                    <a:pt x="2407589" y="398094"/>
                  </a:lnTo>
                  <a:lnTo>
                    <a:pt x="2407589" y="358698"/>
                  </a:lnTo>
                  <a:close/>
                </a:path>
                <a:path w="4097655" h="537845">
                  <a:moveTo>
                    <a:pt x="2700070" y="275132"/>
                  </a:moveTo>
                  <a:lnTo>
                    <a:pt x="2690736" y="223367"/>
                  </a:lnTo>
                  <a:lnTo>
                    <a:pt x="2663748" y="182613"/>
                  </a:lnTo>
                  <a:lnTo>
                    <a:pt x="2655900" y="175844"/>
                  </a:lnTo>
                  <a:lnTo>
                    <a:pt x="2655900" y="275132"/>
                  </a:lnTo>
                  <a:lnTo>
                    <a:pt x="2654300" y="295465"/>
                  </a:lnTo>
                  <a:lnTo>
                    <a:pt x="2630233" y="342569"/>
                  </a:lnTo>
                  <a:lnTo>
                    <a:pt x="2586037" y="365518"/>
                  </a:lnTo>
                  <a:lnTo>
                    <a:pt x="2568765" y="367042"/>
                  </a:lnTo>
                  <a:lnTo>
                    <a:pt x="2551493" y="365518"/>
                  </a:lnTo>
                  <a:lnTo>
                    <a:pt x="2507284" y="342569"/>
                  </a:lnTo>
                  <a:lnTo>
                    <a:pt x="2483231" y="295465"/>
                  </a:lnTo>
                  <a:lnTo>
                    <a:pt x="2481618" y="275132"/>
                  </a:lnTo>
                  <a:lnTo>
                    <a:pt x="2483205" y="254787"/>
                  </a:lnTo>
                  <a:lnTo>
                    <a:pt x="2506980" y="207378"/>
                  </a:lnTo>
                  <a:lnTo>
                    <a:pt x="2551239" y="184162"/>
                  </a:lnTo>
                  <a:lnTo>
                    <a:pt x="2568765" y="182613"/>
                  </a:lnTo>
                  <a:lnTo>
                    <a:pt x="2586342" y="184162"/>
                  </a:lnTo>
                  <a:lnTo>
                    <a:pt x="2630538" y="207086"/>
                  </a:lnTo>
                  <a:lnTo>
                    <a:pt x="2654312" y="254546"/>
                  </a:lnTo>
                  <a:lnTo>
                    <a:pt x="2655900" y="275132"/>
                  </a:lnTo>
                  <a:lnTo>
                    <a:pt x="2655900" y="175844"/>
                  </a:lnTo>
                  <a:lnTo>
                    <a:pt x="2642895" y="165239"/>
                  </a:lnTo>
                  <a:lnTo>
                    <a:pt x="2620607" y="153682"/>
                  </a:lnTo>
                  <a:lnTo>
                    <a:pt x="2595892" y="146748"/>
                  </a:lnTo>
                  <a:lnTo>
                    <a:pt x="2568765" y="144437"/>
                  </a:lnTo>
                  <a:lnTo>
                    <a:pt x="2541613" y="146748"/>
                  </a:lnTo>
                  <a:lnTo>
                    <a:pt x="2494610" y="165239"/>
                  </a:lnTo>
                  <a:lnTo>
                    <a:pt x="2458440" y="201168"/>
                  </a:lnTo>
                  <a:lnTo>
                    <a:pt x="2439784" y="248018"/>
                  </a:lnTo>
                  <a:lnTo>
                    <a:pt x="2437460" y="275132"/>
                  </a:lnTo>
                  <a:lnTo>
                    <a:pt x="2439784" y="301993"/>
                  </a:lnTo>
                  <a:lnTo>
                    <a:pt x="2458440" y="348551"/>
                  </a:lnTo>
                  <a:lnTo>
                    <a:pt x="2494610" y="384429"/>
                  </a:lnTo>
                  <a:lnTo>
                    <a:pt x="2541613" y="402932"/>
                  </a:lnTo>
                  <a:lnTo>
                    <a:pt x="2568765" y="405244"/>
                  </a:lnTo>
                  <a:lnTo>
                    <a:pt x="2595892" y="402932"/>
                  </a:lnTo>
                  <a:lnTo>
                    <a:pt x="2642895" y="384429"/>
                  </a:lnTo>
                  <a:lnTo>
                    <a:pt x="2679077" y="348551"/>
                  </a:lnTo>
                  <a:lnTo>
                    <a:pt x="2697734" y="301993"/>
                  </a:lnTo>
                  <a:lnTo>
                    <a:pt x="2700070" y="275132"/>
                  </a:lnTo>
                  <a:close/>
                </a:path>
                <a:path w="4097655" h="537845">
                  <a:moveTo>
                    <a:pt x="3013913" y="275729"/>
                  </a:moveTo>
                  <a:lnTo>
                    <a:pt x="3005772" y="226110"/>
                  </a:lnTo>
                  <a:lnTo>
                    <a:pt x="2981388" y="183515"/>
                  </a:lnTo>
                  <a:lnTo>
                    <a:pt x="2969742" y="172275"/>
                  </a:lnTo>
                  <a:lnTo>
                    <a:pt x="2969742" y="275729"/>
                  </a:lnTo>
                  <a:lnTo>
                    <a:pt x="2968383" y="293763"/>
                  </a:lnTo>
                  <a:lnTo>
                    <a:pt x="2947657" y="340474"/>
                  </a:lnTo>
                  <a:lnTo>
                    <a:pt x="2906471" y="365379"/>
                  </a:lnTo>
                  <a:lnTo>
                    <a:pt x="2889173" y="367042"/>
                  </a:lnTo>
                  <a:lnTo>
                    <a:pt x="2871546" y="365379"/>
                  </a:lnTo>
                  <a:lnTo>
                    <a:pt x="2829179" y="340474"/>
                  </a:lnTo>
                  <a:lnTo>
                    <a:pt x="2807728" y="294093"/>
                  </a:lnTo>
                  <a:lnTo>
                    <a:pt x="2806255" y="275729"/>
                  </a:lnTo>
                  <a:lnTo>
                    <a:pt x="2806204" y="275132"/>
                  </a:lnTo>
                  <a:lnTo>
                    <a:pt x="2807754" y="255358"/>
                  </a:lnTo>
                  <a:lnTo>
                    <a:pt x="2807779" y="255028"/>
                  </a:lnTo>
                  <a:lnTo>
                    <a:pt x="2812440" y="237236"/>
                  </a:lnTo>
                  <a:lnTo>
                    <a:pt x="2844266" y="196723"/>
                  </a:lnTo>
                  <a:lnTo>
                    <a:pt x="2888577" y="182613"/>
                  </a:lnTo>
                  <a:lnTo>
                    <a:pt x="2904198" y="184188"/>
                  </a:lnTo>
                  <a:lnTo>
                    <a:pt x="2945269" y="207683"/>
                  </a:lnTo>
                  <a:lnTo>
                    <a:pt x="2968129" y="255028"/>
                  </a:lnTo>
                  <a:lnTo>
                    <a:pt x="2968218" y="255358"/>
                  </a:lnTo>
                  <a:lnTo>
                    <a:pt x="2969704" y="275132"/>
                  </a:lnTo>
                  <a:lnTo>
                    <a:pt x="2969742" y="275729"/>
                  </a:lnTo>
                  <a:lnTo>
                    <a:pt x="2969742" y="172275"/>
                  </a:lnTo>
                  <a:lnTo>
                    <a:pt x="2963684" y="166420"/>
                  </a:lnTo>
                  <a:lnTo>
                    <a:pt x="2943110" y="154203"/>
                  </a:lnTo>
                  <a:lnTo>
                    <a:pt x="2919958" y="146951"/>
                  </a:lnTo>
                  <a:lnTo>
                    <a:pt x="2920669" y="146951"/>
                  </a:lnTo>
                  <a:lnTo>
                    <a:pt x="2893352" y="144424"/>
                  </a:lnTo>
                  <a:lnTo>
                    <a:pt x="2868574" y="146951"/>
                  </a:lnTo>
                  <a:lnTo>
                    <a:pt x="2846197" y="154571"/>
                  </a:lnTo>
                  <a:lnTo>
                    <a:pt x="2826207" y="167246"/>
                  </a:lnTo>
                  <a:lnTo>
                    <a:pt x="2808605" y="185000"/>
                  </a:lnTo>
                  <a:lnTo>
                    <a:pt x="2808605" y="150393"/>
                  </a:lnTo>
                  <a:lnTo>
                    <a:pt x="2765628" y="150393"/>
                  </a:lnTo>
                  <a:lnTo>
                    <a:pt x="2765628" y="537743"/>
                  </a:lnTo>
                  <a:lnTo>
                    <a:pt x="2808605" y="537743"/>
                  </a:lnTo>
                  <a:lnTo>
                    <a:pt x="2808605" y="363461"/>
                  </a:lnTo>
                  <a:lnTo>
                    <a:pt x="2826093" y="381736"/>
                  </a:lnTo>
                  <a:lnTo>
                    <a:pt x="2846349" y="394792"/>
                  </a:lnTo>
                  <a:lnTo>
                    <a:pt x="2869361" y="402615"/>
                  </a:lnTo>
                  <a:lnTo>
                    <a:pt x="2895142" y="405231"/>
                  </a:lnTo>
                  <a:lnTo>
                    <a:pt x="2920911" y="402869"/>
                  </a:lnTo>
                  <a:lnTo>
                    <a:pt x="2943923" y="395757"/>
                  </a:lnTo>
                  <a:lnTo>
                    <a:pt x="2964180" y="383921"/>
                  </a:lnTo>
                  <a:lnTo>
                    <a:pt x="2981680" y="367334"/>
                  </a:lnTo>
                  <a:lnTo>
                    <a:pt x="2981883" y="367042"/>
                  </a:lnTo>
                  <a:lnTo>
                    <a:pt x="2995777" y="347395"/>
                  </a:lnTo>
                  <a:lnTo>
                    <a:pt x="3005848" y="325488"/>
                  </a:lnTo>
                  <a:lnTo>
                    <a:pt x="3011894" y="301599"/>
                  </a:lnTo>
                  <a:lnTo>
                    <a:pt x="3013913" y="275729"/>
                  </a:lnTo>
                  <a:close/>
                </a:path>
                <a:path w="4097655" h="537845">
                  <a:moveTo>
                    <a:pt x="3326638" y="275132"/>
                  </a:moveTo>
                  <a:lnTo>
                    <a:pt x="3317316" y="223367"/>
                  </a:lnTo>
                  <a:lnTo>
                    <a:pt x="3290328" y="182613"/>
                  </a:lnTo>
                  <a:lnTo>
                    <a:pt x="3282480" y="175844"/>
                  </a:lnTo>
                  <a:lnTo>
                    <a:pt x="3282480" y="275132"/>
                  </a:lnTo>
                  <a:lnTo>
                    <a:pt x="3280867" y="295465"/>
                  </a:lnTo>
                  <a:lnTo>
                    <a:pt x="3256813" y="342569"/>
                  </a:lnTo>
                  <a:lnTo>
                    <a:pt x="3212604" y="365518"/>
                  </a:lnTo>
                  <a:lnTo>
                    <a:pt x="3195332" y="367042"/>
                  </a:lnTo>
                  <a:lnTo>
                    <a:pt x="3178060" y="365518"/>
                  </a:lnTo>
                  <a:lnTo>
                    <a:pt x="3133864" y="342569"/>
                  </a:lnTo>
                  <a:lnTo>
                    <a:pt x="3109798" y="295465"/>
                  </a:lnTo>
                  <a:lnTo>
                    <a:pt x="3108198" y="275132"/>
                  </a:lnTo>
                  <a:lnTo>
                    <a:pt x="3109785" y="254787"/>
                  </a:lnTo>
                  <a:lnTo>
                    <a:pt x="3133560" y="207378"/>
                  </a:lnTo>
                  <a:lnTo>
                    <a:pt x="3177819" y="184162"/>
                  </a:lnTo>
                  <a:lnTo>
                    <a:pt x="3195332" y="182613"/>
                  </a:lnTo>
                  <a:lnTo>
                    <a:pt x="3213074" y="184162"/>
                  </a:lnTo>
                  <a:lnTo>
                    <a:pt x="3212909" y="184162"/>
                  </a:lnTo>
                  <a:lnTo>
                    <a:pt x="3229127" y="188810"/>
                  </a:lnTo>
                  <a:lnTo>
                    <a:pt x="3268205" y="220522"/>
                  </a:lnTo>
                  <a:lnTo>
                    <a:pt x="3282480" y="275132"/>
                  </a:lnTo>
                  <a:lnTo>
                    <a:pt x="3282480" y="175844"/>
                  </a:lnTo>
                  <a:lnTo>
                    <a:pt x="3269475" y="165239"/>
                  </a:lnTo>
                  <a:lnTo>
                    <a:pt x="3247186" y="153682"/>
                  </a:lnTo>
                  <a:lnTo>
                    <a:pt x="3222472" y="146748"/>
                  </a:lnTo>
                  <a:lnTo>
                    <a:pt x="3195332" y="144437"/>
                  </a:lnTo>
                  <a:lnTo>
                    <a:pt x="3168192" y="146748"/>
                  </a:lnTo>
                  <a:lnTo>
                    <a:pt x="3121190" y="165239"/>
                  </a:lnTo>
                  <a:lnTo>
                    <a:pt x="3085007" y="201168"/>
                  </a:lnTo>
                  <a:lnTo>
                    <a:pt x="3066364" y="248018"/>
                  </a:lnTo>
                  <a:lnTo>
                    <a:pt x="3064040" y="275132"/>
                  </a:lnTo>
                  <a:lnTo>
                    <a:pt x="3066364" y="301993"/>
                  </a:lnTo>
                  <a:lnTo>
                    <a:pt x="3085007" y="348551"/>
                  </a:lnTo>
                  <a:lnTo>
                    <a:pt x="3121190" y="384429"/>
                  </a:lnTo>
                  <a:lnTo>
                    <a:pt x="3168192" y="402932"/>
                  </a:lnTo>
                  <a:lnTo>
                    <a:pt x="3195332" y="405244"/>
                  </a:lnTo>
                  <a:lnTo>
                    <a:pt x="3222472" y="402932"/>
                  </a:lnTo>
                  <a:lnTo>
                    <a:pt x="3247186" y="395998"/>
                  </a:lnTo>
                  <a:lnTo>
                    <a:pt x="3269475" y="384429"/>
                  </a:lnTo>
                  <a:lnTo>
                    <a:pt x="3289338" y="368249"/>
                  </a:lnTo>
                  <a:lnTo>
                    <a:pt x="3290328" y="367042"/>
                  </a:lnTo>
                  <a:lnTo>
                    <a:pt x="3305657" y="348551"/>
                  </a:lnTo>
                  <a:lnTo>
                    <a:pt x="3317316" y="326453"/>
                  </a:lnTo>
                  <a:lnTo>
                    <a:pt x="3324314" y="301993"/>
                  </a:lnTo>
                  <a:lnTo>
                    <a:pt x="3326638" y="275132"/>
                  </a:lnTo>
                  <a:close/>
                </a:path>
                <a:path w="4097655" h="537845">
                  <a:moveTo>
                    <a:pt x="3705072" y="398081"/>
                  </a:moveTo>
                  <a:lnTo>
                    <a:pt x="3586886" y="264985"/>
                  </a:lnTo>
                  <a:lnTo>
                    <a:pt x="3694315" y="150393"/>
                  </a:lnTo>
                  <a:lnTo>
                    <a:pt x="3644188" y="150393"/>
                  </a:lnTo>
                  <a:lnTo>
                    <a:pt x="3551072" y="251853"/>
                  </a:lnTo>
                  <a:lnTo>
                    <a:pt x="3551072" y="150393"/>
                  </a:lnTo>
                  <a:lnTo>
                    <a:pt x="3508108" y="150393"/>
                  </a:lnTo>
                  <a:lnTo>
                    <a:pt x="3508108" y="251853"/>
                  </a:lnTo>
                  <a:lnTo>
                    <a:pt x="3414992" y="150393"/>
                  </a:lnTo>
                  <a:lnTo>
                    <a:pt x="3364865" y="150393"/>
                  </a:lnTo>
                  <a:lnTo>
                    <a:pt x="3472294" y="264985"/>
                  </a:lnTo>
                  <a:lnTo>
                    <a:pt x="3354120" y="398081"/>
                  </a:lnTo>
                  <a:lnTo>
                    <a:pt x="3407841" y="398081"/>
                  </a:lnTo>
                  <a:lnTo>
                    <a:pt x="3499751" y="293636"/>
                  </a:lnTo>
                  <a:lnTo>
                    <a:pt x="3508108" y="301993"/>
                  </a:lnTo>
                  <a:lnTo>
                    <a:pt x="3508108" y="398081"/>
                  </a:lnTo>
                  <a:lnTo>
                    <a:pt x="3551072" y="398081"/>
                  </a:lnTo>
                  <a:lnTo>
                    <a:pt x="3551072" y="301993"/>
                  </a:lnTo>
                  <a:lnTo>
                    <a:pt x="3559429" y="293636"/>
                  </a:lnTo>
                  <a:lnTo>
                    <a:pt x="3651351" y="398081"/>
                  </a:lnTo>
                  <a:lnTo>
                    <a:pt x="3705072" y="398081"/>
                  </a:lnTo>
                  <a:close/>
                </a:path>
                <a:path w="4097655" h="537845">
                  <a:moveTo>
                    <a:pt x="3969512" y="282892"/>
                  </a:moveTo>
                  <a:lnTo>
                    <a:pt x="3964584" y="230962"/>
                  </a:lnTo>
                  <a:lnTo>
                    <a:pt x="3946233" y="189776"/>
                  </a:lnTo>
                  <a:lnTo>
                    <a:pt x="3925341" y="167855"/>
                  </a:lnTo>
                  <a:lnTo>
                    <a:pt x="3925341" y="247078"/>
                  </a:lnTo>
                  <a:lnTo>
                    <a:pt x="3779723" y="247078"/>
                  </a:lnTo>
                  <a:lnTo>
                    <a:pt x="3795776" y="210540"/>
                  </a:lnTo>
                  <a:lnTo>
                    <a:pt x="3827234" y="187172"/>
                  </a:lnTo>
                  <a:lnTo>
                    <a:pt x="3852519" y="182613"/>
                  </a:lnTo>
                  <a:lnTo>
                    <a:pt x="3866235" y="183756"/>
                  </a:lnTo>
                  <a:lnTo>
                    <a:pt x="3865918" y="183756"/>
                  </a:lnTo>
                  <a:lnTo>
                    <a:pt x="3878110" y="187020"/>
                  </a:lnTo>
                  <a:lnTo>
                    <a:pt x="3909060" y="209753"/>
                  </a:lnTo>
                  <a:lnTo>
                    <a:pt x="3925341" y="247078"/>
                  </a:lnTo>
                  <a:lnTo>
                    <a:pt x="3925341" y="167855"/>
                  </a:lnTo>
                  <a:lnTo>
                    <a:pt x="3906990" y="155765"/>
                  </a:lnTo>
                  <a:lnTo>
                    <a:pt x="3881653" y="147256"/>
                  </a:lnTo>
                  <a:lnTo>
                    <a:pt x="3852519" y="144424"/>
                  </a:lnTo>
                  <a:lnTo>
                    <a:pt x="3826472" y="146748"/>
                  </a:lnTo>
                  <a:lnTo>
                    <a:pt x="3782758" y="165404"/>
                  </a:lnTo>
                  <a:lnTo>
                    <a:pt x="3750856" y="201587"/>
                  </a:lnTo>
                  <a:lnTo>
                    <a:pt x="3734587" y="248589"/>
                  </a:lnTo>
                  <a:lnTo>
                    <a:pt x="3732555" y="275729"/>
                  </a:lnTo>
                  <a:lnTo>
                    <a:pt x="3734816" y="305955"/>
                  </a:lnTo>
                  <a:lnTo>
                    <a:pt x="3752875" y="354457"/>
                  </a:lnTo>
                  <a:lnTo>
                    <a:pt x="3787597" y="386943"/>
                  </a:lnTo>
                  <a:lnTo>
                    <a:pt x="3830726" y="403199"/>
                  </a:lnTo>
                  <a:lnTo>
                    <a:pt x="3854920" y="405231"/>
                  </a:lnTo>
                  <a:lnTo>
                    <a:pt x="3878199" y="403326"/>
                  </a:lnTo>
                  <a:lnTo>
                    <a:pt x="3919385" y="388112"/>
                  </a:lnTo>
                  <a:lnTo>
                    <a:pt x="3953840" y="356743"/>
                  </a:lnTo>
                  <a:lnTo>
                    <a:pt x="3967708" y="334810"/>
                  </a:lnTo>
                  <a:lnTo>
                    <a:pt x="3931907" y="315112"/>
                  </a:lnTo>
                  <a:lnTo>
                    <a:pt x="3926941" y="324624"/>
                  </a:lnTo>
                  <a:lnTo>
                    <a:pt x="3921010" y="333476"/>
                  </a:lnTo>
                  <a:lnTo>
                    <a:pt x="3882821" y="362572"/>
                  </a:lnTo>
                  <a:lnTo>
                    <a:pt x="3855504" y="367042"/>
                  </a:lnTo>
                  <a:lnTo>
                    <a:pt x="3839730" y="365582"/>
                  </a:lnTo>
                  <a:lnTo>
                    <a:pt x="3800005" y="343763"/>
                  </a:lnTo>
                  <a:lnTo>
                    <a:pt x="3778402" y="300786"/>
                  </a:lnTo>
                  <a:lnTo>
                    <a:pt x="3776738" y="282892"/>
                  </a:lnTo>
                  <a:lnTo>
                    <a:pt x="3969512" y="282892"/>
                  </a:lnTo>
                  <a:close/>
                </a:path>
                <a:path w="4097655" h="537845">
                  <a:moveTo>
                    <a:pt x="4097159" y="353910"/>
                  </a:moveTo>
                  <a:lnTo>
                    <a:pt x="4057764" y="339585"/>
                  </a:lnTo>
                  <a:lnTo>
                    <a:pt x="4008818" y="477456"/>
                  </a:lnTo>
                  <a:lnTo>
                    <a:pt x="4036872" y="488797"/>
                  </a:lnTo>
                  <a:lnTo>
                    <a:pt x="4097159" y="3539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15633" y="4278707"/>
              <a:ext cx="182633" cy="247688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1063904" y="4259611"/>
              <a:ext cx="5264150" cy="407034"/>
            </a:xfrm>
            <a:custGeom>
              <a:avLst/>
              <a:gdLst/>
              <a:ahLst/>
              <a:cxnLst/>
              <a:rect l="l" t="t" r="r" b="b"/>
              <a:pathLst>
                <a:path w="5264150" h="407035">
                  <a:moveTo>
                    <a:pt x="236943" y="151599"/>
                  </a:moveTo>
                  <a:lnTo>
                    <a:pt x="232016" y="99669"/>
                  </a:lnTo>
                  <a:lnTo>
                    <a:pt x="213664" y="58496"/>
                  </a:lnTo>
                  <a:lnTo>
                    <a:pt x="207264" y="51333"/>
                  </a:lnTo>
                  <a:lnTo>
                    <a:pt x="195948" y="38658"/>
                  </a:lnTo>
                  <a:lnTo>
                    <a:pt x="192773" y="36576"/>
                  </a:lnTo>
                  <a:lnTo>
                    <a:pt x="192773" y="115785"/>
                  </a:lnTo>
                  <a:lnTo>
                    <a:pt x="47155" y="115785"/>
                  </a:lnTo>
                  <a:lnTo>
                    <a:pt x="63207" y="79248"/>
                  </a:lnTo>
                  <a:lnTo>
                    <a:pt x="94665" y="55880"/>
                  </a:lnTo>
                  <a:lnTo>
                    <a:pt x="119964" y="51333"/>
                  </a:lnTo>
                  <a:lnTo>
                    <a:pt x="133667" y="52463"/>
                  </a:lnTo>
                  <a:lnTo>
                    <a:pt x="133362" y="52463"/>
                  </a:lnTo>
                  <a:lnTo>
                    <a:pt x="145554" y="55740"/>
                  </a:lnTo>
                  <a:lnTo>
                    <a:pt x="176491" y="78460"/>
                  </a:lnTo>
                  <a:lnTo>
                    <a:pt x="192773" y="115785"/>
                  </a:lnTo>
                  <a:lnTo>
                    <a:pt x="192773" y="36576"/>
                  </a:lnTo>
                  <a:lnTo>
                    <a:pt x="174421" y="24472"/>
                  </a:lnTo>
                  <a:lnTo>
                    <a:pt x="149098" y="15963"/>
                  </a:lnTo>
                  <a:lnTo>
                    <a:pt x="119964" y="13131"/>
                  </a:lnTo>
                  <a:lnTo>
                    <a:pt x="93903" y="15468"/>
                  </a:lnTo>
                  <a:lnTo>
                    <a:pt x="50190" y="34124"/>
                  </a:lnTo>
                  <a:lnTo>
                    <a:pt x="18300" y="70307"/>
                  </a:lnTo>
                  <a:lnTo>
                    <a:pt x="2032" y="117297"/>
                  </a:lnTo>
                  <a:lnTo>
                    <a:pt x="0" y="144437"/>
                  </a:lnTo>
                  <a:lnTo>
                    <a:pt x="2247" y="174675"/>
                  </a:lnTo>
                  <a:lnTo>
                    <a:pt x="20307" y="223164"/>
                  </a:lnTo>
                  <a:lnTo>
                    <a:pt x="55041" y="255651"/>
                  </a:lnTo>
                  <a:lnTo>
                    <a:pt x="98158" y="271907"/>
                  </a:lnTo>
                  <a:lnTo>
                    <a:pt x="122351" y="273939"/>
                  </a:lnTo>
                  <a:lnTo>
                    <a:pt x="145630" y="272046"/>
                  </a:lnTo>
                  <a:lnTo>
                    <a:pt x="167119" y="266331"/>
                  </a:lnTo>
                  <a:lnTo>
                    <a:pt x="186817" y="256832"/>
                  </a:lnTo>
                  <a:lnTo>
                    <a:pt x="204724" y="243509"/>
                  </a:lnTo>
                  <a:lnTo>
                    <a:pt x="212547" y="235750"/>
                  </a:lnTo>
                  <a:lnTo>
                    <a:pt x="213334" y="234975"/>
                  </a:lnTo>
                  <a:lnTo>
                    <a:pt x="221272" y="225463"/>
                  </a:lnTo>
                  <a:lnTo>
                    <a:pt x="228549" y="214972"/>
                  </a:lnTo>
                  <a:lnTo>
                    <a:pt x="235153" y="203530"/>
                  </a:lnTo>
                  <a:lnTo>
                    <a:pt x="199339" y="183832"/>
                  </a:lnTo>
                  <a:lnTo>
                    <a:pt x="194386" y="193344"/>
                  </a:lnTo>
                  <a:lnTo>
                    <a:pt x="188442" y="202184"/>
                  </a:lnTo>
                  <a:lnTo>
                    <a:pt x="150253" y="231279"/>
                  </a:lnTo>
                  <a:lnTo>
                    <a:pt x="122948" y="235750"/>
                  </a:lnTo>
                  <a:lnTo>
                    <a:pt x="107162" y="234302"/>
                  </a:lnTo>
                  <a:lnTo>
                    <a:pt x="67437" y="212483"/>
                  </a:lnTo>
                  <a:lnTo>
                    <a:pt x="45847" y="169506"/>
                  </a:lnTo>
                  <a:lnTo>
                    <a:pt x="44170" y="151599"/>
                  </a:lnTo>
                  <a:lnTo>
                    <a:pt x="236943" y="151599"/>
                  </a:lnTo>
                  <a:close/>
                </a:path>
                <a:path w="5264150" h="407035">
                  <a:moveTo>
                    <a:pt x="596239" y="266788"/>
                  </a:moveTo>
                  <a:lnTo>
                    <a:pt x="536549" y="0"/>
                  </a:lnTo>
                  <a:lnTo>
                    <a:pt x="436283" y="201739"/>
                  </a:lnTo>
                  <a:lnTo>
                    <a:pt x="333629" y="0"/>
                  </a:lnTo>
                  <a:lnTo>
                    <a:pt x="273939" y="266788"/>
                  </a:lnTo>
                  <a:lnTo>
                    <a:pt x="318122" y="266788"/>
                  </a:lnTo>
                  <a:lnTo>
                    <a:pt x="349745" y="113398"/>
                  </a:lnTo>
                  <a:lnTo>
                    <a:pt x="435102" y="284099"/>
                  </a:lnTo>
                  <a:lnTo>
                    <a:pt x="519252" y="113398"/>
                  </a:lnTo>
                  <a:lnTo>
                    <a:pt x="552069" y="266788"/>
                  </a:lnTo>
                  <a:lnTo>
                    <a:pt x="596239" y="266788"/>
                  </a:lnTo>
                  <a:close/>
                </a:path>
                <a:path w="5264150" h="407035">
                  <a:moveTo>
                    <a:pt x="1017003" y="19100"/>
                  </a:moveTo>
                  <a:lnTo>
                    <a:pt x="969251" y="19100"/>
                  </a:lnTo>
                  <a:lnTo>
                    <a:pt x="888682" y="196380"/>
                  </a:lnTo>
                  <a:lnTo>
                    <a:pt x="800938" y="19100"/>
                  </a:lnTo>
                  <a:lnTo>
                    <a:pt x="752005" y="19100"/>
                  </a:lnTo>
                  <a:lnTo>
                    <a:pt x="866000" y="243509"/>
                  </a:lnTo>
                  <a:lnTo>
                    <a:pt x="786028" y="406450"/>
                  </a:lnTo>
                  <a:lnTo>
                    <a:pt x="833767" y="406450"/>
                  </a:lnTo>
                  <a:lnTo>
                    <a:pt x="1017003" y="19100"/>
                  </a:lnTo>
                  <a:close/>
                </a:path>
                <a:path w="5264150" h="407035">
                  <a:moveTo>
                    <a:pt x="1291539" y="227393"/>
                  </a:moveTo>
                  <a:lnTo>
                    <a:pt x="1254531" y="227393"/>
                  </a:lnTo>
                  <a:lnTo>
                    <a:pt x="1254531" y="58496"/>
                  </a:lnTo>
                  <a:lnTo>
                    <a:pt x="1254531" y="19088"/>
                  </a:lnTo>
                  <a:lnTo>
                    <a:pt x="1211554" y="19088"/>
                  </a:lnTo>
                  <a:lnTo>
                    <a:pt x="1211554" y="58496"/>
                  </a:lnTo>
                  <a:lnTo>
                    <a:pt x="1211554" y="227393"/>
                  </a:lnTo>
                  <a:lnTo>
                    <a:pt x="1093381" y="227393"/>
                  </a:lnTo>
                  <a:lnTo>
                    <a:pt x="1106436" y="212813"/>
                  </a:lnTo>
                  <a:lnTo>
                    <a:pt x="1115758" y="195313"/>
                  </a:lnTo>
                  <a:lnTo>
                    <a:pt x="1121359" y="174917"/>
                  </a:lnTo>
                  <a:lnTo>
                    <a:pt x="1123226" y="151599"/>
                  </a:lnTo>
                  <a:lnTo>
                    <a:pt x="1123226" y="58496"/>
                  </a:lnTo>
                  <a:lnTo>
                    <a:pt x="1211554" y="58496"/>
                  </a:lnTo>
                  <a:lnTo>
                    <a:pt x="1211554" y="19088"/>
                  </a:lnTo>
                  <a:lnTo>
                    <a:pt x="1080249" y="19088"/>
                  </a:lnTo>
                  <a:lnTo>
                    <a:pt x="1080249" y="129501"/>
                  </a:lnTo>
                  <a:lnTo>
                    <a:pt x="1079614" y="150406"/>
                  </a:lnTo>
                  <a:lnTo>
                    <a:pt x="1070102" y="195173"/>
                  </a:lnTo>
                  <a:lnTo>
                    <a:pt x="1038656" y="225158"/>
                  </a:lnTo>
                  <a:lnTo>
                    <a:pt x="1024153" y="227393"/>
                  </a:lnTo>
                  <a:lnTo>
                    <a:pt x="1024153" y="332435"/>
                  </a:lnTo>
                  <a:lnTo>
                    <a:pt x="1063548" y="332435"/>
                  </a:lnTo>
                  <a:lnTo>
                    <a:pt x="1063548" y="266788"/>
                  </a:lnTo>
                  <a:lnTo>
                    <a:pt x="1252143" y="266788"/>
                  </a:lnTo>
                  <a:lnTo>
                    <a:pt x="1252143" y="332435"/>
                  </a:lnTo>
                  <a:lnTo>
                    <a:pt x="1291539" y="332435"/>
                  </a:lnTo>
                  <a:lnTo>
                    <a:pt x="1291539" y="266788"/>
                  </a:lnTo>
                  <a:lnTo>
                    <a:pt x="1291539" y="227393"/>
                  </a:lnTo>
                  <a:close/>
                </a:path>
                <a:path w="5264150" h="407035">
                  <a:moveTo>
                    <a:pt x="1558328" y="151599"/>
                  </a:moveTo>
                  <a:lnTo>
                    <a:pt x="1553400" y="99669"/>
                  </a:lnTo>
                  <a:lnTo>
                    <a:pt x="1535049" y="58496"/>
                  </a:lnTo>
                  <a:lnTo>
                    <a:pt x="1528648" y="51333"/>
                  </a:lnTo>
                  <a:lnTo>
                    <a:pt x="1517332" y="38658"/>
                  </a:lnTo>
                  <a:lnTo>
                    <a:pt x="1514157" y="36576"/>
                  </a:lnTo>
                  <a:lnTo>
                    <a:pt x="1514157" y="115785"/>
                  </a:lnTo>
                  <a:lnTo>
                    <a:pt x="1368539" y="115785"/>
                  </a:lnTo>
                  <a:lnTo>
                    <a:pt x="1384592" y="79248"/>
                  </a:lnTo>
                  <a:lnTo>
                    <a:pt x="1416050" y="55880"/>
                  </a:lnTo>
                  <a:lnTo>
                    <a:pt x="1441348" y="51333"/>
                  </a:lnTo>
                  <a:lnTo>
                    <a:pt x="1455051" y="52463"/>
                  </a:lnTo>
                  <a:lnTo>
                    <a:pt x="1454746" y="52463"/>
                  </a:lnTo>
                  <a:lnTo>
                    <a:pt x="1466938" y="55740"/>
                  </a:lnTo>
                  <a:lnTo>
                    <a:pt x="1497876" y="78460"/>
                  </a:lnTo>
                  <a:lnTo>
                    <a:pt x="1514157" y="115785"/>
                  </a:lnTo>
                  <a:lnTo>
                    <a:pt x="1514157" y="36576"/>
                  </a:lnTo>
                  <a:lnTo>
                    <a:pt x="1495806" y="24472"/>
                  </a:lnTo>
                  <a:lnTo>
                    <a:pt x="1470482" y="15963"/>
                  </a:lnTo>
                  <a:lnTo>
                    <a:pt x="1441348" y="13131"/>
                  </a:lnTo>
                  <a:lnTo>
                    <a:pt x="1415288" y="15468"/>
                  </a:lnTo>
                  <a:lnTo>
                    <a:pt x="1371574" y="34124"/>
                  </a:lnTo>
                  <a:lnTo>
                    <a:pt x="1339684" y="70307"/>
                  </a:lnTo>
                  <a:lnTo>
                    <a:pt x="1323416" y="117297"/>
                  </a:lnTo>
                  <a:lnTo>
                    <a:pt x="1321384" y="144437"/>
                  </a:lnTo>
                  <a:lnTo>
                    <a:pt x="1323632" y="174675"/>
                  </a:lnTo>
                  <a:lnTo>
                    <a:pt x="1341691" y="223164"/>
                  </a:lnTo>
                  <a:lnTo>
                    <a:pt x="1376426" y="255651"/>
                  </a:lnTo>
                  <a:lnTo>
                    <a:pt x="1419542" y="271907"/>
                  </a:lnTo>
                  <a:lnTo>
                    <a:pt x="1443736" y="273939"/>
                  </a:lnTo>
                  <a:lnTo>
                    <a:pt x="1467015" y="272046"/>
                  </a:lnTo>
                  <a:lnTo>
                    <a:pt x="1488503" y="266331"/>
                  </a:lnTo>
                  <a:lnTo>
                    <a:pt x="1508201" y="256832"/>
                  </a:lnTo>
                  <a:lnTo>
                    <a:pt x="1526108" y="243509"/>
                  </a:lnTo>
                  <a:lnTo>
                    <a:pt x="1533931" y="235750"/>
                  </a:lnTo>
                  <a:lnTo>
                    <a:pt x="1534718" y="234975"/>
                  </a:lnTo>
                  <a:lnTo>
                    <a:pt x="1542656" y="225463"/>
                  </a:lnTo>
                  <a:lnTo>
                    <a:pt x="1549933" y="214972"/>
                  </a:lnTo>
                  <a:lnTo>
                    <a:pt x="1556537" y="203530"/>
                  </a:lnTo>
                  <a:lnTo>
                    <a:pt x="1520723" y="183832"/>
                  </a:lnTo>
                  <a:lnTo>
                    <a:pt x="1515770" y="193344"/>
                  </a:lnTo>
                  <a:lnTo>
                    <a:pt x="1509826" y="202184"/>
                  </a:lnTo>
                  <a:lnTo>
                    <a:pt x="1471637" y="231279"/>
                  </a:lnTo>
                  <a:lnTo>
                    <a:pt x="1444332" y="235750"/>
                  </a:lnTo>
                  <a:lnTo>
                    <a:pt x="1428546" y="234302"/>
                  </a:lnTo>
                  <a:lnTo>
                    <a:pt x="1388821" y="212483"/>
                  </a:lnTo>
                  <a:lnTo>
                    <a:pt x="1367231" y="169506"/>
                  </a:lnTo>
                  <a:lnTo>
                    <a:pt x="1365554" y="151599"/>
                  </a:lnTo>
                  <a:lnTo>
                    <a:pt x="1558328" y="151599"/>
                  </a:lnTo>
                  <a:close/>
                </a:path>
                <a:path w="5264150" h="407035">
                  <a:moveTo>
                    <a:pt x="1872246" y="144437"/>
                  </a:moveTo>
                  <a:lnTo>
                    <a:pt x="1864118" y="94830"/>
                  </a:lnTo>
                  <a:lnTo>
                    <a:pt x="1839734" y="52235"/>
                  </a:lnTo>
                  <a:lnTo>
                    <a:pt x="1838794" y="51333"/>
                  </a:lnTo>
                  <a:lnTo>
                    <a:pt x="1828088" y="40995"/>
                  </a:lnTo>
                  <a:lnTo>
                    <a:pt x="1828088" y="144437"/>
                  </a:lnTo>
                  <a:lnTo>
                    <a:pt x="1826729" y="162471"/>
                  </a:lnTo>
                  <a:lnTo>
                    <a:pt x="1826704" y="162814"/>
                  </a:lnTo>
                  <a:lnTo>
                    <a:pt x="1806003" y="209194"/>
                  </a:lnTo>
                  <a:lnTo>
                    <a:pt x="1764817" y="234099"/>
                  </a:lnTo>
                  <a:lnTo>
                    <a:pt x="1747507" y="235750"/>
                  </a:lnTo>
                  <a:lnTo>
                    <a:pt x="1729879" y="234099"/>
                  </a:lnTo>
                  <a:lnTo>
                    <a:pt x="1723771" y="232168"/>
                  </a:lnTo>
                  <a:lnTo>
                    <a:pt x="1714017" y="229108"/>
                  </a:lnTo>
                  <a:lnTo>
                    <a:pt x="1699895" y="220814"/>
                  </a:lnTo>
                  <a:lnTo>
                    <a:pt x="1687525" y="209194"/>
                  </a:lnTo>
                  <a:lnTo>
                    <a:pt x="1677504" y="195186"/>
                  </a:lnTo>
                  <a:lnTo>
                    <a:pt x="1670367" y="179730"/>
                  </a:lnTo>
                  <a:lnTo>
                    <a:pt x="1670291" y="179578"/>
                  </a:lnTo>
                  <a:lnTo>
                    <a:pt x="1666074" y="162814"/>
                  </a:lnTo>
                  <a:lnTo>
                    <a:pt x="1665986" y="162471"/>
                  </a:lnTo>
                  <a:lnTo>
                    <a:pt x="1664601" y="144437"/>
                  </a:lnTo>
                  <a:lnTo>
                    <a:pt x="1664550" y="143840"/>
                  </a:lnTo>
                  <a:lnTo>
                    <a:pt x="1666087" y="124066"/>
                  </a:lnTo>
                  <a:lnTo>
                    <a:pt x="1666113" y="123736"/>
                  </a:lnTo>
                  <a:lnTo>
                    <a:pt x="1689633" y="76403"/>
                  </a:lnTo>
                  <a:lnTo>
                    <a:pt x="1728673" y="53721"/>
                  </a:lnTo>
                  <a:lnTo>
                    <a:pt x="1731251" y="52895"/>
                  </a:lnTo>
                  <a:lnTo>
                    <a:pt x="1746910" y="51333"/>
                  </a:lnTo>
                  <a:lnTo>
                    <a:pt x="1762544" y="52895"/>
                  </a:lnTo>
                  <a:lnTo>
                    <a:pt x="1777199" y="57594"/>
                  </a:lnTo>
                  <a:lnTo>
                    <a:pt x="1790890" y="65430"/>
                  </a:lnTo>
                  <a:lnTo>
                    <a:pt x="1803615" y="76403"/>
                  </a:lnTo>
                  <a:lnTo>
                    <a:pt x="1814322" y="90055"/>
                  </a:lnTo>
                  <a:lnTo>
                    <a:pt x="1821891" y="105791"/>
                  </a:lnTo>
                  <a:lnTo>
                    <a:pt x="1821967" y="105943"/>
                  </a:lnTo>
                  <a:lnTo>
                    <a:pt x="1826475" y="123736"/>
                  </a:lnTo>
                  <a:lnTo>
                    <a:pt x="1826552" y="124066"/>
                  </a:lnTo>
                  <a:lnTo>
                    <a:pt x="1828038" y="143840"/>
                  </a:lnTo>
                  <a:lnTo>
                    <a:pt x="1828088" y="144437"/>
                  </a:lnTo>
                  <a:lnTo>
                    <a:pt x="1828088" y="40995"/>
                  </a:lnTo>
                  <a:lnTo>
                    <a:pt x="1822030" y="35128"/>
                  </a:lnTo>
                  <a:lnTo>
                    <a:pt x="1801456" y="22910"/>
                  </a:lnTo>
                  <a:lnTo>
                    <a:pt x="1778304" y="15671"/>
                  </a:lnTo>
                  <a:lnTo>
                    <a:pt x="1779003" y="15671"/>
                  </a:lnTo>
                  <a:lnTo>
                    <a:pt x="1751685" y="13131"/>
                  </a:lnTo>
                  <a:lnTo>
                    <a:pt x="1726920" y="15671"/>
                  </a:lnTo>
                  <a:lnTo>
                    <a:pt x="1704543" y="23279"/>
                  </a:lnTo>
                  <a:lnTo>
                    <a:pt x="1684553" y="35966"/>
                  </a:lnTo>
                  <a:lnTo>
                    <a:pt x="1666951" y="53721"/>
                  </a:lnTo>
                  <a:lnTo>
                    <a:pt x="1666951" y="19100"/>
                  </a:lnTo>
                  <a:lnTo>
                    <a:pt x="1623961" y="19100"/>
                  </a:lnTo>
                  <a:lnTo>
                    <a:pt x="1623961" y="406450"/>
                  </a:lnTo>
                  <a:lnTo>
                    <a:pt x="1666951" y="406450"/>
                  </a:lnTo>
                  <a:lnTo>
                    <a:pt x="1666951" y="232168"/>
                  </a:lnTo>
                  <a:lnTo>
                    <a:pt x="1684439" y="250456"/>
                  </a:lnTo>
                  <a:lnTo>
                    <a:pt x="1704695" y="263499"/>
                  </a:lnTo>
                  <a:lnTo>
                    <a:pt x="1727708" y="271335"/>
                  </a:lnTo>
                  <a:lnTo>
                    <a:pt x="1753476" y="273939"/>
                  </a:lnTo>
                  <a:lnTo>
                    <a:pt x="1779257" y="271576"/>
                  </a:lnTo>
                  <a:lnTo>
                    <a:pt x="1802269" y="264477"/>
                  </a:lnTo>
                  <a:lnTo>
                    <a:pt x="1822526" y="252628"/>
                  </a:lnTo>
                  <a:lnTo>
                    <a:pt x="1840026" y="236042"/>
                  </a:lnTo>
                  <a:lnTo>
                    <a:pt x="1840230" y="235750"/>
                  </a:lnTo>
                  <a:lnTo>
                    <a:pt x="1854123" y="216115"/>
                  </a:lnTo>
                  <a:lnTo>
                    <a:pt x="1864194" y="194195"/>
                  </a:lnTo>
                  <a:lnTo>
                    <a:pt x="1870240" y="170307"/>
                  </a:lnTo>
                  <a:lnTo>
                    <a:pt x="1872246" y="144437"/>
                  </a:lnTo>
                  <a:close/>
                </a:path>
                <a:path w="5264150" h="407035">
                  <a:moveTo>
                    <a:pt x="2250643" y="266776"/>
                  </a:moveTo>
                  <a:lnTo>
                    <a:pt x="2132457" y="133680"/>
                  </a:lnTo>
                  <a:lnTo>
                    <a:pt x="2239899" y="19088"/>
                  </a:lnTo>
                  <a:lnTo>
                    <a:pt x="2189759" y="19088"/>
                  </a:lnTo>
                  <a:lnTo>
                    <a:pt x="2096655" y="120548"/>
                  </a:lnTo>
                  <a:lnTo>
                    <a:pt x="2096655" y="19088"/>
                  </a:lnTo>
                  <a:lnTo>
                    <a:pt x="2053678" y="19088"/>
                  </a:lnTo>
                  <a:lnTo>
                    <a:pt x="2053678" y="120548"/>
                  </a:lnTo>
                  <a:lnTo>
                    <a:pt x="1960575" y="19088"/>
                  </a:lnTo>
                  <a:lnTo>
                    <a:pt x="1910435" y="19088"/>
                  </a:lnTo>
                  <a:lnTo>
                    <a:pt x="2017864" y="133680"/>
                  </a:lnTo>
                  <a:lnTo>
                    <a:pt x="1899691" y="266776"/>
                  </a:lnTo>
                  <a:lnTo>
                    <a:pt x="1953425" y="266776"/>
                  </a:lnTo>
                  <a:lnTo>
                    <a:pt x="2045322" y="162344"/>
                  </a:lnTo>
                  <a:lnTo>
                    <a:pt x="2053678" y="170700"/>
                  </a:lnTo>
                  <a:lnTo>
                    <a:pt x="2053678" y="266776"/>
                  </a:lnTo>
                  <a:lnTo>
                    <a:pt x="2096655" y="266776"/>
                  </a:lnTo>
                  <a:lnTo>
                    <a:pt x="2096655" y="170700"/>
                  </a:lnTo>
                  <a:lnTo>
                    <a:pt x="2105012" y="162344"/>
                  </a:lnTo>
                  <a:lnTo>
                    <a:pt x="2196935" y="266776"/>
                  </a:lnTo>
                  <a:lnTo>
                    <a:pt x="2250643" y="266776"/>
                  </a:lnTo>
                  <a:close/>
                </a:path>
                <a:path w="5264150" h="407035">
                  <a:moveTo>
                    <a:pt x="2526385" y="19088"/>
                  </a:moveTo>
                  <a:lnTo>
                    <a:pt x="2485809" y="19088"/>
                  </a:lnTo>
                  <a:lnTo>
                    <a:pt x="2485809" y="143230"/>
                  </a:lnTo>
                  <a:lnTo>
                    <a:pt x="2484399" y="161886"/>
                  </a:lnTo>
                  <a:lnTo>
                    <a:pt x="2463431" y="208889"/>
                  </a:lnTo>
                  <a:lnTo>
                    <a:pt x="2421115" y="234124"/>
                  </a:lnTo>
                  <a:lnTo>
                    <a:pt x="2420683" y="234124"/>
                  </a:lnTo>
                  <a:lnTo>
                    <a:pt x="2403437" y="235750"/>
                  </a:lnTo>
                  <a:lnTo>
                    <a:pt x="2355926" y="221145"/>
                  </a:lnTo>
                  <a:lnTo>
                    <a:pt x="2327706" y="180009"/>
                  </a:lnTo>
                  <a:lnTo>
                    <a:pt x="2322271" y="142633"/>
                  </a:lnTo>
                  <a:lnTo>
                    <a:pt x="2323731" y="122428"/>
                  </a:lnTo>
                  <a:lnTo>
                    <a:pt x="2345842" y="75501"/>
                  </a:lnTo>
                  <a:lnTo>
                    <a:pt x="2387079" y="52832"/>
                  </a:lnTo>
                  <a:lnTo>
                    <a:pt x="2403437" y="51320"/>
                  </a:lnTo>
                  <a:lnTo>
                    <a:pt x="2419159" y="52832"/>
                  </a:lnTo>
                  <a:lnTo>
                    <a:pt x="2460739" y="75196"/>
                  </a:lnTo>
                  <a:lnTo>
                    <a:pt x="2484234" y="122428"/>
                  </a:lnTo>
                  <a:lnTo>
                    <a:pt x="2485758" y="142633"/>
                  </a:lnTo>
                  <a:lnTo>
                    <a:pt x="2485809" y="143230"/>
                  </a:lnTo>
                  <a:lnTo>
                    <a:pt x="2485809" y="19088"/>
                  </a:lnTo>
                  <a:lnTo>
                    <a:pt x="2483421" y="19088"/>
                  </a:lnTo>
                  <a:lnTo>
                    <a:pt x="2483421" y="54305"/>
                  </a:lnTo>
                  <a:lnTo>
                    <a:pt x="2480614" y="51320"/>
                  </a:lnTo>
                  <a:lnTo>
                    <a:pt x="2466479" y="36283"/>
                  </a:lnTo>
                  <a:lnTo>
                    <a:pt x="2446705" y="23418"/>
                  </a:lnTo>
                  <a:lnTo>
                    <a:pt x="2424099" y="15709"/>
                  </a:lnTo>
                  <a:lnTo>
                    <a:pt x="2398661" y="13131"/>
                  </a:lnTo>
                  <a:lnTo>
                    <a:pt x="2374277" y="15278"/>
                  </a:lnTo>
                  <a:lnTo>
                    <a:pt x="2331453" y="32435"/>
                  </a:lnTo>
                  <a:lnTo>
                    <a:pt x="2297734" y="66268"/>
                  </a:lnTo>
                  <a:lnTo>
                    <a:pt x="2280272" y="113855"/>
                  </a:lnTo>
                  <a:lnTo>
                    <a:pt x="2278088" y="142633"/>
                  </a:lnTo>
                  <a:lnTo>
                    <a:pt x="2280297" y="171958"/>
                  </a:lnTo>
                  <a:lnTo>
                    <a:pt x="2297900" y="220306"/>
                  </a:lnTo>
                  <a:lnTo>
                    <a:pt x="2331859" y="254469"/>
                  </a:lnTo>
                  <a:lnTo>
                    <a:pt x="2374531" y="271780"/>
                  </a:lnTo>
                  <a:lnTo>
                    <a:pt x="2398661" y="273939"/>
                  </a:lnTo>
                  <a:lnTo>
                    <a:pt x="2423655" y="271335"/>
                  </a:lnTo>
                  <a:lnTo>
                    <a:pt x="2446109" y="263499"/>
                  </a:lnTo>
                  <a:lnTo>
                    <a:pt x="2466035" y="250444"/>
                  </a:lnTo>
                  <a:lnTo>
                    <a:pt x="2480005" y="235750"/>
                  </a:lnTo>
                  <a:lnTo>
                    <a:pt x="2483421" y="232168"/>
                  </a:lnTo>
                  <a:lnTo>
                    <a:pt x="2483421" y="266776"/>
                  </a:lnTo>
                  <a:lnTo>
                    <a:pt x="2526385" y="266776"/>
                  </a:lnTo>
                  <a:lnTo>
                    <a:pt x="2526385" y="232168"/>
                  </a:lnTo>
                  <a:lnTo>
                    <a:pt x="2526385" y="54305"/>
                  </a:lnTo>
                  <a:lnTo>
                    <a:pt x="2526385" y="19088"/>
                  </a:lnTo>
                  <a:close/>
                </a:path>
                <a:path w="5264150" h="407035">
                  <a:moveTo>
                    <a:pt x="2810472" y="19138"/>
                  </a:moveTo>
                  <a:lnTo>
                    <a:pt x="2767495" y="19138"/>
                  </a:lnTo>
                  <a:lnTo>
                    <a:pt x="2767495" y="120738"/>
                  </a:lnTo>
                  <a:lnTo>
                    <a:pt x="2650515" y="120738"/>
                  </a:lnTo>
                  <a:lnTo>
                    <a:pt x="2650515" y="19138"/>
                  </a:lnTo>
                  <a:lnTo>
                    <a:pt x="2607551" y="19138"/>
                  </a:lnTo>
                  <a:lnTo>
                    <a:pt x="2607551" y="120738"/>
                  </a:lnTo>
                  <a:lnTo>
                    <a:pt x="2607551" y="160108"/>
                  </a:lnTo>
                  <a:lnTo>
                    <a:pt x="2607551" y="266788"/>
                  </a:lnTo>
                  <a:lnTo>
                    <a:pt x="2650515" y="266788"/>
                  </a:lnTo>
                  <a:lnTo>
                    <a:pt x="2650515" y="160108"/>
                  </a:lnTo>
                  <a:lnTo>
                    <a:pt x="2767495" y="160108"/>
                  </a:lnTo>
                  <a:lnTo>
                    <a:pt x="2767495" y="266788"/>
                  </a:lnTo>
                  <a:lnTo>
                    <a:pt x="2810472" y="266788"/>
                  </a:lnTo>
                  <a:lnTo>
                    <a:pt x="2810472" y="160108"/>
                  </a:lnTo>
                  <a:lnTo>
                    <a:pt x="2810472" y="120738"/>
                  </a:lnTo>
                  <a:lnTo>
                    <a:pt x="2810472" y="19138"/>
                  </a:lnTo>
                  <a:close/>
                </a:path>
                <a:path w="5264150" h="407035">
                  <a:moveTo>
                    <a:pt x="3104121" y="0"/>
                  </a:moveTo>
                  <a:lnTo>
                    <a:pt x="2934614" y="182626"/>
                  </a:lnTo>
                  <a:lnTo>
                    <a:pt x="2934614" y="19088"/>
                  </a:lnTo>
                  <a:lnTo>
                    <a:pt x="2891650" y="19088"/>
                  </a:lnTo>
                  <a:lnTo>
                    <a:pt x="2891650" y="284099"/>
                  </a:lnTo>
                  <a:lnTo>
                    <a:pt x="3061144" y="101460"/>
                  </a:lnTo>
                  <a:lnTo>
                    <a:pt x="3061144" y="266776"/>
                  </a:lnTo>
                  <a:lnTo>
                    <a:pt x="3104121" y="266776"/>
                  </a:lnTo>
                  <a:lnTo>
                    <a:pt x="3104121" y="0"/>
                  </a:lnTo>
                  <a:close/>
                </a:path>
                <a:path w="5264150" h="407035">
                  <a:moveTo>
                    <a:pt x="3406711" y="151599"/>
                  </a:moveTo>
                  <a:lnTo>
                    <a:pt x="3405924" y="124294"/>
                  </a:lnTo>
                  <a:lnTo>
                    <a:pt x="3404489" y="115785"/>
                  </a:lnTo>
                  <a:lnTo>
                    <a:pt x="3401784" y="99669"/>
                  </a:lnTo>
                  <a:lnTo>
                    <a:pt x="3394278" y="77736"/>
                  </a:lnTo>
                  <a:lnTo>
                    <a:pt x="3383419" y="58496"/>
                  </a:lnTo>
                  <a:lnTo>
                    <a:pt x="3377019" y="51333"/>
                  </a:lnTo>
                  <a:lnTo>
                    <a:pt x="3365703" y="38658"/>
                  </a:lnTo>
                  <a:lnTo>
                    <a:pt x="3362528" y="36576"/>
                  </a:lnTo>
                  <a:lnTo>
                    <a:pt x="3362528" y="115785"/>
                  </a:lnTo>
                  <a:lnTo>
                    <a:pt x="3216910" y="115785"/>
                  </a:lnTo>
                  <a:lnTo>
                    <a:pt x="3232962" y="79248"/>
                  </a:lnTo>
                  <a:lnTo>
                    <a:pt x="3264433" y="55880"/>
                  </a:lnTo>
                  <a:lnTo>
                    <a:pt x="3289719" y="51333"/>
                  </a:lnTo>
                  <a:lnTo>
                    <a:pt x="3303422" y="52463"/>
                  </a:lnTo>
                  <a:lnTo>
                    <a:pt x="3303117" y="52463"/>
                  </a:lnTo>
                  <a:lnTo>
                    <a:pt x="3315309" y="55740"/>
                  </a:lnTo>
                  <a:lnTo>
                    <a:pt x="3346246" y="78460"/>
                  </a:lnTo>
                  <a:lnTo>
                    <a:pt x="3362528" y="115785"/>
                  </a:lnTo>
                  <a:lnTo>
                    <a:pt x="3362528" y="36576"/>
                  </a:lnTo>
                  <a:lnTo>
                    <a:pt x="3344176" y="24472"/>
                  </a:lnTo>
                  <a:lnTo>
                    <a:pt x="3318853" y="15963"/>
                  </a:lnTo>
                  <a:lnTo>
                    <a:pt x="3289719" y="13131"/>
                  </a:lnTo>
                  <a:lnTo>
                    <a:pt x="3263658" y="15468"/>
                  </a:lnTo>
                  <a:lnTo>
                    <a:pt x="3219945" y="34124"/>
                  </a:lnTo>
                  <a:lnTo>
                    <a:pt x="3188055" y="70307"/>
                  </a:lnTo>
                  <a:lnTo>
                    <a:pt x="3171787" y="117297"/>
                  </a:lnTo>
                  <a:lnTo>
                    <a:pt x="3169755" y="144437"/>
                  </a:lnTo>
                  <a:lnTo>
                    <a:pt x="3172002" y="174675"/>
                  </a:lnTo>
                  <a:lnTo>
                    <a:pt x="3190062" y="223164"/>
                  </a:lnTo>
                  <a:lnTo>
                    <a:pt x="3224796" y="255651"/>
                  </a:lnTo>
                  <a:lnTo>
                    <a:pt x="3267913" y="271907"/>
                  </a:lnTo>
                  <a:lnTo>
                    <a:pt x="3292119" y="273939"/>
                  </a:lnTo>
                  <a:lnTo>
                    <a:pt x="3315385" y="272046"/>
                  </a:lnTo>
                  <a:lnTo>
                    <a:pt x="3336874" y="266331"/>
                  </a:lnTo>
                  <a:lnTo>
                    <a:pt x="3356572" y="256832"/>
                  </a:lnTo>
                  <a:lnTo>
                    <a:pt x="3374479" y="243509"/>
                  </a:lnTo>
                  <a:lnTo>
                    <a:pt x="3382302" y="235750"/>
                  </a:lnTo>
                  <a:lnTo>
                    <a:pt x="3383089" y="234975"/>
                  </a:lnTo>
                  <a:lnTo>
                    <a:pt x="3391027" y="225463"/>
                  </a:lnTo>
                  <a:lnTo>
                    <a:pt x="3398304" y="214972"/>
                  </a:lnTo>
                  <a:lnTo>
                    <a:pt x="3404908" y="203530"/>
                  </a:lnTo>
                  <a:lnTo>
                    <a:pt x="3369094" y="183832"/>
                  </a:lnTo>
                  <a:lnTo>
                    <a:pt x="3364141" y="193344"/>
                  </a:lnTo>
                  <a:lnTo>
                    <a:pt x="3358210" y="202184"/>
                  </a:lnTo>
                  <a:lnTo>
                    <a:pt x="3320008" y="231279"/>
                  </a:lnTo>
                  <a:lnTo>
                    <a:pt x="3292703" y="235750"/>
                  </a:lnTo>
                  <a:lnTo>
                    <a:pt x="3276917" y="234302"/>
                  </a:lnTo>
                  <a:lnTo>
                    <a:pt x="3237192" y="212483"/>
                  </a:lnTo>
                  <a:lnTo>
                    <a:pt x="3215602" y="169506"/>
                  </a:lnTo>
                  <a:lnTo>
                    <a:pt x="3213925" y="151599"/>
                  </a:lnTo>
                  <a:lnTo>
                    <a:pt x="3406711" y="151599"/>
                  </a:lnTo>
                  <a:close/>
                </a:path>
                <a:path w="5264150" h="407035">
                  <a:moveTo>
                    <a:pt x="3807168" y="196951"/>
                  </a:moveTo>
                  <a:lnTo>
                    <a:pt x="3790073" y="213931"/>
                  </a:lnTo>
                  <a:lnTo>
                    <a:pt x="3771049" y="226047"/>
                  </a:lnTo>
                  <a:lnTo>
                    <a:pt x="3750081" y="233324"/>
                  </a:lnTo>
                  <a:lnTo>
                    <a:pt x="3727183" y="235750"/>
                  </a:lnTo>
                  <a:lnTo>
                    <a:pt x="3709911" y="234213"/>
                  </a:lnTo>
                  <a:lnTo>
                    <a:pt x="3665715" y="211289"/>
                  </a:lnTo>
                  <a:lnTo>
                    <a:pt x="3641648" y="164160"/>
                  </a:lnTo>
                  <a:lnTo>
                    <a:pt x="3640048" y="143827"/>
                  </a:lnTo>
                  <a:lnTo>
                    <a:pt x="3641648" y="123494"/>
                  </a:lnTo>
                  <a:lnTo>
                    <a:pt x="3665715" y="76085"/>
                  </a:lnTo>
                  <a:lnTo>
                    <a:pt x="3710254" y="52870"/>
                  </a:lnTo>
                  <a:lnTo>
                    <a:pt x="3727780" y="51320"/>
                  </a:lnTo>
                  <a:lnTo>
                    <a:pt x="3750767" y="53632"/>
                  </a:lnTo>
                  <a:lnTo>
                    <a:pt x="3771354" y="60579"/>
                  </a:lnTo>
                  <a:lnTo>
                    <a:pt x="3789553" y="72136"/>
                  </a:lnTo>
                  <a:lnTo>
                    <a:pt x="3805377" y="88328"/>
                  </a:lnTo>
                  <a:lnTo>
                    <a:pt x="3805377" y="36995"/>
                  </a:lnTo>
                  <a:lnTo>
                    <a:pt x="3787800" y="26555"/>
                  </a:lnTo>
                  <a:lnTo>
                    <a:pt x="3769118" y="19100"/>
                  </a:lnTo>
                  <a:lnTo>
                    <a:pt x="3749306" y="14630"/>
                  </a:lnTo>
                  <a:lnTo>
                    <a:pt x="3728377" y="13131"/>
                  </a:lnTo>
                  <a:lnTo>
                    <a:pt x="3700957" y="15468"/>
                  </a:lnTo>
                  <a:lnTo>
                    <a:pt x="3653510" y="34112"/>
                  </a:lnTo>
                  <a:lnTo>
                    <a:pt x="3617023" y="70294"/>
                  </a:lnTo>
                  <a:lnTo>
                    <a:pt x="3598227" y="117297"/>
                  </a:lnTo>
                  <a:lnTo>
                    <a:pt x="3595878" y="144437"/>
                  </a:lnTo>
                  <a:lnTo>
                    <a:pt x="3598202" y="171272"/>
                  </a:lnTo>
                  <a:lnTo>
                    <a:pt x="3616858" y="217678"/>
                  </a:lnTo>
                  <a:lnTo>
                    <a:pt x="3653117" y="253301"/>
                  </a:lnTo>
                  <a:lnTo>
                    <a:pt x="3700716" y="271653"/>
                  </a:lnTo>
                  <a:lnTo>
                    <a:pt x="3728377" y="273939"/>
                  </a:lnTo>
                  <a:lnTo>
                    <a:pt x="3749637" y="272338"/>
                  </a:lnTo>
                  <a:lnTo>
                    <a:pt x="3769855" y="267525"/>
                  </a:lnTo>
                  <a:lnTo>
                    <a:pt x="3789032" y="259511"/>
                  </a:lnTo>
                  <a:lnTo>
                    <a:pt x="3807168" y="248285"/>
                  </a:lnTo>
                  <a:lnTo>
                    <a:pt x="3807168" y="196951"/>
                  </a:lnTo>
                  <a:close/>
                </a:path>
                <a:path w="5264150" h="407035">
                  <a:moveTo>
                    <a:pt x="4102011" y="19100"/>
                  </a:moveTo>
                  <a:lnTo>
                    <a:pt x="4054259" y="19100"/>
                  </a:lnTo>
                  <a:lnTo>
                    <a:pt x="3973690" y="196380"/>
                  </a:lnTo>
                  <a:lnTo>
                    <a:pt x="3885946" y="19100"/>
                  </a:lnTo>
                  <a:lnTo>
                    <a:pt x="3837013" y="19100"/>
                  </a:lnTo>
                  <a:lnTo>
                    <a:pt x="3951008" y="243509"/>
                  </a:lnTo>
                  <a:lnTo>
                    <a:pt x="3871023" y="406450"/>
                  </a:lnTo>
                  <a:lnTo>
                    <a:pt x="3918775" y="406450"/>
                  </a:lnTo>
                  <a:lnTo>
                    <a:pt x="4102011" y="19100"/>
                  </a:lnTo>
                  <a:close/>
                </a:path>
                <a:path w="5264150" h="407035">
                  <a:moveTo>
                    <a:pt x="4507852" y="227418"/>
                  </a:moveTo>
                  <a:lnTo>
                    <a:pt x="4467263" y="227418"/>
                  </a:lnTo>
                  <a:lnTo>
                    <a:pt x="4467263" y="19138"/>
                  </a:lnTo>
                  <a:lnTo>
                    <a:pt x="4424286" y="19138"/>
                  </a:lnTo>
                  <a:lnTo>
                    <a:pt x="4424286" y="227418"/>
                  </a:lnTo>
                  <a:lnTo>
                    <a:pt x="4328795" y="227418"/>
                  </a:lnTo>
                  <a:lnTo>
                    <a:pt x="4328795" y="19138"/>
                  </a:lnTo>
                  <a:lnTo>
                    <a:pt x="4285818" y="19138"/>
                  </a:lnTo>
                  <a:lnTo>
                    <a:pt x="4285818" y="227418"/>
                  </a:lnTo>
                  <a:lnTo>
                    <a:pt x="4190327" y="227418"/>
                  </a:lnTo>
                  <a:lnTo>
                    <a:pt x="4190327" y="19138"/>
                  </a:lnTo>
                  <a:lnTo>
                    <a:pt x="4147350" y="19138"/>
                  </a:lnTo>
                  <a:lnTo>
                    <a:pt x="4147350" y="227418"/>
                  </a:lnTo>
                  <a:lnTo>
                    <a:pt x="4147350" y="266788"/>
                  </a:lnTo>
                  <a:lnTo>
                    <a:pt x="4468457" y="266788"/>
                  </a:lnTo>
                  <a:lnTo>
                    <a:pt x="4468457" y="332828"/>
                  </a:lnTo>
                  <a:lnTo>
                    <a:pt x="4507852" y="332828"/>
                  </a:lnTo>
                  <a:lnTo>
                    <a:pt x="4507852" y="266788"/>
                  </a:lnTo>
                  <a:lnTo>
                    <a:pt x="4507852" y="227418"/>
                  </a:lnTo>
                  <a:close/>
                </a:path>
                <a:path w="5264150" h="407035">
                  <a:moveTo>
                    <a:pt x="4774641" y="151599"/>
                  </a:moveTo>
                  <a:lnTo>
                    <a:pt x="4769713" y="99669"/>
                  </a:lnTo>
                  <a:lnTo>
                    <a:pt x="4751362" y="58496"/>
                  </a:lnTo>
                  <a:lnTo>
                    <a:pt x="4730470" y="36576"/>
                  </a:lnTo>
                  <a:lnTo>
                    <a:pt x="4730470" y="115785"/>
                  </a:lnTo>
                  <a:lnTo>
                    <a:pt x="4584852" y="115785"/>
                  </a:lnTo>
                  <a:lnTo>
                    <a:pt x="4600905" y="79248"/>
                  </a:lnTo>
                  <a:lnTo>
                    <a:pt x="4632363" y="55880"/>
                  </a:lnTo>
                  <a:lnTo>
                    <a:pt x="4657649" y="51333"/>
                  </a:lnTo>
                  <a:lnTo>
                    <a:pt x="4671365" y="52463"/>
                  </a:lnTo>
                  <a:lnTo>
                    <a:pt x="4671060" y="52463"/>
                  </a:lnTo>
                  <a:lnTo>
                    <a:pt x="4683239" y="55740"/>
                  </a:lnTo>
                  <a:lnTo>
                    <a:pt x="4714189" y="78460"/>
                  </a:lnTo>
                  <a:lnTo>
                    <a:pt x="4730470" y="115785"/>
                  </a:lnTo>
                  <a:lnTo>
                    <a:pt x="4730470" y="36576"/>
                  </a:lnTo>
                  <a:lnTo>
                    <a:pt x="4712119" y="24472"/>
                  </a:lnTo>
                  <a:lnTo>
                    <a:pt x="4686782" y="15963"/>
                  </a:lnTo>
                  <a:lnTo>
                    <a:pt x="4657649" y="13131"/>
                  </a:lnTo>
                  <a:lnTo>
                    <a:pt x="4631601" y="15468"/>
                  </a:lnTo>
                  <a:lnTo>
                    <a:pt x="4587887" y="34124"/>
                  </a:lnTo>
                  <a:lnTo>
                    <a:pt x="4555985" y="70307"/>
                  </a:lnTo>
                  <a:lnTo>
                    <a:pt x="4539716" y="117297"/>
                  </a:lnTo>
                  <a:lnTo>
                    <a:pt x="4537684" y="144437"/>
                  </a:lnTo>
                  <a:lnTo>
                    <a:pt x="4539945" y="174675"/>
                  </a:lnTo>
                  <a:lnTo>
                    <a:pt x="4558004" y="223164"/>
                  </a:lnTo>
                  <a:lnTo>
                    <a:pt x="4592739" y="255651"/>
                  </a:lnTo>
                  <a:lnTo>
                    <a:pt x="4635855" y="271907"/>
                  </a:lnTo>
                  <a:lnTo>
                    <a:pt x="4660049" y="273939"/>
                  </a:lnTo>
                  <a:lnTo>
                    <a:pt x="4683328" y="272046"/>
                  </a:lnTo>
                  <a:lnTo>
                    <a:pt x="4704816" y="266331"/>
                  </a:lnTo>
                  <a:lnTo>
                    <a:pt x="4724514" y="256832"/>
                  </a:lnTo>
                  <a:lnTo>
                    <a:pt x="4742421" y="243509"/>
                  </a:lnTo>
                  <a:lnTo>
                    <a:pt x="4750232" y="235750"/>
                  </a:lnTo>
                  <a:lnTo>
                    <a:pt x="4751032" y="234975"/>
                  </a:lnTo>
                  <a:lnTo>
                    <a:pt x="4758969" y="225463"/>
                  </a:lnTo>
                  <a:lnTo>
                    <a:pt x="4766246" y="214972"/>
                  </a:lnTo>
                  <a:lnTo>
                    <a:pt x="4772838" y="203530"/>
                  </a:lnTo>
                  <a:lnTo>
                    <a:pt x="4737036" y="183832"/>
                  </a:lnTo>
                  <a:lnTo>
                    <a:pt x="4732071" y="193344"/>
                  </a:lnTo>
                  <a:lnTo>
                    <a:pt x="4726140" y="202184"/>
                  </a:lnTo>
                  <a:lnTo>
                    <a:pt x="4687951" y="231279"/>
                  </a:lnTo>
                  <a:lnTo>
                    <a:pt x="4660633" y="235750"/>
                  </a:lnTo>
                  <a:lnTo>
                    <a:pt x="4644860" y="234302"/>
                  </a:lnTo>
                  <a:lnTo>
                    <a:pt x="4605134" y="212483"/>
                  </a:lnTo>
                  <a:lnTo>
                    <a:pt x="4583531" y="169506"/>
                  </a:lnTo>
                  <a:lnTo>
                    <a:pt x="4581868" y="151599"/>
                  </a:lnTo>
                  <a:lnTo>
                    <a:pt x="4774641" y="151599"/>
                  </a:lnTo>
                  <a:close/>
                </a:path>
                <a:path w="5264150" h="407035">
                  <a:moveTo>
                    <a:pt x="5036045" y="196951"/>
                  </a:moveTo>
                  <a:lnTo>
                    <a:pt x="5018964" y="213931"/>
                  </a:lnTo>
                  <a:lnTo>
                    <a:pt x="4999926" y="226047"/>
                  </a:lnTo>
                  <a:lnTo>
                    <a:pt x="4978971" y="233324"/>
                  </a:lnTo>
                  <a:lnTo>
                    <a:pt x="4956060" y="235750"/>
                  </a:lnTo>
                  <a:lnTo>
                    <a:pt x="4938801" y="234213"/>
                  </a:lnTo>
                  <a:lnTo>
                    <a:pt x="4894592" y="211289"/>
                  </a:lnTo>
                  <a:lnTo>
                    <a:pt x="4870539" y="164160"/>
                  </a:lnTo>
                  <a:lnTo>
                    <a:pt x="4868938" y="143827"/>
                  </a:lnTo>
                  <a:lnTo>
                    <a:pt x="4870539" y="123494"/>
                  </a:lnTo>
                  <a:lnTo>
                    <a:pt x="4894592" y="76085"/>
                  </a:lnTo>
                  <a:lnTo>
                    <a:pt x="4939131" y="52870"/>
                  </a:lnTo>
                  <a:lnTo>
                    <a:pt x="4956670" y="51320"/>
                  </a:lnTo>
                  <a:lnTo>
                    <a:pt x="4979644" y="53632"/>
                  </a:lnTo>
                  <a:lnTo>
                    <a:pt x="5000244" y="60579"/>
                  </a:lnTo>
                  <a:lnTo>
                    <a:pt x="5018443" y="72136"/>
                  </a:lnTo>
                  <a:lnTo>
                    <a:pt x="5034254" y="88328"/>
                  </a:lnTo>
                  <a:lnTo>
                    <a:pt x="5034254" y="36995"/>
                  </a:lnTo>
                  <a:lnTo>
                    <a:pt x="5016690" y="26555"/>
                  </a:lnTo>
                  <a:lnTo>
                    <a:pt x="4997996" y="19100"/>
                  </a:lnTo>
                  <a:lnTo>
                    <a:pt x="4978184" y="14630"/>
                  </a:lnTo>
                  <a:lnTo>
                    <a:pt x="4957254" y="13131"/>
                  </a:lnTo>
                  <a:lnTo>
                    <a:pt x="4929848" y="15468"/>
                  </a:lnTo>
                  <a:lnTo>
                    <a:pt x="4882400" y="34112"/>
                  </a:lnTo>
                  <a:lnTo>
                    <a:pt x="4845913" y="70294"/>
                  </a:lnTo>
                  <a:lnTo>
                    <a:pt x="4827105" y="117297"/>
                  </a:lnTo>
                  <a:lnTo>
                    <a:pt x="4824755" y="144437"/>
                  </a:lnTo>
                  <a:lnTo>
                    <a:pt x="4827092" y="171272"/>
                  </a:lnTo>
                  <a:lnTo>
                    <a:pt x="4845748" y="217678"/>
                  </a:lnTo>
                  <a:lnTo>
                    <a:pt x="4882007" y="253301"/>
                  </a:lnTo>
                  <a:lnTo>
                    <a:pt x="4929594" y="271653"/>
                  </a:lnTo>
                  <a:lnTo>
                    <a:pt x="4957254" y="273939"/>
                  </a:lnTo>
                  <a:lnTo>
                    <a:pt x="4978514" y="272338"/>
                  </a:lnTo>
                  <a:lnTo>
                    <a:pt x="4998732" y="267525"/>
                  </a:lnTo>
                  <a:lnTo>
                    <a:pt x="5017909" y="259511"/>
                  </a:lnTo>
                  <a:lnTo>
                    <a:pt x="5036045" y="248285"/>
                  </a:lnTo>
                  <a:lnTo>
                    <a:pt x="5036045" y="196951"/>
                  </a:lnTo>
                  <a:close/>
                </a:path>
                <a:path w="5264150" h="407035">
                  <a:moveTo>
                    <a:pt x="5264035" y="19126"/>
                  </a:moveTo>
                  <a:lnTo>
                    <a:pt x="5065877" y="19126"/>
                  </a:lnTo>
                  <a:lnTo>
                    <a:pt x="5065877" y="58496"/>
                  </a:lnTo>
                  <a:lnTo>
                    <a:pt x="5143474" y="58496"/>
                  </a:lnTo>
                  <a:lnTo>
                    <a:pt x="5143474" y="266776"/>
                  </a:lnTo>
                  <a:lnTo>
                    <a:pt x="5186438" y="266776"/>
                  </a:lnTo>
                  <a:lnTo>
                    <a:pt x="5186438" y="58496"/>
                  </a:lnTo>
                  <a:lnTo>
                    <a:pt x="5264035" y="58496"/>
                  </a:lnTo>
                  <a:lnTo>
                    <a:pt x="5264035" y="191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373303" y="4278697"/>
              <a:ext cx="190988" cy="247688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812038" y="4272743"/>
              <a:ext cx="7757159" cy="1693545"/>
            </a:xfrm>
            <a:custGeom>
              <a:avLst/>
              <a:gdLst/>
              <a:ahLst/>
              <a:cxnLst/>
              <a:rect l="l" t="t" r="r" b="b"/>
              <a:pathLst>
                <a:path w="7757159" h="1693545">
                  <a:moveTo>
                    <a:pt x="325285" y="1488516"/>
                  </a:moveTo>
                  <a:lnTo>
                    <a:pt x="321945" y="1445183"/>
                  </a:lnTo>
                  <a:lnTo>
                    <a:pt x="311924" y="1405928"/>
                  </a:lnTo>
                  <a:lnTo>
                    <a:pt x="295236" y="1370736"/>
                  </a:lnTo>
                  <a:lnTo>
                    <a:pt x="271868" y="1339608"/>
                  </a:lnTo>
                  <a:lnTo>
                    <a:pt x="242938" y="1314145"/>
                  </a:lnTo>
                  <a:lnTo>
                    <a:pt x="171754" y="1285049"/>
                  </a:lnTo>
                  <a:lnTo>
                    <a:pt x="129514" y="1281404"/>
                  </a:lnTo>
                  <a:lnTo>
                    <a:pt x="94335" y="1283868"/>
                  </a:lnTo>
                  <a:lnTo>
                    <a:pt x="61023" y="1291259"/>
                  </a:lnTo>
                  <a:lnTo>
                    <a:pt x="29578" y="1303578"/>
                  </a:lnTo>
                  <a:lnTo>
                    <a:pt x="0" y="1320812"/>
                  </a:lnTo>
                  <a:lnTo>
                    <a:pt x="0" y="1375714"/>
                  </a:lnTo>
                  <a:lnTo>
                    <a:pt x="11303" y="1365427"/>
                  </a:lnTo>
                  <a:lnTo>
                    <a:pt x="23723" y="1356017"/>
                  </a:lnTo>
                  <a:lnTo>
                    <a:pt x="71285" y="1332598"/>
                  </a:lnTo>
                  <a:lnTo>
                    <a:pt x="111569" y="1324229"/>
                  </a:lnTo>
                  <a:lnTo>
                    <a:pt x="132499" y="1323187"/>
                  </a:lnTo>
                  <a:lnTo>
                    <a:pt x="161391" y="1325626"/>
                  </a:lnTo>
                  <a:lnTo>
                    <a:pt x="211683" y="1345184"/>
                  </a:lnTo>
                  <a:lnTo>
                    <a:pt x="250990" y="1383004"/>
                  </a:lnTo>
                  <a:lnTo>
                    <a:pt x="273519" y="1431505"/>
                  </a:lnTo>
                  <a:lnTo>
                    <a:pt x="278130" y="1459268"/>
                  </a:lnTo>
                  <a:lnTo>
                    <a:pt x="47764" y="1459268"/>
                  </a:lnTo>
                  <a:lnTo>
                    <a:pt x="47764" y="1501051"/>
                  </a:lnTo>
                  <a:lnTo>
                    <a:pt x="279920" y="1501051"/>
                  </a:lnTo>
                  <a:lnTo>
                    <a:pt x="277418" y="1532432"/>
                  </a:lnTo>
                  <a:lnTo>
                    <a:pt x="255638" y="1586445"/>
                  </a:lnTo>
                  <a:lnTo>
                    <a:pt x="213258" y="1627619"/>
                  </a:lnTo>
                  <a:lnTo>
                    <a:pt x="161048" y="1648815"/>
                  </a:lnTo>
                  <a:lnTo>
                    <a:pt x="131914" y="1651457"/>
                  </a:lnTo>
                  <a:lnTo>
                    <a:pt x="109753" y="1650225"/>
                  </a:lnTo>
                  <a:lnTo>
                    <a:pt x="66776" y="1640382"/>
                  </a:lnTo>
                  <a:lnTo>
                    <a:pt x="20447" y="1616837"/>
                  </a:lnTo>
                  <a:lnTo>
                    <a:pt x="0" y="1599539"/>
                  </a:lnTo>
                  <a:lnTo>
                    <a:pt x="0" y="1654429"/>
                  </a:lnTo>
                  <a:lnTo>
                    <a:pt x="30848" y="1671408"/>
                  </a:lnTo>
                  <a:lnTo>
                    <a:pt x="63119" y="1683537"/>
                  </a:lnTo>
                  <a:lnTo>
                    <a:pt x="96799" y="1690801"/>
                  </a:lnTo>
                  <a:lnTo>
                    <a:pt x="131914" y="1693227"/>
                  </a:lnTo>
                  <a:lnTo>
                    <a:pt x="173837" y="1689608"/>
                  </a:lnTo>
                  <a:lnTo>
                    <a:pt x="211289" y="1678749"/>
                  </a:lnTo>
                  <a:lnTo>
                    <a:pt x="272770" y="1635340"/>
                  </a:lnTo>
                  <a:lnTo>
                    <a:pt x="295744" y="1604454"/>
                  </a:lnTo>
                  <a:lnTo>
                    <a:pt x="312153" y="1569694"/>
                  </a:lnTo>
                  <a:lnTo>
                    <a:pt x="321995" y="1531048"/>
                  </a:lnTo>
                  <a:lnTo>
                    <a:pt x="325285" y="1488516"/>
                  </a:lnTo>
                  <a:close/>
                </a:path>
                <a:path w="7757159" h="1693545">
                  <a:moveTo>
                    <a:pt x="558050" y="1438414"/>
                  </a:moveTo>
                  <a:lnTo>
                    <a:pt x="359905" y="1438414"/>
                  </a:lnTo>
                  <a:lnTo>
                    <a:pt x="359905" y="1477784"/>
                  </a:lnTo>
                  <a:lnTo>
                    <a:pt x="437489" y="1477784"/>
                  </a:lnTo>
                  <a:lnTo>
                    <a:pt x="437489" y="1686064"/>
                  </a:lnTo>
                  <a:lnTo>
                    <a:pt x="480466" y="1686064"/>
                  </a:lnTo>
                  <a:lnTo>
                    <a:pt x="480466" y="1477784"/>
                  </a:lnTo>
                  <a:lnTo>
                    <a:pt x="558050" y="1477784"/>
                  </a:lnTo>
                  <a:lnTo>
                    <a:pt x="558050" y="1438414"/>
                  </a:lnTo>
                  <a:close/>
                </a:path>
                <a:path w="7757159" h="1693545">
                  <a:moveTo>
                    <a:pt x="850506" y="1563116"/>
                  </a:moveTo>
                  <a:lnTo>
                    <a:pt x="841171" y="1511350"/>
                  </a:lnTo>
                  <a:lnTo>
                    <a:pt x="814184" y="1470609"/>
                  </a:lnTo>
                  <a:lnTo>
                    <a:pt x="806335" y="1463827"/>
                  </a:lnTo>
                  <a:lnTo>
                    <a:pt x="806335" y="1563116"/>
                  </a:lnTo>
                  <a:lnTo>
                    <a:pt x="804735" y="1583448"/>
                  </a:lnTo>
                  <a:lnTo>
                    <a:pt x="780669" y="1630565"/>
                  </a:lnTo>
                  <a:lnTo>
                    <a:pt x="736473" y="1653501"/>
                  </a:lnTo>
                  <a:lnTo>
                    <a:pt x="719201" y="1655025"/>
                  </a:lnTo>
                  <a:lnTo>
                    <a:pt x="701929" y="1653501"/>
                  </a:lnTo>
                  <a:lnTo>
                    <a:pt x="657720" y="1630565"/>
                  </a:lnTo>
                  <a:lnTo>
                    <a:pt x="633666" y="1583448"/>
                  </a:lnTo>
                  <a:lnTo>
                    <a:pt x="632053" y="1563116"/>
                  </a:lnTo>
                  <a:lnTo>
                    <a:pt x="633641" y="1542770"/>
                  </a:lnTo>
                  <a:lnTo>
                    <a:pt x="657415" y="1495374"/>
                  </a:lnTo>
                  <a:lnTo>
                    <a:pt x="701675" y="1472158"/>
                  </a:lnTo>
                  <a:lnTo>
                    <a:pt x="719201" y="1470609"/>
                  </a:lnTo>
                  <a:lnTo>
                    <a:pt x="736777" y="1472158"/>
                  </a:lnTo>
                  <a:lnTo>
                    <a:pt x="780973" y="1495082"/>
                  </a:lnTo>
                  <a:lnTo>
                    <a:pt x="804748" y="1542529"/>
                  </a:lnTo>
                  <a:lnTo>
                    <a:pt x="806335" y="1563116"/>
                  </a:lnTo>
                  <a:lnTo>
                    <a:pt x="806335" y="1463827"/>
                  </a:lnTo>
                  <a:lnTo>
                    <a:pt x="793330" y="1453222"/>
                  </a:lnTo>
                  <a:lnTo>
                    <a:pt x="771042" y="1441665"/>
                  </a:lnTo>
                  <a:lnTo>
                    <a:pt x="746328" y="1434731"/>
                  </a:lnTo>
                  <a:lnTo>
                    <a:pt x="719201" y="1432420"/>
                  </a:lnTo>
                  <a:lnTo>
                    <a:pt x="692048" y="1434731"/>
                  </a:lnTo>
                  <a:lnTo>
                    <a:pt x="645058" y="1453222"/>
                  </a:lnTo>
                  <a:lnTo>
                    <a:pt x="608876" y="1489151"/>
                  </a:lnTo>
                  <a:lnTo>
                    <a:pt x="590219" y="1536001"/>
                  </a:lnTo>
                  <a:lnTo>
                    <a:pt x="587895" y="1563116"/>
                  </a:lnTo>
                  <a:lnTo>
                    <a:pt x="590219" y="1589976"/>
                  </a:lnTo>
                  <a:lnTo>
                    <a:pt x="608876" y="1636534"/>
                  </a:lnTo>
                  <a:lnTo>
                    <a:pt x="645058" y="1672424"/>
                  </a:lnTo>
                  <a:lnTo>
                    <a:pt x="692048" y="1690916"/>
                  </a:lnTo>
                  <a:lnTo>
                    <a:pt x="719201" y="1693227"/>
                  </a:lnTo>
                  <a:lnTo>
                    <a:pt x="746328" y="1690916"/>
                  </a:lnTo>
                  <a:lnTo>
                    <a:pt x="793330" y="1672424"/>
                  </a:lnTo>
                  <a:lnTo>
                    <a:pt x="829513" y="1636534"/>
                  </a:lnTo>
                  <a:lnTo>
                    <a:pt x="848169" y="1589976"/>
                  </a:lnTo>
                  <a:lnTo>
                    <a:pt x="850506" y="1563116"/>
                  </a:lnTo>
                  <a:close/>
                </a:path>
                <a:path w="7757159" h="1693545">
                  <a:moveTo>
                    <a:pt x="1250975" y="1616240"/>
                  </a:moveTo>
                  <a:lnTo>
                    <a:pt x="1233881" y="1633207"/>
                  </a:lnTo>
                  <a:lnTo>
                    <a:pt x="1214856" y="1645335"/>
                  </a:lnTo>
                  <a:lnTo>
                    <a:pt x="1193888" y="1652612"/>
                  </a:lnTo>
                  <a:lnTo>
                    <a:pt x="1170978" y="1655025"/>
                  </a:lnTo>
                  <a:lnTo>
                    <a:pt x="1153718" y="1653501"/>
                  </a:lnTo>
                  <a:lnTo>
                    <a:pt x="1109522" y="1630565"/>
                  </a:lnTo>
                  <a:lnTo>
                    <a:pt x="1085456" y="1583448"/>
                  </a:lnTo>
                  <a:lnTo>
                    <a:pt x="1083856" y="1563116"/>
                  </a:lnTo>
                  <a:lnTo>
                    <a:pt x="1085456" y="1542770"/>
                  </a:lnTo>
                  <a:lnTo>
                    <a:pt x="1109522" y="1495374"/>
                  </a:lnTo>
                  <a:lnTo>
                    <a:pt x="1154049" y="1472158"/>
                  </a:lnTo>
                  <a:lnTo>
                    <a:pt x="1171587" y="1470609"/>
                  </a:lnTo>
                  <a:lnTo>
                    <a:pt x="1194574" y="1472920"/>
                  </a:lnTo>
                  <a:lnTo>
                    <a:pt x="1215161" y="1479867"/>
                  </a:lnTo>
                  <a:lnTo>
                    <a:pt x="1233360" y="1491424"/>
                  </a:lnTo>
                  <a:lnTo>
                    <a:pt x="1249184" y="1507604"/>
                  </a:lnTo>
                  <a:lnTo>
                    <a:pt x="1249184" y="1456283"/>
                  </a:lnTo>
                  <a:lnTo>
                    <a:pt x="1231607" y="1445844"/>
                  </a:lnTo>
                  <a:lnTo>
                    <a:pt x="1212926" y="1438376"/>
                  </a:lnTo>
                  <a:lnTo>
                    <a:pt x="1193114" y="1433906"/>
                  </a:lnTo>
                  <a:lnTo>
                    <a:pt x="1172171" y="1432420"/>
                  </a:lnTo>
                  <a:lnTo>
                    <a:pt x="1144765" y="1434744"/>
                  </a:lnTo>
                  <a:lnTo>
                    <a:pt x="1097318" y="1453400"/>
                  </a:lnTo>
                  <a:lnTo>
                    <a:pt x="1060831" y="1489583"/>
                  </a:lnTo>
                  <a:lnTo>
                    <a:pt x="1042035" y="1536585"/>
                  </a:lnTo>
                  <a:lnTo>
                    <a:pt x="1039685" y="1563725"/>
                  </a:lnTo>
                  <a:lnTo>
                    <a:pt x="1042009" y="1590560"/>
                  </a:lnTo>
                  <a:lnTo>
                    <a:pt x="1060665" y="1636966"/>
                  </a:lnTo>
                  <a:lnTo>
                    <a:pt x="1096924" y="1672590"/>
                  </a:lnTo>
                  <a:lnTo>
                    <a:pt x="1144524" y="1690928"/>
                  </a:lnTo>
                  <a:lnTo>
                    <a:pt x="1172171" y="1693227"/>
                  </a:lnTo>
                  <a:lnTo>
                    <a:pt x="1193444" y="1691627"/>
                  </a:lnTo>
                  <a:lnTo>
                    <a:pt x="1213662" y="1686814"/>
                  </a:lnTo>
                  <a:lnTo>
                    <a:pt x="1232839" y="1678800"/>
                  </a:lnTo>
                  <a:lnTo>
                    <a:pt x="1250975" y="1667573"/>
                  </a:lnTo>
                  <a:lnTo>
                    <a:pt x="1250975" y="1616240"/>
                  </a:lnTo>
                  <a:close/>
                </a:path>
                <a:path w="7757159" h="1693545">
                  <a:moveTo>
                    <a:pt x="6047092" y="5969"/>
                  </a:moveTo>
                  <a:lnTo>
                    <a:pt x="5999340" y="5969"/>
                  </a:lnTo>
                  <a:lnTo>
                    <a:pt x="5918771" y="183248"/>
                  </a:lnTo>
                  <a:lnTo>
                    <a:pt x="5831027" y="5969"/>
                  </a:lnTo>
                  <a:lnTo>
                    <a:pt x="5782094" y="5969"/>
                  </a:lnTo>
                  <a:lnTo>
                    <a:pt x="5896089" y="230378"/>
                  </a:lnTo>
                  <a:lnTo>
                    <a:pt x="5816104" y="393319"/>
                  </a:lnTo>
                  <a:lnTo>
                    <a:pt x="5863856" y="393319"/>
                  </a:lnTo>
                  <a:lnTo>
                    <a:pt x="6047092" y="5969"/>
                  </a:lnTo>
                  <a:close/>
                </a:path>
                <a:path w="7757159" h="1693545">
                  <a:moveTo>
                    <a:pt x="6438608" y="130695"/>
                  </a:moveTo>
                  <a:lnTo>
                    <a:pt x="6436296" y="103581"/>
                  </a:lnTo>
                  <a:lnTo>
                    <a:pt x="6429349" y="78930"/>
                  </a:lnTo>
                  <a:lnTo>
                    <a:pt x="6417792" y="56730"/>
                  </a:lnTo>
                  <a:lnTo>
                    <a:pt x="6402591" y="38188"/>
                  </a:lnTo>
                  <a:lnTo>
                    <a:pt x="6401613" y="36995"/>
                  </a:lnTo>
                  <a:lnTo>
                    <a:pt x="6394437" y="31127"/>
                  </a:lnTo>
                  <a:lnTo>
                    <a:pt x="6394437" y="130695"/>
                  </a:lnTo>
                  <a:lnTo>
                    <a:pt x="6392837" y="151028"/>
                  </a:lnTo>
                  <a:lnTo>
                    <a:pt x="6368770" y="198145"/>
                  </a:lnTo>
                  <a:lnTo>
                    <a:pt x="6324511" y="221107"/>
                  </a:lnTo>
                  <a:lnTo>
                    <a:pt x="6307315" y="222618"/>
                  </a:lnTo>
                  <a:lnTo>
                    <a:pt x="6290335" y="221107"/>
                  </a:lnTo>
                  <a:lnTo>
                    <a:pt x="6247015" y="198450"/>
                  </a:lnTo>
                  <a:lnTo>
                    <a:pt x="6223520" y="151269"/>
                  </a:lnTo>
                  <a:lnTo>
                    <a:pt x="6223190" y="146812"/>
                  </a:lnTo>
                  <a:lnTo>
                    <a:pt x="6221958" y="130695"/>
                  </a:lnTo>
                  <a:lnTo>
                    <a:pt x="6228156" y="92278"/>
                  </a:lnTo>
                  <a:lnTo>
                    <a:pt x="6259766" y="52146"/>
                  </a:lnTo>
                  <a:lnTo>
                    <a:pt x="6307315" y="38188"/>
                  </a:lnTo>
                  <a:lnTo>
                    <a:pt x="6324816" y="39738"/>
                  </a:lnTo>
                  <a:lnTo>
                    <a:pt x="6369075" y="62953"/>
                  </a:lnTo>
                  <a:lnTo>
                    <a:pt x="6392850" y="110350"/>
                  </a:lnTo>
                  <a:lnTo>
                    <a:pt x="6394437" y="130695"/>
                  </a:lnTo>
                  <a:lnTo>
                    <a:pt x="6394437" y="31127"/>
                  </a:lnTo>
                  <a:lnTo>
                    <a:pt x="6381826" y="20802"/>
                  </a:lnTo>
                  <a:lnTo>
                    <a:pt x="6359525" y="9245"/>
                  </a:lnTo>
                  <a:lnTo>
                    <a:pt x="6334684" y="2311"/>
                  </a:lnTo>
                  <a:lnTo>
                    <a:pt x="6307315" y="0"/>
                  </a:lnTo>
                  <a:lnTo>
                    <a:pt x="6279515" y="2311"/>
                  </a:lnTo>
                  <a:lnTo>
                    <a:pt x="6232664" y="20802"/>
                  </a:lnTo>
                  <a:lnTo>
                    <a:pt x="6201219" y="52146"/>
                  </a:lnTo>
                  <a:lnTo>
                    <a:pt x="6184493" y="87363"/>
                  </a:lnTo>
                  <a:lnTo>
                    <a:pt x="6180175" y="107416"/>
                  </a:lnTo>
                  <a:lnTo>
                    <a:pt x="6135421" y="107416"/>
                  </a:lnTo>
                  <a:lnTo>
                    <a:pt x="6135421" y="5956"/>
                  </a:lnTo>
                  <a:lnTo>
                    <a:pt x="6092431" y="5956"/>
                  </a:lnTo>
                  <a:lnTo>
                    <a:pt x="6092431" y="253644"/>
                  </a:lnTo>
                  <a:lnTo>
                    <a:pt x="6135421" y="253644"/>
                  </a:lnTo>
                  <a:lnTo>
                    <a:pt x="6135421" y="146812"/>
                  </a:lnTo>
                  <a:lnTo>
                    <a:pt x="6177800" y="146812"/>
                  </a:lnTo>
                  <a:lnTo>
                    <a:pt x="6194577" y="198856"/>
                  </a:lnTo>
                  <a:lnTo>
                    <a:pt x="6225502" y="234619"/>
                  </a:lnTo>
                  <a:lnTo>
                    <a:pt x="6276530" y="257898"/>
                  </a:lnTo>
                  <a:lnTo>
                    <a:pt x="6307315" y="260807"/>
                  </a:lnTo>
                  <a:lnTo>
                    <a:pt x="6334442" y="258495"/>
                  </a:lnTo>
                  <a:lnTo>
                    <a:pt x="6381445" y="240004"/>
                  </a:lnTo>
                  <a:lnTo>
                    <a:pt x="6417627" y="204114"/>
                  </a:lnTo>
                  <a:lnTo>
                    <a:pt x="6436271" y="157556"/>
                  </a:lnTo>
                  <a:lnTo>
                    <a:pt x="6438608" y="130695"/>
                  </a:lnTo>
                  <a:close/>
                </a:path>
                <a:path w="7757159" h="1693545">
                  <a:moveTo>
                    <a:pt x="6864744" y="214287"/>
                  </a:moveTo>
                  <a:lnTo>
                    <a:pt x="6824154" y="214287"/>
                  </a:lnTo>
                  <a:lnTo>
                    <a:pt x="6824154" y="6007"/>
                  </a:lnTo>
                  <a:lnTo>
                    <a:pt x="6781178" y="6007"/>
                  </a:lnTo>
                  <a:lnTo>
                    <a:pt x="6781178" y="214287"/>
                  </a:lnTo>
                  <a:lnTo>
                    <a:pt x="6685686" y="214287"/>
                  </a:lnTo>
                  <a:lnTo>
                    <a:pt x="6685686" y="6007"/>
                  </a:lnTo>
                  <a:lnTo>
                    <a:pt x="6642709" y="6007"/>
                  </a:lnTo>
                  <a:lnTo>
                    <a:pt x="6642709" y="214287"/>
                  </a:lnTo>
                  <a:lnTo>
                    <a:pt x="6547218" y="214287"/>
                  </a:lnTo>
                  <a:lnTo>
                    <a:pt x="6547218" y="6007"/>
                  </a:lnTo>
                  <a:lnTo>
                    <a:pt x="6504241" y="6007"/>
                  </a:lnTo>
                  <a:lnTo>
                    <a:pt x="6504241" y="214287"/>
                  </a:lnTo>
                  <a:lnTo>
                    <a:pt x="6504241" y="253657"/>
                  </a:lnTo>
                  <a:lnTo>
                    <a:pt x="6825348" y="253657"/>
                  </a:lnTo>
                  <a:lnTo>
                    <a:pt x="6825348" y="319697"/>
                  </a:lnTo>
                  <a:lnTo>
                    <a:pt x="6864744" y="319697"/>
                  </a:lnTo>
                  <a:lnTo>
                    <a:pt x="6864744" y="253657"/>
                  </a:lnTo>
                  <a:lnTo>
                    <a:pt x="6864744" y="214287"/>
                  </a:lnTo>
                  <a:close/>
                </a:path>
                <a:path w="7757159" h="1693545">
                  <a:moveTo>
                    <a:pt x="7131532" y="138468"/>
                  </a:moveTo>
                  <a:lnTo>
                    <a:pt x="7126605" y="86537"/>
                  </a:lnTo>
                  <a:lnTo>
                    <a:pt x="7108253" y="45364"/>
                  </a:lnTo>
                  <a:lnTo>
                    <a:pt x="7087362" y="23444"/>
                  </a:lnTo>
                  <a:lnTo>
                    <a:pt x="7087362" y="102654"/>
                  </a:lnTo>
                  <a:lnTo>
                    <a:pt x="6941744" y="102654"/>
                  </a:lnTo>
                  <a:lnTo>
                    <a:pt x="6957796" y="66116"/>
                  </a:lnTo>
                  <a:lnTo>
                    <a:pt x="6989254" y="42748"/>
                  </a:lnTo>
                  <a:lnTo>
                    <a:pt x="7014540" y="38201"/>
                  </a:lnTo>
                  <a:lnTo>
                    <a:pt x="7028256" y="39331"/>
                  </a:lnTo>
                  <a:lnTo>
                    <a:pt x="7027951" y="39331"/>
                  </a:lnTo>
                  <a:lnTo>
                    <a:pt x="7040131" y="42608"/>
                  </a:lnTo>
                  <a:lnTo>
                    <a:pt x="7071080" y="65328"/>
                  </a:lnTo>
                  <a:lnTo>
                    <a:pt x="7087362" y="102654"/>
                  </a:lnTo>
                  <a:lnTo>
                    <a:pt x="7087362" y="23444"/>
                  </a:lnTo>
                  <a:lnTo>
                    <a:pt x="7069010" y="11341"/>
                  </a:lnTo>
                  <a:lnTo>
                    <a:pt x="7043674" y="2832"/>
                  </a:lnTo>
                  <a:lnTo>
                    <a:pt x="7014540" y="0"/>
                  </a:lnTo>
                  <a:lnTo>
                    <a:pt x="6988492" y="2336"/>
                  </a:lnTo>
                  <a:lnTo>
                    <a:pt x="6944779" y="20993"/>
                  </a:lnTo>
                  <a:lnTo>
                    <a:pt x="6912877" y="57175"/>
                  </a:lnTo>
                  <a:lnTo>
                    <a:pt x="6896608" y="104165"/>
                  </a:lnTo>
                  <a:lnTo>
                    <a:pt x="6894576" y="131305"/>
                  </a:lnTo>
                  <a:lnTo>
                    <a:pt x="6896836" y="161544"/>
                  </a:lnTo>
                  <a:lnTo>
                    <a:pt x="6914896" y="210032"/>
                  </a:lnTo>
                  <a:lnTo>
                    <a:pt x="6949618" y="242519"/>
                  </a:lnTo>
                  <a:lnTo>
                    <a:pt x="6992747" y="258775"/>
                  </a:lnTo>
                  <a:lnTo>
                    <a:pt x="7016940" y="260807"/>
                  </a:lnTo>
                  <a:lnTo>
                    <a:pt x="7040219" y="258914"/>
                  </a:lnTo>
                  <a:lnTo>
                    <a:pt x="7061708" y="253199"/>
                  </a:lnTo>
                  <a:lnTo>
                    <a:pt x="7081406" y="243700"/>
                  </a:lnTo>
                  <a:lnTo>
                    <a:pt x="7099313" y="230378"/>
                  </a:lnTo>
                  <a:lnTo>
                    <a:pt x="7107123" y="222618"/>
                  </a:lnTo>
                  <a:lnTo>
                    <a:pt x="7107923" y="221843"/>
                  </a:lnTo>
                  <a:lnTo>
                    <a:pt x="7115861" y="212331"/>
                  </a:lnTo>
                  <a:lnTo>
                    <a:pt x="7123138" y="201841"/>
                  </a:lnTo>
                  <a:lnTo>
                    <a:pt x="7129729" y="190398"/>
                  </a:lnTo>
                  <a:lnTo>
                    <a:pt x="7093928" y="170700"/>
                  </a:lnTo>
                  <a:lnTo>
                    <a:pt x="7088962" y="180213"/>
                  </a:lnTo>
                  <a:lnTo>
                    <a:pt x="7083031" y="189052"/>
                  </a:lnTo>
                  <a:lnTo>
                    <a:pt x="7044842" y="218147"/>
                  </a:lnTo>
                  <a:lnTo>
                    <a:pt x="7017525" y="222618"/>
                  </a:lnTo>
                  <a:lnTo>
                    <a:pt x="7001751" y="221170"/>
                  </a:lnTo>
                  <a:lnTo>
                    <a:pt x="6962026" y="199351"/>
                  </a:lnTo>
                  <a:lnTo>
                    <a:pt x="6940423" y="156375"/>
                  </a:lnTo>
                  <a:lnTo>
                    <a:pt x="6938759" y="138468"/>
                  </a:lnTo>
                  <a:lnTo>
                    <a:pt x="7131532" y="138468"/>
                  </a:lnTo>
                  <a:close/>
                </a:path>
                <a:path w="7757159" h="1693545">
                  <a:moveTo>
                    <a:pt x="7343991" y="6007"/>
                  </a:moveTo>
                  <a:lnTo>
                    <a:pt x="7197166" y="6007"/>
                  </a:lnTo>
                  <a:lnTo>
                    <a:pt x="7197166" y="45377"/>
                  </a:lnTo>
                  <a:lnTo>
                    <a:pt x="7197166" y="253657"/>
                  </a:lnTo>
                  <a:lnTo>
                    <a:pt x="7240143" y="253657"/>
                  </a:lnTo>
                  <a:lnTo>
                    <a:pt x="7240143" y="45377"/>
                  </a:lnTo>
                  <a:lnTo>
                    <a:pt x="7343991" y="45377"/>
                  </a:lnTo>
                  <a:lnTo>
                    <a:pt x="7343991" y="6007"/>
                  </a:lnTo>
                  <a:close/>
                </a:path>
                <a:path w="7757159" h="1693545">
                  <a:moveTo>
                    <a:pt x="7634059" y="130708"/>
                  </a:moveTo>
                  <a:lnTo>
                    <a:pt x="7624724" y="78943"/>
                  </a:lnTo>
                  <a:lnTo>
                    <a:pt x="7597737" y="38201"/>
                  </a:lnTo>
                  <a:lnTo>
                    <a:pt x="7589888" y="31419"/>
                  </a:lnTo>
                  <a:lnTo>
                    <a:pt x="7589888" y="130708"/>
                  </a:lnTo>
                  <a:lnTo>
                    <a:pt x="7588288" y="151041"/>
                  </a:lnTo>
                  <a:lnTo>
                    <a:pt x="7564221" y="198158"/>
                  </a:lnTo>
                  <a:lnTo>
                    <a:pt x="7520025" y="221094"/>
                  </a:lnTo>
                  <a:lnTo>
                    <a:pt x="7502753" y="222618"/>
                  </a:lnTo>
                  <a:lnTo>
                    <a:pt x="7485481" y="221094"/>
                  </a:lnTo>
                  <a:lnTo>
                    <a:pt x="7441273" y="198158"/>
                  </a:lnTo>
                  <a:lnTo>
                    <a:pt x="7417219" y="151041"/>
                  </a:lnTo>
                  <a:lnTo>
                    <a:pt x="7415606" y="130708"/>
                  </a:lnTo>
                  <a:lnTo>
                    <a:pt x="7417194" y="110363"/>
                  </a:lnTo>
                  <a:lnTo>
                    <a:pt x="7440968" y="62966"/>
                  </a:lnTo>
                  <a:lnTo>
                    <a:pt x="7485227" y="39751"/>
                  </a:lnTo>
                  <a:lnTo>
                    <a:pt x="7502753" y="38201"/>
                  </a:lnTo>
                  <a:lnTo>
                    <a:pt x="7520330" y="39751"/>
                  </a:lnTo>
                  <a:lnTo>
                    <a:pt x="7564526" y="62674"/>
                  </a:lnTo>
                  <a:lnTo>
                    <a:pt x="7588301" y="110121"/>
                  </a:lnTo>
                  <a:lnTo>
                    <a:pt x="7589888" y="130708"/>
                  </a:lnTo>
                  <a:lnTo>
                    <a:pt x="7589888" y="31419"/>
                  </a:lnTo>
                  <a:lnTo>
                    <a:pt x="7576883" y="20815"/>
                  </a:lnTo>
                  <a:lnTo>
                    <a:pt x="7554595" y="9258"/>
                  </a:lnTo>
                  <a:lnTo>
                    <a:pt x="7529881" y="2324"/>
                  </a:lnTo>
                  <a:lnTo>
                    <a:pt x="7502753" y="12"/>
                  </a:lnTo>
                  <a:lnTo>
                    <a:pt x="7475601" y="2324"/>
                  </a:lnTo>
                  <a:lnTo>
                    <a:pt x="7428611" y="20815"/>
                  </a:lnTo>
                  <a:lnTo>
                    <a:pt x="7392429" y="56743"/>
                  </a:lnTo>
                  <a:lnTo>
                    <a:pt x="7373772" y="103593"/>
                  </a:lnTo>
                  <a:lnTo>
                    <a:pt x="7371448" y="130708"/>
                  </a:lnTo>
                  <a:lnTo>
                    <a:pt x="7373772" y="157568"/>
                  </a:lnTo>
                  <a:lnTo>
                    <a:pt x="7392429" y="204127"/>
                  </a:lnTo>
                  <a:lnTo>
                    <a:pt x="7428611" y="240017"/>
                  </a:lnTo>
                  <a:lnTo>
                    <a:pt x="7475601" y="258508"/>
                  </a:lnTo>
                  <a:lnTo>
                    <a:pt x="7502753" y="260819"/>
                  </a:lnTo>
                  <a:lnTo>
                    <a:pt x="7529881" y="258508"/>
                  </a:lnTo>
                  <a:lnTo>
                    <a:pt x="7576883" y="240017"/>
                  </a:lnTo>
                  <a:lnTo>
                    <a:pt x="7613066" y="204127"/>
                  </a:lnTo>
                  <a:lnTo>
                    <a:pt x="7631722" y="157568"/>
                  </a:lnTo>
                  <a:lnTo>
                    <a:pt x="7634059" y="130708"/>
                  </a:lnTo>
                  <a:close/>
                </a:path>
                <a:path w="7757159" h="1693545">
                  <a:moveTo>
                    <a:pt x="7756995" y="221830"/>
                  </a:moveTo>
                  <a:lnTo>
                    <a:pt x="7754023" y="214858"/>
                  </a:lnTo>
                  <a:lnTo>
                    <a:pt x="7742072" y="202933"/>
                  </a:lnTo>
                  <a:lnTo>
                    <a:pt x="7735113" y="199948"/>
                  </a:lnTo>
                  <a:lnTo>
                    <a:pt x="7719187" y="199948"/>
                  </a:lnTo>
                  <a:lnTo>
                    <a:pt x="7712227" y="202933"/>
                  </a:lnTo>
                  <a:lnTo>
                    <a:pt x="7700289" y="214858"/>
                  </a:lnTo>
                  <a:lnTo>
                    <a:pt x="7697317" y="221830"/>
                  </a:lnTo>
                  <a:lnTo>
                    <a:pt x="7697317" y="237756"/>
                  </a:lnTo>
                  <a:lnTo>
                    <a:pt x="7700289" y="244703"/>
                  </a:lnTo>
                  <a:lnTo>
                    <a:pt x="7706258" y="250672"/>
                  </a:lnTo>
                  <a:lnTo>
                    <a:pt x="7712227" y="256641"/>
                  </a:lnTo>
                  <a:lnTo>
                    <a:pt x="7719187" y="259626"/>
                  </a:lnTo>
                  <a:lnTo>
                    <a:pt x="7735113" y="259626"/>
                  </a:lnTo>
                  <a:lnTo>
                    <a:pt x="7742072" y="256641"/>
                  </a:lnTo>
                  <a:lnTo>
                    <a:pt x="7754023" y="244703"/>
                  </a:lnTo>
                  <a:lnTo>
                    <a:pt x="7756995" y="237756"/>
                  </a:lnTo>
                  <a:lnTo>
                    <a:pt x="7756995" y="2218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356629" y="5711114"/>
              <a:ext cx="190999" cy="247688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128647" y="5711114"/>
              <a:ext cx="190988" cy="247688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1379004" y="5705163"/>
              <a:ext cx="2870200" cy="1826260"/>
            </a:xfrm>
            <a:custGeom>
              <a:avLst/>
              <a:gdLst/>
              <a:ahLst/>
              <a:cxnLst/>
              <a:rect l="l" t="t" r="r" b="b"/>
              <a:pathLst>
                <a:path w="2870200" h="1826259">
                  <a:moveTo>
                    <a:pt x="248285" y="1563725"/>
                  </a:moveTo>
                  <a:lnTo>
                    <a:pt x="240157" y="1514106"/>
                  </a:lnTo>
                  <a:lnTo>
                    <a:pt x="215773" y="1471510"/>
                  </a:lnTo>
                  <a:lnTo>
                    <a:pt x="214833" y="1470609"/>
                  </a:lnTo>
                  <a:lnTo>
                    <a:pt x="204127" y="1460271"/>
                  </a:lnTo>
                  <a:lnTo>
                    <a:pt x="204127" y="1563725"/>
                  </a:lnTo>
                  <a:lnTo>
                    <a:pt x="202768" y="1581759"/>
                  </a:lnTo>
                  <a:lnTo>
                    <a:pt x="182041" y="1628470"/>
                  </a:lnTo>
                  <a:lnTo>
                    <a:pt x="140855" y="1653374"/>
                  </a:lnTo>
                  <a:lnTo>
                    <a:pt x="123545" y="1655038"/>
                  </a:lnTo>
                  <a:lnTo>
                    <a:pt x="105930" y="1653374"/>
                  </a:lnTo>
                  <a:lnTo>
                    <a:pt x="63563" y="1628470"/>
                  </a:lnTo>
                  <a:lnTo>
                    <a:pt x="42113" y="1582089"/>
                  </a:lnTo>
                  <a:lnTo>
                    <a:pt x="42024" y="1581759"/>
                  </a:lnTo>
                  <a:lnTo>
                    <a:pt x="40640" y="1563725"/>
                  </a:lnTo>
                  <a:lnTo>
                    <a:pt x="40589" y="1563128"/>
                  </a:lnTo>
                  <a:lnTo>
                    <a:pt x="42125" y="1543354"/>
                  </a:lnTo>
                  <a:lnTo>
                    <a:pt x="65671" y="1495679"/>
                  </a:lnTo>
                  <a:lnTo>
                    <a:pt x="104711" y="1472996"/>
                  </a:lnTo>
                  <a:lnTo>
                    <a:pt x="122948" y="1470609"/>
                  </a:lnTo>
                  <a:lnTo>
                    <a:pt x="138582" y="1472184"/>
                  </a:lnTo>
                  <a:lnTo>
                    <a:pt x="179654" y="1495679"/>
                  </a:lnTo>
                  <a:lnTo>
                    <a:pt x="197929" y="1525079"/>
                  </a:lnTo>
                  <a:lnTo>
                    <a:pt x="198005" y="1525219"/>
                  </a:lnTo>
                  <a:lnTo>
                    <a:pt x="202514" y="1543011"/>
                  </a:lnTo>
                  <a:lnTo>
                    <a:pt x="202590" y="1543354"/>
                  </a:lnTo>
                  <a:lnTo>
                    <a:pt x="204076" y="1563128"/>
                  </a:lnTo>
                  <a:lnTo>
                    <a:pt x="204127" y="1563725"/>
                  </a:lnTo>
                  <a:lnTo>
                    <a:pt x="204127" y="1460271"/>
                  </a:lnTo>
                  <a:lnTo>
                    <a:pt x="198069" y="1454404"/>
                  </a:lnTo>
                  <a:lnTo>
                    <a:pt x="177495" y="1442186"/>
                  </a:lnTo>
                  <a:lnTo>
                    <a:pt x="154343" y="1434947"/>
                  </a:lnTo>
                  <a:lnTo>
                    <a:pt x="155041" y="1434947"/>
                  </a:lnTo>
                  <a:lnTo>
                    <a:pt x="127723" y="1432420"/>
                  </a:lnTo>
                  <a:lnTo>
                    <a:pt x="102958" y="1434947"/>
                  </a:lnTo>
                  <a:lnTo>
                    <a:pt x="80581" y="1442567"/>
                  </a:lnTo>
                  <a:lnTo>
                    <a:pt x="60591" y="1455242"/>
                  </a:lnTo>
                  <a:lnTo>
                    <a:pt x="42989" y="1472996"/>
                  </a:lnTo>
                  <a:lnTo>
                    <a:pt x="42989" y="1438389"/>
                  </a:lnTo>
                  <a:lnTo>
                    <a:pt x="0" y="1438389"/>
                  </a:lnTo>
                  <a:lnTo>
                    <a:pt x="0" y="1825739"/>
                  </a:lnTo>
                  <a:lnTo>
                    <a:pt x="42989" y="1825739"/>
                  </a:lnTo>
                  <a:lnTo>
                    <a:pt x="42989" y="1651457"/>
                  </a:lnTo>
                  <a:lnTo>
                    <a:pt x="60477" y="1669732"/>
                  </a:lnTo>
                  <a:lnTo>
                    <a:pt x="80733" y="1682788"/>
                  </a:lnTo>
                  <a:lnTo>
                    <a:pt x="103746" y="1690611"/>
                  </a:lnTo>
                  <a:lnTo>
                    <a:pt x="129514" y="1693227"/>
                  </a:lnTo>
                  <a:lnTo>
                    <a:pt x="155295" y="1690852"/>
                  </a:lnTo>
                  <a:lnTo>
                    <a:pt x="178308" y="1683753"/>
                  </a:lnTo>
                  <a:lnTo>
                    <a:pt x="198564" y="1671916"/>
                  </a:lnTo>
                  <a:lnTo>
                    <a:pt x="216065" y="1655330"/>
                  </a:lnTo>
                  <a:lnTo>
                    <a:pt x="216268" y="1655038"/>
                  </a:lnTo>
                  <a:lnTo>
                    <a:pt x="230162" y="1635391"/>
                  </a:lnTo>
                  <a:lnTo>
                    <a:pt x="240233" y="1613484"/>
                  </a:lnTo>
                  <a:lnTo>
                    <a:pt x="246278" y="1589595"/>
                  </a:lnTo>
                  <a:lnTo>
                    <a:pt x="248285" y="1563725"/>
                  </a:lnTo>
                  <a:close/>
                </a:path>
                <a:path w="2870200" h="1826259">
                  <a:moveTo>
                    <a:pt x="535368" y="1570888"/>
                  </a:moveTo>
                  <a:lnTo>
                    <a:pt x="530440" y="1518958"/>
                  </a:lnTo>
                  <a:lnTo>
                    <a:pt x="512089" y="1477772"/>
                  </a:lnTo>
                  <a:lnTo>
                    <a:pt x="491197" y="1455851"/>
                  </a:lnTo>
                  <a:lnTo>
                    <a:pt x="491197" y="1535074"/>
                  </a:lnTo>
                  <a:lnTo>
                    <a:pt x="345579" y="1535074"/>
                  </a:lnTo>
                  <a:lnTo>
                    <a:pt x="361632" y="1498536"/>
                  </a:lnTo>
                  <a:lnTo>
                    <a:pt x="393090" y="1475168"/>
                  </a:lnTo>
                  <a:lnTo>
                    <a:pt x="418376" y="1470609"/>
                  </a:lnTo>
                  <a:lnTo>
                    <a:pt x="432092" y="1471752"/>
                  </a:lnTo>
                  <a:lnTo>
                    <a:pt x="431787" y="1471752"/>
                  </a:lnTo>
                  <a:lnTo>
                    <a:pt x="443966" y="1475016"/>
                  </a:lnTo>
                  <a:lnTo>
                    <a:pt x="474916" y="1497749"/>
                  </a:lnTo>
                  <a:lnTo>
                    <a:pt x="491197" y="1535074"/>
                  </a:lnTo>
                  <a:lnTo>
                    <a:pt x="491197" y="1455851"/>
                  </a:lnTo>
                  <a:lnTo>
                    <a:pt x="472846" y="1443761"/>
                  </a:lnTo>
                  <a:lnTo>
                    <a:pt x="447509" y="1435252"/>
                  </a:lnTo>
                  <a:lnTo>
                    <a:pt x="418376" y="1432420"/>
                  </a:lnTo>
                  <a:lnTo>
                    <a:pt x="392328" y="1434744"/>
                  </a:lnTo>
                  <a:lnTo>
                    <a:pt x="348615" y="1453400"/>
                  </a:lnTo>
                  <a:lnTo>
                    <a:pt x="316712" y="1489583"/>
                  </a:lnTo>
                  <a:lnTo>
                    <a:pt x="300443" y="1536585"/>
                  </a:lnTo>
                  <a:lnTo>
                    <a:pt x="298411" y="1563725"/>
                  </a:lnTo>
                  <a:lnTo>
                    <a:pt x="300672" y="1593951"/>
                  </a:lnTo>
                  <a:lnTo>
                    <a:pt x="318731" y="1642452"/>
                  </a:lnTo>
                  <a:lnTo>
                    <a:pt x="353453" y="1674939"/>
                  </a:lnTo>
                  <a:lnTo>
                    <a:pt x="396582" y="1691195"/>
                  </a:lnTo>
                  <a:lnTo>
                    <a:pt x="420776" y="1693227"/>
                  </a:lnTo>
                  <a:lnTo>
                    <a:pt x="444055" y="1691322"/>
                  </a:lnTo>
                  <a:lnTo>
                    <a:pt x="485241" y="1676107"/>
                  </a:lnTo>
                  <a:lnTo>
                    <a:pt x="519696" y="1644738"/>
                  </a:lnTo>
                  <a:lnTo>
                    <a:pt x="533565" y="1622806"/>
                  </a:lnTo>
                  <a:lnTo>
                    <a:pt x="497763" y="1603108"/>
                  </a:lnTo>
                  <a:lnTo>
                    <a:pt x="492798" y="1612620"/>
                  </a:lnTo>
                  <a:lnTo>
                    <a:pt x="486867" y="1621459"/>
                  </a:lnTo>
                  <a:lnTo>
                    <a:pt x="448678" y="1650555"/>
                  </a:lnTo>
                  <a:lnTo>
                    <a:pt x="421360" y="1655038"/>
                  </a:lnTo>
                  <a:lnTo>
                    <a:pt x="405587" y="1653578"/>
                  </a:lnTo>
                  <a:lnTo>
                    <a:pt x="365861" y="1631759"/>
                  </a:lnTo>
                  <a:lnTo>
                    <a:pt x="344258" y="1588782"/>
                  </a:lnTo>
                  <a:lnTo>
                    <a:pt x="342595" y="1570888"/>
                  </a:lnTo>
                  <a:lnTo>
                    <a:pt x="535368" y="1570888"/>
                  </a:lnTo>
                  <a:close/>
                </a:path>
                <a:path w="2870200" h="1826259">
                  <a:moveTo>
                    <a:pt x="1436001" y="177850"/>
                  </a:moveTo>
                  <a:lnTo>
                    <a:pt x="1418691" y="132486"/>
                  </a:lnTo>
                  <a:lnTo>
                    <a:pt x="1390040" y="116370"/>
                  </a:lnTo>
                  <a:lnTo>
                    <a:pt x="1402321" y="106641"/>
                  </a:lnTo>
                  <a:lnTo>
                    <a:pt x="1411084" y="94742"/>
                  </a:lnTo>
                  <a:lnTo>
                    <a:pt x="1416342" y="80683"/>
                  </a:lnTo>
                  <a:lnTo>
                    <a:pt x="1418094" y="64452"/>
                  </a:lnTo>
                  <a:lnTo>
                    <a:pt x="1416761" y="50761"/>
                  </a:lnTo>
                  <a:lnTo>
                    <a:pt x="1396606" y="17297"/>
                  </a:lnTo>
                  <a:lnTo>
                    <a:pt x="1355877" y="1079"/>
                  </a:lnTo>
                  <a:lnTo>
                    <a:pt x="1338110" y="0"/>
                  </a:lnTo>
                  <a:lnTo>
                    <a:pt x="1323086" y="850"/>
                  </a:lnTo>
                  <a:lnTo>
                    <a:pt x="1283804" y="13716"/>
                  </a:lnTo>
                  <a:lnTo>
                    <a:pt x="1252169" y="44754"/>
                  </a:lnTo>
                  <a:lnTo>
                    <a:pt x="1282014" y="69227"/>
                  </a:lnTo>
                  <a:lnTo>
                    <a:pt x="1285976" y="62953"/>
                  </a:lnTo>
                  <a:lnTo>
                    <a:pt x="1290675" y="57289"/>
                  </a:lnTo>
                  <a:lnTo>
                    <a:pt x="1327264" y="38785"/>
                  </a:lnTo>
                  <a:lnTo>
                    <a:pt x="1336332" y="38188"/>
                  </a:lnTo>
                  <a:lnTo>
                    <a:pt x="1346365" y="38747"/>
                  </a:lnTo>
                  <a:lnTo>
                    <a:pt x="1378038" y="64935"/>
                  </a:lnTo>
                  <a:lnTo>
                    <a:pt x="1378712" y="72796"/>
                  </a:lnTo>
                  <a:lnTo>
                    <a:pt x="1377886" y="79590"/>
                  </a:lnTo>
                  <a:lnTo>
                    <a:pt x="1343863" y="101650"/>
                  </a:lnTo>
                  <a:lnTo>
                    <a:pt x="1333347" y="102057"/>
                  </a:lnTo>
                  <a:lnTo>
                    <a:pt x="1312456" y="102057"/>
                  </a:lnTo>
                  <a:lnTo>
                    <a:pt x="1312456" y="141439"/>
                  </a:lnTo>
                  <a:lnTo>
                    <a:pt x="1337525" y="141439"/>
                  </a:lnTo>
                  <a:lnTo>
                    <a:pt x="1350581" y="141960"/>
                  </a:lnTo>
                  <a:lnTo>
                    <a:pt x="1389291" y="161747"/>
                  </a:lnTo>
                  <a:lnTo>
                    <a:pt x="1393024" y="178447"/>
                  </a:lnTo>
                  <a:lnTo>
                    <a:pt x="1391945" y="189344"/>
                  </a:lnTo>
                  <a:lnTo>
                    <a:pt x="1358404" y="220230"/>
                  </a:lnTo>
                  <a:lnTo>
                    <a:pt x="1333944" y="222605"/>
                  </a:lnTo>
                  <a:lnTo>
                    <a:pt x="1322451" y="221830"/>
                  </a:lnTo>
                  <a:lnTo>
                    <a:pt x="1286154" y="204076"/>
                  </a:lnTo>
                  <a:lnTo>
                    <a:pt x="1271270" y="182029"/>
                  </a:lnTo>
                  <a:lnTo>
                    <a:pt x="1234262" y="197548"/>
                  </a:lnTo>
                  <a:lnTo>
                    <a:pt x="1257427" y="231686"/>
                  </a:lnTo>
                  <a:lnTo>
                    <a:pt x="1297089" y="255587"/>
                  </a:lnTo>
                  <a:lnTo>
                    <a:pt x="1333347" y="260807"/>
                  </a:lnTo>
                  <a:lnTo>
                    <a:pt x="1354315" y="259613"/>
                  </a:lnTo>
                  <a:lnTo>
                    <a:pt x="1403769" y="241719"/>
                  </a:lnTo>
                  <a:lnTo>
                    <a:pt x="1433995" y="196837"/>
                  </a:lnTo>
                  <a:lnTo>
                    <a:pt x="1436001" y="177850"/>
                  </a:lnTo>
                  <a:close/>
                </a:path>
                <a:path w="2870200" h="1826259">
                  <a:moveTo>
                    <a:pt x="1734426" y="5956"/>
                  </a:moveTo>
                  <a:lnTo>
                    <a:pt x="1693837" y="5956"/>
                  </a:lnTo>
                  <a:lnTo>
                    <a:pt x="1693837" y="130098"/>
                  </a:lnTo>
                  <a:lnTo>
                    <a:pt x="1692440" y="148755"/>
                  </a:lnTo>
                  <a:lnTo>
                    <a:pt x="1671459" y="195757"/>
                  </a:lnTo>
                  <a:lnTo>
                    <a:pt x="1629143" y="220992"/>
                  </a:lnTo>
                  <a:lnTo>
                    <a:pt x="1628724" y="220992"/>
                  </a:lnTo>
                  <a:lnTo>
                    <a:pt x="1611477" y="222605"/>
                  </a:lnTo>
                  <a:lnTo>
                    <a:pt x="1563966" y="208013"/>
                  </a:lnTo>
                  <a:lnTo>
                    <a:pt x="1535747" y="166878"/>
                  </a:lnTo>
                  <a:lnTo>
                    <a:pt x="1530350" y="130098"/>
                  </a:lnTo>
                  <a:lnTo>
                    <a:pt x="1530299" y="129501"/>
                  </a:lnTo>
                  <a:lnTo>
                    <a:pt x="1536192" y="91236"/>
                  </a:lnTo>
                  <a:lnTo>
                    <a:pt x="1566316" y="51790"/>
                  </a:lnTo>
                  <a:lnTo>
                    <a:pt x="1611477" y="38188"/>
                  </a:lnTo>
                  <a:lnTo>
                    <a:pt x="1627200" y="39700"/>
                  </a:lnTo>
                  <a:lnTo>
                    <a:pt x="1668767" y="62064"/>
                  </a:lnTo>
                  <a:lnTo>
                    <a:pt x="1692275" y="109296"/>
                  </a:lnTo>
                  <a:lnTo>
                    <a:pt x="1693837" y="130098"/>
                  </a:lnTo>
                  <a:lnTo>
                    <a:pt x="1693837" y="5956"/>
                  </a:lnTo>
                  <a:lnTo>
                    <a:pt x="1691449" y="5956"/>
                  </a:lnTo>
                  <a:lnTo>
                    <a:pt x="1691449" y="41173"/>
                  </a:lnTo>
                  <a:lnTo>
                    <a:pt x="1688642" y="38188"/>
                  </a:lnTo>
                  <a:lnTo>
                    <a:pt x="1674507" y="23152"/>
                  </a:lnTo>
                  <a:lnTo>
                    <a:pt x="1654746" y="10287"/>
                  </a:lnTo>
                  <a:lnTo>
                    <a:pt x="1632140" y="2565"/>
                  </a:lnTo>
                  <a:lnTo>
                    <a:pt x="1606702" y="0"/>
                  </a:lnTo>
                  <a:lnTo>
                    <a:pt x="1582318" y="2146"/>
                  </a:lnTo>
                  <a:lnTo>
                    <a:pt x="1539494" y="19304"/>
                  </a:lnTo>
                  <a:lnTo>
                    <a:pt x="1505775" y="53124"/>
                  </a:lnTo>
                  <a:lnTo>
                    <a:pt x="1488313" y="100723"/>
                  </a:lnTo>
                  <a:lnTo>
                    <a:pt x="1486128" y="129501"/>
                  </a:lnTo>
                  <a:lnTo>
                    <a:pt x="1488325" y="158826"/>
                  </a:lnTo>
                  <a:lnTo>
                    <a:pt x="1505940" y="207175"/>
                  </a:lnTo>
                  <a:lnTo>
                    <a:pt x="1539887" y="241338"/>
                  </a:lnTo>
                  <a:lnTo>
                    <a:pt x="1582559" y="258648"/>
                  </a:lnTo>
                  <a:lnTo>
                    <a:pt x="1606702" y="260807"/>
                  </a:lnTo>
                  <a:lnTo>
                    <a:pt x="1631683" y="258203"/>
                  </a:lnTo>
                  <a:lnTo>
                    <a:pt x="1654149" y="250367"/>
                  </a:lnTo>
                  <a:lnTo>
                    <a:pt x="1674063" y="237312"/>
                  </a:lnTo>
                  <a:lnTo>
                    <a:pt x="1688045" y="222605"/>
                  </a:lnTo>
                  <a:lnTo>
                    <a:pt x="1691449" y="219024"/>
                  </a:lnTo>
                  <a:lnTo>
                    <a:pt x="1691449" y="253644"/>
                  </a:lnTo>
                  <a:lnTo>
                    <a:pt x="1734426" y="253644"/>
                  </a:lnTo>
                  <a:lnTo>
                    <a:pt x="1734426" y="219024"/>
                  </a:lnTo>
                  <a:lnTo>
                    <a:pt x="1734426" y="41173"/>
                  </a:lnTo>
                  <a:lnTo>
                    <a:pt x="1734426" y="5956"/>
                  </a:lnTo>
                  <a:close/>
                </a:path>
                <a:path w="2870200" h="1826259">
                  <a:moveTo>
                    <a:pt x="2018512" y="6007"/>
                  </a:moveTo>
                  <a:lnTo>
                    <a:pt x="1975535" y="6007"/>
                  </a:lnTo>
                  <a:lnTo>
                    <a:pt x="1975535" y="107607"/>
                  </a:lnTo>
                  <a:lnTo>
                    <a:pt x="1858556" y="107607"/>
                  </a:lnTo>
                  <a:lnTo>
                    <a:pt x="1858556" y="6007"/>
                  </a:lnTo>
                  <a:lnTo>
                    <a:pt x="1815579" y="6007"/>
                  </a:lnTo>
                  <a:lnTo>
                    <a:pt x="1815579" y="107607"/>
                  </a:lnTo>
                  <a:lnTo>
                    <a:pt x="1815579" y="146977"/>
                  </a:lnTo>
                  <a:lnTo>
                    <a:pt x="1815579" y="253657"/>
                  </a:lnTo>
                  <a:lnTo>
                    <a:pt x="1858556" y="253657"/>
                  </a:lnTo>
                  <a:lnTo>
                    <a:pt x="1858556" y="146977"/>
                  </a:lnTo>
                  <a:lnTo>
                    <a:pt x="1975535" y="146977"/>
                  </a:lnTo>
                  <a:lnTo>
                    <a:pt x="1975535" y="253657"/>
                  </a:lnTo>
                  <a:lnTo>
                    <a:pt x="2018512" y="253657"/>
                  </a:lnTo>
                  <a:lnTo>
                    <a:pt x="2018512" y="146977"/>
                  </a:lnTo>
                  <a:lnTo>
                    <a:pt x="2018512" y="107607"/>
                  </a:lnTo>
                  <a:lnTo>
                    <a:pt x="2018512" y="6007"/>
                  </a:lnTo>
                  <a:close/>
                </a:path>
                <a:path w="2870200" h="1826259">
                  <a:moveTo>
                    <a:pt x="2346769" y="130695"/>
                  </a:moveTo>
                  <a:lnTo>
                    <a:pt x="2344445" y="103581"/>
                  </a:lnTo>
                  <a:lnTo>
                    <a:pt x="2337447" y="78930"/>
                  </a:lnTo>
                  <a:lnTo>
                    <a:pt x="2325789" y="56730"/>
                  </a:lnTo>
                  <a:lnTo>
                    <a:pt x="2310447" y="38188"/>
                  </a:lnTo>
                  <a:lnTo>
                    <a:pt x="2309469" y="36995"/>
                  </a:lnTo>
                  <a:lnTo>
                    <a:pt x="2302599" y="31394"/>
                  </a:lnTo>
                  <a:lnTo>
                    <a:pt x="2302599" y="130695"/>
                  </a:lnTo>
                  <a:lnTo>
                    <a:pt x="2300998" y="151028"/>
                  </a:lnTo>
                  <a:lnTo>
                    <a:pt x="2276945" y="198145"/>
                  </a:lnTo>
                  <a:lnTo>
                    <a:pt x="2232736" y="221081"/>
                  </a:lnTo>
                  <a:lnTo>
                    <a:pt x="2215464" y="222605"/>
                  </a:lnTo>
                  <a:lnTo>
                    <a:pt x="2198192" y="221081"/>
                  </a:lnTo>
                  <a:lnTo>
                    <a:pt x="2153996" y="198145"/>
                  </a:lnTo>
                  <a:lnTo>
                    <a:pt x="2129929" y="151028"/>
                  </a:lnTo>
                  <a:lnTo>
                    <a:pt x="2128329" y="130695"/>
                  </a:lnTo>
                  <a:lnTo>
                    <a:pt x="2129917" y="110350"/>
                  </a:lnTo>
                  <a:lnTo>
                    <a:pt x="2153691" y="62953"/>
                  </a:lnTo>
                  <a:lnTo>
                    <a:pt x="2197951" y="39738"/>
                  </a:lnTo>
                  <a:lnTo>
                    <a:pt x="2215464" y="38188"/>
                  </a:lnTo>
                  <a:lnTo>
                    <a:pt x="2233041" y="39738"/>
                  </a:lnTo>
                  <a:lnTo>
                    <a:pt x="2277249" y="62661"/>
                  </a:lnTo>
                  <a:lnTo>
                    <a:pt x="2301024" y="110109"/>
                  </a:lnTo>
                  <a:lnTo>
                    <a:pt x="2302599" y="130695"/>
                  </a:lnTo>
                  <a:lnTo>
                    <a:pt x="2302599" y="31394"/>
                  </a:lnTo>
                  <a:lnTo>
                    <a:pt x="2289606" y="20802"/>
                  </a:lnTo>
                  <a:lnTo>
                    <a:pt x="2267318" y="9245"/>
                  </a:lnTo>
                  <a:lnTo>
                    <a:pt x="2242604" y="2311"/>
                  </a:lnTo>
                  <a:lnTo>
                    <a:pt x="2215464" y="0"/>
                  </a:lnTo>
                  <a:lnTo>
                    <a:pt x="2188324" y="2311"/>
                  </a:lnTo>
                  <a:lnTo>
                    <a:pt x="2141321" y="20802"/>
                  </a:lnTo>
                  <a:lnTo>
                    <a:pt x="2105139" y="56730"/>
                  </a:lnTo>
                  <a:lnTo>
                    <a:pt x="2086495" y="103581"/>
                  </a:lnTo>
                  <a:lnTo>
                    <a:pt x="2084158" y="130695"/>
                  </a:lnTo>
                  <a:lnTo>
                    <a:pt x="2086495" y="157556"/>
                  </a:lnTo>
                  <a:lnTo>
                    <a:pt x="2105139" y="204114"/>
                  </a:lnTo>
                  <a:lnTo>
                    <a:pt x="2141321" y="240004"/>
                  </a:lnTo>
                  <a:lnTo>
                    <a:pt x="2188324" y="258495"/>
                  </a:lnTo>
                  <a:lnTo>
                    <a:pt x="2215464" y="260807"/>
                  </a:lnTo>
                  <a:lnTo>
                    <a:pt x="2242604" y="258495"/>
                  </a:lnTo>
                  <a:lnTo>
                    <a:pt x="2267318" y="251561"/>
                  </a:lnTo>
                  <a:lnTo>
                    <a:pt x="2289606" y="240004"/>
                  </a:lnTo>
                  <a:lnTo>
                    <a:pt x="2309469" y="223812"/>
                  </a:lnTo>
                  <a:lnTo>
                    <a:pt x="2310460" y="222605"/>
                  </a:lnTo>
                  <a:lnTo>
                    <a:pt x="2325789" y="204114"/>
                  </a:lnTo>
                  <a:lnTo>
                    <a:pt x="2337447" y="182029"/>
                  </a:lnTo>
                  <a:lnTo>
                    <a:pt x="2344445" y="157556"/>
                  </a:lnTo>
                  <a:lnTo>
                    <a:pt x="2346769" y="130695"/>
                  </a:lnTo>
                  <a:close/>
                </a:path>
                <a:path w="2870200" h="1826259">
                  <a:moveTo>
                    <a:pt x="2747226" y="183819"/>
                  </a:moveTo>
                  <a:lnTo>
                    <a:pt x="2730144" y="200787"/>
                  </a:lnTo>
                  <a:lnTo>
                    <a:pt x="2711107" y="212915"/>
                  </a:lnTo>
                  <a:lnTo>
                    <a:pt x="2690152" y="220192"/>
                  </a:lnTo>
                  <a:lnTo>
                    <a:pt x="2667241" y="222605"/>
                  </a:lnTo>
                  <a:lnTo>
                    <a:pt x="2649982" y="221081"/>
                  </a:lnTo>
                  <a:lnTo>
                    <a:pt x="2605773" y="198145"/>
                  </a:lnTo>
                  <a:lnTo>
                    <a:pt x="2581719" y="151028"/>
                  </a:lnTo>
                  <a:lnTo>
                    <a:pt x="2580119" y="130695"/>
                  </a:lnTo>
                  <a:lnTo>
                    <a:pt x="2581719" y="110350"/>
                  </a:lnTo>
                  <a:lnTo>
                    <a:pt x="2605773" y="62953"/>
                  </a:lnTo>
                  <a:lnTo>
                    <a:pt x="2650312" y="39738"/>
                  </a:lnTo>
                  <a:lnTo>
                    <a:pt x="2667851" y="38188"/>
                  </a:lnTo>
                  <a:lnTo>
                    <a:pt x="2690825" y="40500"/>
                  </a:lnTo>
                  <a:lnTo>
                    <a:pt x="2711424" y="47447"/>
                  </a:lnTo>
                  <a:lnTo>
                    <a:pt x="2729623" y="59004"/>
                  </a:lnTo>
                  <a:lnTo>
                    <a:pt x="2745435" y="75184"/>
                  </a:lnTo>
                  <a:lnTo>
                    <a:pt x="2745435" y="23863"/>
                  </a:lnTo>
                  <a:lnTo>
                    <a:pt x="2727871" y="13423"/>
                  </a:lnTo>
                  <a:lnTo>
                    <a:pt x="2709176" y="5956"/>
                  </a:lnTo>
                  <a:lnTo>
                    <a:pt x="2689364" y="1485"/>
                  </a:lnTo>
                  <a:lnTo>
                    <a:pt x="2668435" y="0"/>
                  </a:lnTo>
                  <a:lnTo>
                    <a:pt x="2641028" y="2324"/>
                  </a:lnTo>
                  <a:lnTo>
                    <a:pt x="2593581" y="20980"/>
                  </a:lnTo>
                  <a:lnTo>
                    <a:pt x="2557094" y="57162"/>
                  </a:lnTo>
                  <a:lnTo>
                    <a:pt x="2538285" y="104165"/>
                  </a:lnTo>
                  <a:lnTo>
                    <a:pt x="2535936" y="131305"/>
                  </a:lnTo>
                  <a:lnTo>
                    <a:pt x="2538272" y="158140"/>
                  </a:lnTo>
                  <a:lnTo>
                    <a:pt x="2556929" y="204546"/>
                  </a:lnTo>
                  <a:lnTo>
                    <a:pt x="2593187" y="240169"/>
                  </a:lnTo>
                  <a:lnTo>
                    <a:pt x="2640774" y="258508"/>
                  </a:lnTo>
                  <a:lnTo>
                    <a:pt x="2668435" y="260807"/>
                  </a:lnTo>
                  <a:lnTo>
                    <a:pt x="2689695" y="259207"/>
                  </a:lnTo>
                  <a:lnTo>
                    <a:pt x="2709913" y="254393"/>
                  </a:lnTo>
                  <a:lnTo>
                    <a:pt x="2729090" y="246380"/>
                  </a:lnTo>
                  <a:lnTo>
                    <a:pt x="2747226" y="235153"/>
                  </a:lnTo>
                  <a:lnTo>
                    <a:pt x="2747226" y="183819"/>
                  </a:lnTo>
                  <a:close/>
                </a:path>
                <a:path w="2870200" h="1826259">
                  <a:moveTo>
                    <a:pt x="2870174" y="221818"/>
                  </a:moveTo>
                  <a:lnTo>
                    <a:pt x="2867190" y="214845"/>
                  </a:lnTo>
                  <a:lnTo>
                    <a:pt x="2855252" y="202907"/>
                  </a:lnTo>
                  <a:lnTo>
                    <a:pt x="2848279" y="199923"/>
                  </a:lnTo>
                  <a:lnTo>
                    <a:pt x="2832354" y="199923"/>
                  </a:lnTo>
                  <a:lnTo>
                    <a:pt x="2825407" y="202907"/>
                  </a:lnTo>
                  <a:lnTo>
                    <a:pt x="2813469" y="214845"/>
                  </a:lnTo>
                  <a:lnTo>
                    <a:pt x="2810497" y="221818"/>
                  </a:lnTo>
                  <a:lnTo>
                    <a:pt x="2810497" y="237744"/>
                  </a:lnTo>
                  <a:lnTo>
                    <a:pt x="2813469" y="244690"/>
                  </a:lnTo>
                  <a:lnTo>
                    <a:pt x="2825407" y="256628"/>
                  </a:lnTo>
                  <a:lnTo>
                    <a:pt x="2832354" y="259613"/>
                  </a:lnTo>
                  <a:lnTo>
                    <a:pt x="2848279" y="259613"/>
                  </a:lnTo>
                  <a:lnTo>
                    <a:pt x="2855252" y="256628"/>
                  </a:lnTo>
                  <a:lnTo>
                    <a:pt x="2867190" y="244690"/>
                  </a:lnTo>
                  <a:lnTo>
                    <a:pt x="2870174" y="237744"/>
                  </a:lnTo>
                  <a:lnTo>
                    <a:pt x="2870174" y="221818"/>
                  </a:lnTo>
                  <a:close/>
                </a:path>
                <a:path w="2870200" h="1826259">
                  <a:moveTo>
                    <a:pt x="2870174" y="21869"/>
                  </a:moveTo>
                  <a:lnTo>
                    <a:pt x="2867190" y="14909"/>
                  </a:lnTo>
                  <a:lnTo>
                    <a:pt x="2855252" y="2971"/>
                  </a:lnTo>
                  <a:lnTo>
                    <a:pt x="2848279" y="0"/>
                  </a:lnTo>
                  <a:lnTo>
                    <a:pt x="2832354" y="0"/>
                  </a:lnTo>
                  <a:lnTo>
                    <a:pt x="2825407" y="2971"/>
                  </a:lnTo>
                  <a:lnTo>
                    <a:pt x="2813469" y="14909"/>
                  </a:lnTo>
                  <a:lnTo>
                    <a:pt x="2810497" y="21869"/>
                  </a:lnTo>
                  <a:lnTo>
                    <a:pt x="2810497" y="37795"/>
                  </a:lnTo>
                  <a:lnTo>
                    <a:pt x="2813469" y="44754"/>
                  </a:lnTo>
                  <a:lnTo>
                    <a:pt x="2825407" y="56692"/>
                  </a:lnTo>
                  <a:lnTo>
                    <a:pt x="2832354" y="59677"/>
                  </a:lnTo>
                  <a:lnTo>
                    <a:pt x="2848279" y="59677"/>
                  </a:lnTo>
                  <a:lnTo>
                    <a:pt x="2855252" y="56692"/>
                  </a:lnTo>
                  <a:lnTo>
                    <a:pt x="2867190" y="44754"/>
                  </a:lnTo>
                  <a:lnTo>
                    <a:pt x="2870174" y="37795"/>
                  </a:lnTo>
                  <a:lnTo>
                    <a:pt x="2870174" y="218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980023" y="7143541"/>
              <a:ext cx="439274" cy="248892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2484920" y="7124452"/>
              <a:ext cx="4699000" cy="407034"/>
            </a:xfrm>
            <a:custGeom>
              <a:avLst/>
              <a:gdLst/>
              <a:ahLst/>
              <a:cxnLst/>
              <a:rect l="l" t="t" r="r" b="b"/>
              <a:pathLst>
                <a:path w="4699000" h="407034">
                  <a:moveTo>
                    <a:pt x="248297" y="19100"/>
                  </a:moveTo>
                  <a:lnTo>
                    <a:pt x="207708" y="19100"/>
                  </a:lnTo>
                  <a:lnTo>
                    <a:pt x="207708" y="143243"/>
                  </a:lnTo>
                  <a:lnTo>
                    <a:pt x="206311" y="161899"/>
                  </a:lnTo>
                  <a:lnTo>
                    <a:pt x="185343" y="208889"/>
                  </a:lnTo>
                  <a:lnTo>
                    <a:pt x="143014" y="234124"/>
                  </a:lnTo>
                  <a:lnTo>
                    <a:pt x="142595" y="234124"/>
                  </a:lnTo>
                  <a:lnTo>
                    <a:pt x="125349" y="235750"/>
                  </a:lnTo>
                  <a:lnTo>
                    <a:pt x="77838" y="221145"/>
                  </a:lnTo>
                  <a:lnTo>
                    <a:pt x="49618" y="180022"/>
                  </a:lnTo>
                  <a:lnTo>
                    <a:pt x="44183" y="142646"/>
                  </a:lnTo>
                  <a:lnTo>
                    <a:pt x="45643" y="122428"/>
                  </a:lnTo>
                  <a:lnTo>
                    <a:pt x="67754" y="75501"/>
                  </a:lnTo>
                  <a:lnTo>
                    <a:pt x="108991" y="52832"/>
                  </a:lnTo>
                  <a:lnTo>
                    <a:pt x="125349" y="51320"/>
                  </a:lnTo>
                  <a:lnTo>
                    <a:pt x="141071" y="52832"/>
                  </a:lnTo>
                  <a:lnTo>
                    <a:pt x="182651" y="75196"/>
                  </a:lnTo>
                  <a:lnTo>
                    <a:pt x="206146" y="122428"/>
                  </a:lnTo>
                  <a:lnTo>
                    <a:pt x="207708" y="143243"/>
                  </a:lnTo>
                  <a:lnTo>
                    <a:pt x="207708" y="19100"/>
                  </a:lnTo>
                  <a:lnTo>
                    <a:pt x="205320" y="19100"/>
                  </a:lnTo>
                  <a:lnTo>
                    <a:pt x="205320" y="54305"/>
                  </a:lnTo>
                  <a:lnTo>
                    <a:pt x="202526" y="51320"/>
                  </a:lnTo>
                  <a:lnTo>
                    <a:pt x="188391" y="36296"/>
                  </a:lnTo>
                  <a:lnTo>
                    <a:pt x="168617" y="23431"/>
                  </a:lnTo>
                  <a:lnTo>
                    <a:pt x="146011" y="15709"/>
                  </a:lnTo>
                  <a:lnTo>
                    <a:pt x="120573" y="13131"/>
                  </a:lnTo>
                  <a:lnTo>
                    <a:pt x="96189" y="15278"/>
                  </a:lnTo>
                  <a:lnTo>
                    <a:pt x="53365" y="32435"/>
                  </a:lnTo>
                  <a:lnTo>
                    <a:pt x="19646" y="66268"/>
                  </a:lnTo>
                  <a:lnTo>
                    <a:pt x="2184" y="113868"/>
                  </a:lnTo>
                  <a:lnTo>
                    <a:pt x="0" y="142646"/>
                  </a:lnTo>
                  <a:lnTo>
                    <a:pt x="2209" y="171970"/>
                  </a:lnTo>
                  <a:lnTo>
                    <a:pt x="19812" y="220306"/>
                  </a:lnTo>
                  <a:lnTo>
                    <a:pt x="53771" y="254469"/>
                  </a:lnTo>
                  <a:lnTo>
                    <a:pt x="96443" y="271780"/>
                  </a:lnTo>
                  <a:lnTo>
                    <a:pt x="120573" y="273951"/>
                  </a:lnTo>
                  <a:lnTo>
                    <a:pt x="145567" y="271335"/>
                  </a:lnTo>
                  <a:lnTo>
                    <a:pt x="168021" y="263499"/>
                  </a:lnTo>
                  <a:lnTo>
                    <a:pt x="187947" y="250456"/>
                  </a:lnTo>
                  <a:lnTo>
                    <a:pt x="201917" y="235750"/>
                  </a:lnTo>
                  <a:lnTo>
                    <a:pt x="205320" y="232168"/>
                  </a:lnTo>
                  <a:lnTo>
                    <a:pt x="205320" y="266788"/>
                  </a:lnTo>
                  <a:lnTo>
                    <a:pt x="248297" y="266788"/>
                  </a:lnTo>
                  <a:lnTo>
                    <a:pt x="248297" y="232168"/>
                  </a:lnTo>
                  <a:lnTo>
                    <a:pt x="248297" y="54305"/>
                  </a:lnTo>
                  <a:lnTo>
                    <a:pt x="248297" y="19100"/>
                  </a:lnTo>
                  <a:close/>
                </a:path>
                <a:path w="4699000" h="407034">
                  <a:moveTo>
                    <a:pt x="623100" y="266788"/>
                  </a:moveTo>
                  <a:lnTo>
                    <a:pt x="563422" y="0"/>
                  </a:lnTo>
                  <a:lnTo>
                    <a:pt x="463156" y="201726"/>
                  </a:lnTo>
                  <a:lnTo>
                    <a:pt x="360489" y="0"/>
                  </a:lnTo>
                  <a:lnTo>
                    <a:pt x="300812" y="266788"/>
                  </a:lnTo>
                  <a:lnTo>
                    <a:pt x="344982" y="266788"/>
                  </a:lnTo>
                  <a:lnTo>
                    <a:pt x="376605" y="113398"/>
                  </a:lnTo>
                  <a:lnTo>
                    <a:pt x="461962" y="284099"/>
                  </a:lnTo>
                  <a:lnTo>
                    <a:pt x="546125" y="113398"/>
                  </a:lnTo>
                  <a:lnTo>
                    <a:pt x="578942" y="266788"/>
                  </a:lnTo>
                  <a:lnTo>
                    <a:pt x="623100" y="266788"/>
                  </a:lnTo>
                  <a:close/>
                </a:path>
                <a:path w="4699000" h="407034">
                  <a:moveTo>
                    <a:pt x="878547" y="19138"/>
                  </a:moveTo>
                  <a:lnTo>
                    <a:pt x="835583" y="19138"/>
                  </a:lnTo>
                  <a:lnTo>
                    <a:pt x="835583" y="120738"/>
                  </a:lnTo>
                  <a:lnTo>
                    <a:pt x="718604" y="120738"/>
                  </a:lnTo>
                  <a:lnTo>
                    <a:pt x="718604" y="19138"/>
                  </a:lnTo>
                  <a:lnTo>
                    <a:pt x="675627" y="19138"/>
                  </a:lnTo>
                  <a:lnTo>
                    <a:pt x="675627" y="120738"/>
                  </a:lnTo>
                  <a:lnTo>
                    <a:pt x="675627" y="160108"/>
                  </a:lnTo>
                  <a:lnTo>
                    <a:pt x="675627" y="266788"/>
                  </a:lnTo>
                  <a:lnTo>
                    <a:pt x="718604" y="266788"/>
                  </a:lnTo>
                  <a:lnTo>
                    <a:pt x="718604" y="160108"/>
                  </a:lnTo>
                  <a:lnTo>
                    <a:pt x="835583" y="160108"/>
                  </a:lnTo>
                  <a:lnTo>
                    <a:pt x="835583" y="266788"/>
                  </a:lnTo>
                  <a:lnTo>
                    <a:pt x="878547" y="266788"/>
                  </a:lnTo>
                  <a:lnTo>
                    <a:pt x="878547" y="160108"/>
                  </a:lnTo>
                  <a:lnTo>
                    <a:pt x="878547" y="120738"/>
                  </a:lnTo>
                  <a:lnTo>
                    <a:pt x="878547" y="19138"/>
                  </a:lnTo>
                  <a:close/>
                </a:path>
                <a:path w="4699000" h="407034">
                  <a:moveTo>
                    <a:pt x="1141158" y="190385"/>
                  </a:moveTo>
                  <a:lnTo>
                    <a:pt x="1139964" y="174840"/>
                  </a:lnTo>
                  <a:lnTo>
                    <a:pt x="1136383" y="160997"/>
                  </a:lnTo>
                  <a:lnTo>
                    <a:pt x="1132039" y="152196"/>
                  </a:lnTo>
                  <a:lnTo>
                    <a:pt x="1130414" y="148882"/>
                  </a:lnTo>
                  <a:lnTo>
                    <a:pt x="1122057" y="138468"/>
                  </a:lnTo>
                  <a:lnTo>
                    <a:pt x="1108405" y="127762"/>
                  </a:lnTo>
                  <a:lnTo>
                    <a:pt x="1097000" y="122669"/>
                  </a:lnTo>
                  <a:lnTo>
                    <a:pt x="1097000" y="190385"/>
                  </a:lnTo>
                  <a:lnTo>
                    <a:pt x="1095984" y="200202"/>
                  </a:lnTo>
                  <a:lnTo>
                    <a:pt x="1065657" y="226949"/>
                  </a:lnTo>
                  <a:lnTo>
                    <a:pt x="1042670" y="228587"/>
                  </a:lnTo>
                  <a:lnTo>
                    <a:pt x="1002690" y="228587"/>
                  </a:lnTo>
                  <a:lnTo>
                    <a:pt x="1002690" y="152196"/>
                  </a:lnTo>
                  <a:lnTo>
                    <a:pt x="1043279" y="152196"/>
                  </a:lnTo>
                  <a:lnTo>
                    <a:pt x="1081481" y="159359"/>
                  </a:lnTo>
                  <a:lnTo>
                    <a:pt x="1097000" y="190385"/>
                  </a:lnTo>
                  <a:lnTo>
                    <a:pt x="1097000" y="122669"/>
                  </a:lnTo>
                  <a:lnTo>
                    <a:pt x="1091323" y="120116"/>
                  </a:lnTo>
                  <a:lnTo>
                    <a:pt x="1070800" y="115519"/>
                  </a:lnTo>
                  <a:lnTo>
                    <a:pt x="1046861" y="113995"/>
                  </a:lnTo>
                  <a:lnTo>
                    <a:pt x="1002690" y="113995"/>
                  </a:lnTo>
                  <a:lnTo>
                    <a:pt x="1002690" y="19100"/>
                  </a:lnTo>
                  <a:lnTo>
                    <a:pt x="959726" y="19100"/>
                  </a:lnTo>
                  <a:lnTo>
                    <a:pt x="959726" y="266788"/>
                  </a:lnTo>
                  <a:lnTo>
                    <a:pt x="1046251" y="266788"/>
                  </a:lnTo>
                  <a:lnTo>
                    <a:pt x="1069835" y="265480"/>
                  </a:lnTo>
                  <a:lnTo>
                    <a:pt x="1119073" y="245897"/>
                  </a:lnTo>
                  <a:lnTo>
                    <a:pt x="1131912" y="228587"/>
                  </a:lnTo>
                  <a:lnTo>
                    <a:pt x="1135634" y="221576"/>
                  </a:lnTo>
                  <a:lnTo>
                    <a:pt x="1139774" y="206844"/>
                  </a:lnTo>
                  <a:lnTo>
                    <a:pt x="1141158" y="190385"/>
                  </a:lnTo>
                  <a:close/>
                </a:path>
                <a:path w="4699000" h="407034">
                  <a:moveTo>
                    <a:pt x="1213967" y="19100"/>
                  </a:moveTo>
                  <a:lnTo>
                    <a:pt x="1170990" y="19100"/>
                  </a:lnTo>
                  <a:lnTo>
                    <a:pt x="1170990" y="266788"/>
                  </a:lnTo>
                  <a:lnTo>
                    <a:pt x="1213967" y="266788"/>
                  </a:lnTo>
                  <a:lnTo>
                    <a:pt x="1213967" y="19100"/>
                  </a:lnTo>
                  <a:close/>
                </a:path>
                <a:path w="4699000" h="407034">
                  <a:moveTo>
                    <a:pt x="1588782" y="266788"/>
                  </a:moveTo>
                  <a:lnTo>
                    <a:pt x="1529092" y="0"/>
                  </a:lnTo>
                  <a:lnTo>
                    <a:pt x="1428826" y="201726"/>
                  </a:lnTo>
                  <a:lnTo>
                    <a:pt x="1326172" y="0"/>
                  </a:lnTo>
                  <a:lnTo>
                    <a:pt x="1266482" y="266788"/>
                  </a:lnTo>
                  <a:lnTo>
                    <a:pt x="1310665" y="266788"/>
                  </a:lnTo>
                  <a:lnTo>
                    <a:pt x="1342288" y="113398"/>
                  </a:lnTo>
                  <a:lnTo>
                    <a:pt x="1427645" y="284099"/>
                  </a:lnTo>
                  <a:lnTo>
                    <a:pt x="1511795" y="113398"/>
                  </a:lnTo>
                  <a:lnTo>
                    <a:pt x="1544612" y="266788"/>
                  </a:lnTo>
                  <a:lnTo>
                    <a:pt x="1588782" y="266788"/>
                  </a:lnTo>
                  <a:close/>
                </a:path>
                <a:path w="4699000" h="407034">
                  <a:moveTo>
                    <a:pt x="1853780" y="12"/>
                  </a:moveTo>
                  <a:lnTo>
                    <a:pt x="1684274" y="182626"/>
                  </a:lnTo>
                  <a:lnTo>
                    <a:pt x="1684274" y="19100"/>
                  </a:lnTo>
                  <a:lnTo>
                    <a:pt x="1641309" y="19100"/>
                  </a:lnTo>
                  <a:lnTo>
                    <a:pt x="1641309" y="284099"/>
                  </a:lnTo>
                  <a:lnTo>
                    <a:pt x="1810804" y="101460"/>
                  </a:lnTo>
                  <a:lnTo>
                    <a:pt x="1810804" y="266788"/>
                  </a:lnTo>
                  <a:lnTo>
                    <a:pt x="1853780" y="266788"/>
                  </a:lnTo>
                  <a:lnTo>
                    <a:pt x="1853780" y="12"/>
                  </a:lnTo>
                  <a:close/>
                </a:path>
                <a:path w="4699000" h="407034">
                  <a:moveTo>
                    <a:pt x="2260219" y="190982"/>
                  </a:moveTo>
                  <a:lnTo>
                    <a:pt x="2242909" y="145630"/>
                  </a:lnTo>
                  <a:lnTo>
                    <a:pt x="2214257" y="129514"/>
                  </a:lnTo>
                  <a:lnTo>
                    <a:pt x="2226538" y="119773"/>
                  </a:lnTo>
                  <a:lnTo>
                    <a:pt x="2235301" y="107873"/>
                  </a:lnTo>
                  <a:lnTo>
                    <a:pt x="2240559" y="93814"/>
                  </a:lnTo>
                  <a:lnTo>
                    <a:pt x="2242312" y="77584"/>
                  </a:lnTo>
                  <a:lnTo>
                    <a:pt x="2240965" y="63906"/>
                  </a:lnTo>
                  <a:lnTo>
                    <a:pt x="2220823" y="30441"/>
                  </a:lnTo>
                  <a:lnTo>
                    <a:pt x="2180082" y="14224"/>
                  </a:lnTo>
                  <a:lnTo>
                    <a:pt x="2162327" y="13131"/>
                  </a:lnTo>
                  <a:lnTo>
                    <a:pt x="2147303" y="13995"/>
                  </a:lnTo>
                  <a:lnTo>
                    <a:pt x="2108022" y="26860"/>
                  </a:lnTo>
                  <a:lnTo>
                    <a:pt x="2076373" y="57886"/>
                  </a:lnTo>
                  <a:lnTo>
                    <a:pt x="2106231" y="82359"/>
                  </a:lnTo>
                  <a:lnTo>
                    <a:pt x="2110181" y="76098"/>
                  </a:lnTo>
                  <a:lnTo>
                    <a:pt x="2114880" y="70434"/>
                  </a:lnTo>
                  <a:lnTo>
                    <a:pt x="2151481" y="51917"/>
                  </a:lnTo>
                  <a:lnTo>
                    <a:pt x="2160549" y="51320"/>
                  </a:lnTo>
                  <a:lnTo>
                    <a:pt x="2170582" y="51879"/>
                  </a:lnTo>
                  <a:lnTo>
                    <a:pt x="2202243" y="78079"/>
                  </a:lnTo>
                  <a:lnTo>
                    <a:pt x="2202916" y="85940"/>
                  </a:lnTo>
                  <a:lnTo>
                    <a:pt x="2202103" y="92735"/>
                  </a:lnTo>
                  <a:lnTo>
                    <a:pt x="2168080" y="114782"/>
                  </a:lnTo>
                  <a:lnTo>
                    <a:pt x="2157565" y="115201"/>
                  </a:lnTo>
                  <a:lnTo>
                    <a:pt x="2136673" y="115201"/>
                  </a:lnTo>
                  <a:lnTo>
                    <a:pt x="2136673" y="154584"/>
                  </a:lnTo>
                  <a:lnTo>
                    <a:pt x="2161743" y="154584"/>
                  </a:lnTo>
                  <a:lnTo>
                    <a:pt x="2174798" y="155105"/>
                  </a:lnTo>
                  <a:lnTo>
                    <a:pt x="2213508" y="174879"/>
                  </a:lnTo>
                  <a:lnTo>
                    <a:pt x="2217242" y="191592"/>
                  </a:lnTo>
                  <a:lnTo>
                    <a:pt x="2216162" y="202476"/>
                  </a:lnTo>
                  <a:lnTo>
                    <a:pt x="2182622" y="233362"/>
                  </a:lnTo>
                  <a:lnTo>
                    <a:pt x="2158161" y="235750"/>
                  </a:lnTo>
                  <a:lnTo>
                    <a:pt x="2146668" y="234962"/>
                  </a:lnTo>
                  <a:lnTo>
                    <a:pt x="2110371" y="217208"/>
                  </a:lnTo>
                  <a:lnTo>
                    <a:pt x="2095487" y="195160"/>
                  </a:lnTo>
                  <a:lnTo>
                    <a:pt x="2058479" y="210680"/>
                  </a:lnTo>
                  <a:lnTo>
                    <a:pt x="2081644" y="244817"/>
                  </a:lnTo>
                  <a:lnTo>
                    <a:pt x="2121306" y="268719"/>
                  </a:lnTo>
                  <a:lnTo>
                    <a:pt x="2157565" y="273951"/>
                  </a:lnTo>
                  <a:lnTo>
                    <a:pt x="2178520" y="272757"/>
                  </a:lnTo>
                  <a:lnTo>
                    <a:pt x="2227986" y="254863"/>
                  </a:lnTo>
                  <a:lnTo>
                    <a:pt x="2258199" y="209981"/>
                  </a:lnTo>
                  <a:lnTo>
                    <a:pt x="2260219" y="190982"/>
                  </a:lnTo>
                  <a:close/>
                </a:path>
                <a:path w="4699000" h="407034">
                  <a:moveTo>
                    <a:pt x="2558643" y="19100"/>
                  </a:moveTo>
                  <a:lnTo>
                    <a:pt x="2518054" y="19100"/>
                  </a:lnTo>
                  <a:lnTo>
                    <a:pt x="2518054" y="143243"/>
                  </a:lnTo>
                  <a:lnTo>
                    <a:pt x="2516657" y="161899"/>
                  </a:lnTo>
                  <a:lnTo>
                    <a:pt x="2495677" y="208889"/>
                  </a:lnTo>
                  <a:lnTo>
                    <a:pt x="2453360" y="234124"/>
                  </a:lnTo>
                  <a:lnTo>
                    <a:pt x="2452928" y="234124"/>
                  </a:lnTo>
                  <a:lnTo>
                    <a:pt x="2435682" y="235750"/>
                  </a:lnTo>
                  <a:lnTo>
                    <a:pt x="2388171" y="221145"/>
                  </a:lnTo>
                  <a:lnTo>
                    <a:pt x="2359952" y="180022"/>
                  </a:lnTo>
                  <a:lnTo>
                    <a:pt x="2354516" y="142646"/>
                  </a:lnTo>
                  <a:lnTo>
                    <a:pt x="2355977" y="122428"/>
                  </a:lnTo>
                  <a:lnTo>
                    <a:pt x="2378087" y="75501"/>
                  </a:lnTo>
                  <a:lnTo>
                    <a:pt x="2419324" y="52832"/>
                  </a:lnTo>
                  <a:lnTo>
                    <a:pt x="2435682" y="51320"/>
                  </a:lnTo>
                  <a:lnTo>
                    <a:pt x="2451417" y="52832"/>
                  </a:lnTo>
                  <a:lnTo>
                    <a:pt x="2492984" y="75196"/>
                  </a:lnTo>
                  <a:lnTo>
                    <a:pt x="2516479" y="122428"/>
                  </a:lnTo>
                  <a:lnTo>
                    <a:pt x="2518003" y="142646"/>
                  </a:lnTo>
                  <a:lnTo>
                    <a:pt x="2518054" y="143243"/>
                  </a:lnTo>
                  <a:lnTo>
                    <a:pt x="2518054" y="19100"/>
                  </a:lnTo>
                  <a:lnTo>
                    <a:pt x="2515666" y="19100"/>
                  </a:lnTo>
                  <a:lnTo>
                    <a:pt x="2515666" y="54305"/>
                  </a:lnTo>
                  <a:lnTo>
                    <a:pt x="2512860" y="51320"/>
                  </a:lnTo>
                  <a:lnTo>
                    <a:pt x="2498725" y="36296"/>
                  </a:lnTo>
                  <a:lnTo>
                    <a:pt x="2478951" y="23431"/>
                  </a:lnTo>
                  <a:lnTo>
                    <a:pt x="2456357" y="15709"/>
                  </a:lnTo>
                  <a:lnTo>
                    <a:pt x="2430919" y="13131"/>
                  </a:lnTo>
                  <a:lnTo>
                    <a:pt x="2406535" y="15278"/>
                  </a:lnTo>
                  <a:lnTo>
                    <a:pt x="2363711" y="32435"/>
                  </a:lnTo>
                  <a:lnTo>
                    <a:pt x="2329992" y="66268"/>
                  </a:lnTo>
                  <a:lnTo>
                    <a:pt x="2312530" y="113868"/>
                  </a:lnTo>
                  <a:lnTo>
                    <a:pt x="2310346" y="142646"/>
                  </a:lnTo>
                  <a:lnTo>
                    <a:pt x="2312543" y="171970"/>
                  </a:lnTo>
                  <a:lnTo>
                    <a:pt x="2330158" y="220306"/>
                  </a:lnTo>
                  <a:lnTo>
                    <a:pt x="2364105" y="254469"/>
                  </a:lnTo>
                  <a:lnTo>
                    <a:pt x="2406777" y="271780"/>
                  </a:lnTo>
                  <a:lnTo>
                    <a:pt x="2430919" y="273951"/>
                  </a:lnTo>
                  <a:lnTo>
                    <a:pt x="2455900" y="271335"/>
                  </a:lnTo>
                  <a:lnTo>
                    <a:pt x="2478354" y="263499"/>
                  </a:lnTo>
                  <a:lnTo>
                    <a:pt x="2498280" y="250456"/>
                  </a:lnTo>
                  <a:lnTo>
                    <a:pt x="2512263" y="235750"/>
                  </a:lnTo>
                  <a:lnTo>
                    <a:pt x="2515666" y="232168"/>
                  </a:lnTo>
                  <a:lnTo>
                    <a:pt x="2515666" y="266788"/>
                  </a:lnTo>
                  <a:lnTo>
                    <a:pt x="2558643" y="266788"/>
                  </a:lnTo>
                  <a:lnTo>
                    <a:pt x="2558643" y="232168"/>
                  </a:lnTo>
                  <a:lnTo>
                    <a:pt x="2558643" y="54305"/>
                  </a:lnTo>
                  <a:lnTo>
                    <a:pt x="2558643" y="19100"/>
                  </a:lnTo>
                  <a:close/>
                </a:path>
                <a:path w="4699000" h="407034">
                  <a:moveTo>
                    <a:pt x="2802140" y="19126"/>
                  </a:moveTo>
                  <a:lnTo>
                    <a:pt x="2603982" y="19126"/>
                  </a:lnTo>
                  <a:lnTo>
                    <a:pt x="2603982" y="58496"/>
                  </a:lnTo>
                  <a:lnTo>
                    <a:pt x="2681579" y="58496"/>
                  </a:lnTo>
                  <a:lnTo>
                    <a:pt x="2681579" y="266776"/>
                  </a:lnTo>
                  <a:lnTo>
                    <a:pt x="2724543" y="266776"/>
                  </a:lnTo>
                  <a:lnTo>
                    <a:pt x="2724543" y="58496"/>
                  </a:lnTo>
                  <a:lnTo>
                    <a:pt x="2802140" y="58496"/>
                  </a:lnTo>
                  <a:lnTo>
                    <a:pt x="2802140" y="19126"/>
                  </a:lnTo>
                  <a:close/>
                </a:path>
                <a:path w="4699000" h="407034">
                  <a:moveTo>
                    <a:pt x="3095777" y="144437"/>
                  </a:moveTo>
                  <a:lnTo>
                    <a:pt x="3087636" y="94818"/>
                  </a:lnTo>
                  <a:lnTo>
                    <a:pt x="3063252" y="52222"/>
                  </a:lnTo>
                  <a:lnTo>
                    <a:pt x="3062313" y="51320"/>
                  </a:lnTo>
                  <a:lnTo>
                    <a:pt x="3051606" y="40982"/>
                  </a:lnTo>
                  <a:lnTo>
                    <a:pt x="3051606" y="144437"/>
                  </a:lnTo>
                  <a:lnTo>
                    <a:pt x="3050248" y="162471"/>
                  </a:lnTo>
                  <a:lnTo>
                    <a:pt x="3029521" y="209181"/>
                  </a:lnTo>
                  <a:lnTo>
                    <a:pt x="2988335" y="234086"/>
                  </a:lnTo>
                  <a:lnTo>
                    <a:pt x="2971038" y="235750"/>
                  </a:lnTo>
                  <a:lnTo>
                    <a:pt x="2953410" y="234086"/>
                  </a:lnTo>
                  <a:lnTo>
                    <a:pt x="2911043" y="209181"/>
                  </a:lnTo>
                  <a:lnTo>
                    <a:pt x="2889593" y="162801"/>
                  </a:lnTo>
                  <a:lnTo>
                    <a:pt x="2889504" y="162471"/>
                  </a:lnTo>
                  <a:lnTo>
                    <a:pt x="2888119" y="144437"/>
                  </a:lnTo>
                  <a:lnTo>
                    <a:pt x="2888069" y="143840"/>
                  </a:lnTo>
                  <a:lnTo>
                    <a:pt x="2889618" y="124066"/>
                  </a:lnTo>
                  <a:lnTo>
                    <a:pt x="2913151" y="76390"/>
                  </a:lnTo>
                  <a:lnTo>
                    <a:pt x="2952191" y="53708"/>
                  </a:lnTo>
                  <a:lnTo>
                    <a:pt x="2970441" y="51320"/>
                  </a:lnTo>
                  <a:lnTo>
                    <a:pt x="2986062" y="52895"/>
                  </a:lnTo>
                  <a:lnTo>
                    <a:pt x="3027134" y="76390"/>
                  </a:lnTo>
                  <a:lnTo>
                    <a:pt x="3049994" y="123723"/>
                  </a:lnTo>
                  <a:lnTo>
                    <a:pt x="3050082" y="124066"/>
                  </a:lnTo>
                  <a:lnTo>
                    <a:pt x="3051556" y="143840"/>
                  </a:lnTo>
                  <a:lnTo>
                    <a:pt x="3051606" y="144437"/>
                  </a:lnTo>
                  <a:lnTo>
                    <a:pt x="3051606" y="40982"/>
                  </a:lnTo>
                  <a:lnTo>
                    <a:pt x="3045549" y="35115"/>
                  </a:lnTo>
                  <a:lnTo>
                    <a:pt x="3024975" y="22898"/>
                  </a:lnTo>
                  <a:lnTo>
                    <a:pt x="3001822" y="15659"/>
                  </a:lnTo>
                  <a:lnTo>
                    <a:pt x="3002521" y="15659"/>
                  </a:lnTo>
                  <a:lnTo>
                    <a:pt x="2975216" y="13131"/>
                  </a:lnTo>
                  <a:lnTo>
                    <a:pt x="2950438" y="15659"/>
                  </a:lnTo>
                  <a:lnTo>
                    <a:pt x="2928061" y="23279"/>
                  </a:lnTo>
                  <a:lnTo>
                    <a:pt x="2908071" y="35953"/>
                  </a:lnTo>
                  <a:lnTo>
                    <a:pt x="2890469" y="53708"/>
                  </a:lnTo>
                  <a:lnTo>
                    <a:pt x="2890469" y="19100"/>
                  </a:lnTo>
                  <a:lnTo>
                    <a:pt x="2847492" y="19100"/>
                  </a:lnTo>
                  <a:lnTo>
                    <a:pt x="2847492" y="406450"/>
                  </a:lnTo>
                  <a:lnTo>
                    <a:pt x="2890469" y="406450"/>
                  </a:lnTo>
                  <a:lnTo>
                    <a:pt x="2890469" y="232168"/>
                  </a:lnTo>
                  <a:lnTo>
                    <a:pt x="2907957" y="250444"/>
                  </a:lnTo>
                  <a:lnTo>
                    <a:pt x="2928213" y="263499"/>
                  </a:lnTo>
                  <a:lnTo>
                    <a:pt x="2951226" y="271322"/>
                  </a:lnTo>
                  <a:lnTo>
                    <a:pt x="2977007" y="273939"/>
                  </a:lnTo>
                  <a:lnTo>
                    <a:pt x="3002775" y="271564"/>
                  </a:lnTo>
                  <a:lnTo>
                    <a:pt x="3025787" y="264464"/>
                  </a:lnTo>
                  <a:lnTo>
                    <a:pt x="3046044" y="252628"/>
                  </a:lnTo>
                  <a:lnTo>
                    <a:pt x="3063544" y="236042"/>
                  </a:lnTo>
                  <a:lnTo>
                    <a:pt x="3063748" y="235750"/>
                  </a:lnTo>
                  <a:lnTo>
                    <a:pt x="3077641" y="216103"/>
                  </a:lnTo>
                  <a:lnTo>
                    <a:pt x="3087713" y="194195"/>
                  </a:lnTo>
                  <a:lnTo>
                    <a:pt x="3093758" y="170307"/>
                  </a:lnTo>
                  <a:lnTo>
                    <a:pt x="3095777" y="144437"/>
                  </a:lnTo>
                  <a:close/>
                </a:path>
                <a:path w="4699000" h="407034">
                  <a:moveTo>
                    <a:pt x="3394189" y="19100"/>
                  </a:moveTo>
                  <a:lnTo>
                    <a:pt x="3353612" y="19100"/>
                  </a:lnTo>
                  <a:lnTo>
                    <a:pt x="3353612" y="143243"/>
                  </a:lnTo>
                  <a:lnTo>
                    <a:pt x="3352203" y="161899"/>
                  </a:lnTo>
                  <a:lnTo>
                    <a:pt x="3331235" y="208889"/>
                  </a:lnTo>
                  <a:lnTo>
                    <a:pt x="3288919" y="234124"/>
                  </a:lnTo>
                  <a:lnTo>
                    <a:pt x="3288487" y="234124"/>
                  </a:lnTo>
                  <a:lnTo>
                    <a:pt x="3271240" y="235750"/>
                  </a:lnTo>
                  <a:lnTo>
                    <a:pt x="3223730" y="221145"/>
                  </a:lnTo>
                  <a:lnTo>
                    <a:pt x="3195510" y="180022"/>
                  </a:lnTo>
                  <a:lnTo>
                    <a:pt x="3190075" y="142646"/>
                  </a:lnTo>
                  <a:lnTo>
                    <a:pt x="3191535" y="122428"/>
                  </a:lnTo>
                  <a:lnTo>
                    <a:pt x="3213646" y="75501"/>
                  </a:lnTo>
                  <a:lnTo>
                    <a:pt x="3254883" y="52832"/>
                  </a:lnTo>
                  <a:lnTo>
                    <a:pt x="3271240" y="51320"/>
                  </a:lnTo>
                  <a:lnTo>
                    <a:pt x="3286976" y="52832"/>
                  </a:lnTo>
                  <a:lnTo>
                    <a:pt x="3328543" y="75196"/>
                  </a:lnTo>
                  <a:lnTo>
                    <a:pt x="3352038" y="122428"/>
                  </a:lnTo>
                  <a:lnTo>
                    <a:pt x="3353562" y="142646"/>
                  </a:lnTo>
                  <a:lnTo>
                    <a:pt x="3353612" y="143243"/>
                  </a:lnTo>
                  <a:lnTo>
                    <a:pt x="3353612" y="19100"/>
                  </a:lnTo>
                  <a:lnTo>
                    <a:pt x="3351225" y="19100"/>
                  </a:lnTo>
                  <a:lnTo>
                    <a:pt x="3351225" y="54305"/>
                  </a:lnTo>
                  <a:lnTo>
                    <a:pt x="3348418" y="51320"/>
                  </a:lnTo>
                  <a:lnTo>
                    <a:pt x="3334283" y="36296"/>
                  </a:lnTo>
                  <a:lnTo>
                    <a:pt x="3314509" y="23431"/>
                  </a:lnTo>
                  <a:lnTo>
                    <a:pt x="3291903" y="15709"/>
                  </a:lnTo>
                  <a:lnTo>
                    <a:pt x="3266465" y="13131"/>
                  </a:lnTo>
                  <a:lnTo>
                    <a:pt x="3242081" y="15278"/>
                  </a:lnTo>
                  <a:lnTo>
                    <a:pt x="3199257" y="32435"/>
                  </a:lnTo>
                  <a:lnTo>
                    <a:pt x="3165551" y="66268"/>
                  </a:lnTo>
                  <a:lnTo>
                    <a:pt x="3148076" y="113868"/>
                  </a:lnTo>
                  <a:lnTo>
                    <a:pt x="3145891" y="142646"/>
                  </a:lnTo>
                  <a:lnTo>
                    <a:pt x="3148101" y="171970"/>
                  </a:lnTo>
                  <a:lnTo>
                    <a:pt x="3165703" y="220306"/>
                  </a:lnTo>
                  <a:lnTo>
                    <a:pt x="3199663" y="254469"/>
                  </a:lnTo>
                  <a:lnTo>
                    <a:pt x="3242335" y="271780"/>
                  </a:lnTo>
                  <a:lnTo>
                    <a:pt x="3266465" y="273951"/>
                  </a:lnTo>
                  <a:lnTo>
                    <a:pt x="3291459" y="271335"/>
                  </a:lnTo>
                  <a:lnTo>
                    <a:pt x="3313912" y="263499"/>
                  </a:lnTo>
                  <a:lnTo>
                    <a:pt x="3333839" y="250456"/>
                  </a:lnTo>
                  <a:lnTo>
                    <a:pt x="3347821" y="235750"/>
                  </a:lnTo>
                  <a:lnTo>
                    <a:pt x="3351225" y="232168"/>
                  </a:lnTo>
                  <a:lnTo>
                    <a:pt x="3351225" y="266788"/>
                  </a:lnTo>
                  <a:lnTo>
                    <a:pt x="3394189" y="266788"/>
                  </a:lnTo>
                  <a:lnTo>
                    <a:pt x="3394189" y="232168"/>
                  </a:lnTo>
                  <a:lnTo>
                    <a:pt x="3394189" y="54305"/>
                  </a:lnTo>
                  <a:lnTo>
                    <a:pt x="3394189" y="19100"/>
                  </a:lnTo>
                  <a:close/>
                </a:path>
                <a:path w="4699000" h="407034">
                  <a:moveTo>
                    <a:pt x="3637699" y="19126"/>
                  </a:moveTo>
                  <a:lnTo>
                    <a:pt x="3439553" y="19126"/>
                  </a:lnTo>
                  <a:lnTo>
                    <a:pt x="3439553" y="58496"/>
                  </a:lnTo>
                  <a:lnTo>
                    <a:pt x="3517138" y="58496"/>
                  </a:lnTo>
                  <a:lnTo>
                    <a:pt x="3517138" y="266776"/>
                  </a:lnTo>
                  <a:lnTo>
                    <a:pt x="3560114" y="266776"/>
                  </a:lnTo>
                  <a:lnTo>
                    <a:pt x="3560114" y="58496"/>
                  </a:lnTo>
                  <a:lnTo>
                    <a:pt x="3637699" y="58496"/>
                  </a:lnTo>
                  <a:lnTo>
                    <a:pt x="3637699" y="19126"/>
                  </a:lnTo>
                  <a:close/>
                </a:path>
                <a:path w="4699000" h="407034">
                  <a:moveTo>
                    <a:pt x="3915829" y="19100"/>
                  </a:moveTo>
                  <a:lnTo>
                    <a:pt x="3875252" y="19100"/>
                  </a:lnTo>
                  <a:lnTo>
                    <a:pt x="3875252" y="143243"/>
                  </a:lnTo>
                  <a:lnTo>
                    <a:pt x="3873843" y="161899"/>
                  </a:lnTo>
                  <a:lnTo>
                    <a:pt x="3852875" y="208889"/>
                  </a:lnTo>
                  <a:lnTo>
                    <a:pt x="3810558" y="234124"/>
                  </a:lnTo>
                  <a:lnTo>
                    <a:pt x="3810127" y="234124"/>
                  </a:lnTo>
                  <a:lnTo>
                    <a:pt x="3792880" y="235750"/>
                  </a:lnTo>
                  <a:lnTo>
                    <a:pt x="3745369" y="221145"/>
                  </a:lnTo>
                  <a:lnTo>
                    <a:pt x="3717150" y="180022"/>
                  </a:lnTo>
                  <a:lnTo>
                    <a:pt x="3711714" y="142646"/>
                  </a:lnTo>
                  <a:lnTo>
                    <a:pt x="3713175" y="122428"/>
                  </a:lnTo>
                  <a:lnTo>
                    <a:pt x="3735286" y="75501"/>
                  </a:lnTo>
                  <a:lnTo>
                    <a:pt x="3776522" y="52832"/>
                  </a:lnTo>
                  <a:lnTo>
                    <a:pt x="3792880" y="51320"/>
                  </a:lnTo>
                  <a:lnTo>
                    <a:pt x="3808603" y="52832"/>
                  </a:lnTo>
                  <a:lnTo>
                    <a:pt x="3850182" y="75196"/>
                  </a:lnTo>
                  <a:lnTo>
                    <a:pt x="3873677" y="122428"/>
                  </a:lnTo>
                  <a:lnTo>
                    <a:pt x="3875201" y="142646"/>
                  </a:lnTo>
                  <a:lnTo>
                    <a:pt x="3875252" y="143243"/>
                  </a:lnTo>
                  <a:lnTo>
                    <a:pt x="3875252" y="19100"/>
                  </a:lnTo>
                  <a:lnTo>
                    <a:pt x="3872865" y="19100"/>
                  </a:lnTo>
                  <a:lnTo>
                    <a:pt x="3872865" y="54305"/>
                  </a:lnTo>
                  <a:lnTo>
                    <a:pt x="3870058" y="51320"/>
                  </a:lnTo>
                  <a:lnTo>
                    <a:pt x="3855923" y="36296"/>
                  </a:lnTo>
                  <a:lnTo>
                    <a:pt x="3836149" y="23431"/>
                  </a:lnTo>
                  <a:lnTo>
                    <a:pt x="3813543" y="15709"/>
                  </a:lnTo>
                  <a:lnTo>
                    <a:pt x="3788105" y="13131"/>
                  </a:lnTo>
                  <a:lnTo>
                    <a:pt x="3763721" y="15278"/>
                  </a:lnTo>
                  <a:lnTo>
                    <a:pt x="3720896" y="32435"/>
                  </a:lnTo>
                  <a:lnTo>
                    <a:pt x="3687178" y="66268"/>
                  </a:lnTo>
                  <a:lnTo>
                    <a:pt x="3669715" y="113868"/>
                  </a:lnTo>
                  <a:lnTo>
                    <a:pt x="3667531" y="142646"/>
                  </a:lnTo>
                  <a:lnTo>
                    <a:pt x="3669741" y="171970"/>
                  </a:lnTo>
                  <a:lnTo>
                    <a:pt x="3687343" y="220306"/>
                  </a:lnTo>
                  <a:lnTo>
                    <a:pt x="3721303" y="254469"/>
                  </a:lnTo>
                  <a:lnTo>
                    <a:pt x="3763975" y="271780"/>
                  </a:lnTo>
                  <a:lnTo>
                    <a:pt x="3788105" y="273951"/>
                  </a:lnTo>
                  <a:lnTo>
                    <a:pt x="3813098" y="271335"/>
                  </a:lnTo>
                  <a:lnTo>
                    <a:pt x="3835552" y="263499"/>
                  </a:lnTo>
                  <a:lnTo>
                    <a:pt x="3855478" y="250456"/>
                  </a:lnTo>
                  <a:lnTo>
                    <a:pt x="3869448" y="235750"/>
                  </a:lnTo>
                  <a:lnTo>
                    <a:pt x="3872865" y="232168"/>
                  </a:lnTo>
                  <a:lnTo>
                    <a:pt x="3872865" y="266788"/>
                  </a:lnTo>
                  <a:lnTo>
                    <a:pt x="3915829" y="266788"/>
                  </a:lnTo>
                  <a:lnTo>
                    <a:pt x="3915829" y="232168"/>
                  </a:lnTo>
                  <a:lnTo>
                    <a:pt x="3915829" y="54305"/>
                  </a:lnTo>
                  <a:lnTo>
                    <a:pt x="3915829" y="19100"/>
                  </a:lnTo>
                  <a:close/>
                </a:path>
                <a:path w="4699000" h="407034">
                  <a:moveTo>
                    <a:pt x="4290631" y="266788"/>
                  </a:moveTo>
                  <a:lnTo>
                    <a:pt x="4230954" y="0"/>
                  </a:lnTo>
                  <a:lnTo>
                    <a:pt x="4130687" y="201726"/>
                  </a:lnTo>
                  <a:lnTo>
                    <a:pt x="4028021" y="0"/>
                  </a:lnTo>
                  <a:lnTo>
                    <a:pt x="3968343" y="266788"/>
                  </a:lnTo>
                  <a:lnTo>
                    <a:pt x="4012514" y="266788"/>
                  </a:lnTo>
                  <a:lnTo>
                    <a:pt x="4044137" y="113398"/>
                  </a:lnTo>
                  <a:lnTo>
                    <a:pt x="4129506" y="284099"/>
                  </a:lnTo>
                  <a:lnTo>
                    <a:pt x="4213657" y="113398"/>
                  </a:lnTo>
                  <a:lnTo>
                    <a:pt x="4246473" y="266788"/>
                  </a:lnTo>
                  <a:lnTo>
                    <a:pt x="4290631" y="266788"/>
                  </a:lnTo>
                  <a:close/>
                </a:path>
                <a:path w="4699000" h="407034">
                  <a:moveTo>
                    <a:pt x="4555629" y="12"/>
                  </a:moveTo>
                  <a:lnTo>
                    <a:pt x="4386135" y="182626"/>
                  </a:lnTo>
                  <a:lnTo>
                    <a:pt x="4386135" y="19100"/>
                  </a:lnTo>
                  <a:lnTo>
                    <a:pt x="4343158" y="19100"/>
                  </a:lnTo>
                  <a:lnTo>
                    <a:pt x="4343158" y="284099"/>
                  </a:lnTo>
                  <a:lnTo>
                    <a:pt x="4512665" y="101460"/>
                  </a:lnTo>
                  <a:lnTo>
                    <a:pt x="4512665" y="266788"/>
                  </a:lnTo>
                  <a:lnTo>
                    <a:pt x="4555629" y="266788"/>
                  </a:lnTo>
                  <a:lnTo>
                    <a:pt x="4555629" y="12"/>
                  </a:lnTo>
                  <a:close/>
                </a:path>
                <a:path w="4699000" h="407034">
                  <a:moveTo>
                    <a:pt x="4698860" y="222618"/>
                  </a:moveTo>
                  <a:lnTo>
                    <a:pt x="4659477" y="208292"/>
                  </a:lnTo>
                  <a:lnTo>
                    <a:pt x="4610532" y="346163"/>
                  </a:lnTo>
                  <a:lnTo>
                    <a:pt x="4638586" y="357505"/>
                  </a:lnTo>
                  <a:lnTo>
                    <a:pt x="4698860" y="2226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79026" y="7859739"/>
              <a:ext cx="190988" cy="247688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1620139" y="7853788"/>
              <a:ext cx="1158240" cy="393700"/>
            </a:xfrm>
            <a:custGeom>
              <a:avLst/>
              <a:gdLst/>
              <a:ahLst/>
              <a:cxnLst/>
              <a:rect l="l" t="t" r="r" b="b"/>
              <a:pathLst>
                <a:path w="1158239" h="393700">
                  <a:moveTo>
                    <a:pt x="262597" y="130708"/>
                  </a:moveTo>
                  <a:lnTo>
                    <a:pt x="253276" y="78943"/>
                  </a:lnTo>
                  <a:lnTo>
                    <a:pt x="226288" y="38201"/>
                  </a:lnTo>
                  <a:lnTo>
                    <a:pt x="218440" y="31419"/>
                  </a:lnTo>
                  <a:lnTo>
                    <a:pt x="218440" y="130708"/>
                  </a:lnTo>
                  <a:lnTo>
                    <a:pt x="216827" y="151041"/>
                  </a:lnTo>
                  <a:lnTo>
                    <a:pt x="192773" y="198145"/>
                  </a:lnTo>
                  <a:lnTo>
                    <a:pt x="148564" y="221094"/>
                  </a:lnTo>
                  <a:lnTo>
                    <a:pt x="131292" y="222618"/>
                  </a:lnTo>
                  <a:lnTo>
                    <a:pt x="114020" y="221094"/>
                  </a:lnTo>
                  <a:lnTo>
                    <a:pt x="69824" y="198145"/>
                  </a:lnTo>
                  <a:lnTo>
                    <a:pt x="45758" y="151041"/>
                  </a:lnTo>
                  <a:lnTo>
                    <a:pt x="44157" y="130708"/>
                  </a:lnTo>
                  <a:lnTo>
                    <a:pt x="45745" y="110363"/>
                  </a:lnTo>
                  <a:lnTo>
                    <a:pt x="69519" y="62966"/>
                  </a:lnTo>
                  <a:lnTo>
                    <a:pt x="113779" y="39751"/>
                  </a:lnTo>
                  <a:lnTo>
                    <a:pt x="131292" y="38201"/>
                  </a:lnTo>
                  <a:lnTo>
                    <a:pt x="149034" y="39751"/>
                  </a:lnTo>
                  <a:lnTo>
                    <a:pt x="148869" y="39751"/>
                  </a:lnTo>
                  <a:lnTo>
                    <a:pt x="165087" y="44386"/>
                  </a:lnTo>
                  <a:lnTo>
                    <a:pt x="204165" y="76098"/>
                  </a:lnTo>
                  <a:lnTo>
                    <a:pt x="218440" y="130708"/>
                  </a:lnTo>
                  <a:lnTo>
                    <a:pt x="218440" y="31419"/>
                  </a:lnTo>
                  <a:lnTo>
                    <a:pt x="205435" y="20815"/>
                  </a:lnTo>
                  <a:lnTo>
                    <a:pt x="183146" y="9258"/>
                  </a:lnTo>
                  <a:lnTo>
                    <a:pt x="158432" y="2324"/>
                  </a:lnTo>
                  <a:lnTo>
                    <a:pt x="131292" y="12"/>
                  </a:lnTo>
                  <a:lnTo>
                    <a:pt x="104152" y="2324"/>
                  </a:lnTo>
                  <a:lnTo>
                    <a:pt x="57150" y="20815"/>
                  </a:lnTo>
                  <a:lnTo>
                    <a:pt x="20967" y="56743"/>
                  </a:lnTo>
                  <a:lnTo>
                    <a:pt x="2324" y="103593"/>
                  </a:lnTo>
                  <a:lnTo>
                    <a:pt x="0" y="130708"/>
                  </a:lnTo>
                  <a:lnTo>
                    <a:pt x="2324" y="157568"/>
                  </a:lnTo>
                  <a:lnTo>
                    <a:pt x="20967" y="204127"/>
                  </a:lnTo>
                  <a:lnTo>
                    <a:pt x="57150" y="240017"/>
                  </a:lnTo>
                  <a:lnTo>
                    <a:pt x="104152" y="258508"/>
                  </a:lnTo>
                  <a:lnTo>
                    <a:pt x="131292" y="260819"/>
                  </a:lnTo>
                  <a:lnTo>
                    <a:pt x="158432" y="258508"/>
                  </a:lnTo>
                  <a:lnTo>
                    <a:pt x="183146" y="251574"/>
                  </a:lnTo>
                  <a:lnTo>
                    <a:pt x="205435" y="240017"/>
                  </a:lnTo>
                  <a:lnTo>
                    <a:pt x="225298" y="223824"/>
                  </a:lnTo>
                  <a:lnTo>
                    <a:pt x="226288" y="222618"/>
                  </a:lnTo>
                  <a:lnTo>
                    <a:pt x="241617" y="204127"/>
                  </a:lnTo>
                  <a:lnTo>
                    <a:pt x="253276" y="182041"/>
                  </a:lnTo>
                  <a:lnTo>
                    <a:pt x="260273" y="157568"/>
                  </a:lnTo>
                  <a:lnTo>
                    <a:pt x="262597" y="130708"/>
                  </a:lnTo>
                  <a:close/>
                </a:path>
                <a:path w="1158239" h="393700">
                  <a:moveTo>
                    <a:pt x="576529" y="131305"/>
                  </a:moveTo>
                  <a:lnTo>
                    <a:pt x="568401" y="81699"/>
                  </a:lnTo>
                  <a:lnTo>
                    <a:pt x="544004" y="39103"/>
                  </a:lnTo>
                  <a:lnTo>
                    <a:pt x="532371" y="27863"/>
                  </a:lnTo>
                  <a:lnTo>
                    <a:pt x="532371" y="131305"/>
                  </a:lnTo>
                  <a:lnTo>
                    <a:pt x="531012" y="149339"/>
                  </a:lnTo>
                  <a:lnTo>
                    <a:pt x="510286" y="196062"/>
                  </a:lnTo>
                  <a:lnTo>
                    <a:pt x="469099" y="220967"/>
                  </a:lnTo>
                  <a:lnTo>
                    <a:pt x="451789" y="222618"/>
                  </a:lnTo>
                  <a:lnTo>
                    <a:pt x="434162" y="220967"/>
                  </a:lnTo>
                  <a:lnTo>
                    <a:pt x="428040" y="219036"/>
                  </a:lnTo>
                  <a:lnTo>
                    <a:pt x="418287" y="215976"/>
                  </a:lnTo>
                  <a:lnTo>
                    <a:pt x="404164" y="207683"/>
                  </a:lnTo>
                  <a:lnTo>
                    <a:pt x="391807" y="196062"/>
                  </a:lnTo>
                  <a:lnTo>
                    <a:pt x="381787" y="182054"/>
                  </a:lnTo>
                  <a:lnTo>
                    <a:pt x="374650" y="166598"/>
                  </a:lnTo>
                  <a:lnTo>
                    <a:pt x="374573" y="166446"/>
                  </a:lnTo>
                  <a:lnTo>
                    <a:pt x="370357" y="149682"/>
                  </a:lnTo>
                  <a:lnTo>
                    <a:pt x="370268" y="149339"/>
                  </a:lnTo>
                  <a:lnTo>
                    <a:pt x="368871" y="131305"/>
                  </a:lnTo>
                  <a:lnTo>
                    <a:pt x="368833" y="130708"/>
                  </a:lnTo>
                  <a:lnTo>
                    <a:pt x="370370" y="110934"/>
                  </a:lnTo>
                  <a:lnTo>
                    <a:pt x="370395" y="110604"/>
                  </a:lnTo>
                  <a:lnTo>
                    <a:pt x="375056" y="92811"/>
                  </a:lnTo>
                  <a:lnTo>
                    <a:pt x="375094" y="92659"/>
                  </a:lnTo>
                  <a:lnTo>
                    <a:pt x="382917" y="76923"/>
                  </a:lnTo>
                  <a:lnTo>
                    <a:pt x="393903" y="63271"/>
                  </a:lnTo>
                  <a:lnTo>
                    <a:pt x="406882" y="52298"/>
                  </a:lnTo>
                  <a:lnTo>
                    <a:pt x="420763" y="44462"/>
                  </a:lnTo>
                  <a:lnTo>
                    <a:pt x="432955" y="40589"/>
                  </a:lnTo>
                  <a:lnTo>
                    <a:pt x="435533" y="39763"/>
                  </a:lnTo>
                  <a:lnTo>
                    <a:pt x="451192" y="38201"/>
                  </a:lnTo>
                  <a:lnTo>
                    <a:pt x="466826" y="39763"/>
                  </a:lnTo>
                  <a:lnTo>
                    <a:pt x="481482" y="44462"/>
                  </a:lnTo>
                  <a:lnTo>
                    <a:pt x="495173" y="52298"/>
                  </a:lnTo>
                  <a:lnTo>
                    <a:pt x="507898" y="63271"/>
                  </a:lnTo>
                  <a:lnTo>
                    <a:pt x="518604" y="76923"/>
                  </a:lnTo>
                  <a:lnTo>
                    <a:pt x="526173" y="92659"/>
                  </a:lnTo>
                  <a:lnTo>
                    <a:pt x="526249" y="92811"/>
                  </a:lnTo>
                  <a:lnTo>
                    <a:pt x="530745" y="110604"/>
                  </a:lnTo>
                  <a:lnTo>
                    <a:pt x="530834" y="110934"/>
                  </a:lnTo>
                  <a:lnTo>
                    <a:pt x="532320" y="130708"/>
                  </a:lnTo>
                  <a:lnTo>
                    <a:pt x="532371" y="131305"/>
                  </a:lnTo>
                  <a:lnTo>
                    <a:pt x="532371" y="27863"/>
                  </a:lnTo>
                  <a:lnTo>
                    <a:pt x="526300" y="21996"/>
                  </a:lnTo>
                  <a:lnTo>
                    <a:pt x="505739" y="9779"/>
                  </a:lnTo>
                  <a:lnTo>
                    <a:pt x="482587" y="2540"/>
                  </a:lnTo>
                  <a:lnTo>
                    <a:pt x="483285" y="2540"/>
                  </a:lnTo>
                  <a:lnTo>
                    <a:pt x="455968" y="0"/>
                  </a:lnTo>
                  <a:lnTo>
                    <a:pt x="431203" y="2540"/>
                  </a:lnTo>
                  <a:lnTo>
                    <a:pt x="408825" y="10147"/>
                  </a:lnTo>
                  <a:lnTo>
                    <a:pt x="388823" y="22834"/>
                  </a:lnTo>
                  <a:lnTo>
                    <a:pt x="371233" y="40589"/>
                  </a:lnTo>
                  <a:lnTo>
                    <a:pt x="371233" y="5969"/>
                  </a:lnTo>
                  <a:lnTo>
                    <a:pt x="328244" y="5969"/>
                  </a:lnTo>
                  <a:lnTo>
                    <a:pt x="328244" y="393319"/>
                  </a:lnTo>
                  <a:lnTo>
                    <a:pt x="371233" y="393319"/>
                  </a:lnTo>
                  <a:lnTo>
                    <a:pt x="371233" y="219036"/>
                  </a:lnTo>
                  <a:lnTo>
                    <a:pt x="388721" y="237312"/>
                  </a:lnTo>
                  <a:lnTo>
                    <a:pt x="408965" y="250367"/>
                  </a:lnTo>
                  <a:lnTo>
                    <a:pt x="431977" y="258203"/>
                  </a:lnTo>
                  <a:lnTo>
                    <a:pt x="457758" y="260807"/>
                  </a:lnTo>
                  <a:lnTo>
                    <a:pt x="483527" y="258445"/>
                  </a:lnTo>
                  <a:lnTo>
                    <a:pt x="526808" y="239496"/>
                  </a:lnTo>
                  <a:lnTo>
                    <a:pt x="558406" y="202971"/>
                  </a:lnTo>
                  <a:lnTo>
                    <a:pt x="574522" y="157175"/>
                  </a:lnTo>
                  <a:lnTo>
                    <a:pt x="576529" y="131305"/>
                  </a:lnTo>
                  <a:close/>
                </a:path>
                <a:path w="1158239" h="393700">
                  <a:moveTo>
                    <a:pt x="889279" y="130708"/>
                  </a:moveTo>
                  <a:lnTo>
                    <a:pt x="879944" y="78943"/>
                  </a:lnTo>
                  <a:lnTo>
                    <a:pt x="852957" y="38201"/>
                  </a:lnTo>
                  <a:lnTo>
                    <a:pt x="845108" y="31419"/>
                  </a:lnTo>
                  <a:lnTo>
                    <a:pt x="845108" y="130708"/>
                  </a:lnTo>
                  <a:lnTo>
                    <a:pt x="843508" y="151041"/>
                  </a:lnTo>
                  <a:lnTo>
                    <a:pt x="819442" y="198145"/>
                  </a:lnTo>
                  <a:lnTo>
                    <a:pt x="775246" y="221094"/>
                  </a:lnTo>
                  <a:lnTo>
                    <a:pt x="757974" y="222618"/>
                  </a:lnTo>
                  <a:lnTo>
                    <a:pt x="740702" y="221094"/>
                  </a:lnTo>
                  <a:lnTo>
                    <a:pt x="696493" y="198145"/>
                  </a:lnTo>
                  <a:lnTo>
                    <a:pt x="672439" y="151041"/>
                  </a:lnTo>
                  <a:lnTo>
                    <a:pt x="670826" y="130708"/>
                  </a:lnTo>
                  <a:lnTo>
                    <a:pt x="672414" y="110363"/>
                  </a:lnTo>
                  <a:lnTo>
                    <a:pt x="696188" y="62966"/>
                  </a:lnTo>
                  <a:lnTo>
                    <a:pt x="740448" y="39751"/>
                  </a:lnTo>
                  <a:lnTo>
                    <a:pt x="757974" y="38201"/>
                  </a:lnTo>
                  <a:lnTo>
                    <a:pt x="775550" y="39751"/>
                  </a:lnTo>
                  <a:lnTo>
                    <a:pt x="819746" y="62674"/>
                  </a:lnTo>
                  <a:lnTo>
                    <a:pt x="843521" y="110121"/>
                  </a:lnTo>
                  <a:lnTo>
                    <a:pt x="845108" y="130708"/>
                  </a:lnTo>
                  <a:lnTo>
                    <a:pt x="845108" y="31419"/>
                  </a:lnTo>
                  <a:lnTo>
                    <a:pt x="832104" y="20815"/>
                  </a:lnTo>
                  <a:lnTo>
                    <a:pt x="809815" y="9258"/>
                  </a:lnTo>
                  <a:lnTo>
                    <a:pt x="785101" y="2324"/>
                  </a:lnTo>
                  <a:lnTo>
                    <a:pt x="757974" y="12"/>
                  </a:lnTo>
                  <a:lnTo>
                    <a:pt x="730834" y="2324"/>
                  </a:lnTo>
                  <a:lnTo>
                    <a:pt x="683831" y="20815"/>
                  </a:lnTo>
                  <a:lnTo>
                    <a:pt x="647649" y="56743"/>
                  </a:lnTo>
                  <a:lnTo>
                    <a:pt x="628992" y="103593"/>
                  </a:lnTo>
                  <a:lnTo>
                    <a:pt x="626668" y="130708"/>
                  </a:lnTo>
                  <a:lnTo>
                    <a:pt x="628992" y="157568"/>
                  </a:lnTo>
                  <a:lnTo>
                    <a:pt x="647649" y="204127"/>
                  </a:lnTo>
                  <a:lnTo>
                    <a:pt x="683831" y="240017"/>
                  </a:lnTo>
                  <a:lnTo>
                    <a:pt x="730834" y="258508"/>
                  </a:lnTo>
                  <a:lnTo>
                    <a:pt x="757974" y="260819"/>
                  </a:lnTo>
                  <a:lnTo>
                    <a:pt x="785101" y="258508"/>
                  </a:lnTo>
                  <a:lnTo>
                    <a:pt x="832104" y="240017"/>
                  </a:lnTo>
                  <a:lnTo>
                    <a:pt x="868286" y="204127"/>
                  </a:lnTo>
                  <a:lnTo>
                    <a:pt x="886942" y="157568"/>
                  </a:lnTo>
                  <a:lnTo>
                    <a:pt x="889279" y="130708"/>
                  </a:lnTo>
                  <a:close/>
                </a:path>
                <a:path w="1158239" h="393700">
                  <a:moveTo>
                    <a:pt x="1157846" y="6007"/>
                  </a:moveTo>
                  <a:lnTo>
                    <a:pt x="1114869" y="6007"/>
                  </a:lnTo>
                  <a:lnTo>
                    <a:pt x="1114869" y="107607"/>
                  </a:lnTo>
                  <a:lnTo>
                    <a:pt x="997889" y="107607"/>
                  </a:lnTo>
                  <a:lnTo>
                    <a:pt x="997889" y="6007"/>
                  </a:lnTo>
                  <a:lnTo>
                    <a:pt x="954913" y="6007"/>
                  </a:lnTo>
                  <a:lnTo>
                    <a:pt x="954913" y="107607"/>
                  </a:lnTo>
                  <a:lnTo>
                    <a:pt x="954913" y="146977"/>
                  </a:lnTo>
                  <a:lnTo>
                    <a:pt x="954913" y="253657"/>
                  </a:lnTo>
                  <a:lnTo>
                    <a:pt x="997889" y="253657"/>
                  </a:lnTo>
                  <a:lnTo>
                    <a:pt x="997889" y="146977"/>
                  </a:lnTo>
                  <a:lnTo>
                    <a:pt x="1114869" y="146977"/>
                  </a:lnTo>
                  <a:lnTo>
                    <a:pt x="1114869" y="253657"/>
                  </a:lnTo>
                  <a:lnTo>
                    <a:pt x="1157846" y="253657"/>
                  </a:lnTo>
                  <a:lnTo>
                    <a:pt x="1157846" y="146977"/>
                  </a:lnTo>
                  <a:lnTo>
                    <a:pt x="1157846" y="107607"/>
                  </a:lnTo>
                  <a:lnTo>
                    <a:pt x="1157846" y="60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859159" y="7859739"/>
              <a:ext cx="208894" cy="247688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3095485" y="7739182"/>
              <a:ext cx="2393315" cy="508000"/>
            </a:xfrm>
            <a:custGeom>
              <a:avLst/>
              <a:gdLst/>
              <a:ahLst/>
              <a:cxnLst/>
              <a:rect l="l" t="t" r="r" b="b"/>
              <a:pathLst>
                <a:path w="2393315" h="508000">
                  <a:moveTo>
                    <a:pt x="262610" y="245313"/>
                  </a:moveTo>
                  <a:lnTo>
                    <a:pt x="260286" y="218198"/>
                  </a:lnTo>
                  <a:lnTo>
                    <a:pt x="253288" y="193548"/>
                  </a:lnTo>
                  <a:lnTo>
                    <a:pt x="241630" y="171348"/>
                  </a:lnTo>
                  <a:lnTo>
                    <a:pt x="226288" y="152806"/>
                  </a:lnTo>
                  <a:lnTo>
                    <a:pt x="225310" y="151612"/>
                  </a:lnTo>
                  <a:lnTo>
                    <a:pt x="218452" y="146024"/>
                  </a:lnTo>
                  <a:lnTo>
                    <a:pt x="218452" y="245313"/>
                  </a:lnTo>
                  <a:lnTo>
                    <a:pt x="216839" y="265645"/>
                  </a:lnTo>
                  <a:lnTo>
                    <a:pt x="192786" y="312750"/>
                  </a:lnTo>
                  <a:lnTo>
                    <a:pt x="148577" y="335699"/>
                  </a:lnTo>
                  <a:lnTo>
                    <a:pt x="131305" y="337223"/>
                  </a:lnTo>
                  <a:lnTo>
                    <a:pt x="114033" y="335699"/>
                  </a:lnTo>
                  <a:lnTo>
                    <a:pt x="69837" y="312750"/>
                  </a:lnTo>
                  <a:lnTo>
                    <a:pt x="45770" y="265645"/>
                  </a:lnTo>
                  <a:lnTo>
                    <a:pt x="44170" y="245313"/>
                  </a:lnTo>
                  <a:lnTo>
                    <a:pt x="45758" y="224967"/>
                  </a:lnTo>
                  <a:lnTo>
                    <a:pt x="69532" y="177571"/>
                  </a:lnTo>
                  <a:lnTo>
                    <a:pt x="113792" y="154355"/>
                  </a:lnTo>
                  <a:lnTo>
                    <a:pt x="131305" y="152806"/>
                  </a:lnTo>
                  <a:lnTo>
                    <a:pt x="148882" y="154355"/>
                  </a:lnTo>
                  <a:lnTo>
                    <a:pt x="193090" y="177279"/>
                  </a:lnTo>
                  <a:lnTo>
                    <a:pt x="216865" y="224726"/>
                  </a:lnTo>
                  <a:lnTo>
                    <a:pt x="218452" y="245313"/>
                  </a:lnTo>
                  <a:lnTo>
                    <a:pt x="218452" y="146024"/>
                  </a:lnTo>
                  <a:lnTo>
                    <a:pt x="205447" y="135420"/>
                  </a:lnTo>
                  <a:lnTo>
                    <a:pt x="183159" y="123863"/>
                  </a:lnTo>
                  <a:lnTo>
                    <a:pt x="158445" y="116928"/>
                  </a:lnTo>
                  <a:lnTo>
                    <a:pt x="131305" y="114617"/>
                  </a:lnTo>
                  <a:lnTo>
                    <a:pt x="104165" y="116928"/>
                  </a:lnTo>
                  <a:lnTo>
                    <a:pt x="57162" y="135420"/>
                  </a:lnTo>
                  <a:lnTo>
                    <a:pt x="20980" y="171348"/>
                  </a:lnTo>
                  <a:lnTo>
                    <a:pt x="2336" y="218198"/>
                  </a:lnTo>
                  <a:lnTo>
                    <a:pt x="0" y="245313"/>
                  </a:lnTo>
                  <a:lnTo>
                    <a:pt x="2336" y="272173"/>
                  </a:lnTo>
                  <a:lnTo>
                    <a:pt x="20980" y="318731"/>
                  </a:lnTo>
                  <a:lnTo>
                    <a:pt x="57162" y="354622"/>
                  </a:lnTo>
                  <a:lnTo>
                    <a:pt x="104165" y="373113"/>
                  </a:lnTo>
                  <a:lnTo>
                    <a:pt x="131305" y="375424"/>
                  </a:lnTo>
                  <a:lnTo>
                    <a:pt x="158445" y="373113"/>
                  </a:lnTo>
                  <a:lnTo>
                    <a:pt x="183159" y="366179"/>
                  </a:lnTo>
                  <a:lnTo>
                    <a:pt x="205447" y="354622"/>
                  </a:lnTo>
                  <a:lnTo>
                    <a:pt x="225310" y="338429"/>
                  </a:lnTo>
                  <a:lnTo>
                    <a:pt x="226301" y="337223"/>
                  </a:lnTo>
                  <a:lnTo>
                    <a:pt x="241630" y="318731"/>
                  </a:lnTo>
                  <a:lnTo>
                    <a:pt x="253288" y="296646"/>
                  </a:lnTo>
                  <a:lnTo>
                    <a:pt x="260286" y="272173"/>
                  </a:lnTo>
                  <a:lnTo>
                    <a:pt x="262610" y="245313"/>
                  </a:lnTo>
                  <a:close/>
                </a:path>
                <a:path w="2393315" h="508000">
                  <a:moveTo>
                    <a:pt x="522833" y="13728"/>
                  </a:moveTo>
                  <a:lnTo>
                    <a:pt x="487019" y="0"/>
                  </a:lnTo>
                  <a:lnTo>
                    <a:pt x="479818" y="15671"/>
                  </a:lnTo>
                  <a:lnTo>
                    <a:pt x="468960" y="26860"/>
                  </a:lnTo>
                  <a:lnTo>
                    <a:pt x="454456" y="33578"/>
                  </a:lnTo>
                  <a:lnTo>
                    <a:pt x="436295" y="35814"/>
                  </a:lnTo>
                  <a:lnTo>
                    <a:pt x="418122" y="33578"/>
                  </a:lnTo>
                  <a:lnTo>
                    <a:pt x="403606" y="26860"/>
                  </a:lnTo>
                  <a:lnTo>
                    <a:pt x="392747" y="15671"/>
                  </a:lnTo>
                  <a:lnTo>
                    <a:pt x="385559" y="0"/>
                  </a:lnTo>
                  <a:lnTo>
                    <a:pt x="349745" y="13728"/>
                  </a:lnTo>
                  <a:lnTo>
                    <a:pt x="371614" y="47650"/>
                  </a:lnTo>
                  <a:lnTo>
                    <a:pt x="407263" y="67741"/>
                  </a:lnTo>
                  <a:lnTo>
                    <a:pt x="436295" y="71628"/>
                  </a:lnTo>
                  <a:lnTo>
                    <a:pt x="451294" y="70650"/>
                  </a:lnTo>
                  <a:lnTo>
                    <a:pt x="490308" y="56108"/>
                  </a:lnTo>
                  <a:lnTo>
                    <a:pt x="517207" y="26454"/>
                  </a:lnTo>
                  <a:lnTo>
                    <a:pt x="522833" y="13728"/>
                  </a:lnTo>
                  <a:close/>
                </a:path>
                <a:path w="2393315" h="508000">
                  <a:moveTo>
                    <a:pt x="540727" y="101473"/>
                  </a:moveTo>
                  <a:lnTo>
                    <a:pt x="371246" y="284099"/>
                  </a:lnTo>
                  <a:lnTo>
                    <a:pt x="371246" y="120561"/>
                  </a:lnTo>
                  <a:lnTo>
                    <a:pt x="328256" y="120561"/>
                  </a:lnTo>
                  <a:lnTo>
                    <a:pt x="328256" y="385572"/>
                  </a:lnTo>
                  <a:lnTo>
                    <a:pt x="422440" y="284099"/>
                  </a:lnTo>
                  <a:lnTo>
                    <a:pt x="497776" y="202933"/>
                  </a:lnTo>
                  <a:lnTo>
                    <a:pt x="497776" y="368249"/>
                  </a:lnTo>
                  <a:lnTo>
                    <a:pt x="540727" y="368249"/>
                  </a:lnTo>
                  <a:lnTo>
                    <a:pt x="540727" y="202933"/>
                  </a:lnTo>
                  <a:lnTo>
                    <a:pt x="540727" y="101473"/>
                  </a:lnTo>
                  <a:close/>
                </a:path>
                <a:path w="2393315" h="508000">
                  <a:moveTo>
                    <a:pt x="960297" y="120561"/>
                  </a:moveTo>
                  <a:lnTo>
                    <a:pt x="760958" y="120561"/>
                  </a:lnTo>
                  <a:lnTo>
                    <a:pt x="760958" y="159931"/>
                  </a:lnTo>
                  <a:lnTo>
                    <a:pt x="760958" y="368211"/>
                  </a:lnTo>
                  <a:lnTo>
                    <a:pt x="803922" y="368211"/>
                  </a:lnTo>
                  <a:lnTo>
                    <a:pt x="803922" y="159931"/>
                  </a:lnTo>
                  <a:lnTo>
                    <a:pt x="917333" y="159931"/>
                  </a:lnTo>
                  <a:lnTo>
                    <a:pt x="917333" y="368211"/>
                  </a:lnTo>
                  <a:lnTo>
                    <a:pt x="960297" y="368211"/>
                  </a:lnTo>
                  <a:lnTo>
                    <a:pt x="960297" y="159931"/>
                  </a:lnTo>
                  <a:lnTo>
                    <a:pt x="960297" y="120561"/>
                  </a:lnTo>
                  <a:close/>
                </a:path>
                <a:path w="2393315" h="508000">
                  <a:moveTo>
                    <a:pt x="1289748" y="245910"/>
                  </a:moveTo>
                  <a:lnTo>
                    <a:pt x="1281607" y="196303"/>
                  </a:lnTo>
                  <a:lnTo>
                    <a:pt x="1257223" y="153708"/>
                  </a:lnTo>
                  <a:lnTo>
                    <a:pt x="1245577" y="142455"/>
                  </a:lnTo>
                  <a:lnTo>
                    <a:pt x="1245577" y="245910"/>
                  </a:lnTo>
                  <a:lnTo>
                    <a:pt x="1244219" y="263944"/>
                  </a:lnTo>
                  <a:lnTo>
                    <a:pt x="1223492" y="310667"/>
                  </a:lnTo>
                  <a:lnTo>
                    <a:pt x="1182306" y="335572"/>
                  </a:lnTo>
                  <a:lnTo>
                    <a:pt x="1165009" y="337223"/>
                  </a:lnTo>
                  <a:lnTo>
                    <a:pt x="1147381" y="335572"/>
                  </a:lnTo>
                  <a:lnTo>
                    <a:pt x="1141260" y="333641"/>
                  </a:lnTo>
                  <a:lnTo>
                    <a:pt x="1131506" y="330581"/>
                  </a:lnTo>
                  <a:lnTo>
                    <a:pt x="1094994" y="296659"/>
                  </a:lnTo>
                  <a:lnTo>
                    <a:pt x="1082090" y="245910"/>
                  </a:lnTo>
                  <a:lnTo>
                    <a:pt x="1082040" y="245313"/>
                  </a:lnTo>
                  <a:lnTo>
                    <a:pt x="1083589" y="225539"/>
                  </a:lnTo>
                  <a:lnTo>
                    <a:pt x="1083614" y="225209"/>
                  </a:lnTo>
                  <a:lnTo>
                    <a:pt x="1088275" y="207416"/>
                  </a:lnTo>
                  <a:lnTo>
                    <a:pt x="1120101" y="166903"/>
                  </a:lnTo>
                  <a:lnTo>
                    <a:pt x="1146162" y="155194"/>
                  </a:lnTo>
                  <a:lnTo>
                    <a:pt x="1148753" y="154368"/>
                  </a:lnTo>
                  <a:lnTo>
                    <a:pt x="1164412" y="152806"/>
                  </a:lnTo>
                  <a:lnTo>
                    <a:pt x="1180045" y="154368"/>
                  </a:lnTo>
                  <a:lnTo>
                    <a:pt x="1194701" y="159067"/>
                  </a:lnTo>
                  <a:lnTo>
                    <a:pt x="1231811" y="191528"/>
                  </a:lnTo>
                  <a:lnTo>
                    <a:pt x="1243965" y="225209"/>
                  </a:lnTo>
                  <a:lnTo>
                    <a:pt x="1244053" y="225539"/>
                  </a:lnTo>
                  <a:lnTo>
                    <a:pt x="1245539" y="245313"/>
                  </a:lnTo>
                  <a:lnTo>
                    <a:pt x="1245577" y="245910"/>
                  </a:lnTo>
                  <a:lnTo>
                    <a:pt x="1245577" y="142455"/>
                  </a:lnTo>
                  <a:lnTo>
                    <a:pt x="1239520" y="136601"/>
                  </a:lnTo>
                  <a:lnTo>
                    <a:pt x="1218946" y="124383"/>
                  </a:lnTo>
                  <a:lnTo>
                    <a:pt x="1195806" y="117144"/>
                  </a:lnTo>
                  <a:lnTo>
                    <a:pt x="1196505" y="117144"/>
                  </a:lnTo>
                  <a:lnTo>
                    <a:pt x="1169187" y="114604"/>
                  </a:lnTo>
                  <a:lnTo>
                    <a:pt x="1144422" y="117144"/>
                  </a:lnTo>
                  <a:lnTo>
                    <a:pt x="1122032" y="124752"/>
                  </a:lnTo>
                  <a:lnTo>
                    <a:pt x="1102042" y="137439"/>
                  </a:lnTo>
                  <a:lnTo>
                    <a:pt x="1084440" y="155194"/>
                  </a:lnTo>
                  <a:lnTo>
                    <a:pt x="1084440" y="120573"/>
                  </a:lnTo>
                  <a:lnTo>
                    <a:pt x="1041463" y="120573"/>
                  </a:lnTo>
                  <a:lnTo>
                    <a:pt x="1041463" y="507923"/>
                  </a:lnTo>
                  <a:lnTo>
                    <a:pt x="1084440" y="507923"/>
                  </a:lnTo>
                  <a:lnTo>
                    <a:pt x="1084440" y="333641"/>
                  </a:lnTo>
                  <a:lnTo>
                    <a:pt x="1101928" y="351917"/>
                  </a:lnTo>
                  <a:lnTo>
                    <a:pt x="1122184" y="364972"/>
                  </a:lnTo>
                  <a:lnTo>
                    <a:pt x="1145197" y="372808"/>
                  </a:lnTo>
                  <a:lnTo>
                    <a:pt x="1170978" y="375412"/>
                  </a:lnTo>
                  <a:lnTo>
                    <a:pt x="1196746" y="373049"/>
                  </a:lnTo>
                  <a:lnTo>
                    <a:pt x="1219758" y="365950"/>
                  </a:lnTo>
                  <a:lnTo>
                    <a:pt x="1240015" y="354101"/>
                  </a:lnTo>
                  <a:lnTo>
                    <a:pt x="1257515" y="337515"/>
                  </a:lnTo>
                  <a:lnTo>
                    <a:pt x="1257719" y="337223"/>
                  </a:lnTo>
                  <a:lnTo>
                    <a:pt x="1271612" y="317576"/>
                  </a:lnTo>
                  <a:lnTo>
                    <a:pt x="1281684" y="295668"/>
                  </a:lnTo>
                  <a:lnTo>
                    <a:pt x="1287729" y="271780"/>
                  </a:lnTo>
                  <a:lnTo>
                    <a:pt x="1289748" y="245910"/>
                  </a:lnTo>
                  <a:close/>
                </a:path>
                <a:path w="2393315" h="508000">
                  <a:moveTo>
                    <a:pt x="1602486" y="245313"/>
                  </a:moveTo>
                  <a:lnTo>
                    <a:pt x="1593151" y="193548"/>
                  </a:lnTo>
                  <a:lnTo>
                    <a:pt x="1566164" y="152806"/>
                  </a:lnTo>
                  <a:lnTo>
                    <a:pt x="1558315" y="146024"/>
                  </a:lnTo>
                  <a:lnTo>
                    <a:pt x="1558315" y="245313"/>
                  </a:lnTo>
                  <a:lnTo>
                    <a:pt x="1556702" y="265645"/>
                  </a:lnTo>
                  <a:lnTo>
                    <a:pt x="1532648" y="312750"/>
                  </a:lnTo>
                  <a:lnTo>
                    <a:pt x="1488452" y="335699"/>
                  </a:lnTo>
                  <a:lnTo>
                    <a:pt x="1471180" y="337223"/>
                  </a:lnTo>
                  <a:lnTo>
                    <a:pt x="1453908" y="335699"/>
                  </a:lnTo>
                  <a:lnTo>
                    <a:pt x="1409700" y="312750"/>
                  </a:lnTo>
                  <a:lnTo>
                    <a:pt x="1385646" y="265645"/>
                  </a:lnTo>
                  <a:lnTo>
                    <a:pt x="1384033" y="245313"/>
                  </a:lnTo>
                  <a:lnTo>
                    <a:pt x="1385620" y="224967"/>
                  </a:lnTo>
                  <a:lnTo>
                    <a:pt x="1409395" y="177571"/>
                  </a:lnTo>
                  <a:lnTo>
                    <a:pt x="1453654" y="154355"/>
                  </a:lnTo>
                  <a:lnTo>
                    <a:pt x="1471180" y="152806"/>
                  </a:lnTo>
                  <a:lnTo>
                    <a:pt x="1488757" y="154355"/>
                  </a:lnTo>
                  <a:lnTo>
                    <a:pt x="1532953" y="177279"/>
                  </a:lnTo>
                  <a:lnTo>
                    <a:pt x="1556727" y="224726"/>
                  </a:lnTo>
                  <a:lnTo>
                    <a:pt x="1558315" y="245313"/>
                  </a:lnTo>
                  <a:lnTo>
                    <a:pt x="1558315" y="146024"/>
                  </a:lnTo>
                  <a:lnTo>
                    <a:pt x="1545310" y="135420"/>
                  </a:lnTo>
                  <a:lnTo>
                    <a:pt x="1523022" y="123863"/>
                  </a:lnTo>
                  <a:lnTo>
                    <a:pt x="1498307" y="116928"/>
                  </a:lnTo>
                  <a:lnTo>
                    <a:pt x="1471180" y="114617"/>
                  </a:lnTo>
                  <a:lnTo>
                    <a:pt x="1444028" y="116928"/>
                  </a:lnTo>
                  <a:lnTo>
                    <a:pt x="1397025" y="135420"/>
                  </a:lnTo>
                  <a:lnTo>
                    <a:pt x="1360843" y="171348"/>
                  </a:lnTo>
                  <a:lnTo>
                    <a:pt x="1342199" y="218198"/>
                  </a:lnTo>
                  <a:lnTo>
                    <a:pt x="1339875" y="245313"/>
                  </a:lnTo>
                  <a:lnTo>
                    <a:pt x="1342199" y="272173"/>
                  </a:lnTo>
                  <a:lnTo>
                    <a:pt x="1360843" y="318731"/>
                  </a:lnTo>
                  <a:lnTo>
                    <a:pt x="1397025" y="354622"/>
                  </a:lnTo>
                  <a:lnTo>
                    <a:pt x="1444028" y="373113"/>
                  </a:lnTo>
                  <a:lnTo>
                    <a:pt x="1471180" y="375424"/>
                  </a:lnTo>
                  <a:lnTo>
                    <a:pt x="1498307" y="373113"/>
                  </a:lnTo>
                  <a:lnTo>
                    <a:pt x="1523022" y="366179"/>
                  </a:lnTo>
                  <a:lnTo>
                    <a:pt x="1545310" y="354622"/>
                  </a:lnTo>
                  <a:lnTo>
                    <a:pt x="1565173" y="338429"/>
                  </a:lnTo>
                  <a:lnTo>
                    <a:pt x="1566164" y="337223"/>
                  </a:lnTo>
                  <a:lnTo>
                    <a:pt x="1581492" y="318731"/>
                  </a:lnTo>
                  <a:lnTo>
                    <a:pt x="1593151" y="296646"/>
                  </a:lnTo>
                  <a:lnTo>
                    <a:pt x="1600149" y="272173"/>
                  </a:lnTo>
                  <a:lnTo>
                    <a:pt x="1602486" y="245313"/>
                  </a:lnTo>
                  <a:close/>
                </a:path>
                <a:path w="2393315" h="508000">
                  <a:moveTo>
                    <a:pt x="1814944" y="120611"/>
                  </a:moveTo>
                  <a:lnTo>
                    <a:pt x="1668119" y="120611"/>
                  </a:lnTo>
                  <a:lnTo>
                    <a:pt x="1668119" y="159981"/>
                  </a:lnTo>
                  <a:lnTo>
                    <a:pt x="1668119" y="368261"/>
                  </a:lnTo>
                  <a:lnTo>
                    <a:pt x="1711096" y="368261"/>
                  </a:lnTo>
                  <a:lnTo>
                    <a:pt x="1711096" y="159981"/>
                  </a:lnTo>
                  <a:lnTo>
                    <a:pt x="1814944" y="159981"/>
                  </a:lnTo>
                  <a:lnTo>
                    <a:pt x="1814944" y="120611"/>
                  </a:lnTo>
                  <a:close/>
                </a:path>
                <a:path w="2393315" h="508000">
                  <a:moveTo>
                    <a:pt x="2106206" y="245910"/>
                  </a:moveTo>
                  <a:lnTo>
                    <a:pt x="2098065" y="196303"/>
                  </a:lnTo>
                  <a:lnTo>
                    <a:pt x="2073681" y="153708"/>
                  </a:lnTo>
                  <a:lnTo>
                    <a:pt x="2062035" y="142455"/>
                  </a:lnTo>
                  <a:lnTo>
                    <a:pt x="2062035" y="245910"/>
                  </a:lnTo>
                  <a:lnTo>
                    <a:pt x="2060676" y="263944"/>
                  </a:lnTo>
                  <a:lnTo>
                    <a:pt x="2039950" y="310667"/>
                  </a:lnTo>
                  <a:lnTo>
                    <a:pt x="1998764" y="335572"/>
                  </a:lnTo>
                  <a:lnTo>
                    <a:pt x="1981466" y="337223"/>
                  </a:lnTo>
                  <a:lnTo>
                    <a:pt x="1963839" y="335572"/>
                  </a:lnTo>
                  <a:lnTo>
                    <a:pt x="1957717" y="333641"/>
                  </a:lnTo>
                  <a:lnTo>
                    <a:pt x="1947964" y="330581"/>
                  </a:lnTo>
                  <a:lnTo>
                    <a:pt x="1911451" y="296659"/>
                  </a:lnTo>
                  <a:lnTo>
                    <a:pt x="1898548" y="245910"/>
                  </a:lnTo>
                  <a:lnTo>
                    <a:pt x="1898497" y="245313"/>
                  </a:lnTo>
                  <a:lnTo>
                    <a:pt x="1900047" y="225539"/>
                  </a:lnTo>
                  <a:lnTo>
                    <a:pt x="1900072" y="225209"/>
                  </a:lnTo>
                  <a:lnTo>
                    <a:pt x="1904733" y="207416"/>
                  </a:lnTo>
                  <a:lnTo>
                    <a:pt x="1936559" y="166903"/>
                  </a:lnTo>
                  <a:lnTo>
                    <a:pt x="1962619" y="155194"/>
                  </a:lnTo>
                  <a:lnTo>
                    <a:pt x="1965210" y="154368"/>
                  </a:lnTo>
                  <a:lnTo>
                    <a:pt x="1980869" y="152806"/>
                  </a:lnTo>
                  <a:lnTo>
                    <a:pt x="1996490" y="154368"/>
                  </a:lnTo>
                  <a:lnTo>
                    <a:pt x="2011159" y="159067"/>
                  </a:lnTo>
                  <a:lnTo>
                    <a:pt x="2048268" y="191528"/>
                  </a:lnTo>
                  <a:lnTo>
                    <a:pt x="2060422" y="225209"/>
                  </a:lnTo>
                  <a:lnTo>
                    <a:pt x="2060511" y="225539"/>
                  </a:lnTo>
                  <a:lnTo>
                    <a:pt x="2061997" y="245313"/>
                  </a:lnTo>
                  <a:lnTo>
                    <a:pt x="2062035" y="245910"/>
                  </a:lnTo>
                  <a:lnTo>
                    <a:pt x="2062035" y="142455"/>
                  </a:lnTo>
                  <a:lnTo>
                    <a:pt x="2055977" y="136601"/>
                  </a:lnTo>
                  <a:lnTo>
                    <a:pt x="2035403" y="124383"/>
                  </a:lnTo>
                  <a:lnTo>
                    <a:pt x="2012264" y="117144"/>
                  </a:lnTo>
                  <a:lnTo>
                    <a:pt x="2012962" y="117144"/>
                  </a:lnTo>
                  <a:lnTo>
                    <a:pt x="1985645" y="114604"/>
                  </a:lnTo>
                  <a:lnTo>
                    <a:pt x="1960867" y="117144"/>
                  </a:lnTo>
                  <a:lnTo>
                    <a:pt x="1938489" y="124752"/>
                  </a:lnTo>
                  <a:lnTo>
                    <a:pt x="1918500" y="137439"/>
                  </a:lnTo>
                  <a:lnTo>
                    <a:pt x="1900897" y="155194"/>
                  </a:lnTo>
                  <a:lnTo>
                    <a:pt x="1900897" y="120573"/>
                  </a:lnTo>
                  <a:lnTo>
                    <a:pt x="1857921" y="120573"/>
                  </a:lnTo>
                  <a:lnTo>
                    <a:pt x="1857921" y="507923"/>
                  </a:lnTo>
                  <a:lnTo>
                    <a:pt x="1900897" y="507923"/>
                  </a:lnTo>
                  <a:lnTo>
                    <a:pt x="1900897" y="333641"/>
                  </a:lnTo>
                  <a:lnTo>
                    <a:pt x="1918385" y="351917"/>
                  </a:lnTo>
                  <a:lnTo>
                    <a:pt x="1938642" y="364972"/>
                  </a:lnTo>
                  <a:lnTo>
                    <a:pt x="1961654" y="372808"/>
                  </a:lnTo>
                  <a:lnTo>
                    <a:pt x="1987435" y="375412"/>
                  </a:lnTo>
                  <a:lnTo>
                    <a:pt x="2013204" y="373049"/>
                  </a:lnTo>
                  <a:lnTo>
                    <a:pt x="2036216" y="365950"/>
                  </a:lnTo>
                  <a:lnTo>
                    <a:pt x="2056472" y="354101"/>
                  </a:lnTo>
                  <a:lnTo>
                    <a:pt x="2073973" y="337515"/>
                  </a:lnTo>
                  <a:lnTo>
                    <a:pt x="2074176" y="337223"/>
                  </a:lnTo>
                  <a:lnTo>
                    <a:pt x="2088070" y="317576"/>
                  </a:lnTo>
                  <a:lnTo>
                    <a:pt x="2098141" y="295668"/>
                  </a:lnTo>
                  <a:lnTo>
                    <a:pt x="2104186" y="271780"/>
                  </a:lnTo>
                  <a:lnTo>
                    <a:pt x="2106206" y="245910"/>
                  </a:lnTo>
                  <a:close/>
                </a:path>
                <a:path w="2393315" h="508000">
                  <a:moveTo>
                    <a:pt x="2393289" y="253072"/>
                  </a:moveTo>
                  <a:lnTo>
                    <a:pt x="2388349" y="201142"/>
                  </a:lnTo>
                  <a:lnTo>
                    <a:pt x="2369997" y="159969"/>
                  </a:lnTo>
                  <a:lnTo>
                    <a:pt x="2363597" y="152806"/>
                  </a:lnTo>
                  <a:lnTo>
                    <a:pt x="2352281" y="140119"/>
                  </a:lnTo>
                  <a:lnTo>
                    <a:pt x="2349106" y="138036"/>
                  </a:lnTo>
                  <a:lnTo>
                    <a:pt x="2349106" y="217258"/>
                  </a:lnTo>
                  <a:lnTo>
                    <a:pt x="2203488" y="217258"/>
                  </a:lnTo>
                  <a:lnTo>
                    <a:pt x="2219541" y="180721"/>
                  </a:lnTo>
                  <a:lnTo>
                    <a:pt x="2250998" y="157353"/>
                  </a:lnTo>
                  <a:lnTo>
                    <a:pt x="2276297" y="152806"/>
                  </a:lnTo>
                  <a:lnTo>
                    <a:pt x="2290000" y="153936"/>
                  </a:lnTo>
                  <a:lnTo>
                    <a:pt x="2289695" y="153936"/>
                  </a:lnTo>
                  <a:lnTo>
                    <a:pt x="2301887" y="157200"/>
                  </a:lnTo>
                  <a:lnTo>
                    <a:pt x="2332825" y="179933"/>
                  </a:lnTo>
                  <a:lnTo>
                    <a:pt x="2349106" y="217258"/>
                  </a:lnTo>
                  <a:lnTo>
                    <a:pt x="2349106" y="138036"/>
                  </a:lnTo>
                  <a:lnTo>
                    <a:pt x="2330754" y="125945"/>
                  </a:lnTo>
                  <a:lnTo>
                    <a:pt x="2305431" y="117436"/>
                  </a:lnTo>
                  <a:lnTo>
                    <a:pt x="2276297" y="114604"/>
                  </a:lnTo>
                  <a:lnTo>
                    <a:pt x="2250236" y="116941"/>
                  </a:lnTo>
                  <a:lnTo>
                    <a:pt x="2206523" y="135597"/>
                  </a:lnTo>
                  <a:lnTo>
                    <a:pt x="2174633" y="171780"/>
                  </a:lnTo>
                  <a:lnTo>
                    <a:pt x="2158365" y="218770"/>
                  </a:lnTo>
                  <a:lnTo>
                    <a:pt x="2156333" y="245910"/>
                  </a:lnTo>
                  <a:lnTo>
                    <a:pt x="2158581" y="276148"/>
                  </a:lnTo>
                  <a:lnTo>
                    <a:pt x="2176640" y="324637"/>
                  </a:lnTo>
                  <a:lnTo>
                    <a:pt x="2211374" y="357124"/>
                  </a:lnTo>
                  <a:lnTo>
                    <a:pt x="2254491" y="373380"/>
                  </a:lnTo>
                  <a:lnTo>
                    <a:pt x="2278684" y="375412"/>
                  </a:lnTo>
                  <a:lnTo>
                    <a:pt x="2301964" y="373507"/>
                  </a:lnTo>
                  <a:lnTo>
                    <a:pt x="2323452" y="367804"/>
                  </a:lnTo>
                  <a:lnTo>
                    <a:pt x="2343150" y="358305"/>
                  </a:lnTo>
                  <a:lnTo>
                    <a:pt x="2361057" y="344982"/>
                  </a:lnTo>
                  <a:lnTo>
                    <a:pt x="2368880" y="337223"/>
                  </a:lnTo>
                  <a:lnTo>
                    <a:pt x="2369667" y="336448"/>
                  </a:lnTo>
                  <a:lnTo>
                    <a:pt x="2377605" y="326936"/>
                  </a:lnTo>
                  <a:lnTo>
                    <a:pt x="2384882" y="316445"/>
                  </a:lnTo>
                  <a:lnTo>
                    <a:pt x="2391486" y="305003"/>
                  </a:lnTo>
                  <a:lnTo>
                    <a:pt x="2355672" y="285305"/>
                  </a:lnTo>
                  <a:lnTo>
                    <a:pt x="2350719" y="294817"/>
                  </a:lnTo>
                  <a:lnTo>
                    <a:pt x="2344775" y="303657"/>
                  </a:lnTo>
                  <a:lnTo>
                    <a:pt x="2306586" y="332752"/>
                  </a:lnTo>
                  <a:lnTo>
                    <a:pt x="2279281" y="337223"/>
                  </a:lnTo>
                  <a:lnTo>
                    <a:pt x="2263495" y="335775"/>
                  </a:lnTo>
                  <a:lnTo>
                    <a:pt x="2223770" y="313944"/>
                  </a:lnTo>
                  <a:lnTo>
                    <a:pt x="2202180" y="270967"/>
                  </a:lnTo>
                  <a:lnTo>
                    <a:pt x="2200503" y="253072"/>
                  </a:lnTo>
                  <a:lnTo>
                    <a:pt x="2393289" y="2530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554417" y="7859739"/>
              <a:ext cx="190988" cy="247688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1379004" y="7853800"/>
              <a:ext cx="4808220" cy="1035685"/>
            </a:xfrm>
            <a:custGeom>
              <a:avLst/>
              <a:gdLst/>
              <a:ahLst/>
              <a:cxnLst/>
              <a:rect l="l" t="t" r="r" b="b"/>
              <a:pathLst>
                <a:path w="4808220" h="1035684">
                  <a:moveTo>
                    <a:pt x="202933" y="722198"/>
                  </a:moveTo>
                  <a:lnTo>
                    <a:pt x="159956" y="722198"/>
                  </a:lnTo>
                  <a:lnTo>
                    <a:pt x="159956" y="823798"/>
                  </a:lnTo>
                  <a:lnTo>
                    <a:pt x="42976" y="823798"/>
                  </a:lnTo>
                  <a:lnTo>
                    <a:pt x="42976" y="722198"/>
                  </a:lnTo>
                  <a:lnTo>
                    <a:pt x="0" y="722198"/>
                  </a:lnTo>
                  <a:lnTo>
                    <a:pt x="0" y="823798"/>
                  </a:lnTo>
                  <a:lnTo>
                    <a:pt x="0" y="863168"/>
                  </a:lnTo>
                  <a:lnTo>
                    <a:pt x="0" y="969848"/>
                  </a:lnTo>
                  <a:lnTo>
                    <a:pt x="42976" y="969848"/>
                  </a:lnTo>
                  <a:lnTo>
                    <a:pt x="42976" y="863168"/>
                  </a:lnTo>
                  <a:lnTo>
                    <a:pt x="159956" y="863168"/>
                  </a:lnTo>
                  <a:lnTo>
                    <a:pt x="159956" y="969848"/>
                  </a:lnTo>
                  <a:lnTo>
                    <a:pt x="202933" y="969848"/>
                  </a:lnTo>
                  <a:lnTo>
                    <a:pt x="202933" y="863168"/>
                  </a:lnTo>
                  <a:lnTo>
                    <a:pt x="202933" y="823798"/>
                  </a:lnTo>
                  <a:lnTo>
                    <a:pt x="202933" y="722198"/>
                  </a:lnTo>
                  <a:close/>
                </a:path>
                <a:path w="4808220" h="1035684">
                  <a:moveTo>
                    <a:pt x="505536" y="854659"/>
                  </a:moveTo>
                  <a:lnTo>
                    <a:pt x="500608" y="802728"/>
                  </a:lnTo>
                  <a:lnTo>
                    <a:pt x="482257" y="761555"/>
                  </a:lnTo>
                  <a:lnTo>
                    <a:pt x="461365" y="739635"/>
                  </a:lnTo>
                  <a:lnTo>
                    <a:pt x="461365" y="818857"/>
                  </a:lnTo>
                  <a:lnTo>
                    <a:pt x="315747" y="818857"/>
                  </a:lnTo>
                  <a:lnTo>
                    <a:pt x="331800" y="782320"/>
                  </a:lnTo>
                  <a:lnTo>
                    <a:pt x="363258" y="758952"/>
                  </a:lnTo>
                  <a:lnTo>
                    <a:pt x="388543" y="754392"/>
                  </a:lnTo>
                  <a:lnTo>
                    <a:pt x="402259" y="755535"/>
                  </a:lnTo>
                  <a:lnTo>
                    <a:pt x="401955" y="755535"/>
                  </a:lnTo>
                  <a:lnTo>
                    <a:pt x="414134" y="758799"/>
                  </a:lnTo>
                  <a:lnTo>
                    <a:pt x="445084" y="781532"/>
                  </a:lnTo>
                  <a:lnTo>
                    <a:pt x="461365" y="818857"/>
                  </a:lnTo>
                  <a:lnTo>
                    <a:pt x="461365" y="739635"/>
                  </a:lnTo>
                  <a:lnTo>
                    <a:pt x="443014" y="727544"/>
                  </a:lnTo>
                  <a:lnTo>
                    <a:pt x="417677" y="719035"/>
                  </a:lnTo>
                  <a:lnTo>
                    <a:pt x="388543" y="716191"/>
                  </a:lnTo>
                  <a:lnTo>
                    <a:pt x="362496" y="718527"/>
                  </a:lnTo>
                  <a:lnTo>
                    <a:pt x="318782" y="737184"/>
                  </a:lnTo>
                  <a:lnTo>
                    <a:pt x="286880" y="773366"/>
                  </a:lnTo>
                  <a:lnTo>
                    <a:pt x="270611" y="820369"/>
                  </a:lnTo>
                  <a:lnTo>
                    <a:pt x="268579" y="847496"/>
                  </a:lnTo>
                  <a:lnTo>
                    <a:pt x="270840" y="877735"/>
                  </a:lnTo>
                  <a:lnTo>
                    <a:pt x="288899" y="926223"/>
                  </a:lnTo>
                  <a:lnTo>
                    <a:pt x="323634" y="958723"/>
                  </a:lnTo>
                  <a:lnTo>
                    <a:pt x="366750" y="974979"/>
                  </a:lnTo>
                  <a:lnTo>
                    <a:pt x="390944" y="977011"/>
                  </a:lnTo>
                  <a:lnTo>
                    <a:pt x="414223" y="975106"/>
                  </a:lnTo>
                  <a:lnTo>
                    <a:pt x="435711" y="969403"/>
                  </a:lnTo>
                  <a:lnTo>
                    <a:pt x="455409" y="959891"/>
                  </a:lnTo>
                  <a:lnTo>
                    <a:pt x="473316" y="946581"/>
                  </a:lnTo>
                  <a:lnTo>
                    <a:pt x="481126" y="938822"/>
                  </a:lnTo>
                  <a:lnTo>
                    <a:pt x="481926" y="938034"/>
                  </a:lnTo>
                  <a:lnTo>
                    <a:pt x="489864" y="928522"/>
                  </a:lnTo>
                  <a:lnTo>
                    <a:pt x="497141" y="918044"/>
                  </a:lnTo>
                  <a:lnTo>
                    <a:pt x="503732" y="906589"/>
                  </a:lnTo>
                  <a:lnTo>
                    <a:pt x="467931" y="886891"/>
                  </a:lnTo>
                  <a:lnTo>
                    <a:pt x="462965" y="896404"/>
                  </a:lnTo>
                  <a:lnTo>
                    <a:pt x="457034" y="905243"/>
                  </a:lnTo>
                  <a:lnTo>
                    <a:pt x="418846" y="934339"/>
                  </a:lnTo>
                  <a:lnTo>
                    <a:pt x="391528" y="938822"/>
                  </a:lnTo>
                  <a:lnTo>
                    <a:pt x="375754" y="937361"/>
                  </a:lnTo>
                  <a:lnTo>
                    <a:pt x="336029" y="915543"/>
                  </a:lnTo>
                  <a:lnTo>
                    <a:pt x="314426" y="872566"/>
                  </a:lnTo>
                  <a:lnTo>
                    <a:pt x="312762" y="854659"/>
                  </a:lnTo>
                  <a:lnTo>
                    <a:pt x="505536" y="854659"/>
                  </a:lnTo>
                  <a:close/>
                </a:path>
                <a:path w="4808220" h="1035684">
                  <a:moveTo>
                    <a:pt x="800354" y="930465"/>
                  </a:moveTo>
                  <a:lnTo>
                    <a:pt x="763358" y="930465"/>
                  </a:lnTo>
                  <a:lnTo>
                    <a:pt x="763358" y="761555"/>
                  </a:lnTo>
                  <a:lnTo>
                    <a:pt x="763358" y="722160"/>
                  </a:lnTo>
                  <a:lnTo>
                    <a:pt x="720382" y="722160"/>
                  </a:lnTo>
                  <a:lnTo>
                    <a:pt x="720382" y="761555"/>
                  </a:lnTo>
                  <a:lnTo>
                    <a:pt x="720382" y="930465"/>
                  </a:lnTo>
                  <a:lnTo>
                    <a:pt x="602208" y="930465"/>
                  </a:lnTo>
                  <a:lnTo>
                    <a:pt x="615264" y="915873"/>
                  </a:lnTo>
                  <a:lnTo>
                    <a:pt x="624586" y="898385"/>
                  </a:lnTo>
                  <a:lnTo>
                    <a:pt x="630186" y="877976"/>
                  </a:lnTo>
                  <a:lnTo>
                    <a:pt x="632053" y="854659"/>
                  </a:lnTo>
                  <a:lnTo>
                    <a:pt x="632053" y="761555"/>
                  </a:lnTo>
                  <a:lnTo>
                    <a:pt x="720382" y="761555"/>
                  </a:lnTo>
                  <a:lnTo>
                    <a:pt x="720382" y="722160"/>
                  </a:lnTo>
                  <a:lnTo>
                    <a:pt x="589076" y="722160"/>
                  </a:lnTo>
                  <a:lnTo>
                    <a:pt x="589076" y="832573"/>
                  </a:lnTo>
                  <a:lnTo>
                    <a:pt x="588441" y="853465"/>
                  </a:lnTo>
                  <a:lnTo>
                    <a:pt x="578929" y="898232"/>
                  </a:lnTo>
                  <a:lnTo>
                    <a:pt x="547484" y="928230"/>
                  </a:lnTo>
                  <a:lnTo>
                    <a:pt x="532968" y="930465"/>
                  </a:lnTo>
                  <a:lnTo>
                    <a:pt x="532968" y="1035494"/>
                  </a:lnTo>
                  <a:lnTo>
                    <a:pt x="572363" y="1035494"/>
                  </a:lnTo>
                  <a:lnTo>
                    <a:pt x="572363" y="969848"/>
                  </a:lnTo>
                  <a:lnTo>
                    <a:pt x="760971" y="969848"/>
                  </a:lnTo>
                  <a:lnTo>
                    <a:pt x="760971" y="1035494"/>
                  </a:lnTo>
                  <a:lnTo>
                    <a:pt x="800354" y="1035494"/>
                  </a:lnTo>
                  <a:lnTo>
                    <a:pt x="800354" y="969848"/>
                  </a:lnTo>
                  <a:lnTo>
                    <a:pt x="800354" y="930465"/>
                  </a:lnTo>
                  <a:close/>
                </a:path>
                <a:path w="4808220" h="1035684">
                  <a:moveTo>
                    <a:pt x="1092809" y="846899"/>
                  </a:moveTo>
                  <a:lnTo>
                    <a:pt x="1083475" y="795134"/>
                  </a:lnTo>
                  <a:lnTo>
                    <a:pt x="1056487" y="754392"/>
                  </a:lnTo>
                  <a:lnTo>
                    <a:pt x="1048639" y="747610"/>
                  </a:lnTo>
                  <a:lnTo>
                    <a:pt x="1048639" y="846899"/>
                  </a:lnTo>
                  <a:lnTo>
                    <a:pt x="1047038" y="867232"/>
                  </a:lnTo>
                  <a:lnTo>
                    <a:pt x="1022985" y="914349"/>
                  </a:lnTo>
                  <a:lnTo>
                    <a:pt x="978776" y="937285"/>
                  </a:lnTo>
                  <a:lnTo>
                    <a:pt x="961504" y="938822"/>
                  </a:lnTo>
                  <a:lnTo>
                    <a:pt x="944232" y="937285"/>
                  </a:lnTo>
                  <a:lnTo>
                    <a:pt x="900036" y="914349"/>
                  </a:lnTo>
                  <a:lnTo>
                    <a:pt x="875969" y="867232"/>
                  </a:lnTo>
                  <a:lnTo>
                    <a:pt x="874369" y="846899"/>
                  </a:lnTo>
                  <a:lnTo>
                    <a:pt x="875944" y="826566"/>
                  </a:lnTo>
                  <a:lnTo>
                    <a:pt x="899731" y="779157"/>
                  </a:lnTo>
                  <a:lnTo>
                    <a:pt x="943991" y="755942"/>
                  </a:lnTo>
                  <a:lnTo>
                    <a:pt x="961504" y="754392"/>
                  </a:lnTo>
                  <a:lnTo>
                    <a:pt x="979081" y="755942"/>
                  </a:lnTo>
                  <a:lnTo>
                    <a:pt x="1023277" y="778865"/>
                  </a:lnTo>
                  <a:lnTo>
                    <a:pt x="1047051" y="826312"/>
                  </a:lnTo>
                  <a:lnTo>
                    <a:pt x="1048639" y="846899"/>
                  </a:lnTo>
                  <a:lnTo>
                    <a:pt x="1048639" y="747610"/>
                  </a:lnTo>
                  <a:lnTo>
                    <a:pt x="1035634" y="737006"/>
                  </a:lnTo>
                  <a:lnTo>
                    <a:pt x="1013358" y="725449"/>
                  </a:lnTo>
                  <a:lnTo>
                    <a:pt x="988644" y="718515"/>
                  </a:lnTo>
                  <a:lnTo>
                    <a:pt x="961504" y="716203"/>
                  </a:lnTo>
                  <a:lnTo>
                    <a:pt x="934364" y="718515"/>
                  </a:lnTo>
                  <a:lnTo>
                    <a:pt x="887361" y="737006"/>
                  </a:lnTo>
                  <a:lnTo>
                    <a:pt x="851179" y="772934"/>
                  </a:lnTo>
                  <a:lnTo>
                    <a:pt x="832535" y="819785"/>
                  </a:lnTo>
                  <a:lnTo>
                    <a:pt x="830199" y="846899"/>
                  </a:lnTo>
                  <a:lnTo>
                    <a:pt x="832535" y="873760"/>
                  </a:lnTo>
                  <a:lnTo>
                    <a:pt x="851179" y="920318"/>
                  </a:lnTo>
                  <a:lnTo>
                    <a:pt x="887361" y="956208"/>
                  </a:lnTo>
                  <a:lnTo>
                    <a:pt x="934364" y="974699"/>
                  </a:lnTo>
                  <a:lnTo>
                    <a:pt x="961504" y="977011"/>
                  </a:lnTo>
                  <a:lnTo>
                    <a:pt x="988644" y="974699"/>
                  </a:lnTo>
                  <a:lnTo>
                    <a:pt x="1035634" y="956208"/>
                  </a:lnTo>
                  <a:lnTo>
                    <a:pt x="1071816" y="920318"/>
                  </a:lnTo>
                  <a:lnTo>
                    <a:pt x="1090472" y="873760"/>
                  </a:lnTo>
                  <a:lnTo>
                    <a:pt x="1092809" y="846899"/>
                  </a:lnTo>
                  <a:close/>
                </a:path>
                <a:path w="4808220" h="1035684">
                  <a:moveTo>
                    <a:pt x="4664811" y="5956"/>
                  </a:moveTo>
                  <a:lnTo>
                    <a:pt x="4624235" y="5956"/>
                  </a:lnTo>
                  <a:lnTo>
                    <a:pt x="4624235" y="130098"/>
                  </a:lnTo>
                  <a:lnTo>
                    <a:pt x="4622825" y="148755"/>
                  </a:lnTo>
                  <a:lnTo>
                    <a:pt x="4601857" y="195745"/>
                  </a:lnTo>
                  <a:lnTo>
                    <a:pt x="4559541" y="220992"/>
                  </a:lnTo>
                  <a:lnTo>
                    <a:pt x="4559109" y="220992"/>
                  </a:lnTo>
                  <a:lnTo>
                    <a:pt x="4541863" y="222605"/>
                  </a:lnTo>
                  <a:lnTo>
                    <a:pt x="4494352" y="208013"/>
                  </a:lnTo>
                  <a:lnTo>
                    <a:pt x="4466133" y="166878"/>
                  </a:lnTo>
                  <a:lnTo>
                    <a:pt x="4460697" y="129501"/>
                  </a:lnTo>
                  <a:lnTo>
                    <a:pt x="4462157" y="109283"/>
                  </a:lnTo>
                  <a:lnTo>
                    <a:pt x="4484268" y="62357"/>
                  </a:lnTo>
                  <a:lnTo>
                    <a:pt x="4525505" y="39700"/>
                  </a:lnTo>
                  <a:lnTo>
                    <a:pt x="4541863" y="38188"/>
                  </a:lnTo>
                  <a:lnTo>
                    <a:pt x="4557598" y="39700"/>
                  </a:lnTo>
                  <a:lnTo>
                    <a:pt x="4599165" y="62064"/>
                  </a:lnTo>
                  <a:lnTo>
                    <a:pt x="4622660" y="109283"/>
                  </a:lnTo>
                  <a:lnTo>
                    <a:pt x="4624184" y="129501"/>
                  </a:lnTo>
                  <a:lnTo>
                    <a:pt x="4624235" y="130098"/>
                  </a:lnTo>
                  <a:lnTo>
                    <a:pt x="4624235" y="5956"/>
                  </a:lnTo>
                  <a:lnTo>
                    <a:pt x="4621847" y="5956"/>
                  </a:lnTo>
                  <a:lnTo>
                    <a:pt x="4621847" y="41173"/>
                  </a:lnTo>
                  <a:lnTo>
                    <a:pt x="4619041" y="38188"/>
                  </a:lnTo>
                  <a:lnTo>
                    <a:pt x="4604905" y="23152"/>
                  </a:lnTo>
                  <a:lnTo>
                    <a:pt x="4585132" y="10287"/>
                  </a:lnTo>
                  <a:lnTo>
                    <a:pt x="4562526" y="2565"/>
                  </a:lnTo>
                  <a:lnTo>
                    <a:pt x="4537087" y="0"/>
                  </a:lnTo>
                  <a:lnTo>
                    <a:pt x="4512703" y="2146"/>
                  </a:lnTo>
                  <a:lnTo>
                    <a:pt x="4469892" y="19304"/>
                  </a:lnTo>
                  <a:lnTo>
                    <a:pt x="4436173" y="53124"/>
                  </a:lnTo>
                  <a:lnTo>
                    <a:pt x="4418698" y="100723"/>
                  </a:lnTo>
                  <a:lnTo>
                    <a:pt x="4416514" y="129501"/>
                  </a:lnTo>
                  <a:lnTo>
                    <a:pt x="4418723" y="158826"/>
                  </a:lnTo>
                  <a:lnTo>
                    <a:pt x="4436326" y="207175"/>
                  </a:lnTo>
                  <a:lnTo>
                    <a:pt x="4470285" y="241338"/>
                  </a:lnTo>
                  <a:lnTo>
                    <a:pt x="4512957" y="258648"/>
                  </a:lnTo>
                  <a:lnTo>
                    <a:pt x="4537087" y="260807"/>
                  </a:lnTo>
                  <a:lnTo>
                    <a:pt x="4562081" y="258191"/>
                  </a:lnTo>
                  <a:lnTo>
                    <a:pt x="4584535" y="250367"/>
                  </a:lnTo>
                  <a:lnTo>
                    <a:pt x="4604461" y="237312"/>
                  </a:lnTo>
                  <a:lnTo>
                    <a:pt x="4618444" y="222605"/>
                  </a:lnTo>
                  <a:lnTo>
                    <a:pt x="4621847" y="219024"/>
                  </a:lnTo>
                  <a:lnTo>
                    <a:pt x="4621847" y="253644"/>
                  </a:lnTo>
                  <a:lnTo>
                    <a:pt x="4664811" y="253644"/>
                  </a:lnTo>
                  <a:lnTo>
                    <a:pt x="4664811" y="219024"/>
                  </a:lnTo>
                  <a:lnTo>
                    <a:pt x="4664811" y="41173"/>
                  </a:lnTo>
                  <a:lnTo>
                    <a:pt x="4664811" y="5956"/>
                  </a:lnTo>
                  <a:close/>
                </a:path>
                <a:path w="4808220" h="1035684">
                  <a:moveTo>
                    <a:pt x="4808042" y="209473"/>
                  </a:moveTo>
                  <a:lnTo>
                    <a:pt x="4768659" y="195148"/>
                  </a:lnTo>
                  <a:lnTo>
                    <a:pt x="4719713" y="333019"/>
                  </a:lnTo>
                  <a:lnTo>
                    <a:pt x="4747768" y="344360"/>
                  </a:lnTo>
                  <a:lnTo>
                    <a:pt x="4808042" y="209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537462" y="8575958"/>
              <a:ext cx="190988" cy="247688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379004" y="8556859"/>
              <a:ext cx="5473065" cy="1049020"/>
            </a:xfrm>
            <a:custGeom>
              <a:avLst/>
              <a:gdLst/>
              <a:ahLst/>
              <a:cxnLst/>
              <a:rect l="l" t="t" r="r" b="b"/>
              <a:pathLst>
                <a:path w="5473065" h="1049020">
                  <a:moveTo>
                    <a:pt x="202933" y="735355"/>
                  </a:moveTo>
                  <a:lnTo>
                    <a:pt x="159956" y="735355"/>
                  </a:lnTo>
                  <a:lnTo>
                    <a:pt x="159956" y="836955"/>
                  </a:lnTo>
                  <a:lnTo>
                    <a:pt x="42976" y="836955"/>
                  </a:lnTo>
                  <a:lnTo>
                    <a:pt x="42976" y="735355"/>
                  </a:lnTo>
                  <a:lnTo>
                    <a:pt x="0" y="735355"/>
                  </a:lnTo>
                  <a:lnTo>
                    <a:pt x="0" y="836955"/>
                  </a:lnTo>
                  <a:lnTo>
                    <a:pt x="0" y="876325"/>
                  </a:lnTo>
                  <a:lnTo>
                    <a:pt x="0" y="983005"/>
                  </a:lnTo>
                  <a:lnTo>
                    <a:pt x="42976" y="983005"/>
                  </a:lnTo>
                  <a:lnTo>
                    <a:pt x="42976" y="876325"/>
                  </a:lnTo>
                  <a:lnTo>
                    <a:pt x="159956" y="876325"/>
                  </a:lnTo>
                  <a:lnTo>
                    <a:pt x="159956" y="983005"/>
                  </a:lnTo>
                  <a:lnTo>
                    <a:pt x="202933" y="983005"/>
                  </a:lnTo>
                  <a:lnTo>
                    <a:pt x="202933" y="876325"/>
                  </a:lnTo>
                  <a:lnTo>
                    <a:pt x="202933" y="836955"/>
                  </a:lnTo>
                  <a:lnTo>
                    <a:pt x="202933" y="735355"/>
                  </a:lnTo>
                  <a:close/>
                </a:path>
                <a:path w="5473065" h="1049020">
                  <a:moveTo>
                    <a:pt x="505536" y="867816"/>
                  </a:moveTo>
                  <a:lnTo>
                    <a:pt x="500608" y="815886"/>
                  </a:lnTo>
                  <a:lnTo>
                    <a:pt x="482257" y="774700"/>
                  </a:lnTo>
                  <a:lnTo>
                    <a:pt x="461365" y="752779"/>
                  </a:lnTo>
                  <a:lnTo>
                    <a:pt x="461365" y="832002"/>
                  </a:lnTo>
                  <a:lnTo>
                    <a:pt x="315747" y="832002"/>
                  </a:lnTo>
                  <a:lnTo>
                    <a:pt x="331800" y="795464"/>
                  </a:lnTo>
                  <a:lnTo>
                    <a:pt x="363258" y="772096"/>
                  </a:lnTo>
                  <a:lnTo>
                    <a:pt x="388543" y="767537"/>
                  </a:lnTo>
                  <a:lnTo>
                    <a:pt x="402259" y="768680"/>
                  </a:lnTo>
                  <a:lnTo>
                    <a:pt x="401955" y="768680"/>
                  </a:lnTo>
                  <a:lnTo>
                    <a:pt x="414134" y="771944"/>
                  </a:lnTo>
                  <a:lnTo>
                    <a:pt x="445084" y="794677"/>
                  </a:lnTo>
                  <a:lnTo>
                    <a:pt x="461365" y="832002"/>
                  </a:lnTo>
                  <a:lnTo>
                    <a:pt x="461365" y="752779"/>
                  </a:lnTo>
                  <a:lnTo>
                    <a:pt x="443014" y="740689"/>
                  </a:lnTo>
                  <a:lnTo>
                    <a:pt x="417677" y="732180"/>
                  </a:lnTo>
                  <a:lnTo>
                    <a:pt x="388543" y="729348"/>
                  </a:lnTo>
                  <a:lnTo>
                    <a:pt x="362496" y="731672"/>
                  </a:lnTo>
                  <a:lnTo>
                    <a:pt x="318782" y="750328"/>
                  </a:lnTo>
                  <a:lnTo>
                    <a:pt x="286880" y="786511"/>
                  </a:lnTo>
                  <a:lnTo>
                    <a:pt x="270611" y="833513"/>
                  </a:lnTo>
                  <a:lnTo>
                    <a:pt x="268579" y="860653"/>
                  </a:lnTo>
                  <a:lnTo>
                    <a:pt x="270840" y="890879"/>
                  </a:lnTo>
                  <a:lnTo>
                    <a:pt x="288899" y="939380"/>
                  </a:lnTo>
                  <a:lnTo>
                    <a:pt x="323634" y="971867"/>
                  </a:lnTo>
                  <a:lnTo>
                    <a:pt x="366750" y="988123"/>
                  </a:lnTo>
                  <a:lnTo>
                    <a:pt x="390944" y="990155"/>
                  </a:lnTo>
                  <a:lnTo>
                    <a:pt x="414223" y="988250"/>
                  </a:lnTo>
                  <a:lnTo>
                    <a:pt x="435711" y="982548"/>
                  </a:lnTo>
                  <a:lnTo>
                    <a:pt x="455409" y="973035"/>
                  </a:lnTo>
                  <a:lnTo>
                    <a:pt x="473316" y="959726"/>
                  </a:lnTo>
                  <a:lnTo>
                    <a:pt x="481126" y="951966"/>
                  </a:lnTo>
                  <a:lnTo>
                    <a:pt x="481926" y="951179"/>
                  </a:lnTo>
                  <a:lnTo>
                    <a:pt x="489864" y="941666"/>
                  </a:lnTo>
                  <a:lnTo>
                    <a:pt x="497141" y="931189"/>
                  </a:lnTo>
                  <a:lnTo>
                    <a:pt x="503732" y="919734"/>
                  </a:lnTo>
                  <a:lnTo>
                    <a:pt x="467931" y="900036"/>
                  </a:lnTo>
                  <a:lnTo>
                    <a:pt x="462965" y="909548"/>
                  </a:lnTo>
                  <a:lnTo>
                    <a:pt x="457034" y="918400"/>
                  </a:lnTo>
                  <a:lnTo>
                    <a:pt x="418846" y="947496"/>
                  </a:lnTo>
                  <a:lnTo>
                    <a:pt x="391528" y="951966"/>
                  </a:lnTo>
                  <a:lnTo>
                    <a:pt x="375754" y="950506"/>
                  </a:lnTo>
                  <a:lnTo>
                    <a:pt x="336029" y="928687"/>
                  </a:lnTo>
                  <a:lnTo>
                    <a:pt x="314426" y="885710"/>
                  </a:lnTo>
                  <a:lnTo>
                    <a:pt x="312762" y="867816"/>
                  </a:lnTo>
                  <a:lnTo>
                    <a:pt x="505536" y="867816"/>
                  </a:lnTo>
                  <a:close/>
                </a:path>
                <a:path w="5473065" h="1049020">
                  <a:moveTo>
                    <a:pt x="818261" y="860044"/>
                  </a:moveTo>
                  <a:lnTo>
                    <a:pt x="815936" y="832929"/>
                  </a:lnTo>
                  <a:lnTo>
                    <a:pt x="808939" y="808278"/>
                  </a:lnTo>
                  <a:lnTo>
                    <a:pt x="797280" y="786079"/>
                  </a:lnTo>
                  <a:lnTo>
                    <a:pt x="781939" y="767537"/>
                  </a:lnTo>
                  <a:lnTo>
                    <a:pt x="780961" y="766343"/>
                  </a:lnTo>
                  <a:lnTo>
                    <a:pt x="774103" y="760755"/>
                  </a:lnTo>
                  <a:lnTo>
                    <a:pt x="774103" y="860044"/>
                  </a:lnTo>
                  <a:lnTo>
                    <a:pt x="772490" y="880376"/>
                  </a:lnTo>
                  <a:lnTo>
                    <a:pt x="748436" y="927481"/>
                  </a:lnTo>
                  <a:lnTo>
                    <a:pt x="704227" y="950429"/>
                  </a:lnTo>
                  <a:lnTo>
                    <a:pt x="686955" y="951953"/>
                  </a:lnTo>
                  <a:lnTo>
                    <a:pt x="669683" y="950429"/>
                  </a:lnTo>
                  <a:lnTo>
                    <a:pt x="625487" y="927481"/>
                  </a:lnTo>
                  <a:lnTo>
                    <a:pt x="601421" y="880376"/>
                  </a:lnTo>
                  <a:lnTo>
                    <a:pt x="599821" y="860044"/>
                  </a:lnTo>
                  <a:lnTo>
                    <a:pt x="601408" y="839698"/>
                  </a:lnTo>
                  <a:lnTo>
                    <a:pt x="625182" y="792302"/>
                  </a:lnTo>
                  <a:lnTo>
                    <a:pt x="669442" y="769086"/>
                  </a:lnTo>
                  <a:lnTo>
                    <a:pt x="686955" y="767537"/>
                  </a:lnTo>
                  <a:lnTo>
                    <a:pt x="704532" y="769086"/>
                  </a:lnTo>
                  <a:lnTo>
                    <a:pt x="748741" y="791997"/>
                  </a:lnTo>
                  <a:lnTo>
                    <a:pt x="772515" y="839457"/>
                  </a:lnTo>
                  <a:lnTo>
                    <a:pt x="774103" y="860044"/>
                  </a:lnTo>
                  <a:lnTo>
                    <a:pt x="774103" y="760755"/>
                  </a:lnTo>
                  <a:lnTo>
                    <a:pt x="761098" y="750150"/>
                  </a:lnTo>
                  <a:lnTo>
                    <a:pt x="738809" y="738593"/>
                  </a:lnTo>
                  <a:lnTo>
                    <a:pt x="714095" y="731659"/>
                  </a:lnTo>
                  <a:lnTo>
                    <a:pt x="686955" y="729348"/>
                  </a:lnTo>
                  <a:lnTo>
                    <a:pt x="659815" y="731659"/>
                  </a:lnTo>
                  <a:lnTo>
                    <a:pt x="612813" y="750150"/>
                  </a:lnTo>
                  <a:lnTo>
                    <a:pt x="576630" y="786079"/>
                  </a:lnTo>
                  <a:lnTo>
                    <a:pt x="557987" y="832929"/>
                  </a:lnTo>
                  <a:lnTo>
                    <a:pt x="555650" y="860044"/>
                  </a:lnTo>
                  <a:lnTo>
                    <a:pt x="557987" y="886904"/>
                  </a:lnTo>
                  <a:lnTo>
                    <a:pt x="576630" y="933462"/>
                  </a:lnTo>
                  <a:lnTo>
                    <a:pt x="612813" y="969352"/>
                  </a:lnTo>
                  <a:lnTo>
                    <a:pt x="659815" y="987844"/>
                  </a:lnTo>
                  <a:lnTo>
                    <a:pt x="686955" y="990155"/>
                  </a:lnTo>
                  <a:lnTo>
                    <a:pt x="714095" y="987844"/>
                  </a:lnTo>
                  <a:lnTo>
                    <a:pt x="738809" y="980909"/>
                  </a:lnTo>
                  <a:lnTo>
                    <a:pt x="761098" y="969352"/>
                  </a:lnTo>
                  <a:lnTo>
                    <a:pt x="780961" y="953160"/>
                  </a:lnTo>
                  <a:lnTo>
                    <a:pt x="781951" y="951953"/>
                  </a:lnTo>
                  <a:lnTo>
                    <a:pt x="797280" y="933462"/>
                  </a:lnTo>
                  <a:lnTo>
                    <a:pt x="808939" y="911377"/>
                  </a:lnTo>
                  <a:lnTo>
                    <a:pt x="815936" y="886904"/>
                  </a:lnTo>
                  <a:lnTo>
                    <a:pt x="818261" y="860044"/>
                  </a:lnTo>
                  <a:close/>
                </a:path>
                <a:path w="5473065" h="1049020">
                  <a:moveTo>
                    <a:pt x="1130998" y="860044"/>
                  </a:moveTo>
                  <a:lnTo>
                    <a:pt x="1121829" y="809015"/>
                  </a:lnTo>
                  <a:lnTo>
                    <a:pt x="1094778" y="767537"/>
                  </a:lnTo>
                  <a:lnTo>
                    <a:pt x="1086827" y="760653"/>
                  </a:lnTo>
                  <a:lnTo>
                    <a:pt x="1086827" y="860044"/>
                  </a:lnTo>
                  <a:lnTo>
                    <a:pt x="1085227" y="880376"/>
                  </a:lnTo>
                  <a:lnTo>
                    <a:pt x="1061161" y="927481"/>
                  </a:lnTo>
                  <a:lnTo>
                    <a:pt x="1016965" y="950429"/>
                  </a:lnTo>
                  <a:lnTo>
                    <a:pt x="999693" y="951953"/>
                  </a:lnTo>
                  <a:lnTo>
                    <a:pt x="982421" y="950429"/>
                  </a:lnTo>
                  <a:lnTo>
                    <a:pt x="938212" y="927481"/>
                  </a:lnTo>
                  <a:lnTo>
                    <a:pt x="914158" y="880376"/>
                  </a:lnTo>
                  <a:lnTo>
                    <a:pt x="912558" y="860044"/>
                  </a:lnTo>
                  <a:lnTo>
                    <a:pt x="914133" y="839698"/>
                  </a:lnTo>
                  <a:lnTo>
                    <a:pt x="937907" y="792302"/>
                  </a:lnTo>
                  <a:lnTo>
                    <a:pt x="982167" y="769086"/>
                  </a:lnTo>
                  <a:lnTo>
                    <a:pt x="999693" y="767537"/>
                  </a:lnTo>
                  <a:lnTo>
                    <a:pt x="1017270" y="769086"/>
                  </a:lnTo>
                  <a:lnTo>
                    <a:pt x="1061466" y="791997"/>
                  </a:lnTo>
                  <a:lnTo>
                    <a:pt x="1085240" y="839457"/>
                  </a:lnTo>
                  <a:lnTo>
                    <a:pt x="1086827" y="860044"/>
                  </a:lnTo>
                  <a:lnTo>
                    <a:pt x="1086827" y="760653"/>
                  </a:lnTo>
                  <a:lnTo>
                    <a:pt x="1074762" y="750481"/>
                  </a:lnTo>
                  <a:lnTo>
                    <a:pt x="1052893" y="738746"/>
                  </a:lnTo>
                  <a:lnTo>
                    <a:pt x="1028661" y="731697"/>
                  </a:lnTo>
                  <a:lnTo>
                    <a:pt x="1002080" y="729348"/>
                  </a:lnTo>
                  <a:lnTo>
                    <a:pt x="972718" y="732180"/>
                  </a:lnTo>
                  <a:lnTo>
                    <a:pt x="947915" y="740689"/>
                  </a:lnTo>
                  <a:lnTo>
                    <a:pt x="927658" y="754862"/>
                  </a:lnTo>
                  <a:lnTo>
                    <a:pt x="911961" y="774700"/>
                  </a:lnTo>
                  <a:lnTo>
                    <a:pt x="910767" y="774700"/>
                  </a:lnTo>
                  <a:lnTo>
                    <a:pt x="919772" y="724954"/>
                  </a:lnTo>
                  <a:lnTo>
                    <a:pt x="942162" y="681964"/>
                  </a:lnTo>
                  <a:lnTo>
                    <a:pt x="971829" y="655142"/>
                  </a:lnTo>
                  <a:lnTo>
                    <a:pt x="1013802" y="639216"/>
                  </a:lnTo>
                  <a:lnTo>
                    <a:pt x="1041476" y="632650"/>
                  </a:lnTo>
                  <a:lnTo>
                    <a:pt x="1049845" y="630491"/>
                  </a:lnTo>
                  <a:lnTo>
                    <a:pt x="1085189" y="615264"/>
                  </a:lnTo>
                  <a:lnTo>
                    <a:pt x="1113764" y="585571"/>
                  </a:lnTo>
                  <a:lnTo>
                    <a:pt x="1122641" y="565200"/>
                  </a:lnTo>
                  <a:lnTo>
                    <a:pt x="1074889" y="565200"/>
                  </a:lnTo>
                  <a:lnTo>
                    <a:pt x="1072108" y="572770"/>
                  </a:lnTo>
                  <a:lnTo>
                    <a:pt x="1067130" y="579031"/>
                  </a:lnTo>
                  <a:lnTo>
                    <a:pt x="1023759" y="597230"/>
                  </a:lnTo>
                  <a:lnTo>
                    <a:pt x="1006563" y="600925"/>
                  </a:lnTo>
                  <a:lnTo>
                    <a:pt x="1002169" y="601916"/>
                  </a:lnTo>
                  <a:lnTo>
                    <a:pt x="997800" y="603110"/>
                  </a:lnTo>
                  <a:lnTo>
                    <a:pt x="982294" y="606882"/>
                  </a:lnTo>
                  <a:lnTo>
                    <a:pt x="977811" y="608279"/>
                  </a:lnTo>
                  <a:lnTo>
                    <a:pt x="971435" y="611073"/>
                  </a:lnTo>
                  <a:lnTo>
                    <a:pt x="967562" y="612660"/>
                  </a:lnTo>
                  <a:lnTo>
                    <a:pt x="958405" y="616242"/>
                  </a:lnTo>
                  <a:lnTo>
                    <a:pt x="954125" y="618223"/>
                  </a:lnTo>
                  <a:lnTo>
                    <a:pt x="913460" y="650925"/>
                  </a:lnTo>
                  <a:lnTo>
                    <a:pt x="879652" y="723963"/>
                  </a:lnTo>
                  <a:lnTo>
                    <a:pt x="871207" y="773391"/>
                  </a:lnTo>
                  <a:lnTo>
                    <a:pt x="868387" y="831405"/>
                  </a:lnTo>
                  <a:lnTo>
                    <a:pt x="871004" y="872959"/>
                  </a:lnTo>
                  <a:lnTo>
                    <a:pt x="891882" y="936815"/>
                  </a:lnTo>
                  <a:lnTo>
                    <a:pt x="928039" y="972705"/>
                  </a:lnTo>
                  <a:lnTo>
                    <a:pt x="970711" y="988212"/>
                  </a:lnTo>
                  <a:lnTo>
                    <a:pt x="995514" y="990155"/>
                  </a:lnTo>
                  <a:lnTo>
                    <a:pt x="1024242" y="987844"/>
                  </a:lnTo>
                  <a:lnTo>
                    <a:pt x="1050124" y="980909"/>
                  </a:lnTo>
                  <a:lnTo>
                    <a:pt x="1073175" y="969352"/>
                  </a:lnTo>
                  <a:lnTo>
                    <a:pt x="1093393" y="953160"/>
                  </a:lnTo>
                  <a:lnTo>
                    <a:pt x="1094397" y="951953"/>
                  </a:lnTo>
                  <a:lnTo>
                    <a:pt x="1109840" y="933462"/>
                  </a:lnTo>
                  <a:lnTo>
                    <a:pt x="1121600" y="911377"/>
                  </a:lnTo>
                  <a:lnTo>
                    <a:pt x="1128649" y="886904"/>
                  </a:lnTo>
                  <a:lnTo>
                    <a:pt x="1130998" y="860044"/>
                  </a:lnTo>
                  <a:close/>
                </a:path>
                <a:path w="5473065" h="1049020">
                  <a:moveTo>
                    <a:pt x="1422247" y="983005"/>
                  </a:moveTo>
                  <a:lnTo>
                    <a:pt x="1319593" y="851103"/>
                  </a:lnTo>
                  <a:lnTo>
                    <a:pt x="1410309" y="735317"/>
                  </a:lnTo>
                  <a:lnTo>
                    <a:pt x="1357782" y="735317"/>
                  </a:lnTo>
                  <a:lnTo>
                    <a:pt x="1292733" y="819467"/>
                  </a:lnTo>
                  <a:lnTo>
                    <a:pt x="1228864" y="735317"/>
                  </a:lnTo>
                  <a:lnTo>
                    <a:pt x="1176350" y="735317"/>
                  </a:lnTo>
                  <a:lnTo>
                    <a:pt x="1266469" y="850506"/>
                  </a:lnTo>
                  <a:lnTo>
                    <a:pt x="1160830" y="983005"/>
                  </a:lnTo>
                  <a:lnTo>
                    <a:pt x="1213345" y="983005"/>
                  </a:lnTo>
                  <a:lnTo>
                    <a:pt x="1291539" y="882142"/>
                  </a:lnTo>
                  <a:lnTo>
                    <a:pt x="1369720" y="983005"/>
                  </a:lnTo>
                  <a:lnTo>
                    <a:pt x="1422247" y="983005"/>
                  </a:lnTo>
                  <a:close/>
                </a:path>
                <a:path w="5473065" h="1049020">
                  <a:moveTo>
                    <a:pt x="1636522" y="151599"/>
                  </a:moveTo>
                  <a:lnTo>
                    <a:pt x="1635734" y="124294"/>
                  </a:lnTo>
                  <a:lnTo>
                    <a:pt x="1634299" y="115798"/>
                  </a:lnTo>
                  <a:lnTo>
                    <a:pt x="1631594" y="99669"/>
                  </a:lnTo>
                  <a:lnTo>
                    <a:pt x="1613230" y="58496"/>
                  </a:lnTo>
                  <a:lnTo>
                    <a:pt x="1592338" y="36576"/>
                  </a:lnTo>
                  <a:lnTo>
                    <a:pt x="1592338" y="115798"/>
                  </a:lnTo>
                  <a:lnTo>
                    <a:pt x="1446720" y="115798"/>
                  </a:lnTo>
                  <a:lnTo>
                    <a:pt x="1462786" y="79260"/>
                  </a:lnTo>
                  <a:lnTo>
                    <a:pt x="1494243" y="55892"/>
                  </a:lnTo>
                  <a:lnTo>
                    <a:pt x="1519529" y="51333"/>
                  </a:lnTo>
                  <a:lnTo>
                    <a:pt x="1533245" y="52476"/>
                  </a:lnTo>
                  <a:lnTo>
                    <a:pt x="1532928" y="52476"/>
                  </a:lnTo>
                  <a:lnTo>
                    <a:pt x="1545120" y="55740"/>
                  </a:lnTo>
                  <a:lnTo>
                    <a:pt x="1576070" y="78473"/>
                  </a:lnTo>
                  <a:lnTo>
                    <a:pt x="1592338" y="115798"/>
                  </a:lnTo>
                  <a:lnTo>
                    <a:pt x="1592338" y="36576"/>
                  </a:lnTo>
                  <a:lnTo>
                    <a:pt x="1573987" y="24485"/>
                  </a:lnTo>
                  <a:lnTo>
                    <a:pt x="1548663" y="15976"/>
                  </a:lnTo>
                  <a:lnTo>
                    <a:pt x="1519529" y="13131"/>
                  </a:lnTo>
                  <a:lnTo>
                    <a:pt x="1493469" y="15468"/>
                  </a:lnTo>
                  <a:lnTo>
                    <a:pt x="1449768" y="34124"/>
                  </a:lnTo>
                  <a:lnTo>
                    <a:pt x="1417866" y="70307"/>
                  </a:lnTo>
                  <a:lnTo>
                    <a:pt x="1401597" y="117309"/>
                  </a:lnTo>
                  <a:lnTo>
                    <a:pt x="1399565" y="144437"/>
                  </a:lnTo>
                  <a:lnTo>
                    <a:pt x="1401826" y="174675"/>
                  </a:lnTo>
                  <a:lnTo>
                    <a:pt x="1419885" y="223164"/>
                  </a:lnTo>
                  <a:lnTo>
                    <a:pt x="1454607" y="255663"/>
                  </a:lnTo>
                  <a:lnTo>
                    <a:pt x="1497736" y="271919"/>
                  </a:lnTo>
                  <a:lnTo>
                    <a:pt x="1521929" y="273951"/>
                  </a:lnTo>
                  <a:lnTo>
                    <a:pt x="1545209" y="272046"/>
                  </a:lnTo>
                  <a:lnTo>
                    <a:pt x="1586382" y="256832"/>
                  </a:lnTo>
                  <a:lnTo>
                    <a:pt x="1620850" y="225463"/>
                  </a:lnTo>
                  <a:lnTo>
                    <a:pt x="1634718" y="203530"/>
                  </a:lnTo>
                  <a:lnTo>
                    <a:pt x="1598904" y="183832"/>
                  </a:lnTo>
                  <a:lnTo>
                    <a:pt x="1593951" y="193344"/>
                  </a:lnTo>
                  <a:lnTo>
                    <a:pt x="1588020" y="202184"/>
                  </a:lnTo>
                  <a:lnTo>
                    <a:pt x="1549819" y="231279"/>
                  </a:lnTo>
                  <a:lnTo>
                    <a:pt x="1522514" y="235762"/>
                  </a:lnTo>
                  <a:lnTo>
                    <a:pt x="1506740" y="234302"/>
                  </a:lnTo>
                  <a:lnTo>
                    <a:pt x="1467002" y="212483"/>
                  </a:lnTo>
                  <a:lnTo>
                    <a:pt x="1445412" y="169506"/>
                  </a:lnTo>
                  <a:lnTo>
                    <a:pt x="1443736" y="151599"/>
                  </a:lnTo>
                  <a:lnTo>
                    <a:pt x="1636522" y="151599"/>
                  </a:lnTo>
                  <a:close/>
                </a:path>
                <a:path w="5473065" h="1049020">
                  <a:moveTo>
                    <a:pt x="1714690" y="860044"/>
                  </a:moveTo>
                  <a:lnTo>
                    <a:pt x="1705368" y="808278"/>
                  </a:lnTo>
                  <a:lnTo>
                    <a:pt x="1678381" y="767537"/>
                  </a:lnTo>
                  <a:lnTo>
                    <a:pt x="1670532" y="760755"/>
                  </a:lnTo>
                  <a:lnTo>
                    <a:pt x="1670532" y="860044"/>
                  </a:lnTo>
                  <a:lnTo>
                    <a:pt x="1668919" y="880376"/>
                  </a:lnTo>
                  <a:lnTo>
                    <a:pt x="1644865" y="927481"/>
                  </a:lnTo>
                  <a:lnTo>
                    <a:pt x="1600657" y="950429"/>
                  </a:lnTo>
                  <a:lnTo>
                    <a:pt x="1583385" y="951953"/>
                  </a:lnTo>
                  <a:lnTo>
                    <a:pt x="1566113" y="950429"/>
                  </a:lnTo>
                  <a:lnTo>
                    <a:pt x="1521917" y="927481"/>
                  </a:lnTo>
                  <a:lnTo>
                    <a:pt x="1497850" y="880376"/>
                  </a:lnTo>
                  <a:lnTo>
                    <a:pt x="1496250" y="860044"/>
                  </a:lnTo>
                  <a:lnTo>
                    <a:pt x="1497838" y="839698"/>
                  </a:lnTo>
                  <a:lnTo>
                    <a:pt x="1521612" y="792302"/>
                  </a:lnTo>
                  <a:lnTo>
                    <a:pt x="1565871" y="769086"/>
                  </a:lnTo>
                  <a:lnTo>
                    <a:pt x="1583385" y="767537"/>
                  </a:lnTo>
                  <a:lnTo>
                    <a:pt x="1601127" y="769086"/>
                  </a:lnTo>
                  <a:lnTo>
                    <a:pt x="1600962" y="769086"/>
                  </a:lnTo>
                  <a:lnTo>
                    <a:pt x="1617179" y="773722"/>
                  </a:lnTo>
                  <a:lnTo>
                    <a:pt x="1656257" y="805434"/>
                  </a:lnTo>
                  <a:lnTo>
                    <a:pt x="1670532" y="860044"/>
                  </a:lnTo>
                  <a:lnTo>
                    <a:pt x="1670532" y="760755"/>
                  </a:lnTo>
                  <a:lnTo>
                    <a:pt x="1657527" y="750150"/>
                  </a:lnTo>
                  <a:lnTo>
                    <a:pt x="1635239" y="738593"/>
                  </a:lnTo>
                  <a:lnTo>
                    <a:pt x="1610525" y="731659"/>
                  </a:lnTo>
                  <a:lnTo>
                    <a:pt x="1583385" y="729348"/>
                  </a:lnTo>
                  <a:lnTo>
                    <a:pt x="1556245" y="731659"/>
                  </a:lnTo>
                  <a:lnTo>
                    <a:pt x="1509242" y="750150"/>
                  </a:lnTo>
                  <a:lnTo>
                    <a:pt x="1473060" y="786079"/>
                  </a:lnTo>
                  <a:lnTo>
                    <a:pt x="1454416" y="832929"/>
                  </a:lnTo>
                  <a:lnTo>
                    <a:pt x="1452092" y="860044"/>
                  </a:lnTo>
                  <a:lnTo>
                    <a:pt x="1454416" y="886904"/>
                  </a:lnTo>
                  <a:lnTo>
                    <a:pt x="1473060" y="933462"/>
                  </a:lnTo>
                  <a:lnTo>
                    <a:pt x="1509242" y="969352"/>
                  </a:lnTo>
                  <a:lnTo>
                    <a:pt x="1556245" y="987844"/>
                  </a:lnTo>
                  <a:lnTo>
                    <a:pt x="1583385" y="990155"/>
                  </a:lnTo>
                  <a:lnTo>
                    <a:pt x="1610525" y="987844"/>
                  </a:lnTo>
                  <a:lnTo>
                    <a:pt x="1635239" y="980909"/>
                  </a:lnTo>
                  <a:lnTo>
                    <a:pt x="1657527" y="969352"/>
                  </a:lnTo>
                  <a:lnTo>
                    <a:pt x="1677390" y="953160"/>
                  </a:lnTo>
                  <a:lnTo>
                    <a:pt x="1678381" y="951953"/>
                  </a:lnTo>
                  <a:lnTo>
                    <a:pt x="1693710" y="933462"/>
                  </a:lnTo>
                  <a:lnTo>
                    <a:pt x="1705368" y="911377"/>
                  </a:lnTo>
                  <a:lnTo>
                    <a:pt x="1712366" y="886904"/>
                  </a:lnTo>
                  <a:lnTo>
                    <a:pt x="1714690" y="860044"/>
                  </a:lnTo>
                  <a:close/>
                </a:path>
                <a:path w="5473065" h="1049020">
                  <a:moveTo>
                    <a:pt x="1950453" y="144437"/>
                  </a:moveTo>
                  <a:lnTo>
                    <a:pt x="1942312" y="94830"/>
                  </a:lnTo>
                  <a:lnTo>
                    <a:pt x="1917928" y="52235"/>
                  </a:lnTo>
                  <a:lnTo>
                    <a:pt x="1916988" y="51333"/>
                  </a:lnTo>
                  <a:lnTo>
                    <a:pt x="1906282" y="40995"/>
                  </a:lnTo>
                  <a:lnTo>
                    <a:pt x="1906282" y="144437"/>
                  </a:lnTo>
                  <a:lnTo>
                    <a:pt x="1904923" y="162483"/>
                  </a:lnTo>
                  <a:lnTo>
                    <a:pt x="1884197" y="209194"/>
                  </a:lnTo>
                  <a:lnTo>
                    <a:pt x="1843011" y="234099"/>
                  </a:lnTo>
                  <a:lnTo>
                    <a:pt x="1825713" y="235762"/>
                  </a:lnTo>
                  <a:lnTo>
                    <a:pt x="1808086" y="234099"/>
                  </a:lnTo>
                  <a:lnTo>
                    <a:pt x="1765719" y="209194"/>
                  </a:lnTo>
                  <a:lnTo>
                    <a:pt x="1744268" y="162814"/>
                  </a:lnTo>
                  <a:lnTo>
                    <a:pt x="1744179" y="162483"/>
                  </a:lnTo>
                  <a:lnTo>
                    <a:pt x="1742795" y="144437"/>
                  </a:lnTo>
                  <a:lnTo>
                    <a:pt x="1742744" y="143840"/>
                  </a:lnTo>
                  <a:lnTo>
                    <a:pt x="1744294" y="124079"/>
                  </a:lnTo>
                  <a:lnTo>
                    <a:pt x="1744319" y="123736"/>
                  </a:lnTo>
                  <a:lnTo>
                    <a:pt x="1748980" y="105943"/>
                  </a:lnTo>
                  <a:lnTo>
                    <a:pt x="1749018" y="105791"/>
                  </a:lnTo>
                  <a:lnTo>
                    <a:pt x="1780806" y="65430"/>
                  </a:lnTo>
                  <a:lnTo>
                    <a:pt x="1806867" y="53721"/>
                  </a:lnTo>
                  <a:lnTo>
                    <a:pt x="1809445" y="52895"/>
                  </a:lnTo>
                  <a:lnTo>
                    <a:pt x="1825117" y="51333"/>
                  </a:lnTo>
                  <a:lnTo>
                    <a:pt x="1840738" y="52895"/>
                  </a:lnTo>
                  <a:lnTo>
                    <a:pt x="1855406" y="57607"/>
                  </a:lnTo>
                  <a:lnTo>
                    <a:pt x="1892515" y="90055"/>
                  </a:lnTo>
                  <a:lnTo>
                    <a:pt x="1904669" y="123736"/>
                  </a:lnTo>
                  <a:lnTo>
                    <a:pt x="1904758" y="124079"/>
                  </a:lnTo>
                  <a:lnTo>
                    <a:pt x="1906231" y="143840"/>
                  </a:lnTo>
                  <a:lnTo>
                    <a:pt x="1906282" y="144437"/>
                  </a:lnTo>
                  <a:lnTo>
                    <a:pt x="1906282" y="40995"/>
                  </a:lnTo>
                  <a:lnTo>
                    <a:pt x="1900224" y="35128"/>
                  </a:lnTo>
                  <a:lnTo>
                    <a:pt x="1879650" y="22910"/>
                  </a:lnTo>
                  <a:lnTo>
                    <a:pt x="1856498" y="15671"/>
                  </a:lnTo>
                  <a:lnTo>
                    <a:pt x="1857197" y="15671"/>
                  </a:lnTo>
                  <a:lnTo>
                    <a:pt x="1829892" y="13131"/>
                  </a:lnTo>
                  <a:lnTo>
                    <a:pt x="1805114" y="15671"/>
                  </a:lnTo>
                  <a:lnTo>
                    <a:pt x="1782737" y="23279"/>
                  </a:lnTo>
                  <a:lnTo>
                    <a:pt x="1762747" y="35966"/>
                  </a:lnTo>
                  <a:lnTo>
                    <a:pt x="1745145" y="53721"/>
                  </a:lnTo>
                  <a:lnTo>
                    <a:pt x="1745145" y="19100"/>
                  </a:lnTo>
                  <a:lnTo>
                    <a:pt x="1702168" y="19100"/>
                  </a:lnTo>
                  <a:lnTo>
                    <a:pt x="1702168" y="406450"/>
                  </a:lnTo>
                  <a:lnTo>
                    <a:pt x="1745145" y="406450"/>
                  </a:lnTo>
                  <a:lnTo>
                    <a:pt x="1745145" y="232181"/>
                  </a:lnTo>
                  <a:lnTo>
                    <a:pt x="1762633" y="250456"/>
                  </a:lnTo>
                  <a:lnTo>
                    <a:pt x="1782889" y="263512"/>
                  </a:lnTo>
                  <a:lnTo>
                    <a:pt x="1805901" y="271335"/>
                  </a:lnTo>
                  <a:lnTo>
                    <a:pt x="1831682" y="273951"/>
                  </a:lnTo>
                  <a:lnTo>
                    <a:pt x="1857451" y="271576"/>
                  </a:lnTo>
                  <a:lnTo>
                    <a:pt x="1880463" y="264477"/>
                  </a:lnTo>
                  <a:lnTo>
                    <a:pt x="1900720" y="252641"/>
                  </a:lnTo>
                  <a:lnTo>
                    <a:pt x="1918220" y="236054"/>
                  </a:lnTo>
                  <a:lnTo>
                    <a:pt x="1918423" y="235762"/>
                  </a:lnTo>
                  <a:lnTo>
                    <a:pt x="1932317" y="216115"/>
                  </a:lnTo>
                  <a:lnTo>
                    <a:pt x="1942388" y="194195"/>
                  </a:lnTo>
                  <a:lnTo>
                    <a:pt x="1948434" y="170307"/>
                  </a:lnTo>
                  <a:lnTo>
                    <a:pt x="1950453" y="144437"/>
                  </a:lnTo>
                  <a:close/>
                </a:path>
                <a:path w="5473065" h="1049020">
                  <a:moveTo>
                    <a:pt x="2009521" y="943610"/>
                  </a:moveTo>
                  <a:lnTo>
                    <a:pt x="1972525" y="943610"/>
                  </a:lnTo>
                  <a:lnTo>
                    <a:pt x="1972525" y="774700"/>
                  </a:lnTo>
                  <a:lnTo>
                    <a:pt x="1972525" y="735304"/>
                  </a:lnTo>
                  <a:lnTo>
                    <a:pt x="1929549" y="735304"/>
                  </a:lnTo>
                  <a:lnTo>
                    <a:pt x="1929549" y="774700"/>
                  </a:lnTo>
                  <a:lnTo>
                    <a:pt x="1929549" y="943610"/>
                  </a:lnTo>
                  <a:lnTo>
                    <a:pt x="1811375" y="943610"/>
                  </a:lnTo>
                  <a:lnTo>
                    <a:pt x="1824431" y="929030"/>
                  </a:lnTo>
                  <a:lnTo>
                    <a:pt x="1833753" y="911529"/>
                  </a:lnTo>
                  <a:lnTo>
                    <a:pt x="1839353" y="891120"/>
                  </a:lnTo>
                  <a:lnTo>
                    <a:pt x="1841220" y="867816"/>
                  </a:lnTo>
                  <a:lnTo>
                    <a:pt x="1841220" y="774700"/>
                  </a:lnTo>
                  <a:lnTo>
                    <a:pt x="1929549" y="774700"/>
                  </a:lnTo>
                  <a:lnTo>
                    <a:pt x="1929549" y="735304"/>
                  </a:lnTo>
                  <a:lnTo>
                    <a:pt x="1798243" y="735304"/>
                  </a:lnTo>
                  <a:lnTo>
                    <a:pt x="1798243" y="845718"/>
                  </a:lnTo>
                  <a:lnTo>
                    <a:pt x="1797608" y="866609"/>
                  </a:lnTo>
                  <a:lnTo>
                    <a:pt x="1788096" y="911377"/>
                  </a:lnTo>
                  <a:lnTo>
                    <a:pt x="1756651" y="941374"/>
                  </a:lnTo>
                  <a:lnTo>
                    <a:pt x="1742135" y="943610"/>
                  </a:lnTo>
                  <a:lnTo>
                    <a:pt x="1742135" y="1048639"/>
                  </a:lnTo>
                  <a:lnTo>
                    <a:pt x="1781530" y="1048639"/>
                  </a:lnTo>
                  <a:lnTo>
                    <a:pt x="1781530" y="983005"/>
                  </a:lnTo>
                  <a:lnTo>
                    <a:pt x="1970138" y="983005"/>
                  </a:lnTo>
                  <a:lnTo>
                    <a:pt x="1970138" y="1048639"/>
                  </a:lnTo>
                  <a:lnTo>
                    <a:pt x="2009521" y="1048639"/>
                  </a:lnTo>
                  <a:lnTo>
                    <a:pt x="2009521" y="983005"/>
                  </a:lnTo>
                  <a:lnTo>
                    <a:pt x="2009521" y="943610"/>
                  </a:lnTo>
                  <a:close/>
                </a:path>
                <a:path w="5473065" h="1049020">
                  <a:moveTo>
                    <a:pt x="2228570" y="12"/>
                  </a:moveTo>
                  <a:lnTo>
                    <a:pt x="2059063" y="182638"/>
                  </a:lnTo>
                  <a:lnTo>
                    <a:pt x="2059063" y="19100"/>
                  </a:lnTo>
                  <a:lnTo>
                    <a:pt x="2016086" y="19100"/>
                  </a:lnTo>
                  <a:lnTo>
                    <a:pt x="2016086" y="284111"/>
                  </a:lnTo>
                  <a:lnTo>
                    <a:pt x="2185593" y="101473"/>
                  </a:lnTo>
                  <a:lnTo>
                    <a:pt x="2185593" y="266788"/>
                  </a:lnTo>
                  <a:lnTo>
                    <a:pt x="2228570" y="266788"/>
                  </a:lnTo>
                  <a:lnTo>
                    <a:pt x="2228570" y="12"/>
                  </a:lnTo>
                  <a:close/>
                </a:path>
                <a:path w="5473065" h="1049020">
                  <a:moveTo>
                    <a:pt x="2267356" y="716216"/>
                  </a:moveTo>
                  <a:lnTo>
                    <a:pt x="2097862" y="898842"/>
                  </a:lnTo>
                  <a:lnTo>
                    <a:pt x="2097862" y="735304"/>
                  </a:lnTo>
                  <a:lnTo>
                    <a:pt x="2054885" y="735304"/>
                  </a:lnTo>
                  <a:lnTo>
                    <a:pt x="2054885" y="1000315"/>
                  </a:lnTo>
                  <a:lnTo>
                    <a:pt x="2224392" y="817664"/>
                  </a:lnTo>
                  <a:lnTo>
                    <a:pt x="2224392" y="982992"/>
                  </a:lnTo>
                  <a:lnTo>
                    <a:pt x="2267356" y="982992"/>
                  </a:lnTo>
                  <a:lnTo>
                    <a:pt x="2267356" y="716216"/>
                  </a:lnTo>
                  <a:close/>
                </a:path>
                <a:path w="5473065" h="1049020">
                  <a:moveTo>
                    <a:pt x="2531160" y="151599"/>
                  </a:moveTo>
                  <a:lnTo>
                    <a:pt x="2526233" y="99669"/>
                  </a:lnTo>
                  <a:lnTo>
                    <a:pt x="2507881" y="58496"/>
                  </a:lnTo>
                  <a:lnTo>
                    <a:pt x="2486990" y="36576"/>
                  </a:lnTo>
                  <a:lnTo>
                    <a:pt x="2486990" y="115798"/>
                  </a:lnTo>
                  <a:lnTo>
                    <a:pt x="2341372" y="115798"/>
                  </a:lnTo>
                  <a:lnTo>
                    <a:pt x="2357424" y="79260"/>
                  </a:lnTo>
                  <a:lnTo>
                    <a:pt x="2388882" y="55892"/>
                  </a:lnTo>
                  <a:lnTo>
                    <a:pt x="2414168" y="51333"/>
                  </a:lnTo>
                  <a:lnTo>
                    <a:pt x="2427884" y="52476"/>
                  </a:lnTo>
                  <a:lnTo>
                    <a:pt x="2427579" y="52476"/>
                  </a:lnTo>
                  <a:lnTo>
                    <a:pt x="2439759" y="55740"/>
                  </a:lnTo>
                  <a:lnTo>
                    <a:pt x="2470708" y="78473"/>
                  </a:lnTo>
                  <a:lnTo>
                    <a:pt x="2486990" y="115798"/>
                  </a:lnTo>
                  <a:lnTo>
                    <a:pt x="2486990" y="36576"/>
                  </a:lnTo>
                  <a:lnTo>
                    <a:pt x="2468638" y="24485"/>
                  </a:lnTo>
                  <a:lnTo>
                    <a:pt x="2443302" y="15976"/>
                  </a:lnTo>
                  <a:lnTo>
                    <a:pt x="2414168" y="13131"/>
                  </a:lnTo>
                  <a:lnTo>
                    <a:pt x="2388120" y="15468"/>
                  </a:lnTo>
                  <a:lnTo>
                    <a:pt x="2344407" y="34124"/>
                  </a:lnTo>
                  <a:lnTo>
                    <a:pt x="2312505" y="70307"/>
                  </a:lnTo>
                  <a:lnTo>
                    <a:pt x="2296236" y="117309"/>
                  </a:lnTo>
                  <a:lnTo>
                    <a:pt x="2294204" y="144437"/>
                  </a:lnTo>
                  <a:lnTo>
                    <a:pt x="2296464" y="174675"/>
                  </a:lnTo>
                  <a:lnTo>
                    <a:pt x="2314524" y="223164"/>
                  </a:lnTo>
                  <a:lnTo>
                    <a:pt x="2349246" y="255663"/>
                  </a:lnTo>
                  <a:lnTo>
                    <a:pt x="2392375" y="271919"/>
                  </a:lnTo>
                  <a:lnTo>
                    <a:pt x="2416568" y="273951"/>
                  </a:lnTo>
                  <a:lnTo>
                    <a:pt x="2439847" y="272046"/>
                  </a:lnTo>
                  <a:lnTo>
                    <a:pt x="2461336" y="266344"/>
                  </a:lnTo>
                  <a:lnTo>
                    <a:pt x="2481034" y="256832"/>
                  </a:lnTo>
                  <a:lnTo>
                    <a:pt x="2498928" y="243522"/>
                  </a:lnTo>
                  <a:lnTo>
                    <a:pt x="2506751" y="235762"/>
                  </a:lnTo>
                  <a:lnTo>
                    <a:pt x="2507551" y="234975"/>
                  </a:lnTo>
                  <a:lnTo>
                    <a:pt x="2515489" y="225463"/>
                  </a:lnTo>
                  <a:lnTo>
                    <a:pt x="2522766" y="214985"/>
                  </a:lnTo>
                  <a:lnTo>
                    <a:pt x="2529357" y="203530"/>
                  </a:lnTo>
                  <a:lnTo>
                    <a:pt x="2493556" y="183832"/>
                  </a:lnTo>
                  <a:lnTo>
                    <a:pt x="2488590" y="193344"/>
                  </a:lnTo>
                  <a:lnTo>
                    <a:pt x="2482659" y="202184"/>
                  </a:lnTo>
                  <a:lnTo>
                    <a:pt x="2444470" y="231279"/>
                  </a:lnTo>
                  <a:lnTo>
                    <a:pt x="2417153" y="235762"/>
                  </a:lnTo>
                  <a:lnTo>
                    <a:pt x="2401379" y="234302"/>
                  </a:lnTo>
                  <a:lnTo>
                    <a:pt x="2361654" y="212483"/>
                  </a:lnTo>
                  <a:lnTo>
                    <a:pt x="2340051" y="169506"/>
                  </a:lnTo>
                  <a:lnTo>
                    <a:pt x="2338387" y="151599"/>
                  </a:lnTo>
                  <a:lnTo>
                    <a:pt x="2531160" y="151599"/>
                  </a:lnTo>
                  <a:close/>
                </a:path>
                <a:path w="5473065" h="1049020">
                  <a:moveTo>
                    <a:pt x="2642171" y="983005"/>
                  </a:moveTo>
                  <a:lnTo>
                    <a:pt x="2582481" y="716216"/>
                  </a:lnTo>
                  <a:lnTo>
                    <a:pt x="2482215" y="917943"/>
                  </a:lnTo>
                  <a:lnTo>
                    <a:pt x="2379561" y="716216"/>
                  </a:lnTo>
                  <a:lnTo>
                    <a:pt x="2319871" y="983005"/>
                  </a:lnTo>
                  <a:lnTo>
                    <a:pt x="2364054" y="983005"/>
                  </a:lnTo>
                  <a:lnTo>
                    <a:pt x="2395664" y="829614"/>
                  </a:lnTo>
                  <a:lnTo>
                    <a:pt x="2481034" y="1000315"/>
                  </a:lnTo>
                  <a:lnTo>
                    <a:pt x="2565184" y="829614"/>
                  </a:lnTo>
                  <a:lnTo>
                    <a:pt x="2598001" y="983005"/>
                  </a:lnTo>
                  <a:lnTo>
                    <a:pt x="2642171" y="983005"/>
                  </a:lnTo>
                  <a:close/>
                </a:path>
                <a:path w="5473065" h="1049020">
                  <a:moveTo>
                    <a:pt x="2890443" y="266788"/>
                  </a:moveTo>
                  <a:lnTo>
                    <a:pt x="2830753" y="0"/>
                  </a:lnTo>
                  <a:lnTo>
                    <a:pt x="2730487" y="201739"/>
                  </a:lnTo>
                  <a:lnTo>
                    <a:pt x="2627833" y="0"/>
                  </a:lnTo>
                  <a:lnTo>
                    <a:pt x="2568143" y="266788"/>
                  </a:lnTo>
                  <a:lnTo>
                    <a:pt x="2612326" y="266788"/>
                  </a:lnTo>
                  <a:lnTo>
                    <a:pt x="2643949" y="113411"/>
                  </a:lnTo>
                  <a:lnTo>
                    <a:pt x="2729306" y="284099"/>
                  </a:lnTo>
                  <a:lnTo>
                    <a:pt x="2813456" y="113411"/>
                  </a:lnTo>
                  <a:lnTo>
                    <a:pt x="2846273" y="266788"/>
                  </a:lnTo>
                  <a:lnTo>
                    <a:pt x="2890443" y="266788"/>
                  </a:lnTo>
                  <a:close/>
                </a:path>
                <a:path w="5473065" h="1049020">
                  <a:moveTo>
                    <a:pt x="2941777" y="860044"/>
                  </a:moveTo>
                  <a:lnTo>
                    <a:pt x="2939453" y="832929"/>
                  </a:lnTo>
                  <a:lnTo>
                    <a:pt x="2932455" y="808278"/>
                  </a:lnTo>
                  <a:lnTo>
                    <a:pt x="2920796" y="786079"/>
                  </a:lnTo>
                  <a:lnTo>
                    <a:pt x="2905455" y="767537"/>
                  </a:lnTo>
                  <a:lnTo>
                    <a:pt x="2904477" y="766343"/>
                  </a:lnTo>
                  <a:lnTo>
                    <a:pt x="2897619" y="760755"/>
                  </a:lnTo>
                  <a:lnTo>
                    <a:pt x="2897619" y="860044"/>
                  </a:lnTo>
                  <a:lnTo>
                    <a:pt x="2896006" y="880376"/>
                  </a:lnTo>
                  <a:lnTo>
                    <a:pt x="2871952" y="927481"/>
                  </a:lnTo>
                  <a:lnTo>
                    <a:pt x="2827744" y="950429"/>
                  </a:lnTo>
                  <a:lnTo>
                    <a:pt x="2810472" y="951953"/>
                  </a:lnTo>
                  <a:lnTo>
                    <a:pt x="2793200" y="950429"/>
                  </a:lnTo>
                  <a:lnTo>
                    <a:pt x="2749004" y="927481"/>
                  </a:lnTo>
                  <a:lnTo>
                    <a:pt x="2724937" y="880376"/>
                  </a:lnTo>
                  <a:lnTo>
                    <a:pt x="2723337" y="860044"/>
                  </a:lnTo>
                  <a:lnTo>
                    <a:pt x="2724924" y="839698"/>
                  </a:lnTo>
                  <a:lnTo>
                    <a:pt x="2748699" y="792302"/>
                  </a:lnTo>
                  <a:lnTo>
                    <a:pt x="2792958" y="769086"/>
                  </a:lnTo>
                  <a:lnTo>
                    <a:pt x="2810472" y="767537"/>
                  </a:lnTo>
                  <a:lnTo>
                    <a:pt x="2828048" y="769086"/>
                  </a:lnTo>
                  <a:lnTo>
                    <a:pt x="2872257" y="791997"/>
                  </a:lnTo>
                  <a:lnTo>
                    <a:pt x="2896031" y="839457"/>
                  </a:lnTo>
                  <a:lnTo>
                    <a:pt x="2897619" y="860044"/>
                  </a:lnTo>
                  <a:lnTo>
                    <a:pt x="2897619" y="760755"/>
                  </a:lnTo>
                  <a:lnTo>
                    <a:pt x="2884614" y="750150"/>
                  </a:lnTo>
                  <a:lnTo>
                    <a:pt x="2862326" y="738593"/>
                  </a:lnTo>
                  <a:lnTo>
                    <a:pt x="2837611" y="731659"/>
                  </a:lnTo>
                  <a:lnTo>
                    <a:pt x="2810472" y="729348"/>
                  </a:lnTo>
                  <a:lnTo>
                    <a:pt x="2783332" y="731659"/>
                  </a:lnTo>
                  <a:lnTo>
                    <a:pt x="2736329" y="750150"/>
                  </a:lnTo>
                  <a:lnTo>
                    <a:pt x="2700147" y="786079"/>
                  </a:lnTo>
                  <a:lnTo>
                    <a:pt x="2681503" y="832929"/>
                  </a:lnTo>
                  <a:lnTo>
                    <a:pt x="2679166" y="860044"/>
                  </a:lnTo>
                  <a:lnTo>
                    <a:pt x="2681503" y="886904"/>
                  </a:lnTo>
                  <a:lnTo>
                    <a:pt x="2700147" y="933462"/>
                  </a:lnTo>
                  <a:lnTo>
                    <a:pt x="2736329" y="969352"/>
                  </a:lnTo>
                  <a:lnTo>
                    <a:pt x="2783332" y="987844"/>
                  </a:lnTo>
                  <a:lnTo>
                    <a:pt x="2810472" y="990155"/>
                  </a:lnTo>
                  <a:lnTo>
                    <a:pt x="2837611" y="987844"/>
                  </a:lnTo>
                  <a:lnTo>
                    <a:pt x="2862326" y="980909"/>
                  </a:lnTo>
                  <a:lnTo>
                    <a:pt x="2884614" y="969352"/>
                  </a:lnTo>
                  <a:lnTo>
                    <a:pt x="2904477" y="953160"/>
                  </a:lnTo>
                  <a:lnTo>
                    <a:pt x="2905468" y="951953"/>
                  </a:lnTo>
                  <a:lnTo>
                    <a:pt x="2920796" y="933462"/>
                  </a:lnTo>
                  <a:lnTo>
                    <a:pt x="2932455" y="911377"/>
                  </a:lnTo>
                  <a:lnTo>
                    <a:pt x="2939453" y="886904"/>
                  </a:lnTo>
                  <a:lnTo>
                    <a:pt x="2941777" y="860044"/>
                  </a:lnTo>
                  <a:close/>
                </a:path>
                <a:path w="5473065" h="1049020">
                  <a:moveTo>
                    <a:pt x="3203181" y="913168"/>
                  </a:moveTo>
                  <a:lnTo>
                    <a:pt x="3186099" y="930135"/>
                  </a:lnTo>
                  <a:lnTo>
                    <a:pt x="3167062" y="942263"/>
                  </a:lnTo>
                  <a:lnTo>
                    <a:pt x="3146107" y="949528"/>
                  </a:lnTo>
                  <a:lnTo>
                    <a:pt x="3123196" y="951953"/>
                  </a:lnTo>
                  <a:lnTo>
                    <a:pt x="3105937" y="950429"/>
                  </a:lnTo>
                  <a:lnTo>
                    <a:pt x="3061728" y="927493"/>
                  </a:lnTo>
                  <a:lnTo>
                    <a:pt x="3037675" y="880376"/>
                  </a:lnTo>
                  <a:lnTo>
                    <a:pt x="3036074" y="860044"/>
                  </a:lnTo>
                  <a:lnTo>
                    <a:pt x="3037675" y="839698"/>
                  </a:lnTo>
                  <a:lnTo>
                    <a:pt x="3061728" y="792302"/>
                  </a:lnTo>
                  <a:lnTo>
                    <a:pt x="3106267" y="769086"/>
                  </a:lnTo>
                  <a:lnTo>
                    <a:pt x="3123806" y="767537"/>
                  </a:lnTo>
                  <a:lnTo>
                    <a:pt x="3146780" y="769848"/>
                  </a:lnTo>
                  <a:lnTo>
                    <a:pt x="3167380" y="776782"/>
                  </a:lnTo>
                  <a:lnTo>
                    <a:pt x="3185579" y="788352"/>
                  </a:lnTo>
                  <a:lnTo>
                    <a:pt x="3201390" y="804532"/>
                  </a:lnTo>
                  <a:lnTo>
                    <a:pt x="3201390" y="753211"/>
                  </a:lnTo>
                  <a:lnTo>
                    <a:pt x="3183826" y="742759"/>
                  </a:lnTo>
                  <a:lnTo>
                    <a:pt x="3165132" y="735304"/>
                  </a:lnTo>
                  <a:lnTo>
                    <a:pt x="3145320" y="730834"/>
                  </a:lnTo>
                  <a:lnTo>
                    <a:pt x="3124390" y="729348"/>
                  </a:lnTo>
                  <a:lnTo>
                    <a:pt x="3096984" y="731672"/>
                  </a:lnTo>
                  <a:lnTo>
                    <a:pt x="3049536" y="750328"/>
                  </a:lnTo>
                  <a:lnTo>
                    <a:pt x="3013049" y="786511"/>
                  </a:lnTo>
                  <a:lnTo>
                    <a:pt x="2994241" y="833513"/>
                  </a:lnTo>
                  <a:lnTo>
                    <a:pt x="2991891" y="860653"/>
                  </a:lnTo>
                  <a:lnTo>
                    <a:pt x="2994228" y="887488"/>
                  </a:lnTo>
                  <a:lnTo>
                    <a:pt x="3012884" y="933894"/>
                  </a:lnTo>
                  <a:lnTo>
                    <a:pt x="3049143" y="969518"/>
                  </a:lnTo>
                  <a:lnTo>
                    <a:pt x="3096730" y="987856"/>
                  </a:lnTo>
                  <a:lnTo>
                    <a:pt x="3124390" y="990155"/>
                  </a:lnTo>
                  <a:lnTo>
                    <a:pt x="3145650" y="988555"/>
                  </a:lnTo>
                  <a:lnTo>
                    <a:pt x="3165868" y="983742"/>
                  </a:lnTo>
                  <a:lnTo>
                    <a:pt x="3185045" y="975728"/>
                  </a:lnTo>
                  <a:lnTo>
                    <a:pt x="3203181" y="964501"/>
                  </a:lnTo>
                  <a:lnTo>
                    <a:pt x="3203181" y="913168"/>
                  </a:lnTo>
                  <a:close/>
                </a:path>
                <a:path w="5473065" h="1049020">
                  <a:moveTo>
                    <a:pt x="3284944" y="19138"/>
                  </a:moveTo>
                  <a:lnTo>
                    <a:pt x="3241967" y="19138"/>
                  </a:lnTo>
                  <a:lnTo>
                    <a:pt x="3241967" y="120738"/>
                  </a:lnTo>
                  <a:lnTo>
                    <a:pt x="3124987" y="120738"/>
                  </a:lnTo>
                  <a:lnTo>
                    <a:pt x="3124987" y="19138"/>
                  </a:lnTo>
                  <a:lnTo>
                    <a:pt x="3082010" y="19138"/>
                  </a:lnTo>
                  <a:lnTo>
                    <a:pt x="3082010" y="120738"/>
                  </a:lnTo>
                  <a:lnTo>
                    <a:pt x="3082010" y="160108"/>
                  </a:lnTo>
                  <a:lnTo>
                    <a:pt x="3082010" y="266788"/>
                  </a:lnTo>
                  <a:lnTo>
                    <a:pt x="3124987" y="266788"/>
                  </a:lnTo>
                  <a:lnTo>
                    <a:pt x="3124987" y="160108"/>
                  </a:lnTo>
                  <a:lnTo>
                    <a:pt x="3241967" y="160108"/>
                  </a:lnTo>
                  <a:lnTo>
                    <a:pt x="3241967" y="266788"/>
                  </a:lnTo>
                  <a:lnTo>
                    <a:pt x="3284944" y="266788"/>
                  </a:lnTo>
                  <a:lnTo>
                    <a:pt x="3284944" y="160108"/>
                  </a:lnTo>
                  <a:lnTo>
                    <a:pt x="3284944" y="120738"/>
                  </a:lnTo>
                  <a:lnTo>
                    <a:pt x="3284944" y="19138"/>
                  </a:lnTo>
                  <a:close/>
                </a:path>
                <a:path w="5473065" h="1049020">
                  <a:moveTo>
                    <a:pt x="3431171" y="735330"/>
                  </a:moveTo>
                  <a:lnTo>
                    <a:pt x="3233013" y="735330"/>
                  </a:lnTo>
                  <a:lnTo>
                    <a:pt x="3233013" y="774700"/>
                  </a:lnTo>
                  <a:lnTo>
                    <a:pt x="3310610" y="774700"/>
                  </a:lnTo>
                  <a:lnTo>
                    <a:pt x="3310610" y="982980"/>
                  </a:lnTo>
                  <a:lnTo>
                    <a:pt x="3353574" y="982980"/>
                  </a:lnTo>
                  <a:lnTo>
                    <a:pt x="3353574" y="774700"/>
                  </a:lnTo>
                  <a:lnTo>
                    <a:pt x="3431171" y="774700"/>
                  </a:lnTo>
                  <a:lnTo>
                    <a:pt x="3431171" y="735330"/>
                  </a:lnTo>
                  <a:close/>
                </a:path>
                <a:path w="5473065" h="1049020">
                  <a:moveTo>
                    <a:pt x="3598875" y="19100"/>
                  </a:moveTo>
                  <a:lnTo>
                    <a:pt x="3558298" y="19100"/>
                  </a:lnTo>
                  <a:lnTo>
                    <a:pt x="3558298" y="143243"/>
                  </a:lnTo>
                  <a:lnTo>
                    <a:pt x="3556889" y="161899"/>
                  </a:lnTo>
                  <a:lnTo>
                    <a:pt x="3535921" y="208902"/>
                  </a:lnTo>
                  <a:lnTo>
                    <a:pt x="3493605" y="234137"/>
                  </a:lnTo>
                  <a:lnTo>
                    <a:pt x="3493173" y="234137"/>
                  </a:lnTo>
                  <a:lnTo>
                    <a:pt x="3475926" y="235762"/>
                  </a:lnTo>
                  <a:lnTo>
                    <a:pt x="3428415" y="221157"/>
                  </a:lnTo>
                  <a:lnTo>
                    <a:pt x="3400196" y="180022"/>
                  </a:lnTo>
                  <a:lnTo>
                    <a:pt x="3394760" y="142646"/>
                  </a:lnTo>
                  <a:lnTo>
                    <a:pt x="3396221" y="122440"/>
                  </a:lnTo>
                  <a:lnTo>
                    <a:pt x="3418332" y="75514"/>
                  </a:lnTo>
                  <a:lnTo>
                    <a:pt x="3459569" y="52844"/>
                  </a:lnTo>
                  <a:lnTo>
                    <a:pt x="3475926" y="51333"/>
                  </a:lnTo>
                  <a:lnTo>
                    <a:pt x="3491661" y="52844"/>
                  </a:lnTo>
                  <a:lnTo>
                    <a:pt x="3533229" y="75209"/>
                  </a:lnTo>
                  <a:lnTo>
                    <a:pt x="3556724" y="122440"/>
                  </a:lnTo>
                  <a:lnTo>
                    <a:pt x="3558248" y="142646"/>
                  </a:lnTo>
                  <a:lnTo>
                    <a:pt x="3558298" y="143243"/>
                  </a:lnTo>
                  <a:lnTo>
                    <a:pt x="3558298" y="19100"/>
                  </a:lnTo>
                  <a:lnTo>
                    <a:pt x="3555911" y="19100"/>
                  </a:lnTo>
                  <a:lnTo>
                    <a:pt x="3555911" y="54317"/>
                  </a:lnTo>
                  <a:lnTo>
                    <a:pt x="3553104" y="51333"/>
                  </a:lnTo>
                  <a:lnTo>
                    <a:pt x="3538969" y="36309"/>
                  </a:lnTo>
                  <a:lnTo>
                    <a:pt x="3519195" y="23431"/>
                  </a:lnTo>
                  <a:lnTo>
                    <a:pt x="3496589" y="15722"/>
                  </a:lnTo>
                  <a:lnTo>
                    <a:pt x="3471151" y="13144"/>
                  </a:lnTo>
                  <a:lnTo>
                    <a:pt x="3446767" y="15290"/>
                  </a:lnTo>
                  <a:lnTo>
                    <a:pt x="3403955" y="32448"/>
                  </a:lnTo>
                  <a:lnTo>
                    <a:pt x="3370237" y="66281"/>
                  </a:lnTo>
                  <a:lnTo>
                    <a:pt x="3352774" y="113868"/>
                  </a:lnTo>
                  <a:lnTo>
                    <a:pt x="3350577" y="142646"/>
                  </a:lnTo>
                  <a:lnTo>
                    <a:pt x="3352787" y="171970"/>
                  </a:lnTo>
                  <a:lnTo>
                    <a:pt x="3370389" y="220319"/>
                  </a:lnTo>
                  <a:lnTo>
                    <a:pt x="3404349" y="254482"/>
                  </a:lnTo>
                  <a:lnTo>
                    <a:pt x="3447021" y="271792"/>
                  </a:lnTo>
                  <a:lnTo>
                    <a:pt x="3471151" y="273951"/>
                  </a:lnTo>
                  <a:lnTo>
                    <a:pt x="3496145" y="271348"/>
                  </a:lnTo>
                  <a:lnTo>
                    <a:pt x="3518598" y="263512"/>
                  </a:lnTo>
                  <a:lnTo>
                    <a:pt x="3538524" y="250456"/>
                  </a:lnTo>
                  <a:lnTo>
                    <a:pt x="3552507" y="235762"/>
                  </a:lnTo>
                  <a:lnTo>
                    <a:pt x="3555911" y="232181"/>
                  </a:lnTo>
                  <a:lnTo>
                    <a:pt x="3555911" y="266788"/>
                  </a:lnTo>
                  <a:lnTo>
                    <a:pt x="3598875" y="266788"/>
                  </a:lnTo>
                  <a:lnTo>
                    <a:pt x="3598875" y="232181"/>
                  </a:lnTo>
                  <a:lnTo>
                    <a:pt x="3598875" y="54317"/>
                  </a:lnTo>
                  <a:lnTo>
                    <a:pt x="3598875" y="19100"/>
                  </a:lnTo>
                  <a:close/>
                </a:path>
                <a:path w="5473065" h="1049020">
                  <a:moveTo>
                    <a:pt x="4014863" y="196964"/>
                  </a:moveTo>
                  <a:lnTo>
                    <a:pt x="3997782" y="213944"/>
                  </a:lnTo>
                  <a:lnTo>
                    <a:pt x="3978745" y="226060"/>
                  </a:lnTo>
                  <a:lnTo>
                    <a:pt x="3957790" y="233337"/>
                  </a:lnTo>
                  <a:lnTo>
                    <a:pt x="3934879" y="235762"/>
                  </a:lnTo>
                  <a:lnTo>
                    <a:pt x="3917619" y="234226"/>
                  </a:lnTo>
                  <a:lnTo>
                    <a:pt x="3873411" y="211302"/>
                  </a:lnTo>
                  <a:lnTo>
                    <a:pt x="3849357" y="164172"/>
                  </a:lnTo>
                  <a:lnTo>
                    <a:pt x="3847757" y="143840"/>
                  </a:lnTo>
                  <a:lnTo>
                    <a:pt x="3849357" y="123507"/>
                  </a:lnTo>
                  <a:lnTo>
                    <a:pt x="3873411" y="76098"/>
                  </a:lnTo>
                  <a:lnTo>
                    <a:pt x="3917950" y="52882"/>
                  </a:lnTo>
                  <a:lnTo>
                    <a:pt x="3935488" y="51333"/>
                  </a:lnTo>
                  <a:lnTo>
                    <a:pt x="3958463" y="53644"/>
                  </a:lnTo>
                  <a:lnTo>
                    <a:pt x="3979062" y="60591"/>
                  </a:lnTo>
                  <a:lnTo>
                    <a:pt x="3997261" y="72148"/>
                  </a:lnTo>
                  <a:lnTo>
                    <a:pt x="4013073" y="88341"/>
                  </a:lnTo>
                  <a:lnTo>
                    <a:pt x="4013073" y="37007"/>
                  </a:lnTo>
                  <a:lnTo>
                    <a:pt x="3995509" y="26568"/>
                  </a:lnTo>
                  <a:lnTo>
                    <a:pt x="3976814" y="19113"/>
                  </a:lnTo>
                  <a:lnTo>
                    <a:pt x="3957002" y="14643"/>
                  </a:lnTo>
                  <a:lnTo>
                    <a:pt x="3936073" y="13144"/>
                  </a:lnTo>
                  <a:lnTo>
                    <a:pt x="3908666" y="15481"/>
                  </a:lnTo>
                  <a:lnTo>
                    <a:pt x="3861219" y="34124"/>
                  </a:lnTo>
                  <a:lnTo>
                    <a:pt x="3824732" y="70307"/>
                  </a:lnTo>
                  <a:lnTo>
                    <a:pt x="3805923" y="117309"/>
                  </a:lnTo>
                  <a:lnTo>
                    <a:pt x="3803573" y="144449"/>
                  </a:lnTo>
                  <a:lnTo>
                    <a:pt x="3805910" y="171284"/>
                  </a:lnTo>
                  <a:lnTo>
                    <a:pt x="3824567" y="217690"/>
                  </a:lnTo>
                  <a:lnTo>
                    <a:pt x="3860825" y="253314"/>
                  </a:lnTo>
                  <a:lnTo>
                    <a:pt x="3908412" y="271665"/>
                  </a:lnTo>
                  <a:lnTo>
                    <a:pt x="3936073" y="273951"/>
                  </a:lnTo>
                  <a:lnTo>
                    <a:pt x="3957332" y="272351"/>
                  </a:lnTo>
                  <a:lnTo>
                    <a:pt x="3977551" y="267538"/>
                  </a:lnTo>
                  <a:lnTo>
                    <a:pt x="3996728" y="259524"/>
                  </a:lnTo>
                  <a:lnTo>
                    <a:pt x="4014863" y="248297"/>
                  </a:lnTo>
                  <a:lnTo>
                    <a:pt x="4014863" y="196964"/>
                  </a:lnTo>
                  <a:close/>
                </a:path>
                <a:path w="5473065" h="1049020">
                  <a:moveTo>
                    <a:pt x="4242841" y="19138"/>
                  </a:moveTo>
                  <a:lnTo>
                    <a:pt x="4044683" y="19138"/>
                  </a:lnTo>
                  <a:lnTo>
                    <a:pt x="4044683" y="58508"/>
                  </a:lnTo>
                  <a:lnTo>
                    <a:pt x="4122280" y="58508"/>
                  </a:lnTo>
                  <a:lnTo>
                    <a:pt x="4122280" y="266788"/>
                  </a:lnTo>
                  <a:lnTo>
                    <a:pt x="4165244" y="266788"/>
                  </a:lnTo>
                  <a:lnTo>
                    <a:pt x="4165244" y="58508"/>
                  </a:lnTo>
                  <a:lnTo>
                    <a:pt x="4242841" y="58508"/>
                  </a:lnTo>
                  <a:lnTo>
                    <a:pt x="4242841" y="19138"/>
                  </a:lnTo>
                  <a:close/>
                </a:path>
                <a:path w="5473065" h="1049020">
                  <a:moveTo>
                    <a:pt x="4520971" y="19100"/>
                  </a:moveTo>
                  <a:lnTo>
                    <a:pt x="4480395" y="19100"/>
                  </a:lnTo>
                  <a:lnTo>
                    <a:pt x="4480395" y="143243"/>
                  </a:lnTo>
                  <a:lnTo>
                    <a:pt x="4478998" y="161899"/>
                  </a:lnTo>
                  <a:lnTo>
                    <a:pt x="4458017" y="208902"/>
                  </a:lnTo>
                  <a:lnTo>
                    <a:pt x="4415701" y="234137"/>
                  </a:lnTo>
                  <a:lnTo>
                    <a:pt x="4415269" y="234137"/>
                  </a:lnTo>
                  <a:lnTo>
                    <a:pt x="4398022" y="235762"/>
                  </a:lnTo>
                  <a:lnTo>
                    <a:pt x="4350512" y="221157"/>
                  </a:lnTo>
                  <a:lnTo>
                    <a:pt x="4322292" y="180022"/>
                  </a:lnTo>
                  <a:lnTo>
                    <a:pt x="4316857" y="142646"/>
                  </a:lnTo>
                  <a:lnTo>
                    <a:pt x="4318317" y="122440"/>
                  </a:lnTo>
                  <a:lnTo>
                    <a:pt x="4340428" y="75514"/>
                  </a:lnTo>
                  <a:lnTo>
                    <a:pt x="4381665" y="52844"/>
                  </a:lnTo>
                  <a:lnTo>
                    <a:pt x="4398022" y="51333"/>
                  </a:lnTo>
                  <a:lnTo>
                    <a:pt x="4413758" y="52844"/>
                  </a:lnTo>
                  <a:lnTo>
                    <a:pt x="4455325" y="75209"/>
                  </a:lnTo>
                  <a:lnTo>
                    <a:pt x="4478820" y="122440"/>
                  </a:lnTo>
                  <a:lnTo>
                    <a:pt x="4480344" y="142646"/>
                  </a:lnTo>
                  <a:lnTo>
                    <a:pt x="4480395" y="143243"/>
                  </a:lnTo>
                  <a:lnTo>
                    <a:pt x="4480395" y="19100"/>
                  </a:lnTo>
                  <a:lnTo>
                    <a:pt x="4478007" y="19100"/>
                  </a:lnTo>
                  <a:lnTo>
                    <a:pt x="4478007" y="54317"/>
                  </a:lnTo>
                  <a:lnTo>
                    <a:pt x="4475200" y="51333"/>
                  </a:lnTo>
                  <a:lnTo>
                    <a:pt x="4461065" y="36309"/>
                  </a:lnTo>
                  <a:lnTo>
                    <a:pt x="4441291" y="23431"/>
                  </a:lnTo>
                  <a:lnTo>
                    <a:pt x="4418698" y="15722"/>
                  </a:lnTo>
                  <a:lnTo>
                    <a:pt x="4393247" y="13144"/>
                  </a:lnTo>
                  <a:lnTo>
                    <a:pt x="4368876" y="15290"/>
                  </a:lnTo>
                  <a:lnTo>
                    <a:pt x="4326052" y="32448"/>
                  </a:lnTo>
                  <a:lnTo>
                    <a:pt x="4292333" y="66281"/>
                  </a:lnTo>
                  <a:lnTo>
                    <a:pt x="4274871" y="113868"/>
                  </a:lnTo>
                  <a:lnTo>
                    <a:pt x="4272686" y="142646"/>
                  </a:lnTo>
                  <a:lnTo>
                    <a:pt x="4274883" y="171970"/>
                  </a:lnTo>
                  <a:lnTo>
                    <a:pt x="4292498" y="220319"/>
                  </a:lnTo>
                  <a:lnTo>
                    <a:pt x="4326445" y="254482"/>
                  </a:lnTo>
                  <a:lnTo>
                    <a:pt x="4369117" y="271792"/>
                  </a:lnTo>
                  <a:lnTo>
                    <a:pt x="4393247" y="273951"/>
                  </a:lnTo>
                  <a:lnTo>
                    <a:pt x="4418241" y="271348"/>
                  </a:lnTo>
                  <a:lnTo>
                    <a:pt x="4440694" y="263512"/>
                  </a:lnTo>
                  <a:lnTo>
                    <a:pt x="4460621" y="250456"/>
                  </a:lnTo>
                  <a:lnTo>
                    <a:pt x="4474603" y="235762"/>
                  </a:lnTo>
                  <a:lnTo>
                    <a:pt x="4478007" y="232181"/>
                  </a:lnTo>
                  <a:lnTo>
                    <a:pt x="4478007" y="266788"/>
                  </a:lnTo>
                  <a:lnTo>
                    <a:pt x="4520971" y="266788"/>
                  </a:lnTo>
                  <a:lnTo>
                    <a:pt x="4520971" y="232181"/>
                  </a:lnTo>
                  <a:lnTo>
                    <a:pt x="4520971" y="54317"/>
                  </a:lnTo>
                  <a:lnTo>
                    <a:pt x="4520971" y="19100"/>
                  </a:lnTo>
                  <a:close/>
                </a:path>
                <a:path w="5473065" h="1049020">
                  <a:moveTo>
                    <a:pt x="4850422" y="144437"/>
                  </a:moveTo>
                  <a:lnTo>
                    <a:pt x="4842294" y="94830"/>
                  </a:lnTo>
                  <a:lnTo>
                    <a:pt x="4817897" y="52235"/>
                  </a:lnTo>
                  <a:lnTo>
                    <a:pt x="4806251" y="40982"/>
                  </a:lnTo>
                  <a:lnTo>
                    <a:pt x="4806251" y="144437"/>
                  </a:lnTo>
                  <a:lnTo>
                    <a:pt x="4804905" y="162483"/>
                  </a:lnTo>
                  <a:lnTo>
                    <a:pt x="4784179" y="209194"/>
                  </a:lnTo>
                  <a:lnTo>
                    <a:pt x="4742993" y="234099"/>
                  </a:lnTo>
                  <a:lnTo>
                    <a:pt x="4725682" y="235762"/>
                  </a:lnTo>
                  <a:lnTo>
                    <a:pt x="4708055" y="234099"/>
                  </a:lnTo>
                  <a:lnTo>
                    <a:pt x="4665700" y="209194"/>
                  </a:lnTo>
                  <a:lnTo>
                    <a:pt x="4648543" y="179730"/>
                  </a:lnTo>
                  <a:lnTo>
                    <a:pt x="4648466" y="179578"/>
                  </a:lnTo>
                  <a:lnTo>
                    <a:pt x="4644237" y="162814"/>
                  </a:lnTo>
                  <a:lnTo>
                    <a:pt x="4644161" y="162483"/>
                  </a:lnTo>
                  <a:lnTo>
                    <a:pt x="4642764" y="144437"/>
                  </a:lnTo>
                  <a:lnTo>
                    <a:pt x="4642726" y="143840"/>
                  </a:lnTo>
                  <a:lnTo>
                    <a:pt x="4644263" y="124079"/>
                  </a:lnTo>
                  <a:lnTo>
                    <a:pt x="4644288" y="123736"/>
                  </a:lnTo>
                  <a:lnTo>
                    <a:pt x="4648949" y="105943"/>
                  </a:lnTo>
                  <a:lnTo>
                    <a:pt x="4648987" y="105791"/>
                  </a:lnTo>
                  <a:lnTo>
                    <a:pt x="4656810" y="90055"/>
                  </a:lnTo>
                  <a:lnTo>
                    <a:pt x="4667796" y="76403"/>
                  </a:lnTo>
                  <a:lnTo>
                    <a:pt x="4680775" y="65430"/>
                  </a:lnTo>
                  <a:lnTo>
                    <a:pt x="4694656" y="57607"/>
                  </a:lnTo>
                  <a:lnTo>
                    <a:pt x="4706848" y="53721"/>
                  </a:lnTo>
                  <a:lnTo>
                    <a:pt x="4709426" y="52895"/>
                  </a:lnTo>
                  <a:lnTo>
                    <a:pt x="4725086" y="51333"/>
                  </a:lnTo>
                  <a:lnTo>
                    <a:pt x="4740719" y="52895"/>
                  </a:lnTo>
                  <a:lnTo>
                    <a:pt x="4755375" y="57607"/>
                  </a:lnTo>
                  <a:lnTo>
                    <a:pt x="4769066" y="65430"/>
                  </a:lnTo>
                  <a:lnTo>
                    <a:pt x="4781791" y="76403"/>
                  </a:lnTo>
                  <a:lnTo>
                    <a:pt x="4792497" y="90055"/>
                  </a:lnTo>
                  <a:lnTo>
                    <a:pt x="4800066" y="105791"/>
                  </a:lnTo>
                  <a:lnTo>
                    <a:pt x="4800143" y="105943"/>
                  </a:lnTo>
                  <a:lnTo>
                    <a:pt x="4804638" y="123736"/>
                  </a:lnTo>
                  <a:lnTo>
                    <a:pt x="4804727" y="124079"/>
                  </a:lnTo>
                  <a:lnTo>
                    <a:pt x="4806213" y="143840"/>
                  </a:lnTo>
                  <a:lnTo>
                    <a:pt x="4806251" y="144437"/>
                  </a:lnTo>
                  <a:lnTo>
                    <a:pt x="4806251" y="40982"/>
                  </a:lnTo>
                  <a:lnTo>
                    <a:pt x="4800193" y="35128"/>
                  </a:lnTo>
                  <a:lnTo>
                    <a:pt x="4779619" y="22910"/>
                  </a:lnTo>
                  <a:lnTo>
                    <a:pt x="4756480" y="15671"/>
                  </a:lnTo>
                  <a:lnTo>
                    <a:pt x="4757178" y="15671"/>
                  </a:lnTo>
                  <a:lnTo>
                    <a:pt x="4729861" y="13131"/>
                  </a:lnTo>
                  <a:lnTo>
                    <a:pt x="4705096" y="15671"/>
                  </a:lnTo>
                  <a:lnTo>
                    <a:pt x="4682706" y="23279"/>
                  </a:lnTo>
                  <a:lnTo>
                    <a:pt x="4662716" y="35966"/>
                  </a:lnTo>
                  <a:lnTo>
                    <a:pt x="4645126" y="53721"/>
                  </a:lnTo>
                  <a:lnTo>
                    <a:pt x="4645126" y="19100"/>
                  </a:lnTo>
                  <a:lnTo>
                    <a:pt x="4602137" y="19100"/>
                  </a:lnTo>
                  <a:lnTo>
                    <a:pt x="4602137" y="406450"/>
                  </a:lnTo>
                  <a:lnTo>
                    <a:pt x="4645126" y="406450"/>
                  </a:lnTo>
                  <a:lnTo>
                    <a:pt x="4645126" y="232181"/>
                  </a:lnTo>
                  <a:lnTo>
                    <a:pt x="4662614" y="250456"/>
                  </a:lnTo>
                  <a:lnTo>
                    <a:pt x="4682858" y="263512"/>
                  </a:lnTo>
                  <a:lnTo>
                    <a:pt x="4705870" y="271335"/>
                  </a:lnTo>
                  <a:lnTo>
                    <a:pt x="4731651" y="273951"/>
                  </a:lnTo>
                  <a:lnTo>
                    <a:pt x="4757420" y="271576"/>
                  </a:lnTo>
                  <a:lnTo>
                    <a:pt x="4800701" y="252641"/>
                  </a:lnTo>
                  <a:lnTo>
                    <a:pt x="4832299" y="216115"/>
                  </a:lnTo>
                  <a:lnTo>
                    <a:pt x="4848403" y="170307"/>
                  </a:lnTo>
                  <a:lnTo>
                    <a:pt x="4850422" y="144437"/>
                  </a:lnTo>
                  <a:close/>
                </a:path>
                <a:path w="5473065" h="1049020">
                  <a:moveTo>
                    <a:pt x="5078400" y="19138"/>
                  </a:moveTo>
                  <a:lnTo>
                    <a:pt x="4880254" y="19138"/>
                  </a:lnTo>
                  <a:lnTo>
                    <a:pt x="4880254" y="58508"/>
                  </a:lnTo>
                  <a:lnTo>
                    <a:pt x="4957838" y="58508"/>
                  </a:lnTo>
                  <a:lnTo>
                    <a:pt x="4957838" y="266788"/>
                  </a:lnTo>
                  <a:lnTo>
                    <a:pt x="5000815" y="266788"/>
                  </a:lnTo>
                  <a:lnTo>
                    <a:pt x="5000815" y="58508"/>
                  </a:lnTo>
                  <a:lnTo>
                    <a:pt x="5078400" y="58508"/>
                  </a:lnTo>
                  <a:lnTo>
                    <a:pt x="5078400" y="19138"/>
                  </a:lnTo>
                  <a:close/>
                </a:path>
                <a:path w="5473065" h="1049020">
                  <a:moveTo>
                    <a:pt x="5345201" y="151599"/>
                  </a:moveTo>
                  <a:lnTo>
                    <a:pt x="5340274" y="99669"/>
                  </a:lnTo>
                  <a:lnTo>
                    <a:pt x="5321922" y="58496"/>
                  </a:lnTo>
                  <a:lnTo>
                    <a:pt x="5301031" y="36576"/>
                  </a:lnTo>
                  <a:lnTo>
                    <a:pt x="5301031" y="115798"/>
                  </a:lnTo>
                  <a:lnTo>
                    <a:pt x="5155412" y="115798"/>
                  </a:lnTo>
                  <a:lnTo>
                    <a:pt x="5171465" y="79260"/>
                  </a:lnTo>
                  <a:lnTo>
                    <a:pt x="5202923" y="55892"/>
                  </a:lnTo>
                  <a:lnTo>
                    <a:pt x="5228209" y="51333"/>
                  </a:lnTo>
                  <a:lnTo>
                    <a:pt x="5241925" y="52476"/>
                  </a:lnTo>
                  <a:lnTo>
                    <a:pt x="5241607" y="52476"/>
                  </a:lnTo>
                  <a:lnTo>
                    <a:pt x="5253799" y="55740"/>
                  </a:lnTo>
                  <a:lnTo>
                    <a:pt x="5284749" y="78473"/>
                  </a:lnTo>
                  <a:lnTo>
                    <a:pt x="5301031" y="115798"/>
                  </a:lnTo>
                  <a:lnTo>
                    <a:pt x="5301031" y="36576"/>
                  </a:lnTo>
                  <a:lnTo>
                    <a:pt x="5282679" y="24485"/>
                  </a:lnTo>
                  <a:lnTo>
                    <a:pt x="5257343" y="15976"/>
                  </a:lnTo>
                  <a:lnTo>
                    <a:pt x="5228209" y="13131"/>
                  </a:lnTo>
                  <a:lnTo>
                    <a:pt x="5202161" y="15468"/>
                  </a:lnTo>
                  <a:lnTo>
                    <a:pt x="5158448" y="34124"/>
                  </a:lnTo>
                  <a:lnTo>
                    <a:pt x="5126545" y="70307"/>
                  </a:lnTo>
                  <a:lnTo>
                    <a:pt x="5110277" y="117309"/>
                  </a:lnTo>
                  <a:lnTo>
                    <a:pt x="5108245" y="144437"/>
                  </a:lnTo>
                  <a:lnTo>
                    <a:pt x="5110505" y="174675"/>
                  </a:lnTo>
                  <a:lnTo>
                    <a:pt x="5128565" y="223164"/>
                  </a:lnTo>
                  <a:lnTo>
                    <a:pt x="5163286" y="255663"/>
                  </a:lnTo>
                  <a:lnTo>
                    <a:pt x="5206416" y="271919"/>
                  </a:lnTo>
                  <a:lnTo>
                    <a:pt x="5230609" y="273951"/>
                  </a:lnTo>
                  <a:lnTo>
                    <a:pt x="5253888" y="272046"/>
                  </a:lnTo>
                  <a:lnTo>
                    <a:pt x="5295074" y="256832"/>
                  </a:lnTo>
                  <a:lnTo>
                    <a:pt x="5329529" y="225463"/>
                  </a:lnTo>
                  <a:lnTo>
                    <a:pt x="5343398" y="203530"/>
                  </a:lnTo>
                  <a:lnTo>
                    <a:pt x="5307596" y="183832"/>
                  </a:lnTo>
                  <a:lnTo>
                    <a:pt x="5302631" y="193344"/>
                  </a:lnTo>
                  <a:lnTo>
                    <a:pt x="5296700" y="202184"/>
                  </a:lnTo>
                  <a:lnTo>
                    <a:pt x="5258511" y="231279"/>
                  </a:lnTo>
                  <a:lnTo>
                    <a:pt x="5231193" y="235762"/>
                  </a:lnTo>
                  <a:lnTo>
                    <a:pt x="5215420" y="234302"/>
                  </a:lnTo>
                  <a:lnTo>
                    <a:pt x="5175694" y="212483"/>
                  </a:lnTo>
                  <a:lnTo>
                    <a:pt x="5154092" y="169506"/>
                  </a:lnTo>
                  <a:lnTo>
                    <a:pt x="5152428" y="151599"/>
                  </a:lnTo>
                  <a:lnTo>
                    <a:pt x="5345201" y="151599"/>
                  </a:lnTo>
                  <a:close/>
                </a:path>
                <a:path w="5473065" h="1049020">
                  <a:moveTo>
                    <a:pt x="5472912" y="222631"/>
                  </a:moveTo>
                  <a:lnTo>
                    <a:pt x="5433517" y="208305"/>
                  </a:lnTo>
                  <a:lnTo>
                    <a:pt x="5384571" y="346176"/>
                  </a:lnTo>
                  <a:lnTo>
                    <a:pt x="5412625" y="357517"/>
                  </a:lnTo>
                  <a:lnTo>
                    <a:pt x="5472912" y="2226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855538" y="9292156"/>
              <a:ext cx="181439" cy="247688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5094262" y="9122060"/>
              <a:ext cx="2839720" cy="557530"/>
            </a:xfrm>
            <a:custGeom>
              <a:avLst/>
              <a:gdLst/>
              <a:ahLst/>
              <a:cxnLst/>
              <a:rect l="l" t="t" r="r" b="b"/>
              <a:pathLst>
                <a:path w="2839720" h="557529">
                  <a:moveTo>
                    <a:pt x="346163" y="294843"/>
                  </a:moveTo>
                  <a:lnTo>
                    <a:pt x="343852" y="267728"/>
                  </a:lnTo>
                  <a:lnTo>
                    <a:pt x="336918" y="243078"/>
                  </a:lnTo>
                  <a:lnTo>
                    <a:pt x="325348" y="220878"/>
                  </a:lnTo>
                  <a:lnTo>
                    <a:pt x="310146" y="202336"/>
                  </a:lnTo>
                  <a:lnTo>
                    <a:pt x="309168" y="201142"/>
                  </a:lnTo>
                  <a:lnTo>
                    <a:pt x="301993" y="195275"/>
                  </a:lnTo>
                  <a:lnTo>
                    <a:pt x="301993" y="294843"/>
                  </a:lnTo>
                  <a:lnTo>
                    <a:pt x="300393" y="315175"/>
                  </a:lnTo>
                  <a:lnTo>
                    <a:pt x="276326" y="362280"/>
                  </a:lnTo>
                  <a:lnTo>
                    <a:pt x="232067" y="385241"/>
                  </a:lnTo>
                  <a:lnTo>
                    <a:pt x="214871" y="386753"/>
                  </a:lnTo>
                  <a:lnTo>
                    <a:pt x="197891" y="385241"/>
                  </a:lnTo>
                  <a:lnTo>
                    <a:pt x="154571" y="362585"/>
                  </a:lnTo>
                  <a:lnTo>
                    <a:pt x="131089" y="315417"/>
                  </a:lnTo>
                  <a:lnTo>
                    <a:pt x="129514" y="294843"/>
                  </a:lnTo>
                  <a:lnTo>
                    <a:pt x="131064" y="274497"/>
                  </a:lnTo>
                  <a:lnTo>
                    <a:pt x="131826" y="271564"/>
                  </a:lnTo>
                  <a:lnTo>
                    <a:pt x="135712" y="256425"/>
                  </a:lnTo>
                  <a:lnTo>
                    <a:pt x="167335" y="216281"/>
                  </a:lnTo>
                  <a:lnTo>
                    <a:pt x="214871" y="202336"/>
                  </a:lnTo>
                  <a:lnTo>
                    <a:pt x="232371" y="203885"/>
                  </a:lnTo>
                  <a:lnTo>
                    <a:pt x="276631" y="227101"/>
                  </a:lnTo>
                  <a:lnTo>
                    <a:pt x="300405" y="274497"/>
                  </a:lnTo>
                  <a:lnTo>
                    <a:pt x="301993" y="294843"/>
                  </a:lnTo>
                  <a:lnTo>
                    <a:pt x="301993" y="195275"/>
                  </a:lnTo>
                  <a:lnTo>
                    <a:pt x="289382" y="184950"/>
                  </a:lnTo>
                  <a:lnTo>
                    <a:pt x="267081" y="173393"/>
                  </a:lnTo>
                  <a:lnTo>
                    <a:pt x="242239" y="166458"/>
                  </a:lnTo>
                  <a:lnTo>
                    <a:pt x="214871" y="164147"/>
                  </a:lnTo>
                  <a:lnTo>
                    <a:pt x="187071" y="166458"/>
                  </a:lnTo>
                  <a:lnTo>
                    <a:pt x="140220" y="184950"/>
                  </a:lnTo>
                  <a:lnTo>
                    <a:pt x="108775" y="216281"/>
                  </a:lnTo>
                  <a:lnTo>
                    <a:pt x="92062" y="251498"/>
                  </a:lnTo>
                  <a:lnTo>
                    <a:pt x="87731" y="271564"/>
                  </a:lnTo>
                  <a:lnTo>
                    <a:pt x="42976" y="271564"/>
                  </a:lnTo>
                  <a:lnTo>
                    <a:pt x="42976" y="170103"/>
                  </a:lnTo>
                  <a:lnTo>
                    <a:pt x="0" y="170103"/>
                  </a:lnTo>
                  <a:lnTo>
                    <a:pt x="0" y="417791"/>
                  </a:lnTo>
                  <a:lnTo>
                    <a:pt x="42976" y="417791"/>
                  </a:lnTo>
                  <a:lnTo>
                    <a:pt x="42976" y="310959"/>
                  </a:lnTo>
                  <a:lnTo>
                    <a:pt x="85356" y="310959"/>
                  </a:lnTo>
                  <a:lnTo>
                    <a:pt x="102133" y="362991"/>
                  </a:lnTo>
                  <a:lnTo>
                    <a:pt x="133057" y="398767"/>
                  </a:lnTo>
                  <a:lnTo>
                    <a:pt x="184086" y="422046"/>
                  </a:lnTo>
                  <a:lnTo>
                    <a:pt x="214871" y="424954"/>
                  </a:lnTo>
                  <a:lnTo>
                    <a:pt x="241998" y="422643"/>
                  </a:lnTo>
                  <a:lnTo>
                    <a:pt x="289001" y="404152"/>
                  </a:lnTo>
                  <a:lnTo>
                    <a:pt x="325183" y="368261"/>
                  </a:lnTo>
                  <a:lnTo>
                    <a:pt x="343827" y="321703"/>
                  </a:lnTo>
                  <a:lnTo>
                    <a:pt x="346163" y="294843"/>
                  </a:lnTo>
                  <a:close/>
                </a:path>
                <a:path w="2839720" h="557529">
                  <a:moveTo>
                    <a:pt x="780059" y="170103"/>
                  </a:moveTo>
                  <a:lnTo>
                    <a:pt x="732307" y="170103"/>
                  </a:lnTo>
                  <a:lnTo>
                    <a:pt x="651738" y="347370"/>
                  </a:lnTo>
                  <a:lnTo>
                    <a:pt x="563994" y="170103"/>
                  </a:lnTo>
                  <a:lnTo>
                    <a:pt x="515061" y="170103"/>
                  </a:lnTo>
                  <a:lnTo>
                    <a:pt x="629056" y="394512"/>
                  </a:lnTo>
                  <a:lnTo>
                    <a:pt x="549071" y="557453"/>
                  </a:lnTo>
                  <a:lnTo>
                    <a:pt x="596823" y="557453"/>
                  </a:lnTo>
                  <a:lnTo>
                    <a:pt x="780059" y="170103"/>
                  </a:lnTo>
                  <a:close/>
                </a:path>
                <a:path w="2839720" h="557529">
                  <a:moveTo>
                    <a:pt x="1072502" y="294843"/>
                  </a:moveTo>
                  <a:lnTo>
                    <a:pt x="1070216" y="268211"/>
                  </a:lnTo>
                  <a:lnTo>
                    <a:pt x="1063332" y="243814"/>
                  </a:lnTo>
                  <a:lnTo>
                    <a:pt x="1051864" y="221653"/>
                  </a:lnTo>
                  <a:lnTo>
                    <a:pt x="1036281" y="202336"/>
                  </a:lnTo>
                  <a:lnTo>
                    <a:pt x="1035812" y="201739"/>
                  </a:lnTo>
                  <a:lnTo>
                    <a:pt x="1028344" y="195453"/>
                  </a:lnTo>
                  <a:lnTo>
                    <a:pt x="1028344" y="294843"/>
                  </a:lnTo>
                  <a:lnTo>
                    <a:pt x="1026731" y="315175"/>
                  </a:lnTo>
                  <a:lnTo>
                    <a:pt x="1002677" y="362280"/>
                  </a:lnTo>
                  <a:lnTo>
                    <a:pt x="958469" y="385229"/>
                  </a:lnTo>
                  <a:lnTo>
                    <a:pt x="941197" y="386753"/>
                  </a:lnTo>
                  <a:lnTo>
                    <a:pt x="923925" y="385229"/>
                  </a:lnTo>
                  <a:lnTo>
                    <a:pt x="879729" y="362280"/>
                  </a:lnTo>
                  <a:lnTo>
                    <a:pt x="855662" y="315175"/>
                  </a:lnTo>
                  <a:lnTo>
                    <a:pt x="854062" y="294843"/>
                  </a:lnTo>
                  <a:lnTo>
                    <a:pt x="855649" y="274497"/>
                  </a:lnTo>
                  <a:lnTo>
                    <a:pt x="879424" y="227101"/>
                  </a:lnTo>
                  <a:lnTo>
                    <a:pt x="923683" y="203885"/>
                  </a:lnTo>
                  <a:lnTo>
                    <a:pt x="941197" y="202336"/>
                  </a:lnTo>
                  <a:lnTo>
                    <a:pt x="958773" y="203885"/>
                  </a:lnTo>
                  <a:lnTo>
                    <a:pt x="1002982" y="226796"/>
                  </a:lnTo>
                  <a:lnTo>
                    <a:pt x="1026756" y="274256"/>
                  </a:lnTo>
                  <a:lnTo>
                    <a:pt x="1028344" y="294843"/>
                  </a:lnTo>
                  <a:lnTo>
                    <a:pt x="1028344" y="195453"/>
                  </a:lnTo>
                  <a:lnTo>
                    <a:pt x="1016279" y="185280"/>
                  </a:lnTo>
                  <a:lnTo>
                    <a:pt x="994397" y="173545"/>
                  </a:lnTo>
                  <a:lnTo>
                    <a:pt x="970165" y="166497"/>
                  </a:lnTo>
                  <a:lnTo>
                    <a:pt x="943584" y="164147"/>
                  </a:lnTo>
                  <a:lnTo>
                    <a:pt x="914234" y="166979"/>
                  </a:lnTo>
                  <a:lnTo>
                    <a:pt x="889431" y="175488"/>
                  </a:lnTo>
                  <a:lnTo>
                    <a:pt x="869175" y="189661"/>
                  </a:lnTo>
                  <a:lnTo>
                    <a:pt x="853465" y="209499"/>
                  </a:lnTo>
                  <a:lnTo>
                    <a:pt x="852271" y="209499"/>
                  </a:lnTo>
                  <a:lnTo>
                    <a:pt x="861275" y="159753"/>
                  </a:lnTo>
                  <a:lnTo>
                    <a:pt x="883678" y="116763"/>
                  </a:lnTo>
                  <a:lnTo>
                    <a:pt x="913333" y="89941"/>
                  </a:lnTo>
                  <a:lnTo>
                    <a:pt x="955319" y="74015"/>
                  </a:lnTo>
                  <a:lnTo>
                    <a:pt x="982980" y="67449"/>
                  </a:lnTo>
                  <a:lnTo>
                    <a:pt x="991349" y="65290"/>
                  </a:lnTo>
                  <a:lnTo>
                    <a:pt x="1026693" y="50063"/>
                  </a:lnTo>
                  <a:lnTo>
                    <a:pt x="1055268" y="20370"/>
                  </a:lnTo>
                  <a:lnTo>
                    <a:pt x="1064145" y="0"/>
                  </a:lnTo>
                  <a:lnTo>
                    <a:pt x="1016406" y="0"/>
                  </a:lnTo>
                  <a:lnTo>
                    <a:pt x="1013625" y="7569"/>
                  </a:lnTo>
                  <a:lnTo>
                    <a:pt x="1008646" y="13830"/>
                  </a:lnTo>
                  <a:lnTo>
                    <a:pt x="965263" y="32029"/>
                  </a:lnTo>
                  <a:lnTo>
                    <a:pt x="948067" y="35725"/>
                  </a:lnTo>
                  <a:lnTo>
                    <a:pt x="943686" y="36715"/>
                  </a:lnTo>
                  <a:lnTo>
                    <a:pt x="939304" y="37909"/>
                  </a:lnTo>
                  <a:lnTo>
                    <a:pt x="923798" y="41681"/>
                  </a:lnTo>
                  <a:lnTo>
                    <a:pt x="919314" y="43078"/>
                  </a:lnTo>
                  <a:lnTo>
                    <a:pt x="912939" y="45872"/>
                  </a:lnTo>
                  <a:lnTo>
                    <a:pt x="909066" y="47459"/>
                  </a:lnTo>
                  <a:lnTo>
                    <a:pt x="899909" y="51041"/>
                  </a:lnTo>
                  <a:lnTo>
                    <a:pt x="895629" y="53022"/>
                  </a:lnTo>
                  <a:lnTo>
                    <a:pt x="854976" y="85725"/>
                  </a:lnTo>
                  <a:lnTo>
                    <a:pt x="821169" y="158762"/>
                  </a:lnTo>
                  <a:lnTo>
                    <a:pt x="812711" y="208191"/>
                  </a:lnTo>
                  <a:lnTo>
                    <a:pt x="809891" y="266204"/>
                  </a:lnTo>
                  <a:lnTo>
                    <a:pt x="812507" y="307759"/>
                  </a:lnTo>
                  <a:lnTo>
                    <a:pt x="833399" y="371614"/>
                  </a:lnTo>
                  <a:lnTo>
                    <a:pt x="869543" y="407504"/>
                  </a:lnTo>
                  <a:lnTo>
                    <a:pt x="912215" y="423011"/>
                  </a:lnTo>
                  <a:lnTo>
                    <a:pt x="937018" y="424954"/>
                  </a:lnTo>
                  <a:lnTo>
                    <a:pt x="965746" y="422643"/>
                  </a:lnTo>
                  <a:lnTo>
                    <a:pt x="991641" y="415709"/>
                  </a:lnTo>
                  <a:lnTo>
                    <a:pt x="1014691" y="404152"/>
                  </a:lnTo>
                  <a:lnTo>
                    <a:pt x="1034910" y="387959"/>
                  </a:lnTo>
                  <a:lnTo>
                    <a:pt x="1035913" y="386753"/>
                  </a:lnTo>
                  <a:lnTo>
                    <a:pt x="1051356" y="368261"/>
                  </a:lnTo>
                  <a:lnTo>
                    <a:pt x="1063104" y="346176"/>
                  </a:lnTo>
                  <a:lnTo>
                    <a:pt x="1070152" y="321703"/>
                  </a:lnTo>
                  <a:lnTo>
                    <a:pt x="1072502" y="294843"/>
                  </a:lnTo>
                  <a:close/>
                </a:path>
                <a:path w="2839720" h="557529">
                  <a:moveTo>
                    <a:pt x="1359573" y="302615"/>
                  </a:moveTo>
                  <a:lnTo>
                    <a:pt x="1354645" y="250685"/>
                  </a:lnTo>
                  <a:lnTo>
                    <a:pt x="1336294" y="209499"/>
                  </a:lnTo>
                  <a:lnTo>
                    <a:pt x="1315402" y="187579"/>
                  </a:lnTo>
                  <a:lnTo>
                    <a:pt x="1315402" y="266801"/>
                  </a:lnTo>
                  <a:lnTo>
                    <a:pt x="1169784" y="266801"/>
                  </a:lnTo>
                  <a:lnTo>
                    <a:pt x="1185837" y="230263"/>
                  </a:lnTo>
                  <a:lnTo>
                    <a:pt x="1217295" y="206895"/>
                  </a:lnTo>
                  <a:lnTo>
                    <a:pt x="1242580" y="202336"/>
                  </a:lnTo>
                  <a:lnTo>
                    <a:pt x="1256296" y="203479"/>
                  </a:lnTo>
                  <a:lnTo>
                    <a:pt x="1255991" y="203479"/>
                  </a:lnTo>
                  <a:lnTo>
                    <a:pt x="1268183" y="206743"/>
                  </a:lnTo>
                  <a:lnTo>
                    <a:pt x="1299121" y="229476"/>
                  </a:lnTo>
                  <a:lnTo>
                    <a:pt x="1315402" y="266801"/>
                  </a:lnTo>
                  <a:lnTo>
                    <a:pt x="1315402" y="187579"/>
                  </a:lnTo>
                  <a:lnTo>
                    <a:pt x="1297051" y="175488"/>
                  </a:lnTo>
                  <a:lnTo>
                    <a:pt x="1271714" y="166979"/>
                  </a:lnTo>
                  <a:lnTo>
                    <a:pt x="1242580" y="164147"/>
                  </a:lnTo>
                  <a:lnTo>
                    <a:pt x="1216533" y="166471"/>
                  </a:lnTo>
                  <a:lnTo>
                    <a:pt x="1172819" y="185127"/>
                  </a:lnTo>
                  <a:lnTo>
                    <a:pt x="1140917" y="221310"/>
                  </a:lnTo>
                  <a:lnTo>
                    <a:pt x="1124648" y="268312"/>
                  </a:lnTo>
                  <a:lnTo>
                    <a:pt x="1122616" y="295452"/>
                  </a:lnTo>
                  <a:lnTo>
                    <a:pt x="1124877" y="325678"/>
                  </a:lnTo>
                  <a:lnTo>
                    <a:pt x="1142936" y="374180"/>
                  </a:lnTo>
                  <a:lnTo>
                    <a:pt x="1177671" y="406666"/>
                  </a:lnTo>
                  <a:lnTo>
                    <a:pt x="1220787" y="422922"/>
                  </a:lnTo>
                  <a:lnTo>
                    <a:pt x="1244981" y="424954"/>
                  </a:lnTo>
                  <a:lnTo>
                    <a:pt x="1268260" y="423049"/>
                  </a:lnTo>
                  <a:lnTo>
                    <a:pt x="1289748" y="417347"/>
                  </a:lnTo>
                  <a:lnTo>
                    <a:pt x="1309446" y="407835"/>
                  </a:lnTo>
                  <a:lnTo>
                    <a:pt x="1327353" y="394525"/>
                  </a:lnTo>
                  <a:lnTo>
                    <a:pt x="1335163" y="386765"/>
                  </a:lnTo>
                  <a:lnTo>
                    <a:pt x="1335963" y="385978"/>
                  </a:lnTo>
                  <a:lnTo>
                    <a:pt x="1343901" y="376466"/>
                  </a:lnTo>
                  <a:lnTo>
                    <a:pt x="1351178" y="365988"/>
                  </a:lnTo>
                  <a:lnTo>
                    <a:pt x="1357769" y="354533"/>
                  </a:lnTo>
                  <a:lnTo>
                    <a:pt x="1321968" y="334835"/>
                  </a:lnTo>
                  <a:lnTo>
                    <a:pt x="1317002" y="344347"/>
                  </a:lnTo>
                  <a:lnTo>
                    <a:pt x="1311071" y="353199"/>
                  </a:lnTo>
                  <a:lnTo>
                    <a:pt x="1272882" y="382295"/>
                  </a:lnTo>
                  <a:lnTo>
                    <a:pt x="1245565" y="386765"/>
                  </a:lnTo>
                  <a:lnTo>
                    <a:pt x="1229791" y="385305"/>
                  </a:lnTo>
                  <a:lnTo>
                    <a:pt x="1190066" y="363486"/>
                  </a:lnTo>
                  <a:lnTo>
                    <a:pt x="1168476" y="320509"/>
                  </a:lnTo>
                  <a:lnTo>
                    <a:pt x="1166799" y="302615"/>
                  </a:lnTo>
                  <a:lnTo>
                    <a:pt x="1359573" y="302615"/>
                  </a:lnTo>
                  <a:close/>
                </a:path>
                <a:path w="2839720" h="557529">
                  <a:moveTo>
                    <a:pt x="1737969" y="417791"/>
                  </a:moveTo>
                  <a:lnTo>
                    <a:pt x="1619783" y="284695"/>
                  </a:lnTo>
                  <a:lnTo>
                    <a:pt x="1727212" y="170103"/>
                  </a:lnTo>
                  <a:lnTo>
                    <a:pt x="1677073" y="170103"/>
                  </a:lnTo>
                  <a:lnTo>
                    <a:pt x="1583969" y="271564"/>
                  </a:lnTo>
                  <a:lnTo>
                    <a:pt x="1583969" y="170103"/>
                  </a:lnTo>
                  <a:lnTo>
                    <a:pt x="1540992" y="170103"/>
                  </a:lnTo>
                  <a:lnTo>
                    <a:pt x="1540992" y="271564"/>
                  </a:lnTo>
                  <a:lnTo>
                    <a:pt x="1447888" y="170103"/>
                  </a:lnTo>
                  <a:lnTo>
                    <a:pt x="1397749" y="170103"/>
                  </a:lnTo>
                  <a:lnTo>
                    <a:pt x="1505191" y="284695"/>
                  </a:lnTo>
                  <a:lnTo>
                    <a:pt x="1387005" y="417791"/>
                  </a:lnTo>
                  <a:lnTo>
                    <a:pt x="1440738" y="417791"/>
                  </a:lnTo>
                  <a:lnTo>
                    <a:pt x="1532636" y="313359"/>
                  </a:lnTo>
                  <a:lnTo>
                    <a:pt x="1540992" y="321716"/>
                  </a:lnTo>
                  <a:lnTo>
                    <a:pt x="1540992" y="417791"/>
                  </a:lnTo>
                  <a:lnTo>
                    <a:pt x="1583969" y="417791"/>
                  </a:lnTo>
                  <a:lnTo>
                    <a:pt x="1583969" y="321716"/>
                  </a:lnTo>
                  <a:lnTo>
                    <a:pt x="1592326" y="313359"/>
                  </a:lnTo>
                  <a:lnTo>
                    <a:pt x="1684248" y="417791"/>
                  </a:lnTo>
                  <a:lnTo>
                    <a:pt x="1737969" y="417791"/>
                  </a:lnTo>
                  <a:close/>
                </a:path>
                <a:path w="2839720" h="557529">
                  <a:moveTo>
                    <a:pt x="2010117" y="378409"/>
                  </a:moveTo>
                  <a:lnTo>
                    <a:pt x="1973122" y="378409"/>
                  </a:lnTo>
                  <a:lnTo>
                    <a:pt x="1973122" y="209499"/>
                  </a:lnTo>
                  <a:lnTo>
                    <a:pt x="1973122" y="170103"/>
                  </a:lnTo>
                  <a:lnTo>
                    <a:pt x="1930146" y="170103"/>
                  </a:lnTo>
                  <a:lnTo>
                    <a:pt x="1930146" y="209499"/>
                  </a:lnTo>
                  <a:lnTo>
                    <a:pt x="1930146" y="378409"/>
                  </a:lnTo>
                  <a:lnTo>
                    <a:pt x="1811972" y="378409"/>
                  </a:lnTo>
                  <a:lnTo>
                    <a:pt x="1825028" y="363829"/>
                  </a:lnTo>
                  <a:lnTo>
                    <a:pt x="1834349" y="346329"/>
                  </a:lnTo>
                  <a:lnTo>
                    <a:pt x="1839950" y="325920"/>
                  </a:lnTo>
                  <a:lnTo>
                    <a:pt x="1841817" y="302615"/>
                  </a:lnTo>
                  <a:lnTo>
                    <a:pt x="1841817" y="209499"/>
                  </a:lnTo>
                  <a:lnTo>
                    <a:pt x="1930146" y="209499"/>
                  </a:lnTo>
                  <a:lnTo>
                    <a:pt x="1930146" y="170103"/>
                  </a:lnTo>
                  <a:lnTo>
                    <a:pt x="1798840" y="170103"/>
                  </a:lnTo>
                  <a:lnTo>
                    <a:pt x="1798840" y="280517"/>
                  </a:lnTo>
                  <a:lnTo>
                    <a:pt x="1798205" y="301409"/>
                  </a:lnTo>
                  <a:lnTo>
                    <a:pt x="1788693" y="346176"/>
                  </a:lnTo>
                  <a:lnTo>
                    <a:pt x="1757248" y="376174"/>
                  </a:lnTo>
                  <a:lnTo>
                    <a:pt x="1742732" y="378409"/>
                  </a:lnTo>
                  <a:lnTo>
                    <a:pt x="1742732" y="483438"/>
                  </a:lnTo>
                  <a:lnTo>
                    <a:pt x="1782127" y="483438"/>
                  </a:lnTo>
                  <a:lnTo>
                    <a:pt x="1782127" y="417804"/>
                  </a:lnTo>
                  <a:lnTo>
                    <a:pt x="1970735" y="417804"/>
                  </a:lnTo>
                  <a:lnTo>
                    <a:pt x="1970735" y="483438"/>
                  </a:lnTo>
                  <a:lnTo>
                    <a:pt x="2010117" y="483438"/>
                  </a:lnTo>
                  <a:lnTo>
                    <a:pt x="2010117" y="417804"/>
                  </a:lnTo>
                  <a:lnTo>
                    <a:pt x="2010117" y="378409"/>
                  </a:lnTo>
                  <a:close/>
                </a:path>
                <a:path w="2839720" h="557529">
                  <a:moveTo>
                    <a:pt x="2276906" y="302615"/>
                  </a:moveTo>
                  <a:lnTo>
                    <a:pt x="2271979" y="250685"/>
                  </a:lnTo>
                  <a:lnTo>
                    <a:pt x="2253627" y="209499"/>
                  </a:lnTo>
                  <a:lnTo>
                    <a:pt x="2232736" y="187579"/>
                  </a:lnTo>
                  <a:lnTo>
                    <a:pt x="2232736" y="266801"/>
                  </a:lnTo>
                  <a:lnTo>
                    <a:pt x="2087118" y="266801"/>
                  </a:lnTo>
                  <a:lnTo>
                    <a:pt x="2103170" y="230263"/>
                  </a:lnTo>
                  <a:lnTo>
                    <a:pt x="2134628" y="206895"/>
                  </a:lnTo>
                  <a:lnTo>
                    <a:pt x="2159914" y="202336"/>
                  </a:lnTo>
                  <a:lnTo>
                    <a:pt x="2173630" y="203479"/>
                  </a:lnTo>
                  <a:lnTo>
                    <a:pt x="2173325" y="203479"/>
                  </a:lnTo>
                  <a:lnTo>
                    <a:pt x="2185505" y="206743"/>
                  </a:lnTo>
                  <a:lnTo>
                    <a:pt x="2216454" y="229476"/>
                  </a:lnTo>
                  <a:lnTo>
                    <a:pt x="2232736" y="266801"/>
                  </a:lnTo>
                  <a:lnTo>
                    <a:pt x="2232736" y="187579"/>
                  </a:lnTo>
                  <a:lnTo>
                    <a:pt x="2214384" y="175488"/>
                  </a:lnTo>
                  <a:lnTo>
                    <a:pt x="2189048" y="166979"/>
                  </a:lnTo>
                  <a:lnTo>
                    <a:pt x="2159914" y="164147"/>
                  </a:lnTo>
                  <a:lnTo>
                    <a:pt x="2133866" y="166471"/>
                  </a:lnTo>
                  <a:lnTo>
                    <a:pt x="2090153" y="185127"/>
                  </a:lnTo>
                  <a:lnTo>
                    <a:pt x="2058250" y="221310"/>
                  </a:lnTo>
                  <a:lnTo>
                    <a:pt x="2041982" y="268312"/>
                  </a:lnTo>
                  <a:lnTo>
                    <a:pt x="2039950" y="295452"/>
                  </a:lnTo>
                  <a:lnTo>
                    <a:pt x="2042210" y="325678"/>
                  </a:lnTo>
                  <a:lnTo>
                    <a:pt x="2060270" y="374180"/>
                  </a:lnTo>
                  <a:lnTo>
                    <a:pt x="2095004" y="406666"/>
                  </a:lnTo>
                  <a:lnTo>
                    <a:pt x="2138121" y="422922"/>
                  </a:lnTo>
                  <a:lnTo>
                    <a:pt x="2162314" y="424954"/>
                  </a:lnTo>
                  <a:lnTo>
                    <a:pt x="2185593" y="423049"/>
                  </a:lnTo>
                  <a:lnTo>
                    <a:pt x="2207082" y="417347"/>
                  </a:lnTo>
                  <a:lnTo>
                    <a:pt x="2226780" y="407835"/>
                  </a:lnTo>
                  <a:lnTo>
                    <a:pt x="2244687" y="394525"/>
                  </a:lnTo>
                  <a:lnTo>
                    <a:pt x="2252497" y="386765"/>
                  </a:lnTo>
                  <a:lnTo>
                    <a:pt x="2253297" y="385978"/>
                  </a:lnTo>
                  <a:lnTo>
                    <a:pt x="2261235" y="376466"/>
                  </a:lnTo>
                  <a:lnTo>
                    <a:pt x="2268512" y="365988"/>
                  </a:lnTo>
                  <a:lnTo>
                    <a:pt x="2275103" y="354533"/>
                  </a:lnTo>
                  <a:lnTo>
                    <a:pt x="2239302" y="334835"/>
                  </a:lnTo>
                  <a:lnTo>
                    <a:pt x="2234336" y="344347"/>
                  </a:lnTo>
                  <a:lnTo>
                    <a:pt x="2228405" y="353199"/>
                  </a:lnTo>
                  <a:lnTo>
                    <a:pt x="2190216" y="382295"/>
                  </a:lnTo>
                  <a:lnTo>
                    <a:pt x="2162899" y="386765"/>
                  </a:lnTo>
                  <a:lnTo>
                    <a:pt x="2147125" y="385305"/>
                  </a:lnTo>
                  <a:lnTo>
                    <a:pt x="2107400" y="363486"/>
                  </a:lnTo>
                  <a:lnTo>
                    <a:pt x="2085797" y="320509"/>
                  </a:lnTo>
                  <a:lnTo>
                    <a:pt x="2084133" y="302615"/>
                  </a:lnTo>
                  <a:lnTo>
                    <a:pt x="2276906" y="302615"/>
                  </a:lnTo>
                  <a:close/>
                </a:path>
                <a:path w="2839720" h="557529">
                  <a:moveTo>
                    <a:pt x="2545473" y="170154"/>
                  </a:moveTo>
                  <a:lnTo>
                    <a:pt x="2502497" y="170154"/>
                  </a:lnTo>
                  <a:lnTo>
                    <a:pt x="2502497" y="271754"/>
                  </a:lnTo>
                  <a:lnTo>
                    <a:pt x="2385517" y="271754"/>
                  </a:lnTo>
                  <a:lnTo>
                    <a:pt x="2385517" y="170154"/>
                  </a:lnTo>
                  <a:lnTo>
                    <a:pt x="2342540" y="170154"/>
                  </a:lnTo>
                  <a:lnTo>
                    <a:pt x="2342540" y="271754"/>
                  </a:lnTo>
                  <a:lnTo>
                    <a:pt x="2342540" y="311124"/>
                  </a:lnTo>
                  <a:lnTo>
                    <a:pt x="2342540" y="417804"/>
                  </a:lnTo>
                  <a:lnTo>
                    <a:pt x="2385517" y="417804"/>
                  </a:lnTo>
                  <a:lnTo>
                    <a:pt x="2385517" y="311124"/>
                  </a:lnTo>
                  <a:lnTo>
                    <a:pt x="2502497" y="311124"/>
                  </a:lnTo>
                  <a:lnTo>
                    <a:pt x="2502497" y="417804"/>
                  </a:lnTo>
                  <a:lnTo>
                    <a:pt x="2545473" y="417804"/>
                  </a:lnTo>
                  <a:lnTo>
                    <a:pt x="2545473" y="311124"/>
                  </a:lnTo>
                  <a:lnTo>
                    <a:pt x="2545473" y="271754"/>
                  </a:lnTo>
                  <a:lnTo>
                    <a:pt x="2545473" y="170154"/>
                  </a:lnTo>
                  <a:close/>
                </a:path>
                <a:path w="2839720" h="557529">
                  <a:moveTo>
                    <a:pt x="2839110" y="151015"/>
                  </a:moveTo>
                  <a:lnTo>
                    <a:pt x="2669616" y="333641"/>
                  </a:lnTo>
                  <a:lnTo>
                    <a:pt x="2669616" y="170103"/>
                  </a:lnTo>
                  <a:lnTo>
                    <a:pt x="2626639" y="170103"/>
                  </a:lnTo>
                  <a:lnTo>
                    <a:pt x="2626639" y="435114"/>
                  </a:lnTo>
                  <a:lnTo>
                    <a:pt x="2796146" y="252463"/>
                  </a:lnTo>
                  <a:lnTo>
                    <a:pt x="2796146" y="417791"/>
                  </a:lnTo>
                  <a:lnTo>
                    <a:pt x="2839110" y="417791"/>
                  </a:lnTo>
                  <a:lnTo>
                    <a:pt x="2839110" y="1510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985882" y="9292156"/>
              <a:ext cx="190999" cy="247688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8255675" y="948613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90" h="59690">
                  <a:moveTo>
                    <a:pt x="37789" y="0"/>
                  </a:moveTo>
                  <a:lnTo>
                    <a:pt x="21863" y="0"/>
                  </a:lnTo>
                  <a:lnTo>
                    <a:pt x="14910" y="2984"/>
                  </a:lnTo>
                  <a:lnTo>
                    <a:pt x="2973" y="14921"/>
                  </a:lnTo>
                  <a:lnTo>
                    <a:pt x="0" y="21884"/>
                  </a:lnTo>
                  <a:lnTo>
                    <a:pt x="0" y="37810"/>
                  </a:lnTo>
                  <a:lnTo>
                    <a:pt x="2973" y="44763"/>
                  </a:lnTo>
                  <a:lnTo>
                    <a:pt x="8942" y="50731"/>
                  </a:lnTo>
                  <a:lnTo>
                    <a:pt x="14910" y="56699"/>
                  </a:lnTo>
                  <a:lnTo>
                    <a:pt x="21863" y="59684"/>
                  </a:lnTo>
                  <a:lnTo>
                    <a:pt x="37789" y="59684"/>
                  </a:lnTo>
                  <a:lnTo>
                    <a:pt x="44752" y="56699"/>
                  </a:lnTo>
                  <a:lnTo>
                    <a:pt x="56699" y="44763"/>
                  </a:lnTo>
                  <a:lnTo>
                    <a:pt x="59673" y="37810"/>
                  </a:lnTo>
                  <a:lnTo>
                    <a:pt x="59673" y="21884"/>
                  </a:lnTo>
                  <a:lnTo>
                    <a:pt x="56699" y="14921"/>
                  </a:lnTo>
                  <a:lnTo>
                    <a:pt x="44752" y="2984"/>
                  </a:lnTo>
                  <a:lnTo>
                    <a:pt x="377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57694" y="845000"/>
              <a:ext cx="13086080" cy="1547495"/>
            </a:xfrm>
            <a:custGeom>
              <a:avLst/>
              <a:gdLst/>
              <a:ahLst/>
              <a:cxnLst/>
              <a:rect l="l" t="t" r="r" b="b"/>
              <a:pathLst>
                <a:path w="13086080" h="1547495">
                  <a:moveTo>
                    <a:pt x="378180" y="365556"/>
                  </a:moveTo>
                  <a:lnTo>
                    <a:pt x="319024" y="306400"/>
                  </a:lnTo>
                  <a:lnTo>
                    <a:pt x="278485" y="265861"/>
                  </a:lnTo>
                  <a:lnTo>
                    <a:pt x="317550" y="216014"/>
                  </a:lnTo>
                  <a:lnTo>
                    <a:pt x="367550" y="152196"/>
                  </a:lnTo>
                  <a:lnTo>
                    <a:pt x="317042" y="97040"/>
                  </a:lnTo>
                  <a:lnTo>
                    <a:pt x="268173" y="43662"/>
                  </a:lnTo>
                  <a:lnTo>
                    <a:pt x="268173" y="396125"/>
                  </a:lnTo>
                  <a:lnTo>
                    <a:pt x="104673" y="439674"/>
                  </a:lnTo>
                  <a:lnTo>
                    <a:pt x="114973" y="306400"/>
                  </a:lnTo>
                  <a:lnTo>
                    <a:pt x="268173" y="396125"/>
                  </a:lnTo>
                  <a:lnTo>
                    <a:pt x="268173" y="43662"/>
                  </a:lnTo>
                  <a:lnTo>
                    <a:pt x="263867" y="38963"/>
                  </a:lnTo>
                  <a:lnTo>
                    <a:pt x="263867" y="165163"/>
                  </a:lnTo>
                  <a:lnTo>
                    <a:pt x="115633" y="216014"/>
                  </a:lnTo>
                  <a:lnTo>
                    <a:pt x="112344" y="208572"/>
                  </a:lnTo>
                  <a:lnTo>
                    <a:pt x="109410" y="186270"/>
                  </a:lnTo>
                  <a:lnTo>
                    <a:pt x="106857" y="149085"/>
                  </a:lnTo>
                  <a:lnTo>
                    <a:pt x="104673" y="97040"/>
                  </a:lnTo>
                  <a:lnTo>
                    <a:pt x="263867" y="165163"/>
                  </a:lnTo>
                  <a:lnTo>
                    <a:pt x="263867" y="38963"/>
                  </a:lnTo>
                  <a:lnTo>
                    <a:pt x="245249" y="18618"/>
                  </a:lnTo>
                  <a:lnTo>
                    <a:pt x="317" y="48183"/>
                  </a:lnTo>
                  <a:lnTo>
                    <a:pt x="12623" y="498487"/>
                  </a:lnTo>
                  <a:lnTo>
                    <a:pt x="344944" y="478548"/>
                  </a:lnTo>
                  <a:lnTo>
                    <a:pt x="356387" y="439674"/>
                  </a:lnTo>
                  <a:lnTo>
                    <a:pt x="378180" y="365556"/>
                  </a:lnTo>
                  <a:close/>
                </a:path>
                <a:path w="13086080" h="1547495">
                  <a:moveTo>
                    <a:pt x="378523" y="1334528"/>
                  </a:moveTo>
                  <a:lnTo>
                    <a:pt x="328663" y="1337513"/>
                  </a:lnTo>
                  <a:lnTo>
                    <a:pt x="319036" y="983259"/>
                  </a:lnTo>
                  <a:lnTo>
                    <a:pt x="231965" y="983259"/>
                  </a:lnTo>
                  <a:lnTo>
                    <a:pt x="229628" y="1348828"/>
                  </a:lnTo>
                  <a:lnTo>
                    <a:pt x="99695" y="1366431"/>
                  </a:lnTo>
                  <a:lnTo>
                    <a:pt x="99695" y="983259"/>
                  </a:lnTo>
                  <a:lnTo>
                    <a:pt x="0" y="983259"/>
                  </a:lnTo>
                  <a:lnTo>
                    <a:pt x="0" y="1448511"/>
                  </a:lnTo>
                  <a:lnTo>
                    <a:pt x="266522" y="1448511"/>
                  </a:lnTo>
                  <a:lnTo>
                    <a:pt x="261543" y="1547215"/>
                  </a:lnTo>
                  <a:lnTo>
                    <a:pt x="371538" y="1540573"/>
                  </a:lnTo>
                  <a:lnTo>
                    <a:pt x="378523" y="1334528"/>
                  </a:lnTo>
                  <a:close/>
                </a:path>
                <a:path w="13086080" h="1547495">
                  <a:moveTo>
                    <a:pt x="787946" y="1447520"/>
                  </a:moveTo>
                  <a:lnTo>
                    <a:pt x="751382" y="975614"/>
                  </a:lnTo>
                  <a:lnTo>
                    <a:pt x="618451" y="972286"/>
                  </a:lnTo>
                  <a:lnTo>
                    <a:pt x="532041" y="1241475"/>
                  </a:lnTo>
                  <a:lnTo>
                    <a:pt x="501484" y="985583"/>
                  </a:lnTo>
                  <a:lnTo>
                    <a:pt x="405765" y="972286"/>
                  </a:lnTo>
                  <a:lnTo>
                    <a:pt x="431025" y="1440878"/>
                  </a:lnTo>
                  <a:lnTo>
                    <a:pt x="545338" y="1444193"/>
                  </a:lnTo>
                  <a:lnTo>
                    <a:pt x="639051" y="1141780"/>
                  </a:lnTo>
                  <a:lnTo>
                    <a:pt x="664984" y="1440878"/>
                  </a:lnTo>
                  <a:lnTo>
                    <a:pt x="787946" y="1447520"/>
                  </a:lnTo>
                  <a:close/>
                </a:path>
                <a:path w="13086080" h="1547495">
                  <a:moveTo>
                    <a:pt x="1040180" y="480542"/>
                  </a:moveTo>
                  <a:lnTo>
                    <a:pt x="1034224" y="385965"/>
                  </a:lnTo>
                  <a:lnTo>
                    <a:pt x="1028611" y="302514"/>
                  </a:lnTo>
                  <a:lnTo>
                    <a:pt x="1023340" y="230200"/>
                  </a:lnTo>
                  <a:lnTo>
                    <a:pt x="1018413" y="168998"/>
                  </a:lnTo>
                  <a:lnTo>
                    <a:pt x="1013841" y="118922"/>
                  </a:lnTo>
                  <a:lnTo>
                    <a:pt x="1009599" y="79984"/>
                  </a:lnTo>
                  <a:lnTo>
                    <a:pt x="1002169" y="35471"/>
                  </a:lnTo>
                  <a:lnTo>
                    <a:pt x="998969" y="29908"/>
                  </a:lnTo>
                  <a:lnTo>
                    <a:pt x="864374" y="29908"/>
                  </a:lnTo>
                  <a:lnTo>
                    <a:pt x="885647" y="262547"/>
                  </a:lnTo>
                  <a:lnTo>
                    <a:pt x="686244" y="272516"/>
                  </a:lnTo>
                  <a:lnTo>
                    <a:pt x="666318" y="39878"/>
                  </a:lnTo>
                  <a:lnTo>
                    <a:pt x="579907" y="39878"/>
                  </a:lnTo>
                  <a:lnTo>
                    <a:pt x="597852" y="505142"/>
                  </a:lnTo>
                  <a:lnTo>
                    <a:pt x="695896" y="490512"/>
                  </a:lnTo>
                  <a:lnTo>
                    <a:pt x="686244" y="338975"/>
                  </a:lnTo>
                  <a:lnTo>
                    <a:pt x="899274" y="329006"/>
                  </a:lnTo>
                  <a:lnTo>
                    <a:pt x="918883" y="484873"/>
                  </a:lnTo>
                  <a:lnTo>
                    <a:pt x="1040180" y="480542"/>
                  </a:lnTo>
                  <a:close/>
                </a:path>
                <a:path w="13086080" h="1547495">
                  <a:moveTo>
                    <a:pt x="1210322" y="975614"/>
                  </a:moveTo>
                  <a:lnTo>
                    <a:pt x="818184" y="975614"/>
                  </a:lnTo>
                  <a:lnTo>
                    <a:pt x="818184" y="1085951"/>
                  </a:lnTo>
                  <a:lnTo>
                    <a:pt x="947788" y="1094587"/>
                  </a:lnTo>
                  <a:lnTo>
                    <a:pt x="933500" y="1440878"/>
                  </a:lnTo>
                  <a:lnTo>
                    <a:pt x="1129576" y="1440878"/>
                  </a:lnTo>
                  <a:lnTo>
                    <a:pt x="1080719" y="1108544"/>
                  </a:lnTo>
                  <a:lnTo>
                    <a:pt x="1210322" y="1087945"/>
                  </a:lnTo>
                  <a:lnTo>
                    <a:pt x="1210322" y="975614"/>
                  </a:lnTo>
                  <a:close/>
                </a:path>
                <a:path w="13086080" h="1547495">
                  <a:moveTo>
                    <a:pt x="1498790" y="498487"/>
                  </a:moveTo>
                  <a:lnTo>
                    <a:pt x="1460677" y="365556"/>
                  </a:lnTo>
                  <a:lnTo>
                    <a:pt x="1437424" y="284467"/>
                  </a:lnTo>
                  <a:lnTo>
                    <a:pt x="1384439" y="99695"/>
                  </a:lnTo>
                  <a:lnTo>
                    <a:pt x="1365859" y="34899"/>
                  </a:lnTo>
                  <a:lnTo>
                    <a:pt x="1332623" y="34721"/>
                  </a:lnTo>
                  <a:lnTo>
                    <a:pt x="1332623" y="284467"/>
                  </a:lnTo>
                  <a:lnTo>
                    <a:pt x="1199705" y="284467"/>
                  </a:lnTo>
                  <a:lnTo>
                    <a:pt x="1253528" y="99695"/>
                  </a:lnTo>
                  <a:lnTo>
                    <a:pt x="1332623" y="284467"/>
                  </a:lnTo>
                  <a:lnTo>
                    <a:pt x="1332623" y="34721"/>
                  </a:lnTo>
                  <a:lnTo>
                    <a:pt x="1181087" y="33883"/>
                  </a:lnTo>
                  <a:lnTo>
                    <a:pt x="1066761" y="498487"/>
                  </a:lnTo>
                  <a:lnTo>
                    <a:pt x="1166469" y="498487"/>
                  </a:lnTo>
                  <a:lnTo>
                    <a:pt x="1232928" y="365556"/>
                  </a:lnTo>
                  <a:lnTo>
                    <a:pt x="1299387" y="365556"/>
                  </a:lnTo>
                  <a:lnTo>
                    <a:pt x="1365859" y="498487"/>
                  </a:lnTo>
                  <a:lnTo>
                    <a:pt x="1498790" y="498487"/>
                  </a:lnTo>
                  <a:close/>
                </a:path>
                <a:path w="13086080" h="1547495">
                  <a:moveTo>
                    <a:pt x="1619427" y="1447520"/>
                  </a:moveTo>
                  <a:lnTo>
                    <a:pt x="1582877" y="975614"/>
                  </a:lnTo>
                  <a:lnTo>
                    <a:pt x="1449933" y="972286"/>
                  </a:lnTo>
                  <a:lnTo>
                    <a:pt x="1363522" y="1241475"/>
                  </a:lnTo>
                  <a:lnTo>
                    <a:pt x="1332966" y="985583"/>
                  </a:lnTo>
                  <a:lnTo>
                    <a:pt x="1237246" y="972286"/>
                  </a:lnTo>
                  <a:lnTo>
                    <a:pt x="1262507" y="1440878"/>
                  </a:lnTo>
                  <a:lnTo>
                    <a:pt x="1376819" y="1444193"/>
                  </a:lnTo>
                  <a:lnTo>
                    <a:pt x="1470545" y="1141780"/>
                  </a:lnTo>
                  <a:lnTo>
                    <a:pt x="1496466" y="1440878"/>
                  </a:lnTo>
                  <a:lnTo>
                    <a:pt x="1619427" y="1447520"/>
                  </a:lnTo>
                  <a:close/>
                </a:path>
                <a:path w="13086080" h="1547495">
                  <a:moveTo>
                    <a:pt x="1890941" y="498487"/>
                  </a:moveTo>
                  <a:lnTo>
                    <a:pt x="1801215" y="319036"/>
                  </a:lnTo>
                  <a:lnTo>
                    <a:pt x="1791246" y="299097"/>
                  </a:lnTo>
                  <a:lnTo>
                    <a:pt x="1858594" y="240271"/>
                  </a:lnTo>
                  <a:lnTo>
                    <a:pt x="1867344" y="232625"/>
                  </a:lnTo>
                  <a:lnTo>
                    <a:pt x="1877288" y="94373"/>
                  </a:lnTo>
                  <a:lnTo>
                    <a:pt x="1879307" y="66459"/>
                  </a:lnTo>
                  <a:lnTo>
                    <a:pt x="1806524" y="46532"/>
                  </a:lnTo>
                  <a:lnTo>
                    <a:pt x="1806524" y="134581"/>
                  </a:lnTo>
                  <a:lnTo>
                    <a:pt x="1736064" y="229628"/>
                  </a:lnTo>
                  <a:lnTo>
                    <a:pt x="1623415" y="240271"/>
                  </a:lnTo>
                  <a:lnTo>
                    <a:pt x="1622755" y="103682"/>
                  </a:lnTo>
                  <a:lnTo>
                    <a:pt x="1691868" y="94373"/>
                  </a:lnTo>
                  <a:lnTo>
                    <a:pt x="1806524" y="134581"/>
                  </a:lnTo>
                  <a:lnTo>
                    <a:pt x="1806524" y="46532"/>
                  </a:lnTo>
                  <a:lnTo>
                    <a:pt x="1758010" y="33235"/>
                  </a:lnTo>
                  <a:lnTo>
                    <a:pt x="1547317" y="44869"/>
                  </a:lnTo>
                  <a:lnTo>
                    <a:pt x="1525371" y="498487"/>
                  </a:lnTo>
                  <a:lnTo>
                    <a:pt x="1644015" y="498487"/>
                  </a:lnTo>
                  <a:lnTo>
                    <a:pt x="1667611" y="319036"/>
                  </a:lnTo>
                  <a:lnTo>
                    <a:pt x="1724774" y="320027"/>
                  </a:lnTo>
                  <a:lnTo>
                    <a:pt x="1758010" y="498487"/>
                  </a:lnTo>
                  <a:lnTo>
                    <a:pt x="1890941" y="498487"/>
                  </a:lnTo>
                  <a:close/>
                </a:path>
                <a:path w="13086080" h="1547495">
                  <a:moveTo>
                    <a:pt x="1985314" y="1108532"/>
                  </a:moveTo>
                  <a:lnTo>
                    <a:pt x="1956041" y="1057033"/>
                  </a:lnTo>
                  <a:lnTo>
                    <a:pt x="1907882" y="972286"/>
                  </a:lnTo>
                  <a:lnTo>
                    <a:pt x="1888934" y="972578"/>
                  </a:lnTo>
                  <a:lnTo>
                    <a:pt x="1888934" y="1105217"/>
                  </a:lnTo>
                  <a:lnTo>
                    <a:pt x="1878304" y="1184313"/>
                  </a:lnTo>
                  <a:lnTo>
                    <a:pt x="1775942" y="1199603"/>
                  </a:lnTo>
                  <a:lnTo>
                    <a:pt x="1791563" y="1057033"/>
                  </a:lnTo>
                  <a:lnTo>
                    <a:pt x="1888934" y="1105217"/>
                  </a:lnTo>
                  <a:lnTo>
                    <a:pt x="1888934" y="972578"/>
                  </a:lnTo>
                  <a:lnTo>
                    <a:pt x="1686217" y="975614"/>
                  </a:lnTo>
                  <a:lnTo>
                    <a:pt x="1652981" y="1444193"/>
                  </a:lnTo>
                  <a:lnTo>
                    <a:pt x="1748358" y="1440878"/>
                  </a:lnTo>
                  <a:lnTo>
                    <a:pt x="1771954" y="1295971"/>
                  </a:lnTo>
                  <a:lnTo>
                    <a:pt x="1967369" y="1287335"/>
                  </a:lnTo>
                  <a:lnTo>
                    <a:pt x="1976170" y="1199603"/>
                  </a:lnTo>
                  <a:lnTo>
                    <a:pt x="1985314" y="1108532"/>
                  </a:lnTo>
                  <a:close/>
                </a:path>
                <a:path w="13086080" h="1547495">
                  <a:moveTo>
                    <a:pt x="2329599" y="975614"/>
                  </a:moveTo>
                  <a:lnTo>
                    <a:pt x="2261146" y="975614"/>
                  </a:lnTo>
                  <a:lnTo>
                    <a:pt x="2196338" y="1195273"/>
                  </a:lnTo>
                  <a:lnTo>
                    <a:pt x="2094979" y="975614"/>
                  </a:lnTo>
                  <a:lnTo>
                    <a:pt x="2015223" y="997216"/>
                  </a:lnTo>
                  <a:lnTo>
                    <a:pt x="2104948" y="1241475"/>
                  </a:lnTo>
                  <a:lnTo>
                    <a:pt x="2183053" y="1274699"/>
                  </a:lnTo>
                  <a:lnTo>
                    <a:pt x="2171420" y="1347482"/>
                  </a:lnTo>
                  <a:lnTo>
                    <a:pt x="2014893" y="1375727"/>
                  </a:lnTo>
                  <a:lnTo>
                    <a:pt x="2038489" y="1454835"/>
                  </a:lnTo>
                  <a:lnTo>
                    <a:pt x="2204656" y="1450505"/>
                  </a:lnTo>
                  <a:lnTo>
                    <a:pt x="2310993" y="1307934"/>
                  </a:lnTo>
                  <a:lnTo>
                    <a:pt x="2329599" y="975614"/>
                  </a:lnTo>
                  <a:close/>
                </a:path>
                <a:path w="13086080" h="1547495">
                  <a:moveTo>
                    <a:pt x="2338247" y="33235"/>
                  </a:moveTo>
                  <a:lnTo>
                    <a:pt x="2211298" y="33235"/>
                  </a:lnTo>
                  <a:lnTo>
                    <a:pt x="2140839" y="398792"/>
                  </a:lnTo>
                  <a:lnTo>
                    <a:pt x="2021205" y="33235"/>
                  </a:lnTo>
                  <a:lnTo>
                    <a:pt x="1921510" y="33235"/>
                  </a:lnTo>
                  <a:lnTo>
                    <a:pt x="2087676" y="501815"/>
                  </a:lnTo>
                  <a:lnTo>
                    <a:pt x="2187371" y="511784"/>
                  </a:lnTo>
                  <a:lnTo>
                    <a:pt x="2338247" y="33235"/>
                  </a:lnTo>
                  <a:close/>
                </a:path>
                <a:path w="13086080" h="1547495">
                  <a:moveTo>
                    <a:pt x="2664587" y="942390"/>
                  </a:moveTo>
                  <a:lnTo>
                    <a:pt x="2365502" y="975614"/>
                  </a:lnTo>
                  <a:lnTo>
                    <a:pt x="2365502" y="1440878"/>
                  </a:lnTo>
                  <a:lnTo>
                    <a:pt x="2664587" y="1422920"/>
                  </a:lnTo>
                  <a:lnTo>
                    <a:pt x="2664587" y="1326553"/>
                  </a:lnTo>
                  <a:lnTo>
                    <a:pt x="2465184" y="1331874"/>
                  </a:lnTo>
                  <a:lnTo>
                    <a:pt x="2465184" y="1241475"/>
                  </a:lnTo>
                  <a:lnTo>
                    <a:pt x="2664587" y="1227518"/>
                  </a:lnTo>
                  <a:lnTo>
                    <a:pt x="2664587" y="1141780"/>
                  </a:lnTo>
                  <a:lnTo>
                    <a:pt x="2443924" y="1141780"/>
                  </a:lnTo>
                  <a:lnTo>
                    <a:pt x="2449245" y="1075309"/>
                  </a:lnTo>
                  <a:lnTo>
                    <a:pt x="2664587" y="1042073"/>
                  </a:lnTo>
                  <a:lnTo>
                    <a:pt x="2664587" y="942390"/>
                  </a:lnTo>
                  <a:close/>
                </a:path>
                <a:path w="13086080" h="1547495">
                  <a:moveTo>
                    <a:pt x="2784233" y="498487"/>
                  </a:moveTo>
                  <a:lnTo>
                    <a:pt x="2746121" y="365556"/>
                  </a:lnTo>
                  <a:lnTo>
                    <a:pt x="2722867" y="284467"/>
                  </a:lnTo>
                  <a:lnTo>
                    <a:pt x="2669895" y="99695"/>
                  </a:lnTo>
                  <a:lnTo>
                    <a:pt x="2651315" y="34899"/>
                  </a:lnTo>
                  <a:lnTo>
                    <a:pt x="2618079" y="34721"/>
                  </a:lnTo>
                  <a:lnTo>
                    <a:pt x="2618079" y="284467"/>
                  </a:lnTo>
                  <a:lnTo>
                    <a:pt x="2485148" y="284467"/>
                  </a:lnTo>
                  <a:lnTo>
                    <a:pt x="2538984" y="99695"/>
                  </a:lnTo>
                  <a:lnTo>
                    <a:pt x="2618079" y="284467"/>
                  </a:lnTo>
                  <a:lnTo>
                    <a:pt x="2618079" y="34721"/>
                  </a:lnTo>
                  <a:lnTo>
                    <a:pt x="2466530" y="33883"/>
                  </a:lnTo>
                  <a:lnTo>
                    <a:pt x="2352205" y="498487"/>
                  </a:lnTo>
                  <a:lnTo>
                    <a:pt x="2451912" y="498487"/>
                  </a:lnTo>
                  <a:lnTo>
                    <a:pt x="2518384" y="365556"/>
                  </a:lnTo>
                  <a:lnTo>
                    <a:pt x="2584843" y="365556"/>
                  </a:lnTo>
                  <a:lnTo>
                    <a:pt x="2651315" y="498487"/>
                  </a:lnTo>
                  <a:lnTo>
                    <a:pt x="2784233" y="498487"/>
                  </a:lnTo>
                  <a:close/>
                </a:path>
                <a:path w="13086080" h="1547495">
                  <a:moveTo>
                    <a:pt x="3096945" y="975614"/>
                  </a:moveTo>
                  <a:lnTo>
                    <a:pt x="2704808" y="975614"/>
                  </a:lnTo>
                  <a:lnTo>
                    <a:pt x="2704808" y="1085951"/>
                  </a:lnTo>
                  <a:lnTo>
                    <a:pt x="2834411" y="1094587"/>
                  </a:lnTo>
                  <a:lnTo>
                    <a:pt x="2820124" y="1440878"/>
                  </a:lnTo>
                  <a:lnTo>
                    <a:pt x="3016199" y="1440878"/>
                  </a:lnTo>
                  <a:lnTo>
                    <a:pt x="2967342" y="1108544"/>
                  </a:lnTo>
                  <a:lnTo>
                    <a:pt x="3096945" y="1087945"/>
                  </a:lnTo>
                  <a:lnTo>
                    <a:pt x="3096945" y="975614"/>
                  </a:lnTo>
                  <a:close/>
                </a:path>
                <a:path w="13086080" h="1547495">
                  <a:moveTo>
                    <a:pt x="3176384" y="498487"/>
                  </a:moveTo>
                  <a:lnTo>
                    <a:pt x="3086658" y="319036"/>
                  </a:lnTo>
                  <a:lnTo>
                    <a:pt x="3076689" y="299097"/>
                  </a:lnTo>
                  <a:lnTo>
                    <a:pt x="3144037" y="240271"/>
                  </a:lnTo>
                  <a:lnTo>
                    <a:pt x="3152787" y="232625"/>
                  </a:lnTo>
                  <a:lnTo>
                    <a:pt x="3162744" y="94373"/>
                  </a:lnTo>
                  <a:lnTo>
                    <a:pt x="3164751" y="66459"/>
                  </a:lnTo>
                  <a:lnTo>
                    <a:pt x="3091980" y="46532"/>
                  </a:lnTo>
                  <a:lnTo>
                    <a:pt x="3091980" y="134581"/>
                  </a:lnTo>
                  <a:lnTo>
                    <a:pt x="3021520" y="229628"/>
                  </a:lnTo>
                  <a:lnTo>
                    <a:pt x="2908858" y="240271"/>
                  </a:lnTo>
                  <a:lnTo>
                    <a:pt x="2908198" y="103682"/>
                  </a:lnTo>
                  <a:lnTo>
                    <a:pt x="2977324" y="94373"/>
                  </a:lnTo>
                  <a:lnTo>
                    <a:pt x="3091980" y="134581"/>
                  </a:lnTo>
                  <a:lnTo>
                    <a:pt x="3091980" y="46532"/>
                  </a:lnTo>
                  <a:lnTo>
                    <a:pt x="3043453" y="33235"/>
                  </a:lnTo>
                  <a:lnTo>
                    <a:pt x="2832760" y="44869"/>
                  </a:lnTo>
                  <a:lnTo>
                    <a:pt x="2810827" y="498487"/>
                  </a:lnTo>
                  <a:lnTo>
                    <a:pt x="2929471" y="498487"/>
                  </a:lnTo>
                  <a:lnTo>
                    <a:pt x="2953054" y="319036"/>
                  </a:lnTo>
                  <a:lnTo>
                    <a:pt x="3010217" y="320027"/>
                  </a:lnTo>
                  <a:lnTo>
                    <a:pt x="3043453" y="498487"/>
                  </a:lnTo>
                  <a:lnTo>
                    <a:pt x="3176384" y="498487"/>
                  </a:lnTo>
                  <a:close/>
                </a:path>
                <a:path w="13086080" h="1547495">
                  <a:moveTo>
                    <a:pt x="3563874" y="1341183"/>
                  </a:moveTo>
                  <a:lnTo>
                    <a:pt x="3503384" y="1274711"/>
                  </a:lnTo>
                  <a:lnTo>
                    <a:pt x="3329914" y="1352473"/>
                  </a:lnTo>
                  <a:lnTo>
                    <a:pt x="3220250" y="1220203"/>
                  </a:lnTo>
                  <a:lnTo>
                    <a:pt x="3341878" y="1087945"/>
                  </a:lnTo>
                  <a:lnTo>
                    <a:pt x="3468484" y="1141780"/>
                  </a:lnTo>
                  <a:lnTo>
                    <a:pt x="3532632" y="1042073"/>
                  </a:lnTo>
                  <a:lnTo>
                    <a:pt x="3399040" y="975614"/>
                  </a:lnTo>
                  <a:lnTo>
                    <a:pt x="3244177" y="975614"/>
                  </a:lnTo>
                  <a:lnTo>
                    <a:pt x="3153778" y="1075309"/>
                  </a:lnTo>
                  <a:lnTo>
                    <a:pt x="3145777" y="1151521"/>
                  </a:lnTo>
                  <a:lnTo>
                    <a:pt x="3140075" y="1213980"/>
                  </a:lnTo>
                  <a:lnTo>
                    <a:pt x="3136646" y="1262684"/>
                  </a:lnTo>
                  <a:lnTo>
                    <a:pt x="3135503" y="1297647"/>
                  </a:lnTo>
                  <a:lnTo>
                    <a:pt x="3135795" y="1310043"/>
                  </a:lnTo>
                  <a:lnTo>
                    <a:pt x="3136671" y="1318996"/>
                  </a:lnTo>
                  <a:lnTo>
                    <a:pt x="3138119" y="1324495"/>
                  </a:lnTo>
                  <a:lnTo>
                    <a:pt x="3140151" y="1326553"/>
                  </a:lnTo>
                  <a:lnTo>
                    <a:pt x="3233204" y="1440878"/>
                  </a:lnTo>
                  <a:lnTo>
                    <a:pt x="3429609" y="1440878"/>
                  </a:lnTo>
                  <a:lnTo>
                    <a:pt x="3563874" y="1341183"/>
                  </a:lnTo>
                  <a:close/>
                </a:path>
                <a:path w="13086080" h="1547495">
                  <a:moveTo>
                    <a:pt x="3658920" y="150545"/>
                  </a:moveTo>
                  <a:lnTo>
                    <a:pt x="3637076" y="131267"/>
                  </a:lnTo>
                  <a:lnTo>
                    <a:pt x="3564204" y="66967"/>
                  </a:lnTo>
                  <a:lnTo>
                    <a:pt x="3564204" y="185115"/>
                  </a:lnTo>
                  <a:lnTo>
                    <a:pt x="3564204" y="319697"/>
                  </a:lnTo>
                  <a:lnTo>
                    <a:pt x="3483457" y="400456"/>
                  </a:lnTo>
                  <a:lnTo>
                    <a:pt x="3321939" y="400456"/>
                  </a:lnTo>
                  <a:lnTo>
                    <a:pt x="3321939" y="131267"/>
                  </a:lnTo>
                  <a:lnTo>
                    <a:pt x="3564204" y="185115"/>
                  </a:lnTo>
                  <a:lnTo>
                    <a:pt x="3564204" y="66967"/>
                  </a:lnTo>
                  <a:lnTo>
                    <a:pt x="3525990" y="33235"/>
                  </a:lnTo>
                  <a:lnTo>
                    <a:pt x="3226892" y="33235"/>
                  </a:lnTo>
                  <a:lnTo>
                    <a:pt x="3226892" y="498487"/>
                  </a:lnTo>
                  <a:lnTo>
                    <a:pt x="3541611" y="498487"/>
                  </a:lnTo>
                  <a:lnTo>
                    <a:pt x="3656965" y="400456"/>
                  </a:lnTo>
                  <a:lnTo>
                    <a:pt x="3658920" y="398792"/>
                  </a:lnTo>
                  <a:lnTo>
                    <a:pt x="3658920" y="150545"/>
                  </a:lnTo>
                  <a:close/>
                </a:path>
                <a:path w="13086080" h="1547495">
                  <a:moveTo>
                    <a:pt x="3961003" y="1440878"/>
                  </a:moveTo>
                  <a:lnTo>
                    <a:pt x="3952367" y="1262405"/>
                  </a:lnTo>
                  <a:lnTo>
                    <a:pt x="3952329" y="1261414"/>
                  </a:lnTo>
                  <a:lnTo>
                    <a:pt x="3948163" y="1175346"/>
                  </a:lnTo>
                  <a:lnTo>
                    <a:pt x="3941813" y="1044067"/>
                  </a:lnTo>
                  <a:lnTo>
                    <a:pt x="3939070" y="987247"/>
                  </a:lnTo>
                  <a:lnTo>
                    <a:pt x="3854653" y="982586"/>
                  </a:lnTo>
                  <a:lnTo>
                    <a:pt x="3854653" y="1052385"/>
                  </a:lnTo>
                  <a:lnTo>
                    <a:pt x="3853738" y="1165707"/>
                  </a:lnTo>
                  <a:lnTo>
                    <a:pt x="3853662" y="1175346"/>
                  </a:lnTo>
                  <a:lnTo>
                    <a:pt x="3752634" y="1165707"/>
                  </a:lnTo>
                  <a:lnTo>
                    <a:pt x="3702113" y="1080300"/>
                  </a:lnTo>
                  <a:lnTo>
                    <a:pt x="3792182" y="1044067"/>
                  </a:lnTo>
                  <a:lnTo>
                    <a:pt x="3854653" y="1052385"/>
                  </a:lnTo>
                  <a:lnTo>
                    <a:pt x="3854653" y="982586"/>
                  </a:lnTo>
                  <a:lnTo>
                    <a:pt x="3728377" y="975614"/>
                  </a:lnTo>
                  <a:lnTo>
                    <a:pt x="3607066" y="1008849"/>
                  </a:lnTo>
                  <a:lnTo>
                    <a:pt x="3619042" y="1175004"/>
                  </a:lnTo>
                  <a:lnTo>
                    <a:pt x="3695141" y="1241475"/>
                  </a:lnTo>
                  <a:lnTo>
                    <a:pt x="3595433" y="1440878"/>
                  </a:lnTo>
                  <a:lnTo>
                    <a:pt x="3728377" y="1440878"/>
                  </a:lnTo>
                  <a:lnTo>
                    <a:pt x="3761600" y="1262405"/>
                  </a:lnTo>
                  <a:lnTo>
                    <a:pt x="3818763" y="1261414"/>
                  </a:lnTo>
                  <a:lnTo>
                    <a:pt x="3842359" y="1440878"/>
                  </a:lnTo>
                  <a:lnTo>
                    <a:pt x="3961003" y="1440878"/>
                  </a:lnTo>
                  <a:close/>
                </a:path>
                <a:path w="13086080" h="1547495">
                  <a:moveTo>
                    <a:pt x="4248137" y="365556"/>
                  </a:moveTo>
                  <a:lnTo>
                    <a:pt x="4188980" y="306400"/>
                  </a:lnTo>
                  <a:lnTo>
                    <a:pt x="4148442" y="265861"/>
                  </a:lnTo>
                  <a:lnTo>
                    <a:pt x="4187494" y="216014"/>
                  </a:lnTo>
                  <a:lnTo>
                    <a:pt x="4237507" y="152196"/>
                  </a:lnTo>
                  <a:lnTo>
                    <a:pt x="4186999" y="97040"/>
                  </a:lnTo>
                  <a:lnTo>
                    <a:pt x="4138130" y="43662"/>
                  </a:lnTo>
                  <a:lnTo>
                    <a:pt x="4138130" y="396125"/>
                  </a:lnTo>
                  <a:lnTo>
                    <a:pt x="3974630" y="439674"/>
                  </a:lnTo>
                  <a:lnTo>
                    <a:pt x="3984929" y="306400"/>
                  </a:lnTo>
                  <a:lnTo>
                    <a:pt x="4138130" y="396125"/>
                  </a:lnTo>
                  <a:lnTo>
                    <a:pt x="4138130" y="43662"/>
                  </a:lnTo>
                  <a:lnTo>
                    <a:pt x="4133824" y="38963"/>
                  </a:lnTo>
                  <a:lnTo>
                    <a:pt x="4133824" y="165163"/>
                  </a:lnTo>
                  <a:lnTo>
                    <a:pt x="3985590" y="216014"/>
                  </a:lnTo>
                  <a:lnTo>
                    <a:pt x="3982288" y="208572"/>
                  </a:lnTo>
                  <a:lnTo>
                    <a:pt x="3979367" y="186270"/>
                  </a:lnTo>
                  <a:lnTo>
                    <a:pt x="3976814" y="149085"/>
                  </a:lnTo>
                  <a:lnTo>
                    <a:pt x="3974630" y="97040"/>
                  </a:lnTo>
                  <a:lnTo>
                    <a:pt x="4133824" y="165163"/>
                  </a:lnTo>
                  <a:lnTo>
                    <a:pt x="4133824" y="38963"/>
                  </a:lnTo>
                  <a:lnTo>
                    <a:pt x="4115206" y="18618"/>
                  </a:lnTo>
                  <a:lnTo>
                    <a:pt x="3870274" y="48183"/>
                  </a:lnTo>
                  <a:lnTo>
                    <a:pt x="3882580" y="498487"/>
                  </a:lnTo>
                  <a:lnTo>
                    <a:pt x="4214901" y="478548"/>
                  </a:lnTo>
                  <a:lnTo>
                    <a:pt x="4226344" y="439674"/>
                  </a:lnTo>
                  <a:lnTo>
                    <a:pt x="4248137" y="365556"/>
                  </a:lnTo>
                  <a:close/>
                </a:path>
                <a:path w="13086080" h="1547495">
                  <a:moveTo>
                    <a:pt x="4545914" y="1307934"/>
                  </a:moveTo>
                  <a:lnTo>
                    <a:pt x="4486757" y="1248791"/>
                  </a:lnTo>
                  <a:lnTo>
                    <a:pt x="4446206" y="1208239"/>
                  </a:lnTo>
                  <a:lnTo>
                    <a:pt x="4485271" y="1158392"/>
                  </a:lnTo>
                  <a:lnTo>
                    <a:pt x="4535271" y="1094574"/>
                  </a:lnTo>
                  <a:lnTo>
                    <a:pt x="4484776" y="1039418"/>
                  </a:lnTo>
                  <a:lnTo>
                    <a:pt x="4435907" y="986053"/>
                  </a:lnTo>
                  <a:lnTo>
                    <a:pt x="4435907" y="1338503"/>
                  </a:lnTo>
                  <a:lnTo>
                    <a:pt x="4272407" y="1382052"/>
                  </a:lnTo>
                  <a:lnTo>
                    <a:pt x="4282706" y="1248791"/>
                  </a:lnTo>
                  <a:lnTo>
                    <a:pt x="4435907" y="1338503"/>
                  </a:lnTo>
                  <a:lnTo>
                    <a:pt x="4435907" y="986053"/>
                  </a:lnTo>
                  <a:lnTo>
                    <a:pt x="4431589" y="981341"/>
                  </a:lnTo>
                  <a:lnTo>
                    <a:pt x="4431589" y="1107541"/>
                  </a:lnTo>
                  <a:lnTo>
                    <a:pt x="4283367" y="1158392"/>
                  </a:lnTo>
                  <a:lnTo>
                    <a:pt x="4280065" y="1150950"/>
                  </a:lnTo>
                  <a:lnTo>
                    <a:pt x="4277131" y="1128649"/>
                  </a:lnTo>
                  <a:lnTo>
                    <a:pt x="4274578" y="1091476"/>
                  </a:lnTo>
                  <a:lnTo>
                    <a:pt x="4272407" y="1039418"/>
                  </a:lnTo>
                  <a:lnTo>
                    <a:pt x="4431589" y="1107541"/>
                  </a:lnTo>
                  <a:lnTo>
                    <a:pt x="4431589" y="981341"/>
                  </a:lnTo>
                  <a:lnTo>
                    <a:pt x="4412970" y="960996"/>
                  </a:lnTo>
                  <a:lnTo>
                    <a:pt x="4168051" y="990561"/>
                  </a:lnTo>
                  <a:lnTo>
                    <a:pt x="4180357" y="1440878"/>
                  </a:lnTo>
                  <a:lnTo>
                    <a:pt x="4512678" y="1420926"/>
                  </a:lnTo>
                  <a:lnTo>
                    <a:pt x="4524108" y="1382052"/>
                  </a:lnTo>
                  <a:lnTo>
                    <a:pt x="4545914" y="1307934"/>
                  </a:lnTo>
                  <a:close/>
                </a:path>
                <a:path w="13086080" h="1547495">
                  <a:moveTo>
                    <a:pt x="4713071" y="33235"/>
                  </a:moveTo>
                  <a:lnTo>
                    <a:pt x="4591443" y="33235"/>
                  </a:lnTo>
                  <a:lnTo>
                    <a:pt x="4613364" y="392150"/>
                  </a:lnTo>
                  <a:lnTo>
                    <a:pt x="4480433" y="425386"/>
                  </a:lnTo>
                  <a:lnTo>
                    <a:pt x="4413974" y="375196"/>
                  </a:lnTo>
                  <a:lnTo>
                    <a:pt x="4413974" y="33235"/>
                  </a:lnTo>
                  <a:lnTo>
                    <a:pt x="4281043" y="33235"/>
                  </a:lnTo>
                  <a:lnTo>
                    <a:pt x="4297654" y="388493"/>
                  </a:lnTo>
                  <a:lnTo>
                    <a:pt x="4347515" y="465264"/>
                  </a:lnTo>
                  <a:lnTo>
                    <a:pt x="4480433" y="498487"/>
                  </a:lnTo>
                  <a:lnTo>
                    <a:pt x="4613364" y="488188"/>
                  </a:lnTo>
                  <a:lnTo>
                    <a:pt x="4713071" y="398805"/>
                  </a:lnTo>
                  <a:lnTo>
                    <a:pt x="4713071" y="33235"/>
                  </a:lnTo>
                  <a:close/>
                </a:path>
                <a:path w="13086080" h="1547495">
                  <a:moveTo>
                    <a:pt x="4934394" y="1319898"/>
                  </a:moveTo>
                  <a:lnTo>
                    <a:pt x="4893843" y="1231493"/>
                  </a:lnTo>
                  <a:lnTo>
                    <a:pt x="4867922" y="1175004"/>
                  </a:lnTo>
                  <a:lnTo>
                    <a:pt x="4846320" y="1173822"/>
                  </a:lnTo>
                  <a:lnTo>
                    <a:pt x="4846320" y="1331201"/>
                  </a:lnTo>
                  <a:lnTo>
                    <a:pt x="4685817" y="1364437"/>
                  </a:lnTo>
                  <a:lnTo>
                    <a:pt x="4698441" y="1231493"/>
                  </a:lnTo>
                  <a:lnTo>
                    <a:pt x="4846320" y="1331201"/>
                  </a:lnTo>
                  <a:lnTo>
                    <a:pt x="4846320" y="1173822"/>
                  </a:lnTo>
                  <a:lnTo>
                    <a:pt x="4686808" y="1165034"/>
                  </a:lnTo>
                  <a:lnTo>
                    <a:pt x="4698441" y="975614"/>
                  </a:lnTo>
                  <a:lnTo>
                    <a:pt x="4582134" y="968959"/>
                  </a:lnTo>
                  <a:lnTo>
                    <a:pt x="4573816" y="1431226"/>
                  </a:lnTo>
                  <a:lnTo>
                    <a:pt x="4857293" y="1440878"/>
                  </a:lnTo>
                  <a:lnTo>
                    <a:pt x="4906010" y="1364437"/>
                  </a:lnTo>
                  <a:lnTo>
                    <a:pt x="4934394" y="1319898"/>
                  </a:lnTo>
                  <a:close/>
                </a:path>
                <a:path w="13086080" h="1547495">
                  <a:moveTo>
                    <a:pt x="5074640" y="90385"/>
                  </a:moveTo>
                  <a:lnTo>
                    <a:pt x="4974933" y="45859"/>
                  </a:lnTo>
                  <a:lnTo>
                    <a:pt x="4842002" y="43535"/>
                  </a:lnTo>
                  <a:lnTo>
                    <a:pt x="4766246" y="122961"/>
                  </a:lnTo>
                  <a:lnTo>
                    <a:pt x="4775543" y="247573"/>
                  </a:lnTo>
                  <a:lnTo>
                    <a:pt x="4908474" y="332320"/>
                  </a:lnTo>
                  <a:lnTo>
                    <a:pt x="4961318" y="398792"/>
                  </a:lnTo>
                  <a:lnTo>
                    <a:pt x="4888535" y="398792"/>
                  </a:lnTo>
                  <a:lnTo>
                    <a:pt x="4808779" y="355917"/>
                  </a:lnTo>
                  <a:lnTo>
                    <a:pt x="4753280" y="480542"/>
                  </a:lnTo>
                  <a:lnTo>
                    <a:pt x="4908474" y="498487"/>
                  </a:lnTo>
                  <a:lnTo>
                    <a:pt x="5061001" y="484860"/>
                  </a:lnTo>
                  <a:lnTo>
                    <a:pt x="5074640" y="332320"/>
                  </a:lnTo>
                  <a:lnTo>
                    <a:pt x="4892853" y="199390"/>
                  </a:lnTo>
                  <a:lnTo>
                    <a:pt x="5022126" y="199390"/>
                  </a:lnTo>
                  <a:lnTo>
                    <a:pt x="5074640" y="90385"/>
                  </a:lnTo>
                  <a:close/>
                </a:path>
                <a:path w="13086080" h="1547495">
                  <a:moveTo>
                    <a:pt x="5134457" y="975614"/>
                  </a:moveTo>
                  <a:lnTo>
                    <a:pt x="5008169" y="975614"/>
                  </a:lnTo>
                  <a:lnTo>
                    <a:pt x="4964963" y="1444193"/>
                  </a:lnTo>
                  <a:lnTo>
                    <a:pt x="5095900" y="1444193"/>
                  </a:lnTo>
                  <a:lnTo>
                    <a:pt x="5134457" y="975614"/>
                  </a:lnTo>
                  <a:close/>
                </a:path>
                <a:path w="13086080" h="1547495">
                  <a:moveTo>
                    <a:pt x="5269382" y="498487"/>
                  </a:moveTo>
                  <a:lnTo>
                    <a:pt x="5264734" y="33235"/>
                  </a:lnTo>
                  <a:lnTo>
                    <a:pt x="5138445" y="33235"/>
                  </a:lnTo>
                  <a:lnTo>
                    <a:pt x="5138445" y="498487"/>
                  </a:lnTo>
                  <a:lnTo>
                    <a:pt x="5269382" y="498487"/>
                  </a:lnTo>
                  <a:close/>
                </a:path>
                <a:path w="13086080" h="1547495">
                  <a:moveTo>
                    <a:pt x="5557850" y="1307934"/>
                  </a:moveTo>
                  <a:lnTo>
                    <a:pt x="5498693" y="1248791"/>
                  </a:lnTo>
                  <a:lnTo>
                    <a:pt x="5458142" y="1208239"/>
                  </a:lnTo>
                  <a:lnTo>
                    <a:pt x="5497207" y="1158392"/>
                  </a:lnTo>
                  <a:lnTo>
                    <a:pt x="5547207" y="1094574"/>
                  </a:lnTo>
                  <a:lnTo>
                    <a:pt x="5496712" y="1039418"/>
                  </a:lnTo>
                  <a:lnTo>
                    <a:pt x="5447843" y="986053"/>
                  </a:lnTo>
                  <a:lnTo>
                    <a:pt x="5447843" y="1338503"/>
                  </a:lnTo>
                  <a:lnTo>
                    <a:pt x="5284343" y="1382052"/>
                  </a:lnTo>
                  <a:lnTo>
                    <a:pt x="5294642" y="1248791"/>
                  </a:lnTo>
                  <a:lnTo>
                    <a:pt x="5447843" y="1338503"/>
                  </a:lnTo>
                  <a:lnTo>
                    <a:pt x="5447843" y="986053"/>
                  </a:lnTo>
                  <a:lnTo>
                    <a:pt x="5443525" y="981341"/>
                  </a:lnTo>
                  <a:lnTo>
                    <a:pt x="5443525" y="1107541"/>
                  </a:lnTo>
                  <a:lnTo>
                    <a:pt x="5295303" y="1158392"/>
                  </a:lnTo>
                  <a:lnTo>
                    <a:pt x="5292001" y="1150950"/>
                  </a:lnTo>
                  <a:lnTo>
                    <a:pt x="5289080" y="1128649"/>
                  </a:lnTo>
                  <a:lnTo>
                    <a:pt x="5286514" y="1091476"/>
                  </a:lnTo>
                  <a:lnTo>
                    <a:pt x="5284343" y="1039418"/>
                  </a:lnTo>
                  <a:lnTo>
                    <a:pt x="5443525" y="1107541"/>
                  </a:lnTo>
                  <a:lnTo>
                    <a:pt x="5443525" y="981341"/>
                  </a:lnTo>
                  <a:lnTo>
                    <a:pt x="5424906" y="960996"/>
                  </a:lnTo>
                  <a:lnTo>
                    <a:pt x="5179987" y="990561"/>
                  </a:lnTo>
                  <a:lnTo>
                    <a:pt x="5192293" y="1440878"/>
                  </a:lnTo>
                  <a:lnTo>
                    <a:pt x="5524614" y="1420926"/>
                  </a:lnTo>
                  <a:lnTo>
                    <a:pt x="5536044" y="1382052"/>
                  </a:lnTo>
                  <a:lnTo>
                    <a:pt x="5557850" y="1307934"/>
                  </a:lnTo>
                  <a:close/>
                </a:path>
                <a:path w="13086080" h="1547495">
                  <a:moveTo>
                    <a:pt x="5742622" y="33235"/>
                  </a:moveTo>
                  <a:lnTo>
                    <a:pt x="5653557" y="33235"/>
                  </a:lnTo>
                  <a:lnTo>
                    <a:pt x="5609691" y="365569"/>
                  </a:lnTo>
                  <a:lnTo>
                    <a:pt x="5476760" y="33235"/>
                  </a:lnTo>
                  <a:lnTo>
                    <a:pt x="5343830" y="33235"/>
                  </a:lnTo>
                  <a:lnTo>
                    <a:pt x="5310606" y="498487"/>
                  </a:lnTo>
                  <a:lnTo>
                    <a:pt x="5430228" y="498487"/>
                  </a:lnTo>
                  <a:lnTo>
                    <a:pt x="5456161" y="199402"/>
                  </a:lnTo>
                  <a:lnTo>
                    <a:pt x="5609691" y="432028"/>
                  </a:lnTo>
                  <a:lnTo>
                    <a:pt x="5609691" y="498487"/>
                  </a:lnTo>
                  <a:lnTo>
                    <a:pt x="5724017" y="498487"/>
                  </a:lnTo>
                  <a:lnTo>
                    <a:pt x="5742622" y="33235"/>
                  </a:lnTo>
                  <a:close/>
                </a:path>
                <a:path w="13086080" h="1547495">
                  <a:moveTo>
                    <a:pt x="6024435" y="1186307"/>
                  </a:moveTo>
                  <a:lnTo>
                    <a:pt x="6005474" y="1065669"/>
                  </a:lnTo>
                  <a:lnTo>
                    <a:pt x="6001499" y="1040409"/>
                  </a:lnTo>
                  <a:lnTo>
                    <a:pt x="5925058" y="1009383"/>
                  </a:lnTo>
                  <a:lnTo>
                    <a:pt x="5925058" y="1270723"/>
                  </a:lnTo>
                  <a:lnTo>
                    <a:pt x="5845645" y="1348816"/>
                  </a:lnTo>
                  <a:lnTo>
                    <a:pt x="5720346" y="1333195"/>
                  </a:lnTo>
                  <a:lnTo>
                    <a:pt x="5675160" y="1176997"/>
                  </a:lnTo>
                  <a:lnTo>
                    <a:pt x="5755246" y="1065669"/>
                  </a:lnTo>
                  <a:lnTo>
                    <a:pt x="5914098" y="1104226"/>
                  </a:lnTo>
                  <a:lnTo>
                    <a:pt x="5925058" y="1270723"/>
                  </a:lnTo>
                  <a:lnTo>
                    <a:pt x="5925058" y="1009383"/>
                  </a:lnTo>
                  <a:lnTo>
                    <a:pt x="5867247" y="985913"/>
                  </a:lnTo>
                  <a:lnTo>
                    <a:pt x="5665851" y="973289"/>
                  </a:lnTo>
                  <a:lnTo>
                    <a:pt x="5578449" y="1107541"/>
                  </a:lnTo>
                  <a:lnTo>
                    <a:pt x="5578449" y="1275372"/>
                  </a:lnTo>
                  <a:lnTo>
                    <a:pt x="5654218" y="1432890"/>
                  </a:lnTo>
                  <a:lnTo>
                    <a:pt x="5867247" y="1443202"/>
                  </a:lnTo>
                  <a:lnTo>
                    <a:pt x="6013132" y="1376070"/>
                  </a:lnTo>
                  <a:lnTo>
                    <a:pt x="6014758" y="1348816"/>
                  </a:lnTo>
                  <a:lnTo>
                    <a:pt x="6024435" y="1186307"/>
                  </a:lnTo>
                  <a:close/>
                </a:path>
                <a:path w="13086080" h="1547495">
                  <a:moveTo>
                    <a:pt x="6085243" y="0"/>
                  </a:moveTo>
                  <a:lnTo>
                    <a:pt x="5786158" y="33235"/>
                  </a:lnTo>
                  <a:lnTo>
                    <a:pt x="5786158" y="498487"/>
                  </a:lnTo>
                  <a:lnTo>
                    <a:pt x="6085243" y="480542"/>
                  </a:lnTo>
                  <a:lnTo>
                    <a:pt x="6085243" y="384175"/>
                  </a:lnTo>
                  <a:lnTo>
                    <a:pt x="5885853" y="389496"/>
                  </a:lnTo>
                  <a:lnTo>
                    <a:pt x="5885853" y="299097"/>
                  </a:lnTo>
                  <a:lnTo>
                    <a:pt x="6085243" y="285140"/>
                  </a:lnTo>
                  <a:lnTo>
                    <a:pt x="6085243" y="199402"/>
                  </a:lnTo>
                  <a:lnTo>
                    <a:pt x="5864580" y="199402"/>
                  </a:lnTo>
                  <a:lnTo>
                    <a:pt x="5869902" y="132930"/>
                  </a:lnTo>
                  <a:lnTo>
                    <a:pt x="6085243" y="99695"/>
                  </a:lnTo>
                  <a:lnTo>
                    <a:pt x="6085243" y="0"/>
                  </a:lnTo>
                  <a:close/>
                </a:path>
                <a:path w="13086080" h="1547495">
                  <a:moveTo>
                    <a:pt x="6441173" y="90385"/>
                  </a:moveTo>
                  <a:lnTo>
                    <a:pt x="6341465" y="45859"/>
                  </a:lnTo>
                  <a:lnTo>
                    <a:pt x="6208547" y="43535"/>
                  </a:lnTo>
                  <a:lnTo>
                    <a:pt x="6132779" y="122961"/>
                  </a:lnTo>
                  <a:lnTo>
                    <a:pt x="6142075" y="247573"/>
                  </a:lnTo>
                  <a:lnTo>
                    <a:pt x="6275006" y="332320"/>
                  </a:lnTo>
                  <a:lnTo>
                    <a:pt x="6327851" y="398792"/>
                  </a:lnTo>
                  <a:lnTo>
                    <a:pt x="6255067" y="398792"/>
                  </a:lnTo>
                  <a:lnTo>
                    <a:pt x="6175311" y="355917"/>
                  </a:lnTo>
                  <a:lnTo>
                    <a:pt x="6119812" y="480542"/>
                  </a:lnTo>
                  <a:lnTo>
                    <a:pt x="6275006" y="498487"/>
                  </a:lnTo>
                  <a:lnTo>
                    <a:pt x="6427546" y="484860"/>
                  </a:lnTo>
                  <a:lnTo>
                    <a:pt x="6441173" y="332320"/>
                  </a:lnTo>
                  <a:lnTo>
                    <a:pt x="6259385" y="199390"/>
                  </a:lnTo>
                  <a:lnTo>
                    <a:pt x="6388659" y="199390"/>
                  </a:lnTo>
                  <a:lnTo>
                    <a:pt x="6441173" y="90385"/>
                  </a:lnTo>
                  <a:close/>
                </a:path>
                <a:path w="13086080" h="1547495">
                  <a:moveTo>
                    <a:pt x="6461112" y="1374406"/>
                  </a:moveTo>
                  <a:lnTo>
                    <a:pt x="6379692" y="1374406"/>
                  </a:lnTo>
                  <a:lnTo>
                    <a:pt x="6380912" y="1342161"/>
                  </a:lnTo>
                  <a:lnTo>
                    <a:pt x="6391072" y="1074978"/>
                  </a:lnTo>
                  <a:lnTo>
                    <a:pt x="6394971" y="972286"/>
                  </a:lnTo>
                  <a:lnTo>
                    <a:pt x="6323863" y="975334"/>
                  </a:lnTo>
                  <a:lnTo>
                    <a:pt x="6323863" y="1074978"/>
                  </a:lnTo>
                  <a:lnTo>
                    <a:pt x="6297930" y="1333195"/>
                  </a:lnTo>
                  <a:lnTo>
                    <a:pt x="6180290" y="1342161"/>
                  </a:lnTo>
                  <a:lnTo>
                    <a:pt x="6225819" y="1093914"/>
                  </a:lnTo>
                  <a:lnTo>
                    <a:pt x="6323863" y="1074978"/>
                  </a:lnTo>
                  <a:lnTo>
                    <a:pt x="6323863" y="975334"/>
                  </a:lnTo>
                  <a:lnTo>
                    <a:pt x="6162345" y="982256"/>
                  </a:lnTo>
                  <a:lnTo>
                    <a:pt x="6106515" y="1363446"/>
                  </a:lnTo>
                  <a:lnTo>
                    <a:pt x="6046698" y="1374406"/>
                  </a:lnTo>
                  <a:lnTo>
                    <a:pt x="6040374" y="1540560"/>
                  </a:lnTo>
                  <a:lnTo>
                    <a:pt x="6129109" y="1540560"/>
                  </a:lnTo>
                  <a:lnTo>
                    <a:pt x="6140081" y="1440878"/>
                  </a:lnTo>
                  <a:lnTo>
                    <a:pt x="6341808" y="1437538"/>
                  </a:lnTo>
                  <a:lnTo>
                    <a:pt x="6330505" y="1540560"/>
                  </a:lnTo>
                  <a:lnTo>
                    <a:pt x="6452133" y="1540560"/>
                  </a:lnTo>
                  <a:lnTo>
                    <a:pt x="6457696" y="1437538"/>
                  </a:lnTo>
                  <a:lnTo>
                    <a:pt x="6461112" y="1374406"/>
                  </a:lnTo>
                  <a:close/>
                </a:path>
                <a:path w="13086080" h="1547495">
                  <a:moveTo>
                    <a:pt x="6620954" y="1108532"/>
                  </a:moveTo>
                  <a:lnTo>
                    <a:pt x="6541859" y="1075309"/>
                  </a:lnTo>
                  <a:lnTo>
                    <a:pt x="6497993" y="1141768"/>
                  </a:lnTo>
                  <a:lnTo>
                    <a:pt x="6576428" y="1208227"/>
                  </a:lnTo>
                  <a:lnTo>
                    <a:pt x="6620954" y="1108532"/>
                  </a:lnTo>
                  <a:close/>
                </a:path>
                <a:path w="13086080" h="1547495">
                  <a:moveTo>
                    <a:pt x="6627596" y="1407629"/>
                  </a:moveTo>
                  <a:lnTo>
                    <a:pt x="6561137" y="1341170"/>
                  </a:lnTo>
                  <a:lnTo>
                    <a:pt x="6527901" y="1352461"/>
                  </a:lnTo>
                  <a:lnTo>
                    <a:pt x="6494666" y="1407629"/>
                  </a:lnTo>
                  <a:lnTo>
                    <a:pt x="6541529" y="1474101"/>
                  </a:lnTo>
                  <a:lnTo>
                    <a:pt x="6627596" y="1407629"/>
                  </a:lnTo>
                  <a:close/>
                </a:path>
                <a:path w="13086080" h="1547495">
                  <a:moveTo>
                    <a:pt x="6796760" y="90385"/>
                  </a:moveTo>
                  <a:lnTo>
                    <a:pt x="6697065" y="45859"/>
                  </a:lnTo>
                  <a:lnTo>
                    <a:pt x="6564135" y="43535"/>
                  </a:lnTo>
                  <a:lnTo>
                    <a:pt x="6488366" y="122961"/>
                  </a:lnTo>
                  <a:lnTo>
                    <a:pt x="6497663" y="247573"/>
                  </a:lnTo>
                  <a:lnTo>
                    <a:pt x="6630606" y="332320"/>
                  </a:lnTo>
                  <a:lnTo>
                    <a:pt x="6683438" y="398792"/>
                  </a:lnTo>
                  <a:lnTo>
                    <a:pt x="6610655" y="398792"/>
                  </a:lnTo>
                  <a:lnTo>
                    <a:pt x="6530899" y="355917"/>
                  </a:lnTo>
                  <a:lnTo>
                    <a:pt x="6475400" y="480542"/>
                  </a:lnTo>
                  <a:lnTo>
                    <a:pt x="6630606" y="498487"/>
                  </a:lnTo>
                  <a:lnTo>
                    <a:pt x="6783133" y="484860"/>
                  </a:lnTo>
                  <a:lnTo>
                    <a:pt x="6796760" y="332320"/>
                  </a:lnTo>
                  <a:lnTo>
                    <a:pt x="6614985" y="199390"/>
                  </a:lnTo>
                  <a:lnTo>
                    <a:pt x="6744259" y="199390"/>
                  </a:lnTo>
                  <a:lnTo>
                    <a:pt x="6796760" y="90385"/>
                  </a:lnTo>
                  <a:close/>
                </a:path>
                <a:path w="13086080" h="1547495">
                  <a:moveTo>
                    <a:pt x="7374344" y="498487"/>
                  </a:moveTo>
                  <a:lnTo>
                    <a:pt x="7284618" y="319036"/>
                  </a:lnTo>
                  <a:lnTo>
                    <a:pt x="7274649" y="299097"/>
                  </a:lnTo>
                  <a:lnTo>
                    <a:pt x="7341997" y="240271"/>
                  </a:lnTo>
                  <a:lnTo>
                    <a:pt x="7350747" y="232625"/>
                  </a:lnTo>
                  <a:lnTo>
                    <a:pt x="7360691" y="94373"/>
                  </a:lnTo>
                  <a:lnTo>
                    <a:pt x="7362711" y="66459"/>
                  </a:lnTo>
                  <a:lnTo>
                    <a:pt x="7289927" y="46532"/>
                  </a:lnTo>
                  <a:lnTo>
                    <a:pt x="7289927" y="134581"/>
                  </a:lnTo>
                  <a:lnTo>
                    <a:pt x="7219480" y="229628"/>
                  </a:lnTo>
                  <a:lnTo>
                    <a:pt x="7106818" y="240271"/>
                  </a:lnTo>
                  <a:lnTo>
                    <a:pt x="7106158" y="103682"/>
                  </a:lnTo>
                  <a:lnTo>
                    <a:pt x="7175271" y="94373"/>
                  </a:lnTo>
                  <a:lnTo>
                    <a:pt x="7289927" y="134581"/>
                  </a:lnTo>
                  <a:lnTo>
                    <a:pt x="7289927" y="46532"/>
                  </a:lnTo>
                  <a:lnTo>
                    <a:pt x="7241413" y="33235"/>
                  </a:lnTo>
                  <a:lnTo>
                    <a:pt x="7030720" y="44869"/>
                  </a:lnTo>
                  <a:lnTo>
                    <a:pt x="7008774" y="498487"/>
                  </a:lnTo>
                  <a:lnTo>
                    <a:pt x="7127430" y="498487"/>
                  </a:lnTo>
                  <a:lnTo>
                    <a:pt x="7151014" y="319036"/>
                  </a:lnTo>
                  <a:lnTo>
                    <a:pt x="7208177" y="320027"/>
                  </a:lnTo>
                  <a:lnTo>
                    <a:pt x="7241413" y="498487"/>
                  </a:lnTo>
                  <a:lnTo>
                    <a:pt x="7374344" y="498487"/>
                  </a:lnTo>
                  <a:close/>
                </a:path>
                <a:path w="13086080" h="1547495">
                  <a:moveTo>
                    <a:pt x="7720635" y="0"/>
                  </a:moveTo>
                  <a:lnTo>
                    <a:pt x="7421537" y="33235"/>
                  </a:lnTo>
                  <a:lnTo>
                    <a:pt x="7421537" y="498487"/>
                  </a:lnTo>
                  <a:lnTo>
                    <a:pt x="7720635" y="480542"/>
                  </a:lnTo>
                  <a:lnTo>
                    <a:pt x="7720635" y="384175"/>
                  </a:lnTo>
                  <a:lnTo>
                    <a:pt x="7521232" y="389496"/>
                  </a:lnTo>
                  <a:lnTo>
                    <a:pt x="7521232" y="299097"/>
                  </a:lnTo>
                  <a:lnTo>
                    <a:pt x="7720635" y="285140"/>
                  </a:lnTo>
                  <a:lnTo>
                    <a:pt x="7720635" y="199402"/>
                  </a:lnTo>
                  <a:lnTo>
                    <a:pt x="7499972" y="199402"/>
                  </a:lnTo>
                  <a:lnTo>
                    <a:pt x="7505293" y="132930"/>
                  </a:lnTo>
                  <a:lnTo>
                    <a:pt x="7720635" y="99695"/>
                  </a:lnTo>
                  <a:lnTo>
                    <a:pt x="7720635" y="0"/>
                  </a:lnTo>
                  <a:close/>
                </a:path>
                <a:path w="13086080" h="1547495">
                  <a:moveTo>
                    <a:pt x="8167624" y="33235"/>
                  </a:moveTo>
                  <a:lnTo>
                    <a:pt x="8040675" y="33235"/>
                  </a:lnTo>
                  <a:lnTo>
                    <a:pt x="7970215" y="398792"/>
                  </a:lnTo>
                  <a:lnTo>
                    <a:pt x="7850581" y="33235"/>
                  </a:lnTo>
                  <a:lnTo>
                    <a:pt x="7750886" y="33235"/>
                  </a:lnTo>
                  <a:lnTo>
                    <a:pt x="7917040" y="501815"/>
                  </a:lnTo>
                  <a:lnTo>
                    <a:pt x="8016735" y="511784"/>
                  </a:lnTo>
                  <a:lnTo>
                    <a:pt x="8167624" y="33235"/>
                  </a:lnTo>
                  <a:close/>
                </a:path>
                <a:path w="13086080" h="1547495">
                  <a:moveTo>
                    <a:pt x="8346414" y="498487"/>
                  </a:moveTo>
                  <a:lnTo>
                    <a:pt x="8341766" y="33235"/>
                  </a:lnTo>
                  <a:lnTo>
                    <a:pt x="8215477" y="33235"/>
                  </a:lnTo>
                  <a:lnTo>
                    <a:pt x="8215477" y="498487"/>
                  </a:lnTo>
                  <a:lnTo>
                    <a:pt x="8346414" y="498487"/>
                  </a:lnTo>
                  <a:close/>
                </a:path>
                <a:path w="13086080" h="1547495">
                  <a:moveTo>
                    <a:pt x="8696681" y="0"/>
                  </a:moveTo>
                  <a:lnTo>
                    <a:pt x="8397583" y="33235"/>
                  </a:lnTo>
                  <a:lnTo>
                    <a:pt x="8397583" y="498487"/>
                  </a:lnTo>
                  <a:lnTo>
                    <a:pt x="8696681" y="480542"/>
                  </a:lnTo>
                  <a:lnTo>
                    <a:pt x="8696681" y="384175"/>
                  </a:lnTo>
                  <a:lnTo>
                    <a:pt x="8497278" y="389496"/>
                  </a:lnTo>
                  <a:lnTo>
                    <a:pt x="8497278" y="299097"/>
                  </a:lnTo>
                  <a:lnTo>
                    <a:pt x="8696681" y="285140"/>
                  </a:lnTo>
                  <a:lnTo>
                    <a:pt x="8696681" y="199402"/>
                  </a:lnTo>
                  <a:lnTo>
                    <a:pt x="8476018" y="199402"/>
                  </a:lnTo>
                  <a:lnTo>
                    <a:pt x="8481327" y="132930"/>
                  </a:lnTo>
                  <a:lnTo>
                    <a:pt x="8696681" y="99695"/>
                  </a:lnTo>
                  <a:lnTo>
                    <a:pt x="8696681" y="0"/>
                  </a:lnTo>
                  <a:close/>
                </a:path>
                <a:path w="13086080" h="1547495">
                  <a:moveTo>
                    <a:pt x="9336748" y="33235"/>
                  </a:moveTo>
                  <a:lnTo>
                    <a:pt x="9244368" y="33235"/>
                  </a:lnTo>
                  <a:lnTo>
                    <a:pt x="9146984" y="332320"/>
                  </a:lnTo>
                  <a:lnTo>
                    <a:pt x="9042629" y="33235"/>
                  </a:lnTo>
                  <a:lnTo>
                    <a:pt x="8959558" y="318033"/>
                  </a:lnTo>
                  <a:lnTo>
                    <a:pt x="8841245" y="33235"/>
                  </a:lnTo>
                  <a:lnTo>
                    <a:pt x="8726932" y="33235"/>
                  </a:lnTo>
                  <a:lnTo>
                    <a:pt x="8814994" y="498487"/>
                  </a:lnTo>
                  <a:lnTo>
                    <a:pt x="8978836" y="498487"/>
                  </a:lnTo>
                  <a:lnTo>
                    <a:pt x="9059253" y="299097"/>
                  </a:lnTo>
                  <a:lnTo>
                    <a:pt x="9114422" y="498487"/>
                  </a:lnTo>
                  <a:lnTo>
                    <a:pt x="9225420" y="498487"/>
                  </a:lnTo>
                  <a:lnTo>
                    <a:pt x="9336748" y="33235"/>
                  </a:lnTo>
                  <a:close/>
                </a:path>
                <a:path w="13086080" h="1547495">
                  <a:moveTo>
                    <a:pt x="9866185" y="166154"/>
                  </a:moveTo>
                  <a:lnTo>
                    <a:pt x="9836912" y="114655"/>
                  </a:lnTo>
                  <a:lnTo>
                    <a:pt x="9788754" y="29908"/>
                  </a:lnTo>
                  <a:lnTo>
                    <a:pt x="9769818" y="30200"/>
                  </a:lnTo>
                  <a:lnTo>
                    <a:pt x="9769818" y="162839"/>
                  </a:lnTo>
                  <a:lnTo>
                    <a:pt x="9759188" y="241935"/>
                  </a:lnTo>
                  <a:lnTo>
                    <a:pt x="9656826" y="257225"/>
                  </a:lnTo>
                  <a:lnTo>
                    <a:pt x="9672447" y="114655"/>
                  </a:lnTo>
                  <a:lnTo>
                    <a:pt x="9769818" y="162839"/>
                  </a:lnTo>
                  <a:lnTo>
                    <a:pt x="9769818" y="30200"/>
                  </a:lnTo>
                  <a:lnTo>
                    <a:pt x="9567100" y="33235"/>
                  </a:lnTo>
                  <a:lnTo>
                    <a:pt x="9533865" y="501815"/>
                  </a:lnTo>
                  <a:lnTo>
                    <a:pt x="9629242" y="498487"/>
                  </a:lnTo>
                  <a:lnTo>
                    <a:pt x="9652838" y="353593"/>
                  </a:lnTo>
                  <a:lnTo>
                    <a:pt x="9848253" y="344957"/>
                  </a:lnTo>
                  <a:lnTo>
                    <a:pt x="9857054" y="257225"/>
                  </a:lnTo>
                  <a:lnTo>
                    <a:pt x="9866185" y="166154"/>
                  </a:lnTo>
                  <a:close/>
                </a:path>
                <a:path w="13086080" h="1547495">
                  <a:moveTo>
                    <a:pt x="10208387" y="0"/>
                  </a:moveTo>
                  <a:lnTo>
                    <a:pt x="9909302" y="33235"/>
                  </a:lnTo>
                  <a:lnTo>
                    <a:pt x="9909302" y="498487"/>
                  </a:lnTo>
                  <a:lnTo>
                    <a:pt x="10208387" y="480542"/>
                  </a:lnTo>
                  <a:lnTo>
                    <a:pt x="10208387" y="384175"/>
                  </a:lnTo>
                  <a:lnTo>
                    <a:pt x="10008997" y="389496"/>
                  </a:lnTo>
                  <a:lnTo>
                    <a:pt x="10008997" y="299097"/>
                  </a:lnTo>
                  <a:lnTo>
                    <a:pt x="10208387" y="285140"/>
                  </a:lnTo>
                  <a:lnTo>
                    <a:pt x="10208387" y="199402"/>
                  </a:lnTo>
                  <a:lnTo>
                    <a:pt x="9987724" y="199402"/>
                  </a:lnTo>
                  <a:lnTo>
                    <a:pt x="9993046" y="132930"/>
                  </a:lnTo>
                  <a:lnTo>
                    <a:pt x="10208387" y="99695"/>
                  </a:lnTo>
                  <a:lnTo>
                    <a:pt x="10208387" y="0"/>
                  </a:lnTo>
                  <a:close/>
                </a:path>
                <a:path w="13086080" h="1547495">
                  <a:moveTo>
                    <a:pt x="10591622" y="33235"/>
                  </a:moveTo>
                  <a:lnTo>
                    <a:pt x="10248659" y="33235"/>
                  </a:lnTo>
                  <a:lnTo>
                    <a:pt x="10258628" y="498487"/>
                  </a:lnTo>
                  <a:lnTo>
                    <a:pt x="10348354" y="501815"/>
                  </a:lnTo>
                  <a:lnTo>
                    <a:pt x="10364965" y="149872"/>
                  </a:lnTo>
                  <a:lnTo>
                    <a:pt x="10580980" y="154203"/>
                  </a:lnTo>
                  <a:lnTo>
                    <a:pt x="10591622" y="33235"/>
                  </a:lnTo>
                  <a:close/>
                </a:path>
                <a:path w="13086080" h="1547495">
                  <a:moveTo>
                    <a:pt x="10932236" y="33235"/>
                  </a:moveTo>
                  <a:lnTo>
                    <a:pt x="10863783" y="33235"/>
                  </a:lnTo>
                  <a:lnTo>
                    <a:pt x="10798975" y="252895"/>
                  </a:lnTo>
                  <a:lnTo>
                    <a:pt x="10697616" y="33235"/>
                  </a:lnTo>
                  <a:lnTo>
                    <a:pt x="10617860" y="54825"/>
                  </a:lnTo>
                  <a:lnTo>
                    <a:pt x="10707586" y="299097"/>
                  </a:lnTo>
                  <a:lnTo>
                    <a:pt x="10785691" y="332320"/>
                  </a:lnTo>
                  <a:lnTo>
                    <a:pt x="10774058" y="405104"/>
                  </a:lnTo>
                  <a:lnTo>
                    <a:pt x="10617530" y="433349"/>
                  </a:lnTo>
                  <a:lnTo>
                    <a:pt x="10641127" y="512445"/>
                  </a:lnTo>
                  <a:lnTo>
                    <a:pt x="10807294" y="508127"/>
                  </a:lnTo>
                  <a:lnTo>
                    <a:pt x="10913631" y="365556"/>
                  </a:lnTo>
                  <a:lnTo>
                    <a:pt x="10932236" y="33235"/>
                  </a:lnTo>
                  <a:close/>
                </a:path>
                <a:path w="13086080" h="1547495">
                  <a:moveTo>
                    <a:pt x="11333721" y="43205"/>
                  </a:moveTo>
                  <a:lnTo>
                    <a:pt x="11054575" y="29908"/>
                  </a:lnTo>
                  <a:lnTo>
                    <a:pt x="11045266" y="332333"/>
                  </a:lnTo>
                  <a:lnTo>
                    <a:pt x="11018025" y="405777"/>
                  </a:lnTo>
                  <a:lnTo>
                    <a:pt x="10961522" y="418731"/>
                  </a:lnTo>
                  <a:lnTo>
                    <a:pt x="10968165" y="498487"/>
                  </a:lnTo>
                  <a:lnTo>
                    <a:pt x="11084471" y="476237"/>
                  </a:lnTo>
                  <a:lnTo>
                    <a:pt x="11124362" y="352933"/>
                  </a:lnTo>
                  <a:lnTo>
                    <a:pt x="11137646" y="116319"/>
                  </a:lnTo>
                  <a:lnTo>
                    <a:pt x="11249304" y="131940"/>
                  </a:lnTo>
                  <a:lnTo>
                    <a:pt x="11240668" y="498487"/>
                  </a:lnTo>
                  <a:lnTo>
                    <a:pt x="11333721" y="489191"/>
                  </a:lnTo>
                  <a:lnTo>
                    <a:pt x="11333721" y="43205"/>
                  </a:lnTo>
                  <a:close/>
                </a:path>
                <a:path w="13086080" h="1547495">
                  <a:moveTo>
                    <a:pt x="11732819" y="498487"/>
                  </a:moveTo>
                  <a:lnTo>
                    <a:pt x="11724183" y="320027"/>
                  </a:lnTo>
                  <a:lnTo>
                    <a:pt x="11724145" y="319036"/>
                  </a:lnTo>
                  <a:lnTo>
                    <a:pt x="11719979" y="232956"/>
                  </a:lnTo>
                  <a:lnTo>
                    <a:pt x="11713629" y="101688"/>
                  </a:lnTo>
                  <a:lnTo>
                    <a:pt x="11710886" y="44869"/>
                  </a:lnTo>
                  <a:lnTo>
                    <a:pt x="11626469" y="40208"/>
                  </a:lnTo>
                  <a:lnTo>
                    <a:pt x="11626469" y="110007"/>
                  </a:lnTo>
                  <a:lnTo>
                    <a:pt x="11625555" y="223329"/>
                  </a:lnTo>
                  <a:lnTo>
                    <a:pt x="11625478" y="232956"/>
                  </a:lnTo>
                  <a:lnTo>
                    <a:pt x="11524450" y="223329"/>
                  </a:lnTo>
                  <a:lnTo>
                    <a:pt x="11473929" y="137922"/>
                  </a:lnTo>
                  <a:lnTo>
                    <a:pt x="11563998" y="101688"/>
                  </a:lnTo>
                  <a:lnTo>
                    <a:pt x="11626469" y="110007"/>
                  </a:lnTo>
                  <a:lnTo>
                    <a:pt x="11626469" y="40208"/>
                  </a:lnTo>
                  <a:lnTo>
                    <a:pt x="11500193" y="33235"/>
                  </a:lnTo>
                  <a:lnTo>
                    <a:pt x="11378883" y="66459"/>
                  </a:lnTo>
                  <a:lnTo>
                    <a:pt x="11390859" y="232625"/>
                  </a:lnTo>
                  <a:lnTo>
                    <a:pt x="11466957" y="299097"/>
                  </a:lnTo>
                  <a:lnTo>
                    <a:pt x="11367249" y="498487"/>
                  </a:lnTo>
                  <a:lnTo>
                    <a:pt x="11500193" y="498487"/>
                  </a:lnTo>
                  <a:lnTo>
                    <a:pt x="11533416" y="320027"/>
                  </a:lnTo>
                  <a:lnTo>
                    <a:pt x="11590579" y="319036"/>
                  </a:lnTo>
                  <a:lnTo>
                    <a:pt x="11614175" y="498487"/>
                  </a:lnTo>
                  <a:lnTo>
                    <a:pt x="11732819" y="498487"/>
                  </a:lnTo>
                  <a:close/>
                </a:path>
                <a:path w="13086080" h="1547495">
                  <a:moveTo>
                    <a:pt x="12105704" y="166154"/>
                  </a:moveTo>
                  <a:lnTo>
                    <a:pt x="12076430" y="114655"/>
                  </a:lnTo>
                  <a:lnTo>
                    <a:pt x="12028272" y="29908"/>
                  </a:lnTo>
                  <a:lnTo>
                    <a:pt x="12009323" y="30200"/>
                  </a:lnTo>
                  <a:lnTo>
                    <a:pt x="12009323" y="162839"/>
                  </a:lnTo>
                  <a:lnTo>
                    <a:pt x="11998706" y="241935"/>
                  </a:lnTo>
                  <a:lnTo>
                    <a:pt x="11896331" y="257225"/>
                  </a:lnTo>
                  <a:lnTo>
                    <a:pt x="11911965" y="114655"/>
                  </a:lnTo>
                  <a:lnTo>
                    <a:pt x="12009323" y="162839"/>
                  </a:lnTo>
                  <a:lnTo>
                    <a:pt x="12009323" y="30200"/>
                  </a:lnTo>
                  <a:lnTo>
                    <a:pt x="11806619" y="33235"/>
                  </a:lnTo>
                  <a:lnTo>
                    <a:pt x="11773383" y="501815"/>
                  </a:lnTo>
                  <a:lnTo>
                    <a:pt x="11868760" y="498487"/>
                  </a:lnTo>
                  <a:lnTo>
                    <a:pt x="11892344" y="353593"/>
                  </a:lnTo>
                  <a:lnTo>
                    <a:pt x="12087771" y="344957"/>
                  </a:lnTo>
                  <a:lnTo>
                    <a:pt x="12096572" y="257225"/>
                  </a:lnTo>
                  <a:lnTo>
                    <a:pt x="12105704" y="166154"/>
                  </a:lnTo>
                  <a:close/>
                </a:path>
                <a:path w="13086080" h="1547495">
                  <a:moveTo>
                    <a:pt x="12609195" y="480542"/>
                  </a:moveTo>
                  <a:lnTo>
                    <a:pt x="12603239" y="385965"/>
                  </a:lnTo>
                  <a:lnTo>
                    <a:pt x="12597625" y="302514"/>
                  </a:lnTo>
                  <a:lnTo>
                    <a:pt x="12592355" y="230200"/>
                  </a:lnTo>
                  <a:lnTo>
                    <a:pt x="12587427" y="168998"/>
                  </a:lnTo>
                  <a:lnTo>
                    <a:pt x="12582843" y="118922"/>
                  </a:lnTo>
                  <a:lnTo>
                    <a:pt x="12578613" y="79984"/>
                  </a:lnTo>
                  <a:lnTo>
                    <a:pt x="12571184" y="35471"/>
                  </a:lnTo>
                  <a:lnTo>
                    <a:pt x="12567984" y="29908"/>
                  </a:lnTo>
                  <a:lnTo>
                    <a:pt x="12433389" y="29908"/>
                  </a:lnTo>
                  <a:lnTo>
                    <a:pt x="12454661" y="262547"/>
                  </a:lnTo>
                  <a:lnTo>
                    <a:pt x="12255259" y="272516"/>
                  </a:lnTo>
                  <a:lnTo>
                    <a:pt x="12235320" y="39878"/>
                  </a:lnTo>
                  <a:lnTo>
                    <a:pt x="12148922" y="39878"/>
                  </a:lnTo>
                  <a:lnTo>
                    <a:pt x="12166867" y="505142"/>
                  </a:lnTo>
                  <a:lnTo>
                    <a:pt x="12264898" y="490512"/>
                  </a:lnTo>
                  <a:lnTo>
                    <a:pt x="12255259" y="338975"/>
                  </a:lnTo>
                  <a:lnTo>
                    <a:pt x="12468276" y="329006"/>
                  </a:lnTo>
                  <a:lnTo>
                    <a:pt x="12487885" y="484873"/>
                  </a:lnTo>
                  <a:lnTo>
                    <a:pt x="12609195" y="480542"/>
                  </a:lnTo>
                  <a:close/>
                </a:path>
                <a:path w="13086080" h="1547495">
                  <a:moveTo>
                    <a:pt x="13086042" y="243928"/>
                  </a:moveTo>
                  <a:lnTo>
                    <a:pt x="13067081" y="123291"/>
                  </a:lnTo>
                  <a:lnTo>
                    <a:pt x="13063106" y="98031"/>
                  </a:lnTo>
                  <a:lnTo>
                    <a:pt x="12986665" y="67005"/>
                  </a:lnTo>
                  <a:lnTo>
                    <a:pt x="12986665" y="328345"/>
                  </a:lnTo>
                  <a:lnTo>
                    <a:pt x="12907251" y="406438"/>
                  </a:lnTo>
                  <a:lnTo>
                    <a:pt x="12781953" y="390817"/>
                  </a:lnTo>
                  <a:lnTo>
                    <a:pt x="12736767" y="234619"/>
                  </a:lnTo>
                  <a:lnTo>
                    <a:pt x="12816853" y="123291"/>
                  </a:lnTo>
                  <a:lnTo>
                    <a:pt x="12975704" y="161848"/>
                  </a:lnTo>
                  <a:lnTo>
                    <a:pt x="12986665" y="328345"/>
                  </a:lnTo>
                  <a:lnTo>
                    <a:pt x="12986665" y="67005"/>
                  </a:lnTo>
                  <a:lnTo>
                    <a:pt x="12928854" y="43535"/>
                  </a:lnTo>
                  <a:lnTo>
                    <a:pt x="12727458" y="30911"/>
                  </a:lnTo>
                  <a:lnTo>
                    <a:pt x="12640056" y="165163"/>
                  </a:lnTo>
                  <a:lnTo>
                    <a:pt x="12640056" y="332994"/>
                  </a:lnTo>
                  <a:lnTo>
                    <a:pt x="12715837" y="490512"/>
                  </a:lnTo>
                  <a:lnTo>
                    <a:pt x="12928854" y="500811"/>
                  </a:lnTo>
                  <a:lnTo>
                    <a:pt x="13074739" y="433692"/>
                  </a:lnTo>
                  <a:lnTo>
                    <a:pt x="13076365" y="406438"/>
                  </a:lnTo>
                  <a:lnTo>
                    <a:pt x="13086042" y="24392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91235" y="7144200"/>
              <a:ext cx="252729" cy="2409190"/>
            </a:xfrm>
            <a:custGeom>
              <a:avLst/>
              <a:gdLst/>
              <a:ahLst/>
              <a:cxnLst/>
              <a:rect l="l" t="t" r="r" b="b"/>
              <a:pathLst>
                <a:path w="252730" h="2409190">
                  <a:moveTo>
                    <a:pt x="252349" y="2156472"/>
                  </a:moveTo>
                  <a:lnTo>
                    <a:pt x="0" y="2156472"/>
                  </a:lnTo>
                  <a:lnTo>
                    <a:pt x="0" y="2408821"/>
                  </a:lnTo>
                  <a:lnTo>
                    <a:pt x="252349" y="2408821"/>
                  </a:lnTo>
                  <a:lnTo>
                    <a:pt x="252349" y="2156472"/>
                  </a:lnTo>
                  <a:close/>
                </a:path>
                <a:path w="252730" h="2409190">
                  <a:moveTo>
                    <a:pt x="252349" y="1444459"/>
                  </a:moveTo>
                  <a:lnTo>
                    <a:pt x="0" y="1444459"/>
                  </a:lnTo>
                  <a:lnTo>
                    <a:pt x="0" y="1696808"/>
                  </a:lnTo>
                  <a:lnTo>
                    <a:pt x="252349" y="1696808"/>
                  </a:lnTo>
                  <a:lnTo>
                    <a:pt x="252349" y="1444459"/>
                  </a:lnTo>
                  <a:close/>
                </a:path>
                <a:path w="252730" h="2409190">
                  <a:moveTo>
                    <a:pt x="252349" y="721969"/>
                  </a:moveTo>
                  <a:lnTo>
                    <a:pt x="0" y="721969"/>
                  </a:lnTo>
                  <a:lnTo>
                    <a:pt x="0" y="974305"/>
                  </a:lnTo>
                  <a:lnTo>
                    <a:pt x="252349" y="974305"/>
                  </a:lnTo>
                  <a:lnTo>
                    <a:pt x="252349" y="721969"/>
                  </a:lnTo>
                  <a:close/>
                </a:path>
                <a:path w="252730" h="2409190">
                  <a:moveTo>
                    <a:pt x="252349" y="0"/>
                  </a:moveTo>
                  <a:lnTo>
                    <a:pt x="0" y="0"/>
                  </a:lnTo>
                  <a:lnTo>
                    <a:pt x="0" y="252349"/>
                  </a:lnTo>
                  <a:lnTo>
                    <a:pt x="252349" y="252349"/>
                  </a:lnTo>
                  <a:lnTo>
                    <a:pt x="2523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732961" y="670136"/>
              <a:ext cx="16534130" cy="1151890"/>
            </a:xfrm>
            <a:custGeom>
              <a:avLst/>
              <a:gdLst/>
              <a:ahLst/>
              <a:cxnLst/>
              <a:rect l="l" t="t" r="r" b="b"/>
              <a:pathLst>
                <a:path w="16534130" h="1151889">
                  <a:moveTo>
                    <a:pt x="16533527" y="0"/>
                  </a:moveTo>
                  <a:lnTo>
                    <a:pt x="0" y="0"/>
                  </a:lnTo>
                  <a:lnTo>
                    <a:pt x="0" y="1151797"/>
                  </a:lnTo>
                  <a:lnTo>
                    <a:pt x="16533527" y="1151797"/>
                  </a:lnTo>
                  <a:lnTo>
                    <a:pt x="16533527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17829" y="962043"/>
              <a:ext cx="8325484" cy="598805"/>
            </a:xfrm>
            <a:custGeom>
              <a:avLst/>
              <a:gdLst/>
              <a:ahLst/>
              <a:cxnLst/>
              <a:rect l="l" t="t" r="r" b="b"/>
              <a:pathLst>
                <a:path w="8325484" h="598805">
                  <a:moveTo>
                    <a:pt x="382168" y="505129"/>
                  </a:moveTo>
                  <a:lnTo>
                    <a:pt x="345617" y="33223"/>
                  </a:lnTo>
                  <a:lnTo>
                    <a:pt x="212674" y="29895"/>
                  </a:lnTo>
                  <a:lnTo>
                    <a:pt x="126276" y="299085"/>
                  </a:lnTo>
                  <a:lnTo>
                    <a:pt x="95707" y="43192"/>
                  </a:lnTo>
                  <a:lnTo>
                    <a:pt x="0" y="29895"/>
                  </a:lnTo>
                  <a:lnTo>
                    <a:pt x="25247" y="498487"/>
                  </a:lnTo>
                  <a:lnTo>
                    <a:pt x="139573" y="501802"/>
                  </a:lnTo>
                  <a:lnTo>
                    <a:pt x="233286" y="199390"/>
                  </a:lnTo>
                  <a:lnTo>
                    <a:pt x="259207" y="498487"/>
                  </a:lnTo>
                  <a:lnTo>
                    <a:pt x="382168" y="505129"/>
                  </a:lnTo>
                  <a:close/>
                </a:path>
                <a:path w="8325484" h="598805">
                  <a:moveTo>
                    <a:pt x="845756" y="398792"/>
                  </a:moveTo>
                  <a:lnTo>
                    <a:pt x="785279" y="332320"/>
                  </a:lnTo>
                  <a:lnTo>
                    <a:pt x="611809" y="410083"/>
                  </a:lnTo>
                  <a:lnTo>
                    <a:pt x="502132" y="277825"/>
                  </a:lnTo>
                  <a:lnTo>
                    <a:pt x="623760" y="145554"/>
                  </a:lnTo>
                  <a:lnTo>
                    <a:pt x="750392" y="199390"/>
                  </a:lnTo>
                  <a:lnTo>
                    <a:pt x="814514" y="99695"/>
                  </a:lnTo>
                  <a:lnTo>
                    <a:pt x="680923" y="33223"/>
                  </a:lnTo>
                  <a:lnTo>
                    <a:pt x="526059" y="33223"/>
                  </a:lnTo>
                  <a:lnTo>
                    <a:pt x="435660" y="132918"/>
                  </a:lnTo>
                  <a:lnTo>
                    <a:pt x="427659" y="209130"/>
                  </a:lnTo>
                  <a:lnTo>
                    <a:pt x="421944" y="271589"/>
                  </a:lnTo>
                  <a:lnTo>
                    <a:pt x="418528" y="320294"/>
                  </a:lnTo>
                  <a:lnTo>
                    <a:pt x="417385" y="355257"/>
                  </a:lnTo>
                  <a:lnTo>
                    <a:pt x="417677" y="367652"/>
                  </a:lnTo>
                  <a:lnTo>
                    <a:pt x="418553" y="376605"/>
                  </a:lnTo>
                  <a:lnTo>
                    <a:pt x="420001" y="382104"/>
                  </a:lnTo>
                  <a:lnTo>
                    <a:pt x="422046" y="384162"/>
                  </a:lnTo>
                  <a:lnTo>
                    <a:pt x="515099" y="498487"/>
                  </a:lnTo>
                  <a:lnTo>
                    <a:pt x="711492" y="498487"/>
                  </a:lnTo>
                  <a:lnTo>
                    <a:pt x="845756" y="398792"/>
                  </a:lnTo>
                  <a:close/>
                </a:path>
                <a:path w="8325484" h="598805">
                  <a:moveTo>
                    <a:pt x="1310690" y="398792"/>
                  </a:moveTo>
                  <a:lnTo>
                    <a:pt x="1250213" y="332320"/>
                  </a:lnTo>
                  <a:lnTo>
                    <a:pt x="1076744" y="410083"/>
                  </a:lnTo>
                  <a:lnTo>
                    <a:pt x="967066" y="277825"/>
                  </a:lnTo>
                  <a:lnTo>
                    <a:pt x="1088694" y="145554"/>
                  </a:lnTo>
                  <a:lnTo>
                    <a:pt x="1215326" y="199390"/>
                  </a:lnTo>
                  <a:lnTo>
                    <a:pt x="1279461" y="99695"/>
                  </a:lnTo>
                  <a:lnTo>
                    <a:pt x="1145857" y="33223"/>
                  </a:lnTo>
                  <a:lnTo>
                    <a:pt x="990993" y="33223"/>
                  </a:lnTo>
                  <a:lnTo>
                    <a:pt x="900595" y="132918"/>
                  </a:lnTo>
                  <a:lnTo>
                    <a:pt x="892606" y="209130"/>
                  </a:lnTo>
                  <a:lnTo>
                    <a:pt x="886891" y="271589"/>
                  </a:lnTo>
                  <a:lnTo>
                    <a:pt x="883462" y="320294"/>
                  </a:lnTo>
                  <a:lnTo>
                    <a:pt x="882319" y="355257"/>
                  </a:lnTo>
                  <a:lnTo>
                    <a:pt x="882611" y="367652"/>
                  </a:lnTo>
                  <a:lnTo>
                    <a:pt x="883488" y="376605"/>
                  </a:lnTo>
                  <a:lnTo>
                    <a:pt x="884948" y="382104"/>
                  </a:lnTo>
                  <a:lnTo>
                    <a:pt x="886980" y="384162"/>
                  </a:lnTo>
                  <a:lnTo>
                    <a:pt x="980033" y="498487"/>
                  </a:lnTo>
                  <a:lnTo>
                    <a:pt x="1176439" y="498487"/>
                  </a:lnTo>
                  <a:lnTo>
                    <a:pt x="1310690" y="398792"/>
                  </a:lnTo>
                  <a:close/>
                </a:path>
                <a:path w="8325484" h="598805">
                  <a:moveTo>
                    <a:pt x="1714487" y="43192"/>
                  </a:moveTo>
                  <a:lnTo>
                    <a:pt x="1435328" y="29895"/>
                  </a:lnTo>
                  <a:lnTo>
                    <a:pt x="1426019" y="332320"/>
                  </a:lnTo>
                  <a:lnTo>
                    <a:pt x="1398778" y="405765"/>
                  </a:lnTo>
                  <a:lnTo>
                    <a:pt x="1342275" y="418731"/>
                  </a:lnTo>
                  <a:lnTo>
                    <a:pt x="1348917" y="498487"/>
                  </a:lnTo>
                  <a:lnTo>
                    <a:pt x="1465237" y="476224"/>
                  </a:lnTo>
                  <a:lnTo>
                    <a:pt x="1505115" y="352933"/>
                  </a:lnTo>
                  <a:lnTo>
                    <a:pt x="1518399" y="116306"/>
                  </a:lnTo>
                  <a:lnTo>
                    <a:pt x="1630070" y="131927"/>
                  </a:lnTo>
                  <a:lnTo>
                    <a:pt x="1621421" y="498487"/>
                  </a:lnTo>
                  <a:lnTo>
                    <a:pt x="1714487" y="489191"/>
                  </a:lnTo>
                  <a:lnTo>
                    <a:pt x="1714487" y="43192"/>
                  </a:lnTo>
                  <a:close/>
                </a:path>
                <a:path w="8325484" h="598805">
                  <a:moveTo>
                    <a:pt x="2053767" y="0"/>
                  </a:moveTo>
                  <a:lnTo>
                    <a:pt x="1754682" y="33223"/>
                  </a:lnTo>
                  <a:lnTo>
                    <a:pt x="1754682" y="498487"/>
                  </a:lnTo>
                  <a:lnTo>
                    <a:pt x="2053767" y="480529"/>
                  </a:lnTo>
                  <a:lnTo>
                    <a:pt x="2053767" y="384162"/>
                  </a:lnTo>
                  <a:lnTo>
                    <a:pt x="1854377" y="389483"/>
                  </a:lnTo>
                  <a:lnTo>
                    <a:pt x="1854377" y="299085"/>
                  </a:lnTo>
                  <a:lnTo>
                    <a:pt x="2053767" y="285127"/>
                  </a:lnTo>
                  <a:lnTo>
                    <a:pt x="2053767" y="199390"/>
                  </a:lnTo>
                  <a:lnTo>
                    <a:pt x="1833105" y="199390"/>
                  </a:lnTo>
                  <a:lnTo>
                    <a:pt x="1838426" y="132918"/>
                  </a:lnTo>
                  <a:lnTo>
                    <a:pt x="2053767" y="99695"/>
                  </a:lnTo>
                  <a:lnTo>
                    <a:pt x="2053767" y="0"/>
                  </a:lnTo>
                  <a:close/>
                </a:path>
                <a:path w="8325484" h="598805">
                  <a:moveTo>
                    <a:pt x="2502420" y="432015"/>
                  </a:moveTo>
                  <a:lnTo>
                    <a:pt x="2421001" y="432015"/>
                  </a:lnTo>
                  <a:lnTo>
                    <a:pt x="2422220" y="399770"/>
                  </a:lnTo>
                  <a:lnTo>
                    <a:pt x="2432380" y="132588"/>
                  </a:lnTo>
                  <a:lnTo>
                    <a:pt x="2436279" y="29895"/>
                  </a:lnTo>
                  <a:lnTo>
                    <a:pt x="2365159" y="32956"/>
                  </a:lnTo>
                  <a:lnTo>
                    <a:pt x="2365159" y="132588"/>
                  </a:lnTo>
                  <a:lnTo>
                    <a:pt x="2339251" y="390817"/>
                  </a:lnTo>
                  <a:lnTo>
                    <a:pt x="2221598" y="399770"/>
                  </a:lnTo>
                  <a:lnTo>
                    <a:pt x="2267140" y="151536"/>
                  </a:lnTo>
                  <a:lnTo>
                    <a:pt x="2365159" y="132588"/>
                  </a:lnTo>
                  <a:lnTo>
                    <a:pt x="2365159" y="32956"/>
                  </a:lnTo>
                  <a:lnTo>
                    <a:pt x="2203666" y="39865"/>
                  </a:lnTo>
                  <a:lnTo>
                    <a:pt x="2147824" y="421055"/>
                  </a:lnTo>
                  <a:lnTo>
                    <a:pt x="2088007" y="432015"/>
                  </a:lnTo>
                  <a:lnTo>
                    <a:pt x="2081682" y="598182"/>
                  </a:lnTo>
                  <a:lnTo>
                    <a:pt x="2170430" y="598182"/>
                  </a:lnTo>
                  <a:lnTo>
                    <a:pt x="2181390" y="498487"/>
                  </a:lnTo>
                  <a:lnTo>
                    <a:pt x="2383117" y="495147"/>
                  </a:lnTo>
                  <a:lnTo>
                    <a:pt x="2371814" y="598182"/>
                  </a:lnTo>
                  <a:lnTo>
                    <a:pt x="2493441" y="598182"/>
                  </a:lnTo>
                  <a:lnTo>
                    <a:pt x="2499017" y="495147"/>
                  </a:lnTo>
                  <a:lnTo>
                    <a:pt x="2502420" y="432015"/>
                  </a:lnTo>
                  <a:close/>
                </a:path>
                <a:path w="8325484" h="598805">
                  <a:moveTo>
                    <a:pt x="2963037" y="243916"/>
                  </a:moveTo>
                  <a:lnTo>
                    <a:pt x="2944063" y="123278"/>
                  </a:lnTo>
                  <a:lnTo>
                    <a:pt x="2940100" y="98018"/>
                  </a:lnTo>
                  <a:lnTo>
                    <a:pt x="2863659" y="66992"/>
                  </a:lnTo>
                  <a:lnTo>
                    <a:pt x="2863659" y="328333"/>
                  </a:lnTo>
                  <a:lnTo>
                    <a:pt x="2784233" y="406425"/>
                  </a:lnTo>
                  <a:lnTo>
                    <a:pt x="2658948" y="390804"/>
                  </a:lnTo>
                  <a:lnTo>
                    <a:pt x="2613749" y="234607"/>
                  </a:lnTo>
                  <a:lnTo>
                    <a:pt x="2693835" y="123278"/>
                  </a:lnTo>
                  <a:lnTo>
                    <a:pt x="2852699" y="161836"/>
                  </a:lnTo>
                  <a:lnTo>
                    <a:pt x="2863659" y="328333"/>
                  </a:lnTo>
                  <a:lnTo>
                    <a:pt x="2863659" y="66992"/>
                  </a:lnTo>
                  <a:lnTo>
                    <a:pt x="2805836" y="43522"/>
                  </a:lnTo>
                  <a:lnTo>
                    <a:pt x="2604439" y="30899"/>
                  </a:lnTo>
                  <a:lnTo>
                    <a:pt x="2517038" y="165150"/>
                  </a:lnTo>
                  <a:lnTo>
                    <a:pt x="2517038" y="332981"/>
                  </a:lnTo>
                  <a:lnTo>
                    <a:pt x="2592806" y="490499"/>
                  </a:lnTo>
                  <a:lnTo>
                    <a:pt x="2805836" y="500811"/>
                  </a:lnTo>
                  <a:lnTo>
                    <a:pt x="2951721" y="433679"/>
                  </a:lnTo>
                  <a:lnTo>
                    <a:pt x="2953347" y="406425"/>
                  </a:lnTo>
                  <a:lnTo>
                    <a:pt x="2963037" y="243916"/>
                  </a:lnTo>
                  <a:close/>
                </a:path>
                <a:path w="8325484" h="598805">
                  <a:moveTo>
                    <a:pt x="3370122" y="365544"/>
                  </a:moveTo>
                  <a:lnTo>
                    <a:pt x="3310966" y="306400"/>
                  </a:lnTo>
                  <a:lnTo>
                    <a:pt x="3270427" y="265849"/>
                  </a:lnTo>
                  <a:lnTo>
                    <a:pt x="3309493" y="216001"/>
                  </a:lnTo>
                  <a:lnTo>
                    <a:pt x="3359493" y="152184"/>
                  </a:lnTo>
                  <a:lnTo>
                    <a:pt x="3308985" y="97028"/>
                  </a:lnTo>
                  <a:lnTo>
                    <a:pt x="3260128" y="43662"/>
                  </a:lnTo>
                  <a:lnTo>
                    <a:pt x="3260128" y="396125"/>
                  </a:lnTo>
                  <a:lnTo>
                    <a:pt x="3096628" y="439661"/>
                  </a:lnTo>
                  <a:lnTo>
                    <a:pt x="3106928" y="306400"/>
                  </a:lnTo>
                  <a:lnTo>
                    <a:pt x="3260128" y="396125"/>
                  </a:lnTo>
                  <a:lnTo>
                    <a:pt x="3260128" y="43662"/>
                  </a:lnTo>
                  <a:lnTo>
                    <a:pt x="3255810" y="38950"/>
                  </a:lnTo>
                  <a:lnTo>
                    <a:pt x="3255810" y="165150"/>
                  </a:lnTo>
                  <a:lnTo>
                    <a:pt x="3107575" y="216001"/>
                  </a:lnTo>
                  <a:lnTo>
                    <a:pt x="3104286" y="208559"/>
                  </a:lnTo>
                  <a:lnTo>
                    <a:pt x="3101352" y="186258"/>
                  </a:lnTo>
                  <a:lnTo>
                    <a:pt x="3098812" y="149085"/>
                  </a:lnTo>
                  <a:lnTo>
                    <a:pt x="3096628" y="97028"/>
                  </a:lnTo>
                  <a:lnTo>
                    <a:pt x="3255810" y="165150"/>
                  </a:lnTo>
                  <a:lnTo>
                    <a:pt x="3255810" y="38950"/>
                  </a:lnTo>
                  <a:lnTo>
                    <a:pt x="3237192" y="18605"/>
                  </a:lnTo>
                  <a:lnTo>
                    <a:pt x="2992259" y="48171"/>
                  </a:lnTo>
                  <a:lnTo>
                    <a:pt x="3004566" y="498487"/>
                  </a:lnTo>
                  <a:lnTo>
                    <a:pt x="3336899" y="478536"/>
                  </a:lnTo>
                  <a:lnTo>
                    <a:pt x="3348329" y="439661"/>
                  </a:lnTo>
                  <a:lnTo>
                    <a:pt x="3370122" y="365544"/>
                  </a:lnTo>
                  <a:close/>
                </a:path>
                <a:path w="8325484" h="598805">
                  <a:moveTo>
                    <a:pt x="3818445" y="498475"/>
                  </a:moveTo>
                  <a:lnTo>
                    <a:pt x="3780320" y="365544"/>
                  </a:lnTo>
                  <a:lnTo>
                    <a:pt x="3757079" y="284454"/>
                  </a:lnTo>
                  <a:lnTo>
                    <a:pt x="3704094" y="99695"/>
                  </a:lnTo>
                  <a:lnTo>
                    <a:pt x="3685514" y="34886"/>
                  </a:lnTo>
                  <a:lnTo>
                    <a:pt x="3652278" y="34709"/>
                  </a:lnTo>
                  <a:lnTo>
                    <a:pt x="3652278" y="284454"/>
                  </a:lnTo>
                  <a:lnTo>
                    <a:pt x="3519347" y="284454"/>
                  </a:lnTo>
                  <a:lnTo>
                    <a:pt x="3573183" y="99695"/>
                  </a:lnTo>
                  <a:lnTo>
                    <a:pt x="3652278" y="284454"/>
                  </a:lnTo>
                  <a:lnTo>
                    <a:pt x="3652278" y="34709"/>
                  </a:lnTo>
                  <a:lnTo>
                    <a:pt x="3500729" y="33883"/>
                  </a:lnTo>
                  <a:lnTo>
                    <a:pt x="3386417" y="498475"/>
                  </a:lnTo>
                  <a:lnTo>
                    <a:pt x="3486112" y="498475"/>
                  </a:lnTo>
                  <a:lnTo>
                    <a:pt x="3552583" y="365544"/>
                  </a:lnTo>
                  <a:lnTo>
                    <a:pt x="3619042" y="365544"/>
                  </a:lnTo>
                  <a:lnTo>
                    <a:pt x="3685514" y="498475"/>
                  </a:lnTo>
                  <a:lnTo>
                    <a:pt x="3818445" y="498475"/>
                  </a:lnTo>
                  <a:close/>
                </a:path>
                <a:path w="8325484" h="598805">
                  <a:moveTo>
                    <a:pt x="4308640" y="480529"/>
                  </a:moveTo>
                  <a:lnTo>
                    <a:pt x="4302671" y="385953"/>
                  </a:lnTo>
                  <a:lnTo>
                    <a:pt x="4297057" y="302514"/>
                  </a:lnTo>
                  <a:lnTo>
                    <a:pt x="4291787" y="230187"/>
                  </a:lnTo>
                  <a:lnTo>
                    <a:pt x="4286872" y="168986"/>
                  </a:lnTo>
                  <a:lnTo>
                    <a:pt x="4282287" y="118910"/>
                  </a:lnTo>
                  <a:lnTo>
                    <a:pt x="4278058" y="79971"/>
                  </a:lnTo>
                  <a:lnTo>
                    <a:pt x="4270616" y="35458"/>
                  </a:lnTo>
                  <a:lnTo>
                    <a:pt x="4267416" y="29895"/>
                  </a:lnTo>
                  <a:lnTo>
                    <a:pt x="4132834" y="29895"/>
                  </a:lnTo>
                  <a:lnTo>
                    <a:pt x="4154093" y="262534"/>
                  </a:lnTo>
                  <a:lnTo>
                    <a:pt x="3954691" y="272503"/>
                  </a:lnTo>
                  <a:lnTo>
                    <a:pt x="3934764" y="39865"/>
                  </a:lnTo>
                  <a:lnTo>
                    <a:pt x="3848354" y="39865"/>
                  </a:lnTo>
                  <a:lnTo>
                    <a:pt x="3866299" y="505129"/>
                  </a:lnTo>
                  <a:lnTo>
                    <a:pt x="3964343" y="490499"/>
                  </a:lnTo>
                  <a:lnTo>
                    <a:pt x="3954691" y="338963"/>
                  </a:lnTo>
                  <a:lnTo>
                    <a:pt x="4167721" y="328993"/>
                  </a:lnTo>
                  <a:lnTo>
                    <a:pt x="4187329" y="484860"/>
                  </a:lnTo>
                  <a:lnTo>
                    <a:pt x="4308640" y="480529"/>
                  </a:lnTo>
                  <a:close/>
                </a:path>
                <a:path w="8325484" h="598805">
                  <a:moveTo>
                    <a:pt x="4720717" y="505129"/>
                  </a:moveTo>
                  <a:lnTo>
                    <a:pt x="4684166" y="33223"/>
                  </a:lnTo>
                  <a:lnTo>
                    <a:pt x="4551223" y="29895"/>
                  </a:lnTo>
                  <a:lnTo>
                    <a:pt x="4464812" y="299085"/>
                  </a:lnTo>
                  <a:lnTo>
                    <a:pt x="4434256" y="43192"/>
                  </a:lnTo>
                  <a:lnTo>
                    <a:pt x="4338536" y="29895"/>
                  </a:lnTo>
                  <a:lnTo>
                    <a:pt x="4363796" y="498487"/>
                  </a:lnTo>
                  <a:lnTo>
                    <a:pt x="4478121" y="501802"/>
                  </a:lnTo>
                  <a:lnTo>
                    <a:pt x="4571835" y="199390"/>
                  </a:lnTo>
                  <a:lnTo>
                    <a:pt x="4597755" y="498487"/>
                  </a:lnTo>
                  <a:lnTo>
                    <a:pt x="4720717" y="505129"/>
                  </a:lnTo>
                  <a:close/>
                </a:path>
                <a:path w="8325484" h="598805">
                  <a:moveTo>
                    <a:pt x="5056683" y="0"/>
                  </a:moveTo>
                  <a:lnTo>
                    <a:pt x="4757598" y="33223"/>
                  </a:lnTo>
                  <a:lnTo>
                    <a:pt x="4757598" y="498487"/>
                  </a:lnTo>
                  <a:lnTo>
                    <a:pt x="5056683" y="480529"/>
                  </a:lnTo>
                  <a:lnTo>
                    <a:pt x="5056683" y="384162"/>
                  </a:lnTo>
                  <a:lnTo>
                    <a:pt x="4857293" y="389483"/>
                  </a:lnTo>
                  <a:lnTo>
                    <a:pt x="4857293" y="299085"/>
                  </a:lnTo>
                  <a:lnTo>
                    <a:pt x="5056683" y="285127"/>
                  </a:lnTo>
                  <a:lnTo>
                    <a:pt x="5056683" y="199390"/>
                  </a:lnTo>
                  <a:lnTo>
                    <a:pt x="4836020" y="199390"/>
                  </a:lnTo>
                  <a:lnTo>
                    <a:pt x="4841341" y="132918"/>
                  </a:lnTo>
                  <a:lnTo>
                    <a:pt x="5056683" y="99695"/>
                  </a:lnTo>
                  <a:lnTo>
                    <a:pt x="5056683" y="0"/>
                  </a:lnTo>
                  <a:close/>
                </a:path>
                <a:path w="8325484" h="598805">
                  <a:moveTo>
                    <a:pt x="5571464" y="132918"/>
                  </a:moveTo>
                  <a:lnTo>
                    <a:pt x="5554523" y="33223"/>
                  </a:lnTo>
                  <a:lnTo>
                    <a:pt x="5272379" y="66459"/>
                  </a:lnTo>
                  <a:lnTo>
                    <a:pt x="5272379" y="498487"/>
                  </a:lnTo>
                  <a:lnTo>
                    <a:pt x="5385371" y="498487"/>
                  </a:lnTo>
                  <a:lnTo>
                    <a:pt x="5405298" y="332320"/>
                  </a:lnTo>
                  <a:lnTo>
                    <a:pt x="5558841" y="332320"/>
                  </a:lnTo>
                  <a:lnTo>
                    <a:pt x="5571464" y="232613"/>
                  </a:lnTo>
                  <a:lnTo>
                    <a:pt x="5383377" y="232613"/>
                  </a:lnTo>
                  <a:lnTo>
                    <a:pt x="5382374" y="132918"/>
                  </a:lnTo>
                  <a:lnTo>
                    <a:pt x="5571464" y="132918"/>
                  </a:lnTo>
                  <a:close/>
                </a:path>
                <a:path w="8325484" h="598805">
                  <a:moveTo>
                    <a:pt x="5764212" y="498487"/>
                  </a:moveTo>
                  <a:lnTo>
                    <a:pt x="5759564" y="33223"/>
                  </a:lnTo>
                  <a:lnTo>
                    <a:pt x="5633275" y="33223"/>
                  </a:lnTo>
                  <a:lnTo>
                    <a:pt x="5633275" y="498487"/>
                  </a:lnTo>
                  <a:lnTo>
                    <a:pt x="5764212" y="498487"/>
                  </a:lnTo>
                  <a:close/>
                </a:path>
                <a:path w="8325484" h="598805">
                  <a:moveTo>
                    <a:pt x="6224155" y="33223"/>
                  </a:moveTo>
                  <a:lnTo>
                    <a:pt x="6124448" y="33223"/>
                  </a:lnTo>
                  <a:lnTo>
                    <a:pt x="6010148" y="244246"/>
                  </a:lnTo>
                  <a:lnTo>
                    <a:pt x="5967603" y="33223"/>
                  </a:lnTo>
                  <a:lnTo>
                    <a:pt x="5825363" y="33223"/>
                  </a:lnTo>
                  <a:lnTo>
                    <a:pt x="5925070" y="285457"/>
                  </a:lnTo>
                  <a:lnTo>
                    <a:pt x="5881395" y="362292"/>
                  </a:lnTo>
                  <a:lnTo>
                    <a:pt x="5803773" y="499478"/>
                  </a:lnTo>
                  <a:lnTo>
                    <a:pt x="5803773" y="501916"/>
                  </a:lnTo>
                  <a:lnTo>
                    <a:pt x="5811405" y="503135"/>
                  </a:lnTo>
                  <a:lnTo>
                    <a:pt x="5826696" y="503135"/>
                  </a:lnTo>
                  <a:lnTo>
                    <a:pt x="5880087" y="500519"/>
                  </a:lnTo>
                  <a:lnTo>
                    <a:pt x="5991530" y="319024"/>
                  </a:lnTo>
                  <a:lnTo>
                    <a:pt x="6043701" y="498487"/>
                  </a:lnTo>
                  <a:lnTo>
                    <a:pt x="6224155" y="498487"/>
                  </a:lnTo>
                  <a:lnTo>
                    <a:pt x="6091225" y="288785"/>
                  </a:lnTo>
                  <a:lnTo>
                    <a:pt x="6224155" y="33223"/>
                  </a:lnTo>
                  <a:close/>
                </a:path>
                <a:path w="8325484" h="598805">
                  <a:moveTo>
                    <a:pt x="6583070" y="166154"/>
                  </a:moveTo>
                  <a:lnTo>
                    <a:pt x="6553797" y="114642"/>
                  </a:lnTo>
                  <a:lnTo>
                    <a:pt x="6505638" y="29895"/>
                  </a:lnTo>
                  <a:lnTo>
                    <a:pt x="6486690" y="30187"/>
                  </a:lnTo>
                  <a:lnTo>
                    <a:pt x="6486690" y="162826"/>
                  </a:lnTo>
                  <a:lnTo>
                    <a:pt x="6476060" y="241922"/>
                  </a:lnTo>
                  <a:lnTo>
                    <a:pt x="6373698" y="257213"/>
                  </a:lnTo>
                  <a:lnTo>
                    <a:pt x="6389319" y="114642"/>
                  </a:lnTo>
                  <a:lnTo>
                    <a:pt x="6486690" y="162826"/>
                  </a:lnTo>
                  <a:lnTo>
                    <a:pt x="6486690" y="30187"/>
                  </a:lnTo>
                  <a:lnTo>
                    <a:pt x="6283960" y="33223"/>
                  </a:lnTo>
                  <a:lnTo>
                    <a:pt x="6250737" y="501802"/>
                  </a:lnTo>
                  <a:lnTo>
                    <a:pt x="6346126" y="498487"/>
                  </a:lnTo>
                  <a:lnTo>
                    <a:pt x="6369710" y="353593"/>
                  </a:lnTo>
                  <a:lnTo>
                    <a:pt x="6565125" y="344944"/>
                  </a:lnTo>
                  <a:lnTo>
                    <a:pt x="6573926" y="257213"/>
                  </a:lnTo>
                  <a:lnTo>
                    <a:pt x="6583070" y="166154"/>
                  </a:lnTo>
                  <a:close/>
                </a:path>
                <a:path w="8325484" h="598805">
                  <a:moveTo>
                    <a:pt x="7059968" y="243916"/>
                  </a:moveTo>
                  <a:lnTo>
                    <a:pt x="7041007" y="123278"/>
                  </a:lnTo>
                  <a:lnTo>
                    <a:pt x="7037032" y="98018"/>
                  </a:lnTo>
                  <a:lnTo>
                    <a:pt x="6960590" y="66992"/>
                  </a:lnTo>
                  <a:lnTo>
                    <a:pt x="6960590" y="328333"/>
                  </a:lnTo>
                  <a:lnTo>
                    <a:pt x="6881165" y="406425"/>
                  </a:lnTo>
                  <a:lnTo>
                    <a:pt x="6755879" y="390804"/>
                  </a:lnTo>
                  <a:lnTo>
                    <a:pt x="6710680" y="234607"/>
                  </a:lnTo>
                  <a:lnTo>
                    <a:pt x="6790766" y="123278"/>
                  </a:lnTo>
                  <a:lnTo>
                    <a:pt x="6949630" y="161836"/>
                  </a:lnTo>
                  <a:lnTo>
                    <a:pt x="6960590" y="328333"/>
                  </a:lnTo>
                  <a:lnTo>
                    <a:pt x="6960590" y="66992"/>
                  </a:lnTo>
                  <a:lnTo>
                    <a:pt x="6902767" y="43522"/>
                  </a:lnTo>
                  <a:lnTo>
                    <a:pt x="6701383" y="30899"/>
                  </a:lnTo>
                  <a:lnTo>
                    <a:pt x="6613969" y="165150"/>
                  </a:lnTo>
                  <a:lnTo>
                    <a:pt x="6613969" y="332981"/>
                  </a:lnTo>
                  <a:lnTo>
                    <a:pt x="6689750" y="490499"/>
                  </a:lnTo>
                  <a:lnTo>
                    <a:pt x="6902767" y="500811"/>
                  </a:lnTo>
                  <a:lnTo>
                    <a:pt x="7048652" y="433679"/>
                  </a:lnTo>
                  <a:lnTo>
                    <a:pt x="7050278" y="406425"/>
                  </a:lnTo>
                  <a:lnTo>
                    <a:pt x="7059968" y="243916"/>
                  </a:lnTo>
                  <a:close/>
                </a:path>
                <a:path w="8325484" h="598805">
                  <a:moveTo>
                    <a:pt x="7243077" y="498487"/>
                  </a:moveTo>
                  <a:lnTo>
                    <a:pt x="7238428" y="33223"/>
                  </a:lnTo>
                  <a:lnTo>
                    <a:pt x="7112140" y="33223"/>
                  </a:lnTo>
                  <a:lnTo>
                    <a:pt x="7112140" y="498487"/>
                  </a:lnTo>
                  <a:lnTo>
                    <a:pt x="7243077" y="498487"/>
                  </a:lnTo>
                  <a:close/>
                </a:path>
                <a:path w="8325484" h="598805">
                  <a:moveTo>
                    <a:pt x="7716304" y="33223"/>
                  </a:moveTo>
                  <a:lnTo>
                    <a:pt x="7627239" y="33223"/>
                  </a:lnTo>
                  <a:lnTo>
                    <a:pt x="7583386" y="365556"/>
                  </a:lnTo>
                  <a:lnTo>
                    <a:pt x="7450455" y="33223"/>
                  </a:lnTo>
                  <a:lnTo>
                    <a:pt x="7317511" y="33223"/>
                  </a:lnTo>
                  <a:lnTo>
                    <a:pt x="7284288" y="498487"/>
                  </a:lnTo>
                  <a:lnTo>
                    <a:pt x="7403922" y="498487"/>
                  </a:lnTo>
                  <a:lnTo>
                    <a:pt x="7429843" y="199390"/>
                  </a:lnTo>
                  <a:lnTo>
                    <a:pt x="7583386" y="432015"/>
                  </a:lnTo>
                  <a:lnTo>
                    <a:pt x="7583386" y="498487"/>
                  </a:lnTo>
                  <a:lnTo>
                    <a:pt x="7697698" y="498487"/>
                  </a:lnTo>
                  <a:lnTo>
                    <a:pt x="7716304" y="33223"/>
                  </a:lnTo>
                  <a:close/>
                </a:path>
                <a:path w="8325484" h="598805">
                  <a:moveTo>
                    <a:pt x="8145348" y="33223"/>
                  </a:moveTo>
                  <a:lnTo>
                    <a:pt x="7753197" y="33223"/>
                  </a:lnTo>
                  <a:lnTo>
                    <a:pt x="7753197" y="143560"/>
                  </a:lnTo>
                  <a:lnTo>
                    <a:pt x="7882814" y="152196"/>
                  </a:lnTo>
                  <a:lnTo>
                    <a:pt x="7868501" y="498487"/>
                  </a:lnTo>
                  <a:lnTo>
                    <a:pt x="8064589" y="498487"/>
                  </a:lnTo>
                  <a:lnTo>
                    <a:pt x="8015732" y="166154"/>
                  </a:lnTo>
                  <a:lnTo>
                    <a:pt x="8145348" y="145554"/>
                  </a:lnTo>
                  <a:lnTo>
                    <a:pt x="8145348" y="33223"/>
                  </a:lnTo>
                  <a:close/>
                </a:path>
                <a:path w="8325484" h="598805">
                  <a:moveTo>
                    <a:pt x="8318474" y="166154"/>
                  </a:moveTo>
                  <a:lnTo>
                    <a:pt x="8239379" y="132918"/>
                  </a:lnTo>
                  <a:lnTo>
                    <a:pt x="8195526" y="199390"/>
                  </a:lnTo>
                  <a:lnTo>
                    <a:pt x="8273948" y="265849"/>
                  </a:lnTo>
                  <a:lnTo>
                    <a:pt x="8318474" y="166154"/>
                  </a:lnTo>
                  <a:close/>
                </a:path>
                <a:path w="8325484" h="598805">
                  <a:moveTo>
                    <a:pt x="8325117" y="465251"/>
                  </a:moveTo>
                  <a:lnTo>
                    <a:pt x="8258657" y="398792"/>
                  </a:lnTo>
                  <a:lnTo>
                    <a:pt x="8225422" y="410083"/>
                  </a:lnTo>
                  <a:lnTo>
                    <a:pt x="8192186" y="465251"/>
                  </a:lnTo>
                  <a:lnTo>
                    <a:pt x="8239061" y="531723"/>
                  </a:lnTo>
                  <a:lnTo>
                    <a:pt x="8325117" y="465251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59180" y="2494857"/>
              <a:ext cx="1153795" cy="537845"/>
            </a:xfrm>
            <a:custGeom>
              <a:avLst/>
              <a:gdLst/>
              <a:ahLst/>
              <a:cxnLst/>
              <a:rect l="l" t="t" r="r" b="b"/>
              <a:pathLst>
                <a:path w="1153795" h="537844">
                  <a:moveTo>
                    <a:pt x="235153" y="285877"/>
                  </a:moveTo>
                  <a:lnTo>
                    <a:pt x="224586" y="238823"/>
                  </a:lnTo>
                  <a:lnTo>
                    <a:pt x="208470" y="214261"/>
                  </a:lnTo>
                  <a:lnTo>
                    <a:pt x="205740" y="210845"/>
                  </a:lnTo>
                  <a:lnTo>
                    <a:pt x="192697" y="200012"/>
                  </a:lnTo>
                  <a:lnTo>
                    <a:pt x="190982" y="199085"/>
                  </a:lnTo>
                  <a:lnTo>
                    <a:pt x="190982" y="284683"/>
                  </a:lnTo>
                  <a:lnTo>
                    <a:pt x="189344" y="301548"/>
                  </a:lnTo>
                  <a:lnTo>
                    <a:pt x="164731" y="339598"/>
                  </a:lnTo>
                  <a:lnTo>
                    <a:pt x="117386" y="355257"/>
                  </a:lnTo>
                  <a:lnTo>
                    <a:pt x="94894" y="356298"/>
                  </a:lnTo>
                  <a:lnTo>
                    <a:pt x="44170" y="356298"/>
                  </a:lnTo>
                  <a:lnTo>
                    <a:pt x="44170" y="214261"/>
                  </a:lnTo>
                  <a:lnTo>
                    <a:pt x="89522" y="214261"/>
                  </a:lnTo>
                  <a:lnTo>
                    <a:pt x="129362" y="217246"/>
                  </a:lnTo>
                  <a:lnTo>
                    <a:pt x="171843" y="236791"/>
                  </a:lnTo>
                  <a:lnTo>
                    <a:pt x="190982" y="284683"/>
                  </a:lnTo>
                  <a:lnTo>
                    <a:pt x="190982" y="199085"/>
                  </a:lnTo>
                  <a:lnTo>
                    <a:pt x="177241" y="191604"/>
                  </a:lnTo>
                  <a:lnTo>
                    <a:pt x="159359" y="185610"/>
                  </a:lnTo>
                  <a:lnTo>
                    <a:pt x="171742" y="174853"/>
                  </a:lnTo>
                  <a:lnTo>
                    <a:pt x="176593" y="170649"/>
                  </a:lnTo>
                  <a:lnTo>
                    <a:pt x="188899" y="152641"/>
                  </a:lnTo>
                  <a:lnTo>
                    <a:pt x="196291" y="131559"/>
                  </a:lnTo>
                  <a:lnTo>
                    <a:pt x="198628" y="108623"/>
                  </a:lnTo>
                  <a:lnTo>
                    <a:pt x="198755" y="107429"/>
                  </a:lnTo>
                  <a:lnTo>
                    <a:pt x="196507" y="81686"/>
                  </a:lnTo>
                  <a:lnTo>
                    <a:pt x="189801" y="59385"/>
                  </a:lnTo>
                  <a:lnTo>
                    <a:pt x="179476" y="41973"/>
                  </a:lnTo>
                  <a:lnTo>
                    <a:pt x="179349" y="41757"/>
                  </a:lnTo>
                  <a:lnTo>
                    <a:pt x="178600" y="40500"/>
                  </a:lnTo>
                  <a:lnTo>
                    <a:pt x="162941" y="25057"/>
                  </a:lnTo>
                  <a:lnTo>
                    <a:pt x="155778" y="20599"/>
                  </a:lnTo>
                  <a:lnTo>
                    <a:pt x="155778" y="108623"/>
                  </a:lnTo>
                  <a:lnTo>
                    <a:pt x="155397" y="117017"/>
                  </a:lnTo>
                  <a:lnTo>
                    <a:pt x="140944" y="154381"/>
                  </a:lnTo>
                  <a:lnTo>
                    <a:pt x="100469" y="173367"/>
                  </a:lnTo>
                  <a:lnTo>
                    <a:pt x="83553" y="174853"/>
                  </a:lnTo>
                  <a:lnTo>
                    <a:pt x="44170" y="174853"/>
                  </a:lnTo>
                  <a:lnTo>
                    <a:pt x="44170" y="41757"/>
                  </a:lnTo>
                  <a:lnTo>
                    <a:pt x="83159" y="41757"/>
                  </a:lnTo>
                  <a:lnTo>
                    <a:pt x="126530" y="52311"/>
                  </a:lnTo>
                  <a:lnTo>
                    <a:pt x="151752" y="83718"/>
                  </a:lnTo>
                  <a:lnTo>
                    <a:pt x="155714" y="107429"/>
                  </a:lnTo>
                  <a:lnTo>
                    <a:pt x="155778" y="108623"/>
                  </a:lnTo>
                  <a:lnTo>
                    <a:pt x="155778" y="20599"/>
                  </a:lnTo>
                  <a:lnTo>
                    <a:pt x="99707" y="1562"/>
                  </a:lnTo>
                  <a:lnTo>
                    <a:pt x="71628" y="0"/>
                  </a:lnTo>
                  <a:lnTo>
                    <a:pt x="0" y="0"/>
                  </a:lnTo>
                  <a:lnTo>
                    <a:pt x="0" y="398081"/>
                  </a:lnTo>
                  <a:lnTo>
                    <a:pt x="99072" y="398081"/>
                  </a:lnTo>
                  <a:lnTo>
                    <a:pt x="153974" y="391528"/>
                  </a:lnTo>
                  <a:lnTo>
                    <a:pt x="194576" y="371830"/>
                  </a:lnTo>
                  <a:lnTo>
                    <a:pt x="210070" y="356298"/>
                  </a:lnTo>
                  <a:lnTo>
                    <a:pt x="210464" y="355866"/>
                  </a:lnTo>
                  <a:lnTo>
                    <a:pt x="232244" y="311696"/>
                  </a:lnTo>
                  <a:lnTo>
                    <a:pt x="234429" y="299046"/>
                  </a:lnTo>
                  <a:lnTo>
                    <a:pt x="235153" y="285877"/>
                  </a:lnTo>
                  <a:close/>
                </a:path>
                <a:path w="1153795" h="537844">
                  <a:moveTo>
                    <a:pt x="527024" y="282892"/>
                  </a:moveTo>
                  <a:lnTo>
                    <a:pt x="526237" y="255587"/>
                  </a:lnTo>
                  <a:lnTo>
                    <a:pt x="524802" y="247091"/>
                  </a:lnTo>
                  <a:lnTo>
                    <a:pt x="522084" y="230962"/>
                  </a:lnTo>
                  <a:lnTo>
                    <a:pt x="514591" y="209042"/>
                  </a:lnTo>
                  <a:lnTo>
                    <a:pt x="503732" y="189788"/>
                  </a:lnTo>
                  <a:lnTo>
                    <a:pt x="497332" y="182626"/>
                  </a:lnTo>
                  <a:lnTo>
                    <a:pt x="486016" y="169951"/>
                  </a:lnTo>
                  <a:lnTo>
                    <a:pt x="482841" y="167868"/>
                  </a:lnTo>
                  <a:lnTo>
                    <a:pt x="482841" y="247091"/>
                  </a:lnTo>
                  <a:lnTo>
                    <a:pt x="337223" y="247091"/>
                  </a:lnTo>
                  <a:lnTo>
                    <a:pt x="353275" y="210553"/>
                  </a:lnTo>
                  <a:lnTo>
                    <a:pt x="384733" y="187185"/>
                  </a:lnTo>
                  <a:lnTo>
                    <a:pt x="410032" y="182626"/>
                  </a:lnTo>
                  <a:lnTo>
                    <a:pt x="423735" y="183769"/>
                  </a:lnTo>
                  <a:lnTo>
                    <a:pt x="423430" y="183769"/>
                  </a:lnTo>
                  <a:lnTo>
                    <a:pt x="435622" y="187032"/>
                  </a:lnTo>
                  <a:lnTo>
                    <a:pt x="466559" y="209765"/>
                  </a:lnTo>
                  <a:lnTo>
                    <a:pt x="482841" y="247091"/>
                  </a:lnTo>
                  <a:lnTo>
                    <a:pt x="482841" y="167868"/>
                  </a:lnTo>
                  <a:lnTo>
                    <a:pt x="464489" y="155778"/>
                  </a:lnTo>
                  <a:lnTo>
                    <a:pt x="439166" y="147269"/>
                  </a:lnTo>
                  <a:lnTo>
                    <a:pt x="410032" y="144424"/>
                  </a:lnTo>
                  <a:lnTo>
                    <a:pt x="383971" y="146761"/>
                  </a:lnTo>
                  <a:lnTo>
                    <a:pt x="340258" y="165417"/>
                  </a:lnTo>
                  <a:lnTo>
                    <a:pt x="308368" y="201599"/>
                  </a:lnTo>
                  <a:lnTo>
                    <a:pt x="292100" y="248602"/>
                  </a:lnTo>
                  <a:lnTo>
                    <a:pt x="290068" y="275729"/>
                  </a:lnTo>
                  <a:lnTo>
                    <a:pt x="292315" y="305968"/>
                  </a:lnTo>
                  <a:lnTo>
                    <a:pt x="310375" y="354457"/>
                  </a:lnTo>
                  <a:lnTo>
                    <a:pt x="345109" y="386956"/>
                  </a:lnTo>
                  <a:lnTo>
                    <a:pt x="388226" y="403212"/>
                  </a:lnTo>
                  <a:lnTo>
                    <a:pt x="412419" y="405244"/>
                  </a:lnTo>
                  <a:lnTo>
                    <a:pt x="435698" y="403339"/>
                  </a:lnTo>
                  <a:lnTo>
                    <a:pt x="476885" y="388124"/>
                  </a:lnTo>
                  <a:lnTo>
                    <a:pt x="511340" y="356755"/>
                  </a:lnTo>
                  <a:lnTo>
                    <a:pt x="525221" y="334822"/>
                  </a:lnTo>
                  <a:lnTo>
                    <a:pt x="489407" y="315125"/>
                  </a:lnTo>
                  <a:lnTo>
                    <a:pt x="484454" y="324637"/>
                  </a:lnTo>
                  <a:lnTo>
                    <a:pt x="478523" y="333476"/>
                  </a:lnTo>
                  <a:lnTo>
                    <a:pt x="440321" y="362572"/>
                  </a:lnTo>
                  <a:lnTo>
                    <a:pt x="413016" y="367055"/>
                  </a:lnTo>
                  <a:lnTo>
                    <a:pt x="397230" y="365594"/>
                  </a:lnTo>
                  <a:lnTo>
                    <a:pt x="357505" y="343776"/>
                  </a:lnTo>
                  <a:lnTo>
                    <a:pt x="335915" y="300799"/>
                  </a:lnTo>
                  <a:lnTo>
                    <a:pt x="334238" y="282892"/>
                  </a:lnTo>
                  <a:lnTo>
                    <a:pt x="527024" y="282892"/>
                  </a:lnTo>
                  <a:close/>
                </a:path>
                <a:path w="1153795" h="537844">
                  <a:moveTo>
                    <a:pt x="840930" y="275729"/>
                  </a:moveTo>
                  <a:lnTo>
                    <a:pt x="832802" y="226123"/>
                  </a:lnTo>
                  <a:lnTo>
                    <a:pt x="808418" y="183527"/>
                  </a:lnTo>
                  <a:lnTo>
                    <a:pt x="807478" y="182626"/>
                  </a:lnTo>
                  <a:lnTo>
                    <a:pt x="796772" y="172288"/>
                  </a:lnTo>
                  <a:lnTo>
                    <a:pt x="796772" y="275729"/>
                  </a:lnTo>
                  <a:lnTo>
                    <a:pt x="795413" y="293776"/>
                  </a:lnTo>
                  <a:lnTo>
                    <a:pt x="774687" y="340487"/>
                  </a:lnTo>
                  <a:lnTo>
                    <a:pt x="733501" y="365391"/>
                  </a:lnTo>
                  <a:lnTo>
                    <a:pt x="716191" y="367055"/>
                  </a:lnTo>
                  <a:lnTo>
                    <a:pt x="698576" y="365391"/>
                  </a:lnTo>
                  <a:lnTo>
                    <a:pt x="656209" y="340487"/>
                  </a:lnTo>
                  <a:lnTo>
                    <a:pt x="634758" y="294106"/>
                  </a:lnTo>
                  <a:lnTo>
                    <a:pt x="634669" y="293776"/>
                  </a:lnTo>
                  <a:lnTo>
                    <a:pt x="633285" y="275729"/>
                  </a:lnTo>
                  <a:lnTo>
                    <a:pt x="633234" y="275132"/>
                  </a:lnTo>
                  <a:lnTo>
                    <a:pt x="634771" y="255371"/>
                  </a:lnTo>
                  <a:lnTo>
                    <a:pt x="634796" y="255028"/>
                  </a:lnTo>
                  <a:lnTo>
                    <a:pt x="639470" y="237236"/>
                  </a:lnTo>
                  <a:lnTo>
                    <a:pt x="639508" y="237083"/>
                  </a:lnTo>
                  <a:lnTo>
                    <a:pt x="671296" y="196723"/>
                  </a:lnTo>
                  <a:lnTo>
                    <a:pt x="697357" y="185013"/>
                  </a:lnTo>
                  <a:lnTo>
                    <a:pt x="699935" y="184188"/>
                  </a:lnTo>
                  <a:lnTo>
                    <a:pt x="715594" y="182626"/>
                  </a:lnTo>
                  <a:lnTo>
                    <a:pt x="731227" y="184188"/>
                  </a:lnTo>
                  <a:lnTo>
                    <a:pt x="745883" y="188899"/>
                  </a:lnTo>
                  <a:lnTo>
                    <a:pt x="759574" y="196723"/>
                  </a:lnTo>
                  <a:lnTo>
                    <a:pt x="772299" y="207695"/>
                  </a:lnTo>
                  <a:lnTo>
                    <a:pt x="783005" y="221348"/>
                  </a:lnTo>
                  <a:lnTo>
                    <a:pt x="790575" y="237083"/>
                  </a:lnTo>
                  <a:lnTo>
                    <a:pt x="790651" y="237236"/>
                  </a:lnTo>
                  <a:lnTo>
                    <a:pt x="795159" y="255028"/>
                  </a:lnTo>
                  <a:lnTo>
                    <a:pt x="795235" y="255371"/>
                  </a:lnTo>
                  <a:lnTo>
                    <a:pt x="796721" y="275132"/>
                  </a:lnTo>
                  <a:lnTo>
                    <a:pt x="796772" y="275729"/>
                  </a:lnTo>
                  <a:lnTo>
                    <a:pt x="796772" y="172288"/>
                  </a:lnTo>
                  <a:lnTo>
                    <a:pt x="790714" y="166420"/>
                  </a:lnTo>
                  <a:lnTo>
                    <a:pt x="770140" y="154203"/>
                  </a:lnTo>
                  <a:lnTo>
                    <a:pt x="746988" y="146964"/>
                  </a:lnTo>
                  <a:lnTo>
                    <a:pt x="747687" y="146964"/>
                  </a:lnTo>
                  <a:lnTo>
                    <a:pt x="720369" y="144424"/>
                  </a:lnTo>
                  <a:lnTo>
                    <a:pt x="695604" y="146964"/>
                  </a:lnTo>
                  <a:lnTo>
                    <a:pt x="673227" y="154571"/>
                  </a:lnTo>
                  <a:lnTo>
                    <a:pt x="653237" y="167259"/>
                  </a:lnTo>
                  <a:lnTo>
                    <a:pt x="635635" y="185013"/>
                  </a:lnTo>
                  <a:lnTo>
                    <a:pt x="635635" y="150393"/>
                  </a:lnTo>
                  <a:lnTo>
                    <a:pt x="592645" y="150393"/>
                  </a:lnTo>
                  <a:lnTo>
                    <a:pt x="592645" y="537743"/>
                  </a:lnTo>
                  <a:lnTo>
                    <a:pt x="635635" y="537743"/>
                  </a:lnTo>
                  <a:lnTo>
                    <a:pt x="635635" y="363474"/>
                  </a:lnTo>
                  <a:lnTo>
                    <a:pt x="653122" y="381749"/>
                  </a:lnTo>
                  <a:lnTo>
                    <a:pt x="673379" y="394804"/>
                  </a:lnTo>
                  <a:lnTo>
                    <a:pt x="696391" y="402628"/>
                  </a:lnTo>
                  <a:lnTo>
                    <a:pt x="722160" y="405244"/>
                  </a:lnTo>
                  <a:lnTo>
                    <a:pt x="747941" y="402869"/>
                  </a:lnTo>
                  <a:lnTo>
                    <a:pt x="770953" y="395770"/>
                  </a:lnTo>
                  <a:lnTo>
                    <a:pt x="791210" y="383933"/>
                  </a:lnTo>
                  <a:lnTo>
                    <a:pt x="808710" y="367347"/>
                  </a:lnTo>
                  <a:lnTo>
                    <a:pt x="808913" y="367055"/>
                  </a:lnTo>
                  <a:lnTo>
                    <a:pt x="822807" y="347408"/>
                  </a:lnTo>
                  <a:lnTo>
                    <a:pt x="832878" y="325488"/>
                  </a:lnTo>
                  <a:lnTo>
                    <a:pt x="838923" y="301599"/>
                  </a:lnTo>
                  <a:lnTo>
                    <a:pt x="840930" y="275729"/>
                  </a:lnTo>
                  <a:close/>
                </a:path>
                <a:path w="1153795" h="537844">
                  <a:moveTo>
                    <a:pt x="1153668" y="275132"/>
                  </a:moveTo>
                  <a:lnTo>
                    <a:pt x="1151343" y="248018"/>
                  </a:lnTo>
                  <a:lnTo>
                    <a:pt x="1144346" y="223367"/>
                  </a:lnTo>
                  <a:lnTo>
                    <a:pt x="1132687" y="201168"/>
                  </a:lnTo>
                  <a:lnTo>
                    <a:pt x="1117346" y="182626"/>
                  </a:lnTo>
                  <a:lnTo>
                    <a:pt x="1116368" y="181432"/>
                  </a:lnTo>
                  <a:lnTo>
                    <a:pt x="1109510" y="175844"/>
                  </a:lnTo>
                  <a:lnTo>
                    <a:pt x="1109510" y="275132"/>
                  </a:lnTo>
                  <a:lnTo>
                    <a:pt x="1107897" y="295465"/>
                  </a:lnTo>
                  <a:lnTo>
                    <a:pt x="1083843" y="342582"/>
                  </a:lnTo>
                  <a:lnTo>
                    <a:pt x="1039634" y="365518"/>
                  </a:lnTo>
                  <a:lnTo>
                    <a:pt x="1022362" y="367055"/>
                  </a:lnTo>
                  <a:lnTo>
                    <a:pt x="1005090" y="365518"/>
                  </a:lnTo>
                  <a:lnTo>
                    <a:pt x="960894" y="342582"/>
                  </a:lnTo>
                  <a:lnTo>
                    <a:pt x="936828" y="295465"/>
                  </a:lnTo>
                  <a:lnTo>
                    <a:pt x="935228" y="275132"/>
                  </a:lnTo>
                  <a:lnTo>
                    <a:pt x="936815" y="254800"/>
                  </a:lnTo>
                  <a:lnTo>
                    <a:pt x="960589" y="207391"/>
                  </a:lnTo>
                  <a:lnTo>
                    <a:pt x="1004849" y="184175"/>
                  </a:lnTo>
                  <a:lnTo>
                    <a:pt x="1022362" y="182626"/>
                  </a:lnTo>
                  <a:lnTo>
                    <a:pt x="1039939" y="184175"/>
                  </a:lnTo>
                  <a:lnTo>
                    <a:pt x="1084148" y="207098"/>
                  </a:lnTo>
                  <a:lnTo>
                    <a:pt x="1107922" y="254546"/>
                  </a:lnTo>
                  <a:lnTo>
                    <a:pt x="1109510" y="275132"/>
                  </a:lnTo>
                  <a:lnTo>
                    <a:pt x="1109510" y="175844"/>
                  </a:lnTo>
                  <a:lnTo>
                    <a:pt x="1096505" y="165239"/>
                  </a:lnTo>
                  <a:lnTo>
                    <a:pt x="1074216" y="153682"/>
                  </a:lnTo>
                  <a:lnTo>
                    <a:pt x="1049502" y="146748"/>
                  </a:lnTo>
                  <a:lnTo>
                    <a:pt x="1022362" y="144437"/>
                  </a:lnTo>
                  <a:lnTo>
                    <a:pt x="995222" y="146748"/>
                  </a:lnTo>
                  <a:lnTo>
                    <a:pt x="948220" y="165239"/>
                  </a:lnTo>
                  <a:lnTo>
                    <a:pt x="912037" y="201168"/>
                  </a:lnTo>
                  <a:lnTo>
                    <a:pt x="893394" y="248018"/>
                  </a:lnTo>
                  <a:lnTo>
                    <a:pt x="891057" y="275132"/>
                  </a:lnTo>
                  <a:lnTo>
                    <a:pt x="893394" y="301993"/>
                  </a:lnTo>
                  <a:lnTo>
                    <a:pt x="912037" y="348551"/>
                  </a:lnTo>
                  <a:lnTo>
                    <a:pt x="948220" y="384441"/>
                  </a:lnTo>
                  <a:lnTo>
                    <a:pt x="995222" y="402932"/>
                  </a:lnTo>
                  <a:lnTo>
                    <a:pt x="1022362" y="405244"/>
                  </a:lnTo>
                  <a:lnTo>
                    <a:pt x="1049502" y="402932"/>
                  </a:lnTo>
                  <a:lnTo>
                    <a:pt x="1096505" y="384441"/>
                  </a:lnTo>
                  <a:lnTo>
                    <a:pt x="1132687" y="348551"/>
                  </a:lnTo>
                  <a:lnTo>
                    <a:pt x="1151343" y="301993"/>
                  </a:lnTo>
                  <a:lnTo>
                    <a:pt x="1153668" y="27513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149850" y="2645238"/>
              <a:ext cx="190999" cy="247688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2386190" y="2639281"/>
              <a:ext cx="1264285" cy="260985"/>
            </a:xfrm>
            <a:custGeom>
              <a:avLst/>
              <a:gdLst/>
              <a:ahLst/>
              <a:cxnLst/>
              <a:rect l="l" t="t" r="r" b="b"/>
              <a:pathLst>
                <a:path w="1264285" h="260985">
                  <a:moveTo>
                    <a:pt x="198158" y="5994"/>
                  </a:moveTo>
                  <a:lnTo>
                    <a:pt x="0" y="5994"/>
                  </a:lnTo>
                  <a:lnTo>
                    <a:pt x="0" y="45364"/>
                  </a:lnTo>
                  <a:lnTo>
                    <a:pt x="77597" y="45364"/>
                  </a:lnTo>
                  <a:lnTo>
                    <a:pt x="77597" y="253644"/>
                  </a:lnTo>
                  <a:lnTo>
                    <a:pt x="120561" y="253644"/>
                  </a:lnTo>
                  <a:lnTo>
                    <a:pt x="120561" y="45364"/>
                  </a:lnTo>
                  <a:lnTo>
                    <a:pt x="198158" y="45364"/>
                  </a:lnTo>
                  <a:lnTo>
                    <a:pt x="198158" y="5994"/>
                  </a:lnTo>
                  <a:close/>
                </a:path>
                <a:path w="1264285" h="260985">
                  <a:moveTo>
                    <a:pt x="446443" y="6007"/>
                  </a:moveTo>
                  <a:lnTo>
                    <a:pt x="403466" y="6007"/>
                  </a:lnTo>
                  <a:lnTo>
                    <a:pt x="403466" y="107607"/>
                  </a:lnTo>
                  <a:lnTo>
                    <a:pt x="286486" y="107607"/>
                  </a:lnTo>
                  <a:lnTo>
                    <a:pt x="286486" y="6007"/>
                  </a:lnTo>
                  <a:lnTo>
                    <a:pt x="243509" y="6007"/>
                  </a:lnTo>
                  <a:lnTo>
                    <a:pt x="243509" y="107607"/>
                  </a:lnTo>
                  <a:lnTo>
                    <a:pt x="243509" y="146977"/>
                  </a:lnTo>
                  <a:lnTo>
                    <a:pt x="243509" y="253657"/>
                  </a:lnTo>
                  <a:lnTo>
                    <a:pt x="286486" y="253657"/>
                  </a:lnTo>
                  <a:lnTo>
                    <a:pt x="286486" y="146977"/>
                  </a:lnTo>
                  <a:lnTo>
                    <a:pt x="403466" y="146977"/>
                  </a:lnTo>
                  <a:lnTo>
                    <a:pt x="403466" y="253657"/>
                  </a:lnTo>
                  <a:lnTo>
                    <a:pt x="446443" y="253657"/>
                  </a:lnTo>
                  <a:lnTo>
                    <a:pt x="446443" y="146977"/>
                  </a:lnTo>
                  <a:lnTo>
                    <a:pt x="446443" y="107607"/>
                  </a:lnTo>
                  <a:lnTo>
                    <a:pt x="446443" y="6007"/>
                  </a:lnTo>
                  <a:close/>
                </a:path>
                <a:path w="1264285" h="260985">
                  <a:moveTo>
                    <a:pt x="774700" y="130708"/>
                  </a:moveTo>
                  <a:lnTo>
                    <a:pt x="772375" y="103593"/>
                  </a:lnTo>
                  <a:lnTo>
                    <a:pt x="765378" y="78943"/>
                  </a:lnTo>
                  <a:lnTo>
                    <a:pt x="753719" y="56743"/>
                  </a:lnTo>
                  <a:lnTo>
                    <a:pt x="738378" y="38201"/>
                  </a:lnTo>
                  <a:lnTo>
                    <a:pt x="737400" y="37007"/>
                  </a:lnTo>
                  <a:lnTo>
                    <a:pt x="730529" y="31407"/>
                  </a:lnTo>
                  <a:lnTo>
                    <a:pt x="730529" y="130708"/>
                  </a:lnTo>
                  <a:lnTo>
                    <a:pt x="728929" y="151041"/>
                  </a:lnTo>
                  <a:lnTo>
                    <a:pt x="704875" y="198158"/>
                  </a:lnTo>
                  <a:lnTo>
                    <a:pt x="660666" y="221094"/>
                  </a:lnTo>
                  <a:lnTo>
                    <a:pt x="643394" y="222631"/>
                  </a:lnTo>
                  <a:lnTo>
                    <a:pt x="626122" y="221094"/>
                  </a:lnTo>
                  <a:lnTo>
                    <a:pt x="581926" y="198158"/>
                  </a:lnTo>
                  <a:lnTo>
                    <a:pt x="557860" y="151041"/>
                  </a:lnTo>
                  <a:lnTo>
                    <a:pt x="556260" y="130708"/>
                  </a:lnTo>
                  <a:lnTo>
                    <a:pt x="557847" y="110375"/>
                  </a:lnTo>
                  <a:lnTo>
                    <a:pt x="581621" y="62966"/>
                  </a:lnTo>
                  <a:lnTo>
                    <a:pt x="625881" y="39751"/>
                  </a:lnTo>
                  <a:lnTo>
                    <a:pt x="643394" y="38201"/>
                  </a:lnTo>
                  <a:lnTo>
                    <a:pt x="660971" y="39751"/>
                  </a:lnTo>
                  <a:lnTo>
                    <a:pt x="705180" y="62674"/>
                  </a:lnTo>
                  <a:lnTo>
                    <a:pt x="728954" y="110121"/>
                  </a:lnTo>
                  <a:lnTo>
                    <a:pt x="730529" y="130708"/>
                  </a:lnTo>
                  <a:lnTo>
                    <a:pt x="730529" y="31407"/>
                  </a:lnTo>
                  <a:lnTo>
                    <a:pt x="717537" y="20815"/>
                  </a:lnTo>
                  <a:lnTo>
                    <a:pt x="695248" y="9258"/>
                  </a:lnTo>
                  <a:lnTo>
                    <a:pt x="670534" y="2324"/>
                  </a:lnTo>
                  <a:lnTo>
                    <a:pt x="643394" y="12"/>
                  </a:lnTo>
                  <a:lnTo>
                    <a:pt x="616254" y="2324"/>
                  </a:lnTo>
                  <a:lnTo>
                    <a:pt x="569252" y="20815"/>
                  </a:lnTo>
                  <a:lnTo>
                    <a:pt x="533069" y="56743"/>
                  </a:lnTo>
                  <a:lnTo>
                    <a:pt x="514426" y="103593"/>
                  </a:lnTo>
                  <a:lnTo>
                    <a:pt x="512089" y="130708"/>
                  </a:lnTo>
                  <a:lnTo>
                    <a:pt x="514426" y="157568"/>
                  </a:lnTo>
                  <a:lnTo>
                    <a:pt x="533069" y="204127"/>
                  </a:lnTo>
                  <a:lnTo>
                    <a:pt x="569252" y="240017"/>
                  </a:lnTo>
                  <a:lnTo>
                    <a:pt x="616254" y="258508"/>
                  </a:lnTo>
                  <a:lnTo>
                    <a:pt x="643394" y="260819"/>
                  </a:lnTo>
                  <a:lnTo>
                    <a:pt x="670534" y="258508"/>
                  </a:lnTo>
                  <a:lnTo>
                    <a:pt x="717537" y="240017"/>
                  </a:lnTo>
                  <a:lnTo>
                    <a:pt x="753719" y="204127"/>
                  </a:lnTo>
                  <a:lnTo>
                    <a:pt x="772375" y="157568"/>
                  </a:lnTo>
                  <a:lnTo>
                    <a:pt x="774700" y="130708"/>
                  </a:lnTo>
                  <a:close/>
                </a:path>
                <a:path w="1264285" h="260985">
                  <a:moveTo>
                    <a:pt x="1036116" y="183819"/>
                  </a:moveTo>
                  <a:lnTo>
                    <a:pt x="1019022" y="200799"/>
                  </a:lnTo>
                  <a:lnTo>
                    <a:pt x="999998" y="212915"/>
                  </a:lnTo>
                  <a:lnTo>
                    <a:pt x="979030" y="220192"/>
                  </a:lnTo>
                  <a:lnTo>
                    <a:pt x="956132" y="222618"/>
                  </a:lnTo>
                  <a:lnTo>
                    <a:pt x="938860" y="221094"/>
                  </a:lnTo>
                  <a:lnTo>
                    <a:pt x="894664" y="198158"/>
                  </a:lnTo>
                  <a:lnTo>
                    <a:pt x="870610" y="151028"/>
                  </a:lnTo>
                  <a:lnTo>
                    <a:pt x="868997" y="130708"/>
                  </a:lnTo>
                  <a:lnTo>
                    <a:pt x="870610" y="110363"/>
                  </a:lnTo>
                  <a:lnTo>
                    <a:pt x="894664" y="62953"/>
                  </a:lnTo>
                  <a:lnTo>
                    <a:pt x="939203" y="39738"/>
                  </a:lnTo>
                  <a:lnTo>
                    <a:pt x="956741" y="38188"/>
                  </a:lnTo>
                  <a:lnTo>
                    <a:pt x="979716" y="40500"/>
                  </a:lnTo>
                  <a:lnTo>
                    <a:pt x="1000302" y="47447"/>
                  </a:lnTo>
                  <a:lnTo>
                    <a:pt x="1018514" y="59016"/>
                  </a:lnTo>
                  <a:lnTo>
                    <a:pt x="1034326" y="75196"/>
                  </a:lnTo>
                  <a:lnTo>
                    <a:pt x="1034326" y="23863"/>
                  </a:lnTo>
                  <a:lnTo>
                    <a:pt x="1016762" y="13423"/>
                  </a:lnTo>
                  <a:lnTo>
                    <a:pt x="998067" y="5969"/>
                  </a:lnTo>
                  <a:lnTo>
                    <a:pt x="978255" y="1498"/>
                  </a:lnTo>
                  <a:lnTo>
                    <a:pt x="957326" y="0"/>
                  </a:lnTo>
                  <a:lnTo>
                    <a:pt x="929919" y="2336"/>
                  </a:lnTo>
                  <a:lnTo>
                    <a:pt x="882472" y="20980"/>
                  </a:lnTo>
                  <a:lnTo>
                    <a:pt x="845985" y="57162"/>
                  </a:lnTo>
                  <a:lnTo>
                    <a:pt x="827176" y="104165"/>
                  </a:lnTo>
                  <a:lnTo>
                    <a:pt x="824826" y="131305"/>
                  </a:lnTo>
                  <a:lnTo>
                    <a:pt x="827163" y="158153"/>
                  </a:lnTo>
                  <a:lnTo>
                    <a:pt x="845807" y="204546"/>
                  </a:lnTo>
                  <a:lnTo>
                    <a:pt x="882065" y="240169"/>
                  </a:lnTo>
                  <a:lnTo>
                    <a:pt x="929665" y="258521"/>
                  </a:lnTo>
                  <a:lnTo>
                    <a:pt x="957326" y="260819"/>
                  </a:lnTo>
                  <a:lnTo>
                    <a:pt x="978585" y="259207"/>
                  </a:lnTo>
                  <a:lnTo>
                    <a:pt x="998804" y="254393"/>
                  </a:lnTo>
                  <a:lnTo>
                    <a:pt x="1017981" y="246380"/>
                  </a:lnTo>
                  <a:lnTo>
                    <a:pt x="1036116" y="235165"/>
                  </a:lnTo>
                  <a:lnTo>
                    <a:pt x="1036116" y="183819"/>
                  </a:lnTo>
                  <a:close/>
                </a:path>
                <a:path w="1264285" h="260985">
                  <a:moveTo>
                    <a:pt x="1264094" y="5994"/>
                  </a:moveTo>
                  <a:lnTo>
                    <a:pt x="1065949" y="5994"/>
                  </a:lnTo>
                  <a:lnTo>
                    <a:pt x="1065949" y="45364"/>
                  </a:lnTo>
                  <a:lnTo>
                    <a:pt x="1143533" y="45364"/>
                  </a:lnTo>
                  <a:lnTo>
                    <a:pt x="1143533" y="253644"/>
                  </a:lnTo>
                  <a:lnTo>
                    <a:pt x="1186510" y="253644"/>
                  </a:lnTo>
                  <a:lnTo>
                    <a:pt x="1186510" y="45364"/>
                  </a:lnTo>
                  <a:lnTo>
                    <a:pt x="1264094" y="45364"/>
                  </a:lnTo>
                  <a:lnTo>
                    <a:pt x="1264094" y="59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95667" y="2645238"/>
              <a:ext cx="181439" cy="247688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4073436" y="2639281"/>
              <a:ext cx="1658620" cy="393700"/>
            </a:xfrm>
            <a:custGeom>
              <a:avLst/>
              <a:gdLst/>
              <a:ahLst/>
              <a:cxnLst/>
              <a:rect l="l" t="t" r="r" b="b"/>
              <a:pathLst>
                <a:path w="1658620" h="393700">
                  <a:moveTo>
                    <a:pt x="199351" y="5969"/>
                  </a:moveTo>
                  <a:lnTo>
                    <a:pt x="0" y="5969"/>
                  </a:lnTo>
                  <a:lnTo>
                    <a:pt x="0" y="45339"/>
                  </a:lnTo>
                  <a:lnTo>
                    <a:pt x="0" y="253619"/>
                  </a:lnTo>
                  <a:lnTo>
                    <a:pt x="42976" y="253619"/>
                  </a:lnTo>
                  <a:lnTo>
                    <a:pt x="42976" y="45339"/>
                  </a:lnTo>
                  <a:lnTo>
                    <a:pt x="156375" y="45339"/>
                  </a:lnTo>
                  <a:lnTo>
                    <a:pt x="156375" y="253619"/>
                  </a:lnTo>
                  <a:lnTo>
                    <a:pt x="199351" y="253619"/>
                  </a:lnTo>
                  <a:lnTo>
                    <a:pt x="199351" y="45339"/>
                  </a:lnTo>
                  <a:lnTo>
                    <a:pt x="199351" y="5969"/>
                  </a:lnTo>
                  <a:close/>
                </a:path>
                <a:path w="1658620" h="393700">
                  <a:moveTo>
                    <a:pt x="528789" y="131305"/>
                  </a:moveTo>
                  <a:lnTo>
                    <a:pt x="520661" y="81699"/>
                  </a:lnTo>
                  <a:lnTo>
                    <a:pt x="496277" y="39103"/>
                  </a:lnTo>
                  <a:lnTo>
                    <a:pt x="495338" y="38201"/>
                  </a:lnTo>
                  <a:lnTo>
                    <a:pt x="484632" y="27863"/>
                  </a:lnTo>
                  <a:lnTo>
                    <a:pt x="484632" y="131305"/>
                  </a:lnTo>
                  <a:lnTo>
                    <a:pt x="483273" y="149352"/>
                  </a:lnTo>
                  <a:lnTo>
                    <a:pt x="462546" y="196062"/>
                  </a:lnTo>
                  <a:lnTo>
                    <a:pt x="421360" y="220967"/>
                  </a:lnTo>
                  <a:lnTo>
                    <a:pt x="404050" y="222631"/>
                  </a:lnTo>
                  <a:lnTo>
                    <a:pt x="386422" y="220967"/>
                  </a:lnTo>
                  <a:lnTo>
                    <a:pt x="380314" y="219049"/>
                  </a:lnTo>
                  <a:lnTo>
                    <a:pt x="370560" y="215988"/>
                  </a:lnTo>
                  <a:lnTo>
                    <a:pt x="356438" y="207683"/>
                  </a:lnTo>
                  <a:lnTo>
                    <a:pt x="344068" y="196062"/>
                  </a:lnTo>
                  <a:lnTo>
                    <a:pt x="334048" y="182054"/>
                  </a:lnTo>
                  <a:lnTo>
                    <a:pt x="326910" y="166598"/>
                  </a:lnTo>
                  <a:lnTo>
                    <a:pt x="326834" y="166446"/>
                  </a:lnTo>
                  <a:lnTo>
                    <a:pt x="322618" y="149682"/>
                  </a:lnTo>
                  <a:lnTo>
                    <a:pt x="322529" y="149352"/>
                  </a:lnTo>
                  <a:lnTo>
                    <a:pt x="321144" y="131305"/>
                  </a:lnTo>
                  <a:lnTo>
                    <a:pt x="321094" y="130708"/>
                  </a:lnTo>
                  <a:lnTo>
                    <a:pt x="322630" y="110947"/>
                  </a:lnTo>
                  <a:lnTo>
                    <a:pt x="322656" y="110604"/>
                  </a:lnTo>
                  <a:lnTo>
                    <a:pt x="346176" y="63271"/>
                  </a:lnTo>
                  <a:lnTo>
                    <a:pt x="385216" y="40589"/>
                  </a:lnTo>
                  <a:lnTo>
                    <a:pt x="387794" y="39763"/>
                  </a:lnTo>
                  <a:lnTo>
                    <a:pt x="403453" y="38201"/>
                  </a:lnTo>
                  <a:lnTo>
                    <a:pt x="419087" y="39763"/>
                  </a:lnTo>
                  <a:lnTo>
                    <a:pt x="433743" y="44475"/>
                  </a:lnTo>
                  <a:lnTo>
                    <a:pt x="447433" y="52298"/>
                  </a:lnTo>
                  <a:lnTo>
                    <a:pt x="460159" y="63271"/>
                  </a:lnTo>
                  <a:lnTo>
                    <a:pt x="470865" y="76923"/>
                  </a:lnTo>
                  <a:lnTo>
                    <a:pt x="478434" y="92659"/>
                  </a:lnTo>
                  <a:lnTo>
                    <a:pt x="478510" y="92811"/>
                  </a:lnTo>
                  <a:lnTo>
                    <a:pt x="483019" y="110604"/>
                  </a:lnTo>
                  <a:lnTo>
                    <a:pt x="483095" y="110947"/>
                  </a:lnTo>
                  <a:lnTo>
                    <a:pt x="484581" y="130708"/>
                  </a:lnTo>
                  <a:lnTo>
                    <a:pt x="484632" y="131305"/>
                  </a:lnTo>
                  <a:lnTo>
                    <a:pt x="484632" y="27863"/>
                  </a:lnTo>
                  <a:lnTo>
                    <a:pt x="478574" y="21996"/>
                  </a:lnTo>
                  <a:lnTo>
                    <a:pt x="458000" y="9779"/>
                  </a:lnTo>
                  <a:lnTo>
                    <a:pt x="434848" y="2540"/>
                  </a:lnTo>
                  <a:lnTo>
                    <a:pt x="435546" y="2540"/>
                  </a:lnTo>
                  <a:lnTo>
                    <a:pt x="408228" y="0"/>
                  </a:lnTo>
                  <a:lnTo>
                    <a:pt x="383463" y="2540"/>
                  </a:lnTo>
                  <a:lnTo>
                    <a:pt x="361086" y="10147"/>
                  </a:lnTo>
                  <a:lnTo>
                    <a:pt x="341096" y="22834"/>
                  </a:lnTo>
                  <a:lnTo>
                    <a:pt x="323494" y="40589"/>
                  </a:lnTo>
                  <a:lnTo>
                    <a:pt x="323494" y="5969"/>
                  </a:lnTo>
                  <a:lnTo>
                    <a:pt x="280504" y="5969"/>
                  </a:lnTo>
                  <a:lnTo>
                    <a:pt x="280504" y="393319"/>
                  </a:lnTo>
                  <a:lnTo>
                    <a:pt x="323494" y="393319"/>
                  </a:lnTo>
                  <a:lnTo>
                    <a:pt x="323494" y="219049"/>
                  </a:lnTo>
                  <a:lnTo>
                    <a:pt x="340982" y="237324"/>
                  </a:lnTo>
                  <a:lnTo>
                    <a:pt x="361238" y="250380"/>
                  </a:lnTo>
                  <a:lnTo>
                    <a:pt x="384251" y="258203"/>
                  </a:lnTo>
                  <a:lnTo>
                    <a:pt x="410019" y="260819"/>
                  </a:lnTo>
                  <a:lnTo>
                    <a:pt x="435800" y="258445"/>
                  </a:lnTo>
                  <a:lnTo>
                    <a:pt x="458812" y="251345"/>
                  </a:lnTo>
                  <a:lnTo>
                    <a:pt x="479069" y="239509"/>
                  </a:lnTo>
                  <a:lnTo>
                    <a:pt x="496570" y="222923"/>
                  </a:lnTo>
                  <a:lnTo>
                    <a:pt x="496773" y="222631"/>
                  </a:lnTo>
                  <a:lnTo>
                    <a:pt x="510667" y="202984"/>
                  </a:lnTo>
                  <a:lnTo>
                    <a:pt x="520738" y="181063"/>
                  </a:lnTo>
                  <a:lnTo>
                    <a:pt x="526783" y="157175"/>
                  </a:lnTo>
                  <a:lnTo>
                    <a:pt x="528789" y="131305"/>
                  </a:lnTo>
                  <a:close/>
                </a:path>
                <a:path w="1658620" h="393700">
                  <a:moveTo>
                    <a:pt x="841540" y="130708"/>
                  </a:moveTo>
                  <a:lnTo>
                    <a:pt x="832205" y="78943"/>
                  </a:lnTo>
                  <a:lnTo>
                    <a:pt x="805218" y="38201"/>
                  </a:lnTo>
                  <a:lnTo>
                    <a:pt x="797369" y="31419"/>
                  </a:lnTo>
                  <a:lnTo>
                    <a:pt x="797369" y="130708"/>
                  </a:lnTo>
                  <a:lnTo>
                    <a:pt x="795769" y="151041"/>
                  </a:lnTo>
                  <a:lnTo>
                    <a:pt x="771702" y="198158"/>
                  </a:lnTo>
                  <a:lnTo>
                    <a:pt x="727506" y="221094"/>
                  </a:lnTo>
                  <a:lnTo>
                    <a:pt x="710234" y="222631"/>
                  </a:lnTo>
                  <a:lnTo>
                    <a:pt x="692962" y="221094"/>
                  </a:lnTo>
                  <a:lnTo>
                    <a:pt x="648754" y="198158"/>
                  </a:lnTo>
                  <a:lnTo>
                    <a:pt x="624700" y="151041"/>
                  </a:lnTo>
                  <a:lnTo>
                    <a:pt x="623100" y="130708"/>
                  </a:lnTo>
                  <a:lnTo>
                    <a:pt x="624674" y="110375"/>
                  </a:lnTo>
                  <a:lnTo>
                    <a:pt x="648462" y="62966"/>
                  </a:lnTo>
                  <a:lnTo>
                    <a:pt x="692708" y="39751"/>
                  </a:lnTo>
                  <a:lnTo>
                    <a:pt x="710234" y="38201"/>
                  </a:lnTo>
                  <a:lnTo>
                    <a:pt x="727811" y="39751"/>
                  </a:lnTo>
                  <a:lnTo>
                    <a:pt x="772007" y="62674"/>
                  </a:lnTo>
                  <a:lnTo>
                    <a:pt x="795782" y="110121"/>
                  </a:lnTo>
                  <a:lnTo>
                    <a:pt x="797369" y="130708"/>
                  </a:lnTo>
                  <a:lnTo>
                    <a:pt x="797369" y="31419"/>
                  </a:lnTo>
                  <a:lnTo>
                    <a:pt x="784364" y="20815"/>
                  </a:lnTo>
                  <a:lnTo>
                    <a:pt x="762076" y="9258"/>
                  </a:lnTo>
                  <a:lnTo>
                    <a:pt x="737374" y="2324"/>
                  </a:lnTo>
                  <a:lnTo>
                    <a:pt x="710234" y="12"/>
                  </a:lnTo>
                  <a:lnTo>
                    <a:pt x="683094" y="2324"/>
                  </a:lnTo>
                  <a:lnTo>
                    <a:pt x="636092" y="20815"/>
                  </a:lnTo>
                  <a:lnTo>
                    <a:pt x="599909" y="56743"/>
                  </a:lnTo>
                  <a:lnTo>
                    <a:pt x="581253" y="103593"/>
                  </a:lnTo>
                  <a:lnTo>
                    <a:pt x="578929" y="130708"/>
                  </a:lnTo>
                  <a:lnTo>
                    <a:pt x="581253" y="157568"/>
                  </a:lnTo>
                  <a:lnTo>
                    <a:pt x="599909" y="204127"/>
                  </a:lnTo>
                  <a:lnTo>
                    <a:pt x="636092" y="240017"/>
                  </a:lnTo>
                  <a:lnTo>
                    <a:pt x="683094" y="258508"/>
                  </a:lnTo>
                  <a:lnTo>
                    <a:pt x="710234" y="260819"/>
                  </a:lnTo>
                  <a:lnTo>
                    <a:pt x="737374" y="258508"/>
                  </a:lnTo>
                  <a:lnTo>
                    <a:pt x="784364" y="240017"/>
                  </a:lnTo>
                  <a:lnTo>
                    <a:pt x="820547" y="204127"/>
                  </a:lnTo>
                  <a:lnTo>
                    <a:pt x="839203" y="157568"/>
                  </a:lnTo>
                  <a:lnTo>
                    <a:pt x="841540" y="130708"/>
                  </a:lnTo>
                  <a:close/>
                </a:path>
                <a:path w="1658620" h="393700">
                  <a:moveTo>
                    <a:pt x="1136370" y="214274"/>
                  </a:moveTo>
                  <a:lnTo>
                    <a:pt x="1099362" y="214274"/>
                  </a:lnTo>
                  <a:lnTo>
                    <a:pt x="1099362" y="45364"/>
                  </a:lnTo>
                  <a:lnTo>
                    <a:pt x="1099362" y="5969"/>
                  </a:lnTo>
                  <a:lnTo>
                    <a:pt x="1056386" y="5969"/>
                  </a:lnTo>
                  <a:lnTo>
                    <a:pt x="1056386" y="45364"/>
                  </a:lnTo>
                  <a:lnTo>
                    <a:pt x="1056386" y="214274"/>
                  </a:lnTo>
                  <a:lnTo>
                    <a:pt x="938212" y="214274"/>
                  </a:lnTo>
                  <a:lnTo>
                    <a:pt x="951268" y="199682"/>
                  </a:lnTo>
                  <a:lnTo>
                    <a:pt x="960589" y="182194"/>
                  </a:lnTo>
                  <a:lnTo>
                    <a:pt x="966190" y="161785"/>
                  </a:lnTo>
                  <a:lnTo>
                    <a:pt x="968057" y="138468"/>
                  </a:lnTo>
                  <a:lnTo>
                    <a:pt x="968057" y="45364"/>
                  </a:lnTo>
                  <a:lnTo>
                    <a:pt x="1056386" y="45364"/>
                  </a:lnTo>
                  <a:lnTo>
                    <a:pt x="1056386" y="5969"/>
                  </a:lnTo>
                  <a:lnTo>
                    <a:pt x="925080" y="5969"/>
                  </a:lnTo>
                  <a:lnTo>
                    <a:pt x="925080" y="116382"/>
                  </a:lnTo>
                  <a:lnTo>
                    <a:pt x="924445" y="137274"/>
                  </a:lnTo>
                  <a:lnTo>
                    <a:pt x="914933" y="182041"/>
                  </a:lnTo>
                  <a:lnTo>
                    <a:pt x="883488" y="212039"/>
                  </a:lnTo>
                  <a:lnTo>
                    <a:pt x="868984" y="214274"/>
                  </a:lnTo>
                  <a:lnTo>
                    <a:pt x="868984" y="319303"/>
                  </a:lnTo>
                  <a:lnTo>
                    <a:pt x="908380" y="319303"/>
                  </a:lnTo>
                  <a:lnTo>
                    <a:pt x="908380" y="253657"/>
                  </a:lnTo>
                  <a:lnTo>
                    <a:pt x="1096975" y="253657"/>
                  </a:lnTo>
                  <a:lnTo>
                    <a:pt x="1096975" y="319303"/>
                  </a:lnTo>
                  <a:lnTo>
                    <a:pt x="1136370" y="319303"/>
                  </a:lnTo>
                  <a:lnTo>
                    <a:pt x="1136370" y="253657"/>
                  </a:lnTo>
                  <a:lnTo>
                    <a:pt x="1136370" y="214274"/>
                  </a:lnTo>
                  <a:close/>
                </a:path>
                <a:path w="1658620" h="393700">
                  <a:moveTo>
                    <a:pt x="1414500" y="5969"/>
                  </a:moveTo>
                  <a:lnTo>
                    <a:pt x="1373911" y="5969"/>
                  </a:lnTo>
                  <a:lnTo>
                    <a:pt x="1373911" y="130111"/>
                  </a:lnTo>
                  <a:lnTo>
                    <a:pt x="1372514" y="148755"/>
                  </a:lnTo>
                  <a:lnTo>
                    <a:pt x="1351534" y="195757"/>
                  </a:lnTo>
                  <a:lnTo>
                    <a:pt x="1309217" y="220992"/>
                  </a:lnTo>
                  <a:lnTo>
                    <a:pt x="1308798" y="220992"/>
                  </a:lnTo>
                  <a:lnTo>
                    <a:pt x="1291551" y="222618"/>
                  </a:lnTo>
                  <a:lnTo>
                    <a:pt x="1244041" y="208013"/>
                  </a:lnTo>
                  <a:lnTo>
                    <a:pt x="1215809" y="166890"/>
                  </a:lnTo>
                  <a:lnTo>
                    <a:pt x="1210373" y="129514"/>
                  </a:lnTo>
                  <a:lnTo>
                    <a:pt x="1211846" y="109296"/>
                  </a:lnTo>
                  <a:lnTo>
                    <a:pt x="1233944" y="62369"/>
                  </a:lnTo>
                  <a:lnTo>
                    <a:pt x="1275194" y="39700"/>
                  </a:lnTo>
                  <a:lnTo>
                    <a:pt x="1291551" y="38188"/>
                  </a:lnTo>
                  <a:lnTo>
                    <a:pt x="1307274" y="39700"/>
                  </a:lnTo>
                  <a:lnTo>
                    <a:pt x="1348841" y="62064"/>
                  </a:lnTo>
                  <a:lnTo>
                    <a:pt x="1372336" y="109296"/>
                  </a:lnTo>
                  <a:lnTo>
                    <a:pt x="1373860" y="129514"/>
                  </a:lnTo>
                  <a:lnTo>
                    <a:pt x="1373911" y="130111"/>
                  </a:lnTo>
                  <a:lnTo>
                    <a:pt x="1373911" y="5969"/>
                  </a:lnTo>
                  <a:lnTo>
                    <a:pt x="1371523" y="5969"/>
                  </a:lnTo>
                  <a:lnTo>
                    <a:pt x="1371523" y="41173"/>
                  </a:lnTo>
                  <a:lnTo>
                    <a:pt x="1368717" y="38188"/>
                  </a:lnTo>
                  <a:lnTo>
                    <a:pt x="1354582" y="23164"/>
                  </a:lnTo>
                  <a:lnTo>
                    <a:pt x="1334808" y="10299"/>
                  </a:lnTo>
                  <a:lnTo>
                    <a:pt x="1312214" y="2578"/>
                  </a:lnTo>
                  <a:lnTo>
                    <a:pt x="1286776" y="0"/>
                  </a:lnTo>
                  <a:lnTo>
                    <a:pt x="1262392" y="2146"/>
                  </a:lnTo>
                  <a:lnTo>
                    <a:pt x="1219568" y="19304"/>
                  </a:lnTo>
                  <a:lnTo>
                    <a:pt x="1185849" y="53136"/>
                  </a:lnTo>
                  <a:lnTo>
                    <a:pt x="1168387" y="100736"/>
                  </a:lnTo>
                  <a:lnTo>
                    <a:pt x="1166202" y="129514"/>
                  </a:lnTo>
                  <a:lnTo>
                    <a:pt x="1168400" y="158838"/>
                  </a:lnTo>
                  <a:lnTo>
                    <a:pt x="1186014" y="207175"/>
                  </a:lnTo>
                  <a:lnTo>
                    <a:pt x="1219962" y="241338"/>
                  </a:lnTo>
                  <a:lnTo>
                    <a:pt x="1262634" y="258648"/>
                  </a:lnTo>
                  <a:lnTo>
                    <a:pt x="1286776" y="260819"/>
                  </a:lnTo>
                  <a:lnTo>
                    <a:pt x="1311757" y="258203"/>
                  </a:lnTo>
                  <a:lnTo>
                    <a:pt x="1334211" y="250367"/>
                  </a:lnTo>
                  <a:lnTo>
                    <a:pt x="1354137" y="237312"/>
                  </a:lnTo>
                  <a:lnTo>
                    <a:pt x="1368120" y="222618"/>
                  </a:lnTo>
                  <a:lnTo>
                    <a:pt x="1371523" y="219036"/>
                  </a:lnTo>
                  <a:lnTo>
                    <a:pt x="1371523" y="253657"/>
                  </a:lnTo>
                  <a:lnTo>
                    <a:pt x="1414500" y="253657"/>
                  </a:lnTo>
                  <a:lnTo>
                    <a:pt x="1414500" y="219036"/>
                  </a:lnTo>
                  <a:lnTo>
                    <a:pt x="1414500" y="41173"/>
                  </a:lnTo>
                  <a:lnTo>
                    <a:pt x="1414500" y="5969"/>
                  </a:lnTo>
                  <a:close/>
                </a:path>
                <a:path w="1658620" h="393700">
                  <a:moveTo>
                    <a:pt x="1657997" y="5994"/>
                  </a:moveTo>
                  <a:lnTo>
                    <a:pt x="1459839" y="5994"/>
                  </a:lnTo>
                  <a:lnTo>
                    <a:pt x="1459839" y="45364"/>
                  </a:lnTo>
                  <a:lnTo>
                    <a:pt x="1537436" y="45364"/>
                  </a:lnTo>
                  <a:lnTo>
                    <a:pt x="1537436" y="253644"/>
                  </a:lnTo>
                  <a:lnTo>
                    <a:pt x="1580400" y="253644"/>
                  </a:lnTo>
                  <a:lnTo>
                    <a:pt x="1580400" y="45364"/>
                  </a:lnTo>
                  <a:lnTo>
                    <a:pt x="1657997" y="45364"/>
                  </a:lnTo>
                  <a:lnTo>
                    <a:pt x="1657997" y="59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776808" y="2645238"/>
              <a:ext cx="181439" cy="247688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6139066" y="2639281"/>
              <a:ext cx="1668145" cy="393700"/>
            </a:xfrm>
            <a:custGeom>
              <a:avLst/>
              <a:gdLst/>
              <a:ahLst/>
              <a:cxnLst/>
              <a:rect l="l" t="t" r="r" b="b"/>
              <a:pathLst>
                <a:path w="1668145" h="393700">
                  <a:moveTo>
                    <a:pt x="211289" y="183819"/>
                  </a:moveTo>
                  <a:lnTo>
                    <a:pt x="194195" y="200799"/>
                  </a:lnTo>
                  <a:lnTo>
                    <a:pt x="175171" y="212915"/>
                  </a:lnTo>
                  <a:lnTo>
                    <a:pt x="154203" y="220192"/>
                  </a:lnTo>
                  <a:lnTo>
                    <a:pt x="131305" y="222618"/>
                  </a:lnTo>
                  <a:lnTo>
                    <a:pt x="114033" y="221094"/>
                  </a:lnTo>
                  <a:lnTo>
                    <a:pt x="69837" y="198158"/>
                  </a:lnTo>
                  <a:lnTo>
                    <a:pt x="45770" y="151028"/>
                  </a:lnTo>
                  <a:lnTo>
                    <a:pt x="44170" y="130708"/>
                  </a:lnTo>
                  <a:lnTo>
                    <a:pt x="45770" y="110363"/>
                  </a:lnTo>
                  <a:lnTo>
                    <a:pt x="69837" y="62953"/>
                  </a:lnTo>
                  <a:lnTo>
                    <a:pt x="114376" y="39738"/>
                  </a:lnTo>
                  <a:lnTo>
                    <a:pt x="131914" y="38188"/>
                  </a:lnTo>
                  <a:lnTo>
                    <a:pt x="154889" y="40500"/>
                  </a:lnTo>
                  <a:lnTo>
                    <a:pt x="175475" y="47447"/>
                  </a:lnTo>
                  <a:lnTo>
                    <a:pt x="193687" y="59016"/>
                  </a:lnTo>
                  <a:lnTo>
                    <a:pt x="209499" y="75196"/>
                  </a:lnTo>
                  <a:lnTo>
                    <a:pt x="209499" y="23863"/>
                  </a:lnTo>
                  <a:lnTo>
                    <a:pt x="191935" y="13423"/>
                  </a:lnTo>
                  <a:lnTo>
                    <a:pt x="173240" y="5969"/>
                  </a:lnTo>
                  <a:lnTo>
                    <a:pt x="153428" y="1498"/>
                  </a:lnTo>
                  <a:lnTo>
                    <a:pt x="132499" y="0"/>
                  </a:lnTo>
                  <a:lnTo>
                    <a:pt x="105079" y="2336"/>
                  </a:lnTo>
                  <a:lnTo>
                    <a:pt x="57645" y="20980"/>
                  </a:lnTo>
                  <a:lnTo>
                    <a:pt x="21158" y="57162"/>
                  </a:lnTo>
                  <a:lnTo>
                    <a:pt x="2349" y="104165"/>
                  </a:lnTo>
                  <a:lnTo>
                    <a:pt x="0" y="131305"/>
                  </a:lnTo>
                  <a:lnTo>
                    <a:pt x="2324" y="158153"/>
                  </a:lnTo>
                  <a:lnTo>
                    <a:pt x="20980" y="204546"/>
                  </a:lnTo>
                  <a:lnTo>
                    <a:pt x="57238" y="240169"/>
                  </a:lnTo>
                  <a:lnTo>
                    <a:pt x="104838" y="258521"/>
                  </a:lnTo>
                  <a:lnTo>
                    <a:pt x="132499" y="260819"/>
                  </a:lnTo>
                  <a:lnTo>
                    <a:pt x="153758" y="259207"/>
                  </a:lnTo>
                  <a:lnTo>
                    <a:pt x="173977" y="254393"/>
                  </a:lnTo>
                  <a:lnTo>
                    <a:pt x="193154" y="246380"/>
                  </a:lnTo>
                  <a:lnTo>
                    <a:pt x="211289" y="235165"/>
                  </a:lnTo>
                  <a:lnTo>
                    <a:pt x="211289" y="183819"/>
                  </a:lnTo>
                  <a:close/>
                </a:path>
                <a:path w="1668145" h="393700">
                  <a:moveTo>
                    <a:pt x="506120" y="5969"/>
                  </a:moveTo>
                  <a:lnTo>
                    <a:pt x="458368" y="5969"/>
                  </a:lnTo>
                  <a:lnTo>
                    <a:pt x="377799" y="183248"/>
                  </a:lnTo>
                  <a:lnTo>
                    <a:pt x="290068" y="5969"/>
                  </a:lnTo>
                  <a:lnTo>
                    <a:pt x="241122" y="5969"/>
                  </a:lnTo>
                  <a:lnTo>
                    <a:pt x="355117" y="230390"/>
                  </a:lnTo>
                  <a:lnTo>
                    <a:pt x="275145" y="393319"/>
                  </a:lnTo>
                  <a:lnTo>
                    <a:pt x="322884" y="393319"/>
                  </a:lnTo>
                  <a:lnTo>
                    <a:pt x="506120" y="5969"/>
                  </a:lnTo>
                  <a:close/>
                </a:path>
                <a:path w="1668145" h="393700">
                  <a:moveTo>
                    <a:pt x="911974" y="214287"/>
                  </a:moveTo>
                  <a:lnTo>
                    <a:pt x="871385" y="214287"/>
                  </a:lnTo>
                  <a:lnTo>
                    <a:pt x="871385" y="6007"/>
                  </a:lnTo>
                  <a:lnTo>
                    <a:pt x="828408" y="6007"/>
                  </a:lnTo>
                  <a:lnTo>
                    <a:pt x="828408" y="214287"/>
                  </a:lnTo>
                  <a:lnTo>
                    <a:pt x="732917" y="214287"/>
                  </a:lnTo>
                  <a:lnTo>
                    <a:pt x="732917" y="6007"/>
                  </a:lnTo>
                  <a:lnTo>
                    <a:pt x="689940" y="6007"/>
                  </a:lnTo>
                  <a:lnTo>
                    <a:pt x="689940" y="214287"/>
                  </a:lnTo>
                  <a:lnTo>
                    <a:pt x="594448" y="214287"/>
                  </a:lnTo>
                  <a:lnTo>
                    <a:pt x="594448" y="6007"/>
                  </a:lnTo>
                  <a:lnTo>
                    <a:pt x="551472" y="6007"/>
                  </a:lnTo>
                  <a:lnTo>
                    <a:pt x="551472" y="214287"/>
                  </a:lnTo>
                  <a:lnTo>
                    <a:pt x="551472" y="253657"/>
                  </a:lnTo>
                  <a:lnTo>
                    <a:pt x="872578" y="253657"/>
                  </a:lnTo>
                  <a:lnTo>
                    <a:pt x="872578" y="319697"/>
                  </a:lnTo>
                  <a:lnTo>
                    <a:pt x="911974" y="319697"/>
                  </a:lnTo>
                  <a:lnTo>
                    <a:pt x="911974" y="253657"/>
                  </a:lnTo>
                  <a:lnTo>
                    <a:pt x="911974" y="214287"/>
                  </a:lnTo>
                  <a:close/>
                </a:path>
                <a:path w="1668145" h="393700">
                  <a:moveTo>
                    <a:pt x="1178763" y="138468"/>
                  </a:moveTo>
                  <a:lnTo>
                    <a:pt x="1177975" y="111163"/>
                  </a:lnTo>
                  <a:lnTo>
                    <a:pt x="1176540" y="102666"/>
                  </a:lnTo>
                  <a:lnTo>
                    <a:pt x="1173822" y="86537"/>
                  </a:lnTo>
                  <a:lnTo>
                    <a:pt x="1166329" y="64617"/>
                  </a:lnTo>
                  <a:lnTo>
                    <a:pt x="1155471" y="45364"/>
                  </a:lnTo>
                  <a:lnTo>
                    <a:pt x="1149070" y="38201"/>
                  </a:lnTo>
                  <a:lnTo>
                    <a:pt x="1137754" y="25527"/>
                  </a:lnTo>
                  <a:lnTo>
                    <a:pt x="1134579" y="23444"/>
                  </a:lnTo>
                  <a:lnTo>
                    <a:pt x="1134579" y="102666"/>
                  </a:lnTo>
                  <a:lnTo>
                    <a:pt x="988961" y="102666"/>
                  </a:lnTo>
                  <a:lnTo>
                    <a:pt x="1005014" y="66128"/>
                  </a:lnTo>
                  <a:lnTo>
                    <a:pt x="1036472" y="42760"/>
                  </a:lnTo>
                  <a:lnTo>
                    <a:pt x="1061770" y="38201"/>
                  </a:lnTo>
                  <a:lnTo>
                    <a:pt x="1075474" y="39344"/>
                  </a:lnTo>
                  <a:lnTo>
                    <a:pt x="1075169" y="39344"/>
                  </a:lnTo>
                  <a:lnTo>
                    <a:pt x="1087361" y="42608"/>
                  </a:lnTo>
                  <a:lnTo>
                    <a:pt x="1118298" y="65341"/>
                  </a:lnTo>
                  <a:lnTo>
                    <a:pt x="1134579" y="102666"/>
                  </a:lnTo>
                  <a:lnTo>
                    <a:pt x="1134579" y="23444"/>
                  </a:lnTo>
                  <a:lnTo>
                    <a:pt x="1116228" y="11353"/>
                  </a:lnTo>
                  <a:lnTo>
                    <a:pt x="1090904" y="2844"/>
                  </a:lnTo>
                  <a:lnTo>
                    <a:pt x="1061770" y="0"/>
                  </a:lnTo>
                  <a:lnTo>
                    <a:pt x="1035710" y="2336"/>
                  </a:lnTo>
                  <a:lnTo>
                    <a:pt x="991997" y="20993"/>
                  </a:lnTo>
                  <a:lnTo>
                    <a:pt x="960107" y="57175"/>
                  </a:lnTo>
                  <a:lnTo>
                    <a:pt x="943838" y="104178"/>
                  </a:lnTo>
                  <a:lnTo>
                    <a:pt x="941806" y="131305"/>
                  </a:lnTo>
                  <a:lnTo>
                    <a:pt x="944054" y="161544"/>
                  </a:lnTo>
                  <a:lnTo>
                    <a:pt x="962113" y="210032"/>
                  </a:lnTo>
                  <a:lnTo>
                    <a:pt x="996848" y="242531"/>
                  </a:lnTo>
                  <a:lnTo>
                    <a:pt x="1039964" y="258787"/>
                  </a:lnTo>
                  <a:lnTo>
                    <a:pt x="1064158" y="260819"/>
                  </a:lnTo>
                  <a:lnTo>
                    <a:pt x="1087437" y="258914"/>
                  </a:lnTo>
                  <a:lnTo>
                    <a:pt x="1128623" y="243700"/>
                  </a:lnTo>
                  <a:lnTo>
                    <a:pt x="1163078" y="212331"/>
                  </a:lnTo>
                  <a:lnTo>
                    <a:pt x="1176959" y="190398"/>
                  </a:lnTo>
                  <a:lnTo>
                    <a:pt x="1141145" y="170700"/>
                  </a:lnTo>
                  <a:lnTo>
                    <a:pt x="1136192" y="180213"/>
                  </a:lnTo>
                  <a:lnTo>
                    <a:pt x="1130249" y="189052"/>
                  </a:lnTo>
                  <a:lnTo>
                    <a:pt x="1092060" y="218147"/>
                  </a:lnTo>
                  <a:lnTo>
                    <a:pt x="1064755" y="222631"/>
                  </a:lnTo>
                  <a:lnTo>
                    <a:pt x="1048969" y="221170"/>
                  </a:lnTo>
                  <a:lnTo>
                    <a:pt x="1009243" y="199351"/>
                  </a:lnTo>
                  <a:lnTo>
                    <a:pt x="987653" y="156375"/>
                  </a:lnTo>
                  <a:lnTo>
                    <a:pt x="985977" y="138468"/>
                  </a:lnTo>
                  <a:lnTo>
                    <a:pt x="1178763" y="138468"/>
                  </a:lnTo>
                  <a:close/>
                </a:path>
                <a:path w="1668145" h="393700">
                  <a:moveTo>
                    <a:pt x="1440167" y="183819"/>
                  </a:moveTo>
                  <a:lnTo>
                    <a:pt x="1423073" y="200799"/>
                  </a:lnTo>
                  <a:lnTo>
                    <a:pt x="1404048" y="212915"/>
                  </a:lnTo>
                  <a:lnTo>
                    <a:pt x="1383080" y="220192"/>
                  </a:lnTo>
                  <a:lnTo>
                    <a:pt x="1360170" y="222618"/>
                  </a:lnTo>
                  <a:lnTo>
                    <a:pt x="1342910" y="221094"/>
                  </a:lnTo>
                  <a:lnTo>
                    <a:pt x="1298714" y="198158"/>
                  </a:lnTo>
                  <a:lnTo>
                    <a:pt x="1274648" y="151028"/>
                  </a:lnTo>
                  <a:lnTo>
                    <a:pt x="1273048" y="130708"/>
                  </a:lnTo>
                  <a:lnTo>
                    <a:pt x="1274648" y="110363"/>
                  </a:lnTo>
                  <a:lnTo>
                    <a:pt x="1298714" y="62953"/>
                  </a:lnTo>
                  <a:lnTo>
                    <a:pt x="1343240" y="39738"/>
                  </a:lnTo>
                  <a:lnTo>
                    <a:pt x="1360779" y="38188"/>
                  </a:lnTo>
                  <a:lnTo>
                    <a:pt x="1383766" y="40500"/>
                  </a:lnTo>
                  <a:lnTo>
                    <a:pt x="1404353" y="47447"/>
                  </a:lnTo>
                  <a:lnTo>
                    <a:pt x="1422552" y="59016"/>
                  </a:lnTo>
                  <a:lnTo>
                    <a:pt x="1438376" y="75196"/>
                  </a:lnTo>
                  <a:lnTo>
                    <a:pt x="1438376" y="23863"/>
                  </a:lnTo>
                  <a:lnTo>
                    <a:pt x="1420799" y="13423"/>
                  </a:lnTo>
                  <a:lnTo>
                    <a:pt x="1402118" y="5969"/>
                  </a:lnTo>
                  <a:lnTo>
                    <a:pt x="1382306" y="1498"/>
                  </a:lnTo>
                  <a:lnTo>
                    <a:pt x="1361363" y="0"/>
                  </a:lnTo>
                  <a:lnTo>
                    <a:pt x="1333957" y="2336"/>
                  </a:lnTo>
                  <a:lnTo>
                    <a:pt x="1286510" y="20980"/>
                  </a:lnTo>
                  <a:lnTo>
                    <a:pt x="1250022" y="57162"/>
                  </a:lnTo>
                  <a:lnTo>
                    <a:pt x="1231226" y="104165"/>
                  </a:lnTo>
                  <a:lnTo>
                    <a:pt x="1228877" y="131305"/>
                  </a:lnTo>
                  <a:lnTo>
                    <a:pt x="1231201" y="158153"/>
                  </a:lnTo>
                  <a:lnTo>
                    <a:pt x="1249857" y="204546"/>
                  </a:lnTo>
                  <a:lnTo>
                    <a:pt x="1286116" y="240169"/>
                  </a:lnTo>
                  <a:lnTo>
                    <a:pt x="1333715" y="258521"/>
                  </a:lnTo>
                  <a:lnTo>
                    <a:pt x="1361363" y="260819"/>
                  </a:lnTo>
                  <a:lnTo>
                    <a:pt x="1382636" y="259207"/>
                  </a:lnTo>
                  <a:lnTo>
                    <a:pt x="1402854" y="254393"/>
                  </a:lnTo>
                  <a:lnTo>
                    <a:pt x="1422031" y="246380"/>
                  </a:lnTo>
                  <a:lnTo>
                    <a:pt x="1440167" y="235165"/>
                  </a:lnTo>
                  <a:lnTo>
                    <a:pt x="1440167" y="183819"/>
                  </a:lnTo>
                  <a:close/>
                </a:path>
                <a:path w="1668145" h="393700">
                  <a:moveTo>
                    <a:pt x="1668145" y="5994"/>
                  </a:moveTo>
                  <a:lnTo>
                    <a:pt x="1469999" y="5994"/>
                  </a:lnTo>
                  <a:lnTo>
                    <a:pt x="1469999" y="45364"/>
                  </a:lnTo>
                  <a:lnTo>
                    <a:pt x="1547583" y="45364"/>
                  </a:lnTo>
                  <a:lnTo>
                    <a:pt x="1547583" y="253644"/>
                  </a:lnTo>
                  <a:lnTo>
                    <a:pt x="1590560" y="253644"/>
                  </a:lnTo>
                  <a:lnTo>
                    <a:pt x="1590560" y="45364"/>
                  </a:lnTo>
                  <a:lnTo>
                    <a:pt x="1668145" y="45364"/>
                  </a:lnTo>
                  <a:lnTo>
                    <a:pt x="1668145" y="59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52588" y="2645238"/>
              <a:ext cx="190988" cy="24768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8073403" y="2626150"/>
              <a:ext cx="1990725" cy="407034"/>
            </a:xfrm>
            <a:custGeom>
              <a:avLst/>
              <a:gdLst/>
              <a:ahLst/>
              <a:cxnLst/>
              <a:rect l="l" t="t" r="r" b="b"/>
              <a:pathLst>
                <a:path w="1990725" h="407035">
                  <a:moveTo>
                    <a:pt x="264998" y="19100"/>
                  </a:moveTo>
                  <a:lnTo>
                    <a:pt x="217246" y="19100"/>
                  </a:lnTo>
                  <a:lnTo>
                    <a:pt x="136677" y="196380"/>
                  </a:lnTo>
                  <a:lnTo>
                    <a:pt x="48945" y="19100"/>
                  </a:lnTo>
                  <a:lnTo>
                    <a:pt x="0" y="19100"/>
                  </a:lnTo>
                  <a:lnTo>
                    <a:pt x="113995" y="243522"/>
                  </a:lnTo>
                  <a:lnTo>
                    <a:pt x="34023" y="406450"/>
                  </a:lnTo>
                  <a:lnTo>
                    <a:pt x="81762" y="406450"/>
                  </a:lnTo>
                  <a:lnTo>
                    <a:pt x="264998" y="19100"/>
                  </a:lnTo>
                  <a:close/>
                </a:path>
                <a:path w="1990725" h="407035">
                  <a:moveTo>
                    <a:pt x="656513" y="143840"/>
                  </a:moveTo>
                  <a:lnTo>
                    <a:pt x="654202" y="116725"/>
                  </a:lnTo>
                  <a:lnTo>
                    <a:pt x="647268" y="92062"/>
                  </a:lnTo>
                  <a:lnTo>
                    <a:pt x="635698" y="69875"/>
                  </a:lnTo>
                  <a:lnTo>
                    <a:pt x="620496" y="51320"/>
                  </a:lnTo>
                  <a:lnTo>
                    <a:pt x="619518" y="50126"/>
                  </a:lnTo>
                  <a:lnTo>
                    <a:pt x="612343" y="44259"/>
                  </a:lnTo>
                  <a:lnTo>
                    <a:pt x="612343" y="143840"/>
                  </a:lnTo>
                  <a:lnTo>
                    <a:pt x="610743" y="164160"/>
                  </a:lnTo>
                  <a:lnTo>
                    <a:pt x="586689" y="211277"/>
                  </a:lnTo>
                  <a:lnTo>
                    <a:pt x="542417" y="234238"/>
                  </a:lnTo>
                  <a:lnTo>
                    <a:pt x="525221" y="235750"/>
                  </a:lnTo>
                  <a:lnTo>
                    <a:pt x="508241" y="234238"/>
                  </a:lnTo>
                  <a:lnTo>
                    <a:pt x="464921" y="211582"/>
                  </a:lnTo>
                  <a:lnTo>
                    <a:pt x="441439" y="164401"/>
                  </a:lnTo>
                  <a:lnTo>
                    <a:pt x="439877" y="143840"/>
                  </a:lnTo>
                  <a:lnTo>
                    <a:pt x="441413" y="123494"/>
                  </a:lnTo>
                  <a:lnTo>
                    <a:pt x="442175" y="120561"/>
                  </a:lnTo>
                  <a:lnTo>
                    <a:pt x="446062" y="105422"/>
                  </a:lnTo>
                  <a:lnTo>
                    <a:pt x="477685" y="65278"/>
                  </a:lnTo>
                  <a:lnTo>
                    <a:pt x="525221" y="51320"/>
                  </a:lnTo>
                  <a:lnTo>
                    <a:pt x="542721" y="52870"/>
                  </a:lnTo>
                  <a:lnTo>
                    <a:pt x="586981" y="76085"/>
                  </a:lnTo>
                  <a:lnTo>
                    <a:pt x="610768" y="123494"/>
                  </a:lnTo>
                  <a:lnTo>
                    <a:pt x="612343" y="143840"/>
                  </a:lnTo>
                  <a:lnTo>
                    <a:pt x="612343" y="44259"/>
                  </a:lnTo>
                  <a:lnTo>
                    <a:pt x="599744" y="33947"/>
                  </a:lnTo>
                  <a:lnTo>
                    <a:pt x="577430" y="22377"/>
                  </a:lnTo>
                  <a:lnTo>
                    <a:pt x="552589" y="15443"/>
                  </a:lnTo>
                  <a:lnTo>
                    <a:pt x="525221" y="13131"/>
                  </a:lnTo>
                  <a:lnTo>
                    <a:pt x="497420" y="15443"/>
                  </a:lnTo>
                  <a:lnTo>
                    <a:pt x="450570" y="33947"/>
                  </a:lnTo>
                  <a:lnTo>
                    <a:pt x="419125" y="65278"/>
                  </a:lnTo>
                  <a:lnTo>
                    <a:pt x="402412" y="100495"/>
                  </a:lnTo>
                  <a:lnTo>
                    <a:pt x="398081" y="120561"/>
                  </a:lnTo>
                  <a:lnTo>
                    <a:pt x="353326" y="120561"/>
                  </a:lnTo>
                  <a:lnTo>
                    <a:pt x="353326" y="19100"/>
                  </a:lnTo>
                  <a:lnTo>
                    <a:pt x="310349" y="19100"/>
                  </a:lnTo>
                  <a:lnTo>
                    <a:pt x="310349" y="266788"/>
                  </a:lnTo>
                  <a:lnTo>
                    <a:pt x="353326" y="266788"/>
                  </a:lnTo>
                  <a:lnTo>
                    <a:pt x="353326" y="159943"/>
                  </a:lnTo>
                  <a:lnTo>
                    <a:pt x="395706" y="159943"/>
                  </a:lnTo>
                  <a:lnTo>
                    <a:pt x="412483" y="211988"/>
                  </a:lnTo>
                  <a:lnTo>
                    <a:pt x="443407" y="247764"/>
                  </a:lnTo>
                  <a:lnTo>
                    <a:pt x="494436" y="271030"/>
                  </a:lnTo>
                  <a:lnTo>
                    <a:pt x="525221" y="273951"/>
                  </a:lnTo>
                  <a:lnTo>
                    <a:pt x="552348" y="271640"/>
                  </a:lnTo>
                  <a:lnTo>
                    <a:pt x="599351" y="253136"/>
                  </a:lnTo>
                  <a:lnTo>
                    <a:pt x="635533" y="217246"/>
                  </a:lnTo>
                  <a:lnTo>
                    <a:pt x="654177" y="170688"/>
                  </a:lnTo>
                  <a:lnTo>
                    <a:pt x="656513" y="143840"/>
                  </a:lnTo>
                  <a:close/>
                </a:path>
                <a:path w="1990725" h="407035">
                  <a:moveTo>
                    <a:pt x="1082662" y="227418"/>
                  </a:moveTo>
                  <a:lnTo>
                    <a:pt x="1042073" y="227418"/>
                  </a:lnTo>
                  <a:lnTo>
                    <a:pt x="1042073" y="19138"/>
                  </a:lnTo>
                  <a:lnTo>
                    <a:pt x="999096" y="19138"/>
                  </a:lnTo>
                  <a:lnTo>
                    <a:pt x="999096" y="227418"/>
                  </a:lnTo>
                  <a:lnTo>
                    <a:pt x="903605" y="227418"/>
                  </a:lnTo>
                  <a:lnTo>
                    <a:pt x="903605" y="19138"/>
                  </a:lnTo>
                  <a:lnTo>
                    <a:pt x="860628" y="19138"/>
                  </a:lnTo>
                  <a:lnTo>
                    <a:pt x="860628" y="227418"/>
                  </a:lnTo>
                  <a:lnTo>
                    <a:pt x="765136" y="227418"/>
                  </a:lnTo>
                  <a:lnTo>
                    <a:pt x="765136" y="19138"/>
                  </a:lnTo>
                  <a:lnTo>
                    <a:pt x="722160" y="19138"/>
                  </a:lnTo>
                  <a:lnTo>
                    <a:pt x="722160" y="227418"/>
                  </a:lnTo>
                  <a:lnTo>
                    <a:pt x="722160" y="266788"/>
                  </a:lnTo>
                  <a:lnTo>
                    <a:pt x="1043266" y="266788"/>
                  </a:lnTo>
                  <a:lnTo>
                    <a:pt x="1043266" y="332828"/>
                  </a:lnTo>
                  <a:lnTo>
                    <a:pt x="1082662" y="332828"/>
                  </a:lnTo>
                  <a:lnTo>
                    <a:pt x="1082662" y="266788"/>
                  </a:lnTo>
                  <a:lnTo>
                    <a:pt x="1082662" y="227418"/>
                  </a:lnTo>
                  <a:close/>
                </a:path>
                <a:path w="1990725" h="407035">
                  <a:moveTo>
                    <a:pt x="1349451" y="151599"/>
                  </a:moveTo>
                  <a:lnTo>
                    <a:pt x="1348663" y="124294"/>
                  </a:lnTo>
                  <a:lnTo>
                    <a:pt x="1347228" y="115798"/>
                  </a:lnTo>
                  <a:lnTo>
                    <a:pt x="1344510" y="99669"/>
                  </a:lnTo>
                  <a:lnTo>
                    <a:pt x="1337017" y="77749"/>
                  </a:lnTo>
                  <a:lnTo>
                    <a:pt x="1326159" y="58496"/>
                  </a:lnTo>
                  <a:lnTo>
                    <a:pt x="1319758" y="51333"/>
                  </a:lnTo>
                  <a:lnTo>
                    <a:pt x="1308442" y="38658"/>
                  </a:lnTo>
                  <a:lnTo>
                    <a:pt x="1305267" y="36576"/>
                  </a:lnTo>
                  <a:lnTo>
                    <a:pt x="1305267" y="115798"/>
                  </a:lnTo>
                  <a:lnTo>
                    <a:pt x="1159649" y="115798"/>
                  </a:lnTo>
                  <a:lnTo>
                    <a:pt x="1175702" y="79260"/>
                  </a:lnTo>
                  <a:lnTo>
                    <a:pt x="1207160" y="55892"/>
                  </a:lnTo>
                  <a:lnTo>
                    <a:pt x="1232458" y="51333"/>
                  </a:lnTo>
                  <a:lnTo>
                    <a:pt x="1246162" y="52476"/>
                  </a:lnTo>
                  <a:lnTo>
                    <a:pt x="1245857" y="52476"/>
                  </a:lnTo>
                  <a:lnTo>
                    <a:pt x="1258049" y="55740"/>
                  </a:lnTo>
                  <a:lnTo>
                    <a:pt x="1288986" y="78473"/>
                  </a:lnTo>
                  <a:lnTo>
                    <a:pt x="1305267" y="115798"/>
                  </a:lnTo>
                  <a:lnTo>
                    <a:pt x="1305267" y="36576"/>
                  </a:lnTo>
                  <a:lnTo>
                    <a:pt x="1286916" y="24485"/>
                  </a:lnTo>
                  <a:lnTo>
                    <a:pt x="1261592" y="15976"/>
                  </a:lnTo>
                  <a:lnTo>
                    <a:pt x="1232458" y="13131"/>
                  </a:lnTo>
                  <a:lnTo>
                    <a:pt x="1206398" y="15468"/>
                  </a:lnTo>
                  <a:lnTo>
                    <a:pt x="1162685" y="34124"/>
                  </a:lnTo>
                  <a:lnTo>
                    <a:pt x="1130795" y="70307"/>
                  </a:lnTo>
                  <a:lnTo>
                    <a:pt x="1114526" y="117309"/>
                  </a:lnTo>
                  <a:lnTo>
                    <a:pt x="1112494" y="144437"/>
                  </a:lnTo>
                  <a:lnTo>
                    <a:pt x="1114742" y="174675"/>
                  </a:lnTo>
                  <a:lnTo>
                    <a:pt x="1132801" y="223164"/>
                  </a:lnTo>
                  <a:lnTo>
                    <a:pt x="1167536" y="255663"/>
                  </a:lnTo>
                  <a:lnTo>
                    <a:pt x="1210652" y="271919"/>
                  </a:lnTo>
                  <a:lnTo>
                    <a:pt x="1234846" y="273951"/>
                  </a:lnTo>
                  <a:lnTo>
                    <a:pt x="1258125" y="272046"/>
                  </a:lnTo>
                  <a:lnTo>
                    <a:pt x="1299311" y="256832"/>
                  </a:lnTo>
                  <a:lnTo>
                    <a:pt x="1333766" y="225463"/>
                  </a:lnTo>
                  <a:lnTo>
                    <a:pt x="1347647" y="203530"/>
                  </a:lnTo>
                  <a:lnTo>
                    <a:pt x="1311833" y="183832"/>
                  </a:lnTo>
                  <a:lnTo>
                    <a:pt x="1306880" y="193344"/>
                  </a:lnTo>
                  <a:lnTo>
                    <a:pt x="1300937" y="202184"/>
                  </a:lnTo>
                  <a:lnTo>
                    <a:pt x="1262748" y="231279"/>
                  </a:lnTo>
                  <a:lnTo>
                    <a:pt x="1235443" y="235762"/>
                  </a:lnTo>
                  <a:lnTo>
                    <a:pt x="1219657" y="234302"/>
                  </a:lnTo>
                  <a:lnTo>
                    <a:pt x="1179931" y="212483"/>
                  </a:lnTo>
                  <a:lnTo>
                    <a:pt x="1158341" y="169506"/>
                  </a:lnTo>
                  <a:lnTo>
                    <a:pt x="1156665" y="151599"/>
                  </a:lnTo>
                  <a:lnTo>
                    <a:pt x="1349451" y="151599"/>
                  </a:lnTo>
                  <a:close/>
                </a:path>
                <a:path w="1990725" h="407035">
                  <a:moveTo>
                    <a:pt x="1708721" y="266788"/>
                  </a:moveTo>
                  <a:lnTo>
                    <a:pt x="1649044" y="0"/>
                  </a:lnTo>
                  <a:lnTo>
                    <a:pt x="1548765" y="201739"/>
                  </a:lnTo>
                  <a:lnTo>
                    <a:pt x="1446110" y="0"/>
                  </a:lnTo>
                  <a:lnTo>
                    <a:pt x="1386433" y="266788"/>
                  </a:lnTo>
                  <a:lnTo>
                    <a:pt x="1430604" y="266788"/>
                  </a:lnTo>
                  <a:lnTo>
                    <a:pt x="1462227" y="113411"/>
                  </a:lnTo>
                  <a:lnTo>
                    <a:pt x="1547583" y="284099"/>
                  </a:lnTo>
                  <a:lnTo>
                    <a:pt x="1631746" y="113411"/>
                  </a:lnTo>
                  <a:lnTo>
                    <a:pt x="1664550" y="266788"/>
                  </a:lnTo>
                  <a:lnTo>
                    <a:pt x="1708721" y="266788"/>
                  </a:lnTo>
                  <a:close/>
                </a:path>
                <a:path w="1990725" h="407035">
                  <a:moveTo>
                    <a:pt x="1990432" y="19100"/>
                  </a:moveTo>
                  <a:lnTo>
                    <a:pt x="1942680" y="19100"/>
                  </a:lnTo>
                  <a:lnTo>
                    <a:pt x="1862112" y="196380"/>
                  </a:lnTo>
                  <a:lnTo>
                    <a:pt x="1774380" y="19100"/>
                  </a:lnTo>
                  <a:lnTo>
                    <a:pt x="1725434" y="19100"/>
                  </a:lnTo>
                  <a:lnTo>
                    <a:pt x="1839429" y="243522"/>
                  </a:lnTo>
                  <a:lnTo>
                    <a:pt x="1759458" y="406450"/>
                  </a:lnTo>
                  <a:lnTo>
                    <a:pt x="1807197" y="406450"/>
                  </a:lnTo>
                  <a:lnTo>
                    <a:pt x="1990432" y="191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248253" y="2645238"/>
              <a:ext cx="439274" cy="248892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959180" y="2485307"/>
              <a:ext cx="13474065" cy="1847214"/>
            </a:xfrm>
            <a:custGeom>
              <a:avLst/>
              <a:gdLst/>
              <a:ahLst/>
              <a:cxnLst/>
              <a:rect l="l" t="t" r="r" b="b"/>
              <a:pathLst>
                <a:path w="13474065" h="1847214">
                  <a:moveTo>
                    <a:pt x="292455" y="1441958"/>
                  </a:moveTo>
                  <a:lnTo>
                    <a:pt x="248285" y="1441958"/>
                  </a:lnTo>
                  <a:lnTo>
                    <a:pt x="248285" y="1603248"/>
                  </a:lnTo>
                  <a:lnTo>
                    <a:pt x="44170" y="1603248"/>
                  </a:lnTo>
                  <a:lnTo>
                    <a:pt x="44170" y="1441958"/>
                  </a:lnTo>
                  <a:lnTo>
                    <a:pt x="0" y="1441958"/>
                  </a:lnTo>
                  <a:lnTo>
                    <a:pt x="0" y="1603248"/>
                  </a:lnTo>
                  <a:lnTo>
                    <a:pt x="0" y="1645158"/>
                  </a:lnTo>
                  <a:lnTo>
                    <a:pt x="0" y="1839468"/>
                  </a:lnTo>
                  <a:lnTo>
                    <a:pt x="44170" y="1839468"/>
                  </a:lnTo>
                  <a:lnTo>
                    <a:pt x="44170" y="1645158"/>
                  </a:lnTo>
                  <a:lnTo>
                    <a:pt x="248285" y="1645158"/>
                  </a:lnTo>
                  <a:lnTo>
                    <a:pt x="248285" y="1839468"/>
                  </a:lnTo>
                  <a:lnTo>
                    <a:pt x="292455" y="1839468"/>
                  </a:lnTo>
                  <a:lnTo>
                    <a:pt x="292455" y="1645158"/>
                  </a:lnTo>
                  <a:lnTo>
                    <a:pt x="292455" y="1603248"/>
                  </a:lnTo>
                  <a:lnTo>
                    <a:pt x="292455" y="1441958"/>
                  </a:lnTo>
                  <a:close/>
                </a:path>
                <a:path w="13474065" h="1847214">
                  <a:moveTo>
                    <a:pt x="631444" y="1717090"/>
                  </a:moveTo>
                  <a:lnTo>
                    <a:pt x="629107" y="1689976"/>
                  </a:lnTo>
                  <a:lnTo>
                    <a:pt x="622122" y="1665325"/>
                  </a:lnTo>
                  <a:lnTo>
                    <a:pt x="610463" y="1643126"/>
                  </a:lnTo>
                  <a:lnTo>
                    <a:pt x="595122" y="1624584"/>
                  </a:lnTo>
                  <a:lnTo>
                    <a:pt x="594144" y="1623390"/>
                  </a:lnTo>
                  <a:lnTo>
                    <a:pt x="587273" y="1617789"/>
                  </a:lnTo>
                  <a:lnTo>
                    <a:pt x="587273" y="1717090"/>
                  </a:lnTo>
                  <a:lnTo>
                    <a:pt x="585673" y="1737423"/>
                  </a:lnTo>
                  <a:lnTo>
                    <a:pt x="561619" y="1784540"/>
                  </a:lnTo>
                  <a:lnTo>
                    <a:pt x="517410" y="1807476"/>
                  </a:lnTo>
                  <a:lnTo>
                    <a:pt x="500138" y="1809013"/>
                  </a:lnTo>
                  <a:lnTo>
                    <a:pt x="482866" y="1807476"/>
                  </a:lnTo>
                  <a:lnTo>
                    <a:pt x="438670" y="1784540"/>
                  </a:lnTo>
                  <a:lnTo>
                    <a:pt x="414604" y="1737423"/>
                  </a:lnTo>
                  <a:lnTo>
                    <a:pt x="413004" y="1717090"/>
                  </a:lnTo>
                  <a:lnTo>
                    <a:pt x="414591" y="1696745"/>
                  </a:lnTo>
                  <a:lnTo>
                    <a:pt x="438365" y="1649349"/>
                  </a:lnTo>
                  <a:lnTo>
                    <a:pt x="482625" y="1626133"/>
                  </a:lnTo>
                  <a:lnTo>
                    <a:pt x="500138" y="1624584"/>
                  </a:lnTo>
                  <a:lnTo>
                    <a:pt x="517715" y="1626133"/>
                  </a:lnTo>
                  <a:lnTo>
                    <a:pt x="561924" y="1649056"/>
                  </a:lnTo>
                  <a:lnTo>
                    <a:pt x="585698" y="1696504"/>
                  </a:lnTo>
                  <a:lnTo>
                    <a:pt x="587273" y="1717090"/>
                  </a:lnTo>
                  <a:lnTo>
                    <a:pt x="587273" y="1617789"/>
                  </a:lnTo>
                  <a:lnTo>
                    <a:pt x="574281" y="1607197"/>
                  </a:lnTo>
                  <a:lnTo>
                    <a:pt x="551992" y="1595640"/>
                  </a:lnTo>
                  <a:lnTo>
                    <a:pt x="527278" y="1588706"/>
                  </a:lnTo>
                  <a:lnTo>
                    <a:pt x="500138" y="1586395"/>
                  </a:lnTo>
                  <a:lnTo>
                    <a:pt x="472998" y="1588706"/>
                  </a:lnTo>
                  <a:lnTo>
                    <a:pt x="425996" y="1607197"/>
                  </a:lnTo>
                  <a:lnTo>
                    <a:pt x="389813" y="1643126"/>
                  </a:lnTo>
                  <a:lnTo>
                    <a:pt x="371170" y="1689976"/>
                  </a:lnTo>
                  <a:lnTo>
                    <a:pt x="368833" y="1717090"/>
                  </a:lnTo>
                  <a:lnTo>
                    <a:pt x="371170" y="1743951"/>
                  </a:lnTo>
                  <a:lnTo>
                    <a:pt x="389813" y="1790509"/>
                  </a:lnTo>
                  <a:lnTo>
                    <a:pt x="425996" y="1826399"/>
                  </a:lnTo>
                  <a:lnTo>
                    <a:pt x="472998" y="1844890"/>
                  </a:lnTo>
                  <a:lnTo>
                    <a:pt x="500138" y="1847202"/>
                  </a:lnTo>
                  <a:lnTo>
                    <a:pt x="527278" y="1844890"/>
                  </a:lnTo>
                  <a:lnTo>
                    <a:pt x="574281" y="1826399"/>
                  </a:lnTo>
                  <a:lnTo>
                    <a:pt x="610463" y="1790509"/>
                  </a:lnTo>
                  <a:lnTo>
                    <a:pt x="629107" y="1743951"/>
                  </a:lnTo>
                  <a:lnTo>
                    <a:pt x="631444" y="1717090"/>
                  </a:lnTo>
                  <a:close/>
                </a:path>
                <a:path w="13474065" h="1847214">
                  <a:moveTo>
                    <a:pt x="10021964" y="140843"/>
                  </a:moveTo>
                  <a:lnTo>
                    <a:pt x="9852469" y="323469"/>
                  </a:lnTo>
                  <a:lnTo>
                    <a:pt x="9852469" y="159943"/>
                  </a:lnTo>
                  <a:lnTo>
                    <a:pt x="9809493" y="159943"/>
                  </a:lnTo>
                  <a:lnTo>
                    <a:pt x="9809493" y="424942"/>
                  </a:lnTo>
                  <a:lnTo>
                    <a:pt x="9979000" y="242303"/>
                  </a:lnTo>
                  <a:lnTo>
                    <a:pt x="9979000" y="407631"/>
                  </a:lnTo>
                  <a:lnTo>
                    <a:pt x="10021964" y="407631"/>
                  </a:lnTo>
                  <a:lnTo>
                    <a:pt x="10021964" y="140843"/>
                  </a:lnTo>
                  <a:close/>
                </a:path>
                <a:path w="13474065" h="1847214">
                  <a:moveTo>
                    <a:pt x="10324617" y="292442"/>
                  </a:moveTo>
                  <a:lnTo>
                    <a:pt x="10323830" y="265137"/>
                  </a:lnTo>
                  <a:lnTo>
                    <a:pt x="10322395" y="256641"/>
                  </a:lnTo>
                  <a:lnTo>
                    <a:pt x="10319690" y="240512"/>
                  </a:lnTo>
                  <a:lnTo>
                    <a:pt x="10301326" y="199339"/>
                  </a:lnTo>
                  <a:lnTo>
                    <a:pt x="10280434" y="177419"/>
                  </a:lnTo>
                  <a:lnTo>
                    <a:pt x="10280434" y="256641"/>
                  </a:lnTo>
                  <a:lnTo>
                    <a:pt x="10134816" y="256641"/>
                  </a:lnTo>
                  <a:lnTo>
                    <a:pt x="10150881" y="220103"/>
                  </a:lnTo>
                  <a:lnTo>
                    <a:pt x="10182339" y="196735"/>
                  </a:lnTo>
                  <a:lnTo>
                    <a:pt x="10207625" y="192176"/>
                  </a:lnTo>
                  <a:lnTo>
                    <a:pt x="10221341" y="193319"/>
                  </a:lnTo>
                  <a:lnTo>
                    <a:pt x="10221023" y="193319"/>
                  </a:lnTo>
                  <a:lnTo>
                    <a:pt x="10233215" y="196583"/>
                  </a:lnTo>
                  <a:lnTo>
                    <a:pt x="10264165" y="219316"/>
                  </a:lnTo>
                  <a:lnTo>
                    <a:pt x="10280434" y="256641"/>
                  </a:lnTo>
                  <a:lnTo>
                    <a:pt x="10280434" y="177419"/>
                  </a:lnTo>
                  <a:lnTo>
                    <a:pt x="10262083" y="165328"/>
                  </a:lnTo>
                  <a:lnTo>
                    <a:pt x="10236759" y="156819"/>
                  </a:lnTo>
                  <a:lnTo>
                    <a:pt x="10207625" y="153974"/>
                  </a:lnTo>
                  <a:lnTo>
                    <a:pt x="10181565" y="156311"/>
                  </a:lnTo>
                  <a:lnTo>
                    <a:pt x="10137864" y="174967"/>
                  </a:lnTo>
                  <a:lnTo>
                    <a:pt x="10105961" y="211150"/>
                  </a:lnTo>
                  <a:lnTo>
                    <a:pt x="10089693" y="258152"/>
                  </a:lnTo>
                  <a:lnTo>
                    <a:pt x="10087661" y="285280"/>
                  </a:lnTo>
                  <a:lnTo>
                    <a:pt x="10089921" y="315518"/>
                  </a:lnTo>
                  <a:lnTo>
                    <a:pt x="10107981" y="364007"/>
                  </a:lnTo>
                  <a:lnTo>
                    <a:pt x="10142703" y="396506"/>
                  </a:lnTo>
                  <a:lnTo>
                    <a:pt x="10185832" y="412762"/>
                  </a:lnTo>
                  <a:lnTo>
                    <a:pt x="10210025" y="414794"/>
                  </a:lnTo>
                  <a:lnTo>
                    <a:pt x="10233304" y="412889"/>
                  </a:lnTo>
                  <a:lnTo>
                    <a:pt x="10274478" y="397675"/>
                  </a:lnTo>
                  <a:lnTo>
                    <a:pt x="10308946" y="366306"/>
                  </a:lnTo>
                  <a:lnTo>
                    <a:pt x="10322814" y="344373"/>
                  </a:lnTo>
                  <a:lnTo>
                    <a:pt x="10287000" y="324675"/>
                  </a:lnTo>
                  <a:lnTo>
                    <a:pt x="10282047" y="334187"/>
                  </a:lnTo>
                  <a:lnTo>
                    <a:pt x="10276116" y="343027"/>
                  </a:lnTo>
                  <a:lnTo>
                    <a:pt x="10237914" y="372122"/>
                  </a:lnTo>
                  <a:lnTo>
                    <a:pt x="10210609" y="376605"/>
                  </a:lnTo>
                  <a:lnTo>
                    <a:pt x="10194836" y="375145"/>
                  </a:lnTo>
                  <a:lnTo>
                    <a:pt x="10155098" y="353326"/>
                  </a:lnTo>
                  <a:lnTo>
                    <a:pt x="10133508" y="310349"/>
                  </a:lnTo>
                  <a:lnTo>
                    <a:pt x="10131831" y="292442"/>
                  </a:lnTo>
                  <a:lnTo>
                    <a:pt x="10324617" y="292442"/>
                  </a:lnTo>
                  <a:close/>
                </a:path>
                <a:path w="13474065" h="1847214">
                  <a:moveTo>
                    <a:pt x="10593134" y="159981"/>
                  </a:moveTo>
                  <a:lnTo>
                    <a:pt x="10550157" y="159981"/>
                  </a:lnTo>
                  <a:lnTo>
                    <a:pt x="10550157" y="261581"/>
                  </a:lnTo>
                  <a:lnTo>
                    <a:pt x="10433177" y="261581"/>
                  </a:lnTo>
                  <a:lnTo>
                    <a:pt x="10433177" y="159981"/>
                  </a:lnTo>
                  <a:lnTo>
                    <a:pt x="10390200" y="159981"/>
                  </a:lnTo>
                  <a:lnTo>
                    <a:pt x="10390200" y="261581"/>
                  </a:lnTo>
                  <a:lnTo>
                    <a:pt x="10390200" y="300951"/>
                  </a:lnTo>
                  <a:lnTo>
                    <a:pt x="10390200" y="407631"/>
                  </a:lnTo>
                  <a:lnTo>
                    <a:pt x="10433177" y="407631"/>
                  </a:lnTo>
                  <a:lnTo>
                    <a:pt x="10433177" y="300951"/>
                  </a:lnTo>
                  <a:lnTo>
                    <a:pt x="10550157" y="300951"/>
                  </a:lnTo>
                  <a:lnTo>
                    <a:pt x="10550157" y="407631"/>
                  </a:lnTo>
                  <a:lnTo>
                    <a:pt x="10593134" y="407631"/>
                  </a:lnTo>
                  <a:lnTo>
                    <a:pt x="10593134" y="300951"/>
                  </a:lnTo>
                  <a:lnTo>
                    <a:pt x="10593134" y="261581"/>
                  </a:lnTo>
                  <a:lnTo>
                    <a:pt x="10593134" y="159981"/>
                  </a:lnTo>
                  <a:close/>
                </a:path>
                <a:path w="13474065" h="1847214">
                  <a:moveTo>
                    <a:pt x="10836681" y="159969"/>
                  </a:moveTo>
                  <a:lnTo>
                    <a:pt x="10638536" y="159969"/>
                  </a:lnTo>
                  <a:lnTo>
                    <a:pt x="10638536" y="199339"/>
                  </a:lnTo>
                  <a:lnTo>
                    <a:pt x="10716120" y="199339"/>
                  </a:lnTo>
                  <a:lnTo>
                    <a:pt x="10716120" y="407619"/>
                  </a:lnTo>
                  <a:lnTo>
                    <a:pt x="10759097" y="407619"/>
                  </a:lnTo>
                  <a:lnTo>
                    <a:pt x="10759097" y="199339"/>
                  </a:lnTo>
                  <a:lnTo>
                    <a:pt x="10836681" y="199339"/>
                  </a:lnTo>
                  <a:lnTo>
                    <a:pt x="10836681" y="159969"/>
                  </a:lnTo>
                  <a:close/>
                </a:path>
                <a:path w="13474065" h="1847214">
                  <a:moveTo>
                    <a:pt x="11111217" y="159943"/>
                  </a:moveTo>
                  <a:lnTo>
                    <a:pt x="11063478" y="159943"/>
                  </a:lnTo>
                  <a:lnTo>
                    <a:pt x="10982897" y="337223"/>
                  </a:lnTo>
                  <a:lnTo>
                    <a:pt x="10895165" y="159943"/>
                  </a:lnTo>
                  <a:lnTo>
                    <a:pt x="10846219" y="159943"/>
                  </a:lnTo>
                  <a:lnTo>
                    <a:pt x="10960214" y="384365"/>
                  </a:lnTo>
                  <a:lnTo>
                    <a:pt x="10880242" y="547293"/>
                  </a:lnTo>
                  <a:lnTo>
                    <a:pt x="10927994" y="547293"/>
                  </a:lnTo>
                  <a:lnTo>
                    <a:pt x="11111217" y="159943"/>
                  </a:lnTo>
                  <a:close/>
                </a:path>
                <a:path w="13474065" h="1847214">
                  <a:moveTo>
                    <a:pt x="11213795" y="375793"/>
                  </a:moveTo>
                  <a:lnTo>
                    <a:pt x="11210823" y="368833"/>
                  </a:lnTo>
                  <a:lnTo>
                    <a:pt x="11198873" y="356895"/>
                  </a:lnTo>
                  <a:lnTo>
                    <a:pt x="11191913" y="353910"/>
                  </a:lnTo>
                  <a:lnTo>
                    <a:pt x="11175987" y="353910"/>
                  </a:lnTo>
                  <a:lnTo>
                    <a:pt x="11169028" y="356895"/>
                  </a:lnTo>
                  <a:lnTo>
                    <a:pt x="11157090" y="368833"/>
                  </a:lnTo>
                  <a:lnTo>
                    <a:pt x="11154118" y="375793"/>
                  </a:lnTo>
                  <a:lnTo>
                    <a:pt x="11154118" y="391718"/>
                  </a:lnTo>
                  <a:lnTo>
                    <a:pt x="11157090" y="398678"/>
                  </a:lnTo>
                  <a:lnTo>
                    <a:pt x="11169028" y="410616"/>
                  </a:lnTo>
                  <a:lnTo>
                    <a:pt x="11175987" y="413600"/>
                  </a:lnTo>
                  <a:lnTo>
                    <a:pt x="11191913" y="413600"/>
                  </a:lnTo>
                  <a:lnTo>
                    <a:pt x="11198873" y="410616"/>
                  </a:lnTo>
                  <a:lnTo>
                    <a:pt x="11210823" y="398678"/>
                  </a:lnTo>
                  <a:lnTo>
                    <a:pt x="11213795" y="391718"/>
                  </a:lnTo>
                  <a:lnTo>
                    <a:pt x="11213795" y="375793"/>
                  </a:lnTo>
                  <a:close/>
                </a:path>
                <a:path w="13474065" h="1847214">
                  <a:moveTo>
                    <a:pt x="11213795" y="175856"/>
                  </a:moveTo>
                  <a:lnTo>
                    <a:pt x="11210823" y="168884"/>
                  </a:lnTo>
                  <a:lnTo>
                    <a:pt x="11198873" y="156959"/>
                  </a:lnTo>
                  <a:lnTo>
                    <a:pt x="11191913" y="153974"/>
                  </a:lnTo>
                  <a:lnTo>
                    <a:pt x="11175987" y="153974"/>
                  </a:lnTo>
                  <a:lnTo>
                    <a:pt x="11169028" y="156959"/>
                  </a:lnTo>
                  <a:lnTo>
                    <a:pt x="11157090" y="168884"/>
                  </a:lnTo>
                  <a:lnTo>
                    <a:pt x="11154118" y="175856"/>
                  </a:lnTo>
                  <a:lnTo>
                    <a:pt x="11154118" y="191782"/>
                  </a:lnTo>
                  <a:lnTo>
                    <a:pt x="11157090" y="198729"/>
                  </a:lnTo>
                  <a:lnTo>
                    <a:pt x="11169028" y="210680"/>
                  </a:lnTo>
                  <a:lnTo>
                    <a:pt x="11175987" y="213652"/>
                  </a:lnTo>
                  <a:lnTo>
                    <a:pt x="11191913" y="213652"/>
                  </a:lnTo>
                  <a:lnTo>
                    <a:pt x="11198873" y="210680"/>
                  </a:lnTo>
                  <a:lnTo>
                    <a:pt x="11210823" y="198729"/>
                  </a:lnTo>
                  <a:lnTo>
                    <a:pt x="11213795" y="191782"/>
                  </a:lnTo>
                  <a:lnTo>
                    <a:pt x="11213795" y="175856"/>
                  </a:lnTo>
                  <a:close/>
                </a:path>
                <a:path w="13474065" h="1847214">
                  <a:moveTo>
                    <a:pt x="11697907" y="278117"/>
                  </a:moveTo>
                  <a:lnTo>
                    <a:pt x="11688877" y="226644"/>
                  </a:lnTo>
                  <a:lnTo>
                    <a:pt x="11664163" y="187388"/>
                  </a:lnTo>
                  <a:lnTo>
                    <a:pt x="11653749" y="177558"/>
                  </a:lnTo>
                  <a:lnTo>
                    <a:pt x="11653749" y="279311"/>
                  </a:lnTo>
                  <a:lnTo>
                    <a:pt x="11652110" y="298767"/>
                  </a:lnTo>
                  <a:lnTo>
                    <a:pt x="11647183" y="316534"/>
                  </a:lnTo>
                  <a:lnTo>
                    <a:pt x="11639042" y="332511"/>
                  </a:lnTo>
                  <a:lnTo>
                    <a:pt x="11638979" y="332638"/>
                  </a:lnTo>
                  <a:lnTo>
                    <a:pt x="11597640" y="367423"/>
                  </a:lnTo>
                  <a:lnTo>
                    <a:pt x="11560645" y="374205"/>
                  </a:lnTo>
                  <a:lnTo>
                    <a:pt x="11540998" y="372503"/>
                  </a:lnTo>
                  <a:lnTo>
                    <a:pt x="11493487" y="347052"/>
                  </a:lnTo>
                  <a:lnTo>
                    <a:pt x="11469141" y="298767"/>
                  </a:lnTo>
                  <a:lnTo>
                    <a:pt x="11467529" y="279311"/>
                  </a:lnTo>
                  <a:lnTo>
                    <a:pt x="11469141" y="260438"/>
                  </a:lnTo>
                  <a:lnTo>
                    <a:pt x="11493487" y="213652"/>
                  </a:lnTo>
                  <a:lnTo>
                    <a:pt x="11540655" y="189039"/>
                  </a:lnTo>
                  <a:lnTo>
                    <a:pt x="11560035" y="187388"/>
                  </a:lnTo>
                  <a:lnTo>
                    <a:pt x="11579682" y="189039"/>
                  </a:lnTo>
                  <a:lnTo>
                    <a:pt x="11579517" y="189039"/>
                  </a:lnTo>
                  <a:lnTo>
                    <a:pt x="11597259" y="193967"/>
                  </a:lnTo>
                  <a:lnTo>
                    <a:pt x="11638801" y="227215"/>
                  </a:lnTo>
                  <a:lnTo>
                    <a:pt x="11653647" y="278117"/>
                  </a:lnTo>
                  <a:lnTo>
                    <a:pt x="11653749" y="279311"/>
                  </a:lnTo>
                  <a:lnTo>
                    <a:pt x="11653749" y="177558"/>
                  </a:lnTo>
                  <a:lnTo>
                    <a:pt x="11642458" y="167957"/>
                  </a:lnTo>
                  <a:lnTo>
                    <a:pt x="11620538" y="156210"/>
                  </a:lnTo>
                  <a:lnTo>
                    <a:pt x="11606543" y="152184"/>
                  </a:lnTo>
                  <a:lnTo>
                    <a:pt x="11596053" y="149161"/>
                  </a:lnTo>
                  <a:lnTo>
                    <a:pt x="11569002" y="146812"/>
                  </a:lnTo>
                  <a:lnTo>
                    <a:pt x="11559858" y="147142"/>
                  </a:lnTo>
                  <a:lnTo>
                    <a:pt x="11550929" y="148145"/>
                  </a:lnTo>
                  <a:lnTo>
                    <a:pt x="11542243" y="149834"/>
                  </a:lnTo>
                  <a:lnTo>
                    <a:pt x="11533784" y="152184"/>
                  </a:lnTo>
                  <a:lnTo>
                    <a:pt x="11625085" y="25057"/>
                  </a:lnTo>
                  <a:lnTo>
                    <a:pt x="11591684" y="0"/>
                  </a:lnTo>
                  <a:lnTo>
                    <a:pt x="11456187" y="187998"/>
                  </a:lnTo>
                  <a:lnTo>
                    <a:pt x="11431575" y="233807"/>
                  </a:lnTo>
                  <a:lnTo>
                    <a:pt x="11423472" y="278117"/>
                  </a:lnTo>
                  <a:lnTo>
                    <a:pt x="11423371" y="279311"/>
                  </a:lnTo>
                  <a:lnTo>
                    <a:pt x="11424260" y="295554"/>
                  </a:lnTo>
                  <a:lnTo>
                    <a:pt x="11437696" y="342277"/>
                  </a:lnTo>
                  <a:lnTo>
                    <a:pt x="11469408" y="382460"/>
                  </a:lnTo>
                  <a:lnTo>
                    <a:pt x="11519980" y="409486"/>
                  </a:lnTo>
                  <a:lnTo>
                    <a:pt x="11561242" y="414794"/>
                  </a:lnTo>
                  <a:lnTo>
                    <a:pt x="11589741" y="412381"/>
                  </a:lnTo>
                  <a:lnTo>
                    <a:pt x="11615611" y="405168"/>
                  </a:lnTo>
                  <a:lnTo>
                    <a:pt x="11638839" y="393141"/>
                  </a:lnTo>
                  <a:lnTo>
                    <a:pt x="11659413" y="376301"/>
                  </a:lnTo>
                  <a:lnTo>
                    <a:pt x="11661127" y="374205"/>
                  </a:lnTo>
                  <a:lnTo>
                    <a:pt x="11676253" y="355727"/>
                  </a:lnTo>
                  <a:lnTo>
                    <a:pt x="11688216" y="332638"/>
                  </a:lnTo>
                  <a:lnTo>
                    <a:pt x="11688280" y="332511"/>
                  </a:lnTo>
                  <a:lnTo>
                    <a:pt x="11695494" y="306641"/>
                  </a:lnTo>
                  <a:lnTo>
                    <a:pt x="11697805" y="279311"/>
                  </a:lnTo>
                  <a:lnTo>
                    <a:pt x="11697907" y="278117"/>
                  </a:lnTo>
                  <a:close/>
                </a:path>
                <a:path w="13474065" h="1847214">
                  <a:moveTo>
                    <a:pt x="12041619" y="208876"/>
                  </a:moveTo>
                  <a:lnTo>
                    <a:pt x="12039117" y="166624"/>
                  </a:lnTo>
                  <a:lnTo>
                    <a:pt x="12031624" y="128168"/>
                  </a:lnTo>
                  <a:lnTo>
                    <a:pt x="12001640" y="62649"/>
                  </a:lnTo>
                  <a:lnTo>
                    <a:pt x="11997461" y="57658"/>
                  </a:lnTo>
                  <a:lnTo>
                    <a:pt x="11997461" y="208876"/>
                  </a:lnTo>
                  <a:lnTo>
                    <a:pt x="11995633" y="244436"/>
                  </a:lnTo>
                  <a:lnTo>
                    <a:pt x="11981015" y="305015"/>
                  </a:lnTo>
                  <a:lnTo>
                    <a:pt x="11953634" y="349364"/>
                  </a:lnTo>
                  <a:lnTo>
                    <a:pt x="11919318" y="371449"/>
                  </a:lnTo>
                  <a:lnTo>
                    <a:pt x="11899583" y="374205"/>
                  </a:lnTo>
                  <a:lnTo>
                    <a:pt x="11879847" y="371449"/>
                  </a:lnTo>
                  <a:lnTo>
                    <a:pt x="11845519" y="349364"/>
                  </a:lnTo>
                  <a:lnTo>
                    <a:pt x="11818137" y="305015"/>
                  </a:lnTo>
                  <a:lnTo>
                    <a:pt x="11803520" y="244436"/>
                  </a:lnTo>
                  <a:lnTo>
                    <a:pt x="11801691" y="208876"/>
                  </a:lnTo>
                  <a:lnTo>
                    <a:pt x="11803520" y="173329"/>
                  </a:lnTo>
                  <a:lnTo>
                    <a:pt x="11818137" y="112763"/>
                  </a:lnTo>
                  <a:lnTo>
                    <a:pt x="11845519" y="68402"/>
                  </a:lnTo>
                  <a:lnTo>
                    <a:pt x="11879847" y="46329"/>
                  </a:lnTo>
                  <a:lnTo>
                    <a:pt x="11899583" y="43561"/>
                  </a:lnTo>
                  <a:lnTo>
                    <a:pt x="11919318" y="46329"/>
                  </a:lnTo>
                  <a:lnTo>
                    <a:pt x="11953634" y="68402"/>
                  </a:lnTo>
                  <a:lnTo>
                    <a:pt x="11981015" y="112763"/>
                  </a:lnTo>
                  <a:lnTo>
                    <a:pt x="11995633" y="173329"/>
                  </a:lnTo>
                  <a:lnTo>
                    <a:pt x="11997461" y="208876"/>
                  </a:lnTo>
                  <a:lnTo>
                    <a:pt x="11997461" y="57658"/>
                  </a:lnTo>
                  <a:lnTo>
                    <a:pt x="11955539" y="17894"/>
                  </a:lnTo>
                  <a:lnTo>
                    <a:pt x="11899583" y="2971"/>
                  </a:lnTo>
                  <a:lnTo>
                    <a:pt x="11870373" y="6705"/>
                  </a:lnTo>
                  <a:lnTo>
                    <a:pt x="11819344" y="36550"/>
                  </a:lnTo>
                  <a:lnTo>
                    <a:pt x="11780025" y="93510"/>
                  </a:lnTo>
                  <a:lnTo>
                    <a:pt x="11760035" y="166624"/>
                  </a:lnTo>
                  <a:lnTo>
                    <a:pt x="11757533" y="208876"/>
                  </a:lnTo>
                  <a:lnTo>
                    <a:pt x="11760035" y="251142"/>
                  </a:lnTo>
                  <a:lnTo>
                    <a:pt x="11767528" y="289610"/>
                  </a:lnTo>
                  <a:lnTo>
                    <a:pt x="11797525" y="355117"/>
                  </a:lnTo>
                  <a:lnTo>
                    <a:pt x="11843626" y="399872"/>
                  </a:lnTo>
                  <a:lnTo>
                    <a:pt x="11899583" y="414794"/>
                  </a:lnTo>
                  <a:lnTo>
                    <a:pt x="11928793" y="411060"/>
                  </a:lnTo>
                  <a:lnTo>
                    <a:pt x="11955539" y="399872"/>
                  </a:lnTo>
                  <a:lnTo>
                    <a:pt x="11979821" y="381228"/>
                  </a:lnTo>
                  <a:lnTo>
                    <a:pt x="11985689" y="374205"/>
                  </a:lnTo>
                  <a:lnTo>
                    <a:pt x="12001640" y="355117"/>
                  </a:lnTo>
                  <a:lnTo>
                    <a:pt x="12019128" y="324269"/>
                  </a:lnTo>
                  <a:lnTo>
                    <a:pt x="12031624" y="289610"/>
                  </a:lnTo>
                  <a:lnTo>
                    <a:pt x="12039117" y="251142"/>
                  </a:lnTo>
                  <a:lnTo>
                    <a:pt x="12041619" y="208876"/>
                  </a:lnTo>
                  <a:close/>
                </a:path>
                <a:path w="13474065" h="1847214">
                  <a:moveTo>
                    <a:pt x="12361558" y="261416"/>
                  </a:moveTo>
                  <a:lnTo>
                    <a:pt x="12098947" y="261416"/>
                  </a:lnTo>
                  <a:lnTo>
                    <a:pt x="12098947" y="299593"/>
                  </a:lnTo>
                  <a:lnTo>
                    <a:pt x="12361558" y="299593"/>
                  </a:lnTo>
                  <a:lnTo>
                    <a:pt x="12361558" y="261416"/>
                  </a:lnTo>
                  <a:close/>
                </a:path>
                <a:path w="13474065" h="1847214">
                  <a:moveTo>
                    <a:pt x="12723216" y="9550"/>
                  </a:moveTo>
                  <a:lnTo>
                    <a:pt x="12430747" y="9550"/>
                  </a:lnTo>
                  <a:lnTo>
                    <a:pt x="12430747" y="50126"/>
                  </a:lnTo>
                  <a:lnTo>
                    <a:pt x="12648603" y="50126"/>
                  </a:lnTo>
                  <a:lnTo>
                    <a:pt x="12422391" y="393915"/>
                  </a:lnTo>
                  <a:lnTo>
                    <a:pt x="12457011" y="417182"/>
                  </a:lnTo>
                  <a:lnTo>
                    <a:pt x="12723216" y="9550"/>
                  </a:lnTo>
                  <a:close/>
                </a:path>
                <a:path w="13474065" h="1847214">
                  <a:moveTo>
                    <a:pt x="13041910" y="208876"/>
                  </a:moveTo>
                  <a:lnTo>
                    <a:pt x="13039408" y="166624"/>
                  </a:lnTo>
                  <a:lnTo>
                    <a:pt x="13031915" y="128168"/>
                  </a:lnTo>
                  <a:lnTo>
                    <a:pt x="13001917" y="62649"/>
                  </a:lnTo>
                  <a:lnTo>
                    <a:pt x="12997752" y="57670"/>
                  </a:lnTo>
                  <a:lnTo>
                    <a:pt x="12997752" y="208876"/>
                  </a:lnTo>
                  <a:lnTo>
                    <a:pt x="12995923" y="244436"/>
                  </a:lnTo>
                  <a:lnTo>
                    <a:pt x="12981292" y="305015"/>
                  </a:lnTo>
                  <a:lnTo>
                    <a:pt x="12953924" y="349364"/>
                  </a:lnTo>
                  <a:lnTo>
                    <a:pt x="12919596" y="371449"/>
                  </a:lnTo>
                  <a:lnTo>
                    <a:pt x="12899873" y="374205"/>
                  </a:lnTo>
                  <a:lnTo>
                    <a:pt x="12880137" y="371449"/>
                  </a:lnTo>
                  <a:lnTo>
                    <a:pt x="12845809" y="349364"/>
                  </a:lnTo>
                  <a:lnTo>
                    <a:pt x="12818428" y="305015"/>
                  </a:lnTo>
                  <a:lnTo>
                    <a:pt x="12803810" y="244436"/>
                  </a:lnTo>
                  <a:lnTo>
                    <a:pt x="12801981" y="208876"/>
                  </a:lnTo>
                  <a:lnTo>
                    <a:pt x="12803810" y="173329"/>
                  </a:lnTo>
                  <a:lnTo>
                    <a:pt x="12818428" y="112763"/>
                  </a:lnTo>
                  <a:lnTo>
                    <a:pt x="12845809" y="68402"/>
                  </a:lnTo>
                  <a:lnTo>
                    <a:pt x="12880137" y="46329"/>
                  </a:lnTo>
                  <a:lnTo>
                    <a:pt x="12899873" y="43561"/>
                  </a:lnTo>
                  <a:lnTo>
                    <a:pt x="12919596" y="46329"/>
                  </a:lnTo>
                  <a:lnTo>
                    <a:pt x="12953924" y="68402"/>
                  </a:lnTo>
                  <a:lnTo>
                    <a:pt x="12981292" y="112763"/>
                  </a:lnTo>
                  <a:lnTo>
                    <a:pt x="12995923" y="173329"/>
                  </a:lnTo>
                  <a:lnTo>
                    <a:pt x="12997752" y="208876"/>
                  </a:lnTo>
                  <a:lnTo>
                    <a:pt x="12997752" y="57670"/>
                  </a:lnTo>
                  <a:lnTo>
                    <a:pt x="12955816" y="17894"/>
                  </a:lnTo>
                  <a:lnTo>
                    <a:pt x="12899873" y="2971"/>
                  </a:lnTo>
                  <a:lnTo>
                    <a:pt x="12870650" y="6705"/>
                  </a:lnTo>
                  <a:lnTo>
                    <a:pt x="12819634" y="36550"/>
                  </a:lnTo>
                  <a:lnTo>
                    <a:pt x="12780315" y="93510"/>
                  </a:lnTo>
                  <a:lnTo>
                    <a:pt x="12760312" y="166624"/>
                  </a:lnTo>
                  <a:lnTo>
                    <a:pt x="12757823" y="208876"/>
                  </a:lnTo>
                  <a:lnTo>
                    <a:pt x="12760312" y="251142"/>
                  </a:lnTo>
                  <a:lnTo>
                    <a:pt x="12767818" y="289610"/>
                  </a:lnTo>
                  <a:lnTo>
                    <a:pt x="12797803" y="355117"/>
                  </a:lnTo>
                  <a:lnTo>
                    <a:pt x="12843917" y="399872"/>
                  </a:lnTo>
                  <a:lnTo>
                    <a:pt x="12899873" y="414794"/>
                  </a:lnTo>
                  <a:lnTo>
                    <a:pt x="12929070" y="411060"/>
                  </a:lnTo>
                  <a:lnTo>
                    <a:pt x="12955816" y="399872"/>
                  </a:lnTo>
                  <a:lnTo>
                    <a:pt x="12980099" y="381228"/>
                  </a:lnTo>
                  <a:lnTo>
                    <a:pt x="12985966" y="374205"/>
                  </a:lnTo>
                  <a:lnTo>
                    <a:pt x="13001917" y="355117"/>
                  </a:lnTo>
                  <a:lnTo>
                    <a:pt x="13019418" y="324269"/>
                  </a:lnTo>
                  <a:lnTo>
                    <a:pt x="13031915" y="289610"/>
                  </a:lnTo>
                  <a:lnTo>
                    <a:pt x="13039408" y="251142"/>
                  </a:lnTo>
                  <a:lnTo>
                    <a:pt x="13041910" y="208876"/>
                  </a:lnTo>
                  <a:close/>
                </a:path>
                <a:path w="13474065" h="1847214">
                  <a:moveTo>
                    <a:pt x="13262229" y="92506"/>
                  </a:moveTo>
                  <a:lnTo>
                    <a:pt x="13260667" y="75006"/>
                  </a:lnTo>
                  <a:lnTo>
                    <a:pt x="13255968" y="58928"/>
                  </a:lnTo>
                  <a:lnTo>
                    <a:pt x="13248132" y="44272"/>
                  </a:lnTo>
                  <a:lnTo>
                    <a:pt x="13243586" y="38785"/>
                  </a:lnTo>
                  <a:lnTo>
                    <a:pt x="13237159" y="31026"/>
                  </a:lnTo>
                  <a:lnTo>
                    <a:pt x="13226428" y="22136"/>
                  </a:lnTo>
                  <a:lnTo>
                    <a:pt x="13226428" y="92506"/>
                  </a:lnTo>
                  <a:lnTo>
                    <a:pt x="13225513" y="103162"/>
                  </a:lnTo>
                  <a:lnTo>
                    <a:pt x="13204063" y="137325"/>
                  </a:lnTo>
                  <a:lnTo>
                    <a:pt x="13175691" y="146215"/>
                  </a:lnTo>
                  <a:lnTo>
                    <a:pt x="13165620" y="145237"/>
                  </a:lnTo>
                  <a:lnTo>
                    <a:pt x="13133350" y="122110"/>
                  </a:lnTo>
                  <a:lnTo>
                    <a:pt x="13124955" y="92506"/>
                  </a:lnTo>
                  <a:lnTo>
                    <a:pt x="13125895" y="81851"/>
                  </a:lnTo>
                  <a:lnTo>
                    <a:pt x="13147713" y="47688"/>
                  </a:lnTo>
                  <a:lnTo>
                    <a:pt x="13175691" y="38785"/>
                  </a:lnTo>
                  <a:lnTo>
                    <a:pt x="13186004" y="39776"/>
                  </a:lnTo>
                  <a:lnTo>
                    <a:pt x="13218198" y="62903"/>
                  </a:lnTo>
                  <a:lnTo>
                    <a:pt x="13226428" y="92506"/>
                  </a:lnTo>
                  <a:lnTo>
                    <a:pt x="13226428" y="22136"/>
                  </a:lnTo>
                  <a:lnTo>
                    <a:pt x="13223926" y="20053"/>
                  </a:lnTo>
                  <a:lnTo>
                    <a:pt x="13209257" y="12217"/>
                  </a:lnTo>
                  <a:lnTo>
                    <a:pt x="13193192" y="7518"/>
                  </a:lnTo>
                  <a:lnTo>
                    <a:pt x="13175691" y="5956"/>
                  </a:lnTo>
                  <a:lnTo>
                    <a:pt x="13158203" y="7518"/>
                  </a:lnTo>
                  <a:lnTo>
                    <a:pt x="13114223" y="31026"/>
                  </a:lnTo>
                  <a:lnTo>
                    <a:pt x="13090716" y="75006"/>
                  </a:lnTo>
                  <a:lnTo>
                    <a:pt x="13089154" y="92506"/>
                  </a:lnTo>
                  <a:lnTo>
                    <a:pt x="13090716" y="109994"/>
                  </a:lnTo>
                  <a:lnTo>
                    <a:pt x="13114223" y="153974"/>
                  </a:lnTo>
                  <a:lnTo>
                    <a:pt x="13158203" y="177469"/>
                  </a:lnTo>
                  <a:lnTo>
                    <a:pt x="13175691" y="179031"/>
                  </a:lnTo>
                  <a:lnTo>
                    <a:pt x="13193192" y="177469"/>
                  </a:lnTo>
                  <a:lnTo>
                    <a:pt x="13209257" y="172770"/>
                  </a:lnTo>
                  <a:lnTo>
                    <a:pt x="13223926" y="164934"/>
                  </a:lnTo>
                  <a:lnTo>
                    <a:pt x="13237159" y="153974"/>
                  </a:lnTo>
                  <a:lnTo>
                    <a:pt x="13243586" y="146215"/>
                  </a:lnTo>
                  <a:lnTo>
                    <a:pt x="13248132" y="140728"/>
                  </a:lnTo>
                  <a:lnTo>
                    <a:pt x="13255968" y="126072"/>
                  </a:lnTo>
                  <a:lnTo>
                    <a:pt x="13260667" y="109994"/>
                  </a:lnTo>
                  <a:lnTo>
                    <a:pt x="13262229" y="92506"/>
                  </a:lnTo>
                  <a:close/>
                </a:path>
                <a:path w="13474065" h="1847214">
                  <a:moveTo>
                    <a:pt x="13409041" y="14909"/>
                  </a:moveTo>
                  <a:lnTo>
                    <a:pt x="13385775" y="1790"/>
                  </a:lnTo>
                  <a:lnTo>
                    <a:pt x="13153606" y="401662"/>
                  </a:lnTo>
                  <a:lnTo>
                    <a:pt x="13176885" y="415391"/>
                  </a:lnTo>
                  <a:lnTo>
                    <a:pt x="13409041" y="14909"/>
                  </a:lnTo>
                  <a:close/>
                </a:path>
                <a:path w="13474065" h="1847214">
                  <a:moveTo>
                    <a:pt x="13473519" y="325259"/>
                  </a:moveTo>
                  <a:lnTo>
                    <a:pt x="13459409" y="277037"/>
                  </a:lnTo>
                  <a:lnTo>
                    <a:pt x="13437705" y="254901"/>
                  </a:lnTo>
                  <a:lnTo>
                    <a:pt x="13437705" y="325259"/>
                  </a:lnTo>
                  <a:lnTo>
                    <a:pt x="13436791" y="335915"/>
                  </a:lnTo>
                  <a:lnTo>
                    <a:pt x="13415340" y="370090"/>
                  </a:lnTo>
                  <a:lnTo>
                    <a:pt x="13386969" y="378980"/>
                  </a:lnTo>
                  <a:lnTo>
                    <a:pt x="13376897" y="377990"/>
                  </a:lnTo>
                  <a:lnTo>
                    <a:pt x="13344639" y="354863"/>
                  </a:lnTo>
                  <a:lnTo>
                    <a:pt x="13336232" y="325259"/>
                  </a:lnTo>
                  <a:lnTo>
                    <a:pt x="13337172" y="314617"/>
                  </a:lnTo>
                  <a:lnTo>
                    <a:pt x="13358990" y="280454"/>
                  </a:lnTo>
                  <a:lnTo>
                    <a:pt x="13386969" y="271551"/>
                  </a:lnTo>
                  <a:lnTo>
                    <a:pt x="13397281" y="272542"/>
                  </a:lnTo>
                  <a:lnTo>
                    <a:pt x="13429475" y="295668"/>
                  </a:lnTo>
                  <a:lnTo>
                    <a:pt x="13437705" y="325259"/>
                  </a:lnTo>
                  <a:lnTo>
                    <a:pt x="13437705" y="254901"/>
                  </a:lnTo>
                  <a:lnTo>
                    <a:pt x="13435203" y="252818"/>
                  </a:lnTo>
                  <a:lnTo>
                    <a:pt x="13420535" y="244983"/>
                  </a:lnTo>
                  <a:lnTo>
                    <a:pt x="13404456" y="240284"/>
                  </a:lnTo>
                  <a:lnTo>
                    <a:pt x="13386969" y="238721"/>
                  </a:lnTo>
                  <a:lnTo>
                    <a:pt x="13369481" y="240284"/>
                  </a:lnTo>
                  <a:lnTo>
                    <a:pt x="13325501" y="263791"/>
                  </a:lnTo>
                  <a:lnTo>
                    <a:pt x="13301993" y="307771"/>
                  </a:lnTo>
                  <a:lnTo>
                    <a:pt x="13300418" y="325259"/>
                  </a:lnTo>
                  <a:lnTo>
                    <a:pt x="13301993" y="342760"/>
                  </a:lnTo>
                  <a:lnTo>
                    <a:pt x="13325501" y="386740"/>
                  </a:lnTo>
                  <a:lnTo>
                    <a:pt x="13369481" y="410248"/>
                  </a:lnTo>
                  <a:lnTo>
                    <a:pt x="13386969" y="411810"/>
                  </a:lnTo>
                  <a:lnTo>
                    <a:pt x="13404456" y="410248"/>
                  </a:lnTo>
                  <a:lnTo>
                    <a:pt x="13448449" y="386740"/>
                  </a:lnTo>
                  <a:lnTo>
                    <a:pt x="13471944" y="342760"/>
                  </a:lnTo>
                  <a:lnTo>
                    <a:pt x="13473519" y="32525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656284" y="4077655"/>
              <a:ext cx="190988" cy="247688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897392" y="4058570"/>
              <a:ext cx="903605" cy="407034"/>
            </a:xfrm>
            <a:custGeom>
              <a:avLst/>
              <a:gdLst/>
              <a:ahLst/>
              <a:cxnLst/>
              <a:rect l="l" t="t" r="r" b="b"/>
              <a:pathLst>
                <a:path w="903605" h="407035">
                  <a:moveTo>
                    <a:pt x="262610" y="143827"/>
                  </a:moveTo>
                  <a:lnTo>
                    <a:pt x="253276" y="92062"/>
                  </a:lnTo>
                  <a:lnTo>
                    <a:pt x="226288" y="51320"/>
                  </a:lnTo>
                  <a:lnTo>
                    <a:pt x="218440" y="44538"/>
                  </a:lnTo>
                  <a:lnTo>
                    <a:pt x="218440" y="143827"/>
                  </a:lnTo>
                  <a:lnTo>
                    <a:pt x="216839" y="164160"/>
                  </a:lnTo>
                  <a:lnTo>
                    <a:pt x="192773" y="211277"/>
                  </a:lnTo>
                  <a:lnTo>
                    <a:pt x="148577" y="234213"/>
                  </a:lnTo>
                  <a:lnTo>
                    <a:pt x="131305" y="235750"/>
                  </a:lnTo>
                  <a:lnTo>
                    <a:pt x="114033" y="234213"/>
                  </a:lnTo>
                  <a:lnTo>
                    <a:pt x="69824" y="211277"/>
                  </a:lnTo>
                  <a:lnTo>
                    <a:pt x="45770" y="164160"/>
                  </a:lnTo>
                  <a:lnTo>
                    <a:pt x="44170" y="143827"/>
                  </a:lnTo>
                  <a:lnTo>
                    <a:pt x="45745" y="123482"/>
                  </a:lnTo>
                  <a:lnTo>
                    <a:pt x="69519" y="76085"/>
                  </a:lnTo>
                  <a:lnTo>
                    <a:pt x="113779" y="52870"/>
                  </a:lnTo>
                  <a:lnTo>
                    <a:pt x="131305" y="51320"/>
                  </a:lnTo>
                  <a:lnTo>
                    <a:pt x="148882" y="52870"/>
                  </a:lnTo>
                  <a:lnTo>
                    <a:pt x="193078" y="75793"/>
                  </a:lnTo>
                  <a:lnTo>
                    <a:pt x="216852" y="123240"/>
                  </a:lnTo>
                  <a:lnTo>
                    <a:pt x="218440" y="143827"/>
                  </a:lnTo>
                  <a:lnTo>
                    <a:pt x="218440" y="44538"/>
                  </a:lnTo>
                  <a:lnTo>
                    <a:pt x="205435" y="33934"/>
                  </a:lnTo>
                  <a:lnTo>
                    <a:pt x="183146" y="22377"/>
                  </a:lnTo>
                  <a:lnTo>
                    <a:pt x="158445" y="15443"/>
                  </a:lnTo>
                  <a:lnTo>
                    <a:pt x="131305" y="13131"/>
                  </a:lnTo>
                  <a:lnTo>
                    <a:pt x="104165" y="15443"/>
                  </a:lnTo>
                  <a:lnTo>
                    <a:pt x="57162" y="33934"/>
                  </a:lnTo>
                  <a:lnTo>
                    <a:pt x="20980" y="69862"/>
                  </a:lnTo>
                  <a:lnTo>
                    <a:pt x="2324" y="116713"/>
                  </a:lnTo>
                  <a:lnTo>
                    <a:pt x="0" y="143827"/>
                  </a:lnTo>
                  <a:lnTo>
                    <a:pt x="2324" y="170688"/>
                  </a:lnTo>
                  <a:lnTo>
                    <a:pt x="20980" y="217246"/>
                  </a:lnTo>
                  <a:lnTo>
                    <a:pt x="57162" y="253136"/>
                  </a:lnTo>
                  <a:lnTo>
                    <a:pt x="104165" y="271627"/>
                  </a:lnTo>
                  <a:lnTo>
                    <a:pt x="131305" y="273939"/>
                  </a:lnTo>
                  <a:lnTo>
                    <a:pt x="158445" y="271627"/>
                  </a:lnTo>
                  <a:lnTo>
                    <a:pt x="205435" y="253136"/>
                  </a:lnTo>
                  <a:lnTo>
                    <a:pt x="241617" y="217246"/>
                  </a:lnTo>
                  <a:lnTo>
                    <a:pt x="260273" y="170688"/>
                  </a:lnTo>
                  <a:lnTo>
                    <a:pt x="262610" y="143827"/>
                  </a:lnTo>
                  <a:close/>
                </a:path>
                <a:path w="903605" h="407035">
                  <a:moveTo>
                    <a:pt x="621893" y="266788"/>
                  </a:moveTo>
                  <a:lnTo>
                    <a:pt x="562216" y="0"/>
                  </a:lnTo>
                  <a:lnTo>
                    <a:pt x="461937" y="201739"/>
                  </a:lnTo>
                  <a:lnTo>
                    <a:pt x="359283" y="0"/>
                  </a:lnTo>
                  <a:lnTo>
                    <a:pt x="299605" y="266788"/>
                  </a:lnTo>
                  <a:lnTo>
                    <a:pt x="343776" y="266788"/>
                  </a:lnTo>
                  <a:lnTo>
                    <a:pt x="375399" y="113398"/>
                  </a:lnTo>
                  <a:lnTo>
                    <a:pt x="460756" y="284099"/>
                  </a:lnTo>
                  <a:lnTo>
                    <a:pt x="544918" y="113398"/>
                  </a:lnTo>
                  <a:lnTo>
                    <a:pt x="577735" y="266788"/>
                  </a:lnTo>
                  <a:lnTo>
                    <a:pt x="621893" y="266788"/>
                  </a:lnTo>
                  <a:close/>
                </a:path>
                <a:path w="903605" h="407035">
                  <a:moveTo>
                    <a:pt x="903605" y="19088"/>
                  </a:moveTo>
                  <a:lnTo>
                    <a:pt x="855853" y="19088"/>
                  </a:lnTo>
                  <a:lnTo>
                    <a:pt x="775284" y="196367"/>
                  </a:lnTo>
                  <a:lnTo>
                    <a:pt x="687552" y="19088"/>
                  </a:lnTo>
                  <a:lnTo>
                    <a:pt x="638606" y="19088"/>
                  </a:lnTo>
                  <a:lnTo>
                    <a:pt x="752602" y="243509"/>
                  </a:lnTo>
                  <a:lnTo>
                    <a:pt x="672630" y="406438"/>
                  </a:lnTo>
                  <a:lnTo>
                    <a:pt x="720369" y="406438"/>
                  </a:lnTo>
                  <a:lnTo>
                    <a:pt x="903605" y="1908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85416" y="4077655"/>
              <a:ext cx="439274" cy="248892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937691" y="3919505"/>
              <a:ext cx="5893435" cy="1978025"/>
            </a:xfrm>
            <a:custGeom>
              <a:avLst/>
              <a:gdLst/>
              <a:ahLst/>
              <a:cxnLst/>
              <a:rect l="l" t="t" r="r" b="b"/>
              <a:pathLst>
                <a:path w="5893434" h="1978025">
                  <a:moveTo>
                    <a:pt x="325272" y="1640713"/>
                  </a:moveTo>
                  <a:lnTo>
                    <a:pt x="321932" y="1597393"/>
                  </a:lnTo>
                  <a:lnTo>
                    <a:pt x="311924" y="1558137"/>
                  </a:lnTo>
                  <a:lnTo>
                    <a:pt x="295224" y="1522945"/>
                  </a:lnTo>
                  <a:lnTo>
                    <a:pt x="271868" y="1491818"/>
                  </a:lnTo>
                  <a:lnTo>
                    <a:pt x="242925" y="1466354"/>
                  </a:lnTo>
                  <a:lnTo>
                    <a:pt x="171754" y="1437259"/>
                  </a:lnTo>
                  <a:lnTo>
                    <a:pt x="129514" y="1433614"/>
                  </a:lnTo>
                  <a:lnTo>
                    <a:pt x="94335" y="1436077"/>
                  </a:lnTo>
                  <a:lnTo>
                    <a:pt x="61023" y="1443469"/>
                  </a:lnTo>
                  <a:lnTo>
                    <a:pt x="29578" y="1455775"/>
                  </a:lnTo>
                  <a:lnTo>
                    <a:pt x="0" y="1473022"/>
                  </a:lnTo>
                  <a:lnTo>
                    <a:pt x="0" y="1527924"/>
                  </a:lnTo>
                  <a:lnTo>
                    <a:pt x="11303" y="1517624"/>
                  </a:lnTo>
                  <a:lnTo>
                    <a:pt x="23723" y="1508226"/>
                  </a:lnTo>
                  <a:lnTo>
                    <a:pt x="71285" y="1484807"/>
                  </a:lnTo>
                  <a:lnTo>
                    <a:pt x="111569" y="1476438"/>
                  </a:lnTo>
                  <a:lnTo>
                    <a:pt x="132499" y="1475397"/>
                  </a:lnTo>
                  <a:lnTo>
                    <a:pt x="161391" y="1477835"/>
                  </a:lnTo>
                  <a:lnTo>
                    <a:pt x="211670" y="1497393"/>
                  </a:lnTo>
                  <a:lnTo>
                    <a:pt x="250990" y="1535214"/>
                  </a:lnTo>
                  <a:lnTo>
                    <a:pt x="273519" y="1583702"/>
                  </a:lnTo>
                  <a:lnTo>
                    <a:pt x="278130" y="1611477"/>
                  </a:lnTo>
                  <a:lnTo>
                    <a:pt x="47752" y="1611477"/>
                  </a:lnTo>
                  <a:lnTo>
                    <a:pt x="47752" y="1653260"/>
                  </a:lnTo>
                  <a:lnTo>
                    <a:pt x="279920" y="1653260"/>
                  </a:lnTo>
                  <a:lnTo>
                    <a:pt x="277418" y="1684629"/>
                  </a:lnTo>
                  <a:lnTo>
                    <a:pt x="255638" y="1738642"/>
                  </a:lnTo>
                  <a:lnTo>
                    <a:pt x="213258" y="1779828"/>
                  </a:lnTo>
                  <a:lnTo>
                    <a:pt x="161036" y="1801012"/>
                  </a:lnTo>
                  <a:lnTo>
                    <a:pt x="131914" y="1803666"/>
                  </a:lnTo>
                  <a:lnTo>
                    <a:pt x="109753" y="1802434"/>
                  </a:lnTo>
                  <a:lnTo>
                    <a:pt x="66776" y="1792592"/>
                  </a:lnTo>
                  <a:lnTo>
                    <a:pt x="20447" y="1769046"/>
                  </a:lnTo>
                  <a:lnTo>
                    <a:pt x="0" y="1751736"/>
                  </a:lnTo>
                  <a:lnTo>
                    <a:pt x="0" y="1806638"/>
                  </a:lnTo>
                  <a:lnTo>
                    <a:pt x="30848" y="1823618"/>
                  </a:lnTo>
                  <a:lnTo>
                    <a:pt x="63119" y="1835734"/>
                  </a:lnTo>
                  <a:lnTo>
                    <a:pt x="96799" y="1843011"/>
                  </a:lnTo>
                  <a:lnTo>
                    <a:pt x="131914" y="1845437"/>
                  </a:lnTo>
                  <a:lnTo>
                    <a:pt x="173837" y="1841817"/>
                  </a:lnTo>
                  <a:lnTo>
                    <a:pt x="211277" y="1830959"/>
                  </a:lnTo>
                  <a:lnTo>
                    <a:pt x="272770" y="1787550"/>
                  </a:lnTo>
                  <a:lnTo>
                    <a:pt x="295732" y="1756664"/>
                  </a:lnTo>
                  <a:lnTo>
                    <a:pt x="312140" y="1721904"/>
                  </a:lnTo>
                  <a:lnTo>
                    <a:pt x="321995" y="1683258"/>
                  </a:lnTo>
                  <a:lnTo>
                    <a:pt x="325272" y="1640713"/>
                  </a:lnTo>
                  <a:close/>
                </a:path>
                <a:path w="5893434" h="1978025">
                  <a:moveTo>
                    <a:pt x="558050" y="1590611"/>
                  </a:moveTo>
                  <a:lnTo>
                    <a:pt x="359892" y="1590611"/>
                  </a:lnTo>
                  <a:lnTo>
                    <a:pt x="359892" y="1629981"/>
                  </a:lnTo>
                  <a:lnTo>
                    <a:pt x="437489" y="1629981"/>
                  </a:lnTo>
                  <a:lnTo>
                    <a:pt x="437489" y="1838261"/>
                  </a:lnTo>
                  <a:lnTo>
                    <a:pt x="480453" y="1838261"/>
                  </a:lnTo>
                  <a:lnTo>
                    <a:pt x="480453" y="1629981"/>
                  </a:lnTo>
                  <a:lnTo>
                    <a:pt x="558050" y="1629981"/>
                  </a:lnTo>
                  <a:lnTo>
                    <a:pt x="558050" y="1590611"/>
                  </a:lnTo>
                  <a:close/>
                </a:path>
                <a:path w="5893434" h="1978025">
                  <a:moveTo>
                    <a:pt x="850493" y="1715325"/>
                  </a:moveTo>
                  <a:lnTo>
                    <a:pt x="848169" y="1688211"/>
                  </a:lnTo>
                  <a:lnTo>
                    <a:pt x="841171" y="1663560"/>
                  </a:lnTo>
                  <a:lnTo>
                    <a:pt x="829513" y="1641360"/>
                  </a:lnTo>
                  <a:lnTo>
                    <a:pt x="814171" y="1622818"/>
                  </a:lnTo>
                  <a:lnTo>
                    <a:pt x="813193" y="1621624"/>
                  </a:lnTo>
                  <a:lnTo>
                    <a:pt x="806335" y="1616036"/>
                  </a:lnTo>
                  <a:lnTo>
                    <a:pt x="806335" y="1715325"/>
                  </a:lnTo>
                  <a:lnTo>
                    <a:pt x="804722" y="1735658"/>
                  </a:lnTo>
                  <a:lnTo>
                    <a:pt x="780669" y="1782762"/>
                  </a:lnTo>
                  <a:lnTo>
                    <a:pt x="736460" y="1805711"/>
                  </a:lnTo>
                  <a:lnTo>
                    <a:pt x="719188" y="1807235"/>
                  </a:lnTo>
                  <a:lnTo>
                    <a:pt x="701916" y="1805711"/>
                  </a:lnTo>
                  <a:lnTo>
                    <a:pt x="657720" y="1782762"/>
                  </a:lnTo>
                  <a:lnTo>
                    <a:pt x="633653" y="1735658"/>
                  </a:lnTo>
                  <a:lnTo>
                    <a:pt x="632053" y="1715325"/>
                  </a:lnTo>
                  <a:lnTo>
                    <a:pt x="633641" y="1694980"/>
                  </a:lnTo>
                  <a:lnTo>
                    <a:pt x="657415" y="1647571"/>
                  </a:lnTo>
                  <a:lnTo>
                    <a:pt x="701675" y="1624368"/>
                  </a:lnTo>
                  <a:lnTo>
                    <a:pt x="719188" y="1622818"/>
                  </a:lnTo>
                  <a:lnTo>
                    <a:pt x="736765" y="1624368"/>
                  </a:lnTo>
                  <a:lnTo>
                    <a:pt x="780973" y="1647278"/>
                  </a:lnTo>
                  <a:lnTo>
                    <a:pt x="804748" y="1694738"/>
                  </a:lnTo>
                  <a:lnTo>
                    <a:pt x="806335" y="1715325"/>
                  </a:lnTo>
                  <a:lnTo>
                    <a:pt x="806335" y="1616036"/>
                  </a:lnTo>
                  <a:lnTo>
                    <a:pt x="793330" y="1605432"/>
                  </a:lnTo>
                  <a:lnTo>
                    <a:pt x="771042" y="1593875"/>
                  </a:lnTo>
                  <a:lnTo>
                    <a:pt x="746328" y="1586941"/>
                  </a:lnTo>
                  <a:lnTo>
                    <a:pt x="719188" y="1584629"/>
                  </a:lnTo>
                  <a:lnTo>
                    <a:pt x="692048" y="1586941"/>
                  </a:lnTo>
                  <a:lnTo>
                    <a:pt x="645045" y="1605432"/>
                  </a:lnTo>
                  <a:lnTo>
                    <a:pt x="608863" y="1641360"/>
                  </a:lnTo>
                  <a:lnTo>
                    <a:pt x="590219" y="1688211"/>
                  </a:lnTo>
                  <a:lnTo>
                    <a:pt x="587883" y="1715325"/>
                  </a:lnTo>
                  <a:lnTo>
                    <a:pt x="590219" y="1742186"/>
                  </a:lnTo>
                  <a:lnTo>
                    <a:pt x="608863" y="1788744"/>
                  </a:lnTo>
                  <a:lnTo>
                    <a:pt x="645045" y="1824634"/>
                  </a:lnTo>
                  <a:lnTo>
                    <a:pt x="692048" y="1843125"/>
                  </a:lnTo>
                  <a:lnTo>
                    <a:pt x="719188" y="1845437"/>
                  </a:lnTo>
                  <a:lnTo>
                    <a:pt x="746328" y="1843125"/>
                  </a:lnTo>
                  <a:lnTo>
                    <a:pt x="771042" y="1836191"/>
                  </a:lnTo>
                  <a:lnTo>
                    <a:pt x="793330" y="1824634"/>
                  </a:lnTo>
                  <a:lnTo>
                    <a:pt x="813193" y="1808441"/>
                  </a:lnTo>
                  <a:lnTo>
                    <a:pt x="814184" y="1807235"/>
                  </a:lnTo>
                  <a:lnTo>
                    <a:pt x="829513" y="1788744"/>
                  </a:lnTo>
                  <a:lnTo>
                    <a:pt x="841171" y="1766658"/>
                  </a:lnTo>
                  <a:lnTo>
                    <a:pt x="848169" y="1742186"/>
                  </a:lnTo>
                  <a:lnTo>
                    <a:pt x="850493" y="1715325"/>
                  </a:lnTo>
                  <a:close/>
                </a:path>
                <a:path w="5893434" h="1978025">
                  <a:moveTo>
                    <a:pt x="1258125" y="1590624"/>
                  </a:moveTo>
                  <a:lnTo>
                    <a:pt x="1215148" y="1590624"/>
                  </a:lnTo>
                  <a:lnTo>
                    <a:pt x="1215148" y="1692224"/>
                  </a:lnTo>
                  <a:lnTo>
                    <a:pt x="1098169" y="1692224"/>
                  </a:lnTo>
                  <a:lnTo>
                    <a:pt x="1098169" y="1590624"/>
                  </a:lnTo>
                  <a:lnTo>
                    <a:pt x="1055192" y="1590624"/>
                  </a:lnTo>
                  <a:lnTo>
                    <a:pt x="1055192" y="1692224"/>
                  </a:lnTo>
                  <a:lnTo>
                    <a:pt x="1055192" y="1731594"/>
                  </a:lnTo>
                  <a:lnTo>
                    <a:pt x="1055192" y="1838274"/>
                  </a:lnTo>
                  <a:lnTo>
                    <a:pt x="1098169" y="1838274"/>
                  </a:lnTo>
                  <a:lnTo>
                    <a:pt x="1098169" y="1731594"/>
                  </a:lnTo>
                  <a:lnTo>
                    <a:pt x="1215148" y="1731594"/>
                  </a:lnTo>
                  <a:lnTo>
                    <a:pt x="1215148" y="1838274"/>
                  </a:lnTo>
                  <a:lnTo>
                    <a:pt x="1258125" y="1838274"/>
                  </a:lnTo>
                  <a:lnTo>
                    <a:pt x="1258125" y="1731594"/>
                  </a:lnTo>
                  <a:lnTo>
                    <a:pt x="1258125" y="1692224"/>
                  </a:lnTo>
                  <a:lnTo>
                    <a:pt x="1258125" y="1590624"/>
                  </a:lnTo>
                  <a:close/>
                </a:path>
                <a:path w="5893434" h="1978025">
                  <a:moveTo>
                    <a:pt x="1572056" y="1590586"/>
                  </a:moveTo>
                  <a:lnTo>
                    <a:pt x="1531467" y="1590586"/>
                  </a:lnTo>
                  <a:lnTo>
                    <a:pt x="1531467" y="1714728"/>
                  </a:lnTo>
                  <a:lnTo>
                    <a:pt x="1530070" y="1733384"/>
                  </a:lnTo>
                  <a:lnTo>
                    <a:pt x="1509090" y="1780374"/>
                  </a:lnTo>
                  <a:lnTo>
                    <a:pt x="1466773" y="1805609"/>
                  </a:lnTo>
                  <a:lnTo>
                    <a:pt x="1466354" y="1805609"/>
                  </a:lnTo>
                  <a:lnTo>
                    <a:pt x="1449108" y="1807235"/>
                  </a:lnTo>
                  <a:lnTo>
                    <a:pt x="1401597" y="1792643"/>
                  </a:lnTo>
                  <a:lnTo>
                    <a:pt x="1373378" y="1751507"/>
                  </a:lnTo>
                  <a:lnTo>
                    <a:pt x="1367942" y="1714131"/>
                  </a:lnTo>
                  <a:lnTo>
                    <a:pt x="1369402" y="1693913"/>
                  </a:lnTo>
                  <a:lnTo>
                    <a:pt x="1391513" y="1646986"/>
                  </a:lnTo>
                  <a:lnTo>
                    <a:pt x="1432750" y="1624330"/>
                  </a:lnTo>
                  <a:lnTo>
                    <a:pt x="1449108" y="1622818"/>
                  </a:lnTo>
                  <a:lnTo>
                    <a:pt x="1464830" y="1624330"/>
                  </a:lnTo>
                  <a:lnTo>
                    <a:pt x="1506410" y="1646682"/>
                  </a:lnTo>
                  <a:lnTo>
                    <a:pt x="1529905" y="1693913"/>
                  </a:lnTo>
                  <a:lnTo>
                    <a:pt x="1531467" y="1714728"/>
                  </a:lnTo>
                  <a:lnTo>
                    <a:pt x="1531467" y="1590586"/>
                  </a:lnTo>
                  <a:lnTo>
                    <a:pt x="1529080" y="1590586"/>
                  </a:lnTo>
                  <a:lnTo>
                    <a:pt x="1529080" y="1625803"/>
                  </a:lnTo>
                  <a:lnTo>
                    <a:pt x="1526273" y="1622818"/>
                  </a:lnTo>
                  <a:lnTo>
                    <a:pt x="1512150" y="1607781"/>
                  </a:lnTo>
                  <a:lnTo>
                    <a:pt x="1492377" y="1594916"/>
                  </a:lnTo>
                  <a:lnTo>
                    <a:pt x="1469771" y="1587195"/>
                  </a:lnTo>
                  <a:lnTo>
                    <a:pt x="1444332" y="1584629"/>
                  </a:lnTo>
                  <a:lnTo>
                    <a:pt x="1419948" y="1586776"/>
                  </a:lnTo>
                  <a:lnTo>
                    <a:pt x="1377124" y="1603921"/>
                  </a:lnTo>
                  <a:lnTo>
                    <a:pt x="1343406" y="1637753"/>
                  </a:lnTo>
                  <a:lnTo>
                    <a:pt x="1325943" y="1685353"/>
                  </a:lnTo>
                  <a:lnTo>
                    <a:pt x="1323759" y="1714131"/>
                  </a:lnTo>
                  <a:lnTo>
                    <a:pt x="1325968" y="1743456"/>
                  </a:lnTo>
                  <a:lnTo>
                    <a:pt x="1343571" y="1791804"/>
                  </a:lnTo>
                  <a:lnTo>
                    <a:pt x="1377530" y="1825967"/>
                  </a:lnTo>
                  <a:lnTo>
                    <a:pt x="1420202" y="1843265"/>
                  </a:lnTo>
                  <a:lnTo>
                    <a:pt x="1444332" y="1845437"/>
                  </a:lnTo>
                  <a:lnTo>
                    <a:pt x="1469326" y="1842820"/>
                  </a:lnTo>
                  <a:lnTo>
                    <a:pt x="1491780" y="1834997"/>
                  </a:lnTo>
                  <a:lnTo>
                    <a:pt x="1511706" y="1821942"/>
                  </a:lnTo>
                  <a:lnTo>
                    <a:pt x="1525676" y="1807235"/>
                  </a:lnTo>
                  <a:lnTo>
                    <a:pt x="1529080" y="1803654"/>
                  </a:lnTo>
                  <a:lnTo>
                    <a:pt x="1529080" y="1838274"/>
                  </a:lnTo>
                  <a:lnTo>
                    <a:pt x="1572056" y="1838274"/>
                  </a:lnTo>
                  <a:lnTo>
                    <a:pt x="1572056" y="1803654"/>
                  </a:lnTo>
                  <a:lnTo>
                    <a:pt x="1572056" y="1625803"/>
                  </a:lnTo>
                  <a:lnTo>
                    <a:pt x="1572056" y="1590586"/>
                  </a:lnTo>
                  <a:close/>
                </a:path>
                <a:path w="5893434" h="1978025">
                  <a:moveTo>
                    <a:pt x="1852561" y="1590586"/>
                  </a:moveTo>
                  <a:lnTo>
                    <a:pt x="1653222" y="1590586"/>
                  </a:lnTo>
                  <a:lnTo>
                    <a:pt x="1653222" y="1629956"/>
                  </a:lnTo>
                  <a:lnTo>
                    <a:pt x="1653222" y="1838236"/>
                  </a:lnTo>
                  <a:lnTo>
                    <a:pt x="1696186" y="1838236"/>
                  </a:lnTo>
                  <a:lnTo>
                    <a:pt x="1696186" y="1629956"/>
                  </a:lnTo>
                  <a:lnTo>
                    <a:pt x="1809584" y="1629956"/>
                  </a:lnTo>
                  <a:lnTo>
                    <a:pt x="1809584" y="1838236"/>
                  </a:lnTo>
                  <a:lnTo>
                    <a:pt x="1852561" y="1838236"/>
                  </a:lnTo>
                  <a:lnTo>
                    <a:pt x="1852561" y="1629956"/>
                  </a:lnTo>
                  <a:lnTo>
                    <a:pt x="1852561" y="1590586"/>
                  </a:lnTo>
                  <a:close/>
                </a:path>
                <a:path w="5893434" h="1978025">
                  <a:moveTo>
                    <a:pt x="2182012" y="1715922"/>
                  </a:moveTo>
                  <a:lnTo>
                    <a:pt x="2173871" y="1666316"/>
                  </a:lnTo>
                  <a:lnTo>
                    <a:pt x="2149487" y="1623707"/>
                  </a:lnTo>
                  <a:lnTo>
                    <a:pt x="2148548" y="1622818"/>
                  </a:lnTo>
                  <a:lnTo>
                    <a:pt x="2137841" y="1612480"/>
                  </a:lnTo>
                  <a:lnTo>
                    <a:pt x="2137841" y="1715922"/>
                  </a:lnTo>
                  <a:lnTo>
                    <a:pt x="2136483" y="1733956"/>
                  </a:lnTo>
                  <a:lnTo>
                    <a:pt x="2115756" y="1780667"/>
                  </a:lnTo>
                  <a:lnTo>
                    <a:pt x="2074570" y="1805571"/>
                  </a:lnTo>
                  <a:lnTo>
                    <a:pt x="2057273" y="1807235"/>
                  </a:lnTo>
                  <a:lnTo>
                    <a:pt x="2039645" y="1805571"/>
                  </a:lnTo>
                  <a:lnTo>
                    <a:pt x="1997278" y="1780667"/>
                  </a:lnTo>
                  <a:lnTo>
                    <a:pt x="1975827" y="1734286"/>
                  </a:lnTo>
                  <a:lnTo>
                    <a:pt x="1975739" y="1733956"/>
                  </a:lnTo>
                  <a:lnTo>
                    <a:pt x="1974354" y="1715922"/>
                  </a:lnTo>
                  <a:lnTo>
                    <a:pt x="1974303" y="1715325"/>
                  </a:lnTo>
                  <a:lnTo>
                    <a:pt x="1975853" y="1695551"/>
                  </a:lnTo>
                  <a:lnTo>
                    <a:pt x="1975878" y="1695221"/>
                  </a:lnTo>
                  <a:lnTo>
                    <a:pt x="1980539" y="1677428"/>
                  </a:lnTo>
                  <a:lnTo>
                    <a:pt x="1980577" y="1677276"/>
                  </a:lnTo>
                  <a:lnTo>
                    <a:pt x="2012365" y="1636915"/>
                  </a:lnTo>
                  <a:lnTo>
                    <a:pt x="2038426" y="1625206"/>
                  </a:lnTo>
                  <a:lnTo>
                    <a:pt x="2041004" y="1624380"/>
                  </a:lnTo>
                  <a:lnTo>
                    <a:pt x="2056676" y="1622818"/>
                  </a:lnTo>
                  <a:lnTo>
                    <a:pt x="2072297" y="1624380"/>
                  </a:lnTo>
                  <a:lnTo>
                    <a:pt x="2086965" y="1629079"/>
                  </a:lnTo>
                  <a:lnTo>
                    <a:pt x="2124075" y="1661528"/>
                  </a:lnTo>
                  <a:lnTo>
                    <a:pt x="2136229" y="1695221"/>
                  </a:lnTo>
                  <a:lnTo>
                    <a:pt x="2136317" y="1695551"/>
                  </a:lnTo>
                  <a:lnTo>
                    <a:pt x="2137791" y="1715325"/>
                  </a:lnTo>
                  <a:lnTo>
                    <a:pt x="2137841" y="1715922"/>
                  </a:lnTo>
                  <a:lnTo>
                    <a:pt x="2137841" y="1612480"/>
                  </a:lnTo>
                  <a:lnTo>
                    <a:pt x="2131784" y="1606613"/>
                  </a:lnTo>
                  <a:lnTo>
                    <a:pt x="2111210" y="1594396"/>
                  </a:lnTo>
                  <a:lnTo>
                    <a:pt x="2088057" y="1587157"/>
                  </a:lnTo>
                  <a:lnTo>
                    <a:pt x="2088756" y="1587157"/>
                  </a:lnTo>
                  <a:lnTo>
                    <a:pt x="2061451" y="1584617"/>
                  </a:lnTo>
                  <a:lnTo>
                    <a:pt x="2036673" y="1587157"/>
                  </a:lnTo>
                  <a:lnTo>
                    <a:pt x="2014296" y="1594764"/>
                  </a:lnTo>
                  <a:lnTo>
                    <a:pt x="1994306" y="1607439"/>
                  </a:lnTo>
                  <a:lnTo>
                    <a:pt x="1976704" y="1625206"/>
                  </a:lnTo>
                  <a:lnTo>
                    <a:pt x="1976704" y="1590586"/>
                  </a:lnTo>
                  <a:lnTo>
                    <a:pt x="1933727" y="1590586"/>
                  </a:lnTo>
                  <a:lnTo>
                    <a:pt x="1933727" y="1977936"/>
                  </a:lnTo>
                  <a:lnTo>
                    <a:pt x="1976704" y="1977936"/>
                  </a:lnTo>
                  <a:lnTo>
                    <a:pt x="1976704" y="1803654"/>
                  </a:lnTo>
                  <a:lnTo>
                    <a:pt x="1994192" y="1821929"/>
                  </a:lnTo>
                  <a:lnTo>
                    <a:pt x="2014448" y="1834984"/>
                  </a:lnTo>
                  <a:lnTo>
                    <a:pt x="2037461" y="1842820"/>
                  </a:lnTo>
                  <a:lnTo>
                    <a:pt x="2063242" y="1845424"/>
                  </a:lnTo>
                  <a:lnTo>
                    <a:pt x="2089010" y="1843062"/>
                  </a:lnTo>
                  <a:lnTo>
                    <a:pt x="2112022" y="1835950"/>
                  </a:lnTo>
                  <a:lnTo>
                    <a:pt x="2132279" y="1824113"/>
                  </a:lnTo>
                  <a:lnTo>
                    <a:pt x="2149779" y="1807527"/>
                  </a:lnTo>
                  <a:lnTo>
                    <a:pt x="2149983" y="1807235"/>
                  </a:lnTo>
                  <a:lnTo>
                    <a:pt x="2163876" y="1787588"/>
                  </a:lnTo>
                  <a:lnTo>
                    <a:pt x="2173948" y="1765681"/>
                  </a:lnTo>
                  <a:lnTo>
                    <a:pt x="2179993" y="1741792"/>
                  </a:lnTo>
                  <a:lnTo>
                    <a:pt x="2182012" y="1715922"/>
                  </a:lnTo>
                  <a:close/>
                </a:path>
                <a:path w="5893434" h="1978025">
                  <a:moveTo>
                    <a:pt x="2780627" y="139065"/>
                  </a:moveTo>
                  <a:lnTo>
                    <a:pt x="2611120" y="321691"/>
                  </a:lnTo>
                  <a:lnTo>
                    <a:pt x="2611120" y="158153"/>
                  </a:lnTo>
                  <a:lnTo>
                    <a:pt x="2568156" y="158153"/>
                  </a:lnTo>
                  <a:lnTo>
                    <a:pt x="2568156" y="423164"/>
                  </a:lnTo>
                  <a:lnTo>
                    <a:pt x="2737650" y="240525"/>
                  </a:lnTo>
                  <a:lnTo>
                    <a:pt x="2737650" y="405841"/>
                  </a:lnTo>
                  <a:lnTo>
                    <a:pt x="2780627" y="405841"/>
                  </a:lnTo>
                  <a:lnTo>
                    <a:pt x="2780627" y="139065"/>
                  </a:lnTo>
                  <a:close/>
                </a:path>
                <a:path w="5893434" h="1978025">
                  <a:moveTo>
                    <a:pt x="3083229" y="290664"/>
                  </a:moveTo>
                  <a:lnTo>
                    <a:pt x="3082442" y="263359"/>
                  </a:lnTo>
                  <a:lnTo>
                    <a:pt x="3081007" y="254850"/>
                  </a:lnTo>
                  <a:lnTo>
                    <a:pt x="3078302" y="238734"/>
                  </a:lnTo>
                  <a:lnTo>
                    <a:pt x="3070796" y="216801"/>
                  </a:lnTo>
                  <a:lnTo>
                    <a:pt x="3059938" y="197561"/>
                  </a:lnTo>
                  <a:lnTo>
                    <a:pt x="3053537" y="190398"/>
                  </a:lnTo>
                  <a:lnTo>
                    <a:pt x="3042221" y="177723"/>
                  </a:lnTo>
                  <a:lnTo>
                    <a:pt x="3039046" y="175641"/>
                  </a:lnTo>
                  <a:lnTo>
                    <a:pt x="3039046" y="254850"/>
                  </a:lnTo>
                  <a:lnTo>
                    <a:pt x="2893428" y="254850"/>
                  </a:lnTo>
                  <a:lnTo>
                    <a:pt x="2909481" y="218313"/>
                  </a:lnTo>
                  <a:lnTo>
                    <a:pt x="2940951" y="194945"/>
                  </a:lnTo>
                  <a:lnTo>
                    <a:pt x="2966237" y="190398"/>
                  </a:lnTo>
                  <a:lnTo>
                    <a:pt x="2979940" y="191528"/>
                  </a:lnTo>
                  <a:lnTo>
                    <a:pt x="2979636" y="191528"/>
                  </a:lnTo>
                  <a:lnTo>
                    <a:pt x="2991828" y="194805"/>
                  </a:lnTo>
                  <a:lnTo>
                    <a:pt x="3022777" y="217525"/>
                  </a:lnTo>
                  <a:lnTo>
                    <a:pt x="3039046" y="254850"/>
                  </a:lnTo>
                  <a:lnTo>
                    <a:pt x="3039046" y="175641"/>
                  </a:lnTo>
                  <a:lnTo>
                    <a:pt x="3020695" y="163537"/>
                  </a:lnTo>
                  <a:lnTo>
                    <a:pt x="2995371" y="155028"/>
                  </a:lnTo>
                  <a:lnTo>
                    <a:pt x="2966237" y="152196"/>
                  </a:lnTo>
                  <a:lnTo>
                    <a:pt x="2940177" y="154533"/>
                  </a:lnTo>
                  <a:lnTo>
                    <a:pt x="2896463" y="173189"/>
                  </a:lnTo>
                  <a:lnTo>
                    <a:pt x="2864574" y="209372"/>
                  </a:lnTo>
                  <a:lnTo>
                    <a:pt x="2848305" y="256362"/>
                  </a:lnTo>
                  <a:lnTo>
                    <a:pt x="2846273" y="283502"/>
                  </a:lnTo>
                  <a:lnTo>
                    <a:pt x="2848533" y="313740"/>
                  </a:lnTo>
                  <a:lnTo>
                    <a:pt x="2866580" y="362229"/>
                  </a:lnTo>
                  <a:lnTo>
                    <a:pt x="2901315" y="394716"/>
                  </a:lnTo>
                  <a:lnTo>
                    <a:pt x="2944431" y="410972"/>
                  </a:lnTo>
                  <a:lnTo>
                    <a:pt x="2968637" y="413004"/>
                  </a:lnTo>
                  <a:lnTo>
                    <a:pt x="2991904" y="411111"/>
                  </a:lnTo>
                  <a:lnTo>
                    <a:pt x="3013392" y="405396"/>
                  </a:lnTo>
                  <a:lnTo>
                    <a:pt x="3033090" y="395897"/>
                  </a:lnTo>
                  <a:lnTo>
                    <a:pt x="3050997" y="382574"/>
                  </a:lnTo>
                  <a:lnTo>
                    <a:pt x="3058820" y="374815"/>
                  </a:lnTo>
                  <a:lnTo>
                    <a:pt x="3059607" y="374040"/>
                  </a:lnTo>
                  <a:lnTo>
                    <a:pt x="3067545" y="364528"/>
                  </a:lnTo>
                  <a:lnTo>
                    <a:pt x="3074822" y="354037"/>
                  </a:lnTo>
                  <a:lnTo>
                    <a:pt x="3081426" y="342595"/>
                  </a:lnTo>
                  <a:lnTo>
                    <a:pt x="3045612" y="322897"/>
                  </a:lnTo>
                  <a:lnTo>
                    <a:pt x="3040659" y="332409"/>
                  </a:lnTo>
                  <a:lnTo>
                    <a:pt x="3034728" y="341249"/>
                  </a:lnTo>
                  <a:lnTo>
                    <a:pt x="2996527" y="370344"/>
                  </a:lnTo>
                  <a:lnTo>
                    <a:pt x="2969222" y="374815"/>
                  </a:lnTo>
                  <a:lnTo>
                    <a:pt x="2953435" y="373367"/>
                  </a:lnTo>
                  <a:lnTo>
                    <a:pt x="2913710" y="351548"/>
                  </a:lnTo>
                  <a:lnTo>
                    <a:pt x="2892120" y="308571"/>
                  </a:lnTo>
                  <a:lnTo>
                    <a:pt x="2890443" y="290664"/>
                  </a:lnTo>
                  <a:lnTo>
                    <a:pt x="3083229" y="290664"/>
                  </a:lnTo>
                  <a:close/>
                </a:path>
                <a:path w="5893434" h="1978025">
                  <a:moveTo>
                    <a:pt x="3351784" y="158203"/>
                  </a:moveTo>
                  <a:lnTo>
                    <a:pt x="3308807" y="158203"/>
                  </a:lnTo>
                  <a:lnTo>
                    <a:pt x="3308807" y="259803"/>
                  </a:lnTo>
                  <a:lnTo>
                    <a:pt x="3191827" y="259803"/>
                  </a:lnTo>
                  <a:lnTo>
                    <a:pt x="3191827" y="158203"/>
                  </a:lnTo>
                  <a:lnTo>
                    <a:pt x="3148863" y="158203"/>
                  </a:lnTo>
                  <a:lnTo>
                    <a:pt x="3148863" y="259803"/>
                  </a:lnTo>
                  <a:lnTo>
                    <a:pt x="3148863" y="299173"/>
                  </a:lnTo>
                  <a:lnTo>
                    <a:pt x="3148863" y="405853"/>
                  </a:lnTo>
                  <a:lnTo>
                    <a:pt x="3191827" y="405853"/>
                  </a:lnTo>
                  <a:lnTo>
                    <a:pt x="3191827" y="299173"/>
                  </a:lnTo>
                  <a:lnTo>
                    <a:pt x="3308807" y="299173"/>
                  </a:lnTo>
                  <a:lnTo>
                    <a:pt x="3308807" y="405853"/>
                  </a:lnTo>
                  <a:lnTo>
                    <a:pt x="3351784" y="405853"/>
                  </a:lnTo>
                  <a:lnTo>
                    <a:pt x="3351784" y="299173"/>
                  </a:lnTo>
                  <a:lnTo>
                    <a:pt x="3351784" y="259803"/>
                  </a:lnTo>
                  <a:lnTo>
                    <a:pt x="3351784" y="158203"/>
                  </a:lnTo>
                  <a:close/>
                </a:path>
                <a:path w="5893434" h="1978025">
                  <a:moveTo>
                    <a:pt x="3595293" y="158191"/>
                  </a:moveTo>
                  <a:lnTo>
                    <a:pt x="3397148" y="158191"/>
                  </a:lnTo>
                  <a:lnTo>
                    <a:pt x="3397148" y="197561"/>
                  </a:lnTo>
                  <a:lnTo>
                    <a:pt x="3474732" y="197561"/>
                  </a:lnTo>
                  <a:lnTo>
                    <a:pt x="3474732" y="405841"/>
                  </a:lnTo>
                  <a:lnTo>
                    <a:pt x="3517709" y="405841"/>
                  </a:lnTo>
                  <a:lnTo>
                    <a:pt x="3517709" y="197561"/>
                  </a:lnTo>
                  <a:lnTo>
                    <a:pt x="3595293" y="197561"/>
                  </a:lnTo>
                  <a:lnTo>
                    <a:pt x="3595293" y="158191"/>
                  </a:lnTo>
                  <a:close/>
                </a:path>
                <a:path w="5893434" h="1978025">
                  <a:moveTo>
                    <a:pt x="3869842" y="158153"/>
                  </a:moveTo>
                  <a:lnTo>
                    <a:pt x="3822090" y="158153"/>
                  </a:lnTo>
                  <a:lnTo>
                    <a:pt x="3741521" y="335432"/>
                  </a:lnTo>
                  <a:lnTo>
                    <a:pt x="3653790" y="158153"/>
                  </a:lnTo>
                  <a:lnTo>
                    <a:pt x="3604844" y="158153"/>
                  </a:lnTo>
                  <a:lnTo>
                    <a:pt x="3718839" y="382574"/>
                  </a:lnTo>
                  <a:lnTo>
                    <a:pt x="3638867" y="545503"/>
                  </a:lnTo>
                  <a:lnTo>
                    <a:pt x="3686606" y="545503"/>
                  </a:lnTo>
                  <a:lnTo>
                    <a:pt x="3869842" y="158153"/>
                  </a:lnTo>
                  <a:close/>
                </a:path>
                <a:path w="5893434" h="1978025">
                  <a:moveTo>
                    <a:pt x="3972496" y="374015"/>
                  </a:moveTo>
                  <a:lnTo>
                    <a:pt x="3969524" y="367055"/>
                  </a:lnTo>
                  <a:lnTo>
                    <a:pt x="3957574" y="355117"/>
                  </a:lnTo>
                  <a:lnTo>
                    <a:pt x="3950614" y="352132"/>
                  </a:lnTo>
                  <a:lnTo>
                    <a:pt x="3934688" y="352132"/>
                  </a:lnTo>
                  <a:lnTo>
                    <a:pt x="3927729" y="355117"/>
                  </a:lnTo>
                  <a:lnTo>
                    <a:pt x="3915803" y="367055"/>
                  </a:lnTo>
                  <a:lnTo>
                    <a:pt x="3912819" y="374015"/>
                  </a:lnTo>
                  <a:lnTo>
                    <a:pt x="3912819" y="389940"/>
                  </a:lnTo>
                  <a:lnTo>
                    <a:pt x="3915803" y="396887"/>
                  </a:lnTo>
                  <a:lnTo>
                    <a:pt x="3927729" y="408825"/>
                  </a:lnTo>
                  <a:lnTo>
                    <a:pt x="3934688" y="411810"/>
                  </a:lnTo>
                  <a:lnTo>
                    <a:pt x="3950614" y="411810"/>
                  </a:lnTo>
                  <a:lnTo>
                    <a:pt x="3957574" y="408825"/>
                  </a:lnTo>
                  <a:lnTo>
                    <a:pt x="3969524" y="396887"/>
                  </a:lnTo>
                  <a:lnTo>
                    <a:pt x="3972496" y="389940"/>
                  </a:lnTo>
                  <a:lnTo>
                    <a:pt x="3972496" y="374015"/>
                  </a:lnTo>
                  <a:close/>
                </a:path>
                <a:path w="5893434" h="1978025">
                  <a:moveTo>
                    <a:pt x="3972496" y="174066"/>
                  </a:moveTo>
                  <a:lnTo>
                    <a:pt x="3969524" y="167106"/>
                  </a:lnTo>
                  <a:lnTo>
                    <a:pt x="3957574" y="155168"/>
                  </a:lnTo>
                  <a:lnTo>
                    <a:pt x="3950614" y="152196"/>
                  </a:lnTo>
                  <a:lnTo>
                    <a:pt x="3934688" y="152196"/>
                  </a:lnTo>
                  <a:lnTo>
                    <a:pt x="3927729" y="155168"/>
                  </a:lnTo>
                  <a:lnTo>
                    <a:pt x="3915803" y="167106"/>
                  </a:lnTo>
                  <a:lnTo>
                    <a:pt x="3912819" y="174066"/>
                  </a:lnTo>
                  <a:lnTo>
                    <a:pt x="3912819" y="190004"/>
                  </a:lnTo>
                  <a:lnTo>
                    <a:pt x="3915803" y="196951"/>
                  </a:lnTo>
                  <a:lnTo>
                    <a:pt x="3927729" y="208902"/>
                  </a:lnTo>
                  <a:lnTo>
                    <a:pt x="3934688" y="211874"/>
                  </a:lnTo>
                  <a:lnTo>
                    <a:pt x="3950614" y="211874"/>
                  </a:lnTo>
                  <a:lnTo>
                    <a:pt x="3957574" y="208902"/>
                  </a:lnTo>
                  <a:lnTo>
                    <a:pt x="3969524" y="196951"/>
                  </a:lnTo>
                  <a:lnTo>
                    <a:pt x="3972496" y="190004"/>
                  </a:lnTo>
                  <a:lnTo>
                    <a:pt x="3972496" y="174066"/>
                  </a:lnTo>
                  <a:close/>
                </a:path>
                <a:path w="5893434" h="1978025">
                  <a:moveTo>
                    <a:pt x="4438624" y="269760"/>
                  </a:moveTo>
                  <a:lnTo>
                    <a:pt x="4429595" y="215607"/>
                  </a:lnTo>
                  <a:lnTo>
                    <a:pt x="4402518" y="171284"/>
                  </a:lnTo>
                  <a:lnTo>
                    <a:pt x="4360659" y="141744"/>
                  </a:lnTo>
                  <a:lnTo>
                    <a:pt x="4307319" y="131889"/>
                  </a:lnTo>
                  <a:lnTo>
                    <a:pt x="4297362" y="131889"/>
                  </a:lnTo>
                  <a:lnTo>
                    <a:pt x="4289006" y="132715"/>
                  </a:lnTo>
                  <a:lnTo>
                    <a:pt x="4282262" y="134289"/>
                  </a:lnTo>
                  <a:lnTo>
                    <a:pt x="4307916" y="48348"/>
                  </a:lnTo>
                  <a:lnTo>
                    <a:pt x="4435640" y="48348"/>
                  </a:lnTo>
                  <a:lnTo>
                    <a:pt x="4435640" y="7759"/>
                  </a:lnTo>
                  <a:lnTo>
                    <a:pt x="4277487" y="7759"/>
                  </a:lnTo>
                  <a:lnTo>
                    <a:pt x="4219575" y="199948"/>
                  </a:lnTo>
                  <a:lnTo>
                    <a:pt x="4239158" y="187934"/>
                  </a:lnTo>
                  <a:lnTo>
                    <a:pt x="4258526" y="179349"/>
                  </a:lnTo>
                  <a:lnTo>
                    <a:pt x="4277665" y="174193"/>
                  </a:lnTo>
                  <a:lnTo>
                    <a:pt x="4296588" y="172478"/>
                  </a:lnTo>
                  <a:lnTo>
                    <a:pt x="4316844" y="174193"/>
                  </a:lnTo>
                  <a:lnTo>
                    <a:pt x="4366704" y="199948"/>
                  </a:lnTo>
                  <a:lnTo>
                    <a:pt x="4392714" y="249847"/>
                  </a:lnTo>
                  <a:lnTo>
                    <a:pt x="4394454" y="270357"/>
                  </a:lnTo>
                  <a:lnTo>
                    <a:pt x="4392701" y="290779"/>
                  </a:lnTo>
                  <a:lnTo>
                    <a:pt x="4378680" y="326885"/>
                  </a:lnTo>
                  <a:lnTo>
                    <a:pt x="4351528" y="355650"/>
                  </a:lnTo>
                  <a:lnTo>
                    <a:pt x="4296588" y="372427"/>
                  </a:lnTo>
                  <a:lnTo>
                    <a:pt x="4279341" y="370928"/>
                  </a:lnTo>
                  <a:lnTo>
                    <a:pt x="4232110" y="348564"/>
                  </a:lnTo>
                  <a:lnTo>
                    <a:pt x="4205249" y="316331"/>
                  </a:lnTo>
                  <a:lnTo>
                    <a:pt x="4170057" y="341388"/>
                  </a:lnTo>
                  <a:lnTo>
                    <a:pt x="4194441" y="372503"/>
                  </a:lnTo>
                  <a:lnTo>
                    <a:pt x="4245686" y="405257"/>
                  </a:lnTo>
                  <a:lnTo>
                    <a:pt x="4293603" y="413004"/>
                  </a:lnTo>
                  <a:lnTo>
                    <a:pt x="4322864" y="410540"/>
                  </a:lnTo>
                  <a:lnTo>
                    <a:pt x="4374337" y="390855"/>
                  </a:lnTo>
                  <a:lnTo>
                    <a:pt x="4414952" y="352361"/>
                  </a:lnTo>
                  <a:lnTo>
                    <a:pt x="4435995" y="300431"/>
                  </a:lnTo>
                  <a:lnTo>
                    <a:pt x="4438624" y="269760"/>
                  </a:lnTo>
                  <a:close/>
                </a:path>
                <a:path w="5893434" h="1978025">
                  <a:moveTo>
                    <a:pt x="4781207" y="259626"/>
                  </a:moveTo>
                  <a:lnTo>
                    <a:pt x="4518596" y="259626"/>
                  </a:lnTo>
                  <a:lnTo>
                    <a:pt x="4518596" y="297815"/>
                  </a:lnTo>
                  <a:lnTo>
                    <a:pt x="4781207" y="297815"/>
                  </a:lnTo>
                  <a:lnTo>
                    <a:pt x="4781207" y="259626"/>
                  </a:lnTo>
                  <a:close/>
                </a:path>
                <a:path w="5893434" h="1978025">
                  <a:moveTo>
                    <a:pt x="5098720" y="119964"/>
                  </a:moveTo>
                  <a:lnTo>
                    <a:pt x="5089982" y="73050"/>
                  </a:lnTo>
                  <a:lnTo>
                    <a:pt x="5063807" y="34912"/>
                  </a:lnTo>
                  <a:lnTo>
                    <a:pt x="5024323" y="9626"/>
                  </a:lnTo>
                  <a:lnTo>
                    <a:pt x="4975771" y="1193"/>
                  </a:lnTo>
                  <a:lnTo>
                    <a:pt x="4947932" y="3733"/>
                  </a:lnTo>
                  <a:lnTo>
                    <a:pt x="4900790" y="24028"/>
                  </a:lnTo>
                  <a:lnTo>
                    <a:pt x="4869307" y="58788"/>
                  </a:lnTo>
                  <a:lnTo>
                    <a:pt x="4854384" y="99974"/>
                  </a:lnTo>
                  <a:lnTo>
                    <a:pt x="4851628" y="124142"/>
                  </a:lnTo>
                  <a:lnTo>
                    <a:pt x="4895786" y="124142"/>
                  </a:lnTo>
                  <a:lnTo>
                    <a:pt x="4896828" y="110680"/>
                  </a:lnTo>
                  <a:lnTo>
                    <a:pt x="4899368" y="98336"/>
                  </a:lnTo>
                  <a:lnTo>
                    <a:pt x="4921783" y="61595"/>
                  </a:lnTo>
                  <a:lnTo>
                    <a:pt x="4975174" y="41783"/>
                  </a:lnTo>
                  <a:lnTo>
                    <a:pt x="4991951" y="43141"/>
                  </a:lnTo>
                  <a:lnTo>
                    <a:pt x="5032464" y="63576"/>
                  </a:lnTo>
                  <a:lnTo>
                    <a:pt x="5053165" y="103124"/>
                  </a:lnTo>
                  <a:lnTo>
                    <a:pt x="5054549" y="119367"/>
                  </a:lnTo>
                  <a:lnTo>
                    <a:pt x="5053165" y="134150"/>
                  </a:lnTo>
                  <a:lnTo>
                    <a:pt x="5032464" y="180251"/>
                  </a:lnTo>
                  <a:lnTo>
                    <a:pt x="5002695" y="218186"/>
                  </a:lnTo>
                  <a:lnTo>
                    <a:pt x="4840884" y="405853"/>
                  </a:lnTo>
                  <a:lnTo>
                    <a:pt x="5098123" y="405853"/>
                  </a:lnTo>
                  <a:lnTo>
                    <a:pt x="5098123" y="365264"/>
                  </a:lnTo>
                  <a:lnTo>
                    <a:pt x="4929810" y="365264"/>
                  </a:lnTo>
                  <a:lnTo>
                    <a:pt x="5012766" y="271564"/>
                  </a:lnTo>
                  <a:lnTo>
                    <a:pt x="5045443" y="232918"/>
                  </a:lnTo>
                  <a:lnTo>
                    <a:pt x="5080927" y="182981"/>
                  </a:lnTo>
                  <a:lnTo>
                    <a:pt x="5096738" y="140296"/>
                  </a:lnTo>
                  <a:lnTo>
                    <a:pt x="5098720" y="119964"/>
                  </a:lnTo>
                  <a:close/>
                </a:path>
                <a:path w="5893434" h="1978025">
                  <a:moveTo>
                    <a:pt x="5461597" y="207098"/>
                  </a:moveTo>
                  <a:lnTo>
                    <a:pt x="5459095" y="164833"/>
                  </a:lnTo>
                  <a:lnTo>
                    <a:pt x="5451602" y="126377"/>
                  </a:lnTo>
                  <a:lnTo>
                    <a:pt x="5421604" y="60871"/>
                  </a:lnTo>
                  <a:lnTo>
                    <a:pt x="5417439" y="55892"/>
                  </a:lnTo>
                  <a:lnTo>
                    <a:pt x="5417439" y="207098"/>
                  </a:lnTo>
                  <a:lnTo>
                    <a:pt x="5415610" y="242658"/>
                  </a:lnTo>
                  <a:lnTo>
                    <a:pt x="5400980" y="303237"/>
                  </a:lnTo>
                  <a:lnTo>
                    <a:pt x="5373611" y="347586"/>
                  </a:lnTo>
                  <a:lnTo>
                    <a:pt x="5339283" y="369658"/>
                  </a:lnTo>
                  <a:lnTo>
                    <a:pt x="5319560" y="372427"/>
                  </a:lnTo>
                  <a:lnTo>
                    <a:pt x="5299824" y="369658"/>
                  </a:lnTo>
                  <a:lnTo>
                    <a:pt x="5265496" y="347586"/>
                  </a:lnTo>
                  <a:lnTo>
                    <a:pt x="5238115" y="303237"/>
                  </a:lnTo>
                  <a:lnTo>
                    <a:pt x="5223497" y="242658"/>
                  </a:lnTo>
                  <a:lnTo>
                    <a:pt x="5221668" y="207098"/>
                  </a:lnTo>
                  <a:lnTo>
                    <a:pt x="5223497" y="171551"/>
                  </a:lnTo>
                  <a:lnTo>
                    <a:pt x="5238115" y="110985"/>
                  </a:lnTo>
                  <a:lnTo>
                    <a:pt x="5265496" y="66624"/>
                  </a:lnTo>
                  <a:lnTo>
                    <a:pt x="5299824" y="44538"/>
                  </a:lnTo>
                  <a:lnTo>
                    <a:pt x="5319560" y="41783"/>
                  </a:lnTo>
                  <a:lnTo>
                    <a:pt x="5339283" y="44538"/>
                  </a:lnTo>
                  <a:lnTo>
                    <a:pt x="5373611" y="66624"/>
                  </a:lnTo>
                  <a:lnTo>
                    <a:pt x="5400980" y="110985"/>
                  </a:lnTo>
                  <a:lnTo>
                    <a:pt x="5415610" y="171551"/>
                  </a:lnTo>
                  <a:lnTo>
                    <a:pt x="5417439" y="207098"/>
                  </a:lnTo>
                  <a:lnTo>
                    <a:pt x="5417439" y="55892"/>
                  </a:lnTo>
                  <a:lnTo>
                    <a:pt x="5375503" y="16116"/>
                  </a:lnTo>
                  <a:lnTo>
                    <a:pt x="5319560" y="1193"/>
                  </a:lnTo>
                  <a:lnTo>
                    <a:pt x="5290350" y="4914"/>
                  </a:lnTo>
                  <a:lnTo>
                    <a:pt x="5239321" y="34759"/>
                  </a:lnTo>
                  <a:lnTo>
                    <a:pt x="5200002" y="91732"/>
                  </a:lnTo>
                  <a:lnTo>
                    <a:pt x="5180000" y="164833"/>
                  </a:lnTo>
                  <a:lnTo>
                    <a:pt x="5177510" y="207098"/>
                  </a:lnTo>
                  <a:lnTo>
                    <a:pt x="5180000" y="249364"/>
                  </a:lnTo>
                  <a:lnTo>
                    <a:pt x="5187505" y="287832"/>
                  </a:lnTo>
                  <a:lnTo>
                    <a:pt x="5217503" y="353339"/>
                  </a:lnTo>
                  <a:lnTo>
                    <a:pt x="5263604" y="398094"/>
                  </a:lnTo>
                  <a:lnTo>
                    <a:pt x="5319560" y="413004"/>
                  </a:lnTo>
                  <a:lnTo>
                    <a:pt x="5348770" y="409282"/>
                  </a:lnTo>
                  <a:lnTo>
                    <a:pt x="5399786" y="379437"/>
                  </a:lnTo>
                  <a:lnTo>
                    <a:pt x="5439105" y="322478"/>
                  </a:lnTo>
                  <a:lnTo>
                    <a:pt x="5459095" y="249364"/>
                  </a:lnTo>
                  <a:lnTo>
                    <a:pt x="5461597" y="207098"/>
                  </a:lnTo>
                  <a:close/>
                </a:path>
                <a:path w="5893434" h="1978025">
                  <a:moveTo>
                    <a:pt x="5681840" y="90728"/>
                  </a:moveTo>
                  <a:lnTo>
                    <a:pt x="5667730" y="42481"/>
                  </a:lnTo>
                  <a:lnTo>
                    <a:pt x="5646026" y="20358"/>
                  </a:lnTo>
                  <a:lnTo>
                    <a:pt x="5646026" y="90728"/>
                  </a:lnTo>
                  <a:lnTo>
                    <a:pt x="5645112" y="101371"/>
                  </a:lnTo>
                  <a:lnTo>
                    <a:pt x="5623661" y="135547"/>
                  </a:lnTo>
                  <a:lnTo>
                    <a:pt x="5595302" y="144437"/>
                  </a:lnTo>
                  <a:lnTo>
                    <a:pt x="5585218" y="143446"/>
                  </a:lnTo>
                  <a:lnTo>
                    <a:pt x="5552948" y="120319"/>
                  </a:lnTo>
                  <a:lnTo>
                    <a:pt x="5544566" y="90728"/>
                  </a:lnTo>
                  <a:lnTo>
                    <a:pt x="5545493" y="80073"/>
                  </a:lnTo>
                  <a:lnTo>
                    <a:pt x="5567311" y="45910"/>
                  </a:lnTo>
                  <a:lnTo>
                    <a:pt x="5595302" y="37007"/>
                  </a:lnTo>
                  <a:lnTo>
                    <a:pt x="5605602" y="37998"/>
                  </a:lnTo>
                  <a:lnTo>
                    <a:pt x="5637796" y="61125"/>
                  </a:lnTo>
                  <a:lnTo>
                    <a:pt x="5646026" y="90728"/>
                  </a:lnTo>
                  <a:lnTo>
                    <a:pt x="5646026" y="20358"/>
                  </a:lnTo>
                  <a:lnTo>
                    <a:pt x="5643524" y="18275"/>
                  </a:lnTo>
                  <a:lnTo>
                    <a:pt x="5628868" y="10439"/>
                  </a:lnTo>
                  <a:lnTo>
                    <a:pt x="5612790" y="5740"/>
                  </a:lnTo>
                  <a:lnTo>
                    <a:pt x="5595302" y="4165"/>
                  </a:lnTo>
                  <a:lnTo>
                    <a:pt x="5577802" y="5740"/>
                  </a:lnTo>
                  <a:lnTo>
                    <a:pt x="5533822" y="29248"/>
                  </a:lnTo>
                  <a:lnTo>
                    <a:pt x="5510314" y="73228"/>
                  </a:lnTo>
                  <a:lnTo>
                    <a:pt x="5508752" y="90728"/>
                  </a:lnTo>
                  <a:lnTo>
                    <a:pt x="5510314" y="108216"/>
                  </a:lnTo>
                  <a:lnTo>
                    <a:pt x="5533822" y="152196"/>
                  </a:lnTo>
                  <a:lnTo>
                    <a:pt x="5577802" y="175691"/>
                  </a:lnTo>
                  <a:lnTo>
                    <a:pt x="5595302" y="177253"/>
                  </a:lnTo>
                  <a:lnTo>
                    <a:pt x="5612790" y="175691"/>
                  </a:lnTo>
                  <a:lnTo>
                    <a:pt x="5628868" y="170992"/>
                  </a:lnTo>
                  <a:lnTo>
                    <a:pt x="5643524" y="163156"/>
                  </a:lnTo>
                  <a:lnTo>
                    <a:pt x="5656758" y="152196"/>
                  </a:lnTo>
                  <a:lnTo>
                    <a:pt x="5663184" y="144437"/>
                  </a:lnTo>
                  <a:lnTo>
                    <a:pt x="5667730" y="138950"/>
                  </a:lnTo>
                  <a:lnTo>
                    <a:pt x="5675566" y="124294"/>
                  </a:lnTo>
                  <a:lnTo>
                    <a:pt x="5680265" y="108216"/>
                  </a:lnTo>
                  <a:lnTo>
                    <a:pt x="5681840" y="90728"/>
                  </a:lnTo>
                  <a:close/>
                </a:path>
                <a:path w="5893434" h="1978025">
                  <a:moveTo>
                    <a:pt x="5828652" y="13119"/>
                  </a:moveTo>
                  <a:lnTo>
                    <a:pt x="5805386" y="0"/>
                  </a:lnTo>
                  <a:lnTo>
                    <a:pt x="5573217" y="399872"/>
                  </a:lnTo>
                  <a:lnTo>
                    <a:pt x="5596496" y="413613"/>
                  </a:lnTo>
                  <a:lnTo>
                    <a:pt x="5828652" y="13119"/>
                  </a:lnTo>
                  <a:close/>
                </a:path>
                <a:path w="5893434" h="1978025">
                  <a:moveTo>
                    <a:pt x="5893117" y="323481"/>
                  </a:moveTo>
                  <a:lnTo>
                    <a:pt x="5879020" y="275259"/>
                  </a:lnTo>
                  <a:lnTo>
                    <a:pt x="5857303" y="253123"/>
                  </a:lnTo>
                  <a:lnTo>
                    <a:pt x="5857303" y="323481"/>
                  </a:lnTo>
                  <a:lnTo>
                    <a:pt x="5856389" y="334137"/>
                  </a:lnTo>
                  <a:lnTo>
                    <a:pt x="5834939" y="368300"/>
                  </a:lnTo>
                  <a:lnTo>
                    <a:pt x="5806579" y="377202"/>
                  </a:lnTo>
                  <a:lnTo>
                    <a:pt x="5796496" y="376212"/>
                  </a:lnTo>
                  <a:lnTo>
                    <a:pt x="5764238" y="353085"/>
                  </a:lnTo>
                  <a:lnTo>
                    <a:pt x="5755830" y="323481"/>
                  </a:lnTo>
                  <a:lnTo>
                    <a:pt x="5756770" y="312839"/>
                  </a:lnTo>
                  <a:lnTo>
                    <a:pt x="5778601" y="278663"/>
                  </a:lnTo>
                  <a:lnTo>
                    <a:pt x="5806579" y="269760"/>
                  </a:lnTo>
                  <a:lnTo>
                    <a:pt x="5816892" y="270751"/>
                  </a:lnTo>
                  <a:lnTo>
                    <a:pt x="5849074" y="293890"/>
                  </a:lnTo>
                  <a:lnTo>
                    <a:pt x="5857303" y="323481"/>
                  </a:lnTo>
                  <a:lnTo>
                    <a:pt x="5857303" y="253123"/>
                  </a:lnTo>
                  <a:lnTo>
                    <a:pt x="5854801" y="251040"/>
                  </a:lnTo>
                  <a:lnTo>
                    <a:pt x="5840146" y="243205"/>
                  </a:lnTo>
                  <a:lnTo>
                    <a:pt x="5824067" y="238506"/>
                  </a:lnTo>
                  <a:lnTo>
                    <a:pt x="5806579" y="236943"/>
                  </a:lnTo>
                  <a:lnTo>
                    <a:pt x="5789079" y="238506"/>
                  </a:lnTo>
                  <a:lnTo>
                    <a:pt x="5745099" y="262001"/>
                  </a:lnTo>
                  <a:lnTo>
                    <a:pt x="5721591" y="305993"/>
                  </a:lnTo>
                  <a:lnTo>
                    <a:pt x="5720029" y="323481"/>
                  </a:lnTo>
                  <a:lnTo>
                    <a:pt x="5721591" y="340982"/>
                  </a:lnTo>
                  <a:lnTo>
                    <a:pt x="5745099" y="384949"/>
                  </a:lnTo>
                  <a:lnTo>
                    <a:pt x="5789079" y="408470"/>
                  </a:lnTo>
                  <a:lnTo>
                    <a:pt x="5806579" y="410032"/>
                  </a:lnTo>
                  <a:lnTo>
                    <a:pt x="5824067" y="408470"/>
                  </a:lnTo>
                  <a:lnTo>
                    <a:pt x="5868047" y="384949"/>
                  </a:lnTo>
                  <a:lnTo>
                    <a:pt x="5891555" y="340982"/>
                  </a:lnTo>
                  <a:lnTo>
                    <a:pt x="5893117" y="32348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156699" y="5510083"/>
              <a:ext cx="190999" cy="247688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3400209" y="5490990"/>
              <a:ext cx="995680" cy="407034"/>
            </a:xfrm>
            <a:custGeom>
              <a:avLst/>
              <a:gdLst/>
              <a:ahLst/>
              <a:cxnLst/>
              <a:rect l="l" t="t" r="r" b="b"/>
              <a:pathLst>
                <a:path w="995679" h="407035">
                  <a:moveTo>
                    <a:pt x="322287" y="266788"/>
                  </a:moveTo>
                  <a:lnTo>
                    <a:pt x="262610" y="0"/>
                  </a:lnTo>
                  <a:lnTo>
                    <a:pt x="162331" y="201726"/>
                  </a:lnTo>
                  <a:lnTo>
                    <a:pt x="59677" y="0"/>
                  </a:lnTo>
                  <a:lnTo>
                    <a:pt x="0" y="266788"/>
                  </a:lnTo>
                  <a:lnTo>
                    <a:pt x="44170" y="266788"/>
                  </a:lnTo>
                  <a:lnTo>
                    <a:pt x="75793" y="113398"/>
                  </a:lnTo>
                  <a:lnTo>
                    <a:pt x="161150" y="284099"/>
                  </a:lnTo>
                  <a:lnTo>
                    <a:pt x="245313" y="113398"/>
                  </a:lnTo>
                  <a:lnTo>
                    <a:pt x="278117" y="266788"/>
                  </a:lnTo>
                  <a:lnTo>
                    <a:pt x="322287" y="266788"/>
                  </a:lnTo>
                  <a:close/>
                </a:path>
                <a:path w="995679" h="407035">
                  <a:moveTo>
                    <a:pt x="603999" y="19100"/>
                  </a:moveTo>
                  <a:lnTo>
                    <a:pt x="556247" y="19100"/>
                  </a:lnTo>
                  <a:lnTo>
                    <a:pt x="475678" y="196367"/>
                  </a:lnTo>
                  <a:lnTo>
                    <a:pt x="387946" y="19100"/>
                  </a:lnTo>
                  <a:lnTo>
                    <a:pt x="339001" y="19100"/>
                  </a:lnTo>
                  <a:lnTo>
                    <a:pt x="452996" y="243509"/>
                  </a:lnTo>
                  <a:lnTo>
                    <a:pt x="373024" y="406450"/>
                  </a:lnTo>
                  <a:lnTo>
                    <a:pt x="420763" y="406450"/>
                  </a:lnTo>
                  <a:lnTo>
                    <a:pt x="603999" y="19100"/>
                  </a:lnTo>
                  <a:close/>
                </a:path>
                <a:path w="995679" h="407035">
                  <a:moveTo>
                    <a:pt x="995527" y="143840"/>
                  </a:moveTo>
                  <a:lnTo>
                    <a:pt x="993216" y="116725"/>
                  </a:lnTo>
                  <a:lnTo>
                    <a:pt x="986269" y="92075"/>
                  </a:lnTo>
                  <a:lnTo>
                    <a:pt x="974712" y="69875"/>
                  </a:lnTo>
                  <a:lnTo>
                    <a:pt x="959510" y="51333"/>
                  </a:lnTo>
                  <a:lnTo>
                    <a:pt x="958532" y="50139"/>
                  </a:lnTo>
                  <a:lnTo>
                    <a:pt x="951357" y="44272"/>
                  </a:lnTo>
                  <a:lnTo>
                    <a:pt x="951357" y="143840"/>
                  </a:lnTo>
                  <a:lnTo>
                    <a:pt x="949756" y="164172"/>
                  </a:lnTo>
                  <a:lnTo>
                    <a:pt x="925690" y="211277"/>
                  </a:lnTo>
                  <a:lnTo>
                    <a:pt x="881430" y="234238"/>
                  </a:lnTo>
                  <a:lnTo>
                    <a:pt x="864235" y="235750"/>
                  </a:lnTo>
                  <a:lnTo>
                    <a:pt x="847255" y="234238"/>
                  </a:lnTo>
                  <a:lnTo>
                    <a:pt x="803935" y="211582"/>
                  </a:lnTo>
                  <a:lnTo>
                    <a:pt x="780453" y="164414"/>
                  </a:lnTo>
                  <a:lnTo>
                    <a:pt x="778878" y="143840"/>
                  </a:lnTo>
                  <a:lnTo>
                    <a:pt x="780427" y="123494"/>
                  </a:lnTo>
                  <a:lnTo>
                    <a:pt x="803643" y="76085"/>
                  </a:lnTo>
                  <a:lnTo>
                    <a:pt x="847013" y="52882"/>
                  </a:lnTo>
                  <a:lnTo>
                    <a:pt x="864235" y="51333"/>
                  </a:lnTo>
                  <a:lnTo>
                    <a:pt x="881735" y="52882"/>
                  </a:lnTo>
                  <a:lnTo>
                    <a:pt x="925995" y="76085"/>
                  </a:lnTo>
                  <a:lnTo>
                    <a:pt x="949769" y="123494"/>
                  </a:lnTo>
                  <a:lnTo>
                    <a:pt x="951357" y="143840"/>
                  </a:lnTo>
                  <a:lnTo>
                    <a:pt x="951357" y="44272"/>
                  </a:lnTo>
                  <a:lnTo>
                    <a:pt x="938745" y="33947"/>
                  </a:lnTo>
                  <a:lnTo>
                    <a:pt x="916444" y="22390"/>
                  </a:lnTo>
                  <a:lnTo>
                    <a:pt x="891603" y="15455"/>
                  </a:lnTo>
                  <a:lnTo>
                    <a:pt x="864235" y="13144"/>
                  </a:lnTo>
                  <a:lnTo>
                    <a:pt x="836434" y="15455"/>
                  </a:lnTo>
                  <a:lnTo>
                    <a:pt x="789584" y="33947"/>
                  </a:lnTo>
                  <a:lnTo>
                    <a:pt x="758139" y="65278"/>
                  </a:lnTo>
                  <a:lnTo>
                    <a:pt x="741426" y="100495"/>
                  </a:lnTo>
                  <a:lnTo>
                    <a:pt x="737095" y="120561"/>
                  </a:lnTo>
                  <a:lnTo>
                    <a:pt x="692340" y="120561"/>
                  </a:lnTo>
                  <a:lnTo>
                    <a:pt x="692340" y="19100"/>
                  </a:lnTo>
                  <a:lnTo>
                    <a:pt x="649363" y="19100"/>
                  </a:lnTo>
                  <a:lnTo>
                    <a:pt x="649363" y="266788"/>
                  </a:lnTo>
                  <a:lnTo>
                    <a:pt x="692340" y="266788"/>
                  </a:lnTo>
                  <a:lnTo>
                    <a:pt x="692340" y="159956"/>
                  </a:lnTo>
                  <a:lnTo>
                    <a:pt x="734720" y="159956"/>
                  </a:lnTo>
                  <a:lnTo>
                    <a:pt x="751497" y="211988"/>
                  </a:lnTo>
                  <a:lnTo>
                    <a:pt x="782421" y="247764"/>
                  </a:lnTo>
                  <a:lnTo>
                    <a:pt x="833450" y="271043"/>
                  </a:lnTo>
                  <a:lnTo>
                    <a:pt x="864235" y="273951"/>
                  </a:lnTo>
                  <a:lnTo>
                    <a:pt x="891362" y="271640"/>
                  </a:lnTo>
                  <a:lnTo>
                    <a:pt x="938364" y="253149"/>
                  </a:lnTo>
                  <a:lnTo>
                    <a:pt x="974547" y="217258"/>
                  </a:lnTo>
                  <a:lnTo>
                    <a:pt x="993190" y="170700"/>
                  </a:lnTo>
                  <a:lnTo>
                    <a:pt x="995527" y="1438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600446" y="5510083"/>
              <a:ext cx="190988" cy="247688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821277" y="5510083"/>
              <a:ext cx="223218" cy="248892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5125655" y="5490995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88"/>
                  </a:lnTo>
                  <a:lnTo>
                    <a:pt x="0" y="19088"/>
                  </a:lnTo>
                  <a:lnTo>
                    <a:pt x="0" y="284096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390631" y="5510083"/>
              <a:ext cx="190999" cy="247688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5647271" y="5359698"/>
              <a:ext cx="2636520" cy="537845"/>
            </a:xfrm>
            <a:custGeom>
              <a:avLst/>
              <a:gdLst/>
              <a:ahLst/>
              <a:cxnLst/>
              <a:rect l="l" t="t" r="r" b="b"/>
              <a:pathLst>
                <a:path w="2636520" h="537845">
                  <a:moveTo>
                    <a:pt x="236956" y="282892"/>
                  </a:moveTo>
                  <a:lnTo>
                    <a:pt x="236169" y="255574"/>
                  </a:lnTo>
                  <a:lnTo>
                    <a:pt x="234734" y="247078"/>
                  </a:lnTo>
                  <a:lnTo>
                    <a:pt x="232029" y="230962"/>
                  </a:lnTo>
                  <a:lnTo>
                    <a:pt x="224523" y="209029"/>
                  </a:lnTo>
                  <a:lnTo>
                    <a:pt x="213664" y="189788"/>
                  </a:lnTo>
                  <a:lnTo>
                    <a:pt x="207264" y="182626"/>
                  </a:lnTo>
                  <a:lnTo>
                    <a:pt x="195948" y="169938"/>
                  </a:lnTo>
                  <a:lnTo>
                    <a:pt x="192773" y="167855"/>
                  </a:lnTo>
                  <a:lnTo>
                    <a:pt x="192773" y="247078"/>
                  </a:lnTo>
                  <a:lnTo>
                    <a:pt x="47155" y="247078"/>
                  </a:lnTo>
                  <a:lnTo>
                    <a:pt x="63207" y="210540"/>
                  </a:lnTo>
                  <a:lnTo>
                    <a:pt x="94678" y="187172"/>
                  </a:lnTo>
                  <a:lnTo>
                    <a:pt x="119964" y="182626"/>
                  </a:lnTo>
                  <a:lnTo>
                    <a:pt x="133667" y="183756"/>
                  </a:lnTo>
                  <a:lnTo>
                    <a:pt x="133362" y="183756"/>
                  </a:lnTo>
                  <a:lnTo>
                    <a:pt x="145554" y="187020"/>
                  </a:lnTo>
                  <a:lnTo>
                    <a:pt x="176491" y="209753"/>
                  </a:lnTo>
                  <a:lnTo>
                    <a:pt x="192773" y="247078"/>
                  </a:lnTo>
                  <a:lnTo>
                    <a:pt x="192773" y="167855"/>
                  </a:lnTo>
                  <a:lnTo>
                    <a:pt x="174421" y="155765"/>
                  </a:lnTo>
                  <a:lnTo>
                    <a:pt x="149098" y="147256"/>
                  </a:lnTo>
                  <a:lnTo>
                    <a:pt x="119964" y="144424"/>
                  </a:lnTo>
                  <a:lnTo>
                    <a:pt x="93903" y="146761"/>
                  </a:lnTo>
                  <a:lnTo>
                    <a:pt x="50190" y="165404"/>
                  </a:lnTo>
                  <a:lnTo>
                    <a:pt x="18300" y="201599"/>
                  </a:lnTo>
                  <a:lnTo>
                    <a:pt x="2032" y="248589"/>
                  </a:lnTo>
                  <a:lnTo>
                    <a:pt x="0" y="275729"/>
                  </a:lnTo>
                  <a:lnTo>
                    <a:pt x="2247" y="305968"/>
                  </a:lnTo>
                  <a:lnTo>
                    <a:pt x="20307" y="354457"/>
                  </a:lnTo>
                  <a:lnTo>
                    <a:pt x="55041" y="386943"/>
                  </a:lnTo>
                  <a:lnTo>
                    <a:pt x="98158" y="403199"/>
                  </a:lnTo>
                  <a:lnTo>
                    <a:pt x="122364" y="405231"/>
                  </a:lnTo>
                  <a:lnTo>
                    <a:pt x="145630" y="403326"/>
                  </a:lnTo>
                  <a:lnTo>
                    <a:pt x="186817" y="388124"/>
                  </a:lnTo>
                  <a:lnTo>
                    <a:pt x="221272" y="356743"/>
                  </a:lnTo>
                  <a:lnTo>
                    <a:pt x="235153" y="334810"/>
                  </a:lnTo>
                  <a:lnTo>
                    <a:pt x="199339" y="315125"/>
                  </a:lnTo>
                  <a:lnTo>
                    <a:pt x="194386" y="324637"/>
                  </a:lnTo>
                  <a:lnTo>
                    <a:pt x="188455" y="333476"/>
                  </a:lnTo>
                  <a:lnTo>
                    <a:pt x="150253" y="362572"/>
                  </a:lnTo>
                  <a:lnTo>
                    <a:pt x="122948" y="367042"/>
                  </a:lnTo>
                  <a:lnTo>
                    <a:pt x="107162" y="365594"/>
                  </a:lnTo>
                  <a:lnTo>
                    <a:pt x="67437" y="343763"/>
                  </a:lnTo>
                  <a:lnTo>
                    <a:pt x="45847" y="300786"/>
                  </a:lnTo>
                  <a:lnTo>
                    <a:pt x="44170" y="282892"/>
                  </a:lnTo>
                  <a:lnTo>
                    <a:pt x="236956" y="282892"/>
                  </a:lnTo>
                  <a:close/>
                </a:path>
                <a:path w="2636520" h="537845">
                  <a:moveTo>
                    <a:pt x="464921" y="150418"/>
                  </a:moveTo>
                  <a:lnTo>
                    <a:pt x="266776" y="150418"/>
                  </a:lnTo>
                  <a:lnTo>
                    <a:pt x="266776" y="189788"/>
                  </a:lnTo>
                  <a:lnTo>
                    <a:pt x="344360" y="189788"/>
                  </a:lnTo>
                  <a:lnTo>
                    <a:pt x="344360" y="398068"/>
                  </a:lnTo>
                  <a:lnTo>
                    <a:pt x="387337" y="398068"/>
                  </a:lnTo>
                  <a:lnTo>
                    <a:pt x="387337" y="189788"/>
                  </a:lnTo>
                  <a:lnTo>
                    <a:pt x="464921" y="189788"/>
                  </a:lnTo>
                  <a:lnTo>
                    <a:pt x="464921" y="150418"/>
                  </a:lnTo>
                  <a:close/>
                </a:path>
                <a:path w="2636520" h="537845">
                  <a:moveTo>
                    <a:pt x="852271" y="150431"/>
                  </a:moveTo>
                  <a:lnTo>
                    <a:pt x="809294" y="150431"/>
                  </a:lnTo>
                  <a:lnTo>
                    <a:pt x="809294" y="252031"/>
                  </a:lnTo>
                  <a:lnTo>
                    <a:pt x="692315" y="252031"/>
                  </a:lnTo>
                  <a:lnTo>
                    <a:pt x="692315" y="150431"/>
                  </a:lnTo>
                  <a:lnTo>
                    <a:pt x="649351" y="150431"/>
                  </a:lnTo>
                  <a:lnTo>
                    <a:pt x="649351" y="252031"/>
                  </a:lnTo>
                  <a:lnTo>
                    <a:pt x="649351" y="291401"/>
                  </a:lnTo>
                  <a:lnTo>
                    <a:pt x="649351" y="398081"/>
                  </a:lnTo>
                  <a:lnTo>
                    <a:pt x="692315" y="398081"/>
                  </a:lnTo>
                  <a:lnTo>
                    <a:pt x="692315" y="291401"/>
                  </a:lnTo>
                  <a:lnTo>
                    <a:pt x="809294" y="291401"/>
                  </a:lnTo>
                  <a:lnTo>
                    <a:pt x="809294" y="398081"/>
                  </a:lnTo>
                  <a:lnTo>
                    <a:pt x="852271" y="398081"/>
                  </a:lnTo>
                  <a:lnTo>
                    <a:pt x="852271" y="291401"/>
                  </a:lnTo>
                  <a:lnTo>
                    <a:pt x="852271" y="252031"/>
                  </a:lnTo>
                  <a:lnTo>
                    <a:pt x="852271" y="150431"/>
                  </a:lnTo>
                  <a:close/>
                </a:path>
                <a:path w="2636520" h="537845">
                  <a:moveTo>
                    <a:pt x="1166215" y="150393"/>
                  </a:moveTo>
                  <a:lnTo>
                    <a:pt x="1125626" y="150393"/>
                  </a:lnTo>
                  <a:lnTo>
                    <a:pt x="1125626" y="274535"/>
                  </a:lnTo>
                  <a:lnTo>
                    <a:pt x="1124229" y="293192"/>
                  </a:lnTo>
                  <a:lnTo>
                    <a:pt x="1103249" y="340182"/>
                  </a:lnTo>
                  <a:lnTo>
                    <a:pt x="1060932" y="365417"/>
                  </a:lnTo>
                  <a:lnTo>
                    <a:pt x="1060513" y="365417"/>
                  </a:lnTo>
                  <a:lnTo>
                    <a:pt x="1043266" y="367042"/>
                  </a:lnTo>
                  <a:lnTo>
                    <a:pt x="995756" y="352450"/>
                  </a:lnTo>
                  <a:lnTo>
                    <a:pt x="967536" y="311315"/>
                  </a:lnTo>
                  <a:lnTo>
                    <a:pt x="962139" y="274535"/>
                  </a:lnTo>
                  <a:lnTo>
                    <a:pt x="962088" y="273939"/>
                  </a:lnTo>
                  <a:lnTo>
                    <a:pt x="967981" y="235673"/>
                  </a:lnTo>
                  <a:lnTo>
                    <a:pt x="998105" y="196227"/>
                  </a:lnTo>
                  <a:lnTo>
                    <a:pt x="1043266" y="182626"/>
                  </a:lnTo>
                  <a:lnTo>
                    <a:pt x="1058989" y="184137"/>
                  </a:lnTo>
                  <a:lnTo>
                    <a:pt x="1100556" y="206489"/>
                  </a:lnTo>
                  <a:lnTo>
                    <a:pt x="1124064" y="253720"/>
                  </a:lnTo>
                  <a:lnTo>
                    <a:pt x="1125575" y="273939"/>
                  </a:lnTo>
                  <a:lnTo>
                    <a:pt x="1125626" y="274535"/>
                  </a:lnTo>
                  <a:lnTo>
                    <a:pt x="1125626" y="150393"/>
                  </a:lnTo>
                  <a:lnTo>
                    <a:pt x="1123238" y="150393"/>
                  </a:lnTo>
                  <a:lnTo>
                    <a:pt x="1123238" y="185610"/>
                  </a:lnTo>
                  <a:lnTo>
                    <a:pt x="1120432" y="182626"/>
                  </a:lnTo>
                  <a:lnTo>
                    <a:pt x="1106297" y="167589"/>
                  </a:lnTo>
                  <a:lnTo>
                    <a:pt x="1086535" y="154724"/>
                  </a:lnTo>
                  <a:lnTo>
                    <a:pt x="1063929" y="147002"/>
                  </a:lnTo>
                  <a:lnTo>
                    <a:pt x="1038491" y="144437"/>
                  </a:lnTo>
                  <a:lnTo>
                    <a:pt x="1014107" y="146583"/>
                  </a:lnTo>
                  <a:lnTo>
                    <a:pt x="971283" y="163728"/>
                  </a:lnTo>
                  <a:lnTo>
                    <a:pt x="937564" y="197561"/>
                  </a:lnTo>
                  <a:lnTo>
                    <a:pt x="920102" y="245160"/>
                  </a:lnTo>
                  <a:lnTo>
                    <a:pt x="917917" y="273939"/>
                  </a:lnTo>
                  <a:lnTo>
                    <a:pt x="920115" y="303263"/>
                  </a:lnTo>
                  <a:lnTo>
                    <a:pt x="937729" y="351612"/>
                  </a:lnTo>
                  <a:lnTo>
                    <a:pt x="971677" y="385775"/>
                  </a:lnTo>
                  <a:lnTo>
                    <a:pt x="1014349" y="403072"/>
                  </a:lnTo>
                  <a:lnTo>
                    <a:pt x="1038491" y="405244"/>
                  </a:lnTo>
                  <a:lnTo>
                    <a:pt x="1063472" y="402628"/>
                  </a:lnTo>
                  <a:lnTo>
                    <a:pt x="1085938" y="394804"/>
                  </a:lnTo>
                  <a:lnTo>
                    <a:pt x="1105852" y="381749"/>
                  </a:lnTo>
                  <a:lnTo>
                    <a:pt x="1119835" y="367042"/>
                  </a:lnTo>
                  <a:lnTo>
                    <a:pt x="1123238" y="363461"/>
                  </a:lnTo>
                  <a:lnTo>
                    <a:pt x="1123238" y="398081"/>
                  </a:lnTo>
                  <a:lnTo>
                    <a:pt x="1166215" y="398081"/>
                  </a:lnTo>
                  <a:lnTo>
                    <a:pt x="1166215" y="363461"/>
                  </a:lnTo>
                  <a:lnTo>
                    <a:pt x="1166215" y="185610"/>
                  </a:lnTo>
                  <a:lnTo>
                    <a:pt x="1166215" y="150393"/>
                  </a:lnTo>
                  <a:close/>
                </a:path>
                <a:path w="2636520" h="537845">
                  <a:moveTo>
                    <a:pt x="1573237" y="275742"/>
                  </a:moveTo>
                  <a:lnTo>
                    <a:pt x="1564208" y="222758"/>
                  </a:lnTo>
                  <a:lnTo>
                    <a:pt x="1537131" y="180835"/>
                  </a:lnTo>
                  <a:lnTo>
                    <a:pt x="1494383" y="153530"/>
                  </a:lnTo>
                  <a:lnTo>
                    <a:pt x="1438351" y="144424"/>
                  </a:lnTo>
                  <a:lnTo>
                    <a:pt x="1420482" y="145211"/>
                  </a:lnTo>
                  <a:lnTo>
                    <a:pt x="1403286" y="147561"/>
                  </a:lnTo>
                  <a:lnTo>
                    <a:pt x="1386763" y="151472"/>
                  </a:lnTo>
                  <a:lnTo>
                    <a:pt x="1370901" y="156959"/>
                  </a:lnTo>
                  <a:lnTo>
                    <a:pt x="1370901" y="198729"/>
                  </a:lnTo>
                  <a:lnTo>
                    <a:pt x="1388211" y="191681"/>
                  </a:lnTo>
                  <a:lnTo>
                    <a:pt x="1405521" y="186651"/>
                  </a:lnTo>
                  <a:lnTo>
                    <a:pt x="1422831" y="183629"/>
                  </a:lnTo>
                  <a:lnTo>
                    <a:pt x="1440141" y="182626"/>
                  </a:lnTo>
                  <a:lnTo>
                    <a:pt x="1456029" y="183781"/>
                  </a:lnTo>
                  <a:lnTo>
                    <a:pt x="1497431" y="201129"/>
                  </a:lnTo>
                  <a:lnTo>
                    <a:pt x="1524406" y="236943"/>
                  </a:lnTo>
                  <a:lnTo>
                    <a:pt x="1529067" y="252450"/>
                  </a:lnTo>
                  <a:lnTo>
                    <a:pt x="1398358" y="252450"/>
                  </a:lnTo>
                  <a:lnTo>
                    <a:pt x="1398358" y="290652"/>
                  </a:lnTo>
                  <a:lnTo>
                    <a:pt x="1529067" y="290652"/>
                  </a:lnTo>
                  <a:lnTo>
                    <a:pt x="1525943" y="306857"/>
                  </a:lnTo>
                  <a:lnTo>
                    <a:pt x="1500416" y="345859"/>
                  </a:lnTo>
                  <a:lnTo>
                    <a:pt x="1457452" y="365721"/>
                  </a:lnTo>
                  <a:lnTo>
                    <a:pt x="1440751" y="367042"/>
                  </a:lnTo>
                  <a:lnTo>
                    <a:pt x="1422501" y="365963"/>
                  </a:lnTo>
                  <a:lnTo>
                    <a:pt x="1404772" y="362712"/>
                  </a:lnTo>
                  <a:lnTo>
                    <a:pt x="1387576" y="357314"/>
                  </a:lnTo>
                  <a:lnTo>
                    <a:pt x="1370901" y="349732"/>
                  </a:lnTo>
                  <a:lnTo>
                    <a:pt x="1370901" y="391515"/>
                  </a:lnTo>
                  <a:lnTo>
                    <a:pt x="1387843" y="397522"/>
                  </a:lnTo>
                  <a:lnTo>
                    <a:pt x="1405229" y="401815"/>
                  </a:lnTo>
                  <a:lnTo>
                    <a:pt x="1423060" y="404380"/>
                  </a:lnTo>
                  <a:lnTo>
                    <a:pt x="1441348" y="405244"/>
                  </a:lnTo>
                  <a:lnTo>
                    <a:pt x="1469224" y="402971"/>
                  </a:lnTo>
                  <a:lnTo>
                    <a:pt x="1516811" y="384759"/>
                  </a:lnTo>
                  <a:lnTo>
                    <a:pt x="1552587" y="349364"/>
                  </a:lnTo>
                  <a:lnTo>
                    <a:pt x="1570939" y="302818"/>
                  </a:lnTo>
                  <a:lnTo>
                    <a:pt x="1573237" y="275742"/>
                  </a:lnTo>
                  <a:close/>
                </a:path>
                <a:path w="2636520" h="537845">
                  <a:moveTo>
                    <a:pt x="1961184" y="273939"/>
                  </a:moveTo>
                  <a:lnTo>
                    <a:pt x="1958530" y="245135"/>
                  </a:lnTo>
                  <a:lnTo>
                    <a:pt x="1950580" y="219633"/>
                  </a:lnTo>
                  <a:lnTo>
                    <a:pt x="1937346" y="197396"/>
                  </a:lnTo>
                  <a:lnTo>
                    <a:pt x="1924634" y="184416"/>
                  </a:lnTo>
                  <a:lnTo>
                    <a:pt x="1918804" y="178447"/>
                  </a:lnTo>
                  <a:lnTo>
                    <a:pt x="1917014" y="177241"/>
                  </a:lnTo>
                  <a:lnTo>
                    <a:pt x="1917014" y="273939"/>
                  </a:lnTo>
                  <a:lnTo>
                    <a:pt x="1914855" y="296367"/>
                  </a:lnTo>
                  <a:lnTo>
                    <a:pt x="1897545" y="332473"/>
                  </a:lnTo>
                  <a:lnTo>
                    <a:pt x="1851215" y="360476"/>
                  </a:lnTo>
                  <a:lnTo>
                    <a:pt x="1813763" y="364058"/>
                  </a:lnTo>
                  <a:lnTo>
                    <a:pt x="1813763" y="184416"/>
                  </a:lnTo>
                  <a:lnTo>
                    <a:pt x="1865566" y="192468"/>
                  </a:lnTo>
                  <a:lnTo>
                    <a:pt x="1907768" y="230073"/>
                  </a:lnTo>
                  <a:lnTo>
                    <a:pt x="1917014" y="273939"/>
                  </a:lnTo>
                  <a:lnTo>
                    <a:pt x="1917014" y="177241"/>
                  </a:lnTo>
                  <a:lnTo>
                    <a:pt x="1897913" y="164350"/>
                  </a:lnTo>
                  <a:lnTo>
                    <a:pt x="1873440" y="154279"/>
                  </a:lnTo>
                  <a:lnTo>
                    <a:pt x="1845386" y="148234"/>
                  </a:lnTo>
                  <a:lnTo>
                    <a:pt x="1813763" y="146227"/>
                  </a:lnTo>
                  <a:lnTo>
                    <a:pt x="1813763" y="0"/>
                  </a:lnTo>
                  <a:lnTo>
                    <a:pt x="1770786" y="0"/>
                  </a:lnTo>
                  <a:lnTo>
                    <a:pt x="1770786" y="146227"/>
                  </a:lnTo>
                  <a:lnTo>
                    <a:pt x="1770786" y="184416"/>
                  </a:lnTo>
                  <a:lnTo>
                    <a:pt x="1770786" y="364058"/>
                  </a:lnTo>
                  <a:lnTo>
                    <a:pt x="1751279" y="363613"/>
                  </a:lnTo>
                  <a:lnTo>
                    <a:pt x="1702155" y="346151"/>
                  </a:lnTo>
                  <a:lnTo>
                    <a:pt x="1676196" y="315874"/>
                  </a:lnTo>
                  <a:lnTo>
                    <a:pt x="1667535" y="273939"/>
                  </a:lnTo>
                  <a:lnTo>
                    <a:pt x="1669846" y="250291"/>
                  </a:lnTo>
                  <a:lnTo>
                    <a:pt x="1688350" y="213283"/>
                  </a:lnTo>
                  <a:lnTo>
                    <a:pt x="1734820" y="187401"/>
                  </a:lnTo>
                  <a:lnTo>
                    <a:pt x="1770786" y="184416"/>
                  </a:lnTo>
                  <a:lnTo>
                    <a:pt x="1770786" y="146227"/>
                  </a:lnTo>
                  <a:lnTo>
                    <a:pt x="1711096" y="154279"/>
                  </a:lnTo>
                  <a:lnTo>
                    <a:pt x="1665744" y="178447"/>
                  </a:lnTo>
                  <a:lnTo>
                    <a:pt x="1633956" y="219633"/>
                  </a:lnTo>
                  <a:lnTo>
                    <a:pt x="1623364" y="273939"/>
                  </a:lnTo>
                  <a:lnTo>
                    <a:pt x="1626044" y="302996"/>
                  </a:lnTo>
                  <a:lnTo>
                    <a:pt x="1647545" y="351053"/>
                  </a:lnTo>
                  <a:lnTo>
                    <a:pt x="1687639" y="384136"/>
                  </a:lnTo>
                  <a:lnTo>
                    <a:pt x="1739861" y="400253"/>
                  </a:lnTo>
                  <a:lnTo>
                    <a:pt x="1770786" y="402272"/>
                  </a:lnTo>
                  <a:lnTo>
                    <a:pt x="1770786" y="537743"/>
                  </a:lnTo>
                  <a:lnTo>
                    <a:pt x="1813763" y="537743"/>
                  </a:lnTo>
                  <a:lnTo>
                    <a:pt x="1813763" y="402272"/>
                  </a:lnTo>
                  <a:lnTo>
                    <a:pt x="1844687" y="400253"/>
                  </a:lnTo>
                  <a:lnTo>
                    <a:pt x="1872399" y="394208"/>
                  </a:lnTo>
                  <a:lnTo>
                    <a:pt x="1896910" y="384136"/>
                  </a:lnTo>
                  <a:lnTo>
                    <a:pt x="1918208" y="370039"/>
                  </a:lnTo>
                  <a:lnTo>
                    <a:pt x="1924126" y="364058"/>
                  </a:lnTo>
                  <a:lnTo>
                    <a:pt x="1937004" y="351053"/>
                  </a:lnTo>
                  <a:lnTo>
                    <a:pt x="1950440" y="328701"/>
                  </a:lnTo>
                  <a:lnTo>
                    <a:pt x="1958492" y="302996"/>
                  </a:lnTo>
                  <a:lnTo>
                    <a:pt x="1961184" y="273939"/>
                  </a:lnTo>
                  <a:close/>
                </a:path>
                <a:path w="2636520" h="537845">
                  <a:moveTo>
                    <a:pt x="2349131" y="273939"/>
                  </a:moveTo>
                  <a:lnTo>
                    <a:pt x="2346477" y="245135"/>
                  </a:lnTo>
                  <a:lnTo>
                    <a:pt x="2338527" y="219633"/>
                  </a:lnTo>
                  <a:lnTo>
                    <a:pt x="2325293" y="197396"/>
                  </a:lnTo>
                  <a:lnTo>
                    <a:pt x="2312581" y="184416"/>
                  </a:lnTo>
                  <a:lnTo>
                    <a:pt x="2306751" y="178447"/>
                  </a:lnTo>
                  <a:lnTo>
                    <a:pt x="2304961" y="177241"/>
                  </a:lnTo>
                  <a:lnTo>
                    <a:pt x="2304961" y="273939"/>
                  </a:lnTo>
                  <a:lnTo>
                    <a:pt x="2302802" y="296367"/>
                  </a:lnTo>
                  <a:lnTo>
                    <a:pt x="2285492" y="332473"/>
                  </a:lnTo>
                  <a:lnTo>
                    <a:pt x="2239162" y="360476"/>
                  </a:lnTo>
                  <a:lnTo>
                    <a:pt x="2201710" y="364058"/>
                  </a:lnTo>
                  <a:lnTo>
                    <a:pt x="2201710" y="184416"/>
                  </a:lnTo>
                  <a:lnTo>
                    <a:pt x="2253513" y="192468"/>
                  </a:lnTo>
                  <a:lnTo>
                    <a:pt x="2295715" y="230073"/>
                  </a:lnTo>
                  <a:lnTo>
                    <a:pt x="2304961" y="273939"/>
                  </a:lnTo>
                  <a:lnTo>
                    <a:pt x="2304961" y="177241"/>
                  </a:lnTo>
                  <a:lnTo>
                    <a:pt x="2285860" y="164350"/>
                  </a:lnTo>
                  <a:lnTo>
                    <a:pt x="2261387" y="154279"/>
                  </a:lnTo>
                  <a:lnTo>
                    <a:pt x="2233333" y="148234"/>
                  </a:lnTo>
                  <a:lnTo>
                    <a:pt x="2201710" y="146227"/>
                  </a:lnTo>
                  <a:lnTo>
                    <a:pt x="2201710" y="0"/>
                  </a:lnTo>
                  <a:lnTo>
                    <a:pt x="2158733" y="0"/>
                  </a:lnTo>
                  <a:lnTo>
                    <a:pt x="2158733" y="146227"/>
                  </a:lnTo>
                  <a:lnTo>
                    <a:pt x="2158733" y="184416"/>
                  </a:lnTo>
                  <a:lnTo>
                    <a:pt x="2158733" y="364058"/>
                  </a:lnTo>
                  <a:lnTo>
                    <a:pt x="2139226" y="363613"/>
                  </a:lnTo>
                  <a:lnTo>
                    <a:pt x="2090102" y="346151"/>
                  </a:lnTo>
                  <a:lnTo>
                    <a:pt x="2064131" y="315874"/>
                  </a:lnTo>
                  <a:lnTo>
                    <a:pt x="2055482" y="273939"/>
                  </a:lnTo>
                  <a:lnTo>
                    <a:pt x="2057793" y="250291"/>
                  </a:lnTo>
                  <a:lnTo>
                    <a:pt x="2076297" y="213283"/>
                  </a:lnTo>
                  <a:lnTo>
                    <a:pt x="2122767" y="187401"/>
                  </a:lnTo>
                  <a:lnTo>
                    <a:pt x="2158733" y="184416"/>
                  </a:lnTo>
                  <a:lnTo>
                    <a:pt x="2158733" y="146227"/>
                  </a:lnTo>
                  <a:lnTo>
                    <a:pt x="2099043" y="154279"/>
                  </a:lnTo>
                  <a:lnTo>
                    <a:pt x="2053691" y="178447"/>
                  </a:lnTo>
                  <a:lnTo>
                    <a:pt x="2021903" y="219633"/>
                  </a:lnTo>
                  <a:lnTo>
                    <a:pt x="2011311" y="273939"/>
                  </a:lnTo>
                  <a:lnTo>
                    <a:pt x="2013991" y="302996"/>
                  </a:lnTo>
                  <a:lnTo>
                    <a:pt x="2035492" y="351053"/>
                  </a:lnTo>
                  <a:lnTo>
                    <a:pt x="2075586" y="384136"/>
                  </a:lnTo>
                  <a:lnTo>
                    <a:pt x="2127808" y="400253"/>
                  </a:lnTo>
                  <a:lnTo>
                    <a:pt x="2158733" y="402272"/>
                  </a:lnTo>
                  <a:lnTo>
                    <a:pt x="2158733" y="537743"/>
                  </a:lnTo>
                  <a:lnTo>
                    <a:pt x="2201710" y="537743"/>
                  </a:lnTo>
                  <a:lnTo>
                    <a:pt x="2201710" y="402272"/>
                  </a:lnTo>
                  <a:lnTo>
                    <a:pt x="2232634" y="400253"/>
                  </a:lnTo>
                  <a:lnTo>
                    <a:pt x="2260346" y="394208"/>
                  </a:lnTo>
                  <a:lnTo>
                    <a:pt x="2284857" y="384136"/>
                  </a:lnTo>
                  <a:lnTo>
                    <a:pt x="2306155" y="370039"/>
                  </a:lnTo>
                  <a:lnTo>
                    <a:pt x="2312073" y="364058"/>
                  </a:lnTo>
                  <a:lnTo>
                    <a:pt x="2324951" y="351053"/>
                  </a:lnTo>
                  <a:lnTo>
                    <a:pt x="2338387" y="328701"/>
                  </a:lnTo>
                  <a:lnTo>
                    <a:pt x="2346439" y="302996"/>
                  </a:lnTo>
                  <a:lnTo>
                    <a:pt x="2349131" y="273939"/>
                  </a:lnTo>
                  <a:close/>
                </a:path>
                <a:path w="2636520" h="537845">
                  <a:moveTo>
                    <a:pt x="2636202" y="282892"/>
                  </a:moveTo>
                  <a:lnTo>
                    <a:pt x="2631275" y="230962"/>
                  </a:lnTo>
                  <a:lnTo>
                    <a:pt x="2612923" y="189788"/>
                  </a:lnTo>
                  <a:lnTo>
                    <a:pt x="2606522" y="182626"/>
                  </a:lnTo>
                  <a:lnTo>
                    <a:pt x="2595207" y="169938"/>
                  </a:lnTo>
                  <a:lnTo>
                    <a:pt x="2592032" y="167855"/>
                  </a:lnTo>
                  <a:lnTo>
                    <a:pt x="2592032" y="247078"/>
                  </a:lnTo>
                  <a:lnTo>
                    <a:pt x="2446413" y="247078"/>
                  </a:lnTo>
                  <a:lnTo>
                    <a:pt x="2462466" y="210540"/>
                  </a:lnTo>
                  <a:lnTo>
                    <a:pt x="2493924" y="187172"/>
                  </a:lnTo>
                  <a:lnTo>
                    <a:pt x="2519222" y="182626"/>
                  </a:lnTo>
                  <a:lnTo>
                    <a:pt x="2532926" y="183756"/>
                  </a:lnTo>
                  <a:lnTo>
                    <a:pt x="2532621" y="183756"/>
                  </a:lnTo>
                  <a:lnTo>
                    <a:pt x="2544813" y="187020"/>
                  </a:lnTo>
                  <a:lnTo>
                    <a:pt x="2575750" y="209753"/>
                  </a:lnTo>
                  <a:lnTo>
                    <a:pt x="2592032" y="247078"/>
                  </a:lnTo>
                  <a:lnTo>
                    <a:pt x="2592032" y="167855"/>
                  </a:lnTo>
                  <a:lnTo>
                    <a:pt x="2573680" y="155765"/>
                  </a:lnTo>
                  <a:lnTo>
                    <a:pt x="2548356" y="147256"/>
                  </a:lnTo>
                  <a:lnTo>
                    <a:pt x="2519222" y="144424"/>
                  </a:lnTo>
                  <a:lnTo>
                    <a:pt x="2493162" y="146761"/>
                  </a:lnTo>
                  <a:lnTo>
                    <a:pt x="2449449" y="165404"/>
                  </a:lnTo>
                  <a:lnTo>
                    <a:pt x="2417559" y="201599"/>
                  </a:lnTo>
                  <a:lnTo>
                    <a:pt x="2401290" y="248589"/>
                  </a:lnTo>
                  <a:lnTo>
                    <a:pt x="2399258" y="275729"/>
                  </a:lnTo>
                  <a:lnTo>
                    <a:pt x="2401506" y="305968"/>
                  </a:lnTo>
                  <a:lnTo>
                    <a:pt x="2419566" y="354457"/>
                  </a:lnTo>
                  <a:lnTo>
                    <a:pt x="2454300" y="386943"/>
                  </a:lnTo>
                  <a:lnTo>
                    <a:pt x="2497417" y="403199"/>
                  </a:lnTo>
                  <a:lnTo>
                    <a:pt x="2521610" y="405231"/>
                  </a:lnTo>
                  <a:lnTo>
                    <a:pt x="2544889" y="403326"/>
                  </a:lnTo>
                  <a:lnTo>
                    <a:pt x="2586075" y="388124"/>
                  </a:lnTo>
                  <a:lnTo>
                    <a:pt x="2620530" y="356743"/>
                  </a:lnTo>
                  <a:lnTo>
                    <a:pt x="2634411" y="334810"/>
                  </a:lnTo>
                  <a:lnTo>
                    <a:pt x="2598597" y="315125"/>
                  </a:lnTo>
                  <a:lnTo>
                    <a:pt x="2593644" y="324637"/>
                  </a:lnTo>
                  <a:lnTo>
                    <a:pt x="2587701" y="333476"/>
                  </a:lnTo>
                  <a:lnTo>
                    <a:pt x="2549512" y="362572"/>
                  </a:lnTo>
                  <a:lnTo>
                    <a:pt x="2522207" y="367042"/>
                  </a:lnTo>
                  <a:lnTo>
                    <a:pt x="2506421" y="365594"/>
                  </a:lnTo>
                  <a:lnTo>
                    <a:pt x="2466695" y="343763"/>
                  </a:lnTo>
                  <a:lnTo>
                    <a:pt x="2445105" y="300786"/>
                  </a:lnTo>
                  <a:lnTo>
                    <a:pt x="2443429" y="282892"/>
                  </a:lnTo>
                  <a:lnTo>
                    <a:pt x="2636202" y="2828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349117" y="5510083"/>
              <a:ext cx="414207" cy="247688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8808684" y="5490995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88"/>
                  </a:lnTo>
                  <a:lnTo>
                    <a:pt x="0" y="19088"/>
                  </a:lnTo>
                  <a:lnTo>
                    <a:pt x="0" y="284096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102319" y="5510083"/>
              <a:ext cx="190988" cy="247688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9358960" y="5504135"/>
              <a:ext cx="1021080" cy="260985"/>
            </a:xfrm>
            <a:custGeom>
              <a:avLst/>
              <a:gdLst/>
              <a:ahLst/>
              <a:cxnLst/>
              <a:rect l="l" t="t" r="r" b="b"/>
              <a:pathLst>
                <a:path w="1021079" h="260985">
                  <a:moveTo>
                    <a:pt x="202920" y="5994"/>
                  </a:moveTo>
                  <a:lnTo>
                    <a:pt x="159943" y="5994"/>
                  </a:lnTo>
                  <a:lnTo>
                    <a:pt x="159943" y="107594"/>
                  </a:lnTo>
                  <a:lnTo>
                    <a:pt x="42964" y="107594"/>
                  </a:lnTo>
                  <a:lnTo>
                    <a:pt x="42964" y="5994"/>
                  </a:lnTo>
                  <a:lnTo>
                    <a:pt x="0" y="5994"/>
                  </a:lnTo>
                  <a:lnTo>
                    <a:pt x="0" y="107594"/>
                  </a:lnTo>
                  <a:lnTo>
                    <a:pt x="0" y="146964"/>
                  </a:lnTo>
                  <a:lnTo>
                    <a:pt x="0" y="253644"/>
                  </a:lnTo>
                  <a:lnTo>
                    <a:pt x="42964" y="253644"/>
                  </a:lnTo>
                  <a:lnTo>
                    <a:pt x="42964" y="146964"/>
                  </a:lnTo>
                  <a:lnTo>
                    <a:pt x="159943" y="146964"/>
                  </a:lnTo>
                  <a:lnTo>
                    <a:pt x="159943" y="253644"/>
                  </a:lnTo>
                  <a:lnTo>
                    <a:pt x="202920" y="253644"/>
                  </a:lnTo>
                  <a:lnTo>
                    <a:pt x="202920" y="146964"/>
                  </a:lnTo>
                  <a:lnTo>
                    <a:pt x="202920" y="107594"/>
                  </a:lnTo>
                  <a:lnTo>
                    <a:pt x="202920" y="5994"/>
                  </a:lnTo>
                  <a:close/>
                </a:path>
                <a:path w="1021079" h="260985">
                  <a:moveTo>
                    <a:pt x="531177" y="130695"/>
                  </a:moveTo>
                  <a:lnTo>
                    <a:pt x="521843" y="78930"/>
                  </a:lnTo>
                  <a:lnTo>
                    <a:pt x="494855" y="38188"/>
                  </a:lnTo>
                  <a:lnTo>
                    <a:pt x="487006" y="31407"/>
                  </a:lnTo>
                  <a:lnTo>
                    <a:pt x="487006" y="130695"/>
                  </a:lnTo>
                  <a:lnTo>
                    <a:pt x="485406" y="151028"/>
                  </a:lnTo>
                  <a:lnTo>
                    <a:pt x="461340" y="198132"/>
                  </a:lnTo>
                  <a:lnTo>
                    <a:pt x="417144" y="221081"/>
                  </a:lnTo>
                  <a:lnTo>
                    <a:pt x="399872" y="222605"/>
                  </a:lnTo>
                  <a:lnTo>
                    <a:pt x="382600" y="221081"/>
                  </a:lnTo>
                  <a:lnTo>
                    <a:pt x="338391" y="198132"/>
                  </a:lnTo>
                  <a:lnTo>
                    <a:pt x="314337" y="151028"/>
                  </a:lnTo>
                  <a:lnTo>
                    <a:pt x="312724" y="130695"/>
                  </a:lnTo>
                  <a:lnTo>
                    <a:pt x="314312" y="110350"/>
                  </a:lnTo>
                  <a:lnTo>
                    <a:pt x="338086" y="62941"/>
                  </a:lnTo>
                  <a:lnTo>
                    <a:pt x="382346" y="39738"/>
                  </a:lnTo>
                  <a:lnTo>
                    <a:pt x="399872" y="38188"/>
                  </a:lnTo>
                  <a:lnTo>
                    <a:pt x="417449" y="39738"/>
                  </a:lnTo>
                  <a:lnTo>
                    <a:pt x="461645" y="62649"/>
                  </a:lnTo>
                  <a:lnTo>
                    <a:pt x="485419" y="110109"/>
                  </a:lnTo>
                  <a:lnTo>
                    <a:pt x="487006" y="130695"/>
                  </a:lnTo>
                  <a:lnTo>
                    <a:pt x="487006" y="31407"/>
                  </a:lnTo>
                  <a:lnTo>
                    <a:pt x="474002" y="20802"/>
                  </a:lnTo>
                  <a:lnTo>
                    <a:pt x="451713" y="9245"/>
                  </a:lnTo>
                  <a:lnTo>
                    <a:pt x="426999" y="2311"/>
                  </a:lnTo>
                  <a:lnTo>
                    <a:pt x="399872" y="0"/>
                  </a:lnTo>
                  <a:lnTo>
                    <a:pt x="372719" y="2311"/>
                  </a:lnTo>
                  <a:lnTo>
                    <a:pt x="325716" y="20802"/>
                  </a:lnTo>
                  <a:lnTo>
                    <a:pt x="289534" y="56730"/>
                  </a:lnTo>
                  <a:lnTo>
                    <a:pt x="270891" y="103581"/>
                  </a:lnTo>
                  <a:lnTo>
                    <a:pt x="268566" y="130695"/>
                  </a:lnTo>
                  <a:lnTo>
                    <a:pt x="270891" y="157556"/>
                  </a:lnTo>
                  <a:lnTo>
                    <a:pt x="289534" y="204114"/>
                  </a:lnTo>
                  <a:lnTo>
                    <a:pt x="325716" y="240004"/>
                  </a:lnTo>
                  <a:lnTo>
                    <a:pt x="372719" y="258495"/>
                  </a:lnTo>
                  <a:lnTo>
                    <a:pt x="399872" y="260807"/>
                  </a:lnTo>
                  <a:lnTo>
                    <a:pt x="426999" y="258495"/>
                  </a:lnTo>
                  <a:lnTo>
                    <a:pt x="474002" y="240004"/>
                  </a:lnTo>
                  <a:lnTo>
                    <a:pt x="510184" y="204114"/>
                  </a:lnTo>
                  <a:lnTo>
                    <a:pt x="528840" y="157556"/>
                  </a:lnTo>
                  <a:lnTo>
                    <a:pt x="531177" y="130695"/>
                  </a:lnTo>
                  <a:close/>
                </a:path>
                <a:path w="1021079" h="260985">
                  <a:moveTo>
                    <a:pt x="792594" y="183807"/>
                  </a:moveTo>
                  <a:lnTo>
                    <a:pt x="775500" y="200787"/>
                  </a:lnTo>
                  <a:lnTo>
                    <a:pt x="756475" y="212915"/>
                  </a:lnTo>
                  <a:lnTo>
                    <a:pt x="735507" y="220179"/>
                  </a:lnTo>
                  <a:lnTo>
                    <a:pt x="712597" y="222605"/>
                  </a:lnTo>
                  <a:lnTo>
                    <a:pt x="695337" y="221081"/>
                  </a:lnTo>
                  <a:lnTo>
                    <a:pt x="651141" y="198145"/>
                  </a:lnTo>
                  <a:lnTo>
                    <a:pt x="627075" y="151028"/>
                  </a:lnTo>
                  <a:lnTo>
                    <a:pt x="625475" y="130695"/>
                  </a:lnTo>
                  <a:lnTo>
                    <a:pt x="627075" y="110350"/>
                  </a:lnTo>
                  <a:lnTo>
                    <a:pt x="651141" y="62941"/>
                  </a:lnTo>
                  <a:lnTo>
                    <a:pt x="695667" y="39738"/>
                  </a:lnTo>
                  <a:lnTo>
                    <a:pt x="713206" y="38188"/>
                  </a:lnTo>
                  <a:lnTo>
                    <a:pt x="736180" y="40500"/>
                  </a:lnTo>
                  <a:lnTo>
                    <a:pt x="756780" y="47434"/>
                  </a:lnTo>
                  <a:lnTo>
                    <a:pt x="774979" y="59004"/>
                  </a:lnTo>
                  <a:lnTo>
                    <a:pt x="790803" y="75184"/>
                  </a:lnTo>
                  <a:lnTo>
                    <a:pt x="790803" y="23863"/>
                  </a:lnTo>
                  <a:lnTo>
                    <a:pt x="773226" y="13411"/>
                  </a:lnTo>
                  <a:lnTo>
                    <a:pt x="754532" y="5956"/>
                  </a:lnTo>
                  <a:lnTo>
                    <a:pt x="734733" y="1485"/>
                  </a:lnTo>
                  <a:lnTo>
                    <a:pt x="713790" y="0"/>
                  </a:lnTo>
                  <a:lnTo>
                    <a:pt x="686384" y="2324"/>
                  </a:lnTo>
                  <a:lnTo>
                    <a:pt x="638937" y="20980"/>
                  </a:lnTo>
                  <a:lnTo>
                    <a:pt x="602449" y="57162"/>
                  </a:lnTo>
                  <a:lnTo>
                    <a:pt x="583641" y="104152"/>
                  </a:lnTo>
                  <a:lnTo>
                    <a:pt x="581291" y="131305"/>
                  </a:lnTo>
                  <a:lnTo>
                    <a:pt x="583628" y="158140"/>
                  </a:lnTo>
                  <a:lnTo>
                    <a:pt x="602284" y="204546"/>
                  </a:lnTo>
                  <a:lnTo>
                    <a:pt x="638543" y="240157"/>
                  </a:lnTo>
                  <a:lnTo>
                    <a:pt x="686130" y="258508"/>
                  </a:lnTo>
                  <a:lnTo>
                    <a:pt x="713790" y="260807"/>
                  </a:lnTo>
                  <a:lnTo>
                    <a:pt x="735063" y="259207"/>
                  </a:lnTo>
                  <a:lnTo>
                    <a:pt x="755281" y="254393"/>
                  </a:lnTo>
                  <a:lnTo>
                    <a:pt x="774458" y="246367"/>
                  </a:lnTo>
                  <a:lnTo>
                    <a:pt x="792594" y="235153"/>
                  </a:lnTo>
                  <a:lnTo>
                    <a:pt x="792594" y="183807"/>
                  </a:lnTo>
                  <a:close/>
                </a:path>
                <a:path w="1021079" h="260985">
                  <a:moveTo>
                    <a:pt x="1020572" y="5981"/>
                  </a:moveTo>
                  <a:lnTo>
                    <a:pt x="822413" y="5981"/>
                  </a:lnTo>
                  <a:lnTo>
                    <a:pt x="822413" y="45351"/>
                  </a:lnTo>
                  <a:lnTo>
                    <a:pt x="900010" y="45351"/>
                  </a:lnTo>
                  <a:lnTo>
                    <a:pt x="900010" y="253631"/>
                  </a:lnTo>
                  <a:lnTo>
                    <a:pt x="942987" y="253631"/>
                  </a:lnTo>
                  <a:lnTo>
                    <a:pt x="942987" y="45351"/>
                  </a:lnTo>
                  <a:lnTo>
                    <a:pt x="1020572" y="45351"/>
                  </a:lnTo>
                  <a:lnTo>
                    <a:pt x="1020572" y="598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424907" y="5510083"/>
              <a:ext cx="181439" cy="247688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10774007" y="5490990"/>
              <a:ext cx="937260" cy="407034"/>
            </a:xfrm>
            <a:custGeom>
              <a:avLst/>
              <a:gdLst/>
              <a:ahLst/>
              <a:cxnLst/>
              <a:rect l="l" t="t" r="r" b="b"/>
              <a:pathLst>
                <a:path w="937259" h="407035">
                  <a:moveTo>
                    <a:pt x="322300" y="266788"/>
                  </a:moveTo>
                  <a:lnTo>
                    <a:pt x="262610" y="0"/>
                  </a:lnTo>
                  <a:lnTo>
                    <a:pt x="162344" y="201726"/>
                  </a:lnTo>
                  <a:lnTo>
                    <a:pt x="59690" y="0"/>
                  </a:lnTo>
                  <a:lnTo>
                    <a:pt x="0" y="266788"/>
                  </a:lnTo>
                  <a:lnTo>
                    <a:pt x="44183" y="266788"/>
                  </a:lnTo>
                  <a:lnTo>
                    <a:pt x="75806" y="113398"/>
                  </a:lnTo>
                  <a:lnTo>
                    <a:pt x="161163" y="284099"/>
                  </a:lnTo>
                  <a:lnTo>
                    <a:pt x="245313" y="113398"/>
                  </a:lnTo>
                  <a:lnTo>
                    <a:pt x="278130" y="266788"/>
                  </a:lnTo>
                  <a:lnTo>
                    <a:pt x="322300" y="266788"/>
                  </a:lnTo>
                  <a:close/>
                </a:path>
                <a:path w="937259" h="407035">
                  <a:moveTo>
                    <a:pt x="607656" y="19100"/>
                  </a:moveTo>
                  <a:lnTo>
                    <a:pt x="567067" y="19100"/>
                  </a:lnTo>
                  <a:lnTo>
                    <a:pt x="567067" y="143243"/>
                  </a:lnTo>
                  <a:lnTo>
                    <a:pt x="565670" y="161899"/>
                  </a:lnTo>
                  <a:lnTo>
                    <a:pt x="544690" y="208889"/>
                  </a:lnTo>
                  <a:lnTo>
                    <a:pt x="502373" y="234124"/>
                  </a:lnTo>
                  <a:lnTo>
                    <a:pt x="501942" y="234124"/>
                  </a:lnTo>
                  <a:lnTo>
                    <a:pt x="484695" y="235750"/>
                  </a:lnTo>
                  <a:lnTo>
                    <a:pt x="437184" y="221157"/>
                  </a:lnTo>
                  <a:lnTo>
                    <a:pt x="408965" y="180022"/>
                  </a:lnTo>
                  <a:lnTo>
                    <a:pt x="403529" y="142646"/>
                  </a:lnTo>
                  <a:lnTo>
                    <a:pt x="405003" y="122428"/>
                  </a:lnTo>
                  <a:lnTo>
                    <a:pt x="427101" y="75501"/>
                  </a:lnTo>
                  <a:lnTo>
                    <a:pt x="468337" y="52844"/>
                  </a:lnTo>
                  <a:lnTo>
                    <a:pt x="484695" y="51333"/>
                  </a:lnTo>
                  <a:lnTo>
                    <a:pt x="500430" y="52844"/>
                  </a:lnTo>
                  <a:lnTo>
                    <a:pt x="541997" y="75196"/>
                  </a:lnTo>
                  <a:lnTo>
                    <a:pt x="565492" y="122428"/>
                  </a:lnTo>
                  <a:lnTo>
                    <a:pt x="567016" y="142646"/>
                  </a:lnTo>
                  <a:lnTo>
                    <a:pt x="567067" y="143243"/>
                  </a:lnTo>
                  <a:lnTo>
                    <a:pt x="567067" y="19100"/>
                  </a:lnTo>
                  <a:lnTo>
                    <a:pt x="564680" y="19100"/>
                  </a:lnTo>
                  <a:lnTo>
                    <a:pt x="564680" y="54317"/>
                  </a:lnTo>
                  <a:lnTo>
                    <a:pt x="561873" y="51333"/>
                  </a:lnTo>
                  <a:lnTo>
                    <a:pt x="547738" y="36296"/>
                  </a:lnTo>
                  <a:lnTo>
                    <a:pt x="527964" y="23431"/>
                  </a:lnTo>
                  <a:lnTo>
                    <a:pt x="505371" y="15709"/>
                  </a:lnTo>
                  <a:lnTo>
                    <a:pt x="479933" y="13144"/>
                  </a:lnTo>
                  <a:lnTo>
                    <a:pt x="455549" y="15290"/>
                  </a:lnTo>
                  <a:lnTo>
                    <a:pt x="412724" y="32435"/>
                  </a:lnTo>
                  <a:lnTo>
                    <a:pt x="379006" y="66268"/>
                  </a:lnTo>
                  <a:lnTo>
                    <a:pt x="361543" y="113868"/>
                  </a:lnTo>
                  <a:lnTo>
                    <a:pt x="359359" y="142646"/>
                  </a:lnTo>
                  <a:lnTo>
                    <a:pt x="361556" y="171970"/>
                  </a:lnTo>
                  <a:lnTo>
                    <a:pt x="379171" y="220319"/>
                  </a:lnTo>
                  <a:lnTo>
                    <a:pt x="413118" y="254482"/>
                  </a:lnTo>
                  <a:lnTo>
                    <a:pt x="455790" y="271780"/>
                  </a:lnTo>
                  <a:lnTo>
                    <a:pt x="479933" y="273951"/>
                  </a:lnTo>
                  <a:lnTo>
                    <a:pt x="504913" y="271335"/>
                  </a:lnTo>
                  <a:lnTo>
                    <a:pt x="527367" y="263512"/>
                  </a:lnTo>
                  <a:lnTo>
                    <a:pt x="547293" y="250456"/>
                  </a:lnTo>
                  <a:lnTo>
                    <a:pt x="561276" y="235750"/>
                  </a:lnTo>
                  <a:lnTo>
                    <a:pt x="564680" y="232168"/>
                  </a:lnTo>
                  <a:lnTo>
                    <a:pt x="564680" y="266788"/>
                  </a:lnTo>
                  <a:lnTo>
                    <a:pt x="607656" y="266788"/>
                  </a:lnTo>
                  <a:lnTo>
                    <a:pt x="607656" y="232168"/>
                  </a:lnTo>
                  <a:lnTo>
                    <a:pt x="607656" y="54317"/>
                  </a:lnTo>
                  <a:lnTo>
                    <a:pt x="607656" y="19100"/>
                  </a:lnTo>
                  <a:close/>
                </a:path>
                <a:path w="937259" h="407035">
                  <a:moveTo>
                    <a:pt x="937069" y="144437"/>
                  </a:moveTo>
                  <a:lnTo>
                    <a:pt x="928941" y="94830"/>
                  </a:lnTo>
                  <a:lnTo>
                    <a:pt x="904557" y="52222"/>
                  </a:lnTo>
                  <a:lnTo>
                    <a:pt x="903617" y="51333"/>
                  </a:lnTo>
                  <a:lnTo>
                    <a:pt x="892911" y="40995"/>
                  </a:lnTo>
                  <a:lnTo>
                    <a:pt x="892911" y="144437"/>
                  </a:lnTo>
                  <a:lnTo>
                    <a:pt x="891552" y="162471"/>
                  </a:lnTo>
                  <a:lnTo>
                    <a:pt x="870826" y="209181"/>
                  </a:lnTo>
                  <a:lnTo>
                    <a:pt x="829640" y="234086"/>
                  </a:lnTo>
                  <a:lnTo>
                    <a:pt x="812330" y="235750"/>
                  </a:lnTo>
                  <a:lnTo>
                    <a:pt x="794715" y="234086"/>
                  </a:lnTo>
                  <a:lnTo>
                    <a:pt x="752348" y="209181"/>
                  </a:lnTo>
                  <a:lnTo>
                    <a:pt x="730897" y="162801"/>
                  </a:lnTo>
                  <a:lnTo>
                    <a:pt x="730808" y="162471"/>
                  </a:lnTo>
                  <a:lnTo>
                    <a:pt x="729424" y="144437"/>
                  </a:lnTo>
                  <a:lnTo>
                    <a:pt x="729373" y="143840"/>
                  </a:lnTo>
                  <a:lnTo>
                    <a:pt x="730910" y="124066"/>
                  </a:lnTo>
                  <a:lnTo>
                    <a:pt x="730935" y="123736"/>
                  </a:lnTo>
                  <a:lnTo>
                    <a:pt x="735609" y="105943"/>
                  </a:lnTo>
                  <a:lnTo>
                    <a:pt x="735647" y="105791"/>
                  </a:lnTo>
                  <a:lnTo>
                    <a:pt x="767422" y="65430"/>
                  </a:lnTo>
                  <a:lnTo>
                    <a:pt x="793496" y="53721"/>
                  </a:lnTo>
                  <a:lnTo>
                    <a:pt x="796074" y="52895"/>
                  </a:lnTo>
                  <a:lnTo>
                    <a:pt x="811733" y="51333"/>
                  </a:lnTo>
                  <a:lnTo>
                    <a:pt x="827366" y="52895"/>
                  </a:lnTo>
                  <a:lnTo>
                    <a:pt x="842022" y="57594"/>
                  </a:lnTo>
                  <a:lnTo>
                    <a:pt x="855713" y="65430"/>
                  </a:lnTo>
                  <a:lnTo>
                    <a:pt x="868438" y="76390"/>
                  </a:lnTo>
                  <a:lnTo>
                    <a:pt x="879144" y="90043"/>
                  </a:lnTo>
                  <a:lnTo>
                    <a:pt x="886714" y="105791"/>
                  </a:lnTo>
                  <a:lnTo>
                    <a:pt x="886790" y="105943"/>
                  </a:lnTo>
                  <a:lnTo>
                    <a:pt x="891298" y="123736"/>
                  </a:lnTo>
                  <a:lnTo>
                    <a:pt x="891374" y="124066"/>
                  </a:lnTo>
                  <a:lnTo>
                    <a:pt x="892860" y="143840"/>
                  </a:lnTo>
                  <a:lnTo>
                    <a:pt x="892911" y="144437"/>
                  </a:lnTo>
                  <a:lnTo>
                    <a:pt x="892911" y="40995"/>
                  </a:lnTo>
                  <a:lnTo>
                    <a:pt x="886853" y="35128"/>
                  </a:lnTo>
                  <a:lnTo>
                    <a:pt x="866279" y="22910"/>
                  </a:lnTo>
                  <a:lnTo>
                    <a:pt x="843127" y="15671"/>
                  </a:lnTo>
                  <a:lnTo>
                    <a:pt x="843826" y="15671"/>
                  </a:lnTo>
                  <a:lnTo>
                    <a:pt x="816508" y="13131"/>
                  </a:lnTo>
                  <a:lnTo>
                    <a:pt x="791743" y="15671"/>
                  </a:lnTo>
                  <a:lnTo>
                    <a:pt x="769366" y="23279"/>
                  </a:lnTo>
                  <a:lnTo>
                    <a:pt x="749376" y="35953"/>
                  </a:lnTo>
                  <a:lnTo>
                    <a:pt x="731774" y="53721"/>
                  </a:lnTo>
                  <a:lnTo>
                    <a:pt x="731774" y="19100"/>
                  </a:lnTo>
                  <a:lnTo>
                    <a:pt x="688784" y="19100"/>
                  </a:lnTo>
                  <a:lnTo>
                    <a:pt x="688784" y="406450"/>
                  </a:lnTo>
                  <a:lnTo>
                    <a:pt x="731774" y="406450"/>
                  </a:lnTo>
                  <a:lnTo>
                    <a:pt x="731774" y="232168"/>
                  </a:lnTo>
                  <a:lnTo>
                    <a:pt x="749261" y="250444"/>
                  </a:lnTo>
                  <a:lnTo>
                    <a:pt x="769518" y="263499"/>
                  </a:lnTo>
                  <a:lnTo>
                    <a:pt x="792530" y="271335"/>
                  </a:lnTo>
                  <a:lnTo>
                    <a:pt x="818299" y="273939"/>
                  </a:lnTo>
                  <a:lnTo>
                    <a:pt x="844080" y="271576"/>
                  </a:lnTo>
                  <a:lnTo>
                    <a:pt x="867092" y="264464"/>
                  </a:lnTo>
                  <a:lnTo>
                    <a:pt x="887349" y="252628"/>
                  </a:lnTo>
                  <a:lnTo>
                    <a:pt x="904849" y="236042"/>
                  </a:lnTo>
                  <a:lnTo>
                    <a:pt x="905052" y="235750"/>
                  </a:lnTo>
                  <a:lnTo>
                    <a:pt x="918946" y="216103"/>
                  </a:lnTo>
                  <a:lnTo>
                    <a:pt x="929017" y="194195"/>
                  </a:lnTo>
                  <a:lnTo>
                    <a:pt x="935062" y="170307"/>
                  </a:lnTo>
                  <a:lnTo>
                    <a:pt x="937069" y="1444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776709" y="5510083"/>
              <a:ext cx="208894" cy="247688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12013095" y="5491003"/>
              <a:ext cx="1525270" cy="284480"/>
            </a:xfrm>
            <a:custGeom>
              <a:avLst/>
              <a:gdLst/>
              <a:ahLst/>
              <a:cxnLst/>
              <a:rect l="l" t="t" r="r" b="b"/>
              <a:pathLst>
                <a:path w="1525269" h="284479">
                  <a:moveTo>
                    <a:pt x="236956" y="151587"/>
                  </a:moveTo>
                  <a:lnTo>
                    <a:pt x="236169" y="124269"/>
                  </a:lnTo>
                  <a:lnTo>
                    <a:pt x="234734" y="115773"/>
                  </a:lnTo>
                  <a:lnTo>
                    <a:pt x="232029" y="99656"/>
                  </a:lnTo>
                  <a:lnTo>
                    <a:pt x="213664" y="58483"/>
                  </a:lnTo>
                  <a:lnTo>
                    <a:pt x="192773" y="36550"/>
                  </a:lnTo>
                  <a:lnTo>
                    <a:pt x="192773" y="115773"/>
                  </a:lnTo>
                  <a:lnTo>
                    <a:pt x="47155" y="115773"/>
                  </a:lnTo>
                  <a:lnTo>
                    <a:pt x="63207" y="79235"/>
                  </a:lnTo>
                  <a:lnTo>
                    <a:pt x="94678" y="55867"/>
                  </a:lnTo>
                  <a:lnTo>
                    <a:pt x="119964" y="51320"/>
                  </a:lnTo>
                  <a:lnTo>
                    <a:pt x="133680" y="52451"/>
                  </a:lnTo>
                  <a:lnTo>
                    <a:pt x="133362" y="52451"/>
                  </a:lnTo>
                  <a:lnTo>
                    <a:pt x="145554" y="55714"/>
                  </a:lnTo>
                  <a:lnTo>
                    <a:pt x="176504" y="78447"/>
                  </a:lnTo>
                  <a:lnTo>
                    <a:pt x="192773" y="115773"/>
                  </a:lnTo>
                  <a:lnTo>
                    <a:pt x="192773" y="36550"/>
                  </a:lnTo>
                  <a:lnTo>
                    <a:pt x="174421" y="24460"/>
                  </a:lnTo>
                  <a:lnTo>
                    <a:pt x="149098" y="15951"/>
                  </a:lnTo>
                  <a:lnTo>
                    <a:pt x="119964" y="13119"/>
                  </a:lnTo>
                  <a:lnTo>
                    <a:pt x="93903" y="15455"/>
                  </a:lnTo>
                  <a:lnTo>
                    <a:pt x="50203" y="34099"/>
                  </a:lnTo>
                  <a:lnTo>
                    <a:pt x="18300" y="70294"/>
                  </a:lnTo>
                  <a:lnTo>
                    <a:pt x="2032" y="117284"/>
                  </a:lnTo>
                  <a:lnTo>
                    <a:pt x="0" y="144424"/>
                  </a:lnTo>
                  <a:lnTo>
                    <a:pt x="2260" y="174663"/>
                  </a:lnTo>
                  <a:lnTo>
                    <a:pt x="20320" y="223151"/>
                  </a:lnTo>
                  <a:lnTo>
                    <a:pt x="55041" y="255638"/>
                  </a:lnTo>
                  <a:lnTo>
                    <a:pt x="98171" y="271894"/>
                  </a:lnTo>
                  <a:lnTo>
                    <a:pt x="122364" y="273926"/>
                  </a:lnTo>
                  <a:lnTo>
                    <a:pt x="145643" y="272021"/>
                  </a:lnTo>
                  <a:lnTo>
                    <a:pt x="186817" y="256819"/>
                  </a:lnTo>
                  <a:lnTo>
                    <a:pt x="221284" y="225437"/>
                  </a:lnTo>
                  <a:lnTo>
                    <a:pt x="235153" y="203504"/>
                  </a:lnTo>
                  <a:lnTo>
                    <a:pt x="199339" y="183819"/>
                  </a:lnTo>
                  <a:lnTo>
                    <a:pt x="194386" y="193332"/>
                  </a:lnTo>
                  <a:lnTo>
                    <a:pt x="188455" y="202171"/>
                  </a:lnTo>
                  <a:lnTo>
                    <a:pt x="150253" y="231267"/>
                  </a:lnTo>
                  <a:lnTo>
                    <a:pt x="122948" y="235737"/>
                  </a:lnTo>
                  <a:lnTo>
                    <a:pt x="107175" y="234289"/>
                  </a:lnTo>
                  <a:lnTo>
                    <a:pt x="67437" y="212458"/>
                  </a:lnTo>
                  <a:lnTo>
                    <a:pt x="45847" y="169481"/>
                  </a:lnTo>
                  <a:lnTo>
                    <a:pt x="44170" y="151587"/>
                  </a:lnTo>
                  <a:lnTo>
                    <a:pt x="236956" y="151587"/>
                  </a:lnTo>
                  <a:close/>
                </a:path>
                <a:path w="1525269" h="284479">
                  <a:moveTo>
                    <a:pt x="464845" y="19113"/>
                  </a:moveTo>
                  <a:lnTo>
                    <a:pt x="266687" y="19113"/>
                  </a:lnTo>
                  <a:lnTo>
                    <a:pt x="266687" y="58483"/>
                  </a:lnTo>
                  <a:lnTo>
                    <a:pt x="344284" y="58483"/>
                  </a:lnTo>
                  <a:lnTo>
                    <a:pt x="344284" y="266763"/>
                  </a:lnTo>
                  <a:lnTo>
                    <a:pt x="387248" y="266763"/>
                  </a:lnTo>
                  <a:lnTo>
                    <a:pt x="387248" y="58483"/>
                  </a:lnTo>
                  <a:lnTo>
                    <a:pt x="464845" y="58483"/>
                  </a:lnTo>
                  <a:lnTo>
                    <a:pt x="464845" y="19113"/>
                  </a:lnTo>
                  <a:close/>
                </a:path>
                <a:path w="1525269" h="284479">
                  <a:moveTo>
                    <a:pt x="722757" y="0"/>
                  </a:moveTo>
                  <a:lnTo>
                    <a:pt x="553262" y="182626"/>
                  </a:lnTo>
                  <a:lnTo>
                    <a:pt x="553262" y="19088"/>
                  </a:lnTo>
                  <a:lnTo>
                    <a:pt x="510286" y="19088"/>
                  </a:lnTo>
                  <a:lnTo>
                    <a:pt x="510286" y="284099"/>
                  </a:lnTo>
                  <a:lnTo>
                    <a:pt x="679792" y="101447"/>
                  </a:lnTo>
                  <a:lnTo>
                    <a:pt x="679792" y="266776"/>
                  </a:lnTo>
                  <a:lnTo>
                    <a:pt x="722757" y="266776"/>
                  </a:lnTo>
                  <a:lnTo>
                    <a:pt x="722757" y="0"/>
                  </a:lnTo>
                  <a:close/>
                </a:path>
                <a:path w="1525269" h="284479">
                  <a:moveTo>
                    <a:pt x="1006817" y="19126"/>
                  </a:moveTo>
                  <a:lnTo>
                    <a:pt x="963841" y="19126"/>
                  </a:lnTo>
                  <a:lnTo>
                    <a:pt x="963841" y="120726"/>
                  </a:lnTo>
                  <a:lnTo>
                    <a:pt x="846861" y="120726"/>
                  </a:lnTo>
                  <a:lnTo>
                    <a:pt x="846861" y="19126"/>
                  </a:lnTo>
                  <a:lnTo>
                    <a:pt x="803884" y="19126"/>
                  </a:lnTo>
                  <a:lnTo>
                    <a:pt x="803884" y="120726"/>
                  </a:lnTo>
                  <a:lnTo>
                    <a:pt x="803884" y="160096"/>
                  </a:lnTo>
                  <a:lnTo>
                    <a:pt x="803884" y="266776"/>
                  </a:lnTo>
                  <a:lnTo>
                    <a:pt x="846861" y="266776"/>
                  </a:lnTo>
                  <a:lnTo>
                    <a:pt x="846861" y="160096"/>
                  </a:lnTo>
                  <a:lnTo>
                    <a:pt x="963841" y="160096"/>
                  </a:lnTo>
                  <a:lnTo>
                    <a:pt x="963841" y="266776"/>
                  </a:lnTo>
                  <a:lnTo>
                    <a:pt x="1006817" y="266776"/>
                  </a:lnTo>
                  <a:lnTo>
                    <a:pt x="1006817" y="160096"/>
                  </a:lnTo>
                  <a:lnTo>
                    <a:pt x="1006817" y="120726"/>
                  </a:lnTo>
                  <a:lnTo>
                    <a:pt x="1006817" y="19126"/>
                  </a:lnTo>
                  <a:close/>
                </a:path>
                <a:path w="1525269" h="284479">
                  <a:moveTo>
                    <a:pt x="1234782" y="19126"/>
                  </a:moveTo>
                  <a:lnTo>
                    <a:pt x="1087970" y="19126"/>
                  </a:lnTo>
                  <a:lnTo>
                    <a:pt x="1087970" y="58496"/>
                  </a:lnTo>
                  <a:lnTo>
                    <a:pt x="1087970" y="266776"/>
                  </a:lnTo>
                  <a:lnTo>
                    <a:pt x="1130935" y="266776"/>
                  </a:lnTo>
                  <a:lnTo>
                    <a:pt x="1130935" y="58496"/>
                  </a:lnTo>
                  <a:lnTo>
                    <a:pt x="1234782" y="58496"/>
                  </a:lnTo>
                  <a:lnTo>
                    <a:pt x="1234782" y="19126"/>
                  </a:lnTo>
                  <a:close/>
                </a:path>
                <a:path w="1525269" h="284479">
                  <a:moveTo>
                    <a:pt x="1524914" y="143827"/>
                  </a:moveTo>
                  <a:lnTo>
                    <a:pt x="1515592" y="92062"/>
                  </a:lnTo>
                  <a:lnTo>
                    <a:pt x="1488592" y="51320"/>
                  </a:lnTo>
                  <a:lnTo>
                    <a:pt x="1480743" y="44538"/>
                  </a:lnTo>
                  <a:lnTo>
                    <a:pt x="1480743" y="143827"/>
                  </a:lnTo>
                  <a:lnTo>
                    <a:pt x="1479143" y="164160"/>
                  </a:lnTo>
                  <a:lnTo>
                    <a:pt x="1455089" y="211264"/>
                  </a:lnTo>
                  <a:lnTo>
                    <a:pt x="1410881" y="234213"/>
                  </a:lnTo>
                  <a:lnTo>
                    <a:pt x="1393609" y="235737"/>
                  </a:lnTo>
                  <a:lnTo>
                    <a:pt x="1376337" y="234213"/>
                  </a:lnTo>
                  <a:lnTo>
                    <a:pt x="1332141" y="211264"/>
                  </a:lnTo>
                  <a:lnTo>
                    <a:pt x="1308074" y="164160"/>
                  </a:lnTo>
                  <a:lnTo>
                    <a:pt x="1306474" y="143827"/>
                  </a:lnTo>
                  <a:lnTo>
                    <a:pt x="1308061" y="123482"/>
                  </a:lnTo>
                  <a:lnTo>
                    <a:pt x="1331836" y="76073"/>
                  </a:lnTo>
                  <a:lnTo>
                    <a:pt x="1376095" y="52870"/>
                  </a:lnTo>
                  <a:lnTo>
                    <a:pt x="1393609" y="51320"/>
                  </a:lnTo>
                  <a:lnTo>
                    <a:pt x="1411185" y="52870"/>
                  </a:lnTo>
                  <a:lnTo>
                    <a:pt x="1455394" y="75780"/>
                  </a:lnTo>
                  <a:lnTo>
                    <a:pt x="1479169" y="123240"/>
                  </a:lnTo>
                  <a:lnTo>
                    <a:pt x="1480743" y="143827"/>
                  </a:lnTo>
                  <a:lnTo>
                    <a:pt x="1480743" y="44538"/>
                  </a:lnTo>
                  <a:lnTo>
                    <a:pt x="1467739" y="33934"/>
                  </a:lnTo>
                  <a:lnTo>
                    <a:pt x="1445463" y="22377"/>
                  </a:lnTo>
                  <a:lnTo>
                    <a:pt x="1420749" y="15443"/>
                  </a:lnTo>
                  <a:lnTo>
                    <a:pt x="1393609" y="13131"/>
                  </a:lnTo>
                  <a:lnTo>
                    <a:pt x="1366469" y="15443"/>
                  </a:lnTo>
                  <a:lnTo>
                    <a:pt x="1319466" y="33934"/>
                  </a:lnTo>
                  <a:lnTo>
                    <a:pt x="1283284" y="69862"/>
                  </a:lnTo>
                  <a:lnTo>
                    <a:pt x="1264640" y="116713"/>
                  </a:lnTo>
                  <a:lnTo>
                    <a:pt x="1262303" y="143827"/>
                  </a:lnTo>
                  <a:lnTo>
                    <a:pt x="1264640" y="170688"/>
                  </a:lnTo>
                  <a:lnTo>
                    <a:pt x="1283284" y="217246"/>
                  </a:lnTo>
                  <a:lnTo>
                    <a:pt x="1319466" y="253136"/>
                  </a:lnTo>
                  <a:lnTo>
                    <a:pt x="1366469" y="271627"/>
                  </a:lnTo>
                  <a:lnTo>
                    <a:pt x="1393609" y="273939"/>
                  </a:lnTo>
                  <a:lnTo>
                    <a:pt x="1420749" y="271627"/>
                  </a:lnTo>
                  <a:lnTo>
                    <a:pt x="1467739" y="253136"/>
                  </a:lnTo>
                  <a:lnTo>
                    <a:pt x="1503934" y="217246"/>
                  </a:lnTo>
                  <a:lnTo>
                    <a:pt x="1522577" y="170688"/>
                  </a:lnTo>
                  <a:lnTo>
                    <a:pt x="1524914" y="14382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3603627" y="5510083"/>
              <a:ext cx="190988" cy="247688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13860195" y="5339987"/>
              <a:ext cx="2842260" cy="483870"/>
            </a:xfrm>
            <a:custGeom>
              <a:avLst/>
              <a:gdLst/>
              <a:ahLst/>
              <a:cxnLst/>
              <a:rect l="l" t="t" r="r" b="b"/>
              <a:pathLst>
                <a:path w="2842259" h="483870">
                  <a:moveTo>
                    <a:pt x="181470" y="341388"/>
                  </a:moveTo>
                  <a:lnTo>
                    <a:pt x="172364" y="303199"/>
                  </a:lnTo>
                  <a:lnTo>
                    <a:pt x="137388" y="273697"/>
                  </a:lnTo>
                  <a:lnTo>
                    <a:pt x="137388" y="341388"/>
                  </a:lnTo>
                  <a:lnTo>
                    <a:pt x="136359" y="351205"/>
                  </a:lnTo>
                  <a:lnTo>
                    <a:pt x="105994" y="377952"/>
                  </a:lnTo>
                  <a:lnTo>
                    <a:pt x="83032" y="379590"/>
                  </a:lnTo>
                  <a:lnTo>
                    <a:pt x="43040" y="379590"/>
                  </a:lnTo>
                  <a:lnTo>
                    <a:pt x="43040" y="303199"/>
                  </a:lnTo>
                  <a:lnTo>
                    <a:pt x="83566" y="303199"/>
                  </a:lnTo>
                  <a:lnTo>
                    <a:pt x="121780" y="310375"/>
                  </a:lnTo>
                  <a:lnTo>
                    <a:pt x="137388" y="341388"/>
                  </a:lnTo>
                  <a:lnTo>
                    <a:pt x="137388" y="273697"/>
                  </a:lnTo>
                  <a:lnTo>
                    <a:pt x="131648" y="271119"/>
                  </a:lnTo>
                  <a:lnTo>
                    <a:pt x="111137" y="266534"/>
                  </a:lnTo>
                  <a:lnTo>
                    <a:pt x="87223" y="264998"/>
                  </a:lnTo>
                  <a:lnTo>
                    <a:pt x="43040" y="264998"/>
                  </a:lnTo>
                  <a:lnTo>
                    <a:pt x="43040" y="170103"/>
                  </a:lnTo>
                  <a:lnTo>
                    <a:pt x="0" y="170103"/>
                  </a:lnTo>
                  <a:lnTo>
                    <a:pt x="0" y="417791"/>
                  </a:lnTo>
                  <a:lnTo>
                    <a:pt x="86601" y="417791"/>
                  </a:lnTo>
                  <a:lnTo>
                    <a:pt x="110172" y="416483"/>
                  </a:lnTo>
                  <a:lnTo>
                    <a:pt x="159372" y="396900"/>
                  </a:lnTo>
                  <a:lnTo>
                    <a:pt x="172237" y="379590"/>
                  </a:lnTo>
                  <a:lnTo>
                    <a:pt x="175958" y="372579"/>
                  </a:lnTo>
                  <a:lnTo>
                    <a:pt x="180086" y="357847"/>
                  </a:lnTo>
                  <a:lnTo>
                    <a:pt x="181470" y="341388"/>
                  </a:lnTo>
                  <a:close/>
                </a:path>
                <a:path w="2842259" h="483870">
                  <a:moveTo>
                    <a:pt x="254279" y="170103"/>
                  </a:moveTo>
                  <a:lnTo>
                    <a:pt x="211302" y="170103"/>
                  </a:lnTo>
                  <a:lnTo>
                    <a:pt x="211302" y="417791"/>
                  </a:lnTo>
                  <a:lnTo>
                    <a:pt x="254279" y="417791"/>
                  </a:lnTo>
                  <a:lnTo>
                    <a:pt x="254279" y="170103"/>
                  </a:lnTo>
                  <a:close/>
                </a:path>
                <a:path w="2842259" h="483870">
                  <a:moveTo>
                    <a:pt x="561098" y="417791"/>
                  </a:moveTo>
                  <a:lnTo>
                    <a:pt x="458444" y="285889"/>
                  </a:lnTo>
                  <a:lnTo>
                    <a:pt x="549160" y="170103"/>
                  </a:lnTo>
                  <a:lnTo>
                    <a:pt x="496633" y="170103"/>
                  </a:lnTo>
                  <a:lnTo>
                    <a:pt x="431584" y="254254"/>
                  </a:lnTo>
                  <a:lnTo>
                    <a:pt x="367715" y="170103"/>
                  </a:lnTo>
                  <a:lnTo>
                    <a:pt x="315201" y="170103"/>
                  </a:lnTo>
                  <a:lnTo>
                    <a:pt x="405320" y="285292"/>
                  </a:lnTo>
                  <a:lnTo>
                    <a:pt x="299681" y="417791"/>
                  </a:lnTo>
                  <a:lnTo>
                    <a:pt x="352209" y="417791"/>
                  </a:lnTo>
                  <a:lnTo>
                    <a:pt x="430390" y="316928"/>
                  </a:lnTo>
                  <a:lnTo>
                    <a:pt x="508571" y="417791"/>
                  </a:lnTo>
                  <a:lnTo>
                    <a:pt x="561098" y="417791"/>
                  </a:lnTo>
                  <a:close/>
                </a:path>
                <a:path w="2842259" h="483870">
                  <a:moveTo>
                    <a:pt x="992543" y="294843"/>
                  </a:moveTo>
                  <a:lnTo>
                    <a:pt x="983361" y="243814"/>
                  </a:lnTo>
                  <a:lnTo>
                    <a:pt x="956322" y="202336"/>
                  </a:lnTo>
                  <a:lnTo>
                    <a:pt x="948372" y="195453"/>
                  </a:lnTo>
                  <a:lnTo>
                    <a:pt x="948372" y="294843"/>
                  </a:lnTo>
                  <a:lnTo>
                    <a:pt x="946772" y="315175"/>
                  </a:lnTo>
                  <a:lnTo>
                    <a:pt x="922705" y="362280"/>
                  </a:lnTo>
                  <a:lnTo>
                    <a:pt x="878509" y="385229"/>
                  </a:lnTo>
                  <a:lnTo>
                    <a:pt x="861237" y="386753"/>
                  </a:lnTo>
                  <a:lnTo>
                    <a:pt x="843965" y="385229"/>
                  </a:lnTo>
                  <a:lnTo>
                    <a:pt x="799757" y="362280"/>
                  </a:lnTo>
                  <a:lnTo>
                    <a:pt x="775703" y="315175"/>
                  </a:lnTo>
                  <a:lnTo>
                    <a:pt x="774090" y="294843"/>
                  </a:lnTo>
                  <a:lnTo>
                    <a:pt x="775677" y="274497"/>
                  </a:lnTo>
                  <a:lnTo>
                    <a:pt x="799452" y="227088"/>
                  </a:lnTo>
                  <a:lnTo>
                    <a:pt x="843711" y="203885"/>
                  </a:lnTo>
                  <a:lnTo>
                    <a:pt x="861237" y="202336"/>
                  </a:lnTo>
                  <a:lnTo>
                    <a:pt x="878814" y="203885"/>
                  </a:lnTo>
                  <a:lnTo>
                    <a:pt x="923010" y="226796"/>
                  </a:lnTo>
                  <a:lnTo>
                    <a:pt x="946785" y="274256"/>
                  </a:lnTo>
                  <a:lnTo>
                    <a:pt x="948372" y="294843"/>
                  </a:lnTo>
                  <a:lnTo>
                    <a:pt x="948372" y="195453"/>
                  </a:lnTo>
                  <a:lnTo>
                    <a:pt x="936307" y="185280"/>
                  </a:lnTo>
                  <a:lnTo>
                    <a:pt x="914425" y="173532"/>
                  </a:lnTo>
                  <a:lnTo>
                    <a:pt x="890206" y="166497"/>
                  </a:lnTo>
                  <a:lnTo>
                    <a:pt x="863625" y="164147"/>
                  </a:lnTo>
                  <a:lnTo>
                    <a:pt x="834263" y="166979"/>
                  </a:lnTo>
                  <a:lnTo>
                    <a:pt x="809459" y="175488"/>
                  </a:lnTo>
                  <a:lnTo>
                    <a:pt x="789203" y="189661"/>
                  </a:lnTo>
                  <a:lnTo>
                    <a:pt x="773493" y="209499"/>
                  </a:lnTo>
                  <a:lnTo>
                    <a:pt x="772299" y="209499"/>
                  </a:lnTo>
                  <a:lnTo>
                    <a:pt x="781316" y="159753"/>
                  </a:lnTo>
                  <a:lnTo>
                    <a:pt x="803706" y="116763"/>
                  </a:lnTo>
                  <a:lnTo>
                    <a:pt x="833374" y="89941"/>
                  </a:lnTo>
                  <a:lnTo>
                    <a:pt x="875347" y="74015"/>
                  </a:lnTo>
                  <a:lnTo>
                    <a:pt x="903008" y="67449"/>
                  </a:lnTo>
                  <a:lnTo>
                    <a:pt x="911377" y="65290"/>
                  </a:lnTo>
                  <a:lnTo>
                    <a:pt x="946734" y="50063"/>
                  </a:lnTo>
                  <a:lnTo>
                    <a:pt x="975309" y="20370"/>
                  </a:lnTo>
                  <a:lnTo>
                    <a:pt x="984186" y="0"/>
                  </a:lnTo>
                  <a:lnTo>
                    <a:pt x="936434" y="0"/>
                  </a:lnTo>
                  <a:lnTo>
                    <a:pt x="933653" y="7569"/>
                  </a:lnTo>
                  <a:lnTo>
                    <a:pt x="928674" y="13830"/>
                  </a:lnTo>
                  <a:lnTo>
                    <a:pt x="885291" y="32029"/>
                  </a:lnTo>
                  <a:lnTo>
                    <a:pt x="868108" y="35712"/>
                  </a:lnTo>
                  <a:lnTo>
                    <a:pt x="863714" y="36715"/>
                  </a:lnTo>
                  <a:lnTo>
                    <a:pt x="859345" y="37909"/>
                  </a:lnTo>
                  <a:lnTo>
                    <a:pt x="843826" y="41681"/>
                  </a:lnTo>
                  <a:lnTo>
                    <a:pt x="839355" y="43078"/>
                  </a:lnTo>
                  <a:lnTo>
                    <a:pt x="832967" y="45872"/>
                  </a:lnTo>
                  <a:lnTo>
                    <a:pt x="829094" y="47459"/>
                  </a:lnTo>
                  <a:lnTo>
                    <a:pt x="819950" y="51041"/>
                  </a:lnTo>
                  <a:lnTo>
                    <a:pt x="815670" y="53022"/>
                  </a:lnTo>
                  <a:lnTo>
                    <a:pt x="775004" y="85712"/>
                  </a:lnTo>
                  <a:lnTo>
                    <a:pt x="741197" y="158762"/>
                  </a:lnTo>
                  <a:lnTo>
                    <a:pt x="732751" y="208191"/>
                  </a:lnTo>
                  <a:lnTo>
                    <a:pt x="729932" y="266204"/>
                  </a:lnTo>
                  <a:lnTo>
                    <a:pt x="732536" y="307759"/>
                  </a:lnTo>
                  <a:lnTo>
                    <a:pt x="753427" y="371614"/>
                  </a:lnTo>
                  <a:lnTo>
                    <a:pt x="789571" y="407504"/>
                  </a:lnTo>
                  <a:lnTo>
                    <a:pt x="832256" y="423011"/>
                  </a:lnTo>
                  <a:lnTo>
                    <a:pt x="857059" y="424954"/>
                  </a:lnTo>
                  <a:lnTo>
                    <a:pt x="885774" y="422643"/>
                  </a:lnTo>
                  <a:lnTo>
                    <a:pt x="911669" y="415709"/>
                  </a:lnTo>
                  <a:lnTo>
                    <a:pt x="934720" y="404152"/>
                  </a:lnTo>
                  <a:lnTo>
                    <a:pt x="954938" y="387959"/>
                  </a:lnTo>
                  <a:lnTo>
                    <a:pt x="955941" y="386753"/>
                  </a:lnTo>
                  <a:lnTo>
                    <a:pt x="971384" y="368261"/>
                  </a:lnTo>
                  <a:lnTo>
                    <a:pt x="983145" y="346176"/>
                  </a:lnTo>
                  <a:lnTo>
                    <a:pt x="990193" y="321703"/>
                  </a:lnTo>
                  <a:lnTo>
                    <a:pt x="992543" y="294843"/>
                  </a:lnTo>
                  <a:close/>
                </a:path>
                <a:path w="2842259" h="483870">
                  <a:moveTo>
                    <a:pt x="1404353" y="294843"/>
                  </a:moveTo>
                  <a:lnTo>
                    <a:pt x="1402041" y="267728"/>
                  </a:lnTo>
                  <a:lnTo>
                    <a:pt x="1395095" y="243078"/>
                  </a:lnTo>
                  <a:lnTo>
                    <a:pt x="1383538" y="220878"/>
                  </a:lnTo>
                  <a:lnTo>
                    <a:pt x="1368336" y="202336"/>
                  </a:lnTo>
                  <a:lnTo>
                    <a:pt x="1367358" y="201142"/>
                  </a:lnTo>
                  <a:lnTo>
                    <a:pt x="1360182" y="195275"/>
                  </a:lnTo>
                  <a:lnTo>
                    <a:pt x="1360182" y="294843"/>
                  </a:lnTo>
                  <a:lnTo>
                    <a:pt x="1358582" y="315175"/>
                  </a:lnTo>
                  <a:lnTo>
                    <a:pt x="1334516" y="362280"/>
                  </a:lnTo>
                  <a:lnTo>
                    <a:pt x="1290256" y="385241"/>
                  </a:lnTo>
                  <a:lnTo>
                    <a:pt x="1273060" y="386753"/>
                  </a:lnTo>
                  <a:lnTo>
                    <a:pt x="1256080" y="385241"/>
                  </a:lnTo>
                  <a:lnTo>
                    <a:pt x="1212761" y="362585"/>
                  </a:lnTo>
                  <a:lnTo>
                    <a:pt x="1189266" y="315417"/>
                  </a:lnTo>
                  <a:lnTo>
                    <a:pt x="1188935" y="310959"/>
                  </a:lnTo>
                  <a:lnTo>
                    <a:pt x="1187704" y="294843"/>
                  </a:lnTo>
                  <a:lnTo>
                    <a:pt x="1193901" y="256425"/>
                  </a:lnTo>
                  <a:lnTo>
                    <a:pt x="1225511" y="216281"/>
                  </a:lnTo>
                  <a:lnTo>
                    <a:pt x="1273060" y="202336"/>
                  </a:lnTo>
                  <a:lnTo>
                    <a:pt x="1290561" y="203885"/>
                  </a:lnTo>
                  <a:lnTo>
                    <a:pt x="1334820" y="227088"/>
                  </a:lnTo>
                  <a:lnTo>
                    <a:pt x="1358595" y="274497"/>
                  </a:lnTo>
                  <a:lnTo>
                    <a:pt x="1360182" y="294843"/>
                  </a:lnTo>
                  <a:lnTo>
                    <a:pt x="1360182" y="195275"/>
                  </a:lnTo>
                  <a:lnTo>
                    <a:pt x="1347571" y="184950"/>
                  </a:lnTo>
                  <a:lnTo>
                    <a:pt x="1325270" y="173393"/>
                  </a:lnTo>
                  <a:lnTo>
                    <a:pt x="1300429" y="166458"/>
                  </a:lnTo>
                  <a:lnTo>
                    <a:pt x="1273060" y="164147"/>
                  </a:lnTo>
                  <a:lnTo>
                    <a:pt x="1245260" y="166458"/>
                  </a:lnTo>
                  <a:lnTo>
                    <a:pt x="1198410" y="184950"/>
                  </a:lnTo>
                  <a:lnTo>
                    <a:pt x="1166964" y="216281"/>
                  </a:lnTo>
                  <a:lnTo>
                    <a:pt x="1150239" y="251498"/>
                  </a:lnTo>
                  <a:lnTo>
                    <a:pt x="1145921" y="271564"/>
                  </a:lnTo>
                  <a:lnTo>
                    <a:pt x="1101166" y="271564"/>
                  </a:lnTo>
                  <a:lnTo>
                    <a:pt x="1101166" y="170103"/>
                  </a:lnTo>
                  <a:lnTo>
                    <a:pt x="1058176" y="170103"/>
                  </a:lnTo>
                  <a:lnTo>
                    <a:pt x="1058176" y="417791"/>
                  </a:lnTo>
                  <a:lnTo>
                    <a:pt x="1101166" y="417791"/>
                  </a:lnTo>
                  <a:lnTo>
                    <a:pt x="1101166" y="310959"/>
                  </a:lnTo>
                  <a:lnTo>
                    <a:pt x="1143546" y="310959"/>
                  </a:lnTo>
                  <a:lnTo>
                    <a:pt x="1160322" y="362991"/>
                  </a:lnTo>
                  <a:lnTo>
                    <a:pt x="1191247" y="398767"/>
                  </a:lnTo>
                  <a:lnTo>
                    <a:pt x="1242275" y="422046"/>
                  </a:lnTo>
                  <a:lnTo>
                    <a:pt x="1273060" y="424954"/>
                  </a:lnTo>
                  <a:lnTo>
                    <a:pt x="1300187" y="422643"/>
                  </a:lnTo>
                  <a:lnTo>
                    <a:pt x="1324902" y="415709"/>
                  </a:lnTo>
                  <a:lnTo>
                    <a:pt x="1347190" y="404152"/>
                  </a:lnTo>
                  <a:lnTo>
                    <a:pt x="1367053" y="387959"/>
                  </a:lnTo>
                  <a:lnTo>
                    <a:pt x="1368044" y="386753"/>
                  </a:lnTo>
                  <a:lnTo>
                    <a:pt x="1383372" y="368261"/>
                  </a:lnTo>
                  <a:lnTo>
                    <a:pt x="1395031" y="346176"/>
                  </a:lnTo>
                  <a:lnTo>
                    <a:pt x="1402016" y="321703"/>
                  </a:lnTo>
                  <a:lnTo>
                    <a:pt x="1404353" y="294843"/>
                  </a:lnTo>
                  <a:close/>
                </a:path>
                <a:path w="2842259" h="483870">
                  <a:moveTo>
                    <a:pt x="1699196" y="378409"/>
                  </a:moveTo>
                  <a:lnTo>
                    <a:pt x="1662188" y="378409"/>
                  </a:lnTo>
                  <a:lnTo>
                    <a:pt x="1662188" y="209499"/>
                  </a:lnTo>
                  <a:lnTo>
                    <a:pt x="1662188" y="170103"/>
                  </a:lnTo>
                  <a:lnTo>
                    <a:pt x="1619224" y="170103"/>
                  </a:lnTo>
                  <a:lnTo>
                    <a:pt x="1619224" y="209499"/>
                  </a:lnTo>
                  <a:lnTo>
                    <a:pt x="1619224" y="378409"/>
                  </a:lnTo>
                  <a:lnTo>
                    <a:pt x="1501051" y="378409"/>
                  </a:lnTo>
                  <a:lnTo>
                    <a:pt x="1514094" y="363829"/>
                  </a:lnTo>
                  <a:lnTo>
                    <a:pt x="1523428" y="346329"/>
                  </a:lnTo>
                  <a:lnTo>
                    <a:pt x="1529029" y="325920"/>
                  </a:lnTo>
                  <a:lnTo>
                    <a:pt x="1530883" y="302615"/>
                  </a:lnTo>
                  <a:lnTo>
                    <a:pt x="1530883" y="209499"/>
                  </a:lnTo>
                  <a:lnTo>
                    <a:pt x="1619224" y="209499"/>
                  </a:lnTo>
                  <a:lnTo>
                    <a:pt x="1619224" y="170103"/>
                  </a:lnTo>
                  <a:lnTo>
                    <a:pt x="1487919" y="170103"/>
                  </a:lnTo>
                  <a:lnTo>
                    <a:pt x="1487919" y="280517"/>
                  </a:lnTo>
                  <a:lnTo>
                    <a:pt x="1487284" y="301409"/>
                  </a:lnTo>
                  <a:lnTo>
                    <a:pt x="1477772" y="346176"/>
                  </a:lnTo>
                  <a:lnTo>
                    <a:pt x="1446314" y="376174"/>
                  </a:lnTo>
                  <a:lnTo>
                    <a:pt x="1431810" y="378409"/>
                  </a:lnTo>
                  <a:lnTo>
                    <a:pt x="1431810" y="483438"/>
                  </a:lnTo>
                  <a:lnTo>
                    <a:pt x="1471206" y="483438"/>
                  </a:lnTo>
                  <a:lnTo>
                    <a:pt x="1471206" y="417804"/>
                  </a:lnTo>
                  <a:lnTo>
                    <a:pt x="1659801" y="417804"/>
                  </a:lnTo>
                  <a:lnTo>
                    <a:pt x="1659801" y="483438"/>
                  </a:lnTo>
                  <a:lnTo>
                    <a:pt x="1699196" y="483438"/>
                  </a:lnTo>
                  <a:lnTo>
                    <a:pt x="1699196" y="417804"/>
                  </a:lnTo>
                  <a:lnTo>
                    <a:pt x="1699196" y="378409"/>
                  </a:lnTo>
                  <a:close/>
                </a:path>
                <a:path w="2842259" h="483870">
                  <a:moveTo>
                    <a:pt x="2057336" y="417791"/>
                  </a:moveTo>
                  <a:lnTo>
                    <a:pt x="1939150" y="284695"/>
                  </a:lnTo>
                  <a:lnTo>
                    <a:pt x="2046579" y="170103"/>
                  </a:lnTo>
                  <a:lnTo>
                    <a:pt x="1996440" y="170103"/>
                  </a:lnTo>
                  <a:lnTo>
                    <a:pt x="1903336" y="271564"/>
                  </a:lnTo>
                  <a:lnTo>
                    <a:pt x="1903336" y="170103"/>
                  </a:lnTo>
                  <a:lnTo>
                    <a:pt x="1860372" y="170103"/>
                  </a:lnTo>
                  <a:lnTo>
                    <a:pt x="1860372" y="271564"/>
                  </a:lnTo>
                  <a:lnTo>
                    <a:pt x="1767255" y="170103"/>
                  </a:lnTo>
                  <a:lnTo>
                    <a:pt x="1717128" y="170103"/>
                  </a:lnTo>
                  <a:lnTo>
                    <a:pt x="1824558" y="284695"/>
                  </a:lnTo>
                  <a:lnTo>
                    <a:pt x="1706384" y="417791"/>
                  </a:lnTo>
                  <a:lnTo>
                    <a:pt x="1760105" y="417791"/>
                  </a:lnTo>
                  <a:lnTo>
                    <a:pt x="1852015" y="313359"/>
                  </a:lnTo>
                  <a:lnTo>
                    <a:pt x="1860372" y="321703"/>
                  </a:lnTo>
                  <a:lnTo>
                    <a:pt x="1860372" y="417791"/>
                  </a:lnTo>
                  <a:lnTo>
                    <a:pt x="1903336" y="417791"/>
                  </a:lnTo>
                  <a:lnTo>
                    <a:pt x="1903336" y="321703"/>
                  </a:lnTo>
                  <a:lnTo>
                    <a:pt x="1911692" y="313359"/>
                  </a:lnTo>
                  <a:lnTo>
                    <a:pt x="2003615" y="417791"/>
                  </a:lnTo>
                  <a:lnTo>
                    <a:pt x="2057336" y="417791"/>
                  </a:lnTo>
                  <a:close/>
                </a:path>
                <a:path w="2842259" h="483870">
                  <a:moveTo>
                    <a:pt x="2321776" y="302602"/>
                  </a:moveTo>
                  <a:lnTo>
                    <a:pt x="2320988" y="275285"/>
                  </a:lnTo>
                  <a:lnTo>
                    <a:pt x="2319553" y="266788"/>
                  </a:lnTo>
                  <a:lnTo>
                    <a:pt x="2316848" y="250672"/>
                  </a:lnTo>
                  <a:lnTo>
                    <a:pt x="2298484" y="209499"/>
                  </a:lnTo>
                  <a:lnTo>
                    <a:pt x="2277605" y="187579"/>
                  </a:lnTo>
                  <a:lnTo>
                    <a:pt x="2277605" y="266788"/>
                  </a:lnTo>
                  <a:lnTo>
                    <a:pt x="2131987" y="266788"/>
                  </a:lnTo>
                  <a:lnTo>
                    <a:pt x="2148040" y="230251"/>
                  </a:lnTo>
                  <a:lnTo>
                    <a:pt x="2179497" y="206883"/>
                  </a:lnTo>
                  <a:lnTo>
                    <a:pt x="2204783" y="202336"/>
                  </a:lnTo>
                  <a:lnTo>
                    <a:pt x="2218499" y="203466"/>
                  </a:lnTo>
                  <a:lnTo>
                    <a:pt x="2218182" y="203466"/>
                  </a:lnTo>
                  <a:lnTo>
                    <a:pt x="2230374" y="206730"/>
                  </a:lnTo>
                  <a:lnTo>
                    <a:pt x="2261324" y="229463"/>
                  </a:lnTo>
                  <a:lnTo>
                    <a:pt x="2277605" y="266788"/>
                  </a:lnTo>
                  <a:lnTo>
                    <a:pt x="2277605" y="187579"/>
                  </a:lnTo>
                  <a:lnTo>
                    <a:pt x="2259241" y="175475"/>
                  </a:lnTo>
                  <a:lnTo>
                    <a:pt x="2233917" y="166966"/>
                  </a:lnTo>
                  <a:lnTo>
                    <a:pt x="2204783" y="164134"/>
                  </a:lnTo>
                  <a:lnTo>
                    <a:pt x="2178735" y="166471"/>
                  </a:lnTo>
                  <a:lnTo>
                    <a:pt x="2135022" y="185115"/>
                  </a:lnTo>
                  <a:lnTo>
                    <a:pt x="2103120" y="221310"/>
                  </a:lnTo>
                  <a:lnTo>
                    <a:pt x="2086851" y="268300"/>
                  </a:lnTo>
                  <a:lnTo>
                    <a:pt x="2084819" y="295440"/>
                  </a:lnTo>
                  <a:lnTo>
                    <a:pt x="2087079" y="325678"/>
                  </a:lnTo>
                  <a:lnTo>
                    <a:pt x="2105139" y="374167"/>
                  </a:lnTo>
                  <a:lnTo>
                    <a:pt x="2139861" y="406654"/>
                  </a:lnTo>
                  <a:lnTo>
                    <a:pt x="2182990" y="422910"/>
                  </a:lnTo>
                  <a:lnTo>
                    <a:pt x="2207183" y="424942"/>
                  </a:lnTo>
                  <a:lnTo>
                    <a:pt x="2230463" y="423037"/>
                  </a:lnTo>
                  <a:lnTo>
                    <a:pt x="2271636" y="407835"/>
                  </a:lnTo>
                  <a:lnTo>
                    <a:pt x="2306104" y="376453"/>
                  </a:lnTo>
                  <a:lnTo>
                    <a:pt x="2319972" y="354520"/>
                  </a:lnTo>
                  <a:lnTo>
                    <a:pt x="2284171" y="334835"/>
                  </a:lnTo>
                  <a:lnTo>
                    <a:pt x="2279205" y="344347"/>
                  </a:lnTo>
                  <a:lnTo>
                    <a:pt x="2273274" y="353187"/>
                  </a:lnTo>
                  <a:lnTo>
                    <a:pt x="2235085" y="382282"/>
                  </a:lnTo>
                  <a:lnTo>
                    <a:pt x="2207768" y="386753"/>
                  </a:lnTo>
                  <a:lnTo>
                    <a:pt x="2191994" y="385305"/>
                  </a:lnTo>
                  <a:lnTo>
                    <a:pt x="2152269" y="363474"/>
                  </a:lnTo>
                  <a:lnTo>
                    <a:pt x="2130666" y="320497"/>
                  </a:lnTo>
                  <a:lnTo>
                    <a:pt x="2129002" y="302602"/>
                  </a:lnTo>
                  <a:lnTo>
                    <a:pt x="2321776" y="302602"/>
                  </a:lnTo>
                  <a:close/>
                </a:path>
                <a:path w="2842259" h="483870">
                  <a:moveTo>
                    <a:pt x="2549664" y="170129"/>
                  </a:moveTo>
                  <a:lnTo>
                    <a:pt x="2351519" y="170129"/>
                  </a:lnTo>
                  <a:lnTo>
                    <a:pt x="2351519" y="209499"/>
                  </a:lnTo>
                  <a:lnTo>
                    <a:pt x="2429103" y="209499"/>
                  </a:lnTo>
                  <a:lnTo>
                    <a:pt x="2429103" y="417779"/>
                  </a:lnTo>
                  <a:lnTo>
                    <a:pt x="2472080" y="417779"/>
                  </a:lnTo>
                  <a:lnTo>
                    <a:pt x="2472080" y="209499"/>
                  </a:lnTo>
                  <a:lnTo>
                    <a:pt x="2549664" y="209499"/>
                  </a:lnTo>
                  <a:lnTo>
                    <a:pt x="2549664" y="170129"/>
                  </a:lnTo>
                  <a:close/>
                </a:path>
                <a:path w="2842259" h="483870">
                  <a:moveTo>
                    <a:pt x="2842120" y="294843"/>
                  </a:moveTo>
                  <a:lnTo>
                    <a:pt x="2832785" y="243078"/>
                  </a:lnTo>
                  <a:lnTo>
                    <a:pt x="2805798" y="202336"/>
                  </a:lnTo>
                  <a:lnTo>
                    <a:pt x="2797949" y="195554"/>
                  </a:lnTo>
                  <a:lnTo>
                    <a:pt x="2797949" y="294843"/>
                  </a:lnTo>
                  <a:lnTo>
                    <a:pt x="2796349" y="315175"/>
                  </a:lnTo>
                  <a:lnTo>
                    <a:pt x="2772283" y="362280"/>
                  </a:lnTo>
                  <a:lnTo>
                    <a:pt x="2728087" y="385229"/>
                  </a:lnTo>
                  <a:lnTo>
                    <a:pt x="2710815" y="386753"/>
                  </a:lnTo>
                  <a:lnTo>
                    <a:pt x="2693543" y="385229"/>
                  </a:lnTo>
                  <a:lnTo>
                    <a:pt x="2649334" y="362280"/>
                  </a:lnTo>
                  <a:lnTo>
                    <a:pt x="2625280" y="315175"/>
                  </a:lnTo>
                  <a:lnTo>
                    <a:pt x="2623667" y="294843"/>
                  </a:lnTo>
                  <a:lnTo>
                    <a:pt x="2625255" y="274497"/>
                  </a:lnTo>
                  <a:lnTo>
                    <a:pt x="2649029" y="227088"/>
                  </a:lnTo>
                  <a:lnTo>
                    <a:pt x="2693289" y="203885"/>
                  </a:lnTo>
                  <a:lnTo>
                    <a:pt x="2710815" y="202336"/>
                  </a:lnTo>
                  <a:lnTo>
                    <a:pt x="2728391" y="203885"/>
                  </a:lnTo>
                  <a:lnTo>
                    <a:pt x="2772587" y="226796"/>
                  </a:lnTo>
                  <a:lnTo>
                    <a:pt x="2796362" y="274256"/>
                  </a:lnTo>
                  <a:lnTo>
                    <a:pt x="2797949" y="294843"/>
                  </a:lnTo>
                  <a:lnTo>
                    <a:pt x="2797949" y="195554"/>
                  </a:lnTo>
                  <a:lnTo>
                    <a:pt x="2784945" y="184950"/>
                  </a:lnTo>
                  <a:lnTo>
                    <a:pt x="2762656" y="173393"/>
                  </a:lnTo>
                  <a:lnTo>
                    <a:pt x="2737942" y="166458"/>
                  </a:lnTo>
                  <a:lnTo>
                    <a:pt x="2710815" y="164147"/>
                  </a:lnTo>
                  <a:lnTo>
                    <a:pt x="2683675" y="166458"/>
                  </a:lnTo>
                  <a:lnTo>
                    <a:pt x="2636672" y="184950"/>
                  </a:lnTo>
                  <a:lnTo>
                    <a:pt x="2600490" y="220878"/>
                  </a:lnTo>
                  <a:lnTo>
                    <a:pt x="2581833" y="267728"/>
                  </a:lnTo>
                  <a:lnTo>
                    <a:pt x="2579509" y="294843"/>
                  </a:lnTo>
                  <a:lnTo>
                    <a:pt x="2581833" y="321703"/>
                  </a:lnTo>
                  <a:lnTo>
                    <a:pt x="2600490" y="368261"/>
                  </a:lnTo>
                  <a:lnTo>
                    <a:pt x="2636672" y="404152"/>
                  </a:lnTo>
                  <a:lnTo>
                    <a:pt x="2683675" y="422643"/>
                  </a:lnTo>
                  <a:lnTo>
                    <a:pt x="2710815" y="424954"/>
                  </a:lnTo>
                  <a:lnTo>
                    <a:pt x="2737942" y="422643"/>
                  </a:lnTo>
                  <a:lnTo>
                    <a:pt x="2784945" y="404152"/>
                  </a:lnTo>
                  <a:lnTo>
                    <a:pt x="2821127" y="368261"/>
                  </a:lnTo>
                  <a:lnTo>
                    <a:pt x="2839783" y="321703"/>
                  </a:lnTo>
                  <a:lnTo>
                    <a:pt x="2842120" y="29484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6768033" y="5510083"/>
              <a:ext cx="190988" cy="247688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17022266" y="5704056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90" h="59689">
                  <a:moveTo>
                    <a:pt x="37789" y="0"/>
                  </a:moveTo>
                  <a:lnTo>
                    <a:pt x="21863" y="0"/>
                  </a:lnTo>
                  <a:lnTo>
                    <a:pt x="14910" y="2984"/>
                  </a:lnTo>
                  <a:lnTo>
                    <a:pt x="2973" y="14921"/>
                  </a:lnTo>
                  <a:lnTo>
                    <a:pt x="0" y="21884"/>
                  </a:lnTo>
                  <a:lnTo>
                    <a:pt x="0" y="37810"/>
                  </a:lnTo>
                  <a:lnTo>
                    <a:pt x="2973" y="44763"/>
                  </a:lnTo>
                  <a:lnTo>
                    <a:pt x="8942" y="50731"/>
                  </a:lnTo>
                  <a:lnTo>
                    <a:pt x="14910" y="56699"/>
                  </a:lnTo>
                  <a:lnTo>
                    <a:pt x="21863" y="59684"/>
                  </a:lnTo>
                  <a:lnTo>
                    <a:pt x="37789" y="59684"/>
                  </a:lnTo>
                  <a:lnTo>
                    <a:pt x="44752" y="56699"/>
                  </a:lnTo>
                  <a:lnTo>
                    <a:pt x="56699" y="44763"/>
                  </a:lnTo>
                  <a:lnTo>
                    <a:pt x="59673" y="37810"/>
                  </a:lnTo>
                  <a:lnTo>
                    <a:pt x="59673" y="21884"/>
                  </a:lnTo>
                  <a:lnTo>
                    <a:pt x="56699" y="14921"/>
                  </a:lnTo>
                  <a:lnTo>
                    <a:pt x="44752" y="2984"/>
                  </a:lnTo>
                  <a:lnTo>
                    <a:pt x="377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3926267" y="8015776"/>
              <a:ext cx="6177915" cy="3293110"/>
            </a:xfrm>
            <a:custGeom>
              <a:avLst/>
              <a:gdLst/>
              <a:ahLst/>
              <a:cxnLst/>
              <a:rect l="l" t="t" r="r" b="b"/>
              <a:pathLst>
                <a:path w="6177915" h="3293109">
                  <a:moveTo>
                    <a:pt x="1898580" y="0"/>
                  </a:moveTo>
                  <a:lnTo>
                    <a:pt x="3815266" y="2024503"/>
                  </a:lnTo>
                  <a:lnTo>
                    <a:pt x="0" y="802059"/>
                  </a:lnTo>
                  <a:lnTo>
                    <a:pt x="3689845" y="2458134"/>
                  </a:lnTo>
                  <a:lnTo>
                    <a:pt x="2455673" y="3292779"/>
                  </a:lnTo>
                  <a:lnTo>
                    <a:pt x="3052566" y="3292779"/>
                  </a:lnTo>
                  <a:lnTo>
                    <a:pt x="3969062" y="2872593"/>
                  </a:lnTo>
                  <a:lnTo>
                    <a:pt x="3947146" y="3292779"/>
                  </a:lnTo>
                  <a:lnTo>
                    <a:pt x="4693710" y="3292779"/>
                  </a:lnTo>
                  <a:lnTo>
                    <a:pt x="4796764" y="3027960"/>
                  </a:lnTo>
                  <a:lnTo>
                    <a:pt x="4987177" y="3292779"/>
                  </a:lnTo>
                  <a:lnTo>
                    <a:pt x="5563076" y="3292779"/>
                  </a:lnTo>
                  <a:lnTo>
                    <a:pt x="5263944" y="2492971"/>
                  </a:lnTo>
                  <a:lnTo>
                    <a:pt x="6177822" y="2544090"/>
                  </a:lnTo>
                  <a:lnTo>
                    <a:pt x="6177822" y="2212749"/>
                  </a:lnTo>
                  <a:lnTo>
                    <a:pt x="5267703" y="1995782"/>
                  </a:lnTo>
                  <a:lnTo>
                    <a:pt x="6177822" y="426782"/>
                  </a:lnTo>
                  <a:lnTo>
                    <a:pt x="6177822" y="310126"/>
                  </a:lnTo>
                  <a:lnTo>
                    <a:pt x="4827413" y="1679414"/>
                  </a:lnTo>
                  <a:lnTo>
                    <a:pt x="3921545" y="280598"/>
                  </a:lnTo>
                  <a:lnTo>
                    <a:pt x="4248645" y="1578067"/>
                  </a:lnTo>
                  <a:lnTo>
                    <a:pt x="1898580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C6E9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37029" y="2839548"/>
            <a:ext cx="1967230" cy="525145"/>
          </a:xfrm>
          <a:custGeom>
            <a:avLst/>
            <a:gdLst/>
            <a:ahLst/>
            <a:cxnLst/>
            <a:rect l="l" t="t" r="r" b="b"/>
            <a:pathLst>
              <a:path w="1967229" h="525145">
                <a:moveTo>
                  <a:pt x="369963" y="3797"/>
                </a:moveTo>
                <a:lnTo>
                  <a:pt x="369354" y="3073"/>
                </a:lnTo>
                <a:lnTo>
                  <a:pt x="214744" y="3073"/>
                </a:lnTo>
                <a:lnTo>
                  <a:pt x="105537" y="198793"/>
                </a:lnTo>
                <a:lnTo>
                  <a:pt x="61366" y="3073"/>
                </a:lnTo>
                <a:lnTo>
                  <a:pt x="0" y="3073"/>
                </a:lnTo>
                <a:lnTo>
                  <a:pt x="13512" y="432549"/>
                </a:lnTo>
                <a:lnTo>
                  <a:pt x="92036" y="432549"/>
                </a:lnTo>
                <a:lnTo>
                  <a:pt x="105537" y="267817"/>
                </a:lnTo>
                <a:lnTo>
                  <a:pt x="337451" y="432549"/>
                </a:lnTo>
                <a:lnTo>
                  <a:pt x="368122" y="371195"/>
                </a:lnTo>
                <a:lnTo>
                  <a:pt x="214744" y="248488"/>
                </a:lnTo>
                <a:lnTo>
                  <a:pt x="262166" y="180124"/>
                </a:lnTo>
                <a:lnTo>
                  <a:pt x="300977" y="122885"/>
                </a:lnTo>
                <a:lnTo>
                  <a:pt x="331152" y="76784"/>
                </a:lnTo>
                <a:lnTo>
                  <a:pt x="352717" y="41795"/>
                </a:lnTo>
                <a:lnTo>
                  <a:pt x="369963" y="5219"/>
                </a:lnTo>
                <a:lnTo>
                  <a:pt x="369963" y="3797"/>
                </a:lnTo>
                <a:close/>
              </a:path>
              <a:path w="1967229" h="525145">
                <a:moveTo>
                  <a:pt x="808634" y="197573"/>
                </a:moveTo>
                <a:lnTo>
                  <a:pt x="791133" y="86207"/>
                </a:lnTo>
                <a:lnTo>
                  <a:pt x="787476" y="62890"/>
                </a:lnTo>
                <a:lnTo>
                  <a:pt x="716927" y="34264"/>
                </a:lnTo>
                <a:lnTo>
                  <a:pt x="716927" y="275488"/>
                </a:lnTo>
                <a:lnTo>
                  <a:pt x="643610" y="347573"/>
                </a:lnTo>
                <a:lnTo>
                  <a:pt x="527951" y="333159"/>
                </a:lnTo>
                <a:lnTo>
                  <a:pt x="486232" y="188976"/>
                </a:lnTo>
                <a:lnTo>
                  <a:pt x="560158" y="86207"/>
                </a:lnTo>
                <a:lnTo>
                  <a:pt x="706793" y="121793"/>
                </a:lnTo>
                <a:lnTo>
                  <a:pt x="716927" y="275488"/>
                </a:lnTo>
                <a:lnTo>
                  <a:pt x="716927" y="34264"/>
                </a:lnTo>
                <a:lnTo>
                  <a:pt x="663536" y="12585"/>
                </a:lnTo>
                <a:lnTo>
                  <a:pt x="477647" y="927"/>
                </a:lnTo>
                <a:lnTo>
                  <a:pt x="396963" y="124853"/>
                </a:lnTo>
                <a:lnTo>
                  <a:pt x="396963" y="279781"/>
                </a:lnTo>
                <a:lnTo>
                  <a:pt x="466915" y="425183"/>
                </a:lnTo>
                <a:lnTo>
                  <a:pt x="663536" y="434695"/>
                </a:lnTo>
                <a:lnTo>
                  <a:pt x="798207" y="372732"/>
                </a:lnTo>
                <a:lnTo>
                  <a:pt x="799706" y="347573"/>
                </a:lnTo>
                <a:lnTo>
                  <a:pt x="808634" y="197573"/>
                </a:lnTo>
                <a:close/>
              </a:path>
              <a:path w="1967229" h="525145">
                <a:moveTo>
                  <a:pt x="1151293" y="3086"/>
                </a:moveTo>
                <a:lnTo>
                  <a:pt x="834720" y="3086"/>
                </a:lnTo>
                <a:lnTo>
                  <a:pt x="843927" y="432562"/>
                </a:lnTo>
                <a:lnTo>
                  <a:pt x="926744" y="435622"/>
                </a:lnTo>
                <a:lnTo>
                  <a:pt x="942086" y="110756"/>
                </a:lnTo>
                <a:lnTo>
                  <a:pt x="1141488" y="114744"/>
                </a:lnTo>
                <a:lnTo>
                  <a:pt x="1151293" y="3086"/>
                </a:lnTo>
                <a:close/>
              </a:path>
              <a:path w="1967229" h="525145">
                <a:moveTo>
                  <a:pt x="1558671" y="371195"/>
                </a:moveTo>
                <a:lnTo>
                  <a:pt x="1483512" y="371195"/>
                </a:lnTo>
                <a:lnTo>
                  <a:pt x="1484642" y="341439"/>
                </a:lnTo>
                <a:lnTo>
                  <a:pt x="1494028" y="94792"/>
                </a:lnTo>
                <a:lnTo>
                  <a:pt x="1497634" y="0"/>
                </a:lnTo>
                <a:lnTo>
                  <a:pt x="1431988" y="2819"/>
                </a:lnTo>
                <a:lnTo>
                  <a:pt x="1431988" y="94792"/>
                </a:lnTo>
                <a:lnTo>
                  <a:pt x="1408049" y="333159"/>
                </a:lnTo>
                <a:lnTo>
                  <a:pt x="1299464" y="341439"/>
                </a:lnTo>
                <a:lnTo>
                  <a:pt x="1341488" y="112280"/>
                </a:lnTo>
                <a:lnTo>
                  <a:pt x="1431988" y="94792"/>
                </a:lnTo>
                <a:lnTo>
                  <a:pt x="1431988" y="2819"/>
                </a:lnTo>
                <a:lnTo>
                  <a:pt x="1282890" y="9207"/>
                </a:lnTo>
                <a:lnTo>
                  <a:pt x="1231353" y="361073"/>
                </a:lnTo>
                <a:lnTo>
                  <a:pt x="1176147" y="371195"/>
                </a:lnTo>
                <a:lnTo>
                  <a:pt x="1170317" y="524573"/>
                </a:lnTo>
                <a:lnTo>
                  <a:pt x="1252220" y="524573"/>
                </a:lnTo>
                <a:lnTo>
                  <a:pt x="1262341" y="432549"/>
                </a:lnTo>
                <a:lnTo>
                  <a:pt x="1448549" y="429475"/>
                </a:lnTo>
                <a:lnTo>
                  <a:pt x="1438122" y="524573"/>
                </a:lnTo>
                <a:lnTo>
                  <a:pt x="1550390" y="524573"/>
                </a:lnTo>
                <a:lnTo>
                  <a:pt x="1555534" y="429475"/>
                </a:lnTo>
                <a:lnTo>
                  <a:pt x="1558671" y="371195"/>
                </a:lnTo>
                <a:close/>
              </a:path>
              <a:path w="1967229" h="525145">
                <a:moveTo>
                  <a:pt x="1966976" y="432549"/>
                </a:moveTo>
                <a:lnTo>
                  <a:pt x="1931797" y="309841"/>
                </a:lnTo>
                <a:lnTo>
                  <a:pt x="1910334" y="234988"/>
                </a:lnTo>
                <a:lnTo>
                  <a:pt x="1861426" y="64427"/>
                </a:lnTo>
                <a:lnTo>
                  <a:pt x="1844281" y="4610"/>
                </a:lnTo>
                <a:lnTo>
                  <a:pt x="1813598" y="4457"/>
                </a:lnTo>
                <a:lnTo>
                  <a:pt x="1813598" y="234988"/>
                </a:lnTo>
                <a:lnTo>
                  <a:pt x="1690890" y="234988"/>
                </a:lnTo>
                <a:lnTo>
                  <a:pt x="1740585" y="64427"/>
                </a:lnTo>
                <a:lnTo>
                  <a:pt x="1813598" y="234988"/>
                </a:lnTo>
                <a:lnTo>
                  <a:pt x="1813598" y="4457"/>
                </a:lnTo>
                <a:lnTo>
                  <a:pt x="1673720" y="3695"/>
                </a:lnTo>
                <a:lnTo>
                  <a:pt x="1568196" y="432549"/>
                </a:lnTo>
                <a:lnTo>
                  <a:pt x="1660220" y="432549"/>
                </a:lnTo>
                <a:lnTo>
                  <a:pt x="1721573" y="309841"/>
                </a:lnTo>
                <a:lnTo>
                  <a:pt x="1782927" y="309841"/>
                </a:lnTo>
                <a:lnTo>
                  <a:pt x="1844281" y="432549"/>
                </a:lnTo>
                <a:lnTo>
                  <a:pt x="1966976" y="4325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181322" y="2811951"/>
            <a:ext cx="1869439" cy="552450"/>
          </a:xfrm>
          <a:custGeom>
            <a:avLst/>
            <a:gdLst/>
            <a:ahLst/>
            <a:cxnLst/>
            <a:rect l="l" t="t" r="r" b="b"/>
            <a:pathLst>
              <a:path w="1869439" h="552450">
                <a:moveTo>
                  <a:pt x="336524" y="353390"/>
                </a:moveTo>
                <a:lnTo>
                  <a:pt x="305282" y="278231"/>
                </a:lnTo>
                <a:lnTo>
                  <a:pt x="277622" y="211670"/>
                </a:lnTo>
                <a:lnTo>
                  <a:pt x="260743" y="210997"/>
                </a:lnTo>
                <a:lnTo>
                  <a:pt x="260743" y="346341"/>
                </a:lnTo>
                <a:lnTo>
                  <a:pt x="92024" y="409524"/>
                </a:lnTo>
                <a:lnTo>
                  <a:pt x="103378" y="278231"/>
                </a:lnTo>
                <a:lnTo>
                  <a:pt x="260743" y="346341"/>
                </a:lnTo>
                <a:lnTo>
                  <a:pt x="260743" y="210997"/>
                </a:lnTo>
                <a:lnTo>
                  <a:pt x="95097" y="204292"/>
                </a:lnTo>
                <a:lnTo>
                  <a:pt x="117182" y="108292"/>
                </a:lnTo>
                <a:lnTo>
                  <a:pt x="284060" y="92024"/>
                </a:lnTo>
                <a:lnTo>
                  <a:pt x="294487" y="30670"/>
                </a:lnTo>
                <a:lnTo>
                  <a:pt x="15341" y="30670"/>
                </a:lnTo>
                <a:lnTo>
                  <a:pt x="0" y="466280"/>
                </a:lnTo>
                <a:lnTo>
                  <a:pt x="263817" y="457073"/>
                </a:lnTo>
                <a:lnTo>
                  <a:pt x="297154" y="409524"/>
                </a:lnTo>
                <a:lnTo>
                  <a:pt x="336524" y="353390"/>
                </a:lnTo>
                <a:close/>
              </a:path>
              <a:path w="1869439" h="552450">
                <a:moveTo>
                  <a:pt x="674573" y="153377"/>
                </a:moveTo>
                <a:lnTo>
                  <a:pt x="647560" y="105829"/>
                </a:lnTo>
                <a:lnTo>
                  <a:pt x="603097" y="27597"/>
                </a:lnTo>
                <a:lnTo>
                  <a:pt x="585609" y="27863"/>
                </a:lnTo>
                <a:lnTo>
                  <a:pt x="585609" y="150304"/>
                </a:lnTo>
                <a:lnTo>
                  <a:pt x="575792" y="223329"/>
                </a:lnTo>
                <a:lnTo>
                  <a:pt x="481317" y="237426"/>
                </a:lnTo>
                <a:lnTo>
                  <a:pt x="495731" y="105829"/>
                </a:lnTo>
                <a:lnTo>
                  <a:pt x="585609" y="150304"/>
                </a:lnTo>
                <a:lnTo>
                  <a:pt x="585609" y="27863"/>
                </a:lnTo>
                <a:lnTo>
                  <a:pt x="398487" y="30670"/>
                </a:lnTo>
                <a:lnTo>
                  <a:pt x="367804" y="463207"/>
                </a:lnTo>
                <a:lnTo>
                  <a:pt x="455853" y="460146"/>
                </a:lnTo>
                <a:lnTo>
                  <a:pt x="477634" y="326390"/>
                </a:lnTo>
                <a:lnTo>
                  <a:pt x="658012" y="318414"/>
                </a:lnTo>
                <a:lnTo>
                  <a:pt x="666140" y="237426"/>
                </a:lnTo>
                <a:lnTo>
                  <a:pt x="674573" y="153377"/>
                </a:lnTo>
                <a:close/>
              </a:path>
              <a:path w="1869439" h="552450">
                <a:moveTo>
                  <a:pt x="990536" y="0"/>
                </a:moveTo>
                <a:lnTo>
                  <a:pt x="714451" y="30670"/>
                </a:lnTo>
                <a:lnTo>
                  <a:pt x="714451" y="460146"/>
                </a:lnTo>
                <a:lnTo>
                  <a:pt x="990536" y="443572"/>
                </a:lnTo>
                <a:lnTo>
                  <a:pt x="990536" y="354622"/>
                </a:lnTo>
                <a:lnTo>
                  <a:pt x="806475" y="359524"/>
                </a:lnTo>
                <a:lnTo>
                  <a:pt x="806475" y="276085"/>
                </a:lnTo>
                <a:lnTo>
                  <a:pt x="990536" y="263194"/>
                </a:lnTo>
                <a:lnTo>
                  <a:pt x="990536" y="184061"/>
                </a:lnTo>
                <a:lnTo>
                  <a:pt x="786841" y="184061"/>
                </a:lnTo>
                <a:lnTo>
                  <a:pt x="791756" y="122694"/>
                </a:lnTo>
                <a:lnTo>
                  <a:pt x="990536" y="92024"/>
                </a:lnTo>
                <a:lnTo>
                  <a:pt x="990536" y="0"/>
                </a:lnTo>
                <a:close/>
              </a:path>
              <a:path w="1869439" h="552450">
                <a:moveTo>
                  <a:pt x="1458671" y="443585"/>
                </a:moveTo>
                <a:lnTo>
                  <a:pt x="1452499" y="346087"/>
                </a:lnTo>
                <a:lnTo>
                  <a:pt x="1446745" y="261594"/>
                </a:lnTo>
                <a:lnTo>
                  <a:pt x="1441386" y="190106"/>
                </a:lnTo>
                <a:lnTo>
                  <a:pt x="1436420" y="131610"/>
                </a:lnTo>
                <a:lnTo>
                  <a:pt x="1431874" y="86106"/>
                </a:lnTo>
                <a:lnTo>
                  <a:pt x="1423974" y="34112"/>
                </a:lnTo>
                <a:lnTo>
                  <a:pt x="1420622" y="27609"/>
                </a:lnTo>
                <a:lnTo>
                  <a:pt x="1296390" y="27609"/>
                </a:lnTo>
                <a:lnTo>
                  <a:pt x="1316024" y="242354"/>
                </a:lnTo>
                <a:lnTo>
                  <a:pt x="1131963" y="251548"/>
                </a:lnTo>
                <a:lnTo>
                  <a:pt x="1113561" y="36817"/>
                </a:lnTo>
                <a:lnTo>
                  <a:pt x="1033805" y="36817"/>
                </a:lnTo>
                <a:lnTo>
                  <a:pt x="1050366" y="466293"/>
                </a:lnTo>
                <a:lnTo>
                  <a:pt x="1140866" y="452793"/>
                </a:lnTo>
                <a:lnTo>
                  <a:pt x="1131963" y="312902"/>
                </a:lnTo>
                <a:lnTo>
                  <a:pt x="1328597" y="303695"/>
                </a:lnTo>
                <a:lnTo>
                  <a:pt x="1346708" y="447573"/>
                </a:lnTo>
                <a:lnTo>
                  <a:pt x="1458671" y="443585"/>
                </a:lnTo>
                <a:close/>
              </a:path>
              <a:path w="1869439" h="552450">
                <a:moveTo>
                  <a:pt x="1869414" y="398792"/>
                </a:moveTo>
                <a:lnTo>
                  <a:pt x="1794256" y="398792"/>
                </a:lnTo>
                <a:lnTo>
                  <a:pt x="1795386" y="369036"/>
                </a:lnTo>
                <a:lnTo>
                  <a:pt x="1804771" y="122389"/>
                </a:lnTo>
                <a:lnTo>
                  <a:pt x="1808378" y="27597"/>
                </a:lnTo>
                <a:lnTo>
                  <a:pt x="1742732" y="30416"/>
                </a:lnTo>
                <a:lnTo>
                  <a:pt x="1742732" y="122389"/>
                </a:lnTo>
                <a:lnTo>
                  <a:pt x="1718792" y="360756"/>
                </a:lnTo>
                <a:lnTo>
                  <a:pt x="1610207" y="369036"/>
                </a:lnTo>
                <a:lnTo>
                  <a:pt x="1652231" y="139877"/>
                </a:lnTo>
                <a:lnTo>
                  <a:pt x="1742732" y="122389"/>
                </a:lnTo>
                <a:lnTo>
                  <a:pt x="1742732" y="30416"/>
                </a:lnTo>
                <a:lnTo>
                  <a:pt x="1593634" y="36804"/>
                </a:lnTo>
                <a:lnTo>
                  <a:pt x="1542097" y="388670"/>
                </a:lnTo>
                <a:lnTo>
                  <a:pt x="1486890" y="398792"/>
                </a:lnTo>
                <a:lnTo>
                  <a:pt x="1481048" y="552170"/>
                </a:lnTo>
                <a:lnTo>
                  <a:pt x="1562963" y="552170"/>
                </a:lnTo>
                <a:lnTo>
                  <a:pt x="1573085" y="460146"/>
                </a:lnTo>
                <a:lnTo>
                  <a:pt x="1759292" y="457073"/>
                </a:lnTo>
                <a:lnTo>
                  <a:pt x="1748866" y="552170"/>
                </a:lnTo>
                <a:lnTo>
                  <a:pt x="1861134" y="552170"/>
                </a:lnTo>
                <a:lnTo>
                  <a:pt x="1866277" y="457073"/>
                </a:lnTo>
                <a:lnTo>
                  <a:pt x="1869414" y="3987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231433" y="2811951"/>
            <a:ext cx="3176270" cy="474980"/>
          </a:xfrm>
          <a:custGeom>
            <a:avLst/>
            <a:gdLst/>
            <a:ahLst/>
            <a:cxnLst/>
            <a:rect l="l" t="t" r="r" b="b"/>
            <a:pathLst>
              <a:path w="3176270" h="474979">
                <a:moveTo>
                  <a:pt x="424865" y="443585"/>
                </a:moveTo>
                <a:lnTo>
                  <a:pt x="418693" y="346087"/>
                </a:lnTo>
                <a:lnTo>
                  <a:pt x="412940" y="261594"/>
                </a:lnTo>
                <a:lnTo>
                  <a:pt x="407581" y="190106"/>
                </a:lnTo>
                <a:lnTo>
                  <a:pt x="402615" y="131610"/>
                </a:lnTo>
                <a:lnTo>
                  <a:pt x="398068" y="86106"/>
                </a:lnTo>
                <a:lnTo>
                  <a:pt x="390169" y="34112"/>
                </a:lnTo>
                <a:lnTo>
                  <a:pt x="386816" y="27609"/>
                </a:lnTo>
                <a:lnTo>
                  <a:pt x="262585" y="27609"/>
                </a:lnTo>
                <a:lnTo>
                  <a:pt x="282219" y="242354"/>
                </a:lnTo>
                <a:lnTo>
                  <a:pt x="98158" y="251548"/>
                </a:lnTo>
                <a:lnTo>
                  <a:pt x="79756" y="36817"/>
                </a:lnTo>
                <a:lnTo>
                  <a:pt x="0" y="36817"/>
                </a:lnTo>
                <a:lnTo>
                  <a:pt x="16560" y="466293"/>
                </a:lnTo>
                <a:lnTo>
                  <a:pt x="107061" y="452793"/>
                </a:lnTo>
                <a:lnTo>
                  <a:pt x="98158" y="312902"/>
                </a:lnTo>
                <a:lnTo>
                  <a:pt x="294792" y="303695"/>
                </a:lnTo>
                <a:lnTo>
                  <a:pt x="312889" y="447573"/>
                </a:lnTo>
                <a:lnTo>
                  <a:pt x="424865" y="443585"/>
                </a:lnTo>
                <a:close/>
              </a:path>
              <a:path w="3176270" h="474979">
                <a:moveTo>
                  <a:pt x="848182" y="460146"/>
                </a:moveTo>
                <a:lnTo>
                  <a:pt x="813003" y="337439"/>
                </a:lnTo>
                <a:lnTo>
                  <a:pt x="791540" y="262585"/>
                </a:lnTo>
                <a:lnTo>
                  <a:pt x="742645" y="92024"/>
                </a:lnTo>
                <a:lnTo>
                  <a:pt x="725487" y="32207"/>
                </a:lnTo>
                <a:lnTo>
                  <a:pt x="694817" y="32054"/>
                </a:lnTo>
                <a:lnTo>
                  <a:pt x="694817" y="262585"/>
                </a:lnTo>
                <a:lnTo>
                  <a:pt x="572096" y="262585"/>
                </a:lnTo>
                <a:lnTo>
                  <a:pt x="621792" y="92024"/>
                </a:lnTo>
                <a:lnTo>
                  <a:pt x="694817" y="262585"/>
                </a:lnTo>
                <a:lnTo>
                  <a:pt x="694817" y="32054"/>
                </a:lnTo>
                <a:lnTo>
                  <a:pt x="554926" y="31292"/>
                </a:lnTo>
                <a:lnTo>
                  <a:pt x="449402" y="460146"/>
                </a:lnTo>
                <a:lnTo>
                  <a:pt x="541439" y="460146"/>
                </a:lnTo>
                <a:lnTo>
                  <a:pt x="602780" y="337439"/>
                </a:lnTo>
                <a:lnTo>
                  <a:pt x="664133" y="337439"/>
                </a:lnTo>
                <a:lnTo>
                  <a:pt x="725487" y="460146"/>
                </a:lnTo>
                <a:lnTo>
                  <a:pt x="848182" y="460146"/>
                </a:lnTo>
                <a:close/>
              </a:path>
              <a:path w="3176270" h="474979">
                <a:moveTo>
                  <a:pt x="1214780" y="24549"/>
                </a:moveTo>
                <a:lnTo>
                  <a:pt x="1151890" y="24549"/>
                </a:lnTo>
                <a:lnTo>
                  <a:pt x="1139621" y="192341"/>
                </a:lnTo>
                <a:lnTo>
                  <a:pt x="1035329" y="245414"/>
                </a:lnTo>
                <a:lnTo>
                  <a:pt x="958634" y="195402"/>
                </a:lnTo>
                <a:lnTo>
                  <a:pt x="932561" y="30683"/>
                </a:lnTo>
                <a:lnTo>
                  <a:pt x="865682" y="30683"/>
                </a:lnTo>
                <a:lnTo>
                  <a:pt x="870597" y="245414"/>
                </a:lnTo>
                <a:lnTo>
                  <a:pt x="1004646" y="368122"/>
                </a:lnTo>
                <a:lnTo>
                  <a:pt x="1119682" y="306768"/>
                </a:lnTo>
                <a:lnTo>
                  <a:pt x="1122756" y="474573"/>
                </a:lnTo>
                <a:lnTo>
                  <a:pt x="1214780" y="460159"/>
                </a:lnTo>
                <a:lnTo>
                  <a:pt x="1214780" y="24549"/>
                </a:lnTo>
                <a:close/>
              </a:path>
              <a:path w="3176270" h="474979">
                <a:moveTo>
                  <a:pt x="1590878" y="466280"/>
                </a:moveTo>
                <a:lnTo>
                  <a:pt x="1557134" y="30670"/>
                </a:lnTo>
                <a:lnTo>
                  <a:pt x="1434426" y="27597"/>
                </a:lnTo>
                <a:lnTo>
                  <a:pt x="1354670" y="276085"/>
                </a:lnTo>
                <a:lnTo>
                  <a:pt x="1326451" y="39878"/>
                </a:lnTo>
                <a:lnTo>
                  <a:pt x="1238097" y="27597"/>
                </a:lnTo>
                <a:lnTo>
                  <a:pt x="1261414" y="460146"/>
                </a:lnTo>
                <a:lnTo>
                  <a:pt x="1366939" y="463207"/>
                </a:lnTo>
                <a:lnTo>
                  <a:pt x="1453451" y="184061"/>
                </a:lnTo>
                <a:lnTo>
                  <a:pt x="1477378" y="460146"/>
                </a:lnTo>
                <a:lnTo>
                  <a:pt x="1590878" y="466280"/>
                </a:lnTo>
                <a:close/>
              </a:path>
              <a:path w="3176270" h="474979">
                <a:moveTo>
                  <a:pt x="2049792" y="443585"/>
                </a:moveTo>
                <a:lnTo>
                  <a:pt x="2043633" y="346087"/>
                </a:lnTo>
                <a:lnTo>
                  <a:pt x="2037867" y="261594"/>
                </a:lnTo>
                <a:lnTo>
                  <a:pt x="2032508" y="190106"/>
                </a:lnTo>
                <a:lnTo>
                  <a:pt x="2027555" y="131610"/>
                </a:lnTo>
                <a:lnTo>
                  <a:pt x="2022995" y="86106"/>
                </a:lnTo>
                <a:lnTo>
                  <a:pt x="2015096" y="34112"/>
                </a:lnTo>
                <a:lnTo>
                  <a:pt x="2011756" y="27609"/>
                </a:lnTo>
                <a:lnTo>
                  <a:pt x="1887512" y="27609"/>
                </a:lnTo>
                <a:lnTo>
                  <a:pt x="1907146" y="242354"/>
                </a:lnTo>
                <a:lnTo>
                  <a:pt x="1723097" y="251548"/>
                </a:lnTo>
                <a:lnTo>
                  <a:pt x="1704682" y="36817"/>
                </a:lnTo>
                <a:lnTo>
                  <a:pt x="1624926" y="36817"/>
                </a:lnTo>
                <a:lnTo>
                  <a:pt x="1641487" y="466293"/>
                </a:lnTo>
                <a:lnTo>
                  <a:pt x="1731987" y="452793"/>
                </a:lnTo>
                <a:lnTo>
                  <a:pt x="1723097" y="312902"/>
                </a:lnTo>
                <a:lnTo>
                  <a:pt x="1919732" y="303695"/>
                </a:lnTo>
                <a:lnTo>
                  <a:pt x="1937829" y="447573"/>
                </a:lnTo>
                <a:lnTo>
                  <a:pt x="2049792" y="443585"/>
                </a:lnTo>
                <a:close/>
              </a:path>
              <a:path w="3176270" h="474979">
                <a:moveTo>
                  <a:pt x="2473121" y="460146"/>
                </a:moveTo>
                <a:lnTo>
                  <a:pt x="2437942" y="337439"/>
                </a:lnTo>
                <a:lnTo>
                  <a:pt x="2416479" y="262585"/>
                </a:lnTo>
                <a:lnTo>
                  <a:pt x="2367572" y="92024"/>
                </a:lnTo>
                <a:lnTo>
                  <a:pt x="2350427" y="32207"/>
                </a:lnTo>
                <a:lnTo>
                  <a:pt x="2319744" y="32054"/>
                </a:lnTo>
                <a:lnTo>
                  <a:pt x="2319744" y="262585"/>
                </a:lnTo>
                <a:lnTo>
                  <a:pt x="2197036" y="262585"/>
                </a:lnTo>
                <a:lnTo>
                  <a:pt x="2246731" y="92024"/>
                </a:lnTo>
                <a:lnTo>
                  <a:pt x="2319744" y="262585"/>
                </a:lnTo>
                <a:lnTo>
                  <a:pt x="2319744" y="32054"/>
                </a:lnTo>
                <a:lnTo>
                  <a:pt x="2179866" y="31292"/>
                </a:lnTo>
                <a:lnTo>
                  <a:pt x="2074341" y="460146"/>
                </a:lnTo>
                <a:lnTo>
                  <a:pt x="2166366" y="460146"/>
                </a:lnTo>
                <a:lnTo>
                  <a:pt x="2227719" y="337439"/>
                </a:lnTo>
                <a:lnTo>
                  <a:pt x="2289060" y="337439"/>
                </a:lnTo>
                <a:lnTo>
                  <a:pt x="2350427" y="460146"/>
                </a:lnTo>
                <a:lnTo>
                  <a:pt x="2473121" y="460146"/>
                </a:lnTo>
                <a:close/>
              </a:path>
              <a:path w="3176270" h="474979">
                <a:moveTo>
                  <a:pt x="2776817" y="0"/>
                </a:moveTo>
                <a:lnTo>
                  <a:pt x="2500731" y="30670"/>
                </a:lnTo>
                <a:lnTo>
                  <a:pt x="2500731" y="460146"/>
                </a:lnTo>
                <a:lnTo>
                  <a:pt x="2776817" y="443572"/>
                </a:lnTo>
                <a:lnTo>
                  <a:pt x="2776817" y="354622"/>
                </a:lnTo>
                <a:lnTo>
                  <a:pt x="2592768" y="359524"/>
                </a:lnTo>
                <a:lnTo>
                  <a:pt x="2592768" y="276085"/>
                </a:lnTo>
                <a:lnTo>
                  <a:pt x="2776817" y="263194"/>
                </a:lnTo>
                <a:lnTo>
                  <a:pt x="2776817" y="184061"/>
                </a:lnTo>
                <a:lnTo>
                  <a:pt x="2573134" y="184061"/>
                </a:lnTo>
                <a:lnTo>
                  <a:pt x="2578036" y="122694"/>
                </a:lnTo>
                <a:lnTo>
                  <a:pt x="2776817" y="92024"/>
                </a:lnTo>
                <a:lnTo>
                  <a:pt x="2776817" y="0"/>
                </a:lnTo>
                <a:close/>
              </a:path>
              <a:path w="3176270" h="474979">
                <a:moveTo>
                  <a:pt x="3175914" y="30670"/>
                </a:moveTo>
                <a:lnTo>
                  <a:pt x="2813939" y="30670"/>
                </a:lnTo>
                <a:lnTo>
                  <a:pt x="2813939" y="132524"/>
                </a:lnTo>
                <a:lnTo>
                  <a:pt x="2933585" y="140500"/>
                </a:lnTo>
                <a:lnTo>
                  <a:pt x="2920390" y="460146"/>
                </a:lnTo>
                <a:lnTo>
                  <a:pt x="3101378" y="460146"/>
                </a:lnTo>
                <a:lnTo>
                  <a:pt x="3056280" y="153377"/>
                </a:lnTo>
                <a:lnTo>
                  <a:pt x="3175914" y="134366"/>
                </a:lnTo>
                <a:lnTo>
                  <a:pt x="3175914" y="306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594177" y="2829134"/>
            <a:ext cx="3031490" cy="452755"/>
          </a:xfrm>
          <a:custGeom>
            <a:avLst/>
            <a:gdLst/>
            <a:ahLst/>
            <a:cxnLst/>
            <a:rect l="l" t="t" r="r" b="b"/>
            <a:pathLst>
              <a:path w="3031490" h="452754">
                <a:moveTo>
                  <a:pt x="316572" y="13500"/>
                </a:moveTo>
                <a:lnTo>
                  <a:pt x="0" y="13500"/>
                </a:lnTo>
                <a:lnTo>
                  <a:pt x="9194" y="442976"/>
                </a:lnTo>
                <a:lnTo>
                  <a:pt x="92024" y="446036"/>
                </a:lnTo>
                <a:lnTo>
                  <a:pt x="107365" y="121170"/>
                </a:lnTo>
                <a:lnTo>
                  <a:pt x="306755" y="125158"/>
                </a:lnTo>
                <a:lnTo>
                  <a:pt x="316572" y="13500"/>
                </a:lnTo>
                <a:close/>
              </a:path>
              <a:path w="3031490" h="452754">
                <a:moveTo>
                  <a:pt x="753402" y="207987"/>
                </a:moveTo>
                <a:lnTo>
                  <a:pt x="735914" y="96621"/>
                </a:lnTo>
                <a:lnTo>
                  <a:pt x="732243" y="73304"/>
                </a:lnTo>
                <a:lnTo>
                  <a:pt x="661695" y="44678"/>
                </a:lnTo>
                <a:lnTo>
                  <a:pt x="661695" y="285902"/>
                </a:lnTo>
                <a:lnTo>
                  <a:pt x="588378" y="357987"/>
                </a:lnTo>
                <a:lnTo>
                  <a:pt x="472719" y="343573"/>
                </a:lnTo>
                <a:lnTo>
                  <a:pt x="430999" y="199390"/>
                </a:lnTo>
                <a:lnTo>
                  <a:pt x="504939" y="96621"/>
                </a:lnTo>
                <a:lnTo>
                  <a:pt x="651573" y="132207"/>
                </a:lnTo>
                <a:lnTo>
                  <a:pt x="661695" y="285902"/>
                </a:lnTo>
                <a:lnTo>
                  <a:pt x="661695" y="44678"/>
                </a:lnTo>
                <a:lnTo>
                  <a:pt x="608317" y="22999"/>
                </a:lnTo>
                <a:lnTo>
                  <a:pt x="422414" y="11341"/>
                </a:lnTo>
                <a:lnTo>
                  <a:pt x="341731" y="135267"/>
                </a:lnTo>
                <a:lnTo>
                  <a:pt x="341731" y="290195"/>
                </a:lnTo>
                <a:lnTo>
                  <a:pt x="411683" y="435597"/>
                </a:lnTo>
                <a:lnTo>
                  <a:pt x="608317" y="445109"/>
                </a:lnTo>
                <a:lnTo>
                  <a:pt x="742975" y="383146"/>
                </a:lnTo>
                <a:lnTo>
                  <a:pt x="744474" y="357987"/>
                </a:lnTo>
                <a:lnTo>
                  <a:pt x="753402" y="207987"/>
                </a:lnTo>
                <a:close/>
              </a:path>
              <a:path w="3031490" h="452754">
                <a:moveTo>
                  <a:pt x="1129182" y="320268"/>
                </a:moveTo>
                <a:lnTo>
                  <a:pt x="1074585" y="265658"/>
                </a:lnTo>
                <a:lnTo>
                  <a:pt x="1037158" y="228231"/>
                </a:lnTo>
                <a:lnTo>
                  <a:pt x="1073226" y="182219"/>
                </a:lnTo>
                <a:lnTo>
                  <a:pt x="1119378" y="123317"/>
                </a:lnTo>
                <a:lnTo>
                  <a:pt x="1072756" y="72390"/>
                </a:lnTo>
                <a:lnTo>
                  <a:pt x="1027645" y="23126"/>
                </a:lnTo>
                <a:lnTo>
                  <a:pt x="1027645" y="348488"/>
                </a:lnTo>
                <a:lnTo>
                  <a:pt x="876719" y="388670"/>
                </a:lnTo>
                <a:lnTo>
                  <a:pt x="886231" y="265658"/>
                </a:lnTo>
                <a:lnTo>
                  <a:pt x="1027645" y="348488"/>
                </a:lnTo>
                <a:lnTo>
                  <a:pt x="1027645" y="23126"/>
                </a:lnTo>
                <a:lnTo>
                  <a:pt x="1023658" y="18770"/>
                </a:lnTo>
                <a:lnTo>
                  <a:pt x="1023658" y="135280"/>
                </a:lnTo>
                <a:lnTo>
                  <a:pt x="886853" y="182219"/>
                </a:lnTo>
                <a:lnTo>
                  <a:pt x="883793" y="175348"/>
                </a:lnTo>
                <a:lnTo>
                  <a:pt x="881087" y="154762"/>
                </a:lnTo>
                <a:lnTo>
                  <a:pt x="878738" y="120446"/>
                </a:lnTo>
                <a:lnTo>
                  <a:pt x="876719" y="72390"/>
                </a:lnTo>
                <a:lnTo>
                  <a:pt x="1023658" y="135280"/>
                </a:lnTo>
                <a:lnTo>
                  <a:pt x="1023658" y="18770"/>
                </a:lnTo>
                <a:lnTo>
                  <a:pt x="1006475" y="0"/>
                </a:lnTo>
                <a:lnTo>
                  <a:pt x="780402" y="27292"/>
                </a:lnTo>
                <a:lnTo>
                  <a:pt x="791756" y="442976"/>
                </a:lnTo>
                <a:lnTo>
                  <a:pt x="1098511" y="424561"/>
                </a:lnTo>
                <a:lnTo>
                  <a:pt x="1109065" y="388670"/>
                </a:lnTo>
                <a:lnTo>
                  <a:pt x="1129182" y="320268"/>
                </a:lnTo>
                <a:close/>
              </a:path>
              <a:path w="3031490" h="452754">
                <a:moveTo>
                  <a:pt x="1559928" y="207987"/>
                </a:moveTo>
                <a:lnTo>
                  <a:pt x="1542427" y="96621"/>
                </a:lnTo>
                <a:lnTo>
                  <a:pt x="1538770" y="73304"/>
                </a:lnTo>
                <a:lnTo>
                  <a:pt x="1468208" y="44665"/>
                </a:lnTo>
                <a:lnTo>
                  <a:pt x="1468208" y="285902"/>
                </a:lnTo>
                <a:lnTo>
                  <a:pt x="1394891" y="357987"/>
                </a:lnTo>
                <a:lnTo>
                  <a:pt x="1279245" y="343573"/>
                </a:lnTo>
                <a:lnTo>
                  <a:pt x="1237513" y="199390"/>
                </a:lnTo>
                <a:lnTo>
                  <a:pt x="1311452" y="96621"/>
                </a:lnTo>
                <a:lnTo>
                  <a:pt x="1458087" y="132207"/>
                </a:lnTo>
                <a:lnTo>
                  <a:pt x="1468208" y="285902"/>
                </a:lnTo>
                <a:lnTo>
                  <a:pt x="1468208" y="44665"/>
                </a:lnTo>
                <a:lnTo>
                  <a:pt x="1414830" y="22999"/>
                </a:lnTo>
                <a:lnTo>
                  <a:pt x="1228928" y="11341"/>
                </a:lnTo>
                <a:lnTo>
                  <a:pt x="1148257" y="135267"/>
                </a:lnTo>
                <a:lnTo>
                  <a:pt x="1148257" y="290195"/>
                </a:lnTo>
                <a:lnTo>
                  <a:pt x="1218196" y="435597"/>
                </a:lnTo>
                <a:lnTo>
                  <a:pt x="1414830" y="445109"/>
                </a:lnTo>
                <a:lnTo>
                  <a:pt x="1549501" y="383146"/>
                </a:lnTo>
                <a:lnTo>
                  <a:pt x="1551000" y="357987"/>
                </a:lnTo>
                <a:lnTo>
                  <a:pt x="1559928" y="207987"/>
                </a:lnTo>
                <a:close/>
              </a:path>
              <a:path w="3031490" h="452754">
                <a:moveTo>
                  <a:pt x="1895830" y="136194"/>
                </a:moveTo>
                <a:lnTo>
                  <a:pt x="1868817" y="88646"/>
                </a:lnTo>
                <a:lnTo>
                  <a:pt x="1824355" y="10414"/>
                </a:lnTo>
                <a:lnTo>
                  <a:pt x="1806867" y="10680"/>
                </a:lnTo>
                <a:lnTo>
                  <a:pt x="1806867" y="133121"/>
                </a:lnTo>
                <a:lnTo>
                  <a:pt x="1797050" y="206146"/>
                </a:lnTo>
                <a:lnTo>
                  <a:pt x="1702574" y="220243"/>
                </a:lnTo>
                <a:lnTo>
                  <a:pt x="1716989" y="88646"/>
                </a:lnTo>
                <a:lnTo>
                  <a:pt x="1806867" y="133121"/>
                </a:lnTo>
                <a:lnTo>
                  <a:pt x="1806867" y="10680"/>
                </a:lnTo>
                <a:lnTo>
                  <a:pt x="1619745" y="13487"/>
                </a:lnTo>
                <a:lnTo>
                  <a:pt x="1589062" y="446024"/>
                </a:lnTo>
                <a:lnTo>
                  <a:pt x="1677111" y="442963"/>
                </a:lnTo>
                <a:lnTo>
                  <a:pt x="1698891" y="309206"/>
                </a:lnTo>
                <a:lnTo>
                  <a:pt x="1879269" y="301231"/>
                </a:lnTo>
                <a:lnTo>
                  <a:pt x="1887397" y="220243"/>
                </a:lnTo>
                <a:lnTo>
                  <a:pt x="1895830" y="136194"/>
                </a:lnTo>
                <a:close/>
              </a:path>
              <a:path w="3031490" h="452754">
                <a:moveTo>
                  <a:pt x="2276183" y="449097"/>
                </a:moveTo>
                <a:lnTo>
                  <a:pt x="2242439" y="13487"/>
                </a:lnTo>
                <a:lnTo>
                  <a:pt x="2119731" y="10414"/>
                </a:lnTo>
                <a:lnTo>
                  <a:pt x="2039975" y="258902"/>
                </a:lnTo>
                <a:lnTo>
                  <a:pt x="2011756" y="22694"/>
                </a:lnTo>
                <a:lnTo>
                  <a:pt x="1923402" y="10414"/>
                </a:lnTo>
                <a:lnTo>
                  <a:pt x="1946719" y="442963"/>
                </a:lnTo>
                <a:lnTo>
                  <a:pt x="2052243" y="446024"/>
                </a:lnTo>
                <a:lnTo>
                  <a:pt x="2138756" y="166878"/>
                </a:lnTo>
                <a:lnTo>
                  <a:pt x="2162683" y="442963"/>
                </a:lnTo>
                <a:lnTo>
                  <a:pt x="2276183" y="449097"/>
                </a:lnTo>
                <a:close/>
              </a:path>
              <a:path w="3031490" h="452754">
                <a:moveTo>
                  <a:pt x="2666060" y="13487"/>
                </a:moveTo>
                <a:lnTo>
                  <a:pt x="2304084" y="13487"/>
                </a:lnTo>
                <a:lnTo>
                  <a:pt x="2304084" y="115341"/>
                </a:lnTo>
                <a:lnTo>
                  <a:pt x="2423718" y="123317"/>
                </a:lnTo>
                <a:lnTo>
                  <a:pt x="2410523" y="442963"/>
                </a:lnTo>
                <a:lnTo>
                  <a:pt x="2591524" y="442963"/>
                </a:lnTo>
                <a:lnTo>
                  <a:pt x="2546426" y="136194"/>
                </a:lnTo>
                <a:lnTo>
                  <a:pt x="2666060" y="117182"/>
                </a:lnTo>
                <a:lnTo>
                  <a:pt x="2666060" y="13487"/>
                </a:lnTo>
                <a:close/>
              </a:path>
              <a:path w="3031490" h="452754">
                <a:moveTo>
                  <a:pt x="3031439" y="340499"/>
                </a:moveTo>
                <a:lnTo>
                  <a:pt x="2994012" y="258902"/>
                </a:lnTo>
                <a:lnTo>
                  <a:pt x="2970098" y="206756"/>
                </a:lnTo>
                <a:lnTo>
                  <a:pt x="2950146" y="205663"/>
                </a:lnTo>
                <a:lnTo>
                  <a:pt x="2950146" y="350926"/>
                </a:lnTo>
                <a:lnTo>
                  <a:pt x="2801988" y="381609"/>
                </a:lnTo>
                <a:lnTo>
                  <a:pt x="2813634" y="258902"/>
                </a:lnTo>
                <a:lnTo>
                  <a:pt x="2950146" y="350926"/>
                </a:lnTo>
                <a:lnTo>
                  <a:pt x="2950146" y="205663"/>
                </a:lnTo>
                <a:lnTo>
                  <a:pt x="2802902" y="197548"/>
                </a:lnTo>
                <a:lnTo>
                  <a:pt x="2813634" y="13500"/>
                </a:lnTo>
                <a:lnTo>
                  <a:pt x="2706268" y="7366"/>
                </a:lnTo>
                <a:lnTo>
                  <a:pt x="2698610" y="443280"/>
                </a:lnTo>
                <a:lnTo>
                  <a:pt x="2960268" y="452170"/>
                </a:lnTo>
                <a:lnTo>
                  <a:pt x="3005239" y="381609"/>
                </a:lnTo>
                <a:lnTo>
                  <a:pt x="3031439" y="3404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2806667" y="2840468"/>
            <a:ext cx="412115" cy="434340"/>
          </a:xfrm>
          <a:custGeom>
            <a:avLst/>
            <a:gdLst/>
            <a:ahLst/>
            <a:cxnLst/>
            <a:rect l="l" t="t" r="r" b="b"/>
            <a:pathLst>
              <a:path w="412115" h="434339">
                <a:moveTo>
                  <a:pt x="80678" y="0"/>
                </a:moveTo>
                <a:lnTo>
                  <a:pt x="0" y="123933"/>
                </a:lnTo>
                <a:lnTo>
                  <a:pt x="0" y="278850"/>
                </a:lnTo>
                <a:lnTo>
                  <a:pt x="69945" y="424259"/>
                </a:lnTo>
                <a:lnTo>
                  <a:pt x="266578" y="433766"/>
                </a:lnTo>
                <a:lnTo>
                  <a:pt x="401244" y="371800"/>
                </a:lnTo>
                <a:lnTo>
                  <a:pt x="402741" y="346649"/>
                </a:lnTo>
                <a:lnTo>
                  <a:pt x="246641" y="346649"/>
                </a:lnTo>
                <a:lnTo>
                  <a:pt x="130990" y="332230"/>
                </a:lnTo>
                <a:lnTo>
                  <a:pt x="89264" y="188046"/>
                </a:lnTo>
                <a:lnTo>
                  <a:pt x="163199" y="85285"/>
                </a:lnTo>
                <a:lnTo>
                  <a:pt x="394175" y="85285"/>
                </a:lnTo>
                <a:lnTo>
                  <a:pt x="390511" y="61966"/>
                </a:lnTo>
                <a:lnTo>
                  <a:pt x="266578" y="11664"/>
                </a:lnTo>
                <a:lnTo>
                  <a:pt x="80678" y="0"/>
                </a:lnTo>
                <a:close/>
              </a:path>
              <a:path w="412115" h="434339">
                <a:moveTo>
                  <a:pt x="394175" y="85285"/>
                </a:moveTo>
                <a:lnTo>
                  <a:pt x="163199" y="85285"/>
                </a:lnTo>
                <a:lnTo>
                  <a:pt x="309833" y="120865"/>
                </a:lnTo>
                <a:lnTo>
                  <a:pt x="319958" y="274557"/>
                </a:lnTo>
                <a:lnTo>
                  <a:pt x="246641" y="346649"/>
                </a:lnTo>
                <a:lnTo>
                  <a:pt x="402741" y="346649"/>
                </a:lnTo>
                <a:lnTo>
                  <a:pt x="411673" y="196643"/>
                </a:lnTo>
                <a:lnTo>
                  <a:pt x="394175" y="852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" name="object 8"/>
          <p:cNvGrpSpPr/>
          <p:nvPr/>
        </p:nvGrpSpPr>
        <p:grpSpPr>
          <a:xfrm>
            <a:off x="13400785" y="2811945"/>
            <a:ext cx="3792854" cy="561340"/>
            <a:chOff x="13400785" y="2811945"/>
            <a:chExt cx="3792854" cy="561340"/>
          </a:xfrm>
        </p:grpSpPr>
        <p:sp>
          <p:nvSpPr>
            <p:cNvPr id="9" name="object 9"/>
            <p:cNvSpPr/>
            <p:nvPr/>
          </p:nvSpPr>
          <p:spPr>
            <a:xfrm>
              <a:off x="13400773" y="2811951"/>
              <a:ext cx="3639820" cy="558800"/>
            </a:xfrm>
            <a:custGeom>
              <a:avLst/>
              <a:gdLst/>
              <a:ahLst/>
              <a:cxnLst/>
              <a:rect l="l" t="t" r="r" b="b"/>
              <a:pathLst>
                <a:path w="3639819" h="558800">
                  <a:moveTo>
                    <a:pt x="349415" y="361975"/>
                  </a:moveTo>
                  <a:lnTo>
                    <a:pt x="303403" y="364744"/>
                  </a:lnTo>
                  <a:lnTo>
                    <a:pt x="294500" y="37731"/>
                  </a:lnTo>
                  <a:lnTo>
                    <a:pt x="214122" y="37731"/>
                  </a:lnTo>
                  <a:lnTo>
                    <a:pt x="211975" y="375170"/>
                  </a:lnTo>
                  <a:lnTo>
                    <a:pt x="92036" y="391439"/>
                  </a:lnTo>
                  <a:lnTo>
                    <a:pt x="92036" y="37731"/>
                  </a:lnTo>
                  <a:lnTo>
                    <a:pt x="0" y="37731"/>
                  </a:lnTo>
                  <a:lnTo>
                    <a:pt x="0" y="467194"/>
                  </a:lnTo>
                  <a:lnTo>
                    <a:pt x="246024" y="467194"/>
                  </a:lnTo>
                  <a:lnTo>
                    <a:pt x="241427" y="558304"/>
                  </a:lnTo>
                  <a:lnTo>
                    <a:pt x="342963" y="552170"/>
                  </a:lnTo>
                  <a:lnTo>
                    <a:pt x="349415" y="361975"/>
                  </a:lnTo>
                  <a:close/>
                </a:path>
                <a:path w="3639819" h="558800">
                  <a:moveTo>
                    <a:pt x="662952" y="0"/>
                  </a:moveTo>
                  <a:lnTo>
                    <a:pt x="386867" y="30670"/>
                  </a:lnTo>
                  <a:lnTo>
                    <a:pt x="386867" y="460146"/>
                  </a:lnTo>
                  <a:lnTo>
                    <a:pt x="662952" y="443572"/>
                  </a:lnTo>
                  <a:lnTo>
                    <a:pt x="662952" y="354622"/>
                  </a:lnTo>
                  <a:lnTo>
                    <a:pt x="478891" y="359524"/>
                  </a:lnTo>
                  <a:lnTo>
                    <a:pt x="478891" y="276085"/>
                  </a:lnTo>
                  <a:lnTo>
                    <a:pt x="662952" y="263194"/>
                  </a:lnTo>
                  <a:lnTo>
                    <a:pt x="662952" y="184061"/>
                  </a:lnTo>
                  <a:lnTo>
                    <a:pt x="459257" y="184061"/>
                  </a:lnTo>
                  <a:lnTo>
                    <a:pt x="464172" y="122694"/>
                  </a:lnTo>
                  <a:lnTo>
                    <a:pt x="662952" y="92024"/>
                  </a:lnTo>
                  <a:lnTo>
                    <a:pt x="662952" y="0"/>
                  </a:lnTo>
                  <a:close/>
                </a:path>
                <a:path w="3639819" h="558800">
                  <a:moveTo>
                    <a:pt x="1131087" y="443585"/>
                  </a:moveTo>
                  <a:lnTo>
                    <a:pt x="1124927" y="346087"/>
                  </a:lnTo>
                  <a:lnTo>
                    <a:pt x="1119162" y="261594"/>
                  </a:lnTo>
                  <a:lnTo>
                    <a:pt x="1113802" y="190106"/>
                  </a:lnTo>
                  <a:lnTo>
                    <a:pt x="1108849" y="131610"/>
                  </a:lnTo>
                  <a:lnTo>
                    <a:pt x="1104303" y="86106"/>
                  </a:lnTo>
                  <a:lnTo>
                    <a:pt x="1096403" y="34112"/>
                  </a:lnTo>
                  <a:lnTo>
                    <a:pt x="1093050" y="27609"/>
                  </a:lnTo>
                  <a:lnTo>
                    <a:pt x="968819" y="27609"/>
                  </a:lnTo>
                  <a:lnTo>
                    <a:pt x="988441" y="242354"/>
                  </a:lnTo>
                  <a:lnTo>
                    <a:pt x="804392" y="251548"/>
                  </a:lnTo>
                  <a:lnTo>
                    <a:pt x="785977" y="36817"/>
                  </a:lnTo>
                  <a:lnTo>
                    <a:pt x="706221" y="36817"/>
                  </a:lnTo>
                  <a:lnTo>
                    <a:pt x="722795" y="466293"/>
                  </a:lnTo>
                  <a:lnTo>
                    <a:pt x="813295" y="452793"/>
                  </a:lnTo>
                  <a:lnTo>
                    <a:pt x="804392" y="312902"/>
                  </a:lnTo>
                  <a:lnTo>
                    <a:pt x="1001026" y="303695"/>
                  </a:lnTo>
                  <a:lnTo>
                    <a:pt x="1019124" y="447573"/>
                  </a:lnTo>
                  <a:lnTo>
                    <a:pt x="1131087" y="443585"/>
                  </a:lnTo>
                  <a:close/>
                </a:path>
                <a:path w="3639819" h="558800">
                  <a:moveTo>
                    <a:pt x="1595793" y="443585"/>
                  </a:moveTo>
                  <a:lnTo>
                    <a:pt x="1589620" y="346087"/>
                  </a:lnTo>
                  <a:lnTo>
                    <a:pt x="1583867" y="261594"/>
                  </a:lnTo>
                  <a:lnTo>
                    <a:pt x="1578508" y="190106"/>
                  </a:lnTo>
                  <a:lnTo>
                    <a:pt x="1573555" y="131610"/>
                  </a:lnTo>
                  <a:lnTo>
                    <a:pt x="1568996" y="86106"/>
                  </a:lnTo>
                  <a:lnTo>
                    <a:pt x="1561096" y="34112"/>
                  </a:lnTo>
                  <a:lnTo>
                    <a:pt x="1557743" y="27609"/>
                  </a:lnTo>
                  <a:lnTo>
                    <a:pt x="1433512" y="27609"/>
                  </a:lnTo>
                  <a:lnTo>
                    <a:pt x="1453146" y="242354"/>
                  </a:lnTo>
                  <a:lnTo>
                    <a:pt x="1269085" y="251548"/>
                  </a:lnTo>
                  <a:lnTo>
                    <a:pt x="1250683" y="36817"/>
                  </a:lnTo>
                  <a:lnTo>
                    <a:pt x="1170927" y="36817"/>
                  </a:lnTo>
                  <a:lnTo>
                    <a:pt x="1187488" y="466293"/>
                  </a:lnTo>
                  <a:lnTo>
                    <a:pt x="1277988" y="452793"/>
                  </a:lnTo>
                  <a:lnTo>
                    <a:pt x="1269085" y="312902"/>
                  </a:lnTo>
                  <a:lnTo>
                    <a:pt x="1465719" y="303695"/>
                  </a:lnTo>
                  <a:lnTo>
                    <a:pt x="1483829" y="447573"/>
                  </a:lnTo>
                  <a:lnTo>
                    <a:pt x="1595793" y="443585"/>
                  </a:lnTo>
                  <a:close/>
                </a:path>
                <a:path w="3639819" h="558800">
                  <a:moveTo>
                    <a:pt x="2036025" y="225171"/>
                  </a:moveTo>
                  <a:lnTo>
                    <a:pt x="2018525" y="113804"/>
                  </a:lnTo>
                  <a:lnTo>
                    <a:pt x="2014867" y="90487"/>
                  </a:lnTo>
                  <a:lnTo>
                    <a:pt x="1944319" y="61861"/>
                  </a:lnTo>
                  <a:lnTo>
                    <a:pt x="1944319" y="303085"/>
                  </a:lnTo>
                  <a:lnTo>
                    <a:pt x="1871002" y="375170"/>
                  </a:lnTo>
                  <a:lnTo>
                    <a:pt x="1755343" y="360756"/>
                  </a:lnTo>
                  <a:lnTo>
                    <a:pt x="1713623" y="216573"/>
                  </a:lnTo>
                  <a:lnTo>
                    <a:pt x="1787550" y="113804"/>
                  </a:lnTo>
                  <a:lnTo>
                    <a:pt x="1934184" y="149390"/>
                  </a:lnTo>
                  <a:lnTo>
                    <a:pt x="1944319" y="303085"/>
                  </a:lnTo>
                  <a:lnTo>
                    <a:pt x="1944319" y="61861"/>
                  </a:lnTo>
                  <a:lnTo>
                    <a:pt x="1890928" y="40182"/>
                  </a:lnTo>
                  <a:lnTo>
                    <a:pt x="1705038" y="28524"/>
                  </a:lnTo>
                  <a:lnTo>
                    <a:pt x="1624355" y="152450"/>
                  </a:lnTo>
                  <a:lnTo>
                    <a:pt x="1624355" y="307378"/>
                  </a:lnTo>
                  <a:lnTo>
                    <a:pt x="1694294" y="452780"/>
                  </a:lnTo>
                  <a:lnTo>
                    <a:pt x="1890928" y="462292"/>
                  </a:lnTo>
                  <a:lnTo>
                    <a:pt x="2025599" y="400329"/>
                  </a:lnTo>
                  <a:lnTo>
                    <a:pt x="2027097" y="375170"/>
                  </a:lnTo>
                  <a:lnTo>
                    <a:pt x="2036025" y="225171"/>
                  </a:lnTo>
                  <a:close/>
                </a:path>
                <a:path w="3639819" h="558800">
                  <a:moveTo>
                    <a:pt x="2462149" y="368109"/>
                  </a:moveTo>
                  <a:lnTo>
                    <a:pt x="2406319" y="306768"/>
                  </a:lnTo>
                  <a:lnTo>
                    <a:pt x="2246185" y="378548"/>
                  </a:lnTo>
                  <a:lnTo>
                    <a:pt x="2144953" y="256451"/>
                  </a:lnTo>
                  <a:lnTo>
                    <a:pt x="2257234" y="134366"/>
                  </a:lnTo>
                  <a:lnTo>
                    <a:pt x="2374112" y="184061"/>
                  </a:lnTo>
                  <a:lnTo>
                    <a:pt x="2433320" y="92024"/>
                  </a:lnTo>
                  <a:lnTo>
                    <a:pt x="2310003" y="30670"/>
                  </a:lnTo>
                  <a:lnTo>
                    <a:pt x="2167039" y="30670"/>
                  </a:lnTo>
                  <a:lnTo>
                    <a:pt x="2083612" y="122694"/>
                  </a:lnTo>
                  <a:lnTo>
                    <a:pt x="2076221" y="193052"/>
                  </a:lnTo>
                  <a:lnTo>
                    <a:pt x="2070950" y="250710"/>
                  </a:lnTo>
                  <a:lnTo>
                    <a:pt x="2067788" y="295668"/>
                  </a:lnTo>
                  <a:lnTo>
                    <a:pt x="2066734" y="327926"/>
                  </a:lnTo>
                  <a:lnTo>
                    <a:pt x="2067001" y="339369"/>
                  </a:lnTo>
                  <a:lnTo>
                    <a:pt x="2067801" y="347637"/>
                  </a:lnTo>
                  <a:lnTo>
                    <a:pt x="2069147" y="352717"/>
                  </a:lnTo>
                  <a:lnTo>
                    <a:pt x="2071027" y="354622"/>
                  </a:lnTo>
                  <a:lnTo>
                    <a:pt x="2156930" y="460146"/>
                  </a:lnTo>
                  <a:lnTo>
                    <a:pt x="2338222" y="460146"/>
                  </a:lnTo>
                  <a:lnTo>
                    <a:pt x="2462149" y="368109"/>
                  </a:lnTo>
                  <a:close/>
                </a:path>
                <a:path w="3639819" h="558800">
                  <a:moveTo>
                    <a:pt x="2853271" y="30670"/>
                  </a:moveTo>
                  <a:lnTo>
                    <a:pt x="2491295" y="30670"/>
                  </a:lnTo>
                  <a:lnTo>
                    <a:pt x="2491295" y="132524"/>
                  </a:lnTo>
                  <a:lnTo>
                    <a:pt x="2610929" y="140500"/>
                  </a:lnTo>
                  <a:lnTo>
                    <a:pt x="2597734" y="460146"/>
                  </a:lnTo>
                  <a:lnTo>
                    <a:pt x="2778722" y="460146"/>
                  </a:lnTo>
                  <a:lnTo>
                    <a:pt x="2733624" y="153377"/>
                  </a:lnTo>
                  <a:lnTo>
                    <a:pt x="2853271" y="134366"/>
                  </a:lnTo>
                  <a:lnTo>
                    <a:pt x="2853271" y="30670"/>
                  </a:lnTo>
                  <a:close/>
                </a:path>
                <a:path w="3639819" h="558800">
                  <a:moveTo>
                    <a:pt x="3221672" y="460146"/>
                  </a:moveTo>
                  <a:lnTo>
                    <a:pt x="3213709" y="295414"/>
                  </a:lnTo>
                  <a:lnTo>
                    <a:pt x="3213671" y="294500"/>
                  </a:lnTo>
                  <a:lnTo>
                    <a:pt x="3209823" y="215036"/>
                  </a:lnTo>
                  <a:lnTo>
                    <a:pt x="3203968" y="93878"/>
                  </a:lnTo>
                  <a:lnTo>
                    <a:pt x="3201428" y="41414"/>
                  </a:lnTo>
                  <a:lnTo>
                    <a:pt x="3123514" y="37122"/>
                  </a:lnTo>
                  <a:lnTo>
                    <a:pt x="3123514" y="101536"/>
                  </a:lnTo>
                  <a:lnTo>
                    <a:pt x="3122663" y="206146"/>
                  </a:lnTo>
                  <a:lnTo>
                    <a:pt x="3122587" y="215036"/>
                  </a:lnTo>
                  <a:lnTo>
                    <a:pt x="3029343" y="206146"/>
                  </a:lnTo>
                  <a:lnTo>
                    <a:pt x="2982709" y="127304"/>
                  </a:lnTo>
                  <a:lnTo>
                    <a:pt x="3065843" y="93878"/>
                  </a:lnTo>
                  <a:lnTo>
                    <a:pt x="3123514" y="101536"/>
                  </a:lnTo>
                  <a:lnTo>
                    <a:pt x="3123514" y="37122"/>
                  </a:lnTo>
                  <a:lnTo>
                    <a:pt x="3006941" y="30683"/>
                  </a:lnTo>
                  <a:lnTo>
                    <a:pt x="2894977" y="61353"/>
                  </a:lnTo>
                  <a:lnTo>
                    <a:pt x="2906014" y="214731"/>
                  </a:lnTo>
                  <a:lnTo>
                    <a:pt x="2976257" y="276085"/>
                  </a:lnTo>
                  <a:lnTo>
                    <a:pt x="2884233" y="460146"/>
                  </a:lnTo>
                  <a:lnTo>
                    <a:pt x="3006941" y="460146"/>
                  </a:lnTo>
                  <a:lnTo>
                    <a:pt x="3037624" y="295414"/>
                  </a:lnTo>
                  <a:lnTo>
                    <a:pt x="3090380" y="294500"/>
                  </a:lnTo>
                  <a:lnTo>
                    <a:pt x="3112160" y="460146"/>
                  </a:lnTo>
                  <a:lnTo>
                    <a:pt x="3221672" y="460146"/>
                  </a:lnTo>
                  <a:close/>
                </a:path>
                <a:path w="3639819" h="558800">
                  <a:moveTo>
                    <a:pt x="3639528" y="30670"/>
                  </a:moveTo>
                  <a:lnTo>
                    <a:pt x="3547503" y="30670"/>
                  </a:lnTo>
                  <a:lnTo>
                    <a:pt x="3441979" y="225475"/>
                  </a:lnTo>
                  <a:lnTo>
                    <a:pt x="3402711" y="30670"/>
                  </a:lnTo>
                  <a:lnTo>
                    <a:pt x="3271418" y="30670"/>
                  </a:lnTo>
                  <a:lnTo>
                    <a:pt x="3363442" y="263512"/>
                  </a:lnTo>
                  <a:lnTo>
                    <a:pt x="3314458" y="349707"/>
                  </a:lnTo>
                  <a:lnTo>
                    <a:pt x="3251479" y="461060"/>
                  </a:lnTo>
                  <a:lnTo>
                    <a:pt x="3251479" y="463321"/>
                  </a:lnTo>
                  <a:lnTo>
                    <a:pt x="3258528" y="464439"/>
                  </a:lnTo>
                  <a:lnTo>
                    <a:pt x="3272637" y="464439"/>
                  </a:lnTo>
                  <a:lnTo>
                    <a:pt x="3321926" y="462026"/>
                  </a:lnTo>
                  <a:lnTo>
                    <a:pt x="3424796" y="294500"/>
                  </a:lnTo>
                  <a:lnTo>
                    <a:pt x="3472954" y="460146"/>
                  </a:lnTo>
                  <a:lnTo>
                    <a:pt x="3639528" y="460146"/>
                  </a:lnTo>
                  <a:lnTo>
                    <a:pt x="3516820" y="266573"/>
                  </a:lnTo>
                  <a:lnTo>
                    <a:pt x="3639528" y="306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060160" y="3168406"/>
              <a:ext cx="133440" cy="204297"/>
            </a:xfrm>
            <a:prstGeom prst="rect">
              <a:avLst/>
            </a:prstGeom>
          </p:spPr>
        </p:pic>
      </p:grpSp>
      <p:sp>
        <p:nvSpPr>
          <p:cNvPr id="11" name="object 11"/>
          <p:cNvSpPr/>
          <p:nvPr/>
        </p:nvSpPr>
        <p:spPr>
          <a:xfrm>
            <a:off x="2035505" y="3678561"/>
            <a:ext cx="4007485" cy="634365"/>
          </a:xfrm>
          <a:custGeom>
            <a:avLst/>
            <a:gdLst/>
            <a:ahLst/>
            <a:cxnLst/>
            <a:rect l="l" t="t" r="r" b="b"/>
            <a:pathLst>
              <a:path w="4007485" h="634364">
                <a:moveTo>
                  <a:pt x="395414" y="443890"/>
                </a:moveTo>
                <a:lnTo>
                  <a:pt x="339585" y="382536"/>
                </a:lnTo>
                <a:lnTo>
                  <a:pt x="179463" y="454317"/>
                </a:lnTo>
                <a:lnTo>
                  <a:pt x="78219" y="332219"/>
                </a:lnTo>
                <a:lnTo>
                  <a:pt x="190500" y="210134"/>
                </a:lnTo>
                <a:lnTo>
                  <a:pt x="307378" y="259829"/>
                </a:lnTo>
                <a:lnTo>
                  <a:pt x="366585" y="167805"/>
                </a:lnTo>
                <a:lnTo>
                  <a:pt x="243268" y="106438"/>
                </a:lnTo>
                <a:lnTo>
                  <a:pt x="100304" y="106438"/>
                </a:lnTo>
                <a:lnTo>
                  <a:pt x="16878" y="198462"/>
                </a:lnTo>
                <a:lnTo>
                  <a:pt x="9486" y="268820"/>
                </a:lnTo>
                <a:lnTo>
                  <a:pt x="4216" y="326478"/>
                </a:lnTo>
                <a:lnTo>
                  <a:pt x="1054" y="371436"/>
                </a:lnTo>
                <a:lnTo>
                  <a:pt x="0" y="403694"/>
                </a:lnTo>
                <a:lnTo>
                  <a:pt x="266" y="415137"/>
                </a:lnTo>
                <a:lnTo>
                  <a:pt x="1066" y="423405"/>
                </a:lnTo>
                <a:lnTo>
                  <a:pt x="2413" y="428485"/>
                </a:lnTo>
                <a:lnTo>
                  <a:pt x="4292" y="430390"/>
                </a:lnTo>
                <a:lnTo>
                  <a:pt x="90195" y="535914"/>
                </a:lnTo>
                <a:lnTo>
                  <a:pt x="271487" y="535914"/>
                </a:lnTo>
                <a:lnTo>
                  <a:pt x="395414" y="443890"/>
                </a:lnTo>
                <a:close/>
              </a:path>
              <a:path w="4007485" h="634364">
                <a:moveTo>
                  <a:pt x="831024" y="300939"/>
                </a:moveTo>
                <a:lnTo>
                  <a:pt x="813523" y="189572"/>
                </a:lnTo>
                <a:lnTo>
                  <a:pt x="809853" y="166255"/>
                </a:lnTo>
                <a:lnTo>
                  <a:pt x="739305" y="137629"/>
                </a:lnTo>
                <a:lnTo>
                  <a:pt x="739305" y="378853"/>
                </a:lnTo>
                <a:lnTo>
                  <a:pt x="665988" y="450938"/>
                </a:lnTo>
                <a:lnTo>
                  <a:pt x="550341" y="436524"/>
                </a:lnTo>
                <a:lnTo>
                  <a:pt x="508609" y="292341"/>
                </a:lnTo>
                <a:lnTo>
                  <a:pt x="582549" y="189572"/>
                </a:lnTo>
                <a:lnTo>
                  <a:pt x="729183" y="225158"/>
                </a:lnTo>
                <a:lnTo>
                  <a:pt x="739305" y="378853"/>
                </a:lnTo>
                <a:lnTo>
                  <a:pt x="739305" y="137629"/>
                </a:lnTo>
                <a:lnTo>
                  <a:pt x="685927" y="115963"/>
                </a:lnTo>
                <a:lnTo>
                  <a:pt x="500024" y="104292"/>
                </a:lnTo>
                <a:lnTo>
                  <a:pt x="419341" y="228231"/>
                </a:lnTo>
                <a:lnTo>
                  <a:pt x="419341" y="383146"/>
                </a:lnTo>
                <a:lnTo>
                  <a:pt x="489292" y="528548"/>
                </a:lnTo>
                <a:lnTo>
                  <a:pt x="685927" y="538060"/>
                </a:lnTo>
                <a:lnTo>
                  <a:pt x="820585" y="476097"/>
                </a:lnTo>
                <a:lnTo>
                  <a:pt x="822083" y="450938"/>
                </a:lnTo>
                <a:lnTo>
                  <a:pt x="831024" y="300939"/>
                </a:lnTo>
                <a:close/>
              </a:path>
              <a:path w="4007485" h="634364">
                <a:moveTo>
                  <a:pt x="1207122" y="437743"/>
                </a:moveTo>
                <a:lnTo>
                  <a:pt x="1161110" y="440512"/>
                </a:lnTo>
                <a:lnTo>
                  <a:pt x="1152207" y="113499"/>
                </a:lnTo>
                <a:lnTo>
                  <a:pt x="1071841" y="113499"/>
                </a:lnTo>
                <a:lnTo>
                  <a:pt x="1069695" y="450938"/>
                </a:lnTo>
                <a:lnTo>
                  <a:pt x="949744" y="467207"/>
                </a:lnTo>
                <a:lnTo>
                  <a:pt x="949744" y="113499"/>
                </a:lnTo>
                <a:lnTo>
                  <a:pt x="857719" y="113499"/>
                </a:lnTo>
                <a:lnTo>
                  <a:pt x="857719" y="542975"/>
                </a:lnTo>
                <a:lnTo>
                  <a:pt x="1103744" y="542975"/>
                </a:lnTo>
                <a:lnTo>
                  <a:pt x="1099146" y="634072"/>
                </a:lnTo>
                <a:lnTo>
                  <a:pt x="1200683" y="627938"/>
                </a:lnTo>
                <a:lnTo>
                  <a:pt x="1207122" y="437743"/>
                </a:lnTo>
                <a:close/>
              </a:path>
              <a:path w="4007485" h="634364">
                <a:moveTo>
                  <a:pt x="1585061" y="542048"/>
                </a:moveTo>
                <a:lnTo>
                  <a:pt x="1551305" y="106438"/>
                </a:lnTo>
                <a:lnTo>
                  <a:pt x="1428597" y="103378"/>
                </a:lnTo>
                <a:lnTo>
                  <a:pt x="1348841" y="351853"/>
                </a:lnTo>
                <a:lnTo>
                  <a:pt x="1320622" y="115646"/>
                </a:lnTo>
                <a:lnTo>
                  <a:pt x="1232268" y="103378"/>
                </a:lnTo>
                <a:lnTo>
                  <a:pt x="1255598" y="535914"/>
                </a:lnTo>
                <a:lnTo>
                  <a:pt x="1361122" y="538975"/>
                </a:lnTo>
                <a:lnTo>
                  <a:pt x="1447622" y="259829"/>
                </a:lnTo>
                <a:lnTo>
                  <a:pt x="1471549" y="535914"/>
                </a:lnTo>
                <a:lnTo>
                  <a:pt x="1585061" y="542048"/>
                </a:lnTo>
                <a:close/>
              </a:path>
              <a:path w="4007485" h="634364">
                <a:moveTo>
                  <a:pt x="2002548" y="535914"/>
                </a:moveTo>
                <a:lnTo>
                  <a:pt x="1967369" y="413207"/>
                </a:lnTo>
                <a:lnTo>
                  <a:pt x="1945906" y="338353"/>
                </a:lnTo>
                <a:lnTo>
                  <a:pt x="1897011" y="167805"/>
                </a:lnTo>
                <a:lnTo>
                  <a:pt x="1879854" y="107975"/>
                </a:lnTo>
                <a:lnTo>
                  <a:pt x="1849170" y="107823"/>
                </a:lnTo>
                <a:lnTo>
                  <a:pt x="1849170" y="338353"/>
                </a:lnTo>
                <a:lnTo>
                  <a:pt x="1726463" y="338353"/>
                </a:lnTo>
                <a:lnTo>
                  <a:pt x="1776158" y="167805"/>
                </a:lnTo>
                <a:lnTo>
                  <a:pt x="1849170" y="338353"/>
                </a:lnTo>
                <a:lnTo>
                  <a:pt x="1849170" y="107823"/>
                </a:lnTo>
                <a:lnTo>
                  <a:pt x="1709293" y="107061"/>
                </a:lnTo>
                <a:lnTo>
                  <a:pt x="1603768" y="535914"/>
                </a:lnTo>
                <a:lnTo>
                  <a:pt x="1695792" y="535914"/>
                </a:lnTo>
                <a:lnTo>
                  <a:pt x="1757146" y="413207"/>
                </a:lnTo>
                <a:lnTo>
                  <a:pt x="1818500" y="413207"/>
                </a:lnTo>
                <a:lnTo>
                  <a:pt x="1879854" y="535914"/>
                </a:lnTo>
                <a:lnTo>
                  <a:pt x="2002548" y="535914"/>
                </a:lnTo>
                <a:close/>
              </a:path>
              <a:path w="4007485" h="634364">
                <a:moveTo>
                  <a:pt x="2367610" y="115658"/>
                </a:moveTo>
                <a:lnTo>
                  <a:pt x="2109927" y="103378"/>
                </a:lnTo>
                <a:lnTo>
                  <a:pt x="2101342" y="382536"/>
                </a:lnTo>
                <a:lnTo>
                  <a:pt x="2076170" y="450329"/>
                </a:lnTo>
                <a:lnTo>
                  <a:pt x="2024024" y="462292"/>
                </a:lnTo>
                <a:lnTo>
                  <a:pt x="2030171" y="535914"/>
                </a:lnTo>
                <a:lnTo>
                  <a:pt x="2137537" y="515353"/>
                </a:lnTo>
                <a:lnTo>
                  <a:pt x="2174341" y="401548"/>
                </a:lnTo>
                <a:lnTo>
                  <a:pt x="2186609" y="183134"/>
                </a:lnTo>
                <a:lnTo>
                  <a:pt x="2289683" y="197561"/>
                </a:lnTo>
                <a:lnTo>
                  <a:pt x="2281707" y="535914"/>
                </a:lnTo>
                <a:lnTo>
                  <a:pt x="2367610" y="527329"/>
                </a:lnTo>
                <a:lnTo>
                  <a:pt x="2367610" y="115658"/>
                </a:lnTo>
                <a:close/>
              </a:path>
              <a:path w="4007485" h="634364">
                <a:moveTo>
                  <a:pt x="2732963" y="433451"/>
                </a:moveTo>
                <a:lnTo>
                  <a:pt x="2695537" y="351853"/>
                </a:lnTo>
                <a:lnTo>
                  <a:pt x="2671610" y="299707"/>
                </a:lnTo>
                <a:lnTo>
                  <a:pt x="2651671" y="298615"/>
                </a:lnTo>
                <a:lnTo>
                  <a:pt x="2651671" y="443890"/>
                </a:lnTo>
                <a:lnTo>
                  <a:pt x="2503500" y="474560"/>
                </a:lnTo>
                <a:lnTo>
                  <a:pt x="2515158" y="351853"/>
                </a:lnTo>
                <a:lnTo>
                  <a:pt x="2651671" y="443890"/>
                </a:lnTo>
                <a:lnTo>
                  <a:pt x="2651671" y="298615"/>
                </a:lnTo>
                <a:lnTo>
                  <a:pt x="2504427" y="290512"/>
                </a:lnTo>
                <a:lnTo>
                  <a:pt x="2515158" y="106451"/>
                </a:lnTo>
                <a:lnTo>
                  <a:pt x="2407793" y="100317"/>
                </a:lnTo>
                <a:lnTo>
                  <a:pt x="2400122" y="536232"/>
                </a:lnTo>
                <a:lnTo>
                  <a:pt x="2661793" y="545122"/>
                </a:lnTo>
                <a:lnTo>
                  <a:pt x="2706763" y="474560"/>
                </a:lnTo>
                <a:lnTo>
                  <a:pt x="2732963" y="433451"/>
                </a:lnTo>
                <a:close/>
              </a:path>
              <a:path w="4007485" h="634364">
                <a:moveTo>
                  <a:pt x="3194342" y="519353"/>
                </a:moveTo>
                <a:lnTo>
                  <a:pt x="3188170" y="421868"/>
                </a:lnTo>
                <a:lnTo>
                  <a:pt x="3182416" y="337362"/>
                </a:lnTo>
                <a:lnTo>
                  <a:pt x="3177057" y="265874"/>
                </a:lnTo>
                <a:lnTo>
                  <a:pt x="3172104" y="207378"/>
                </a:lnTo>
                <a:lnTo>
                  <a:pt x="3167545" y="161874"/>
                </a:lnTo>
                <a:lnTo>
                  <a:pt x="3159645" y="109880"/>
                </a:lnTo>
                <a:lnTo>
                  <a:pt x="3156293" y="103378"/>
                </a:lnTo>
                <a:lnTo>
                  <a:pt x="3032061" y="103378"/>
                </a:lnTo>
                <a:lnTo>
                  <a:pt x="3051695" y="318122"/>
                </a:lnTo>
                <a:lnTo>
                  <a:pt x="2867634" y="327317"/>
                </a:lnTo>
                <a:lnTo>
                  <a:pt x="2849232" y="112585"/>
                </a:lnTo>
                <a:lnTo>
                  <a:pt x="2769476" y="112585"/>
                </a:lnTo>
                <a:lnTo>
                  <a:pt x="2786037" y="542061"/>
                </a:lnTo>
                <a:lnTo>
                  <a:pt x="2876537" y="528561"/>
                </a:lnTo>
                <a:lnTo>
                  <a:pt x="2867634" y="388670"/>
                </a:lnTo>
                <a:lnTo>
                  <a:pt x="3064268" y="379463"/>
                </a:lnTo>
                <a:lnTo>
                  <a:pt x="3082379" y="523354"/>
                </a:lnTo>
                <a:lnTo>
                  <a:pt x="3194342" y="519353"/>
                </a:lnTo>
                <a:close/>
              </a:path>
              <a:path w="4007485" h="634364">
                <a:moveTo>
                  <a:pt x="3634536" y="300939"/>
                </a:moveTo>
                <a:lnTo>
                  <a:pt x="3617036" y="189572"/>
                </a:lnTo>
                <a:lnTo>
                  <a:pt x="3613378" y="166255"/>
                </a:lnTo>
                <a:lnTo>
                  <a:pt x="3542817" y="137629"/>
                </a:lnTo>
                <a:lnTo>
                  <a:pt x="3542817" y="378853"/>
                </a:lnTo>
                <a:lnTo>
                  <a:pt x="3469500" y="450938"/>
                </a:lnTo>
                <a:lnTo>
                  <a:pt x="3353854" y="436524"/>
                </a:lnTo>
                <a:lnTo>
                  <a:pt x="3312122" y="292341"/>
                </a:lnTo>
                <a:lnTo>
                  <a:pt x="3386061" y="189572"/>
                </a:lnTo>
                <a:lnTo>
                  <a:pt x="3532695" y="225158"/>
                </a:lnTo>
                <a:lnTo>
                  <a:pt x="3542817" y="378853"/>
                </a:lnTo>
                <a:lnTo>
                  <a:pt x="3542817" y="137629"/>
                </a:lnTo>
                <a:lnTo>
                  <a:pt x="3489439" y="115963"/>
                </a:lnTo>
                <a:lnTo>
                  <a:pt x="3303536" y="104292"/>
                </a:lnTo>
                <a:lnTo>
                  <a:pt x="3222866" y="228231"/>
                </a:lnTo>
                <a:lnTo>
                  <a:pt x="3222866" y="383146"/>
                </a:lnTo>
                <a:lnTo>
                  <a:pt x="3292805" y="528548"/>
                </a:lnTo>
                <a:lnTo>
                  <a:pt x="3489439" y="538060"/>
                </a:lnTo>
                <a:lnTo>
                  <a:pt x="3624110" y="476097"/>
                </a:lnTo>
                <a:lnTo>
                  <a:pt x="3625608" y="450938"/>
                </a:lnTo>
                <a:lnTo>
                  <a:pt x="3634536" y="300939"/>
                </a:lnTo>
                <a:close/>
              </a:path>
              <a:path w="4007485" h="634364">
                <a:moveTo>
                  <a:pt x="3890683" y="0"/>
                </a:moveTo>
                <a:lnTo>
                  <a:pt x="3831780" y="2146"/>
                </a:lnTo>
                <a:lnTo>
                  <a:pt x="3829342" y="25158"/>
                </a:lnTo>
                <a:lnTo>
                  <a:pt x="3783939" y="42037"/>
                </a:lnTo>
                <a:lnTo>
                  <a:pt x="3740988" y="28841"/>
                </a:lnTo>
                <a:lnTo>
                  <a:pt x="3737305" y="2146"/>
                </a:lnTo>
                <a:lnTo>
                  <a:pt x="3675964" y="3073"/>
                </a:lnTo>
                <a:lnTo>
                  <a:pt x="3706622" y="66268"/>
                </a:lnTo>
                <a:lnTo>
                  <a:pt x="3780256" y="81902"/>
                </a:lnTo>
                <a:lnTo>
                  <a:pt x="3850195" y="67183"/>
                </a:lnTo>
                <a:lnTo>
                  <a:pt x="3865346" y="42037"/>
                </a:lnTo>
                <a:lnTo>
                  <a:pt x="3890683" y="0"/>
                </a:lnTo>
                <a:close/>
              </a:path>
              <a:path w="4007485" h="634364">
                <a:moveTo>
                  <a:pt x="4007256" y="542061"/>
                </a:moveTo>
                <a:lnTo>
                  <a:pt x="3985399" y="259829"/>
                </a:lnTo>
                <a:lnTo>
                  <a:pt x="3973525" y="106451"/>
                </a:lnTo>
                <a:lnTo>
                  <a:pt x="3850817" y="103378"/>
                </a:lnTo>
                <a:lnTo>
                  <a:pt x="3771049" y="351853"/>
                </a:lnTo>
                <a:lnTo>
                  <a:pt x="3742829" y="115658"/>
                </a:lnTo>
                <a:lnTo>
                  <a:pt x="3654488" y="103378"/>
                </a:lnTo>
                <a:lnTo>
                  <a:pt x="3677793" y="535927"/>
                </a:lnTo>
                <a:lnTo>
                  <a:pt x="3783330" y="538988"/>
                </a:lnTo>
                <a:lnTo>
                  <a:pt x="3841305" y="351853"/>
                </a:lnTo>
                <a:lnTo>
                  <a:pt x="3869829" y="259829"/>
                </a:lnTo>
                <a:lnTo>
                  <a:pt x="3893756" y="535927"/>
                </a:lnTo>
                <a:lnTo>
                  <a:pt x="4007256" y="5420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" name="object 12"/>
          <p:cNvGrpSpPr/>
          <p:nvPr/>
        </p:nvGrpSpPr>
        <p:grpSpPr>
          <a:xfrm>
            <a:off x="6224072" y="3754325"/>
            <a:ext cx="3163570" cy="561340"/>
            <a:chOff x="6224072" y="3754325"/>
            <a:chExt cx="3163570" cy="561340"/>
          </a:xfrm>
        </p:grpSpPr>
        <p:sp>
          <p:nvSpPr>
            <p:cNvPr id="13" name="object 13"/>
            <p:cNvSpPr/>
            <p:nvPr/>
          </p:nvSpPr>
          <p:spPr>
            <a:xfrm>
              <a:off x="6224067" y="3754329"/>
              <a:ext cx="2994025" cy="462915"/>
            </a:xfrm>
            <a:custGeom>
              <a:avLst/>
              <a:gdLst/>
              <a:ahLst/>
              <a:cxnLst/>
              <a:rect l="l" t="t" r="r" b="b"/>
              <a:pathLst>
                <a:path w="2994025" h="462914">
                  <a:moveTo>
                    <a:pt x="327304" y="462292"/>
                  </a:moveTo>
                  <a:lnTo>
                    <a:pt x="315353" y="27609"/>
                  </a:lnTo>
                  <a:lnTo>
                    <a:pt x="0" y="40182"/>
                  </a:lnTo>
                  <a:lnTo>
                    <a:pt x="8585" y="461365"/>
                  </a:lnTo>
                  <a:lnTo>
                    <a:pt x="94475" y="457377"/>
                  </a:lnTo>
                  <a:lnTo>
                    <a:pt x="94475" y="122694"/>
                  </a:lnTo>
                  <a:lnTo>
                    <a:pt x="224853" y="110426"/>
                  </a:lnTo>
                  <a:lnTo>
                    <a:pt x="238658" y="457377"/>
                  </a:lnTo>
                  <a:lnTo>
                    <a:pt x="327304" y="462292"/>
                  </a:lnTo>
                  <a:close/>
                </a:path>
                <a:path w="2994025" h="462914">
                  <a:moveTo>
                    <a:pt x="762000" y="225171"/>
                  </a:moveTo>
                  <a:lnTo>
                    <a:pt x="744499" y="113804"/>
                  </a:lnTo>
                  <a:lnTo>
                    <a:pt x="740829" y="90487"/>
                  </a:lnTo>
                  <a:lnTo>
                    <a:pt x="670280" y="61861"/>
                  </a:lnTo>
                  <a:lnTo>
                    <a:pt x="670280" y="303085"/>
                  </a:lnTo>
                  <a:lnTo>
                    <a:pt x="596963" y="375170"/>
                  </a:lnTo>
                  <a:lnTo>
                    <a:pt x="481317" y="360756"/>
                  </a:lnTo>
                  <a:lnTo>
                    <a:pt x="439585" y="216573"/>
                  </a:lnTo>
                  <a:lnTo>
                    <a:pt x="513524" y="113804"/>
                  </a:lnTo>
                  <a:lnTo>
                    <a:pt x="660158" y="149390"/>
                  </a:lnTo>
                  <a:lnTo>
                    <a:pt x="670280" y="303085"/>
                  </a:lnTo>
                  <a:lnTo>
                    <a:pt x="670280" y="61861"/>
                  </a:lnTo>
                  <a:lnTo>
                    <a:pt x="616902" y="40195"/>
                  </a:lnTo>
                  <a:lnTo>
                    <a:pt x="430999" y="28524"/>
                  </a:lnTo>
                  <a:lnTo>
                    <a:pt x="350329" y="152463"/>
                  </a:lnTo>
                  <a:lnTo>
                    <a:pt x="350329" y="307378"/>
                  </a:lnTo>
                  <a:lnTo>
                    <a:pt x="420268" y="452780"/>
                  </a:lnTo>
                  <a:lnTo>
                    <a:pt x="616902" y="462292"/>
                  </a:lnTo>
                  <a:lnTo>
                    <a:pt x="751573" y="400329"/>
                  </a:lnTo>
                  <a:lnTo>
                    <a:pt x="753059" y="375170"/>
                  </a:lnTo>
                  <a:lnTo>
                    <a:pt x="762000" y="225171"/>
                  </a:lnTo>
                  <a:close/>
                </a:path>
                <a:path w="2994025" h="462914">
                  <a:moveTo>
                    <a:pt x="1137780" y="337451"/>
                  </a:moveTo>
                  <a:lnTo>
                    <a:pt x="1083183" y="282841"/>
                  </a:lnTo>
                  <a:lnTo>
                    <a:pt x="1045756" y="245414"/>
                  </a:lnTo>
                  <a:lnTo>
                    <a:pt x="1081824" y="199402"/>
                  </a:lnTo>
                  <a:lnTo>
                    <a:pt x="1127975" y="140500"/>
                  </a:lnTo>
                  <a:lnTo>
                    <a:pt x="1081354" y="89585"/>
                  </a:lnTo>
                  <a:lnTo>
                    <a:pt x="1036256" y="40335"/>
                  </a:lnTo>
                  <a:lnTo>
                    <a:pt x="1036256" y="365671"/>
                  </a:lnTo>
                  <a:lnTo>
                    <a:pt x="885317" y="405853"/>
                  </a:lnTo>
                  <a:lnTo>
                    <a:pt x="894829" y="282841"/>
                  </a:lnTo>
                  <a:lnTo>
                    <a:pt x="1036256" y="365671"/>
                  </a:lnTo>
                  <a:lnTo>
                    <a:pt x="1036256" y="40335"/>
                  </a:lnTo>
                  <a:lnTo>
                    <a:pt x="1032256" y="35953"/>
                  </a:lnTo>
                  <a:lnTo>
                    <a:pt x="1032256" y="152463"/>
                  </a:lnTo>
                  <a:lnTo>
                    <a:pt x="895451" y="199402"/>
                  </a:lnTo>
                  <a:lnTo>
                    <a:pt x="892390" y="192532"/>
                  </a:lnTo>
                  <a:lnTo>
                    <a:pt x="889685" y="171945"/>
                  </a:lnTo>
                  <a:lnTo>
                    <a:pt x="887336" y="137629"/>
                  </a:lnTo>
                  <a:lnTo>
                    <a:pt x="885317" y="89585"/>
                  </a:lnTo>
                  <a:lnTo>
                    <a:pt x="1032256" y="152463"/>
                  </a:lnTo>
                  <a:lnTo>
                    <a:pt x="1032256" y="35953"/>
                  </a:lnTo>
                  <a:lnTo>
                    <a:pt x="1015072" y="17183"/>
                  </a:lnTo>
                  <a:lnTo>
                    <a:pt x="789000" y="44488"/>
                  </a:lnTo>
                  <a:lnTo>
                    <a:pt x="800354" y="460159"/>
                  </a:lnTo>
                  <a:lnTo>
                    <a:pt x="1107109" y="441744"/>
                  </a:lnTo>
                  <a:lnTo>
                    <a:pt x="1117663" y="405853"/>
                  </a:lnTo>
                  <a:lnTo>
                    <a:pt x="1137780" y="337451"/>
                  </a:lnTo>
                  <a:close/>
                </a:path>
                <a:path w="2994025" h="462914">
                  <a:moveTo>
                    <a:pt x="1444244" y="0"/>
                  </a:moveTo>
                  <a:lnTo>
                    <a:pt x="1168158" y="30670"/>
                  </a:lnTo>
                  <a:lnTo>
                    <a:pt x="1168158" y="460146"/>
                  </a:lnTo>
                  <a:lnTo>
                    <a:pt x="1444244" y="443585"/>
                  </a:lnTo>
                  <a:lnTo>
                    <a:pt x="1444244" y="354622"/>
                  </a:lnTo>
                  <a:lnTo>
                    <a:pt x="1260195" y="359524"/>
                  </a:lnTo>
                  <a:lnTo>
                    <a:pt x="1260195" y="276085"/>
                  </a:lnTo>
                  <a:lnTo>
                    <a:pt x="1444244" y="263194"/>
                  </a:lnTo>
                  <a:lnTo>
                    <a:pt x="1444244" y="184061"/>
                  </a:lnTo>
                  <a:lnTo>
                    <a:pt x="1240561" y="184061"/>
                  </a:lnTo>
                  <a:lnTo>
                    <a:pt x="1245463" y="122694"/>
                  </a:lnTo>
                  <a:lnTo>
                    <a:pt x="1444244" y="92036"/>
                  </a:lnTo>
                  <a:lnTo>
                    <a:pt x="1444244" y="0"/>
                  </a:lnTo>
                  <a:close/>
                </a:path>
                <a:path w="2994025" h="462914">
                  <a:moveTo>
                    <a:pt x="1881390" y="368122"/>
                  </a:moveTo>
                  <a:lnTo>
                    <a:pt x="1825561" y="306768"/>
                  </a:lnTo>
                  <a:lnTo>
                    <a:pt x="1665427" y="378548"/>
                  </a:lnTo>
                  <a:lnTo>
                    <a:pt x="1564195" y="256451"/>
                  </a:lnTo>
                  <a:lnTo>
                    <a:pt x="1676476" y="134366"/>
                  </a:lnTo>
                  <a:lnTo>
                    <a:pt x="1793341" y="184061"/>
                  </a:lnTo>
                  <a:lnTo>
                    <a:pt x="1852549" y="92036"/>
                  </a:lnTo>
                  <a:lnTo>
                    <a:pt x="1729232" y="30670"/>
                  </a:lnTo>
                  <a:lnTo>
                    <a:pt x="1586280" y="30670"/>
                  </a:lnTo>
                  <a:lnTo>
                    <a:pt x="1502841" y="122694"/>
                  </a:lnTo>
                  <a:lnTo>
                    <a:pt x="1495463" y="193052"/>
                  </a:lnTo>
                  <a:lnTo>
                    <a:pt x="1490179" y="250710"/>
                  </a:lnTo>
                  <a:lnTo>
                    <a:pt x="1487017" y="295668"/>
                  </a:lnTo>
                  <a:lnTo>
                    <a:pt x="1485963" y="327926"/>
                  </a:lnTo>
                  <a:lnTo>
                    <a:pt x="1486230" y="339369"/>
                  </a:lnTo>
                  <a:lnTo>
                    <a:pt x="1487043" y="347637"/>
                  </a:lnTo>
                  <a:lnTo>
                    <a:pt x="1488376" y="352717"/>
                  </a:lnTo>
                  <a:lnTo>
                    <a:pt x="1490256" y="354622"/>
                  </a:lnTo>
                  <a:lnTo>
                    <a:pt x="1576158" y="460146"/>
                  </a:lnTo>
                  <a:lnTo>
                    <a:pt x="1757451" y="460146"/>
                  </a:lnTo>
                  <a:lnTo>
                    <a:pt x="1881390" y="368122"/>
                  </a:lnTo>
                  <a:close/>
                </a:path>
                <a:path w="2994025" h="462914">
                  <a:moveTo>
                    <a:pt x="2272500" y="30670"/>
                  </a:moveTo>
                  <a:lnTo>
                    <a:pt x="1910524" y="30670"/>
                  </a:lnTo>
                  <a:lnTo>
                    <a:pt x="1910524" y="132524"/>
                  </a:lnTo>
                  <a:lnTo>
                    <a:pt x="2030171" y="140500"/>
                  </a:lnTo>
                  <a:lnTo>
                    <a:pt x="2016975" y="460146"/>
                  </a:lnTo>
                  <a:lnTo>
                    <a:pt x="2197963" y="460146"/>
                  </a:lnTo>
                  <a:lnTo>
                    <a:pt x="2152866" y="153377"/>
                  </a:lnTo>
                  <a:lnTo>
                    <a:pt x="2272500" y="134366"/>
                  </a:lnTo>
                  <a:lnTo>
                    <a:pt x="2272500" y="30670"/>
                  </a:lnTo>
                  <a:close/>
                </a:path>
                <a:path w="2994025" h="462914">
                  <a:moveTo>
                    <a:pt x="2679585" y="31394"/>
                  </a:moveTo>
                  <a:lnTo>
                    <a:pt x="2678976" y="30670"/>
                  </a:lnTo>
                  <a:lnTo>
                    <a:pt x="2524366" y="30670"/>
                  </a:lnTo>
                  <a:lnTo>
                    <a:pt x="2415159" y="226390"/>
                  </a:lnTo>
                  <a:lnTo>
                    <a:pt x="2370988" y="30670"/>
                  </a:lnTo>
                  <a:lnTo>
                    <a:pt x="2309622" y="30670"/>
                  </a:lnTo>
                  <a:lnTo>
                    <a:pt x="2323134" y="460146"/>
                  </a:lnTo>
                  <a:lnTo>
                    <a:pt x="2401659" y="460146"/>
                  </a:lnTo>
                  <a:lnTo>
                    <a:pt x="2415159" y="295414"/>
                  </a:lnTo>
                  <a:lnTo>
                    <a:pt x="2647073" y="460146"/>
                  </a:lnTo>
                  <a:lnTo>
                    <a:pt x="2677744" y="398792"/>
                  </a:lnTo>
                  <a:lnTo>
                    <a:pt x="2524366" y="276085"/>
                  </a:lnTo>
                  <a:lnTo>
                    <a:pt x="2571788" y="207721"/>
                  </a:lnTo>
                  <a:lnTo>
                    <a:pt x="2610599" y="150482"/>
                  </a:lnTo>
                  <a:lnTo>
                    <a:pt x="2640774" y="104381"/>
                  </a:lnTo>
                  <a:lnTo>
                    <a:pt x="2662339" y="69392"/>
                  </a:lnTo>
                  <a:lnTo>
                    <a:pt x="2679585" y="32816"/>
                  </a:lnTo>
                  <a:lnTo>
                    <a:pt x="2679585" y="31394"/>
                  </a:lnTo>
                  <a:close/>
                </a:path>
                <a:path w="2994025" h="462914">
                  <a:moveTo>
                    <a:pt x="2994012" y="0"/>
                  </a:moveTo>
                  <a:lnTo>
                    <a:pt x="2717927" y="30670"/>
                  </a:lnTo>
                  <a:lnTo>
                    <a:pt x="2717927" y="460146"/>
                  </a:lnTo>
                  <a:lnTo>
                    <a:pt x="2994012" y="443585"/>
                  </a:lnTo>
                  <a:lnTo>
                    <a:pt x="2994012" y="354622"/>
                  </a:lnTo>
                  <a:lnTo>
                    <a:pt x="2809951" y="359524"/>
                  </a:lnTo>
                  <a:lnTo>
                    <a:pt x="2809951" y="276085"/>
                  </a:lnTo>
                  <a:lnTo>
                    <a:pt x="2994012" y="263194"/>
                  </a:lnTo>
                  <a:lnTo>
                    <a:pt x="2994012" y="184061"/>
                  </a:lnTo>
                  <a:lnTo>
                    <a:pt x="2790317" y="184061"/>
                  </a:lnTo>
                  <a:lnTo>
                    <a:pt x="2795232" y="122694"/>
                  </a:lnTo>
                  <a:lnTo>
                    <a:pt x="2994012" y="92036"/>
                  </a:lnTo>
                  <a:lnTo>
                    <a:pt x="29940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253676" y="4110785"/>
              <a:ext cx="133440" cy="204297"/>
            </a:xfrm>
            <a:prstGeom prst="rect">
              <a:avLst/>
            </a:prstGeom>
          </p:spPr>
        </p:pic>
      </p:grpSp>
      <p:sp>
        <p:nvSpPr>
          <p:cNvPr id="15" name="object 15"/>
          <p:cNvSpPr/>
          <p:nvPr/>
        </p:nvSpPr>
        <p:spPr>
          <a:xfrm>
            <a:off x="9576702" y="3754329"/>
            <a:ext cx="5963285" cy="466725"/>
          </a:xfrm>
          <a:custGeom>
            <a:avLst/>
            <a:gdLst/>
            <a:ahLst/>
            <a:cxnLst/>
            <a:rect l="l" t="t" r="r" b="b"/>
            <a:pathLst>
              <a:path w="5963284" h="466725">
                <a:moveTo>
                  <a:pt x="411670" y="225171"/>
                </a:moveTo>
                <a:lnTo>
                  <a:pt x="394169" y="113804"/>
                </a:lnTo>
                <a:lnTo>
                  <a:pt x="390512" y="90487"/>
                </a:lnTo>
                <a:lnTo>
                  <a:pt x="319951" y="61861"/>
                </a:lnTo>
                <a:lnTo>
                  <a:pt x="319951" y="303085"/>
                </a:lnTo>
                <a:lnTo>
                  <a:pt x="246634" y="375170"/>
                </a:lnTo>
                <a:lnTo>
                  <a:pt x="130987" y="360756"/>
                </a:lnTo>
                <a:lnTo>
                  <a:pt x="89255" y="216573"/>
                </a:lnTo>
                <a:lnTo>
                  <a:pt x="163195" y="113804"/>
                </a:lnTo>
                <a:lnTo>
                  <a:pt x="309829" y="149390"/>
                </a:lnTo>
                <a:lnTo>
                  <a:pt x="319951" y="303085"/>
                </a:lnTo>
                <a:lnTo>
                  <a:pt x="319951" y="61861"/>
                </a:lnTo>
                <a:lnTo>
                  <a:pt x="266573" y="40195"/>
                </a:lnTo>
                <a:lnTo>
                  <a:pt x="80670" y="28524"/>
                </a:lnTo>
                <a:lnTo>
                  <a:pt x="0" y="152463"/>
                </a:lnTo>
                <a:lnTo>
                  <a:pt x="0" y="307378"/>
                </a:lnTo>
                <a:lnTo>
                  <a:pt x="69938" y="452780"/>
                </a:lnTo>
                <a:lnTo>
                  <a:pt x="266573" y="462292"/>
                </a:lnTo>
                <a:lnTo>
                  <a:pt x="401243" y="400329"/>
                </a:lnTo>
                <a:lnTo>
                  <a:pt x="402742" y="375170"/>
                </a:lnTo>
                <a:lnTo>
                  <a:pt x="411670" y="225171"/>
                </a:lnTo>
                <a:close/>
              </a:path>
              <a:path w="5963284" h="466725">
                <a:moveTo>
                  <a:pt x="799719" y="30670"/>
                </a:moveTo>
                <a:lnTo>
                  <a:pt x="437743" y="30670"/>
                </a:lnTo>
                <a:lnTo>
                  <a:pt x="437743" y="132524"/>
                </a:lnTo>
                <a:lnTo>
                  <a:pt x="557377" y="140500"/>
                </a:lnTo>
                <a:lnTo>
                  <a:pt x="544182" y="460146"/>
                </a:lnTo>
                <a:lnTo>
                  <a:pt x="725182" y="460146"/>
                </a:lnTo>
                <a:lnTo>
                  <a:pt x="680085" y="153377"/>
                </a:lnTo>
                <a:lnTo>
                  <a:pt x="799719" y="134366"/>
                </a:lnTo>
                <a:lnTo>
                  <a:pt x="799719" y="30670"/>
                </a:lnTo>
                <a:close/>
              </a:path>
              <a:path w="5963284" h="466725">
                <a:moveTo>
                  <a:pt x="1180376" y="337451"/>
                </a:moveTo>
                <a:lnTo>
                  <a:pt x="1125766" y="282841"/>
                </a:lnTo>
                <a:lnTo>
                  <a:pt x="1088351" y="245414"/>
                </a:lnTo>
                <a:lnTo>
                  <a:pt x="1124407" y="199402"/>
                </a:lnTo>
                <a:lnTo>
                  <a:pt x="1170571" y="140500"/>
                </a:lnTo>
                <a:lnTo>
                  <a:pt x="1123950" y="89585"/>
                </a:lnTo>
                <a:lnTo>
                  <a:pt x="1078839" y="40309"/>
                </a:lnTo>
                <a:lnTo>
                  <a:pt x="1078839" y="365671"/>
                </a:lnTo>
                <a:lnTo>
                  <a:pt x="927912" y="405853"/>
                </a:lnTo>
                <a:lnTo>
                  <a:pt x="937425" y="282841"/>
                </a:lnTo>
                <a:lnTo>
                  <a:pt x="1078839" y="365671"/>
                </a:lnTo>
                <a:lnTo>
                  <a:pt x="1078839" y="40309"/>
                </a:lnTo>
                <a:lnTo>
                  <a:pt x="1074851" y="35953"/>
                </a:lnTo>
                <a:lnTo>
                  <a:pt x="1074851" y="152463"/>
                </a:lnTo>
                <a:lnTo>
                  <a:pt x="938034" y="199402"/>
                </a:lnTo>
                <a:lnTo>
                  <a:pt x="934986" y="192532"/>
                </a:lnTo>
                <a:lnTo>
                  <a:pt x="932281" y="171945"/>
                </a:lnTo>
                <a:lnTo>
                  <a:pt x="929919" y="137629"/>
                </a:lnTo>
                <a:lnTo>
                  <a:pt x="927912" y="89585"/>
                </a:lnTo>
                <a:lnTo>
                  <a:pt x="1074851" y="152463"/>
                </a:lnTo>
                <a:lnTo>
                  <a:pt x="1074851" y="35953"/>
                </a:lnTo>
                <a:lnTo>
                  <a:pt x="1057668" y="17183"/>
                </a:lnTo>
                <a:lnTo>
                  <a:pt x="831596" y="44488"/>
                </a:lnTo>
                <a:lnTo>
                  <a:pt x="842937" y="460159"/>
                </a:lnTo>
                <a:lnTo>
                  <a:pt x="1149692" y="441744"/>
                </a:lnTo>
                <a:lnTo>
                  <a:pt x="1160259" y="405853"/>
                </a:lnTo>
                <a:lnTo>
                  <a:pt x="1180376" y="337451"/>
                </a:lnTo>
                <a:close/>
              </a:path>
              <a:path w="5963284" h="466725">
                <a:moveTo>
                  <a:pt x="1486903" y="0"/>
                </a:moveTo>
                <a:lnTo>
                  <a:pt x="1210818" y="30670"/>
                </a:lnTo>
                <a:lnTo>
                  <a:pt x="1210818" y="460146"/>
                </a:lnTo>
                <a:lnTo>
                  <a:pt x="1486903" y="443585"/>
                </a:lnTo>
                <a:lnTo>
                  <a:pt x="1486903" y="354622"/>
                </a:lnTo>
                <a:lnTo>
                  <a:pt x="1302842" y="359524"/>
                </a:lnTo>
                <a:lnTo>
                  <a:pt x="1302842" y="276085"/>
                </a:lnTo>
                <a:lnTo>
                  <a:pt x="1486903" y="263194"/>
                </a:lnTo>
                <a:lnTo>
                  <a:pt x="1486903" y="184061"/>
                </a:lnTo>
                <a:lnTo>
                  <a:pt x="1283208" y="184061"/>
                </a:lnTo>
                <a:lnTo>
                  <a:pt x="1288122" y="122694"/>
                </a:lnTo>
                <a:lnTo>
                  <a:pt x="1486903" y="92036"/>
                </a:lnTo>
                <a:lnTo>
                  <a:pt x="1486903" y="0"/>
                </a:lnTo>
                <a:close/>
              </a:path>
              <a:path w="5963284" h="466725">
                <a:moveTo>
                  <a:pt x="1885975" y="30670"/>
                </a:moveTo>
                <a:lnTo>
                  <a:pt x="1523987" y="30670"/>
                </a:lnTo>
                <a:lnTo>
                  <a:pt x="1523987" y="132524"/>
                </a:lnTo>
                <a:lnTo>
                  <a:pt x="1643634" y="140500"/>
                </a:lnTo>
                <a:lnTo>
                  <a:pt x="1630438" y="460146"/>
                </a:lnTo>
                <a:lnTo>
                  <a:pt x="1811426" y="460146"/>
                </a:lnTo>
                <a:lnTo>
                  <a:pt x="1766328" y="153377"/>
                </a:lnTo>
                <a:lnTo>
                  <a:pt x="1885975" y="134366"/>
                </a:lnTo>
                <a:lnTo>
                  <a:pt x="1885975" y="30670"/>
                </a:lnTo>
                <a:close/>
              </a:path>
              <a:path w="5963284" h="466725">
                <a:moveTo>
                  <a:pt x="2317026" y="368122"/>
                </a:moveTo>
                <a:lnTo>
                  <a:pt x="2261197" y="306768"/>
                </a:lnTo>
                <a:lnTo>
                  <a:pt x="2101062" y="378548"/>
                </a:lnTo>
                <a:lnTo>
                  <a:pt x="1999830" y="256451"/>
                </a:lnTo>
                <a:lnTo>
                  <a:pt x="2112111" y="134366"/>
                </a:lnTo>
                <a:lnTo>
                  <a:pt x="2228989" y="184061"/>
                </a:lnTo>
                <a:lnTo>
                  <a:pt x="2288184" y="92036"/>
                </a:lnTo>
                <a:lnTo>
                  <a:pt x="2164867" y="30670"/>
                </a:lnTo>
                <a:lnTo>
                  <a:pt x="2021916" y="30670"/>
                </a:lnTo>
                <a:lnTo>
                  <a:pt x="1938477" y="122694"/>
                </a:lnTo>
                <a:lnTo>
                  <a:pt x="1931098" y="193052"/>
                </a:lnTo>
                <a:lnTo>
                  <a:pt x="1925815" y="250710"/>
                </a:lnTo>
                <a:lnTo>
                  <a:pt x="1922653" y="295668"/>
                </a:lnTo>
                <a:lnTo>
                  <a:pt x="1921598" y="327926"/>
                </a:lnTo>
                <a:lnTo>
                  <a:pt x="1921865" y="339369"/>
                </a:lnTo>
                <a:lnTo>
                  <a:pt x="1922678" y="347637"/>
                </a:lnTo>
                <a:lnTo>
                  <a:pt x="1924011" y="352717"/>
                </a:lnTo>
                <a:lnTo>
                  <a:pt x="1925891" y="354622"/>
                </a:lnTo>
                <a:lnTo>
                  <a:pt x="2011794" y="460146"/>
                </a:lnTo>
                <a:lnTo>
                  <a:pt x="2193086" y="460146"/>
                </a:lnTo>
                <a:lnTo>
                  <a:pt x="2317026" y="368122"/>
                </a:lnTo>
                <a:close/>
              </a:path>
              <a:path w="5963284" h="466725">
                <a:moveTo>
                  <a:pt x="2708148" y="30670"/>
                </a:moveTo>
                <a:lnTo>
                  <a:pt x="2346160" y="30670"/>
                </a:lnTo>
                <a:lnTo>
                  <a:pt x="2346160" y="132524"/>
                </a:lnTo>
                <a:lnTo>
                  <a:pt x="2465806" y="140500"/>
                </a:lnTo>
                <a:lnTo>
                  <a:pt x="2452611" y="460146"/>
                </a:lnTo>
                <a:lnTo>
                  <a:pt x="2633599" y="460146"/>
                </a:lnTo>
                <a:lnTo>
                  <a:pt x="2588501" y="153377"/>
                </a:lnTo>
                <a:lnTo>
                  <a:pt x="2708148" y="134366"/>
                </a:lnTo>
                <a:lnTo>
                  <a:pt x="2708148" y="30670"/>
                </a:lnTo>
                <a:close/>
              </a:path>
              <a:path w="5963284" h="466725">
                <a:moveTo>
                  <a:pt x="3088805" y="337451"/>
                </a:moveTo>
                <a:lnTo>
                  <a:pt x="3034195" y="282841"/>
                </a:lnTo>
                <a:lnTo>
                  <a:pt x="2996768" y="245414"/>
                </a:lnTo>
                <a:lnTo>
                  <a:pt x="3032836" y="199402"/>
                </a:lnTo>
                <a:lnTo>
                  <a:pt x="3078988" y="140500"/>
                </a:lnTo>
                <a:lnTo>
                  <a:pt x="3032366" y="89585"/>
                </a:lnTo>
                <a:lnTo>
                  <a:pt x="2987268" y="40322"/>
                </a:lnTo>
                <a:lnTo>
                  <a:pt x="2987268" y="365671"/>
                </a:lnTo>
                <a:lnTo>
                  <a:pt x="2836341" y="405853"/>
                </a:lnTo>
                <a:lnTo>
                  <a:pt x="2845841" y="282841"/>
                </a:lnTo>
                <a:lnTo>
                  <a:pt x="2987268" y="365671"/>
                </a:lnTo>
                <a:lnTo>
                  <a:pt x="2987268" y="40322"/>
                </a:lnTo>
                <a:lnTo>
                  <a:pt x="2983280" y="35966"/>
                </a:lnTo>
                <a:lnTo>
                  <a:pt x="2983280" y="152463"/>
                </a:lnTo>
                <a:lnTo>
                  <a:pt x="2846463" y="199402"/>
                </a:lnTo>
                <a:lnTo>
                  <a:pt x="2843415" y="192532"/>
                </a:lnTo>
                <a:lnTo>
                  <a:pt x="2840710" y="171945"/>
                </a:lnTo>
                <a:lnTo>
                  <a:pt x="2838348" y="137629"/>
                </a:lnTo>
                <a:lnTo>
                  <a:pt x="2836341" y="89585"/>
                </a:lnTo>
                <a:lnTo>
                  <a:pt x="2983280" y="152463"/>
                </a:lnTo>
                <a:lnTo>
                  <a:pt x="2983280" y="35966"/>
                </a:lnTo>
                <a:lnTo>
                  <a:pt x="2966097" y="17183"/>
                </a:lnTo>
                <a:lnTo>
                  <a:pt x="2740012" y="44488"/>
                </a:lnTo>
                <a:lnTo>
                  <a:pt x="2751366" y="460159"/>
                </a:lnTo>
                <a:lnTo>
                  <a:pt x="3058122" y="441744"/>
                </a:lnTo>
                <a:lnTo>
                  <a:pt x="3068675" y="405853"/>
                </a:lnTo>
                <a:lnTo>
                  <a:pt x="3088805" y="337451"/>
                </a:lnTo>
                <a:close/>
              </a:path>
              <a:path w="5963284" h="466725">
                <a:moveTo>
                  <a:pt x="3395218" y="0"/>
                </a:moveTo>
                <a:lnTo>
                  <a:pt x="3119132" y="30670"/>
                </a:lnTo>
                <a:lnTo>
                  <a:pt x="3119132" y="460146"/>
                </a:lnTo>
                <a:lnTo>
                  <a:pt x="3395218" y="443585"/>
                </a:lnTo>
                <a:lnTo>
                  <a:pt x="3395218" y="354622"/>
                </a:lnTo>
                <a:lnTo>
                  <a:pt x="3211169" y="359524"/>
                </a:lnTo>
                <a:lnTo>
                  <a:pt x="3211169" y="276085"/>
                </a:lnTo>
                <a:lnTo>
                  <a:pt x="3395218" y="263194"/>
                </a:lnTo>
                <a:lnTo>
                  <a:pt x="3395218" y="184061"/>
                </a:lnTo>
                <a:lnTo>
                  <a:pt x="3191535" y="184061"/>
                </a:lnTo>
                <a:lnTo>
                  <a:pt x="3196437" y="122694"/>
                </a:lnTo>
                <a:lnTo>
                  <a:pt x="3395218" y="92036"/>
                </a:lnTo>
                <a:lnTo>
                  <a:pt x="3395218" y="0"/>
                </a:lnTo>
                <a:close/>
              </a:path>
              <a:path w="5963284" h="466725">
                <a:moveTo>
                  <a:pt x="3863365" y="443585"/>
                </a:moveTo>
                <a:lnTo>
                  <a:pt x="3857206" y="346100"/>
                </a:lnTo>
                <a:lnTo>
                  <a:pt x="3851440" y="261594"/>
                </a:lnTo>
                <a:lnTo>
                  <a:pt x="3846080" y="190106"/>
                </a:lnTo>
                <a:lnTo>
                  <a:pt x="3841127" y="131610"/>
                </a:lnTo>
                <a:lnTo>
                  <a:pt x="3836568" y="86106"/>
                </a:lnTo>
                <a:lnTo>
                  <a:pt x="3828669" y="34112"/>
                </a:lnTo>
                <a:lnTo>
                  <a:pt x="3825329" y="27609"/>
                </a:lnTo>
                <a:lnTo>
                  <a:pt x="3701084" y="27609"/>
                </a:lnTo>
                <a:lnTo>
                  <a:pt x="3720719" y="242354"/>
                </a:lnTo>
                <a:lnTo>
                  <a:pt x="3536658" y="251548"/>
                </a:lnTo>
                <a:lnTo>
                  <a:pt x="3518255" y="36817"/>
                </a:lnTo>
                <a:lnTo>
                  <a:pt x="3438499" y="36817"/>
                </a:lnTo>
                <a:lnTo>
                  <a:pt x="3455060" y="466293"/>
                </a:lnTo>
                <a:lnTo>
                  <a:pt x="3545560" y="452793"/>
                </a:lnTo>
                <a:lnTo>
                  <a:pt x="3536658" y="312902"/>
                </a:lnTo>
                <a:lnTo>
                  <a:pt x="3733292" y="303695"/>
                </a:lnTo>
                <a:lnTo>
                  <a:pt x="3751402" y="447586"/>
                </a:lnTo>
                <a:lnTo>
                  <a:pt x="3863365" y="443585"/>
                </a:lnTo>
                <a:close/>
              </a:path>
              <a:path w="5963284" h="466725">
                <a:moveTo>
                  <a:pt x="4328172" y="443585"/>
                </a:moveTo>
                <a:lnTo>
                  <a:pt x="4322000" y="346100"/>
                </a:lnTo>
                <a:lnTo>
                  <a:pt x="4316247" y="261594"/>
                </a:lnTo>
                <a:lnTo>
                  <a:pt x="4310888" y="190106"/>
                </a:lnTo>
                <a:lnTo>
                  <a:pt x="4305922" y="131610"/>
                </a:lnTo>
                <a:lnTo>
                  <a:pt x="4301375" y="86106"/>
                </a:lnTo>
                <a:lnTo>
                  <a:pt x="4293476" y="34112"/>
                </a:lnTo>
                <a:lnTo>
                  <a:pt x="4290123" y="27609"/>
                </a:lnTo>
                <a:lnTo>
                  <a:pt x="4165892" y="27609"/>
                </a:lnTo>
                <a:lnTo>
                  <a:pt x="4185526" y="242354"/>
                </a:lnTo>
                <a:lnTo>
                  <a:pt x="4001465" y="251548"/>
                </a:lnTo>
                <a:lnTo>
                  <a:pt x="3983063" y="36817"/>
                </a:lnTo>
                <a:lnTo>
                  <a:pt x="3903294" y="36817"/>
                </a:lnTo>
                <a:lnTo>
                  <a:pt x="3919867" y="466293"/>
                </a:lnTo>
                <a:lnTo>
                  <a:pt x="4010368" y="452793"/>
                </a:lnTo>
                <a:lnTo>
                  <a:pt x="4001465" y="312902"/>
                </a:lnTo>
                <a:lnTo>
                  <a:pt x="4198099" y="303695"/>
                </a:lnTo>
                <a:lnTo>
                  <a:pt x="4216197" y="447586"/>
                </a:lnTo>
                <a:lnTo>
                  <a:pt x="4328172" y="443585"/>
                </a:lnTo>
                <a:close/>
              </a:path>
              <a:path w="5963284" h="466725">
                <a:moveTo>
                  <a:pt x="4768304" y="225171"/>
                </a:moveTo>
                <a:lnTo>
                  <a:pt x="4750803" y="113804"/>
                </a:lnTo>
                <a:lnTo>
                  <a:pt x="4747133" y="90487"/>
                </a:lnTo>
                <a:lnTo>
                  <a:pt x="4676584" y="61861"/>
                </a:lnTo>
                <a:lnTo>
                  <a:pt x="4676584" y="303085"/>
                </a:lnTo>
                <a:lnTo>
                  <a:pt x="4603267" y="375170"/>
                </a:lnTo>
                <a:lnTo>
                  <a:pt x="4487621" y="360756"/>
                </a:lnTo>
                <a:lnTo>
                  <a:pt x="4445889" y="216573"/>
                </a:lnTo>
                <a:lnTo>
                  <a:pt x="4519828" y="113804"/>
                </a:lnTo>
                <a:lnTo>
                  <a:pt x="4666462" y="149390"/>
                </a:lnTo>
                <a:lnTo>
                  <a:pt x="4676584" y="303085"/>
                </a:lnTo>
                <a:lnTo>
                  <a:pt x="4676584" y="61861"/>
                </a:lnTo>
                <a:lnTo>
                  <a:pt x="4623206" y="40195"/>
                </a:lnTo>
                <a:lnTo>
                  <a:pt x="4437304" y="28524"/>
                </a:lnTo>
                <a:lnTo>
                  <a:pt x="4356620" y="152463"/>
                </a:lnTo>
                <a:lnTo>
                  <a:pt x="4356620" y="307378"/>
                </a:lnTo>
                <a:lnTo>
                  <a:pt x="4426572" y="452780"/>
                </a:lnTo>
                <a:lnTo>
                  <a:pt x="4623206" y="462292"/>
                </a:lnTo>
                <a:lnTo>
                  <a:pt x="4757877" y="400329"/>
                </a:lnTo>
                <a:lnTo>
                  <a:pt x="4759363" y="375170"/>
                </a:lnTo>
                <a:lnTo>
                  <a:pt x="4768304" y="225171"/>
                </a:lnTo>
                <a:close/>
              </a:path>
              <a:path w="5963284" h="466725">
                <a:moveTo>
                  <a:pt x="5194427" y="368122"/>
                </a:moveTo>
                <a:lnTo>
                  <a:pt x="5138598" y="306768"/>
                </a:lnTo>
                <a:lnTo>
                  <a:pt x="4978463" y="378548"/>
                </a:lnTo>
                <a:lnTo>
                  <a:pt x="4877232" y="256451"/>
                </a:lnTo>
                <a:lnTo>
                  <a:pt x="4989512" y="134366"/>
                </a:lnTo>
                <a:lnTo>
                  <a:pt x="5106378" y="184061"/>
                </a:lnTo>
                <a:lnTo>
                  <a:pt x="5165585" y="92036"/>
                </a:lnTo>
                <a:lnTo>
                  <a:pt x="5042268" y="30670"/>
                </a:lnTo>
                <a:lnTo>
                  <a:pt x="4899317" y="30670"/>
                </a:lnTo>
                <a:lnTo>
                  <a:pt x="4815878" y="122694"/>
                </a:lnTo>
                <a:lnTo>
                  <a:pt x="4808499" y="193052"/>
                </a:lnTo>
                <a:lnTo>
                  <a:pt x="4803216" y="250710"/>
                </a:lnTo>
                <a:lnTo>
                  <a:pt x="4800054" y="295668"/>
                </a:lnTo>
                <a:lnTo>
                  <a:pt x="4799000" y="327926"/>
                </a:lnTo>
                <a:lnTo>
                  <a:pt x="4799266" y="339369"/>
                </a:lnTo>
                <a:lnTo>
                  <a:pt x="4800079" y="347637"/>
                </a:lnTo>
                <a:lnTo>
                  <a:pt x="4801413" y="352717"/>
                </a:lnTo>
                <a:lnTo>
                  <a:pt x="4803292" y="354622"/>
                </a:lnTo>
                <a:lnTo>
                  <a:pt x="4889195" y="460146"/>
                </a:lnTo>
                <a:lnTo>
                  <a:pt x="5070487" y="460146"/>
                </a:lnTo>
                <a:lnTo>
                  <a:pt x="5194427" y="368122"/>
                </a:lnTo>
                <a:close/>
              </a:path>
              <a:path w="5963284" h="466725">
                <a:moveTo>
                  <a:pt x="5585536" y="30670"/>
                </a:moveTo>
                <a:lnTo>
                  <a:pt x="5223561" y="30670"/>
                </a:lnTo>
                <a:lnTo>
                  <a:pt x="5223561" y="132524"/>
                </a:lnTo>
                <a:lnTo>
                  <a:pt x="5343207" y="140500"/>
                </a:lnTo>
                <a:lnTo>
                  <a:pt x="5330012" y="460146"/>
                </a:lnTo>
                <a:lnTo>
                  <a:pt x="5511000" y="460146"/>
                </a:lnTo>
                <a:lnTo>
                  <a:pt x="5465902" y="153377"/>
                </a:lnTo>
                <a:lnTo>
                  <a:pt x="5585536" y="134366"/>
                </a:lnTo>
                <a:lnTo>
                  <a:pt x="5585536" y="30670"/>
                </a:lnTo>
                <a:close/>
              </a:path>
              <a:path w="5963284" h="466725">
                <a:moveTo>
                  <a:pt x="5963183" y="466280"/>
                </a:moveTo>
                <a:lnTo>
                  <a:pt x="5929439" y="30670"/>
                </a:lnTo>
                <a:lnTo>
                  <a:pt x="5806732" y="27609"/>
                </a:lnTo>
                <a:lnTo>
                  <a:pt x="5726976" y="276085"/>
                </a:lnTo>
                <a:lnTo>
                  <a:pt x="5698756" y="39878"/>
                </a:lnTo>
                <a:lnTo>
                  <a:pt x="5610403" y="27609"/>
                </a:lnTo>
                <a:lnTo>
                  <a:pt x="5633720" y="460146"/>
                </a:lnTo>
                <a:lnTo>
                  <a:pt x="5739244" y="463207"/>
                </a:lnTo>
                <a:lnTo>
                  <a:pt x="5825756" y="184061"/>
                </a:lnTo>
                <a:lnTo>
                  <a:pt x="5849683" y="460146"/>
                </a:lnTo>
                <a:lnTo>
                  <a:pt x="5963183" y="4662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5738662" y="3938382"/>
            <a:ext cx="551815" cy="113664"/>
          </a:xfrm>
          <a:custGeom>
            <a:avLst/>
            <a:gdLst/>
            <a:ahLst/>
            <a:cxnLst/>
            <a:rect l="l" t="t" r="r" b="b"/>
            <a:pathLst>
              <a:path w="551815" h="113664">
                <a:moveTo>
                  <a:pt x="34051" y="0"/>
                </a:moveTo>
                <a:lnTo>
                  <a:pt x="0" y="112582"/>
                </a:lnTo>
                <a:lnTo>
                  <a:pt x="546349" y="113504"/>
                </a:lnTo>
                <a:lnTo>
                  <a:pt x="551260" y="9507"/>
                </a:lnTo>
                <a:lnTo>
                  <a:pt x="34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025688" y="4724317"/>
            <a:ext cx="869315" cy="438784"/>
          </a:xfrm>
          <a:custGeom>
            <a:avLst/>
            <a:gdLst/>
            <a:ahLst/>
            <a:cxnLst/>
            <a:rect l="l" t="t" r="r" b="b"/>
            <a:pathLst>
              <a:path w="869314" h="438785">
                <a:moveTo>
                  <a:pt x="411670" y="197561"/>
                </a:moveTo>
                <a:lnTo>
                  <a:pt x="394182" y="86207"/>
                </a:lnTo>
                <a:lnTo>
                  <a:pt x="390512" y="62877"/>
                </a:lnTo>
                <a:lnTo>
                  <a:pt x="319963" y="34251"/>
                </a:lnTo>
                <a:lnTo>
                  <a:pt x="319963" y="275475"/>
                </a:lnTo>
                <a:lnTo>
                  <a:pt x="246646" y="347560"/>
                </a:lnTo>
                <a:lnTo>
                  <a:pt x="130987" y="333146"/>
                </a:lnTo>
                <a:lnTo>
                  <a:pt x="89268" y="188963"/>
                </a:lnTo>
                <a:lnTo>
                  <a:pt x="163207" y="86207"/>
                </a:lnTo>
                <a:lnTo>
                  <a:pt x="309841" y="121780"/>
                </a:lnTo>
                <a:lnTo>
                  <a:pt x="319963" y="275475"/>
                </a:lnTo>
                <a:lnTo>
                  <a:pt x="319963" y="34251"/>
                </a:lnTo>
                <a:lnTo>
                  <a:pt x="266585" y="12585"/>
                </a:lnTo>
                <a:lnTo>
                  <a:pt x="80683" y="914"/>
                </a:lnTo>
                <a:lnTo>
                  <a:pt x="0" y="124853"/>
                </a:lnTo>
                <a:lnTo>
                  <a:pt x="0" y="279768"/>
                </a:lnTo>
                <a:lnTo>
                  <a:pt x="69951" y="425170"/>
                </a:lnTo>
                <a:lnTo>
                  <a:pt x="266585" y="434682"/>
                </a:lnTo>
                <a:lnTo>
                  <a:pt x="401243" y="372719"/>
                </a:lnTo>
                <a:lnTo>
                  <a:pt x="402742" y="347560"/>
                </a:lnTo>
                <a:lnTo>
                  <a:pt x="411670" y="197561"/>
                </a:lnTo>
                <a:close/>
              </a:path>
              <a:path w="869314" h="438785">
                <a:moveTo>
                  <a:pt x="868756" y="415988"/>
                </a:moveTo>
                <a:lnTo>
                  <a:pt x="862596" y="318490"/>
                </a:lnTo>
                <a:lnTo>
                  <a:pt x="856830" y="233997"/>
                </a:lnTo>
                <a:lnTo>
                  <a:pt x="851484" y="162496"/>
                </a:lnTo>
                <a:lnTo>
                  <a:pt x="846518" y="104000"/>
                </a:lnTo>
                <a:lnTo>
                  <a:pt x="841971" y="58496"/>
                </a:lnTo>
                <a:lnTo>
                  <a:pt x="834072" y="6502"/>
                </a:lnTo>
                <a:lnTo>
                  <a:pt x="830719" y="0"/>
                </a:lnTo>
                <a:lnTo>
                  <a:pt x="706488" y="0"/>
                </a:lnTo>
                <a:lnTo>
                  <a:pt x="726122" y="214744"/>
                </a:lnTo>
                <a:lnTo>
                  <a:pt x="542061" y="223951"/>
                </a:lnTo>
                <a:lnTo>
                  <a:pt x="523646" y="9207"/>
                </a:lnTo>
                <a:lnTo>
                  <a:pt x="443890" y="9207"/>
                </a:lnTo>
                <a:lnTo>
                  <a:pt x="460463" y="438683"/>
                </a:lnTo>
                <a:lnTo>
                  <a:pt x="550964" y="425183"/>
                </a:lnTo>
                <a:lnTo>
                  <a:pt x="542061" y="285292"/>
                </a:lnTo>
                <a:lnTo>
                  <a:pt x="738695" y="276085"/>
                </a:lnTo>
                <a:lnTo>
                  <a:pt x="756793" y="419976"/>
                </a:lnTo>
                <a:lnTo>
                  <a:pt x="868756" y="4159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075749" y="4702841"/>
            <a:ext cx="2700655" cy="546100"/>
          </a:xfrm>
          <a:custGeom>
            <a:avLst/>
            <a:gdLst/>
            <a:ahLst/>
            <a:cxnLst/>
            <a:rect l="l" t="t" r="r" b="b"/>
            <a:pathLst>
              <a:path w="2700654" h="546100">
                <a:moveTo>
                  <a:pt x="290512" y="168719"/>
                </a:moveTo>
                <a:lnTo>
                  <a:pt x="258597" y="46012"/>
                </a:lnTo>
                <a:lnTo>
                  <a:pt x="146329" y="0"/>
                </a:lnTo>
                <a:lnTo>
                  <a:pt x="33743" y="46012"/>
                </a:lnTo>
                <a:lnTo>
                  <a:pt x="3073" y="116573"/>
                </a:lnTo>
                <a:lnTo>
                  <a:pt x="55219" y="147243"/>
                </a:lnTo>
                <a:lnTo>
                  <a:pt x="133438" y="107365"/>
                </a:lnTo>
                <a:lnTo>
                  <a:pt x="168719" y="153682"/>
                </a:lnTo>
                <a:lnTo>
                  <a:pt x="85902" y="193268"/>
                </a:lnTo>
                <a:lnTo>
                  <a:pt x="86194" y="249402"/>
                </a:lnTo>
                <a:lnTo>
                  <a:pt x="168719" y="276085"/>
                </a:lnTo>
                <a:lnTo>
                  <a:pt x="128841" y="343573"/>
                </a:lnTo>
                <a:lnTo>
                  <a:pt x="30670" y="311365"/>
                </a:lnTo>
                <a:lnTo>
                  <a:pt x="0" y="423329"/>
                </a:lnTo>
                <a:lnTo>
                  <a:pt x="217195" y="460756"/>
                </a:lnTo>
                <a:lnTo>
                  <a:pt x="285292" y="300621"/>
                </a:lnTo>
                <a:lnTo>
                  <a:pt x="186512" y="217805"/>
                </a:lnTo>
                <a:lnTo>
                  <a:pt x="290512" y="168719"/>
                </a:lnTo>
                <a:close/>
              </a:path>
              <a:path w="2700654" h="546100">
                <a:moveTo>
                  <a:pt x="708926" y="454012"/>
                </a:moveTo>
                <a:lnTo>
                  <a:pt x="673747" y="331304"/>
                </a:lnTo>
                <a:lnTo>
                  <a:pt x="652284" y="256463"/>
                </a:lnTo>
                <a:lnTo>
                  <a:pt x="603377" y="85902"/>
                </a:lnTo>
                <a:lnTo>
                  <a:pt x="586232" y="26073"/>
                </a:lnTo>
                <a:lnTo>
                  <a:pt x="555548" y="25920"/>
                </a:lnTo>
                <a:lnTo>
                  <a:pt x="555548" y="256463"/>
                </a:lnTo>
                <a:lnTo>
                  <a:pt x="432841" y="256463"/>
                </a:lnTo>
                <a:lnTo>
                  <a:pt x="482536" y="85902"/>
                </a:lnTo>
                <a:lnTo>
                  <a:pt x="555548" y="256463"/>
                </a:lnTo>
                <a:lnTo>
                  <a:pt x="555548" y="25920"/>
                </a:lnTo>
                <a:lnTo>
                  <a:pt x="415671" y="25158"/>
                </a:lnTo>
                <a:lnTo>
                  <a:pt x="310146" y="454012"/>
                </a:lnTo>
                <a:lnTo>
                  <a:pt x="402170" y="454012"/>
                </a:lnTo>
                <a:lnTo>
                  <a:pt x="463524" y="331304"/>
                </a:lnTo>
                <a:lnTo>
                  <a:pt x="524865" y="331304"/>
                </a:lnTo>
                <a:lnTo>
                  <a:pt x="586232" y="454012"/>
                </a:lnTo>
                <a:lnTo>
                  <a:pt x="708926" y="454012"/>
                </a:lnTo>
                <a:close/>
              </a:path>
              <a:path w="2700654" h="546100">
                <a:moveTo>
                  <a:pt x="1113853" y="24536"/>
                </a:moveTo>
                <a:lnTo>
                  <a:pt x="1021829" y="24536"/>
                </a:lnTo>
                <a:lnTo>
                  <a:pt x="916305" y="219341"/>
                </a:lnTo>
                <a:lnTo>
                  <a:pt x="877036" y="24536"/>
                </a:lnTo>
                <a:lnTo>
                  <a:pt x="745744" y="24536"/>
                </a:lnTo>
                <a:lnTo>
                  <a:pt x="837768" y="257378"/>
                </a:lnTo>
                <a:lnTo>
                  <a:pt x="788784" y="343573"/>
                </a:lnTo>
                <a:lnTo>
                  <a:pt x="725805" y="454939"/>
                </a:lnTo>
                <a:lnTo>
                  <a:pt x="725805" y="457187"/>
                </a:lnTo>
                <a:lnTo>
                  <a:pt x="732853" y="458304"/>
                </a:lnTo>
                <a:lnTo>
                  <a:pt x="746963" y="458304"/>
                </a:lnTo>
                <a:lnTo>
                  <a:pt x="796251" y="455891"/>
                </a:lnTo>
                <a:lnTo>
                  <a:pt x="899121" y="288366"/>
                </a:lnTo>
                <a:lnTo>
                  <a:pt x="947280" y="454012"/>
                </a:lnTo>
                <a:lnTo>
                  <a:pt x="1113853" y="454012"/>
                </a:lnTo>
                <a:lnTo>
                  <a:pt x="991146" y="260451"/>
                </a:lnTo>
                <a:lnTo>
                  <a:pt x="1113853" y="24536"/>
                </a:lnTo>
                <a:close/>
              </a:path>
              <a:path w="2700654" h="546100">
                <a:moveTo>
                  <a:pt x="1541792" y="219036"/>
                </a:moveTo>
                <a:lnTo>
                  <a:pt x="1524292" y="107683"/>
                </a:lnTo>
                <a:lnTo>
                  <a:pt x="1520621" y="84353"/>
                </a:lnTo>
                <a:lnTo>
                  <a:pt x="1450073" y="55727"/>
                </a:lnTo>
                <a:lnTo>
                  <a:pt x="1450073" y="296951"/>
                </a:lnTo>
                <a:lnTo>
                  <a:pt x="1376756" y="369036"/>
                </a:lnTo>
                <a:lnTo>
                  <a:pt x="1261110" y="354622"/>
                </a:lnTo>
                <a:lnTo>
                  <a:pt x="1219377" y="210439"/>
                </a:lnTo>
                <a:lnTo>
                  <a:pt x="1293317" y="107683"/>
                </a:lnTo>
                <a:lnTo>
                  <a:pt x="1439951" y="143256"/>
                </a:lnTo>
                <a:lnTo>
                  <a:pt x="1450073" y="296951"/>
                </a:lnTo>
                <a:lnTo>
                  <a:pt x="1450073" y="55727"/>
                </a:lnTo>
                <a:lnTo>
                  <a:pt x="1396695" y="34061"/>
                </a:lnTo>
                <a:lnTo>
                  <a:pt x="1210792" y="22390"/>
                </a:lnTo>
                <a:lnTo>
                  <a:pt x="1130122" y="146329"/>
                </a:lnTo>
                <a:lnTo>
                  <a:pt x="1130122" y="301244"/>
                </a:lnTo>
                <a:lnTo>
                  <a:pt x="1200061" y="446646"/>
                </a:lnTo>
                <a:lnTo>
                  <a:pt x="1396695" y="456158"/>
                </a:lnTo>
                <a:lnTo>
                  <a:pt x="1531366" y="394195"/>
                </a:lnTo>
                <a:lnTo>
                  <a:pt x="1532851" y="369036"/>
                </a:lnTo>
                <a:lnTo>
                  <a:pt x="1541792" y="219036"/>
                </a:lnTo>
                <a:close/>
              </a:path>
              <a:path w="2700654" h="546100">
                <a:moveTo>
                  <a:pt x="1944878" y="392658"/>
                </a:moveTo>
                <a:lnTo>
                  <a:pt x="1869719" y="392658"/>
                </a:lnTo>
                <a:lnTo>
                  <a:pt x="1870849" y="362902"/>
                </a:lnTo>
                <a:lnTo>
                  <a:pt x="1880222" y="116268"/>
                </a:lnTo>
                <a:lnTo>
                  <a:pt x="1883829" y="21475"/>
                </a:lnTo>
                <a:lnTo>
                  <a:pt x="1818195" y="24295"/>
                </a:lnTo>
                <a:lnTo>
                  <a:pt x="1818195" y="116268"/>
                </a:lnTo>
                <a:lnTo>
                  <a:pt x="1794256" y="354622"/>
                </a:lnTo>
                <a:lnTo>
                  <a:pt x="1685658" y="362902"/>
                </a:lnTo>
                <a:lnTo>
                  <a:pt x="1727695" y="133756"/>
                </a:lnTo>
                <a:lnTo>
                  <a:pt x="1818195" y="116268"/>
                </a:lnTo>
                <a:lnTo>
                  <a:pt x="1818195" y="24295"/>
                </a:lnTo>
                <a:lnTo>
                  <a:pt x="1669097" y="30670"/>
                </a:lnTo>
                <a:lnTo>
                  <a:pt x="1617560" y="382536"/>
                </a:lnTo>
                <a:lnTo>
                  <a:pt x="1562341" y="392658"/>
                </a:lnTo>
                <a:lnTo>
                  <a:pt x="1556512" y="546036"/>
                </a:lnTo>
                <a:lnTo>
                  <a:pt x="1638427" y="546036"/>
                </a:lnTo>
                <a:lnTo>
                  <a:pt x="1648536" y="454012"/>
                </a:lnTo>
                <a:lnTo>
                  <a:pt x="1834756" y="450938"/>
                </a:lnTo>
                <a:lnTo>
                  <a:pt x="1824329" y="546036"/>
                </a:lnTo>
                <a:lnTo>
                  <a:pt x="1936597" y="546036"/>
                </a:lnTo>
                <a:lnTo>
                  <a:pt x="1941728" y="450938"/>
                </a:lnTo>
                <a:lnTo>
                  <a:pt x="1944878" y="392658"/>
                </a:lnTo>
                <a:close/>
              </a:path>
              <a:path w="2700654" h="546100">
                <a:moveTo>
                  <a:pt x="2310231" y="460146"/>
                </a:moveTo>
                <a:lnTo>
                  <a:pt x="2276487" y="24536"/>
                </a:lnTo>
                <a:lnTo>
                  <a:pt x="2153780" y="21475"/>
                </a:lnTo>
                <a:lnTo>
                  <a:pt x="2074024" y="269951"/>
                </a:lnTo>
                <a:lnTo>
                  <a:pt x="2045804" y="33743"/>
                </a:lnTo>
                <a:lnTo>
                  <a:pt x="1957451" y="21475"/>
                </a:lnTo>
                <a:lnTo>
                  <a:pt x="1980768" y="454012"/>
                </a:lnTo>
                <a:lnTo>
                  <a:pt x="2086292" y="457085"/>
                </a:lnTo>
                <a:lnTo>
                  <a:pt x="2172805" y="177927"/>
                </a:lnTo>
                <a:lnTo>
                  <a:pt x="2196731" y="454012"/>
                </a:lnTo>
                <a:lnTo>
                  <a:pt x="2310231" y="460146"/>
                </a:lnTo>
                <a:close/>
              </a:path>
              <a:path w="2700654" h="546100">
                <a:moveTo>
                  <a:pt x="2700134" y="24536"/>
                </a:moveTo>
                <a:lnTo>
                  <a:pt x="2338159" y="24536"/>
                </a:lnTo>
                <a:lnTo>
                  <a:pt x="2338159" y="126390"/>
                </a:lnTo>
                <a:lnTo>
                  <a:pt x="2457793" y="134366"/>
                </a:lnTo>
                <a:lnTo>
                  <a:pt x="2444597" y="454012"/>
                </a:lnTo>
                <a:lnTo>
                  <a:pt x="2625585" y="454012"/>
                </a:lnTo>
                <a:lnTo>
                  <a:pt x="2580487" y="147243"/>
                </a:lnTo>
                <a:lnTo>
                  <a:pt x="2700134" y="128231"/>
                </a:lnTo>
                <a:lnTo>
                  <a:pt x="2700134" y="245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968835" y="4724317"/>
            <a:ext cx="848360" cy="438784"/>
          </a:xfrm>
          <a:custGeom>
            <a:avLst/>
            <a:gdLst/>
            <a:ahLst/>
            <a:cxnLst/>
            <a:rect l="l" t="t" r="r" b="b"/>
            <a:pathLst>
              <a:path w="848359" h="438785">
                <a:moveTo>
                  <a:pt x="424865" y="415988"/>
                </a:moveTo>
                <a:lnTo>
                  <a:pt x="418706" y="318490"/>
                </a:lnTo>
                <a:lnTo>
                  <a:pt x="412940" y="233997"/>
                </a:lnTo>
                <a:lnTo>
                  <a:pt x="407581" y="162496"/>
                </a:lnTo>
                <a:lnTo>
                  <a:pt x="402628" y="104000"/>
                </a:lnTo>
                <a:lnTo>
                  <a:pt x="398081" y="58496"/>
                </a:lnTo>
                <a:lnTo>
                  <a:pt x="390169" y="6502"/>
                </a:lnTo>
                <a:lnTo>
                  <a:pt x="386829" y="0"/>
                </a:lnTo>
                <a:lnTo>
                  <a:pt x="262597" y="0"/>
                </a:lnTo>
                <a:lnTo>
                  <a:pt x="282219" y="214744"/>
                </a:lnTo>
                <a:lnTo>
                  <a:pt x="98171" y="223951"/>
                </a:lnTo>
                <a:lnTo>
                  <a:pt x="79756" y="9207"/>
                </a:lnTo>
                <a:lnTo>
                  <a:pt x="0" y="9207"/>
                </a:lnTo>
                <a:lnTo>
                  <a:pt x="16573" y="438683"/>
                </a:lnTo>
                <a:lnTo>
                  <a:pt x="107073" y="425183"/>
                </a:lnTo>
                <a:lnTo>
                  <a:pt x="98171" y="285292"/>
                </a:lnTo>
                <a:lnTo>
                  <a:pt x="294805" y="276085"/>
                </a:lnTo>
                <a:lnTo>
                  <a:pt x="312902" y="419976"/>
                </a:lnTo>
                <a:lnTo>
                  <a:pt x="424865" y="415988"/>
                </a:lnTo>
                <a:close/>
              </a:path>
              <a:path w="848359" h="438785">
                <a:moveTo>
                  <a:pt x="848194" y="432536"/>
                </a:moveTo>
                <a:lnTo>
                  <a:pt x="813015" y="309829"/>
                </a:lnTo>
                <a:lnTo>
                  <a:pt x="791552" y="234988"/>
                </a:lnTo>
                <a:lnTo>
                  <a:pt x="742645" y="64427"/>
                </a:lnTo>
                <a:lnTo>
                  <a:pt x="725500" y="4597"/>
                </a:lnTo>
                <a:lnTo>
                  <a:pt x="694817" y="4445"/>
                </a:lnTo>
                <a:lnTo>
                  <a:pt x="694817" y="234988"/>
                </a:lnTo>
                <a:lnTo>
                  <a:pt x="572109" y="234988"/>
                </a:lnTo>
                <a:lnTo>
                  <a:pt x="621804" y="64427"/>
                </a:lnTo>
                <a:lnTo>
                  <a:pt x="694817" y="234988"/>
                </a:lnTo>
                <a:lnTo>
                  <a:pt x="694817" y="4445"/>
                </a:lnTo>
                <a:lnTo>
                  <a:pt x="554939" y="3683"/>
                </a:lnTo>
                <a:lnTo>
                  <a:pt x="449414" y="432536"/>
                </a:lnTo>
                <a:lnTo>
                  <a:pt x="541439" y="432536"/>
                </a:lnTo>
                <a:lnTo>
                  <a:pt x="602792" y="309829"/>
                </a:lnTo>
                <a:lnTo>
                  <a:pt x="664133" y="309829"/>
                </a:lnTo>
                <a:lnTo>
                  <a:pt x="725500" y="432536"/>
                </a:lnTo>
                <a:lnTo>
                  <a:pt x="848194" y="4325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994359" y="4696707"/>
            <a:ext cx="3807460" cy="466725"/>
          </a:xfrm>
          <a:custGeom>
            <a:avLst/>
            <a:gdLst/>
            <a:ahLst/>
            <a:cxnLst/>
            <a:rect l="l" t="t" r="r" b="b"/>
            <a:pathLst>
              <a:path w="3807459" h="466725">
                <a:moveTo>
                  <a:pt x="361975" y="30670"/>
                </a:moveTo>
                <a:lnTo>
                  <a:pt x="0" y="30670"/>
                </a:lnTo>
                <a:lnTo>
                  <a:pt x="0" y="132524"/>
                </a:lnTo>
                <a:lnTo>
                  <a:pt x="119634" y="140500"/>
                </a:lnTo>
                <a:lnTo>
                  <a:pt x="106438" y="460146"/>
                </a:lnTo>
                <a:lnTo>
                  <a:pt x="287439" y="460146"/>
                </a:lnTo>
                <a:lnTo>
                  <a:pt x="242328" y="153377"/>
                </a:lnTo>
                <a:lnTo>
                  <a:pt x="361975" y="134366"/>
                </a:lnTo>
                <a:lnTo>
                  <a:pt x="361975" y="30670"/>
                </a:lnTo>
                <a:close/>
              </a:path>
              <a:path w="3807459" h="466725">
                <a:moveTo>
                  <a:pt x="675182" y="0"/>
                </a:moveTo>
                <a:lnTo>
                  <a:pt x="399097" y="30670"/>
                </a:lnTo>
                <a:lnTo>
                  <a:pt x="399097" y="460146"/>
                </a:lnTo>
                <a:lnTo>
                  <a:pt x="675182" y="443585"/>
                </a:lnTo>
                <a:lnTo>
                  <a:pt x="675182" y="354622"/>
                </a:lnTo>
                <a:lnTo>
                  <a:pt x="491121" y="359537"/>
                </a:lnTo>
                <a:lnTo>
                  <a:pt x="491121" y="276085"/>
                </a:lnTo>
                <a:lnTo>
                  <a:pt x="675182" y="263194"/>
                </a:lnTo>
                <a:lnTo>
                  <a:pt x="675182" y="184061"/>
                </a:lnTo>
                <a:lnTo>
                  <a:pt x="471487" y="184061"/>
                </a:lnTo>
                <a:lnTo>
                  <a:pt x="476402" y="122707"/>
                </a:lnTo>
                <a:lnTo>
                  <a:pt x="675182" y="92036"/>
                </a:lnTo>
                <a:lnTo>
                  <a:pt x="675182" y="0"/>
                </a:lnTo>
                <a:close/>
              </a:path>
              <a:path w="3807459" h="466725">
                <a:moveTo>
                  <a:pt x="1022134" y="153377"/>
                </a:moveTo>
                <a:lnTo>
                  <a:pt x="995108" y="105829"/>
                </a:lnTo>
                <a:lnTo>
                  <a:pt x="950658" y="27609"/>
                </a:lnTo>
                <a:lnTo>
                  <a:pt x="933170" y="27876"/>
                </a:lnTo>
                <a:lnTo>
                  <a:pt x="933170" y="150317"/>
                </a:lnTo>
                <a:lnTo>
                  <a:pt x="923353" y="223329"/>
                </a:lnTo>
                <a:lnTo>
                  <a:pt x="828878" y="237426"/>
                </a:lnTo>
                <a:lnTo>
                  <a:pt x="843292" y="105829"/>
                </a:lnTo>
                <a:lnTo>
                  <a:pt x="933170" y="150317"/>
                </a:lnTo>
                <a:lnTo>
                  <a:pt x="933170" y="27876"/>
                </a:lnTo>
                <a:lnTo>
                  <a:pt x="746048" y="30670"/>
                </a:lnTo>
                <a:lnTo>
                  <a:pt x="715365" y="463219"/>
                </a:lnTo>
                <a:lnTo>
                  <a:pt x="803402" y="460146"/>
                </a:lnTo>
                <a:lnTo>
                  <a:pt x="825182" y="326390"/>
                </a:lnTo>
                <a:lnTo>
                  <a:pt x="1005573" y="318427"/>
                </a:lnTo>
                <a:lnTo>
                  <a:pt x="1013701" y="237426"/>
                </a:lnTo>
                <a:lnTo>
                  <a:pt x="1022134" y="153377"/>
                </a:lnTo>
                <a:close/>
              </a:path>
              <a:path w="3807459" h="466725">
                <a:moveTo>
                  <a:pt x="1365707" y="153377"/>
                </a:moveTo>
                <a:lnTo>
                  <a:pt x="1338681" y="105829"/>
                </a:lnTo>
                <a:lnTo>
                  <a:pt x="1294231" y="27609"/>
                </a:lnTo>
                <a:lnTo>
                  <a:pt x="1276743" y="27876"/>
                </a:lnTo>
                <a:lnTo>
                  <a:pt x="1276743" y="150317"/>
                </a:lnTo>
                <a:lnTo>
                  <a:pt x="1266926" y="223329"/>
                </a:lnTo>
                <a:lnTo>
                  <a:pt x="1172438" y="237426"/>
                </a:lnTo>
                <a:lnTo>
                  <a:pt x="1186865" y="105829"/>
                </a:lnTo>
                <a:lnTo>
                  <a:pt x="1276743" y="150317"/>
                </a:lnTo>
                <a:lnTo>
                  <a:pt x="1276743" y="27876"/>
                </a:lnTo>
                <a:lnTo>
                  <a:pt x="1089621" y="30670"/>
                </a:lnTo>
                <a:lnTo>
                  <a:pt x="1058938" y="463219"/>
                </a:lnTo>
                <a:lnTo>
                  <a:pt x="1146975" y="460146"/>
                </a:lnTo>
                <a:lnTo>
                  <a:pt x="1168755" y="326390"/>
                </a:lnTo>
                <a:lnTo>
                  <a:pt x="1349133" y="318427"/>
                </a:lnTo>
                <a:lnTo>
                  <a:pt x="1357261" y="237426"/>
                </a:lnTo>
                <a:lnTo>
                  <a:pt x="1365707" y="153377"/>
                </a:lnTo>
                <a:close/>
              </a:path>
              <a:path w="3807459" h="466725">
                <a:moveTo>
                  <a:pt x="1746084" y="466280"/>
                </a:moveTo>
                <a:lnTo>
                  <a:pt x="1712341" y="30670"/>
                </a:lnTo>
                <a:lnTo>
                  <a:pt x="1589633" y="27609"/>
                </a:lnTo>
                <a:lnTo>
                  <a:pt x="1509877" y="276085"/>
                </a:lnTo>
                <a:lnTo>
                  <a:pt x="1481658" y="39878"/>
                </a:lnTo>
                <a:lnTo>
                  <a:pt x="1393304" y="27609"/>
                </a:lnTo>
                <a:lnTo>
                  <a:pt x="1416621" y="460146"/>
                </a:lnTo>
                <a:lnTo>
                  <a:pt x="1522145" y="463219"/>
                </a:lnTo>
                <a:lnTo>
                  <a:pt x="1608658" y="184061"/>
                </a:lnTo>
                <a:lnTo>
                  <a:pt x="1632585" y="460146"/>
                </a:lnTo>
                <a:lnTo>
                  <a:pt x="1746084" y="466280"/>
                </a:lnTo>
                <a:close/>
              </a:path>
              <a:path w="3807459" h="466725">
                <a:moveTo>
                  <a:pt x="2135987" y="30670"/>
                </a:moveTo>
                <a:lnTo>
                  <a:pt x="1773999" y="30670"/>
                </a:lnTo>
                <a:lnTo>
                  <a:pt x="1773999" y="132524"/>
                </a:lnTo>
                <a:lnTo>
                  <a:pt x="1893646" y="140500"/>
                </a:lnTo>
                <a:lnTo>
                  <a:pt x="1880450" y="460146"/>
                </a:lnTo>
                <a:lnTo>
                  <a:pt x="2061438" y="460146"/>
                </a:lnTo>
                <a:lnTo>
                  <a:pt x="2016340" y="153377"/>
                </a:lnTo>
                <a:lnTo>
                  <a:pt x="2135987" y="134366"/>
                </a:lnTo>
                <a:lnTo>
                  <a:pt x="2135987" y="30670"/>
                </a:lnTo>
                <a:close/>
              </a:path>
              <a:path w="3807459" h="466725">
                <a:moveTo>
                  <a:pt x="2573426" y="225171"/>
                </a:moveTo>
                <a:lnTo>
                  <a:pt x="2555925" y="113817"/>
                </a:lnTo>
                <a:lnTo>
                  <a:pt x="2552268" y="90487"/>
                </a:lnTo>
                <a:lnTo>
                  <a:pt x="2481707" y="61861"/>
                </a:lnTo>
                <a:lnTo>
                  <a:pt x="2481707" y="303085"/>
                </a:lnTo>
                <a:lnTo>
                  <a:pt x="2408390" y="375170"/>
                </a:lnTo>
                <a:lnTo>
                  <a:pt x="2292743" y="360756"/>
                </a:lnTo>
                <a:lnTo>
                  <a:pt x="2251011" y="216573"/>
                </a:lnTo>
                <a:lnTo>
                  <a:pt x="2324951" y="113817"/>
                </a:lnTo>
                <a:lnTo>
                  <a:pt x="2471585" y="149390"/>
                </a:lnTo>
                <a:lnTo>
                  <a:pt x="2481707" y="303085"/>
                </a:lnTo>
                <a:lnTo>
                  <a:pt x="2481707" y="61861"/>
                </a:lnTo>
                <a:lnTo>
                  <a:pt x="2428329" y="40195"/>
                </a:lnTo>
                <a:lnTo>
                  <a:pt x="2242426" y="28524"/>
                </a:lnTo>
                <a:lnTo>
                  <a:pt x="2161756" y="152463"/>
                </a:lnTo>
                <a:lnTo>
                  <a:pt x="2161756" y="307378"/>
                </a:lnTo>
                <a:lnTo>
                  <a:pt x="2231694" y="452780"/>
                </a:lnTo>
                <a:lnTo>
                  <a:pt x="2428329" y="462292"/>
                </a:lnTo>
                <a:lnTo>
                  <a:pt x="2562999" y="400329"/>
                </a:lnTo>
                <a:lnTo>
                  <a:pt x="2564498" y="375170"/>
                </a:lnTo>
                <a:lnTo>
                  <a:pt x="2573426" y="225171"/>
                </a:lnTo>
                <a:close/>
              </a:path>
              <a:path w="3807459" h="466725">
                <a:moveTo>
                  <a:pt x="2909341" y="153377"/>
                </a:moveTo>
                <a:lnTo>
                  <a:pt x="2882328" y="105829"/>
                </a:lnTo>
                <a:lnTo>
                  <a:pt x="2837865" y="27609"/>
                </a:lnTo>
                <a:lnTo>
                  <a:pt x="2820378" y="27876"/>
                </a:lnTo>
                <a:lnTo>
                  <a:pt x="2820378" y="150317"/>
                </a:lnTo>
                <a:lnTo>
                  <a:pt x="2810560" y="223329"/>
                </a:lnTo>
                <a:lnTo>
                  <a:pt x="2716085" y="237426"/>
                </a:lnTo>
                <a:lnTo>
                  <a:pt x="2730500" y="105829"/>
                </a:lnTo>
                <a:lnTo>
                  <a:pt x="2820378" y="150317"/>
                </a:lnTo>
                <a:lnTo>
                  <a:pt x="2820378" y="27876"/>
                </a:lnTo>
                <a:lnTo>
                  <a:pt x="2633256" y="30670"/>
                </a:lnTo>
                <a:lnTo>
                  <a:pt x="2602573" y="463219"/>
                </a:lnTo>
                <a:lnTo>
                  <a:pt x="2690622" y="460146"/>
                </a:lnTo>
                <a:lnTo>
                  <a:pt x="2712389" y="326390"/>
                </a:lnTo>
                <a:lnTo>
                  <a:pt x="2892780" y="318427"/>
                </a:lnTo>
                <a:lnTo>
                  <a:pt x="2900908" y="237426"/>
                </a:lnTo>
                <a:lnTo>
                  <a:pt x="2909341" y="153377"/>
                </a:lnTo>
                <a:close/>
              </a:path>
              <a:path w="3807459" h="466725">
                <a:moveTo>
                  <a:pt x="3289731" y="466280"/>
                </a:moveTo>
                <a:lnTo>
                  <a:pt x="3255975" y="30670"/>
                </a:lnTo>
                <a:lnTo>
                  <a:pt x="3133267" y="27609"/>
                </a:lnTo>
                <a:lnTo>
                  <a:pt x="3053511" y="276085"/>
                </a:lnTo>
                <a:lnTo>
                  <a:pt x="3025292" y="39878"/>
                </a:lnTo>
                <a:lnTo>
                  <a:pt x="2936938" y="27609"/>
                </a:lnTo>
                <a:lnTo>
                  <a:pt x="2960268" y="460146"/>
                </a:lnTo>
                <a:lnTo>
                  <a:pt x="3065792" y="463219"/>
                </a:lnTo>
                <a:lnTo>
                  <a:pt x="3152292" y="184061"/>
                </a:lnTo>
                <a:lnTo>
                  <a:pt x="3176219" y="460146"/>
                </a:lnTo>
                <a:lnTo>
                  <a:pt x="3289731" y="466280"/>
                </a:lnTo>
                <a:close/>
              </a:path>
              <a:path w="3807459" h="466725">
                <a:moveTo>
                  <a:pt x="3807206" y="245414"/>
                </a:moveTo>
                <a:lnTo>
                  <a:pt x="3769918" y="114427"/>
                </a:lnTo>
                <a:lnTo>
                  <a:pt x="3759352" y="77304"/>
                </a:lnTo>
                <a:lnTo>
                  <a:pt x="3742779" y="52133"/>
                </a:lnTo>
                <a:lnTo>
                  <a:pt x="3742779" y="254622"/>
                </a:lnTo>
                <a:lnTo>
                  <a:pt x="3663023" y="377634"/>
                </a:lnTo>
                <a:lnTo>
                  <a:pt x="3607206" y="290207"/>
                </a:lnTo>
                <a:lnTo>
                  <a:pt x="3566083" y="225793"/>
                </a:lnTo>
                <a:lnTo>
                  <a:pt x="3577171" y="206159"/>
                </a:lnTo>
                <a:lnTo>
                  <a:pt x="3628974" y="114427"/>
                </a:lnTo>
                <a:lnTo>
                  <a:pt x="3742779" y="254622"/>
                </a:lnTo>
                <a:lnTo>
                  <a:pt x="3742779" y="52133"/>
                </a:lnTo>
                <a:lnTo>
                  <a:pt x="3728669" y="30683"/>
                </a:lnTo>
                <a:lnTo>
                  <a:pt x="3563328" y="30683"/>
                </a:lnTo>
                <a:lnTo>
                  <a:pt x="3513937" y="101231"/>
                </a:lnTo>
                <a:lnTo>
                  <a:pt x="3499205" y="201866"/>
                </a:lnTo>
                <a:lnTo>
                  <a:pt x="3411486" y="206159"/>
                </a:lnTo>
                <a:lnTo>
                  <a:pt x="3406571" y="30683"/>
                </a:lnTo>
                <a:lnTo>
                  <a:pt x="3314230" y="30683"/>
                </a:lnTo>
                <a:lnTo>
                  <a:pt x="3316325" y="450634"/>
                </a:lnTo>
                <a:lnTo>
                  <a:pt x="3316376" y="460159"/>
                </a:lnTo>
                <a:lnTo>
                  <a:pt x="3418535" y="450634"/>
                </a:lnTo>
                <a:lnTo>
                  <a:pt x="3413937" y="290817"/>
                </a:lnTo>
                <a:lnTo>
                  <a:pt x="3508768" y="290525"/>
                </a:lnTo>
                <a:lnTo>
                  <a:pt x="3525291" y="398792"/>
                </a:lnTo>
                <a:lnTo>
                  <a:pt x="3605974" y="460159"/>
                </a:lnTo>
                <a:lnTo>
                  <a:pt x="3738181" y="460159"/>
                </a:lnTo>
                <a:lnTo>
                  <a:pt x="3790023" y="398792"/>
                </a:lnTo>
                <a:lnTo>
                  <a:pt x="3792397" y="377634"/>
                </a:lnTo>
                <a:lnTo>
                  <a:pt x="3807206" y="2454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982274" y="4696707"/>
            <a:ext cx="4721860" cy="471170"/>
          </a:xfrm>
          <a:custGeom>
            <a:avLst/>
            <a:gdLst/>
            <a:ahLst/>
            <a:cxnLst/>
            <a:rect l="l" t="t" r="r" b="b"/>
            <a:pathLst>
              <a:path w="4721859" h="471170">
                <a:moveTo>
                  <a:pt x="327317" y="462292"/>
                </a:moveTo>
                <a:lnTo>
                  <a:pt x="315353" y="27609"/>
                </a:lnTo>
                <a:lnTo>
                  <a:pt x="0" y="40182"/>
                </a:lnTo>
                <a:lnTo>
                  <a:pt x="8585" y="461378"/>
                </a:lnTo>
                <a:lnTo>
                  <a:pt x="94488" y="457377"/>
                </a:lnTo>
                <a:lnTo>
                  <a:pt x="94488" y="122707"/>
                </a:lnTo>
                <a:lnTo>
                  <a:pt x="224853" y="110426"/>
                </a:lnTo>
                <a:lnTo>
                  <a:pt x="238671" y="457377"/>
                </a:lnTo>
                <a:lnTo>
                  <a:pt x="327317" y="462292"/>
                </a:lnTo>
                <a:close/>
              </a:path>
              <a:path w="4721859" h="471170">
                <a:moveTo>
                  <a:pt x="761974" y="225171"/>
                </a:moveTo>
                <a:lnTo>
                  <a:pt x="744474" y="113817"/>
                </a:lnTo>
                <a:lnTo>
                  <a:pt x="740803" y="90487"/>
                </a:lnTo>
                <a:lnTo>
                  <a:pt x="670255" y="61861"/>
                </a:lnTo>
                <a:lnTo>
                  <a:pt x="670255" y="303085"/>
                </a:lnTo>
                <a:lnTo>
                  <a:pt x="596938" y="375170"/>
                </a:lnTo>
                <a:lnTo>
                  <a:pt x="481291" y="360756"/>
                </a:lnTo>
                <a:lnTo>
                  <a:pt x="439559" y="216573"/>
                </a:lnTo>
                <a:lnTo>
                  <a:pt x="513499" y="113817"/>
                </a:lnTo>
                <a:lnTo>
                  <a:pt x="660133" y="149390"/>
                </a:lnTo>
                <a:lnTo>
                  <a:pt x="670255" y="303085"/>
                </a:lnTo>
                <a:lnTo>
                  <a:pt x="670255" y="61861"/>
                </a:lnTo>
                <a:lnTo>
                  <a:pt x="616877" y="40195"/>
                </a:lnTo>
                <a:lnTo>
                  <a:pt x="430974" y="28524"/>
                </a:lnTo>
                <a:lnTo>
                  <a:pt x="350291" y="152463"/>
                </a:lnTo>
                <a:lnTo>
                  <a:pt x="350291" y="307378"/>
                </a:lnTo>
                <a:lnTo>
                  <a:pt x="420243" y="452780"/>
                </a:lnTo>
                <a:lnTo>
                  <a:pt x="616877" y="462292"/>
                </a:lnTo>
                <a:lnTo>
                  <a:pt x="751535" y="400329"/>
                </a:lnTo>
                <a:lnTo>
                  <a:pt x="753033" y="375170"/>
                </a:lnTo>
                <a:lnTo>
                  <a:pt x="761974" y="225171"/>
                </a:lnTo>
                <a:close/>
              </a:path>
              <a:path w="4721859" h="471170">
                <a:moveTo>
                  <a:pt x="1137805" y="337451"/>
                </a:moveTo>
                <a:lnTo>
                  <a:pt x="1083195" y="282841"/>
                </a:lnTo>
                <a:lnTo>
                  <a:pt x="1045768" y="245414"/>
                </a:lnTo>
                <a:lnTo>
                  <a:pt x="1081836" y="199402"/>
                </a:lnTo>
                <a:lnTo>
                  <a:pt x="1127988" y="140500"/>
                </a:lnTo>
                <a:lnTo>
                  <a:pt x="1081366" y="89585"/>
                </a:lnTo>
                <a:lnTo>
                  <a:pt x="1036269" y="40322"/>
                </a:lnTo>
                <a:lnTo>
                  <a:pt x="1036269" y="365671"/>
                </a:lnTo>
                <a:lnTo>
                  <a:pt x="885342" y="405853"/>
                </a:lnTo>
                <a:lnTo>
                  <a:pt x="894842" y="282841"/>
                </a:lnTo>
                <a:lnTo>
                  <a:pt x="1036269" y="365671"/>
                </a:lnTo>
                <a:lnTo>
                  <a:pt x="1036269" y="40322"/>
                </a:lnTo>
                <a:lnTo>
                  <a:pt x="1032281" y="35966"/>
                </a:lnTo>
                <a:lnTo>
                  <a:pt x="1032281" y="152476"/>
                </a:lnTo>
                <a:lnTo>
                  <a:pt x="895464" y="199402"/>
                </a:lnTo>
                <a:lnTo>
                  <a:pt x="892403" y="192532"/>
                </a:lnTo>
                <a:lnTo>
                  <a:pt x="889711" y="171945"/>
                </a:lnTo>
                <a:lnTo>
                  <a:pt x="887349" y="137629"/>
                </a:lnTo>
                <a:lnTo>
                  <a:pt x="885342" y="89585"/>
                </a:lnTo>
                <a:lnTo>
                  <a:pt x="1032281" y="152476"/>
                </a:lnTo>
                <a:lnTo>
                  <a:pt x="1032281" y="35966"/>
                </a:lnTo>
                <a:lnTo>
                  <a:pt x="1015098" y="17183"/>
                </a:lnTo>
                <a:lnTo>
                  <a:pt x="789012" y="44488"/>
                </a:lnTo>
                <a:lnTo>
                  <a:pt x="800366" y="460159"/>
                </a:lnTo>
                <a:lnTo>
                  <a:pt x="1107122" y="441744"/>
                </a:lnTo>
                <a:lnTo>
                  <a:pt x="1117676" y="405853"/>
                </a:lnTo>
                <a:lnTo>
                  <a:pt x="1137805" y="337451"/>
                </a:lnTo>
                <a:close/>
              </a:path>
              <a:path w="4721859" h="471170">
                <a:moveTo>
                  <a:pt x="1496352" y="348500"/>
                </a:moveTo>
                <a:lnTo>
                  <a:pt x="1458925" y="266890"/>
                </a:lnTo>
                <a:lnTo>
                  <a:pt x="1435011" y="214744"/>
                </a:lnTo>
                <a:lnTo>
                  <a:pt x="1415059" y="213652"/>
                </a:lnTo>
                <a:lnTo>
                  <a:pt x="1415059" y="358927"/>
                </a:lnTo>
                <a:lnTo>
                  <a:pt x="1266901" y="389597"/>
                </a:lnTo>
                <a:lnTo>
                  <a:pt x="1278547" y="266890"/>
                </a:lnTo>
                <a:lnTo>
                  <a:pt x="1415059" y="358927"/>
                </a:lnTo>
                <a:lnTo>
                  <a:pt x="1415059" y="213652"/>
                </a:lnTo>
                <a:lnTo>
                  <a:pt x="1267815" y="205536"/>
                </a:lnTo>
                <a:lnTo>
                  <a:pt x="1278547" y="30683"/>
                </a:lnTo>
                <a:lnTo>
                  <a:pt x="1171181" y="24549"/>
                </a:lnTo>
                <a:lnTo>
                  <a:pt x="1163523" y="451256"/>
                </a:lnTo>
                <a:lnTo>
                  <a:pt x="1425181" y="460159"/>
                </a:lnTo>
                <a:lnTo>
                  <a:pt x="1470164" y="389597"/>
                </a:lnTo>
                <a:lnTo>
                  <a:pt x="1496352" y="348500"/>
                </a:lnTo>
                <a:close/>
              </a:path>
              <a:path w="4721859" h="471170">
                <a:moveTo>
                  <a:pt x="1681035" y="30683"/>
                </a:moveTo>
                <a:lnTo>
                  <a:pt x="1564462" y="30683"/>
                </a:lnTo>
                <a:lnTo>
                  <a:pt x="1524571" y="463219"/>
                </a:lnTo>
                <a:lnTo>
                  <a:pt x="1645437" y="463219"/>
                </a:lnTo>
                <a:lnTo>
                  <a:pt x="1681035" y="30683"/>
                </a:lnTo>
                <a:close/>
              </a:path>
              <a:path w="4721859" h="471170">
                <a:moveTo>
                  <a:pt x="2262047" y="30683"/>
                </a:moveTo>
                <a:lnTo>
                  <a:pt x="2160816" y="30683"/>
                </a:lnTo>
                <a:lnTo>
                  <a:pt x="2130133" y="368134"/>
                </a:lnTo>
                <a:lnTo>
                  <a:pt x="2053450" y="368134"/>
                </a:lnTo>
                <a:lnTo>
                  <a:pt x="2042718" y="40195"/>
                </a:lnTo>
                <a:lnTo>
                  <a:pt x="1946084" y="40195"/>
                </a:lnTo>
                <a:lnTo>
                  <a:pt x="1946084" y="380707"/>
                </a:lnTo>
                <a:lnTo>
                  <a:pt x="1854047" y="386524"/>
                </a:lnTo>
                <a:lnTo>
                  <a:pt x="1823377" y="30683"/>
                </a:lnTo>
                <a:lnTo>
                  <a:pt x="1717548" y="30683"/>
                </a:lnTo>
                <a:lnTo>
                  <a:pt x="1740547" y="470585"/>
                </a:lnTo>
                <a:lnTo>
                  <a:pt x="2247328" y="460159"/>
                </a:lnTo>
                <a:lnTo>
                  <a:pt x="2262047" y="30683"/>
                </a:lnTo>
                <a:close/>
              </a:path>
              <a:path w="4721859" h="471170">
                <a:moveTo>
                  <a:pt x="2568892" y="0"/>
                </a:moveTo>
                <a:lnTo>
                  <a:pt x="2292807" y="30670"/>
                </a:lnTo>
                <a:lnTo>
                  <a:pt x="2292807" y="460146"/>
                </a:lnTo>
                <a:lnTo>
                  <a:pt x="2568892" y="443585"/>
                </a:lnTo>
                <a:lnTo>
                  <a:pt x="2568892" y="354622"/>
                </a:lnTo>
                <a:lnTo>
                  <a:pt x="2384844" y="359537"/>
                </a:lnTo>
                <a:lnTo>
                  <a:pt x="2384844" y="276085"/>
                </a:lnTo>
                <a:lnTo>
                  <a:pt x="2568892" y="263194"/>
                </a:lnTo>
                <a:lnTo>
                  <a:pt x="2568892" y="184061"/>
                </a:lnTo>
                <a:lnTo>
                  <a:pt x="2365210" y="184061"/>
                </a:lnTo>
                <a:lnTo>
                  <a:pt x="2370124" y="122707"/>
                </a:lnTo>
                <a:lnTo>
                  <a:pt x="2568892" y="92036"/>
                </a:lnTo>
                <a:lnTo>
                  <a:pt x="2568892" y="0"/>
                </a:lnTo>
                <a:close/>
              </a:path>
              <a:path w="4721859" h="471170">
                <a:moveTo>
                  <a:pt x="3036938" y="443598"/>
                </a:moveTo>
                <a:lnTo>
                  <a:pt x="3030778" y="346100"/>
                </a:lnTo>
                <a:lnTo>
                  <a:pt x="3025013" y="261607"/>
                </a:lnTo>
                <a:lnTo>
                  <a:pt x="3019653" y="190106"/>
                </a:lnTo>
                <a:lnTo>
                  <a:pt x="3014700" y="131610"/>
                </a:lnTo>
                <a:lnTo>
                  <a:pt x="3010141" y="86106"/>
                </a:lnTo>
                <a:lnTo>
                  <a:pt x="3002242" y="34112"/>
                </a:lnTo>
                <a:lnTo>
                  <a:pt x="2998901" y="27609"/>
                </a:lnTo>
                <a:lnTo>
                  <a:pt x="2874657" y="27609"/>
                </a:lnTo>
                <a:lnTo>
                  <a:pt x="2894292" y="242354"/>
                </a:lnTo>
                <a:lnTo>
                  <a:pt x="2710230" y="251561"/>
                </a:lnTo>
                <a:lnTo>
                  <a:pt x="2691828" y="36817"/>
                </a:lnTo>
                <a:lnTo>
                  <a:pt x="2612072" y="36817"/>
                </a:lnTo>
                <a:lnTo>
                  <a:pt x="2628633" y="466293"/>
                </a:lnTo>
                <a:lnTo>
                  <a:pt x="2719133" y="452793"/>
                </a:lnTo>
                <a:lnTo>
                  <a:pt x="2710230" y="312902"/>
                </a:lnTo>
                <a:lnTo>
                  <a:pt x="2906865" y="303695"/>
                </a:lnTo>
                <a:lnTo>
                  <a:pt x="2924975" y="447586"/>
                </a:lnTo>
                <a:lnTo>
                  <a:pt x="3036938" y="443598"/>
                </a:lnTo>
                <a:close/>
              </a:path>
              <a:path w="4721859" h="471170">
                <a:moveTo>
                  <a:pt x="3501733" y="443598"/>
                </a:moveTo>
                <a:lnTo>
                  <a:pt x="3495573" y="346100"/>
                </a:lnTo>
                <a:lnTo>
                  <a:pt x="3489820" y="261607"/>
                </a:lnTo>
                <a:lnTo>
                  <a:pt x="3484461" y="190106"/>
                </a:lnTo>
                <a:lnTo>
                  <a:pt x="3479495" y="131610"/>
                </a:lnTo>
                <a:lnTo>
                  <a:pt x="3474948" y="86106"/>
                </a:lnTo>
                <a:lnTo>
                  <a:pt x="3467049" y="34112"/>
                </a:lnTo>
                <a:lnTo>
                  <a:pt x="3463696" y="27609"/>
                </a:lnTo>
                <a:lnTo>
                  <a:pt x="3339465" y="27609"/>
                </a:lnTo>
                <a:lnTo>
                  <a:pt x="3359099" y="242354"/>
                </a:lnTo>
                <a:lnTo>
                  <a:pt x="3175038" y="251561"/>
                </a:lnTo>
                <a:lnTo>
                  <a:pt x="3156623" y="36817"/>
                </a:lnTo>
                <a:lnTo>
                  <a:pt x="3076867" y="36817"/>
                </a:lnTo>
                <a:lnTo>
                  <a:pt x="3093440" y="466293"/>
                </a:lnTo>
                <a:lnTo>
                  <a:pt x="3183940" y="452793"/>
                </a:lnTo>
                <a:lnTo>
                  <a:pt x="3175038" y="312902"/>
                </a:lnTo>
                <a:lnTo>
                  <a:pt x="3371672" y="303695"/>
                </a:lnTo>
                <a:lnTo>
                  <a:pt x="3389769" y="447586"/>
                </a:lnTo>
                <a:lnTo>
                  <a:pt x="3501733" y="443598"/>
                </a:lnTo>
                <a:close/>
              </a:path>
              <a:path w="4721859" h="471170">
                <a:moveTo>
                  <a:pt x="3941978" y="225171"/>
                </a:moveTo>
                <a:lnTo>
                  <a:pt x="3924477" y="113817"/>
                </a:lnTo>
                <a:lnTo>
                  <a:pt x="3920820" y="90487"/>
                </a:lnTo>
                <a:lnTo>
                  <a:pt x="3850259" y="61861"/>
                </a:lnTo>
                <a:lnTo>
                  <a:pt x="3850259" y="303085"/>
                </a:lnTo>
                <a:lnTo>
                  <a:pt x="3776942" y="375170"/>
                </a:lnTo>
                <a:lnTo>
                  <a:pt x="3661295" y="360756"/>
                </a:lnTo>
                <a:lnTo>
                  <a:pt x="3619563" y="216573"/>
                </a:lnTo>
                <a:lnTo>
                  <a:pt x="3693503" y="113817"/>
                </a:lnTo>
                <a:lnTo>
                  <a:pt x="3840137" y="149390"/>
                </a:lnTo>
                <a:lnTo>
                  <a:pt x="3850259" y="303085"/>
                </a:lnTo>
                <a:lnTo>
                  <a:pt x="3850259" y="61861"/>
                </a:lnTo>
                <a:lnTo>
                  <a:pt x="3796881" y="40195"/>
                </a:lnTo>
                <a:lnTo>
                  <a:pt x="3610978" y="28524"/>
                </a:lnTo>
                <a:lnTo>
                  <a:pt x="3530308" y="152463"/>
                </a:lnTo>
                <a:lnTo>
                  <a:pt x="3530308" y="307378"/>
                </a:lnTo>
                <a:lnTo>
                  <a:pt x="3600246" y="452780"/>
                </a:lnTo>
                <a:lnTo>
                  <a:pt x="3796881" y="462292"/>
                </a:lnTo>
                <a:lnTo>
                  <a:pt x="3931551" y="400329"/>
                </a:lnTo>
                <a:lnTo>
                  <a:pt x="3933050" y="375170"/>
                </a:lnTo>
                <a:lnTo>
                  <a:pt x="3941978" y="225171"/>
                </a:lnTo>
                <a:close/>
              </a:path>
              <a:path w="4721859" h="471170">
                <a:moveTo>
                  <a:pt x="4284624" y="30683"/>
                </a:moveTo>
                <a:lnTo>
                  <a:pt x="3968051" y="30683"/>
                </a:lnTo>
                <a:lnTo>
                  <a:pt x="3977259" y="460159"/>
                </a:lnTo>
                <a:lnTo>
                  <a:pt x="4060075" y="463219"/>
                </a:lnTo>
                <a:lnTo>
                  <a:pt x="4075417" y="138353"/>
                </a:lnTo>
                <a:lnTo>
                  <a:pt x="4274820" y="142341"/>
                </a:lnTo>
                <a:lnTo>
                  <a:pt x="4284624" y="30683"/>
                </a:lnTo>
                <a:close/>
              </a:path>
              <a:path w="4721859" h="471170">
                <a:moveTo>
                  <a:pt x="4721428" y="225171"/>
                </a:moveTo>
                <a:lnTo>
                  <a:pt x="4703927" y="113817"/>
                </a:lnTo>
                <a:lnTo>
                  <a:pt x="4700270" y="90487"/>
                </a:lnTo>
                <a:lnTo>
                  <a:pt x="4629721" y="61861"/>
                </a:lnTo>
                <a:lnTo>
                  <a:pt x="4629721" y="303085"/>
                </a:lnTo>
                <a:lnTo>
                  <a:pt x="4556404" y="375170"/>
                </a:lnTo>
                <a:lnTo>
                  <a:pt x="4440745" y="360756"/>
                </a:lnTo>
                <a:lnTo>
                  <a:pt x="4399026" y="216573"/>
                </a:lnTo>
                <a:lnTo>
                  <a:pt x="4472952" y="113817"/>
                </a:lnTo>
                <a:lnTo>
                  <a:pt x="4619587" y="149390"/>
                </a:lnTo>
                <a:lnTo>
                  <a:pt x="4629721" y="303085"/>
                </a:lnTo>
                <a:lnTo>
                  <a:pt x="4629721" y="61861"/>
                </a:lnTo>
                <a:lnTo>
                  <a:pt x="4576330" y="40195"/>
                </a:lnTo>
                <a:lnTo>
                  <a:pt x="4390441" y="28524"/>
                </a:lnTo>
                <a:lnTo>
                  <a:pt x="4309757" y="152463"/>
                </a:lnTo>
                <a:lnTo>
                  <a:pt x="4309757" y="307378"/>
                </a:lnTo>
                <a:lnTo>
                  <a:pt x="4379696" y="452780"/>
                </a:lnTo>
                <a:lnTo>
                  <a:pt x="4576330" y="462292"/>
                </a:lnTo>
                <a:lnTo>
                  <a:pt x="4711001" y="400329"/>
                </a:lnTo>
                <a:lnTo>
                  <a:pt x="4712500" y="375170"/>
                </a:lnTo>
                <a:lnTo>
                  <a:pt x="4721428" y="2251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5888653" y="4724317"/>
            <a:ext cx="2095500" cy="468630"/>
          </a:xfrm>
          <a:custGeom>
            <a:avLst/>
            <a:gdLst/>
            <a:ahLst/>
            <a:cxnLst/>
            <a:rect l="l" t="t" r="r" b="b"/>
            <a:pathLst>
              <a:path w="2095500" h="468629">
                <a:moveTo>
                  <a:pt x="306768" y="125768"/>
                </a:moveTo>
                <a:lnTo>
                  <a:pt x="279742" y="78219"/>
                </a:lnTo>
                <a:lnTo>
                  <a:pt x="235292" y="0"/>
                </a:lnTo>
                <a:lnTo>
                  <a:pt x="217805" y="266"/>
                </a:lnTo>
                <a:lnTo>
                  <a:pt x="217805" y="122707"/>
                </a:lnTo>
                <a:lnTo>
                  <a:pt x="207987" y="195719"/>
                </a:lnTo>
                <a:lnTo>
                  <a:pt x="113499" y="209816"/>
                </a:lnTo>
                <a:lnTo>
                  <a:pt x="127927" y="78219"/>
                </a:lnTo>
                <a:lnTo>
                  <a:pt x="217805" y="122707"/>
                </a:lnTo>
                <a:lnTo>
                  <a:pt x="217805" y="266"/>
                </a:lnTo>
                <a:lnTo>
                  <a:pt x="30683" y="3060"/>
                </a:lnTo>
                <a:lnTo>
                  <a:pt x="0" y="435610"/>
                </a:lnTo>
                <a:lnTo>
                  <a:pt x="88036" y="432536"/>
                </a:lnTo>
                <a:lnTo>
                  <a:pt x="109816" y="298780"/>
                </a:lnTo>
                <a:lnTo>
                  <a:pt x="290195" y="290817"/>
                </a:lnTo>
                <a:lnTo>
                  <a:pt x="298323" y="209816"/>
                </a:lnTo>
                <a:lnTo>
                  <a:pt x="306768" y="125768"/>
                </a:lnTo>
                <a:close/>
              </a:path>
              <a:path w="2095500" h="468629">
                <a:moveTo>
                  <a:pt x="687222" y="438670"/>
                </a:moveTo>
                <a:lnTo>
                  <a:pt x="653478" y="3060"/>
                </a:lnTo>
                <a:lnTo>
                  <a:pt x="530771" y="0"/>
                </a:lnTo>
                <a:lnTo>
                  <a:pt x="451015" y="248475"/>
                </a:lnTo>
                <a:lnTo>
                  <a:pt x="422795" y="12268"/>
                </a:lnTo>
                <a:lnTo>
                  <a:pt x="334441" y="0"/>
                </a:lnTo>
                <a:lnTo>
                  <a:pt x="357759" y="432536"/>
                </a:lnTo>
                <a:lnTo>
                  <a:pt x="463283" y="435610"/>
                </a:lnTo>
                <a:lnTo>
                  <a:pt x="549795" y="156451"/>
                </a:lnTo>
                <a:lnTo>
                  <a:pt x="573722" y="432536"/>
                </a:lnTo>
                <a:lnTo>
                  <a:pt x="687222" y="438670"/>
                </a:lnTo>
                <a:close/>
              </a:path>
              <a:path w="2095500" h="468629">
                <a:moveTo>
                  <a:pt x="1115072" y="340512"/>
                </a:moveTo>
                <a:lnTo>
                  <a:pt x="1059243" y="279158"/>
                </a:lnTo>
                <a:lnTo>
                  <a:pt x="899109" y="350939"/>
                </a:lnTo>
                <a:lnTo>
                  <a:pt x="797877" y="228841"/>
                </a:lnTo>
                <a:lnTo>
                  <a:pt x="910158" y="106756"/>
                </a:lnTo>
                <a:lnTo>
                  <a:pt x="1027036" y="156451"/>
                </a:lnTo>
                <a:lnTo>
                  <a:pt x="1086243" y="64427"/>
                </a:lnTo>
                <a:lnTo>
                  <a:pt x="962926" y="3060"/>
                </a:lnTo>
                <a:lnTo>
                  <a:pt x="819962" y="3060"/>
                </a:lnTo>
                <a:lnTo>
                  <a:pt x="736536" y="95097"/>
                </a:lnTo>
                <a:lnTo>
                  <a:pt x="729145" y="165442"/>
                </a:lnTo>
                <a:lnTo>
                  <a:pt x="723874" y="223100"/>
                </a:lnTo>
                <a:lnTo>
                  <a:pt x="720712" y="268058"/>
                </a:lnTo>
                <a:lnTo>
                  <a:pt x="719658" y="300316"/>
                </a:lnTo>
                <a:lnTo>
                  <a:pt x="719924" y="311772"/>
                </a:lnTo>
                <a:lnTo>
                  <a:pt x="720725" y="320027"/>
                </a:lnTo>
                <a:lnTo>
                  <a:pt x="722071" y="325107"/>
                </a:lnTo>
                <a:lnTo>
                  <a:pt x="723950" y="327012"/>
                </a:lnTo>
                <a:lnTo>
                  <a:pt x="809853" y="432536"/>
                </a:lnTo>
                <a:lnTo>
                  <a:pt x="991146" y="432536"/>
                </a:lnTo>
                <a:lnTo>
                  <a:pt x="1115072" y="340512"/>
                </a:lnTo>
                <a:close/>
              </a:path>
              <a:path w="2095500" h="468629">
                <a:moveTo>
                  <a:pt x="1520291" y="3784"/>
                </a:moveTo>
                <a:lnTo>
                  <a:pt x="1519682" y="3060"/>
                </a:lnTo>
                <a:lnTo>
                  <a:pt x="1365072" y="3060"/>
                </a:lnTo>
                <a:lnTo>
                  <a:pt x="1255864" y="198780"/>
                </a:lnTo>
                <a:lnTo>
                  <a:pt x="1211694" y="3060"/>
                </a:lnTo>
                <a:lnTo>
                  <a:pt x="1150327" y="3060"/>
                </a:lnTo>
                <a:lnTo>
                  <a:pt x="1163840" y="432536"/>
                </a:lnTo>
                <a:lnTo>
                  <a:pt x="1242364" y="432536"/>
                </a:lnTo>
                <a:lnTo>
                  <a:pt x="1255864" y="267804"/>
                </a:lnTo>
                <a:lnTo>
                  <a:pt x="1487779" y="432536"/>
                </a:lnTo>
                <a:lnTo>
                  <a:pt x="1518450" y="371182"/>
                </a:lnTo>
                <a:lnTo>
                  <a:pt x="1365072" y="248475"/>
                </a:lnTo>
                <a:lnTo>
                  <a:pt x="1412494" y="180111"/>
                </a:lnTo>
                <a:lnTo>
                  <a:pt x="1451305" y="122872"/>
                </a:lnTo>
                <a:lnTo>
                  <a:pt x="1481480" y="76771"/>
                </a:lnTo>
                <a:lnTo>
                  <a:pt x="1503045" y="41783"/>
                </a:lnTo>
                <a:lnTo>
                  <a:pt x="1520291" y="5207"/>
                </a:lnTo>
                <a:lnTo>
                  <a:pt x="1520291" y="3784"/>
                </a:lnTo>
                <a:close/>
              </a:path>
              <a:path w="2095500" h="468629">
                <a:moveTo>
                  <a:pt x="1942185" y="432536"/>
                </a:moveTo>
                <a:lnTo>
                  <a:pt x="1907006" y="309829"/>
                </a:lnTo>
                <a:lnTo>
                  <a:pt x="1885543" y="234988"/>
                </a:lnTo>
                <a:lnTo>
                  <a:pt x="1836648" y="64427"/>
                </a:lnTo>
                <a:lnTo>
                  <a:pt x="1819490" y="4597"/>
                </a:lnTo>
                <a:lnTo>
                  <a:pt x="1788807" y="4445"/>
                </a:lnTo>
                <a:lnTo>
                  <a:pt x="1788807" y="234988"/>
                </a:lnTo>
                <a:lnTo>
                  <a:pt x="1666100" y="234988"/>
                </a:lnTo>
                <a:lnTo>
                  <a:pt x="1715795" y="64427"/>
                </a:lnTo>
                <a:lnTo>
                  <a:pt x="1788807" y="234988"/>
                </a:lnTo>
                <a:lnTo>
                  <a:pt x="1788807" y="4445"/>
                </a:lnTo>
                <a:lnTo>
                  <a:pt x="1648929" y="3683"/>
                </a:lnTo>
                <a:lnTo>
                  <a:pt x="1543405" y="432536"/>
                </a:lnTo>
                <a:lnTo>
                  <a:pt x="1635429" y="432536"/>
                </a:lnTo>
                <a:lnTo>
                  <a:pt x="1696783" y="309829"/>
                </a:lnTo>
                <a:lnTo>
                  <a:pt x="1758137" y="309829"/>
                </a:lnTo>
                <a:lnTo>
                  <a:pt x="1819490" y="432536"/>
                </a:lnTo>
                <a:lnTo>
                  <a:pt x="1942185" y="432536"/>
                </a:lnTo>
                <a:close/>
              </a:path>
              <a:path w="2095500" h="468629">
                <a:moveTo>
                  <a:pt x="2095500" y="392049"/>
                </a:moveTo>
                <a:lnTo>
                  <a:pt x="2025243" y="347865"/>
                </a:lnTo>
                <a:lnTo>
                  <a:pt x="1972792" y="404926"/>
                </a:lnTo>
                <a:lnTo>
                  <a:pt x="2032000" y="468122"/>
                </a:lnTo>
                <a:lnTo>
                  <a:pt x="2095500" y="392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028456" y="6609073"/>
            <a:ext cx="2421255" cy="445770"/>
          </a:xfrm>
          <a:custGeom>
            <a:avLst/>
            <a:gdLst/>
            <a:ahLst/>
            <a:cxnLst/>
            <a:rect l="l" t="t" r="r" b="b"/>
            <a:pathLst>
              <a:path w="2421254" h="445770">
                <a:moveTo>
                  <a:pt x="327304" y="434682"/>
                </a:moveTo>
                <a:lnTo>
                  <a:pt x="315353" y="0"/>
                </a:lnTo>
                <a:lnTo>
                  <a:pt x="0" y="12573"/>
                </a:lnTo>
                <a:lnTo>
                  <a:pt x="8585" y="433768"/>
                </a:lnTo>
                <a:lnTo>
                  <a:pt x="94475" y="429780"/>
                </a:lnTo>
                <a:lnTo>
                  <a:pt x="94475" y="95097"/>
                </a:lnTo>
                <a:lnTo>
                  <a:pt x="224853" y="82829"/>
                </a:lnTo>
                <a:lnTo>
                  <a:pt x="238658" y="429780"/>
                </a:lnTo>
                <a:lnTo>
                  <a:pt x="327304" y="434682"/>
                </a:lnTo>
                <a:close/>
              </a:path>
              <a:path w="2421254" h="445770">
                <a:moveTo>
                  <a:pt x="762000" y="197561"/>
                </a:moveTo>
                <a:lnTo>
                  <a:pt x="744499" y="86207"/>
                </a:lnTo>
                <a:lnTo>
                  <a:pt x="740829" y="62890"/>
                </a:lnTo>
                <a:lnTo>
                  <a:pt x="670280" y="34264"/>
                </a:lnTo>
                <a:lnTo>
                  <a:pt x="670280" y="275475"/>
                </a:lnTo>
                <a:lnTo>
                  <a:pt x="596963" y="347573"/>
                </a:lnTo>
                <a:lnTo>
                  <a:pt x="481317" y="333146"/>
                </a:lnTo>
                <a:lnTo>
                  <a:pt x="439585" y="188963"/>
                </a:lnTo>
                <a:lnTo>
                  <a:pt x="513524" y="86207"/>
                </a:lnTo>
                <a:lnTo>
                  <a:pt x="660158" y="121780"/>
                </a:lnTo>
                <a:lnTo>
                  <a:pt x="670280" y="275475"/>
                </a:lnTo>
                <a:lnTo>
                  <a:pt x="670280" y="34264"/>
                </a:lnTo>
                <a:lnTo>
                  <a:pt x="616902" y="12585"/>
                </a:lnTo>
                <a:lnTo>
                  <a:pt x="430999" y="914"/>
                </a:lnTo>
                <a:lnTo>
                  <a:pt x="350329" y="124853"/>
                </a:lnTo>
                <a:lnTo>
                  <a:pt x="350329" y="279768"/>
                </a:lnTo>
                <a:lnTo>
                  <a:pt x="420268" y="425183"/>
                </a:lnTo>
                <a:lnTo>
                  <a:pt x="616902" y="434682"/>
                </a:lnTo>
                <a:lnTo>
                  <a:pt x="751573" y="372719"/>
                </a:lnTo>
                <a:lnTo>
                  <a:pt x="753059" y="347573"/>
                </a:lnTo>
                <a:lnTo>
                  <a:pt x="762000" y="197561"/>
                </a:lnTo>
                <a:close/>
              </a:path>
              <a:path w="2421254" h="445770">
                <a:moveTo>
                  <a:pt x="1150048" y="3060"/>
                </a:moveTo>
                <a:lnTo>
                  <a:pt x="788073" y="3060"/>
                </a:lnTo>
                <a:lnTo>
                  <a:pt x="788073" y="104914"/>
                </a:lnTo>
                <a:lnTo>
                  <a:pt x="907707" y="112890"/>
                </a:lnTo>
                <a:lnTo>
                  <a:pt x="894511" y="432536"/>
                </a:lnTo>
                <a:lnTo>
                  <a:pt x="1075499" y="432536"/>
                </a:lnTo>
                <a:lnTo>
                  <a:pt x="1030401" y="125780"/>
                </a:lnTo>
                <a:lnTo>
                  <a:pt x="1150048" y="106756"/>
                </a:lnTo>
                <a:lnTo>
                  <a:pt x="1150048" y="3060"/>
                </a:lnTo>
                <a:close/>
              </a:path>
              <a:path w="2421254" h="445770">
                <a:moveTo>
                  <a:pt x="1587500" y="197561"/>
                </a:moveTo>
                <a:lnTo>
                  <a:pt x="1569999" y="86207"/>
                </a:lnTo>
                <a:lnTo>
                  <a:pt x="1566341" y="62890"/>
                </a:lnTo>
                <a:lnTo>
                  <a:pt x="1495780" y="34251"/>
                </a:lnTo>
                <a:lnTo>
                  <a:pt x="1495780" y="275475"/>
                </a:lnTo>
                <a:lnTo>
                  <a:pt x="1422463" y="347573"/>
                </a:lnTo>
                <a:lnTo>
                  <a:pt x="1306817" y="333146"/>
                </a:lnTo>
                <a:lnTo>
                  <a:pt x="1265085" y="188963"/>
                </a:lnTo>
                <a:lnTo>
                  <a:pt x="1339024" y="86207"/>
                </a:lnTo>
                <a:lnTo>
                  <a:pt x="1485658" y="121780"/>
                </a:lnTo>
                <a:lnTo>
                  <a:pt x="1495780" y="275475"/>
                </a:lnTo>
                <a:lnTo>
                  <a:pt x="1495780" y="34251"/>
                </a:lnTo>
                <a:lnTo>
                  <a:pt x="1442402" y="12585"/>
                </a:lnTo>
                <a:lnTo>
                  <a:pt x="1256499" y="914"/>
                </a:lnTo>
                <a:lnTo>
                  <a:pt x="1175829" y="124853"/>
                </a:lnTo>
                <a:lnTo>
                  <a:pt x="1175829" y="279768"/>
                </a:lnTo>
                <a:lnTo>
                  <a:pt x="1245768" y="425183"/>
                </a:lnTo>
                <a:lnTo>
                  <a:pt x="1442402" y="434682"/>
                </a:lnTo>
                <a:lnTo>
                  <a:pt x="1577073" y="372719"/>
                </a:lnTo>
                <a:lnTo>
                  <a:pt x="1578571" y="347573"/>
                </a:lnTo>
                <a:lnTo>
                  <a:pt x="1587500" y="197561"/>
                </a:lnTo>
                <a:close/>
              </a:path>
              <a:path w="2421254" h="445770">
                <a:moveTo>
                  <a:pt x="2101329" y="3060"/>
                </a:moveTo>
                <a:lnTo>
                  <a:pt x="1978621" y="3060"/>
                </a:lnTo>
                <a:lnTo>
                  <a:pt x="1855914" y="187134"/>
                </a:lnTo>
                <a:lnTo>
                  <a:pt x="1763877" y="3060"/>
                </a:lnTo>
                <a:lnTo>
                  <a:pt x="1657743" y="3060"/>
                </a:lnTo>
                <a:lnTo>
                  <a:pt x="1610499" y="432536"/>
                </a:lnTo>
                <a:lnTo>
                  <a:pt x="1702536" y="432536"/>
                </a:lnTo>
                <a:lnTo>
                  <a:pt x="1750085" y="217805"/>
                </a:lnTo>
                <a:lnTo>
                  <a:pt x="1845183" y="350024"/>
                </a:lnTo>
                <a:lnTo>
                  <a:pt x="1947951" y="228854"/>
                </a:lnTo>
                <a:lnTo>
                  <a:pt x="1934133" y="432536"/>
                </a:lnTo>
                <a:lnTo>
                  <a:pt x="2092121" y="432536"/>
                </a:lnTo>
                <a:lnTo>
                  <a:pt x="2101329" y="3060"/>
                </a:lnTo>
                <a:close/>
              </a:path>
              <a:path w="2421254" h="445770">
                <a:moveTo>
                  <a:pt x="2420670" y="3073"/>
                </a:moveTo>
                <a:lnTo>
                  <a:pt x="2357475" y="3073"/>
                </a:lnTo>
                <a:lnTo>
                  <a:pt x="2297658" y="205841"/>
                </a:lnTo>
                <a:lnTo>
                  <a:pt x="2204085" y="3073"/>
                </a:lnTo>
                <a:lnTo>
                  <a:pt x="2130463" y="23012"/>
                </a:lnTo>
                <a:lnTo>
                  <a:pt x="2213292" y="248488"/>
                </a:lnTo>
                <a:lnTo>
                  <a:pt x="2285390" y="279158"/>
                </a:lnTo>
                <a:lnTo>
                  <a:pt x="2274646" y="346341"/>
                </a:lnTo>
                <a:lnTo>
                  <a:pt x="2130158" y="372414"/>
                </a:lnTo>
                <a:lnTo>
                  <a:pt x="2151938" y="445427"/>
                </a:lnTo>
                <a:lnTo>
                  <a:pt x="2305316" y="441439"/>
                </a:lnTo>
                <a:lnTo>
                  <a:pt x="2403487" y="309841"/>
                </a:lnTo>
                <a:lnTo>
                  <a:pt x="2420670" y="30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627969" y="6606013"/>
            <a:ext cx="1178560" cy="450215"/>
          </a:xfrm>
          <a:custGeom>
            <a:avLst/>
            <a:gdLst/>
            <a:ahLst/>
            <a:cxnLst/>
            <a:rect l="l" t="t" r="r" b="b"/>
            <a:pathLst>
              <a:path w="1178560" h="450215">
                <a:moveTo>
                  <a:pt x="349097" y="0"/>
                </a:moveTo>
                <a:lnTo>
                  <a:pt x="286207" y="0"/>
                </a:lnTo>
                <a:lnTo>
                  <a:pt x="273939" y="167792"/>
                </a:lnTo>
                <a:lnTo>
                  <a:pt x="169633" y="220878"/>
                </a:lnTo>
                <a:lnTo>
                  <a:pt x="92951" y="170865"/>
                </a:lnTo>
                <a:lnTo>
                  <a:pt x="66878" y="6134"/>
                </a:lnTo>
                <a:lnTo>
                  <a:pt x="0" y="6134"/>
                </a:lnTo>
                <a:lnTo>
                  <a:pt x="4914" y="220878"/>
                </a:lnTo>
                <a:lnTo>
                  <a:pt x="138963" y="343585"/>
                </a:lnTo>
                <a:lnTo>
                  <a:pt x="254000" y="282219"/>
                </a:lnTo>
                <a:lnTo>
                  <a:pt x="257073" y="450024"/>
                </a:lnTo>
                <a:lnTo>
                  <a:pt x="349097" y="435610"/>
                </a:lnTo>
                <a:lnTo>
                  <a:pt x="349097" y="0"/>
                </a:lnTo>
                <a:close/>
              </a:path>
              <a:path w="1178560" h="450215">
                <a:moveTo>
                  <a:pt x="740537" y="6121"/>
                </a:moveTo>
                <a:lnTo>
                  <a:pt x="378548" y="6121"/>
                </a:lnTo>
                <a:lnTo>
                  <a:pt x="378548" y="107975"/>
                </a:lnTo>
                <a:lnTo>
                  <a:pt x="498195" y="115951"/>
                </a:lnTo>
                <a:lnTo>
                  <a:pt x="485000" y="435597"/>
                </a:lnTo>
                <a:lnTo>
                  <a:pt x="665988" y="435597"/>
                </a:lnTo>
                <a:lnTo>
                  <a:pt x="620890" y="128841"/>
                </a:lnTo>
                <a:lnTo>
                  <a:pt x="740537" y="109816"/>
                </a:lnTo>
                <a:lnTo>
                  <a:pt x="740537" y="6121"/>
                </a:lnTo>
                <a:close/>
              </a:path>
              <a:path w="1178560" h="450215">
                <a:moveTo>
                  <a:pt x="1177975" y="200621"/>
                </a:moveTo>
                <a:lnTo>
                  <a:pt x="1160475" y="89268"/>
                </a:lnTo>
                <a:lnTo>
                  <a:pt x="1156817" y="65951"/>
                </a:lnTo>
                <a:lnTo>
                  <a:pt x="1086256" y="37312"/>
                </a:lnTo>
                <a:lnTo>
                  <a:pt x="1086256" y="278536"/>
                </a:lnTo>
                <a:lnTo>
                  <a:pt x="1012939" y="350634"/>
                </a:lnTo>
                <a:lnTo>
                  <a:pt x="897293" y="336207"/>
                </a:lnTo>
                <a:lnTo>
                  <a:pt x="855560" y="192024"/>
                </a:lnTo>
                <a:lnTo>
                  <a:pt x="929500" y="89268"/>
                </a:lnTo>
                <a:lnTo>
                  <a:pt x="1076134" y="124841"/>
                </a:lnTo>
                <a:lnTo>
                  <a:pt x="1086256" y="278536"/>
                </a:lnTo>
                <a:lnTo>
                  <a:pt x="1086256" y="37312"/>
                </a:lnTo>
                <a:lnTo>
                  <a:pt x="1032878" y="15646"/>
                </a:lnTo>
                <a:lnTo>
                  <a:pt x="846975" y="3975"/>
                </a:lnTo>
                <a:lnTo>
                  <a:pt x="766305" y="127914"/>
                </a:lnTo>
                <a:lnTo>
                  <a:pt x="766305" y="282829"/>
                </a:lnTo>
                <a:lnTo>
                  <a:pt x="836244" y="428244"/>
                </a:lnTo>
                <a:lnTo>
                  <a:pt x="1032878" y="437743"/>
                </a:lnTo>
                <a:lnTo>
                  <a:pt x="1167549" y="375780"/>
                </a:lnTo>
                <a:lnTo>
                  <a:pt x="1169047" y="350634"/>
                </a:lnTo>
                <a:lnTo>
                  <a:pt x="1177975" y="2006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981713" y="6581476"/>
            <a:ext cx="2559050" cy="466725"/>
          </a:xfrm>
          <a:custGeom>
            <a:avLst/>
            <a:gdLst/>
            <a:ahLst/>
            <a:cxnLst/>
            <a:rect l="l" t="t" r="r" b="b"/>
            <a:pathLst>
              <a:path w="2559050" h="466725">
                <a:moveTo>
                  <a:pt x="352793" y="466267"/>
                </a:moveTo>
                <a:lnTo>
                  <a:pt x="319036" y="30657"/>
                </a:lnTo>
                <a:lnTo>
                  <a:pt x="196329" y="27597"/>
                </a:lnTo>
                <a:lnTo>
                  <a:pt x="116573" y="276085"/>
                </a:lnTo>
                <a:lnTo>
                  <a:pt x="88353" y="39865"/>
                </a:lnTo>
                <a:lnTo>
                  <a:pt x="0" y="27597"/>
                </a:lnTo>
                <a:lnTo>
                  <a:pt x="23317" y="460133"/>
                </a:lnTo>
                <a:lnTo>
                  <a:pt x="128854" y="463207"/>
                </a:lnTo>
                <a:lnTo>
                  <a:pt x="215353" y="184048"/>
                </a:lnTo>
                <a:lnTo>
                  <a:pt x="239280" y="460133"/>
                </a:lnTo>
                <a:lnTo>
                  <a:pt x="352793" y="466267"/>
                </a:lnTo>
                <a:close/>
              </a:path>
              <a:path w="2559050" h="466725">
                <a:moveTo>
                  <a:pt x="868464" y="30657"/>
                </a:moveTo>
                <a:lnTo>
                  <a:pt x="745756" y="30657"/>
                </a:lnTo>
                <a:lnTo>
                  <a:pt x="623049" y="214731"/>
                </a:lnTo>
                <a:lnTo>
                  <a:pt x="531012" y="30657"/>
                </a:lnTo>
                <a:lnTo>
                  <a:pt x="424878" y="30657"/>
                </a:lnTo>
                <a:lnTo>
                  <a:pt x="377634" y="460133"/>
                </a:lnTo>
                <a:lnTo>
                  <a:pt x="469671" y="460133"/>
                </a:lnTo>
                <a:lnTo>
                  <a:pt x="517220" y="245402"/>
                </a:lnTo>
                <a:lnTo>
                  <a:pt x="612305" y="377621"/>
                </a:lnTo>
                <a:lnTo>
                  <a:pt x="715086" y="256451"/>
                </a:lnTo>
                <a:lnTo>
                  <a:pt x="701268" y="460133"/>
                </a:lnTo>
                <a:lnTo>
                  <a:pt x="859256" y="460133"/>
                </a:lnTo>
                <a:lnTo>
                  <a:pt x="868464" y="30657"/>
                </a:lnTo>
                <a:close/>
              </a:path>
              <a:path w="2559050" h="466725">
                <a:moveTo>
                  <a:pt x="1185964" y="0"/>
                </a:moveTo>
                <a:lnTo>
                  <a:pt x="909866" y="30657"/>
                </a:lnTo>
                <a:lnTo>
                  <a:pt x="909866" y="460133"/>
                </a:lnTo>
                <a:lnTo>
                  <a:pt x="1185964" y="443572"/>
                </a:lnTo>
                <a:lnTo>
                  <a:pt x="1185964" y="354609"/>
                </a:lnTo>
                <a:lnTo>
                  <a:pt x="1001903" y="359524"/>
                </a:lnTo>
                <a:lnTo>
                  <a:pt x="1001903" y="276085"/>
                </a:lnTo>
                <a:lnTo>
                  <a:pt x="1185964" y="263194"/>
                </a:lnTo>
                <a:lnTo>
                  <a:pt x="1185964" y="184048"/>
                </a:lnTo>
                <a:lnTo>
                  <a:pt x="982268" y="184048"/>
                </a:lnTo>
                <a:lnTo>
                  <a:pt x="987183" y="122694"/>
                </a:lnTo>
                <a:lnTo>
                  <a:pt x="1185964" y="92024"/>
                </a:lnTo>
                <a:lnTo>
                  <a:pt x="1185964" y="0"/>
                </a:lnTo>
                <a:close/>
              </a:path>
              <a:path w="2559050" h="466725">
                <a:moveTo>
                  <a:pt x="1654086" y="443585"/>
                </a:moveTo>
                <a:lnTo>
                  <a:pt x="1647913" y="346087"/>
                </a:lnTo>
                <a:lnTo>
                  <a:pt x="1642160" y="261594"/>
                </a:lnTo>
                <a:lnTo>
                  <a:pt x="1636801" y="190093"/>
                </a:lnTo>
                <a:lnTo>
                  <a:pt x="1631835" y="131597"/>
                </a:lnTo>
                <a:lnTo>
                  <a:pt x="1627289" y="86106"/>
                </a:lnTo>
                <a:lnTo>
                  <a:pt x="1619389" y="34099"/>
                </a:lnTo>
                <a:lnTo>
                  <a:pt x="1616036" y="27609"/>
                </a:lnTo>
                <a:lnTo>
                  <a:pt x="1491805" y="27609"/>
                </a:lnTo>
                <a:lnTo>
                  <a:pt x="1511439" y="242341"/>
                </a:lnTo>
                <a:lnTo>
                  <a:pt x="1327378" y="251548"/>
                </a:lnTo>
                <a:lnTo>
                  <a:pt x="1308976" y="36804"/>
                </a:lnTo>
                <a:lnTo>
                  <a:pt x="1229207" y="36804"/>
                </a:lnTo>
                <a:lnTo>
                  <a:pt x="1245781" y="466280"/>
                </a:lnTo>
                <a:lnTo>
                  <a:pt x="1336281" y="452793"/>
                </a:lnTo>
                <a:lnTo>
                  <a:pt x="1327378" y="312889"/>
                </a:lnTo>
                <a:lnTo>
                  <a:pt x="1524012" y="303695"/>
                </a:lnTo>
                <a:lnTo>
                  <a:pt x="1542110" y="447573"/>
                </a:lnTo>
                <a:lnTo>
                  <a:pt x="1654086" y="443585"/>
                </a:lnTo>
                <a:close/>
              </a:path>
              <a:path w="2559050" h="466725">
                <a:moveTo>
                  <a:pt x="2118830" y="443585"/>
                </a:moveTo>
                <a:lnTo>
                  <a:pt x="2112670" y="346087"/>
                </a:lnTo>
                <a:lnTo>
                  <a:pt x="2106904" y="261594"/>
                </a:lnTo>
                <a:lnTo>
                  <a:pt x="2101545" y="190093"/>
                </a:lnTo>
                <a:lnTo>
                  <a:pt x="2096592" y="131597"/>
                </a:lnTo>
                <a:lnTo>
                  <a:pt x="2092032" y="86106"/>
                </a:lnTo>
                <a:lnTo>
                  <a:pt x="2084133" y="34099"/>
                </a:lnTo>
                <a:lnTo>
                  <a:pt x="2080793" y="27609"/>
                </a:lnTo>
                <a:lnTo>
                  <a:pt x="1956549" y="27609"/>
                </a:lnTo>
                <a:lnTo>
                  <a:pt x="1976183" y="242341"/>
                </a:lnTo>
                <a:lnTo>
                  <a:pt x="1792122" y="251548"/>
                </a:lnTo>
                <a:lnTo>
                  <a:pt x="1773720" y="36804"/>
                </a:lnTo>
                <a:lnTo>
                  <a:pt x="1693964" y="36804"/>
                </a:lnTo>
                <a:lnTo>
                  <a:pt x="1710524" y="466280"/>
                </a:lnTo>
                <a:lnTo>
                  <a:pt x="1801025" y="452793"/>
                </a:lnTo>
                <a:lnTo>
                  <a:pt x="1792122" y="312889"/>
                </a:lnTo>
                <a:lnTo>
                  <a:pt x="1988756" y="303695"/>
                </a:lnTo>
                <a:lnTo>
                  <a:pt x="2006866" y="447573"/>
                </a:lnTo>
                <a:lnTo>
                  <a:pt x="2118830" y="443585"/>
                </a:lnTo>
                <a:close/>
              </a:path>
              <a:path w="2559050" h="466725">
                <a:moveTo>
                  <a:pt x="2559024" y="225158"/>
                </a:moveTo>
                <a:lnTo>
                  <a:pt x="2541524" y="113804"/>
                </a:lnTo>
                <a:lnTo>
                  <a:pt x="2537866" y="90487"/>
                </a:lnTo>
                <a:lnTo>
                  <a:pt x="2467318" y="61861"/>
                </a:lnTo>
                <a:lnTo>
                  <a:pt x="2467318" y="303072"/>
                </a:lnTo>
                <a:lnTo>
                  <a:pt x="2394000" y="375170"/>
                </a:lnTo>
                <a:lnTo>
                  <a:pt x="2278342" y="360743"/>
                </a:lnTo>
                <a:lnTo>
                  <a:pt x="2236622" y="216560"/>
                </a:lnTo>
                <a:lnTo>
                  <a:pt x="2310549" y="113804"/>
                </a:lnTo>
                <a:lnTo>
                  <a:pt x="2457183" y="149377"/>
                </a:lnTo>
                <a:lnTo>
                  <a:pt x="2467318" y="303072"/>
                </a:lnTo>
                <a:lnTo>
                  <a:pt x="2467318" y="61861"/>
                </a:lnTo>
                <a:lnTo>
                  <a:pt x="2413927" y="40182"/>
                </a:lnTo>
                <a:lnTo>
                  <a:pt x="2228037" y="28511"/>
                </a:lnTo>
                <a:lnTo>
                  <a:pt x="2147354" y="152450"/>
                </a:lnTo>
                <a:lnTo>
                  <a:pt x="2147354" y="307365"/>
                </a:lnTo>
                <a:lnTo>
                  <a:pt x="2217293" y="452780"/>
                </a:lnTo>
                <a:lnTo>
                  <a:pt x="2413927" y="462280"/>
                </a:lnTo>
                <a:lnTo>
                  <a:pt x="2548598" y="400316"/>
                </a:lnTo>
                <a:lnTo>
                  <a:pt x="2550096" y="375170"/>
                </a:lnTo>
                <a:lnTo>
                  <a:pt x="2559024" y="225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722665" y="6612134"/>
            <a:ext cx="1292225" cy="429895"/>
          </a:xfrm>
          <a:custGeom>
            <a:avLst/>
            <a:gdLst/>
            <a:ahLst/>
            <a:cxnLst/>
            <a:rect l="l" t="t" r="r" b="b"/>
            <a:pathLst>
              <a:path w="1292225" h="429895">
                <a:moveTo>
                  <a:pt x="361975" y="0"/>
                </a:moveTo>
                <a:lnTo>
                  <a:pt x="0" y="0"/>
                </a:lnTo>
                <a:lnTo>
                  <a:pt x="0" y="101854"/>
                </a:lnTo>
                <a:lnTo>
                  <a:pt x="119634" y="109829"/>
                </a:lnTo>
                <a:lnTo>
                  <a:pt x="106438" y="429475"/>
                </a:lnTo>
                <a:lnTo>
                  <a:pt x="287426" y="429475"/>
                </a:lnTo>
                <a:lnTo>
                  <a:pt x="242328" y="122720"/>
                </a:lnTo>
                <a:lnTo>
                  <a:pt x="361975" y="103695"/>
                </a:lnTo>
                <a:lnTo>
                  <a:pt x="361975" y="0"/>
                </a:lnTo>
                <a:close/>
              </a:path>
              <a:path w="1292225" h="429895">
                <a:moveTo>
                  <a:pt x="782548" y="429475"/>
                </a:moveTo>
                <a:lnTo>
                  <a:pt x="747369" y="306768"/>
                </a:lnTo>
                <a:lnTo>
                  <a:pt x="725906" y="231927"/>
                </a:lnTo>
                <a:lnTo>
                  <a:pt x="676998" y="61366"/>
                </a:lnTo>
                <a:lnTo>
                  <a:pt x="659853" y="1549"/>
                </a:lnTo>
                <a:lnTo>
                  <a:pt x="629170" y="1384"/>
                </a:lnTo>
                <a:lnTo>
                  <a:pt x="629170" y="231927"/>
                </a:lnTo>
                <a:lnTo>
                  <a:pt x="506463" y="231927"/>
                </a:lnTo>
                <a:lnTo>
                  <a:pt x="556158" y="61366"/>
                </a:lnTo>
                <a:lnTo>
                  <a:pt x="629170" y="231927"/>
                </a:lnTo>
                <a:lnTo>
                  <a:pt x="629170" y="1384"/>
                </a:lnTo>
                <a:lnTo>
                  <a:pt x="489292" y="622"/>
                </a:lnTo>
                <a:lnTo>
                  <a:pt x="383768" y="429475"/>
                </a:lnTo>
                <a:lnTo>
                  <a:pt x="475792" y="429475"/>
                </a:lnTo>
                <a:lnTo>
                  <a:pt x="537146" y="306768"/>
                </a:lnTo>
                <a:lnTo>
                  <a:pt x="598487" y="306768"/>
                </a:lnTo>
                <a:lnTo>
                  <a:pt x="659853" y="429475"/>
                </a:lnTo>
                <a:lnTo>
                  <a:pt x="782548" y="429475"/>
                </a:lnTo>
                <a:close/>
              </a:path>
              <a:path w="1292225" h="429895">
                <a:moveTo>
                  <a:pt x="1291780" y="0"/>
                </a:moveTo>
                <a:lnTo>
                  <a:pt x="1169073" y="0"/>
                </a:lnTo>
                <a:lnTo>
                  <a:pt x="1046365" y="184073"/>
                </a:lnTo>
                <a:lnTo>
                  <a:pt x="954328" y="0"/>
                </a:lnTo>
                <a:lnTo>
                  <a:pt x="848194" y="0"/>
                </a:lnTo>
                <a:lnTo>
                  <a:pt x="800950" y="429475"/>
                </a:lnTo>
                <a:lnTo>
                  <a:pt x="892987" y="429475"/>
                </a:lnTo>
                <a:lnTo>
                  <a:pt x="940536" y="214744"/>
                </a:lnTo>
                <a:lnTo>
                  <a:pt x="1035634" y="346964"/>
                </a:lnTo>
                <a:lnTo>
                  <a:pt x="1138402" y="225793"/>
                </a:lnTo>
                <a:lnTo>
                  <a:pt x="1124585" y="429475"/>
                </a:lnTo>
                <a:lnTo>
                  <a:pt x="1282573" y="429475"/>
                </a:lnTo>
                <a:lnTo>
                  <a:pt x="12917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0196360" y="6609073"/>
            <a:ext cx="3383279" cy="525145"/>
          </a:xfrm>
          <a:custGeom>
            <a:avLst/>
            <a:gdLst/>
            <a:ahLst/>
            <a:cxnLst/>
            <a:rect l="l" t="t" r="r" b="b"/>
            <a:pathLst>
              <a:path w="3383280" h="525145">
                <a:moveTo>
                  <a:pt x="398792" y="432536"/>
                </a:moveTo>
                <a:lnTo>
                  <a:pt x="363601" y="309829"/>
                </a:lnTo>
                <a:lnTo>
                  <a:pt x="342150" y="234988"/>
                </a:lnTo>
                <a:lnTo>
                  <a:pt x="293243" y="64427"/>
                </a:lnTo>
                <a:lnTo>
                  <a:pt x="276085" y="4610"/>
                </a:lnTo>
                <a:lnTo>
                  <a:pt x="245414" y="4445"/>
                </a:lnTo>
                <a:lnTo>
                  <a:pt x="245414" y="234988"/>
                </a:lnTo>
                <a:lnTo>
                  <a:pt x="122707" y="234988"/>
                </a:lnTo>
                <a:lnTo>
                  <a:pt x="172402" y="64427"/>
                </a:lnTo>
                <a:lnTo>
                  <a:pt x="245414" y="234988"/>
                </a:lnTo>
                <a:lnTo>
                  <a:pt x="245414" y="4445"/>
                </a:lnTo>
                <a:lnTo>
                  <a:pt x="105524" y="3683"/>
                </a:lnTo>
                <a:lnTo>
                  <a:pt x="0" y="432536"/>
                </a:lnTo>
                <a:lnTo>
                  <a:pt x="92036" y="432536"/>
                </a:lnTo>
                <a:lnTo>
                  <a:pt x="153377" y="309829"/>
                </a:lnTo>
                <a:lnTo>
                  <a:pt x="214731" y="309829"/>
                </a:lnTo>
                <a:lnTo>
                  <a:pt x="276085" y="432536"/>
                </a:lnTo>
                <a:lnTo>
                  <a:pt x="398792" y="432536"/>
                </a:lnTo>
                <a:close/>
              </a:path>
              <a:path w="3383280" h="525145">
                <a:moveTo>
                  <a:pt x="704291" y="3073"/>
                </a:moveTo>
                <a:lnTo>
                  <a:pt x="641108" y="3073"/>
                </a:lnTo>
                <a:lnTo>
                  <a:pt x="581279" y="205841"/>
                </a:lnTo>
                <a:lnTo>
                  <a:pt x="487718" y="3073"/>
                </a:lnTo>
                <a:lnTo>
                  <a:pt x="414096" y="23012"/>
                </a:lnTo>
                <a:lnTo>
                  <a:pt x="496925" y="248488"/>
                </a:lnTo>
                <a:lnTo>
                  <a:pt x="569010" y="279158"/>
                </a:lnTo>
                <a:lnTo>
                  <a:pt x="558279" y="346341"/>
                </a:lnTo>
                <a:lnTo>
                  <a:pt x="413791" y="372414"/>
                </a:lnTo>
                <a:lnTo>
                  <a:pt x="435571" y="445427"/>
                </a:lnTo>
                <a:lnTo>
                  <a:pt x="588949" y="441439"/>
                </a:lnTo>
                <a:lnTo>
                  <a:pt x="687108" y="309841"/>
                </a:lnTo>
                <a:lnTo>
                  <a:pt x="704291" y="3073"/>
                </a:lnTo>
                <a:close/>
              </a:path>
              <a:path w="3383280" h="525145">
                <a:moveTo>
                  <a:pt x="1108341" y="371195"/>
                </a:moveTo>
                <a:lnTo>
                  <a:pt x="1033170" y="371195"/>
                </a:lnTo>
                <a:lnTo>
                  <a:pt x="1034313" y="341426"/>
                </a:lnTo>
                <a:lnTo>
                  <a:pt x="1043686" y="94792"/>
                </a:lnTo>
                <a:lnTo>
                  <a:pt x="1047292" y="0"/>
                </a:lnTo>
                <a:lnTo>
                  <a:pt x="981646" y="2819"/>
                </a:lnTo>
                <a:lnTo>
                  <a:pt x="981646" y="94792"/>
                </a:lnTo>
                <a:lnTo>
                  <a:pt x="957707" y="333146"/>
                </a:lnTo>
                <a:lnTo>
                  <a:pt x="849122" y="341426"/>
                </a:lnTo>
                <a:lnTo>
                  <a:pt x="891146" y="112280"/>
                </a:lnTo>
                <a:lnTo>
                  <a:pt x="981646" y="94792"/>
                </a:lnTo>
                <a:lnTo>
                  <a:pt x="981646" y="2819"/>
                </a:lnTo>
                <a:lnTo>
                  <a:pt x="832548" y="9207"/>
                </a:lnTo>
                <a:lnTo>
                  <a:pt x="781011" y="361061"/>
                </a:lnTo>
                <a:lnTo>
                  <a:pt x="725805" y="371195"/>
                </a:lnTo>
                <a:lnTo>
                  <a:pt x="719975" y="524573"/>
                </a:lnTo>
                <a:lnTo>
                  <a:pt x="801890" y="524573"/>
                </a:lnTo>
                <a:lnTo>
                  <a:pt x="811999" y="432536"/>
                </a:lnTo>
                <a:lnTo>
                  <a:pt x="998220" y="429475"/>
                </a:lnTo>
                <a:lnTo>
                  <a:pt x="987780" y="524573"/>
                </a:lnTo>
                <a:lnTo>
                  <a:pt x="1100048" y="524573"/>
                </a:lnTo>
                <a:lnTo>
                  <a:pt x="1105192" y="429475"/>
                </a:lnTo>
                <a:lnTo>
                  <a:pt x="1108341" y="371195"/>
                </a:lnTo>
                <a:close/>
              </a:path>
              <a:path w="3383280" h="525145">
                <a:moveTo>
                  <a:pt x="1473695" y="438670"/>
                </a:moveTo>
                <a:lnTo>
                  <a:pt x="1439951" y="3060"/>
                </a:lnTo>
                <a:lnTo>
                  <a:pt x="1317244" y="0"/>
                </a:lnTo>
                <a:lnTo>
                  <a:pt x="1237488" y="248488"/>
                </a:lnTo>
                <a:lnTo>
                  <a:pt x="1209268" y="12268"/>
                </a:lnTo>
                <a:lnTo>
                  <a:pt x="1120914" y="0"/>
                </a:lnTo>
                <a:lnTo>
                  <a:pt x="1144231" y="432536"/>
                </a:lnTo>
                <a:lnTo>
                  <a:pt x="1249756" y="435610"/>
                </a:lnTo>
                <a:lnTo>
                  <a:pt x="1336268" y="156451"/>
                </a:lnTo>
                <a:lnTo>
                  <a:pt x="1360195" y="432536"/>
                </a:lnTo>
                <a:lnTo>
                  <a:pt x="1473695" y="438670"/>
                </a:lnTo>
                <a:close/>
              </a:path>
              <a:path w="3383280" h="525145">
                <a:moveTo>
                  <a:pt x="1863572" y="3060"/>
                </a:moveTo>
                <a:lnTo>
                  <a:pt x="1501597" y="3060"/>
                </a:lnTo>
                <a:lnTo>
                  <a:pt x="1501597" y="104914"/>
                </a:lnTo>
                <a:lnTo>
                  <a:pt x="1621231" y="112890"/>
                </a:lnTo>
                <a:lnTo>
                  <a:pt x="1608035" y="432536"/>
                </a:lnTo>
                <a:lnTo>
                  <a:pt x="1789023" y="432536"/>
                </a:lnTo>
                <a:lnTo>
                  <a:pt x="1743925" y="125780"/>
                </a:lnTo>
                <a:lnTo>
                  <a:pt x="1863572" y="106756"/>
                </a:lnTo>
                <a:lnTo>
                  <a:pt x="1863572" y="3060"/>
                </a:lnTo>
                <a:close/>
              </a:path>
              <a:path w="3383280" h="525145">
                <a:moveTo>
                  <a:pt x="2301049" y="197561"/>
                </a:moveTo>
                <a:lnTo>
                  <a:pt x="2283561" y="86207"/>
                </a:lnTo>
                <a:lnTo>
                  <a:pt x="2279891" y="62890"/>
                </a:lnTo>
                <a:lnTo>
                  <a:pt x="2209342" y="34264"/>
                </a:lnTo>
                <a:lnTo>
                  <a:pt x="2209342" y="275475"/>
                </a:lnTo>
                <a:lnTo>
                  <a:pt x="2136025" y="347573"/>
                </a:lnTo>
                <a:lnTo>
                  <a:pt x="2020366" y="333146"/>
                </a:lnTo>
                <a:lnTo>
                  <a:pt x="1978647" y="188963"/>
                </a:lnTo>
                <a:lnTo>
                  <a:pt x="2052574" y="86207"/>
                </a:lnTo>
                <a:lnTo>
                  <a:pt x="2199208" y="121780"/>
                </a:lnTo>
                <a:lnTo>
                  <a:pt x="2209342" y="275475"/>
                </a:lnTo>
                <a:lnTo>
                  <a:pt x="2209342" y="34264"/>
                </a:lnTo>
                <a:lnTo>
                  <a:pt x="2155964" y="12585"/>
                </a:lnTo>
                <a:lnTo>
                  <a:pt x="1970062" y="914"/>
                </a:lnTo>
                <a:lnTo>
                  <a:pt x="1889379" y="124853"/>
                </a:lnTo>
                <a:lnTo>
                  <a:pt x="1889379" y="279768"/>
                </a:lnTo>
                <a:lnTo>
                  <a:pt x="1959330" y="425183"/>
                </a:lnTo>
                <a:lnTo>
                  <a:pt x="2155964" y="434682"/>
                </a:lnTo>
                <a:lnTo>
                  <a:pt x="2290622" y="372719"/>
                </a:lnTo>
                <a:lnTo>
                  <a:pt x="2292121" y="347573"/>
                </a:lnTo>
                <a:lnTo>
                  <a:pt x="2301049" y="197561"/>
                </a:lnTo>
                <a:close/>
              </a:path>
              <a:path w="3383280" h="525145">
                <a:moveTo>
                  <a:pt x="2636964" y="125780"/>
                </a:moveTo>
                <a:lnTo>
                  <a:pt x="2609939" y="78232"/>
                </a:lnTo>
                <a:lnTo>
                  <a:pt x="2565489" y="0"/>
                </a:lnTo>
                <a:lnTo>
                  <a:pt x="2548001" y="266"/>
                </a:lnTo>
                <a:lnTo>
                  <a:pt x="2548001" y="122707"/>
                </a:lnTo>
                <a:lnTo>
                  <a:pt x="2538184" y="195719"/>
                </a:lnTo>
                <a:lnTo>
                  <a:pt x="2443696" y="209829"/>
                </a:lnTo>
                <a:lnTo>
                  <a:pt x="2458123" y="78232"/>
                </a:lnTo>
                <a:lnTo>
                  <a:pt x="2548001" y="122707"/>
                </a:lnTo>
                <a:lnTo>
                  <a:pt x="2548001" y="266"/>
                </a:lnTo>
                <a:lnTo>
                  <a:pt x="2360879" y="3060"/>
                </a:lnTo>
                <a:lnTo>
                  <a:pt x="2330196" y="435610"/>
                </a:lnTo>
                <a:lnTo>
                  <a:pt x="2418232" y="432536"/>
                </a:lnTo>
                <a:lnTo>
                  <a:pt x="2440013" y="298780"/>
                </a:lnTo>
                <a:lnTo>
                  <a:pt x="2620391" y="290817"/>
                </a:lnTo>
                <a:lnTo>
                  <a:pt x="2628519" y="209829"/>
                </a:lnTo>
                <a:lnTo>
                  <a:pt x="2636964" y="125780"/>
                </a:lnTo>
                <a:close/>
              </a:path>
              <a:path w="3383280" h="525145">
                <a:moveTo>
                  <a:pt x="3017316" y="438670"/>
                </a:moveTo>
                <a:lnTo>
                  <a:pt x="2983573" y="3060"/>
                </a:lnTo>
                <a:lnTo>
                  <a:pt x="2860852" y="0"/>
                </a:lnTo>
                <a:lnTo>
                  <a:pt x="2781096" y="248488"/>
                </a:lnTo>
                <a:lnTo>
                  <a:pt x="2752877" y="12268"/>
                </a:lnTo>
                <a:lnTo>
                  <a:pt x="2664536" y="0"/>
                </a:lnTo>
                <a:lnTo>
                  <a:pt x="2687853" y="432536"/>
                </a:lnTo>
                <a:lnTo>
                  <a:pt x="2793377" y="435610"/>
                </a:lnTo>
                <a:lnTo>
                  <a:pt x="2879890" y="156451"/>
                </a:lnTo>
                <a:lnTo>
                  <a:pt x="2903817" y="432536"/>
                </a:lnTo>
                <a:lnTo>
                  <a:pt x="3017316" y="438670"/>
                </a:lnTo>
                <a:close/>
              </a:path>
              <a:path w="3383280" h="525145">
                <a:moveTo>
                  <a:pt x="3382734" y="432536"/>
                </a:moveTo>
                <a:lnTo>
                  <a:pt x="3374758" y="267817"/>
                </a:lnTo>
                <a:lnTo>
                  <a:pt x="3374720" y="266890"/>
                </a:lnTo>
                <a:lnTo>
                  <a:pt x="3370872" y="187439"/>
                </a:lnTo>
                <a:lnTo>
                  <a:pt x="3365017" y="66268"/>
                </a:lnTo>
                <a:lnTo>
                  <a:pt x="3362477" y="13804"/>
                </a:lnTo>
                <a:lnTo>
                  <a:pt x="3284563" y="9512"/>
                </a:lnTo>
                <a:lnTo>
                  <a:pt x="3284563" y="73939"/>
                </a:lnTo>
                <a:lnTo>
                  <a:pt x="3283712" y="178536"/>
                </a:lnTo>
                <a:lnTo>
                  <a:pt x="3283635" y="187439"/>
                </a:lnTo>
                <a:lnTo>
                  <a:pt x="3190392" y="178536"/>
                </a:lnTo>
                <a:lnTo>
                  <a:pt x="3143758" y="99707"/>
                </a:lnTo>
                <a:lnTo>
                  <a:pt x="3226892" y="66268"/>
                </a:lnTo>
                <a:lnTo>
                  <a:pt x="3284563" y="73939"/>
                </a:lnTo>
                <a:lnTo>
                  <a:pt x="3284563" y="9512"/>
                </a:lnTo>
                <a:lnTo>
                  <a:pt x="3167989" y="3073"/>
                </a:lnTo>
                <a:lnTo>
                  <a:pt x="3056026" y="33743"/>
                </a:lnTo>
                <a:lnTo>
                  <a:pt x="3067062" y="187134"/>
                </a:lnTo>
                <a:lnTo>
                  <a:pt x="3137306" y="248488"/>
                </a:lnTo>
                <a:lnTo>
                  <a:pt x="3045282" y="432536"/>
                </a:lnTo>
                <a:lnTo>
                  <a:pt x="3167989" y="432536"/>
                </a:lnTo>
                <a:lnTo>
                  <a:pt x="3198672" y="267817"/>
                </a:lnTo>
                <a:lnTo>
                  <a:pt x="3251428" y="266890"/>
                </a:lnTo>
                <a:lnTo>
                  <a:pt x="3273209" y="432536"/>
                </a:lnTo>
                <a:lnTo>
                  <a:pt x="3382734" y="4325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3766178" y="6606013"/>
            <a:ext cx="4693920" cy="445134"/>
          </a:xfrm>
          <a:custGeom>
            <a:avLst/>
            <a:gdLst/>
            <a:ahLst/>
            <a:cxnLst/>
            <a:rect l="l" t="t" r="r" b="b"/>
            <a:pathLst>
              <a:path w="4693919" h="445134">
                <a:moveTo>
                  <a:pt x="490816" y="6121"/>
                </a:moveTo>
                <a:lnTo>
                  <a:pt x="368109" y="6121"/>
                </a:lnTo>
                <a:lnTo>
                  <a:pt x="245402" y="190195"/>
                </a:lnTo>
                <a:lnTo>
                  <a:pt x="153365" y="6121"/>
                </a:lnTo>
                <a:lnTo>
                  <a:pt x="47244" y="6121"/>
                </a:lnTo>
                <a:lnTo>
                  <a:pt x="0" y="435597"/>
                </a:lnTo>
                <a:lnTo>
                  <a:pt x="92024" y="435597"/>
                </a:lnTo>
                <a:lnTo>
                  <a:pt x="139573" y="220865"/>
                </a:lnTo>
                <a:lnTo>
                  <a:pt x="234670" y="353085"/>
                </a:lnTo>
                <a:lnTo>
                  <a:pt x="337439" y="231914"/>
                </a:lnTo>
                <a:lnTo>
                  <a:pt x="323634" y="435597"/>
                </a:lnTo>
                <a:lnTo>
                  <a:pt x="481609" y="435597"/>
                </a:lnTo>
                <a:lnTo>
                  <a:pt x="490816" y="6121"/>
                </a:lnTo>
                <a:close/>
              </a:path>
              <a:path w="4693919" h="445134">
                <a:moveTo>
                  <a:pt x="915657" y="435597"/>
                </a:moveTo>
                <a:lnTo>
                  <a:pt x="880465" y="312889"/>
                </a:lnTo>
                <a:lnTo>
                  <a:pt x="859002" y="238048"/>
                </a:lnTo>
                <a:lnTo>
                  <a:pt x="810107" y="67487"/>
                </a:lnTo>
                <a:lnTo>
                  <a:pt x="792949" y="7670"/>
                </a:lnTo>
                <a:lnTo>
                  <a:pt x="762279" y="7505"/>
                </a:lnTo>
                <a:lnTo>
                  <a:pt x="762279" y="238048"/>
                </a:lnTo>
                <a:lnTo>
                  <a:pt x="639572" y="238048"/>
                </a:lnTo>
                <a:lnTo>
                  <a:pt x="689254" y="67487"/>
                </a:lnTo>
                <a:lnTo>
                  <a:pt x="762279" y="238048"/>
                </a:lnTo>
                <a:lnTo>
                  <a:pt x="762279" y="7505"/>
                </a:lnTo>
                <a:lnTo>
                  <a:pt x="622388" y="6743"/>
                </a:lnTo>
                <a:lnTo>
                  <a:pt x="516864" y="435597"/>
                </a:lnTo>
                <a:lnTo>
                  <a:pt x="608901" y="435597"/>
                </a:lnTo>
                <a:lnTo>
                  <a:pt x="670242" y="312889"/>
                </a:lnTo>
                <a:lnTo>
                  <a:pt x="731596" y="312889"/>
                </a:lnTo>
                <a:lnTo>
                  <a:pt x="792949" y="435597"/>
                </a:lnTo>
                <a:lnTo>
                  <a:pt x="915657" y="435597"/>
                </a:lnTo>
                <a:close/>
              </a:path>
              <a:path w="4693919" h="445134">
                <a:moveTo>
                  <a:pt x="1313205" y="6845"/>
                </a:moveTo>
                <a:lnTo>
                  <a:pt x="1312595" y="6121"/>
                </a:lnTo>
                <a:lnTo>
                  <a:pt x="1157973" y="6121"/>
                </a:lnTo>
                <a:lnTo>
                  <a:pt x="1048778" y="201853"/>
                </a:lnTo>
                <a:lnTo>
                  <a:pt x="1004608" y="6121"/>
                </a:lnTo>
                <a:lnTo>
                  <a:pt x="943241" y="6121"/>
                </a:lnTo>
                <a:lnTo>
                  <a:pt x="956754" y="435597"/>
                </a:lnTo>
                <a:lnTo>
                  <a:pt x="1035278" y="435597"/>
                </a:lnTo>
                <a:lnTo>
                  <a:pt x="1048778" y="270878"/>
                </a:lnTo>
                <a:lnTo>
                  <a:pt x="1280693" y="435597"/>
                </a:lnTo>
                <a:lnTo>
                  <a:pt x="1311363" y="374256"/>
                </a:lnTo>
                <a:lnTo>
                  <a:pt x="1157973" y="251548"/>
                </a:lnTo>
                <a:lnTo>
                  <a:pt x="1205407" y="183184"/>
                </a:lnTo>
                <a:lnTo>
                  <a:pt x="1244219" y="125945"/>
                </a:lnTo>
                <a:lnTo>
                  <a:pt x="1274394" y="79832"/>
                </a:lnTo>
                <a:lnTo>
                  <a:pt x="1295958" y="44856"/>
                </a:lnTo>
                <a:lnTo>
                  <a:pt x="1313205" y="8267"/>
                </a:lnTo>
                <a:lnTo>
                  <a:pt x="1313205" y="6845"/>
                </a:lnTo>
                <a:close/>
              </a:path>
              <a:path w="4693919" h="445134">
                <a:moveTo>
                  <a:pt x="1745449" y="343573"/>
                </a:moveTo>
                <a:lnTo>
                  <a:pt x="1689620" y="282219"/>
                </a:lnTo>
                <a:lnTo>
                  <a:pt x="1529486" y="353999"/>
                </a:lnTo>
                <a:lnTo>
                  <a:pt x="1428254" y="231914"/>
                </a:lnTo>
                <a:lnTo>
                  <a:pt x="1540535" y="109816"/>
                </a:lnTo>
                <a:lnTo>
                  <a:pt x="1657413" y="159512"/>
                </a:lnTo>
                <a:lnTo>
                  <a:pt x="1716608" y="67487"/>
                </a:lnTo>
                <a:lnTo>
                  <a:pt x="1593291" y="6121"/>
                </a:lnTo>
                <a:lnTo>
                  <a:pt x="1450340" y="6121"/>
                </a:lnTo>
                <a:lnTo>
                  <a:pt x="1366901" y="98158"/>
                </a:lnTo>
                <a:lnTo>
                  <a:pt x="1359522" y="168503"/>
                </a:lnTo>
                <a:lnTo>
                  <a:pt x="1354239" y="226161"/>
                </a:lnTo>
                <a:lnTo>
                  <a:pt x="1351076" y="271119"/>
                </a:lnTo>
                <a:lnTo>
                  <a:pt x="1350022" y="303390"/>
                </a:lnTo>
                <a:lnTo>
                  <a:pt x="1350289" y="314833"/>
                </a:lnTo>
                <a:lnTo>
                  <a:pt x="1351102" y="323100"/>
                </a:lnTo>
                <a:lnTo>
                  <a:pt x="1352448" y="328180"/>
                </a:lnTo>
                <a:lnTo>
                  <a:pt x="1354315" y="330073"/>
                </a:lnTo>
                <a:lnTo>
                  <a:pt x="1440218" y="435597"/>
                </a:lnTo>
                <a:lnTo>
                  <a:pt x="1621510" y="435597"/>
                </a:lnTo>
                <a:lnTo>
                  <a:pt x="1745449" y="343573"/>
                </a:lnTo>
                <a:close/>
              </a:path>
              <a:path w="4693919" h="445134">
                <a:moveTo>
                  <a:pt x="2121243" y="441731"/>
                </a:moveTo>
                <a:lnTo>
                  <a:pt x="2087486" y="6121"/>
                </a:lnTo>
                <a:lnTo>
                  <a:pt x="1964778" y="3060"/>
                </a:lnTo>
                <a:lnTo>
                  <a:pt x="1885022" y="251548"/>
                </a:lnTo>
                <a:lnTo>
                  <a:pt x="1856803" y="15328"/>
                </a:lnTo>
                <a:lnTo>
                  <a:pt x="1768449" y="3060"/>
                </a:lnTo>
                <a:lnTo>
                  <a:pt x="1791766" y="435597"/>
                </a:lnTo>
                <a:lnTo>
                  <a:pt x="1897291" y="438670"/>
                </a:lnTo>
                <a:lnTo>
                  <a:pt x="1983803" y="159512"/>
                </a:lnTo>
                <a:lnTo>
                  <a:pt x="2007730" y="435597"/>
                </a:lnTo>
                <a:lnTo>
                  <a:pt x="2121243" y="441731"/>
                </a:lnTo>
                <a:close/>
              </a:path>
              <a:path w="4693919" h="445134">
                <a:moveTo>
                  <a:pt x="2636926" y="6121"/>
                </a:moveTo>
                <a:lnTo>
                  <a:pt x="2514219" y="6121"/>
                </a:lnTo>
                <a:lnTo>
                  <a:pt x="2391511" y="190195"/>
                </a:lnTo>
                <a:lnTo>
                  <a:pt x="2299487" y="6121"/>
                </a:lnTo>
                <a:lnTo>
                  <a:pt x="2193353" y="6121"/>
                </a:lnTo>
                <a:lnTo>
                  <a:pt x="2146109" y="435597"/>
                </a:lnTo>
                <a:lnTo>
                  <a:pt x="2238133" y="435597"/>
                </a:lnTo>
                <a:lnTo>
                  <a:pt x="2285682" y="220865"/>
                </a:lnTo>
                <a:lnTo>
                  <a:pt x="2380780" y="353085"/>
                </a:lnTo>
                <a:lnTo>
                  <a:pt x="2483548" y="231914"/>
                </a:lnTo>
                <a:lnTo>
                  <a:pt x="2469743" y="435597"/>
                </a:lnTo>
                <a:lnTo>
                  <a:pt x="2627719" y="435597"/>
                </a:lnTo>
                <a:lnTo>
                  <a:pt x="2636926" y="6121"/>
                </a:lnTo>
                <a:close/>
              </a:path>
              <a:path w="4693919" h="445134">
                <a:moveTo>
                  <a:pt x="3061766" y="435597"/>
                </a:moveTo>
                <a:lnTo>
                  <a:pt x="3026575" y="312889"/>
                </a:lnTo>
                <a:lnTo>
                  <a:pt x="3005124" y="238048"/>
                </a:lnTo>
                <a:lnTo>
                  <a:pt x="2956217" y="67487"/>
                </a:lnTo>
                <a:lnTo>
                  <a:pt x="2939072" y="7670"/>
                </a:lnTo>
                <a:lnTo>
                  <a:pt x="2908389" y="7505"/>
                </a:lnTo>
                <a:lnTo>
                  <a:pt x="2908389" y="238048"/>
                </a:lnTo>
                <a:lnTo>
                  <a:pt x="2785681" y="238048"/>
                </a:lnTo>
                <a:lnTo>
                  <a:pt x="2835376" y="67487"/>
                </a:lnTo>
                <a:lnTo>
                  <a:pt x="2908389" y="238048"/>
                </a:lnTo>
                <a:lnTo>
                  <a:pt x="2908389" y="7505"/>
                </a:lnTo>
                <a:lnTo>
                  <a:pt x="2768511" y="6743"/>
                </a:lnTo>
                <a:lnTo>
                  <a:pt x="2662986" y="435597"/>
                </a:lnTo>
                <a:lnTo>
                  <a:pt x="2755011" y="435597"/>
                </a:lnTo>
                <a:lnTo>
                  <a:pt x="2816352" y="312889"/>
                </a:lnTo>
                <a:lnTo>
                  <a:pt x="2877705" y="312889"/>
                </a:lnTo>
                <a:lnTo>
                  <a:pt x="2939072" y="435597"/>
                </a:lnTo>
                <a:lnTo>
                  <a:pt x="3061766" y="435597"/>
                </a:lnTo>
                <a:close/>
              </a:path>
              <a:path w="4693919" h="445134">
                <a:moveTo>
                  <a:pt x="3426828" y="15341"/>
                </a:moveTo>
                <a:lnTo>
                  <a:pt x="3169145" y="3073"/>
                </a:lnTo>
                <a:lnTo>
                  <a:pt x="3160560" y="282219"/>
                </a:lnTo>
                <a:lnTo>
                  <a:pt x="3135401" y="350012"/>
                </a:lnTo>
                <a:lnTo>
                  <a:pt x="3083255" y="361975"/>
                </a:lnTo>
                <a:lnTo>
                  <a:pt x="3089389" y="435597"/>
                </a:lnTo>
                <a:lnTo>
                  <a:pt x="3196755" y="415048"/>
                </a:lnTo>
                <a:lnTo>
                  <a:pt x="3233559" y="301244"/>
                </a:lnTo>
                <a:lnTo>
                  <a:pt x="3245828" y="82829"/>
                </a:lnTo>
                <a:lnTo>
                  <a:pt x="3348913" y="97243"/>
                </a:lnTo>
                <a:lnTo>
                  <a:pt x="3340925" y="435597"/>
                </a:lnTo>
                <a:lnTo>
                  <a:pt x="3426828" y="427012"/>
                </a:lnTo>
                <a:lnTo>
                  <a:pt x="3426828" y="15341"/>
                </a:lnTo>
                <a:close/>
              </a:path>
              <a:path w="4693919" h="445134">
                <a:moveTo>
                  <a:pt x="3792169" y="333146"/>
                </a:moveTo>
                <a:lnTo>
                  <a:pt x="3754742" y="251548"/>
                </a:lnTo>
                <a:lnTo>
                  <a:pt x="3730828" y="199402"/>
                </a:lnTo>
                <a:lnTo>
                  <a:pt x="3710876" y="198310"/>
                </a:lnTo>
                <a:lnTo>
                  <a:pt x="3710876" y="343573"/>
                </a:lnTo>
                <a:lnTo>
                  <a:pt x="3562718" y="374256"/>
                </a:lnTo>
                <a:lnTo>
                  <a:pt x="3574364" y="251548"/>
                </a:lnTo>
                <a:lnTo>
                  <a:pt x="3710876" y="343573"/>
                </a:lnTo>
                <a:lnTo>
                  <a:pt x="3710876" y="198310"/>
                </a:lnTo>
                <a:lnTo>
                  <a:pt x="3563632" y="190195"/>
                </a:lnTo>
                <a:lnTo>
                  <a:pt x="3574364" y="6134"/>
                </a:lnTo>
                <a:lnTo>
                  <a:pt x="3466998" y="0"/>
                </a:lnTo>
                <a:lnTo>
                  <a:pt x="3459327" y="435914"/>
                </a:lnTo>
                <a:lnTo>
                  <a:pt x="3720998" y="444804"/>
                </a:lnTo>
                <a:lnTo>
                  <a:pt x="3765969" y="374256"/>
                </a:lnTo>
                <a:lnTo>
                  <a:pt x="3792169" y="333146"/>
                </a:lnTo>
                <a:close/>
              </a:path>
              <a:path w="4693919" h="445134">
                <a:moveTo>
                  <a:pt x="4253535" y="419049"/>
                </a:moveTo>
                <a:lnTo>
                  <a:pt x="4247375" y="321551"/>
                </a:lnTo>
                <a:lnTo>
                  <a:pt x="4241609" y="237058"/>
                </a:lnTo>
                <a:lnTo>
                  <a:pt x="4236250" y="165557"/>
                </a:lnTo>
                <a:lnTo>
                  <a:pt x="4231297" y="107061"/>
                </a:lnTo>
                <a:lnTo>
                  <a:pt x="4226750" y="61569"/>
                </a:lnTo>
                <a:lnTo>
                  <a:pt x="4218851" y="9563"/>
                </a:lnTo>
                <a:lnTo>
                  <a:pt x="4215498" y="3073"/>
                </a:lnTo>
                <a:lnTo>
                  <a:pt x="4091267" y="3073"/>
                </a:lnTo>
                <a:lnTo>
                  <a:pt x="4110901" y="217805"/>
                </a:lnTo>
                <a:lnTo>
                  <a:pt x="3926840" y="227012"/>
                </a:lnTo>
                <a:lnTo>
                  <a:pt x="3908425" y="12268"/>
                </a:lnTo>
                <a:lnTo>
                  <a:pt x="3828669" y="12268"/>
                </a:lnTo>
                <a:lnTo>
                  <a:pt x="3845242" y="441744"/>
                </a:lnTo>
                <a:lnTo>
                  <a:pt x="3935742" y="428256"/>
                </a:lnTo>
                <a:lnTo>
                  <a:pt x="3926840" y="288353"/>
                </a:lnTo>
                <a:lnTo>
                  <a:pt x="4123474" y="279158"/>
                </a:lnTo>
                <a:lnTo>
                  <a:pt x="4141571" y="423037"/>
                </a:lnTo>
                <a:lnTo>
                  <a:pt x="4253535" y="419049"/>
                </a:lnTo>
                <a:close/>
              </a:path>
              <a:path w="4693919" h="445134">
                <a:moveTo>
                  <a:pt x="4693780" y="200621"/>
                </a:moveTo>
                <a:lnTo>
                  <a:pt x="4676279" y="89268"/>
                </a:lnTo>
                <a:lnTo>
                  <a:pt x="4672622" y="65951"/>
                </a:lnTo>
                <a:lnTo>
                  <a:pt x="4602061" y="37312"/>
                </a:lnTo>
                <a:lnTo>
                  <a:pt x="4602061" y="278536"/>
                </a:lnTo>
                <a:lnTo>
                  <a:pt x="4528744" y="350634"/>
                </a:lnTo>
                <a:lnTo>
                  <a:pt x="4413097" y="336207"/>
                </a:lnTo>
                <a:lnTo>
                  <a:pt x="4371365" y="192024"/>
                </a:lnTo>
                <a:lnTo>
                  <a:pt x="4445305" y="89268"/>
                </a:lnTo>
                <a:lnTo>
                  <a:pt x="4591939" y="124841"/>
                </a:lnTo>
                <a:lnTo>
                  <a:pt x="4602061" y="278536"/>
                </a:lnTo>
                <a:lnTo>
                  <a:pt x="4602061" y="37312"/>
                </a:lnTo>
                <a:lnTo>
                  <a:pt x="4548683" y="15646"/>
                </a:lnTo>
                <a:lnTo>
                  <a:pt x="4362780" y="3975"/>
                </a:lnTo>
                <a:lnTo>
                  <a:pt x="4282110" y="127914"/>
                </a:lnTo>
                <a:lnTo>
                  <a:pt x="4282110" y="282829"/>
                </a:lnTo>
                <a:lnTo>
                  <a:pt x="4352048" y="428244"/>
                </a:lnTo>
                <a:lnTo>
                  <a:pt x="4548683" y="437743"/>
                </a:lnTo>
                <a:lnTo>
                  <a:pt x="4683353" y="375780"/>
                </a:lnTo>
                <a:lnTo>
                  <a:pt x="4684852" y="350634"/>
                </a:lnTo>
                <a:lnTo>
                  <a:pt x="4693780" y="2006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026920" y="7523854"/>
            <a:ext cx="4940300" cy="474980"/>
          </a:xfrm>
          <a:custGeom>
            <a:avLst/>
            <a:gdLst/>
            <a:ahLst/>
            <a:cxnLst/>
            <a:rect l="l" t="t" r="r" b="b"/>
            <a:pathLst>
              <a:path w="4940300" h="474979">
                <a:moveTo>
                  <a:pt x="349097" y="24536"/>
                </a:moveTo>
                <a:lnTo>
                  <a:pt x="286207" y="24536"/>
                </a:lnTo>
                <a:lnTo>
                  <a:pt x="273939" y="192341"/>
                </a:lnTo>
                <a:lnTo>
                  <a:pt x="169633" y="245414"/>
                </a:lnTo>
                <a:lnTo>
                  <a:pt x="92951" y="195402"/>
                </a:lnTo>
                <a:lnTo>
                  <a:pt x="66878" y="30670"/>
                </a:lnTo>
                <a:lnTo>
                  <a:pt x="0" y="30670"/>
                </a:lnTo>
                <a:lnTo>
                  <a:pt x="4902" y="245414"/>
                </a:lnTo>
                <a:lnTo>
                  <a:pt x="138950" y="368122"/>
                </a:lnTo>
                <a:lnTo>
                  <a:pt x="254000" y="306755"/>
                </a:lnTo>
                <a:lnTo>
                  <a:pt x="257060" y="474573"/>
                </a:lnTo>
                <a:lnTo>
                  <a:pt x="349097" y="460146"/>
                </a:lnTo>
                <a:lnTo>
                  <a:pt x="349097" y="24536"/>
                </a:lnTo>
                <a:close/>
              </a:path>
              <a:path w="4940300" h="474979">
                <a:moveTo>
                  <a:pt x="662609" y="30670"/>
                </a:moveTo>
                <a:lnTo>
                  <a:pt x="599427" y="30670"/>
                </a:lnTo>
                <a:lnTo>
                  <a:pt x="539597" y="233438"/>
                </a:lnTo>
                <a:lnTo>
                  <a:pt x="446036" y="30670"/>
                </a:lnTo>
                <a:lnTo>
                  <a:pt x="372414" y="50609"/>
                </a:lnTo>
                <a:lnTo>
                  <a:pt x="455244" y="276085"/>
                </a:lnTo>
                <a:lnTo>
                  <a:pt x="527329" y="306755"/>
                </a:lnTo>
                <a:lnTo>
                  <a:pt x="516597" y="373938"/>
                </a:lnTo>
                <a:lnTo>
                  <a:pt x="372110" y="400011"/>
                </a:lnTo>
                <a:lnTo>
                  <a:pt x="393890" y="473024"/>
                </a:lnTo>
                <a:lnTo>
                  <a:pt x="547268" y="469036"/>
                </a:lnTo>
                <a:lnTo>
                  <a:pt x="645426" y="337439"/>
                </a:lnTo>
                <a:lnTo>
                  <a:pt x="662609" y="30670"/>
                </a:lnTo>
                <a:close/>
              </a:path>
              <a:path w="4940300" h="474979">
                <a:moveTo>
                  <a:pt x="1039317" y="337439"/>
                </a:moveTo>
                <a:lnTo>
                  <a:pt x="984707" y="282841"/>
                </a:lnTo>
                <a:lnTo>
                  <a:pt x="947293" y="245414"/>
                </a:lnTo>
                <a:lnTo>
                  <a:pt x="983348" y="199390"/>
                </a:lnTo>
                <a:lnTo>
                  <a:pt x="1029500" y="140500"/>
                </a:lnTo>
                <a:lnTo>
                  <a:pt x="982891" y="89573"/>
                </a:lnTo>
                <a:lnTo>
                  <a:pt x="937780" y="40309"/>
                </a:lnTo>
                <a:lnTo>
                  <a:pt x="937780" y="365658"/>
                </a:lnTo>
                <a:lnTo>
                  <a:pt x="786853" y="405841"/>
                </a:lnTo>
                <a:lnTo>
                  <a:pt x="796353" y="282841"/>
                </a:lnTo>
                <a:lnTo>
                  <a:pt x="937780" y="365658"/>
                </a:lnTo>
                <a:lnTo>
                  <a:pt x="937780" y="40309"/>
                </a:lnTo>
                <a:lnTo>
                  <a:pt x="933792" y="35953"/>
                </a:lnTo>
                <a:lnTo>
                  <a:pt x="933792" y="152463"/>
                </a:lnTo>
                <a:lnTo>
                  <a:pt x="796975" y="199390"/>
                </a:lnTo>
                <a:lnTo>
                  <a:pt x="793927" y="192532"/>
                </a:lnTo>
                <a:lnTo>
                  <a:pt x="791222" y="171932"/>
                </a:lnTo>
                <a:lnTo>
                  <a:pt x="788860" y="137617"/>
                </a:lnTo>
                <a:lnTo>
                  <a:pt x="786853" y="89573"/>
                </a:lnTo>
                <a:lnTo>
                  <a:pt x="933792" y="152463"/>
                </a:lnTo>
                <a:lnTo>
                  <a:pt x="933792" y="35953"/>
                </a:lnTo>
                <a:lnTo>
                  <a:pt x="916609" y="17183"/>
                </a:lnTo>
                <a:lnTo>
                  <a:pt x="690524" y="44475"/>
                </a:lnTo>
                <a:lnTo>
                  <a:pt x="701878" y="460146"/>
                </a:lnTo>
                <a:lnTo>
                  <a:pt x="1008634" y="441744"/>
                </a:lnTo>
                <a:lnTo>
                  <a:pt x="1019187" y="405841"/>
                </a:lnTo>
                <a:lnTo>
                  <a:pt x="1039317" y="337439"/>
                </a:lnTo>
                <a:close/>
              </a:path>
              <a:path w="4940300" h="474979">
                <a:moveTo>
                  <a:pt x="1463573" y="368109"/>
                </a:moveTo>
                <a:lnTo>
                  <a:pt x="1407744" y="306755"/>
                </a:lnTo>
                <a:lnTo>
                  <a:pt x="1247609" y="378536"/>
                </a:lnTo>
                <a:lnTo>
                  <a:pt x="1146378" y="256451"/>
                </a:lnTo>
                <a:lnTo>
                  <a:pt x="1258658" y="134353"/>
                </a:lnTo>
                <a:lnTo>
                  <a:pt x="1375537" y="184048"/>
                </a:lnTo>
                <a:lnTo>
                  <a:pt x="1434731" y="92024"/>
                </a:lnTo>
                <a:lnTo>
                  <a:pt x="1311427" y="30670"/>
                </a:lnTo>
                <a:lnTo>
                  <a:pt x="1168463" y="30670"/>
                </a:lnTo>
                <a:lnTo>
                  <a:pt x="1085037" y="122694"/>
                </a:lnTo>
                <a:lnTo>
                  <a:pt x="1077645" y="193040"/>
                </a:lnTo>
                <a:lnTo>
                  <a:pt x="1072375" y="250698"/>
                </a:lnTo>
                <a:lnTo>
                  <a:pt x="1069200" y="295656"/>
                </a:lnTo>
                <a:lnTo>
                  <a:pt x="1068146" y="327926"/>
                </a:lnTo>
                <a:lnTo>
                  <a:pt x="1068425" y="339369"/>
                </a:lnTo>
                <a:lnTo>
                  <a:pt x="1069225" y="347637"/>
                </a:lnTo>
                <a:lnTo>
                  <a:pt x="1070571" y="352717"/>
                </a:lnTo>
                <a:lnTo>
                  <a:pt x="1072451" y="354609"/>
                </a:lnTo>
                <a:lnTo>
                  <a:pt x="1158354" y="460133"/>
                </a:lnTo>
                <a:lnTo>
                  <a:pt x="1339646" y="460133"/>
                </a:lnTo>
                <a:lnTo>
                  <a:pt x="1463573" y="368109"/>
                </a:lnTo>
                <a:close/>
              </a:path>
              <a:path w="4940300" h="474979">
                <a:moveTo>
                  <a:pt x="1854695" y="30670"/>
                </a:moveTo>
                <a:lnTo>
                  <a:pt x="1492719" y="30670"/>
                </a:lnTo>
                <a:lnTo>
                  <a:pt x="1492719" y="132511"/>
                </a:lnTo>
                <a:lnTo>
                  <a:pt x="1612353" y="140500"/>
                </a:lnTo>
                <a:lnTo>
                  <a:pt x="1599158" y="460133"/>
                </a:lnTo>
                <a:lnTo>
                  <a:pt x="1780146" y="460133"/>
                </a:lnTo>
                <a:lnTo>
                  <a:pt x="1735048" y="153377"/>
                </a:lnTo>
                <a:lnTo>
                  <a:pt x="1854695" y="134353"/>
                </a:lnTo>
                <a:lnTo>
                  <a:pt x="1854695" y="30670"/>
                </a:lnTo>
                <a:close/>
              </a:path>
              <a:path w="4940300" h="474979">
                <a:moveTo>
                  <a:pt x="2235377" y="337439"/>
                </a:moveTo>
                <a:lnTo>
                  <a:pt x="2180780" y="282841"/>
                </a:lnTo>
                <a:lnTo>
                  <a:pt x="2143353" y="245414"/>
                </a:lnTo>
                <a:lnTo>
                  <a:pt x="2179421" y="199390"/>
                </a:lnTo>
                <a:lnTo>
                  <a:pt x="2225573" y="140500"/>
                </a:lnTo>
                <a:lnTo>
                  <a:pt x="2178951" y="89573"/>
                </a:lnTo>
                <a:lnTo>
                  <a:pt x="2133841" y="40309"/>
                </a:lnTo>
                <a:lnTo>
                  <a:pt x="2133841" y="365658"/>
                </a:lnTo>
                <a:lnTo>
                  <a:pt x="1982914" y="405841"/>
                </a:lnTo>
                <a:lnTo>
                  <a:pt x="1992426" y="282841"/>
                </a:lnTo>
                <a:lnTo>
                  <a:pt x="2133841" y="365658"/>
                </a:lnTo>
                <a:lnTo>
                  <a:pt x="2133841" y="40309"/>
                </a:lnTo>
                <a:lnTo>
                  <a:pt x="2129853" y="35953"/>
                </a:lnTo>
                <a:lnTo>
                  <a:pt x="2129853" y="152463"/>
                </a:lnTo>
                <a:lnTo>
                  <a:pt x="1993049" y="199390"/>
                </a:lnTo>
                <a:lnTo>
                  <a:pt x="1989988" y="192532"/>
                </a:lnTo>
                <a:lnTo>
                  <a:pt x="1987283" y="171932"/>
                </a:lnTo>
                <a:lnTo>
                  <a:pt x="1984933" y="137617"/>
                </a:lnTo>
                <a:lnTo>
                  <a:pt x="1982914" y="89573"/>
                </a:lnTo>
                <a:lnTo>
                  <a:pt x="2129853" y="152463"/>
                </a:lnTo>
                <a:lnTo>
                  <a:pt x="2129853" y="35953"/>
                </a:lnTo>
                <a:lnTo>
                  <a:pt x="2112670" y="17183"/>
                </a:lnTo>
                <a:lnTo>
                  <a:pt x="1886597" y="44475"/>
                </a:lnTo>
                <a:lnTo>
                  <a:pt x="1897951" y="460146"/>
                </a:lnTo>
                <a:lnTo>
                  <a:pt x="2204707" y="441744"/>
                </a:lnTo>
                <a:lnTo>
                  <a:pt x="2215261" y="405841"/>
                </a:lnTo>
                <a:lnTo>
                  <a:pt x="2235377" y="337439"/>
                </a:lnTo>
                <a:close/>
              </a:path>
              <a:path w="4940300" h="474979">
                <a:moveTo>
                  <a:pt x="2606268" y="466280"/>
                </a:moveTo>
                <a:lnTo>
                  <a:pt x="2572524" y="30670"/>
                </a:lnTo>
                <a:lnTo>
                  <a:pt x="2449817" y="27597"/>
                </a:lnTo>
                <a:lnTo>
                  <a:pt x="2370061" y="276085"/>
                </a:lnTo>
                <a:lnTo>
                  <a:pt x="2341842" y="39865"/>
                </a:lnTo>
                <a:lnTo>
                  <a:pt x="2253488" y="27597"/>
                </a:lnTo>
                <a:lnTo>
                  <a:pt x="2276805" y="460133"/>
                </a:lnTo>
                <a:lnTo>
                  <a:pt x="2382329" y="463207"/>
                </a:lnTo>
                <a:lnTo>
                  <a:pt x="2468842" y="184048"/>
                </a:lnTo>
                <a:lnTo>
                  <a:pt x="2492768" y="460133"/>
                </a:lnTo>
                <a:lnTo>
                  <a:pt x="2606268" y="466280"/>
                </a:lnTo>
                <a:close/>
              </a:path>
              <a:path w="4940300" h="474979">
                <a:moveTo>
                  <a:pt x="2996171" y="30670"/>
                </a:moveTo>
                <a:lnTo>
                  <a:pt x="2634183" y="30670"/>
                </a:lnTo>
                <a:lnTo>
                  <a:pt x="2634183" y="132511"/>
                </a:lnTo>
                <a:lnTo>
                  <a:pt x="2753830" y="140500"/>
                </a:lnTo>
                <a:lnTo>
                  <a:pt x="2740634" y="460133"/>
                </a:lnTo>
                <a:lnTo>
                  <a:pt x="2921622" y="460133"/>
                </a:lnTo>
                <a:lnTo>
                  <a:pt x="2876524" y="153377"/>
                </a:lnTo>
                <a:lnTo>
                  <a:pt x="2996171" y="134353"/>
                </a:lnTo>
                <a:lnTo>
                  <a:pt x="2996171" y="30670"/>
                </a:lnTo>
                <a:close/>
              </a:path>
              <a:path w="4940300" h="474979">
                <a:moveTo>
                  <a:pt x="3309366" y="0"/>
                </a:moveTo>
                <a:lnTo>
                  <a:pt x="3033280" y="30670"/>
                </a:lnTo>
                <a:lnTo>
                  <a:pt x="3033280" y="460133"/>
                </a:lnTo>
                <a:lnTo>
                  <a:pt x="3309366" y="443572"/>
                </a:lnTo>
                <a:lnTo>
                  <a:pt x="3309366" y="354609"/>
                </a:lnTo>
                <a:lnTo>
                  <a:pt x="3125317" y="359524"/>
                </a:lnTo>
                <a:lnTo>
                  <a:pt x="3125317" y="276085"/>
                </a:lnTo>
                <a:lnTo>
                  <a:pt x="3309366" y="263194"/>
                </a:lnTo>
                <a:lnTo>
                  <a:pt x="3309366" y="184048"/>
                </a:lnTo>
                <a:lnTo>
                  <a:pt x="3105683" y="184048"/>
                </a:lnTo>
                <a:lnTo>
                  <a:pt x="3110598" y="122694"/>
                </a:lnTo>
                <a:lnTo>
                  <a:pt x="3309366" y="92024"/>
                </a:lnTo>
                <a:lnTo>
                  <a:pt x="3309366" y="0"/>
                </a:lnTo>
                <a:close/>
              </a:path>
              <a:path w="4940300" h="474979">
                <a:moveTo>
                  <a:pt x="3690074" y="39878"/>
                </a:moveTo>
                <a:lnTo>
                  <a:pt x="3432378" y="27609"/>
                </a:lnTo>
                <a:lnTo>
                  <a:pt x="3423793" y="306755"/>
                </a:lnTo>
                <a:lnTo>
                  <a:pt x="3398634" y="374548"/>
                </a:lnTo>
                <a:lnTo>
                  <a:pt x="3346488" y="386524"/>
                </a:lnTo>
                <a:lnTo>
                  <a:pt x="3352622" y="460133"/>
                </a:lnTo>
                <a:lnTo>
                  <a:pt x="3460000" y="439585"/>
                </a:lnTo>
                <a:lnTo>
                  <a:pt x="3496805" y="325780"/>
                </a:lnTo>
                <a:lnTo>
                  <a:pt x="3509073" y="107365"/>
                </a:lnTo>
                <a:lnTo>
                  <a:pt x="3612146" y="121780"/>
                </a:lnTo>
                <a:lnTo>
                  <a:pt x="3604171" y="460133"/>
                </a:lnTo>
                <a:lnTo>
                  <a:pt x="3690074" y="451548"/>
                </a:lnTo>
                <a:lnTo>
                  <a:pt x="3690074" y="39878"/>
                </a:lnTo>
                <a:close/>
              </a:path>
              <a:path w="4940300" h="474979">
                <a:moveTo>
                  <a:pt x="4055427" y="357682"/>
                </a:moveTo>
                <a:lnTo>
                  <a:pt x="4017988" y="276085"/>
                </a:lnTo>
                <a:lnTo>
                  <a:pt x="3994073" y="223939"/>
                </a:lnTo>
                <a:lnTo>
                  <a:pt x="3974122" y="222846"/>
                </a:lnTo>
                <a:lnTo>
                  <a:pt x="3974122" y="368109"/>
                </a:lnTo>
                <a:lnTo>
                  <a:pt x="3825964" y="398792"/>
                </a:lnTo>
                <a:lnTo>
                  <a:pt x="3837622" y="276085"/>
                </a:lnTo>
                <a:lnTo>
                  <a:pt x="3974122" y="368109"/>
                </a:lnTo>
                <a:lnTo>
                  <a:pt x="3974122" y="222846"/>
                </a:lnTo>
                <a:lnTo>
                  <a:pt x="3826891" y="214731"/>
                </a:lnTo>
                <a:lnTo>
                  <a:pt x="3837622" y="30670"/>
                </a:lnTo>
                <a:lnTo>
                  <a:pt x="3730244" y="24536"/>
                </a:lnTo>
                <a:lnTo>
                  <a:pt x="3722586" y="460451"/>
                </a:lnTo>
                <a:lnTo>
                  <a:pt x="3984256" y="469341"/>
                </a:lnTo>
                <a:lnTo>
                  <a:pt x="4029214" y="398792"/>
                </a:lnTo>
                <a:lnTo>
                  <a:pt x="4055427" y="357682"/>
                </a:lnTo>
                <a:close/>
              </a:path>
              <a:path w="4940300" h="474979">
                <a:moveTo>
                  <a:pt x="4516793" y="443585"/>
                </a:moveTo>
                <a:lnTo>
                  <a:pt x="4510621" y="346087"/>
                </a:lnTo>
                <a:lnTo>
                  <a:pt x="4504868" y="261594"/>
                </a:lnTo>
                <a:lnTo>
                  <a:pt x="4499508" y="190093"/>
                </a:lnTo>
                <a:lnTo>
                  <a:pt x="4494555" y="131597"/>
                </a:lnTo>
                <a:lnTo>
                  <a:pt x="4489996" y="86106"/>
                </a:lnTo>
                <a:lnTo>
                  <a:pt x="4482096" y="34112"/>
                </a:lnTo>
                <a:lnTo>
                  <a:pt x="4478744" y="27609"/>
                </a:lnTo>
                <a:lnTo>
                  <a:pt x="4354512" y="27609"/>
                </a:lnTo>
                <a:lnTo>
                  <a:pt x="4374146" y="242341"/>
                </a:lnTo>
                <a:lnTo>
                  <a:pt x="4190085" y="251548"/>
                </a:lnTo>
                <a:lnTo>
                  <a:pt x="4171683" y="36817"/>
                </a:lnTo>
                <a:lnTo>
                  <a:pt x="4091927" y="36817"/>
                </a:lnTo>
                <a:lnTo>
                  <a:pt x="4108488" y="466280"/>
                </a:lnTo>
                <a:lnTo>
                  <a:pt x="4198988" y="452793"/>
                </a:lnTo>
                <a:lnTo>
                  <a:pt x="4190085" y="312902"/>
                </a:lnTo>
                <a:lnTo>
                  <a:pt x="4386719" y="303695"/>
                </a:lnTo>
                <a:lnTo>
                  <a:pt x="4404830" y="447573"/>
                </a:lnTo>
                <a:lnTo>
                  <a:pt x="4516793" y="443585"/>
                </a:lnTo>
                <a:close/>
              </a:path>
              <a:path w="4940300" h="474979">
                <a:moveTo>
                  <a:pt x="4940135" y="460133"/>
                </a:moveTo>
                <a:lnTo>
                  <a:pt x="4904943" y="337426"/>
                </a:lnTo>
                <a:lnTo>
                  <a:pt x="4883480" y="262585"/>
                </a:lnTo>
                <a:lnTo>
                  <a:pt x="4834585" y="92024"/>
                </a:lnTo>
                <a:lnTo>
                  <a:pt x="4817427" y="32207"/>
                </a:lnTo>
                <a:lnTo>
                  <a:pt x="4786757" y="32042"/>
                </a:lnTo>
                <a:lnTo>
                  <a:pt x="4786757" y="262585"/>
                </a:lnTo>
                <a:lnTo>
                  <a:pt x="4664037" y="262585"/>
                </a:lnTo>
                <a:lnTo>
                  <a:pt x="4713732" y="92024"/>
                </a:lnTo>
                <a:lnTo>
                  <a:pt x="4786757" y="262585"/>
                </a:lnTo>
                <a:lnTo>
                  <a:pt x="4786757" y="32042"/>
                </a:lnTo>
                <a:lnTo>
                  <a:pt x="4646866" y="31280"/>
                </a:lnTo>
                <a:lnTo>
                  <a:pt x="4541342" y="460133"/>
                </a:lnTo>
                <a:lnTo>
                  <a:pt x="4633379" y="460133"/>
                </a:lnTo>
                <a:lnTo>
                  <a:pt x="4694720" y="337426"/>
                </a:lnTo>
                <a:lnTo>
                  <a:pt x="4756074" y="337426"/>
                </a:lnTo>
                <a:lnTo>
                  <a:pt x="4817427" y="460133"/>
                </a:lnTo>
                <a:lnTo>
                  <a:pt x="4940135" y="4601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150494" y="7554513"/>
            <a:ext cx="370205" cy="429895"/>
          </a:xfrm>
          <a:custGeom>
            <a:avLst/>
            <a:gdLst/>
            <a:ahLst/>
            <a:cxnLst/>
            <a:rect l="l" t="t" r="r" b="b"/>
            <a:pathLst>
              <a:path w="370204" h="429895">
                <a:moveTo>
                  <a:pt x="369350" y="0"/>
                </a:moveTo>
                <a:lnTo>
                  <a:pt x="214736" y="0"/>
                </a:lnTo>
                <a:lnTo>
                  <a:pt x="105536" y="195721"/>
                </a:lnTo>
                <a:lnTo>
                  <a:pt x="61359" y="0"/>
                </a:lnTo>
                <a:lnTo>
                  <a:pt x="0" y="0"/>
                </a:lnTo>
                <a:lnTo>
                  <a:pt x="13507" y="429473"/>
                </a:lnTo>
                <a:lnTo>
                  <a:pt x="92039" y="429473"/>
                </a:lnTo>
                <a:lnTo>
                  <a:pt x="105536" y="264745"/>
                </a:lnTo>
                <a:lnTo>
                  <a:pt x="337445" y="429473"/>
                </a:lnTo>
                <a:lnTo>
                  <a:pt x="368124" y="368124"/>
                </a:lnTo>
                <a:lnTo>
                  <a:pt x="214736" y="245416"/>
                </a:lnTo>
                <a:lnTo>
                  <a:pt x="262166" y="177051"/>
                </a:lnTo>
                <a:lnTo>
                  <a:pt x="300972" y="119814"/>
                </a:lnTo>
                <a:lnTo>
                  <a:pt x="331153" y="73705"/>
                </a:lnTo>
                <a:lnTo>
                  <a:pt x="352711" y="38725"/>
                </a:lnTo>
                <a:lnTo>
                  <a:pt x="369957" y="2146"/>
                </a:lnTo>
                <a:lnTo>
                  <a:pt x="369957" y="722"/>
                </a:lnTo>
                <a:lnTo>
                  <a:pt x="369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714640" y="7523854"/>
            <a:ext cx="5770880" cy="495934"/>
          </a:xfrm>
          <a:custGeom>
            <a:avLst/>
            <a:gdLst/>
            <a:ahLst/>
            <a:cxnLst/>
            <a:rect l="l" t="t" r="r" b="b"/>
            <a:pathLst>
              <a:path w="5770880" h="495934">
                <a:moveTo>
                  <a:pt x="424865" y="443585"/>
                </a:moveTo>
                <a:lnTo>
                  <a:pt x="418706" y="346087"/>
                </a:lnTo>
                <a:lnTo>
                  <a:pt x="412940" y="261594"/>
                </a:lnTo>
                <a:lnTo>
                  <a:pt x="407581" y="190093"/>
                </a:lnTo>
                <a:lnTo>
                  <a:pt x="402628" y="131597"/>
                </a:lnTo>
                <a:lnTo>
                  <a:pt x="398068" y="86106"/>
                </a:lnTo>
                <a:lnTo>
                  <a:pt x="390169" y="34112"/>
                </a:lnTo>
                <a:lnTo>
                  <a:pt x="386829" y="27609"/>
                </a:lnTo>
                <a:lnTo>
                  <a:pt x="262585" y="27609"/>
                </a:lnTo>
                <a:lnTo>
                  <a:pt x="282219" y="242341"/>
                </a:lnTo>
                <a:lnTo>
                  <a:pt x="98158" y="251548"/>
                </a:lnTo>
                <a:lnTo>
                  <a:pt x="79756" y="36817"/>
                </a:lnTo>
                <a:lnTo>
                  <a:pt x="0" y="36817"/>
                </a:lnTo>
                <a:lnTo>
                  <a:pt x="16560" y="466280"/>
                </a:lnTo>
                <a:lnTo>
                  <a:pt x="107061" y="452793"/>
                </a:lnTo>
                <a:lnTo>
                  <a:pt x="98158" y="312902"/>
                </a:lnTo>
                <a:lnTo>
                  <a:pt x="294792" y="303695"/>
                </a:lnTo>
                <a:lnTo>
                  <a:pt x="312902" y="447573"/>
                </a:lnTo>
                <a:lnTo>
                  <a:pt x="424865" y="443585"/>
                </a:lnTo>
                <a:close/>
              </a:path>
              <a:path w="5770880" h="495934">
                <a:moveTo>
                  <a:pt x="740829" y="0"/>
                </a:moveTo>
                <a:lnTo>
                  <a:pt x="464743" y="30670"/>
                </a:lnTo>
                <a:lnTo>
                  <a:pt x="464743" y="460133"/>
                </a:lnTo>
                <a:lnTo>
                  <a:pt x="740829" y="443572"/>
                </a:lnTo>
                <a:lnTo>
                  <a:pt x="740829" y="354609"/>
                </a:lnTo>
                <a:lnTo>
                  <a:pt x="556768" y="359524"/>
                </a:lnTo>
                <a:lnTo>
                  <a:pt x="556768" y="276085"/>
                </a:lnTo>
                <a:lnTo>
                  <a:pt x="740829" y="263194"/>
                </a:lnTo>
                <a:lnTo>
                  <a:pt x="740829" y="184048"/>
                </a:lnTo>
                <a:lnTo>
                  <a:pt x="537133" y="184048"/>
                </a:lnTo>
                <a:lnTo>
                  <a:pt x="542048" y="122694"/>
                </a:lnTo>
                <a:lnTo>
                  <a:pt x="740829" y="92024"/>
                </a:lnTo>
                <a:lnTo>
                  <a:pt x="740829" y="0"/>
                </a:lnTo>
                <a:close/>
              </a:path>
              <a:path w="5770880" h="495934">
                <a:moveTo>
                  <a:pt x="1177975" y="368109"/>
                </a:moveTo>
                <a:lnTo>
                  <a:pt x="1122146" y="306755"/>
                </a:lnTo>
                <a:lnTo>
                  <a:pt x="962012" y="378536"/>
                </a:lnTo>
                <a:lnTo>
                  <a:pt x="860780" y="256451"/>
                </a:lnTo>
                <a:lnTo>
                  <a:pt x="973061" y="134353"/>
                </a:lnTo>
                <a:lnTo>
                  <a:pt x="1089939" y="184048"/>
                </a:lnTo>
                <a:lnTo>
                  <a:pt x="1149134" y="92024"/>
                </a:lnTo>
                <a:lnTo>
                  <a:pt x="1025817" y="30670"/>
                </a:lnTo>
                <a:lnTo>
                  <a:pt x="882865" y="30670"/>
                </a:lnTo>
                <a:lnTo>
                  <a:pt x="799426" y="122694"/>
                </a:lnTo>
                <a:lnTo>
                  <a:pt x="792048" y="193040"/>
                </a:lnTo>
                <a:lnTo>
                  <a:pt x="786765" y="250698"/>
                </a:lnTo>
                <a:lnTo>
                  <a:pt x="783602" y="295656"/>
                </a:lnTo>
                <a:lnTo>
                  <a:pt x="782548" y="327926"/>
                </a:lnTo>
                <a:lnTo>
                  <a:pt x="782815" y="339369"/>
                </a:lnTo>
                <a:lnTo>
                  <a:pt x="783628" y="347637"/>
                </a:lnTo>
                <a:lnTo>
                  <a:pt x="784961" y="352717"/>
                </a:lnTo>
                <a:lnTo>
                  <a:pt x="786841" y="354609"/>
                </a:lnTo>
                <a:lnTo>
                  <a:pt x="872744" y="460133"/>
                </a:lnTo>
                <a:lnTo>
                  <a:pt x="1054036" y="460133"/>
                </a:lnTo>
                <a:lnTo>
                  <a:pt x="1177975" y="368109"/>
                </a:lnTo>
                <a:close/>
              </a:path>
              <a:path w="5770880" h="495934">
                <a:moveTo>
                  <a:pt x="1613573" y="225158"/>
                </a:moveTo>
                <a:lnTo>
                  <a:pt x="1596072" y="113804"/>
                </a:lnTo>
                <a:lnTo>
                  <a:pt x="1592414" y="90487"/>
                </a:lnTo>
                <a:lnTo>
                  <a:pt x="1521853" y="61849"/>
                </a:lnTo>
                <a:lnTo>
                  <a:pt x="1521853" y="303072"/>
                </a:lnTo>
                <a:lnTo>
                  <a:pt x="1448536" y="375170"/>
                </a:lnTo>
                <a:lnTo>
                  <a:pt x="1332890" y="360743"/>
                </a:lnTo>
                <a:lnTo>
                  <a:pt x="1291158" y="216560"/>
                </a:lnTo>
                <a:lnTo>
                  <a:pt x="1365097" y="113804"/>
                </a:lnTo>
                <a:lnTo>
                  <a:pt x="1511731" y="149390"/>
                </a:lnTo>
                <a:lnTo>
                  <a:pt x="1521853" y="303072"/>
                </a:lnTo>
                <a:lnTo>
                  <a:pt x="1521853" y="61849"/>
                </a:lnTo>
                <a:lnTo>
                  <a:pt x="1468475" y="40182"/>
                </a:lnTo>
                <a:lnTo>
                  <a:pt x="1282573" y="28524"/>
                </a:lnTo>
                <a:lnTo>
                  <a:pt x="1201902" y="152450"/>
                </a:lnTo>
                <a:lnTo>
                  <a:pt x="1201902" y="307365"/>
                </a:lnTo>
                <a:lnTo>
                  <a:pt x="1271841" y="452780"/>
                </a:lnTo>
                <a:lnTo>
                  <a:pt x="1468475" y="462280"/>
                </a:lnTo>
                <a:lnTo>
                  <a:pt x="1603146" y="400316"/>
                </a:lnTo>
                <a:lnTo>
                  <a:pt x="1604645" y="375170"/>
                </a:lnTo>
                <a:lnTo>
                  <a:pt x="1613573" y="225158"/>
                </a:lnTo>
                <a:close/>
              </a:path>
              <a:path w="5770880" h="495934">
                <a:moveTo>
                  <a:pt x="2046097" y="225158"/>
                </a:moveTo>
                <a:lnTo>
                  <a:pt x="2028609" y="113804"/>
                </a:lnTo>
                <a:lnTo>
                  <a:pt x="2024938" y="90487"/>
                </a:lnTo>
                <a:lnTo>
                  <a:pt x="1954390" y="61861"/>
                </a:lnTo>
                <a:lnTo>
                  <a:pt x="1954390" y="303072"/>
                </a:lnTo>
                <a:lnTo>
                  <a:pt x="1881073" y="375170"/>
                </a:lnTo>
                <a:lnTo>
                  <a:pt x="1765427" y="360743"/>
                </a:lnTo>
                <a:lnTo>
                  <a:pt x="1723694" y="216560"/>
                </a:lnTo>
                <a:lnTo>
                  <a:pt x="1797634" y="113804"/>
                </a:lnTo>
                <a:lnTo>
                  <a:pt x="1944268" y="149390"/>
                </a:lnTo>
                <a:lnTo>
                  <a:pt x="1954390" y="303072"/>
                </a:lnTo>
                <a:lnTo>
                  <a:pt x="1954390" y="61861"/>
                </a:lnTo>
                <a:lnTo>
                  <a:pt x="1901012" y="40182"/>
                </a:lnTo>
                <a:lnTo>
                  <a:pt x="1715109" y="28524"/>
                </a:lnTo>
                <a:lnTo>
                  <a:pt x="1634426" y="152450"/>
                </a:lnTo>
                <a:lnTo>
                  <a:pt x="1634426" y="307365"/>
                </a:lnTo>
                <a:lnTo>
                  <a:pt x="1704378" y="452780"/>
                </a:lnTo>
                <a:lnTo>
                  <a:pt x="1901012" y="462280"/>
                </a:lnTo>
                <a:lnTo>
                  <a:pt x="2035670" y="400316"/>
                </a:lnTo>
                <a:lnTo>
                  <a:pt x="2037168" y="375170"/>
                </a:lnTo>
                <a:lnTo>
                  <a:pt x="2046097" y="225158"/>
                </a:lnTo>
                <a:close/>
              </a:path>
              <a:path w="5770880" h="495934">
                <a:moveTo>
                  <a:pt x="2434171" y="30670"/>
                </a:moveTo>
                <a:lnTo>
                  <a:pt x="2072182" y="30670"/>
                </a:lnTo>
                <a:lnTo>
                  <a:pt x="2072182" y="132511"/>
                </a:lnTo>
                <a:lnTo>
                  <a:pt x="2191829" y="140500"/>
                </a:lnTo>
                <a:lnTo>
                  <a:pt x="2178634" y="460133"/>
                </a:lnTo>
                <a:lnTo>
                  <a:pt x="2359622" y="460133"/>
                </a:lnTo>
                <a:lnTo>
                  <a:pt x="2314524" y="153377"/>
                </a:lnTo>
                <a:lnTo>
                  <a:pt x="2434171" y="134353"/>
                </a:lnTo>
                <a:lnTo>
                  <a:pt x="2434171" y="30670"/>
                </a:lnTo>
                <a:close/>
              </a:path>
              <a:path w="5770880" h="495934">
                <a:moveTo>
                  <a:pt x="2814853" y="337439"/>
                </a:moveTo>
                <a:lnTo>
                  <a:pt x="2760243" y="282841"/>
                </a:lnTo>
                <a:lnTo>
                  <a:pt x="2722829" y="245414"/>
                </a:lnTo>
                <a:lnTo>
                  <a:pt x="2758884" y="199390"/>
                </a:lnTo>
                <a:lnTo>
                  <a:pt x="2805049" y="140500"/>
                </a:lnTo>
                <a:lnTo>
                  <a:pt x="2758427" y="89573"/>
                </a:lnTo>
                <a:lnTo>
                  <a:pt x="2713317" y="40309"/>
                </a:lnTo>
                <a:lnTo>
                  <a:pt x="2713317" y="365658"/>
                </a:lnTo>
                <a:lnTo>
                  <a:pt x="2562390" y="405841"/>
                </a:lnTo>
                <a:lnTo>
                  <a:pt x="2571902" y="282841"/>
                </a:lnTo>
                <a:lnTo>
                  <a:pt x="2713317" y="365658"/>
                </a:lnTo>
                <a:lnTo>
                  <a:pt x="2713317" y="40309"/>
                </a:lnTo>
                <a:lnTo>
                  <a:pt x="2709329" y="35953"/>
                </a:lnTo>
                <a:lnTo>
                  <a:pt x="2709329" y="152463"/>
                </a:lnTo>
                <a:lnTo>
                  <a:pt x="2572512" y="199390"/>
                </a:lnTo>
                <a:lnTo>
                  <a:pt x="2569464" y="192532"/>
                </a:lnTo>
                <a:lnTo>
                  <a:pt x="2566759" y="171932"/>
                </a:lnTo>
                <a:lnTo>
                  <a:pt x="2564396" y="137617"/>
                </a:lnTo>
                <a:lnTo>
                  <a:pt x="2562390" y="89573"/>
                </a:lnTo>
                <a:lnTo>
                  <a:pt x="2709329" y="152463"/>
                </a:lnTo>
                <a:lnTo>
                  <a:pt x="2709329" y="35953"/>
                </a:lnTo>
                <a:lnTo>
                  <a:pt x="2692146" y="17183"/>
                </a:lnTo>
                <a:lnTo>
                  <a:pt x="2466073" y="44475"/>
                </a:lnTo>
                <a:lnTo>
                  <a:pt x="2477414" y="460146"/>
                </a:lnTo>
                <a:lnTo>
                  <a:pt x="2784170" y="441744"/>
                </a:lnTo>
                <a:lnTo>
                  <a:pt x="2794736" y="405841"/>
                </a:lnTo>
                <a:lnTo>
                  <a:pt x="2814853" y="337439"/>
                </a:lnTo>
                <a:close/>
              </a:path>
              <a:path w="5770880" h="495934">
                <a:moveTo>
                  <a:pt x="3121329" y="0"/>
                </a:moveTo>
                <a:lnTo>
                  <a:pt x="2845244" y="30670"/>
                </a:lnTo>
                <a:lnTo>
                  <a:pt x="2845244" y="460133"/>
                </a:lnTo>
                <a:lnTo>
                  <a:pt x="3121329" y="443572"/>
                </a:lnTo>
                <a:lnTo>
                  <a:pt x="3121329" y="354609"/>
                </a:lnTo>
                <a:lnTo>
                  <a:pt x="2937268" y="359524"/>
                </a:lnTo>
                <a:lnTo>
                  <a:pt x="2937268" y="276085"/>
                </a:lnTo>
                <a:lnTo>
                  <a:pt x="3121329" y="263194"/>
                </a:lnTo>
                <a:lnTo>
                  <a:pt x="3121329" y="184048"/>
                </a:lnTo>
                <a:lnTo>
                  <a:pt x="2917634" y="184048"/>
                </a:lnTo>
                <a:lnTo>
                  <a:pt x="2922549" y="122694"/>
                </a:lnTo>
                <a:lnTo>
                  <a:pt x="3121329" y="92024"/>
                </a:lnTo>
                <a:lnTo>
                  <a:pt x="3121329" y="0"/>
                </a:lnTo>
                <a:close/>
              </a:path>
              <a:path w="5770880" h="495934">
                <a:moveTo>
                  <a:pt x="3520389" y="30670"/>
                </a:moveTo>
                <a:lnTo>
                  <a:pt x="3158413" y="30670"/>
                </a:lnTo>
                <a:lnTo>
                  <a:pt x="3158413" y="132511"/>
                </a:lnTo>
                <a:lnTo>
                  <a:pt x="3278060" y="140500"/>
                </a:lnTo>
                <a:lnTo>
                  <a:pt x="3264865" y="460133"/>
                </a:lnTo>
                <a:lnTo>
                  <a:pt x="3445853" y="460133"/>
                </a:lnTo>
                <a:lnTo>
                  <a:pt x="3400755" y="153377"/>
                </a:lnTo>
                <a:lnTo>
                  <a:pt x="3520389" y="134353"/>
                </a:lnTo>
                <a:lnTo>
                  <a:pt x="3520389" y="30670"/>
                </a:lnTo>
                <a:close/>
              </a:path>
              <a:path w="5770880" h="495934">
                <a:moveTo>
                  <a:pt x="3951452" y="368109"/>
                </a:moveTo>
                <a:lnTo>
                  <a:pt x="3895623" y="306755"/>
                </a:lnTo>
                <a:lnTo>
                  <a:pt x="3735489" y="378536"/>
                </a:lnTo>
                <a:lnTo>
                  <a:pt x="3634257" y="256451"/>
                </a:lnTo>
                <a:lnTo>
                  <a:pt x="3746538" y="134353"/>
                </a:lnTo>
                <a:lnTo>
                  <a:pt x="3863403" y="184048"/>
                </a:lnTo>
                <a:lnTo>
                  <a:pt x="3922611" y="92024"/>
                </a:lnTo>
                <a:lnTo>
                  <a:pt x="3799294" y="30670"/>
                </a:lnTo>
                <a:lnTo>
                  <a:pt x="3656342" y="30670"/>
                </a:lnTo>
                <a:lnTo>
                  <a:pt x="3572903" y="122694"/>
                </a:lnTo>
                <a:lnTo>
                  <a:pt x="3565525" y="193040"/>
                </a:lnTo>
                <a:lnTo>
                  <a:pt x="3560241" y="250698"/>
                </a:lnTo>
                <a:lnTo>
                  <a:pt x="3557079" y="295656"/>
                </a:lnTo>
                <a:lnTo>
                  <a:pt x="3556025" y="327926"/>
                </a:lnTo>
                <a:lnTo>
                  <a:pt x="3556292" y="339369"/>
                </a:lnTo>
                <a:lnTo>
                  <a:pt x="3557105" y="347637"/>
                </a:lnTo>
                <a:lnTo>
                  <a:pt x="3558438" y="352717"/>
                </a:lnTo>
                <a:lnTo>
                  <a:pt x="3560318" y="354609"/>
                </a:lnTo>
                <a:lnTo>
                  <a:pt x="3646220" y="460133"/>
                </a:lnTo>
                <a:lnTo>
                  <a:pt x="3827513" y="460133"/>
                </a:lnTo>
                <a:lnTo>
                  <a:pt x="3951452" y="368109"/>
                </a:lnTo>
                <a:close/>
              </a:path>
              <a:path w="5770880" h="495934">
                <a:moveTo>
                  <a:pt x="4342562" y="30670"/>
                </a:moveTo>
                <a:lnTo>
                  <a:pt x="3980586" y="30670"/>
                </a:lnTo>
                <a:lnTo>
                  <a:pt x="3980586" y="132511"/>
                </a:lnTo>
                <a:lnTo>
                  <a:pt x="4100233" y="140500"/>
                </a:lnTo>
                <a:lnTo>
                  <a:pt x="4087037" y="460133"/>
                </a:lnTo>
                <a:lnTo>
                  <a:pt x="4268025" y="460133"/>
                </a:lnTo>
                <a:lnTo>
                  <a:pt x="4222928" y="153377"/>
                </a:lnTo>
                <a:lnTo>
                  <a:pt x="4342562" y="134353"/>
                </a:lnTo>
                <a:lnTo>
                  <a:pt x="4342562" y="30670"/>
                </a:lnTo>
                <a:close/>
              </a:path>
              <a:path w="5770880" h="495934">
                <a:moveTo>
                  <a:pt x="4723231" y="337439"/>
                </a:moveTo>
                <a:lnTo>
                  <a:pt x="4668621" y="282841"/>
                </a:lnTo>
                <a:lnTo>
                  <a:pt x="4631194" y="245414"/>
                </a:lnTo>
                <a:lnTo>
                  <a:pt x="4667262" y="199390"/>
                </a:lnTo>
                <a:lnTo>
                  <a:pt x="4713414" y="140500"/>
                </a:lnTo>
                <a:lnTo>
                  <a:pt x="4666793" y="89573"/>
                </a:lnTo>
                <a:lnTo>
                  <a:pt x="4621695" y="40322"/>
                </a:lnTo>
                <a:lnTo>
                  <a:pt x="4621695" y="365658"/>
                </a:lnTo>
                <a:lnTo>
                  <a:pt x="4470768" y="405841"/>
                </a:lnTo>
                <a:lnTo>
                  <a:pt x="4480268" y="282841"/>
                </a:lnTo>
                <a:lnTo>
                  <a:pt x="4621695" y="365658"/>
                </a:lnTo>
                <a:lnTo>
                  <a:pt x="4621695" y="40322"/>
                </a:lnTo>
                <a:lnTo>
                  <a:pt x="4617694" y="35953"/>
                </a:lnTo>
                <a:lnTo>
                  <a:pt x="4617694" y="152463"/>
                </a:lnTo>
                <a:lnTo>
                  <a:pt x="4480890" y="199390"/>
                </a:lnTo>
                <a:lnTo>
                  <a:pt x="4477829" y="192532"/>
                </a:lnTo>
                <a:lnTo>
                  <a:pt x="4475124" y="171932"/>
                </a:lnTo>
                <a:lnTo>
                  <a:pt x="4472775" y="137617"/>
                </a:lnTo>
                <a:lnTo>
                  <a:pt x="4470768" y="89573"/>
                </a:lnTo>
                <a:lnTo>
                  <a:pt x="4617694" y="152463"/>
                </a:lnTo>
                <a:lnTo>
                  <a:pt x="4617694" y="35953"/>
                </a:lnTo>
                <a:lnTo>
                  <a:pt x="4600511" y="17183"/>
                </a:lnTo>
                <a:lnTo>
                  <a:pt x="4374439" y="44475"/>
                </a:lnTo>
                <a:lnTo>
                  <a:pt x="4385792" y="460146"/>
                </a:lnTo>
                <a:lnTo>
                  <a:pt x="4692548" y="441744"/>
                </a:lnTo>
                <a:lnTo>
                  <a:pt x="4703102" y="405841"/>
                </a:lnTo>
                <a:lnTo>
                  <a:pt x="4723231" y="337439"/>
                </a:lnTo>
                <a:close/>
              </a:path>
              <a:path w="5770880" h="495934">
                <a:moveTo>
                  <a:pt x="5094122" y="466280"/>
                </a:moveTo>
                <a:lnTo>
                  <a:pt x="5060378" y="30670"/>
                </a:lnTo>
                <a:lnTo>
                  <a:pt x="4937671" y="27597"/>
                </a:lnTo>
                <a:lnTo>
                  <a:pt x="4857915" y="276085"/>
                </a:lnTo>
                <a:lnTo>
                  <a:pt x="4829695" y="39865"/>
                </a:lnTo>
                <a:lnTo>
                  <a:pt x="4741342" y="27597"/>
                </a:lnTo>
                <a:lnTo>
                  <a:pt x="4764659" y="460133"/>
                </a:lnTo>
                <a:lnTo>
                  <a:pt x="4870183" y="463207"/>
                </a:lnTo>
                <a:lnTo>
                  <a:pt x="4956695" y="184048"/>
                </a:lnTo>
                <a:lnTo>
                  <a:pt x="4980622" y="460133"/>
                </a:lnTo>
                <a:lnTo>
                  <a:pt x="5094122" y="466280"/>
                </a:lnTo>
                <a:close/>
              </a:path>
              <a:path w="5770880" h="495934">
                <a:moveTo>
                  <a:pt x="5611660" y="245414"/>
                </a:moveTo>
                <a:lnTo>
                  <a:pt x="5574373" y="114427"/>
                </a:lnTo>
                <a:lnTo>
                  <a:pt x="5563806" y="77304"/>
                </a:lnTo>
                <a:lnTo>
                  <a:pt x="5547245" y="52146"/>
                </a:lnTo>
                <a:lnTo>
                  <a:pt x="5547245" y="254622"/>
                </a:lnTo>
                <a:lnTo>
                  <a:pt x="5467489" y="377634"/>
                </a:lnTo>
                <a:lnTo>
                  <a:pt x="5411673" y="290195"/>
                </a:lnTo>
                <a:lnTo>
                  <a:pt x="5370550" y="225780"/>
                </a:lnTo>
                <a:lnTo>
                  <a:pt x="5381637" y="206146"/>
                </a:lnTo>
                <a:lnTo>
                  <a:pt x="5433428" y="114427"/>
                </a:lnTo>
                <a:lnTo>
                  <a:pt x="5547245" y="254622"/>
                </a:lnTo>
                <a:lnTo>
                  <a:pt x="5547245" y="52146"/>
                </a:lnTo>
                <a:lnTo>
                  <a:pt x="5533123" y="30670"/>
                </a:lnTo>
                <a:lnTo>
                  <a:pt x="5367782" y="30670"/>
                </a:lnTo>
                <a:lnTo>
                  <a:pt x="5318404" y="101231"/>
                </a:lnTo>
                <a:lnTo>
                  <a:pt x="5303672" y="201853"/>
                </a:lnTo>
                <a:lnTo>
                  <a:pt x="5215941" y="206146"/>
                </a:lnTo>
                <a:lnTo>
                  <a:pt x="5211038" y="30670"/>
                </a:lnTo>
                <a:lnTo>
                  <a:pt x="5118684" y="30670"/>
                </a:lnTo>
                <a:lnTo>
                  <a:pt x="5120792" y="450634"/>
                </a:lnTo>
                <a:lnTo>
                  <a:pt x="5120830" y="460146"/>
                </a:lnTo>
                <a:lnTo>
                  <a:pt x="5222989" y="450634"/>
                </a:lnTo>
                <a:lnTo>
                  <a:pt x="5218392" y="290817"/>
                </a:lnTo>
                <a:lnTo>
                  <a:pt x="5313223" y="290512"/>
                </a:lnTo>
                <a:lnTo>
                  <a:pt x="5329758" y="398792"/>
                </a:lnTo>
                <a:lnTo>
                  <a:pt x="5410428" y="460146"/>
                </a:lnTo>
                <a:lnTo>
                  <a:pt x="5542648" y="460146"/>
                </a:lnTo>
                <a:lnTo>
                  <a:pt x="5594489" y="398792"/>
                </a:lnTo>
                <a:lnTo>
                  <a:pt x="5596852" y="377634"/>
                </a:lnTo>
                <a:lnTo>
                  <a:pt x="5611660" y="245414"/>
                </a:lnTo>
                <a:close/>
              </a:path>
              <a:path w="5770880" h="495934">
                <a:moveTo>
                  <a:pt x="5770791" y="419646"/>
                </a:moveTo>
                <a:lnTo>
                  <a:pt x="5700547" y="375475"/>
                </a:lnTo>
                <a:lnTo>
                  <a:pt x="5648083" y="432523"/>
                </a:lnTo>
                <a:lnTo>
                  <a:pt x="5707304" y="495719"/>
                </a:lnTo>
                <a:lnTo>
                  <a:pt x="5770791" y="419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024776" y="9436204"/>
            <a:ext cx="353060" cy="438784"/>
          </a:xfrm>
          <a:custGeom>
            <a:avLst/>
            <a:gdLst/>
            <a:ahLst/>
            <a:cxnLst/>
            <a:rect l="l" t="t" r="r" b="b"/>
            <a:pathLst>
              <a:path w="353060" h="438784">
                <a:moveTo>
                  <a:pt x="196329" y="0"/>
                </a:moveTo>
                <a:lnTo>
                  <a:pt x="116572" y="248484"/>
                </a:lnTo>
                <a:lnTo>
                  <a:pt x="88353" y="12271"/>
                </a:lnTo>
                <a:lnTo>
                  <a:pt x="0" y="0"/>
                </a:lnTo>
                <a:lnTo>
                  <a:pt x="23318" y="432541"/>
                </a:lnTo>
                <a:lnTo>
                  <a:pt x="128844" y="435609"/>
                </a:lnTo>
                <a:lnTo>
                  <a:pt x="215354" y="156455"/>
                </a:lnTo>
                <a:lnTo>
                  <a:pt x="239280" y="432541"/>
                </a:lnTo>
                <a:lnTo>
                  <a:pt x="352785" y="438677"/>
                </a:lnTo>
                <a:lnTo>
                  <a:pt x="319037" y="3067"/>
                </a:lnTo>
                <a:lnTo>
                  <a:pt x="196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562225" y="9408610"/>
            <a:ext cx="3456940" cy="467359"/>
          </a:xfrm>
          <a:custGeom>
            <a:avLst/>
            <a:gdLst/>
            <a:ahLst/>
            <a:cxnLst/>
            <a:rect l="l" t="t" r="r" b="b"/>
            <a:pathLst>
              <a:path w="3456940" h="467359">
                <a:moveTo>
                  <a:pt x="348792" y="337439"/>
                </a:moveTo>
                <a:lnTo>
                  <a:pt x="294182" y="282841"/>
                </a:lnTo>
                <a:lnTo>
                  <a:pt x="256755" y="245414"/>
                </a:lnTo>
                <a:lnTo>
                  <a:pt x="292823" y="199390"/>
                </a:lnTo>
                <a:lnTo>
                  <a:pt x="338975" y="140500"/>
                </a:lnTo>
                <a:lnTo>
                  <a:pt x="292366" y="89573"/>
                </a:lnTo>
                <a:lnTo>
                  <a:pt x="247256" y="40309"/>
                </a:lnTo>
                <a:lnTo>
                  <a:pt x="247256" y="365658"/>
                </a:lnTo>
                <a:lnTo>
                  <a:pt x="96329" y="405853"/>
                </a:lnTo>
                <a:lnTo>
                  <a:pt x="105829" y="282841"/>
                </a:lnTo>
                <a:lnTo>
                  <a:pt x="247256" y="365658"/>
                </a:lnTo>
                <a:lnTo>
                  <a:pt x="247256" y="40309"/>
                </a:lnTo>
                <a:lnTo>
                  <a:pt x="243268" y="35953"/>
                </a:lnTo>
                <a:lnTo>
                  <a:pt x="243268" y="152463"/>
                </a:lnTo>
                <a:lnTo>
                  <a:pt x="106451" y="199390"/>
                </a:lnTo>
                <a:lnTo>
                  <a:pt x="103403" y="192532"/>
                </a:lnTo>
                <a:lnTo>
                  <a:pt x="100698" y="171945"/>
                </a:lnTo>
                <a:lnTo>
                  <a:pt x="98336" y="137617"/>
                </a:lnTo>
                <a:lnTo>
                  <a:pt x="96329" y="89573"/>
                </a:lnTo>
                <a:lnTo>
                  <a:pt x="243268" y="152463"/>
                </a:lnTo>
                <a:lnTo>
                  <a:pt x="243268" y="35953"/>
                </a:lnTo>
                <a:lnTo>
                  <a:pt x="226085" y="17183"/>
                </a:lnTo>
                <a:lnTo>
                  <a:pt x="0" y="44475"/>
                </a:lnTo>
                <a:lnTo>
                  <a:pt x="11353" y="460146"/>
                </a:lnTo>
                <a:lnTo>
                  <a:pt x="318109" y="441744"/>
                </a:lnTo>
                <a:lnTo>
                  <a:pt x="328663" y="405853"/>
                </a:lnTo>
                <a:lnTo>
                  <a:pt x="348792" y="337439"/>
                </a:lnTo>
                <a:close/>
              </a:path>
              <a:path w="3456940" h="467359">
                <a:moveTo>
                  <a:pt x="779475" y="225171"/>
                </a:moveTo>
                <a:lnTo>
                  <a:pt x="761974" y="113804"/>
                </a:lnTo>
                <a:lnTo>
                  <a:pt x="758317" y="90487"/>
                </a:lnTo>
                <a:lnTo>
                  <a:pt x="687768" y="61861"/>
                </a:lnTo>
                <a:lnTo>
                  <a:pt x="687768" y="303072"/>
                </a:lnTo>
                <a:lnTo>
                  <a:pt x="614451" y="375170"/>
                </a:lnTo>
                <a:lnTo>
                  <a:pt x="498792" y="360756"/>
                </a:lnTo>
                <a:lnTo>
                  <a:pt x="457073" y="216573"/>
                </a:lnTo>
                <a:lnTo>
                  <a:pt x="530999" y="113804"/>
                </a:lnTo>
                <a:lnTo>
                  <a:pt x="677633" y="149390"/>
                </a:lnTo>
                <a:lnTo>
                  <a:pt x="687768" y="303072"/>
                </a:lnTo>
                <a:lnTo>
                  <a:pt x="687768" y="61861"/>
                </a:lnTo>
                <a:lnTo>
                  <a:pt x="634377" y="40182"/>
                </a:lnTo>
                <a:lnTo>
                  <a:pt x="448487" y="28524"/>
                </a:lnTo>
                <a:lnTo>
                  <a:pt x="367804" y="152450"/>
                </a:lnTo>
                <a:lnTo>
                  <a:pt x="367804" y="307378"/>
                </a:lnTo>
                <a:lnTo>
                  <a:pt x="437756" y="452780"/>
                </a:lnTo>
                <a:lnTo>
                  <a:pt x="634377" y="462292"/>
                </a:lnTo>
                <a:lnTo>
                  <a:pt x="769048" y="400316"/>
                </a:lnTo>
                <a:lnTo>
                  <a:pt x="770547" y="375170"/>
                </a:lnTo>
                <a:lnTo>
                  <a:pt x="779475" y="225171"/>
                </a:lnTo>
                <a:close/>
              </a:path>
              <a:path w="3456940" h="467359">
                <a:moveTo>
                  <a:pt x="1087780" y="174853"/>
                </a:moveTo>
                <a:lnTo>
                  <a:pt x="1055878" y="52146"/>
                </a:lnTo>
                <a:lnTo>
                  <a:pt x="943597" y="6121"/>
                </a:lnTo>
                <a:lnTo>
                  <a:pt x="831011" y="52146"/>
                </a:lnTo>
                <a:lnTo>
                  <a:pt x="800341" y="122694"/>
                </a:lnTo>
                <a:lnTo>
                  <a:pt x="852487" y="153377"/>
                </a:lnTo>
                <a:lnTo>
                  <a:pt x="930719" y="113487"/>
                </a:lnTo>
                <a:lnTo>
                  <a:pt x="966000" y="159816"/>
                </a:lnTo>
                <a:lnTo>
                  <a:pt x="883170" y="199390"/>
                </a:lnTo>
                <a:lnTo>
                  <a:pt x="883475" y="255536"/>
                </a:lnTo>
                <a:lnTo>
                  <a:pt x="966000" y="282219"/>
                </a:lnTo>
                <a:lnTo>
                  <a:pt x="926109" y="349707"/>
                </a:lnTo>
                <a:lnTo>
                  <a:pt x="827951" y="317500"/>
                </a:lnTo>
                <a:lnTo>
                  <a:pt x="797280" y="429463"/>
                </a:lnTo>
                <a:lnTo>
                  <a:pt x="1014463" y="466890"/>
                </a:lnTo>
                <a:lnTo>
                  <a:pt x="1082573" y="306755"/>
                </a:lnTo>
                <a:lnTo>
                  <a:pt x="983780" y="223926"/>
                </a:lnTo>
                <a:lnTo>
                  <a:pt x="1087780" y="174853"/>
                </a:lnTo>
                <a:close/>
              </a:path>
              <a:path w="3456940" h="467359">
                <a:moveTo>
                  <a:pt x="1547622" y="443585"/>
                </a:moveTo>
                <a:lnTo>
                  <a:pt x="1541462" y="346087"/>
                </a:lnTo>
                <a:lnTo>
                  <a:pt x="1535696" y="261594"/>
                </a:lnTo>
                <a:lnTo>
                  <a:pt x="1530337" y="190106"/>
                </a:lnTo>
                <a:lnTo>
                  <a:pt x="1525384" y="131610"/>
                </a:lnTo>
                <a:lnTo>
                  <a:pt x="1520825" y="86106"/>
                </a:lnTo>
                <a:lnTo>
                  <a:pt x="1512925" y="34112"/>
                </a:lnTo>
                <a:lnTo>
                  <a:pt x="1509585" y="27609"/>
                </a:lnTo>
                <a:lnTo>
                  <a:pt x="1385341" y="27609"/>
                </a:lnTo>
                <a:lnTo>
                  <a:pt x="1404975" y="242354"/>
                </a:lnTo>
                <a:lnTo>
                  <a:pt x="1220914" y="251548"/>
                </a:lnTo>
                <a:lnTo>
                  <a:pt x="1202512" y="36817"/>
                </a:lnTo>
                <a:lnTo>
                  <a:pt x="1122756" y="36817"/>
                </a:lnTo>
                <a:lnTo>
                  <a:pt x="1139317" y="466293"/>
                </a:lnTo>
                <a:lnTo>
                  <a:pt x="1229817" y="452793"/>
                </a:lnTo>
                <a:lnTo>
                  <a:pt x="1220914" y="312902"/>
                </a:lnTo>
                <a:lnTo>
                  <a:pt x="1417548" y="303695"/>
                </a:lnTo>
                <a:lnTo>
                  <a:pt x="1435658" y="447573"/>
                </a:lnTo>
                <a:lnTo>
                  <a:pt x="1547622" y="443585"/>
                </a:lnTo>
                <a:close/>
              </a:path>
              <a:path w="3456940" h="467359">
                <a:moveTo>
                  <a:pt x="1928012" y="466280"/>
                </a:moveTo>
                <a:lnTo>
                  <a:pt x="1894255" y="30670"/>
                </a:lnTo>
                <a:lnTo>
                  <a:pt x="1771548" y="27597"/>
                </a:lnTo>
                <a:lnTo>
                  <a:pt x="1691792" y="276085"/>
                </a:lnTo>
                <a:lnTo>
                  <a:pt x="1663573" y="39878"/>
                </a:lnTo>
                <a:lnTo>
                  <a:pt x="1575219" y="27597"/>
                </a:lnTo>
                <a:lnTo>
                  <a:pt x="1598536" y="460146"/>
                </a:lnTo>
                <a:lnTo>
                  <a:pt x="1704073" y="463207"/>
                </a:lnTo>
                <a:lnTo>
                  <a:pt x="1790573" y="184061"/>
                </a:lnTo>
                <a:lnTo>
                  <a:pt x="1814499" y="460146"/>
                </a:lnTo>
                <a:lnTo>
                  <a:pt x="1928012" y="466280"/>
                </a:lnTo>
                <a:close/>
              </a:path>
              <a:path w="3456940" h="467359">
                <a:moveTo>
                  <a:pt x="2332012" y="31394"/>
                </a:moveTo>
                <a:lnTo>
                  <a:pt x="2331415" y="30670"/>
                </a:lnTo>
                <a:lnTo>
                  <a:pt x="2176792" y="30670"/>
                </a:lnTo>
                <a:lnTo>
                  <a:pt x="2067598" y="226390"/>
                </a:lnTo>
                <a:lnTo>
                  <a:pt x="2023414" y="30670"/>
                </a:lnTo>
                <a:lnTo>
                  <a:pt x="1962061" y="30670"/>
                </a:lnTo>
                <a:lnTo>
                  <a:pt x="1975573" y="460146"/>
                </a:lnTo>
                <a:lnTo>
                  <a:pt x="2054098" y="460146"/>
                </a:lnTo>
                <a:lnTo>
                  <a:pt x="2067598" y="295414"/>
                </a:lnTo>
                <a:lnTo>
                  <a:pt x="2299500" y="460146"/>
                </a:lnTo>
                <a:lnTo>
                  <a:pt x="2330183" y="398792"/>
                </a:lnTo>
                <a:lnTo>
                  <a:pt x="2176792" y="276085"/>
                </a:lnTo>
                <a:lnTo>
                  <a:pt x="2224227" y="207721"/>
                </a:lnTo>
                <a:lnTo>
                  <a:pt x="2263038" y="150482"/>
                </a:lnTo>
                <a:lnTo>
                  <a:pt x="2293213" y="104368"/>
                </a:lnTo>
                <a:lnTo>
                  <a:pt x="2314765" y="69392"/>
                </a:lnTo>
                <a:lnTo>
                  <a:pt x="2332012" y="32816"/>
                </a:lnTo>
                <a:lnTo>
                  <a:pt x="2332012" y="31394"/>
                </a:lnTo>
                <a:close/>
              </a:path>
              <a:path w="3456940" h="467359">
                <a:moveTo>
                  <a:pt x="2753817" y="460146"/>
                </a:moveTo>
                <a:lnTo>
                  <a:pt x="2718638" y="337439"/>
                </a:lnTo>
                <a:lnTo>
                  <a:pt x="2697175" y="262585"/>
                </a:lnTo>
                <a:lnTo>
                  <a:pt x="2648267" y="92024"/>
                </a:lnTo>
                <a:lnTo>
                  <a:pt x="2631122" y="32207"/>
                </a:lnTo>
                <a:lnTo>
                  <a:pt x="2600439" y="32042"/>
                </a:lnTo>
                <a:lnTo>
                  <a:pt x="2600439" y="262585"/>
                </a:lnTo>
                <a:lnTo>
                  <a:pt x="2477732" y="262585"/>
                </a:lnTo>
                <a:lnTo>
                  <a:pt x="2527427" y="92024"/>
                </a:lnTo>
                <a:lnTo>
                  <a:pt x="2600439" y="262585"/>
                </a:lnTo>
                <a:lnTo>
                  <a:pt x="2600439" y="32042"/>
                </a:lnTo>
                <a:lnTo>
                  <a:pt x="2460561" y="31280"/>
                </a:lnTo>
                <a:lnTo>
                  <a:pt x="2355037" y="460146"/>
                </a:lnTo>
                <a:lnTo>
                  <a:pt x="2447061" y="460146"/>
                </a:lnTo>
                <a:lnTo>
                  <a:pt x="2508415" y="337439"/>
                </a:lnTo>
                <a:lnTo>
                  <a:pt x="2569756" y="337439"/>
                </a:lnTo>
                <a:lnTo>
                  <a:pt x="2631122" y="460146"/>
                </a:lnTo>
                <a:lnTo>
                  <a:pt x="2753817" y="460146"/>
                </a:lnTo>
                <a:close/>
              </a:path>
              <a:path w="3456940" h="467359">
                <a:moveTo>
                  <a:pt x="3057512" y="0"/>
                </a:moveTo>
                <a:lnTo>
                  <a:pt x="2781427" y="30670"/>
                </a:lnTo>
                <a:lnTo>
                  <a:pt x="2781427" y="460146"/>
                </a:lnTo>
                <a:lnTo>
                  <a:pt x="3057512" y="443572"/>
                </a:lnTo>
                <a:lnTo>
                  <a:pt x="3057512" y="354622"/>
                </a:lnTo>
                <a:lnTo>
                  <a:pt x="2873451" y="359524"/>
                </a:lnTo>
                <a:lnTo>
                  <a:pt x="2873451" y="276085"/>
                </a:lnTo>
                <a:lnTo>
                  <a:pt x="3057512" y="263194"/>
                </a:lnTo>
                <a:lnTo>
                  <a:pt x="3057512" y="184061"/>
                </a:lnTo>
                <a:lnTo>
                  <a:pt x="2853829" y="184061"/>
                </a:lnTo>
                <a:lnTo>
                  <a:pt x="2858732" y="122694"/>
                </a:lnTo>
                <a:lnTo>
                  <a:pt x="3057512" y="92024"/>
                </a:lnTo>
                <a:lnTo>
                  <a:pt x="3057512" y="0"/>
                </a:lnTo>
                <a:close/>
              </a:path>
              <a:path w="3456940" h="467359">
                <a:moveTo>
                  <a:pt x="3456609" y="30670"/>
                </a:moveTo>
                <a:lnTo>
                  <a:pt x="3094634" y="30670"/>
                </a:lnTo>
                <a:lnTo>
                  <a:pt x="3094634" y="132524"/>
                </a:lnTo>
                <a:lnTo>
                  <a:pt x="3214268" y="140500"/>
                </a:lnTo>
                <a:lnTo>
                  <a:pt x="3201085" y="460146"/>
                </a:lnTo>
                <a:lnTo>
                  <a:pt x="3382073" y="460146"/>
                </a:lnTo>
                <a:lnTo>
                  <a:pt x="3336975" y="153377"/>
                </a:lnTo>
                <a:lnTo>
                  <a:pt x="3456609" y="134366"/>
                </a:lnTo>
                <a:lnTo>
                  <a:pt x="3456609" y="306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210249" y="9332842"/>
            <a:ext cx="3663950" cy="634365"/>
          </a:xfrm>
          <a:custGeom>
            <a:avLst/>
            <a:gdLst/>
            <a:ahLst/>
            <a:cxnLst/>
            <a:rect l="l" t="t" r="r" b="b"/>
            <a:pathLst>
              <a:path w="3663950" h="634365">
                <a:moveTo>
                  <a:pt x="395427" y="443877"/>
                </a:moveTo>
                <a:lnTo>
                  <a:pt x="339598" y="382536"/>
                </a:lnTo>
                <a:lnTo>
                  <a:pt x="179463" y="454317"/>
                </a:lnTo>
                <a:lnTo>
                  <a:pt x="78232" y="332219"/>
                </a:lnTo>
                <a:lnTo>
                  <a:pt x="190512" y="210134"/>
                </a:lnTo>
                <a:lnTo>
                  <a:pt x="307390" y="259829"/>
                </a:lnTo>
                <a:lnTo>
                  <a:pt x="366585" y="167792"/>
                </a:lnTo>
                <a:lnTo>
                  <a:pt x="243281" y="106438"/>
                </a:lnTo>
                <a:lnTo>
                  <a:pt x="100317" y="106438"/>
                </a:lnTo>
                <a:lnTo>
                  <a:pt x="16891" y="198462"/>
                </a:lnTo>
                <a:lnTo>
                  <a:pt x="9499" y="268808"/>
                </a:lnTo>
                <a:lnTo>
                  <a:pt x="4229" y="326466"/>
                </a:lnTo>
                <a:lnTo>
                  <a:pt x="1054" y="371424"/>
                </a:lnTo>
                <a:lnTo>
                  <a:pt x="0" y="403694"/>
                </a:lnTo>
                <a:lnTo>
                  <a:pt x="279" y="415137"/>
                </a:lnTo>
                <a:lnTo>
                  <a:pt x="1079" y="423405"/>
                </a:lnTo>
                <a:lnTo>
                  <a:pt x="2425" y="428485"/>
                </a:lnTo>
                <a:lnTo>
                  <a:pt x="4292" y="430390"/>
                </a:lnTo>
                <a:lnTo>
                  <a:pt x="90208" y="535914"/>
                </a:lnTo>
                <a:lnTo>
                  <a:pt x="271500" y="535914"/>
                </a:lnTo>
                <a:lnTo>
                  <a:pt x="395427" y="443877"/>
                </a:lnTo>
                <a:close/>
              </a:path>
              <a:path w="3663950" h="634365">
                <a:moveTo>
                  <a:pt x="768146" y="115646"/>
                </a:moveTo>
                <a:lnTo>
                  <a:pt x="510463" y="103378"/>
                </a:lnTo>
                <a:lnTo>
                  <a:pt x="501878" y="382536"/>
                </a:lnTo>
                <a:lnTo>
                  <a:pt x="476719" y="450316"/>
                </a:lnTo>
                <a:lnTo>
                  <a:pt x="424573" y="462292"/>
                </a:lnTo>
                <a:lnTo>
                  <a:pt x="430707" y="535914"/>
                </a:lnTo>
                <a:lnTo>
                  <a:pt x="538073" y="515353"/>
                </a:lnTo>
                <a:lnTo>
                  <a:pt x="574878" y="401548"/>
                </a:lnTo>
                <a:lnTo>
                  <a:pt x="587146" y="183134"/>
                </a:lnTo>
                <a:lnTo>
                  <a:pt x="690219" y="197548"/>
                </a:lnTo>
                <a:lnTo>
                  <a:pt x="682244" y="535914"/>
                </a:lnTo>
                <a:lnTo>
                  <a:pt x="768146" y="527329"/>
                </a:lnTo>
                <a:lnTo>
                  <a:pt x="768146" y="115646"/>
                </a:lnTo>
                <a:close/>
              </a:path>
              <a:path w="3663950" h="634365">
                <a:moveTo>
                  <a:pt x="1081354" y="75768"/>
                </a:moveTo>
                <a:lnTo>
                  <a:pt x="805268" y="106438"/>
                </a:lnTo>
                <a:lnTo>
                  <a:pt x="805268" y="535914"/>
                </a:lnTo>
                <a:lnTo>
                  <a:pt x="1081354" y="519341"/>
                </a:lnTo>
                <a:lnTo>
                  <a:pt x="1081354" y="430390"/>
                </a:lnTo>
                <a:lnTo>
                  <a:pt x="897293" y="435292"/>
                </a:lnTo>
                <a:lnTo>
                  <a:pt x="897293" y="351853"/>
                </a:lnTo>
                <a:lnTo>
                  <a:pt x="1081354" y="338963"/>
                </a:lnTo>
                <a:lnTo>
                  <a:pt x="1081354" y="259829"/>
                </a:lnTo>
                <a:lnTo>
                  <a:pt x="877658" y="259829"/>
                </a:lnTo>
                <a:lnTo>
                  <a:pt x="882573" y="198462"/>
                </a:lnTo>
                <a:lnTo>
                  <a:pt x="1081354" y="167792"/>
                </a:lnTo>
                <a:lnTo>
                  <a:pt x="1081354" y="75768"/>
                </a:lnTo>
                <a:close/>
              </a:path>
              <a:path w="3663950" h="634365">
                <a:moveTo>
                  <a:pt x="1495488" y="474560"/>
                </a:moveTo>
                <a:lnTo>
                  <a:pt x="1420329" y="474560"/>
                </a:lnTo>
                <a:lnTo>
                  <a:pt x="1421460" y="444804"/>
                </a:lnTo>
                <a:lnTo>
                  <a:pt x="1430832" y="198158"/>
                </a:lnTo>
                <a:lnTo>
                  <a:pt x="1434439" y="103365"/>
                </a:lnTo>
                <a:lnTo>
                  <a:pt x="1368806" y="106184"/>
                </a:lnTo>
                <a:lnTo>
                  <a:pt x="1368806" y="198158"/>
                </a:lnTo>
                <a:lnTo>
                  <a:pt x="1344866" y="436524"/>
                </a:lnTo>
                <a:lnTo>
                  <a:pt x="1236268" y="444804"/>
                </a:lnTo>
                <a:lnTo>
                  <a:pt x="1278305" y="215646"/>
                </a:lnTo>
                <a:lnTo>
                  <a:pt x="1368806" y="198158"/>
                </a:lnTo>
                <a:lnTo>
                  <a:pt x="1368806" y="106184"/>
                </a:lnTo>
                <a:lnTo>
                  <a:pt x="1219708" y="112572"/>
                </a:lnTo>
                <a:lnTo>
                  <a:pt x="1168171" y="464439"/>
                </a:lnTo>
                <a:lnTo>
                  <a:pt x="1112951" y="474560"/>
                </a:lnTo>
                <a:lnTo>
                  <a:pt x="1107122" y="627938"/>
                </a:lnTo>
                <a:lnTo>
                  <a:pt x="1189037" y="627938"/>
                </a:lnTo>
                <a:lnTo>
                  <a:pt x="1199146" y="535914"/>
                </a:lnTo>
                <a:lnTo>
                  <a:pt x="1385366" y="532841"/>
                </a:lnTo>
                <a:lnTo>
                  <a:pt x="1374940" y="627938"/>
                </a:lnTo>
                <a:lnTo>
                  <a:pt x="1487208" y="627938"/>
                </a:lnTo>
                <a:lnTo>
                  <a:pt x="1492338" y="532841"/>
                </a:lnTo>
                <a:lnTo>
                  <a:pt x="1495488" y="474560"/>
                </a:lnTo>
                <a:close/>
              </a:path>
              <a:path w="3663950" h="634365">
                <a:moveTo>
                  <a:pt x="1798269" y="106451"/>
                </a:moveTo>
                <a:lnTo>
                  <a:pt x="1735074" y="106451"/>
                </a:lnTo>
                <a:lnTo>
                  <a:pt x="1675257" y="309219"/>
                </a:lnTo>
                <a:lnTo>
                  <a:pt x="1581683" y="106451"/>
                </a:lnTo>
                <a:lnTo>
                  <a:pt x="1508061" y="126377"/>
                </a:lnTo>
                <a:lnTo>
                  <a:pt x="1590890" y="351853"/>
                </a:lnTo>
                <a:lnTo>
                  <a:pt x="1662976" y="382536"/>
                </a:lnTo>
                <a:lnTo>
                  <a:pt x="1652244" y="449719"/>
                </a:lnTo>
                <a:lnTo>
                  <a:pt x="1507756" y="475792"/>
                </a:lnTo>
                <a:lnTo>
                  <a:pt x="1529537" y="548805"/>
                </a:lnTo>
                <a:lnTo>
                  <a:pt x="1682915" y="544804"/>
                </a:lnTo>
                <a:lnTo>
                  <a:pt x="1781086" y="413207"/>
                </a:lnTo>
                <a:lnTo>
                  <a:pt x="1798269" y="106451"/>
                </a:lnTo>
                <a:close/>
              </a:path>
              <a:path w="3663950" h="634365">
                <a:moveTo>
                  <a:pt x="2314841" y="321183"/>
                </a:moveTo>
                <a:lnTo>
                  <a:pt x="2277554" y="190195"/>
                </a:lnTo>
                <a:lnTo>
                  <a:pt x="2266988" y="153073"/>
                </a:lnTo>
                <a:lnTo>
                  <a:pt x="2250427" y="127901"/>
                </a:lnTo>
                <a:lnTo>
                  <a:pt x="2250427" y="330390"/>
                </a:lnTo>
                <a:lnTo>
                  <a:pt x="2170671" y="453402"/>
                </a:lnTo>
                <a:lnTo>
                  <a:pt x="2114854" y="365963"/>
                </a:lnTo>
                <a:lnTo>
                  <a:pt x="2073732" y="301548"/>
                </a:lnTo>
                <a:lnTo>
                  <a:pt x="2084819" y="281914"/>
                </a:lnTo>
                <a:lnTo>
                  <a:pt x="2136622" y="190195"/>
                </a:lnTo>
                <a:lnTo>
                  <a:pt x="2250427" y="330390"/>
                </a:lnTo>
                <a:lnTo>
                  <a:pt x="2250427" y="127901"/>
                </a:lnTo>
                <a:lnTo>
                  <a:pt x="2236317" y="106451"/>
                </a:lnTo>
                <a:lnTo>
                  <a:pt x="2070963" y="106451"/>
                </a:lnTo>
                <a:lnTo>
                  <a:pt x="2021586" y="176999"/>
                </a:lnTo>
                <a:lnTo>
                  <a:pt x="2006854" y="277622"/>
                </a:lnTo>
                <a:lnTo>
                  <a:pt x="1919135" y="281914"/>
                </a:lnTo>
                <a:lnTo>
                  <a:pt x="1914220" y="106451"/>
                </a:lnTo>
                <a:lnTo>
                  <a:pt x="1821878" y="106451"/>
                </a:lnTo>
                <a:lnTo>
                  <a:pt x="1823974" y="526402"/>
                </a:lnTo>
                <a:lnTo>
                  <a:pt x="1824024" y="535914"/>
                </a:lnTo>
                <a:lnTo>
                  <a:pt x="1926183" y="526402"/>
                </a:lnTo>
                <a:lnTo>
                  <a:pt x="1921586" y="366585"/>
                </a:lnTo>
                <a:lnTo>
                  <a:pt x="2016417" y="366280"/>
                </a:lnTo>
                <a:lnTo>
                  <a:pt x="2032939" y="474560"/>
                </a:lnTo>
                <a:lnTo>
                  <a:pt x="2113623" y="535914"/>
                </a:lnTo>
                <a:lnTo>
                  <a:pt x="2245830" y="535914"/>
                </a:lnTo>
                <a:lnTo>
                  <a:pt x="2297671" y="474560"/>
                </a:lnTo>
                <a:lnTo>
                  <a:pt x="2300046" y="453402"/>
                </a:lnTo>
                <a:lnTo>
                  <a:pt x="2314841" y="321183"/>
                </a:lnTo>
                <a:close/>
              </a:path>
              <a:path w="3663950" h="634365">
                <a:moveTo>
                  <a:pt x="2916110" y="437743"/>
                </a:moveTo>
                <a:lnTo>
                  <a:pt x="2870708" y="440499"/>
                </a:lnTo>
                <a:lnTo>
                  <a:pt x="2882061" y="106438"/>
                </a:lnTo>
                <a:lnTo>
                  <a:pt x="2780830" y="106438"/>
                </a:lnTo>
                <a:lnTo>
                  <a:pt x="2750147" y="443877"/>
                </a:lnTo>
                <a:lnTo>
                  <a:pt x="2673464" y="443877"/>
                </a:lnTo>
                <a:lnTo>
                  <a:pt x="2662732" y="115938"/>
                </a:lnTo>
                <a:lnTo>
                  <a:pt x="2566098" y="115938"/>
                </a:lnTo>
                <a:lnTo>
                  <a:pt x="2566098" y="456463"/>
                </a:lnTo>
                <a:lnTo>
                  <a:pt x="2474061" y="462292"/>
                </a:lnTo>
                <a:lnTo>
                  <a:pt x="2443391" y="106438"/>
                </a:lnTo>
                <a:lnTo>
                  <a:pt x="2337562" y="106438"/>
                </a:lnTo>
                <a:lnTo>
                  <a:pt x="2360561" y="546341"/>
                </a:lnTo>
                <a:lnTo>
                  <a:pt x="2813037" y="537133"/>
                </a:lnTo>
                <a:lnTo>
                  <a:pt x="2808135" y="634072"/>
                </a:lnTo>
                <a:lnTo>
                  <a:pt x="2909671" y="627938"/>
                </a:lnTo>
                <a:lnTo>
                  <a:pt x="2916110" y="437743"/>
                </a:lnTo>
                <a:close/>
              </a:path>
              <a:path w="3663950" h="634365">
                <a:moveTo>
                  <a:pt x="3289135" y="542048"/>
                </a:moveTo>
                <a:lnTo>
                  <a:pt x="3255391" y="106438"/>
                </a:lnTo>
                <a:lnTo>
                  <a:pt x="3132683" y="103365"/>
                </a:lnTo>
                <a:lnTo>
                  <a:pt x="3052927" y="351853"/>
                </a:lnTo>
                <a:lnTo>
                  <a:pt x="3024708" y="115646"/>
                </a:lnTo>
                <a:lnTo>
                  <a:pt x="2936354" y="103365"/>
                </a:lnTo>
                <a:lnTo>
                  <a:pt x="2959671" y="535914"/>
                </a:lnTo>
                <a:lnTo>
                  <a:pt x="3065195" y="538975"/>
                </a:lnTo>
                <a:lnTo>
                  <a:pt x="3151708" y="259829"/>
                </a:lnTo>
                <a:lnTo>
                  <a:pt x="3175635" y="535914"/>
                </a:lnTo>
                <a:lnTo>
                  <a:pt x="3289135" y="542048"/>
                </a:lnTo>
                <a:close/>
              </a:path>
              <a:path w="3663950" h="634365">
                <a:moveTo>
                  <a:pt x="3547122" y="0"/>
                </a:moveTo>
                <a:lnTo>
                  <a:pt x="3488220" y="2146"/>
                </a:lnTo>
                <a:lnTo>
                  <a:pt x="3485769" y="25146"/>
                </a:lnTo>
                <a:lnTo>
                  <a:pt x="3440366" y="42024"/>
                </a:lnTo>
                <a:lnTo>
                  <a:pt x="3397427" y="28841"/>
                </a:lnTo>
                <a:lnTo>
                  <a:pt x="3393744" y="2146"/>
                </a:lnTo>
                <a:lnTo>
                  <a:pt x="3332391" y="3073"/>
                </a:lnTo>
                <a:lnTo>
                  <a:pt x="3363061" y="66255"/>
                </a:lnTo>
                <a:lnTo>
                  <a:pt x="3436696" y="81902"/>
                </a:lnTo>
                <a:lnTo>
                  <a:pt x="3506635" y="67183"/>
                </a:lnTo>
                <a:lnTo>
                  <a:pt x="3521786" y="42024"/>
                </a:lnTo>
                <a:lnTo>
                  <a:pt x="3547122" y="0"/>
                </a:lnTo>
                <a:close/>
              </a:path>
              <a:path w="3663950" h="634365">
                <a:moveTo>
                  <a:pt x="3663696" y="542061"/>
                </a:moveTo>
                <a:lnTo>
                  <a:pt x="3641839" y="259829"/>
                </a:lnTo>
                <a:lnTo>
                  <a:pt x="3629952" y="106451"/>
                </a:lnTo>
                <a:lnTo>
                  <a:pt x="3507244" y="103378"/>
                </a:lnTo>
                <a:lnTo>
                  <a:pt x="3427488" y="351853"/>
                </a:lnTo>
                <a:lnTo>
                  <a:pt x="3399269" y="115646"/>
                </a:lnTo>
                <a:lnTo>
                  <a:pt x="3310915" y="103378"/>
                </a:lnTo>
                <a:lnTo>
                  <a:pt x="3334232" y="535914"/>
                </a:lnTo>
                <a:lnTo>
                  <a:pt x="3439769" y="538988"/>
                </a:lnTo>
                <a:lnTo>
                  <a:pt x="3497745" y="351853"/>
                </a:lnTo>
                <a:lnTo>
                  <a:pt x="3526269" y="259829"/>
                </a:lnTo>
                <a:lnTo>
                  <a:pt x="3550196" y="535914"/>
                </a:lnTo>
                <a:lnTo>
                  <a:pt x="3663696" y="5420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0058616" y="9425793"/>
            <a:ext cx="2334895" cy="446405"/>
          </a:xfrm>
          <a:custGeom>
            <a:avLst/>
            <a:gdLst/>
            <a:ahLst/>
            <a:cxnLst/>
            <a:rect l="l" t="t" r="r" b="b"/>
            <a:pathLst>
              <a:path w="2334895" h="446404">
                <a:moveTo>
                  <a:pt x="348792" y="320255"/>
                </a:moveTo>
                <a:lnTo>
                  <a:pt x="294182" y="265658"/>
                </a:lnTo>
                <a:lnTo>
                  <a:pt x="256755" y="228231"/>
                </a:lnTo>
                <a:lnTo>
                  <a:pt x="292823" y="182206"/>
                </a:lnTo>
                <a:lnTo>
                  <a:pt x="338975" y="123317"/>
                </a:lnTo>
                <a:lnTo>
                  <a:pt x="292354" y="72390"/>
                </a:lnTo>
                <a:lnTo>
                  <a:pt x="247256" y="23126"/>
                </a:lnTo>
                <a:lnTo>
                  <a:pt x="247256" y="348475"/>
                </a:lnTo>
                <a:lnTo>
                  <a:pt x="96329" y="388670"/>
                </a:lnTo>
                <a:lnTo>
                  <a:pt x="105829" y="265658"/>
                </a:lnTo>
                <a:lnTo>
                  <a:pt x="247256" y="348475"/>
                </a:lnTo>
                <a:lnTo>
                  <a:pt x="247256" y="23126"/>
                </a:lnTo>
                <a:lnTo>
                  <a:pt x="243268" y="18770"/>
                </a:lnTo>
                <a:lnTo>
                  <a:pt x="243268" y="135280"/>
                </a:lnTo>
                <a:lnTo>
                  <a:pt x="106451" y="182206"/>
                </a:lnTo>
                <a:lnTo>
                  <a:pt x="103403" y="175348"/>
                </a:lnTo>
                <a:lnTo>
                  <a:pt x="100698" y="154762"/>
                </a:lnTo>
                <a:lnTo>
                  <a:pt x="98336" y="120434"/>
                </a:lnTo>
                <a:lnTo>
                  <a:pt x="96329" y="72390"/>
                </a:lnTo>
                <a:lnTo>
                  <a:pt x="243268" y="135280"/>
                </a:lnTo>
                <a:lnTo>
                  <a:pt x="243268" y="18770"/>
                </a:lnTo>
                <a:lnTo>
                  <a:pt x="226085" y="0"/>
                </a:lnTo>
                <a:lnTo>
                  <a:pt x="0" y="27292"/>
                </a:lnTo>
                <a:lnTo>
                  <a:pt x="11353" y="442963"/>
                </a:lnTo>
                <a:lnTo>
                  <a:pt x="318109" y="424561"/>
                </a:lnTo>
                <a:lnTo>
                  <a:pt x="328663" y="388670"/>
                </a:lnTo>
                <a:lnTo>
                  <a:pt x="348792" y="320255"/>
                </a:lnTo>
                <a:close/>
              </a:path>
              <a:path w="2334895" h="446404">
                <a:moveTo>
                  <a:pt x="779475" y="207987"/>
                </a:moveTo>
                <a:lnTo>
                  <a:pt x="761974" y="96621"/>
                </a:lnTo>
                <a:lnTo>
                  <a:pt x="758317" y="73304"/>
                </a:lnTo>
                <a:lnTo>
                  <a:pt x="687768" y="44678"/>
                </a:lnTo>
                <a:lnTo>
                  <a:pt x="687768" y="285889"/>
                </a:lnTo>
                <a:lnTo>
                  <a:pt x="614451" y="357987"/>
                </a:lnTo>
                <a:lnTo>
                  <a:pt x="498792" y="343573"/>
                </a:lnTo>
                <a:lnTo>
                  <a:pt x="457073" y="199390"/>
                </a:lnTo>
                <a:lnTo>
                  <a:pt x="530999" y="96621"/>
                </a:lnTo>
                <a:lnTo>
                  <a:pt x="677633" y="132207"/>
                </a:lnTo>
                <a:lnTo>
                  <a:pt x="687768" y="285889"/>
                </a:lnTo>
                <a:lnTo>
                  <a:pt x="687768" y="44678"/>
                </a:lnTo>
                <a:lnTo>
                  <a:pt x="634377" y="22999"/>
                </a:lnTo>
                <a:lnTo>
                  <a:pt x="448487" y="11341"/>
                </a:lnTo>
                <a:lnTo>
                  <a:pt x="367804" y="135267"/>
                </a:lnTo>
                <a:lnTo>
                  <a:pt x="367804" y="290195"/>
                </a:lnTo>
                <a:lnTo>
                  <a:pt x="437743" y="435597"/>
                </a:lnTo>
                <a:lnTo>
                  <a:pt x="634377" y="445109"/>
                </a:lnTo>
                <a:lnTo>
                  <a:pt x="769048" y="383133"/>
                </a:lnTo>
                <a:lnTo>
                  <a:pt x="770547" y="357987"/>
                </a:lnTo>
                <a:lnTo>
                  <a:pt x="779475" y="207987"/>
                </a:lnTo>
                <a:close/>
              </a:path>
              <a:path w="2334895" h="446404">
                <a:moveTo>
                  <a:pt x="1130452" y="445109"/>
                </a:moveTo>
                <a:lnTo>
                  <a:pt x="1118489" y="10414"/>
                </a:lnTo>
                <a:lnTo>
                  <a:pt x="803135" y="22987"/>
                </a:lnTo>
                <a:lnTo>
                  <a:pt x="811733" y="444182"/>
                </a:lnTo>
                <a:lnTo>
                  <a:pt x="897623" y="440194"/>
                </a:lnTo>
                <a:lnTo>
                  <a:pt x="897623" y="105511"/>
                </a:lnTo>
                <a:lnTo>
                  <a:pt x="1027988" y="93243"/>
                </a:lnTo>
                <a:lnTo>
                  <a:pt x="1041806" y="440194"/>
                </a:lnTo>
                <a:lnTo>
                  <a:pt x="1130452" y="445109"/>
                </a:lnTo>
                <a:close/>
              </a:path>
              <a:path w="2334895" h="446404">
                <a:moveTo>
                  <a:pt x="1468462" y="136194"/>
                </a:moveTo>
                <a:lnTo>
                  <a:pt x="1441437" y="88646"/>
                </a:lnTo>
                <a:lnTo>
                  <a:pt x="1396987" y="10414"/>
                </a:lnTo>
                <a:lnTo>
                  <a:pt x="1379499" y="10680"/>
                </a:lnTo>
                <a:lnTo>
                  <a:pt x="1379499" y="133121"/>
                </a:lnTo>
                <a:lnTo>
                  <a:pt x="1369682" y="206133"/>
                </a:lnTo>
                <a:lnTo>
                  <a:pt x="1275194" y="220243"/>
                </a:lnTo>
                <a:lnTo>
                  <a:pt x="1289621" y="88646"/>
                </a:lnTo>
                <a:lnTo>
                  <a:pt x="1379499" y="133121"/>
                </a:lnTo>
                <a:lnTo>
                  <a:pt x="1379499" y="10680"/>
                </a:lnTo>
                <a:lnTo>
                  <a:pt x="1192377" y="13487"/>
                </a:lnTo>
                <a:lnTo>
                  <a:pt x="1161694" y="446024"/>
                </a:lnTo>
                <a:lnTo>
                  <a:pt x="1249730" y="442963"/>
                </a:lnTo>
                <a:lnTo>
                  <a:pt x="1271511" y="309206"/>
                </a:lnTo>
                <a:lnTo>
                  <a:pt x="1451902" y="301231"/>
                </a:lnTo>
                <a:lnTo>
                  <a:pt x="1460030" y="220243"/>
                </a:lnTo>
                <a:lnTo>
                  <a:pt x="1468462" y="136194"/>
                </a:lnTo>
                <a:close/>
              </a:path>
              <a:path w="2334895" h="446404">
                <a:moveTo>
                  <a:pt x="1908657" y="207987"/>
                </a:moveTo>
                <a:lnTo>
                  <a:pt x="1891157" y="96621"/>
                </a:lnTo>
                <a:lnTo>
                  <a:pt x="1887499" y="73304"/>
                </a:lnTo>
                <a:lnTo>
                  <a:pt x="1816938" y="44665"/>
                </a:lnTo>
                <a:lnTo>
                  <a:pt x="1816938" y="285889"/>
                </a:lnTo>
                <a:lnTo>
                  <a:pt x="1743621" y="357987"/>
                </a:lnTo>
                <a:lnTo>
                  <a:pt x="1627974" y="343573"/>
                </a:lnTo>
                <a:lnTo>
                  <a:pt x="1586242" y="199390"/>
                </a:lnTo>
                <a:lnTo>
                  <a:pt x="1660182" y="96621"/>
                </a:lnTo>
                <a:lnTo>
                  <a:pt x="1806816" y="132207"/>
                </a:lnTo>
                <a:lnTo>
                  <a:pt x="1816938" y="285889"/>
                </a:lnTo>
                <a:lnTo>
                  <a:pt x="1816938" y="44665"/>
                </a:lnTo>
                <a:lnTo>
                  <a:pt x="1763560" y="22999"/>
                </a:lnTo>
                <a:lnTo>
                  <a:pt x="1577657" y="11341"/>
                </a:lnTo>
                <a:lnTo>
                  <a:pt x="1496987" y="135267"/>
                </a:lnTo>
                <a:lnTo>
                  <a:pt x="1496987" y="290195"/>
                </a:lnTo>
                <a:lnTo>
                  <a:pt x="1566926" y="435597"/>
                </a:lnTo>
                <a:lnTo>
                  <a:pt x="1763560" y="445109"/>
                </a:lnTo>
                <a:lnTo>
                  <a:pt x="1898230" y="383133"/>
                </a:lnTo>
                <a:lnTo>
                  <a:pt x="1899729" y="357987"/>
                </a:lnTo>
                <a:lnTo>
                  <a:pt x="1908657" y="207987"/>
                </a:lnTo>
                <a:close/>
              </a:path>
              <a:path w="2334895" h="446404">
                <a:moveTo>
                  <a:pt x="2334780" y="350926"/>
                </a:moveTo>
                <a:lnTo>
                  <a:pt x="2278951" y="289585"/>
                </a:lnTo>
                <a:lnTo>
                  <a:pt x="2118817" y="361365"/>
                </a:lnTo>
                <a:lnTo>
                  <a:pt x="2017585" y="239268"/>
                </a:lnTo>
                <a:lnTo>
                  <a:pt x="2129866" y="117182"/>
                </a:lnTo>
                <a:lnTo>
                  <a:pt x="2246744" y="166878"/>
                </a:lnTo>
                <a:lnTo>
                  <a:pt x="2305939" y="74841"/>
                </a:lnTo>
                <a:lnTo>
                  <a:pt x="2182622" y="13487"/>
                </a:lnTo>
                <a:lnTo>
                  <a:pt x="2039670" y="13487"/>
                </a:lnTo>
                <a:lnTo>
                  <a:pt x="1956231" y="105511"/>
                </a:lnTo>
                <a:lnTo>
                  <a:pt x="1948853" y="175856"/>
                </a:lnTo>
                <a:lnTo>
                  <a:pt x="1943582" y="233514"/>
                </a:lnTo>
                <a:lnTo>
                  <a:pt x="1940407" y="278472"/>
                </a:lnTo>
                <a:lnTo>
                  <a:pt x="1939353" y="310743"/>
                </a:lnTo>
                <a:lnTo>
                  <a:pt x="1939632" y="322186"/>
                </a:lnTo>
                <a:lnTo>
                  <a:pt x="1940433" y="330454"/>
                </a:lnTo>
                <a:lnTo>
                  <a:pt x="1941779" y="335534"/>
                </a:lnTo>
                <a:lnTo>
                  <a:pt x="1943646" y="337439"/>
                </a:lnTo>
                <a:lnTo>
                  <a:pt x="2029548" y="442963"/>
                </a:lnTo>
                <a:lnTo>
                  <a:pt x="2210841" y="442963"/>
                </a:lnTo>
                <a:lnTo>
                  <a:pt x="2334780" y="3509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488" y="9574589"/>
            <a:ext cx="1932305" cy="1664970"/>
          </a:xfrm>
          <a:custGeom>
            <a:avLst/>
            <a:gdLst/>
            <a:ahLst/>
            <a:cxnLst/>
            <a:rect l="l" t="t" r="r" b="b"/>
            <a:pathLst>
              <a:path w="1932305" h="1664970">
                <a:moveTo>
                  <a:pt x="212663" y="0"/>
                </a:moveTo>
                <a:lnTo>
                  <a:pt x="783829" y="771672"/>
                </a:lnTo>
                <a:lnTo>
                  <a:pt x="109368" y="449640"/>
                </a:lnTo>
                <a:lnTo>
                  <a:pt x="0" y="1075485"/>
                </a:lnTo>
                <a:lnTo>
                  <a:pt x="795975" y="917500"/>
                </a:lnTo>
                <a:lnTo>
                  <a:pt x="571155" y="1440060"/>
                </a:lnTo>
                <a:lnTo>
                  <a:pt x="789902" y="1664870"/>
                </a:lnTo>
                <a:lnTo>
                  <a:pt x="929657" y="917500"/>
                </a:lnTo>
                <a:lnTo>
                  <a:pt x="1142321" y="1257773"/>
                </a:lnTo>
                <a:lnTo>
                  <a:pt x="1452207" y="1039025"/>
                </a:lnTo>
                <a:lnTo>
                  <a:pt x="1099788" y="802059"/>
                </a:lnTo>
                <a:lnTo>
                  <a:pt x="1810698" y="802059"/>
                </a:lnTo>
                <a:lnTo>
                  <a:pt x="1932223" y="559009"/>
                </a:lnTo>
                <a:lnTo>
                  <a:pt x="1511447" y="638001"/>
                </a:lnTo>
                <a:lnTo>
                  <a:pt x="1224727" y="692308"/>
                </a:lnTo>
                <a:lnTo>
                  <a:pt x="1099788" y="716993"/>
                </a:lnTo>
                <a:lnTo>
                  <a:pt x="1109848" y="711107"/>
                </a:lnTo>
                <a:lnTo>
                  <a:pt x="1134721" y="669903"/>
                </a:lnTo>
                <a:lnTo>
                  <a:pt x="1193776" y="558064"/>
                </a:lnTo>
                <a:lnTo>
                  <a:pt x="1306379" y="340272"/>
                </a:lnTo>
                <a:lnTo>
                  <a:pt x="1190927" y="91149"/>
                </a:lnTo>
                <a:lnTo>
                  <a:pt x="820278" y="741296"/>
                </a:lnTo>
                <a:lnTo>
                  <a:pt x="710910" y="24302"/>
                </a:lnTo>
                <a:lnTo>
                  <a:pt x="212663" y="0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7763543" y="2077434"/>
            <a:ext cx="1932305" cy="1664970"/>
          </a:xfrm>
          <a:custGeom>
            <a:avLst/>
            <a:gdLst/>
            <a:ahLst/>
            <a:cxnLst/>
            <a:rect l="l" t="t" r="r" b="b"/>
            <a:pathLst>
              <a:path w="1932305" h="1664970">
                <a:moveTo>
                  <a:pt x="212663" y="0"/>
                </a:moveTo>
                <a:lnTo>
                  <a:pt x="783829" y="771672"/>
                </a:lnTo>
                <a:lnTo>
                  <a:pt x="109368" y="449640"/>
                </a:lnTo>
                <a:lnTo>
                  <a:pt x="0" y="1075485"/>
                </a:lnTo>
                <a:lnTo>
                  <a:pt x="795975" y="917500"/>
                </a:lnTo>
                <a:lnTo>
                  <a:pt x="571155" y="1440060"/>
                </a:lnTo>
                <a:lnTo>
                  <a:pt x="789902" y="1664870"/>
                </a:lnTo>
                <a:lnTo>
                  <a:pt x="929657" y="917500"/>
                </a:lnTo>
                <a:lnTo>
                  <a:pt x="1142321" y="1257773"/>
                </a:lnTo>
                <a:lnTo>
                  <a:pt x="1452207" y="1039025"/>
                </a:lnTo>
                <a:lnTo>
                  <a:pt x="1099788" y="802059"/>
                </a:lnTo>
                <a:lnTo>
                  <a:pt x="1810698" y="802059"/>
                </a:lnTo>
                <a:lnTo>
                  <a:pt x="1932223" y="559009"/>
                </a:lnTo>
                <a:lnTo>
                  <a:pt x="1511447" y="638001"/>
                </a:lnTo>
                <a:lnTo>
                  <a:pt x="1224727" y="692308"/>
                </a:lnTo>
                <a:lnTo>
                  <a:pt x="1099788" y="716993"/>
                </a:lnTo>
                <a:lnTo>
                  <a:pt x="1109848" y="711107"/>
                </a:lnTo>
                <a:lnTo>
                  <a:pt x="1134721" y="669903"/>
                </a:lnTo>
                <a:lnTo>
                  <a:pt x="1193776" y="558064"/>
                </a:lnTo>
                <a:lnTo>
                  <a:pt x="1306379" y="340272"/>
                </a:lnTo>
                <a:lnTo>
                  <a:pt x="1190927" y="91149"/>
                </a:lnTo>
                <a:lnTo>
                  <a:pt x="820278" y="741296"/>
                </a:lnTo>
                <a:lnTo>
                  <a:pt x="710910" y="24302"/>
                </a:lnTo>
                <a:lnTo>
                  <a:pt x="212663" y="0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8" name="object 38"/>
          <p:cNvGrpSpPr/>
          <p:nvPr/>
        </p:nvGrpSpPr>
        <p:grpSpPr>
          <a:xfrm>
            <a:off x="0" y="0"/>
            <a:ext cx="20104100" cy="1811655"/>
            <a:chOff x="0" y="0"/>
            <a:chExt cx="20104100" cy="1811655"/>
          </a:xfrm>
        </p:grpSpPr>
        <p:sp>
          <p:nvSpPr>
            <p:cNvPr id="39" name="object 39"/>
            <p:cNvSpPr/>
            <p:nvPr/>
          </p:nvSpPr>
          <p:spPr>
            <a:xfrm>
              <a:off x="0" y="0"/>
              <a:ext cx="854075" cy="904240"/>
            </a:xfrm>
            <a:custGeom>
              <a:avLst/>
              <a:gdLst/>
              <a:ahLst/>
              <a:cxnLst/>
              <a:rect l="l" t="t" r="r" b="b"/>
              <a:pathLst>
                <a:path w="854075" h="904240">
                  <a:moveTo>
                    <a:pt x="0" y="903983"/>
                  </a:moveTo>
                  <a:lnTo>
                    <a:pt x="853858" y="903983"/>
                  </a:lnTo>
                  <a:lnTo>
                    <a:pt x="853858" y="0"/>
                  </a:lnTo>
                  <a:lnTo>
                    <a:pt x="0" y="0"/>
                  </a:lnTo>
                  <a:lnTo>
                    <a:pt x="0" y="90398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53858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10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3"/>
                  </a:lnTo>
                  <a:lnTo>
                    <a:pt x="879795" y="903983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733517" y="0"/>
              <a:ext cx="868680" cy="904240"/>
            </a:xfrm>
            <a:custGeom>
              <a:avLst/>
              <a:gdLst/>
              <a:ahLst/>
              <a:cxnLst/>
              <a:rect l="l" t="t" r="r" b="b"/>
              <a:pathLst>
                <a:path w="868680" h="904240">
                  <a:moveTo>
                    <a:pt x="0" y="903983"/>
                  </a:moveTo>
                  <a:lnTo>
                    <a:pt x="868423" y="903983"/>
                  </a:lnTo>
                  <a:lnTo>
                    <a:pt x="868423" y="0"/>
                  </a:lnTo>
                  <a:lnTo>
                    <a:pt x="0" y="0"/>
                  </a:lnTo>
                  <a:lnTo>
                    <a:pt x="0" y="90398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601941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10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3"/>
                  </a:lnTo>
                  <a:lnTo>
                    <a:pt x="879795" y="903983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482103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10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3"/>
                  </a:lnTo>
                  <a:lnTo>
                    <a:pt x="879795" y="903983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0" y="5"/>
              <a:ext cx="5238750" cy="1811655"/>
            </a:xfrm>
            <a:custGeom>
              <a:avLst/>
              <a:gdLst/>
              <a:ahLst/>
              <a:cxnLst/>
              <a:rect l="l" t="t" r="r" b="b"/>
              <a:pathLst>
                <a:path w="5238750" h="1811655">
                  <a:moveTo>
                    <a:pt x="852690" y="903986"/>
                  </a:moveTo>
                  <a:lnTo>
                    <a:pt x="0" y="903986"/>
                  </a:lnTo>
                  <a:lnTo>
                    <a:pt x="0" y="1811464"/>
                  </a:lnTo>
                  <a:lnTo>
                    <a:pt x="852690" y="1811464"/>
                  </a:lnTo>
                  <a:lnTo>
                    <a:pt x="852690" y="903986"/>
                  </a:lnTo>
                  <a:close/>
                </a:path>
                <a:path w="5238750" h="1811655">
                  <a:moveTo>
                    <a:pt x="5238458" y="0"/>
                  </a:moveTo>
                  <a:lnTo>
                    <a:pt x="4358665" y="0"/>
                  </a:lnTo>
                  <a:lnTo>
                    <a:pt x="4358665" y="903986"/>
                  </a:lnTo>
                  <a:lnTo>
                    <a:pt x="5238458" y="903986"/>
                  </a:lnTo>
                  <a:lnTo>
                    <a:pt x="5238458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52696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10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733517" y="903982"/>
              <a:ext cx="868680" cy="908050"/>
            </a:xfrm>
            <a:custGeom>
              <a:avLst/>
              <a:gdLst/>
              <a:ahLst/>
              <a:cxnLst/>
              <a:rect l="l" t="t" r="r" b="b"/>
              <a:pathLst>
                <a:path w="868680" h="908050">
                  <a:moveTo>
                    <a:pt x="0" y="907480"/>
                  </a:moveTo>
                  <a:lnTo>
                    <a:pt x="868423" y="907480"/>
                  </a:lnTo>
                  <a:lnTo>
                    <a:pt x="868423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601941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10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482103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10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358665" y="5"/>
              <a:ext cx="1759585" cy="1811655"/>
            </a:xfrm>
            <a:custGeom>
              <a:avLst/>
              <a:gdLst/>
              <a:ahLst/>
              <a:cxnLst/>
              <a:rect l="l" t="t" r="r" b="b"/>
              <a:pathLst>
                <a:path w="1759585" h="1811655">
                  <a:moveTo>
                    <a:pt x="879792" y="903986"/>
                  </a:moveTo>
                  <a:lnTo>
                    <a:pt x="0" y="903986"/>
                  </a:lnTo>
                  <a:lnTo>
                    <a:pt x="0" y="1811464"/>
                  </a:lnTo>
                  <a:lnTo>
                    <a:pt x="879792" y="1811464"/>
                  </a:lnTo>
                  <a:lnTo>
                    <a:pt x="879792" y="903986"/>
                  </a:lnTo>
                  <a:close/>
                </a:path>
                <a:path w="1759585" h="1811655">
                  <a:moveTo>
                    <a:pt x="1759585" y="0"/>
                  </a:moveTo>
                  <a:lnTo>
                    <a:pt x="879792" y="0"/>
                  </a:lnTo>
                  <a:lnTo>
                    <a:pt x="879792" y="903986"/>
                  </a:lnTo>
                  <a:lnTo>
                    <a:pt x="1759585" y="903986"/>
                  </a:lnTo>
                  <a:lnTo>
                    <a:pt x="1759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238458" y="5"/>
              <a:ext cx="1756410" cy="1811655"/>
            </a:xfrm>
            <a:custGeom>
              <a:avLst/>
              <a:gdLst/>
              <a:ahLst/>
              <a:cxnLst/>
              <a:rect l="l" t="t" r="r" b="b"/>
              <a:pathLst>
                <a:path w="1756409" h="1811655">
                  <a:moveTo>
                    <a:pt x="1756359" y="0"/>
                  </a:moveTo>
                  <a:lnTo>
                    <a:pt x="876566" y="0"/>
                  </a:lnTo>
                  <a:lnTo>
                    <a:pt x="876566" y="903986"/>
                  </a:lnTo>
                  <a:lnTo>
                    <a:pt x="0" y="903986"/>
                  </a:lnTo>
                  <a:lnTo>
                    <a:pt x="0" y="1811464"/>
                  </a:lnTo>
                  <a:lnTo>
                    <a:pt x="879792" y="1811464"/>
                  </a:lnTo>
                  <a:lnTo>
                    <a:pt x="879792" y="903986"/>
                  </a:lnTo>
                  <a:lnTo>
                    <a:pt x="1756359" y="903986"/>
                  </a:lnTo>
                  <a:lnTo>
                    <a:pt x="1756359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115024" y="5"/>
              <a:ext cx="1732280" cy="1811655"/>
            </a:xfrm>
            <a:custGeom>
              <a:avLst/>
              <a:gdLst/>
              <a:ahLst/>
              <a:cxnLst/>
              <a:rect l="l" t="t" r="r" b="b"/>
              <a:pathLst>
                <a:path w="1732279" h="1811655">
                  <a:moveTo>
                    <a:pt x="1731746" y="0"/>
                  </a:moveTo>
                  <a:lnTo>
                    <a:pt x="877887" y="0"/>
                  </a:lnTo>
                  <a:lnTo>
                    <a:pt x="877887" y="903986"/>
                  </a:lnTo>
                  <a:lnTo>
                    <a:pt x="0" y="903986"/>
                  </a:lnTo>
                  <a:lnTo>
                    <a:pt x="0" y="1811464"/>
                  </a:lnTo>
                  <a:lnTo>
                    <a:pt x="879792" y="1811464"/>
                  </a:lnTo>
                  <a:lnTo>
                    <a:pt x="879792" y="903986"/>
                  </a:lnTo>
                  <a:lnTo>
                    <a:pt x="1731746" y="903986"/>
                  </a:lnTo>
                  <a:lnTo>
                    <a:pt x="17317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846776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09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3"/>
                  </a:lnTo>
                  <a:lnTo>
                    <a:pt x="879795" y="903983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726435" y="0"/>
              <a:ext cx="868680" cy="904240"/>
            </a:xfrm>
            <a:custGeom>
              <a:avLst/>
              <a:gdLst/>
              <a:ahLst/>
              <a:cxnLst/>
              <a:rect l="l" t="t" r="r" b="b"/>
              <a:pathLst>
                <a:path w="868679" h="904240">
                  <a:moveTo>
                    <a:pt x="0" y="903983"/>
                  </a:moveTo>
                  <a:lnTo>
                    <a:pt x="868423" y="903983"/>
                  </a:lnTo>
                  <a:lnTo>
                    <a:pt x="868423" y="0"/>
                  </a:lnTo>
                  <a:lnTo>
                    <a:pt x="0" y="0"/>
                  </a:lnTo>
                  <a:lnTo>
                    <a:pt x="0" y="90398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9594859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09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3"/>
                  </a:lnTo>
                  <a:lnTo>
                    <a:pt x="879795" y="903983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0475042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09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3"/>
                  </a:lnTo>
                  <a:lnTo>
                    <a:pt x="879795" y="903983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6992912" y="5"/>
              <a:ext cx="5238750" cy="1811655"/>
            </a:xfrm>
            <a:custGeom>
              <a:avLst/>
              <a:gdLst/>
              <a:ahLst/>
              <a:cxnLst/>
              <a:rect l="l" t="t" r="r" b="b"/>
              <a:pathLst>
                <a:path w="5238750" h="1811655">
                  <a:moveTo>
                    <a:pt x="852703" y="903986"/>
                  </a:moveTo>
                  <a:lnTo>
                    <a:pt x="0" y="903986"/>
                  </a:lnTo>
                  <a:lnTo>
                    <a:pt x="0" y="1811464"/>
                  </a:lnTo>
                  <a:lnTo>
                    <a:pt x="852703" y="1811464"/>
                  </a:lnTo>
                  <a:lnTo>
                    <a:pt x="852703" y="903986"/>
                  </a:lnTo>
                  <a:close/>
                </a:path>
                <a:path w="5238750" h="1811655">
                  <a:moveTo>
                    <a:pt x="5238432" y="0"/>
                  </a:moveTo>
                  <a:lnTo>
                    <a:pt x="4358640" y="0"/>
                  </a:lnTo>
                  <a:lnTo>
                    <a:pt x="4358640" y="903986"/>
                  </a:lnTo>
                  <a:lnTo>
                    <a:pt x="5238432" y="903986"/>
                  </a:lnTo>
                  <a:lnTo>
                    <a:pt x="5238432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7845624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726435" y="903982"/>
              <a:ext cx="868680" cy="908050"/>
            </a:xfrm>
            <a:custGeom>
              <a:avLst/>
              <a:gdLst/>
              <a:ahLst/>
              <a:cxnLst/>
              <a:rect l="l" t="t" r="r" b="b"/>
              <a:pathLst>
                <a:path w="868679" h="908050">
                  <a:moveTo>
                    <a:pt x="0" y="907480"/>
                  </a:moveTo>
                  <a:lnTo>
                    <a:pt x="868423" y="907480"/>
                  </a:lnTo>
                  <a:lnTo>
                    <a:pt x="868423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9594859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0475042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351552" y="5"/>
              <a:ext cx="1760220" cy="1811655"/>
            </a:xfrm>
            <a:custGeom>
              <a:avLst/>
              <a:gdLst/>
              <a:ahLst/>
              <a:cxnLst/>
              <a:rect l="l" t="t" r="r" b="b"/>
              <a:pathLst>
                <a:path w="1760219" h="1811655">
                  <a:moveTo>
                    <a:pt x="879792" y="903986"/>
                  </a:moveTo>
                  <a:lnTo>
                    <a:pt x="0" y="903986"/>
                  </a:lnTo>
                  <a:lnTo>
                    <a:pt x="0" y="1811464"/>
                  </a:lnTo>
                  <a:lnTo>
                    <a:pt x="879792" y="1811464"/>
                  </a:lnTo>
                  <a:lnTo>
                    <a:pt x="879792" y="903986"/>
                  </a:lnTo>
                  <a:close/>
                </a:path>
                <a:path w="1760219" h="1811655">
                  <a:moveTo>
                    <a:pt x="1759661" y="0"/>
                  </a:moveTo>
                  <a:lnTo>
                    <a:pt x="879868" y="0"/>
                  </a:lnTo>
                  <a:lnTo>
                    <a:pt x="879868" y="903986"/>
                  </a:lnTo>
                  <a:lnTo>
                    <a:pt x="1759661" y="903986"/>
                  </a:lnTo>
                  <a:lnTo>
                    <a:pt x="17596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2231421" y="5"/>
              <a:ext cx="1756410" cy="1811655"/>
            </a:xfrm>
            <a:custGeom>
              <a:avLst/>
              <a:gdLst/>
              <a:ahLst/>
              <a:cxnLst/>
              <a:rect l="l" t="t" r="r" b="b"/>
              <a:pathLst>
                <a:path w="1756409" h="1811655">
                  <a:moveTo>
                    <a:pt x="1756321" y="0"/>
                  </a:moveTo>
                  <a:lnTo>
                    <a:pt x="876515" y="0"/>
                  </a:lnTo>
                  <a:lnTo>
                    <a:pt x="876515" y="903986"/>
                  </a:lnTo>
                  <a:lnTo>
                    <a:pt x="0" y="903986"/>
                  </a:lnTo>
                  <a:lnTo>
                    <a:pt x="0" y="1811464"/>
                  </a:lnTo>
                  <a:lnTo>
                    <a:pt x="879792" y="1811464"/>
                  </a:lnTo>
                  <a:lnTo>
                    <a:pt x="879792" y="903986"/>
                  </a:lnTo>
                  <a:lnTo>
                    <a:pt x="1756321" y="903986"/>
                  </a:lnTo>
                  <a:lnTo>
                    <a:pt x="175632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3107937" y="5"/>
              <a:ext cx="1732280" cy="1811655"/>
            </a:xfrm>
            <a:custGeom>
              <a:avLst/>
              <a:gdLst/>
              <a:ahLst/>
              <a:cxnLst/>
              <a:rect l="l" t="t" r="r" b="b"/>
              <a:pathLst>
                <a:path w="1732280" h="1811655">
                  <a:moveTo>
                    <a:pt x="1731784" y="0"/>
                  </a:moveTo>
                  <a:lnTo>
                    <a:pt x="877887" y="0"/>
                  </a:lnTo>
                  <a:lnTo>
                    <a:pt x="877887" y="903986"/>
                  </a:lnTo>
                  <a:lnTo>
                    <a:pt x="0" y="903986"/>
                  </a:lnTo>
                  <a:lnTo>
                    <a:pt x="0" y="1811464"/>
                  </a:lnTo>
                  <a:lnTo>
                    <a:pt x="879805" y="1811464"/>
                  </a:lnTo>
                  <a:lnTo>
                    <a:pt x="879805" y="903986"/>
                  </a:lnTo>
                  <a:lnTo>
                    <a:pt x="1731784" y="903986"/>
                  </a:lnTo>
                  <a:lnTo>
                    <a:pt x="17317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3985825" y="5"/>
              <a:ext cx="1734185" cy="1811655"/>
            </a:xfrm>
            <a:custGeom>
              <a:avLst/>
              <a:gdLst/>
              <a:ahLst/>
              <a:cxnLst/>
              <a:rect l="l" t="t" r="r" b="b"/>
              <a:pathLst>
                <a:path w="1734184" h="1811655">
                  <a:moveTo>
                    <a:pt x="852741" y="903986"/>
                  </a:moveTo>
                  <a:lnTo>
                    <a:pt x="0" y="903986"/>
                  </a:lnTo>
                  <a:lnTo>
                    <a:pt x="0" y="1811464"/>
                  </a:lnTo>
                  <a:lnTo>
                    <a:pt x="852741" y="1811464"/>
                  </a:lnTo>
                  <a:lnTo>
                    <a:pt x="852741" y="903986"/>
                  </a:lnTo>
                  <a:close/>
                </a:path>
                <a:path w="1734184" h="1811655">
                  <a:moveTo>
                    <a:pt x="1733689" y="0"/>
                  </a:moveTo>
                  <a:lnTo>
                    <a:pt x="853897" y="0"/>
                  </a:lnTo>
                  <a:lnTo>
                    <a:pt x="853897" y="903986"/>
                  </a:lnTo>
                  <a:lnTo>
                    <a:pt x="1733689" y="903986"/>
                  </a:lnTo>
                  <a:lnTo>
                    <a:pt x="1733689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5719384" y="0"/>
              <a:ext cx="868680" cy="904240"/>
            </a:xfrm>
            <a:custGeom>
              <a:avLst/>
              <a:gdLst/>
              <a:ahLst/>
              <a:cxnLst/>
              <a:rect l="l" t="t" r="r" b="b"/>
              <a:pathLst>
                <a:path w="868680" h="904240">
                  <a:moveTo>
                    <a:pt x="0" y="903983"/>
                  </a:moveTo>
                  <a:lnTo>
                    <a:pt x="868455" y="903983"/>
                  </a:lnTo>
                  <a:lnTo>
                    <a:pt x="868455" y="0"/>
                  </a:lnTo>
                  <a:lnTo>
                    <a:pt x="0" y="0"/>
                  </a:lnTo>
                  <a:lnTo>
                    <a:pt x="0" y="90398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6587840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09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3"/>
                  </a:lnTo>
                  <a:lnTo>
                    <a:pt x="879795" y="903983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7467918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09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3"/>
                  </a:lnTo>
                  <a:lnTo>
                    <a:pt x="879795" y="903983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8344540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09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3"/>
                  </a:lnTo>
                  <a:lnTo>
                    <a:pt x="879795" y="903983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4838574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5719384" y="903982"/>
              <a:ext cx="868680" cy="908050"/>
            </a:xfrm>
            <a:custGeom>
              <a:avLst/>
              <a:gdLst/>
              <a:ahLst/>
              <a:cxnLst/>
              <a:rect l="l" t="t" r="r" b="b"/>
              <a:pathLst>
                <a:path w="868680" h="908050">
                  <a:moveTo>
                    <a:pt x="0" y="907480"/>
                  </a:moveTo>
                  <a:lnTo>
                    <a:pt x="868455" y="907480"/>
                  </a:lnTo>
                  <a:lnTo>
                    <a:pt x="868455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87840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7467918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8344540" y="5"/>
              <a:ext cx="1759585" cy="1811655"/>
            </a:xfrm>
            <a:custGeom>
              <a:avLst/>
              <a:gdLst/>
              <a:ahLst/>
              <a:cxnLst/>
              <a:rect l="l" t="t" r="r" b="b"/>
              <a:pathLst>
                <a:path w="1759584" h="1811655">
                  <a:moveTo>
                    <a:pt x="1759559" y="0"/>
                  </a:moveTo>
                  <a:lnTo>
                    <a:pt x="879754" y="0"/>
                  </a:lnTo>
                  <a:lnTo>
                    <a:pt x="879754" y="903986"/>
                  </a:lnTo>
                  <a:lnTo>
                    <a:pt x="0" y="903986"/>
                  </a:lnTo>
                  <a:lnTo>
                    <a:pt x="0" y="1811464"/>
                  </a:lnTo>
                  <a:lnTo>
                    <a:pt x="879792" y="1811464"/>
                  </a:lnTo>
                  <a:lnTo>
                    <a:pt x="879792" y="903986"/>
                  </a:lnTo>
                  <a:lnTo>
                    <a:pt x="1759559" y="903986"/>
                  </a:lnTo>
                  <a:lnTo>
                    <a:pt x="17595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9224304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C6E9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1161921" y="0"/>
            <a:ext cx="8922385" cy="11308715"/>
          </a:xfrm>
          <a:custGeom>
            <a:avLst/>
            <a:gdLst/>
            <a:ahLst/>
            <a:cxnLst/>
            <a:rect l="l" t="t" r="r" b="b"/>
            <a:pathLst>
              <a:path w="8922385" h="11308715">
                <a:moveTo>
                  <a:pt x="1540508" y="640463"/>
                </a:moveTo>
                <a:lnTo>
                  <a:pt x="0" y="1161567"/>
                </a:lnTo>
                <a:lnTo>
                  <a:pt x="1626149" y="11308556"/>
                </a:lnTo>
                <a:lnTo>
                  <a:pt x="8922073" y="11308556"/>
                </a:lnTo>
                <a:lnTo>
                  <a:pt x="8922073" y="8816947"/>
                </a:lnTo>
                <a:lnTo>
                  <a:pt x="8454095" y="3224227"/>
                </a:lnTo>
                <a:lnTo>
                  <a:pt x="5533465" y="3224227"/>
                </a:lnTo>
                <a:lnTo>
                  <a:pt x="2393403" y="3020348"/>
                </a:lnTo>
                <a:lnTo>
                  <a:pt x="1540508" y="640463"/>
                </a:lnTo>
                <a:close/>
              </a:path>
              <a:path w="8922385" h="11308715">
                <a:moveTo>
                  <a:pt x="8184303" y="0"/>
                </a:moveTo>
                <a:lnTo>
                  <a:pt x="7113992" y="0"/>
                </a:lnTo>
                <a:lnTo>
                  <a:pt x="6635253" y="68543"/>
                </a:lnTo>
                <a:lnTo>
                  <a:pt x="5533465" y="3224227"/>
                </a:lnTo>
                <a:lnTo>
                  <a:pt x="8454095" y="3224227"/>
                </a:lnTo>
                <a:lnTo>
                  <a:pt x="8184303" y="0"/>
                </a:lnTo>
                <a:close/>
              </a:path>
            </a:pathLst>
          </a:custGeom>
          <a:solidFill>
            <a:srgbClr val="FA1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47763" y="3637374"/>
            <a:ext cx="1588770" cy="855980"/>
          </a:xfrm>
          <a:custGeom>
            <a:avLst/>
            <a:gdLst/>
            <a:ahLst/>
            <a:cxnLst/>
            <a:rect l="l" t="t" r="r" b="b"/>
            <a:pathLst>
              <a:path w="1588770" h="855979">
                <a:moveTo>
                  <a:pt x="490702" y="47548"/>
                </a:moveTo>
                <a:lnTo>
                  <a:pt x="0" y="47548"/>
                </a:lnTo>
                <a:lnTo>
                  <a:pt x="14262" y="713219"/>
                </a:lnTo>
                <a:lnTo>
                  <a:pt x="142646" y="717969"/>
                </a:lnTo>
                <a:lnTo>
                  <a:pt x="166433" y="214439"/>
                </a:lnTo>
                <a:lnTo>
                  <a:pt x="475488" y="220624"/>
                </a:lnTo>
                <a:lnTo>
                  <a:pt x="490702" y="47548"/>
                </a:lnTo>
                <a:close/>
              </a:path>
              <a:path w="1588770" h="855979">
                <a:moveTo>
                  <a:pt x="1122133" y="618121"/>
                </a:moveTo>
                <a:lnTo>
                  <a:pt x="1005636" y="618121"/>
                </a:lnTo>
                <a:lnTo>
                  <a:pt x="1007389" y="571995"/>
                </a:lnTo>
                <a:lnTo>
                  <a:pt x="1021930" y="189712"/>
                </a:lnTo>
                <a:lnTo>
                  <a:pt x="1027518" y="42786"/>
                </a:lnTo>
                <a:lnTo>
                  <a:pt x="925766" y="47155"/>
                </a:lnTo>
                <a:lnTo>
                  <a:pt x="925766" y="189712"/>
                </a:lnTo>
                <a:lnTo>
                  <a:pt x="888682" y="559168"/>
                </a:lnTo>
                <a:lnTo>
                  <a:pt x="720356" y="571995"/>
                </a:lnTo>
                <a:lnTo>
                  <a:pt x="785495" y="216814"/>
                </a:lnTo>
                <a:lnTo>
                  <a:pt x="925766" y="189712"/>
                </a:lnTo>
                <a:lnTo>
                  <a:pt x="925766" y="47155"/>
                </a:lnTo>
                <a:lnTo>
                  <a:pt x="694677" y="57048"/>
                </a:lnTo>
                <a:lnTo>
                  <a:pt x="614794" y="602437"/>
                </a:lnTo>
                <a:lnTo>
                  <a:pt x="529209" y="618121"/>
                </a:lnTo>
                <a:lnTo>
                  <a:pt x="520166" y="855865"/>
                </a:lnTo>
                <a:lnTo>
                  <a:pt x="647128" y="855865"/>
                </a:lnTo>
                <a:lnTo>
                  <a:pt x="662813" y="713219"/>
                </a:lnTo>
                <a:lnTo>
                  <a:pt x="951445" y="708469"/>
                </a:lnTo>
                <a:lnTo>
                  <a:pt x="935278" y="855865"/>
                </a:lnTo>
                <a:lnTo>
                  <a:pt x="1109306" y="855865"/>
                </a:lnTo>
                <a:lnTo>
                  <a:pt x="1117257" y="708469"/>
                </a:lnTo>
                <a:lnTo>
                  <a:pt x="1122133" y="618121"/>
                </a:lnTo>
                <a:close/>
              </a:path>
              <a:path w="1588770" h="855979">
                <a:moveTo>
                  <a:pt x="1588592" y="0"/>
                </a:moveTo>
                <a:lnTo>
                  <a:pt x="1160653" y="47548"/>
                </a:lnTo>
                <a:lnTo>
                  <a:pt x="1160653" y="713219"/>
                </a:lnTo>
                <a:lnTo>
                  <a:pt x="1588592" y="687552"/>
                </a:lnTo>
                <a:lnTo>
                  <a:pt x="1588592" y="549656"/>
                </a:lnTo>
                <a:lnTo>
                  <a:pt x="1303299" y="557263"/>
                </a:lnTo>
                <a:lnTo>
                  <a:pt x="1303299" y="427926"/>
                </a:lnTo>
                <a:lnTo>
                  <a:pt x="1588592" y="407962"/>
                </a:lnTo>
                <a:lnTo>
                  <a:pt x="1588592" y="285292"/>
                </a:lnTo>
                <a:lnTo>
                  <a:pt x="1272870" y="285292"/>
                </a:lnTo>
                <a:lnTo>
                  <a:pt x="1280464" y="190195"/>
                </a:lnTo>
                <a:lnTo>
                  <a:pt x="1588592" y="142646"/>
                </a:lnTo>
                <a:lnTo>
                  <a:pt x="15885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331646" y="3680160"/>
            <a:ext cx="507365" cy="674370"/>
          </a:xfrm>
          <a:custGeom>
            <a:avLst/>
            <a:gdLst/>
            <a:ahLst/>
            <a:cxnLst/>
            <a:rect l="l" t="t" r="r" b="b"/>
            <a:pathLst>
              <a:path w="507364" h="674370">
                <a:moveTo>
                  <a:pt x="488791" y="0"/>
                </a:moveTo>
                <a:lnTo>
                  <a:pt x="0" y="19496"/>
                </a:lnTo>
                <a:lnTo>
                  <a:pt x="13308" y="672335"/>
                </a:lnTo>
                <a:lnTo>
                  <a:pt x="146445" y="666157"/>
                </a:lnTo>
                <a:lnTo>
                  <a:pt x="146445" y="147398"/>
                </a:lnTo>
                <a:lnTo>
                  <a:pt x="348533" y="128383"/>
                </a:lnTo>
                <a:lnTo>
                  <a:pt x="369925" y="666157"/>
                </a:lnTo>
                <a:lnTo>
                  <a:pt x="507335" y="673759"/>
                </a:lnTo>
                <a:lnTo>
                  <a:pt x="4887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887472" y="3680161"/>
            <a:ext cx="4251325" cy="813435"/>
          </a:xfrm>
          <a:custGeom>
            <a:avLst/>
            <a:gdLst/>
            <a:ahLst/>
            <a:cxnLst/>
            <a:rect l="l" t="t" r="r" b="b"/>
            <a:pathLst>
              <a:path w="4251325" h="813435">
                <a:moveTo>
                  <a:pt x="475500" y="194957"/>
                </a:moveTo>
                <a:lnTo>
                  <a:pt x="433616" y="121246"/>
                </a:lnTo>
                <a:lnTo>
                  <a:pt x="364718" y="0"/>
                </a:lnTo>
                <a:lnTo>
                  <a:pt x="337604" y="419"/>
                </a:lnTo>
                <a:lnTo>
                  <a:pt x="337604" y="190182"/>
                </a:lnTo>
                <a:lnTo>
                  <a:pt x="322389" y="303352"/>
                </a:lnTo>
                <a:lnTo>
                  <a:pt x="175933" y="325234"/>
                </a:lnTo>
                <a:lnTo>
                  <a:pt x="198285" y="121246"/>
                </a:lnTo>
                <a:lnTo>
                  <a:pt x="337604" y="190182"/>
                </a:lnTo>
                <a:lnTo>
                  <a:pt x="337604" y="419"/>
                </a:lnTo>
                <a:lnTo>
                  <a:pt x="47548" y="4762"/>
                </a:lnTo>
                <a:lnTo>
                  <a:pt x="0" y="675182"/>
                </a:lnTo>
                <a:lnTo>
                  <a:pt x="136486" y="670433"/>
                </a:lnTo>
                <a:lnTo>
                  <a:pt x="170230" y="463118"/>
                </a:lnTo>
                <a:lnTo>
                  <a:pt x="449808" y="450761"/>
                </a:lnTo>
                <a:lnTo>
                  <a:pt x="462419" y="325234"/>
                </a:lnTo>
                <a:lnTo>
                  <a:pt x="475500" y="194957"/>
                </a:lnTo>
                <a:close/>
              </a:path>
              <a:path w="4251325" h="813435">
                <a:moveTo>
                  <a:pt x="1157820" y="306209"/>
                </a:moveTo>
                <a:lnTo>
                  <a:pt x="1130693" y="133616"/>
                </a:lnTo>
                <a:lnTo>
                  <a:pt x="1125004" y="97472"/>
                </a:lnTo>
                <a:lnTo>
                  <a:pt x="1015644" y="53086"/>
                </a:lnTo>
                <a:lnTo>
                  <a:pt x="1015644" y="426986"/>
                </a:lnTo>
                <a:lnTo>
                  <a:pt x="902004" y="538721"/>
                </a:lnTo>
                <a:lnTo>
                  <a:pt x="722744" y="516382"/>
                </a:lnTo>
                <a:lnTo>
                  <a:pt x="658088" y="292900"/>
                </a:lnTo>
                <a:lnTo>
                  <a:pt x="772668" y="133616"/>
                </a:lnTo>
                <a:lnTo>
                  <a:pt x="999959" y="188772"/>
                </a:lnTo>
                <a:lnTo>
                  <a:pt x="1015644" y="426986"/>
                </a:lnTo>
                <a:lnTo>
                  <a:pt x="1015644" y="53086"/>
                </a:lnTo>
                <a:lnTo>
                  <a:pt x="932916" y="19507"/>
                </a:lnTo>
                <a:lnTo>
                  <a:pt x="644766" y="1435"/>
                </a:lnTo>
                <a:lnTo>
                  <a:pt x="519722" y="193522"/>
                </a:lnTo>
                <a:lnTo>
                  <a:pt x="519722" y="433641"/>
                </a:lnTo>
                <a:lnTo>
                  <a:pt x="628116" y="659015"/>
                </a:lnTo>
                <a:lnTo>
                  <a:pt x="932916" y="673760"/>
                </a:lnTo>
                <a:lnTo>
                  <a:pt x="1141641" y="577710"/>
                </a:lnTo>
                <a:lnTo>
                  <a:pt x="1143965" y="538721"/>
                </a:lnTo>
                <a:lnTo>
                  <a:pt x="1157820" y="306209"/>
                </a:lnTo>
                <a:close/>
              </a:path>
              <a:path w="4251325" h="813435">
                <a:moveTo>
                  <a:pt x="1792592" y="4762"/>
                </a:moveTo>
                <a:lnTo>
                  <a:pt x="1649945" y="4762"/>
                </a:lnTo>
                <a:lnTo>
                  <a:pt x="1486369" y="306692"/>
                </a:lnTo>
                <a:lnTo>
                  <a:pt x="1425511" y="4762"/>
                </a:lnTo>
                <a:lnTo>
                  <a:pt x="1221994" y="4762"/>
                </a:lnTo>
                <a:lnTo>
                  <a:pt x="1364640" y="365645"/>
                </a:lnTo>
                <a:lnTo>
                  <a:pt x="1247762" y="571411"/>
                </a:lnTo>
                <a:lnTo>
                  <a:pt x="1191094" y="671855"/>
                </a:lnTo>
                <a:lnTo>
                  <a:pt x="1193152" y="674154"/>
                </a:lnTo>
                <a:lnTo>
                  <a:pt x="1199299" y="675779"/>
                </a:lnTo>
                <a:lnTo>
                  <a:pt x="1209548" y="676770"/>
                </a:lnTo>
                <a:lnTo>
                  <a:pt x="1223899" y="677100"/>
                </a:lnTo>
                <a:lnTo>
                  <a:pt x="1244434" y="676681"/>
                </a:lnTo>
                <a:lnTo>
                  <a:pt x="1269911" y="675424"/>
                </a:lnTo>
                <a:lnTo>
                  <a:pt x="1300302" y="673354"/>
                </a:lnTo>
                <a:lnTo>
                  <a:pt x="1335646" y="670433"/>
                </a:lnTo>
                <a:lnTo>
                  <a:pt x="1459738" y="413677"/>
                </a:lnTo>
                <a:lnTo>
                  <a:pt x="1534388" y="670433"/>
                </a:lnTo>
                <a:lnTo>
                  <a:pt x="1792592" y="670433"/>
                </a:lnTo>
                <a:lnTo>
                  <a:pt x="1602384" y="370408"/>
                </a:lnTo>
                <a:lnTo>
                  <a:pt x="1792592" y="4762"/>
                </a:lnTo>
                <a:close/>
              </a:path>
              <a:path w="4251325" h="813435">
                <a:moveTo>
                  <a:pt x="2455888" y="306209"/>
                </a:moveTo>
                <a:lnTo>
                  <a:pt x="2428748" y="133616"/>
                </a:lnTo>
                <a:lnTo>
                  <a:pt x="2423071" y="97472"/>
                </a:lnTo>
                <a:lnTo>
                  <a:pt x="2313711" y="53086"/>
                </a:lnTo>
                <a:lnTo>
                  <a:pt x="2313711" y="426986"/>
                </a:lnTo>
                <a:lnTo>
                  <a:pt x="2200071" y="538721"/>
                </a:lnTo>
                <a:lnTo>
                  <a:pt x="2020811" y="516382"/>
                </a:lnTo>
                <a:lnTo>
                  <a:pt x="1956155" y="292900"/>
                </a:lnTo>
                <a:lnTo>
                  <a:pt x="2070735" y="133616"/>
                </a:lnTo>
                <a:lnTo>
                  <a:pt x="2298027" y="188772"/>
                </a:lnTo>
                <a:lnTo>
                  <a:pt x="2313711" y="426986"/>
                </a:lnTo>
                <a:lnTo>
                  <a:pt x="2313711" y="53086"/>
                </a:lnTo>
                <a:lnTo>
                  <a:pt x="2230983" y="19507"/>
                </a:lnTo>
                <a:lnTo>
                  <a:pt x="1942833" y="1435"/>
                </a:lnTo>
                <a:lnTo>
                  <a:pt x="1817776" y="193522"/>
                </a:lnTo>
                <a:lnTo>
                  <a:pt x="1817776" y="433641"/>
                </a:lnTo>
                <a:lnTo>
                  <a:pt x="1926183" y="659015"/>
                </a:lnTo>
                <a:lnTo>
                  <a:pt x="2230983" y="673760"/>
                </a:lnTo>
                <a:lnTo>
                  <a:pt x="2439708" y="577710"/>
                </a:lnTo>
                <a:lnTo>
                  <a:pt x="2442032" y="538721"/>
                </a:lnTo>
                <a:lnTo>
                  <a:pt x="2455888" y="306209"/>
                </a:lnTo>
                <a:close/>
              </a:path>
              <a:path w="4251325" h="813435">
                <a:moveTo>
                  <a:pt x="3080677" y="575335"/>
                </a:moveTo>
                <a:lnTo>
                  <a:pt x="2964180" y="575335"/>
                </a:lnTo>
                <a:lnTo>
                  <a:pt x="2965932" y="529209"/>
                </a:lnTo>
                <a:lnTo>
                  <a:pt x="2980461" y="146926"/>
                </a:lnTo>
                <a:lnTo>
                  <a:pt x="2986049" y="0"/>
                </a:lnTo>
                <a:lnTo>
                  <a:pt x="2884309" y="4368"/>
                </a:lnTo>
                <a:lnTo>
                  <a:pt x="2884309" y="146926"/>
                </a:lnTo>
                <a:lnTo>
                  <a:pt x="2847213" y="516382"/>
                </a:lnTo>
                <a:lnTo>
                  <a:pt x="2678887" y="529209"/>
                </a:lnTo>
                <a:lnTo>
                  <a:pt x="2744038" y="174028"/>
                </a:lnTo>
                <a:lnTo>
                  <a:pt x="2884309" y="146926"/>
                </a:lnTo>
                <a:lnTo>
                  <a:pt x="2884309" y="4368"/>
                </a:lnTo>
                <a:lnTo>
                  <a:pt x="2653207" y="14262"/>
                </a:lnTo>
                <a:lnTo>
                  <a:pt x="2573324" y="559650"/>
                </a:lnTo>
                <a:lnTo>
                  <a:pt x="2487739" y="575335"/>
                </a:lnTo>
                <a:lnTo>
                  <a:pt x="2478709" y="813079"/>
                </a:lnTo>
                <a:lnTo>
                  <a:pt x="2605659" y="813079"/>
                </a:lnTo>
                <a:lnTo>
                  <a:pt x="2621343" y="670433"/>
                </a:lnTo>
                <a:lnTo>
                  <a:pt x="2909976" y="665683"/>
                </a:lnTo>
                <a:lnTo>
                  <a:pt x="2893809" y="813079"/>
                </a:lnTo>
                <a:lnTo>
                  <a:pt x="3067837" y="813079"/>
                </a:lnTo>
                <a:lnTo>
                  <a:pt x="3075800" y="665683"/>
                </a:lnTo>
                <a:lnTo>
                  <a:pt x="3080677" y="575335"/>
                </a:lnTo>
                <a:close/>
              </a:path>
              <a:path w="4251325" h="813435">
                <a:moveTo>
                  <a:pt x="3646982" y="679945"/>
                </a:moveTo>
                <a:lnTo>
                  <a:pt x="3594671" y="4762"/>
                </a:lnTo>
                <a:lnTo>
                  <a:pt x="3404476" y="0"/>
                </a:lnTo>
                <a:lnTo>
                  <a:pt x="3280854" y="385140"/>
                </a:lnTo>
                <a:lnTo>
                  <a:pt x="3237115" y="19024"/>
                </a:lnTo>
                <a:lnTo>
                  <a:pt x="3100171" y="0"/>
                </a:lnTo>
                <a:lnTo>
                  <a:pt x="3136303" y="670433"/>
                </a:lnTo>
                <a:lnTo>
                  <a:pt x="3299866" y="675182"/>
                </a:lnTo>
                <a:lnTo>
                  <a:pt x="3433965" y="242506"/>
                </a:lnTo>
                <a:lnTo>
                  <a:pt x="3471049" y="670433"/>
                </a:lnTo>
                <a:lnTo>
                  <a:pt x="3646982" y="679945"/>
                </a:lnTo>
                <a:close/>
              </a:path>
              <a:path w="4251325" h="813435">
                <a:moveTo>
                  <a:pt x="4251325" y="4762"/>
                </a:moveTo>
                <a:lnTo>
                  <a:pt x="3690251" y="4762"/>
                </a:lnTo>
                <a:lnTo>
                  <a:pt x="3690251" y="162623"/>
                </a:lnTo>
                <a:lnTo>
                  <a:pt x="3875684" y="174980"/>
                </a:lnTo>
                <a:lnTo>
                  <a:pt x="3855237" y="670433"/>
                </a:lnTo>
                <a:lnTo>
                  <a:pt x="4135780" y="670433"/>
                </a:lnTo>
                <a:lnTo>
                  <a:pt x="4065879" y="194957"/>
                </a:lnTo>
                <a:lnTo>
                  <a:pt x="4251325" y="165468"/>
                </a:lnTo>
                <a:lnTo>
                  <a:pt x="4251325" y="47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428370" y="3684913"/>
            <a:ext cx="490855" cy="670560"/>
          </a:xfrm>
          <a:custGeom>
            <a:avLst/>
            <a:gdLst/>
            <a:ahLst/>
            <a:cxnLst/>
            <a:rect l="l" t="t" r="r" b="b"/>
            <a:pathLst>
              <a:path w="490854" h="670560">
                <a:moveTo>
                  <a:pt x="490697" y="0"/>
                </a:moveTo>
                <a:lnTo>
                  <a:pt x="0" y="0"/>
                </a:lnTo>
                <a:lnTo>
                  <a:pt x="14261" y="665676"/>
                </a:lnTo>
                <a:lnTo>
                  <a:pt x="142644" y="670429"/>
                </a:lnTo>
                <a:lnTo>
                  <a:pt x="166424" y="166895"/>
                </a:lnTo>
                <a:lnTo>
                  <a:pt x="475482" y="173073"/>
                </a:lnTo>
                <a:lnTo>
                  <a:pt x="4906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970888" y="3680161"/>
            <a:ext cx="3660775" cy="822960"/>
          </a:xfrm>
          <a:custGeom>
            <a:avLst/>
            <a:gdLst/>
            <a:ahLst/>
            <a:cxnLst/>
            <a:rect l="l" t="t" r="r" b="b"/>
            <a:pathLst>
              <a:path w="3660775" h="822960">
                <a:moveTo>
                  <a:pt x="475500" y="194957"/>
                </a:moveTo>
                <a:lnTo>
                  <a:pt x="433616" y="121246"/>
                </a:lnTo>
                <a:lnTo>
                  <a:pt x="364718" y="0"/>
                </a:lnTo>
                <a:lnTo>
                  <a:pt x="337604" y="419"/>
                </a:lnTo>
                <a:lnTo>
                  <a:pt x="337604" y="190182"/>
                </a:lnTo>
                <a:lnTo>
                  <a:pt x="322389" y="303352"/>
                </a:lnTo>
                <a:lnTo>
                  <a:pt x="175933" y="325234"/>
                </a:lnTo>
                <a:lnTo>
                  <a:pt x="198285" y="121246"/>
                </a:lnTo>
                <a:lnTo>
                  <a:pt x="337604" y="190182"/>
                </a:lnTo>
                <a:lnTo>
                  <a:pt x="337604" y="419"/>
                </a:lnTo>
                <a:lnTo>
                  <a:pt x="47548" y="4762"/>
                </a:lnTo>
                <a:lnTo>
                  <a:pt x="0" y="675182"/>
                </a:lnTo>
                <a:lnTo>
                  <a:pt x="136486" y="670433"/>
                </a:lnTo>
                <a:lnTo>
                  <a:pt x="170230" y="463118"/>
                </a:lnTo>
                <a:lnTo>
                  <a:pt x="449808" y="450761"/>
                </a:lnTo>
                <a:lnTo>
                  <a:pt x="462419" y="325234"/>
                </a:lnTo>
                <a:lnTo>
                  <a:pt x="475500" y="194957"/>
                </a:lnTo>
                <a:close/>
              </a:path>
              <a:path w="3660775" h="822960">
                <a:moveTo>
                  <a:pt x="1131658" y="670433"/>
                </a:moveTo>
                <a:lnTo>
                  <a:pt x="1077125" y="480237"/>
                </a:lnTo>
                <a:lnTo>
                  <a:pt x="1043851" y="364223"/>
                </a:lnTo>
                <a:lnTo>
                  <a:pt x="968044" y="99860"/>
                </a:lnTo>
                <a:lnTo>
                  <a:pt x="941463" y="7137"/>
                </a:lnTo>
                <a:lnTo>
                  <a:pt x="893914" y="6883"/>
                </a:lnTo>
                <a:lnTo>
                  <a:pt x="893914" y="364223"/>
                </a:lnTo>
                <a:lnTo>
                  <a:pt x="703719" y="364223"/>
                </a:lnTo>
                <a:lnTo>
                  <a:pt x="780745" y="99860"/>
                </a:lnTo>
                <a:lnTo>
                  <a:pt x="893914" y="364223"/>
                </a:lnTo>
                <a:lnTo>
                  <a:pt x="893914" y="6883"/>
                </a:lnTo>
                <a:lnTo>
                  <a:pt x="677087" y="5715"/>
                </a:lnTo>
                <a:lnTo>
                  <a:pt x="513524" y="670433"/>
                </a:lnTo>
                <a:lnTo>
                  <a:pt x="656170" y="670433"/>
                </a:lnTo>
                <a:lnTo>
                  <a:pt x="751268" y="480237"/>
                </a:lnTo>
                <a:lnTo>
                  <a:pt x="846366" y="480237"/>
                </a:lnTo>
                <a:lnTo>
                  <a:pt x="941463" y="670433"/>
                </a:lnTo>
                <a:lnTo>
                  <a:pt x="1131658" y="670433"/>
                </a:lnTo>
                <a:close/>
              </a:path>
              <a:path w="3660775" h="822960">
                <a:moveTo>
                  <a:pt x="1833003" y="644766"/>
                </a:moveTo>
                <a:lnTo>
                  <a:pt x="1827047" y="549376"/>
                </a:lnTo>
                <a:lnTo>
                  <a:pt x="1821332" y="461632"/>
                </a:lnTo>
                <a:lnTo>
                  <a:pt x="1815846" y="381520"/>
                </a:lnTo>
                <a:lnTo>
                  <a:pt x="1810600" y="309029"/>
                </a:lnTo>
                <a:lnTo>
                  <a:pt x="1805597" y="244170"/>
                </a:lnTo>
                <a:lnTo>
                  <a:pt x="1800821" y="186944"/>
                </a:lnTo>
                <a:lnTo>
                  <a:pt x="1796288" y="137350"/>
                </a:lnTo>
                <a:lnTo>
                  <a:pt x="1791982" y="95377"/>
                </a:lnTo>
                <a:lnTo>
                  <a:pt x="1784096" y="34340"/>
                </a:lnTo>
                <a:lnTo>
                  <a:pt x="1774050" y="0"/>
                </a:lnTo>
                <a:lnTo>
                  <a:pt x="1581467" y="0"/>
                </a:lnTo>
                <a:lnTo>
                  <a:pt x="1611896" y="332841"/>
                </a:lnTo>
                <a:lnTo>
                  <a:pt x="1326603" y="347103"/>
                </a:lnTo>
                <a:lnTo>
                  <a:pt x="1298079" y="14262"/>
                </a:lnTo>
                <a:lnTo>
                  <a:pt x="1174445" y="14262"/>
                </a:lnTo>
                <a:lnTo>
                  <a:pt x="1200124" y="679945"/>
                </a:lnTo>
                <a:lnTo>
                  <a:pt x="1340408" y="659015"/>
                </a:lnTo>
                <a:lnTo>
                  <a:pt x="1326603" y="442201"/>
                </a:lnTo>
                <a:lnTo>
                  <a:pt x="1631403" y="427939"/>
                </a:lnTo>
                <a:lnTo>
                  <a:pt x="1659445" y="650938"/>
                </a:lnTo>
                <a:lnTo>
                  <a:pt x="1833003" y="644766"/>
                </a:lnTo>
                <a:close/>
              </a:path>
              <a:path w="3660775" h="822960">
                <a:moveTo>
                  <a:pt x="2422614" y="679945"/>
                </a:moveTo>
                <a:lnTo>
                  <a:pt x="2370302" y="4762"/>
                </a:lnTo>
                <a:lnTo>
                  <a:pt x="2180107" y="0"/>
                </a:lnTo>
                <a:lnTo>
                  <a:pt x="2056485" y="385140"/>
                </a:lnTo>
                <a:lnTo>
                  <a:pt x="2012734" y="19024"/>
                </a:lnTo>
                <a:lnTo>
                  <a:pt x="1875802" y="0"/>
                </a:lnTo>
                <a:lnTo>
                  <a:pt x="1911934" y="670433"/>
                </a:lnTo>
                <a:lnTo>
                  <a:pt x="2075497" y="675182"/>
                </a:lnTo>
                <a:lnTo>
                  <a:pt x="2209596" y="242506"/>
                </a:lnTo>
                <a:lnTo>
                  <a:pt x="2246680" y="670433"/>
                </a:lnTo>
                <a:lnTo>
                  <a:pt x="2422614" y="679945"/>
                </a:lnTo>
                <a:close/>
              </a:path>
              <a:path w="3660775" h="822960">
                <a:moveTo>
                  <a:pt x="3008388" y="518287"/>
                </a:moveTo>
                <a:lnTo>
                  <a:pt x="2937052" y="522566"/>
                </a:lnTo>
                <a:lnTo>
                  <a:pt x="2923273" y="15697"/>
                </a:lnTo>
                <a:lnTo>
                  <a:pt x="2798699" y="15697"/>
                </a:lnTo>
                <a:lnTo>
                  <a:pt x="2795371" y="538734"/>
                </a:lnTo>
                <a:lnTo>
                  <a:pt x="2609456" y="563930"/>
                </a:lnTo>
                <a:lnTo>
                  <a:pt x="2609456" y="15697"/>
                </a:lnTo>
                <a:lnTo>
                  <a:pt x="2466810" y="15697"/>
                </a:lnTo>
                <a:lnTo>
                  <a:pt x="2466810" y="681380"/>
                </a:lnTo>
                <a:lnTo>
                  <a:pt x="2848152" y="681380"/>
                </a:lnTo>
                <a:lnTo>
                  <a:pt x="2841015" y="822591"/>
                </a:lnTo>
                <a:lnTo>
                  <a:pt x="2998406" y="813092"/>
                </a:lnTo>
                <a:lnTo>
                  <a:pt x="3008388" y="518287"/>
                </a:lnTo>
                <a:close/>
              </a:path>
              <a:path w="3660775" h="822960">
                <a:moveTo>
                  <a:pt x="3660737" y="670433"/>
                </a:moveTo>
                <a:lnTo>
                  <a:pt x="3606203" y="480237"/>
                </a:lnTo>
                <a:lnTo>
                  <a:pt x="3572941" y="364223"/>
                </a:lnTo>
                <a:lnTo>
                  <a:pt x="3497135" y="99860"/>
                </a:lnTo>
                <a:lnTo>
                  <a:pt x="3470541" y="7137"/>
                </a:lnTo>
                <a:lnTo>
                  <a:pt x="3423005" y="6883"/>
                </a:lnTo>
                <a:lnTo>
                  <a:pt x="3423005" y="364223"/>
                </a:lnTo>
                <a:lnTo>
                  <a:pt x="3232810" y="364223"/>
                </a:lnTo>
                <a:lnTo>
                  <a:pt x="3309836" y="99860"/>
                </a:lnTo>
                <a:lnTo>
                  <a:pt x="3423005" y="364223"/>
                </a:lnTo>
                <a:lnTo>
                  <a:pt x="3423005" y="6883"/>
                </a:lnTo>
                <a:lnTo>
                  <a:pt x="3206178" y="5715"/>
                </a:lnTo>
                <a:lnTo>
                  <a:pt x="3042615" y="670433"/>
                </a:lnTo>
                <a:lnTo>
                  <a:pt x="3185261" y="670433"/>
                </a:lnTo>
                <a:lnTo>
                  <a:pt x="3280359" y="480237"/>
                </a:lnTo>
                <a:lnTo>
                  <a:pt x="3375456" y="480237"/>
                </a:lnTo>
                <a:lnTo>
                  <a:pt x="3470541" y="670433"/>
                </a:lnTo>
                <a:lnTo>
                  <a:pt x="3660737" y="6704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41587" y="4942383"/>
            <a:ext cx="541655" cy="697865"/>
          </a:xfrm>
          <a:custGeom>
            <a:avLst/>
            <a:gdLst/>
            <a:ahLst/>
            <a:cxnLst/>
            <a:rect l="l" t="t" r="r" b="b"/>
            <a:pathLst>
              <a:path w="541655" h="697864">
                <a:moveTo>
                  <a:pt x="541114" y="0"/>
                </a:moveTo>
                <a:lnTo>
                  <a:pt x="443630" y="0"/>
                </a:lnTo>
                <a:lnTo>
                  <a:pt x="424615" y="260086"/>
                </a:lnTo>
                <a:lnTo>
                  <a:pt x="262944" y="342345"/>
                </a:lnTo>
                <a:lnTo>
                  <a:pt x="144079" y="264840"/>
                </a:lnTo>
                <a:lnTo>
                  <a:pt x="103661" y="9507"/>
                </a:lnTo>
                <a:lnTo>
                  <a:pt x="0" y="9507"/>
                </a:lnTo>
                <a:lnTo>
                  <a:pt x="7612" y="342345"/>
                </a:lnTo>
                <a:lnTo>
                  <a:pt x="215396" y="532538"/>
                </a:lnTo>
                <a:lnTo>
                  <a:pt x="393705" y="437442"/>
                </a:lnTo>
                <a:lnTo>
                  <a:pt x="398469" y="697528"/>
                </a:lnTo>
                <a:lnTo>
                  <a:pt x="541114" y="675183"/>
                </a:lnTo>
                <a:lnTo>
                  <a:pt x="54111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37855" y="4904342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530456" y="4951891"/>
            <a:ext cx="613410" cy="666115"/>
          </a:xfrm>
          <a:custGeom>
            <a:avLst/>
            <a:gdLst/>
            <a:ahLst/>
            <a:cxnLst/>
            <a:rect l="l" t="t" r="r" b="b"/>
            <a:pathLst>
              <a:path w="613410" h="666114">
                <a:moveTo>
                  <a:pt x="377056" y="0"/>
                </a:moveTo>
                <a:lnTo>
                  <a:pt x="155482" y="0"/>
                </a:lnTo>
                <a:lnTo>
                  <a:pt x="26156" y="142644"/>
                </a:lnTo>
                <a:lnTo>
                  <a:pt x="18165" y="217522"/>
                </a:lnTo>
                <a:lnTo>
                  <a:pt x="11626" y="283655"/>
                </a:lnTo>
                <a:lnTo>
                  <a:pt x="6540" y="341044"/>
                </a:lnTo>
                <a:lnTo>
                  <a:pt x="2907" y="389688"/>
                </a:lnTo>
                <a:lnTo>
                  <a:pt x="726" y="429587"/>
                </a:lnTo>
                <a:lnTo>
                  <a:pt x="0" y="460739"/>
                </a:lnTo>
                <a:lnTo>
                  <a:pt x="414" y="478480"/>
                </a:lnTo>
                <a:lnTo>
                  <a:pt x="1660" y="491288"/>
                </a:lnTo>
                <a:lnTo>
                  <a:pt x="3741" y="499165"/>
                </a:lnTo>
                <a:lnTo>
                  <a:pt x="6659" y="502110"/>
                </a:lnTo>
                <a:lnTo>
                  <a:pt x="139796" y="665676"/>
                </a:lnTo>
                <a:lnTo>
                  <a:pt x="420803" y="665676"/>
                </a:lnTo>
                <a:lnTo>
                  <a:pt x="612902" y="523031"/>
                </a:lnTo>
                <a:lnTo>
                  <a:pt x="526360" y="427934"/>
                </a:lnTo>
                <a:lnTo>
                  <a:pt x="278159" y="539198"/>
                </a:lnTo>
                <a:lnTo>
                  <a:pt x="121252" y="349957"/>
                </a:lnTo>
                <a:lnTo>
                  <a:pt x="295278" y="160707"/>
                </a:lnTo>
                <a:lnTo>
                  <a:pt x="476435" y="237741"/>
                </a:lnTo>
                <a:lnTo>
                  <a:pt x="568202" y="95096"/>
                </a:lnTo>
                <a:lnTo>
                  <a:pt x="37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188519" y="4951891"/>
            <a:ext cx="561340" cy="666115"/>
          </a:xfrm>
          <a:custGeom>
            <a:avLst/>
            <a:gdLst/>
            <a:ahLst/>
            <a:cxnLst/>
            <a:rect l="l" t="t" r="r" b="b"/>
            <a:pathLst>
              <a:path w="561339" h="666114">
                <a:moveTo>
                  <a:pt x="561071" y="0"/>
                </a:moveTo>
                <a:lnTo>
                  <a:pt x="0" y="0"/>
                </a:lnTo>
                <a:lnTo>
                  <a:pt x="0" y="157859"/>
                </a:lnTo>
                <a:lnTo>
                  <a:pt x="185439" y="170225"/>
                </a:lnTo>
                <a:lnTo>
                  <a:pt x="164989" y="665676"/>
                </a:lnTo>
                <a:lnTo>
                  <a:pt x="445536" y="665676"/>
                </a:lnTo>
                <a:lnTo>
                  <a:pt x="375632" y="190193"/>
                </a:lnTo>
                <a:lnTo>
                  <a:pt x="561071" y="160707"/>
                </a:lnTo>
                <a:lnTo>
                  <a:pt x="561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807119" y="4947138"/>
            <a:ext cx="1341120" cy="680085"/>
          </a:xfrm>
          <a:custGeom>
            <a:avLst/>
            <a:gdLst/>
            <a:ahLst/>
            <a:cxnLst/>
            <a:rect l="l" t="t" r="r" b="b"/>
            <a:pathLst>
              <a:path w="1341120" h="680085">
                <a:moveTo>
                  <a:pt x="658558" y="644766"/>
                </a:moveTo>
                <a:lnTo>
                  <a:pt x="652602" y="549376"/>
                </a:lnTo>
                <a:lnTo>
                  <a:pt x="646887" y="461632"/>
                </a:lnTo>
                <a:lnTo>
                  <a:pt x="641400" y="381520"/>
                </a:lnTo>
                <a:lnTo>
                  <a:pt x="636155" y="309029"/>
                </a:lnTo>
                <a:lnTo>
                  <a:pt x="631151" y="244170"/>
                </a:lnTo>
                <a:lnTo>
                  <a:pt x="626376" y="186944"/>
                </a:lnTo>
                <a:lnTo>
                  <a:pt x="621842" y="137350"/>
                </a:lnTo>
                <a:lnTo>
                  <a:pt x="617537" y="95377"/>
                </a:lnTo>
                <a:lnTo>
                  <a:pt x="609650" y="34340"/>
                </a:lnTo>
                <a:lnTo>
                  <a:pt x="599592" y="0"/>
                </a:lnTo>
                <a:lnTo>
                  <a:pt x="407022" y="0"/>
                </a:lnTo>
                <a:lnTo>
                  <a:pt x="437451" y="332841"/>
                </a:lnTo>
                <a:lnTo>
                  <a:pt x="152158" y="347103"/>
                </a:lnTo>
                <a:lnTo>
                  <a:pt x="123634" y="14262"/>
                </a:lnTo>
                <a:lnTo>
                  <a:pt x="0" y="14262"/>
                </a:lnTo>
                <a:lnTo>
                  <a:pt x="25679" y="679945"/>
                </a:lnTo>
                <a:lnTo>
                  <a:pt x="165950" y="659015"/>
                </a:lnTo>
                <a:lnTo>
                  <a:pt x="152158" y="442201"/>
                </a:lnTo>
                <a:lnTo>
                  <a:pt x="456958" y="427939"/>
                </a:lnTo>
                <a:lnTo>
                  <a:pt x="485000" y="650938"/>
                </a:lnTo>
                <a:lnTo>
                  <a:pt x="658558" y="644766"/>
                </a:lnTo>
                <a:close/>
              </a:path>
              <a:path w="1341120" h="680085">
                <a:moveTo>
                  <a:pt x="1340878" y="306209"/>
                </a:moveTo>
                <a:lnTo>
                  <a:pt x="1313738" y="133616"/>
                </a:lnTo>
                <a:lnTo>
                  <a:pt x="1308061" y="97472"/>
                </a:lnTo>
                <a:lnTo>
                  <a:pt x="1198702" y="53086"/>
                </a:lnTo>
                <a:lnTo>
                  <a:pt x="1198702" y="426986"/>
                </a:lnTo>
                <a:lnTo>
                  <a:pt x="1085062" y="538721"/>
                </a:lnTo>
                <a:lnTo>
                  <a:pt x="905802" y="516382"/>
                </a:lnTo>
                <a:lnTo>
                  <a:pt x="841146" y="292900"/>
                </a:lnTo>
                <a:lnTo>
                  <a:pt x="955725" y="133616"/>
                </a:lnTo>
                <a:lnTo>
                  <a:pt x="1183017" y="188772"/>
                </a:lnTo>
                <a:lnTo>
                  <a:pt x="1198702" y="426986"/>
                </a:lnTo>
                <a:lnTo>
                  <a:pt x="1198702" y="53086"/>
                </a:lnTo>
                <a:lnTo>
                  <a:pt x="1115974" y="19507"/>
                </a:lnTo>
                <a:lnTo>
                  <a:pt x="827824" y="1435"/>
                </a:lnTo>
                <a:lnTo>
                  <a:pt x="702767" y="193522"/>
                </a:lnTo>
                <a:lnTo>
                  <a:pt x="702767" y="433641"/>
                </a:lnTo>
                <a:lnTo>
                  <a:pt x="811174" y="659015"/>
                </a:lnTo>
                <a:lnTo>
                  <a:pt x="1115974" y="673760"/>
                </a:lnTo>
                <a:lnTo>
                  <a:pt x="1324698" y="577710"/>
                </a:lnTo>
                <a:lnTo>
                  <a:pt x="1327023" y="538721"/>
                </a:lnTo>
                <a:lnTo>
                  <a:pt x="1340878" y="3062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195547" y="4951891"/>
            <a:ext cx="613410" cy="666115"/>
          </a:xfrm>
          <a:custGeom>
            <a:avLst/>
            <a:gdLst/>
            <a:ahLst/>
            <a:cxnLst/>
            <a:rect l="l" t="t" r="r" b="b"/>
            <a:pathLst>
              <a:path w="613410" h="666114">
                <a:moveTo>
                  <a:pt x="377056" y="0"/>
                </a:moveTo>
                <a:lnTo>
                  <a:pt x="155482" y="0"/>
                </a:lnTo>
                <a:lnTo>
                  <a:pt x="26156" y="142644"/>
                </a:lnTo>
                <a:lnTo>
                  <a:pt x="18165" y="217522"/>
                </a:lnTo>
                <a:lnTo>
                  <a:pt x="11626" y="283655"/>
                </a:lnTo>
                <a:lnTo>
                  <a:pt x="6540" y="341044"/>
                </a:lnTo>
                <a:lnTo>
                  <a:pt x="2907" y="389688"/>
                </a:lnTo>
                <a:lnTo>
                  <a:pt x="726" y="429587"/>
                </a:lnTo>
                <a:lnTo>
                  <a:pt x="0" y="460739"/>
                </a:lnTo>
                <a:lnTo>
                  <a:pt x="414" y="478480"/>
                </a:lnTo>
                <a:lnTo>
                  <a:pt x="1660" y="491288"/>
                </a:lnTo>
                <a:lnTo>
                  <a:pt x="3741" y="499165"/>
                </a:lnTo>
                <a:lnTo>
                  <a:pt x="6659" y="502110"/>
                </a:lnTo>
                <a:lnTo>
                  <a:pt x="139796" y="665676"/>
                </a:lnTo>
                <a:lnTo>
                  <a:pt x="420803" y="665676"/>
                </a:lnTo>
                <a:lnTo>
                  <a:pt x="612902" y="523031"/>
                </a:lnTo>
                <a:lnTo>
                  <a:pt x="526360" y="427934"/>
                </a:lnTo>
                <a:lnTo>
                  <a:pt x="278159" y="539198"/>
                </a:lnTo>
                <a:lnTo>
                  <a:pt x="121252" y="349957"/>
                </a:lnTo>
                <a:lnTo>
                  <a:pt x="295278" y="160707"/>
                </a:lnTo>
                <a:lnTo>
                  <a:pt x="476435" y="237741"/>
                </a:lnTo>
                <a:lnTo>
                  <a:pt x="568202" y="95096"/>
                </a:lnTo>
                <a:lnTo>
                  <a:pt x="37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853609" y="4947138"/>
            <a:ext cx="1146810" cy="680085"/>
          </a:xfrm>
          <a:custGeom>
            <a:avLst/>
            <a:gdLst/>
            <a:ahLst/>
            <a:cxnLst/>
            <a:rect l="l" t="t" r="r" b="b"/>
            <a:pathLst>
              <a:path w="1146810" h="680085">
                <a:moveTo>
                  <a:pt x="561073" y="4762"/>
                </a:moveTo>
                <a:lnTo>
                  <a:pt x="0" y="4762"/>
                </a:lnTo>
                <a:lnTo>
                  <a:pt x="0" y="162623"/>
                </a:lnTo>
                <a:lnTo>
                  <a:pt x="185432" y="174980"/>
                </a:lnTo>
                <a:lnTo>
                  <a:pt x="164985" y="670433"/>
                </a:lnTo>
                <a:lnTo>
                  <a:pt x="445528" y="670433"/>
                </a:lnTo>
                <a:lnTo>
                  <a:pt x="375627" y="194957"/>
                </a:lnTo>
                <a:lnTo>
                  <a:pt x="561073" y="165468"/>
                </a:lnTo>
                <a:lnTo>
                  <a:pt x="561073" y="4762"/>
                </a:lnTo>
                <a:close/>
              </a:path>
              <a:path w="1146810" h="680085">
                <a:moveTo>
                  <a:pt x="1146390" y="679945"/>
                </a:moveTo>
                <a:lnTo>
                  <a:pt x="1094079" y="4762"/>
                </a:lnTo>
                <a:lnTo>
                  <a:pt x="903884" y="0"/>
                </a:lnTo>
                <a:lnTo>
                  <a:pt x="780262" y="385140"/>
                </a:lnTo>
                <a:lnTo>
                  <a:pt x="736511" y="19024"/>
                </a:lnTo>
                <a:lnTo>
                  <a:pt x="599579" y="0"/>
                </a:lnTo>
                <a:lnTo>
                  <a:pt x="635711" y="670433"/>
                </a:lnTo>
                <a:lnTo>
                  <a:pt x="799274" y="675182"/>
                </a:lnTo>
                <a:lnTo>
                  <a:pt x="933373" y="242493"/>
                </a:lnTo>
                <a:lnTo>
                  <a:pt x="970457" y="670433"/>
                </a:lnTo>
                <a:lnTo>
                  <a:pt x="1146390" y="6799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286227" y="4930970"/>
            <a:ext cx="541020" cy="687070"/>
          </a:xfrm>
          <a:custGeom>
            <a:avLst/>
            <a:gdLst/>
            <a:ahLst/>
            <a:cxnLst/>
            <a:rect l="l" t="t" r="r" b="b"/>
            <a:pathLst>
              <a:path w="541020" h="687070">
                <a:moveTo>
                  <a:pt x="350439" y="0"/>
                </a:moveTo>
                <a:lnTo>
                  <a:pt x="0" y="42312"/>
                </a:lnTo>
                <a:lnTo>
                  <a:pt x="17601" y="686596"/>
                </a:lnTo>
                <a:lnTo>
                  <a:pt x="493084" y="658063"/>
                </a:lnTo>
                <a:lnTo>
                  <a:pt x="509447" y="602431"/>
                </a:lnTo>
                <a:lnTo>
                  <a:pt x="149314" y="602431"/>
                </a:lnTo>
                <a:lnTo>
                  <a:pt x="164047" y="411767"/>
                </a:lnTo>
                <a:lnTo>
                  <a:pt x="455996" y="411767"/>
                </a:lnTo>
                <a:lnTo>
                  <a:pt x="397987" y="353758"/>
                </a:lnTo>
                <a:lnTo>
                  <a:pt x="453883" y="282431"/>
                </a:lnTo>
                <a:lnTo>
                  <a:pt x="165000" y="282431"/>
                </a:lnTo>
                <a:lnTo>
                  <a:pt x="160274" y="271792"/>
                </a:lnTo>
                <a:lnTo>
                  <a:pt x="156085" y="239876"/>
                </a:lnTo>
                <a:lnTo>
                  <a:pt x="152432" y="186683"/>
                </a:lnTo>
                <a:lnTo>
                  <a:pt x="149314" y="112216"/>
                </a:lnTo>
                <a:lnTo>
                  <a:pt x="453164" y="112216"/>
                </a:lnTo>
                <a:lnTo>
                  <a:pt x="350439" y="0"/>
                </a:lnTo>
                <a:close/>
              </a:path>
              <a:path w="541020" h="687070">
                <a:moveTo>
                  <a:pt x="455996" y="411767"/>
                </a:moveTo>
                <a:lnTo>
                  <a:pt x="164047" y="411767"/>
                </a:lnTo>
                <a:lnTo>
                  <a:pt x="383255" y="540151"/>
                </a:lnTo>
                <a:lnTo>
                  <a:pt x="149314" y="602431"/>
                </a:lnTo>
                <a:lnTo>
                  <a:pt x="509447" y="602431"/>
                </a:lnTo>
                <a:lnTo>
                  <a:pt x="540632" y="496403"/>
                </a:lnTo>
                <a:lnTo>
                  <a:pt x="455996" y="411767"/>
                </a:lnTo>
                <a:close/>
              </a:path>
              <a:path w="541020" h="687070">
                <a:moveTo>
                  <a:pt x="453164" y="112216"/>
                </a:moveTo>
                <a:lnTo>
                  <a:pt x="149314" y="112216"/>
                </a:lnTo>
                <a:lnTo>
                  <a:pt x="377067" y="209689"/>
                </a:lnTo>
                <a:lnTo>
                  <a:pt x="165000" y="282431"/>
                </a:lnTo>
                <a:lnTo>
                  <a:pt x="453883" y="282431"/>
                </a:lnTo>
                <a:lnTo>
                  <a:pt x="525418" y="191146"/>
                </a:lnTo>
                <a:lnTo>
                  <a:pt x="453164" y="1122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113105" y="4947138"/>
            <a:ext cx="3670300" cy="822960"/>
          </a:xfrm>
          <a:custGeom>
            <a:avLst/>
            <a:gdLst/>
            <a:ahLst/>
            <a:cxnLst/>
            <a:rect l="l" t="t" r="r" b="b"/>
            <a:pathLst>
              <a:path w="3670300" h="822960">
                <a:moveTo>
                  <a:pt x="612902" y="527786"/>
                </a:moveTo>
                <a:lnTo>
                  <a:pt x="526364" y="432689"/>
                </a:lnTo>
                <a:lnTo>
                  <a:pt x="278155" y="543953"/>
                </a:lnTo>
                <a:lnTo>
                  <a:pt x="121259" y="354711"/>
                </a:lnTo>
                <a:lnTo>
                  <a:pt x="295275" y="165468"/>
                </a:lnTo>
                <a:lnTo>
                  <a:pt x="476440" y="242493"/>
                </a:lnTo>
                <a:lnTo>
                  <a:pt x="568210" y="99860"/>
                </a:lnTo>
                <a:lnTo>
                  <a:pt x="377063" y="4762"/>
                </a:lnTo>
                <a:lnTo>
                  <a:pt x="155486" y="4762"/>
                </a:lnTo>
                <a:lnTo>
                  <a:pt x="26162" y="147408"/>
                </a:lnTo>
                <a:lnTo>
                  <a:pt x="18161" y="222275"/>
                </a:lnTo>
                <a:lnTo>
                  <a:pt x="11633" y="288417"/>
                </a:lnTo>
                <a:lnTo>
                  <a:pt x="6540" y="345808"/>
                </a:lnTo>
                <a:lnTo>
                  <a:pt x="2908" y="394449"/>
                </a:lnTo>
                <a:lnTo>
                  <a:pt x="723" y="434340"/>
                </a:lnTo>
                <a:lnTo>
                  <a:pt x="0" y="465493"/>
                </a:lnTo>
                <a:lnTo>
                  <a:pt x="419" y="483235"/>
                </a:lnTo>
                <a:lnTo>
                  <a:pt x="1663" y="496049"/>
                </a:lnTo>
                <a:lnTo>
                  <a:pt x="3746" y="503923"/>
                </a:lnTo>
                <a:lnTo>
                  <a:pt x="6667" y="506869"/>
                </a:lnTo>
                <a:lnTo>
                  <a:pt x="139801" y="670433"/>
                </a:lnTo>
                <a:lnTo>
                  <a:pt x="420801" y="670433"/>
                </a:lnTo>
                <a:lnTo>
                  <a:pt x="612902" y="527786"/>
                </a:lnTo>
                <a:close/>
              </a:path>
              <a:path w="3670300" h="822960">
                <a:moveTo>
                  <a:pt x="1288097" y="306209"/>
                </a:moveTo>
                <a:lnTo>
                  <a:pt x="1260970" y="133616"/>
                </a:lnTo>
                <a:lnTo>
                  <a:pt x="1255280" y="97472"/>
                </a:lnTo>
                <a:lnTo>
                  <a:pt x="1145921" y="53086"/>
                </a:lnTo>
                <a:lnTo>
                  <a:pt x="1145921" y="426986"/>
                </a:lnTo>
                <a:lnTo>
                  <a:pt x="1032281" y="538721"/>
                </a:lnTo>
                <a:lnTo>
                  <a:pt x="853020" y="516382"/>
                </a:lnTo>
                <a:lnTo>
                  <a:pt x="788365" y="292900"/>
                </a:lnTo>
                <a:lnTo>
                  <a:pt x="902944" y="133616"/>
                </a:lnTo>
                <a:lnTo>
                  <a:pt x="1130236" y="188772"/>
                </a:lnTo>
                <a:lnTo>
                  <a:pt x="1145921" y="426986"/>
                </a:lnTo>
                <a:lnTo>
                  <a:pt x="1145921" y="53086"/>
                </a:lnTo>
                <a:lnTo>
                  <a:pt x="1063193" y="19507"/>
                </a:lnTo>
                <a:lnTo>
                  <a:pt x="775042" y="1435"/>
                </a:lnTo>
                <a:lnTo>
                  <a:pt x="649998" y="193522"/>
                </a:lnTo>
                <a:lnTo>
                  <a:pt x="649998" y="433641"/>
                </a:lnTo>
                <a:lnTo>
                  <a:pt x="758393" y="659015"/>
                </a:lnTo>
                <a:lnTo>
                  <a:pt x="1063193" y="673760"/>
                </a:lnTo>
                <a:lnTo>
                  <a:pt x="1271917" y="577710"/>
                </a:lnTo>
                <a:lnTo>
                  <a:pt x="1274241" y="538721"/>
                </a:lnTo>
                <a:lnTo>
                  <a:pt x="1288097" y="306209"/>
                </a:lnTo>
                <a:close/>
              </a:path>
              <a:path w="3670300" h="822960">
                <a:moveTo>
                  <a:pt x="1871040" y="518287"/>
                </a:moveTo>
                <a:lnTo>
                  <a:pt x="1799704" y="522566"/>
                </a:lnTo>
                <a:lnTo>
                  <a:pt x="1785924" y="15697"/>
                </a:lnTo>
                <a:lnTo>
                  <a:pt x="1661337" y="15697"/>
                </a:lnTo>
                <a:lnTo>
                  <a:pt x="1658023" y="538734"/>
                </a:lnTo>
                <a:lnTo>
                  <a:pt x="1472107" y="563930"/>
                </a:lnTo>
                <a:lnTo>
                  <a:pt x="1472107" y="15697"/>
                </a:lnTo>
                <a:lnTo>
                  <a:pt x="1329461" y="15697"/>
                </a:lnTo>
                <a:lnTo>
                  <a:pt x="1329461" y="681380"/>
                </a:lnTo>
                <a:lnTo>
                  <a:pt x="1710804" y="681380"/>
                </a:lnTo>
                <a:lnTo>
                  <a:pt x="1703666" y="822591"/>
                </a:lnTo>
                <a:lnTo>
                  <a:pt x="1861058" y="813092"/>
                </a:lnTo>
                <a:lnTo>
                  <a:pt x="1871040" y="518287"/>
                </a:lnTo>
                <a:close/>
              </a:path>
              <a:path w="3670300" h="822960">
                <a:moveTo>
                  <a:pt x="2456840" y="679945"/>
                </a:moveTo>
                <a:lnTo>
                  <a:pt x="2404529" y="4762"/>
                </a:lnTo>
                <a:lnTo>
                  <a:pt x="2214334" y="0"/>
                </a:lnTo>
                <a:lnTo>
                  <a:pt x="2090712" y="385140"/>
                </a:lnTo>
                <a:lnTo>
                  <a:pt x="2046960" y="19024"/>
                </a:lnTo>
                <a:lnTo>
                  <a:pt x="1910029" y="0"/>
                </a:lnTo>
                <a:lnTo>
                  <a:pt x="1946160" y="670433"/>
                </a:lnTo>
                <a:lnTo>
                  <a:pt x="2109724" y="675182"/>
                </a:lnTo>
                <a:lnTo>
                  <a:pt x="2243823" y="242493"/>
                </a:lnTo>
                <a:lnTo>
                  <a:pt x="2280907" y="670433"/>
                </a:lnTo>
                <a:lnTo>
                  <a:pt x="2456840" y="679945"/>
                </a:lnTo>
                <a:close/>
              </a:path>
              <a:path w="3670300" h="822960">
                <a:moveTo>
                  <a:pt x="3103956" y="670433"/>
                </a:moveTo>
                <a:lnTo>
                  <a:pt x="3049422" y="480237"/>
                </a:lnTo>
                <a:lnTo>
                  <a:pt x="3016161" y="364223"/>
                </a:lnTo>
                <a:lnTo>
                  <a:pt x="2940354" y="99860"/>
                </a:lnTo>
                <a:lnTo>
                  <a:pt x="2913761" y="7137"/>
                </a:lnTo>
                <a:lnTo>
                  <a:pt x="2866212" y="6883"/>
                </a:lnTo>
                <a:lnTo>
                  <a:pt x="2866212" y="364223"/>
                </a:lnTo>
                <a:lnTo>
                  <a:pt x="2676029" y="364223"/>
                </a:lnTo>
                <a:lnTo>
                  <a:pt x="2753055" y="99860"/>
                </a:lnTo>
                <a:lnTo>
                  <a:pt x="2866212" y="364223"/>
                </a:lnTo>
                <a:lnTo>
                  <a:pt x="2866212" y="6883"/>
                </a:lnTo>
                <a:lnTo>
                  <a:pt x="2649397" y="5715"/>
                </a:lnTo>
                <a:lnTo>
                  <a:pt x="2485834" y="670433"/>
                </a:lnTo>
                <a:lnTo>
                  <a:pt x="2628481" y="670433"/>
                </a:lnTo>
                <a:lnTo>
                  <a:pt x="2723578" y="480237"/>
                </a:lnTo>
                <a:lnTo>
                  <a:pt x="2818676" y="480237"/>
                </a:lnTo>
                <a:lnTo>
                  <a:pt x="2913761" y="670433"/>
                </a:lnTo>
                <a:lnTo>
                  <a:pt x="3103956" y="670433"/>
                </a:lnTo>
                <a:close/>
              </a:path>
              <a:path w="3670300" h="822960">
                <a:moveTo>
                  <a:pt x="3669779" y="19024"/>
                </a:moveTo>
                <a:lnTo>
                  <a:pt x="3270377" y="0"/>
                </a:lnTo>
                <a:lnTo>
                  <a:pt x="3257054" y="432689"/>
                </a:lnTo>
                <a:lnTo>
                  <a:pt x="3218065" y="537781"/>
                </a:lnTo>
                <a:lnTo>
                  <a:pt x="3137230" y="556323"/>
                </a:lnTo>
                <a:lnTo>
                  <a:pt x="3146742" y="670433"/>
                </a:lnTo>
                <a:lnTo>
                  <a:pt x="3313163" y="638581"/>
                </a:lnTo>
                <a:lnTo>
                  <a:pt x="3370224" y="462178"/>
                </a:lnTo>
                <a:lnTo>
                  <a:pt x="3389236" y="123634"/>
                </a:lnTo>
                <a:lnTo>
                  <a:pt x="3549002" y="145973"/>
                </a:lnTo>
                <a:lnTo>
                  <a:pt x="3536645" y="670433"/>
                </a:lnTo>
                <a:lnTo>
                  <a:pt x="3669779" y="657123"/>
                </a:lnTo>
                <a:lnTo>
                  <a:pt x="3669779" y="190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0833251" y="4942383"/>
            <a:ext cx="516255" cy="689610"/>
          </a:xfrm>
          <a:custGeom>
            <a:avLst/>
            <a:gdLst/>
            <a:ahLst/>
            <a:cxnLst/>
            <a:rect l="l" t="t" r="r" b="b"/>
            <a:pathLst>
              <a:path w="516254" h="689610">
                <a:moveTo>
                  <a:pt x="11884" y="0"/>
                </a:moveTo>
                <a:lnTo>
                  <a:pt x="0" y="675654"/>
                </a:lnTo>
                <a:lnTo>
                  <a:pt x="405589" y="689444"/>
                </a:lnTo>
                <a:lnTo>
                  <a:pt x="475290" y="580087"/>
                </a:lnTo>
                <a:lnTo>
                  <a:pt x="160235" y="580087"/>
                </a:lnTo>
                <a:lnTo>
                  <a:pt x="178308" y="389893"/>
                </a:lnTo>
                <a:lnTo>
                  <a:pt x="457883" y="389893"/>
                </a:lnTo>
                <a:lnTo>
                  <a:pt x="420803" y="309058"/>
                </a:lnTo>
                <a:lnTo>
                  <a:pt x="161670" y="294797"/>
                </a:lnTo>
                <a:lnTo>
                  <a:pt x="178308" y="9507"/>
                </a:lnTo>
                <a:lnTo>
                  <a:pt x="11884" y="0"/>
                </a:lnTo>
                <a:close/>
              </a:path>
              <a:path w="516254" h="689610">
                <a:moveTo>
                  <a:pt x="457883" y="389893"/>
                </a:moveTo>
                <a:lnTo>
                  <a:pt x="178308" y="389893"/>
                </a:lnTo>
                <a:lnTo>
                  <a:pt x="389904" y="532538"/>
                </a:lnTo>
                <a:lnTo>
                  <a:pt x="160235" y="580087"/>
                </a:lnTo>
                <a:lnTo>
                  <a:pt x="475290" y="580087"/>
                </a:lnTo>
                <a:lnTo>
                  <a:pt x="515900" y="516371"/>
                </a:lnTo>
                <a:lnTo>
                  <a:pt x="457883" y="3898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1405717" y="4947138"/>
            <a:ext cx="2137410" cy="680085"/>
          </a:xfrm>
          <a:custGeom>
            <a:avLst/>
            <a:gdLst/>
            <a:ahLst/>
            <a:cxnLst/>
            <a:rect l="l" t="t" r="r" b="b"/>
            <a:pathLst>
              <a:path w="2137409" h="680085">
                <a:moveTo>
                  <a:pt x="658558" y="644766"/>
                </a:moveTo>
                <a:lnTo>
                  <a:pt x="652602" y="549376"/>
                </a:lnTo>
                <a:lnTo>
                  <a:pt x="646887" y="461632"/>
                </a:lnTo>
                <a:lnTo>
                  <a:pt x="641400" y="381520"/>
                </a:lnTo>
                <a:lnTo>
                  <a:pt x="636155" y="309029"/>
                </a:lnTo>
                <a:lnTo>
                  <a:pt x="631139" y="244170"/>
                </a:lnTo>
                <a:lnTo>
                  <a:pt x="626376" y="186944"/>
                </a:lnTo>
                <a:lnTo>
                  <a:pt x="621842" y="137350"/>
                </a:lnTo>
                <a:lnTo>
                  <a:pt x="617537" y="95377"/>
                </a:lnTo>
                <a:lnTo>
                  <a:pt x="609650" y="34340"/>
                </a:lnTo>
                <a:lnTo>
                  <a:pt x="599592" y="0"/>
                </a:lnTo>
                <a:lnTo>
                  <a:pt x="407009" y="0"/>
                </a:lnTo>
                <a:lnTo>
                  <a:pt x="437438" y="332841"/>
                </a:lnTo>
                <a:lnTo>
                  <a:pt x="152158" y="347103"/>
                </a:lnTo>
                <a:lnTo>
                  <a:pt x="123634" y="14262"/>
                </a:lnTo>
                <a:lnTo>
                  <a:pt x="0" y="14262"/>
                </a:lnTo>
                <a:lnTo>
                  <a:pt x="25679" y="679945"/>
                </a:lnTo>
                <a:lnTo>
                  <a:pt x="165950" y="659015"/>
                </a:lnTo>
                <a:lnTo>
                  <a:pt x="152158" y="442201"/>
                </a:lnTo>
                <a:lnTo>
                  <a:pt x="456946" y="427939"/>
                </a:lnTo>
                <a:lnTo>
                  <a:pt x="484987" y="650938"/>
                </a:lnTo>
                <a:lnTo>
                  <a:pt x="658558" y="644766"/>
                </a:lnTo>
                <a:close/>
              </a:path>
              <a:path w="2137409" h="680085">
                <a:moveTo>
                  <a:pt x="1340929" y="306209"/>
                </a:moveTo>
                <a:lnTo>
                  <a:pt x="1313802" y="133616"/>
                </a:lnTo>
                <a:lnTo>
                  <a:pt x="1308125" y="97472"/>
                </a:lnTo>
                <a:lnTo>
                  <a:pt x="1198765" y="53098"/>
                </a:lnTo>
                <a:lnTo>
                  <a:pt x="1198765" y="426986"/>
                </a:lnTo>
                <a:lnTo>
                  <a:pt x="1085126" y="538721"/>
                </a:lnTo>
                <a:lnTo>
                  <a:pt x="905865" y="516382"/>
                </a:lnTo>
                <a:lnTo>
                  <a:pt x="841197" y="292900"/>
                </a:lnTo>
                <a:lnTo>
                  <a:pt x="955789" y="133616"/>
                </a:lnTo>
                <a:lnTo>
                  <a:pt x="1183081" y="188772"/>
                </a:lnTo>
                <a:lnTo>
                  <a:pt x="1198765" y="426986"/>
                </a:lnTo>
                <a:lnTo>
                  <a:pt x="1198765" y="53098"/>
                </a:lnTo>
                <a:lnTo>
                  <a:pt x="1116025" y="19507"/>
                </a:lnTo>
                <a:lnTo>
                  <a:pt x="827887" y="1435"/>
                </a:lnTo>
                <a:lnTo>
                  <a:pt x="702830" y="193522"/>
                </a:lnTo>
                <a:lnTo>
                  <a:pt x="702830" y="433641"/>
                </a:lnTo>
                <a:lnTo>
                  <a:pt x="811237" y="659015"/>
                </a:lnTo>
                <a:lnTo>
                  <a:pt x="1116025" y="673760"/>
                </a:lnTo>
                <a:lnTo>
                  <a:pt x="1324762" y="577710"/>
                </a:lnTo>
                <a:lnTo>
                  <a:pt x="1327086" y="538721"/>
                </a:lnTo>
                <a:lnTo>
                  <a:pt x="1340929" y="306209"/>
                </a:lnTo>
                <a:close/>
              </a:path>
              <a:path w="2137409" h="680085">
                <a:moveTo>
                  <a:pt x="2137384" y="4762"/>
                </a:moveTo>
                <a:lnTo>
                  <a:pt x="1947189" y="4762"/>
                </a:lnTo>
                <a:lnTo>
                  <a:pt x="1756994" y="290042"/>
                </a:lnTo>
                <a:lnTo>
                  <a:pt x="1614347" y="4762"/>
                </a:lnTo>
                <a:lnTo>
                  <a:pt x="1449832" y="4762"/>
                </a:lnTo>
                <a:lnTo>
                  <a:pt x="1376603" y="670433"/>
                </a:lnTo>
                <a:lnTo>
                  <a:pt x="1519250" y="670433"/>
                </a:lnTo>
                <a:lnTo>
                  <a:pt x="1592961" y="337591"/>
                </a:lnTo>
                <a:lnTo>
                  <a:pt x="1740344" y="542531"/>
                </a:lnTo>
                <a:lnTo>
                  <a:pt x="1899640" y="354711"/>
                </a:lnTo>
                <a:lnTo>
                  <a:pt x="1878253" y="670433"/>
                </a:lnTo>
                <a:lnTo>
                  <a:pt x="2123122" y="670433"/>
                </a:lnTo>
                <a:lnTo>
                  <a:pt x="2137384" y="47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43014" y="6214116"/>
            <a:ext cx="1932939" cy="675640"/>
          </a:xfrm>
          <a:custGeom>
            <a:avLst/>
            <a:gdLst/>
            <a:ahLst/>
            <a:cxnLst/>
            <a:rect l="l" t="t" r="r" b="b"/>
            <a:pathLst>
              <a:path w="1932939" h="675640">
                <a:moveTo>
                  <a:pt x="760768" y="4762"/>
                </a:moveTo>
                <a:lnTo>
                  <a:pt x="570572" y="4762"/>
                </a:lnTo>
                <a:lnTo>
                  <a:pt x="380390" y="290042"/>
                </a:lnTo>
                <a:lnTo>
                  <a:pt x="237744" y="4762"/>
                </a:lnTo>
                <a:lnTo>
                  <a:pt x="73215" y="4762"/>
                </a:lnTo>
                <a:lnTo>
                  <a:pt x="0" y="670433"/>
                </a:lnTo>
                <a:lnTo>
                  <a:pt x="142646" y="670433"/>
                </a:lnTo>
                <a:lnTo>
                  <a:pt x="216344" y="337591"/>
                </a:lnTo>
                <a:lnTo>
                  <a:pt x="363740" y="542531"/>
                </a:lnTo>
                <a:lnTo>
                  <a:pt x="523024" y="354711"/>
                </a:lnTo>
                <a:lnTo>
                  <a:pt x="501637" y="670433"/>
                </a:lnTo>
                <a:lnTo>
                  <a:pt x="746506" y="670433"/>
                </a:lnTo>
                <a:lnTo>
                  <a:pt x="760768" y="4762"/>
                </a:lnTo>
                <a:close/>
              </a:path>
              <a:path w="1932939" h="675640">
                <a:moveTo>
                  <a:pt x="1419326" y="670433"/>
                </a:moveTo>
                <a:lnTo>
                  <a:pt x="1364780" y="480237"/>
                </a:lnTo>
                <a:lnTo>
                  <a:pt x="1331518" y="364223"/>
                </a:lnTo>
                <a:lnTo>
                  <a:pt x="1255712" y="99860"/>
                </a:lnTo>
                <a:lnTo>
                  <a:pt x="1229131" y="7137"/>
                </a:lnTo>
                <a:lnTo>
                  <a:pt x="1181582" y="6883"/>
                </a:lnTo>
                <a:lnTo>
                  <a:pt x="1181582" y="364223"/>
                </a:lnTo>
                <a:lnTo>
                  <a:pt x="991387" y="364223"/>
                </a:lnTo>
                <a:lnTo>
                  <a:pt x="1068412" y="99860"/>
                </a:lnTo>
                <a:lnTo>
                  <a:pt x="1181582" y="364223"/>
                </a:lnTo>
                <a:lnTo>
                  <a:pt x="1181582" y="6883"/>
                </a:lnTo>
                <a:lnTo>
                  <a:pt x="964755" y="5715"/>
                </a:lnTo>
                <a:lnTo>
                  <a:pt x="801192" y="670433"/>
                </a:lnTo>
                <a:lnTo>
                  <a:pt x="943838" y="670433"/>
                </a:lnTo>
                <a:lnTo>
                  <a:pt x="1038936" y="480237"/>
                </a:lnTo>
                <a:lnTo>
                  <a:pt x="1134033" y="480237"/>
                </a:lnTo>
                <a:lnTo>
                  <a:pt x="1229131" y="670433"/>
                </a:lnTo>
                <a:lnTo>
                  <a:pt x="1419326" y="670433"/>
                </a:lnTo>
                <a:close/>
              </a:path>
              <a:path w="1932939" h="675640">
                <a:moveTo>
                  <a:pt x="1932851" y="194957"/>
                </a:moveTo>
                <a:lnTo>
                  <a:pt x="1890979" y="121246"/>
                </a:lnTo>
                <a:lnTo>
                  <a:pt x="1822069" y="0"/>
                </a:lnTo>
                <a:lnTo>
                  <a:pt x="1794967" y="419"/>
                </a:lnTo>
                <a:lnTo>
                  <a:pt x="1794967" y="190182"/>
                </a:lnTo>
                <a:lnTo>
                  <a:pt x="1779752" y="303352"/>
                </a:lnTo>
                <a:lnTo>
                  <a:pt x="1633296" y="325234"/>
                </a:lnTo>
                <a:lnTo>
                  <a:pt x="1655635" y="121246"/>
                </a:lnTo>
                <a:lnTo>
                  <a:pt x="1794967" y="190182"/>
                </a:lnTo>
                <a:lnTo>
                  <a:pt x="1794967" y="419"/>
                </a:lnTo>
                <a:lnTo>
                  <a:pt x="1504911" y="4762"/>
                </a:lnTo>
                <a:lnTo>
                  <a:pt x="1457363" y="675182"/>
                </a:lnTo>
                <a:lnTo>
                  <a:pt x="1593837" y="670433"/>
                </a:lnTo>
                <a:lnTo>
                  <a:pt x="1627581" y="463118"/>
                </a:lnTo>
                <a:lnTo>
                  <a:pt x="1907171" y="450761"/>
                </a:lnTo>
                <a:lnTo>
                  <a:pt x="1919770" y="325234"/>
                </a:lnTo>
                <a:lnTo>
                  <a:pt x="1932851" y="1949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437684" y="6218868"/>
            <a:ext cx="574040" cy="666115"/>
          </a:xfrm>
          <a:custGeom>
            <a:avLst/>
            <a:gdLst/>
            <a:ahLst/>
            <a:cxnLst/>
            <a:rect l="l" t="t" r="r" b="b"/>
            <a:pathLst>
              <a:path w="574039" h="666115">
                <a:moveTo>
                  <a:pt x="572485" y="0"/>
                </a:moveTo>
                <a:lnTo>
                  <a:pt x="332838" y="0"/>
                </a:lnTo>
                <a:lnTo>
                  <a:pt x="163565" y="303352"/>
                </a:lnTo>
                <a:lnTo>
                  <a:pt x="95096" y="0"/>
                </a:lnTo>
                <a:lnTo>
                  <a:pt x="0" y="0"/>
                </a:lnTo>
                <a:lnTo>
                  <a:pt x="20920" y="665676"/>
                </a:lnTo>
                <a:lnTo>
                  <a:pt x="142644" y="665676"/>
                </a:lnTo>
                <a:lnTo>
                  <a:pt x="163565" y="410343"/>
                </a:lnTo>
                <a:lnTo>
                  <a:pt x="523031" y="665676"/>
                </a:lnTo>
                <a:lnTo>
                  <a:pt x="570579" y="570579"/>
                </a:lnTo>
                <a:lnTo>
                  <a:pt x="332838" y="380386"/>
                </a:lnTo>
                <a:lnTo>
                  <a:pt x="383332" y="307824"/>
                </a:lnTo>
                <a:lnTo>
                  <a:pt x="427885" y="242929"/>
                </a:lnTo>
                <a:lnTo>
                  <a:pt x="466498" y="185700"/>
                </a:lnTo>
                <a:lnTo>
                  <a:pt x="499171" y="136139"/>
                </a:lnTo>
                <a:lnTo>
                  <a:pt x="525903" y="94244"/>
                </a:lnTo>
                <a:lnTo>
                  <a:pt x="546695" y="60016"/>
                </a:lnTo>
                <a:lnTo>
                  <a:pt x="570457" y="14558"/>
                </a:lnTo>
                <a:lnTo>
                  <a:pt x="573427" y="3329"/>
                </a:lnTo>
                <a:lnTo>
                  <a:pt x="573427" y="1109"/>
                </a:lnTo>
                <a:lnTo>
                  <a:pt x="5724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070555" y="6171319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89" h="713740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56012" y="6214116"/>
            <a:ext cx="1146810" cy="680085"/>
          </a:xfrm>
          <a:custGeom>
            <a:avLst/>
            <a:gdLst/>
            <a:ahLst/>
            <a:cxnLst/>
            <a:rect l="l" t="t" r="r" b="b"/>
            <a:pathLst>
              <a:path w="1146810" h="680084">
                <a:moveTo>
                  <a:pt x="561073" y="4762"/>
                </a:moveTo>
                <a:lnTo>
                  <a:pt x="0" y="4762"/>
                </a:lnTo>
                <a:lnTo>
                  <a:pt x="0" y="162623"/>
                </a:lnTo>
                <a:lnTo>
                  <a:pt x="185432" y="174980"/>
                </a:lnTo>
                <a:lnTo>
                  <a:pt x="164985" y="670433"/>
                </a:lnTo>
                <a:lnTo>
                  <a:pt x="445528" y="670433"/>
                </a:lnTo>
                <a:lnTo>
                  <a:pt x="375627" y="194957"/>
                </a:lnTo>
                <a:lnTo>
                  <a:pt x="561073" y="165468"/>
                </a:lnTo>
                <a:lnTo>
                  <a:pt x="561073" y="4762"/>
                </a:lnTo>
                <a:close/>
              </a:path>
              <a:path w="1146810" h="680084">
                <a:moveTo>
                  <a:pt x="1146390" y="679945"/>
                </a:moveTo>
                <a:lnTo>
                  <a:pt x="1094079" y="4762"/>
                </a:lnTo>
                <a:lnTo>
                  <a:pt x="903884" y="0"/>
                </a:lnTo>
                <a:lnTo>
                  <a:pt x="780262" y="385140"/>
                </a:lnTo>
                <a:lnTo>
                  <a:pt x="736523" y="19024"/>
                </a:lnTo>
                <a:lnTo>
                  <a:pt x="599579" y="0"/>
                </a:lnTo>
                <a:lnTo>
                  <a:pt x="635711" y="670433"/>
                </a:lnTo>
                <a:lnTo>
                  <a:pt x="799287" y="675182"/>
                </a:lnTo>
                <a:lnTo>
                  <a:pt x="933373" y="242493"/>
                </a:lnTo>
                <a:lnTo>
                  <a:pt x="970457" y="670433"/>
                </a:lnTo>
                <a:lnTo>
                  <a:pt x="1146390" y="6799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755184" y="6214114"/>
            <a:ext cx="659130" cy="680085"/>
          </a:xfrm>
          <a:custGeom>
            <a:avLst/>
            <a:gdLst/>
            <a:ahLst/>
            <a:cxnLst/>
            <a:rect l="l" t="t" r="r" b="b"/>
            <a:pathLst>
              <a:path w="659129" h="680084">
                <a:moveTo>
                  <a:pt x="599594" y="0"/>
                </a:moveTo>
                <a:lnTo>
                  <a:pt x="407013" y="0"/>
                </a:lnTo>
                <a:lnTo>
                  <a:pt x="437442" y="332838"/>
                </a:lnTo>
                <a:lnTo>
                  <a:pt x="152152" y="347099"/>
                </a:lnTo>
                <a:lnTo>
                  <a:pt x="123629" y="14261"/>
                </a:lnTo>
                <a:lnTo>
                  <a:pt x="0" y="14261"/>
                </a:lnTo>
                <a:lnTo>
                  <a:pt x="25674" y="679937"/>
                </a:lnTo>
                <a:lnTo>
                  <a:pt x="165953" y="659016"/>
                </a:lnTo>
                <a:lnTo>
                  <a:pt x="152152" y="442195"/>
                </a:lnTo>
                <a:lnTo>
                  <a:pt x="456949" y="427934"/>
                </a:lnTo>
                <a:lnTo>
                  <a:pt x="484990" y="650933"/>
                </a:lnTo>
                <a:lnTo>
                  <a:pt x="658555" y="644755"/>
                </a:lnTo>
                <a:lnTo>
                  <a:pt x="652599" y="549376"/>
                </a:lnTo>
                <a:lnTo>
                  <a:pt x="646880" y="461628"/>
                </a:lnTo>
                <a:lnTo>
                  <a:pt x="641397" y="381510"/>
                </a:lnTo>
                <a:lnTo>
                  <a:pt x="636151" y="309023"/>
                </a:lnTo>
                <a:lnTo>
                  <a:pt x="631142" y="244166"/>
                </a:lnTo>
                <a:lnTo>
                  <a:pt x="626369" y="186939"/>
                </a:lnTo>
                <a:lnTo>
                  <a:pt x="621834" y="137343"/>
                </a:lnTo>
                <a:lnTo>
                  <a:pt x="617535" y="95377"/>
                </a:lnTo>
                <a:lnTo>
                  <a:pt x="609648" y="34335"/>
                </a:lnTo>
                <a:lnTo>
                  <a:pt x="602708" y="3815"/>
                </a:lnTo>
                <a:lnTo>
                  <a:pt x="5995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466032" y="6218868"/>
            <a:ext cx="490855" cy="670560"/>
          </a:xfrm>
          <a:custGeom>
            <a:avLst/>
            <a:gdLst/>
            <a:ahLst/>
            <a:cxnLst/>
            <a:rect l="l" t="t" r="r" b="b"/>
            <a:pathLst>
              <a:path w="490854" h="670559">
                <a:moveTo>
                  <a:pt x="490697" y="0"/>
                </a:moveTo>
                <a:lnTo>
                  <a:pt x="0" y="0"/>
                </a:lnTo>
                <a:lnTo>
                  <a:pt x="14261" y="665676"/>
                </a:lnTo>
                <a:lnTo>
                  <a:pt x="142644" y="670429"/>
                </a:lnTo>
                <a:lnTo>
                  <a:pt x="166424" y="166895"/>
                </a:lnTo>
                <a:lnTo>
                  <a:pt x="475482" y="173073"/>
                </a:lnTo>
                <a:lnTo>
                  <a:pt x="4906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013324" y="6171319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89" h="713740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577255" y="6184628"/>
            <a:ext cx="340360" cy="714375"/>
          </a:xfrm>
          <a:custGeom>
            <a:avLst/>
            <a:gdLst/>
            <a:ahLst/>
            <a:cxnLst/>
            <a:rect l="l" t="t" r="r" b="b"/>
            <a:pathLst>
              <a:path w="340359" h="714375">
                <a:moveTo>
                  <a:pt x="157377" y="571532"/>
                </a:moveTo>
                <a:lnTo>
                  <a:pt x="120289" y="571532"/>
                </a:lnTo>
                <a:lnTo>
                  <a:pt x="65600" y="636200"/>
                </a:lnTo>
                <a:lnTo>
                  <a:pt x="135503" y="714177"/>
                </a:lnTo>
                <a:lnTo>
                  <a:pt x="230600" y="633341"/>
                </a:lnTo>
                <a:lnTo>
                  <a:pt x="157377" y="571532"/>
                </a:lnTo>
                <a:close/>
              </a:path>
              <a:path w="340359" h="714375">
                <a:moveTo>
                  <a:pt x="311839" y="129336"/>
                </a:moveTo>
                <a:lnTo>
                  <a:pt x="173544" y="129336"/>
                </a:lnTo>
                <a:lnTo>
                  <a:pt x="243919" y="205889"/>
                </a:lnTo>
                <a:lnTo>
                  <a:pt x="78447" y="462174"/>
                </a:lnTo>
                <a:lnTo>
                  <a:pt x="197313" y="462174"/>
                </a:lnTo>
                <a:lnTo>
                  <a:pt x="339958" y="176884"/>
                </a:lnTo>
                <a:lnTo>
                  <a:pt x="311839" y="129336"/>
                </a:lnTo>
                <a:close/>
              </a:path>
              <a:path w="340359" h="714375">
                <a:moveTo>
                  <a:pt x="235354" y="0"/>
                </a:moveTo>
                <a:lnTo>
                  <a:pt x="102698" y="18543"/>
                </a:lnTo>
                <a:lnTo>
                  <a:pt x="0" y="198276"/>
                </a:lnTo>
                <a:lnTo>
                  <a:pt x="64176" y="271981"/>
                </a:lnTo>
                <a:lnTo>
                  <a:pt x="173544" y="129336"/>
                </a:lnTo>
                <a:lnTo>
                  <a:pt x="311839" y="129336"/>
                </a:lnTo>
                <a:lnTo>
                  <a:pt x="2353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2222119" y="1295659"/>
              <a:ext cx="17844135" cy="8464550"/>
            </a:xfrm>
            <a:custGeom>
              <a:avLst/>
              <a:gdLst/>
              <a:ahLst/>
              <a:cxnLst/>
              <a:rect l="l" t="t" r="r" b="b"/>
              <a:pathLst>
                <a:path w="17844135" h="8464550">
                  <a:moveTo>
                    <a:pt x="5014455" y="1895246"/>
                  </a:moveTo>
                  <a:lnTo>
                    <a:pt x="3923220" y="2239949"/>
                  </a:lnTo>
                  <a:lnTo>
                    <a:pt x="4936947" y="0"/>
                  </a:lnTo>
                  <a:lnTo>
                    <a:pt x="3527844" y="1779143"/>
                  </a:lnTo>
                  <a:lnTo>
                    <a:pt x="3857866" y="866546"/>
                  </a:lnTo>
                  <a:lnTo>
                    <a:pt x="3077819" y="1603082"/>
                  </a:lnTo>
                  <a:lnTo>
                    <a:pt x="2297861" y="509384"/>
                  </a:lnTo>
                  <a:lnTo>
                    <a:pt x="2471153" y="1466100"/>
                  </a:lnTo>
                  <a:lnTo>
                    <a:pt x="725970" y="522236"/>
                  </a:lnTo>
                  <a:lnTo>
                    <a:pt x="2157946" y="2028405"/>
                  </a:lnTo>
                  <a:lnTo>
                    <a:pt x="548957" y="1571701"/>
                  </a:lnTo>
                  <a:lnTo>
                    <a:pt x="2028672" y="2479967"/>
                  </a:lnTo>
                  <a:lnTo>
                    <a:pt x="0" y="2702890"/>
                  </a:lnTo>
                  <a:lnTo>
                    <a:pt x="2129561" y="2820174"/>
                  </a:lnTo>
                  <a:lnTo>
                    <a:pt x="1208798" y="3641991"/>
                  </a:lnTo>
                  <a:lnTo>
                    <a:pt x="2866186" y="3198177"/>
                  </a:lnTo>
                  <a:lnTo>
                    <a:pt x="2596273" y="3959656"/>
                  </a:lnTo>
                  <a:lnTo>
                    <a:pt x="3176841" y="3416490"/>
                  </a:lnTo>
                  <a:lnTo>
                    <a:pt x="3336493" y="4296016"/>
                  </a:lnTo>
                  <a:lnTo>
                    <a:pt x="3624643" y="3313734"/>
                  </a:lnTo>
                  <a:lnTo>
                    <a:pt x="4545571" y="4150410"/>
                  </a:lnTo>
                  <a:lnTo>
                    <a:pt x="3887076" y="2904439"/>
                  </a:lnTo>
                  <a:lnTo>
                    <a:pt x="5014455" y="1895246"/>
                  </a:lnTo>
                  <a:close/>
                </a:path>
                <a:path w="17844135" h="8464550">
                  <a:moveTo>
                    <a:pt x="10694911" y="6369037"/>
                  </a:moveTo>
                  <a:lnTo>
                    <a:pt x="8594534" y="5998642"/>
                  </a:lnTo>
                  <a:lnTo>
                    <a:pt x="9606724" y="5292496"/>
                  </a:lnTo>
                  <a:lnTo>
                    <a:pt x="7908226" y="5535498"/>
                  </a:lnTo>
                  <a:lnTo>
                    <a:pt x="8267027" y="4811636"/>
                  </a:lnTo>
                  <a:lnTo>
                    <a:pt x="7625829" y="5281701"/>
                  </a:lnTo>
                  <a:lnTo>
                    <a:pt x="7572210" y="4389412"/>
                  </a:lnTo>
                  <a:lnTo>
                    <a:pt x="7168959" y="5330317"/>
                  </a:lnTo>
                  <a:lnTo>
                    <a:pt x="6354381" y="4389793"/>
                  </a:lnTo>
                  <a:lnTo>
                    <a:pt x="6859600" y="5705399"/>
                  </a:lnTo>
                  <a:lnTo>
                    <a:pt x="5619928" y="6572961"/>
                  </a:lnTo>
                  <a:lnTo>
                    <a:pt x="6744475" y="6360846"/>
                  </a:lnTo>
                  <a:lnTo>
                    <a:pt x="5470880" y="8463928"/>
                  </a:lnTo>
                  <a:lnTo>
                    <a:pt x="7082079" y="6865506"/>
                  </a:lnTo>
                  <a:lnTo>
                    <a:pt x="6645580" y="7732242"/>
                  </a:lnTo>
                  <a:lnTo>
                    <a:pt x="7507897" y="7093979"/>
                  </a:lnTo>
                  <a:lnTo>
                    <a:pt x="8151876" y="8272881"/>
                  </a:lnTo>
                  <a:lnTo>
                    <a:pt x="8093900" y="7302309"/>
                  </a:lnTo>
                  <a:lnTo>
                    <a:pt x="9714078" y="8447557"/>
                  </a:lnTo>
                  <a:lnTo>
                    <a:pt x="8471929" y="6781393"/>
                  </a:lnTo>
                  <a:lnTo>
                    <a:pt x="10014966" y="7426693"/>
                  </a:lnTo>
                  <a:lnTo>
                    <a:pt x="8654136" y="6348463"/>
                  </a:lnTo>
                  <a:lnTo>
                    <a:pt x="10694911" y="6369037"/>
                  </a:lnTo>
                  <a:close/>
                </a:path>
                <a:path w="17844135" h="8464550">
                  <a:moveTo>
                    <a:pt x="17844110" y="3234245"/>
                  </a:moveTo>
                  <a:lnTo>
                    <a:pt x="15743657" y="2655620"/>
                  </a:lnTo>
                  <a:lnTo>
                    <a:pt x="16731196" y="2725559"/>
                  </a:lnTo>
                  <a:lnTo>
                    <a:pt x="15816631" y="2372398"/>
                  </a:lnTo>
                  <a:lnTo>
                    <a:pt x="16731209" y="1777263"/>
                  </a:lnTo>
                  <a:lnTo>
                    <a:pt x="15814713" y="2003882"/>
                  </a:lnTo>
                  <a:lnTo>
                    <a:pt x="16358680" y="871042"/>
                  </a:lnTo>
                  <a:lnTo>
                    <a:pt x="15181110" y="1897329"/>
                  </a:lnTo>
                  <a:lnTo>
                    <a:pt x="15269363" y="907592"/>
                  </a:lnTo>
                  <a:lnTo>
                    <a:pt x="14700225" y="1882368"/>
                  </a:lnTo>
                  <a:lnTo>
                    <a:pt x="14013269" y="740092"/>
                  </a:lnTo>
                  <a:lnTo>
                    <a:pt x="14383322" y="1985645"/>
                  </a:lnTo>
                  <a:lnTo>
                    <a:pt x="13351332" y="1562493"/>
                  </a:lnTo>
                  <a:lnTo>
                    <a:pt x="14174102" y="2461107"/>
                  </a:lnTo>
                  <a:lnTo>
                    <a:pt x="13351332" y="2405900"/>
                  </a:lnTo>
                  <a:lnTo>
                    <a:pt x="14027010" y="2669413"/>
                  </a:lnTo>
                  <a:lnTo>
                    <a:pt x="13184543" y="2877934"/>
                  </a:lnTo>
                  <a:lnTo>
                    <a:pt x="14232166" y="2914485"/>
                  </a:lnTo>
                  <a:lnTo>
                    <a:pt x="13606717" y="3557041"/>
                  </a:lnTo>
                  <a:lnTo>
                    <a:pt x="14701253" y="3011932"/>
                  </a:lnTo>
                  <a:lnTo>
                    <a:pt x="15967786" y="3529647"/>
                  </a:lnTo>
                  <a:lnTo>
                    <a:pt x="15373617" y="2944926"/>
                  </a:lnTo>
                  <a:lnTo>
                    <a:pt x="17844110" y="3234245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2125" y="1192167"/>
              <a:ext cx="19036665" cy="8002270"/>
            </a:xfrm>
            <a:custGeom>
              <a:avLst/>
              <a:gdLst/>
              <a:ahLst/>
              <a:cxnLst/>
              <a:rect l="l" t="t" r="r" b="b"/>
              <a:pathLst>
                <a:path w="19036665" h="8002270">
                  <a:moveTo>
                    <a:pt x="19036069" y="2629712"/>
                  </a:moveTo>
                  <a:lnTo>
                    <a:pt x="17361675" y="2629712"/>
                  </a:lnTo>
                  <a:lnTo>
                    <a:pt x="18410886" y="1627238"/>
                  </a:lnTo>
                  <a:lnTo>
                    <a:pt x="17125912" y="2355342"/>
                  </a:lnTo>
                  <a:lnTo>
                    <a:pt x="17474908" y="952842"/>
                  </a:lnTo>
                  <a:lnTo>
                    <a:pt x="16854069" y="2282533"/>
                  </a:lnTo>
                  <a:lnTo>
                    <a:pt x="16273196" y="493420"/>
                  </a:lnTo>
                  <a:lnTo>
                    <a:pt x="16655225" y="2349220"/>
                  </a:lnTo>
                  <a:lnTo>
                    <a:pt x="15226411" y="1776285"/>
                  </a:lnTo>
                  <a:lnTo>
                    <a:pt x="16507282" y="2577122"/>
                  </a:lnTo>
                  <a:lnTo>
                    <a:pt x="16323183" y="2629712"/>
                  </a:lnTo>
                  <a:lnTo>
                    <a:pt x="5827966" y="2629712"/>
                  </a:lnTo>
                  <a:lnTo>
                    <a:pt x="7306856" y="2459990"/>
                  </a:lnTo>
                  <a:lnTo>
                    <a:pt x="5028920" y="2153424"/>
                  </a:lnTo>
                  <a:lnTo>
                    <a:pt x="5554472" y="937983"/>
                  </a:lnTo>
                  <a:lnTo>
                    <a:pt x="4615269" y="2009686"/>
                  </a:lnTo>
                  <a:lnTo>
                    <a:pt x="4146118" y="0"/>
                  </a:lnTo>
                  <a:lnTo>
                    <a:pt x="4356849" y="2061857"/>
                  </a:lnTo>
                  <a:lnTo>
                    <a:pt x="3225114" y="1411744"/>
                  </a:lnTo>
                  <a:lnTo>
                    <a:pt x="4148010" y="2271966"/>
                  </a:lnTo>
                  <a:lnTo>
                    <a:pt x="2792590" y="2240737"/>
                  </a:lnTo>
                  <a:lnTo>
                    <a:pt x="4183202" y="2506205"/>
                  </a:lnTo>
                  <a:lnTo>
                    <a:pt x="4002138" y="2629712"/>
                  </a:lnTo>
                  <a:lnTo>
                    <a:pt x="0" y="2629712"/>
                  </a:lnTo>
                  <a:lnTo>
                    <a:pt x="0" y="6755244"/>
                  </a:lnTo>
                  <a:lnTo>
                    <a:pt x="8881008" y="6755244"/>
                  </a:lnTo>
                  <a:lnTo>
                    <a:pt x="8390242" y="7537310"/>
                  </a:lnTo>
                  <a:lnTo>
                    <a:pt x="9178404" y="6755244"/>
                  </a:lnTo>
                  <a:lnTo>
                    <a:pt x="9279166" y="6755244"/>
                  </a:lnTo>
                  <a:lnTo>
                    <a:pt x="9201721" y="8001851"/>
                  </a:lnTo>
                  <a:lnTo>
                    <a:pt x="9490532" y="6755244"/>
                  </a:lnTo>
                  <a:lnTo>
                    <a:pt x="9604299" y="6755244"/>
                  </a:lnTo>
                  <a:lnTo>
                    <a:pt x="10320058" y="7897914"/>
                  </a:lnTo>
                  <a:lnTo>
                    <a:pt x="9950869" y="6755244"/>
                  </a:lnTo>
                  <a:lnTo>
                    <a:pt x="10414152" y="6755244"/>
                  </a:lnTo>
                  <a:lnTo>
                    <a:pt x="11169320" y="7117156"/>
                  </a:lnTo>
                  <a:lnTo>
                    <a:pt x="10683075" y="6755244"/>
                  </a:lnTo>
                  <a:lnTo>
                    <a:pt x="19036069" y="6755244"/>
                  </a:lnTo>
                  <a:lnTo>
                    <a:pt x="19036069" y="2629712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40854" y="4183538"/>
              <a:ext cx="15003780" cy="558800"/>
            </a:xfrm>
            <a:custGeom>
              <a:avLst/>
              <a:gdLst/>
              <a:ahLst/>
              <a:cxnLst/>
              <a:rect l="l" t="t" r="r" b="b"/>
              <a:pathLst>
                <a:path w="15003780" h="558800">
                  <a:moveTo>
                    <a:pt x="369951" y="31381"/>
                  </a:moveTo>
                  <a:lnTo>
                    <a:pt x="369341" y="30657"/>
                  </a:lnTo>
                  <a:lnTo>
                    <a:pt x="214731" y="30657"/>
                  </a:lnTo>
                  <a:lnTo>
                    <a:pt x="105537" y="226390"/>
                  </a:lnTo>
                  <a:lnTo>
                    <a:pt x="61353" y="30657"/>
                  </a:lnTo>
                  <a:lnTo>
                    <a:pt x="0" y="30657"/>
                  </a:lnTo>
                  <a:lnTo>
                    <a:pt x="13500" y="460133"/>
                  </a:lnTo>
                  <a:lnTo>
                    <a:pt x="92036" y="460133"/>
                  </a:lnTo>
                  <a:lnTo>
                    <a:pt x="105537" y="295414"/>
                  </a:lnTo>
                  <a:lnTo>
                    <a:pt x="337439" y="460133"/>
                  </a:lnTo>
                  <a:lnTo>
                    <a:pt x="368122" y="398792"/>
                  </a:lnTo>
                  <a:lnTo>
                    <a:pt x="214731" y="276085"/>
                  </a:lnTo>
                  <a:lnTo>
                    <a:pt x="262166" y="207721"/>
                  </a:lnTo>
                  <a:lnTo>
                    <a:pt x="300964" y="150482"/>
                  </a:lnTo>
                  <a:lnTo>
                    <a:pt x="331152" y="104368"/>
                  </a:lnTo>
                  <a:lnTo>
                    <a:pt x="352704" y="69392"/>
                  </a:lnTo>
                  <a:lnTo>
                    <a:pt x="369951" y="32804"/>
                  </a:lnTo>
                  <a:lnTo>
                    <a:pt x="369951" y="31381"/>
                  </a:lnTo>
                  <a:close/>
                </a:path>
                <a:path w="15003780" h="558800">
                  <a:moveTo>
                    <a:pt x="808621" y="225158"/>
                  </a:moveTo>
                  <a:lnTo>
                    <a:pt x="791121" y="113804"/>
                  </a:lnTo>
                  <a:lnTo>
                    <a:pt x="787463" y="90487"/>
                  </a:lnTo>
                  <a:lnTo>
                    <a:pt x="716902" y="61849"/>
                  </a:lnTo>
                  <a:lnTo>
                    <a:pt x="716902" y="303072"/>
                  </a:lnTo>
                  <a:lnTo>
                    <a:pt x="643585" y="375170"/>
                  </a:lnTo>
                  <a:lnTo>
                    <a:pt x="527939" y="360743"/>
                  </a:lnTo>
                  <a:lnTo>
                    <a:pt x="486206" y="216560"/>
                  </a:lnTo>
                  <a:lnTo>
                    <a:pt x="560146" y="113804"/>
                  </a:lnTo>
                  <a:lnTo>
                    <a:pt x="706780" y="149377"/>
                  </a:lnTo>
                  <a:lnTo>
                    <a:pt x="716902" y="303072"/>
                  </a:lnTo>
                  <a:lnTo>
                    <a:pt x="716902" y="61849"/>
                  </a:lnTo>
                  <a:lnTo>
                    <a:pt x="663524" y="40182"/>
                  </a:lnTo>
                  <a:lnTo>
                    <a:pt x="477621" y="28511"/>
                  </a:lnTo>
                  <a:lnTo>
                    <a:pt x="396951" y="152450"/>
                  </a:lnTo>
                  <a:lnTo>
                    <a:pt x="396951" y="307365"/>
                  </a:lnTo>
                  <a:lnTo>
                    <a:pt x="466890" y="452780"/>
                  </a:lnTo>
                  <a:lnTo>
                    <a:pt x="663524" y="462280"/>
                  </a:lnTo>
                  <a:lnTo>
                    <a:pt x="798195" y="400316"/>
                  </a:lnTo>
                  <a:lnTo>
                    <a:pt x="799693" y="375170"/>
                  </a:lnTo>
                  <a:lnTo>
                    <a:pt x="808621" y="225158"/>
                  </a:lnTo>
                  <a:close/>
                </a:path>
                <a:path w="15003780" h="558800">
                  <a:moveTo>
                    <a:pt x="1151280" y="30657"/>
                  </a:moveTo>
                  <a:lnTo>
                    <a:pt x="834707" y="30657"/>
                  </a:lnTo>
                  <a:lnTo>
                    <a:pt x="843902" y="460133"/>
                  </a:lnTo>
                  <a:lnTo>
                    <a:pt x="926731" y="463207"/>
                  </a:lnTo>
                  <a:lnTo>
                    <a:pt x="942073" y="138341"/>
                  </a:lnTo>
                  <a:lnTo>
                    <a:pt x="1141463" y="142328"/>
                  </a:lnTo>
                  <a:lnTo>
                    <a:pt x="1151280" y="30657"/>
                  </a:lnTo>
                  <a:close/>
                </a:path>
                <a:path w="15003780" h="558800">
                  <a:moveTo>
                    <a:pt x="1558658" y="398792"/>
                  </a:moveTo>
                  <a:lnTo>
                    <a:pt x="1483499" y="398792"/>
                  </a:lnTo>
                  <a:lnTo>
                    <a:pt x="1484630" y="369036"/>
                  </a:lnTo>
                  <a:lnTo>
                    <a:pt x="1494015" y="122389"/>
                  </a:lnTo>
                  <a:lnTo>
                    <a:pt x="1497609" y="27597"/>
                  </a:lnTo>
                  <a:lnTo>
                    <a:pt x="1431975" y="30416"/>
                  </a:lnTo>
                  <a:lnTo>
                    <a:pt x="1431975" y="122389"/>
                  </a:lnTo>
                  <a:lnTo>
                    <a:pt x="1408036" y="360743"/>
                  </a:lnTo>
                  <a:lnTo>
                    <a:pt x="1299438" y="369036"/>
                  </a:lnTo>
                  <a:lnTo>
                    <a:pt x="1341475" y="139877"/>
                  </a:lnTo>
                  <a:lnTo>
                    <a:pt x="1431975" y="122389"/>
                  </a:lnTo>
                  <a:lnTo>
                    <a:pt x="1431975" y="30416"/>
                  </a:lnTo>
                  <a:lnTo>
                    <a:pt x="1282877" y="36804"/>
                  </a:lnTo>
                  <a:lnTo>
                    <a:pt x="1231341" y="388658"/>
                  </a:lnTo>
                  <a:lnTo>
                    <a:pt x="1176121" y="398792"/>
                  </a:lnTo>
                  <a:lnTo>
                    <a:pt x="1170292" y="552170"/>
                  </a:lnTo>
                  <a:lnTo>
                    <a:pt x="1252207" y="552170"/>
                  </a:lnTo>
                  <a:lnTo>
                    <a:pt x="1262329" y="460133"/>
                  </a:lnTo>
                  <a:lnTo>
                    <a:pt x="1448536" y="457073"/>
                  </a:lnTo>
                  <a:lnTo>
                    <a:pt x="1438109" y="552170"/>
                  </a:lnTo>
                  <a:lnTo>
                    <a:pt x="1550377" y="552170"/>
                  </a:lnTo>
                  <a:lnTo>
                    <a:pt x="1555508" y="457073"/>
                  </a:lnTo>
                  <a:lnTo>
                    <a:pt x="1558658" y="398792"/>
                  </a:lnTo>
                  <a:close/>
                </a:path>
                <a:path w="15003780" h="558800">
                  <a:moveTo>
                    <a:pt x="1966963" y="460133"/>
                  </a:moveTo>
                  <a:lnTo>
                    <a:pt x="1931784" y="337426"/>
                  </a:lnTo>
                  <a:lnTo>
                    <a:pt x="1910321" y="262585"/>
                  </a:lnTo>
                  <a:lnTo>
                    <a:pt x="1861413" y="92024"/>
                  </a:lnTo>
                  <a:lnTo>
                    <a:pt x="1844268" y="32207"/>
                  </a:lnTo>
                  <a:lnTo>
                    <a:pt x="1813585" y="32042"/>
                  </a:lnTo>
                  <a:lnTo>
                    <a:pt x="1813585" y="262585"/>
                  </a:lnTo>
                  <a:lnTo>
                    <a:pt x="1690878" y="262585"/>
                  </a:lnTo>
                  <a:lnTo>
                    <a:pt x="1740573" y="92024"/>
                  </a:lnTo>
                  <a:lnTo>
                    <a:pt x="1813585" y="262585"/>
                  </a:lnTo>
                  <a:lnTo>
                    <a:pt x="1813585" y="32042"/>
                  </a:lnTo>
                  <a:lnTo>
                    <a:pt x="1673707" y="31280"/>
                  </a:lnTo>
                  <a:lnTo>
                    <a:pt x="1568183" y="460133"/>
                  </a:lnTo>
                  <a:lnTo>
                    <a:pt x="1660207" y="460133"/>
                  </a:lnTo>
                  <a:lnTo>
                    <a:pt x="1721561" y="337426"/>
                  </a:lnTo>
                  <a:lnTo>
                    <a:pt x="1782902" y="337426"/>
                  </a:lnTo>
                  <a:lnTo>
                    <a:pt x="1844268" y="460133"/>
                  </a:lnTo>
                  <a:lnTo>
                    <a:pt x="1966963" y="460133"/>
                  </a:lnTo>
                  <a:close/>
                </a:path>
                <a:path w="15003780" h="558800">
                  <a:moveTo>
                    <a:pt x="2480805" y="353390"/>
                  </a:moveTo>
                  <a:lnTo>
                    <a:pt x="2449563" y="278231"/>
                  </a:lnTo>
                  <a:lnTo>
                    <a:pt x="2421902" y="211658"/>
                  </a:lnTo>
                  <a:lnTo>
                    <a:pt x="2405024" y="210985"/>
                  </a:lnTo>
                  <a:lnTo>
                    <a:pt x="2405024" y="346329"/>
                  </a:lnTo>
                  <a:lnTo>
                    <a:pt x="2236305" y="409524"/>
                  </a:lnTo>
                  <a:lnTo>
                    <a:pt x="2247658" y="278231"/>
                  </a:lnTo>
                  <a:lnTo>
                    <a:pt x="2405024" y="346329"/>
                  </a:lnTo>
                  <a:lnTo>
                    <a:pt x="2405024" y="210985"/>
                  </a:lnTo>
                  <a:lnTo>
                    <a:pt x="2239378" y="204292"/>
                  </a:lnTo>
                  <a:lnTo>
                    <a:pt x="2261451" y="108280"/>
                  </a:lnTo>
                  <a:lnTo>
                    <a:pt x="2428341" y="92024"/>
                  </a:lnTo>
                  <a:lnTo>
                    <a:pt x="2438768" y="30657"/>
                  </a:lnTo>
                  <a:lnTo>
                    <a:pt x="2159622" y="30657"/>
                  </a:lnTo>
                  <a:lnTo>
                    <a:pt x="2144280" y="466267"/>
                  </a:lnTo>
                  <a:lnTo>
                    <a:pt x="2408085" y="457073"/>
                  </a:lnTo>
                  <a:lnTo>
                    <a:pt x="2441435" y="409524"/>
                  </a:lnTo>
                  <a:lnTo>
                    <a:pt x="2480805" y="353390"/>
                  </a:lnTo>
                  <a:close/>
                </a:path>
                <a:path w="15003780" h="558800">
                  <a:moveTo>
                    <a:pt x="2818854" y="153377"/>
                  </a:moveTo>
                  <a:lnTo>
                    <a:pt x="2791828" y="105829"/>
                  </a:lnTo>
                  <a:lnTo>
                    <a:pt x="2747378" y="27597"/>
                  </a:lnTo>
                  <a:lnTo>
                    <a:pt x="2729890" y="27863"/>
                  </a:lnTo>
                  <a:lnTo>
                    <a:pt x="2729890" y="150304"/>
                  </a:lnTo>
                  <a:lnTo>
                    <a:pt x="2720073" y="223316"/>
                  </a:lnTo>
                  <a:lnTo>
                    <a:pt x="2625585" y="237426"/>
                  </a:lnTo>
                  <a:lnTo>
                    <a:pt x="2640012" y="105829"/>
                  </a:lnTo>
                  <a:lnTo>
                    <a:pt x="2729890" y="150304"/>
                  </a:lnTo>
                  <a:lnTo>
                    <a:pt x="2729890" y="27863"/>
                  </a:lnTo>
                  <a:lnTo>
                    <a:pt x="2542768" y="30657"/>
                  </a:lnTo>
                  <a:lnTo>
                    <a:pt x="2512085" y="463207"/>
                  </a:lnTo>
                  <a:lnTo>
                    <a:pt x="2600121" y="460133"/>
                  </a:lnTo>
                  <a:lnTo>
                    <a:pt x="2621902" y="326377"/>
                  </a:lnTo>
                  <a:lnTo>
                    <a:pt x="2802293" y="318414"/>
                  </a:lnTo>
                  <a:lnTo>
                    <a:pt x="2810421" y="237426"/>
                  </a:lnTo>
                  <a:lnTo>
                    <a:pt x="2818854" y="153377"/>
                  </a:lnTo>
                  <a:close/>
                </a:path>
                <a:path w="15003780" h="558800">
                  <a:moveTo>
                    <a:pt x="3134817" y="0"/>
                  </a:moveTo>
                  <a:lnTo>
                    <a:pt x="2858732" y="30657"/>
                  </a:lnTo>
                  <a:lnTo>
                    <a:pt x="2858732" y="460133"/>
                  </a:lnTo>
                  <a:lnTo>
                    <a:pt x="3134817" y="443572"/>
                  </a:lnTo>
                  <a:lnTo>
                    <a:pt x="3134817" y="354609"/>
                  </a:lnTo>
                  <a:lnTo>
                    <a:pt x="2950756" y="359524"/>
                  </a:lnTo>
                  <a:lnTo>
                    <a:pt x="2950756" y="276085"/>
                  </a:lnTo>
                  <a:lnTo>
                    <a:pt x="3134817" y="263194"/>
                  </a:lnTo>
                  <a:lnTo>
                    <a:pt x="3134817" y="184048"/>
                  </a:lnTo>
                  <a:lnTo>
                    <a:pt x="2931122" y="184048"/>
                  </a:lnTo>
                  <a:lnTo>
                    <a:pt x="2936036" y="122694"/>
                  </a:lnTo>
                  <a:lnTo>
                    <a:pt x="3134817" y="92024"/>
                  </a:lnTo>
                  <a:lnTo>
                    <a:pt x="3134817" y="0"/>
                  </a:lnTo>
                  <a:close/>
                </a:path>
                <a:path w="15003780" h="558800">
                  <a:moveTo>
                    <a:pt x="3602939" y="443572"/>
                  </a:moveTo>
                  <a:lnTo>
                    <a:pt x="3596767" y="346075"/>
                  </a:lnTo>
                  <a:lnTo>
                    <a:pt x="3591014" y="261581"/>
                  </a:lnTo>
                  <a:lnTo>
                    <a:pt x="3585654" y="190080"/>
                  </a:lnTo>
                  <a:lnTo>
                    <a:pt x="3580688" y="131584"/>
                  </a:lnTo>
                  <a:lnTo>
                    <a:pt x="3576142" y="86093"/>
                  </a:lnTo>
                  <a:lnTo>
                    <a:pt x="3568242" y="34099"/>
                  </a:lnTo>
                  <a:lnTo>
                    <a:pt x="3564890" y="27597"/>
                  </a:lnTo>
                  <a:lnTo>
                    <a:pt x="3440658" y="27597"/>
                  </a:lnTo>
                  <a:lnTo>
                    <a:pt x="3460292" y="242328"/>
                  </a:lnTo>
                  <a:lnTo>
                    <a:pt x="3276231" y="251536"/>
                  </a:lnTo>
                  <a:lnTo>
                    <a:pt x="3257829" y="36804"/>
                  </a:lnTo>
                  <a:lnTo>
                    <a:pt x="3178060" y="36804"/>
                  </a:lnTo>
                  <a:lnTo>
                    <a:pt x="3194634" y="466267"/>
                  </a:lnTo>
                  <a:lnTo>
                    <a:pt x="3285134" y="452780"/>
                  </a:lnTo>
                  <a:lnTo>
                    <a:pt x="3276231" y="312889"/>
                  </a:lnTo>
                  <a:lnTo>
                    <a:pt x="3472865" y="303682"/>
                  </a:lnTo>
                  <a:lnTo>
                    <a:pt x="3490963" y="447560"/>
                  </a:lnTo>
                  <a:lnTo>
                    <a:pt x="3602939" y="443572"/>
                  </a:lnTo>
                  <a:close/>
                </a:path>
                <a:path w="15003780" h="558800">
                  <a:moveTo>
                    <a:pt x="4013695" y="398792"/>
                  </a:moveTo>
                  <a:lnTo>
                    <a:pt x="3938536" y="398792"/>
                  </a:lnTo>
                  <a:lnTo>
                    <a:pt x="3939667" y="369036"/>
                  </a:lnTo>
                  <a:lnTo>
                    <a:pt x="3949052" y="122389"/>
                  </a:lnTo>
                  <a:lnTo>
                    <a:pt x="3952646" y="27597"/>
                  </a:lnTo>
                  <a:lnTo>
                    <a:pt x="3887012" y="30416"/>
                  </a:lnTo>
                  <a:lnTo>
                    <a:pt x="3887012" y="122389"/>
                  </a:lnTo>
                  <a:lnTo>
                    <a:pt x="3863073" y="360743"/>
                  </a:lnTo>
                  <a:lnTo>
                    <a:pt x="3754475" y="369036"/>
                  </a:lnTo>
                  <a:lnTo>
                    <a:pt x="3796512" y="139877"/>
                  </a:lnTo>
                  <a:lnTo>
                    <a:pt x="3887012" y="122389"/>
                  </a:lnTo>
                  <a:lnTo>
                    <a:pt x="3887012" y="30416"/>
                  </a:lnTo>
                  <a:lnTo>
                    <a:pt x="3737914" y="36804"/>
                  </a:lnTo>
                  <a:lnTo>
                    <a:pt x="3686378" y="388658"/>
                  </a:lnTo>
                  <a:lnTo>
                    <a:pt x="3631158" y="398792"/>
                  </a:lnTo>
                  <a:lnTo>
                    <a:pt x="3625329" y="552170"/>
                  </a:lnTo>
                  <a:lnTo>
                    <a:pt x="3707244" y="552170"/>
                  </a:lnTo>
                  <a:lnTo>
                    <a:pt x="3717353" y="460133"/>
                  </a:lnTo>
                  <a:lnTo>
                    <a:pt x="3903573" y="457073"/>
                  </a:lnTo>
                  <a:lnTo>
                    <a:pt x="3893147" y="552170"/>
                  </a:lnTo>
                  <a:lnTo>
                    <a:pt x="4005415" y="552170"/>
                  </a:lnTo>
                  <a:lnTo>
                    <a:pt x="4010545" y="457073"/>
                  </a:lnTo>
                  <a:lnTo>
                    <a:pt x="4013695" y="398792"/>
                  </a:lnTo>
                  <a:close/>
                </a:path>
                <a:path w="15003780" h="558800">
                  <a:moveTo>
                    <a:pt x="4619244" y="443572"/>
                  </a:moveTo>
                  <a:lnTo>
                    <a:pt x="4613084" y="346075"/>
                  </a:lnTo>
                  <a:lnTo>
                    <a:pt x="4607318" y="261581"/>
                  </a:lnTo>
                  <a:lnTo>
                    <a:pt x="4601959" y="190080"/>
                  </a:lnTo>
                  <a:lnTo>
                    <a:pt x="4597006" y="131584"/>
                  </a:lnTo>
                  <a:lnTo>
                    <a:pt x="4592459" y="86093"/>
                  </a:lnTo>
                  <a:lnTo>
                    <a:pt x="4584547" y="34099"/>
                  </a:lnTo>
                  <a:lnTo>
                    <a:pt x="4581207" y="27597"/>
                  </a:lnTo>
                  <a:lnTo>
                    <a:pt x="4456976" y="27597"/>
                  </a:lnTo>
                  <a:lnTo>
                    <a:pt x="4476597" y="242328"/>
                  </a:lnTo>
                  <a:lnTo>
                    <a:pt x="4292549" y="251536"/>
                  </a:lnTo>
                  <a:lnTo>
                    <a:pt x="4274134" y="36804"/>
                  </a:lnTo>
                  <a:lnTo>
                    <a:pt x="4194378" y="36804"/>
                  </a:lnTo>
                  <a:lnTo>
                    <a:pt x="4210951" y="466267"/>
                  </a:lnTo>
                  <a:lnTo>
                    <a:pt x="4301452" y="452780"/>
                  </a:lnTo>
                  <a:lnTo>
                    <a:pt x="4292549" y="312889"/>
                  </a:lnTo>
                  <a:lnTo>
                    <a:pt x="4489183" y="303682"/>
                  </a:lnTo>
                  <a:lnTo>
                    <a:pt x="4507281" y="447560"/>
                  </a:lnTo>
                  <a:lnTo>
                    <a:pt x="4619244" y="443572"/>
                  </a:lnTo>
                  <a:close/>
                </a:path>
                <a:path w="15003780" h="558800">
                  <a:moveTo>
                    <a:pt x="5042573" y="460133"/>
                  </a:moveTo>
                  <a:lnTo>
                    <a:pt x="5007394" y="337426"/>
                  </a:lnTo>
                  <a:lnTo>
                    <a:pt x="4985931" y="262585"/>
                  </a:lnTo>
                  <a:lnTo>
                    <a:pt x="4937023" y="92024"/>
                  </a:lnTo>
                  <a:lnTo>
                    <a:pt x="4919878" y="32207"/>
                  </a:lnTo>
                  <a:lnTo>
                    <a:pt x="4889195" y="32042"/>
                  </a:lnTo>
                  <a:lnTo>
                    <a:pt x="4889195" y="262585"/>
                  </a:lnTo>
                  <a:lnTo>
                    <a:pt x="4766488" y="262585"/>
                  </a:lnTo>
                  <a:lnTo>
                    <a:pt x="4816183" y="92024"/>
                  </a:lnTo>
                  <a:lnTo>
                    <a:pt x="4889195" y="262585"/>
                  </a:lnTo>
                  <a:lnTo>
                    <a:pt x="4889195" y="32042"/>
                  </a:lnTo>
                  <a:lnTo>
                    <a:pt x="4749317" y="31280"/>
                  </a:lnTo>
                  <a:lnTo>
                    <a:pt x="4643793" y="460133"/>
                  </a:lnTo>
                  <a:lnTo>
                    <a:pt x="4735817" y="460133"/>
                  </a:lnTo>
                  <a:lnTo>
                    <a:pt x="4797171" y="337426"/>
                  </a:lnTo>
                  <a:lnTo>
                    <a:pt x="4858524" y="337426"/>
                  </a:lnTo>
                  <a:lnTo>
                    <a:pt x="4919878" y="460133"/>
                  </a:lnTo>
                  <a:lnTo>
                    <a:pt x="5042573" y="460133"/>
                  </a:lnTo>
                  <a:close/>
                </a:path>
                <a:path w="15003780" h="558800">
                  <a:moveTo>
                    <a:pt x="5409171" y="24523"/>
                  </a:moveTo>
                  <a:lnTo>
                    <a:pt x="5346281" y="24523"/>
                  </a:lnTo>
                  <a:lnTo>
                    <a:pt x="5334012" y="192328"/>
                  </a:lnTo>
                  <a:lnTo>
                    <a:pt x="5229707" y="245402"/>
                  </a:lnTo>
                  <a:lnTo>
                    <a:pt x="5153025" y="195389"/>
                  </a:lnTo>
                  <a:lnTo>
                    <a:pt x="5126952" y="30657"/>
                  </a:lnTo>
                  <a:lnTo>
                    <a:pt x="5060073" y="30657"/>
                  </a:lnTo>
                  <a:lnTo>
                    <a:pt x="5064988" y="245402"/>
                  </a:lnTo>
                  <a:lnTo>
                    <a:pt x="5199037" y="368109"/>
                  </a:lnTo>
                  <a:lnTo>
                    <a:pt x="5314073" y="306755"/>
                  </a:lnTo>
                  <a:lnTo>
                    <a:pt x="5317147" y="474560"/>
                  </a:lnTo>
                  <a:lnTo>
                    <a:pt x="5409171" y="460133"/>
                  </a:lnTo>
                  <a:lnTo>
                    <a:pt x="5409171" y="24523"/>
                  </a:lnTo>
                  <a:close/>
                </a:path>
                <a:path w="15003780" h="558800">
                  <a:moveTo>
                    <a:pt x="5785269" y="466267"/>
                  </a:moveTo>
                  <a:lnTo>
                    <a:pt x="5751512" y="30657"/>
                  </a:lnTo>
                  <a:lnTo>
                    <a:pt x="5628805" y="27597"/>
                  </a:lnTo>
                  <a:lnTo>
                    <a:pt x="5549049" y="276085"/>
                  </a:lnTo>
                  <a:lnTo>
                    <a:pt x="5520829" y="39865"/>
                  </a:lnTo>
                  <a:lnTo>
                    <a:pt x="5432476" y="27597"/>
                  </a:lnTo>
                  <a:lnTo>
                    <a:pt x="5455793" y="460133"/>
                  </a:lnTo>
                  <a:lnTo>
                    <a:pt x="5561330" y="463207"/>
                  </a:lnTo>
                  <a:lnTo>
                    <a:pt x="5647829" y="184048"/>
                  </a:lnTo>
                  <a:lnTo>
                    <a:pt x="5671756" y="460133"/>
                  </a:lnTo>
                  <a:lnTo>
                    <a:pt x="5785269" y="466267"/>
                  </a:lnTo>
                  <a:close/>
                </a:path>
                <a:path w="15003780" h="558800">
                  <a:moveTo>
                    <a:pt x="6244183" y="443572"/>
                  </a:moveTo>
                  <a:lnTo>
                    <a:pt x="6238024" y="346075"/>
                  </a:lnTo>
                  <a:lnTo>
                    <a:pt x="6232258" y="261581"/>
                  </a:lnTo>
                  <a:lnTo>
                    <a:pt x="6226899" y="190080"/>
                  </a:lnTo>
                  <a:lnTo>
                    <a:pt x="6221946" y="131584"/>
                  </a:lnTo>
                  <a:lnTo>
                    <a:pt x="6217386" y="86093"/>
                  </a:lnTo>
                  <a:lnTo>
                    <a:pt x="6209487" y="34099"/>
                  </a:lnTo>
                  <a:lnTo>
                    <a:pt x="6206147" y="27597"/>
                  </a:lnTo>
                  <a:lnTo>
                    <a:pt x="6081903" y="27597"/>
                  </a:lnTo>
                  <a:lnTo>
                    <a:pt x="6101537" y="242328"/>
                  </a:lnTo>
                  <a:lnTo>
                    <a:pt x="5917476" y="251536"/>
                  </a:lnTo>
                  <a:lnTo>
                    <a:pt x="5899074" y="36804"/>
                  </a:lnTo>
                  <a:lnTo>
                    <a:pt x="5819318" y="36804"/>
                  </a:lnTo>
                  <a:lnTo>
                    <a:pt x="5835878" y="466267"/>
                  </a:lnTo>
                  <a:lnTo>
                    <a:pt x="5926379" y="452780"/>
                  </a:lnTo>
                  <a:lnTo>
                    <a:pt x="5917476" y="312889"/>
                  </a:lnTo>
                  <a:lnTo>
                    <a:pt x="6114110" y="303682"/>
                  </a:lnTo>
                  <a:lnTo>
                    <a:pt x="6132220" y="447560"/>
                  </a:lnTo>
                  <a:lnTo>
                    <a:pt x="6244183" y="443572"/>
                  </a:lnTo>
                  <a:close/>
                </a:path>
                <a:path w="15003780" h="558800">
                  <a:moveTo>
                    <a:pt x="6667513" y="460133"/>
                  </a:moveTo>
                  <a:lnTo>
                    <a:pt x="6632334" y="337426"/>
                  </a:lnTo>
                  <a:lnTo>
                    <a:pt x="6610871" y="262585"/>
                  </a:lnTo>
                  <a:lnTo>
                    <a:pt x="6561963" y="92024"/>
                  </a:lnTo>
                  <a:lnTo>
                    <a:pt x="6544818" y="32207"/>
                  </a:lnTo>
                  <a:lnTo>
                    <a:pt x="6514135" y="32042"/>
                  </a:lnTo>
                  <a:lnTo>
                    <a:pt x="6514135" y="262585"/>
                  </a:lnTo>
                  <a:lnTo>
                    <a:pt x="6391427" y="262585"/>
                  </a:lnTo>
                  <a:lnTo>
                    <a:pt x="6441122" y="92024"/>
                  </a:lnTo>
                  <a:lnTo>
                    <a:pt x="6514135" y="262585"/>
                  </a:lnTo>
                  <a:lnTo>
                    <a:pt x="6514135" y="32042"/>
                  </a:lnTo>
                  <a:lnTo>
                    <a:pt x="6374257" y="31280"/>
                  </a:lnTo>
                  <a:lnTo>
                    <a:pt x="6268732" y="460133"/>
                  </a:lnTo>
                  <a:lnTo>
                    <a:pt x="6360757" y="460133"/>
                  </a:lnTo>
                  <a:lnTo>
                    <a:pt x="6422110" y="337426"/>
                  </a:lnTo>
                  <a:lnTo>
                    <a:pt x="6483451" y="337426"/>
                  </a:lnTo>
                  <a:lnTo>
                    <a:pt x="6544818" y="460133"/>
                  </a:lnTo>
                  <a:lnTo>
                    <a:pt x="6667513" y="460133"/>
                  </a:lnTo>
                  <a:close/>
                </a:path>
                <a:path w="15003780" h="558800">
                  <a:moveTo>
                    <a:pt x="6971208" y="0"/>
                  </a:moveTo>
                  <a:lnTo>
                    <a:pt x="6695122" y="30657"/>
                  </a:lnTo>
                  <a:lnTo>
                    <a:pt x="6695122" y="460133"/>
                  </a:lnTo>
                  <a:lnTo>
                    <a:pt x="6971208" y="443572"/>
                  </a:lnTo>
                  <a:lnTo>
                    <a:pt x="6971208" y="354609"/>
                  </a:lnTo>
                  <a:lnTo>
                    <a:pt x="6787147" y="359524"/>
                  </a:lnTo>
                  <a:lnTo>
                    <a:pt x="6787147" y="276085"/>
                  </a:lnTo>
                  <a:lnTo>
                    <a:pt x="6971208" y="263194"/>
                  </a:lnTo>
                  <a:lnTo>
                    <a:pt x="6971208" y="184048"/>
                  </a:lnTo>
                  <a:lnTo>
                    <a:pt x="6767512" y="184048"/>
                  </a:lnTo>
                  <a:lnTo>
                    <a:pt x="6772427" y="122694"/>
                  </a:lnTo>
                  <a:lnTo>
                    <a:pt x="6971208" y="92024"/>
                  </a:lnTo>
                  <a:lnTo>
                    <a:pt x="6971208" y="0"/>
                  </a:lnTo>
                  <a:close/>
                </a:path>
                <a:path w="15003780" h="558800">
                  <a:moveTo>
                    <a:pt x="7370305" y="30657"/>
                  </a:moveTo>
                  <a:lnTo>
                    <a:pt x="7008330" y="30657"/>
                  </a:lnTo>
                  <a:lnTo>
                    <a:pt x="7008330" y="132511"/>
                  </a:lnTo>
                  <a:lnTo>
                    <a:pt x="7127964" y="140487"/>
                  </a:lnTo>
                  <a:lnTo>
                    <a:pt x="7114768" y="460133"/>
                  </a:lnTo>
                  <a:lnTo>
                    <a:pt x="7295769" y="460133"/>
                  </a:lnTo>
                  <a:lnTo>
                    <a:pt x="7250671" y="153377"/>
                  </a:lnTo>
                  <a:lnTo>
                    <a:pt x="7370305" y="134353"/>
                  </a:lnTo>
                  <a:lnTo>
                    <a:pt x="7370305" y="30657"/>
                  </a:lnTo>
                  <a:close/>
                </a:path>
                <a:path w="15003780" h="558800">
                  <a:moveTo>
                    <a:pt x="7873708" y="30657"/>
                  </a:moveTo>
                  <a:lnTo>
                    <a:pt x="7557122" y="30657"/>
                  </a:lnTo>
                  <a:lnTo>
                    <a:pt x="7566330" y="460133"/>
                  </a:lnTo>
                  <a:lnTo>
                    <a:pt x="7649159" y="463207"/>
                  </a:lnTo>
                  <a:lnTo>
                    <a:pt x="7664501" y="138341"/>
                  </a:lnTo>
                  <a:lnTo>
                    <a:pt x="7863891" y="142328"/>
                  </a:lnTo>
                  <a:lnTo>
                    <a:pt x="7873708" y="30657"/>
                  </a:lnTo>
                  <a:close/>
                </a:path>
                <a:path w="15003780" h="558800">
                  <a:moveTo>
                    <a:pt x="8310537" y="225158"/>
                  </a:moveTo>
                  <a:lnTo>
                    <a:pt x="8293036" y="113804"/>
                  </a:lnTo>
                  <a:lnTo>
                    <a:pt x="8289379" y="90487"/>
                  </a:lnTo>
                  <a:lnTo>
                    <a:pt x="8218830" y="61861"/>
                  </a:lnTo>
                  <a:lnTo>
                    <a:pt x="8218830" y="303072"/>
                  </a:lnTo>
                  <a:lnTo>
                    <a:pt x="8145513" y="375170"/>
                  </a:lnTo>
                  <a:lnTo>
                    <a:pt x="8029854" y="360743"/>
                  </a:lnTo>
                  <a:lnTo>
                    <a:pt x="7988135" y="216560"/>
                  </a:lnTo>
                  <a:lnTo>
                    <a:pt x="8062061" y="113804"/>
                  </a:lnTo>
                  <a:lnTo>
                    <a:pt x="8208696" y="149377"/>
                  </a:lnTo>
                  <a:lnTo>
                    <a:pt x="8218830" y="303072"/>
                  </a:lnTo>
                  <a:lnTo>
                    <a:pt x="8218830" y="61861"/>
                  </a:lnTo>
                  <a:lnTo>
                    <a:pt x="8165439" y="40182"/>
                  </a:lnTo>
                  <a:lnTo>
                    <a:pt x="7979550" y="28511"/>
                  </a:lnTo>
                  <a:lnTo>
                    <a:pt x="7898866" y="152450"/>
                  </a:lnTo>
                  <a:lnTo>
                    <a:pt x="7898866" y="307365"/>
                  </a:lnTo>
                  <a:lnTo>
                    <a:pt x="7968805" y="452780"/>
                  </a:lnTo>
                  <a:lnTo>
                    <a:pt x="8165439" y="462280"/>
                  </a:lnTo>
                  <a:lnTo>
                    <a:pt x="8300110" y="400316"/>
                  </a:lnTo>
                  <a:lnTo>
                    <a:pt x="8301609" y="375170"/>
                  </a:lnTo>
                  <a:lnTo>
                    <a:pt x="8310537" y="225158"/>
                  </a:lnTo>
                  <a:close/>
                </a:path>
                <a:path w="15003780" h="558800">
                  <a:moveTo>
                    <a:pt x="8686330" y="337426"/>
                  </a:moveTo>
                  <a:lnTo>
                    <a:pt x="8631720" y="282829"/>
                  </a:lnTo>
                  <a:lnTo>
                    <a:pt x="8594306" y="245402"/>
                  </a:lnTo>
                  <a:lnTo>
                    <a:pt x="8630361" y="199377"/>
                  </a:lnTo>
                  <a:lnTo>
                    <a:pt x="8676513" y="140487"/>
                  </a:lnTo>
                  <a:lnTo>
                    <a:pt x="8629904" y="89560"/>
                  </a:lnTo>
                  <a:lnTo>
                    <a:pt x="8584794" y="40297"/>
                  </a:lnTo>
                  <a:lnTo>
                    <a:pt x="8584794" y="365645"/>
                  </a:lnTo>
                  <a:lnTo>
                    <a:pt x="8433867" y="405841"/>
                  </a:lnTo>
                  <a:lnTo>
                    <a:pt x="8443366" y="282829"/>
                  </a:lnTo>
                  <a:lnTo>
                    <a:pt x="8584794" y="365645"/>
                  </a:lnTo>
                  <a:lnTo>
                    <a:pt x="8584794" y="40297"/>
                  </a:lnTo>
                  <a:lnTo>
                    <a:pt x="8580806" y="35941"/>
                  </a:lnTo>
                  <a:lnTo>
                    <a:pt x="8580806" y="152450"/>
                  </a:lnTo>
                  <a:lnTo>
                    <a:pt x="8443989" y="199377"/>
                  </a:lnTo>
                  <a:lnTo>
                    <a:pt x="8440941" y="192519"/>
                  </a:lnTo>
                  <a:lnTo>
                    <a:pt x="8438236" y="171932"/>
                  </a:lnTo>
                  <a:lnTo>
                    <a:pt x="8435873" y="137604"/>
                  </a:lnTo>
                  <a:lnTo>
                    <a:pt x="8433867" y="89560"/>
                  </a:lnTo>
                  <a:lnTo>
                    <a:pt x="8580806" y="152450"/>
                  </a:lnTo>
                  <a:lnTo>
                    <a:pt x="8580806" y="35941"/>
                  </a:lnTo>
                  <a:lnTo>
                    <a:pt x="8563623" y="17170"/>
                  </a:lnTo>
                  <a:lnTo>
                    <a:pt x="8337537" y="44462"/>
                  </a:lnTo>
                  <a:lnTo>
                    <a:pt x="8348891" y="460133"/>
                  </a:lnTo>
                  <a:lnTo>
                    <a:pt x="8655647" y="441731"/>
                  </a:lnTo>
                  <a:lnTo>
                    <a:pt x="8666213" y="405841"/>
                  </a:lnTo>
                  <a:lnTo>
                    <a:pt x="8686330" y="337426"/>
                  </a:lnTo>
                  <a:close/>
                </a:path>
                <a:path w="15003780" h="558800">
                  <a:moveTo>
                    <a:pt x="9117025" y="225158"/>
                  </a:moveTo>
                  <a:lnTo>
                    <a:pt x="9099525" y="113804"/>
                  </a:lnTo>
                  <a:lnTo>
                    <a:pt x="9095867" y="90487"/>
                  </a:lnTo>
                  <a:lnTo>
                    <a:pt x="9025318" y="61861"/>
                  </a:lnTo>
                  <a:lnTo>
                    <a:pt x="9025318" y="303072"/>
                  </a:lnTo>
                  <a:lnTo>
                    <a:pt x="8952001" y="375170"/>
                  </a:lnTo>
                  <a:lnTo>
                    <a:pt x="8836342" y="360743"/>
                  </a:lnTo>
                  <a:lnTo>
                    <a:pt x="8794623" y="216560"/>
                  </a:lnTo>
                  <a:lnTo>
                    <a:pt x="8868550" y="113804"/>
                  </a:lnTo>
                  <a:lnTo>
                    <a:pt x="9015184" y="149377"/>
                  </a:lnTo>
                  <a:lnTo>
                    <a:pt x="9025318" y="303072"/>
                  </a:lnTo>
                  <a:lnTo>
                    <a:pt x="9025318" y="61861"/>
                  </a:lnTo>
                  <a:lnTo>
                    <a:pt x="8971928" y="40182"/>
                  </a:lnTo>
                  <a:lnTo>
                    <a:pt x="8786038" y="28511"/>
                  </a:lnTo>
                  <a:lnTo>
                    <a:pt x="8705355" y="152450"/>
                  </a:lnTo>
                  <a:lnTo>
                    <a:pt x="8705355" y="307365"/>
                  </a:lnTo>
                  <a:lnTo>
                    <a:pt x="8775294" y="452780"/>
                  </a:lnTo>
                  <a:lnTo>
                    <a:pt x="8971928" y="462280"/>
                  </a:lnTo>
                  <a:lnTo>
                    <a:pt x="9106598" y="400316"/>
                  </a:lnTo>
                  <a:lnTo>
                    <a:pt x="9108097" y="375170"/>
                  </a:lnTo>
                  <a:lnTo>
                    <a:pt x="9117025" y="225158"/>
                  </a:lnTo>
                  <a:close/>
                </a:path>
                <a:path w="15003780" h="558800">
                  <a:moveTo>
                    <a:pt x="9452927" y="153377"/>
                  </a:moveTo>
                  <a:lnTo>
                    <a:pt x="9425915" y="105829"/>
                  </a:lnTo>
                  <a:lnTo>
                    <a:pt x="9381465" y="27597"/>
                  </a:lnTo>
                  <a:lnTo>
                    <a:pt x="9363977" y="27863"/>
                  </a:lnTo>
                  <a:lnTo>
                    <a:pt x="9363977" y="150304"/>
                  </a:lnTo>
                  <a:lnTo>
                    <a:pt x="9354147" y="223316"/>
                  </a:lnTo>
                  <a:lnTo>
                    <a:pt x="9259672" y="237426"/>
                  </a:lnTo>
                  <a:lnTo>
                    <a:pt x="9274086" y="105829"/>
                  </a:lnTo>
                  <a:lnTo>
                    <a:pt x="9363977" y="150304"/>
                  </a:lnTo>
                  <a:lnTo>
                    <a:pt x="9363977" y="27863"/>
                  </a:lnTo>
                  <a:lnTo>
                    <a:pt x="9176842" y="30657"/>
                  </a:lnTo>
                  <a:lnTo>
                    <a:pt x="9146172" y="463207"/>
                  </a:lnTo>
                  <a:lnTo>
                    <a:pt x="9234208" y="460133"/>
                  </a:lnTo>
                  <a:lnTo>
                    <a:pt x="9255989" y="326377"/>
                  </a:lnTo>
                  <a:lnTo>
                    <a:pt x="9436367" y="318414"/>
                  </a:lnTo>
                  <a:lnTo>
                    <a:pt x="9444495" y="237426"/>
                  </a:lnTo>
                  <a:lnTo>
                    <a:pt x="9452927" y="153377"/>
                  </a:lnTo>
                  <a:close/>
                </a:path>
                <a:path w="15003780" h="558800">
                  <a:moveTo>
                    <a:pt x="9833318" y="466267"/>
                  </a:moveTo>
                  <a:lnTo>
                    <a:pt x="9799574" y="30657"/>
                  </a:lnTo>
                  <a:lnTo>
                    <a:pt x="9676867" y="27597"/>
                  </a:lnTo>
                  <a:lnTo>
                    <a:pt x="9597111" y="276085"/>
                  </a:lnTo>
                  <a:lnTo>
                    <a:pt x="9568891" y="39865"/>
                  </a:lnTo>
                  <a:lnTo>
                    <a:pt x="9480537" y="27597"/>
                  </a:lnTo>
                  <a:lnTo>
                    <a:pt x="9503854" y="460133"/>
                  </a:lnTo>
                  <a:lnTo>
                    <a:pt x="9609379" y="463207"/>
                  </a:lnTo>
                  <a:lnTo>
                    <a:pt x="9695891" y="184048"/>
                  </a:lnTo>
                  <a:lnTo>
                    <a:pt x="9719818" y="460133"/>
                  </a:lnTo>
                  <a:lnTo>
                    <a:pt x="9833318" y="466267"/>
                  </a:lnTo>
                  <a:close/>
                </a:path>
                <a:path w="15003780" h="558800">
                  <a:moveTo>
                    <a:pt x="10223195" y="30657"/>
                  </a:moveTo>
                  <a:lnTo>
                    <a:pt x="9861220" y="30657"/>
                  </a:lnTo>
                  <a:lnTo>
                    <a:pt x="9861220" y="132511"/>
                  </a:lnTo>
                  <a:lnTo>
                    <a:pt x="9980854" y="140487"/>
                  </a:lnTo>
                  <a:lnTo>
                    <a:pt x="9967658" y="460133"/>
                  </a:lnTo>
                  <a:lnTo>
                    <a:pt x="10148646" y="460133"/>
                  </a:lnTo>
                  <a:lnTo>
                    <a:pt x="10103548" y="153377"/>
                  </a:lnTo>
                  <a:lnTo>
                    <a:pt x="10223195" y="134353"/>
                  </a:lnTo>
                  <a:lnTo>
                    <a:pt x="10223195" y="30657"/>
                  </a:lnTo>
                  <a:close/>
                </a:path>
                <a:path w="15003780" h="558800">
                  <a:moveTo>
                    <a:pt x="10588574" y="357682"/>
                  </a:moveTo>
                  <a:lnTo>
                    <a:pt x="10551147" y="276085"/>
                  </a:lnTo>
                  <a:lnTo>
                    <a:pt x="10527221" y="223939"/>
                  </a:lnTo>
                  <a:lnTo>
                    <a:pt x="10507281" y="222846"/>
                  </a:lnTo>
                  <a:lnTo>
                    <a:pt x="10507281" y="368109"/>
                  </a:lnTo>
                  <a:lnTo>
                    <a:pt x="10359111" y="398792"/>
                  </a:lnTo>
                  <a:lnTo>
                    <a:pt x="10370769" y="276085"/>
                  </a:lnTo>
                  <a:lnTo>
                    <a:pt x="10507281" y="368109"/>
                  </a:lnTo>
                  <a:lnTo>
                    <a:pt x="10507281" y="222846"/>
                  </a:lnTo>
                  <a:lnTo>
                    <a:pt x="10360038" y="214731"/>
                  </a:lnTo>
                  <a:lnTo>
                    <a:pt x="10370769" y="30670"/>
                  </a:lnTo>
                  <a:lnTo>
                    <a:pt x="10263403" y="24536"/>
                  </a:lnTo>
                  <a:lnTo>
                    <a:pt x="10255733" y="460451"/>
                  </a:lnTo>
                  <a:lnTo>
                    <a:pt x="10517403" y="469341"/>
                  </a:lnTo>
                  <a:lnTo>
                    <a:pt x="10562374" y="398792"/>
                  </a:lnTo>
                  <a:lnTo>
                    <a:pt x="10588574" y="357682"/>
                  </a:lnTo>
                  <a:close/>
                </a:path>
                <a:path w="15003780" h="558800">
                  <a:moveTo>
                    <a:pt x="11181283" y="225158"/>
                  </a:moveTo>
                  <a:lnTo>
                    <a:pt x="11163795" y="113804"/>
                  </a:lnTo>
                  <a:lnTo>
                    <a:pt x="11160125" y="90487"/>
                  </a:lnTo>
                  <a:lnTo>
                    <a:pt x="11089577" y="61861"/>
                  </a:lnTo>
                  <a:lnTo>
                    <a:pt x="11089577" y="303072"/>
                  </a:lnTo>
                  <a:lnTo>
                    <a:pt x="11016259" y="375170"/>
                  </a:lnTo>
                  <a:lnTo>
                    <a:pt x="10900601" y="360743"/>
                  </a:lnTo>
                  <a:lnTo>
                    <a:pt x="10858881" y="216560"/>
                  </a:lnTo>
                  <a:lnTo>
                    <a:pt x="10932820" y="113804"/>
                  </a:lnTo>
                  <a:lnTo>
                    <a:pt x="11079455" y="149377"/>
                  </a:lnTo>
                  <a:lnTo>
                    <a:pt x="11089577" y="303072"/>
                  </a:lnTo>
                  <a:lnTo>
                    <a:pt x="11089577" y="61861"/>
                  </a:lnTo>
                  <a:lnTo>
                    <a:pt x="11036198" y="40182"/>
                  </a:lnTo>
                  <a:lnTo>
                    <a:pt x="10850296" y="28511"/>
                  </a:lnTo>
                  <a:lnTo>
                    <a:pt x="10769613" y="152450"/>
                  </a:lnTo>
                  <a:lnTo>
                    <a:pt x="10769613" y="307365"/>
                  </a:lnTo>
                  <a:lnTo>
                    <a:pt x="10839564" y="452780"/>
                  </a:lnTo>
                  <a:lnTo>
                    <a:pt x="11036198" y="462280"/>
                  </a:lnTo>
                  <a:lnTo>
                    <a:pt x="11170857" y="400316"/>
                  </a:lnTo>
                  <a:lnTo>
                    <a:pt x="11172355" y="375170"/>
                  </a:lnTo>
                  <a:lnTo>
                    <a:pt x="11181283" y="225158"/>
                  </a:lnTo>
                  <a:close/>
                </a:path>
                <a:path w="15003780" h="558800">
                  <a:moveTo>
                    <a:pt x="11713134" y="361975"/>
                  </a:moveTo>
                  <a:lnTo>
                    <a:pt x="11667122" y="364731"/>
                  </a:lnTo>
                  <a:lnTo>
                    <a:pt x="11658232" y="37719"/>
                  </a:lnTo>
                  <a:lnTo>
                    <a:pt x="11577853" y="37719"/>
                  </a:lnTo>
                  <a:lnTo>
                    <a:pt x="11575707" y="375170"/>
                  </a:lnTo>
                  <a:lnTo>
                    <a:pt x="11455768" y="391426"/>
                  </a:lnTo>
                  <a:lnTo>
                    <a:pt x="11455768" y="37719"/>
                  </a:lnTo>
                  <a:lnTo>
                    <a:pt x="11363731" y="37719"/>
                  </a:lnTo>
                  <a:lnTo>
                    <a:pt x="11363731" y="467194"/>
                  </a:lnTo>
                  <a:lnTo>
                    <a:pt x="11609756" y="467194"/>
                  </a:lnTo>
                  <a:lnTo>
                    <a:pt x="11605158" y="558304"/>
                  </a:lnTo>
                  <a:lnTo>
                    <a:pt x="11706695" y="552170"/>
                  </a:lnTo>
                  <a:lnTo>
                    <a:pt x="11713134" y="361975"/>
                  </a:lnTo>
                  <a:close/>
                </a:path>
                <a:path w="15003780" h="558800">
                  <a:moveTo>
                    <a:pt x="12026671" y="0"/>
                  </a:moveTo>
                  <a:lnTo>
                    <a:pt x="11750586" y="30657"/>
                  </a:lnTo>
                  <a:lnTo>
                    <a:pt x="11750586" y="460133"/>
                  </a:lnTo>
                  <a:lnTo>
                    <a:pt x="12026671" y="443572"/>
                  </a:lnTo>
                  <a:lnTo>
                    <a:pt x="12026671" y="354609"/>
                  </a:lnTo>
                  <a:lnTo>
                    <a:pt x="11842623" y="359524"/>
                  </a:lnTo>
                  <a:lnTo>
                    <a:pt x="11842623" y="276085"/>
                  </a:lnTo>
                  <a:lnTo>
                    <a:pt x="12026671" y="263194"/>
                  </a:lnTo>
                  <a:lnTo>
                    <a:pt x="12026671" y="184048"/>
                  </a:lnTo>
                  <a:lnTo>
                    <a:pt x="11822989" y="184048"/>
                  </a:lnTo>
                  <a:lnTo>
                    <a:pt x="11827904" y="122694"/>
                  </a:lnTo>
                  <a:lnTo>
                    <a:pt x="12026671" y="92024"/>
                  </a:lnTo>
                  <a:lnTo>
                    <a:pt x="12026671" y="0"/>
                  </a:lnTo>
                  <a:close/>
                </a:path>
                <a:path w="15003780" h="558800">
                  <a:moveTo>
                    <a:pt x="12494819" y="443572"/>
                  </a:moveTo>
                  <a:lnTo>
                    <a:pt x="12488659" y="346075"/>
                  </a:lnTo>
                  <a:lnTo>
                    <a:pt x="12482894" y="261581"/>
                  </a:lnTo>
                  <a:lnTo>
                    <a:pt x="12477534" y="190080"/>
                  </a:lnTo>
                  <a:lnTo>
                    <a:pt x="12472581" y="131584"/>
                  </a:lnTo>
                  <a:lnTo>
                    <a:pt x="12468022" y="86093"/>
                  </a:lnTo>
                  <a:lnTo>
                    <a:pt x="12460122" y="34099"/>
                  </a:lnTo>
                  <a:lnTo>
                    <a:pt x="12456782" y="27597"/>
                  </a:lnTo>
                  <a:lnTo>
                    <a:pt x="12332538" y="27597"/>
                  </a:lnTo>
                  <a:lnTo>
                    <a:pt x="12352172" y="242328"/>
                  </a:lnTo>
                  <a:lnTo>
                    <a:pt x="12168124" y="251536"/>
                  </a:lnTo>
                  <a:lnTo>
                    <a:pt x="12149709" y="36804"/>
                  </a:lnTo>
                  <a:lnTo>
                    <a:pt x="12069953" y="36804"/>
                  </a:lnTo>
                  <a:lnTo>
                    <a:pt x="12086514" y="466267"/>
                  </a:lnTo>
                  <a:lnTo>
                    <a:pt x="12177014" y="452780"/>
                  </a:lnTo>
                  <a:lnTo>
                    <a:pt x="12168124" y="312889"/>
                  </a:lnTo>
                  <a:lnTo>
                    <a:pt x="12364745" y="303682"/>
                  </a:lnTo>
                  <a:lnTo>
                    <a:pt x="12382856" y="447560"/>
                  </a:lnTo>
                  <a:lnTo>
                    <a:pt x="12494819" y="443572"/>
                  </a:lnTo>
                  <a:close/>
                </a:path>
                <a:path w="15003780" h="558800">
                  <a:moveTo>
                    <a:pt x="12959512" y="443572"/>
                  </a:moveTo>
                  <a:lnTo>
                    <a:pt x="12953352" y="346075"/>
                  </a:lnTo>
                  <a:lnTo>
                    <a:pt x="12947599" y="261581"/>
                  </a:lnTo>
                  <a:lnTo>
                    <a:pt x="12942240" y="190080"/>
                  </a:lnTo>
                  <a:lnTo>
                    <a:pt x="12937274" y="131584"/>
                  </a:lnTo>
                  <a:lnTo>
                    <a:pt x="12932728" y="86093"/>
                  </a:lnTo>
                  <a:lnTo>
                    <a:pt x="12924828" y="34099"/>
                  </a:lnTo>
                  <a:lnTo>
                    <a:pt x="12921475" y="27597"/>
                  </a:lnTo>
                  <a:lnTo>
                    <a:pt x="12797244" y="27597"/>
                  </a:lnTo>
                  <a:lnTo>
                    <a:pt x="12816878" y="242328"/>
                  </a:lnTo>
                  <a:lnTo>
                    <a:pt x="12632817" y="251536"/>
                  </a:lnTo>
                  <a:lnTo>
                    <a:pt x="12614402" y="36804"/>
                  </a:lnTo>
                  <a:lnTo>
                    <a:pt x="12534646" y="36804"/>
                  </a:lnTo>
                  <a:lnTo>
                    <a:pt x="12551220" y="466267"/>
                  </a:lnTo>
                  <a:lnTo>
                    <a:pt x="12641720" y="452780"/>
                  </a:lnTo>
                  <a:lnTo>
                    <a:pt x="12632817" y="312889"/>
                  </a:lnTo>
                  <a:lnTo>
                    <a:pt x="12829451" y="303682"/>
                  </a:lnTo>
                  <a:lnTo>
                    <a:pt x="12847549" y="447560"/>
                  </a:lnTo>
                  <a:lnTo>
                    <a:pt x="12959512" y="443572"/>
                  </a:lnTo>
                  <a:close/>
                </a:path>
                <a:path w="15003780" h="558800">
                  <a:moveTo>
                    <a:pt x="13399757" y="225158"/>
                  </a:moveTo>
                  <a:lnTo>
                    <a:pt x="13382257" y="113804"/>
                  </a:lnTo>
                  <a:lnTo>
                    <a:pt x="13378599" y="90487"/>
                  </a:lnTo>
                  <a:lnTo>
                    <a:pt x="13308038" y="61849"/>
                  </a:lnTo>
                  <a:lnTo>
                    <a:pt x="13308038" y="303072"/>
                  </a:lnTo>
                  <a:lnTo>
                    <a:pt x="13234721" y="375170"/>
                  </a:lnTo>
                  <a:lnTo>
                    <a:pt x="13119075" y="360743"/>
                  </a:lnTo>
                  <a:lnTo>
                    <a:pt x="13077343" y="216560"/>
                  </a:lnTo>
                  <a:lnTo>
                    <a:pt x="13151282" y="113804"/>
                  </a:lnTo>
                  <a:lnTo>
                    <a:pt x="13297916" y="149377"/>
                  </a:lnTo>
                  <a:lnTo>
                    <a:pt x="13308038" y="303072"/>
                  </a:lnTo>
                  <a:lnTo>
                    <a:pt x="13308038" y="61849"/>
                  </a:lnTo>
                  <a:lnTo>
                    <a:pt x="13254660" y="40182"/>
                  </a:lnTo>
                  <a:lnTo>
                    <a:pt x="13068757" y="28511"/>
                  </a:lnTo>
                  <a:lnTo>
                    <a:pt x="12988087" y="152450"/>
                  </a:lnTo>
                  <a:lnTo>
                    <a:pt x="12988087" y="307365"/>
                  </a:lnTo>
                  <a:lnTo>
                    <a:pt x="13058026" y="452780"/>
                  </a:lnTo>
                  <a:lnTo>
                    <a:pt x="13254660" y="462280"/>
                  </a:lnTo>
                  <a:lnTo>
                    <a:pt x="13389331" y="400316"/>
                  </a:lnTo>
                  <a:lnTo>
                    <a:pt x="13390829" y="375170"/>
                  </a:lnTo>
                  <a:lnTo>
                    <a:pt x="13399757" y="225158"/>
                  </a:lnTo>
                  <a:close/>
                </a:path>
                <a:path w="15003780" h="558800">
                  <a:moveTo>
                    <a:pt x="13825881" y="368109"/>
                  </a:moveTo>
                  <a:lnTo>
                    <a:pt x="13770051" y="306755"/>
                  </a:lnTo>
                  <a:lnTo>
                    <a:pt x="13609917" y="378536"/>
                  </a:lnTo>
                  <a:lnTo>
                    <a:pt x="13508685" y="256451"/>
                  </a:lnTo>
                  <a:lnTo>
                    <a:pt x="13620966" y="134353"/>
                  </a:lnTo>
                  <a:lnTo>
                    <a:pt x="13737844" y="184048"/>
                  </a:lnTo>
                  <a:lnTo>
                    <a:pt x="13797039" y="92024"/>
                  </a:lnTo>
                  <a:lnTo>
                    <a:pt x="13673722" y="30657"/>
                  </a:lnTo>
                  <a:lnTo>
                    <a:pt x="13530771" y="30657"/>
                  </a:lnTo>
                  <a:lnTo>
                    <a:pt x="13447332" y="122694"/>
                  </a:lnTo>
                  <a:lnTo>
                    <a:pt x="13439953" y="193040"/>
                  </a:lnTo>
                  <a:lnTo>
                    <a:pt x="13434670" y="250698"/>
                  </a:lnTo>
                  <a:lnTo>
                    <a:pt x="13431507" y="295656"/>
                  </a:lnTo>
                  <a:lnTo>
                    <a:pt x="13430453" y="327926"/>
                  </a:lnTo>
                  <a:lnTo>
                    <a:pt x="13430720" y="339369"/>
                  </a:lnTo>
                  <a:lnTo>
                    <a:pt x="13431533" y="347637"/>
                  </a:lnTo>
                  <a:lnTo>
                    <a:pt x="13432879" y="352717"/>
                  </a:lnTo>
                  <a:lnTo>
                    <a:pt x="13434746" y="354609"/>
                  </a:lnTo>
                  <a:lnTo>
                    <a:pt x="13520649" y="460133"/>
                  </a:lnTo>
                  <a:lnTo>
                    <a:pt x="13701941" y="460133"/>
                  </a:lnTo>
                  <a:lnTo>
                    <a:pt x="13825881" y="368109"/>
                  </a:lnTo>
                  <a:close/>
                </a:path>
                <a:path w="15003780" h="558800">
                  <a:moveTo>
                    <a:pt x="14217002" y="30657"/>
                  </a:moveTo>
                  <a:lnTo>
                    <a:pt x="13855014" y="30657"/>
                  </a:lnTo>
                  <a:lnTo>
                    <a:pt x="13855014" y="132511"/>
                  </a:lnTo>
                  <a:lnTo>
                    <a:pt x="13974661" y="140487"/>
                  </a:lnTo>
                  <a:lnTo>
                    <a:pt x="13961466" y="460133"/>
                  </a:lnTo>
                  <a:lnTo>
                    <a:pt x="14142453" y="460133"/>
                  </a:lnTo>
                  <a:lnTo>
                    <a:pt x="14097356" y="153377"/>
                  </a:lnTo>
                  <a:lnTo>
                    <a:pt x="14217002" y="134353"/>
                  </a:lnTo>
                  <a:lnTo>
                    <a:pt x="14217002" y="30657"/>
                  </a:lnTo>
                  <a:close/>
                </a:path>
                <a:path w="15003780" h="558800">
                  <a:moveTo>
                    <a:pt x="14585404" y="460133"/>
                  </a:moveTo>
                  <a:lnTo>
                    <a:pt x="14577441" y="295414"/>
                  </a:lnTo>
                  <a:lnTo>
                    <a:pt x="14577390" y="294487"/>
                  </a:lnTo>
                  <a:lnTo>
                    <a:pt x="14573555" y="215036"/>
                  </a:lnTo>
                  <a:lnTo>
                    <a:pt x="14567688" y="93865"/>
                  </a:lnTo>
                  <a:lnTo>
                    <a:pt x="14565160" y="41402"/>
                  </a:lnTo>
                  <a:lnTo>
                    <a:pt x="14487246" y="37109"/>
                  </a:lnTo>
                  <a:lnTo>
                    <a:pt x="14487246" y="101536"/>
                  </a:lnTo>
                  <a:lnTo>
                    <a:pt x="14486395" y="206133"/>
                  </a:lnTo>
                  <a:lnTo>
                    <a:pt x="14486319" y="215036"/>
                  </a:lnTo>
                  <a:lnTo>
                    <a:pt x="14393063" y="206133"/>
                  </a:lnTo>
                  <a:lnTo>
                    <a:pt x="14346441" y="127304"/>
                  </a:lnTo>
                  <a:lnTo>
                    <a:pt x="14429562" y="93865"/>
                  </a:lnTo>
                  <a:lnTo>
                    <a:pt x="14487246" y="101536"/>
                  </a:lnTo>
                  <a:lnTo>
                    <a:pt x="14487246" y="37109"/>
                  </a:lnTo>
                  <a:lnTo>
                    <a:pt x="14370672" y="30670"/>
                  </a:lnTo>
                  <a:lnTo>
                    <a:pt x="14258709" y="61341"/>
                  </a:lnTo>
                  <a:lnTo>
                    <a:pt x="14269746" y="214731"/>
                  </a:lnTo>
                  <a:lnTo>
                    <a:pt x="14339989" y="276085"/>
                  </a:lnTo>
                  <a:lnTo>
                    <a:pt x="14247965" y="460133"/>
                  </a:lnTo>
                  <a:lnTo>
                    <a:pt x="14370672" y="460133"/>
                  </a:lnTo>
                  <a:lnTo>
                    <a:pt x="14401343" y="295414"/>
                  </a:lnTo>
                  <a:lnTo>
                    <a:pt x="14454111" y="294487"/>
                  </a:lnTo>
                  <a:lnTo>
                    <a:pt x="14475892" y="460133"/>
                  </a:lnTo>
                  <a:lnTo>
                    <a:pt x="14585404" y="460133"/>
                  </a:lnTo>
                  <a:close/>
                </a:path>
                <a:path w="15003780" h="558800">
                  <a:moveTo>
                    <a:pt x="15003260" y="30657"/>
                  </a:moveTo>
                  <a:lnTo>
                    <a:pt x="14911223" y="30657"/>
                  </a:lnTo>
                  <a:lnTo>
                    <a:pt x="14805698" y="225463"/>
                  </a:lnTo>
                  <a:lnTo>
                    <a:pt x="14766443" y="30657"/>
                  </a:lnTo>
                  <a:lnTo>
                    <a:pt x="14635137" y="30657"/>
                  </a:lnTo>
                  <a:lnTo>
                    <a:pt x="14727174" y="263499"/>
                  </a:lnTo>
                  <a:lnTo>
                    <a:pt x="14678190" y="349707"/>
                  </a:lnTo>
                  <a:lnTo>
                    <a:pt x="14615211" y="461060"/>
                  </a:lnTo>
                  <a:lnTo>
                    <a:pt x="14615211" y="463308"/>
                  </a:lnTo>
                  <a:lnTo>
                    <a:pt x="14622247" y="464426"/>
                  </a:lnTo>
                  <a:lnTo>
                    <a:pt x="14636369" y="464426"/>
                  </a:lnTo>
                  <a:lnTo>
                    <a:pt x="14685658" y="462013"/>
                  </a:lnTo>
                  <a:lnTo>
                    <a:pt x="14788515" y="294487"/>
                  </a:lnTo>
                  <a:lnTo>
                    <a:pt x="14836686" y="460133"/>
                  </a:lnTo>
                  <a:lnTo>
                    <a:pt x="15003260" y="460133"/>
                  </a:lnTo>
                  <a:lnTo>
                    <a:pt x="14880552" y="266573"/>
                  </a:lnTo>
                  <a:lnTo>
                    <a:pt x="15003260" y="306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5763969" y="4539987"/>
              <a:ext cx="133440" cy="204297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729500" y="5029891"/>
              <a:ext cx="16913860" cy="1597025"/>
            </a:xfrm>
            <a:custGeom>
              <a:avLst/>
              <a:gdLst/>
              <a:ahLst/>
              <a:cxnLst/>
              <a:rect l="l" t="t" r="r" b="b"/>
              <a:pathLst>
                <a:path w="16913860" h="1597025">
                  <a:moveTo>
                    <a:pt x="411670" y="1263561"/>
                  </a:moveTo>
                  <a:lnTo>
                    <a:pt x="394169" y="1152207"/>
                  </a:lnTo>
                  <a:lnTo>
                    <a:pt x="390512" y="1128890"/>
                  </a:lnTo>
                  <a:lnTo>
                    <a:pt x="319951" y="1100251"/>
                  </a:lnTo>
                  <a:lnTo>
                    <a:pt x="319951" y="1341475"/>
                  </a:lnTo>
                  <a:lnTo>
                    <a:pt x="246634" y="1413573"/>
                  </a:lnTo>
                  <a:lnTo>
                    <a:pt x="130987" y="1399159"/>
                  </a:lnTo>
                  <a:lnTo>
                    <a:pt x="89268" y="1254975"/>
                  </a:lnTo>
                  <a:lnTo>
                    <a:pt x="163195" y="1152207"/>
                  </a:lnTo>
                  <a:lnTo>
                    <a:pt x="309829" y="1187792"/>
                  </a:lnTo>
                  <a:lnTo>
                    <a:pt x="319951" y="1341475"/>
                  </a:lnTo>
                  <a:lnTo>
                    <a:pt x="319951" y="1100251"/>
                  </a:lnTo>
                  <a:lnTo>
                    <a:pt x="266573" y="1078585"/>
                  </a:lnTo>
                  <a:lnTo>
                    <a:pt x="80670" y="1066927"/>
                  </a:lnTo>
                  <a:lnTo>
                    <a:pt x="0" y="1190853"/>
                  </a:lnTo>
                  <a:lnTo>
                    <a:pt x="0" y="1345768"/>
                  </a:lnTo>
                  <a:lnTo>
                    <a:pt x="69938" y="1491183"/>
                  </a:lnTo>
                  <a:lnTo>
                    <a:pt x="266573" y="1500695"/>
                  </a:lnTo>
                  <a:lnTo>
                    <a:pt x="401243" y="1438719"/>
                  </a:lnTo>
                  <a:lnTo>
                    <a:pt x="402742" y="1413573"/>
                  </a:lnTo>
                  <a:lnTo>
                    <a:pt x="411670" y="1263561"/>
                  </a:lnTo>
                  <a:close/>
                </a:path>
                <a:path w="16913860" h="1597025">
                  <a:moveTo>
                    <a:pt x="411670" y="321183"/>
                  </a:moveTo>
                  <a:lnTo>
                    <a:pt x="394169" y="209829"/>
                  </a:lnTo>
                  <a:lnTo>
                    <a:pt x="390512" y="186512"/>
                  </a:lnTo>
                  <a:lnTo>
                    <a:pt x="319951" y="157873"/>
                  </a:lnTo>
                  <a:lnTo>
                    <a:pt x="319951" y="399097"/>
                  </a:lnTo>
                  <a:lnTo>
                    <a:pt x="246634" y="471195"/>
                  </a:lnTo>
                  <a:lnTo>
                    <a:pt x="130987" y="456768"/>
                  </a:lnTo>
                  <a:lnTo>
                    <a:pt x="89268" y="312585"/>
                  </a:lnTo>
                  <a:lnTo>
                    <a:pt x="163195" y="209829"/>
                  </a:lnTo>
                  <a:lnTo>
                    <a:pt x="309829" y="245414"/>
                  </a:lnTo>
                  <a:lnTo>
                    <a:pt x="319951" y="399097"/>
                  </a:lnTo>
                  <a:lnTo>
                    <a:pt x="319951" y="157873"/>
                  </a:lnTo>
                  <a:lnTo>
                    <a:pt x="266573" y="136207"/>
                  </a:lnTo>
                  <a:lnTo>
                    <a:pt x="80670" y="124548"/>
                  </a:lnTo>
                  <a:lnTo>
                    <a:pt x="0" y="248475"/>
                  </a:lnTo>
                  <a:lnTo>
                    <a:pt x="0" y="403390"/>
                  </a:lnTo>
                  <a:lnTo>
                    <a:pt x="69938" y="548805"/>
                  </a:lnTo>
                  <a:lnTo>
                    <a:pt x="266573" y="558304"/>
                  </a:lnTo>
                  <a:lnTo>
                    <a:pt x="401243" y="496341"/>
                  </a:lnTo>
                  <a:lnTo>
                    <a:pt x="402742" y="471195"/>
                  </a:lnTo>
                  <a:lnTo>
                    <a:pt x="411670" y="321183"/>
                  </a:lnTo>
                  <a:close/>
                </a:path>
                <a:path w="16913860" h="1597025">
                  <a:moveTo>
                    <a:pt x="868756" y="1481975"/>
                  </a:moveTo>
                  <a:lnTo>
                    <a:pt x="862596" y="1384477"/>
                  </a:lnTo>
                  <a:lnTo>
                    <a:pt x="856830" y="1299984"/>
                  </a:lnTo>
                  <a:lnTo>
                    <a:pt x="851471" y="1228496"/>
                  </a:lnTo>
                  <a:lnTo>
                    <a:pt x="846518" y="1170000"/>
                  </a:lnTo>
                  <a:lnTo>
                    <a:pt x="841959" y="1124496"/>
                  </a:lnTo>
                  <a:lnTo>
                    <a:pt x="834059" y="1072502"/>
                  </a:lnTo>
                  <a:lnTo>
                    <a:pt x="830719" y="1065999"/>
                  </a:lnTo>
                  <a:lnTo>
                    <a:pt x="706475" y="1065999"/>
                  </a:lnTo>
                  <a:lnTo>
                    <a:pt x="726109" y="1280744"/>
                  </a:lnTo>
                  <a:lnTo>
                    <a:pt x="542061" y="1289939"/>
                  </a:lnTo>
                  <a:lnTo>
                    <a:pt x="523646" y="1075207"/>
                  </a:lnTo>
                  <a:lnTo>
                    <a:pt x="443890" y="1075207"/>
                  </a:lnTo>
                  <a:lnTo>
                    <a:pt x="460451" y="1504683"/>
                  </a:lnTo>
                  <a:lnTo>
                    <a:pt x="550951" y="1491183"/>
                  </a:lnTo>
                  <a:lnTo>
                    <a:pt x="542061" y="1351292"/>
                  </a:lnTo>
                  <a:lnTo>
                    <a:pt x="738682" y="1342085"/>
                  </a:lnTo>
                  <a:lnTo>
                    <a:pt x="756793" y="1485963"/>
                  </a:lnTo>
                  <a:lnTo>
                    <a:pt x="868756" y="1481975"/>
                  </a:lnTo>
                  <a:close/>
                </a:path>
                <a:path w="16913860" h="1597025">
                  <a:moveTo>
                    <a:pt x="868756" y="539597"/>
                  </a:moveTo>
                  <a:lnTo>
                    <a:pt x="862596" y="442099"/>
                  </a:lnTo>
                  <a:lnTo>
                    <a:pt x="856830" y="357606"/>
                  </a:lnTo>
                  <a:lnTo>
                    <a:pt x="851471" y="286105"/>
                  </a:lnTo>
                  <a:lnTo>
                    <a:pt x="846518" y="227609"/>
                  </a:lnTo>
                  <a:lnTo>
                    <a:pt x="841959" y="182118"/>
                  </a:lnTo>
                  <a:lnTo>
                    <a:pt x="834059" y="130124"/>
                  </a:lnTo>
                  <a:lnTo>
                    <a:pt x="830719" y="123621"/>
                  </a:lnTo>
                  <a:lnTo>
                    <a:pt x="706475" y="123621"/>
                  </a:lnTo>
                  <a:lnTo>
                    <a:pt x="726109" y="338353"/>
                  </a:lnTo>
                  <a:lnTo>
                    <a:pt x="542061" y="347560"/>
                  </a:lnTo>
                  <a:lnTo>
                    <a:pt x="523646" y="132829"/>
                  </a:lnTo>
                  <a:lnTo>
                    <a:pt x="443890" y="132829"/>
                  </a:lnTo>
                  <a:lnTo>
                    <a:pt x="460451" y="562305"/>
                  </a:lnTo>
                  <a:lnTo>
                    <a:pt x="550951" y="548805"/>
                  </a:lnTo>
                  <a:lnTo>
                    <a:pt x="542061" y="408914"/>
                  </a:lnTo>
                  <a:lnTo>
                    <a:pt x="738682" y="399707"/>
                  </a:lnTo>
                  <a:lnTo>
                    <a:pt x="756793" y="543585"/>
                  </a:lnTo>
                  <a:lnTo>
                    <a:pt x="868756" y="539597"/>
                  </a:lnTo>
                  <a:close/>
                </a:path>
                <a:path w="16913860" h="1597025">
                  <a:moveTo>
                    <a:pt x="1383195" y="558304"/>
                  </a:moveTo>
                  <a:lnTo>
                    <a:pt x="1371231" y="123621"/>
                  </a:lnTo>
                  <a:lnTo>
                    <a:pt x="1055878" y="136194"/>
                  </a:lnTo>
                  <a:lnTo>
                    <a:pt x="1064475" y="557390"/>
                  </a:lnTo>
                  <a:lnTo>
                    <a:pt x="1150366" y="553402"/>
                  </a:lnTo>
                  <a:lnTo>
                    <a:pt x="1150366" y="218719"/>
                  </a:lnTo>
                  <a:lnTo>
                    <a:pt x="1280731" y="206451"/>
                  </a:lnTo>
                  <a:lnTo>
                    <a:pt x="1294549" y="553402"/>
                  </a:lnTo>
                  <a:lnTo>
                    <a:pt x="1383195" y="558304"/>
                  </a:lnTo>
                  <a:close/>
                </a:path>
                <a:path w="16913860" h="1597025">
                  <a:moveTo>
                    <a:pt x="1458353" y="1406512"/>
                  </a:moveTo>
                  <a:lnTo>
                    <a:pt x="1402524" y="1345171"/>
                  </a:lnTo>
                  <a:lnTo>
                    <a:pt x="1242390" y="1416939"/>
                  </a:lnTo>
                  <a:lnTo>
                    <a:pt x="1141158" y="1294853"/>
                  </a:lnTo>
                  <a:lnTo>
                    <a:pt x="1253439" y="1172768"/>
                  </a:lnTo>
                  <a:lnTo>
                    <a:pt x="1370317" y="1222463"/>
                  </a:lnTo>
                  <a:lnTo>
                    <a:pt x="1429512" y="1130427"/>
                  </a:lnTo>
                  <a:lnTo>
                    <a:pt x="1306195" y="1069073"/>
                  </a:lnTo>
                  <a:lnTo>
                    <a:pt x="1163243" y="1069073"/>
                  </a:lnTo>
                  <a:lnTo>
                    <a:pt x="1079804" y="1161097"/>
                  </a:lnTo>
                  <a:lnTo>
                    <a:pt x="1072426" y="1231442"/>
                  </a:lnTo>
                  <a:lnTo>
                    <a:pt x="1067142" y="1289100"/>
                  </a:lnTo>
                  <a:lnTo>
                    <a:pt x="1063980" y="1334058"/>
                  </a:lnTo>
                  <a:lnTo>
                    <a:pt x="1062926" y="1366329"/>
                  </a:lnTo>
                  <a:lnTo>
                    <a:pt x="1063193" y="1377772"/>
                  </a:lnTo>
                  <a:lnTo>
                    <a:pt x="1064006" y="1386039"/>
                  </a:lnTo>
                  <a:lnTo>
                    <a:pt x="1065352" y="1391119"/>
                  </a:lnTo>
                  <a:lnTo>
                    <a:pt x="1067219" y="1393012"/>
                  </a:lnTo>
                  <a:lnTo>
                    <a:pt x="1153121" y="1498549"/>
                  </a:lnTo>
                  <a:lnTo>
                    <a:pt x="1334414" y="1498549"/>
                  </a:lnTo>
                  <a:lnTo>
                    <a:pt x="1458353" y="1406512"/>
                  </a:lnTo>
                  <a:close/>
                </a:path>
                <a:path w="16913860" h="1597025">
                  <a:moveTo>
                    <a:pt x="1693646" y="96024"/>
                  </a:moveTo>
                  <a:lnTo>
                    <a:pt x="1417561" y="126695"/>
                  </a:lnTo>
                  <a:lnTo>
                    <a:pt x="1417561" y="556158"/>
                  </a:lnTo>
                  <a:lnTo>
                    <a:pt x="1693646" y="539597"/>
                  </a:lnTo>
                  <a:lnTo>
                    <a:pt x="1693646" y="450634"/>
                  </a:lnTo>
                  <a:lnTo>
                    <a:pt x="1509585" y="455549"/>
                  </a:lnTo>
                  <a:lnTo>
                    <a:pt x="1509585" y="372110"/>
                  </a:lnTo>
                  <a:lnTo>
                    <a:pt x="1693646" y="359219"/>
                  </a:lnTo>
                  <a:lnTo>
                    <a:pt x="1693646" y="280073"/>
                  </a:lnTo>
                  <a:lnTo>
                    <a:pt x="1489951" y="280073"/>
                  </a:lnTo>
                  <a:lnTo>
                    <a:pt x="1494866" y="218719"/>
                  </a:lnTo>
                  <a:lnTo>
                    <a:pt x="1693646" y="188048"/>
                  </a:lnTo>
                  <a:lnTo>
                    <a:pt x="1693646" y="96024"/>
                  </a:lnTo>
                  <a:close/>
                </a:path>
                <a:path w="16913860" h="1597025">
                  <a:moveTo>
                    <a:pt x="1849488" y="1069073"/>
                  </a:moveTo>
                  <a:lnTo>
                    <a:pt x="1487500" y="1069073"/>
                  </a:lnTo>
                  <a:lnTo>
                    <a:pt x="1487500" y="1170914"/>
                  </a:lnTo>
                  <a:lnTo>
                    <a:pt x="1607146" y="1178902"/>
                  </a:lnTo>
                  <a:lnTo>
                    <a:pt x="1593951" y="1498549"/>
                  </a:lnTo>
                  <a:lnTo>
                    <a:pt x="1774939" y="1498549"/>
                  </a:lnTo>
                  <a:lnTo>
                    <a:pt x="1729841" y="1191780"/>
                  </a:lnTo>
                  <a:lnTo>
                    <a:pt x="1849488" y="1172768"/>
                  </a:lnTo>
                  <a:lnTo>
                    <a:pt x="1849488" y="1069073"/>
                  </a:lnTo>
                  <a:close/>
                </a:path>
                <a:path w="16913860" h="1597025">
                  <a:moveTo>
                    <a:pt x="2040597" y="249402"/>
                  </a:moveTo>
                  <a:lnTo>
                    <a:pt x="2013572" y="201853"/>
                  </a:lnTo>
                  <a:lnTo>
                    <a:pt x="1969122" y="123621"/>
                  </a:lnTo>
                  <a:lnTo>
                    <a:pt x="1951634" y="123888"/>
                  </a:lnTo>
                  <a:lnTo>
                    <a:pt x="1951634" y="246329"/>
                  </a:lnTo>
                  <a:lnTo>
                    <a:pt x="1941817" y="319341"/>
                  </a:lnTo>
                  <a:lnTo>
                    <a:pt x="1847342" y="333451"/>
                  </a:lnTo>
                  <a:lnTo>
                    <a:pt x="1861756" y="201853"/>
                  </a:lnTo>
                  <a:lnTo>
                    <a:pt x="1951634" y="246329"/>
                  </a:lnTo>
                  <a:lnTo>
                    <a:pt x="1951634" y="123888"/>
                  </a:lnTo>
                  <a:lnTo>
                    <a:pt x="1764512" y="126695"/>
                  </a:lnTo>
                  <a:lnTo>
                    <a:pt x="1733829" y="559231"/>
                  </a:lnTo>
                  <a:lnTo>
                    <a:pt x="1821865" y="556158"/>
                  </a:lnTo>
                  <a:lnTo>
                    <a:pt x="1843646" y="422414"/>
                  </a:lnTo>
                  <a:lnTo>
                    <a:pt x="2024037" y="414439"/>
                  </a:lnTo>
                  <a:lnTo>
                    <a:pt x="2032165" y="333451"/>
                  </a:lnTo>
                  <a:lnTo>
                    <a:pt x="2040597" y="249402"/>
                  </a:lnTo>
                  <a:close/>
                </a:path>
                <a:path w="16913860" h="1597025">
                  <a:moveTo>
                    <a:pt x="2270048" y="1498549"/>
                  </a:moveTo>
                  <a:lnTo>
                    <a:pt x="2234857" y="1375829"/>
                  </a:lnTo>
                  <a:lnTo>
                    <a:pt x="2213406" y="1300988"/>
                  </a:lnTo>
                  <a:lnTo>
                    <a:pt x="2164499" y="1130427"/>
                  </a:lnTo>
                  <a:lnTo>
                    <a:pt x="2147354" y="1070610"/>
                  </a:lnTo>
                  <a:lnTo>
                    <a:pt x="2116671" y="1070444"/>
                  </a:lnTo>
                  <a:lnTo>
                    <a:pt x="2116671" y="1300988"/>
                  </a:lnTo>
                  <a:lnTo>
                    <a:pt x="1993963" y="1300988"/>
                  </a:lnTo>
                  <a:lnTo>
                    <a:pt x="2043658" y="1130427"/>
                  </a:lnTo>
                  <a:lnTo>
                    <a:pt x="2116671" y="1300988"/>
                  </a:lnTo>
                  <a:lnTo>
                    <a:pt x="2116671" y="1070444"/>
                  </a:lnTo>
                  <a:lnTo>
                    <a:pt x="1976793" y="1069682"/>
                  </a:lnTo>
                  <a:lnTo>
                    <a:pt x="1871256" y="1498549"/>
                  </a:lnTo>
                  <a:lnTo>
                    <a:pt x="1963293" y="1498549"/>
                  </a:lnTo>
                  <a:lnTo>
                    <a:pt x="2024634" y="1375829"/>
                  </a:lnTo>
                  <a:lnTo>
                    <a:pt x="2085987" y="1375829"/>
                  </a:lnTo>
                  <a:lnTo>
                    <a:pt x="2147354" y="1498549"/>
                  </a:lnTo>
                  <a:lnTo>
                    <a:pt x="2270048" y="1498549"/>
                  </a:lnTo>
                  <a:close/>
                </a:path>
                <a:path w="16913860" h="1597025">
                  <a:moveTo>
                    <a:pt x="2356561" y="96024"/>
                  </a:moveTo>
                  <a:lnTo>
                    <a:pt x="2080475" y="126695"/>
                  </a:lnTo>
                  <a:lnTo>
                    <a:pt x="2080475" y="556158"/>
                  </a:lnTo>
                  <a:lnTo>
                    <a:pt x="2356561" y="539597"/>
                  </a:lnTo>
                  <a:lnTo>
                    <a:pt x="2356561" y="450634"/>
                  </a:lnTo>
                  <a:lnTo>
                    <a:pt x="2172500" y="455549"/>
                  </a:lnTo>
                  <a:lnTo>
                    <a:pt x="2172500" y="372110"/>
                  </a:lnTo>
                  <a:lnTo>
                    <a:pt x="2356561" y="359219"/>
                  </a:lnTo>
                  <a:lnTo>
                    <a:pt x="2356561" y="280073"/>
                  </a:lnTo>
                  <a:lnTo>
                    <a:pt x="2152866" y="280073"/>
                  </a:lnTo>
                  <a:lnTo>
                    <a:pt x="2157780" y="218719"/>
                  </a:lnTo>
                  <a:lnTo>
                    <a:pt x="2356561" y="188048"/>
                  </a:lnTo>
                  <a:lnTo>
                    <a:pt x="2356561" y="96024"/>
                  </a:lnTo>
                  <a:close/>
                </a:path>
                <a:path w="16913860" h="1597025">
                  <a:moveTo>
                    <a:pt x="2722524" y="1481975"/>
                  </a:moveTo>
                  <a:lnTo>
                    <a:pt x="2716365" y="1384477"/>
                  </a:lnTo>
                  <a:lnTo>
                    <a:pt x="2710599" y="1299984"/>
                  </a:lnTo>
                  <a:lnTo>
                    <a:pt x="2705239" y="1228496"/>
                  </a:lnTo>
                  <a:lnTo>
                    <a:pt x="2700286" y="1170000"/>
                  </a:lnTo>
                  <a:lnTo>
                    <a:pt x="2695727" y="1124496"/>
                  </a:lnTo>
                  <a:lnTo>
                    <a:pt x="2687828" y="1072502"/>
                  </a:lnTo>
                  <a:lnTo>
                    <a:pt x="2684488" y="1065999"/>
                  </a:lnTo>
                  <a:lnTo>
                    <a:pt x="2560243" y="1065999"/>
                  </a:lnTo>
                  <a:lnTo>
                    <a:pt x="2579878" y="1280744"/>
                  </a:lnTo>
                  <a:lnTo>
                    <a:pt x="2395817" y="1289939"/>
                  </a:lnTo>
                  <a:lnTo>
                    <a:pt x="2377414" y="1075207"/>
                  </a:lnTo>
                  <a:lnTo>
                    <a:pt x="2297658" y="1075207"/>
                  </a:lnTo>
                  <a:lnTo>
                    <a:pt x="2314219" y="1504683"/>
                  </a:lnTo>
                  <a:lnTo>
                    <a:pt x="2404719" y="1491183"/>
                  </a:lnTo>
                  <a:lnTo>
                    <a:pt x="2395817" y="1351292"/>
                  </a:lnTo>
                  <a:lnTo>
                    <a:pt x="2592451" y="1342085"/>
                  </a:lnTo>
                  <a:lnTo>
                    <a:pt x="2610561" y="1485963"/>
                  </a:lnTo>
                  <a:lnTo>
                    <a:pt x="2722524" y="1481975"/>
                  </a:lnTo>
                  <a:close/>
                </a:path>
                <a:path w="16913860" h="1597025">
                  <a:moveTo>
                    <a:pt x="2793708" y="464134"/>
                  </a:moveTo>
                  <a:lnTo>
                    <a:pt x="2737878" y="402780"/>
                  </a:lnTo>
                  <a:lnTo>
                    <a:pt x="2577744" y="474560"/>
                  </a:lnTo>
                  <a:lnTo>
                    <a:pt x="2476512" y="352475"/>
                  </a:lnTo>
                  <a:lnTo>
                    <a:pt x="2588793" y="230378"/>
                  </a:lnTo>
                  <a:lnTo>
                    <a:pt x="2705671" y="280073"/>
                  </a:lnTo>
                  <a:lnTo>
                    <a:pt x="2764866" y="188048"/>
                  </a:lnTo>
                  <a:lnTo>
                    <a:pt x="2641549" y="126695"/>
                  </a:lnTo>
                  <a:lnTo>
                    <a:pt x="2498598" y="126695"/>
                  </a:lnTo>
                  <a:lnTo>
                    <a:pt x="2415159" y="218719"/>
                  </a:lnTo>
                  <a:lnTo>
                    <a:pt x="2407780" y="289064"/>
                  </a:lnTo>
                  <a:lnTo>
                    <a:pt x="2402497" y="346722"/>
                  </a:lnTo>
                  <a:lnTo>
                    <a:pt x="2399334" y="391680"/>
                  </a:lnTo>
                  <a:lnTo>
                    <a:pt x="2398280" y="423951"/>
                  </a:lnTo>
                  <a:lnTo>
                    <a:pt x="2398547" y="435394"/>
                  </a:lnTo>
                  <a:lnTo>
                    <a:pt x="2399360" y="443661"/>
                  </a:lnTo>
                  <a:lnTo>
                    <a:pt x="2400693" y="448741"/>
                  </a:lnTo>
                  <a:lnTo>
                    <a:pt x="2402573" y="450634"/>
                  </a:lnTo>
                  <a:lnTo>
                    <a:pt x="2488476" y="556158"/>
                  </a:lnTo>
                  <a:lnTo>
                    <a:pt x="2669768" y="556158"/>
                  </a:lnTo>
                  <a:lnTo>
                    <a:pt x="2793708" y="464134"/>
                  </a:lnTo>
                  <a:close/>
                </a:path>
                <a:path w="16913860" h="1597025">
                  <a:moveTo>
                    <a:pt x="3162731" y="1263561"/>
                  </a:moveTo>
                  <a:lnTo>
                    <a:pt x="3145231" y="1152207"/>
                  </a:lnTo>
                  <a:lnTo>
                    <a:pt x="3141573" y="1128890"/>
                  </a:lnTo>
                  <a:lnTo>
                    <a:pt x="3071012" y="1100251"/>
                  </a:lnTo>
                  <a:lnTo>
                    <a:pt x="3071012" y="1341475"/>
                  </a:lnTo>
                  <a:lnTo>
                    <a:pt x="2997695" y="1413573"/>
                  </a:lnTo>
                  <a:lnTo>
                    <a:pt x="2882049" y="1399159"/>
                  </a:lnTo>
                  <a:lnTo>
                    <a:pt x="2840317" y="1254975"/>
                  </a:lnTo>
                  <a:lnTo>
                    <a:pt x="2914256" y="1152207"/>
                  </a:lnTo>
                  <a:lnTo>
                    <a:pt x="3060890" y="1187792"/>
                  </a:lnTo>
                  <a:lnTo>
                    <a:pt x="3071012" y="1341475"/>
                  </a:lnTo>
                  <a:lnTo>
                    <a:pt x="3071012" y="1100251"/>
                  </a:lnTo>
                  <a:lnTo>
                    <a:pt x="3017634" y="1078585"/>
                  </a:lnTo>
                  <a:lnTo>
                    <a:pt x="2831731" y="1066927"/>
                  </a:lnTo>
                  <a:lnTo>
                    <a:pt x="2751061" y="1190853"/>
                  </a:lnTo>
                  <a:lnTo>
                    <a:pt x="2751061" y="1345768"/>
                  </a:lnTo>
                  <a:lnTo>
                    <a:pt x="2821000" y="1491183"/>
                  </a:lnTo>
                  <a:lnTo>
                    <a:pt x="3017634" y="1500695"/>
                  </a:lnTo>
                  <a:lnTo>
                    <a:pt x="3152305" y="1438719"/>
                  </a:lnTo>
                  <a:lnTo>
                    <a:pt x="3153803" y="1413573"/>
                  </a:lnTo>
                  <a:lnTo>
                    <a:pt x="3162731" y="1263561"/>
                  </a:lnTo>
                  <a:close/>
                </a:path>
                <a:path w="16913860" h="1597025">
                  <a:moveTo>
                    <a:pt x="3184829" y="126695"/>
                  </a:moveTo>
                  <a:lnTo>
                    <a:pt x="2822841" y="126695"/>
                  </a:lnTo>
                  <a:lnTo>
                    <a:pt x="2822841" y="228536"/>
                  </a:lnTo>
                  <a:lnTo>
                    <a:pt x="2942488" y="236524"/>
                  </a:lnTo>
                  <a:lnTo>
                    <a:pt x="2929293" y="556158"/>
                  </a:lnTo>
                  <a:lnTo>
                    <a:pt x="3110280" y="556158"/>
                  </a:lnTo>
                  <a:lnTo>
                    <a:pt x="3065183" y="249402"/>
                  </a:lnTo>
                  <a:lnTo>
                    <a:pt x="3184829" y="230378"/>
                  </a:lnTo>
                  <a:lnTo>
                    <a:pt x="3184829" y="126695"/>
                  </a:lnTo>
                  <a:close/>
                </a:path>
                <a:path w="16913860" h="1597025">
                  <a:moveTo>
                    <a:pt x="3538524" y="1375829"/>
                  </a:moveTo>
                  <a:lnTo>
                    <a:pt x="3483914" y="1321231"/>
                  </a:lnTo>
                  <a:lnTo>
                    <a:pt x="3446488" y="1283804"/>
                  </a:lnTo>
                  <a:lnTo>
                    <a:pt x="3482556" y="1237792"/>
                  </a:lnTo>
                  <a:lnTo>
                    <a:pt x="3528707" y="1178890"/>
                  </a:lnTo>
                  <a:lnTo>
                    <a:pt x="3482086" y="1127963"/>
                  </a:lnTo>
                  <a:lnTo>
                    <a:pt x="3436988" y="1078699"/>
                  </a:lnTo>
                  <a:lnTo>
                    <a:pt x="3436988" y="1404048"/>
                  </a:lnTo>
                  <a:lnTo>
                    <a:pt x="3286061" y="1444244"/>
                  </a:lnTo>
                  <a:lnTo>
                    <a:pt x="3295561" y="1321231"/>
                  </a:lnTo>
                  <a:lnTo>
                    <a:pt x="3436988" y="1404048"/>
                  </a:lnTo>
                  <a:lnTo>
                    <a:pt x="3436988" y="1078699"/>
                  </a:lnTo>
                  <a:lnTo>
                    <a:pt x="3433000" y="1074343"/>
                  </a:lnTo>
                  <a:lnTo>
                    <a:pt x="3433000" y="1190853"/>
                  </a:lnTo>
                  <a:lnTo>
                    <a:pt x="3296183" y="1237792"/>
                  </a:lnTo>
                  <a:lnTo>
                    <a:pt x="3293122" y="1230922"/>
                  </a:lnTo>
                  <a:lnTo>
                    <a:pt x="3290430" y="1210335"/>
                  </a:lnTo>
                  <a:lnTo>
                    <a:pt x="3288068" y="1176020"/>
                  </a:lnTo>
                  <a:lnTo>
                    <a:pt x="3286061" y="1127963"/>
                  </a:lnTo>
                  <a:lnTo>
                    <a:pt x="3433000" y="1190853"/>
                  </a:lnTo>
                  <a:lnTo>
                    <a:pt x="3433000" y="1074343"/>
                  </a:lnTo>
                  <a:lnTo>
                    <a:pt x="3415817" y="1055573"/>
                  </a:lnTo>
                  <a:lnTo>
                    <a:pt x="3189732" y="1082865"/>
                  </a:lnTo>
                  <a:lnTo>
                    <a:pt x="3201085" y="1498549"/>
                  </a:lnTo>
                  <a:lnTo>
                    <a:pt x="3507841" y="1480134"/>
                  </a:lnTo>
                  <a:lnTo>
                    <a:pt x="3518395" y="1444244"/>
                  </a:lnTo>
                  <a:lnTo>
                    <a:pt x="3538524" y="1375829"/>
                  </a:lnTo>
                  <a:close/>
                </a:path>
                <a:path w="16913860" h="1597025">
                  <a:moveTo>
                    <a:pt x="3605403" y="556158"/>
                  </a:moveTo>
                  <a:lnTo>
                    <a:pt x="3570211" y="433451"/>
                  </a:lnTo>
                  <a:lnTo>
                    <a:pt x="3548761" y="358609"/>
                  </a:lnTo>
                  <a:lnTo>
                    <a:pt x="3499853" y="188048"/>
                  </a:lnTo>
                  <a:lnTo>
                    <a:pt x="3482695" y="128231"/>
                  </a:lnTo>
                  <a:lnTo>
                    <a:pt x="3452025" y="128066"/>
                  </a:lnTo>
                  <a:lnTo>
                    <a:pt x="3452025" y="358609"/>
                  </a:lnTo>
                  <a:lnTo>
                    <a:pt x="3329317" y="358609"/>
                  </a:lnTo>
                  <a:lnTo>
                    <a:pt x="3379012" y="188048"/>
                  </a:lnTo>
                  <a:lnTo>
                    <a:pt x="3452025" y="358609"/>
                  </a:lnTo>
                  <a:lnTo>
                    <a:pt x="3452025" y="128066"/>
                  </a:lnTo>
                  <a:lnTo>
                    <a:pt x="3312134" y="127304"/>
                  </a:lnTo>
                  <a:lnTo>
                    <a:pt x="3206610" y="556158"/>
                  </a:lnTo>
                  <a:lnTo>
                    <a:pt x="3298647" y="556158"/>
                  </a:lnTo>
                  <a:lnTo>
                    <a:pt x="3359988" y="433451"/>
                  </a:lnTo>
                  <a:lnTo>
                    <a:pt x="3421342" y="433451"/>
                  </a:lnTo>
                  <a:lnTo>
                    <a:pt x="3482695" y="556158"/>
                  </a:lnTo>
                  <a:lnTo>
                    <a:pt x="3605403" y="556158"/>
                  </a:lnTo>
                  <a:close/>
                </a:path>
                <a:path w="16913860" h="1597025">
                  <a:moveTo>
                    <a:pt x="3740366" y="62268"/>
                  </a:moveTo>
                  <a:lnTo>
                    <a:pt x="3688829" y="15646"/>
                  </a:lnTo>
                  <a:lnTo>
                    <a:pt x="3652024" y="57378"/>
                  </a:lnTo>
                  <a:lnTo>
                    <a:pt x="3692207" y="102463"/>
                  </a:lnTo>
                  <a:lnTo>
                    <a:pt x="3740366" y="62268"/>
                  </a:lnTo>
                  <a:close/>
                </a:path>
                <a:path w="16913860" h="1597025">
                  <a:moveTo>
                    <a:pt x="3876573" y="42037"/>
                  </a:moveTo>
                  <a:lnTo>
                    <a:pt x="3818598" y="0"/>
                  </a:lnTo>
                  <a:lnTo>
                    <a:pt x="3778110" y="43561"/>
                  </a:lnTo>
                  <a:lnTo>
                    <a:pt x="3825354" y="88036"/>
                  </a:lnTo>
                  <a:lnTo>
                    <a:pt x="3876573" y="42037"/>
                  </a:lnTo>
                  <a:close/>
                </a:path>
                <a:path w="16913860" h="1597025">
                  <a:moveTo>
                    <a:pt x="3909098" y="96024"/>
                  </a:moveTo>
                  <a:lnTo>
                    <a:pt x="3633000" y="126695"/>
                  </a:lnTo>
                  <a:lnTo>
                    <a:pt x="3633000" y="556158"/>
                  </a:lnTo>
                  <a:lnTo>
                    <a:pt x="3909098" y="539597"/>
                  </a:lnTo>
                  <a:lnTo>
                    <a:pt x="3909098" y="455549"/>
                  </a:lnTo>
                  <a:lnTo>
                    <a:pt x="3909098" y="450634"/>
                  </a:lnTo>
                  <a:lnTo>
                    <a:pt x="3725024" y="455549"/>
                  </a:lnTo>
                  <a:lnTo>
                    <a:pt x="3725024" y="372110"/>
                  </a:lnTo>
                  <a:lnTo>
                    <a:pt x="3909098" y="359232"/>
                  </a:lnTo>
                  <a:lnTo>
                    <a:pt x="3909098" y="280073"/>
                  </a:lnTo>
                  <a:lnTo>
                    <a:pt x="3705390" y="280073"/>
                  </a:lnTo>
                  <a:lnTo>
                    <a:pt x="3710305" y="218732"/>
                  </a:lnTo>
                  <a:lnTo>
                    <a:pt x="3909098" y="188048"/>
                  </a:lnTo>
                  <a:lnTo>
                    <a:pt x="3909098" y="96024"/>
                  </a:lnTo>
                  <a:close/>
                </a:path>
                <a:path w="16913860" h="1597025">
                  <a:moveTo>
                    <a:pt x="3909403" y="1504683"/>
                  </a:moveTo>
                  <a:lnTo>
                    <a:pt x="3875646" y="1069073"/>
                  </a:lnTo>
                  <a:lnTo>
                    <a:pt x="3752939" y="1065999"/>
                  </a:lnTo>
                  <a:lnTo>
                    <a:pt x="3673183" y="1314488"/>
                  </a:lnTo>
                  <a:lnTo>
                    <a:pt x="3644963" y="1078268"/>
                  </a:lnTo>
                  <a:lnTo>
                    <a:pt x="3556609" y="1065999"/>
                  </a:lnTo>
                  <a:lnTo>
                    <a:pt x="3579926" y="1498549"/>
                  </a:lnTo>
                  <a:lnTo>
                    <a:pt x="3685463" y="1501609"/>
                  </a:lnTo>
                  <a:lnTo>
                    <a:pt x="3771963" y="1222463"/>
                  </a:lnTo>
                  <a:lnTo>
                    <a:pt x="3795890" y="1498549"/>
                  </a:lnTo>
                  <a:lnTo>
                    <a:pt x="3909403" y="1504683"/>
                  </a:lnTo>
                  <a:close/>
                </a:path>
                <a:path w="16913860" h="1597025">
                  <a:moveTo>
                    <a:pt x="4299293" y="1069073"/>
                  </a:moveTo>
                  <a:lnTo>
                    <a:pt x="3937317" y="1069073"/>
                  </a:lnTo>
                  <a:lnTo>
                    <a:pt x="3937317" y="1170914"/>
                  </a:lnTo>
                  <a:lnTo>
                    <a:pt x="4056951" y="1178902"/>
                  </a:lnTo>
                  <a:lnTo>
                    <a:pt x="4043756" y="1498549"/>
                  </a:lnTo>
                  <a:lnTo>
                    <a:pt x="4224756" y="1498549"/>
                  </a:lnTo>
                  <a:lnTo>
                    <a:pt x="4179646" y="1191780"/>
                  </a:lnTo>
                  <a:lnTo>
                    <a:pt x="4299293" y="1172768"/>
                  </a:lnTo>
                  <a:lnTo>
                    <a:pt x="4299293" y="1069073"/>
                  </a:lnTo>
                  <a:close/>
                </a:path>
                <a:path w="16913860" h="1597025">
                  <a:moveTo>
                    <a:pt x="4308195" y="126695"/>
                  </a:moveTo>
                  <a:lnTo>
                    <a:pt x="3946220" y="126695"/>
                  </a:lnTo>
                  <a:lnTo>
                    <a:pt x="3946220" y="228536"/>
                  </a:lnTo>
                  <a:lnTo>
                    <a:pt x="4065854" y="236524"/>
                  </a:lnTo>
                  <a:lnTo>
                    <a:pt x="4052659" y="556158"/>
                  </a:lnTo>
                  <a:lnTo>
                    <a:pt x="4233646" y="556158"/>
                  </a:lnTo>
                  <a:lnTo>
                    <a:pt x="4188549" y="249402"/>
                  </a:lnTo>
                  <a:lnTo>
                    <a:pt x="4308195" y="230378"/>
                  </a:lnTo>
                  <a:lnTo>
                    <a:pt x="4308195" y="126695"/>
                  </a:lnTo>
                  <a:close/>
                </a:path>
                <a:path w="16913860" h="1597025">
                  <a:moveTo>
                    <a:pt x="4730305" y="1406512"/>
                  </a:moveTo>
                  <a:lnTo>
                    <a:pt x="4674476" y="1345171"/>
                  </a:lnTo>
                  <a:lnTo>
                    <a:pt x="4514342" y="1416939"/>
                  </a:lnTo>
                  <a:lnTo>
                    <a:pt x="4413110" y="1294853"/>
                  </a:lnTo>
                  <a:lnTo>
                    <a:pt x="4525391" y="1172768"/>
                  </a:lnTo>
                  <a:lnTo>
                    <a:pt x="4642269" y="1222463"/>
                  </a:lnTo>
                  <a:lnTo>
                    <a:pt x="4701464" y="1130427"/>
                  </a:lnTo>
                  <a:lnTo>
                    <a:pt x="4578159" y="1069073"/>
                  </a:lnTo>
                  <a:lnTo>
                    <a:pt x="4435195" y="1069073"/>
                  </a:lnTo>
                  <a:lnTo>
                    <a:pt x="4351756" y="1161097"/>
                  </a:lnTo>
                  <a:lnTo>
                    <a:pt x="4344378" y="1231442"/>
                  </a:lnTo>
                  <a:lnTo>
                    <a:pt x="4339107" y="1289100"/>
                  </a:lnTo>
                  <a:lnTo>
                    <a:pt x="4335932" y="1334058"/>
                  </a:lnTo>
                  <a:lnTo>
                    <a:pt x="4334878" y="1366329"/>
                  </a:lnTo>
                  <a:lnTo>
                    <a:pt x="4335157" y="1377772"/>
                  </a:lnTo>
                  <a:lnTo>
                    <a:pt x="4335958" y="1386039"/>
                  </a:lnTo>
                  <a:lnTo>
                    <a:pt x="4337304" y="1391119"/>
                  </a:lnTo>
                  <a:lnTo>
                    <a:pt x="4339171" y="1393012"/>
                  </a:lnTo>
                  <a:lnTo>
                    <a:pt x="4425073" y="1498549"/>
                  </a:lnTo>
                  <a:lnTo>
                    <a:pt x="4606366" y="1498549"/>
                  </a:lnTo>
                  <a:lnTo>
                    <a:pt x="4730305" y="1406512"/>
                  </a:lnTo>
                  <a:close/>
                </a:path>
                <a:path w="16913860" h="1597025">
                  <a:moveTo>
                    <a:pt x="4831537" y="449414"/>
                  </a:moveTo>
                  <a:lnTo>
                    <a:pt x="4800308" y="374256"/>
                  </a:lnTo>
                  <a:lnTo>
                    <a:pt x="4772634" y="307695"/>
                  </a:lnTo>
                  <a:lnTo>
                    <a:pt x="4755756" y="307022"/>
                  </a:lnTo>
                  <a:lnTo>
                    <a:pt x="4755756" y="442353"/>
                  </a:lnTo>
                  <a:lnTo>
                    <a:pt x="4587037" y="505548"/>
                  </a:lnTo>
                  <a:lnTo>
                    <a:pt x="4598390" y="374256"/>
                  </a:lnTo>
                  <a:lnTo>
                    <a:pt x="4755756" y="442353"/>
                  </a:lnTo>
                  <a:lnTo>
                    <a:pt x="4755756" y="307022"/>
                  </a:lnTo>
                  <a:lnTo>
                    <a:pt x="4590110" y="300316"/>
                  </a:lnTo>
                  <a:lnTo>
                    <a:pt x="4612195" y="204304"/>
                  </a:lnTo>
                  <a:lnTo>
                    <a:pt x="4779073" y="188048"/>
                  </a:lnTo>
                  <a:lnTo>
                    <a:pt x="4789513" y="126695"/>
                  </a:lnTo>
                  <a:lnTo>
                    <a:pt x="4510354" y="126695"/>
                  </a:lnTo>
                  <a:lnTo>
                    <a:pt x="4495012" y="562305"/>
                  </a:lnTo>
                  <a:lnTo>
                    <a:pt x="4758829" y="553097"/>
                  </a:lnTo>
                  <a:lnTo>
                    <a:pt x="4792167" y="505548"/>
                  </a:lnTo>
                  <a:lnTo>
                    <a:pt x="4831537" y="449414"/>
                  </a:lnTo>
                  <a:close/>
                </a:path>
                <a:path w="16913860" h="1597025">
                  <a:moveTo>
                    <a:pt x="5096891" y="1498549"/>
                  </a:moveTo>
                  <a:lnTo>
                    <a:pt x="5088928" y="1333817"/>
                  </a:lnTo>
                  <a:lnTo>
                    <a:pt x="5088877" y="1332890"/>
                  </a:lnTo>
                  <a:lnTo>
                    <a:pt x="5085042" y="1253439"/>
                  </a:lnTo>
                  <a:lnTo>
                    <a:pt x="5079174" y="1132268"/>
                  </a:lnTo>
                  <a:lnTo>
                    <a:pt x="5076634" y="1079817"/>
                  </a:lnTo>
                  <a:lnTo>
                    <a:pt x="4998732" y="1075524"/>
                  </a:lnTo>
                  <a:lnTo>
                    <a:pt x="4998732" y="1139939"/>
                  </a:lnTo>
                  <a:lnTo>
                    <a:pt x="4997882" y="1244536"/>
                  </a:lnTo>
                  <a:lnTo>
                    <a:pt x="4997805" y="1253439"/>
                  </a:lnTo>
                  <a:lnTo>
                    <a:pt x="4904549" y="1244536"/>
                  </a:lnTo>
                  <a:lnTo>
                    <a:pt x="4857928" y="1165707"/>
                  </a:lnTo>
                  <a:lnTo>
                    <a:pt x="4941049" y="1132268"/>
                  </a:lnTo>
                  <a:lnTo>
                    <a:pt x="4998732" y="1139939"/>
                  </a:lnTo>
                  <a:lnTo>
                    <a:pt x="4998732" y="1075524"/>
                  </a:lnTo>
                  <a:lnTo>
                    <a:pt x="4882159" y="1069086"/>
                  </a:lnTo>
                  <a:lnTo>
                    <a:pt x="4770183" y="1099743"/>
                  </a:lnTo>
                  <a:lnTo>
                    <a:pt x="4781220" y="1253134"/>
                  </a:lnTo>
                  <a:lnTo>
                    <a:pt x="4851476" y="1314488"/>
                  </a:lnTo>
                  <a:lnTo>
                    <a:pt x="4759452" y="1498549"/>
                  </a:lnTo>
                  <a:lnTo>
                    <a:pt x="4882159" y="1498549"/>
                  </a:lnTo>
                  <a:lnTo>
                    <a:pt x="4912830" y="1333817"/>
                  </a:lnTo>
                  <a:lnTo>
                    <a:pt x="4965598" y="1332890"/>
                  </a:lnTo>
                  <a:lnTo>
                    <a:pt x="4987379" y="1498549"/>
                  </a:lnTo>
                  <a:lnTo>
                    <a:pt x="5096891" y="1498549"/>
                  </a:lnTo>
                  <a:close/>
                </a:path>
                <a:path w="16913860" h="1597025">
                  <a:moveTo>
                    <a:pt x="5194135" y="444500"/>
                  </a:moveTo>
                  <a:lnTo>
                    <a:pt x="5156708" y="362902"/>
                  </a:lnTo>
                  <a:lnTo>
                    <a:pt x="5132781" y="310743"/>
                  </a:lnTo>
                  <a:lnTo>
                    <a:pt x="5112842" y="309651"/>
                  </a:lnTo>
                  <a:lnTo>
                    <a:pt x="5112842" y="454926"/>
                  </a:lnTo>
                  <a:lnTo>
                    <a:pt x="4964671" y="485597"/>
                  </a:lnTo>
                  <a:lnTo>
                    <a:pt x="4976330" y="362902"/>
                  </a:lnTo>
                  <a:lnTo>
                    <a:pt x="5112842" y="454926"/>
                  </a:lnTo>
                  <a:lnTo>
                    <a:pt x="5112842" y="309651"/>
                  </a:lnTo>
                  <a:lnTo>
                    <a:pt x="4965598" y="301548"/>
                  </a:lnTo>
                  <a:lnTo>
                    <a:pt x="4976330" y="126695"/>
                  </a:lnTo>
                  <a:lnTo>
                    <a:pt x="4868964" y="120548"/>
                  </a:lnTo>
                  <a:lnTo>
                    <a:pt x="4861293" y="547268"/>
                  </a:lnTo>
                  <a:lnTo>
                    <a:pt x="5122964" y="556158"/>
                  </a:lnTo>
                  <a:lnTo>
                    <a:pt x="5167935" y="485597"/>
                  </a:lnTo>
                  <a:lnTo>
                    <a:pt x="5194135" y="444500"/>
                  </a:lnTo>
                  <a:close/>
                </a:path>
                <a:path w="16913860" h="1597025">
                  <a:moveTo>
                    <a:pt x="5378805" y="126695"/>
                  </a:moveTo>
                  <a:lnTo>
                    <a:pt x="5262232" y="126695"/>
                  </a:lnTo>
                  <a:lnTo>
                    <a:pt x="5222354" y="559231"/>
                  </a:lnTo>
                  <a:lnTo>
                    <a:pt x="5343220" y="559231"/>
                  </a:lnTo>
                  <a:lnTo>
                    <a:pt x="5378805" y="126695"/>
                  </a:lnTo>
                  <a:close/>
                </a:path>
                <a:path w="16913860" h="1597025">
                  <a:moveTo>
                    <a:pt x="5571147" y="1069086"/>
                  </a:moveTo>
                  <a:lnTo>
                    <a:pt x="5507952" y="1069086"/>
                  </a:lnTo>
                  <a:lnTo>
                    <a:pt x="5448135" y="1271854"/>
                  </a:lnTo>
                  <a:lnTo>
                    <a:pt x="5354574" y="1069086"/>
                  </a:lnTo>
                  <a:lnTo>
                    <a:pt x="5280952" y="1089012"/>
                  </a:lnTo>
                  <a:lnTo>
                    <a:pt x="5363769" y="1314488"/>
                  </a:lnTo>
                  <a:lnTo>
                    <a:pt x="5435866" y="1345171"/>
                  </a:lnTo>
                  <a:lnTo>
                    <a:pt x="5425135" y="1412341"/>
                  </a:lnTo>
                  <a:lnTo>
                    <a:pt x="5280647" y="1438414"/>
                  </a:lnTo>
                  <a:lnTo>
                    <a:pt x="5302428" y="1511439"/>
                  </a:lnTo>
                  <a:lnTo>
                    <a:pt x="5455805" y="1507439"/>
                  </a:lnTo>
                  <a:lnTo>
                    <a:pt x="5553964" y="1375841"/>
                  </a:lnTo>
                  <a:lnTo>
                    <a:pt x="5571147" y="1069086"/>
                  </a:lnTo>
                  <a:close/>
                </a:path>
                <a:path w="16913860" h="1597025">
                  <a:moveTo>
                    <a:pt x="5781891" y="126695"/>
                  </a:moveTo>
                  <a:lnTo>
                    <a:pt x="5419903" y="126695"/>
                  </a:lnTo>
                  <a:lnTo>
                    <a:pt x="5419903" y="228536"/>
                  </a:lnTo>
                  <a:lnTo>
                    <a:pt x="5539549" y="236524"/>
                  </a:lnTo>
                  <a:lnTo>
                    <a:pt x="5526354" y="556158"/>
                  </a:lnTo>
                  <a:lnTo>
                    <a:pt x="5707342" y="556158"/>
                  </a:lnTo>
                  <a:lnTo>
                    <a:pt x="5662244" y="249402"/>
                  </a:lnTo>
                  <a:lnTo>
                    <a:pt x="5781891" y="230378"/>
                  </a:lnTo>
                  <a:lnTo>
                    <a:pt x="5781891" y="126695"/>
                  </a:lnTo>
                  <a:close/>
                </a:path>
                <a:path w="16913860" h="1597025">
                  <a:moveTo>
                    <a:pt x="5943257" y="1062939"/>
                  </a:moveTo>
                  <a:lnTo>
                    <a:pt x="5880366" y="1062939"/>
                  </a:lnTo>
                  <a:lnTo>
                    <a:pt x="5868098" y="1230731"/>
                  </a:lnTo>
                  <a:lnTo>
                    <a:pt x="5763793" y="1283804"/>
                  </a:lnTo>
                  <a:lnTo>
                    <a:pt x="5687098" y="1233792"/>
                  </a:lnTo>
                  <a:lnTo>
                    <a:pt x="5661037" y="1069073"/>
                  </a:lnTo>
                  <a:lnTo>
                    <a:pt x="5594159" y="1069073"/>
                  </a:lnTo>
                  <a:lnTo>
                    <a:pt x="5599061" y="1283804"/>
                  </a:lnTo>
                  <a:lnTo>
                    <a:pt x="5733110" y="1406512"/>
                  </a:lnTo>
                  <a:lnTo>
                    <a:pt x="5848159" y="1345158"/>
                  </a:lnTo>
                  <a:lnTo>
                    <a:pt x="5851220" y="1512963"/>
                  </a:lnTo>
                  <a:lnTo>
                    <a:pt x="5943257" y="1498549"/>
                  </a:lnTo>
                  <a:lnTo>
                    <a:pt x="5943257" y="1062939"/>
                  </a:lnTo>
                  <a:close/>
                </a:path>
                <a:path w="16913860" h="1597025">
                  <a:moveTo>
                    <a:pt x="6147244" y="453707"/>
                  </a:moveTo>
                  <a:lnTo>
                    <a:pt x="6109817" y="372110"/>
                  </a:lnTo>
                  <a:lnTo>
                    <a:pt x="6085903" y="319963"/>
                  </a:lnTo>
                  <a:lnTo>
                    <a:pt x="6065952" y="318871"/>
                  </a:lnTo>
                  <a:lnTo>
                    <a:pt x="6065952" y="464134"/>
                  </a:lnTo>
                  <a:lnTo>
                    <a:pt x="5917793" y="494817"/>
                  </a:lnTo>
                  <a:lnTo>
                    <a:pt x="5929439" y="372110"/>
                  </a:lnTo>
                  <a:lnTo>
                    <a:pt x="6065952" y="464134"/>
                  </a:lnTo>
                  <a:lnTo>
                    <a:pt x="6065952" y="318871"/>
                  </a:lnTo>
                  <a:lnTo>
                    <a:pt x="5918708" y="310756"/>
                  </a:lnTo>
                  <a:lnTo>
                    <a:pt x="5929439" y="126695"/>
                  </a:lnTo>
                  <a:lnTo>
                    <a:pt x="5822073" y="120561"/>
                  </a:lnTo>
                  <a:lnTo>
                    <a:pt x="5814403" y="556475"/>
                  </a:lnTo>
                  <a:lnTo>
                    <a:pt x="6076073" y="565365"/>
                  </a:lnTo>
                  <a:lnTo>
                    <a:pt x="6121044" y="494817"/>
                  </a:lnTo>
                  <a:lnTo>
                    <a:pt x="6147244" y="453707"/>
                  </a:lnTo>
                  <a:close/>
                </a:path>
                <a:path w="16913860" h="1597025">
                  <a:moveTo>
                    <a:pt x="6362293" y="1498549"/>
                  </a:moveTo>
                  <a:lnTo>
                    <a:pt x="6327102" y="1375829"/>
                  </a:lnTo>
                  <a:lnTo>
                    <a:pt x="6305639" y="1300988"/>
                  </a:lnTo>
                  <a:lnTo>
                    <a:pt x="6256744" y="1130427"/>
                  </a:lnTo>
                  <a:lnTo>
                    <a:pt x="6239586" y="1070610"/>
                  </a:lnTo>
                  <a:lnTo>
                    <a:pt x="6208915" y="1070444"/>
                  </a:lnTo>
                  <a:lnTo>
                    <a:pt x="6208915" y="1300988"/>
                  </a:lnTo>
                  <a:lnTo>
                    <a:pt x="6086195" y="1300988"/>
                  </a:lnTo>
                  <a:lnTo>
                    <a:pt x="6135890" y="1130427"/>
                  </a:lnTo>
                  <a:lnTo>
                    <a:pt x="6208915" y="1300988"/>
                  </a:lnTo>
                  <a:lnTo>
                    <a:pt x="6208915" y="1070444"/>
                  </a:lnTo>
                  <a:lnTo>
                    <a:pt x="6069025" y="1069682"/>
                  </a:lnTo>
                  <a:lnTo>
                    <a:pt x="5963501" y="1498549"/>
                  </a:lnTo>
                  <a:lnTo>
                    <a:pt x="6055538" y="1498549"/>
                  </a:lnTo>
                  <a:lnTo>
                    <a:pt x="6116879" y="1375829"/>
                  </a:lnTo>
                  <a:lnTo>
                    <a:pt x="6178232" y="1375829"/>
                  </a:lnTo>
                  <a:lnTo>
                    <a:pt x="6239586" y="1498549"/>
                  </a:lnTo>
                  <a:lnTo>
                    <a:pt x="6362293" y="1498549"/>
                  </a:lnTo>
                  <a:close/>
                </a:path>
                <a:path w="16913860" h="1597025">
                  <a:moveTo>
                    <a:pt x="6658305" y="558304"/>
                  </a:moveTo>
                  <a:lnTo>
                    <a:pt x="6646354" y="123621"/>
                  </a:lnTo>
                  <a:lnTo>
                    <a:pt x="6331001" y="136194"/>
                  </a:lnTo>
                  <a:lnTo>
                    <a:pt x="6339586" y="557390"/>
                  </a:lnTo>
                  <a:lnTo>
                    <a:pt x="6425476" y="553402"/>
                  </a:lnTo>
                  <a:lnTo>
                    <a:pt x="6425476" y="218719"/>
                  </a:lnTo>
                  <a:lnTo>
                    <a:pt x="6555854" y="206451"/>
                  </a:lnTo>
                  <a:lnTo>
                    <a:pt x="6569659" y="553402"/>
                  </a:lnTo>
                  <a:lnTo>
                    <a:pt x="6658305" y="558304"/>
                  </a:lnTo>
                  <a:close/>
                </a:path>
                <a:path w="16913860" h="1597025">
                  <a:moveTo>
                    <a:pt x="6783781" y="1406512"/>
                  </a:moveTo>
                  <a:lnTo>
                    <a:pt x="6727952" y="1345171"/>
                  </a:lnTo>
                  <a:lnTo>
                    <a:pt x="6567818" y="1416939"/>
                  </a:lnTo>
                  <a:lnTo>
                    <a:pt x="6466586" y="1294853"/>
                  </a:lnTo>
                  <a:lnTo>
                    <a:pt x="6578867" y="1172768"/>
                  </a:lnTo>
                  <a:lnTo>
                    <a:pt x="6695745" y="1222463"/>
                  </a:lnTo>
                  <a:lnTo>
                    <a:pt x="6754939" y="1130427"/>
                  </a:lnTo>
                  <a:lnTo>
                    <a:pt x="6631635" y="1069073"/>
                  </a:lnTo>
                  <a:lnTo>
                    <a:pt x="6488671" y="1069073"/>
                  </a:lnTo>
                  <a:lnTo>
                    <a:pt x="6405245" y="1161097"/>
                  </a:lnTo>
                  <a:lnTo>
                    <a:pt x="6397853" y="1231442"/>
                  </a:lnTo>
                  <a:lnTo>
                    <a:pt x="6392583" y="1289100"/>
                  </a:lnTo>
                  <a:lnTo>
                    <a:pt x="6389421" y="1334058"/>
                  </a:lnTo>
                  <a:lnTo>
                    <a:pt x="6388354" y="1366329"/>
                  </a:lnTo>
                  <a:lnTo>
                    <a:pt x="6388633" y="1377772"/>
                  </a:lnTo>
                  <a:lnTo>
                    <a:pt x="6389433" y="1386039"/>
                  </a:lnTo>
                  <a:lnTo>
                    <a:pt x="6390780" y="1391119"/>
                  </a:lnTo>
                  <a:lnTo>
                    <a:pt x="6392659" y="1393012"/>
                  </a:lnTo>
                  <a:lnTo>
                    <a:pt x="6478562" y="1498549"/>
                  </a:lnTo>
                  <a:lnTo>
                    <a:pt x="6659854" y="1498549"/>
                  </a:lnTo>
                  <a:lnTo>
                    <a:pt x="6783781" y="1406512"/>
                  </a:lnTo>
                  <a:close/>
                </a:path>
                <a:path w="16913860" h="1597025">
                  <a:moveTo>
                    <a:pt x="6996379" y="249402"/>
                  </a:moveTo>
                  <a:lnTo>
                    <a:pt x="6969353" y="201853"/>
                  </a:lnTo>
                  <a:lnTo>
                    <a:pt x="6924903" y="123621"/>
                  </a:lnTo>
                  <a:lnTo>
                    <a:pt x="6907416" y="123888"/>
                  </a:lnTo>
                  <a:lnTo>
                    <a:pt x="6907416" y="246329"/>
                  </a:lnTo>
                  <a:lnTo>
                    <a:pt x="6897586" y="319341"/>
                  </a:lnTo>
                  <a:lnTo>
                    <a:pt x="6803110" y="333451"/>
                  </a:lnTo>
                  <a:lnTo>
                    <a:pt x="6817525" y="201853"/>
                  </a:lnTo>
                  <a:lnTo>
                    <a:pt x="6907416" y="246329"/>
                  </a:lnTo>
                  <a:lnTo>
                    <a:pt x="6907416" y="123888"/>
                  </a:lnTo>
                  <a:lnTo>
                    <a:pt x="6720281" y="126695"/>
                  </a:lnTo>
                  <a:lnTo>
                    <a:pt x="6689611" y="559231"/>
                  </a:lnTo>
                  <a:lnTo>
                    <a:pt x="6777647" y="556158"/>
                  </a:lnTo>
                  <a:lnTo>
                    <a:pt x="6799427" y="422414"/>
                  </a:lnTo>
                  <a:lnTo>
                    <a:pt x="6979806" y="414439"/>
                  </a:lnTo>
                  <a:lnTo>
                    <a:pt x="6987934" y="333451"/>
                  </a:lnTo>
                  <a:lnTo>
                    <a:pt x="6996379" y="249402"/>
                  </a:lnTo>
                  <a:close/>
                </a:path>
                <a:path w="16913860" h="1597025">
                  <a:moveTo>
                    <a:pt x="7174903" y="1069073"/>
                  </a:moveTo>
                  <a:lnTo>
                    <a:pt x="6812928" y="1069073"/>
                  </a:lnTo>
                  <a:lnTo>
                    <a:pt x="6812928" y="1170914"/>
                  </a:lnTo>
                  <a:lnTo>
                    <a:pt x="6932562" y="1178902"/>
                  </a:lnTo>
                  <a:lnTo>
                    <a:pt x="6919366" y="1498549"/>
                  </a:lnTo>
                  <a:lnTo>
                    <a:pt x="7100354" y="1498549"/>
                  </a:lnTo>
                  <a:lnTo>
                    <a:pt x="7055256" y="1191780"/>
                  </a:lnTo>
                  <a:lnTo>
                    <a:pt x="7174903" y="1172768"/>
                  </a:lnTo>
                  <a:lnTo>
                    <a:pt x="7174903" y="1069073"/>
                  </a:lnTo>
                  <a:close/>
                </a:path>
                <a:path w="16913860" h="1597025">
                  <a:moveTo>
                    <a:pt x="7436574" y="321183"/>
                  </a:moveTo>
                  <a:lnTo>
                    <a:pt x="7419073" y="209829"/>
                  </a:lnTo>
                  <a:lnTo>
                    <a:pt x="7415403" y="186512"/>
                  </a:lnTo>
                  <a:lnTo>
                    <a:pt x="7344854" y="157886"/>
                  </a:lnTo>
                  <a:lnTo>
                    <a:pt x="7344854" y="399097"/>
                  </a:lnTo>
                  <a:lnTo>
                    <a:pt x="7271537" y="471195"/>
                  </a:lnTo>
                  <a:lnTo>
                    <a:pt x="7155891" y="456768"/>
                  </a:lnTo>
                  <a:lnTo>
                    <a:pt x="7114159" y="312585"/>
                  </a:lnTo>
                  <a:lnTo>
                    <a:pt x="7188098" y="209829"/>
                  </a:lnTo>
                  <a:lnTo>
                    <a:pt x="7334732" y="245414"/>
                  </a:lnTo>
                  <a:lnTo>
                    <a:pt x="7344854" y="399097"/>
                  </a:lnTo>
                  <a:lnTo>
                    <a:pt x="7344854" y="157886"/>
                  </a:lnTo>
                  <a:lnTo>
                    <a:pt x="7291476" y="136207"/>
                  </a:lnTo>
                  <a:lnTo>
                    <a:pt x="7105574" y="124548"/>
                  </a:lnTo>
                  <a:lnTo>
                    <a:pt x="7024891" y="248475"/>
                  </a:lnTo>
                  <a:lnTo>
                    <a:pt x="7024891" y="403390"/>
                  </a:lnTo>
                  <a:lnTo>
                    <a:pt x="7094842" y="548805"/>
                  </a:lnTo>
                  <a:lnTo>
                    <a:pt x="7291476" y="558304"/>
                  </a:lnTo>
                  <a:lnTo>
                    <a:pt x="7426134" y="496341"/>
                  </a:lnTo>
                  <a:lnTo>
                    <a:pt x="7427633" y="471195"/>
                  </a:lnTo>
                  <a:lnTo>
                    <a:pt x="7436574" y="321183"/>
                  </a:lnTo>
                  <a:close/>
                </a:path>
                <a:path w="16913860" h="1597025">
                  <a:moveTo>
                    <a:pt x="7636891" y="1481975"/>
                  </a:moveTo>
                  <a:lnTo>
                    <a:pt x="7630719" y="1384477"/>
                  </a:lnTo>
                  <a:lnTo>
                    <a:pt x="7624966" y="1299984"/>
                  </a:lnTo>
                  <a:lnTo>
                    <a:pt x="7619606" y="1228496"/>
                  </a:lnTo>
                  <a:lnTo>
                    <a:pt x="7614653" y="1170000"/>
                  </a:lnTo>
                  <a:lnTo>
                    <a:pt x="7610094" y="1124496"/>
                  </a:lnTo>
                  <a:lnTo>
                    <a:pt x="7602194" y="1072502"/>
                  </a:lnTo>
                  <a:lnTo>
                    <a:pt x="7598842" y="1065999"/>
                  </a:lnTo>
                  <a:lnTo>
                    <a:pt x="7474610" y="1065999"/>
                  </a:lnTo>
                  <a:lnTo>
                    <a:pt x="7494244" y="1280744"/>
                  </a:lnTo>
                  <a:lnTo>
                    <a:pt x="7310183" y="1289939"/>
                  </a:lnTo>
                  <a:lnTo>
                    <a:pt x="7291781" y="1075207"/>
                  </a:lnTo>
                  <a:lnTo>
                    <a:pt x="7212025" y="1075207"/>
                  </a:lnTo>
                  <a:lnTo>
                    <a:pt x="7228586" y="1504683"/>
                  </a:lnTo>
                  <a:lnTo>
                    <a:pt x="7319086" y="1491183"/>
                  </a:lnTo>
                  <a:lnTo>
                    <a:pt x="7310183" y="1351292"/>
                  </a:lnTo>
                  <a:lnTo>
                    <a:pt x="7506817" y="1342085"/>
                  </a:lnTo>
                  <a:lnTo>
                    <a:pt x="7524928" y="1485963"/>
                  </a:lnTo>
                  <a:lnTo>
                    <a:pt x="7636891" y="1481975"/>
                  </a:lnTo>
                  <a:close/>
                </a:path>
                <a:path w="16913860" h="1597025">
                  <a:moveTo>
                    <a:pt x="7862671" y="464134"/>
                  </a:moveTo>
                  <a:lnTo>
                    <a:pt x="7806842" y="402780"/>
                  </a:lnTo>
                  <a:lnTo>
                    <a:pt x="7646708" y="474560"/>
                  </a:lnTo>
                  <a:lnTo>
                    <a:pt x="7545476" y="352475"/>
                  </a:lnTo>
                  <a:lnTo>
                    <a:pt x="7657757" y="230378"/>
                  </a:lnTo>
                  <a:lnTo>
                    <a:pt x="7774635" y="280073"/>
                  </a:lnTo>
                  <a:lnTo>
                    <a:pt x="7833830" y="188048"/>
                  </a:lnTo>
                  <a:lnTo>
                    <a:pt x="7710513" y="126695"/>
                  </a:lnTo>
                  <a:lnTo>
                    <a:pt x="7567562" y="126695"/>
                  </a:lnTo>
                  <a:lnTo>
                    <a:pt x="7484123" y="218719"/>
                  </a:lnTo>
                  <a:lnTo>
                    <a:pt x="7476744" y="289064"/>
                  </a:lnTo>
                  <a:lnTo>
                    <a:pt x="7471461" y="346722"/>
                  </a:lnTo>
                  <a:lnTo>
                    <a:pt x="7468298" y="391680"/>
                  </a:lnTo>
                  <a:lnTo>
                    <a:pt x="7467244" y="423951"/>
                  </a:lnTo>
                  <a:lnTo>
                    <a:pt x="7467511" y="435394"/>
                  </a:lnTo>
                  <a:lnTo>
                    <a:pt x="7468324" y="443661"/>
                  </a:lnTo>
                  <a:lnTo>
                    <a:pt x="7469670" y="448741"/>
                  </a:lnTo>
                  <a:lnTo>
                    <a:pt x="7471537" y="450634"/>
                  </a:lnTo>
                  <a:lnTo>
                    <a:pt x="7557440" y="556158"/>
                  </a:lnTo>
                  <a:lnTo>
                    <a:pt x="7738732" y="556158"/>
                  </a:lnTo>
                  <a:lnTo>
                    <a:pt x="7862671" y="464134"/>
                  </a:lnTo>
                  <a:close/>
                </a:path>
                <a:path w="16913860" h="1597025">
                  <a:moveTo>
                    <a:pt x="8017281" y="1504683"/>
                  </a:moveTo>
                  <a:lnTo>
                    <a:pt x="7983537" y="1069073"/>
                  </a:lnTo>
                  <a:lnTo>
                    <a:pt x="7860830" y="1065999"/>
                  </a:lnTo>
                  <a:lnTo>
                    <a:pt x="7781074" y="1314488"/>
                  </a:lnTo>
                  <a:lnTo>
                    <a:pt x="7752855" y="1078268"/>
                  </a:lnTo>
                  <a:lnTo>
                    <a:pt x="7664501" y="1065999"/>
                  </a:lnTo>
                  <a:lnTo>
                    <a:pt x="7687818" y="1498549"/>
                  </a:lnTo>
                  <a:lnTo>
                    <a:pt x="7793342" y="1501609"/>
                  </a:lnTo>
                  <a:lnTo>
                    <a:pt x="7879855" y="1222463"/>
                  </a:lnTo>
                  <a:lnTo>
                    <a:pt x="7903781" y="1498549"/>
                  </a:lnTo>
                  <a:lnTo>
                    <a:pt x="8017281" y="1504683"/>
                  </a:lnTo>
                  <a:close/>
                </a:path>
                <a:path w="16913860" h="1597025">
                  <a:moveTo>
                    <a:pt x="8253793" y="126695"/>
                  </a:moveTo>
                  <a:lnTo>
                    <a:pt x="7891805" y="126695"/>
                  </a:lnTo>
                  <a:lnTo>
                    <a:pt x="7891805" y="228536"/>
                  </a:lnTo>
                  <a:lnTo>
                    <a:pt x="8011452" y="236524"/>
                  </a:lnTo>
                  <a:lnTo>
                    <a:pt x="7998257" y="556158"/>
                  </a:lnTo>
                  <a:lnTo>
                    <a:pt x="8179244" y="556158"/>
                  </a:lnTo>
                  <a:lnTo>
                    <a:pt x="8134147" y="249402"/>
                  </a:lnTo>
                  <a:lnTo>
                    <a:pt x="8253793" y="230378"/>
                  </a:lnTo>
                  <a:lnTo>
                    <a:pt x="8253793" y="126695"/>
                  </a:lnTo>
                  <a:close/>
                </a:path>
                <a:path w="16913860" h="1597025">
                  <a:moveTo>
                    <a:pt x="8421281" y="1069797"/>
                  </a:moveTo>
                  <a:lnTo>
                    <a:pt x="8420671" y="1069073"/>
                  </a:lnTo>
                  <a:lnTo>
                    <a:pt x="8266062" y="1069073"/>
                  </a:lnTo>
                  <a:lnTo>
                    <a:pt x="8156867" y="1264793"/>
                  </a:lnTo>
                  <a:lnTo>
                    <a:pt x="8112684" y="1069073"/>
                  </a:lnTo>
                  <a:lnTo>
                    <a:pt x="8051330" y="1069073"/>
                  </a:lnTo>
                  <a:lnTo>
                    <a:pt x="8064830" y="1498549"/>
                  </a:lnTo>
                  <a:lnTo>
                    <a:pt x="8143367" y="1498549"/>
                  </a:lnTo>
                  <a:lnTo>
                    <a:pt x="8156867" y="1333817"/>
                  </a:lnTo>
                  <a:lnTo>
                    <a:pt x="8388769" y="1498549"/>
                  </a:lnTo>
                  <a:lnTo>
                    <a:pt x="8419452" y="1437195"/>
                  </a:lnTo>
                  <a:lnTo>
                    <a:pt x="8266062" y="1314488"/>
                  </a:lnTo>
                  <a:lnTo>
                    <a:pt x="8313496" y="1246124"/>
                  </a:lnTo>
                  <a:lnTo>
                    <a:pt x="8352295" y="1188885"/>
                  </a:lnTo>
                  <a:lnTo>
                    <a:pt x="8382482" y="1142771"/>
                  </a:lnTo>
                  <a:lnTo>
                    <a:pt x="8404034" y="1107795"/>
                  </a:lnTo>
                  <a:lnTo>
                    <a:pt x="8421281" y="1071219"/>
                  </a:lnTo>
                  <a:lnTo>
                    <a:pt x="8421281" y="1069797"/>
                  </a:lnTo>
                  <a:close/>
                </a:path>
                <a:path w="16913860" h="1597025">
                  <a:moveTo>
                    <a:pt x="8691245" y="321183"/>
                  </a:moveTo>
                  <a:lnTo>
                    <a:pt x="8673744" y="209829"/>
                  </a:lnTo>
                  <a:lnTo>
                    <a:pt x="8670087" y="186512"/>
                  </a:lnTo>
                  <a:lnTo>
                    <a:pt x="8599526" y="157873"/>
                  </a:lnTo>
                  <a:lnTo>
                    <a:pt x="8599526" y="399097"/>
                  </a:lnTo>
                  <a:lnTo>
                    <a:pt x="8526208" y="471195"/>
                  </a:lnTo>
                  <a:lnTo>
                    <a:pt x="8410562" y="456768"/>
                  </a:lnTo>
                  <a:lnTo>
                    <a:pt x="8368830" y="312585"/>
                  </a:lnTo>
                  <a:lnTo>
                    <a:pt x="8442769" y="209829"/>
                  </a:lnTo>
                  <a:lnTo>
                    <a:pt x="8589404" y="245414"/>
                  </a:lnTo>
                  <a:lnTo>
                    <a:pt x="8599526" y="399097"/>
                  </a:lnTo>
                  <a:lnTo>
                    <a:pt x="8599526" y="157873"/>
                  </a:lnTo>
                  <a:lnTo>
                    <a:pt x="8546147" y="136207"/>
                  </a:lnTo>
                  <a:lnTo>
                    <a:pt x="8360245" y="124548"/>
                  </a:lnTo>
                  <a:lnTo>
                    <a:pt x="8279574" y="248475"/>
                  </a:lnTo>
                  <a:lnTo>
                    <a:pt x="8279574" y="403390"/>
                  </a:lnTo>
                  <a:lnTo>
                    <a:pt x="8349513" y="548805"/>
                  </a:lnTo>
                  <a:lnTo>
                    <a:pt x="8546147" y="558304"/>
                  </a:lnTo>
                  <a:lnTo>
                    <a:pt x="8680818" y="496341"/>
                  </a:lnTo>
                  <a:lnTo>
                    <a:pt x="8682317" y="471195"/>
                  </a:lnTo>
                  <a:lnTo>
                    <a:pt x="8691245" y="321183"/>
                  </a:lnTo>
                  <a:close/>
                </a:path>
                <a:path w="16913860" h="1597025">
                  <a:moveTo>
                    <a:pt x="8859964" y="1263561"/>
                  </a:moveTo>
                  <a:lnTo>
                    <a:pt x="8842464" y="1152207"/>
                  </a:lnTo>
                  <a:lnTo>
                    <a:pt x="8838794" y="1128890"/>
                  </a:lnTo>
                  <a:lnTo>
                    <a:pt x="8768245" y="1100264"/>
                  </a:lnTo>
                  <a:lnTo>
                    <a:pt x="8768245" y="1341475"/>
                  </a:lnTo>
                  <a:lnTo>
                    <a:pt x="8694928" y="1413573"/>
                  </a:lnTo>
                  <a:lnTo>
                    <a:pt x="8579282" y="1399159"/>
                  </a:lnTo>
                  <a:lnTo>
                    <a:pt x="8537550" y="1254975"/>
                  </a:lnTo>
                  <a:lnTo>
                    <a:pt x="8611489" y="1152207"/>
                  </a:lnTo>
                  <a:lnTo>
                    <a:pt x="8758123" y="1187792"/>
                  </a:lnTo>
                  <a:lnTo>
                    <a:pt x="8768245" y="1341475"/>
                  </a:lnTo>
                  <a:lnTo>
                    <a:pt x="8768245" y="1100264"/>
                  </a:lnTo>
                  <a:lnTo>
                    <a:pt x="8714867" y="1078585"/>
                  </a:lnTo>
                  <a:lnTo>
                    <a:pt x="8528964" y="1066927"/>
                  </a:lnTo>
                  <a:lnTo>
                    <a:pt x="8448281" y="1190853"/>
                  </a:lnTo>
                  <a:lnTo>
                    <a:pt x="8448281" y="1345768"/>
                  </a:lnTo>
                  <a:lnTo>
                    <a:pt x="8518233" y="1491183"/>
                  </a:lnTo>
                  <a:lnTo>
                    <a:pt x="8714867" y="1500695"/>
                  </a:lnTo>
                  <a:lnTo>
                    <a:pt x="8849525" y="1438719"/>
                  </a:lnTo>
                  <a:lnTo>
                    <a:pt x="8851024" y="1413573"/>
                  </a:lnTo>
                  <a:lnTo>
                    <a:pt x="8859964" y="1263561"/>
                  </a:lnTo>
                  <a:close/>
                </a:path>
                <a:path w="16913860" h="1597025">
                  <a:moveTo>
                    <a:pt x="9198013" y="558304"/>
                  </a:moveTo>
                  <a:lnTo>
                    <a:pt x="9186050" y="123621"/>
                  </a:lnTo>
                  <a:lnTo>
                    <a:pt x="8870709" y="136194"/>
                  </a:lnTo>
                  <a:lnTo>
                    <a:pt x="8879294" y="557390"/>
                  </a:lnTo>
                  <a:lnTo>
                    <a:pt x="8965184" y="553402"/>
                  </a:lnTo>
                  <a:lnTo>
                    <a:pt x="8965184" y="218719"/>
                  </a:lnTo>
                  <a:lnTo>
                    <a:pt x="9095549" y="206451"/>
                  </a:lnTo>
                  <a:lnTo>
                    <a:pt x="9109367" y="553402"/>
                  </a:lnTo>
                  <a:lnTo>
                    <a:pt x="9198013" y="558304"/>
                  </a:lnTo>
                  <a:close/>
                </a:path>
                <a:path w="16913860" h="1597025">
                  <a:moveTo>
                    <a:pt x="9373794" y="1069073"/>
                  </a:moveTo>
                  <a:lnTo>
                    <a:pt x="9251074" y="1069073"/>
                  </a:lnTo>
                  <a:lnTo>
                    <a:pt x="9128366" y="1253134"/>
                  </a:lnTo>
                  <a:lnTo>
                    <a:pt x="9036342" y="1069073"/>
                  </a:lnTo>
                  <a:lnTo>
                    <a:pt x="8930208" y="1069073"/>
                  </a:lnTo>
                  <a:lnTo>
                    <a:pt x="8882964" y="1498549"/>
                  </a:lnTo>
                  <a:lnTo>
                    <a:pt x="8974988" y="1498549"/>
                  </a:lnTo>
                  <a:lnTo>
                    <a:pt x="9022537" y="1283804"/>
                  </a:lnTo>
                  <a:lnTo>
                    <a:pt x="9117635" y="1416024"/>
                  </a:lnTo>
                  <a:lnTo>
                    <a:pt x="9220416" y="1294853"/>
                  </a:lnTo>
                  <a:lnTo>
                    <a:pt x="9206598" y="1498549"/>
                  </a:lnTo>
                  <a:lnTo>
                    <a:pt x="9364586" y="1498549"/>
                  </a:lnTo>
                  <a:lnTo>
                    <a:pt x="9373794" y="1069073"/>
                  </a:lnTo>
                  <a:close/>
                </a:path>
                <a:path w="16913860" h="1597025">
                  <a:moveTo>
                    <a:pt x="9536062" y="249402"/>
                  </a:moveTo>
                  <a:lnTo>
                    <a:pt x="9509049" y="201853"/>
                  </a:lnTo>
                  <a:lnTo>
                    <a:pt x="9464586" y="123621"/>
                  </a:lnTo>
                  <a:lnTo>
                    <a:pt x="9447111" y="123888"/>
                  </a:lnTo>
                  <a:lnTo>
                    <a:pt x="9447111" y="246329"/>
                  </a:lnTo>
                  <a:lnTo>
                    <a:pt x="9437281" y="319341"/>
                  </a:lnTo>
                  <a:lnTo>
                    <a:pt x="9342806" y="333451"/>
                  </a:lnTo>
                  <a:lnTo>
                    <a:pt x="9357220" y="201853"/>
                  </a:lnTo>
                  <a:lnTo>
                    <a:pt x="9447111" y="246329"/>
                  </a:lnTo>
                  <a:lnTo>
                    <a:pt x="9447111" y="123888"/>
                  </a:lnTo>
                  <a:lnTo>
                    <a:pt x="9259976" y="126695"/>
                  </a:lnTo>
                  <a:lnTo>
                    <a:pt x="9229306" y="559231"/>
                  </a:lnTo>
                  <a:lnTo>
                    <a:pt x="9317342" y="556158"/>
                  </a:lnTo>
                  <a:lnTo>
                    <a:pt x="9339123" y="422414"/>
                  </a:lnTo>
                  <a:lnTo>
                    <a:pt x="9519501" y="414439"/>
                  </a:lnTo>
                  <a:lnTo>
                    <a:pt x="9527629" y="333451"/>
                  </a:lnTo>
                  <a:lnTo>
                    <a:pt x="9536062" y="249402"/>
                  </a:lnTo>
                  <a:close/>
                </a:path>
                <a:path w="16913860" h="1597025">
                  <a:moveTo>
                    <a:pt x="9971367" y="1263561"/>
                  </a:moveTo>
                  <a:lnTo>
                    <a:pt x="9953866" y="1152207"/>
                  </a:lnTo>
                  <a:lnTo>
                    <a:pt x="9950196" y="1128890"/>
                  </a:lnTo>
                  <a:lnTo>
                    <a:pt x="9879647" y="1100264"/>
                  </a:lnTo>
                  <a:lnTo>
                    <a:pt x="9879647" y="1341475"/>
                  </a:lnTo>
                  <a:lnTo>
                    <a:pt x="9806330" y="1413573"/>
                  </a:lnTo>
                  <a:lnTo>
                    <a:pt x="9690684" y="1399159"/>
                  </a:lnTo>
                  <a:lnTo>
                    <a:pt x="9648952" y="1254975"/>
                  </a:lnTo>
                  <a:lnTo>
                    <a:pt x="9722891" y="1152207"/>
                  </a:lnTo>
                  <a:lnTo>
                    <a:pt x="9869526" y="1187792"/>
                  </a:lnTo>
                  <a:lnTo>
                    <a:pt x="9879647" y="1341475"/>
                  </a:lnTo>
                  <a:lnTo>
                    <a:pt x="9879647" y="1100264"/>
                  </a:lnTo>
                  <a:lnTo>
                    <a:pt x="9826269" y="1078585"/>
                  </a:lnTo>
                  <a:lnTo>
                    <a:pt x="9640367" y="1066927"/>
                  </a:lnTo>
                  <a:lnTo>
                    <a:pt x="9559684" y="1190853"/>
                  </a:lnTo>
                  <a:lnTo>
                    <a:pt x="9559684" y="1345768"/>
                  </a:lnTo>
                  <a:lnTo>
                    <a:pt x="9629635" y="1491183"/>
                  </a:lnTo>
                  <a:lnTo>
                    <a:pt x="9826269" y="1500695"/>
                  </a:lnTo>
                  <a:lnTo>
                    <a:pt x="9960927" y="1438719"/>
                  </a:lnTo>
                  <a:lnTo>
                    <a:pt x="9962426" y="1413573"/>
                  </a:lnTo>
                  <a:lnTo>
                    <a:pt x="9971367" y="1263561"/>
                  </a:lnTo>
                  <a:close/>
                </a:path>
                <a:path w="16913860" h="1597025">
                  <a:moveTo>
                    <a:pt x="9976269" y="321183"/>
                  </a:moveTo>
                  <a:lnTo>
                    <a:pt x="9958768" y="209829"/>
                  </a:lnTo>
                  <a:lnTo>
                    <a:pt x="9955111" y="186512"/>
                  </a:lnTo>
                  <a:lnTo>
                    <a:pt x="9884562" y="157886"/>
                  </a:lnTo>
                  <a:lnTo>
                    <a:pt x="9884562" y="399097"/>
                  </a:lnTo>
                  <a:lnTo>
                    <a:pt x="9811245" y="471195"/>
                  </a:lnTo>
                  <a:lnTo>
                    <a:pt x="9695586" y="456768"/>
                  </a:lnTo>
                  <a:lnTo>
                    <a:pt x="9653867" y="312585"/>
                  </a:lnTo>
                  <a:lnTo>
                    <a:pt x="9727794" y="209829"/>
                  </a:lnTo>
                  <a:lnTo>
                    <a:pt x="9874428" y="245414"/>
                  </a:lnTo>
                  <a:lnTo>
                    <a:pt x="9884562" y="399097"/>
                  </a:lnTo>
                  <a:lnTo>
                    <a:pt x="9884562" y="157886"/>
                  </a:lnTo>
                  <a:lnTo>
                    <a:pt x="9831172" y="136207"/>
                  </a:lnTo>
                  <a:lnTo>
                    <a:pt x="9645282" y="124548"/>
                  </a:lnTo>
                  <a:lnTo>
                    <a:pt x="9564599" y="248475"/>
                  </a:lnTo>
                  <a:lnTo>
                    <a:pt x="9564599" y="403390"/>
                  </a:lnTo>
                  <a:lnTo>
                    <a:pt x="9634550" y="548805"/>
                  </a:lnTo>
                  <a:lnTo>
                    <a:pt x="9831172" y="558304"/>
                  </a:lnTo>
                  <a:lnTo>
                    <a:pt x="9965842" y="496341"/>
                  </a:lnTo>
                  <a:lnTo>
                    <a:pt x="9967341" y="471195"/>
                  </a:lnTo>
                  <a:lnTo>
                    <a:pt x="9976269" y="321183"/>
                  </a:lnTo>
                  <a:close/>
                </a:path>
                <a:path w="16913860" h="1597025">
                  <a:moveTo>
                    <a:pt x="10333990" y="1391793"/>
                  </a:moveTo>
                  <a:lnTo>
                    <a:pt x="10302748" y="1316634"/>
                  </a:lnTo>
                  <a:lnTo>
                    <a:pt x="10275087" y="1250073"/>
                  </a:lnTo>
                  <a:lnTo>
                    <a:pt x="10258209" y="1249400"/>
                  </a:lnTo>
                  <a:lnTo>
                    <a:pt x="10258209" y="1384731"/>
                  </a:lnTo>
                  <a:lnTo>
                    <a:pt x="10089490" y="1447927"/>
                  </a:lnTo>
                  <a:lnTo>
                    <a:pt x="10100843" y="1316634"/>
                  </a:lnTo>
                  <a:lnTo>
                    <a:pt x="10258209" y="1384731"/>
                  </a:lnTo>
                  <a:lnTo>
                    <a:pt x="10258209" y="1249400"/>
                  </a:lnTo>
                  <a:lnTo>
                    <a:pt x="10092563" y="1242695"/>
                  </a:lnTo>
                  <a:lnTo>
                    <a:pt x="10114648" y="1146695"/>
                  </a:lnTo>
                  <a:lnTo>
                    <a:pt x="10281526" y="1130427"/>
                  </a:lnTo>
                  <a:lnTo>
                    <a:pt x="10291953" y="1069073"/>
                  </a:lnTo>
                  <a:lnTo>
                    <a:pt x="10012807" y="1069073"/>
                  </a:lnTo>
                  <a:lnTo>
                    <a:pt x="9997465" y="1504683"/>
                  </a:lnTo>
                  <a:lnTo>
                    <a:pt x="10261282" y="1495475"/>
                  </a:lnTo>
                  <a:lnTo>
                    <a:pt x="10294620" y="1447927"/>
                  </a:lnTo>
                  <a:lnTo>
                    <a:pt x="10333990" y="1391793"/>
                  </a:lnTo>
                  <a:close/>
                </a:path>
                <a:path w="16913860" h="1597025">
                  <a:moveTo>
                    <a:pt x="10379392" y="494817"/>
                  </a:moveTo>
                  <a:lnTo>
                    <a:pt x="10304234" y="494817"/>
                  </a:lnTo>
                  <a:lnTo>
                    <a:pt x="10305364" y="465061"/>
                  </a:lnTo>
                  <a:lnTo>
                    <a:pt x="10314737" y="218414"/>
                  </a:lnTo>
                  <a:lnTo>
                    <a:pt x="10318344" y="123621"/>
                  </a:lnTo>
                  <a:lnTo>
                    <a:pt x="10252697" y="126441"/>
                  </a:lnTo>
                  <a:lnTo>
                    <a:pt x="10252697" y="218414"/>
                  </a:lnTo>
                  <a:lnTo>
                    <a:pt x="10228770" y="456768"/>
                  </a:lnTo>
                  <a:lnTo>
                    <a:pt x="10120173" y="465061"/>
                  </a:lnTo>
                  <a:lnTo>
                    <a:pt x="10162197" y="235902"/>
                  </a:lnTo>
                  <a:lnTo>
                    <a:pt x="10252697" y="218414"/>
                  </a:lnTo>
                  <a:lnTo>
                    <a:pt x="10252697" y="126441"/>
                  </a:lnTo>
                  <a:lnTo>
                    <a:pt x="10103612" y="132829"/>
                  </a:lnTo>
                  <a:lnTo>
                    <a:pt x="10052075" y="484695"/>
                  </a:lnTo>
                  <a:lnTo>
                    <a:pt x="9996856" y="494817"/>
                  </a:lnTo>
                  <a:lnTo>
                    <a:pt x="9991026" y="648195"/>
                  </a:lnTo>
                  <a:lnTo>
                    <a:pt x="10072941" y="648195"/>
                  </a:lnTo>
                  <a:lnTo>
                    <a:pt x="10083051" y="556158"/>
                  </a:lnTo>
                  <a:lnTo>
                    <a:pt x="10269271" y="553097"/>
                  </a:lnTo>
                  <a:lnTo>
                    <a:pt x="10258844" y="648195"/>
                  </a:lnTo>
                  <a:lnTo>
                    <a:pt x="10371112" y="648195"/>
                  </a:lnTo>
                  <a:lnTo>
                    <a:pt x="10376243" y="553097"/>
                  </a:lnTo>
                  <a:lnTo>
                    <a:pt x="10379392" y="494817"/>
                  </a:lnTo>
                  <a:close/>
                </a:path>
                <a:path w="16913860" h="1597025">
                  <a:moveTo>
                    <a:pt x="10787710" y="556158"/>
                  </a:moveTo>
                  <a:lnTo>
                    <a:pt x="10752531" y="433451"/>
                  </a:lnTo>
                  <a:lnTo>
                    <a:pt x="10731068" y="358609"/>
                  </a:lnTo>
                  <a:lnTo>
                    <a:pt x="10682173" y="188048"/>
                  </a:lnTo>
                  <a:lnTo>
                    <a:pt x="10665016" y="128231"/>
                  </a:lnTo>
                  <a:lnTo>
                    <a:pt x="10634332" y="128066"/>
                  </a:lnTo>
                  <a:lnTo>
                    <a:pt x="10634332" y="358609"/>
                  </a:lnTo>
                  <a:lnTo>
                    <a:pt x="10511625" y="358609"/>
                  </a:lnTo>
                  <a:lnTo>
                    <a:pt x="10561320" y="188048"/>
                  </a:lnTo>
                  <a:lnTo>
                    <a:pt x="10634332" y="358609"/>
                  </a:lnTo>
                  <a:lnTo>
                    <a:pt x="10634332" y="128066"/>
                  </a:lnTo>
                  <a:lnTo>
                    <a:pt x="10494454" y="127304"/>
                  </a:lnTo>
                  <a:lnTo>
                    <a:pt x="10388930" y="556158"/>
                  </a:lnTo>
                  <a:lnTo>
                    <a:pt x="10480954" y="556158"/>
                  </a:lnTo>
                  <a:lnTo>
                    <a:pt x="10542308" y="433451"/>
                  </a:lnTo>
                  <a:lnTo>
                    <a:pt x="10603662" y="433451"/>
                  </a:lnTo>
                  <a:lnTo>
                    <a:pt x="10665016" y="556158"/>
                  </a:lnTo>
                  <a:lnTo>
                    <a:pt x="10787710" y="556158"/>
                  </a:lnTo>
                  <a:close/>
                </a:path>
                <a:path w="16913860" h="1597025">
                  <a:moveTo>
                    <a:pt x="10936148" y="1400378"/>
                  </a:moveTo>
                  <a:lnTo>
                    <a:pt x="10890745" y="1403134"/>
                  </a:lnTo>
                  <a:lnTo>
                    <a:pt x="10902099" y="1069073"/>
                  </a:lnTo>
                  <a:lnTo>
                    <a:pt x="10800867" y="1069073"/>
                  </a:lnTo>
                  <a:lnTo>
                    <a:pt x="10770184" y="1406512"/>
                  </a:lnTo>
                  <a:lnTo>
                    <a:pt x="10693502" y="1406512"/>
                  </a:lnTo>
                  <a:lnTo>
                    <a:pt x="10682757" y="1078572"/>
                  </a:lnTo>
                  <a:lnTo>
                    <a:pt x="10586123" y="1078572"/>
                  </a:lnTo>
                  <a:lnTo>
                    <a:pt x="10586123" y="1419085"/>
                  </a:lnTo>
                  <a:lnTo>
                    <a:pt x="10494099" y="1424927"/>
                  </a:lnTo>
                  <a:lnTo>
                    <a:pt x="10463416" y="1069073"/>
                  </a:lnTo>
                  <a:lnTo>
                    <a:pt x="10357587" y="1069073"/>
                  </a:lnTo>
                  <a:lnTo>
                    <a:pt x="10380599" y="1508975"/>
                  </a:lnTo>
                  <a:lnTo>
                    <a:pt x="10833075" y="1499768"/>
                  </a:lnTo>
                  <a:lnTo>
                    <a:pt x="10828160" y="1596707"/>
                  </a:lnTo>
                  <a:lnTo>
                    <a:pt x="10929709" y="1590573"/>
                  </a:lnTo>
                  <a:lnTo>
                    <a:pt x="10936148" y="1400378"/>
                  </a:lnTo>
                  <a:close/>
                </a:path>
                <a:path w="16913860" h="1597025">
                  <a:moveTo>
                    <a:pt x="11158855" y="433451"/>
                  </a:moveTo>
                  <a:lnTo>
                    <a:pt x="11104245" y="378853"/>
                  </a:lnTo>
                  <a:lnTo>
                    <a:pt x="11066831" y="341426"/>
                  </a:lnTo>
                  <a:lnTo>
                    <a:pt x="11102886" y="295402"/>
                  </a:lnTo>
                  <a:lnTo>
                    <a:pt x="11149038" y="236512"/>
                  </a:lnTo>
                  <a:lnTo>
                    <a:pt x="11102429" y="185585"/>
                  </a:lnTo>
                  <a:lnTo>
                    <a:pt x="11057319" y="136321"/>
                  </a:lnTo>
                  <a:lnTo>
                    <a:pt x="11057319" y="461670"/>
                  </a:lnTo>
                  <a:lnTo>
                    <a:pt x="10906392" y="501865"/>
                  </a:lnTo>
                  <a:lnTo>
                    <a:pt x="10915891" y="378853"/>
                  </a:lnTo>
                  <a:lnTo>
                    <a:pt x="11057319" y="461670"/>
                  </a:lnTo>
                  <a:lnTo>
                    <a:pt x="11057319" y="136321"/>
                  </a:lnTo>
                  <a:lnTo>
                    <a:pt x="11053331" y="131965"/>
                  </a:lnTo>
                  <a:lnTo>
                    <a:pt x="11053331" y="248475"/>
                  </a:lnTo>
                  <a:lnTo>
                    <a:pt x="10916514" y="295402"/>
                  </a:lnTo>
                  <a:lnTo>
                    <a:pt x="10913466" y="288544"/>
                  </a:lnTo>
                  <a:lnTo>
                    <a:pt x="10910761" y="267957"/>
                  </a:lnTo>
                  <a:lnTo>
                    <a:pt x="10908398" y="233629"/>
                  </a:lnTo>
                  <a:lnTo>
                    <a:pt x="10906392" y="185585"/>
                  </a:lnTo>
                  <a:lnTo>
                    <a:pt x="11053331" y="248475"/>
                  </a:lnTo>
                  <a:lnTo>
                    <a:pt x="11053331" y="131965"/>
                  </a:lnTo>
                  <a:lnTo>
                    <a:pt x="11036148" y="113195"/>
                  </a:lnTo>
                  <a:lnTo>
                    <a:pt x="10810062" y="140487"/>
                  </a:lnTo>
                  <a:lnTo>
                    <a:pt x="10821416" y="556158"/>
                  </a:lnTo>
                  <a:lnTo>
                    <a:pt x="11128172" y="537756"/>
                  </a:lnTo>
                  <a:lnTo>
                    <a:pt x="11138738" y="501865"/>
                  </a:lnTo>
                  <a:lnTo>
                    <a:pt x="11158855" y="433451"/>
                  </a:lnTo>
                  <a:close/>
                </a:path>
                <a:path w="16913860" h="1597025">
                  <a:moveTo>
                    <a:pt x="11244758" y="1038402"/>
                  </a:moveTo>
                  <a:lnTo>
                    <a:pt x="10968673" y="1069073"/>
                  </a:lnTo>
                  <a:lnTo>
                    <a:pt x="10968673" y="1498549"/>
                  </a:lnTo>
                  <a:lnTo>
                    <a:pt x="11244758" y="1481975"/>
                  </a:lnTo>
                  <a:lnTo>
                    <a:pt x="11244758" y="1393012"/>
                  </a:lnTo>
                  <a:lnTo>
                    <a:pt x="11060697" y="1397927"/>
                  </a:lnTo>
                  <a:lnTo>
                    <a:pt x="11060697" y="1314488"/>
                  </a:lnTo>
                  <a:lnTo>
                    <a:pt x="11244758" y="1301597"/>
                  </a:lnTo>
                  <a:lnTo>
                    <a:pt x="11244758" y="1222463"/>
                  </a:lnTo>
                  <a:lnTo>
                    <a:pt x="11041063" y="1222463"/>
                  </a:lnTo>
                  <a:lnTo>
                    <a:pt x="11045977" y="1161097"/>
                  </a:lnTo>
                  <a:lnTo>
                    <a:pt x="11244758" y="1130427"/>
                  </a:lnTo>
                  <a:lnTo>
                    <a:pt x="11244758" y="1038402"/>
                  </a:lnTo>
                  <a:close/>
                </a:path>
                <a:path w="16913860" h="1597025">
                  <a:moveTo>
                    <a:pt x="11533086" y="458000"/>
                  </a:moveTo>
                  <a:lnTo>
                    <a:pt x="11487074" y="460768"/>
                  </a:lnTo>
                  <a:lnTo>
                    <a:pt x="11478171" y="133743"/>
                  </a:lnTo>
                  <a:lnTo>
                    <a:pt x="11397793" y="133743"/>
                  </a:lnTo>
                  <a:lnTo>
                    <a:pt x="11395647" y="471195"/>
                  </a:lnTo>
                  <a:lnTo>
                    <a:pt x="11275708" y="487451"/>
                  </a:lnTo>
                  <a:lnTo>
                    <a:pt x="11275708" y="133743"/>
                  </a:lnTo>
                  <a:lnTo>
                    <a:pt x="11183684" y="133743"/>
                  </a:lnTo>
                  <a:lnTo>
                    <a:pt x="11183684" y="563219"/>
                  </a:lnTo>
                  <a:lnTo>
                    <a:pt x="11429708" y="563219"/>
                  </a:lnTo>
                  <a:lnTo>
                    <a:pt x="11425111" y="654329"/>
                  </a:lnTo>
                  <a:lnTo>
                    <a:pt x="11526647" y="648195"/>
                  </a:lnTo>
                  <a:lnTo>
                    <a:pt x="11533086" y="458000"/>
                  </a:lnTo>
                  <a:close/>
                </a:path>
                <a:path w="16913860" h="1597025">
                  <a:moveTo>
                    <a:pt x="11681905" y="1406512"/>
                  </a:moveTo>
                  <a:lnTo>
                    <a:pt x="11626075" y="1345171"/>
                  </a:lnTo>
                  <a:lnTo>
                    <a:pt x="11465941" y="1416939"/>
                  </a:lnTo>
                  <a:lnTo>
                    <a:pt x="11364709" y="1294853"/>
                  </a:lnTo>
                  <a:lnTo>
                    <a:pt x="11476990" y="1172768"/>
                  </a:lnTo>
                  <a:lnTo>
                    <a:pt x="11593868" y="1222463"/>
                  </a:lnTo>
                  <a:lnTo>
                    <a:pt x="11653063" y="1130427"/>
                  </a:lnTo>
                  <a:lnTo>
                    <a:pt x="11529759" y="1069073"/>
                  </a:lnTo>
                  <a:lnTo>
                    <a:pt x="11386795" y="1069073"/>
                  </a:lnTo>
                  <a:lnTo>
                    <a:pt x="11303368" y="1161097"/>
                  </a:lnTo>
                  <a:lnTo>
                    <a:pt x="11295977" y="1231442"/>
                  </a:lnTo>
                  <a:lnTo>
                    <a:pt x="11290706" y="1289100"/>
                  </a:lnTo>
                  <a:lnTo>
                    <a:pt x="11287531" y="1334058"/>
                  </a:lnTo>
                  <a:lnTo>
                    <a:pt x="11286477" y="1366329"/>
                  </a:lnTo>
                  <a:lnTo>
                    <a:pt x="11286757" y="1377772"/>
                  </a:lnTo>
                  <a:lnTo>
                    <a:pt x="11287557" y="1386039"/>
                  </a:lnTo>
                  <a:lnTo>
                    <a:pt x="11288903" y="1391119"/>
                  </a:lnTo>
                  <a:lnTo>
                    <a:pt x="11290770" y="1393012"/>
                  </a:lnTo>
                  <a:lnTo>
                    <a:pt x="11376685" y="1498549"/>
                  </a:lnTo>
                  <a:lnTo>
                    <a:pt x="11557978" y="1498549"/>
                  </a:lnTo>
                  <a:lnTo>
                    <a:pt x="11681905" y="1406512"/>
                  </a:lnTo>
                  <a:close/>
                </a:path>
                <a:path w="16913860" h="1597025">
                  <a:moveTo>
                    <a:pt x="11970842" y="321183"/>
                  </a:moveTo>
                  <a:lnTo>
                    <a:pt x="11953342" y="209829"/>
                  </a:lnTo>
                  <a:lnTo>
                    <a:pt x="11949671" y="186512"/>
                  </a:lnTo>
                  <a:lnTo>
                    <a:pt x="11879123" y="157886"/>
                  </a:lnTo>
                  <a:lnTo>
                    <a:pt x="11879123" y="399097"/>
                  </a:lnTo>
                  <a:lnTo>
                    <a:pt x="11805806" y="471195"/>
                  </a:lnTo>
                  <a:lnTo>
                    <a:pt x="11690160" y="456768"/>
                  </a:lnTo>
                  <a:lnTo>
                    <a:pt x="11648427" y="312585"/>
                  </a:lnTo>
                  <a:lnTo>
                    <a:pt x="11722367" y="209829"/>
                  </a:lnTo>
                  <a:lnTo>
                    <a:pt x="11869001" y="245414"/>
                  </a:lnTo>
                  <a:lnTo>
                    <a:pt x="11879123" y="399097"/>
                  </a:lnTo>
                  <a:lnTo>
                    <a:pt x="11879123" y="157886"/>
                  </a:lnTo>
                  <a:lnTo>
                    <a:pt x="11825745" y="136207"/>
                  </a:lnTo>
                  <a:lnTo>
                    <a:pt x="11639842" y="124548"/>
                  </a:lnTo>
                  <a:lnTo>
                    <a:pt x="11559172" y="248475"/>
                  </a:lnTo>
                  <a:lnTo>
                    <a:pt x="11559172" y="403390"/>
                  </a:lnTo>
                  <a:lnTo>
                    <a:pt x="11629111" y="548805"/>
                  </a:lnTo>
                  <a:lnTo>
                    <a:pt x="11825745" y="558304"/>
                  </a:lnTo>
                  <a:lnTo>
                    <a:pt x="11960416" y="496341"/>
                  </a:lnTo>
                  <a:lnTo>
                    <a:pt x="11961914" y="471195"/>
                  </a:lnTo>
                  <a:lnTo>
                    <a:pt x="11970842" y="321183"/>
                  </a:lnTo>
                  <a:close/>
                </a:path>
                <a:path w="16913860" h="1597025">
                  <a:moveTo>
                    <a:pt x="12073026" y="1069073"/>
                  </a:moveTo>
                  <a:lnTo>
                    <a:pt x="11711051" y="1069073"/>
                  </a:lnTo>
                  <a:lnTo>
                    <a:pt x="11711051" y="1170914"/>
                  </a:lnTo>
                  <a:lnTo>
                    <a:pt x="11830685" y="1178902"/>
                  </a:lnTo>
                  <a:lnTo>
                    <a:pt x="11817490" y="1498549"/>
                  </a:lnTo>
                  <a:lnTo>
                    <a:pt x="11998477" y="1498549"/>
                  </a:lnTo>
                  <a:lnTo>
                    <a:pt x="11953380" y="1191780"/>
                  </a:lnTo>
                  <a:lnTo>
                    <a:pt x="12073026" y="1172768"/>
                  </a:lnTo>
                  <a:lnTo>
                    <a:pt x="12073026" y="1069073"/>
                  </a:lnTo>
                  <a:close/>
                </a:path>
                <a:path w="16913860" h="1597025">
                  <a:moveTo>
                    <a:pt x="12453684" y="1375829"/>
                  </a:moveTo>
                  <a:lnTo>
                    <a:pt x="12399074" y="1321231"/>
                  </a:lnTo>
                  <a:lnTo>
                    <a:pt x="12361659" y="1283804"/>
                  </a:lnTo>
                  <a:lnTo>
                    <a:pt x="12397715" y="1237792"/>
                  </a:lnTo>
                  <a:lnTo>
                    <a:pt x="12443866" y="1178890"/>
                  </a:lnTo>
                  <a:lnTo>
                    <a:pt x="12397257" y="1127963"/>
                  </a:lnTo>
                  <a:lnTo>
                    <a:pt x="12352147" y="1078699"/>
                  </a:lnTo>
                  <a:lnTo>
                    <a:pt x="12352147" y="1404048"/>
                  </a:lnTo>
                  <a:lnTo>
                    <a:pt x="12201220" y="1444244"/>
                  </a:lnTo>
                  <a:lnTo>
                    <a:pt x="12210733" y="1321231"/>
                  </a:lnTo>
                  <a:lnTo>
                    <a:pt x="12352147" y="1404048"/>
                  </a:lnTo>
                  <a:lnTo>
                    <a:pt x="12352147" y="1078699"/>
                  </a:lnTo>
                  <a:lnTo>
                    <a:pt x="12348159" y="1074343"/>
                  </a:lnTo>
                  <a:lnTo>
                    <a:pt x="12348159" y="1190853"/>
                  </a:lnTo>
                  <a:lnTo>
                    <a:pt x="12211342" y="1237792"/>
                  </a:lnTo>
                  <a:lnTo>
                    <a:pt x="12208294" y="1230922"/>
                  </a:lnTo>
                  <a:lnTo>
                    <a:pt x="12205589" y="1210335"/>
                  </a:lnTo>
                  <a:lnTo>
                    <a:pt x="12203227" y="1176020"/>
                  </a:lnTo>
                  <a:lnTo>
                    <a:pt x="12201220" y="1127963"/>
                  </a:lnTo>
                  <a:lnTo>
                    <a:pt x="12348159" y="1190853"/>
                  </a:lnTo>
                  <a:lnTo>
                    <a:pt x="12348159" y="1074343"/>
                  </a:lnTo>
                  <a:lnTo>
                    <a:pt x="12330976" y="1055573"/>
                  </a:lnTo>
                  <a:lnTo>
                    <a:pt x="12104903" y="1082865"/>
                  </a:lnTo>
                  <a:lnTo>
                    <a:pt x="12116245" y="1498549"/>
                  </a:lnTo>
                  <a:lnTo>
                    <a:pt x="12423000" y="1480134"/>
                  </a:lnTo>
                  <a:lnTo>
                    <a:pt x="12433567" y="1444244"/>
                  </a:lnTo>
                  <a:lnTo>
                    <a:pt x="12453684" y="1375829"/>
                  </a:lnTo>
                  <a:close/>
                </a:path>
                <a:path w="16913860" h="1597025">
                  <a:moveTo>
                    <a:pt x="12484697" y="126695"/>
                  </a:moveTo>
                  <a:lnTo>
                    <a:pt x="12361990" y="126695"/>
                  </a:lnTo>
                  <a:lnTo>
                    <a:pt x="12239282" y="310756"/>
                  </a:lnTo>
                  <a:lnTo>
                    <a:pt x="12147258" y="126695"/>
                  </a:lnTo>
                  <a:lnTo>
                    <a:pt x="12041124" y="126695"/>
                  </a:lnTo>
                  <a:lnTo>
                    <a:pt x="11993880" y="556158"/>
                  </a:lnTo>
                  <a:lnTo>
                    <a:pt x="12085904" y="556158"/>
                  </a:lnTo>
                  <a:lnTo>
                    <a:pt x="12133453" y="341426"/>
                  </a:lnTo>
                  <a:lnTo>
                    <a:pt x="12228551" y="473646"/>
                  </a:lnTo>
                  <a:lnTo>
                    <a:pt x="12331319" y="352475"/>
                  </a:lnTo>
                  <a:lnTo>
                    <a:pt x="12317514" y="556158"/>
                  </a:lnTo>
                  <a:lnTo>
                    <a:pt x="12475489" y="556158"/>
                  </a:lnTo>
                  <a:lnTo>
                    <a:pt x="12484697" y="126695"/>
                  </a:lnTo>
                  <a:close/>
                </a:path>
                <a:path w="16913860" h="1597025">
                  <a:moveTo>
                    <a:pt x="12651854" y="515670"/>
                  </a:moveTo>
                  <a:lnTo>
                    <a:pt x="12581611" y="471500"/>
                  </a:lnTo>
                  <a:lnTo>
                    <a:pt x="12529147" y="528548"/>
                  </a:lnTo>
                  <a:lnTo>
                    <a:pt x="12588354" y="591743"/>
                  </a:lnTo>
                  <a:lnTo>
                    <a:pt x="12651854" y="515670"/>
                  </a:lnTo>
                  <a:close/>
                </a:path>
                <a:path w="16913860" h="1597025">
                  <a:moveTo>
                    <a:pt x="12760211" y="1038402"/>
                  </a:moveTo>
                  <a:lnTo>
                    <a:pt x="12484125" y="1069073"/>
                  </a:lnTo>
                  <a:lnTo>
                    <a:pt x="12484125" y="1498549"/>
                  </a:lnTo>
                  <a:lnTo>
                    <a:pt x="12760211" y="1481975"/>
                  </a:lnTo>
                  <a:lnTo>
                    <a:pt x="12760211" y="1393012"/>
                  </a:lnTo>
                  <a:lnTo>
                    <a:pt x="12576150" y="1397927"/>
                  </a:lnTo>
                  <a:lnTo>
                    <a:pt x="12576150" y="1314488"/>
                  </a:lnTo>
                  <a:lnTo>
                    <a:pt x="12760211" y="1301597"/>
                  </a:lnTo>
                  <a:lnTo>
                    <a:pt x="12760211" y="1222463"/>
                  </a:lnTo>
                  <a:lnTo>
                    <a:pt x="12556515" y="1222463"/>
                  </a:lnTo>
                  <a:lnTo>
                    <a:pt x="12561430" y="1161097"/>
                  </a:lnTo>
                  <a:lnTo>
                    <a:pt x="12760211" y="1130427"/>
                  </a:lnTo>
                  <a:lnTo>
                    <a:pt x="12760211" y="1038402"/>
                  </a:lnTo>
                  <a:close/>
                </a:path>
                <a:path w="16913860" h="1597025">
                  <a:moveTo>
                    <a:pt x="13228244" y="1481975"/>
                  </a:moveTo>
                  <a:lnTo>
                    <a:pt x="13222084" y="1384477"/>
                  </a:lnTo>
                  <a:lnTo>
                    <a:pt x="13216319" y="1299984"/>
                  </a:lnTo>
                  <a:lnTo>
                    <a:pt x="13210959" y="1228496"/>
                  </a:lnTo>
                  <a:lnTo>
                    <a:pt x="13206006" y="1170000"/>
                  </a:lnTo>
                  <a:lnTo>
                    <a:pt x="13201447" y="1124496"/>
                  </a:lnTo>
                  <a:lnTo>
                    <a:pt x="13193548" y="1072502"/>
                  </a:lnTo>
                  <a:lnTo>
                    <a:pt x="13190207" y="1065999"/>
                  </a:lnTo>
                  <a:lnTo>
                    <a:pt x="13065963" y="1065999"/>
                  </a:lnTo>
                  <a:lnTo>
                    <a:pt x="13085598" y="1280744"/>
                  </a:lnTo>
                  <a:lnTo>
                    <a:pt x="12901549" y="1289939"/>
                  </a:lnTo>
                  <a:lnTo>
                    <a:pt x="12883134" y="1075207"/>
                  </a:lnTo>
                  <a:lnTo>
                    <a:pt x="12803378" y="1075207"/>
                  </a:lnTo>
                  <a:lnTo>
                    <a:pt x="12819939" y="1504683"/>
                  </a:lnTo>
                  <a:lnTo>
                    <a:pt x="12910439" y="1491183"/>
                  </a:lnTo>
                  <a:lnTo>
                    <a:pt x="12901549" y="1351292"/>
                  </a:lnTo>
                  <a:lnTo>
                    <a:pt x="13098171" y="1342085"/>
                  </a:lnTo>
                  <a:lnTo>
                    <a:pt x="13116281" y="1485963"/>
                  </a:lnTo>
                  <a:lnTo>
                    <a:pt x="13228244" y="1481975"/>
                  </a:lnTo>
                  <a:close/>
                </a:path>
                <a:path w="16913860" h="1597025">
                  <a:moveTo>
                    <a:pt x="13693051" y="1481975"/>
                  </a:moveTo>
                  <a:lnTo>
                    <a:pt x="13686879" y="1384477"/>
                  </a:lnTo>
                  <a:lnTo>
                    <a:pt x="13681126" y="1299984"/>
                  </a:lnTo>
                  <a:lnTo>
                    <a:pt x="13675767" y="1228496"/>
                  </a:lnTo>
                  <a:lnTo>
                    <a:pt x="13670814" y="1170000"/>
                  </a:lnTo>
                  <a:lnTo>
                    <a:pt x="13666254" y="1124496"/>
                  </a:lnTo>
                  <a:lnTo>
                    <a:pt x="13658355" y="1072502"/>
                  </a:lnTo>
                  <a:lnTo>
                    <a:pt x="13655002" y="1065999"/>
                  </a:lnTo>
                  <a:lnTo>
                    <a:pt x="13530771" y="1065999"/>
                  </a:lnTo>
                  <a:lnTo>
                    <a:pt x="13550405" y="1280744"/>
                  </a:lnTo>
                  <a:lnTo>
                    <a:pt x="13366344" y="1289939"/>
                  </a:lnTo>
                  <a:lnTo>
                    <a:pt x="13347941" y="1075207"/>
                  </a:lnTo>
                  <a:lnTo>
                    <a:pt x="13268185" y="1075207"/>
                  </a:lnTo>
                  <a:lnTo>
                    <a:pt x="13284746" y="1504683"/>
                  </a:lnTo>
                  <a:lnTo>
                    <a:pt x="13375246" y="1491183"/>
                  </a:lnTo>
                  <a:lnTo>
                    <a:pt x="13366344" y="1351292"/>
                  </a:lnTo>
                  <a:lnTo>
                    <a:pt x="13562978" y="1342085"/>
                  </a:lnTo>
                  <a:lnTo>
                    <a:pt x="13581088" y="1485963"/>
                  </a:lnTo>
                  <a:lnTo>
                    <a:pt x="13693051" y="1481975"/>
                  </a:lnTo>
                  <a:close/>
                </a:path>
                <a:path w="16913860" h="1597025">
                  <a:moveTo>
                    <a:pt x="14133284" y="1263561"/>
                  </a:moveTo>
                  <a:lnTo>
                    <a:pt x="14115783" y="1152207"/>
                  </a:lnTo>
                  <a:lnTo>
                    <a:pt x="14112126" y="1128890"/>
                  </a:lnTo>
                  <a:lnTo>
                    <a:pt x="14041577" y="1100264"/>
                  </a:lnTo>
                  <a:lnTo>
                    <a:pt x="14041577" y="1341475"/>
                  </a:lnTo>
                  <a:lnTo>
                    <a:pt x="13968260" y="1413573"/>
                  </a:lnTo>
                  <a:lnTo>
                    <a:pt x="13852601" y="1399159"/>
                  </a:lnTo>
                  <a:lnTo>
                    <a:pt x="13810882" y="1254975"/>
                  </a:lnTo>
                  <a:lnTo>
                    <a:pt x="13884809" y="1152207"/>
                  </a:lnTo>
                  <a:lnTo>
                    <a:pt x="14031443" y="1187792"/>
                  </a:lnTo>
                  <a:lnTo>
                    <a:pt x="14041577" y="1341475"/>
                  </a:lnTo>
                  <a:lnTo>
                    <a:pt x="14041577" y="1100264"/>
                  </a:lnTo>
                  <a:lnTo>
                    <a:pt x="13988187" y="1078585"/>
                  </a:lnTo>
                  <a:lnTo>
                    <a:pt x="13802297" y="1066927"/>
                  </a:lnTo>
                  <a:lnTo>
                    <a:pt x="13721614" y="1190853"/>
                  </a:lnTo>
                  <a:lnTo>
                    <a:pt x="13721614" y="1345768"/>
                  </a:lnTo>
                  <a:lnTo>
                    <a:pt x="13791565" y="1491183"/>
                  </a:lnTo>
                  <a:lnTo>
                    <a:pt x="13988187" y="1500695"/>
                  </a:lnTo>
                  <a:lnTo>
                    <a:pt x="14122857" y="1438719"/>
                  </a:lnTo>
                  <a:lnTo>
                    <a:pt x="14124356" y="1413573"/>
                  </a:lnTo>
                  <a:lnTo>
                    <a:pt x="14133284" y="1263561"/>
                  </a:lnTo>
                  <a:close/>
                </a:path>
                <a:path w="16913860" h="1597025">
                  <a:moveTo>
                    <a:pt x="14475930" y="1069073"/>
                  </a:moveTo>
                  <a:lnTo>
                    <a:pt x="14159357" y="1069073"/>
                  </a:lnTo>
                  <a:lnTo>
                    <a:pt x="14168565" y="1498549"/>
                  </a:lnTo>
                  <a:lnTo>
                    <a:pt x="14251394" y="1501609"/>
                  </a:lnTo>
                  <a:lnTo>
                    <a:pt x="14266723" y="1176743"/>
                  </a:lnTo>
                  <a:lnTo>
                    <a:pt x="14466126" y="1180731"/>
                  </a:lnTo>
                  <a:lnTo>
                    <a:pt x="14475930" y="1069073"/>
                  </a:lnTo>
                  <a:close/>
                </a:path>
                <a:path w="16913860" h="1597025">
                  <a:moveTo>
                    <a:pt x="14912734" y="1263561"/>
                  </a:moveTo>
                  <a:lnTo>
                    <a:pt x="14895246" y="1152207"/>
                  </a:lnTo>
                  <a:lnTo>
                    <a:pt x="14891576" y="1128890"/>
                  </a:lnTo>
                  <a:lnTo>
                    <a:pt x="14821027" y="1100264"/>
                  </a:lnTo>
                  <a:lnTo>
                    <a:pt x="14821027" y="1341475"/>
                  </a:lnTo>
                  <a:lnTo>
                    <a:pt x="14747710" y="1413573"/>
                  </a:lnTo>
                  <a:lnTo>
                    <a:pt x="14632051" y="1399159"/>
                  </a:lnTo>
                  <a:lnTo>
                    <a:pt x="14590332" y="1254975"/>
                  </a:lnTo>
                  <a:lnTo>
                    <a:pt x="14664271" y="1152207"/>
                  </a:lnTo>
                  <a:lnTo>
                    <a:pt x="14810905" y="1187792"/>
                  </a:lnTo>
                  <a:lnTo>
                    <a:pt x="14821027" y="1341475"/>
                  </a:lnTo>
                  <a:lnTo>
                    <a:pt x="14821027" y="1100264"/>
                  </a:lnTo>
                  <a:lnTo>
                    <a:pt x="14767649" y="1078585"/>
                  </a:lnTo>
                  <a:lnTo>
                    <a:pt x="14581746" y="1066927"/>
                  </a:lnTo>
                  <a:lnTo>
                    <a:pt x="14501063" y="1190853"/>
                  </a:lnTo>
                  <a:lnTo>
                    <a:pt x="14501063" y="1345768"/>
                  </a:lnTo>
                  <a:lnTo>
                    <a:pt x="14571015" y="1491183"/>
                  </a:lnTo>
                  <a:lnTo>
                    <a:pt x="14767649" y="1500695"/>
                  </a:lnTo>
                  <a:lnTo>
                    <a:pt x="14902307" y="1438719"/>
                  </a:lnTo>
                  <a:lnTo>
                    <a:pt x="14903806" y="1413573"/>
                  </a:lnTo>
                  <a:lnTo>
                    <a:pt x="14912734" y="1263561"/>
                  </a:lnTo>
                  <a:close/>
                </a:path>
                <a:path w="16913860" h="1597025">
                  <a:moveTo>
                    <a:pt x="15404453" y="1191780"/>
                  </a:moveTo>
                  <a:lnTo>
                    <a:pt x="15377427" y="1144231"/>
                  </a:lnTo>
                  <a:lnTo>
                    <a:pt x="15332977" y="1065999"/>
                  </a:lnTo>
                  <a:lnTo>
                    <a:pt x="15315489" y="1066266"/>
                  </a:lnTo>
                  <a:lnTo>
                    <a:pt x="15315489" y="1188707"/>
                  </a:lnTo>
                  <a:lnTo>
                    <a:pt x="15305672" y="1261719"/>
                  </a:lnTo>
                  <a:lnTo>
                    <a:pt x="15211197" y="1275829"/>
                  </a:lnTo>
                  <a:lnTo>
                    <a:pt x="15225611" y="1144231"/>
                  </a:lnTo>
                  <a:lnTo>
                    <a:pt x="15315489" y="1188707"/>
                  </a:lnTo>
                  <a:lnTo>
                    <a:pt x="15315489" y="1066266"/>
                  </a:lnTo>
                  <a:lnTo>
                    <a:pt x="15128367" y="1069073"/>
                  </a:lnTo>
                  <a:lnTo>
                    <a:pt x="15097684" y="1501609"/>
                  </a:lnTo>
                  <a:lnTo>
                    <a:pt x="15185720" y="1498549"/>
                  </a:lnTo>
                  <a:lnTo>
                    <a:pt x="15207501" y="1364792"/>
                  </a:lnTo>
                  <a:lnTo>
                    <a:pt x="15387892" y="1356817"/>
                  </a:lnTo>
                  <a:lnTo>
                    <a:pt x="15396020" y="1275829"/>
                  </a:lnTo>
                  <a:lnTo>
                    <a:pt x="15404453" y="1191780"/>
                  </a:lnTo>
                  <a:close/>
                </a:path>
                <a:path w="16913860" h="1597025">
                  <a:moveTo>
                    <a:pt x="15827769" y="1498549"/>
                  </a:moveTo>
                  <a:lnTo>
                    <a:pt x="15792590" y="1375829"/>
                  </a:lnTo>
                  <a:lnTo>
                    <a:pt x="15771127" y="1300988"/>
                  </a:lnTo>
                  <a:lnTo>
                    <a:pt x="15722219" y="1130427"/>
                  </a:lnTo>
                  <a:lnTo>
                    <a:pt x="15705074" y="1070610"/>
                  </a:lnTo>
                  <a:lnTo>
                    <a:pt x="15674391" y="1070444"/>
                  </a:lnTo>
                  <a:lnTo>
                    <a:pt x="15674391" y="1300988"/>
                  </a:lnTo>
                  <a:lnTo>
                    <a:pt x="15551684" y="1300988"/>
                  </a:lnTo>
                  <a:lnTo>
                    <a:pt x="15601379" y="1130427"/>
                  </a:lnTo>
                  <a:lnTo>
                    <a:pt x="15674391" y="1300988"/>
                  </a:lnTo>
                  <a:lnTo>
                    <a:pt x="15674391" y="1070444"/>
                  </a:lnTo>
                  <a:lnTo>
                    <a:pt x="15534513" y="1069682"/>
                  </a:lnTo>
                  <a:lnTo>
                    <a:pt x="15428989" y="1498549"/>
                  </a:lnTo>
                  <a:lnTo>
                    <a:pt x="15521013" y="1498549"/>
                  </a:lnTo>
                  <a:lnTo>
                    <a:pt x="15582367" y="1375829"/>
                  </a:lnTo>
                  <a:lnTo>
                    <a:pt x="15643708" y="1375829"/>
                  </a:lnTo>
                  <a:lnTo>
                    <a:pt x="15705074" y="1498549"/>
                  </a:lnTo>
                  <a:lnTo>
                    <a:pt x="15827769" y="1498549"/>
                  </a:lnTo>
                  <a:close/>
                </a:path>
                <a:path w="16913860" h="1597025">
                  <a:moveTo>
                    <a:pt x="16131451" y="1213256"/>
                  </a:moveTo>
                  <a:lnTo>
                    <a:pt x="16099549" y="1090549"/>
                  </a:lnTo>
                  <a:lnTo>
                    <a:pt x="15987268" y="1044524"/>
                  </a:lnTo>
                  <a:lnTo>
                    <a:pt x="15874695" y="1090549"/>
                  </a:lnTo>
                  <a:lnTo>
                    <a:pt x="15844025" y="1161097"/>
                  </a:lnTo>
                  <a:lnTo>
                    <a:pt x="15896171" y="1191780"/>
                  </a:lnTo>
                  <a:lnTo>
                    <a:pt x="15974390" y="1151890"/>
                  </a:lnTo>
                  <a:lnTo>
                    <a:pt x="16009671" y="1198219"/>
                  </a:lnTo>
                  <a:lnTo>
                    <a:pt x="15926842" y="1237792"/>
                  </a:lnTo>
                  <a:lnTo>
                    <a:pt x="15927146" y="1293926"/>
                  </a:lnTo>
                  <a:lnTo>
                    <a:pt x="16009671" y="1320622"/>
                  </a:lnTo>
                  <a:lnTo>
                    <a:pt x="15969780" y="1388110"/>
                  </a:lnTo>
                  <a:lnTo>
                    <a:pt x="15871622" y="1355902"/>
                  </a:lnTo>
                  <a:lnTo>
                    <a:pt x="15840952" y="1467866"/>
                  </a:lnTo>
                  <a:lnTo>
                    <a:pt x="16058134" y="1505292"/>
                  </a:lnTo>
                  <a:lnTo>
                    <a:pt x="16126244" y="1345158"/>
                  </a:lnTo>
                  <a:lnTo>
                    <a:pt x="16027464" y="1262329"/>
                  </a:lnTo>
                  <a:lnTo>
                    <a:pt x="16131451" y="1213256"/>
                  </a:lnTo>
                  <a:close/>
                </a:path>
                <a:path w="16913860" h="1597025">
                  <a:moveTo>
                    <a:pt x="16476917" y="1069073"/>
                  </a:moveTo>
                  <a:lnTo>
                    <a:pt x="16160344" y="1069073"/>
                  </a:lnTo>
                  <a:lnTo>
                    <a:pt x="16169551" y="1498549"/>
                  </a:lnTo>
                  <a:lnTo>
                    <a:pt x="16252368" y="1501609"/>
                  </a:lnTo>
                  <a:lnTo>
                    <a:pt x="16267710" y="1176743"/>
                  </a:lnTo>
                  <a:lnTo>
                    <a:pt x="16467112" y="1180731"/>
                  </a:lnTo>
                  <a:lnTo>
                    <a:pt x="16476917" y="1069073"/>
                  </a:lnTo>
                  <a:close/>
                </a:path>
                <a:path w="16913860" h="1597025">
                  <a:moveTo>
                    <a:pt x="16913721" y="1263561"/>
                  </a:moveTo>
                  <a:lnTo>
                    <a:pt x="16896233" y="1152207"/>
                  </a:lnTo>
                  <a:lnTo>
                    <a:pt x="16892562" y="1128890"/>
                  </a:lnTo>
                  <a:lnTo>
                    <a:pt x="16822014" y="1100264"/>
                  </a:lnTo>
                  <a:lnTo>
                    <a:pt x="16822014" y="1341475"/>
                  </a:lnTo>
                  <a:lnTo>
                    <a:pt x="16748697" y="1413573"/>
                  </a:lnTo>
                  <a:lnTo>
                    <a:pt x="16633038" y="1399159"/>
                  </a:lnTo>
                  <a:lnTo>
                    <a:pt x="16591318" y="1254975"/>
                  </a:lnTo>
                  <a:lnTo>
                    <a:pt x="16665258" y="1152207"/>
                  </a:lnTo>
                  <a:lnTo>
                    <a:pt x="16811892" y="1187792"/>
                  </a:lnTo>
                  <a:lnTo>
                    <a:pt x="16822014" y="1341475"/>
                  </a:lnTo>
                  <a:lnTo>
                    <a:pt x="16822014" y="1100264"/>
                  </a:lnTo>
                  <a:lnTo>
                    <a:pt x="16768636" y="1078585"/>
                  </a:lnTo>
                  <a:lnTo>
                    <a:pt x="16582733" y="1066927"/>
                  </a:lnTo>
                  <a:lnTo>
                    <a:pt x="16502050" y="1190853"/>
                  </a:lnTo>
                  <a:lnTo>
                    <a:pt x="16502050" y="1345768"/>
                  </a:lnTo>
                  <a:lnTo>
                    <a:pt x="16572002" y="1491183"/>
                  </a:lnTo>
                  <a:lnTo>
                    <a:pt x="16768636" y="1500695"/>
                  </a:lnTo>
                  <a:lnTo>
                    <a:pt x="16903294" y="1438719"/>
                  </a:lnTo>
                  <a:lnTo>
                    <a:pt x="16904793" y="1413573"/>
                  </a:lnTo>
                  <a:lnTo>
                    <a:pt x="16913721" y="126356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25512" y="6085465"/>
              <a:ext cx="18637250" cy="1477645"/>
            </a:xfrm>
            <a:custGeom>
              <a:avLst/>
              <a:gdLst/>
              <a:ahLst/>
              <a:cxnLst/>
              <a:rect l="l" t="t" r="r" b="b"/>
              <a:pathLst>
                <a:path w="18637250" h="1477645">
                  <a:moveTo>
                    <a:pt x="398792" y="1385354"/>
                  </a:moveTo>
                  <a:lnTo>
                    <a:pt x="363601" y="1262646"/>
                  </a:lnTo>
                  <a:lnTo>
                    <a:pt x="342150" y="1187792"/>
                  </a:lnTo>
                  <a:lnTo>
                    <a:pt x="293243" y="1017231"/>
                  </a:lnTo>
                  <a:lnTo>
                    <a:pt x="276085" y="957414"/>
                  </a:lnTo>
                  <a:lnTo>
                    <a:pt x="245414" y="957262"/>
                  </a:lnTo>
                  <a:lnTo>
                    <a:pt x="245414" y="1187792"/>
                  </a:lnTo>
                  <a:lnTo>
                    <a:pt x="122707" y="1187792"/>
                  </a:lnTo>
                  <a:lnTo>
                    <a:pt x="172402" y="1017231"/>
                  </a:lnTo>
                  <a:lnTo>
                    <a:pt x="245414" y="1187792"/>
                  </a:lnTo>
                  <a:lnTo>
                    <a:pt x="245414" y="957262"/>
                  </a:lnTo>
                  <a:lnTo>
                    <a:pt x="105524" y="956500"/>
                  </a:lnTo>
                  <a:lnTo>
                    <a:pt x="0" y="1385354"/>
                  </a:lnTo>
                  <a:lnTo>
                    <a:pt x="92036" y="1385354"/>
                  </a:lnTo>
                  <a:lnTo>
                    <a:pt x="153377" y="1262646"/>
                  </a:lnTo>
                  <a:lnTo>
                    <a:pt x="214731" y="1262646"/>
                  </a:lnTo>
                  <a:lnTo>
                    <a:pt x="276085" y="1385354"/>
                  </a:lnTo>
                  <a:lnTo>
                    <a:pt x="398792" y="1385354"/>
                  </a:lnTo>
                  <a:close/>
                </a:path>
                <a:path w="18637250" h="1477645">
                  <a:moveTo>
                    <a:pt x="858329" y="1100061"/>
                  </a:moveTo>
                  <a:lnTo>
                    <a:pt x="826427" y="977353"/>
                  </a:lnTo>
                  <a:lnTo>
                    <a:pt x="714146" y="931329"/>
                  </a:lnTo>
                  <a:lnTo>
                    <a:pt x="601560" y="977353"/>
                  </a:lnTo>
                  <a:lnTo>
                    <a:pt x="570890" y="1047902"/>
                  </a:lnTo>
                  <a:lnTo>
                    <a:pt x="623036" y="1078585"/>
                  </a:lnTo>
                  <a:lnTo>
                    <a:pt x="701268" y="1038694"/>
                  </a:lnTo>
                  <a:lnTo>
                    <a:pt x="736536" y="1085024"/>
                  </a:lnTo>
                  <a:lnTo>
                    <a:pt x="653719" y="1124610"/>
                  </a:lnTo>
                  <a:lnTo>
                    <a:pt x="654024" y="1180744"/>
                  </a:lnTo>
                  <a:lnTo>
                    <a:pt x="736536" y="1207427"/>
                  </a:lnTo>
                  <a:lnTo>
                    <a:pt x="696658" y="1274914"/>
                  </a:lnTo>
                  <a:lnTo>
                    <a:pt x="598487" y="1242707"/>
                  </a:lnTo>
                  <a:lnTo>
                    <a:pt x="567829" y="1354670"/>
                  </a:lnTo>
                  <a:lnTo>
                    <a:pt x="785012" y="1392097"/>
                  </a:lnTo>
                  <a:lnTo>
                    <a:pt x="853109" y="1231963"/>
                  </a:lnTo>
                  <a:lnTo>
                    <a:pt x="754329" y="1149134"/>
                  </a:lnTo>
                  <a:lnTo>
                    <a:pt x="858329" y="1100061"/>
                  </a:lnTo>
                  <a:close/>
                </a:path>
                <a:path w="18637250" h="1477645">
                  <a:moveTo>
                    <a:pt x="1318171" y="1368780"/>
                  </a:moveTo>
                  <a:lnTo>
                    <a:pt x="1311998" y="1271295"/>
                  </a:lnTo>
                  <a:lnTo>
                    <a:pt x="1306245" y="1186789"/>
                  </a:lnTo>
                  <a:lnTo>
                    <a:pt x="1300886" y="1115301"/>
                  </a:lnTo>
                  <a:lnTo>
                    <a:pt x="1295933" y="1056805"/>
                  </a:lnTo>
                  <a:lnTo>
                    <a:pt x="1291374" y="1011301"/>
                  </a:lnTo>
                  <a:lnTo>
                    <a:pt x="1283474" y="959307"/>
                  </a:lnTo>
                  <a:lnTo>
                    <a:pt x="1280121" y="952804"/>
                  </a:lnTo>
                  <a:lnTo>
                    <a:pt x="1155890" y="952804"/>
                  </a:lnTo>
                  <a:lnTo>
                    <a:pt x="1175524" y="1167549"/>
                  </a:lnTo>
                  <a:lnTo>
                    <a:pt x="991463" y="1176743"/>
                  </a:lnTo>
                  <a:lnTo>
                    <a:pt x="973061" y="962012"/>
                  </a:lnTo>
                  <a:lnTo>
                    <a:pt x="893305" y="962012"/>
                  </a:lnTo>
                  <a:lnTo>
                    <a:pt x="909866" y="1391488"/>
                  </a:lnTo>
                  <a:lnTo>
                    <a:pt x="1000366" y="1377988"/>
                  </a:lnTo>
                  <a:lnTo>
                    <a:pt x="991463" y="1238097"/>
                  </a:lnTo>
                  <a:lnTo>
                    <a:pt x="1188097" y="1228890"/>
                  </a:lnTo>
                  <a:lnTo>
                    <a:pt x="1206207" y="1372768"/>
                  </a:lnTo>
                  <a:lnTo>
                    <a:pt x="1318171" y="1368780"/>
                  </a:lnTo>
                  <a:close/>
                </a:path>
                <a:path w="18637250" h="1477645">
                  <a:moveTo>
                    <a:pt x="1741500" y="1385354"/>
                  </a:moveTo>
                  <a:lnTo>
                    <a:pt x="1706308" y="1262646"/>
                  </a:lnTo>
                  <a:lnTo>
                    <a:pt x="1684845" y="1187792"/>
                  </a:lnTo>
                  <a:lnTo>
                    <a:pt x="1635950" y="1017231"/>
                  </a:lnTo>
                  <a:lnTo>
                    <a:pt x="1618792" y="957414"/>
                  </a:lnTo>
                  <a:lnTo>
                    <a:pt x="1588122" y="957262"/>
                  </a:lnTo>
                  <a:lnTo>
                    <a:pt x="1588122" y="1187792"/>
                  </a:lnTo>
                  <a:lnTo>
                    <a:pt x="1465414" y="1187792"/>
                  </a:lnTo>
                  <a:lnTo>
                    <a:pt x="1515097" y="1017231"/>
                  </a:lnTo>
                  <a:lnTo>
                    <a:pt x="1588122" y="1187792"/>
                  </a:lnTo>
                  <a:lnTo>
                    <a:pt x="1588122" y="957262"/>
                  </a:lnTo>
                  <a:lnTo>
                    <a:pt x="1448231" y="956500"/>
                  </a:lnTo>
                  <a:lnTo>
                    <a:pt x="1342707" y="1385354"/>
                  </a:lnTo>
                  <a:lnTo>
                    <a:pt x="1434744" y="1385354"/>
                  </a:lnTo>
                  <a:lnTo>
                    <a:pt x="1496085" y="1262646"/>
                  </a:lnTo>
                  <a:lnTo>
                    <a:pt x="1557439" y="1262646"/>
                  </a:lnTo>
                  <a:lnTo>
                    <a:pt x="1618792" y="1385354"/>
                  </a:lnTo>
                  <a:lnTo>
                    <a:pt x="1741500" y="1385354"/>
                  </a:lnTo>
                  <a:close/>
                </a:path>
                <a:path w="18637250" h="1477645">
                  <a:moveTo>
                    <a:pt x="2108085" y="949744"/>
                  </a:moveTo>
                  <a:lnTo>
                    <a:pt x="2045195" y="949744"/>
                  </a:lnTo>
                  <a:lnTo>
                    <a:pt x="2032914" y="1117536"/>
                  </a:lnTo>
                  <a:lnTo>
                    <a:pt x="1928622" y="1170609"/>
                  </a:lnTo>
                  <a:lnTo>
                    <a:pt x="1851926" y="1120609"/>
                  </a:lnTo>
                  <a:lnTo>
                    <a:pt x="1825853" y="955878"/>
                  </a:lnTo>
                  <a:lnTo>
                    <a:pt x="1758975" y="955878"/>
                  </a:lnTo>
                  <a:lnTo>
                    <a:pt x="1763890" y="1170609"/>
                  </a:lnTo>
                  <a:lnTo>
                    <a:pt x="1897938" y="1293317"/>
                  </a:lnTo>
                  <a:lnTo>
                    <a:pt x="2012988" y="1231963"/>
                  </a:lnTo>
                  <a:lnTo>
                    <a:pt x="2016048" y="1399768"/>
                  </a:lnTo>
                  <a:lnTo>
                    <a:pt x="2108085" y="1385354"/>
                  </a:lnTo>
                  <a:lnTo>
                    <a:pt x="2108085" y="949744"/>
                  </a:lnTo>
                  <a:close/>
                </a:path>
                <a:path w="18637250" h="1477645">
                  <a:moveTo>
                    <a:pt x="2484170" y="1391488"/>
                  </a:moveTo>
                  <a:lnTo>
                    <a:pt x="2450427" y="955878"/>
                  </a:lnTo>
                  <a:lnTo>
                    <a:pt x="2327719" y="952804"/>
                  </a:lnTo>
                  <a:lnTo>
                    <a:pt x="2247963" y="1201293"/>
                  </a:lnTo>
                  <a:lnTo>
                    <a:pt x="2219744" y="965085"/>
                  </a:lnTo>
                  <a:lnTo>
                    <a:pt x="2131390" y="952804"/>
                  </a:lnTo>
                  <a:lnTo>
                    <a:pt x="2154707" y="1385354"/>
                  </a:lnTo>
                  <a:lnTo>
                    <a:pt x="2260231" y="1388414"/>
                  </a:lnTo>
                  <a:lnTo>
                    <a:pt x="2346744" y="1109268"/>
                  </a:lnTo>
                  <a:lnTo>
                    <a:pt x="2370671" y="1385354"/>
                  </a:lnTo>
                  <a:lnTo>
                    <a:pt x="2484170" y="1391488"/>
                  </a:lnTo>
                  <a:close/>
                </a:path>
                <a:path w="18637250" h="1477645">
                  <a:moveTo>
                    <a:pt x="2874073" y="955878"/>
                  </a:moveTo>
                  <a:lnTo>
                    <a:pt x="2512085" y="955878"/>
                  </a:lnTo>
                  <a:lnTo>
                    <a:pt x="2512085" y="1057732"/>
                  </a:lnTo>
                  <a:lnTo>
                    <a:pt x="2631732" y="1065707"/>
                  </a:lnTo>
                  <a:lnTo>
                    <a:pt x="2618536" y="1385354"/>
                  </a:lnTo>
                  <a:lnTo>
                    <a:pt x="2799524" y="1385354"/>
                  </a:lnTo>
                  <a:lnTo>
                    <a:pt x="2754426" y="1078585"/>
                  </a:lnTo>
                  <a:lnTo>
                    <a:pt x="2874073" y="1059573"/>
                  </a:lnTo>
                  <a:lnTo>
                    <a:pt x="2874073" y="955878"/>
                  </a:lnTo>
                  <a:close/>
                </a:path>
                <a:path w="18637250" h="1477645">
                  <a:moveTo>
                    <a:pt x="3627183" y="1118768"/>
                  </a:moveTo>
                  <a:lnTo>
                    <a:pt x="3109976" y="1109268"/>
                  </a:lnTo>
                  <a:lnTo>
                    <a:pt x="3075927" y="1221841"/>
                  </a:lnTo>
                  <a:lnTo>
                    <a:pt x="3622281" y="1222768"/>
                  </a:lnTo>
                  <a:lnTo>
                    <a:pt x="3627183" y="1118768"/>
                  </a:lnTo>
                  <a:close/>
                </a:path>
                <a:path w="18637250" h="1477645">
                  <a:moveTo>
                    <a:pt x="4275988" y="1368780"/>
                  </a:moveTo>
                  <a:lnTo>
                    <a:pt x="4269816" y="1271295"/>
                  </a:lnTo>
                  <a:lnTo>
                    <a:pt x="4264063" y="1186789"/>
                  </a:lnTo>
                  <a:lnTo>
                    <a:pt x="4258703" y="1115301"/>
                  </a:lnTo>
                  <a:lnTo>
                    <a:pt x="4253738" y="1056805"/>
                  </a:lnTo>
                  <a:lnTo>
                    <a:pt x="4249191" y="1011301"/>
                  </a:lnTo>
                  <a:lnTo>
                    <a:pt x="4241292" y="959307"/>
                  </a:lnTo>
                  <a:lnTo>
                    <a:pt x="4237939" y="952804"/>
                  </a:lnTo>
                  <a:lnTo>
                    <a:pt x="4113707" y="952804"/>
                  </a:lnTo>
                  <a:lnTo>
                    <a:pt x="4133342" y="1167549"/>
                  </a:lnTo>
                  <a:lnTo>
                    <a:pt x="3949281" y="1176743"/>
                  </a:lnTo>
                  <a:lnTo>
                    <a:pt x="3930878" y="962012"/>
                  </a:lnTo>
                  <a:lnTo>
                    <a:pt x="3851122" y="962012"/>
                  </a:lnTo>
                  <a:lnTo>
                    <a:pt x="3867683" y="1391488"/>
                  </a:lnTo>
                  <a:lnTo>
                    <a:pt x="3958183" y="1377988"/>
                  </a:lnTo>
                  <a:lnTo>
                    <a:pt x="3949281" y="1238097"/>
                  </a:lnTo>
                  <a:lnTo>
                    <a:pt x="4145915" y="1228890"/>
                  </a:lnTo>
                  <a:lnTo>
                    <a:pt x="4164012" y="1372768"/>
                  </a:lnTo>
                  <a:lnTo>
                    <a:pt x="4275988" y="1368780"/>
                  </a:lnTo>
                  <a:close/>
                </a:path>
                <a:path w="18637250" h="1477645">
                  <a:moveTo>
                    <a:pt x="4591951" y="925207"/>
                  </a:moveTo>
                  <a:lnTo>
                    <a:pt x="4315866" y="955878"/>
                  </a:lnTo>
                  <a:lnTo>
                    <a:pt x="4315866" y="1385354"/>
                  </a:lnTo>
                  <a:lnTo>
                    <a:pt x="4591951" y="1368780"/>
                  </a:lnTo>
                  <a:lnTo>
                    <a:pt x="4591951" y="1279829"/>
                  </a:lnTo>
                  <a:lnTo>
                    <a:pt x="4407890" y="1284732"/>
                  </a:lnTo>
                  <a:lnTo>
                    <a:pt x="4407890" y="1201293"/>
                  </a:lnTo>
                  <a:lnTo>
                    <a:pt x="4591951" y="1188402"/>
                  </a:lnTo>
                  <a:lnTo>
                    <a:pt x="4591951" y="1109268"/>
                  </a:lnTo>
                  <a:lnTo>
                    <a:pt x="4388256" y="1109268"/>
                  </a:lnTo>
                  <a:lnTo>
                    <a:pt x="4393171" y="1047902"/>
                  </a:lnTo>
                  <a:lnTo>
                    <a:pt x="4591951" y="1017231"/>
                  </a:lnTo>
                  <a:lnTo>
                    <a:pt x="4591951" y="925207"/>
                  </a:lnTo>
                  <a:close/>
                </a:path>
                <a:path w="18637250" h="1477645">
                  <a:moveTo>
                    <a:pt x="5029085" y="1293317"/>
                  </a:moveTo>
                  <a:lnTo>
                    <a:pt x="4973256" y="1231976"/>
                  </a:lnTo>
                  <a:lnTo>
                    <a:pt x="4813135" y="1303756"/>
                  </a:lnTo>
                  <a:lnTo>
                    <a:pt x="4711890" y="1181658"/>
                  </a:lnTo>
                  <a:lnTo>
                    <a:pt x="4824171" y="1059573"/>
                  </a:lnTo>
                  <a:lnTo>
                    <a:pt x="4941049" y="1109268"/>
                  </a:lnTo>
                  <a:lnTo>
                    <a:pt x="5000256" y="1017231"/>
                  </a:lnTo>
                  <a:lnTo>
                    <a:pt x="4876939" y="955878"/>
                  </a:lnTo>
                  <a:lnTo>
                    <a:pt x="4733976" y="955878"/>
                  </a:lnTo>
                  <a:lnTo>
                    <a:pt x="4650549" y="1047902"/>
                  </a:lnTo>
                  <a:lnTo>
                    <a:pt x="4643158" y="1118247"/>
                  </a:lnTo>
                  <a:lnTo>
                    <a:pt x="4637887" y="1175905"/>
                  </a:lnTo>
                  <a:lnTo>
                    <a:pt x="4634725" y="1220863"/>
                  </a:lnTo>
                  <a:lnTo>
                    <a:pt x="4633671" y="1253134"/>
                  </a:lnTo>
                  <a:lnTo>
                    <a:pt x="4633938" y="1264577"/>
                  </a:lnTo>
                  <a:lnTo>
                    <a:pt x="4634738" y="1272844"/>
                  </a:lnTo>
                  <a:lnTo>
                    <a:pt x="4636084" y="1277924"/>
                  </a:lnTo>
                  <a:lnTo>
                    <a:pt x="4637964" y="1279829"/>
                  </a:lnTo>
                  <a:lnTo>
                    <a:pt x="4723866" y="1385354"/>
                  </a:lnTo>
                  <a:lnTo>
                    <a:pt x="4905159" y="1385354"/>
                  </a:lnTo>
                  <a:lnTo>
                    <a:pt x="5029085" y="1293317"/>
                  </a:lnTo>
                  <a:close/>
                </a:path>
                <a:path w="18637250" h="1477645">
                  <a:moveTo>
                    <a:pt x="5171732" y="891463"/>
                  </a:moveTo>
                  <a:lnTo>
                    <a:pt x="5120195" y="844829"/>
                  </a:lnTo>
                  <a:lnTo>
                    <a:pt x="5083391" y="886561"/>
                  </a:lnTo>
                  <a:lnTo>
                    <a:pt x="5123586" y="931646"/>
                  </a:lnTo>
                  <a:lnTo>
                    <a:pt x="5171732" y="891463"/>
                  </a:lnTo>
                  <a:close/>
                </a:path>
                <a:path w="18637250" h="1477645">
                  <a:moveTo>
                    <a:pt x="5307939" y="871220"/>
                  </a:moveTo>
                  <a:lnTo>
                    <a:pt x="5249964" y="829183"/>
                  </a:lnTo>
                  <a:lnTo>
                    <a:pt x="5209476" y="872744"/>
                  </a:lnTo>
                  <a:lnTo>
                    <a:pt x="5256720" y="917232"/>
                  </a:lnTo>
                  <a:lnTo>
                    <a:pt x="5307939" y="871220"/>
                  </a:lnTo>
                  <a:close/>
                </a:path>
                <a:path w="18637250" h="1477645">
                  <a:moveTo>
                    <a:pt x="5340464" y="925207"/>
                  </a:moveTo>
                  <a:lnTo>
                    <a:pt x="5064366" y="955890"/>
                  </a:lnTo>
                  <a:lnTo>
                    <a:pt x="5064366" y="1385354"/>
                  </a:lnTo>
                  <a:lnTo>
                    <a:pt x="5340464" y="1368780"/>
                  </a:lnTo>
                  <a:lnTo>
                    <a:pt x="5340464" y="1284732"/>
                  </a:lnTo>
                  <a:lnTo>
                    <a:pt x="5340464" y="1279829"/>
                  </a:lnTo>
                  <a:lnTo>
                    <a:pt x="5156390" y="1284732"/>
                  </a:lnTo>
                  <a:lnTo>
                    <a:pt x="5156390" y="1201293"/>
                  </a:lnTo>
                  <a:lnTo>
                    <a:pt x="5340464" y="1188415"/>
                  </a:lnTo>
                  <a:lnTo>
                    <a:pt x="5340464" y="1109268"/>
                  </a:lnTo>
                  <a:lnTo>
                    <a:pt x="5136769" y="1109268"/>
                  </a:lnTo>
                  <a:lnTo>
                    <a:pt x="5141671" y="1047915"/>
                  </a:lnTo>
                  <a:lnTo>
                    <a:pt x="5340464" y="1017231"/>
                  </a:lnTo>
                  <a:lnTo>
                    <a:pt x="5340464" y="925207"/>
                  </a:lnTo>
                  <a:close/>
                </a:path>
                <a:path w="18637250" h="1477645">
                  <a:moveTo>
                    <a:pt x="5739549" y="955878"/>
                  </a:moveTo>
                  <a:lnTo>
                    <a:pt x="5377573" y="955878"/>
                  </a:lnTo>
                  <a:lnTo>
                    <a:pt x="5377573" y="1057732"/>
                  </a:lnTo>
                  <a:lnTo>
                    <a:pt x="5497207" y="1065707"/>
                  </a:lnTo>
                  <a:lnTo>
                    <a:pt x="5484025" y="1385354"/>
                  </a:lnTo>
                  <a:lnTo>
                    <a:pt x="5665013" y="1385354"/>
                  </a:lnTo>
                  <a:lnTo>
                    <a:pt x="5619915" y="1078585"/>
                  </a:lnTo>
                  <a:lnTo>
                    <a:pt x="5739549" y="1059573"/>
                  </a:lnTo>
                  <a:lnTo>
                    <a:pt x="5739549" y="955878"/>
                  </a:lnTo>
                  <a:close/>
                </a:path>
                <a:path w="18637250" h="1477645">
                  <a:moveTo>
                    <a:pt x="6303391" y="1324000"/>
                  </a:moveTo>
                  <a:lnTo>
                    <a:pt x="6228232" y="1324000"/>
                  </a:lnTo>
                  <a:lnTo>
                    <a:pt x="6229362" y="1294244"/>
                  </a:lnTo>
                  <a:lnTo>
                    <a:pt x="6238735" y="1047597"/>
                  </a:lnTo>
                  <a:lnTo>
                    <a:pt x="6242342" y="952804"/>
                  </a:lnTo>
                  <a:lnTo>
                    <a:pt x="6176696" y="955624"/>
                  </a:lnTo>
                  <a:lnTo>
                    <a:pt x="6176696" y="1047597"/>
                  </a:lnTo>
                  <a:lnTo>
                    <a:pt x="6152769" y="1285963"/>
                  </a:lnTo>
                  <a:lnTo>
                    <a:pt x="6044171" y="1294244"/>
                  </a:lnTo>
                  <a:lnTo>
                    <a:pt x="6086195" y="1065085"/>
                  </a:lnTo>
                  <a:lnTo>
                    <a:pt x="6176696" y="1047597"/>
                  </a:lnTo>
                  <a:lnTo>
                    <a:pt x="6176696" y="955624"/>
                  </a:lnTo>
                  <a:lnTo>
                    <a:pt x="6027610" y="962012"/>
                  </a:lnTo>
                  <a:lnTo>
                    <a:pt x="5976061" y="1313878"/>
                  </a:lnTo>
                  <a:lnTo>
                    <a:pt x="5920854" y="1324000"/>
                  </a:lnTo>
                  <a:lnTo>
                    <a:pt x="5915025" y="1477378"/>
                  </a:lnTo>
                  <a:lnTo>
                    <a:pt x="5996940" y="1477378"/>
                  </a:lnTo>
                  <a:lnTo>
                    <a:pt x="6007049" y="1385354"/>
                  </a:lnTo>
                  <a:lnTo>
                    <a:pt x="6193269" y="1382280"/>
                  </a:lnTo>
                  <a:lnTo>
                    <a:pt x="6182830" y="1477378"/>
                  </a:lnTo>
                  <a:lnTo>
                    <a:pt x="6295110" y="1477378"/>
                  </a:lnTo>
                  <a:lnTo>
                    <a:pt x="6300241" y="1382280"/>
                  </a:lnTo>
                  <a:lnTo>
                    <a:pt x="6303391" y="1324000"/>
                  </a:lnTo>
                  <a:close/>
                </a:path>
                <a:path w="18637250" h="1477645">
                  <a:moveTo>
                    <a:pt x="6728561" y="1150378"/>
                  </a:moveTo>
                  <a:lnTo>
                    <a:pt x="6711061" y="1039012"/>
                  </a:lnTo>
                  <a:lnTo>
                    <a:pt x="6707391" y="1015695"/>
                  </a:lnTo>
                  <a:lnTo>
                    <a:pt x="6636842" y="987069"/>
                  </a:lnTo>
                  <a:lnTo>
                    <a:pt x="6636842" y="1228293"/>
                  </a:lnTo>
                  <a:lnTo>
                    <a:pt x="6563525" y="1300378"/>
                  </a:lnTo>
                  <a:lnTo>
                    <a:pt x="6447879" y="1285963"/>
                  </a:lnTo>
                  <a:lnTo>
                    <a:pt x="6406147" y="1141780"/>
                  </a:lnTo>
                  <a:lnTo>
                    <a:pt x="6480086" y="1039012"/>
                  </a:lnTo>
                  <a:lnTo>
                    <a:pt x="6626720" y="1074597"/>
                  </a:lnTo>
                  <a:lnTo>
                    <a:pt x="6636842" y="1228293"/>
                  </a:lnTo>
                  <a:lnTo>
                    <a:pt x="6636842" y="987069"/>
                  </a:lnTo>
                  <a:lnTo>
                    <a:pt x="6583464" y="965390"/>
                  </a:lnTo>
                  <a:lnTo>
                    <a:pt x="6397561" y="953731"/>
                  </a:lnTo>
                  <a:lnTo>
                    <a:pt x="6316878" y="1077658"/>
                  </a:lnTo>
                  <a:lnTo>
                    <a:pt x="6316878" y="1232585"/>
                  </a:lnTo>
                  <a:lnTo>
                    <a:pt x="6386830" y="1377988"/>
                  </a:lnTo>
                  <a:lnTo>
                    <a:pt x="6583464" y="1387500"/>
                  </a:lnTo>
                  <a:lnTo>
                    <a:pt x="6718122" y="1325524"/>
                  </a:lnTo>
                  <a:lnTo>
                    <a:pt x="6719621" y="1300378"/>
                  </a:lnTo>
                  <a:lnTo>
                    <a:pt x="6728561" y="1150378"/>
                  </a:lnTo>
                  <a:close/>
                </a:path>
                <a:path w="18637250" h="1477645">
                  <a:moveTo>
                    <a:pt x="7079501" y="1387500"/>
                  </a:moveTo>
                  <a:lnTo>
                    <a:pt x="7067537" y="952804"/>
                  </a:lnTo>
                  <a:lnTo>
                    <a:pt x="6752196" y="965377"/>
                  </a:lnTo>
                  <a:lnTo>
                    <a:pt x="6760781" y="1386573"/>
                  </a:lnTo>
                  <a:lnTo>
                    <a:pt x="6846671" y="1382585"/>
                  </a:lnTo>
                  <a:lnTo>
                    <a:pt x="6846671" y="1047902"/>
                  </a:lnTo>
                  <a:lnTo>
                    <a:pt x="6977037" y="1035634"/>
                  </a:lnTo>
                  <a:lnTo>
                    <a:pt x="6990855" y="1382585"/>
                  </a:lnTo>
                  <a:lnTo>
                    <a:pt x="7079501" y="1387500"/>
                  </a:lnTo>
                  <a:close/>
                </a:path>
                <a:path w="18637250" h="1477645">
                  <a:moveTo>
                    <a:pt x="7514183" y="1150378"/>
                  </a:moveTo>
                  <a:lnTo>
                    <a:pt x="7496696" y="1039012"/>
                  </a:lnTo>
                  <a:lnTo>
                    <a:pt x="7493025" y="1015695"/>
                  </a:lnTo>
                  <a:lnTo>
                    <a:pt x="7422477" y="987069"/>
                  </a:lnTo>
                  <a:lnTo>
                    <a:pt x="7422477" y="1228293"/>
                  </a:lnTo>
                  <a:lnTo>
                    <a:pt x="7349160" y="1300378"/>
                  </a:lnTo>
                  <a:lnTo>
                    <a:pt x="7233501" y="1285963"/>
                  </a:lnTo>
                  <a:lnTo>
                    <a:pt x="7191781" y="1141780"/>
                  </a:lnTo>
                  <a:lnTo>
                    <a:pt x="7265708" y="1039012"/>
                  </a:lnTo>
                  <a:lnTo>
                    <a:pt x="7412342" y="1074597"/>
                  </a:lnTo>
                  <a:lnTo>
                    <a:pt x="7422477" y="1228293"/>
                  </a:lnTo>
                  <a:lnTo>
                    <a:pt x="7422477" y="987069"/>
                  </a:lnTo>
                  <a:lnTo>
                    <a:pt x="7369099" y="965390"/>
                  </a:lnTo>
                  <a:lnTo>
                    <a:pt x="7183196" y="953731"/>
                  </a:lnTo>
                  <a:lnTo>
                    <a:pt x="7102513" y="1077658"/>
                  </a:lnTo>
                  <a:lnTo>
                    <a:pt x="7102513" y="1232585"/>
                  </a:lnTo>
                  <a:lnTo>
                    <a:pt x="7172465" y="1377988"/>
                  </a:lnTo>
                  <a:lnTo>
                    <a:pt x="7369099" y="1387500"/>
                  </a:lnTo>
                  <a:lnTo>
                    <a:pt x="7503757" y="1325524"/>
                  </a:lnTo>
                  <a:lnTo>
                    <a:pt x="7505255" y="1300378"/>
                  </a:lnTo>
                  <a:lnTo>
                    <a:pt x="7514183" y="1150378"/>
                  </a:lnTo>
                  <a:close/>
                </a:path>
                <a:path w="18637250" h="1477645">
                  <a:moveTo>
                    <a:pt x="7883842" y="965085"/>
                  </a:moveTo>
                  <a:lnTo>
                    <a:pt x="7626159" y="952817"/>
                  </a:lnTo>
                  <a:lnTo>
                    <a:pt x="7617561" y="1231976"/>
                  </a:lnTo>
                  <a:lnTo>
                    <a:pt x="7592403" y="1299756"/>
                  </a:lnTo>
                  <a:lnTo>
                    <a:pt x="7540257" y="1311732"/>
                  </a:lnTo>
                  <a:lnTo>
                    <a:pt x="7546391" y="1385354"/>
                  </a:lnTo>
                  <a:lnTo>
                    <a:pt x="7653769" y="1364792"/>
                  </a:lnTo>
                  <a:lnTo>
                    <a:pt x="7690574" y="1250988"/>
                  </a:lnTo>
                  <a:lnTo>
                    <a:pt x="7702842" y="1032573"/>
                  </a:lnTo>
                  <a:lnTo>
                    <a:pt x="7805915" y="1046988"/>
                  </a:lnTo>
                  <a:lnTo>
                    <a:pt x="7797940" y="1385354"/>
                  </a:lnTo>
                  <a:lnTo>
                    <a:pt x="7883842" y="1376768"/>
                  </a:lnTo>
                  <a:lnTo>
                    <a:pt x="7883842" y="965085"/>
                  </a:lnTo>
                  <a:close/>
                </a:path>
                <a:path w="18637250" h="1477645">
                  <a:moveTo>
                    <a:pt x="8345830" y="1368780"/>
                  </a:moveTo>
                  <a:lnTo>
                    <a:pt x="8339658" y="1271295"/>
                  </a:lnTo>
                  <a:lnTo>
                    <a:pt x="8333905" y="1186789"/>
                  </a:lnTo>
                  <a:lnTo>
                    <a:pt x="8328546" y="1115301"/>
                  </a:lnTo>
                  <a:lnTo>
                    <a:pt x="8323593" y="1056805"/>
                  </a:lnTo>
                  <a:lnTo>
                    <a:pt x="8319033" y="1011301"/>
                  </a:lnTo>
                  <a:lnTo>
                    <a:pt x="8311134" y="959307"/>
                  </a:lnTo>
                  <a:lnTo>
                    <a:pt x="8307781" y="952804"/>
                  </a:lnTo>
                  <a:lnTo>
                    <a:pt x="8183550" y="952804"/>
                  </a:lnTo>
                  <a:lnTo>
                    <a:pt x="8203184" y="1167549"/>
                  </a:lnTo>
                  <a:lnTo>
                    <a:pt x="8019123" y="1176743"/>
                  </a:lnTo>
                  <a:lnTo>
                    <a:pt x="8000720" y="962012"/>
                  </a:lnTo>
                  <a:lnTo>
                    <a:pt x="7920964" y="962012"/>
                  </a:lnTo>
                  <a:lnTo>
                    <a:pt x="7937525" y="1391488"/>
                  </a:lnTo>
                  <a:lnTo>
                    <a:pt x="8028025" y="1377988"/>
                  </a:lnTo>
                  <a:lnTo>
                    <a:pt x="8019123" y="1238097"/>
                  </a:lnTo>
                  <a:lnTo>
                    <a:pt x="8215757" y="1228890"/>
                  </a:lnTo>
                  <a:lnTo>
                    <a:pt x="8233867" y="1372768"/>
                  </a:lnTo>
                  <a:lnTo>
                    <a:pt x="8345830" y="1368780"/>
                  </a:lnTo>
                  <a:close/>
                </a:path>
                <a:path w="18637250" h="1477645">
                  <a:moveTo>
                    <a:pt x="8726208" y="1391488"/>
                  </a:moveTo>
                  <a:lnTo>
                    <a:pt x="8692464" y="955878"/>
                  </a:lnTo>
                  <a:lnTo>
                    <a:pt x="8569757" y="952804"/>
                  </a:lnTo>
                  <a:lnTo>
                    <a:pt x="8490001" y="1201293"/>
                  </a:lnTo>
                  <a:lnTo>
                    <a:pt x="8461781" y="965085"/>
                  </a:lnTo>
                  <a:lnTo>
                    <a:pt x="8373427" y="952804"/>
                  </a:lnTo>
                  <a:lnTo>
                    <a:pt x="8396745" y="1385354"/>
                  </a:lnTo>
                  <a:lnTo>
                    <a:pt x="8502269" y="1388414"/>
                  </a:lnTo>
                  <a:lnTo>
                    <a:pt x="8588781" y="1109268"/>
                  </a:lnTo>
                  <a:lnTo>
                    <a:pt x="8612708" y="1385354"/>
                  </a:lnTo>
                  <a:lnTo>
                    <a:pt x="8726208" y="1391488"/>
                  </a:lnTo>
                  <a:close/>
                </a:path>
                <a:path w="18637250" h="1477645">
                  <a:moveTo>
                    <a:pt x="9116111" y="955878"/>
                  </a:moveTo>
                  <a:lnTo>
                    <a:pt x="8754135" y="955878"/>
                  </a:lnTo>
                  <a:lnTo>
                    <a:pt x="8754135" y="1057732"/>
                  </a:lnTo>
                  <a:lnTo>
                    <a:pt x="8873769" y="1065707"/>
                  </a:lnTo>
                  <a:lnTo>
                    <a:pt x="8860574" y="1385354"/>
                  </a:lnTo>
                  <a:lnTo>
                    <a:pt x="9041562" y="1385354"/>
                  </a:lnTo>
                  <a:lnTo>
                    <a:pt x="8996464" y="1078585"/>
                  </a:lnTo>
                  <a:lnTo>
                    <a:pt x="9116111" y="1059573"/>
                  </a:lnTo>
                  <a:lnTo>
                    <a:pt x="9116111" y="955878"/>
                  </a:lnTo>
                  <a:close/>
                </a:path>
                <a:path w="18637250" h="1477645">
                  <a:moveTo>
                    <a:pt x="9429318" y="925207"/>
                  </a:moveTo>
                  <a:lnTo>
                    <a:pt x="9153233" y="955878"/>
                  </a:lnTo>
                  <a:lnTo>
                    <a:pt x="9153233" y="1385354"/>
                  </a:lnTo>
                  <a:lnTo>
                    <a:pt x="9429318" y="1368780"/>
                  </a:lnTo>
                  <a:lnTo>
                    <a:pt x="9429318" y="1279829"/>
                  </a:lnTo>
                  <a:lnTo>
                    <a:pt x="9245257" y="1284732"/>
                  </a:lnTo>
                  <a:lnTo>
                    <a:pt x="9245257" y="1201293"/>
                  </a:lnTo>
                  <a:lnTo>
                    <a:pt x="9429318" y="1188402"/>
                  </a:lnTo>
                  <a:lnTo>
                    <a:pt x="9429318" y="1109268"/>
                  </a:lnTo>
                  <a:lnTo>
                    <a:pt x="9225623" y="1109268"/>
                  </a:lnTo>
                  <a:lnTo>
                    <a:pt x="9230538" y="1047902"/>
                  </a:lnTo>
                  <a:lnTo>
                    <a:pt x="9429318" y="1017231"/>
                  </a:lnTo>
                  <a:lnTo>
                    <a:pt x="9429318" y="925207"/>
                  </a:lnTo>
                  <a:close/>
                </a:path>
                <a:path w="18637250" h="1477645">
                  <a:moveTo>
                    <a:pt x="9810013" y="965085"/>
                  </a:moveTo>
                  <a:lnTo>
                    <a:pt x="9552330" y="952817"/>
                  </a:lnTo>
                  <a:lnTo>
                    <a:pt x="9543732" y="1231976"/>
                  </a:lnTo>
                  <a:lnTo>
                    <a:pt x="9518574" y="1299756"/>
                  </a:lnTo>
                  <a:lnTo>
                    <a:pt x="9466428" y="1311732"/>
                  </a:lnTo>
                  <a:lnTo>
                    <a:pt x="9472574" y="1385354"/>
                  </a:lnTo>
                  <a:lnTo>
                    <a:pt x="9579940" y="1364792"/>
                  </a:lnTo>
                  <a:lnTo>
                    <a:pt x="9616745" y="1250988"/>
                  </a:lnTo>
                  <a:lnTo>
                    <a:pt x="9629013" y="1032573"/>
                  </a:lnTo>
                  <a:lnTo>
                    <a:pt x="9732086" y="1046988"/>
                  </a:lnTo>
                  <a:lnTo>
                    <a:pt x="9724111" y="1385354"/>
                  </a:lnTo>
                  <a:lnTo>
                    <a:pt x="9810013" y="1376768"/>
                  </a:lnTo>
                  <a:lnTo>
                    <a:pt x="9810013" y="965085"/>
                  </a:lnTo>
                  <a:close/>
                </a:path>
                <a:path w="18637250" h="1477645">
                  <a:moveTo>
                    <a:pt x="10175342" y="1282890"/>
                  </a:moveTo>
                  <a:lnTo>
                    <a:pt x="10137915" y="1201293"/>
                  </a:lnTo>
                  <a:lnTo>
                    <a:pt x="10113988" y="1149146"/>
                  </a:lnTo>
                  <a:lnTo>
                    <a:pt x="10094049" y="1148054"/>
                  </a:lnTo>
                  <a:lnTo>
                    <a:pt x="10094049" y="1293317"/>
                  </a:lnTo>
                  <a:lnTo>
                    <a:pt x="9945878" y="1324000"/>
                  </a:lnTo>
                  <a:lnTo>
                    <a:pt x="9957537" y="1201293"/>
                  </a:lnTo>
                  <a:lnTo>
                    <a:pt x="10094049" y="1293317"/>
                  </a:lnTo>
                  <a:lnTo>
                    <a:pt x="10094049" y="1148054"/>
                  </a:lnTo>
                  <a:lnTo>
                    <a:pt x="9946805" y="1139939"/>
                  </a:lnTo>
                  <a:lnTo>
                    <a:pt x="9957537" y="955890"/>
                  </a:lnTo>
                  <a:lnTo>
                    <a:pt x="9850171" y="949756"/>
                  </a:lnTo>
                  <a:lnTo>
                    <a:pt x="9842500" y="1385658"/>
                  </a:lnTo>
                  <a:lnTo>
                    <a:pt x="10104171" y="1394548"/>
                  </a:lnTo>
                  <a:lnTo>
                    <a:pt x="10149141" y="1324000"/>
                  </a:lnTo>
                  <a:lnTo>
                    <a:pt x="10175342" y="1282890"/>
                  </a:lnTo>
                  <a:close/>
                </a:path>
                <a:path w="18637250" h="1477645">
                  <a:moveTo>
                    <a:pt x="10636707" y="1368780"/>
                  </a:moveTo>
                  <a:lnTo>
                    <a:pt x="10630548" y="1271295"/>
                  </a:lnTo>
                  <a:lnTo>
                    <a:pt x="10624782" y="1186789"/>
                  </a:lnTo>
                  <a:lnTo>
                    <a:pt x="10619423" y="1115301"/>
                  </a:lnTo>
                  <a:lnTo>
                    <a:pt x="10614470" y="1056805"/>
                  </a:lnTo>
                  <a:lnTo>
                    <a:pt x="10609923" y="1011301"/>
                  </a:lnTo>
                  <a:lnTo>
                    <a:pt x="10602011" y="959307"/>
                  </a:lnTo>
                  <a:lnTo>
                    <a:pt x="10598671" y="952804"/>
                  </a:lnTo>
                  <a:lnTo>
                    <a:pt x="10474439" y="952804"/>
                  </a:lnTo>
                  <a:lnTo>
                    <a:pt x="10494061" y="1167549"/>
                  </a:lnTo>
                  <a:lnTo>
                    <a:pt x="10310012" y="1176743"/>
                  </a:lnTo>
                  <a:lnTo>
                    <a:pt x="10291597" y="962012"/>
                  </a:lnTo>
                  <a:lnTo>
                    <a:pt x="10211841" y="962012"/>
                  </a:lnTo>
                  <a:lnTo>
                    <a:pt x="10228415" y="1391488"/>
                  </a:lnTo>
                  <a:lnTo>
                    <a:pt x="10318915" y="1377988"/>
                  </a:lnTo>
                  <a:lnTo>
                    <a:pt x="10310012" y="1238097"/>
                  </a:lnTo>
                  <a:lnTo>
                    <a:pt x="10506646" y="1228890"/>
                  </a:lnTo>
                  <a:lnTo>
                    <a:pt x="10524744" y="1372768"/>
                  </a:lnTo>
                  <a:lnTo>
                    <a:pt x="10636707" y="1368780"/>
                  </a:lnTo>
                  <a:close/>
                </a:path>
                <a:path w="18637250" h="1477645">
                  <a:moveTo>
                    <a:pt x="10954601" y="955890"/>
                  </a:moveTo>
                  <a:lnTo>
                    <a:pt x="10891406" y="955890"/>
                  </a:lnTo>
                  <a:lnTo>
                    <a:pt x="10831589" y="1158659"/>
                  </a:lnTo>
                  <a:lnTo>
                    <a:pt x="10738015" y="955890"/>
                  </a:lnTo>
                  <a:lnTo>
                    <a:pt x="10664393" y="975817"/>
                  </a:lnTo>
                  <a:lnTo>
                    <a:pt x="10747223" y="1201293"/>
                  </a:lnTo>
                  <a:lnTo>
                    <a:pt x="10819308" y="1231976"/>
                  </a:lnTo>
                  <a:lnTo>
                    <a:pt x="10808576" y="1299159"/>
                  </a:lnTo>
                  <a:lnTo>
                    <a:pt x="10664088" y="1325232"/>
                  </a:lnTo>
                  <a:lnTo>
                    <a:pt x="10685869" y="1398244"/>
                  </a:lnTo>
                  <a:lnTo>
                    <a:pt x="10839247" y="1394256"/>
                  </a:lnTo>
                  <a:lnTo>
                    <a:pt x="10937418" y="1262646"/>
                  </a:lnTo>
                  <a:lnTo>
                    <a:pt x="10954601" y="955890"/>
                  </a:lnTo>
                  <a:close/>
                </a:path>
                <a:path w="18637250" h="1477645">
                  <a:moveTo>
                    <a:pt x="11471085" y="1170609"/>
                  </a:moveTo>
                  <a:lnTo>
                    <a:pt x="11433797" y="1039622"/>
                  </a:lnTo>
                  <a:lnTo>
                    <a:pt x="11423231" y="1002499"/>
                  </a:lnTo>
                  <a:lnTo>
                    <a:pt x="11406670" y="977341"/>
                  </a:lnTo>
                  <a:lnTo>
                    <a:pt x="11406670" y="1179817"/>
                  </a:lnTo>
                  <a:lnTo>
                    <a:pt x="11326914" y="1302829"/>
                  </a:lnTo>
                  <a:lnTo>
                    <a:pt x="11271098" y="1215402"/>
                  </a:lnTo>
                  <a:lnTo>
                    <a:pt x="11229975" y="1150975"/>
                  </a:lnTo>
                  <a:lnTo>
                    <a:pt x="11241062" y="1131341"/>
                  </a:lnTo>
                  <a:lnTo>
                    <a:pt x="11292853" y="1039622"/>
                  </a:lnTo>
                  <a:lnTo>
                    <a:pt x="11406670" y="1179817"/>
                  </a:lnTo>
                  <a:lnTo>
                    <a:pt x="11406670" y="977341"/>
                  </a:lnTo>
                  <a:lnTo>
                    <a:pt x="11392548" y="955878"/>
                  </a:lnTo>
                  <a:lnTo>
                    <a:pt x="11227206" y="955878"/>
                  </a:lnTo>
                  <a:lnTo>
                    <a:pt x="11177829" y="1026426"/>
                  </a:lnTo>
                  <a:lnTo>
                    <a:pt x="11163097" y="1127048"/>
                  </a:lnTo>
                  <a:lnTo>
                    <a:pt x="11075365" y="1131341"/>
                  </a:lnTo>
                  <a:lnTo>
                    <a:pt x="11070463" y="955878"/>
                  </a:lnTo>
                  <a:lnTo>
                    <a:pt x="10978109" y="955878"/>
                  </a:lnTo>
                  <a:lnTo>
                    <a:pt x="10980217" y="1375829"/>
                  </a:lnTo>
                  <a:lnTo>
                    <a:pt x="10980255" y="1385354"/>
                  </a:lnTo>
                  <a:lnTo>
                    <a:pt x="11082414" y="1375829"/>
                  </a:lnTo>
                  <a:lnTo>
                    <a:pt x="11077816" y="1216012"/>
                  </a:lnTo>
                  <a:lnTo>
                    <a:pt x="11172647" y="1215720"/>
                  </a:lnTo>
                  <a:lnTo>
                    <a:pt x="11189170" y="1323987"/>
                  </a:lnTo>
                  <a:lnTo>
                    <a:pt x="11269853" y="1385354"/>
                  </a:lnTo>
                  <a:lnTo>
                    <a:pt x="11402073" y="1385354"/>
                  </a:lnTo>
                  <a:lnTo>
                    <a:pt x="11453914" y="1323987"/>
                  </a:lnTo>
                  <a:lnTo>
                    <a:pt x="11456276" y="1302829"/>
                  </a:lnTo>
                  <a:lnTo>
                    <a:pt x="11471085" y="1170609"/>
                  </a:lnTo>
                  <a:close/>
                </a:path>
                <a:path w="18637250" h="1477645">
                  <a:moveTo>
                    <a:pt x="12060695" y="1150378"/>
                  </a:moveTo>
                  <a:lnTo>
                    <a:pt x="12043194" y="1039012"/>
                  </a:lnTo>
                  <a:lnTo>
                    <a:pt x="12039524" y="1015695"/>
                  </a:lnTo>
                  <a:lnTo>
                    <a:pt x="11968975" y="987069"/>
                  </a:lnTo>
                  <a:lnTo>
                    <a:pt x="11968975" y="1228293"/>
                  </a:lnTo>
                  <a:lnTo>
                    <a:pt x="11895658" y="1300378"/>
                  </a:lnTo>
                  <a:lnTo>
                    <a:pt x="11780012" y="1285963"/>
                  </a:lnTo>
                  <a:lnTo>
                    <a:pt x="11738280" y="1141780"/>
                  </a:lnTo>
                  <a:lnTo>
                    <a:pt x="11812219" y="1039012"/>
                  </a:lnTo>
                  <a:lnTo>
                    <a:pt x="11958853" y="1074597"/>
                  </a:lnTo>
                  <a:lnTo>
                    <a:pt x="11968975" y="1228293"/>
                  </a:lnTo>
                  <a:lnTo>
                    <a:pt x="11968975" y="987069"/>
                  </a:lnTo>
                  <a:lnTo>
                    <a:pt x="11915597" y="965390"/>
                  </a:lnTo>
                  <a:lnTo>
                    <a:pt x="11729695" y="953731"/>
                  </a:lnTo>
                  <a:lnTo>
                    <a:pt x="11649012" y="1077658"/>
                  </a:lnTo>
                  <a:lnTo>
                    <a:pt x="11649012" y="1232585"/>
                  </a:lnTo>
                  <a:lnTo>
                    <a:pt x="11718963" y="1377988"/>
                  </a:lnTo>
                  <a:lnTo>
                    <a:pt x="11915597" y="1387500"/>
                  </a:lnTo>
                  <a:lnTo>
                    <a:pt x="12050255" y="1325524"/>
                  </a:lnTo>
                  <a:lnTo>
                    <a:pt x="12051754" y="1300378"/>
                  </a:lnTo>
                  <a:lnTo>
                    <a:pt x="12060695" y="1150378"/>
                  </a:lnTo>
                  <a:close/>
                </a:path>
                <a:path w="18637250" h="1477645">
                  <a:moveTo>
                    <a:pt x="12448832" y="955878"/>
                  </a:moveTo>
                  <a:lnTo>
                    <a:pt x="12086857" y="955878"/>
                  </a:lnTo>
                  <a:lnTo>
                    <a:pt x="12086857" y="1057732"/>
                  </a:lnTo>
                  <a:lnTo>
                    <a:pt x="12206491" y="1065707"/>
                  </a:lnTo>
                  <a:lnTo>
                    <a:pt x="12193308" y="1385354"/>
                  </a:lnTo>
                  <a:lnTo>
                    <a:pt x="12374296" y="1385354"/>
                  </a:lnTo>
                  <a:lnTo>
                    <a:pt x="12329198" y="1078585"/>
                  </a:lnTo>
                  <a:lnTo>
                    <a:pt x="12448832" y="1059573"/>
                  </a:lnTo>
                  <a:lnTo>
                    <a:pt x="12448832" y="955878"/>
                  </a:lnTo>
                  <a:close/>
                </a:path>
                <a:path w="18637250" h="1477645">
                  <a:moveTo>
                    <a:pt x="12829489" y="1262646"/>
                  </a:moveTo>
                  <a:lnTo>
                    <a:pt x="12774892" y="1208036"/>
                  </a:lnTo>
                  <a:lnTo>
                    <a:pt x="12737465" y="1170609"/>
                  </a:lnTo>
                  <a:lnTo>
                    <a:pt x="12773520" y="1124597"/>
                  </a:lnTo>
                  <a:lnTo>
                    <a:pt x="12819685" y="1065695"/>
                  </a:lnTo>
                  <a:lnTo>
                    <a:pt x="12773063" y="1014780"/>
                  </a:lnTo>
                  <a:lnTo>
                    <a:pt x="12727953" y="965504"/>
                  </a:lnTo>
                  <a:lnTo>
                    <a:pt x="12727953" y="1290866"/>
                  </a:lnTo>
                  <a:lnTo>
                    <a:pt x="12577026" y="1331048"/>
                  </a:lnTo>
                  <a:lnTo>
                    <a:pt x="12586538" y="1208036"/>
                  </a:lnTo>
                  <a:lnTo>
                    <a:pt x="12727953" y="1290866"/>
                  </a:lnTo>
                  <a:lnTo>
                    <a:pt x="12727953" y="965504"/>
                  </a:lnTo>
                  <a:lnTo>
                    <a:pt x="12723965" y="961148"/>
                  </a:lnTo>
                  <a:lnTo>
                    <a:pt x="12723965" y="1077658"/>
                  </a:lnTo>
                  <a:lnTo>
                    <a:pt x="12587148" y="1124597"/>
                  </a:lnTo>
                  <a:lnTo>
                    <a:pt x="12584100" y="1117727"/>
                  </a:lnTo>
                  <a:lnTo>
                    <a:pt x="12581395" y="1097140"/>
                  </a:lnTo>
                  <a:lnTo>
                    <a:pt x="12579045" y="1062824"/>
                  </a:lnTo>
                  <a:lnTo>
                    <a:pt x="12577026" y="1014780"/>
                  </a:lnTo>
                  <a:lnTo>
                    <a:pt x="12723965" y="1077658"/>
                  </a:lnTo>
                  <a:lnTo>
                    <a:pt x="12723965" y="961148"/>
                  </a:lnTo>
                  <a:lnTo>
                    <a:pt x="12706782" y="942378"/>
                  </a:lnTo>
                  <a:lnTo>
                    <a:pt x="12480709" y="969683"/>
                  </a:lnTo>
                  <a:lnTo>
                    <a:pt x="12492063" y="1385354"/>
                  </a:lnTo>
                  <a:lnTo>
                    <a:pt x="12798819" y="1366939"/>
                  </a:lnTo>
                  <a:lnTo>
                    <a:pt x="12809373" y="1331048"/>
                  </a:lnTo>
                  <a:lnTo>
                    <a:pt x="12829489" y="1262646"/>
                  </a:lnTo>
                  <a:close/>
                </a:path>
                <a:path w="18637250" h="1477645">
                  <a:moveTo>
                    <a:pt x="13135915" y="925207"/>
                  </a:moveTo>
                  <a:lnTo>
                    <a:pt x="12859830" y="955878"/>
                  </a:lnTo>
                  <a:lnTo>
                    <a:pt x="12859830" y="1385354"/>
                  </a:lnTo>
                  <a:lnTo>
                    <a:pt x="13135915" y="1368780"/>
                  </a:lnTo>
                  <a:lnTo>
                    <a:pt x="13135915" y="1279829"/>
                  </a:lnTo>
                  <a:lnTo>
                    <a:pt x="12951854" y="1284732"/>
                  </a:lnTo>
                  <a:lnTo>
                    <a:pt x="12951854" y="1201293"/>
                  </a:lnTo>
                  <a:lnTo>
                    <a:pt x="13135915" y="1188402"/>
                  </a:lnTo>
                  <a:lnTo>
                    <a:pt x="13135915" y="1109268"/>
                  </a:lnTo>
                  <a:lnTo>
                    <a:pt x="12932220" y="1109268"/>
                  </a:lnTo>
                  <a:lnTo>
                    <a:pt x="12937135" y="1047902"/>
                  </a:lnTo>
                  <a:lnTo>
                    <a:pt x="13135915" y="1017231"/>
                  </a:lnTo>
                  <a:lnTo>
                    <a:pt x="13135915" y="925207"/>
                  </a:lnTo>
                  <a:close/>
                </a:path>
                <a:path w="18637250" h="1477645">
                  <a:moveTo>
                    <a:pt x="13535089" y="955878"/>
                  </a:moveTo>
                  <a:lnTo>
                    <a:pt x="13173101" y="955878"/>
                  </a:lnTo>
                  <a:lnTo>
                    <a:pt x="13173101" y="1057732"/>
                  </a:lnTo>
                  <a:lnTo>
                    <a:pt x="13292747" y="1065707"/>
                  </a:lnTo>
                  <a:lnTo>
                    <a:pt x="13279552" y="1385354"/>
                  </a:lnTo>
                  <a:lnTo>
                    <a:pt x="13460540" y="1385354"/>
                  </a:lnTo>
                  <a:lnTo>
                    <a:pt x="13415442" y="1078585"/>
                  </a:lnTo>
                  <a:lnTo>
                    <a:pt x="13535089" y="1059573"/>
                  </a:lnTo>
                  <a:lnTo>
                    <a:pt x="13535089" y="955878"/>
                  </a:lnTo>
                  <a:close/>
                </a:path>
                <a:path w="18637250" h="1477645">
                  <a:moveTo>
                    <a:pt x="13966038" y="1293317"/>
                  </a:moveTo>
                  <a:lnTo>
                    <a:pt x="13910209" y="1231976"/>
                  </a:lnTo>
                  <a:lnTo>
                    <a:pt x="13750074" y="1303756"/>
                  </a:lnTo>
                  <a:lnTo>
                    <a:pt x="13648843" y="1181658"/>
                  </a:lnTo>
                  <a:lnTo>
                    <a:pt x="13761123" y="1059573"/>
                  </a:lnTo>
                  <a:lnTo>
                    <a:pt x="13877989" y="1109268"/>
                  </a:lnTo>
                  <a:lnTo>
                    <a:pt x="13937196" y="1017231"/>
                  </a:lnTo>
                  <a:lnTo>
                    <a:pt x="13813879" y="955878"/>
                  </a:lnTo>
                  <a:lnTo>
                    <a:pt x="13670928" y="955878"/>
                  </a:lnTo>
                  <a:lnTo>
                    <a:pt x="13587489" y="1047902"/>
                  </a:lnTo>
                  <a:lnTo>
                    <a:pt x="13580110" y="1118247"/>
                  </a:lnTo>
                  <a:lnTo>
                    <a:pt x="13574827" y="1175905"/>
                  </a:lnTo>
                  <a:lnTo>
                    <a:pt x="13571665" y="1220863"/>
                  </a:lnTo>
                  <a:lnTo>
                    <a:pt x="13570611" y="1253134"/>
                  </a:lnTo>
                  <a:lnTo>
                    <a:pt x="13570877" y="1264577"/>
                  </a:lnTo>
                  <a:lnTo>
                    <a:pt x="13571690" y="1272844"/>
                  </a:lnTo>
                  <a:lnTo>
                    <a:pt x="13573024" y="1277924"/>
                  </a:lnTo>
                  <a:lnTo>
                    <a:pt x="13574903" y="1279829"/>
                  </a:lnTo>
                  <a:lnTo>
                    <a:pt x="13660806" y="1385354"/>
                  </a:lnTo>
                  <a:lnTo>
                    <a:pt x="13842098" y="1385354"/>
                  </a:lnTo>
                  <a:lnTo>
                    <a:pt x="13966038" y="1293317"/>
                  </a:lnTo>
                  <a:close/>
                </a:path>
                <a:path w="18637250" h="1477645">
                  <a:moveTo>
                    <a:pt x="14357147" y="955878"/>
                  </a:moveTo>
                  <a:lnTo>
                    <a:pt x="13995172" y="955878"/>
                  </a:lnTo>
                  <a:lnTo>
                    <a:pt x="13995172" y="1057732"/>
                  </a:lnTo>
                  <a:lnTo>
                    <a:pt x="14114818" y="1065707"/>
                  </a:lnTo>
                  <a:lnTo>
                    <a:pt x="14101623" y="1385354"/>
                  </a:lnTo>
                  <a:lnTo>
                    <a:pt x="14282611" y="1385354"/>
                  </a:lnTo>
                  <a:lnTo>
                    <a:pt x="14237513" y="1078585"/>
                  </a:lnTo>
                  <a:lnTo>
                    <a:pt x="14357147" y="1059573"/>
                  </a:lnTo>
                  <a:lnTo>
                    <a:pt x="14357147" y="955878"/>
                  </a:lnTo>
                  <a:close/>
                </a:path>
                <a:path w="18637250" h="1477645">
                  <a:moveTo>
                    <a:pt x="14737918" y="1262646"/>
                  </a:moveTo>
                  <a:lnTo>
                    <a:pt x="14683308" y="1208036"/>
                  </a:lnTo>
                  <a:lnTo>
                    <a:pt x="14645881" y="1170609"/>
                  </a:lnTo>
                  <a:lnTo>
                    <a:pt x="14681949" y="1124597"/>
                  </a:lnTo>
                  <a:lnTo>
                    <a:pt x="14728101" y="1065695"/>
                  </a:lnTo>
                  <a:lnTo>
                    <a:pt x="14681492" y="1014780"/>
                  </a:lnTo>
                  <a:lnTo>
                    <a:pt x="14636382" y="965504"/>
                  </a:lnTo>
                  <a:lnTo>
                    <a:pt x="14636382" y="1290866"/>
                  </a:lnTo>
                  <a:lnTo>
                    <a:pt x="14485455" y="1331048"/>
                  </a:lnTo>
                  <a:lnTo>
                    <a:pt x="14494955" y="1208036"/>
                  </a:lnTo>
                  <a:lnTo>
                    <a:pt x="14636382" y="1290866"/>
                  </a:lnTo>
                  <a:lnTo>
                    <a:pt x="14636382" y="965504"/>
                  </a:lnTo>
                  <a:lnTo>
                    <a:pt x="14632394" y="961148"/>
                  </a:lnTo>
                  <a:lnTo>
                    <a:pt x="14632394" y="1077658"/>
                  </a:lnTo>
                  <a:lnTo>
                    <a:pt x="14495577" y="1124597"/>
                  </a:lnTo>
                  <a:lnTo>
                    <a:pt x="14492529" y="1117727"/>
                  </a:lnTo>
                  <a:lnTo>
                    <a:pt x="14489824" y="1097140"/>
                  </a:lnTo>
                  <a:lnTo>
                    <a:pt x="14487462" y="1062824"/>
                  </a:lnTo>
                  <a:lnTo>
                    <a:pt x="14485455" y="1014780"/>
                  </a:lnTo>
                  <a:lnTo>
                    <a:pt x="14632394" y="1077658"/>
                  </a:lnTo>
                  <a:lnTo>
                    <a:pt x="14632394" y="961148"/>
                  </a:lnTo>
                  <a:lnTo>
                    <a:pt x="14615211" y="942378"/>
                  </a:lnTo>
                  <a:lnTo>
                    <a:pt x="14389126" y="969683"/>
                  </a:lnTo>
                  <a:lnTo>
                    <a:pt x="14400479" y="1385354"/>
                  </a:lnTo>
                  <a:lnTo>
                    <a:pt x="14707235" y="1366939"/>
                  </a:lnTo>
                  <a:lnTo>
                    <a:pt x="14717789" y="1331048"/>
                  </a:lnTo>
                  <a:lnTo>
                    <a:pt x="14737918" y="1262646"/>
                  </a:lnTo>
                  <a:close/>
                </a:path>
                <a:path w="18637250" h="1477645">
                  <a:moveTo>
                    <a:pt x="15044331" y="925207"/>
                  </a:moveTo>
                  <a:lnTo>
                    <a:pt x="14768246" y="955878"/>
                  </a:lnTo>
                  <a:lnTo>
                    <a:pt x="14768246" y="1385354"/>
                  </a:lnTo>
                  <a:lnTo>
                    <a:pt x="15044331" y="1368780"/>
                  </a:lnTo>
                  <a:lnTo>
                    <a:pt x="15044331" y="1279829"/>
                  </a:lnTo>
                  <a:lnTo>
                    <a:pt x="14860283" y="1284732"/>
                  </a:lnTo>
                  <a:lnTo>
                    <a:pt x="14860283" y="1201293"/>
                  </a:lnTo>
                  <a:lnTo>
                    <a:pt x="15044331" y="1188402"/>
                  </a:lnTo>
                  <a:lnTo>
                    <a:pt x="15044331" y="1109268"/>
                  </a:lnTo>
                  <a:lnTo>
                    <a:pt x="14840649" y="1109268"/>
                  </a:lnTo>
                  <a:lnTo>
                    <a:pt x="14845551" y="1047902"/>
                  </a:lnTo>
                  <a:lnTo>
                    <a:pt x="15044331" y="1017231"/>
                  </a:lnTo>
                  <a:lnTo>
                    <a:pt x="15044331" y="925207"/>
                  </a:lnTo>
                  <a:close/>
                </a:path>
                <a:path w="18637250" h="1477645">
                  <a:moveTo>
                    <a:pt x="15512479" y="1368780"/>
                  </a:moveTo>
                  <a:lnTo>
                    <a:pt x="15506319" y="1271295"/>
                  </a:lnTo>
                  <a:lnTo>
                    <a:pt x="15500553" y="1186789"/>
                  </a:lnTo>
                  <a:lnTo>
                    <a:pt x="15495194" y="1115301"/>
                  </a:lnTo>
                  <a:lnTo>
                    <a:pt x="15490241" y="1056805"/>
                  </a:lnTo>
                  <a:lnTo>
                    <a:pt x="15485682" y="1011301"/>
                  </a:lnTo>
                  <a:lnTo>
                    <a:pt x="15477782" y="959307"/>
                  </a:lnTo>
                  <a:lnTo>
                    <a:pt x="15474442" y="952804"/>
                  </a:lnTo>
                  <a:lnTo>
                    <a:pt x="15350198" y="952804"/>
                  </a:lnTo>
                  <a:lnTo>
                    <a:pt x="15369832" y="1167549"/>
                  </a:lnTo>
                  <a:lnTo>
                    <a:pt x="15185771" y="1176743"/>
                  </a:lnTo>
                  <a:lnTo>
                    <a:pt x="15167369" y="962012"/>
                  </a:lnTo>
                  <a:lnTo>
                    <a:pt x="15087613" y="962012"/>
                  </a:lnTo>
                  <a:lnTo>
                    <a:pt x="15104174" y="1391488"/>
                  </a:lnTo>
                  <a:lnTo>
                    <a:pt x="15194674" y="1377988"/>
                  </a:lnTo>
                  <a:lnTo>
                    <a:pt x="15185771" y="1238097"/>
                  </a:lnTo>
                  <a:lnTo>
                    <a:pt x="15382405" y="1228890"/>
                  </a:lnTo>
                  <a:lnTo>
                    <a:pt x="15400516" y="1372768"/>
                  </a:lnTo>
                  <a:lnTo>
                    <a:pt x="15512479" y="1368780"/>
                  </a:lnTo>
                  <a:close/>
                </a:path>
                <a:path w="18637250" h="1477645">
                  <a:moveTo>
                    <a:pt x="15977172" y="1368780"/>
                  </a:moveTo>
                  <a:lnTo>
                    <a:pt x="15971012" y="1271295"/>
                  </a:lnTo>
                  <a:lnTo>
                    <a:pt x="15965246" y="1186789"/>
                  </a:lnTo>
                  <a:lnTo>
                    <a:pt x="15959887" y="1115301"/>
                  </a:lnTo>
                  <a:lnTo>
                    <a:pt x="15954934" y="1056805"/>
                  </a:lnTo>
                  <a:lnTo>
                    <a:pt x="15950387" y="1011301"/>
                  </a:lnTo>
                  <a:lnTo>
                    <a:pt x="15942488" y="959307"/>
                  </a:lnTo>
                  <a:lnTo>
                    <a:pt x="15939135" y="952804"/>
                  </a:lnTo>
                  <a:lnTo>
                    <a:pt x="15814904" y="952804"/>
                  </a:lnTo>
                  <a:lnTo>
                    <a:pt x="15834538" y="1167549"/>
                  </a:lnTo>
                  <a:lnTo>
                    <a:pt x="15650477" y="1176743"/>
                  </a:lnTo>
                  <a:lnTo>
                    <a:pt x="15632062" y="962012"/>
                  </a:lnTo>
                  <a:lnTo>
                    <a:pt x="15552306" y="962012"/>
                  </a:lnTo>
                  <a:lnTo>
                    <a:pt x="15568879" y="1391488"/>
                  </a:lnTo>
                  <a:lnTo>
                    <a:pt x="15659380" y="1377988"/>
                  </a:lnTo>
                  <a:lnTo>
                    <a:pt x="15650477" y="1238097"/>
                  </a:lnTo>
                  <a:lnTo>
                    <a:pt x="15847111" y="1228890"/>
                  </a:lnTo>
                  <a:lnTo>
                    <a:pt x="15865209" y="1372768"/>
                  </a:lnTo>
                  <a:lnTo>
                    <a:pt x="15977172" y="1368780"/>
                  </a:lnTo>
                  <a:close/>
                </a:path>
                <a:path w="18637250" h="1477645">
                  <a:moveTo>
                    <a:pt x="16417417" y="1150378"/>
                  </a:moveTo>
                  <a:lnTo>
                    <a:pt x="16399917" y="1039012"/>
                  </a:lnTo>
                  <a:lnTo>
                    <a:pt x="16396259" y="1015695"/>
                  </a:lnTo>
                  <a:lnTo>
                    <a:pt x="16325698" y="987056"/>
                  </a:lnTo>
                  <a:lnTo>
                    <a:pt x="16325698" y="1228293"/>
                  </a:lnTo>
                  <a:lnTo>
                    <a:pt x="16252381" y="1300378"/>
                  </a:lnTo>
                  <a:lnTo>
                    <a:pt x="16136735" y="1285963"/>
                  </a:lnTo>
                  <a:lnTo>
                    <a:pt x="16095002" y="1141780"/>
                  </a:lnTo>
                  <a:lnTo>
                    <a:pt x="16168942" y="1039012"/>
                  </a:lnTo>
                  <a:lnTo>
                    <a:pt x="16315576" y="1074597"/>
                  </a:lnTo>
                  <a:lnTo>
                    <a:pt x="16325698" y="1228293"/>
                  </a:lnTo>
                  <a:lnTo>
                    <a:pt x="16325698" y="987056"/>
                  </a:lnTo>
                  <a:lnTo>
                    <a:pt x="16272320" y="965390"/>
                  </a:lnTo>
                  <a:lnTo>
                    <a:pt x="16086417" y="953731"/>
                  </a:lnTo>
                  <a:lnTo>
                    <a:pt x="16005747" y="1077658"/>
                  </a:lnTo>
                  <a:lnTo>
                    <a:pt x="16005747" y="1232585"/>
                  </a:lnTo>
                  <a:lnTo>
                    <a:pt x="16075686" y="1377988"/>
                  </a:lnTo>
                  <a:lnTo>
                    <a:pt x="16272320" y="1387500"/>
                  </a:lnTo>
                  <a:lnTo>
                    <a:pt x="16406991" y="1325524"/>
                  </a:lnTo>
                  <a:lnTo>
                    <a:pt x="16408489" y="1300378"/>
                  </a:lnTo>
                  <a:lnTo>
                    <a:pt x="16417417" y="1150378"/>
                  </a:lnTo>
                  <a:close/>
                </a:path>
                <a:path w="18637250" h="1477645">
                  <a:moveTo>
                    <a:pt x="16843540" y="1293317"/>
                  </a:moveTo>
                  <a:lnTo>
                    <a:pt x="16787711" y="1231976"/>
                  </a:lnTo>
                  <a:lnTo>
                    <a:pt x="16627577" y="1303756"/>
                  </a:lnTo>
                  <a:lnTo>
                    <a:pt x="16526345" y="1181658"/>
                  </a:lnTo>
                  <a:lnTo>
                    <a:pt x="16638626" y="1059573"/>
                  </a:lnTo>
                  <a:lnTo>
                    <a:pt x="16755504" y="1109268"/>
                  </a:lnTo>
                  <a:lnTo>
                    <a:pt x="16814699" y="1017231"/>
                  </a:lnTo>
                  <a:lnTo>
                    <a:pt x="16691382" y="955878"/>
                  </a:lnTo>
                  <a:lnTo>
                    <a:pt x="16548430" y="955878"/>
                  </a:lnTo>
                  <a:lnTo>
                    <a:pt x="16464991" y="1047902"/>
                  </a:lnTo>
                  <a:lnTo>
                    <a:pt x="16457613" y="1118247"/>
                  </a:lnTo>
                  <a:lnTo>
                    <a:pt x="16452330" y="1175905"/>
                  </a:lnTo>
                  <a:lnTo>
                    <a:pt x="16449167" y="1220863"/>
                  </a:lnTo>
                  <a:lnTo>
                    <a:pt x="16448113" y="1253134"/>
                  </a:lnTo>
                  <a:lnTo>
                    <a:pt x="16448380" y="1264577"/>
                  </a:lnTo>
                  <a:lnTo>
                    <a:pt x="16449193" y="1272844"/>
                  </a:lnTo>
                  <a:lnTo>
                    <a:pt x="16450526" y="1277924"/>
                  </a:lnTo>
                  <a:lnTo>
                    <a:pt x="16452406" y="1279829"/>
                  </a:lnTo>
                  <a:lnTo>
                    <a:pt x="16538309" y="1385354"/>
                  </a:lnTo>
                  <a:lnTo>
                    <a:pt x="16719601" y="1385354"/>
                  </a:lnTo>
                  <a:lnTo>
                    <a:pt x="16843540" y="1293317"/>
                  </a:lnTo>
                  <a:close/>
                </a:path>
                <a:path w="18637250" h="1477645">
                  <a:moveTo>
                    <a:pt x="16917708" y="207987"/>
                  </a:moveTo>
                  <a:lnTo>
                    <a:pt x="16900221" y="96634"/>
                  </a:lnTo>
                  <a:lnTo>
                    <a:pt x="16896550" y="73317"/>
                  </a:lnTo>
                  <a:lnTo>
                    <a:pt x="16826002" y="44691"/>
                  </a:lnTo>
                  <a:lnTo>
                    <a:pt x="16826002" y="285902"/>
                  </a:lnTo>
                  <a:lnTo>
                    <a:pt x="16752685" y="358000"/>
                  </a:lnTo>
                  <a:lnTo>
                    <a:pt x="16637026" y="343585"/>
                  </a:lnTo>
                  <a:lnTo>
                    <a:pt x="16595306" y="199402"/>
                  </a:lnTo>
                  <a:lnTo>
                    <a:pt x="16669246" y="96634"/>
                  </a:lnTo>
                  <a:lnTo>
                    <a:pt x="16815880" y="132219"/>
                  </a:lnTo>
                  <a:lnTo>
                    <a:pt x="16826002" y="285902"/>
                  </a:lnTo>
                  <a:lnTo>
                    <a:pt x="16826002" y="44691"/>
                  </a:lnTo>
                  <a:lnTo>
                    <a:pt x="16772624" y="23012"/>
                  </a:lnTo>
                  <a:lnTo>
                    <a:pt x="16586721" y="11353"/>
                  </a:lnTo>
                  <a:lnTo>
                    <a:pt x="16506038" y="135280"/>
                  </a:lnTo>
                  <a:lnTo>
                    <a:pt x="16506038" y="290195"/>
                  </a:lnTo>
                  <a:lnTo>
                    <a:pt x="16575989" y="435610"/>
                  </a:lnTo>
                  <a:lnTo>
                    <a:pt x="16772624" y="445122"/>
                  </a:lnTo>
                  <a:lnTo>
                    <a:pt x="16907282" y="383146"/>
                  </a:lnTo>
                  <a:lnTo>
                    <a:pt x="16908780" y="358000"/>
                  </a:lnTo>
                  <a:lnTo>
                    <a:pt x="16917708" y="207987"/>
                  </a:lnTo>
                  <a:close/>
                </a:path>
                <a:path w="18637250" h="1477645">
                  <a:moveTo>
                    <a:pt x="17234662" y="955878"/>
                  </a:moveTo>
                  <a:lnTo>
                    <a:pt x="16872674" y="955878"/>
                  </a:lnTo>
                  <a:lnTo>
                    <a:pt x="16872674" y="1057732"/>
                  </a:lnTo>
                  <a:lnTo>
                    <a:pt x="16992321" y="1065707"/>
                  </a:lnTo>
                  <a:lnTo>
                    <a:pt x="16979126" y="1385354"/>
                  </a:lnTo>
                  <a:lnTo>
                    <a:pt x="17160113" y="1385354"/>
                  </a:lnTo>
                  <a:lnTo>
                    <a:pt x="17115016" y="1078585"/>
                  </a:lnTo>
                  <a:lnTo>
                    <a:pt x="17234662" y="1059573"/>
                  </a:lnTo>
                  <a:lnTo>
                    <a:pt x="17234662" y="955878"/>
                  </a:lnTo>
                  <a:close/>
                </a:path>
                <a:path w="18637250" h="1477645">
                  <a:moveTo>
                    <a:pt x="17293540" y="320255"/>
                  </a:moveTo>
                  <a:lnTo>
                    <a:pt x="17238942" y="265658"/>
                  </a:lnTo>
                  <a:lnTo>
                    <a:pt x="17201515" y="228231"/>
                  </a:lnTo>
                  <a:lnTo>
                    <a:pt x="17237583" y="182219"/>
                  </a:lnTo>
                  <a:lnTo>
                    <a:pt x="17283735" y="123317"/>
                  </a:lnTo>
                  <a:lnTo>
                    <a:pt x="17237113" y="72390"/>
                  </a:lnTo>
                  <a:lnTo>
                    <a:pt x="17192003" y="23126"/>
                  </a:lnTo>
                  <a:lnTo>
                    <a:pt x="17192003" y="348475"/>
                  </a:lnTo>
                  <a:lnTo>
                    <a:pt x="17041076" y="388670"/>
                  </a:lnTo>
                  <a:lnTo>
                    <a:pt x="17050589" y="265658"/>
                  </a:lnTo>
                  <a:lnTo>
                    <a:pt x="17192003" y="348475"/>
                  </a:lnTo>
                  <a:lnTo>
                    <a:pt x="17192003" y="23126"/>
                  </a:lnTo>
                  <a:lnTo>
                    <a:pt x="17188015" y="18770"/>
                  </a:lnTo>
                  <a:lnTo>
                    <a:pt x="17188015" y="135280"/>
                  </a:lnTo>
                  <a:lnTo>
                    <a:pt x="17051211" y="182219"/>
                  </a:lnTo>
                  <a:lnTo>
                    <a:pt x="17048150" y="175348"/>
                  </a:lnTo>
                  <a:lnTo>
                    <a:pt x="17045445" y="154762"/>
                  </a:lnTo>
                  <a:lnTo>
                    <a:pt x="17043096" y="120446"/>
                  </a:lnTo>
                  <a:lnTo>
                    <a:pt x="17041076" y="72390"/>
                  </a:lnTo>
                  <a:lnTo>
                    <a:pt x="17188015" y="135280"/>
                  </a:lnTo>
                  <a:lnTo>
                    <a:pt x="17188015" y="18770"/>
                  </a:lnTo>
                  <a:lnTo>
                    <a:pt x="17170832" y="0"/>
                  </a:lnTo>
                  <a:lnTo>
                    <a:pt x="16944759" y="27292"/>
                  </a:lnTo>
                  <a:lnTo>
                    <a:pt x="16956113" y="442976"/>
                  </a:lnTo>
                  <a:lnTo>
                    <a:pt x="17262869" y="424561"/>
                  </a:lnTo>
                  <a:lnTo>
                    <a:pt x="17273423" y="388670"/>
                  </a:lnTo>
                  <a:lnTo>
                    <a:pt x="17293540" y="320255"/>
                  </a:lnTo>
                  <a:close/>
                </a:path>
                <a:path w="18637250" h="1477645">
                  <a:moveTo>
                    <a:pt x="17599940" y="1282890"/>
                  </a:moveTo>
                  <a:lnTo>
                    <a:pt x="17562500" y="1201293"/>
                  </a:lnTo>
                  <a:lnTo>
                    <a:pt x="17538586" y="1149146"/>
                  </a:lnTo>
                  <a:lnTo>
                    <a:pt x="17518634" y="1148054"/>
                  </a:lnTo>
                  <a:lnTo>
                    <a:pt x="17518634" y="1293317"/>
                  </a:lnTo>
                  <a:lnTo>
                    <a:pt x="17370476" y="1324000"/>
                  </a:lnTo>
                  <a:lnTo>
                    <a:pt x="17382135" y="1201293"/>
                  </a:lnTo>
                  <a:lnTo>
                    <a:pt x="17518634" y="1293317"/>
                  </a:lnTo>
                  <a:lnTo>
                    <a:pt x="17518634" y="1148054"/>
                  </a:lnTo>
                  <a:lnTo>
                    <a:pt x="17371391" y="1139939"/>
                  </a:lnTo>
                  <a:lnTo>
                    <a:pt x="17382135" y="955890"/>
                  </a:lnTo>
                  <a:lnTo>
                    <a:pt x="17274756" y="949756"/>
                  </a:lnTo>
                  <a:lnTo>
                    <a:pt x="17267098" y="1385658"/>
                  </a:lnTo>
                  <a:lnTo>
                    <a:pt x="17528769" y="1394548"/>
                  </a:lnTo>
                  <a:lnTo>
                    <a:pt x="17573727" y="1324000"/>
                  </a:lnTo>
                  <a:lnTo>
                    <a:pt x="17599940" y="1282890"/>
                  </a:lnTo>
                  <a:close/>
                </a:path>
                <a:path w="18637250" h="1477645">
                  <a:moveTo>
                    <a:pt x="17724184" y="207987"/>
                  </a:moveTo>
                  <a:lnTo>
                    <a:pt x="17706683" y="96634"/>
                  </a:lnTo>
                  <a:lnTo>
                    <a:pt x="17703026" y="73317"/>
                  </a:lnTo>
                  <a:lnTo>
                    <a:pt x="17632464" y="44678"/>
                  </a:lnTo>
                  <a:lnTo>
                    <a:pt x="17632464" y="285902"/>
                  </a:lnTo>
                  <a:lnTo>
                    <a:pt x="17559147" y="358000"/>
                  </a:lnTo>
                  <a:lnTo>
                    <a:pt x="17443501" y="343585"/>
                  </a:lnTo>
                  <a:lnTo>
                    <a:pt x="17401769" y="199402"/>
                  </a:lnTo>
                  <a:lnTo>
                    <a:pt x="17475708" y="96634"/>
                  </a:lnTo>
                  <a:lnTo>
                    <a:pt x="17622343" y="132219"/>
                  </a:lnTo>
                  <a:lnTo>
                    <a:pt x="17632464" y="285902"/>
                  </a:lnTo>
                  <a:lnTo>
                    <a:pt x="17632464" y="44678"/>
                  </a:lnTo>
                  <a:lnTo>
                    <a:pt x="17579086" y="23012"/>
                  </a:lnTo>
                  <a:lnTo>
                    <a:pt x="17393184" y="11353"/>
                  </a:lnTo>
                  <a:lnTo>
                    <a:pt x="17312513" y="135280"/>
                  </a:lnTo>
                  <a:lnTo>
                    <a:pt x="17312513" y="290195"/>
                  </a:lnTo>
                  <a:lnTo>
                    <a:pt x="17382452" y="435610"/>
                  </a:lnTo>
                  <a:lnTo>
                    <a:pt x="17579086" y="445122"/>
                  </a:lnTo>
                  <a:lnTo>
                    <a:pt x="17713757" y="383146"/>
                  </a:lnTo>
                  <a:lnTo>
                    <a:pt x="17715256" y="358000"/>
                  </a:lnTo>
                  <a:lnTo>
                    <a:pt x="17724184" y="207987"/>
                  </a:lnTo>
                  <a:close/>
                </a:path>
                <a:path w="18637250" h="1477645">
                  <a:moveTo>
                    <a:pt x="17762284" y="1344853"/>
                  </a:moveTo>
                  <a:lnTo>
                    <a:pt x="17692040" y="1300683"/>
                  </a:lnTo>
                  <a:lnTo>
                    <a:pt x="17639576" y="1357744"/>
                  </a:lnTo>
                  <a:lnTo>
                    <a:pt x="17698784" y="1420926"/>
                  </a:lnTo>
                  <a:lnTo>
                    <a:pt x="17762284" y="1344853"/>
                  </a:lnTo>
                  <a:close/>
                </a:path>
                <a:path w="18637250" h="1477645">
                  <a:moveTo>
                    <a:pt x="18060086" y="136207"/>
                  </a:moveTo>
                  <a:lnTo>
                    <a:pt x="18033073" y="88658"/>
                  </a:lnTo>
                  <a:lnTo>
                    <a:pt x="17988611" y="10426"/>
                  </a:lnTo>
                  <a:lnTo>
                    <a:pt x="17971123" y="10693"/>
                  </a:lnTo>
                  <a:lnTo>
                    <a:pt x="17971123" y="133134"/>
                  </a:lnTo>
                  <a:lnTo>
                    <a:pt x="17961306" y="206146"/>
                  </a:lnTo>
                  <a:lnTo>
                    <a:pt x="17866830" y="220256"/>
                  </a:lnTo>
                  <a:lnTo>
                    <a:pt x="17881245" y="88658"/>
                  </a:lnTo>
                  <a:lnTo>
                    <a:pt x="17971123" y="133134"/>
                  </a:lnTo>
                  <a:lnTo>
                    <a:pt x="17971123" y="10693"/>
                  </a:lnTo>
                  <a:lnTo>
                    <a:pt x="17784001" y="13500"/>
                  </a:lnTo>
                  <a:lnTo>
                    <a:pt x="17753318" y="446036"/>
                  </a:lnTo>
                  <a:lnTo>
                    <a:pt x="17841367" y="442976"/>
                  </a:lnTo>
                  <a:lnTo>
                    <a:pt x="17863135" y="309219"/>
                  </a:lnTo>
                  <a:lnTo>
                    <a:pt x="18043525" y="301244"/>
                  </a:lnTo>
                  <a:lnTo>
                    <a:pt x="18051653" y="220256"/>
                  </a:lnTo>
                  <a:lnTo>
                    <a:pt x="18060086" y="136207"/>
                  </a:lnTo>
                  <a:close/>
                </a:path>
                <a:path w="18637250" h="1477645">
                  <a:moveTo>
                    <a:pt x="18483504" y="442976"/>
                  </a:moveTo>
                  <a:lnTo>
                    <a:pt x="18448325" y="320255"/>
                  </a:lnTo>
                  <a:lnTo>
                    <a:pt x="18426862" y="245414"/>
                  </a:lnTo>
                  <a:lnTo>
                    <a:pt x="18377967" y="74853"/>
                  </a:lnTo>
                  <a:lnTo>
                    <a:pt x="18360809" y="15036"/>
                  </a:lnTo>
                  <a:lnTo>
                    <a:pt x="18330126" y="14871"/>
                  </a:lnTo>
                  <a:lnTo>
                    <a:pt x="18330126" y="245414"/>
                  </a:lnTo>
                  <a:lnTo>
                    <a:pt x="18207419" y="245414"/>
                  </a:lnTo>
                  <a:lnTo>
                    <a:pt x="18257114" y="74853"/>
                  </a:lnTo>
                  <a:lnTo>
                    <a:pt x="18330126" y="245414"/>
                  </a:lnTo>
                  <a:lnTo>
                    <a:pt x="18330126" y="14871"/>
                  </a:lnTo>
                  <a:lnTo>
                    <a:pt x="18190248" y="14109"/>
                  </a:lnTo>
                  <a:lnTo>
                    <a:pt x="18084724" y="442976"/>
                  </a:lnTo>
                  <a:lnTo>
                    <a:pt x="18176748" y="442976"/>
                  </a:lnTo>
                  <a:lnTo>
                    <a:pt x="18238102" y="320255"/>
                  </a:lnTo>
                  <a:lnTo>
                    <a:pt x="18299456" y="320255"/>
                  </a:lnTo>
                  <a:lnTo>
                    <a:pt x="18360809" y="442976"/>
                  </a:lnTo>
                  <a:lnTo>
                    <a:pt x="18483504" y="442976"/>
                  </a:lnTo>
                  <a:close/>
                </a:path>
                <a:path w="18637250" h="1477645">
                  <a:moveTo>
                    <a:pt x="18636819" y="402475"/>
                  </a:moveTo>
                  <a:lnTo>
                    <a:pt x="18566562" y="358305"/>
                  </a:lnTo>
                  <a:lnTo>
                    <a:pt x="18514098" y="415353"/>
                  </a:lnTo>
                  <a:lnTo>
                    <a:pt x="18573319" y="478548"/>
                  </a:lnTo>
                  <a:lnTo>
                    <a:pt x="18636819" y="40247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FA1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291169" y="3504783"/>
            <a:ext cx="692150" cy="751840"/>
          </a:xfrm>
          <a:custGeom>
            <a:avLst/>
            <a:gdLst/>
            <a:ahLst/>
            <a:cxnLst/>
            <a:rect l="l" t="t" r="r" b="b"/>
            <a:pathLst>
              <a:path w="692150" h="751839">
                <a:moveTo>
                  <a:pt x="425714" y="0"/>
                </a:moveTo>
                <a:lnTo>
                  <a:pt x="175554" y="0"/>
                </a:lnTo>
                <a:lnTo>
                  <a:pt x="29527" y="161052"/>
                </a:lnTo>
                <a:lnTo>
                  <a:pt x="21693" y="234117"/>
                </a:lnTo>
                <a:lnTo>
                  <a:pt x="15065" y="299929"/>
                </a:lnTo>
                <a:lnTo>
                  <a:pt x="9641" y="358488"/>
                </a:lnTo>
                <a:lnTo>
                  <a:pt x="5423" y="409794"/>
                </a:lnTo>
                <a:lnTo>
                  <a:pt x="2410" y="453847"/>
                </a:lnTo>
                <a:lnTo>
                  <a:pt x="0" y="520193"/>
                </a:lnTo>
                <a:lnTo>
                  <a:pt x="469" y="540227"/>
                </a:lnTo>
                <a:lnTo>
                  <a:pt x="1879" y="554687"/>
                </a:lnTo>
                <a:lnTo>
                  <a:pt x="4231" y="563575"/>
                </a:lnTo>
                <a:lnTo>
                  <a:pt x="7528" y="566893"/>
                </a:lnTo>
                <a:lnTo>
                  <a:pt x="157838" y="751568"/>
                </a:lnTo>
                <a:lnTo>
                  <a:pt x="475105" y="751568"/>
                </a:lnTo>
                <a:lnTo>
                  <a:pt x="691989" y="590516"/>
                </a:lnTo>
                <a:lnTo>
                  <a:pt x="594285" y="483147"/>
                </a:lnTo>
                <a:lnTo>
                  <a:pt x="314053" y="608766"/>
                </a:lnTo>
                <a:lnTo>
                  <a:pt x="136896" y="395108"/>
                </a:lnTo>
                <a:lnTo>
                  <a:pt x="333382" y="181449"/>
                </a:lnTo>
                <a:lnTo>
                  <a:pt x="537920" y="268410"/>
                </a:lnTo>
                <a:lnTo>
                  <a:pt x="641530" y="107368"/>
                </a:lnTo>
                <a:lnTo>
                  <a:pt x="42571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44895" y="3451099"/>
            <a:ext cx="483234" cy="805815"/>
          </a:xfrm>
          <a:custGeom>
            <a:avLst/>
            <a:gdLst/>
            <a:ahLst/>
            <a:cxnLst/>
            <a:rect l="l" t="t" r="r" b="b"/>
            <a:pathLst>
              <a:path w="483234" h="805814">
                <a:moveTo>
                  <a:pt x="483158" y="0"/>
                </a:moveTo>
                <a:lnTo>
                  <a:pt x="0" y="53684"/>
                </a:lnTo>
                <a:lnTo>
                  <a:pt x="0" y="805252"/>
                </a:lnTo>
                <a:lnTo>
                  <a:pt x="483158" y="776259"/>
                </a:lnTo>
                <a:lnTo>
                  <a:pt x="483158" y="620577"/>
                </a:lnTo>
                <a:lnTo>
                  <a:pt x="161052" y="629174"/>
                </a:lnTo>
                <a:lnTo>
                  <a:pt x="161052" y="483147"/>
                </a:lnTo>
                <a:lnTo>
                  <a:pt x="483158" y="460603"/>
                </a:lnTo>
                <a:lnTo>
                  <a:pt x="483158" y="322094"/>
                </a:lnTo>
                <a:lnTo>
                  <a:pt x="126697" y="322094"/>
                </a:lnTo>
                <a:lnTo>
                  <a:pt x="135283" y="214736"/>
                </a:lnTo>
                <a:lnTo>
                  <a:pt x="483158" y="161052"/>
                </a:lnTo>
                <a:lnTo>
                  <a:pt x="48315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592987" y="3499414"/>
            <a:ext cx="2811145" cy="918210"/>
          </a:xfrm>
          <a:custGeom>
            <a:avLst/>
            <a:gdLst/>
            <a:ahLst/>
            <a:cxnLst/>
            <a:rect l="l" t="t" r="r" b="b"/>
            <a:pathLst>
              <a:path w="2811145" h="918210">
                <a:moveTo>
                  <a:pt x="554012" y="5372"/>
                </a:moveTo>
                <a:lnTo>
                  <a:pt x="0" y="5372"/>
                </a:lnTo>
                <a:lnTo>
                  <a:pt x="16103" y="756945"/>
                </a:lnTo>
                <a:lnTo>
                  <a:pt x="161048" y="762317"/>
                </a:lnTo>
                <a:lnTo>
                  <a:pt x="187883" y="193814"/>
                </a:lnTo>
                <a:lnTo>
                  <a:pt x="536841" y="200787"/>
                </a:lnTo>
                <a:lnTo>
                  <a:pt x="554012" y="5372"/>
                </a:lnTo>
                <a:close/>
              </a:path>
              <a:path w="2811145" h="918210">
                <a:moveTo>
                  <a:pt x="1318488" y="345732"/>
                </a:moveTo>
                <a:lnTo>
                  <a:pt x="1287856" y="150863"/>
                </a:lnTo>
                <a:lnTo>
                  <a:pt x="1281442" y="110058"/>
                </a:lnTo>
                <a:lnTo>
                  <a:pt x="1157960" y="59931"/>
                </a:lnTo>
                <a:lnTo>
                  <a:pt x="1157960" y="482079"/>
                </a:lnTo>
                <a:lnTo>
                  <a:pt x="1029652" y="608241"/>
                </a:lnTo>
                <a:lnTo>
                  <a:pt x="827278" y="583006"/>
                </a:lnTo>
                <a:lnTo>
                  <a:pt x="754265" y="330695"/>
                </a:lnTo>
                <a:lnTo>
                  <a:pt x="883640" y="150863"/>
                </a:lnTo>
                <a:lnTo>
                  <a:pt x="1140256" y="213131"/>
                </a:lnTo>
                <a:lnTo>
                  <a:pt x="1157960" y="482079"/>
                </a:lnTo>
                <a:lnTo>
                  <a:pt x="1157960" y="59931"/>
                </a:lnTo>
                <a:lnTo>
                  <a:pt x="1064552" y="22009"/>
                </a:lnTo>
                <a:lnTo>
                  <a:pt x="739228" y="1612"/>
                </a:lnTo>
                <a:lnTo>
                  <a:pt x="598043" y="218503"/>
                </a:lnTo>
                <a:lnTo>
                  <a:pt x="598043" y="489597"/>
                </a:lnTo>
                <a:lnTo>
                  <a:pt x="720445" y="744067"/>
                </a:lnTo>
                <a:lnTo>
                  <a:pt x="1064552" y="760704"/>
                </a:lnTo>
                <a:lnTo>
                  <a:pt x="1300226" y="652272"/>
                </a:lnTo>
                <a:lnTo>
                  <a:pt x="1302842" y="608241"/>
                </a:lnTo>
                <a:lnTo>
                  <a:pt x="1318488" y="345732"/>
                </a:lnTo>
                <a:close/>
              </a:path>
              <a:path w="2811145" h="918210">
                <a:moveTo>
                  <a:pt x="2023897" y="649579"/>
                </a:moveTo>
                <a:lnTo>
                  <a:pt x="1892363" y="649579"/>
                </a:lnTo>
                <a:lnTo>
                  <a:pt x="1894344" y="597496"/>
                </a:lnTo>
                <a:lnTo>
                  <a:pt x="1910753" y="165887"/>
                </a:lnTo>
                <a:lnTo>
                  <a:pt x="1917065" y="0"/>
                </a:lnTo>
                <a:lnTo>
                  <a:pt x="1802180" y="4927"/>
                </a:lnTo>
                <a:lnTo>
                  <a:pt x="1802180" y="165887"/>
                </a:lnTo>
                <a:lnTo>
                  <a:pt x="1760308" y="583006"/>
                </a:lnTo>
                <a:lnTo>
                  <a:pt x="1570266" y="597496"/>
                </a:lnTo>
                <a:lnTo>
                  <a:pt x="1643811" y="196494"/>
                </a:lnTo>
                <a:lnTo>
                  <a:pt x="1802180" y="165887"/>
                </a:lnTo>
                <a:lnTo>
                  <a:pt x="1802180" y="4927"/>
                </a:lnTo>
                <a:lnTo>
                  <a:pt x="1541272" y="16103"/>
                </a:lnTo>
                <a:lnTo>
                  <a:pt x="1451089" y="631863"/>
                </a:lnTo>
                <a:lnTo>
                  <a:pt x="1354455" y="649579"/>
                </a:lnTo>
                <a:lnTo>
                  <a:pt x="1344256" y="917994"/>
                </a:lnTo>
                <a:lnTo>
                  <a:pt x="1487589" y="917994"/>
                </a:lnTo>
                <a:lnTo>
                  <a:pt x="1505292" y="756945"/>
                </a:lnTo>
                <a:lnTo>
                  <a:pt x="1831174" y="751586"/>
                </a:lnTo>
                <a:lnTo>
                  <a:pt x="1812912" y="917994"/>
                </a:lnTo>
                <a:lnTo>
                  <a:pt x="2009394" y="917994"/>
                </a:lnTo>
                <a:lnTo>
                  <a:pt x="2018385" y="751586"/>
                </a:lnTo>
                <a:lnTo>
                  <a:pt x="2023897" y="649579"/>
                </a:lnTo>
                <a:close/>
              </a:path>
              <a:path w="2811145" h="918210">
                <a:moveTo>
                  <a:pt x="2810903" y="727951"/>
                </a:moveTo>
                <a:lnTo>
                  <a:pt x="2799410" y="546773"/>
                </a:lnTo>
                <a:lnTo>
                  <a:pt x="2793974" y="465886"/>
                </a:lnTo>
                <a:lnTo>
                  <a:pt x="2788729" y="391477"/>
                </a:lnTo>
                <a:lnTo>
                  <a:pt x="2783687" y="323532"/>
                </a:lnTo>
                <a:lnTo>
                  <a:pt x="2778849" y="262064"/>
                </a:lnTo>
                <a:lnTo>
                  <a:pt x="2774213" y="207060"/>
                </a:lnTo>
                <a:lnTo>
                  <a:pt x="2769781" y="158534"/>
                </a:lnTo>
                <a:lnTo>
                  <a:pt x="2765539" y="116471"/>
                </a:lnTo>
                <a:lnTo>
                  <a:pt x="2757665" y="51765"/>
                </a:lnTo>
                <a:lnTo>
                  <a:pt x="2750591" y="12941"/>
                </a:lnTo>
                <a:lnTo>
                  <a:pt x="2744330" y="0"/>
                </a:lnTo>
                <a:lnTo>
                  <a:pt x="2526906" y="0"/>
                </a:lnTo>
                <a:lnTo>
                  <a:pt x="2561259" y="375793"/>
                </a:lnTo>
                <a:lnTo>
                  <a:pt x="2239162" y="391896"/>
                </a:lnTo>
                <a:lnTo>
                  <a:pt x="2206955" y="16103"/>
                </a:lnTo>
                <a:lnTo>
                  <a:pt x="2067369" y="16103"/>
                </a:lnTo>
                <a:lnTo>
                  <a:pt x="2096363" y="767676"/>
                </a:lnTo>
                <a:lnTo>
                  <a:pt x="2254732" y="744054"/>
                </a:lnTo>
                <a:lnTo>
                  <a:pt x="2239162" y="499262"/>
                </a:lnTo>
                <a:lnTo>
                  <a:pt x="2583281" y="483146"/>
                </a:lnTo>
                <a:lnTo>
                  <a:pt x="2614942" y="734936"/>
                </a:lnTo>
                <a:lnTo>
                  <a:pt x="2810903" y="7279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0462959" y="3504783"/>
            <a:ext cx="590550" cy="751840"/>
          </a:xfrm>
          <a:custGeom>
            <a:avLst/>
            <a:gdLst/>
            <a:ahLst/>
            <a:cxnLst/>
            <a:rect l="l" t="t" r="r" b="b"/>
            <a:pathLst>
              <a:path w="590550" h="751839">
                <a:moveTo>
                  <a:pt x="214736" y="0"/>
                </a:moveTo>
                <a:lnTo>
                  <a:pt x="18784" y="53684"/>
                </a:lnTo>
                <a:lnTo>
                  <a:pt x="38114" y="322105"/>
                </a:lnTo>
                <a:lnTo>
                  <a:pt x="161052" y="429473"/>
                </a:lnTo>
                <a:lnTo>
                  <a:pt x="0" y="751568"/>
                </a:lnTo>
                <a:lnTo>
                  <a:pt x="214736" y="751568"/>
                </a:lnTo>
                <a:lnTo>
                  <a:pt x="268421" y="463294"/>
                </a:lnTo>
                <a:lnTo>
                  <a:pt x="360753" y="461682"/>
                </a:lnTo>
                <a:lnTo>
                  <a:pt x="576509" y="461682"/>
                </a:lnTo>
                <a:lnTo>
                  <a:pt x="569785" y="322639"/>
                </a:lnTo>
                <a:lnTo>
                  <a:pt x="417128" y="322639"/>
                </a:lnTo>
                <a:lnTo>
                  <a:pt x="253929" y="307069"/>
                </a:lnTo>
                <a:lnTo>
                  <a:pt x="172329" y="169104"/>
                </a:lnTo>
                <a:lnTo>
                  <a:pt x="317812" y="110593"/>
                </a:lnTo>
                <a:lnTo>
                  <a:pt x="559532" y="110593"/>
                </a:lnTo>
                <a:lnTo>
                  <a:pt x="555093" y="18784"/>
                </a:lnTo>
                <a:lnTo>
                  <a:pt x="214736" y="0"/>
                </a:lnTo>
                <a:close/>
              </a:path>
              <a:path w="590550" h="751839">
                <a:moveTo>
                  <a:pt x="576509" y="461682"/>
                </a:moveTo>
                <a:lnTo>
                  <a:pt x="360753" y="461682"/>
                </a:lnTo>
                <a:lnTo>
                  <a:pt x="398867" y="751568"/>
                </a:lnTo>
                <a:lnTo>
                  <a:pt x="590526" y="751568"/>
                </a:lnTo>
                <a:lnTo>
                  <a:pt x="576587" y="463294"/>
                </a:lnTo>
                <a:lnTo>
                  <a:pt x="576509" y="461682"/>
                </a:lnTo>
                <a:close/>
              </a:path>
              <a:path w="590550" h="751839">
                <a:moveTo>
                  <a:pt x="559532" y="110593"/>
                </a:moveTo>
                <a:lnTo>
                  <a:pt x="317812" y="110593"/>
                </a:lnTo>
                <a:lnTo>
                  <a:pt x="418730" y="124006"/>
                </a:lnTo>
                <a:lnTo>
                  <a:pt x="417254" y="307069"/>
                </a:lnTo>
                <a:lnTo>
                  <a:pt x="417128" y="322639"/>
                </a:lnTo>
                <a:lnTo>
                  <a:pt x="569785" y="322639"/>
                </a:lnTo>
                <a:lnTo>
                  <a:pt x="559532" y="11059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1380909" y="3504783"/>
            <a:ext cx="859155" cy="751840"/>
          </a:xfrm>
          <a:custGeom>
            <a:avLst/>
            <a:gdLst/>
            <a:ahLst/>
            <a:cxnLst/>
            <a:rect l="l" t="t" r="r" b="b"/>
            <a:pathLst>
              <a:path w="859154" h="751839">
                <a:moveTo>
                  <a:pt x="858937" y="0"/>
                </a:moveTo>
                <a:lnTo>
                  <a:pt x="644200" y="0"/>
                </a:lnTo>
                <a:lnTo>
                  <a:pt x="429473" y="322094"/>
                </a:lnTo>
                <a:lnTo>
                  <a:pt x="268421" y="0"/>
                </a:lnTo>
                <a:lnTo>
                  <a:pt x="82678" y="0"/>
                </a:lnTo>
                <a:lnTo>
                  <a:pt x="0" y="751568"/>
                </a:lnTo>
                <a:lnTo>
                  <a:pt x="161052" y="751568"/>
                </a:lnTo>
                <a:lnTo>
                  <a:pt x="244264" y="375779"/>
                </a:lnTo>
                <a:lnTo>
                  <a:pt x="410678" y="607154"/>
                </a:lnTo>
                <a:lnTo>
                  <a:pt x="590516" y="395108"/>
                </a:lnTo>
                <a:lnTo>
                  <a:pt x="566370" y="751568"/>
                </a:lnTo>
                <a:lnTo>
                  <a:pt x="842832" y="751568"/>
                </a:lnTo>
                <a:lnTo>
                  <a:pt x="85893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2304243" y="3494050"/>
            <a:ext cx="906144" cy="767715"/>
          </a:xfrm>
          <a:custGeom>
            <a:avLst/>
            <a:gdLst/>
            <a:ahLst/>
            <a:cxnLst/>
            <a:rect l="l" t="t" r="r" b="b"/>
            <a:pathLst>
              <a:path w="906144" h="767714">
                <a:moveTo>
                  <a:pt x="905637" y="10732"/>
                </a:moveTo>
                <a:lnTo>
                  <a:pt x="701643" y="10732"/>
                </a:lnTo>
                <a:lnTo>
                  <a:pt x="631855" y="767672"/>
                </a:lnTo>
                <a:lnTo>
                  <a:pt x="843366" y="767672"/>
                </a:lnTo>
                <a:lnTo>
                  <a:pt x="905637" y="10732"/>
                </a:lnTo>
                <a:close/>
              </a:path>
              <a:path w="906144" h="767714">
                <a:moveTo>
                  <a:pt x="13413" y="0"/>
                </a:moveTo>
                <a:lnTo>
                  <a:pt x="0" y="746741"/>
                </a:lnTo>
                <a:lnTo>
                  <a:pt x="457923" y="762301"/>
                </a:lnTo>
                <a:lnTo>
                  <a:pt x="536617" y="638828"/>
                </a:lnTo>
                <a:lnTo>
                  <a:pt x="180915" y="638828"/>
                </a:lnTo>
                <a:lnTo>
                  <a:pt x="201313" y="424102"/>
                </a:lnTo>
                <a:lnTo>
                  <a:pt x="516961" y="424102"/>
                </a:lnTo>
                <a:lnTo>
                  <a:pt x="475095" y="332838"/>
                </a:lnTo>
                <a:lnTo>
                  <a:pt x="182528" y="316733"/>
                </a:lnTo>
                <a:lnTo>
                  <a:pt x="201313" y="10732"/>
                </a:lnTo>
                <a:lnTo>
                  <a:pt x="13413" y="0"/>
                </a:lnTo>
                <a:close/>
              </a:path>
              <a:path w="906144" h="767714">
                <a:moveTo>
                  <a:pt x="516961" y="424102"/>
                </a:moveTo>
                <a:lnTo>
                  <a:pt x="201313" y="424102"/>
                </a:lnTo>
                <a:lnTo>
                  <a:pt x="440206" y="585144"/>
                </a:lnTo>
                <a:lnTo>
                  <a:pt x="180915" y="638828"/>
                </a:lnTo>
                <a:lnTo>
                  <a:pt x="536617" y="638828"/>
                </a:lnTo>
                <a:lnTo>
                  <a:pt x="582463" y="566893"/>
                </a:lnTo>
                <a:lnTo>
                  <a:pt x="516961" y="42410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3550303" y="3499414"/>
            <a:ext cx="1948180" cy="760730"/>
          </a:xfrm>
          <a:custGeom>
            <a:avLst/>
            <a:gdLst/>
            <a:ahLst/>
            <a:cxnLst/>
            <a:rect l="l" t="t" r="r" b="b"/>
            <a:pathLst>
              <a:path w="1948180" h="760729">
                <a:moveTo>
                  <a:pt x="572808" y="760704"/>
                </a:moveTo>
                <a:lnTo>
                  <a:pt x="551878" y="0"/>
                </a:lnTo>
                <a:lnTo>
                  <a:pt x="0" y="22009"/>
                </a:lnTo>
                <a:lnTo>
                  <a:pt x="15036" y="759091"/>
                </a:lnTo>
                <a:lnTo>
                  <a:pt x="165341" y="752106"/>
                </a:lnTo>
                <a:lnTo>
                  <a:pt x="165341" y="166420"/>
                </a:lnTo>
                <a:lnTo>
                  <a:pt x="393522" y="144945"/>
                </a:lnTo>
                <a:lnTo>
                  <a:pt x="417664" y="752106"/>
                </a:lnTo>
                <a:lnTo>
                  <a:pt x="572808" y="760704"/>
                </a:lnTo>
                <a:close/>
              </a:path>
              <a:path w="1948180" h="760729">
                <a:moveTo>
                  <a:pt x="1333525" y="345732"/>
                </a:moveTo>
                <a:lnTo>
                  <a:pt x="1302893" y="150863"/>
                </a:lnTo>
                <a:lnTo>
                  <a:pt x="1296479" y="110058"/>
                </a:lnTo>
                <a:lnTo>
                  <a:pt x="1172997" y="59931"/>
                </a:lnTo>
                <a:lnTo>
                  <a:pt x="1172997" y="482079"/>
                </a:lnTo>
                <a:lnTo>
                  <a:pt x="1044689" y="608241"/>
                </a:lnTo>
                <a:lnTo>
                  <a:pt x="842314" y="583006"/>
                </a:lnTo>
                <a:lnTo>
                  <a:pt x="769302" y="330695"/>
                </a:lnTo>
                <a:lnTo>
                  <a:pt x="898677" y="150863"/>
                </a:lnTo>
                <a:lnTo>
                  <a:pt x="1155293" y="213131"/>
                </a:lnTo>
                <a:lnTo>
                  <a:pt x="1172997" y="482079"/>
                </a:lnTo>
                <a:lnTo>
                  <a:pt x="1172997" y="59931"/>
                </a:lnTo>
                <a:lnTo>
                  <a:pt x="1079588" y="22009"/>
                </a:lnTo>
                <a:lnTo>
                  <a:pt x="754265" y="1612"/>
                </a:lnTo>
                <a:lnTo>
                  <a:pt x="613079" y="218503"/>
                </a:lnTo>
                <a:lnTo>
                  <a:pt x="613079" y="489597"/>
                </a:lnTo>
                <a:lnTo>
                  <a:pt x="735469" y="744067"/>
                </a:lnTo>
                <a:lnTo>
                  <a:pt x="1079588" y="760704"/>
                </a:lnTo>
                <a:lnTo>
                  <a:pt x="1315262" y="652272"/>
                </a:lnTo>
                <a:lnTo>
                  <a:pt x="1317879" y="608241"/>
                </a:lnTo>
                <a:lnTo>
                  <a:pt x="1333525" y="345732"/>
                </a:lnTo>
                <a:close/>
              </a:path>
              <a:path w="1948180" h="760729">
                <a:moveTo>
                  <a:pt x="1947633" y="760704"/>
                </a:moveTo>
                <a:lnTo>
                  <a:pt x="1926704" y="0"/>
                </a:lnTo>
                <a:lnTo>
                  <a:pt x="1374825" y="22009"/>
                </a:lnTo>
                <a:lnTo>
                  <a:pt x="1389862" y="759091"/>
                </a:lnTo>
                <a:lnTo>
                  <a:pt x="1540179" y="752106"/>
                </a:lnTo>
                <a:lnTo>
                  <a:pt x="1540179" y="166420"/>
                </a:lnTo>
                <a:lnTo>
                  <a:pt x="1768348" y="144945"/>
                </a:lnTo>
                <a:lnTo>
                  <a:pt x="1792490" y="752106"/>
                </a:lnTo>
                <a:lnTo>
                  <a:pt x="1947633" y="76070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5552731" y="3499411"/>
            <a:ext cx="537210" cy="762635"/>
          </a:xfrm>
          <a:custGeom>
            <a:avLst/>
            <a:gdLst/>
            <a:ahLst/>
            <a:cxnLst/>
            <a:rect l="l" t="t" r="r" b="b"/>
            <a:pathLst>
              <a:path w="537209" h="762635">
                <a:moveTo>
                  <a:pt x="411757" y="0"/>
                </a:moveTo>
                <a:lnTo>
                  <a:pt x="53684" y="5371"/>
                </a:lnTo>
                <a:lnTo>
                  <a:pt x="0" y="762311"/>
                </a:lnTo>
                <a:lnTo>
                  <a:pt x="154079" y="756940"/>
                </a:lnTo>
                <a:lnTo>
                  <a:pt x="192193" y="522884"/>
                </a:lnTo>
                <a:lnTo>
                  <a:pt x="507848" y="508926"/>
                </a:lnTo>
                <a:lnTo>
                  <a:pt x="522075" y="367203"/>
                </a:lnTo>
                <a:lnTo>
                  <a:pt x="198632" y="367203"/>
                </a:lnTo>
                <a:lnTo>
                  <a:pt x="223857" y="136896"/>
                </a:lnTo>
                <a:lnTo>
                  <a:pt x="489553" y="136896"/>
                </a:lnTo>
                <a:lnTo>
                  <a:pt x="411757" y="0"/>
                </a:lnTo>
                <a:close/>
              </a:path>
              <a:path w="537209" h="762635">
                <a:moveTo>
                  <a:pt x="489553" y="136896"/>
                </a:moveTo>
                <a:lnTo>
                  <a:pt x="223857" y="136896"/>
                </a:lnTo>
                <a:lnTo>
                  <a:pt x="381150" y="214736"/>
                </a:lnTo>
                <a:lnTo>
                  <a:pt x="363978" y="342502"/>
                </a:lnTo>
                <a:lnTo>
                  <a:pt x="198632" y="367203"/>
                </a:lnTo>
                <a:lnTo>
                  <a:pt x="522075" y="367203"/>
                </a:lnTo>
                <a:lnTo>
                  <a:pt x="536842" y="220108"/>
                </a:lnTo>
                <a:lnTo>
                  <a:pt x="489553" y="13689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6139456" y="3501024"/>
            <a:ext cx="720725" cy="759460"/>
          </a:xfrm>
          <a:custGeom>
            <a:avLst/>
            <a:gdLst/>
            <a:ahLst/>
            <a:cxnLst/>
            <a:rect l="l" t="t" r="r" b="b"/>
            <a:pathLst>
              <a:path w="720725" h="759460">
                <a:moveTo>
                  <a:pt x="141189" y="0"/>
                </a:moveTo>
                <a:lnTo>
                  <a:pt x="0" y="216883"/>
                </a:lnTo>
                <a:lnTo>
                  <a:pt x="0" y="487985"/>
                </a:lnTo>
                <a:lnTo>
                  <a:pt x="122394" y="742448"/>
                </a:lnTo>
                <a:lnTo>
                  <a:pt x="466509" y="759086"/>
                </a:lnTo>
                <a:lnTo>
                  <a:pt x="702177" y="650650"/>
                </a:lnTo>
                <a:lnTo>
                  <a:pt x="704799" y="606630"/>
                </a:lnTo>
                <a:lnTo>
                  <a:pt x="431609" y="606630"/>
                </a:lnTo>
                <a:lnTo>
                  <a:pt x="229228" y="581395"/>
                </a:lnTo>
                <a:lnTo>
                  <a:pt x="156225" y="329078"/>
                </a:lnTo>
                <a:lnTo>
                  <a:pt x="285593" y="149241"/>
                </a:lnTo>
                <a:lnTo>
                  <a:pt x="689805" y="149241"/>
                </a:lnTo>
                <a:lnTo>
                  <a:pt x="683392" y="108446"/>
                </a:lnTo>
                <a:lnTo>
                  <a:pt x="466509" y="20397"/>
                </a:lnTo>
                <a:lnTo>
                  <a:pt x="141189" y="0"/>
                </a:lnTo>
                <a:close/>
              </a:path>
              <a:path w="720725" h="759460">
                <a:moveTo>
                  <a:pt x="689805" y="149241"/>
                </a:moveTo>
                <a:lnTo>
                  <a:pt x="285593" y="149241"/>
                </a:lnTo>
                <a:lnTo>
                  <a:pt x="542213" y="211511"/>
                </a:lnTo>
                <a:lnTo>
                  <a:pt x="559920" y="480467"/>
                </a:lnTo>
                <a:lnTo>
                  <a:pt x="431609" y="606630"/>
                </a:lnTo>
                <a:lnTo>
                  <a:pt x="704799" y="606630"/>
                </a:lnTo>
                <a:lnTo>
                  <a:pt x="720438" y="344115"/>
                </a:lnTo>
                <a:lnTo>
                  <a:pt x="689805" y="14924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6905465" y="3504774"/>
            <a:ext cx="1136015" cy="774700"/>
          </a:xfrm>
          <a:custGeom>
            <a:avLst/>
            <a:gdLst/>
            <a:ahLst/>
            <a:cxnLst/>
            <a:rect l="l" t="t" r="r" b="b"/>
            <a:pathLst>
              <a:path w="1136015" h="774700">
                <a:moveTo>
                  <a:pt x="588911" y="564756"/>
                </a:moveTo>
                <a:lnTo>
                  <a:pt x="534250" y="433235"/>
                </a:lnTo>
                <a:lnTo>
                  <a:pt x="485838" y="316750"/>
                </a:lnTo>
                <a:lnTo>
                  <a:pt x="456311" y="315569"/>
                </a:lnTo>
                <a:lnTo>
                  <a:pt x="456311" y="552411"/>
                </a:lnTo>
                <a:lnTo>
                  <a:pt x="161061" y="663003"/>
                </a:lnTo>
                <a:lnTo>
                  <a:pt x="180924" y="433235"/>
                </a:lnTo>
                <a:lnTo>
                  <a:pt x="456311" y="552411"/>
                </a:lnTo>
                <a:lnTo>
                  <a:pt x="456311" y="315569"/>
                </a:lnTo>
                <a:lnTo>
                  <a:pt x="166420" y="303860"/>
                </a:lnTo>
                <a:lnTo>
                  <a:pt x="205079" y="135839"/>
                </a:lnTo>
                <a:lnTo>
                  <a:pt x="497103" y="107378"/>
                </a:lnTo>
                <a:lnTo>
                  <a:pt x="515353" y="0"/>
                </a:lnTo>
                <a:lnTo>
                  <a:pt x="26835" y="0"/>
                </a:lnTo>
                <a:lnTo>
                  <a:pt x="0" y="762317"/>
                </a:lnTo>
                <a:lnTo>
                  <a:pt x="461670" y="746213"/>
                </a:lnTo>
                <a:lnTo>
                  <a:pt x="520026" y="663003"/>
                </a:lnTo>
                <a:lnTo>
                  <a:pt x="588911" y="564756"/>
                </a:lnTo>
                <a:close/>
              </a:path>
              <a:path w="1136015" h="774700">
                <a:moveTo>
                  <a:pt x="1135456" y="0"/>
                </a:moveTo>
                <a:lnTo>
                  <a:pt x="1024864" y="0"/>
                </a:lnTo>
                <a:lnTo>
                  <a:pt x="920178" y="354863"/>
                </a:lnTo>
                <a:lnTo>
                  <a:pt x="756450" y="0"/>
                </a:lnTo>
                <a:lnTo>
                  <a:pt x="627608" y="34899"/>
                </a:lnTo>
                <a:lnTo>
                  <a:pt x="772553" y="429475"/>
                </a:lnTo>
                <a:lnTo>
                  <a:pt x="898715" y="483158"/>
                </a:lnTo>
                <a:lnTo>
                  <a:pt x="879919" y="600735"/>
                </a:lnTo>
                <a:lnTo>
                  <a:pt x="627062" y="646366"/>
                </a:lnTo>
                <a:lnTo>
                  <a:pt x="665187" y="774128"/>
                </a:lnTo>
                <a:lnTo>
                  <a:pt x="933602" y="767156"/>
                </a:lnTo>
                <a:lnTo>
                  <a:pt x="1105395" y="536841"/>
                </a:lnTo>
                <a:lnTo>
                  <a:pt x="113545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8098924" y="3451099"/>
            <a:ext cx="483234" cy="805815"/>
          </a:xfrm>
          <a:custGeom>
            <a:avLst/>
            <a:gdLst/>
            <a:ahLst/>
            <a:cxnLst/>
            <a:rect l="l" t="t" r="r" b="b"/>
            <a:pathLst>
              <a:path w="483234" h="805814">
                <a:moveTo>
                  <a:pt x="483158" y="0"/>
                </a:moveTo>
                <a:lnTo>
                  <a:pt x="0" y="53684"/>
                </a:lnTo>
                <a:lnTo>
                  <a:pt x="0" y="805252"/>
                </a:lnTo>
                <a:lnTo>
                  <a:pt x="483158" y="776259"/>
                </a:lnTo>
                <a:lnTo>
                  <a:pt x="483158" y="620577"/>
                </a:lnTo>
                <a:lnTo>
                  <a:pt x="161052" y="629174"/>
                </a:lnTo>
                <a:lnTo>
                  <a:pt x="161052" y="483147"/>
                </a:lnTo>
                <a:lnTo>
                  <a:pt x="483158" y="460603"/>
                </a:lnTo>
                <a:lnTo>
                  <a:pt x="483158" y="322094"/>
                </a:lnTo>
                <a:lnTo>
                  <a:pt x="126697" y="322094"/>
                </a:lnTo>
                <a:lnTo>
                  <a:pt x="135283" y="214736"/>
                </a:lnTo>
                <a:lnTo>
                  <a:pt x="483158" y="161052"/>
                </a:lnTo>
                <a:lnTo>
                  <a:pt x="48315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8641631" y="3504783"/>
            <a:ext cx="859155" cy="751840"/>
          </a:xfrm>
          <a:custGeom>
            <a:avLst/>
            <a:gdLst/>
            <a:ahLst/>
            <a:cxnLst/>
            <a:rect l="l" t="t" r="r" b="b"/>
            <a:pathLst>
              <a:path w="859155" h="751839">
                <a:moveTo>
                  <a:pt x="858937" y="0"/>
                </a:moveTo>
                <a:lnTo>
                  <a:pt x="644200" y="0"/>
                </a:lnTo>
                <a:lnTo>
                  <a:pt x="429473" y="322094"/>
                </a:lnTo>
                <a:lnTo>
                  <a:pt x="268421" y="0"/>
                </a:lnTo>
                <a:lnTo>
                  <a:pt x="82678" y="0"/>
                </a:lnTo>
                <a:lnTo>
                  <a:pt x="0" y="751568"/>
                </a:lnTo>
                <a:lnTo>
                  <a:pt x="161052" y="751568"/>
                </a:lnTo>
                <a:lnTo>
                  <a:pt x="244264" y="375779"/>
                </a:lnTo>
                <a:lnTo>
                  <a:pt x="410678" y="607154"/>
                </a:lnTo>
                <a:lnTo>
                  <a:pt x="590516" y="395108"/>
                </a:lnTo>
                <a:lnTo>
                  <a:pt x="566370" y="751568"/>
                </a:lnTo>
                <a:lnTo>
                  <a:pt x="842832" y="751568"/>
                </a:lnTo>
                <a:lnTo>
                  <a:pt x="85893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88481" y="4728825"/>
            <a:ext cx="2571115" cy="806450"/>
          </a:xfrm>
          <a:custGeom>
            <a:avLst/>
            <a:gdLst/>
            <a:ahLst/>
            <a:cxnLst/>
            <a:rect l="l" t="t" r="r" b="b"/>
            <a:pathLst>
              <a:path w="2571115" h="806450">
                <a:moveTo>
                  <a:pt x="536841" y="257683"/>
                </a:moveTo>
                <a:lnTo>
                  <a:pt x="489559" y="174459"/>
                </a:lnTo>
                <a:lnTo>
                  <a:pt x="411759" y="37566"/>
                </a:lnTo>
                <a:lnTo>
                  <a:pt x="381152" y="38036"/>
                </a:lnTo>
                <a:lnTo>
                  <a:pt x="381152" y="252310"/>
                </a:lnTo>
                <a:lnTo>
                  <a:pt x="363982" y="380072"/>
                </a:lnTo>
                <a:lnTo>
                  <a:pt x="198628" y="404774"/>
                </a:lnTo>
                <a:lnTo>
                  <a:pt x="223862" y="174459"/>
                </a:lnTo>
                <a:lnTo>
                  <a:pt x="381152" y="252310"/>
                </a:lnTo>
                <a:lnTo>
                  <a:pt x="381152" y="38036"/>
                </a:lnTo>
                <a:lnTo>
                  <a:pt x="53682" y="42938"/>
                </a:lnTo>
                <a:lnTo>
                  <a:pt x="0" y="799884"/>
                </a:lnTo>
                <a:lnTo>
                  <a:pt x="154076" y="794512"/>
                </a:lnTo>
                <a:lnTo>
                  <a:pt x="192189" y="560451"/>
                </a:lnTo>
                <a:lnTo>
                  <a:pt x="507847" y="546493"/>
                </a:lnTo>
                <a:lnTo>
                  <a:pt x="522071" y="404774"/>
                </a:lnTo>
                <a:lnTo>
                  <a:pt x="536841" y="257683"/>
                </a:lnTo>
                <a:close/>
              </a:path>
              <a:path w="2571115" h="806450">
                <a:moveTo>
                  <a:pt x="1277683" y="794524"/>
                </a:moveTo>
                <a:lnTo>
                  <a:pt x="1216101" y="579780"/>
                </a:lnTo>
                <a:lnTo>
                  <a:pt x="1178547" y="448792"/>
                </a:lnTo>
                <a:lnTo>
                  <a:pt x="1092962" y="150304"/>
                </a:lnTo>
                <a:lnTo>
                  <a:pt x="1062939" y="45631"/>
                </a:lnTo>
                <a:lnTo>
                  <a:pt x="1009256" y="45351"/>
                </a:lnTo>
                <a:lnTo>
                  <a:pt x="1009256" y="448792"/>
                </a:lnTo>
                <a:lnTo>
                  <a:pt x="794524" y="448792"/>
                </a:lnTo>
                <a:lnTo>
                  <a:pt x="881494" y="150304"/>
                </a:lnTo>
                <a:lnTo>
                  <a:pt x="1009256" y="448792"/>
                </a:lnTo>
                <a:lnTo>
                  <a:pt x="1009256" y="45351"/>
                </a:lnTo>
                <a:lnTo>
                  <a:pt x="764463" y="44018"/>
                </a:lnTo>
                <a:lnTo>
                  <a:pt x="579780" y="794524"/>
                </a:lnTo>
                <a:lnTo>
                  <a:pt x="740841" y="794524"/>
                </a:lnTo>
                <a:lnTo>
                  <a:pt x="848207" y="579780"/>
                </a:lnTo>
                <a:lnTo>
                  <a:pt x="955573" y="579780"/>
                </a:lnTo>
                <a:lnTo>
                  <a:pt x="1062939" y="794524"/>
                </a:lnTo>
                <a:lnTo>
                  <a:pt x="1277683" y="794524"/>
                </a:lnTo>
                <a:close/>
              </a:path>
              <a:path w="2571115" h="806450">
                <a:moveTo>
                  <a:pt x="1809140" y="295262"/>
                </a:moveTo>
                <a:lnTo>
                  <a:pt x="1753311" y="80518"/>
                </a:lnTo>
                <a:lnTo>
                  <a:pt x="1556829" y="0"/>
                </a:lnTo>
                <a:lnTo>
                  <a:pt x="1359801" y="80518"/>
                </a:lnTo>
                <a:lnTo>
                  <a:pt x="1306118" y="203987"/>
                </a:lnTo>
                <a:lnTo>
                  <a:pt x="1397393" y="257683"/>
                </a:lnTo>
                <a:lnTo>
                  <a:pt x="1534274" y="187883"/>
                </a:lnTo>
                <a:lnTo>
                  <a:pt x="1596021" y="268960"/>
                </a:lnTo>
                <a:lnTo>
                  <a:pt x="1451076" y="338201"/>
                </a:lnTo>
                <a:lnTo>
                  <a:pt x="1451610" y="436448"/>
                </a:lnTo>
                <a:lnTo>
                  <a:pt x="1596021" y="483146"/>
                </a:lnTo>
                <a:lnTo>
                  <a:pt x="1526235" y="601256"/>
                </a:lnTo>
                <a:lnTo>
                  <a:pt x="1354442" y="544880"/>
                </a:lnTo>
                <a:lnTo>
                  <a:pt x="1300759" y="740841"/>
                </a:lnTo>
                <a:lnTo>
                  <a:pt x="1680845" y="806323"/>
                </a:lnTo>
                <a:lnTo>
                  <a:pt x="1800009" y="526097"/>
                </a:lnTo>
                <a:lnTo>
                  <a:pt x="1627162" y="381152"/>
                </a:lnTo>
                <a:lnTo>
                  <a:pt x="1809140" y="295262"/>
                </a:lnTo>
                <a:close/>
              </a:path>
              <a:path w="2571115" h="806450">
                <a:moveTo>
                  <a:pt x="2570911" y="383298"/>
                </a:moveTo>
                <a:lnTo>
                  <a:pt x="2540279" y="188417"/>
                </a:lnTo>
                <a:lnTo>
                  <a:pt x="2533866" y="147624"/>
                </a:lnTo>
                <a:lnTo>
                  <a:pt x="2410396" y="97510"/>
                </a:lnTo>
                <a:lnTo>
                  <a:pt x="2410396" y="519645"/>
                </a:lnTo>
                <a:lnTo>
                  <a:pt x="2282088" y="645807"/>
                </a:lnTo>
                <a:lnTo>
                  <a:pt x="2079713" y="620572"/>
                </a:lnTo>
                <a:lnTo>
                  <a:pt x="2006701" y="368261"/>
                </a:lnTo>
                <a:lnTo>
                  <a:pt x="2136076" y="188417"/>
                </a:lnTo>
                <a:lnTo>
                  <a:pt x="2392692" y="250698"/>
                </a:lnTo>
                <a:lnTo>
                  <a:pt x="2410396" y="519645"/>
                </a:lnTo>
                <a:lnTo>
                  <a:pt x="2410396" y="97510"/>
                </a:lnTo>
                <a:lnTo>
                  <a:pt x="2316988" y="59575"/>
                </a:lnTo>
                <a:lnTo>
                  <a:pt x="1991664" y="39179"/>
                </a:lnTo>
                <a:lnTo>
                  <a:pt x="1850478" y="256070"/>
                </a:lnTo>
                <a:lnTo>
                  <a:pt x="1850478" y="527164"/>
                </a:lnTo>
                <a:lnTo>
                  <a:pt x="1972868" y="781634"/>
                </a:lnTo>
                <a:lnTo>
                  <a:pt x="2316988" y="798271"/>
                </a:lnTo>
                <a:lnTo>
                  <a:pt x="2552662" y="689825"/>
                </a:lnTo>
                <a:lnTo>
                  <a:pt x="2555278" y="645807"/>
                </a:lnTo>
                <a:lnTo>
                  <a:pt x="2570911" y="38329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905037" y="4771750"/>
            <a:ext cx="589280" cy="762635"/>
          </a:xfrm>
          <a:custGeom>
            <a:avLst/>
            <a:gdLst/>
            <a:ahLst/>
            <a:cxnLst/>
            <a:rect l="l" t="t" r="r" b="b"/>
            <a:pathLst>
              <a:path w="589279" h="762635">
                <a:moveTo>
                  <a:pt x="515356" y="0"/>
                </a:moveTo>
                <a:lnTo>
                  <a:pt x="26836" y="0"/>
                </a:lnTo>
                <a:lnTo>
                  <a:pt x="0" y="762311"/>
                </a:lnTo>
                <a:lnTo>
                  <a:pt x="461671" y="746207"/>
                </a:lnTo>
                <a:lnTo>
                  <a:pt x="520024" y="662995"/>
                </a:lnTo>
                <a:lnTo>
                  <a:pt x="161052" y="662995"/>
                </a:lnTo>
                <a:lnTo>
                  <a:pt x="180915" y="433232"/>
                </a:lnTo>
                <a:lnTo>
                  <a:pt x="534251" y="433232"/>
                </a:lnTo>
                <a:lnTo>
                  <a:pt x="485838" y="316744"/>
                </a:lnTo>
                <a:lnTo>
                  <a:pt x="166413" y="303854"/>
                </a:lnTo>
                <a:lnTo>
                  <a:pt x="205072" y="135828"/>
                </a:lnTo>
                <a:lnTo>
                  <a:pt x="497105" y="107368"/>
                </a:lnTo>
                <a:lnTo>
                  <a:pt x="515356" y="0"/>
                </a:lnTo>
                <a:close/>
              </a:path>
              <a:path w="589279" h="762635">
                <a:moveTo>
                  <a:pt x="534251" y="433232"/>
                </a:moveTo>
                <a:lnTo>
                  <a:pt x="180915" y="433232"/>
                </a:lnTo>
                <a:lnTo>
                  <a:pt x="456310" y="552412"/>
                </a:lnTo>
                <a:lnTo>
                  <a:pt x="161052" y="662995"/>
                </a:lnTo>
                <a:lnTo>
                  <a:pt x="520024" y="662995"/>
                </a:lnTo>
                <a:lnTo>
                  <a:pt x="588914" y="564757"/>
                </a:lnTo>
                <a:lnTo>
                  <a:pt x="534251" y="43323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9548711" y="4766392"/>
            <a:ext cx="1948814" cy="762635"/>
          </a:xfrm>
          <a:custGeom>
            <a:avLst/>
            <a:gdLst/>
            <a:ahLst/>
            <a:cxnLst/>
            <a:rect l="l" t="t" r="r" b="b"/>
            <a:pathLst>
              <a:path w="1948815" h="762635">
                <a:moveTo>
                  <a:pt x="536841" y="220116"/>
                </a:moveTo>
                <a:lnTo>
                  <a:pt x="489546" y="136893"/>
                </a:lnTo>
                <a:lnTo>
                  <a:pt x="411759" y="0"/>
                </a:lnTo>
                <a:lnTo>
                  <a:pt x="381152" y="469"/>
                </a:lnTo>
                <a:lnTo>
                  <a:pt x="381152" y="214744"/>
                </a:lnTo>
                <a:lnTo>
                  <a:pt x="363982" y="342506"/>
                </a:lnTo>
                <a:lnTo>
                  <a:pt x="198628" y="367207"/>
                </a:lnTo>
                <a:lnTo>
                  <a:pt x="223850" y="136893"/>
                </a:lnTo>
                <a:lnTo>
                  <a:pt x="381152" y="214744"/>
                </a:lnTo>
                <a:lnTo>
                  <a:pt x="381152" y="469"/>
                </a:lnTo>
                <a:lnTo>
                  <a:pt x="53682" y="5372"/>
                </a:lnTo>
                <a:lnTo>
                  <a:pt x="0" y="762317"/>
                </a:lnTo>
                <a:lnTo>
                  <a:pt x="154076" y="756945"/>
                </a:lnTo>
                <a:lnTo>
                  <a:pt x="192189" y="522884"/>
                </a:lnTo>
                <a:lnTo>
                  <a:pt x="507847" y="508927"/>
                </a:lnTo>
                <a:lnTo>
                  <a:pt x="522071" y="367207"/>
                </a:lnTo>
                <a:lnTo>
                  <a:pt x="536841" y="220116"/>
                </a:lnTo>
                <a:close/>
              </a:path>
              <a:path w="1948815" h="762635">
                <a:moveTo>
                  <a:pt x="1277708" y="756958"/>
                </a:moveTo>
                <a:lnTo>
                  <a:pt x="1216139" y="542213"/>
                </a:lnTo>
                <a:lnTo>
                  <a:pt x="1178572" y="411226"/>
                </a:lnTo>
                <a:lnTo>
                  <a:pt x="1092987" y="112737"/>
                </a:lnTo>
                <a:lnTo>
                  <a:pt x="1062964" y="8064"/>
                </a:lnTo>
                <a:lnTo>
                  <a:pt x="1009281" y="7785"/>
                </a:lnTo>
                <a:lnTo>
                  <a:pt x="1009281" y="411226"/>
                </a:lnTo>
                <a:lnTo>
                  <a:pt x="794550" y="411226"/>
                </a:lnTo>
                <a:lnTo>
                  <a:pt x="881519" y="112737"/>
                </a:lnTo>
                <a:lnTo>
                  <a:pt x="1009281" y="411226"/>
                </a:lnTo>
                <a:lnTo>
                  <a:pt x="1009281" y="7785"/>
                </a:lnTo>
                <a:lnTo>
                  <a:pt x="764489" y="6451"/>
                </a:lnTo>
                <a:lnTo>
                  <a:pt x="579805" y="756958"/>
                </a:lnTo>
                <a:lnTo>
                  <a:pt x="740867" y="756958"/>
                </a:lnTo>
                <a:lnTo>
                  <a:pt x="848233" y="542213"/>
                </a:lnTo>
                <a:lnTo>
                  <a:pt x="955598" y="542213"/>
                </a:lnTo>
                <a:lnTo>
                  <a:pt x="1062964" y="756958"/>
                </a:lnTo>
                <a:lnTo>
                  <a:pt x="1277708" y="756958"/>
                </a:lnTo>
                <a:close/>
              </a:path>
              <a:path w="1948815" h="762635">
                <a:moveTo>
                  <a:pt x="1948713" y="5372"/>
                </a:moveTo>
                <a:lnTo>
                  <a:pt x="1315250" y="5372"/>
                </a:lnTo>
                <a:lnTo>
                  <a:pt x="1315250" y="183603"/>
                </a:lnTo>
                <a:lnTo>
                  <a:pt x="1524609" y="197561"/>
                </a:lnTo>
                <a:lnTo>
                  <a:pt x="1501521" y="756945"/>
                </a:lnTo>
                <a:lnTo>
                  <a:pt x="1818271" y="756945"/>
                </a:lnTo>
                <a:lnTo>
                  <a:pt x="1739341" y="220103"/>
                </a:lnTo>
                <a:lnTo>
                  <a:pt x="1948713" y="186829"/>
                </a:lnTo>
                <a:lnTo>
                  <a:pt x="1948713" y="53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1554339" y="4761017"/>
            <a:ext cx="582930" cy="778510"/>
          </a:xfrm>
          <a:custGeom>
            <a:avLst/>
            <a:gdLst/>
            <a:ahLst/>
            <a:cxnLst/>
            <a:rect l="l" t="t" r="r" b="b"/>
            <a:pathLst>
              <a:path w="582929" h="778510">
                <a:moveTo>
                  <a:pt x="13413" y="0"/>
                </a:moveTo>
                <a:lnTo>
                  <a:pt x="0" y="762845"/>
                </a:lnTo>
                <a:lnTo>
                  <a:pt x="457912" y="778416"/>
                </a:lnTo>
                <a:lnTo>
                  <a:pt x="536613" y="654943"/>
                </a:lnTo>
                <a:lnTo>
                  <a:pt x="180905" y="654943"/>
                </a:lnTo>
                <a:lnTo>
                  <a:pt x="201302" y="440206"/>
                </a:lnTo>
                <a:lnTo>
                  <a:pt x="516959" y="440206"/>
                </a:lnTo>
                <a:lnTo>
                  <a:pt x="475095" y="348942"/>
                </a:lnTo>
                <a:lnTo>
                  <a:pt x="182518" y="332838"/>
                </a:lnTo>
                <a:lnTo>
                  <a:pt x="201302" y="10743"/>
                </a:lnTo>
                <a:lnTo>
                  <a:pt x="13413" y="0"/>
                </a:lnTo>
                <a:close/>
              </a:path>
              <a:path w="582929" h="778510">
                <a:moveTo>
                  <a:pt x="516959" y="440206"/>
                </a:moveTo>
                <a:lnTo>
                  <a:pt x="201302" y="440206"/>
                </a:lnTo>
                <a:lnTo>
                  <a:pt x="440206" y="601259"/>
                </a:lnTo>
                <a:lnTo>
                  <a:pt x="180905" y="654943"/>
                </a:lnTo>
                <a:lnTo>
                  <a:pt x="536613" y="654943"/>
                </a:lnTo>
                <a:lnTo>
                  <a:pt x="582463" y="583008"/>
                </a:lnTo>
                <a:lnTo>
                  <a:pt x="516959" y="44020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2198015" y="4771760"/>
            <a:ext cx="692150" cy="751840"/>
          </a:xfrm>
          <a:custGeom>
            <a:avLst/>
            <a:gdLst/>
            <a:ahLst/>
            <a:cxnLst/>
            <a:rect l="l" t="t" r="r" b="b"/>
            <a:pathLst>
              <a:path w="692150" h="751839">
                <a:moveTo>
                  <a:pt x="425714" y="0"/>
                </a:moveTo>
                <a:lnTo>
                  <a:pt x="175554" y="0"/>
                </a:lnTo>
                <a:lnTo>
                  <a:pt x="29527" y="161052"/>
                </a:lnTo>
                <a:lnTo>
                  <a:pt x="21693" y="234117"/>
                </a:lnTo>
                <a:lnTo>
                  <a:pt x="15065" y="299929"/>
                </a:lnTo>
                <a:lnTo>
                  <a:pt x="9641" y="358488"/>
                </a:lnTo>
                <a:lnTo>
                  <a:pt x="5423" y="409794"/>
                </a:lnTo>
                <a:lnTo>
                  <a:pt x="2410" y="453847"/>
                </a:lnTo>
                <a:lnTo>
                  <a:pt x="0" y="520193"/>
                </a:lnTo>
                <a:lnTo>
                  <a:pt x="469" y="540227"/>
                </a:lnTo>
                <a:lnTo>
                  <a:pt x="1879" y="554687"/>
                </a:lnTo>
                <a:lnTo>
                  <a:pt x="4231" y="563575"/>
                </a:lnTo>
                <a:lnTo>
                  <a:pt x="7528" y="566893"/>
                </a:lnTo>
                <a:lnTo>
                  <a:pt x="157838" y="751568"/>
                </a:lnTo>
                <a:lnTo>
                  <a:pt x="475105" y="751568"/>
                </a:lnTo>
                <a:lnTo>
                  <a:pt x="691989" y="590516"/>
                </a:lnTo>
                <a:lnTo>
                  <a:pt x="594285" y="483147"/>
                </a:lnTo>
                <a:lnTo>
                  <a:pt x="314053" y="608766"/>
                </a:lnTo>
                <a:lnTo>
                  <a:pt x="136896" y="395108"/>
                </a:lnTo>
                <a:lnTo>
                  <a:pt x="333382" y="181449"/>
                </a:lnTo>
                <a:lnTo>
                  <a:pt x="537920" y="268410"/>
                </a:lnTo>
                <a:lnTo>
                  <a:pt x="641530" y="107368"/>
                </a:lnTo>
                <a:lnTo>
                  <a:pt x="42571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2940998" y="4771760"/>
            <a:ext cx="590550" cy="751840"/>
          </a:xfrm>
          <a:custGeom>
            <a:avLst/>
            <a:gdLst/>
            <a:ahLst/>
            <a:cxnLst/>
            <a:rect l="l" t="t" r="r" b="b"/>
            <a:pathLst>
              <a:path w="590550" h="751839">
                <a:moveTo>
                  <a:pt x="214736" y="0"/>
                </a:moveTo>
                <a:lnTo>
                  <a:pt x="18784" y="53684"/>
                </a:lnTo>
                <a:lnTo>
                  <a:pt x="38114" y="322105"/>
                </a:lnTo>
                <a:lnTo>
                  <a:pt x="161052" y="429473"/>
                </a:lnTo>
                <a:lnTo>
                  <a:pt x="0" y="751568"/>
                </a:lnTo>
                <a:lnTo>
                  <a:pt x="214736" y="751568"/>
                </a:lnTo>
                <a:lnTo>
                  <a:pt x="268421" y="463294"/>
                </a:lnTo>
                <a:lnTo>
                  <a:pt x="360753" y="461682"/>
                </a:lnTo>
                <a:lnTo>
                  <a:pt x="576509" y="461682"/>
                </a:lnTo>
                <a:lnTo>
                  <a:pt x="569785" y="322639"/>
                </a:lnTo>
                <a:lnTo>
                  <a:pt x="417128" y="322639"/>
                </a:lnTo>
                <a:lnTo>
                  <a:pt x="253929" y="307069"/>
                </a:lnTo>
                <a:lnTo>
                  <a:pt x="172329" y="169104"/>
                </a:lnTo>
                <a:lnTo>
                  <a:pt x="317812" y="110593"/>
                </a:lnTo>
                <a:lnTo>
                  <a:pt x="559532" y="110593"/>
                </a:lnTo>
                <a:lnTo>
                  <a:pt x="555093" y="18784"/>
                </a:lnTo>
                <a:lnTo>
                  <a:pt x="214736" y="0"/>
                </a:lnTo>
                <a:close/>
              </a:path>
              <a:path w="590550" h="751839">
                <a:moveTo>
                  <a:pt x="576509" y="461682"/>
                </a:moveTo>
                <a:lnTo>
                  <a:pt x="360753" y="461682"/>
                </a:lnTo>
                <a:lnTo>
                  <a:pt x="398867" y="751568"/>
                </a:lnTo>
                <a:lnTo>
                  <a:pt x="590526" y="751568"/>
                </a:lnTo>
                <a:lnTo>
                  <a:pt x="576587" y="463294"/>
                </a:lnTo>
                <a:lnTo>
                  <a:pt x="576509" y="461682"/>
                </a:lnTo>
                <a:close/>
              </a:path>
              <a:path w="590550" h="751839">
                <a:moveTo>
                  <a:pt x="559532" y="110593"/>
                </a:moveTo>
                <a:lnTo>
                  <a:pt x="317812" y="110593"/>
                </a:lnTo>
                <a:lnTo>
                  <a:pt x="418730" y="124006"/>
                </a:lnTo>
                <a:lnTo>
                  <a:pt x="417254" y="307069"/>
                </a:lnTo>
                <a:lnTo>
                  <a:pt x="417128" y="322639"/>
                </a:lnTo>
                <a:lnTo>
                  <a:pt x="569785" y="322639"/>
                </a:lnTo>
                <a:lnTo>
                  <a:pt x="559532" y="11059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3588989" y="5341879"/>
            <a:ext cx="233679" cy="358140"/>
          </a:xfrm>
          <a:custGeom>
            <a:avLst/>
            <a:gdLst/>
            <a:ahLst/>
            <a:cxnLst/>
            <a:rect l="l" t="t" r="r" b="b"/>
            <a:pathLst>
              <a:path w="233680" h="358139">
                <a:moveTo>
                  <a:pt x="126163" y="0"/>
                </a:moveTo>
                <a:lnTo>
                  <a:pt x="18795" y="91264"/>
                </a:lnTo>
                <a:lnTo>
                  <a:pt x="72479" y="181449"/>
                </a:lnTo>
                <a:lnTo>
                  <a:pt x="126163" y="235134"/>
                </a:lnTo>
                <a:lnTo>
                  <a:pt x="0" y="271635"/>
                </a:lnTo>
                <a:lnTo>
                  <a:pt x="18795" y="357528"/>
                </a:lnTo>
                <a:lnTo>
                  <a:pt x="154079" y="342502"/>
                </a:lnTo>
                <a:lnTo>
                  <a:pt x="233532" y="91264"/>
                </a:lnTo>
                <a:lnTo>
                  <a:pt x="12616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4174060" y="4771760"/>
            <a:ext cx="647700" cy="751840"/>
          </a:xfrm>
          <a:custGeom>
            <a:avLst/>
            <a:gdLst/>
            <a:ahLst/>
            <a:cxnLst/>
            <a:rect l="l" t="t" r="r" b="b"/>
            <a:pathLst>
              <a:path w="647700" h="751839">
                <a:moveTo>
                  <a:pt x="646346" y="0"/>
                </a:moveTo>
                <a:lnTo>
                  <a:pt x="375779" y="0"/>
                </a:lnTo>
                <a:lnTo>
                  <a:pt x="184664" y="342502"/>
                </a:lnTo>
                <a:lnTo>
                  <a:pt x="107357" y="0"/>
                </a:lnTo>
                <a:lnTo>
                  <a:pt x="0" y="0"/>
                </a:lnTo>
                <a:lnTo>
                  <a:pt x="23611" y="751568"/>
                </a:lnTo>
                <a:lnTo>
                  <a:pt x="161042" y="751568"/>
                </a:lnTo>
                <a:lnTo>
                  <a:pt x="184664" y="463284"/>
                </a:lnTo>
                <a:lnTo>
                  <a:pt x="590516" y="751568"/>
                </a:lnTo>
                <a:lnTo>
                  <a:pt x="644200" y="644200"/>
                </a:lnTo>
                <a:lnTo>
                  <a:pt x="375779" y="429463"/>
                </a:lnTo>
                <a:lnTo>
                  <a:pt x="427391" y="355342"/>
                </a:lnTo>
                <a:lnTo>
                  <a:pt x="473570" y="288233"/>
                </a:lnTo>
                <a:lnTo>
                  <a:pt x="514317" y="228135"/>
                </a:lnTo>
                <a:lnTo>
                  <a:pt x="549631" y="175048"/>
                </a:lnTo>
                <a:lnTo>
                  <a:pt x="579512" y="128973"/>
                </a:lnTo>
                <a:lnTo>
                  <a:pt x="603960" y="89909"/>
                </a:lnTo>
                <a:lnTo>
                  <a:pt x="636559" y="32813"/>
                </a:lnTo>
                <a:lnTo>
                  <a:pt x="647425" y="3759"/>
                </a:lnTo>
                <a:lnTo>
                  <a:pt x="647425" y="1256"/>
                </a:lnTo>
                <a:lnTo>
                  <a:pt x="64634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4877871" y="4771760"/>
            <a:ext cx="633730" cy="751840"/>
          </a:xfrm>
          <a:custGeom>
            <a:avLst/>
            <a:gdLst/>
            <a:ahLst/>
            <a:cxnLst/>
            <a:rect l="l" t="t" r="r" b="b"/>
            <a:pathLst>
              <a:path w="633730" h="751839">
                <a:moveTo>
                  <a:pt x="633467" y="0"/>
                </a:moveTo>
                <a:lnTo>
                  <a:pt x="0" y="0"/>
                </a:lnTo>
                <a:lnTo>
                  <a:pt x="0" y="178224"/>
                </a:lnTo>
                <a:lnTo>
                  <a:pt x="209365" y="192182"/>
                </a:lnTo>
                <a:lnTo>
                  <a:pt x="186277" y="751568"/>
                </a:lnTo>
                <a:lnTo>
                  <a:pt x="503021" y="751568"/>
                </a:lnTo>
                <a:lnTo>
                  <a:pt x="424102" y="214726"/>
                </a:lnTo>
                <a:lnTo>
                  <a:pt x="633467" y="181449"/>
                </a:lnTo>
                <a:lnTo>
                  <a:pt x="63346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5556438" y="4768001"/>
            <a:ext cx="720725" cy="759460"/>
          </a:xfrm>
          <a:custGeom>
            <a:avLst/>
            <a:gdLst/>
            <a:ahLst/>
            <a:cxnLst/>
            <a:rect l="l" t="t" r="r" b="b"/>
            <a:pathLst>
              <a:path w="720725" h="759460">
                <a:moveTo>
                  <a:pt x="141189" y="0"/>
                </a:moveTo>
                <a:lnTo>
                  <a:pt x="0" y="216883"/>
                </a:lnTo>
                <a:lnTo>
                  <a:pt x="0" y="487985"/>
                </a:lnTo>
                <a:lnTo>
                  <a:pt x="122394" y="742448"/>
                </a:lnTo>
                <a:lnTo>
                  <a:pt x="466509" y="759086"/>
                </a:lnTo>
                <a:lnTo>
                  <a:pt x="702177" y="650650"/>
                </a:lnTo>
                <a:lnTo>
                  <a:pt x="704799" y="606630"/>
                </a:lnTo>
                <a:lnTo>
                  <a:pt x="431609" y="606630"/>
                </a:lnTo>
                <a:lnTo>
                  <a:pt x="229228" y="581395"/>
                </a:lnTo>
                <a:lnTo>
                  <a:pt x="156225" y="329078"/>
                </a:lnTo>
                <a:lnTo>
                  <a:pt x="285593" y="149241"/>
                </a:lnTo>
                <a:lnTo>
                  <a:pt x="689805" y="149241"/>
                </a:lnTo>
                <a:lnTo>
                  <a:pt x="683392" y="108446"/>
                </a:lnTo>
                <a:lnTo>
                  <a:pt x="466509" y="20397"/>
                </a:lnTo>
                <a:lnTo>
                  <a:pt x="141189" y="0"/>
                </a:lnTo>
                <a:close/>
              </a:path>
              <a:path w="720725" h="759460">
                <a:moveTo>
                  <a:pt x="689805" y="149241"/>
                </a:moveTo>
                <a:lnTo>
                  <a:pt x="285593" y="149241"/>
                </a:lnTo>
                <a:lnTo>
                  <a:pt x="542213" y="211511"/>
                </a:lnTo>
                <a:lnTo>
                  <a:pt x="559920" y="480467"/>
                </a:lnTo>
                <a:lnTo>
                  <a:pt x="431609" y="606630"/>
                </a:lnTo>
                <a:lnTo>
                  <a:pt x="704799" y="606630"/>
                </a:lnTo>
                <a:lnTo>
                  <a:pt x="720438" y="344115"/>
                </a:lnTo>
                <a:lnTo>
                  <a:pt x="689805" y="14924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6590950" y="4766388"/>
            <a:ext cx="573405" cy="760730"/>
          </a:xfrm>
          <a:custGeom>
            <a:avLst/>
            <a:gdLst/>
            <a:ahLst/>
            <a:cxnLst/>
            <a:rect l="l" t="t" r="r" b="b"/>
            <a:pathLst>
              <a:path w="573405" h="760729">
                <a:moveTo>
                  <a:pt x="551878" y="0"/>
                </a:moveTo>
                <a:lnTo>
                  <a:pt x="0" y="22009"/>
                </a:lnTo>
                <a:lnTo>
                  <a:pt x="15036" y="759086"/>
                </a:lnTo>
                <a:lnTo>
                  <a:pt x="165345" y="752102"/>
                </a:lnTo>
                <a:lnTo>
                  <a:pt x="165345" y="166413"/>
                </a:lnTo>
                <a:lnTo>
                  <a:pt x="393516" y="144948"/>
                </a:lnTo>
                <a:lnTo>
                  <a:pt x="417662" y="752102"/>
                </a:lnTo>
                <a:lnTo>
                  <a:pt x="572809" y="760699"/>
                </a:lnTo>
                <a:lnTo>
                  <a:pt x="55187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7218432" y="4748142"/>
            <a:ext cx="1927860" cy="781050"/>
          </a:xfrm>
          <a:custGeom>
            <a:avLst/>
            <a:gdLst/>
            <a:ahLst/>
            <a:cxnLst/>
            <a:rect l="l" t="t" r="r" b="b"/>
            <a:pathLst>
              <a:path w="1927859" h="781050">
                <a:moveTo>
                  <a:pt x="536841" y="238366"/>
                </a:moveTo>
                <a:lnTo>
                  <a:pt x="489559" y="155143"/>
                </a:lnTo>
                <a:lnTo>
                  <a:pt x="411759" y="18249"/>
                </a:lnTo>
                <a:lnTo>
                  <a:pt x="381152" y="18719"/>
                </a:lnTo>
                <a:lnTo>
                  <a:pt x="381152" y="232994"/>
                </a:lnTo>
                <a:lnTo>
                  <a:pt x="363982" y="360756"/>
                </a:lnTo>
                <a:lnTo>
                  <a:pt x="198628" y="385457"/>
                </a:lnTo>
                <a:lnTo>
                  <a:pt x="223862" y="155143"/>
                </a:lnTo>
                <a:lnTo>
                  <a:pt x="381152" y="232994"/>
                </a:lnTo>
                <a:lnTo>
                  <a:pt x="381152" y="18719"/>
                </a:lnTo>
                <a:lnTo>
                  <a:pt x="53682" y="23622"/>
                </a:lnTo>
                <a:lnTo>
                  <a:pt x="0" y="780567"/>
                </a:lnTo>
                <a:lnTo>
                  <a:pt x="154076" y="775195"/>
                </a:lnTo>
                <a:lnTo>
                  <a:pt x="192189" y="541134"/>
                </a:lnTo>
                <a:lnTo>
                  <a:pt x="507847" y="527177"/>
                </a:lnTo>
                <a:lnTo>
                  <a:pt x="522071" y="385457"/>
                </a:lnTo>
                <a:lnTo>
                  <a:pt x="536841" y="238366"/>
                </a:lnTo>
                <a:close/>
              </a:path>
              <a:path w="1927859" h="781050">
                <a:moveTo>
                  <a:pt x="1277696" y="775208"/>
                </a:moveTo>
                <a:lnTo>
                  <a:pt x="1216126" y="560463"/>
                </a:lnTo>
                <a:lnTo>
                  <a:pt x="1178572" y="429475"/>
                </a:lnTo>
                <a:lnTo>
                  <a:pt x="1092974" y="130987"/>
                </a:lnTo>
                <a:lnTo>
                  <a:pt x="1062964" y="26314"/>
                </a:lnTo>
                <a:lnTo>
                  <a:pt x="1009281" y="26035"/>
                </a:lnTo>
                <a:lnTo>
                  <a:pt x="1009281" y="429475"/>
                </a:lnTo>
                <a:lnTo>
                  <a:pt x="794537" y="429475"/>
                </a:lnTo>
                <a:lnTo>
                  <a:pt x="881519" y="130987"/>
                </a:lnTo>
                <a:lnTo>
                  <a:pt x="1009281" y="429475"/>
                </a:lnTo>
                <a:lnTo>
                  <a:pt x="1009281" y="26035"/>
                </a:lnTo>
                <a:lnTo>
                  <a:pt x="764476" y="24701"/>
                </a:lnTo>
                <a:lnTo>
                  <a:pt x="579805" y="775208"/>
                </a:lnTo>
                <a:lnTo>
                  <a:pt x="740854" y="775208"/>
                </a:lnTo>
                <a:lnTo>
                  <a:pt x="848233" y="560463"/>
                </a:lnTo>
                <a:lnTo>
                  <a:pt x="955598" y="560463"/>
                </a:lnTo>
                <a:lnTo>
                  <a:pt x="1062964" y="775208"/>
                </a:lnTo>
                <a:lnTo>
                  <a:pt x="1277696" y="775208"/>
                </a:lnTo>
                <a:close/>
              </a:path>
              <a:path w="1927859" h="781050">
                <a:moveTo>
                  <a:pt x="1927313" y="560451"/>
                </a:moveTo>
                <a:lnTo>
                  <a:pt x="1831759" y="464896"/>
                </a:lnTo>
                <a:lnTo>
                  <a:pt x="1766277" y="399402"/>
                </a:lnTo>
                <a:lnTo>
                  <a:pt x="1829371" y="318884"/>
                </a:lnTo>
                <a:lnTo>
                  <a:pt x="1910143" y="215811"/>
                </a:lnTo>
                <a:lnTo>
                  <a:pt x="1828558" y="126695"/>
                </a:lnTo>
                <a:lnTo>
                  <a:pt x="1749628" y="40474"/>
                </a:lnTo>
                <a:lnTo>
                  <a:pt x="1749628" y="609841"/>
                </a:lnTo>
                <a:lnTo>
                  <a:pt x="1485506" y="680173"/>
                </a:lnTo>
                <a:lnTo>
                  <a:pt x="1502143" y="464896"/>
                </a:lnTo>
                <a:lnTo>
                  <a:pt x="1749628" y="609841"/>
                </a:lnTo>
                <a:lnTo>
                  <a:pt x="1749628" y="40474"/>
                </a:lnTo>
                <a:lnTo>
                  <a:pt x="1742655" y="32854"/>
                </a:lnTo>
                <a:lnTo>
                  <a:pt x="1742655" y="236740"/>
                </a:lnTo>
                <a:lnTo>
                  <a:pt x="1503222" y="318884"/>
                </a:lnTo>
                <a:lnTo>
                  <a:pt x="1497888" y="306870"/>
                </a:lnTo>
                <a:lnTo>
                  <a:pt x="1493151" y="270840"/>
                </a:lnTo>
                <a:lnTo>
                  <a:pt x="1489024" y="210769"/>
                </a:lnTo>
                <a:lnTo>
                  <a:pt x="1485506" y="126695"/>
                </a:lnTo>
                <a:lnTo>
                  <a:pt x="1742655" y="236740"/>
                </a:lnTo>
                <a:lnTo>
                  <a:pt x="1742655" y="32854"/>
                </a:lnTo>
                <a:lnTo>
                  <a:pt x="1712582" y="0"/>
                </a:lnTo>
                <a:lnTo>
                  <a:pt x="1316939" y="47777"/>
                </a:lnTo>
                <a:lnTo>
                  <a:pt x="1336802" y="775195"/>
                </a:lnTo>
                <a:lnTo>
                  <a:pt x="1873643" y="742988"/>
                </a:lnTo>
                <a:lnTo>
                  <a:pt x="1892109" y="680173"/>
                </a:lnTo>
                <a:lnTo>
                  <a:pt x="1927313" y="5604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" name="object 27"/>
          <p:cNvGrpSpPr/>
          <p:nvPr/>
        </p:nvGrpSpPr>
        <p:grpSpPr>
          <a:xfrm>
            <a:off x="254294" y="3874227"/>
            <a:ext cx="5241925" cy="6960234"/>
            <a:chOff x="254294" y="3874227"/>
            <a:chExt cx="5241925" cy="6960234"/>
          </a:xfrm>
        </p:grpSpPr>
        <p:pic>
          <p:nvPicPr>
            <p:cNvPr id="28" name="object 2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81381" y="9144286"/>
              <a:ext cx="4614550" cy="1689938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58929" y="3874227"/>
              <a:ext cx="4627503" cy="6405323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529535" y="5301958"/>
              <a:ext cx="1413318" cy="230511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271625" y="6959882"/>
              <a:ext cx="2110745" cy="2021205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54294" y="7510567"/>
              <a:ext cx="999841" cy="2070282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752857" y="6293211"/>
              <a:ext cx="2966674" cy="1564475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3453926" y="6000120"/>
              <a:ext cx="1165225" cy="226060"/>
            </a:xfrm>
            <a:custGeom>
              <a:avLst/>
              <a:gdLst/>
              <a:ahLst/>
              <a:cxnLst/>
              <a:rect l="l" t="t" r="r" b="b"/>
              <a:pathLst>
                <a:path w="1165225" h="226060">
                  <a:moveTo>
                    <a:pt x="1036" y="0"/>
                  </a:moveTo>
                  <a:lnTo>
                    <a:pt x="0" y="3465"/>
                  </a:lnTo>
                  <a:lnTo>
                    <a:pt x="1164111" y="225898"/>
                  </a:lnTo>
                  <a:lnTo>
                    <a:pt x="1165158" y="222433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453926" y="6000120"/>
              <a:ext cx="1165225" cy="226060"/>
            </a:xfrm>
            <a:custGeom>
              <a:avLst/>
              <a:gdLst/>
              <a:ahLst/>
              <a:cxnLst/>
              <a:rect l="l" t="t" r="r" b="b"/>
              <a:pathLst>
                <a:path w="1165225" h="226060">
                  <a:moveTo>
                    <a:pt x="1036" y="0"/>
                  </a:moveTo>
                  <a:lnTo>
                    <a:pt x="0" y="3465"/>
                  </a:lnTo>
                  <a:lnTo>
                    <a:pt x="1164111" y="225898"/>
                  </a:lnTo>
                  <a:lnTo>
                    <a:pt x="1165158" y="222433"/>
                  </a:lnTo>
                  <a:lnTo>
                    <a:pt x="1036" y="0"/>
                  </a:lnTo>
                  <a:close/>
                </a:path>
              </a:pathLst>
            </a:custGeom>
            <a:ln w="418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845074" y="6088170"/>
              <a:ext cx="1184910" cy="50165"/>
            </a:xfrm>
            <a:custGeom>
              <a:avLst/>
              <a:gdLst/>
              <a:ahLst/>
              <a:cxnLst/>
              <a:rect l="l" t="t" r="r" b="b"/>
              <a:pathLst>
                <a:path w="1184910" h="50164">
                  <a:moveTo>
                    <a:pt x="1184508" y="0"/>
                  </a:moveTo>
                  <a:lnTo>
                    <a:pt x="230" y="46187"/>
                  </a:lnTo>
                  <a:lnTo>
                    <a:pt x="0" y="49799"/>
                  </a:lnTo>
                  <a:lnTo>
                    <a:pt x="1184278" y="3612"/>
                  </a:lnTo>
                  <a:lnTo>
                    <a:pt x="11845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845074" y="6088170"/>
              <a:ext cx="1184910" cy="50165"/>
            </a:xfrm>
            <a:custGeom>
              <a:avLst/>
              <a:gdLst/>
              <a:ahLst/>
              <a:cxnLst/>
              <a:rect l="l" t="t" r="r" b="b"/>
              <a:pathLst>
                <a:path w="1184910" h="50164">
                  <a:moveTo>
                    <a:pt x="230" y="46187"/>
                  </a:moveTo>
                  <a:lnTo>
                    <a:pt x="0" y="49799"/>
                  </a:lnTo>
                  <a:lnTo>
                    <a:pt x="1184278" y="3612"/>
                  </a:lnTo>
                  <a:lnTo>
                    <a:pt x="1184508" y="0"/>
                  </a:lnTo>
                  <a:lnTo>
                    <a:pt x="230" y="46187"/>
                  </a:lnTo>
                  <a:close/>
                </a:path>
              </a:pathLst>
            </a:custGeom>
            <a:ln w="418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7175759" y="5"/>
              <a:ext cx="2928620" cy="3392804"/>
            </a:xfrm>
            <a:custGeom>
              <a:avLst/>
              <a:gdLst/>
              <a:ahLst/>
              <a:cxnLst/>
              <a:rect l="l" t="t" r="r" b="b"/>
              <a:pathLst>
                <a:path w="2928619" h="3392804">
                  <a:moveTo>
                    <a:pt x="2928340" y="1134173"/>
                  </a:moveTo>
                  <a:lnTo>
                    <a:pt x="0" y="3392563"/>
                  </a:lnTo>
                  <a:lnTo>
                    <a:pt x="2928340" y="1602536"/>
                  </a:lnTo>
                  <a:lnTo>
                    <a:pt x="2928340" y="1134173"/>
                  </a:lnTo>
                  <a:close/>
                </a:path>
                <a:path w="2928619" h="3392804">
                  <a:moveTo>
                    <a:pt x="2928340" y="7772"/>
                  </a:moveTo>
                  <a:lnTo>
                    <a:pt x="2926486" y="0"/>
                  </a:lnTo>
                  <a:lnTo>
                    <a:pt x="1648891" y="19532"/>
                  </a:lnTo>
                  <a:lnTo>
                    <a:pt x="2913430" y="428396"/>
                  </a:lnTo>
                  <a:lnTo>
                    <a:pt x="337502" y="1576070"/>
                  </a:lnTo>
                  <a:lnTo>
                    <a:pt x="2928340" y="1055204"/>
                  </a:lnTo>
                  <a:lnTo>
                    <a:pt x="2928340" y="7772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87936" y="3935722"/>
              <a:ext cx="251460" cy="367030"/>
            </a:xfrm>
            <a:custGeom>
              <a:avLst/>
              <a:gdLst/>
              <a:ahLst/>
              <a:cxnLst/>
              <a:rect l="l" t="t" r="r" b="b"/>
              <a:pathLst>
                <a:path w="251460" h="367029">
                  <a:moveTo>
                    <a:pt x="251049" y="0"/>
                  </a:moveTo>
                  <a:lnTo>
                    <a:pt x="205815" y="0"/>
                  </a:lnTo>
                  <a:lnTo>
                    <a:pt x="129482" y="167932"/>
                  </a:lnTo>
                  <a:lnTo>
                    <a:pt x="46375" y="0"/>
                  </a:lnTo>
                  <a:lnTo>
                    <a:pt x="0" y="0"/>
                  </a:lnTo>
                  <a:lnTo>
                    <a:pt x="107996" y="212600"/>
                  </a:lnTo>
                  <a:lnTo>
                    <a:pt x="32229" y="366962"/>
                  </a:lnTo>
                  <a:lnTo>
                    <a:pt x="77463" y="366962"/>
                  </a:lnTo>
                  <a:lnTo>
                    <a:pt x="2510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67258" y="3930079"/>
              <a:ext cx="200161" cy="24709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895678" y="3936231"/>
              <a:ext cx="187960" cy="233679"/>
            </a:xfrm>
            <a:custGeom>
              <a:avLst/>
              <a:gdLst/>
              <a:ahLst/>
              <a:cxnLst/>
              <a:rect l="l" t="t" r="r" b="b"/>
              <a:pathLst>
                <a:path w="187960" h="233679">
                  <a:moveTo>
                    <a:pt x="187731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73507" y="36830"/>
                  </a:lnTo>
                  <a:lnTo>
                    <a:pt x="73507" y="233680"/>
                  </a:lnTo>
                  <a:lnTo>
                    <a:pt x="114211" y="233680"/>
                  </a:lnTo>
                  <a:lnTo>
                    <a:pt x="114211" y="36830"/>
                  </a:lnTo>
                  <a:lnTo>
                    <a:pt x="187731" y="36830"/>
                  </a:lnTo>
                  <a:lnTo>
                    <a:pt x="1877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111673" y="3930068"/>
              <a:ext cx="248798" cy="247102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2422648" y="3821517"/>
              <a:ext cx="201295" cy="365760"/>
            </a:xfrm>
            <a:custGeom>
              <a:avLst/>
              <a:gdLst/>
              <a:ahLst/>
              <a:cxnLst/>
              <a:rect l="l" t="t" r="r" b="b"/>
              <a:pathLst>
                <a:path w="201294" h="365760">
                  <a:moveTo>
                    <a:pt x="54281" y="0"/>
                  </a:moveTo>
                  <a:lnTo>
                    <a:pt x="20355" y="13004"/>
                  </a:lnTo>
                  <a:lnTo>
                    <a:pt x="25669" y="25055"/>
                  </a:lnTo>
                  <a:lnTo>
                    <a:pt x="32577" y="35763"/>
                  </a:lnTo>
                  <a:lnTo>
                    <a:pt x="62522" y="59586"/>
                  </a:lnTo>
                  <a:lnTo>
                    <a:pt x="102342" y="67851"/>
                  </a:lnTo>
                  <a:lnTo>
                    <a:pt x="116560" y="66933"/>
                  </a:lnTo>
                  <a:lnTo>
                    <a:pt x="153513" y="53150"/>
                  </a:lnTo>
                  <a:lnTo>
                    <a:pt x="173287" y="33925"/>
                  </a:lnTo>
                  <a:lnTo>
                    <a:pt x="102342" y="33925"/>
                  </a:lnTo>
                  <a:lnTo>
                    <a:pt x="85132" y="31805"/>
                  </a:lnTo>
                  <a:lnTo>
                    <a:pt x="71385" y="25444"/>
                  </a:lnTo>
                  <a:lnTo>
                    <a:pt x="61101" y="14842"/>
                  </a:lnTo>
                  <a:lnTo>
                    <a:pt x="54281" y="0"/>
                  </a:lnTo>
                  <a:close/>
                </a:path>
                <a:path w="201294" h="365760">
                  <a:moveTo>
                    <a:pt x="150403" y="0"/>
                  </a:moveTo>
                  <a:lnTo>
                    <a:pt x="143577" y="14842"/>
                  </a:lnTo>
                  <a:lnTo>
                    <a:pt x="133291" y="25444"/>
                  </a:lnTo>
                  <a:lnTo>
                    <a:pt x="119546" y="31805"/>
                  </a:lnTo>
                  <a:lnTo>
                    <a:pt x="102342" y="33925"/>
                  </a:lnTo>
                  <a:lnTo>
                    <a:pt x="173287" y="33925"/>
                  </a:lnTo>
                  <a:lnTo>
                    <a:pt x="179010" y="25055"/>
                  </a:lnTo>
                  <a:lnTo>
                    <a:pt x="184329" y="13004"/>
                  </a:lnTo>
                  <a:lnTo>
                    <a:pt x="150403" y="0"/>
                  </a:lnTo>
                  <a:close/>
                </a:path>
                <a:path w="201294" h="365760">
                  <a:moveTo>
                    <a:pt x="40700" y="114216"/>
                  </a:moveTo>
                  <a:lnTo>
                    <a:pt x="0" y="114216"/>
                  </a:lnTo>
                  <a:lnTo>
                    <a:pt x="0" y="365276"/>
                  </a:lnTo>
                  <a:lnTo>
                    <a:pt x="89216" y="269143"/>
                  </a:lnTo>
                  <a:lnTo>
                    <a:pt x="40700" y="269143"/>
                  </a:lnTo>
                  <a:lnTo>
                    <a:pt x="40700" y="114216"/>
                  </a:lnTo>
                  <a:close/>
                </a:path>
                <a:path w="201294" h="365760">
                  <a:moveTo>
                    <a:pt x="201292" y="192245"/>
                  </a:moveTo>
                  <a:lnTo>
                    <a:pt x="160581" y="192245"/>
                  </a:lnTo>
                  <a:lnTo>
                    <a:pt x="160581" y="348868"/>
                  </a:lnTo>
                  <a:lnTo>
                    <a:pt x="201292" y="348868"/>
                  </a:lnTo>
                  <a:lnTo>
                    <a:pt x="201292" y="192245"/>
                  </a:lnTo>
                  <a:close/>
                </a:path>
                <a:path w="201294" h="365760">
                  <a:moveTo>
                    <a:pt x="201292" y="96122"/>
                  </a:moveTo>
                  <a:lnTo>
                    <a:pt x="40700" y="269143"/>
                  </a:lnTo>
                  <a:lnTo>
                    <a:pt x="89216" y="269143"/>
                  </a:lnTo>
                  <a:lnTo>
                    <a:pt x="160581" y="192245"/>
                  </a:lnTo>
                  <a:lnTo>
                    <a:pt x="201292" y="192245"/>
                  </a:lnTo>
                  <a:lnTo>
                    <a:pt x="201292" y="961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694054" y="3935733"/>
              <a:ext cx="173020" cy="234652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2943962" y="3917639"/>
              <a:ext cx="201930" cy="269240"/>
            </a:xfrm>
            <a:custGeom>
              <a:avLst/>
              <a:gdLst/>
              <a:ahLst/>
              <a:cxnLst/>
              <a:rect l="l" t="t" r="r" b="b"/>
              <a:pathLst>
                <a:path w="201930" h="269239">
                  <a:moveTo>
                    <a:pt x="201302" y="0"/>
                  </a:moveTo>
                  <a:lnTo>
                    <a:pt x="40710" y="173020"/>
                  </a:lnTo>
                  <a:lnTo>
                    <a:pt x="40710" y="18093"/>
                  </a:lnTo>
                  <a:lnTo>
                    <a:pt x="0" y="18093"/>
                  </a:lnTo>
                  <a:lnTo>
                    <a:pt x="0" y="269154"/>
                  </a:lnTo>
                  <a:lnTo>
                    <a:pt x="160581" y="96122"/>
                  </a:lnTo>
                  <a:lnTo>
                    <a:pt x="160581" y="252746"/>
                  </a:lnTo>
                  <a:lnTo>
                    <a:pt x="201302" y="252746"/>
                  </a:lnTo>
                  <a:lnTo>
                    <a:pt x="2013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222142" y="3935733"/>
              <a:ext cx="180947" cy="234652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450575" y="3930068"/>
              <a:ext cx="248798" cy="24710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746849" y="3930079"/>
              <a:ext cx="200161" cy="247091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3975265" y="3936231"/>
              <a:ext cx="187960" cy="233679"/>
            </a:xfrm>
            <a:custGeom>
              <a:avLst/>
              <a:gdLst/>
              <a:ahLst/>
              <a:cxnLst/>
              <a:rect l="l" t="t" r="r" b="b"/>
              <a:pathLst>
                <a:path w="187960" h="233679">
                  <a:moveTo>
                    <a:pt x="187731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73520" y="36830"/>
                  </a:lnTo>
                  <a:lnTo>
                    <a:pt x="73520" y="233680"/>
                  </a:lnTo>
                  <a:lnTo>
                    <a:pt x="114211" y="233680"/>
                  </a:lnTo>
                  <a:lnTo>
                    <a:pt x="114211" y="36830"/>
                  </a:lnTo>
                  <a:lnTo>
                    <a:pt x="187731" y="36830"/>
                  </a:lnTo>
                  <a:lnTo>
                    <a:pt x="1877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205966" y="3935733"/>
              <a:ext cx="171890" cy="234652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1388565" y="4608582"/>
              <a:ext cx="235585" cy="372745"/>
            </a:xfrm>
            <a:custGeom>
              <a:avLst/>
              <a:gdLst/>
              <a:ahLst/>
              <a:cxnLst/>
              <a:rect l="l" t="t" r="r" b="b"/>
              <a:pathLst>
                <a:path w="235584" h="372745">
                  <a:moveTo>
                    <a:pt x="40710" y="5654"/>
                  </a:moveTo>
                  <a:lnTo>
                    <a:pt x="0" y="5654"/>
                  </a:lnTo>
                  <a:lnTo>
                    <a:pt x="0" y="372616"/>
                  </a:lnTo>
                  <a:lnTo>
                    <a:pt x="40710" y="372616"/>
                  </a:lnTo>
                  <a:lnTo>
                    <a:pt x="40710" y="207522"/>
                  </a:lnTo>
                  <a:lnTo>
                    <a:pt x="94545" y="207522"/>
                  </a:lnTo>
                  <a:lnTo>
                    <a:pt x="60218" y="185753"/>
                  </a:lnTo>
                  <a:lnTo>
                    <a:pt x="39890" y="141804"/>
                  </a:lnTo>
                  <a:lnTo>
                    <a:pt x="39811" y="141491"/>
                  </a:lnTo>
                  <a:lnTo>
                    <a:pt x="38491" y="124394"/>
                  </a:lnTo>
                  <a:lnTo>
                    <a:pt x="38449" y="123839"/>
                  </a:lnTo>
                  <a:lnTo>
                    <a:pt x="39909" y="105104"/>
                  </a:lnTo>
                  <a:lnTo>
                    <a:pt x="62207" y="59945"/>
                  </a:lnTo>
                  <a:lnTo>
                    <a:pt x="99193" y="38449"/>
                  </a:lnTo>
                  <a:lnTo>
                    <a:pt x="40710" y="38449"/>
                  </a:lnTo>
                  <a:lnTo>
                    <a:pt x="40710" y="5654"/>
                  </a:lnTo>
                  <a:close/>
                </a:path>
                <a:path w="235584" h="372745">
                  <a:moveTo>
                    <a:pt x="94545" y="207522"/>
                  </a:moveTo>
                  <a:lnTo>
                    <a:pt x="40710" y="207522"/>
                  </a:lnTo>
                  <a:lnTo>
                    <a:pt x="57284" y="224838"/>
                  </a:lnTo>
                  <a:lnTo>
                    <a:pt x="76474" y="237207"/>
                  </a:lnTo>
                  <a:lnTo>
                    <a:pt x="98278" y="244628"/>
                  </a:lnTo>
                  <a:lnTo>
                    <a:pt x="122697" y="247102"/>
                  </a:lnTo>
                  <a:lnTo>
                    <a:pt x="147114" y="244858"/>
                  </a:lnTo>
                  <a:lnTo>
                    <a:pt x="168921" y="238124"/>
                  </a:lnTo>
                  <a:lnTo>
                    <a:pt x="188113" y="226901"/>
                  </a:lnTo>
                  <a:lnTo>
                    <a:pt x="204684" y="211187"/>
                  </a:lnTo>
                  <a:lnTo>
                    <a:pt x="204877" y="210915"/>
                  </a:lnTo>
                  <a:lnTo>
                    <a:pt x="117043" y="210915"/>
                  </a:lnTo>
                  <a:lnTo>
                    <a:pt x="100345" y="209342"/>
                  </a:lnTo>
                  <a:lnTo>
                    <a:pt x="94545" y="207522"/>
                  </a:lnTo>
                  <a:close/>
                </a:path>
                <a:path w="235584" h="372745">
                  <a:moveTo>
                    <a:pt x="203523" y="36187"/>
                  </a:moveTo>
                  <a:lnTo>
                    <a:pt x="116478" y="36187"/>
                  </a:lnTo>
                  <a:lnTo>
                    <a:pt x="131289" y="37671"/>
                  </a:lnTo>
                  <a:lnTo>
                    <a:pt x="145177" y="42125"/>
                  </a:lnTo>
                  <a:lnTo>
                    <a:pt x="158144" y="49550"/>
                  </a:lnTo>
                  <a:lnTo>
                    <a:pt x="170193" y="59945"/>
                  </a:lnTo>
                  <a:lnTo>
                    <a:pt x="180336" y="72879"/>
                  </a:lnTo>
                  <a:lnTo>
                    <a:pt x="187513" y="87793"/>
                  </a:lnTo>
                  <a:lnTo>
                    <a:pt x="187580" y="87933"/>
                  </a:lnTo>
                  <a:lnTo>
                    <a:pt x="191848" y="104791"/>
                  </a:lnTo>
                  <a:lnTo>
                    <a:pt x="191927" y="105104"/>
                  </a:lnTo>
                  <a:lnTo>
                    <a:pt x="193334" y="123839"/>
                  </a:lnTo>
                  <a:lnTo>
                    <a:pt x="193376" y="124394"/>
                  </a:lnTo>
                  <a:lnTo>
                    <a:pt x="181608" y="172483"/>
                  </a:lnTo>
                  <a:lnTo>
                    <a:pt x="148142" y="204624"/>
                  </a:lnTo>
                  <a:lnTo>
                    <a:pt x="117043" y="210915"/>
                  </a:lnTo>
                  <a:lnTo>
                    <a:pt x="204877" y="210915"/>
                  </a:lnTo>
                  <a:lnTo>
                    <a:pt x="218043" y="192304"/>
                  </a:lnTo>
                  <a:lnTo>
                    <a:pt x="227584" y="171544"/>
                  </a:lnTo>
                  <a:lnTo>
                    <a:pt x="233309" y="148907"/>
                  </a:lnTo>
                  <a:lnTo>
                    <a:pt x="235217" y="124394"/>
                  </a:lnTo>
                  <a:lnTo>
                    <a:pt x="233292" y="100069"/>
                  </a:lnTo>
                  <a:lnTo>
                    <a:pt x="227515" y="77402"/>
                  </a:lnTo>
                  <a:lnTo>
                    <a:pt x="217888" y="56394"/>
                  </a:lnTo>
                  <a:lnTo>
                    <a:pt x="204412" y="37045"/>
                  </a:lnTo>
                  <a:lnTo>
                    <a:pt x="203523" y="36187"/>
                  </a:lnTo>
                  <a:close/>
                </a:path>
                <a:path w="235584" h="372745">
                  <a:moveTo>
                    <a:pt x="121001" y="0"/>
                  </a:moveTo>
                  <a:lnTo>
                    <a:pt x="97534" y="2404"/>
                  </a:lnTo>
                  <a:lnTo>
                    <a:pt x="76328" y="9616"/>
                  </a:lnTo>
                  <a:lnTo>
                    <a:pt x="57386" y="21632"/>
                  </a:lnTo>
                  <a:lnTo>
                    <a:pt x="40710" y="38449"/>
                  </a:lnTo>
                  <a:lnTo>
                    <a:pt x="99193" y="38449"/>
                  </a:lnTo>
                  <a:lnTo>
                    <a:pt x="101635" y="37671"/>
                  </a:lnTo>
                  <a:lnTo>
                    <a:pt x="116478" y="36187"/>
                  </a:lnTo>
                  <a:lnTo>
                    <a:pt x="203523" y="36187"/>
                  </a:lnTo>
                  <a:lnTo>
                    <a:pt x="187639" y="20841"/>
                  </a:lnTo>
                  <a:lnTo>
                    <a:pt x="168149" y="9264"/>
                  </a:lnTo>
                  <a:lnTo>
                    <a:pt x="146219" y="2404"/>
                  </a:lnTo>
                  <a:lnTo>
                    <a:pt x="146887" y="2404"/>
                  </a:lnTo>
                  <a:lnTo>
                    <a:pt x="12100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671268" y="4608582"/>
              <a:ext cx="235228" cy="247102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983384" y="4614236"/>
              <a:ext cx="180947" cy="234652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211806" y="4608582"/>
              <a:ext cx="224485" cy="247102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2498471" y="4613954"/>
              <a:ext cx="192405" cy="234950"/>
            </a:xfrm>
            <a:custGeom>
              <a:avLst/>
              <a:gdLst/>
              <a:ahLst/>
              <a:cxnLst/>
              <a:rect l="l" t="t" r="r" b="b"/>
              <a:pathLst>
                <a:path w="192405" h="234950">
                  <a:moveTo>
                    <a:pt x="192252" y="0"/>
                  </a:moveTo>
                  <a:lnTo>
                    <a:pt x="151536" y="0"/>
                  </a:lnTo>
                  <a:lnTo>
                    <a:pt x="151536" y="96520"/>
                  </a:lnTo>
                  <a:lnTo>
                    <a:pt x="40716" y="96520"/>
                  </a:lnTo>
                  <a:lnTo>
                    <a:pt x="40716" y="0"/>
                  </a:lnTo>
                  <a:lnTo>
                    <a:pt x="0" y="0"/>
                  </a:lnTo>
                  <a:lnTo>
                    <a:pt x="0" y="96520"/>
                  </a:lnTo>
                  <a:lnTo>
                    <a:pt x="0" y="133350"/>
                  </a:lnTo>
                  <a:lnTo>
                    <a:pt x="0" y="234950"/>
                  </a:lnTo>
                  <a:lnTo>
                    <a:pt x="40716" y="234950"/>
                  </a:lnTo>
                  <a:lnTo>
                    <a:pt x="40716" y="133350"/>
                  </a:lnTo>
                  <a:lnTo>
                    <a:pt x="151536" y="133350"/>
                  </a:lnTo>
                  <a:lnTo>
                    <a:pt x="151536" y="234950"/>
                  </a:lnTo>
                  <a:lnTo>
                    <a:pt x="192252" y="234950"/>
                  </a:lnTo>
                  <a:lnTo>
                    <a:pt x="192252" y="133350"/>
                  </a:lnTo>
                  <a:lnTo>
                    <a:pt x="192252" y="96520"/>
                  </a:lnTo>
                  <a:lnTo>
                    <a:pt x="1922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752921" y="4608592"/>
              <a:ext cx="200161" cy="247091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2981337" y="4614741"/>
              <a:ext cx="187960" cy="233679"/>
            </a:xfrm>
            <a:custGeom>
              <a:avLst/>
              <a:gdLst/>
              <a:ahLst/>
              <a:cxnLst/>
              <a:rect l="l" t="t" r="r" b="b"/>
              <a:pathLst>
                <a:path w="187960" h="233679">
                  <a:moveTo>
                    <a:pt x="187731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73520" y="36830"/>
                  </a:lnTo>
                  <a:lnTo>
                    <a:pt x="73520" y="233680"/>
                  </a:lnTo>
                  <a:lnTo>
                    <a:pt x="114211" y="233680"/>
                  </a:lnTo>
                  <a:lnTo>
                    <a:pt x="114211" y="36830"/>
                  </a:lnTo>
                  <a:lnTo>
                    <a:pt x="187731" y="36830"/>
                  </a:lnTo>
                  <a:lnTo>
                    <a:pt x="1877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212048" y="4614236"/>
              <a:ext cx="180947" cy="234652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440471" y="4608582"/>
              <a:ext cx="248798" cy="247102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373863" y="5287105"/>
              <a:ext cx="191690" cy="247102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27741" y="5292760"/>
              <a:ext cx="197899" cy="234652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851650" y="5287105"/>
              <a:ext cx="248798" cy="247102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128699" y="5292760"/>
              <a:ext cx="211470" cy="235793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402356" y="5287105"/>
              <a:ext cx="248798" cy="247102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2713329" y="5274671"/>
              <a:ext cx="381635" cy="269240"/>
            </a:xfrm>
            <a:custGeom>
              <a:avLst/>
              <a:gdLst/>
              <a:ahLst/>
              <a:cxnLst/>
              <a:rect l="l" t="t" r="r" b="b"/>
              <a:pathLst>
                <a:path w="381635" h="269239">
                  <a:moveTo>
                    <a:pt x="139103" y="17792"/>
                  </a:moveTo>
                  <a:lnTo>
                    <a:pt x="0" y="17792"/>
                  </a:lnTo>
                  <a:lnTo>
                    <a:pt x="0" y="55892"/>
                  </a:lnTo>
                  <a:lnTo>
                    <a:pt x="0" y="252742"/>
                  </a:lnTo>
                  <a:lnTo>
                    <a:pt x="40716" y="252742"/>
                  </a:lnTo>
                  <a:lnTo>
                    <a:pt x="40716" y="55892"/>
                  </a:lnTo>
                  <a:lnTo>
                    <a:pt x="139103" y="55892"/>
                  </a:lnTo>
                  <a:lnTo>
                    <a:pt x="139103" y="17792"/>
                  </a:lnTo>
                  <a:close/>
                </a:path>
                <a:path w="381635" h="269239">
                  <a:moveTo>
                    <a:pt x="381114" y="0"/>
                  </a:moveTo>
                  <a:lnTo>
                    <a:pt x="220522" y="173024"/>
                  </a:lnTo>
                  <a:lnTo>
                    <a:pt x="220522" y="18097"/>
                  </a:lnTo>
                  <a:lnTo>
                    <a:pt x="179806" y="18097"/>
                  </a:lnTo>
                  <a:lnTo>
                    <a:pt x="179806" y="269151"/>
                  </a:lnTo>
                  <a:lnTo>
                    <a:pt x="340398" y="96126"/>
                  </a:lnTo>
                  <a:lnTo>
                    <a:pt x="340398" y="252742"/>
                  </a:lnTo>
                  <a:lnTo>
                    <a:pt x="381114" y="252742"/>
                  </a:lnTo>
                  <a:lnTo>
                    <a:pt x="38111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164542" y="5292760"/>
              <a:ext cx="173020" cy="234652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3414458" y="5292464"/>
              <a:ext cx="192405" cy="234950"/>
            </a:xfrm>
            <a:custGeom>
              <a:avLst/>
              <a:gdLst/>
              <a:ahLst/>
              <a:cxnLst/>
              <a:rect l="l" t="t" r="r" b="b"/>
              <a:pathLst>
                <a:path w="192404" h="234950">
                  <a:moveTo>
                    <a:pt x="192239" y="0"/>
                  </a:moveTo>
                  <a:lnTo>
                    <a:pt x="151536" y="0"/>
                  </a:lnTo>
                  <a:lnTo>
                    <a:pt x="151536" y="96520"/>
                  </a:lnTo>
                  <a:lnTo>
                    <a:pt x="40703" y="96520"/>
                  </a:lnTo>
                  <a:lnTo>
                    <a:pt x="40703" y="0"/>
                  </a:lnTo>
                  <a:lnTo>
                    <a:pt x="0" y="0"/>
                  </a:lnTo>
                  <a:lnTo>
                    <a:pt x="0" y="96520"/>
                  </a:lnTo>
                  <a:lnTo>
                    <a:pt x="0" y="133350"/>
                  </a:lnTo>
                  <a:lnTo>
                    <a:pt x="0" y="234950"/>
                  </a:lnTo>
                  <a:lnTo>
                    <a:pt x="40703" y="234950"/>
                  </a:lnTo>
                  <a:lnTo>
                    <a:pt x="40703" y="133350"/>
                  </a:lnTo>
                  <a:lnTo>
                    <a:pt x="151536" y="133350"/>
                  </a:lnTo>
                  <a:lnTo>
                    <a:pt x="151536" y="234950"/>
                  </a:lnTo>
                  <a:lnTo>
                    <a:pt x="192239" y="234950"/>
                  </a:lnTo>
                  <a:lnTo>
                    <a:pt x="192239" y="133350"/>
                  </a:lnTo>
                  <a:lnTo>
                    <a:pt x="192239" y="96520"/>
                  </a:lnTo>
                  <a:lnTo>
                    <a:pt x="192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668893" y="5287105"/>
              <a:ext cx="248798" cy="247102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965177" y="5287105"/>
              <a:ext cx="200161" cy="247091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4193591" y="5293264"/>
              <a:ext cx="187960" cy="233679"/>
            </a:xfrm>
            <a:custGeom>
              <a:avLst/>
              <a:gdLst/>
              <a:ahLst/>
              <a:cxnLst/>
              <a:rect l="l" t="t" r="r" b="b"/>
              <a:pathLst>
                <a:path w="187960" h="233679">
                  <a:moveTo>
                    <a:pt x="187731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73520" y="36830"/>
                  </a:lnTo>
                  <a:lnTo>
                    <a:pt x="73520" y="233680"/>
                  </a:lnTo>
                  <a:lnTo>
                    <a:pt x="114223" y="233680"/>
                  </a:lnTo>
                  <a:lnTo>
                    <a:pt x="114223" y="36830"/>
                  </a:lnTo>
                  <a:lnTo>
                    <a:pt x="187731" y="36830"/>
                  </a:lnTo>
                  <a:lnTo>
                    <a:pt x="1877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24294" y="5292760"/>
              <a:ext cx="171890" cy="234652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1388554" y="5953181"/>
              <a:ext cx="470534" cy="269240"/>
            </a:xfrm>
            <a:custGeom>
              <a:avLst/>
              <a:gdLst/>
              <a:ahLst/>
              <a:cxnLst/>
              <a:rect l="l" t="t" r="r" b="b"/>
              <a:pathLst>
                <a:path w="470535" h="269239">
                  <a:moveTo>
                    <a:pt x="201307" y="0"/>
                  </a:moveTo>
                  <a:lnTo>
                    <a:pt x="40716" y="173024"/>
                  </a:lnTo>
                  <a:lnTo>
                    <a:pt x="40716" y="18097"/>
                  </a:lnTo>
                  <a:lnTo>
                    <a:pt x="0" y="18097"/>
                  </a:lnTo>
                  <a:lnTo>
                    <a:pt x="0" y="269163"/>
                  </a:lnTo>
                  <a:lnTo>
                    <a:pt x="160591" y="96126"/>
                  </a:lnTo>
                  <a:lnTo>
                    <a:pt x="160591" y="252755"/>
                  </a:lnTo>
                  <a:lnTo>
                    <a:pt x="201307" y="252755"/>
                  </a:lnTo>
                  <a:lnTo>
                    <a:pt x="201307" y="0"/>
                  </a:lnTo>
                  <a:close/>
                </a:path>
                <a:path w="470535" h="269239">
                  <a:moveTo>
                    <a:pt x="470446" y="17805"/>
                  </a:moveTo>
                  <a:lnTo>
                    <a:pt x="429729" y="17805"/>
                  </a:lnTo>
                  <a:lnTo>
                    <a:pt x="429729" y="114325"/>
                  </a:lnTo>
                  <a:lnTo>
                    <a:pt x="318909" y="114325"/>
                  </a:lnTo>
                  <a:lnTo>
                    <a:pt x="318909" y="17805"/>
                  </a:lnTo>
                  <a:lnTo>
                    <a:pt x="278193" y="17805"/>
                  </a:lnTo>
                  <a:lnTo>
                    <a:pt x="278193" y="114325"/>
                  </a:lnTo>
                  <a:lnTo>
                    <a:pt x="278193" y="151155"/>
                  </a:lnTo>
                  <a:lnTo>
                    <a:pt x="278193" y="252755"/>
                  </a:lnTo>
                  <a:lnTo>
                    <a:pt x="318909" y="252755"/>
                  </a:lnTo>
                  <a:lnTo>
                    <a:pt x="318909" y="151155"/>
                  </a:lnTo>
                  <a:lnTo>
                    <a:pt x="429729" y="151155"/>
                  </a:lnTo>
                  <a:lnTo>
                    <a:pt x="429729" y="252755"/>
                  </a:lnTo>
                  <a:lnTo>
                    <a:pt x="470446" y="252755"/>
                  </a:lnTo>
                  <a:lnTo>
                    <a:pt x="470446" y="151155"/>
                  </a:lnTo>
                  <a:lnTo>
                    <a:pt x="470446" y="114325"/>
                  </a:lnTo>
                  <a:lnTo>
                    <a:pt x="470446" y="178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935899" y="5971273"/>
              <a:ext cx="416154" cy="235793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2428952" y="5965619"/>
              <a:ext cx="328295" cy="247650"/>
            </a:xfrm>
            <a:custGeom>
              <a:avLst/>
              <a:gdLst/>
              <a:ahLst/>
              <a:cxnLst/>
              <a:rect l="l" t="t" r="r" b="b"/>
              <a:pathLst>
                <a:path w="328294" h="247650">
                  <a:moveTo>
                    <a:pt x="123851" y="139095"/>
                  </a:moveTo>
                  <a:lnTo>
                    <a:pt x="80845" y="139095"/>
                  </a:lnTo>
                  <a:lnTo>
                    <a:pt x="83748" y="156448"/>
                  </a:lnTo>
                  <a:lnTo>
                    <a:pt x="106865" y="202988"/>
                  </a:lnTo>
                  <a:lnTo>
                    <a:pt x="148558" y="236071"/>
                  </a:lnTo>
                  <a:lnTo>
                    <a:pt x="203554" y="247102"/>
                  </a:lnTo>
                  <a:lnTo>
                    <a:pt x="229258" y="244909"/>
                  </a:lnTo>
                  <a:lnTo>
                    <a:pt x="252671" y="238333"/>
                  </a:lnTo>
                  <a:lnTo>
                    <a:pt x="273789" y="227374"/>
                  </a:lnTo>
                  <a:lnTo>
                    <a:pt x="292608" y="212035"/>
                  </a:lnTo>
                  <a:lnTo>
                    <a:pt x="293537" y="210915"/>
                  </a:lnTo>
                  <a:lnTo>
                    <a:pt x="203554" y="210915"/>
                  </a:lnTo>
                  <a:lnTo>
                    <a:pt x="187470" y="209482"/>
                  </a:lnTo>
                  <a:lnTo>
                    <a:pt x="146445" y="188004"/>
                  </a:lnTo>
                  <a:lnTo>
                    <a:pt x="124173" y="143318"/>
                  </a:lnTo>
                  <a:lnTo>
                    <a:pt x="123851" y="139095"/>
                  </a:lnTo>
                  <a:close/>
                </a:path>
                <a:path w="328294" h="247650">
                  <a:moveTo>
                    <a:pt x="40700" y="5654"/>
                  </a:moveTo>
                  <a:lnTo>
                    <a:pt x="0" y="5654"/>
                  </a:lnTo>
                  <a:lnTo>
                    <a:pt x="0" y="240306"/>
                  </a:lnTo>
                  <a:lnTo>
                    <a:pt x="40700" y="240306"/>
                  </a:lnTo>
                  <a:lnTo>
                    <a:pt x="40700" y="139095"/>
                  </a:lnTo>
                  <a:lnTo>
                    <a:pt x="123851" y="139095"/>
                  </a:lnTo>
                  <a:lnTo>
                    <a:pt x="122687" y="123828"/>
                  </a:lnTo>
                  <a:lnTo>
                    <a:pt x="124154" y="104551"/>
                  </a:lnTo>
                  <a:lnTo>
                    <a:pt x="124867" y="101777"/>
                  </a:lnTo>
                  <a:lnTo>
                    <a:pt x="40700" y="101777"/>
                  </a:lnTo>
                  <a:lnTo>
                    <a:pt x="40700" y="5654"/>
                  </a:lnTo>
                  <a:close/>
                </a:path>
                <a:path w="328294" h="247650">
                  <a:moveTo>
                    <a:pt x="293800" y="36187"/>
                  </a:moveTo>
                  <a:lnTo>
                    <a:pt x="203554" y="36187"/>
                  </a:lnTo>
                  <a:lnTo>
                    <a:pt x="220141" y="37655"/>
                  </a:lnTo>
                  <a:lnTo>
                    <a:pt x="235426" y="42057"/>
                  </a:lnTo>
                  <a:lnTo>
                    <a:pt x="272584" y="72463"/>
                  </a:lnTo>
                  <a:lnTo>
                    <a:pt x="286106" y="123828"/>
                  </a:lnTo>
                  <a:lnTo>
                    <a:pt x="284585" y="143088"/>
                  </a:lnTo>
                  <a:lnTo>
                    <a:pt x="261793" y="187722"/>
                  </a:lnTo>
                  <a:lnTo>
                    <a:pt x="219854" y="209482"/>
                  </a:lnTo>
                  <a:lnTo>
                    <a:pt x="203554" y="210915"/>
                  </a:lnTo>
                  <a:lnTo>
                    <a:pt x="293537" y="210915"/>
                  </a:lnTo>
                  <a:lnTo>
                    <a:pt x="308065" y="193382"/>
                  </a:lnTo>
                  <a:lnTo>
                    <a:pt x="319109" y="172463"/>
                  </a:lnTo>
                  <a:lnTo>
                    <a:pt x="325737" y="149278"/>
                  </a:lnTo>
                  <a:lnTo>
                    <a:pt x="327948" y="123828"/>
                  </a:lnTo>
                  <a:lnTo>
                    <a:pt x="325756" y="98138"/>
                  </a:lnTo>
                  <a:lnTo>
                    <a:pt x="319182" y="74783"/>
                  </a:lnTo>
                  <a:lnTo>
                    <a:pt x="308224" y="53759"/>
                  </a:lnTo>
                  <a:lnTo>
                    <a:pt x="293800" y="36187"/>
                  </a:lnTo>
                  <a:close/>
                </a:path>
                <a:path w="328294" h="247650">
                  <a:moveTo>
                    <a:pt x="203554" y="0"/>
                  </a:moveTo>
                  <a:lnTo>
                    <a:pt x="153649" y="8765"/>
                  </a:lnTo>
                  <a:lnTo>
                    <a:pt x="114771" y="35066"/>
                  </a:lnTo>
                  <a:lnTo>
                    <a:pt x="87211" y="82769"/>
                  </a:lnTo>
                  <a:lnTo>
                    <a:pt x="83117" y="101777"/>
                  </a:lnTo>
                  <a:lnTo>
                    <a:pt x="124867" y="101777"/>
                  </a:lnTo>
                  <a:lnTo>
                    <a:pt x="128554" y="87429"/>
                  </a:lnTo>
                  <a:lnTo>
                    <a:pt x="135890" y="72463"/>
                  </a:lnTo>
                  <a:lnTo>
                    <a:pt x="172239" y="42057"/>
                  </a:lnTo>
                  <a:lnTo>
                    <a:pt x="203554" y="36187"/>
                  </a:lnTo>
                  <a:lnTo>
                    <a:pt x="293800" y="36187"/>
                  </a:lnTo>
                  <a:lnTo>
                    <a:pt x="292881" y="35066"/>
                  </a:lnTo>
                  <a:lnTo>
                    <a:pt x="274152" y="19723"/>
                  </a:lnTo>
                  <a:lnTo>
                    <a:pt x="253023" y="8765"/>
                  </a:lnTo>
                  <a:lnTo>
                    <a:pt x="229491" y="2191"/>
                  </a:lnTo>
                  <a:lnTo>
                    <a:pt x="2035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804396" y="5965619"/>
              <a:ext cx="191114" cy="247102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3057697" y="5953180"/>
              <a:ext cx="201930" cy="269240"/>
            </a:xfrm>
            <a:custGeom>
              <a:avLst/>
              <a:gdLst/>
              <a:ahLst/>
              <a:cxnLst/>
              <a:rect l="l" t="t" r="r" b="b"/>
              <a:pathLst>
                <a:path w="201929" h="269239">
                  <a:moveTo>
                    <a:pt x="201302" y="0"/>
                  </a:moveTo>
                  <a:lnTo>
                    <a:pt x="40710" y="173020"/>
                  </a:lnTo>
                  <a:lnTo>
                    <a:pt x="40710" y="18093"/>
                  </a:lnTo>
                  <a:lnTo>
                    <a:pt x="0" y="18093"/>
                  </a:lnTo>
                  <a:lnTo>
                    <a:pt x="0" y="269154"/>
                  </a:lnTo>
                  <a:lnTo>
                    <a:pt x="160581" y="96122"/>
                  </a:lnTo>
                  <a:lnTo>
                    <a:pt x="160581" y="252746"/>
                  </a:lnTo>
                  <a:lnTo>
                    <a:pt x="201302" y="252746"/>
                  </a:lnTo>
                  <a:lnTo>
                    <a:pt x="2013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308747" y="5971273"/>
              <a:ext cx="180947" cy="234652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1373860" y="6507308"/>
              <a:ext cx="852805" cy="509905"/>
            </a:xfrm>
            <a:custGeom>
              <a:avLst/>
              <a:gdLst/>
              <a:ahLst/>
              <a:cxnLst/>
              <a:rect l="l" t="t" r="r" b="b"/>
              <a:pathLst>
                <a:path w="852805" h="509904">
                  <a:moveTo>
                    <a:pt x="320040" y="259524"/>
                  </a:moveTo>
                  <a:lnTo>
                    <a:pt x="317525" y="232244"/>
                  </a:lnTo>
                  <a:lnTo>
                    <a:pt x="310007" y="208076"/>
                  </a:lnTo>
                  <a:lnTo>
                    <a:pt x="297459" y="187007"/>
                  </a:lnTo>
                  <a:lnTo>
                    <a:pt x="285419" y="174713"/>
                  </a:lnTo>
                  <a:lnTo>
                    <a:pt x="279895" y="169062"/>
                  </a:lnTo>
                  <a:lnTo>
                    <a:pt x="278193" y="167919"/>
                  </a:lnTo>
                  <a:lnTo>
                    <a:pt x="278193" y="259524"/>
                  </a:lnTo>
                  <a:lnTo>
                    <a:pt x="276148" y="280771"/>
                  </a:lnTo>
                  <a:lnTo>
                    <a:pt x="245402" y="327939"/>
                  </a:lnTo>
                  <a:lnTo>
                    <a:pt x="198856" y="344487"/>
                  </a:lnTo>
                  <a:lnTo>
                    <a:pt x="180378" y="344906"/>
                  </a:lnTo>
                  <a:lnTo>
                    <a:pt x="180378" y="174713"/>
                  </a:lnTo>
                  <a:lnTo>
                    <a:pt x="229463" y="182346"/>
                  </a:lnTo>
                  <a:lnTo>
                    <a:pt x="269430" y="217970"/>
                  </a:lnTo>
                  <a:lnTo>
                    <a:pt x="278193" y="259524"/>
                  </a:lnTo>
                  <a:lnTo>
                    <a:pt x="278193" y="167919"/>
                  </a:lnTo>
                  <a:lnTo>
                    <a:pt x="260096" y="155702"/>
                  </a:lnTo>
                  <a:lnTo>
                    <a:pt x="236918" y="146164"/>
                  </a:lnTo>
                  <a:lnTo>
                    <a:pt x="210337" y="140436"/>
                  </a:lnTo>
                  <a:lnTo>
                    <a:pt x="180378" y="138531"/>
                  </a:lnTo>
                  <a:lnTo>
                    <a:pt x="180378" y="0"/>
                  </a:lnTo>
                  <a:lnTo>
                    <a:pt x="139661" y="0"/>
                  </a:lnTo>
                  <a:lnTo>
                    <a:pt x="139661" y="138531"/>
                  </a:lnTo>
                  <a:lnTo>
                    <a:pt x="139661" y="174713"/>
                  </a:lnTo>
                  <a:lnTo>
                    <a:pt x="139661" y="344906"/>
                  </a:lnTo>
                  <a:lnTo>
                    <a:pt x="121183" y="344487"/>
                  </a:lnTo>
                  <a:lnTo>
                    <a:pt x="74637" y="327939"/>
                  </a:lnTo>
                  <a:lnTo>
                    <a:pt x="43891" y="280771"/>
                  </a:lnTo>
                  <a:lnTo>
                    <a:pt x="41846" y="259524"/>
                  </a:lnTo>
                  <a:lnTo>
                    <a:pt x="44043" y="237121"/>
                  </a:lnTo>
                  <a:lnTo>
                    <a:pt x="61569" y="202069"/>
                  </a:lnTo>
                  <a:lnTo>
                    <a:pt x="105587" y="177546"/>
                  </a:lnTo>
                  <a:lnTo>
                    <a:pt x="139661" y="174713"/>
                  </a:lnTo>
                  <a:lnTo>
                    <a:pt x="139661" y="138531"/>
                  </a:lnTo>
                  <a:lnTo>
                    <a:pt x="83121" y="146164"/>
                  </a:lnTo>
                  <a:lnTo>
                    <a:pt x="40144" y="169062"/>
                  </a:lnTo>
                  <a:lnTo>
                    <a:pt x="10033" y="208076"/>
                  </a:lnTo>
                  <a:lnTo>
                    <a:pt x="0" y="259524"/>
                  </a:lnTo>
                  <a:lnTo>
                    <a:pt x="2540" y="287058"/>
                  </a:lnTo>
                  <a:lnTo>
                    <a:pt x="22910" y="332574"/>
                  </a:lnTo>
                  <a:lnTo>
                    <a:pt x="60896" y="363918"/>
                  </a:lnTo>
                  <a:lnTo>
                    <a:pt x="110375" y="379183"/>
                  </a:lnTo>
                  <a:lnTo>
                    <a:pt x="139661" y="381101"/>
                  </a:lnTo>
                  <a:lnTo>
                    <a:pt x="139661" y="509447"/>
                  </a:lnTo>
                  <a:lnTo>
                    <a:pt x="180378" y="509447"/>
                  </a:lnTo>
                  <a:lnTo>
                    <a:pt x="180378" y="381101"/>
                  </a:lnTo>
                  <a:lnTo>
                    <a:pt x="209677" y="379183"/>
                  </a:lnTo>
                  <a:lnTo>
                    <a:pt x="259143" y="363918"/>
                  </a:lnTo>
                  <a:lnTo>
                    <a:pt x="297141" y="332574"/>
                  </a:lnTo>
                  <a:lnTo>
                    <a:pt x="317500" y="287058"/>
                  </a:lnTo>
                  <a:lnTo>
                    <a:pt x="320040" y="259524"/>
                  </a:lnTo>
                  <a:close/>
                </a:path>
                <a:path w="852805" h="509904">
                  <a:moveTo>
                    <a:pt x="583526" y="124396"/>
                  </a:moveTo>
                  <a:lnTo>
                    <a:pt x="422935" y="297408"/>
                  </a:lnTo>
                  <a:lnTo>
                    <a:pt x="422935" y="142481"/>
                  </a:lnTo>
                  <a:lnTo>
                    <a:pt x="382231" y="142481"/>
                  </a:lnTo>
                  <a:lnTo>
                    <a:pt x="382231" y="393547"/>
                  </a:lnTo>
                  <a:lnTo>
                    <a:pt x="542810" y="220510"/>
                  </a:lnTo>
                  <a:lnTo>
                    <a:pt x="542810" y="377139"/>
                  </a:lnTo>
                  <a:lnTo>
                    <a:pt x="583526" y="377139"/>
                  </a:lnTo>
                  <a:lnTo>
                    <a:pt x="583526" y="124396"/>
                  </a:lnTo>
                  <a:close/>
                </a:path>
                <a:path w="852805" h="509904">
                  <a:moveTo>
                    <a:pt x="852652" y="142189"/>
                  </a:moveTo>
                  <a:lnTo>
                    <a:pt x="811936" y="142189"/>
                  </a:lnTo>
                  <a:lnTo>
                    <a:pt x="811936" y="238709"/>
                  </a:lnTo>
                  <a:lnTo>
                    <a:pt x="701116" y="238709"/>
                  </a:lnTo>
                  <a:lnTo>
                    <a:pt x="701116" y="142189"/>
                  </a:lnTo>
                  <a:lnTo>
                    <a:pt x="660400" y="142189"/>
                  </a:lnTo>
                  <a:lnTo>
                    <a:pt x="660400" y="238709"/>
                  </a:lnTo>
                  <a:lnTo>
                    <a:pt x="660400" y="275539"/>
                  </a:lnTo>
                  <a:lnTo>
                    <a:pt x="660400" y="377139"/>
                  </a:lnTo>
                  <a:lnTo>
                    <a:pt x="701116" y="377139"/>
                  </a:lnTo>
                  <a:lnTo>
                    <a:pt x="701116" y="275539"/>
                  </a:lnTo>
                  <a:lnTo>
                    <a:pt x="811936" y="275539"/>
                  </a:lnTo>
                  <a:lnTo>
                    <a:pt x="811936" y="377139"/>
                  </a:lnTo>
                  <a:lnTo>
                    <a:pt x="852652" y="377139"/>
                  </a:lnTo>
                  <a:lnTo>
                    <a:pt x="852652" y="275539"/>
                  </a:lnTo>
                  <a:lnTo>
                    <a:pt x="852652" y="238709"/>
                  </a:lnTo>
                  <a:lnTo>
                    <a:pt x="852652" y="1421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2288715" y="6644132"/>
              <a:ext cx="235228" cy="247102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2600820" y="6649497"/>
              <a:ext cx="192405" cy="234950"/>
            </a:xfrm>
            <a:custGeom>
              <a:avLst/>
              <a:gdLst/>
              <a:ahLst/>
              <a:cxnLst/>
              <a:rect l="l" t="t" r="r" b="b"/>
              <a:pathLst>
                <a:path w="192405" h="234950">
                  <a:moveTo>
                    <a:pt x="192252" y="0"/>
                  </a:moveTo>
                  <a:lnTo>
                    <a:pt x="151536" y="0"/>
                  </a:lnTo>
                  <a:lnTo>
                    <a:pt x="151536" y="96520"/>
                  </a:lnTo>
                  <a:lnTo>
                    <a:pt x="40716" y="96520"/>
                  </a:lnTo>
                  <a:lnTo>
                    <a:pt x="40716" y="0"/>
                  </a:lnTo>
                  <a:lnTo>
                    <a:pt x="0" y="0"/>
                  </a:lnTo>
                  <a:lnTo>
                    <a:pt x="0" y="96520"/>
                  </a:lnTo>
                  <a:lnTo>
                    <a:pt x="0" y="133350"/>
                  </a:lnTo>
                  <a:lnTo>
                    <a:pt x="0" y="234950"/>
                  </a:lnTo>
                  <a:lnTo>
                    <a:pt x="40716" y="234950"/>
                  </a:lnTo>
                  <a:lnTo>
                    <a:pt x="40716" y="133350"/>
                  </a:lnTo>
                  <a:lnTo>
                    <a:pt x="151536" y="133350"/>
                  </a:lnTo>
                  <a:lnTo>
                    <a:pt x="151536" y="234950"/>
                  </a:lnTo>
                  <a:lnTo>
                    <a:pt x="192252" y="234950"/>
                  </a:lnTo>
                  <a:lnTo>
                    <a:pt x="192252" y="133350"/>
                  </a:lnTo>
                  <a:lnTo>
                    <a:pt x="192252" y="96520"/>
                  </a:lnTo>
                  <a:lnTo>
                    <a:pt x="1922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2855274" y="6644132"/>
              <a:ext cx="200161" cy="247091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3102921" y="6644132"/>
              <a:ext cx="248798" cy="247102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413895" y="6649787"/>
              <a:ext cx="180947" cy="234652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642318" y="6644132"/>
              <a:ext cx="235228" cy="247102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3927294" y="6649787"/>
              <a:ext cx="180947" cy="234652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4316844" y="6644125"/>
              <a:ext cx="415290" cy="372745"/>
            </a:xfrm>
            <a:custGeom>
              <a:avLst/>
              <a:gdLst/>
              <a:ahLst/>
              <a:cxnLst/>
              <a:rect l="l" t="t" r="r" b="b"/>
              <a:pathLst>
                <a:path w="415289" h="372745">
                  <a:moveTo>
                    <a:pt x="139103" y="5372"/>
                  </a:moveTo>
                  <a:lnTo>
                    <a:pt x="0" y="5372"/>
                  </a:lnTo>
                  <a:lnTo>
                    <a:pt x="0" y="43472"/>
                  </a:lnTo>
                  <a:lnTo>
                    <a:pt x="0" y="240322"/>
                  </a:lnTo>
                  <a:lnTo>
                    <a:pt x="40716" y="240322"/>
                  </a:lnTo>
                  <a:lnTo>
                    <a:pt x="40716" y="43472"/>
                  </a:lnTo>
                  <a:lnTo>
                    <a:pt x="139103" y="43472"/>
                  </a:lnTo>
                  <a:lnTo>
                    <a:pt x="139103" y="5372"/>
                  </a:lnTo>
                  <a:close/>
                </a:path>
                <a:path w="415289" h="372745">
                  <a:moveTo>
                    <a:pt x="415023" y="124396"/>
                  </a:moveTo>
                  <a:lnTo>
                    <a:pt x="407327" y="77406"/>
                  </a:lnTo>
                  <a:lnTo>
                    <a:pt x="384225" y="37045"/>
                  </a:lnTo>
                  <a:lnTo>
                    <a:pt x="383336" y="36195"/>
                  </a:lnTo>
                  <a:lnTo>
                    <a:pt x="373189" y="26390"/>
                  </a:lnTo>
                  <a:lnTo>
                    <a:pt x="373189" y="124396"/>
                  </a:lnTo>
                  <a:lnTo>
                    <a:pt x="371906" y="141490"/>
                  </a:lnTo>
                  <a:lnTo>
                    <a:pt x="371881" y="141808"/>
                  </a:lnTo>
                  <a:lnTo>
                    <a:pt x="367982" y="157695"/>
                  </a:lnTo>
                  <a:lnTo>
                    <a:pt x="367957" y="157835"/>
                  </a:lnTo>
                  <a:lnTo>
                    <a:pt x="340956" y="196761"/>
                  </a:lnTo>
                  <a:lnTo>
                    <a:pt x="296849" y="210921"/>
                  </a:lnTo>
                  <a:lnTo>
                    <a:pt x="280149" y="209346"/>
                  </a:lnTo>
                  <a:lnTo>
                    <a:pt x="240030" y="185750"/>
                  </a:lnTo>
                  <a:lnTo>
                    <a:pt x="223774" y="157835"/>
                  </a:lnTo>
                  <a:lnTo>
                    <a:pt x="223697" y="157695"/>
                  </a:lnTo>
                  <a:lnTo>
                    <a:pt x="219697" y="141808"/>
                  </a:lnTo>
                  <a:lnTo>
                    <a:pt x="219621" y="141490"/>
                  </a:lnTo>
                  <a:lnTo>
                    <a:pt x="218300" y="124396"/>
                  </a:lnTo>
                  <a:lnTo>
                    <a:pt x="218262" y="123837"/>
                  </a:lnTo>
                  <a:lnTo>
                    <a:pt x="219722" y="105105"/>
                  </a:lnTo>
                  <a:lnTo>
                    <a:pt x="242011" y="59944"/>
                  </a:lnTo>
                  <a:lnTo>
                    <a:pt x="279006" y="38455"/>
                  </a:lnTo>
                  <a:lnTo>
                    <a:pt x="281444" y="37680"/>
                  </a:lnTo>
                  <a:lnTo>
                    <a:pt x="296291" y="36195"/>
                  </a:lnTo>
                  <a:lnTo>
                    <a:pt x="311099" y="37680"/>
                  </a:lnTo>
                  <a:lnTo>
                    <a:pt x="324980" y="42125"/>
                  </a:lnTo>
                  <a:lnTo>
                    <a:pt x="360146" y="72885"/>
                  </a:lnTo>
                  <a:lnTo>
                    <a:pt x="371652" y="104800"/>
                  </a:lnTo>
                  <a:lnTo>
                    <a:pt x="371741" y="105105"/>
                  </a:lnTo>
                  <a:lnTo>
                    <a:pt x="373138" y="123837"/>
                  </a:lnTo>
                  <a:lnTo>
                    <a:pt x="373189" y="124396"/>
                  </a:lnTo>
                  <a:lnTo>
                    <a:pt x="373189" y="26390"/>
                  </a:lnTo>
                  <a:lnTo>
                    <a:pt x="367449" y="20840"/>
                  </a:lnTo>
                  <a:lnTo>
                    <a:pt x="347954" y="9271"/>
                  </a:lnTo>
                  <a:lnTo>
                    <a:pt x="326034" y="2413"/>
                  </a:lnTo>
                  <a:lnTo>
                    <a:pt x="326694" y="2413"/>
                  </a:lnTo>
                  <a:lnTo>
                    <a:pt x="300812" y="0"/>
                  </a:lnTo>
                  <a:lnTo>
                    <a:pt x="277342" y="2413"/>
                  </a:lnTo>
                  <a:lnTo>
                    <a:pt x="256133" y="9613"/>
                  </a:lnTo>
                  <a:lnTo>
                    <a:pt x="237197" y="21640"/>
                  </a:lnTo>
                  <a:lnTo>
                    <a:pt x="220522" y="38455"/>
                  </a:lnTo>
                  <a:lnTo>
                    <a:pt x="220522" y="5651"/>
                  </a:lnTo>
                  <a:lnTo>
                    <a:pt x="179806" y="5651"/>
                  </a:lnTo>
                  <a:lnTo>
                    <a:pt x="179806" y="372618"/>
                  </a:lnTo>
                  <a:lnTo>
                    <a:pt x="220522" y="372618"/>
                  </a:lnTo>
                  <a:lnTo>
                    <a:pt x="220522" y="207530"/>
                  </a:lnTo>
                  <a:lnTo>
                    <a:pt x="237096" y="224840"/>
                  </a:lnTo>
                  <a:lnTo>
                    <a:pt x="256286" y="237210"/>
                  </a:lnTo>
                  <a:lnTo>
                    <a:pt x="278091" y="244627"/>
                  </a:lnTo>
                  <a:lnTo>
                    <a:pt x="302501" y="247103"/>
                  </a:lnTo>
                  <a:lnTo>
                    <a:pt x="326923" y="244856"/>
                  </a:lnTo>
                  <a:lnTo>
                    <a:pt x="367919" y="226910"/>
                  </a:lnTo>
                  <a:lnTo>
                    <a:pt x="397852" y="192303"/>
                  </a:lnTo>
                  <a:lnTo>
                    <a:pt x="413118" y="148907"/>
                  </a:lnTo>
                  <a:lnTo>
                    <a:pt x="415023" y="1243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779362" y="6644132"/>
              <a:ext cx="235228" cy="247102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5064337" y="6631693"/>
              <a:ext cx="305435" cy="269240"/>
            </a:xfrm>
            <a:custGeom>
              <a:avLst/>
              <a:gdLst/>
              <a:ahLst/>
              <a:cxnLst/>
              <a:rect l="l" t="t" r="r" b="b"/>
              <a:pathLst>
                <a:path w="305435" h="269240">
                  <a:moveTo>
                    <a:pt x="248788" y="0"/>
                  </a:moveTo>
                  <a:lnTo>
                    <a:pt x="153796" y="191114"/>
                  </a:lnTo>
                  <a:lnTo>
                    <a:pt x="56542" y="0"/>
                  </a:lnTo>
                  <a:lnTo>
                    <a:pt x="0" y="252746"/>
                  </a:lnTo>
                  <a:lnTo>
                    <a:pt x="41841" y="252746"/>
                  </a:lnTo>
                  <a:lnTo>
                    <a:pt x="71809" y="107431"/>
                  </a:lnTo>
                  <a:lnTo>
                    <a:pt x="152665" y="269143"/>
                  </a:lnTo>
                  <a:lnTo>
                    <a:pt x="232390" y="107431"/>
                  </a:lnTo>
                  <a:lnTo>
                    <a:pt x="263489" y="252746"/>
                  </a:lnTo>
                  <a:lnTo>
                    <a:pt x="305331" y="252746"/>
                  </a:lnTo>
                  <a:lnTo>
                    <a:pt x="2487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404715" y="6644132"/>
              <a:ext cx="248798" cy="247102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5681764" y="6649497"/>
              <a:ext cx="423545" cy="234950"/>
            </a:xfrm>
            <a:custGeom>
              <a:avLst/>
              <a:gdLst/>
              <a:ahLst/>
              <a:cxnLst/>
              <a:rect l="l" t="t" r="r" b="b"/>
              <a:pathLst>
                <a:path w="423545" h="234950">
                  <a:moveTo>
                    <a:pt x="187731" y="787"/>
                  </a:moveTo>
                  <a:lnTo>
                    <a:pt x="0" y="787"/>
                  </a:lnTo>
                  <a:lnTo>
                    <a:pt x="0" y="37617"/>
                  </a:lnTo>
                  <a:lnTo>
                    <a:pt x="73507" y="37617"/>
                  </a:lnTo>
                  <a:lnTo>
                    <a:pt x="73507" y="234467"/>
                  </a:lnTo>
                  <a:lnTo>
                    <a:pt x="114211" y="234467"/>
                  </a:lnTo>
                  <a:lnTo>
                    <a:pt x="114211" y="37617"/>
                  </a:lnTo>
                  <a:lnTo>
                    <a:pt x="187731" y="37617"/>
                  </a:lnTo>
                  <a:lnTo>
                    <a:pt x="187731" y="787"/>
                  </a:lnTo>
                  <a:close/>
                </a:path>
                <a:path w="423545" h="234950">
                  <a:moveTo>
                    <a:pt x="422935" y="0"/>
                  </a:moveTo>
                  <a:lnTo>
                    <a:pt x="382219" y="0"/>
                  </a:lnTo>
                  <a:lnTo>
                    <a:pt x="382219" y="96520"/>
                  </a:lnTo>
                  <a:lnTo>
                    <a:pt x="271399" y="96520"/>
                  </a:lnTo>
                  <a:lnTo>
                    <a:pt x="271399" y="0"/>
                  </a:lnTo>
                  <a:lnTo>
                    <a:pt x="230682" y="0"/>
                  </a:lnTo>
                  <a:lnTo>
                    <a:pt x="230682" y="96520"/>
                  </a:lnTo>
                  <a:lnTo>
                    <a:pt x="230682" y="133350"/>
                  </a:lnTo>
                  <a:lnTo>
                    <a:pt x="230682" y="234950"/>
                  </a:lnTo>
                  <a:lnTo>
                    <a:pt x="271399" y="234950"/>
                  </a:lnTo>
                  <a:lnTo>
                    <a:pt x="271399" y="133350"/>
                  </a:lnTo>
                  <a:lnTo>
                    <a:pt x="382219" y="133350"/>
                  </a:lnTo>
                  <a:lnTo>
                    <a:pt x="382219" y="234950"/>
                  </a:lnTo>
                  <a:lnTo>
                    <a:pt x="422935" y="234950"/>
                  </a:lnTo>
                  <a:lnTo>
                    <a:pt x="422935" y="133350"/>
                  </a:lnTo>
                  <a:lnTo>
                    <a:pt x="422935" y="96520"/>
                  </a:lnTo>
                  <a:lnTo>
                    <a:pt x="4229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6463174" y="6644132"/>
              <a:ext cx="200161" cy="247091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6166901" y="6644132"/>
              <a:ext cx="248798" cy="247102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6691592" y="6650284"/>
              <a:ext cx="187960" cy="233679"/>
            </a:xfrm>
            <a:custGeom>
              <a:avLst/>
              <a:gdLst/>
              <a:ahLst/>
              <a:cxnLst/>
              <a:rect l="l" t="t" r="r" b="b"/>
              <a:pathLst>
                <a:path w="187959" h="233679">
                  <a:moveTo>
                    <a:pt x="187731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73520" y="36830"/>
                  </a:lnTo>
                  <a:lnTo>
                    <a:pt x="73520" y="233680"/>
                  </a:lnTo>
                  <a:lnTo>
                    <a:pt x="114211" y="233680"/>
                  </a:lnTo>
                  <a:lnTo>
                    <a:pt x="114211" y="36830"/>
                  </a:lnTo>
                  <a:lnTo>
                    <a:pt x="187731" y="36830"/>
                  </a:lnTo>
                  <a:lnTo>
                    <a:pt x="1877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6922291" y="6649787"/>
              <a:ext cx="171890" cy="234652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1388554" y="7328312"/>
              <a:ext cx="189230" cy="234950"/>
            </a:xfrm>
            <a:custGeom>
              <a:avLst/>
              <a:gdLst/>
              <a:ahLst/>
              <a:cxnLst/>
              <a:rect l="l" t="t" r="r" b="b"/>
              <a:pathLst>
                <a:path w="189230" h="234950">
                  <a:moveTo>
                    <a:pt x="188861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0" y="234950"/>
                  </a:lnTo>
                  <a:lnTo>
                    <a:pt x="40716" y="234950"/>
                  </a:lnTo>
                  <a:lnTo>
                    <a:pt x="40716" y="36830"/>
                  </a:lnTo>
                  <a:lnTo>
                    <a:pt x="148145" y="36830"/>
                  </a:lnTo>
                  <a:lnTo>
                    <a:pt x="148145" y="234950"/>
                  </a:lnTo>
                  <a:lnTo>
                    <a:pt x="188861" y="234950"/>
                  </a:lnTo>
                  <a:lnTo>
                    <a:pt x="188861" y="36830"/>
                  </a:lnTo>
                  <a:lnTo>
                    <a:pt x="1888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39604" y="7322635"/>
              <a:ext cx="248798" cy="247102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1914385" y="7328299"/>
              <a:ext cx="513715" cy="297180"/>
            </a:xfrm>
            <a:custGeom>
              <a:avLst/>
              <a:gdLst/>
              <a:ahLst/>
              <a:cxnLst/>
              <a:rect l="l" t="t" r="r" b="b"/>
              <a:pathLst>
                <a:path w="513714" h="297179">
                  <a:moveTo>
                    <a:pt x="253314" y="197332"/>
                  </a:moveTo>
                  <a:lnTo>
                    <a:pt x="218249" y="197332"/>
                  </a:lnTo>
                  <a:lnTo>
                    <a:pt x="218249" y="37325"/>
                  </a:lnTo>
                  <a:lnTo>
                    <a:pt x="218249" y="0"/>
                  </a:lnTo>
                  <a:lnTo>
                    <a:pt x="177546" y="0"/>
                  </a:lnTo>
                  <a:lnTo>
                    <a:pt x="177546" y="37325"/>
                  </a:lnTo>
                  <a:lnTo>
                    <a:pt x="177546" y="197332"/>
                  </a:lnTo>
                  <a:lnTo>
                    <a:pt x="65595" y="197332"/>
                  </a:lnTo>
                  <a:lnTo>
                    <a:pt x="77952" y="183515"/>
                  </a:lnTo>
                  <a:lnTo>
                    <a:pt x="86791" y="166954"/>
                  </a:lnTo>
                  <a:lnTo>
                    <a:pt x="92087" y="147624"/>
                  </a:lnTo>
                  <a:lnTo>
                    <a:pt x="93865" y="125526"/>
                  </a:lnTo>
                  <a:lnTo>
                    <a:pt x="93865" y="37325"/>
                  </a:lnTo>
                  <a:lnTo>
                    <a:pt x="177546" y="37325"/>
                  </a:lnTo>
                  <a:lnTo>
                    <a:pt x="177546" y="0"/>
                  </a:lnTo>
                  <a:lnTo>
                    <a:pt x="53149" y="0"/>
                  </a:lnTo>
                  <a:lnTo>
                    <a:pt x="53149" y="104609"/>
                  </a:lnTo>
                  <a:lnTo>
                    <a:pt x="52552" y="124396"/>
                  </a:lnTo>
                  <a:lnTo>
                    <a:pt x="43535" y="166801"/>
                  </a:lnTo>
                  <a:lnTo>
                    <a:pt x="13741" y="195211"/>
                  </a:lnTo>
                  <a:lnTo>
                    <a:pt x="0" y="197332"/>
                  </a:lnTo>
                  <a:lnTo>
                    <a:pt x="0" y="296862"/>
                  </a:lnTo>
                  <a:lnTo>
                    <a:pt x="37312" y="296862"/>
                  </a:lnTo>
                  <a:lnTo>
                    <a:pt x="37312" y="234645"/>
                  </a:lnTo>
                  <a:lnTo>
                    <a:pt x="215988" y="234645"/>
                  </a:lnTo>
                  <a:lnTo>
                    <a:pt x="215988" y="296862"/>
                  </a:lnTo>
                  <a:lnTo>
                    <a:pt x="253314" y="296862"/>
                  </a:lnTo>
                  <a:lnTo>
                    <a:pt x="253314" y="234645"/>
                  </a:lnTo>
                  <a:lnTo>
                    <a:pt x="253314" y="197332"/>
                  </a:lnTo>
                  <a:close/>
                </a:path>
                <a:path w="513714" h="297179">
                  <a:moveTo>
                    <a:pt x="513410" y="197332"/>
                  </a:moveTo>
                  <a:lnTo>
                    <a:pt x="478358" y="197332"/>
                  </a:lnTo>
                  <a:lnTo>
                    <a:pt x="478358" y="37325"/>
                  </a:lnTo>
                  <a:lnTo>
                    <a:pt x="478358" y="0"/>
                  </a:lnTo>
                  <a:lnTo>
                    <a:pt x="437642" y="0"/>
                  </a:lnTo>
                  <a:lnTo>
                    <a:pt x="437642" y="37325"/>
                  </a:lnTo>
                  <a:lnTo>
                    <a:pt x="437642" y="197332"/>
                  </a:lnTo>
                  <a:lnTo>
                    <a:pt x="325691" y="197332"/>
                  </a:lnTo>
                  <a:lnTo>
                    <a:pt x="338061" y="183515"/>
                  </a:lnTo>
                  <a:lnTo>
                    <a:pt x="346887" y="166954"/>
                  </a:lnTo>
                  <a:lnTo>
                    <a:pt x="352183" y="147624"/>
                  </a:lnTo>
                  <a:lnTo>
                    <a:pt x="353961" y="125526"/>
                  </a:lnTo>
                  <a:lnTo>
                    <a:pt x="353961" y="37325"/>
                  </a:lnTo>
                  <a:lnTo>
                    <a:pt x="437642" y="37325"/>
                  </a:lnTo>
                  <a:lnTo>
                    <a:pt x="437642" y="0"/>
                  </a:lnTo>
                  <a:lnTo>
                    <a:pt x="313245" y="0"/>
                  </a:lnTo>
                  <a:lnTo>
                    <a:pt x="313245" y="104609"/>
                  </a:lnTo>
                  <a:lnTo>
                    <a:pt x="312648" y="124396"/>
                  </a:lnTo>
                  <a:lnTo>
                    <a:pt x="303631" y="166801"/>
                  </a:lnTo>
                  <a:lnTo>
                    <a:pt x="273850" y="195211"/>
                  </a:lnTo>
                  <a:lnTo>
                    <a:pt x="260096" y="197332"/>
                  </a:lnTo>
                  <a:lnTo>
                    <a:pt x="260096" y="296862"/>
                  </a:lnTo>
                  <a:lnTo>
                    <a:pt x="297421" y="296862"/>
                  </a:lnTo>
                  <a:lnTo>
                    <a:pt x="297421" y="234645"/>
                  </a:lnTo>
                  <a:lnTo>
                    <a:pt x="476084" y="234645"/>
                  </a:lnTo>
                  <a:lnTo>
                    <a:pt x="476084" y="296862"/>
                  </a:lnTo>
                  <a:lnTo>
                    <a:pt x="513410" y="296862"/>
                  </a:lnTo>
                  <a:lnTo>
                    <a:pt x="513410" y="234645"/>
                  </a:lnTo>
                  <a:lnTo>
                    <a:pt x="513410" y="197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2456061" y="7322646"/>
              <a:ext cx="224485" cy="247102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2742730" y="7322635"/>
              <a:ext cx="593725" cy="372745"/>
            </a:xfrm>
            <a:custGeom>
              <a:avLst/>
              <a:gdLst/>
              <a:ahLst/>
              <a:cxnLst/>
              <a:rect l="l" t="t" r="r" b="b"/>
              <a:pathLst>
                <a:path w="593725" h="372745">
                  <a:moveTo>
                    <a:pt x="235216" y="124396"/>
                  </a:moveTo>
                  <a:lnTo>
                    <a:pt x="227507" y="77406"/>
                  </a:lnTo>
                  <a:lnTo>
                    <a:pt x="204406" y="37045"/>
                  </a:lnTo>
                  <a:lnTo>
                    <a:pt x="203517" y="36195"/>
                  </a:lnTo>
                  <a:lnTo>
                    <a:pt x="193370" y="26390"/>
                  </a:lnTo>
                  <a:lnTo>
                    <a:pt x="193370" y="124396"/>
                  </a:lnTo>
                  <a:lnTo>
                    <a:pt x="192087" y="141503"/>
                  </a:lnTo>
                  <a:lnTo>
                    <a:pt x="172453" y="185762"/>
                  </a:lnTo>
                  <a:lnTo>
                    <a:pt x="133438" y="209346"/>
                  </a:lnTo>
                  <a:lnTo>
                    <a:pt x="117043" y="210921"/>
                  </a:lnTo>
                  <a:lnTo>
                    <a:pt x="100342" y="209346"/>
                  </a:lnTo>
                  <a:lnTo>
                    <a:pt x="60210" y="185762"/>
                  </a:lnTo>
                  <a:lnTo>
                    <a:pt x="39890" y="141808"/>
                  </a:lnTo>
                  <a:lnTo>
                    <a:pt x="39801" y="141503"/>
                  </a:lnTo>
                  <a:lnTo>
                    <a:pt x="38493" y="124396"/>
                  </a:lnTo>
                  <a:lnTo>
                    <a:pt x="38442" y="123850"/>
                  </a:lnTo>
                  <a:lnTo>
                    <a:pt x="39903" y="105105"/>
                  </a:lnTo>
                  <a:lnTo>
                    <a:pt x="62204" y="59956"/>
                  </a:lnTo>
                  <a:lnTo>
                    <a:pt x="99187" y="38455"/>
                  </a:lnTo>
                  <a:lnTo>
                    <a:pt x="116471" y="36195"/>
                  </a:lnTo>
                  <a:lnTo>
                    <a:pt x="131292" y="37680"/>
                  </a:lnTo>
                  <a:lnTo>
                    <a:pt x="170192" y="59956"/>
                  </a:lnTo>
                  <a:lnTo>
                    <a:pt x="191846" y="104800"/>
                  </a:lnTo>
                  <a:lnTo>
                    <a:pt x="193370" y="124396"/>
                  </a:lnTo>
                  <a:lnTo>
                    <a:pt x="193370" y="26390"/>
                  </a:lnTo>
                  <a:lnTo>
                    <a:pt x="187642" y="20853"/>
                  </a:lnTo>
                  <a:lnTo>
                    <a:pt x="168148" y="9271"/>
                  </a:lnTo>
                  <a:lnTo>
                    <a:pt x="146215" y="2413"/>
                  </a:lnTo>
                  <a:lnTo>
                    <a:pt x="146888" y="2413"/>
                  </a:lnTo>
                  <a:lnTo>
                    <a:pt x="120992" y="0"/>
                  </a:lnTo>
                  <a:lnTo>
                    <a:pt x="97536" y="2413"/>
                  </a:lnTo>
                  <a:lnTo>
                    <a:pt x="76327" y="9626"/>
                  </a:lnTo>
                  <a:lnTo>
                    <a:pt x="57378" y="21640"/>
                  </a:lnTo>
                  <a:lnTo>
                    <a:pt x="40703" y="38455"/>
                  </a:lnTo>
                  <a:lnTo>
                    <a:pt x="40703" y="5664"/>
                  </a:lnTo>
                  <a:lnTo>
                    <a:pt x="0" y="5664"/>
                  </a:lnTo>
                  <a:lnTo>
                    <a:pt x="0" y="372618"/>
                  </a:lnTo>
                  <a:lnTo>
                    <a:pt x="40703" y="372618"/>
                  </a:lnTo>
                  <a:lnTo>
                    <a:pt x="40703" y="207530"/>
                  </a:lnTo>
                  <a:lnTo>
                    <a:pt x="57277" y="224840"/>
                  </a:lnTo>
                  <a:lnTo>
                    <a:pt x="76466" y="237210"/>
                  </a:lnTo>
                  <a:lnTo>
                    <a:pt x="98272" y="244640"/>
                  </a:lnTo>
                  <a:lnTo>
                    <a:pt x="122694" y="247103"/>
                  </a:lnTo>
                  <a:lnTo>
                    <a:pt x="147116" y="244868"/>
                  </a:lnTo>
                  <a:lnTo>
                    <a:pt x="188112" y="226910"/>
                  </a:lnTo>
                  <a:lnTo>
                    <a:pt x="218033" y="192316"/>
                  </a:lnTo>
                  <a:lnTo>
                    <a:pt x="233311" y="148920"/>
                  </a:lnTo>
                  <a:lnTo>
                    <a:pt x="235216" y="124396"/>
                  </a:lnTo>
                  <a:close/>
                </a:path>
                <a:path w="593725" h="372745">
                  <a:moveTo>
                    <a:pt x="593686" y="240322"/>
                  </a:moveTo>
                  <a:lnTo>
                    <a:pt x="481736" y="114236"/>
                  </a:lnTo>
                  <a:lnTo>
                    <a:pt x="583514" y="5676"/>
                  </a:lnTo>
                  <a:lnTo>
                    <a:pt x="536016" y="5676"/>
                  </a:lnTo>
                  <a:lnTo>
                    <a:pt x="447814" y="101790"/>
                  </a:lnTo>
                  <a:lnTo>
                    <a:pt x="447814" y="5676"/>
                  </a:lnTo>
                  <a:lnTo>
                    <a:pt x="407098" y="5676"/>
                  </a:lnTo>
                  <a:lnTo>
                    <a:pt x="407098" y="101790"/>
                  </a:lnTo>
                  <a:lnTo>
                    <a:pt x="318884" y="5676"/>
                  </a:lnTo>
                  <a:lnTo>
                    <a:pt x="271399" y="5676"/>
                  </a:lnTo>
                  <a:lnTo>
                    <a:pt x="373176" y="114236"/>
                  </a:lnTo>
                  <a:lnTo>
                    <a:pt x="261213" y="240322"/>
                  </a:lnTo>
                  <a:lnTo>
                    <a:pt x="312115" y="240322"/>
                  </a:lnTo>
                  <a:lnTo>
                    <a:pt x="399173" y="141376"/>
                  </a:lnTo>
                  <a:lnTo>
                    <a:pt x="407098" y="149288"/>
                  </a:lnTo>
                  <a:lnTo>
                    <a:pt x="407098" y="240322"/>
                  </a:lnTo>
                  <a:lnTo>
                    <a:pt x="447814" y="240322"/>
                  </a:lnTo>
                  <a:lnTo>
                    <a:pt x="447814" y="149288"/>
                  </a:lnTo>
                  <a:lnTo>
                    <a:pt x="455726" y="141376"/>
                  </a:lnTo>
                  <a:lnTo>
                    <a:pt x="542810" y="240322"/>
                  </a:lnTo>
                  <a:lnTo>
                    <a:pt x="593686" y="2403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377132" y="7328300"/>
              <a:ext cx="197899" cy="234652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3601042" y="7322646"/>
              <a:ext cx="235228" cy="247102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277838" y="7322635"/>
              <a:ext cx="248798" cy="247102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030191" y="7322646"/>
              <a:ext cx="200161" cy="247091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4101" y="7322635"/>
              <a:ext cx="248798" cy="247102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4870374" y="7167149"/>
              <a:ext cx="652780" cy="458470"/>
            </a:xfrm>
            <a:custGeom>
              <a:avLst/>
              <a:gdLst/>
              <a:ahLst/>
              <a:cxnLst/>
              <a:rect l="l" t="t" r="r" b="b"/>
              <a:pathLst>
                <a:path w="652779" h="458470">
                  <a:moveTo>
                    <a:pt x="248805" y="279323"/>
                  </a:moveTo>
                  <a:lnTo>
                    <a:pt x="246634" y="254088"/>
                  </a:lnTo>
                  <a:lnTo>
                    <a:pt x="240106" y="230974"/>
                  </a:lnTo>
                  <a:lnTo>
                    <a:pt x="229247" y="209981"/>
                  </a:lnTo>
                  <a:lnTo>
                    <a:pt x="214490" y="191681"/>
                  </a:lnTo>
                  <a:lnTo>
                    <a:pt x="214033" y="191109"/>
                  </a:lnTo>
                  <a:lnTo>
                    <a:pt x="206959" y="185153"/>
                  </a:lnTo>
                  <a:lnTo>
                    <a:pt x="206959" y="279323"/>
                  </a:lnTo>
                  <a:lnTo>
                    <a:pt x="205447" y="298577"/>
                  </a:lnTo>
                  <a:lnTo>
                    <a:pt x="182651" y="343217"/>
                  </a:lnTo>
                  <a:lnTo>
                    <a:pt x="140766" y="364959"/>
                  </a:lnTo>
                  <a:lnTo>
                    <a:pt x="124409" y="366407"/>
                  </a:lnTo>
                  <a:lnTo>
                    <a:pt x="108051" y="364959"/>
                  </a:lnTo>
                  <a:lnTo>
                    <a:pt x="66167" y="343217"/>
                  </a:lnTo>
                  <a:lnTo>
                    <a:pt x="43370" y="298577"/>
                  </a:lnTo>
                  <a:lnTo>
                    <a:pt x="41846" y="279323"/>
                  </a:lnTo>
                  <a:lnTo>
                    <a:pt x="43345" y="260045"/>
                  </a:lnTo>
                  <a:lnTo>
                    <a:pt x="65874" y="215150"/>
                  </a:lnTo>
                  <a:lnTo>
                    <a:pt x="90766" y="198475"/>
                  </a:lnTo>
                  <a:lnTo>
                    <a:pt x="92532" y="197548"/>
                  </a:lnTo>
                  <a:lnTo>
                    <a:pt x="107823" y="193141"/>
                  </a:lnTo>
                  <a:lnTo>
                    <a:pt x="124409" y="191681"/>
                  </a:lnTo>
                  <a:lnTo>
                    <a:pt x="141058" y="193141"/>
                  </a:lnTo>
                  <a:lnTo>
                    <a:pt x="182930" y="214858"/>
                  </a:lnTo>
                  <a:lnTo>
                    <a:pt x="205460" y="259816"/>
                  </a:lnTo>
                  <a:lnTo>
                    <a:pt x="206959" y="279323"/>
                  </a:lnTo>
                  <a:lnTo>
                    <a:pt x="206959" y="185153"/>
                  </a:lnTo>
                  <a:lnTo>
                    <a:pt x="195529" y="175526"/>
                  </a:lnTo>
                  <a:lnTo>
                    <a:pt x="174802" y="164401"/>
                  </a:lnTo>
                  <a:lnTo>
                    <a:pt x="151853" y="157721"/>
                  </a:lnTo>
                  <a:lnTo>
                    <a:pt x="126669" y="155486"/>
                  </a:lnTo>
                  <a:lnTo>
                    <a:pt x="98856" y="158178"/>
                  </a:lnTo>
                  <a:lnTo>
                    <a:pt x="75361" y="166243"/>
                  </a:lnTo>
                  <a:lnTo>
                    <a:pt x="56172" y="179666"/>
                  </a:lnTo>
                  <a:lnTo>
                    <a:pt x="41287" y="198475"/>
                  </a:lnTo>
                  <a:lnTo>
                    <a:pt x="40144" y="198475"/>
                  </a:lnTo>
                  <a:lnTo>
                    <a:pt x="48691" y="151345"/>
                  </a:lnTo>
                  <a:lnTo>
                    <a:pt x="69900" y="110617"/>
                  </a:lnTo>
                  <a:lnTo>
                    <a:pt x="107810" y="79921"/>
                  </a:lnTo>
                  <a:lnTo>
                    <a:pt x="162090" y="64274"/>
                  </a:lnTo>
                  <a:lnTo>
                    <a:pt x="163982" y="63893"/>
                  </a:lnTo>
                  <a:lnTo>
                    <a:pt x="171919" y="61849"/>
                  </a:lnTo>
                  <a:lnTo>
                    <a:pt x="212369" y="41960"/>
                  </a:lnTo>
                  <a:lnTo>
                    <a:pt x="237223" y="10058"/>
                  </a:lnTo>
                  <a:lnTo>
                    <a:pt x="240893" y="0"/>
                  </a:lnTo>
                  <a:lnTo>
                    <a:pt x="195656" y="0"/>
                  </a:lnTo>
                  <a:lnTo>
                    <a:pt x="193014" y="7175"/>
                  </a:lnTo>
                  <a:lnTo>
                    <a:pt x="188302" y="13093"/>
                  </a:lnTo>
                  <a:lnTo>
                    <a:pt x="147218" y="30353"/>
                  </a:lnTo>
                  <a:lnTo>
                    <a:pt x="130898" y="33845"/>
                  </a:lnTo>
                  <a:lnTo>
                    <a:pt x="126758" y="34785"/>
                  </a:lnTo>
                  <a:lnTo>
                    <a:pt x="122605" y="35902"/>
                  </a:lnTo>
                  <a:lnTo>
                    <a:pt x="118833" y="36855"/>
                  </a:lnTo>
                  <a:lnTo>
                    <a:pt x="107911" y="39497"/>
                  </a:lnTo>
                  <a:lnTo>
                    <a:pt x="103682" y="40817"/>
                  </a:lnTo>
                  <a:lnTo>
                    <a:pt x="97637" y="43459"/>
                  </a:lnTo>
                  <a:lnTo>
                    <a:pt x="93954" y="44945"/>
                  </a:lnTo>
                  <a:lnTo>
                    <a:pt x="85305" y="48348"/>
                  </a:lnTo>
                  <a:lnTo>
                    <a:pt x="81241" y="50241"/>
                  </a:lnTo>
                  <a:lnTo>
                    <a:pt x="37541" y="88074"/>
                  </a:lnTo>
                  <a:lnTo>
                    <a:pt x="16687" y="130048"/>
                  </a:lnTo>
                  <a:lnTo>
                    <a:pt x="4178" y="184759"/>
                  </a:lnTo>
                  <a:lnTo>
                    <a:pt x="0" y="252183"/>
                  </a:lnTo>
                  <a:lnTo>
                    <a:pt x="2476" y="291553"/>
                  </a:lnTo>
                  <a:lnTo>
                    <a:pt x="22275" y="352044"/>
                  </a:lnTo>
                  <a:lnTo>
                    <a:pt x="56515" y="386041"/>
                  </a:lnTo>
                  <a:lnTo>
                    <a:pt x="96939" y="400761"/>
                  </a:lnTo>
                  <a:lnTo>
                    <a:pt x="120446" y="402590"/>
                  </a:lnTo>
                  <a:lnTo>
                    <a:pt x="147650" y="400405"/>
                  </a:lnTo>
                  <a:lnTo>
                    <a:pt x="194030" y="382866"/>
                  </a:lnTo>
                  <a:lnTo>
                    <a:pt x="228765" y="348869"/>
                  </a:lnTo>
                  <a:lnTo>
                    <a:pt x="246570" y="304774"/>
                  </a:lnTo>
                  <a:lnTo>
                    <a:pt x="248805" y="279323"/>
                  </a:lnTo>
                  <a:close/>
                </a:path>
                <a:path w="652779" h="458470">
                  <a:moveTo>
                    <a:pt x="652500" y="358978"/>
                  </a:moveTo>
                  <a:lnTo>
                    <a:pt x="614045" y="358978"/>
                  </a:lnTo>
                  <a:lnTo>
                    <a:pt x="614045" y="160858"/>
                  </a:lnTo>
                  <a:lnTo>
                    <a:pt x="573341" y="160858"/>
                  </a:lnTo>
                  <a:lnTo>
                    <a:pt x="573341" y="358978"/>
                  </a:lnTo>
                  <a:lnTo>
                    <a:pt x="482866" y="358978"/>
                  </a:lnTo>
                  <a:lnTo>
                    <a:pt x="482866" y="160858"/>
                  </a:lnTo>
                  <a:lnTo>
                    <a:pt x="442163" y="160858"/>
                  </a:lnTo>
                  <a:lnTo>
                    <a:pt x="442163" y="358978"/>
                  </a:lnTo>
                  <a:lnTo>
                    <a:pt x="351688" y="358978"/>
                  </a:lnTo>
                  <a:lnTo>
                    <a:pt x="351688" y="160858"/>
                  </a:lnTo>
                  <a:lnTo>
                    <a:pt x="310984" y="160858"/>
                  </a:lnTo>
                  <a:lnTo>
                    <a:pt x="310984" y="358978"/>
                  </a:lnTo>
                  <a:lnTo>
                    <a:pt x="310984" y="395808"/>
                  </a:lnTo>
                  <a:lnTo>
                    <a:pt x="615175" y="395808"/>
                  </a:lnTo>
                  <a:lnTo>
                    <a:pt x="615175" y="458038"/>
                  </a:lnTo>
                  <a:lnTo>
                    <a:pt x="652500" y="458038"/>
                  </a:lnTo>
                  <a:lnTo>
                    <a:pt x="652500" y="395808"/>
                  </a:lnTo>
                  <a:lnTo>
                    <a:pt x="652500" y="3589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72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551139" y="7322646"/>
              <a:ext cx="224485" cy="247102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823110" y="7322646"/>
              <a:ext cx="200161" cy="247091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6051524" y="7328795"/>
              <a:ext cx="187960" cy="233679"/>
            </a:xfrm>
            <a:custGeom>
              <a:avLst/>
              <a:gdLst/>
              <a:ahLst/>
              <a:cxnLst/>
              <a:rect l="l" t="t" r="r" b="b"/>
              <a:pathLst>
                <a:path w="187960" h="233679">
                  <a:moveTo>
                    <a:pt x="187731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73520" y="36830"/>
                  </a:lnTo>
                  <a:lnTo>
                    <a:pt x="73520" y="233680"/>
                  </a:lnTo>
                  <a:lnTo>
                    <a:pt x="114223" y="233680"/>
                  </a:lnTo>
                  <a:lnTo>
                    <a:pt x="114223" y="36830"/>
                  </a:lnTo>
                  <a:lnTo>
                    <a:pt x="187731" y="36830"/>
                  </a:lnTo>
                  <a:lnTo>
                    <a:pt x="1877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282227" y="7328300"/>
              <a:ext cx="180947" cy="234652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837670" y="136121"/>
              <a:ext cx="15382240" cy="2398395"/>
            </a:xfrm>
            <a:custGeom>
              <a:avLst/>
              <a:gdLst/>
              <a:ahLst/>
              <a:cxnLst/>
              <a:rect l="l" t="t" r="r" b="b"/>
              <a:pathLst>
                <a:path w="15382240" h="2398395">
                  <a:moveTo>
                    <a:pt x="15381730" y="0"/>
                  </a:moveTo>
                  <a:lnTo>
                    <a:pt x="0" y="0"/>
                  </a:lnTo>
                  <a:lnTo>
                    <a:pt x="0" y="2397832"/>
                  </a:lnTo>
                  <a:lnTo>
                    <a:pt x="15381730" y="2397832"/>
                  </a:lnTo>
                  <a:lnTo>
                    <a:pt x="15381730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953719" y="8293093"/>
              <a:ext cx="277495" cy="377190"/>
            </a:xfrm>
            <a:custGeom>
              <a:avLst/>
              <a:gdLst/>
              <a:ahLst/>
              <a:cxnLst/>
              <a:rect l="l" t="t" r="r" b="b"/>
              <a:pathLst>
                <a:path w="277494" h="377190">
                  <a:moveTo>
                    <a:pt x="277063" y="0"/>
                  </a:moveTo>
                  <a:lnTo>
                    <a:pt x="235229" y="0"/>
                  </a:lnTo>
                  <a:lnTo>
                    <a:pt x="235229" y="153670"/>
                  </a:lnTo>
                  <a:lnTo>
                    <a:pt x="41846" y="153670"/>
                  </a:lnTo>
                  <a:lnTo>
                    <a:pt x="41846" y="0"/>
                  </a:lnTo>
                  <a:lnTo>
                    <a:pt x="0" y="0"/>
                  </a:lnTo>
                  <a:lnTo>
                    <a:pt x="0" y="153670"/>
                  </a:lnTo>
                  <a:lnTo>
                    <a:pt x="0" y="193040"/>
                  </a:lnTo>
                  <a:lnTo>
                    <a:pt x="0" y="377190"/>
                  </a:lnTo>
                  <a:lnTo>
                    <a:pt x="41846" y="377190"/>
                  </a:lnTo>
                  <a:lnTo>
                    <a:pt x="41846" y="193040"/>
                  </a:lnTo>
                  <a:lnTo>
                    <a:pt x="235229" y="193040"/>
                  </a:lnTo>
                  <a:lnTo>
                    <a:pt x="235229" y="377190"/>
                  </a:lnTo>
                  <a:lnTo>
                    <a:pt x="277063" y="377190"/>
                  </a:lnTo>
                  <a:lnTo>
                    <a:pt x="277063" y="193040"/>
                  </a:lnTo>
                  <a:lnTo>
                    <a:pt x="277063" y="153670"/>
                  </a:lnTo>
                  <a:lnTo>
                    <a:pt x="2770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303154" y="8429921"/>
              <a:ext cx="248798" cy="247091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745863" y="8435575"/>
              <a:ext cx="180947" cy="234652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1961856" y="8417482"/>
              <a:ext cx="305435" cy="269240"/>
            </a:xfrm>
            <a:custGeom>
              <a:avLst/>
              <a:gdLst/>
              <a:ahLst/>
              <a:cxnLst/>
              <a:rect l="l" t="t" r="r" b="b"/>
              <a:pathLst>
                <a:path w="305435" h="269240">
                  <a:moveTo>
                    <a:pt x="248788" y="0"/>
                  </a:moveTo>
                  <a:lnTo>
                    <a:pt x="153796" y="191114"/>
                  </a:lnTo>
                  <a:lnTo>
                    <a:pt x="56542" y="0"/>
                  </a:lnTo>
                  <a:lnTo>
                    <a:pt x="0" y="252746"/>
                  </a:lnTo>
                  <a:lnTo>
                    <a:pt x="41841" y="252746"/>
                  </a:lnTo>
                  <a:lnTo>
                    <a:pt x="71809" y="107431"/>
                  </a:lnTo>
                  <a:lnTo>
                    <a:pt x="152665" y="269143"/>
                  </a:lnTo>
                  <a:lnTo>
                    <a:pt x="232390" y="107431"/>
                  </a:lnTo>
                  <a:lnTo>
                    <a:pt x="263489" y="252746"/>
                  </a:lnTo>
                  <a:lnTo>
                    <a:pt x="305331" y="252746"/>
                  </a:lnTo>
                  <a:lnTo>
                    <a:pt x="2487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2302233" y="8429921"/>
              <a:ext cx="224485" cy="247102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2574204" y="8429921"/>
              <a:ext cx="200161" cy="247091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2802623" y="8436070"/>
              <a:ext cx="187960" cy="233679"/>
            </a:xfrm>
            <a:custGeom>
              <a:avLst/>
              <a:gdLst/>
              <a:ahLst/>
              <a:cxnLst/>
              <a:rect l="l" t="t" r="r" b="b"/>
              <a:pathLst>
                <a:path w="187960" h="233679">
                  <a:moveTo>
                    <a:pt x="187731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73507" y="36830"/>
                  </a:lnTo>
                  <a:lnTo>
                    <a:pt x="73507" y="233680"/>
                  </a:lnTo>
                  <a:lnTo>
                    <a:pt x="114211" y="233680"/>
                  </a:lnTo>
                  <a:lnTo>
                    <a:pt x="114211" y="36830"/>
                  </a:lnTo>
                  <a:lnTo>
                    <a:pt x="187731" y="36830"/>
                  </a:lnTo>
                  <a:lnTo>
                    <a:pt x="1877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018620" y="8429921"/>
              <a:ext cx="224485" cy="24710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3422325" y="8429921"/>
              <a:ext cx="200161" cy="247091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3801706" y="8429921"/>
              <a:ext cx="191690" cy="247102"/>
            </a:xfrm>
            <a:prstGeom prst="rect">
              <a:avLst/>
            </a:prstGeom>
          </p:spPr>
        </p:pic>
        <p:sp>
          <p:nvSpPr>
            <p:cNvPr id="87" name="object 87"/>
            <p:cNvSpPr/>
            <p:nvPr/>
          </p:nvSpPr>
          <p:spPr>
            <a:xfrm>
              <a:off x="4021645" y="8417490"/>
              <a:ext cx="1203960" cy="385445"/>
            </a:xfrm>
            <a:custGeom>
              <a:avLst/>
              <a:gdLst/>
              <a:ahLst/>
              <a:cxnLst/>
              <a:rect l="l" t="t" r="r" b="b"/>
              <a:pathLst>
                <a:path w="1203960" h="385445">
                  <a:moveTo>
                    <a:pt x="187744" y="18580"/>
                  </a:moveTo>
                  <a:lnTo>
                    <a:pt x="0" y="18580"/>
                  </a:lnTo>
                  <a:lnTo>
                    <a:pt x="0" y="55410"/>
                  </a:lnTo>
                  <a:lnTo>
                    <a:pt x="73520" y="55410"/>
                  </a:lnTo>
                  <a:lnTo>
                    <a:pt x="73520" y="252260"/>
                  </a:lnTo>
                  <a:lnTo>
                    <a:pt x="114223" y="252260"/>
                  </a:lnTo>
                  <a:lnTo>
                    <a:pt x="114223" y="55410"/>
                  </a:lnTo>
                  <a:lnTo>
                    <a:pt x="187744" y="55410"/>
                  </a:lnTo>
                  <a:lnTo>
                    <a:pt x="187744" y="18580"/>
                  </a:lnTo>
                  <a:close/>
                </a:path>
                <a:path w="1203960" h="385445">
                  <a:moveTo>
                    <a:pt x="432003" y="0"/>
                  </a:moveTo>
                  <a:lnTo>
                    <a:pt x="271411" y="173024"/>
                  </a:lnTo>
                  <a:lnTo>
                    <a:pt x="271411" y="18097"/>
                  </a:lnTo>
                  <a:lnTo>
                    <a:pt x="230695" y="18097"/>
                  </a:lnTo>
                  <a:lnTo>
                    <a:pt x="230695" y="269151"/>
                  </a:lnTo>
                  <a:lnTo>
                    <a:pt x="391287" y="96126"/>
                  </a:lnTo>
                  <a:lnTo>
                    <a:pt x="391287" y="252742"/>
                  </a:lnTo>
                  <a:lnTo>
                    <a:pt x="432003" y="252742"/>
                  </a:lnTo>
                  <a:lnTo>
                    <a:pt x="432003" y="0"/>
                  </a:lnTo>
                  <a:close/>
                </a:path>
                <a:path w="1203960" h="385445">
                  <a:moveTo>
                    <a:pt x="787082" y="252742"/>
                  </a:moveTo>
                  <a:lnTo>
                    <a:pt x="730542" y="0"/>
                  </a:lnTo>
                  <a:lnTo>
                    <a:pt x="635546" y="191109"/>
                  </a:lnTo>
                  <a:lnTo>
                    <a:pt x="538289" y="0"/>
                  </a:lnTo>
                  <a:lnTo>
                    <a:pt x="481749" y="252742"/>
                  </a:lnTo>
                  <a:lnTo>
                    <a:pt x="523595" y="252742"/>
                  </a:lnTo>
                  <a:lnTo>
                    <a:pt x="553554" y="107429"/>
                  </a:lnTo>
                  <a:lnTo>
                    <a:pt x="634415" y="269138"/>
                  </a:lnTo>
                  <a:lnTo>
                    <a:pt x="714146" y="107429"/>
                  </a:lnTo>
                  <a:lnTo>
                    <a:pt x="745236" y="252742"/>
                  </a:lnTo>
                  <a:lnTo>
                    <a:pt x="787082" y="252742"/>
                  </a:lnTo>
                  <a:close/>
                </a:path>
                <a:path w="1203960" h="385445">
                  <a:moveTo>
                    <a:pt x="1203782" y="136829"/>
                  </a:moveTo>
                  <a:lnTo>
                    <a:pt x="1196073" y="89827"/>
                  </a:lnTo>
                  <a:lnTo>
                    <a:pt x="1172972" y="49479"/>
                  </a:lnTo>
                  <a:lnTo>
                    <a:pt x="1161935" y="38811"/>
                  </a:lnTo>
                  <a:lnTo>
                    <a:pt x="1161935" y="136829"/>
                  </a:lnTo>
                  <a:lnTo>
                    <a:pt x="1160653" y="153924"/>
                  </a:lnTo>
                  <a:lnTo>
                    <a:pt x="1141018" y="198183"/>
                  </a:lnTo>
                  <a:lnTo>
                    <a:pt x="1102004" y="221767"/>
                  </a:lnTo>
                  <a:lnTo>
                    <a:pt x="1085608" y="223342"/>
                  </a:lnTo>
                  <a:lnTo>
                    <a:pt x="1068908" y="221767"/>
                  </a:lnTo>
                  <a:lnTo>
                    <a:pt x="1028776" y="198183"/>
                  </a:lnTo>
                  <a:lnTo>
                    <a:pt x="1008456" y="154241"/>
                  </a:lnTo>
                  <a:lnTo>
                    <a:pt x="1007059" y="136829"/>
                  </a:lnTo>
                  <a:lnTo>
                    <a:pt x="1007008" y="136271"/>
                  </a:lnTo>
                  <a:lnTo>
                    <a:pt x="1020356" y="85305"/>
                  </a:lnTo>
                  <a:lnTo>
                    <a:pt x="1056208" y="54559"/>
                  </a:lnTo>
                  <a:lnTo>
                    <a:pt x="1085037" y="48628"/>
                  </a:lnTo>
                  <a:lnTo>
                    <a:pt x="1099858" y="50114"/>
                  </a:lnTo>
                  <a:lnTo>
                    <a:pt x="1138758" y="72377"/>
                  </a:lnTo>
                  <a:lnTo>
                    <a:pt x="1160411" y="117221"/>
                  </a:lnTo>
                  <a:lnTo>
                    <a:pt x="1161935" y="136829"/>
                  </a:lnTo>
                  <a:lnTo>
                    <a:pt x="1161935" y="38811"/>
                  </a:lnTo>
                  <a:lnTo>
                    <a:pt x="1156208" y="33274"/>
                  </a:lnTo>
                  <a:lnTo>
                    <a:pt x="1136713" y="21704"/>
                  </a:lnTo>
                  <a:lnTo>
                    <a:pt x="1114780" y="14846"/>
                  </a:lnTo>
                  <a:lnTo>
                    <a:pt x="1115453" y="14846"/>
                  </a:lnTo>
                  <a:lnTo>
                    <a:pt x="1089558" y="12433"/>
                  </a:lnTo>
                  <a:lnTo>
                    <a:pt x="1066101" y="14846"/>
                  </a:lnTo>
                  <a:lnTo>
                    <a:pt x="1044892" y="22059"/>
                  </a:lnTo>
                  <a:lnTo>
                    <a:pt x="1025944" y="34074"/>
                  </a:lnTo>
                  <a:lnTo>
                    <a:pt x="1009269" y="50888"/>
                  </a:lnTo>
                  <a:lnTo>
                    <a:pt x="1009269" y="18097"/>
                  </a:lnTo>
                  <a:lnTo>
                    <a:pt x="968565" y="18097"/>
                  </a:lnTo>
                  <a:lnTo>
                    <a:pt x="968565" y="385051"/>
                  </a:lnTo>
                  <a:lnTo>
                    <a:pt x="1009269" y="385051"/>
                  </a:lnTo>
                  <a:lnTo>
                    <a:pt x="1009269" y="219951"/>
                  </a:lnTo>
                  <a:lnTo>
                    <a:pt x="1025842" y="237261"/>
                  </a:lnTo>
                  <a:lnTo>
                    <a:pt x="1045032" y="249643"/>
                  </a:lnTo>
                  <a:lnTo>
                    <a:pt x="1066838" y="257060"/>
                  </a:lnTo>
                  <a:lnTo>
                    <a:pt x="1091260" y="259537"/>
                  </a:lnTo>
                  <a:lnTo>
                    <a:pt x="1115682" y="257289"/>
                  </a:lnTo>
                  <a:lnTo>
                    <a:pt x="1137488" y="250558"/>
                  </a:lnTo>
                  <a:lnTo>
                    <a:pt x="1156677" y="239331"/>
                  </a:lnTo>
                  <a:lnTo>
                    <a:pt x="1173251" y="223621"/>
                  </a:lnTo>
                  <a:lnTo>
                    <a:pt x="1173441" y="223342"/>
                  </a:lnTo>
                  <a:lnTo>
                    <a:pt x="1186611" y="204736"/>
                  </a:lnTo>
                  <a:lnTo>
                    <a:pt x="1196149" y="183972"/>
                  </a:lnTo>
                  <a:lnTo>
                    <a:pt x="1201877" y="161340"/>
                  </a:lnTo>
                  <a:lnTo>
                    <a:pt x="1203782" y="1368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287619" y="8435575"/>
              <a:ext cx="240882" cy="234652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5605386" y="8435282"/>
              <a:ext cx="192405" cy="234950"/>
            </a:xfrm>
            <a:custGeom>
              <a:avLst/>
              <a:gdLst/>
              <a:ahLst/>
              <a:cxnLst/>
              <a:rect l="l" t="t" r="r" b="b"/>
              <a:pathLst>
                <a:path w="192404" h="234950">
                  <a:moveTo>
                    <a:pt x="192239" y="0"/>
                  </a:moveTo>
                  <a:lnTo>
                    <a:pt x="151536" y="0"/>
                  </a:lnTo>
                  <a:lnTo>
                    <a:pt x="151536" y="96520"/>
                  </a:lnTo>
                  <a:lnTo>
                    <a:pt x="40703" y="96520"/>
                  </a:lnTo>
                  <a:lnTo>
                    <a:pt x="40703" y="0"/>
                  </a:lnTo>
                  <a:lnTo>
                    <a:pt x="0" y="0"/>
                  </a:lnTo>
                  <a:lnTo>
                    <a:pt x="0" y="96520"/>
                  </a:lnTo>
                  <a:lnTo>
                    <a:pt x="0" y="133350"/>
                  </a:lnTo>
                  <a:lnTo>
                    <a:pt x="0" y="234950"/>
                  </a:lnTo>
                  <a:lnTo>
                    <a:pt x="40703" y="234950"/>
                  </a:lnTo>
                  <a:lnTo>
                    <a:pt x="40703" y="133350"/>
                  </a:lnTo>
                  <a:lnTo>
                    <a:pt x="151536" y="133350"/>
                  </a:lnTo>
                  <a:lnTo>
                    <a:pt x="151536" y="234950"/>
                  </a:lnTo>
                  <a:lnTo>
                    <a:pt x="192239" y="234950"/>
                  </a:lnTo>
                  <a:lnTo>
                    <a:pt x="192239" y="133350"/>
                  </a:lnTo>
                  <a:lnTo>
                    <a:pt x="192239" y="96520"/>
                  </a:lnTo>
                  <a:lnTo>
                    <a:pt x="192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859831" y="8429921"/>
              <a:ext cx="248798" cy="247091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170806" y="8435575"/>
              <a:ext cx="197899" cy="234652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6507226" y="8435575"/>
              <a:ext cx="251460" cy="367030"/>
            </a:xfrm>
            <a:custGeom>
              <a:avLst/>
              <a:gdLst/>
              <a:ahLst/>
              <a:cxnLst/>
              <a:rect l="l" t="t" r="r" b="b"/>
              <a:pathLst>
                <a:path w="251459" h="367029">
                  <a:moveTo>
                    <a:pt x="251049" y="0"/>
                  </a:moveTo>
                  <a:lnTo>
                    <a:pt x="205815" y="0"/>
                  </a:lnTo>
                  <a:lnTo>
                    <a:pt x="129482" y="167932"/>
                  </a:lnTo>
                  <a:lnTo>
                    <a:pt x="46375" y="0"/>
                  </a:lnTo>
                  <a:lnTo>
                    <a:pt x="0" y="0"/>
                  </a:lnTo>
                  <a:lnTo>
                    <a:pt x="107996" y="212600"/>
                  </a:lnTo>
                  <a:lnTo>
                    <a:pt x="32229" y="366962"/>
                  </a:lnTo>
                  <a:lnTo>
                    <a:pt x="77463" y="366962"/>
                  </a:lnTo>
                  <a:lnTo>
                    <a:pt x="2510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6801248" y="8435575"/>
              <a:ext cx="180947" cy="234652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7044373" y="8417490"/>
              <a:ext cx="495934" cy="314960"/>
            </a:xfrm>
            <a:custGeom>
              <a:avLst/>
              <a:gdLst/>
              <a:ahLst/>
              <a:cxnLst/>
              <a:rect l="l" t="t" r="r" b="b"/>
              <a:pathLst>
                <a:path w="495934" h="314959">
                  <a:moveTo>
                    <a:pt x="201307" y="0"/>
                  </a:moveTo>
                  <a:lnTo>
                    <a:pt x="40716" y="173024"/>
                  </a:lnTo>
                  <a:lnTo>
                    <a:pt x="40716" y="18097"/>
                  </a:lnTo>
                  <a:lnTo>
                    <a:pt x="0" y="18097"/>
                  </a:lnTo>
                  <a:lnTo>
                    <a:pt x="0" y="269151"/>
                  </a:lnTo>
                  <a:lnTo>
                    <a:pt x="160578" y="96126"/>
                  </a:lnTo>
                  <a:lnTo>
                    <a:pt x="160578" y="252742"/>
                  </a:lnTo>
                  <a:lnTo>
                    <a:pt x="201307" y="252742"/>
                  </a:lnTo>
                  <a:lnTo>
                    <a:pt x="201307" y="0"/>
                  </a:lnTo>
                  <a:close/>
                </a:path>
                <a:path w="495934" h="314959">
                  <a:moveTo>
                    <a:pt x="495312" y="215430"/>
                  </a:moveTo>
                  <a:lnTo>
                    <a:pt x="460248" y="215430"/>
                  </a:lnTo>
                  <a:lnTo>
                    <a:pt x="460248" y="55410"/>
                  </a:lnTo>
                  <a:lnTo>
                    <a:pt x="460248" y="18097"/>
                  </a:lnTo>
                  <a:lnTo>
                    <a:pt x="419544" y="18097"/>
                  </a:lnTo>
                  <a:lnTo>
                    <a:pt x="419544" y="55410"/>
                  </a:lnTo>
                  <a:lnTo>
                    <a:pt x="419544" y="215430"/>
                  </a:lnTo>
                  <a:lnTo>
                    <a:pt x="307594" y="215430"/>
                  </a:lnTo>
                  <a:lnTo>
                    <a:pt x="319951" y="201612"/>
                  </a:lnTo>
                  <a:lnTo>
                    <a:pt x="328790" y="185039"/>
                  </a:lnTo>
                  <a:lnTo>
                    <a:pt x="334086" y="165709"/>
                  </a:lnTo>
                  <a:lnTo>
                    <a:pt x="335851" y="143611"/>
                  </a:lnTo>
                  <a:lnTo>
                    <a:pt x="335851" y="55410"/>
                  </a:lnTo>
                  <a:lnTo>
                    <a:pt x="419544" y="55410"/>
                  </a:lnTo>
                  <a:lnTo>
                    <a:pt x="419544" y="18097"/>
                  </a:lnTo>
                  <a:lnTo>
                    <a:pt x="295148" y="18097"/>
                  </a:lnTo>
                  <a:lnTo>
                    <a:pt x="295148" y="122694"/>
                  </a:lnTo>
                  <a:lnTo>
                    <a:pt x="294538" y="142481"/>
                  </a:lnTo>
                  <a:lnTo>
                    <a:pt x="285534" y="184899"/>
                  </a:lnTo>
                  <a:lnTo>
                    <a:pt x="255739" y="213309"/>
                  </a:lnTo>
                  <a:lnTo>
                    <a:pt x="241998" y="215430"/>
                  </a:lnTo>
                  <a:lnTo>
                    <a:pt x="241998" y="314947"/>
                  </a:lnTo>
                  <a:lnTo>
                    <a:pt x="279311" y="314947"/>
                  </a:lnTo>
                  <a:lnTo>
                    <a:pt x="279311" y="252742"/>
                  </a:lnTo>
                  <a:lnTo>
                    <a:pt x="457987" y="252742"/>
                  </a:lnTo>
                  <a:lnTo>
                    <a:pt x="457987" y="314947"/>
                  </a:lnTo>
                  <a:lnTo>
                    <a:pt x="495312" y="314947"/>
                  </a:lnTo>
                  <a:lnTo>
                    <a:pt x="495312" y="252742"/>
                  </a:lnTo>
                  <a:lnTo>
                    <a:pt x="495312" y="2154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" name="object 9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7567947" y="8429921"/>
              <a:ext cx="224485" cy="247102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7820704" y="8435575"/>
              <a:ext cx="211470" cy="235793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240796" y="8417482"/>
              <a:ext cx="201930" cy="269240"/>
            </a:xfrm>
            <a:custGeom>
              <a:avLst/>
              <a:gdLst/>
              <a:ahLst/>
              <a:cxnLst/>
              <a:rect l="l" t="t" r="r" b="b"/>
              <a:pathLst>
                <a:path w="201929" h="269240">
                  <a:moveTo>
                    <a:pt x="201302" y="0"/>
                  </a:moveTo>
                  <a:lnTo>
                    <a:pt x="40710" y="173020"/>
                  </a:lnTo>
                  <a:lnTo>
                    <a:pt x="40710" y="18093"/>
                  </a:lnTo>
                  <a:lnTo>
                    <a:pt x="0" y="18093"/>
                  </a:lnTo>
                  <a:lnTo>
                    <a:pt x="0" y="269154"/>
                  </a:lnTo>
                  <a:lnTo>
                    <a:pt x="160581" y="96122"/>
                  </a:lnTo>
                  <a:lnTo>
                    <a:pt x="160581" y="252746"/>
                  </a:lnTo>
                  <a:lnTo>
                    <a:pt x="201302" y="252746"/>
                  </a:lnTo>
                  <a:lnTo>
                    <a:pt x="2013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8" name="object 98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8636009" y="8429921"/>
              <a:ext cx="248798" cy="247091"/>
            </a:xfrm>
            <a:prstGeom prst="rect">
              <a:avLst/>
            </a:prstGeom>
          </p:spPr>
        </p:pic>
        <p:sp>
          <p:nvSpPr>
            <p:cNvPr id="99" name="object 99"/>
            <p:cNvSpPr/>
            <p:nvPr/>
          </p:nvSpPr>
          <p:spPr>
            <a:xfrm>
              <a:off x="8932278" y="8274437"/>
              <a:ext cx="546735" cy="528320"/>
            </a:xfrm>
            <a:custGeom>
              <a:avLst/>
              <a:gdLst/>
              <a:ahLst/>
              <a:cxnLst/>
              <a:rect l="l" t="t" r="r" b="b"/>
              <a:pathLst>
                <a:path w="546734" h="528320">
                  <a:moveTo>
                    <a:pt x="248793" y="279323"/>
                  </a:moveTo>
                  <a:lnTo>
                    <a:pt x="246621" y="254088"/>
                  </a:lnTo>
                  <a:lnTo>
                    <a:pt x="240106" y="230974"/>
                  </a:lnTo>
                  <a:lnTo>
                    <a:pt x="229235" y="209981"/>
                  </a:lnTo>
                  <a:lnTo>
                    <a:pt x="214477" y="191681"/>
                  </a:lnTo>
                  <a:lnTo>
                    <a:pt x="214020" y="191109"/>
                  </a:lnTo>
                  <a:lnTo>
                    <a:pt x="206959" y="185166"/>
                  </a:lnTo>
                  <a:lnTo>
                    <a:pt x="206959" y="279323"/>
                  </a:lnTo>
                  <a:lnTo>
                    <a:pt x="205435" y="298577"/>
                  </a:lnTo>
                  <a:lnTo>
                    <a:pt x="182638" y="343217"/>
                  </a:lnTo>
                  <a:lnTo>
                    <a:pt x="140766" y="364947"/>
                  </a:lnTo>
                  <a:lnTo>
                    <a:pt x="124409" y="366395"/>
                  </a:lnTo>
                  <a:lnTo>
                    <a:pt x="108038" y="364947"/>
                  </a:lnTo>
                  <a:lnTo>
                    <a:pt x="66167" y="343217"/>
                  </a:lnTo>
                  <a:lnTo>
                    <a:pt x="43357" y="298577"/>
                  </a:lnTo>
                  <a:lnTo>
                    <a:pt x="41833" y="279323"/>
                  </a:lnTo>
                  <a:lnTo>
                    <a:pt x="43345" y="260045"/>
                  </a:lnTo>
                  <a:lnTo>
                    <a:pt x="65874" y="215138"/>
                  </a:lnTo>
                  <a:lnTo>
                    <a:pt x="90779" y="198462"/>
                  </a:lnTo>
                  <a:lnTo>
                    <a:pt x="92519" y="197548"/>
                  </a:lnTo>
                  <a:lnTo>
                    <a:pt x="107810" y="193141"/>
                  </a:lnTo>
                  <a:lnTo>
                    <a:pt x="124409" y="191681"/>
                  </a:lnTo>
                  <a:lnTo>
                    <a:pt x="141046" y="193141"/>
                  </a:lnTo>
                  <a:lnTo>
                    <a:pt x="182930" y="214858"/>
                  </a:lnTo>
                  <a:lnTo>
                    <a:pt x="205447" y="259816"/>
                  </a:lnTo>
                  <a:lnTo>
                    <a:pt x="206959" y="279323"/>
                  </a:lnTo>
                  <a:lnTo>
                    <a:pt x="206959" y="185166"/>
                  </a:lnTo>
                  <a:lnTo>
                    <a:pt x="195529" y="175526"/>
                  </a:lnTo>
                  <a:lnTo>
                    <a:pt x="174802" y="164401"/>
                  </a:lnTo>
                  <a:lnTo>
                    <a:pt x="151841" y="157721"/>
                  </a:lnTo>
                  <a:lnTo>
                    <a:pt x="126669" y="155486"/>
                  </a:lnTo>
                  <a:lnTo>
                    <a:pt x="98856" y="158178"/>
                  </a:lnTo>
                  <a:lnTo>
                    <a:pt x="75349" y="166230"/>
                  </a:lnTo>
                  <a:lnTo>
                    <a:pt x="56159" y="179666"/>
                  </a:lnTo>
                  <a:lnTo>
                    <a:pt x="41287" y="198462"/>
                  </a:lnTo>
                  <a:lnTo>
                    <a:pt x="40144" y="198462"/>
                  </a:lnTo>
                  <a:lnTo>
                    <a:pt x="48679" y="151333"/>
                  </a:lnTo>
                  <a:lnTo>
                    <a:pt x="69900" y="110604"/>
                  </a:lnTo>
                  <a:lnTo>
                    <a:pt x="107810" y="79908"/>
                  </a:lnTo>
                  <a:lnTo>
                    <a:pt x="162090" y="64262"/>
                  </a:lnTo>
                  <a:lnTo>
                    <a:pt x="163969" y="63893"/>
                  </a:lnTo>
                  <a:lnTo>
                    <a:pt x="171907" y="61849"/>
                  </a:lnTo>
                  <a:lnTo>
                    <a:pt x="212356" y="41960"/>
                  </a:lnTo>
                  <a:lnTo>
                    <a:pt x="237223" y="10045"/>
                  </a:lnTo>
                  <a:lnTo>
                    <a:pt x="240880" y="0"/>
                  </a:lnTo>
                  <a:lnTo>
                    <a:pt x="195643" y="0"/>
                  </a:lnTo>
                  <a:lnTo>
                    <a:pt x="193001" y="7162"/>
                  </a:lnTo>
                  <a:lnTo>
                    <a:pt x="188290" y="13093"/>
                  </a:lnTo>
                  <a:lnTo>
                    <a:pt x="147205" y="30340"/>
                  </a:lnTo>
                  <a:lnTo>
                    <a:pt x="130898" y="33832"/>
                  </a:lnTo>
                  <a:lnTo>
                    <a:pt x="126746" y="34772"/>
                  </a:lnTo>
                  <a:lnTo>
                    <a:pt x="122605" y="35902"/>
                  </a:lnTo>
                  <a:lnTo>
                    <a:pt x="107899" y="39484"/>
                  </a:lnTo>
                  <a:lnTo>
                    <a:pt x="103670" y="40805"/>
                  </a:lnTo>
                  <a:lnTo>
                    <a:pt x="97624" y="43446"/>
                  </a:lnTo>
                  <a:lnTo>
                    <a:pt x="93954" y="44945"/>
                  </a:lnTo>
                  <a:lnTo>
                    <a:pt x="85293" y="48336"/>
                  </a:lnTo>
                  <a:lnTo>
                    <a:pt x="81229" y="50228"/>
                  </a:lnTo>
                  <a:lnTo>
                    <a:pt x="37528" y="88061"/>
                  </a:lnTo>
                  <a:lnTo>
                    <a:pt x="16675" y="130048"/>
                  </a:lnTo>
                  <a:lnTo>
                    <a:pt x="4165" y="184746"/>
                  </a:lnTo>
                  <a:lnTo>
                    <a:pt x="0" y="252183"/>
                  </a:lnTo>
                  <a:lnTo>
                    <a:pt x="2476" y="291541"/>
                  </a:lnTo>
                  <a:lnTo>
                    <a:pt x="22263" y="352044"/>
                  </a:lnTo>
                  <a:lnTo>
                    <a:pt x="56515" y="386041"/>
                  </a:lnTo>
                  <a:lnTo>
                    <a:pt x="96939" y="400748"/>
                  </a:lnTo>
                  <a:lnTo>
                    <a:pt x="120434" y="402577"/>
                  </a:lnTo>
                  <a:lnTo>
                    <a:pt x="147650" y="400392"/>
                  </a:lnTo>
                  <a:lnTo>
                    <a:pt x="194017" y="382866"/>
                  </a:lnTo>
                  <a:lnTo>
                    <a:pt x="228752" y="348869"/>
                  </a:lnTo>
                  <a:lnTo>
                    <a:pt x="246570" y="304761"/>
                  </a:lnTo>
                  <a:lnTo>
                    <a:pt x="248793" y="279323"/>
                  </a:lnTo>
                  <a:close/>
                </a:path>
                <a:path w="546734" h="528320">
                  <a:moveTo>
                    <a:pt x="546188" y="279882"/>
                  </a:moveTo>
                  <a:lnTo>
                    <a:pt x="538492" y="232879"/>
                  </a:lnTo>
                  <a:lnTo>
                    <a:pt x="515391" y="192532"/>
                  </a:lnTo>
                  <a:lnTo>
                    <a:pt x="514502" y="191681"/>
                  </a:lnTo>
                  <a:lnTo>
                    <a:pt x="504355" y="181876"/>
                  </a:lnTo>
                  <a:lnTo>
                    <a:pt x="504355" y="279882"/>
                  </a:lnTo>
                  <a:lnTo>
                    <a:pt x="503059" y="296976"/>
                  </a:lnTo>
                  <a:lnTo>
                    <a:pt x="503047" y="297294"/>
                  </a:lnTo>
                  <a:lnTo>
                    <a:pt x="499148" y="313182"/>
                  </a:lnTo>
                  <a:lnTo>
                    <a:pt x="499122" y="313321"/>
                  </a:lnTo>
                  <a:lnTo>
                    <a:pt x="492582" y="327964"/>
                  </a:lnTo>
                  <a:lnTo>
                    <a:pt x="459117" y="360108"/>
                  </a:lnTo>
                  <a:lnTo>
                    <a:pt x="428015" y="366395"/>
                  </a:lnTo>
                  <a:lnTo>
                    <a:pt x="411314" y="364820"/>
                  </a:lnTo>
                  <a:lnTo>
                    <a:pt x="405523" y="363004"/>
                  </a:lnTo>
                  <a:lnTo>
                    <a:pt x="396278" y="360108"/>
                  </a:lnTo>
                  <a:lnTo>
                    <a:pt x="361696" y="327964"/>
                  </a:lnTo>
                  <a:lnTo>
                    <a:pt x="349465" y="279882"/>
                  </a:lnTo>
                  <a:lnTo>
                    <a:pt x="349427" y="279323"/>
                  </a:lnTo>
                  <a:lnTo>
                    <a:pt x="350875" y="260591"/>
                  </a:lnTo>
                  <a:lnTo>
                    <a:pt x="373176" y="215430"/>
                  </a:lnTo>
                  <a:lnTo>
                    <a:pt x="410171" y="193941"/>
                  </a:lnTo>
                  <a:lnTo>
                    <a:pt x="412610" y="193167"/>
                  </a:lnTo>
                  <a:lnTo>
                    <a:pt x="427456" y="191681"/>
                  </a:lnTo>
                  <a:lnTo>
                    <a:pt x="442264" y="193167"/>
                  </a:lnTo>
                  <a:lnTo>
                    <a:pt x="456145" y="197612"/>
                  </a:lnTo>
                  <a:lnTo>
                    <a:pt x="491312" y="228358"/>
                  </a:lnTo>
                  <a:lnTo>
                    <a:pt x="504304" y="279323"/>
                  </a:lnTo>
                  <a:lnTo>
                    <a:pt x="504355" y="279882"/>
                  </a:lnTo>
                  <a:lnTo>
                    <a:pt x="504355" y="181876"/>
                  </a:lnTo>
                  <a:lnTo>
                    <a:pt x="498614" y="176326"/>
                  </a:lnTo>
                  <a:lnTo>
                    <a:pt x="479120" y="164757"/>
                  </a:lnTo>
                  <a:lnTo>
                    <a:pt x="457200" y="157899"/>
                  </a:lnTo>
                  <a:lnTo>
                    <a:pt x="457860" y="157899"/>
                  </a:lnTo>
                  <a:lnTo>
                    <a:pt x="431977" y="155486"/>
                  </a:lnTo>
                  <a:lnTo>
                    <a:pt x="408508" y="157899"/>
                  </a:lnTo>
                  <a:lnTo>
                    <a:pt x="387299" y="165112"/>
                  </a:lnTo>
                  <a:lnTo>
                    <a:pt x="368363" y="177126"/>
                  </a:lnTo>
                  <a:lnTo>
                    <a:pt x="351688" y="193941"/>
                  </a:lnTo>
                  <a:lnTo>
                    <a:pt x="351688" y="161150"/>
                  </a:lnTo>
                  <a:lnTo>
                    <a:pt x="310972" y="161150"/>
                  </a:lnTo>
                  <a:lnTo>
                    <a:pt x="310972" y="528104"/>
                  </a:lnTo>
                  <a:lnTo>
                    <a:pt x="351688" y="528104"/>
                  </a:lnTo>
                  <a:lnTo>
                    <a:pt x="351688" y="363004"/>
                  </a:lnTo>
                  <a:lnTo>
                    <a:pt x="368261" y="380314"/>
                  </a:lnTo>
                  <a:lnTo>
                    <a:pt x="387451" y="392696"/>
                  </a:lnTo>
                  <a:lnTo>
                    <a:pt x="409257" y="400113"/>
                  </a:lnTo>
                  <a:lnTo>
                    <a:pt x="433666" y="402590"/>
                  </a:lnTo>
                  <a:lnTo>
                    <a:pt x="458089" y="400342"/>
                  </a:lnTo>
                  <a:lnTo>
                    <a:pt x="499084" y="382384"/>
                  </a:lnTo>
                  <a:lnTo>
                    <a:pt x="529018" y="347789"/>
                  </a:lnTo>
                  <a:lnTo>
                    <a:pt x="544283" y="304393"/>
                  </a:lnTo>
                  <a:lnTo>
                    <a:pt x="546188" y="2798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9525972" y="8429921"/>
              <a:ext cx="235228" cy="247102"/>
            </a:xfrm>
            <a:prstGeom prst="rect">
              <a:avLst/>
            </a:prstGeom>
          </p:spPr>
        </p:pic>
        <p:sp>
          <p:nvSpPr>
            <p:cNvPr id="101" name="object 101"/>
            <p:cNvSpPr/>
            <p:nvPr/>
          </p:nvSpPr>
          <p:spPr>
            <a:xfrm>
              <a:off x="9804146" y="8429923"/>
              <a:ext cx="1088390" cy="372745"/>
            </a:xfrm>
            <a:custGeom>
              <a:avLst/>
              <a:gdLst/>
              <a:ahLst/>
              <a:cxnLst/>
              <a:rect l="l" t="t" r="r" b="b"/>
              <a:pathLst>
                <a:path w="1088390" h="372745">
                  <a:moveTo>
                    <a:pt x="187731" y="6146"/>
                  </a:moveTo>
                  <a:lnTo>
                    <a:pt x="0" y="6146"/>
                  </a:lnTo>
                  <a:lnTo>
                    <a:pt x="0" y="42976"/>
                  </a:lnTo>
                  <a:lnTo>
                    <a:pt x="73520" y="42976"/>
                  </a:lnTo>
                  <a:lnTo>
                    <a:pt x="73520" y="239826"/>
                  </a:lnTo>
                  <a:lnTo>
                    <a:pt x="114211" y="239826"/>
                  </a:lnTo>
                  <a:lnTo>
                    <a:pt x="114211" y="42976"/>
                  </a:lnTo>
                  <a:lnTo>
                    <a:pt x="187731" y="42976"/>
                  </a:lnTo>
                  <a:lnTo>
                    <a:pt x="187731" y="6146"/>
                  </a:lnTo>
                  <a:close/>
                </a:path>
                <a:path w="1088390" h="372745">
                  <a:moveTo>
                    <a:pt x="422935" y="5359"/>
                  </a:moveTo>
                  <a:lnTo>
                    <a:pt x="382231" y="5359"/>
                  </a:lnTo>
                  <a:lnTo>
                    <a:pt x="382231" y="101879"/>
                  </a:lnTo>
                  <a:lnTo>
                    <a:pt x="271399" y="101879"/>
                  </a:lnTo>
                  <a:lnTo>
                    <a:pt x="271399" y="5359"/>
                  </a:lnTo>
                  <a:lnTo>
                    <a:pt x="230695" y="5359"/>
                  </a:lnTo>
                  <a:lnTo>
                    <a:pt x="230695" y="101879"/>
                  </a:lnTo>
                  <a:lnTo>
                    <a:pt x="230695" y="138709"/>
                  </a:lnTo>
                  <a:lnTo>
                    <a:pt x="230695" y="240309"/>
                  </a:lnTo>
                  <a:lnTo>
                    <a:pt x="271399" y="240309"/>
                  </a:lnTo>
                  <a:lnTo>
                    <a:pt x="271399" y="138709"/>
                  </a:lnTo>
                  <a:lnTo>
                    <a:pt x="382231" y="138709"/>
                  </a:lnTo>
                  <a:lnTo>
                    <a:pt x="382231" y="240309"/>
                  </a:lnTo>
                  <a:lnTo>
                    <a:pt x="422935" y="240309"/>
                  </a:lnTo>
                  <a:lnTo>
                    <a:pt x="422935" y="138709"/>
                  </a:lnTo>
                  <a:lnTo>
                    <a:pt x="422935" y="101879"/>
                  </a:lnTo>
                  <a:lnTo>
                    <a:pt x="422935" y="5359"/>
                  </a:lnTo>
                  <a:close/>
                </a:path>
                <a:path w="1088390" h="372745">
                  <a:moveTo>
                    <a:pt x="716965" y="5664"/>
                  </a:moveTo>
                  <a:lnTo>
                    <a:pt x="671728" y="5664"/>
                  </a:lnTo>
                  <a:lnTo>
                    <a:pt x="595388" y="173596"/>
                  </a:lnTo>
                  <a:lnTo>
                    <a:pt x="512292" y="5664"/>
                  </a:lnTo>
                  <a:lnTo>
                    <a:pt x="465912" y="5664"/>
                  </a:lnTo>
                  <a:lnTo>
                    <a:pt x="573913" y="218262"/>
                  </a:lnTo>
                  <a:lnTo>
                    <a:pt x="498144" y="372618"/>
                  </a:lnTo>
                  <a:lnTo>
                    <a:pt x="543369" y="372618"/>
                  </a:lnTo>
                  <a:lnTo>
                    <a:pt x="716965" y="5664"/>
                  </a:lnTo>
                  <a:close/>
                </a:path>
                <a:path w="1088390" h="372745">
                  <a:moveTo>
                    <a:pt x="1087869" y="123837"/>
                  </a:moveTo>
                  <a:lnTo>
                    <a:pt x="1085684" y="98145"/>
                  </a:lnTo>
                  <a:lnTo>
                    <a:pt x="1079106" y="74790"/>
                  </a:lnTo>
                  <a:lnTo>
                    <a:pt x="1068146" y="53759"/>
                  </a:lnTo>
                  <a:lnTo>
                    <a:pt x="1053731" y="36195"/>
                  </a:lnTo>
                  <a:lnTo>
                    <a:pt x="1052804" y="35064"/>
                  </a:lnTo>
                  <a:lnTo>
                    <a:pt x="1046035" y="29527"/>
                  </a:lnTo>
                  <a:lnTo>
                    <a:pt x="1046035" y="123837"/>
                  </a:lnTo>
                  <a:lnTo>
                    <a:pt x="1044511" y="143090"/>
                  </a:lnTo>
                  <a:lnTo>
                    <a:pt x="1021715" y="187731"/>
                  </a:lnTo>
                  <a:lnTo>
                    <a:pt x="979652" y="209473"/>
                  </a:lnTo>
                  <a:lnTo>
                    <a:pt x="963472" y="210908"/>
                  </a:lnTo>
                  <a:lnTo>
                    <a:pt x="947394" y="209473"/>
                  </a:lnTo>
                  <a:lnTo>
                    <a:pt x="906373" y="188010"/>
                  </a:lnTo>
                  <a:lnTo>
                    <a:pt x="884097" y="143332"/>
                  </a:lnTo>
                  <a:lnTo>
                    <a:pt x="883780" y="139103"/>
                  </a:lnTo>
                  <a:lnTo>
                    <a:pt x="882611" y="123837"/>
                  </a:lnTo>
                  <a:lnTo>
                    <a:pt x="884072" y="104559"/>
                  </a:lnTo>
                  <a:lnTo>
                    <a:pt x="884796" y="101777"/>
                  </a:lnTo>
                  <a:lnTo>
                    <a:pt x="888479" y="87439"/>
                  </a:lnTo>
                  <a:lnTo>
                    <a:pt x="918451" y="49415"/>
                  </a:lnTo>
                  <a:lnTo>
                    <a:pt x="963472" y="36195"/>
                  </a:lnTo>
                  <a:lnTo>
                    <a:pt x="980059" y="37655"/>
                  </a:lnTo>
                  <a:lnTo>
                    <a:pt x="1021994" y="59651"/>
                  </a:lnTo>
                  <a:lnTo>
                    <a:pt x="1044524" y="104559"/>
                  </a:lnTo>
                  <a:lnTo>
                    <a:pt x="1046035" y="123837"/>
                  </a:lnTo>
                  <a:lnTo>
                    <a:pt x="1046035" y="29527"/>
                  </a:lnTo>
                  <a:lnTo>
                    <a:pt x="1034072" y="19723"/>
                  </a:lnTo>
                  <a:lnTo>
                    <a:pt x="1012952" y="8775"/>
                  </a:lnTo>
                  <a:lnTo>
                    <a:pt x="989418" y="2197"/>
                  </a:lnTo>
                  <a:lnTo>
                    <a:pt x="963472" y="0"/>
                  </a:lnTo>
                  <a:lnTo>
                    <a:pt x="937145" y="2197"/>
                  </a:lnTo>
                  <a:lnTo>
                    <a:pt x="892759" y="19723"/>
                  </a:lnTo>
                  <a:lnTo>
                    <a:pt x="862965" y="49415"/>
                  </a:lnTo>
                  <a:lnTo>
                    <a:pt x="843038" y="101777"/>
                  </a:lnTo>
                  <a:lnTo>
                    <a:pt x="800620" y="101777"/>
                  </a:lnTo>
                  <a:lnTo>
                    <a:pt x="800620" y="5664"/>
                  </a:lnTo>
                  <a:lnTo>
                    <a:pt x="759929" y="5664"/>
                  </a:lnTo>
                  <a:lnTo>
                    <a:pt x="759929" y="240309"/>
                  </a:lnTo>
                  <a:lnTo>
                    <a:pt x="800620" y="240309"/>
                  </a:lnTo>
                  <a:lnTo>
                    <a:pt x="800620" y="139103"/>
                  </a:lnTo>
                  <a:lnTo>
                    <a:pt x="840765" y="139103"/>
                  </a:lnTo>
                  <a:lnTo>
                    <a:pt x="856678" y="188391"/>
                  </a:lnTo>
                  <a:lnTo>
                    <a:pt x="885977" y="222288"/>
                  </a:lnTo>
                  <a:lnTo>
                    <a:pt x="934313" y="244348"/>
                  </a:lnTo>
                  <a:lnTo>
                    <a:pt x="963472" y="247103"/>
                  </a:lnTo>
                  <a:lnTo>
                    <a:pt x="989177" y="244919"/>
                  </a:lnTo>
                  <a:lnTo>
                    <a:pt x="1012596" y="238340"/>
                  </a:lnTo>
                  <a:lnTo>
                    <a:pt x="1033716" y="227380"/>
                  </a:lnTo>
                  <a:lnTo>
                    <a:pt x="1052537" y="212039"/>
                  </a:lnTo>
                  <a:lnTo>
                    <a:pt x="1053465" y="210908"/>
                  </a:lnTo>
                  <a:lnTo>
                    <a:pt x="1067993" y="193382"/>
                  </a:lnTo>
                  <a:lnTo>
                    <a:pt x="1079030" y="172466"/>
                  </a:lnTo>
                  <a:lnTo>
                    <a:pt x="1085659" y="149275"/>
                  </a:lnTo>
                  <a:lnTo>
                    <a:pt x="1087869" y="1238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1071244" y="8429921"/>
              <a:ext cx="200161" cy="247091"/>
            </a:xfrm>
            <a:prstGeom prst="rect">
              <a:avLst/>
            </a:prstGeom>
          </p:spPr>
        </p:pic>
        <p:sp>
          <p:nvSpPr>
            <p:cNvPr id="103" name="object 103"/>
            <p:cNvSpPr/>
            <p:nvPr/>
          </p:nvSpPr>
          <p:spPr>
            <a:xfrm>
              <a:off x="11299660" y="8436070"/>
              <a:ext cx="187960" cy="233679"/>
            </a:xfrm>
            <a:custGeom>
              <a:avLst/>
              <a:gdLst/>
              <a:ahLst/>
              <a:cxnLst/>
              <a:rect l="l" t="t" r="r" b="b"/>
              <a:pathLst>
                <a:path w="187959" h="233679">
                  <a:moveTo>
                    <a:pt x="187731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73520" y="36830"/>
                  </a:lnTo>
                  <a:lnTo>
                    <a:pt x="73520" y="233680"/>
                  </a:lnTo>
                  <a:lnTo>
                    <a:pt x="114211" y="233680"/>
                  </a:lnTo>
                  <a:lnTo>
                    <a:pt x="114211" y="36830"/>
                  </a:lnTo>
                  <a:lnTo>
                    <a:pt x="187731" y="36830"/>
                  </a:lnTo>
                  <a:lnTo>
                    <a:pt x="1877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" name="object 104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1515670" y="8429921"/>
              <a:ext cx="248798" cy="247091"/>
            </a:xfrm>
            <a:prstGeom prst="rect">
              <a:avLst/>
            </a:prstGeom>
          </p:spPr>
        </p:pic>
        <p:sp>
          <p:nvSpPr>
            <p:cNvPr id="105" name="object 105"/>
            <p:cNvSpPr/>
            <p:nvPr/>
          </p:nvSpPr>
          <p:spPr>
            <a:xfrm>
              <a:off x="11826676" y="8429921"/>
              <a:ext cx="235585" cy="372745"/>
            </a:xfrm>
            <a:custGeom>
              <a:avLst/>
              <a:gdLst/>
              <a:ahLst/>
              <a:cxnLst/>
              <a:rect l="l" t="t" r="r" b="b"/>
              <a:pathLst>
                <a:path w="235584" h="372745">
                  <a:moveTo>
                    <a:pt x="40710" y="5654"/>
                  </a:moveTo>
                  <a:lnTo>
                    <a:pt x="0" y="5654"/>
                  </a:lnTo>
                  <a:lnTo>
                    <a:pt x="0" y="372616"/>
                  </a:lnTo>
                  <a:lnTo>
                    <a:pt x="40710" y="372616"/>
                  </a:lnTo>
                  <a:lnTo>
                    <a:pt x="40710" y="207512"/>
                  </a:lnTo>
                  <a:lnTo>
                    <a:pt x="94545" y="207512"/>
                  </a:lnTo>
                  <a:lnTo>
                    <a:pt x="60218" y="185743"/>
                  </a:lnTo>
                  <a:lnTo>
                    <a:pt x="39890" y="141800"/>
                  </a:lnTo>
                  <a:lnTo>
                    <a:pt x="39811" y="141486"/>
                  </a:lnTo>
                  <a:lnTo>
                    <a:pt x="38492" y="124394"/>
                  </a:lnTo>
                  <a:lnTo>
                    <a:pt x="38449" y="123828"/>
                  </a:lnTo>
                  <a:lnTo>
                    <a:pt x="39908" y="105098"/>
                  </a:lnTo>
                  <a:lnTo>
                    <a:pt x="39933" y="104780"/>
                  </a:lnTo>
                  <a:lnTo>
                    <a:pt x="44350" y="87924"/>
                  </a:lnTo>
                  <a:lnTo>
                    <a:pt x="44387" y="87782"/>
                  </a:lnTo>
                  <a:lnTo>
                    <a:pt x="51794" y="72869"/>
                  </a:lnTo>
                  <a:lnTo>
                    <a:pt x="62207" y="59935"/>
                  </a:lnTo>
                  <a:lnTo>
                    <a:pt x="74499" y="49545"/>
                  </a:lnTo>
                  <a:lnTo>
                    <a:pt x="87642" y="42124"/>
                  </a:lnTo>
                  <a:lnTo>
                    <a:pt x="99192" y="38449"/>
                  </a:lnTo>
                  <a:lnTo>
                    <a:pt x="40710" y="38449"/>
                  </a:lnTo>
                  <a:lnTo>
                    <a:pt x="40710" y="5654"/>
                  </a:lnTo>
                  <a:close/>
                </a:path>
                <a:path w="235584" h="372745">
                  <a:moveTo>
                    <a:pt x="94545" y="207512"/>
                  </a:moveTo>
                  <a:lnTo>
                    <a:pt x="40710" y="207512"/>
                  </a:lnTo>
                  <a:lnTo>
                    <a:pt x="57284" y="224829"/>
                  </a:lnTo>
                  <a:lnTo>
                    <a:pt x="76474" y="237202"/>
                  </a:lnTo>
                  <a:lnTo>
                    <a:pt x="98278" y="244627"/>
                  </a:lnTo>
                  <a:lnTo>
                    <a:pt x="122697" y="247102"/>
                  </a:lnTo>
                  <a:lnTo>
                    <a:pt x="147114" y="244856"/>
                  </a:lnTo>
                  <a:lnTo>
                    <a:pt x="168921" y="238121"/>
                  </a:lnTo>
                  <a:lnTo>
                    <a:pt x="188113" y="226897"/>
                  </a:lnTo>
                  <a:lnTo>
                    <a:pt x="204684" y="211187"/>
                  </a:lnTo>
                  <a:lnTo>
                    <a:pt x="204884" y="210904"/>
                  </a:lnTo>
                  <a:lnTo>
                    <a:pt x="117043" y="210904"/>
                  </a:lnTo>
                  <a:lnTo>
                    <a:pt x="100345" y="209331"/>
                  </a:lnTo>
                  <a:lnTo>
                    <a:pt x="94545" y="207512"/>
                  </a:lnTo>
                  <a:close/>
                </a:path>
                <a:path w="235584" h="372745">
                  <a:moveTo>
                    <a:pt x="203534" y="36187"/>
                  </a:moveTo>
                  <a:lnTo>
                    <a:pt x="116478" y="36187"/>
                  </a:lnTo>
                  <a:lnTo>
                    <a:pt x="131289" y="37671"/>
                  </a:lnTo>
                  <a:lnTo>
                    <a:pt x="145177" y="42124"/>
                  </a:lnTo>
                  <a:lnTo>
                    <a:pt x="180336" y="72869"/>
                  </a:lnTo>
                  <a:lnTo>
                    <a:pt x="191846" y="104780"/>
                  </a:lnTo>
                  <a:lnTo>
                    <a:pt x="191927" y="105098"/>
                  </a:lnTo>
                  <a:lnTo>
                    <a:pt x="193333" y="123828"/>
                  </a:lnTo>
                  <a:lnTo>
                    <a:pt x="193376" y="124394"/>
                  </a:lnTo>
                  <a:lnTo>
                    <a:pt x="192092" y="141486"/>
                  </a:lnTo>
                  <a:lnTo>
                    <a:pt x="192068" y="141800"/>
                  </a:lnTo>
                  <a:lnTo>
                    <a:pt x="188179" y="157691"/>
                  </a:lnTo>
                  <a:lnTo>
                    <a:pt x="188146" y="157828"/>
                  </a:lnTo>
                  <a:lnTo>
                    <a:pt x="161146" y="196751"/>
                  </a:lnTo>
                  <a:lnTo>
                    <a:pt x="117043" y="210904"/>
                  </a:lnTo>
                  <a:lnTo>
                    <a:pt x="204884" y="210904"/>
                  </a:lnTo>
                  <a:lnTo>
                    <a:pt x="218043" y="192298"/>
                  </a:lnTo>
                  <a:lnTo>
                    <a:pt x="227584" y="171536"/>
                  </a:lnTo>
                  <a:lnTo>
                    <a:pt x="233309" y="148901"/>
                  </a:lnTo>
                  <a:lnTo>
                    <a:pt x="235217" y="124394"/>
                  </a:lnTo>
                  <a:lnTo>
                    <a:pt x="233292" y="100063"/>
                  </a:lnTo>
                  <a:lnTo>
                    <a:pt x="227515" y="77392"/>
                  </a:lnTo>
                  <a:lnTo>
                    <a:pt x="217888" y="56383"/>
                  </a:lnTo>
                  <a:lnTo>
                    <a:pt x="204412" y="37035"/>
                  </a:lnTo>
                  <a:lnTo>
                    <a:pt x="203534" y="36187"/>
                  </a:lnTo>
                  <a:close/>
                </a:path>
                <a:path w="235584" h="372745">
                  <a:moveTo>
                    <a:pt x="121001" y="0"/>
                  </a:moveTo>
                  <a:lnTo>
                    <a:pt x="97534" y="2404"/>
                  </a:lnTo>
                  <a:lnTo>
                    <a:pt x="76328" y="9616"/>
                  </a:lnTo>
                  <a:lnTo>
                    <a:pt x="57386" y="21632"/>
                  </a:lnTo>
                  <a:lnTo>
                    <a:pt x="40710" y="38449"/>
                  </a:lnTo>
                  <a:lnTo>
                    <a:pt x="99192" y="38449"/>
                  </a:lnTo>
                  <a:lnTo>
                    <a:pt x="101635" y="37671"/>
                  </a:lnTo>
                  <a:lnTo>
                    <a:pt x="116478" y="36187"/>
                  </a:lnTo>
                  <a:lnTo>
                    <a:pt x="203534" y="36187"/>
                  </a:lnTo>
                  <a:lnTo>
                    <a:pt x="187639" y="20836"/>
                  </a:lnTo>
                  <a:lnTo>
                    <a:pt x="168149" y="9262"/>
                  </a:lnTo>
                  <a:lnTo>
                    <a:pt x="146220" y="2404"/>
                  </a:lnTo>
                  <a:lnTo>
                    <a:pt x="146889" y="2404"/>
                  </a:lnTo>
                  <a:lnTo>
                    <a:pt x="12100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" name="object 106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2109369" y="8429921"/>
              <a:ext cx="248798" cy="247091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933373" y="8435282"/>
              <a:ext cx="12029440" cy="920750"/>
            </a:xfrm>
            <a:custGeom>
              <a:avLst/>
              <a:gdLst/>
              <a:ahLst/>
              <a:cxnLst/>
              <a:rect l="l" t="t" r="r" b="b"/>
              <a:pathLst>
                <a:path w="12029440" h="920750">
                  <a:moveTo>
                    <a:pt x="372059" y="724052"/>
                  </a:moveTo>
                  <a:lnTo>
                    <a:pt x="214858" y="724052"/>
                  </a:lnTo>
                  <a:lnTo>
                    <a:pt x="214858" y="763625"/>
                  </a:lnTo>
                  <a:lnTo>
                    <a:pt x="326809" y="763625"/>
                  </a:lnTo>
                  <a:lnTo>
                    <a:pt x="325437" y="778014"/>
                  </a:lnTo>
                  <a:lnTo>
                    <a:pt x="311543" y="817346"/>
                  </a:lnTo>
                  <a:lnTo>
                    <a:pt x="278841" y="854075"/>
                  </a:lnTo>
                  <a:lnTo>
                    <a:pt x="231902" y="876363"/>
                  </a:lnTo>
                  <a:lnTo>
                    <a:pt x="196202" y="880668"/>
                  </a:lnTo>
                  <a:lnTo>
                    <a:pt x="177736" y="879627"/>
                  </a:lnTo>
                  <a:lnTo>
                    <a:pt x="124675" y="863993"/>
                  </a:lnTo>
                  <a:lnTo>
                    <a:pt x="93078" y="842365"/>
                  </a:lnTo>
                  <a:lnTo>
                    <a:pt x="66725" y="810844"/>
                  </a:lnTo>
                  <a:lnTo>
                    <a:pt x="48907" y="771334"/>
                  </a:lnTo>
                  <a:lnTo>
                    <a:pt x="42964" y="725741"/>
                  </a:lnTo>
                  <a:lnTo>
                    <a:pt x="45681" y="693762"/>
                  </a:lnTo>
                  <a:lnTo>
                    <a:pt x="67462" y="638060"/>
                  </a:lnTo>
                  <a:lnTo>
                    <a:pt x="109753" y="594804"/>
                  </a:lnTo>
                  <a:lnTo>
                    <a:pt x="165176" y="572477"/>
                  </a:lnTo>
                  <a:lnTo>
                    <a:pt x="197332" y="569683"/>
                  </a:lnTo>
                  <a:lnTo>
                    <a:pt x="222770" y="571665"/>
                  </a:lnTo>
                  <a:lnTo>
                    <a:pt x="268566" y="587502"/>
                  </a:lnTo>
                  <a:lnTo>
                    <a:pt x="307441" y="619023"/>
                  </a:lnTo>
                  <a:lnTo>
                    <a:pt x="324561" y="640359"/>
                  </a:lnTo>
                  <a:lnTo>
                    <a:pt x="355650" y="612076"/>
                  </a:lnTo>
                  <a:lnTo>
                    <a:pt x="324167" y="577418"/>
                  </a:lnTo>
                  <a:lnTo>
                    <a:pt x="286664" y="551091"/>
                  </a:lnTo>
                  <a:lnTo>
                    <a:pt x="228993" y="532434"/>
                  </a:lnTo>
                  <a:lnTo>
                    <a:pt x="196761" y="530098"/>
                  </a:lnTo>
                  <a:lnTo>
                    <a:pt x="156387" y="533615"/>
                  </a:lnTo>
                  <a:lnTo>
                    <a:pt x="119507" y="544169"/>
                  </a:lnTo>
                  <a:lnTo>
                    <a:pt x="56261" y="586359"/>
                  </a:lnTo>
                  <a:lnTo>
                    <a:pt x="31648" y="616127"/>
                  </a:lnTo>
                  <a:lnTo>
                    <a:pt x="3505" y="685546"/>
                  </a:lnTo>
                  <a:lnTo>
                    <a:pt x="0" y="725170"/>
                  </a:lnTo>
                  <a:lnTo>
                    <a:pt x="3492" y="764806"/>
                  </a:lnTo>
                  <a:lnTo>
                    <a:pt x="31483" y="834212"/>
                  </a:lnTo>
                  <a:lnTo>
                    <a:pt x="55968" y="863993"/>
                  </a:lnTo>
                  <a:lnTo>
                    <a:pt x="85699" y="888606"/>
                  </a:lnTo>
                  <a:lnTo>
                    <a:pt x="155524" y="916736"/>
                  </a:lnTo>
                  <a:lnTo>
                    <a:pt x="195630" y="920254"/>
                  </a:lnTo>
                  <a:lnTo>
                    <a:pt x="238112" y="916012"/>
                  </a:lnTo>
                  <a:lnTo>
                    <a:pt x="275640" y="903287"/>
                  </a:lnTo>
                  <a:lnTo>
                    <a:pt x="308229" y="882078"/>
                  </a:lnTo>
                  <a:lnTo>
                    <a:pt x="335864" y="852398"/>
                  </a:lnTo>
                  <a:lnTo>
                    <a:pt x="363004" y="797979"/>
                  </a:lnTo>
                  <a:lnTo>
                    <a:pt x="372059" y="733094"/>
                  </a:lnTo>
                  <a:lnTo>
                    <a:pt x="372059" y="724052"/>
                  </a:lnTo>
                  <a:close/>
                </a:path>
                <a:path w="12029440" h="920750">
                  <a:moveTo>
                    <a:pt x="11679225" y="0"/>
                  </a:moveTo>
                  <a:lnTo>
                    <a:pt x="11638509" y="0"/>
                  </a:lnTo>
                  <a:lnTo>
                    <a:pt x="11638509" y="96520"/>
                  </a:lnTo>
                  <a:lnTo>
                    <a:pt x="11527688" y="96520"/>
                  </a:lnTo>
                  <a:lnTo>
                    <a:pt x="11527688" y="0"/>
                  </a:lnTo>
                  <a:lnTo>
                    <a:pt x="11486972" y="0"/>
                  </a:lnTo>
                  <a:lnTo>
                    <a:pt x="11486972" y="96520"/>
                  </a:lnTo>
                  <a:lnTo>
                    <a:pt x="11486972" y="133350"/>
                  </a:lnTo>
                  <a:lnTo>
                    <a:pt x="11486972" y="234950"/>
                  </a:lnTo>
                  <a:lnTo>
                    <a:pt x="11527688" y="234950"/>
                  </a:lnTo>
                  <a:lnTo>
                    <a:pt x="11527688" y="133350"/>
                  </a:lnTo>
                  <a:lnTo>
                    <a:pt x="11638509" y="133350"/>
                  </a:lnTo>
                  <a:lnTo>
                    <a:pt x="11638509" y="234950"/>
                  </a:lnTo>
                  <a:lnTo>
                    <a:pt x="11679225" y="234950"/>
                  </a:lnTo>
                  <a:lnTo>
                    <a:pt x="11679225" y="133350"/>
                  </a:lnTo>
                  <a:lnTo>
                    <a:pt x="11679225" y="96520"/>
                  </a:lnTo>
                  <a:lnTo>
                    <a:pt x="11679225" y="0"/>
                  </a:lnTo>
                  <a:close/>
                </a:path>
                <a:path w="12029440" h="920750">
                  <a:moveTo>
                    <a:pt x="11973217" y="304"/>
                  </a:moveTo>
                  <a:lnTo>
                    <a:pt x="11927992" y="304"/>
                  </a:lnTo>
                  <a:lnTo>
                    <a:pt x="11851653" y="168236"/>
                  </a:lnTo>
                  <a:lnTo>
                    <a:pt x="11768544" y="304"/>
                  </a:lnTo>
                  <a:lnTo>
                    <a:pt x="11722176" y="304"/>
                  </a:lnTo>
                  <a:lnTo>
                    <a:pt x="11830164" y="212902"/>
                  </a:lnTo>
                  <a:lnTo>
                    <a:pt x="11754396" y="367258"/>
                  </a:lnTo>
                  <a:lnTo>
                    <a:pt x="11799634" y="367258"/>
                  </a:lnTo>
                  <a:lnTo>
                    <a:pt x="11973217" y="304"/>
                  </a:lnTo>
                  <a:close/>
                </a:path>
                <a:path w="12029440" h="920750">
                  <a:moveTo>
                    <a:pt x="12029173" y="204800"/>
                  </a:moveTo>
                  <a:lnTo>
                    <a:pt x="12026329" y="198196"/>
                  </a:lnTo>
                  <a:lnTo>
                    <a:pt x="12015026" y="186893"/>
                  </a:lnTo>
                  <a:lnTo>
                    <a:pt x="12008422" y="184061"/>
                  </a:lnTo>
                  <a:lnTo>
                    <a:pt x="11993347" y="184061"/>
                  </a:lnTo>
                  <a:lnTo>
                    <a:pt x="11986755" y="186893"/>
                  </a:lnTo>
                  <a:lnTo>
                    <a:pt x="11975440" y="198196"/>
                  </a:lnTo>
                  <a:lnTo>
                    <a:pt x="11972620" y="204800"/>
                  </a:lnTo>
                  <a:lnTo>
                    <a:pt x="11972620" y="219887"/>
                  </a:lnTo>
                  <a:lnTo>
                    <a:pt x="11975440" y="226466"/>
                  </a:lnTo>
                  <a:lnTo>
                    <a:pt x="11981091" y="232130"/>
                  </a:lnTo>
                  <a:lnTo>
                    <a:pt x="11986755" y="237782"/>
                  </a:lnTo>
                  <a:lnTo>
                    <a:pt x="11993347" y="240601"/>
                  </a:lnTo>
                  <a:lnTo>
                    <a:pt x="12008422" y="240601"/>
                  </a:lnTo>
                  <a:lnTo>
                    <a:pt x="12015026" y="237782"/>
                  </a:lnTo>
                  <a:lnTo>
                    <a:pt x="12026329" y="226466"/>
                  </a:lnTo>
                  <a:lnTo>
                    <a:pt x="12029173" y="219887"/>
                  </a:lnTo>
                  <a:lnTo>
                    <a:pt x="12029173" y="2048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" name="object 108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372146" y="9108424"/>
              <a:ext cx="363580" cy="247102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783202" y="9108424"/>
              <a:ext cx="224485" cy="247102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2069884" y="9108424"/>
              <a:ext cx="188852" cy="240306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2301689" y="9095985"/>
              <a:ext cx="377190" cy="269240"/>
            </a:xfrm>
            <a:custGeom>
              <a:avLst/>
              <a:gdLst/>
              <a:ahLst/>
              <a:cxnLst/>
              <a:rect l="l" t="t" r="r" b="b"/>
              <a:pathLst>
                <a:path w="377189" h="269240">
                  <a:moveTo>
                    <a:pt x="188287" y="0"/>
                  </a:moveTo>
                  <a:lnTo>
                    <a:pt x="114781" y="177554"/>
                  </a:lnTo>
                  <a:lnTo>
                    <a:pt x="45234" y="18093"/>
                  </a:lnTo>
                  <a:lnTo>
                    <a:pt x="0" y="18093"/>
                  </a:lnTo>
                  <a:lnTo>
                    <a:pt x="115357" y="269154"/>
                  </a:lnTo>
                  <a:lnTo>
                    <a:pt x="187732" y="93861"/>
                  </a:lnTo>
                  <a:lnTo>
                    <a:pt x="260107" y="269154"/>
                  </a:lnTo>
                  <a:lnTo>
                    <a:pt x="376585" y="18093"/>
                  </a:lnTo>
                  <a:lnTo>
                    <a:pt x="331351" y="18093"/>
                  </a:lnTo>
                  <a:lnTo>
                    <a:pt x="261227" y="177554"/>
                  </a:lnTo>
                  <a:lnTo>
                    <a:pt x="188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" name="object 112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706524" y="9108424"/>
              <a:ext cx="235228" cy="247102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3000557" y="9108424"/>
              <a:ext cx="162832" cy="247102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3217659" y="8936539"/>
              <a:ext cx="314960" cy="412750"/>
            </a:xfrm>
            <a:custGeom>
              <a:avLst/>
              <a:gdLst/>
              <a:ahLst/>
              <a:cxnLst/>
              <a:rect l="l" t="t" r="r" b="b"/>
              <a:pathLst>
                <a:path w="314960" h="412750">
                  <a:moveTo>
                    <a:pt x="188861" y="266877"/>
                  </a:moveTo>
                  <a:lnTo>
                    <a:pt x="181229" y="215468"/>
                  </a:lnTo>
                  <a:lnTo>
                    <a:pt x="147434" y="179946"/>
                  </a:lnTo>
                  <a:lnTo>
                    <a:pt x="108000" y="171894"/>
                  </a:lnTo>
                  <a:lnTo>
                    <a:pt x="87896" y="173939"/>
                  </a:lnTo>
                  <a:lnTo>
                    <a:pt x="69977" y="180098"/>
                  </a:lnTo>
                  <a:lnTo>
                    <a:pt x="54254" y="190347"/>
                  </a:lnTo>
                  <a:lnTo>
                    <a:pt x="40716" y="204685"/>
                  </a:lnTo>
                  <a:lnTo>
                    <a:pt x="40716" y="0"/>
                  </a:lnTo>
                  <a:lnTo>
                    <a:pt x="0" y="0"/>
                  </a:lnTo>
                  <a:lnTo>
                    <a:pt x="0" y="412203"/>
                  </a:lnTo>
                  <a:lnTo>
                    <a:pt x="40716" y="412203"/>
                  </a:lnTo>
                  <a:lnTo>
                    <a:pt x="40716" y="289496"/>
                  </a:lnTo>
                  <a:lnTo>
                    <a:pt x="41783" y="269214"/>
                  </a:lnTo>
                  <a:lnTo>
                    <a:pt x="57683" y="226174"/>
                  </a:lnTo>
                  <a:lnTo>
                    <a:pt x="98958" y="208076"/>
                  </a:lnTo>
                  <a:lnTo>
                    <a:pt x="110896" y="209143"/>
                  </a:lnTo>
                  <a:lnTo>
                    <a:pt x="142100" y="233032"/>
                  </a:lnTo>
                  <a:lnTo>
                    <a:pt x="148145" y="268008"/>
                  </a:lnTo>
                  <a:lnTo>
                    <a:pt x="148145" y="412203"/>
                  </a:lnTo>
                  <a:lnTo>
                    <a:pt x="188861" y="412203"/>
                  </a:lnTo>
                  <a:lnTo>
                    <a:pt x="188861" y="266877"/>
                  </a:lnTo>
                  <a:close/>
                </a:path>
                <a:path w="314960" h="412750">
                  <a:moveTo>
                    <a:pt x="306463" y="177546"/>
                  </a:moveTo>
                  <a:lnTo>
                    <a:pt x="265747" y="177546"/>
                  </a:lnTo>
                  <a:lnTo>
                    <a:pt x="265747" y="412203"/>
                  </a:lnTo>
                  <a:lnTo>
                    <a:pt x="306463" y="412203"/>
                  </a:lnTo>
                  <a:lnTo>
                    <a:pt x="306463" y="177546"/>
                  </a:lnTo>
                  <a:close/>
                </a:path>
                <a:path w="314960" h="412750">
                  <a:moveTo>
                    <a:pt x="314934" y="80873"/>
                  </a:moveTo>
                  <a:lnTo>
                    <a:pt x="312115" y="74079"/>
                  </a:lnTo>
                  <a:lnTo>
                    <a:pt x="300786" y="62763"/>
                  </a:lnTo>
                  <a:lnTo>
                    <a:pt x="294017" y="59944"/>
                  </a:lnTo>
                  <a:lnTo>
                    <a:pt x="278180" y="59944"/>
                  </a:lnTo>
                  <a:lnTo>
                    <a:pt x="271399" y="62763"/>
                  </a:lnTo>
                  <a:lnTo>
                    <a:pt x="260096" y="74079"/>
                  </a:lnTo>
                  <a:lnTo>
                    <a:pt x="257263" y="80873"/>
                  </a:lnTo>
                  <a:lnTo>
                    <a:pt x="257263" y="96697"/>
                  </a:lnTo>
                  <a:lnTo>
                    <a:pt x="260096" y="103479"/>
                  </a:lnTo>
                  <a:lnTo>
                    <a:pt x="271399" y="114782"/>
                  </a:lnTo>
                  <a:lnTo>
                    <a:pt x="278180" y="117614"/>
                  </a:lnTo>
                  <a:lnTo>
                    <a:pt x="294017" y="117614"/>
                  </a:lnTo>
                  <a:lnTo>
                    <a:pt x="300786" y="114782"/>
                  </a:lnTo>
                  <a:lnTo>
                    <a:pt x="312115" y="103479"/>
                  </a:lnTo>
                  <a:lnTo>
                    <a:pt x="314934" y="96697"/>
                  </a:lnTo>
                  <a:lnTo>
                    <a:pt x="314934" y="808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" name="object 11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3601010" y="9108424"/>
              <a:ext cx="188852" cy="240306"/>
            </a:xfrm>
            <a:prstGeom prst="rect">
              <a:avLst/>
            </a:prstGeom>
          </p:spPr>
        </p:pic>
        <p:sp>
          <p:nvSpPr>
            <p:cNvPr id="116" name="object 116"/>
            <p:cNvSpPr/>
            <p:nvPr/>
          </p:nvSpPr>
          <p:spPr>
            <a:xfrm>
              <a:off x="953719" y="9108433"/>
              <a:ext cx="3265170" cy="918844"/>
            </a:xfrm>
            <a:custGeom>
              <a:avLst/>
              <a:gdLst/>
              <a:ahLst/>
              <a:cxnLst/>
              <a:rect l="l" t="t" r="r" b="b"/>
              <a:pathLst>
                <a:path w="3265170" h="918845">
                  <a:moveTo>
                    <a:pt x="197904" y="649109"/>
                  </a:moveTo>
                  <a:lnTo>
                    <a:pt x="189280" y="603173"/>
                  </a:lnTo>
                  <a:lnTo>
                    <a:pt x="163410" y="568248"/>
                  </a:lnTo>
                  <a:lnTo>
                    <a:pt x="156057" y="563346"/>
                  </a:lnTo>
                  <a:lnTo>
                    <a:pt x="156057" y="646861"/>
                  </a:lnTo>
                  <a:lnTo>
                    <a:pt x="154736" y="662089"/>
                  </a:lnTo>
                  <a:lnTo>
                    <a:pt x="134874" y="697166"/>
                  </a:lnTo>
                  <a:lnTo>
                    <a:pt x="93992" y="714133"/>
                  </a:lnTo>
                  <a:lnTo>
                    <a:pt x="76339" y="715264"/>
                  </a:lnTo>
                  <a:lnTo>
                    <a:pt x="41846" y="715264"/>
                  </a:lnTo>
                  <a:lnTo>
                    <a:pt x="41846" y="581253"/>
                  </a:lnTo>
                  <a:lnTo>
                    <a:pt x="72961" y="581253"/>
                  </a:lnTo>
                  <a:lnTo>
                    <a:pt x="109321" y="585355"/>
                  </a:lnTo>
                  <a:lnTo>
                    <a:pt x="135293" y="597662"/>
                  </a:lnTo>
                  <a:lnTo>
                    <a:pt x="150876" y="618159"/>
                  </a:lnTo>
                  <a:lnTo>
                    <a:pt x="156057" y="646861"/>
                  </a:lnTo>
                  <a:lnTo>
                    <a:pt x="156057" y="563346"/>
                  </a:lnTo>
                  <a:lnTo>
                    <a:pt x="146024" y="556628"/>
                  </a:lnTo>
                  <a:lnTo>
                    <a:pt x="124409" y="548322"/>
                  </a:lnTo>
                  <a:lnTo>
                    <a:pt x="98539" y="543344"/>
                  </a:lnTo>
                  <a:lnTo>
                    <a:pt x="68427" y="541693"/>
                  </a:lnTo>
                  <a:lnTo>
                    <a:pt x="0" y="541693"/>
                  </a:lnTo>
                  <a:lnTo>
                    <a:pt x="0" y="918819"/>
                  </a:lnTo>
                  <a:lnTo>
                    <a:pt x="41846" y="918819"/>
                  </a:lnTo>
                  <a:lnTo>
                    <a:pt x="41846" y="754837"/>
                  </a:lnTo>
                  <a:lnTo>
                    <a:pt x="78613" y="754837"/>
                  </a:lnTo>
                  <a:lnTo>
                    <a:pt x="130975" y="747141"/>
                  </a:lnTo>
                  <a:lnTo>
                    <a:pt x="168224" y="724039"/>
                  </a:lnTo>
                  <a:lnTo>
                    <a:pt x="175234" y="715264"/>
                  </a:lnTo>
                  <a:lnTo>
                    <a:pt x="181203" y="707796"/>
                  </a:lnTo>
                  <a:lnTo>
                    <a:pt x="190487" y="689889"/>
                  </a:lnTo>
                  <a:lnTo>
                    <a:pt x="196049" y="670331"/>
                  </a:lnTo>
                  <a:lnTo>
                    <a:pt x="197904" y="649109"/>
                  </a:lnTo>
                  <a:close/>
                </a:path>
                <a:path w="3265170" h="918845">
                  <a:moveTo>
                    <a:pt x="3133547" y="5651"/>
                  </a:moveTo>
                  <a:lnTo>
                    <a:pt x="3095091" y="5651"/>
                  </a:lnTo>
                  <a:lnTo>
                    <a:pt x="3095091" y="123266"/>
                  </a:lnTo>
                  <a:lnTo>
                    <a:pt x="3093770" y="140931"/>
                  </a:lnTo>
                  <a:lnTo>
                    <a:pt x="3073895" y="185458"/>
                  </a:lnTo>
                  <a:lnTo>
                    <a:pt x="3033814" y="209372"/>
                  </a:lnTo>
                  <a:lnTo>
                    <a:pt x="3033420" y="209372"/>
                  </a:lnTo>
                  <a:lnTo>
                    <a:pt x="3017075" y="210908"/>
                  </a:lnTo>
                  <a:lnTo>
                    <a:pt x="2972066" y="197065"/>
                  </a:lnTo>
                  <a:lnTo>
                    <a:pt x="2945333" y="158102"/>
                  </a:lnTo>
                  <a:lnTo>
                    <a:pt x="2940164" y="122694"/>
                  </a:lnTo>
                  <a:lnTo>
                    <a:pt x="2941561" y="103543"/>
                  </a:lnTo>
                  <a:lnTo>
                    <a:pt x="2962516" y="59093"/>
                  </a:lnTo>
                  <a:lnTo>
                    <a:pt x="3001568" y="37617"/>
                  </a:lnTo>
                  <a:lnTo>
                    <a:pt x="3017075" y="36182"/>
                  </a:lnTo>
                  <a:lnTo>
                    <a:pt x="3031972" y="37617"/>
                  </a:lnTo>
                  <a:lnTo>
                    <a:pt x="3071355" y="58801"/>
                  </a:lnTo>
                  <a:lnTo>
                    <a:pt x="3093605" y="103543"/>
                  </a:lnTo>
                  <a:lnTo>
                    <a:pt x="3095091" y="123266"/>
                  </a:lnTo>
                  <a:lnTo>
                    <a:pt x="3095091" y="5651"/>
                  </a:lnTo>
                  <a:lnTo>
                    <a:pt x="3092831" y="5651"/>
                  </a:lnTo>
                  <a:lnTo>
                    <a:pt x="3092831" y="39027"/>
                  </a:lnTo>
                  <a:lnTo>
                    <a:pt x="3090164" y="36182"/>
                  </a:lnTo>
                  <a:lnTo>
                    <a:pt x="3076791" y="21945"/>
                  </a:lnTo>
                  <a:lnTo>
                    <a:pt x="3058058" y="9753"/>
                  </a:lnTo>
                  <a:lnTo>
                    <a:pt x="3036646" y="2438"/>
                  </a:lnTo>
                  <a:lnTo>
                    <a:pt x="3012541" y="0"/>
                  </a:lnTo>
                  <a:lnTo>
                    <a:pt x="2989453" y="2032"/>
                  </a:lnTo>
                  <a:lnTo>
                    <a:pt x="2948876" y="18288"/>
                  </a:lnTo>
                  <a:lnTo>
                    <a:pt x="2916936" y="50342"/>
                  </a:lnTo>
                  <a:lnTo>
                    <a:pt x="2900388" y="95427"/>
                  </a:lnTo>
                  <a:lnTo>
                    <a:pt x="2898330" y="122694"/>
                  </a:lnTo>
                  <a:lnTo>
                    <a:pt x="2900413" y="150482"/>
                  </a:lnTo>
                  <a:lnTo>
                    <a:pt x="2917088" y="196278"/>
                  </a:lnTo>
                  <a:lnTo>
                    <a:pt x="2949257" y="228650"/>
                  </a:lnTo>
                  <a:lnTo>
                    <a:pt x="2989681" y="245046"/>
                  </a:lnTo>
                  <a:lnTo>
                    <a:pt x="3012541" y="247103"/>
                  </a:lnTo>
                  <a:lnTo>
                    <a:pt x="3036214" y="244627"/>
                  </a:lnTo>
                  <a:lnTo>
                    <a:pt x="3057499" y="237197"/>
                  </a:lnTo>
                  <a:lnTo>
                    <a:pt x="3076371" y="224828"/>
                  </a:lnTo>
                  <a:lnTo>
                    <a:pt x="3089592" y="210908"/>
                  </a:lnTo>
                  <a:lnTo>
                    <a:pt x="3092831" y="207505"/>
                  </a:lnTo>
                  <a:lnTo>
                    <a:pt x="3092018" y="260375"/>
                  </a:lnTo>
                  <a:lnTo>
                    <a:pt x="3079826" y="301929"/>
                  </a:lnTo>
                  <a:lnTo>
                    <a:pt x="3037433" y="332676"/>
                  </a:lnTo>
                  <a:lnTo>
                    <a:pt x="3017634" y="334733"/>
                  </a:lnTo>
                  <a:lnTo>
                    <a:pt x="3000527" y="333311"/>
                  </a:lnTo>
                  <a:lnTo>
                    <a:pt x="2961081" y="312127"/>
                  </a:lnTo>
                  <a:lnTo>
                    <a:pt x="2944139" y="277126"/>
                  </a:lnTo>
                  <a:lnTo>
                    <a:pt x="2943060" y="264083"/>
                  </a:lnTo>
                  <a:lnTo>
                    <a:pt x="2943009" y="263486"/>
                  </a:lnTo>
                  <a:lnTo>
                    <a:pt x="2902864" y="263486"/>
                  </a:lnTo>
                  <a:lnTo>
                    <a:pt x="2904769" y="285178"/>
                  </a:lnTo>
                  <a:lnTo>
                    <a:pt x="2910484" y="305041"/>
                  </a:lnTo>
                  <a:lnTo>
                    <a:pt x="2933395" y="339255"/>
                  </a:lnTo>
                  <a:lnTo>
                    <a:pt x="2970136" y="363004"/>
                  </a:lnTo>
                  <a:lnTo>
                    <a:pt x="3017075" y="370916"/>
                  </a:lnTo>
                  <a:lnTo>
                    <a:pt x="3046044" y="368198"/>
                  </a:lnTo>
                  <a:lnTo>
                    <a:pt x="3092983" y="346430"/>
                  </a:lnTo>
                  <a:lnTo>
                    <a:pt x="3120821" y="310172"/>
                  </a:lnTo>
                  <a:lnTo>
                    <a:pt x="3132137" y="264083"/>
                  </a:lnTo>
                  <a:lnTo>
                    <a:pt x="3133369" y="238899"/>
                  </a:lnTo>
                  <a:lnTo>
                    <a:pt x="3133458" y="237197"/>
                  </a:lnTo>
                  <a:lnTo>
                    <a:pt x="3133547" y="207505"/>
                  </a:lnTo>
                  <a:lnTo>
                    <a:pt x="3133547" y="39027"/>
                  </a:lnTo>
                  <a:lnTo>
                    <a:pt x="3133547" y="5651"/>
                  </a:lnTo>
                  <a:close/>
                </a:path>
                <a:path w="3265170" h="918845">
                  <a:moveTo>
                    <a:pt x="3264725" y="210159"/>
                  </a:moveTo>
                  <a:lnTo>
                    <a:pt x="3261880" y="203555"/>
                  </a:lnTo>
                  <a:lnTo>
                    <a:pt x="3250577" y="192252"/>
                  </a:lnTo>
                  <a:lnTo>
                    <a:pt x="3243973" y="189420"/>
                  </a:lnTo>
                  <a:lnTo>
                    <a:pt x="3228898" y="189420"/>
                  </a:lnTo>
                  <a:lnTo>
                    <a:pt x="3222307" y="192252"/>
                  </a:lnTo>
                  <a:lnTo>
                    <a:pt x="3210991" y="203555"/>
                  </a:lnTo>
                  <a:lnTo>
                    <a:pt x="3208172" y="210159"/>
                  </a:lnTo>
                  <a:lnTo>
                    <a:pt x="3208172" y="225234"/>
                  </a:lnTo>
                  <a:lnTo>
                    <a:pt x="3210991" y="231838"/>
                  </a:lnTo>
                  <a:lnTo>
                    <a:pt x="3216656" y="237490"/>
                  </a:lnTo>
                  <a:lnTo>
                    <a:pt x="3222307" y="243128"/>
                  </a:lnTo>
                  <a:lnTo>
                    <a:pt x="3228898" y="245973"/>
                  </a:lnTo>
                  <a:lnTo>
                    <a:pt x="3243973" y="245973"/>
                  </a:lnTo>
                  <a:lnTo>
                    <a:pt x="3250577" y="243128"/>
                  </a:lnTo>
                  <a:lnTo>
                    <a:pt x="3261880" y="231838"/>
                  </a:lnTo>
                  <a:lnTo>
                    <a:pt x="3264725" y="225234"/>
                  </a:lnTo>
                  <a:lnTo>
                    <a:pt x="3264725" y="2101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" name="object 117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201387" y="9792592"/>
              <a:ext cx="186601" cy="241448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464866" y="9786937"/>
              <a:ext cx="130048" cy="240306"/>
            </a:xfrm>
            <a:prstGeom prst="rect">
              <a:avLst/>
            </a:prstGeom>
          </p:spPr>
        </p:pic>
        <p:sp>
          <p:nvSpPr>
            <p:cNvPr id="119" name="object 119"/>
            <p:cNvSpPr/>
            <p:nvPr/>
          </p:nvSpPr>
          <p:spPr>
            <a:xfrm>
              <a:off x="1632222" y="9786937"/>
              <a:ext cx="235585" cy="372745"/>
            </a:xfrm>
            <a:custGeom>
              <a:avLst/>
              <a:gdLst/>
              <a:ahLst/>
              <a:cxnLst/>
              <a:rect l="l" t="t" r="r" b="b"/>
              <a:pathLst>
                <a:path w="235585" h="372745">
                  <a:moveTo>
                    <a:pt x="40710" y="5654"/>
                  </a:moveTo>
                  <a:lnTo>
                    <a:pt x="0" y="5654"/>
                  </a:lnTo>
                  <a:lnTo>
                    <a:pt x="0" y="372616"/>
                  </a:lnTo>
                  <a:lnTo>
                    <a:pt x="40710" y="372616"/>
                  </a:lnTo>
                  <a:lnTo>
                    <a:pt x="40710" y="207522"/>
                  </a:lnTo>
                  <a:lnTo>
                    <a:pt x="94545" y="207522"/>
                  </a:lnTo>
                  <a:lnTo>
                    <a:pt x="60218" y="185753"/>
                  </a:lnTo>
                  <a:lnTo>
                    <a:pt x="39890" y="141804"/>
                  </a:lnTo>
                  <a:lnTo>
                    <a:pt x="39811" y="141491"/>
                  </a:lnTo>
                  <a:lnTo>
                    <a:pt x="38491" y="124394"/>
                  </a:lnTo>
                  <a:lnTo>
                    <a:pt x="38449" y="123839"/>
                  </a:lnTo>
                  <a:lnTo>
                    <a:pt x="39909" y="105104"/>
                  </a:lnTo>
                  <a:lnTo>
                    <a:pt x="62207" y="59945"/>
                  </a:lnTo>
                  <a:lnTo>
                    <a:pt x="99193" y="38449"/>
                  </a:lnTo>
                  <a:lnTo>
                    <a:pt x="40710" y="38449"/>
                  </a:lnTo>
                  <a:lnTo>
                    <a:pt x="40710" y="5654"/>
                  </a:lnTo>
                  <a:close/>
                </a:path>
                <a:path w="235585" h="372745">
                  <a:moveTo>
                    <a:pt x="94545" y="207522"/>
                  </a:moveTo>
                  <a:lnTo>
                    <a:pt x="40710" y="207522"/>
                  </a:lnTo>
                  <a:lnTo>
                    <a:pt x="57284" y="224838"/>
                  </a:lnTo>
                  <a:lnTo>
                    <a:pt x="76474" y="237207"/>
                  </a:lnTo>
                  <a:lnTo>
                    <a:pt x="98278" y="244628"/>
                  </a:lnTo>
                  <a:lnTo>
                    <a:pt x="122697" y="247102"/>
                  </a:lnTo>
                  <a:lnTo>
                    <a:pt x="147114" y="244858"/>
                  </a:lnTo>
                  <a:lnTo>
                    <a:pt x="168921" y="238124"/>
                  </a:lnTo>
                  <a:lnTo>
                    <a:pt x="188113" y="226901"/>
                  </a:lnTo>
                  <a:lnTo>
                    <a:pt x="204684" y="211187"/>
                  </a:lnTo>
                  <a:lnTo>
                    <a:pt x="204877" y="210915"/>
                  </a:lnTo>
                  <a:lnTo>
                    <a:pt x="117043" y="210915"/>
                  </a:lnTo>
                  <a:lnTo>
                    <a:pt x="100345" y="209342"/>
                  </a:lnTo>
                  <a:lnTo>
                    <a:pt x="94545" y="207522"/>
                  </a:lnTo>
                  <a:close/>
                </a:path>
                <a:path w="235585" h="372745">
                  <a:moveTo>
                    <a:pt x="203523" y="36187"/>
                  </a:moveTo>
                  <a:lnTo>
                    <a:pt x="116478" y="36187"/>
                  </a:lnTo>
                  <a:lnTo>
                    <a:pt x="131289" y="37671"/>
                  </a:lnTo>
                  <a:lnTo>
                    <a:pt x="145177" y="42125"/>
                  </a:lnTo>
                  <a:lnTo>
                    <a:pt x="158144" y="49550"/>
                  </a:lnTo>
                  <a:lnTo>
                    <a:pt x="170193" y="59945"/>
                  </a:lnTo>
                  <a:lnTo>
                    <a:pt x="180336" y="72879"/>
                  </a:lnTo>
                  <a:lnTo>
                    <a:pt x="187513" y="87793"/>
                  </a:lnTo>
                  <a:lnTo>
                    <a:pt x="187580" y="87933"/>
                  </a:lnTo>
                  <a:lnTo>
                    <a:pt x="191848" y="104791"/>
                  </a:lnTo>
                  <a:lnTo>
                    <a:pt x="191927" y="105104"/>
                  </a:lnTo>
                  <a:lnTo>
                    <a:pt x="193334" y="123839"/>
                  </a:lnTo>
                  <a:lnTo>
                    <a:pt x="193376" y="124394"/>
                  </a:lnTo>
                  <a:lnTo>
                    <a:pt x="181608" y="172483"/>
                  </a:lnTo>
                  <a:lnTo>
                    <a:pt x="148142" y="204624"/>
                  </a:lnTo>
                  <a:lnTo>
                    <a:pt x="117043" y="210915"/>
                  </a:lnTo>
                  <a:lnTo>
                    <a:pt x="204877" y="210915"/>
                  </a:lnTo>
                  <a:lnTo>
                    <a:pt x="218043" y="192304"/>
                  </a:lnTo>
                  <a:lnTo>
                    <a:pt x="227584" y="171544"/>
                  </a:lnTo>
                  <a:lnTo>
                    <a:pt x="233309" y="148907"/>
                  </a:lnTo>
                  <a:lnTo>
                    <a:pt x="235217" y="124394"/>
                  </a:lnTo>
                  <a:lnTo>
                    <a:pt x="233292" y="100069"/>
                  </a:lnTo>
                  <a:lnTo>
                    <a:pt x="227515" y="77402"/>
                  </a:lnTo>
                  <a:lnTo>
                    <a:pt x="217888" y="56394"/>
                  </a:lnTo>
                  <a:lnTo>
                    <a:pt x="204412" y="37045"/>
                  </a:lnTo>
                  <a:lnTo>
                    <a:pt x="203523" y="36187"/>
                  </a:lnTo>
                  <a:close/>
                </a:path>
                <a:path w="235585" h="372745">
                  <a:moveTo>
                    <a:pt x="121001" y="0"/>
                  </a:moveTo>
                  <a:lnTo>
                    <a:pt x="97534" y="2404"/>
                  </a:lnTo>
                  <a:lnTo>
                    <a:pt x="76328" y="9616"/>
                  </a:lnTo>
                  <a:lnTo>
                    <a:pt x="57386" y="21632"/>
                  </a:lnTo>
                  <a:lnTo>
                    <a:pt x="40710" y="38449"/>
                  </a:lnTo>
                  <a:lnTo>
                    <a:pt x="99193" y="38449"/>
                  </a:lnTo>
                  <a:lnTo>
                    <a:pt x="101635" y="37671"/>
                  </a:lnTo>
                  <a:lnTo>
                    <a:pt x="116478" y="36187"/>
                  </a:lnTo>
                  <a:lnTo>
                    <a:pt x="203523" y="36187"/>
                  </a:lnTo>
                  <a:lnTo>
                    <a:pt x="187639" y="20841"/>
                  </a:lnTo>
                  <a:lnTo>
                    <a:pt x="168149" y="9264"/>
                  </a:lnTo>
                  <a:lnTo>
                    <a:pt x="146219" y="2404"/>
                  </a:lnTo>
                  <a:lnTo>
                    <a:pt x="146887" y="2404"/>
                  </a:lnTo>
                  <a:lnTo>
                    <a:pt x="12100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" name="object 12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914936" y="9786937"/>
              <a:ext cx="248798" cy="247102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2207828" y="9786937"/>
              <a:ext cx="162832" cy="247102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2410230" y="9786937"/>
              <a:ext cx="224485" cy="247102"/>
            </a:xfrm>
            <a:prstGeom prst="rect">
              <a:avLst/>
            </a:prstGeom>
          </p:spPr>
        </p:pic>
        <p:sp>
          <p:nvSpPr>
            <p:cNvPr id="123" name="object 123"/>
            <p:cNvSpPr/>
            <p:nvPr/>
          </p:nvSpPr>
          <p:spPr>
            <a:xfrm>
              <a:off x="2681071" y="9774510"/>
              <a:ext cx="528320" cy="269240"/>
            </a:xfrm>
            <a:custGeom>
              <a:avLst/>
              <a:gdLst/>
              <a:ahLst/>
              <a:cxnLst/>
              <a:rect l="l" t="t" r="r" b="b"/>
              <a:pathLst>
                <a:path w="528319" h="269240">
                  <a:moveTo>
                    <a:pt x="124396" y="111379"/>
                  </a:moveTo>
                  <a:lnTo>
                    <a:pt x="0" y="111379"/>
                  </a:lnTo>
                  <a:lnTo>
                    <a:pt x="0" y="153225"/>
                  </a:lnTo>
                  <a:lnTo>
                    <a:pt x="124396" y="153225"/>
                  </a:lnTo>
                  <a:lnTo>
                    <a:pt x="124396" y="111379"/>
                  </a:lnTo>
                  <a:close/>
                </a:path>
                <a:path w="528319" h="269240">
                  <a:moveTo>
                    <a:pt x="528104" y="18084"/>
                  </a:moveTo>
                  <a:lnTo>
                    <a:pt x="482866" y="18084"/>
                  </a:lnTo>
                  <a:lnTo>
                    <a:pt x="412750" y="177546"/>
                  </a:lnTo>
                  <a:lnTo>
                    <a:pt x="339801" y="0"/>
                  </a:lnTo>
                  <a:lnTo>
                    <a:pt x="266293" y="177546"/>
                  </a:lnTo>
                  <a:lnTo>
                    <a:pt x="196748" y="18084"/>
                  </a:lnTo>
                  <a:lnTo>
                    <a:pt x="151511" y="18084"/>
                  </a:lnTo>
                  <a:lnTo>
                    <a:pt x="266877" y="269151"/>
                  </a:lnTo>
                  <a:lnTo>
                    <a:pt x="339255" y="93853"/>
                  </a:lnTo>
                  <a:lnTo>
                    <a:pt x="411619" y="269151"/>
                  </a:lnTo>
                  <a:lnTo>
                    <a:pt x="528104" y="180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" name="object 124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3237430" y="9786937"/>
              <a:ext cx="235228" cy="247102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3531463" y="9786937"/>
              <a:ext cx="162832" cy="247102"/>
            </a:xfrm>
            <a:prstGeom prst="rect">
              <a:avLst/>
            </a:prstGeom>
          </p:spPr>
        </p:pic>
        <p:sp>
          <p:nvSpPr>
            <p:cNvPr id="126" name="object 126"/>
            <p:cNvSpPr/>
            <p:nvPr/>
          </p:nvSpPr>
          <p:spPr>
            <a:xfrm>
              <a:off x="3748570" y="9615049"/>
              <a:ext cx="314960" cy="412750"/>
            </a:xfrm>
            <a:custGeom>
              <a:avLst/>
              <a:gdLst/>
              <a:ahLst/>
              <a:cxnLst/>
              <a:rect l="l" t="t" r="r" b="b"/>
              <a:pathLst>
                <a:path w="314960" h="412750">
                  <a:moveTo>
                    <a:pt x="188849" y="266890"/>
                  </a:moveTo>
                  <a:lnTo>
                    <a:pt x="181216" y="215468"/>
                  </a:lnTo>
                  <a:lnTo>
                    <a:pt x="147434" y="179946"/>
                  </a:lnTo>
                  <a:lnTo>
                    <a:pt x="108000" y="171894"/>
                  </a:lnTo>
                  <a:lnTo>
                    <a:pt x="87884" y="173951"/>
                  </a:lnTo>
                  <a:lnTo>
                    <a:pt x="69977" y="180098"/>
                  </a:lnTo>
                  <a:lnTo>
                    <a:pt x="54241" y="190347"/>
                  </a:lnTo>
                  <a:lnTo>
                    <a:pt x="40716" y="204685"/>
                  </a:lnTo>
                  <a:lnTo>
                    <a:pt x="40716" y="0"/>
                  </a:lnTo>
                  <a:lnTo>
                    <a:pt x="0" y="0"/>
                  </a:lnTo>
                  <a:lnTo>
                    <a:pt x="0" y="412203"/>
                  </a:lnTo>
                  <a:lnTo>
                    <a:pt x="40716" y="412203"/>
                  </a:lnTo>
                  <a:lnTo>
                    <a:pt x="40716" y="289509"/>
                  </a:lnTo>
                  <a:lnTo>
                    <a:pt x="41770" y="269227"/>
                  </a:lnTo>
                  <a:lnTo>
                    <a:pt x="57670" y="226174"/>
                  </a:lnTo>
                  <a:lnTo>
                    <a:pt x="98945" y="208076"/>
                  </a:lnTo>
                  <a:lnTo>
                    <a:pt x="110896" y="209143"/>
                  </a:lnTo>
                  <a:lnTo>
                    <a:pt x="142100" y="233032"/>
                  </a:lnTo>
                  <a:lnTo>
                    <a:pt x="148145" y="268020"/>
                  </a:lnTo>
                  <a:lnTo>
                    <a:pt x="148145" y="412203"/>
                  </a:lnTo>
                  <a:lnTo>
                    <a:pt x="188849" y="412203"/>
                  </a:lnTo>
                  <a:lnTo>
                    <a:pt x="188849" y="266890"/>
                  </a:lnTo>
                  <a:close/>
                </a:path>
                <a:path w="314960" h="412750">
                  <a:moveTo>
                    <a:pt x="306451" y="177546"/>
                  </a:moveTo>
                  <a:lnTo>
                    <a:pt x="265747" y="177546"/>
                  </a:lnTo>
                  <a:lnTo>
                    <a:pt x="265747" y="412203"/>
                  </a:lnTo>
                  <a:lnTo>
                    <a:pt x="306451" y="412203"/>
                  </a:lnTo>
                  <a:lnTo>
                    <a:pt x="306451" y="177546"/>
                  </a:lnTo>
                  <a:close/>
                </a:path>
                <a:path w="314960" h="412750">
                  <a:moveTo>
                    <a:pt x="314934" y="80873"/>
                  </a:moveTo>
                  <a:lnTo>
                    <a:pt x="312102" y="74079"/>
                  </a:lnTo>
                  <a:lnTo>
                    <a:pt x="300799" y="62763"/>
                  </a:lnTo>
                  <a:lnTo>
                    <a:pt x="294017" y="59956"/>
                  </a:lnTo>
                  <a:lnTo>
                    <a:pt x="278180" y="59956"/>
                  </a:lnTo>
                  <a:lnTo>
                    <a:pt x="271399" y="62763"/>
                  </a:lnTo>
                  <a:lnTo>
                    <a:pt x="260083" y="74079"/>
                  </a:lnTo>
                  <a:lnTo>
                    <a:pt x="257263" y="80873"/>
                  </a:lnTo>
                  <a:lnTo>
                    <a:pt x="257263" y="96697"/>
                  </a:lnTo>
                  <a:lnTo>
                    <a:pt x="260083" y="103479"/>
                  </a:lnTo>
                  <a:lnTo>
                    <a:pt x="271399" y="114782"/>
                  </a:lnTo>
                  <a:lnTo>
                    <a:pt x="278180" y="117627"/>
                  </a:lnTo>
                  <a:lnTo>
                    <a:pt x="294017" y="117627"/>
                  </a:lnTo>
                  <a:lnTo>
                    <a:pt x="300799" y="114782"/>
                  </a:lnTo>
                  <a:lnTo>
                    <a:pt x="312102" y="103479"/>
                  </a:lnTo>
                  <a:lnTo>
                    <a:pt x="314934" y="96697"/>
                  </a:lnTo>
                  <a:lnTo>
                    <a:pt x="314934" y="808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" name="object 127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131916" y="9786937"/>
              <a:ext cx="188852" cy="240306"/>
            </a:xfrm>
            <a:prstGeom prst="rect">
              <a:avLst/>
            </a:prstGeom>
          </p:spPr>
        </p:pic>
        <p:sp>
          <p:nvSpPr>
            <p:cNvPr id="128" name="object 128"/>
            <p:cNvSpPr/>
            <p:nvPr/>
          </p:nvSpPr>
          <p:spPr>
            <a:xfrm>
              <a:off x="953719" y="9786943"/>
              <a:ext cx="3796029" cy="919480"/>
            </a:xfrm>
            <a:custGeom>
              <a:avLst/>
              <a:gdLst/>
              <a:ahLst/>
              <a:cxnLst/>
              <a:rect l="l" t="t" r="r" b="b"/>
              <a:pathLst>
                <a:path w="3796029" h="919479">
                  <a:moveTo>
                    <a:pt x="277063" y="541693"/>
                  </a:moveTo>
                  <a:lnTo>
                    <a:pt x="0" y="541693"/>
                  </a:lnTo>
                  <a:lnTo>
                    <a:pt x="0" y="581063"/>
                  </a:lnTo>
                  <a:lnTo>
                    <a:pt x="0" y="918883"/>
                  </a:lnTo>
                  <a:lnTo>
                    <a:pt x="41846" y="918883"/>
                  </a:lnTo>
                  <a:lnTo>
                    <a:pt x="41846" y="581063"/>
                  </a:lnTo>
                  <a:lnTo>
                    <a:pt x="235229" y="581063"/>
                  </a:lnTo>
                  <a:lnTo>
                    <a:pt x="235229" y="918883"/>
                  </a:lnTo>
                  <a:lnTo>
                    <a:pt x="277063" y="918883"/>
                  </a:lnTo>
                  <a:lnTo>
                    <a:pt x="277063" y="581063"/>
                  </a:lnTo>
                  <a:lnTo>
                    <a:pt x="277063" y="541693"/>
                  </a:lnTo>
                  <a:close/>
                </a:path>
                <a:path w="3796029" h="919479">
                  <a:moveTo>
                    <a:pt x="3664458" y="5651"/>
                  </a:moveTo>
                  <a:lnTo>
                    <a:pt x="3626002" y="5651"/>
                  </a:lnTo>
                  <a:lnTo>
                    <a:pt x="3626002" y="123266"/>
                  </a:lnTo>
                  <a:lnTo>
                    <a:pt x="3624669" y="140931"/>
                  </a:lnTo>
                  <a:lnTo>
                    <a:pt x="3604806" y="185458"/>
                  </a:lnTo>
                  <a:lnTo>
                    <a:pt x="3564725" y="209372"/>
                  </a:lnTo>
                  <a:lnTo>
                    <a:pt x="3564331" y="209372"/>
                  </a:lnTo>
                  <a:lnTo>
                    <a:pt x="3547986" y="210908"/>
                  </a:lnTo>
                  <a:lnTo>
                    <a:pt x="3502964" y="197065"/>
                  </a:lnTo>
                  <a:lnTo>
                    <a:pt x="3476231" y="158102"/>
                  </a:lnTo>
                  <a:lnTo>
                    <a:pt x="3471075" y="122694"/>
                  </a:lnTo>
                  <a:lnTo>
                    <a:pt x="3472459" y="103543"/>
                  </a:lnTo>
                  <a:lnTo>
                    <a:pt x="3493414" y="59093"/>
                  </a:lnTo>
                  <a:lnTo>
                    <a:pt x="3532479" y="37617"/>
                  </a:lnTo>
                  <a:lnTo>
                    <a:pt x="3547986" y="36182"/>
                  </a:lnTo>
                  <a:lnTo>
                    <a:pt x="3562870" y="37617"/>
                  </a:lnTo>
                  <a:lnTo>
                    <a:pt x="3602266" y="58801"/>
                  </a:lnTo>
                  <a:lnTo>
                    <a:pt x="3624516" y="103543"/>
                  </a:lnTo>
                  <a:lnTo>
                    <a:pt x="3625951" y="122694"/>
                  </a:lnTo>
                  <a:lnTo>
                    <a:pt x="3626002" y="123266"/>
                  </a:lnTo>
                  <a:lnTo>
                    <a:pt x="3626002" y="5651"/>
                  </a:lnTo>
                  <a:lnTo>
                    <a:pt x="3623741" y="5651"/>
                  </a:lnTo>
                  <a:lnTo>
                    <a:pt x="3623741" y="39027"/>
                  </a:lnTo>
                  <a:lnTo>
                    <a:pt x="3621074" y="36182"/>
                  </a:lnTo>
                  <a:lnTo>
                    <a:pt x="3607689" y="21945"/>
                  </a:lnTo>
                  <a:lnTo>
                    <a:pt x="3588969" y="9753"/>
                  </a:lnTo>
                  <a:lnTo>
                    <a:pt x="3567557" y="2438"/>
                  </a:lnTo>
                  <a:lnTo>
                    <a:pt x="3543452" y="0"/>
                  </a:lnTo>
                  <a:lnTo>
                    <a:pt x="3520351" y="2032"/>
                  </a:lnTo>
                  <a:lnTo>
                    <a:pt x="3479787" y="18288"/>
                  </a:lnTo>
                  <a:lnTo>
                    <a:pt x="3447846" y="50342"/>
                  </a:lnTo>
                  <a:lnTo>
                    <a:pt x="3431298" y="95440"/>
                  </a:lnTo>
                  <a:lnTo>
                    <a:pt x="3429228" y="122694"/>
                  </a:lnTo>
                  <a:lnTo>
                    <a:pt x="3431311" y="150482"/>
                  </a:lnTo>
                  <a:lnTo>
                    <a:pt x="3447999" y="196278"/>
                  </a:lnTo>
                  <a:lnTo>
                    <a:pt x="3480168" y="228650"/>
                  </a:lnTo>
                  <a:lnTo>
                    <a:pt x="3520592" y="245046"/>
                  </a:lnTo>
                  <a:lnTo>
                    <a:pt x="3543452" y="247103"/>
                  </a:lnTo>
                  <a:lnTo>
                    <a:pt x="3567125" y="244627"/>
                  </a:lnTo>
                  <a:lnTo>
                    <a:pt x="3588397" y="237210"/>
                  </a:lnTo>
                  <a:lnTo>
                    <a:pt x="3607270" y="224828"/>
                  </a:lnTo>
                  <a:lnTo>
                    <a:pt x="3620503" y="210908"/>
                  </a:lnTo>
                  <a:lnTo>
                    <a:pt x="3623741" y="207518"/>
                  </a:lnTo>
                  <a:lnTo>
                    <a:pt x="3622929" y="260388"/>
                  </a:lnTo>
                  <a:lnTo>
                    <a:pt x="3610737" y="301942"/>
                  </a:lnTo>
                  <a:lnTo>
                    <a:pt x="3568331" y="332689"/>
                  </a:lnTo>
                  <a:lnTo>
                    <a:pt x="3548545" y="334733"/>
                  </a:lnTo>
                  <a:lnTo>
                    <a:pt x="3531438" y="333324"/>
                  </a:lnTo>
                  <a:lnTo>
                    <a:pt x="3491992" y="312127"/>
                  </a:lnTo>
                  <a:lnTo>
                    <a:pt x="3475037" y="277126"/>
                  </a:lnTo>
                  <a:lnTo>
                    <a:pt x="3473958" y="264096"/>
                  </a:lnTo>
                  <a:lnTo>
                    <a:pt x="3473907" y="263486"/>
                  </a:lnTo>
                  <a:lnTo>
                    <a:pt x="3433762" y="263486"/>
                  </a:lnTo>
                  <a:lnTo>
                    <a:pt x="3435667" y="285191"/>
                  </a:lnTo>
                  <a:lnTo>
                    <a:pt x="3441395" y="305054"/>
                  </a:lnTo>
                  <a:lnTo>
                    <a:pt x="3464293" y="339255"/>
                  </a:lnTo>
                  <a:lnTo>
                    <a:pt x="3501047" y="363004"/>
                  </a:lnTo>
                  <a:lnTo>
                    <a:pt x="3547986" y="370916"/>
                  </a:lnTo>
                  <a:lnTo>
                    <a:pt x="3576955" y="368198"/>
                  </a:lnTo>
                  <a:lnTo>
                    <a:pt x="3623881" y="346430"/>
                  </a:lnTo>
                  <a:lnTo>
                    <a:pt x="3651732" y="310172"/>
                  </a:lnTo>
                  <a:lnTo>
                    <a:pt x="3663048" y="264096"/>
                  </a:lnTo>
                  <a:lnTo>
                    <a:pt x="3664458" y="207518"/>
                  </a:lnTo>
                  <a:lnTo>
                    <a:pt x="3664458" y="39027"/>
                  </a:lnTo>
                  <a:lnTo>
                    <a:pt x="3664458" y="5651"/>
                  </a:lnTo>
                  <a:close/>
                </a:path>
                <a:path w="3796029" h="919479">
                  <a:moveTo>
                    <a:pt x="3795623" y="210159"/>
                  </a:moveTo>
                  <a:lnTo>
                    <a:pt x="3792791" y="203568"/>
                  </a:lnTo>
                  <a:lnTo>
                    <a:pt x="3781475" y="192252"/>
                  </a:lnTo>
                  <a:lnTo>
                    <a:pt x="3774884" y="189420"/>
                  </a:lnTo>
                  <a:lnTo>
                    <a:pt x="3759809" y="189420"/>
                  </a:lnTo>
                  <a:lnTo>
                    <a:pt x="3753205" y="192252"/>
                  </a:lnTo>
                  <a:lnTo>
                    <a:pt x="3741902" y="203568"/>
                  </a:lnTo>
                  <a:lnTo>
                    <a:pt x="3739070" y="210159"/>
                  </a:lnTo>
                  <a:lnTo>
                    <a:pt x="3739070" y="225234"/>
                  </a:lnTo>
                  <a:lnTo>
                    <a:pt x="3741902" y="231838"/>
                  </a:lnTo>
                  <a:lnTo>
                    <a:pt x="3747554" y="237490"/>
                  </a:lnTo>
                  <a:lnTo>
                    <a:pt x="3753205" y="243128"/>
                  </a:lnTo>
                  <a:lnTo>
                    <a:pt x="3759809" y="245973"/>
                  </a:lnTo>
                  <a:lnTo>
                    <a:pt x="3774884" y="245973"/>
                  </a:lnTo>
                  <a:lnTo>
                    <a:pt x="3781475" y="243128"/>
                  </a:lnTo>
                  <a:lnTo>
                    <a:pt x="3792791" y="231838"/>
                  </a:lnTo>
                  <a:lnTo>
                    <a:pt x="3795623" y="225234"/>
                  </a:lnTo>
                  <a:lnTo>
                    <a:pt x="3795623" y="2101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" name="object 12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303154" y="10465460"/>
              <a:ext cx="248798" cy="247102"/>
            </a:xfrm>
            <a:prstGeom prst="rect">
              <a:avLst/>
            </a:prstGeom>
          </p:spPr>
        </p:pic>
        <p:sp>
          <p:nvSpPr>
            <p:cNvPr id="130" name="object 130"/>
            <p:cNvSpPr/>
            <p:nvPr/>
          </p:nvSpPr>
          <p:spPr>
            <a:xfrm>
              <a:off x="1577937" y="10471118"/>
              <a:ext cx="513715" cy="297180"/>
            </a:xfrm>
            <a:custGeom>
              <a:avLst/>
              <a:gdLst/>
              <a:ahLst/>
              <a:cxnLst/>
              <a:rect l="l" t="t" r="r" b="b"/>
              <a:pathLst>
                <a:path w="513714" h="297179">
                  <a:moveTo>
                    <a:pt x="253314" y="197332"/>
                  </a:moveTo>
                  <a:lnTo>
                    <a:pt x="218249" y="197332"/>
                  </a:lnTo>
                  <a:lnTo>
                    <a:pt x="218249" y="37325"/>
                  </a:lnTo>
                  <a:lnTo>
                    <a:pt x="218249" y="0"/>
                  </a:lnTo>
                  <a:lnTo>
                    <a:pt x="177546" y="0"/>
                  </a:lnTo>
                  <a:lnTo>
                    <a:pt x="177546" y="37325"/>
                  </a:lnTo>
                  <a:lnTo>
                    <a:pt x="177546" y="197332"/>
                  </a:lnTo>
                  <a:lnTo>
                    <a:pt x="65595" y="197332"/>
                  </a:lnTo>
                  <a:lnTo>
                    <a:pt x="77952" y="183527"/>
                  </a:lnTo>
                  <a:lnTo>
                    <a:pt x="86791" y="166954"/>
                  </a:lnTo>
                  <a:lnTo>
                    <a:pt x="92087" y="147624"/>
                  </a:lnTo>
                  <a:lnTo>
                    <a:pt x="93853" y="125539"/>
                  </a:lnTo>
                  <a:lnTo>
                    <a:pt x="93853" y="37325"/>
                  </a:lnTo>
                  <a:lnTo>
                    <a:pt x="177546" y="37325"/>
                  </a:lnTo>
                  <a:lnTo>
                    <a:pt x="177546" y="0"/>
                  </a:lnTo>
                  <a:lnTo>
                    <a:pt x="53149" y="0"/>
                  </a:lnTo>
                  <a:lnTo>
                    <a:pt x="53149" y="104609"/>
                  </a:lnTo>
                  <a:lnTo>
                    <a:pt x="52539" y="124409"/>
                  </a:lnTo>
                  <a:lnTo>
                    <a:pt x="43535" y="166801"/>
                  </a:lnTo>
                  <a:lnTo>
                    <a:pt x="13741" y="195224"/>
                  </a:lnTo>
                  <a:lnTo>
                    <a:pt x="0" y="197332"/>
                  </a:lnTo>
                  <a:lnTo>
                    <a:pt x="0" y="296862"/>
                  </a:lnTo>
                  <a:lnTo>
                    <a:pt x="37312" y="296862"/>
                  </a:lnTo>
                  <a:lnTo>
                    <a:pt x="37312" y="234657"/>
                  </a:lnTo>
                  <a:lnTo>
                    <a:pt x="215988" y="234657"/>
                  </a:lnTo>
                  <a:lnTo>
                    <a:pt x="215988" y="296862"/>
                  </a:lnTo>
                  <a:lnTo>
                    <a:pt x="253314" y="296862"/>
                  </a:lnTo>
                  <a:lnTo>
                    <a:pt x="253314" y="234657"/>
                  </a:lnTo>
                  <a:lnTo>
                    <a:pt x="253314" y="197332"/>
                  </a:lnTo>
                  <a:close/>
                </a:path>
                <a:path w="513714" h="297179">
                  <a:moveTo>
                    <a:pt x="513410" y="197332"/>
                  </a:moveTo>
                  <a:lnTo>
                    <a:pt x="478345" y="197332"/>
                  </a:lnTo>
                  <a:lnTo>
                    <a:pt x="478345" y="37325"/>
                  </a:lnTo>
                  <a:lnTo>
                    <a:pt x="478345" y="0"/>
                  </a:lnTo>
                  <a:lnTo>
                    <a:pt x="437642" y="0"/>
                  </a:lnTo>
                  <a:lnTo>
                    <a:pt x="437642" y="37325"/>
                  </a:lnTo>
                  <a:lnTo>
                    <a:pt x="437642" y="197332"/>
                  </a:lnTo>
                  <a:lnTo>
                    <a:pt x="325691" y="197332"/>
                  </a:lnTo>
                  <a:lnTo>
                    <a:pt x="338048" y="183527"/>
                  </a:lnTo>
                  <a:lnTo>
                    <a:pt x="346887" y="166954"/>
                  </a:lnTo>
                  <a:lnTo>
                    <a:pt x="352183" y="147624"/>
                  </a:lnTo>
                  <a:lnTo>
                    <a:pt x="353961" y="125539"/>
                  </a:lnTo>
                  <a:lnTo>
                    <a:pt x="353961" y="37325"/>
                  </a:lnTo>
                  <a:lnTo>
                    <a:pt x="437642" y="37325"/>
                  </a:lnTo>
                  <a:lnTo>
                    <a:pt x="437642" y="0"/>
                  </a:lnTo>
                  <a:lnTo>
                    <a:pt x="313245" y="0"/>
                  </a:lnTo>
                  <a:lnTo>
                    <a:pt x="313245" y="104609"/>
                  </a:lnTo>
                  <a:lnTo>
                    <a:pt x="312648" y="124409"/>
                  </a:lnTo>
                  <a:lnTo>
                    <a:pt x="303631" y="166801"/>
                  </a:lnTo>
                  <a:lnTo>
                    <a:pt x="273837" y="195224"/>
                  </a:lnTo>
                  <a:lnTo>
                    <a:pt x="260096" y="197332"/>
                  </a:lnTo>
                  <a:lnTo>
                    <a:pt x="260096" y="296862"/>
                  </a:lnTo>
                  <a:lnTo>
                    <a:pt x="297408" y="296862"/>
                  </a:lnTo>
                  <a:lnTo>
                    <a:pt x="297408" y="234657"/>
                  </a:lnTo>
                  <a:lnTo>
                    <a:pt x="476084" y="234657"/>
                  </a:lnTo>
                  <a:lnTo>
                    <a:pt x="476084" y="296862"/>
                  </a:lnTo>
                  <a:lnTo>
                    <a:pt x="513410" y="296862"/>
                  </a:lnTo>
                  <a:lnTo>
                    <a:pt x="513410" y="234657"/>
                  </a:lnTo>
                  <a:lnTo>
                    <a:pt x="513410" y="197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" name="object 13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2119610" y="10465461"/>
              <a:ext cx="224485" cy="247102"/>
            </a:xfrm>
            <a:prstGeom prst="rect">
              <a:avLst/>
            </a:prstGeom>
          </p:spPr>
        </p:pic>
        <p:sp>
          <p:nvSpPr>
            <p:cNvPr id="132" name="object 132"/>
            <p:cNvSpPr/>
            <p:nvPr/>
          </p:nvSpPr>
          <p:spPr>
            <a:xfrm>
              <a:off x="2406281" y="10465466"/>
              <a:ext cx="593725" cy="372745"/>
            </a:xfrm>
            <a:custGeom>
              <a:avLst/>
              <a:gdLst/>
              <a:ahLst/>
              <a:cxnLst/>
              <a:rect l="l" t="t" r="r" b="b"/>
              <a:pathLst>
                <a:path w="593725" h="372745">
                  <a:moveTo>
                    <a:pt x="235216" y="124383"/>
                  </a:moveTo>
                  <a:lnTo>
                    <a:pt x="227507" y="77393"/>
                  </a:lnTo>
                  <a:lnTo>
                    <a:pt x="204406" y="37045"/>
                  </a:lnTo>
                  <a:lnTo>
                    <a:pt x="193370" y="26390"/>
                  </a:lnTo>
                  <a:lnTo>
                    <a:pt x="193370" y="124383"/>
                  </a:lnTo>
                  <a:lnTo>
                    <a:pt x="192087" y="141490"/>
                  </a:lnTo>
                  <a:lnTo>
                    <a:pt x="172453" y="185750"/>
                  </a:lnTo>
                  <a:lnTo>
                    <a:pt x="133438" y="209334"/>
                  </a:lnTo>
                  <a:lnTo>
                    <a:pt x="117043" y="210908"/>
                  </a:lnTo>
                  <a:lnTo>
                    <a:pt x="100342" y="209334"/>
                  </a:lnTo>
                  <a:lnTo>
                    <a:pt x="60210" y="185750"/>
                  </a:lnTo>
                  <a:lnTo>
                    <a:pt x="39890" y="141795"/>
                  </a:lnTo>
                  <a:lnTo>
                    <a:pt x="39801" y="141490"/>
                  </a:lnTo>
                  <a:lnTo>
                    <a:pt x="38481" y="124383"/>
                  </a:lnTo>
                  <a:lnTo>
                    <a:pt x="38442" y="123837"/>
                  </a:lnTo>
                  <a:lnTo>
                    <a:pt x="39903" y="105105"/>
                  </a:lnTo>
                  <a:lnTo>
                    <a:pt x="62204" y="59944"/>
                  </a:lnTo>
                  <a:lnTo>
                    <a:pt x="99187" y="38442"/>
                  </a:lnTo>
                  <a:lnTo>
                    <a:pt x="116471" y="36182"/>
                  </a:lnTo>
                  <a:lnTo>
                    <a:pt x="131279" y="37668"/>
                  </a:lnTo>
                  <a:lnTo>
                    <a:pt x="170192" y="59944"/>
                  </a:lnTo>
                  <a:lnTo>
                    <a:pt x="187502" y="87795"/>
                  </a:lnTo>
                  <a:lnTo>
                    <a:pt x="187579" y="87934"/>
                  </a:lnTo>
                  <a:lnTo>
                    <a:pt x="191846" y="104787"/>
                  </a:lnTo>
                  <a:lnTo>
                    <a:pt x="191922" y="105105"/>
                  </a:lnTo>
                  <a:lnTo>
                    <a:pt x="193332" y="123837"/>
                  </a:lnTo>
                  <a:lnTo>
                    <a:pt x="193370" y="124383"/>
                  </a:lnTo>
                  <a:lnTo>
                    <a:pt x="193370" y="26390"/>
                  </a:lnTo>
                  <a:lnTo>
                    <a:pt x="187629" y="20840"/>
                  </a:lnTo>
                  <a:lnTo>
                    <a:pt x="168148" y="9258"/>
                  </a:lnTo>
                  <a:lnTo>
                    <a:pt x="146215" y="2400"/>
                  </a:lnTo>
                  <a:lnTo>
                    <a:pt x="146888" y="2400"/>
                  </a:lnTo>
                  <a:lnTo>
                    <a:pt x="120992" y="0"/>
                  </a:lnTo>
                  <a:lnTo>
                    <a:pt x="97523" y="2400"/>
                  </a:lnTo>
                  <a:lnTo>
                    <a:pt x="76327" y="9613"/>
                  </a:lnTo>
                  <a:lnTo>
                    <a:pt x="57378" y="21628"/>
                  </a:lnTo>
                  <a:lnTo>
                    <a:pt x="40703" y="38442"/>
                  </a:lnTo>
                  <a:lnTo>
                    <a:pt x="40703" y="5651"/>
                  </a:lnTo>
                  <a:lnTo>
                    <a:pt x="0" y="5651"/>
                  </a:lnTo>
                  <a:lnTo>
                    <a:pt x="0" y="372618"/>
                  </a:lnTo>
                  <a:lnTo>
                    <a:pt x="40703" y="372618"/>
                  </a:lnTo>
                  <a:lnTo>
                    <a:pt x="40703" y="207518"/>
                  </a:lnTo>
                  <a:lnTo>
                    <a:pt x="57277" y="224840"/>
                  </a:lnTo>
                  <a:lnTo>
                    <a:pt x="76466" y="237197"/>
                  </a:lnTo>
                  <a:lnTo>
                    <a:pt x="98272" y="244627"/>
                  </a:lnTo>
                  <a:lnTo>
                    <a:pt x="122694" y="247103"/>
                  </a:lnTo>
                  <a:lnTo>
                    <a:pt x="147104" y="244856"/>
                  </a:lnTo>
                  <a:lnTo>
                    <a:pt x="168910" y="238125"/>
                  </a:lnTo>
                  <a:lnTo>
                    <a:pt x="188112" y="226898"/>
                  </a:lnTo>
                  <a:lnTo>
                    <a:pt x="204685" y="211188"/>
                  </a:lnTo>
                  <a:lnTo>
                    <a:pt x="204876" y="210908"/>
                  </a:lnTo>
                  <a:lnTo>
                    <a:pt x="218033" y="192303"/>
                  </a:lnTo>
                  <a:lnTo>
                    <a:pt x="227584" y="171538"/>
                  </a:lnTo>
                  <a:lnTo>
                    <a:pt x="233299" y="148907"/>
                  </a:lnTo>
                  <a:lnTo>
                    <a:pt x="235216" y="124383"/>
                  </a:lnTo>
                  <a:close/>
                </a:path>
                <a:path w="593725" h="372745">
                  <a:moveTo>
                    <a:pt x="593686" y="240309"/>
                  </a:moveTo>
                  <a:lnTo>
                    <a:pt x="481736" y="114223"/>
                  </a:lnTo>
                  <a:lnTo>
                    <a:pt x="583514" y="5651"/>
                  </a:lnTo>
                  <a:lnTo>
                    <a:pt x="536016" y="5651"/>
                  </a:lnTo>
                  <a:lnTo>
                    <a:pt x="447814" y="101777"/>
                  </a:lnTo>
                  <a:lnTo>
                    <a:pt x="447814" y="5651"/>
                  </a:lnTo>
                  <a:lnTo>
                    <a:pt x="407098" y="5651"/>
                  </a:lnTo>
                  <a:lnTo>
                    <a:pt x="407098" y="101777"/>
                  </a:lnTo>
                  <a:lnTo>
                    <a:pt x="318884" y="5651"/>
                  </a:lnTo>
                  <a:lnTo>
                    <a:pt x="271399" y="5651"/>
                  </a:lnTo>
                  <a:lnTo>
                    <a:pt x="373176" y="114223"/>
                  </a:lnTo>
                  <a:lnTo>
                    <a:pt x="261213" y="240309"/>
                  </a:lnTo>
                  <a:lnTo>
                    <a:pt x="312115" y="240309"/>
                  </a:lnTo>
                  <a:lnTo>
                    <a:pt x="399173" y="141363"/>
                  </a:lnTo>
                  <a:lnTo>
                    <a:pt x="407098" y="149275"/>
                  </a:lnTo>
                  <a:lnTo>
                    <a:pt x="407098" y="240309"/>
                  </a:lnTo>
                  <a:lnTo>
                    <a:pt x="447814" y="240309"/>
                  </a:lnTo>
                  <a:lnTo>
                    <a:pt x="447814" y="149275"/>
                  </a:lnTo>
                  <a:lnTo>
                    <a:pt x="455726" y="141363"/>
                  </a:lnTo>
                  <a:lnTo>
                    <a:pt x="542810" y="240309"/>
                  </a:lnTo>
                  <a:lnTo>
                    <a:pt x="593686" y="2403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3" name="object 133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040682" y="10471115"/>
              <a:ext cx="197899" cy="234652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3264591" y="10465461"/>
              <a:ext cx="235228" cy="247102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3690348" y="10479606"/>
              <a:ext cx="194496" cy="209197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3951565" y="10471116"/>
              <a:ext cx="180947" cy="234652"/>
            </a:xfrm>
            <a:prstGeom prst="rect">
              <a:avLst/>
            </a:prstGeom>
          </p:spPr>
        </p:pic>
        <p:sp>
          <p:nvSpPr>
            <p:cNvPr id="137" name="object 137"/>
            <p:cNvSpPr/>
            <p:nvPr/>
          </p:nvSpPr>
          <p:spPr>
            <a:xfrm>
              <a:off x="4292498" y="10465466"/>
              <a:ext cx="466090" cy="372745"/>
            </a:xfrm>
            <a:custGeom>
              <a:avLst/>
              <a:gdLst/>
              <a:ahLst/>
              <a:cxnLst/>
              <a:rect l="l" t="t" r="r" b="b"/>
              <a:pathLst>
                <a:path w="466089" h="372745">
                  <a:moveTo>
                    <a:pt x="187731" y="6146"/>
                  </a:moveTo>
                  <a:lnTo>
                    <a:pt x="0" y="6146"/>
                  </a:lnTo>
                  <a:lnTo>
                    <a:pt x="0" y="42976"/>
                  </a:lnTo>
                  <a:lnTo>
                    <a:pt x="73520" y="42976"/>
                  </a:lnTo>
                  <a:lnTo>
                    <a:pt x="73520" y="239826"/>
                  </a:lnTo>
                  <a:lnTo>
                    <a:pt x="114223" y="239826"/>
                  </a:lnTo>
                  <a:lnTo>
                    <a:pt x="114223" y="42976"/>
                  </a:lnTo>
                  <a:lnTo>
                    <a:pt x="187731" y="42976"/>
                  </a:lnTo>
                  <a:lnTo>
                    <a:pt x="187731" y="6146"/>
                  </a:lnTo>
                  <a:close/>
                </a:path>
                <a:path w="466089" h="372745">
                  <a:moveTo>
                    <a:pt x="465912" y="124383"/>
                  </a:moveTo>
                  <a:lnTo>
                    <a:pt x="458216" y="77393"/>
                  </a:lnTo>
                  <a:lnTo>
                    <a:pt x="435114" y="37045"/>
                  </a:lnTo>
                  <a:lnTo>
                    <a:pt x="424078" y="26390"/>
                  </a:lnTo>
                  <a:lnTo>
                    <a:pt x="424078" y="124383"/>
                  </a:lnTo>
                  <a:lnTo>
                    <a:pt x="422795" y="141490"/>
                  </a:lnTo>
                  <a:lnTo>
                    <a:pt x="403148" y="185750"/>
                  </a:lnTo>
                  <a:lnTo>
                    <a:pt x="364134" y="209334"/>
                  </a:lnTo>
                  <a:lnTo>
                    <a:pt x="347738" y="210908"/>
                  </a:lnTo>
                  <a:lnTo>
                    <a:pt x="331038" y="209334"/>
                  </a:lnTo>
                  <a:lnTo>
                    <a:pt x="325247" y="207518"/>
                  </a:lnTo>
                  <a:lnTo>
                    <a:pt x="316001" y="204622"/>
                  </a:lnTo>
                  <a:lnTo>
                    <a:pt x="281419" y="172478"/>
                  </a:lnTo>
                  <a:lnTo>
                    <a:pt x="269189" y="124383"/>
                  </a:lnTo>
                  <a:lnTo>
                    <a:pt x="269151" y="123837"/>
                  </a:lnTo>
                  <a:lnTo>
                    <a:pt x="270611" y="105105"/>
                  </a:lnTo>
                  <a:lnTo>
                    <a:pt x="292900" y="59944"/>
                  </a:lnTo>
                  <a:lnTo>
                    <a:pt x="329895" y="38442"/>
                  </a:lnTo>
                  <a:lnTo>
                    <a:pt x="347179" y="36182"/>
                  </a:lnTo>
                  <a:lnTo>
                    <a:pt x="361988" y="37668"/>
                  </a:lnTo>
                  <a:lnTo>
                    <a:pt x="400888" y="59944"/>
                  </a:lnTo>
                  <a:lnTo>
                    <a:pt x="422541" y="104787"/>
                  </a:lnTo>
                  <a:lnTo>
                    <a:pt x="422630" y="105105"/>
                  </a:lnTo>
                  <a:lnTo>
                    <a:pt x="424027" y="123837"/>
                  </a:lnTo>
                  <a:lnTo>
                    <a:pt x="424078" y="124383"/>
                  </a:lnTo>
                  <a:lnTo>
                    <a:pt x="424078" y="26390"/>
                  </a:lnTo>
                  <a:lnTo>
                    <a:pt x="418338" y="20840"/>
                  </a:lnTo>
                  <a:lnTo>
                    <a:pt x="398843" y="9258"/>
                  </a:lnTo>
                  <a:lnTo>
                    <a:pt x="376923" y="2400"/>
                  </a:lnTo>
                  <a:lnTo>
                    <a:pt x="377583" y="2400"/>
                  </a:lnTo>
                  <a:lnTo>
                    <a:pt x="351701" y="0"/>
                  </a:lnTo>
                  <a:lnTo>
                    <a:pt x="328231" y="2400"/>
                  </a:lnTo>
                  <a:lnTo>
                    <a:pt x="307022" y="9613"/>
                  </a:lnTo>
                  <a:lnTo>
                    <a:pt x="288086" y="21628"/>
                  </a:lnTo>
                  <a:lnTo>
                    <a:pt x="271411" y="38442"/>
                  </a:lnTo>
                  <a:lnTo>
                    <a:pt x="271411" y="5651"/>
                  </a:lnTo>
                  <a:lnTo>
                    <a:pt x="230695" y="5651"/>
                  </a:lnTo>
                  <a:lnTo>
                    <a:pt x="230695" y="372618"/>
                  </a:lnTo>
                  <a:lnTo>
                    <a:pt x="271411" y="372618"/>
                  </a:lnTo>
                  <a:lnTo>
                    <a:pt x="271411" y="207518"/>
                  </a:lnTo>
                  <a:lnTo>
                    <a:pt x="287985" y="224840"/>
                  </a:lnTo>
                  <a:lnTo>
                    <a:pt x="307174" y="237197"/>
                  </a:lnTo>
                  <a:lnTo>
                    <a:pt x="328980" y="244627"/>
                  </a:lnTo>
                  <a:lnTo>
                    <a:pt x="353390" y="247103"/>
                  </a:lnTo>
                  <a:lnTo>
                    <a:pt x="377812" y="244856"/>
                  </a:lnTo>
                  <a:lnTo>
                    <a:pt x="399618" y="238125"/>
                  </a:lnTo>
                  <a:lnTo>
                    <a:pt x="418807" y="226898"/>
                  </a:lnTo>
                  <a:lnTo>
                    <a:pt x="435381" y="211188"/>
                  </a:lnTo>
                  <a:lnTo>
                    <a:pt x="435571" y="210908"/>
                  </a:lnTo>
                  <a:lnTo>
                    <a:pt x="448741" y="192303"/>
                  </a:lnTo>
                  <a:lnTo>
                    <a:pt x="458279" y="171538"/>
                  </a:lnTo>
                  <a:lnTo>
                    <a:pt x="464007" y="148907"/>
                  </a:lnTo>
                  <a:lnTo>
                    <a:pt x="465912" y="1243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" name="object 13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805905" y="10465461"/>
              <a:ext cx="224485" cy="24710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092573" y="10470825"/>
              <a:ext cx="486409" cy="297180"/>
            </a:xfrm>
            <a:custGeom>
              <a:avLst/>
              <a:gdLst/>
              <a:ahLst/>
              <a:cxnLst/>
              <a:rect l="l" t="t" r="r" b="b"/>
              <a:pathLst>
                <a:path w="486410" h="297179">
                  <a:moveTo>
                    <a:pt x="192239" y="0"/>
                  </a:moveTo>
                  <a:lnTo>
                    <a:pt x="151536" y="0"/>
                  </a:lnTo>
                  <a:lnTo>
                    <a:pt x="151536" y="96520"/>
                  </a:lnTo>
                  <a:lnTo>
                    <a:pt x="40703" y="96520"/>
                  </a:lnTo>
                  <a:lnTo>
                    <a:pt x="40703" y="0"/>
                  </a:lnTo>
                  <a:lnTo>
                    <a:pt x="0" y="0"/>
                  </a:lnTo>
                  <a:lnTo>
                    <a:pt x="0" y="96520"/>
                  </a:lnTo>
                  <a:lnTo>
                    <a:pt x="0" y="133350"/>
                  </a:lnTo>
                  <a:lnTo>
                    <a:pt x="0" y="234950"/>
                  </a:lnTo>
                  <a:lnTo>
                    <a:pt x="40703" y="234950"/>
                  </a:lnTo>
                  <a:lnTo>
                    <a:pt x="40703" y="133350"/>
                  </a:lnTo>
                  <a:lnTo>
                    <a:pt x="151536" y="133350"/>
                  </a:lnTo>
                  <a:lnTo>
                    <a:pt x="151536" y="234950"/>
                  </a:lnTo>
                  <a:lnTo>
                    <a:pt x="192239" y="234950"/>
                  </a:lnTo>
                  <a:lnTo>
                    <a:pt x="192239" y="133350"/>
                  </a:lnTo>
                  <a:lnTo>
                    <a:pt x="192239" y="96520"/>
                  </a:lnTo>
                  <a:lnTo>
                    <a:pt x="192239" y="0"/>
                  </a:lnTo>
                  <a:close/>
                </a:path>
                <a:path w="486410" h="297179">
                  <a:moveTo>
                    <a:pt x="486270" y="197624"/>
                  </a:moveTo>
                  <a:lnTo>
                    <a:pt x="451205" y="197624"/>
                  </a:lnTo>
                  <a:lnTo>
                    <a:pt x="451205" y="37617"/>
                  </a:lnTo>
                  <a:lnTo>
                    <a:pt x="451205" y="292"/>
                  </a:lnTo>
                  <a:lnTo>
                    <a:pt x="410502" y="292"/>
                  </a:lnTo>
                  <a:lnTo>
                    <a:pt x="410502" y="37617"/>
                  </a:lnTo>
                  <a:lnTo>
                    <a:pt x="410502" y="197624"/>
                  </a:lnTo>
                  <a:lnTo>
                    <a:pt x="298551" y="197624"/>
                  </a:lnTo>
                  <a:lnTo>
                    <a:pt x="310908" y="183819"/>
                  </a:lnTo>
                  <a:lnTo>
                    <a:pt x="319747" y="167246"/>
                  </a:lnTo>
                  <a:lnTo>
                    <a:pt x="325043" y="147916"/>
                  </a:lnTo>
                  <a:lnTo>
                    <a:pt x="326821" y="125831"/>
                  </a:lnTo>
                  <a:lnTo>
                    <a:pt x="326821" y="37617"/>
                  </a:lnTo>
                  <a:lnTo>
                    <a:pt x="410502" y="37617"/>
                  </a:lnTo>
                  <a:lnTo>
                    <a:pt x="410502" y="292"/>
                  </a:lnTo>
                  <a:lnTo>
                    <a:pt x="286105" y="292"/>
                  </a:lnTo>
                  <a:lnTo>
                    <a:pt x="286105" y="104902"/>
                  </a:lnTo>
                  <a:lnTo>
                    <a:pt x="285508" y="124701"/>
                  </a:lnTo>
                  <a:lnTo>
                    <a:pt x="276491" y="167093"/>
                  </a:lnTo>
                  <a:lnTo>
                    <a:pt x="246697" y="195516"/>
                  </a:lnTo>
                  <a:lnTo>
                    <a:pt x="232956" y="197624"/>
                  </a:lnTo>
                  <a:lnTo>
                    <a:pt x="232956" y="297154"/>
                  </a:lnTo>
                  <a:lnTo>
                    <a:pt x="270268" y="297154"/>
                  </a:lnTo>
                  <a:lnTo>
                    <a:pt x="270268" y="234950"/>
                  </a:lnTo>
                  <a:lnTo>
                    <a:pt x="448945" y="234950"/>
                  </a:lnTo>
                  <a:lnTo>
                    <a:pt x="448945" y="297154"/>
                  </a:lnTo>
                  <a:lnTo>
                    <a:pt x="486270" y="297154"/>
                  </a:lnTo>
                  <a:lnTo>
                    <a:pt x="486270" y="234950"/>
                  </a:lnTo>
                  <a:lnTo>
                    <a:pt x="486270" y="1976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" name="object 140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607117" y="10465461"/>
              <a:ext cx="224485" cy="247102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5883611" y="10479604"/>
              <a:ext cx="194507" cy="209197"/>
            </a:xfrm>
            <a:prstGeom prst="rect">
              <a:avLst/>
            </a:prstGeom>
          </p:spPr>
        </p:pic>
        <p:sp>
          <p:nvSpPr>
            <p:cNvPr id="142" name="object 142"/>
            <p:cNvSpPr/>
            <p:nvPr/>
          </p:nvSpPr>
          <p:spPr>
            <a:xfrm>
              <a:off x="6112040" y="10453033"/>
              <a:ext cx="513080" cy="339090"/>
            </a:xfrm>
            <a:custGeom>
              <a:avLst/>
              <a:gdLst/>
              <a:ahLst/>
              <a:cxnLst/>
              <a:rect l="l" t="t" r="r" b="b"/>
              <a:pathLst>
                <a:path w="513079" h="339090">
                  <a:moveTo>
                    <a:pt x="83680" y="210896"/>
                  </a:moveTo>
                  <a:lnTo>
                    <a:pt x="46367" y="197332"/>
                  </a:lnTo>
                  <a:lnTo>
                    <a:pt x="0" y="327939"/>
                  </a:lnTo>
                  <a:lnTo>
                    <a:pt x="26568" y="338683"/>
                  </a:lnTo>
                  <a:lnTo>
                    <a:pt x="83680" y="210896"/>
                  </a:lnTo>
                  <a:close/>
                </a:path>
                <a:path w="513079" h="339090">
                  <a:moveTo>
                    <a:pt x="512826" y="0"/>
                  </a:moveTo>
                  <a:lnTo>
                    <a:pt x="352234" y="173012"/>
                  </a:lnTo>
                  <a:lnTo>
                    <a:pt x="352234" y="18084"/>
                  </a:lnTo>
                  <a:lnTo>
                    <a:pt x="311531" y="18084"/>
                  </a:lnTo>
                  <a:lnTo>
                    <a:pt x="311531" y="269151"/>
                  </a:lnTo>
                  <a:lnTo>
                    <a:pt x="472109" y="96113"/>
                  </a:lnTo>
                  <a:lnTo>
                    <a:pt x="472109" y="252742"/>
                  </a:lnTo>
                  <a:lnTo>
                    <a:pt x="512826" y="252742"/>
                  </a:lnTo>
                  <a:lnTo>
                    <a:pt x="5128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3" name="object 143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6687053" y="10465462"/>
              <a:ext cx="200161" cy="247091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942626" y="10471116"/>
              <a:ext cx="173020" cy="234652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7177834" y="10465461"/>
              <a:ext cx="224485" cy="247102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449804" y="10465457"/>
              <a:ext cx="191114" cy="247102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7688404" y="10465461"/>
              <a:ext cx="235228" cy="247102"/>
            </a:xfrm>
            <a:prstGeom prst="rect">
              <a:avLst/>
            </a:prstGeom>
          </p:spPr>
        </p:pic>
        <p:sp>
          <p:nvSpPr>
            <p:cNvPr id="148" name="object 148"/>
            <p:cNvSpPr/>
            <p:nvPr/>
          </p:nvSpPr>
          <p:spPr>
            <a:xfrm>
              <a:off x="8000530" y="10465466"/>
              <a:ext cx="732155" cy="302895"/>
            </a:xfrm>
            <a:custGeom>
              <a:avLst/>
              <a:gdLst/>
              <a:ahLst/>
              <a:cxnLst/>
              <a:rect l="l" t="t" r="r" b="b"/>
              <a:pathLst>
                <a:path w="732154" h="302895">
                  <a:moveTo>
                    <a:pt x="327939" y="123825"/>
                  </a:moveTo>
                  <a:lnTo>
                    <a:pt x="319176" y="74790"/>
                  </a:lnTo>
                  <a:lnTo>
                    <a:pt x="293801" y="36182"/>
                  </a:lnTo>
                  <a:lnTo>
                    <a:pt x="286105" y="29527"/>
                  </a:lnTo>
                  <a:lnTo>
                    <a:pt x="286105" y="123825"/>
                  </a:lnTo>
                  <a:lnTo>
                    <a:pt x="284581" y="143090"/>
                  </a:lnTo>
                  <a:lnTo>
                    <a:pt x="261785" y="187718"/>
                  </a:lnTo>
                  <a:lnTo>
                    <a:pt x="219849" y="209486"/>
                  </a:lnTo>
                  <a:lnTo>
                    <a:pt x="203542" y="210921"/>
                  </a:lnTo>
                  <a:lnTo>
                    <a:pt x="187464" y="209486"/>
                  </a:lnTo>
                  <a:lnTo>
                    <a:pt x="146443" y="188010"/>
                  </a:lnTo>
                  <a:lnTo>
                    <a:pt x="124167" y="143319"/>
                  </a:lnTo>
                  <a:lnTo>
                    <a:pt x="123850" y="139090"/>
                  </a:lnTo>
                  <a:lnTo>
                    <a:pt x="122682" y="123825"/>
                  </a:lnTo>
                  <a:lnTo>
                    <a:pt x="124155" y="104546"/>
                  </a:lnTo>
                  <a:lnTo>
                    <a:pt x="124866" y="101777"/>
                  </a:lnTo>
                  <a:lnTo>
                    <a:pt x="128549" y="87426"/>
                  </a:lnTo>
                  <a:lnTo>
                    <a:pt x="158521" y="49415"/>
                  </a:lnTo>
                  <a:lnTo>
                    <a:pt x="203542" y="36182"/>
                  </a:lnTo>
                  <a:lnTo>
                    <a:pt x="220141" y="37655"/>
                  </a:lnTo>
                  <a:lnTo>
                    <a:pt x="262064" y="59651"/>
                  </a:lnTo>
                  <a:lnTo>
                    <a:pt x="284594" y="104546"/>
                  </a:lnTo>
                  <a:lnTo>
                    <a:pt x="286105" y="123825"/>
                  </a:lnTo>
                  <a:lnTo>
                    <a:pt x="286105" y="29527"/>
                  </a:lnTo>
                  <a:lnTo>
                    <a:pt x="274142" y="19723"/>
                  </a:lnTo>
                  <a:lnTo>
                    <a:pt x="253022" y="8763"/>
                  </a:lnTo>
                  <a:lnTo>
                    <a:pt x="229489" y="2197"/>
                  </a:lnTo>
                  <a:lnTo>
                    <a:pt x="203542" y="0"/>
                  </a:lnTo>
                  <a:lnTo>
                    <a:pt x="177215" y="2197"/>
                  </a:lnTo>
                  <a:lnTo>
                    <a:pt x="132829" y="19723"/>
                  </a:lnTo>
                  <a:lnTo>
                    <a:pt x="103035" y="49415"/>
                  </a:lnTo>
                  <a:lnTo>
                    <a:pt x="83108" y="101777"/>
                  </a:lnTo>
                  <a:lnTo>
                    <a:pt x="40690" y="101777"/>
                  </a:lnTo>
                  <a:lnTo>
                    <a:pt x="40690" y="5651"/>
                  </a:lnTo>
                  <a:lnTo>
                    <a:pt x="0" y="5651"/>
                  </a:lnTo>
                  <a:lnTo>
                    <a:pt x="0" y="240309"/>
                  </a:lnTo>
                  <a:lnTo>
                    <a:pt x="40690" y="240309"/>
                  </a:lnTo>
                  <a:lnTo>
                    <a:pt x="40690" y="139090"/>
                  </a:lnTo>
                  <a:lnTo>
                    <a:pt x="80835" y="139090"/>
                  </a:lnTo>
                  <a:lnTo>
                    <a:pt x="96748" y="188404"/>
                  </a:lnTo>
                  <a:lnTo>
                    <a:pt x="126047" y="222288"/>
                  </a:lnTo>
                  <a:lnTo>
                    <a:pt x="174383" y="244348"/>
                  </a:lnTo>
                  <a:lnTo>
                    <a:pt x="203542" y="247103"/>
                  </a:lnTo>
                  <a:lnTo>
                    <a:pt x="229247" y="244906"/>
                  </a:lnTo>
                  <a:lnTo>
                    <a:pt x="273786" y="227380"/>
                  </a:lnTo>
                  <a:lnTo>
                    <a:pt x="308063" y="193382"/>
                  </a:lnTo>
                  <a:lnTo>
                    <a:pt x="325729" y="149275"/>
                  </a:lnTo>
                  <a:lnTo>
                    <a:pt x="327939" y="123825"/>
                  </a:lnTo>
                  <a:close/>
                </a:path>
                <a:path w="732154" h="302895">
                  <a:moveTo>
                    <a:pt x="731647" y="203479"/>
                  </a:moveTo>
                  <a:lnTo>
                    <a:pt x="693204" y="203479"/>
                  </a:lnTo>
                  <a:lnTo>
                    <a:pt x="693204" y="5359"/>
                  </a:lnTo>
                  <a:lnTo>
                    <a:pt x="652487" y="5359"/>
                  </a:lnTo>
                  <a:lnTo>
                    <a:pt x="652487" y="203479"/>
                  </a:lnTo>
                  <a:lnTo>
                    <a:pt x="562025" y="203479"/>
                  </a:lnTo>
                  <a:lnTo>
                    <a:pt x="562025" y="5359"/>
                  </a:lnTo>
                  <a:lnTo>
                    <a:pt x="521309" y="5359"/>
                  </a:lnTo>
                  <a:lnTo>
                    <a:pt x="521309" y="203479"/>
                  </a:lnTo>
                  <a:lnTo>
                    <a:pt x="430834" y="203479"/>
                  </a:lnTo>
                  <a:lnTo>
                    <a:pt x="430834" y="5359"/>
                  </a:lnTo>
                  <a:lnTo>
                    <a:pt x="390131" y="5359"/>
                  </a:lnTo>
                  <a:lnTo>
                    <a:pt x="390131" y="203479"/>
                  </a:lnTo>
                  <a:lnTo>
                    <a:pt x="390131" y="240309"/>
                  </a:lnTo>
                  <a:lnTo>
                    <a:pt x="694334" y="240309"/>
                  </a:lnTo>
                  <a:lnTo>
                    <a:pt x="694334" y="302539"/>
                  </a:lnTo>
                  <a:lnTo>
                    <a:pt x="731647" y="302539"/>
                  </a:lnTo>
                  <a:lnTo>
                    <a:pt x="731647" y="240309"/>
                  </a:lnTo>
                  <a:lnTo>
                    <a:pt x="731647" y="2034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9" name="object 149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9045420" y="10471118"/>
              <a:ext cx="180947" cy="234652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8760445" y="10465461"/>
              <a:ext cx="235228" cy="247102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428205" y="10471116"/>
              <a:ext cx="173020" cy="234652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9663402" y="10465461"/>
              <a:ext cx="224485" cy="247102"/>
            </a:xfrm>
            <a:prstGeom prst="rect">
              <a:avLst/>
            </a:prstGeom>
          </p:spPr>
        </p:pic>
        <p:sp>
          <p:nvSpPr>
            <p:cNvPr id="153" name="object 153"/>
            <p:cNvSpPr/>
            <p:nvPr/>
          </p:nvSpPr>
          <p:spPr>
            <a:xfrm>
              <a:off x="9950074" y="10465456"/>
              <a:ext cx="235585" cy="372745"/>
            </a:xfrm>
            <a:custGeom>
              <a:avLst/>
              <a:gdLst/>
              <a:ahLst/>
              <a:cxnLst/>
              <a:rect l="l" t="t" r="r" b="b"/>
              <a:pathLst>
                <a:path w="235584" h="372745">
                  <a:moveTo>
                    <a:pt x="40710" y="5654"/>
                  </a:moveTo>
                  <a:lnTo>
                    <a:pt x="0" y="5654"/>
                  </a:lnTo>
                  <a:lnTo>
                    <a:pt x="0" y="372616"/>
                  </a:lnTo>
                  <a:lnTo>
                    <a:pt x="40710" y="372616"/>
                  </a:lnTo>
                  <a:lnTo>
                    <a:pt x="40710" y="207522"/>
                  </a:lnTo>
                  <a:lnTo>
                    <a:pt x="94545" y="207522"/>
                  </a:lnTo>
                  <a:lnTo>
                    <a:pt x="60218" y="185753"/>
                  </a:lnTo>
                  <a:lnTo>
                    <a:pt x="39890" y="141804"/>
                  </a:lnTo>
                  <a:lnTo>
                    <a:pt x="39811" y="141491"/>
                  </a:lnTo>
                  <a:lnTo>
                    <a:pt x="38491" y="124394"/>
                  </a:lnTo>
                  <a:lnTo>
                    <a:pt x="38449" y="123839"/>
                  </a:lnTo>
                  <a:lnTo>
                    <a:pt x="39909" y="105104"/>
                  </a:lnTo>
                  <a:lnTo>
                    <a:pt x="62207" y="59945"/>
                  </a:lnTo>
                  <a:lnTo>
                    <a:pt x="99193" y="38449"/>
                  </a:lnTo>
                  <a:lnTo>
                    <a:pt x="40710" y="38449"/>
                  </a:lnTo>
                  <a:lnTo>
                    <a:pt x="40710" y="5654"/>
                  </a:lnTo>
                  <a:close/>
                </a:path>
                <a:path w="235584" h="372745">
                  <a:moveTo>
                    <a:pt x="94545" y="207522"/>
                  </a:moveTo>
                  <a:lnTo>
                    <a:pt x="40710" y="207522"/>
                  </a:lnTo>
                  <a:lnTo>
                    <a:pt x="57284" y="224838"/>
                  </a:lnTo>
                  <a:lnTo>
                    <a:pt x="76474" y="237207"/>
                  </a:lnTo>
                  <a:lnTo>
                    <a:pt x="98278" y="244628"/>
                  </a:lnTo>
                  <a:lnTo>
                    <a:pt x="122697" y="247102"/>
                  </a:lnTo>
                  <a:lnTo>
                    <a:pt x="147114" y="244858"/>
                  </a:lnTo>
                  <a:lnTo>
                    <a:pt x="168921" y="238124"/>
                  </a:lnTo>
                  <a:lnTo>
                    <a:pt x="188113" y="226901"/>
                  </a:lnTo>
                  <a:lnTo>
                    <a:pt x="204684" y="211187"/>
                  </a:lnTo>
                  <a:lnTo>
                    <a:pt x="204877" y="210915"/>
                  </a:lnTo>
                  <a:lnTo>
                    <a:pt x="117043" y="210915"/>
                  </a:lnTo>
                  <a:lnTo>
                    <a:pt x="100345" y="209342"/>
                  </a:lnTo>
                  <a:lnTo>
                    <a:pt x="94545" y="207522"/>
                  </a:lnTo>
                  <a:close/>
                </a:path>
                <a:path w="235584" h="372745">
                  <a:moveTo>
                    <a:pt x="203523" y="36187"/>
                  </a:moveTo>
                  <a:lnTo>
                    <a:pt x="116478" y="36187"/>
                  </a:lnTo>
                  <a:lnTo>
                    <a:pt x="131289" y="37671"/>
                  </a:lnTo>
                  <a:lnTo>
                    <a:pt x="145177" y="42125"/>
                  </a:lnTo>
                  <a:lnTo>
                    <a:pt x="158144" y="49550"/>
                  </a:lnTo>
                  <a:lnTo>
                    <a:pt x="170193" y="59945"/>
                  </a:lnTo>
                  <a:lnTo>
                    <a:pt x="180336" y="72879"/>
                  </a:lnTo>
                  <a:lnTo>
                    <a:pt x="187513" y="87793"/>
                  </a:lnTo>
                  <a:lnTo>
                    <a:pt x="187580" y="87933"/>
                  </a:lnTo>
                  <a:lnTo>
                    <a:pt x="191848" y="104791"/>
                  </a:lnTo>
                  <a:lnTo>
                    <a:pt x="191927" y="105104"/>
                  </a:lnTo>
                  <a:lnTo>
                    <a:pt x="193334" y="123839"/>
                  </a:lnTo>
                  <a:lnTo>
                    <a:pt x="193376" y="124394"/>
                  </a:lnTo>
                  <a:lnTo>
                    <a:pt x="181608" y="172483"/>
                  </a:lnTo>
                  <a:lnTo>
                    <a:pt x="148142" y="204624"/>
                  </a:lnTo>
                  <a:lnTo>
                    <a:pt x="117043" y="210915"/>
                  </a:lnTo>
                  <a:lnTo>
                    <a:pt x="204877" y="210915"/>
                  </a:lnTo>
                  <a:lnTo>
                    <a:pt x="218043" y="192304"/>
                  </a:lnTo>
                  <a:lnTo>
                    <a:pt x="227584" y="171544"/>
                  </a:lnTo>
                  <a:lnTo>
                    <a:pt x="233309" y="148907"/>
                  </a:lnTo>
                  <a:lnTo>
                    <a:pt x="235217" y="124394"/>
                  </a:lnTo>
                  <a:lnTo>
                    <a:pt x="233292" y="100069"/>
                  </a:lnTo>
                  <a:lnTo>
                    <a:pt x="227515" y="77402"/>
                  </a:lnTo>
                  <a:lnTo>
                    <a:pt x="217888" y="56394"/>
                  </a:lnTo>
                  <a:lnTo>
                    <a:pt x="204412" y="37045"/>
                  </a:lnTo>
                  <a:lnTo>
                    <a:pt x="203523" y="36187"/>
                  </a:lnTo>
                  <a:close/>
                </a:path>
                <a:path w="235584" h="372745">
                  <a:moveTo>
                    <a:pt x="121001" y="0"/>
                  </a:moveTo>
                  <a:lnTo>
                    <a:pt x="97534" y="2404"/>
                  </a:lnTo>
                  <a:lnTo>
                    <a:pt x="76328" y="9616"/>
                  </a:lnTo>
                  <a:lnTo>
                    <a:pt x="57386" y="21632"/>
                  </a:lnTo>
                  <a:lnTo>
                    <a:pt x="40710" y="38449"/>
                  </a:lnTo>
                  <a:lnTo>
                    <a:pt x="99193" y="38449"/>
                  </a:lnTo>
                  <a:lnTo>
                    <a:pt x="101635" y="37671"/>
                  </a:lnTo>
                  <a:lnTo>
                    <a:pt x="116478" y="36187"/>
                  </a:lnTo>
                  <a:lnTo>
                    <a:pt x="203523" y="36187"/>
                  </a:lnTo>
                  <a:lnTo>
                    <a:pt x="187639" y="20841"/>
                  </a:lnTo>
                  <a:lnTo>
                    <a:pt x="168149" y="9264"/>
                  </a:lnTo>
                  <a:lnTo>
                    <a:pt x="146219" y="2404"/>
                  </a:lnTo>
                  <a:lnTo>
                    <a:pt x="146887" y="2404"/>
                  </a:lnTo>
                  <a:lnTo>
                    <a:pt x="12100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4" name="object 154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0232777" y="10465461"/>
              <a:ext cx="224485" cy="247102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0504706" y="10465457"/>
              <a:ext cx="191114" cy="247102"/>
            </a:xfrm>
            <a:prstGeom prst="rect">
              <a:avLst/>
            </a:prstGeom>
          </p:spPr>
        </p:pic>
        <p:sp>
          <p:nvSpPr>
            <p:cNvPr id="156" name="object 156"/>
            <p:cNvSpPr/>
            <p:nvPr/>
          </p:nvSpPr>
          <p:spPr>
            <a:xfrm>
              <a:off x="10889819" y="10470825"/>
              <a:ext cx="139700" cy="234950"/>
            </a:xfrm>
            <a:custGeom>
              <a:avLst/>
              <a:gdLst/>
              <a:ahLst/>
              <a:cxnLst/>
              <a:rect l="l" t="t" r="r" b="b"/>
              <a:pathLst>
                <a:path w="139700" h="234950">
                  <a:moveTo>
                    <a:pt x="139090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0" y="234950"/>
                  </a:lnTo>
                  <a:lnTo>
                    <a:pt x="40716" y="234950"/>
                  </a:lnTo>
                  <a:lnTo>
                    <a:pt x="40716" y="38100"/>
                  </a:lnTo>
                  <a:lnTo>
                    <a:pt x="139090" y="38100"/>
                  </a:lnTo>
                  <a:lnTo>
                    <a:pt x="1390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7" name="object 157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1054951" y="10465460"/>
              <a:ext cx="248798" cy="247102"/>
            </a:xfrm>
            <a:prstGeom prst="rect">
              <a:avLst/>
            </a:prstGeom>
          </p:spPr>
        </p:pic>
        <p:sp>
          <p:nvSpPr>
            <p:cNvPr id="158" name="object 158"/>
            <p:cNvSpPr/>
            <p:nvPr/>
          </p:nvSpPr>
          <p:spPr>
            <a:xfrm>
              <a:off x="11329644" y="10471118"/>
              <a:ext cx="351155" cy="297180"/>
            </a:xfrm>
            <a:custGeom>
              <a:avLst/>
              <a:gdLst/>
              <a:ahLst/>
              <a:cxnLst/>
              <a:rect l="l" t="t" r="r" b="b"/>
              <a:pathLst>
                <a:path w="351154" h="297179">
                  <a:moveTo>
                    <a:pt x="253301" y="197332"/>
                  </a:moveTo>
                  <a:lnTo>
                    <a:pt x="218249" y="197332"/>
                  </a:lnTo>
                  <a:lnTo>
                    <a:pt x="218249" y="37325"/>
                  </a:lnTo>
                  <a:lnTo>
                    <a:pt x="218249" y="0"/>
                  </a:lnTo>
                  <a:lnTo>
                    <a:pt x="177533" y="0"/>
                  </a:lnTo>
                  <a:lnTo>
                    <a:pt x="177533" y="37325"/>
                  </a:lnTo>
                  <a:lnTo>
                    <a:pt x="177533" y="197332"/>
                  </a:lnTo>
                  <a:lnTo>
                    <a:pt x="65595" y="197332"/>
                  </a:lnTo>
                  <a:lnTo>
                    <a:pt x="77952" y="183527"/>
                  </a:lnTo>
                  <a:lnTo>
                    <a:pt x="86779" y="166954"/>
                  </a:lnTo>
                  <a:lnTo>
                    <a:pt x="92087" y="147624"/>
                  </a:lnTo>
                  <a:lnTo>
                    <a:pt x="93853" y="125539"/>
                  </a:lnTo>
                  <a:lnTo>
                    <a:pt x="93853" y="37325"/>
                  </a:lnTo>
                  <a:lnTo>
                    <a:pt x="177533" y="37325"/>
                  </a:lnTo>
                  <a:lnTo>
                    <a:pt x="177533" y="0"/>
                  </a:lnTo>
                  <a:lnTo>
                    <a:pt x="53149" y="0"/>
                  </a:lnTo>
                  <a:lnTo>
                    <a:pt x="53149" y="104609"/>
                  </a:lnTo>
                  <a:lnTo>
                    <a:pt x="52539" y="124409"/>
                  </a:lnTo>
                  <a:lnTo>
                    <a:pt x="43535" y="166801"/>
                  </a:lnTo>
                  <a:lnTo>
                    <a:pt x="13741" y="195224"/>
                  </a:lnTo>
                  <a:lnTo>
                    <a:pt x="0" y="197332"/>
                  </a:lnTo>
                  <a:lnTo>
                    <a:pt x="0" y="296862"/>
                  </a:lnTo>
                  <a:lnTo>
                    <a:pt x="37312" y="296862"/>
                  </a:lnTo>
                  <a:lnTo>
                    <a:pt x="37312" y="234657"/>
                  </a:lnTo>
                  <a:lnTo>
                    <a:pt x="215988" y="234657"/>
                  </a:lnTo>
                  <a:lnTo>
                    <a:pt x="215988" y="296862"/>
                  </a:lnTo>
                  <a:lnTo>
                    <a:pt x="253301" y="296862"/>
                  </a:lnTo>
                  <a:lnTo>
                    <a:pt x="253301" y="234657"/>
                  </a:lnTo>
                  <a:lnTo>
                    <a:pt x="253301" y="197332"/>
                  </a:lnTo>
                  <a:close/>
                </a:path>
                <a:path w="351154" h="297179">
                  <a:moveTo>
                    <a:pt x="350634" y="204508"/>
                  </a:moveTo>
                  <a:lnTo>
                    <a:pt x="347789" y="197904"/>
                  </a:lnTo>
                  <a:lnTo>
                    <a:pt x="336486" y="186601"/>
                  </a:lnTo>
                  <a:lnTo>
                    <a:pt x="329895" y="183769"/>
                  </a:lnTo>
                  <a:lnTo>
                    <a:pt x="314807" y="183769"/>
                  </a:lnTo>
                  <a:lnTo>
                    <a:pt x="308216" y="186601"/>
                  </a:lnTo>
                  <a:lnTo>
                    <a:pt x="296900" y="197904"/>
                  </a:lnTo>
                  <a:lnTo>
                    <a:pt x="294081" y="204508"/>
                  </a:lnTo>
                  <a:lnTo>
                    <a:pt x="294081" y="219583"/>
                  </a:lnTo>
                  <a:lnTo>
                    <a:pt x="296900" y="226187"/>
                  </a:lnTo>
                  <a:lnTo>
                    <a:pt x="302564" y="231838"/>
                  </a:lnTo>
                  <a:lnTo>
                    <a:pt x="308216" y="237477"/>
                  </a:lnTo>
                  <a:lnTo>
                    <a:pt x="314807" y="240322"/>
                  </a:lnTo>
                  <a:lnTo>
                    <a:pt x="329895" y="240322"/>
                  </a:lnTo>
                  <a:lnTo>
                    <a:pt x="336486" y="237477"/>
                  </a:lnTo>
                  <a:lnTo>
                    <a:pt x="347789" y="226187"/>
                  </a:lnTo>
                  <a:lnTo>
                    <a:pt x="350634" y="219583"/>
                  </a:lnTo>
                  <a:lnTo>
                    <a:pt x="350634" y="204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3894834" y="8005300"/>
              <a:ext cx="6209665" cy="3303270"/>
            </a:xfrm>
            <a:custGeom>
              <a:avLst/>
              <a:gdLst/>
              <a:ahLst/>
              <a:cxnLst/>
              <a:rect l="l" t="t" r="r" b="b"/>
              <a:pathLst>
                <a:path w="6209665" h="3303270">
                  <a:moveTo>
                    <a:pt x="1908235" y="0"/>
                  </a:moveTo>
                  <a:lnTo>
                    <a:pt x="3834668" y="2030943"/>
                  </a:lnTo>
                  <a:lnTo>
                    <a:pt x="0" y="804614"/>
                  </a:lnTo>
                  <a:lnTo>
                    <a:pt x="3708609" y="2465956"/>
                  </a:lnTo>
                  <a:lnTo>
                    <a:pt x="2468165" y="3303250"/>
                  </a:lnTo>
                  <a:lnTo>
                    <a:pt x="3068084" y="3303250"/>
                  </a:lnTo>
                  <a:lnTo>
                    <a:pt x="3989239" y="2881734"/>
                  </a:lnTo>
                  <a:lnTo>
                    <a:pt x="3967219" y="3303250"/>
                  </a:lnTo>
                  <a:lnTo>
                    <a:pt x="4717573" y="3303250"/>
                  </a:lnTo>
                  <a:lnTo>
                    <a:pt x="4821162" y="3037593"/>
                  </a:lnTo>
                  <a:lnTo>
                    <a:pt x="5012538" y="3303250"/>
                  </a:lnTo>
                  <a:lnTo>
                    <a:pt x="5591369" y="3303250"/>
                  </a:lnTo>
                  <a:lnTo>
                    <a:pt x="5290718" y="2500908"/>
                  </a:lnTo>
                  <a:lnTo>
                    <a:pt x="6209235" y="2552184"/>
                  </a:lnTo>
                  <a:lnTo>
                    <a:pt x="6209235" y="2219796"/>
                  </a:lnTo>
                  <a:lnTo>
                    <a:pt x="5294488" y="2002127"/>
                  </a:lnTo>
                  <a:lnTo>
                    <a:pt x="6209235" y="428144"/>
                  </a:lnTo>
                  <a:lnTo>
                    <a:pt x="6209235" y="311110"/>
                  </a:lnTo>
                  <a:lnTo>
                    <a:pt x="4851956" y="1684754"/>
                  </a:lnTo>
                  <a:lnTo>
                    <a:pt x="3941482" y="281499"/>
                  </a:lnTo>
                  <a:lnTo>
                    <a:pt x="4270246" y="1583093"/>
                  </a:lnTo>
                  <a:lnTo>
                    <a:pt x="1908235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93622" y="2884328"/>
              <a:ext cx="276225" cy="4683760"/>
            </a:xfrm>
            <a:custGeom>
              <a:avLst/>
              <a:gdLst/>
              <a:ahLst/>
              <a:cxnLst/>
              <a:rect l="l" t="t" r="r" b="b"/>
              <a:pathLst>
                <a:path w="276225" h="4683759">
                  <a:moveTo>
                    <a:pt x="252349" y="4431017"/>
                  </a:moveTo>
                  <a:lnTo>
                    <a:pt x="0" y="4431017"/>
                  </a:lnTo>
                  <a:lnTo>
                    <a:pt x="0" y="4683366"/>
                  </a:lnTo>
                  <a:lnTo>
                    <a:pt x="252349" y="4683366"/>
                  </a:lnTo>
                  <a:lnTo>
                    <a:pt x="252349" y="4431017"/>
                  </a:lnTo>
                  <a:close/>
                </a:path>
                <a:path w="276225" h="4683759">
                  <a:moveTo>
                    <a:pt x="252349" y="3739934"/>
                  </a:moveTo>
                  <a:lnTo>
                    <a:pt x="0" y="3739934"/>
                  </a:lnTo>
                  <a:lnTo>
                    <a:pt x="0" y="3992283"/>
                  </a:lnTo>
                  <a:lnTo>
                    <a:pt x="252349" y="3992283"/>
                  </a:lnTo>
                  <a:lnTo>
                    <a:pt x="252349" y="3739934"/>
                  </a:lnTo>
                  <a:close/>
                </a:path>
                <a:path w="276225" h="4683759">
                  <a:moveTo>
                    <a:pt x="252349" y="3080791"/>
                  </a:moveTo>
                  <a:lnTo>
                    <a:pt x="0" y="3080791"/>
                  </a:lnTo>
                  <a:lnTo>
                    <a:pt x="0" y="3333140"/>
                  </a:lnTo>
                  <a:lnTo>
                    <a:pt x="252349" y="3333140"/>
                  </a:lnTo>
                  <a:lnTo>
                    <a:pt x="252349" y="3080791"/>
                  </a:lnTo>
                  <a:close/>
                </a:path>
                <a:path w="276225" h="4683759">
                  <a:moveTo>
                    <a:pt x="262813" y="2410129"/>
                  </a:moveTo>
                  <a:lnTo>
                    <a:pt x="10464" y="2410129"/>
                  </a:lnTo>
                  <a:lnTo>
                    <a:pt x="10464" y="2662478"/>
                  </a:lnTo>
                  <a:lnTo>
                    <a:pt x="262813" y="2662478"/>
                  </a:lnTo>
                  <a:lnTo>
                    <a:pt x="262813" y="2410129"/>
                  </a:lnTo>
                  <a:close/>
                </a:path>
                <a:path w="276225" h="4683759">
                  <a:moveTo>
                    <a:pt x="262813" y="1750466"/>
                  </a:moveTo>
                  <a:lnTo>
                    <a:pt x="10464" y="1750466"/>
                  </a:lnTo>
                  <a:lnTo>
                    <a:pt x="10464" y="2002815"/>
                  </a:lnTo>
                  <a:lnTo>
                    <a:pt x="262813" y="2002815"/>
                  </a:lnTo>
                  <a:lnTo>
                    <a:pt x="262813" y="1750466"/>
                  </a:lnTo>
                  <a:close/>
                </a:path>
                <a:path w="276225" h="4683759">
                  <a:moveTo>
                    <a:pt x="262813" y="1049439"/>
                  </a:moveTo>
                  <a:lnTo>
                    <a:pt x="10464" y="1049439"/>
                  </a:lnTo>
                  <a:lnTo>
                    <a:pt x="10464" y="1301788"/>
                  </a:lnTo>
                  <a:lnTo>
                    <a:pt x="262813" y="1301788"/>
                  </a:lnTo>
                  <a:lnTo>
                    <a:pt x="262813" y="1049439"/>
                  </a:lnTo>
                  <a:close/>
                </a:path>
                <a:path w="276225" h="4683759">
                  <a:moveTo>
                    <a:pt x="275856" y="273100"/>
                  </a:moveTo>
                  <a:lnTo>
                    <a:pt x="264871" y="224764"/>
                  </a:lnTo>
                  <a:lnTo>
                    <a:pt x="232511" y="188849"/>
                  </a:lnTo>
                  <a:lnTo>
                    <a:pt x="200075" y="175844"/>
                  </a:lnTo>
                  <a:lnTo>
                    <a:pt x="211112" y="169862"/>
                  </a:lnTo>
                  <a:lnTo>
                    <a:pt x="243979" y="133705"/>
                  </a:lnTo>
                  <a:lnTo>
                    <a:pt x="252095" y="96126"/>
                  </a:lnTo>
                  <a:lnTo>
                    <a:pt x="250253" y="75653"/>
                  </a:lnTo>
                  <a:lnTo>
                    <a:pt x="222694" y="26568"/>
                  </a:lnTo>
                  <a:lnTo>
                    <a:pt x="188353" y="6642"/>
                  </a:lnTo>
                  <a:lnTo>
                    <a:pt x="142963" y="0"/>
                  </a:lnTo>
                  <a:lnTo>
                    <a:pt x="109499" y="3429"/>
                  </a:lnTo>
                  <a:lnTo>
                    <a:pt x="80340" y="13716"/>
                  </a:lnTo>
                  <a:lnTo>
                    <a:pt x="55499" y="30848"/>
                  </a:lnTo>
                  <a:lnTo>
                    <a:pt x="34975" y="54838"/>
                  </a:lnTo>
                  <a:lnTo>
                    <a:pt x="67195" y="80289"/>
                  </a:lnTo>
                  <a:lnTo>
                    <a:pt x="82537" y="62484"/>
                  </a:lnTo>
                  <a:lnTo>
                    <a:pt x="100279" y="49758"/>
                  </a:lnTo>
                  <a:lnTo>
                    <a:pt x="120421" y="42125"/>
                  </a:lnTo>
                  <a:lnTo>
                    <a:pt x="142963" y="39573"/>
                  </a:lnTo>
                  <a:lnTo>
                    <a:pt x="158864" y="40678"/>
                  </a:lnTo>
                  <a:lnTo>
                    <a:pt x="193865" y="57111"/>
                  </a:lnTo>
                  <a:lnTo>
                    <a:pt x="209130" y="96685"/>
                  </a:lnTo>
                  <a:lnTo>
                    <a:pt x="207886" y="109943"/>
                  </a:lnTo>
                  <a:lnTo>
                    <a:pt x="178346" y="150406"/>
                  </a:lnTo>
                  <a:lnTo>
                    <a:pt x="132232" y="160578"/>
                  </a:lnTo>
                  <a:lnTo>
                    <a:pt x="98310" y="160578"/>
                  </a:lnTo>
                  <a:lnTo>
                    <a:pt x="98310" y="200164"/>
                  </a:lnTo>
                  <a:lnTo>
                    <a:pt x="132232" y="200164"/>
                  </a:lnTo>
                  <a:lnTo>
                    <a:pt x="176263" y="204787"/>
                  </a:lnTo>
                  <a:lnTo>
                    <a:pt x="207708" y="218681"/>
                  </a:lnTo>
                  <a:lnTo>
                    <a:pt x="226580" y="241820"/>
                  </a:lnTo>
                  <a:lnTo>
                    <a:pt x="232867" y="274231"/>
                  </a:lnTo>
                  <a:lnTo>
                    <a:pt x="230962" y="292646"/>
                  </a:lnTo>
                  <a:lnTo>
                    <a:pt x="202336" y="334733"/>
                  </a:lnTo>
                  <a:lnTo>
                    <a:pt x="161201" y="349580"/>
                  </a:lnTo>
                  <a:lnTo>
                    <a:pt x="144665" y="350558"/>
                  </a:lnTo>
                  <a:lnTo>
                    <a:pt x="128193" y="349402"/>
                  </a:lnTo>
                  <a:lnTo>
                    <a:pt x="84734" y="331901"/>
                  </a:lnTo>
                  <a:lnTo>
                    <a:pt x="53987" y="296595"/>
                  </a:lnTo>
                  <a:lnTo>
                    <a:pt x="47409" y="281584"/>
                  </a:lnTo>
                  <a:lnTo>
                    <a:pt x="6705" y="299669"/>
                  </a:lnTo>
                  <a:lnTo>
                    <a:pt x="27914" y="335013"/>
                  </a:lnTo>
                  <a:lnTo>
                    <a:pt x="57581" y="364134"/>
                  </a:lnTo>
                  <a:lnTo>
                    <a:pt x="95897" y="383641"/>
                  </a:lnTo>
                  <a:lnTo>
                    <a:pt x="142963" y="390144"/>
                  </a:lnTo>
                  <a:lnTo>
                    <a:pt x="166992" y="388594"/>
                  </a:lnTo>
                  <a:lnTo>
                    <a:pt x="209969" y="376148"/>
                  </a:lnTo>
                  <a:lnTo>
                    <a:pt x="249453" y="346989"/>
                  </a:lnTo>
                  <a:lnTo>
                    <a:pt x="272923" y="300913"/>
                  </a:lnTo>
                  <a:lnTo>
                    <a:pt x="275856" y="2731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1" name="object 161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221481" y="3027373"/>
              <a:ext cx="235228" cy="247091"/>
            </a:xfrm>
            <a:prstGeom prst="rect">
              <a:avLst/>
            </a:prstGeom>
          </p:spPr>
        </p:pic>
        <p:sp>
          <p:nvSpPr>
            <p:cNvPr id="162" name="object 162"/>
            <p:cNvSpPr/>
            <p:nvPr/>
          </p:nvSpPr>
          <p:spPr>
            <a:xfrm>
              <a:off x="1665325" y="3033032"/>
              <a:ext cx="189230" cy="234950"/>
            </a:xfrm>
            <a:custGeom>
              <a:avLst/>
              <a:gdLst/>
              <a:ahLst/>
              <a:cxnLst/>
              <a:rect l="l" t="t" r="r" b="b"/>
              <a:pathLst>
                <a:path w="189230" h="234950">
                  <a:moveTo>
                    <a:pt x="188849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0" y="234950"/>
                  </a:lnTo>
                  <a:lnTo>
                    <a:pt x="40716" y="234950"/>
                  </a:lnTo>
                  <a:lnTo>
                    <a:pt x="40716" y="36830"/>
                  </a:lnTo>
                  <a:lnTo>
                    <a:pt x="148145" y="36830"/>
                  </a:lnTo>
                  <a:lnTo>
                    <a:pt x="148145" y="234950"/>
                  </a:lnTo>
                  <a:lnTo>
                    <a:pt x="188849" y="234950"/>
                  </a:lnTo>
                  <a:lnTo>
                    <a:pt x="188849" y="36830"/>
                  </a:lnTo>
                  <a:lnTo>
                    <a:pt x="1888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3" name="object 163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916360" y="3027373"/>
              <a:ext cx="248798" cy="247091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12644" y="3027373"/>
              <a:ext cx="200161" cy="247091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2441066" y="3033028"/>
              <a:ext cx="211470" cy="235783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2714723" y="3027373"/>
              <a:ext cx="224485" cy="247091"/>
            </a:xfrm>
            <a:prstGeom prst="rect">
              <a:avLst/>
            </a:prstGeom>
          </p:spPr>
        </p:pic>
        <p:sp>
          <p:nvSpPr>
            <p:cNvPr id="167" name="object 167"/>
            <p:cNvSpPr/>
            <p:nvPr/>
          </p:nvSpPr>
          <p:spPr>
            <a:xfrm>
              <a:off x="2965208" y="3014935"/>
              <a:ext cx="767080" cy="314960"/>
            </a:xfrm>
            <a:custGeom>
              <a:avLst/>
              <a:gdLst/>
              <a:ahLst/>
              <a:cxnLst/>
              <a:rect l="l" t="t" r="r" b="b"/>
              <a:pathLst>
                <a:path w="767079" h="314960">
                  <a:moveTo>
                    <a:pt x="253314" y="215430"/>
                  </a:moveTo>
                  <a:lnTo>
                    <a:pt x="218262" y="215430"/>
                  </a:lnTo>
                  <a:lnTo>
                    <a:pt x="218262" y="55422"/>
                  </a:lnTo>
                  <a:lnTo>
                    <a:pt x="218262" y="18097"/>
                  </a:lnTo>
                  <a:lnTo>
                    <a:pt x="177546" y="18097"/>
                  </a:lnTo>
                  <a:lnTo>
                    <a:pt x="177546" y="55422"/>
                  </a:lnTo>
                  <a:lnTo>
                    <a:pt x="177546" y="215430"/>
                  </a:lnTo>
                  <a:lnTo>
                    <a:pt x="65608" y="215430"/>
                  </a:lnTo>
                  <a:lnTo>
                    <a:pt x="77965" y="201612"/>
                  </a:lnTo>
                  <a:lnTo>
                    <a:pt x="86791" y="185039"/>
                  </a:lnTo>
                  <a:lnTo>
                    <a:pt x="92100" y="165709"/>
                  </a:lnTo>
                  <a:lnTo>
                    <a:pt x="93865" y="143624"/>
                  </a:lnTo>
                  <a:lnTo>
                    <a:pt x="93865" y="55422"/>
                  </a:lnTo>
                  <a:lnTo>
                    <a:pt x="177546" y="55422"/>
                  </a:lnTo>
                  <a:lnTo>
                    <a:pt x="177546" y="18097"/>
                  </a:lnTo>
                  <a:lnTo>
                    <a:pt x="53149" y="18097"/>
                  </a:lnTo>
                  <a:lnTo>
                    <a:pt x="53149" y="122707"/>
                  </a:lnTo>
                  <a:lnTo>
                    <a:pt x="52552" y="142494"/>
                  </a:lnTo>
                  <a:lnTo>
                    <a:pt x="43535" y="184899"/>
                  </a:lnTo>
                  <a:lnTo>
                    <a:pt x="13754" y="213309"/>
                  </a:lnTo>
                  <a:lnTo>
                    <a:pt x="0" y="215430"/>
                  </a:lnTo>
                  <a:lnTo>
                    <a:pt x="0" y="314947"/>
                  </a:lnTo>
                  <a:lnTo>
                    <a:pt x="37325" y="314947"/>
                  </a:lnTo>
                  <a:lnTo>
                    <a:pt x="37325" y="252755"/>
                  </a:lnTo>
                  <a:lnTo>
                    <a:pt x="216001" y="252755"/>
                  </a:lnTo>
                  <a:lnTo>
                    <a:pt x="216001" y="314947"/>
                  </a:lnTo>
                  <a:lnTo>
                    <a:pt x="253314" y="314947"/>
                  </a:lnTo>
                  <a:lnTo>
                    <a:pt x="253314" y="252755"/>
                  </a:lnTo>
                  <a:lnTo>
                    <a:pt x="253314" y="215430"/>
                  </a:lnTo>
                  <a:close/>
                </a:path>
                <a:path w="767079" h="314960">
                  <a:moveTo>
                    <a:pt x="488518" y="17805"/>
                  </a:moveTo>
                  <a:lnTo>
                    <a:pt x="447814" y="17805"/>
                  </a:lnTo>
                  <a:lnTo>
                    <a:pt x="447814" y="114325"/>
                  </a:lnTo>
                  <a:lnTo>
                    <a:pt x="336981" y="114325"/>
                  </a:lnTo>
                  <a:lnTo>
                    <a:pt x="336981" y="17805"/>
                  </a:lnTo>
                  <a:lnTo>
                    <a:pt x="296278" y="17805"/>
                  </a:lnTo>
                  <a:lnTo>
                    <a:pt x="296278" y="114325"/>
                  </a:lnTo>
                  <a:lnTo>
                    <a:pt x="296278" y="151155"/>
                  </a:lnTo>
                  <a:lnTo>
                    <a:pt x="296278" y="252755"/>
                  </a:lnTo>
                  <a:lnTo>
                    <a:pt x="336981" y="252755"/>
                  </a:lnTo>
                  <a:lnTo>
                    <a:pt x="336981" y="151155"/>
                  </a:lnTo>
                  <a:lnTo>
                    <a:pt x="447814" y="151155"/>
                  </a:lnTo>
                  <a:lnTo>
                    <a:pt x="447814" y="252755"/>
                  </a:lnTo>
                  <a:lnTo>
                    <a:pt x="488518" y="252755"/>
                  </a:lnTo>
                  <a:lnTo>
                    <a:pt x="488518" y="151155"/>
                  </a:lnTo>
                  <a:lnTo>
                    <a:pt x="488518" y="114325"/>
                  </a:lnTo>
                  <a:lnTo>
                    <a:pt x="488518" y="17805"/>
                  </a:lnTo>
                  <a:close/>
                </a:path>
                <a:path w="767079" h="314960">
                  <a:moveTo>
                    <a:pt x="766724" y="0"/>
                  </a:moveTo>
                  <a:lnTo>
                    <a:pt x="606132" y="173024"/>
                  </a:lnTo>
                  <a:lnTo>
                    <a:pt x="606132" y="18097"/>
                  </a:lnTo>
                  <a:lnTo>
                    <a:pt x="565416" y="18097"/>
                  </a:lnTo>
                  <a:lnTo>
                    <a:pt x="565416" y="269151"/>
                  </a:lnTo>
                  <a:lnTo>
                    <a:pt x="726008" y="96126"/>
                  </a:lnTo>
                  <a:lnTo>
                    <a:pt x="726008" y="252755"/>
                  </a:lnTo>
                  <a:lnTo>
                    <a:pt x="766724" y="252755"/>
                  </a:lnTo>
                  <a:lnTo>
                    <a:pt x="7667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8" name="object 168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3794115" y="3027373"/>
              <a:ext cx="224485" cy="247091"/>
            </a:xfrm>
            <a:prstGeom prst="rect">
              <a:avLst/>
            </a:prstGeom>
          </p:spPr>
        </p:pic>
        <p:sp>
          <p:nvSpPr>
            <p:cNvPr id="169" name="object 169"/>
            <p:cNvSpPr/>
            <p:nvPr/>
          </p:nvSpPr>
          <p:spPr>
            <a:xfrm>
              <a:off x="4212526" y="3032740"/>
              <a:ext cx="139700" cy="234950"/>
            </a:xfrm>
            <a:custGeom>
              <a:avLst/>
              <a:gdLst/>
              <a:ahLst/>
              <a:cxnLst/>
              <a:rect l="l" t="t" r="r" b="b"/>
              <a:pathLst>
                <a:path w="139700" h="234950">
                  <a:moveTo>
                    <a:pt x="139090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0" y="234950"/>
                  </a:lnTo>
                  <a:lnTo>
                    <a:pt x="40703" y="234950"/>
                  </a:lnTo>
                  <a:lnTo>
                    <a:pt x="40703" y="38100"/>
                  </a:lnTo>
                  <a:lnTo>
                    <a:pt x="139090" y="38100"/>
                  </a:lnTo>
                  <a:lnTo>
                    <a:pt x="1390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0" name="object 170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4377625" y="3027373"/>
              <a:ext cx="248798" cy="247091"/>
            </a:xfrm>
            <a:prstGeom prst="rect">
              <a:avLst/>
            </a:prstGeom>
          </p:spPr>
        </p:pic>
        <p:sp>
          <p:nvSpPr>
            <p:cNvPr id="171" name="object 171"/>
            <p:cNvSpPr/>
            <p:nvPr/>
          </p:nvSpPr>
          <p:spPr>
            <a:xfrm>
              <a:off x="4652413" y="3033028"/>
              <a:ext cx="253365" cy="297180"/>
            </a:xfrm>
            <a:custGeom>
              <a:avLst/>
              <a:gdLst/>
              <a:ahLst/>
              <a:cxnLst/>
              <a:rect l="l" t="t" r="r" b="b"/>
              <a:pathLst>
                <a:path w="253364" h="297179">
                  <a:moveTo>
                    <a:pt x="218255" y="0"/>
                  </a:moveTo>
                  <a:lnTo>
                    <a:pt x="53150" y="0"/>
                  </a:lnTo>
                  <a:lnTo>
                    <a:pt x="53150" y="104604"/>
                  </a:lnTo>
                  <a:lnTo>
                    <a:pt x="52547" y="124394"/>
                  </a:lnTo>
                  <a:lnTo>
                    <a:pt x="43537" y="166801"/>
                  </a:lnTo>
                  <a:lnTo>
                    <a:pt x="13746" y="195215"/>
                  </a:lnTo>
                  <a:lnTo>
                    <a:pt x="0" y="197334"/>
                  </a:lnTo>
                  <a:lnTo>
                    <a:pt x="0" y="296849"/>
                  </a:lnTo>
                  <a:lnTo>
                    <a:pt x="37318" y="296849"/>
                  </a:lnTo>
                  <a:lnTo>
                    <a:pt x="37318" y="234652"/>
                  </a:lnTo>
                  <a:lnTo>
                    <a:pt x="253311" y="234652"/>
                  </a:lnTo>
                  <a:lnTo>
                    <a:pt x="253311" y="197334"/>
                  </a:lnTo>
                  <a:lnTo>
                    <a:pt x="65600" y="197334"/>
                  </a:lnTo>
                  <a:lnTo>
                    <a:pt x="77958" y="183516"/>
                  </a:lnTo>
                  <a:lnTo>
                    <a:pt x="86790" y="166942"/>
                  </a:lnTo>
                  <a:lnTo>
                    <a:pt x="92092" y="147611"/>
                  </a:lnTo>
                  <a:lnTo>
                    <a:pt x="93861" y="125524"/>
                  </a:lnTo>
                  <a:lnTo>
                    <a:pt x="93861" y="37318"/>
                  </a:lnTo>
                  <a:lnTo>
                    <a:pt x="218255" y="37318"/>
                  </a:lnTo>
                  <a:lnTo>
                    <a:pt x="218255" y="0"/>
                  </a:lnTo>
                  <a:close/>
                </a:path>
                <a:path w="253364" h="297179">
                  <a:moveTo>
                    <a:pt x="253311" y="234652"/>
                  </a:moveTo>
                  <a:lnTo>
                    <a:pt x="215993" y="234652"/>
                  </a:lnTo>
                  <a:lnTo>
                    <a:pt x="215993" y="296849"/>
                  </a:lnTo>
                  <a:lnTo>
                    <a:pt x="253311" y="296849"/>
                  </a:lnTo>
                  <a:lnTo>
                    <a:pt x="253311" y="234652"/>
                  </a:lnTo>
                  <a:close/>
                </a:path>
                <a:path w="253364" h="297179">
                  <a:moveTo>
                    <a:pt x="218255" y="37318"/>
                  </a:moveTo>
                  <a:lnTo>
                    <a:pt x="177544" y="37318"/>
                  </a:lnTo>
                  <a:lnTo>
                    <a:pt x="177544" y="197334"/>
                  </a:lnTo>
                  <a:lnTo>
                    <a:pt x="218255" y="197334"/>
                  </a:lnTo>
                  <a:lnTo>
                    <a:pt x="218255" y="373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2" name="object 172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4948697" y="3033028"/>
              <a:ext cx="240872" cy="234652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383500" y="3027373"/>
              <a:ext cx="200161" cy="247091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5631147" y="3027373"/>
              <a:ext cx="248798" cy="247091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5942114" y="3014935"/>
              <a:ext cx="469900" cy="315595"/>
            </a:xfrm>
            <a:custGeom>
              <a:avLst/>
              <a:gdLst/>
              <a:ahLst/>
              <a:cxnLst/>
              <a:rect l="l" t="t" r="r" b="b"/>
              <a:pathLst>
                <a:path w="469900" h="315595">
                  <a:moveTo>
                    <a:pt x="225044" y="215925"/>
                  </a:moveTo>
                  <a:lnTo>
                    <a:pt x="186588" y="215925"/>
                  </a:lnTo>
                  <a:lnTo>
                    <a:pt x="186588" y="17805"/>
                  </a:lnTo>
                  <a:lnTo>
                    <a:pt x="145884" y="17805"/>
                  </a:lnTo>
                  <a:lnTo>
                    <a:pt x="145884" y="215925"/>
                  </a:lnTo>
                  <a:lnTo>
                    <a:pt x="40716" y="215925"/>
                  </a:lnTo>
                  <a:lnTo>
                    <a:pt x="40716" y="17805"/>
                  </a:lnTo>
                  <a:lnTo>
                    <a:pt x="0" y="17805"/>
                  </a:lnTo>
                  <a:lnTo>
                    <a:pt x="0" y="215925"/>
                  </a:lnTo>
                  <a:lnTo>
                    <a:pt x="0" y="252755"/>
                  </a:lnTo>
                  <a:lnTo>
                    <a:pt x="187718" y="252755"/>
                  </a:lnTo>
                  <a:lnTo>
                    <a:pt x="187718" y="314985"/>
                  </a:lnTo>
                  <a:lnTo>
                    <a:pt x="225044" y="314985"/>
                  </a:lnTo>
                  <a:lnTo>
                    <a:pt x="225044" y="252755"/>
                  </a:lnTo>
                  <a:lnTo>
                    <a:pt x="225044" y="215925"/>
                  </a:lnTo>
                  <a:close/>
                </a:path>
                <a:path w="469900" h="315595">
                  <a:moveTo>
                    <a:pt x="469315" y="0"/>
                  </a:moveTo>
                  <a:lnTo>
                    <a:pt x="308724" y="173024"/>
                  </a:lnTo>
                  <a:lnTo>
                    <a:pt x="308724" y="18097"/>
                  </a:lnTo>
                  <a:lnTo>
                    <a:pt x="268020" y="18097"/>
                  </a:lnTo>
                  <a:lnTo>
                    <a:pt x="268020" y="269151"/>
                  </a:lnTo>
                  <a:lnTo>
                    <a:pt x="428599" y="96126"/>
                  </a:lnTo>
                  <a:lnTo>
                    <a:pt x="428599" y="252755"/>
                  </a:lnTo>
                  <a:lnTo>
                    <a:pt x="469315" y="252755"/>
                  </a:lnTo>
                  <a:lnTo>
                    <a:pt x="4693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6" name="object 176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6473614" y="3027373"/>
              <a:ext cx="235228" cy="247091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6751805" y="3033028"/>
              <a:ext cx="211470" cy="235783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7040162" y="3033028"/>
              <a:ext cx="171890" cy="234652"/>
            </a:xfrm>
            <a:prstGeom prst="rect">
              <a:avLst/>
            </a:prstGeom>
          </p:spPr>
        </p:pic>
        <p:sp>
          <p:nvSpPr>
            <p:cNvPr id="179" name="object 179"/>
            <p:cNvSpPr/>
            <p:nvPr/>
          </p:nvSpPr>
          <p:spPr>
            <a:xfrm>
              <a:off x="7266330" y="3032740"/>
              <a:ext cx="192405" cy="234950"/>
            </a:xfrm>
            <a:custGeom>
              <a:avLst/>
              <a:gdLst/>
              <a:ahLst/>
              <a:cxnLst/>
              <a:rect l="l" t="t" r="r" b="b"/>
              <a:pathLst>
                <a:path w="192404" h="234950">
                  <a:moveTo>
                    <a:pt x="192239" y="0"/>
                  </a:moveTo>
                  <a:lnTo>
                    <a:pt x="151536" y="0"/>
                  </a:lnTo>
                  <a:lnTo>
                    <a:pt x="151536" y="96520"/>
                  </a:lnTo>
                  <a:lnTo>
                    <a:pt x="40703" y="96520"/>
                  </a:lnTo>
                  <a:lnTo>
                    <a:pt x="40703" y="0"/>
                  </a:lnTo>
                  <a:lnTo>
                    <a:pt x="0" y="0"/>
                  </a:lnTo>
                  <a:lnTo>
                    <a:pt x="0" y="96520"/>
                  </a:lnTo>
                  <a:lnTo>
                    <a:pt x="0" y="133350"/>
                  </a:lnTo>
                  <a:lnTo>
                    <a:pt x="0" y="234950"/>
                  </a:lnTo>
                  <a:lnTo>
                    <a:pt x="40703" y="234950"/>
                  </a:lnTo>
                  <a:lnTo>
                    <a:pt x="40703" y="133350"/>
                  </a:lnTo>
                  <a:lnTo>
                    <a:pt x="151536" y="133350"/>
                  </a:lnTo>
                  <a:lnTo>
                    <a:pt x="151536" y="234950"/>
                  </a:lnTo>
                  <a:lnTo>
                    <a:pt x="192239" y="234950"/>
                  </a:lnTo>
                  <a:lnTo>
                    <a:pt x="192239" y="133350"/>
                  </a:lnTo>
                  <a:lnTo>
                    <a:pt x="192239" y="96520"/>
                  </a:lnTo>
                  <a:lnTo>
                    <a:pt x="192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" name="object 180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7535477" y="3033028"/>
              <a:ext cx="240872" cy="234652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7838536" y="3027373"/>
              <a:ext cx="224485" cy="247091"/>
            </a:xfrm>
            <a:prstGeom prst="rect">
              <a:avLst/>
            </a:prstGeom>
          </p:spPr>
        </p:pic>
        <p:sp>
          <p:nvSpPr>
            <p:cNvPr id="182" name="object 182"/>
            <p:cNvSpPr/>
            <p:nvPr/>
          </p:nvSpPr>
          <p:spPr>
            <a:xfrm>
              <a:off x="8223009" y="3033528"/>
              <a:ext cx="187960" cy="233679"/>
            </a:xfrm>
            <a:custGeom>
              <a:avLst/>
              <a:gdLst/>
              <a:ahLst/>
              <a:cxnLst/>
              <a:rect l="l" t="t" r="r" b="b"/>
              <a:pathLst>
                <a:path w="187959" h="233679">
                  <a:moveTo>
                    <a:pt x="187731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73520" y="36830"/>
                  </a:lnTo>
                  <a:lnTo>
                    <a:pt x="73520" y="233680"/>
                  </a:lnTo>
                  <a:lnTo>
                    <a:pt x="114223" y="233680"/>
                  </a:lnTo>
                  <a:lnTo>
                    <a:pt x="114223" y="36830"/>
                  </a:lnTo>
                  <a:lnTo>
                    <a:pt x="187731" y="36830"/>
                  </a:lnTo>
                  <a:lnTo>
                    <a:pt x="1877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3" name="object 183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8439009" y="3027373"/>
              <a:ext cx="224485" cy="247091"/>
            </a:xfrm>
            <a:prstGeom prst="rect">
              <a:avLst/>
            </a:prstGeom>
          </p:spPr>
        </p:pic>
        <p:sp>
          <p:nvSpPr>
            <p:cNvPr id="184" name="object 184"/>
            <p:cNvSpPr/>
            <p:nvPr/>
          </p:nvSpPr>
          <p:spPr>
            <a:xfrm>
              <a:off x="8698541" y="3014934"/>
              <a:ext cx="305435" cy="269240"/>
            </a:xfrm>
            <a:custGeom>
              <a:avLst/>
              <a:gdLst/>
              <a:ahLst/>
              <a:cxnLst/>
              <a:rect l="l" t="t" r="r" b="b"/>
              <a:pathLst>
                <a:path w="305434" h="269239">
                  <a:moveTo>
                    <a:pt x="248788" y="0"/>
                  </a:moveTo>
                  <a:lnTo>
                    <a:pt x="153796" y="191114"/>
                  </a:lnTo>
                  <a:lnTo>
                    <a:pt x="56542" y="0"/>
                  </a:lnTo>
                  <a:lnTo>
                    <a:pt x="0" y="252746"/>
                  </a:lnTo>
                  <a:lnTo>
                    <a:pt x="41841" y="252746"/>
                  </a:lnTo>
                  <a:lnTo>
                    <a:pt x="71809" y="107431"/>
                  </a:lnTo>
                  <a:lnTo>
                    <a:pt x="152665" y="269143"/>
                  </a:lnTo>
                  <a:lnTo>
                    <a:pt x="232390" y="107431"/>
                  </a:lnTo>
                  <a:lnTo>
                    <a:pt x="263489" y="252746"/>
                  </a:lnTo>
                  <a:lnTo>
                    <a:pt x="305331" y="252746"/>
                  </a:lnTo>
                  <a:lnTo>
                    <a:pt x="2487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5" name="object 185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9053619" y="3033028"/>
              <a:ext cx="240882" cy="234652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9488423" y="3027373"/>
              <a:ext cx="200161" cy="247091"/>
            </a:xfrm>
            <a:prstGeom prst="rect">
              <a:avLst/>
            </a:prstGeom>
          </p:spPr>
        </p:pic>
        <p:sp>
          <p:nvSpPr>
            <p:cNvPr id="187" name="object 187"/>
            <p:cNvSpPr/>
            <p:nvPr/>
          </p:nvSpPr>
          <p:spPr>
            <a:xfrm>
              <a:off x="9716834" y="3033528"/>
              <a:ext cx="187960" cy="233679"/>
            </a:xfrm>
            <a:custGeom>
              <a:avLst/>
              <a:gdLst/>
              <a:ahLst/>
              <a:cxnLst/>
              <a:rect l="l" t="t" r="r" b="b"/>
              <a:pathLst>
                <a:path w="187959" h="233679">
                  <a:moveTo>
                    <a:pt x="187744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73520" y="36830"/>
                  </a:lnTo>
                  <a:lnTo>
                    <a:pt x="73520" y="233680"/>
                  </a:lnTo>
                  <a:lnTo>
                    <a:pt x="114223" y="233680"/>
                  </a:lnTo>
                  <a:lnTo>
                    <a:pt x="114223" y="36830"/>
                  </a:lnTo>
                  <a:lnTo>
                    <a:pt x="187744" y="36830"/>
                  </a:lnTo>
                  <a:lnTo>
                    <a:pt x="1877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8" name="object 188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9932838" y="3027373"/>
              <a:ext cx="235228" cy="247091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0211029" y="3033028"/>
              <a:ext cx="211470" cy="235783"/>
            </a:xfrm>
            <a:prstGeom prst="rect">
              <a:avLst/>
            </a:prstGeom>
          </p:spPr>
        </p:pic>
        <p:sp>
          <p:nvSpPr>
            <p:cNvPr id="190" name="object 190"/>
            <p:cNvSpPr/>
            <p:nvPr/>
          </p:nvSpPr>
          <p:spPr>
            <a:xfrm>
              <a:off x="10499366" y="3014934"/>
              <a:ext cx="201930" cy="269240"/>
            </a:xfrm>
            <a:custGeom>
              <a:avLst/>
              <a:gdLst/>
              <a:ahLst/>
              <a:cxnLst/>
              <a:rect l="l" t="t" r="r" b="b"/>
              <a:pathLst>
                <a:path w="201929" h="269239">
                  <a:moveTo>
                    <a:pt x="201302" y="0"/>
                  </a:moveTo>
                  <a:lnTo>
                    <a:pt x="40710" y="173020"/>
                  </a:lnTo>
                  <a:lnTo>
                    <a:pt x="40710" y="18093"/>
                  </a:lnTo>
                  <a:lnTo>
                    <a:pt x="0" y="18093"/>
                  </a:lnTo>
                  <a:lnTo>
                    <a:pt x="0" y="269143"/>
                  </a:lnTo>
                  <a:lnTo>
                    <a:pt x="160581" y="96122"/>
                  </a:lnTo>
                  <a:lnTo>
                    <a:pt x="160581" y="252746"/>
                  </a:lnTo>
                  <a:lnTo>
                    <a:pt x="201302" y="252746"/>
                  </a:lnTo>
                  <a:lnTo>
                    <a:pt x="2013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1" name="object 191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0902536" y="3033028"/>
              <a:ext cx="173020" cy="234652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1137765" y="3027373"/>
              <a:ext cx="235228" cy="247091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1435107" y="3027373"/>
              <a:ext cx="200161" cy="247091"/>
            </a:xfrm>
            <a:prstGeom prst="rect">
              <a:avLst/>
            </a:prstGeom>
          </p:spPr>
        </p:pic>
        <p:sp>
          <p:nvSpPr>
            <p:cNvPr id="194" name="object 194"/>
            <p:cNvSpPr/>
            <p:nvPr/>
          </p:nvSpPr>
          <p:spPr>
            <a:xfrm>
              <a:off x="11663528" y="3033528"/>
              <a:ext cx="187960" cy="233679"/>
            </a:xfrm>
            <a:custGeom>
              <a:avLst/>
              <a:gdLst/>
              <a:ahLst/>
              <a:cxnLst/>
              <a:rect l="l" t="t" r="r" b="b"/>
              <a:pathLst>
                <a:path w="187959" h="233679">
                  <a:moveTo>
                    <a:pt x="187731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73507" y="36830"/>
                  </a:lnTo>
                  <a:lnTo>
                    <a:pt x="73507" y="233680"/>
                  </a:lnTo>
                  <a:lnTo>
                    <a:pt x="114211" y="233680"/>
                  </a:lnTo>
                  <a:lnTo>
                    <a:pt x="114211" y="36830"/>
                  </a:lnTo>
                  <a:lnTo>
                    <a:pt x="187731" y="36830"/>
                  </a:lnTo>
                  <a:lnTo>
                    <a:pt x="1877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5" name="object 195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1894318" y="3033028"/>
              <a:ext cx="171890" cy="234652"/>
            </a:xfrm>
            <a:prstGeom prst="rect">
              <a:avLst/>
            </a:prstGeom>
          </p:spPr>
        </p:pic>
        <p:sp>
          <p:nvSpPr>
            <p:cNvPr id="196" name="object 196"/>
            <p:cNvSpPr/>
            <p:nvPr/>
          </p:nvSpPr>
          <p:spPr>
            <a:xfrm>
              <a:off x="12120461" y="3014935"/>
              <a:ext cx="800100" cy="269240"/>
            </a:xfrm>
            <a:custGeom>
              <a:avLst/>
              <a:gdLst/>
              <a:ahLst/>
              <a:cxnLst/>
              <a:rect l="l" t="t" r="r" b="b"/>
              <a:pathLst>
                <a:path w="800100" h="269239">
                  <a:moveTo>
                    <a:pt x="327952" y="136271"/>
                  </a:moveTo>
                  <a:lnTo>
                    <a:pt x="319189" y="87223"/>
                  </a:lnTo>
                  <a:lnTo>
                    <a:pt x="293814" y="48628"/>
                  </a:lnTo>
                  <a:lnTo>
                    <a:pt x="286105" y="41960"/>
                  </a:lnTo>
                  <a:lnTo>
                    <a:pt x="286105" y="136271"/>
                  </a:lnTo>
                  <a:lnTo>
                    <a:pt x="284581" y="155536"/>
                  </a:lnTo>
                  <a:lnTo>
                    <a:pt x="261797" y="200164"/>
                  </a:lnTo>
                  <a:lnTo>
                    <a:pt x="219735" y="221919"/>
                  </a:lnTo>
                  <a:lnTo>
                    <a:pt x="203555" y="223354"/>
                  </a:lnTo>
                  <a:lnTo>
                    <a:pt x="187477" y="221919"/>
                  </a:lnTo>
                  <a:lnTo>
                    <a:pt x="146443" y="200444"/>
                  </a:lnTo>
                  <a:lnTo>
                    <a:pt x="124180" y="155765"/>
                  </a:lnTo>
                  <a:lnTo>
                    <a:pt x="122694" y="136271"/>
                  </a:lnTo>
                  <a:lnTo>
                    <a:pt x="124155" y="116992"/>
                  </a:lnTo>
                  <a:lnTo>
                    <a:pt x="146164" y="72097"/>
                  </a:lnTo>
                  <a:lnTo>
                    <a:pt x="187248" y="50101"/>
                  </a:lnTo>
                  <a:lnTo>
                    <a:pt x="203555" y="48628"/>
                  </a:lnTo>
                  <a:lnTo>
                    <a:pt x="220141" y="50101"/>
                  </a:lnTo>
                  <a:lnTo>
                    <a:pt x="262077" y="72097"/>
                  </a:lnTo>
                  <a:lnTo>
                    <a:pt x="284607" y="116992"/>
                  </a:lnTo>
                  <a:lnTo>
                    <a:pt x="286105" y="136271"/>
                  </a:lnTo>
                  <a:lnTo>
                    <a:pt x="286105" y="41960"/>
                  </a:lnTo>
                  <a:lnTo>
                    <a:pt x="274154" y="32169"/>
                  </a:lnTo>
                  <a:lnTo>
                    <a:pt x="253022" y="21209"/>
                  </a:lnTo>
                  <a:lnTo>
                    <a:pt x="229489" y="14643"/>
                  </a:lnTo>
                  <a:lnTo>
                    <a:pt x="203555" y="12446"/>
                  </a:lnTo>
                  <a:lnTo>
                    <a:pt x="177228" y="14643"/>
                  </a:lnTo>
                  <a:lnTo>
                    <a:pt x="132842" y="32169"/>
                  </a:lnTo>
                  <a:lnTo>
                    <a:pt x="103035" y="61849"/>
                  </a:lnTo>
                  <a:lnTo>
                    <a:pt x="83121" y="114223"/>
                  </a:lnTo>
                  <a:lnTo>
                    <a:pt x="40703" y="114223"/>
                  </a:lnTo>
                  <a:lnTo>
                    <a:pt x="40703" y="18097"/>
                  </a:lnTo>
                  <a:lnTo>
                    <a:pt x="0" y="18097"/>
                  </a:lnTo>
                  <a:lnTo>
                    <a:pt x="0" y="252755"/>
                  </a:lnTo>
                  <a:lnTo>
                    <a:pt x="40703" y="252755"/>
                  </a:lnTo>
                  <a:lnTo>
                    <a:pt x="40703" y="151536"/>
                  </a:lnTo>
                  <a:lnTo>
                    <a:pt x="80848" y="151536"/>
                  </a:lnTo>
                  <a:lnTo>
                    <a:pt x="96761" y="200837"/>
                  </a:lnTo>
                  <a:lnTo>
                    <a:pt x="126047" y="234734"/>
                  </a:lnTo>
                  <a:lnTo>
                    <a:pt x="174396" y="256781"/>
                  </a:lnTo>
                  <a:lnTo>
                    <a:pt x="203555" y="259537"/>
                  </a:lnTo>
                  <a:lnTo>
                    <a:pt x="229260" y="257352"/>
                  </a:lnTo>
                  <a:lnTo>
                    <a:pt x="273786" y="239826"/>
                  </a:lnTo>
                  <a:lnTo>
                    <a:pt x="308063" y="205828"/>
                  </a:lnTo>
                  <a:lnTo>
                    <a:pt x="325742" y="161721"/>
                  </a:lnTo>
                  <a:lnTo>
                    <a:pt x="327952" y="136271"/>
                  </a:lnTo>
                  <a:close/>
                </a:path>
                <a:path w="800100" h="269239">
                  <a:moveTo>
                    <a:pt x="800087" y="252755"/>
                  </a:moveTo>
                  <a:lnTo>
                    <a:pt x="743534" y="0"/>
                  </a:lnTo>
                  <a:lnTo>
                    <a:pt x="648550" y="191122"/>
                  </a:lnTo>
                  <a:lnTo>
                    <a:pt x="551294" y="0"/>
                  </a:lnTo>
                  <a:lnTo>
                    <a:pt x="494753" y="252755"/>
                  </a:lnTo>
                  <a:lnTo>
                    <a:pt x="536587" y="252755"/>
                  </a:lnTo>
                  <a:lnTo>
                    <a:pt x="566559" y="107442"/>
                  </a:lnTo>
                  <a:lnTo>
                    <a:pt x="647420" y="269151"/>
                  </a:lnTo>
                  <a:lnTo>
                    <a:pt x="727138" y="107442"/>
                  </a:lnTo>
                  <a:lnTo>
                    <a:pt x="758240" y="252755"/>
                  </a:lnTo>
                  <a:lnTo>
                    <a:pt x="800087" y="2527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2955511" y="3027373"/>
              <a:ext cx="235228" cy="247091"/>
            </a:xfrm>
            <a:prstGeom prst="rect">
              <a:avLst/>
            </a:prstGeom>
          </p:spPr>
        </p:pic>
        <p:sp>
          <p:nvSpPr>
            <p:cNvPr id="198" name="object 198"/>
            <p:cNvSpPr/>
            <p:nvPr/>
          </p:nvSpPr>
          <p:spPr>
            <a:xfrm>
              <a:off x="13267680" y="3027373"/>
              <a:ext cx="235585" cy="372745"/>
            </a:xfrm>
            <a:custGeom>
              <a:avLst/>
              <a:gdLst/>
              <a:ahLst/>
              <a:cxnLst/>
              <a:rect l="l" t="t" r="r" b="b"/>
              <a:pathLst>
                <a:path w="235584" h="372745">
                  <a:moveTo>
                    <a:pt x="40710" y="5654"/>
                  </a:moveTo>
                  <a:lnTo>
                    <a:pt x="0" y="5654"/>
                  </a:lnTo>
                  <a:lnTo>
                    <a:pt x="0" y="372616"/>
                  </a:lnTo>
                  <a:lnTo>
                    <a:pt x="40710" y="372616"/>
                  </a:lnTo>
                  <a:lnTo>
                    <a:pt x="40710" y="207512"/>
                  </a:lnTo>
                  <a:lnTo>
                    <a:pt x="94545" y="207512"/>
                  </a:lnTo>
                  <a:lnTo>
                    <a:pt x="60218" y="185743"/>
                  </a:lnTo>
                  <a:lnTo>
                    <a:pt x="39890" y="141800"/>
                  </a:lnTo>
                  <a:lnTo>
                    <a:pt x="39811" y="141486"/>
                  </a:lnTo>
                  <a:lnTo>
                    <a:pt x="38492" y="124394"/>
                  </a:lnTo>
                  <a:lnTo>
                    <a:pt x="38449" y="123828"/>
                  </a:lnTo>
                  <a:lnTo>
                    <a:pt x="39908" y="105098"/>
                  </a:lnTo>
                  <a:lnTo>
                    <a:pt x="39933" y="104780"/>
                  </a:lnTo>
                  <a:lnTo>
                    <a:pt x="44350" y="87924"/>
                  </a:lnTo>
                  <a:lnTo>
                    <a:pt x="44387" y="87782"/>
                  </a:lnTo>
                  <a:lnTo>
                    <a:pt x="51794" y="72869"/>
                  </a:lnTo>
                  <a:lnTo>
                    <a:pt x="62207" y="59935"/>
                  </a:lnTo>
                  <a:lnTo>
                    <a:pt x="74499" y="49545"/>
                  </a:lnTo>
                  <a:lnTo>
                    <a:pt x="87642" y="42124"/>
                  </a:lnTo>
                  <a:lnTo>
                    <a:pt x="99192" y="38449"/>
                  </a:lnTo>
                  <a:lnTo>
                    <a:pt x="40710" y="38449"/>
                  </a:lnTo>
                  <a:lnTo>
                    <a:pt x="40710" y="5654"/>
                  </a:lnTo>
                  <a:close/>
                </a:path>
                <a:path w="235584" h="372745">
                  <a:moveTo>
                    <a:pt x="94545" y="207512"/>
                  </a:moveTo>
                  <a:lnTo>
                    <a:pt x="40710" y="207512"/>
                  </a:lnTo>
                  <a:lnTo>
                    <a:pt x="57284" y="224828"/>
                  </a:lnTo>
                  <a:lnTo>
                    <a:pt x="76474" y="237196"/>
                  </a:lnTo>
                  <a:lnTo>
                    <a:pt x="98278" y="244618"/>
                  </a:lnTo>
                  <a:lnTo>
                    <a:pt x="122697" y="247091"/>
                  </a:lnTo>
                  <a:lnTo>
                    <a:pt x="147114" y="244847"/>
                  </a:lnTo>
                  <a:lnTo>
                    <a:pt x="168921" y="238115"/>
                  </a:lnTo>
                  <a:lnTo>
                    <a:pt x="188113" y="226895"/>
                  </a:lnTo>
                  <a:lnTo>
                    <a:pt x="204684" y="211187"/>
                  </a:lnTo>
                  <a:lnTo>
                    <a:pt x="204884" y="210904"/>
                  </a:lnTo>
                  <a:lnTo>
                    <a:pt x="117043" y="210904"/>
                  </a:lnTo>
                  <a:lnTo>
                    <a:pt x="100345" y="209331"/>
                  </a:lnTo>
                  <a:lnTo>
                    <a:pt x="94545" y="207512"/>
                  </a:lnTo>
                  <a:close/>
                </a:path>
                <a:path w="235584" h="372745">
                  <a:moveTo>
                    <a:pt x="203534" y="36187"/>
                  </a:moveTo>
                  <a:lnTo>
                    <a:pt x="116478" y="36187"/>
                  </a:lnTo>
                  <a:lnTo>
                    <a:pt x="131289" y="37671"/>
                  </a:lnTo>
                  <a:lnTo>
                    <a:pt x="145177" y="42124"/>
                  </a:lnTo>
                  <a:lnTo>
                    <a:pt x="180336" y="72869"/>
                  </a:lnTo>
                  <a:lnTo>
                    <a:pt x="191846" y="104780"/>
                  </a:lnTo>
                  <a:lnTo>
                    <a:pt x="191927" y="105098"/>
                  </a:lnTo>
                  <a:lnTo>
                    <a:pt x="193333" y="123828"/>
                  </a:lnTo>
                  <a:lnTo>
                    <a:pt x="193376" y="124394"/>
                  </a:lnTo>
                  <a:lnTo>
                    <a:pt x="192092" y="141486"/>
                  </a:lnTo>
                  <a:lnTo>
                    <a:pt x="192068" y="141800"/>
                  </a:lnTo>
                  <a:lnTo>
                    <a:pt x="188179" y="157691"/>
                  </a:lnTo>
                  <a:lnTo>
                    <a:pt x="188146" y="157828"/>
                  </a:lnTo>
                  <a:lnTo>
                    <a:pt x="161146" y="196751"/>
                  </a:lnTo>
                  <a:lnTo>
                    <a:pt x="117043" y="210904"/>
                  </a:lnTo>
                  <a:lnTo>
                    <a:pt x="204884" y="210904"/>
                  </a:lnTo>
                  <a:lnTo>
                    <a:pt x="218043" y="192298"/>
                  </a:lnTo>
                  <a:lnTo>
                    <a:pt x="227584" y="171536"/>
                  </a:lnTo>
                  <a:lnTo>
                    <a:pt x="233309" y="148901"/>
                  </a:lnTo>
                  <a:lnTo>
                    <a:pt x="235217" y="124394"/>
                  </a:lnTo>
                  <a:lnTo>
                    <a:pt x="233292" y="100063"/>
                  </a:lnTo>
                  <a:lnTo>
                    <a:pt x="227515" y="77392"/>
                  </a:lnTo>
                  <a:lnTo>
                    <a:pt x="217888" y="56383"/>
                  </a:lnTo>
                  <a:lnTo>
                    <a:pt x="204412" y="37035"/>
                  </a:lnTo>
                  <a:lnTo>
                    <a:pt x="203534" y="36187"/>
                  </a:lnTo>
                  <a:close/>
                </a:path>
                <a:path w="235584" h="372745">
                  <a:moveTo>
                    <a:pt x="121001" y="0"/>
                  </a:moveTo>
                  <a:lnTo>
                    <a:pt x="97534" y="2404"/>
                  </a:lnTo>
                  <a:lnTo>
                    <a:pt x="76328" y="9616"/>
                  </a:lnTo>
                  <a:lnTo>
                    <a:pt x="57386" y="21632"/>
                  </a:lnTo>
                  <a:lnTo>
                    <a:pt x="40710" y="38449"/>
                  </a:lnTo>
                  <a:lnTo>
                    <a:pt x="99192" y="38449"/>
                  </a:lnTo>
                  <a:lnTo>
                    <a:pt x="101635" y="37671"/>
                  </a:lnTo>
                  <a:lnTo>
                    <a:pt x="116478" y="36187"/>
                  </a:lnTo>
                  <a:lnTo>
                    <a:pt x="203534" y="36187"/>
                  </a:lnTo>
                  <a:lnTo>
                    <a:pt x="187639" y="20836"/>
                  </a:lnTo>
                  <a:lnTo>
                    <a:pt x="168149" y="9262"/>
                  </a:lnTo>
                  <a:lnTo>
                    <a:pt x="146220" y="2404"/>
                  </a:lnTo>
                  <a:lnTo>
                    <a:pt x="146889" y="2404"/>
                  </a:lnTo>
                  <a:lnTo>
                    <a:pt x="12100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3565032" y="3033028"/>
              <a:ext cx="197899" cy="234652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3788930" y="3027373"/>
              <a:ext cx="224485" cy="247091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4041667" y="3014935"/>
              <a:ext cx="917575" cy="269240"/>
            </a:xfrm>
            <a:custGeom>
              <a:avLst/>
              <a:gdLst/>
              <a:ahLst/>
              <a:cxnLst/>
              <a:rect l="l" t="t" r="r" b="b"/>
              <a:pathLst>
                <a:path w="917575" h="269239">
                  <a:moveTo>
                    <a:pt x="187731" y="18592"/>
                  </a:moveTo>
                  <a:lnTo>
                    <a:pt x="0" y="18592"/>
                  </a:lnTo>
                  <a:lnTo>
                    <a:pt x="0" y="55422"/>
                  </a:lnTo>
                  <a:lnTo>
                    <a:pt x="73520" y="55422"/>
                  </a:lnTo>
                  <a:lnTo>
                    <a:pt x="73520" y="252272"/>
                  </a:lnTo>
                  <a:lnTo>
                    <a:pt x="114223" y="252272"/>
                  </a:lnTo>
                  <a:lnTo>
                    <a:pt x="114223" y="55422"/>
                  </a:lnTo>
                  <a:lnTo>
                    <a:pt x="187731" y="55422"/>
                  </a:lnTo>
                  <a:lnTo>
                    <a:pt x="187731" y="18592"/>
                  </a:lnTo>
                  <a:close/>
                </a:path>
                <a:path w="917575" h="269239">
                  <a:moveTo>
                    <a:pt x="432079" y="0"/>
                  </a:moveTo>
                  <a:lnTo>
                    <a:pt x="271487" y="173024"/>
                  </a:lnTo>
                  <a:lnTo>
                    <a:pt x="271487" y="18097"/>
                  </a:lnTo>
                  <a:lnTo>
                    <a:pt x="230771" y="18097"/>
                  </a:lnTo>
                  <a:lnTo>
                    <a:pt x="230771" y="269151"/>
                  </a:lnTo>
                  <a:lnTo>
                    <a:pt x="391350" y="96126"/>
                  </a:lnTo>
                  <a:lnTo>
                    <a:pt x="391350" y="252755"/>
                  </a:lnTo>
                  <a:lnTo>
                    <a:pt x="432079" y="252755"/>
                  </a:lnTo>
                  <a:lnTo>
                    <a:pt x="432079" y="0"/>
                  </a:lnTo>
                  <a:close/>
                </a:path>
                <a:path w="917575" h="269239">
                  <a:moveTo>
                    <a:pt x="701230" y="17805"/>
                  </a:moveTo>
                  <a:lnTo>
                    <a:pt x="660514" y="17805"/>
                  </a:lnTo>
                  <a:lnTo>
                    <a:pt x="660514" y="114325"/>
                  </a:lnTo>
                  <a:lnTo>
                    <a:pt x="549694" y="114325"/>
                  </a:lnTo>
                  <a:lnTo>
                    <a:pt x="549694" y="17805"/>
                  </a:lnTo>
                  <a:lnTo>
                    <a:pt x="508977" y="17805"/>
                  </a:lnTo>
                  <a:lnTo>
                    <a:pt x="508977" y="114325"/>
                  </a:lnTo>
                  <a:lnTo>
                    <a:pt x="508977" y="151155"/>
                  </a:lnTo>
                  <a:lnTo>
                    <a:pt x="508977" y="252755"/>
                  </a:lnTo>
                  <a:lnTo>
                    <a:pt x="549694" y="252755"/>
                  </a:lnTo>
                  <a:lnTo>
                    <a:pt x="549694" y="151155"/>
                  </a:lnTo>
                  <a:lnTo>
                    <a:pt x="660514" y="151155"/>
                  </a:lnTo>
                  <a:lnTo>
                    <a:pt x="660514" y="252755"/>
                  </a:lnTo>
                  <a:lnTo>
                    <a:pt x="701230" y="252755"/>
                  </a:lnTo>
                  <a:lnTo>
                    <a:pt x="701230" y="151155"/>
                  </a:lnTo>
                  <a:lnTo>
                    <a:pt x="701230" y="114325"/>
                  </a:lnTo>
                  <a:lnTo>
                    <a:pt x="701230" y="17805"/>
                  </a:lnTo>
                  <a:close/>
                </a:path>
                <a:path w="917575" h="269239">
                  <a:moveTo>
                    <a:pt x="917181" y="17805"/>
                  </a:moveTo>
                  <a:lnTo>
                    <a:pt x="778090" y="17805"/>
                  </a:lnTo>
                  <a:lnTo>
                    <a:pt x="778090" y="55905"/>
                  </a:lnTo>
                  <a:lnTo>
                    <a:pt x="778090" y="252755"/>
                  </a:lnTo>
                  <a:lnTo>
                    <a:pt x="818794" y="252755"/>
                  </a:lnTo>
                  <a:lnTo>
                    <a:pt x="818794" y="55905"/>
                  </a:lnTo>
                  <a:lnTo>
                    <a:pt x="917181" y="55905"/>
                  </a:lnTo>
                  <a:lnTo>
                    <a:pt x="917181" y="178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2" name="object 202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4984873" y="3027373"/>
              <a:ext cx="235228" cy="247091"/>
            </a:xfrm>
            <a:prstGeom prst="rect">
              <a:avLst/>
            </a:prstGeom>
          </p:spPr>
        </p:pic>
        <p:sp>
          <p:nvSpPr>
            <p:cNvPr id="203" name="object 203"/>
            <p:cNvSpPr/>
            <p:nvPr/>
          </p:nvSpPr>
          <p:spPr>
            <a:xfrm>
              <a:off x="15294717" y="3027373"/>
              <a:ext cx="57150" cy="246379"/>
            </a:xfrm>
            <a:custGeom>
              <a:avLst/>
              <a:gdLst/>
              <a:ahLst/>
              <a:cxnLst/>
              <a:rect l="l" t="t" r="r" b="b"/>
              <a:pathLst>
                <a:path w="57150" h="246379">
                  <a:moveTo>
                    <a:pt x="35810" y="189418"/>
                  </a:moveTo>
                  <a:lnTo>
                    <a:pt x="20732" y="189418"/>
                  </a:lnTo>
                  <a:lnTo>
                    <a:pt x="14135" y="192245"/>
                  </a:lnTo>
                  <a:lnTo>
                    <a:pt x="2827" y="203554"/>
                  </a:lnTo>
                  <a:lnTo>
                    <a:pt x="0" y="210150"/>
                  </a:lnTo>
                  <a:lnTo>
                    <a:pt x="0" y="225239"/>
                  </a:lnTo>
                  <a:lnTo>
                    <a:pt x="2827" y="231825"/>
                  </a:lnTo>
                  <a:lnTo>
                    <a:pt x="14135" y="243133"/>
                  </a:lnTo>
                  <a:lnTo>
                    <a:pt x="20732" y="245961"/>
                  </a:lnTo>
                  <a:lnTo>
                    <a:pt x="35810" y="245961"/>
                  </a:lnTo>
                  <a:lnTo>
                    <a:pt x="42407" y="243133"/>
                  </a:lnTo>
                  <a:lnTo>
                    <a:pt x="53715" y="231825"/>
                  </a:lnTo>
                  <a:lnTo>
                    <a:pt x="56553" y="225239"/>
                  </a:lnTo>
                  <a:lnTo>
                    <a:pt x="56553" y="210150"/>
                  </a:lnTo>
                  <a:lnTo>
                    <a:pt x="53715" y="203554"/>
                  </a:lnTo>
                  <a:lnTo>
                    <a:pt x="42407" y="192245"/>
                  </a:lnTo>
                  <a:lnTo>
                    <a:pt x="35810" y="189418"/>
                  </a:lnTo>
                  <a:close/>
                </a:path>
                <a:path w="57150" h="246379">
                  <a:moveTo>
                    <a:pt x="35810" y="0"/>
                  </a:moveTo>
                  <a:lnTo>
                    <a:pt x="20732" y="0"/>
                  </a:lnTo>
                  <a:lnTo>
                    <a:pt x="14135" y="2827"/>
                  </a:lnTo>
                  <a:lnTo>
                    <a:pt x="2827" y="14135"/>
                  </a:lnTo>
                  <a:lnTo>
                    <a:pt x="0" y="20732"/>
                  </a:lnTo>
                  <a:lnTo>
                    <a:pt x="0" y="35820"/>
                  </a:lnTo>
                  <a:lnTo>
                    <a:pt x="2827" y="42407"/>
                  </a:lnTo>
                  <a:lnTo>
                    <a:pt x="14135" y="53715"/>
                  </a:lnTo>
                  <a:lnTo>
                    <a:pt x="20732" y="56542"/>
                  </a:lnTo>
                  <a:lnTo>
                    <a:pt x="35810" y="56542"/>
                  </a:lnTo>
                  <a:lnTo>
                    <a:pt x="42407" y="53715"/>
                  </a:lnTo>
                  <a:lnTo>
                    <a:pt x="53715" y="42407"/>
                  </a:lnTo>
                  <a:lnTo>
                    <a:pt x="56553" y="35820"/>
                  </a:lnTo>
                  <a:lnTo>
                    <a:pt x="56553" y="20732"/>
                  </a:lnTo>
                  <a:lnTo>
                    <a:pt x="53715" y="14135"/>
                  </a:lnTo>
                  <a:lnTo>
                    <a:pt x="42407" y="2827"/>
                  </a:lnTo>
                  <a:lnTo>
                    <a:pt x="358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957046" y="401871"/>
              <a:ext cx="15100935" cy="1990725"/>
            </a:xfrm>
            <a:custGeom>
              <a:avLst/>
              <a:gdLst/>
              <a:ahLst/>
              <a:cxnLst/>
              <a:rect l="l" t="t" r="r" b="b"/>
              <a:pathLst>
                <a:path w="15100935" h="1990725">
                  <a:moveTo>
                    <a:pt x="507326" y="716546"/>
                  </a:moveTo>
                  <a:lnTo>
                    <a:pt x="488784" y="42786"/>
                  </a:lnTo>
                  <a:lnTo>
                    <a:pt x="0" y="62293"/>
                  </a:lnTo>
                  <a:lnTo>
                    <a:pt x="13309" y="715124"/>
                  </a:lnTo>
                  <a:lnTo>
                    <a:pt x="146443" y="708952"/>
                  </a:lnTo>
                  <a:lnTo>
                    <a:pt x="146443" y="190195"/>
                  </a:lnTo>
                  <a:lnTo>
                    <a:pt x="348526" y="171170"/>
                  </a:lnTo>
                  <a:lnTo>
                    <a:pt x="369925" y="708952"/>
                  </a:lnTo>
                  <a:lnTo>
                    <a:pt x="507326" y="716546"/>
                  </a:lnTo>
                  <a:close/>
                </a:path>
                <a:path w="15100935" h="1990725">
                  <a:moveTo>
                    <a:pt x="623836" y="1837550"/>
                  </a:moveTo>
                  <a:lnTo>
                    <a:pt x="537286" y="1742452"/>
                  </a:lnTo>
                  <a:lnTo>
                    <a:pt x="289090" y="1853717"/>
                  </a:lnTo>
                  <a:lnTo>
                    <a:pt x="132181" y="1664474"/>
                  </a:lnTo>
                  <a:lnTo>
                    <a:pt x="306209" y="1475232"/>
                  </a:lnTo>
                  <a:lnTo>
                    <a:pt x="487362" y="1552257"/>
                  </a:lnTo>
                  <a:lnTo>
                    <a:pt x="579132" y="1409623"/>
                  </a:lnTo>
                  <a:lnTo>
                    <a:pt x="387985" y="1314526"/>
                  </a:lnTo>
                  <a:lnTo>
                    <a:pt x="166408" y="1314526"/>
                  </a:lnTo>
                  <a:lnTo>
                    <a:pt x="37084" y="1457172"/>
                  </a:lnTo>
                  <a:lnTo>
                    <a:pt x="29095" y="1532039"/>
                  </a:lnTo>
                  <a:lnTo>
                    <a:pt x="22555" y="1598180"/>
                  </a:lnTo>
                  <a:lnTo>
                    <a:pt x="17462" y="1655572"/>
                  </a:lnTo>
                  <a:lnTo>
                    <a:pt x="13830" y="1704213"/>
                  </a:lnTo>
                  <a:lnTo>
                    <a:pt x="11658" y="1744103"/>
                  </a:lnTo>
                  <a:lnTo>
                    <a:pt x="10922" y="1775256"/>
                  </a:lnTo>
                  <a:lnTo>
                    <a:pt x="11341" y="1792998"/>
                  </a:lnTo>
                  <a:lnTo>
                    <a:pt x="12585" y="1805813"/>
                  </a:lnTo>
                  <a:lnTo>
                    <a:pt x="14668" y="1813687"/>
                  </a:lnTo>
                  <a:lnTo>
                    <a:pt x="17589" y="1816633"/>
                  </a:lnTo>
                  <a:lnTo>
                    <a:pt x="150723" y="1980196"/>
                  </a:lnTo>
                  <a:lnTo>
                    <a:pt x="431736" y="1980196"/>
                  </a:lnTo>
                  <a:lnTo>
                    <a:pt x="623836" y="1837550"/>
                  </a:lnTo>
                  <a:close/>
                </a:path>
                <a:path w="15100935" h="1990725">
                  <a:moveTo>
                    <a:pt x="1181087" y="349046"/>
                  </a:moveTo>
                  <a:lnTo>
                    <a:pt x="1153960" y="176441"/>
                  </a:lnTo>
                  <a:lnTo>
                    <a:pt x="1148270" y="140309"/>
                  </a:lnTo>
                  <a:lnTo>
                    <a:pt x="1038923" y="95923"/>
                  </a:lnTo>
                  <a:lnTo>
                    <a:pt x="1038923" y="469811"/>
                  </a:lnTo>
                  <a:lnTo>
                    <a:pt x="925271" y="581545"/>
                  </a:lnTo>
                  <a:lnTo>
                    <a:pt x="746010" y="559206"/>
                  </a:lnTo>
                  <a:lnTo>
                    <a:pt x="681355" y="335724"/>
                  </a:lnTo>
                  <a:lnTo>
                    <a:pt x="795947" y="176441"/>
                  </a:lnTo>
                  <a:lnTo>
                    <a:pt x="1023226" y="231597"/>
                  </a:lnTo>
                  <a:lnTo>
                    <a:pt x="1038923" y="469811"/>
                  </a:lnTo>
                  <a:lnTo>
                    <a:pt x="1038923" y="95923"/>
                  </a:lnTo>
                  <a:lnTo>
                    <a:pt x="956183" y="62331"/>
                  </a:lnTo>
                  <a:lnTo>
                    <a:pt x="668032" y="44259"/>
                  </a:lnTo>
                  <a:lnTo>
                    <a:pt x="542988" y="236359"/>
                  </a:lnTo>
                  <a:lnTo>
                    <a:pt x="542988" y="476478"/>
                  </a:lnTo>
                  <a:lnTo>
                    <a:pt x="651395" y="701852"/>
                  </a:lnTo>
                  <a:lnTo>
                    <a:pt x="956183" y="716597"/>
                  </a:lnTo>
                  <a:lnTo>
                    <a:pt x="1164920" y="620547"/>
                  </a:lnTo>
                  <a:lnTo>
                    <a:pt x="1167231" y="581545"/>
                  </a:lnTo>
                  <a:lnTo>
                    <a:pt x="1181087" y="349046"/>
                  </a:lnTo>
                  <a:close/>
                </a:path>
                <a:path w="15100935" h="1990725">
                  <a:moveTo>
                    <a:pt x="1230058" y="1314526"/>
                  </a:moveTo>
                  <a:lnTo>
                    <a:pt x="668997" y="1314526"/>
                  </a:lnTo>
                  <a:lnTo>
                    <a:pt x="668997" y="1472374"/>
                  </a:lnTo>
                  <a:lnTo>
                    <a:pt x="854430" y="1484744"/>
                  </a:lnTo>
                  <a:lnTo>
                    <a:pt x="833983" y="1980196"/>
                  </a:lnTo>
                  <a:lnTo>
                    <a:pt x="1114526" y="1980196"/>
                  </a:lnTo>
                  <a:lnTo>
                    <a:pt x="1044625" y="1504708"/>
                  </a:lnTo>
                  <a:lnTo>
                    <a:pt x="1230058" y="1475232"/>
                  </a:lnTo>
                  <a:lnTo>
                    <a:pt x="1230058" y="1314526"/>
                  </a:lnTo>
                  <a:close/>
                </a:path>
                <a:path w="15100935" h="1990725">
                  <a:moveTo>
                    <a:pt x="1756435" y="38036"/>
                  </a:moveTo>
                  <a:lnTo>
                    <a:pt x="1658950" y="38036"/>
                  </a:lnTo>
                  <a:lnTo>
                    <a:pt x="1639938" y="298119"/>
                  </a:lnTo>
                  <a:lnTo>
                    <a:pt x="1478267" y="380377"/>
                  </a:lnTo>
                  <a:lnTo>
                    <a:pt x="1359395" y="302882"/>
                  </a:lnTo>
                  <a:lnTo>
                    <a:pt x="1318983" y="47548"/>
                  </a:lnTo>
                  <a:lnTo>
                    <a:pt x="1215326" y="47548"/>
                  </a:lnTo>
                  <a:lnTo>
                    <a:pt x="1222933" y="380377"/>
                  </a:lnTo>
                  <a:lnTo>
                    <a:pt x="1430718" y="570572"/>
                  </a:lnTo>
                  <a:lnTo>
                    <a:pt x="1609026" y="475475"/>
                  </a:lnTo>
                  <a:lnTo>
                    <a:pt x="1613789" y="735571"/>
                  </a:lnTo>
                  <a:lnTo>
                    <a:pt x="1756435" y="713219"/>
                  </a:lnTo>
                  <a:lnTo>
                    <a:pt x="1756435" y="38036"/>
                  </a:lnTo>
                  <a:close/>
                </a:path>
                <a:path w="15100935" h="1990725">
                  <a:moveTo>
                    <a:pt x="1881949" y="1980196"/>
                  </a:moveTo>
                  <a:lnTo>
                    <a:pt x="1827415" y="1790001"/>
                  </a:lnTo>
                  <a:lnTo>
                    <a:pt x="1794141" y="1673987"/>
                  </a:lnTo>
                  <a:lnTo>
                    <a:pt x="1718348" y="1409623"/>
                  </a:lnTo>
                  <a:lnTo>
                    <a:pt x="1691754" y="1316901"/>
                  </a:lnTo>
                  <a:lnTo>
                    <a:pt x="1644205" y="1316647"/>
                  </a:lnTo>
                  <a:lnTo>
                    <a:pt x="1644205" y="1673987"/>
                  </a:lnTo>
                  <a:lnTo>
                    <a:pt x="1454010" y="1673987"/>
                  </a:lnTo>
                  <a:lnTo>
                    <a:pt x="1531035" y="1409623"/>
                  </a:lnTo>
                  <a:lnTo>
                    <a:pt x="1644205" y="1673987"/>
                  </a:lnTo>
                  <a:lnTo>
                    <a:pt x="1644205" y="1316647"/>
                  </a:lnTo>
                  <a:lnTo>
                    <a:pt x="1427391" y="1315478"/>
                  </a:lnTo>
                  <a:lnTo>
                    <a:pt x="1263827" y="1980196"/>
                  </a:lnTo>
                  <a:lnTo>
                    <a:pt x="1406461" y="1980196"/>
                  </a:lnTo>
                  <a:lnTo>
                    <a:pt x="1501559" y="1790001"/>
                  </a:lnTo>
                  <a:lnTo>
                    <a:pt x="1596656" y="1790001"/>
                  </a:lnTo>
                  <a:lnTo>
                    <a:pt x="1691754" y="1980196"/>
                  </a:lnTo>
                  <a:lnTo>
                    <a:pt x="1881949" y="1980196"/>
                  </a:lnTo>
                  <a:close/>
                </a:path>
                <a:path w="15100935" h="1990725">
                  <a:moveTo>
                    <a:pt x="2239518" y="0"/>
                  </a:moveTo>
                  <a:lnTo>
                    <a:pt x="1811591" y="47548"/>
                  </a:lnTo>
                  <a:lnTo>
                    <a:pt x="1811591" y="713219"/>
                  </a:lnTo>
                  <a:lnTo>
                    <a:pt x="2239518" y="687539"/>
                  </a:lnTo>
                  <a:lnTo>
                    <a:pt x="2239518" y="549656"/>
                  </a:lnTo>
                  <a:lnTo>
                    <a:pt x="1954225" y="557250"/>
                  </a:lnTo>
                  <a:lnTo>
                    <a:pt x="1954225" y="427926"/>
                  </a:lnTo>
                  <a:lnTo>
                    <a:pt x="2239518" y="407962"/>
                  </a:lnTo>
                  <a:lnTo>
                    <a:pt x="2239518" y="285280"/>
                  </a:lnTo>
                  <a:lnTo>
                    <a:pt x="1923796" y="285280"/>
                  </a:lnTo>
                  <a:lnTo>
                    <a:pt x="1931403" y="190195"/>
                  </a:lnTo>
                  <a:lnTo>
                    <a:pt x="2239518" y="142646"/>
                  </a:lnTo>
                  <a:lnTo>
                    <a:pt x="2239518" y="0"/>
                  </a:lnTo>
                  <a:close/>
                </a:path>
                <a:path w="15100935" h="1990725">
                  <a:moveTo>
                    <a:pt x="2447760" y="1328788"/>
                  </a:moveTo>
                  <a:lnTo>
                    <a:pt x="2048357" y="1309763"/>
                  </a:lnTo>
                  <a:lnTo>
                    <a:pt x="2035048" y="1742452"/>
                  </a:lnTo>
                  <a:lnTo>
                    <a:pt x="1996059" y="1847545"/>
                  </a:lnTo>
                  <a:lnTo>
                    <a:pt x="1915223" y="1866087"/>
                  </a:lnTo>
                  <a:lnTo>
                    <a:pt x="1924735" y="1980196"/>
                  </a:lnTo>
                  <a:lnTo>
                    <a:pt x="2091156" y="1948345"/>
                  </a:lnTo>
                  <a:lnTo>
                    <a:pt x="2148217" y="1771942"/>
                  </a:lnTo>
                  <a:lnTo>
                    <a:pt x="2167229" y="1433398"/>
                  </a:lnTo>
                  <a:lnTo>
                    <a:pt x="2326995" y="1455737"/>
                  </a:lnTo>
                  <a:lnTo>
                    <a:pt x="2314638" y="1980196"/>
                  </a:lnTo>
                  <a:lnTo>
                    <a:pt x="2447760" y="1966887"/>
                  </a:lnTo>
                  <a:lnTo>
                    <a:pt x="2447760" y="1328788"/>
                  </a:lnTo>
                  <a:close/>
                </a:path>
                <a:path w="15100935" h="1990725">
                  <a:moveTo>
                    <a:pt x="3053067" y="47548"/>
                  </a:moveTo>
                  <a:lnTo>
                    <a:pt x="2862872" y="47548"/>
                  </a:lnTo>
                  <a:lnTo>
                    <a:pt x="2672677" y="332828"/>
                  </a:lnTo>
                  <a:lnTo>
                    <a:pt x="2530030" y="47548"/>
                  </a:lnTo>
                  <a:lnTo>
                    <a:pt x="2365514" y="47548"/>
                  </a:lnTo>
                  <a:lnTo>
                    <a:pt x="2292299" y="713219"/>
                  </a:lnTo>
                  <a:lnTo>
                    <a:pt x="2434933" y="713219"/>
                  </a:lnTo>
                  <a:lnTo>
                    <a:pt x="2508643" y="380377"/>
                  </a:lnTo>
                  <a:lnTo>
                    <a:pt x="2656027" y="585317"/>
                  </a:lnTo>
                  <a:lnTo>
                    <a:pt x="2815323" y="397497"/>
                  </a:lnTo>
                  <a:lnTo>
                    <a:pt x="2793936" y="713219"/>
                  </a:lnTo>
                  <a:lnTo>
                    <a:pt x="3038805" y="713219"/>
                  </a:lnTo>
                  <a:lnTo>
                    <a:pt x="3053067" y="47548"/>
                  </a:lnTo>
                  <a:close/>
                </a:path>
                <a:path w="15100935" h="1990725">
                  <a:moveTo>
                    <a:pt x="3099663" y="1980196"/>
                  </a:moveTo>
                  <a:lnTo>
                    <a:pt x="3045129" y="1790001"/>
                  </a:lnTo>
                  <a:lnTo>
                    <a:pt x="3011855" y="1673987"/>
                  </a:lnTo>
                  <a:lnTo>
                    <a:pt x="2936049" y="1409623"/>
                  </a:lnTo>
                  <a:lnTo>
                    <a:pt x="2909468" y="1316901"/>
                  </a:lnTo>
                  <a:lnTo>
                    <a:pt x="2861919" y="1316647"/>
                  </a:lnTo>
                  <a:lnTo>
                    <a:pt x="2861919" y="1673987"/>
                  </a:lnTo>
                  <a:lnTo>
                    <a:pt x="2671724" y="1673987"/>
                  </a:lnTo>
                  <a:lnTo>
                    <a:pt x="2748750" y="1409623"/>
                  </a:lnTo>
                  <a:lnTo>
                    <a:pt x="2861919" y="1673987"/>
                  </a:lnTo>
                  <a:lnTo>
                    <a:pt x="2861919" y="1316647"/>
                  </a:lnTo>
                  <a:lnTo>
                    <a:pt x="2645105" y="1315478"/>
                  </a:lnTo>
                  <a:lnTo>
                    <a:pt x="2481529" y="1980196"/>
                  </a:lnTo>
                  <a:lnTo>
                    <a:pt x="2624175" y="1980196"/>
                  </a:lnTo>
                  <a:lnTo>
                    <a:pt x="2719273" y="1790001"/>
                  </a:lnTo>
                  <a:lnTo>
                    <a:pt x="2814370" y="1790001"/>
                  </a:lnTo>
                  <a:lnTo>
                    <a:pt x="2909468" y="1980196"/>
                  </a:lnTo>
                  <a:lnTo>
                    <a:pt x="3099663" y="1980196"/>
                  </a:lnTo>
                  <a:close/>
                </a:path>
                <a:path w="15100935" h="1990725">
                  <a:moveTo>
                    <a:pt x="3548049" y="47523"/>
                  </a:moveTo>
                  <a:lnTo>
                    <a:pt x="3450094" y="47523"/>
                  </a:lnTo>
                  <a:lnTo>
                    <a:pt x="3357384" y="361823"/>
                  </a:lnTo>
                  <a:lnTo>
                    <a:pt x="3212350" y="47523"/>
                  </a:lnTo>
                  <a:lnTo>
                    <a:pt x="3098241" y="78435"/>
                  </a:lnTo>
                  <a:lnTo>
                    <a:pt x="3226625" y="427913"/>
                  </a:lnTo>
                  <a:lnTo>
                    <a:pt x="3338360" y="475462"/>
                  </a:lnTo>
                  <a:lnTo>
                    <a:pt x="3321723" y="579589"/>
                  </a:lnTo>
                  <a:lnTo>
                    <a:pt x="3097758" y="620014"/>
                  </a:lnTo>
                  <a:lnTo>
                    <a:pt x="3131528" y="733183"/>
                  </a:lnTo>
                  <a:lnTo>
                    <a:pt x="3369272" y="726986"/>
                  </a:lnTo>
                  <a:lnTo>
                    <a:pt x="3521418" y="523011"/>
                  </a:lnTo>
                  <a:lnTo>
                    <a:pt x="3548049" y="47523"/>
                  </a:lnTo>
                  <a:close/>
                </a:path>
                <a:path w="15100935" h="1990725">
                  <a:moveTo>
                    <a:pt x="3811930" y="1537995"/>
                  </a:moveTo>
                  <a:lnTo>
                    <a:pt x="3762476" y="1347812"/>
                  </a:lnTo>
                  <a:lnTo>
                    <a:pt x="3588448" y="1276477"/>
                  </a:lnTo>
                  <a:lnTo>
                    <a:pt x="3413950" y="1347812"/>
                  </a:lnTo>
                  <a:lnTo>
                    <a:pt x="3366401" y="1457172"/>
                  </a:lnTo>
                  <a:lnTo>
                    <a:pt x="3447237" y="1504708"/>
                  </a:lnTo>
                  <a:lnTo>
                    <a:pt x="3568484" y="1442910"/>
                  </a:lnTo>
                  <a:lnTo>
                    <a:pt x="3623157" y="1514703"/>
                  </a:lnTo>
                  <a:lnTo>
                    <a:pt x="3494786" y="1576044"/>
                  </a:lnTo>
                  <a:lnTo>
                    <a:pt x="3495256" y="1663052"/>
                  </a:lnTo>
                  <a:lnTo>
                    <a:pt x="3623157" y="1704416"/>
                  </a:lnTo>
                  <a:lnTo>
                    <a:pt x="3561359" y="1809013"/>
                  </a:lnTo>
                  <a:lnTo>
                    <a:pt x="3409200" y="1759089"/>
                  </a:lnTo>
                  <a:lnTo>
                    <a:pt x="3361652" y="1932647"/>
                  </a:lnTo>
                  <a:lnTo>
                    <a:pt x="3698303" y="1990661"/>
                  </a:lnTo>
                  <a:lnTo>
                    <a:pt x="3803853" y="1742452"/>
                  </a:lnTo>
                  <a:lnTo>
                    <a:pt x="3650754" y="1614068"/>
                  </a:lnTo>
                  <a:lnTo>
                    <a:pt x="3811930" y="1537995"/>
                  </a:lnTo>
                  <a:close/>
                </a:path>
                <a:path w="15100935" h="1990725">
                  <a:moveTo>
                    <a:pt x="4451477" y="570572"/>
                  </a:moveTo>
                  <a:lnTo>
                    <a:pt x="4364926" y="475475"/>
                  </a:lnTo>
                  <a:lnTo>
                    <a:pt x="4116730" y="586740"/>
                  </a:lnTo>
                  <a:lnTo>
                    <a:pt x="3959822" y="397497"/>
                  </a:lnTo>
                  <a:lnTo>
                    <a:pt x="4133850" y="208254"/>
                  </a:lnTo>
                  <a:lnTo>
                    <a:pt x="4315003" y="285280"/>
                  </a:lnTo>
                  <a:lnTo>
                    <a:pt x="4406773" y="142646"/>
                  </a:lnTo>
                  <a:lnTo>
                    <a:pt x="4215625" y="47548"/>
                  </a:lnTo>
                  <a:lnTo>
                    <a:pt x="3994048" y="47548"/>
                  </a:lnTo>
                  <a:lnTo>
                    <a:pt x="3864724" y="190195"/>
                  </a:lnTo>
                  <a:lnTo>
                    <a:pt x="3856736" y="265061"/>
                  </a:lnTo>
                  <a:lnTo>
                    <a:pt x="3850195" y="331203"/>
                  </a:lnTo>
                  <a:lnTo>
                    <a:pt x="3845115" y="388594"/>
                  </a:lnTo>
                  <a:lnTo>
                    <a:pt x="3841483" y="437235"/>
                  </a:lnTo>
                  <a:lnTo>
                    <a:pt x="3839299" y="477126"/>
                  </a:lnTo>
                  <a:lnTo>
                    <a:pt x="3838575" y="508279"/>
                  </a:lnTo>
                  <a:lnTo>
                    <a:pt x="3838981" y="526021"/>
                  </a:lnTo>
                  <a:lnTo>
                    <a:pt x="3840226" y="538835"/>
                  </a:lnTo>
                  <a:lnTo>
                    <a:pt x="3842308" y="546709"/>
                  </a:lnTo>
                  <a:lnTo>
                    <a:pt x="3845229" y="549656"/>
                  </a:lnTo>
                  <a:lnTo>
                    <a:pt x="3978364" y="713219"/>
                  </a:lnTo>
                  <a:lnTo>
                    <a:pt x="4259377" y="713219"/>
                  </a:lnTo>
                  <a:lnTo>
                    <a:pt x="4451477" y="570572"/>
                  </a:lnTo>
                  <a:close/>
                </a:path>
                <a:path w="15100935" h="1990725">
                  <a:moveTo>
                    <a:pt x="4486643" y="1615973"/>
                  </a:moveTo>
                  <a:lnTo>
                    <a:pt x="4459516" y="1443380"/>
                  </a:lnTo>
                  <a:lnTo>
                    <a:pt x="4453826" y="1407236"/>
                  </a:lnTo>
                  <a:lnTo>
                    <a:pt x="4344467" y="1362849"/>
                  </a:lnTo>
                  <a:lnTo>
                    <a:pt x="4344467" y="1736750"/>
                  </a:lnTo>
                  <a:lnTo>
                    <a:pt x="4230827" y="1848485"/>
                  </a:lnTo>
                  <a:lnTo>
                    <a:pt x="4051566" y="1826145"/>
                  </a:lnTo>
                  <a:lnTo>
                    <a:pt x="3986911" y="1602663"/>
                  </a:lnTo>
                  <a:lnTo>
                    <a:pt x="4101490" y="1443380"/>
                  </a:lnTo>
                  <a:lnTo>
                    <a:pt x="4328782" y="1498536"/>
                  </a:lnTo>
                  <a:lnTo>
                    <a:pt x="4344467" y="1736750"/>
                  </a:lnTo>
                  <a:lnTo>
                    <a:pt x="4344467" y="1362849"/>
                  </a:lnTo>
                  <a:lnTo>
                    <a:pt x="4261739" y="1329258"/>
                  </a:lnTo>
                  <a:lnTo>
                    <a:pt x="3973588" y="1311186"/>
                  </a:lnTo>
                  <a:lnTo>
                    <a:pt x="3848544" y="1503286"/>
                  </a:lnTo>
                  <a:lnTo>
                    <a:pt x="3848544" y="1743405"/>
                  </a:lnTo>
                  <a:lnTo>
                    <a:pt x="3956939" y="1968779"/>
                  </a:lnTo>
                  <a:lnTo>
                    <a:pt x="4261739" y="1983524"/>
                  </a:lnTo>
                  <a:lnTo>
                    <a:pt x="4470463" y="1887474"/>
                  </a:lnTo>
                  <a:lnTo>
                    <a:pt x="4472787" y="1848485"/>
                  </a:lnTo>
                  <a:lnTo>
                    <a:pt x="4486643" y="1615973"/>
                  </a:lnTo>
                  <a:close/>
                </a:path>
                <a:path w="15100935" h="1990725">
                  <a:moveTo>
                    <a:pt x="5126660" y="349046"/>
                  </a:moveTo>
                  <a:lnTo>
                    <a:pt x="5099520" y="176441"/>
                  </a:lnTo>
                  <a:lnTo>
                    <a:pt x="5093843" y="140309"/>
                  </a:lnTo>
                  <a:lnTo>
                    <a:pt x="4984483" y="95923"/>
                  </a:lnTo>
                  <a:lnTo>
                    <a:pt x="4984483" y="469811"/>
                  </a:lnTo>
                  <a:lnTo>
                    <a:pt x="4870843" y="581545"/>
                  </a:lnTo>
                  <a:lnTo>
                    <a:pt x="4691583" y="559206"/>
                  </a:lnTo>
                  <a:lnTo>
                    <a:pt x="4626927" y="335724"/>
                  </a:lnTo>
                  <a:lnTo>
                    <a:pt x="4741507" y="176441"/>
                  </a:lnTo>
                  <a:lnTo>
                    <a:pt x="4968799" y="231597"/>
                  </a:lnTo>
                  <a:lnTo>
                    <a:pt x="4984483" y="469811"/>
                  </a:lnTo>
                  <a:lnTo>
                    <a:pt x="4984483" y="95923"/>
                  </a:lnTo>
                  <a:lnTo>
                    <a:pt x="4901755" y="62331"/>
                  </a:lnTo>
                  <a:lnTo>
                    <a:pt x="4613605" y="44259"/>
                  </a:lnTo>
                  <a:lnTo>
                    <a:pt x="4488548" y="236359"/>
                  </a:lnTo>
                  <a:lnTo>
                    <a:pt x="4488548" y="476478"/>
                  </a:lnTo>
                  <a:lnTo>
                    <a:pt x="4596955" y="701852"/>
                  </a:lnTo>
                  <a:lnTo>
                    <a:pt x="4901755" y="716597"/>
                  </a:lnTo>
                  <a:lnTo>
                    <a:pt x="5110480" y="620547"/>
                  </a:lnTo>
                  <a:lnTo>
                    <a:pt x="5112804" y="581545"/>
                  </a:lnTo>
                  <a:lnTo>
                    <a:pt x="5126660" y="349046"/>
                  </a:lnTo>
                  <a:close/>
                </a:path>
                <a:path w="15100935" h="1990725">
                  <a:moveTo>
                    <a:pt x="5195125" y="1954517"/>
                  </a:moveTo>
                  <a:lnTo>
                    <a:pt x="5189169" y="1859140"/>
                  </a:lnTo>
                  <a:lnTo>
                    <a:pt x="5183454" y="1771396"/>
                  </a:lnTo>
                  <a:lnTo>
                    <a:pt x="5177968" y="1691284"/>
                  </a:lnTo>
                  <a:lnTo>
                    <a:pt x="5172722" y="1618792"/>
                  </a:lnTo>
                  <a:lnTo>
                    <a:pt x="5167719" y="1553933"/>
                  </a:lnTo>
                  <a:lnTo>
                    <a:pt x="5162943" y="1496707"/>
                  </a:lnTo>
                  <a:lnTo>
                    <a:pt x="5158410" y="1447114"/>
                  </a:lnTo>
                  <a:lnTo>
                    <a:pt x="5154104" y="1405140"/>
                  </a:lnTo>
                  <a:lnTo>
                    <a:pt x="5146218" y="1344104"/>
                  </a:lnTo>
                  <a:lnTo>
                    <a:pt x="5136159" y="1309763"/>
                  </a:lnTo>
                  <a:lnTo>
                    <a:pt x="4943589" y="1309763"/>
                  </a:lnTo>
                  <a:lnTo>
                    <a:pt x="4974018" y="1642605"/>
                  </a:lnTo>
                  <a:lnTo>
                    <a:pt x="4688725" y="1656867"/>
                  </a:lnTo>
                  <a:lnTo>
                    <a:pt x="4660201" y="1324025"/>
                  </a:lnTo>
                  <a:lnTo>
                    <a:pt x="4536567" y="1324025"/>
                  </a:lnTo>
                  <a:lnTo>
                    <a:pt x="4562246" y="1989709"/>
                  </a:lnTo>
                  <a:lnTo>
                    <a:pt x="4702518" y="1968779"/>
                  </a:lnTo>
                  <a:lnTo>
                    <a:pt x="4688725" y="1751965"/>
                  </a:lnTo>
                  <a:lnTo>
                    <a:pt x="4993525" y="1737702"/>
                  </a:lnTo>
                  <a:lnTo>
                    <a:pt x="5021554" y="1960702"/>
                  </a:lnTo>
                  <a:lnTo>
                    <a:pt x="5195125" y="1954517"/>
                  </a:lnTo>
                  <a:close/>
                </a:path>
                <a:path w="15100935" h="1990725">
                  <a:moveTo>
                    <a:pt x="5709602" y="561073"/>
                  </a:moveTo>
                  <a:lnTo>
                    <a:pt x="5638266" y="565353"/>
                  </a:lnTo>
                  <a:lnTo>
                    <a:pt x="5624487" y="58483"/>
                  </a:lnTo>
                  <a:lnTo>
                    <a:pt x="5499900" y="58483"/>
                  </a:lnTo>
                  <a:lnTo>
                    <a:pt x="5496585" y="581520"/>
                  </a:lnTo>
                  <a:lnTo>
                    <a:pt x="5310657" y="606717"/>
                  </a:lnTo>
                  <a:lnTo>
                    <a:pt x="5310657" y="58483"/>
                  </a:lnTo>
                  <a:lnTo>
                    <a:pt x="5168011" y="58483"/>
                  </a:lnTo>
                  <a:lnTo>
                    <a:pt x="5168011" y="724166"/>
                  </a:lnTo>
                  <a:lnTo>
                    <a:pt x="5549354" y="724166"/>
                  </a:lnTo>
                  <a:lnTo>
                    <a:pt x="5542229" y="865378"/>
                  </a:lnTo>
                  <a:lnTo>
                    <a:pt x="5699607" y="855878"/>
                  </a:lnTo>
                  <a:lnTo>
                    <a:pt x="5709602" y="561073"/>
                  </a:lnTo>
                  <a:close/>
                </a:path>
                <a:path w="15100935" h="1990725">
                  <a:moveTo>
                    <a:pt x="5877445" y="1615973"/>
                  </a:moveTo>
                  <a:lnTo>
                    <a:pt x="5850318" y="1443380"/>
                  </a:lnTo>
                  <a:lnTo>
                    <a:pt x="5844641" y="1407236"/>
                  </a:lnTo>
                  <a:lnTo>
                    <a:pt x="5735282" y="1362849"/>
                  </a:lnTo>
                  <a:lnTo>
                    <a:pt x="5735282" y="1736750"/>
                  </a:lnTo>
                  <a:lnTo>
                    <a:pt x="5621642" y="1848485"/>
                  </a:lnTo>
                  <a:lnTo>
                    <a:pt x="5442369" y="1826145"/>
                  </a:lnTo>
                  <a:lnTo>
                    <a:pt x="5377713" y="1602663"/>
                  </a:lnTo>
                  <a:lnTo>
                    <a:pt x="5492305" y="1443380"/>
                  </a:lnTo>
                  <a:lnTo>
                    <a:pt x="5719597" y="1498536"/>
                  </a:lnTo>
                  <a:lnTo>
                    <a:pt x="5735282" y="1736750"/>
                  </a:lnTo>
                  <a:lnTo>
                    <a:pt x="5735282" y="1362849"/>
                  </a:lnTo>
                  <a:lnTo>
                    <a:pt x="5652541" y="1329258"/>
                  </a:lnTo>
                  <a:lnTo>
                    <a:pt x="5364404" y="1311186"/>
                  </a:lnTo>
                  <a:lnTo>
                    <a:pt x="5239347" y="1503286"/>
                  </a:lnTo>
                  <a:lnTo>
                    <a:pt x="5239347" y="1743405"/>
                  </a:lnTo>
                  <a:lnTo>
                    <a:pt x="5347754" y="1968779"/>
                  </a:lnTo>
                  <a:lnTo>
                    <a:pt x="5652541" y="1983524"/>
                  </a:lnTo>
                  <a:lnTo>
                    <a:pt x="5861278" y="1887474"/>
                  </a:lnTo>
                  <a:lnTo>
                    <a:pt x="5863602" y="1848485"/>
                  </a:lnTo>
                  <a:lnTo>
                    <a:pt x="5877445" y="1615973"/>
                  </a:lnTo>
                  <a:close/>
                </a:path>
                <a:path w="15100935" h="1990725">
                  <a:moveTo>
                    <a:pt x="6274473" y="1149527"/>
                  </a:moveTo>
                  <a:lnTo>
                    <a:pt x="6183185" y="1152855"/>
                  </a:lnTo>
                  <a:lnTo>
                    <a:pt x="6179375" y="1188529"/>
                  </a:lnTo>
                  <a:lnTo>
                    <a:pt x="6109005" y="1214666"/>
                  </a:lnTo>
                  <a:lnTo>
                    <a:pt x="6042444" y="1194231"/>
                  </a:lnTo>
                  <a:lnTo>
                    <a:pt x="6036729" y="1152855"/>
                  </a:lnTo>
                  <a:lnTo>
                    <a:pt x="5941631" y="1154290"/>
                  </a:lnTo>
                  <a:lnTo>
                    <a:pt x="5989180" y="1252245"/>
                  </a:lnTo>
                  <a:lnTo>
                    <a:pt x="6103302" y="1276489"/>
                  </a:lnTo>
                  <a:lnTo>
                    <a:pt x="6211709" y="1253667"/>
                  </a:lnTo>
                  <a:lnTo>
                    <a:pt x="6235217" y="1214666"/>
                  </a:lnTo>
                  <a:lnTo>
                    <a:pt x="6274473" y="1149527"/>
                  </a:lnTo>
                  <a:close/>
                </a:path>
                <a:path w="15100935" h="1990725">
                  <a:moveTo>
                    <a:pt x="6295390" y="722731"/>
                  </a:moveTo>
                  <a:lnTo>
                    <a:pt x="6243078" y="47548"/>
                  </a:lnTo>
                  <a:lnTo>
                    <a:pt x="6052883" y="42786"/>
                  </a:lnTo>
                  <a:lnTo>
                    <a:pt x="5929261" y="427926"/>
                  </a:lnTo>
                  <a:lnTo>
                    <a:pt x="5885510" y="61810"/>
                  </a:lnTo>
                  <a:lnTo>
                    <a:pt x="5748579" y="42786"/>
                  </a:lnTo>
                  <a:lnTo>
                    <a:pt x="5784710" y="713219"/>
                  </a:lnTo>
                  <a:lnTo>
                    <a:pt x="5948273" y="717969"/>
                  </a:lnTo>
                  <a:lnTo>
                    <a:pt x="6082360" y="285280"/>
                  </a:lnTo>
                  <a:lnTo>
                    <a:pt x="6119457" y="713219"/>
                  </a:lnTo>
                  <a:lnTo>
                    <a:pt x="6295390" y="722731"/>
                  </a:lnTo>
                  <a:close/>
                </a:path>
                <a:path w="15100935" h="1990725">
                  <a:moveTo>
                    <a:pt x="6455156" y="1989721"/>
                  </a:moveTo>
                  <a:lnTo>
                    <a:pt x="6421272" y="1552270"/>
                  </a:lnTo>
                  <a:lnTo>
                    <a:pt x="6402857" y="1314526"/>
                  </a:lnTo>
                  <a:lnTo>
                    <a:pt x="6212662" y="1309763"/>
                  </a:lnTo>
                  <a:lnTo>
                    <a:pt x="6089040" y="1694916"/>
                  </a:lnTo>
                  <a:lnTo>
                    <a:pt x="6045289" y="1328788"/>
                  </a:lnTo>
                  <a:lnTo>
                    <a:pt x="5908345" y="1309763"/>
                  </a:lnTo>
                  <a:lnTo>
                    <a:pt x="5944489" y="1980209"/>
                  </a:lnTo>
                  <a:lnTo>
                    <a:pt x="6108065" y="1984959"/>
                  </a:lnTo>
                  <a:lnTo>
                    <a:pt x="6197943" y="1694916"/>
                  </a:lnTo>
                  <a:lnTo>
                    <a:pt x="6242139" y="1552270"/>
                  </a:lnTo>
                  <a:lnTo>
                    <a:pt x="6279235" y="1980209"/>
                  </a:lnTo>
                  <a:lnTo>
                    <a:pt x="6455156" y="1989721"/>
                  </a:lnTo>
                  <a:close/>
                </a:path>
                <a:path w="15100935" h="1990725">
                  <a:moveTo>
                    <a:pt x="6942518" y="713219"/>
                  </a:moveTo>
                  <a:lnTo>
                    <a:pt x="6887985" y="523024"/>
                  </a:lnTo>
                  <a:lnTo>
                    <a:pt x="6854711" y="407009"/>
                  </a:lnTo>
                  <a:lnTo>
                    <a:pt x="6778917" y="142646"/>
                  </a:lnTo>
                  <a:lnTo>
                    <a:pt x="6752323" y="49923"/>
                  </a:lnTo>
                  <a:lnTo>
                    <a:pt x="6704774" y="49669"/>
                  </a:lnTo>
                  <a:lnTo>
                    <a:pt x="6704774" y="407009"/>
                  </a:lnTo>
                  <a:lnTo>
                    <a:pt x="6514579" y="407009"/>
                  </a:lnTo>
                  <a:lnTo>
                    <a:pt x="6591605" y="142646"/>
                  </a:lnTo>
                  <a:lnTo>
                    <a:pt x="6704774" y="407009"/>
                  </a:lnTo>
                  <a:lnTo>
                    <a:pt x="6704774" y="49669"/>
                  </a:lnTo>
                  <a:lnTo>
                    <a:pt x="6487960" y="48501"/>
                  </a:lnTo>
                  <a:lnTo>
                    <a:pt x="6324384" y="713219"/>
                  </a:lnTo>
                  <a:lnTo>
                    <a:pt x="6467030" y="713219"/>
                  </a:lnTo>
                  <a:lnTo>
                    <a:pt x="6562128" y="523024"/>
                  </a:lnTo>
                  <a:lnTo>
                    <a:pt x="6657226" y="523024"/>
                  </a:lnTo>
                  <a:lnTo>
                    <a:pt x="6752323" y="713219"/>
                  </a:lnTo>
                  <a:lnTo>
                    <a:pt x="6942518" y="713219"/>
                  </a:lnTo>
                  <a:close/>
                </a:path>
                <a:path w="15100935" h="1990725">
                  <a:moveTo>
                    <a:pt x="7220229" y="1504708"/>
                  </a:moveTo>
                  <a:lnTo>
                    <a:pt x="7178345" y="1431010"/>
                  </a:lnTo>
                  <a:lnTo>
                    <a:pt x="7109447" y="1309751"/>
                  </a:lnTo>
                  <a:lnTo>
                    <a:pt x="7082333" y="1310170"/>
                  </a:lnTo>
                  <a:lnTo>
                    <a:pt x="7082333" y="1499946"/>
                  </a:lnTo>
                  <a:lnTo>
                    <a:pt x="7067118" y="1613115"/>
                  </a:lnTo>
                  <a:lnTo>
                    <a:pt x="6920662" y="1634998"/>
                  </a:lnTo>
                  <a:lnTo>
                    <a:pt x="6943014" y="1431010"/>
                  </a:lnTo>
                  <a:lnTo>
                    <a:pt x="7082333" y="1499946"/>
                  </a:lnTo>
                  <a:lnTo>
                    <a:pt x="7082333" y="1310170"/>
                  </a:lnTo>
                  <a:lnTo>
                    <a:pt x="6792277" y="1314526"/>
                  </a:lnTo>
                  <a:lnTo>
                    <a:pt x="6744729" y="1984946"/>
                  </a:lnTo>
                  <a:lnTo>
                    <a:pt x="6881215" y="1980196"/>
                  </a:lnTo>
                  <a:lnTo>
                    <a:pt x="6914959" y="1772881"/>
                  </a:lnTo>
                  <a:lnTo>
                    <a:pt x="7194537" y="1760512"/>
                  </a:lnTo>
                  <a:lnTo>
                    <a:pt x="7207148" y="1634998"/>
                  </a:lnTo>
                  <a:lnTo>
                    <a:pt x="7220229" y="1504708"/>
                  </a:lnTo>
                  <a:close/>
                </a:path>
                <a:path w="15100935" h="1990725">
                  <a:moveTo>
                    <a:pt x="7508329" y="61810"/>
                  </a:moveTo>
                  <a:lnTo>
                    <a:pt x="7108926" y="42786"/>
                  </a:lnTo>
                  <a:lnTo>
                    <a:pt x="7095617" y="475475"/>
                  </a:lnTo>
                  <a:lnTo>
                    <a:pt x="7056628" y="580567"/>
                  </a:lnTo>
                  <a:lnTo>
                    <a:pt x="6975792" y="599109"/>
                  </a:lnTo>
                  <a:lnTo>
                    <a:pt x="6985305" y="713219"/>
                  </a:lnTo>
                  <a:lnTo>
                    <a:pt x="7151725" y="681367"/>
                  </a:lnTo>
                  <a:lnTo>
                    <a:pt x="7208787" y="504964"/>
                  </a:lnTo>
                  <a:lnTo>
                    <a:pt x="7227798" y="166420"/>
                  </a:lnTo>
                  <a:lnTo>
                    <a:pt x="7387564" y="188760"/>
                  </a:lnTo>
                  <a:lnTo>
                    <a:pt x="7375207" y="713219"/>
                  </a:lnTo>
                  <a:lnTo>
                    <a:pt x="7508329" y="699909"/>
                  </a:lnTo>
                  <a:lnTo>
                    <a:pt x="7508329" y="61810"/>
                  </a:lnTo>
                  <a:close/>
                </a:path>
                <a:path w="15100935" h="1990725">
                  <a:moveTo>
                    <a:pt x="7809827" y="1989709"/>
                  </a:moveTo>
                  <a:lnTo>
                    <a:pt x="7757503" y="1314526"/>
                  </a:lnTo>
                  <a:lnTo>
                    <a:pt x="7567320" y="1309763"/>
                  </a:lnTo>
                  <a:lnTo>
                    <a:pt x="7443698" y="1694903"/>
                  </a:lnTo>
                  <a:lnTo>
                    <a:pt x="7399947" y="1328788"/>
                  </a:lnTo>
                  <a:lnTo>
                    <a:pt x="7263016" y="1309763"/>
                  </a:lnTo>
                  <a:lnTo>
                    <a:pt x="7299147" y="1980196"/>
                  </a:lnTo>
                  <a:lnTo>
                    <a:pt x="7462710" y="1984946"/>
                  </a:lnTo>
                  <a:lnTo>
                    <a:pt x="7596797" y="1552257"/>
                  </a:lnTo>
                  <a:lnTo>
                    <a:pt x="7633894" y="1980196"/>
                  </a:lnTo>
                  <a:lnTo>
                    <a:pt x="7809827" y="1989709"/>
                  </a:lnTo>
                  <a:close/>
                </a:path>
                <a:path w="15100935" h="1990725">
                  <a:moveTo>
                    <a:pt x="8074634" y="554405"/>
                  </a:moveTo>
                  <a:lnTo>
                    <a:pt x="8016621" y="427926"/>
                  </a:lnTo>
                  <a:lnTo>
                    <a:pt x="7979550" y="347091"/>
                  </a:lnTo>
                  <a:lnTo>
                    <a:pt x="7948650" y="345401"/>
                  </a:lnTo>
                  <a:lnTo>
                    <a:pt x="7948650" y="570572"/>
                  </a:lnTo>
                  <a:lnTo>
                    <a:pt x="7718971" y="618121"/>
                  </a:lnTo>
                  <a:lnTo>
                    <a:pt x="7737043" y="427926"/>
                  </a:lnTo>
                  <a:lnTo>
                    <a:pt x="7948650" y="570572"/>
                  </a:lnTo>
                  <a:lnTo>
                    <a:pt x="7948650" y="345401"/>
                  </a:lnTo>
                  <a:lnTo>
                    <a:pt x="7720406" y="332828"/>
                  </a:lnTo>
                  <a:lnTo>
                    <a:pt x="7737043" y="47548"/>
                  </a:lnTo>
                  <a:lnTo>
                    <a:pt x="7570622" y="38036"/>
                  </a:lnTo>
                  <a:lnTo>
                    <a:pt x="7558735" y="713689"/>
                  </a:lnTo>
                  <a:lnTo>
                    <a:pt x="7964335" y="727481"/>
                  </a:lnTo>
                  <a:lnTo>
                    <a:pt x="8034033" y="618121"/>
                  </a:lnTo>
                  <a:lnTo>
                    <a:pt x="8074634" y="554405"/>
                  </a:lnTo>
                  <a:close/>
                </a:path>
                <a:path w="15100935" h="1990725">
                  <a:moveTo>
                    <a:pt x="8473122" y="1837550"/>
                  </a:moveTo>
                  <a:lnTo>
                    <a:pt x="8386585" y="1742452"/>
                  </a:lnTo>
                  <a:lnTo>
                    <a:pt x="8138376" y="1853717"/>
                  </a:lnTo>
                  <a:lnTo>
                    <a:pt x="7981467" y="1664474"/>
                  </a:lnTo>
                  <a:lnTo>
                    <a:pt x="8155495" y="1475232"/>
                  </a:lnTo>
                  <a:lnTo>
                    <a:pt x="8336648" y="1552257"/>
                  </a:lnTo>
                  <a:lnTo>
                    <a:pt x="8428418" y="1409623"/>
                  </a:lnTo>
                  <a:lnTo>
                    <a:pt x="8237271" y="1314526"/>
                  </a:lnTo>
                  <a:lnTo>
                    <a:pt x="8015694" y="1314526"/>
                  </a:lnTo>
                  <a:lnTo>
                    <a:pt x="7886370" y="1457172"/>
                  </a:lnTo>
                  <a:lnTo>
                    <a:pt x="7878381" y="1532039"/>
                  </a:lnTo>
                  <a:lnTo>
                    <a:pt x="7871841" y="1598180"/>
                  </a:lnTo>
                  <a:lnTo>
                    <a:pt x="7866761" y="1655572"/>
                  </a:lnTo>
                  <a:lnTo>
                    <a:pt x="7863129" y="1704213"/>
                  </a:lnTo>
                  <a:lnTo>
                    <a:pt x="7860944" y="1744103"/>
                  </a:lnTo>
                  <a:lnTo>
                    <a:pt x="7860220" y="1775256"/>
                  </a:lnTo>
                  <a:lnTo>
                    <a:pt x="7860627" y="1792998"/>
                  </a:lnTo>
                  <a:lnTo>
                    <a:pt x="7861884" y="1805813"/>
                  </a:lnTo>
                  <a:lnTo>
                    <a:pt x="7863954" y="1813687"/>
                  </a:lnTo>
                  <a:lnTo>
                    <a:pt x="7866875" y="1816633"/>
                  </a:lnTo>
                  <a:lnTo>
                    <a:pt x="8000009" y="1980196"/>
                  </a:lnTo>
                  <a:lnTo>
                    <a:pt x="8281022" y="1980196"/>
                  </a:lnTo>
                  <a:lnTo>
                    <a:pt x="8473122" y="1837550"/>
                  </a:lnTo>
                  <a:close/>
                </a:path>
                <a:path w="15100935" h="1990725">
                  <a:moveTo>
                    <a:pt x="8789772" y="687565"/>
                  </a:moveTo>
                  <a:lnTo>
                    <a:pt x="8783815" y="592188"/>
                  </a:lnTo>
                  <a:lnTo>
                    <a:pt x="8778100" y="504444"/>
                  </a:lnTo>
                  <a:lnTo>
                    <a:pt x="8772614" y="424319"/>
                  </a:lnTo>
                  <a:lnTo>
                    <a:pt x="8767369" y="351840"/>
                  </a:lnTo>
                  <a:lnTo>
                    <a:pt x="8762352" y="286981"/>
                  </a:lnTo>
                  <a:lnTo>
                    <a:pt x="8757590" y="229755"/>
                  </a:lnTo>
                  <a:lnTo>
                    <a:pt x="8753043" y="180149"/>
                  </a:lnTo>
                  <a:lnTo>
                    <a:pt x="8748751" y="138188"/>
                  </a:lnTo>
                  <a:lnTo>
                    <a:pt x="8740864" y="77152"/>
                  </a:lnTo>
                  <a:lnTo>
                    <a:pt x="8730805" y="42811"/>
                  </a:lnTo>
                  <a:lnTo>
                    <a:pt x="8538223" y="42811"/>
                  </a:lnTo>
                  <a:lnTo>
                    <a:pt x="8568652" y="375653"/>
                  </a:lnTo>
                  <a:lnTo>
                    <a:pt x="8283372" y="389915"/>
                  </a:lnTo>
                  <a:lnTo>
                    <a:pt x="8254847" y="57073"/>
                  </a:lnTo>
                  <a:lnTo>
                    <a:pt x="8131213" y="57073"/>
                  </a:lnTo>
                  <a:lnTo>
                    <a:pt x="8156892" y="722744"/>
                  </a:lnTo>
                  <a:lnTo>
                    <a:pt x="8297164" y="701827"/>
                  </a:lnTo>
                  <a:lnTo>
                    <a:pt x="8283372" y="485013"/>
                  </a:lnTo>
                  <a:lnTo>
                    <a:pt x="8588159" y="470750"/>
                  </a:lnTo>
                  <a:lnTo>
                    <a:pt x="8616201" y="693750"/>
                  </a:lnTo>
                  <a:lnTo>
                    <a:pt x="8789772" y="687565"/>
                  </a:lnTo>
                  <a:close/>
                </a:path>
                <a:path w="15100935" h="1990725">
                  <a:moveTo>
                    <a:pt x="9101226" y="1315631"/>
                  </a:moveTo>
                  <a:lnTo>
                    <a:pt x="9100287" y="1314526"/>
                  </a:lnTo>
                  <a:lnTo>
                    <a:pt x="8860638" y="1314526"/>
                  </a:lnTo>
                  <a:lnTo>
                    <a:pt x="8691359" y="1617878"/>
                  </a:lnTo>
                  <a:lnTo>
                    <a:pt x="8622894" y="1314526"/>
                  </a:lnTo>
                  <a:lnTo>
                    <a:pt x="8527796" y="1314526"/>
                  </a:lnTo>
                  <a:lnTo>
                    <a:pt x="8548726" y="1980196"/>
                  </a:lnTo>
                  <a:lnTo>
                    <a:pt x="8670442" y="1980196"/>
                  </a:lnTo>
                  <a:lnTo>
                    <a:pt x="8691359" y="1724863"/>
                  </a:lnTo>
                  <a:lnTo>
                    <a:pt x="9050833" y="1980196"/>
                  </a:lnTo>
                  <a:lnTo>
                    <a:pt x="9098382" y="1885099"/>
                  </a:lnTo>
                  <a:lnTo>
                    <a:pt x="8860638" y="1694903"/>
                  </a:lnTo>
                  <a:lnTo>
                    <a:pt x="8911133" y="1622348"/>
                  </a:lnTo>
                  <a:lnTo>
                    <a:pt x="8955684" y="1557451"/>
                  </a:lnTo>
                  <a:lnTo>
                    <a:pt x="8994292" y="1500225"/>
                  </a:lnTo>
                  <a:lnTo>
                    <a:pt x="9026969" y="1450657"/>
                  </a:lnTo>
                  <a:lnTo>
                    <a:pt x="9053703" y="1408760"/>
                  </a:lnTo>
                  <a:lnTo>
                    <a:pt x="9074493" y="1374533"/>
                  </a:lnTo>
                  <a:lnTo>
                    <a:pt x="9098255" y="1329080"/>
                  </a:lnTo>
                  <a:lnTo>
                    <a:pt x="9101226" y="1317853"/>
                  </a:lnTo>
                  <a:lnTo>
                    <a:pt x="9101226" y="1315631"/>
                  </a:lnTo>
                  <a:close/>
                </a:path>
                <a:path w="15100935" h="1990725">
                  <a:moveTo>
                    <a:pt x="9445930" y="713219"/>
                  </a:moveTo>
                  <a:lnTo>
                    <a:pt x="9391396" y="523024"/>
                  </a:lnTo>
                  <a:lnTo>
                    <a:pt x="9358122" y="407009"/>
                  </a:lnTo>
                  <a:lnTo>
                    <a:pt x="9282316" y="142646"/>
                  </a:lnTo>
                  <a:lnTo>
                    <a:pt x="9255735" y="49923"/>
                  </a:lnTo>
                  <a:lnTo>
                    <a:pt x="9208186" y="49669"/>
                  </a:lnTo>
                  <a:lnTo>
                    <a:pt x="9208186" y="407009"/>
                  </a:lnTo>
                  <a:lnTo>
                    <a:pt x="9017991" y="407009"/>
                  </a:lnTo>
                  <a:lnTo>
                    <a:pt x="9095016" y="142646"/>
                  </a:lnTo>
                  <a:lnTo>
                    <a:pt x="9208186" y="407009"/>
                  </a:lnTo>
                  <a:lnTo>
                    <a:pt x="9208186" y="49669"/>
                  </a:lnTo>
                  <a:lnTo>
                    <a:pt x="8991371" y="48501"/>
                  </a:lnTo>
                  <a:lnTo>
                    <a:pt x="8827795" y="713219"/>
                  </a:lnTo>
                  <a:lnTo>
                    <a:pt x="8970442" y="713219"/>
                  </a:lnTo>
                  <a:lnTo>
                    <a:pt x="9065539" y="523024"/>
                  </a:lnTo>
                  <a:lnTo>
                    <a:pt x="9160637" y="523024"/>
                  </a:lnTo>
                  <a:lnTo>
                    <a:pt x="9255735" y="713219"/>
                  </a:lnTo>
                  <a:lnTo>
                    <a:pt x="9445930" y="713219"/>
                  </a:lnTo>
                  <a:close/>
                </a:path>
                <a:path w="15100935" h="1990725">
                  <a:moveTo>
                    <a:pt x="9755035" y="1980196"/>
                  </a:moveTo>
                  <a:lnTo>
                    <a:pt x="9700489" y="1790001"/>
                  </a:lnTo>
                  <a:lnTo>
                    <a:pt x="9667227" y="1673987"/>
                  </a:lnTo>
                  <a:lnTo>
                    <a:pt x="9591421" y="1409623"/>
                  </a:lnTo>
                  <a:lnTo>
                    <a:pt x="9564840" y="1316901"/>
                  </a:lnTo>
                  <a:lnTo>
                    <a:pt x="9517291" y="1316647"/>
                  </a:lnTo>
                  <a:lnTo>
                    <a:pt x="9517291" y="1673987"/>
                  </a:lnTo>
                  <a:lnTo>
                    <a:pt x="9327096" y="1673987"/>
                  </a:lnTo>
                  <a:lnTo>
                    <a:pt x="9404121" y="1409623"/>
                  </a:lnTo>
                  <a:lnTo>
                    <a:pt x="9517291" y="1673987"/>
                  </a:lnTo>
                  <a:lnTo>
                    <a:pt x="9517291" y="1316647"/>
                  </a:lnTo>
                  <a:lnTo>
                    <a:pt x="9300464" y="1315478"/>
                  </a:lnTo>
                  <a:lnTo>
                    <a:pt x="9136901" y="1980196"/>
                  </a:lnTo>
                  <a:lnTo>
                    <a:pt x="9279547" y="1980196"/>
                  </a:lnTo>
                  <a:lnTo>
                    <a:pt x="9374645" y="1790001"/>
                  </a:lnTo>
                  <a:lnTo>
                    <a:pt x="9469742" y="1790001"/>
                  </a:lnTo>
                  <a:lnTo>
                    <a:pt x="9564840" y="1980196"/>
                  </a:lnTo>
                  <a:lnTo>
                    <a:pt x="9755035" y="1980196"/>
                  </a:lnTo>
                  <a:close/>
                </a:path>
                <a:path w="15100935" h="1990725">
                  <a:moveTo>
                    <a:pt x="10002266" y="713206"/>
                  </a:moveTo>
                  <a:lnTo>
                    <a:pt x="9989922" y="457873"/>
                  </a:lnTo>
                  <a:lnTo>
                    <a:pt x="9989858" y="456438"/>
                  </a:lnTo>
                  <a:lnTo>
                    <a:pt x="9983902" y="333298"/>
                  </a:lnTo>
                  <a:lnTo>
                    <a:pt x="9974821" y="145478"/>
                  </a:lnTo>
                  <a:lnTo>
                    <a:pt x="9970884" y="64173"/>
                  </a:lnTo>
                  <a:lnTo>
                    <a:pt x="9850120" y="57505"/>
                  </a:lnTo>
                  <a:lnTo>
                    <a:pt x="9850120" y="157365"/>
                  </a:lnTo>
                  <a:lnTo>
                    <a:pt x="9848799" y="319506"/>
                  </a:lnTo>
                  <a:lnTo>
                    <a:pt x="9848698" y="333298"/>
                  </a:lnTo>
                  <a:lnTo>
                    <a:pt x="9704146" y="319506"/>
                  </a:lnTo>
                  <a:lnTo>
                    <a:pt x="9631870" y="197307"/>
                  </a:lnTo>
                  <a:lnTo>
                    <a:pt x="9760725" y="145478"/>
                  </a:lnTo>
                  <a:lnTo>
                    <a:pt x="9850120" y="157365"/>
                  </a:lnTo>
                  <a:lnTo>
                    <a:pt x="9850120" y="57505"/>
                  </a:lnTo>
                  <a:lnTo>
                    <a:pt x="9669424" y="47523"/>
                  </a:lnTo>
                  <a:lnTo>
                    <a:pt x="9495879" y="95084"/>
                  </a:lnTo>
                  <a:lnTo>
                    <a:pt x="9512986" y="332828"/>
                  </a:lnTo>
                  <a:lnTo>
                    <a:pt x="9621876" y="427926"/>
                  </a:lnTo>
                  <a:lnTo>
                    <a:pt x="9479242" y="713206"/>
                  </a:lnTo>
                  <a:lnTo>
                    <a:pt x="9669424" y="713206"/>
                  </a:lnTo>
                  <a:lnTo>
                    <a:pt x="9716973" y="457873"/>
                  </a:lnTo>
                  <a:lnTo>
                    <a:pt x="9798761" y="456438"/>
                  </a:lnTo>
                  <a:lnTo>
                    <a:pt x="9832518" y="713206"/>
                  </a:lnTo>
                  <a:lnTo>
                    <a:pt x="10002266" y="713206"/>
                  </a:lnTo>
                  <a:close/>
                </a:path>
                <a:path w="15100935" h="1990725">
                  <a:moveTo>
                    <a:pt x="10800613" y="716546"/>
                  </a:moveTo>
                  <a:lnTo>
                    <a:pt x="10782071" y="42786"/>
                  </a:lnTo>
                  <a:lnTo>
                    <a:pt x="10293274" y="62293"/>
                  </a:lnTo>
                  <a:lnTo>
                    <a:pt x="10306583" y="715124"/>
                  </a:lnTo>
                  <a:lnTo>
                    <a:pt x="10439717" y="708952"/>
                  </a:lnTo>
                  <a:lnTo>
                    <a:pt x="10439717" y="190195"/>
                  </a:lnTo>
                  <a:lnTo>
                    <a:pt x="10641813" y="171170"/>
                  </a:lnTo>
                  <a:lnTo>
                    <a:pt x="10663199" y="708952"/>
                  </a:lnTo>
                  <a:lnTo>
                    <a:pt x="10800613" y="716546"/>
                  </a:lnTo>
                  <a:close/>
                </a:path>
                <a:path w="15100935" h="1990725">
                  <a:moveTo>
                    <a:pt x="11474323" y="349046"/>
                  </a:moveTo>
                  <a:lnTo>
                    <a:pt x="11447196" y="176441"/>
                  </a:lnTo>
                  <a:lnTo>
                    <a:pt x="11441506" y="140309"/>
                  </a:lnTo>
                  <a:lnTo>
                    <a:pt x="11332159" y="95923"/>
                  </a:lnTo>
                  <a:lnTo>
                    <a:pt x="11332159" y="469811"/>
                  </a:lnTo>
                  <a:lnTo>
                    <a:pt x="11218520" y="581545"/>
                  </a:lnTo>
                  <a:lnTo>
                    <a:pt x="11039246" y="559206"/>
                  </a:lnTo>
                  <a:lnTo>
                    <a:pt x="10974591" y="335724"/>
                  </a:lnTo>
                  <a:lnTo>
                    <a:pt x="11089183" y="176441"/>
                  </a:lnTo>
                  <a:lnTo>
                    <a:pt x="11316475" y="231597"/>
                  </a:lnTo>
                  <a:lnTo>
                    <a:pt x="11332159" y="469811"/>
                  </a:lnTo>
                  <a:lnTo>
                    <a:pt x="11332159" y="95923"/>
                  </a:lnTo>
                  <a:lnTo>
                    <a:pt x="11249419" y="62331"/>
                  </a:lnTo>
                  <a:lnTo>
                    <a:pt x="10961281" y="44259"/>
                  </a:lnTo>
                  <a:lnTo>
                    <a:pt x="10836224" y="236359"/>
                  </a:lnTo>
                  <a:lnTo>
                    <a:pt x="10836224" y="476478"/>
                  </a:lnTo>
                  <a:lnTo>
                    <a:pt x="10944631" y="701852"/>
                  </a:lnTo>
                  <a:lnTo>
                    <a:pt x="11249419" y="716597"/>
                  </a:lnTo>
                  <a:lnTo>
                    <a:pt x="11458156" y="620547"/>
                  </a:lnTo>
                  <a:lnTo>
                    <a:pt x="11460480" y="581545"/>
                  </a:lnTo>
                  <a:lnTo>
                    <a:pt x="11474323" y="349046"/>
                  </a:lnTo>
                  <a:close/>
                </a:path>
                <a:path w="15100935" h="1990725">
                  <a:moveTo>
                    <a:pt x="12056847" y="523024"/>
                  </a:moveTo>
                  <a:lnTo>
                    <a:pt x="11972214" y="438391"/>
                  </a:lnTo>
                  <a:lnTo>
                    <a:pt x="11914200" y="380377"/>
                  </a:lnTo>
                  <a:lnTo>
                    <a:pt x="11970093" y="309054"/>
                  </a:lnTo>
                  <a:lnTo>
                    <a:pt x="12041632" y="217766"/>
                  </a:lnTo>
                  <a:lnTo>
                    <a:pt x="11969382" y="138836"/>
                  </a:lnTo>
                  <a:lnTo>
                    <a:pt x="11899468" y="62471"/>
                  </a:lnTo>
                  <a:lnTo>
                    <a:pt x="11899468" y="566775"/>
                  </a:lnTo>
                  <a:lnTo>
                    <a:pt x="11665522" y="629056"/>
                  </a:lnTo>
                  <a:lnTo>
                    <a:pt x="11680254" y="438391"/>
                  </a:lnTo>
                  <a:lnTo>
                    <a:pt x="11899468" y="566775"/>
                  </a:lnTo>
                  <a:lnTo>
                    <a:pt x="11899468" y="62471"/>
                  </a:lnTo>
                  <a:lnTo>
                    <a:pt x="11893283" y="55714"/>
                  </a:lnTo>
                  <a:lnTo>
                    <a:pt x="11893283" y="236308"/>
                  </a:lnTo>
                  <a:lnTo>
                    <a:pt x="11681206" y="309054"/>
                  </a:lnTo>
                  <a:lnTo>
                    <a:pt x="11676482" y="298411"/>
                  </a:lnTo>
                  <a:lnTo>
                    <a:pt x="11672291" y="266496"/>
                  </a:lnTo>
                  <a:lnTo>
                    <a:pt x="11668646" y="213309"/>
                  </a:lnTo>
                  <a:lnTo>
                    <a:pt x="11665522" y="138836"/>
                  </a:lnTo>
                  <a:lnTo>
                    <a:pt x="11893283" y="236308"/>
                  </a:lnTo>
                  <a:lnTo>
                    <a:pt x="11893283" y="55714"/>
                  </a:lnTo>
                  <a:lnTo>
                    <a:pt x="11866651" y="26619"/>
                  </a:lnTo>
                  <a:lnTo>
                    <a:pt x="11516208" y="68935"/>
                  </a:lnTo>
                  <a:lnTo>
                    <a:pt x="11533810" y="713219"/>
                  </a:lnTo>
                  <a:lnTo>
                    <a:pt x="12009298" y="684682"/>
                  </a:lnTo>
                  <a:lnTo>
                    <a:pt x="12025655" y="629056"/>
                  </a:lnTo>
                  <a:lnTo>
                    <a:pt x="12056847" y="523024"/>
                  </a:lnTo>
                  <a:close/>
                </a:path>
                <a:path w="15100935" h="1990725">
                  <a:moveTo>
                    <a:pt x="12531839" y="0"/>
                  </a:moveTo>
                  <a:lnTo>
                    <a:pt x="12103913" y="47548"/>
                  </a:lnTo>
                  <a:lnTo>
                    <a:pt x="12103913" y="713219"/>
                  </a:lnTo>
                  <a:lnTo>
                    <a:pt x="12531839" y="687539"/>
                  </a:lnTo>
                  <a:lnTo>
                    <a:pt x="12531839" y="549656"/>
                  </a:lnTo>
                  <a:lnTo>
                    <a:pt x="12246559" y="557250"/>
                  </a:lnTo>
                  <a:lnTo>
                    <a:pt x="12246559" y="427926"/>
                  </a:lnTo>
                  <a:lnTo>
                    <a:pt x="12531839" y="407962"/>
                  </a:lnTo>
                  <a:lnTo>
                    <a:pt x="12531839" y="285280"/>
                  </a:lnTo>
                  <a:lnTo>
                    <a:pt x="12216130" y="285280"/>
                  </a:lnTo>
                  <a:lnTo>
                    <a:pt x="12223725" y="190195"/>
                  </a:lnTo>
                  <a:lnTo>
                    <a:pt x="12531839" y="142646"/>
                  </a:lnTo>
                  <a:lnTo>
                    <a:pt x="12531839" y="0"/>
                  </a:lnTo>
                  <a:close/>
                </a:path>
                <a:path w="15100935" h="1990725">
                  <a:moveTo>
                    <a:pt x="13209384" y="570572"/>
                  </a:moveTo>
                  <a:lnTo>
                    <a:pt x="13122847" y="475475"/>
                  </a:lnTo>
                  <a:lnTo>
                    <a:pt x="12874638" y="586740"/>
                  </a:lnTo>
                  <a:lnTo>
                    <a:pt x="12717729" y="397497"/>
                  </a:lnTo>
                  <a:lnTo>
                    <a:pt x="12891757" y="208254"/>
                  </a:lnTo>
                  <a:lnTo>
                    <a:pt x="13072923" y="285280"/>
                  </a:lnTo>
                  <a:lnTo>
                    <a:pt x="13164680" y="142646"/>
                  </a:lnTo>
                  <a:lnTo>
                    <a:pt x="12973533" y="47548"/>
                  </a:lnTo>
                  <a:lnTo>
                    <a:pt x="12751969" y="47548"/>
                  </a:lnTo>
                  <a:lnTo>
                    <a:pt x="12622644" y="190195"/>
                  </a:lnTo>
                  <a:lnTo>
                    <a:pt x="12614643" y="265061"/>
                  </a:lnTo>
                  <a:lnTo>
                    <a:pt x="12608103" y="331203"/>
                  </a:lnTo>
                  <a:lnTo>
                    <a:pt x="12603023" y="388594"/>
                  </a:lnTo>
                  <a:lnTo>
                    <a:pt x="12599391" y="437235"/>
                  </a:lnTo>
                  <a:lnTo>
                    <a:pt x="12597206" y="477126"/>
                  </a:lnTo>
                  <a:lnTo>
                    <a:pt x="12596482" y="508279"/>
                  </a:lnTo>
                  <a:lnTo>
                    <a:pt x="12596901" y="526021"/>
                  </a:lnTo>
                  <a:lnTo>
                    <a:pt x="12598146" y="538835"/>
                  </a:lnTo>
                  <a:lnTo>
                    <a:pt x="12600229" y="546709"/>
                  </a:lnTo>
                  <a:lnTo>
                    <a:pt x="12603137" y="549656"/>
                  </a:lnTo>
                  <a:lnTo>
                    <a:pt x="12736284" y="713219"/>
                  </a:lnTo>
                  <a:lnTo>
                    <a:pt x="13017284" y="713219"/>
                  </a:lnTo>
                  <a:lnTo>
                    <a:pt x="13209384" y="570572"/>
                  </a:lnTo>
                  <a:close/>
                </a:path>
                <a:path w="15100935" h="1990725">
                  <a:moveTo>
                    <a:pt x="13815632" y="47548"/>
                  </a:moveTo>
                  <a:lnTo>
                    <a:pt x="13254558" y="47548"/>
                  </a:lnTo>
                  <a:lnTo>
                    <a:pt x="13254558" y="205397"/>
                  </a:lnTo>
                  <a:lnTo>
                    <a:pt x="13439991" y="217766"/>
                  </a:lnTo>
                  <a:lnTo>
                    <a:pt x="13419544" y="713219"/>
                  </a:lnTo>
                  <a:lnTo>
                    <a:pt x="13700087" y="713219"/>
                  </a:lnTo>
                  <a:lnTo>
                    <a:pt x="13630186" y="237731"/>
                  </a:lnTo>
                  <a:lnTo>
                    <a:pt x="13815632" y="208254"/>
                  </a:lnTo>
                  <a:lnTo>
                    <a:pt x="13815632" y="47548"/>
                  </a:lnTo>
                  <a:close/>
                </a:path>
                <a:path w="15100935" h="1990725">
                  <a:moveTo>
                    <a:pt x="14446593" y="48653"/>
                  </a:moveTo>
                  <a:lnTo>
                    <a:pt x="14445653" y="47548"/>
                  </a:lnTo>
                  <a:lnTo>
                    <a:pt x="14206004" y="47548"/>
                  </a:lnTo>
                  <a:lnTo>
                    <a:pt x="14036726" y="350901"/>
                  </a:lnTo>
                  <a:lnTo>
                    <a:pt x="13968260" y="47548"/>
                  </a:lnTo>
                  <a:lnTo>
                    <a:pt x="13873163" y="47548"/>
                  </a:lnTo>
                  <a:lnTo>
                    <a:pt x="13894092" y="713219"/>
                  </a:lnTo>
                  <a:lnTo>
                    <a:pt x="14015809" y="713219"/>
                  </a:lnTo>
                  <a:lnTo>
                    <a:pt x="14036726" y="457885"/>
                  </a:lnTo>
                  <a:lnTo>
                    <a:pt x="14396199" y="713219"/>
                  </a:lnTo>
                  <a:lnTo>
                    <a:pt x="14443748" y="618121"/>
                  </a:lnTo>
                  <a:lnTo>
                    <a:pt x="14206004" y="427926"/>
                  </a:lnTo>
                  <a:lnTo>
                    <a:pt x="14256499" y="355371"/>
                  </a:lnTo>
                  <a:lnTo>
                    <a:pt x="14301051" y="290474"/>
                  </a:lnTo>
                  <a:lnTo>
                    <a:pt x="14339659" y="233248"/>
                  </a:lnTo>
                  <a:lnTo>
                    <a:pt x="14372336" y="183680"/>
                  </a:lnTo>
                  <a:lnTo>
                    <a:pt x="14399070" y="141782"/>
                  </a:lnTo>
                  <a:lnTo>
                    <a:pt x="14419860" y="107556"/>
                  </a:lnTo>
                  <a:lnTo>
                    <a:pt x="14443621" y="62103"/>
                  </a:lnTo>
                  <a:lnTo>
                    <a:pt x="14446593" y="50876"/>
                  </a:lnTo>
                  <a:lnTo>
                    <a:pt x="14446593" y="48653"/>
                  </a:lnTo>
                  <a:close/>
                </a:path>
                <a:path w="15100935" h="1990725">
                  <a:moveTo>
                    <a:pt x="15100415" y="713219"/>
                  </a:moveTo>
                  <a:lnTo>
                    <a:pt x="15045881" y="523024"/>
                  </a:lnTo>
                  <a:lnTo>
                    <a:pt x="15012619" y="407009"/>
                  </a:lnTo>
                  <a:lnTo>
                    <a:pt x="14936813" y="142646"/>
                  </a:lnTo>
                  <a:lnTo>
                    <a:pt x="14910219" y="49923"/>
                  </a:lnTo>
                  <a:lnTo>
                    <a:pt x="14862671" y="49669"/>
                  </a:lnTo>
                  <a:lnTo>
                    <a:pt x="14862671" y="407009"/>
                  </a:lnTo>
                  <a:lnTo>
                    <a:pt x="14672488" y="407009"/>
                  </a:lnTo>
                  <a:lnTo>
                    <a:pt x="14749501" y="142646"/>
                  </a:lnTo>
                  <a:lnTo>
                    <a:pt x="14862671" y="407009"/>
                  </a:lnTo>
                  <a:lnTo>
                    <a:pt x="14862671" y="49669"/>
                  </a:lnTo>
                  <a:lnTo>
                    <a:pt x="14645856" y="48501"/>
                  </a:lnTo>
                  <a:lnTo>
                    <a:pt x="14482293" y="713219"/>
                  </a:lnTo>
                  <a:lnTo>
                    <a:pt x="14624939" y="713219"/>
                  </a:lnTo>
                  <a:lnTo>
                    <a:pt x="14720024" y="523024"/>
                  </a:lnTo>
                  <a:lnTo>
                    <a:pt x="14815122" y="523024"/>
                  </a:lnTo>
                  <a:lnTo>
                    <a:pt x="14910219" y="713219"/>
                  </a:lnTo>
                  <a:lnTo>
                    <a:pt x="15100415" y="7132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732961" y="670136"/>
              <a:ext cx="16534130" cy="2010410"/>
            </a:xfrm>
            <a:custGeom>
              <a:avLst/>
              <a:gdLst/>
              <a:ahLst/>
              <a:cxnLst/>
              <a:rect l="l" t="t" r="r" b="b"/>
              <a:pathLst>
                <a:path w="16534130" h="2010410">
                  <a:moveTo>
                    <a:pt x="16533527" y="0"/>
                  </a:moveTo>
                  <a:lnTo>
                    <a:pt x="0" y="0"/>
                  </a:lnTo>
                  <a:lnTo>
                    <a:pt x="0" y="2010409"/>
                  </a:lnTo>
                  <a:lnTo>
                    <a:pt x="16533527" y="2010409"/>
                  </a:lnTo>
                  <a:lnTo>
                    <a:pt x="16533527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5878595" y="414092"/>
              <a:ext cx="3001645" cy="2527300"/>
            </a:xfrm>
            <a:custGeom>
              <a:avLst/>
              <a:gdLst/>
              <a:ahLst/>
              <a:cxnLst/>
              <a:rect l="l" t="t" r="r" b="b"/>
              <a:pathLst>
                <a:path w="3001644" h="2527300">
                  <a:moveTo>
                    <a:pt x="2103182" y="0"/>
                  </a:moveTo>
                  <a:lnTo>
                    <a:pt x="931154" y="12387"/>
                  </a:lnTo>
                  <a:lnTo>
                    <a:pt x="1375528" y="1062470"/>
                  </a:lnTo>
                  <a:lnTo>
                    <a:pt x="371140" y="889815"/>
                  </a:lnTo>
                  <a:lnTo>
                    <a:pt x="0" y="1247951"/>
                  </a:lnTo>
                  <a:lnTo>
                    <a:pt x="1401370" y="1245700"/>
                  </a:lnTo>
                  <a:lnTo>
                    <a:pt x="816750" y="1625437"/>
                  </a:lnTo>
                  <a:lnTo>
                    <a:pt x="1278903" y="1993468"/>
                  </a:lnTo>
                  <a:lnTo>
                    <a:pt x="1646557" y="1448961"/>
                  </a:lnTo>
                  <a:lnTo>
                    <a:pt x="1783977" y="2423402"/>
                  </a:lnTo>
                  <a:lnTo>
                    <a:pt x="2254413" y="2526949"/>
                  </a:lnTo>
                  <a:lnTo>
                    <a:pt x="2027819" y="1970676"/>
                  </a:lnTo>
                  <a:lnTo>
                    <a:pt x="1872532" y="1591753"/>
                  </a:lnTo>
                  <a:lnTo>
                    <a:pt x="1802992" y="1426898"/>
                  </a:lnTo>
                  <a:lnTo>
                    <a:pt x="1815759" y="1439167"/>
                  </a:lnTo>
                  <a:lnTo>
                    <a:pt x="1896338" y="1462577"/>
                  </a:lnTo>
                  <a:lnTo>
                    <a:pt x="2113419" y="1514515"/>
                  </a:lnTo>
                  <a:lnTo>
                    <a:pt x="2535692" y="1612369"/>
                  </a:lnTo>
                  <a:lnTo>
                    <a:pt x="2971490" y="1389528"/>
                  </a:lnTo>
                  <a:lnTo>
                    <a:pt x="1704262" y="1050083"/>
                  </a:lnTo>
                  <a:lnTo>
                    <a:pt x="3001615" y="714229"/>
                  </a:lnTo>
                  <a:lnTo>
                    <a:pt x="2950004" y="24983"/>
                  </a:lnTo>
                  <a:lnTo>
                    <a:pt x="1641353" y="1007990"/>
                  </a:lnTo>
                  <a:lnTo>
                    <a:pt x="2103182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21804" y="980649"/>
              <a:ext cx="11388090" cy="586740"/>
            </a:xfrm>
            <a:custGeom>
              <a:avLst/>
              <a:gdLst/>
              <a:ahLst/>
              <a:cxnLst/>
              <a:rect l="l" t="t" r="r" b="b"/>
              <a:pathLst>
                <a:path w="11388090" h="586740">
                  <a:moveTo>
                    <a:pt x="354596" y="482219"/>
                  </a:moveTo>
                  <a:lnTo>
                    <a:pt x="341630" y="11290"/>
                  </a:lnTo>
                  <a:lnTo>
                    <a:pt x="0" y="24917"/>
                  </a:lnTo>
                  <a:lnTo>
                    <a:pt x="9309" y="481203"/>
                  </a:lnTo>
                  <a:lnTo>
                    <a:pt x="102362" y="476885"/>
                  </a:lnTo>
                  <a:lnTo>
                    <a:pt x="102362" y="114312"/>
                  </a:lnTo>
                  <a:lnTo>
                    <a:pt x="243611" y="101015"/>
                  </a:lnTo>
                  <a:lnTo>
                    <a:pt x="258559" y="476885"/>
                  </a:lnTo>
                  <a:lnTo>
                    <a:pt x="354596" y="482219"/>
                  </a:lnTo>
                  <a:close/>
                </a:path>
                <a:path w="11388090" h="586740">
                  <a:moveTo>
                    <a:pt x="720826" y="147548"/>
                  </a:moveTo>
                  <a:lnTo>
                    <a:pt x="691553" y="96037"/>
                  </a:lnTo>
                  <a:lnTo>
                    <a:pt x="643394" y="11290"/>
                  </a:lnTo>
                  <a:lnTo>
                    <a:pt x="624459" y="11582"/>
                  </a:lnTo>
                  <a:lnTo>
                    <a:pt x="624459" y="144221"/>
                  </a:lnTo>
                  <a:lnTo>
                    <a:pt x="613816" y="223316"/>
                  </a:lnTo>
                  <a:lnTo>
                    <a:pt x="511467" y="238607"/>
                  </a:lnTo>
                  <a:lnTo>
                    <a:pt x="527075" y="96037"/>
                  </a:lnTo>
                  <a:lnTo>
                    <a:pt x="624459" y="144221"/>
                  </a:lnTo>
                  <a:lnTo>
                    <a:pt x="624459" y="11582"/>
                  </a:lnTo>
                  <a:lnTo>
                    <a:pt x="421728" y="14617"/>
                  </a:lnTo>
                  <a:lnTo>
                    <a:pt x="388505" y="483196"/>
                  </a:lnTo>
                  <a:lnTo>
                    <a:pt x="483882" y="479882"/>
                  </a:lnTo>
                  <a:lnTo>
                    <a:pt x="507479" y="334987"/>
                  </a:lnTo>
                  <a:lnTo>
                    <a:pt x="702881" y="326339"/>
                  </a:lnTo>
                  <a:lnTo>
                    <a:pt x="711695" y="238607"/>
                  </a:lnTo>
                  <a:lnTo>
                    <a:pt x="720826" y="147548"/>
                  </a:lnTo>
                  <a:close/>
                </a:path>
                <a:path w="11388090" h="586740">
                  <a:moveTo>
                    <a:pt x="1132916" y="486524"/>
                  </a:moveTo>
                  <a:lnTo>
                    <a:pt x="1096352" y="14617"/>
                  </a:lnTo>
                  <a:lnTo>
                    <a:pt x="963422" y="11290"/>
                  </a:lnTo>
                  <a:lnTo>
                    <a:pt x="877011" y="280479"/>
                  </a:lnTo>
                  <a:lnTo>
                    <a:pt x="846455" y="24587"/>
                  </a:lnTo>
                  <a:lnTo>
                    <a:pt x="750735" y="11290"/>
                  </a:lnTo>
                  <a:lnTo>
                    <a:pt x="775995" y="479882"/>
                  </a:lnTo>
                  <a:lnTo>
                    <a:pt x="890308" y="483196"/>
                  </a:lnTo>
                  <a:lnTo>
                    <a:pt x="984021" y="180784"/>
                  </a:lnTo>
                  <a:lnTo>
                    <a:pt x="1009954" y="479882"/>
                  </a:lnTo>
                  <a:lnTo>
                    <a:pt x="1132916" y="486524"/>
                  </a:lnTo>
                  <a:close/>
                </a:path>
                <a:path w="11388090" h="586740">
                  <a:moveTo>
                    <a:pt x="1630083" y="461924"/>
                  </a:moveTo>
                  <a:lnTo>
                    <a:pt x="1624126" y="367347"/>
                  </a:lnTo>
                  <a:lnTo>
                    <a:pt x="1618513" y="283908"/>
                  </a:lnTo>
                  <a:lnTo>
                    <a:pt x="1613242" y="211582"/>
                  </a:lnTo>
                  <a:lnTo>
                    <a:pt x="1608315" y="150380"/>
                  </a:lnTo>
                  <a:lnTo>
                    <a:pt x="1603730" y="100304"/>
                  </a:lnTo>
                  <a:lnTo>
                    <a:pt x="1599501" y="61366"/>
                  </a:lnTo>
                  <a:lnTo>
                    <a:pt x="1592072" y="16852"/>
                  </a:lnTo>
                  <a:lnTo>
                    <a:pt x="1588871" y="11290"/>
                  </a:lnTo>
                  <a:lnTo>
                    <a:pt x="1454277" y="11290"/>
                  </a:lnTo>
                  <a:lnTo>
                    <a:pt x="1475536" y="243928"/>
                  </a:lnTo>
                  <a:lnTo>
                    <a:pt x="1276146" y="253898"/>
                  </a:lnTo>
                  <a:lnTo>
                    <a:pt x="1256207" y="21259"/>
                  </a:lnTo>
                  <a:lnTo>
                    <a:pt x="1169797" y="21259"/>
                  </a:lnTo>
                  <a:lnTo>
                    <a:pt x="1187742" y="486524"/>
                  </a:lnTo>
                  <a:lnTo>
                    <a:pt x="1285786" y="471893"/>
                  </a:lnTo>
                  <a:lnTo>
                    <a:pt x="1276146" y="320357"/>
                  </a:lnTo>
                  <a:lnTo>
                    <a:pt x="1489176" y="310388"/>
                  </a:lnTo>
                  <a:lnTo>
                    <a:pt x="1508772" y="466255"/>
                  </a:lnTo>
                  <a:lnTo>
                    <a:pt x="1630083" y="461924"/>
                  </a:lnTo>
                  <a:close/>
                </a:path>
                <a:path w="11388090" h="586740">
                  <a:moveTo>
                    <a:pt x="2045830" y="373519"/>
                  </a:moveTo>
                  <a:lnTo>
                    <a:pt x="1995970" y="376516"/>
                  </a:lnTo>
                  <a:lnTo>
                    <a:pt x="1986343" y="22263"/>
                  </a:lnTo>
                  <a:lnTo>
                    <a:pt x="1899272" y="22263"/>
                  </a:lnTo>
                  <a:lnTo>
                    <a:pt x="1896948" y="387819"/>
                  </a:lnTo>
                  <a:lnTo>
                    <a:pt x="1767001" y="405434"/>
                  </a:lnTo>
                  <a:lnTo>
                    <a:pt x="1767001" y="22263"/>
                  </a:lnTo>
                  <a:lnTo>
                    <a:pt x="1667306" y="22263"/>
                  </a:lnTo>
                  <a:lnTo>
                    <a:pt x="1667306" y="487527"/>
                  </a:lnTo>
                  <a:lnTo>
                    <a:pt x="1933829" y="487527"/>
                  </a:lnTo>
                  <a:lnTo>
                    <a:pt x="1928850" y="586219"/>
                  </a:lnTo>
                  <a:lnTo>
                    <a:pt x="2038845" y="579577"/>
                  </a:lnTo>
                  <a:lnTo>
                    <a:pt x="2045830" y="373519"/>
                  </a:lnTo>
                  <a:close/>
                </a:path>
                <a:path w="11388090" h="586740">
                  <a:moveTo>
                    <a:pt x="2455265" y="486524"/>
                  </a:moveTo>
                  <a:lnTo>
                    <a:pt x="2418702" y="14617"/>
                  </a:lnTo>
                  <a:lnTo>
                    <a:pt x="2285771" y="11290"/>
                  </a:lnTo>
                  <a:lnTo>
                    <a:pt x="2199360" y="280479"/>
                  </a:lnTo>
                  <a:lnTo>
                    <a:pt x="2168791" y="24587"/>
                  </a:lnTo>
                  <a:lnTo>
                    <a:pt x="2073084" y="11290"/>
                  </a:lnTo>
                  <a:lnTo>
                    <a:pt x="2098332" y="479882"/>
                  </a:lnTo>
                  <a:lnTo>
                    <a:pt x="2212657" y="483196"/>
                  </a:lnTo>
                  <a:lnTo>
                    <a:pt x="2306370" y="180784"/>
                  </a:lnTo>
                  <a:lnTo>
                    <a:pt x="2332304" y="479882"/>
                  </a:lnTo>
                  <a:lnTo>
                    <a:pt x="2455265" y="486524"/>
                  </a:lnTo>
                  <a:close/>
                </a:path>
                <a:path w="11388090" h="586740">
                  <a:moveTo>
                    <a:pt x="2837421" y="482219"/>
                  </a:moveTo>
                  <a:lnTo>
                    <a:pt x="2824467" y="11290"/>
                  </a:lnTo>
                  <a:lnTo>
                    <a:pt x="2482824" y="24917"/>
                  </a:lnTo>
                  <a:lnTo>
                    <a:pt x="2492133" y="481203"/>
                  </a:lnTo>
                  <a:lnTo>
                    <a:pt x="2585186" y="476885"/>
                  </a:lnTo>
                  <a:lnTo>
                    <a:pt x="2585186" y="114312"/>
                  </a:lnTo>
                  <a:lnTo>
                    <a:pt x="2726436" y="101015"/>
                  </a:lnTo>
                  <a:lnTo>
                    <a:pt x="2741384" y="476885"/>
                  </a:lnTo>
                  <a:lnTo>
                    <a:pt x="2837421" y="482219"/>
                  </a:lnTo>
                  <a:close/>
                </a:path>
                <a:path w="11388090" h="586740">
                  <a:moveTo>
                    <a:pt x="3319310" y="14617"/>
                  </a:moveTo>
                  <a:lnTo>
                    <a:pt x="3186366" y="14617"/>
                  </a:lnTo>
                  <a:lnTo>
                    <a:pt x="3053435" y="180771"/>
                  </a:lnTo>
                  <a:lnTo>
                    <a:pt x="3086671" y="262534"/>
                  </a:lnTo>
                  <a:lnTo>
                    <a:pt x="3175419" y="114312"/>
                  </a:lnTo>
                  <a:lnTo>
                    <a:pt x="3235883" y="129273"/>
                  </a:lnTo>
                  <a:lnTo>
                    <a:pt x="3153143" y="470573"/>
                  </a:lnTo>
                  <a:lnTo>
                    <a:pt x="3161449" y="473519"/>
                  </a:lnTo>
                  <a:lnTo>
                    <a:pt x="3186379" y="476059"/>
                  </a:lnTo>
                  <a:lnTo>
                    <a:pt x="3227908" y="478167"/>
                  </a:lnTo>
                  <a:lnTo>
                    <a:pt x="3286074" y="479882"/>
                  </a:lnTo>
                  <a:lnTo>
                    <a:pt x="3319310" y="14617"/>
                  </a:lnTo>
                  <a:close/>
                </a:path>
                <a:path w="11388090" h="586740">
                  <a:moveTo>
                    <a:pt x="3516719" y="436003"/>
                  </a:moveTo>
                  <a:lnTo>
                    <a:pt x="3440607" y="388150"/>
                  </a:lnTo>
                  <a:lnTo>
                    <a:pt x="3383775" y="449961"/>
                  </a:lnTo>
                  <a:lnTo>
                    <a:pt x="3447910" y="518426"/>
                  </a:lnTo>
                  <a:lnTo>
                    <a:pt x="3516719" y="436003"/>
                  </a:lnTo>
                  <a:close/>
                </a:path>
                <a:path w="11388090" h="586740">
                  <a:moveTo>
                    <a:pt x="4070705" y="14617"/>
                  </a:moveTo>
                  <a:lnTo>
                    <a:pt x="3727742" y="14617"/>
                  </a:lnTo>
                  <a:lnTo>
                    <a:pt x="3737711" y="479882"/>
                  </a:lnTo>
                  <a:lnTo>
                    <a:pt x="3827437" y="483196"/>
                  </a:lnTo>
                  <a:lnTo>
                    <a:pt x="3844048" y="131254"/>
                  </a:lnTo>
                  <a:lnTo>
                    <a:pt x="4060063" y="135585"/>
                  </a:lnTo>
                  <a:lnTo>
                    <a:pt x="4070705" y="14617"/>
                  </a:lnTo>
                  <a:close/>
                </a:path>
                <a:path w="11388090" h="586740">
                  <a:moveTo>
                    <a:pt x="4543945" y="225310"/>
                  </a:moveTo>
                  <a:lnTo>
                    <a:pt x="4524984" y="104673"/>
                  </a:lnTo>
                  <a:lnTo>
                    <a:pt x="4521022" y="79413"/>
                  </a:lnTo>
                  <a:lnTo>
                    <a:pt x="4444581" y="48399"/>
                  </a:lnTo>
                  <a:lnTo>
                    <a:pt x="4444581" y="309727"/>
                  </a:lnTo>
                  <a:lnTo>
                    <a:pt x="4365155" y="387819"/>
                  </a:lnTo>
                  <a:lnTo>
                    <a:pt x="4239869" y="372198"/>
                  </a:lnTo>
                  <a:lnTo>
                    <a:pt x="4194670" y="216001"/>
                  </a:lnTo>
                  <a:lnTo>
                    <a:pt x="4274756" y="104673"/>
                  </a:lnTo>
                  <a:lnTo>
                    <a:pt x="4433621" y="143230"/>
                  </a:lnTo>
                  <a:lnTo>
                    <a:pt x="4444581" y="309727"/>
                  </a:lnTo>
                  <a:lnTo>
                    <a:pt x="4444581" y="48399"/>
                  </a:lnTo>
                  <a:lnTo>
                    <a:pt x="4386745" y="24917"/>
                  </a:lnTo>
                  <a:lnTo>
                    <a:pt x="4185361" y="12293"/>
                  </a:lnTo>
                  <a:lnTo>
                    <a:pt x="4097947" y="146545"/>
                  </a:lnTo>
                  <a:lnTo>
                    <a:pt x="4097947" y="314375"/>
                  </a:lnTo>
                  <a:lnTo>
                    <a:pt x="4173728" y="471893"/>
                  </a:lnTo>
                  <a:lnTo>
                    <a:pt x="4386745" y="482206"/>
                  </a:lnTo>
                  <a:lnTo>
                    <a:pt x="4532642" y="415074"/>
                  </a:lnTo>
                  <a:lnTo>
                    <a:pt x="4534268" y="387819"/>
                  </a:lnTo>
                  <a:lnTo>
                    <a:pt x="4543945" y="225310"/>
                  </a:lnTo>
                  <a:close/>
                </a:path>
                <a:path w="11388090" h="586740">
                  <a:moveTo>
                    <a:pt x="4951044" y="346938"/>
                  </a:moveTo>
                  <a:lnTo>
                    <a:pt x="4891887" y="287794"/>
                  </a:lnTo>
                  <a:lnTo>
                    <a:pt x="4851349" y="247243"/>
                  </a:lnTo>
                  <a:lnTo>
                    <a:pt x="4890401" y="197396"/>
                  </a:lnTo>
                  <a:lnTo>
                    <a:pt x="4940414" y="133578"/>
                  </a:lnTo>
                  <a:lnTo>
                    <a:pt x="4889906" y="78422"/>
                  </a:lnTo>
                  <a:lnTo>
                    <a:pt x="4841049" y="25057"/>
                  </a:lnTo>
                  <a:lnTo>
                    <a:pt x="4841049" y="377520"/>
                  </a:lnTo>
                  <a:lnTo>
                    <a:pt x="4677549" y="421055"/>
                  </a:lnTo>
                  <a:lnTo>
                    <a:pt x="4687836" y="287794"/>
                  </a:lnTo>
                  <a:lnTo>
                    <a:pt x="4841049" y="377520"/>
                  </a:lnTo>
                  <a:lnTo>
                    <a:pt x="4841049" y="25057"/>
                  </a:lnTo>
                  <a:lnTo>
                    <a:pt x="4836731" y="20345"/>
                  </a:lnTo>
                  <a:lnTo>
                    <a:pt x="4836731" y="146545"/>
                  </a:lnTo>
                  <a:lnTo>
                    <a:pt x="4688497" y="197396"/>
                  </a:lnTo>
                  <a:lnTo>
                    <a:pt x="4685208" y="189953"/>
                  </a:lnTo>
                  <a:lnTo>
                    <a:pt x="4682274" y="167652"/>
                  </a:lnTo>
                  <a:lnTo>
                    <a:pt x="4679721" y="130479"/>
                  </a:lnTo>
                  <a:lnTo>
                    <a:pt x="4677549" y="78422"/>
                  </a:lnTo>
                  <a:lnTo>
                    <a:pt x="4836731" y="146545"/>
                  </a:lnTo>
                  <a:lnTo>
                    <a:pt x="4836731" y="20345"/>
                  </a:lnTo>
                  <a:lnTo>
                    <a:pt x="4818113" y="0"/>
                  </a:lnTo>
                  <a:lnTo>
                    <a:pt x="4573181" y="29565"/>
                  </a:lnTo>
                  <a:lnTo>
                    <a:pt x="4585487" y="479882"/>
                  </a:lnTo>
                  <a:lnTo>
                    <a:pt x="4917808" y="459930"/>
                  </a:lnTo>
                  <a:lnTo>
                    <a:pt x="4929251" y="421055"/>
                  </a:lnTo>
                  <a:lnTo>
                    <a:pt x="4951044" y="346938"/>
                  </a:lnTo>
                  <a:close/>
                </a:path>
                <a:path w="11388090" h="586740">
                  <a:moveTo>
                    <a:pt x="5417642" y="225310"/>
                  </a:moveTo>
                  <a:lnTo>
                    <a:pt x="5398681" y="104673"/>
                  </a:lnTo>
                  <a:lnTo>
                    <a:pt x="5394706" y="79413"/>
                  </a:lnTo>
                  <a:lnTo>
                    <a:pt x="5318277" y="48399"/>
                  </a:lnTo>
                  <a:lnTo>
                    <a:pt x="5318277" y="309727"/>
                  </a:lnTo>
                  <a:lnTo>
                    <a:pt x="5238839" y="387819"/>
                  </a:lnTo>
                  <a:lnTo>
                    <a:pt x="5113553" y="372198"/>
                  </a:lnTo>
                  <a:lnTo>
                    <a:pt x="5068367" y="216001"/>
                  </a:lnTo>
                  <a:lnTo>
                    <a:pt x="5148440" y="104673"/>
                  </a:lnTo>
                  <a:lnTo>
                    <a:pt x="5307304" y="143230"/>
                  </a:lnTo>
                  <a:lnTo>
                    <a:pt x="5318277" y="309727"/>
                  </a:lnTo>
                  <a:lnTo>
                    <a:pt x="5318277" y="48399"/>
                  </a:lnTo>
                  <a:lnTo>
                    <a:pt x="5260441" y="24917"/>
                  </a:lnTo>
                  <a:lnTo>
                    <a:pt x="5059057" y="12293"/>
                  </a:lnTo>
                  <a:lnTo>
                    <a:pt x="4971643" y="146545"/>
                  </a:lnTo>
                  <a:lnTo>
                    <a:pt x="4971643" y="314375"/>
                  </a:lnTo>
                  <a:lnTo>
                    <a:pt x="5047424" y="471893"/>
                  </a:lnTo>
                  <a:lnTo>
                    <a:pt x="5260441" y="482206"/>
                  </a:lnTo>
                  <a:lnTo>
                    <a:pt x="5406326" y="415074"/>
                  </a:lnTo>
                  <a:lnTo>
                    <a:pt x="5407952" y="387819"/>
                  </a:lnTo>
                  <a:lnTo>
                    <a:pt x="5417642" y="225310"/>
                  </a:lnTo>
                  <a:close/>
                </a:path>
                <a:path w="11388090" h="586740">
                  <a:moveTo>
                    <a:pt x="5781535" y="147548"/>
                  </a:moveTo>
                  <a:lnTo>
                    <a:pt x="5752262" y="96037"/>
                  </a:lnTo>
                  <a:lnTo>
                    <a:pt x="5704103" y="11290"/>
                  </a:lnTo>
                  <a:lnTo>
                    <a:pt x="5685155" y="11582"/>
                  </a:lnTo>
                  <a:lnTo>
                    <a:pt x="5685155" y="144221"/>
                  </a:lnTo>
                  <a:lnTo>
                    <a:pt x="5674525" y="223316"/>
                  </a:lnTo>
                  <a:lnTo>
                    <a:pt x="5572176" y="238607"/>
                  </a:lnTo>
                  <a:lnTo>
                    <a:pt x="5587784" y="96037"/>
                  </a:lnTo>
                  <a:lnTo>
                    <a:pt x="5685155" y="144221"/>
                  </a:lnTo>
                  <a:lnTo>
                    <a:pt x="5685155" y="11582"/>
                  </a:lnTo>
                  <a:lnTo>
                    <a:pt x="5482437" y="14617"/>
                  </a:lnTo>
                  <a:lnTo>
                    <a:pt x="5449214" y="483196"/>
                  </a:lnTo>
                  <a:lnTo>
                    <a:pt x="5544591" y="479882"/>
                  </a:lnTo>
                  <a:lnTo>
                    <a:pt x="5568175" y="334987"/>
                  </a:lnTo>
                  <a:lnTo>
                    <a:pt x="5763590" y="326339"/>
                  </a:lnTo>
                  <a:lnTo>
                    <a:pt x="5772391" y="238607"/>
                  </a:lnTo>
                  <a:lnTo>
                    <a:pt x="5781535" y="147548"/>
                  </a:lnTo>
                  <a:close/>
                </a:path>
                <a:path w="11388090" h="586740">
                  <a:moveTo>
                    <a:pt x="6193612" y="486524"/>
                  </a:moveTo>
                  <a:lnTo>
                    <a:pt x="6157061" y="14617"/>
                  </a:lnTo>
                  <a:lnTo>
                    <a:pt x="6024130" y="11290"/>
                  </a:lnTo>
                  <a:lnTo>
                    <a:pt x="5937720" y="280479"/>
                  </a:lnTo>
                  <a:lnTo>
                    <a:pt x="5907151" y="24587"/>
                  </a:lnTo>
                  <a:lnTo>
                    <a:pt x="5811444" y="11290"/>
                  </a:lnTo>
                  <a:lnTo>
                    <a:pt x="5836691" y="479882"/>
                  </a:lnTo>
                  <a:lnTo>
                    <a:pt x="5951017" y="483196"/>
                  </a:lnTo>
                  <a:lnTo>
                    <a:pt x="6044730" y="180784"/>
                  </a:lnTo>
                  <a:lnTo>
                    <a:pt x="6070663" y="479882"/>
                  </a:lnTo>
                  <a:lnTo>
                    <a:pt x="6193612" y="486524"/>
                  </a:lnTo>
                  <a:close/>
                </a:path>
                <a:path w="11388090" h="586740">
                  <a:moveTo>
                    <a:pt x="6616014" y="14617"/>
                  </a:moveTo>
                  <a:lnTo>
                    <a:pt x="6223863" y="14617"/>
                  </a:lnTo>
                  <a:lnTo>
                    <a:pt x="6223863" y="124955"/>
                  </a:lnTo>
                  <a:lnTo>
                    <a:pt x="6353480" y="133591"/>
                  </a:lnTo>
                  <a:lnTo>
                    <a:pt x="6339167" y="479882"/>
                  </a:lnTo>
                  <a:lnTo>
                    <a:pt x="6535255" y="479882"/>
                  </a:lnTo>
                  <a:lnTo>
                    <a:pt x="6486398" y="147548"/>
                  </a:lnTo>
                  <a:lnTo>
                    <a:pt x="6616014" y="126949"/>
                  </a:lnTo>
                  <a:lnTo>
                    <a:pt x="6616014" y="14617"/>
                  </a:lnTo>
                  <a:close/>
                </a:path>
                <a:path w="11388090" h="586740">
                  <a:moveTo>
                    <a:pt x="7011797" y="368871"/>
                  </a:moveTo>
                  <a:lnTo>
                    <a:pt x="6971258" y="280479"/>
                  </a:lnTo>
                  <a:lnTo>
                    <a:pt x="6945338" y="223977"/>
                  </a:lnTo>
                  <a:lnTo>
                    <a:pt x="6923735" y="222796"/>
                  </a:lnTo>
                  <a:lnTo>
                    <a:pt x="6923735" y="380174"/>
                  </a:lnTo>
                  <a:lnTo>
                    <a:pt x="6763220" y="413410"/>
                  </a:lnTo>
                  <a:lnTo>
                    <a:pt x="6775856" y="280479"/>
                  </a:lnTo>
                  <a:lnTo>
                    <a:pt x="6923735" y="380174"/>
                  </a:lnTo>
                  <a:lnTo>
                    <a:pt x="6923735" y="222796"/>
                  </a:lnTo>
                  <a:lnTo>
                    <a:pt x="6764223" y="214007"/>
                  </a:lnTo>
                  <a:lnTo>
                    <a:pt x="6775856" y="14617"/>
                  </a:lnTo>
                  <a:lnTo>
                    <a:pt x="6659537" y="7962"/>
                  </a:lnTo>
                  <a:lnTo>
                    <a:pt x="6651231" y="480199"/>
                  </a:lnTo>
                  <a:lnTo>
                    <a:pt x="6934708" y="489851"/>
                  </a:lnTo>
                  <a:lnTo>
                    <a:pt x="6983425" y="413410"/>
                  </a:lnTo>
                  <a:lnTo>
                    <a:pt x="7011797" y="368871"/>
                  </a:lnTo>
                  <a:close/>
                </a:path>
                <a:path w="11388090" h="586740">
                  <a:moveTo>
                    <a:pt x="7605674" y="14617"/>
                  </a:moveTo>
                  <a:lnTo>
                    <a:pt x="7213524" y="14617"/>
                  </a:lnTo>
                  <a:lnTo>
                    <a:pt x="7213524" y="124955"/>
                  </a:lnTo>
                  <a:lnTo>
                    <a:pt x="7343127" y="133591"/>
                  </a:lnTo>
                  <a:lnTo>
                    <a:pt x="7328827" y="479882"/>
                  </a:lnTo>
                  <a:lnTo>
                    <a:pt x="7524915" y="479882"/>
                  </a:lnTo>
                  <a:lnTo>
                    <a:pt x="7476058" y="147548"/>
                  </a:lnTo>
                  <a:lnTo>
                    <a:pt x="7605674" y="126949"/>
                  </a:lnTo>
                  <a:lnTo>
                    <a:pt x="7605674" y="14617"/>
                  </a:lnTo>
                  <a:close/>
                </a:path>
                <a:path w="11388090" h="586740">
                  <a:moveTo>
                    <a:pt x="8079575" y="225310"/>
                  </a:moveTo>
                  <a:lnTo>
                    <a:pt x="8060614" y="104673"/>
                  </a:lnTo>
                  <a:lnTo>
                    <a:pt x="8056639" y="79413"/>
                  </a:lnTo>
                  <a:lnTo>
                    <a:pt x="7980197" y="48387"/>
                  </a:lnTo>
                  <a:lnTo>
                    <a:pt x="7980197" y="309727"/>
                  </a:lnTo>
                  <a:lnTo>
                    <a:pt x="7900771" y="387819"/>
                  </a:lnTo>
                  <a:lnTo>
                    <a:pt x="7775486" y="372198"/>
                  </a:lnTo>
                  <a:lnTo>
                    <a:pt x="7730287" y="216001"/>
                  </a:lnTo>
                  <a:lnTo>
                    <a:pt x="7810373" y="104673"/>
                  </a:lnTo>
                  <a:lnTo>
                    <a:pt x="7969237" y="143230"/>
                  </a:lnTo>
                  <a:lnTo>
                    <a:pt x="7980197" y="309727"/>
                  </a:lnTo>
                  <a:lnTo>
                    <a:pt x="7980197" y="48387"/>
                  </a:lnTo>
                  <a:lnTo>
                    <a:pt x="7922374" y="24917"/>
                  </a:lnTo>
                  <a:lnTo>
                    <a:pt x="7720978" y="12293"/>
                  </a:lnTo>
                  <a:lnTo>
                    <a:pt x="7633576" y="146545"/>
                  </a:lnTo>
                  <a:lnTo>
                    <a:pt x="7633576" y="314375"/>
                  </a:lnTo>
                  <a:lnTo>
                    <a:pt x="7709357" y="471893"/>
                  </a:lnTo>
                  <a:lnTo>
                    <a:pt x="7922374" y="482206"/>
                  </a:lnTo>
                  <a:lnTo>
                    <a:pt x="8068259" y="415074"/>
                  </a:lnTo>
                  <a:lnTo>
                    <a:pt x="8069885" y="387819"/>
                  </a:lnTo>
                  <a:lnTo>
                    <a:pt x="8079575" y="225310"/>
                  </a:lnTo>
                  <a:close/>
                </a:path>
                <a:path w="11388090" h="586740">
                  <a:moveTo>
                    <a:pt x="8480019" y="24587"/>
                  </a:moveTo>
                  <a:lnTo>
                    <a:pt x="8200860" y="11290"/>
                  </a:lnTo>
                  <a:lnTo>
                    <a:pt x="8191551" y="313715"/>
                  </a:lnTo>
                  <a:lnTo>
                    <a:pt x="8164309" y="387159"/>
                  </a:lnTo>
                  <a:lnTo>
                    <a:pt x="8107807" y="400126"/>
                  </a:lnTo>
                  <a:lnTo>
                    <a:pt x="8114462" y="479882"/>
                  </a:lnTo>
                  <a:lnTo>
                    <a:pt x="8230768" y="457619"/>
                  </a:lnTo>
                  <a:lnTo>
                    <a:pt x="8270659" y="334327"/>
                  </a:lnTo>
                  <a:lnTo>
                    <a:pt x="8283943" y="97701"/>
                  </a:lnTo>
                  <a:lnTo>
                    <a:pt x="8395602" y="113322"/>
                  </a:lnTo>
                  <a:lnTo>
                    <a:pt x="8386966" y="479882"/>
                  </a:lnTo>
                  <a:lnTo>
                    <a:pt x="8480019" y="470585"/>
                  </a:lnTo>
                  <a:lnTo>
                    <a:pt x="8480019" y="24587"/>
                  </a:lnTo>
                  <a:close/>
                </a:path>
                <a:path w="11388090" h="586740">
                  <a:moveTo>
                    <a:pt x="8875827" y="368871"/>
                  </a:moveTo>
                  <a:lnTo>
                    <a:pt x="8835288" y="280479"/>
                  </a:lnTo>
                  <a:lnTo>
                    <a:pt x="8809368" y="223977"/>
                  </a:lnTo>
                  <a:lnTo>
                    <a:pt x="8787765" y="222796"/>
                  </a:lnTo>
                  <a:lnTo>
                    <a:pt x="8787765" y="380174"/>
                  </a:lnTo>
                  <a:lnTo>
                    <a:pt x="8627250" y="413410"/>
                  </a:lnTo>
                  <a:lnTo>
                    <a:pt x="8639873" y="280479"/>
                  </a:lnTo>
                  <a:lnTo>
                    <a:pt x="8787765" y="380174"/>
                  </a:lnTo>
                  <a:lnTo>
                    <a:pt x="8787765" y="222796"/>
                  </a:lnTo>
                  <a:lnTo>
                    <a:pt x="8628253" y="214007"/>
                  </a:lnTo>
                  <a:lnTo>
                    <a:pt x="8639873" y="14617"/>
                  </a:lnTo>
                  <a:lnTo>
                    <a:pt x="8523567" y="7962"/>
                  </a:lnTo>
                  <a:lnTo>
                    <a:pt x="8515261" y="480199"/>
                  </a:lnTo>
                  <a:lnTo>
                    <a:pt x="8798725" y="489851"/>
                  </a:lnTo>
                  <a:lnTo>
                    <a:pt x="8847442" y="413410"/>
                  </a:lnTo>
                  <a:lnTo>
                    <a:pt x="8875827" y="368871"/>
                  </a:lnTo>
                  <a:close/>
                </a:path>
                <a:path w="11388090" h="586740">
                  <a:moveTo>
                    <a:pt x="9316161" y="15405"/>
                  </a:moveTo>
                  <a:lnTo>
                    <a:pt x="9315501" y="14617"/>
                  </a:lnTo>
                  <a:lnTo>
                    <a:pt x="9148013" y="14617"/>
                  </a:lnTo>
                  <a:lnTo>
                    <a:pt x="9029700" y="226644"/>
                  </a:lnTo>
                  <a:lnTo>
                    <a:pt x="8981846" y="14617"/>
                  </a:lnTo>
                  <a:lnTo>
                    <a:pt x="8915375" y="14617"/>
                  </a:lnTo>
                  <a:lnTo>
                    <a:pt x="8929992" y="479882"/>
                  </a:lnTo>
                  <a:lnTo>
                    <a:pt x="9015070" y="479882"/>
                  </a:lnTo>
                  <a:lnTo>
                    <a:pt x="9029700" y="301421"/>
                  </a:lnTo>
                  <a:lnTo>
                    <a:pt x="9280931" y="479882"/>
                  </a:lnTo>
                  <a:lnTo>
                    <a:pt x="9314167" y="413410"/>
                  </a:lnTo>
                  <a:lnTo>
                    <a:pt x="9148013" y="280479"/>
                  </a:lnTo>
                  <a:lnTo>
                    <a:pt x="9199385" y="206413"/>
                  </a:lnTo>
                  <a:lnTo>
                    <a:pt x="9241422" y="144411"/>
                  </a:lnTo>
                  <a:lnTo>
                    <a:pt x="9274124" y="94462"/>
                  </a:lnTo>
                  <a:lnTo>
                    <a:pt x="9297479" y="56565"/>
                  </a:lnTo>
                  <a:lnTo>
                    <a:pt x="9316161" y="16954"/>
                  </a:lnTo>
                  <a:lnTo>
                    <a:pt x="9316161" y="15405"/>
                  </a:lnTo>
                  <a:close/>
                </a:path>
                <a:path w="11388090" h="586740">
                  <a:moveTo>
                    <a:pt x="9791408" y="225310"/>
                  </a:moveTo>
                  <a:lnTo>
                    <a:pt x="9772447" y="104673"/>
                  </a:lnTo>
                  <a:lnTo>
                    <a:pt x="9768472" y="79413"/>
                  </a:lnTo>
                  <a:lnTo>
                    <a:pt x="9692030" y="48387"/>
                  </a:lnTo>
                  <a:lnTo>
                    <a:pt x="9692030" y="309727"/>
                  </a:lnTo>
                  <a:lnTo>
                    <a:pt x="9612605" y="387819"/>
                  </a:lnTo>
                  <a:lnTo>
                    <a:pt x="9487319" y="372198"/>
                  </a:lnTo>
                  <a:lnTo>
                    <a:pt x="9442120" y="216001"/>
                  </a:lnTo>
                  <a:lnTo>
                    <a:pt x="9522206" y="104673"/>
                  </a:lnTo>
                  <a:lnTo>
                    <a:pt x="9681070" y="143230"/>
                  </a:lnTo>
                  <a:lnTo>
                    <a:pt x="9692030" y="309727"/>
                  </a:lnTo>
                  <a:lnTo>
                    <a:pt x="9692030" y="48387"/>
                  </a:lnTo>
                  <a:lnTo>
                    <a:pt x="9634207" y="24917"/>
                  </a:lnTo>
                  <a:lnTo>
                    <a:pt x="9432811" y="12293"/>
                  </a:lnTo>
                  <a:lnTo>
                    <a:pt x="9345409" y="146545"/>
                  </a:lnTo>
                  <a:lnTo>
                    <a:pt x="9345409" y="314375"/>
                  </a:lnTo>
                  <a:lnTo>
                    <a:pt x="9421177" y="471893"/>
                  </a:lnTo>
                  <a:lnTo>
                    <a:pt x="9634207" y="482206"/>
                  </a:lnTo>
                  <a:lnTo>
                    <a:pt x="9780092" y="415074"/>
                  </a:lnTo>
                  <a:lnTo>
                    <a:pt x="9781718" y="387819"/>
                  </a:lnTo>
                  <a:lnTo>
                    <a:pt x="9791408" y="225310"/>
                  </a:lnTo>
                  <a:close/>
                </a:path>
                <a:path w="11388090" h="586740">
                  <a:moveTo>
                    <a:pt x="10380586" y="14617"/>
                  </a:moveTo>
                  <a:lnTo>
                    <a:pt x="9988448" y="14617"/>
                  </a:lnTo>
                  <a:lnTo>
                    <a:pt x="9988448" y="124955"/>
                  </a:lnTo>
                  <a:lnTo>
                    <a:pt x="10118052" y="133591"/>
                  </a:lnTo>
                  <a:lnTo>
                    <a:pt x="10103752" y="479882"/>
                  </a:lnTo>
                  <a:lnTo>
                    <a:pt x="10299840" y="479882"/>
                  </a:lnTo>
                  <a:lnTo>
                    <a:pt x="10250983" y="147548"/>
                  </a:lnTo>
                  <a:lnTo>
                    <a:pt x="10380586" y="126949"/>
                  </a:lnTo>
                  <a:lnTo>
                    <a:pt x="10380586" y="14617"/>
                  </a:lnTo>
                  <a:close/>
                </a:path>
                <a:path w="11388090" h="586740">
                  <a:moveTo>
                    <a:pt x="10836250" y="479869"/>
                  </a:moveTo>
                  <a:lnTo>
                    <a:pt x="10798137" y="346938"/>
                  </a:lnTo>
                  <a:lnTo>
                    <a:pt x="10774883" y="265849"/>
                  </a:lnTo>
                  <a:lnTo>
                    <a:pt x="10721899" y="81089"/>
                  </a:lnTo>
                  <a:lnTo>
                    <a:pt x="10703319" y="16281"/>
                  </a:lnTo>
                  <a:lnTo>
                    <a:pt x="10670083" y="16103"/>
                  </a:lnTo>
                  <a:lnTo>
                    <a:pt x="10670083" y="265849"/>
                  </a:lnTo>
                  <a:lnTo>
                    <a:pt x="10537165" y="265849"/>
                  </a:lnTo>
                  <a:lnTo>
                    <a:pt x="10590987" y="81089"/>
                  </a:lnTo>
                  <a:lnTo>
                    <a:pt x="10670083" y="265849"/>
                  </a:lnTo>
                  <a:lnTo>
                    <a:pt x="10670083" y="16103"/>
                  </a:lnTo>
                  <a:lnTo>
                    <a:pt x="10518546" y="15278"/>
                  </a:lnTo>
                  <a:lnTo>
                    <a:pt x="10404221" y="479869"/>
                  </a:lnTo>
                  <a:lnTo>
                    <a:pt x="10503929" y="479869"/>
                  </a:lnTo>
                  <a:lnTo>
                    <a:pt x="10570401" y="346938"/>
                  </a:lnTo>
                  <a:lnTo>
                    <a:pt x="10636860" y="346938"/>
                  </a:lnTo>
                  <a:lnTo>
                    <a:pt x="10703319" y="479869"/>
                  </a:lnTo>
                  <a:lnTo>
                    <a:pt x="10836250" y="479869"/>
                  </a:lnTo>
                  <a:close/>
                </a:path>
                <a:path w="11388090" h="586740">
                  <a:moveTo>
                    <a:pt x="11387874" y="14617"/>
                  </a:moveTo>
                  <a:lnTo>
                    <a:pt x="11254956" y="14617"/>
                  </a:lnTo>
                  <a:lnTo>
                    <a:pt x="11122025" y="214007"/>
                  </a:lnTo>
                  <a:lnTo>
                    <a:pt x="11022317" y="14617"/>
                  </a:lnTo>
                  <a:lnTo>
                    <a:pt x="10907332" y="14617"/>
                  </a:lnTo>
                  <a:lnTo>
                    <a:pt x="10856151" y="479882"/>
                  </a:lnTo>
                  <a:lnTo>
                    <a:pt x="10955846" y="479882"/>
                  </a:lnTo>
                  <a:lnTo>
                    <a:pt x="11007369" y="247243"/>
                  </a:lnTo>
                  <a:lnTo>
                    <a:pt x="11110379" y="390474"/>
                  </a:lnTo>
                  <a:lnTo>
                    <a:pt x="11221720" y="259219"/>
                  </a:lnTo>
                  <a:lnTo>
                    <a:pt x="11206759" y="479882"/>
                  </a:lnTo>
                  <a:lnTo>
                    <a:pt x="11377905" y="479882"/>
                  </a:lnTo>
                  <a:lnTo>
                    <a:pt x="11387874" y="14617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346273" y="1348189"/>
              <a:ext cx="144561" cy="221333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927798" y="962043"/>
              <a:ext cx="14692630" cy="1541145"/>
            </a:xfrm>
            <a:custGeom>
              <a:avLst/>
              <a:gdLst/>
              <a:ahLst/>
              <a:cxnLst/>
              <a:rect l="l" t="t" r="r" b="b"/>
              <a:pathLst>
                <a:path w="14692630" h="1541145">
                  <a:moveTo>
                    <a:pt x="332320" y="1108532"/>
                  </a:moveTo>
                  <a:lnTo>
                    <a:pt x="303047" y="1057021"/>
                  </a:lnTo>
                  <a:lnTo>
                    <a:pt x="254889" y="972286"/>
                  </a:lnTo>
                  <a:lnTo>
                    <a:pt x="235953" y="972578"/>
                  </a:lnTo>
                  <a:lnTo>
                    <a:pt x="235953" y="1105217"/>
                  </a:lnTo>
                  <a:lnTo>
                    <a:pt x="225310" y="1184300"/>
                  </a:lnTo>
                  <a:lnTo>
                    <a:pt x="122961" y="1199591"/>
                  </a:lnTo>
                  <a:lnTo>
                    <a:pt x="138569" y="1057021"/>
                  </a:lnTo>
                  <a:lnTo>
                    <a:pt x="235953" y="1105217"/>
                  </a:lnTo>
                  <a:lnTo>
                    <a:pt x="235953" y="972578"/>
                  </a:lnTo>
                  <a:lnTo>
                    <a:pt x="33223" y="975614"/>
                  </a:lnTo>
                  <a:lnTo>
                    <a:pt x="0" y="1444193"/>
                  </a:lnTo>
                  <a:lnTo>
                    <a:pt x="95377" y="1440865"/>
                  </a:lnTo>
                  <a:lnTo>
                    <a:pt x="118973" y="1295971"/>
                  </a:lnTo>
                  <a:lnTo>
                    <a:pt x="314375" y="1287322"/>
                  </a:lnTo>
                  <a:lnTo>
                    <a:pt x="323189" y="1199591"/>
                  </a:lnTo>
                  <a:lnTo>
                    <a:pt x="332320" y="1108532"/>
                  </a:lnTo>
                  <a:close/>
                </a:path>
                <a:path w="14692630" h="1541145">
                  <a:moveTo>
                    <a:pt x="674611" y="942378"/>
                  </a:moveTo>
                  <a:lnTo>
                    <a:pt x="375526" y="975601"/>
                  </a:lnTo>
                  <a:lnTo>
                    <a:pt x="375526" y="1440865"/>
                  </a:lnTo>
                  <a:lnTo>
                    <a:pt x="674611" y="1422920"/>
                  </a:lnTo>
                  <a:lnTo>
                    <a:pt x="674611" y="1326540"/>
                  </a:lnTo>
                  <a:lnTo>
                    <a:pt x="475221" y="1331861"/>
                  </a:lnTo>
                  <a:lnTo>
                    <a:pt x="475221" y="1241463"/>
                  </a:lnTo>
                  <a:lnTo>
                    <a:pt x="674611" y="1227505"/>
                  </a:lnTo>
                  <a:lnTo>
                    <a:pt x="674611" y="1141768"/>
                  </a:lnTo>
                  <a:lnTo>
                    <a:pt x="453948" y="1141768"/>
                  </a:lnTo>
                  <a:lnTo>
                    <a:pt x="459270" y="1075309"/>
                  </a:lnTo>
                  <a:lnTo>
                    <a:pt x="674611" y="1042073"/>
                  </a:lnTo>
                  <a:lnTo>
                    <a:pt x="674611" y="942378"/>
                  </a:lnTo>
                  <a:close/>
                </a:path>
                <a:path w="14692630" h="1541145">
                  <a:moveTo>
                    <a:pt x="1136878" y="1440853"/>
                  </a:moveTo>
                  <a:lnTo>
                    <a:pt x="1098765" y="1307922"/>
                  </a:lnTo>
                  <a:lnTo>
                    <a:pt x="1075512" y="1226832"/>
                  </a:lnTo>
                  <a:lnTo>
                    <a:pt x="1022527" y="1042073"/>
                  </a:lnTo>
                  <a:lnTo>
                    <a:pt x="1003947" y="977252"/>
                  </a:lnTo>
                  <a:lnTo>
                    <a:pt x="970711" y="977074"/>
                  </a:lnTo>
                  <a:lnTo>
                    <a:pt x="970711" y="1226832"/>
                  </a:lnTo>
                  <a:lnTo>
                    <a:pt x="837780" y="1226832"/>
                  </a:lnTo>
                  <a:lnTo>
                    <a:pt x="891616" y="1042073"/>
                  </a:lnTo>
                  <a:lnTo>
                    <a:pt x="970711" y="1226832"/>
                  </a:lnTo>
                  <a:lnTo>
                    <a:pt x="970711" y="977074"/>
                  </a:lnTo>
                  <a:lnTo>
                    <a:pt x="819162" y="976261"/>
                  </a:lnTo>
                  <a:lnTo>
                    <a:pt x="704850" y="1440853"/>
                  </a:lnTo>
                  <a:lnTo>
                    <a:pt x="804545" y="1440853"/>
                  </a:lnTo>
                  <a:lnTo>
                    <a:pt x="871016" y="1307922"/>
                  </a:lnTo>
                  <a:lnTo>
                    <a:pt x="937475" y="1307922"/>
                  </a:lnTo>
                  <a:lnTo>
                    <a:pt x="1003947" y="1440853"/>
                  </a:lnTo>
                  <a:lnTo>
                    <a:pt x="1136878" y="1440853"/>
                  </a:lnTo>
                  <a:close/>
                </a:path>
                <a:path w="14692630" h="1541145">
                  <a:moveTo>
                    <a:pt x="1532356" y="985583"/>
                  </a:moveTo>
                  <a:lnTo>
                    <a:pt x="1253197" y="972286"/>
                  </a:lnTo>
                  <a:lnTo>
                    <a:pt x="1243888" y="1274699"/>
                  </a:lnTo>
                  <a:lnTo>
                    <a:pt x="1216647" y="1348143"/>
                  </a:lnTo>
                  <a:lnTo>
                    <a:pt x="1160145" y="1361109"/>
                  </a:lnTo>
                  <a:lnTo>
                    <a:pt x="1166787" y="1440865"/>
                  </a:lnTo>
                  <a:lnTo>
                    <a:pt x="1283106" y="1418590"/>
                  </a:lnTo>
                  <a:lnTo>
                    <a:pt x="1322984" y="1295311"/>
                  </a:lnTo>
                  <a:lnTo>
                    <a:pt x="1336268" y="1058684"/>
                  </a:lnTo>
                  <a:lnTo>
                    <a:pt x="1447939" y="1074293"/>
                  </a:lnTo>
                  <a:lnTo>
                    <a:pt x="1439291" y="1440865"/>
                  </a:lnTo>
                  <a:lnTo>
                    <a:pt x="1532356" y="1431569"/>
                  </a:lnTo>
                  <a:lnTo>
                    <a:pt x="1532356" y="985583"/>
                  </a:lnTo>
                  <a:close/>
                </a:path>
                <a:path w="14692630" h="1541145">
                  <a:moveTo>
                    <a:pt x="1928152" y="1329855"/>
                  </a:moveTo>
                  <a:lnTo>
                    <a:pt x="1887601" y="1241463"/>
                  </a:lnTo>
                  <a:lnTo>
                    <a:pt x="1861693" y="1184960"/>
                  </a:lnTo>
                  <a:lnTo>
                    <a:pt x="1840090" y="1183779"/>
                  </a:lnTo>
                  <a:lnTo>
                    <a:pt x="1840090" y="1341158"/>
                  </a:lnTo>
                  <a:lnTo>
                    <a:pt x="1679575" y="1374394"/>
                  </a:lnTo>
                  <a:lnTo>
                    <a:pt x="1692198" y="1241463"/>
                  </a:lnTo>
                  <a:lnTo>
                    <a:pt x="1840090" y="1341158"/>
                  </a:lnTo>
                  <a:lnTo>
                    <a:pt x="1840090" y="1183779"/>
                  </a:lnTo>
                  <a:lnTo>
                    <a:pt x="1680578" y="1174991"/>
                  </a:lnTo>
                  <a:lnTo>
                    <a:pt x="1692198" y="975601"/>
                  </a:lnTo>
                  <a:lnTo>
                    <a:pt x="1575892" y="968946"/>
                  </a:lnTo>
                  <a:lnTo>
                    <a:pt x="1567586" y="1441183"/>
                  </a:lnTo>
                  <a:lnTo>
                    <a:pt x="1851050" y="1450835"/>
                  </a:lnTo>
                  <a:lnTo>
                    <a:pt x="1899767" y="1374394"/>
                  </a:lnTo>
                  <a:lnTo>
                    <a:pt x="1928152" y="1329855"/>
                  </a:lnTo>
                  <a:close/>
                </a:path>
                <a:path w="14692630" h="1541145">
                  <a:moveTo>
                    <a:pt x="2427973" y="1422920"/>
                  </a:moveTo>
                  <a:lnTo>
                    <a:pt x="2422004" y="1328343"/>
                  </a:lnTo>
                  <a:lnTo>
                    <a:pt x="2416391" y="1244892"/>
                  </a:lnTo>
                  <a:lnTo>
                    <a:pt x="2411120" y="1172565"/>
                  </a:lnTo>
                  <a:lnTo>
                    <a:pt x="2406205" y="1111364"/>
                  </a:lnTo>
                  <a:lnTo>
                    <a:pt x="2401620" y="1061300"/>
                  </a:lnTo>
                  <a:lnTo>
                    <a:pt x="2397391" y="1022350"/>
                  </a:lnTo>
                  <a:lnTo>
                    <a:pt x="2389949" y="977849"/>
                  </a:lnTo>
                  <a:lnTo>
                    <a:pt x="2386749" y="972286"/>
                  </a:lnTo>
                  <a:lnTo>
                    <a:pt x="2252167" y="972286"/>
                  </a:lnTo>
                  <a:lnTo>
                    <a:pt x="2273427" y="1204912"/>
                  </a:lnTo>
                  <a:lnTo>
                    <a:pt x="2074024" y="1214882"/>
                  </a:lnTo>
                  <a:lnTo>
                    <a:pt x="2054098" y="982243"/>
                  </a:lnTo>
                  <a:lnTo>
                    <a:pt x="1967687" y="982243"/>
                  </a:lnTo>
                  <a:lnTo>
                    <a:pt x="1985632" y="1447507"/>
                  </a:lnTo>
                  <a:lnTo>
                    <a:pt x="2083676" y="1432890"/>
                  </a:lnTo>
                  <a:lnTo>
                    <a:pt x="2074024" y="1281341"/>
                  </a:lnTo>
                  <a:lnTo>
                    <a:pt x="2287066" y="1271371"/>
                  </a:lnTo>
                  <a:lnTo>
                    <a:pt x="2306663" y="1427238"/>
                  </a:lnTo>
                  <a:lnTo>
                    <a:pt x="2427973" y="1422920"/>
                  </a:lnTo>
                  <a:close/>
                </a:path>
                <a:path w="14692630" h="1541145">
                  <a:moveTo>
                    <a:pt x="2904858" y="1186307"/>
                  </a:moveTo>
                  <a:lnTo>
                    <a:pt x="2885897" y="1065669"/>
                  </a:lnTo>
                  <a:lnTo>
                    <a:pt x="2881934" y="1040409"/>
                  </a:lnTo>
                  <a:lnTo>
                    <a:pt x="2805493" y="1009383"/>
                  </a:lnTo>
                  <a:lnTo>
                    <a:pt x="2805493" y="1270711"/>
                  </a:lnTo>
                  <a:lnTo>
                    <a:pt x="2726067" y="1348816"/>
                  </a:lnTo>
                  <a:lnTo>
                    <a:pt x="2600782" y="1333195"/>
                  </a:lnTo>
                  <a:lnTo>
                    <a:pt x="2555583" y="1176997"/>
                  </a:lnTo>
                  <a:lnTo>
                    <a:pt x="2635669" y="1065669"/>
                  </a:lnTo>
                  <a:lnTo>
                    <a:pt x="2794533" y="1104226"/>
                  </a:lnTo>
                  <a:lnTo>
                    <a:pt x="2805493" y="1270711"/>
                  </a:lnTo>
                  <a:lnTo>
                    <a:pt x="2805493" y="1009383"/>
                  </a:lnTo>
                  <a:lnTo>
                    <a:pt x="2747670" y="985913"/>
                  </a:lnTo>
                  <a:lnTo>
                    <a:pt x="2546273" y="973277"/>
                  </a:lnTo>
                  <a:lnTo>
                    <a:pt x="2458872" y="1107528"/>
                  </a:lnTo>
                  <a:lnTo>
                    <a:pt x="2458872" y="1275359"/>
                  </a:lnTo>
                  <a:lnTo>
                    <a:pt x="2534640" y="1432890"/>
                  </a:lnTo>
                  <a:lnTo>
                    <a:pt x="2747670" y="1443202"/>
                  </a:lnTo>
                  <a:lnTo>
                    <a:pt x="2893555" y="1376057"/>
                  </a:lnTo>
                  <a:lnTo>
                    <a:pt x="2895181" y="1348816"/>
                  </a:lnTo>
                  <a:lnTo>
                    <a:pt x="2904858" y="1186307"/>
                  </a:lnTo>
                  <a:close/>
                </a:path>
                <a:path w="14692630" h="1541145">
                  <a:moveTo>
                    <a:pt x="3238843" y="942378"/>
                  </a:moveTo>
                  <a:lnTo>
                    <a:pt x="2939758" y="975601"/>
                  </a:lnTo>
                  <a:lnTo>
                    <a:pt x="2939758" y="1440865"/>
                  </a:lnTo>
                  <a:lnTo>
                    <a:pt x="3238843" y="1422920"/>
                  </a:lnTo>
                  <a:lnTo>
                    <a:pt x="3238843" y="1326540"/>
                  </a:lnTo>
                  <a:lnTo>
                    <a:pt x="3039440" y="1331861"/>
                  </a:lnTo>
                  <a:lnTo>
                    <a:pt x="3039440" y="1241463"/>
                  </a:lnTo>
                  <a:lnTo>
                    <a:pt x="3238843" y="1227505"/>
                  </a:lnTo>
                  <a:lnTo>
                    <a:pt x="3238843" y="1141768"/>
                  </a:lnTo>
                  <a:lnTo>
                    <a:pt x="3018180" y="1141768"/>
                  </a:lnTo>
                  <a:lnTo>
                    <a:pt x="3023501" y="1075309"/>
                  </a:lnTo>
                  <a:lnTo>
                    <a:pt x="3238843" y="1042073"/>
                  </a:lnTo>
                  <a:lnTo>
                    <a:pt x="3238843" y="942378"/>
                  </a:lnTo>
                  <a:close/>
                </a:path>
                <a:path w="14692630" h="1541145">
                  <a:moveTo>
                    <a:pt x="3856329" y="1374394"/>
                  </a:moveTo>
                  <a:lnTo>
                    <a:pt x="3774897" y="1374394"/>
                  </a:lnTo>
                  <a:lnTo>
                    <a:pt x="3776129" y="1342161"/>
                  </a:lnTo>
                  <a:lnTo>
                    <a:pt x="3786289" y="1074966"/>
                  </a:lnTo>
                  <a:lnTo>
                    <a:pt x="3790188" y="972286"/>
                  </a:lnTo>
                  <a:lnTo>
                    <a:pt x="3719068" y="975334"/>
                  </a:lnTo>
                  <a:lnTo>
                    <a:pt x="3719068" y="1074966"/>
                  </a:lnTo>
                  <a:lnTo>
                    <a:pt x="3693160" y="1333195"/>
                  </a:lnTo>
                  <a:lnTo>
                    <a:pt x="3575507" y="1342161"/>
                  </a:lnTo>
                  <a:lnTo>
                    <a:pt x="3621036" y="1093914"/>
                  </a:lnTo>
                  <a:lnTo>
                    <a:pt x="3719068" y="1074966"/>
                  </a:lnTo>
                  <a:lnTo>
                    <a:pt x="3719068" y="975334"/>
                  </a:lnTo>
                  <a:lnTo>
                    <a:pt x="3557562" y="982243"/>
                  </a:lnTo>
                  <a:lnTo>
                    <a:pt x="3501720" y="1363433"/>
                  </a:lnTo>
                  <a:lnTo>
                    <a:pt x="3441916" y="1374394"/>
                  </a:lnTo>
                  <a:lnTo>
                    <a:pt x="3435591" y="1540560"/>
                  </a:lnTo>
                  <a:lnTo>
                    <a:pt x="3524326" y="1540560"/>
                  </a:lnTo>
                  <a:lnTo>
                    <a:pt x="3535299" y="1440865"/>
                  </a:lnTo>
                  <a:lnTo>
                    <a:pt x="3737013" y="1437538"/>
                  </a:lnTo>
                  <a:lnTo>
                    <a:pt x="3725722" y="1540560"/>
                  </a:lnTo>
                  <a:lnTo>
                    <a:pt x="3847350" y="1540560"/>
                  </a:lnTo>
                  <a:lnTo>
                    <a:pt x="3852913" y="1437538"/>
                  </a:lnTo>
                  <a:lnTo>
                    <a:pt x="3856329" y="1374394"/>
                  </a:lnTo>
                  <a:close/>
                </a:path>
                <a:path w="14692630" h="1541145">
                  <a:moveTo>
                    <a:pt x="4182338" y="942378"/>
                  </a:moveTo>
                  <a:lnTo>
                    <a:pt x="3883241" y="975601"/>
                  </a:lnTo>
                  <a:lnTo>
                    <a:pt x="3883241" y="1440865"/>
                  </a:lnTo>
                  <a:lnTo>
                    <a:pt x="4182338" y="1422920"/>
                  </a:lnTo>
                  <a:lnTo>
                    <a:pt x="4182338" y="1326540"/>
                  </a:lnTo>
                  <a:lnTo>
                    <a:pt x="3982936" y="1331861"/>
                  </a:lnTo>
                  <a:lnTo>
                    <a:pt x="3982936" y="1241463"/>
                  </a:lnTo>
                  <a:lnTo>
                    <a:pt x="4182338" y="1227505"/>
                  </a:lnTo>
                  <a:lnTo>
                    <a:pt x="4182338" y="1141768"/>
                  </a:lnTo>
                  <a:lnTo>
                    <a:pt x="3961663" y="1141768"/>
                  </a:lnTo>
                  <a:lnTo>
                    <a:pt x="3966984" y="1075309"/>
                  </a:lnTo>
                  <a:lnTo>
                    <a:pt x="4182338" y="1042073"/>
                  </a:lnTo>
                  <a:lnTo>
                    <a:pt x="4182338" y="942378"/>
                  </a:lnTo>
                  <a:close/>
                </a:path>
                <a:path w="14692630" h="1541145">
                  <a:moveTo>
                    <a:pt x="4471797" y="860272"/>
                  </a:moveTo>
                  <a:lnTo>
                    <a:pt x="4407992" y="862609"/>
                  </a:lnTo>
                  <a:lnTo>
                    <a:pt x="4405325" y="887539"/>
                  </a:lnTo>
                  <a:lnTo>
                    <a:pt x="4356151" y="905814"/>
                  </a:lnTo>
                  <a:lnTo>
                    <a:pt x="4309630" y="891527"/>
                  </a:lnTo>
                  <a:lnTo>
                    <a:pt x="4305643" y="862609"/>
                  </a:lnTo>
                  <a:lnTo>
                    <a:pt x="4239171" y="863612"/>
                  </a:lnTo>
                  <a:lnTo>
                    <a:pt x="4272407" y="932065"/>
                  </a:lnTo>
                  <a:lnTo>
                    <a:pt x="4352163" y="949020"/>
                  </a:lnTo>
                  <a:lnTo>
                    <a:pt x="4427944" y="933069"/>
                  </a:lnTo>
                  <a:lnTo>
                    <a:pt x="4444365" y="905814"/>
                  </a:lnTo>
                  <a:lnTo>
                    <a:pt x="4471797" y="860272"/>
                  </a:lnTo>
                  <a:close/>
                </a:path>
                <a:path w="14692630" h="1541145">
                  <a:moveTo>
                    <a:pt x="4598086" y="1447495"/>
                  </a:moveTo>
                  <a:lnTo>
                    <a:pt x="4574400" y="1141768"/>
                  </a:lnTo>
                  <a:lnTo>
                    <a:pt x="4561522" y="975601"/>
                  </a:lnTo>
                  <a:lnTo>
                    <a:pt x="4428591" y="972286"/>
                  </a:lnTo>
                  <a:lnTo>
                    <a:pt x="4342193" y="1241463"/>
                  </a:lnTo>
                  <a:lnTo>
                    <a:pt x="4311612" y="985570"/>
                  </a:lnTo>
                  <a:lnTo>
                    <a:pt x="4215917" y="972286"/>
                  </a:lnTo>
                  <a:lnTo>
                    <a:pt x="4241165" y="1440865"/>
                  </a:lnTo>
                  <a:lnTo>
                    <a:pt x="4355490" y="1444180"/>
                  </a:lnTo>
                  <a:lnTo>
                    <a:pt x="4418304" y="1241463"/>
                  </a:lnTo>
                  <a:lnTo>
                    <a:pt x="4449203" y="1141768"/>
                  </a:lnTo>
                  <a:lnTo>
                    <a:pt x="4475124" y="1440865"/>
                  </a:lnTo>
                  <a:lnTo>
                    <a:pt x="4598086" y="1447495"/>
                  </a:lnTo>
                  <a:close/>
                </a:path>
                <a:path w="14692630" h="1541145">
                  <a:moveTo>
                    <a:pt x="5061661" y="1341170"/>
                  </a:moveTo>
                  <a:lnTo>
                    <a:pt x="5001184" y="1274699"/>
                  </a:lnTo>
                  <a:lnTo>
                    <a:pt x="4827714" y="1352473"/>
                  </a:lnTo>
                  <a:lnTo>
                    <a:pt x="4718050" y="1220203"/>
                  </a:lnTo>
                  <a:lnTo>
                    <a:pt x="4839678" y="1087932"/>
                  </a:lnTo>
                  <a:lnTo>
                    <a:pt x="4966297" y="1141768"/>
                  </a:lnTo>
                  <a:lnTo>
                    <a:pt x="5030432" y="1042073"/>
                  </a:lnTo>
                  <a:lnTo>
                    <a:pt x="4896840" y="975601"/>
                  </a:lnTo>
                  <a:lnTo>
                    <a:pt x="4741964" y="975601"/>
                  </a:lnTo>
                  <a:lnTo>
                    <a:pt x="4651578" y="1075309"/>
                  </a:lnTo>
                  <a:lnTo>
                    <a:pt x="4643577" y="1151509"/>
                  </a:lnTo>
                  <a:lnTo>
                    <a:pt x="4637862" y="1213967"/>
                  </a:lnTo>
                  <a:lnTo>
                    <a:pt x="4634433" y="1262672"/>
                  </a:lnTo>
                  <a:lnTo>
                    <a:pt x="4633290" y="1297622"/>
                  </a:lnTo>
                  <a:lnTo>
                    <a:pt x="4633582" y="1310030"/>
                  </a:lnTo>
                  <a:lnTo>
                    <a:pt x="4634458" y="1318983"/>
                  </a:lnTo>
                  <a:lnTo>
                    <a:pt x="4635919" y="1324483"/>
                  </a:lnTo>
                  <a:lnTo>
                    <a:pt x="4637951" y="1326540"/>
                  </a:lnTo>
                  <a:lnTo>
                    <a:pt x="4731004" y="1440865"/>
                  </a:lnTo>
                  <a:lnTo>
                    <a:pt x="4927409" y="1440865"/>
                  </a:lnTo>
                  <a:lnTo>
                    <a:pt x="5061661" y="1341170"/>
                  </a:lnTo>
                  <a:close/>
                </a:path>
                <a:path w="14692630" h="1541145">
                  <a:moveTo>
                    <a:pt x="5485409" y="975601"/>
                  </a:moveTo>
                  <a:lnTo>
                    <a:pt x="5093259" y="975601"/>
                  </a:lnTo>
                  <a:lnTo>
                    <a:pt x="5093259" y="1085938"/>
                  </a:lnTo>
                  <a:lnTo>
                    <a:pt x="5222862" y="1094574"/>
                  </a:lnTo>
                  <a:lnTo>
                    <a:pt x="5208562" y="1440865"/>
                  </a:lnTo>
                  <a:lnTo>
                    <a:pt x="5404650" y="1440865"/>
                  </a:lnTo>
                  <a:lnTo>
                    <a:pt x="5355793" y="1108532"/>
                  </a:lnTo>
                  <a:lnTo>
                    <a:pt x="5485409" y="1087932"/>
                  </a:lnTo>
                  <a:lnTo>
                    <a:pt x="5485409" y="975601"/>
                  </a:lnTo>
                  <a:close/>
                </a:path>
                <a:path w="14692630" h="1541145">
                  <a:moveTo>
                    <a:pt x="5897816" y="1307922"/>
                  </a:moveTo>
                  <a:lnTo>
                    <a:pt x="5838660" y="1248778"/>
                  </a:lnTo>
                  <a:lnTo>
                    <a:pt x="5798121" y="1208227"/>
                  </a:lnTo>
                  <a:lnTo>
                    <a:pt x="5837174" y="1158379"/>
                  </a:lnTo>
                  <a:lnTo>
                    <a:pt x="5887186" y="1094574"/>
                  </a:lnTo>
                  <a:lnTo>
                    <a:pt x="5836678" y="1039406"/>
                  </a:lnTo>
                  <a:lnTo>
                    <a:pt x="5787822" y="986040"/>
                  </a:lnTo>
                  <a:lnTo>
                    <a:pt x="5787822" y="1338503"/>
                  </a:lnTo>
                  <a:lnTo>
                    <a:pt x="5624322" y="1382052"/>
                  </a:lnTo>
                  <a:lnTo>
                    <a:pt x="5634609" y="1248778"/>
                  </a:lnTo>
                  <a:lnTo>
                    <a:pt x="5787822" y="1338503"/>
                  </a:lnTo>
                  <a:lnTo>
                    <a:pt x="5787822" y="986040"/>
                  </a:lnTo>
                  <a:lnTo>
                    <a:pt x="5783504" y="981329"/>
                  </a:lnTo>
                  <a:lnTo>
                    <a:pt x="5783504" y="1107528"/>
                  </a:lnTo>
                  <a:lnTo>
                    <a:pt x="5635269" y="1158379"/>
                  </a:lnTo>
                  <a:lnTo>
                    <a:pt x="5631980" y="1150950"/>
                  </a:lnTo>
                  <a:lnTo>
                    <a:pt x="5629046" y="1128636"/>
                  </a:lnTo>
                  <a:lnTo>
                    <a:pt x="5626493" y="1091463"/>
                  </a:lnTo>
                  <a:lnTo>
                    <a:pt x="5624322" y="1039406"/>
                  </a:lnTo>
                  <a:lnTo>
                    <a:pt x="5783504" y="1107528"/>
                  </a:lnTo>
                  <a:lnTo>
                    <a:pt x="5783504" y="981329"/>
                  </a:lnTo>
                  <a:lnTo>
                    <a:pt x="5764885" y="960983"/>
                  </a:lnTo>
                  <a:lnTo>
                    <a:pt x="5519953" y="990549"/>
                  </a:lnTo>
                  <a:lnTo>
                    <a:pt x="5532259" y="1440865"/>
                  </a:lnTo>
                  <a:lnTo>
                    <a:pt x="5864580" y="1420914"/>
                  </a:lnTo>
                  <a:lnTo>
                    <a:pt x="5876023" y="1382052"/>
                  </a:lnTo>
                  <a:lnTo>
                    <a:pt x="5897816" y="1307922"/>
                  </a:lnTo>
                  <a:close/>
                </a:path>
                <a:path w="14692630" h="1541145">
                  <a:moveTo>
                    <a:pt x="6299593" y="1447507"/>
                  </a:moveTo>
                  <a:lnTo>
                    <a:pt x="6263043" y="975601"/>
                  </a:lnTo>
                  <a:lnTo>
                    <a:pt x="6130112" y="972286"/>
                  </a:lnTo>
                  <a:lnTo>
                    <a:pt x="6043701" y="1241463"/>
                  </a:lnTo>
                  <a:lnTo>
                    <a:pt x="6013132" y="985583"/>
                  </a:lnTo>
                  <a:lnTo>
                    <a:pt x="5917425" y="972286"/>
                  </a:lnTo>
                  <a:lnTo>
                    <a:pt x="5942673" y="1440865"/>
                  </a:lnTo>
                  <a:lnTo>
                    <a:pt x="6056998" y="1444180"/>
                  </a:lnTo>
                  <a:lnTo>
                    <a:pt x="6150711" y="1141768"/>
                  </a:lnTo>
                  <a:lnTo>
                    <a:pt x="6176632" y="1440865"/>
                  </a:lnTo>
                  <a:lnTo>
                    <a:pt x="6299593" y="1447507"/>
                  </a:lnTo>
                  <a:close/>
                </a:path>
                <a:path w="14692630" h="1541145">
                  <a:moveTo>
                    <a:pt x="6635572" y="942378"/>
                  </a:moveTo>
                  <a:lnTo>
                    <a:pt x="6336487" y="975601"/>
                  </a:lnTo>
                  <a:lnTo>
                    <a:pt x="6336487" y="1440865"/>
                  </a:lnTo>
                  <a:lnTo>
                    <a:pt x="6635572" y="1422920"/>
                  </a:lnTo>
                  <a:lnTo>
                    <a:pt x="6635572" y="1326540"/>
                  </a:lnTo>
                  <a:lnTo>
                    <a:pt x="6436182" y="1331861"/>
                  </a:lnTo>
                  <a:lnTo>
                    <a:pt x="6436182" y="1241463"/>
                  </a:lnTo>
                  <a:lnTo>
                    <a:pt x="6635572" y="1227505"/>
                  </a:lnTo>
                  <a:lnTo>
                    <a:pt x="6635572" y="1141768"/>
                  </a:lnTo>
                  <a:lnTo>
                    <a:pt x="6414910" y="1141768"/>
                  </a:lnTo>
                  <a:lnTo>
                    <a:pt x="6420231" y="1075309"/>
                  </a:lnTo>
                  <a:lnTo>
                    <a:pt x="6635572" y="1042073"/>
                  </a:lnTo>
                  <a:lnTo>
                    <a:pt x="6635572" y="942378"/>
                  </a:lnTo>
                  <a:close/>
                </a:path>
                <a:path w="14692630" h="1541145">
                  <a:moveTo>
                    <a:pt x="12116968" y="33223"/>
                  </a:moveTo>
                  <a:lnTo>
                    <a:pt x="11774005" y="33223"/>
                  </a:lnTo>
                  <a:lnTo>
                    <a:pt x="11783974" y="498487"/>
                  </a:lnTo>
                  <a:lnTo>
                    <a:pt x="11873700" y="501802"/>
                  </a:lnTo>
                  <a:lnTo>
                    <a:pt x="11890324" y="149860"/>
                  </a:lnTo>
                  <a:lnTo>
                    <a:pt x="12106339" y="154190"/>
                  </a:lnTo>
                  <a:lnTo>
                    <a:pt x="12116968" y="33223"/>
                  </a:lnTo>
                  <a:close/>
                </a:path>
                <a:path w="14692630" h="1541145">
                  <a:moveTo>
                    <a:pt x="12558395" y="432015"/>
                  </a:moveTo>
                  <a:lnTo>
                    <a:pt x="12476963" y="432015"/>
                  </a:lnTo>
                  <a:lnTo>
                    <a:pt x="12478182" y="399770"/>
                  </a:lnTo>
                  <a:lnTo>
                    <a:pt x="12488342" y="132588"/>
                  </a:lnTo>
                  <a:lnTo>
                    <a:pt x="12492253" y="29895"/>
                  </a:lnTo>
                  <a:lnTo>
                    <a:pt x="12421133" y="32943"/>
                  </a:lnTo>
                  <a:lnTo>
                    <a:pt x="12421133" y="132588"/>
                  </a:lnTo>
                  <a:lnTo>
                    <a:pt x="12395213" y="390817"/>
                  </a:lnTo>
                  <a:lnTo>
                    <a:pt x="12277560" y="399770"/>
                  </a:lnTo>
                  <a:lnTo>
                    <a:pt x="12323102" y="151536"/>
                  </a:lnTo>
                  <a:lnTo>
                    <a:pt x="12421133" y="132588"/>
                  </a:lnTo>
                  <a:lnTo>
                    <a:pt x="12421133" y="32943"/>
                  </a:lnTo>
                  <a:lnTo>
                    <a:pt x="12259628" y="39865"/>
                  </a:lnTo>
                  <a:lnTo>
                    <a:pt x="12203786" y="421055"/>
                  </a:lnTo>
                  <a:lnTo>
                    <a:pt x="12143981" y="432015"/>
                  </a:lnTo>
                  <a:lnTo>
                    <a:pt x="12137657" y="598182"/>
                  </a:lnTo>
                  <a:lnTo>
                    <a:pt x="12226392" y="598182"/>
                  </a:lnTo>
                  <a:lnTo>
                    <a:pt x="12237352" y="498487"/>
                  </a:lnTo>
                  <a:lnTo>
                    <a:pt x="12439079" y="495147"/>
                  </a:lnTo>
                  <a:lnTo>
                    <a:pt x="12427776" y="598182"/>
                  </a:lnTo>
                  <a:lnTo>
                    <a:pt x="12549403" y="598182"/>
                  </a:lnTo>
                  <a:lnTo>
                    <a:pt x="12554979" y="495147"/>
                  </a:lnTo>
                  <a:lnTo>
                    <a:pt x="12558395" y="432015"/>
                  </a:lnTo>
                  <a:close/>
                </a:path>
                <a:path w="14692630" h="1541145">
                  <a:moveTo>
                    <a:pt x="12884379" y="0"/>
                  </a:moveTo>
                  <a:lnTo>
                    <a:pt x="12585294" y="33223"/>
                  </a:lnTo>
                  <a:lnTo>
                    <a:pt x="12585294" y="498487"/>
                  </a:lnTo>
                  <a:lnTo>
                    <a:pt x="12884379" y="480529"/>
                  </a:lnTo>
                  <a:lnTo>
                    <a:pt x="12884379" y="384162"/>
                  </a:lnTo>
                  <a:lnTo>
                    <a:pt x="12684989" y="389483"/>
                  </a:lnTo>
                  <a:lnTo>
                    <a:pt x="12684989" y="299085"/>
                  </a:lnTo>
                  <a:lnTo>
                    <a:pt x="12884379" y="285127"/>
                  </a:lnTo>
                  <a:lnTo>
                    <a:pt x="12884379" y="199390"/>
                  </a:lnTo>
                  <a:lnTo>
                    <a:pt x="12663716" y="199390"/>
                  </a:lnTo>
                  <a:lnTo>
                    <a:pt x="12669038" y="132918"/>
                  </a:lnTo>
                  <a:lnTo>
                    <a:pt x="12884379" y="99695"/>
                  </a:lnTo>
                  <a:lnTo>
                    <a:pt x="12884379" y="0"/>
                  </a:lnTo>
                  <a:close/>
                </a:path>
                <a:path w="14692630" h="1541145">
                  <a:moveTo>
                    <a:pt x="13399135" y="0"/>
                  </a:moveTo>
                  <a:lnTo>
                    <a:pt x="13100037" y="33223"/>
                  </a:lnTo>
                  <a:lnTo>
                    <a:pt x="13100037" y="498487"/>
                  </a:lnTo>
                  <a:lnTo>
                    <a:pt x="13399135" y="480529"/>
                  </a:lnTo>
                  <a:lnTo>
                    <a:pt x="13399135" y="384162"/>
                  </a:lnTo>
                  <a:lnTo>
                    <a:pt x="13199732" y="389483"/>
                  </a:lnTo>
                  <a:lnTo>
                    <a:pt x="13199732" y="299085"/>
                  </a:lnTo>
                  <a:lnTo>
                    <a:pt x="13399135" y="285127"/>
                  </a:lnTo>
                  <a:lnTo>
                    <a:pt x="13399135" y="199390"/>
                  </a:lnTo>
                  <a:lnTo>
                    <a:pt x="13178473" y="199390"/>
                  </a:lnTo>
                  <a:lnTo>
                    <a:pt x="13183781" y="132918"/>
                  </a:lnTo>
                  <a:lnTo>
                    <a:pt x="13399135" y="99695"/>
                  </a:lnTo>
                  <a:lnTo>
                    <a:pt x="13399135" y="0"/>
                  </a:lnTo>
                  <a:close/>
                </a:path>
                <a:path w="14692630" h="1541145">
                  <a:moveTo>
                    <a:pt x="13872705" y="398792"/>
                  </a:moveTo>
                  <a:lnTo>
                    <a:pt x="13812228" y="332320"/>
                  </a:lnTo>
                  <a:lnTo>
                    <a:pt x="13638759" y="410083"/>
                  </a:lnTo>
                  <a:lnTo>
                    <a:pt x="13529082" y="277825"/>
                  </a:lnTo>
                  <a:lnTo>
                    <a:pt x="13650709" y="145554"/>
                  </a:lnTo>
                  <a:lnTo>
                    <a:pt x="13777341" y="199390"/>
                  </a:lnTo>
                  <a:lnTo>
                    <a:pt x="13841476" y="99695"/>
                  </a:lnTo>
                  <a:lnTo>
                    <a:pt x="13707872" y="33223"/>
                  </a:lnTo>
                  <a:lnTo>
                    <a:pt x="13553008" y="33223"/>
                  </a:lnTo>
                  <a:lnTo>
                    <a:pt x="13462610" y="132918"/>
                  </a:lnTo>
                  <a:lnTo>
                    <a:pt x="13454621" y="209130"/>
                  </a:lnTo>
                  <a:lnTo>
                    <a:pt x="13448906" y="271589"/>
                  </a:lnTo>
                  <a:lnTo>
                    <a:pt x="13445477" y="320294"/>
                  </a:lnTo>
                  <a:lnTo>
                    <a:pt x="13444334" y="355257"/>
                  </a:lnTo>
                  <a:lnTo>
                    <a:pt x="13444627" y="367652"/>
                  </a:lnTo>
                  <a:lnTo>
                    <a:pt x="13445503" y="376605"/>
                  </a:lnTo>
                  <a:lnTo>
                    <a:pt x="13446963" y="382104"/>
                  </a:lnTo>
                  <a:lnTo>
                    <a:pt x="13448995" y="384162"/>
                  </a:lnTo>
                  <a:lnTo>
                    <a:pt x="13542048" y="498487"/>
                  </a:lnTo>
                  <a:lnTo>
                    <a:pt x="13738454" y="498487"/>
                  </a:lnTo>
                  <a:lnTo>
                    <a:pt x="13872705" y="398792"/>
                  </a:lnTo>
                  <a:close/>
                </a:path>
                <a:path w="14692630" h="1541145">
                  <a:moveTo>
                    <a:pt x="14296466" y="33223"/>
                  </a:moveTo>
                  <a:lnTo>
                    <a:pt x="13904316" y="33223"/>
                  </a:lnTo>
                  <a:lnTo>
                    <a:pt x="13904316" y="143560"/>
                  </a:lnTo>
                  <a:lnTo>
                    <a:pt x="14033932" y="152196"/>
                  </a:lnTo>
                  <a:lnTo>
                    <a:pt x="14019619" y="498487"/>
                  </a:lnTo>
                  <a:lnTo>
                    <a:pt x="14215707" y="498487"/>
                  </a:lnTo>
                  <a:lnTo>
                    <a:pt x="14166850" y="166154"/>
                  </a:lnTo>
                  <a:lnTo>
                    <a:pt x="14296466" y="145554"/>
                  </a:lnTo>
                  <a:lnTo>
                    <a:pt x="14296466" y="33223"/>
                  </a:lnTo>
                  <a:close/>
                </a:path>
                <a:path w="14692630" h="1541145">
                  <a:moveTo>
                    <a:pt x="14692249" y="387477"/>
                  </a:moveTo>
                  <a:lnTo>
                    <a:pt x="14651698" y="299085"/>
                  </a:lnTo>
                  <a:lnTo>
                    <a:pt x="14625790" y="242582"/>
                  </a:lnTo>
                  <a:lnTo>
                    <a:pt x="14604187" y="241401"/>
                  </a:lnTo>
                  <a:lnTo>
                    <a:pt x="14604187" y="398780"/>
                  </a:lnTo>
                  <a:lnTo>
                    <a:pt x="14443659" y="432015"/>
                  </a:lnTo>
                  <a:lnTo>
                    <a:pt x="14456296" y="299085"/>
                  </a:lnTo>
                  <a:lnTo>
                    <a:pt x="14604187" y="398780"/>
                  </a:lnTo>
                  <a:lnTo>
                    <a:pt x="14604187" y="241401"/>
                  </a:lnTo>
                  <a:lnTo>
                    <a:pt x="14444675" y="232613"/>
                  </a:lnTo>
                  <a:lnTo>
                    <a:pt x="14456296" y="33223"/>
                  </a:lnTo>
                  <a:lnTo>
                    <a:pt x="14339977" y="26568"/>
                  </a:lnTo>
                  <a:lnTo>
                    <a:pt x="14331683" y="498805"/>
                  </a:lnTo>
                  <a:lnTo>
                    <a:pt x="14615147" y="508457"/>
                  </a:lnTo>
                  <a:lnTo>
                    <a:pt x="14663865" y="432015"/>
                  </a:lnTo>
                  <a:lnTo>
                    <a:pt x="14692249" y="387477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22747" y="3374787"/>
              <a:ext cx="5621020" cy="1116965"/>
            </a:xfrm>
            <a:custGeom>
              <a:avLst/>
              <a:gdLst/>
              <a:ahLst/>
              <a:cxnLst/>
              <a:rect l="l" t="t" r="r" b="b"/>
              <a:pathLst>
                <a:path w="5621020" h="1116964">
                  <a:moveTo>
                    <a:pt x="5620980" y="0"/>
                  </a:moveTo>
                  <a:lnTo>
                    <a:pt x="69516" y="34145"/>
                  </a:lnTo>
                  <a:lnTo>
                    <a:pt x="0" y="1116594"/>
                  </a:lnTo>
                  <a:lnTo>
                    <a:pt x="5534082" y="1095223"/>
                  </a:lnTo>
                  <a:lnTo>
                    <a:pt x="5620980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972566" y="3698385"/>
              <a:ext cx="4259580" cy="537845"/>
            </a:xfrm>
            <a:custGeom>
              <a:avLst/>
              <a:gdLst/>
              <a:ahLst/>
              <a:cxnLst/>
              <a:rect l="l" t="t" r="r" b="b"/>
              <a:pathLst>
                <a:path w="4259580" h="537845">
                  <a:moveTo>
                    <a:pt x="292455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0" y="397510"/>
                  </a:lnTo>
                  <a:lnTo>
                    <a:pt x="44157" y="397510"/>
                  </a:lnTo>
                  <a:lnTo>
                    <a:pt x="44157" y="41910"/>
                  </a:lnTo>
                  <a:lnTo>
                    <a:pt x="248285" y="41910"/>
                  </a:lnTo>
                  <a:lnTo>
                    <a:pt x="248285" y="397510"/>
                  </a:lnTo>
                  <a:lnTo>
                    <a:pt x="292455" y="397510"/>
                  </a:lnTo>
                  <a:lnTo>
                    <a:pt x="292455" y="41910"/>
                  </a:lnTo>
                  <a:lnTo>
                    <a:pt x="292455" y="0"/>
                  </a:lnTo>
                  <a:close/>
                </a:path>
                <a:path w="4259580" h="537845">
                  <a:moveTo>
                    <a:pt x="632637" y="275742"/>
                  </a:moveTo>
                  <a:lnTo>
                    <a:pt x="624497" y="226123"/>
                  </a:lnTo>
                  <a:lnTo>
                    <a:pt x="600113" y="183527"/>
                  </a:lnTo>
                  <a:lnTo>
                    <a:pt x="599186" y="182638"/>
                  </a:lnTo>
                  <a:lnTo>
                    <a:pt x="588467" y="172288"/>
                  </a:lnTo>
                  <a:lnTo>
                    <a:pt x="588467" y="275742"/>
                  </a:lnTo>
                  <a:lnTo>
                    <a:pt x="587108" y="293776"/>
                  </a:lnTo>
                  <a:lnTo>
                    <a:pt x="566381" y="340487"/>
                  </a:lnTo>
                  <a:lnTo>
                    <a:pt x="525195" y="365391"/>
                  </a:lnTo>
                  <a:lnTo>
                    <a:pt x="507898" y="367055"/>
                  </a:lnTo>
                  <a:lnTo>
                    <a:pt x="490270" y="365391"/>
                  </a:lnTo>
                  <a:lnTo>
                    <a:pt x="447903" y="340487"/>
                  </a:lnTo>
                  <a:lnTo>
                    <a:pt x="426453" y="294106"/>
                  </a:lnTo>
                  <a:lnTo>
                    <a:pt x="424980" y="275742"/>
                  </a:lnTo>
                  <a:lnTo>
                    <a:pt x="424929" y="275145"/>
                  </a:lnTo>
                  <a:lnTo>
                    <a:pt x="426478" y="255371"/>
                  </a:lnTo>
                  <a:lnTo>
                    <a:pt x="426504" y="255041"/>
                  </a:lnTo>
                  <a:lnTo>
                    <a:pt x="431165" y="237248"/>
                  </a:lnTo>
                  <a:lnTo>
                    <a:pt x="462991" y="196735"/>
                  </a:lnTo>
                  <a:lnTo>
                    <a:pt x="489051" y="185026"/>
                  </a:lnTo>
                  <a:lnTo>
                    <a:pt x="491642" y="184200"/>
                  </a:lnTo>
                  <a:lnTo>
                    <a:pt x="507301" y="182638"/>
                  </a:lnTo>
                  <a:lnTo>
                    <a:pt x="522922" y="184200"/>
                  </a:lnTo>
                  <a:lnTo>
                    <a:pt x="537591" y="188899"/>
                  </a:lnTo>
                  <a:lnTo>
                    <a:pt x="574700" y="221348"/>
                  </a:lnTo>
                  <a:lnTo>
                    <a:pt x="586854" y="255041"/>
                  </a:lnTo>
                  <a:lnTo>
                    <a:pt x="586943" y="255371"/>
                  </a:lnTo>
                  <a:lnTo>
                    <a:pt x="588429" y="275145"/>
                  </a:lnTo>
                  <a:lnTo>
                    <a:pt x="588467" y="275742"/>
                  </a:lnTo>
                  <a:lnTo>
                    <a:pt x="588467" y="172288"/>
                  </a:lnTo>
                  <a:lnTo>
                    <a:pt x="582409" y="166420"/>
                  </a:lnTo>
                  <a:lnTo>
                    <a:pt x="561835" y="154216"/>
                  </a:lnTo>
                  <a:lnTo>
                    <a:pt x="538695" y="146977"/>
                  </a:lnTo>
                  <a:lnTo>
                    <a:pt x="539394" y="146977"/>
                  </a:lnTo>
                  <a:lnTo>
                    <a:pt x="512076" y="144437"/>
                  </a:lnTo>
                  <a:lnTo>
                    <a:pt x="487299" y="146977"/>
                  </a:lnTo>
                  <a:lnTo>
                    <a:pt x="464921" y="154584"/>
                  </a:lnTo>
                  <a:lnTo>
                    <a:pt x="444931" y="167259"/>
                  </a:lnTo>
                  <a:lnTo>
                    <a:pt x="427329" y="185026"/>
                  </a:lnTo>
                  <a:lnTo>
                    <a:pt x="427329" y="150406"/>
                  </a:lnTo>
                  <a:lnTo>
                    <a:pt x="384352" y="150406"/>
                  </a:lnTo>
                  <a:lnTo>
                    <a:pt x="384352" y="537756"/>
                  </a:lnTo>
                  <a:lnTo>
                    <a:pt x="427329" y="537756"/>
                  </a:lnTo>
                  <a:lnTo>
                    <a:pt x="427329" y="363474"/>
                  </a:lnTo>
                  <a:lnTo>
                    <a:pt x="444817" y="381749"/>
                  </a:lnTo>
                  <a:lnTo>
                    <a:pt x="465074" y="394804"/>
                  </a:lnTo>
                  <a:lnTo>
                    <a:pt x="488086" y="402640"/>
                  </a:lnTo>
                  <a:lnTo>
                    <a:pt x="513867" y="405244"/>
                  </a:lnTo>
                  <a:lnTo>
                    <a:pt x="539635" y="402882"/>
                  </a:lnTo>
                  <a:lnTo>
                    <a:pt x="562648" y="395770"/>
                  </a:lnTo>
                  <a:lnTo>
                    <a:pt x="582904" y="383933"/>
                  </a:lnTo>
                  <a:lnTo>
                    <a:pt x="600405" y="367347"/>
                  </a:lnTo>
                  <a:lnTo>
                    <a:pt x="600608" y="367055"/>
                  </a:lnTo>
                  <a:lnTo>
                    <a:pt x="614502" y="347421"/>
                  </a:lnTo>
                  <a:lnTo>
                    <a:pt x="624573" y="325501"/>
                  </a:lnTo>
                  <a:lnTo>
                    <a:pt x="630618" y="301612"/>
                  </a:lnTo>
                  <a:lnTo>
                    <a:pt x="632637" y="275742"/>
                  </a:lnTo>
                  <a:close/>
                </a:path>
                <a:path w="4259580" h="537845">
                  <a:moveTo>
                    <a:pt x="910767" y="131305"/>
                  </a:moveTo>
                  <a:lnTo>
                    <a:pt x="741260" y="313944"/>
                  </a:lnTo>
                  <a:lnTo>
                    <a:pt x="741260" y="150406"/>
                  </a:lnTo>
                  <a:lnTo>
                    <a:pt x="698284" y="150406"/>
                  </a:lnTo>
                  <a:lnTo>
                    <a:pt x="698284" y="415404"/>
                  </a:lnTo>
                  <a:lnTo>
                    <a:pt x="867791" y="232765"/>
                  </a:lnTo>
                  <a:lnTo>
                    <a:pt x="867791" y="398094"/>
                  </a:lnTo>
                  <a:lnTo>
                    <a:pt x="910767" y="398094"/>
                  </a:lnTo>
                  <a:lnTo>
                    <a:pt x="910767" y="131305"/>
                  </a:lnTo>
                  <a:close/>
                </a:path>
                <a:path w="4259580" h="537845">
                  <a:moveTo>
                    <a:pt x="1285557" y="398094"/>
                  </a:moveTo>
                  <a:lnTo>
                    <a:pt x="1225867" y="131305"/>
                  </a:lnTo>
                  <a:lnTo>
                    <a:pt x="1125601" y="333032"/>
                  </a:lnTo>
                  <a:lnTo>
                    <a:pt x="1022946" y="131305"/>
                  </a:lnTo>
                  <a:lnTo>
                    <a:pt x="963269" y="398094"/>
                  </a:lnTo>
                  <a:lnTo>
                    <a:pt x="1007440" y="398094"/>
                  </a:lnTo>
                  <a:lnTo>
                    <a:pt x="1039063" y="244703"/>
                  </a:lnTo>
                  <a:lnTo>
                    <a:pt x="1124419" y="415404"/>
                  </a:lnTo>
                  <a:lnTo>
                    <a:pt x="1208570" y="244703"/>
                  </a:lnTo>
                  <a:lnTo>
                    <a:pt x="1241386" y="398094"/>
                  </a:lnTo>
                  <a:lnTo>
                    <a:pt x="1285557" y="398094"/>
                  </a:lnTo>
                  <a:close/>
                </a:path>
                <a:path w="4259580" h="537845">
                  <a:moveTo>
                    <a:pt x="1559521" y="282905"/>
                  </a:moveTo>
                  <a:lnTo>
                    <a:pt x="1558734" y="255600"/>
                  </a:lnTo>
                  <a:lnTo>
                    <a:pt x="1557299" y="247091"/>
                  </a:lnTo>
                  <a:lnTo>
                    <a:pt x="1554594" y="230974"/>
                  </a:lnTo>
                  <a:lnTo>
                    <a:pt x="1547088" y="209042"/>
                  </a:lnTo>
                  <a:lnTo>
                    <a:pt x="1536230" y="189788"/>
                  </a:lnTo>
                  <a:lnTo>
                    <a:pt x="1529829" y="182638"/>
                  </a:lnTo>
                  <a:lnTo>
                    <a:pt x="1518513" y="169951"/>
                  </a:lnTo>
                  <a:lnTo>
                    <a:pt x="1515338" y="167868"/>
                  </a:lnTo>
                  <a:lnTo>
                    <a:pt x="1515338" y="247091"/>
                  </a:lnTo>
                  <a:lnTo>
                    <a:pt x="1369720" y="247091"/>
                  </a:lnTo>
                  <a:lnTo>
                    <a:pt x="1385773" y="210553"/>
                  </a:lnTo>
                  <a:lnTo>
                    <a:pt x="1417243" y="187185"/>
                  </a:lnTo>
                  <a:lnTo>
                    <a:pt x="1442529" y="182638"/>
                  </a:lnTo>
                  <a:lnTo>
                    <a:pt x="1456245" y="183769"/>
                  </a:lnTo>
                  <a:lnTo>
                    <a:pt x="1455928" y="183769"/>
                  </a:lnTo>
                  <a:lnTo>
                    <a:pt x="1468120" y="187032"/>
                  </a:lnTo>
                  <a:lnTo>
                    <a:pt x="1499057" y="209765"/>
                  </a:lnTo>
                  <a:lnTo>
                    <a:pt x="1515338" y="247091"/>
                  </a:lnTo>
                  <a:lnTo>
                    <a:pt x="1515338" y="167868"/>
                  </a:lnTo>
                  <a:lnTo>
                    <a:pt x="1496987" y="155778"/>
                  </a:lnTo>
                  <a:lnTo>
                    <a:pt x="1471663" y="147269"/>
                  </a:lnTo>
                  <a:lnTo>
                    <a:pt x="1442529" y="144437"/>
                  </a:lnTo>
                  <a:lnTo>
                    <a:pt x="1416469" y="146761"/>
                  </a:lnTo>
                  <a:lnTo>
                    <a:pt x="1372755" y="165417"/>
                  </a:lnTo>
                  <a:lnTo>
                    <a:pt x="1340866" y="201599"/>
                  </a:lnTo>
                  <a:lnTo>
                    <a:pt x="1324597" y="248602"/>
                  </a:lnTo>
                  <a:lnTo>
                    <a:pt x="1322565" y="275742"/>
                  </a:lnTo>
                  <a:lnTo>
                    <a:pt x="1324825" y="305968"/>
                  </a:lnTo>
                  <a:lnTo>
                    <a:pt x="1342872" y="354469"/>
                  </a:lnTo>
                  <a:lnTo>
                    <a:pt x="1377607" y="386956"/>
                  </a:lnTo>
                  <a:lnTo>
                    <a:pt x="1420723" y="403212"/>
                  </a:lnTo>
                  <a:lnTo>
                    <a:pt x="1444929" y="405244"/>
                  </a:lnTo>
                  <a:lnTo>
                    <a:pt x="1468196" y="403339"/>
                  </a:lnTo>
                  <a:lnTo>
                    <a:pt x="1509382" y="388124"/>
                  </a:lnTo>
                  <a:lnTo>
                    <a:pt x="1543837" y="356755"/>
                  </a:lnTo>
                  <a:lnTo>
                    <a:pt x="1557718" y="334822"/>
                  </a:lnTo>
                  <a:lnTo>
                    <a:pt x="1521904" y="315137"/>
                  </a:lnTo>
                  <a:lnTo>
                    <a:pt x="1516951" y="324650"/>
                  </a:lnTo>
                  <a:lnTo>
                    <a:pt x="1511020" y="333489"/>
                  </a:lnTo>
                  <a:lnTo>
                    <a:pt x="1472819" y="362585"/>
                  </a:lnTo>
                  <a:lnTo>
                    <a:pt x="1445514" y="367055"/>
                  </a:lnTo>
                  <a:lnTo>
                    <a:pt x="1429727" y="365607"/>
                  </a:lnTo>
                  <a:lnTo>
                    <a:pt x="1390002" y="343776"/>
                  </a:lnTo>
                  <a:lnTo>
                    <a:pt x="1368412" y="300812"/>
                  </a:lnTo>
                  <a:lnTo>
                    <a:pt x="1366735" y="282905"/>
                  </a:lnTo>
                  <a:lnTo>
                    <a:pt x="1559521" y="282905"/>
                  </a:lnTo>
                  <a:close/>
                </a:path>
                <a:path w="4259580" h="537845">
                  <a:moveTo>
                    <a:pt x="1873440" y="275742"/>
                  </a:moveTo>
                  <a:lnTo>
                    <a:pt x="1865299" y="226123"/>
                  </a:lnTo>
                  <a:lnTo>
                    <a:pt x="1840915" y="183527"/>
                  </a:lnTo>
                  <a:lnTo>
                    <a:pt x="1839988" y="182638"/>
                  </a:lnTo>
                  <a:lnTo>
                    <a:pt x="1829269" y="172288"/>
                  </a:lnTo>
                  <a:lnTo>
                    <a:pt x="1829269" y="275742"/>
                  </a:lnTo>
                  <a:lnTo>
                    <a:pt x="1827911" y="293776"/>
                  </a:lnTo>
                  <a:lnTo>
                    <a:pt x="1807184" y="340487"/>
                  </a:lnTo>
                  <a:lnTo>
                    <a:pt x="1765998" y="365391"/>
                  </a:lnTo>
                  <a:lnTo>
                    <a:pt x="1748701" y="367055"/>
                  </a:lnTo>
                  <a:lnTo>
                    <a:pt x="1731073" y="365391"/>
                  </a:lnTo>
                  <a:lnTo>
                    <a:pt x="1688706" y="340487"/>
                  </a:lnTo>
                  <a:lnTo>
                    <a:pt x="1667256" y="294106"/>
                  </a:lnTo>
                  <a:lnTo>
                    <a:pt x="1667167" y="293776"/>
                  </a:lnTo>
                  <a:lnTo>
                    <a:pt x="1665782" y="275742"/>
                  </a:lnTo>
                  <a:lnTo>
                    <a:pt x="1665732" y="275145"/>
                  </a:lnTo>
                  <a:lnTo>
                    <a:pt x="1667281" y="255371"/>
                  </a:lnTo>
                  <a:lnTo>
                    <a:pt x="1667306" y="255041"/>
                  </a:lnTo>
                  <a:lnTo>
                    <a:pt x="1671967" y="237248"/>
                  </a:lnTo>
                  <a:lnTo>
                    <a:pt x="1672005" y="237096"/>
                  </a:lnTo>
                  <a:lnTo>
                    <a:pt x="1703793" y="196735"/>
                  </a:lnTo>
                  <a:lnTo>
                    <a:pt x="1729854" y="185026"/>
                  </a:lnTo>
                  <a:lnTo>
                    <a:pt x="1732432" y="184200"/>
                  </a:lnTo>
                  <a:lnTo>
                    <a:pt x="1748104" y="182638"/>
                  </a:lnTo>
                  <a:lnTo>
                    <a:pt x="1763725" y="184200"/>
                  </a:lnTo>
                  <a:lnTo>
                    <a:pt x="1778393" y="188899"/>
                  </a:lnTo>
                  <a:lnTo>
                    <a:pt x="1815503" y="221348"/>
                  </a:lnTo>
                  <a:lnTo>
                    <a:pt x="1827657" y="255041"/>
                  </a:lnTo>
                  <a:lnTo>
                    <a:pt x="1827745" y="255371"/>
                  </a:lnTo>
                  <a:lnTo>
                    <a:pt x="1829219" y="275145"/>
                  </a:lnTo>
                  <a:lnTo>
                    <a:pt x="1829269" y="275742"/>
                  </a:lnTo>
                  <a:lnTo>
                    <a:pt x="1829269" y="172288"/>
                  </a:lnTo>
                  <a:lnTo>
                    <a:pt x="1823212" y="166420"/>
                  </a:lnTo>
                  <a:lnTo>
                    <a:pt x="1802638" y="154216"/>
                  </a:lnTo>
                  <a:lnTo>
                    <a:pt x="1779485" y="146977"/>
                  </a:lnTo>
                  <a:lnTo>
                    <a:pt x="1780197" y="146977"/>
                  </a:lnTo>
                  <a:lnTo>
                    <a:pt x="1752879" y="144437"/>
                  </a:lnTo>
                  <a:lnTo>
                    <a:pt x="1728101" y="146977"/>
                  </a:lnTo>
                  <a:lnTo>
                    <a:pt x="1705724" y="154584"/>
                  </a:lnTo>
                  <a:lnTo>
                    <a:pt x="1685734" y="167259"/>
                  </a:lnTo>
                  <a:lnTo>
                    <a:pt x="1668132" y="185026"/>
                  </a:lnTo>
                  <a:lnTo>
                    <a:pt x="1668132" y="150406"/>
                  </a:lnTo>
                  <a:lnTo>
                    <a:pt x="1625155" y="150406"/>
                  </a:lnTo>
                  <a:lnTo>
                    <a:pt x="1625155" y="537756"/>
                  </a:lnTo>
                  <a:lnTo>
                    <a:pt x="1668132" y="537756"/>
                  </a:lnTo>
                  <a:lnTo>
                    <a:pt x="1668132" y="363474"/>
                  </a:lnTo>
                  <a:lnTo>
                    <a:pt x="1685620" y="381749"/>
                  </a:lnTo>
                  <a:lnTo>
                    <a:pt x="1705876" y="394804"/>
                  </a:lnTo>
                  <a:lnTo>
                    <a:pt x="1728889" y="402640"/>
                  </a:lnTo>
                  <a:lnTo>
                    <a:pt x="1754670" y="405244"/>
                  </a:lnTo>
                  <a:lnTo>
                    <a:pt x="1780438" y="402882"/>
                  </a:lnTo>
                  <a:lnTo>
                    <a:pt x="1803450" y="395770"/>
                  </a:lnTo>
                  <a:lnTo>
                    <a:pt x="1823707" y="383933"/>
                  </a:lnTo>
                  <a:lnTo>
                    <a:pt x="1841207" y="367347"/>
                  </a:lnTo>
                  <a:lnTo>
                    <a:pt x="1841411" y="367055"/>
                  </a:lnTo>
                  <a:lnTo>
                    <a:pt x="1855304" y="347421"/>
                  </a:lnTo>
                  <a:lnTo>
                    <a:pt x="1865376" y="325501"/>
                  </a:lnTo>
                  <a:lnTo>
                    <a:pt x="1871421" y="301612"/>
                  </a:lnTo>
                  <a:lnTo>
                    <a:pt x="1873440" y="275742"/>
                  </a:lnTo>
                  <a:close/>
                </a:path>
                <a:path w="4259580" h="537845">
                  <a:moveTo>
                    <a:pt x="2461310" y="251866"/>
                  </a:moveTo>
                  <a:lnTo>
                    <a:pt x="2067394" y="251866"/>
                  </a:lnTo>
                  <a:lnTo>
                    <a:pt x="2067394" y="290068"/>
                  </a:lnTo>
                  <a:lnTo>
                    <a:pt x="2461310" y="290068"/>
                  </a:lnTo>
                  <a:lnTo>
                    <a:pt x="2461310" y="251866"/>
                  </a:lnTo>
                  <a:close/>
                </a:path>
                <a:path w="4259580" h="537845">
                  <a:moveTo>
                    <a:pt x="2890418" y="113398"/>
                  </a:moveTo>
                  <a:lnTo>
                    <a:pt x="2888145" y="87693"/>
                  </a:lnTo>
                  <a:lnTo>
                    <a:pt x="2881325" y="64909"/>
                  </a:lnTo>
                  <a:lnTo>
                    <a:pt x="2869946" y="45021"/>
                  </a:lnTo>
                  <a:lnTo>
                    <a:pt x="2866898" y="41783"/>
                  </a:lnTo>
                  <a:lnTo>
                    <a:pt x="2854020" y="28054"/>
                  </a:lnTo>
                  <a:lnTo>
                    <a:pt x="2846260" y="22872"/>
                  </a:lnTo>
                  <a:lnTo>
                    <a:pt x="2846260" y="111010"/>
                  </a:lnTo>
                  <a:lnTo>
                    <a:pt x="2844863" y="127088"/>
                  </a:lnTo>
                  <a:lnTo>
                    <a:pt x="2823883" y="164134"/>
                  </a:lnTo>
                  <a:lnTo>
                    <a:pt x="2780741" y="182041"/>
                  </a:lnTo>
                  <a:lnTo>
                    <a:pt x="2762110" y="183235"/>
                  </a:lnTo>
                  <a:lnTo>
                    <a:pt x="2725699" y="183235"/>
                  </a:lnTo>
                  <a:lnTo>
                    <a:pt x="2725699" y="41783"/>
                  </a:lnTo>
                  <a:lnTo>
                    <a:pt x="2758529" y="41783"/>
                  </a:lnTo>
                  <a:lnTo>
                    <a:pt x="2796908" y="46101"/>
                  </a:lnTo>
                  <a:lnTo>
                    <a:pt x="2824327" y="59093"/>
                  </a:lnTo>
                  <a:lnTo>
                    <a:pt x="2840786" y="80721"/>
                  </a:lnTo>
                  <a:lnTo>
                    <a:pt x="2846260" y="111010"/>
                  </a:lnTo>
                  <a:lnTo>
                    <a:pt x="2846260" y="22872"/>
                  </a:lnTo>
                  <a:lnTo>
                    <a:pt x="2835668" y="15773"/>
                  </a:lnTo>
                  <a:lnTo>
                    <a:pt x="2812846" y="7010"/>
                  </a:lnTo>
                  <a:lnTo>
                    <a:pt x="2785541" y="1752"/>
                  </a:lnTo>
                  <a:lnTo>
                    <a:pt x="2753753" y="0"/>
                  </a:lnTo>
                  <a:lnTo>
                    <a:pt x="2681541" y="0"/>
                  </a:lnTo>
                  <a:lnTo>
                    <a:pt x="2681541" y="398094"/>
                  </a:lnTo>
                  <a:lnTo>
                    <a:pt x="2725699" y="398094"/>
                  </a:lnTo>
                  <a:lnTo>
                    <a:pt x="2725699" y="225005"/>
                  </a:lnTo>
                  <a:lnTo>
                    <a:pt x="2764498" y="225005"/>
                  </a:lnTo>
                  <a:lnTo>
                    <a:pt x="2819768" y="216877"/>
                  </a:lnTo>
                  <a:lnTo>
                    <a:pt x="2859087" y="192481"/>
                  </a:lnTo>
                  <a:lnTo>
                    <a:pt x="2882595" y="156451"/>
                  </a:lnTo>
                  <a:lnTo>
                    <a:pt x="2888462" y="135801"/>
                  </a:lnTo>
                  <a:lnTo>
                    <a:pt x="2890418" y="113398"/>
                  </a:lnTo>
                  <a:close/>
                </a:path>
                <a:path w="4259580" h="537845">
                  <a:moveTo>
                    <a:pt x="3175711" y="150406"/>
                  </a:moveTo>
                  <a:lnTo>
                    <a:pt x="3135122" y="150406"/>
                  </a:lnTo>
                  <a:lnTo>
                    <a:pt x="3135122" y="274548"/>
                  </a:lnTo>
                  <a:lnTo>
                    <a:pt x="3133725" y="293204"/>
                  </a:lnTo>
                  <a:lnTo>
                    <a:pt x="3112744" y="340194"/>
                  </a:lnTo>
                  <a:lnTo>
                    <a:pt x="3070428" y="365429"/>
                  </a:lnTo>
                  <a:lnTo>
                    <a:pt x="3070009" y="365429"/>
                  </a:lnTo>
                  <a:lnTo>
                    <a:pt x="3052762" y="367055"/>
                  </a:lnTo>
                  <a:lnTo>
                    <a:pt x="3005251" y="352463"/>
                  </a:lnTo>
                  <a:lnTo>
                    <a:pt x="2977032" y="311327"/>
                  </a:lnTo>
                  <a:lnTo>
                    <a:pt x="2971635" y="274548"/>
                  </a:lnTo>
                  <a:lnTo>
                    <a:pt x="2971584" y="273951"/>
                  </a:lnTo>
                  <a:lnTo>
                    <a:pt x="2977477" y="235673"/>
                  </a:lnTo>
                  <a:lnTo>
                    <a:pt x="3007601" y="196240"/>
                  </a:lnTo>
                  <a:lnTo>
                    <a:pt x="3052762" y="182638"/>
                  </a:lnTo>
                  <a:lnTo>
                    <a:pt x="3068485" y="184150"/>
                  </a:lnTo>
                  <a:lnTo>
                    <a:pt x="3110052" y="206502"/>
                  </a:lnTo>
                  <a:lnTo>
                    <a:pt x="3133560" y="253733"/>
                  </a:lnTo>
                  <a:lnTo>
                    <a:pt x="3135122" y="274548"/>
                  </a:lnTo>
                  <a:lnTo>
                    <a:pt x="3135122" y="150406"/>
                  </a:lnTo>
                  <a:lnTo>
                    <a:pt x="3132734" y="150406"/>
                  </a:lnTo>
                  <a:lnTo>
                    <a:pt x="3132734" y="185623"/>
                  </a:lnTo>
                  <a:lnTo>
                    <a:pt x="3129927" y="182638"/>
                  </a:lnTo>
                  <a:lnTo>
                    <a:pt x="3115792" y="167601"/>
                  </a:lnTo>
                  <a:lnTo>
                    <a:pt x="3096031" y="154736"/>
                  </a:lnTo>
                  <a:lnTo>
                    <a:pt x="3073425" y="147015"/>
                  </a:lnTo>
                  <a:lnTo>
                    <a:pt x="3047987" y="144437"/>
                  </a:lnTo>
                  <a:lnTo>
                    <a:pt x="3023603" y="146583"/>
                  </a:lnTo>
                  <a:lnTo>
                    <a:pt x="2980779" y="163741"/>
                  </a:lnTo>
                  <a:lnTo>
                    <a:pt x="2947060" y="197573"/>
                  </a:lnTo>
                  <a:lnTo>
                    <a:pt x="2929598" y="245173"/>
                  </a:lnTo>
                  <a:lnTo>
                    <a:pt x="2927413" y="273951"/>
                  </a:lnTo>
                  <a:lnTo>
                    <a:pt x="2929610" y="303276"/>
                  </a:lnTo>
                  <a:lnTo>
                    <a:pt x="2947225" y="351624"/>
                  </a:lnTo>
                  <a:lnTo>
                    <a:pt x="2981172" y="385787"/>
                  </a:lnTo>
                  <a:lnTo>
                    <a:pt x="3023857" y="403098"/>
                  </a:lnTo>
                  <a:lnTo>
                    <a:pt x="3047987" y="405257"/>
                  </a:lnTo>
                  <a:lnTo>
                    <a:pt x="3072968" y="402640"/>
                  </a:lnTo>
                  <a:lnTo>
                    <a:pt x="3095434" y="394817"/>
                  </a:lnTo>
                  <a:lnTo>
                    <a:pt x="3115348" y="381762"/>
                  </a:lnTo>
                  <a:lnTo>
                    <a:pt x="3129330" y="367055"/>
                  </a:lnTo>
                  <a:lnTo>
                    <a:pt x="3132734" y="363474"/>
                  </a:lnTo>
                  <a:lnTo>
                    <a:pt x="3132734" y="398094"/>
                  </a:lnTo>
                  <a:lnTo>
                    <a:pt x="3175711" y="398094"/>
                  </a:lnTo>
                  <a:lnTo>
                    <a:pt x="3175711" y="363474"/>
                  </a:lnTo>
                  <a:lnTo>
                    <a:pt x="3175711" y="185623"/>
                  </a:lnTo>
                  <a:lnTo>
                    <a:pt x="3175711" y="150406"/>
                  </a:lnTo>
                  <a:close/>
                </a:path>
                <a:path w="4259580" h="537845">
                  <a:moveTo>
                    <a:pt x="3344024" y="150418"/>
                  </a:moveTo>
                  <a:lnTo>
                    <a:pt x="3301047" y="150418"/>
                  </a:lnTo>
                  <a:lnTo>
                    <a:pt x="3301047" y="60248"/>
                  </a:lnTo>
                  <a:lnTo>
                    <a:pt x="3258070" y="60248"/>
                  </a:lnTo>
                  <a:lnTo>
                    <a:pt x="3258070" y="150418"/>
                  </a:lnTo>
                  <a:lnTo>
                    <a:pt x="3231807" y="150418"/>
                  </a:lnTo>
                  <a:lnTo>
                    <a:pt x="3231807" y="189788"/>
                  </a:lnTo>
                  <a:lnTo>
                    <a:pt x="3258070" y="189788"/>
                  </a:lnTo>
                  <a:lnTo>
                    <a:pt x="3258070" y="398068"/>
                  </a:lnTo>
                  <a:lnTo>
                    <a:pt x="3301047" y="398068"/>
                  </a:lnTo>
                  <a:lnTo>
                    <a:pt x="3301047" y="189788"/>
                  </a:lnTo>
                  <a:lnTo>
                    <a:pt x="3344024" y="189788"/>
                  </a:lnTo>
                  <a:lnTo>
                    <a:pt x="3344024" y="150418"/>
                  </a:lnTo>
                  <a:close/>
                </a:path>
                <a:path w="4259580" h="537845">
                  <a:moveTo>
                    <a:pt x="3617366" y="150406"/>
                  </a:moveTo>
                  <a:lnTo>
                    <a:pt x="3576777" y="150406"/>
                  </a:lnTo>
                  <a:lnTo>
                    <a:pt x="3576777" y="274548"/>
                  </a:lnTo>
                  <a:lnTo>
                    <a:pt x="3575380" y="293204"/>
                  </a:lnTo>
                  <a:lnTo>
                    <a:pt x="3554399" y="340194"/>
                  </a:lnTo>
                  <a:lnTo>
                    <a:pt x="3512083" y="365429"/>
                  </a:lnTo>
                  <a:lnTo>
                    <a:pt x="3511664" y="365429"/>
                  </a:lnTo>
                  <a:lnTo>
                    <a:pt x="3494417" y="367055"/>
                  </a:lnTo>
                  <a:lnTo>
                    <a:pt x="3446907" y="352463"/>
                  </a:lnTo>
                  <a:lnTo>
                    <a:pt x="3418687" y="311327"/>
                  </a:lnTo>
                  <a:lnTo>
                    <a:pt x="3413239" y="273951"/>
                  </a:lnTo>
                  <a:lnTo>
                    <a:pt x="3414712" y="253733"/>
                  </a:lnTo>
                  <a:lnTo>
                    <a:pt x="3436810" y="206806"/>
                  </a:lnTo>
                  <a:lnTo>
                    <a:pt x="3478060" y="184150"/>
                  </a:lnTo>
                  <a:lnTo>
                    <a:pt x="3494417" y="182638"/>
                  </a:lnTo>
                  <a:lnTo>
                    <a:pt x="3510140" y="184150"/>
                  </a:lnTo>
                  <a:lnTo>
                    <a:pt x="3551707" y="206502"/>
                  </a:lnTo>
                  <a:lnTo>
                    <a:pt x="3575202" y="253733"/>
                  </a:lnTo>
                  <a:lnTo>
                    <a:pt x="3576726" y="273951"/>
                  </a:lnTo>
                  <a:lnTo>
                    <a:pt x="3576777" y="274548"/>
                  </a:lnTo>
                  <a:lnTo>
                    <a:pt x="3576777" y="150406"/>
                  </a:lnTo>
                  <a:lnTo>
                    <a:pt x="3574389" y="150406"/>
                  </a:lnTo>
                  <a:lnTo>
                    <a:pt x="3574389" y="185623"/>
                  </a:lnTo>
                  <a:lnTo>
                    <a:pt x="3571583" y="182638"/>
                  </a:lnTo>
                  <a:lnTo>
                    <a:pt x="3557447" y="167601"/>
                  </a:lnTo>
                  <a:lnTo>
                    <a:pt x="3537674" y="154736"/>
                  </a:lnTo>
                  <a:lnTo>
                    <a:pt x="3515080" y="147015"/>
                  </a:lnTo>
                  <a:lnTo>
                    <a:pt x="3489642" y="144437"/>
                  </a:lnTo>
                  <a:lnTo>
                    <a:pt x="3465258" y="146583"/>
                  </a:lnTo>
                  <a:lnTo>
                    <a:pt x="3422434" y="163741"/>
                  </a:lnTo>
                  <a:lnTo>
                    <a:pt x="3388715" y="197573"/>
                  </a:lnTo>
                  <a:lnTo>
                    <a:pt x="3371253" y="245173"/>
                  </a:lnTo>
                  <a:lnTo>
                    <a:pt x="3369068" y="273951"/>
                  </a:lnTo>
                  <a:lnTo>
                    <a:pt x="3371265" y="303276"/>
                  </a:lnTo>
                  <a:lnTo>
                    <a:pt x="3388880" y="351624"/>
                  </a:lnTo>
                  <a:lnTo>
                    <a:pt x="3422827" y="385787"/>
                  </a:lnTo>
                  <a:lnTo>
                    <a:pt x="3465499" y="403098"/>
                  </a:lnTo>
                  <a:lnTo>
                    <a:pt x="3489642" y="405257"/>
                  </a:lnTo>
                  <a:lnTo>
                    <a:pt x="3514623" y="402640"/>
                  </a:lnTo>
                  <a:lnTo>
                    <a:pt x="3537077" y="394817"/>
                  </a:lnTo>
                  <a:lnTo>
                    <a:pt x="3557003" y="381762"/>
                  </a:lnTo>
                  <a:lnTo>
                    <a:pt x="3570986" y="367055"/>
                  </a:lnTo>
                  <a:lnTo>
                    <a:pt x="3574389" y="363474"/>
                  </a:lnTo>
                  <a:lnTo>
                    <a:pt x="3574389" y="398094"/>
                  </a:lnTo>
                  <a:lnTo>
                    <a:pt x="3617366" y="398094"/>
                  </a:lnTo>
                  <a:lnTo>
                    <a:pt x="3617366" y="363474"/>
                  </a:lnTo>
                  <a:lnTo>
                    <a:pt x="3617366" y="185623"/>
                  </a:lnTo>
                  <a:lnTo>
                    <a:pt x="3617366" y="150406"/>
                  </a:lnTo>
                  <a:close/>
                </a:path>
                <a:path w="4259580" h="537845">
                  <a:moveTo>
                    <a:pt x="3931285" y="150406"/>
                  </a:moveTo>
                  <a:lnTo>
                    <a:pt x="3890708" y="150406"/>
                  </a:lnTo>
                  <a:lnTo>
                    <a:pt x="3890708" y="274548"/>
                  </a:lnTo>
                  <a:lnTo>
                    <a:pt x="3889298" y="293204"/>
                  </a:lnTo>
                  <a:lnTo>
                    <a:pt x="3868331" y="340194"/>
                  </a:lnTo>
                  <a:lnTo>
                    <a:pt x="3826014" y="365429"/>
                  </a:lnTo>
                  <a:lnTo>
                    <a:pt x="3825583" y="365429"/>
                  </a:lnTo>
                  <a:lnTo>
                    <a:pt x="3808336" y="367055"/>
                  </a:lnTo>
                  <a:lnTo>
                    <a:pt x="3760825" y="352463"/>
                  </a:lnTo>
                  <a:lnTo>
                    <a:pt x="3732606" y="311327"/>
                  </a:lnTo>
                  <a:lnTo>
                    <a:pt x="3727170" y="273951"/>
                  </a:lnTo>
                  <a:lnTo>
                    <a:pt x="3728631" y="253733"/>
                  </a:lnTo>
                  <a:lnTo>
                    <a:pt x="3750741" y="206806"/>
                  </a:lnTo>
                  <a:lnTo>
                    <a:pt x="3791978" y="184150"/>
                  </a:lnTo>
                  <a:lnTo>
                    <a:pt x="3808336" y="182638"/>
                  </a:lnTo>
                  <a:lnTo>
                    <a:pt x="3824071" y="184150"/>
                  </a:lnTo>
                  <a:lnTo>
                    <a:pt x="3865638" y="206502"/>
                  </a:lnTo>
                  <a:lnTo>
                    <a:pt x="3889133" y="253733"/>
                  </a:lnTo>
                  <a:lnTo>
                    <a:pt x="3890657" y="273951"/>
                  </a:lnTo>
                  <a:lnTo>
                    <a:pt x="3890708" y="274548"/>
                  </a:lnTo>
                  <a:lnTo>
                    <a:pt x="3890708" y="150406"/>
                  </a:lnTo>
                  <a:lnTo>
                    <a:pt x="3888321" y="150406"/>
                  </a:lnTo>
                  <a:lnTo>
                    <a:pt x="3888321" y="185623"/>
                  </a:lnTo>
                  <a:lnTo>
                    <a:pt x="3885514" y="182638"/>
                  </a:lnTo>
                  <a:lnTo>
                    <a:pt x="3871379" y="167601"/>
                  </a:lnTo>
                  <a:lnTo>
                    <a:pt x="3851605" y="154736"/>
                  </a:lnTo>
                  <a:lnTo>
                    <a:pt x="3828999" y="147015"/>
                  </a:lnTo>
                  <a:lnTo>
                    <a:pt x="3803561" y="144437"/>
                  </a:lnTo>
                  <a:lnTo>
                    <a:pt x="3779177" y="146583"/>
                  </a:lnTo>
                  <a:lnTo>
                    <a:pt x="3736352" y="163741"/>
                  </a:lnTo>
                  <a:lnTo>
                    <a:pt x="3702647" y="197573"/>
                  </a:lnTo>
                  <a:lnTo>
                    <a:pt x="3685171" y="245173"/>
                  </a:lnTo>
                  <a:lnTo>
                    <a:pt x="3682987" y="273951"/>
                  </a:lnTo>
                  <a:lnTo>
                    <a:pt x="3685197" y="303276"/>
                  </a:lnTo>
                  <a:lnTo>
                    <a:pt x="3702799" y="351624"/>
                  </a:lnTo>
                  <a:lnTo>
                    <a:pt x="3736759" y="385787"/>
                  </a:lnTo>
                  <a:lnTo>
                    <a:pt x="3779431" y="403098"/>
                  </a:lnTo>
                  <a:lnTo>
                    <a:pt x="3803561" y="405257"/>
                  </a:lnTo>
                  <a:lnTo>
                    <a:pt x="3828554" y="402640"/>
                  </a:lnTo>
                  <a:lnTo>
                    <a:pt x="3851008" y="394817"/>
                  </a:lnTo>
                  <a:lnTo>
                    <a:pt x="3870934" y="381762"/>
                  </a:lnTo>
                  <a:lnTo>
                    <a:pt x="3884917" y="367055"/>
                  </a:lnTo>
                  <a:lnTo>
                    <a:pt x="3888321" y="363474"/>
                  </a:lnTo>
                  <a:lnTo>
                    <a:pt x="3888194" y="402640"/>
                  </a:lnTo>
                  <a:lnTo>
                    <a:pt x="3880586" y="450913"/>
                  </a:lnTo>
                  <a:lnTo>
                    <a:pt x="3847731" y="489102"/>
                  </a:lnTo>
                  <a:lnTo>
                    <a:pt x="3808933" y="497763"/>
                  </a:lnTo>
                  <a:lnTo>
                    <a:pt x="3790873" y="496277"/>
                  </a:lnTo>
                  <a:lnTo>
                    <a:pt x="3749243" y="473887"/>
                  </a:lnTo>
                  <a:lnTo>
                    <a:pt x="3731349" y="436956"/>
                  </a:lnTo>
                  <a:lnTo>
                    <a:pt x="3730155" y="422567"/>
                  </a:lnTo>
                  <a:lnTo>
                    <a:pt x="3687762" y="422567"/>
                  </a:lnTo>
                  <a:lnTo>
                    <a:pt x="3695827" y="466432"/>
                  </a:lnTo>
                  <a:lnTo>
                    <a:pt x="3719995" y="502539"/>
                  </a:lnTo>
                  <a:lnTo>
                    <a:pt x="3758793" y="527608"/>
                  </a:lnTo>
                  <a:lnTo>
                    <a:pt x="3808336" y="535965"/>
                  </a:lnTo>
                  <a:lnTo>
                    <a:pt x="3838930" y="533095"/>
                  </a:lnTo>
                  <a:lnTo>
                    <a:pt x="3888460" y="510108"/>
                  </a:lnTo>
                  <a:lnTo>
                    <a:pt x="3917861" y="471843"/>
                  </a:lnTo>
                  <a:lnTo>
                    <a:pt x="3929799" y="423189"/>
                  </a:lnTo>
                  <a:lnTo>
                    <a:pt x="3931094" y="396608"/>
                  </a:lnTo>
                  <a:lnTo>
                    <a:pt x="3931183" y="394817"/>
                  </a:lnTo>
                  <a:lnTo>
                    <a:pt x="3931285" y="363474"/>
                  </a:lnTo>
                  <a:lnTo>
                    <a:pt x="3931285" y="185623"/>
                  </a:lnTo>
                  <a:lnTo>
                    <a:pt x="3931285" y="150406"/>
                  </a:lnTo>
                  <a:close/>
                </a:path>
                <a:path w="4259580" h="537845">
                  <a:moveTo>
                    <a:pt x="4259554" y="275132"/>
                  </a:moveTo>
                  <a:lnTo>
                    <a:pt x="4250220" y="223367"/>
                  </a:lnTo>
                  <a:lnTo>
                    <a:pt x="4223232" y="182626"/>
                  </a:lnTo>
                  <a:lnTo>
                    <a:pt x="4215384" y="175844"/>
                  </a:lnTo>
                  <a:lnTo>
                    <a:pt x="4215384" y="275132"/>
                  </a:lnTo>
                  <a:lnTo>
                    <a:pt x="4213784" y="295465"/>
                  </a:lnTo>
                  <a:lnTo>
                    <a:pt x="4189717" y="342569"/>
                  </a:lnTo>
                  <a:lnTo>
                    <a:pt x="4145521" y="365518"/>
                  </a:lnTo>
                  <a:lnTo>
                    <a:pt x="4128249" y="367042"/>
                  </a:lnTo>
                  <a:lnTo>
                    <a:pt x="4110977" y="365518"/>
                  </a:lnTo>
                  <a:lnTo>
                    <a:pt x="4066768" y="342569"/>
                  </a:lnTo>
                  <a:lnTo>
                    <a:pt x="4042714" y="295465"/>
                  </a:lnTo>
                  <a:lnTo>
                    <a:pt x="4041102" y="275132"/>
                  </a:lnTo>
                  <a:lnTo>
                    <a:pt x="4042689" y="254787"/>
                  </a:lnTo>
                  <a:lnTo>
                    <a:pt x="4066463" y="207391"/>
                  </a:lnTo>
                  <a:lnTo>
                    <a:pt x="4110723" y="184175"/>
                  </a:lnTo>
                  <a:lnTo>
                    <a:pt x="4128249" y="182626"/>
                  </a:lnTo>
                  <a:lnTo>
                    <a:pt x="4145826" y="184175"/>
                  </a:lnTo>
                  <a:lnTo>
                    <a:pt x="4190022" y="207098"/>
                  </a:lnTo>
                  <a:lnTo>
                    <a:pt x="4213796" y="254546"/>
                  </a:lnTo>
                  <a:lnTo>
                    <a:pt x="4215384" y="275132"/>
                  </a:lnTo>
                  <a:lnTo>
                    <a:pt x="4215384" y="175844"/>
                  </a:lnTo>
                  <a:lnTo>
                    <a:pt x="4202379" y="165239"/>
                  </a:lnTo>
                  <a:lnTo>
                    <a:pt x="4180090" y="153670"/>
                  </a:lnTo>
                  <a:lnTo>
                    <a:pt x="4155389" y="146735"/>
                  </a:lnTo>
                  <a:lnTo>
                    <a:pt x="4128249" y="144424"/>
                  </a:lnTo>
                  <a:lnTo>
                    <a:pt x="4101109" y="146735"/>
                  </a:lnTo>
                  <a:lnTo>
                    <a:pt x="4054106" y="165239"/>
                  </a:lnTo>
                  <a:lnTo>
                    <a:pt x="4017924" y="201168"/>
                  </a:lnTo>
                  <a:lnTo>
                    <a:pt x="3999268" y="248018"/>
                  </a:lnTo>
                  <a:lnTo>
                    <a:pt x="3996944" y="275132"/>
                  </a:lnTo>
                  <a:lnTo>
                    <a:pt x="3999268" y="301993"/>
                  </a:lnTo>
                  <a:lnTo>
                    <a:pt x="4017924" y="348551"/>
                  </a:lnTo>
                  <a:lnTo>
                    <a:pt x="4054106" y="384429"/>
                  </a:lnTo>
                  <a:lnTo>
                    <a:pt x="4101109" y="402932"/>
                  </a:lnTo>
                  <a:lnTo>
                    <a:pt x="4128249" y="405244"/>
                  </a:lnTo>
                  <a:lnTo>
                    <a:pt x="4155389" y="402932"/>
                  </a:lnTo>
                  <a:lnTo>
                    <a:pt x="4202379" y="384429"/>
                  </a:lnTo>
                  <a:lnTo>
                    <a:pt x="4238561" y="348551"/>
                  </a:lnTo>
                  <a:lnTo>
                    <a:pt x="4257218" y="301993"/>
                  </a:lnTo>
                  <a:lnTo>
                    <a:pt x="4259554" y="27513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297765" y="3842815"/>
              <a:ext cx="199344" cy="253657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972566" y="3724636"/>
              <a:ext cx="5101590" cy="1821814"/>
            </a:xfrm>
            <a:custGeom>
              <a:avLst/>
              <a:gdLst/>
              <a:ahLst/>
              <a:cxnLst/>
              <a:rect l="l" t="t" r="r" b="b"/>
              <a:pathLst>
                <a:path w="5101590" h="1821814">
                  <a:moveTo>
                    <a:pt x="279311" y="1804263"/>
                  </a:moveTo>
                  <a:lnTo>
                    <a:pt x="87134" y="1591779"/>
                  </a:lnTo>
                  <a:lnTo>
                    <a:pt x="273354" y="1406169"/>
                  </a:lnTo>
                  <a:lnTo>
                    <a:pt x="213652" y="1406169"/>
                  </a:lnTo>
                  <a:lnTo>
                    <a:pt x="44157" y="1576857"/>
                  </a:lnTo>
                  <a:lnTo>
                    <a:pt x="44157" y="1406169"/>
                  </a:lnTo>
                  <a:lnTo>
                    <a:pt x="0" y="1406169"/>
                  </a:lnTo>
                  <a:lnTo>
                    <a:pt x="0" y="1804263"/>
                  </a:lnTo>
                  <a:lnTo>
                    <a:pt x="44157" y="1804263"/>
                  </a:lnTo>
                  <a:lnTo>
                    <a:pt x="44157" y="1632953"/>
                  </a:lnTo>
                  <a:lnTo>
                    <a:pt x="55499" y="1621612"/>
                  </a:lnTo>
                  <a:lnTo>
                    <a:pt x="218440" y="1804263"/>
                  </a:lnTo>
                  <a:lnTo>
                    <a:pt x="279311" y="1804263"/>
                  </a:lnTo>
                  <a:close/>
                </a:path>
                <a:path w="5101590" h="1821814">
                  <a:moveTo>
                    <a:pt x="575348" y="1681302"/>
                  </a:moveTo>
                  <a:lnTo>
                    <a:pt x="566026" y="1629537"/>
                  </a:lnTo>
                  <a:lnTo>
                    <a:pt x="539026" y="1588782"/>
                  </a:lnTo>
                  <a:lnTo>
                    <a:pt x="531177" y="1582013"/>
                  </a:lnTo>
                  <a:lnTo>
                    <a:pt x="531177" y="1681302"/>
                  </a:lnTo>
                  <a:lnTo>
                    <a:pt x="529577" y="1701634"/>
                  </a:lnTo>
                  <a:lnTo>
                    <a:pt x="505523" y="1748739"/>
                  </a:lnTo>
                  <a:lnTo>
                    <a:pt x="461314" y="1771688"/>
                  </a:lnTo>
                  <a:lnTo>
                    <a:pt x="444042" y="1773212"/>
                  </a:lnTo>
                  <a:lnTo>
                    <a:pt x="426770" y="1771688"/>
                  </a:lnTo>
                  <a:lnTo>
                    <a:pt x="382574" y="1748739"/>
                  </a:lnTo>
                  <a:lnTo>
                    <a:pt x="358508" y="1701634"/>
                  </a:lnTo>
                  <a:lnTo>
                    <a:pt x="356908" y="1681302"/>
                  </a:lnTo>
                  <a:lnTo>
                    <a:pt x="358495" y="1660956"/>
                  </a:lnTo>
                  <a:lnTo>
                    <a:pt x="382270" y="1613547"/>
                  </a:lnTo>
                  <a:lnTo>
                    <a:pt x="426529" y="1590332"/>
                  </a:lnTo>
                  <a:lnTo>
                    <a:pt x="444042" y="1588782"/>
                  </a:lnTo>
                  <a:lnTo>
                    <a:pt x="461619" y="1590332"/>
                  </a:lnTo>
                  <a:lnTo>
                    <a:pt x="505828" y="1613255"/>
                  </a:lnTo>
                  <a:lnTo>
                    <a:pt x="529602" y="1660715"/>
                  </a:lnTo>
                  <a:lnTo>
                    <a:pt x="531177" y="1681302"/>
                  </a:lnTo>
                  <a:lnTo>
                    <a:pt x="531177" y="1582013"/>
                  </a:lnTo>
                  <a:lnTo>
                    <a:pt x="518172" y="1571409"/>
                  </a:lnTo>
                  <a:lnTo>
                    <a:pt x="495896" y="1559852"/>
                  </a:lnTo>
                  <a:lnTo>
                    <a:pt x="471182" y="1552917"/>
                  </a:lnTo>
                  <a:lnTo>
                    <a:pt x="444042" y="1550606"/>
                  </a:lnTo>
                  <a:lnTo>
                    <a:pt x="416902" y="1552917"/>
                  </a:lnTo>
                  <a:lnTo>
                    <a:pt x="369900" y="1571409"/>
                  </a:lnTo>
                  <a:lnTo>
                    <a:pt x="333717" y="1607337"/>
                  </a:lnTo>
                  <a:lnTo>
                    <a:pt x="315074" y="1654187"/>
                  </a:lnTo>
                  <a:lnTo>
                    <a:pt x="312737" y="1681302"/>
                  </a:lnTo>
                  <a:lnTo>
                    <a:pt x="315074" y="1708162"/>
                  </a:lnTo>
                  <a:lnTo>
                    <a:pt x="333717" y="1754720"/>
                  </a:lnTo>
                  <a:lnTo>
                    <a:pt x="369900" y="1790598"/>
                  </a:lnTo>
                  <a:lnTo>
                    <a:pt x="416902" y="1809102"/>
                  </a:lnTo>
                  <a:lnTo>
                    <a:pt x="444042" y="1811413"/>
                  </a:lnTo>
                  <a:lnTo>
                    <a:pt x="471182" y="1809102"/>
                  </a:lnTo>
                  <a:lnTo>
                    <a:pt x="518172" y="1790598"/>
                  </a:lnTo>
                  <a:lnTo>
                    <a:pt x="554367" y="1754720"/>
                  </a:lnTo>
                  <a:lnTo>
                    <a:pt x="573011" y="1708162"/>
                  </a:lnTo>
                  <a:lnTo>
                    <a:pt x="575348" y="1681302"/>
                  </a:lnTo>
                  <a:close/>
                </a:path>
                <a:path w="5101590" h="1821814">
                  <a:moveTo>
                    <a:pt x="934631" y="1804250"/>
                  </a:moveTo>
                  <a:lnTo>
                    <a:pt x="874953" y="1537462"/>
                  </a:lnTo>
                  <a:lnTo>
                    <a:pt x="774687" y="1739188"/>
                  </a:lnTo>
                  <a:lnTo>
                    <a:pt x="672020" y="1537462"/>
                  </a:lnTo>
                  <a:lnTo>
                    <a:pt x="612343" y="1804250"/>
                  </a:lnTo>
                  <a:lnTo>
                    <a:pt x="656513" y="1804250"/>
                  </a:lnTo>
                  <a:lnTo>
                    <a:pt x="688136" y="1650860"/>
                  </a:lnTo>
                  <a:lnTo>
                    <a:pt x="773506" y="1821561"/>
                  </a:lnTo>
                  <a:lnTo>
                    <a:pt x="857656" y="1650860"/>
                  </a:lnTo>
                  <a:lnTo>
                    <a:pt x="890473" y="1804250"/>
                  </a:lnTo>
                  <a:lnTo>
                    <a:pt x="934631" y="1804250"/>
                  </a:lnTo>
                  <a:close/>
                </a:path>
                <a:path w="5101590" h="1821814">
                  <a:moveTo>
                    <a:pt x="1186497" y="1556562"/>
                  </a:moveTo>
                  <a:lnTo>
                    <a:pt x="987158" y="1556562"/>
                  </a:lnTo>
                  <a:lnTo>
                    <a:pt x="987158" y="1595932"/>
                  </a:lnTo>
                  <a:lnTo>
                    <a:pt x="987158" y="1804212"/>
                  </a:lnTo>
                  <a:lnTo>
                    <a:pt x="1030135" y="1804212"/>
                  </a:lnTo>
                  <a:lnTo>
                    <a:pt x="1030135" y="1595932"/>
                  </a:lnTo>
                  <a:lnTo>
                    <a:pt x="1143533" y="1595932"/>
                  </a:lnTo>
                  <a:lnTo>
                    <a:pt x="1143533" y="1804212"/>
                  </a:lnTo>
                  <a:lnTo>
                    <a:pt x="1186497" y="1804212"/>
                  </a:lnTo>
                  <a:lnTo>
                    <a:pt x="1186497" y="1595932"/>
                  </a:lnTo>
                  <a:lnTo>
                    <a:pt x="1186497" y="1556562"/>
                  </a:lnTo>
                  <a:close/>
                </a:path>
                <a:path w="5101590" h="1821814">
                  <a:moveTo>
                    <a:pt x="1500428" y="1556562"/>
                  </a:moveTo>
                  <a:lnTo>
                    <a:pt x="1459839" y="1556562"/>
                  </a:lnTo>
                  <a:lnTo>
                    <a:pt x="1459839" y="1680705"/>
                  </a:lnTo>
                  <a:lnTo>
                    <a:pt x="1458442" y="1699361"/>
                  </a:lnTo>
                  <a:lnTo>
                    <a:pt x="1437474" y="1746351"/>
                  </a:lnTo>
                  <a:lnTo>
                    <a:pt x="1395145" y="1771586"/>
                  </a:lnTo>
                  <a:lnTo>
                    <a:pt x="1394726" y="1771586"/>
                  </a:lnTo>
                  <a:lnTo>
                    <a:pt x="1377480" y="1773212"/>
                  </a:lnTo>
                  <a:lnTo>
                    <a:pt x="1329969" y="1758607"/>
                  </a:lnTo>
                  <a:lnTo>
                    <a:pt x="1301750" y="1717484"/>
                  </a:lnTo>
                  <a:lnTo>
                    <a:pt x="1296314" y="1680108"/>
                  </a:lnTo>
                  <a:lnTo>
                    <a:pt x="1297774" y="1659890"/>
                  </a:lnTo>
                  <a:lnTo>
                    <a:pt x="1319885" y="1612963"/>
                  </a:lnTo>
                  <a:lnTo>
                    <a:pt x="1361122" y="1590306"/>
                  </a:lnTo>
                  <a:lnTo>
                    <a:pt x="1377480" y="1588782"/>
                  </a:lnTo>
                  <a:lnTo>
                    <a:pt x="1393202" y="1590306"/>
                  </a:lnTo>
                  <a:lnTo>
                    <a:pt x="1434782" y="1612658"/>
                  </a:lnTo>
                  <a:lnTo>
                    <a:pt x="1458277" y="1659890"/>
                  </a:lnTo>
                  <a:lnTo>
                    <a:pt x="1459839" y="1680705"/>
                  </a:lnTo>
                  <a:lnTo>
                    <a:pt x="1459839" y="1556562"/>
                  </a:lnTo>
                  <a:lnTo>
                    <a:pt x="1457464" y="1556562"/>
                  </a:lnTo>
                  <a:lnTo>
                    <a:pt x="1457464" y="1591767"/>
                  </a:lnTo>
                  <a:lnTo>
                    <a:pt x="1454658" y="1588782"/>
                  </a:lnTo>
                  <a:lnTo>
                    <a:pt x="1440522" y="1573758"/>
                  </a:lnTo>
                  <a:lnTo>
                    <a:pt x="1420749" y="1560893"/>
                  </a:lnTo>
                  <a:lnTo>
                    <a:pt x="1398143" y="1553171"/>
                  </a:lnTo>
                  <a:lnTo>
                    <a:pt x="1372704" y="1550606"/>
                  </a:lnTo>
                  <a:lnTo>
                    <a:pt x="1348320" y="1552740"/>
                  </a:lnTo>
                  <a:lnTo>
                    <a:pt x="1305496" y="1569897"/>
                  </a:lnTo>
                  <a:lnTo>
                    <a:pt x="1271778" y="1603730"/>
                  </a:lnTo>
                  <a:lnTo>
                    <a:pt x="1254315" y="1651330"/>
                  </a:lnTo>
                  <a:lnTo>
                    <a:pt x="1252131" y="1680108"/>
                  </a:lnTo>
                  <a:lnTo>
                    <a:pt x="1254340" y="1709432"/>
                  </a:lnTo>
                  <a:lnTo>
                    <a:pt x="1271943" y="1757768"/>
                  </a:lnTo>
                  <a:lnTo>
                    <a:pt x="1305902" y="1791944"/>
                  </a:lnTo>
                  <a:lnTo>
                    <a:pt x="1348574" y="1809242"/>
                  </a:lnTo>
                  <a:lnTo>
                    <a:pt x="1372704" y="1811413"/>
                  </a:lnTo>
                  <a:lnTo>
                    <a:pt x="1397698" y="1808797"/>
                  </a:lnTo>
                  <a:lnTo>
                    <a:pt x="1420152" y="1800974"/>
                  </a:lnTo>
                  <a:lnTo>
                    <a:pt x="1440078" y="1787918"/>
                  </a:lnTo>
                  <a:lnTo>
                    <a:pt x="1454048" y="1773212"/>
                  </a:lnTo>
                  <a:lnTo>
                    <a:pt x="1457464" y="1769630"/>
                  </a:lnTo>
                  <a:lnTo>
                    <a:pt x="1457464" y="1804250"/>
                  </a:lnTo>
                  <a:lnTo>
                    <a:pt x="1500428" y="1804250"/>
                  </a:lnTo>
                  <a:lnTo>
                    <a:pt x="1500428" y="1769630"/>
                  </a:lnTo>
                  <a:lnTo>
                    <a:pt x="1500428" y="1591767"/>
                  </a:lnTo>
                  <a:lnTo>
                    <a:pt x="1500428" y="1556562"/>
                  </a:lnTo>
                  <a:close/>
                </a:path>
                <a:path w="5101590" h="1821814">
                  <a:moveTo>
                    <a:pt x="1784515" y="1556600"/>
                  </a:moveTo>
                  <a:lnTo>
                    <a:pt x="1741538" y="1556600"/>
                  </a:lnTo>
                  <a:lnTo>
                    <a:pt x="1741538" y="1658200"/>
                  </a:lnTo>
                  <a:lnTo>
                    <a:pt x="1624558" y="1658200"/>
                  </a:lnTo>
                  <a:lnTo>
                    <a:pt x="1624558" y="1556600"/>
                  </a:lnTo>
                  <a:lnTo>
                    <a:pt x="1581594" y="1556600"/>
                  </a:lnTo>
                  <a:lnTo>
                    <a:pt x="1581594" y="1658200"/>
                  </a:lnTo>
                  <a:lnTo>
                    <a:pt x="1581594" y="1697570"/>
                  </a:lnTo>
                  <a:lnTo>
                    <a:pt x="1581594" y="1804250"/>
                  </a:lnTo>
                  <a:lnTo>
                    <a:pt x="1624558" y="1804250"/>
                  </a:lnTo>
                  <a:lnTo>
                    <a:pt x="1624558" y="1697570"/>
                  </a:lnTo>
                  <a:lnTo>
                    <a:pt x="1741538" y="1697570"/>
                  </a:lnTo>
                  <a:lnTo>
                    <a:pt x="1741538" y="1804250"/>
                  </a:lnTo>
                  <a:lnTo>
                    <a:pt x="1784515" y="1804250"/>
                  </a:lnTo>
                  <a:lnTo>
                    <a:pt x="1784515" y="1697570"/>
                  </a:lnTo>
                  <a:lnTo>
                    <a:pt x="1784515" y="1658200"/>
                  </a:lnTo>
                  <a:lnTo>
                    <a:pt x="1784515" y="1556600"/>
                  </a:lnTo>
                  <a:close/>
                </a:path>
                <a:path w="5101590" h="1821814">
                  <a:moveTo>
                    <a:pt x="2078164" y="1537474"/>
                  </a:moveTo>
                  <a:lnTo>
                    <a:pt x="1908657" y="1720088"/>
                  </a:lnTo>
                  <a:lnTo>
                    <a:pt x="1908657" y="1556562"/>
                  </a:lnTo>
                  <a:lnTo>
                    <a:pt x="1865680" y="1556562"/>
                  </a:lnTo>
                  <a:lnTo>
                    <a:pt x="1865680" y="1821561"/>
                  </a:lnTo>
                  <a:lnTo>
                    <a:pt x="2035187" y="1638922"/>
                  </a:lnTo>
                  <a:lnTo>
                    <a:pt x="2035187" y="1804250"/>
                  </a:lnTo>
                  <a:lnTo>
                    <a:pt x="2078164" y="1804250"/>
                  </a:lnTo>
                  <a:lnTo>
                    <a:pt x="2078164" y="1537474"/>
                  </a:lnTo>
                  <a:close/>
                </a:path>
                <a:path w="5101590" h="1821814">
                  <a:moveTo>
                    <a:pt x="4648670" y="124155"/>
                  </a:moveTo>
                  <a:lnTo>
                    <a:pt x="4605693" y="124155"/>
                  </a:lnTo>
                  <a:lnTo>
                    <a:pt x="4605693" y="371843"/>
                  </a:lnTo>
                  <a:lnTo>
                    <a:pt x="4648670" y="371843"/>
                  </a:lnTo>
                  <a:lnTo>
                    <a:pt x="4648670" y="124155"/>
                  </a:lnTo>
                  <a:close/>
                </a:path>
                <a:path w="5101590" h="1821814">
                  <a:moveTo>
                    <a:pt x="4657623" y="22098"/>
                  </a:moveTo>
                  <a:lnTo>
                    <a:pt x="4654639" y="14935"/>
                  </a:lnTo>
                  <a:lnTo>
                    <a:pt x="4642701" y="2997"/>
                  </a:lnTo>
                  <a:lnTo>
                    <a:pt x="4635525" y="0"/>
                  </a:lnTo>
                  <a:lnTo>
                    <a:pt x="4618825" y="0"/>
                  </a:lnTo>
                  <a:lnTo>
                    <a:pt x="4611662" y="2997"/>
                  </a:lnTo>
                  <a:lnTo>
                    <a:pt x="4599724" y="14935"/>
                  </a:lnTo>
                  <a:lnTo>
                    <a:pt x="4596739" y="22098"/>
                  </a:lnTo>
                  <a:lnTo>
                    <a:pt x="4596739" y="38798"/>
                  </a:lnTo>
                  <a:lnTo>
                    <a:pt x="4599724" y="45961"/>
                  </a:lnTo>
                  <a:lnTo>
                    <a:pt x="4611662" y="57899"/>
                  </a:lnTo>
                  <a:lnTo>
                    <a:pt x="4618825" y="60883"/>
                  </a:lnTo>
                  <a:lnTo>
                    <a:pt x="4635525" y="60883"/>
                  </a:lnTo>
                  <a:lnTo>
                    <a:pt x="4642701" y="57899"/>
                  </a:lnTo>
                  <a:lnTo>
                    <a:pt x="4654639" y="45961"/>
                  </a:lnTo>
                  <a:lnTo>
                    <a:pt x="4657623" y="38798"/>
                  </a:lnTo>
                  <a:lnTo>
                    <a:pt x="4657623" y="22098"/>
                  </a:lnTo>
                  <a:close/>
                </a:path>
                <a:path w="5101590" h="1821814">
                  <a:moveTo>
                    <a:pt x="4962614" y="124155"/>
                  </a:moveTo>
                  <a:lnTo>
                    <a:pt x="4922024" y="124155"/>
                  </a:lnTo>
                  <a:lnTo>
                    <a:pt x="4922024" y="248297"/>
                  </a:lnTo>
                  <a:lnTo>
                    <a:pt x="4920627" y="266954"/>
                  </a:lnTo>
                  <a:lnTo>
                    <a:pt x="4899647" y="313944"/>
                  </a:lnTo>
                  <a:lnTo>
                    <a:pt x="4857331" y="339178"/>
                  </a:lnTo>
                  <a:lnTo>
                    <a:pt x="4856912" y="339178"/>
                  </a:lnTo>
                  <a:lnTo>
                    <a:pt x="4839665" y="340804"/>
                  </a:lnTo>
                  <a:lnTo>
                    <a:pt x="4792154" y="326212"/>
                  </a:lnTo>
                  <a:lnTo>
                    <a:pt x="4763922" y="285076"/>
                  </a:lnTo>
                  <a:lnTo>
                    <a:pt x="4758487" y="247700"/>
                  </a:lnTo>
                  <a:lnTo>
                    <a:pt x="4759960" y="227482"/>
                  </a:lnTo>
                  <a:lnTo>
                    <a:pt x="4782058" y="180555"/>
                  </a:lnTo>
                  <a:lnTo>
                    <a:pt x="4823295" y="157899"/>
                  </a:lnTo>
                  <a:lnTo>
                    <a:pt x="4839665" y="156387"/>
                  </a:lnTo>
                  <a:lnTo>
                    <a:pt x="4855388" y="157899"/>
                  </a:lnTo>
                  <a:lnTo>
                    <a:pt x="4896955" y="180251"/>
                  </a:lnTo>
                  <a:lnTo>
                    <a:pt x="4920450" y="227482"/>
                  </a:lnTo>
                  <a:lnTo>
                    <a:pt x="4921974" y="247700"/>
                  </a:lnTo>
                  <a:lnTo>
                    <a:pt x="4922024" y="248297"/>
                  </a:lnTo>
                  <a:lnTo>
                    <a:pt x="4922024" y="124155"/>
                  </a:lnTo>
                  <a:lnTo>
                    <a:pt x="4919637" y="124155"/>
                  </a:lnTo>
                  <a:lnTo>
                    <a:pt x="4919637" y="159372"/>
                  </a:lnTo>
                  <a:lnTo>
                    <a:pt x="4916830" y="156387"/>
                  </a:lnTo>
                  <a:lnTo>
                    <a:pt x="4902695" y="141351"/>
                  </a:lnTo>
                  <a:lnTo>
                    <a:pt x="4882921" y="128485"/>
                  </a:lnTo>
                  <a:lnTo>
                    <a:pt x="4860328" y="120764"/>
                  </a:lnTo>
                  <a:lnTo>
                    <a:pt x="4834890" y="118186"/>
                  </a:lnTo>
                  <a:lnTo>
                    <a:pt x="4810506" y="120332"/>
                  </a:lnTo>
                  <a:lnTo>
                    <a:pt x="4767681" y="137490"/>
                  </a:lnTo>
                  <a:lnTo>
                    <a:pt x="4733963" y="171323"/>
                  </a:lnTo>
                  <a:lnTo>
                    <a:pt x="4716500" y="218922"/>
                  </a:lnTo>
                  <a:lnTo>
                    <a:pt x="4714316" y="247700"/>
                  </a:lnTo>
                  <a:lnTo>
                    <a:pt x="4716513" y="277025"/>
                  </a:lnTo>
                  <a:lnTo>
                    <a:pt x="4734128" y="325374"/>
                  </a:lnTo>
                  <a:lnTo>
                    <a:pt x="4768075" y="359537"/>
                  </a:lnTo>
                  <a:lnTo>
                    <a:pt x="4810747" y="376847"/>
                  </a:lnTo>
                  <a:lnTo>
                    <a:pt x="4834890" y="379006"/>
                  </a:lnTo>
                  <a:lnTo>
                    <a:pt x="4859871" y="376389"/>
                  </a:lnTo>
                  <a:lnTo>
                    <a:pt x="4882324" y="368566"/>
                  </a:lnTo>
                  <a:lnTo>
                    <a:pt x="4902251" y="355511"/>
                  </a:lnTo>
                  <a:lnTo>
                    <a:pt x="4916233" y="340804"/>
                  </a:lnTo>
                  <a:lnTo>
                    <a:pt x="4919637" y="337223"/>
                  </a:lnTo>
                  <a:lnTo>
                    <a:pt x="4919637" y="371843"/>
                  </a:lnTo>
                  <a:lnTo>
                    <a:pt x="4962614" y="371843"/>
                  </a:lnTo>
                  <a:lnTo>
                    <a:pt x="4962614" y="337223"/>
                  </a:lnTo>
                  <a:lnTo>
                    <a:pt x="4962614" y="159372"/>
                  </a:lnTo>
                  <a:lnTo>
                    <a:pt x="4962614" y="124155"/>
                  </a:lnTo>
                  <a:close/>
                </a:path>
                <a:path w="5101590" h="1821814">
                  <a:moveTo>
                    <a:pt x="5101069" y="340017"/>
                  </a:moveTo>
                  <a:lnTo>
                    <a:pt x="5098085" y="333044"/>
                  </a:lnTo>
                  <a:lnTo>
                    <a:pt x="5086147" y="321106"/>
                  </a:lnTo>
                  <a:lnTo>
                    <a:pt x="5079174" y="318122"/>
                  </a:lnTo>
                  <a:lnTo>
                    <a:pt x="5063248" y="318122"/>
                  </a:lnTo>
                  <a:lnTo>
                    <a:pt x="5056302" y="321106"/>
                  </a:lnTo>
                  <a:lnTo>
                    <a:pt x="5044364" y="333044"/>
                  </a:lnTo>
                  <a:lnTo>
                    <a:pt x="5041392" y="340017"/>
                  </a:lnTo>
                  <a:lnTo>
                    <a:pt x="5041392" y="355930"/>
                  </a:lnTo>
                  <a:lnTo>
                    <a:pt x="5044364" y="362889"/>
                  </a:lnTo>
                  <a:lnTo>
                    <a:pt x="5050333" y="368858"/>
                  </a:lnTo>
                  <a:lnTo>
                    <a:pt x="5056302" y="374827"/>
                  </a:lnTo>
                  <a:lnTo>
                    <a:pt x="5063248" y="377812"/>
                  </a:lnTo>
                  <a:lnTo>
                    <a:pt x="5079174" y="377812"/>
                  </a:lnTo>
                  <a:lnTo>
                    <a:pt x="5086147" y="374827"/>
                  </a:lnTo>
                  <a:lnTo>
                    <a:pt x="5098085" y="362889"/>
                  </a:lnTo>
                  <a:lnTo>
                    <a:pt x="5101069" y="355930"/>
                  </a:lnTo>
                  <a:lnTo>
                    <a:pt x="5101069" y="34001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103235" y="5281190"/>
              <a:ext cx="190999" cy="24768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3476256" y="5275243"/>
              <a:ext cx="795655" cy="319405"/>
            </a:xfrm>
            <a:custGeom>
              <a:avLst/>
              <a:gdLst/>
              <a:ahLst/>
              <a:cxnLst/>
              <a:rect l="l" t="t" r="r" b="b"/>
              <a:pathLst>
                <a:path w="795654" h="319404">
                  <a:moveTo>
                    <a:pt x="267385" y="214261"/>
                  </a:moveTo>
                  <a:lnTo>
                    <a:pt x="230378" y="214261"/>
                  </a:lnTo>
                  <a:lnTo>
                    <a:pt x="230378" y="45351"/>
                  </a:lnTo>
                  <a:lnTo>
                    <a:pt x="230378" y="5956"/>
                  </a:lnTo>
                  <a:lnTo>
                    <a:pt x="187401" y="5956"/>
                  </a:lnTo>
                  <a:lnTo>
                    <a:pt x="187401" y="45351"/>
                  </a:lnTo>
                  <a:lnTo>
                    <a:pt x="187401" y="214261"/>
                  </a:lnTo>
                  <a:lnTo>
                    <a:pt x="69227" y="214261"/>
                  </a:lnTo>
                  <a:lnTo>
                    <a:pt x="82283" y="199669"/>
                  </a:lnTo>
                  <a:lnTo>
                    <a:pt x="91605" y="182181"/>
                  </a:lnTo>
                  <a:lnTo>
                    <a:pt x="97205" y="161772"/>
                  </a:lnTo>
                  <a:lnTo>
                    <a:pt x="99072" y="138468"/>
                  </a:lnTo>
                  <a:lnTo>
                    <a:pt x="99072" y="45351"/>
                  </a:lnTo>
                  <a:lnTo>
                    <a:pt x="187401" y="45351"/>
                  </a:lnTo>
                  <a:lnTo>
                    <a:pt x="187401" y="5956"/>
                  </a:lnTo>
                  <a:lnTo>
                    <a:pt x="56095" y="5956"/>
                  </a:lnTo>
                  <a:lnTo>
                    <a:pt x="56095" y="116370"/>
                  </a:lnTo>
                  <a:lnTo>
                    <a:pt x="55460" y="137261"/>
                  </a:lnTo>
                  <a:lnTo>
                    <a:pt x="45948" y="182029"/>
                  </a:lnTo>
                  <a:lnTo>
                    <a:pt x="14503" y="212026"/>
                  </a:lnTo>
                  <a:lnTo>
                    <a:pt x="0" y="214261"/>
                  </a:lnTo>
                  <a:lnTo>
                    <a:pt x="0" y="319290"/>
                  </a:lnTo>
                  <a:lnTo>
                    <a:pt x="39395" y="319290"/>
                  </a:lnTo>
                  <a:lnTo>
                    <a:pt x="39395" y="253657"/>
                  </a:lnTo>
                  <a:lnTo>
                    <a:pt x="227990" y="253657"/>
                  </a:lnTo>
                  <a:lnTo>
                    <a:pt x="227990" y="319290"/>
                  </a:lnTo>
                  <a:lnTo>
                    <a:pt x="267385" y="319290"/>
                  </a:lnTo>
                  <a:lnTo>
                    <a:pt x="267385" y="253657"/>
                  </a:lnTo>
                  <a:lnTo>
                    <a:pt x="267385" y="214261"/>
                  </a:lnTo>
                  <a:close/>
                </a:path>
                <a:path w="795654" h="319404">
                  <a:moveTo>
                    <a:pt x="534174" y="138468"/>
                  </a:moveTo>
                  <a:lnTo>
                    <a:pt x="533387" y="111150"/>
                  </a:lnTo>
                  <a:lnTo>
                    <a:pt x="531952" y="102654"/>
                  </a:lnTo>
                  <a:lnTo>
                    <a:pt x="529234" y="86537"/>
                  </a:lnTo>
                  <a:lnTo>
                    <a:pt x="521741" y="64604"/>
                  </a:lnTo>
                  <a:lnTo>
                    <a:pt x="510882" y="45351"/>
                  </a:lnTo>
                  <a:lnTo>
                    <a:pt x="504482" y="38188"/>
                  </a:lnTo>
                  <a:lnTo>
                    <a:pt x="493166" y="25514"/>
                  </a:lnTo>
                  <a:lnTo>
                    <a:pt x="489991" y="23431"/>
                  </a:lnTo>
                  <a:lnTo>
                    <a:pt x="489991" y="102654"/>
                  </a:lnTo>
                  <a:lnTo>
                    <a:pt x="344373" y="102654"/>
                  </a:lnTo>
                  <a:lnTo>
                    <a:pt x="360426" y="66116"/>
                  </a:lnTo>
                  <a:lnTo>
                    <a:pt x="391883" y="42748"/>
                  </a:lnTo>
                  <a:lnTo>
                    <a:pt x="417182" y="38188"/>
                  </a:lnTo>
                  <a:lnTo>
                    <a:pt x="430885" y="39331"/>
                  </a:lnTo>
                  <a:lnTo>
                    <a:pt x="430580" y="39331"/>
                  </a:lnTo>
                  <a:lnTo>
                    <a:pt x="442772" y="42595"/>
                  </a:lnTo>
                  <a:lnTo>
                    <a:pt x="473710" y="65328"/>
                  </a:lnTo>
                  <a:lnTo>
                    <a:pt x="489991" y="102654"/>
                  </a:lnTo>
                  <a:lnTo>
                    <a:pt x="489991" y="23431"/>
                  </a:lnTo>
                  <a:lnTo>
                    <a:pt x="471639" y="11341"/>
                  </a:lnTo>
                  <a:lnTo>
                    <a:pt x="446316" y="2832"/>
                  </a:lnTo>
                  <a:lnTo>
                    <a:pt x="417182" y="0"/>
                  </a:lnTo>
                  <a:lnTo>
                    <a:pt x="391121" y="2324"/>
                  </a:lnTo>
                  <a:lnTo>
                    <a:pt x="347408" y="20980"/>
                  </a:lnTo>
                  <a:lnTo>
                    <a:pt x="315518" y="57162"/>
                  </a:lnTo>
                  <a:lnTo>
                    <a:pt x="299250" y="104165"/>
                  </a:lnTo>
                  <a:lnTo>
                    <a:pt x="297218" y="131305"/>
                  </a:lnTo>
                  <a:lnTo>
                    <a:pt x="299466" y="161531"/>
                  </a:lnTo>
                  <a:lnTo>
                    <a:pt x="317525" y="210032"/>
                  </a:lnTo>
                  <a:lnTo>
                    <a:pt x="352259" y="242519"/>
                  </a:lnTo>
                  <a:lnTo>
                    <a:pt x="395376" y="258775"/>
                  </a:lnTo>
                  <a:lnTo>
                    <a:pt x="419582" y="260807"/>
                  </a:lnTo>
                  <a:lnTo>
                    <a:pt x="442849" y="258902"/>
                  </a:lnTo>
                  <a:lnTo>
                    <a:pt x="484035" y="243687"/>
                  </a:lnTo>
                  <a:lnTo>
                    <a:pt x="518490" y="212318"/>
                  </a:lnTo>
                  <a:lnTo>
                    <a:pt x="532371" y="190385"/>
                  </a:lnTo>
                  <a:lnTo>
                    <a:pt x="496557" y="170688"/>
                  </a:lnTo>
                  <a:lnTo>
                    <a:pt x="491604" y="180200"/>
                  </a:lnTo>
                  <a:lnTo>
                    <a:pt x="485673" y="189039"/>
                  </a:lnTo>
                  <a:lnTo>
                    <a:pt x="447471" y="218135"/>
                  </a:lnTo>
                  <a:lnTo>
                    <a:pt x="420166" y="222618"/>
                  </a:lnTo>
                  <a:lnTo>
                    <a:pt x="404380" y="221157"/>
                  </a:lnTo>
                  <a:lnTo>
                    <a:pt x="364655" y="199339"/>
                  </a:lnTo>
                  <a:lnTo>
                    <a:pt x="343065" y="156362"/>
                  </a:lnTo>
                  <a:lnTo>
                    <a:pt x="341388" y="138468"/>
                  </a:lnTo>
                  <a:lnTo>
                    <a:pt x="534174" y="138468"/>
                  </a:lnTo>
                  <a:close/>
                </a:path>
                <a:path w="795654" h="319404">
                  <a:moveTo>
                    <a:pt x="795578" y="183807"/>
                  </a:moveTo>
                  <a:lnTo>
                    <a:pt x="778484" y="200787"/>
                  </a:lnTo>
                  <a:lnTo>
                    <a:pt x="759460" y="212915"/>
                  </a:lnTo>
                  <a:lnTo>
                    <a:pt x="738492" y="220179"/>
                  </a:lnTo>
                  <a:lnTo>
                    <a:pt x="715594" y="222605"/>
                  </a:lnTo>
                  <a:lnTo>
                    <a:pt x="698322" y="221081"/>
                  </a:lnTo>
                  <a:lnTo>
                    <a:pt x="654126" y="198145"/>
                  </a:lnTo>
                  <a:lnTo>
                    <a:pt x="630059" y="151028"/>
                  </a:lnTo>
                  <a:lnTo>
                    <a:pt x="628459" y="130695"/>
                  </a:lnTo>
                  <a:lnTo>
                    <a:pt x="630059" y="110350"/>
                  </a:lnTo>
                  <a:lnTo>
                    <a:pt x="654126" y="62941"/>
                  </a:lnTo>
                  <a:lnTo>
                    <a:pt x="698652" y="39725"/>
                  </a:lnTo>
                  <a:lnTo>
                    <a:pt x="716191" y="38176"/>
                  </a:lnTo>
                  <a:lnTo>
                    <a:pt x="739178" y="40500"/>
                  </a:lnTo>
                  <a:lnTo>
                    <a:pt x="759764" y="47434"/>
                  </a:lnTo>
                  <a:lnTo>
                    <a:pt x="777963" y="59004"/>
                  </a:lnTo>
                  <a:lnTo>
                    <a:pt x="793788" y="75184"/>
                  </a:lnTo>
                  <a:lnTo>
                    <a:pt x="793788" y="23863"/>
                  </a:lnTo>
                  <a:lnTo>
                    <a:pt x="776211" y="13411"/>
                  </a:lnTo>
                  <a:lnTo>
                    <a:pt x="757529" y="5956"/>
                  </a:lnTo>
                  <a:lnTo>
                    <a:pt x="737717" y="1485"/>
                  </a:lnTo>
                  <a:lnTo>
                    <a:pt x="716788" y="0"/>
                  </a:lnTo>
                  <a:lnTo>
                    <a:pt x="689368" y="2324"/>
                  </a:lnTo>
                  <a:lnTo>
                    <a:pt x="641921" y="20967"/>
                  </a:lnTo>
                  <a:lnTo>
                    <a:pt x="605434" y="57150"/>
                  </a:lnTo>
                  <a:lnTo>
                    <a:pt x="586638" y="104152"/>
                  </a:lnTo>
                  <a:lnTo>
                    <a:pt x="584288" y="131305"/>
                  </a:lnTo>
                  <a:lnTo>
                    <a:pt x="586613" y="158140"/>
                  </a:lnTo>
                  <a:lnTo>
                    <a:pt x="605269" y="204533"/>
                  </a:lnTo>
                  <a:lnTo>
                    <a:pt x="641527" y="240157"/>
                  </a:lnTo>
                  <a:lnTo>
                    <a:pt x="689127" y="258508"/>
                  </a:lnTo>
                  <a:lnTo>
                    <a:pt x="716788" y="260807"/>
                  </a:lnTo>
                  <a:lnTo>
                    <a:pt x="738047" y="259194"/>
                  </a:lnTo>
                  <a:lnTo>
                    <a:pt x="758266" y="254393"/>
                  </a:lnTo>
                  <a:lnTo>
                    <a:pt x="777443" y="246367"/>
                  </a:lnTo>
                  <a:lnTo>
                    <a:pt x="795578" y="235153"/>
                  </a:lnTo>
                  <a:lnTo>
                    <a:pt x="795578" y="1838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308821" y="5281190"/>
              <a:ext cx="190999" cy="24768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4545165" y="5262111"/>
              <a:ext cx="456565" cy="284480"/>
            </a:xfrm>
            <a:custGeom>
              <a:avLst/>
              <a:gdLst/>
              <a:ahLst/>
              <a:cxnLst/>
              <a:rect l="l" t="t" r="r" b="b"/>
              <a:pathLst>
                <a:path w="456564" h="284479">
                  <a:moveTo>
                    <a:pt x="198145" y="19113"/>
                  </a:moveTo>
                  <a:lnTo>
                    <a:pt x="0" y="19113"/>
                  </a:lnTo>
                  <a:lnTo>
                    <a:pt x="0" y="58483"/>
                  </a:lnTo>
                  <a:lnTo>
                    <a:pt x="77584" y="58483"/>
                  </a:lnTo>
                  <a:lnTo>
                    <a:pt x="77584" y="266763"/>
                  </a:lnTo>
                  <a:lnTo>
                    <a:pt x="120561" y="266763"/>
                  </a:lnTo>
                  <a:lnTo>
                    <a:pt x="120561" y="58483"/>
                  </a:lnTo>
                  <a:lnTo>
                    <a:pt x="198145" y="58483"/>
                  </a:lnTo>
                  <a:lnTo>
                    <a:pt x="198145" y="19113"/>
                  </a:lnTo>
                  <a:close/>
                </a:path>
                <a:path w="456564" h="284479">
                  <a:moveTo>
                    <a:pt x="455980" y="0"/>
                  </a:moveTo>
                  <a:lnTo>
                    <a:pt x="286486" y="182613"/>
                  </a:lnTo>
                  <a:lnTo>
                    <a:pt x="286486" y="19088"/>
                  </a:lnTo>
                  <a:lnTo>
                    <a:pt x="243509" y="19088"/>
                  </a:lnTo>
                  <a:lnTo>
                    <a:pt x="243509" y="284086"/>
                  </a:lnTo>
                  <a:lnTo>
                    <a:pt x="413016" y="101447"/>
                  </a:lnTo>
                  <a:lnTo>
                    <a:pt x="413016" y="266776"/>
                  </a:lnTo>
                  <a:lnTo>
                    <a:pt x="455980" y="266776"/>
                  </a:lnTo>
                  <a:lnTo>
                    <a:pt x="4559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046516" y="5281190"/>
              <a:ext cx="223218" cy="248892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5335359" y="5262111"/>
              <a:ext cx="723265" cy="284480"/>
            </a:xfrm>
            <a:custGeom>
              <a:avLst/>
              <a:gdLst/>
              <a:ahLst/>
              <a:cxnLst/>
              <a:rect l="l" t="t" r="r" b="b"/>
              <a:pathLst>
                <a:path w="723264" h="284479">
                  <a:moveTo>
                    <a:pt x="236956" y="151599"/>
                  </a:moveTo>
                  <a:lnTo>
                    <a:pt x="236169" y="124282"/>
                  </a:lnTo>
                  <a:lnTo>
                    <a:pt x="234734" y="115785"/>
                  </a:lnTo>
                  <a:lnTo>
                    <a:pt x="232029" y="99669"/>
                  </a:lnTo>
                  <a:lnTo>
                    <a:pt x="213664" y="58483"/>
                  </a:lnTo>
                  <a:lnTo>
                    <a:pt x="192786" y="36576"/>
                  </a:lnTo>
                  <a:lnTo>
                    <a:pt x="192786" y="115785"/>
                  </a:lnTo>
                  <a:lnTo>
                    <a:pt x="47167" y="115785"/>
                  </a:lnTo>
                  <a:lnTo>
                    <a:pt x="63220" y="79248"/>
                  </a:lnTo>
                  <a:lnTo>
                    <a:pt x="94678" y="55880"/>
                  </a:lnTo>
                  <a:lnTo>
                    <a:pt x="119964" y="51320"/>
                  </a:lnTo>
                  <a:lnTo>
                    <a:pt x="133680" y="52463"/>
                  </a:lnTo>
                  <a:lnTo>
                    <a:pt x="133362" y="52463"/>
                  </a:lnTo>
                  <a:lnTo>
                    <a:pt x="145554" y="55727"/>
                  </a:lnTo>
                  <a:lnTo>
                    <a:pt x="176504" y="78460"/>
                  </a:lnTo>
                  <a:lnTo>
                    <a:pt x="192786" y="115785"/>
                  </a:lnTo>
                  <a:lnTo>
                    <a:pt x="192786" y="36576"/>
                  </a:lnTo>
                  <a:lnTo>
                    <a:pt x="174421" y="24472"/>
                  </a:lnTo>
                  <a:lnTo>
                    <a:pt x="149098" y="15963"/>
                  </a:lnTo>
                  <a:lnTo>
                    <a:pt x="119964" y="13131"/>
                  </a:lnTo>
                  <a:lnTo>
                    <a:pt x="93916" y="15455"/>
                  </a:lnTo>
                  <a:lnTo>
                    <a:pt x="50203" y="34112"/>
                  </a:lnTo>
                  <a:lnTo>
                    <a:pt x="18300" y="70294"/>
                  </a:lnTo>
                  <a:lnTo>
                    <a:pt x="2032" y="117297"/>
                  </a:lnTo>
                  <a:lnTo>
                    <a:pt x="0" y="144437"/>
                  </a:lnTo>
                  <a:lnTo>
                    <a:pt x="2260" y="174663"/>
                  </a:lnTo>
                  <a:lnTo>
                    <a:pt x="20320" y="223164"/>
                  </a:lnTo>
                  <a:lnTo>
                    <a:pt x="55041" y="255651"/>
                  </a:lnTo>
                  <a:lnTo>
                    <a:pt x="98171" y="271907"/>
                  </a:lnTo>
                  <a:lnTo>
                    <a:pt x="122364" y="273939"/>
                  </a:lnTo>
                  <a:lnTo>
                    <a:pt x="145643" y="272034"/>
                  </a:lnTo>
                  <a:lnTo>
                    <a:pt x="186817" y="256819"/>
                  </a:lnTo>
                  <a:lnTo>
                    <a:pt x="221284" y="225450"/>
                  </a:lnTo>
                  <a:lnTo>
                    <a:pt x="235153" y="203517"/>
                  </a:lnTo>
                  <a:lnTo>
                    <a:pt x="199351" y="183819"/>
                  </a:lnTo>
                  <a:lnTo>
                    <a:pt x="194386" y="193332"/>
                  </a:lnTo>
                  <a:lnTo>
                    <a:pt x="188455" y="202171"/>
                  </a:lnTo>
                  <a:lnTo>
                    <a:pt x="150266" y="231267"/>
                  </a:lnTo>
                  <a:lnTo>
                    <a:pt x="122948" y="235750"/>
                  </a:lnTo>
                  <a:lnTo>
                    <a:pt x="107175" y="234289"/>
                  </a:lnTo>
                  <a:lnTo>
                    <a:pt x="67449" y="212471"/>
                  </a:lnTo>
                  <a:lnTo>
                    <a:pt x="45847" y="169494"/>
                  </a:lnTo>
                  <a:lnTo>
                    <a:pt x="44183" y="151599"/>
                  </a:lnTo>
                  <a:lnTo>
                    <a:pt x="236956" y="151599"/>
                  </a:lnTo>
                  <a:close/>
                </a:path>
                <a:path w="723264" h="284479">
                  <a:moveTo>
                    <a:pt x="464934" y="19113"/>
                  </a:moveTo>
                  <a:lnTo>
                    <a:pt x="266788" y="19113"/>
                  </a:lnTo>
                  <a:lnTo>
                    <a:pt x="266788" y="58483"/>
                  </a:lnTo>
                  <a:lnTo>
                    <a:pt x="344373" y="58483"/>
                  </a:lnTo>
                  <a:lnTo>
                    <a:pt x="344373" y="266763"/>
                  </a:lnTo>
                  <a:lnTo>
                    <a:pt x="387350" y="266763"/>
                  </a:lnTo>
                  <a:lnTo>
                    <a:pt x="387350" y="58483"/>
                  </a:lnTo>
                  <a:lnTo>
                    <a:pt x="464934" y="58483"/>
                  </a:lnTo>
                  <a:lnTo>
                    <a:pt x="464934" y="19113"/>
                  </a:lnTo>
                  <a:close/>
                </a:path>
                <a:path w="723264" h="284479">
                  <a:moveTo>
                    <a:pt x="722769" y="0"/>
                  </a:moveTo>
                  <a:lnTo>
                    <a:pt x="553275" y="182613"/>
                  </a:lnTo>
                  <a:lnTo>
                    <a:pt x="553275" y="19088"/>
                  </a:lnTo>
                  <a:lnTo>
                    <a:pt x="510298" y="19088"/>
                  </a:lnTo>
                  <a:lnTo>
                    <a:pt x="510298" y="284086"/>
                  </a:lnTo>
                  <a:lnTo>
                    <a:pt x="679805" y="101447"/>
                  </a:lnTo>
                  <a:lnTo>
                    <a:pt x="679805" y="266776"/>
                  </a:lnTo>
                  <a:lnTo>
                    <a:pt x="722769" y="266776"/>
                  </a:lnTo>
                  <a:lnTo>
                    <a:pt x="72276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110641" y="5281190"/>
              <a:ext cx="190999" cy="247688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6354140" y="5262098"/>
              <a:ext cx="1304290" cy="284480"/>
            </a:xfrm>
            <a:custGeom>
              <a:avLst/>
              <a:gdLst/>
              <a:ahLst/>
              <a:cxnLst/>
              <a:rect l="l" t="t" r="r" b="b"/>
              <a:pathLst>
                <a:path w="1304290" h="284479">
                  <a:moveTo>
                    <a:pt x="322300" y="266788"/>
                  </a:moveTo>
                  <a:lnTo>
                    <a:pt x="262610" y="0"/>
                  </a:lnTo>
                  <a:lnTo>
                    <a:pt x="162344" y="201726"/>
                  </a:lnTo>
                  <a:lnTo>
                    <a:pt x="59690" y="0"/>
                  </a:lnTo>
                  <a:lnTo>
                    <a:pt x="0" y="266788"/>
                  </a:lnTo>
                  <a:lnTo>
                    <a:pt x="44183" y="266788"/>
                  </a:lnTo>
                  <a:lnTo>
                    <a:pt x="75806" y="113398"/>
                  </a:lnTo>
                  <a:lnTo>
                    <a:pt x="161163" y="284099"/>
                  </a:lnTo>
                  <a:lnTo>
                    <a:pt x="245313" y="113398"/>
                  </a:lnTo>
                  <a:lnTo>
                    <a:pt x="278130" y="266788"/>
                  </a:lnTo>
                  <a:lnTo>
                    <a:pt x="322300" y="266788"/>
                  </a:lnTo>
                  <a:close/>
                </a:path>
                <a:path w="1304290" h="284479">
                  <a:moveTo>
                    <a:pt x="587298" y="12"/>
                  </a:moveTo>
                  <a:lnTo>
                    <a:pt x="417791" y="182626"/>
                  </a:lnTo>
                  <a:lnTo>
                    <a:pt x="417791" y="19100"/>
                  </a:lnTo>
                  <a:lnTo>
                    <a:pt x="374815" y="19100"/>
                  </a:lnTo>
                  <a:lnTo>
                    <a:pt x="374815" y="284099"/>
                  </a:lnTo>
                  <a:lnTo>
                    <a:pt x="544322" y="101460"/>
                  </a:lnTo>
                  <a:lnTo>
                    <a:pt x="544322" y="266788"/>
                  </a:lnTo>
                  <a:lnTo>
                    <a:pt x="587298" y="266788"/>
                  </a:lnTo>
                  <a:lnTo>
                    <a:pt x="587298" y="12"/>
                  </a:lnTo>
                  <a:close/>
                </a:path>
                <a:path w="1304290" h="284479">
                  <a:moveTo>
                    <a:pt x="1019987" y="12"/>
                  </a:moveTo>
                  <a:lnTo>
                    <a:pt x="850480" y="182626"/>
                  </a:lnTo>
                  <a:lnTo>
                    <a:pt x="850480" y="19100"/>
                  </a:lnTo>
                  <a:lnTo>
                    <a:pt x="807504" y="19100"/>
                  </a:lnTo>
                  <a:lnTo>
                    <a:pt x="807504" y="284099"/>
                  </a:lnTo>
                  <a:lnTo>
                    <a:pt x="977011" y="101460"/>
                  </a:lnTo>
                  <a:lnTo>
                    <a:pt x="977011" y="266788"/>
                  </a:lnTo>
                  <a:lnTo>
                    <a:pt x="1019987" y="266788"/>
                  </a:lnTo>
                  <a:lnTo>
                    <a:pt x="1019987" y="12"/>
                  </a:lnTo>
                  <a:close/>
                </a:path>
                <a:path w="1304290" h="284479">
                  <a:moveTo>
                    <a:pt x="1304074" y="19138"/>
                  </a:moveTo>
                  <a:lnTo>
                    <a:pt x="1261097" y="19138"/>
                  </a:lnTo>
                  <a:lnTo>
                    <a:pt x="1261097" y="120738"/>
                  </a:lnTo>
                  <a:lnTo>
                    <a:pt x="1144117" y="120738"/>
                  </a:lnTo>
                  <a:lnTo>
                    <a:pt x="1144117" y="19138"/>
                  </a:lnTo>
                  <a:lnTo>
                    <a:pt x="1101140" y="19138"/>
                  </a:lnTo>
                  <a:lnTo>
                    <a:pt x="1101140" y="120738"/>
                  </a:lnTo>
                  <a:lnTo>
                    <a:pt x="1101140" y="160108"/>
                  </a:lnTo>
                  <a:lnTo>
                    <a:pt x="1101140" y="266788"/>
                  </a:lnTo>
                  <a:lnTo>
                    <a:pt x="1144117" y="266788"/>
                  </a:lnTo>
                  <a:lnTo>
                    <a:pt x="1144117" y="160108"/>
                  </a:lnTo>
                  <a:lnTo>
                    <a:pt x="1261097" y="160108"/>
                  </a:lnTo>
                  <a:lnTo>
                    <a:pt x="1261097" y="266788"/>
                  </a:lnTo>
                  <a:lnTo>
                    <a:pt x="1304074" y="266788"/>
                  </a:lnTo>
                  <a:lnTo>
                    <a:pt x="1304074" y="160108"/>
                  </a:lnTo>
                  <a:lnTo>
                    <a:pt x="1304074" y="120738"/>
                  </a:lnTo>
                  <a:lnTo>
                    <a:pt x="1304074" y="191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739398" y="5281190"/>
              <a:ext cx="190988" cy="247688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7980489" y="5262111"/>
              <a:ext cx="2103755" cy="407034"/>
            </a:xfrm>
            <a:custGeom>
              <a:avLst/>
              <a:gdLst/>
              <a:ahLst/>
              <a:cxnLst/>
              <a:rect l="l" t="t" r="r" b="b"/>
              <a:pathLst>
                <a:path w="2103754" h="407035">
                  <a:moveTo>
                    <a:pt x="236956" y="151599"/>
                  </a:moveTo>
                  <a:lnTo>
                    <a:pt x="232029" y="99669"/>
                  </a:lnTo>
                  <a:lnTo>
                    <a:pt x="213677" y="58483"/>
                  </a:lnTo>
                  <a:lnTo>
                    <a:pt x="207276" y="51320"/>
                  </a:lnTo>
                  <a:lnTo>
                    <a:pt x="195961" y="38646"/>
                  </a:lnTo>
                  <a:lnTo>
                    <a:pt x="192786" y="36563"/>
                  </a:lnTo>
                  <a:lnTo>
                    <a:pt x="192786" y="115785"/>
                  </a:lnTo>
                  <a:lnTo>
                    <a:pt x="47167" y="115785"/>
                  </a:lnTo>
                  <a:lnTo>
                    <a:pt x="63220" y="79248"/>
                  </a:lnTo>
                  <a:lnTo>
                    <a:pt x="94678" y="55880"/>
                  </a:lnTo>
                  <a:lnTo>
                    <a:pt x="119964" y="51320"/>
                  </a:lnTo>
                  <a:lnTo>
                    <a:pt x="133680" y="52463"/>
                  </a:lnTo>
                  <a:lnTo>
                    <a:pt x="133375" y="52463"/>
                  </a:lnTo>
                  <a:lnTo>
                    <a:pt x="145567" y="55727"/>
                  </a:lnTo>
                  <a:lnTo>
                    <a:pt x="176504" y="78460"/>
                  </a:lnTo>
                  <a:lnTo>
                    <a:pt x="192786" y="115785"/>
                  </a:lnTo>
                  <a:lnTo>
                    <a:pt x="192786" y="36563"/>
                  </a:lnTo>
                  <a:lnTo>
                    <a:pt x="174434" y="24472"/>
                  </a:lnTo>
                  <a:lnTo>
                    <a:pt x="149098" y="15963"/>
                  </a:lnTo>
                  <a:lnTo>
                    <a:pt x="119964" y="13131"/>
                  </a:lnTo>
                  <a:lnTo>
                    <a:pt x="93916" y="15455"/>
                  </a:lnTo>
                  <a:lnTo>
                    <a:pt x="50203" y="34112"/>
                  </a:lnTo>
                  <a:lnTo>
                    <a:pt x="18300" y="70294"/>
                  </a:lnTo>
                  <a:lnTo>
                    <a:pt x="2032" y="117297"/>
                  </a:lnTo>
                  <a:lnTo>
                    <a:pt x="0" y="144437"/>
                  </a:lnTo>
                  <a:lnTo>
                    <a:pt x="2260" y="174663"/>
                  </a:lnTo>
                  <a:lnTo>
                    <a:pt x="20320" y="223164"/>
                  </a:lnTo>
                  <a:lnTo>
                    <a:pt x="55054" y="255651"/>
                  </a:lnTo>
                  <a:lnTo>
                    <a:pt x="98171" y="271907"/>
                  </a:lnTo>
                  <a:lnTo>
                    <a:pt x="122364" y="273939"/>
                  </a:lnTo>
                  <a:lnTo>
                    <a:pt x="145643" y="272034"/>
                  </a:lnTo>
                  <a:lnTo>
                    <a:pt x="167132" y="266331"/>
                  </a:lnTo>
                  <a:lnTo>
                    <a:pt x="186829" y="256819"/>
                  </a:lnTo>
                  <a:lnTo>
                    <a:pt x="204736" y="243509"/>
                  </a:lnTo>
                  <a:lnTo>
                    <a:pt x="212547" y="235750"/>
                  </a:lnTo>
                  <a:lnTo>
                    <a:pt x="213347" y="234962"/>
                  </a:lnTo>
                  <a:lnTo>
                    <a:pt x="221284" y="225450"/>
                  </a:lnTo>
                  <a:lnTo>
                    <a:pt x="228561" y="214972"/>
                  </a:lnTo>
                  <a:lnTo>
                    <a:pt x="235165" y="203517"/>
                  </a:lnTo>
                  <a:lnTo>
                    <a:pt x="199351" y="183819"/>
                  </a:lnTo>
                  <a:lnTo>
                    <a:pt x="194386" y="193332"/>
                  </a:lnTo>
                  <a:lnTo>
                    <a:pt x="188455" y="202171"/>
                  </a:lnTo>
                  <a:lnTo>
                    <a:pt x="150266" y="231267"/>
                  </a:lnTo>
                  <a:lnTo>
                    <a:pt x="122948" y="235750"/>
                  </a:lnTo>
                  <a:lnTo>
                    <a:pt x="107175" y="234289"/>
                  </a:lnTo>
                  <a:lnTo>
                    <a:pt x="67449" y="212471"/>
                  </a:lnTo>
                  <a:lnTo>
                    <a:pt x="45859" y="169494"/>
                  </a:lnTo>
                  <a:lnTo>
                    <a:pt x="44183" y="151599"/>
                  </a:lnTo>
                  <a:lnTo>
                    <a:pt x="236956" y="151599"/>
                  </a:lnTo>
                  <a:close/>
                </a:path>
                <a:path w="2103754" h="407035">
                  <a:moveTo>
                    <a:pt x="498360" y="196938"/>
                  </a:moveTo>
                  <a:lnTo>
                    <a:pt x="481279" y="213918"/>
                  </a:lnTo>
                  <a:lnTo>
                    <a:pt x="462254" y="226047"/>
                  </a:lnTo>
                  <a:lnTo>
                    <a:pt x="441286" y="233311"/>
                  </a:lnTo>
                  <a:lnTo>
                    <a:pt x="418376" y="235737"/>
                  </a:lnTo>
                  <a:lnTo>
                    <a:pt x="401116" y="234213"/>
                  </a:lnTo>
                  <a:lnTo>
                    <a:pt x="356920" y="211277"/>
                  </a:lnTo>
                  <a:lnTo>
                    <a:pt x="332854" y="164160"/>
                  </a:lnTo>
                  <a:lnTo>
                    <a:pt x="331254" y="143827"/>
                  </a:lnTo>
                  <a:lnTo>
                    <a:pt x="332854" y="123482"/>
                  </a:lnTo>
                  <a:lnTo>
                    <a:pt x="356920" y="76073"/>
                  </a:lnTo>
                  <a:lnTo>
                    <a:pt x="401447" y="52857"/>
                  </a:lnTo>
                  <a:lnTo>
                    <a:pt x="418985" y="51308"/>
                  </a:lnTo>
                  <a:lnTo>
                    <a:pt x="441960" y="53632"/>
                  </a:lnTo>
                  <a:lnTo>
                    <a:pt x="462559" y="60566"/>
                  </a:lnTo>
                  <a:lnTo>
                    <a:pt x="480758" y="72136"/>
                  </a:lnTo>
                  <a:lnTo>
                    <a:pt x="496570" y="88315"/>
                  </a:lnTo>
                  <a:lnTo>
                    <a:pt x="496570" y="36995"/>
                  </a:lnTo>
                  <a:lnTo>
                    <a:pt x="479005" y="26543"/>
                  </a:lnTo>
                  <a:lnTo>
                    <a:pt x="460311" y="19088"/>
                  </a:lnTo>
                  <a:lnTo>
                    <a:pt x="440499" y="14617"/>
                  </a:lnTo>
                  <a:lnTo>
                    <a:pt x="419569" y="13131"/>
                  </a:lnTo>
                  <a:lnTo>
                    <a:pt x="392163" y="15455"/>
                  </a:lnTo>
                  <a:lnTo>
                    <a:pt x="344716" y="34099"/>
                  </a:lnTo>
                  <a:lnTo>
                    <a:pt x="308229" y="70281"/>
                  </a:lnTo>
                  <a:lnTo>
                    <a:pt x="289420" y="117284"/>
                  </a:lnTo>
                  <a:lnTo>
                    <a:pt x="287070" y="144437"/>
                  </a:lnTo>
                  <a:lnTo>
                    <a:pt x="289407" y="171272"/>
                  </a:lnTo>
                  <a:lnTo>
                    <a:pt x="308063" y="217665"/>
                  </a:lnTo>
                  <a:lnTo>
                    <a:pt x="344322" y="253288"/>
                  </a:lnTo>
                  <a:lnTo>
                    <a:pt x="391909" y="271640"/>
                  </a:lnTo>
                  <a:lnTo>
                    <a:pt x="419569" y="273939"/>
                  </a:lnTo>
                  <a:lnTo>
                    <a:pt x="440829" y="272326"/>
                  </a:lnTo>
                  <a:lnTo>
                    <a:pt x="461060" y="267525"/>
                  </a:lnTo>
                  <a:lnTo>
                    <a:pt x="480225" y="259499"/>
                  </a:lnTo>
                  <a:lnTo>
                    <a:pt x="498360" y="248285"/>
                  </a:lnTo>
                  <a:lnTo>
                    <a:pt x="498360" y="196938"/>
                  </a:lnTo>
                  <a:close/>
                </a:path>
                <a:path w="2103754" h="407035">
                  <a:moveTo>
                    <a:pt x="726351" y="19113"/>
                  </a:moveTo>
                  <a:lnTo>
                    <a:pt x="528193" y="19113"/>
                  </a:lnTo>
                  <a:lnTo>
                    <a:pt x="528193" y="58483"/>
                  </a:lnTo>
                  <a:lnTo>
                    <a:pt x="605790" y="58483"/>
                  </a:lnTo>
                  <a:lnTo>
                    <a:pt x="605790" y="266763"/>
                  </a:lnTo>
                  <a:lnTo>
                    <a:pt x="648754" y="266763"/>
                  </a:lnTo>
                  <a:lnTo>
                    <a:pt x="648754" y="58483"/>
                  </a:lnTo>
                  <a:lnTo>
                    <a:pt x="726351" y="58483"/>
                  </a:lnTo>
                  <a:lnTo>
                    <a:pt x="726351" y="19113"/>
                  </a:lnTo>
                  <a:close/>
                </a:path>
                <a:path w="2103754" h="407035">
                  <a:moveTo>
                    <a:pt x="984186" y="0"/>
                  </a:moveTo>
                  <a:lnTo>
                    <a:pt x="814679" y="182613"/>
                  </a:lnTo>
                  <a:lnTo>
                    <a:pt x="814679" y="19088"/>
                  </a:lnTo>
                  <a:lnTo>
                    <a:pt x="771702" y="19088"/>
                  </a:lnTo>
                  <a:lnTo>
                    <a:pt x="771702" y="284086"/>
                  </a:lnTo>
                  <a:lnTo>
                    <a:pt x="941209" y="101447"/>
                  </a:lnTo>
                  <a:lnTo>
                    <a:pt x="941209" y="266776"/>
                  </a:lnTo>
                  <a:lnTo>
                    <a:pt x="984186" y="266776"/>
                  </a:lnTo>
                  <a:lnTo>
                    <a:pt x="984186" y="0"/>
                  </a:lnTo>
                  <a:close/>
                </a:path>
                <a:path w="2103754" h="407035">
                  <a:moveTo>
                    <a:pt x="1313624" y="144437"/>
                  </a:moveTo>
                  <a:lnTo>
                    <a:pt x="1305496" y="94818"/>
                  </a:lnTo>
                  <a:lnTo>
                    <a:pt x="1281112" y="52222"/>
                  </a:lnTo>
                  <a:lnTo>
                    <a:pt x="1280172" y="51320"/>
                  </a:lnTo>
                  <a:lnTo>
                    <a:pt x="1269466" y="40982"/>
                  </a:lnTo>
                  <a:lnTo>
                    <a:pt x="1269466" y="144437"/>
                  </a:lnTo>
                  <a:lnTo>
                    <a:pt x="1268107" y="162471"/>
                  </a:lnTo>
                  <a:lnTo>
                    <a:pt x="1247381" y="209181"/>
                  </a:lnTo>
                  <a:lnTo>
                    <a:pt x="1206195" y="234086"/>
                  </a:lnTo>
                  <a:lnTo>
                    <a:pt x="1188885" y="235750"/>
                  </a:lnTo>
                  <a:lnTo>
                    <a:pt x="1171257" y="234086"/>
                  </a:lnTo>
                  <a:lnTo>
                    <a:pt x="1165148" y="232168"/>
                  </a:lnTo>
                  <a:lnTo>
                    <a:pt x="1155395" y="229108"/>
                  </a:lnTo>
                  <a:lnTo>
                    <a:pt x="1141272" y="220802"/>
                  </a:lnTo>
                  <a:lnTo>
                    <a:pt x="1128903" y="209181"/>
                  </a:lnTo>
                  <a:lnTo>
                    <a:pt x="1118882" y="195186"/>
                  </a:lnTo>
                  <a:lnTo>
                    <a:pt x="1111745" y="179717"/>
                  </a:lnTo>
                  <a:lnTo>
                    <a:pt x="1111669" y="179578"/>
                  </a:lnTo>
                  <a:lnTo>
                    <a:pt x="1107452" y="162801"/>
                  </a:lnTo>
                  <a:lnTo>
                    <a:pt x="1107363" y="162471"/>
                  </a:lnTo>
                  <a:lnTo>
                    <a:pt x="1105979" y="144437"/>
                  </a:lnTo>
                  <a:lnTo>
                    <a:pt x="1105928" y="143840"/>
                  </a:lnTo>
                  <a:lnTo>
                    <a:pt x="1107465" y="124066"/>
                  </a:lnTo>
                  <a:lnTo>
                    <a:pt x="1107490" y="123723"/>
                  </a:lnTo>
                  <a:lnTo>
                    <a:pt x="1131011" y="76390"/>
                  </a:lnTo>
                  <a:lnTo>
                    <a:pt x="1170051" y="53708"/>
                  </a:lnTo>
                  <a:lnTo>
                    <a:pt x="1188288" y="51320"/>
                  </a:lnTo>
                  <a:lnTo>
                    <a:pt x="1203921" y="52895"/>
                  </a:lnTo>
                  <a:lnTo>
                    <a:pt x="1244993" y="76390"/>
                  </a:lnTo>
                  <a:lnTo>
                    <a:pt x="1263269" y="105791"/>
                  </a:lnTo>
                  <a:lnTo>
                    <a:pt x="1263345" y="105930"/>
                  </a:lnTo>
                  <a:lnTo>
                    <a:pt x="1267853" y="123723"/>
                  </a:lnTo>
                  <a:lnTo>
                    <a:pt x="1267929" y="124066"/>
                  </a:lnTo>
                  <a:lnTo>
                    <a:pt x="1269415" y="143840"/>
                  </a:lnTo>
                  <a:lnTo>
                    <a:pt x="1269466" y="144437"/>
                  </a:lnTo>
                  <a:lnTo>
                    <a:pt x="1269466" y="40982"/>
                  </a:lnTo>
                  <a:lnTo>
                    <a:pt x="1263408" y="35115"/>
                  </a:lnTo>
                  <a:lnTo>
                    <a:pt x="1242834" y="22898"/>
                  </a:lnTo>
                  <a:lnTo>
                    <a:pt x="1219682" y="15659"/>
                  </a:lnTo>
                  <a:lnTo>
                    <a:pt x="1220381" y="15659"/>
                  </a:lnTo>
                  <a:lnTo>
                    <a:pt x="1193063" y="13131"/>
                  </a:lnTo>
                  <a:lnTo>
                    <a:pt x="1168298" y="15659"/>
                  </a:lnTo>
                  <a:lnTo>
                    <a:pt x="1145921" y="23279"/>
                  </a:lnTo>
                  <a:lnTo>
                    <a:pt x="1125931" y="35953"/>
                  </a:lnTo>
                  <a:lnTo>
                    <a:pt x="1108329" y="53708"/>
                  </a:lnTo>
                  <a:lnTo>
                    <a:pt x="1108329" y="19100"/>
                  </a:lnTo>
                  <a:lnTo>
                    <a:pt x="1065339" y="19100"/>
                  </a:lnTo>
                  <a:lnTo>
                    <a:pt x="1065339" y="406450"/>
                  </a:lnTo>
                  <a:lnTo>
                    <a:pt x="1108329" y="406450"/>
                  </a:lnTo>
                  <a:lnTo>
                    <a:pt x="1108329" y="232168"/>
                  </a:lnTo>
                  <a:lnTo>
                    <a:pt x="1125816" y="250444"/>
                  </a:lnTo>
                  <a:lnTo>
                    <a:pt x="1146073" y="263499"/>
                  </a:lnTo>
                  <a:lnTo>
                    <a:pt x="1169085" y="271322"/>
                  </a:lnTo>
                  <a:lnTo>
                    <a:pt x="1194854" y="273939"/>
                  </a:lnTo>
                  <a:lnTo>
                    <a:pt x="1220635" y="271564"/>
                  </a:lnTo>
                  <a:lnTo>
                    <a:pt x="1243647" y="264464"/>
                  </a:lnTo>
                  <a:lnTo>
                    <a:pt x="1263904" y="252628"/>
                  </a:lnTo>
                  <a:lnTo>
                    <a:pt x="1281404" y="236042"/>
                  </a:lnTo>
                  <a:lnTo>
                    <a:pt x="1281607" y="235750"/>
                  </a:lnTo>
                  <a:lnTo>
                    <a:pt x="1295501" y="216103"/>
                  </a:lnTo>
                  <a:lnTo>
                    <a:pt x="1305572" y="194195"/>
                  </a:lnTo>
                  <a:lnTo>
                    <a:pt x="1311617" y="170294"/>
                  </a:lnTo>
                  <a:lnTo>
                    <a:pt x="1313624" y="144437"/>
                  </a:lnTo>
                  <a:close/>
                </a:path>
                <a:path w="2103754" h="407035">
                  <a:moveTo>
                    <a:pt x="1608455" y="19088"/>
                  </a:moveTo>
                  <a:lnTo>
                    <a:pt x="1560715" y="19088"/>
                  </a:lnTo>
                  <a:lnTo>
                    <a:pt x="1480134" y="196354"/>
                  </a:lnTo>
                  <a:lnTo>
                    <a:pt x="1392402" y="19088"/>
                  </a:lnTo>
                  <a:lnTo>
                    <a:pt x="1343456" y="19088"/>
                  </a:lnTo>
                  <a:lnTo>
                    <a:pt x="1457452" y="243497"/>
                  </a:lnTo>
                  <a:lnTo>
                    <a:pt x="1377480" y="406438"/>
                  </a:lnTo>
                  <a:lnTo>
                    <a:pt x="1425232" y="406438"/>
                  </a:lnTo>
                  <a:lnTo>
                    <a:pt x="1608455" y="19088"/>
                  </a:lnTo>
                  <a:close/>
                </a:path>
                <a:path w="2103754" h="407035">
                  <a:moveTo>
                    <a:pt x="1875256" y="151599"/>
                  </a:moveTo>
                  <a:lnTo>
                    <a:pt x="1874469" y="124282"/>
                  </a:lnTo>
                  <a:lnTo>
                    <a:pt x="1873034" y="115785"/>
                  </a:lnTo>
                  <a:lnTo>
                    <a:pt x="1870329" y="99669"/>
                  </a:lnTo>
                  <a:lnTo>
                    <a:pt x="1851964" y="58483"/>
                  </a:lnTo>
                  <a:lnTo>
                    <a:pt x="1831086" y="36576"/>
                  </a:lnTo>
                  <a:lnTo>
                    <a:pt x="1831086" y="115785"/>
                  </a:lnTo>
                  <a:lnTo>
                    <a:pt x="1685455" y="115785"/>
                  </a:lnTo>
                  <a:lnTo>
                    <a:pt x="1701520" y="79248"/>
                  </a:lnTo>
                  <a:lnTo>
                    <a:pt x="1732978" y="55880"/>
                  </a:lnTo>
                  <a:lnTo>
                    <a:pt x="1758264" y="51320"/>
                  </a:lnTo>
                  <a:lnTo>
                    <a:pt x="1771980" y="52463"/>
                  </a:lnTo>
                  <a:lnTo>
                    <a:pt x="1771662" y="52463"/>
                  </a:lnTo>
                  <a:lnTo>
                    <a:pt x="1783854" y="55727"/>
                  </a:lnTo>
                  <a:lnTo>
                    <a:pt x="1814804" y="78460"/>
                  </a:lnTo>
                  <a:lnTo>
                    <a:pt x="1831086" y="115785"/>
                  </a:lnTo>
                  <a:lnTo>
                    <a:pt x="1831086" y="36576"/>
                  </a:lnTo>
                  <a:lnTo>
                    <a:pt x="1812721" y="24472"/>
                  </a:lnTo>
                  <a:lnTo>
                    <a:pt x="1787398" y="15963"/>
                  </a:lnTo>
                  <a:lnTo>
                    <a:pt x="1758264" y="13131"/>
                  </a:lnTo>
                  <a:lnTo>
                    <a:pt x="1732216" y="15455"/>
                  </a:lnTo>
                  <a:lnTo>
                    <a:pt x="1688503" y="34112"/>
                  </a:lnTo>
                  <a:lnTo>
                    <a:pt x="1656600" y="70294"/>
                  </a:lnTo>
                  <a:lnTo>
                    <a:pt x="1640332" y="117297"/>
                  </a:lnTo>
                  <a:lnTo>
                    <a:pt x="1638300" y="144437"/>
                  </a:lnTo>
                  <a:lnTo>
                    <a:pt x="1640560" y="174663"/>
                  </a:lnTo>
                  <a:lnTo>
                    <a:pt x="1658620" y="223164"/>
                  </a:lnTo>
                  <a:lnTo>
                    <a:pt x="1693341" y="255651"/>
                  </a:lnTo>
                  <a:lnTo>
                    <a:pt x="1736471" y="271907"/>
                  </a:lnTo>
                  <a:lnTo>
                    <a:pt x="1760664" y="273939"/>
                  </a:lnTo>
                  <a:lnTo>
                    <a:pt x="1783943" y="272034"/>
                  </a:lnTo>
                  <a:lnTo>
                    <a:pt x="1825117" y="256819"/>
                  </a:lnTo>
                  <a:lnTo>
                    <a:pt x="1859584" y="225450"/>
                  </a:lnTo>
                  <a:lnTo>
                    <a:pt x="1873453" y="203517"/>
                  </a:lnTo>
                  <a:lnTo>
                    <a:pt x="1837639" y="183819"/>
                  </a:lnTo>
                  <a:lnTo>
                    <a:pt x="1832686" y="193332"/>
                  </a:lnTo>
                  <a:lnTo>
                    <a:pt x="1826755" y="202171"/>
                  </a:lnTo>
                  <a:lnTo>
                    <a:pt x="1788566" y="231267"/>
                  </a:lnTo>
                  <a:lnTo>
                    <a:pt x="1761248" y="235750"/>
                  </a:lnTo>
                  <a:lnTo>
                    <a:pt x="1745475" y="234289"/>
                  </a:lnTo>
                  <a:lnTo>
                    <a:pt x="1705737" y="212471"/>
                  </a:lnTo>
                  <a:lnTo>
                    <a:pt x="1684147" y="169494"/>
                  </a:lnTo>
                  <a:lnTo>
                    <a:pt x="1682483" y="151599"/>
                  </a:lnTo>
                  <a:lnTo>
                    <a:pt x="1875256" y="151599"/>
                  </a:lnTo>
                  <a:close/>
                </a:path>
                <a:path w="2103754" h="407035">
                  <a:moveTo>
                    <a:pt x="2103234" y="19113"/>
                  </a:moveTo>
                  <a:lnTo>
                    <a:pt x="1905076" y="19113"/>
                  </a:lnTo>
                  <a:lnTo>
                    <a:pt x="1905076" y="58483"/>
                  </a:lnTo>
                  <a:lnTo>
                    <a:pt x="1982660" y="58483"/>
                  </a:lnTo>
                  <a:lnTo>
                    <a:pt x="1982660" y="266763"/>
                  </a:lnTo>
                  <a:lnTo>
                    <a:pt x="2025637" y="266763"/>
                  </a:lnTo>
                  <a:lnTo>
                    <a:pt x="2025637" y="58483"/>
                  </a:lnTo>
                  <a:lnTo>
                    <a:pt x="2103234" y="58483"/>
                  </a:lnTo>
                  <a:lnTo>
                    <a:pt x="2103234" y="1911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268147" y="5281190"/>
              <a:ext cx="190988" cy="247688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10648262" y="5275221"/>
              <a:ext cx="202565" cy="260985"/>
            </a:xfrm>
            <a:custGeom>
              <a:avLst/>
              <a:gdLst/>
              <a:ahLst/>
              <a:cxnLst/>
              <a:rect l="l" t="t" r="r" b="b"/>
              <a:pathLst>
                <a:path w="202565" h="260985">
                  <a:moveTo>
                    <a:pt x="67442" y="0"/>
                  </a:moveTo>
                  <a:lnTo>
                    <a:pt x="49575" y="783"/>
                  </a:lnTo>
                  <a:lnTo>
                    <a:pt x="32378" y="3133"/>
                  </a:lnTo>
                  <a:lnTo>
                    <a:pt x="15853" y="7050"/>
                  </a:lnTo>
                  <a:lnTo>
                    <a:pt x="0" y="12533"/>
                  </a:lnTo>
                  <a:lnTo>
                    <a:pt x="0" y="54312"/>
                  </a:lnTo>
                  <a:lnTo>
                    <a:pt x="17308" y="47262"/>
                  </a:lnTo>
                  <a:lnTo>
                    <a:pt x="34616" y="42226"/>
                  </a:lnTo>
                  <a:lnTo>
                    <a:pt x="51925" y="39204"/>
                  </a:lnTo>
                  <a:lnTo>
                    <a:pt x="69233" y="38197"/>
                  </a:lnTo>
                  <a:lnTo>
                    <a:pt x="85122" y="39355"/>
                  </a:lnTo>
                  <a:lnTo>
                    <a:pt x="126530" y="56710"/>
                  </a:lnTo>
                  <a:lnTo>
                    <a:pt x="153501" y="92514"/>
                  </a:lnTo>
                  <a:lnTo>
                    <a:pt x="158162" y="108028"/>
                  </a:lnTo>
                  <a:lnTo>
                    <a:pt x="27454" y="108028"/>
                  </a:lnTo>
                  <a:lnTo>
                    <a:pt x="27454" y="146225"/>
                  </a:lnTo>
                  <a:lnTo>
                    <a:pt x="158162" y="146225"/>
                  </a:lnTo>
                  <a:lnTo>
                    <a:pt x="155035" y="162434"/>
                  </a:lnTo>
                  <a:lnTo>
                    <a:pt x="129514" y="201438"/>
                  </a:lnTo>
                  <a:lnTo>
                    <a:pt x="86546" y="221296"/>
                  </a:lnTo>
                  <a:lnTo>
                    <a:pt x="69840" y="222621"/>
                  </a:lnTo>
                  <a:lnTo>
                    <a:pt x="51589" y="221539"/>
                  </a:lnTo>
                  <a:lnTo>
                    <a:pt x="33868" y="218294"/>
                  </a:lnTo>
                  <a:lnTo>
                    <a:pt x="16672" y="212885"/>
                  </a:lnTo>
                  <a:lnTo>
                    <a:pt x="0" y="205313"/>
                  </a:lnTo>
                  <a:lnTo>
                    <a:pt x="0" y="247091"/>
                  </a:lnTo>
                  <a:lnTo>
                    <a:pt x="16935" y="253097"/>
                  </a:lnTo>
                  <a:lnTo>
                    <a:pt x="34319" y="257387"/>
                  </a:lnTo>
                  <a:lnTo>
                    <a:pt x="52153" y="259961"/>
                  </a:lnTo>
                  <a:lnTo>
                    <a:pt x="70437" y="260819"/>
                  </a:lnTo>
                  <a:lnTo>
                    <a:pt x="98314" y="258543"/>
                  </a:lnTo>
                  <a:lnTo>
                    <a:pt x="145909" y="240340"/>
                  </a:lnTo>
                  <a:lnTo>
                    <a:pt x="181686" y="204946"/>
                  </a:lnTo>
                  <a:lnTo>
                    <a:pt x="200035" y="158396"/>
                  </a:lnTo>
                  <a:lnTo>
                    <a:pt x="202328" y="131315"/>
                  </a:lnTo>
                  <a:lnTo>
                    <a:pt x="200072" y="103444"/>
                  </a:lnTo>
                  <a:lnTo>
                    <a:pt x="182022" y="55991"/>
                  </a:lnTo>
                  <a:lnTo>
                    <a:pt x="146507" y="20483"/>
                  </a:lnTo>
                  <a:lnTo>
                    <a:pt x="97120" y="2276"/>
                  </a:lnTo>
                  <a:lnTo>
                    <a:pt x="674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916316" y="5281190"/>
              <a:ext cx="208894" cy="247688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11152644" y="5275231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5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5"/>
                  </a:lnTo>
                  <a:lnTo>
                    <a:pt x="20978" y="204113"/>
                  </a:lnTo>
                  <a:lnTo>
                    <a:pt x="57160" y="240002"/>
                  </a:lnTo>
                  <a:lnTo>
                    <a:pt x="104162" y="258497"/>
                  </a:lnTo>
                  <a:lnTo>
                    <a:pt x="131304" y="260808"/>
                  </a:lnTo>
                  <a:lnTo>
                    <a:pt x="158441" y="258497"/>
                  </a:lnTo>
                  <a:lnTo>
                    <a:pt x="183152" y="251563"/>
                  </a:lnTo>
                  <a:lnTo>
                    <a:pt x="205439" y="240002"/>
                  </a:lnTo>
                  <a:lnTo>
                    <a:pt x="225302" y="223815"/>
                  </a:lnTo>
                  <a:lnTo>
                    <a:pt x="226299" y="222611"/>
                  </a:lnTo>
                  <a:lnTo>
                    <a:pt x="131304" y="222611"/>
                  </a:lnTo>
                  <a:lnTo>
                    <a:pt x="114032" y="221083"/>
                  </a:lnTo>
                  <a:lnTo>
                    <a:pt x="69830" y="198140"/>
                  </a:lnTo>
                  <a:lnTo>
                    <a:pt x="45770" y="151028"/>
                  </a:lnTo>
                  <a:lnTo>
                    <a:pt x="44166" y="130697"/>
                  </a:lnTo>
                  <a:lnTo>
                    <a:pt x="45750" y="110354"/>
                  </a:lnTo>
                  <a:lnTo>
                    <a:pt x="69526" y="62950"/>
                  </a:lnTo>
                  <a:lnTo>
                    <a:pt x="113786" y="39736"/>
                  </a:lnTo>
                  <a:lnTo>
                    <a:pt x="131304" y="38187"/>
                  </a:lnTo>
                  <a:lnTo>
                    <a:pt x="226289" y="3818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90" h="260985">
                  <a:moveTo>
                    <a:pt x="226289" y="38187"/>
                  </a:moveTo>
                  <a:lnTo>
                    <a:pt x="131304" y="38187"/>
                  </a:lnTo>
                  <a:lnTo>
                    <a:pt x="149034" y="39736"/>
                  </a:lnTo>
                  <a:lnTo>
                    <a:pt x="148881" y="3973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28"/>
                  </a:lnTo>
                  <a:lnTo>
                    <a:pt x="192779" y="198140"/>
                  </a:lnTo>
                  <a:lnTo>
                    <a:pt x="148575" y="221083"/>
                  </a:lnTo>
                  <a:lnTo>
                    <a:pt x="131304" y="222611"/>
                  </a:lnTo>
                  <a:lnTo>
                    <a:pt x="226299" y="222611"/>
                  </a:lnTo>
                  <a:lnTo>
                    <a:pt x="241622" y="204113"/>
                  </a:lnTo>
                  <a:lnTo>
                    <a:pt x="253281" y="182027"/>
                  </a:lnTo>
                  <a:lnTo>
                    <a:pt x="260277" y="157555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89" y="381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1445117" y="5281190"/>
              <a:ext cx="223218" cy="248892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11733987" y="5262111"/>
              <a:ext cx="730885" cy="284480"/>
            </a:xfrm>
            <a:custGeom>
              <a:avLst/>
              <a:gdLst/>
              <a:ahLst/>
              <a:cxnLst/>
              <a:rect l="l" t="t" r="r" b="b"/>
              <a:pathLst>
                <a:path w="730884" h="284479">
                  <a:moveTo>
                    <a:pt x="262610" y="143827"/>
                  </a:moveTo>
                  <a:lnTo>
                    <a:pt x="253276" y="92062"/>
                  </a:lnTo>
                  <a:lnTo>
                    <a:pt x="226288" y="51308"/>
                  </a:lnTo>
                  <a:lnTo>
                    <a:pt x="218440" y="44538"/>
                  </a:lnTo>
                  <a:lnTo>
                    <a:pt x="218440" y="143827"/>
                  </a:lnTo>
                  <a:lnTo>
                    <a:pt x="216827" y="164160"/>
                  </a:lnTo>
                  <a:lnTo>
                    <a:pt x="192773" y="211264"/>
                  </a:lnTo>
                  <a:lnTo>
                    <a:pt x="148564" y="234213"/>
                  </a:lnTo>
                  <a:lnTo>
                    <a:pt x="131305" y="235737"/>
                  </a:lnTo>
                  <a:lnTo>
                    <a:pt x="114033" y="234213"/>
                  </a:lnTo>
                  <a:lnTo>
                    <a:pt x="69824" y="211264"/>
                  </a:lnTo>
                  <a:lnTo>
                    <a:pt x="45770" y="164160"/>
                  </a:lnTo>
                  <a:lnTo>
                    <a:pt x="44157" y="143827"/>
                  </a:lnTo>
                  <a:lnTo>
                    <a:pt x="45745" y="123482"/>
                  </a:lnTo>
                  <a:lnTo>
                    <a:pt x="69519" y="76073"/>
                  </a:lnTo>
                  <a:lnTo>
                    <a:pt x="113779" y="52857"/>
                  </a:lnTo>
                  <a:lnTo>
                    <a:pt x="131305" y="51308"/>
                  </a:lnTo>
                  <a:lnTo>
                    <a:pt x="148882" y="52857"/>
                  </a:lnTo>
                  <a:lnTo>
                    <a:pt x="193078" y="75780"/>
                  </a:lnTo>
                  <a:lnTo>
                    <a:pt x="216852" y="123240"/>
                  </a:lnTo>
                  <a:lnTo>
                    <a:pt x="218440" y="143827"/>
                  </a:lnTo>
                  <a:lnTo>
                    <a:pt x="218440" y="44538"/>
                  </a:lnTo>
                  <a:lnTo>
                    <a:pt x="205435" y="33934"/>
                  </a:lnTo>
                  <a:lnTo>
                    <a:pt x="183146" y="22377"/>
                  </a:lnTo>
                  <a:lnTo>
                    <a:pt x="158432" y="15443"/>
                  </a:lnTo>
                  <a:lnTo>
                    <a:pt x="131305" y="13131"/>
                  </a:lnTo>
                  <a:lnTo>
                    <a:pt x="104152" y="15443"/>
                  </a:lnTo>
                  <a:lnTo>
                    <a:pt x="57150" y="33934"/>
                  </a:lnTo>
                  <a:lnTo>
                    <a:pt x="20967" y="69862"/>
                  </a:lnTo>
                  <a:lnTo>
                    <a:pt x="2324" y="116713"/>
                  </a:lnTo>
                  <a:lnTo>
                    <a:pt x="0" y="143827"/>
                  </a:lnTo>
                  <a:lnTo>
                    <a:pt x="2324" y="170688"/>
                  </a:lnTo>
                  <a:lnTo>
                    <a:pt x="20967" y="217246"/>
                  </a:lnTo>
                  <a:lnTo>
                    <a:pt x="57150" y="253123"/>
                  </a:lnTo>
                  <a:lnTo>
                    <a:pt x="104152" y="271627"/>
                  </a:lnTo>
                  <a:lnTo>
                    <a:pt x="131305" y="273939"/>
                  </a:lnTo>
                  <a:lnTo>
                    <a:pt x="158432" y="271627"/>
                  </a:lnTo>
                  <a:lnTo>
                    <a:pt x="183146" y="264693"/>
                  </a:lnTo>
                  <a:lnTo>
                    <a:pt x="205435" y="253123"/>
                  </a:lnTo>
                  <a:lnTo>
                    <a:pt x="225298" y="236943"/>
                  </a:lnTo>
                  <a:lnTo>
                    <a:pt x="226288" y="235737"/>
                  </a:lnTo>
                  <a:lnTo>
                    <a:pt x="241617" y="217246"/>
                  </a:lnTo>
                  <a:lnTo>
                    <a:pt x="253276" y="195148"/>
                  </a:lnTo>
                  <a:lnTo>
                    <a:pt x="260273" y="170688"/>
                  </a:lnTo>
                  <a:lnTo>
                    <a:pt x="262610" y="143827"/>
                  </a:lnTo>
                  <a:close/>
                </a:path>
                <a:path w="730884" h="284479">
                  <a:moveTo>
                    <a:pt x="475081" y="19126"/>
                  </a:moveTo>
                  <a:lnTo>
                    <a:pt x="328256" y="19126"/>
                  </a:lnTo>
                  <a:lnTo>
                    <a:pt x="328256" y="58496"/>
                  </a:lnTo>
                  <a:lnTo>
                    <a:pt x="328256" y="266776"/>
                  </a:lnTo>
                  <a:lnTo>
                    <a:pt x="371233" y="266776"/>
                  </a:lnTo>
                  <a:lnTo>
                    <a:pt x="371233" y="58496"/>
                  </a:lnTo>
                  <a:lnTo>
                    <a:pt x="475081" y="58496"/>
                  </a:lnTo>
                  <a:lnTo>
                    <a:pt x="475081" y="19126"/>
                  </a:lnTo>
                  <a:close/>
                </a:path>
                <a:path w="730884" h="284479">
                  <a:moveTo>
                    <a:pt x="730465" y="0"/>
                  </a:moveTo>
                  <a:lnTo>
                    <a:pt x="560959" y="182613"/>
                  </a:lnTo>
                  <a:lnTo>
                    <a:pt x="560959" y="19088"/>
                  </a:lnTo>
                  <a:lnTo>
                    <a:pt x="517994" y="19088"/>
                  </a:lnTo>
                  <a:lnTo>
                    <a:pt x="517994" y="284086"/>
                  </a:lnTo>
                  <a:lnTo>
                    <a:pt x="687489" y="101447"/>
                  </a:lnTo>
                  <a:lnTo>
                    <a:pt x="687489" y="266776"/>
                  </a:lnTo>
                  <a:lnTo>
                    <a:pt x="730465" y="266776"/>
                  </a:lnTo>
                  <a:lnTo>
                    <a:pt x="7304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538487" y="5281190"/>
              <a:ext cx="182633" cy="247688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12786792" y="5275243"/>
              <a:ext cx="498475" cy="260985"/>
            </a:xfrm>
            <a:custGeom>
              <a:avLst/>
              <a:gdLst/>
              <a:ahLst/>
              <a:cxnLst/>
              <a:rect l="l" t="t" r="r" b="b"/>
              <a:pathLst>
                <a:path w="498475" h="260985">
                  <a:moveTo>
                    <a:pt x="236956" y="138468"/>
                  </a:moveTo>
                  <a:lnTo>
                    <a:pt x="236169" y="111150"/>
                  </a:lnTo>
                  <a:lnTo>
                    <a:pt x="234734" y="102654"/>
                  </a:lnTo>
                  <a:lnTo>
                    <a:pt x="232029" y="86537"/>
                  </a:lnTo>
                  <a:lnTo>
                    <a:pt x="224523" y="64604"/>
                  </a:lnTo>
                  <a:lnTo>
                    <a:pt x="213664" y="45351"/>
                  </a:lnTo>
                  <a:lnTo>
                    <a:pt x="207264" y="38188"/>
                  </a:lnTo>
                  <a:lnTo>
                    <a:pt x="195948" y="25514"/>
                  </a:lnTo>
                  <a:lnTo>
                    <a:pt x="192773" y="23431"/>
                  </a:lnTo>
                  <a:lnTo>
                    <a:pt x="192773" y="102654"/>
                  </a:lnTo>
                  <a:lnTo>
                    <a:pt x="47155" y="102654"/>
                  </a:lnTo>
                  <a:lnTo>
                    <a:pt x="63207" y="66116"/>
                  </a:lnTo>
                  <a:lnTo>
                    <a:pt x="94678" y="42748"/>
                  </a:lnTo>
                  <a:lnTo>
                    <a:pt x="119964" y="38188"/>
                  </a:lnTo>
                  <a:lnTo>
                    <a:pt x="133667" y="39331"/>
                  </a:lnTo>
                  <a:lnTo>
                    <a:pt x="133362" y="39331"/>
                  </a:lnTo>
                  <a:lnTo>
                    <a:pt x="145554" y="42595"/>
                  </a:lnTo>
                  <a:lnTo>
                    <a:pt x="176491" y="65328"/>
                  </a:lnTo>
                  <a:lnTo>
                    <a:pt x="192773" y="102654"/>
                  </a:lnTo>
                  <a:lnTo>
                    <a:pt x="192773" y="23431"/>
                  </a:lnTo>
                  <a:lnTo>
                    <a:pt x="174421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03" y="2324"/>
                  </a:lnTo>
                  <a:lnTo>
                    <a:pt x="50190" y="20980"/>
                  </a:lnTo>
                  <a:lnTo>
                    <a:pt x="18300" y="57162"/>
                  </a:lnTo>
                  <a:lnTo>
                    <a:pt x="2032" y="104165"/>
                  </a:lnTo>
                  <a:lnTo>
                    <a:pt x="0" y="131305"/>
                  </a:lnTo>
                  <a:lnTo>
                    <a:pt x="2247" y="161531"/>
                  </a:lnTo>
                  <a:lnTo>
                    <a:pt x="20307" y="210032"/>
                  </a:lnTo>
                  <a:lnTo>
                    <a:pt x="55041" y="242519"/>
                  </a:lnTo>
                  <a:lnTo>
                    <a:pt x="98158" y="258775"/>
                  </a:lnTo>
                  <a:lnTo>
                    <a:pt x="122364" y="260807"/>
                  </a:lnTo>
                  <a:lnTo>
                    <a:pt x="145630" y="258902"/>
                  </a:lnTo>
                  <a:lnTo>
                    <a:pt x="186817" y="243687"/>
                  </a:lnTo>
                  <a:lnTo>
                    <a:pt x="221272" y="212318"/>
                  </a:lnTo>
                  <a:lnTo>
                    <a:pt x="235153" y="190385"/>
                  </a:lnTo>
                  <a:lnTo>
                    <a:pt x="199339" y="170688"/>
                  </a:lnTo>
                  <a:lnTo>
                    <a:pt x="194386" y="180200"/>
                  </a:lnTo>
                  <a:lnTo>
                    <a:pt x="188455" y="189039"/>
                  </a:lnTo>
                  <a:lnTo>
                    <a:pt x="150253" y="218135"/>
                  </a:lnTo>
                  <a:lnTo>
                    <a:pt x="122948" y="222618"/>
                  </a:lnTo>
                  <a:lnTo>
                    <a:pt x="107162" y="221157"/>
                  </a:lnTo>
                  <a:lnTo>
                    <a:pt x="67437" y="199339"/>
                  </a:lnTo>
                  <a:lnTo>
                    <a:pt x="45847" y="156362"/>
                  </a:lnTo>
                  <a:lnTo>
                    <a:pt x="44170" y="138468"/>
                  </a:lnTo>
                  <a:lnTo>
                    <a:pt x="236956" y="138468"/>
                  </a:lnTo>
                  <a:close/>
                </a:path>
                <a:path w="498475" h="260985">
                  <a:moveTo>
                    <a:pt x="498360" y="183807"/>
                  </a:moveTo>
                  <a:lnTo>
                    <a:pt x="481266" y="200787"/>
                  </a:lnTo>
                  <a:lnTo>
                    <a:pt x="462241" y="212915"/>
                  </a:lnTo>
                  <a:lnTo>
                    <a:pt x="441274" y="220179"/>
                  </a:lnTo>
                  <a:lnTo>
                    <a:pt x="418376" y="222605"/>
                  </a:lnTo>
                  <a:lnTo>
                    <a:pt x="401104" y="221081"/>
                  </a:lnTo>
                  <a:lnTo>
                    <a:pt x="356908" y="198145"/>
                  </a:lnTo>
                  <a:lnTo>
                    <a:pt x="332841" y="151028"/>
                  </a:lnTo>
                  <a:lnTo>
                    <a:pt x="331241" y="130695"/>
                  </a:lnTo>
                  <a:lnTo>
                    <a:pt x="332841" y="110350"/>
                  </a:lnTo>
                  <a:lnTo>
                    <a:pt x="356908" y="62941"/>
                  </a:lnTo>
                  <a:lnTo>
                    <a:pt x="401434" y="39725"/>
                  </a:lnTo>
                  <a:lnTo>
                    <a:pt x="418973" y="38176"/>
                  </a:lnTo>
                  <a:lnTo>
                    <a:pt x="441960" y="40500"/>
                  </a:lnTo>
                  <a:lnTo>
                    <a:pt x="462546" y="47434"/>
                  </a:lnTo>
                  <a:lnTo>
                    <a:pt x="480745" y="59004"/>
                  </a:lnTo>
                  <a:lnTo>
                    <a:pt x="496570" y="75184"/>
                  </a:lnTo>
                  <a:lnTo>
                    <a:pt x="496570" y="23863"/>
                  </a:lnTo>
                  <a:lnTo>
                    <a:pt x="478993" y="13411"/>
                  </a:lnTo>
                  <a:lnTo>
                    <a:pt x="460311" y="5956"/>
                  </a:lnTo>
                  <a:lnTo>
                    <a:pt x="440499" y="1485"/>
                  </a:lnTo>
                  <a:lnTo>
                    <a:pt x="419569" y="0"/>
                  </a:lnTo>
                  <a:lnTo>
                    <a:pt x="392150" y="2324"/>
                  </a:lnTo>
                  <a:lnTo>
                    <a:pt x="344703" y="20967"/>
                  </a:lnTo>
                  <a:lnTo>
                    <a:pt x="308216" y="57150"/>
                  </a:lnTo>
                  <a:lnTo>
                    <a:pt x="289420" y="104152"/>
                  </a:lnTo>
                  <a:lnTo>
                    <a:pt x="287070" y="131305"/>
                  </a:lnTo>
                  <a:lnTo>
                    <a:pt x="289394" y="158140"/>
                  </a:lnTo>
                  <a:lnTo>
                    <a:pt x="308051" y="204533"/>
                  </a:lnTo>
                  <a:lnTo>
                    <a:pt x="344309" y="240157"/>
                  </a:lnTo>
                  <a:lnTo>
                    <a:pt x="391909" y="258508"/>
                  </a:lnTo>
                  <a:lnTo>
                    <a:pt x="419569" y="260807"/>
                  </a:lnTo>
                  <a:lnTo>
                    <a:pt x="440829" y="259194"/>
                  </a:lnTo>
                  <a:lnTo>
                    <a:pt x="461048" y="254393"/>
                  </a:lnTo>
                  <a:lnTo>
                    <a:pt x="480225" y="246367"/>
                  </a:lnTo>
                  <a:lnTo>
                    <a:pt x="498360" y="235153"/>
                  </a:lnTo>
                  <a:lnTo>
                    <a:pt x="498360" y="1838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350693" y="5281190"/>
              <a:ext cx="208894" cy="247688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13602614" y="5262111"/>
              <a:ext cx="2901950" cy="333375"/>
            </a:xfrm>
            <a:custGeom>
              <a:avLst/>
              <a:gdLst/>
              <a:ahLst/>
              <a:cxnLst/>
              <a:rect l="l" t="t" r="r" b="b"/>
              <a:pathLst>
                <a:path w="2901950" h="333375">
                  <a:moveTo>
                    <a:pt x="212471" y="0"/>
                  </a:moveTo>
                  <a:lnTo>
                    <a:pt x="42976" y="182613"/>
                  </a:lnTo>
                  <a:lnTo>
                    <a:pt x="42976" y="19088"/>
                  </a:lnTo>
                  <a:lnTo>
                    <a:pt x="0" y="19088"/>
                  </a:lnTo>
                  <a:lnTo>
                    <a:pt x="0" y="284086"/>
                  </a:lnTo>
                  <a:lnTo>
                    <a:pt x="169506" y="101447"/>
                  </a:lnTo>
                  <a:lnTo>
                    <a:pt x="169506" y="266776"/>
                  </a:lnTo>
                  <a:lnTo>
                    <a:pt x="212471" y="266776"/>
                  </a:lnTo>
                  <a:lnTo>
                    <a:pt x="212471" y="0"/>
                  </a:lnTo>
                  <a:close/>
                </a:path>
                <a:path w="2901950" h="333375">
                  <a:moveTo>
                    <a:pt x="515023" y="151599"/>
                  </a:moveTo>
                  <a:lnTo>
                    <a:pt x="514235" y="124282"/>
                  </a:lnTo>
                  <a:lnTo>
                    <a:pt x="512800" y="115785"/>
                  </a:lnTo>
                  <a:lnTo>
                    <a:pt x="510095" y="99669"/>
                  </a:lnTo>
                  <a:lnTo>
                    <a:pt x="491731" y="58483"/>
                  </a:lnTo>
                  <a:lnTo>
                    <a:pt x="470839" y="36563"/>
                  </a:lnTo>
                  <a:lnTo>
                    <a:pt x="470839" y="115785"/>
                  </a:lnTo>
                  <a:lnTo>
                    <a:pt x="325221" y="115785"/>
                  </a:lnTo>
                  <a:lnTo>
                    <a:pt x="341287" y="79248"/>
                  </a:lnTo>
                  <a:lnTo>
                    <a:pt x="372745" y="55880"/>
                  </a:lnTo>
                  <a:lnTo>
                    <a:pt x="398030" y="51320"/>
                  </a:lnTo>
                  <a:lnTo>
                    <a:pt x="411746" y="52463"/>
                  </a:lnTo>
                  <a:lnTo>
                    <a:pt x="411429" y="52463"/>
                  </a:lnTo>
                  <a:lnTo>
                    <a:pt x="423621" y="55727"/>
                  </a:lnTo>
                  <a:lnTo>
                    <a:pt x="454571" y="78460"/>
                  </a:lnTo>
                  <a:lnTo>
                    <a:pt x="470839" y="115785"/>
                  </a:lnTo>
                  <a:lnTo>
                    <a:pt x="470839" y="36563"/>
                  </a:lnTo>
                  <a:lnTo>
                    <a:pt x="452488" y="24472"/>
                  </a:lnTo>
                  <a:lnTo>
                    <a:pt x="427164" y="15963"/>
                  </a:lnTo>
                  <a:lnTo>
                    <a:pt x="398030" y="13131"/>
                  </a:lnTo>
                  <a:lnTo>
                    <a:pt x="371983" y="15455"/>
                  </a:lnTo>
                  <a:lnTo>
                    <a:pt x="328269" y="34112"/>
                  </a:lnTo>
                  <a:lnTo>
                    <a:pt x="296367" y="70294"/>
                  </a:lnTo>
                  <a:lnTo>
                    <a:pt x="280098" y="117297"/>
                  </a:lnTo>
                  <a:lnTo>
                    <a:pt x="278066" y="144437"/>
                  </a:lnTo>
                  <a:lnTo>
                    <a:pt x="280327" y="174663"/>
                  </a:lnTo>
                  <a:lnTo>
                    <a:pt x="298386" y="223164"/>
                  </a:lnTo>
                  <a:lnTo>
                    <a:pt x="333108" y="255651"/>
                  </a:lnTo>
                  <a:lnTo>
                    <a:pt x="376237" y="271907"/>
                  </a:lnTo>
                  <a:lnTo>
                    <a:pt x="400431" y="273939"/>
                  </a:lnTo>
                  <a:lnTo>
                    <a:pt x="423710" y="272034"/>
                  </a:lnTo>
                  <a:lnTo>
                    <a:pt x="464883" y="256819"/>
                  </a:lnTo>
                  <a:lnTo>
                    <a:pt x="499351" y="225450"/>
                  </a:lnTo>
                  <a:lnTo>
                    <a:pt x="513219" y="203517"/>
                  </a:lnTo>
                  <a:lnTo>
                    <a:pt x="477405" y="183819"/>
                  </a:lnTo>
                  <a:lnTo>
                    <a:pt x="472452" y="193332"/>
                  </a:lnTo>
                  <a:lnTo>
                    <a:pt x="466521" y="202171"/>
                  </a:lnTo>
                  <a:lnTo>
                    <a:pt x="428320" y="231267"/>
                  </a:lnTo>
                  <a:lnTo>
                    <a:pt x="401015" y="235750"/>
                  </a:lnTo>
                  <a:lnTo>
                    <a:pt x="385241" y="234289"/>
                  </a:lnTo>
                  <a:lnTo>
                    <a:pt x="345503" y="212471"/>
                  </a:lnTo>
                  <a:lnTo>
                    <a:pt x="323913" y="169494"/>
                  </a:lnTo>
                  <a:lnTo>
                    <a:pt x="322237" y="151599"/>
                  </a:lnTo>
                  <a:lnTo>
                    <a:pt x="515023" y="151599"/>
                  </a:lnTo>
                  <a:close/>
                </a:path>
                <a:path w="2901950" h="333375">
                  <a:moveTo>
                    <a:pt x="932243" y="0"/>
                  </a:moveTo>
                  <a:lnTo>
                    <a:pt x="762749" y="182613"/>
                  </a:lnTo>
                  <a:lnTo>
                    <a:pt x="762749" y="19088"/>
                  </a:lnTo>
                  <a:lnTo>
                    <a:pt x="719772" y="19088"/>
                  </a:lnTo>
                  <a:lnTo>
                    <a:pt x="719772" y="284086"/>
                  </a:lnTo>
                  <a:lnTo>
                    <a:pt x="889279" y="101447"/>
                  </a:lnTo>
                  <a:lnTo>
                    <a:pt x="889279" y="266776"/>
                  </a:lnTo>
                  <a:lnTo>
                    <a:pt x="932243" y="266776"/>
                  </a:lnTo>
                  <a:lnTo>
                    <a:pt x="932243" y="0"/>
                  </a:lnTo>
                  <a:close/>
                </a:path>
                <a:path w="2901950" h="333375">
                  <a:moveTo>
                    <a:pt x="1216304" y="19126"/>
                  </a:moveTo>
                  <a:lnTo>
                    <a:pt x="1173327" y="19126"/>
                  </a:lnTo>
                  <a:lnTo>
                    <a:pt x="1173327" y="120726"/>
                  </a:lnTo>
                  <a:lnTo>
                    <a:pt x="1056347" y="120726"/>
                  </a:lnTo>
                  <a:lnTo>
                    <a:pt x="1056347" y="19126"/>
                  </a:lnTo>
                  <a:lnTo>
                    <a:pt x="1013371" y="19126"/>
                  </a:lnTo>
                  <a:lnTo>
                    <a:pt x="1013371" y="120726"/>
                  </a:lnTo>
                  <a:lnTo>
                    <a:pt x="1013371" y="160096"/>
                  </a:lnTo>
                  <a:lnTo>
                    <a:pt x="1013371" y="266776"/>
                  </a:lnTo>
                  <a:lnTo>
                    <a:pt x="1056347" y="266776"/>
                  </a:lnTo>
                  <a:lnTo>
                    <a:pt x="1056347" y="160096"/>
                  </a:lnTo>
                  <a:lnTo>
                    <a:pt x="1173327" y="160096"/>
                  </a:lnTo>
                  <a:lnTo>
                    <a:pt x="1173327" y="266776"/>
                  </a:lnTo>
                  <a:lnTo>
                    <a:pt x="1216304" y="266776"/>
                  </a:lnTo>
                  <a:lnTo>
                    <a:pt x="1216304" y="160096"/>
                  </a:lnTo>
                  <a:lnTo>
                    <a:pt x="1216304" y="120726"/>
                  </a:lnTo>
                  <a:lnTo>
                    <a:pt x="1216304" y="19126"/>
                  </a:lnTo>
                  <a:close/>
                </a:path>
                <a:path w="2901950" h="333375">
                  <a:moveTo>
                    <a:pt x="1509928" y="0"/>
                  </a:moveTo>
                  <a:lnTo>
                    <a:pt x="1340421" y="182613"/>
                  </a:lnTo>
                  <a:lnTo>
                    <a:pt x="1340421" y="19088"/>
                  </a:lnTo>
                  <a:lnTo>
                    <a:pt x="1297444" y="19088"/>
                  </a:lnTo>
                  <a:lnTo>
                    <a:pt x="1297444" y="284086"/>
                  </a:lnTo>
                  <a:lnTo>
                    <a:pt x="1466951" y="101447"/>
                  </a:lnTo>
                  <a:lnTo>
                    <a:pt x="1466951" y="266776"/>
                  </a:lnTo>
                  <a:lnTo>
                    <a:pt x="1509928" y="266776"/>
                  </a:lnTo>
                  <a:lnTo>
                    <a:pt x="1509928" y="0"/>
                  </a:lnTo>
                  <a:close/>
                </a:path>
                <a:path w="2901950" h="333375">
                  <a:moveTo>
                    <a:pt x="1828698" y="227406"/>
                  </a:moveTo>
                  <a:lnTo>
                    <a:pt x="1788109" y="227406"/>
                  </a:lnTo>
                  <a:lnTo>
                    <a:pt x="1788109" y="19126"/>
                  </a:lnTo>
                  <a:lnTo>
                    <a:pt x="1745145" y="19126"/>
                  </a:lnTo>
                  <a:lnTo>
                    <a:pt x="1745145" y="227406"/>
                  </a:lnTo>
                  <a:lnTo>
                    <a:pt x="1634134" y="227406"/>
                  </a:lnTo>
                  <a:lnTo>
                    <a:pt x="1634134" y="19126"/>
                  </a:lnTo>
                  <a:lnTo>
                    <a:pt x="1591157" y="19126"/>
                  </a:lnTo>
                  <a:lnTo>
                    <a:pt x="1591157" y="227406"/>
                  </a:lnTo>
                  <a:lnTo>
                    <a:pt x="1591157" y="266776"/>
                  </a:lnTo>
                  <a:lnTo>
                    <a:pt x="1789303" y="266776"/>
                  </a:lnTo>
                  <a:lnTo>
                    <a:pt x="1789303" y="332816"/>
                  </a:lnTo>
                  <a:lnTo>
                    <a:pt x="1828698" y="332816"/>
                  </a:lnTo>
                  <a:lnTo>
                    <a:pt x="1828698" y="266776"/>
                  </a:lnTo>
                  <a:lnTo>
                    <a:pt x="1828698" y="227406"/>
                  </a:lnTo>
                  <a:close/>
                </a:path>
                <a:path w="2901950" h="333375">
                  <a:moveTo>
                    <a:pt x="2086457" y="0"/>
                  </a:moveTo>
                  <a:lnTo>
                    <a:pt x="1916950" y="182613"/>
                  </a:lnTo>
                  <a:lnTo>
                    <a:pt x="1916950" y="19088"/>
                  </a:lnTo>
                  <a:lnTo>
                    <a:pt x="1873973" y="19088"/>
                  </a:lnTo>
                  <a:lnTo>
                    <a:pt x="1873973" y="284086"/>
                  </a:lnTo>
                  <a:lnTo>
                    <a:pt x="2043480" y="101447"/>
                  </a:lnTo>
                  <a:lnTo>
                    <a:pt x="2043480" y="266776"/>
                  </a:lnTo>
                  <a:lnTo>
                    <a:pt x="2086457" y="266776"/>
                  </a:lnTo>
                  <a:lnTo>
                    <a:pt x="2086457" y="0"/>
                  </a:lnTo>
                  <a:close/>
                </a:path>
                <a:path w="2901950" h="333375">
                  <a:moveTo>
                    <a:pt x="2400363" y="19088"/>
                  </a:moveTo>
                  <a:lnTo>
                    <a:pt x="2359787" y="19088"/>
                  </a:lnTo>
                  <a:lnTo>
                    <a:pt x="2359787" y="143230"/>
                  </a:lnTo>
                  <a:lnTo>
                    <a:pt x="2358390" y="161886"/>
                  </a:lnTo>
                  <a:lnTo>
                    <a:pt x="2337409" y="208876"/>
                  </a:lnTo>
                  <a:lnTo>
                    <a:pt x="2295093" y="234111"/>
                  </a:lnTo>
                  <a:lnTo>
                    <a:pt x="2294661" y="234111"/>
                  </a:lnTo>
                  <a:lnTo>
                    <a:pt x="2277414" y="235737"/>
                  </a:lnTo>
                  <a:lnTo>
                    <a:pt x="2229904" y="221132"/>
                  </a:lnTo>
                  <a:lnTo>
                    <a:pt x="2201684" y="180009"/>
                  </a:lnTo>
                  <a:lnTo>
                    <a:pt x="2196249" y="142633"/>
                  </a:lnTo>
                  <a:lnTo>
                    <a:pt x="2197709" y="122415"/>
                  </a:lnTo>
                  <a:lnTo>
                    <a:pt x="2219820" y="75488"/>
                  </a:lnTo>
                  <a:lnTo>
                    <a:pt x="2261057" y="52832"/>
                  </a:lnTo>
                  <a:lnTo>
                    <a:pt x="2277414" y="51308"/>
                  </a:lnTo>
                  <a:lnTo>
                    <a:pt x="2293150" y="52832"/>
                  </a:lnTo>
                  <a:lnTo>
                    <a:pt x="2334717" y="75184"/>
                  </a:lnTo>
                  <a:lnTo>
                    <a:pt x="2358212" y="122415"/>
                  </a:lnTo>
                  <a:lnTo>
                    <a:pt x="2359736" y="142633"/>
                  </a:lnTo>
                  <a:lnTo>
                    <a:pt x="2359787" y="143230"/>
                  </a:lnTo>
                  <a:lnTo>
                    <a:pt x="2359787" y="19088"/>
                  </a:lnTo>
                  <a:lnTo>
                    <a:pt x="2357399" y="19088"/>
                  </a:lnTo>
                  <a:lnTo>
                    <a:pt x="2357399" y="54292"/>
                  </a:lnTo>
                  <a:lnTo>
                    <a:pt x="2354592" y="51308"/>
                  </a:lnTo>
                  <a:lnTo>
                    <a:pt x="2340457" y="36283"/>
                  </a:lnTo>
                  <a:lnTo>
                    <a:pt x="2320683" y="23418"/>
                  </a:lnTo>
                  <a:lnTo>
                    <a:pt x="2298077" y="15697"/>
                  </a:lnTo>
                  <a:lnTo>
                    <a:pt x="2272639" y="13131"/>
                  </a:lnTo>
                  <a:lnTo>
                    <a:pt x="2248268" y="15265"/>
                  </a:lnTo>
                  <a:lnTo>
                    <a:pt x="2205444" y="32423"/>
                  </a:lnTo>
                  <a:lnTo>
                    <a:pt x="2171725" y="66255"/>
                  </a:lnTo>
                  <a:lnTo>
                    <a:pt x="2154263" y="113855"/>
                  </a:lnTo>
                  <a:lnTo>
                    <a:pt x="2152078" y="142633"/>
                  </a:lnTo>
                  <a:lnTo>
                    <a:pt x="2154275" y="171958"/>
                  </a:lnTo>
                  <a:lnTo>
                    <a:pt x="2171890" y="220294"/>
                  </a:lnTo>
                  <a:lnTo>
                    <a:pt x="2205837" y="254469"/>
                  </a:lnTo>
                  <a:lnTo>
                    <a:pt x="2248509" y="271767"/>
                  </a:lnTo>
                  <a:lnTo>
                    <a:pt x="2272639" y="273939"/>
                  </a:lnTo>
                  <a:lnTo>
                    <a:pt x="2297633" y="271322"/>
                  </a:lnTo>
                  <a:lnTo>
                    <a:pt x="2320086" y="263499"/>
                  </a:lnTo>
                  <a:lnTo>
                    <a:pt x="2340013" y="250444"/>
                  </a:lnTo>
                  <a:lnTo>
                    <a:pt x="2353995" y="235737"/>
                  </a:lnTo>
                  <a:lnTo>
                    <a:pt x="2357399" y="232156"/>
                  </a:lnTo>
                  <a:lnTo>
                    <a:pt x="2357399" y="266776"/>
                  </a:lnTo>
                  <a:lnTo>
                    <a:pt x="2400363" y="266776"/>
                  </a:lnTo>
                  <a:lnTo>
                    <a:pt x="2400363" y="232156"/>
                  </a:lnTo>
                  <a:lnTo>
                    <a:pt x="2400363" y="54292"/>
                  </a:lnTo>
                  <a:lnTo>
                    <a:pt x="2400363" y="19088"/>
                  </a:lnTo>
                  <a:close/>
                </a:path>
                <a:path w="2901950" h="333375">
                  <a:moveTo>
                    <a:pt x="2643898" y="19113"/>
                  </a:moveTo>
                  <a:lnTo>
                    <a:pt x="2445753" y="19113"/>
                  </a:lnTo>
                  <a:lnTo>
                    <a:pt x="2445753" y="58483"/>
                  </a:lnTo>
                  <a:lnTo>
                    <a:pt x="2523337" y="58483"/>
                  </a:lnTo>
                  <a:lnTo>
                    <a:pt x="2523337" y="266763"/>
                  </a:lnTo>
                  <a:lnTo>
                    <a:pt x="2566314" y="266763"/>
                  </a:lnTo>
                  <a:lnTo>
                    <a:pt x="2566314" y="58483"/>
                  </a:lnTo>
                  <a:lnTo>
                    <a:pt x="2643898" y="58483"/>
                  </a:lnTo>
                  <a:lnTo>
                    <a:pt x="2643898" y="19113"/>
                  </a:lnTo>
                  <a:close/>
                </a:path>
                <a:path w="2901950" h="333375">
                  <a:moveTo>
                    <a:pt x="2901708" y="0"/>
                  </a:moveTo>
                  <a:lnTo>
                    <a:pt x="2732214" y="182613"/>
                  </a:lnTo>
                  <a:lnTo>
                    <a:pt x="2732214" y="19088"/>
                  </a:lnTo>
                  <a:lnTo>
                    <a:pt x="2689237" y="19088"/>
                  </a:lnTo>
                  <a:lnTo>
                    <a:pt x="2689237" y="284086"/>
                  </a:lnTo>
                  <a:lnTo>
                    <a:pt x="2858744" y="101447"/>
                  </a:lnTo>
                  <a:lnTo>
                    <a:pt x="2858744" y="266776"/>
                  </a:lnTo>
                  <a:lnTo>
                    <a:pt x="2901708" y="266776"/>
                  </a:lnTo>
                  <a:lnTo>
                    <a:pt x="29017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585527" y="5281190"/>
              <a:ext cx="190988" cy="247688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961821" y="5281199"/>
              <a:ext cx="16278225" cy="1103630"/>
            </a:xfrm>
            <a:custGeom>
              <a:avLst/>
              <a:gdLst/>
              <a:ahLst/>
              <a:cxnLst/>
              <a:rect l="l" t="t" r="r" b="b"/>
              <a:pathLst>
                <a:path w="16278225" h="1103629">
                  <a:moveTo>
                    <a:pt x="248285" y="841552"/>
                  </a:moveTo>
                  <a:lnTo>
                    <a:pt x="240144" y="791946"/>
                  </a:lnTo>
                  <a:lnTo>
                    <a:pt x="215760" y="749350"/>
                  </a:lnTo>
                  <a:lnTo>
                    <a:pt x="204114" y="738098"/>
                  </a:lnTo>
                  <a:lnTo>
                    <a:pt x="204114" y="841552"/>
                  </a:lnTo>
                  <a:lnTo>
                    <a:pt x="202755" y="859586"/>
                  </a:lnTo>
                  <a:lnTo>
                    <a:pt x="182029" y="906310"/>
                  </a:lnTo>
                  <a:lnTo>
                    <a:pt x="140843" y="931202"/>
                  </a:lnTo>
                  <a:lnTo>
                    <a:pt x="123545" y="932865"/>
                  </a:lnTo>
                  <a:lnTo>
                    <a:pt x="105918" y="931202"/>
                  </a:lnTo>
                  <a:lnTo>
                    <a:pt x="63550" y="906310"/>
                  </a:lnTo>
                  <a:lnTo>
                    <a:pt x="42100" y="859929"/>
                  </a:lnTo>
                  <a:lnTo>
                    <a:pt x="42011" y="859586"/>
                  </a:lnTo>
                  <a:lnTo>
                    <a:pt x="40627" y="841552"/>
                  </a:lnTo>
                  <a:lnTo>
                    <a:pt x="40576" y="840955"/>
                  </a:lnTo>
                  <a:lnTo>
                    <a:pt x="42125" y="821182"/>
                  </a:lnTo>
                  <a:lnTo>
                    <a:pt x="42151" y="820851"/>
                  </a:lnTo>
                  <a:lnTo>
                    <a:pt x="46812" y="803059"/>
                  </a:lnTo>
                  <a:lnTo>
                    <a:pt x="46850" y="802906"/>
                  </a:lnTo>
                  <a:lnTo>
                    <a:pt x="78638" y="762546"/>
                  </a:lnTo>
                  <a:lnTo>
                    <a:pt x="104698" y="750836"/>
                  </a:lnTo>
                  <a:lnTo>
                    <a:pt x="107276" y="750011"/>
                  </a:lnTo>
                  <a:lnTo>
                    <a:pt x="122948" y="748449"/>
                  </a:lnTo>
                  <a:lnTo>
                    <a:pt x="138569" y="750011"/>
                  </a:lnTo>
                  <a:lnTo>
                    <a:pt x="153238" y="754710"/>
                  </a:lnTo>
                  <a:lnTo>
                    <a:pt x="190347" y="787158"/>
                  </a:lnTo>
                  <a:lnTo>
                    <a:pt x="202501" y="820851"/>
                  </a:lnTo>
                  <a:lnTo>
                    <a:pt x="202590" y="821182"/>
                  </a:lnTo>
                  <a:lnTo>
                    <a:pt x="204076" y="840955"/>
                  </a:lnTo>
                  <a:lnTo>
                    <a:pt x="204114" y="841552"/>
                  </a:lnTo>
                  <a:lnTo>
                    <a:pt x="204114" y="738098"/>
                  </a:lnTo>
                  <a:lnTo>
                    <a:pt x="198056" y="732243"/>
                  </a:lnTo>
                  <a:lnTo>
                    <a:pt x="177482" y="720026"/>
                  </a:lnTo>
                  <a:lnTo>
                    <a:pt x="154330" y="712787"/>
                  </a:lnTo>
                  <a:lnTo>
                    <a:pt x="155041" y="712787"/>
                  </a:lnTo>
                  <a:lnTo>
                    <a:pt x="127723" y="710247"/>
                  </a:lnTo>
                  <a:lnTo>
                    <a:pt x="102946" y="712787"/>
                  </a:lnTo>
                  <a:lnTo>
                    <a:pt x="80568" y="720394"/>
                  </a:lnTo>
                  <a:lnTo>
                    <a:pt x="60579" y="733082"/>
                  </a:lnTo>
                  <a:lnTo>
                    <a:pt x="42976" y="750836"/>
                  </a:lnTo>
                  <a:lnTo>
                    <a:pt x="42976" y="716216"/>
                  </a:lnTo>
                  <a:lnTo>
                    <a:pt x="0" y="716216"/>
                  </a:lnTo>
                  <a:lnTo>
                    <a:pt x="0" y="1103566"/>
                  </a:lnTo>
                  <a:lnTo>
                    <a:pt x="42976" y="1103566"/>
                  </a:lnTo>
                  <a:lnTo>
                    <a:pt x="42976" y="929284"/>
                  </a:lnTo>
                  <a:lnTo>
                    <a:pt x="60464" y="947559"/>
                  </a:lnTo>
                  <a:lnTo>
                    <a:pt x="80721" y="960615"/>
                  </a:lnTo>
                  <a:lnTo>
                    <a:pt x="103733" y="968451"/>
                  </a:lnTo>
                  <a:lnTo>
                    <a:pt x="129514" y="971054"/>
                  </a:lnTo>
                  <a:lnTo>
                    <a:pt x="155282" y="968692"/>
                  </a:lnTo>
                  <a:lnTo>
                    <a:pt x="178295" y="961593"/>
                  </a:lnTo>
                  <a:lnTo>
                    <a:pt x="198551" y="949744"/>
                  </a:lnTo>
                  <a:lnTo>
                    <a:pt x="216052" y="933157"/>
                  </a:lnTo>
                  <a:lnTo>
                    <a:pt x="216255" y="932865"/>
                  </a:lnTo>
                  <a:lnTo>
                    <a:pt x="230149" y="913218"/>
                  </a:lnTo>
                  <a:lnTo>
                    <a:pt x="240220" y="891311"/>
                  </a:lnTo>
                  <a:lnTo>
                    <a:pt x="246265" y="867422"/>
                  </a:lnTo>
                  <a:lnTo>
                    <a:pt x="248285" y="841552"/>
                  </a:lnTo>
                  <a:close/>
                </a:path>
                <a:path w="16278225" h="1103629">
                  <a:moveTo>
                    <a:pt x="535355" y="848715"/>
                  </a:moveTo>
                  <a:lnTo>
                    <a:pt x="530428" y="796785"/>
                  </a:lnTo>
                  <a:lnTo>
                    <a:pt x="512076" y="755611"/>
                  </a:lnTo>
                  <a:lnTo>
                    <a:pt x="505675" y="748449"/>
                  </a:lnTo>
                  <a:lnTo>
                    <a:pt x="494360" y="735761"/>
                  </a:lnTo>
                  <a:lnTo>
                    <a:pt x="491185" y="733679"/>
                  </a:lnTo>
                  <a:lnTo>
                    <a:pt x="491185" y="812901"/>
                  </a:lnTo>
                  <a:lnTo>
                    <a:pt x="345567" y="812901"/>
                  </a:lnTo>
                  <a:lnTo>
                    <a:pt x="361619" y="776363"/>
                  </a:lnTo>
                  <a:lnTo>
                    <a:pt x="393077" y="752995"/>
                  </a:lnTo>
                  <a:lnTo>
                    <a:pt x="418376" y="748449"/>
                  </a:lnTo>
                  <a:lnTo>
                    <a:pt x="432079" y="749579"/>
                  </a:lnTo>
                  <a:lnTo>
                    <a:pt x="431774" y="749579"/>
                  </a:lnTo>
                  <a:lnTo>
                    <a:pt x="443966" y="752843"/>
                  </a:lnTo>
                  <a:lnTo>
                    <a:pt x="474903" y="775576"/>
                  </a:lnTo>
                  <a:lnTo>
                    <a:pt x="491185" y="812901"/>
                  </a:lnTo>
                  <a:lnTo>
                    <a:pt x="491185" y="733679"/>
                  </a:lnTo>
                  <a:lnTo>
                    <a:pt x="472833" y="721588"/>
                  </a:lnTo>
                  <a:lnTo>
                    <a:pt x="447509" y="713079"/>
                  </a:lnTo>
                  <a:lnTo>
                    <a:pt x="418376" y="710247"/>
                  </a:lnTo>
                  <a:lnTo>
                    <a:pt x="392315" y="712584"/>
                  </a:lnTo>
                  <a:lnTo>
                    <a:pt x="348602" y="731240"/>
                  </a:lnTo>
                  <a:lnTo>
                    <a:pt x="316712" y="767422"/>
                  </a:lnTo>
                  <a:lnTo>
                    <a:pt x="300443" y="814412"/>
                  </a:lnTo>
                  <a:lnTo>
                    <a:pt x="298411" y="841552"/>
                  </a:lnTo>
                  <a:lnTo>
                    <a:pt x="300659" y="871791"/>
                  </a:lnTo>
                  <a:lnTo>
                    <a:pt x="318719" y="920280"/>
                  </a:lnTo>
                  <a:lnTo>
                    <a:pt x="353453" y="952766"/>
                  </a:lnTo>
                  <a:lnTo>
                    <a:pt x="396570" y="969022"/>
                  </a:lnTo>
                  <a:lnTo>
                    <a:pt x="420763" y="971054"/>
                  </a:lnTo>
                  <a:lnTo>
                    <a:pt x="444042" y="969149"/>
                  </a:lnTo>
                  <a:lnTo>
                    <a:pt x="465531" y="963447"/>
                  </a:lnTo>
                  <a:lnTo>
                    <a:pt x="485228" y="953947"/>
                  </a:lnTo>
                  <a:lnTo>
                    <a:pt x="503135" y="940625"/>
                  </a:lnTo>
                  <a:lnTo>
                    <a:pt x="510959" y="932865"/>
                  </a:lnTo>
                  <a:lnTo>
                    <a:pt x="511746" y="932091"/>
                  </a:lnTo>
                  <a:lnTo>
                    <a:pt x="519684" y="922578"/>
                  </a:lnTo>
                  <a:lnTo>
                    <a:pt x="526961" y="912088"/>
                  </a:lnTo>
                  <a:lnTo>
                    <a:pt x="533565" y="900633"/>
                  </a:lnTo>
                  <a:lnTo>
                    <a:pt x="497751" y="880948"/>
                  </a:lnTo>
                  <a:lnTo>
                    <a:pt x="492798" y="890460"/>
                  </a:lnTo>
                  <a:lnTo>
                    <a:pt x="486854" y="899299"/>
                  </a:lnTo>
                  <a:lnTo>
                    <a:pt x="448665" y="928395"/>
                  </a:lnTo>
                  <a:lnTo>
                    <a:pt x="421360" y="932865"/>
                  </a:lnTo>
                  <a:lnTo>
                    <a:pt x="405574" y="931418"/>
                  </a:lnTo>
                  <a:lnTo>
                    <a:pt x="365848" y="909586"/>
                  </a:lnTo>
                  <a:lnTo>
                    <a:pt x="344258" y="866609"/>
                  </a:lnTo>
                  <a:lnTo>
                    <a:pt x="342582" y="848715"/>
                  </a:lnTo>
                  <a:lnTo>
                    <a:pt x="535355" y="848715"/>
                  </a:lnTo>
                  <a:close/>
                </a:path>
                <a:path w="16278225" h="1103629">
                  <a:moveTo>
                    <a:pt x="894638" y="963904"/>
                  </a:moveTo>
                  <a:lnTo>
                    <a:pt x="834948" y="697115"/>
                  </a:lnTo>
                  <a:lnTo>
                    <a:pt x="734682" y="898842"/>
                  </a:lnTo>
                  <a:lnTo>
                    <a:pt x="632028" y="697115"/>
                  </a:lnTo>
                  <a:lnTo>
                    <a:pt x="572350" y="963904"/>
                  </a:lnTo>
                  <a:lnTo>
                    <a:pt x="616521" y="963904"/>
                  </a:lnTo>
                  <a:lnTo>
                    <a:pt x="648144" y="810514"/>
                  </a:lnTo>
                  <a:lnTo>
                    <a:pt x="733501" y="981214"/>
                  </a:lnTo>
                  <a:lnTo>
                    <a:pt x="817651" y="810514"/>
                  </a:lnTo>
                  <a:lnTo>
                    <a:pt x="850468" y="963904"/>
                  </a:lnTo>
                  <a:lnTo>
                    <a:pt x="894638" y="963904"/>
                  </a:lnTo>
                  <a:close/>
                </a:path>
                <a:path w="16278225" h="1103629">
                  <a:moveTo>
                    <a:pt x="1194257" y="840955"/>
                  </a:moveTo>
                  <a:lnTo>
                    <a:pt x="1184922" y="789190"/>
                  </a:lnTo>
                  <a:lnTo>
                    <a:pt x="1157935" y="748449"/>
                  </a:lnTo>
                  <a:lnTo>
                    <a:pt x="1150086" y="741667"/>
                  </a:lnTo>
                  <a:lnTo>
                    <a:pt x="1150086" y="840955"/>
                  </a:lnTo>
                  <a:lnTo>
                    <a:pt x="1148486" y="861288"/>
                  </a:lnTo>
                  <a:lnTo>
                    <a:pt x="1124419" y="908392"/>
                  </a:lnTo>
                  <a:lnTo>
                    <a:pt x="1080223" y="931341"/>
                  </a:lnTo>
                  <a:lnTo>
                    <a:pt x="1062951" y="932865"/>
                  </a:lnTo>
                  <a:lnTo>
                    <a:pt x="1045679" y="931341"/>
                  </a:lnTo>
                  <a:lnTo>
                    <a:pt x="1001471" y="908392"/>
                  </a:lnTo>
                  <a:lnTo>
                    <a:pt x="977417" y="861288"/>
                  </a:lnTo>
                  <a:lnTo>
                    <a:pt x="975804" y="840955"/>
                  </a:lnTo>
                  <a:lnTo>
                    <a:pt x="977392" y="820610"/>
                  </a:lnTo>
                  <a:lnTo>
                    <a:pt x="1001166" y="773214"/>
                  </a:lnTo>
                  <a:lnTo>
                    <a:pt x="1045425" y="749998"/>
                  </a:lnTo>
                  <a:lnTo>
                    <a:pt x="1062951" y="748449"/>
                  </a:lnTo>
                  <a:lnTo>
                    <a:pt x="1080528" y="749998"/>
                  </a:lnTo>
                  <a:lnTo>
                    <a:pt x="1124724" y="772909"/>
                  </a:lnTo>
                  <a:lnTo>
                    <a:pt x="1148499" y="820369"/>
                  </a:lnTo>
                  <a:lnTo>
                    <a:pt x="1150086" y="840955"/>
                  </a:lnTo>
                  <a:lnTo>
                    <a:pt x="1150086" y="741667"/>
                  </a:lnTo>
                  <a:lnTo>
                    <a:pt x="1137081" y="731062"/>
                  </a:lnTo>
                  <a:lnTo>
                    <a:pt x="1114793" y="719505"/>
                  </a:lnTo>
                  <a:lnTo>
                    <a:pt x="1090079" y="712571"/>
                  </a:lnTo>
                  <a:lnTo>
                    <a:pt x="1062951" y="710260"/>
                  </a:lnTo>
                  <a:lnTo>
                    <a:pt x="1035799" y="712571"/>
                  </a:lnTo>
                  <a:lnTo>
                    <a:pt x="988809" y="731062"/>
                  </a:lnTo>
                  <a:lnTo>
                    <a:pt x="952627" y="766991"/>
                  </a:lnTo>
                  <a:lnTo>
                    <a:pt x="933970" y="813841"/>
                  </a:lnTo>
                  <a:lnTo>
                    <a:pt x="931646" y="840955"/>
                  </a:lnTo>
                  <a:lnTo>
                    <a:pt x="933970" y="867816"/>
                  </a:lnTo>
                  <a:lnTo>
                    <a:pt x="952627" y="914374"/>
                  </a:lnTo>
                  <a:lnTo>
                    <a:pt x="988809" y="950264"/>
                  </a:lnTo>
                  <a:lnTo>
                    <a:pt x="1035799" y="968756"/>
                  </a:lnTo>
                  <a:lnTo>
                    <a:pt x="1062951" y="971067"/>
                  </a:lnTo>
                  <a:lnTo>
                    <a:pt x="1090079" y="968756"/>
                  </a:lnTo>
                  <a:lnTo>
                    <a:pt x="1137081" y="950264"/>
                  </a:lnTo>
                  <a:lnTo>
                    <a:pt x="1173264" y="914374"/>
                  </a:lnTo>
                  <a:lnTo>
                    <a:pt x="1191920" y="867816"/>
                  </a:lnTo>
                  <a:lnTo>
                    <a:pt x="1194257" y="840955"/>
                  </a:lnTo>
                  <a:close/>
                </a:path>
                <a:path w="16278225" h="1103629">
                  <a:moveTo>
                    <a:pt x="1462824" y="716254"/>
                  </a:moveTo>
                  <a:lnTo>
                    <a:pt x="1419847" y="716254"/>
                  </a:lnTo>
                  <a:lnTo>
                    <a:pt x="1419847" y="817854"/>
                  </a:lnTo>
                  <a:lnTo>
                    <a:pt x="1302867" y="817854"/>
                  </a:lnTo>
                  <a:lnTo>
                    <a:pt x="1302867" y="716254"/>
                  </a:lnTo>
                  <a:lnTo>
                    <a:pt x="1259890" y="716254"/>
                  </a:lnTo>
                  <a:lnTo>
                    <a:pt x="1259890" y="817854"/>
                  </a:lnTo>
                  <a:lnTo>
                    <a:pt x="1259890" y="857224"/>
                  </a:lnTo>
                  <a:lnTo>
                    <a:pt x="1259890" y="963904"/>
                  </a:lnTo>
                  <a:lnTo>
                    <a:pt x="1302867" y="963904"/>
                  </a:lnTo>
                  <a:lnTo>
                    <a:pt x="1302867" y="857224"/>
                  </a:lnTo>
                  <a:lnTo>
                    <a:pt x="1419847" y="857224"/>
                  </a:lnTo>
                  <a:lnTo>
                    <a:pt x="1419847" y="963904"/>
                  </a:lnTo>
                  <a:lnTo>
                    <a:pt x="1462824" y="963904"/>
                  </a:lnTo>
                  <a:lnTo>
                    <a:pt x="1462824" y="857224"/>
                  </a:lnTo>
                  <a:lnTo>
                    <a:pt x="1462824" y="817854"/>
                  </a:lnTo>
                  <a:lnTo>
                    <a:pt x="1462824" y="716254"/>
                  </a:lnTo>
                  <a:close/>
                </a:path>
                <a:path w="16278225" h="1103629">
                  <a:moveTo>
                    <a:pt x="1706333" y="716241"/>
                  </a:moveTo>
                  <a:lnTo>
                    <a:pt x="1508175" y="716241"/>
                  </a:lnTo>
                  <a:lnTo>
                    <a:pt x="1508175" y="755611"/>
                  </a:lnTo>
                  <a:lnTo>
                    <a:pt x="1585772" y="755611"/>
                  </a:lnTo>
                  <a:lnTo>
                    <a:pt x="1585772" y="963891"/>
                  </a:lnTo>
                  <a:lnTo>
                    <a:pt x="1628736" y="963891"/>
                  </a:lnTo>
                  <a:lnTo>
                    <a:pt x="1628736" y="755611"/>
                  </a:lnTo>
                  <a:lnTo>
                    <a:pt x="1706333" y="755611"/>
                  </a:lnTo>
                  <a:lnTo>
                    <a:pt x="1706333" y="716241"/>
                  </a:lnTo>
                  <a:close/>
                </a:path>
                <a:path w="16278225" h="1103629">
                  <a:moveTo>
                    <a:pt x="1964169" y="697128"/>
                  </a:moveTo>
                  <a:lnTo>
                    <a:pt x="1794662" y="879754"/>
                  </a:lnTo>
                  <a:lnTo>
                    <a:pt x="1794662" y="716216"/>
                  </a:lnTo>
                  <a:lnTo>
                    <a:pt x="1751685" y="716216"/>
                  </a:lnTo>
                  <a:lnTo>
                    <a:pt x="1751685" y="981227"/>
                  </a:lnTo>
                  <a:lnTo>
                    <a:pt x="1921192" y="798576"/>
                  </a:lnTo>
                  <a:lnTo>
                    <a:pt x="1921192" y="963904"/>
                  </a:lnTo>
                  <a:lnTo>
                    <a:pt x="1964169" y="963904"/>
                  </a:lnTo>
                  <a:lnTo>
                    <a:pt x="1964169" y="697128"/>
                  </a:lnTo>
                  <a:close/>
                </a:path>
                <a:path w="16278225" h="1103629">
                  <a:moveTo>
                    <a:pt x="2293607" y="841552"/>
                  </a:moveTo>
                  <a:lnTo>
                    <a:pt x="2285479" y="791946"/>
                  </a:lnTo>
                  <a:lnTo>
                    <a:pt x="2261095" y="749350"/>
                  </a:lnTo>
                  <a:lnTo>
                    <a:pt x="2260155" y="748449"/>
                  </a:lnTo>
                  <a:lnTo>
                    <a:pt x="2249449" y="738111"/>
                  </a:lnTo>
                  <a:lnTo>
                    <a:pt x="2249449" y="841552"/>
                  </a:lnTo>
                  <a:lnTo>
                    <a:pt x="2248090" y="859586"/>
                  </a:lnTo>
                  <a:lnTo>
                    <a:pt x="2248065" y="859929"/>
                  </a:lnTo>
                  <a:lnTo>
                    <a:pt x="2227364" y="906310"/>
                  </a:lnTo>
                  <a:lnTo>
                    <a:pt x="2186178" y="931202"/>
                  </a:lnTo>
                  <a:lnTo>
                    <a:pt x="2168868" y="932865"/>
                  </a:lnTo>
                  <a:lnTo>
                    <a:pt x="2151240" y="931202"/>
                  </a:lnTo>
                  <a:lnTo>
                    <a:pt x="2145131" y="929284"/>
                  </a:lnTo>
                  <a:lnTo>
                    <a:pt x="2135378" y="926223"/>
                  </a:lnTo>
                  <a:lnTo>
                    <a:pt x="2121255" y="917930"/>
                  </a:lnTo>
                  <a:lnTo>
                    <a:pt x="2108885" y="906310"/>
                  </a:lnTo>
                  <a:lnTo>
                    <a:pt x="2098865" y="892302"/>
                  </a:lnTo>
                  <a:lnTo>
                    <a:pt x="2091728" y="876846"/>
                  </a:lnTo>
                  <a:lnTo>
                    <a:pt x="2091651" y="876693"/>
                  </a:lnTo>
                  <a:lnTo>
                    <a:pt x="2087435" y="859929"/>
                  </a:lnTo>
                  <a:lnTo>
                    <a:pt x="2087346" y="859586"/>
                  </a:lnTo>
                  <a:lnTo>
                    <a:pt x="2085962" y="841552"/>
                  </a:lnTo>
                  <a:lnTo>
                    <a:pt x="2085911" y="840955"/>
                  </a:lnTo>
                  <a:lnTo>
                    <a:pt x="2087448" y="821182"/>
                  </a:lnTo>
                  <a:lnTo>
                    <a:pt x="2087473" y="820851"/>
                  </a:lnTo>
                  <a:lnTo>
                    <a:pt x="2110994" y="773506"/>
                  </a:lnTo>
                  <a:lnTo>
                    <a:pt x="2150033" y="750836"/>
                  </a:lnTo>
                  <a:lnTo>
                    <a:pt x="2152612" y="750011"/>
                  </a:lnTo>
                  <a:lnTo>
                    <a:pt x="2168271" y="748449"/>
                  </a:lnTo>
                  <a:lnTo>
                    <a:pt x="2183904" y="750011"/>
                  </a:lnTo>
                  <a:lnTo>
                    <a:pt x="2198560" y="754710"/>
                  </a:lnTo>
                  <a:lnTo>
                    <a:pt x="2212251" y="762546"/>
                  </a:lnTo>
                  <a:lnTo>
                    <a:pt x="2224976" y="773506"/>
                  </a:lnTo>
                  <a:lnTo>
                    <a:pt x="2235682" y="787158"/>
                  </a:lnTo>
                  <a:lnTo>
                    <a:pt x="2243251" y="802906"/>
                  </a:lnTo>
                  <a:lnTo>
                    <a:pt x="2243328" y="803059"/>
                  </a:lnTo>
                  <a:lnTo>
                    <a:pt x="2247836" y="820851"/>
                  </a:lnTo>
                  <a:lnTo>
                    <a:pt x="2247912" y="821182"/>
                  </a:lnTo>
                  <a:lnTo>
                    <a:pt x="2249398" y="840955"/>
                  </a:lnTo>
                  <a:lnTo>
                    <a:pt x="2249449" y="841552"/>
                  </a:lnTo>
                  <a:lnTo>
                    <a:pt x="2249449" y="738111"/>
                  </a:lnTo>
                  <a:lnTo>
                    <a:pt x="2243391" y="732243"/>
                  </a:lnTo>
                  <a:lnTo>
                    <a:pt x="2222817" y="720026"/>
                  </a:lnTo>
                  <a:lnTo>
                    <a:pt x="2199665" y="712787"/>
                  </a:lnTo>
                  <a:lnTo>
                    <a:pt x="2200364" y="712787"/>
                  </a:lnTo>
                  <a:lnTo>
                    <a:pt x="2173046" y="710247"/>
                  </a:lnTo>
                  <a:lnTo>
                    <a:pt x="2148281" y="712787"/>
                  </a:lnTo>
                  <a:lnTo>
                    <a:pt x="2125903" y="720394"/>
                  </a:lnTo>
                  <a:lnTo>
                    <a:pt x="2105914" y="733082"/>
                  </a:lnTo>
                  <a:lnTo>
                    <a:pt x="2088311" y="750836"/>
                  </a:lnTo>
                  <a:lnTo>
                    <a:pt x="2088311" y="716216"/>
                  </a:lnTo>
                  <a:lnTo>
                    <a:pt x="2045322" y="716216"/>
                  </a:lnTo>
                  <a:lnTo>
                    <a:pt x="2045322" y="1103566"/>
                  </a:lnTo>
                  <a:lnTo>
                    <a:pt x="2088311" y="1103566"/>
                  </a:lnTo>
                  <a:lnTo>
                    <a:pt x="2088311" y="929284"/>
                  </a:lnTo>
                  <a:lnTo>
                    <a:pt x="2105799" y="947559"/>
                  </a:lnTo>
                  <a:lnTo>
                    <a:pt x="2126056" y="960615"/>
                  </a:lnTo>
                  <a:lnTo>
                    <a:pt x="2149068" y="968451"/>
                  </a:lnTo>
                  <a:lnTo>
                    <a:pt x="2174837" y="971054"/>
                  </a:lnTo>
                  <a:lnTo>
                    <a:pt x="2200618" y="968692"/>
                  </a:lnTo>
                  <a:lnTo>
                    <a:pt x="2223630" y="961593"/>
                  </a:lnTo>
                  <a:lnTo>
                    <a:pt x="2243886" y="949744"/>
                  </a:lnTo>
                  <a:lnTo>
                    <a:pt x="2261387" y="933157"/>
                  </a:lnTo>
                  <a:lnTo>
                    <a:pt x="2261590" y="932865"/>
                  </a:lnTo>
                  <a:lnTo>
                    <a:pt x="2275484" y="913218"/>
                  </a:lnTo>
                  <a:lnTo>
                    <a:pt x="2285555" y="891311"/>
                  </a:lnTo>
                  <a:lnTo>
                    <a:pt x="2291600" y="867422"/>
                  </a:lnTo>
                  <a:lnTo>
                    <a:pt x="2293607" y="841552"/>
                  </a:lnTo>
                  <a:close/>
                </a:path>
                <a:path w="16278225" h="1103629">
                  <a:moveTo>
                    <a:pt x="2588437" y="716216"/>
                  </a:moveTo>
                  <a:lnTo>
                    <a:pt x="2540698" y="716216"/>
                  </a:lnTo>
                  <a:lnTo>
                    <a:pt x="2460117" y="893483"/>
                  </a:lnTo>
                  <a:lnTo>
                    <a:pt x="2372385" y="716216"/>
                  </a:lnTo>
                  <a:lnTo>
                    <a:pt x="2323439" y="716216"/>
                  </a:lnTo>
                  <a:lnTo>
                    <a:pt x="2437434" y="940625"/>
                  </a:lnTo>
                  <a:lnTo>
                    <a:pt x="2357463" y="1103566"/>
                  </a:lnTo>
                  <a:lnTo>
                    <a:pt x="2405215" y="1103566"/>
                  </a:lnTo>
                  <a:lnTo>
                    <a:pt x="2588437" y="716216"/>
                  </a:lnTo>
                  <a:close/>
                </a:path>
                <a:path w="16278225" h="1103629">
                  <a:moveTo>
                    <a:pt x="2855239" y="848715"/>
                  </a:moveTo>
                  <a:lnTo>
                    <a:pt x="2854452" y="821410"/>
                  </a:lnTo>
                  <a:lnTo>
                    <a:pt x="2853017" y="812901"/>
                  </a:lnTo>
                  <a:lnTo>
                    <a:pt x="2850311" y="796785"/>
                  </a:lnTo>
                  <a:lnTo>
                    <a:pt x="2831947" y="755611"/>
                  </a:lnTo>
                  <a:lnTo>
                    <a:pt x="2811056" y="733679"/>
                  </a:lnTo>
                  <a:lnTo>
                    <a:pt x="2811056" y="812901"/>
                  </a:lnTo>
                  <a:lnTo>
                    <a:pt x="2665438" y="812901"/>
                  </a:lnTo>
                  <a:lnTo>
                    <a:pt x="2681503" y="776363"/>
                  </a:lnTo>
                  <a:lnTo>
                    <a:pt x="2712961" y="752995"/>
                  </a:lnTo>
                  <a:lnTo>
                    <a:pt x="2738247" y="748449"/>
                  </a:lnTo>
                  <a:lnTo>
                    <a:pt x="2751963" y="749579"/>
                  </a:lnTo>
                  <a:lnTo>
                    <a:pt x="2751645" y="749579"/>
                  </a:lnTo>
                  <a:lnTo>
                    <a:pt x="2763837" y="752843"/>
                  </a:lnTo>
                  <a:lnTo>
                    <a:pt x="2794787" y="775576"/>
                  </a:lnTo>
                  <a:lnTo>
                    <a:pt x="2811056" y="812901"/>
                  </a:lnTo>
                  <a:lnTo>
                    <a:pt x="2811056" y="733679"/>
                  </a:lnTo>
                  <a:lnTo>
                    <a:pt x="2792704" y="721588"/>
                  </a:lnTo>
                  <a:lnTo>
                    <a:pt x="2767380" y="713079"/>
                  </a:lnTo>
                  <a:lnTo>
                    <a:pt x="2738247" y="710247"/>
                  </a:lnTo>
                  <a:lnTo>
                    <a:pt x="2712186" y="712584"/>
                  </a:lnTo>
                  <a:lnTo>
                    <a:pt x="2668486" y="731240"/>
                  </a:lnTo>
                  <a:lnTo>
                    <a:pt x="2636583" y="767422"/>
                  </a:lnTo>
                  <a:lnTo>
                    <a:pt x="2620314" y="814412"/>
                  </a:lnTo>
                  <a:lnTo>
                    <a:pt x="2618282" y="841552"/>
                  </a:lnTo>
                  <a:lnTo>
                    <a:pt x="2620543" y="871791"/>
                  </a:lnTo>
                  <a:lnTo>
                    <a:pt x="2638602" y="920280"/>
                  </a:lnTo>
                  <a:lnTo>
                    <a:pt x="2673324" y="952766"/>
                  </a:lnTo>
                  <a:lnTo>
                    <a:pt x="2716453" y="969022"/>
                  </a:lnTo>
                  <a:lnTo>
                    <a:pt x="2740647" y="971054"/>
                  </a:lnTo>
                  <a:lnTo>
                    <a:pt x="2763926" y="969149"/>
                  </a:lnTo>
                  <a:lnTo>
                    <a:pt x="2785414" y="963447"/>
                  </a:lnTo>
                  <a:lnTo>
                    <a:pt x="2805099" y="953947"/>
                  </a:lnTo>
                  <a:lnTo>
                    <a:pt x="2823006" y="940625"/>
                  </a:lnTo>
                  <a:lnTo>
                    <a:pt x="2830830" y="932865"/>
                  </a:lnTo>
                  <a:lnTo>
                    <a:pt x="2831617" y="932091"/>
                  </a:lnTo>
                  <a:lnTo>
                    <a:pt x="2839567" y="922578"/>
                  </a:lnTo>
                  <a:lnTo>
                    <a:pt x="2846832" y="912088"/>
                  </a:lnTo>
                  <a:lnTo>
                    <a:pt x="2853436" y="900633"/>
                  </a:lnTo>
                  <a:lnTo>
                    <a:pt x="2817622" y="880948"/>
                  </a:lnTo>
                  <a:lnTo>
                    <a:pt x="2812669" y="890460"/>
                  </a:lnTo>
                  <a:lnTo>
                    <a:pt x="2806738" y="899299"/>
                  </a:lnTo>
                  <a:lnTo>
                    <a:pt x="2768536" y="928395"/>
                  </a:lnTo>
                  <a:lnTo>
                    <a:pt x="2741231" y="932865"/>
                  </a:lnTo>
                  <a:lnTo>
                    <a:pt x="2725458" y="931418"/>
                  </a:lnTo>
                  <a:lnTo>
                    <a:pt x="2685719" y="909586"/>
                  </a:lnTo>
                  <a:lnTo>
                    <a:pt x="2664129" y="866609"/>
                  </a:lnTo>
                  <a:lnTo>
                    <a:pt x="2662453" y="848715"/>
                  </a:lnTo>
                  <a:lnTo>
                    <a:pt x="2855239" y="848715"/>
                  </a:lnTo>
                  <a:close/>
                </a:path>
                <a:path w="16278225" h="1103629">
                  <a:moveTo>
                    <a:pt x="3083217" y="716241"/>
                  </a:moveTo>
                  <a:lnTo>
                    <a:pt x="2885059" y="716241"/>
                  </a:lnTo>
                  <a:lnTo>
                    <a:pt x="2885059" y="755611"/>
                  </a:lnTo>
                  <a:lnTo>
                    <a:pt x="2962643" y="755611"/>
                  </a:lnTo>
                  <a:lnTo>
                    <a:pt x="2962643" y="963891"/>
                  </a:lnTo>
                  <a:lnTo>
                    <a:pt x="3005620" y="963891"/>
                  </a:lnTo>
                  <a:lnTo>
                    <a:pt x="3005620" y="755611"/>
                  </a:lnTo>
                  <a:lnTo>
                    <a:pt x="3083217" y="755611"/>
                  </a:lnTo>
                  <a:lnTo>
                    <a:pt x="3083217" y="716241"/>
                  </a:lnTo>
                  <a:close/>
                </a:path>
                <a:path w="16278225" h="1103629">
                  <a:moveTo>
                    <a:pt x="3514712" y="840955"/>
                  </a:moveTo>
                  <a:lnTo>
                    <a:pt x="3512388" y="813841"/>
                  </a:lnTo>
                  <a:lnTo>
                    <a:pt x="3505390" y="789190"/>
                  </a:lnTo>
                  <a:lnTo>
                    <a:pt x="3493732" y="766991"/>
                  </a:lnTo>
                  <a:lnTo>
                    <a:pt x="3478390" y="748449"/>
                  </a:lnTo>
                  <a:lnTo>
                    <a:pt x="3477412" y="747255"/>
                  </a:lnTo>
                  <a:lnTo>
                    <a:pt x="3470554" y="741667"/>
                  </a:lnTo>
                  <a:lnTo>
                    <a:pt x="3470554" y="840955"/>
                  </a:lnTo>
                  <a:lnTo>
                    <a:pt x="3468941" y="861288"/>
                  </a:lnTo>
                  <a:lnTo>
                    <a:pt x="3444887" y="908392"/>
                  </a:lnTo>
                  <a:lnTo>
                    <a:pt x="3400679" y="931341"/>
                  </a:lnTo>
                  <a:lnTo>
                    <a:pt x="3383407" y="932865"/>
                  </a:lnTo>
                  <a:lnTo>
                    <a:pt x="3366135" y="931341"/>
                  </a:lnTo>
                  <a:lnTo>
                    <a:pt x="3321939" y="908392"/>
                  </a:lnTo>
                  <a:lnTo>
                    <a:pt x="3297872" y="861288"/>
                  </a:lnTo>
                  <a:lnTo>
                    <a:pt x="3296272" y="840955"/>
                  </a:lnTo>
                  <a:lnTo>
                    <a:pt x="3297859" y="820610"/>
                  </a:lnTo>
                  <a:lnTo>
                    <a:pt x="3321634" y="773214"/>
                  </a:lnTo>
                  <a:lnTo>
                    <a:pt x="3365893" y="749998"/>
                  </a:lnTo>
                  <a:lnTo>
                    <a:pt x="3383407" y="748449"/>
                  </a:lnTo>
                  <a:lnTo>
                    <a:pt x="3400983" y="749998"/>
                  </a:lnTo>
                  <a:lnTo>
                    <a:pt x="3445192" y="772909"/>
                  </a:lnTo>
                  <a:lnTo>
                    <a:pt x="3468967" y="820369"/>
                  </a:lnTo>
                  <a:lnTo>
                    <a:pt x="3470554" y="840955"/>
                  </a:lnTo>
                  <a:lnTo>
                    <a:pt x="3470554" y="741667"/>
                  </a:lnTo>
                  <a:lnTo>
                    <a:pt x="3457549" y="731062"/>
                  </a:lnTo>
                  <a:lnTo>
                    <a:pt x="3435261" y="719505"/>
                  </a:lnTo>
                  <a:lnTo>
                    <a:pt x="3410547" y="712571"/>
                  </a:lnTo>
                  <a:lnTo>
                    <a:pt x="3383407" y="710260"/>
                  </a:lnTo>
                  <a:lnTo>
                    <a:pt x="3356267" y="712571"/>
                  </a:lnTo>
                  <a:lnTo>
                    <a:pt x="3309264" y="731062"/>
                  </a:lnTo>
                  <a:lnTo>
                    <a:pt x="3273082" y="766991"/>
                  </a:lnTo>
                  <a:lnTo>
                    <a:pt x="3254438" y="813841"/>
                  </a:lnTo>
                  <a:lnTo>
                    <a:pt x="3252101" y="840955"/>
                  </a:lnTo>
                  <a:lnTo>
                    <a:pt x="3254438" y="867816"/>
                  </a:lnTo>
                  <a:lnTo>
                    <a:pt x="3273082" y="914374"/>
                  </a:lnTo>
                  <a:lnTo>
                    <a:pt x="3309264" y="950264"/>
                  </a:lnTo>
                  <a:lnTo>
                    <a:pt x="3356267" y="968756"/>
                  </a:lnTo>
                  <a:lnTo>
                    <a:pt x="3383407" y="971067"/>
                  </a:lnTo>
                  <a:lnTo>
                    <a:pt x="3410547" y="968756"/>
                  </a:lnTo>
                  <a:lnTo>
                    <a:pt x="3435261" y="961821"/>
                  </a:lnTo>
                  <a:lnTo>
                    <a:pt x="3457549" y="950264"/>
                  </a:lnTo>
                  <a:lnTo>
                    <a:pt x="3477412" y="934072"/>
                  </a:lnTo>
                  <a:lnTo>
                    <a:pt x="3478403" y="932865"/>
                  </a:lnTo>
                  <a:lnTo>
                    <a:pt x="3493732" y="914374"/>
                  </a:lnTo>
                  <a:lnTo>
                    <a:pt x="3505390" y="892289"/>
                  </a:lnTo>
                  <a:lnTo>
                    <a:pt x="3512388" y="867816"/>
                  </a:lnTo>
                  <a:lnTo>
                    <a:pt x="3514712" y="840955"/>
                  </a:lnTo>
                  <a:close/>
                </a:path>
                <a:path w="16278225" h="1103629">
                  <a:moveTo>
                    <a:pt x="3809555" y="924509"/>
                  </a:moveTo>
                  <a:lnTo>
                    <a:pt x="3772547" y="924509"/>
                  </a:lnTo>
                  <a:lnTo>
                    <a:pt x="3772547" y="755611"/>
                  </a:lnTo>
                  <a:lnTo>
                    <a:pt x="3772547" y="716203"/>
                  </a:lnTo>
                  <a:lnTo>
                    <a:pt x="3729583" y="716203"/>
                  </a:lnTo>
                  <a:lnTo>
                    <a:pt x="3729583" y="755611"/>
                  </a:lnTo>
                  <a:lnTo>
                    <a:pt x="3729583" y="924509"/>
                  </a:lnTo>
                  <a:lnTo>
                    <a:pt x="3611410" y="924509"/>
                  </a:lnTo>
                  <a:lnTo>
                    <a:pt x="3624453" y="909929"/>
                  </a:lnTo>
                  <a:lnTo>
                    <a:pt x="3633787" y="892429"/>
                  </a:lnTo>
                  <a:lnTo>
                    <a:pt x="3639375" y="872032"/>
                  </a:lnTo>
                  <a:lnTo>
                    <a:pt x="3641242" y="848715"/>
                  </a:lnTo>
                  <a:lnTo>
                    <a:pt x="3641242" y="755611"/>
                  </a:lnTo>
                  <a:lnTo>
                    <a:pt x="3729583" y="755611"/>
                  </a:lnTo>
                  <a:lnTo>
                    <a:pt x="3729583" y="716203"/>
                  </a:lnTo>
                  <a:lnTo>
                    <a:pt x="3598278" y="716203"/>
                  </a:lnTo>
                  <a:lnTo>
                    <a:pt x="3598278" y="826617"/>
                  </a:lnTo>
                  <a:lnTo>
                    <a:pt x="3597643" y="847521"/>
                  </a:lnTo>
                  <a:lnTo>
                    <a:pt x="3588131" y="892289"/>
                  </a:lnTo>
                  <a:lnTo>
                    <a:pt x="3556673" y="922274"/>
                  </a:lnTo>
                  <a:lnTo>
                    <a:pt x="3542169" y="924509"/>
                  </a:lnTo>
                  <a:lnTo>
                    <a:pt x="3542169" y="1029550"/>
                  </a:lnTo>
                  <a:lnTo>
                    <a:pt x="3581565" y="1029550"/>
                  </a:lnTo>
                  <a:lnTo>
                    <a:pt x="3581565" y="963904"/>
                  </a:lnTo>
                  <a:lnTo>
                    <a:pt x="3770160" y="963904"/>
                  </a:lnTo>
                  <a:lnTo>
                    <a:pt x="3770160" y="1029550"/>
                  </a:lnTo>
                  <a:lnTo>
                    <a:pt x="3809555" y="1029550"/>
                  </a:lnTo>
                  <a:lnTo>
                    <a:pt x="3809555" y="963904"/>
                  </a:lnTo>
                  <a:lnTo>
                    <a:pt x="3809555" y="924509"/>
                  </a:lnTo>
                  <a:close/>
                </a:path>
                <a:path w="16278225" h="1103629">
                  <a:moveTo>
                    <a:pt x="4076344" y="848715"/>
                  </a:moveTo>
                  <a:lnTo>
                    <a:pt x="4075557" y="821410"/>
                  </a:lnTo>
                  <a:lnTo>
                    <a:pt x="4074122" y="812901"/>
                  </a:lnTo>
                  <a:lnTo>
                    <a:pt x="4071416" y="796785"/>
                  </a:lnTo>
                  <a:lnTo>
                    <a:pt x="4053052" y="755611"/>
                  </a:lnTo>
                  <a:lnTo>
                    <a:pt x="4032161" y="733679"/>
                  </a:lnTo>
                  <a:lnTo>
                    <a:pt x="4032161" y="812901"/>
                  </a:lnTo>
                  <a:lnTo>
                    <a:pt x="3886543" y="812901"/>
                  </a:lnTo>
                  <a:lnTo>
                    <a:pt x="3902608" y="776363"/>
                  </a:lnTo>
                  <a:lnTo>
                    <a:pt x="3934066" y="752995"/>
                  </a:lnTo>
                  <a:lnTo>
                    <a:pt x="3959352" y="748449"/>
                  </a:lnTo>
                  <a:lnTo>
                    <a:pt x="3973068" y="749579"/>
                  </a:lnTo>
                  <a:lnTo>
                    <a:pt x="3972750" y="749579"/>
                  </a:lnTo>
                  <a:lnTo>
                    <a:pt x="3984942" y="752843"/>
                  </a:lnTo>
                  <a:lnTo>
                    <a:pt x="4015892" y="775576"/>
                  </a:lnTo>
                  <a:lnTo>
                    <a:pt x="4032161" y="812901"/>
                  </a:lnTo>
                  <a:lnTo>
                    <a:pt x="4032161" y="733679"/>
                  </a:lnTo>
                  <a:lnTo>
                    <a:pt x="4013809" y="721588"/>
                  </a:lnTo>
                  <a:lnTo>
                    <a:pt x="3988485" y="713079"/>
                  </a:lnTo>
                  <a:lnTo>
                    <a:pt x="3959352" y="710247"/>
                  </a:lnTo>
                  <a:lnTo>
                    <a:pt x="3933291" y="712584"/>
                  </a:lnTo>
                  <a:lnTo>
                    <a:pt x="3889591" y="731240"/>
                  </a:lnTo>
                  <a:lnTo>
                    <a:pt x="3857688" y="767422"/>
                  </a:lnTo>
                  <a:lnTo>
                    <a:pt x="3841419" y="814412"/>
                  </a:lnTo>
                  <a:lnTo>
                    <a:pt x="3839387" y="841552"/>
                  </a:lnTo>
                  <a:lnTo>
                    <a:pt x="3841648" y="871791"/>
                  </a:lnTo>
                  <a:lnTo>
                    <a:pt x="3859707" y="920280"/>
                  </a:lnTo>
                  <a:lnTo>
                    <a:pt x="3894429" y="952766"/>
                  </a:lnTo>
                  <a:lnTo>
                    <a:pt x="3937558" y="969022"/>
                  </a:lnTo>
                  <a:lnTo>
                    <a:pt x="3961752" y="971054"/>
                  </a:lnTo>
                  <a:lnTo>
                    <a:pt x="3985031" y="969149"/>
                  </a:lnTo>
                  <a:lnTo>
                    <a:pt x="4006507" y="963447"/>
                  </a:lnTo>
                  <a:lnTo>
                    <a:pt x="4026204" y="953947"/>
                  </a:lnTo>
                  <a:lnTo>
                    <a:pt x="4044111" y="940625"/>
                  </a:lnTo>
                  <a:lnTo>
                    <a:pt x="4051935" y="932865"/>
                  </a:lnTo>
                  <a:lnTo>
                    <a:pt x="4052722" y="932091"/>
                  </a:lnTo>
                  <a:lnTo>
                    <a:pt x="4060672" y="922578"/>
                  </a:lnTo>
                  <a:lnTo>
                    <a:pt x="4067937" y="912088"/>
                  </a:lnTo>
                  <a:lnTo>
                    <a:pt x="4074541" y="900633"/>
                  </a:lnTo>
                  <a:lnTo>
                    <a:pt x="4038727" y="880948"/>
                  </a:lnTo>
                  <a:lnTo>
                    <a:pt x="4033774" y="890460"/>
                  </a:lnTo>
                  <a:lnTo>
                    <a:pt x="4027843" y="899299"/>
                  </a:lnTo>
                  <a:lnTo>
                    <a:pt x="3989641" y="928395"/>
                  </a:lnTo>
                  <a:lnTo>
                    <a:pt x="3962336" y="932865"/>
                  </a:lnTo>
                  <a:lnTo>
                    <a:pt x="3946563" y="931418"/>
                  </a:lnTo>
                  <a:lnTo>
                    <a:pt x="3906824" y="909586"/>
                  </a:lnTo>
                  <a:lnTo>
                    <a:pt x="3885234" y="866609"/>
                  </a:lnTo>
                  <a:lnTo>
                    <a:pt x="3883558" y="848715"/>
                  </a:lnTo>
                  <a:lnTo>
                    <a:pt x="4076344" y="848715"/>
                  </a:lnTo>
                  <a:close/>
                </a:path>
                <a:path w="16278225" h="1103629">
                  <a:moveTo>
                    <a:pt x="4454728" y="963904"/>
                  </a:moveTo>
                  <a:lnTo>
                    <a:pt x="4336542" y="830808"/>
                  </a:lnTo>
                  <a:lnTo>
                    <a:pt x="4443971" y="716216"/>
                  </a:lnTo>
                  <a:lnTo>
                    <a:pt x="4393844" y="716216"/>
                  </a:lnTo>
                  <a:lnTo>
                    <a:pt x="4300728" y="817676"/>
                  </a:lnTo>
                  <a:lnTo>
                    <a:pt x="4300728" y="716216"/>
                  </a:lnTo>
                  <a:lnTo>
                    <a:pt x="4257764" y="716216"/>
                  </a:lnTo>
                  <a:lnTo>
                    <a:pt x="4257764" y="817676"/>
                  </a:lnTo>
                  <a:lnTo>
                    <a:pt x="4164660" y="716216"/>
                  </a:lnTo>
                  <a:lnTo>
                    <a:pt x="4114520" y="716216"/>
                  </a:lnTo>
                  <a:lnTo>
                    <a:pt x="4221950" y="830808"/>
                  </a:lnTo>
                  <a:lnTo>
                    <a:pt x="4103776" y="963904"/>
                  </a:lnTo>
                  <a:lnTo>
                    <a:pt x="4157497" y="963904"/>
                  </a:lnTo>
                  <a:lnTo>
                    <a:pt x="4249407" y="859472"/>
                  </a:lnTo>
                  <a:lnTo>
                    <a:pt x="4257764" y="867829"/>
                  </a:lnTo>
                  <a:lnTo>
                    <a:pt x="4257764" y="963904"/>
                  </a:lnTo>
                  <a:lnTo>
                    <a:pt x="4300728" y="963904"/>
                  </a:lnTo>
                  <a:lnTo>
                    <a:pt x="4300728" y="867829"/>
                  </a:lnTo>
                  <a:lnTo>
                    <a:pt x="4309084" y="859472"/>
                  </a:lnTo>
                  <a:lnTo>
                    <a:pt x="4401020" y="963904"/>
                  </a:lnTo>
                  <a:lnTo>
                    <a:pt x="4454728" y="963904"/>
                  </a:lnTo>
                  <a:close/>
                </a:path>
                <a:path w="16278225" h="1103629">
                  <a:moveTo>
                    <a:pt x="4726876" y="924509"/>
                  </a:moveTo>
                  <a:lnTo>
                    <a:pt x="4689868" y="924509"/>
                  </a:lnTo>
                  <a:lnTo>
                    <a:pt x="4689868" y="755611"/>
                  </a:lnTo>
                  <a:lnTo>
                    <a:pt x="4689868" y="716203"/>
                  </a:lnTo>
                  <a:lnTo>
                    <a:pt x="4646904" y="716203"/>
                  </a:lnTo>
                  <a:lnTo>
                    <a:pt x="4646904" y="755611"/>
                  </a:lnTo>
                  <a:lnTo>
                    <a:pt x="4646904" y="924509"/>
                  </a:lnTo>
                  <a:lnTo>
                    <a:pt x="4528731" y="924509"/>
                  </a:lnTo>
                  <a:lnTo>
                    <a:pt x="4541774" y="909929"/>
                  </a:lnTo>
                  <a:lnTo>
                    <a:pt x="4551108" y="892429"/>
                  </a:lnTo>
                  <a:lnTo>
                    <a:pt x="4556696" y="872032"/>
                  </a:lnTo>
                  <a:lnTo>
                    <a:pt x="4558563" y="848715"/>
                  </a:lnTo>
                  <a:lnTo>
                    <a:pt x="4558563" y="755611"/>
                  </a:lnTo>
                  <a:lnTo>
                    <a:pt x="4646904" y="755611"/>
                  </a:lnTo>
                  <a:lnTo>
                    <a:pt x="4646904" y="716203"/>
                  </a:lnTo>
                  <a:lnTo>
                    <a:pt x="4515599" y="716203"/>
                  </a:lnTo>
                  <a:lnTo>
                    <a:pt x="4515599" y="826617"/>
                  </a:lnTo>
                  <a:lnTo>
                    <a:pt x="4514964" y="847521"/>
                  </a:lnTo>
                  <a:lnTo>
                    <a:pt x="4505452" y="892289"/>
                  </a:lnTo>
                  <a:lnTo>
                    <a:pt x="4473994" y="922274"/>
                  </a:lnTo>
                  <a:lnTo>
                    <a:pt x="4459490" y="924509"/>
                  </a:lnTo>
                  <a:lnTo>
                    <a:pt x="4459490" y="1029550"/>
                  </a:lnTo>
                  <a:lnTo>
                    <a:pt x="4498886" y="1029550"/>
                  </a:lnTo>
                  <a:lnTo>
                    <a:pt x="4498886" y="963904"/>
                  </a:lnTo>
                  <a:lnTo>
                    <a:pt x="4687481" y="963904"/>
                  </a:lnTo>
                  <a:lnTo>
                    <a:pt x="4687481" y="1029550"/>
                  </a:lnTo>
                  <a:lnTo>
                    <a:pt x="4726876" y="1029550"/>
                  </a:lnTo>
                  <a:lnTo>
                    <a:pt x="4726876" y="963904"/>
                  </a:lnTo>
                  <a:lnTo>
                    <a:pt x="4726876" y="924509"/>
                  </a:lnTo>
                  <a:close/>
                </a:path>
                <a:path w="16278225" h="1103629">
                  <a:moveTo>
                    <a:pt x="5001425" y="716216"/>
                  </a:moveTo>
                  <a:lnTo>
                    <a:pt x="4953673" y="716216"/>
                  </a:lnTo>
                  <a:lnTo>
                    <a:pt x="4873104" y="893483"/>
                  </a:lnTo>
                  <a:lnTo>
                    <a:pt x="4785372" y="716216"/>
                  </a:lnTo>
                  <a:lnTo>
                    <a:pt x="4736427" y="716216"/>
                  </a:lnTo>
                  <a:lnTo>
                    <a:pt x="4850422" y="940625"/>
                  </a:lnTo>
                  <a:lnTo>
                    <a:pt x="4770450" y="1103566"/>
                  </a:lnTo>
                  <a:lnTo>
                    <a:pt x="4818189" y="1103566"/>
                  </a:lnTo>
                  <a:lnTo>
                    <a:pt x="5001425" y="716216"/>
                  </a:lnTo>
                  <a:close/>
                </a:path>
                <a:path w="16278225" h="1103629">
                  <a:moveTo>
                    <a:pt x="5105273" y="919734"/>
                  </a:moveTo>
                  <a:lnTo>
                    <a:pt x="5065877" y="905408"/>
                  </a:lnTo>
                  <a:lnTo>
                    <a:pt x="5016944" y="1043279"/>
                  </a:lnTo>
                  <a:lnTo>
                    <a:pt x="5044999" y="1054620"/>
                  </a:lnTo>
                  <a:lnTo>
                    <a:pt x="5105273" y="919734"/>
                  </a:lnTo>
                  <a:close/>
                </a:path>
                <a:path w="16278225" h="1103629">
                  <a:moveTo>
                    <a:pt x="5541543" y="894080"/>
                  </a:moveTo>
                  <a:lnTo>
                    <a:pt x="5524449" y="911047"/>
                  </a:lnTo>
                  <a:lnTo>
                    <a:pt x="5505424" y="923175"/>
                  </a:lnTo>
                  <a:lnTo>
                    <a:pt x="5484457" y="930440"/>
                  </a:lnTo>
                  <a:lnTo>
                    <a:pt x="5461559" y="932865"/>
                  </a:lnTo>
                  <a:lnTo>
                    <a:pt x="5444287" y="931341"/>
                  </a:lnTo>
                  <a:lnTo>
                    <a:pt x="5400091" y="908405"/>
                  </a:lnTo>
                  <a:lnTo>
                    <a:pt x="5376037" y="861288"/>
                  </a:lnTo>
                  <a:lnTo>
                    <a:pt x="5374424" y="840955"/>
                  </a:lnTo>
                  <a:lnTo>
                    <a:pt x="5376037" y="820610"/>
                  </a:lnTo>
                  <a:lnTo>
                    <a:pt x="5400091" y="773214"/>
                  </a:lnTo>
                  <a:lnTo>
                    <a:pt x="5444629" y="749998"/>
                  </a:lnTo>
                  <a:lnTo>
                    <a:pt x="5462168" y="748449"/>
                  </a:lnTo>
                  <a:lnTo>
                    <a:pt x="5485142" y="750760"/>
                  </a:lnTo>
                  <a:lnTo>
                    <a:pt x="5505729" y="757694"/>
                  </a:lnTo>
                  <a:lnTo>
                    <a:pt x="5523941" y="769264"/>
                  </a:lnTo>
                  <a:lnTo>
                    <a:pt x="5539752" y="785444"/>
                  </a:lnTo>
                  <a:lnTo>
                    <a:pt x="5539752" y="734123"/>
                  </a:lnTo>
                  <a:lnTo>
                    <a:pt x="5522188" y="723684"/>
                  </a:lnTo>
                  <a:lnTo>
                    <a:pt x="5503494" y="716216"/>
                  </a:lnTo>
                  <a:lnTo>
                    <a:pt x="5483682" y="711746"/>
                  </a:lnTo>
                  <a:lnTo>
                    <a:pt x="5462752" y="710260"/>
                  </a:lnTo>
                  <a:lnTo>
                    <a:pt x="5435346" y="712584"/>
                  </a:lnTo>
                  <a:lnTo>
                    <a:pt x="5387899" y="731240"/>
                  </a:lnTo>
                  <a:lnTo>
                    <a:pt x="5351411" y="767422"/>
                  </a:lnTo>
                  <a:lnTo>
                    <a:pt x="5332603" y="814425"/>
                  </a:lnTo>
                  <a:lnTo>
                    <a:pt x="5330253" y="841565"/>
                  </a:lnTo>
                  <a:lnTo>
                    <a:pt x="5332590" y="868400"/>
                  </a:lnTo>
                  <a:lnTo>
                    <a:pt x="5351234" y="914806"/>
                  </a:lnTo>
                  <a:lnTo>
                    <a:pt x="5387492" y="950429"/>
                  </a:lnTo>
                  <a:lnTo>
                    <a:pt x="5435092" y="968768"/>
                  </a:lnTo>
                  <a:lnTo>
                    <a:pt x="5462752" y="971067"/>
                  </a:lnTo>
                  <a:lnTo>
                    <a:pt x="5484012" y="969467"/>
                  </a:lnTo>
                  <a:lnTo>
                    <a:pt x="5504231" y="964653"/>
                  </a:lnTo>
                  <a:lnTo>
                    <a:pt x="5523408" y="956640"/>
                  </a:lnTo>
                  <a:lnTo>
                    <a:pt x="5541543" y="945413"/>
                  </a:lnTo>
                  <a:lnTo>
                    <a:pt x="5541543" y="894080"/>
                  </a:lnTo>
                  <a:close/>
                </a:path>
                <a:path w="16278225" h="1103629">
                  <a:moveTo>
                    <a:pt x="5810123" y="716254"/>
                  </a:moveTo>
                  <a:lnTo>
                    <a:pt x="5767146" y="716254"/>
                  </a:lnTo>
                  <a:lnTo>
                    <a:pt x="5767146" y="817854"/>
                  </a:lnTo>
                  <a:lnTo>
                    <a:pt x="5650166" y="817854"/>
                  </a:lnTo>
                  <a:lnTo>
                    <a:pt x="5650166" y="716254"/>
                  </a:lnTo>
                  <a:lnTo>
                    <a:pt x="5607202" y="716254"/>
                  </a:lnTo>
                  <a:lnTo>
                    <a:pt x="5607202" y="817854"/>
                  </a:lnTo>
                  <a:lnTo>
                    <a:pt x="5607202" y="857224"/>
                  </a:lnTo>
                  <a:lnTo>
                    <a:pt x="5607202" y="963904"/>
                  </a:lnTo>
                  <a:lnTo>
                    <a:pt x="5650166" y="963904"/>
                  </a:lnTo>
                  <a:lnTo>
                    <a:pt x="5650166" y="857224"/>
                  </a:lnTo>
                  <a:lnTo>
                    <a:pt x="5767146" y="857224"/>
                  </a:lnTo>
                  <a:lnTo>
                    <a:pt x="5767146" y="963904"/>
                  </a:lnTo>
                  <a:lnTo>
                    <a:pt x="5810123" y="963904"/>
                  </a:lnTo>
                  <a:lnTo>
                    <a:pt x="5810123" y="857224"/>
                  </a:lnTo>
                  <a:lnTo>
                    <a:pt x="5810123" y="817854"/>
                  </a:lnTo>
                  <a:lnTo>
                    <a:pt x="5810123" y="716254"/>
                  </a:lnTo>
                  <a:close/>
                </a:path>
                <a:path w="16278225" h="1103629">
                  <a:moveTo>
                    <a:pt x="6103772" y="697128"/>
                  </a:moveTo>
                  <a:lnTo>
                    <a:pt x="5934265" y="879754"/>
                  </a:lnTo>
                  <a:lnTo>
                    <a:pt x="5934265" y="716216"/>
                  </a:lnTo>
                  <a:lnTo>
                    <a:pt x="5891288" y="716216"/>
                  </a:lnTo>
                  <a:lnTo>
                    <a:pt x="5891288" y="981227"/>
                  </a:lnTo>
                  <a:lnTo>
                    <a:pt x="6060795" y="798576"/>
                  </a:lnTo>
                  <a:lnTo>
                    <a:pt x="6060795" y="963904"/>
                  </a:lnTo>
                  <a:lnTo>
                    <a:pt x="6103772" y="963904"/>
                  </a:lnTo>
                  <a:lnTo>
                    <a:pt x="6103772" y="697128"/>
                  </a:lnTo>
                  <a:close/>
                </a:path>
                <a:path w="16278225" h="1103629">
                  <a:moveTo>
                    <a:pt x="6497675" y="963904"/>
                  </a:moveTo>
                  <a:lnTo>
                    <a:pt x="6379489" y="830808"/>
                  </a:lnTo>
                  <a:lnTo>
                    <a:pt x="6486919" y="716216"/>
                  </a:lnTo>
                  <a:lnTo>
                    <a:pt x="6436779" y="716216"/>
                  </a:lnTo>
                  <a:lnTo>
                    <a:pt x="6343675" y="817676"/>
                  </a:lnTo>
                  <a:lnTo>
                    <a:pt x="6343675" y="716216"/>
                  </a:lnTo>
                  <a:lnTo>
                    <a:pt x="6300698" y="716216"/>
                  </a:lnTo>
                  <a:lnTo>
                    <a:pt x="6300698" y="817676"/>
                  </a:lnTo>
                  <a:lnTo>
                    <a:pt x="6207595" y="716216"/>
                  </a:lnTo>
                  <a:lnTo>
                    <a:pt x="6157468" y="716216"/>
                  </a:lnTo>
                  <a:lnTo>
                    <a:pt x="6264897" y="830808"/>
                  </a:lnTo>
                  <a:lnTo>
                    <a:pt x="6146724" y="963904"/>
                  </a:lnTo>
                  <a:lnTo>
                    <a:pt x="6200445" y="963904"/>
                  </a:lnTo>
                  <a:lnTo>
                    <a:pt x="6292354" y="859472"/>
                  </a:lnTo>
                  <a:lnTo>
                    <a:pt x="6300698" y="867829"/>
                  </a:lnTo>
                  <a:lnTo>
                    <a:pt x="6300698" y="963904"/>
                  </a:lnTo>
                  <a:lnTo>
                    <a:pt x="6343675" y="963904"/>
                  </a:lnTo>
                  <a:lnTo>
                    <a:pt x="6343675" y="867829"/>
                  </a:lnTo>
                  <a:lnTo>
                    <a:pt x="6352032" y="859472"/>
                  </a:lnTo>
                  <a:lnTo>
                    <a:pt x="6443954" y="963904"/>
                  </a:lnTo>
                  <a:lnTo>
                    <a:pt x="6497675" y="963904"/>
                  </a:lnTo>
                  <a:close/>
                </a:path>
                <a:path w="16278225" h="1103629">
                  <a:moveTo>
                    <a:pt x="6773418" y="716216"/>
                  </a:moveTo>
                  <a:lnTo>
                    <a:pt x="6732829" y="716216"/>
                  </a:lnTo>
                  <a:lnTo>
                    <a:pt x="6732829" y="840359"/>
                  </a:lnTo>
                  <a:lnTo>
                    <a:pt x="6731432" y="859015"/>
                  </a:lnTo>
                  <a:lnTo>
                    <a:pt x="6710451" y="906005"/>
                  </a:lnTo>
                  <a:lnTo>
                    <a:pt x="6668135" y="931252"/>
                  </a:lnTo>
                  <a:lnTo>
                    <a:pt x="6667716" y="931252"/>
                  </a:lnTo>
                  <a:lnTo>
                    <a:pt x="6650469" y="932865"/>
                  </a:lnTo>
                  <a:lnTo>
                    <a:pt x="6602958" y="918273"/>
                  </a:lnTo>
                  <a:lnTo>
                    <a:pt x="6574739" y="877138"/>
                  </a:lnTo>
                  <a:lnTo>
                    <a:pt x="6569291" y="839762"/>
                  </a:lnTo>
                  <a:lnTo>
                    <a:pt x="6570764" y="819543"/>
                  </a:lnTo>
                  <a:lnTo>
                    <a:pt x="6592862" y="772617"/>
                  </a:lnTo>
                  <a:lnTo>
                    <a:pt x="6634112" y="749960"/>
                  </a:lnTo>
                  <a:lnTo>
                    <a:pt x="6650469" y="748449"/>
                  </a:lnTo>
                  <a:lnTo>
                    <a:pt x="6666192" y="749960"/>
                  </a:lnTo>
                  <a:lnTo>
                    <a:pt x="6707759" y="772312"/>
                  </a:lnTo>
                  <a:lnTo>
                    <a:pt x="6731254" y="819543"/>
                  </a:lnTo>
                  <a:lnTo>
                    <a:pt x="6732778" y="839762"/>
                  </a:lnTo>
                  <a:lnTo>
                    <a:pt x="6732829" y="840359"/>
                  </a:lnTo>
                  <a:lnTo>
                    <a:pt x="6732829" y="716216"/>
                  </a:lnTo>
                  <a:lnTo>
                    <a:pt x="6730441" y="716216"/>
                  </a:lnTo>
                  <a:lnTo>
                    <a:pt x="6730441" y="751433"/>
                  </a:lnTo>
                  <a:lnTo>
                    <a:pt x="6727634" y="748449"/>
                  </a:lnTo>
                  <a:lnTo>
                    <a:pt x="6713499" y="733412"/>
                  </a:lnTo>
                  <a:lnTo>
                    <a:pt x="6693725" y="720547"/>
                  </a:lnTo>
                  <a:lnTo>
                    <a:pt x="6671132" y="712825"/>
                  </a:lnTo>
                  <a:lnTo>
                    <a:pt x="6645694" y="710260"/>
                  </a:lnTo>
                  <a:lnTo>
                    <a:pt x="6621310" y="712406"/>
                  </a:lnTo>
                  <a:lnTo>
                    <a:pt x="6578486" y="729551"/>
                  </a:lnTo>
                  <a:lnTo>
                    <a:pt x="6544767" y="763384"/>
                  </a:lnTo>
                  <a:lnTo>
                    <a:pt x="6527305" y="810983"/>
                  </a:lnTo>
                  <a:lnTo>
                    <a:pt x="6525120" y="839762"/>
                  </a:lnTo>
                  <a:lnTo>
                    <a:pt x="6527317" y="869086"/>
                  </a:lnTo>
                  <a:lnTo>
                    <a:pt x="6544932" y="917435"/>
                  </a:lnTo>
                  <a:lnTo>
                    <a:pt x="6578879" y="951598"/>
                  </a:lnTo>
                  <a:lnTo>
                    <a:pt x="6621551" y="968908"/>
                  </a:lnTo>
                  <a:lnTo>
                    <a:pt x="6645694" y="971067"/>
                  </a:lnTo>
                  <a:lnTo>
                    <a:pt x="6670675" y="968451"/>
                  </a:lnTo>
                  <a:lnTo>
                    <a:pt x="6693128" y="960628"/>
                  </a:lnTo>
                  <a:lnTo>
                    <a:pt x="6713055" y="947572"/>
                  </a:lnTo>
                  <a:lnTo>
                    <a:pt x="6727037" y="932865"/>
                  </a:lnTo>
                  <a:lnTo>
                    <a:pt x="6730441" y="929284"/>
                  </a:lnTo>
                  <a:lnTo>
                    <a:pt x="6730441" y="963904"/>
                  </a:lnTo>
                  <a:lnTo>
                    <a:pt x="6773418" y="963904"/>
                  </a:lnTo>
                  <a:lnTo>
                    <a:pt x="6773418" y="929284"/>
                  </a:lnTo>
                  <a:lnTo>
                    <a:pt x="6773418" y="751433"/>
                  </a:lnTo>
                  <a:lnTo>
                    <a:pt x="6773418" y="716216"/>
                  </a:lnTo>
                  <a:close/>
                </a:path>
                <a:path w="16278225" h="1103629">
                  <a:moveTo>
                    <a:pt x="7075995" y="848715"/>
                  </a:moveTo>
                  <a:lnTo>
                    <a:pt x="7071068" y="796785"/>
                  </a:lnTo>
                  <a:lnTo>
                    <a:pt x="7052716" y="755611"/>
                  </a:lnTo>
                  <a:lnTo>
                    <a:pt x="7046315" y="748449"/>
                  </a:lnTo>
                  <a:lnTo>
                    <a:pt x="7035000" y="735761"/>
                  </a:lnTo>
                  <a:lnTo>
                    <a:pt x="7031825" y="733679"/>
                  </a:lnTo>
                  <a:lnTo>
                    <a:pt x="7031825" y="812901"/>
                  </a:lnTo>
                  <a:lnTo>
                    <a:pt x="6886207" y="812901"/>
                  </a:lnTo>
                  <a:lnTo>
                    <a:pt x="6902259" y="776363"/>
                  </a:lnTo>
                  <a:lnTo>
                    <a:pt x="6933717" y="752995"/>
                  </a:lnTo>
                  <a:lnTo>
                    <a:pt x="6959003" y="748449"/>
                  </a:lnTo>
                  <a:lnTo>
                    <a:pt x="6972719" y="749579"/>
                  </a:lnTo>
                  <a:lnTo>
                    <a:pt x="6972414" y="749579"/>
                  </a:lnTo>
                  <a:lnTo>
                    <a:pt x="6984606" y="752843"/>
                  </a:lnTo>
                  <a:lnTo>
                    <a:pt x="7015543" y="775576"/>
                  </a:lnTo>
                  <a:lnTo>
                    <a:pt x="7031825" y="812901"/>
                  </a:lnTo>
                  <a:lnTo>
                    <a:pt x="7031825" y="733679"/>
                  </a:lnTo>
                  <a:lnTo>
                    <a:pt x="7013473" y="721588"/>
                  </a:lnTo>
                  <a:lnTo>
                    <a:pt x="6988137" y="713079"/>
                  </a:lnTo>
                  <a:lnTo>
                    <a:pt x="6959003" y="710247"/>
                  </a:lnTo>
                  <a:lnTo>
                    <a:pt x="6932955" y="712584"/>
                  </a:lnTo>
                  <a:lnTo>
                    <a:pt x="6889242" y="731240"/>
                  </a:lnTo>
                  <a:lnTo>
                    <a:pt x="6857339" y="767422"/>
                  </a:lnTo>
                  <a:lnTo>
                    <a:pt x="6841071" y="814412"/>
                  </a:lnTo>
                  <a:lnTo>
                    <a:pt x="6839039" y="841552"/>
                  </a:lnTo>
                  <a:lnTo>
                    <a:pt x="6841299" y="871791"/>
                  </a:lnTo>
                  <a:lnTo>
                    <a:pt x="6859359" y="920280"/>
                  </a:lnTo>
                  <a:lnTo>
                    <a:pt x="6894093" y="952766"/>
                  </a:lnTo>
                  <a:lnTo>
                    <a:pt x="6937210" y="969022"/>
                  </a:lnTo>
                  <a:lnTo>
                    <a:pt x="6961403" y="971054"/>
                  </a:lnTo>
                  <a:lnTo>
                    <a:pt x="6984682" y="969149"/>
                  </a:lnTo>
                  <a:lnTo>
                    <a:pt x="7006171" y="963447"/>
                  </a:lnTo>
                  <a:lnTo>
                    <a:pt x="7025868" y="953947"/>
                  </a:lnTo>
                  <a:lnTo>
                    <a:pt x="7043775" y="940625"/>
                  </a:lnTo>
                  <a:lnTo>
                    <a:pt x="7051586" y="932865"/>
                  </a:lnTo>
                  <a:lnTo>
                    <a:pt x="7052386" y="932091"/>
                  </a:lnTo>
                  <a:lnTo>
                    <a:pt x="7060324" y="922578"/>
                  </a:lnTo>
                  <a:lnTo>
                    <a:pt x="7067601" y="912088"/>
                  </a:lnTo>
                  <a:lnTo>
                    <a:pt x="7074205" y="900633"/>
                  </a:lnTo>
                  <a:lnTo>
                    <a:pt x="7038391" y="880948"/>
                  </a:lnTo>
                  <a:lnTo>
                    <a:pt x="7033425" y="890460"/>
                  </a:lnTo>
                  <a:lnTo>
                    <a:pt x="7027494" y="899299"/>
                  </a:lnTo>
                  <a:lnTo>
                    <a:pt x="6989305" y="928395"/>
                  </a:lnTo>
                  <a:lnTo>
                    <a:pt x="6961987" y="932865"/>
                  </a:lnTo>
                  <a:lnTo>
                    <a:pt x="6946214" y="931418"/>
                  </a:lnTo>
                  <a:lnTo>
                    <a:pt x="6906488" y="909586"/>
                  </a:lnTo>
                  <a:lnTo>
                    <a:pt x="6884898" y="866609"/>
                  </a:lnTo>
                  <a:lnTo>
                    <a:pt x="6883222" y="848715"/>
                  </a:lnTo>
                  <a:lnTo>
                    <a:pt x="7075995" y="848715"/>
                  </a:lnTo>
                  <a:close/>
                </a:path>
                <a:path w="16278225" h="1103629">
                  <a:moveTo>
                    <a:pt x="7303986" y="716241"/>
                  </a:moveTo>
                  <a:lnTo>
                    <a:pt x="7105828" y="716241"/>
                  </a:lnTo>
                  <a:lnTo>
                    <a:pt x="7105828" y="755611"/>
                  </a:lnTo>
                  <a:lnTo>
                    <a:pt x="7183425" y="755611"/>
                  </a:lnTo>
                  <a:lnTo>
                    <a:pt x="7183425" y="963891"/>
                  </a:lnTo>
                  <a:lnTo>
                    <a:pt x="7226389" y="963891"/>
                  </a:lnTo>
                  <a:lnTo>
                    <a:pt x="7226389" y="755611"/>
                  </a:lnTo>
                  <a:lnTo>
                    <a:pt x="7303986" y="755611"/>
                  </a:lnTo>
                  <a:lnTo>
                    <a:pt x="7303986" y="716241"/>
                  </a:lnTo>
                  <a:close/>
                </a:path>
                <a:path w="16278225" h="1103629">
                  <a:moveTo>
                    <a:pt x="7687742" y="716216"/>
                  </a:moveTo>
                  <a:lnTo>
                    <a:pt x="7488402" y="716216"/>
                  </a:lnTo>
                  <a:lnTo>
                    <a:pt x="7488402" y="755586"/>
                  </a:lnTo>
                  <a:lnTo>
                    <a:pt x="7488402" y="963866"/>
                  </a:lnTo>
                  <a:lnTo>
                    <a:pt x="7531367" y="963866"/>
                  </a:lnTo>
                  <a:lnTo>
                    <a:pt x="7531367" y="755586"/>
                  </a:lnTo>
                  <a:lnTo>
                    <a:pt x="7644765" y="755586"/>
                  </a:lnTo>
                  <a:lnTo>
                    <a:pt x="7644765" y="963866"/>
                  </a:lnTo>
                  <a:lnTo>
                    <a:pt x="7687742" y="963866"/>
                  </a:lnTo>
                  <a:lnTo>
                    <a:pt x="7687742" y="755586"/>
                  </a:lnTo>
                  <a:lnTo>
                    <a:pt x="7687742" y="716216"/>
                  </a:lnTo>
                  <a:close/>
                </a:path>
                <a:path w="16278225" h="1103629">
                  <a:moveTo>
                    <a:pt x="8015999" y="840955"/>
                  </a:moveTo>
                  <a:lnTo>
                    <a:pt x="8006664" y="789190"/>
                  </a:lnTo>
                  <a:lnTo>
                    <a:pt x="7979677" y="748449"/>
                  </a:lnTo>
                  <a:lnTo>
                    <a:pt x="7971828" y="741667"/>
                  </a:lnTo>
                  <a:lnTo>
                    <a:pt x="7971828" y="840955"/>
                  </a:lnTo>
                  <a:lnTo>
                    <a:pt x="7970215" y="861288"/>
                  </a:lnTo>
                  <a:lnTo>
                    <a:pt x="7946161" y="908392"/>
                  </a:lnTo>
                  <a:lnTo>
                    <a:pt x="7901953" y="931341"/>
                  </a:lnTo>
                  <a:lnTo>
                    <a:pt x="7884693" y="932865"/>
                  </a:lnTo>
                  <a:lnTo>
                    <a:pt x="7867421" y="931341"/>
                  </a:lnTo>
                  <a:lnTo>
                    <a:pt x="7823213" y="908392"/>
                  </a:lnTo>
                  <a:lnTo>
                    <a:pt x="7799159" y="861288"/>
                  </a:lnTo>
                  <a:lnTo>
                    <a:pt x="7797546" y="840955"/>
                  </a:lnTo>
                  <a:lnTo>
                    <a:pt x="7799133" y="820610"/>
                  </a:lnTo>
                  <a:lnTo>
                    <a:pt x="7822908" y="773214"/>
                  </a:lnTo>
                  <a:lnTo>
                    <a:pt x="7867167" y="749998"/>
                  </a:lnTo>
                  <a:lnTo>
                    <a:pt x="7884693" y="748449"/>
                  </a:lnTo>
                  <a:lnTo>
                    <a:pt x="7902270" y="749998"/>
                  </a:lnTo>
                  <a:lnTo>
                    <a:pt x="7946466" y="772909"/>
                  </a:lnTo>
                  <a:lnTo>
                    <a:pt x="7970240" y="820369"/>
                  </a:lnTo>
                  <a:lnTo>
                    <a:pt x="7971828" y="840955"/>
                  </a:lnTo>
                  <a:lnTo>
                    <a:pt x="7971828" y="741667"/>
                  </a:lnTo>
                  <a:lnTo>
                    <a:pt x="7958823" y="731062"/>
                  </a:lnTo>
                  <a:lnTo>
                    <a:pt x="7936535" y="719505"/>
                  </a:lnTo>
                  <a:lnTo>
                    <a:pt x="7911820" y="712571"/>
                  </a:lnTo>
                  <a:lnTo>
                    <a:pt x="7884693" y="710260"/>
                  </a:lnTo>
                  <a:lnTo>
                    <a:pt x="7857541" y="712571"/>
                  </a:lnTo>
                  <a:lnTo>
                    <a:pt x="7810538" y="731062"/>
                  </a:lnTo>
                  <a:lnTo>
                    <a:pt x="7774356" y="766991"/>
                  </a:lnTo>
                  <a:lnTo>
                    <a:pt x="7755712" y="813841"/>
                  </a:lnTo>
                  <a:lnTo>
                    <a:pt x="7753388" y="840955"/>
                  </a:lnTo>
                  <a:lnTo>
                    <a:pt x="7755712" y="867816"/>
                  </a:lnTo>
                  <a:lnTo>
                    <a:pt x="7774356" y="914374"/>
                  </a:lnTo>
                  <a:lnTo>
                    <a:pt x="7810538" y="950264"/>
                  </a:lnTo>
                  <a:lnTo>
                    <a:pt x="7857541" y="968756"/>
                  </a:lnTo>
                  <a:lnTo>
                    <a:pt x="7884693" y="971067"/>
                  </a:lnTo>
                  <a:lnTo>
                    <a:pt x="7911820" y="968756"/>
                  </a:lnTo>
                  <a:lnTo>
                    <a:pt x="7936535" y="961821"/>
                  </a:lnTo>
                  <a:lnTo>
                    <a:pt x="7958823" y="950264"/>
                  </a:lnTo>
                  <a:lnTo>
                    <a:pt x="7978686" y="934072"/>
                  </a:lnTo>
                  <a:lnTo>
                    <a:pt x="7979677" y="932865"/>
                  </a:lnTo>
                  <a:lnTo>
                    <a:pt x="7995005" y="914374"/>
                  </a:lnTo>
                  <a:lnTo>
                    <a:pt x="8006664" y="892289"/>
                  </a:lnTo>
                  <a:lnTo>
                    <a:pt x="8013662" y="867816"/>
                  </a:lnTo>
                  <a:lnTo>
                    <a:pt x="8015999" y="840955"/>
                  </a:lnTo>
                  <a:close/>
                </a:path>
                <a:path w="16278225" h="1103629">
                  <a:moveTo>
                    <a:pt x="8243976" y="716241"/>
                  </a:moveTo>
                  <a:lnTo>
                    <a:pt x="8045818" y="716241"/>
                  </a:lnTo>
                  <a:lnTo>
                    <a:pt x="8045818" y="755611"/>
                  </a:lnTo>
                  <a:lnTo>
                    <a:pt x="8123415" y="755611"/>
                  </a:lnTo>
                  <a:lnTo>
                    <a:pt x="8123415" y="963891"/>
                  </a:lnTo>
                  <a:lnTo>
                    <a:pt x="8166392" y="963891"/>
                  </a:lnTo>
                  <a:lnTo>
                    <a:pt x="8166392" y="755611"/>
                  </a:lnTo>
                  <a:lnTo>
                    <a:pt x="8243976" y="755611"/>
                  </a:lnTo>
                  <a:lnTo>
                    <a:pt x="8243976" y="716241"/>
                  </a:lnTo>
                  <a:close/>
                </a:path>
                <a:path w="16278225" h="1103629">
                  <a:moveTo>
                    <a:pt x="8537626" y="841552"/>
                  </a:moveTo>
                  <a:lnTo>
                    <a:pt x="8529485" y="791946"/>
                  </a:lnTo>
                  <a:lnTo>
                    <a:pt x="8505101" y="749350"/>
                  </a:lnTo>
                  <a:lnTo>
                    <a:pt x="8504161" y="748449"/>
                  </a:lnTo>
                  <a:lnTo>
                    <a:pt x="8493455" y="738111"/>
                  </a:lnTo>
                  <a:lnTo>
                    <a:pt x="8493455" y="841552"/>
                  </a:lnTo>
                  <a:lnTo>
                    <a:pt x="8492096" y="859586"/>
                  </a:lnTo>
                  <a:lnTo>
                    <a:pt x="8492071" y="859929"/>
                  </a:lnTo>
                  <a:lnTo>
                    <a:pt x="8471370" y="906310"/>
                  </a:lnTo>
                  <a:lnTo>
                    <a:pt x="8430184" y="931202"/>
                  </a:lnTo>
                  <a:lnTo>
                    <a:pt x="8412886" y="932865"/>
                  </a:lnTo>
                  <a:lnTo>
                    <a:pt x="8395259" y="931202"/>
                  </a:lnTo>
                  <a:lnTo>
                    <a:pt x="8352891" y="906310"/>
                  </a:lnTo>
                  <a:lnTo>
                    <a:pt x="8331441" y="859929"/>
                  </a:lnTo>
                  <a:lnTo>
                    <a:pt x="8331352" y="859586"/>
                  </a:lnTo>
                  <a:lnTo>
                    <a:pt x="8329968" y="841552"/>
                  </a:lnTo>
                  <a:lnTo>
                    <a:pt x="8329917" y="840955"/>
                  </a:lnTo>
                  <a:lnTo>
                    <a:pt x="8331467" y="821182"/>
                  </a:lnTo>
                  <a:lnTo>
                    <a:pt x="8331492" y="820851"/>
                  </a:lnTo>
                  <a:lnTo>
                    <a:pt x="8336153" y="803059"/>
                  </a:lnTo>
                  <a:lnTo>
                    <a:pt x="8336191" y="802906"/>
                  </a:lnTo>
                  <a:lnTo>
                    <a:pt x="8367979" y="762546"/>
                  </a:lnTo>
                  <a:lnTo>
                    <a:pt x="8394039" y="750836"/>
                  </a:lnTo>
                  <a:lnTo>
                    <a:pt x="8396618" y="750011"/>
                  </a:lnTo>
                  <a:lnTo>
                    <a:pt x="8412289" y="748449"/>
                  </a:lnTo>
                  <a:lnTo>
                    <a:pt x="8427910" y="750011"/>
                  </a:lnTo>
                  <a:lnTo>
                    <a:pt x="8442579" y="754710"/>
                  </a:lnTo>
                  <a:lnTo>
                    <a:pt x="8479688" y="787158"/>
                  </a:lnTo>
                  <a:lnTo>
                    <a:pt x="8491842" y="820851"/>
                  </a:lnTo>
                  <a:lnTo>
                    <a:pt x="8491931" y="821182"/>
                  </a:lnTo>
                  <a:lnTo>
                    <a:pt x="8493404" y="840955"/>
                  </a:lnTo>
                  <a:lnTo>
                    <a:pt x="8493455" y="841552"/>
                  </a:lnTo>
                  <a:lnTo>
                    <a:pt x="8493455" y="738111"/>
                  </a:lnTo>
                  <a:lnTo>
                    <a:pt x="8487397" y="732243"/>
                  </a:lnTo>
                  <a:lnTo>
                    <a:pt x="8466823" y="720026"/>
                  </a:lnTo>
                  <a:lnTo>
                    <a:pt x="8443671" y="712787"/>
                  </a:lnTo>
                  <a:lnTo>
                    <a:pt x="8444370" y="712787"/>
                  </a:lnTo>
                  <a:lnTo>
                    <a:pt x="8417065" y="710247"/>
                  </a:lnTo>
                  <a:lnTo>
                    <a:pt x="8392287" y="712787"/>
                  </a:lnTo>
                  <a:lnTo>
                    <a:pt x="8369909" y="720394"/>
                  </a:lnTo>
                  <a:lnTo>
                    <a:pt x="8349920" y="733082"/>
                  </a:lnTo>
                  <a:lnTo>
                    <a:pt x="8332317" y="750836"/>
                  </a:lnTo>
                  <a:lnTo>
                    <a:pt x="8332317" y="716216"/>
                  </a:lnTo>
                  <a:lnTo>
                    <a:pt x="8289341" y="716216"/>
                  </a:lnTo>
                  <a:lnTo>
                    <a:pt x="8289341" y="1103566"/>
                  </a:lnTo>
                  <a:lnTo>
                    <a:pt x="8332317" y="1103566"/>
                  </a:lnTo>
                  <a:lnTo>
                    <a:pt x="8332317" y="929284"/>
                  </a:lnTo>
                  <a:lnTo>
                    <a:pt x="8349805" y="947559"/>
                  </a:lnTo>
                  <a:lnTo>
                    <a:pt x="8370062" y="960615"/>
                  </a:lnTo>
                  <a:lnTo>
                    <a:pt x="8393074" y="968451"/>
                  </a:lnTo>
                  <a:lnTo>
                    <a:pt x="8418855" y="971054"/>
                  </a:lnTo>
                  <a:lnTo>
                    <a:pt x="8444624" y="968692"/>
                  </a:lnTo>
                  <a:lnTo>
                    <a:pt x="8467636" y="961593"/>
                  </a:lnTo>
                  <a:lnTo>
                    <a:pt x="8487893" y="949744"/>
                  </a:lnTo>
                  <a:lnTo>
                    <a:pt x="8505393" y="933157"/>
                  </a:lnTo>
                  <a:lnTo>
                    <a:pt x="8505596" y="932865"/>
                  </a:lnTo>
                  <a:lnTo>
                    <a:pt x="8519490" y="913218"/>
                  </a:lnTo>
                  <a:lnTo>
                    <a:pt x="8529561" y="891311"/>
                  </a:lnTo>
                  <a:lnTo>
                    <a:pt x="8535606" y="867422"/>
                  </a:lnTo>
                  <a:lnTo>
                    <a:pt x="8537626" y="841552"/>
                  </a:lnTo>
                  <a:close/>
                </a:path>
                <a:path w="16278225" h="1103629">
                  <a:moveTo>
                    <a:pt x="8824697" y="848715"/>
                  </a:moveTo>
                  <a:lnTo>
                    <a:pt x="8819769" y="796785"/>
                  </a:lnTo>
                  <a:lnTo>
                    <a:pt x="8801417" y="755611"/>
                  </a:lnTo>
                  <a:lnTo>
                    <a:pt x="8795017" y="748449"/>
                  </a:lnTo>
                  <a:lnTo>
                    <a:pt x="8783701" y="735761"/>
                  </a:lnTo>
                  <a:lnTo>
                    <a:pt x="8780526" y="733679"/>
                  </a:lnTo>
                  <a:lnTo>
                    <a:pt x="8780526" y="812901"/>
                  </a:lnTo>
                  <a:lnTo>
                    <a:pt x="8634908" y="812901"/>
                  </a:lnTo>
                  <a:lnTo>
                    <a:pt x="8650961" y="776363"/>
                  </a:lnTo>
                  <a:lnTo>
                    <a:pt x="8682418" y="752995"/>
                  </a:lnTo>
                  <a:lnTo>
                    <a:pt x="8707704" y="748449"/>
                  </a:lnTo>
                  <a:lnTo>
                    <a:pt x="8721420" y="749579"/>
                  </a:lnTo>
                  <a:lnTo>
                    <a:pt x="8721115" y="749579"/>
                  </a:lnTo>
                  <a:lnTo>
                    <a:pt x="8733307" y="752843"/>
                  </a:lnTo>
                  <a:lnTo>
                    <a:pt x="8764245" y="775576"/>
                  </a:lnTo>
                  <a:lnTo>
                    <a:pt x="8780526" y="812901"/>
                  </a:lnTo>
                  <a:lnTo>
                    <a:pt x="8780526" y="733679"/>
                  </a:lnTo>
                  <a:lnTo>
                    <a:pt x="8762174" y="721588"/>
                  </a:lnTo>
                  <a:lnTo>
                    <a:pt x="8736838" y="713079"/>
                  </a:lnTo>
                  <a:lnTo>
                    <a:pt x="8707704" y="710247"/>
                  </a:lnTo>
                  <a:lnTo>
                    <a:pt x="8681656" y="712584"/>
                  </a:lnTo>
                  <a:lnTo>
                    <a:pt x="8637943" y="731240"/>
                  </a:lnTo>
                  <a:lnTo>
                    <a:pt x="8606041" y="767422"/>
                  </a:lnTo>
                  <a:lnTo>
                    <a:pt x="8589772" y="814412"/>
                  </a:lnTo>
                  <a:lnTo>
                    <a:pt x="8587740" y="841552"/>
                  </a:lnTo>
                  <a:lnTo>
                    <a:pt x="8590001" y="871791"/>
                  </a:lnTo>
                  <a:lnTo>
                    <a:pt x="8608060" y="920280"/>
                  </a:lnTo>
                  <a:lnTo>
                    <a:pt x="8642794" y="952766"/>
                  </a:lnTo>
                  <a:lnTo>
                    <a:pt x="8685911" y="969022"/>
                  </a:lnTo>
                  <a:lnTo>
                    <a:pt x="8710104" y="971054"/>
                  </a:lnTo>
                  <a:lnTo>
                    <a:pt x="8733384" y="969149"/>
                  </a:lnTo>
                  <a:lnTo>
                    <a:pt x="8754872" y="963447"/>
                  </a:lnTo>
                  <a:lnTo>
                    <a:pt x="8774570" y="953947"/>
                  </a:lnTo>
                  <a:lnTo>
                    <a:pt x="8792477" y="940625"/>
                  </a:lnTo>
                  <a:lnTo>
                    <a:pt x="8800287" y="932865"/>
                  </a:lnTo>
                  <a:lnTo>
                    <a:pt x="8801087" y="932091"/>
                  </a:lnTo>
                  <a:lnTo>
                    <a:pt x="8809025" y="922578"/>
                  </a:lnTo>
                  <a:lnTo>
                    <a:pt x="8816302" y="912088"/>
                  </a:lnTo>
                  <a:lnTo>
                    <a:pt x="8822906" y="900633"/>
                  </a:lnTo>
                  <a:lnTo>
                    <a:pt x="8787092" y="880948"/>
                  </a:lnTo>
                  <a:lnTo>
                    <a:pt x="8782126" y="890460"/>
                  </a:lnTo>
                  <a:lnTo>
                    <a:pt x="8776195" y="899299"/>
                  </a:lnTo>
                  <a:lnTo>
                    <a:pt x="8738006" y="928395"/>
                  </a:lnTo>
                  <a:lnTo>
                    <a:pt x="8710689" y="932865"/>
                  </a:lnTo>
                  <a:lnTo>
                    <a:pt x="8694915" y="931418"/>
                  </a:lnTo>
                  <a:lnTo>
                    <a:pt x="8655190" y="909586"/>
                  </a:lnTo>
                  <a:lnTo>
                    <a:pt x="8633600" y="866609"/>
                  </a:lnTo>
                  <a:lnTo>
                    <a:pt x="8631923" y="848715"/>
                  </a:lnTo>
                  <a:lnTo>
                    <a:pt x="8824697" y="848715"/>
                  </a:lnTo>
                  <a:close/>
                </a:path>
                <a:path w="16278225" h="1103629">
                  <a:moveTo>
                    <a:pt x="9137434" y="840955"/>
                  </a:moveTo>
                  <a:lnTo>
                    <a:pt x="9128265" y="789927"/>
                  </a:lnTo>
                  <a:lnTo>
                    <a:pt x="9101214" y="748449"/>
                  </a:lnTo>
                  <a:lnTo>
                    <a:pt x="9093263" y="741565"/>
                  </a:lnTo>
                  <a:lnTo>
                    <a:pt x="9093263" y="840955"/>
                  </a:lnTo>
                  <a:lnTo>
                    <a:pt x="9091663" y="861288"/>
                  </a:lnTo>
                  <a:lnTo>
                    <a:pt x="9067609" y="908392"/>
                  </a:lnTo>
                  <a:lnTo>
                    <a:pt x="9023401" y="931341"/>
                  </a:lnTo>
                  <a:lnTo>
                    <a:pt x="9006129" y="932865"/>
                  </a:lnTo>
                  <a:lnTo>
                    <a:pt x="8988857" y="931341"/>
                  </a:lnTo>
                  <a:lnTo>
                    <a:pt x="8944661" y="908392"/>
                  </a:lnTo>
                  <a:lnTo>
                    <a:pt x="8920594" y="861288"/>
                  </a:lnTo>
                  <a:lnTo>
                    <a:pt x="8918994" y="840955"/>
                  </a:lnTo>
                  <a:lnTo>
                    <a:pt x="8920582" y="820610"/>
                  </a:lnTo>
                  <a:lnTo>
                    <a:pt x="8944356" y="773214"/>
                  </a:lnTo>
                  <a:lnTo>
                    <a:pt x="8988615" y="749998"/>
                  </a:lnTo>
                  <a:lnTo>
                    <a:pt x="9006129" y="748449"/>
                  </a:lnTo>
                  <a:lnTo>
                    <a:pt x="9023706" y="749998"/>
                  </a:lnTo>
                  <a:lnTo>
                    <a:pt x="9067914" y="772909"/>
                  </a:lnTo>
                  <a:lnTo>
                    <a:pt x="9091689" y="820369"/>
                  </a:lnTo>
                  <a:lnTo>
                    <a:pt x="9093263" y="840955"/>
                  </a:lnTo>
                  <a:lnTo>
                    <a:pt x="9093263" y="741565"/>
                  </a:lnTo>
                  <a:lnTo>
                    <a:pt x="9081211" y="731405"/>
                  </a:lnTo>
                  <a:lnTo>
                    <a:pt x="9059329" y="719658"/>
                  </a:lnTo>
                  <a:lnTo>
                    <a:pt x="9035097" y="712609"/>
                  </a:lnTo>
                  <a:lnTo>
                    <a:pt x="9008516" y="710260"/>
                  </a:lnTo>
                  <a:lnTo>
                    <a:pt x="8979167" y="713092"/>
                  </a:lnTo>
                  <a:lnTo>
                    <a:pt x="8954351" y="721601"/>
                  </a:lnTo>
                  <a:lnTo>
                    <a:pt x="8934094" y="735774"/>
                  </a:lnTo>
                  <a:lnTo>
                    <a:pt x="8918397" y="755611"/>
                  </a:lnTo>
                  <a:lnTo>
                    <a:pt x="8917203" y="755611"/>
                  </a:lnTo>
                  <a:lnTo>
                    <a:pt x="8926208" y="705866"/>
                  </a:lnTo>
                  <a:lnTo>
                    <a:pt x="8948610" y="662876"/>
                  </a:lnTo>
                  <a:lnTo>
                    <a:pt x="8978265" y="636054"/>
                  </a:lnTo>
                  <a:lnTo>
                    <a:pt x="9020251" y="620128"/>
                  </a:lnTo>
                  <a:lnTo>
                    <a:pt x="9047912" y="613562"/>
                  </a:lnTo>
                  <a:lnTo>
                    <a:pt x="9056281" y="611403"/>
                  </a:lnTo>
                  <a:lnTo>
                    <a:pt x="9091625" y="596176"/>
                  </a:lnTo>
                  <a:lnTo>
                    <a:pt x="9120200" y="566483"/>
                  </a:lnTo>
                  <a:lnTo>
                    <a:pt x="9129077" y="546112"/>
                  </a:lnTo>
                  <a:lnTo>
                    <a:pt x="9081338" y="546112"/>
                  </a:lnTo>
                  <a:lnTo>
                    <a:pt x="9078544" y="553681"/>
                  </a:lnTo>
                  <a:lnTo>
                    <a:pt x="9073578" y="559943"/>
                  </a:lnTo>
                  <a:lnTo>
                    <a:pt x="9030195" y="578142"/>
                  </a:lnTo>
                  <a:lnTo>
                    <a:pt x="9012999" y="581837"/>
                  </a:lnTo>
                  <a:lnTo>
                    <a:pt x="9008618" y="582828"/>
                  </a:lnTo>
                  <a:lnTo>
                    <a:pt x="9004236" y="584022"/>
                  </a:lnTo>
                  <a:lnTo>
                    <a:pt x="8988730" y="587806"/>
                  </a:lnTo>
                  <a:lnTo>
                    <a:pt x="8984247" y="589191"/>
                  </a:lnTo>
                  <a:lnTo>
                    <a:pt x="8977871" y="591985"/>
                  </a:lnTo>
                  <a:lnTo>
                    <a:pt x="8973998" y="593572"/>
                  </a:lnTo>
                  <a:lnTo>
                    <a:pt x="8964841" y="597154"/>
                  </a:lnTo>
                  <a:lnTo>
                    <a:pt x="8960561" y="599135"/>
                  </a:lnTo>
                  <a:lnTo>
                    <a:pt x="8919896" y="631837"/>
                  </a:lnTo>
                  <a:lnTo>
                    <a:pt x="8886088" y="704875"/>
                  </a:lnTo>
                  <a:lnTo>
                    <a:pt x="8877643" y="754303"/>
                  </a:lnTo>
                  <a:lnTo>
                    <a:pt x="8874823" y="812317"/>
                  </a:lnTo>
                  <a:lnTo>
                    <a:pt x="8877440" y="853871"/>
                  </a:lnTo>
                  <a:lnTo>
                    <a:pt x="8898331" y="917727"/>
                  </a:lnTo>
                  <a:lnTo>
                    <a:pt x="8934475" y="953617"/>
                  </a:lnTo>
                  <a:lnTo>
                    <a:pt x="8977147" y="969124"/>
                  </a:lnTo>
                  <a:lnTo>
                    <a:pt x="9001950" y="971067"/>
                  </a:lnTo>
                  <a:lnTo>
                    <a:pt x="9030678" y="968756"/>
                  </a:lnTo>
                  <a:lnTo>
                    <a:pt x="9079611" y="950264"/>
                  </a:lnTo>
                  <a:lnTo>
                    <a:pt x="9116289" y="914374"/>
                  </a:lnTo>
                  <a:lnTo>
                    <a:pt x="9135085" y="867816"/>
                  </a:lnTo>
                  <a:lnTo>
                    <a:pt x="9137434" y="840955"/>
                  </a:lnTo>
                  <a:close/>
                </a:path>
                <a:path w="16278225" h="1103629">
                  <a:moveTo>
                    <a:pt x="16061741" y="171297"/>
                  </a:moveTo>
                  <a:lnTo>
                    <a:pt x="16060560" y="155740"/>
                  </a:lnTo>
                  <a:lnTo>
                    <a:pt x="16057004" y="141909"/>
                  </a:lnTo>
                  <a:lnTo>
                    <a:pt x="16052673" y="133096"/>
                  </a:lnTo>
                  <a:lnTo>
                    <a:pt x="16051048" y="129781"/>
                  </a:lnTo>
                  <a:lnTo>
                    <a:pt x="16042678" y="119380"/>
                  </a:lnTo>
                  <a:lnTo>
                    <a:pt x="16029039" y="108673"/>
                  </a:lnTo>
                  <a:lnTo>
                    <a:pt x="16017659" y="103581"/>
                  </a:lnTo>
                  <a:lnTo>
                    <a:pt x="16017659" y="171297"/>
                  </a:lnTo>
                  <a:lnTo>
                    <a:pt x="16016643" y="181114"/>
                  </a:lnTo>
                  <a:lnTo>
                    <a:pt x="15986303" y="207848"/>
                  </a:lnTo>
                  <a:lnTo>
                    <a:pt x="15963316" y="209486"/>
                  </a:lnTo>
                  <a:lnTo>
                    <a:pt x="15923311" y="209486"/>
                  </a:lnTo>
                  <a:lnTo>
                    <a:pt x="15923311" y="133096"/>
                  </a:lnTo>
                  <a:lnTo>
                    <a:pt x="15963938" y="133096"/>
                  </a:lnTo>
                  <a:lnTo>
                    <a:pt x="16002051" y="140258"/>
                  </a:lnTo>
                  <a:lnTo>
                    <a:pt x="16017659" y="171297"/>
                  </a:lnTo>
                  <a:lnTo>
                    <a:pt x="16017659" y="103581"/>
                  </a:lnTo>
                  <a:lnTo>
                    <a:pt x="16011957" y="101028"/>
                  </a:lnTo>
                  <a:lnTo>
                    <a:pt x="15991459" y="96431"/>
                  </a:lnTo>
                  <a:lnTo>
                    <a:pt x="15967494" y="94907"/>
                  </a:lnTo>
                  <a:lnTo>
                    <a:pt x="15923311" y="94907"/>
                  </a:lnTo>
                  <a:lnTo>
                    <a:pt x="15923311" y="0"/>
                  </a:lnTo>
                  <a:lnTo>
                    <a:pt x="15880385" y="0"/>
                  </a:lnTo>
                  <a:lnTo>
                    <a:pt x="15880385" y="247688"/>
                  </a:lnTo>
                  <a:lnTo>
                    <a:pt x="15966872" y="247688"/>
                  </a:lnTo>
                  <a:lnTo>
                    <a:pt x="15990443" y="246380"/>
                  </a:lnTo>
                  <a:lnTo>
                    <a:pt x="16039643" y="226796"/>
                  </a:lnTo>
                  <a:lnTo>
                    <a:pt x="16052508" y="209486"/>
                  </a:lnTo>
                  <a:lnTo>
                    <a:pt x="16056229" y="202488"/>
                  </a:lnTo>
                  <a:lnTo>
                    <a:pt x="16060357" y="187744"/>
                  </a:lnTo>
                  <a:lnTo>
                    <a:pt x="16061741" y="171297"/>
                  </a:lnTo>
                  <a:close/>
                </a:path>
                <a:path w="16278225" h="1103629">
                  <a:moveTo>
                    <a:pt x="16134550" y="0"/>
                  </a:moveTo>
                  <a:lnTo>
                    <a:pt x="16091586" y="0"/>
                  </a:lnTo>
                  <a:lnTo>
                    <a:pt x="16091586" y="247688"/>
                  </a:lnTo>
                  <a:lnTo>
                    <a:pt x="16134550" y="247688"/>
                  </a:lnTo>
                  <a:lnTo>
                    <a:pt x="16134550" y="0"/>
                  </a:lnTo>
                  <a:close/>
                </a:path>
                <a:path w="16278225" h="1103629">
                  <a:moveTo>
                    <a:pt x="16277819" y="203517"/>
                  </a:moveTo>
                  <a:lnTo>
                    <a:pt x="16238423" y="189191"/>
                  </a:lnTo>
                  <a:lnTo>
                    <a:pt x="16189478" y="327063"/>
                  </a:lnTo>
                  <a:lnTo>
                    <a:pt x="16217532" y="338404"/>
                  </a:lnTo>
                  <a:lnTo>
                    <a:pt x="16277819" y="20351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129094" y="5997409"/>
              <a:ext cx="223218" cy="248892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0417950" y="5978327"/>
              <a:ext cx="1945639" cy="357505"/>
            </a:xfrm>
            <a:custGeom>
              <a:avLst/>
              <a:gdLst/>
              <a:ahLst/>
              <a:cxnLst/>
              <a:rect l="l" t="t" r="r" b="b"/>
              <a:pathLst>
                <a:path w="1945640" h="357504">
                  <a:moveTo>
                    <a:pt x="236956" y="151587"/>
                  </a:moveTo>
                  <a:lnTo>
                    <a:pt x="236169" y="124282"/>
                  </a:lnTo>
                  <a:lnTo>
                    <a:pt x="234734" y="115773"/>
                  </a:lnTo>
                  <a:lnTo>
                    <a:pt x="232029" y="99656"/>
                  </a:lnTo>
                  <a:lnTo>
                    <a:pt x="213664" y="58483"/>
                  </a:lnTo>
                  <a:lnTo>
                    <a:pt x="192773" y="36550"/>
                  </a:lnTo>
                  <a:lnTo>
                    <a:pt x="192773" y="115773"/>
                  </a:lnTo>
                  <a:lnTo>
                    <a:pt x="47155" y="115773"/>
                  </a:lnTo>
                  <a:lnTo>
                    <a:pt x="63207" y="79235"/>
                  </a:lnTo>
                  <a:lnTo>
                    <a:pt x="94678" y="55867"/>
                  </a:lnTo>
                  <a:lnTo>
                    <a:pt x="119964" y="51320"/>
                  </a:lnTo>
                  <a:lnTo>
                    <a:pt x="133680" y="52451"/>
                  </a:lnTo>
                  <a:lnTo>
                    <a:pt x="133362" y="52451"/>
                  </a:lnTo>
                  <a:lnTo>
                    <a:pt x="145554" y="55714"/>
                  </a:lnTo>
                  <a:lnTo>
                    <a:pt x="176504" y="78447"/>
                  </a:lnTo>
                  <a:lnTo>
                    <a:pt x="192773" y="115773"/>
                  </a:lnTo>
                  <a:lnTo>
                    <a:pt x="192773" y="36550"/>
                  </a:lnTo>
                  <a:lnTo>
                    <a:pt x="174421" y="24460"/>
                  </a:lnTo>
                  <a:lnTo>
                    <a:pt x="149098" y="15951"/>
                  </a:lnTo>
                  <a:lnTo>
                    <a:pt x="119964" y="13119"/>
                  </a:lnTo>
                  <a:lnTo>
                    <a:pt x="93903" y="15455"/>
                  </a:lnTo>
                  <a:lnTo>
                    <a:pt x="50203" y="34112"/>
                  </a:lnTo>
                  <a:lnTo>
                    <a:pt x="18300" y="70294"/>
                  </a:lnTo>
                  <a:lnTo>
                    <a:pt x="2032" y="117284"/>
                  </a:lnTo>
                  <a:lnTo>
                    <a:pt x="0" y="144424"/>
                  </a:lnTo>
                  <a:lnTo>
                    <a:pt x="2260" y="174663"/>
                  </a:lnTo>
                  <a:lnTo>
                    <a:pt x="20320" y="223151"/>
                  </a:lnTo>
                  <a:lnTo>
                    <a:pt x="55041" y="255638"/>
                  </a:lnTo>
                  <a:lnTo>
                    <a:pt x="98171" y="271894"/>
                  </a:lnTo>
                  <a:lnTo>
                    <a:pt x="122364" y="273926"/>
                  </a:lnTo>
                  <a:lnTo>
                    <a:pt x="145643" y="272021"/>
                  </a:lnTo>
                  <a:lnTo>
                    <a:pt x="167119" y="266319"/>
                  </a:lnTo>
                  <a:lnTo>
                    <a:pt x="186817" y="256819"/>
                  </a:lnTo>
                  <a:lnTo>
                    <a:pt x="204724" y="243497"/>
                  </a:lnTo>
                  <a:lnTo>
                    <a:pt x="212547" y="235737"/>
                  </a:lnTo>
                  <a:lnTo>
                    <a:pt x="213334" y="234962"/>
                  </a:lnTo>
                  <a:lnTo>
                    <a:pt x="221284" y="225450"/>
                  </a:lnTo>
                  <a:lnTo>
                    <a:pt x="228549" y="214960"/>
                  </a:lnTo>
                  <a:lnTo>
                    <a:pt x="235153" y="203504"/>
                  </a:lnTo>
                  <a:lnTo>
                    <a:pt x="199339" y="183819"/>
                  </a:lnTo>
                  <a:lnTo>
                    <a:pt x="194386" y="193332"/>
                  </a:lnTo>
                  <a:lnTo>
                    <a:pt x="188455" y="202171"/>
                  </a:lnTo>
                  <a:lnTo>
                    <a:pt x="150253" y="231267"/>
                  </a:lnTo>
                  <a:lnTo>
                    <a:pt x="122948" y="235737"/>
                  </a:lnTo>
                  <a:lnTo>
                    <a:pt x="107175" y="234289"/>
                  </a:lnTo>
                  <a:lnTo>
                    <a:pt x="67437" y="212458"/>
                  </a:lnTo>
                  <a:lnTo>
                    <a:pt x="45847" y="169481"/>
                  </a:lnTo>
                  <a:lnTo>
                    <a:pt x="44170" y="151587"/>
                  </a:lnTo>
                  <a:lnTo>
                    <a:pt x="236956" y="151587"/>
                  </a:lnTo>
                  <a:close/>
                </a:path>
                <a:path w="1945640" h="357504">
                  <a:moveTo>
                    <a:pt x="505485" y="19126"/>
                  </a:moveTo>
                  <a:lnTo>
                    <a:pt x="462508" y="19126"/>
                  </a:lnTo>
                  <a:lnTo>
                    <a:pt x="462508" y="120726"/>
                  </a:lnTo>
                  <a:lnTo>
                    <a:pt x="345528" y="120726"/>
                  </a:lnTo>
                  <a:lnTo>
                    <a:pt x="345528" y="19126"/>
                  </a:lnTo>
                  <a:lnTo>
                    <a:pt x="302552" y="19126"/>
                  </a:lnTo>
                  <a:lnTo>
                    <a:pt x="302552" y="120726"/>
                  </a:lnTo>
                  <a:lnTo>
                    <a:pt x="302552" y="160096"/>
                  </a:lnTo>
                  <a:lnTo>
                    <a:pt x="302552" y="266776"/>
                  </a:lnTo>
                  <a:lnTo>
                    <a:pt x="345528" y="266776"/>
                  </a:lnTo>
                  <a:lnTo>
                    <a:pt x="345528" y="160096"/>
                  </a:lnTo>
                  <a:lnTo>
                    <a:pt x="462508" y="160096"/>
                  </a:lnTo>
                  <a:lnTo>
                    <a:pt x="462508" y="266776"/>
                  </a:lnTo>
                  <a:lnTo>
                    <a:pt x="505485" y="266776"/>
                  </a:lnTo>
                  <a:lnTo>
                    <a:pt x="505485" y="160096"/>
                  </a:lnTo>
                  <a:lnTo>
                    <a:pt x="505485" y="120726"/>
                  </a:lnTo>
                  <a:lnTo>
                    <a:pt x="505485" y="19126"/>
                  </a:lnTo>
                  <a:close/>
                </a:path>
                <a:path w="1945640" h="357504">
                  <a:moveTo>
                    <a:pt x="799211" y="0"/>
                  </a:moveTo>
                  <a:lnTo>
                    <a:pt x="629704" y="182626"/>
                  </a:lnTo>
                  <a:lnTo>
                    <a:pt x="629704" y="19088"/>
                  </a:lnTo>
                  <a:lnTo>
                    <a:pt x="586740" y="19088"/>
                  </a:lnTo>
                  <a:lnTo>
                    <a:pt x="586740" y="284099"/>
                  </a:lnTo>
                  <a:lnTo>
                    <a:pt x="756234" y="101447"/>
                  </a:lnTo>
                  <a:lnTo>
                    <a:pt x="756234" y="266776"/>
                  </a:lnTo>
                  <a:lnTo>
                    <a:pt x="799211" y="266776"/>
                  </a:lnTo>
                  <a:lnTo>
                    <a:pt x="799211" y="0"/>
                  </a:lnTo>
                  <a:close/>
                </a:path>
                <a:path w="1945640" h="357504">
                  <a:moveTo>
                    <a:pt x="1101750" y="151587"/>
                  </a:moveTo>
                  <a:lnTo>
                    <a:pt x="1096822" y="99656"/>
                  </a:lnTo>
                  <a:lnTo>
                    <a:pt x="1078471" y="58483"/>
                  </a:lnTo>
                  <a:lnTo>
                    <a:pt x="1072070" y="51320"/>
                  </a:lnTo>
                  <a:lnTo>
                    <a:pt x="1060754" y="38633"/>
                  </a:lnTo>
                  <a:lnTo>
                    <a:pt x="1057579" y="36550"/>
                  </a:lnTo>
                  <a:lnTo>
                    <a:pt x="1057579" y="115773"/>
                  </a:lnTo>
                  <a:lnTo>
                    <a:pt x="911961" y="115773"/>
                  </a:lnTo>
                  <a:lnTo>
                    <a:pt x="928014" y="79235"/>
                  </a:lnTo>
                  <a:lnTo>
                    <a:pt x="959472" y="55867"/>
                  </a:lnTo>
                  <a:lnTo>
                    <a:pt x="984770" y="51320"/>
                  </a:lnTo>
                  <a:lnTo>
                    <a:pt x="998474" y="52451"/>
                  </a:lnTo>
                  <a:lnTo>
                    <a:pt x="998169" y="52451"/>
                  </a:lnTo>
                  <a:lnTo>
                    <a:pt x="1010361" y="55714"/>
                  </a:lnTo>
                  <a:lnTo>
                    <a:pt x="1041298" y="78447"/>
                  </a:lnTo>
                  <a:lnTo>
                    <a:pt x="1057579" y="115773"/>
                  </a:lnTo>
                  <a:lnTo>
                    <a:pt x="1057579" y="36550"/>
                  </a:lnTo>
                  <a:lnTo>
                    <a:pt x="1039228" y="24460"/>
                  </a:lnTo>
                  <a:lnTo>
                    <a:pt x="1013904" y="15951"/>
                  </a:lnTo>
                  <a:lnTo>
                    <a:pt x="984770" y="13119"/>
                  </a:lnTo>
                  <a:lnTo>
                    <a:pt x="958710" y="15455"/>
                  </a:lnTo>
                  <a:lnTo>
                    <a:pt x="914996" y="34112"/>
                  </a:lnTo>
                  <a:lnTo>
                    <a:pt x="883107" y="70294"/>
                  </a:lnTo>
                  <a:lnTo>
                    <a:pt x="866838" y="117284"/>
                  </a:lnTo>
                  <a:lnTo>
                    <a:pt x="864793" y="144424"/>
                  </a:lnTo>
                  <a:lnTo>
                    <a:pt x="867054" y="174663"/>
                  </a:lnTo>
                  <a:lnTo>
                    <a:pt x="885113" y="223151"/>
                  </a:lnTo>
                  <a:lnTo>
                    <a:pt x="919848" y="255638"/>
                  </a:lnTo>
                  <a:lnTo>
                    <a:pt x="962964" y="271894"/>
                  </a:lnTo>
                  <a:lnTo>
                    <a:pt x="987158" y="273926"/>
                  </a:lnTo>
                  <a:lnTo>
                    <a:pt x="1010437" y="272021"/>
                  </a:lnTo>
                  <a:lnTo>
                    <a:pt x="1031925" y="266319"/>
                  </a:lnTo>
                  <a:lnTo>
                    <a:pt x="1051623" y="256819"/>
                  </a:lnTo>
                  <a:lnTo>
                    <a:pt x="1069530" y="243497"/>
                  </a:lnTo>
                  <a:lnTo>
                    <a:pt x="1077353" y="235737"/>
                  </a:lnTo>
                  <a:lnTo>
                    <a:pt x="1078141" y="234962"/>
                  </a:lnTo>
                  <a:lnTo>
                    <a:pt x="1086078" y="225450"/>
                  </a:lnTo>
                  <a:lnTo>
                    <a:pt x="1093355" y="214960"/>
                  </a:lnTo>
                  <a:lnTo>
                    <a:pt x="1099959" y="203504"/>
                  </a:lnTo>
                  <a:lnTo>
                    <a:pt x="1064145" y="183819"/>
                  </a:lnTo>
                  <a:lnTo>
                    <a:pt x="1059192" y="193332"/>
                  </a:lnTo>
                  <a:lnTo>
                    <a:pt x="1053249" y="202171"/>
                  </a:lnTo>
                  <a:lnTo>
                    <a:pt x="1015060" y="231267"/>
                  </a:lnTo>
                  <a:lnTo>
                    <a:pt x="987755" y="235737"/>
                  </a:lnTo>
                  <a:lnTo>
                    <a:pt x="971969" y="234289"/>
                  </a:lnTo>
                  <a:lnTo>
                    <a:pt x="932243" y="212458"/>
                  </a:lnTo>
                  <a:lnTo>
                    <a:pt x="910653" y="169481"/>
                  </a:lnTo>
                  <a:lnTo>
                    <a:pt x="908977" y="151587"/>
                  </a:lnTo>
                  <a:lnTo>
                    <a:pt x="1101750" y="151587"/>
                  </a:lnTo>
                  <a:close/>
                </a:path>
                <a:path w="1945640" h="357504">
                  <a:moveTo>
                    <a:pt x="1229499" y="222605"/>
                  </a:moveTo>
                  <a:lnTo>
                    <a:pt x="1190104" y="208280"/>
                  </a:lnTo>
                  <a:lnTo>
                    <a:pt x="1141171" y="346151"/>
                  </a:lnTo>
                  <a:lnTo>
                    <a:pt x="1169225" y="357492"/>
                  </a:lnTo>
                  <a:lnTo>
                    <a:pt x="1229499" y="222605"/>
                  </a:lnTo>
                  <a:close/>
                </a:path>
                <a:path w="1945640" h="357504">
                  <a:moveTo>
                    <a:pt x="1717065" y="143827"/>
                  </a:moveTo>
                  <a:lnTo>
                    <a:pt x="1714741" y="116713"/>
                  </a:lnTo>
                  <a:lnTo>
                    <a:pt x="1707743" y="92062"/>
                  </a:lnTo>
                  <a:lnTo>
                    <a:pt x="1696085" y="69862"/>
                  </a:lnTo>
                  <a:lnTo>
                    <a:pt x="1680743" y="51320"/>
                  </a:lnTo>
                  <a:lnTo>
                    <a:pt x="1679765" y="50126"/>
                  </a:lnTo>
                  <a:lnTo>
                    <a:pt x="1672894" y="44526"/>
                  </a:lnTo>
                  <a:lnTo>
                    <a:pt x="1672894" y="143827"/>
                  </a:lnTo>
                  <a:lnTo>
                    <a:pt x="1671294" y="164160"/>
                  </a:lnTo>
                  <a:lnTo>
                    <a:pt x="1647240" y="211264"/>
                  </a:lnTo>
                  <a:lnTo>
                    <a:pt x="1603032" y="234213"/>
                  </a:lnTo>
                  <a:lnTo>
                    <a:pt x="1585760" y="235737"/>
                  </a:lnTo>
                  <a:lnTo>
                    <a:pt x="1568488" y="234213"/>
                  </a:lnTo>
                  <a:lnTo>
                    <a:pt x="1524292" y="211264"/>
                  </a:lnTo>
                  <a:lnTo>
                    <a:pt x="1500225" y="164160"/>
                  </a:lnTo>
                  <a:lnTo>
                    <a:pt x="1498625" y="143827"/>
                  </a:lnTo>
                  <a:lnTo>
                    <a:pt x="1500212" y="123482"/>
                  </a:lnTo>
                  <a:lnTo>
                    <a:pt x="1523987" y="76085"/>
                  </a:lnTo>
                  <a:lnTo>
                    <a:pt x="1568246" y="52870"/>
                  </a:lnTo>
                  <a:lnTo>
                    <a:pt x="1585760" y="51320"/>
                  </a:lnTo>
                  <a:lnTo>
                    <a:pt x="1603336" y="52870"/>
                  </a:lnTo>
                  <a:lnTo>
                    <a:pt x="1647545" y="75780"/>
                  </a:lnTo>
                  <a:lnTo>
                    <a:pt x="1671320" y="123240"/>
                  </a:lnTo>
                  <a:lnTo>
                    <a:pt x="1672894" y="143827"/>
                  </a:lnTo>
                  <a:lnTo>
                    <a:pt x="1672894" y="44526"/>
                  </a:lnTo>
                  <a:lnTo>
                    <a:pt x="1659902" y="33934"/>
                  </a:lnTo>
                  <a:lnTo>
                    <a:pt x="1637614" y="22377"/>
                  </a:lnTo>
                  <a:lnTo>
                    <a:pt x="1612900" y="15443"/>
                  </a:lnTo>
                  <a:lnTo>
                    <a:pt x="1585760" y="13131"/>
                  </a:lnTo>
                  <a:lnTo>
                    <a:pt x="1558620" y="15443"/>
                  </a:lnTo>
                  <a:lnTo>
                    <a:pt x="1511617" y="33934"/>
                  </a:lnTo>
                  <a:lnTo>
                    <a:pt x="1475435" y="69862"/>
                  </a:lnTo>
                  <a:lnTo>
                    <a:pt x="1456791" y="116713"/>
                  </a:lnTo>
                  <a:lnTo>
                    <a:pt x="1454454" y="143827"/>
                  </a:lnTo>
                  <a:lnTo>
                    <a:pt x="1456791" y="170688"/>
                  </a:lnTo>
                  <a:lnTo>
                    <a:pt x="1475435" y="217246"/>
                  </a:lnTo>
                  <a:lnTo>
                    <a:pt x="1511617" y="253136"/>
                  </a:lnTo>
                  <a:lnTo>
                    <a:pt x="1558620" y="271627"/>
                  </a:lnTo>
                  <a:lnTo>
                    <a:pt x="1585760" y="273939"/>
                  </a:lnTo>
                  <a:lnTo>
                    <a:pt x="1612900" y="271627"/>
                  </a:lnTo>
                  <a:lnTo>
                    <a:pt x="1637614" y="264693"/>
                  </a:lnTo>
                  <a:lnTo>
                    <a:pt x="1659902" y="253136"/>
                  </a:lnTo>
                  <a:lnTo>
                    <a:pt x="1679765" y="236943"/>
                  </a:lnTo>
                  <a:lnTo>
                    <a:pt x="1680756" y="235737"/>
                  </a:lnTo>
                  <a:lnTo>
                    <a:pt x="1696085" y="217246"/>
                  </a:lnTo>
                  <a:lnTo>
                    <a:pt x="1707743" y="195160"/>
                  </a:lnTo>
                  <a:lnTo>
                    <a:pt x="1714741" y="170688"/>
                  </a:lnTo>
                  <a:lnTo>
                    <a:pt x="1717065" y="143827"/>
                  </a:lnTo>
                  <a:close/>
                </a:path>
                <a:path w="1945640" h="357504">
                  <a:moveTo>
                    <a:pt x="1945017" y="19113"/>
                  </a:moveTo>
                  <a:lnTo>
                    <a:pt x="1746872" y="19113"/>
                  </a:lnTo>
                  <a:lnTo>
                    <a:pt x="1746872" y="58483"/>
                  </a:lnTo>
                  <a:lnTo>
                    <a:pt x="1824456" y="58483"/>
                  </a:lnTo>
                  <a:lnTo>
                    <a:pt x="1824456" y="266763"/>
                  </a:lnTo>
                  <a:lnTo>
                    <a:pt x="1867433" y="266763"/>
                  </a:lnTo>
                  <a:lnTo>
                    <a:pt x="1867433" y="58483"/>
                  </a:lnTo>
                  <a:lnTo>
                    <a:pt x="1945017" y="58483"/>
                  </a:lnTo>
                  <a:lnTo>
                    <a:pt x="1945017" y="1911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2408313" y="5997409"/>
              <a:ext cx="208894" cy="247688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961821" y="5991447"/>
              <a:ext cx="12802870" cy="1109980"/>
            </a:xfrm>
            <a:custGeom>
              <a:avLst/>
              <a:gdLst/>
              <a:ahLst/>
              <a:cxnLst/>
              <a:rect l="l" t="t" r="r" b="b"/>
              <a:pathLst>
                <a:path w="12802869" h="1109979">
                  <a:moveTo>
                    <a:pt x="199339" y="722160"/>
                  </a:moveTo>
                  <a:lnTo>
                    <a:pt x="0" y="722160"/>
                  </a:lnTo>
                  <a:lnTo>
                    <a:pt x="0" y="761530"/>
                  </a:lnTo>
                  <a:lnTo>
                    <a:pt x="0" y="969810"/>
                  </a:lnTo>
                  <a:lnTo>
                    <a:pt x="42964" y="969810"/>
                  </a:lnTo>
                  <a:lnTo>
                    <a:pt x="42964" y="761530"/>
                  </a:lnTo>
                  <a:lnTo>
                    <a:pt x="156362" y="761530"/>
                  </a:lnTo>
                  <a:lnTo>
                    <a:pt x="156362" y="969810"/>
                  </a:lnTo>
                  <a:lnTo>
                    <a:pt x="199339" y="969810"/>
                  </a:lnTo>
                  <a:lnTo>
                    <a:pt x="199339" y="761530"/>
                  </a:lnTo>
                  <a:lnTo>
                    <a:pt x="199339" y="722160"/>
                  </a:lnTo>
                  <a:close/>
                </a:path>
                <a:path w="12802869" h="1109979">
                  <a:moveTo>
                    <a:pt x="509689" y="722160"/>
                  </a:moveTo>
                  <a:lnTo>
                    <a:pt x="461937" y="722160"/>
                  </a:lnTo>
                  <a:lnTo>
                    <a:pt x="381368" y="899439"/>
                  </a:lnTo>
                  <a:lnTo>
                    <a:pt x="293636" y="722160"/>
                  </a:lnTo>
                  <a:lnTo>
                    <a:pt x="244690" y="722160"/>
                  </a:lnTo>
                  <a:lnTo>
                    <a:pt x="358686" y="946581"/>
                  </a:lnTo>
                  <a:lnTo>
                    <a:pt x="278714" y="1109510"/>
                  </a:lnTo>
                  <a:lnTo>
                    <a:pt x="326453" y="1109510"/>
                  </a:lnTo>
                  <a:lnTo>
                    <a:pt x="509689" y="722160"/>
                  </a:lnTo>
                  <a:close/>
                </a:path>
                <a:path w="12802869" h="1109979">
                  <a:moveTo>
                    <a:pt x="802144" y="846912"/>
                  </a:moveTo>
                  <a:lnTo>
                    <a:pt x="792962" y="795870"/>
                  </a:lnTo>
                  <a:lnTo>
                    <a:pt x="765924" y="754392"/>
                  </a:lnTo>
                  <a:lnTo>
                    <a:pt x="757974" y="747509"/>
                  </a:lnTo>
                  <a:lnTo>
                    <a:pt x="757974" y="846912"/>
                  </a:lnTo>
                  <a:lnTo>
                    <a:pt x="756361" y="867232"/>
                  </a:lnTo>
                  <a:lnTo>
                    <a:pt x="732307" y="914349"/>
                  </a:lnTo>
                  <a:lnTo>
                    <a:pt x="688111" y="937285"/>
                  </a:lnTo>
                  <a:lnTo>
                    <a:pt x="670839" y="938822"/>
                  </a:lnTo>
                  <a:lnTo>
                    <a:pt x="653567" y="937285"/>
                  </a:lnTo>
                  <a:lnTo>
                    <a:pt x="609358" y="914349"/>
                  </a:lnTo>
                  <a:lnTo>
                    <a:pt x="585304" y="867232"/>
                  </a:lnTo>
                  <a:lnTo>
                    <a:pt x="583692" y="846912"/>
                  </a:lnTo>
                  <a:lnTo>
                    <a:pt x="585279" y="826566"/>
                  </a:lnTo>
                  <a:lnTo>
                    <a:pt x="609053" y="779157"/>
                  </a:lnTo>
                  <a:lnTo>
                    <a:pt x="653313" y="755942"/>
                  </a:lnTo>
                  <a:lnTo>
                    <a:pt x="670839" y="754392"/>
                  </a:lnTo>
                  <a:lnTo>
                    <a:pt x="688416" y="755942"/>
                  </a:lnTo>
                  <a:lnTo>
                    <a:pt x="732612" y="778865"/>
                  </a:lnTo>
                  <a:lnTo>
                    <a:pt x="756386" y="826325"/>
                  </a:lnTo>
                  <a:lnTo>
                    <a:pt x="757974" y="846912"/>
                  </a:lnTo>
                  <a:lnTo>
                    <a:pt x="757974" y="747509"/>
                  </a:lnTo>
                  <a:lnTo>
                    <a:pt x="745909" y="737349"/>
                  </a:lnTo>
                  <a:lnTo>
                    <a:pt x="724027" y="725601"/>
                  </a:lnTo>
                  <a:lnTo>
                    <a:pt x="699795" y="718553"/>
                  </a:lnTo>
                  <a:lnTo>
                    <a:pt x="673227" y="716203"/>
                  </a:lnTo>
                  <a:lnTo>
                    <a:pt x="643864" y="719048"/>
                  </a:lnTo>
                  <a:lnTo>
                    <a:pt x="619061" y="727544"/>
                  </a:lnTo>
                  <a:lnTo>
                    <a:pt x="598805" y="741718"/>
                  </a:lnTo>
                  <a:lnTo>
                    <a:pt x="583095" y="761568"/>
                  </a:lnTo>
                  <a:lnTo>
                    <a:pt x="581901" y="761568"/>
                  </a:lnTo>
                  <a:lnTo>
                    <a:pt x="590918" y="711822"/>
                  </a:lnTo>
                  <a:lnTo>
                    <a:pt x="613308" y="668832"/>
                  </a:lnTo>
                  <a:lnTo>
                    <a:pt x="642975" y="641997"/>
                  </a:lnTo>
                  <a:lnTo>
                    <a:pt x="684949" y="626071"/>
                  </a:lnTo>
                  <a:lnTo>
                    <a:pt x="712609" y="619506"/>
                  </a:lnTo>
                  <a:lnTo>
                    <a:pt x="720979" y="617347"/>
                  </a:lnTo>
                  <a:lnTo>
                    <a:pt x="756323" y="602132"/>
                  </a:lnTo>
                  <a:lnTo>
                    <a:pt x="784898" y="572439"/>
                  </a:lnTo>
                  <a:lnTo>
                    <a:pt x="793788" y="552069"/>
                  </a:lnTo>
                  <a:lnTo>
                    <a:pt x="746036" y="552069"/>
                  </a:lnTo>
                  <a:lnTo>
                    <a:pt x="743254" y="559638"/>
                  </a:lnTo>
                  <a:lnTo>
                    <a:pt x="738276" y="565899"/>
                  </a:lnTo>
                  <a:lnTo>
                    <a:pt x="694893" y="584098"/>
                  </a:lnTo>
                  <a:lnTo>
                    <a:pt x="677697" y="587781"/>
                  </a:lnTo>
                  <a:lnTo>
                    <a:pt x="673315" y="588772"/>
                  </a:lnTo>
                  <a:lnTo>
                    <a:pt x="668934" y="589965"/>
                  </a:lnTo>
                  <a:lnTo>
                    <a:pt x="653427" y="593750"/>
                  </a:lnTo>
                  <a:lnTo>
                    <a:pt x="648944" y="595147"/>
                  </a:lnTo>
                  <a:lnTo>
                    <a:pt x="642569" y="597941"/>
                  </a:lnTo>
                  <a:lnTo>
                    <a:pt x="638695" y="599516"/>
                  </a:lnTo>
                  <a:lnTo>
                    <a:pt x="629551" y="603097"/>
                  </a:lnTo>
                  <a:lnTo>
                    <a:pt x="625259" y="605091"/>
                  </a:lnTo>
                  <a:lnTo>
                    <a:pt x="584606" y="637781"/>
                  </a:lnTo>
                  <a:lnTo>
                    <a:pt x="550799" y="710831"/>
                  </a:lnTo>
                  <a:lnTo>
                    <a:pt x="542340" y="760247"/>
                  </a:lnTo>
                  <a:lnTo>
                    <a:pt x="539534" y="818273"/>
                  </a:lnTo>
                  <a:lnTo>
                    <a:pt x="542137" y="859815"/>
                  </a:lnTo>
                  <a:lnTo>
                    <a:pt x="563029" y="923683"/>
                  </a:lnTo>
                  <a:lnTo>
                    <a:pt x="599173" y="959561"/>
                  </a:lnTo>
                  <a:lnTo>
                    <a:pt x="641845" y="975080"/>
                  </a:lnTo>
                  <a:lnTo>
                    <a:pt x="666661" y="977011"/>
                  </a:lnTo>
                  <a:lnTo>
                    <a:pt x="695375" y="974712"/>
                  </a:lnTo>
                  <a:lnTo>
                    <a:pt x="721271" y="967765"/>
                  </a:lnTo>
                  <a:lnTo>
                    <a:pt x="744321" y="956208"/>
                  </a:lnTo>
                  <a:lnTo>
                    <a:pt x="764540" y="940028"/>
                  </a:lnTo>
                  <a:lnTo>
                    <a:pt x="765543" y="938822"/>
                  </a:lnTo>
                  <a:lnTo>
                    <a:pt x="780986" y="920318"/>
                  </a:lnTo>
                  <a:lnTo>
                    <a:pt x="792734" y="898232"/>
                  </a:lnTo>
                  <a:lnTo>
                    <a:pt x="799795" y="873760"/>
                  </a:lnTo>
                  <a:lnTo>
                    <a:pt x="802144" y="846912"/>
                  </a:lnTo>
                  <a:close/>
                </a:path>
                <a:path w="12802869" h="1109979">
                  <a:moveTo>
                    <a:pt x="11946712" y="131305"/>
                  </a:moveTo>
                  <a:lnTo>
                    <a:pt x="11938572" y="81699"/>
                  </a:lnTo>
                  <a:lnTo>
                    <a:pt x="11914188" y="39103"/>
                  </a:lnTo>
                  <a:lnTo>
                    <a:pt x="11902542" y="27851"/>
                  </a:lnTo>
                  <a:lnTo>
                    <a:pt x="11902542" y="131305"/>
                  </a:lnTo>
                  <a:lnTo>
                    <a:pt x="11901183" y="149339"/>
                  </a:lnTo>
                  <a:lnTo>
                    <a:pt x="11880456" y="196062"/>
                  </a:lnTo>
                  <a:lnTo>
                    <a:pt x="11839270" y="220954"/>
                  </a:lnTo>
                  <a:lnTo>
                    <a:pt x="11821973" y="222618"/>
                  </a:lnTo>
                  <a:lnTo>
                    <a:pt x="11804345" y="220954"/>
                  </a:lnTo>
                  <a:lnTo>
                    <a:pt x="11761978" y="196062"/>
                  </a:lnTo>
                  <a:lnTo>
                    <a:pt x="11740528" y="149682"/>
                  </a:lnTo>
                  <a:lnTo>
                    <a:pt x="11739016" y="130708"/>
                  </a:lnTo>
                  <a:lnTo>
                    <a:pt x="11740553" y="110934"/>
                  </a:lnTo>
                  <a:lnTo>
                    <a:pt x="11740579" y="110604"/>
                  </a:lnTo>
                  <a:lnTo>
                    <a:pt x="11745239" y="92811"/>
                  </a:lnTo>
                  <a:lnTo>
                    <a:pt x="11745278" y="92659"/>
                  </a:lnTo>
                  <a:lnTo>
                    <a:pt x="11753101" y="76911"/>
                  </a:lnTo>
                  <a:lnTo>
                    <a:pt x="11764086" y="63258"/>
                  </a:lnTo>
                  <a:lnTo>
                    <a:pt x="11777066" y="52298"/>
                  </a:lnTo>
                  <a:lnTo>
                    <a:pt x="11790947" y="44462"/>
                  </a:lnTo>
                  <a:lnTo>
                    <a:pt x="11803139" y="40589"/>
                  </a:lnTo>
                  <a:lnTo>
                    <a:pt x="11805717" y="39763"/>
                  </a:lnTo>
                  <a:lnTo>
                    <a:pt x="11821376" y="38201"/>
                  </a:lnTo>
                  <a:lnTo>
                    <a:pt x="11837010" y="39763"/>
                  </a:lnTo>
                  <a:lnTo>
                    <a:pt x="11851665" y="44462"/>
                  </a:lnTo>
                  <a:lnTo>
                    <a:pt x="11865356" y="52298"/>
                  </a:lnTo>
                  <a:lnTo>
                    <a:pt x="11878069" y="63258"/>
                  </a:lnTo>
                  <a:lnTo>
                    <a:pt x="11888775" y="76911"/>
                  </a:lnTo>
                  <a:lnTo>
                    <a:pt x="11896357" y="92659"/>
                  </a:lnTo>
                  <a:lnTo>
                    <a:pt x="11896433" y="92811"/>
                  </a:lnTo>
                  <a:lnTo>
                    <a:pt x="11900929" y="110604"/>
                  </a:lnTo>
                  <a:lnTo>
                    <a:pt x="11901018" y="110934"/>
                  </a:lnTo>
                  <a:lnTo>
                    <a:pt x="11902504" y="130708"/>
                  </a:lnTo>
                  <a:lnTo>
                    <a:pt x="11902542" y="131305"/>
                  </a:lnTo>
                  <a:lnTo>
                    <a:pt x="11902542" y="27851"/>
                  </a:lnTo>
                  <a:lnTo>
                    <a:pt x="11896484" y="21996"/>
                  </a:lnTo>
                  <a:lnTo>
                    <a:pt x="11875910" y="9779"/>
                  </a:lnTo>
                  <a:lnTo>
                    <a:pt x="11852770" y="2540"/>
                  </a:lnTo>
                  <a:lnTo>
                    <a:pt x="11853469" y="2540"/>
                  </a:lnTo>
                  <a:lnTo>
                    <a:pt x="11826151" y="0"/>
                  </a:lnTo>
                  <a:lnTo>
                    <a:pt x="11801386" y="2540"/>
                  </a:lnTo>
                  <a:lnTo>
                    <a:pt x="11778996" y="10147"/>
                  </a:lnTo>
                  <a:lnTo>
                    <a:pt x="11759006" y="22834"/>
                  </a:lnTo>
                  <a:lnTo>
                    <a:pt x="11741404" y="40589"/>
                  </a:lnTo>
                  <a:lnTo>
                    <a:pt x="11741404" y="5969"/>
                  </a:lnTo>
                  <a:lnTo>
                    <a:pt x="11698427" y="5969"/>
                  </a:lnTo>
                  <a:lnTo>
                    <a:pt x="11698427" y="393319"/>
                  </a:lnTo>
                  <a:lnTo>
                    <a:pt x="11741404" y="393319"/>
                  </a:lnTo>
                  <a:lnTo>
                    <a:pt x="11741404" y="219036"/>
                  </a:lnTo>
                  <a:lnTo>
                    <a:pt x="11758892" y="237312"/>
                  </a:lnTo>
                  <a:lnTo>
                    <a:pt x="11779148" y="250367"/>
                  </a:lnTo>
                  <a:lnTo>
                    <a:pt x="11802161" y="258203"/>
                  </a:lnTo>
                  <a:lnTo>
                    <a:pt x="11827942" y="260807"/>
                  </a:lnTo>
                  <a:lnTo>
                    <a:pt x="11853710" y="258445"/>
                  </a:lnTo>
                  <a:lnTo>
                    <a:pt x="11876723" y="251345"/>
                  </a:lnTo>
                  <a:lnTo>
                    <a:pt x="11896979" y="239496"/>
                  </a:lnTo>
                  <a:lnTo>
                    <a:pt x="11914480" y="222910"/>
                  </a:lnTo>
                  <a:lnTo>
                    <a:pt x="11914683" y="222618"/>
                  </a:lnTo>
                  <a:lnTo>
                    <a:pt x="11928577" y="202971"/>
                  </a:lnTo>
                  <a:lnTo>
                    <a:pt x="11938648" y="181063"/>
                  </a:lnTo>
                  <a:lnTo>
                    <a:pt x="11944693" y="157175"/>
                  </a:lnTo>
                  <a:lnTo>
                    <a:pt x="11946712" y="131305"/>
                  </a:lnTo>
                  <a:close/>
                </a:path>
                <a:path w="12802869" h="1109979">
                  <a:moveTo>
                    <a:pt x="12193791" y="177266"/>
                  </a:moveTo>
                  <a:lnTo>
                    <a:pt x="12184647" y="139052"/>
                  </a:lnTo>
                  <a:lnTo>
                    <a:pt x="12149607" y="109537"/>
                  </a:lnTo>
                  <a:lnTo>
                    <a:pt x="12149607" y="177266"/>
                  </a:lnTo>
                  <a:lnTo>
                    <a:pt x="12148604" y="187071"/>
                  </a:lnTo>
                  <a:lnTo>
                    <a:pt x="12118264" y="213817"/>
                  </a:lnTo>
                  <a:lnTo>
                    <a:pt x="12095264" y="215442"/>
                  </a:lnTo>
                  <a:lnTo>
                    <a:pt x="12055259" y="215442"/>
                  </a:lnTo>
                  <a:lnTo>
                    <a:pt x="12055259" y="139052"/>
                  </a:lnTo>
                  <a:lnTo>
                    <a:pt x="12095886" y="139052"/>
                  </a:lnTo>
                  <a:lnTo>
                    <a:pt x="12134113" y="146227"/>
                  </a:lnTo>
                  <a:lnTo>
                    <a:pt x="12149607" y="177266"/>
                  </a:lnTo>
                  <a:lnTo>
                    <a:pt x="12149607" y="109537"/>
                  </a:lnTo>
                  <a:lnTo>
                    <a:pt x="12143918" y="106984"/>
                  </a:lnTo>
                  <a:lnTo>
                    <a:pt x="12123407" y="102400"/>
                  </a:lnTo>
                  <a:lnTo>
                    <a:pt x="12099455" y="100863"/>
                  </a:lnTo>
                  <a:lnTo>
                    <a:pt x="12055259" y="100863"/>
                  </a:lnTo>
                  <a:lnTo>
                    <a:pt x="12055259" y="5969"/>
                  </a:lnTo>
                  <a:lnTo>
                    <a:pt x="12012333" y="5969"/>
                  </a:lnTo>
                  <a:lnTo>
                    <a:pt x="12012333" y="253657"/>
                  </a:lnTo>
                  <a:lnTo>
                    <a:pt x="12098820" y="253657"/>
                  </a:lnTo>
                  <a:lnTo>
                    <a:pt x="12122404" y="252349"/>
                  </a:lnTo>
                  <a:lnTo>
                    <a:pt x="12171693" y="232765"/>
                  </a:lnTo>
                  <a:lnTo>
                    <a:pt x="12192406" y="193713"/>
                  </a:lnTo>
                  <a:lnTo>
                    <a:pt x="12193791" y="177266"/>
                  </a:lnTo>
                  <a:close/>
                </a:path>
                <a:path w="12802869" h="1109979">
                  <a:moveTo>
                    <a:pt x="12266613" y="5969"/>
                  </a:moveTo>
                  <a:lnTo>
                    <a:pt x="12223636" y="5969"/>
                  </a:lnTo>
                  <a:lnTo>
                    <a:pt x="12223636" y="253657"/>
                  </a:lnTo>
                  <a:lnTo>
                    <a:pt x="12266613" y="253657"/>
                  </a:lnTo>
                  <a:lnTo>
                    <a:pt x="12266613" y="5969"/>
                  </a:lnTo>
                  <a:close/>
                </a:path>
                <a:path w="12802869" h="1109979">
                  <a:moveTo>
                    <a:pt x="12510122" y="5994"/>
                  </a:moveTo>
                  <a:lnTo>
                    <a:pt x="12311964" y="5994"/>
                  </a:lnTo>
                  <a:lnTo>
                    <a:pt x="12311964" y="45364"/>
                  </a:lnTo>
                  <a:lnTo>
                    <a:pt x="12389561" y="45364"/>
                  </a:lnTo>
                  <a:lnTo>
                    <a:pt x="12389561" y="253644"/>
                  </a:lnTo>
                  <a:lnTo>
                    <a:pt x="12432525" y="253644"/>
                  </a:lnTo>
                  <a:lnTo>
                    <a:pt x="12432525" y="45364"/>
                  </a:lnTo>
                  <a:lnTo>
                    <a:pt x="12510122" y="45364"/>
                  </a:lnTo>
                  <a:lnTo>
                    <a:pt x="12510122" y="5994"/>
                  </a:lnTo>
                  <a:close/>
                </a:path>
                <a:path w="12802869" h="1109979">
                  <a:moveTo>
                    <a:pt x="12802565" y="130708"/>
                  </a:moveTo>
                  <a:lnTo>
                    <a:pt x="12800241" y="103593"/>
                  </a:lnTo>
                  <a:lnTo>
                    <a:pt x="12793244" y="78943"/>
                  </a:lnTo>
                  <a:lnTo>
                    <a:pt x="12781585" y="56743"/>
                  </a:lnTo>
                  <a:lnTo>
                    <a:pt x="12766243" y="38201"/>
                  </a:lnTo>
                  <a:lnTo>
                    <a:pt x="12765265" y="37007"/>
                  </a:lnTo>
                  <a:lnTo>
                    <a:pt x="12758407" y="31419"/>
                  </a:lnTo>
                  <a:lnTo>
                    <a:pt x="12758407" y="130708"/>
                  </a:lnTo>
                  <a:lnTo>
                    <a:pt x="12756795" y="151041"/>
                  </a:lnTo>
                  <a:lnTo>
                    <a:pt x="12732741" y="198145"/>
                  </a:lnTo>
                  <a:lnTo>
                    <a:pt x="12688532" y="221094"/>
                  </a:lnTo>
                  <a:lnTo>
                    <a:pt x="12671260" y="222618"/>
                  </a:lnTo>
                  <a:lnTo>
                    <a:pt x="12653988" y="221094"/>
                  </a:lnTo>
                  <a:lnTo>
                    <a:pt x="12609792" y="198145"/>
                  </a:lnTo>
                  <a:lnTo>
                    <a:pt x="12585725" y="151041"/>
                  </a:lnTo>
                  <a:lnTo>
                    <a:pt x="12584125" y="130708"/>
                  </a:lnTo>
                  <a:lnTo>
                    <a:pt x="12585713" y="110363"/>
                  </a:lnTo>
                  <a:lnTo>
                    <a:pt x="12609487" y="62966"/>
                  </a:lnTo>
                  <a:lnTo>
                    <a:pt x="12653747" y="39751"/>
                  </a:lnTo>
                  <a:lnTo>
                    <a:pt x="12671260" y="38201"/>
                  </a:lnTo>
                  <a:lnTo>
                    <a:pt x="12688837" y="39751"/>
                  </a:lnTo>
                  <a:lnTo>
                    <a:pt x="12733046" y="62661"/>
                  </a:lnTo>
                  <a:lnTo>
                    <a:pt x="12756820" y="110121"/>
                  </a:lnTo>
                  <a:lnTo>
                    <a:pt x="12758407" y="130708"/>
                  </a:lnTo>
                  <a:lnTo>
                    <a:pt x="12758407" y="31419"/>
                  </a:lnTo>
                  <a:lnTo>
                    <a:pt x="12745403" y="20815"/>
                  </a:lnTo>
                  <a:lnTo>
                    <a:pt x="12723114" y="9258"/>
                  </a:lnTo>
                  <a:lnTo>
                    <a:pt x="12698400" y="2324"/>
                  </a:lnTo>
                  <a:lnTo>
                    <a:pt x="12671260" y="12"/>
                  </a:lnTo>
                  <a:lnTo>
                    <a:pt x="12644120" y="2324"/>
                  </a:lnTo>
                  <a:lnTo>
                    <a:pt x="12597117" y="20815"/>
                  </a:lnTo>
                  <a:lnTo>
                    <a:pt x="12560935" y="56743"/>
                  </a:lnTo>
                  <a:lnTo>
                    <a:pt x="12542291" y="103593"/>
                  </a:lnTo>
                  <a:lnTo>
                    <a:pt x="12539955" y="130708"/>
                  </a:lnTo>
                  <a:lnTo>
                    <a:pt x="12542291" y="157568"/>
                  </a:lnTo>
                  <a:lnTo>
                    <a:pt x="12560935" y="204127"/>
                  </a:lnTo>
                  <a:lnTo>
                    <a:pt x="12597117" y="240017"/>
                  </a:lnTo>
                  <a:lnTo>
                    <a:pt x="12644120" y="258508"/>
                  </a:lnTo>
                  <a:lnTo>
                    <a:pt x="12671260" y="260819"/>
                  </a:lnTo>
                  <a:lnTo>
                    <a:pt x="12698400" y="258508"/>
                  </a:lnTo>
                  <a:lnTo>
                    <a:pt x="12723114" y="251574"/>
                  </a:lnTo>
                  <a:lnTo>
                    <a:pt x="12745403" y="240017"/>
                  </a:lnTo>
                  <a:lnTo>
                    <a:pt x="12765265" y="223824"/>
                  </a:lnTo>
                  <a:lnTo>
                    <a:pt x="12766256" y="222618"/>
                  </a:lnTo>
                  <a:lnTo>
                    <a:pt x="12781585" y="204127"/>
                  </a:lnTo>
                  <a:lnTo>
                    <a:pt x="12793244" y="182041"/>
                  </a:lnTo>
                  <a:lnTo>
                    <a:pt x="12800241" y="157568"/>
                  </a:lnTo>
                  <a:lnTo>
                    <a:pt x="12802565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793798" y="6713607"/>
              <a:ext cx="223218" cy="248892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2098177" y="6694518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88"/>
                  </a:lnTo>
                  <a:lnTo>
                    <a:pt x="0" y="19088"/>
                  </a:lnTo>
                  <a:lnTo>
                    <a:pt x="0" y="284096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391812" y="6713607"/>
              <a:ext cx="208894" cy="247688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2607856" y="6707651"/>
              <a:ext cx="2042160" cy="393700"/>
            </a:xfrm>
            <a:custGeom>
              <a:avLst/>
              <a:gdLst/>
              <a:ahLst/>
              <a:cxnLst/>
              <a:rect l="l" t="t" r="r" b="b"/>
              <a:pathLst>
                <a:path w="2042160" h="393700">
                  <a:moveTo>
                    <a:pt x="264998" y="5956"/>
                  </a:moveTo>
                  <a:lnTo>
                    <a:pt x="217258" y="5956"/>
                  </a:lnTo>
                  <a:lnTo>
                    <a:pt x="136677" y="183235"/>
                  </a:lnTo>
                  <a:lnTo>
                    <a:pt x="48945" y="5956"/>
                  </a:lnTo>
                  <a:lnTo>
                    <a:pt x="0" y="5956"/>
                  </a:lnTo>
                  <a:lnTo>
                    <a:pt x="114007" y="230378"/>
                  </a:lnTo>
                  <a:lnTo>
                    <a:pt x="34023" y="393306"/>
                  </a:lnTo>
                  <a:lnTo>
                    <a:pt x="81775" y="393306"/>
                  </a:lnTo>
                  <a:lnTo>
                    <a:pt x="264998" y="5956"/>
                  </a:lnTo>
                  <a:close/>
                </a:path>
                <a:path w="2042160" h="393700">
                  <a:moveTo>
                    <a:pt x="531787" y="138455"/>
                  </a:moveTo>
                  <a:lnTo>
                    <a:pt x="526859" y="86537"/>
                  </a:lnTo>
                  <a:lnTo>
                    <a:pt x="508508" y="45351"/>
                  </a:lnTo>
                  <a:lnTo>
                    <a:pt x="487616" y="23431"/>
                  </a:lnTo>
                  <a:lnTo>
                    <a:pt x="487616" y="102654"/>
                  </a:lnTo>
                  <a:lnTo>
                    <a:pt x="341998" y="102654"/>
                  </a:lnTo>
                  <a:lnTo>
                    <a:pt x="358051" y="66116"/>
                  </a:lnTo>
                  <a:lnTo>
                    <a:pt x="389509" y="42748"/>
                  </a:lnTo>
                  <a:lnTo>
                    <a:pt x="414794" y="38188"/>
                  </a:lnTo>
                  <a:lnTo>
                    <a:pt x="428510" y="39331"/>
                  </a:lnTo>
                  <a:lnTo>
                    <a:pt x="428205" y="39331"/>
                  </a:lnTo>
                  <a:lnTo>
                    <a:pt x="440397" y="42595"/>
                  </a:lnTo>
                  <a:lnTo>
                    <a:pt x="471335" y="65328"/>
                  </a:lnTo>
                  <a:lnTo>
                    <a:pt x="487616" y="102654"/>
                  </a:lnTo>
                  <a:lnTo>
                    <a:pt x="487616" y="23431"/>
                  </a:lnTo>
                  <a:lnTo>
                    <a:pt x="469265" y="11341"/>
                  </a:lnTo>
                  <a:lnTo>
                    <a:pt x="443928" y="2832"/>
                  </a:lnTo>
                  <a:lnTo>
                    <a:pt x="414794" y="0"/>
                  </a:lnTo>
                  <a:lnTo>
                    <a:pt x="388747" y="2324"/>
                  </a:lnTo>
                  <a:lnTo>
                    <a:pt x="345033" y="20980"/>
                  </a:lnTo>
                  <a:lnTo>
                    <a:pt x="313131" y="57162"/>
                  </a:lnTo>
                  <a:lnTo>
                    <a:pt x="296862" y="104165"/>
                  </a:lnTo>
                  <a:lnTo>
                    <a:pt x="294830" y="131292"/>
                  </a:lnTo>
                  <a:lnTo>
                    <a:pt x="297091" y="161531"/>
                  </a:lnTo>
                  <a:lnTo>
                    <a:pt x="315150" y="210019"/>
                  </a:lnTo>
                  <a:lnTo>
                    <a:pt x="349885" y="242519"/>
                  </a:lnTo>
                  <a:lnTo>
                    <a:pt x="393001" y="258775"/>
                  </a:lnTo>
                  <a:lnTo>
                    <a:pt x="417195" y="260807"/>
                  </a:lnTo>
                  <a:lnTo>
                    <a:pt x="440474" y="258902"/>
                  </a:lnTo>
                  <a:lnTo>
                    <a:pt x="461962" y="253199"/>
                  </a:lnTo>
                  <a:lnTo>
                    <a:pt x="481660" y="243687"/>
                  </a:lnTo>
                  <a:lnTo>
                    <a:pt x="499567" y="230378"/>
                  </a:lnTo>
                  <a:lnTo>
                    <a:pt x="507377" y="222618"/>
                  </a:lnTo>
                  <a:lnTo>
                    <a:pt x="508177" y="221830"/>
                  </a:lnTo>
                  <a:lnTo>
                    <a:pt x="516115" y="212318"/>
                  </a:lnTo>
                  <a:lnTo>
                    <a:pt x="523392" y="201841"/>
                  </a:lnTo>
                  <a:lnTo>
                    <a:pt x="529983" y="190385"/>
                  </a:lnTo>
                  <a:lnTo>
                    <a:pt x="494182" y="170688"/>
                  </a:lnTo>
                  <a:lnTo>
                    <a:pt x="489216" y="180200"/>
                  </a:lnTo>
                  <a:lnTo>
                    <a:pt x="483285" y="189039"/>
                  </a:lnTo>
                  <a:lnTo>
                    <a:pt x="445096" y="218135"/>
                  </a:lnTo>
                  <a:lnTo>
                    <a:pt x="417779" y="222618"/>
                  </a:lnTo>
                  <a:lnTo>
                    <a:pt x="402005" y="221157"/>
                  </a:lnTo>
                  <a:lnTo>
                    <a:pt x="362280" y="199339"/>
                  </a:lnTo>
                  <a:lnTo>
                    <a:pt x="340677" y="156362"/>
                  </a:lnTo>
                  <a:lnTo>
                    <a:pt x="339013" y="138455"/>
                  </a:lnTo>
                  <a:lnTo>
                    <a:pt x="531787" y="138455"/>
                  </a:lnTo>
                  <a:close/>
                </a:path>
                <a:path w="2042160" h="393700">
                  <a:moveTo>
                    <a:pt x="759777" y="5994"/>
                  </a:moveTo>
                  <a:lnTo>
                    <a:pt x="561619" y="5994"/>
                  </a:lnTo>
                  <a:lnTo>
                    <a:pt x="561619" y="45364"/>
                  </a:lnTo>
                  <a:lnTo>
                    <a:pt x="639216" y="45364"/>
                  </a:lnTo>
                  <a:lnTo>
                    <a:pt x="639216" y="253644"/>
                  </a:lnTo>
                  <a:lnTo>
                    <a:pt x="682180" y="253644"/>
                  </a:lnTo>
                  <a:lnTo>
                    <a:pt x="682180" y="45364"/>
                  </a:lnTo>
                  <a:lnTo>
                    <a:pt x="759777" y="45364"/>
                  </a:lnTo>
                  <a:lnTo>
                    <a:pt x="759777" y="5994"/>
                  </a:lnTo>
                  <a:close/>
                </a:path>
                <a:path w="2042160" h="393700">
                  <a:moveTo>
                    <a:pt x="1181735" y="214287"/>
                  </a:moveTo>
                  <a:lnTo>
                    <a:pt x="1141145" y="214287"/>
                  </a:lnTo>
                  <a:lnTo>
                    <a:pt x="1141145" y="6007"/>
                  </a:lnTo>
                  <a:lnTo>
                    <a:pt x="1098169" y="6007"/>
                  </a:lnTo>
                  <a:lnTo>
                    <a:pt x="1098169" y="214287"/>
                  </a:lnTo>
                  <a:lnTo>
                    <a:pt x="987158" y="214287"/>
                  </a:lnTo>
                  <a:lnTo>
                    <a:pt x="987158" y="6007"/>
                  </a:lnTo>
                  <a:lnTo>
                    <a:pt x="944181" y="6007"/>
                  </a:lnTo>
                  <a:lnTo>
                    <a:pt x="944181" y="214287"/>
                  </a:lnTo>
                  <a:lnTo>
                    <a:pt x="944181" y="253657"/>
                  </a:lnTo>
                  <a:lnTo>
                    <a:pt x="1142339" y="253657"/>
                  </a:lnTo>
                  <a:lnTo>
                    <a:pt x="1142339" y="319697"/>
                  </a:lnTo>
                  <a:lnTo>
                    <a:pt x="1181735" y="319697"/>
                  </a:lnTo>
                  <a:lnTo>
                    <a:pt x="1181735" y="253657"/>
                  </a:lnTo>
                  <a:lnTo>
                    <a:pt x="1181735" y="214287"/>
                  </a:lnTo>
                  <a:close/>
                </a:path>
                <a:path w="2042160" h="393700">
                  <a:moveTo>
                    <a:pt x="1448511" y="138455"/>
                  </a:moveTo>
                  <a:lnTo>
                    <a:pt x="1443583" y="86537"/>
                  </a:lnTo>
                  <a:lnTo>
                    <a:pt x="1425232" y="45351"/>
                  </a:lnTo>
                  <a:lnTo>
                    <a:pt x="1418831" y="38188"/>
                  </a:lnTo>
                  <a:lnTo>
                    <a:pt x="1407515" y="25514"/>
                  </a:lnTo>
                  <a:lnTo>
                    <a:pt x="1404340" y="23431"/>
                  </a:lnTo>
                  <a:lnTo>
                    <a:pt x="1404340" y="102654"/>
                  </a:lnTo>
                  <a:lnTo>
                    <a:pt x="1258722" y="102654"/>
                  </a:lnTo>
                  <a:lnTo>
                    <a:pt x="1274775" y="66116"/>
                  </a:lnTo>
                  <a:lnTo>
                    <a:pt x="1306233" y="42748"/>
                  </a:lnTo>
                  <a:lnTo>
                    <a:pt x="1331531" y="38188"/>
                  </a:lnTo>
                  <a:lnTo>
                    <a:pt x="1345234" y="39331"/>
                  </a:lnTo>
                  <a:lnTo>
                    <a:pt x="1344930" y="39331"/>
                  </a:lnTo>
                  <a:lnTo>
                    <a:pt x="1357122" y="42595"/>
                  </a:lnTo>
                  <a:lnTo>
                    <a:pt x="1388059" y="65328"/>
                  </a:lnTo>
                  <a:lnTo>
                    <a:pt x="1404340" y="102654"/>
                  </a:lnTo>
                  <a:lnTo>
                    <a:pt x="1404340" y="23431"/>
                  </a:lnTo>
                  <a:lnTo>
                    <a:pt x="1385989" y="11341"/>
                  </a:lnTo>
                  <a:lnTo>
                    <a:pt x="1360652" y="2832"/>
                  </a:lnTo>
                  <a:lnTo>
                    <a:pt x="1331531" y="0"/>
                  </a:lnTo>
                  <a:lnTo>
                    <a:pt x="1305471" y="2324"/>
                  </a:lnTo>
                  <a:lnTo>
                    <a:pt x="1261757" y="20980"/>
                  </a:lnTo>
                  <a:lnTo>
                    <a:pt x="1229868" y="57162"/>
                  </a:lnTo>
                  <a:lnTo>
                    <a:pt x="1213599" y="104165"/>
                  </a:lnTo>
                  <a:lnTo>
                    <a:pt x="1211554" y="131292"/>
                  </a:lnTo>
                  <a:lnTo>
                    <a:pt x="1213815" y="161531"/>
                  </a:lnTo>
                  <a:lnTo>
                    <a:pt x="1231874" y="210019"/>
                  </a:lnTo>
                  <a:lnTo>
                    <a:pt x="1266609" y="242519"/>
                  </a:lnTo>
                  <a:lnTo>
                    <a:pt x="1309725" y="258775"/>
                  </a:lnTo>
                  <a:lnTo>
                    <a:pt x="1333919" y="260807"/>
                  </a:lnTo>
                  <a:lnTo>
                    <a:pt x="1357198" y="258902"/>
                  </a:lnTo>
                  <a:lnTo>
                    <a:pt x="1398384" y="243687"/>
                  </a:lnTo>
                  <a:lnTo>
                    <a:pt x="1432839" y="212318"/>
                  </a:lnTo>
                  <a:lnTo>
                    <a:pt x="1446720" y="190385"/>
                  </a:lnTo>
                  <a:lnTo>
                    <a:pt x="1410906" y="170688"/>
                  </a:lnTo>
                  <a:lnTo>
                    <a:pt x="1405940" y="180200"/>
                  </a:lnTo>
                  <a:lnTo>
                    <a:pt x="1400009" y="189039"/>
                  </a:lnTo>
                  <a:lnTo>
                    <a:pt x="1361821" y="218135"/>
                  </a:lnTo>
                  <a:lnTo>
                    <a:pt x="1334516" y="222618"/>
                  </a:lnTo>
                  <a:lnTo>
                    <a:pt x="1318729" y="221157"/>
                  </a:lnTo>
                  <a:lnTo>
                    <a:pt x="1279004" y="199339"/>
                  </a:lnTo>
                  <a:lnTo>
                    <a:pt x="1257414" y="156362"/>
                  </a:lnTo>
                  <a:lnTo>
                    <a:pt x="1255737" y="138455"/>
                  </a:lnTo>
                  <a:lnTo>
                    <a:pt x="1448511" y="138455"/>
                  </a:lnTo>
                  <a:close/>
                </a:path>
                <a:path w="2042160" h="393700">
                  <a:moveTo>
                    <a:pt x="1713509" y="5956"/>
                  </a:moveTo>
                  <a:lnTo>
                    <a:pt x="1514157" y="5956"/>
                  </a:lnTo>
                  <a:lnTo>
                    <a:pt x="1514157" y="45326"/>
                  </a:lnTo>
                  <a:lnTo>
                    <a:pt x="1514157" y="253606"/>
                  </a:lnTo>
                  <a:lnTo>
                    <a:pt x="1557134" y="253606"/>
                  </a:lnTo>
                  <a:lnTo>
                    <a:pt x="1557134" y="45326"/>
                  </a:lnTo>
                  <a:lnTo>
                    <a:pt x="1670532" y="45326"/>
                  </a:lnTo>
                  <a:lnTo>
                    <a:pt x="1670532" y="253606"/>
                  </a:lnTo>
                  <a:lnTo>
                    <a:pt x="1713509" y="253606"/>
                  </a:lnTo>
                  <a:lnTo>
                    <a:pt x="1713509" y="45326"/>
                  </a:lnTo>
                  <a:lnTo>
                    <a:pt x="1713509" y="5956"/>
                  </a:lnTo>
                  <a:close/>
                </a:path>
                <a:path w="2042160" h="393700">
                  <a:moveTo>
                    <a:pt x="2041753" y="130708"/>
                  </a:moveTo>
                  <a:lnTo>
                    <a:pt x="2039416" y="103593"/>
                  </a:lnTo>
                  <a:lnTo>
                    <a:pt x="2032431" y="78930"/>
                  </a:lnTo>
                  <a:lnTo>
                    <a:pt x="2020773" y="56730"/>
                  </a:lnTo>
                  <a:lnTo>
                    <a:pt x="2005431" y="38188"/>
                  </a:lnTo>
                  <a:lnTo>
                    <a:pt x="2004453" y="36995"/>
                  </a:lnTo>
                  <a:lnTo>
                    <a:pt x="1997583" y="31407"/>
                  </a:lnTo>
                  <a:lnTo>
                    <a:pt x="1997583" y="130708"/>
                  </a:lnTo>
                  <a:lnTo>
                    <a:pt x="1995982" y="151028"/>
                  </a:lnTo>
                  <a:lnTo>
                    <a:pt x="1971929" y="198145"/>
                  </a:lnTo>
                  <a:lnTo>
                    <a:pt x="1927720" y="221081"/>
                  </a:lnTo>
                  <a:lnTo>
                    <a:pt x="1910448" y="222618"/>
                  </a:lnTo>
                  <a:lnTo>
                    <a:pt x="1893176" y="221081"/>
                  </a:lnTo>
                  <a:lnTo>
                    <a:pt x="1848980" y="198145"/>
                  </a:lnTo>
                  <a:lnTo>
                    <a:pt x="1824913" y="151028"/>
                  </a:lnTo>
                  <a:lnTo>
                    <a:pt x="1823313" y="130708"/>
                  </a:lnTo>
                  <a:lnTo>
                    <a:pt x="1824901" y="110363"/>
                  </a:lnTo>
                  <a:lnTo>
                    <a:pt x="1848675" y="62953"/>
                  </a:lnTo>
                  <a:lnTo>
                    <a:pt x="1892935" y="39738"/>
                  </a:lnTo>
                  <a:lnTo>
                    <a:pt x="1910448" y="38188"/>
                  </a:lnTo>
                  <a:lnTo>
                    <a:pt x="1928025" y="39738"/>
                  </a:lnTo>
                  <a:lnTo>
                    <a:pt x="1972233" y="62661"/>
                  </a:lnTo>
                  <a:lnTo>
                    <a:pt x="1996008" y="110121"/>
                  </a:lnTo>
                  <a:lnTo>
                    <a:pt x="1997583" y="130708"/>
                  </a:lnTo>
                  <a:lnTo>
                    <a:pt x="1997583" y="31407"/>
                  </a:lnTo>
                  <a:lnTo>
                    <a:pt x="1984590" y="20815"/>
                  </a:lnTo>
                  <a:lnTo>
                    <a:pt x="1962302" y="9245"/>
                  </a:lnTo>
                  <a:lnTo>
                    <a:pt x="1937588" y="2311"/>
                  </a:lnTo>
                  <a:lnTo>
                    <a:pt x="1910448" y="0"/>
                  </a:lnTo>
                  <a:lnTo>
                    <a:pt x="1883308" y="2311"/>
                  </a:lnTo>
                  <a:lnTo>
                    <a:pt x="1836305" y="20815"/>
                  </a:lnTo>
                  <a:lnTo>
                    <a:pt x="1800123" y="56730"/>
                  </a:lnTo>
                  <a:lnTo>
                    <a:pt x="1781479" y="103593"/>
                  </a:lnTo>
                  <a:lnTo>
                    <a:pt x="1779143" y="130708"/>
                  </a:lnTo>
                  <a:lnTo>
                    <a:pt x="1781479" y="157556"/>
                  </a:lnTo>
                  <a:lnTo>
                    <a:pt x="1800123" y="204114"/>
                  </a:lnTo>
                  <a:lnTo>
                    <a:pt x="1836305" y="240004"/>
                  </a:lnTo>
                  <a:lnTo>
                    <a:pt x="1883308" y="258508"/>
                  </a:lnTo>
                  <a:lnTo>
                    <a:pt x="1910448" y="260807"/>
                  </a:lnTo>
                  <a:lnTo>
                    <a:pt x="1937588" y="258508"/>
                  </a:lnTo>
                  <a:lnTo>
                    <a:pt x="1962302" y="251561"/>
                  </a:lnTo>
                  <a:lnTo>
                    <a:pt x="1984590" y="240004"/>
                  </a:lnTo>
                  <a:lnTo>
                    <a:pt x="2004453" y="223824"/>
                  </a:lnTo>
                  <a:lnTo>
                    <a:pt x="2005444" y="222618"/>
                  </a:lnTo>
                  <a:lnTo>
                    <a:pt x="2020773" y="204114"/>
                  </a:lnTo>
                  <a:lnTo>
                    <a:pt x="2032431" y="182029"/>
                  </a:lnTo>
                  <a:lnTo>
                    <a:pt x="2039416" y="157556"/>
                  </a:lnTo>
                  <a:lnTo>
                    <a:pt x="2041753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971900" y="6713607"/>
              <a:ext cx="208894" cy="247688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8097" y="6713607"/>
              <a:ext cx="182633" cy="247688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5223751" y="6694519"/>
              <a:ext cx="1727835" cy="284480"/>
            </a:xfrm>
            <a:custGeom>
              <a:avLst/>
              <a:gdLst/>
              <a:ahLst/>
              <a:cxnLst/>
              <a:rect l="l" t="t" r="r" b="b"/>
              <a:pathLst>
                <a:path w="1727834" h="284479">
                  <a:moveTo>
                    <a:pt x="212471" y="0"/>
                  </a:moveTo>
                  <a:lnTo>
                    <a:pt x="42976" y="182626"/>
                  </a:lnTo>
                  <a:lnTo>
                    <a:pt x="42976" y="19088"/>
                  </a:lnTo>
                  <a:lnTo>
                    <a:pt x="0" y="19088"/>
                  </a:lnTo>
                  <a:lnTo>
                    <a:pt x="0" y="284099"/>
                  </a:lnTo>
                  <a:lnTo>
                    <a:pt x="169506" y="101460"/>
                  </a:lnTo>
                  <a:lnTo>
                    <a:pt x="169506" y="266788"/>
                  </a:lnTo>
                  <a:lnTo>
                    <a:pt x="212471" y="266788"/>
                  </a:lnTo>
                  <a:lnTo>
                    <a:pt x="212471" y="0"/>
                  </a:lnTo>
                  <a:close/>
                </a:path>
                <a:path w="1727834" h="284479">
                  <a:moveTo>
                    <a:pt x="632028" y="19088"/>
                  </a:moveTo>
                  <a:lnTo>
                    <a:pt x="432689" y="19088"/>
                  </a:lnTo>
                  <a:lnTo>
                    <a:pt x="432689" y="58458"/>
                  </a:lnTo>
                  <a:lnTo>
                    <a:pt x="432689" y="266738"/>
                  </a:lnTo>
                  <a:lnTo>
                    <a:pt x="475665" y="266738"/>
                  </a:lnTo>
                  <a:lnTo>
                    <a:pt x="475665" y="58458"/>
                  </a:lnTo>
                  <a:lnTo>
                    <a:pt x="589064" y="58458"/>
                  </a:lnTo>
                  <a:lnTo>
                    <a:pt x="589064" y="266738"/>
                  </a:lnTo>
                  <a:lnTo>
                    <a:pt x="632028" y="266738"/>
                  </a:lnTo>
                  <a:lnTo>
                    <a:pt x="632028" y="58458"/>
                  </a:lnTo>
                  <a:lnTo>
                    <a:pt x="632028" y="19088"/>
                  </a:lnTo>
                  <a:close/>
                </a:path>
                <a:path w="1727834" h="284479">
                  <a:moveTo>
                    <a:pt x="960297" y="143840"/>
                  </a:moveTo>
                  <a:lnTo>
                    <a:pt x="950963" y="92062"/>
                  </a:lnTo>
                  <a:lnTo>
                    <a:pt x="923975" y="51320"/>
                  </a:lnTo>
                  <a:lnTo>
                    <a:pt x="916127" y="44551"/>
                  </a:lnTo>
                  <a:lnTo>
                    <a:pt x="916127" y="143840"/>
                  </a:lnTo>
                  <a:lnTo>
                    <a:pt x="914527" y="164160"/>
                  </a:lnTo>
                  <a:lnTo>
                    <a:pt x="890460" y="211277"/>
                  </a:lnTo>
                  <a:lnTo>
                    <a:pt x="846264" y="234213"/>
                  </a:lnTo>
                  <a:lnTo>
                    <a:pt x="828992" y="235750"/>
                  </a:lnTo>
                  <a:lnTo>
                    <a:pt x="811720" y="234213"/>
                  </a:lnTo>
                  <a:lnTo>
                    <a:pt x="767511" y="211277"/>
                  </a:lnTo>
                  <a:lnTo>
                    <a:pt x="743458" y="164160"/>
                  </a:lnTo>
                  <a:lnTo>
                    <a:pt x="741845" y="143840"/>
                  </a:lnTo>
                  <a:lnTo>
                    <a:pt x="743432" y="123494"/>
                  </a:lnTo>
                  <a:lnTo>
                    <a:pt x="767207" y="76085"/>
                  </a:lnTo>
                  <a:lnTo>
                    <a:pt x="811466" y="52870"/>
                  </a:lnTo>
                  <a:lnTo>
                    <a:pt x="828992" y="51320"/>
                  </a:lnTo>
                  <a:lnTo>
                    <a:pt x="846569" y="52870"/>
                  </a:lnTo>
                  <a:lnTo>
                    <a:pt x="890765" y="75793"/>
                  </a:lnTo>
                  <a:lnTo>
                    <a:pt x="914539" y="123253"/>
                  </a:lnTo>
                  <a:lnTo>
                    <a:pt x="916127" y="143840"/>
                  </a:lnTo>
                  <a:lnTo>
                    <a:pt x="916127" y="44551"/>
                  </a:lnTo>
                  <a:lnTo>
                    <a:pt x="903122" y="33947"/>
                  </a:lnTo>
                  <a:lnTo>
                    <a:pt x="880833" y="22377"/>
                  </a:lnTo>
                  <a:lnTo>
                    <a:pt x="856132" y="15443"/>
                  </a:lnTo>
                  <a:lnTo>
                    <a:pt x="828992" y="13131"/>
                  </a:lnTo>
                  <a:lnTo>
                    <a:pt x="801852" y="15443"/>
                  </a:lnTo>
                  <a:lnTo>
                    <a:pt x="754849" y="33947"/>
                  </a:lnTo>
                  <a:lnTo>
                    <a:pt x="718667" y="69862"/>
                  </a:lnTo>
                  <a:lnTo>
                    <a:pt x="700011" y="116725"/>
                  </a:lnTo>
                  <a:lnTo>
                    <a:pt x="697687" y="143840"/>
                  </a:lnTo>
                  <a:lnTo>
                    <a:pt x="700011" y="170688"/>
                  </a:lnTo>
                  <a:lnTo>
                    <a:pt x="718667" y="217246"/>
                  </a:lnTo>
                  <a:lnTo>
                    <a:pt x="754849" y="253136"/>
                  </a:lnTo>
                  <a:lnTo>
                    <a:pt x="801852" y="271640"/>
                  </a:lnTo>
                  <a:lnTo>
                    <a:pt x="828992" y="273939"/>
                  </a:lnTo>
                  <a:lnTo>
                    <a:pt x="856132" y="271640"/>
                  </a:lnTo>
                  <a:lnTo>
                    <a:pt x="903122" y="253136"/>
                  </a:lnTo>
                  <a:lnTo>
                    <a:pt x="939304" y="217246"/>
                  </a:lnTo>
                  <a:lnTo>
                    <a:pt x="957961" y="170688"/>
                  </a:lnTo>
                  <a:lnTo>
                    <a:pt x="960297" y="143840"/>
                  </a:lnTo>
                  <a:close/>
                </a:path>
                <a:path w="1727834" h="284479">
                  <a:moveTo>
                    <a:pt x="1221701" y="196951"/>
                  </a:moveTo>
                  <a:lnTo>
                    <a:pt x="1204607" y="213931"/>
                  </a:lnTo>
                  <a:lnTo>
                    <a:pt x="1185583" y="226047"/>
                  </a:lnTo>
                  <a:lnTo>
                    <a:pt x="1164615" y="233324"/>
                  </a:lnTo>
                  <a:lnTo>
                    <a:pt x="1141717" y="235750"/>
                  </a:lnTo>
                  <a:lnTo>
                    <a:pt x="1124445" y="234213"/>
                  </a:lnTo>
                  <a:lnTo>
                    <a:pt x="1080249" y="211289"/>
                  </a:lnTo>
                  <a:lnTo>
                    <a:pt x="1056182" y="164160"/>
                  </a:lnTo>
                  <a:lnTo>
                    <a:pt x="1054582" y="143840"/>
                  </a:lnTo>
                  <a:lnTo>
                    <a:pt x="1056182" y="123494"/>
                  </a:lnTo>
                  <a:lnTo>
                    <a:pt x="1080249" y="76085"/>
                  </a:lnTo>
                  <a:lnTo>
                    <a:pt x="1124788" y="52870"/>
                  </a:lnTo>
                  <a:lnTo>
                    <a:pt x="1142326" y="51320"/>
                  </a:lnTo>
                  <a:lnTo>
                    <a:pt x="1165301" y="53632"/>
                  </a:lnTo>
                  <a:lnTo>
                    <a:pt x="1185887" y="60579"/>
                  </a:lnTo>
                  <a:lnTo>
                    <a:pt x="1204099" y="72148"/>
                  </a:lnTo>
                  <a:lnTo>
                    <a:pt x="1219911" y="88328"/>
                  </a:lnTo>
                  <a:lnTo>
                    <a:pt x="1219911" y="36995"/>
                  </a:lnTo>
                  <a:lnTo>
                    <a:pt x="1202334" y="26555"/>
                  </a:lnTo>
                  <a:lnTo>
                    <a:pt x="1183652" y="19100"/>
                  </a:lnTo>
                  <a:lnTo>
                    <a:pt x="1163840" y="14630"/>
                  </a:lnTo>
                  <a:lnTo>
                    <a:pt x="1142911" y="13131"/>
                  </a:lnTo>
                  <a:lnTo>
                    <a:pt x="1115491" y="15468"/>
                  </a:lnTo>
                  <a:lnTo>
                    <a:pt x="1068057" y="34112"/>
                  </a:lnTo>
                  <a:lnTo>
                    <a:pt x="1031557" y="70294"/>
                  </a:lnTo>
                  <a:lnTo>
                    <a:pt x="1012761" y="117297"/>
                  </a:lnTo>
                  <a:lnTo>
                    <a:pt x="1010412" y="144437"/>
                  </a:lnTo>
                  <a:lnTo>
                    <a:pt x="1012736" y="171284"/>
                  </a:lnTo>
                  <a:lnTo>
                    <a:pt x="1031392" y="217678"/>
                  </a:lnTo>
                  <a:lnTo>
                    <a:pt x="1067650" y="253301"/>
                  </a:lnTo>
                  <a:lnTo>
                    <a:pt x="1115250" y="271653"/>
                  </a:lnTo>
                  <a:lnTo>
                    <a:pt x="1142911" y="273939"/>
                  </a:lnTo>
                  <a:lnTo>
                    <a:pt x="1164170" y="272338"/>
                  </a:lnTo>
                  <a:lnTo>
                    <a:pt x="1184389" y="267525"/>
                  </a:lnTo>
                  <a:lnTo>
                    <a:pt x="1203566" y="259511"/>
                  </a:lnTo>
                  <a:lnTo>
                    <a:pt x="1221701" y="248297"/>
                  </a:lnTo>
                  <a:lnTo>
                    <a:pt x="1221701" y="196951"/>
                  </a:lnTo>
                  <a:close/>
                </a:path>
                <a:path w="1727834" h="284479">
                  <a:moveTo>
                    <a:pt x="1449679" y="19126"/>
                  </a:moveTo>
                  <a:lnTo>
                    <a:pt x="1251534" y="19126"/>
                  </a:lnTo>
                  <a:lnTo>
                    <a:pt x="1251534" y="58496"/>
                  </a:lnTo>
                  <a:lnTo>
                    <a:pt x="1329118" y="58496"/>
                  </a:lnTo>
                  <a:lnTo>
                    <a:pt x="1329118" y="266776"/>
                  </a:lnTo>
                  <a:lnTo>
                    <a:pt x="1372095" y="266776"/>
                  </a:lnTo>
                  <a:lnTo>
                    <a:pt x="1372095" y="58496"/>
                  </a:lnTo>
                  <a:lnTo>
                    <a:pt x="1449679" y="58496"/>
                  </a:lnTo>
                  <a:lnTo>
                    <a:pt x="1449679" y="19126"/>
                  </a:lnTo>
                  <a:close/>
                </a:path>
                <a:path w="1727834" h="284479">
                  <a:moveTo>
                    <a:pt x="1727822" y="19088"/>
                  </a:moveTo>
                  <a:lnTo>
                    <a:pt x="1687233" y="19088"/>
                  </a:lnTo>
                  <a:lnTo>
                    <a:pt x="1687233" y="143243"/>
                  </a:lnTo>
                  <a:lnTo>
                    <a:pt x="1685836" y="161886"/>
                  </a:lnTo>
                  <a:lnTo>
                    <a:pt x="1664855" y="208889"/>
                  </a:lnTo>
                  <a:lnTo>
                    <a:pt x="1622539" y="234124"/>
                  </a:lnTo>
                  <a:lnTo>
                    <a:pt x="1622120" y="234124"/>
                  </a:lnTo>
                  <a:lnTo>
                    <a:pt x="1604873" y="235750"/>
                  </a:lnTo>
                  <a:lnTo>
                    <a:pt x="1557362" y="221145"/>
                  </a:lnTo>
                  <a:lnTo>
                    <a:pt x="1529143" y="180009"/>
                  </a:lnTo>
                  <a:lnTo>
                    <a:pt x="1523707" y="142646"/>
                  </a:lnTo>
                  <a:lnTo>
                    <a:pt x="1525168" y="122428"/>
                  </a:lnTo>
                  <a:lnTo>
                    <a:pt x="1547266" y="75501"/>
                  </a:lnTo>
                  <a:lnTo>
                    <a:pt x="1588516" y="52832"/>
                  </a:lnTo>
                  <a:lnTo>
                    <a:pt x="1604873" y="51320"/>
                  </a:lnTo>
                  <a:lnTo>
                    <a:pt x="1620596" y="52832"/>
                  </a:lnTo>
                  <a:lnTo>
                    <a:pt x="1662163" y="75196"/>
                  </a:lnTo>
                  <a:lnTo>
                    <a:pt x="1685671" y="122428"/>
                  </a:lnTo>
                  <a:lnTo>
                    <a:pt x="1687233" y="143243"/>
                  </a:lnTo>
                  <a:lnTo>
                    <a:pt x="1687233" y="19088"/>
                  </a:lnTo>
                  <a:lnTo>
                    <a:pt x="1684845" y="19088"/>
                  </a:lnTo>
                  <a:lnTo>
                    <a:pt x="1684845" y="54305"/>
                  </a:lnTo>
                  <a:lnTo>
                    <a:pt x="1682038" y="51320"/>
                  </a:lnTo>
                  <a:lnTo>
                    <a:pt x="1667903" y="36296"/>
                  </a:lnTo>
                  <a:lnTo>
                    <a:pt x="1648142" y="23431"/>
                  </a:lnTo>
                  <a:lnTo>
                    <a:pt x="1625536" y="15709"/>
                  </a:lnTo>
                  <a:lnTo>
                    <a:pt x="1600098" y="13131"/>
                  </a:lnTo>
                  <a:lnTo>
                    <a:pt x="1575714" y="15278"/>
                  </a:lnTo>
                  <a:lnTo>
                    <a:pt x="1532890" y="32435"/>
                  </a:lnTo>
                  <a:lnTo>
                    <a:pt x="1499171" y="66268"/>
                  </a:lnTo>
                  <a:lnTo>
                    <a:pt x="1481709" y="113868"/>
                  </a:lnTo>
                  <a:lnTo>
                    <a:pt x="1479524" y="142646"/>
                  </a:lnTo>
                  <a:lnTo>
                    <a:pt x="1481721" y="171970"/>
                  </a:lnTo>
                  <a:lnTo>
                    <a:pt x="1499336" y="220306"/>
                  </a:lnTo>
                  <a:lnTo>
                    <a:pt x="1533283" y="254469"/>
                  </a:lnTo>
                  <a:lnTo>
                    <a:pt x="1575968" y="271780"/>
                  </a:lnTo>
                  <a:lnTo>
                    <a:pt x="1600098" y="273939"/>
                  </a:lnTo>
                  <a:lnTo>
                    <a:pt x="1625092" y="271335"/>
                  </a:lnTo>
                  <a:lnTo>
                    <a:pt x="1647545" y="263499"/>
                  </a:lnTo>
                  <a:lnTo>
                    <a:pt x="1667459" y="250444"/>
                  </a:lnTo>
                  <a:lnTo>
                    <a:pt x="1681441" y="235750"/>
                  </a:lnTo>
                  <a:lnTo>
                    <a:pt x="1684845" y="232168"/>
                  </a:lnTo>
                  <a:lnTo>
                    <a:pt x="1684845" y="266788"/>
                  </a:lnTo>
                  <a:lnTo>
                    <a:pt x="1727822" y="266788"/>
                  </a:lnTo>
                  <a:lnTo>
                    <a:pt x="1727822" y="232168"/>
                  </a:lnTo>
                  <a:lnTo>
                    <a:pt x="1727822" y="54305"/>
                  </a:lnTo>
                  <a:lnTo>
                    <a:pt x="1727822" y="1908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032739" y="6713607"/>
              <a:ext cx="190988" cy="247688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7273862" y="6707649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4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5"/>
                  </a:lnTo>
                  <a:lnTo>
                    <a:pt x="20978" y="204113"/>
                  </a:lnTo>
                  <a:lnTo>
                    <a:pt x="57160" y="240002"/>
                  </a:lnTo>
                  <a:lnTo>
                    <a:pt x="104162" y="258497"/>
                  </a:lnTo>
                  <a:lnTo>
                    <a:pt x="131304" y="260808"/>
                  </a:lnTo>
                  <a:lnTo>
                    <a:pt x="158441" y="258497"/>
                  </a:lnTo>
                  <a:lnTo>
                    <a:pt x="183152" y="251563"/>
                  </a:lnTo>
                  <a:lnTo>
                    <a:pt x="205439" y="240002"/>
                  </a:lnTo>
                  <a:lnTo>
                    <a:pt x="225302" y="223815"/>
                  </a:lnTo>
                  <a:lnTo>
                    <a:pt x="226299" y="222611"/>
                  </a:lnTo>
                  <a:lnTo>
                    <a:pt x="131304" y="222611"/>
                  </a:lnTo>
                  <a:lnTo>
                    <a:pt x="114032" y="221083"/>
                  </a:lnTo>
                  <a:lnTo>
                    <a:pt x="69830" y="198140"/>
                  </a:lnTo>
                  <a:lnTo>
                    <a:pt x="45770" y="151028"/>
                  </a:lnTo>
                  <a:lnTo>
                    <a:pt x="44166" y="130697"/>
                  </a:lnTo>
                  <a:lnTo>
                    <a:pt x="45750" y="110354"/>
                  </a:lnTo>
                  <a:lnTo>
                    <a:pt x="69526" y="62950"/>
                  </a:lnTo>
                  <a:lnTo>
                    <a:pt x="113786" y="39736"/>
                  </a:lnTo>
                  <a:lnTo>
                    <a:pt x="131304" y="38187"/>
                  </a:lnTo>
                  <a:lnTo>
                    <a:pt x="226289" y="3818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90" h="260984">
                  <a:moveTo>
                    <a:pt x="226289" y="38187"/>
                  </a:moveTo>
                  <a:lnTo>
                    <a:pt x="131304" y="38187"/>
                  </a:lnTo>
                  <a:lnTo>
                    <a:pt x="149034" y="39736"/>
                  </a:lnTo>
                  <a:lnTo>
                    <a:pt x="148881" y="3973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28"/>
                  </a:lnTo>
                  <a:lnTo>
                    <a:pt x="192779" y="198140"/>
                  </a:lnTo>
                  <a:lnTo>
                    <a:pt x="148575" y="221083"/>
                  </a:lnTo>
                  <a:lnTo>
                    <a:pt x="131304" y="222611"/>
                  </a:lnTo>
                  <a:lnTo>
                    <a:pt x="226299" y="222611"/>
                  </a:lnTo>
                  <a:lnTo>
                    <a:pt x="241622" y="204113"/>
                  </a:lnTo>
                  <a:lnTo>
                    <a:pt x="253281" y="182027"/>
                  </a:lnTo>
                  <a:lnTo>
                    <a:pt x="260277" y="157555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89" y="381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602114" y="6713607"/>
              <a:ext cx="208894" cy="247688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972566" y="6907586"/>
              <a:ext cx="6939280" cy="1626235"/>
            </a:xfrm>
            <a:custGeom>
              <a:avLst/>
              <a:gdLst/>
              <a:ahLst/>
              <a:cxnLst/>
              <a:rect l="l" t="t" r="r" b="b"/>
              <a:pathLst>
                <a:path w="6939280" h="1626234">
                  <a:moveTo>
                    <a:pt x="279311" y="1486141"/>
                  </a:moveTo>
                  <a:lnTo>
                    <a:pt x="87134" y="1273670"/>
                  </a:lnTo>
                  <a:lnTo>
                    <a:pt x="273354" y="1088047"/>
                  </a:lnTo>
                  <a:lnTo>
                    <a:pt x="213652" y="1088047"/>
                  </a:lnTo>
                  <a:lnTo>
                    <a:pt x="44157" y="1258747"/>
                  </a:lnTo>
                  <a:lnTo>
                    <a:pt x="44157" y="1088047"/>
                  </a:lnTo>
                  <a:lnTo>
                    <a:pt x="0" y="1088047"/>
                  </a:lnTo>
                  <a:lnTo>
                    <a:pt x="0" y="1486141"/>
                  </a:lnTo>
                  <a:lnTo>
                    <a:pt x="44157" y="1486141"/>
                  </a:lnTo>
                  <a:lnTo>
                    <a:pt x="44157" y="1314843"/>
                  </a:lnTo>
                  <a:lnTo>
                    <a:pt x="55499" y="1303502"/>
                  </a:lnTo>
                  <a:lnTo>
                    <a:pt x="218440" y="1486141"/>
                  </a:lnTo>
                  <a:lnTo>
                    <a:pt x="279311" y="1486141"/>
                  </a:lnTo>
                  <a:close/>
                </a:path>
                <a:path w="6939280" h="1626234">
                  <a:moveTo>
                    <a:pt x="575348" y="1363192"/>
                  </a:moveTo>
                  <a:lnTo>
                    <a:pt x="566026" y="1311427"/>
                  </a:lnTo>
                  <a:lnTo>
                    <a:pt x="539026" y="1270685"/>
                  </a:lnTo>
                  <a:lnTo>
                    <a:pt x="531177" y="1263904"/>
                  </a:lnTo>
                  <a:lnTo>
                    <a:pt x="531177" y="1363192"/>
                  </a:lnTo>
                  <a:lnTo>
                    <a:pt x="529577" y="1383525"/>
                  </a:lnTo>
                  <a:lnTo>
                    <a:pt x="505523" y="1430642"/>
                  </a:lnTo>
                  <a:lnTo>
                    <a:pt x="461314" y="1453578"/>
                  </a:lnTo>
                  <a:lnTo>
                    <a:pt x="444042" y="1455102"/>
                  </a:lnTo>
                  <a:lnTo>
                    <a:pt x="426770" y="1453578"/>
                  </a:lnTo>
                  <a:lnTo>
                    <a:pt x="382574" y="1430642"/>
                  </a:lnTo>
                  <a:lnTo>
                    <a:pt x="358508" y="1383525"/>
                  </a:lnTo>
                  <a:lnTo>
                    <a:pt x="356908" y="1363192"/>
                  </a:lnTo>
                  <a:lnTo>
                    <a:pt x="358495" y="1342847"/>
                  </a:lnTo>
                  <a:lnTo>
                    <a:pt x="382270" y="1295450"/>
                  </a:lnTo>
                  <a:lnTo>
                    <a:pt x="426529" y="1272235"/>
                  </a:lnTo>
                  <a:lnTo>
                    <a:pt x="444042" y="1270685"/>
                  </a:lnTo>
                  <a:lnTo>
                    <a:pt x="461619" y="1272235"/>
                  </a:lnTo>
                  <a:lnTo>
                    <a:pt x="505828" y="1295158"/>
                  </a:lnTo>
                  <a:lnTo>
                    <a:pt x="529602" y="1342605"/>
                  </a:lnTo>
                  <a:lnTo>
                    <a:pt x="531177" y="1363192"/>
                  </a:lnTo>
                  <a:lnTo>
                    <a:pt x="531177" y="1263904"/>
                  </a:lnTo>
                  <a:lnTo>
                    <a:pt x="518172" y="1253299"/>
                  </a:lnTo>
                  <a:lnTo>
                    <a:pt x="495896" y="1241742"/>
                  </a:lnTo>
                  <a:lnTo>
                    <a:pt x="471182" y="1234808"/>
                  </a:lnTo>
                  <a:lnTo>
                    <a:pt x="444042" y="1232496"/>
                  </a:lnTo>
                  <a:lnTo>
                    <a:pt x="416902" y="1234808"/>
                  </a:lnTo>
                  <a:lnTo>
                    <a:pt x="369900" y="1253299"/>
                  </a:lnTo>
                  <a:lnTo>
                    <a:pt x="333717" y="1289227"/>
                  </a:lnTo>
                  <a:lnTo>
                    <a:pt x="315074" y="1336078"/>
                  </a:lnTo>
                  <a:lnTo>
                    <a:pt x="312737" y="1363192"/>
                  </a:lnTo>
                  <a:lnTo>
                    <a:pt x="315074" y="1390053"/>
                  </a:lnTo>
                  <a:lnTo>
                    <a:pt x="333717" y="1436611"/>
                  </a:lnTo>
                  <a:lnTo>
                    <a:pt x="369900" y="1472501"/>
                  </a:lnTo>
                  <a:lnTo>
                    <a:pt x="416902" y="1490992"/>
                  </a:lnTo>
                  <a:lnTo>
                    <a:pt x="444042" y="1493304"/>
                  </a:lnTo>
                  <a:lnTo>
                    <a:pt x="471182" y="1490992"/>
                  </a:lnTo>
                  <a:lnTo>
                    <a:pt x="518172" y="1472501"/>
                  </a:lnTo>
                  <a:lnTo>
                    <a:pt x="554367" y="1436611"/>
                  </a:lnTo>
                  <a:lnTo>
                    <a:pt x="573011" y="1390053"/>
                  </a:lnTo>
                  <a:lnTo>
                    <a:pt x="575348" y="1363192"/>
                  </a:lnTo>
                  <a:close/>
                </a:path>
                <a:path w="6939280" h="1626234">
                  <a:moveTo>
                    <a:pt x="787819" y="1238491"/>
                  </a:moveTo>
                  <a:lnTo>
                    <a:pt x="640994" y="1238491"/>
                  </a:lnTo>
                  <a:lnTo>
                    <a:pt x="640994" y="1277861"/>
                  </a:lnTo>
                  <a:lnTo>
                    <a:pt x="640994" y="1486141"/>
                  </a:lnTo>
                  <a:lnTo>
                    <a:pt x="683958" y="1486141"/>
                  </a:lnTo>
                  <a:lnTo>
                    <a:pt x="683958" y="1277861"/>
                  </a:lnTo>
                  <a:lnTo>
                    <a:pt x="787819" y="1277861"/>
                  </a:lnTo>
                  <a:lnTo>
                    <a:pt x="787819" y="1238491"/>
                  </a:lnTo>
                  <a:close/>
                </a:path>
                <a:path w="6939280" h="1626234">
                  <a:moveTo>
                    <a:pt x="1059967" y="1446745"/>
                  </a:moveTo>
                  <a:lnTo>
                    <a:pt x="1022972" y="1446745"/>
                  </a:lnTo>
                  <a:lnTo>
                    <a:pt x="1022972" y="1277848"/>
                  </a:lnTo>
                  <a:lnTo>
                    <a:pt x="1022972" y="1238440"/>
                  </a:lnTo>
                  <a:lnTo>
                    <a:pt x="979995" y="1238440"/>
                  </a:lnTo>
                  <a:lnTo>
                    <a:pt x="979995" y="1277848"/>
                  </a:lnTo>
                  <a:lnTo>
                    <a:pt x="979995" y="1446745"/>
                  </a:lnTo>
                  <a:lnTo>
                    <a:pt x="861822" y="1446745"/>
                  </a:lnTo>
                  <a:lnTo>
                    <a:pt x="874877" y="1432166"/>
                  </a:lnTo>
                  <a:lnTo>
                    <a:pt x="884199" y="1414665"/>
                  </a:lnTo>
                  <a:lnTo>
                    <a:pt x="889800" y="1394269"/>
                  </a:lnTo>
                  <a:lnTo>
                    <a:pt x="891667" y="1370952"/>
                  </a:lnTo>
                  <a:lnTo>
                    <a:pt x="891667" y="1277848"/>
                  </a:lnTo>
                  <a:lnTo>
                    <a:pt x="979995" y="1277848"/>
                  </a:lnTo>
                  <a:lnTo>
                    <a:pt x="979995" y="1238440"/>
                  </a:lnTo>
                  <a:lnTo>
                    <a:pt x="848690" y="1238440"/>
                  </a:lnTo>
                  <a:lnTo>
                    <a:pt x="848690" y="1348854"/>
                  </a:lnTo>
                  <a:lnTo>
                    <a:pt x="848055" y="1369758"/>
                  </a:lnTo>
                  <a:lnTo>
                    <a:pt x="838542" y="1414526"/>
                  </a:lnTo>
                  <a:lnTo>
                    <a:pt x="807097" y="1444510"/>
                  </a:lnTo>
                  <a:lnTo>
                    <a:pt x="792594" y="1446745"/>
                  </a:lnTo>
                  <a:lnTo>
                    <a:pt x="792594" y="1551787"/>
                  </a:lnTo>
                  <a:lnTo>
                    <a:pt x="831977" y="1551787"/>
                  </a:lnTo>
                  <a:lnTo>
                    <a:pt x="831977" y="1486141"/>
                  </a:lnTo>
                  <a:lnTo>
                    <a:pt x="1020584" y="1486141"/>
                  </a:lnTo>
                  <a:lnTo>
                    <a:pt x="1020584" y="1551787"/>
                  </a:lnTo>
                  <a:lnTo>
                    <a:pt x="1059967" y="1551787"/>
                  </a:lnTo>
                  <a:lnTo>
                    <a:pt x="1059967" y="1486141"/>
                  </a:lnTo>
                  <a:lnTo>
                    <a:pt x="1059967" y="1446745"/>
                  </a:lnTo>
                  <a:close/>
                </a:path>
                <a:path w="6939280" h="1626234">
                  <a:moveTo>
                    <a:pt x="1338097" y="1238453"/>
                  </a:moveTo>
                  <a:lnTo>
                    <a:pt x="1297520" y="1238453"/>
                  </a:lnTo>
                  <a:lnTo>
                    <a:pt x="1297520" y="1362595"/>
                  </a:lnTo>
                  <a:lnTo>
                    <a:pt x="1296111" y="1381252"/>
                  </a:lnTo>
                  <a:lnTo>
                    <a:pt x="1275143" y="1428254"/>
                  </a:lnTo>
                  <a:lnTo>
                    <a:pt x="1232827" y="1453489"/>
                  </a:lnTo>
                  <a:lnTo>
                    <a:pt x="1232395" y="1453489"/>
                  </a:lnTo>
                  <a:lnTo>
                    <a:pt x="1215148" y="1455102"/>
                  </a:lnTo>
                  <a:lnTo>
                    <a:pt x="1167638" y="1440510"/>
                  </a:lnTo>
                  <a:lnTo>
                    <a:pt x="1139418" y="1399374"/>
                  </a:lnTo>
                  <a:lnTo>
                    <a:pt x="1133983" y="1361998"/>
                  </a:lnTo>
                  <a:lnTo>
                    <a:pt x="1135443" y="1341793"/>
                  </a:lnTo>
                  <a:lnTo>
                    <a:pt x="1157554" y="1294866"/>
                  </a:lnTo>
                  <a:lnTo>
                    <a:pt x="1198791" y="1272197"/>
                  </a:lnTo>
                  <a:lnTo>
                    <a:pt x="1215148" y="1270685"/>
                  </a:lnTo>
                  <a:lnTo>
                    <a:pt x="1230884" y="1272197"/>
                  </a:lnTo>
                  <a:lnTo>
                    <a:pt x="1272451" y="1294561"/>
                  </a:lnTo>
                  <a:lnTo>
                    <a:pt x="1295946" y="1341793"/>
                  </a:lnTo>
                  <a:lnTo>
                    <a:pt x="1297470" y="1361998"/>
                  </a:lnTo>
                  <a:lnTo>
                    <a:pt x="1297520" y="1362595"/>
                  </a:lnTo>
                  <a:lnTo>
                    <a:pt x="1297520" y="1238453"/>
                  </a:lnTo>
                  <a:lnTo>
                    <a:pt x="1295133" y="1238453"/>
                  </a:lnTo>
                  <a:lnTo>
                    <a:pt x="1295133" y="1273670"/>
                  </a:lnTo>
                  <a:lnTo>
                    <a:pt x="1292326" y="1270685"/>
                  </a:lnTo>
                  <a:lnTo>
                    <a:pt x="1278191" y="1255649"/>
                  </a:lnTo>
                  <a:lnTo>
                    <a:pt x="1258417" y="1242783"/>
                  </a:lnTo>
                  <a:lnTo>
                    <a:pt x="1235811" y="1235062"/>
                  </a:lnTo>
                  <a:lnTo>
                    <a:pt x="1210373" y="1232496"/>
                  </a:lnTo>
                  <a:lnTo>
                    <a:pt x="1185989" y="1234643"/>
                  </a:lnTo>
                  <a:lnTo>
                    <a:pt x="1143165" y="1251800"/>
                  </a:lnTo>
                  <a:lnTo>
                    <a:pt x="1109459" y="1285633"/>
                  </a:lnTo>
                  <a:lnTo>
                    <a:pt x="1091984" y="1333220"/>
                  </a:lnTo>
                  <a:lnTo>
                    <a:pt x="1089799" y="1361998"/>
                  </a:lnTo>
                  <a:lnTo>
                    <a:pt x="1092009" y="1391323"/>
                  </a:lnTo>
                  <a:lnTo>
                    <a:pt x="1109611" y="1439672"/>
                  </a:lnTo>
                  <a:lnTo>
                    <a:pt x="1143571" y="1473835"/>
                  </a:lnTo>
                  <a:lnTo>
                    <a:pt x="1186243" y="1491145"/>
                  </a:lnTo>
                  <a:lnTo>
                    <a:pt x="1210373" y="1493304"/>
                  </a:lnTo>
                  <a:lnTo>
                    <a:pt x="1235367" y="1490700"/>
                  </a:lnTo>
                  <a:lnTo>
                    <a:pt x="1257820" y="1482864"/>
                  </a:lnTo>
                  <a:lnTo>
                    <a:pt x="1277747" y="1469809"/>
                  </a:lnTo>
                  <a:lnTo>
                    <a:pt x="1291717" y="1455102"/>
                  </a:lnTo>
                  <a:lnTo>
                    <a:pt x="1295133" y="1451521"/>
                  </a:lnTo>
                  <a:lnTo>
                    <a:pt x="1295133" y="1486141"/>
                  </a:lnTo>
                  <a:lnTo>
                    <a:pt x="1338097" y="1486141"/>
                  </a:lnTo>
                  <a:lnTo>
                    <a:pt x="1338097" y="1451521"/>
                  </a:lnTo>
                  <a:lnTo>
                    <a:pt x="1338097" y="1273670"/>
                  </a:lnTo>
                  <a:lnTo>
                    <a:pt x="1338097" y="1238453"/>
                  </a:lnTo>
                  <a:close/>
                </a:path>
                <a:path w="6939280" h="1626234">
                  <a:moveTo>
                    <a:pt x="1805406" y="1363192"/>
                  </a:moveTo>
                  <a:lnTo>
                    <a:pt x="1796237" y="1312164"/>
                  </a:lnTo>
                  <a:lnTo>
                    <a:pt x="1769186" y="1270685"/>
                  </a:lnTo>
                  <a:lnTo>
                    <a:pt x="1761236" y="1263802"/>
                  </a:lnTo>
                  <a:lnTo>
                    <a:pt x="1761236" y="1363192"/>
                  </a:lnTo>
                  <a:lnTo>
                    <a:pt x="1759635" y="1383525"/>
                  </a:lnTo>
                  <a:lnTo>
                    <a:pt x="1735569" y="1430642"/>
                  </a:lnTo>
                  <a:lnTo>
                    <a:pt x="1691373" y="1453578"/>
                  </a:lnTo>
                  <a:lnTo>
                    <a:pt x="1674101" y="1455102"/>
                  </a:lnTo>
                  <a:lnTo>
                    <a:pt x="1656829" y="1453578"/>
                  </a:lnTo>
                  <a:lnTo>
                    <a:pt x="1612620" y="1430642"/>
                  </a:lnTo>
                  <a:lnTo>
                    <a:pt x="1588566" y="1383525"/>
                  </a:lnTo>
                  <a:lnTo>
                    <a:pt x="1586966" y="1363192"/>
                  </a:lnTo>
                  <a:lnTo>
                    <a:pt x="1588541" y="1342847"/>
                  </a:lnTo>
                  <a:lnTo>
                    <a:pt x="1612328" y="1295450"/>
                  </a:lnTo>
                  <a:lnTo>
                    <a:pt x="1638579" y="1277861"/>
                  </a:lnTo>
                  <a:lnTo>
                    <a:pt x="1640446" y="1276870"/>
                  </a:lnTo>
                  <a:lnTo>
                    <a:pt x="1656588" y="1272235"/>
                  </a:lnTo>
                  <a:lnTo>
                    <a:pt x="1674101" y="1270685"/>
                  </a:lnTo>
                  <a:lnTo>
                    <a:pt x="1691678" y="1272235"/>
                  </a:lnTo>
                  <a:lnTo>
                    <a:pt x="1735874" y="1295158"/>
                  </a:lnTo>
                  <a:lnTo>
                    <a:pt x="1759648" y="1342605"/>
                  </a:lnTo>
                  <a:lnTo>
                    <a:pt x="1761236" y="1363192"/>
                  </a:lnTo>
                  <a:lnTo>
                    <a:pt x="1761236" y="1263802"/>
                  </a:lnTo>
                  <a:lnTo>
                    <a:pt x="1749171" y="1253642"/>
                  </a:lnTo>
                  <a:lnTo>
                    <a:pt x="1727301" y="1241894"/>
                  </a:lnTo>
                  <a:lnTo>
                    <a:pt x="1703070" y="1234846"/>
                  </a:lnTo>
                  <a:lnTo>
                    <a:pt x="1676488" y="1232496"/>
                  </a:lnTo>
                  <a:lnTo>
                    <a:pt x="1647126" y="1235329"/>
                  </a:lnTo>
                  <a:lnTo>
                    <a:pt x="1622323" y="1243838"/>
                  </a:lnTo>
                  <a:lnTo>
                    <a:pt x="1602066" y="1258011"/>
                  </a:lnTo>
                  <a:lnTo>
                    <a:pt x="1586369" y="1277861"/>
                  </a:lnTo>
                  <a:lnTo>
                    <a:pt x="1585175" y="1277861"/>
                  </a:lnTo>
                  <a:lnTo>
                    <a:pt x="1594180" y="1228102"/>
                  </a:lnTo>
                  <a:lnTo>
                    <a:pt x="1616570" y="1185113"/>
                  </a:lnTo>
                  <a:lnTo>
                    <a:pt x="1646237" y="1158290"/>
                  </a:lnTo>
                  <a:lnTo>
                    <a:pt x="1688211" y="1142365"/>
                  </a:lnTo>
                  <a:lnTo>
                    <a:pt x="1715884" y="1135799"/>
                  </a:lnTo>
                  <a:lnTo>
                    <a:pt x="1724253" y="1133640"/>
                  </a:lnTo>
                  <a:lnTo>
                    <a:pt x="1759597" y="1118412"/>
                  </a:lnTo>
                  <a:lnTo>
                    <a:pt x="1788172" y="1088720"/>
                  </a:lnTo>
                  <a:lnTo>
                    <a:pt x="1797050" y="1068349"/>
                  </a:lnTo>
                  <a:lnTo>
                    <a:pt x="1749298" y="1068349"/>
                  </a:lnTo>
                  <a:lnTo>
                    <a:pt x="1746516" y="1075918"/>
                  </a:lnTo>
                  <a:lnTo>
                    <a:pt x="1741538" y="1082192"/>
                  </a:lnTo>
                  <a:lnTo>
                    <a:pt x="1698167" y="1100378"/>
                  </a:lnTo>
                  <a:lnTo>
                    <a:pt x="1680972" y="1104074"/>
                  </a:lnTo>
                  <a:lnTo>
                    <a:pt x="1676577" y="1105065"/>
                  </a:lnTo>
                  <a:lnTo>
                    <a:pt x="1672209" y="1106258"/>
                  </a:lnTo>
                  <a:lnTo>
                    <a:pt x="1656702" y="1110043"/>
                  </a:lnTo>
                  <a:lnTo>
                    <a:pt x="1652219" y="1111427"/>
                  </a:lnTo>
                  <a:lnTo>
                    <a:pt x="1645843" y="1114221"/>
                  </a:lnTo>
                  <a:lnTo>
                    <a:pt x="1641970" y="1115809"/>
                  </a:lnTo>
                  <a:lnTo>
                    <a:pt x="1632813" y="1119390"/>
                  </a:lnTo>
                  <a:lnTo>
                    <a:pt x="1628533" y="1121384"/>
                  </a:lnTo>
                  <a:lnTo>
                    <a:pt x="1587868" y="1154074"/>
                  </a:lnTo>
                  <a:lnTo>
                    <a:pt x="1554060" y="1227124"/>
                  </a:lnTo>
                  <a:lnTo>
                    <a:pt x="1545615" y="1276540"/>
                  </a:lnTo>
                  <a:lnTo>
                    <a:pt x="1542796" y="1334554"/>
                  </a:lnTo>
                  <a:lnTo>
                    <a:pt x="1545412" y="1376108"/>
                  </a:lnTo>
                  <a:lnTo>
                    <a:pt x="1566291" y="1439964"/>
                  </a:lnTo>
                  <a:lnTo>
                    <a:pt x="1602447" y="1475854"/>
                  </a:lnTo>
                  <a:lnTo>
                    <a:pt x="1645119" y="1491361"/>
                  </a:lnTo>
                  <a:lnTo>
                    <a:pt x="1669923" y="1493304"/>
                  </a:lnTo>
                  <a:lnTo>
                    <a:pt x="1698650" y="1490992"/>
                  </a:lnTo>
                  <a:lnTo>
                    <a:pt x="1724533" y="1484058"/>
                  </a:lnTo>
                  <a:lnTo>
                    <a:pt x="1747583" y="1472501"/>
                  </a:lnTo>
                  <a:lnTo>
                    <a:pt x="1767801" y="1456309"/>
                  </a:lnTo>
                  <a:lnTo>
                    <a:pt x="1768805" y="1455102"/>
                  </a:lnTo>
                  <a:lnTo>
                    <a:pt x="1784261" y="1436611"/>
                  </a:lnTo>
                  <a:lnTo>
                    <a:pt x="1796008" y="1414526"/>
                  </a:lnTo>
                  <a:lnTo>
                    <a:pt x="1803057" y="1390053"/>
                  </a:lnTo>
                  <a:lnTo>
                    <a:pt x="1805406" y="1363192"/>
                  </a:lnTo>
                  <a:close/>
                </a:path>
                <a:path w="6939280" h="1626234">
                  <a:moveTo>
                    <a:pt x="2119338" y="1363789"/>
                  </a:moveTo>
                  <a:lnTo>
                    <a:pt x="2111197" y="1314183"/>
                  </a:lnTo>
                  <a:lnTo>
                    <a:pt x="2086813" y="1271587"/>
                  </a:lnTo>
                  <a:lnTo>
                    <a:pt x="2085873" y="1270685"/>
                  </a:lnTo>
                  <a:lnTo>
                    <a:pt x="2075167" y="1260348"/>
                  </a:lnTo>
                  <a:lnTo>
                    <a:pt x="2075167" y="1363789"/>
                  </a:lnTo>
                  <a:lnTo>
                    <a:pt x="2073808" y="1381823"/>
                  </a:lnTo>
                  <a:lnTo>
                    <a:pt x="2073783" y="1382166"/>
                  </a:lnTo>
                  <a:lnTo>
                    <a:pt x="2053082" y="1428546"/>
                  </a:lnTo>
                  <a:lnTo>
                    <a:pt x="2011895" y="1453451"/>
                  </a:lnTo>
                  <a:lnTo>
                    <a:pt x="1994598" y="1455102"/>
                  </a:lnTo>
                  <a:lnTo>
                    <a:pt x="1976970" y="1453451"/>
                  </a:lnTo>
                  <a:lnTo>
                    <a:pt x="1970849" y="1451521"/>
                  </a:lnTo>
                  <a:lnTo>
                    <a:pt x="1961095" y="1448460"/>
                  </a:lnTo>
                  <a:lnTo>
                    <a:pt x="1924583" y="1414538"/>
                  </a:lnTo>
                  <a:lnTo>
                    <a:pt x="1913153" y="1382166"/>
                  </a:lnTo>
                  <a:lnTo>
                    <a:pt x="1913064" y="1381823"/>
                  </a:lnTo>
                  <a:lnTo>
                    <a:pt x="1911680" y="1363789"/>
                  </a:lnTo>
                  <a:lnTo>
                    <a:pt x="1911629" y="1363192"/>
                  </a:lnTo>
                  <a:lnTo>
                    <a:pt x="1913178" y="1343418"/>
                  </a:lnTo>
                  <a:lnTo>
                    <a:pt x="1913204" y="1343088"/>
                  </a:lnTo>
                  <a:lnTo>
                    <a:pt x="1917865" y="1325295"/>
                  </a:lnTo>
                  <a:lnTo>
                    <a:pt x="1917903" y="1325143"/>
                  </a:lnTo>
                  <a:lnTo>
                    <a:pt x="1949691" y="1284782"/>
                  </a:lnTo>
                  <a:lnTo>
                    <a:pt x="1975751" y="1273073"/>
                  </a:lnTo>
                  <a:lnTo>
                    <a:pt x="1978329" y="1272247"/>
                  </a:lnTo>
                  <a:lnTo>
                    <a:pt x="1994001" y="1270685"/>
                  </a:lnTo>
                  <a:lnTo>
                    <a:pt x="2009622" y="1272247"/>
                  </a:lnTo>
                  <a:lnTo>
                    <a:pt x="2024291" y="1276946"/>
                  </a:lnTo>
                  <a:lnTo>
                    <a:pt x="2061400" y="1309408"/>
                  </a:lnTo>
                  <a:lnTo>
                    <a:pt x="2073554" y="1343088"/>
                  </a:lnTo>
                  <a:lnTo>
                    <a:pt x="2073643" y="1343418"/>
                  </a:lnTo>
                  <a:lnTo>
                    <a:pt x="2075116" y="1363192"/>
                  </a:lnTo>
                  <a:lnTo>
                    <a:pt x="2075167" y="1363789"/>
                  </a:lnTo>
                  <a:lnTo>
                    <a:pt x="2075167" y="1260348"/>
                  </a:lnTo>
                  <a:lnTo>
                    <a:pt x="2069109" y="1254480"/>
                  </a:lnTo>
                  <a:lnTo>
                    <a:pt x="2048535" y="1242263"/>
                  </a:lnTo>
                  <a:lnTo>
                    <a:pt x="2025383" y="1235024"/>
                  </a:lnTo>
                  <a:lnTo>
                    <a:pt x="2026081" y="1235024"/>
                  </a:lnTo>
                  <a:lnTo>
                    <a:pt x="1998776" y="1232484"/>
                  </a:lnTo>
                  <a:lnTo>
                    <a:pt x="1973999" y="1235024"/>
                  </a:lnTo>
                  <a:lnTo>
                    <a:pt x="1951621" y="1242631"/>
                  </a:lnTo>
                  <a:lnTo>
                    <a:pt x="1931631" y="1255318"/>
                  </a:lnTo>
                  <a:lnTo>
                    <a:pt x="1914029" y="1273073"/>
                  </a:lnTo>
                  <a:lnTo>
                    <a:pt x="1914029" y="1238453"/>
                  </a:lnTo>
                  <a:lnTo>
                    <a:pt x="1871052" y="1238453"/>
                  </a:lnTo>
                  <a:lnTo>
                    <a:pt x="1871052" y="1625803"/>
                  </a:lnTo>
                  <a:lnTo>
                    <a:pt x="1914029" y="1625803"/>
                  </a:lnTo>
                  <a:lnTo>
                    <a:pt x="1914029" y="1451521"/>
                  </a:lnTo>
                  <a:lnTo>
                    <a:pt x="1931517" y="1469796"/>
                  </a:lnTo>
                  <a:lnTo>
                    <a:pt x="1951774" y="1482852"/>
                  </a:lnTo>
                  <a:lnTo>
                    <a:pt x="1974786" y="1490687"/>
                  </a:lnTo>
                  <a:lnTo>
                    <a:pt x="2000567" y="1493291"/>
                  </a:lnTo>
                  <a:lnTo>
                    <a:pt x="2026335" y="1490929"/>
                  </a:lnTo>
                  <a:lnTo>
                    <a:pt x="2049348" y="1483829"/>
                  </a:lnTo>
                  <a:lnTo>
                    <a:pt x="2069604" y="1471980"/>
                  </a:lnTo>
                  <a:lnTo>
                    <a:pt x="2087105" y="1455394"/>
                  </a:lnTo>
                  <a:lnTo>
                    <a:pt x="2087308" y="1455102"/>
                  </a:lnTo>
                  <a:lnTo>
                    <a:pt x="2101202" y="1435468"/>
                  </a:lnTo>
                  <a:lnTo>
                    <a:pt x="2111273" y="1413548"/>
                  </a:lnTo>
                  <a:lnTo>
                    <a:pt x="2117318" y="1389659"/>
                  </a:lnTo>
                  <a:lnTo>
                    <a:pt x="2119338" y="1363789"/>
                  </a:lnTo>
                  <a:close/>
                </a:path>
                <a:path w="6939280" h="1626234">
                  <a:moveTo>
                    <a:pt x="2406421" y="1370952"/>
                  </a:moveTo>
                  <a:lnTo>
                    <a:pt x="2401493" y="1319022"/>
                  </a:lnTo>
                  <a:lnTo>
                    <a:pt x="2383142" y="1277848"/>
                  </a:lnTo>
                  <a:lnTo>
                    <a:pt x="2362250" y="1255928"/>
                  </a:lnTo>
                  <a:lnTo>
                    <a:pt x="2362250" y="1335138"/>
                  </a:lnTo>
                  <a:lnTo>
                    <a:pt x="2216632" y="1335138"/>
                  </a:lnTo>
                  <a:lnTo>
                    <a:pt x="2232685" y="1298600"/>
                  </a:lnTo>
                  <a:lnTo>
                    <a:pt x="2264143" y="1275232"/>
                  </a:lnTo>
                  <a:lnTo>
                    <a:pt x="2289429" y="1270685"/>
                  </a:lnTo>
                  <a:lnTo>
                    <a:pt x="2303145" y="1271816"/>
                  </a:lnTo>
                  <a:lnTo>
                    <a:pt x="2302840" y="1271816"/>
                  </a:lnTo>
                  <a:lnTo>
                    <a:pt x="2315019" y="1275080"/>
                  </a:lnTo>
                  <a:lnTo>
                    <a:pt x="2345969" y="1297813"/>
                  </a:lnTo>
                  <a:lnTo>
                    <a:pt x="2362250" y="1335138"/>
                  </a:lnTo>
                  <a:lnTo>
                    <a:pt x="2362250" y="1255928"/>
                  </a:lnTo>
                  <a:lnTo>
                    <a:pt x="2343899" y="1243825"/>
                  </a:lnTo>
                  <a:lnTo>
                    <a:pt x="2318562" y="1235316"/>
                  </a:lnTo>
                  <a:lnTo>
                    <a:pt x="2289429" y="1232484"/>
                  </a:lnTo>
                  <a:lnTo>
                    <a:pt x="2263381" y="1234821"/>
                  </a:lnTo>
                  <a:lnTo>
                    <a:pt x="2219668" y="1253477"/>
                  </a:lnTo>
                  <a:lnTo>
                    <a:pt x="2187765" y="1289659"/>
                  </a:lnTo>
                  <a:lnTo>
                    <a:pt x="2171496" y="1336649"/>
                  </a:lnTo>
                  <a:lnTo>
                    <a:pt x="2169464" y="1363789"/>
                  </a:lnTo>
                  <a:lnTo>
                    <a:pt x="2171725" y="1394028"/>
                  </a:lnTo>
                  <a:lnTo>
                    <a:pt x="2189784" y="1442516"/>
                  </a:lnTo>
                  <a:lnTo>
                    <a:pt x="2224506" y="1475003"/>
                  </a:lnTo>
                  <a:lnTo>
                    <a:pt x="2267635" y="1491259"/>
                  </a:lnTo>
                  <a:lnTo>
                    <a:pt x="2291829" y="1493291"/>
                  </a:lnTo>
                  <a:lnTo>
                    <a:pt x="2315108" y="1491399"/>
                  </a:lnTo>
                  <a:lnTo>
                    <a:pt x="2336596" y="1485684"/>
                  </a:lnTo>
                  <a:lnTo>
                    <a:pt x="2356294" y="1476184"/>
                  </a:lnTo>
                  <a:lnTo>
                    <a:pt x="2374188" y="1462862"/>
                  </a:lnTo>
                  <a:lnTo>
                    <a:pt x="2382012" y="1455102"/>
                  </a:lnTo>
                  <a:lnTo>
                    <a:pt x="2382799" y="1454327"/>
                  </a:lnTo>
                  <a:lnTo>
                    <a:pt x="2390749" y="1444815"/>
                  </a:lnTo>
                  <a:lnTo>
                    <a:pt x="2398026" y="1434325"/>
                  </a:lnTo>
                  <a:lnTo>
                    <a:pt x="2404618" y="1422882"/>
                  </a:lnTo>
                  <a:lnTo>
                    <a:pt x="2368816" y="1403184"/>
                  </a:lnTo>
                  <a:lnTo>
                    <a:pt x="2363851" y="1412697"/>
                  </a:lnTo>
                  <a:lnTo>
                    <a:pt x="2357920" y="1421536"/>
                  </a:lnTo>
                  <a:lnTo>
                    <a:pt x="2319731" y="1450632"/>
                  </a:lnTo>
                  <a:lnTo>
                    <a:pt x="2292413" y="1455102"/>
                  </a:lnTo>
                  <a:lnTo>
                    <a:pt x="2276640" y="1453654"/>
                  </a:lnTo>
                  <a:lnTo>
                    <a:pt x="2236914" y="1431836"/>
                  </a:lnTo>
                  <a:lnTo>
                    <a:pt x="2215311" y="1388859"/>
                  </a:lnTo>
                  <a:lnTo>
                    <a:pt x="2213648" y="1370952"/>
                  </a:lnTo>
                  <a:lnTo>
                    <a:pt x="2406421" y="1370952"/>
                  </a:lnTo>
                  <a:close/>
                </a:path>
                <a:path w="6939280" h="1626234">
                  <a:moveTo>
                    <a:pt x="2674975" y="1238491"/>
                  </a:moveTo>
                  <a:lnTo>
                    <a:pt x="2632011" y="1238491"/>
                  </a:lnTo>
                  <a:lnTo>
                    <a:pt x="2632011" y="1340091"/>
                  </a:lnTo>
                  <a:lnTo>
                    <a:pt x="2515031" y="1340091"/>
                  </a:lnTo>
                  <a:lnTo>
                    <a:pt x="2515031" y="1238491"/>
                  </a:lnTo>
                  <a:lnTo>
                    <a:pt x="2472055" y="1238491"/>
                  </a:lnTo>
                  <a:lnTo>
                    <a:pt x="2472055" y="1340091"/>
                  </a:lnTo>
                  <a:lnTo>
                    <a:pt x="2472055" y="1379461"/>
                  </a:lnTo>
                  <a:lnTo>
                    <a:pt x="2472055" y="1486141"/>
                  </a:lnTo>
                  <a:lnTo>
                    <a:pt x="2515031" y="1486141"/>
                  </a:lnTo>
                  <a:lnTo>
                    <a:pt x="2515031" y="1379461"/>
                  </a:lnTo>
                  <a:lnTo>
                    <a:pt x="2632011" y="1379461"/>
                  </a:lnTo>
                  <a:lnTo>
                    <a:pt x="2632011" y="1486141"/>
                  </a:lnTo>
                  <a:lnTo>
                    <a:pt x="2674975" y="1486141"/>
                  </a:lnTo>
                  <a:lnTo>
                    <a:pt x="2674975" y="1379461"/>
                  </a:lnTo>
                  <a:lnTo>
                    <a:pt x="2674975" y="1340091"/>
                  </a:lnTo>
                  <a:lnTo>
                    <a:pt x="2674975" y="1238491"/>
                  </a:lnTo>
                  <a:close/>
                </a:path>
                <a:path w="6939280" h="1626234">
                  <a:moveTo>
                    <a:pt x="2985338" y="1446745"/>
                  </a:moveTo>
                  <a:lnTo>
                    <a:pt x="2948330" y="1446745"/>
                  </a:lnTo>
                  <a:lnTo>
                    <a:pt x="2948330" y="1277848"/>
                  </a:lnTo>
                  <a:lnTo>
                    <a:pt x="2948330" y="1238440"/>
                  </a:lnTo>
                  <a:lnTo>
                    <a:pt x="2905366" y="1238440"/>
                  </a:lnTo>
                  <a:lnTo>
                    <a:pt x="2905366" y="1277848"/>
                  </a:lnTo>
                  <a:lnTo>
                    <a:pt x="2905366" y="1446745"/>
                  </a:lnTo>
                  <a:lnTo>
                    <a:pt x="2787192" y="1446745"/>
                  </a:lnTo>
                  <a:lnTo>
                    <a:pt x="2800235" y="1432166"/>
                  </a:lnTo>
                  <a:lnTo>
                    <a:pt x="2809570" y="1414665"/>
                  </a:lnTo>
                  <a:lnTo>
                    <a:pt x="2815158" y="1394269"/>
                  </a:lnTo>
                  <a:lnTo>
                    <a:pt x="2817025" y="1370952"/>
                  </a:lnTo>
                  <a:lnTo>
                    <a:pt x="2817025" y="1277848"/>
                  </a:lnTo>
                  <a:lnTo>
                    <a:pt x="2905366" y="1277848"/>
                  </a:lnTo>
                  <a:lnTo>
                    <a:pt x="2905366" y="1238440"/>
                  </a:lnTo>
                  <a:lnTo>
                    <a:pt x="2774061" y="1238440"/>
                  </a:lnTo>
                  <a:lnTo>
                    <a:pt x="2774061" y="1348854"/>
                  </a:lnTo>
                  <a:lnTo>
                    <a:pt x="2773426" y="1369758"/>
                  </a:lnTo>
                  <a:lnTo>
                    <a:pt x="2763913" y="1414526"/>
                  </a:lnTo>
                  <a:lnTo>
                    <a:pt x="2732455" y="1444510"/>
                  </a:lnTo>
                  <a:lnTo>
                    <a:pt x="2717952" y="1446745"/>
                  </a:lnTo>
                  <a:lnTo>
                    <a:pt x="2717952" y="1551787"/>
                  </a:lnTo>
                  <a:lnTo>
                    <a:pt x="2757347" y="1551787"/>
                  </a:lnTo>
                  <a:lnTo>
                    <a:pt x="2757347" y="1486141"/>
                  </a:lnTo>
                  <a:lnTo>
                    <a:pt x="2945942" y="1486141"/>
                  </a:lnTo>
                  <a:lnTo>
                    <a:pt x="2945942" y="1551787"/>
                  </a:lnTo>
                  <a:lnTo>
                    <a:pt x="2985338" y="1551787"/>
                  </a:lnTo>
                  <a:lnTo>
                    <a:pt x="2985338" y="1486141"/>
                  </a:lnTo>
                  <a:lnTo>
                    <a:pt x="2985338" y="1446745"/>
                  </a:lnTo>
                  <a:close/>
                </a:path>
                <a:path w="6939280" h="1626234">
                  <a:moveTo>
                    <a:pt x="3316579" y="1238491"/>
                  </a:moveTo>
                  <a:lnTo>
                    <a:pt x="3169755" y="1238491"/>
                  </a:lnTo>
                  <a:lnTo>
                    <a:pt x="3169755" y="1277861"/>
                  </a:lnTo>
                  <a:lnTo>
                    <a:pt x="3169755" y="1486141"/>
                  </a:lnTo>
                  <a:lnTo>
                    <a:pt x="3212719" y="1486141"/>
                  </a:lnTo>
                  <a:lnTo>
                    <a:pt x="3212719" y="1277861"/>
                  </a:lnTo>
                  <a:lnTo>
                    <a:pt x="3316579" y="1277861"/>
                  </a:lnTo>
                  <a:lnTo>
                    <a:pt x="3316579" y="1238491"/>
                  </a:lnTo>
                  <a:close/>
                </a:path>
                <a:path w="6939280" h="1626234">
                  <a:moveTo>
                    <a:pt x="3606635" y="1363192"/>
                  </a:moveTo>
                  <a:lnTo>
                    <a:pt x="3604310" y="1336078"/>
                  </a:lnTo>
                  <a:lnTo>
                    <a:pt x="3597313" y="1311427"/>
                  </a:lnTo>
                  <a:lnTo>
                    <a:pt x="3585654" y="1289227"/>
                  </a:lnTo>
                  <a:lnTo>
                    <a:pt x="3570313" y="1270685"/>
                  </a:lnTo>
                  <a:lnTo>
                    <a:pt x="3569335" y="1269492"/>
                  </a:lnTo>
                  <a:lnTo>
                    <a:pt x="3562477" y="1263904"/>
                  </a:lnTo>
                  <a:lnTo>
                    <a:pt x="3562477" y="1363192"/>
                  </a:lnTo>
                  <a:lnTo>
                    <a:pt x="3560864" y="1383525"/>
                  </a:lnTo>
                  <a:lnTo>
                    <a:pt x="3536810" y="1430642"/>
                  </a:lnTo>
                  <a:lnTo>
                    <a:pt x="3492601" y="1453578"/>
                  </a:lnTo>
                  <a:lnTo>
                    <a:pt x="3475329" y="1455102"/>
                  </a:lnTo>
                  <a:lnTo>
                    <a:pt x="3458057" y="1453578"/>
                  </a:lnTo>
                  <a:lnTo>
                    <a:pt x="3413861" y="1430642"/>
                  </a:lnTo>
                  <a:lnTo>
                    <a:pt x="3389795" y="1383525"/>
                  </a:lnTo>
                  <a:lnTo>
                    <a:pt x="3388195" y="1363192"/>
                  </a:lnTo>
                  <a:lnTo>
                    <a:pt x="3389782" y="1342847"/>
                  </a:lnTo>
                  <a:lnTo>
                    <a:pt x="3413556" y="1295450"/>
                  </a:lnTo>
                  <a:lnTo>
                    <a:pt x="3457816" y="1272235"/>
                  </a:lnTo>
                  <a:lnTo>
                    <a:pt x="3475329" y="1270685"/>
                  </a:lnTo>
                  <a:lnTo>
                    <a:pt x="3492906" y="1272235"/>
                  </a:lnTo>
                  <a:lnTo>
                    <a:pt x="3537115" y="1295158"/>
                  </a:lnTo>
                  <a:lnTo>
                    <a:pt x="3560889" y="1342605"/>
                  </a:lnTo>
                  <a:lnTo>
                    <a:pt x="3562477" y="1363192"/>
                  </a:lnTo>
                  <a:lnTo>
                    <a:pt x="3562477" y="1263904"/>
                  </a:lnTo>
                  <a:lnTo>
                    <a:pt x="3549472" y="1253299"/>
                  </a:lnTo>
                  <a:lnTo>
                    <a:pt x="3527183" y="1241742"/>
                  </a:lnTo>
                  <a:lnTo>
                    <a:pt x="3502469" y="1234808"/>
                  </a:lnTo>
                  <a:lnTo>
                    <a:pt x="3475329" y="1232496"/>
                  </a:lnTo>
                  <a:lnTo>
                    <a:pt x="3448189" y="1234808"/>
                  </a:lnTo>
                  <a:lnTo>
                    <a:pt x="3401187" y="1253299"/>
                  </a:lnTo>
                  <a:lnTo>
                    <a:pt x="3365004" y="1289227"/>
                  </a:lnTo>
                  <a:lnTo>
                    <a:pt x="3346361" y="1336078"/>
                  </a:lnTo>
                  <a:lnTo>
                    <a:pt x="3344024" y="1363192"/>
                  </a:lnTo>
                  <a:lnTo>
                    <a:pt x="3346361" y="1390053"/>
                  </a:lnTo>
                  <a:lnTo>
                    <a:pt x="3365004" y="1436611"/>
                  </a:lnTo>
                  <a:lnTo>
                    <a:pt x="3401187" y="1472501"/>
                  </a:lnTo>
                  <a:lnTo>
                    <a:pt x="3448189" y="1490992"/>
                  </a:lnTo>
                  <a:lnTo>
                    <a:pt x="3475329" y="1493304"/>
                  </a:lnTo>
                  <a:lnTo>
                    <a:pt x="3502469" y="1490992"/>
                  </a:lnTo>
                  <a:lnTo>
                    <a:pt x="3527183" y="1484058"/>
                  </a:lnTo>
                  <a:lnTo>
                    <a:pt x="3549472" y="1472501"/>
                  </a:lnTo>
                  <a:lnTo>
                    <a:pt x="3569335" y="1456309"/>
                  </a:lnTo>
                  <a:lnTo>
                    <a:pt x="3570325" y="1455102"/>
                  </a:lnTo>
                  <a:lnTo>
                    <a:pt x="3585654" y="1436611"/>
                  </a:lnTo>
                  <a:lnTo>
                    <a:pt x="3597313" y="1414526"/>
                  </a:lnTo>
                  <a:lnTo>
                    <a:pt x="3604310" y="1390053"/>
                  </a:lnTo>
                  <a:lnTo>
                    <a:pt x="3606635" y="1363192"/>
                  </a:lnTo>
                  <a:close/>
                </a:path>
                <a:path w="6939280" h="1626234">
                  <a:moveTo>
                    <a:pt x="6938708" y="21882"/>
                  </a:moveTo>
                  <a:lnTo>
                    <a:pt x="6935737" y="14922"/>
                  </a:lnTo>
                  <a:lnTo>
                    <a:pt x="6923786" y="2984"/>
                  </a:lnTo>
                  <a:lnTo>
                    <a:pt x="6916826" y="0"/>
                  </a:lnTo>
                  <a:lnTo>
                    <a:pt x="6900900" y="0"/>
                  </a:lnTo>
                  <a:lnTo>
                    <a:pt x="6893941" y="2984"/>
                  </a:lnTo>
                  <a:lnTo>
                    <a:pt x="6882003" y="14922"/>
                  </a:lnTo>
                  <a:lnTo>
                    <a:pt x="6879031" y="21882"/>
                  </a:lnTo>
                  <a:lnTo>
                    <a:pt x="6879031" y="37807"/>
                  </a:lnTo>
                  <a:lnTo>
                    <a:pt x="6882003" y="44767"/>
                  </a:lnTo>
                  <a:lnTo>
                    <a:pt x="6887972" y="50736"/>
                  </a:lnTo>
                  <a:lnTo>
                    <a:pt x="6893941" y="56705"/>
                  </a:lnTo>
                  <a:lnTo>
                    <a:pt x="6900900" y="59677"/>
                  </a:lnTo>
                  <a:lnTo>
                    <a:pt x="6916826" y="59677"/>
                  </a:lnTo>
                  <a:lnTo>
                    <a:pt x="6923786" y="56705"/>
                  </a:lnTo>
                  <a:lnTo>
                    <a:pt x="6935737" y="44767"/>
                  </a:lnTo>
                  <a:lnTo>
                    <a:pt x="6938708" y="37807"/>
                  </a:lnTo>
                  <a:lnTo>
                    <a:pt x="6938708" y="218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644863" y="8146034"/>
              <a:ext cx="190988" cy="247688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4885969" y="7975936"/>
              <a:ext cx="2233930" cy="557530"/>
            </a:xfrm>
            <a:custGeom>
              <a:avLst/>
              <a:gdLst/>
              <a:ahLst/>
              <a:cxnLst/>
              <a:rect l="l" t="t" r="r" b="b"/>
              <a:pathLst>
                <a:path w="2233929" h="557529">
                  <a:moveTo>
                    <a:pt x="262610" y="294843"/>
                  </a:moveTo>
                  <a:lnTo>
                    <a:pt x="253288" y="243078"/>
                  </a:lnTo>
                  <a:lnTo>
                    <a:pt x="226288" y="202336"/>
                  </a:lnTo>
                  <a:lnTo>
                    <a:pt x="218440" y="195554"/>
                  </a:lnTo>
                  <a:lnTo>
                    <a:pt x="218440" y="294843"/>
                  </a:lnTo>
                  <a:lnTo>
                    <a:pt x="216839" y="315175"/>
                  </a:lnTo>
                  <a:lnTo>
                    <a:pt x="192786" y="362292"/>
                  </a:lnTo>
                  <a:lnTo>
                    <a:pt x="148577" y="385229"/>
                  </a:lnTo>
                  <a:lnTo>
                    <a:pt x="131305" y="386753"/>
                  </a:lnTo>
                  <a:lnTo>
                    <a:pt x="114033" y="385229"/>
                  </a:lnTo>
                  <a:lnTo>
                    <a:pt x="69837" y="362292"/>
                  </a:lnTo>
                  <a:lnTo>
                    <a:pt x="45770" y="315175"/>
                  </a:lnTo>
                  <a:lnTo>
                    <a:pt x="44170" y="294843"/>
                  </a:lnTo>
                  <a:lnTo>
                    <a:pt x="45758" y="274497"/>
                  </a:lnTo>
                  <a:lnTo>
                    <a:pt x="69532" y="227101"/>
                  </a:lnTo>
                  <a:lnTo>
                    <a:pt x="113792" y="203885"/>
                  </a:lnTo>
                  <a:lnTo>
                    <a:pt x="131305" y="202336"/>
                  </a:lnTo>
                  <a:lnTo>
                    <a:pt x="148882" y="203885"/>
                  </a:lnTo>
                  <a:lnTo>
                    <a:pt x="193078" y="226809"/>
                  </a:lnTo>
                  <a:lnTo>
                    <a:pt x="216852" y="274256"/>
                  </a:lnTo>
                  <a:lnTo>
                    <a:pt x="218440" y="294843"/>
                  </a:lnTo>
                  <a:lnTo>
                    <a:pt x="218440" y="195554"/>
                  </a:lnTo>
                  <a:lnTo>
                    <a:pt x="205435" y="184950"/>
                  </a:lnTo>
                  <a:lnTo>
                    <a:pt x="183159" y="173393"/>
                  </a:lnTo>
                  <a:lnTo>
                    <a:pt x="158445" y="166458"/>
                  </a:lnTo>
                  <a:lnTo>
                    <a:pt x="131305" y="164147"/>
                  </a:lnTo>
                  <a:lnTo>
                    <a:pt x="104165" y="166458"/>
                  </a:lnTo>
                  <a:lnTo>
                    <a:pt x="57162" y="184950"/>
                  </a:lnTo>
                  <a:lnTo>
                    <a:pt x="20980" y="220878"/>
                  </a:lnTo>
                  <a:lnTo>
                    <a:pt x="2336" y="267728"/>
                  </a:lnTo>
                  <a:lnTo>
                    <a:pt x="0" y="294843"/>
                  </a:lnTo>
                  <a:lnTo>
                    <a:pt x="2336" y="321703"/>
                  </a:lnTo>
                  <a:lnTo>
                    <a:pt x="20980" y="368261"/>
                  </a:lnTo>
                  <a:lnTo>
                    <a:pt x="57162" y="404152"/>
                  </a:lnTo>
                  <a:lnTo>
                    <a:pt x="104165" y="422643"/>
                  </a:lnTo>
                  <a:lnTo>
                    <a:pt x="131305" y="424954"/>
                  </a:lnTo>
                  <a:lnTo>
                    <a:pt x="158445" y="422643"/>
                  </a:lnTo>
                  <a:lnTo>
                    <a:pt x="205435" y="404152"/>
                  </a:lnTo>
                  <a:lnTo>
                    <a:pt x="241630" y="368261"/>
                  </a:lnTo>
                  <a:lnTo>
                    <a:pt x="260273" y="321703"/>
                  </a:lnTo>
                  <a:lnTo>
                    <a:pt x="262610" y="294843"/>
                  </a:lnTo>
                  <a:close/>
                </a:path>
                <a:path w="2233929" h="557529">
                  <a:moveTo>
                    <a:pt x="576541" y="295440"/>
                  </a:moveTo>
                  <a:lnTo>
                    <a:pt x="568401" y="245833"/>
                  </a:lnTo>
                  <a:lnTo>
                    <a:pt x="544017" y="203238"/>
                  </a:lnTo>
                  <a:lnTo>
                    <a:pt x="532371" y="191985"/>
                  </a:lnTo>
                  <a:lnTo>
                    <a:pt x="532371" y="295440"/>
                  </a:lnTo>
                  <a:lnTo>
                    <a:pt x="531012" y="313474"/>
                  </a:lnTo>
                  <a:lnTo>
                    <a:pt x="510286" y="360197"/>
                  </a:lnTo>
                  <a:lnTo>
                    <a:pt x="469099" y="385102"/>
                  </a:lnTo>
                  <a:lnTo>
                    <a:pt x="451802" y="386753"/>
                  </a:lnTo>
                  <a:lnTo>
                    <a:pt x="434174" y="385102"/>
                  </a:lnTo>
                  <a:lnTo>
                    <a:pt x="428053" y="383171"/>
                  </a:lnTo>
                  <a:lnTo>
                    <a:pt x="418299" y="380111"/>
                  </a:lnTo>
                  <a:lnTo>
                    <a:pt x="381787" y="346189"/>
                  </a:lnTo>
                  <a:lnTo>
                    <a:pt x="368884" y="295440"/>
                  </a:lnTo>
                  <a:lnTo>
                    <a:pt x="368833" y="294843"/>
                  </a:lnTo>
                  <a:lnTo>
                    <a:pt x="370382" y="275069"/>
                  </a:lnTo>
                  <a:lnTo>
                    <a:pt x="370408" y="274739"/>
                  </a:lnTo>
                  <a:lnTo>
                    <a:pt x="375069" y="256946"/>
                  </a:lnTo>
                  <a:lnTo>
                    <a:pt x="406895" y="216433"/>
                  </a:lnTo>
                  <a:lnTo>
                    <a:pt x="432955" y="204724"/>
                  </a:lnTo>
                  <a:lnTo>
                    <a:pt x="435533" y="203898"/>
                  </a:lnTo>
                  <a:lnTo>
                    <a:pt x="451205" y="202336"/>
                  </a:lnTo>
                  <a:lnTo>
                    <a:pt x="466826" y="203898"/>
                  </a:lnTo>
                  <a:lnTo>
                    <a:pt x="481495" y="208597"/>
                  </a:lnTo>
                  <a:lnTo>
                    <a:pt x="518604" y="241058"/>
                  </a:lnTo>
                  <a:lnTo>
                    <a:pt x="530758" y="274739"/>
                  </a:lnTo>
                  <a:lnTo>
                    <a:pt x="530847" y="275069"/>
                  </a:lnTo>
                  <a:lnTo>
                    <a:pt x="532333" y="294843"/>
                  </a:lnTo>
                  <a:lnTo>
                    <a:pt x="532371" y="295440"/>
                  </a:lnTo>
                  <a:lnTo>
                    <a:pt x="532371" y="191985"/>
                  </a:lnTo>
                  <a:lnTo>
                    <a:pt x="526313" y="186131"/>
                  </a:lnTo>
                  <a:lnTo>
                    <a:pt x="505739" y="173913"/>
                  </a:lnTo>
                  <a:lnTo>
                    <a:pt x="482587" y="166674"/>
                  </a:lnTo>
                  <a:lnTo>
                    <a:pt x="483298" y="166674"/>
                  </a:lnTo>
                  <a:lnTo>
                    <a:pt x="455980" y="164134"/>
                  </a:lnTo>
                  <a:lnTo>
                    <a:pt x="431203" y="166674"/>
                  </a:lnTo>
                  <a:lnTo>
                    <a:pt x="408825" y="174282"/>
                  </a:lnTo>
                  <a:lnTo>
                    <a:pt x="388835" y="186969"/>
                  </a:lnTo>
                  <a:lnTo>
                    <a:pt x="371233" y="204724"/>
                  </a:lnTo>
                  <a:lnTo>
                    <a:pt x="371233" y="170103"/>
                  </a:lnTo>
                  <a:lnTo>
                    <a:pt x="328256" y="170103"/>
                  </a:lnTo>
                  <a:lnTo>
                    <a:pt x="328256" y="557453"/>
                  </a:lnTo>
                  <a:lnTo>
                    <a:pt x="371233" y="557453"/>
                  </a:lnTo>
                  <a:lnTo>
                    <a:pt x="371233" y="383171"/>
                  </a:lnTo>
                  <a:lnTo>
                    <a:pt x="388721" y="401447"/>
                  </a:lnTo>
                  <a:lnTo>
                    <a:pt x="408978" y="414502"/>
                  </a:lnTo>
                  <a:lnTo>
                    <a:pt x="431990" y="422338"/>
                  </a:lnTo>
                  <a:lnTo>
                    <a:pt x="457771" y="424942"/>
                  </a:lnTo>
                  <a:lnTo>
                    <a:pt x="483539" y="422579"/>
                  </a:lnTo>
                  <a:lnTo>
                    <a:pt x="506552" y="415480"/>
                  </a:lnTo>
                  <a:lnTo>
                    <a:pt x="526808" y="403631"/>
                  </a:lnTo>
                  <a:lnTo>
                    <a:pt x="544309" y="387045"/>
                  </a:lnTo>
                  <a:lnTo>
                    <a:pt x="544512" y="386753"/>
                  </a:lnTo>
                  <a:lnTo>
                    <a:pt x="558406" y="367118"/>
                  </a:lnTo>
                  <a:lnTo>
                    <a:pt x="568477" y="345198"/>
                  </a:lnTo>
                  <a:lnTo>
                    <a:pt x="574522" y="321310"/>
                  </a:lnTo>
                  <a:lnTo>
                    <a:pt x="576541" y="295440"/>
                  </a:lnTo>
                  <a:close/>
                </a:path>
                <a:path w="2233929" h="557529">
                  <a:moveTo>
                    <a:pt x="854671" y="151015"/>
                  </a:moveTo>
                  <a:lnTo>
                    <a:pt x="685165" y="333641"/>
                  </a:lnTo>
                  <a:lnTo>
                    <a:pt x="685165" y="170103"/>
                  </a:lnTo>
                  <a:lnTo>
                    <a:pt x="642188" y="170103"/>
                  </a:lnTo>
                  <a:lnTo>
                    <a:pt x="642188" y="435114"/>
                  </a:lnTo>
                  <a:lnTo>
                    <a:pt x="811695" y="252463"/>
                  </a:lnTo>
                  <a:lnTo>
                    <a:pt x="811695" y="417791"/>
                  </a:lnTo>
                  <a:lnTo>
                    <a:pt x="854671" y="417791"/>
                  </a:lnTo>
                  <a:lnTo>
                    <a:pt x="854671" y="151015"/>
                  </a:lnTo>
                  <a:close/>
                </a:path>
                <a:path w="2233929" h="557529">
                  <a:moveTo>
                    <a:pt x="1098156" y="170129"/>
                  </a:moveTo>
                  <a:lnTo>
                    <a:pt x="900010" y="170129"/>
                  </a:lnTo>
                  <a:lnTo>
                    <a:pt x="900010" y="209499"/>
                  </a:lnTo>
                  <a:lnTo>
                    <a:pt x="977595" y="209499"/>
                  </a:lnTo>
                  <a:lnTo>
                    <a:pt x="977595" y="417779"/>
                  </a:lnTo>
                  <a:lnTo>
                    <a:pt x="1020572" y="417779"/>
                  </a:lnTo>
                  <a:lnTo>
                    <a:pt x="1020572" y="209499"/>
                  </a:lnTo>
                  <a:lnTo>
                    <a:pt x="1098156" y="209499"/>
                  </a:lnTo>
                  <a:lnTo>
                    <a:pt x="1098156" y="170129"/>
                  </a:lnTo>
                  <a:close/>
                </a:path>
                <a:path w="2233929" h="557529">
                  <a:moveTo>
                    <a:pt x="1529676" y="294843"/>
                  </a:moveTo>
                  <a:lnTo>
                    <a:pt x="1520342" y="243078"/>
                  </a:lnTo>
                  <a:lnTo>
                    <a:pt x="1493354" y="202336"/>
                  </a:lnTo>
                  <a:lnTo>
                    <a:pt x="1485506" y="195554"/>
                  </a:lnTo>
                  <a:lnTo>
                    <a:pt x="1485506" y="294843"/>
                  </a:lnTo>
                  <a:lnTo>
                    <a:pt x="1483906" y="315175"/>
                  </a:lnTo>
                  <a:lnTo>
                    <a:pt x="1459839" y="362292"/>
                  </a:lnTo>
                  <a:lnTo>
                    <a:pt x="1415643" y="385229"/>
                  </a:lnTo>
                  <a:lnTo>
                    <a:pt x="1398371" y="386753"/>
                  </a:lnTo>
                  <a:lnTo>
                    <a:pt x="1381099" y="385229"/>
                  </a:lnTo>
                  <a:lnTo>
                    <a:pt x="1336890" y="362292"/>
                  </a:lnTo>
                  <a:lnTo>
                    <a:pt x="1312837" y="315175"/>
                  </a:lnTo>
                  <a:lnTo>
                    <a:pt x="1311224" y="294843"/>
                  </a:lnTo>
                  <a:lnTo>
                    <a:pt x="1312811" y="274497"/>
                  </a:lnTo>
                  <a:lnTo>
                    <a:pt x="1336586" y="227101"/>
                  </a:lnTo>
                  <a:lnTo>
                    <a:pt x="1380845" y="203885"/>
                  </a:lnTo>
                  <a:lnTo>
                    <a:pt x="1398371" y="202336"/>
                  </a:lnTo>
                  <a:lnTo>
                    <a:pt x="1415948" y="203885"/>
                  </a:lnTo>
                  <a:lnTo>
                    <a:pt x="1460144" y="226809"/>
                  </a:lnTo>
                  <a:lnTo>
                    <a:pt x="1483918" y="274256"/>
                  </a:lnTo>
                  <a:lnTo>
                    <a:pt x="1485506" y="294843"/>
                  </a:lnTo>
                  <a:lnTo>
                    <a:pt x="1485506" y="195554"/>
                  </a:lnTo>
                  <a:lnTo>
                    <a:pt x="1472501" y="184950"/>
                  </a:lnTo>
                  <a:lnTo>
                    <a:pt x="1450213" y="173393"/>
                  </a:lnTo>
                  <a:lnTo>
                    <a:pt x="1425498" y="166458"/>
                  </a:lnTo>
                  <a:lnTo>
                    <a:pt x="1398371" y="164147"/>
                  </a:lnTo>
                  <a:lnTo>
                    <a:pt x="1371219" y="166458"/>
                  </a:lnTo>
                  <a:lnTo>
                    <a:pt x="1324216" y="184950"/>
                  </a:lnTo>
                  <a:lnTo>
                    <a:pt x="1288034" y="220878"/>
                  </a:lnTo>
                  <a:lnTo>
                    <a:pt x="1269390" y="267728"/>
                  </a:lnTo>
                  <a:lnTo>
                    <a:pt x="1267066" y="294843"/>
                  </a:lnTo>
                  <a:lnTo>
                    <a:pt x="1269390" y="321703"/>
                  </a:lnTo>
                  <a:lnTo>
                    <a:pt x="1288034" y="368261"/>
                  </a:lnTo>
                  <a:lnTo>
                    <a:pt x="1324216" y="404152"/>
                  </a:lnTo>
                  <a:lnTo>
                    <a:pt x="1371219" y="422643"/>
                  </a:lnTo>
                  <a:lnTo>
                    <a:pt x="1398371" y="424954"/>
                  </a:lnTo>
                  <a:lnTo>
                    <a:pt x="1425498" y="422643"/>
                  </a:lnTo>
                  <a:lnTo>
                    <a:pt x="1472501" y="404152"/>
                  </a:lnTo>
                  <a:lnTo>
                    <a:pt x="1508683" y="368261"/>
                  </a:lnTo>
                  <a:lnTo>
                    <a:pt x="1527340" y="321703"/>
                  </a:lnTo>
                  <a:lnTo>
                    <a:pt x="1529676" y="294843"/>
                  </a:lnTo>
                  <a:close/>
                </a:path>
                <a:path w="2233929" h="557529">
                  <a:moveTo>
                    <a:pt x="1842401" y="294843"/>
                  </a:moveTo>
                  <a:lnTo>
                    <a:pt x="1840115" y="268211"/>
                  </a:lnTo>
                  <a:lnTo>
                    <a:pt x="1833232" y="243814"/>
                  </a:lnTo>
                  <a:lnTo>
                    <a:pt x="1821764" y="221653"/>
                  </a:lnTo>
                  <a:lnTo>
                    <a:pt x="1806181" y="202336"/>
                  </a:lnTo>
                  <a:lnTo>
                    <a:pt x="1805711" y="201739"/>
                  </a:lnTo>
                  <a:lnTo>
                    <a:pt x="1798243" y="195453"/>
                  </a:lnTo>
                  <a:lnTo>
                    <a:pt x="1798243" y="294843"/>
                  </a:lnTo>
                  <a:lnTo>
                    <a:pt x="1796630" y="315175"/>
                  </a:lnTo>
                  <a:lnTo>
                    <a:pt x="1772577" y="362292"/>
                  </a:lnTo>
                  <a:lnTo>
                    <a:pt x="1728368" y="385229"/>
                  </a:lnTo>
                  <a:lnTo>
                    <a:pt x="1711096" y="386753"/>
                  </a:lnTo>
                  <a:lnTo>
                    <a:pt x="1693824" y="385229"/>
                  </a:lnTo>
                  <a:lnTo>
                    <a:pt x="1649628" y="362292"/>
                  </a:lnTo>
                  <a:lnTo>
                    <a:pt x="1625561" y="315175"/>
                  </a:lnTo>
                  <a:lnTo>
                    <a:pt x="1623961" y="294843"/>
                  </a:lnTo>
                  <a:lnTo>
                    <a:pt x="1625549" y="274497"/>
                  </a:lnTo>
                  <a:lnTo>
                    <a:pt x="1649323" y="227101"/>
                  </a:lnTo>
                  <a:lnTo>
                    <a:pt x="1675587" y="209511"/>
                  </a:lnTo>
                  <a:lnTo>
                    <a:pt x="1677441" y="208521"/>
                  </a:lnTo>
                  <a:lnTo>
                    <a:pt x="1693583" y="203885"/>
                  </a:lnTo>
                  <a:lnTo>
                    <a:pt x="1711096" y="202336"/>
                  </a:lnTo>
                  <a:lnTo>
                    <a:pt x="1728673" y="203885"/>
                  </a:lnTo>
                  <a:lnTo>
                    <a:pt x="1772881" y="226809"/>
                  </a:lnTo>
                  <a:lnTo>
                    <a:pt x="1796656" y="274256"/>
                  </a:lnTo>
                  <a:lnTo>
                    <a:pt x="1798243" y="294843"/>
                  </a:lnTo>
                  <a:lnTo>
                    <a:pt x="1798243" y="195453"/>
                  </a:lnTo>
                  <a:lnTo>
                    <a:pt x="1786178" y="185293"/>
                  </a:lnTo>
                  <a:lnTo>
                    <a:pt x="1764296" y="173545"/>
                  </a:lnTo>
                  <a:lnTo>
                    <a:pt x="1740065" y="166497"/>
                  </a:lnTo>
                  <a:lnTo>
                    <a:pt x="1713484" y="164147"/>
                  </a:lnTo>
                  <a:lnTo>
                    <a:pt x="1684134" y="166979"/>
                  </a:lnTo>
                  <a:lnTo>
                    <a:pt x="1659331" y="175488"/>
                  </a:lnTo>
                  <a:lnTo>
                    <a:pt x="1639074" y="189661"/>
                  </a:lnTo>
                  <a:lnTo>
                    <a:pt x="1623364" y="209511"/>
                  </a:lnTo>
                  <a:lnTo>
                    <a:pt x="1622171" y="209511"/>
                  </a:lnTo>
                  <a:lnTo>
                    <a:pt x="1631175" y="159753"/>
                  </a:lnTo>
                  <a:lnTo>
                    <a:pt x="1653578" y="116763"/>
                  </a:lnTo>
                  <a:lnTo>
                    <a:pt x="1683232" y="89941"/>
                  </a:lnTo>
                  <a:lnTo>
                    <a:pt x="1725218" y="74015"/>
                  </a:lnTo>
                  <a:lnTo>
                    <a:pt x="1752879" y="67449"/>
                  </a:lnTo>
                  <a:lnTo>
                    <a:pt x="1761248" y="65290"/>
                  </a:lnTo>
                  <a:lnTo>
                    <a:pt x="1796592" y="50063"/>
                  </a:lnTo>
                  <a:lnTo>
                    <a:pt x="1825167" y="20370"/>
                  </a:lnTo>
                  <a:lnTo>
                    <a:pt x="1834045" y="0"/>
                  </a:lnTo>
                  <a:lnTo>
                    <a:pt x="1786305" y="0"/>
                  </a:lnTo>
                  <a:lnTo>
                    <a:pt x="1783511" y="7569"/>
                  </a:lnTo>
                  <a:lnTo>
                    <a:pt x="1778546" y="13843"/>
                  </a:lnTo>
                  <a:lnTo>
                    <a:pt x="1735162" y="32029"/>
                  </a:lnTo>
                  <a:lnTo>
                    <a:pt x="1717967" y="35725"/>
                  </a:lnTo>
                  <a:lnTo>
                    <a:pt x="1713585" y="36715"/>
                  </a:lnTo>
                  <a:lnTo>
                    <a:pt x="1709204" y="37909"/>
                  </a:lnTo>
                  <a:lnTo>
                    <a:pt x="1693697" y="41694"/>
                  </a:lnTo>
                  <a:lnTo>
                    <a:pt x="1689214" y="43078"/>
                  </a:lnTo>
                  <a:lnTo>
                    <a:pt x="1682838" y="45872"/>
                  </a:lnTo>
                  <a:lnTo>
                    <a:pt x="1678965" y="47459"/>
                  </a:lnTo>
                  <a:lnTo>
                    <a:pt x="1669808" y="51041"/>
                  </a:lnTo>
                  <a:lnTo>
                    <a:pt x="1665528" y="53035"/>
                  </a:lnTo>
                  <a:lnTo>
                    <a:pt x="1624863" y="85725"/>
                  </a:lnTo>
                  <a:lnTo>
                    <a:pt x="1591068" y="158775"/>
                  </a:lnTo>
                  <a:lnTo>
                    <a:pt x="1582610" y="208191"/>
                  </a:lnTo>
                  <a:lnTo>
                    <a:pt x="1579791" y="266204"/>
                  </a:lnTo>
                  <a:lnTo>
                    <a:pt x="1582407" y="307759"/>
                  </a:lnTo>
                  <a:lnTo>
                    <a:pt x="1603298" y="371614"/>
                  </a:lnTo>
                  <a:lnTo>
                    <a:pt x="1639443" y="407504"/>
                  </a:lnTo>
                  <a:lnTo>
                    <a:pt x="1682115" y="423011"/>
                  </a:lnTo>
                  <a:lnTo>
                    <a:pt x="1706918" y="424954"/>
                  </a:lnTo>
                  <a:lnTo>
                    <a:pt x="1735645" y="422643"/>
                  </a:lnTo>
                  <a:lnTo>
                    <a:pt x="1761528" y="415709"/>
                  </a:lnTo>
                  <a:lnTo>
                    <a:pt x="1784591" y="404152"/>
                  </a:lnTo>
                  <a:lnTo>
                    <a:pt x="1804809" y="387959"/>
                  </a:lnTo>
                  <a:lnTo>
                    <a:pt x="1805813" y="386753"/>
                  </a:lnTo>
                  <a:lnTo>
                    <a:pt x="1821256" y="368261"/>
                  </a:lnTo>
                  <a:lnTo>
                    <a:pt x="1833003" y="346176"/>
                  </a:lnTo>
                  <a:lnTo>
                    <a:pt x="1840052" y="321703"/>
                  </a:lnTo>
                  <a:lnTo>
                    <a:pt x="1842401" y="294843"/>
                  </a:lnTo>
                  <a:close/>
                </a:path>
                <a:path w="2233929" h="557529">
                  <a:moveTo>
                    <a:pt x="2233917" y="295452"/>
                  </a:moveTo>
                  <a:lnTo>
                    <a:pt x="2224887" y="242468"/>
                  </a:lnTo>
                  <a:lnTo>
                    <a:pt x="2197811" y="200545"/>
                  </a:lnTo>
                  <a:lnTo>
                    <a:pt x="2155063" y="173240"/>
                  </a:lnTo>
                  <a:lnTo>
                    <a:pt x="2099030" y="164134"/>
                  </a:lnTo>
                  <a:lnTo>
                    <a:pt x="2081161" y="164922"/>
                  </a:lnTo>
                  <a:lnTo>
                    <a:pt x="2063965" y="167271"/>
                  </a:lnTo>
                  <a:lnTo>
                    <a:pt x="2047443" y="171183"/>
                  </a:lnTo>
                  <a:lnTo>
                    <a:pt x="2031580" y="176669"/>
                  </a:lnTo>
                  <a:lnTo>
                    <a:pt x="2031580" y="218452"/>
                  </a:lnTo>
                  <a:lnTo>
                    <a:pt x="2048891" y="211404"/>
                  </a:lnTo>
                  <a:lnTo>
                    <a:pt x="2066201" y="206362"/>
                  </a:lnTo>
                  <a:lnTo>
                    <a:pt x="2083511" y="203339"/>
                  </a:lnTo>
                  <a:lnTo>
                    <a:pt x="2100821" y="202336"/>
                  </a:lnTo>
                  <a:lnTo>
                    <a:pt x="2116709" y="203492"/>
                  </a:lnTo>
                  <a:lnTo>
                    <a:pt x="2158111" y="220840"/>
                  </a:lnTo>
                  <a:lnTo>
                    <a:pt x="2185085" y="256654"/>
                  </a:lnTo>
                  <a:lnTo>
                    <a:pt x="2189746" y="272161"/>
                  </a:lnTo>
                  <a:lnTo>
                    <a:pt x="2059038" y="272161"/>
                  </a:lnTo>
                  <a:lnTo>
                    <a:pt x="2059038" y="310362"/>
                  </a:lnTo>
                  <a:lnTo>
                    <a:pt x="2189746" y="310362"/>
                  </a:lnTo>
                  <a:lnTo>
                    <a:pt x="2186622" y="326567"/>
                  </a:lnTo>
                  <a:lnTo>
                    <a:pt x="2161095" y="365569"/>
                  </a:lnTo>
                  <a:lnTo>
                    <a:pt x="2118131" y="385432"/>
                  </a:lnTo>
                  <a:lnTo>
                    <a:pt x="2101418" y="386753"/>
                  </a:lnTo>
                  <a:lnTo>
                    <a:pt x="2083168" y="385673"/>
                  </a:lnTo>
                  <a:lnTo>
                    <a:pt x="2065451" y="382435"/>
                  </a:lnTo>
                  <a:lnTo>
                    <a:pt x="2048256" y="377024"/>
                  </a:lnTo>
                  <a:lnTo>
                    <a:pt x="2031580" y="369443"/>
                  </a:lnTo>
                  <a:lnTo>
                    <a:pt x="2031580" y="411226"/>
                  </a:lnTo>
                  <a:lnTo>
                    <a:pt x="2048522" y="417233"/>
                  </a:lnTo>
                  <a:lnTo>
                    <a:pt x="2065909" y="421525"/>
                  </a:lnTo>
                  <a:lnTo>
                    <a:pt x="2083739" y="424103"/>
                  </a:lnTo>
                  <a:lnTo>
                    <a:pt x="2102015" y="424954"/>
                  </a:lnTo>
                  <a:lnTo>
                    <a:pt x="2129891" y="422681"/>
                  </a:lnTo>
                  <a:lnTo>
                    <a:pt x="2177491" y="404482"/>
                  </a:lnTo>
                  <a:lnTo>
                    <a:pt x="2213267" y="369087"/>
                  </a:lnTo>
                  <a:lnTo>
                    <a:pt x="2231618" y="322529"/>
                  </a:lnTo>
                  <a:lnTo>
                    <a:pt x="2233917" y="2954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185540" y="8146034"/>
              <a:ext cx="208894" cy="247688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7421878" y="8140076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4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5"/>
                  </a:lnTo>
                  <a:lnTo>
                    <a:pt x="20978" y="204113"/>
                  </a:lnTo>
                  <a:lnTo>
                    <a:pt x="57160" y="240002"/>
                  </a:lnTo>
                  <a:lnTo>
                    <a:pt x="104162" y="258497"/>
                  </a:lnTo>
                  <a:lnTo>
                    <a:pt x="131304" y="260808"/>
                  </a:lnTo>
                  <a:lnTo>
                    <a:pt x="158441" y="258497"/>
                  </a:lnTo>
                  <a:lnTo>
                    <a:pt x="183152" y="251563"/>
                  </a:lnTo>
                  <a:lnTo>
                    <a:pt x="205439" y="240002"/>
                  </a:lnTo>
                  <a:lnTo>
                    <a:pt x="225302" y="223815"/>
                  </a:lnTo>
                  <a:lnTo>
                    <a:pt x="226299" y="222611"/>
                  </a:lnTo>
                  <a:lnTo>
                    <a:pt x="131304" y="222611"/>
                  </a:lnTo>
                  <a:lnTo>
                    <a:pt x="114032" y="221083"/>
                  </a:lnTo>
                  <a:lnTo>
                    <a:pt x="69830" y="198140"/>
                  </a:lnTo>
                  <a:lnTo>
                    <a:pt x="45770" y="151028"/>
                  </a:lnTo>
                  <a:lnTo>
                    <a:pt x="44166" y="130697"/>
                  </a:lnTo>
                  <a:lnTo>
                    <a:pt x="45750" y="110354"/>
                  </a:lnTo>
                  <a:lnTo>
                    <a:pt x="69526" y="62950"/>
                  </a:lnTo>
                  <a:lnTo>
                    <a:pt x="113786" y="39736"/>
                  </a:lnTo>
                  <a:lnTo>
                    <a:pt x="131304" y="38187"/>
                  </a:lnTo>
                  <a:lnTo>
                    <a:pt x="226289" y="3818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90" h="260984">
                  <a:moveTo>
                    <a:pt x="226289" y="38187"/>
                  </a:moveTo>
                  <a:lnTo>
                    <a:pt x="131304" y="38187"/>
                  </a:lnTo>
                  <a:lnTo>
                    <a:pt x="149034" y="39736"/>
                  </a:lnTo>
                  <a:lnTo>
                    <a:pt x="148881" y="3973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28"/>
                  </a:lnTo>
                  <a:lnTo>
                    <a:pt x="192779" y="198140"/>
                  </a:lnTo>
                  <a:lnTo>
                    <a:pt x="148575" y="221083"/>
                  </a:lnTo>
                  <a:lnTo>
                    <a:pt x="131304" y="222611"/>
                  </a:lnTo>
                  <a:lnTo>
                    <a:pt x="226299" y="222611"/>
                  </a:lnTo>
                  <a:lnTo>
                    <a:pt x="241622" y="204113"/>
                  </a:lnTo>
                  <a:lnTo>
                    <a:pt x="253281" y="182027"/>
                  </a:lnTo>
                  <a:lnTo>
                    <a:pt x="260277" y="157555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89" y="381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714330" y="8146034"/>
              <a:ext cx="223218" cy="248892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8003184" y="8126952"/>
              <a:ext cx="3255010" cy="284480"/>
            </a:xfrm>
            <a:custGeom>
              <a:avLst/>
              <a:gdLst/>
              <a:ahLst/>
              <a:cxnLst/>
              <a:rect l="l" t="t" r="r" b="b"/>
              <a:pathLst>
                <a:path w="3255009" h="284479">
                  <a:moveTo>
                    <a:pt x="262610" y="143827"/>
                  </a:moveTo>
                  <a:lnTo>
                    <a:pt x="253276" y="92062"/>
                  </a:lnTo>
                  <a:lnTo>
                    <a:pt x="226288" y="51320"/>
                  </a:lnTo>
                  <a:lnTo>
                    <a:pt x="218440" y="44538"/>
                  </a:lnTo>
                  <a:lnTo>
                    <a:pt x="218440" y="143827"/>
                  </a:lnTo>
                  <a:lnTo>
                    <a:pt x="216839" y="164160"/>
                  </a:lnTo>
                  <a:lnTo>
                    <a:pt x="192773" y="211277"/>
                  </a:lnTo>
                  <a:lnTo>
                    <a:pt x="148577" y="234213"/>
                  </a:lnTo>
                  <a:lnTo>
                    <a:pt x="131305" y="235737"/>
                  </a:lnTo>
                  <a:lnTo>
                    <a:pt x="114033" y="234213"/>
                  </a:lnTo>
                  <a:lnTo>
                    <a:pt x="69824" y="211277"/>
                  </a:lnTo>
                  <a:lnTo>
                    <a:pt x="45770" y="164160"/>
                  </a:lnTo>
                  <a:lnTo>
                    <a:pt x="44170" y="143827"/>
                  </a:lnTo>
                  <a:lnTo>
                    <a:pt x="45745" y="123482"/>
                  </a:lnTo>
                  <a:lnTo>
                    <a:pt x="69532" y="76085"/>
                  </a:lnTo>
                  <a:lnTo>
                    <a:pt x="113792" y="52870"/>
                  </a:lnTo>
                  <a:lnTo>
                    <a:pt x="131305" y="51320"/>
                  </a:lnTo>
                  <a:lnTo>
                    <a:pt x="148882" y="52870"/>
                  </a:lnTo>
                  <a:lnTo>
                    <a:pt x="193078" y="75793"/>
                  </a:lnTo>
                  <a:lnTo>
                    <a:pt x="216852" y="123240"/>
                  </a:lnTo>
                  <a:lnTo>
                    <a:pt x="218440" y="143827"/>
                  </a:lnTo>
                  <a:lnTo>
                    <a:pt x="218440" y="44538"/>
                  </a:lnTo>
                  <a:lnTo>
                    <a:pt x="205435" y="33934"/>
                  </a:lnTo>
                  <a:lnTo>
                    <a:pt x="183146" y="22377"/>
                  </a:lnTo>
                  <a:lnTo>
                    <a:pt x="158445" y="15443"/>
                  </a:lnTo>
                  <a:lnTo>
                    <a:pt x="131305" y="13131"/>
                  </a:lnTo>
                  <a:lnTo>
                    <a:pt x="104165" y="15443"/>
                  </a:lnTo>
                  <a:lnTo>
                    <a:pt x="57162" y="33934"/>
                  </a:lnTo>
                  <a:lnTo>
                    <a:pt x="20980" y="69862"/>
                  </a:lnTo>
                  <a:lnTo>
                    <a:pt x="2336" y="116713"/>
                  </a:lnTo>
                  <a:lnTo>
                    <a:pt x="0" y="143827"/>
                  </a:lnTo>
                  <a:lnTo>
                    <a:pt x="2336" y="170688"/>
                  </a:lnTo>
                  <a:lnTo>
                    <a:pt x="20980" y="217246"/>
                  </a:lnTo>
                  <a:lnTo>
                    <a:pt x="57162" y="253136"/>
                  </a:lnTo>
                  <a:lnTo>
                    <a:pt x="104165" y="271627"/>
                  </a:lnTo>
                  <a:lnTo>
                    <a:pt x="131305" y="273939"/>
                  </a:lnTo>
                  <a:lnTo>
                    <a:pt x="158445" y="271627"/>
                  </a:lnTo>
                  <a:lnTo>
                    <a:pt x="205435" y="253136"/>
                  </a:lnTo>
                  <a:lnTo>
                    <a:pt x="241617" y="217246"/>
                  </a:lnTo>
                  <a:lnTo>
                    <a:pt x="260273" y="170688"/>
                  </a:lnTo>
                  <a:lnTo>
                    <a:pt x="262610" y="143827"/>
                  </a:lnTo>
                  <a:close/>
                </a:path>
                <a:path w="3255009" h="284479">
                  <a:moveTo>
                    <a:pt x="475068" y="19126"/>
                  </a:moveTo>
                  <a:lnTo>
                    <a:pt x="328256" y="19126"/>
                  </a:lnTo>
                  <a:lnTo>
                    <a:pt x="328256" y="58496"/>
                  </a:lnTo>
                  <a:lnTo>
                    <a:pt x="328256" y="266776"/>
                  </a:lnTo>
                  <a:lnTo>
                    <a:pt x="371221" y="266776"/>
                  </a:lnTo>
                  <a:lnTo>
                    <a:pt x="371221" y="58496"/>
                  </a:lnTo>
                  <a:lnTo>
                    <a:pt x="475068" y="58496"/>
                  </a:lnTo>
                  <a:lnTo>
                    <a:pt x="475068" y="19126"/>
                  </a:lnTo>
                  <a:close/>
                </a:path>
                <a:path w="3255009" h="284479">
                  <a:moveTo>
                    <a:pt x="730516" y="0"/>
                  </a:moveTo>
                  <a:lnTo>
                    <a:pt x="561022" y="182626"/>
                  </a:lnTo>
                  <a:lnTo>
                    <a:pt x="561022" y="19088"/>
                  </a:lnTo>
                  <a:lnTo>
                    <a:pt x="518045" y="19088"/>
                  </a:lnTo>
                  <a:lnTo>
                    <a:pt x="518045" y="284099"/>
                  </a:lnTo>
                  <a:lnTo>
                    <a:pt x="687552" y="101447"/>
                  </a:lnTo>
                  <a:lnTo>
                    <a:pt x="687552" y="266776"/>
                  </a:lnTo>
                  <a:lnTo>
                    <a:pt x="730516" y="266776"/>
                  </a:lnTo>
                  <a:lnTo>
                    <a:pt x="730516" y="0"/>
                  </a:lnTo>
                  <a:close/>
                </a:path>
                <a:path w="3255009" h="284479">
                  <a:moveTo>
                    <a:pt x="1024153" y="0"/>
                  </a:moveTo>
                  <a:lnTo>
                    <a:pt x="854659" y="182626"/>
                  </a:lnTo>
                  <a:lnTo>
                    <a:pt x="854659" y="19088"/>
                  </a:lnTo>
                  <a:lnTo>
                    <a:pt x="811682" y="19088"/>
                  </a:lnTo>
                  <a:lnTo>
                    <a:pt x="811682" y="284099"/>
                  </a:lnTo>
                  <a:lnTo>
                    <a:pt x="981189" y="101447"/>
                  </a:lnTo>
                  <a:lnTo>
                    <a:pt x="981189" y="266776"/>
                  </a:lnTo>
                  <a:lnTo>
                    <a:pt x="1024153" y="266776"/>
                  </a:lnTo>
                  <a:lnTo>
                    <a:pt x="1024153" y="0"/>
                  </a:lnTo>
                  <a:close/>
                </a:path>
                <a:path w="3255009" h="284479">
                  <a:moveTo>
                    <a:pt x="1627543" y="120548"/>
                  </a:moveTo>
                  <a:lnTo>
                    <a:pt x="1233627" y="120548"/>
                  </a:lnTo>
                  <a:lnTo>
                    <a:pt x="1233627" y="158737"/>
                  </a:lnTo>
                  <a:lnTo>
                    <a:pt x="1627543" y="158737"/>
                  </a:lnTo>
                  <a:lnTo>
                    <a:pt x="1627543" y="120548"/>
                  </a:lnTo>
                  <a:close/>
                </a:path>
                <a:path w="3255009" h="284479">
                  <a:moveTo>
                    <a:pt x="2023833" y="144437"/>
                  </a:moveTo>
                  <a:lnTo>
                    <a:pt x="2014804" y="91452"/>
                  </a:lnTo>
                  <a:lnTo>
                    <a:pt x="1987727" y="49530"/>
                  </a:lnTo>
                  <a:lnTo>
                    <a:pt x="1944979" y="22225"/>
                  </a:lnTo>
                  <a:lnTo>
                    <a:pt x="1888947" y="13119"/>
                  </a:lnTo>
                  <a:lnTo>
                    <a:pt x="1871078" y="13906"/>
                  </a:lnTo>
                  <a:lnTo>
                    <a:pt x="1853882" y="16256"/>
                  </a:lnTo>
                  <a:lnTo>
                    <a:pt x="1837359" y="20167"/>
                  </a:lnTo>
                  <a:lnTo>
                    <a:pt x="1821510" y="25654"/>
                  </a:lnTo>
                  <a:lnTo>
                    <a:pt x="1821510" y="67437"/>
                  </a:lnTo>
                  <a:lnTo>
                    <a:pt x="1838807" y="60388"/>
                  </a:lnTo>
                  <a:lnTo>
                    <a:pt x="1856117" y="55346"/>
                  </a:lnTo>
                  <a:lnTo>
                    <a:pt x="1873427" y="52324"/>
                  </a:lnTo>
                  <a:lnTo>
                    <a:pt x="1890737" y="51320"/>
                  </a:lnTo>
                  <a:lnTo>
                    <a:pt x="1906625" y="52476"/>
                  </a:lnTo>
                  <a:lnTo>
                    <a:pt x="1948040" y="69824"/>
                  </a:lnTo>
                  <a:lnTo>
                    <a:pt x="1975002" y="105638"/>
                  </a:lnTo>
                  <a:lnTo>
                    <a:pt x="1979663" y="121145"/>
                  </a:lnTo>
                  <a:lnTo>
                    <a:pt x="1848954" y="121145"/>
                  </a:lnTo>
                  <a:lnTo>
                    <a:pt x="1848954" y="159346"/>
                  </a:lnTo>
                  <a:lnTo>
                    <a:pt x="1979663" y="159346"/>
                  </a:lnTo>
                  <a:lnTo>
                    <a:pt x="1976539" y="175552"/>
                  </a:lnTo>
                  <a:lnTo>
                    <a:pt x="1951024" y="214553"/>
                  </a:lnTo>
                  <a:lnTo>
                    <a:pt x="1908048" y="234416"/>
                  </a:lnTo>
                  <a:lnTo>
                    <a:pt x="1891347" y="235737"/>
                  </a:lnTo>
                  <a:lnTo>
                    <a:pt x="1873097" y="234657"/>
                  </a:lnTo>
                  <a:lnTo>
                    <a:pt x="1855368" y="231419"/>
                  </a:lnTo>
                  <a:lnTo>
                    <a:pt x="1838172" y="226009"/>
                  </a:lnTo>
                  <a:lnTo>
                    <a:pt x="1821510" y="218427"/>
                  </a:lnTo>
                  <a:lnTo>
                    <a:pt x="1821510" y="260210"/>
                  </a:lnTo>
                  <a:lnTo>
                    <a:pt x="1838439" y="266217"/>
                  </a:lnTo>
                  <a:lnTo>
                    <a:pt x="1855825" y="270510"/>
                  </a:lnTo>
                  <a:lnTo>
                    <a:pt x="1873656" y="273088"/>
                  </a:lnTo>
                  <a:lnTo>
                    <a:pt x="1891944" y="273939"/>
                  </a:lnTo>
                  <a:lnTo>
                    <a:pt x="1919820" y="271665"/>
                  </a:lnTo>
                  <a:lnTo>
                    <a:pt x="1967407" y="253466"/>
                  </a:lnTo>
                  <a:lnTo>
                    <a:pt x="2003196" y="218071"/>
                  </a:lnTo>
                  <a:lnTo>
                    <a:pt x="2021535" y="171513"/>
                  </a:lnTo>
                  <a:lnTo>
                    <a:pt x="2023833" y="144437"/>
                  </a:lnTo>
                  <a:close/>
                </a:path>
                <a:path w="3255009" h="284479">
                  <a:moveTo>
                    <a:pt x="2251811" y="19113"/>
                  </a:moveTo>
                  <a:lnTo>
                    <a:pt x="2053666" y="19113"/>
                  </a:lnTo>
                  <a:lnTo>
                    <a:pt x="2053666" y="58483"/>
                  </a:lnTo>
                  <a:lnTo>
                    <a:pt x="2131250" y="58483"/>
                  </a:lnTo>
                  <a:lnTo>
                    <a:pt x="2131250" y="266763"/>
                  </a:lnTo>
                  <a:lnTo>
                    <a:pt x="2174227" y="266763"/>
                  </a:lnTo>
                  <a:lnTo>
                    <a:pt x="2174227" y="58483"/>
                  </a:lnTo>
                  <a:lnTo>
                    <a:pt x="2251811" y="58483"/>
                  </a:lnTo>
                  <a:lnTo>
                    <a:pt x="2251811" y="19113"/>
                  </a:lnTo>
                  <a:close/>
                </a:path>
                <a:path w="3255009" h="284479">
                  <a:moveTo>
                    <a:pt x="2544241" y="143827"/>
                  </a:moveTo>
                  <a:lnTo>
                    <a:pt x="2534907" y="92062"/>
                  </a:lnTo>
                  <a:lnTo>
                    <a:pt x="2507919" y="51320"/>
                  </a:lnTo>
                  <a:lnTo>
                    <a:pt x="2500071" y="44538"/>
                  </a:lnTo>
                  <a:lnTo>
                    <a:pt x="2500071" y="143827"/>
                  </a:lnTo>
                  <a:lnTo>
                    <a:pt x="2498471" y="164160"/>
                  </a:lnTo>
                  <a:lnTo>
                    <a:pt x="2474404" y="211277"/>
                  </a:lnTo>
                  <a:lnTo>
                    <a:pt x="2430208" y="234213"/>
                  </a:lnTo>
                  <a:lnTo>
                    <a:pt x="2412936" y="235737"/>
                  </a:lnTo>
                  <a:lnTo>
                    <a:pt x="2395664" y="234213"/>
                  </a:lnTo>
                  <a:lnTo>
                    <a:pt x="2351455" y="211277"/>
                  </a:lnTo>
                  <a:lnTo>
                    <a:pt x="2327402" y="164160"/>
                  </a:lnTo>
                  <a:lnTo>
                    <a:pt x="2325789" y="143827"/>
                  </a:lnTo>
                  <a:lnTo>
                    <a:pt x="2327376" y="123482"/>
                  </a:lnTo>
                  <a:lnTo>
                    <a:pt x="2351151" y="76085"/>
                  </a:lnTo>
                  <a:lnTo>
                    <a:pt x="2395410" y="52870"/>
                  </a:lnTo>
                  <a:lnTo>
                    <a:pt x="2412936" y="51320"/>
                  </a:lnTo>
                  <a:lnTo>
                    <a:pt x="2430513" y="52870"/>
                  </a:lnTo>
                  <a:lnTo>
                    <a:pt x="2474709" y="75793"/>
                  </a:lnTo>
                  <a:lnTo>
                    <a:pt x="2498483" y="123240"/>
                  </a:lnTo>
                  <a:lnTo>
                    <a:pt x="2500071" y="143827"/>
                  </a:lnTo>
                  <a:lnTo>
                    <a:pt x="2500071" y="44538"/>
                  </a:lnTo>
                  <a:lnTo>
                    <a:pt x="2487066" y="33934"/>
                  </a:lnTo>
                  <a:lnTo>
                    <a:pt x="2464778" y="22377"/>
                  </a:lnTo>
                  <a:lnTo>
                    <a:pt x="2440063" y="15443"/>
                  </a:lnTo>
                  <a:lnTo>
                    <a:pt x="2412936" y="13131"/>
                  </a:lnTo>
                  <a:lnTo>
                    <a:pt x="2385784" y="15443"/>
                  </a:lnTo>
                  <a:lnTo>
                    <a:pt x="2338781" y="33934"/>
                  </a:lnTo>
                  <a:lnTo>
                    <a:pt x="2302611" y="69862"/>
                  </a:lnTo>
                  <a:lnTo>
                    <a:pt x="2283955" y="116713"/>
                  </a:lnTo>
                  <a:lnTo>
                    <a:pt x="2281631" y="143827"/>
                  </a:lnTo>
                  <a:lnTo>
                    <a:pt x="2283955" y="170688"/>
                  </a:lnTo>
                  <a:lnTo>
                    <a:pt x="2302611" y="217246"/>
                  </a:lnTo>
                  <a:lnTo>
                    <a:pt x="2338781" y="253136"/>
                  </a:lnTo>
                  <a:lnTo>
                    <a:pt x="2385784" y="271627"/>
                  </a:lnTo>
                  <a:lnTo>
                    <a:pt x="2412936" y="273939"/>
                  </a:lnTo>
                  <a:lnTo>
                    <a:pt x="2440063" y="271627"/>
                  </a:lnTo>
                  <a:lnTo>
                    <a:pt x="2487066" y="253136"/>
                  </a:lnTo>
                  <a:lnTo>
                    <a:pt x="2523248" y="217246"/>
                  </a:lnTo>
                  <a:lnTo>
                    <a:pt x="2541905" y="170688"/>
                  </a:lnTo>
                  <a:lnTo>
                    <a:pt x="2544241" y="143827"/>
                  </a:lnTo>
                  <a:close/>
                </a:path>
                <a:path w="3255009" h="284479">
                  <a:moveTo>
                    <a:pt x="2951873" y="19126"/>
                  </a:moveTo>
                  <a:lnTo>
                    <a:pt x="2908897" y="19126"/>
                  </a:lnTo>
                  <a:lnTo>
                    <a:pt x="2908897" y="120726"/>
                  </a:lnTo>
                  <a:lnTo>
                    <a:pt x="2791917" y="120726"/>
                  </a:lnTo>
                  <a:lnTo>
                    <a:pt x="2791917" y="19126"/>
                  </a:lnTo>
                  <a:lnTo>
                    <a:pt x="2748940" y="19126"/>
                  </a:lnTo>
                  <a:lnTo>
                    <a:pt x="2748940" y="120726"/>
                  </a:lnTo>
                  <a:lnTo>
                    <a:pt x="2748940" y="160096"/>
                  </a:lnTo>
                  <a:lnTo>
                    <a:pt x="2748940" y="266776"/>
                  </a:lnTo>
                  <a:lnTo>
                    <a:pt x="2791917" y="266776"/>
                  </a:lnTo>
                  <a:lnTo>
                    <a:pt x="2791917" y="160096"/>
                  </a:lnTo>
                  <a:lnTo>
                    <a:pt x="2908897" y="160096"/>
                  </a:lnTo>
                  <a:lnTo>
                    <a:pt x="2908897" y="266776"/>
                  </a:lnTo>
                  <a:lnTo>
                    <a:pt x="2951873" y="266776"/>
                  </a:lnTo>
                  <a:lnTo>
                    <a:pt x="2951873" y="160096"/>
                  </a:lnTo>
                  <a:lnTo>
                    <a:pt x="2951873" y="120726"/>
                  </a:lnTo>
                  <a:lnTo>
                    <a:pt x="2951873" y="19126"/>
                  </a:lnTo>
                  <a:close/>
                </a:path>
                <a:path w="3255009" h="284479">
                  <a:moveTo>
                    <a:pt x="3254540" y="151587"/>
                  </a:moveTo>
                  <a:lnTo>
                    <a:pt x="3253752" y="124282"/>
                  </a:lnTo>
                  <a:lnTo>
                    <a:pt x="3252317" y="115773"/>
                  </a:lnTo>
                  <a:lnTo>
                    <a:pt x="3249612" y="99656"/>
                  </a:lnTo>
                  <a:lnTo>
                    <a:pt x="3231248" y="58483"/>
                  </a:lnTo>
                  <a:lnTo>
                    <a:pt x="3210369" y="36563"/>
                  </a:lnTo>
                  <a:lnTo>
                    <a:pt x="3210369" y="115773"/>
                  </a:lnTo>
                  <a:lnTo>
                    <a:pt x="3064738" y="115773"/>
                  </a:lnTo>
                  <a:lnTo>
                    <a:pt x="3080804" y="79235"/>
                  </a:lnTo>
                  <a:lnTo>
                    <a:pt x="3112262" y="55867"/>
                  </a:lnTo>
                  <a:lnTo>
                    <a:pt x="3137547" y="51320"/>
                  </a:lnTo>
                  <a:lnTo>
                    <a:pt x="3151263" y="52451"/>
                  </a:lnTo>
                  <a:lnTo>
                    <a:pt x="3150946" y="52451"/>
                  </a:lnTo>
                  <a:lnTo>
                    <a:pt x="3163138" y="55714"/>
                  </a:lnTo>
                  <a:lnTo>
                    <a:pt x="3194088" y="78447"/>
                  </a:lnTo>
                  <a:lnTo>
                    <a:pt x="3210369" y="115773"/>
                  </a:lnTo>
                  <a:lnTo>
                    <a:pt x="3210369" y="36563"/>
                  </a:lnTo>
                  <a:lnTo>
                    <a:pt x="3192005" y="24460"/>
                  </a:lnTo>
                  <a:lnTo>
                    <a:pt x="3166681" y="15951"/>
                  </a:lnTo>
                  <a:lnTo>
                    <a:pt x="3137547" y="13119"/>
                  </a:lnTo>
                  <a:lnTo>
                    <a:pt x="3111500" y="15455"/>
                  </a:lnTo>
                  <a:lnTo>
                    <a:pt x="3067786" y="34112"/>
                  </a:lnTo>
                  <a:lnTo>
                    <a:pt x="3035884" y="70294"/>
                  </a:lnTo>
                  <a:lnTo>
                    <a:pt x="3019615" y="117284"/>
                  </a:lnTo>
                  <a:lnTo>
                    <a:pt x="3017583" y="144424"/>
                  </a:lnTo>
                  <a:lnTo>
                    <a:pt x="3019844" y="174663"/>
                  </a:lnTo>
                  <a:lnTo>
                    <a:pt x="3037903" y="223151"/>
                  </a:lnTo>
                  <a:lnTo>
                    <a:pt x="3072625" y="255638"/>
                  </a:lnTo>
                  <a:lnTo>
                    <a:pt x="3115754" y="271894"/>
                  </a:lnTo>
                  <a:lnTo>
                    <a:pt x="3139948" y="273926"/>
                  </a:lnTo>
                  <a:lnTo>
                    <a:pt x="3163227" y="272034"/>
                  </a:lnTo>
                  <a:lnTo>
                    <a:pt x="3184715" y="266319"/>
                  </a:lnTo>
                  <a:lnTo>
                    <a:pt x="3204400" y="256819"/>
                  </a:lnTo>
                  <a:lnTo>
                    <a:pt x="3222307" y="243497"/>
                  </a:lnTo>
                  <a:lnTo>
                    <a:pt x="3230130" y="235737"/>
                  </a:lnTo>
                  <a:lnTo>
                    <a:pt x="3230918" y="234962"/>
                  </a:lnTo>
                  <a:lnTo>
                    <a:pt x="3238868" y="225450"/>
                  </a:lnTo>
                  <a:lnTo>
                    <a:pt x="3246132" y="214960"/>
                  </a:lnTo>
                  <a:lnTo>
                    <a:pt x="3252736" y="203517"/>
                  </a:lnTo>
                  <a:lnTo>
                    <a:pt x="3216922" y="183819"/>
                  </a:lnTo>
                  <a:lnTo>
                    <a:pt x="3211969" y="193332"/>
                  </a:lnTo>
                  <a:lnTo>
                    <a:pt x="3206038" y="202171"/>
                  </a:lnTo>
                  <a:lnTo>
                    <a:pt x="3167837" y="231267"/>
                  </a:lnTo>
                  <a:lnTo>
                    <a:pt x="3140532" y="235737"/>
                  </a:lnTo>
                  <a:lnTo>
                    <a:pt x="3124758" y="234289"/>
                  </a:lnTo>
                  <a:lnTo>
                    <a:pt x="3085020" y="212471"/>
                  </a:lnTo>
                  <a:lnTo>
                    <a:pt x="3063430" y="169494"/>
                  </a:lnTo>
                  <a:lnTo>
                    <a:pt x="3061754" y="151587"/>
                  </a:lnTo>
                  <a:lnTo>
                    <a:pt x="3254540" y="1515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1462373" y="8146034"/>
              <a:ext cx="208894" cy="247688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11698682" y="8126939"/>
              <a:ext cx="1767205" cy="284480"/>
            </a:xfrm>
            <a:custGeom>
              <a:avLst/>
              <a:gdLst/>
              <a:ahLst/>
              <a:cxnLst/>
              <a:rect l="l" t="t" r="r" b="b"/>
              <a:pathLst>
                <a:path w="1767205" h="284479">
                  <a:moveTo>
                    <a:pt x="248297" y="19100"/>
                  </a:moveTo>
                  <a:lnTo>
                    <a:pt x="207708" y="19100"/>
                  </a:lnTo>
                  <a:lnTo>
                    <a:pt x="207708" y="143243"/>
                  </a:lnTo>
                  <a:lnTo>
                    <a:pt x="206311" y="161899"/>
                  </a:lnTo>
                  <a:lnTo>
                    <a:pt x="185343" y="208902"/>
                  </a:lnTo>
                  <a:lnTo>
                    <a:pt x="143014" y="234137"/>
                  </a:lnTo>
                  <a:lnTo>
                    <a:pt x="142595" y="234137"/>
                  </a:lnTo>
                  <a:lnTo>
                    <a:pt x="125349" y="235750"/>
                  </a:lnTo>
                  <a:lnTo>
                    <a:pt x="77838" y="221157"/>
                  </a:lnTo>
                  <a:lnTo>
                    <a:pt x="49618" y="180022"/>
                  </a:lnTo>
                  <a:lnTo>
                    <a:pt x="44183" y="142646"/>
                  </a:lnTo>
                  <a:lnTo>
                    <a:pt x="45643" y="122440"/>
                  </a:lnTo>
                  <a:lnTo>
                    <a:pt x="67754" y="75514"/>
                  </a:lnTo>
                  <a:lnTo>
                    <a:pt x="108991" y="52844"/>
                  </a:lnTo>
                  <a:lnTo>
                    <a:pt x="125349" y="51333"/>
                  </a:lnTo>
                  <a:lnTo>
                    <a:pt x="141071" y="52844"/>
                  </a:lnTo>
                  <a:lnTo>
                    <a:pt x="182651" y="75209"/>
                  </a:lnTo>
                  <a:lnTo>
                    <a:pt x="206146" y="122440"/>
                  </a:lnTo>
                  <a:lnTo>
                    <a:pt x="207708" y="143243"/>
                  </a:lnTo>
                  <a:lnTo>
                    <a:pt x="207708" y="19100"/>
                  </a:lnTo>
                  <a:lnTo>
                    <a:pt x="205320" y="19100"/>
                  </a:lnTo>
                  <a:lnTo>
                    <a:pt x="205320" y="54317"/>
                  </a:lnTo>
                  <a:lnTo>
                    <a:pt x="202526" y="51333"/>
                  </a:lnTo>
                  <a:lnTo>
                    <a:pt x="188391" y="36296"/>
                  </a:lnTo>
                  <a:lnTo>
                    <a:pt x="168617" y="23431"/>
                  </a:lnTo>
                  <a:lnTo>
                    <a:pt x="146011" y="15709"/>
                  </a:lnTo>
                  <a:lnTo>
                    <a:pt x="120573" y="13144"/>
                  </a:lnTo>
                  <a:lnTo>
                    <a:pt x="96189" y="15290"/>
                  </a:lnTo>
                  <a:lnTo>
                    <a:pt x="53365" y="32448"/>
                  </a:lnTo>
                  <a:lnTo>
                    <a:pt x="19646" y="66281"/>
                  </a:lnTo>
                  <a:lnTo>
                    <a:pt x="2184" y="113868"/>
                  </a:lnTo>
                  <a:lnTo>
                    <a:pt x="0" y="142646"/>
                  </a:lnTo>
                  <a:lnTo>
                    <a:pt x="2209" y="171970"/>
                  </a:lnTo>
                  <a:lnTo>
                    <a:pt x="19812" y="220319"/>
                  </a:lnTo>
                  <a:lnTo>
                    <a:pt x="53771" y="254482"/>
                  </a:lnTo>
                  <a:lnTo>
                    <a:pt x="96443" y="271792"/>
                  </a:lnTo>
                  <a:lnTo>
                    <a:pt x="120573" y="273951"/>
                  </a:lnTo>
                  <a:lnTo>
                    <a:pt x="145567" y="271348"/>
                  </a:lnTo>
                  <a:lnTo>
                    <a:pt x="168021" y="263512"/>
                  </a:lnTo>
                  <a:lnTo>
                    <a:pt x="187947" y="250456"/>
                  </a:lnTo>
                  <a:lnTo>
                    <a:pt x="201917" y="235750"/>
                  </a:lnTo>
                  <a:lnTo>
                    <a:pt x="205320" y="232168"/>
                  </a:lnTo>
                  <a:lnTo>
                    <a:pt x="205320" y="266788"/>
                  </a:lnTo>
                  <a:lnTo>
                    <a:pt x="248297" y="266788"/>
                  </a:lnTo>
                  <a:lnTo>
                    <a:pt x="248297" y="232168"/>
                  </a:lnTo>
                  <a:lnTo>
                    <a:pt x="248297" y="54317"/>
                  </a:lnTo>
                  <a:lnTo>
                    <a:pt x="248297" y="19100"/>
                  </a:lnTo>
                  <a:close/>
                </a:path>
                <a:path w="1767205" h="284479">
                  <a:moveTo>
                    <a:pt x="623138" y="266788"/>
                  </a:moveTo>
                  <a:lnTo>
                    <a:pt x="563448" y="0"/>
                  </a:lnTo>
                  <a:lnTo>
                    <a:pt x="463181" y="201739"/>
                  </a:lnTo>
                  <a:lnTo>
                    <a:pt x="360527" y="0"/>
                  </a:lnTo>
                  <a:lnTo>
                    <a:pt x="300837" y="266788"/>
                  </a:lnTo>
                  <a:lnTo>
                    <a:pt x="345020" y="266788"/>
                  </a:lnTo>
                  <a:lnTo>
                    <a:pt x="376643" y="113398"/>
                  </a:lnTo>
                  <a:lnTo>
                    <a:pt x="462000" y="284099"/>
                  </a:lnTo>
                  <a:lnTo>
                    <a:pt x="546150" y="113398"/>
                  </a:lnTo>
                  <a:lnTo>
                    <a:pt x="578967" y="266788"/>
                  </a:lnTo>
                  <a:lnTo>
                    <a:pt x="623138" y="266788"/>
                  </a:lnTo>
                  <a:close/>
                </a:path>
                <a:path w="1767205" h="284479">
                  <a:moveTo>
                    <a:pt x="875042" y="19100"/>
                  </a:moveTo>
                  <a:lnTo>
                    <a:pt x="675703" y="19100"/>
                  </a:lnTo>
                  <a:lnTo>
                    <a:pt x="675703" y="58470"/>
                  </a:lnTo>
                  <a:lnTo>
                    <a:pt x="675703" y="266750"/>
                  </a:lnTo>
                  <a:lnTo>
                    <a:pt x="718667" y="266750"/>
                  </a:lnTo>
                  <a:lnTo>
                    <a:pt x="718667" y="58470"/>
                  </a:lnTo>
                  <a:lnTo>
                    <a:pt x="832078" y="58470"/>
                  </a:lnTo>
                  <a:lnTo>
                    <a:pt x="832078" y="266750"/>
                  </a:lnTo>
                  <a:lnTo>
                    <a:pt x="875042" y="266750"/>
                  </a:lnTo>
                  <a:lnTo>
                    <a:pt x="875042" y="58470"/>
                  </a:lnTo>
                  <a:lnTo>
                    <a:pt x="875042" y="19100"/>
                  </a:lnTo>
                  <a:close/>
                </a:path>
                <a:path w="1767205" h="284479">
                  <a:moveTo>
                    <a:pt x="1188897" y="19100"/>
                  </a:moveTo>
                  <a:lnTo>
                    <a:pt x="1148308" y="19100"/>
                  </a:lnTo>
                  <a:lnTo>
                    <a:pt x="1148308" y="143243"/>
                  </a:lnTo>
                  <a:lnTo>
                    <a:pt x="1146911" y="161899"/>
                  </a:lnTo>
                  <a:lnTo>
                    <a:pt x="1125943" y="208902"/>
                  </a:lnTo>
                  <a:lnTo>
                    <a:pt x="1083614" y="234137"/>
                  </a:lnTo>
                  <a:lnTo>
                    <a:pt x="1083195" y="234137"/>
                  </a:lnTo>
                  <a:lnTo>
                    <a:pt x="1065949" y="235750"/>
                  </a:lnTo>
                  <a:lnTo>
                    <a:pt x="1018438" y="221157"/>
                  </a:lnTo>
                  <a:lnTo>
                    <a:pt x="990219" y="180022"/>
                  </a:lnTo>
                  <a:lnTo>
                    <a:pt x="984783" y="142646"/>
                  </a:lnTo>
                  <a:lnTo>
                    <a:pt x="986243" y="122440"/>
                  </a:lnTo>
                  <a:lnTo>
                    <a:pt x="1008354" y="75514"/>
                  </a:lnTo>
                  <a:lnTo>
                    <a:pt x="1049591" y="52844"/>
                  </a:lnTo>
                  <a:lnTo>
                    <a:pt x="1065949" y="51333"/>
                  </a:lnTo>
                  <a:lnTo>
                    <a:pt x="1081671" y="52844"/>
                  </a:lnTo>
                  <a:lnTo>
                    <a:pt x="1123251" y="75209"/>
                  </a:lnTo>
                  <a:lnTo>
                    <a:pt x="1146746" y="122440"/>
                  </a:lnTo>
                  <a:lnTo>
                    <a:pt x="1148308" y="143243"/>
                  </a:lnTo>
                  <a:lnTo>
                    <a:pt x="1148308" y="19100"/>
                  </a:lnTo>
                  <a:lnTo>
                    <a:pt x="1145921" y="19100"/>
                  </a:lnTo>
                  <a:lnTo>
                    <a:pt x="1145921" y="54317"/>
                  </a:lnTo>
                  <a:lnTo>
                    <a:pt x="1143114" y="51333"/>
                  </a:lnTo>
                  <a:lnTo>
                    <a:pt x="1128991" y="36296"/>
                  </a:lnTo>
                  <a:lnTo>
                    <a:pt x="1109218" y="23431"/>
                  </a:lnTo>
                  <a:lnTo>
                    <a:pt x="1086612" y="15709"/>
                  </a:lnTo>
                  <a:lnTo>
                    <a:pt x="1061173" y="13144"/>
                  </a:lnTo>
                  <a:lnTo>
                    <a:pt x="1036789" y="15290"/>
                  </a:lnTo>
                  <a:lnTo>
                    <a:pt x="993965" y="32448"/>
                  </a:lnTo>
                  <a:lnTo>
                    <a:pt x="960247" y="66281"/>
                  </a:lnTo>
                  <a:lnTo>
                    <a:pt x="942784" y="113868"/>
                  </a:lnTo>
                  <a:lnTo>
                    <a:pt x="940600" y="142646"/>
                  </a:lnTo>
                  <a:lnTo>
                    <a:pt x="942809" y="171970"/>
                  </a:lnTo>
                  <a:lnTo>
                    <a:pt x="960412" y="220319"/>
                  </a:lnTo>
                  <a:lnTo>
                    <a:pt x="994371" y="254482"/>
                  </a:lnTo>
                  <a:lnTo>
                    <a:pt x="1037043" y="271792"/>
                  </a:lnTo>
                  <a:lnTo>
                    <a:pt x="1061173" y="273951"/>
                  </a:lnTo>
                  <a:lnTo>
                    <a:pt x="1086167" y="271348"/>
                  </a:lnTo>
                  <a:lnTo>
                    <a:pt x="1108621" y="263512"/>
                  </a:lnTo>
                  <a:lnTo>
                    <a:pt x="1128547" y="250456"/>
                  </a:lnTo>
                  <a:lnTo>
                    <a:pt x="1142517" y="235750"/>
                  </a:lnTo>
                  <a:lnTo>
                    <a:pt x="1145921" y="232168"/>
                  </a:lnTo>
                  <a:lnTo>
                    <a:pt x="1145921" y="266788"/>
                  </a:lnTo>
                  <a:lnTo>
                    <a:pt x="1188897" y="266788"/>
                  </a:lnTo>
                  <a:lnTo>
                    <a:pt x="1188897" y="232168"/>
                  </a:lnTo>
                  <a:lnTo>
                    <a:pt x="1188897" y="54317"/>
                  </a:lnTo>
                  <a:lnTo>
                    <a:pt x="1188897" y="19100"/>
                  </a:lnTo>
                  <a:close/>
                </a:path>
                <a:path w="1767205" h="284479">
                  <a:moveTo>
                    <a:pt x="1473060" y="19138"/>
                  </a:moveTo>
                  <a:lnTo>
                    <a:pt x="1430083" y="19138"/>
                  </a:lnTo>
                  <a:lnTo>
                    <a:pt x="1430083" y="120738"/>
                  </a:lnTo>
                  <a:lnTo>
                    <a:pt x="1313103" y="120738"/>
                  </a:lnTo>
                  <a:lnTo>
                    <a:pt x="1313103" y="19138"/>
                  </a:lnTo>
                  <a:lnTo>
                    <a:pt x="1270127" y="19138"/>
                  </a:lnTo>
                  <a:lnTo>
                    <a:pt x="1270127" y="120738"/>
                  </a:lnTo>
                  <a:lnTo>
                    <a:pt x="1270127" y="160108"/>
                  </a:lnTo>
                  <a:lnTo>
                    <a:pt x="1270127" y="266788"/>
                  </a:lnTo>
                  <a:lnTo>
                    <a:pt x="1313103" y="266788"/>
                  </a:lnTo>
                  <a:lnTo>
                    <a:pt x="1313103" y="160108"/>
                  </a:lnTo>
                  <a:lnTo>
                    <a:pt x="1430083" y="160108"/>
                  </a:lnTo>
                  <a:lnTo>
                    <a:pt x="1430083" y="266788"/>
                  </a:lnTo>
                  <a:lnTo>
                    <a:pt x="1473060" y="266788"/>
                  </a:lnTo>
                  <a:lnTo>
                    <a:pt x="1473060" y="160108"/>
                  </a:lnTo>
                  <a:lnTo>
                    <a:pt x="1473060" y="120738"/>
                  </a:lnTo>
                  <a:lnTo>
                    <a:pt x="1473060" y="19138"/>
                  </a:lnTo>
                  <a:close/>
                </a:path>
                <a:path w="1767205" h="284479">
                  <a:moveTo>
                    <a:pt x="1766684" y="12"/>
                  </a:moveTo>
                  <a:lnTo>
                    <a:pt x="1597177" y="182638"/>
                  </a:lnTo>
                  <a:lnTo>
                    <a:pt x="1597177" y="19100"/>
                  </a:lnTo>
                  <a:lnTo>
                    <a:pt x="1554213" y="19100"/>
                  </a:lnTo>
                  <a:lnTo>
                    <a:pt x="1554213" y="284111"/>
                  </a:lnTo>
                  <a:lnTo>
                    <a:pt x="1723707" y="101460"/>
                  </a:lnTo>
                  <a:lnTo>
                    <a:pt x="1723707" y="266788"/>
                  </a:lnTo>
                  <a:lnTo>
                    <a:pt x="1766684" y="266788"/>
                  </a:lnTo>
                  <a:lnTo>
                    <a:pt x="1766684" y="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517840" y="8146034"/>
              <a:ext cx="190999" cy="247688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951064" y="8340019"/>
              <a:ext cx="12896215" cy="835660"/>
            </a:xfrm>
            <a:custGeom>
              <a:avLst/>
              <a:gdLst/>
              <a:ahLst/>
              <a:cxnLst/>
              <a:rect l="l" t="t" r="r" b="b"/>
              <a:pathLst>
                <a:path w="12896215" h="835659">
                  <a:moveTo>
                    <a:pt x="325285" y="572350"/>
                  </a:moveTo>
                  <a:lnTo>
                    <a:pt x="321945" y="529031"/>
                  </a:lnTo>
                  <a:lnTo>
                    <a:pt x="311924" y="489775"/>
                  </a:lnTo>
                  <a:lnTo>
                    <a:pt x="295236" y="454571"/>
                  </a:lnTo>
                  <a:lnTo>
                    <a:pt x="271868" y="423443"/>
                  </a:lnTo>
                  <a:lnTo>
                    <a:pt x="242938" y="397992"/>
                  </a:lnTo>
                  <a:lnTo>
                    <a:pt x="171767" y="368884"/>
                  </a:lnTo>
                  <a:lnTo>
                    <a:pt x="129514" y="365252"/>
                  </a:lnTo>
                  <a:lnTo>
                    <a:pt x="94348" y="367715"/>
                  </a:lnTo>
                  <a:lnTo>
                    <a:pt x="61036" y="375107"/>
                  </a:lnTo>
                  <a:lnTo>
                    <a:pt x="29591" y="387413"/>
                  </a:lnTo>
                  <a:lnTo>
                    <a:pt x="0" y="404647"/>
                  </a:lnTo>
                  <a:lnTo>
                    <a:pt x="0" y="459562"/>
                  </a:lnTo>
                  <a:lnTo>
                    <a:pt x="11303" y="449262"/>
                  </a:lnTo>
                  <a:lnTo>
                    <a:pt x="23736" y="439864"/>
                  </a:lnTo>
                  <a:lnTo>
                    <a:pt x="71285" y="416445"/>
                  </a:lnTo>
                  <a:lnTo>
                    <a:pt x="111582" y="408076"/>
                  </a:lnTo>
                  <a:lnTo>
                    <a:pt x="132499" y="407035"/>
                  </a:lnTo>
                  <a:lnTo>
                    <a:pt x="161391" y="409473"/>
                  </a:lnTo>
                  <a:lnTo>
                    <a:pt x="211683" y="429031"/>
                  </a:lnTo>
                  <a:lnTo>
                    <a:pt x="251002" y="466852"/>
                  </a:lnTo>
                  <a:lnTo>
                    <a:pt x="273532" y="515340"/>
                  </a:lnTo>
                  <a:lnTo>
                    <a:pt x="278130" y="543102"/>
                  </a:lnTo>
                  <a:lnTo>
                    <a:pt x="47764" y="543102"/>
                  </a:lnTo>
                  <a:lnTo>
                    <a:pt x="47764" y="584898"/>
                  </a:lnTo>
                  <a:lnTo>
                    <a:pt x="279920" y="584898"/>
                  </a:lnTo>
                  <a:lnTo>
                    <a:pt x="277418" y="616267"/>
                  </a:lnTo>
                  <a:lnTo>
                    <a:pt x="255638" y="670280"/>
                  </a:lnTo>
                  <a:lnTo>
                    <a:pt x="213271" y="711466"/>
                  </a:lnTo>
                  <a:lnTo>
                    <a:pt x="161048" y="732650"/>
                  </a:lnTo>
                  <a:lnTo>
                    <a:pt x="131914" y="735304"/>
                  </a:lnTo>
                  <a:lnTo>
                    <a:pt x="109753" y="734072"/>
                  </a:lnTo>
                  <a:lnTo>
                    <a:pt x="66789" y="724217"/>
                  </a:lnTo>
                  <a:lnTo>
                    <a:pt x="20447" y="700684"/>
                  </a:lnTo>
                  <a:lnTo>
                    <a:pt x="0" y="683374"/>
                  </a:lnTo>
                  <a:lnTo>
                    <a:pt x="0" y="738276"/>
                  </a:lnTo>
                  <a:lnTo>
                    <a:pt x="30861" y="755256"/>
                  </a:lnTo>
                  <a:lnTo>
                    <a:pt x="63119" y="767372"/>
                  </a:lnTo>
                  <a:lnTo>
                    <a:pt x="96812" y="774649"/>
                  </a:lnTo>
                  <a:lnTo>
                    <a:pt x="131914" y="777074"/>
                  </a:lnTo>
                  <a:lnTo>
                    <a:pt x="173837" y="773455"/>
                  </a:lnTo>
                  <a:lnTo>
                    <a:pt x="211289" y="762596"/>
                  </a:lnTo>
                  <a:lnTo>
                    <a:pt x="272770" y="719188"/>
                  </a:lnTo>
                  <a:lnTo>
                    <a:pt x="295744" y="688301"/>
                  </a:lnTo>
                  <a:lnTo>
                    <a:pt x="312153" y="653542"/>
                  </a:lnTo>
                  <a:lnTo>
                    <a:pt x="321995" y="614883"/>
                  </a:lnTo>
                  <a:lnTo>
                    <a:pt x="325285" y="572350"/>
                  </a:lnTo>
                  <a:close/>
                </a:path>
                <a:path w="12896215" h="835659">
                  <a:moveTo>
                    <a:pt x="558050" y="522249"/>
                  </a:moveTo>
                  <a:lnTo>
                    <a:pt x="359892" y="522249"/>
                  </a:lnTo>
                  <a:lnTo>
                    <a:pt x="359892" y="561619"/>
                  </a:lnTo>
                  <a:lnTo>
                    <a:pt x="437489" y="561619"/>
                  </a:lnTo>
                  <a:lnTo>
                    <a:pt x="437489" y="769899"/>
                  </a:lnTo>
                  <a:lnTo>
                    <a:pt x="480453" y="769899"/>
                  </a:lnTo>
                  <a:lnTo>
                    <a:pt x="480453" y="561619"/>
                  </a:lnTo>
                  <a:lnTo>
                    <a:pt x="558050" y="561619"/>
                  </a:lnTo>
                  <a:lnTo>
                    <a:pt x="558050" y="522249"/>
                  </a:lnTo>
                  <a:close/>
                </a:path>
                <a:path w="12896215" h="835659">
                  <a:moveTo>
                    <a:pt x="850493" y="646963"/>
                  </a:moveTo>
                  <a:lnTo>
                    <a:pt x="848169" y="619848"/>
                  </a:lnTo>
                  <a:lnTo>
                    <a:pt x="841171" y="595185"/>
                  </a:lnTo>
                  <a:lnTo>
                    <a:pt x="829513" y="572998"/>
                  </a:lnTo>
                  <a:lnTo>
                    <a:pt x="814171" y="554443"/>
                  </a:lnTo>
                  <a:lnTo>
                    <a:pt x="813193" y="553250"/>
                  </a:lnTo>
                  <a:lnTo>
                    <a:pt x="806335" y="547674"/>
                  </a:lnTo>
                  <a:lnTo>
                    <a:pt x="806335" y="646963"/>
                  </a:lnTo>
                  <a:lnTo>
                    <a:pt x="804722" y="667296"/>
                  </a:lnTo>
                  <a:lnTo>
                    <a:pt x="780669" y="714400"/>
                  </a:lnTo>
                  <a:lnTo>
                    <a:pt x="736460" y="737349"/>
                  </a:lnTo>
                  <a:lnTo>
                    <a:pt x="719188" y="738873"/>
                  </a:lnTo>
                  <a:lnTo>
                    <a:pt x="701916" y="737349"/>
                  </a:lnTo>
                  <a:lnTo>
                    <a:pt x="657720" y="714400"/>
                  </a:lnTo>
                  <a:lnTo>
                    <a:pt x="633653" y="667296"/>
                  </a:lnTo>
                  <a:lnTo>
                    <a:pt x="632053" y="646963"/>
                  </a:lnTo>
                  <a:lnTo>
                    <a:pt x="633641" y="626618"/>
                  </a:lnTo>
                  <a:lnTo>
                    <a:pt x="657415" y="579208"/>
                  </a:lnTo>
                  <a:lnTo>
                    <a:pt x="701675" y="555993"/>
                  </a:lnTo>
                  <a:lnTo>
                    <a:pt x="719188" y="554443"/>
                  </a:lnTo>
                  <a:lnTo>
                    <a:pt x="736765" y="555993"/>
                  </a:lnTo>
                  <a:lnTo>
                    <a:pt x="780973" y="578916"/>
                  </a:lnTo>
                  <a:lnTo>
                    <a:pt x="804748" y="626376"/>
                  </a:lnTo>
                  <a:lnTo>
                    <a:pt x="806335" y="646963"/>
                  </a:lnTo>
                  <a:lnTo>
                    <a:pt x="806335" y="547674"/>
                  </a:lnTo>
                  <a:lnTo>
                    <a:pt x="793330" y="537070"/>
                  </a:lnTo>
                  <a:lnTo>
                    <a:pt x="771042" y="525500"/>
                  </a:lnTo>
                  <a:lnTo>
                    <a:pt x="746328" y="518566"/>
                  </a:lnTo>
                  <a:lnTo>
                    <a:pt x="719188" y="516255"/>
                  </a:lnTo>
                  <a:lnTo>
                    <a:pt x="692048" y="518566"/>
                  </a:lnTo>
                  <a:lnTo>
                    <a:pt x="645045" y="537070"/>
                  </a:lnTo>
                  <a:lnTo>
                    <a:pt x="608863" y="572998"/>
                  </a:lnTo>
                  <a:lnTo>
                    <a:pt x="590219" y="619848"/>
                  </a:lnTo>
                  <a:lnTo>
                    <a:pt x="587883" y="646963"/>
                  </a:lnTo>
                  <a:lnTo>
                    <a:pt x="590219" y="673811"/>
                  </a:lnTo>
                  <a:lnTo>
                    <a:pt x="608863" y="720369"/>
                  </a:lnTo>
                  <a:lnTo>
                    <a:pt x="645045" y="756259"/>
                  </a:lnTo>
                  <a:lnTo>
                    <a:pt x="692048" y="774763"/>
                  </a:lnTo>
                  <a:lnTo>
                    <a:pt x="719188" y="777074"/>
                  </a:lnTo>
                  <a:lnTo>
                    <a:pt x="746328" y="774763"/>
                  </a:lnTo>
                  <a:lnTo>
                    <a:pt x="771042" y="767829"/>
                  </a:lnTo>
                  <a:lnTo>
                    <a:pt x="793330" y="756259"/>
                  </a:lnTo>
                  <a:lnTo>
                    <a:pt x="813193" y="740079"/>
                  </a:lnTo>
                  <a:lnTo>
                    <a:pt x="814184" y="738873"/>
                  </a:lnTo>
                  <a:lnTo>
                    <a:pt x="829513" y="720369"/>
                  </a:lnTo>
                  <a:lnTo>
                    <a:pt x="841171" y="698284"/>
                  </a:lnTo>
                  <a:lnTo>
                    <a:pt x="848169" y="673811"/>
                  </a:lnTo>
                  <a:lnTo>
                    <a:pt x="850493" y="646963"/>
                  </a:lnTo>
                  <a:close/>
                </a:path>
                <a:path w="12896215" h="835659">
                  <a:moveTo>
                    <a:pt x="1348854" y="769912"/>
                  </a:moveTo>
                  <a:lnTo>
                    <a:pt x="1289164" y="503123"/>
                  </a:lnTo>
                  <a:lnTo>
                    <a:pt x="1188897" y="704850"/>
                  </a:lnTo>
                  <a:lnTo>
                    <a:pt x="1086243" y="503123"/>
                  </a:lnTo>
                  <a:lnTo>
                    <a:pt x="1026553" y="769912"/>
                  </a:lnTo>
                  <a:lnTo>
                    <a:pt x="1070737" y="769912"/>
                  </a:lnTo>
                  <a:lnTo>
                    <a:pt x="1102347" y="616521"/>
                  </a:lnTo>
                  <a:lnTo>
                    <a:pt x="1187716" y="787222"/>
                  </a:lnTo>
                  <a:lnTo>
                    <a:pt x="1271866" y="616521"/>
                  </a:lnTo>
                  <a:lnTo>
                    <a:pt x="1304683" y="769912"/>
                  </a:lnTo>
                  <a:lnTo>
                    <a:pt x="1348854" y="769912"/>
                  </a:lnTo>
                  <a:close/>
                </a:path>
                <a:path w="12896215" h="835659">
                  <a:moveTo>
                    <a:pt x="1648460" y="646963"/>
                  </a:moveTo>
                  <a:lnTo>
                    <a:pt x="1646135" y="619848"/>
                  </a:lnTo>
                  <a:lnTo>
                    <a:pt x="1639138" y="595185"/>
                  </a:lnTo>
                  <a:lnTo>
                    <a:pt x="1627479" y="572998"/>
                  </a:lnTo>
                  <a:lnTo>
                    <a:pt x="1612138" y="554443"/>
                  </a:lnTo>
                  <a:lnTo>
                    <a:pt x="1611160" y="553250"/>
                  </a:lnTo>
                  <a:lnTo>
                    <a:pt x="1604302" y="547674"/>
                  </a:lnTo>
                  <a:lnTo>
                    <a:pt x="1604302" y="646963"/>
                  </a:lnTo>
                  <a:lnTo>
                    <a:pt x="1602689" y="667296"/>
                  </a:lnTo>
                  <a:lnTo>
                    <a:pt x="1578635" y="714400"/>
                  </a:lnTo>
                  <a:lnTo>
                    <a:pt x="1534426" y="737349"/>
                  </a:lnTo>
                  <a:lnTo>
                    <a:pt x="1517154" y="738873"/>
                  </a:lnTo>
                  <a:lnTo>
                    <a:pt x="1499882" y="737349"/>
                  </a:lnTo>
                  <a:lnTo>
                    <a:pt x="1455686" y="714400"/>
                  </a:lnTo>
                  <a:lnTo>
                    <a:pt x="1431620" y="667296"/>
                  </a:lnTo>
                  <a:lnTo>
                    <a:pt x="1430020" y="646963"/>
                  </a:lnTo>
                  <a:lnTo>
                    <a:pt x="1431607" y="626618"/>
                  </a:lnTo>
                  <a:lnTo>
                    <a:pt x="1455381" y="579208"/>
                  </a:lnTo>
                  <a:lnTo>
                    <a:pt x="1499641" y="555993"/>
                  </a:lnTo>
                  <a:lnTo>
                    <a:pt x="1517154" y="554443"/>
                  </a:lnTo>
                  <a:lnTo>
                    <a:pt x="1534731" y="555993"/>
                  </a:lnTo>
                  <a:lnTo>
                    <a:pt x="1578940" y="578916"/>
                  </a:lnTo>
                  <a:lnTo>
                    <a:pt x="1602714" y="626376"/>
                  </a:lnTo>
                  <a:lnTo>
                    <a:pt x="1604302" y="646963"/>
                  </a:lnTo>
                  <a:lnTo>
                    <a:pt x="1604302" y="547674"/>
                  </a:lnTo>
                  <a:lnTo>
                    <a:pt x="1591297" y="537070"/>
                  </a:lnTo>
                  <a:lnTo>
                    <a:pt x="1569008" y="525500"/>
                  </a:lnTo>
                  <a:lnTo>
                    <a:pt x="1544294" y="518566"/>
                  </a:lnTo>
                  <a:lnTo>
                    <a:pt x="1517154" y="516255"/>
                  </a:lnTo>
                  <a:lnTo>
                    <a:pt x="1490014" y="518566"/>
                  </a:lnTo>
                  <a:lnTo>
                    <a:pt x="1443012" y="537070"/>
                  </a:lnTo>
                  <a:lnTo>
                    <a:pt x="1406829" y="572998"/>
                  </a:lnTo>
                  <a:lnTo>
                    <a:pt x="1388186" y="619848"/>
                  </a:lnTo>
                  <a:lnTo>
                    <a:pt x="1385849" y="646963"/>
                  </a:lnTo>
                  <a:lnTo>
                    <a:pt x="1388186" y="673811"/>
                  </a:lnTo>
                  <a:lnTo>
                    <a:pt x="1406829" y="720369"/>
                  </a:lnTo>
                  <a:lnTo>
                    <a:pt x="1443012" y="756259"/>
                  </a:lnTo>
                  <a:lnTo>
                    <a:pt x="1490014" y="774763"/>
                  </a:lnTo>
                  <a:lnTo>
                    <a:pt x="1517154" y="777074"/>
                  </a:lnTo>
                  <a:lnTo>
                    <a:pt x="1544294" y="774763"/>
                  </a:lnTo>
                  <a:lnTo>
                    <a:pt x="1569008" y="767829"/>
                  </a:lnTo>
                  <a:lnTo>
                    <a:pt x="1591297" y="756259"/>
                  </a:lnTo>
                  <a:lnTo>
                    <a:pt x="1611160" y="740079"/>
                  </a:lnTo>
                  <a:lnTo>
                    <a:pt x="1612150" y="738873"/>
                  </a:lnTo>
                  <a:lnTo>
                    <a:pt x="1627479" y="720369"/>
                  </a:lnTo>
                  <a:lnTo>
                    <a:pt x="1639138" y="698284"/>
                  </a:lnTo>
                  <a:lnTo>
                    <a:pt x="1646135" y="673811"/>
                  </a:lnTo>
                  <a:lnTo>
                    <a:pt x="1648460" y="646963"/>
                  </a:lnTo>
                  <a:close/>
                </a:path>
                <a:path w="12896215" h="835659">
                  <a:moveTo>
                    <a:pt x="1943290" y="730529"/>
                  </a:moveTo>
                  <a:lnTo>
                    <a:pt x="1906282" y="730529"/>
                  </a:lnTo>
                  <a:lnTo>
                    <a:pt x="1906282" y="561619"/>
                  </a:lnTo>
                  <a:lnTo>
                    <a:pt x="1906282" y="522224"/>
                  </a:lnTo>
                  <a:lnTo>
                    <a:pt x="1863318" y="522224"/>
                  </a:lnTo>
                  <a:lnTo>
                    <a:pt x="1863318" y="561619"/>
                  </a:lnTo>
                  <a:lnTo>
                    <a:pt x="1863318" y="730529"/>
                  </a:lnTo>
                  <a:lnTo>
                    <a:pt x="1745145" y="730529"/>
                  </a:lnTo>
                  <a:lnTo>
                    <a:pt x="1758188" y="715937"/>
                  </a:lnTo>
                  <a:lnTo>
                    <a:pt x="1767522" y="698449"/>
                  </a:lnTo>
                  <a:lnTo>
                    <a:pt x="1773110" y="678040"/>
                  </a:lnTo>
                  <a:lnTo>
                    <a:pt x="1774977" y="654723"/>
                  </a:lnTo>
                  <a:lnTo>
                    <a:pt x="1774977" y="561619"/>
                  </a:lnTo>
                  <a:lnTo>
                    <a:pt x="1863318" y="561619"/>
                  </a:lnTo>
                  <a:lnTo>
                    <a:pt x="1863318" y="522224"/>
                  </a:lnTo>
                  <a:lnTo>
                    <a:pt x="1732013" y="522224"/>
                  </a:lnTo>
                  <a:lnTo>
                    <a:pt x="1732013" y="632637"/>
                  </a:lnTo>
                  <a:lnTo>
                    <a:pt x="1731378" y="653529"/>
                  </a:lnTo>
                  <a:lnTo>
                    <a:pt x="1721866" y="698296"/>
                  </a:lnTo>
                  <a:lnTo>
                    <a:pt x="1690408" y="728294"/>
                  </a:lnTo>
                  <a:lnTo>
                    <a:pt x="1675904" y="730529"/>
                  </a:lnTo>
                  <a:lnTo>
                    <a:pt x="1675904" y="835558"/>
                  </a:lnTo>
                  <a:lnTo>
                    <a:pt x="1715300" y="835558"/>
                  </a:lnTo>
                  <a:lnTo>
                    <a:pt x="1715300" y="769912"/>
                  </a:lnTo>
                  <a:lnTo>
                    <a:pt x="1903895" y="769912"/>
                  </a:lnTo>
                  <a:lnTo>
                    <a:pt x="1903895" y="835558"/>
                  </a:lnTo>
                  <a:lnTo>
                    <a:pt x="1943290" y="835558"/>
                  </a:lnTo>
                  <a:lnTo>
                    <a:pt x="1943290" y="769912"/>
                  </a:lnTo>
                  <a:lnTo>
                    <a:pt x="1943290" y="730529"/>
                  </a:lnTo>
                  <a:close/>
                </a:path>
                <a:path w="12896215" h="835659">
                  <a:moveTo>
                    <a:pt x="2210079" y="654723"/>
                  </a:moveTo>
                  <a:lnTo>
                    <a:pt x="2209292" y="627405"/>
                  </a:lnTo>
                  <a:lnTo>
                    <a:pt x="2207857" y="618909"/>
                  </a:lnTo>
                  <a:lnTo>
                    <a:pt x="2205151" y="602792"/>
                  </a:lnTo>
                  <a:lnTo>
                    <a:pt x="2186787" y="561606"/>
                  </a:lnTo>
                  <a:lnTo>
                    <a:pt x="2165896" y="539686"/>
                  </a:lnTo>
                  <a:lnTo>
                    <a:pt x="2165896" y="618909"/>
                  </a:lnTo>
                  <a:lnTo>
                    <a:pt x="2020277" y="618909"/>
                  </a:lnTo>
                  <a:lnTo>
                    <a:pt x="2036343" y="582371"/>
                  </a:lnTo>
                  <a:lnTo>
                    <a:pt x="2067801" y="559003"/>
                  </a:lnTo>
                  <a:lnTo>
                    <a:pt x="2093087" y="554443"/>
                  </a:lnTo>
                  <a:lnTo>
                    <a:pt x="2106803" y="555586"/>
                  </a:lnTo>
                  <a:lnTo>
                    <a:pt x="2106485" y="555586"/>
                  </a:lnTo>
                  <a:lnTo>
                    <a:pt x="2118677" y="558850"/>
                  </a:lnTo>
                  <a:lnTo>
                    <a:pt x="2149627" y="581583"/>
                  </a:lnTo>
                  <a:lnTo>
                    <a:pt x="2165896" y="618909"/>
                  </a:lnTo>
                  <a:lnTo>
                    <a:pt x="2165896" y="539686"/>
                  </a:lnTo>
                  <a:lnTo>
                    <a:pt x="2147544" y="527596"/>
                  </a:lnTo>
                  <a:lnTo>
                    <a:pt x="2122220" y="519087"/>
                  </a:lnTo>
                  <a:lnTo>
                    <a:pt x="2093087" y="516255"/>
                  </a:lnTo>
                  <a:lnTo>
                    <a:pt x="2067026" y="518579"/>
                  </a:lnTo>
                  <a:lnTo>
                    <a:pt x="2023325" y="537235"/>
                  </a:lnTo>
                  <a:lnTo>
                    <a:pt x="1991423" y="573417"/>
                  </a:lnTo>
                  <a:lnTo>
                    <a:pt x="1975154" y="620420"/>
                  </a:lnTo>
                  <a:lnTo>
                    <a:pt x="1973122" y="647560"/>
                  </a:lnTo>
                  <a:lnTo>
                    <a:pt x="1975383" y="677786"/>
                  </a:lnTo>
                  <a:lnTo>
                    <a:pt x="1993442" y="726287"/>
                  </a:lnTo>
                  <a:lnTo>
                    <a:pt x="2028164" y="758774"/>
                  </a:lnTo>
                  <a:lnTo>
                    <a:pt x="2071293" y="775030"/>
                  </a:lnTo>
                  <a:lnTo>
                    <a:pt x="2095487" y="777062"/>
                  </a:lnTo>
                  <a:lnTo>
                    <a:pt x="2118766" y="775157"/>
                  </a:lnTo>
                  <a:lnTo>
                    <a:pt x="2159939" y="759942"/>
                  </a:lnTo>
                  <a:lnTo>
                    <a:pt x="2194407" y="728573"/>
                  </a:lnTo>
                  <a:lnTo>
                    <a:pt x="2208276" y="706640"/>
                  </a:lnTo>
                  <a:lnTo>
                    <a:pt x="2172462" y="686943"/>
                  </a:lnTo>
                  <a:lnTo>
                    <a:pt x="2167509" y="696455"/>
                  </a:lnTo>
                  <a:lnTo>
                    <a:pt x="2161578" y="705294"/>
                  </a:lnTo>
                  <a:lnTo>
                    <a:pt x="2123376" y="734390"/>
                  </a:lnTo>
                  <a:lnTo>
                    <a:pt x="2096071" y="738873"/>
                  </a:lnTo>
                  <a:lnTo>
                    <a:pt x="2080298" y="737412"/>
                  </a:lnTo>
                  <a:lnTo>
                    <a:pt x="2040559" y="715594"/>
                  </a:lnTo>
                  <a:lnTo>
                    <a:pt x="2018969" y="672617"/>
                  </a:lnTo>
                  <a:lnTo>
                    <a:pt x="2017293" y="654723"/>
                  </a:lnTo>
                  <a:lnTo>
                    <a:pt x="2210079" y="654723"/>
                  </a:lnTo>
                  <a:close/>
                </a:path>
                <a:path w="12896215" h="835659">
                  <a:moveTo>
                    <a:pt x="12896202" y="21882"/>
                  </a:moveTo>
                  <a:lnTo>
                    <a:pt x="12893231" y="14909"/>
                  </a:lnTo>
                  <a:lnTo>
                    <a:pt x="12881280" y="2984"/>
                  </a:lnTo>
                  <a:lnTo>
                    <a:pt x="12874320" y="0"/>
                  </a:lnTo>
                  <a:lnTo>
                    <a:pt x="12858395" y="0"/>
                  </a:lnTo>
                  <a:lnTo>
                    <a:pt x="12851435" y="2984"/>
                  </a:lnTo>
                  <a:lnTo>
                    <a:pt x="12839510" y="14909"/>
                  </a:lnTo>
                  <a:lnTo>
                    <a:pt x="12836525" y="21882"/>
                  </a:lnTo>
                  <a:lnTo>
                    <a:pt x="12836525" y="37807"/>
                  </a:lnTo>
                  <a:lnTo>
                    <a:pt x="12839510" y="44754"/>
                  </a:lnTo>
                  <a:lnTo>
                    <a:pt x="12845466" y="50723"/>
                  </a:lnTo>
                  <a:lnTo>
                    <a:pt x="12851435" y="56692"/>
                  </a:lnTo>
                  <a:lnTo>
                    <a:pt x="12858395" y="59677"/>
                  </a:lnTo>
                  <a:lnTo>
                    <a:pt x="12874320" y="59677"/>
                  </a:lnTo>
                  <a:lnTo>
                    <a:pt x="12881280" y="56692"/>
                  </a:lnTo>
                  <a:lnTo>
                    <a:pt x="12893231" y="44754"/>
                  </a:lnTo>
                  <a:lnTo>
                    <a:pt x="12896202" y="37807"/>
                  </a:lnTo>
                  <a:lnTo>
                    <a:pt x="12896202" y="218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190981" y="8862232"/>
              <a:ext cx="223218" cy="248892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495359" y="8862232"/>
              <a:ext cx="181439" cy="247688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3857625" y="8692140"/>
              <a:ext cx="2077720" cy="435609"/>
            </a:xfrm>
            <a:custGeom>
              <a:avLst/>
              <a:gdLst/>
              <a:ahLst/>
              <a:cxnLst/>
              <a:rect l="l" t="t" r="r" b="b"/>
              <a:pathLst>
                <a:path w="2077720" h="435609">
                  <a:moveTo>
                    <a:pt x="262610" y="294843"/>
                  </a:moveTo>
                  <a:lnTo>
                    <a:pt x="253441" y="243814"/>
                  </a:lnTo>
                  <a:lnTo>
                    <a:pt x="226390" y="202323"/>
                  </a:lnTo>
                  <a:lnTo>
                    <a:pt x="218440" y="195440"/>
                  </a:lnTo>
                  <a:lnTo>
                    <a:pt x="218440" y="294843"/>
                  </a:lnTo>
                  <a:lnTo>
                    <a:pt x="216839" y="315175"/>
                  </a:lnTo>
                  <a:lnTo>
                    <a:pt x="192773" y="362280"/>
                  </a:lnTo>
                  <a:lnTo>
                    <a:pt x="148577" y="385229"/>
                  </a:lnTo>
                  <a:lnTo>
                    <a:pt x="131305" y="386753"/>
                  </a:lnTo>
                  <a:lnTo>
                    <a:pt x="114033" y="385229"/>
                  </a:lnTo>
                  <a:lnTo>
                    <a:pt x="69824" y="362280"/>
                  </a:lnTo>
                  <a:lnTo>
                    <a:pt x="45770" y="315175"/>
                  </a:lnTo>
                  <a:lnTo>
                    <a:pt x="44170" y="294843"/>
                  </a:lnTo>
                  <a:lnTo>
                    <a:pt x="45745" y="274497"/>
                  </a:lnTo>
                  <a:lnTo>
                    <a:pt x="69532" y="227088"/>
                  </a:lnTo>
                  <a:lnTo>
                    <a:pt x="113792" y="203873"/>
                  </a:lnTo>
                  <a:lnTo>
                    <a:pt x="131305" y="202323"/>
                  </a:lnTo>
                  <a:lnTo>
                    <a:pt x="148882" y="203873"/>
                  </a:lnTo>
                  <a:lnTo>
                    <a:pt x="193078" y="226796"/>
                  </a:lnTo>
                  <a:lnTo>
                    <a:pt x="216852" y="274256"/>
                  </a:lnTo>
                  <a:lnTo>
                    <a:pt x="218440" y="294843"/>
                  </a:lnTo>
                  <a:lnTo>
                    <a:pt x="218440" y="195440"/>
                  </a:lnTo>
                  <a:lnTo>
                    <a:pt x="206375" y="185280"/>
                  </a:lnTo>
                  <a:lnTo>
                    <a:pt x="184505" y="173532"/>
                  </a:lnTo>
                  <a:lnTo>
                    <a:pt x="160274" y="166484"/>
                  </a:lnTo>
                  <a:lnTo>
                    <a:pt x="133692" y="164134"/>
                  </a:lnTo>
                  <a:lnTo>
                    <a:pt x="104330" y="166979"/>
                  </a:lnTo>
                  <a:lnTo>
                    <a:pt x="79527" y="175475"/>
                  </a:lnTo>
                  <a:lnTo>
                    <a:pt x="59270" y="189661"/>
                  </a:lnTo>
                  <a:lnTo>
                    <a:pt x="43573" y="209499"/>
                  </a:lnTo>
                  <a:lnTo>
                    <a:pt x="42379" y="209499"/>
                  </a:lnTo>
                  <a:lnTo>
                    <a:pt x="51384" y="159753"/>
                  </a:lnTo>
                  <a:lnTo>
                    <a:pt x="73774" y="116763"/>
                  </a:lnTo>
                  <a:lnTo>
                    <a:pt x="103441" y="89928"/>
                  </a:lnTo>
                  <a:lnTo>
                    <a:pt x="145415" y="74002"/>
                  </a:lnTo>
                  <a:lnTo>
                    <a:pt x="173088" y="67437"/>
                  </a:lnTo>
                  <a:lnTo>
                    <a:pt x="181457" y="65278"/>
                  </a:lnTo>
                  <a:lnTo>
                    <a:pt x="216801" y="50063"/>
                  </a:lnTo>
                  <a:lnTo>
                    <a:pt x="245376" y="20370"/>
                  </a:lnTo>
                  <a:lnTo>
                    <a:pt x="254254" y="0"/>
                  </a:lnTo>
                  <a:lnTo>
                    <a:pt x="206502" y="0"/>
                  </a:lnTo>
                  <a:lnTo>
                    <a:pt x="203720" y="7569"/>
                  </a:lnTo>
                  <a:lnTo>
                    <a:pt x="198742" y="13830"/>
                  </a:lnTo>
                  <a:lnTo>
                    <a:pt x="155371" y="32029"/>
                  </a:lnTo>
                  <a:lnTo>
                    <a:pt x="138176" y="35712"/>
                  </a:lnTo>
                  <a:lnTo>
                    <a:pt x="133781" y="36715"/>
                  </a:lnTo>
                  <a:lnTo>
                    <a:pt x="129413" y="37909"/>
                  </a:lnTo>
                  <a:lnTo>
                    <a:pt x="113906" y="41681"/>
                  </a:lnTo>
                  <a:lnTo>
                    <a:pt x="109423" y="43078"/>
                  </a:lnTo>
                  <a:lnTo>
                    <a:pt x="103047" y="45872"/>
                  </a:lnTo>
                  <a:lnTo>
                    <a:pt x="99174" y="47447"/>
                  </a:lnTo>
                  <a:lnTo>
                    <a:pt x="90017" y="51028"/>
                  </a:lnTo>
                  <a:lnTo>
                    <a:pt x="85737" y="53022"/>
                  </a:lnTo>
                  <a:lnTo>
                    <a:pt x="45072" y="85712"/>
                  </a:lnTo>
                  <a:lnTo>
                    <a:pt x="11264" y="158762"/>
                  </a:lnTo>
                  <a:lnTo>
                    <a:pt x="2819" y="208178"/>
                  </a:lnTo>
                  <a:lnTo>
                    <a:pt x="0" y="266204"/>
                  </a:lnTo>
                  <a:lnTo>
                    <a:pt x="2616" y="307746"/>
                  </a:lnTo>
                  <a:lnTo>
                    <a:pt x="23495" y="371614"/>
                  </a:lnTo>
                  <a:lnTo>
                    <a:pt x="59651" y="407492"/>
                  </a:lnTo>
                  <a:lnTo>
                    <a:pt x="102323" y="423011"/>
                  </a:lnTo>
                  <a:lnTo>
                    <a:pt x="127127" y="424954"/>
                  </a:lnTo>
                  <a:lnTo>
                    <a:pt x="155854" y="422643"/>
                  </a:lnTo>
                  <a:lnTo>
                    <a:pt x="181737" y="415709"/>
                  </a:lnTo>
                  <a:lnTo>
                    <a:pt x="204787" y="404139"/>
                  </a:lnTo>
                  <a:lnTo>
                    <a:pt x="225005" y="387959"/>
                  </a:lnTo>
                  <a:lnTo>
                    <a:pt x="226009" y="386753"/>
                  </a:lnTo>
                  <a:lnTo>
                    <a:pt x="241465" y="368249"/>
                  </a:lnTo>
                  <a:lnTo>
                    <a:pt x="253212" y="346163"/>
                  </a:lnTo>
                  <a:lnTo>
                    <a:pt x="260261" y="321691"/>
                  </a:lnTo>
                  <a:lnTo>
                    <a:pt x="262610" y="294843"/>
                  </a:lnTo>
                  <a:close/>
                </a:path>
                <a:path w="2077720" h="435609">
                  <a:moveTo>
                    <a:pt x="540727" y="151015"/>
                  </a:moveTo>
                  <a:lnTo>
                    <a:pt x="371221" y="333629"/>
                  </a:lnTo>
                  <a:lnTo>
                    <a:pt x="371221" y="170103"/>
                  </a:lnTo>
                  <a:lnTo>
                    <a:pt x="328256" y="170103"/>
                  </a:lnTo>
                  <a:lnTo>
                    <a:pt x="328256" y="435102"/>
                  </a:lnTo>
                  <a:lnTo>
                    <a:pt x="497751" y="252463"/>
                  </a:lnTo>
                  <a:lnTo>
                    <a:pt x="497751" y="417791"/>
                  </a:lnTo>
                  <a:lnTo>
                    <a:pt x="540727" y="417791"/>
                  </a:lnTo>
                  <a:lnTo>
                    <a:pt x="540727" y="151015"/>
                  </a:lnTo>
                  <a:close/>
                </a:path>
                <a:path w="2077720" h="435609">
                  <a:moveTo>
                    <a:pt x="808101" y="341985"/>
                  </a:moveTo>
                  <a:lnTo>
                    <a:pt x="790790" y="296633"/>
                  </a:lnTo>
                  <a:lnTo>
                    <a:pt x="762139" y="280517"/>
                  </a:lnTo>
                  <a:lnTo>
                    <a:pt x="774420" y="270776"/>
                  </a:lnTo>
                  <a:lnTo>
                    <a:pt x="783183" y="258876"/>
                  </a:lnTo>
                  <a:lnTo>
                    <a:pt x="788441" y="244817"/>
                  </a:lnTo>
                  <a:lnTo>
                    <a:pt x="790194" y="228587"/>
                  </a:lnTo>
                  <a:lnTo>
                    <a:pt x="788847" y="214909"/>
                  </a:lnTo>
                  <a:lnTo>
                    <a:pt x="768705" y="181444"/>
                  </a:lnTo>
                  <a:lnTo>
                    <a:pt x="727964" y="165227"/>
                  </a:lnTo>
                  <a:lnTo>
                    <a:pt x="710209" y="164134"/>
                  </a:lnTo>
                  <a:lnTo>
                    <a:pt x="695185" y="164998"/>
                  </a:lnTo>
                  <a:lnTo>
                    <a:pt x="655904" y="177863"/>
                  </a:lnTo>
                  <a:lnTo>
                    <a:pt x="624268" y="208889"/>
                  </a:lnTo>
                  <a:lnTo>
                    <a:pt x="654113" y="233362"/>
                  </a:lnTo>
                  <a:lnTo>
                    <a:pt x="658075" y="227101"/>
                  </a:lnTo>
                  <a:lnTo>
                    <a:pt x="662774" y="221437"/>
                  </a:lnTo>
                  <a:lnTo>
                    <a:pt x="699363" y="202920"/>
                  </a:lnTo>
                  <a:lnTo>
                    <a:pt x="708431" y="202323"/>
                  </a:lnTo>
                  <a:lnTo>
                    <a:pt x="718464" y="202882"/>
                  </a:lnTo>
                  <a:lnTo>
                    <a:pt x="750138" y="229082"/>
                  </a:lnTo>
                  <a:lnTo>
                    <a:pt x="750798" y="236943"/>
                  </a:lnTo>
                  <a:lnTo>
                    <a:pt x="749985" y="243738"/>
                  </a:lnTo>
                  <a:lnTo>
                    <a:pt x="715962" y="265785"/>
                  </a:lnTo>
                  <a:lnTo>
                    <a:pt x="705446" y="266204"/>
                  </a:lnTo>
                  <a:lnTo>
                    <a:pt x="684555" y="266204"/>
                  </a:lnTo>
                  <a:lnTo>
                    <a:pt x="684555" y="305587"/>
                  </a:lnTo>
                  <a:lnTo>
                    <a:pt x="709625" y="305587"/>
                  </a:lnTo>
                  <a:lnTo>
                    <a:pt x="722680" y="306108"/>
                  </a:lnTo>
                  <a:lnTo>
                    <a:pt x="761390" y="325882"/>
                  </a:lnTo>
                  <a:lnTo>
                    <a:pt x="765124" y="342595"/>
                  </a:lnTo>
                  <a:lnTo>
                    <a:pt x="764044" y="353479"/>
                  </a:lnTo>
                  <a:lnTo>
                    <a:pt x="730504" y="384365"/>
                  </a:lnTo>
                  <a:lnTo>
                    <a:pt x="706043" y="386753"/>
                  </a:lnTo>
                  <a:lnTo>
                    <a:pt x="694550" y="385965"/>
                  </a:lnTo>
                  <a:lnTo>
                    <a:pt x="658253" y="368211"/>
                  </a:lnTo>
                  <a:lnTo>
                    <a:pt x="643369" y="346163"/>
                  </a:lnTo>
                  <a:lnTo>
                    <a:pt x="606361" y="361683"/>
                  </a:lnTo>
                  <a:lnTo>
                    <a:pt x="629526" y="395820"/>
                  </a:lnTo>
                  <a:lnTo>
                    <a:pt x="669188" y="419735"/>
                  </a:lnTo>
                  <a:lnTo>
                    <a:pt x="705446" y="424954"/>
                  </a:lnTo>
                  <a:lnTo>
                    <a:pt x="726401" y="423760"/>
                  </a:lnTo>
                  <a:lnTo>
                    <a:pt x="775868" y="405866"/>
                  </a:lnTo>
                  <a:lnTo>
                    <a:pt x="806081" y="360984"/>
                  </a:lnTo>
                  <a:lnTo>
                    <a:pt x="808101" y="341985"/>
                  </a:lnTo>
                  <a:close/>
                </a:path>
                <a:path w="2077720" h="435609">
                  <a:moveTo>
                    <a:pt x="1076680" y="170141"/>
                  </a:moveTo>
                  <a:lnTo>
                    <a:pt x="1033703" y="170141"/>
                  </a:lnTo>
                  <a:lnTo>
                    <a:pt x="1033703" y="271741"/>
                  </a:lnTo>
                  <a:lnTo>
                    <a:pt x="916724" y="271741"/>
                  </a:lnTo>
                  <a:lnTo>
                    <a:pt x="916724" y="170141"/>
                  </a:lnTo>
                  <a:lnTo>
                    <a:pt x="873747" y="170141"/>
                  </a:lnTo>
                  <a:lnTo>
                    <a:pt x="873747" y="271741"/>
                  </a:lnTo>
                  <a:lnTo>
                    <a:pt x="873747" y="311111"/>
                  </a:lnTo>
                  <a:lnTo>
                    <a:pt x="873747" y="417791"/>
                  </a:lnTo>
                  <a:lnTo>
                    <a:pt x="916724" y="417791"/>
                  </a:lnTo>
                  <a:lnTo>
                    <a:pt x="916724" y="311111"/>
                  </a:lnTo>
                  <a:lnTo>
                    <a:pt x="1033703" y="311111"/>
                  </a:lnTo>
                  <a:lnTo>
                    <a:pt x="1033703" y="417791"/>
                  </a:lnTo>
                  <a:lnTo>
                    <a:pt x="1076680" y="417791"/>
                  </a:lnTo>
                  <a:lnTo>
                    <a:pt x="1076680" y="311111"/>
                  </a:lnTo>
                  <a:lnTo>
                    <a:pt x="1076680" y="271741"/>
                  </a:lnTo>
                  <a:lnTo>
                    <a:pt x="1076680" y="170141"/>
                  </a:lnTo>
                  <a:close/>
                </a:path>
                <a:path w="2077720" h="435609">
                  <a:moveTo>
                    <a:pt x="1379283" y="302602"/>
                  </a:moveTo>
                  <a:lnTo>
                    <a:pt x="1374343" y="250672"/>
                  </a:lnTo>
                  <a:lnTo>
                    <a:pt x="1355991" y="209486"/>
                  </a:lnTo>
                  <a:lnTo>
                    <a:pt x="1349590" y="202323"/>
                  </a:lnTo>
                  <a:lnTo>
                    <a:pt x="1338275" y="189649"/>
                  </a:lnTo>
                  <a:lnTo>
                    <a:pt x="1335100" y="187566"/>
                  </a:lnTo>
                  <a:lnTo>
                    <a:pt x="1335100" y="266788"/>
                  </a:lnTo>
                  <a:lnTo>
                    <a:pt x="1189482" y="266788"/>
                  </a:lnTo>
                  <a:lnTo>
                    <a:pt x="1205534" y="230251"/>
                  </a:lnTo>
                  <a:lnTo>
                    <a:pt x="1236992" y="206883"/>
                  </a:lnTo>
                  <a:lnTo>
                    <a:pt x="1262291" y="202323"/>
                  </a:lnTo>
                  <a:lnTo>
                    <a:pt x="1275994" y="203466"/>
                  </a:lnTo>
                  <a:lnTo>
                    <a:pt x="1275689" y="203466"/>
                  </a:lnTo>
                  <a:lnTo>
                    <a:pt x="1287881" y="206730"/>
                  </a:lnTo>
                  <a:lnTo>
                    <a:pt x="1318818" y="229463"/>
                  </a:lnTo>
                  <a:lnTo>
                    <a:pt x="1335100" y="266788"/>
                  </a:lnTo>
                  <a:lnTo>
                    <a:pt x="1335100" y="187566"/>
                  </a:lnTo>
                  <a:lnTo>
                    <a:pt x="1316748" y="175475"/>
                  </a:lnTo>
                  <a:lnTo>
                    <a:pt x="1291424" y="166966"/>
                  </a:lnTo>
                  <a:lnTo>
                    <a:pt x="1262291" y="164134"/>
                  </a:lnTo>
                  <a:lnTo>
                    <a:pt x="1236230" y="166458"/>
                  </a:lnTo>
                  <a:lnTo>
                    <a:pt x="1192517" y="185115"/>
                  </a:lnTo>
                  <a:lnTo>
                    <a:pt x="1160627" y="221297"/>
                  </a:lnTo>
                  <a:lnTo>
                    <a:pt x="1144358" y="268300"/>
                  </a:lnTo>
                  <a:lnTo>
                    <a:pt x="1142326" y="295440"/>
                  </a:lnTo>
                  <a:lnTo>
                    <a:pt x="1144574" y="325666"/>
                  </a:lnTo>
                  <a:lnTo>
                    <a:pt x="1162634" y="374167"/>
                  </a:lnTo>
                  <a:lnTo>
                    <a:pt x="1197368" y="406654"/>
                  </a:lnTo>
                  <a:lnTo>
                    <a:pt x="1240485" y="422910"/>
                  </a:lnTo>
                  <a:lnTo>
                    <a:pt x="1264678" y="424942"/>
                  </a:lnTo>
                  <a:lnTo>
                    <a:pt x="1287957" y="423037"/>
                  </a:lnTo>
                  <a:lnTo>
                    <a:pt x="1329143" y="407822"/>
                  </a:lnTo>
                  <a:lnTo>
                    <a:pt x="1363599" y="376453"/>
                  </a:lnTo>
                  <a:lnTo>
                    <a:pt x="1377480" y="354520"/>
                  </a:lnTo>
                  <a:lnTo>
                    <a:pt x="1341666" y="334822"/>
                  </a:lnTo>
                  <a:lnTo>
                    <a:pt x="1336713" y="344335"/>
                  </a:lnTo>
                  <a:lnTo>
                    <a:pt x="1330769" y="353174"/>
                  </a:lnTo>
                  <a:lnTo>
                    <a:pt x="1292580" y="382270"/>
                  </a:lnTo>
                  <a:lnTo>
                    <a:pt x="1265275" y="386753"/>
                  </a:lnTo>
                  <a:lnTo>
                    <a:pt x="1249489" y="385292"/>
                  </a:lnTo>
                  <a:lnTo>
                    <a:pt x="1209763" y="363474"/>
                  </a:lnTo>
                  <a:lnTo>
                    <a:pt x="1188173" y="320497"/>
                  </a:lnTo>
                  <a:lnTo>
                    <a:pt x="1186497" y="302602"/>
                  </a:lnTo>
                  <a:lnTo>
                    <a:pt x="1379283" y="302602"/>
                  </a:lnTo>
                  <a:close/>
                </a:path>
                <a:path w="2077720" h="435609">
                  <a:moveTo>
                    <a:pt x="1640687" y="347954"/>
                  </a:moveTo>
                  <a:lnTo>
                    <a:pt x="1623593" y="364934"/>
                  </a:lnTo>
                  <a:lnTo>
                    <a:pt x="1604568" y="377063"/>
                  </a:lnTo>
                  <a:lnTo>
                    <a:pt x="1583601" y="384327"/>
                  </a:lnTo>
                  <a:lnTo>
                    <a:pt x="1560690" y="386753"/>
                  </a:lnTo>
                  <a:lnTo>
                    <a:pt x="1543431" y="385229"/>
                  </a:lnTo>
                  <a:lnTo>
                    <a:pt x="1499235" y="362292"/>
                  </a:lnTo>
                  <a:lnTo>
                    <a:pt x="1475168" y="315175"/>
                  </a:lnTo>
                  <a:lnTo>
                    <a:pt x="1473568" y="294843"/>
                  </a:lnTo>
                  <a:lnTo>
                    <a:pt x="1475168" y="274497"/>
                  </a:lnTo>
                  <a:lnTo>
                    <a:pt x="1499235" y="227088"/>
                  </a:lnTo>
                  <a:lnTo>
                    <a:pt x="1543761" y="203873"/>
                  </a:lnTo>
                  <a:lnTo>
                    <a:pt x="1561299" y="202323"/>
                  </a:lnTo>
                  <a:lnTo>
                    <a:pt x="1584286" y="204647"/>
                  </a:lnTo>
                  <a:lnTo>
                    <a:pt x="1604873" y="211582"/>
                  </a:lnTo>
                  <a:lnTo>
                    <a:pt x="1623072" y="223151"/>
                  </a:lnTo>
                  <a:lnTo>
                    <a:pt x="1638896" y="239331"/>
                  </a:lnTo>
                  <a:lnTo>
                    <a:pt x="1638896" y="187998"/>
                  </a:lnTo>
                  <a:lnTo>
                    <a:pt x="1621320" y="177558"/>
                  </a:lnTo>
                  <a:lnTo>
                    <a:pt x="1602638" y="170103"/>
                  </a:lnTo>
                  <a:lnTo>
                    <a:pt x="1582826" y="165633"/>
                  </a:lnTo>
                  <a:lnTo>
                    <a:pt x="1561884" y="164134"/>
                  </a:lnTo>
                  <a:lnTo>
                    <a:pt x="1534477" y="166471"/>
                  </a:lnTo>
                  <a:lnTo>
                    <a:pt x="1487030" y="185115"/>
                  </a:lnTo>
                  <a:lnTo>
                    <a:pt x="1450543" y="221297"/>
                  </a:lnTo>
                  <a:lnTo>
                    <a:pt x="1431747" y="268300"/>
                  </a:lnTo>
                  <a:lnTo>
                    <a:pt x="1429385" y="295440"/>
                  </a:lnTo>
                  <a:lnTo>
                    <a:pt x="1431721" y="322287"/>
                  </a:lnTo>
                  <a:lnTo>
                    <a:pt x="1450378" y="368681"/>
                  </a:lnTo>
                  <a:lnTo>
                    <a:pt x="1486636" y="404304"/>
                  </a:lnTo>
                  <a:lnTo>
                    <a:pt x="1534236" y="422656"/>
                  </a:lnTo>
                  <a:lnTo>
                    <a:pt x="1561884" y="424954"/>
                  </a:lnTo>
                  <a:lnTo>
                    <a:pt x="1583156" y="423341"/>
                  </a:lnTo>
                  <a:lnTo>
                    <a:pt x="1603375" y="418541"/>
                  </a:lnTo>
                  <a:lnTo>
                    <a:pt x="1622552" y="410514"/>
                  </a:lnTo>
                  <a:lnTo>
                    <a:pt x="1640687" y="399300"/>
                  </a:lnTo>
                  <a:lnTo>
                    <a:pt x="1640687" y="347954"/>
                  </a:lnTo>
                  <a:close/>
                </a:path>
                <a:path w="2077720" h="435609">
                  <a:moveTo>
                    <a:pt x="1939099" y="170103"/>
                  </a:moveTo>
                  <a:lnTo>
                    <a:pt x="1898523" y="170103"/>
                  </a:lnTo>
                  <a:lnTo>
                    <a:pt x="1898523" y="294246"/>
                  </a:lnTo>
                  <a:lnTo>
                    <a:pt x="1897113" y="312902"/>
                  </a:lnTo>
                  <a:lnTo>
                    <a:pt x="1876145" y="359892"/>
                  </a:lnTo>
                  <a:lnTo>
                    <a:pt x="1833829" y="385127"/>
                  </a:lnTo>
                  <a:lnTo>
                    <a:pt x="1833397" y="385127"/>
                  </a:lnTo>
                  <a:lnTo>
                    <a:pt x="1816150" y="386753"/>
                  </a:lnTo>
                  <a:lnTo>
                    <a:pt x="1768640" y="372148"/>
                  </a:lnTo>
                  <a:lnTo>
                    <a:pt x="1740420" y="331025"/>
                  </a:lnTo>
                  <a:lnTo>
                    <a:pt x="1734985" y="293649"/>
                  </a:lnTo>
                  <a:lnTo>
                    <a:pt x="1736445" y="273431"/>
                  </a:lnTo>
                  <a:lnTo>
                    <a:pt x="1758556" y="226504"/>
                  </a:lnTo>
                  <a:lnTo>
                    <a:pt x="1799793" y="203835"/>
                  </a:lnTo>
                  <a:lnTo>
                    <a:pt x="1816150" y="202323"/>
                  </a:lnTo>
                  <a:lnTo>
                    <a:pt x="1831886" y="203835"/>
                  </a:lnTo>
                  <a:lnTo>
                    <a:pt x="1873453" y="226199"/>
                  </a:lnTo>
                  <a:lnTo>
                    <a:pt x="1896948" y="273431"/>
                  </a:lnTo>
                  <a:lnTo>
                    <a:pt x="1898472" y="293649"/>
                  </a:lnTo>
                  <a:lnTo>
                    <a:pt x="1898523" y="294246"/>
                  </a:lnTo>
                  <a:lnTo>
                    <a:pt x="1898523" y="170103"/>
                  </a:lnTo>
                  <a:lnTo>
                    <a:pt x="1896135" y="170103"/>
                  </a:lnTo>
                  <a:lnTo>
                    <a:pt x="1896135" y="205308"/>
                  </a:lnTo>
                  <a:lnTo>
                    <a:pt x="1893328" y="202323"/>
                  </a:lnTo>
                  <a:lnTo>
                    <a:pt x="1879193" y="187299"/>
                  </a:lnTo>
                  <a:lnTo>
                    <a:pt x="1859419" y="174434"/>
                  </a:lnTo>
                  <a:lnTo>
                    <a:pt x="1836813" y="166712"/>
                  </a:lnTo>
                  <a:lnTo>
                    <a:pt x="1811375" y="164134"/>
                  </a:lnTo>
                  <a:lnTo>
                    <a:pt x="1786991" y="166281"/>
                  </a:lnTo>
                  <a:lnTo>
                    <a:pt x="1744167" y="183438"/>
                  </a:lnTo>
                  <a:lnTo>
                    <a:pt x="1710461" y="217271"/>
                  </a:lnTo>
                  <a:lnTo>
                    <a:pt x="1692986" y="264871"/>
                  </a:lnTo>
                  <a:lnTo>
                    <a:pt x="1690801" y="293649"/>
                  </a:lnTo>
                  <a:lnTo>
                    <a:pt x="1693011" y="322973"/>
                  </a:lnTo>
                  <a:lnTo>
                    <a:pt x="1710613" y="371309"/>
                  </a:lnTo>
                  <a:lnTo>
                    <a:pt x="1744573" y="405472"/>
                  </a:lnTo>
                  <a:lnTo>
                    <a:pt x="1787245" y="422783"/>
                  </a:lnTo>
                  <a:lnTo>
                    <a:pt x="1811375" y="424954"/>
                  </a:lnTo>
                  <a:lnTo>
                    <a:pt x="1836369" y="422338"/>
                  </a:lnTo>
                  <a:lnTo>
                    <a:pt x="1858822" y="414502"/>
                  </a:lnTo>
                  <a:lnTo>
                    <a:pt x="1878749" y="401459"/>
                  </a:lnTo>
                  <a:lnTo>
                    <a:pt x="1892731" y="386753"/>
                  </a:lnTo>
                  <a:lnTo>
                    <a:pt x="1896135" y="383171"/>
                  </a:lnTo>
                  <a:lnTo>
                    <a:pt x="1896135" y="417791"/>
                  </a:lnTo>
                  <a:lnTo>
                    <a:pt x="1939099" y="417791"/>
                  </a:lnTo>
                  <a:lnTo>
                    <a:pt x="1939099" y="383171"/>
                  </a:lnTo>
                  <a:lnTo>
                    <a:pt x="1939099" y="205308"/>
                  </a:lnTo>
                  <a:lnTo>
                    <a:pt x="1939099" y="170103"/>
                  </a:lnTo>
                  <a:close/>
                </a:path>
                <a:path w="2077720" h="435609">
                  <a:moveTo>
                    <a:pt x="2077554" y="385953"/>
                  </a:moveTo>
                  <a:lnTo>
                    <a:pt x="2074583" y="378993"/>
                  </a:lnTo>
                  <a:lnTo>
                    <a:pt x="2062632" y="367055"/>
                  </a:lnTo>
                  <a:lnTo>
                    <a:pt x="2055672" y="364070"/>
                  </a:lnTo>
                  <a:lnTo>
                    <a:pt x="2039747" y="364070"/>
                  </a:lnTo>
                  <a:lnTo>
                    <a:pt x="2032800" y="367055"/>
                  </a:lnTo>
                  <a:lnTo>
                    <a:pt x="2020862" y="378993"/>
                  </a:lnTo>
                  <a:lnTo>
                    <a:pt x="2017890" y="385953"/>
                  </a:lnTo>
                  <a:lnTo>
                    <a:pt x="2017890" y="401878"/>
                  </a:lnTo>
                  <a:lnTo>
                    <a:pt x="2020862" y="408838"/>
                  </a:lnTo>
                  <a:lnTo>
                    <a:pt x="2026831" y="414807"/>
                  </a:lnTo>
                  <a:lnTo>
                    <a:pt x="2032800" y="420776"/>
                  </a:lnTo>
                  <a:lnTo>
                    <a:pt x="2039747" y="423760"/>
                  </a:lnTo>
                  <a:lnTo>
                    <a:pt x="2055672" y="423760"/>
                  </a:lnTo>
                  <a:lnTo>
                    <a:pt x="2062632" y="420776"/>
                  </a:lnTo>
                  <a:lnTo>
                    <a:pt x="2074583" y="408838"/>
                  </a:lnTo>
                  <a:lnTo>
                    <a:pt x="2077554" y="401878"/>
                  </a:lnTo>
                  <a:lnTo>
                    <a:pt x="2077554" y="38595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7509047" y="8603088"/>
              <a:ext cx="1884680" cy="2426970"/>
            </a:xfrm>
            <a:custGeom>
              <a:avLst/>
              <a:gdLst/>
              <a:ahLst/>
              <a:cxnLst/>
              <a:rect l="l" t="t" r="r" b="b"/>
              <a:pathLst>
                <a:path w="1884680" h="2426970">
                  <a:moveTo>
                    <a:pt x="471336" y="0"/>
                  </a:moveTo>
                  <a:lnTo>
                    <a:pt x="751338" y="1130729"/>
                  </a:lnTo>
                  <a:lnTo>
                    <a:pt x="0" y="1708649"/>
                  </a:lnTo>
                  <a:lnTo>
                    <a:pt x="902192" y="1453023"/>
                  </a:lnTo>
                  <a:lnTo>
                    <a:pt x="1440919" y="2426543"/>
                  </a:lnTo>
                  <a:lnTo>
                    <a:pt x="1187775" y="1335446"/>
                  </a:lnTo>
                  <a:lnTo>
                    <a:pt x="1884068" y="852916"/>
                  </a:lnTo>
                  <a:lnTo>
                    <a:pt x="1054124" y="1049926"/>
                  </a:lnTo>
                  <a:lnTo>
                    <a:pt x="471336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570632" y="1832405"/>
              <a:ext cx="16963390" cy="7497445"/>
            </a:xfrm>
            <a:custGeom>
              <a:avLst/>
              <a:gdLst/>
              <a:ahLst/>
              <a:cxnLst/>
              <a:rect l="l" t="t" r="r" b="b"/>
              <a:pathLst>
                <a:path w="16963390" h="7497445">
                  <a:moveTo>
                    <a:pt x="16962834" y="0"/>
                  </a:moveTo>
                  <a:lnTo>
                    <a:pt x="0" y="0"/>
                  </a:lnTo>
                  <a:lnTo>
                    <a:pt x="0" y="7497153"/>
                  </a:lnTo>
                  <a:lnTo>
                    <a:pt x="16962834" y="7497153"/>
                  </a:lnTo>
                  <a:lnTo>
                    <a:pt x="16962834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817801" y="2050928"/>
              <a:ext cx="6395720" cy="554990"/>
            </a:xfrm>
            <a:custGeom>
              <a:avLst/>
              <a:gdLst/>
              <a:ahLst/>
              <a:cxnLst/>
              <a:rect l="l" t="t" r="r" b="b"/>
              <a:pathLst>
                <a:path w="6395720" h="554989">
                  <a:moveTo>
                    <a:pt x="321106" y="0"/>
                  </a:moveTo>
                  <a:lnTo>
                    <a:pt x="44170" y="321691"/>
                  </a:lnTo>
                  <a:lnTo>
                    <a:pt x="44170" y="16713"/>
                  </a:lnTo>
                  <a:lnTo>
                    <a:pt x="0" y="16713"/>
                  </a:lnTo>
                  <a:lnTo>
                    <a:pt x="0" y="432714"/>
                  </a:lnTo>
                  <a:lnTo>
                    <a:pt x="276923" y="111010"/>
                  </a:lnTo>
                  <a:lnTo>
                    <a:pt x="276923" y="414807"/>
                  </a:lnTo>
                  <a:lnTo>
                    <a:pt x="321106" y="414807"/>
                  </a:lnTo>
                  <a:lnTo>
                    <a:pt x="321106" y="0"/>
                  </a:lnTo>
                  <a:close/>
                </a:path>
                <a:path w="6395720" h="554989">
                  <a:moveTo>
                    <a:pt x="706640" y="414807"/>
                  </a:moveTo>
                  <a:lnTo>
                    <a:pt x="646950" y="148018"/>
                  </a:lnTo>
                  <a:lnTo>
                    <a:pt x="546684" y="349745"/>
                  </a:lnTo>
                  <a:lnTo>
                    <a:pt x="444030" y="148018"/>
                  </a:lnTo>
                  <a:lnTo>
                    <a:pt x="384340" y="414807"/>
                  </a:lnTo>
                  <a:lnTo>
                    <a:pt x="428523" y="414807"/>
                  </a:lnTo>
                  <a:lnTo>
                    <a:pt x="460146" y="261416"/>
                  </a:lnTo>
                  <a:lnTo>
                    <a:pt x="545503" y="432117"/>
                  </a:lnTo>
                  <a:lnTo>
                    <a:pt x="629653" y="261416"/>
                  </a:lnTo>
                  <a:lnTo>
                    <a:pt x="662470" y="414807"/>
                  </a:lnTo>
                  <a:lnTo>
                    <a:pt x="706640" y="414807"/>
                  </a:lnTo>
                  <a:close/>
                </a:path>
                <a:path w="6395720" h="554989">
                  <a:moveTo>
                    <a:pt x="980605" y="299618"/>
                  </a:moveTo>
                  <a:lnTo>
                    <a:pt x="975664" y="247688"/>
                  </a:lnTo>
                  <a:lnTo>
                    <a:pt x="957313" y="206502"/>
                  </a:lnTo>
                  <a:lnTo>
                    <a:pt x="950912" y="199339"/>
                  </a:lnTo>
                  <a:lnTo>
                    <a:pt x="939596" y="186664"/>
                  </a:lnTo>
                  <a:lnTo>
                    <a:pt x="936421" y="184581"/>
                  </a:lnTo>
                  <a:lnTo>
                    <a:pt x="936421" y="263804"/>
                  </a:lnTo>
                  <a:lnTo>
                    <a:pt x="790803" y="263804"/>
                  </a:lnTo>
                  <a:lnTo>
                    <a:pt x="806856" y="227266"/>
                  </a:lnTo>
                  <a:lnTo>
                    <a:pt x="838314" y="203898"/>
                  </a:lnTo>
                  <a:lnTo>
                    <a:pt x="863612" y="199339"/>
                  </a:lnTo>
                  <a:lnTo>
                    <a:pt x="877316" y="200482"/>
                  </a:lnTo>
                  <a:lnTo>
                    <a:pt x="877011" y="200482"/>
                  </a:lnTo>
                  <a:lnTo>
                    <a:pt x="889203" y="203746"/>
                  </a:lnTo>
                  <a:lnTo>
                    <a:pt x="920140" y="226479"/>
                  </a:lnTo>
                  <a:lnTo>
                    <a:pt x="936421" y="263804"/>
                  </a:lnTo>
                  <a:lnTo>
                    <a:pt x="936421" y="184581"/>
                  </a:lnTo>
                  <a:lnTo>
                    <a:pt x="918070" y="172491"/>
                  </a:lnTo>
                  <a:lnTo>
                    <a:pt x="892746" y="163982"/>
                  </a:lnTo>
                  <a:lnTo>
                    <a:pt x="863612" y="161150"/>
                  </a:lnTo>
                  <a:lnTo>
                    <a:pt x="837552" y="163474"/>
                  </a:lnTo>
                  <a:lnTo>
                    <a:pt x="793838" y="182130"/>
                  </a:lnTo>
                  <a:lnTo>
                    <a:pt x="761949" y="218313"/>
                  </a:lnTo>
                  <a:lnTo>
                    <a:pt x="745680" y="265315"/>
                  </a:lnTo>
                  <a:lnTo>
                    <a:pt x="743648" y="292455"/>
                  </a:lnTo>
                  <a:lnTo>
                    <a:pt x="745896" y="322681"/>
                  </a:lnTo>
                  <a:lnTo>
                    <a:pt x="763955" y="371182"/>
                  </a:lnTo>
                  <a:lnTo>
                    <a:pt x="798690" y="403669"/>
                  </a:lnTo>
                  <a:lnTo>
                    <a:pt x="841806" y="419925"/>
                  </a:lnTo>
                  <a:lnTo>
                    <a:pt x="866000" y="421957"/>
                  </a:lnTo>
                  <a:lnTo>
                    <a:pt x="889279" y="420052"/>
                  </a:lnTo>
                  <a:lnTo>
                    <a:pt x="930465" y="404837"/>
                  </a:lnTo>
                  <a:lnTo>
                    <a:pt x="964920" y="373468"/>
                  </a:lnTo>
                  <a:lnTo>
                    <a:pt x="978801" y="351536"/>
                  </a:lnTo>
                  <a:lnTo>
                    <a:pt x="942987" y="331838"/>
                  </a:lnTo>
                  <a:lnTo>
                    <a:pt x="938034" y="341350"/>
                  </a:lnTo>
                  <a:lnTo>
                    <a:pt x="932091" y="350189"/>
                  </a:lnTo>
                  <a:lnTo>
                    <a:pt x="893902" y="379285"/>
                  </a:lnTo>
                  <a:lnTo>
                    <a:pt x="866597" y="383768"/>
                  </a:lnTo>
                  <a:lnTo>
                    <a:pt x="850811" y="382308"/>
                  </a:lnTo>
                  <a:lnTo>
                    <a:pt x="811085" y="360489"/>
                  </a:lnTo>
                  <a:lnTo>
                    <a:pt x="789495" y="317512"/>
                  </a:lnTo>
                  <a:lnTo>
                    <a:pt x="787819" y="299618"/>
                  </a:lnTo>
                  <a:lnTo>
                    <a:pt x="980605" y="299618"/>
                  </a:lnTo>
                  <a:close/>
                </a:path>
                <a:path w="6395720" h="554989">
                  <a:moveTo>
                    <a:pt x="1249159" y="167157"/>
                  </a:moveTo>
                  <a:lnTo>
                    <a:pt x="1206182" y="167157"/>
                  </a:lnTo>
                  <a:lnTo>
                    <a:pt x="1206182" y="268757"/>
                  </a:lnTo>
                  <a:lnTo>
                    <a:pt x="1089202" y="268757"/>
                  </a:lnTo>
                  <a:lnTo>
                    <a:pt x="1089202" y="167157"/>
                  </a:lnTo>
                  <a:lnTo>
                    <a:pt x="1046226" y="167157"/>
                  </a:lnTo>
                  <a:lnTo>
                    <a:pt x="1046226" y="268757"/>
                  </a:lnTo>
                  <a:lnTo>
                    <a:pt x="1046226" y="308127"/>
                  </a:lnTo>
                  <a:lnTo>
                    <a:pt x="1046226" y="414807"/>
                  </a:lnTo>
                  <a:lnTo>
                    <a:pt x="1089202" y="414807"/>
                  </a:lnTo>
                  <a:lnTo>
                    <a:pt x="1089202" y="308127"/>
                  </a:lnTo>
                  <a:lnTo>
                    <a:pt x="1206182" y="308127"/>
                  </a:lnTo>
                  <a:lnTo>
                    <a:pt x="1206182" y="414807"/>
                  </a:lnTo>
                  <a:lnTo>
                    <a:pt x="1249159" y="414807"/>
                  </a:lnTo>
                  <a:lnTo>
                    <a:pt x="1249159" y="308127"/>
                  </a:lnTo>
                  <a:lnTo>
                    <a:pt x="1249159" y="268757"/>
                  </a:lnTo>
                  <a:lnTo>
                    <a:pt x="1249159" y="167157"/>
                  </a:lnTo>
                  <a:close/>
                </a:path>
                <a:path w="6395720" h="554989">
                  <a:moveTo>
                    <a:pt x="1533258" y="167157"/>
                  </a:moveTo>
                  <a:lnTo>
                    <a:pt x="1490281" y="167157"/>
                  </a:lnTo>
                  <a:lnTo>
                    <a:pt x="1490281" y="268757"/>
                  </a:lnTo>
                  <a:lnTo>
                    <a:pt x="1373301" y="268757"/>
                  </a:lnTo>
                  <a:lnTo>
                    <a:pt x="1373301" y="167157"/>
                  </a:lnTo>
                  <a:lnTo>
                    <a:pt x="1330325" y="167157"/>
                  </a:lnTo>
                  <a:lnTo>
                    <a:pt x="1330325" y="268757"/>
                  </a:lnTo>
                  <a:lnTo>
                    <a:pt x="1330325" y="308127"/>
                  </a:lnTo>
                  <a:lnTo>
                    <a:pt x="1330325" y="414807"/>
                  </a:lnTo>
                  <a:lnTo>
                    <a:pt x="1373301" y="414807"/>
                  </a:lnTo>
                  <a:lnTo>
                    <a:pt x="1373301" y="308127"/>
                  </a:lnTo>
                  <a:lnTo>
                    <a:pt x="1490281" y="308127"/>
                  </a:lnTo>
                  <a:lnTo>
                    <a:pt x="1490281" y="414807"/>
                  </a:lnTo>
                  <a:lnTo>
                    <a:pt x="1533258" y="414807"/>
                  </a:lnTo>
                  <a:lnTo>
                    <a:pt x="1533258" y="308127"/>
                  </a:lnTo>
                  <a:lnTo>
                    <a:pt x="1533258" y="268757"/>
                  </a:lnTo>
                  <a:lnTo>
                    <a:pt x="1533258" y="167157"/>
                  </a:lnTo>
                  <a:close/>
                </a:path>
                <a:path w="6395720" h="554989">
                  <a:moveTo>
                    <a:pt x="1861515" y="291858"/>
                  </a:moveTo>
                  <a:lnTo>
                    <a:pt x="1852180" y="240080"/>
                  </a:lnTo>
                  <a:lnTo>
                    <a:pt x="1825193" y="199339"/>
                  </a:lnTo>
                  <a:lnTo>
                    <a:pt x="1817344" y="192570"/>
                  </a:lnTo>
                  <a:lnTo>
                    <a:pt x="1817344" y="291858"/>
                  </a:lnTo>
                  <a:lnTo>
                    <a:pt x="1815744" y="312178"/>
                  </a:lnTo>
                  <a:lnTo>
                    <a:pt x="1791677" y="359295"/>
                  </a:lnTo>
                  <a:lnTo>
                    <a:pt x="1747481" y="382244"/>
                  </a:lnTo>
                  <a:lnTo>
                    <a:pt x="1730209" y="383768"/>
                  </a:lnTo>
                  <a:lnTo>
                    <a:pt x="1712937" y="382244"/>
                  </a:lnTo>
                  <a:lnTo>
                    <a:pt x="1668729" y="359295"/>
                  </a:lnTo>
                  <a:lnTo>
                    <a:pt x="1644675" y="312178"/>
                  </a:lnTo>
                  <a:lnTo>
                    <a:pt x="1643075" y="291858"/>
                  </a:lnTo>
                  <a:lnTo>
                    <a:pt x="1644650" y="271500"/>
                  </a:lnTo>
                  <a:lnTo>
                    <a:pt x="1668437" y="224116"/>
                  </a:lnTo>
                  <a:lnTo>
                    <a:pt x="1712696" y="200888"/>
                  </a:lnTo>
                  <a:lnTo>
                    <a:pt x="1730209" y="199339"/>
                  </a:lnTo>
                  <a:lnTo>
                    <a:pt x="1747786" y="200888"/>
                  </a:lnTo>
                  <a:lnTo>
                    <a:pt x="1791982" y="223812"/>
                  </a:lnTo>
                  <a:lnTo>
                    <a:pt x="1815757" y="271272"/>
                  </a:lnTo>
                  <a:lnTo>
                    <a:pt x="1817344" y="291858"/>
                  </a:lnTo>
                  <a:lnTo>
                    <a:pt x="1817344" y="192570"/>
                  </a:lnTo>
                  <a:lnTo>
                    <a:pt x="1804339" y="181965"/>
                  </a:lnTo>
                  <a:lnTo>
                    <a:pt x="1782051" y="170395"/>
                  </a:lnTo>
                  <a:lnTo>
                    <a:pt x="1757349" y="163461"/>
                  </a:lnTo>
                  <a:lnTo>
                    <a:pt x="1730209" y="161150"/>
                  </a:lnTo>
                  <a:lnTo>
                    <a:pt x="1703070" y="163461"/>
                  </a:lnTo>
                  <a:lnTo>
                    <a:pt x="1656067" y="181965"/>
                  </a:lnTo>
                  <a:lnTo>
                    <a:pt x="1619885" y="217893"/>
                  </a:lnTo>
                  <a:lnTo>
                    <a:pt x="1601241" y="264744"/>
                  </a:lnTo>
                  <a:lnTo>
                    <a:pt x="1598904" y="291858"/>
                  </a:lnTo>
                  <a:lnTo>
                    <a:pt x="1601241" y="318719"/>
                  </a:lnTo>
                  <a:lnTo>
                    <a:pt x="1619885" y="365264"/>
                  </a:lnTo>
                  <a:lnTo>
                    <a:pt x="1656067" y="401154"/>
                  </a:lnTo>
                  <a:lnTo>
                    <a:pt x="1703070" y="419658"/>
                  </a:lnTo>
                  <a:lnTo>
                    <a:pt x="1730209" y="421970"/>
                  </a:lnTo>
                  <a:lnTo>
                    <a:pt x="1757349" y="419658"/>
                  </a:lnTo>
                  <a:lnTo>
                    <a:pt x="1804339" y="401154"/>
                  </a:lnTo>
                  <a:lnTo>
                    <a:pt x="1840522" y="365264"/>
                  </a:lnTo>
                  <a:lnTo>
                    <a:pt x="1859178" y="318719"/>
                  </a:lnTo>
                  <a:lnTo>
                    <a:pt x="1861515" y="291858"/>
                  </a:lnTo>
                  <a:close/>
                </a:path>
                <a:path w="6395720" h="554989">
                  <a:moveTo>
                    <a:pt x="2265553" y="167119"/>
                  </a:moveTo>
                  <a:lnTo>
                    <a:pt x="2066213" y="167119"/>
                  </a:lnTo>
                  <a:lnTo>
                    <a:pt x="2066213" y="206489"/>
                  </a:lnTo>
                  <a:lnTo>
                    <a:pt x="2066213" y="414769"/>
                  </a:lnTo>
                  <a:lnTo>
                    <a:pt x="2109178" y="414769"/>
                  </a:lnTo>
                  <a:lnTo>
                    <a:pt x="2109178" y="206489"/>
                  </a:lnTo>
                  <a:lnTo>
                    <a:pt x="2222576" y="206489"/>
                  </a:lnTo>
                  <a:lnTo>
                    <a:pt x="2222576" y="414769"/>
                  </a:lnTo>
                  <a:lnTo>
                    <a:pt x="2265553" y="414769"/>
                  </a:lnTo>
                  <a:lnTo>
                    <a:pt x="2265553" y="206489"/>
                  </a:lnTo>
                  <a:lnTo>
                    <a:pt x="2265553" y="167119"/>
                  </a:lnTo>
                  <a:close/>
                </a:path>
                <a:path w="6395720" h="554989">
                  <a:moveTo>
                    <a:pt x="2593822" y="291858"/>
                  </a:moveTo>
                  <a:lnTo>
                    <a:pt x="2584488" y="240080"/>
                  </a:lnTo>
                  <a:lnTo>
                    <a:pt x="2557500" y="199339"/>
                  </a:lnTo>
                  <a:lnTo>
                    <a:pt x="2549652" y="192570"/>
                  </a:lnTo>
                  <a:lnTo>
                    <a:pt x="2549652" y="291858"/>
                  </a:lnTo>
                  <a:lnTo>
                    <a:pt x="2548039" y="312178"/>
                  </a:lnTo>
                  <a:lnTo>
                    <a:pt x="2523985" y="359295"/>
                  </a:lnTo>
                  <a:lnTo>
                    <a:pt x="2479776" y="382244"/>
                  </a:lnTo>
                  <a:lnTo>
                    <a:pt x="2462517" y="383768"/>
                  </a:lnTo>
                  <a:lnTo>
                    <a:pt x="2445245" y="382244"/>
                  </a:lnTo>
                  <a:lnTo>
                    <a:pt x="2401036" y="359295"/>
                  </a:lnTo>
                  <a:lnTo>
                    <a:pt x="2376982" y="312178"/>
                  </a:lnTo>
                  <a:lnTo>
                    <a:pt x="2375370" y="291858"/>
                  </a:lnTo>
                  <a:lnTo>
                    <a:pt x="2376957" y="271500"/>
                  </a:lnTo>
                  <a:lnTo>
                    <a:pt x="2400731" y="224116"/>
                  </a:lnTo>
                  <a:lnTo>
                    <a:pt x="2444991" y="200888"/>
                  </a:lnTo>
                  <a:lnTo>
                    <a:pt x="2462517" y="199339"/>
                  </a:lnTo>
                  <a:lnTo>
                    <a:pt x="2480094" y="200888"/>
                  </a:lnTo>
                  <a:lnTo>
                    <a:pt x="2524290" y="223812"/>
                  </a:lnTo>
                  <a:lnTo>
                    <a:pt x="2548064" y="271272"/>
                  </a:lnTo>
                  <a:lnTo>
                    <a:pt x="2549652" y="291858"/>
                  </a:lnTo>
                  <a:lnTo>
                    <a:pt x="2549652" y="192570"/>
                  </a:lnTo>
                  <a:lnTo>
                    <a:pt x="2536647" y="181965"/>
                  </a:lnTo>
                  <a:lnTo>
                    <a:pt x="2514358" y="170395"/>
                  </a:lnTo>
                  <a:lnTo>
                    <a:pt x="2489644" y="163461"/>
                  </a:lnTo>
                  <a:lnTo>
                    <a:pt x="2462517" y="161150"/>
                  </a:lnTo>
                  <a:lnTo>
                    <a:pt x="2435364" y="163461"/>
                  </a:lnTo>
                  <a:lnTo>
                    <a:pt x="2388362" y="181965"/>
                  </a:lnTo>
                  <a:lnTo>
                    <a:pt x="2352179" y="217893"/>
                  </a:lnTo>
                  <a:lnTo>
                    <a:pt x="2333536" y="264744"/>
                  </a:lnTo>
                  <a:lnTo>
                    <a:pt x="2331212" y="291858"/>
                  </a:lnTo>
                  <a:lnTo>
                    <a:pt x="2333536" y="318719"/>
                  </a:lnTo>
                  <a:lnTo>
                    <a:pt x="2352179" y="365264"/>
                  </a:lnTo>
                  <a:lnTo>
                    <a:pt x="2388362" y="401154"/>
                  </a:lnTo>
                  <a:lnTo>
                    <a:pt x="2435364" y="419658"/>
                  </a:lnTo>
                  <a:lnTo>
                    <a:pt x="2462517" y="421970"/>
                  </a:lnTo>
                  <a:lnTo>
                    <a:pt x="2489644" y="419658"/>
                  </a:lnTo>
                  <a:lnTo>
                    <a:pt x="2536647" y="401154"/>
                  </a:lnTo>
                  <a:lnTo>
                    <a:pt x="2572829" y="365264"/>
                  </a:lnTo>
                  <a:lnTo>
                    <a:pt x="2591485" y="318719"/>
                  </a:lnTo>
                  <a:lnTo>
                    <a:pt x="2593822" y="291858"/>
                  </a:lnTo>
                  <a:close/>
                </a:path>
                <a:path w="6395720" h="554989">
                  <a:moveTo>
                    <a:pt x="2846260" y="292455"/>
                  </a:moveTo>
                  <a:lnTo>
                    <a:pt x="2837230" y="239483"/>
                  </a:lnTo>
                  <a:lnTo>
                    <a:pt x="2810154" y="197548"/>
                  </a:lnTo>
                  <a:lnTo>
                    <a:pt x="2767406" y="170256"/>
                  </a:lnTo>
                  <a:lnTo>
                    <a:pt x="2711373" y="161150"/>
                  </a:lnTo>
                  <a:lnTo>
                    <a:pt x="2693505" y="161925"/>
                  </a:lnTo>
                  <a:lnTo>
                    <a:pt x="2676309" y="164274"/>
                  </a:lnTo>
                  <a:lnTo>
                    <a:pt x="2659786" y="168198"/>
                  </a:lnTo>
                  <a:lnTo>
                    <a:pt x="2643924" y="173685"/>
                  </a:lnTo>
                  <a:lnTo>
                    <a:pt x="2643924" y="215455"/>
                  </a:lnTo>
                  <a:lnTo>
                    <a:pt x="2661234" y="208407"/>
                  </a:lnTo>
                  <a:lnTo>
                    <a:pt x="2678544" y="203377"/>
                  </a:lnTo>
                  <a:lnTo>
                    <a:pt x="2695854" y="200355"/>
                  </a:lnTo>
                  <a:lnTo>
                    <a:pt x="2713164" y="199339"/>
                  </a:lnTo>
                  <a:lnTo>
                    <a:pt x="2729052" y="200507"/>
                  </a:lnTo>
                  <a:lnTo>
                    <a:pt x="2770454" y="217843"/>
                  </a:lnTo>
                  <a:lnTo>
                    <a:pt x="2797429" y="253657"/>
                  </a:lnTo>
                  <a:lnTo>
                    <a:pt x="2802090" y="269176"/>
                  </a:lnTo>
                  <a:lnTo>
                    <a:pt x="2671381" y="269176"/>
                  </a:lnTo>
                  <a:lnTo>
                    <a:pt x="2671381" y="307365"/>
                  </a:lnTo>
                  <a:lnTo>
                    <a:pt x="2802090" y="307365"/>
                  </a:lnTo>
                  <a:lnTo>
                    <a:pt x="2798965" y="323583"/>
                  </a:lnTo>
                  <a:lnTo>
                    <a:pt x="2773438" y="362585"/>
                  </a:lnTo>
                  <a:lnTo>
                    <a:pt x="2730474" y="382447"/>
                  </a:lnTo>
                  <a:lnTo>
                    <a:pt x="2713774" y="383768"/>
                  </a:lnTo>
                  <a:lnTo>
                    <a:pt x="2695524" y="382689"/>
                  </a:lnTo>
                  <a:lnTo>
                    <a:pt x="2677795" y="379437"/>
                  </a:lnTo>
                  <a:lnTo>
                    <a:pt x="2660599" y="374027"/>
                  </a:lnTo>
                  <a:lnTo>
                    <a:pt x="2643924" y="366458"/>
                  </a:lnTo>
                  <a:lnTo>
                    <a:pt x="2643924" y="408241"/>
                  </a:lnTo>
                  <a:lnTo>
                    <a:pt x="2660866" y="414248"/>
                  </a:lnTo>
                  <a:lnTo>
                    <a:pt x="2678252" y="418528"/>
                  </a:lnTo>
                  <a:lnTo>
                    <a:pt x="2696083" y="421106"/>
                  </a:lnTo>
                  <a:lnTo>
                    <a:pt x="2714371" y="421970"/>
                  </a:lnTo>
                  <a:lnTo>
                    <a:pt x="2742247" y="419684"/>
                  </a:lnTo>
                  <a:lnTo>
                    <a:pt x="2789834" y="401485"/>
                  </a:lnTo>
                  <a:lnTo>
                    <a:pt x="2825623" y="366090"/>
                  </a:lnTo>
                  <a:lnTo>
                    <a:pt x="2843961" y="319532"/>
                  </a:lnTo>
                  <a:lnTo>
                    <a:pt x="2846260" y="292455"/>
                  </a:lnTo>
                  <a:close/>
                </a:path>
                <a:path w="6395720" h="554989">
                  <a:moveTo>
                    <a:pt x="3074251" y="167132"/>
                  </a:moveTo>
                  <a:lnTo>
                    <a:pt x="2876105" y="167132"/>
                  </a:lnTo>
                  <a:lnTo>
                    <a:pt x="2876105" y="206502"/>
                  </a:lnTo>
                  <a:lnTo>
                    <a:pt x="2953689" y="206502"/>
                  </a:lnTo>
                  <a:lnTo>
                    <a:pt x="2953689" y="414782"/>
                  </a:lnTo>
                  <a:lnTo>
                    <a:pt x="2996666" y="414782"/>
                  </a:lnTo>
                  <a:lnTo>
                    <a:pt x="2996666" y="206502"/>
                  </a:lnTo>
                  <a:lnTo>
                    <a:pt x="3074251" y="206502"/>
                  </a:lnTo>
                  <a:lnTo>
                    <a:pt x="3074251" y="167132"/>
                  </a:lnTo>
                  <a:close/>
                </a:path>
                <a:path w="6395720" h="554989">
                  <a:moveTo>
                    <a:pt x="3366706" y="291858"/>
                  </a:moveTo>
                  <a:lnTo>
                    <a:pt x="3357372" y="240080"/>
                  </a:lnTo>
                  <a:lnTo>
                    <a:pt x="3330384" y="199339"/>
                  </a:lnTo>
                  <a:lnTo>
                    <a:pt x="3322536" y="192570"/>
                  </a:lnTo>
                  <a:lnTo>
                    <a:pt x="3322536" y="291858"/>
                  </a:lnTo>
                  <a:lnTo>
                    <a:pt x="3320935" y="312178"/>
                  </a:lnTo>
                  <a:lnTo>
                    <a:pt x="3296869" y="359295"/>
                  </a:lnTo>
                  <a:lnTo>
                    <a:pt x="3252673" y="382244"/>
                  </a:lnTo>
                  <a:lnTo>
                    <a:pt x="3235401" y="383768"/>
                  </a:lnTo>
                  <a:lnTo>
                    <a:pt x="3218129" y="382244"/>
                  </a:lnTo>
                  <a:lnTo>
                    <a:pt x="3173920" y="359295"/>
                  </a:lnTo>
                  <a:lnTo>
                    <a:pt x="3149866" y="312178"/>
                  </a:lnTo>
                  <a:lnTo>
                    <a:pt x="3148266" y="291858"/>
                  </a:lnTo>
                  <a:lnTo>
                    <a:pt x="3149841" y="271500"/>
                  </a:lnTo>
                  <a:lnTo>
                    <a:pt x="3173615" y="224116"/>
                  </a:lnTo>
                  <a:lnTo>
                    <a:pt x="3217875" y="200888"/>
                  </a:lnTo>
                  <a:lnTo>
                    <a:pt x="3235401" y="199339"/>
                  </a:lnTo>
                  <a:lnTo>
                    <a:pt x="3252978" y="200888"/>
                  </a:lnTo>
                  <a:lnTo>
                    <a:pt x="3297174" y="223812"/>
                  </a:lnTo>
                  <a:lnTo>
                    <a:pt x="3320948" y="271272"/>
                  </a:lnTo>
                  <a:lnTo>
                    <a:pt x="3322536" y="291858"/>
                  </a:lnTo>
                  <a:lnTo>
                    <a:pt x="3322536" y="192570"/>
                  </a:lnTo>
                  <a:lnTo>
                    <a:pt x="3309531" y="181965"/>
                  </a:lnTo>
                  <a:lnTo>
                    <a:pt x="3287242" y="170395"/>
                  </a:lnTo>
                  <a:lnTo>
                    <a:pt x="3262541" y="163461"/>
                  </a:lnTo>
                  <a:lnTo>
                    <a:pt x="3235401" y="161150"/>
                  </a:lnTo>
                  <a:lnTo>
                    <a:pt x="3208261" y="163461"/>
                  </a:lnTo>
                  <a:lnTo>
                    <a:pt x="3161258" y="181965"/>
                  </a:lnTo>
                  <a:lnTo>
                    <a:pt x="3125076" y="217893"/>
                  </a:lnTo>
                  <a:lnTo>
                    <a:pt x="3106420" y="264744"/>
                  </a:lnTo>
                  <a:lnTo>
                    <a:pt x="3104096" y="291858"/>
                  </a:lnTo>
                  <a:lnTo>
                    <a:pt x="3106420" y="318719"/>
                  </a:lnTo>
                  <a:lnTo>
                    <a:pt x="3125076" y="365264"/>
                  </a:lnTo>
                  <a:lnTo>
                    <a:pt x="3161258" y="401154"/>
                  </a:lnTo>
                  <a:lnTo>
                    <a:pt x="3208261" y="419658"/>
                  </a:lnTo>
                  <a:lnTo>
                    <a:pt x="3235401" y="421970"/>
                  </a:lnTo>
                  <a:lnTo>
                    <a:pt x="3262541" y="419658"/>
                  </a:lnTo>
                  <a:lnTo>
                    <a:pt x="3309531" y="401154"/>
                  </a:lnTo>
                  <a:lnTo>
                    <a:pt x="3345713" y="365264"/>
                  </a:lnTo>
                  <a:lnTo>
                    <a:pt x="3364369" y="318719"/>
                  </a:lnTo>
                  <a:lnTo>
                    <a:pt x="3366706" y="291858"/>
                  </a:lnTo>
                  <a:close/>
                </a:path>
                <a:path w="6395720" h="554989">
                  <a:moveTo>
                    <a:pt x="3725989" y="414807"/>
                  </a:moveTo>
                  <a:lnTo>
                    <a:pt x="3666312" y="148018"/>
                  </a:lnTo>
                  <a:lnTo>
                    <a:pt x="3566033" y="349745"/>
                  </a:lnTo>
                  <a:lnTo>
                    <a:pt x="3463379" y="148018"/>
                  </a:lnTo>
                  <a:lnTo>
                    <a:pt x="3403701" y="414807"/>
                  </a:lnTo>
                  <a:lnTo>
                    <a:pt x="3447872" y="414807"/>
                  </a:lnTo>
                  <a:lnTo>
                    <a:pt x="3479495" y="261416"/>
                  </a:lnTo>
                  <a:lnTo>
                    <a:pt x="3564852" y="432117"/>
                  </a:lnTo>
                  <a:lnTo>
                    <a:pt x="3649014" y="261416"/>
                  </a:lnTo>
                  <a:lnTo>
                    <a:pt x="3681831" y="414807"/>
                  </a:lnTo>
                  <a:lnTo>
                    <a:pt x="3725989" y="414807"/>
                  </a:lnTo>
                  <a:close/>
                </a:path>
                <a:path w="6395720" h="554989">
                  <a:moveTo>
                    <a:pt x="4007701" y="167119"/>
                  </a:moveTo>
                  <a:lnTo>
                    <a:pt x="3959949" y="167119"/>
                  </a:lnTo>
                  <a:lnTo>
                    <a:pt x="3879380" y="344373"/>
                  </a:lnTo>
                  <a:lnTo>
                    <a:pt x="3791648" y="167119"/>
                  </a:lnTo>
                  <a:lnTo>
                    <a:pt x="3742702" y="167119"/>
                  </a:lnTo>
                  <a:lnTo>
                    <a:pt x="3856698" y="391528"/>
                  </a:lnTo>
                  <a:lnTo>
                    <a:pt x="3776726" y="554469"/>
                  </a:lnTo>
                  <a:lnTo>
                    <a:pt x="3824465" y="554469"/>
                  </a:lnTo>
                  <a:lnTo>
                    <a:pt x="4007701" y="167119"/>
                  </a:lnTo>
                  <a:close/>
                </a:path>
                <a:path w="6395720" h="554989">
                  <a:moveTo>
                    <a:pt x="4424883" y="167119"/>
                  </a:moveTo>
                  <a:lnTo>
                    <a:pt x="4384294" y="167119"/>
                  </a:lnTo>
                  <a:lnTo>
                    <a:pt x="4384294" y="291261"/>
                  </a:lnTo>
                  <a:lnTo>
                    <a:pt x="4382897" y="309918"/>
                  </a:lnTo>
                  <a:lnTo>
                    <a:pt x="4361916" y="356908"/>
                  </a:lnTo>
                  <a:lnTo>
                    <a:pt x="4319600" y="382143"/>
                  </a:lnTo>
                  <a:lnTo>
                    <a:pt x="4319181" y="382143"/>
                  </a:lnTo>
                  <a:lnTo>
                    <a:pt x="4301934" y="383768"/>
                  </a:lnTo>
                  <a:lnTo>
                    <a:pt x="4254424" y="369163"/>
                  </a:lnTo>
                  <a:lnTo>
                    <a:pt x="4226204" y="328041"/>
                  </a:lnTo>
                  <a:lnTo>
                    <a:pt x="4220807" y="291261"/>
                  </a:lnTo>
                  <a:lnTo>
                    <a:pt x="4220756" y="290664"/>
                  </a:lnTo>
                  <a:lnTo>
                    <a:pt x="4226649" y="252387"/>
                  </a:lnTo>
                  <a:lnTo>
                    <a:pt x="4256773" y="212940"/>
                  </a:lnTo>
                  <a:lnTo>
                    <a:pt x="4301934" y="199339"/>
                  </a:lnTo>
                  <a:lnTo>
                    <a:pt x="4317657" y="200850"/>
                  </a:lnTo>
                  <a:lnTo>
                    <a:pt x="4359224" y="223215"/>
                  </a:lnTo>
                  <a:lnTo>
                    <a:pt x="4382732" y="270446"/>
                  </a:lnTo>
                  <a:lnTo>
                    <a:pt x="4384294" y="291261"/>
                  </a:lnTo>
                  <a:lnTo>
                    <a:pt x="4384294" y="167119"/>
                  </a:lnTo>
                  <a:lnTo>
                    <a:pt x="4381906" y="167119"/>
                  </a:lnTo>
                  <a:lnTo>
                    <a:pt x="4381906" y="202323"/>
                  </a:lnTo>
                  <a:lnTo>
                    <a:pt x="4379099" y="199339"/>
                  </a:lnTo>
                  <a:lnTo>
                    <a:pt x="4364964" y="184315"/>
                  </a:lnTo>
                  <a:lnTo>
                    <a:pt x="4345203" y="171437"/>
                  </a:lnTo>
                  <a:lnTo>
                    <a:pt x="4322597" y="163715"/>
                  </a:lnTo>
                  <a:lnTo>
                    <a:pt x="4297159" y="161150"/>
                  </a:lnTo>
                  <a:lnTo>
                    <a:pt x="4272775" y="163296"/>
                  </a:lnTo>
                  <a:lnTo>
                    <a:pt x="4229951" y="180454"/>
                  </a:lnTo>
                  <a:lnTo>
                    <a:pt x="4196232" y="214287"/>
                  </a:lnTo>
                  <a:lnTo>
                    <a:pt x="4178770" y="261886"/>
                  </a:lnTo>
                  <a:lnTo>
                    <a:pt x="4176585" y="290664"/>
                  </a:lnTo>
                  <a:lnTo>
                    <a:pt x="4178782" y="319989"/>
                  </a:lnTo>
                  <a:lnTo>
                    <a:pt x="4196397" y="368325"/>
                  </a:lnTo>
                  <a:lnTo>
                    <a:pt x="4230344" y="402501"/>
                  </a:lnTo>
                  <a:lnTo>
                    <a:pt x="4273016" y="419798"/>
                  </a:lnTo>
                  <a:lnTo>
                    <a:pt x="4297159" y="421970"/>
                  </a:lnTo>
                  <a:lnTo>
                    <a:pt x="4322140" y="419354"/>
                  </a:lnTo>
                  <a:lnTo>
                    <a:pt x="4344606" y="411518"/>
                  </a:lnTo>
                  <a:lnTo>
                    <a:pt x="4364520" y="398475"/>
                  </a:lnTo>
                  <a:lnTo>
                    <a:pt x="4378503" y="383768"/>
                  </a:lnTo>
                  <a:lnTo>
                    <a:pt x="4381906" y="380187"/>
                  </a:lnTo>
                  <a:lnTo>
                    <a:pt x="4381906" y="414807"/>
                  </a:lnTo>
                  <a:lnTo>
                    <a:pt x="4424883" y="414807"/>
                  </a:lnTo>
                  <a:lnTo>
                    <a:pt x="4424883" y="380187"/>
                  </a:lnTo>
                  <a:lnTo>
                    <a:pt x="4424883" y="202323"/>
                  </a:lnTo>
                  <a:lnTo>
                    <a:pt x="4424883" y="167119"/>
                  </a:lnTo>
                  <a:close/>
                </a:path>
                <a:path w="6395720" h="554989">
                  <a:moveTo>
                    <a:pt x="4735233" y="167119"/>
                  </a:moveTo>
                  <a:lnTo>
                    <a:pt x="4687481" y="167119"/>
                  </a:lnTo>
                  <a:lnTo>
                    <a:pt x="4606912" y="344373"/>
                  </a:lnTo>
                  <a:lnTo>
                    <a:pt x="4519168" y="167119"/>
                  </a:lnTo>
                  <a:lnTo>
                    <a:pt x="4470235" y="167119"/>
                  </a:lnTo>
                  <a:lnTo>
                    <a:pt x="4584230" y="391528"/>
                  </a:lnTo>
                  <a:lnTo>
                    <a:pt x="4504245" y="554469"/>
                  </a:lnTo>
                  <a:lnTo>
                    <a:pt x="4551997" y="554469"/>
                  </a:lnTo>
                  <a:lnTo>
                    <a:pt x="4735233" y="167119"/>
                  </a:lnTo>
                  <a:close/>
                </a:path>
                <a:path w="6395720" h="554989">
                  <a:moveTo>
                    <a:pt x="5009769" y="375412"/>
                  </a:moveTo>
                  <a:lnTo>
                    <a:pt x="4972774" y="375412"/>
                  </a:lnTo>
                  <a:lnTo>
                    <a:pt x="4972774" y="206502"/>
                  </a:lnTo>
                  <a:lnTo>
                    <a:pt x="4972774" y="167119"/>
                  </a:lnTo>
                  <a:lnTo>
                    <a:pt x="4929797" y="167119"/>
                  </a:lnTo>
                  <a:lnTo>
                    <a:pt x="4929797" y="206502"/>
                  </a:lnTo>
                  <a:lnTo>
                    <a:pt x="4929797" y="375412"/>
                  </a:lnTo>
                  <a:lnTo>
                    <a:pt x="4811623" y="375412"/>
                  </a:lnTo>
                  <a:lnTo>
                    <a:pt x="4824679" y="360832"/>
                  </a:lnTo>
                  <a:lnTo>
                    <a:pt x="4834001" y="343344"/>
                  </a:lnTo>
                  <a:lnTo>
                    <a:pt x="4839601" y="322935"/>
                  </a:lnTo>
                  <a:lnTo>
                    <a:pt x="4841468" y="299618"/>
                  </a:lnTo>
                  <a:lnTo>
                    <a:pt x="4841468" y="206502"/>
                  </a:lnTo>
                  <a:lnTo>
                    <a:pt x="4929797" y="206502"/>
                  </a:lnTo>
                  <a:lnTo>
                    <a:pt x="4929797" y="167119"/>
                  </a:lnTo>
                  <a:lnTo>
                    <a:pt x="4798492" y="167119"/>
                  </a:lnTo>
                  <a:lnTo>
                    <a:pt x="4798492" y="277533"/>
                  </a:lnTo>
                  <a:lnTo>
                    <a:pt x="4797857" y="298424"/>
                  </a:lnTo>
                  <a:lnTo>
                    <a:pt x="4788344" y="343179"/>
                  </a:lnTo>
                  <a:lnTo>
                    <a:pt x="4756899" y="373176"/>
                  </a:lnTo>
                  <a:lnTo>
                    <a:pt x="4742396" y="375412"/>
                  </a:lnTo>
                  <a:lnTo>
                    <a:pt x="4742396" y="480453"/>
                  </a:lnTo>
                  <a:lnTo>
                    <a:pt x="4781778" y="480453"/>
                  </a:lnTo>
                  <a:lnTo>
                    <a:pt x="4781778" y="414807"/>
                  </a:lnTo>
                  <a:lnTo>
                    <a:pt x="4970386" y="414807"/>
                  </a:lnTo>
                  <a:lnTo>
                    <a:pt x="4970386" y="480453"/>
                  </a:lnTo>
                  <a:lnTo>
                    <a:pt x="5009769" y="480453"/>
                  </a:lnTo>
                  <a:lnTo>
                    <a:pt x="5009769" y="414807"/>
                  </a:lnTo>
                  <a:lnTo>
                    <a:pt x="5009769" y="375412"/>
                  </a:lnTo>
                  <a:close/>
                </a:path>
                <a:path w="6395720" h="554989">
                  <a:moveTo>
                    <a:pt x="5267604" y="148018"/>
                  </a:moveTo>
                  <a:lnTo>
                    <a:pt x="5098110" y="330644"/>
                  </a:lnTo>
                  <a:lnTo>
                    <a:pt x="5098110" y="167119"/>
                  </a:lnTo>
                  <a:lnTo>
                    <a:pt x="5055133" y="167119"/>
                  </a:lnTo>
                  <a:lnTo>
                    <a:pt x="5055133" y="432117"/>
                  </a:lnTo>
                  <a:lnTo>
                    <a:pt x="5224640" y="249478"/>
                  </a:lnTo>
                  <a:lnTo>
                    <a:pt x="5224640" y="414807"/>
                  </a:lnTo>
                  <a:lnTo>
                    <a:pt x="5267604" y="414807"/>
                  </a:lnTo>
                  <a:lnTo>
                    <a:pt x="5267604" y="148018"/>
                  </a:lnTo>
                  <a:close/>
                </a:path>
                <a:path w="6395720" h="554989">
                  <a:moveTo>
                    <a:pt x="5511114" y="167132"/>
                  </a:moveTo>
                  <a:lnTo>
                    <a:pt x="5312956" y="167132"/>
                  </a:lnTo>
                  <a:lnTo>
                    <a:pt x="5312956" y="206502"/>
                  </a:lnTo>
                  <a:lnTo>
                    <a:pt x="5390553" y="206502"/>
                  </a:lnTo>
                  <a:lnTo>
                    <a:pt x="5390553" y="414782"/>
                  </a:lnTo>
                  <a:lnTo>
                    <a:pt x="5433517" y="414782"/>
                  </a:lnTo>
                  <a:lnTo>
                    <a:pt x="5433517" y="206502"/>
                  </a:lnTo>
                  <a:lnTo>
                    <a:pt x="5511114" y="206502"/>
                  </a:lnTo>
                  <a:lnTo>
                    <a:pt x="5511114" y="167132"/>
                  </a:lnTo>
                  <a:close/>
                </a:path>
                <a:path w="6395720" h="554989">
                  <a:moveTo>
                    <a:pt x="5803557" y="291858"/>
                  </a:moveTo>
                  <a:lnTo>
                    <a:pt x="5801233" y="264744"/>
                  </a:lnTo>
                  <a:lnTo>
                    <a:pt x="5794235" y="240080"/>
                  </a:lnTo>
                  <a:lnTo>
                    <a:pt x="5782576" y="217893"/>
                  </a:lnTo>
                  <a:lnTo>
                    <a:pt x="5767235" y="199339"/>
                  </a:lnTo>
                  <a:lnTo>
                    <a:pt x="5766257" y="198145"/>
                  </a:lnTo>
                  <a:lnTo>
                    <a:pt x="5759399" y="192570"/>
                  </a:lnTo>
                  <a:lnTo>
                    <a:pt x="5759399" y="291858"/>
                  </a:lnTo>
                  <a:lnTo>
                    <a:pt x="5757786" y="312178"/>
                  </a:lnTo>
                  <a:lnTo>
                    <a:pt x="5733732" y="359295"/>
                  </a:lnTo>
                  <a:lnTo>
                    <a:pt x="5689524" y="382244"/>
                  </a:lnTo>
                  <a:lnTo>
                    <a:pt x="5672252" y="383768"/>
                  </a:lnTo>
                  <a:lnTo>
                    <a:pt x="5654980" y="382244"/>
                  </a:lnTo>
                  <a:lnTo>
                    <a:pt x="5610784" y="359295"/>
                  </a:lnTo>
                  <a:lnTo>
                    <a:pt x="5586717" y="312178"/>
                  </a:lnTo>
                  <a:lnTo>
                    <a:pt x="5585117" y="291858"/>
                  </a:lnTo>
                  <a:lnTo>
                    <a:pt x="5586704" y="271500"/>
                  </a:lnTo>
                  <a:lnTo>
                    <a:pt x="5610479" y="224116"/>
                  </a:lnTo>
                  <a:lnTo>
                    <a:pt x="5654738" y="200888"/>
                  </a:lnTo>
                  <a:lnTo>
                    <a:pt x="5672252" y="199339"/>
                  </a:lnTo>
                  <a:lnTo>
                    <a:pt x="5689993" y="200888"/>
                  </a:lnTo>
                  <a:lnTo>
                    <a:pt x="5689828" y="200888"/>
                  </a:lnTo>
                  <a:lnTo>
                    <a:pt x="5706046" y="205536"/>
                  </a:lnTo>
                  <a:lnTo>
                    <a:pt x="5745124" y="237248"/>
                  </a:lnTo>
                  <a:lnTo>
                    <a:pt x="5759399" y="291858"/>
                  </a:lnTo>
                  <a:lnTo>
                    <a:pt x="5759399" y="192570"/>
                  </a:lnTo>
                  <a:lnTo>
                    <a:pt x="5746394" y="181965"/>
                  </a:lnTo>
                  <a:lnTo>
                    <a:pt x="5724106" y="170395"/>
                  </a:lnTo>
                  <a:lnTo>
                    <a:pt x="5699391" y="163461"/>
                  </a:lnTo>
                  <a:lnTo>
                    <a:pt x="5672252" y="161150"/>
                  </a:lnTo>
                  <a:lnTo>
                    <a:pt x="5645112" y="163461"/>
                  </a:lnTo>
                  <a:lnTo>
                    <a:pt x="5598109" y="181965"/>
                  </a:lnTo>
                  <a:lnTo>
                    <a:pt x="5561927" y="217893"/>
                  </a:lnTo>
                  <a:lnTo>
                    <a:pt x="5543283" y="264744"/>
                  </a:lnTo>
                  <a:lnTo>
                    <a:pt x="5540946" y="291858"/>
                  </a:lnTo>
                  <a:lnTo>
                    <a:pt x="5543283" y="318719"/>
                  </a:lnTo>
                  <a:lnTo>
                    <a:pt x="5561927" y="365264"/>
                  </a:lnTo>
                  <a:lnTo>
                    <a:pt x="5598109" y="401154"/>
                  </a:lnTo>
                  <a:lnTo>
                    <a:pt x="5645112" y="419658"/>
                  </a:lnTo>
                  <a:lnTo>
                    <a:pt x="5672252" y="421970"/>
                  </a:lnTo>
                  <a:lnTo>
                    <a:pt x="5699391" y="419658"/>
                  </a:lnTo>
                  <a:lnTo>
                    <a:pt x="5746394" y="401154"/>
                  </a:lnTo>
                  <a:lnTo>
                    <a:pt x="5782576" y="365264"/>
                  </a:lnTo>
                  <a:lnTo>
                    <a:pt x="5801233" y="318719"/>
                  </a:lnTo>
                  <a:lnTo>
                    <a:pt x="5803557" y="291858"/>
                  </a:lnTo>
                  <a:close/>
                </a:path>
                <a:path w="6395720" h="554989">
                  <a:moveTo>
                    <a:pt x="6117488" y="292455"/>
                  </a:moveTo>
                  <a:lnTo>
                    <a:pt x="6109360" y="242836"/>
                  </a:lnTo>
                  <a:lnTo>
                    <a:pt x="6084963" y="200228"/>
                  </a:lnTo>
                  <a:lnTo>
                    <a:pt x="6073318" y="188988"/>
                  </a:lnTo>
                  <a:lnTo>
                    <a:pt x="6073318" y="292455"/>
                  </a:lnTo>
                  <a:lnTo>
                    <a:pt x="6071971" y="310489"/>
                  </a:lnTo>
                  <a:lnTo>
                    <a:pt x="6051245" y="357200"/>
                  </a:lnTo>
                  <a:lnTo>
                    <a:pt x="6010059" y="382104"/>
                  </a:lnTo>
                  <a:lnTo>
                    <a:pt x="5992749" y="383768"/>
                  </a:lnTo>
                  <a:lnTo>
                    <a:pt x="5975121" y="382104"/>
                  </a:lnTo>
                  <a:lnTo>
                    <a:pt x="5932767" y="357200"/>
                  </a:lnTo>
                  <a:lnTo>
                    <a:pt x="5915609" y="327736"/>
                  </a:lnTo>
                  <a:lnTo>
                    <a:pt x="5915533" y="327596"/>
                  </a:lnTo>
                  <a:lnTo>
                    <a:pt x="5911316" y="310819"/>
                  </a:lnTo>
                  <a:lnTo>
                    <a:pt x="5911227" y="310489"/>
                  </a:lnTo>
                  <a:lnTo>
                    <a:pt x="5909830" y="292455"/>
                  </a:lnTo>
                  <a:lnTo>
                    <a:pt x="5909792" y="291858"/>
                  </a:lnTo>
                  <a:lnTo>
                    <a:pt x="5911329" y="272084"/>
                  </a:lnTo>
                  <a:lnTo>
                    <a:pt x="5911354" y="271741"/>
                  </a:lnTo>
                  <a:lnTo>
                    <a:pt x="5934862" y="224409"/>
                  </a:lnTo>
                  <a:lnTo>
                    <a:pt x="5973915" y="201726"/>
                  </a:lnTo>
                  <a:lnTo>
                    <a:pt x="5992152" y="199339"/>
                  </a:lnTo>
                  <a:lnTo>
                    <a:pt x="6007786" y="200914"/>
                  </a:lnTo>
                  <a:lnTo>
                    <a:pt x="6048857" y="224409"/>
                  </a:lnTo>
                  <a:lnTo>
                    <a:pt x="6067133" y="253809"/>
                  </a:lnTo>
                  <a:lnTo>
                    <a:pt x="6067209" y="253949"/>
                  </a:lnTo>
                  <a:lnTo>
                    <a:pt x="6071705" y="271741"/>
                  </a:lnTo>
                  <a:lnTo>
                    <a:pt x="6071794" y="272084"/>
                  </a:lnTo>
                  <a:lnTo>
                    <a:pt x="6073279" y="291858"/>
                  </a:lnTo>
                  <a:lnTo>
                    <a:pt x="6073318" y="292455"/>
                  </a:lnTo>
                  <a:lnTo>
                    <a:pt x="6073318" y="188988"/>
                  </a:lnTo>
                  <a:lnTo>
                    <a:pt x="6067260" y="183134"/>
                  </a:lnTo>
                  <a:lnTo>
                    <a:pt x="6046686" y="170916"/>
                  </a:lnTo>
                  <a:lnTo>
                    <a:pt x="6023546" y="163677"/>
                  </a:lnTo>
                  <a:lnTo>
                    <a:pt x="6024245" y="163677"/>
                  </a:lnTo>
                  <a:lnTo>
                    <a:pt x="5996927" y="161150"/>
                  </a:lnTo>
                  <a:lnTo>
                    <a:pt x="5972162" y="163677"/>
                  </a:lnTo>
                  <a:lnTo>
                    <a:pt x="5949785" y="171297"/>
                  </a:lnTo>
                  <a:lnTo>
                    <a:pt x="5929782" y="183972"/>
                  </a:lnTo>
                  <a:lnTo>
                    <a:pt x="5912193" y="201726"/>
                  </a:lnTo>
                  <a:lnTo>
                    <a:pt x="5912193" y="167119"/>
                  </a:lnTo>
                  <a:lnTo>
                    <a:pt x="5869203" y="167119"/>
                  </a:lnTo>
                  <a:lnTo>
                    <a:pt x="5869203" y="554469"/>
                  </a:lnTo>
                  <a:lnTo>
                    <a:pt x="5912193" y="554469"/>
                  </a:lnTo>
                  <a:lnTo>
                    <a:pt x="5912193" y="380187"/>
                  </a:lnTo>
                  <a:lnTo>
                    <a:pt x="5929681" y="398462"/>
                  </a:lnTo>
                  <a:lnTo>
                    <a:pt x="5949924" y="411518"/>
                  </a:lnTo>
                  <a:lnTo>
                    <a:pt x="5972937" y="419341"/>
                  </a:lnTo>
                  <a:lnTo>
                    <a:pt x="5998718" y="421957"/>
                  </a:lnTo>
                  <a:lnTo>
                    <a:pt x="6024486" y="419582"/>
                  </a:lnTo>
                  <a:lnTo>
                    <a:pt x="6067768" y="400646"/>
                  </a:lnTo>
                  <a:lnTo>
                    <a:pt x="6099365" y="364121"/>
                  </a:lnTo>
                  <a:lnTo>
                    <a:pt x="6115469" y="318325"/>
                  </a:lnTo>
                  <a:lnTo>
                    <a:pt x="6117488" y="292455"/>
                  </a:lnTo>
                  <a:close/>
                </a:path>
                <a:path w="6395720" h="554989">
                  <a:moveTo>
                    <a:pt x="6395606" y="148018"/>
                  </a:moveTo>
                  <a:lnTo>
                    <a:pt x="6226099" y="330644"/>
                  </a:lnTo>
                  <a:lnTo>
                    <a:pt x="6226099" y="167119"/>
                  </a:lnTo>
                  <a:lnTo>
                    <a:pt x="6183134" y="167119"/>
                  </a:lnTo>
                  <a:lnTo>
                    <a:pt x="6183134" y="432117"/>
                  </a:lnTo>
                  <a:lnTo>
                    <a:pt x="6352629" y="249478"/>
                  </a:lnTo>
                  <a:lnTo>
                    <a:pt x="6352629" y="414807"/>
                  </a:lnTo>
                  <a:lnTo>
                    <a:pt x="6395606" y="414807"/>
                  </a:lnTo>
                  <a:lnTo>
                    <a:pt x="6395606" y="14801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65926" y="2218037"/>
              <a:ext cx="190999" cy="247688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8661621" y="2212068"/>
              <a:ext cx="211454" cy="260985"/>
            </a:xfrm>
            <a:custGeom>
              <a:avLst/>
              <a:gdLst/>
              <a:ahLst/>
              <a:cxnLst/>
              <a:rect l="l" t="t" r="r" b="b"/>
              <a:pathLst>
                <a:path w="211454" h="260985">
                  <a:moveTo>
                    <a:pt x="132498" y="0"/>
                  </a:moveTo>
                  <a:lnTo>
                    <a:pt x="80134" y="9326"/>
                  </a:lnTo>
                  <a:lnTo>
                    <a:pt x="37611" y="37297"/>
                  </a:lnTo>
                  <a:lnTo>
                    <a:pt x="9401" y="79455"/>
                  </a:lnTo>
                  <a:lnTo>
                    <a:pt x="0" y="131304"/>
                  </a:lnTo>
                  <a:lnTo>
                    <a:pt x="2332" y="158143"/>
                  </a:lnTo>
                  <a:lnTo>
                    <a:pt x="20987" y="204548"/>
                  </a:lnTo>
                  <a:lnTo>
                    <a:pt x="57245" y="240170"/>
                  </a:lnTo>
                  <a:lnTo>
                    <a:pt x="104839" y="258515"/>
                  </a:lnTo>
                  <a:lnTo>
                    <a:pt x="132498" y="260808"/>
                  </a:lnTo>
                  <a:lnTo>
                    <a:pt x="153761" y="259206"/>
                  </a:lnTo>
                  <a:lnTo>
                    <a:pt x="173980" y="254398"/>
                  </a:lnTo>
                  <a:lnTo>
                    <a:pt x="193156" y="246381"/>
                  </a:lnTo>
                  <a:lnTo>
                    <a:pt x="211291" y="235155"/>
                  </a:lnTo>
                  <a:lnTo>
                    <a:pt x="211291" y="183826"/>
                  </a:lnTo>
                  <a:lnTo>
                    <a:pt x="194201" y="200803"/>
                  </a:lnTo>
                  <a:lnTo>
                    <a:pt x="175173" y="212926"/>
                  </a:lnTo>
                  <a:lnTo>
                    <a:pt x="154208" y="220198"/>
                  </a:lnTo>
                  <a:lnTo>
                    <a:pt x="131304" y="222621"/>
                  </a:lnTo>
                  <a:lnTo>
                    <a:pt x="114038" y="221093"/>
                  </a:lnTo>
                  <a:lnTo>
                    <a:pt x="69840" y="198151"/>
                  </a:lnTo>
                  <a:lnTo>
                    <a:pt x="45779" y="151037"/>
                  </a:lnTo>
                  <a:lnTo>
                    <a:pt x="44176" y="130708"/>
                  </a:lnTo>
                  <a:lnTo>
                    <a:pt x="45779" y="110360"/>
                  </a:lnTo>
                  <a:lnTo>
                    <a:pt x="69840" y="62961"/>
                  </a:lnTo>
                  <a:lnTo>
                    <a:pt x="114374" y="39746"/>
                  </a:lnTo>
                  <a:lnTo>
                    <a:pt x="131912" y="38197"/>
                  </a:lnTo>
                  <a:lnTo>
                    <a:pt x="154890" y="40510"/>
                  </a:lnTo>
                  <a:lnTo>
                    <a:pt x="175481" y="47448"/>
                  </a:lnTo>
                  <a:lnTo>
                    <a:pt x="193685" y="59012"/>
                  </a:lnTo>
                  <a:lnTo>
                    <a:pt x="209501" y="75201"/>
                  </a:lnTo>
                  <a:lnTo>
                    <a:pt x="209501" y="23873"/>
                  </a:lnTo>
                  <a:lnTo>
                    <a:pt x="191931" y="13428"/>
                  </a:lnTo>
                  <a:lnTo>
                    <a:pt x="173242" y="5968"/>
                  </a:lnTo>
                  <a:lnTo>
                    <a:pt x="153431" y="1492"/>
                  </a:lnTo>
                  <a:lnTo>
                    <a:pt x="1324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931382" y="2218037"/>
              <a:ext cx="182633" cy="247688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9195181" y="2198947"/>
              <a:ext cx="755650" cy="284480"/>
            </a:xfrm>
            <a:custGeom>
              <a:avLst/>
              <a:gdLst/>
              <a:ahLst/>
              <a:cxnLst/>
              <a:rect l="l" t="t" r="r" b="b"/>
              <a:pathLst>
                <a:path w="755650" h="284480">
                  <a:moveTo>
                    <a:pt x="212471" y="0"/>
                  </a:moveTo>
                  <a:lnTo>
                    <a:pt x="42976" y="182626"/>
                  </a:lnTo>
                  <a:lnTo>
                    <a:pt x="42976" y="19100"/>
                  </a:lnTo>
                  <a:lnTo>
                    <a:pt x="0" y="19100"/>
                  </a:lnTo>
                  <a:lnTo>
                    <a:pt x="0" y="284099"/>
                  </a:lnTo>
                  <a:lnTo>
                    <a:pt x="169506" y="101460"/>
                  </a:lnTo>
                  <a:lnTo>
                    <a:pt x="169506" y="266788"/>
                  </a:lnTo>
                  <a:lnTo>
                    <a:pt x="212471" y="266788"/>
                  </a:lnTo>
                  <a:lnTo>
                    <a:pt x="212471" y="0"/>
                  </a:lnTo>
                  <a:close/>
                </a:path>
                <a:path w="755650" h="284480">
                  <a:moveTo>
                    <a:pt x="455968" y="19113"/>
                  </a:moveTo>
                  <a:lnTo>
                    <a:pt x="257822" y="19113"/>
                  </a:lnTo>
                  <a:lnTo>
                    <a:pt x="257822" y="58483"/>
                  </a:lnTo>
                  <a:lnTo>
                    <a:pt x="335407" y="58483"/>
                  </a:lnTo>
                  <a:lnTo>
                    <a:pt x="335407" y="266763"/>
                  </a:lnTo>
                  <a:lnTo>
                    <a:pt x="378383" y="266763"/>
                  </a:lnTo>
                  <a:lnTo>
                    <a:pt x="378383" y="58483"/>
                  </a:lnTo>
                  <a:lnTo>
                    <a:pt x="455968" y="58483"/>
                  </a:lnTo>
                  <a:lnTo>
                    <a:pt x="455968" y="19113"/>
                  </a:lnTo>
                  <a:close/>
                </a:path>
                <a:path w="755650" h="284480">
                  <a:moveTo>
                    <a:pt x="682777" y="190385"/>
                  </a:moveTo>
                  <a:lnTo>
                    <a:pt x="681583" y="174840"/>
                  </a:lnTo>
                  <a:lnTo>
                    <a:pt x="678002" y="160997"/>
                  </a:lnTo>
                  <a:lnTo>
                    <a:pt x="673658" y="152196"/>
                  </a:lnTo>
                  <a:lnTo>
                    <a:pt x="672033" y="148869"/>
                  </a:lnTo>
                  <a:lnTo>
                    <a:pt x="663676" y="138468"/>
                  </a:lnTo>
                  <a:lnTo>
                    <a:pt x="650024" y="127762"/>
                  </a:lnTo>
                  <a:lnTo>
                    <a:pt x="638606" y="122656"/>
                  </a:lnTo>
                  <a:lnTo>
                    <a:pt x="638606" y="190385"/>
                  </a:lnTo>
                  <a:lnTo>
                    <a:pt x="637603" y="200202"/>
                  </a:lnTo>
                  <a:lnTo>
                    <a:pt x="607275" y="226949"/>
                  </a:lnTo>
                  <a:lnTo>
                    <a:pt x="584301" y="228587"/>
                  </a:lnTo>
                  <a:lnTo>
                    <a:pt x="544309" y="228587"/>
                  </a:lnTo>
                  <a:lnTo>
                    <a:pt x="544309" y="152196"/>
                  </a:lnTo>
                  <a:lnTo>
                    <a:pt x="584885" y="152196"/>
                  </a:lnTo>
                  <a:lnTo>
                    <a:pt x="623087" y="159346"/>
                  </a:lnTo>
                  <a:lnTo>
                    <a:pt x="638606" y="190385"/>
                  </a:lnTo>
                  <a:lnTo>
                    <a:pt x="638606" y="122656"/>
                  </a:lnTo>
                  <a:lnTo>
                    <a:pt x="632929" y="120116"/>
                  </a:lnTo>
                  <a:lnTo>
                    <a:pt x="612419" y="115519"/>
                  </a:lnTo>
                  <a:lnTo>
                    <a:pt x="588467" y="113995"/>
                  </a:lnTo>
                  <a:lnTo>
                    <a:pt x="544309" y="113995"/>
                  </a:lnTo>
                  <a:lnTo>
                    <a:pt x="544309" y="19100"/>
                  </a:lnTo>
                  <a:lnTo>
                    <a:pt x="501332" y="19100"/>
                  </a:lnTo>
                  <a:lnTo>
                    <a:pt x="501332" y="266788"/>
                  </a:lnTo>
                  <a:lnTo>
                    <a:pt x="587870" y="266788"/>
                  </a:lnTo>
                  <a:lnTo>
                    <a:pt x="611441" y="265480"/>
                  </a:lnTo>
                  <a:lnTo>
                    <a:pt x="660692" y="245897"/>
                  </a:lnTo>
                  <a:lnTo>
                    <a:pt x="673531" y="228587"/>
                  </a:lnTo>
                  <a:lnTo>
                    <a:pt x="677252" y="221576"/>
                  </a:lnTo>
                  <a:lnTo>
                    <a:pt x="681393" y="206844"/>
                  </a:lnTo>
                  <a:lnTo>
                    <a:pt x="682777" y="190385"/>
                  </a:lnTo>
                  <a:close/>
                </a:path>
                <a:path w="755650" h="284480">
                  <a:moveTo>
                    <a:pt x="755586" y="19100"/>
                  </a:moveTo>
                  <a:lnTo>
                    <a:pt x="712609" y="19100"/>
                  </a:lnTo>
                  <a:lnTo>
                    <a:pt x="712609" y="266788"/>
                  </a:lnTo>
                  <a:lnTo>
                    <a:pt x="755586" y="266788"/>
                  </a:lnTo>
                  <a:lnTo>
                    <a:pt x="755586" y="191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031956" y="2218037"/>
              <a:ext cx="190988" cy="24768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10273055" y="2212079"/>
              <a:ext cx="1670685" cy="260985"/>
            </a:xfrm>
            <a:custGeom>
              <a:avLst/>
              <a:gdLst/>
              <a:ahLst/>
              <a:cxnLst/>
              <a:rect l="l" t="t" r="r" b="b"/>
              <a:pathLst>
                <a:path w="1670684" h="260985">
                  <a:moveTo>
                    <a:pt x="248297" y="5969"/>
                  </a:moveTo>
                  <a:lnTo>
                    <a:pt x="207708" y="5969"/>
                  </a:lnTo>
                  <a:lnTo>
                    <a:pt x="207708" y="130111"/>
                  </a:lnTo>
                  <a:lnTo>
                    <a:pt x="206311" y="148767"/>
                  </a:lnTo>
                  <a:lnTo>
                    <a:pt x="185331" y="195757"/>
                  </a:lnTo>
                  <a:lnTo>
                    <a:pt x="143014" y="220992"/>
                  </a:lnTo>
                  <a:lnTo>
                    <a:pt x="142595" y="220992"/>
                  </a:lnTo>
                  <a:lnTo>
                    <a:pt x="125349" y="222618"/>
                  </a:lnTo>
                  <a:lnTo>
                    <a:pt x="77838" y="208013"/>
                  </a:lnTo>
                  <a:lnTo>
                    <a:pt x="49618" y="166890"/>
                  </a:lnTo>
                  <a:lnTo>
                    <a:pt x="44221" y="130111"/>
                  </a:lnTo>
                  <a:lnTo>
                    <a:pt x="44170" y="129514"/>
                  </a:lnTo>
                  <a:lnTo>
                    <a:pt x="50063" y="91236"/>
                  </a:lnTo>
                  <a:lnTo>
                    <a:pt x="80187" y="51790"/>
                  </a:lnTo>
                  <a:lnTo>
                    <a:pt x="125349" y="38188"/>
                  </a:lnTo>
                  <a:lnTo>
                    <a:pt x="141071" y="39700"/>
                  </a:lnTo>
                  <a:lnTo>
                    <a:pt x="182638" y="62064"/>
                  </a:lnTo>
                  <a:lnTo>
                    <a:pt x="206133" y="109296"/>
                  </a:lnTo>
                  <a:lnTo>
                    <a:pt x="207657" y="129514"/>
                  </a:lnTo>
                  <a:lnTo>
                    <a:pt x="207708" y="130111"/>
                  </a:lnTo>
                  <a:lnTo>
                    <a:pt x="207708" y="5969"/>
                  </a:lnTo>
                  <a:lnTo>
                    <a:pt x="205320" y="5969"/>
                  </a:lnTo>
                  <a:lnTo>
                    <a:pt x="205320" y="41173"/>
                  </a:lnTo>
                  <a:lnTo>
                    <a:pt x="202514" y="38188"/>
                  </a:lnTo>
                  <a:lnTo>
                    <a:pt x="188379" y="23164"/>
                  </a:lnTo>
                  <a:lnTo>
                    <a:pt x="168605" y="10287"/>
                  </a:lnTo>
                  <a:lnTo>
                    <a:pt x="146011" y="2565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46" y="53136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197" y="158838"/>
                  </a:lnTo>
                  <a:lnTo>
                    <a:pt x="19812" y="207175"/>
                  </a:lnTo>
                  <a:lnTo>
                    <a:pt x="53759" y="241350"/>
                  </a:lnTo>
                  <a:lnTo>
                    <a:pt x="96431" y="258648"/>
                  </a:lnTo>
                  <a:lnTo>
                    <a:pt x="120573" y="260819"/>
                  </a:lnTo>
                  <a:lnTo>
                    <a:pt x="145554" y="258203"/>
                  </a:lnTo>
                  <a:lnTo>
                    <a:pt x="168008" y="250367"/>
                  </a:lnTo>
                  <a:lnTo>
                    <a:pt x="187934" y="237324"/>
                  </a:lnTo>
                  <a:lnTo>
                    <a:pt x="201917" y="222618"/>
                  </a:lnTo>
                  <a:lnTo>
                    <a:pt x="205320" y="219036"/>
                  </a:lnTo>
                  <a:lnTo>
                    <a:pt x="205320" y="253657"/>
                  </a:lnTo>
                  <a:lnTo>
                    <a:pt x="248297" y="253657"/>
                  </a:lnTo>
                  <a:lnTo>
                    <a:pt x="248297" y="219036"/>
                  </a:lnTo>
                  <a:lnTo>
                    <a:pt x="248297" y="41173"/>
                  </a:lnTo>
                  <a:lnTo>
                    <a:pt x="248297" y="5969"/>
                  </a:lnTo>
                  <a:close/>
                </a:path>
                <a:path w="1670684" h="260985">
                  <a:moveTo>
                    <a:pt x="550862" y="138468"/>
                  </a:moveTo>
                  <a:lnTo>
                    <a:pt x="550075" y="111163"/>
                  </a:lnTo>
                  <a:lnTo>
                    <a:pt x="548640" y="102654"/>
                  </a:lnTo>
                  <a:lnTo>
                    <a:pt x="545934" y="86537"/>
                  </a:lnTo>
                  <a:lnTo>
                    <a:pt x="527570" y="45351"/>
                  </a:lnTo>
                  <a:lnTo>
                    <a:pt x="506679" y="23431"/>
                  </a:lnTo>
                  <a:lnTo>
                    <a:pt x="506679" y="102654"/>
                  </a:lnTo>
                  <a:lnTo>
                    <a:pt x="361061" y="102654"/>
                  </a:lnTo>
                  <a:lnTo>
                    <a:pt x="377113" y="66116"/>
                  </a:lnTo>
                  <a:lnTo>
                    <a:pt x="408584" y="42748"/>
                  </a:lnTo>
                  <a:lnTo>
                    <a:pt x="433870" y="38188"/>
                  </a:lnTo>
                  <a:lnTo>
                    <a:pt x="447586" y="39331"/>
                  </a:lnTo>
                  <a:lnTo>
                    <a:pt x="447268" y="39331"/>
                  </a:lnTo>
                  <a:lnTo>
                    <a:pt x="459460" y="42595"/>
                  </a:lnTo>
                  <a:lnTo>
                    <a:pt x="490410" y="65328"/>
                  </a:lnTo>
                  <a:lnTo>
                    <a:pt x="506679" y="102654"/>
                  </a:lnTo>
                  <a:lnTo>
                    <a:pt x="506679" y="23431"/>
                  </a:lnTo>
                  <a:lnTo>
                    <a:pt x="488327" y="11341"/>
                  </a:lnTo>
                  <a:lnTo>
                    <a:pt x="463003" y="2832"/>
                  </a:lnTo>
                  <a:lnTo>
                    <a:pt x="433870" y="0"/>
                  </a:lnTo>
                  <a:lnTo>
                    <a:pt x="407809" y="2324"/>
                  </a:lnTo>
                  <a:lnTo>
                    <a:pt x="364109" y="20980"/>
                  </a:lnTo>
                  <a:lnTo>
                    <a:pt x="332206" y="57162"/>
                  </a:lnTo>
                  <a:lnTo>
                    <a:pt x="315937" y="104165"/>
                  </a:lnTo>
                  <a:lnTo>
                    <a:pt x="313905" y="131305"/>
                  </a:lnTo>
                  <a:lnTo>
                    <a:pt x="316166" y="161531"/>
                  </a:lnTo>
                  <a:lnTo>
                    <a:pt x="334213" y="210032"/>
                  </a:lnTo>
                  <a:lnTo>
                    <a:pt x="368947" y="242519"/>
                  </a:lnTo>
                  <a:lnTo>
                    <a:pt x="412076" y="258775"/>
                  </a:lnTo>
                  <a:lnTo>
                    <a:pt x="436270" y="260807"/>
                  </a:lnTo>
                  <a:lnTo>
                    <a:pt x="459549" y="258902"/>
                  </a:lnTo>
                  <a:lnTo>
                    <a:pt x="500722" y="243687"/>
                  </a:lnTo>
                  <a:lnTo>
                    <a:pt x="535178" y="212318"/>
                  </a:lnTo>
                  <a:lnTo>
                    <a:pt x="549059" y="190385"/>
                  </a:lnTo>
                  <a:lnTo>
                    <a:pt x="513245" y="170688"/>
                  </a:lnTo>
                  <a:lnTo>
                    <a:pt x="508292" y="180200"/>
                  </a:lnTo>
                  <a:lnTo>
                    <a:pt x="502361" y="189039"/>
                  </a:lnTo>
                  <a:lnTo>
                    <a:pt x="464159" y="218135"/>
                  </a:lnTo>
                  <a:lnTo>
                    <a:pt x="436854" y="222618"/>
                  </a:lnTo>
                  <a:lnTo>
                    <a:pt x="421068" y="221157"/>
                  </a:lnTo>
                  <a:lnTo>
                    <a:pt x="381342" y="199339"/>
                  </a:lnTo>
                  <a:lnTo>
                    <a:pt x="359752" y="156362"/>
                  </a:lnTo>
                  <a:lnTo>
                    <a:pt x="358076" y="138468"/>
                  </a:lnTo>
                  <a:lnTo>
                    <a:pt x="550862" y="138468"/>
                  </a:lnTo>
                  <a:close/>
                </a:path>
                <a:path w="1670684" h="260985">
                  <a:moveTo>
                    <a:pt x="778852" y="5981"/>
                  </a:moveTo>
                  <a:lnTo>
                    <a:pt x="580707" y="5981"/>
                  </a:lnTo>
                  <a:lnTo>
                    <a:pt x="580707" y="45351"/>
                  </a:lnTo>
                  <a:lnTo>
                    <a:pt x="658291" y="45351"/>
                  </a:lnTo>
                  <a:lnTo>
                    <a:pt x="658291" y="253631"/>
                  </a:lnTo>
                  <a:lnTo>
                    <a:pt x="701268" y="253631"/>
                  </a:lnTo>
                  <a:lnTo>
                    <a:pt x="701268" y="45351"/>
                  </a:lnTo>
                  <a:lnTo>
                    <a:pt x="778852" y="45351"/>
                  </a:lnTo>
                  <a:lnTo>
                    <a:pt x="778852" y="5981"/>
                  </a:lnTo>
                  <a:close/>
                </a:path>
                <a:path w="1670684" h="260985">
                  <a:moveTo>
                    <a:pt x="1150073" y="131305"/>
                  </a:moveTo>
                  <a:lnTo>
                    <a:pt x="1141056" y="78333"/>
                  </a:lnTo>
                  <a:lnTo>
                    <a:pt x="1113967" y="36398"/>
                  </a:lnTo>
                  <a:lnTo>
                    <a:pt x="1071219" y="9105"/>
                  </a:lnTo>
                  <a:lnTo>
                    <a:pt x="1015187" y="0"/>
                  </a:lnTo>
                  <a:lnTo>
                    <a:pt x="997318" y="774"/>
                  </a:lnTo>
                  <a:lnTo>
                    <a:pt x="980122" y="3124"/>
                  </a:lnTo>
                  <a:lnTo>
                    <a:pt x="963599" y="7048"/>
                  </a:lnTo>
                  <a:lnTo>
                    <a:pt x="947750" y="12534"/>
                  </a:lnTo>
                  <a:lnTo>
                    <a:pt x="947750" y="54305"/>
                  </a:lnTo>
                  <a:lnTo>
                    <a:pt x="965060" y="47256"/>
                  </a:lnTo>
                  <a:lnTo>
                    <a:pt x="982370" y="42227"/>
                  </a:lnTo>
                  <a:lnTo>
                    <a:pt x="999667" y="39204"/>
                  </a:lnTo>
                  <a:lnTo>
                    <a:pt x="1016977" y="38188"/>
                  </a:lnTo>
                  <a:lnTo>
                    <a:pt x="1032865" y="39357"/>
                  </a:lnTo>
                  <a:lnTo>
                    <a:pt x="1074280" y="56692"/>
                  </a:lnTo>
                  <a:lnTo>
                    <a:pt x="1101255" y="92506"/>
                  </a:lnTo>
                  <a:lnTo>
                    <a:pt x="1105916" y="108026"/>
                  </a:lnTo>
                  <a:lnTo>
                    <a:pt x="975207" y="108026"/>
                  </a:lnTo>
                  <a:lnTo>
                    <a:pt x="975207" y="146215"/>
                  </a:lnTo>
                  <a:lnTo>
                    <a:pt x="1105916" y="146215"/>
                  </a:lnTo>
                  <a:lnTo>
                    <a:pt x="1102779" y="162433"/>
                  </a:lnTo>
                  <a:lnTo>
                    <a:pt x="1077264" y="201434"/>
                  </a:lnTo>
                  <a:lnTo>
                    <a:pt x="1034300" y="221297"/>
                  </a:lnTo>
                  <a:lnTo>
                    <a:pt x="1017587" y="222618"/>
                  </a:lnTo>
                  <a:lnTo>
                    <a:pt x="999337" y="221538"/>
                  </a:lnTo>
                  <a:lnTo>
                    <a:pt x="981621" y="218287"/>
                  </a:lnTo>
                  <a:lnTo>
                    <a:pt x="964425" y="212877"/>
                  </a:lnTo>
                  <a:lnTo>
                    <a:pt x="947750" y="205308"/>
                  </a:lnTo>
                  <a:lnTo>
                    <a:pt x="947750" y="247091"/>
                  </a:lnTo>
                  <a:lnTo>
                    <a:pt x="964679" y="253098"/>
                  </a:lnTo>
                  <a:lnTo>
                    <a:pt x="982065" y="257378"/>
                  </a:lnTo>
                  <a:lnTo>
                    <a:pt x="999896" y="259956"/>
                  </a:lnTo>
                  <a:lnTo>
                    <a:pt x="1018184" y="260819"/>
                  </a:lnTo>
                  <a:lnTo>
                    <a:pt x="1046060" y="258533"/>
                  </a:lnTo>
                  <a:lnTo>
                    <a:pt x="1093660" y="240334"/>
                  </a:lnTo>
                  <a:lnTo>
                    <a:pt x="1129436" y="204939"/>
                  </a:lnTo>
                  <a:lnTo>
                    <a:pt x="1147787" y="158381"/>
                  </a:lnTo>
                  <a:lnTo>
                    <a:pt x="1150073" y="131305"/>
                  </a:lnTo>
                  <a:close/>
                </a:path>
                <a:path w="1670684" h="260985">
                  <a:moveTo>
                    <a:pt x="1378102" y="5981"/>
                  </a:moveTo>
                  <a:lnTo>
                    <a:pt x="1179957" y="5981"/>
                  </a:lnTo>
                  <a:lnTo>
                    <a:pt x="1179957" y="45351"/>
                  </a:lnTo>
                  <a:lnTo>
                    <a:pt x="1257541" y="45351"/>
                  </a:lnTo>
                  <a:lnTo>
                    <a:pt x="1257541" y="253631"/>
                  </a:lnTo>
                  <a:lnTo>
                    <a:pt x="1300518" y="253631"/>
                  </a:lnTo>
                  <a:lnTo>
                    <a:pt x="1300518" y="45351"/>
                  </a:lnTo>
                  <a:lnTo>
                    <a:pt x="1378102" y="45351"/>
                  </a:lnTo>
                  <a:lnTo>
                    <a:pt x="1378102" y="5981"/>
                  </a:lnTo>
                  <a:close/>
                </a:path>
                <a:path w="1670684" h="260985">
                  <a:moveTo>
                    <a:pt x="1670558" y="130708"/>
                  </a:moveTo>
                  <a:lnTo>
                    <a:pt x="1661223" y="78930"/>
                  </a:lnTo>
                  <a:lnTo>
                    <a:pt x="1634236" y="38188"/>
                  </a:lnTo>
                  <a:lnTo>
                    <a:pt x="1626387" y="31419"/>
                  </a:lnTo>
                  <a:lnTo>
                    <a:pt x="1626387" y="130708"/>
                  </a:lnTo>
                  <a:lnTo>
                    <a:pt x="1624787" y="151028"/>
                  </a:lnTo>
                  <a:lnTo>
                    <a:pt x="1600720" y="198145"/>
                  </a:lnTo>
                  <a:lnTo>
                    <a:pt x="1556524" y="221094"/>
                  </a:lnTo>
                  <a:lnTo>
                    <a:pt x="1539252" y="222618"/>
                  </a:lnTo>
                  <a:lnTo>
                    <a:pt x="1521980" y="221094"/>
                  </a:lnTo>
                  <a:lnTo>
                    <a:pt x="1477772" y="198145"/>
                  </a:lnTo>
                  <a:lnTo>
                    <a:pt x="1453718" y="151028"/>
                  </a:lnTo>
                  <a:lnTo>
                    <a:pt x="1452105" y="130708"/>
                  </a:lnTo>
                  <a:lnTo>
                    <a:pt x="1453692" y="110350"/>
                  </a:lnTo>
                  <a:lnTo>
                    <a:pt x="1477467" y="62966"/>
                  </a:lnTo>
                  <a:lnTo>
                    <a:pt x="1521726" y="39738"/>
                  </a:lnTo>
                  <a:lnTo>
                    <a:pt x="1539252" y="38188"/>
                  </a:lnTo>
                  <a:lnTo>
                    <a:pt x="1556829" y="39738"/>
                  </a:lnTo>
                  <a:lnTo>
                    <a:pt x="1601025" y="62661"/>
                  </a:lnTo>
                  <a:lnTo>
                    <a:pt x="1624799" y="110121"/>
                  </a:lnTo>
                  <a:lnTo>
                    <a:pt x="1626387" y="130708"/>
                  </a:lnTo>
                  <a:lnTo>
                    <a:pt x="1626387" y="31419"/>
                  </a:lnTo>
                  <a:lnTo>
                    <a:pt x="1613382" y="20815"/>
                  </a:lnTo>
                  <a:lnTo>
                    <a:pt x="1591094" y="9245"/>
                  </a:lnTo>
                  <a:lnTo>
                    <a:pt x="1566379" y="2311"/>
                  </a:lnTo>
                  <a:lnTo>
                    <a:pt x="1539252" y="0"/>
                  </a:lnTo>
                  <a:lnTo>
                    <a:pt x="1512100" y="2311"/>
                  </a:lnTo>
                  <a:lnTo>
                    <a:pt x="1465110" y="20815"/>
                  </a:lnTo>
                  <a:lnTo>
                    <a:pt x="1428927" y="56743"/>
                  </a:lnTo>
                  <a:lnTo>
                    <a:pt x="1410271" y="103593"/>
                  </a:lnTo>
                  <a:lnTo>
                    <a:pt x="1407947" y="130708"/>
                  </a:lnTo>
                  <a:lnTo>
                    <a:pt x="1410271" y="157568"/>
                  </a:lnTo>
                  <a:lnTo>
                    <a:pt x="1428927" y="204114"/>
                  </a:lnTo>
                  <a:lnTo>
                    <a:pt x="1465110" y="240004"/>
                  </a:lnTo>
                  <a:lnTo>
                    <a:pt x="1512100" y="258508"/>
                  </a:lnTo>
                  <a:lnTo>
                    <a:pt x="1539252" y="260819"/>
                  </a:lnTo>
                  <a:lnTo>
                    <a:pt x="1566379" y="258508"/>
                  </a:lnTo>
                  <a:lnTo>
                    <a:pt x="1613382" y="240004"/>
                  </a:lnTo>
                  <a:lnTo>
                    <a:pt x="1649564" y="204114"/>
                  </a:lnTo>
                  <a:lnTo>
                    <a:pt x="1668221" y="157568"/>
                  </a:lnTo>
                  <a:lnTo>
                    <a:pt x="1670558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148321" y="2218037"/>
              <a:ext cx="208894" cy="247688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12384638" y="2212068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20" h="260985">
                  <a:moveTo>
                    <a:pt x="120572" y="0"/>
                  </a:moveTo>
                  <a:lnTo>
                    <a:pt x="73788" y="8582"/>
                  </a:lnTo>
                  <a:lnTo>
                    <a:pt x="34920" y="34323"/>
                  </a:lnTo>
                  <a:lnTo>
                    <a:pt x="8735" y="75279"/>
                  </a:lnTo>
                  <a:lnTo>
                    <a:pt x="0" y="129514"/>
                  </a:lnTo>
                  <a:lnTo>
                    <a:pt x="2201" y="158840"/>
                  </a:lnTo>
                  <a:lnTo>
                    <a:pt x="19812" y="207184"/>
                  </a:lnTo>
                  <a:lnTo>
                    <a:pt x="53763" y="241351"/>
                  </a:lnTo>
                  <a:lnTo>
                    <a:pt x="96437" y="258657"/>
                  </a:lnTo>
                  <a:lnTo>
                    <a:pt x="120572" y="260819"/>
                  </a:lnTo>
                  <a:lnTo>
                    <a:pt x="145560" y="258209"/>
                  </a:lnTo>
                  <a:lnTo>
                    <a:pt x="168017" y="250378"/>
                  </a:lnTo>
                  <a:lnTo>
                    <a:pt x="187939" y="237323"/>
                  </a:lnTo>
                  <a:lnTo>
                    <a:pt x="201918" y="222621"/>
                  </a:lnTo>
                  <a:lnTo>
                    <a:pt x="125346" y="222621"/>
                  </a:lnTo>
                  <a:lnTo>
                    <a:pt x="107529" y="220999"/>
                  </a:lnTo>
                  <a:lnTo>
                    <a:pt x="65956" y="196664"/>
                  </a:lnTo>
                  <a:lnTo>
                    <a:pt x="45535" y="149153"/>
                  </a:lnTo>
                  <a:lnTo>
                    <a:pt x="44176" y="129514"/>
                  </a:lnTo>
                  <a:lnTo>
                    <a:pt x="45642" y="109296"/>
                  </a:lnTo>
                  <a:lnTo>
                    <a:pt x="67746" y="62375"/>
                  </a:lnTo>
                  <a:lnTo>
                    <a:pt x="108988" y="39709"/>
                  </a:lnTo>
                  <a:lnTo>
                    <a:pt x="125346" y="38197"/>
                  </a:lnTo>
                  <a:lnTo>
                    <a:pt x="202517" y="38197"/>
                  </a:lnTo>
                  <a:lnTo>
                    <a:pt x="188383" y="23164"/>
                  </a:lnTo>
                  <a:lnTo>
                    <a:pt x="168613" y="10295"/>
                  </a:lnTo>
                  <a:lnTo>
                    <a:pt x="146011" y="2573"/>
                  </a:lnTo>
                  <a:lnTo>
                    <a:pt x="120572" y="0"/>
                  </a:lnTo>
                  <a:close/>
                </a:path>
                <a:path w="248920" h="260985">
                  <a:moveTo>
                    <a:pt x="248296" y="219040"/>
                  </a:moveTo>
                  <a:lnTo>
                    <a:pt x="205323" y="219040"/>
                  </a:lnTo>
                  <a:lnTo>
                    <a:pt x="205323" y="253657"/>
                  </a:lnTo>
                  <a:lnTo>
                    <a:pt x="248296" y="253657"/>
                  </a:lnTo>
                  <a:lnTo>
                    <a:pt x="248296" y="219040"/>
                  </a:lnTo>
                  <a:close/>
                </a:path>
                <a:path w="248920" h="260985">
                  <a:moveTo>
                    <a:pt x="202517" y="38197"/>
                  </a:moveTo>
                  <a:lnTo>
                    <a:pt x="125346" y="38197"/>
                  </a:lnTo>
                  <a:lnTo>
                    <a:pt x="141202" y="39709"/>
                  </a:lnTo>
                  <a:lnTo>
                    <a:pt x="141073" y="39709"/>
                  </a:lnTo>
                  <a:lnTo>
                    <a:pt x="182643" y="62071"/>
                  </a:lnTo>
                  <a:lnTo>
                    <a:pt x="206142" y="109296"/>
                  </a:lnTo>
                  <a:lnTo>
                    <a:pt x="207710" y="130111"/>
                  </a:lnTo>
                  <a:lnTo>
                    <a:pt x="206311" y="148766"/>
                  </a:lnTo>
                  <a:lnTo>
                    <a:pt x="185334" y="195763"/>
                  </a:lnTo>
                  <a:lnTo>
                    <a:pt x="143017" y="220999"/>
                  </a:lnTo>
                  <a:lnTo>
                    <a:pt x="142593" y="220999"/>
                  </a:lnTo>
                  <a:lnTo>
                    <a:pt x="125346" y="222621"/>
                  </a:lnTo>
                  <a:lnTo>
                    <a:pt x="201918" y="222621"/>
                  </a:lnTo>
                  <a:lnTo>
                    <a:pt x="205323" y="219040"/>
                  </a:lnTo>
                  <a:lnTo>
                    <a:pt x="248296" y="219040"/>
                  </a:lnTo>
                  <a:lnTo>
                    <a:pt x="248296" y="41181"/>
                  </a:lnTo>
                  <a:lnTo>
                    <a:pt x="205323" y="41181"/>
                  </a:lnTo>
                  <a:lnTo>
                    <a:pt x="202517" y="38197"/>
                  </a:lnTo>
                  <a:close/>
                </a:path>
                <a:path w="248920" h="260985">
                  <a:moveTo>
                    <a:pt x="248296" y="5968"/>
                  </a:moveTo>
                  <a:lnTo>
                    <a:pt x="205323" y="5968"/>
                  </a:lnTo>
                  <a:lnTo>
                    <a:pt x="205323" y="41181"/>
                  </a:lnTo>
                  <a:lnTo>
                    <a:pt x="248296" y="41181"/>
                  </a:lnTo>
                  <a:lnTo>
                    <a:pt x="248296" y="59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714063" y="2218037"/>
              <a:ext cx="208894" cy="24768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3105042" y="2212079"/>
              <a:ext cx="822960" cy="319405"/>
            </a:xfrm>
            <a:custGeom>
              <a:avLst/>
              <a:gdLst/>
              <a:ahLst/>
              <a:cxnLst/>
              <a:rect l="l" t="t" r="r" b="b"/>
              <a:pathLst>
                <a:path w="822959" h="319405">
                  <a:moveTo>
                    <a:pt x="199339" y="5969"/>
                  </a:moveTo>
                  <a:lnTo>
                    <a:pt x="0" y="5969"/>
                  </a:lnTo>
                  <a:lnTo>
                    <a:pt x="0" y="45339"/>
                  </a:lnTo>
                  <a:lnTo>
                    <a:pt x="0" y="253619"/>
                  </a:lnTo>
                  <a:lnTo>
                    <a:pt x="42976" y="253619"/>
                  </a:lnTo>
                  <a:lnTo>
                    <a:pt x="42976" y="45339"/>
                  </a:lnTo>
                  <a:lnTo>
                    <a:pt x="156375" y="45339"/>
                  </a:lnTo>
                  <a:lnTo>
                    <a:pt x="156375" y="253619"/>
                  </a:lnTo>
                  <a:lnTo>
                    <a:pt x="199339" y="253619"/>
                  </a:lnTo>
                  <a:lnTo>
                    <a:pt x="199339" y="45339"/>
                  </a:lnTo>
                  <a:lnTo>
                    <a:pt x="199339" y="5969"/>
                  </a:lnTo>
                  <a:close/>
                </a:path>
                <a:path w="822959" h="319405">
                  <a:moveTo>
                    <a:pt x="527519" y="130708"/>
                  </a:moveTo>
                  <a:lnTo>
                    <a:pt x="525195" y="103593"/>
                  </a:lnTo>
                  <a:lnTo>
                    <a:pt x="518198" y="78930"/>
                  </a:lnTo>
                  <a:lnTo>
                    <a:pt x="506539" y="56743"/>
                  </a:lnTo>
                  <a:lnTo>
                    <a:pt x="491197" y="38188"/>
                  </a:lnTo>
                  <a:lnTo>
                    <a:pt x="490220" y="36995"/>
                  </a:lnTo>
                  <a:lnTo>
                    <a:pt x="483349" y="31407"/>
                  </a:lnTo>
                  <a:lnTo>
                    <a:pt x="483349" y="130708"/>
                  </a:lnTo>
                  <a:lnTo>
                    <a:pt x="481749" y="151028"/>
                  </a:lnTo>
                  <a:lnTo>
                    <a:pt x="457695" y="198145"/>
                  </a:lnTo>
                  <a:lnTo>
                    <a:pt x="413486" y="221094"/>
                  </a:lnTo>
                  <a:lnTo>
                    <a:pt x="396214" y="222618"/>
                  </a:lnTo>
                  <a:lnTo>
                    <a:pt x="378942" y="221094"/>
                  </a:lnTo>
                  <a:lnTo>
                    <a:pt x="334746" y="198145"/>
                  </a:lnTo>
                  <a:lnTo>
                    <a:pt x="310680" y="151028"/>
                  </a:lnTo>
                  <a:lnTo>
                    <a:pt x="309079" y="130708"/>
                  </a:lnTo>
                  <a:lnTo>
                    <a:pt x="310667" y="110350"/>
                  </a:lnTo>
                  <a:lnTo>
                    <a:pt x="334441" y="62966"/>
                  </a:lnTo>
                  <a:lnTo>
                    <a:pt x="378701" y="39738"/>
                  </a:lnTo>
                  <a:lnTo>
                    <a:pt x="396214" y="38188"/>
                  </a:lnTo>
                  <a:lnTo>
                    <a:pt x="413791" y="39738"/>
                  </a:lnTo>
                  <a:lnTo>
                    <a:pt x="458000" y="62661"/>
                  </a:lnTo>
                  <a:lnTo>
                    <a:pt x="481774" y="110121"/>
                  </a:lnTo>
                  <a:lnTo>
                    <a:pt x="483349" y="130708"/>
                  </a:lnTo>
                  <a:lnTo>
                    <a:pt x="483349" y="31407"/>
                  </a:lnTo>
                  <a:lnTo>
                    <a:pt x="470357" y="20815"/>
                  </a:lnTo>
                  <a:lnTo>
                    <a:pt x="448068" y="9245"/>
                  </a:lnTo>
                  <a:lnTo>
                    <a:pt x="423354" y="2311"/>
                  </a:lnTo>
                  <a:lnTo>
                    <a:pt x="396214" y="0"/>
                  </a:lnTo>
                  <a:lnTo>
                    <a:pt x="369074" y="2311"/>
                  </a:lnTo>
                  <a:lnTo>
                    <a:pt x="322072" y="20815"/>
                  </a:lnTo>
                  <a:lnTo>
                    <a:pt x="285889" y="56743"/>
                  </a:lnTo>
                  <a:lnTo>
                    <a:pt x="267246" y="103593"/>
                  </a:lnTo>
                  <a:lnTo>
                    <a:pt x="264909" y="130708"/>
                  </a:lnTo>
                  <a:lnTo>
                    <a:pt x="267246" y="157568"/>
                  </a:lnTo>
                  <a:lnTo>
                    <a:pt x="285889" y="204114"/>
                  </a:lnTo>
                  <a:lnTo>
                    <a:pt x="322072" y="240004"/>
                  </a:lnTo>
                  <a:lnTo>
                    <a:pt x="369074" y="258508"/>
                  </a:lnTo>
                  <a:lnTo>
                    <a:pt x="396214" y="260819"/>
                  </a:lnTo>
                  <a:lnTo>
                    <a:pt x="423354" y="258508"/>
                  </a:lnTo>
                  <a:lnTo>
                    <a:pt x="448068" y="251561"/>
                  </a:lnTo>
                  <a:lnTo>
                    <a:pt x="470357" y="240004"/>
                  </a:lnTo>
                  <a:lnTo>
                    <a:pt x="490220" y="223812"/>
                  </a:lnTo>
                  <a:lnTo>
                    <a:pt x="491197" y="222618"/>
                  </a:lnTo>
                  <a:lnTo>
                    <a:pt x="506539" y="204114"/>
                  </a:lnTo>
                  <a:lnTo>
                    <a:pt x="518198" y="182041"/>
                  </a:lnTo>
                  <a:lnTo>
                    <a:pt x="525195" y="157568"/>
                  </a:lnTo>
                  <a:lnTo>
                    <a:pt x="527519" y="130708"/>
                  </a:lnTo>
                  <a:close/>
                </a:path>
                <a:path w="822959" h="319405">
                  <a:moveTo>
                    <a:pt x="822363" y="214261"/>
                  </a:moveTo>
                  <a:lnTo>
                    <a:pt x="785355" y="214261"/>
                  </a:lnTo>
                  <a:lnTo>
                    <a:pt x="785355" y="45351"/>
                  </a:lnTo>
                  <a:lnTo>
                    <a:pt x="785355" y="5969"/>
                  </a:lnTo>
                  <a:lnTo>
                    <a:pt x="742378" y="5969"/>
                  </a:lnTo>
                  <a:lnTo>
                    <a:pt x="742378" y="45351"/>
                  </a:lnTo>
                  <a:lnTo>
                    <a:pt x="742378" y="214261"/>
                  </a:lnTo>
                  <a:lnTo>
                    <a:pt x="624205" y="214261"/>
                  </a:lnTo>
                  <a:lnTo>
                    <a:pt x="637260" y="199682"/>
                  </a:lnTo>
                  <a:lnTo>
                    <a:pt x="646582" y="182194"/>
                  </a:lnTo>
                  <a:lnTo>
                    <a:pt x="652183" y="161785"/>
                  </a:lnTo>
                  <a:lnTo>
                    <a:pt x="654050" y="138468"/>
                  </a:lnTo>
                  <a:lnTo>
                    <a:pt x="654050" y="45351"/>
                  </a:lnTo>
                  <a:lnTo>
                    <a:pt x="742378" y="45351"/>
                  </a:lnTo>
                  <a:lnTo>
                    <a:pt x="742378" y="5969"/>
                  </a:lnTo>
                  <a:lnTo>
                    <a:pt x="611073" y="5969"/>
                  </a:lnTo>
                  <a:lnTo>
                    <a:pt x="611073" y="116382"/>
                  </a:lnTo>
                  <a:lnTo>
                    <a:pt x="610450" y="137274"/>
                  </a:lnTo>
                  <a:lnTo>
                    <a:pt x="600938" y="182029"/>
                  </a:lnTo>
                  <a:lnTo>
                    <a:pt x="569480" y="212026"/>
                  </a:lnTo>
                  <a:lnTo>
                    <a:pt x="554977" y="214261"/>
                  </a:lnTo>
                  <a:lnTo>
                    <a:pt x="554977" y="319303"/>
                  </a:lnTo>
                  <a:lnTo>
                    <a:pt x="594372" y="319303"/>
                  </a:lnTo>
                  <a:lnTo>
                    <a:pt x="594372" y="253657"/>
                  </a:lnTo>
                  <a:lnTo>
                    <a:pt x="782967" y="253657"/>
                  </a:lnTo>
                  <a:lnTo>
                    <a:pt x="782967" y="319303"/>
                  </a:lnTo>
                  <a:lnTo>
                    <a:pt x="822363" y="319303"/>
                  </a:lnTo>
                  <a:lnTo>
                    <a:pt x="822363" y="253657"/>
                  </a:lnTo>
                  <a:lnTo>
                    <a:pt x="822363" y="21426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936978" y="2218037"/>
              <a:ext cx="223218" cy="248882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14241335" y="2198947"/>
              <a:ext cx="1598930" cy="284480"/>
            </a:xfrm>
            <a:custGeom>
              <a:avLst/>
              <a:gdLst/>
              <a:ahLst/>
              <a:cxnLst/>
              <a:rect l="l" t="t" r="r" b="b"/>
              <a:pathLst>
                <a:path w="1598930" h="284480">
                  <a:moveTo>
                    <a:pt x="212483" y="0"/>
                  </a:moveTo>
                  <a:lnTo>
                    <a:pt x="42976" y="182626"/>
                  </a:lnTo>
                  <a:lnTo>
                    <a:pt x="42976" y="19100"/>
                  </a:lnTo>
                  <a:lnTo>
                    <a:pt x="0" y="19100"/>
                  </a:lnTo>
                  <a:lnTo>
                    <a:pt x="0" y="284099"/>
                  </a:lnTo>
                  <a:lnTo>
                    <a:pt x="169506" y="101460"/>
                  </a:lnTo>
                  <a:lnTo>
                    <a:pt x="169506" y="266788"/>
                  </a:lnTo>
                  <a:lnTo>
                    <a:pt x="212483" y="266788"/>
                  </a:lnTo>
                  <a:lnTo>
                    <a:pt x="212483" y="0"/>
                  </a:lnTo>
                  <a:close/>
                </a:path>
                <a:path w="1598930" h="284480">
                  <a:moveTo>
                    <a:pt x="496531" y="19138"/>
                  </a:moveTo>
                  <a:lnTo>
                    <a:pt x="453567" y="19138"/>
                  </a:lnTo>
                  <a:lnTo>
                    <a:pt x="453567" y="120738"/>
                  </a:lnTo>
                  <a:lnTo>
                    <a:pt x="336575" y="120738"/>
                  </a:lnTo>
                  <a:lnTo>
                    <a:pt x="336575" y="19138"/>
                  </a:lnTo>
                  <a:lnTo>
                    <a:pt x="293611" y="19138"/>
                  </a:lnTo>
                  <a:lnTo>
                    <a:pt x="293611" y="120738"/>
                  </a:lnTo>
                  <a:lnTo>
                    <a:pt x="293611" y="160108"/>
                  </a:lnTo>
                  <a:lnTo>
                    <a:pt x="293611" y="266788"/>
                  </a:lnTo>
                  <a:lnTo>
                    <a:pt x="336575" y="266788"/>
                  </a:lnTo>
                  <a:lnTo>
                    <a:pt x="336575" y="160108"/>
                  </a:lnTo>
                  <a:lnTo>
                    <a:pt x="453567" y="160108"/>
                  </a:lnTo>
                  <a:lnTo>
                    <a:pt x="453567" y="266788"/>
                  </a:lnTo>
                  <a:lnTo>
                    <a:pt x="496531" y="266788"/>
                  </a:lnTo>
                  <a:lnTo>
                    <a:pt x="496531" y="160108"/>
                  </a:lnTo>
                  <a:lnTo>
                    <a:pt x="496531" y="120738"/>
                  </a:lnTo>
                  <a:lnTo>
                    <a:pt x="496531" y="19138"/>
                  </a:lnTo>
                  <a:close/>
                </a:path>
                <a:path w="1598930" h="284480">
                  <a:moveTo>
                    <a:pt x="780719" y="19138"/>
                  </a:moveTo>
                  <a:lnTo>
                    <a:pt x="737743" y="19138"/>
                  </a:lnTo>
                  <a:lnTo>
                    <a:pt x="737743" y="120738"/>
                  </a:lnTo>
                  <a:lnTo>
                    <a:pt x="620763" y="120738"/>
                  </a:lnTo>
                  <a:lnTo>
                    <a:pt x="620763" y="19138"/>
                  </a:lnTo>
                  <a:lnTo>
                    <a:pt x="577786" y="19138"/>
                  </a:lnTo>
                  <a:lnTo>
                    <a:pt x="577786" y="120738"/>
                  </a:lnTo>
                  <a:lnTo>
                    <a:pt x="577786" y="160108"/>
                  </a:lnTo>
                  <a:lnTo>
                    <a:pt x="577786" y="266788"/>
                  </a:lnTo>
                  <a:lnTo>
                    <a:pt x="620763" y="266788"/>
                  </a:lnTo>
                  <a:lnTo>
                    <a:pt x="620763" y="160108"/>
                  </a:lnTo>
                  <a:lnTo>
                    <a:pt x="737743" y="160108"/>
                  </a:lnTo>
                  <a:lnTo>
                    <a:pt x="737743" y="266788"/>
                  </a:lnTo>
                  <a:lnTo>
                    <a:pt x="780719" y="266788"/>
                  </a:lnTo>
                  <a:lnTo>
                    <a:pt x="780719" y="160108"/>
                  </a:lnTo>
                  <a:lnTo>
                    <a:pt x="780719" y="120738"/>
                  </a:lnTo>
                  <a:lnTo>
                    <a:pt x="780719" y="19138"/>
                  </a:lnTo>
                  <a:close/>
                </a:path>
                <a:path w="1598930" h="284480">
                  <a:moveTo>
                    <a:pt x="1108976" y="143840"/>
                  </a:moveTo>
                  <a:lnTo>
                    <a:pt x="1099642" y="92062"/>
                  </a:lnTo>
                  <a:lnTo>
                    <a:pt x="1072654" y="51320"/>
                  </a:lnTo>
                  <a:lnTo>
                    <a:pt x="1064806" y="44551"/>
                  </a:lnTo>
                  <a:lnTo>
                    <a:pt x="1064806" y="143840"/>
                  </a:lnTo>
                  <a:lnTo>
                    <a:pt x="1063205" y="164160"/>
                  </a:lnTo>
                  <a:lnTo>
                    <a:pt x="1039152" y="211277"/>
                  </a:lnTo>
                  <a:lnTo>
                    <a:pt x="994943" y="234226"/>
                  </a:lnTo>
                  <a:lnTo>
                    <a:pt x="977671" y="235750"/>
                  </a:lnTo>
                  <a:lnTo>
                    <a:pt x="960399" y="234226"/>
                  </a:lnTo>
                  <a:lnTo>
                    <a:pt x="916190" y="211277"/>
                  </a:lnTo>
                  <a:lnTo>
                    <a:pt x="892136" y="164160"/>
                  </a:lnTo>
                  <a:lnTo>
                    <a:pt x="890536" y="143840"/>
                  </a:lnTo>
                  <a:lnTo>
                    <a:pt x="892111" y="123482"/>
                  </a:lnTo>
                  <a:lnTo>
                    <a:pt x="915898" y="76098"/>
                  </a:lnTo>
                  <a:lnTo>
                    <a:pt x="960158" y="52870"/>
                  </a:lnTo>
                  <a:lnTo>
                    <a:pt x="977671" y="51320"/>
                  </a:lnTo>
                  <a:lnTo>
                    <a:pt x="995248" y="52870"/>
                  </a:lnTo>
                  <a:lnTo>
                    <a:pt x="1039444" y="75793"/>
                  </a:lnTo>
                  <a:lnTo>
                    <a:pt x="1063218" y="123253"/>
                  </a:lnTo>
                  <a:lnTo>
                    <a:pt x="1064806" y="143840"/>
                  </a:lnTo>
                  <a:lnTo>
                    <a:pt x="1064806" y="44551"/>
                  </a:lnTo>
                  <a:lnTo>
                    <a:pt x="1051801" y="33947"/>
                  </a:lnTo>
                  <a:lnTo>
                    <a:pt x="1029525" y="22377"/>
                  </a:lnTo>
                  <a:lnTo>
                    <a:pt x="1004811" y="15443"/>
                  </a:lnTo>
                  <a:lnTo>
                    <a:pt x="977671" y="13131"/>
                  </a:lnTo>
                  <a:lnTo>
                    <a:pt x="950531" y="15443"/>
                  </a:lnTo>
                  <a:lnTo>
                    <a:pt x="903528" y="33947"/>
                  </a:lnTo>
                  <a:lnTo>
                    <a:pt x="867346" y="69875"/>
                  </a:lnTo>
                  <a:lnTo>
                    <a:pt x="848702" y="116725"/>
                  </a:lnTo>
                  <a:lnTo>
                    <a:pt x="846366" y="143840"/>
                  </a:lnTo>
                  <a:lnTo>
                    <a:pt x="848702" y="170700"/>
                  </a:lnTo>
                  <a:lnTo>
                    <a:pt x="867346" y="217246"/>
                  </a:lnTo>
                  <a:lnTo>
                    <a:pt x="903528" y="253136"/>
                  </a:lnTo>
                  <a:lnTo>
                    <a:pt x="950531" y="271640"/>
                  </a:lnTo>
                  <a:lnTo>
                    <a:pt x="977671" y="273951"/>
                  </a:lnTo>
                  <a:lnTo>
                    <a:pt x="1004811" y="271640"/>
                  </a:lnTo>
                  <a:lnTo>
                    <a:pt x="1051801" y="253136"/>
                  </a:lnTo>
                  <a:lnTo>
                    <a:pt x="1087983" y="217246"/>
                  </a:lnTo>
                  <a:lnTo>
                    <a:pt x="1106639" y="170700"/>
                  </a:lnTo>
                  <a:lnTo>
                    <a:pt x="1108976" y="143840"/>
                  </a:lnTo>
                  <a:close/>
                </a:path>
                <a:path w="1598930" h="284480">
                  <a:moveTo>
                    <a:pt x="1370342" y="196951"/>
                  </a:moveTo>
                  <a:lnTo>
                    <a:pt x="1353248" y="213931"/>
                  </a:lnTo>
                  <a:lnTo>
                    <a:pt x="1334223" y="226060"/>
                  </a:lnTo>
                  <a:lnTo>
                    <a:pt x="1313256" y="233324"/>
                  </a:lnTo>
                  <a:lnTo>
                    <a:pt x="1290358" y="235750"/>
                  </a:lnTo>
                  <a:lnTo>
                    <a:pt x="1273086" y="234226"/>
                  </a:lnTo>
                  <a:lnTo>
                    <a:pt x="1228890" y="211277"/>
                  </a:lnTo>
                  <a:lnTo>
                    <a:pt x="1204823" y="164160"/>
                  </a:lnTo>
                  <a:lnTo>
                    <a:pt x="1203223" y="143840"/>
                  </a:lnTo>
                  <a:lnTo>
                    <a:pt x="1204823" y="123482"/>
                  </a:lnTo>
                  <a:lnTo>
                    <a:pt x="1228890" y="76085"/>
                  </a:lnTo>
                  <a:lnTo>
                    <a:pt x="1273416" y="52870"/>
                  </a:lnTo>
                  <a:lnTo>
                    <a:pt x="1290955" y="51320"/>
                  </a:lnTo>
                  <a:lnTo>
                    <a:pt x="1313942" y="53632"/>
                  </a:lnTo>
                  <a:lnTo>
                    <a:pt x="1334528" y="60579"/>
                  </a:lnTo>
                  <a:lnTo>
                    <a:pt x="1352727" y="72136"/>
                  </a:lnTo>
                  <a:lnTo>
                    <a:pt x="1368552" y="88328"/>
                  </a:lnTo>
                  <a:lnTo>
                    <a:pt x="1368552" y="36995"/>
                  </a:lnTo>
                  <a:lnTo>
                    <a:pt x="1350975" y="26555"/>
                  </a:lnTo>
                  <a:lnTo>
                    <a:pt x="1332293" y="19100"/>
                  </a:lnTo>
                  <a:lnTo>
                    <a:pt x="1312481" y="14617"/>
                  </a:lnTo>
                  <a:lnTo>
                    <a:pt x="1291551" y="13131"/>
                  </a:lnTo>
                  <a:lnTo>
                    <a:pt x="1264132" y="15455"/>
                  </a:lnTo>
                  <a:lnTo>
                    <a:pt x="1216685" y="34112"/>
                  </a:lnTo>
                  <a:lnTo>
                    <a:pt x="1180198" y="70294"/>
                  </a:lnTo>
                  <a:lnTo>
                    <a:pt x="1161402" y="117297"/>
                  </a:lnTo>
                  <a:lnTo>
                    <a:pt x="1159052" y="144437"/>
                  </a:lnTo>
                  <a:lnTo>
                    <a:pt x="1161376" y="171272"/>
                  </a:lnTo>
                  <a:lnTo>
                    <a:pt x="1180033" y="217678"/>
                  </a:lnTo>
                  <a:lnTo>
                    <a:pt x="1216291" y="253301"/>
                  </a:lnTo>
                  <a:lnTo>
                    <a:pt x="1263891" y="271640"/>
                  </a:lnTo>
                  <a:lnTo>
                    <a:pt x="1291551" y="273939"/>
                  </a:lnTo>
                  <a:lnTo>
                    <a:pt x="1312811" y="272338"/>
                  </a:lnTo>
                  <a:lnTo>
                    <a:pt x="1333030" y="267525"/>
                  </a:lnTo>
                  <a:lnTo>
                    <a:pt x="1352207" y="259511"/>
                  </a:lnTo>
                  <a:lnTo>
                    <a:pt x="1370342" y="248285"/>
                  </a:lnTo>
                  <a:lnTo>
                    <a:pt x="1370342" y="196951"/>
                  </a:lnTo>
                  <a:close/>
                </a:path>
                <a:path w="1598930" h="284480">
                  <a:moveTo>
                    <a:pt x="1598383" y="19113"/>
                  </a:moveTo>
                  <a:lnTo>
                    <a:pt x="1400238" y="19113"/>
                  </a:lnTo>
                  <a:lnTo>
                    <a:pt x="1400238" y="58483"/>
                  </a:lnTo>
                  <a:lnTo>
                    <a:pt x="1477822" y="58483"/>
                  </a:lnTo>
                  <a:lnTo>
                    <a:pt x="1477822" y="266763"/>
                  </a:lnTo>
                  <a:lnTo>
                    <a:pt x="1520799" y="266763"/>
                  </a:lnTo>
                  <a:lnTo>
                    <a:pt x="1520799" y="58483"/>
                  </a:lnTo>
                  <a:lnTo>
                    <a:pt x="1598383" y="58483"/>
                  </a:lnTo>
                  <a:lnTo>
                    <a:pt x="1598383" y="1911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885024" y="2218037"/>
              <a:ext cx="181439" cy="247688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1817789" y="2412015"/>
              <a:ext cx="14363700" cy="1626235"/>
            </a:xfrm>
            <a:custGeom>
              <a:avLst/>
              <a:gdLst/>
              <a:ahLst/>
              <a:cxnLst/>
              <a:rect l="l" t="t" r="r" b="b"/>
              <a:pathLst>
                <a:path w="14363700" h="1626235">
                  <a:moveTo>
                    <a:pt x="292455" y="1088047"/>
                  </a:moveTo>
                  <a:lnTo>
                    <a:pt x="0" y="1088047"/>
                  </a:lnTo>
                  <a:lnTo>
                    <a:pt x="0" y="1129957"/>
                  </a:lnTo>
                  <a:lnTo>
                    <a:pt x="0" y="1485557"/>
                  </a:lnTo>
                  <a:lnTo>
                    <a:pt x="44170" y="1485557"/>
                  </a:lnTo>
                  <a:lnTo>
                    <a:pt x="44170" y="1129957"/>
                  </a:lnTo>
                  <a:lnTo>
                    <a:pt x="248285" y="1129957"/>
                  </a:lnTo>
                  <a:lnTo>
                    <a:pt x="248285" y="1485557"/>
                  </a:lnTo>
                  <a:lnTo>
                    <a:pt x="292455" y="1485557"/>
                  </a:lnTo>
                  <a:lnTo>
                    <a:pt x="292455" y="1129957"/>
                  </a:lnTo>
                  <a:lnTo>
                    <a:pt x="292455" y="1088047"/>
                  </a:lnTo>
                  <a:close/>
                </a:path>
                <a:path w="14363700" h="1626235">
                  <a:moveTo>
                    <a:pt x="632637" y="1363776"/>
                  </a:moveTo>
                  <a:lnTo>
                    <a:pt x="624509" y="1314170"/>
                  </a:lnTo>
                  <a:lnTo>
                    <a:pt x="600125" y="1271574"/>
                  </a:lnTo>
                  <a:lnTo>
                    <a:pt x="599186" y="1270673"/>
                  </a:lnTo>
                  <a:lnTo>
                    <a:pt x="588479" y="1260335"/>
                  </a:lnTo>
                  <a:lnTo>
                    <a:pt x="588479" y="1363776"/>
                  </a:lnTo>
                  <a:lnTo>
                    <a:pt x="587121" y="1381823"/>
                  </a:lnTo>
                  <a:lnTo>
                    <a:pt x="566394" y="1428534"/>
                  </a:lnTo>
                  <a:lnTo>
                    <a:pt x="525208" y="1453438"/>
                  </a:lnTo>
                  <a:lnTo>
                    <a:pt x="507898" y="1455102"/>
                  </a:lnTo>
                  <a:lnTo>
                    <a:pt x="490270" y="1453438"/>
                  </a:lnTo>
                  <a:lnTo>
                    <a:pt x="484162" y="1451521"/>
                  </a:lnTo>
                  <a:lnTo>
                    <a:pt x="474408" y="1448460"/>
                  </a:lnTo>
                  <a:lnTo>
                    <a:pt x="460286" y="1440154"/>
                  </a:lnTo>
                  <a:lnTo>
                    <a:pt x="447916" y="1428534"/>
                  </a:lnTo>
                  <a:lnTo>
                    <a:pt x="437896" y="1414526"/>
                  </a:lnTo>
                  <a:lnTo>
                    <a:pt x="430758" y="1399070"/>
                  </a:lnTo>
                  <a:lnTo>
                    <a:pt x="430682" y="1398917"/>
                  </a:lnTo>
                  <a:lnTo>
                    <a:pt x="426466" y="1382153"/>
                  </a:lnTo>
                  <a:lnTo>
                    <a:pt x="426377" y="1381823"/>
                  </a:lnTo>
                  <a:lnTo>
                    <a:pt x="424992" y="1363776"/>
                  </a:lnTo>
                  <a:lnTo>
                    <a:pt x="424942" y="1363179"/>
                  </a:lnTo>
                  <a:lnTo>
                    <a:pt x="426478" y="1343418"/>
                  </a:lnTo>
                  <a:lnTo>
                    <a:pt x="426504" y="1343075"/>
                  </a:lnTo>
                  <a:lnTo>
                    <a:pt x="431177" y="1325283"/>
                  </a:lnTo>
                  <a:lnTo>
                    <a:pt x="431215" y="1325130"/>
                  </a:lnTo>
                  <a:lnTo>
                    <a:pt x="439026" y="1309395"/>
                  </a:lnTo>
                  <a:lnTo>
                    <a:pt x="450024" y="1295742"/>
                  </a:lnTo>
                  <a:lnTo>
                    <a:pt x="462991" y="1284770"/>
                  </a:lnTo>
                  <a:lnTo>
                    <a:pt x="476872" y="1276946"/>
                  </a:lnTo>
                  <a:lnTo>
                    <a:pt x="489064" y="1273060"/>
                  </a:lnTo>
                  <a:lnTo>
                    <a:pt x="491642" y="1272235"/>
                  </a:lnTo>
                  <a:lnTo>
                    <a:pt x="507301" y="1270673"/>
                  </a:lnTo>
                  <a:lnTo>
                    <a:pt x="522935" y="1272235"/>
                  </a:lnTo>
                  <a:lnTo>
                    <a:pt x="537591" y="1276946"/>
                  </a:lnTo>
                  <a:lnTo>
                    <a:pt x="551281" y="1284770"/>
                  </a:lnTo>
                  <a:lnTo>
                    <a:pt x="564007" y="1295742"/>
                  </a:lnTo>
                  <a:lnTo>
                    <a:pt x="574713" y="1309395"/>
                  </a:lnTo>
                  <a:lnTo>
                    <a:pt x="582282" y="1325130"/>
                  </a:lnTo>
                  <a:lnTo>
                    <a:pt x="582358" y="1325283"/>
                  </a:lnTo>
                  <a:lnTo>
                    <a:pt x="586867" y="1343075"/>
                  </a:lnTo>
                  <a:lnTo>
                    <a:pt x="586943" y="1343418"/>
                  </a:lnTo>
                  <a:lnTo>
                    <a:pt x="588429" y="1363179"/>
                  </a:lnTo>
                  <a:lnTo>
                    <a:pt x="588479" y="1363776"/>
                  </a:lnTo>
                  <a:lnTo>
                    <a:pt x="588479" y="1260335"/>
                  </a:lnTo>
                  <a:lnTo>
                    <a:pt x="582422" y="1254467"/>
                  </a:lnTo>
                  <a:lnTo>
                    <a:pt x="561848" y="1242250"/>
                  </a:lnTo>
                  <a:lnTo>
                    <a:pt x="538695" y="1235011"/>
                  </a:lnTo>
                  <a:lnTo>
                    <a:pt x="539394" y="1235011"/>
                  </a:lnTo>
                  <a:lnTo>
                    <a:pt x="512076" y="1232471"/>
                  </a:lnTo>
                  <a:lnTo>
                    <a:pt x="487311" y="1235011"/>
                  </a:lnTo>
                  <a:lnTo>
                    <a:pt x="464934" y="1242618"/>
                  </a:lnTo>
                  <a:lnTo>
                    <a:pt x="444944" y="1255306"/>
                  </a:lnTo>
                  <a:lnTo>
                    <a:pt x="427342" y="1273060"/>
                  </a:lnTo>
                  <a:lnTo>
                    <a:pt x="427342" y="1238440"/>
                  </a:lnTo>
                  <a:lnTo>
                    <a:pt x="384352" y="1238440"/>
                  </a:lnTo>
                  <a:lnTo>
                    <a:pt x="384352" y="1625790"/>
                  </a:lnTo>
                  <a:lnTo>
                    <a:pt x="427342" y="1625790"/>
                  </a:lnTo>
                  <a:lnTo>
                    <a:pt x="427342" y="1451521"/>
                  </a:lnTo>
                  <a:lnTo>
                    <a:pt x="444830" y="1469796"/>
                  </a:lnTo>
                  <a:lnTo>
                    <a:pt x="465086" y="1482852"/>
                  </a:lnTo>
                  <a:lnTo>
                    <a:pt x="488099" y="1490675"/>
                  </a:lnTo>
                  <a:lnTo>
                    <a:pt x="513867" y="1493291"/>
                  </a:lnTo>
                  <a:lnTo>
                    <a:pt x="539648" y="1490916"/>
                  </a:lnTo>
                  <a:lnTo>
                    <a:pt x="562660" y="1483817"/>
                  </a:lnTo>
                  <a:lnTo>
                    <a:pt x="582917" y="1471980"/>
                  </a:lnTo>
                  <a:lnTo>
                    <a:pt x="600417" y="1455394"/>
                  </a:lnTo>
                  <a:lnTo>
                    <a:pt x="600621" y="1455102"/>
                  </a:lnTo>
                  <a:lnTo>
                    <a:pt x="614514" y="1435455"/>
                  </a:lnTo>
                  <a:lnTo>
                    <a:pt x="624586" y="1413535"/>
                  </a:lnTo>
                  <a:lnTo>
                    <a:pt x="630631" y="1389646"/>
                  </a:lnTo>
                  <a:lnTo>
                    <a:pt x="632637" y="1363776"/>
                  </a:lnTo>
                  <a:close/>
                </a:path>
                <a:path w="14363700" h="1626235">
                  <a:moveTo>
                    <a:pt x="945388" y="1363179"/>
                  </a:moveTo>
                  <a:lnTo>
                    <a:pt x="936053" y="1311414"/>
                  </a:lnTo>
                  <a:lnTo>
                    <a:pt x="909066" y="1270673"/>
                  </a:lnTo>
                  <a:lnTo>
                    <a:pt x="901217" y="1263891"/>
                  </a:lnTo>
                  <a:lnTo>
                    <a:pt x="901217" y="1363179"/>
                  </a:lnTo>
                  <a:lnTo>
                    <a:pt x="899617" y="1383512"/>
                  </a:lnTo>
                  <a:lnTo>
                    <a:pt x="875563" y="1430629"/>
                  </a:lnTo>
                  <a:lnTo>
                    <a:pt x="831354" y="1453565"/>
                  </a:lnTo>
                  <a:lnTo>
                    <a:pt x="814082" y="1455102"/>
                  </a:lnTo>
                  <a:lnTo>
                    <a:pt x="796810" y="1453565"/>
                  </a:lnTo>
                  <a:lnTo>
                    <a:pt x="752602" y="1430629"/>
                  </a:lnTo>
                  <a:lnTo>
                    <a:pt x="728548" y="1383512"/>
                  </a:lnTo>
                  <a:lnTo>
                    <a:pt x="726948" y="1363179"/>
                  </a:lnTo>
                  <a:lnTo>
                    <a:pt x="728522" y="1342847"/>
                  </a:lnTo>
                  <a:lnTo>
                    <a:pt x="752309" y="1295438"/>
                  </a:lnTo>
                  <a:lnTo>
                    <a:pt x="796569" y="1272222"/>
                  </a:lnTo>
                  <a:lnTo>
                    <a:pt x="814082" y="1270673"/>
                  </a:lnTo>
                  <a:lnTo>
                    <a:pt x="831659" y="1272222"/>
                  </a:lnTo>
                  <a:lnTo>
                    <a:pt x="875855" y="1295146"/>
                  </a:lnTo>
                  <a:lnTo>
                    <a:pt x="899629" y="1342593"/>
                  </a:lnTo>
                  <a:lnTo>
                    <a:pt x="901217" y="1363179"/>
                  </a:lnTo>
                  <a:lnTo>
                    <a:pt x="901217" y="1263891"/>
                  </a:lnTo>
                  <a:lnTo>
                    <a:pt x="888212" y="1253286"/>
                  </a:lnTo>
                  <a:lnTo>
                    <a:pt x="865924" y="1241729"/>
                  </a:lnTo>
                  <a:lnTo>
                    <a:pt x="841222" y="1234795"/>
                  </a:lnTo>
                  <a:lnTo>
                    <a:pt x="814082" y="1232484"/>
                  </a:lnTo>
                  <a:lnTo>
                    <a:pt x="786942" y="1234795"/>
                  </a:lnTo>
                  <a:lnTo>
                    <a:pt x="739940" y="1253286"/>
                  </a:lnTo>
                  <a:lnTo>
                    <a:pt x="703757" y="1289215"/>
                  </a:lnTo>
                  <a:lnTo>
                    <a:pt x="685114" y="1336065"/>
                  </a:lnTo>
                  <a:lnTo>
                    <a:pt x="682777" y="1363179"/>
                  </a:lnTo>
                  <a:lnTo>
                    <a:pt x="685114" y="1390040"/>
                  </a:lnTo>
                  <a:lnTo>
                    <a:pt x="703757" y="1436598"/>
                  </a:lnTo>
                  <a:lnTo>
                    <a:pt x="739940" y="1472488"/>
                  </a:lnTo>
                  <a:lnTo>
                    <a:pt x="786942" y="1490980"/>
                  </a:lnTo>
                  <a:lnTo>
                    <a:pt x="814082" y="1493291"/>
                  </a:lnTo>
                  <a:lnTo>
                    <a:pt x="841222" y="1490980"/>
                  </a:lnTo>
                  <a:lnTo>
                    <a:pt x="888212" y="1472488"/>
                  </a:lnTo>
                  <a:lnTo>
                    <a:pt x="924394" y="1436598"/>
                  </a:lnTo>
                  <a:lnTo>
                    <a:pt x="943051" y="1390040"/>
                  </a:lnTo>
                  <a:lnTo>
                    <a:pt x="945388" y="1363179"/>
                  </a:lnTo>
                  <a:close/>
                </a:path>
                <a:path w="14363700" h="1626235">
                  <a:moveTo>
                    <a:pt x="1173365" y="1238465"/>
                  </a:moveTo>
                  <a:lnTo>
                    <a:pt x="975220" y="1238465"/>
                  </a:lnTo>
                  <a:lnTo>
                    <a:pt x="975220" y="1277835"/>
                  </a:lnTo>
                  <a:lnTo>
                    <a:pt x="1052804" y="1277835"/>
                  </a:lnTo>
                  <a:lnTo>
                    <a:pt x="1052804" y="1486115"/>
                  </a:lnTo>
                  <a:lnTo>
                    <a:pt x="1095781" y="1486115"/>
                  </a:lnTo>
                  <a:lnTo>
                    <a:pt x="1095781" y="1277835"/>
                  </a:lnTo>
                  <a:lnTo>
                    <a:pt x="1173365" y="1277835"/>
                  </a:lnTo>
                  <a:lnTo>
                    <a:pt x="1173365" y="1238465"/>
                  </a:lnTo>
                  <a:close/>
                </a:path>
                <a:path w="14363700" h="1626235">
                  <a:moveTo>
                    <a:pt x="1431201" y="1219339"/>
                  </a:moveTo>
                  <a:lnTo>
                    <a:pt x="1261706" y="1401965"/>
                  </a:lnTo>
                  <a:lnTo>
                    <a:pt x="1261706" y="1238440"/>
                  </a:lnTo>
                  <a:lnTo>
                    <a:pt x="1218730" y="1238440"/>
                  </a:lnTo>
                  <a:lnTo>
                    <a:pt x="1218730" y="1503438"/>
                  </a:lnTo>
                  <a:lnTo>
                    <a:pt x="1388237" y="1320800"/>
                  </a:lnTo>
                  <a:lnTo>
                    <a:pt x="1388237" y="1486128"/>
                  </a:lnTo>
                  <a:lnTo>
                    <a:pt x="1431201" y="1486128"/>
                  </a:lnTo>
                  <a:lnTo>
                    <a:pt x="1431201" y="1219339"/>
                  </a:lnTo>
                  <a:close/>
                </a:path>
                <a:path w="14363700" h="1626235">
                  <a:moveTo>
                    <a:pt x="14363230" y="21894"/>
                  </a:moveTo>
                  <a:lnTo>
                    <a:pt x="14360258" y="14922"/>
                  </a:lnTo>
                  <a:lnTo>
                    <a:pt x="14348308" y="2984"/>
                  </a:lnTo>
                  <a:lnTo>
                    <a:pt x="14341348" y="0"/>
                  </a:lnTo>
                  <a:lnTo>
                    <a:pt x="14325422" y="0"/>
                  </a:lnTo>
                  <a:lnTo>
                    <a:pt x="14318463" y="2984"/>
                  </a:lnTo>
                  <a:lnTo>
                    <a:pt x="14306525" y="14922"/>
                  </a:lnTo>
                  <a:lnTo>
                    <a:pt x="14303553" y="21894"/>
                  </a:lnTo>
                  <a:lnTo>
                    <a:pt x="14303553" y="37807"/>
                  </a:lnTo>
                  <a:lnTo>
                    <a:pt x="14306525" y="44767"/>
                  </a:lnTo>
                  <a:lnTo>
                    <a:pt x="14312494" y="50736"/>
                  </a:lnTo>
                  <a:lnTo>
                    <a:pt x="14318463" y="56705"/>
                  </a:lnTo>
                  <a:lnTo>
                    <a:pt x="14325422" y="59690"/>
                  </a:lnTo>
                  <a:lnTo>
                    <a:pt x="14341348" y="59690"/>
                  </a:lnTo>
                  <a:lnTo>
                    <a:pt x="14348308" y="56705"/>
                  </a:lnTo>
                  <a:lnTo>
                    <a:pt x="14360258" y="44767"/>
                  </a:lnTo>
                  <a:lnTo>
                    <a:pt x="14363230" y="37807"/>
                  </a:lnTo>
                  <a:lnTo>
                    <a:pt x="14363230" y="218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330170" y="3650443"/>
              <a:ext cx="190988" cy="247688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3571278" y="3644499"/>
              <a:ext cx="855980" cy="260985"/>
            </a:xfrm>
            <a:custGeom>
              <a:avLst/>
              <a:gdLst/>
              <a:ahLst/>
              <a:cxnLst/>
              <a:rect l="l" t="t" r="r" b="b"/>
              <a:pathLst>
                <a:path w="855979" h="260985">
                  <a:moveTo>
                    <a:pt x="262610" y="130695"/>
                  </a:moveTo>
                  <a:lnTo>
                    <a:pt x="253276" y="78930"/>
                  </a:lnTo>
                  <a:lnTo>
                    <a:pt x="226288" y="38188"/>
                  </a:lnTo>
                  <a:lnTo>
                    <a:pt x="218440" y="31407"/>
                  </a:lnTo>
                  <a:lnTo>
                    <a:pt x="218440" y="130695"/>
                  </a:lnTo>
                  <a:lnTo>
                    <a:pt x="216839" y="151028"/>
                  </a:lnTo>
                  <a:lnTo>
                    <a:pt x="192773" y="198145"/>
                  </a:lnTo>
                  <a:lnTo>
                    <a:pt x="148577" y="221081"/>
                  </a:lnTo>
                  <a:lnTo>
                    <a:pt x="131305" y="222618"/>
                  </a:lnTo>
                  <a:lnTo>
                    <a:pt x="114033" y="221081"/>
                  </a:lnTo>
                  <a:lnTo>
                    <a:pt x="69824" y="198145"/>
                  </a:lnTo>
                  <a:lnTo>
                    <a:pt x="45770" y="151028"/>
                  </a:lnTo>
                  <a:lnTo>
                    <a:pt x="44170" y="130695"/>
                  </a:lnTo>
                  <a:lnTo>
                    <a:pt x="45745" y="110363"/>
                  </a:lnTo>
                  <a:lnTo>
                    <a:pt x="69532" y="62953"/>
                  </a:lnTo>
                  <a:lnTo>
                    <a:pt x="113779" y="39738"/>
                  </a:lnTo>
                  <a:lnTo>
                    <a:pt x="131305" y="38188"/>
                  </a:lnTo>
                  <a:lnTo>
                    <a:pt x="148882" y="39738"/>
                  </a:lnTo>
                  <a:lnTo>
                    <a:pt x="193078" y="62661"/>
                  </a:lnTo>
                  <a:lnTo>
                    <a:pt x="216852" y="110109"/>
                  </a:lnTo>
                  <a:lnTo>
                    <a:pt x="218440" y="130695"/>
                  </a:lnTo>
                  <a:lnTo>
                    <a:pt x="218440" y="31407"/>
                  </a:lnTo>
                  <a:lnTo>
                    <a:pt x="205435" y="20802"/>
                  </a:lnTo>
                  <a:lnTo>
                    <a:pt x="183146" y="9245"/>
                  </a:lnTo>
                  <a:lnTo>
                    <a:pt x="158445" y="2311"/>
                  </a:lnTo>
                  <a:lnTo>
                    <a:pt x="131305" y="0"/>
                  </a:lnTo>
                  <a:lnTo>
                    <a:pt x="104165" y="2311"/>
                  </a:lnTo>
                  <a:lnTo>
                    <a:pt x="57162" y="20802"/>
                  </a:lnTo>
                  <a:lnTo>
                    <a:pt x="20980" y="56730"/>
                  </a:lnTo>
                  <a:lnTo>
                    <a:pt x="2324" y="103581"/>
                  </a:lnTo>
                  <a:lnTo>
                    <a:pt x="0" y="130695"/>
                  </a:lnTo>
                  <a:lnTo>
                    <a:pt x="2324" y="157556"/>
                  </a:lnTo>
                  <a:lnTo>
                    <a:pt x="20980" y="204114"/>
                  </a:lnTo>
                  <a:lnTo>
                    <a:pt x="57162" y="240004"/>
                  </a:lnTo>
                  <a:lnTo>
                    <a:pt x="104165" y="258495"/>
                  </a:lnTo>
                  <a:lnTo>
                    <a:pt x="131305" y="260807"/>
                  </a:lnTo>
                  <a:lnTo>
                    <a:pt x="158445" y="258495"/>
                  </a:lnTo>
                  <a:lnTo>
                    <a:pt x="205435" y="240004"/>
                  </a:lnTo>
                  <a:lnTo>
                    <a:pt x="241617" y="204114"/>
                  </a:lnTo>
                  <a:lnTo>
                    <a:pt x="260273" y="157556"/>
                  </a:lnTo>
                  <a:lnTo>
                    <a:pt x="262610" y="130695"/>
                  </a:lnTo>
                  <a:close/>
                </a:path>
                <a:path w="855979" h="260985">
                  <a:moveTo>
                    <a:pt x="527596" y="5956"/>
                  </a:moveTo>
                  <a:lnTo>
                    <a:pt x="328256" y="5956"/>
                  </a:lnTo>
                  <a:lnTo>
                    <a:pt x="328256" y="45326"/>
                  </a:lnTo>
                  <a:lnTo>
                    <a:pt x="328256" y="253606"/>
                  </a:lnTo>
                  <a:lnTo>
                    <a:pt x="371221" y="253606"/>
                  </a:lnTo>
                  <a:lnTo>
                    <a:pt x="371221" y="45326"/>
                  </a:lnTo>
                  <a:lnTo>
                    <a:pt x="484619" y="45326"/>
                  </a:lnTo>
                  <a:lnTo>
                    <a:pt x="484619" y="253606"/>
                  </a:lnTo>
                  <a:lnTo>
                    <a:pt x="527596" y="253606"/>
                  </a:lnTo>
                  <a:lnTo>
                    <a:pt x="527596" y="45326"/>
                  </a:lnTo>
                  <a:lnTo>
                    <a:pt x="527596" y="5956"/>
                  </a:lnTo>
                  <a:close/>
                </a:path>
                <a:path w="855979" h="260985">
                  <a:moveTo>
                    <a:pt x="855853" y="130695"/>
                  </a:moveTo>
                  <a:lnTo>
                    <a:pt x="846518" y="78930"/>
                  </a:lnTo>
                  <a:lnTo>
                    <a:pt x="819531" y="38188"/>
                  </a:lnTo>
                  <a:lnTo>
                    <a:pt x="811682" y="31407"/>
                  </a:lnTo>
                  <a:lnTo>
                    <a:pt x="811682" y="130695"/>
                  </a:lnTo>
                  <a:lnTo>
                    <a:pt x="810082" y="151028"/>
                  </a:lnTo>
                  <a:lnTo>
                    <a:pt x="786015" y="198145"/>
                  </a:lnTo>
                  <a:lnTo>
                    <a:pt x="741819" y="221081"/>
                  </a:lnTo>
                  <a:lnTo>
                    <a:pt x="724547" y="222618"/>
                  </a:lnTo>
                  <a:lnTo>
                    <a:pt x="707275" y="221081"/>
                  </a:lnTo>
                  <a:lnTo>
                    <a:pt x="663067" y="198145"/>
                  </a:lnTo>
                  <a:lnTo>
                    <a:pt x="639013" y="151028"/>
                  </a:lnTo>
                  <a:lnTo>
                    <a:pt x="637400" y="130695"/>
                  </a:lnTo>
                  <a:lnTo>
                    <a:pt x="638987" y="110363"/>
                  </a:lnTo>
                  <a:lnTo>
                    <a:pt x="662762" y="62953"/>
                  </a:lnTo>
                  <a:lnTo>
                    <a:pt x="707021" y="39738"/>
                  </a:lnTo>
                  <a:lnTo>
                    <a:pt x="724547" y="38188"/>
                  </a:lnTo>
                  <a:lnTo>
                    <a:pt x="742124" y="39738"/>
                  </a:lnTo>
                  <a:lnTo>
                    <a:pt x="786320" y="62661"/>
                  </a:lnTo>
                  <a:lnTo>
                    <a:pt x="810094" y="110109"/>
                  </a:lnTo>
                  <a:lnTo>
                    <a:pt x="811682" y="130695"/>
                  </a:lnTo>
                  <a:lnTo>
                    <a:pt x="811682" y="31407"/>
                  </a:lnTo>
                  <a:lnTo>
                    <a:pt x="798677" y="20802"/>
                  </a:lnTo>
                  <a:lnTo>
                    <a:pt x="776389" y="9245"/>
                  </a:lnTo>
                  <a:lnTo>
                    <a:pt x="751674" y="2311"/>
                  </a:lnTo>
                  <a:lnTo>
                    <a:pt x="724547" y="0"/>
                  </a:lnTo>
                  <a:lnTo>
                    <a:pt x="697395" y="2311"/>
                  </a:lnTo>
                  <a:lnTo>
                    <a:pt x="650392" y="20802"/>
                  </a:lnTo>
                  <a:lnTo>
                    <a:pt x="614210" y="56730"/>
                  </a:lnTo>
                  <a:lnTo>
                    <a:pt x="595566" y="103581"/>
                  </a:lnTo>
                  <a:lnTo>
                    <a:pt x="593242" y="130695"/>
                  </a:lnTo>
                  <a:lnTo>
                    <a:pt x="595566" y="157556"/>
                  </a:lnTo>
                  <a:lnTo>
                    <a:pt x="614210" y="204114"/>
                  </a:lnTo>
                  <a:lnTo>
                    <a:pt x="650392" y="240004"/>
                  </a:lnTo>
                  <a:lnTo>
                    <a:pt x="697395" y="258495"/>
                  </a:lnTo>
                  <a:lnTo>
                    <a:pt x="724547" y="260807"/>
                  </a:lnTo>
                  <a:lnTo>
                    <a:pt x="751674" y="258495"/>
                  </a:lnTo>
                  <a:lnTo>
                    <a:pt x="798677" y="240004"/>
                  </a:lnTo>
                  <a:lnTo>
                    <a:pt x="834859" y="204114"/>
                  </a:lnTo>
                  <a:lnTo>
                    <a:pt x="853516" y="157556"/>
                  </a:lnTo>
                  <a:lnTo>
                    <a:pt x="855853" y="1306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56974" y="3650443"/>
              <a:ext cx="223218" cy="248892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4745825" y="3529882"/>
              <a:ext cx="4093845" cy="508000"/>
            </a:xfrm>
            <a:custGeom>
              <a:avLst/>
              <a:gdLst/>
              <a:ahLst/>
              <a:cxnLst/>
              <a:rect l="l" t="t" r="r" b="b"/>
              <a:pathLst>
                <a:path w="4093845" h="508000">
                  <a:moveTo>
                    <a:pt x="262610" y="245313"/>
                  </a:moveTo>
                  <a:lnTo>
                    <a:pt x="260286" y="218198"/>
                  </a:lnTo>
                  <a:lnTo>
                    <a:pt x="253288" y="193548"/>
                  </a:lnTo>
                  <a:lnTo>
                    <a:pt x="241630" y="171348"/>
                  </a:lnTo>
                  <a:lnTo>
                    <a:pt x="226288" y="152806"/>
                  </a:lnTo>
                  <a:lnTo>
                    <a:pt x="225310" y="151612"/>
                  </a:lnTo>
                  <a:lnTo>
                    <a:pt x="218452" y="146024"/>
                  </a:lnTo>
                  <a:lnTo>
                    <a:pt x="218452" y="245313"/>
                  </a:lnTo>
                  <a:lnTo>
                    <a:pt x="216839" y="265645"/>
                  </a:lnTo>
                  <a:lnTo>
                    <a:pt x="192786" y="312762"/>
                  </a:lnTo>
                  <a:lnTo>
                    <a:pt x="148577" y="335699"/>
                  </a:lnTo>
                  <a:lnTo>
                    <a:pt x="131305" y="337235"/>
                  </a:lnTo>
                  <a:lnTo>
                    <a:pt x="114033" y="335699"/>
                  </a:lnTo>
                  <a:lnTo>
                    <a:pt x="69837" y="312762"/>
                  </a:lnTo>
                  <a:lnTo>
                    <a:pt x="45770" y="265645"/>
                  </a:lnTo>
                  <a:lnTo>
                    <a:pt x="44170" y="245313"/>
                  </a:lnTo>
                  <a:lnTo>
                    <a:pt x="45758" y="224980"/>
                  </a:lnTo>
                  <a:lnTo>
                    <a:pt x="69532" y="177571"/>
                  </a:lnTo>
                  <a:lnTo>
                    <a:pt x="113792" y="154355"/>
                  </a:lnTo>
                  <a:lnTo>
                    <a:pt x="131305" y="152806"/>
                  </a:lnTo>
                  <a:lnTo>
                    <a:pt x="148882" y="154355"/>
                  </a:lnTo>
                  <a:lnTo>
                    <a:pt x="193090" y="177279"/>
                  </a:lnTo>
                  <a:lnTo>
                    <a:pt x="216865" y="224726"/>
                  </a:lnTo>
                  <a:lnTo>
                    <a:pt x="218452" y="245313"/>
                  </a:lnTo>
                  <a:lnTo>
                    <a:pt x="218452" y="146024"/>
                  </a:lnTo>
                  <a:lnTo>
                    <a:pt x="205447" y="135420"/>
                  </a:lnTo>
                  <a:lnTo>
                    <a:pt x="183159" y="123863"/>
                  </a:lnTo>
                  <a:lnTo>
                    <a:pt x="158445" y="116928"/>
                  </a:lnTo>
                  <a:lnTo>
                    <a:pt x="131305" y="114617"/>
                  </a:lnTo>
                  <a:lnTo>
                    <a:pt x="104165" y="116928"/>
                  </a:lnTo>
                  <a:lnTo>
                    <a:pt x="57162" y="135420"/>
                  </a:lnTo>
                  <a:lnTo>
                    <a:pt x="20980" y="171348"/>
                  </a:lnTo>
                  <a:lnTo>
                    <a:pt x="2336" y="218198"/>
                  </a:lnTo>
                  <a:lnTo>
                    <a:pt x="0" y="245313"/>
                  </a:lnTo>
                  <a:lnTo>
                    <a:pt x="2336" y="272173"/>
                  </a:lnTo>
                  <a:lnTo>
                    <a:pt x="20980" y="318731"/>
                  </a:lnTo>
                  <a:lnTo>
                    <a:pt x="57162" y="354622"/>
                  </a:lnTo>
                  <a:lnTo>
                    <a:pt x="104165" y="373113"/>
                  </a:lnTo>
                  <a:lnTo>
                    <a:pt x="131305" y="375424"/>
                  </a:lnTo>
                  <a:lnTo>
                    <a:pt x="158445" y="373113"/>
                  </a:lnTo>
                  <a:lnTo>
                    <a:pt x="205447" y="354622"/>
                  </a:lnTo>
                  <a:lnTo>
                    <a:pt x="241630" y="318731"/>
                  </a:lnTo>
                  <a:lnTo>
                    <a:pt x="260286" y="272173"/>
                  </a:lnTo>
                  <a:lnTo>
                    <a:pt x="262610" y="245313"/>
                  </a:lnTo>
                  <a:close/>
                </a:path>
                <a:path w="4093845" h="508000">
                  <a:moveTo>
                    <a:pt x="640994" y="368261"/>
                  </a:moveTo>
                  <a:lnTo>
                    <a:pt x="522820" y="235165"/>
                  </a:lnTo>
                  <a:lnTo>
                    <a:pt x="630250" y="120573"/>
                  </a:lnTo>
                  <a:lnTo>
                    <a:pt x="580110" y="120573"/>
                  </a:lnTo>
                  <a:lnTo>
                    <a:pt x="487006" y="222034"/>
                  </a:lnTo>
                  <a:lnTo>
                    <a:pt x="487006" y="120573"/>
                  </a:lnTo>
                  <a:lnTo>
                    <a:pt x="444030" y="120573"/>
                  </a:lnTo>
                  <a:lnTo>
                    <a:pt x="444030" y="222034"/>
                  </a:lnTo>
                  <a:lnTo>
                    <a:pt x="350926" y="120573"/>
                  </a:lnTo>
                  <a:lnTo>
                    <a:pt x="300786" y="120573"/>
                  </a:lnTo>
                  <a:lnTo>
                    <a:pt x="408216" y="235165"/>
                  </a:lnTo>
                  <a:lnTo>
                    <a:pt x="290042" y="368261"/>
                  </a:lnTo>
                  <a:lnTo>
                    <a:pt x="343776" y="368261"/>
                  </a:lnTo>
                  <a:lnTo>
                    <a:pt x="435673" y="263817"/>
                  </a:lnTo>
                  <a:lnTo>
                    <a:pt x="444030" y="272173"/>
                  </a:lnTo>
                  <a:lnTo>
                    <a:pt x="444030" y="368261"/>
                  </a:lnTo>
                  <a:lnTo>
                    <a:pt x="487006" y="368261"/>
                  </a:lnTo>
                  <a:lnTo>
                    <a:pt x="487006" y="272173"/>
                  </a:lnTo>
                  <a:lnTo>
                    <a:pt x="495363" y="263817"/>
                  </a:lnTo>
                  <a:lnTo>
                    <a:pt x="587286" y="368261"/>
                  </a:lnTo>
                  <a:lnTo>
                    <a:pt x="640994" y="368261"/>
                  </a:lnTo>
                  <a:close/>
                </a:path>
                <a:path w="4093845" h="508000">
                  <a:moveTo>
                    <a:pt x="886891" y="120611"/>
                  </a:moveTo>
                  <a:lnTo>
                    <a:pt x="843915" y="120611"/>
                  </a:lnTo>
                  <a:lnTo>
                    <a:pt x="843915" y="222211"/>
                  </a:lnTo>
                  <a:lnTo>
                    <a:pt x="726935" y="222211"/>
                  </a:lnTo>
                  <a:lnTo>
                    <a:pt x="726935" y="120611"/>
                  </a:lnTo>
                  <a:lnTo>
                    <a:pt x="683958" y="120611"/>
                  </a:lnTo>
                  <a:lnTo>
                    <a:pt x="683958" y="222211"/>
                  </a:lnTo>
                  <a:lnTo>
                    <a:pt x="683958" y="261581"/>
                  </a:lnTo>
                  <a:lnTo>
                    <a:pt x="683958" y="368261"/>
                  </a:lnTo>
                  <a:lnTo>
                    <a:pt x="726935" y="368261"/>
                  </a:lnTo>
                  <a:lnTo>
                    <a:pt x="726935" y="261581"/>
                  </a:lnTo>
                  <a:lnTo>
                    <a:pt x="843915" y="261581"/>
                  </a:lnTo>
                  <a:lnTo>
                    <a:pt x="843915" y="368261"/>
                  </a:lnTo>
                  <a:lnTo>
                    <a:pt x="886891" y="368261"/>
                  </a:lnTo>
                  <a:lnTo>
                    <a:pt x="886891" y="261581"/>
                  </a:lnTo>
                  <a:lnTo>
                    <a:pt x="886891" y="222211"/>
                  </a:lnTo>
                  <a:lnTo>
                    <a:pt x="886891" y="120611"/>
                  </a:lnTo>
                  <a:close/>
                </a:path>
                <a:path w="4093845" h="508000">
                  <a:moveTo>
                    <a:pt x="1149502" y="291871"/>
                  </a:moveTo>
                  <a:lnTo>
                    <a:pt x="1140383" y="253657"/>
                  </a:lnTo>
                  <a:lnTo>
                    <a:pt x="1105344" y="224142"/>
                  </a:lnTo>
                  <a:lnTo>
                    <a:pt x="1105344" y="291871"/>
                  </a:lnTo>
                  <a:lnTo>
                    <a:pt x="1104328" y="301675"/>
                  </a:lnTo>
                  <a:lnTo>
                    <a:pt x="1074000" y="328422"/>
                  </a:lnTo>
                  <a:lnTo>
                    <a:pt x="1051013" y="330060"/>
                  </a:lnTo>
                  <a:lnTo>
                    <a:pt x="1011047" y="330060"/>
                  </a:lnTo>
                  <a:lnTo>
                    <a:pt x="1011047" y="253657"/>
                  </a:lnTo>
                  <a:lnTo>
                    <a:pt x="1051623" y="253657"/>
                  </a:lnTo>
                  <a:lnTo>
                    <a:pt x="1089812" y="260832"/>
                  </a:lnTo>
                  <a:lnTo>
                    <a:pt x="1105344" y="291871"/>
                  </a:lnTo>
                  <a:lnTo>
                    <a:pt x="1105344" y="224142"/>
                  </a:lnTo>
                  <a:lnTo>
                    <a:pt x="1099667" y="221589"/>
                  </a:lnTo>
                  <a:lnTo>
                    <a:pt x="1079144" y="217004"/>
                  </a:lnTo>
                  <a:lnTo>
                    <a:pt x="1055204" y="215480"/>
                  </a:lnTo>
                  <a:lnTo>
                    <a:pt x="1011047" y="215480"/>
                  </a:lnTo>
                  <a:lnTo>
                    <a:pt x="1011047" y="120573"/>
                  </a:lnTo>
                  <a:lnTo>
                    <a:pt x="968057" y="120573"/>
                  </a:lnTo>
                  <a:lnTo>
                    <a:pt x="968057" y="368261"/>
                  </a:lnTo>
                  <a:lnTo>
                    <a:pt x="1054595" y="368261"/>
                  </a:lnTo>
                  <a:lnTo>
                    <a:pt x="1078166" y="366966"/>
                  </a:lnTo>
                  <a:lnTo>
                    <a:pt x="1127417" y="347383"/>
                  </a:lnTo>
                  <a:lnTo>
                    <a:pt x="1140256" y="330060"/>
                  </a:lnTo>
                  <a:lnTo>
                    <a:pt x="1143977" y="323049"/>
                  </a:lnTo>
                  <a:lnTo>
                    <a:pt x="1148118" y="308317"/>
                  </a:lnTo>
                  <a:lnTo>
                    <a:pt x="1149502" y="291871"/>
                  </a:lnTo>
                  <a:close/>
                </a:path>
                <a:path w="4093845" h="508000">
                  <a:moveTo>
                    <a:pt x="1222311" y="120573"/>
                  </a:moveTo>
                  <a:lnTo>
                    <a:pt x="1179334" y="120573"/>
                  </a:lnTo>
                  <a:lnTo>
                    <a:pt x="1179334" y="368261"/>
                  </a:lnTo>
                  <a:lnTo>
                    <a:pt x="1222311" y="368261"/>
                  </a:lnTo>
                  <a:lnTo>
                    <a:pt x="1222311" y="120573"/>
                  </a:lnTo>
                  <a:close/>
                </a:path>
                <a:path w="4093845" h="508000">
                  <a:moveTo>
                    <a:pt x="1498053" y="13728"/>
                  </a:moveTo>
                  <a:lnTo>
                    <a:pt x="1462239" y="0"/>
                  </a:lnTo>
                  <a:lnTo>
                    <a:pt x="1455039" y="15671"/>
                  </a:lnTo>
                  <a:lnTo>
                    <a:pt x="1444193" y="26873"/>
                  </a:lnTo>
                  <a:lnTo>
                    <a:pt x="1429677" y="33578"/>
                  </a:lnTo>
                  <a:lnTo>
                    <a:pt x="1411516" y="35814"/>
                  </a:lnTo>
                  <a:lnTo>
                    <a:pt x="1393342" y="33578"/>
                  </a:lnTo>
                  <a:lnTo>
                    <a:pt x="1378839" y="26873"/>
                  </a:lnTo>
                  <a:lnTo>
                    <a:pt x="1367980" y="15671"/>
                  </a:lnTo>
                  <a:lnTo>
                    <a:pt x="1360779" y="0"/>
                  </a:lnTo>
                  <a:lnTo>
                    <a:pt x="1324965" y="13728"/>
                  </a:lnTo>
                  <a:lnTo>
                    <a:pt x="1346847" y="47650"/>
                  </a:lnTo>
                  <a:lnTo>
                    <a:pt x="1382483" y="67754"/>
                  </a:lnTo>
                  <a:lnTo>
                    <a:pt x="1411516" y="71628"/>
                  </a:lnTo>
                  <a:lnTo>
                    <a:pt x="1426527" y="70662"/>
                  </a:lnTo>
                  <a:lnTo>
                    <a:pt x="1465529" y="56121"/>
                  </a:lnTo>
                  <a:lnTo>
                    <a:pt x="1492440" y="26454"/>
                  </a:lnTo>
                  <a:lnTo>
                    <a:pt x="1498053" y="13728"/>
                  </a:lnTo>
                  <a:close/>
                </a:path>
                <a:path w="4093845" h="508000">
                  <a:moveTo>
                    <a:pt x="1515960" y="101473"/>
                  </a:moveTo>
                  <a:lnTo>
                    <a:pt x="1346466" y="284099"/>
                  </a:lnTo>
                  <a:lnTo>
                    <a:pt x="1346466" y="120573"/>
                  </a:lnTo>
                  <a:lnTo>
                    <a:pt x="1303477" y="120573"/>
                  </a:lnTo>
                  <a:lnTo>
                    <a:pt x="1303477" y="385572"/>
                  </a:lnTo>
                  <a:lnTo>
                    <a:pt x="1397660" y="284099"/>
                  </a:lnTo>
                  <a:lnTo>
                    <a:pt x="1472996" y="202933"/>
                  </a:lnTo>
                  <a:lnTo>
                    <a:pt x="1472996" y="368261"/>
                  </a:lnTo>
                  <a:lnTo>
                    <a:pt x="1515960" y="368261"/>
                  </a:lnTo>
                  <a:lnTo>
                    <a:pt x="1515960" y="202933"/>
                  </a:lnTo>
                  <a:lnTo>
                    <a:pt x="1515960" y="101473"/>
                  </a:lnTo>
                  <a:close/>
                </a:path>
                <a:path w="4093845" h="508000">
                  <a:moveTo>
                    <a:pt x="1935530" y="120573"/>
                  </a:moveTo>
                  <a:lnTo>
                    <a:pt x="1736178" y="120573"/>
                  </a:lnTo>
                  <a:lnTo>
                    <a:pt x="1736178" y="159943"/>
                  </a:lnTo>
                  <a:lnTo>
                    <a:pt x="1736178" y="368223"/>
                  </a:lnTo>
                  <a:lnTo>
                    <a:pt x="1779155" y="368223"/>
                  </a:lnTo>
                  <a:lnTo>
                    <a:pt x="1779155" y="159943"/>
                  </a:lnTo>
                  <a:lnTo>
                    <a:pt x="1892554" y="159943"/>
                  </a:lnTo>
                  <a:lnTo>
                    <a:pt x="1892554" y="368223"/>
                  </a:lnTo>
                  <a:lnTo>
                    <a:pt x="1935530" y="368223"/>
                  </a:lnTo>
                  <a:lnTo>
                    <a:pt x="1935530" y="159943"/>
                  </a:lnTo>
                  <a:lnTo>
                    <a:pt x="1935530" y="120573"/>
                  </a:lnTo>
                  <a:close/>
                </a:path>
                <a:path w="4093845" h="508000">
                  <a:moveTo>
                    <a:pt x="2264968" y="245910"/>
                  </a:moveTo>
                  <a:lnTo>
                    <a:pt x="2256840" y="196303"/>
                  </a:lnTo>
                  <a:lnTo>
                    <a:pt x="2232444" y="153708"/>
                  </a:lnTo>
                  <a:lnTo>
                    <a:pt x="2220811" y="142468"/>
                  </a:lnTo>
                  <a:lnTo>
                    <a:pt x="2220811" y="245910"/>
                  </a:lnTo>
                  <a:lnTo>
                    <a:pt x="2219452" y="263956"/>
                  </a:lnTo>
                  <a:lnTo>
                    <a:pt x="2219426" y="264287"/>
                  </a:lnTo>
                  <a:lnTo>
                    <a:pt x="2215311" y="281051"/>
                  </a:lnTo>
                  <a:lnTo>
                    <a:pt x="2215286" y="281203"/>
                  </a:lnTo>
                  <a:lnTo>
                    <a:pt x="2186787" y="322287"/>
                  </a:lnTo>
                  <a:lnTo>
                    <a:pt x="2140229" y="337235"/>
                  </a:lnTo>
                  <a:lnTo>
                    <a:pt x="2122601" y="335572"/>
                  </a:lnTo>
                  <a:lnTo>
                    <a:pt x="2080247" y="310667"/>
                  </a:lnTo>
                  <a:lnTo>
                    <a:pt x="2063089" y="281203"/>
                  </a:lnTo>
                  <a:lnTo>
                    <a:pt x="2063013" y="281051"/>
                  </a:lnTo>
                  <a:lnTo>
                    <a:pt x="2058797" y="264287"/>
                  </a:lnTo>
                  <a:lnTo>
                    <a:pt x="2058708" y="263956"/>
                  </a:lnTo>
                  <a:lnTo>
                    <a:pt x="2057311" y="245910"/>
                  </a:lnTo>
                  <a:lnTo>
                    <a:pt x="2057273" y="245313"/>
                  </a:lnTo>
                  <a:lnTo>
                    <a:pt x="2058809" y="225552"/>
                  </a:lnTo>
                  <a:lnTo>
                    <a:pt x="2058835" y="225209"/>
                  </a:lnTo>
                  <a:lnTo>
                    <a:pt x="2063496" y="207416"/>
                  </a:lnTo>
                  <a:lnTo>
                    <a:pt x="2063534" y="207264"/>
                  </a:lnTo>
                  <a:lnTo>
                    <a:pt x="2071357" y="191528"/>
                  </a:lnTo>
                  <a:lnTo>
                    <a:pt x="2082342" y="177876"/>
                  </a:lnTo>
                  <a:lnTo>
                    <a:pt x="2095322" y="166903"/>
                  </a:lnTo>
                  <a:lnTo>
                    <a:pt x="2109203" y="159080"/>
                  </a:lnTo>
                  <a:lnTo>
                    <a:pt x="2121395" y="155194"/>
                  </a:lnTo>
                  <a:lnTo>
                    <a:pt x="2123973" y="154368"/>
                  </a:lnTo>
                  <a:lnTo>
                    <a:pt x="2139632" y="152806"/>
                  </a:lnTo>
                  <a:lnTo>
                    <a:pt x="2155266" y="154368"/>
                  </a:lnTo>
                  <a:lnTo>
                    <a:pt x="2169922" y="159080"/>
                  </a:lnTo>
                  <a:lnTo>
                    <a:pt x="2183612" y="166903"/>
                  </a:lnTo>
                  <a:lnTo>
                    <a:pt x="2196338" y="177876"/>
                  </a:lnTo>
                  <a:lnTo>
                    <a:pt x="2207044" y="191528"/>
                  </a:lnTo>
                  <a:lnTo>
                    <a:pt x="2214613" y="207264"/>
                  </a:lnTo>
                  <a:lnTo>
                    <a:pt x="2214689" y="207416"/>
                  </a:lnTo>
                  <a:lnTo>
                    <a:pt x="2219185" y="225209"/>
                  </a:lnTo>
                  <a:lnTo>
                    <a:pt x="2219274" y="225552"/>
                  </a:lnTo>
                  <a:lnTo>
                    <a:pt x="2220760" y="245313"/>
                  </a:lnTo>
                  <a:lnTo>
                    <a:pt x="2220811" y="245910"/>
                  </a:lnTo>
                  <a:lnTo>
                    <a:pt x="2220811" y="142468"/>
                  </a:lnTo>
                  <a:lnTo>
                    <a:pt x="2214740" y="136601"/>
                  </a:lnTo>
                  <a:lnTo>
                    <a:pt x="2194179" y="124383"/>
                  </a:lnTo>
                  <a:lnTo>
                    <a:pt x="2171027" y="117144"/>
                  </a:lnTo>
                  <a:lnTo>
                    <a:pt x="2171725" y="117144"/>
                  </a:lnTo>
                  <a:lnTo>
                    <a:pt x="2144407" y="114604"/>
                  </a:lnTo>
                  <a:lnTo>
                    <a:pt x="2119642" y="117144"/>
                  </a:lnTo>
                  <a:lnTo>
                    <a:pt x="2097265" y="124752"/>
                  </a:lnTo>
                  <a:lnTo>
                    <a:pt x="2077262" y="137439"/>
                  </a:lnTo>
                  <a:lnTo>
                    <a:pt x="2059673" y="155194"/>
                  </a:lnTo>
                  <a:lnTo>
                    <a:pt x="2059673" y="120573"/>
                  </a:lnTo>
                  <a:lnTo>
                    <a:pt x="2016683" y="120573"/>
                  </a:lnTo>
                  <a:lnTo>
                    <a:pt x="2016683" y="507923"/>
                  </a:lnTo>
                  <a:lnTo>
                    <a:pt x="2059673" y="507923"/>
                  </a:lnTo>
                  <a:lnTo>
                    <a:pt x="2059673" y="333654"/>
                  </a:lnTo>
                  <a:lnTo>
                    <a:pt x="2077161" y="351929"/>
                  </a:lnTo>
                  <a:lnTo>
                    <a:pt x="2097405" y="364985"/>
                  </a:lnTo>
                  <a:lnTo>
                    <a:pt x="2120430" y="372808"/>
                  </a:lnTo>
                  <a:lnTo>
                    <a:pt x="2146198" y="375424"/>
                  </a:lnTo>
                  <a:lnTo>
                    <a:pt x="2171966" y="373049"/>
                  </a:lnTo>
                  <a:lnTo>
                    <a:pt x="2215248" y="354114"/>
                  </a:lnTo>
                  <a:lnTo>
                    <a:pt x="2246846" y="317588"/>
                  </a:lnTo>
                  <a:lnTo>
                    <a:pt x="2262962" y="271780"/>
                  </a:lnTo>
                  <a:lnTo>
                    <a:pt x="2264968" y="245910"/>
                  </a:lnTo>
                  <a:close/>
                </a:path>
                <a:path w="4093845" h="508000">
                  <a:moveTo>
                    <a:pt x="2543086" y="101473"/>
                  </a:moveTo>
                  <a:lnTo>
                    <a:pt x="2373579" y="284099"/>
                  </a:lnTo>
                  <a:lnTo>
                    <a:pt x="2373579" y="120573"/>
                  </a:lnTo>
                  <a:lnTo>
                    <a:pt x="2330615" y="120573"/>
                  </a:lnTo>
                  <a:lnTo>
                    <a:pt x="2330615" y="385572"/>
                  </a:lnTo>
                  <a:lnTo>
                    <a:pt x="2500122" y="202933"/>
                  </a:lnTo>
                  <a:lnTo>
                    <a:pt x="2500122" y="368261"/>
                  </a:lnTo>
                  <a:lnTo>
                    <a:pt x="2543086" y="368261"/>
                  </a:lnTo>
                  <a:lnTo>
                    <a:pt x="2543086" y="101473"/>
                  </a:lnTo>
                  <a:close/>
                </a:path>
                <a:path w="4093845" h="508000">
                  <a:moveTo>
                    <a:pt x="2917888" y="368261"/>
                  </a:moveTo>
                  <a:lnTo>
                    <a:pt x="2858211" y="101473"/>
                  </a:lnTo>
                  <a:lnTo>
                    <a:pt x="2757944" y="303212"/>
                  </a:lnTo>
                  <a:lnTo>
                    <a:pt x="2655278" y="101473"/>
                  </a:lnTo>
                  <a:lnTo>
                    <a:pt x="2595600" y="368261"/>
                  </a:lnTo>
                  <a:lnTo>
                    <a:pt x="2639771" y="368261"/>
                  </a:lnTo>
                  <a:lnTo>
                    <a:pt x="2671394" y="214884"/>
                  </a:lnTo>
                  <a:lnTo>
                    <a:pt x="2756751" y="385572"/>
                  </a:lnTo>
                  <a:lnTo>
                    <a:pt x="2840913" y="214884"/>
                  </a:lnTo>
                  <a:lnTo>
                    <a:pt x="2873730" y="368261"/>
                  </a:lnTo>
                  <a:lnTo>
                    <a:pt x="2917888" y="368261"/>
                  </a:lnTo>
                  <a:close/>
                </a:path>
                <a:path w="4093845" h="508000">
                  <a:moveTo>
                    <a:pt x="3191840" y="253072"/>
                  </a:moveTo>
                  <a:lnTo>
                    <a:pt x="3186912" y="201142"/>
                  </a:lnTo>
                  <a:lnTo>
                    <a:pt x="3168561" y="159969"/>
                  </a:lnTo>
                  <a:lnTo>
                    <a:pt x="3147669" y="138049"/>
                  </a:lnTo>
                  <a:lnTo>
                    <a:pt x="3147669" y="217271"/>
                  </a:lnTo>
                  <a:lnTo>
                    <a:pt x="3002051" y="217271"/>
                  </a:lnTo>
                  <a:lnTo>
                    <a:pt x="3018104" y="180733"/>
                  </a:lnTo>
                  <a:lnTo>
                    <a:pt x="3049562" y="157365"/>
                  </a:lnTo>
                  <a:lnTo>
                    <a:pt x="3074847" y="152806"/>
                  </a:lnTo>
                  <a:lnTo>
                    <a:pt x="3088563" y="153949"/>
                  </a:lnTo>
                  <a:lnTo>
                    <a:pt x="3088259" y="153949"/>
                  </a:lnTo>
                  <a:lnTo>
                    <a:pt x="3100438" y="157213"/>
                  </a:lnTo>
                  <a:lnTo>
                    <a:pt x="3131388" y="179946"/>
                  </a:lnTo>
                  <a:lnTo>
                    <a:pt x="3147669" y="217271"/>
                  </a:lnTo>
                  <a:lnTo>
                    <a:pt x="3147669" y="138049"/>
                  </a:lnTo>
                  <a:lnTo>
                    <a:pt x="3129318" y="125958"/>
                  </a:lnTo>
                  <a:lnTo>
                    <a:pt x="3103981" y="117449"/>
                  </a:lnTo>
                  <a:lnTo>
                    <a:pt x="3074847" y="114604"/>
                  </a:lnTo>
                  <a:lnTo>
                    <a:pt x="3048800" y="116941"/>
                  </a:lnTo>
                  <a:lnTo>
                    <a:pt x="3005086" y="135597"/>
                  </a:lnTo>
                  <a:lnTo>
                    <a:pt x="2973184" y="171780"/>
                  </a:lnTo>
                  <a:lnTo>
                    <a:pt x="2956915" y="218782"/>
                  </a:lnTo>
                  <a:lnTo>
                    <a:pt x="2954883" y="245910"/>
                  </a:lnTo>
                  <a:lnTo>
                    <a:pt x="2957144" y="276148"/>
                  </a:lnTo>
                  <a:lnTo>
                    <a:pt x="2975203" y="324637"/>
                  </a:lnTo>
                  <a:lnTo>
                    <a:pt x="3009925" y="357136"/>
                  </a:lnTo>
                  <a:lnTo>
                    <a:pt x="3053054" y="373392"/>
                  </a:lnTo>
                  <a:lnTo>
                    <a:pt x="3077248" y="375424"/>
                  </a:lnTo>
                  <a:lnTo>
                    <a:pt x="3100527" y="373519"/>
                  </a:lnTo>
                  <a:lnTo>
                    <a:pt x="3122015" y="367817"/>
                  </a:lnTo>
                  <a:lnTo>
                    <a:pt x="3141713" y="358305"/>
                  </a:lnTo>
                  <a:lnTo>
                    <a:pt x="3159607" y="344995"/>
                  </a:lnTo>
                  <a:lnTo>
                    <a:pt x="3167430" y="337235"/>
                  </a:lnTo>
                  <a:lnTo>
                    <a:pt x="3168231" y="336448"/>
                  </a:lnTo>
                  <a:lnTo>
                    <a:pt x="3176168" y="326936"/>
                  </a:lnTo>
                  <a:lnTo>
                    <a:pt x="3183445" y="316458"/>
                  </a:lnTo>
                  <a:lnTo>
                    <a:pt x="3190036" y="305003"/>
                  </a:lnTo>
                  <a:lnTo>
                    <a:pt x="3154235" y="285305"/>
                  </a:lnTo>
                  <a:lnTo>
                    <a:pt x="3149269" y="294817"/>
                  </a:lnTo>
                  <a:lnTo>
                    <a:pt x="3143339" y="303657"/>
                  </a:lnTo>
                  <a:lnTo>
                    <a:pt x="3105150" y="332752"/>
                  </a:lnTo>
                  <a:lnTo>
                    <a:pt x="3077832" y="337235"/>
                  </a:lnTo>
                  <a:lnTo>
                    <a:pt x="3062059" y="335775"/>
                  </a:lnTo>
                  <a:lnTo>
                    <a:pt x="3022333" y="313956"/>
                  </a:lnTo>
                  <a:lnTo>
                    <a:pt x="3000730" y="270979"/>
                  </a:lnTo>
                  <a:lnTo>
                    <a:pt x="2999067" y="253072"/>
                  </a:lnTo>
                  <a:lnTo>
                    <a:pt x="3191840" y="253072"/>
                  </a:lnTo>
                  <a:close/>
                </a:path>
                <a:path w="4093845" h="508000">
                  <a:moveTo>
                    <a:pt x="3505771" y="245910"/>
                  </a:moveTo>
                  <a:lnTo>
                    <a:pt x="3497643" y="196303"/>
                  </a:lnTo>
                  <a:lnTo>
                    <a:pt x="3473246" y="153708"/>
                  </a:lnTo>
                  <a:lnTo>
                    <a:pt x="3461601" y="142455"/>
                  </a:lnTo>
                  <a:lnTo>
                    <a:pt x="3461601" y="245910"/>
                  </a:lnTo>
                  <a:lnTo>
                    <a:pt x="3460242" y="263956"/>
                  </a:lnTo>
                  <a:lnTo>
                    <a:pt x="3439515" y="310667"/>
                  </a:lnTo>
                  <a:lnTo>
                    <a:pt x="3398329" y="335572"/>
                  </a:lnTo>
                  <a:lnTo>
                    <a:pt x="3381032" y="337235"/>
                  </a:lnTo>
                  <a:lnTo>
                    <a:pt x="3363404" y="335572"/>
                  </a:lnTo>
                  <a:lnTo>
                    <a:pt x="3321037" y="310667"/>
                  </a:lnTo>
                  <a:lnTo>
                    <a:pt x="3299587" y="264287"/>
                  </a:lnTo>
                  <a:lnTo>
                    <a:pt x="3298075" y="245313"/>
                  </a:lnTo>
                  <a:lnTo>
                    <a:pt x="3299612" y="225552"/>
                  </a:lnTo>
                  <a:lnTo>
                    <a:pt x="3299637" y="225209"/>
                  </a:lnTo>
                  <a:lnTo>
                    <a:pt x="3304298" y="207416"/>
                  </a:lnTo>
                  <a:lnTo>
                    <a:pt x="3304336" y="207264"/>
                  </a:lnTo>
                  <a:lnTo>
                    <a:pt x="3312160" y="191528"/>
                  </a:lnTo>
                  <a:lnTo>
                    <a:pt x="3323145" y="177876"/>
                  </a:lnTo>
                  <a:lnTo>
                    <a:pt x="3336125" y="166903"/>
                  </a:lnTo>
                  <a:lnTo>
                    <a:pt x="3350006" y="159080"/>
                  </a:lnTo>
                  <a:lnTo>
                    <a:pt x="3362198" y="155194"/>
                  </a:lnTo>
                  <a:lnTo>
                    <a:pt x="3364776" y="154368"/>
                  </a:lnTo>
                  <a:lnTo>
                    <a:pt x="3380435" y="152806"/>
                  </a:lnTo>
                  <a:lnTo>
                    <a:pt x="3396069" y="154368"/>
                  </a:lnTo>
                  <a:lnTo>
                    <a:pt x="3410724" y="159080"/>
                  </a:lnTo>
                  <a:lnTo>
                    <a:pt x="3424415" y="166903"/>
                  </a:lnTo>
                  <a:lnTo>
                    <a:pt x="3437128" y="177876"/>
                  </a:lnTo>
                  <a:lnTo>
                    <a:pt x="3447834" y="191528"/>
                  </a:lnTo>
                  <a:lnTo>
                    <a:pt x="3455416" y="207264"/>
                  </a:lnTo>
                  <a:lnTo>
                    <a:pt x="3455492" y="207416"/>
                  </a:lnTo>
                  <a:lnTo>
                    <a:pt x="3459988" y="225209"/>
                  </a:lnTo>
                  <a:lnTo>
                    <a:pt x="3460077" y="225552"/>
                  </a:lnTo>
                  <a:lnTo>
                    <a:pt x="3461562" y="245313"/>
                  </a:lnTo>
                  <a:lnTo>
                    <a:pt x="3461601" y="245910"/>
                  </a:lnTo>
                  <a:lnTo>
                    <a:pt x="3461601" y="142455"/>
                  </a:lnTo>
                  <a:lnTo>
                    <a:pt x="3455543" y="136601"/>
                  </a:lnTo>
                  <a:lnTo>
                    <a:pt x="3434969" y="124383"/>
                  </a:lnTo>
                  <a:lnTo>
                    <a:pt x="3411829" y="117144"/>
                  </a:lnTo>
                  <a:lnTo>
                    <a:pt x="3412528" y="117144"/>
                  </a:lnTo>
                  <a:lnTo>
                    <a:pt x="3385210" y="114604"/>
                  </a:lnTo>
                  <a:lnTo>
                    <a:pt x="3360445" y="117144"/>
                  </a:lnTo>
                  <a:lnTo>
                    <a:pt x="3338055" y="124752"/>
                  </a:lnTo>
                  <a:lnTo>
                    <a:pt x="3318065" y="137439"/>
                  </a:lnTo>
                  <a:lnTo>
                    <a:pt x="3300463" y="155194"/>
                  </a:lnTo>
                  <a:lnTo>
                    <a:pt x="3300463" y="120573"/>
                  </a:lnTo>
                  <a:lnTo>
                    <a:pt x="3257486" y="120573"/>
                  </a:lnTo>
                  <a:lnTo>
                    <a:pt x="3257486" y="507923"/>
                  </a:lnTo>
                  <a:lnTo>
                    <a:pt x="3300463" y="507923"/>
                  </a:lnTo>
                  <a:lnTo>
                    <a:pt x="3300463" y="333654"/>
                  </a:lnTo>
                  <a:lnTo>
                    <a:pt x="3317951" y="351929"/>
                  </a:lnTo>
                  <a:lnTo>
                    <a:pt x="3338207" y="364985"/>
                  </a:lnTo>
                  <a:lnTo>
                    <a:pt x="3361220" y="372808"/>
                  </a:lnTo>
                  <a:lnTo>
                    <a:pt x="3387001" y="375424"/>
                  </a:lnTo>
                  <a:lnTo>
                    <a:pt x="3412769" y="373049"/>
                  </a:lnTo>
                  <a:lnTo>
                    <a:pt x="3456051" y="354114"/>
                  </a:lnTo>
                  <a:lnTo>
                    <a:pt x="3487636" y="317588"/>
                  </a:lnTo>
                  <a:lnTo>
                    <a:pt x="3503752" y="271780"/>
                  </a:lnTo>
                  <a:lnTo>
                    <a:pt x="3505771" y="245910"/>
                  </a:lnTo>
                  <a:close/>
                </a:path>
                <a:path w="4093845" h="508000">
                  <a:moveTo>
                    <a:pt x="4093641" y="222046"/>
                  </a:moveTo>
                  <a:lnTo>
                    <a:pt x="3699726" y="222046"/>
                  </a:lnTo>
                  <a:lnTo>
                    <a:pt x="3699726" y="260223"/>
                  </a:lnTo>
                  <a:lnTo>
                    <a:pt x="4093641" y="260223"/>
                  </a:lnTo>
                  <a:lnTo>
                    <a:pt x="4093641" y="22204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048949" y="3650443"/>
              <a:ext cx="208894" cy="247688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9285287" y="3631355"/>
              <a:ext cx="2202815" cy="358140"/>
            </a:xfrm>
            <a:custGeom>
              <a:avLst/>
              <a:gdLst/>
              <a:ahLst/>
              <a:cxnLst/>
              <a:rect l="l" t="t" r="r" b="b"/>
              <a:pathLst>
                <a:path w="2202815" h="358139">
                  <a:moveTo>
                    <a:pt x="262610" y="143840"/>
                  </a:moveTo>
                  <a:lnTo>
                    <a:pt x="260286" y="116725"/>
                  </a:lnTo>
                  <a:lnTo>
                    <a:pt x="253288" y="92075"/>
                  </a:lnTo>
                  <a:lnTo>
                    <a:pt x="241630" y="69875"/>
                  </a:lnTo>
                  <a:lnTo>
                    <a:pt x="226288" y="51333"/>
                  </a:lnTo>
                  <a:lnTo>
                    <a:pt x="225310" y="50139"/>
                  </a:lnTo>
                  <a:lnTo>
                    <a:pt x="218452" y="44551"/>
                  </a:lnTo>
                  <a:lnTo>
                    <a:pt x="218452" y="143840"/>
                  </a:lnTo>
                  <a:lnTo>
                    <a:pt x="216839" y="164172"/>
                  </a:lnTo>
                  <a:lnTo>
                    <a:pt x="192786" y="211289"/>
                  </a:lnTo>
                  <a:lnTo>
                    <a:pt x="148577" y="234226"/>
                  </a:lnTo>
                  <a:lnTo>
                    <a:pt x="131305" y="235762"/>
                  </a:lnTo>
                  <a:lnTo>
                    <a:pt x="114033" y="234226"/>
                  </a:lnTo>
                  <a:lnTo>
                    <a:pt x="69837" y="211289"/>
                  </a:lnTo>
                  <a:lnTo>
                    <a:pt x="45770" y="164172"/>
                  </a:lnTo>
                  <a:lnTo>
                    <a:pt x="44170" y="143840"/>
                  </a:lnTo>
                  <a:lnTo>
                    <a:pt x="45758" y="123507"/>
                  </a:lnTo>
                  <a:lnTo>
                    <a:pt x="69532" y="76098"/>
                  </a:lnTo>
                  <a:lnTo>
                    <a:pt x="113792" y="52882"/>
                  </a:lnTo>
                  <a:lnTo>
                    <a:pt x="131305" y="51333"/>
                  </a:lnTo>
                  <a:lnTo>
                    <a:pt x="148882" y="52882"/>
                  </a:lnTo>
                  <a:lnTo>
                    <a:pt x="193090" y="75806"/>
                  </a:lnTo>
                  <a:lnTo>
                    <a:pt x="216865" y="123253"/>
                  </a:lnTo>
                  <a:lnTo>
                    <a:pt x="218452" y="143840"/>
                  </a:lnTo>
                  <a:lnTo>
                    <a:pt x="218452" y="44551"/>
                  </a:lnTo>
                  <a:lnTo>
                    <a:pt x="205447" y="33947"/>
                  </a:lnTo>
                  <a:lnTo>
                    <a:pt x="183159" y="22390"/>
                  </a:lnTo>
                  <a:lnTo>
                    <a:pt x="158445" y="15455"/>
                  </a:lnTo>
                  <a:lnTo>
                    <a:pt x="131305" y="13144"/>
                  </a:lnTo>
                  <a:lnTo>
                    <a:pt x="104165" y="15455"/>
                  </a:lnTo>
                  <a:lnTo>
                    <a:pt x="57162" y="33947"/>
                  </a:lnTo>
                  <a:lnTo>
                    <a:pt x="20980" y="69875"/>
                  </a:lnTo>
                  <a:lnTo>
                    <a:pt x="2336" y="116725"/>
                  </a:lnTo>
                  <a:lnTo>
                    <a:pt x="0" y="143840"/>
                  </a:lnTo>
                  <a:lnTo>
                    <a:pt x="2336" y="170700"/>
                  </a:lnTo>
                  <a:lnTo>
                    <a:pt x="20980" y="217258"/>
                  </a:lnTo>
                  <a:lnTo>
                    <a:pt x="57162" y="253149"/>
                  </a:lnTo>
                  <a:lnTo>
                    <a:pt x="104165" y="271640"/>
                  </a:lnTo>
                  <a:lnTo>
                    <a:pt x="131305" y="273951"/>
                  </a:lnTo>
                  <a:lnTo>
                    <a:pt x="158445" y="271640"/>
                  </a:lnTo>
                  <a:lnTo>
                    <a:pt x="205447" y="253149"/>
                  </a:lnTo>
                  <a:lnTo>
                    <a:pt x="241630" y="217258"/>
                  </a:lnTo>
                  <a:lnTo>
                    <a:pt x="260286" y="170700"/>
                  </a:lnTo>
                  <a:lnTo>
                    <a:pt x="262610" y="143840"/>
                  </a:lnTo>
                  <a:close/>
                </a:path>
                <a:path w="2202815" h="358139">
                  <a:moveTo>
                    <a:pt x="621906" y="266788"/>
                  </a:moveTo>
                  <a:lnTo>
                    <a:pt x="562216" y="0"/>
                  </a:lnTo>
                  <a:lnTo>
                    <a:pt x="461949" y="201739"/>
                  </a:lnTo>
                  <a:lnTo>
                    <a:pt x="359295" y="0"/>
                  </a:lnTo>
                  <a:lnTo>
                    <a:pt x="299605" y="266788"/>
                  </a:lnTo>
                  <a:lnTo>
                    <a:pt x="343789" y="266788"/>
                  </a:lnTo>
                  <a:lnTo>
                    <a:pt x="375412" y="113411"/>
                  </a:lnTo>
                  <a:lnTo>
                    <a:pt x="460768" y="284099"/>
                  </a:lnTo>
                  <a:lnTo>
                    <a:pt x="544918" y="113411"/>
                  </a:lnTo>
                  <a:lnTo>
                    <a:pt x="577735" y="266788"/>
                  </a:lnTo>
                  <a:lnTo>
                    <a:pt x="621906" y="266788"/>
                  </a:lnTo>
                  <a:close/>
                </a:path>
                <a:path w="2202815" h="358139">
                  <a:moveTo>
                    <a:pt x="873772" y="19100"/>
                  </a:moveTo>
                  <a:lnTo>
                    <a:pt x="674420" y="19100"/>
                  </a:lnTo>
                  <a:lnTo>
                    <a:pt x="674420" y="58470"/>
                  </a:lnTo>
                  <a:lnTo>
                    <a:pt x="674420" y="266750"/>
                  </a:lnTo>
                  <a:lnTo>
                    <a:pt x="717397" y="266750"/>
                  </a:lnTo>
                  <a:lnTo>
                    <a:pt x="717397" y="58470"/>
                  </a:lnTo>
                  <a:lnTo>
                    <a:pt x="830795" y="58470"/>
                  </a:lnTo>
                  <a:lnTo>
                    <a:pt x="830795" y="266750"/>
                  </a:lnTo>
                  <a:lnTo>
                    <a:pt x="873772" y="266750"/>
                  </a:lnTo>
                  <a:lnTo>
                    <a:pt x="873772" y="58470"/>
                  </a:lnTo>
                  <a:lnTo>
                    <a:pt x="873772" y="19100"/>
                  </a:lnTo>
                  <a:close/>
                </a:path>
                <a:path w="2202815" h="358139">
                  <a:moveTo>
                    <a:pt x="1187691" y="19100"/>
                  </a:moveTo>
                  <a:lnTo>
                    <a:pt x="1147114" y="19100"/>
                  </a:lnTo>
                  <a:lnTo>
                    <a:pt x="1147114" y="143243"/>
                  </a:lnTo>
                  <a:lnTo>
                    <a:pt x="1145717" y="161886"/>
                  </a:lnTo>
                  <a:lnTo>
                    <a:pt x="1124737" y="208889"/>
                  </a:lnTo>
                  <a:lnTo>
                    <a:pt x="1082421" y="234124"/>
                  </a:lnTo>
                  <a:lnTo>
                    <a:pt x="1081989" y="234124"/>
                  </a:lnTo>
                  <a:lnTo>
                    <a:pt x="1064742" y="235750"/>
                  </a:lnTo>
                  <a:lnTo>
                    <a:pt x="1017231" y="221145"/>
                  </a:lnTo>
                  <a:lnTo>
                    <a:pt x="989012" y="180022"/>
                  </a:lnTo>
                  <a:lnTo>
                    <a:pt x="983576" y="142646"/>
                  </a:lnTo>
                  <a:lnTo>
                    <a:pt x="985037" y="122428"/>
                  </a:lnTo>
                  <a:lnTo>
                    <a:pt x="1007148" y="75501"/>
                  </a:lnTo>
                  <a:lnTo>
                    <a:pt x="1048385" y="52832"/>
                  </a:lnTo>
                  <a:lnTo>
                    <a:pt x="1064742" y="51320"/>
                  </a:lnTo>
                  <a:lnTo>
                    <a:pt x="1080477" y="52832"/>
                  </a:lnTo>
                  <a:lnTo>
                    <a:pt x="1122045" y="75196"/>
                  </a:lnTo>
                  <a:lnTo>
                    <a:pt x="1145540" y="122428"/>
                  </a:lnTo>
                  <a:lnTo>
                    <a:pt x="1147064" y="142646"/>
                  </a:lnTo>
                  <a:lnTo>
                    <a:pt x="1147114" y="143243"/>
                  </a:lnTo>
                  <a:lnTo>
                    <a:pt x="1147114" y="19100"/>
                  </a:lnTo>
                  <a:lnTo>
                    <a:pt x="1144727" y="19100"/>
                  </a:lnTo>
                  <a:lnTo>
                    <a:pt x="1144727" y="54305"/>
                  </a:lnTo>
                  <a:lnTo>
                    <a:pt x="1141920" y="51320"/>
                  </a:lnTo>
                  <a:lnTo>
                    <a:pt x="1127785" y="36296"/>
                  </a:lnTo>
                  <a:lnTo>
                    <a:pt x="1108011" y="23431"/>
                  </a:lnTo>
                  <a:lnTo>
                    <a:pt x="1085405" y="15709"/>
                  </a:lnTo>
                  <a:lnTo>
                    <a:pt x="1059967" y="13131"/>
                  </a:lnTo>
                  <a:lnTo>
                    <a:pt x="1035596" y="15278"/>
                  </a:lnTo>
                  <a:lnTo>
                    <a:pt x="992771" y="32435"/>
                  </a:lnTo>
                  <a:lnTo>
                    <a:pt x="959053" y="66268"/>
                  </a:lnTo>
                  <a:lnTo>
                    <a:pt x="941590" y="113868"/>
                  </a:lnTo>
                  <a:lnTo>
                    <a:pt x="939406" y="142646"/>
                  </a:lnTo>
                  <a:lnTo>
                    <a:pt x="941603" y="171970"/>
                  </a:lnTo>
                  <a:lnTo>
                    <a:pt x="959218" y="220306"/>
                  </a:lnTo>
                  <a:lnTo>
                    <a:pt x="993165" y="254469"/>
                  </a:lnTo>
                  <a:lnTo>
                    <a:pt x="1035837" y="271780"/>
                  </a:lnTo>
                  <a:lnTo>
                    <a:pt x="1059967" y="273951"/>
                  </a:lnTo>
                  <a:lnTo>
                    <a:pt x="1084961" y="271335"/>
                  </a:lnTo>
                  <a:lnTo>
                    <a:pt x="1107414" y="263499"/>
                  </a:lnTo>
                  <a:lnTo>
                    <a:pt x="1127340" y="250444"/>
                  </a:lnTo>
                  <a:lnTo>
                    <a:pt x="1141323" y="235750"/>
                  </a:lnTo>
                  <a:lnTo>
                    <a:pt x="1144727" y="232168"/>
                  </a:lnTo>
                  <a:lnTo>
                    <a:pt x="1144727" y="266788"/>
                  </a:lnTo>
                  <a:lnTo>
                    <a:pt x="1187691" y="266788"/>
                  </a:lnTo>
                  <a:lnTo>
                    <a:pt x="1187691" y="232168"/>
                  </a:lnTo>
                  <a:lnTo>
                    <a:pt x="1187691" y="54305"/>
                  </a:lnTo>
                  <a:lnTo>
                    <a:pt x="1187691" y="19100"/>
                  </a:lnTo>
                  <a:close/>
                </a:path>
                <a:path w="2202815" h="358139">
                  <a:moveTo>
                    <a:pt x="1471764" y="19138"/>
                  </a:moveTo>
                  <a:lnTo>
                    <a:pt x="1428788" y="19138"/>
                  </a:lnTo>
                  <a:lnTo>
                    <a:pt x="1428788" y="120738"/>
                  </a:lnTo>
                  <a:lnTo>
                    <a:pt x="1311808" y="120738"/>
                  </a:lnTo>
                  <a:lnTo>
                    <a:pt x="1311808" y="19138"/>
                  </a:lnTo>
                  <a:lnTo>
                    <a:pt x="1268831" y="19138"/>
                  </a:lnTo>
                  <a:lnTo>
                    <a:pt x="1268831" y="120738"/>
                  </a:lnTo>
                  <a:lnTo>
                    <a:pt x="1268831" y="160108"/>
                  </a:lnTo>
                  <a:lnTo>
                    <a:pt x="1268831" y="266788"/>
                  </a:lnTo>
                  <a:lnTo>
                    <a:pt x="1311808" y="266788"/>
                  </a:lnTo>
                  <a:lnTo>
                    <a:pt x="1311808" y="160108"/>
                  </a:lnTo>
                  <a:lnTo>
                    <a:pt x="1428788" y="160108"/>
                  </a:lnTo>
                  <a:lnTo>
                    <a:pt x="1428788" y="266788"/>
                  </a:lnTo>
                  <a:lnTo>
                    <a:pt x="1471764" y="266788"/>
                  </a:lnTo>
                  <a:lnTo>
                    <a:pt x="1471764" y="160108"/>
                  </a:lnTo>
                  <a:lnTo>
                    <a:pt x="1471764" y="120738"/>
                  </a:lnTo>
                  <a:lnTo>
                    <a:pt x="1471764" y="19138"/>
                  </a:lnTo>
                  <a:close/>
                </a:path>
                <a:path w="2202815" h="358139">
                  <a:moveTo>
                    <a:pt x="1765388" y="0"/>
                  </a:moveTo>
                  <a:lnTo>
                    <a:pt x="1595882" y="182626"/>
                  </a:lnTo>
                  <a:lnTo>
                    <a:pt x="1595882" y="19100"/>
                  </a:lnTo>
                  <a:lnTo>
                    <a:pt x="1552905" y="19100"/>
                  </a:lnTo>
                  <a:lnTo>
                    <a:pt x="1552905" y="284099"/>
                  </a:lnTo>
                  <a:lnTo>
                    <a:pt x="1722412" y="101460"/>
                  </a:lnTo>
                  <a:lnTo>
                    <a:pt x="1722412" y="266788"/>
                  </a:lnTo>
                  <a:lnTo>
                    <a:pt x="1765388" y="266788"/>
                  </a:lnTo>
                  <a:lnTo>
                    <a:pt x="1765388" y="0"/>
                  </a:lnTo>
                  <a:close/>
                </a:path>
                <a:path w="2202815" h="358139">
                  <a:moveTo>
                    <a:pt x="2059089" y="0"/>
                  </a:moveTo>
                  <a:lnTo>
                    <a:pt x="1889594" y="182626"/>
                  </a:lnTo>
                  <a:lnTo>
                    <a:pt x="1889594" y="19100"/>
                  </a:lnTo>
                  <a:lnTo>
                    <a:pt x="1846618" y="19100"/>
                  </a:lnTo>
                  <a:lnTo>
                    <a:pt x="1846618" y="284099"/>
                  </a:lnTo>
                  <a:lnTo>
                    <a:pt x="2016125" y="101460"/>
                  </a:lnTo>
                  <a:lnTo>
                    <a:pt x="2016125" y="266788"/>
                  </a:lnTo>
                  <a:lnTo>
                    <a:pt x="2059089" y="266788"/>
                  </a:lnTo>
                  <a:lnTo>
                    <a:pt x="2059089" y="0"/>
                  </a:lnTo>
                  <a:close/>
                </a:path>
                <a:path w="2202815" h="358139">
                  <a:moveTo>
                    <a:pt x="2202269" y="222631"/>
                  </a:moveTo>
                  <a:lnTo>
                    <a:pt x="2162886" y="208305"/>
                  </a:lnTo>
                  <a:lnTo>
                    <a:pt x="2113940" y="346176"/>
                  </a:lnTo>
                  <a:lnTo>
                    <a:pt x="2141994" y="357517"/>
                  </a:lnTo>
                  <a:lnTo>
                    <a:pt x="2202269" y="22263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1728124" y="3650443"/>
              <a:ext cx="208894" cy="247688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11964441" y="3644486"/>
              <a:ext cx="2420620" cy="393700"/>
            </a:xfrm>
            <a:custGeom>
              <a:avLst/>
              <a:gdLst/>
              <a:ahLst/>
              <a:cxnLst/>
              <a:rect l="l" t="t" r="r" b="b"/>
              <a:pathLst>
                <a:path w="2420619" h="393700">
                  <a:moveTo>
                    <a:pt x="262610" y="130708"/>
                  </a:moveTo>
                  <a:lnTo>
                    <a:pt x="260286" y="103593"/>
                  </a:lnTo>
                  <a:lnTo>
                    <a:pt x="253288" y="78943"/>
                  </a:lnTo>
                  <a:lnTo>
                    <a:pt x="241630" y="56743"/>
                  </a:lnTo>
                  <a:lnTo>
                    <a:pt x="226288" y="38201"/>
                  </a:lnTo>
                  <a:lnTo>
                    <a:pt x="225310" y="37007"/>
                  </a:lnTo>
                  <a:lnTo>
                    <a:pt x="218452" y="31419"/>
                  </a:lnTo>
                  <a:lnTo>
                    <a:pt x="218452" y="130708"/>
                  </a:lnTo>
                  <a:lnTo>
                    <a:pt x="216839" y="151041"/>
                  </a:lnTo>
                  <a:lnTo>
                    <a:pt x="192786" y="198158"/>
                  </a:lnTo>
                  <a:lnTo>
                    <a:pt x="148577" y="221094"/>
                  </a:lnTo>
                  <a:lnTo>
                    <a:pt x="131305" y="222631"/>
                  </a:lnTo>
                  <a:lnTo>
                    <a:pt x="114033" y="221094"/>
                  </a:lnTo>
                  <a:lnTo>
                    <a:pt x="69837" y="198158"/>
                  </a:lnTo>
                  <a:lnTo>
                    <a:pt x="45770" y="151041"/>
                  </a:lnTo>
                  <a:lnTo>
                    <a:pt x="44170" y="130708"/>
                  </a:lnTo>
                  <a:lnTo>
                    <a:pt x="45758" y="110375"/>
                  </a:lnTo>
                  <a:lnTo>
                    <a:pt x="69532" y="62966"/>
                  </a:lnTo>
                  <a:lnTo>
                    <a:pt x="113792" y="39751"/>
                  </a:lnTo>
                  <a:lnTo>
                    <a:pt x="131305" y="38201"/>
                  </a:lnTo>
                  <a:lnTo>
                    <a:pt x="148882" y="39751"/>
                  </a:lnTo>
                  <a:lnTo>
                    <a:pt x="193090" y="62674"/>
                  </a:lnTo>
                  <a:lnTo>
                    <a:pt x="216865" y="110121"/>
                  </a:lnTo>
                  <a:lnTo>
                    <a:pt x="218452" y="130708"/>
                  </a:lnTo>
                  <a:lnTo>
                    <a:pt x="218452" y="31419"/>
                  </a:lnTo>
                  <a:lnTo>
                    <a:pt x="205447" y="20815"/>
                  </a:lnTo>
                  <a:lnTo>
                    <a:pt x="183159" y="9258"/>
                  </a:lnTo>
                  <a:lnTo>
                    <a:pt x="158445" y="2324"/>
                  </a:lnTo>
                  <a:lnTo>
                    <a:pt x="131305" y="12"/>
                  </a:lnTo>
                  <a:lnTo>
                    <a:pt x="104165" y="2324"/>
                  </a:lnTo>
                  <a:lnTo>
                    <a:pt x="57162" y="20815"/>
                  </a:lnTo>
                  <a:lnTo>
                    <a:pt x="20980" y="56743"/>
                  </a:lnTo>
                  <a:lnTo>
                    <a:pt x="2336" y="103593"/>
                  </a:lnTo>
                  <a:lnTo>
                    <a:pt x="0" y="130708"/>
                  </a:lnTo>
                  <a:lnTo>
                    <a:pt x="2336" y="157568"/>
                  </a:lnTo>
                  <a:lnTo>
                    <a:pt x="20980" y="204127"/>
                  </a:lnTo>
                  <a:lnTo>
                    <a:pt x="57162" y="240017"/>
                  </a:lnTo>
                  <a:lnTo>
                    <a:pt x="104165" y="258508"/>
                  </a:lnTo>
                  <a:lnTo>
                    <a:pt x="131305" y="260819"/>
                  </a:lnTo>
                  <a:lnTo>
                    <a:pt x="158445" y="258508"/>
                  </a:lnTo>
                  <a:lnTo>
                    <a:pt x="205447" y="240017"/>
                  </a:lnTo>
                  <a:lnTo>
                    <a:pt x="241630" y="204127"/>
                  </a:lnTo>
                  <a:lnTo>
                    <a:pt x="260286" y="157568"/>
                  </a:lnTo>
                  <a:lnTo>
                    <a:pt x="262610" y="130708"/>
                  </a:lnTo>
                  <a:close/>
                </a:path>
                <a:path w="2420619" h="393700">
                  <a:moveTo>
                    <a:pt x="490562" y="5994"/>
                  </a:moveTo>
                  <a:lnTo>
                    <a:pt x="292417" y="5994"/>
                  </a:lnTo>
                  <a:lnTo>
                    <a:pt x="292417" y="45364"/>
                  </a:lnTo>
                  <a:lnTo>
                    <a:pt x="370001" y="45364"/>
                  </a:lnTo>
                  <a:lnTo>
                    <a:pt x="370001" y="253644"/>
                  </a:lnTo>
                  <a:lnTo>
                    <a:pt x="412978" y="253644"/>
                  </a:lnTo>
                  <a:lnTo>
                    <a:pt x="412978" y="45364"/>
                  </a:lnTo>
                  <a:lnTo>
                    <a:pt x="490562" y="45364"/>
                  </a:lnTo>
                  <a:lnTo>
                    <a:pt x="490562" y="5994"/>
                  </a:lnTo>
                  <a:close/>
                </a:path>
                <a:path w="2420619" h="393700">
                  <a:moveTo>
                    <a:pt x="783018" y="130708"/>
                  </a:moveTo>
                  <a:lnTo>
                    <a:pt x="773684" y="78943"/>
                  </a:lnTo>
                  <a:lnTo>
                    <a:pt x="746696" y="38201"/>
                  </a:lnTo>
                  <a:lnTo>
                    <a:pt x="738847" y="31419"/>
                  </a:lnTo>
                  <a:lnTo>
                    <a:pt x="738847" y="130708"/>
                  </a:lnTo>
                  <a:lnTo>
                    <a:pt x="737247" y="151041"/>
                  </a:lnTo>
                  <a:lnTo>
                    <a:pt x="713181" y="198158"/>
                  </a:lnTo>
                  <a:lnTo>
                    <a:pt x="668985" y="221094"/>
                  </a:lnTo>
                  <a:lnTo>
                    <a:pt x="651713" y="222631"/>
                  </a:lnTo>
                  <a:lnTo>
                    <a:pt x="634441" y="221094"/>
                  </a:lnTo>
                  <a:lnTo>
                    <a:pt x="590232" y="198158"/>
                  </a:lnTo>
                  <a:lnTo>
                    <a:pt x="566178" y="151041"/>
                  </a:lnTo>
                  <a:lnTo>
                    <a:pt x="564578" y="130708"/>
                  </a:lnTo>
                  <a:lnTo>
                    <a:pt x="566153" y="110375"/>
                  </a:lnTo>
                  <a:lnTo>
                    <a:pt x="589940" y="62966"/>
                  </a:lnTo>
                  <a:lnTo>
                    <a:pt x="634199" y="39751"/>
                  </a:lnTo>
                  <a:lnTo>
                    <a:pt x="651713" y="38201"/>
                  </a:lnTo>
                  <a:lnTo>
                    <a:pt x="669290" y="39751"/>
                  </a:lnTo>
                  <a:lnTo>
                    <a:pt x="713486" y="62674"/>
                  </a:lnTo>
                  <a:lnTo>
                    <a:pt x="737260" y="110121"/>
                  </a:lnTo>
                  <a:lnTo>
                    <a:pt x="738847" y="130708"/>
                  </a:lnTo>
                  <a:lnTo>
                    <a:pt x="738847" y="31419"/>
                  </a:lnTo>
                  <a:lnTo>
                    <a:pt x="725843" y="20815"/>
                  </a:lnTo>
                  <a:lnTo>
                    <a:pt x="703554" y="9258"/>
                  </a:lnTo>
                  <a:lnTo>
                    <a:pt x="678853" y="2324"/>
                  </a:lnTo>
                  <a:lnTo>
                    <a:pt x="651713" y="12"/>
                  </a:lnTo>
                  <a:lnTo>
                    <a:pt x="624573" y="2324"/>
                  </a:lnTo>
                  <a:lnTo>
                    <a:pt x="577570" y="20815"/>
                  </a:lnTo>
                  <a:lnTo>
                    <a:pt x="541388" y="56743"/>
                  </a:lnTo>
                  <a:lnTo>
                    <a:pt x="522744" y="103593"/>
                  </a:lnTo>
                  <a:lnTo>
                    <a:pt x="520407" y="130708"/>
                  </a:lnTo>
                  <a:lnTo>
                    <a:pt x="522744" y="157568"/>
                  </a:lnTo>
                  <a:lnTo>
                    <a:pt x="541388" y="204127"/>
                  </a:lnTo>
                  <a:lnTo>
                    <a:pt x="577570" y="240017"/>
                  </a:lnTo>
                  <a:lnTo>
                    <a:pt x="624573" y="258508"/>
                  </a:lnTo>
                  <a:lnTo>
                    <a:pt x="651713" y="260819"/>
                  </a:lnTo>
                  <a:lnTo>
                    <a:pt x="678853" y="258508"/>
                  </a:lnTo>
                  <a:lnTo>
                    <a:pt x="725843" y="240017"/>
                  </a:lnTo>
                  <a:lnTo>
                    <a:pt x="762025" y="204127"/>
                  </a:lnTo>
                  <a:lnTo>
                    <a:pt x="780681" y="157568"/>
                  </a:lnTo>
                  <a:lnTo>
                    <a:pt x="783018" y="130708"/>
                  </a:lnTo>
                  <a:close/>
                </a:path>
                <a:path w="2420619" h="393700">
                  <a:moveTo>
                    <a:pt x="1096962" y="131305"/>
                  </a:moveTo>
                  <a:lnTo>
                    <a:pt x="1088834" y="81699"/>
                  </a:lnTo>
                  <a:lnTo>
                    <a:pt x="1064437" y="39103"/>
                  </a:lnTo>
                  <a:lnTo>
                    <a:pt x="1052804" y="27863"/>
                  </a:lnTo>
                  <a:lnTo>
                    <a:pt x="1052804" y="131305"/>
                  </a:lnTo>
                  <a:lnTo>
                    <a:pt x="1051445" y="149352"/>
                  </a:lnTo>
                  <a:lnTo>
                    <a:pt x="1051420" y="149682"/>
                  </a:lnTo>
                  <a:lnTo>
                    <a:pt x="1047305" y="166446"/>
                  </a:lnTo>
                  <a:lnTo>
                    <a:pt x="1047280" y="166598"/>
                  </a:lnTo>
                  <a:lnTo>
                    <a:pt x="1018781" y="207683"/>
                  </a:lnTo>
                  <a:lnTo>
                    <a:pt x="972223" y="222631"/>
                  </a:lnTo>
                  <a:lnTo>
                    <a:pt x="954595" y="220967"/>
                  </a:lnTo>
                  <a:lnTo>
                    <a:pt x="948486" y="219049"/>
                  </a:lnTo>
                  <a:lnTo>
                    <a:pt x="938720" y="215988"/>
                  </a:lnTo>
                  <a:lnTo>
                    <a:pt x="924610" y="207683"/>
                  </a:lnTo>
                  <a:lnTo>
                    <a:pt x="912241" y="196062"/>
                  </a:lnTo>
                  <a:lnTo>
                    <a:pt x="902220" y="182054"/>
                  </a:lnTo>
                  <a:lnTo>
                    <a:pt x="895083" y="166598"/>
                  </a:lnTo>
                  <a:lnTo>
                    <a:pt x="895007" y="166446"/>
                  </a:lnTo>
                  <a:lnTo>
                    <a:pt x="890790" y="149682"/>
                  </a:lnTo>
                  <a:lnTo>
                    <a:pt x="890701" y="149352"/>
                  </a:lnTo>
                  <a:lnTo>
                    <a:pt x="889317" y="131305"/>
                  </a:lnTo>
                  <a:lnTo>
                    <a:pt x="889266" y="130708"/>
                  </a:lnTo>
                  <a:lnTo>
                    <a:pt x="890803" y="110947"/>
                  </a:lnTo>
                  <a:lnTo>
                    <a:pt x="890828" y="110604"/>
                  </a:lnTo>
                  <a:lnTo>
                    <a:pt x="895489" y="92811"/>
                  </a:lnTo>
                  <a:lnTo>
                    <a:pt x="895527" y="92659"/>
                  </a:lnTo>
                  <a:lnTo>
                    <a:pt x="903351" y="76923"/>
                  </a:lnTo>
                  <a:lnTo>
                    <a:pt x="914349" y="63271"/>
                  </a:lnTo>
                  <a:lnTo>
                    <a:pt x="927315" y="52298"/>
                  </a:lnTo>
                  <a:lnTo>
                    <a:pt x="941197" y="44475"/>
                  </a:lnTo>
                  <a:lnTo>
                    <a:pt x="953389" y="40589"/>
                  </a:lnTo>
                  <a:lnTo>
                    <a:pt x="955967" y="39763"/>
                  </a:lnTo>
                  <a:lnTo>
                    <a:pt x="971626" y="38201"/>
                  </a:lnTo>
                  <a:lnTo>
                    <a:pt x="987259" y="39763"/>
                  </a:lnTo>
                  <a:lnTo>
                    <a:pt x="1001915" y="44475"/>
                  </a:lnTo>
                  <a:lnTo>
                    <a:pt x="1015606" y="52298"/>
                  </a:lnTo>
                  <a:lnTo>
                    <a:pt x="1028331" y="63271"/>
                  </a:lnTo>
                  <a:lnTo>
                    <a:pt x="1039037" y="76923"/>
                  </a:lnTo>
                  <a:lnTo>
                    <a:pt x="1046607" y="92659"/>
                  </a:lnTo>
                  <a:lnTo>
                    <a:pt x="1046683" y="92811"/>
                  </a:lnTo>
                  <a:lnTo>
                    <a:pt x="1051191" y="110604"/>
                  </a:lnTo>
                  <a:lnTo>
                    <a:pt x="1051267" y="110947"/>
                  </a:lnTo>
                  <a:lnTo>
                    <a:pt x="1052753" y="130708"/>
                  </a:lnTo>
                  <a:lnTo>
                    <a:pt x="1052804" y="131305"/>
                  </a:lnTo>
                  <a:lnTo>
                    <a:pt x="1052804" y="27863"/>
                  </a:lnTo>
                  <a:lnTo>
                    <a:pt x="1046734" y="21996"/>
                  </a:lnTo>
                  <a:lnTo>
                    <a:pt x="1026172" y="9779"/>
                  </a:lnTo>
                  <a:lnTo>
                    <a:pt x="1003020" y="2540"/>
                  </a:lnTo>
                  <a:lnTo>
                    <a:pt x="1003719" y="2540"/>
                  </a:lnTo>
                  <a:lnTo>
                    <a:pt x="976401" y="0"/>
                  </a:lnTo>
                  <a:lnTo>
                    <a:pt x="951636" y="2540"/>
                  </a:lnTo>
                  <a:lnTo>
                    <a:pt x="929259" y="10147"/>
                  </a:lnTo>
                  <a:lnTo>
                    <a:pt x="909269" y="22834"/>
                  </a:lnTo>
                  <a:lnTo>
                    <a:pt x="891667" y="40589"/>
                  </a:lnTo>
                  <a:lnTo>
                    <a:pt x="891667" y="5969"/>
                  </a:lnTo>
                  <a:lnTo>
                    <a:pt x="848677" y="5969"/>
                  </a:lnTo>
                  <a:lnTo>
                    <a:pt x="848677" y="393319"/>
                  </a:lnTo>
                  <a:lnTo>
                    <a:pt x="891667" y="393319"/>
                  </a:lnTo>
                  <a:lnTo>
                    <a:pt x="891667" y="219049"/>
                  </a:lnTo>
                  <a:lnTo>
                    <a:pt x="909154" y="237324"/>
                  </a:lnTo>
                  <a:lnTo>
                    <a:pt x="929398" y="250380"/>
                  </a:lnTo>
                  <a:lnTo>
                    <a:pt x="952423" y="258203"/>
                  </a:lnTo>
                  <a:lnTo>
                    <a:pt x="978192" y="260819"/>
                  </a:lnTo>
                  <a:lnTo>
                    <a:pt x="1003960" y="258445"/>
                  </a:lnTo>
                  <a:lnTo>
                    <a:pt x="1026985" y="251345"/>
                  </a:lnTo>
                  <a:lnTo>
                    <a:pt x="1047242" y="239509"/>
                  </a:lnTo>
                  <a:lnTo>
                    <a:pt x="1064742" y="222923"/>
                  </a:lnTo>
                  <a:lnTo>
                    <a:pt x="1064945" y="222631"/>
                  </a:lnTo>
                  <a:lnTo>
                    <a:pt x="1078839" y="202984"/>
                  </a:lnTo>
                  <a:lnTo>
                    <a:pt x="1088910" y="181063"/>
                  </a:lnTo>
                  <a:lnTo>
                    <a:pt x="1094955" y="157175"/>
                  </a:lnTo>
                  <a:lnTo>
                    <a:pt x="1096962" y="131305"/>
                  </a:lnTo>
                  <a:close/>
                </a:path>
                <a:path w="2420619" h="393700">
                  <a:moveTo>
                    <a:pt x="1344053" y="177266"/>
                  </a:moveTo>
                  <a:lnTo>
                    <a:pt x="1334935" y="139052"/>
                  </a:lnTo>
                  <a:lnTo>
                    <a:pt x="1299857" y="109512"/>
                  </a:lnTo>
                  <a:lnTo>
                    <a:pt x="1299857" y="177266"/>
                  </a:lnTo>
                  <a:lnTo>
                    <a:pt x="1298854" y="187071"/>
                  </a:lnTo>
                  <a:lnTo>
                    <a:pt x="1268564" y="213817"/>
                  </a:lnTo>
                  <a:lnTo>
                    <a:pt x="1245616" y="215455"/>
                  </a:lnTo>
                  <a:lnTo>
                    <a:pt x="1205623" y="215455"/>
                  </a:lnTo>
                  <a:lnTo>
                    <a:pt x="1205623" y="139052"/>
                  </a:lnTo>
                  <a:lnTo>
                    <a:pt x="1246149" y="139052"/>
                  </a:lnTo>
                  <a:lnTo>
                    <a:pt x="1284363" y="146227"/>
                  </a:lnTo>
                  <a:lnTo>
                    <a:pt x="1299857" y="177266"/>
                  </a:lnTo>
                  <a:lnTo>
                    <a:pt x="1299857" y="109512"/>
                  </a:lnTo>
                  <a:lnTo>
                    <a:pt x="1294231" y="106984"/>
                  </a:lnTo>
                  <a:lnTo>
                    <a:pt x="1273721" y="102400"/>
                  </a:lnTo>
                  <a:lnTo>
                    <a:pt x="1249807" y="100876"/>
                  </a:lnTo>
                  <a:lnTo>
                    <a:pt x="1205623" y="100876"/>
                  </a:lnTo>
                  <a:lnTo>
                    <a:pt x="1205623" y="5969"/>
                  </a:lnTo>
                  <a:lnTo>
                    <a:pt x="1162583" y="5969"/>
                  </a:lnTo>
                  <a:lnTo>
                    <a:pt x="1162583" y="253657"/>
                  </a:lnTo>
                  <a:lnTo>
                    <a:pt x="1249184" y="253657"/>
                  </a:lnTo>
                  <a:lnTo>
                    <a:pt x="1272755" y="252361"/>
                  </a:lnTo>
                  <a:lnTo>
                    <a:pt x="1321955" y="232778"/>
                  </a:lnTo>
                  <a:lnTo>
                    <a:pt x="1334820" y="215455"/>
                  </a:lnTo>
                  <a:lnTo>
                    <a:pt x="1338541" y="208445"/>
                  </a:lnTo>
                  <a:lnTo>
                    <a:pt x="1342669" y="193713"/>
                  </a:lnTo>
                  <a:lnTo>
                    <a:pt x="1344053" y="177266"/>
                  </a:lnTo>
                  <a:close/>
                </a:path>
                <a:path w="2420619" h="393700">
                  <a:moveTo>
                    <a:pt x="1416862" y="5969"/>
                  </a:moveTo>
                  <a:lnTo>
                    <a:pt x="1373886" y="5969"/>
                  </a:lnTo>
                  <a:lnTo>
                    <a:pt x="1373886" y="253657"/>
                  </a:lnTo>
                  <a:lnTo>
                    <a:pt x="1416862" y="253657"/>
                  </a:lnTo>
                  <a:lnTo>
                    <a:pt x="1416862" y="5969"/>
                  </a:lnTo>
                  <a:close/>
                </a:path>
                <a:path w="2420619" h="393700">
                  <a:moveTo>
                    <a:pt x="1719491" y="138468"/>
                  </a:moveTo>
                  <a:lnTo>
                    <a:pt x="1718703" y="111163"/>
                  </a:lnTo>
                  <a:lnTo>
                    <a:pt x="1717268" y="102666"/>
                  </a:lnTo>
                  <a:lnTo>
                    <a:pt x="1714563" y="86537"/>
                  </a:lnTo>
                  <a:lnTo>
                    <a:pt x="1696199" y="45364"/>
                  </a:lnTo>
                  <a:lnTo>
                    <a:pt x="1675320" y="23456"/>
                  </a:lnTo>
                  <a:lnTo>
                    <a:pt x="1675320" y="102666"/>
                  </a:lnTo>
                  <a:lnTo>
                    <a:pt x="1529702" y="102666"/>
                  </a:lnTo>
                  <a:lnTo>
                    <a:pt x="1545755" y="66128"/>
                  </a:lnTo>
                  <a:lnTo>
                    <a:pt x="1577213" y="42760"/>
                  </a:lnTo>
                  <a:lnTo>
                    <a:pt x="1602498" y="38201"/>
                  </a:lnTo>
                  <a:lnTo>
                    <a:pt x="1616214" y="39344"/>
                  </a:lnTo>
                  <a:lnTo>
                    <a:pt x="1615897" y="39344"/>
                  </a:lnTo>
                  <a:lnTo>
                    <a:pt x="1628089" y="42608"/>
                  </a:lnTo>
                  <a:lnTo>
                    <a:pt x="1659039" y="65341"/>
                  </a:lnTo>
                  <a:lnTo>
                    <a:pt x="1675320" y="102666"/>
                  </a:lnTo>
                  <a:lnTo>
                    <a:pt x="1675320" y="23456"/>
                  </a:lnTo>
                  <a:lnTo>
                    <a:pt x="1656956" y="11353"/>
                  </a:lnTo>
                  <a:lnTo>
                    <a:pt x="1631632" y="2844"/>
                  </a:lnTo>
                  <a:lnTo>
                    <a:pt x="1602498" y="0"/>
                  </a:lnTo>
                  <a:lnTo>
                    <a:pt x="1576451" y="2336"/>
                  </a:lnTo>
                  <a:lnTo>
                    <a:pt x="1532737" y="20993"/>
                  </a:lnTo>
                  <a:lnTo>
                    <a:pt x="1500835" y="57175"/>
                  </a:lnTo>
                  <a:lnTo>
                    <a:pt x="1484566" y="104178"/>
                  </a:lnTo>
                  <a:lnTo>
                    <a:pt x="1482534" y="131305"/>
                  </a:lnTo>
                  <a:lnTo>
                    <a:pt x="1484795" y="161544"/>
                  </a:lnTo>
                  <a:lnTo>
                    <a:pt x="1502854" y="210032"/>
                  </a:lnTo>
                  <a:lnTo>
                    <a:pt x="1537576" y="242531"/>
                  </a:lnTo>
                  <a:lnTo>
                    <a:pt x="1580705" y="258787"/>
                  </a:lnTo>
                  <a:lnTo>
                    <a:pt x="1604899" y="260819"/>
                  </a:lnTo>
                  <a:lnTo>
                    <a:pt x="1628178" y="258914"/>
                  </a:lnTo>
                  <a:lnTo>
                    <a:pt x="1669351" y="243700"/>
                  </a:lnTo>
                  <a:lnTo>
                    <a:pt x="1703819" y="212331"/>
                  </a:lnTo>
                  <a:lnTo>
                    <a:pt x="1717687" y="190398"/>
                  </a:lnTo>
                  <a:lnTo>
                    <a:pt x="1681886" y="170700"/>
                  </a:lnTo>
                  <a:lnTo>
                    <a:pt x="1676920" y="180213"/>
                  </a:lnTo>
                  <a:lnTo>
                    <a:pt x="1670989" y="189052"/>
                  </a:lnTo>
                  <a:lnTo>
                    <a:pt x="1632800" y="218147"/>
                  </a:lnTo>
                  <a:lnTo>
                    <a:pt x="1605483" y="222631"/>
                  </a:lnTo>
                  <a:lnTo>
                    <a:pt x="1589709" y="221170"/>
                  </a:lnTo>
                  <a:lnTo>
                    <a:pt x="1549984" y="199351"/>
                  </a:lnTo>
                  <a:lnTo>
                    <a:pt x="1528381" y="156375"/>
                  </a:lnTo>
                  <a:lnTo>
                    <a:pt x="1526717" y="138468"/>
                  </a:lnTo>
                  <a:lnTo>
                    <a:pt x="1719491" y="138468"/>
                  </a:lnTo>
                  <a:close/>
                </a:path>
                <a:path w="2420619" h="393700">
                  <a:moveTo>
                    <a:pt x="2153323" y="214274"/>
                  </a:moveTo>
                  <a:lnTo>
                    <a:pt x="2116315" y="214274"/>
                  </a:lnTo>
                  <a:lnTo>
                    <a:pt x="2116315" y="45364"/>
                  </a:lnTo>
                  <a:lnTo>
                    <a:pt x="2116315" y="5969"/>
                  </a:lnTo>
                  <a:lnTo>
                    <a:pt x="2073338" y="5969"/>
                  </a:lnTo>
                  <a:lnTo>
                    <a:pt x="2073338" y="45364"/>
                  </a:lnTo>
                  <a:lnTo>
                    <a:pt x="2073338" y="214274"/>
                  </a:lnTo>
                  <a:lnTo>
                    <a:pt x="1955165" y="214274"/>
                  </a:lnTo>
                  <a:lnTo>
                    <a:pt x="1968220" y="199682"/>
                  </a:lnTo>
                  <a:lnTo>
                    <a:pt x="1977542" y="182194"/>
                  </a:lnTo>
                  <a:lnTo>
                    <a:pt x="1983143" y="161785"/>
                  </a:lnTo>
                  <a:lnTo>
                    <a:pt x="1985010" y="138468"/>
                  </a:lnTo>
                  <a:lnTo>
                    <a:pt x="1985010" y="45364"/>
                  </a:lnTo>
                  <a:lnTo>
                    <a:pt x="2073338" y="45364"/>
                  </a:lnTo>
                  <a:lnTo>
                    <a:pt x="2073338" y="5969"/>
                  </a:lnTo>
                  <a:lnTo>
                    <a:pt x="1942045" y="5969"/>
                  </a:lnTo>
                  <a:lnTo>
                    <a:pt x="1942045" y="116382"/>
                  </a:lnTo>
                  <a:lnTo>
                    <a:pt x="1941410" y="137274"/>
                  </a:lnTo>
                  <a:lnTo>
                    <a:pt x="1931898" y="182041"/>
                  </a:lnTo>
                  <a:lnTo>
                    <a:pt x="1900440" y="212039"/>
                  </a:lnTo>
                  <a:lnTo>
                    <a:pt x="1885937" y="214274"/>
                  </a:lnTo>
                  <a:lnTo>
                    <a:pt x="1885937" y="319303"/>
                  </a:lnTo>
                  <a:lnTo>
                    <a:pt x="1925332" y="319303"/>
                  </a:lnTo>
                  <a:lnTo>
                    <a:pt x="1925332" y="253657"/>
                  </a:lnTo>
                  <a:lnTo>
                    <a:pt x="2113927" y="253657"/>
                  </a:lnTo>
                  <a:lnTo>
                    <a:pt x="2113927" y="319303"/>
                  </a:lnTo>
                  <a:lnTo>
                    <a:pt x="2153323" y="319303"/>
                  </a:lnTo>
                  <a:lnTo>
                    <a:pt x="2153323" y="253657"/>
                  </a:lnTo>
                  <a:lnTo>
                    <a:pt x="2153323" y="214274"/>
                  </a:lnTo>
                  <a:close/>
                </a:path>
                <a:path w="2420619" h="393700">
                  <a:moveTo>
                    <a:pt x="2420099" y="138468"/>
                  </a:moveTo>
                  <a:lnTo>
                    <a:pt x="2419312" y="111163"/>
                  </a:lnTo>
                  <a:lnTo>
                    <a:pt x="2417876" y="102666"/>
                  </a:lnTo>
                  <a:lnTo>
                    <a:pt x="2415171" y="86537"/>
                  </a:lnTo>
                  <a:lnTo>
                    <a:pt x="2396807" y="45364"/>
                  </a:lnTo>
                  <a:lnTo>
                    <a:pt x="2375916" y="23444"/>
                  </a:lnTo>
                  <a:lnTo>
                    <a:pt x="2375916" y="102666"/>
                  </a:lnTo>
                  <a:lnTo>
                    <a:pt x="2230297" y="102666"/>
                  </a:lnTo>
                  <a:lnTo>
                    <a:pt x="2246363" y="66128"/>
                  </a:lnTo>
                  <a:lnTo>
                    <a:pt x="2277821" y="42760"/>
                  </a:lnTo>
                  <a:lnTo>
                    <a:pt x="2303107" y="38201"/>
                  </a:lnTo>
                  <a:lnTo>
                    <a:pt x="2316823" y="39344"/>
                  </a:lnTo>
                  <a:lnTo>
                    <a:pt x="2316505" y="39344"/>
                  </a:lnTo>
                  <a:lnTo>
                    <a:pt x="2328697" y="42608"/>
                  </a:lnTo>
                  <a:lnTo>
                    <a:pt x="2359647" y="65341"/>
                  </a:lnTo>
                  <a:lnTo>
                    <a:pt x="2375916" y="102666"/>
                  </a:lnTo>
                  <a:lnTo>
                    <a:pt x="2375916" y="23444"/>
                  </a:lnTo>
                  <a:lnTo>
                    <a:pt x="2357564" y="11353"/>
                  </a:lnTo>
                  <a:lnTo>
                    <a:pt x="2332240" y="2844"/>
                  </a:lnTo>
                  <a:lnTo>
                    <a:pt x="2303107" y="0"/>
                  </a:lnTo>
                  <a:lnTo>
                    <a:pt x="2277046" y="2336"/>
                  </a:lnTo>
                  <a:lnTo>
                    <a:pt x="2233345" y="20993"/>
                  </a:lnTo>
                  <a:lnTo>
                    <a:pt x="2201443" y="57175"/>
                  </a:lnTo>
                  <a:lnTo>
                    <a:pt x="2185174" y="104178"/>
                  </a:lnTo>
                  <a:lnTo>
                    <a:pt x="2183142" y="131305"/>
                  </a:lnTo>
                  <a:lnTo>
                    <a:pt x="2185403" y="161544"/>
                  </a:lnTo>
                  <a:lnTo>
                    <a:pt x="2203462" y="210032"/>
                  </a:lnTo>
                  <a:lnTo>
                    <a:pt x="2238184" y="242531"/>
                  </a:lnTo>
                  <a:lnTo>
                    <a:pt x="2281313" y="258787"/>
                  </a:lnTo>
                  <a:lnTo>
                    <a:pt x="2305507" y="260819"/>
                  </a:lnTo>
                  <a:lnTo>
                    <a:pt x="2328786" y="258914"/>
                  </a:lnTo>
                  <a:lnTo>
                    <a:pt x="2369959" y="243700"/>
                  </a:lnTo>
                  <a:lnTo>
                    <a:pt x="2404427" y="212331"/>
                  </a:lnTo>
                  <a:lnTo>
                    <a:pt x="2418296" y="190398"/>
                  </a:lnTo>
                  <a:lnTo>
                    <a:pt x="2382482" y="170700"/>
                  </a:lnTo>
                  <a:lnTo>
                    <a:pt x="2377529" y="180213"/>
                  </a:lnTo>
                  <a:lnTo>
                    <a:pt x="2371598" y="189052"/>
                  </a:lnTo>
                  <a:lnTo>
                    <a:pt x="2333396" y="218147"/>
                  </a:lnTo>
                  <a:lnTo>
                    <a:pt x="2306091" y="222631"/>
                  </a:lnTo>
                  <a:lnTo>
                    <a:pt x="2290318" y="221170"/>
                  </a:lnTo>
                  <a:lnTo>
                    <a:pt x="2250579" y="199351"/>
                  </a:lnTo>
                  <a:lnTo>
                    <a:pt x="2228989" y="156375"/>
                  </a:lnTo>
                  <a:lnTo>
                    <a:pt x="2227313" y="138468"/>
                  </a:lnTo>
                  <a:lnTo>
                    <a:pt x="2420099" y="1384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414450" y="3650443"/>
              <a:ext cx="223218" cy="248892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14703311" y="3644486"/>
              <a:ext cx="903605" cy="260985"/>
            </a:xfrm>
            <a:custGeom>
              <a:avLst/>
              <a:gdLst/>
              <a:ahLst/>
              <a:cxnLst/>
              <a:rect l="l" t="t" r="r" b="b"/>
              <a:pathLst>
                <a:path w="903605" h="260985">
                  <a:moveTo>
                    <a:pt x="248285" y="5969"/>
                  </a:moveTo>
                  <a:lnTo>
                    <a:pt x="207708" y="5969"/>
                  </a:lnTo>
                  <a:lnTo>
                    <a:pt x="207708" y="130111"/>
                  </a:lnTo>
                  <a:lnTo>
                    <a:pt x="206311" y="148755"/>
                  </a:lnTo>
                  <a:lnTo>
                    <a:pt x="185331" y="195757"/>
                  </a:lnTo>
                  <a:lnTo>
                    <a:pt x="143014" y="220992"/>
                  </a:lnTo>
                  <a:lnTo>
                    <a:pt x="142582" y="220992"/>
                  </a:lnTo>
                  <a:lnTo>
                    <a:pt x="125336" y="222618"/>
                  </a:lnTo>
                  <a:lnTo>
                    <a:pt x="77825" y="208013"/>
                  </a:lnTo>
                  <a:lnTo>
                    <a:pt x="49606" y="166890"/>
                  </a:lnTo>
                  <a:lnTo>
                    <a:pt x="44170" y="129514"/>
                  </a:lnTo>
                  <a:lnTo>
                    <a:pt x="45631" y="109296"/>
                  </a:lnTo>
                  <a:lnTo>
                    <a:pt x="67741" y="62369"/>
                  </a:lnTo>
                  <a:lnTo>
                    <a:pt x="108978" y="39700"/>
                  </a:lnTo>
                  <a:lnTo>
                    <a:pt x="125336" y="38188"/>
                  </a:lnTo>
                  <a:lnTo>
                    <a:pt x="141071" y="39700"/>
                  </a:lnTo>
                  <a:lnTo>
                    <a:pt x="182638" y="62064"/>
                  </a:lnTo>
                  <a:lnTo>
                    <a:pt x="206133" y="109296"/>
                  </a:lnTo>
                  <a:lnTo>
                    <a:pt x="207657" y="129514"/>
                  </a:lnTo>
                  <a:lnTo>
                    <a:pt x="207708" y="130111"/>
                  </a:lnTo>
                  <a:lnTo>
                    <a:pt x="207708" y="5969"/>
                  </a:lnTo>
                  <a:lnTo>
                    <a:pt x="205320" y="5969"/>
                  </a:lnTo>
                  <a:lnTo>
                    <a:pt x="205320" y="41173"/>
                  </a:lnTo>
                  <a:lnTo>
                    <a:pt x="202514" y="38188"/>
                  </a:lnTo>
                  <a:lnTo>
                    <a:pt x="188379" y="23164"/>
                  </a:lnTo>
                  <a:lnTo>
                    <a:pt x="168605" y="10299"/>
                  </a:lnTo>
                  <a:lnTo>
                    <a:pt x="146011" y="2578"/>
                  </a:lnTo>
                  <a:lnTo>
                    <a:pt x="120561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46" y="53136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197" y="158838"/>
                  </a:lnTo>
                  <a:lnTo>
                    <a:pt x="19812" y="207175"/>
                  </a:lnTo>
                  <a:lnTo>
                    <a:pt x="53759" y="241338"/>
                  </a:lnTo>
                  <a:lnTo>
                    <a:pt x="96431" y="258648"/>
                  </a:lnTo>
                  <a:lnTo>
                    <a:pt x="120561" y="260819"/>
                  </a:lnTo>
                  <a:lnTo>
                    <a:pt x="145554" y="258203"/>
                  </a:lnTo>
                  <a:lnTo>
                    <a:pt x="168008" y="250367"/>
                  </a:lnTo>
                  <a:lnTo>
                    <a:pt x="187934" y="237312"/>
                  </a:lnTo>
                  <a:lnTo>
                    <a:pt x="201917" y="222618"/>
                  </a:lnTo>
                  <a:lnTo>
                    <a:pt x="205320" y="219036"/>
                  </a:lnTo>
                  <a:lnTo>
                    <a:pt x="205320" y="253657"/>
                  </a:lnTo>
                  <a:lnTo>
                    <a:pt x="248285" y="253657"/>
                  </a:lnTo>
                  <a:lnTo>
                    <a:pt x="248285" y="219036"/>
                  </a:lnTo>
                  <a:lnTo>
                    <a:pt x="248285" y="41173"/>
                  </a:lnTo>
                  <a:lnTo>
                    <a:pt x="248285" y="5969"/>
                  </a:lnTo>
                  <a:close/>
                </a:path>
                <a:path w="903605" h="260985">
                  <a:moveTo>
                    <a:pt x="675576" y="130708"/>
                  </a:moveTo>
                  <a:lnTo>
                    <a:pt x="673265" y="103593"/>
                  </a:lnTo>
                  <a:lnTo>
                    <a:pt x="666330" y="78930"/>
                  </a:lnTo>
                  <a:lnTo>
                    <a:pt x="654761" y="56743"/>
                  </a:lnTo>
                  <a:lnTo>
                    <a:pt x="639559" y="38188"/>
                  </a:lnTo>
                  <a:lnTo>
                    <a:pt x="638581" y="36995"/>
                  </a:lnTo>
                  <a:lnTo>
                    <a:pt x="631405" y="31127"/>
                  </a:lnTo>
                  <a:lnTo>
                    <a:pt x="631405" y="130708"/>
                  </a:lnTo>
                  <a:lnTo>
                    <a:pt x="629805" y="151028"/>
                  </a:lnTo>
                  <a:lnTo>
                    <a:pt x="605751" y="198145"/>
                  </a:lnTo>
                  <a:lnTo>
                    <a:pt x="561479" y="221107"/>
                  </a:lnTo>
                  <a:lnTo>
                    <a:pt x="544283" y="222618"/>
                  </a:lnTo>
                  <a:lnTo>
                    <a:pt x="527304" y="221107"/>
                  </a:lnTo>
                  <a:lnTo>
                    <a:pt x="483984" y="198450"/>
                  </a:lnTo>
                  <a:lnTo>
                    <a:pt x="460502" y="151269"/>
                  </a:lnTo>
                  <a:lnTo>
                    <a:pt x="458927" y="130708"/>
                  </a:lnTo>
                  <a:lnTo>
                    <a:pt x="460476" y="110363"/>
                  </a:lnTo>
                  <a:lnTo>
                    <a:pt x="461238" y="107429"/>
                  </a:lnTo>
                  <a:lnTo>
                    <a:pt x="465124" y="92290"/>
                  </a:lnTo>
                  <a:lnTo>
                    <a:pt x="496747" y="52146"/>
                  </a:lnTo>
                  <a:lnTo>
                    <a:pt x="544283" y="38188"/>
                  </a:lnTo>
                  <a:lnTo>
                    <a:pt x="561784" y="39738"/>
                  </a:lnTo>
                  <a:lnTo>
                    <a:pt x="606044" y="62953"/>
                  </a:lnTo>
                  <a:lnTo>
                    <a:pt x="629831" y="110363"/>
                  </a:lnTo>
                  <a:lnTo>
                    <a:pt x="631405" y="130708"/>
                  </a:lnTo>
                  <a:lnTo>
                    <a:pt x="631405" y="31127"/>
                  </a:lnTo>
                  <a:lnTo>
                    <a:pt x="618807" y="20815"/>
                  </a:lnTo>
                  <a:lnTo>
                    <a:pt x="596493" y="9245"/>
                  </a:lnTo>
                  <a:lnTo>
                    <a:pt x="571652" y="2311"/>
                  </a:lnTo>
                  <a:lnTo>
                    <a:pt x="544283" y="0"/>
                  </a:lnTo>
                  <a:lnTo>
                    <a:pt x="516483" y="2311"/>
                  </a:lnTo>
                  <a:lnTo>
                    <a:pt x="469633" y="20815"/>
                  </a:lnTo>
                  <a:lnTo>
                    <a:pt x="438188" y="52146"/>
                  </a:lnTo>
                  <a:lnTo>
                    <a:pt x="421474" y="87363"/>
                  </a:lnTo>
                  <a:lnTo>
                    <a:pt x="417144" y="107429"/>
                  </a:lnTo>
                  <a:lnTo>
                    <a:pt x="372389" y="107429"/>
                  </a:lnTo>
                  <a:lnTo>
                    <a:pt x="372389" y="5969"/>
                  </a:lnTo>
                  <a:lnTo>
                    <a:pt x="329412" y="5969"/>
                  </a:lnTo>
                  <a:lnTo>
                    <a:pt x="329412" y="253657"/>
                  </a:lnTo>
                  <a:lnTo>
                    <a:pt x="372389" y="253657"/>
                  </a:lnTo>
                  <a:lnTo>
                    <a:pt x="372389" y="146812"/>
                  </a:lnTo>
                  <a:lnTo>
                    <a:pt x="414769" y="146812"/>
                  </a:lnTo>
                  <a:lnTo>
                    <a:pt x="431546" y="198856"/>
                  </a:lnTo>
                  <a:lnTo>
                    <a:pt x="462470" y="234632"/>
                  </a:lnTo>
                  <a:lnTo>
                    <a:pt x="513499" y="257898"/>
                  </a:lnTo>
                  <a:lnTo>
                    <a:pt x="544283" y="260819"/>
                  </a:lnTo>
                  <a:lnTo>
                    <a:pt x="571411" y="258508"/>
                  </a:lnTo>
                  <a:lnTo>
                    <a:pt x="618413" y="240004"/>
                  </a:lnTo>
                  <a:lnTo>
                    <a:pt x="654596" y="204114"/>
                  </a:lnTo>
                  <a:lnTo>
                    <a:pt x="673239" y="157556"/>
                  </a:lnTo>
                  <a:lnTo>
                    <a:pt x="675576" y="130708"/>
                  </a:lnTo>
                  <a:close/>
                </a:path>
                <a:path w="903605" h="260985">
                  <a:moveTo>
                    <a:pt x="903541" y="5994"/>
                  </a:moveTo>
                  <a:lnTo>
                    <a:pt x="705383" y="5994"/>
                  </a:lnTo>
                  <a:lnTo>
                    <a:pt x="705383" y="45364"/>
                  </a:lnTo>
                  <a:lnTo>
                    <a:pt x="782980" y="45364"/>
                  </a:lnTo>
                  <a:lnTo>
                    <a:pt x="782980" y="253644"/>
                  </a:lnTo>
                  <a:lnTo>
                    <a:pt x="825944" y="253644"/>
                  </a:lnTo>
                  <a:lnTo>
                    <a:pt x="825944" y="45364"/>
                  </a:lnTo>
                  <a:lnTo>
                    <a:pt x="903541" y="45364"/>
                  </a:lnTo>
                  <a:lnTo>
                    <a:pt x="903541" y="59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772200" y="3659406"/>
              <a:ext cx="205323" cy="220830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16032379" y="3644486"/>
              <a:ext cx="488950" cy="260985"/>
            </a:xfrm>
            <a:custGeom>
              <a:avLst/>
              <a:gdLst/>
              <a:ahLst/>
              <a:cxnLst/>
              <a:rect l="l" t="t" r="r" b="b"/>
              <a:pathLst>
                <a:path w="488950" h="260985">
                  <a:moveTo>
                    <a:pt x="201739" y="177850"/>
                  </a:moveTo>
                  <a:lnTo>
                    <a:pt x="184429" y="132499"/>
                  </a:lnTo>
                  <a:lnTo>
                    <a:pt x="155778" y="116382"/>
                  </a:lnTo>
                  <a:lnTo>
                    <a:pt x="168059" y="106641"/>
                  </a:lnTo>
                  <a:lnTo>
                    <a:pt x="176822" y="94742"/>
                  </a:lnTo>
                  <a:lnTo>
                    <a:pt x="182079" y="80683"/>
                  </a:lnTo>
                  <a:lnTo>
                    <a:pt x="183832" y="64452"/>
                  </a:lnTo>
                  <a:lnTo>
                    <a:pt x="182486" y="50774"/>
                  </a:lnTo>
                  <a:lnTo>
                    <a:pt x="162344" y="17297"/>
                  </a:lnTo>
                  <a:lnTo>
                    <a:pt x="121602" y="1079"/>
                  </a:lnTo>
                  <a:lnTo>
                    <a:pt x="103847" y="0"/>
                  </a:lnTo>
                  <a:lnTo>
                    <a:pt x="88823" y="863"/>
                  </a:lnTo>
                  <a:lnTo>
                    <a:pt x="49542" y="13716"/>
                  </a:lnTo>
                  <a:lnTo>
                    <a:pt x="17907" y="44754"/>
                  </a:lnTo>
                  <a:lnTo>
                    <a:pt x="47752" y="69227"/>
                  </a:lnTo>
                  <a:lnTo>
                    <a:pt x="51701" y="62966"/>
                  </a:lnTo>
                  <a:lnTo>
                    <a:pt x="56400" y="57289"/>
                  </a:lnTo>
                  <a:lnTo>
                    <a:pt x="93002" y="38785"/>
                  </a:lnTo>
                  <a:lnTo>
                    <a:pt x="102069" y="38188"/>
                  </a:lnTo>
                  <a:lnTo>
                    <a:pt x="112102" y="38747"/>
                  </a:lnTo>
                  <a:lnTo>
                    <a:pt x="143776" y="64947"/>
                  </a:lnTo>
                  <a:lnTo>
                    <a:pt x="144437" y="72809"/>
                  </a:lnTo>
                  <a:lnTo>
                    <a:pt x="143624" y="79603"/>
                  </a:lnTo>
                  <a:lnTo>
                    <a:pt x="109601" y="101650"/>
                  </a:lnTo>
                  <a:lnTo>
                    <a:pt x="99085" y="102069"/>
                  </a:lnTo>
                  <a:lnTo>
                    <a:pt x="78193" y="102069"/>
                  </a:lnTo>
                  <a:lnTo>
                    <a:pt x="78193" y="141439"/>
                  </a:lnTo>
                  <a:lnTo>
                    <a:pt x="103263" y="141439"/>
                  </a:lnTo>
                  <a:lnTo>
                    <a:pt x="116319" y="141973"/>
                  </a:lnTo>
                  <a:lnTo>
                    <a:pt x="155028" y="161747"/>
                  </a:lnTo>
                  <a:lnTo>
                    <a:pt x="158762" y="178460"/>
                  </a:lnTo>
                  <a:lnTo>
                    <a:pt x="157683" y="189344"/>
                  </a:lnTo>
                  <a:lnTo>
                    <a:pt x="124142" y="220230"/>
                  </a:lnTo>
                  <a:lnTo>
                    <a:pt x="99682" y="222618"/>
                  </a:lnTo>
                  <a:lnTo>
                    <a:pt x="88188" y="221830"/>
                  </a:lnTo>
                  <a:lnTo>
                    <a:pt x="51892" y="204076"/>
                  </a:lnTo>
                  <a:lnTo>
                    <a:pt x="37007" y="182029"/>
                  </a:lnTo>
                  <a:lnTo>
                    <a:pt x="0" y="197548"/>
                  </a:lnTo>
                  <a:lnTo>
                    <a:pt x="23164" y="231686"/>
                  </a:lnTo>
                  <a:lnTo>
                    <a:pt x="62826" y="255587"/>
                  </a:lnTo>
                  <a:lnTo>
                    <a:pt x="99085" y="260819"/>
                  </a:lnTo>
                  <a:lnTo>
                    <a:pt x="120040" y="259626"/>
                  </a:lnTo>
                  <a:lnTo>
                    <a:pt x="169506" y="241719"/>
                  </a:lnTo>
                  <a:lnTo>
                    <a:pt x="199720" y="196850"/>
                  </a:lnTo>
                  <a:lnTo>
                    <a:pt x="201739" y="177850"/>
                  </a:lnTo>
                  <a:close/>
                </a:path>
                <a:path w="488950" h="260985">
                  <a:moveTo>
                    <a:pt x="488848" y="138468"/>
                  </a:moveTo>
                  <a:lnTo>
                    <a:pt x="483920" y="86537"/>
                  </a:lnTo>
                  <a:lnTo>
                    <a:pt x="465569" y="45364"/>
                  </a:lnTo>
                  <a:lnTo>
                    <a:pt x="444677" y="23444"/>
                  </a:lnTo>
                  <a:lnTo>
                    <a:pt x="444677" y="102666"/>
                  </a:lnTo>
                  <a:lnTo>
                    <a:pt x="299059" y="102666"/>
                  </a:lnTo>
                  <a:lnTo>
                    <a:pt x="315112" y="66128"/>
                  </a:lnTo>
                  <a:lnTo>
                    <a:pt x="346570" y="42760"/>
                  </a:lnTo>
                  <a:lnTo>
                    <a:pt x="371856" y="38201"/>
                  </a:lnTo>
                  <a:lnTo>
                    <a:pt x="385572" y="39344"/>
                  </a:lnTo>
                  <a:lnTo>
                    <a:pt x="385254" y="39344"/>
                  </a:lnTo>
                  <a:lnTo>
                    <a:pt x="397446" y="42608"/>
                  </a:lnTo>
                  <a:lnTo>
                    <a:pt x="428396" y="65341"/>
                  </a:lnTo>
                  <a:lnTo>
                    <a:pt x="444677" y="102666"/>
                  </a:lnTo>
                  <a:lnTo>
                    <a:pt x="444677" y="23444"/>
                  </a:lnTo>
                  <a:lnTo>
                    <a:pt x="426326" y="11353"/>
                  </a:lnTo>
                  <a:lnTo>
                    <a:pt x="400989" y="2844"/>
                  </a:lnTo>
                  <a:lnTo>
                    <a:pt x="371856" y="0"/>
                  </a:lnTo>
                  <a:lnTo>
                    <a:pt x="345808" y="2336"/>
                  </a:lnTo>
                  <a:lnTo>
                    <a:pt x="302094" y="20993"/>
                  </a:lnTo>
                  <a:lnTo>
                    <a:pt x="270192" y="57175"/>
                  </a:lnTo>
                  <a:lnTo>
                    <a:pt x="253923" y="104178"/>
                  </a:lnTo>
                  <a:lnTo>
                    <a:pt x="251891" y="131305"/>
                  </a:lnTo>
                  <a:lnTo>
                    <a:pt x="254152" y="161544"/>
                  </a:lnTo>
                  <a:lnTo>
                    <a:pt x="272211" y="210032"/>
                  </a:lnTo>
                  <a:lnTo>
                    <a:pt x="306933" y="242531"/>
                  </a:lnTo>
                  <a:lnTo>
                    <a:pt x="350062" y="258787"/>
                  </a:lnTo>
                  <a:lnTo>
                    <a:pt x="374256" y="260819"/>
                  </a:lnTo>
                  <a:lnTo>
                    <a:pt x="397535" y="258914"/>
                  </a:lnTo>
                  <a:lnTo>
                    <a:pt x="438721" y="243700"/>
                  </a:lnTo>
                  <a:lnTo>
                    <a:pt x="473176" y="212331"/>
                  </a:lnTo>
                  <a:lnTo>
                    <a:pt x="487045" y="190398"/>
                  </a:lnTo>
                  <a:lnTo>
                    <a:pt x="451243" y="170700"/>
                  </a:lnTo>
                  <a:lnTo>
                    <a:pt x="446278" y="180213"/>
                  </a:lnTo>
                  <a:lnTo>
                    <a:pt x="440347" y="189052"/>
                  </a:lnTo>
                  <a:lnTo>
                    <a:pt x="402158" y="218147"/>
                  </a:lnTo>
                  <a:lnTo>
                    <a:pt x="374840" y="222631"/>
                  </a:lnTo>
                  <a:lnTo>
                    <a:pt x="359067" y="221170"/>
                  </a:lnTo>
                  <a:lnTo>
                    <a:pt x="319341" y="199351"/>
                  </a:lnTo>
                  <a:lnTo>
                    <a:pt x="297738" y="156375"/>
                  </a:lnTo>
                  <a:lnTo>
                    <a:pt x="296075" y="138468"/>
                  </a:lnTo>
                  <a:lnTo>
                    <a:pt x="488848" y="1384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6551034" y="3650443"/>
              <a:ext cx="223218" cy="248892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16839908" y="3540029"/>
              <a:ext cx="1208405" cy="497840"/>
            </a:xfrm>
            <a:custGeom>
              <a:avLst/>
              <a:gdLst/>
              <a:ahLst/>
              <a:cxnLst/>
              <a:rect l="l" t="t" r="r" b="b"/>
              <a:pathLst>
                <a:path w="1208405" h="497839">
                  <a:moveTo>
                    <a:pt x="100266" y="21894"/>
                  </a:moveTo>
                  <a:lnTo>
                    <a:pt x="97282" y="14922"/>
                  </a:lnTo>
                  <a:lnTo>
                    <a:pt x="85356" y="2984"/>
                  </a:lnTo>
                  <a:lnTo>
                    <a:pt x="78384" y="0"/>
                  </a:lnTo>
                  <a:lnTo>
                    <a:pt x="62458" y="0"/>
                  </a:lnTo>
                  <a:lnTo>
                    <a:pt x="55511" y="2984"/>
                  </a:lnTo>
                  <a:lnTo>
                    <a:pt x="43573" y="14922"/>
                  </a:lnTo>
                  <a:lnTo>
                    <a:pt x="40589" y="21894"/>
                  </a:lnTo>
                  <a:lnTo>
                    <a:pt x="40589" y="37820"/>
                  </a:lnTo>
                  <a:lnTo>
                    <a:pt x="43573" y="44780"/>
                  </a:lnTo>
                  <a:lnTo>
                    <a:pt x="55511" y="56705"/>
                  </a:lnTo>
                  <a:lnTo>
                    <a:pt x="62458" y="59690"/>
                  </a:lnTo>
                  <a:lnTo>
                    <a:pt x="78384" y="59690"/>
                  </a:lnTo>
                  <a:lnTo>
                    <a:pt x="85356" y="56705"/>
                  </a:lnTo>
                  <a:lnTo>
                    <a:pt x="97282" y="44780"/>
                  </a:lnTo>
                  <a:lnTo>
                    <a:pt x="100266" y="37820"/>
                  </a:lnTo>
                  <a:lnTo>
                    <a:pt x="100266" y="21894"/>
                  </a:lnTo>
                  <a:close/>
                </a:path>
                <a:path w="1208405" h="497839">
                  <a:moveTo>
                    <a:pt x="204127" y="21894"/>
                  </a:moveTo>
                  <a:lnTo>
                    <a:pt x="201142" y="14922"/>
                  </a:lnTo>
                  <a:lnTo>
                    <a:pt x="189204" y="2984"/>
                  </a:lnTo>
                  <a:lnTo>
                    <a:pt x="182232" y="0"/>
                  </a:lnTo>
                  <a:lnTo>
                    <a:pt x="166306" y="0"/>
                  </a:lnTo>
                  <a:lnTo>
                    <a:pt x="159359" y="2984"/>
                  </a:lnTo>
                  <a:lnTo>
                    <a:pt x="147421" y="14922"/>
                  </a:lnTo>
                  <a:lnTo>
                    <a:pt x="144449" y="21894"/>
                  </a:lnTo>
                  <a:lnTo>
                    <a:pt x="144449" y="37820"/>
                  </a:lnTo>
                  <a:lnTo>
                    <a:pt x="147421" y="44780"/>
                  </a:lnTo>
                  <a:lnTo>
                    <a:pt x="159359" y="56705"/>
                  </a:lnTo>
                  <a:lnTo>
                    <a:pt x="166306" y="59690"/>
                  </a:lnTo>
                  <a:lnTo>
                    <a:pt x="182232" y="59690"/>
                  </a:lnTo>
                  <a:lnTo>
                    <a:pt x="189204" y="56705"/>
                  </a:lnTo>
                  <a:lnTo>
                    <a:pt x="201142" y="44780"/>
                  </a:lnTo>
                  <a:lnTo>
                    <a:pt x="204127" y="37820"/>
                  </a:lnTo>
                  <a:lnTo>
                    <a:pt x="204127" y="21894"/>
                  </a:lnTo>
                  <a:close/>
                </a:path>
                <a:path w="1208405" h="497839">
                  <a:moveTo>
                    <a:pt x="237540" y="242912"/>
                  </a:moveTo>
                  <a:lnTo>
                    <a:pt x="236766" y="215607"/>
                  </a:lnTo>
                  <a:lnTo>
                    <a:pt x="235331" y="207124"/>
                  </a:lnTo>
                  <a:lnTo>
                    <a:pt x="232625" y="190995"/>
                  </a:lnTo>
                  <a:lnTo>
                    <a:pt x="225120" y="169062"/>
                  </a:lnTo>
                  <a:lnTo>
                    <a:pt x="214274" y="149821"/>
                  </a:lnTo>
                  <a:lnTo>
                    <a:pt x="207860" y="142646"/>
                  </a:lnTo>
                  <a:lnTo>
                    <a:pt x="196545" y="129971"/>
                  </a:lnTo>
                  <a:lnTo>
                    <a:pt x="193382" y="127901"/>
                  </a:lnTo>
                  <a:lnTo>
                    <a:pt x="193382" y="207124"/>
                  </a:lnTo>
                  <a:lnTo>
                    <a:pt x="47752" y="207124"/>
                  </a:lnTo>
                  <a:lnTo>
                    <a:pt x="63804" y="170573"/>
                  </a:lnTo>
                  <a:lnTo>
                    <a:pt x="95275" y="147205"/>
                  </a:lnTo>
                  <a:lnTo>
                    <a:pt x="120561" y="142646"/>
                  </a:lnTo>
                  <a:lnTo>
                    <a:pt x="134251" y="143789"/>
                  </a:lnTo>
                  <a:lnTo>
                    <a:pt x="133959" y="143789"/>
                  </a:lnTo>
                  <a:lnTo>
                    <a:pt x="146151" y="147053"/>
                  </a:lnTo>
                  <a:lnTo>
                    <a:pt x="177088" y="169799"/>
                  </a:lnTo>
                  <a:lnTo>
                    <a:pt x="193382" y="207124"/>
                  </a:lnTo>
                  <a:lnTo>
                    <a:pt x="193382" y="127901"/>
                  </a:lnTo>
                  <a:lnTo>
                    <a:pt x="175018" y="115798"/>
                  </a:lnTo>
                  <a:lnTo>
                    <a:pt x="149694" y="107302"/>
                  </a:lnTo>
                  <a:lnTo>
                    <a:pt x="120561" y="104457"/>
                  </a:lnTo>
                  <a:lnTo>
                    <a:pt x="94488" y="106794"/>
                  </a:lnTo>
                  <a:lnTo>
                    <a:pt x="50622" y="125437"/>
                  </a:lnTo>
                  <a:lnTo>
                    <a:pt x="18465" y="161620"/>
                  </a:lnTo>
                  <a:lnTo>
                    <a:pt x="2057" y="208622"/>
                  </a:lnTo>
                  <a:lnTo>
                    <a:pt x="0" y="235762"/>
                  </a:lnTo>
                  <a:lnTo>
                    <a:pt x="2273" y="265760"/>
                  </a:lnTo>
                  <a:lnTo>
                    <a:pt x="20485" y="314096"/>
                  </a:lnTo>
                  <a:lnTo>
                    <a:pt x="55473" y="346811"/>
                  </a:lnTo>
                  <a:lnTo>
                    <a:pt x="98742" y="363220"/>
                  </a:lnTo>
                  <a:lnTo>
                    <a:pt x="122948" y="365277"/>
                  </a:lnTo>
                  <a:lnTo>
                    <a:pt x="146443" y="363372"/>
                  </a:lnTo>
                  <a:lnTo>
                    <a:pt x="187629" y="348157"/>
                  </a:lnTo>
                  <a:lnTo>
                    <a:pt x="221881" y="316788"/>
                  </a:lnTo>
                  <a:lnTo>
                    <a:pt x="235750" y="294843"/>
                  </a:lnTo>
                  <a:lnTo>
                    <a:pt x="199948" y="275158"/>
                  </a:lnTo>
                  <a:lnTo>
                    <a:pt x="194983" y="284670"/>
                  </a:lnTo>
                  <a:lnTo>
                    <a:pt x="189052" y="293509"/>
                  </a:lnTo>
                  <a:lnTo>
                    <a:pt x="151447" y="322605"/>
                  </a:lnTo>
                  <a:lnTo>
                    <a:pt x="123545" y="327088"/>
                  </a:lnTo>
                  <a:lnTo>
                    <a:pt x="107505" y="325628"/>
                  </a:lnTo>
                  <a:lnTo>
                    <a:pt x="67449" y="303809"/>
                  </a:lnTo>
                  <a:lnTo>
                    <a:pt x="45847" y="260819"/>
                  </a:lnTo>
                  <a:lnTo>
                    <a:pt x="44170" y="242912"/>
                  </a:lnTo>
                  <a:lnTo>
                    <a:pt x="237540" y="242912"/>
                  </a:lnTo>
                  <a:close/>
                </a:path>
                <a:path w="1208405" h="497839">
                  <a:moveTo>
                    <a:pt x="506158" y="110464"/>
                  </a:moveTo>
                  <a:lnTo>
                    <a:pt x="463181" y="110464"/>
                  </a:lnTo>
                  <a:lnTo>
                    <a:pt x="463181" y="212064"/>
                  </a:lnTo>
                  <a:lnTo>
                    <a:pt x="346202" y="212064"/>
                  </a:lnTo>
                  <a:lnTo>
                    <a:pt x="346202" y="110464"/>
                  </a:lnTo>
                  <a:lnTo>
                    <a:pt x="303225" y="110464"/>
                  </a:lnTo>
                  <a:lnTo>
                    <a:pt x="303225" y="212064"/>
                  </a:lnTo>
                  <a:lnTo>
                    <a:pt x="303225" y="251434"/>
                  </a:lnTo>
                  <a:lnTo>
                    <a:pt x="303225" y="358114"/>
                  </a:lnTo>
                  <a:lnTo>
                    <a:pt x="346202" y="358114"/>
                  </a:lnTo>
                  <a:lnTo>
                    <a:pt x="346202" y="251434"/>
                  </a:lnTo>
                  <a:lnTo>
                    <a:pt x="463181" y="251434"/>
                  </a:lnTo>
                  <a:lnTo>
                    <a:pt x="463181" y="358114"/>
                  </a:lnTo>
                  <a:lnTo>
                    <a:pt x="506158" y="358114"/>
                  </a:lnTo>
                  <a:lnTo>
                    <a:pt x="506158" y="251434"/>
                  </a:lnTo>
                  <a:lnTo>
                    <a:pt x="506158" y="212064"/>
                  </a:lnTo>
                  <a:lnTo>
                    <a:pt x="506158" y="110464"/>
                  </a:lnTo>
                  <a:close/>
                </a:path>
                <a:path w="1208405" h="497839">
                  <a:moveTo>
                    <a:pt x="816495" y="110426"/>
                  </a:moveTo>
                  <a:lnTo>
                    <a:pt x="768756" y="110426"/>
                  </a:lnTo>
                  <a:lnTo>
                    <a:pt x="688174" y="287705"/>
                  </a:lnTo>
                  <a:lnTo>
                    <a:pt x="600443" y="110426"/>
                  </a:lnTo>
                  <a:lnTo>
                    <a:pt x="551510" y="110426"/>
                  </a:lnTo>
                  <a:lnTo>
                    <a:pt x="665505" y="334848"/>
                  </a:lnTo>
                  <a:lnTo>
                    <a:pt x="585520" y="497776"/>
                  </a:lnTo>
                  <a:lnTo>
                    <a:pt x="633272" y="497776"/>
                  </a:lnTo>
                  <a:lnTo>
                    <a:pt x="816495" y="110426"/>
                  </a:lnTo>
                  <a:close/>
                </a:path>
                <a:path w="1208405" h="497839">
                  <a:moveTo>
                    <a:pt x="1208011" y="235165"/>
                  </a:moveTo>
                  <a:lnTo>
                    <a:pt x="1205699" y="208051"/>
                  </a:lnTo>
                  <a:lnTo>
                    <a:pt x="1198753" y="183388"/>
                  </a:lnTo>
                  <a:lnTo>
                    <a:pt x="1187196" y="161201"/>
                  </a:lnTo>
                  <a:lnTo>
                    <a:pt x="1171994" y="142646"/>
                  </a:lnTo>
                  <a:lnTo>
                    <a:pt x="1171016" y="141452"/>
                  </a:lnTo>
                  <a:lnTo>
                    <a:pt x="1163840" y="135585"/>
                  </a:lnTo>
                  <a:lnTo>
                    <a:pt x="1163840" y="235165"/>
                  </a:lnTo>
                  <a:lnTo>
                    <a:pt x="1162240" y="255485"/>
                  </a:lnTo>
                  <a:lnTo>
                    <a:pt x="1138174" y="302602"/>
                  </a:lnTo>
                  <a:lnTo>
                    <a:pt x="1093914" y="325564"/>
                  </a:lnTo>
                  <a:lnTo>
                    <a:pt x="1076718" y="327075"/>
                  </a:lnTo>
                  <a:lnTo>
                    <a:pt x="1059738" y="325564"/>
                  </a:lnTo>
                  <a:lnTo>
                    <a:pt x="1016419" y="302907"/>
                  </a:lnTo>
                  <a:lnTo>
                    <a:pt x="992924" y="255727"/>
                  </a:lnTo>
                  <a:lnTo>
                    <a:pt x="992593" y="251269"/>
                  </a:lnTo>
                  <a:lnTo>
                    <a:pt x="991362" y="235165"/>
                  </a:lnTo>
                  <a:lnTo>
                    <a:pt x="997559" y="196748"/>
                  </a:lnTo>
                  <a:lnTo>
                    <a:pt x="1029169" y="156603"/>
                  </a:lnTo>
                  <a:lnTo>
                    <a:pt x="1076718" y="142646"/>
                  </a:lnTo>
                  <a:lnTo>
                    <a:pt x="1094219" y="144195"/>
                  </a:lnTo>
                  <a:lnTo>
                    <a:pt x="1138478" y="167411"/>
                  </a:lnTo>
                  <a:lnTo>
                    <a:pt x="1162253" y="214820"/>
                  </a:lnTo>
                  <a:lnTo>
                    <a:pt x="1163840" y="235165"/>
                  </a:lnTo>
                  <a:lnTo>
                    <a:pt x="1163840" y="135585"/>
                  </a:lnTo>
                  <a:lnTo>
                    <a:pt x="1151229" y="125272"/>
                  </a:lnTo>
                  <a:lnTo>
                    <a:pt x="1128928" y="113703"/>
                  </a:lnTo>
                  <a:lnTo>
                    <a:pt x="1104087" y="106768"/>
                  </a:lnTo>
                  <a:lnTo>
                    <a:pt x="1076718" y="104457"/>
                  </a:lnTo>
                  <a:lnTo>
                    <a:pt x="1048918" y="106768"/>
                  </a:lnTo>
                  <a:lnTo>
                    <a:pt x="1002068" y="125272"/>
                  </a:lnTo>
                  <a:lnTo>
                    <a:pt x="970622" y="156603"/>
                  </a:lnTo>
                  <a:lnTo>
                    <a:pt x="953897" y="191820"/>
                  </a:lnTo>
                  <a:lnTo>
                    <a:pt x="949579" y="211886"/>
                  </a:lnTo>
                  <a:lnTo>
                    <a:pt x="904824" y="211886"/>
                  </a:lnTo>
                  <a:lnTo>
                    <a:pt x="904824" y="110426"/>
                  </a:lnTo>
                  <a:lnTo>
                    <a:pt x="861834" y="110426"/>
                  </a:lnTo>
                  <a:lnTo>
                    <a:pt x="861834" y="358114"/>
                  </a:lnTo>
                  <a:lnTo>
                    <a:pt x="904824" y="358114"/>
                  </a:lnTo>
                  <a:lnTo>
                    <a:pt x="904824" y="251269"/>
                  </a:lnTo>
                  <a:lnTo>
                    <a:pt x="947204" y="251269"/>
                  </a:lnTo>
                  <a:lnTo>
                    <a:pt x="963980" y="303314"/>
                  </a:lnTo>
                  <a:lnTo>
                    <a:pt x="994905" y="339090"/>
                  </a:lnTo>
                  <a:lnTo>
                    <a:pt x="1045933" y="362356"/>
                  </a:lnTo>
                  <a:lnTo>
                    <a:pt x="1076718" y="365277"/>
                  </a:lnTo>
                  <a:lnTo>
                    <a:pt x="1103845" y="362966"/>
                  </a:lnTo>
                  <a:lnTo>
                    <a:pt x="1128560" y="356031"/>
                  </a:lnTo>
                  <a:lnTo>
                    <a:pt x="1150848" y="344462"/>
                  </a:lnTo>
                  <a:lnTo>
                    <a:pt x="1170711" y="328282"/>
                  </a:lnTo>
                  <a:lnTo>
                    <a:pt x="1171702" y="327075"/>
                  </a:lnTo>
                  <a:lnTo>
                    <a:pt x="1187030" y="308571"/>
                  </a:lnTo>
                  <a:lnTo>
                    <a:pt x="1198689" y="286486"/>
                  </a:lnTo>
                  <a:lnTo>
                    <a:pt x="1205674" y="262013"/>
                  </a:lnTo>
                  <a:lnTo>
                    <a:pt x="1208011" y="23516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102840" y="3659406"/>
              <a:ext cx="205313" cy="220830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807054" y="4366662"/>
              <a:ext cx="208894" cy="247688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2043392" y="4196568"/>
              <a:ext cx="5636260" cy="435609"/>
            </a:xfrm>
            <a:custGeom>
              <a:avLst/>
              <a:gdLst/>
              <a:ahLst/>
              <a:cxnLst/>
              <a:rect l="l" t="t" r="r" b="b"/>
              <a:pathLst>
                <a:path w="5636259" h="435610">
                  <a:moveTo>
                    <a:pt x="248285" y="170103"/>
                  </a:moveTo>
                  <a:lnTo>
                    <a:pt x="207708" y="170103"/>
                  </a:lnTo>
                  <a:lnTo>
                    <a:pt x="207708" y="294246"/>
                  </a:lnTo>
                  <a:lnTo>
                    <a:pt x="206311" y="312902"/>
                  </a:lnTo>
                  <a:lnTo>
                    <a:pt x="185331" y="359892"/>
                  </a:lnTo>
                  <a:lnTo>
                    <a:pt x="143014" y="385127"/>
                  </a:lnTo>
                  <a:lnTo>
                    <a:pt x="142582" y="385127"/>
                  </a:lnTo>
                  <a:lnTo>
                    <a:pt x="125336" y="386753"/>
                  </a:lnTo>
                  <a:lnTo>
                    <a:pt x="77825" y="372148"/>
                  </a:lnTo>
                  <a:lnTo>
                    <a:pt x="49606" y="331025"/>
                  </a:lnTo>
                  <a:lnTo>
                    <a:pt x="44170" y="293649"/>
                  </a:lnTo>
                  <a:lnTo>
                    <a:pt x="45631" y="273431"/>
                  </a:lnTo>
                  <a:lnTo>
                    <a:pt x="67741" y="226504"/>
                  </a:lnTo>
                  <a:lnTo>
                    <a:pt x="108978" y="203835"/>
                  </a:lnTo>
                  <a:lnTo>
                    <a:pt x="125336" y="202323"/>
                  </a:lnTo>
                  <a:lnTo>
                    <a:pt x="141071" y="203835"/>
                  </a:lnTo>
                  <a:lnTo>
                    <a:pt x="182638" y="226199"/>
                  </a:lnTo>
                  <a:lnTo>
                    <a:pt x="206133" y="273431"/>
                  </a:lnTo>
                  <a:lnTo>
                    <a:pt x="207657" y="293649"/>
                  </a:lnTo>
                  <a:lnTo>
                    <a:pt x="207708" y="294246"/>
                  </a:lnTo>
                  <a:lnTo>
                    <a:pt x="207708" y="170103"/>
                  </a:lnTo>
                  <a:lnTo>
                    <a:pt x="205320" y="170103"/>
                  </a:lnTo>
                  <a:lnTo>
                    <a:pt x="205320" y="205308"/>
                  </a:lnTo>
                  <a:lnTo>
                    <a:pt x="202514" y="202323"/>
                  </a:lnTo>
                  <a:lnTo>
                    <a:pt x="188379" y="187299"/>
                  </a:lnTo>
                  <a:lnTo>
                    <a:pt x="168605" y="174434"/>
                  </a:lnTo>
                  <a:lnTo>
                    <a:pt x="146011" y="166712"/>
                  </a:lnTo>
                  <a:lnTo>
                    <a:pt x="120561" y="164147"/>
                  </a:lnTo>
                  <a:lnTo>
                    <a:pt x="96189" y="166281"/>
                  </a:lnTo>
                  <a:lnTo>
                    <a:pt x="53365" y="183438"/>
                  </a:lnTo>
                  <a:lnTo>
                    <a:pt x="19646" y="217271"/>
                  </a:lnTo>
                  <a:lnTo>
                    <a:pt x="2184" y="264871"/>
                  </a:lnTo>
                  <a:lnTo>
                    <a:pt x="0" y="293649"/>
                  </a:lnTo>
                  <a:lnTo>
                    <a:pt x="2197" y="322973"/>
                  </a:lnTo>
                  <a:lnTo>
                    <a:pt x="19812" y="371309"/>
                  </a:lnTo>
                  <a:lnTo>
                    <a:pt x="53759" y="405472"/>
                  </a:lnTo>
                  <a:lnTo>
                    <a:pt x="96431" y="422783"/>
                  </a:lnTo>
                  <a:lnTo>
                    <a:pt x="120561" y="424954"/>
                  </a:lnTo>
                  <a:lnTo>
                    <a:pt x="145554" y="422338"/>
                  </a:lnTo>
                  <a:lnTo>
                    <a:pt x="168008" y="414515"/>
                  </a:lnTo>
                  <a:lnTo>
                    <a:pt x="187934" y="401459"/>
                  </a:lnTo>
                  <a:lnTo>
                    <a:pt x="201917" y="386753"/>
                  </a:lnTo>
                  <a:lnTo>
                    <a:pt x="205320" y="383171"/>
                  </a:lnTo>
                  <a:lnTo>
                    <a:pt x="205320" y="417791"/>
                  </a:lnTo>
                  <a:lnTo>
                    <a:pt x="248285" y="417791"/>
                  </a:lnTo>
                  <a:lnTo>
                    <a:pt x="248285" y="383171"/>
                  </a:lnTo>
                  <a:lnTo>
                    <a:pt x="248285" y="205308"/>
                  </a:lnTo>
                  <a:lnTo>
                    <a:pt x="248285" y="170103"/>
                  </a:lnTo>
                  <a:close/>
                </a:path>
                <a:path w="5636259" h="435610">
                  <a:moveTo>
                    <a:pt x="623100" y="417791"/>
                  </a:moveTo>
                  <a:lnTo>
                    <a:pt x="563410" y="151003"/>
                  </a:lnTo>
                  <a:lnTo>
                    <a:pt x="463143" y="352729"/>
                  </a:lnTo>
                  <a:lnTo>
                    <a:pt x="360489" y="151003"/>
                  </a:lnTo>
                  <a:lnTo>
                    <a:pt x="300799" y="417791"/>
                  </a:lnTo>
                  <a:lnTo>
                    <a:pt x="344982" y="417791"/>
                  </a:lnTo>
                  <a:lnTo>
                    <a:pt x="376605" y="264401"/>
                  </a:lnTo>
                  <a:lnTo>
                    <a:pt x="461962" y="435102"/>
                  </a:lnTo>
                  <a:lnTo>
                    <a:pt x="546112" y="264401"/>
                  </a:lnTo>
                  <a:lnTo>
                    <a:pt x="578929" y="417791"/>
                  </a:lnTo>
                  <a:lnTo>
                    <a:pt x="623100" y="417791"/>
                  </a:lnTo>
                  <a:close/>
                </a:path>
                <a:path w="5636259" h="435610">
                  <a:moveTo>
                    <a:pt x="874966" y="170103"/>
                  </a:moveTo>
                  <a:lnTo>
                    <a:pt x="675614" y="170103"/>
                  </a:lnTo>
                  <a:lnTo>
                    <a:pt x="675614" y="209473"/>
                  </a:lnTo>
                  <a:lnTo>
                    <a:pt x="675614" y="417753"/>
                  </a:lnTo>
                  <a:lnTo>
                    <a:pt x="718591" y="417753"/>
                  </a:lnTo>
                  <a:lnTo>
                    <a:pt x="718591" y="209473"/>
                  </a:lnTo>
                  <a:lnTo>
                    <a:pt x="831989" y="209473"/>
                  </a:lnTo>
                  <a:lnTo>
                    <a:pt x="831989" y="417753"/>
                  </a:lnTo>
                  <a:lnTo>
                    <a:pt x="874966" y="417753"/>
                  </a:lnTo>
                  <a:lnTo>
                    <a:pt x="874966" y="209473"/>
                  </a:lnTo>
                  <a:lnTo>
                    <a:pt x="874966" y="170103"/>
                  </a:lnTo>
                  <a:close/>
                </a:path>
                <a:path w="5636259" h="435610">
                  <a:moveTo>
                    <a:pt x="1188885" y="170103"/>
                  </a:moveTo>
                  <a:lnTo>
                    <a:pt x="1148308" y="170103"/>
                  </a:lnTo>
                  <a:lnTo>
                    <a:pt x="1148308" y="294246"/>
                  </a:lnTo>
                  <a:lnTo>
                    <a:pt x="1146911" y="312902"/>
                  </a:lnTo>
                  <a:lnTo>
                    <a:pt x="1125931" y="359892"/>
                  </a:lnTo>
                  <a:lnTo>
                    <a:pt x="1083614" y="385127"/>
                  </a:lnTo>
                  <a:lnTo>
                    <a:pt x="1083183" y="385127"/>
                  </a:lnTo>
                  <a:lnTo>
                    <a:pt x="1065936" y="386753"/>
                  </a:lnTo>
                  <a:lnTo>
                    <a:pt x="1018425" y="372148"/>
                  </a:lnTo>
                  <a:lnTo>
                    <a:pt x="990206" y="331025"/>
                  </a:lnTo>
                  <a:lnTo>
                    <a:pt x="984770" y="293649"/>
                  </a:lnTo>
                  <a:lnTo>
                    <a:pt x="986231" y="273431"/>
                  </a:lnTo>
                  <a:lnTo>
                    <a:pt x="1008341" y="226504"/>
                  </a:lnTo>
                  <a:lnTo>
                    <a:pt x="1049578" y="203835"/>
                  </a:lnTo>
                  <a:lnTo>
                    <a:pt x="1065936" y="202323"/>
                  </a:lnTo>
                  <a:lnTo>
                    <a:pt x="1081671" y="203835"/>
                  </a:lnTo>
                  <a:lnTo>
                    <a:pt x="1123238" y="226199"/>
                  </a:lnTo>
                  <a:lnTo>
                    <a:pt x="1146733" y="273431"/>
                  </a:lnTo>
                  <a:lnTo>
                    <a:pt x="1148257" y="293649"/>
                  </a:lnTo>
                  <a:lnTo>
                    <a:pt x="1148308" y="294246"/>
                  </a:lnTo>
                  <a:lnTo>
                    <a:pt x="1148308" y="170103"/>
                  </a:lnTo>
                  <a:lnTo>
                    <a:pt x="1145921" y="170103"/>
                  </a:lnTo>
                  <a:lnTo>
                    <a:pt x="1145921" y="205308"/>
                  </a:lnTo>
                  <a:lnTo>
                    <a:pt x="1143114" y="202323"/>
                  </a:lnTo>
                  <a:lnTo>
                    <a:pt x="1128979" y="187299"/>
                  </a:lnTo>
                  <a:lnTo>
                    <a:pt x="1109205" y="174434"/>
                  </a:lnTo>
                  <a:lnTo>
                    <a:pt x="1086612" y="166712"/>
                  </a:lnTo>
                  <a:lnTo>
                    <a:pt x="1061161" y="164147"/>
                  </a:lnTo>
                  <a:lnTo>
                    <a:pt x="1036789" y="166281"/>
                  </a:lnTo>
                  <a:lnTo>
                    <a:pt x="993965" y="183438"/>
                  </a:lnTo>
                  <a:lnTo>
                    <a:pt x="960247" y="217271"/>
                  </a:lnTo>
                  <a:lnTo>
                    <a:pt x="942784" y="264871"/>
                  </a:lnTo>
                  <a:lnTo>
                    <a:pt x="940600" y="293649"/>
                  </a:lnTo>
                  <a:lnTo>
                    <a:pt x="942797" y="322973"/>
                  </a:lnTo>
                  <a:lnTo>
                    <a:pt x="960412" y="371309"/>
                  </a:lnTo>
                  <a:lnTo>
                    <a:pt x="994359" y="405472"/>
                  </a:lnTo>
                  <a:lnTo>
                    <a:pt x="1037031" y="422783"/>
                  </a:lnTo>
                  <a:lnTo>
                    <a:pt x="1061161" y="424954"/>
                  </a:lnTo>
                  <a:lnTo>
                    <a:pt x="1086154" y="422338"/>
                  </a:lnTo>
                  <a:lnTo>
                    <a:pt x="1108608" y="414515"/>
                  </a:lnTo>
                  <a:lnTo>
                    <a:pt x="1128534" y="401459"/>
                  </a:lnTo>
                  <a:lnTo>
                    <a:pt x="1142517" y="386753"/>
                  </a:lnTo>
                  <a:lnTo>
                    <a:pt x="1145921" y="383171"/>
                  </a:lnTo>
                  <a:lnTo>
                    <a:pt x="1145921" y="417791"/>
                  </a:lnTo>
                  <a:lnTo>
                    <a:pt x="1188885" y="417791"/>
                  </a:lnTo>
                  <a:lnTo>
                    <a:pt x="1188885" y="383171"/>
                  </a:lnTo>
                  <a:lnTo>
                    <a:pt x="1188885" y="205308"/>
                  </a:lnTo>
                  <a:lnTo>
                    <a:pt x="1188885" y="170103"/>
                  </a:lnTo>
                  <a:close/>
                </a:path>
                <a:path w="5636259" h="435610">
                  <a:moveTo>
                    <a:pt x="1472971" y="170141"/>
                  </a:moveTo>
                  <a:lnTo>
                    <a:pt x="1430007" y="170141"/>
                  </a:lnTo>
                  <a:lnTo>
                    <a:pt x="1430007" y="271741"/>
                  </a:lnTo>
                  <a:lnTo>
                    <a:pt x="1313027" y="271741"/>
                  </a:lnTo>
                  <a:lnTo>
                    <a:pt x="1313027" y="170141"/>
                  </a:lnTo>
                  <a:lnTo>
                    <a:pt x="1270050" y="170141"/>
                  </a:lnTo>
                  <a:lnTo>
                    <a:pt x="1270050" y="271741"/>
                  </a:lnTo>
                  <a:lnTo>
                    <a:pt x="1270050" y="311111"/>
                  </a:lnTo>
                  <a:lnTo>
                    <a:pt x="1270050" y="417791"/>
                  </a:lnTo>
                  <a:lnTo>
                    <a:pt x="1313027" y="417791"/>
                  </a:lnTo>
                  <a:lnTo>
                    <a:pt x="1313027" y="311111"/>
                  </a:lnTo>
                  <a:lnTo>
                    <a:pt x="1430007" y="311111"/>
                  </a:lnTo>
                  <a:lnTo>
                    <a:pt x="1430007" y="417791"/>
                  </a:lnTo>
                  <a:lnTo>
                    <a:pt x="1472971" y="417791"/>
                  </a:lnTo>
                  <a:lnTo>
                    <a:pt x="1472971" y="311111"/>
                  </a:lnTo>
                  <a:lnTo>
                    <a:pt x="1472971" y="271741"/>
                  </a:lnTo>
                  <a:lnTo>
                    <a:pt x="1472971" y="170141"/>
                  </a:lnTo>
                  <a:close/>
                </a:path>
                <a:path w="5636259" h="435610">
                  <a:moveTo>
                    <a:pt x="1766620" y="151015"/>
                  </a:moveTo>
                  <a:lnTo>
                    <a:pt x="1597113" y="333629"/>
                  </a:lnTo>
                  <a:lnTo>
                    <a:pt x="1597113" y="170103"/>
                  </a:lnTo>
                  <a:lnTo>
                    <a:pt x="1554149" y="170103"/>
                  </a:lnTo>
                  <a:lnTo>
                    <a:pt x="1554149" y="435102"/>
                  </a:lnTo>
                  <a:lnTo>
                    <a:pt x="1723644" y="252463"/>
                  </a:lnTo>
                  <a:lnTo>
                    <a:pt x="1723644" y="417791"/>
                  </a:lnTo>
                  <a:lnTo>
                    <a:pt x="1766620" y="417791"/>
                  </a:lnTo>
                  <a:lnTo>
                    <a:pt x="1766620" y="151015"/>
                  </a:lnTo>
                  <a:close/>
                </a:path>
                <a:path w="5636259" h="435610">
                  <a:moveTo>
                    <a:pt x="2193950" y="294843"/>
                  </a:moveTo>
                  <a:lnTo>
                    <a:pt x="2191639" y="267728"/>
                  </a:lnTo>
                  <a:lnTo>
                    <a:pt x="2184704" y="243078"/>
                  </a:lnTo>
                  <a:lnTo>
                    <a:pt x="2173135" y="220878"/>
                  </a:lnTo>
                  <a:lnTo>
                    <a:pt x="2157933" y="202323"/>
                  </a:lnTo>
                  <a:lnTo>
                    <a:pt x="2156955" y="201129"/>
                  </a:lnTo>
                  <a:lnTo>
                    <a:pt x="2149779" y="195262"/>
                  </a:lnTo>
                  <a:lnTo>
                    <a:pt x="2149779" y="294843"/>
                  </a:lnTo>
                  <a:lnTo>
                    <a:pt x="2148179" y="315175"/>
                  </a:lnTo>
                  <a:lnTo>
                    <a:pt x="2124113" y="362280"/>
                  </a:lnTo>
                  <a:lnTo>
                    <a:pt x="2079853" y="385241"/>
                  </a:lnTo>
                  <a:lnTo>
                    <a:pt x="2062657" y="386753"/>
                  </a:lnTo>
                  <a:lnTo>
                    <a:pt x="2045677" y="385241"/>
                  </a:lnTo>
                  <a:lnTo>
                    <a:pt x="2002358" y="362585"/>
                  </a:lnTo>
                  <a:lnTo>
                    <a:pt x="1978875" y="315417"/>
                  </a:lnTo>
                  <a:lnTo>
                    <a:pt x="1977301" y="294843"/>
                  </a:lnTo>
                  <a:lnTo>
                    <a:pt x="1978850" y="274497"/>
                  </a:lnTo>
                  <a:lnTo>
                    <a:pt x="1979612" y="271564"/>
                  </a:lnTo>
                  <a:lnTo>
                    <a:pt x="1983498" y="256425"/>
                  </a:lnTo>
                  <a:lnTo>
                    <a:pt x="2015121" y="216281"/>
                  </a:lnTo>
                  <a:lnTo>
                    <a:pt x="2062657" y="202323"/>
                  </a:lnTo>
                  <a:lnTo>
                    <a:pt x="2080158" y="203873"/>
                  </a:lnTo>
                  <a:lnTo>
                    <a:pt x="2124418" y="227088"/>
                  </a:lnTo>
                  <a:lnTo>
                    <a:pt x="2148192" y="274497"/>
                  </a:lnTo>
                  <a:lnTo>
                    <a:pt x="2149779" y="294843"/>
                  </a:lnTo>
                  <a:lnTo>
                    <a:pt x="2149779" y="195262"/>
                  </a:lnTo>
                  <a:lnTo>
                    <a:pt x="2137168" y="184950"/>
                  </a:lnTo>
                  <a:lnTo>
                    <a:pt x="2114867" y="173393"/>
                  </a:lnTo>
                  <a:lnTo>
                    <a:pt x="2090026" y="166458"/>
                  </a:lnTo>
                  <a:lnTo>
                    <a:pt x="2062657" y="164147"/>
                  </a:lnTo>
                  <a:lnTo>
                    <a:pt x="2034857" y="166458"/>
                  </a:lnTo>
                  <a:lnTo>
                    <a:pt x="1988007" y="184950"/>
                  </a:lnTo>
                  <a:lnTo>
                    <a:pt x="1956562" y="216281"/>
                  </a:lnTo>
                  <a:lnTo>
                    <a:pt x="1939848" y="251498"/>
                  </a:lnTo>
                  <a:lnTo>
                    <a:pt x="1935518" y="271564"/>
                  </a:lnTo>
                  <a:lnTo>
                    <a:pt x="1890763" y="271564"/>
                  </a:lnTo>
                  <a:lnTo>
                    <a:pt x="1890763" y="170103"/>
                  </a:lnTo>
                  <a:lnTo>
                    <a:pt x="1847786" y="170103"/>
                  </a:lnTo>
                  <a:lnTo>
                    <a:pt x="1847786" y="417791"/>
                  </a:lnTo>
                  <a:lnTo>
                    <a:pt x="1890763" y="417791"/>
                  </a:lnTo>
                  <a:lnTo>
                    <a:pt x="1890763" y="310959"/>
                  </a:lnTo>
                  <a:lnTo>
                    <a:pt x="1933143" y="310959"/>
                  </a:lnTo>
                  <a:lnTo>
                    <a:pt x="1949919" y="362991"/>
                  </a:lnTo>
                  <a:lnTo>
                    <a:pt x="1980844" y="398767"/>
                  </a:lnTo>
                  <a:lnTo>
                    <a:pt x="2031873" y="422046"/>
                  </a:lnTo>
                  <a:lnTo>
                    <a:pt x="2062657" y="424954"/>
                  </a:lnTo>
                  <a:lnTo>
                    <a:pt x="2089785" y="422643"/>
                  </a:lnTo>
                  <a:lnTo>
                    <a:pt x="2136787" y="404139"/>
                  </a:lnTo>
                  <a:lnTo>
                    <a:pt x="2172970" y="368261"/>
                  </a:lnTo>
                  <a:lnTo>
                    <a:pt x="2191613" y="321703"/>
                  </a:lnTo>
                  <a:lnTo>
                    <a:pt x="2193950" y="294843"/>
                  </a:lnTo>
                  <a:close/>
                </a:path>
                <a:path w="5636259" h="435610">
                  <a:moveTo>
                    <a:pt x="2645740" y="294843"/>
                  </a:moveTo>
                  <a:lnTo>
                    <a:pt x="2636558" y="243814"/>
                  </a:lnTo>
                  <a:lnTo>
                    <a:pt x="2609519" y="202323"/>
                  </a:lnTo>
                  <a:lnTo>
                    <a:pt x="2601569" y="195440"/>
                  </a:lnTo>
                  <a:lnTo>
                    <a:pt x="2601569" y="294843"/>
                  </a:lnTo>
                  <a:lnTo>
                    <a:pt x="2599969" y="315175"/>
                  </a:lnTo>
                  <a:lnTo>
                    <a:pt x="2575903" y="362280"/>
                  </a:lnTo>
                  <a:lnTo>
                    <a:pt x="2531707" y="385229"/>
                  </a:lnTo>
                  <a:lnTo>
                    <a:pt x="2514435" y="386753"/>
                  </a:lnTo>
                  <a:lnTo>
                    <a:pt x="2497163" y="385229"/>
                  </a:lnTo>
                  <a:lnTo>
                    <a:pt x="2452954" y="362280"/>
                  </a:lnTo>
                  <a:lnTo>
                    <a:pt x="2428900" y="315175"/>
                  </a:lnTo>
                  <a:lnTo>
                    <a:pt x="2427287" y="294843"/>
                  </a:lnTo>
                  <a:lnTo>
                    <a:pt x="2428875" y="274497"/>
                  </a:lnTo>
                  <a:lnTo>
                    <a:pt x="2452649" y="227088"/>
                  </a:lnTo>
                  <a:lnTo>
                    <a:pt x="2496909" y="203873"/>
                  </a:lnTo>
                  <a:lnTo>
                    <a:pt x="2514435" y="202323"/>
                  </a:lnTo>
                  <a:lnTo>
                    <a:pt x="2532011" y="203873"/>
                  </a:lnTo>
                  <a:lnTo>
                    <a:pt x="2576207" y="226796"/>
                  </a:lnTo>
                  <a:lnTo>
                    <a:pt x="2599982" y="274256"/>
                  </a:lnTo>
                  <a:lnTo>
                    <a:pt x="2601569" y="294843"/>
                  </a:lnTo>
                  <a:lnTo>
                    <a:pt x="2601569" y="195440"/>
                  </a:lnTo>
                  <a:lnTo>
                    <a:pt x="2589504" y="185280"/>
                  </a:lnTo>
                  <a:lnTo>
                    <a:pt x="2567622" y="173532"/>
                  </a:lnTo>
                  <a:lnTo>
                    <a:pt x="2543403" y="166497"/>
                  </a:lnTo>
                  <a:lnTo>
                    <a:pt x="2516822" y="164147"/>
                  </a:lnTo>
                  <a:lnTo>
                    <a:pt x="2487460" y="166979"/>
                  </a:lnTo>
                  <a:lnTo>
                    <a:pt x="2462657" y="175488"/>
                  </a:lnTo>
                  <a:lnTo>
                    <a:pt x="2442400" y="189661"/>
                  </a:lnTo>
                  <a:lnTo>
                    <a:pt x="2426690" y="209499"/>
                  </a:lnTo>
                  <a:lnTo>
                    <a:pt x="2425496" y="209499"/>
                  </a:lnTo>
                  <a:lnTo>
                    <a:pt x="2434513" y="159753"/>
                  </a:lnTo>
                  <a:lnTo>
                    <a:pt x="2456904" y="116763"/>
                  </a:lnTo>
                  <a:lnTo>
                    <a:pt x="2486571" y="89941"/>
                  </a:lnTo>
                  <a:lnTo>
                    <a:pt x="2528544" y="74002"/>
                  </a:lnTo>
                  <a:lnTo>
                    <a:pt x="2556205" y="67449"/>
                  </a:lnTo>
                  <a:lnTo>
                    <a:pt x="2564574" y="65290"/>
                  </a:lnTo>
                  <a:lnTo>
                    <a:pt x="2599931" y="50063"/>
                  </a:lnTo>
                  <a:lnTo>
                    <a:pt x="2628506" y="20370"/>
                  </a:lnTo>
                  <a:lnTo>
                    <a:pt x="2637383" y="0"/>
                  </a:lnTo>
                  <a:lnTo>
                    <a:pt x="2589631" y="0"/>
                  </a:lnTo>
                  <a:lnTo>
                    <a:pt x="2586850" y="7569"/>
                  </a:lnTo>
                  <a:lnTo>
                    <a:pt x="2581872" y="13830"/>
                  </a:lnTo>
                  <a:lnTo>
                    <a:pt x="2538488" y="32029"/>
                  </a:lnTo>
                  <a:lnTo>
                    <a:pt x="2521305" y="35712"/>
                  </a:lnTo>
                  <a:lnTo>
                    <a:pt x="2516911" y="36715"/>
                  </a:lnTo>
                  <a:lnTo>
                    <a:pt x="2512542" y="37909"/>
                  </a:lnTo>
                  <a:lnTo>
                    <a:pt x="2497023" y="41681"/>
                  </a:lnTo>
                  <a:lnTo>
                    <a:pt x="2492552" y="43078"/>
                  </a:lnTo>
                  <a:lnTo>
                    <a:pt x="2486164" y="45872"/>
                  </a:lnTo>
                  <a:lnTo>
                    <a:pt x="2482291" y="47459"/>
                  </a:lnTo>
                  <a:lnTo>
                    <a:pt x="2473147" y="51041"/>
                  </a:lnTo>
                  <a:lnTo>
                    <a:pt x="2468867" y="53022"/>
                  </a:lnTo>
                  <a:lnTo>
                    <a:pt x="2428202" y="85712"/>
                  </a:lnTo>
                  <a:lnTo>
                    <a:pt x="2394394" y="158762"/>
                  </a:lnTo>
                  <a:lnTo>
                    <a:pt x="2385949" y="208191"/>
                  </a:lnTo>
                  <a:lnTo>
                    <a:pt x="2383129" y="266204"/>
                  </a:lnTo>
                  <a:lnTo>
                    <a:pt x="2385733" y="307746"/>
                  </a:lnTo>
                  <a:lnTo>
                    <a:pt x="2406624" y="371614"/>
                  </a:lnTo>
                  <a:lnTo>
                    <a:pt x="2442768" y="407492"/>
                  </a:lnTo>
                  <a:lnTo>
                    <a:pt x="2485453" y="423011"/>
                  </a:lnTo>
                  <a:lnTo>
                    <a:pt x="2510256" y="424954"/>
                  </a:lnTo>
                  <a:lnTo>
                    <a:pt x="2538971" y="422643"/>
                  </a:lnTo>
                  <a:lnTo>
                    <a:pt x="2564866" y="415709"/>
                  </a:lnTo>
                  <a:lnTo>
                    <a:pt x="2587917" y="404139"/>
                  </a:lnTo>
                  <a:lnTo>
                    <a:pt x="2608135" y="387959"/>
                  </a:lnTo>
                  <a:lnTo>
                    <a:pt x="2609138" y="386753"/>
                  </a:lnTo>
                  <a:lnTo>
                    <a:pt x="2624582" y="368261"/>
                  </a:lnTo>
                  <a:lnTo>
                    <a:pt x="2636342" y="346163"/>
                  </a:lnTo>
                  <a:lnTo>
                    <a:pt x="2643390" y="321703"/>
                  </a:lnTo>
                  <a:lnTo>
                    <a:pt x="2645740" y="294843"/>
                  </a:lnTo>
                  <a:close/>
                </a:path>
                <a:path w="5636259" h="435610">
                  <a:moveTo>
                    <a:pt x="2932811" y="302602"/>
                  </a:moveTo>
                  <a:lnTo>
                    <a:pt x="2927883" y="250672"/>
                  </a:lnTo>
                  <a:lnTo>
                    <a:pt x="2909532" y="209486"/>
                  </a:lnTo>
                  <a:lnTo>
                    <a:pt x="2903131" y="202323"/>
                  </a:lnTo>
                  <a:lnTo>
                    <a:pt x="2891815" y="189649"/>
                  </a:lnTo>
                  <a:lnTo>
                    <a:pt x="2888640" y="187566"/>
                  </a:lnTo>
                  <a:lnTo>
                    <a:pt x="2888640" y="266788"/>
                  </a:lnTo>
                  <a:lnTo>
                    <a:pt x="2743022" y="266788"/>
                  </a:lnTo>
                  <a:lnTo>
                    <a:pt x="2759075" y="230251"/>
                  </a:lnTo>
                  <a:lnTo>
                    <a:pt x="2790533" y="206883"/>
                  </a:lnTo>
                  <a:lnTo>
                    <a:pt x="2815831" y="202323"/>
                  </a:lnTo>
                  <a:lnTo>
                    <a:pt x="2829534" y="203466"/>
                  </a:lnTo>
                  <a:lnTo>
                    <a:pt x="2829229" y="203466"/>
                  </a:lnTo>
                  <a:lnTo>
                    <a:pt x="2841421" y="206730"/>
                  </a:lnTo>
                  <a:lnTo>
                    <a:pt x="2872359" y="229463"/>
                  </a:lnTo>
                  <a:lnTo>
                    <a:pt x="2888640" y="266788"/>
                  </a:lnTo>
                  <a:lnTo>
                    <a:pt x="2888640" y="187566"/>
                  </a:lnTo>
                  <a:lnTo>
                    <a:pt x="2870289" y="175475"/>
                  </a:lnTo>
                  <a:lnTo>
                    <a:pt x="2844965" y="166966"/>
                  </a:lnTo>
                  <a:lnTo>
                    <a:pt x="2815831" y="164134"/>
                  </a:lnTo>
                  <a:lnTo>
                    <a:pt x="2789771" y="166458"/>
                  </a:lnTo>
                  <a:lnTo>
                    <a:pt x="2746057" y="185115"/>
                  </a:lnTo>
                  <a:lnTo>
                    <a:pt x="2714167" y="221297"/>
                  </a:lnTo>
                  <a:lnTo>
                    <a:pt x="2697899" y="268300"/>
                  </a:lnTo>
                  <a:lnTo>
                    <a:pt x="2695854" y="295440"/>
                  </a:lnTo>
                  <a:lnTo>
                    <a:pt x="2698115" y="325666"/>
                  </a:lnTo>
                  <a:lnTo>
                    <a:pt x="2716174" y="374167"/>
                  </a:lnTo>
                  <a:lnTo>
                    <a:pt x="2750909" y="406654"/>
                  </a:lnTo>
                  <a:lnTo>
                    <a:pt x="2794025" y="422910"/>
                  </a:lnTo>
                  <a:lnTo>
                    <a:pt x="2818219" y="424942"/>
                  </a:lnTo>
                  <a:lnTo>
                    <a:pt x="2841498" y="423037"/>
                  </a:lnTo>
                  <a:lnTo>
                    <a:pt x="2882684" y="407822"/>
                  </a:lnTo>
                  <a:lnTo>
                    <a:pt x="2917139" y="376453"/>
                  </a:lnTo>
                  <a:lnTo>
                    <a:pt x="2931020" y="354520"/>
                  </a:lnTo>
                  <a:lnTo>
                    <a:pt x="2895206" y="334822"/>
                  </a:lnTo>
                  <a:lnTo>
                    <a:pt x="2890253" y="344335"/>
                  </a:lnTo>
                  <a:lnTo>
                    <a:pt x="2884309" y="353187"/>
                  </a:lnTo>
                  <a:lnTo>
                    <a:pt x="2846120" y="382282"/>
                  </a:lnTo>
                  <a:lnTo>
                    <a:pt x="2818815" y="386753"/>
                  </a:lnTo>
                  <a:lnTo>
                    <a:pt x="2803029" y="385292"/>
                  </a:lnTo>
                  <a:lnTo>
                    <a:pt x="2763304" y="363474"/>
                  </a:lnTo>
                  <a:lnTo>
                    <a:pt x="2741714" y="320497"/>
                  </a:lnTo>
                  <a:lnTo>
                    <a:pt x="2740037" y="302602"/>
                  </a:lnTo>
                  <a:lnTo>
                    <a:pt x="2932811" y="302602"/>
                  </a:lnTo>
                  <a:close/>
                </a:path>
                <a:path w="5636259" h="435610">
                  <a:moveTo>
                    <a:pt x="3184677" y="341985"/>
                  </a:moveTo>
                  <a:lnTo>
                    <a:pt x="3167367" y="296633"/>
                  </a:lnTo>
                  <a:lnTo>
                    <a:pt x="3138716" y="280517"/>
                  </a:lnTo>
                  <a:lnTo>
                    <a:pt x="3150984" y="270776"/>
                  </a:lnTo>
                  <a:lnTo>
                    <a:pt x="3159760" y="258889"/>
                  </a:lnTo>
                  <a:lnTo>
                    <a:pt x="3165017" y="244817"/>
                  </a:lnTo>
                  <a:lnTo>
                    <a:pt x="3166770" y="228587"/>
                  </a:lnTo>
                  <a:lnTo>
                    <a:pt x="3165424" y="214909"/>
                  </a:lnTo>
                  <a:lnTo>
                    <a:pt x="3145282" y="181444"/>
                  </a:lnTo>
                  <a:lnTo>
                    <a:pt x="3104540" y="165227"/>
                  </a:lnTo>
                  <a:lnTo>
                    <a:pt x="3086785" y="164147"/>
                  </a:lnTo>
                  <a:lnTo>
                    <a:pt x="3071749" y="164998"/>
                  </a:lnTo>
                  <a:lnTo>
                    <a:pt x="3032480" y="177863"/>
                  </a:lnTo>
                  <a:lnTo>
                    <a:pt x="3000832" y="208889"/>
                  </a:lnTo>
                  <a:lnTo>
                    <a:pt x="3030690" y="233362"/>
                  </a:lnTo>
                  <a:lnTo>
                    <a:pt x="3034639" y="227101"/>
                  </a:lnTo>
                  <a:lnTo>
                    <a:pt x="3039338" y="221437"/>
                  </a:lnTo>
                  <a:lnTo>
                    <a:pt x="3075940" y="202933"/>
                  </a:lnTo>
                  <a:lnTo>
                    <a:pt x="3084995" y="202323"/>
                  </a:lnTo>
                  <a:lnTo>
                    <a:pt x="3095040" y="202895"/>
                  </a:lnTo>
                  <a:lnTo>
                    <a:pt x="3126702" y="229082"/>
                  </a:lnTo>
                  <a:lnTo>
                    <a:pt x="3127375" y="236943"/>
                  </a:lnTo>
                  <a:lnTo>
                    <a:pt x="3126549" y="243738"/>
                  </a:lnTo>
                  <a:lnTo>
                    <a:pt x="3092539" y="265785"/>
                  </a:lnTo>
                  <a:lnTo>
                    <a:pt x="3082010" y="266204"/>
                  </a:lnTo>
                  <a:lnTo>
                    <a:pt x="3061131" y="266204"/>
                  </a:lnTo>
                  <a:lnTo>
                    <a:pt x="3061131" y="305587"/>
                  </a:lnTo>
                  <a:lnTo>
                    <a:pt x="3086189" y="305587"/>
                  </a:lnTo>
                  <a:lnTo>
                    <a:pt x="3099244" y="306108"/>
                  </a:lnTo>
                  <a:lnTo>
                    <a:pt x="3137966" y="325882"/>
                  </a:lnTo>
                  <a:lnTo>
                    <a:pt x="3141700" y="342595"/>
                  </a:lnTo>
                  <a:lnTo>
                    <a:pt x="3140621" y="353479"/>
                  </a:lnTo>
                  <a:lnTo>
                    <a:pt x="3107080" y="384365"/>
                  </a:lnTo>
                  <a:lnTo>
                    <a:pt x="3082607" y="386753"/>
                  </a:lnTo>
                  <a:lnTo>
                    <a:pt x="3071114" y="385965"/>
                  </a:lnTo>
                  <a:lnTo>
                    <a:pt x="3034830" y="368211"/>
                  </a:lnTo>
                  <a:lnTo>
                    <a:pt x="3019945" y="346163"/>
                  </a:lnTo>
                  <a:lnTo>
                    <a:pt x="2982925" y="361683"/>
                  </a:lnTo>
                  <a:lnTo>
                    <a:pt x="3006102" y="395833"/>
                  </a:lnTo>
                  <a:lnTo>
                    <a:pt x="3045752" y="419735"/>
                  </a:lnTo>
                  <a:lnTo>
                    <a:pt x="3082010" y="424954"/>
                  </a:lnTo>
                  <a:lnTo>
                    <a:pt x="3102978" y="423760"/>
                  </a:lnTo>
                  <a:lnTo>
                    <a:pt x="3152444" y="405866"/>
                  </a:lnTo>
                  <a:lnTo>
                    <a:pt x="3182658" y="360984"/>
                  </a:lnTo>
                  <a:lnTo>
                    <a:pt x="3184677" y="341985"/>
                  </a:lnTo>
                  <a:close/>
                </a:path>
                <a:path w="5636259" h="435610">
                  <a:moveTo>
                    <a:pt x="3601859" y="151015"/>
                  </a:moveTo>
                  <a:lnTo>
                    <a:pt x="3432352" y="333629"/>
                  </a:lnTo>
                  <a:lnTo>
                    <a:pt x="3432352" y="170103"/>
                  </a:lnTo>
                  <a:lnTo>
                    <a:pt x="3389376" y="170103"/>
                  </a:lnTo>
                  <a:lnTo>
                    <a:pt x="3389376" y="435102"/>
                  </a:lnTo>
                  <a:lnTo>
                    <a:pt x="3558883" y="252463"/>
                  </a:lnTo>
                  <a:lnTo>
                    <a:pt x="3558883" y="417791"/>
                  </a:lnTo>
                  <a:lnTo>
                    <a:pt x="3601859" y="417791"/>
                  </a:lnTo>
                  <a:lnTo>
                    <a:pt x="3601859" y="151015"/>
                  </a:lnTo>
                  <a:close/>
                </a:path>
                <a:path w="5636259" h="435610">
                  <a:moveTo>
                    <a:pt x="3869232" y="341985"/>
                  </a:moveTo>
                  <a:lnTo>
                    <a:pt x="3851922" y="296633"/>
                  </a:lnTo>
                  <a:lnTo>
                    <a:pt x="3823271" y="280517"/>
                  </a:lnTo>
                  <a:lnTo>
                    <a:pt x="3835539" y="270776"/>
                  </a:lnTo>
                  <a:lnTo>
                    <a:pt x="3844315" y="258889"/>
                  </a:lnTo>
                  <a:lnTo>
                    <a:pt x="3849573" y="244817"/>
                  </a:lnTo>
                  <a:lnTo>
                    <a:pt x="3851325" y="228587"/>
                  </a:lnTo>
                  <a:lnTo>
                    <a:pt x="3849979" y="214909"/>
                  </a:lnTo>
                  <a:lnTo>
                    <a:pt x="3829837" y="181444"/>
                  </a:lnTo>
                  <a:lnTo>
                    <a:pt x="3789095" y="165227"/>
                  </a:lnTo>
                  <a:lnTo>
                    <a:pt x="3771341" y="164147"/>
                  </a:lnTo>
                  <a:lnTo>
                    <a:pt x="3756304" y="164998"/>
                  </a:lnTo>
                  <a:lnTo>
                    <a:pt x="3717036" y="177863"/>
                  </a:lnTo>
                  <a:lnTo>
                    <a:pt x="3685387" y="208889"/>
                  </a:lnTo>
                  <a:lnTo>
                    <a:pt x="3715245" y="233362"/>
                  </a:lnTo>
                  <a:lnTo>
                    <a:pt x="3719195" y="227101"/>
                  </a:lnTo>
                  <a:lnTo>
                    <a:pt x="3723894" y="221437"/>
                  </a:lnTo>
                  <a:lnTo>
                    <a:pt x="3760495" y="202933"/>
                  </a:lnTo>
                  <a:lnTo>
                    <a:pt x="3769550" y="202323"/>
                  </a:lnTo>
                  <a:lnTo>
                    <a:pt x="3779596" y="202895"/>
                  </a:lnTo>
                  <a:lnTo>
                    <a:pt x="3811257" y="229082"/>
                  </a:lnTo>
                  <a:lnTo>
                    <a:pt x="3811930" y="236943"/>
                  </a:lnTo>
                  <a:lnTo>
                    <a:pt x="3811105" y="243738"/>
                  </a:lnTo>
                  <a:lnTo>
                    <a:pt x="3777094" y="265785"/>
                  </a:lnTo>
                  <a:lnTo>
                    <a:pt x="3766566" y="266204"/>
                  </a:lnTo>
                  <a:lnTo>
                    <a:pt x="3745687" y="266204"/>
                  </a:lnTo>
                  <a:lnTo>
                    <a:pt x="3745687" y="305587"/>
                  </a:lnTo>
                  <a:lnTo>
                    <a:pt x="3770744" y="305587"/>
                  </a:lnTo>
                  <a:lnTo>
                    <a:pt x="3783800" y="306108"/>
                  </a:lnTo>
                  <a:lnTo>
                    <a:pt x="3822522" y="325882"/>
                  </a:lnTo>
                  <a:lnTo>
                    <a:pt x="3826256" y="342595"/>
                  </a:lnTo>
                  <a:lnTo>
                    <a:pt x="3825176" y="353479"/>
                  </a:lnTo>
                  <a:lnTo>
                    <a:pt x="3791635" y="384365"/>
                  </a:lnTo>
                  <a:lnTo>
                    <a:pt x="3767163" y="386753"/>
                  </a:lnTo>
                  <a:lnTo>
                    <a:pt x="3755669" y="385965"/>
                  </a:lnTo>
                  <a:lnTo>
                    <a:pt x="3719385" y="368211"/>
                  </a:lnTo>
                  <a:lnTo>
                    <a:pt x="3704501" y="346163"/>
                  </a:lnTo>
                  <a:lnTo>
                    <a:pt x="3667480" y="361683"/>
                  </a:lnTo>
                  <a:lnTo>
                    <a:pt x="3690658" y="395833"/>
                  </a:lnTo>
                  <a:lnTo>
                    <a:pt x="3730307" y="419735"/>
                  </a:lnTo>
                  <a:lnTo>
                    <a:pt x="3766566" y="424954"/>
                  </a:lnTo>
                  <a:lnTo>
                    <a:pt x="3787533" y="423760"/>
                  </a:lnTo>
                  <a:lnTo>
                    <a:pt x="3837000" y="405866"/>
                  </a:lnTo>
                  <a:lnTo>
                    <a:pt x="3867213" y="360984"/>
                  </a:lnTo>
                  <a:lnTo>
                    <a:pt x="3869232" y="341985"/>
                  </a:lnTo>
                  <a:close/>
                </a:path>
                <a:path w="5636259" h="435610">
                  <a:moveTo>
                    <a:pt x="4228516" y="417791"/>
                  </a:moveTo>
                  <a:lnTo>
                    <a:pt x="4168825" y="151003"/>
                  </a:lnTo>
                  <a:lnTo>
                    <a:pt x="4068559" y="352729"/>
                  </a:lnTo>
                  <a:lnTo>
                    <a:pt x="3965905" y="151003"/>
                  </a:lnTo>
                  <a:lnTo>
                    <a:pt x="3906228" y="417791"/>
                  </a:lnTo>
                  <a:lnTo>
                    <a:pt x="3950398" y="417791"/>
                  </a:lnTo>
                  <a:lnTo>
                    <a:pt x="3982021" y="264401"/>
                  </a:lnTo>
                  <a:lnTo>
                    <a:pt x="4067378" y="435102"/>
                  </a:lnTo>
                  <a:lnTo>
                    <a:pt x="4151528" y="264401"/>
                  </a:lnTo>
                  <a:lnTo>
                    <a:pt x="4184345" y="417791"/>
                  </a:lnTo>
                  <a:lnTo>
                    <a:pt x="4228516" y="417791"/>
                  </a:lnTo>
                  <a:close/>
                </a:path>
                <a:path w="5636259" h="435610">
                  <a:moveTo>
                    <a:pt x="4502467" y="302602"/>
                  </a:moveTo>
                  <a:lnTo>
                    <a:pt x="4501680" y="275285"/>
                  </a:lnTo>
                  <a:lnTo>
                    <a:pt x="4500245" y="266788"/>
                  </a:lnTo>
                  <a:lnTo>
                    <a:pt x="4497540" y="250672"/>
                  </a:lnTo>
                  <a:lnTo>
                    <a:pt x="4479175" y="209486"/>
                  </a:lnTo>
                  <a:lnTo>
                    <a:pt x="4458284" y="187566"/>
                  </a:lnTo>
                  <a:lnTo>
                    <a:pt x="4458284" y="266788"/>
                  </a:lnTo>
                  <a:lnTo>
                    <a:pt x="4312666" y="266788"/>
                  </a:lnTo>
                  <a:lnTo>
                    <a:pt x="4328719" y="230251"/>
                  </a:lnTo>
                  <a:lnTo>
                    <a:pt x="4360189" y="206883"/>
                  </a:lnTo>
                  <a:lnTo>
                    <a:pt x="4385475" y="202323"/>
                  </a:lnTo>
                  <a:lnTo>
                    <a:pt x="4399191" y="203466"/>
                  </a:lnTo>
                  <a:lnTo>
                    <a:pt x="4398873" y="203466"/>
                  </a:lnTo>
                  <a:lnTo>
                    <a:pt x="4411065" y="206730"/>
                  </a:lnTo>
                  <a:lnTo>
                    <a:pt x="4442015" y="229463"/>
                  </a:lnTo>
                  <a:lnTo>
                    <a:pt x="4458284" y="266788"/>
                  </a:lnTo>
                  <a:lnTo>
                    <a:pt x="4458284" y="187566"/>
                  </a:lnTo>
                  <a:lnTo>
                    <a:pt x="4439932" y="175475"/>
                  </a:lnTo>
                  <a:lnTo>
                    <a:pt x="4414609" y="166966"/>
                  </a:lnTo>
                  <a:lnTo>
                    <a:pt x="4385475" y="164134"/>
                  </a:lnTo>
                  <a:lnTo>
                    <a:pt x="4359414" y="166458"/>
                  </a:lnTo>
                  <a:lnTo>
                    <a:pt x="4315714" y="185115"/>
                  </a:lnTo>
                  <a:lnTo>
                    <a:pt x="4283811" y="221297"/>
                  </a:lnTo>
                  <a:lnTo>
                    <a:pt x="4267543" y="268300"/>
                  </a:lnTo>
                  <a:lnTo>
                    <a:pt x="4265511" y="295440"/>
                  </a:lnTo>
                  <a:lnTo>
                    <a:pt x="4267771" y="325666"/>
                  </a:lnTo>
                  <a:lnTo>
                    <a:pt x="4285831" y="374167"/>
                  </a:lnTo>
                  <a:lnTo>
                    <a:pt x="4320552" y="406654"/>
                  </a:lnTo>
                  <a:lnTo>
                    <a:pt x="4363682" y="422910"/>
                  </a:lnTo>
                  <a:lnTo>
                    <a:pt x="4387875" y="424942"/>
                  </a:lnTo>
                  <a:lnTo>
                    <a:pt x="4411154" y="423037"/>
                  </a:lnTo>
                  <a:lnTo>
                    <a:pt x="4452328" y="407822"/>
                  </a:lnTo>
                  <a:lnTo>
                    <a:pt x="4486783" y="376453"/>
                  </a:lnTo>
                  <a:lnTo>
                    <a:pt x="4500664" y="354520"/>
                  </a:lnTo>
                  <a:lnTo>
                    <a:pt x="4464850" y="334822"/>
                  </a:lnTo>
                  <a:lnTo>
                    <a:pt x="4459897" y="344335"/>
                  </a:lnTo>
                  <a:lnTo>
                    <a:pt x="4453966" y="353187"/>
                  </a:lnTo>
                  <a:lnTo>
                    <a:pt x="4415764" y="382282"/>
                  </a:lnTo>
                  <a:lnTo>
                    <a:pt x="4388459" y="386753"/>
                  </a:lnTo>
                  <a:lnTo>
                    <a:pt x="4372673" y="385292"/>
                  </a:lnTo>
                  <a:lnTo>
                    <a:pt x="4332948" y="363474"/>
                  </a:lnTo>
                  <a:lnTo>
                    <a:pt x="4311358" y="320497"/>
                  </a:lnTo>
                  <a:lnTo>
                    <a:pt x="4309681" y="302602"/>
                  </a:lnTo>
                  <a:lnTo>
                    <a:pt x="4502467" y="302602"/>
                  </a:lnTo>
                  <a:close/>
                </a:path>
                <a:path w="5636259" h="435610">
                  <a:moveTo>
                    <a:pt x="4771034" y="170141"/>
                  </a:moveTo>
                  <a:lnTo>
                    <a:pt x="4728057" y="170141"/>
                  </a:lnTo>
                  <a:lnTo>
                    <a:pt x="4728057" y="271741"/>
                  </a:lnTo>
                  <a:lnTo>
                    <a:pt x="4611078" y="271741"/>
                  </a:lnTo>
                  <a:lnTo>
                    <a:pt x="4611078" y="170141"/>
                  </a:lnTo>
                  <a:lnTo>
                    <a:pt x="4568101" y="170141"/>
                  </a:lnTo>
                  <a:lnTo>
                    <a:pt x="4568101" y="271741"/>
                  </a:lnTo>
                  <a:lnTo>
                    <a:pt x="4568101" y="311111"/>
                  </a:lnTo>
                  <a:lnTo>
                    <a:pt x="4568101" y="417791"/>
                  </a:lnTo>
                  <a:lnTo>
                    <a:pt x="4611078" y="417791"/>
                  </a:lnTo>
                  <a:lnTo>
                    <a:pt x="4611078" y="311111"/>
                  </a:lnTo>
                  <a:lnTo>
                    <a:pt x="4728057" y="311111"/>
                  </a:lnTo>
                  <a:lnTo>
                    <a:pt x="4728057" y="417791"/>
                  </a:lnTo>
                  <a:lnTo>
                    <a:pt x="4771034" y="417791"/>
                  </a:lnTo>
                  <a:lnTo>
                    <a:pt x="4771034" y="311111"/>
                  </a:lnTo>
                  <a:lnTo>
                    <a:pt x="4771034" y="271741"/>
                  </a:lnTo>
                  <a:lnTo>
                    <a:pt x="4771034" y="170141"/>
                  </a:lnTo>
                  <a:close/>
                </a:path>
                <a:path w="5636259" h="435610">
                  <a:moveTo>
                    <a:pt x="5073637" y="302602"/>
                  </a:moveTo>
                  <a:lnTo>
                    <a:pt x="5068697" y="250672"/>
                  </a:lnTo>
                  <a:lnTo>
                    <a:pt x="5050345" y="209486"/>
                  </a:lnTo>
                  <a:lnTo>
                    <a:pt x="5043944" y="202323"/>
                  </a:lnTo>
                  <a:lnTo>
                    <a:pt x="5032629" y="189649"/>
                  </a:lnTo>
                  <a:lnTo>
                    <a:pt x="5029454" y="187566"/>
                  </a:lnTo>
                  <a:lnTo>
                    <a:pt x="5029454" y="266788"/>
                  </a:lnTo>
                  <a:lnTo>
                    <a:pt x="4883836" y="266788"/>
                  </a:lnTo>
                  <a:lnTo>
                    <a:pt x="4899888" y="230251"/>
                  </a:lnTo>
                  <a:lnTo>
                    <a:pt x="4931346" y="206883"/>
                  </a:lnTo>
                  <a:lnTo>
                    <a:pt x="4956645" y="202323"/>
                  </a:lnTo>
                  <a:lnTo>
                    <a:pt x="4970348" y="203466"/>
                  </a:lnTo>
                  <a:lnTo>
                    <a:pt x="4970043" y="203466"/>
                  </a:lnTo>
                  <a:lnTo>
                    <a:pt x="4982235" y="206730"/>
                  </a:lnTo>
                  <a:lnTo>
                    <a:pt x="5013172" y="229463"/>
                  </a:lnTo>
                  <a:lnTo>
                    <a:pt x="5029454" y="266788"/>
                  </a:lnTo>
                  <a:lnTo>
                    <a:pt x="5029454" y="187566"/>
                  </a:lnTo>
                  <a:lnTo>
                    <a:pt x="5011102" y="175475"/>
                  </a:lnTo>
                  <a:lnTo>
                    <a:pt x="4985778" y="166966"/>
                  </a:lnTo>
                  <a:lnTo>
                    <a:pt x="4956645" y="164134"/>
                  </a:lnTo>
                  <a:lnTo>
                    <a:pt x="4930584" y="166458"/>
                  </a:lnTo>
                  <a:lnTo>
                    <a:pt x="4886871" y="185115"/>
                  </a:lnTo>
                  <a:lnTo>
                    <a:pt x="4854981" y="221297"/>
                  </a:lnTo>
                  <a:lnTo>
                    <a:pt x="4838712" y="268300"/>
                  </a:lnTo>
                  <a:lnTo>
                    <a:pt x="4836680" y="295440"/>
                  </a:lnTo>
                  <a:lnTo>
                    <a:pt x="4838928" y="325666"/>
                  </a:lnTo>
                  <a:lnTo>
                    <a:pt x="4856988" y="374167"/>
                  </a:lnTo>
                  <a:lnTo>
                    <a:pt x="4891722" y="406654"/>
                  </a:lnTo>
                  <a:lnTo>
                    <a:pt x="4934839" y="422910"/>
                  </a:lnTo>
                  <a:lnTo>
                    <a:pt x="4959032" y="424942"/>
                  </a:lnTo>
                  <a:lnTo>
                    <a:pt x="4982311" y="423037"/>
                  </a:lnTo>
                  <a:lnTo>
                    <a:pt x="5023497" y="407822"/>
                  </a:lnTo>
                  <a:lnTo>
                    <a:pt x="5057953" y="376453"/>
                  </a:lnTo>
                  <a:lnTo>
                    <a:pt x="5071834" y="354520"/>
                  </a:lnTo>
                  <a:lnTo>
                    <a:pt x="5036020" y="334822"/>
                  </a:lnTo>
                  <a:lnTo>
                    <a:pt x="5031067" y="344335"/>
                  </a:lnTo>
                  <a:lnTo>
                    <a:pt x="5025123" y="353187"/>
                  </a:lnTo>
                  <a:lnTo>
                    <a:pt x="4986934" y="382282"/>
                  </a:lnTo>
                  <a:lnTo>
                    <a:pt x="4959629" y="386753"/>
                  </a:lnTo>
                  <a:lnTo>
                    <a:pt x="4943843" y="385292"/>
                  </a:lnTo>
                  <a:lnTo>
                    <a:pt x="4904117" y="363474"/>
                  </a:lnTo>
                  <a:lnTo>
                    <a:pt x="4882527" y="320497"/>
                  </a:lnTo>
                  <a:lnTo>
                    <a:pt x="4880851" y="302602"/>
                  </a:lnTo>
                  <a:lnTo>
                    <a:pt x="5073637" y="302602"/>
                  </a:lnTo>
                  <a:close/>
                </a:path>
                <a:path w="5636259" h="435610">
                  <a:moveTo>
                    <a:pt x="5342204" y="170141"/>
                  </a:moveTo>
                  <a:lnTo>
                    <a:pt x="5299227" y="170141"/>
                  </a:lnTo>
                  <a:lnTo>
                    <a:pt x="5299227" y="271741"/>
                  </a:lnTo>
                  <a:lnTo>
                    <a:pt x="5182247" y="271741"/>
                  </a:lnTo>
                  <a:lnTo>
                    <a:pt x="5182247" y="170141"/>
                  </a:lnTo>
                  <a:lnTo>
                    <a:pt x="5139271" y="170141"/>
                  </a:lnTo>
                  <a:lnTo>
                    <a:pt x="5139271" y="271741"/>
                  </a:lnTo>
                  <a:lnTo>
                    <a:pt x="5139271" y="311111"/>
                  </a:lnTo>
                  <a:lnTo>
                    <a:pt x="5139271" y="417791"/>
                  </a:lnTo>
                  <a:lnTo>
                    <a:pt x="5182247" y="417791"/>
                  </a:lnTo>
                  <a:lnTo>
                    <a:pt x="5182247" y="311111"/>
                  </a:lnTo>
                  <a:lnTo>
                    <a:pt x="5299227" y="311111"/>
                  </a:lnTo>
                  <a:lnTo>
                    <a:pt x="5299227" y="417791"/>
                  </a:lnTo>
                  <a:lnTo>
                    <a:pt x="5342204" y="417791"/>
                  </a:lnTo>
                  <a:lnTo>
                    <a:pt x="5342204" y="311111"/>
                  </a:lnTo>
                  <a:lnTo>
                    <a:pt x="5342204" y="271741"/>
                  </a:lnTo>
                  <a:lnTo>
                    <a:pt x="5342204" y="170141"/>
                  </a:lnTo>
                  <a:close/>
                </a:path>
                <a:path w="5636259" h="435610">
                  <a:moveTo>
                    <a:pt x="5635841" y="151015"/>
                  </a:moveTo>
                  <a:lnTo>
                    <a:pt x="5466346" y="333629"/>
                  </a:lnTo>
                  <a:lnTo>
                    <a:pt x="5466346" y="170103"/>
                  </a:lnTo>
                  <a:lnTo>
                    <a:pt x="5423370" y="170103"/>
                  </a:lnTo>
                  <a:lnTo>
                    <a:pt x="5423370" y="435102"/>
                  </a:lnTo>
                  <a:lnTo>
                    <a:pt x="5592877" y="252463"/>
                  </a:lnTo>
                  <a:lnTo>
                    <a:pt x="5592877" y="417791"/>
                  </a:lnTo>
                  <a:lnTo>
                    <a:pt x="5635841" y="417791"/>
                  </a:lnTo>
                  <a:lnTo>
                    <a:pt x="5635841" y="15101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7731743" y="4366662"/>
              <a:ext cx="190999" cy="247688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8142961" y="4347584"/>
              <a:ext cx="1387475" cy="407034"/>
            </a:xfrm>
            <a:custGeom>
              <a:avLst/>
              <a:gdLst/>
              <a:ahLst/>
              <a:cxnLst/>
              <a:rect l="l" t="t" r="r" b="b"/>
              <a:pathLst>
                <a:path w="1387475" h="407035">
                  <a:moveTo>
                    <a:pt x="199339" y="19088"/>
                  </a:moveTo>
                  <a:lnTo>
                    <a:pt x="0" y="19088"/>
                  </a:lnTo>
                  <a:lnTo>
                    <a:pt x="0" y="58458"/>
                  </a:lnTo>
                  <a:lnTo>
                    <a:pt x="0" y="266738"/>
                  </a:lnTo>
                  <a:lnTo>
                    <a:pt x="42976" y="266738"/>
                  </a:lnTo>
                  <a:lnTo>
                    <a:pt x="42976" y="58458"/>
                  </a:lnTo>
                  <a:lnTo>
                    <a:pt x="156375" y="58458"/>
                  </a:lnTo>
                  <a:lnTo>
                    <a:pt x="156375" y="266738"/>
                  </a:lnTo>
                  <a:lnTo>
                    <a:pt x="199339" y="266738"/>
                  </a:lnTo>
                  <a:lnTo>
                    <a:pt x="199339" y="58458"/>
                  </a:lnTo>
                  <a:lnTo>
                    <a:pt x="199339" y="19088"/>
                  </a:lnTo>
                  <a:close/>
                </a:path>
                <a:path w="1387475" h="407035">
                  <a:moveTo>
                    <a:pt x="528789" y="144424"/>
                  </a:moveTo>
                  <a:lnTo>
                    <a:pt x="520661" y="94805"/>
                  </a:lnTo>
                  <a:lnTo>
                    <a:pt x="496265" y="52209"/>
                  </a:lnTo>
                  <a:lnTo>
                    <a:pt x="484619" y="40970"/>
                  </a:lnTo>
                  <a:lnTo>
                    <a:pt x="484619" y="144424"/>
                  </a:lnTo>
                  <a:lnTo>
                    <a:pt x="483273" y="162458"/>
                  </a:lnTo>
                  <a:lnTo>
                    <a:pt x="462546" y="209169"/>
                  </a:lnTo>
                  <a:lnTo>
                    <a:pt x="421360" y="234073"/>
                  </a:lnTo>
                  <a:lnTo>
                    <a:pt x="404050" y="235737"/>
                  </a:lnTo>
                  <a:lnTo>
                    <a:pt x="386422" y="234073"/>
                  </a:lnTo>
                  <a:lnTo>
                    <a:pt x="344068" y="209169"/>
                  </a:lnTo>
                  <a:lnTo>
                    <a:pt x="322605" y="162788"/>
                  </a:lnTo>
                  <a:lnTo>
                    <a:pt x="321094" y="143827"/>
                  </a:lnTo>
                  <a:lnTo>
                    <a:pt x="322630" y="124053"/>
                  </a:lnTo>
                  <a:lnTo>
                    <a:pt x="322656" y="123723"/>
                  </a:lnTo>
                  <a:lnTo>
                    <a:pt x="327317" y="105930"/>
                  </a:lnTo>
                  <a:lnTo>
                    <a:pt x="327355" y="105778"/>
                  </a:lnTo>
                  <a:lnTo>
                    <a:pt x="335178" y="90030"/>
                  </a:lnTo>
                  <a:lnTo>
                    <a:pt x="373024" y="57581"/>
                  </a:lnTo>
                  <a:lnTo>
                    <a:pt x="403453" y="51308"/>
                  </a:lnTo>
                  <a:lnTo>
                    <a:pt x="419087" y="52882"/>
                  </a:lnTo>
                  <a:lnTo>
                    <a:pt x="460159" y="76377"/>
                  </a:lnTo>
                  <a:lnTo>
                    <a:pt x="478434" y="105778"/>
                  </a:lnTo>
                  <a:lnTo>
                    <a:pt x="478510" y="105930"/>
                  </a:lnTo>
                  <a:lnTo>
                    <a:pt x="483006" y="123723"/>
                  </a:lnTo>
                  <a:lnTo>
                    <a:pt x="483095" y="124053"/>
                  </a:lnTo>
                  <a:lnTo>
                    <a:pt x="484581" y="143827"/>
                  </a:lnTo>
                  <a:lnTo>
                    <a:pt x="484619" y="144424"/>
                  </a:lnTo>
                  <a:lnTo>
                    <a:pt x="484619" y="40970"/>
                  </a:lnTo>
                  <a:lnTo>
                    <a:pt x="478561" y="35115"/>
                  </a:lnTo>
                  <a:lnTo>
                    <a:pt x="457987" y="22898"/>
                  </a:lnTo>
                  <a:lnTo>
                    <a:pt x="434848" y="15646"/>
                  </a:lnTo>
                  <a:lnTo>
                    <a:pt x="435546" y="15646"/>
                  </a:lnTo>
                  <a:lnTo>
                    <a:pt x="408228" y="13119"/>
                  </a:lnTo>
                  <a:lnTo>
                    <a:pt x="383463" y="15646"/>
                  </a:lnTo>
                  <a:lnTo>
                    <a:pt x="361073" y="23266"/>
                  </a:lnTo>
                  <a:lnTo>
                    <a:pt x="341083" y="35941"/>
                  </a:lnTo>
                  <a:lnTo>
                    <a:pt x="323481" y="53695"/>
                  </a:lnTo>
                  <a:lnTo>
                    <a:pt x="323481" y="19088"/>
                  </a:lnTo>
                  <a:lnTo>
                    <a:pt x="280504" y="19088"/>
                  </a:lnTo>
                  <a:lnTo>
                    <a:pt x="280504" y="406438"/>
                  </a:lnTo>
                  <a:lnTo>
                    <a:pt x="323481" y="406438"/>
                  </a:lnTo>
                  <a:lnTo>
                    <a:pt x="323481" y="232156"/>
                  </a:lnTo>
                  <a:lnTo>
                    <a:pt x="340982" y="250431"/>
                  </a:lnTo>
                  <a:lnTo>
                    <a:pt x="361226" y="263486"/>
                  </a:lnTo>
                  <a:lnTo>
                    <a:pt x="384238" y="271310"/>
                  </a:lnTo>
                  <a:lnTo>
                    <a:pt x="410019" y="273926"/>
                  </a:lnTo>
                  <a:lnTo>
                    <a:pt x="435787" y="271564"/>
                  </a:lnTo>
                  <a:lnTo>
                    <a:pt x="479069" y="252615"/>
                  </a:lnTo>
                  <a:lnTo>
                    <a:pt x="510667" y="216090"/>
                  </a:lnTo>
                  <a:lnTo>
                    <a:pt x="526770" y="170294"/>
                  </a:lnTo>
                  <a:lnTo>
                    <a:pt x="528789" y="144424"/>
                  </a:lnTo>
                  <a:close/>
                </a:path>
                <a:path w="1387475" h="407035">
                  <a:moveTo>
                    <a:pt x="841527" y="143827"/>
                  </a:moveTo>
                  <a:lnTo>
                    <a:pt x="832192" y="92062"/>
                  </a:lnTo>
                  <a:lnTo>
                    <a:pt x="805205" y="51308"/>
                  </a:lnTo>
                  <a:lnTo>
                    <a:pt x="797356" y="44538"/>
                  </a:lnTo>
                  <a:lnTo>
                    <a:pt x="797356" y="143827"/>
                  </a:lnTo>
                  <a:lnTo>
                    <a:pt x="795756" y="164160"/>
                  </a:lnTo>
                  <a:lnTo>
                    <a:pt x="771690" y="211264"/>
                  </a:lnTo>
                  <a:lnTo>
                    <a:pt x="727494" y="234213"/>
                  </a:lnTo>
                  <a:lnTo>
                    <a:pt x="710222" y="235737"/>
                  </a:lnTo>
                  <a:lnTo>
                    <a:pt x="692950" y="234213"/>
                  </a:lnTo>
                  <a:lnTo>
                    <a:pt x="648741" y="211264"/>
                  </a:lnTo>
                  <a:lnTo>
                    <a:pt x="624687" y="164160"/>
                  </a:lnTo>
                  <a:lnTo>
                    <a:pt x="623074" y="143827"/>
                  </a:lnTo>
                  <a:lnTo>
                    <a:pt x="624662" y="123482"/>
                  </a:lnTo>
                  <a:lnTo>
                    <a:pt x="648436" y="76073"/>
                  </a:lnTo>
                  <a:lnTo>
                    <a:pt x="692696" y="52857"/>
                  </a:lnTo>
                  <a:lnTo>
                    <a:pt x="710222" y="51308"/>
                  </a:lnTo>
                  <a:lnTo>
                    <a:pt x="727798" y="52857"/>
                  </a:lnTo>
                  <a:lnTo>
                    <a:pt x="771994" y="75780"/>
                  </a:lnTo>
                  <a:lnTo>
                    <a:pt x="795769" y="123240"/>
                  </a:lnTo>
                  <a:lnTo>
                    <a:pt x="797356" y="143827"/>
                  </a:lnTo>
                  <a:lnTo>
                    <a:pt x="797356" y="44538"/>
                  </a:lnTo>
                  <a:lnTo>
                    <a:pt x="784352" y="33934"/>
                  </a:lnTo>
                  <a:lnTo>
                    <a:pt x="762063" y="22377"/>
                  </a:lnTo>
                  <a:lnTo>
                    <a:pt x="737362" y="15443"/>
                  </a:lnTo>
                  <a:lnTo>
                    <a:pt x="710222" y="13131"/>
                  </a:lnTo>
                  <a:lnTo>
                    <a:pt x="683082" y="15443"/>
                  </a:lnTo>
                  <a:lnTo>
                    <a:pt x="636079" y="33934"/>
                  </a:lnTo>
                  <a:lnTo>
                    <a:pt x="599897" y="69862"/>
                  </a:lnTo>
                  <a:lnTo>
                    <a:pt x="581240" y="116713"/>
                  </a:lnTo>
                  <a:lnTo>
                    <a:pt x="578916" y="143827"/>
                  </a:lnTo>
                  <a:lnTo>
                    <a:pt x="581240" y="170688"/>
                  </a:lnTo>
                  <a:lnTo>
                    <a:pt x="599897" y="217246"/>
                  </a:lnTo>
                  <a:lnTo>
                    <a:pt x="636079" y="253123"/>
                  </a:lnTo>
                  <a:lnTo>
                    <a:pt x="683082" y="271627"/>
                  </a:lnTo>
                  <a:lnTo>
                    <a:pt x="710222" y="273939"/>
                  </a:lnTo>
                  <a:lnTo>
                    <a:pt x="737362" y="271627"/>
                  </a:lnTo>
                  <a:lnTo>
                    <a:pt x="784352" y="253123"/>
                  </a:lnTo>
                  <a:lnTo>
                    <a:pt x="820534" y="217246"/>
                  </a:lnTo>
                  <a:lnTo>
                    <a:pt x="839190" y="170688"/>
                  </a:lnTo>
                  <a:lnTo>
                    <a:pt x="841527" y="143827"/>
                  </a:lnTo>
                  <a:close/>
                </a:path>
                <a:path w="1387475" h="407035">
                  <a:moveTo>
                    <a:pt x="1119644" y="0"/>
                  </a:moveTo>
                  <a:lnTo>
                    <a:pt x="950137" y="182613"/>
                  </a:lnTo>
                  <a:lnTo>
                    <a:pt x="950137" y="19088"/>
                  </a:lnTo>
                  <a:lnTo>
                    <a:pt x="907161" y="19088"/>
                  </a:lnTo>
                  <a:lnTo>
                    <a:pt x="907161" y="284086"/>
                  </a:lnTo>
                  <a:lnTo>
                    <a:pt x="1076667" y="101447"/>
                  </a:lnTo>
                  <a:lnTo>
                    <a:pt x="1076667" y="266776"/>
                  </a:lnTo>
                  <a:lnTo>
                    <a:pt x="1119644" y="266776"/>
                  </a:lnTo>
                  <a:lnTo>
                    <a:pt x="1119644" y="0"/>
                  </a:lnTo>
                  <a:close/>
                </a:path>
                <a:path w="1387475" h="407035">
                  <a:moveTo>
                    <a:pt x="1387017" y="190969"/>
                  </a:moveTo>
                  <a:lnTo>
                    <a:pt x="1369707" y="145618"/>
                  </a:lnTo>
                  <a:lnTo>
                    <a:pt x="1341056" y="129501"/>
                  </a:lnTo>
                  <a:lnTo>
                    <a:pt x="1353324" y="119761"/>
                  </a:lnTo>
                  <a:lnTo>
                    <a:pt x="1362100" y="107873"/>
                  </a:lnTo>
                  <a:lnTo>
                    <a:pt x="1367358" y="93802"/>
                  </a:lnTo>
                  <a:lnTo>
                    <a:pt x="1369110" y="77571"/>
                  </a:lnTo>
                  <a:lnTo>
                    <a:pt x="1367764" y="63893"/>
                  </a:lnTo>
                  <a:lnTo>
                    <a:pt x="1347622" y="30429"/>
                  </a:lnTo>
                  <a:lnTo>
                    <a:pt x="1306880" y="14211"/>
                  </a:lnTo>
                  <a:lnTo>
                    <a:pt x="1289126" y="13131"/>
                  </a:lnTo>
                  <a:lnTo>
                    <a:pt x="1274102" y="13982"/>
                  </a:lnTo>
                  <a:lnTo>
                    <a:pt x="1234821" y="26847"/>
                  </a:lnTo>
                  <a:lnTo>
                    <a:pt x="1203172" y="57873"/>
                  </a:lnTo>
                  <a:lnTo>
                    <a:pt x="1233030" y="82346"/>
                  </a:lnTo>
                  <a:lnTo>
                    <a:pt x="1236980" y="76085"/>
                  </a:lnTo>
                  <a:lnTo>
                    <a:pt x="1241679" y="70421"/>
                  </a:lnTo>
                  <a:lnTo>
                    <a:pt x="1278280" y="51917"/>
                  </a:lnTo>
                  <a:lnTo>
                    <a:pt x="1287348" y="51308"/>
                  </a:lnTo>
                  <a:lnTo>
                    <a:pt x="1297381" y="51879"/>
                  </a:lnTo>
                  <a:lnTo>
                    <a:pt x="1329042" y="78066"/>
                  </a:lnTo>
                  <a:lnTo>
                    <a:pt x="1329715" y="85928"/>
                  </a:lnTo>
                  <a:lnTo>
                    <a:pt x="1328889" y="92722"/>
                  </a:lnTo>
                  <a:lnTo>
                    <a:pt x="1294879" y="114769"/>
                  </a:lnTo>
                  <a:lnTo>
                    <a:pt x="1284363" y="115189"/>
                  </a:lnTo>
                  <a:lnTo>
                    <a:pt x="1263472" y="115189"/>
                  </a:lnTo>
                  <a:lnTo>
                    <a:pt x="1263472" y="154571"/>
                  </a:lnTo>
                  <a:lnTo>
                    <a:pt x="1288542" y="154571"/>
                  </a:lnTo>
                  <a:lnTo>
                    <a:pt x="1301597" y="155092"/>
                  </a:lnTo>
                  <a:lnTo>
                    <a:pt x="1340307" y="174866"/>
                  </a:lnTo>
                  <a:lnTo>
                    <a:pt x="1344041" y="191579"/>
                  </a:lnTo>
                  <a:lnTo>
                    <a:pt x="1342961" y="202463"/>
                  </a:lnTo>
                  <a:lnTo>
                    <a:pt x="1309420" y="233349"/>
                  </a:lnTo>
                  <a:lnTo>
                    <a:pt x="1284960" y="235737"/>
                  </a:lnTo>
                  <a:lnTo>
                    <a:pt x="1273454" y="234950"/>
                  </a:lnTo>
                  <a:lnTo>
                    <a:pt x="1237170" y="217195"/>
                  </a:lnTo>
                  <a:lnTo>
                    <a:pt x="1222286" y="195148"/>
                  </a:lnTo>
                  <a:lnTo>
                    <a:pt x="1185278" y="210667"/>
                  </a:lnTo>
                  <a:lnTo>
                    <a:pt x="1208443" y="244817"/>
                  </a:lnTo>
                  <a:lnTo>
                    <a:pt x="1248105" y="268719"/>
                  </a:lnTo>
                  <a:lnTo>
                    <a:pt x="1284363" y="273939"/>
                  </a:lnTo>
                  <a:lnTo>
                    <a:pt x="1305318" y="272745"/>
                  </a:lnTo>
                  <a:lnTo>
                    <a:pt x="1354785" y="254850"/>
                  </a:lnTo>
                  <a:lnTo>
                    <a:pt x="1384998" y="209969"/>
                  </a:lnTo>
                  <a:lnTo>
                    <a:pt x="1387017" y="1909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595645" y="4366662"/>
              <a:ext cx="190988" cy="247688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9836747" y="4360716"/>
              <a:ext cx="1026794" cy="319405"/>
            </a:xfrm>
            <a:custGeom>
              <a:avLst/>
              <a:gdLst/>
              <a:ahLst/>
              <a:cxnLst/>
              <a:rect l="l" t="t" r="r" b="b"/>
              <a:pathLst>
                <a:path w="1026795" h="319404">
                  <a:moveTo>
                    <a:pt x="262610" y="130695"/>
                  </a:moveTo>
                  <a:lnTo>
                    <a:pt x="260286" y="103581"/>
                  </a:lnTo>
                  <a:lnTo>
                    <a:pt x="253288" y="78930"/>
                  </a:lnTo>
                  <a:lnTo>
                    <a:pt x="241630" y="56730"/>
                  </a:lnTo>
                  <a:lnTo>
                    <a:pt x="226288" y="38176"/>
                  </a:lnTo>
                  <a:lnTo>
                    <a:pt x="225310" y="36982"/>
                  </a:lnTo>
                  <a:lnTo>
                    <a:pt x="218452" y="31407"/>
                  </a:lnTo>
                  <a:lnTo>
                    <a:pt x="218452" y="130695"/>
                  </a:lnTo>
                  <a:lnTo>
                    <a:pt x="216839" y="151028"/>
                  </a:lnTo>
                  <a:lnTo>
                    <a:pt x="192786" y="198132"/>
                  </a:lnTo>
                  <a:lnTo>
                    <a:pt x="148577" y="221081"/>
                  </a:lnTo>
                  <a:lnTo>
                    <a:pt x="131305" y="222605"/>
                  </a:lnTo>
                  <a:lnTo>
                    <a:pt x="114033" y="221081"/>
                  </a:lnTo>
                  <a:lnTo>
                    <a:pt x="69837" y="198132"/>
                  </a:lnTo>
                  <a:lnTo>
                    <a:pt x="45770" y="151028"/>
                  </a:lnTo>
                  <a:lnTo>
                    <a:pt x="44170" y="130695"/>
                  </a:lnTo>
                  <a:lnTo>
                    <a:pt x="45758" y="110350"/>
                  </a:lnTo>
                  <a:lnTo>
                    <a:pt x="69532" y="62941"/>
                  </a:lnTo>
                  <a:lnTo>
                    <a:pt x="113792" y="39725"/>
                  </a:lnTo>
                  <a:lnTo>
                    <a:pt x="131305" y="38176"/>
                  </a:lnTo>
                  <a:lnTo>
                    <a:pt x="148882" y="39725"/>
                  </a:lnTo>
                  <a:lnTo>
                    <a:pt x="193090" y="62649"/>
                  </a:lnTo>
                  <a:lnTo>
                    <a:pt x="216865" y="110109"/>
                  </a:lnTo>
                  <a:lnTo>
                    <a:pt x="218452" y="130695"/>
                  </a:lnTo>
                  <a:lnTo>
                    <a:pt x="218452" y="31407"/>
                  </a:lnTo>
                  <a:lnTo>
                    <a:pt x="205447" y="20802"/>
                  </a:lnTo>
                  <a:lnTo>
                    <a:pt x="183159" y="9245"/>
                  </a:lnTo>
                  <a:lnTo>
                    <a:pt x="158445" y="2311"/>
                  </a:lnTo>
                  <a:lnTo>
                    <a:pt x="131305" y="0"/>
                  </a:lnTo>
                  <a:lnTo>
                    <a:pt x="104165" y="2311"/>
                  </a:lnTo>
                  <a:lnTo>
                    <a:pt x="57162" y="20802"/>
                  </a:lnTo>
                  <a:lnTo>
                    <a:pt x="20980" y="56730"/>
                  </a:lnTo>
                  <a:lnTo>
                    <a:pt x="2336" y="103581"/>
                  </a:lnTo>
                  <a:lnTo>
                    <a:pt x="0" y="130695"/>
                  </a:lnTo>
                  <a:lnTo>
                    <a:pt x="2336" y="157556"/>
                  </a:lnTo>
                  <a:lnTo>
                    <a:pt x="20980" y="204114"/>
                  </a:lnTo>
                  <a:lnTo>
                    <a:pt x="57162" y="239991"/>
                  </a:lnTo>
                  <a:lnTo>
                    <a:pt x="104165" y="258495"/>
                  </a:lnTo>
                  <a:lnTo>
                    <a:pt x="131305" y="260807"/>
                  </a:lnTo>
                  <a:lnTo>
                    <a:pt x="158445" y="258495"/>
                  </a:lnTo>
                  <a:lnTo>
                    <a:pt x="183159" y="251561"/>
                  </a:lnTo>
                  <a:lnTo>
                    <a:pt x="205447" y="239991"/>
                  </a:lnTo>
                  <a:lnTo>
                    <a:pt x="225310" y="223812"/>
                  </a:lnTo>
                  <a:lnTo>
                    <a:pt x="226301" y="222605"/>
                  </a:lnTo>
                  <a:lnTo>
                    <a:pt x="241630" y="204114"/>
                  </a:lnTo>
                  <a:lnTo>
                    <a:pt x="253288" y="182016"/>
                  </a:lnTo>
                  <a:lnTo>
                    <a:pt x="260286" y="157556"/>
                  </a:lnTo>
                  <a:lnTo>
                    <a:pt x="262610" y="130695"/>
                  </a:lnTo>
                  <a:close/>
                </a:path>
                <a:path w="1026795" h="319404">
                  <a:moveTo>
                    <a:pt x="557441" y="214249"/>
                  </a:moveTo>
                  <a:lnTo>
                    <a:pt x="520433" y="214249"/>
                  </a:lnTo>
                  <a:lnTo>
                    <a:pt x="520433" y="45339"/>
                  </a:lnTo>
                  <a:lnTo>
                    <a:pt x="520433" y="5943"/>
                  </a:lnTo>
                  <a:lnTo>
                    <a:pt x="477469" y="5943"/>
                  </a:lnTo>
                  <a:lnTo>
                    <a:pt x="477469" y="45339"/>
                  </a:lnTo>
                  <a:lnTo>
                    <a:pt x="477469" y="214249"/>
                  </a:lnTo>
                  <a:lnTo>
                    <a:pt x="359295" y="214249"/>
                  </a:lnTo>
                  <a:lnTo>
                    <a:pt x="372338" y="199669"/>
                  </a:lnTo>
                  <a:lnTo>
                    <a:pt x="381673" y="182168"/>
                  </a:lnTo>
                  <a:lnTo>
                    <a:pt x="387273" y="161759"/>
                  </a:lnTo>
                  <a:lnTo>
                    <a:pt x="389140" y="138455"/>
                  </a:lnTo>
                  <a:lnTo>
                    <a:pt x="389140" y="45339"/>
                  </a:lnTo>
                  <a:lnTo>
                    <a:pt x="477469" y="45339"/>
                  </a:lnTo>
                  <a:lnTo>
                    <a:pt x="477469" y="5943"/>
                  </a:lnTo>
                  <a:lnTo>
                    <a:pt x="346163" y="5943"/>
                  </a:lnTo>
                  <a:lnTo>
                    <a:pt x="346163" y="116357"/>
                  </a:lnTo>
                  <a:lnTo>
                    <a:pt x="345528" y="137248"/>
                  </a:lnTo>
                  <a:lnTo>
                    <a:pt x="336016" y="182016"/>
                  </a:lnTo>
                  <a:lnTo>
                    <a:pt x="304571" y="212013"/>
                  </a:lnTo>
                  <a:lnTo>
                    <a:pt x="290055" y="214249"/>
                  </a:lnTo>
                  <a:lnTo>
                    <a:pt x="290055" y="319278"/>
                  </a:lnTo>
                  <a:lnTo>
                    <a:pt x="329450" y="319278"/>
                  </a:lnTo>
                  <a:lnTo>
                    <a:pt x="329450" y="253644"/>
                  </a:lnTo>
                  <a:lnTo>
                    <a:pt x="518045" y="253644"/>
                  </a:lnTo>
                  <a:lnTo>
                    <a:pt x="518045" y="319278"/>
                  </a:lnTo>
                  <a:lnTo>
                    <a:pt x="557441" y="319278"/>
                  </a:lnTo>
                  <a:lnTo>
                    <a:pt x="557441" y="253644"/>
                  </a:lnTo>
                  <a:lnTo>
                    <a:pt x="557441" y="214249"/>
                  </a:lnTo>
                  <a:close/>
                </a:path>
                <a:path w="1026795" h="319404">
                  <a:moveTo>
                    <a:pt x="798537" y="183807"/>
                  </a:moveTo>
                  <a:lnTo>
                    <a:pt x="781443" y="200787"/>
                  </a:lnTo>
                  <a:lnTo>
                    <a:pt x="762419" y="212915"/>
                  </a:lnTo>
                  <a:lnTo>
                    <a:pt x="741451" y="220179"/>
                  </a:lnTo>
                  <a:lnTo>
                    <a:pt x="718553" y="222605"/>
                  </a:lnTo>
                  <a:lnTo>
                    <a:pt x="701281" y="221081"/>
                  </a:lnTo>
                  <a:lnTo>
                    <a:pt x="657085" y="198145"/>
                  </a:lnTo>
                  <a:lnTo>
                    <a:pt x="633018" y="151028"/>
                  </a:lnTo>
                  <a:lnTo>
                    <a:pt x="631418" y="130695"/>
                  </a:lnTo>
                  <a:lnTo>
                    <a:pt x="633018" y="110350"/>
                  </a:lnTo>
                  <a:lnTo>
                    <a:pt x="657085" y="62941"/>
                  </a:lnTo>
                  <a:lnTo>
                    <a:pt x="701611" y="39725"/>
                  </a:lnTo>
                  <a:lnTo>
                    <a:pt x="719150" y="38176"/>
                  </a:lnTo>
                  <a:lnTo>
                    <a:pt x="742137" y="40500"/>
                  </a:lnTo>
                  <a:lnTo>
                    <a:pt x="762723" y="47434"/>
                  </a:lnTo>
                  <a:lnTo>
                    <a:pt x="780923" y="59004"/>
                  </a:lnTo>
                  <a:lnTo>
                    <a:pt x="796747" y="75184"/>
                  </a:lnTo>
                  <a:lnTo>
                    <a:pt x="796747" y="23863"/>
                  </a:lnTo>
                  <a:lnTo>
                    <a:pt x="779170" y="13411"/>
                  </a:lnTo>
                  <a:lnTo>
                    <a:pt x="760488" y="5956"/>
                  </a:lnTo>
                  <a:lnTo>
                    <a:pt x="740676" y="1485"/>
                  </a:lnTo>
                  <a:lnTo>
                    <a:pt x="719747" y="0"/>
                  </a:lnTo>
                  <a:lnTo>
                    <a:pt x="692327" y="2324"/>
                  </a:lnTo>
                  <a:lnTo>
                    <a:pt x="644880" y="20967"/>
                  </a:lnTo>
                  <a:lnTo>
                    <a:pt x="608393" y="57150"/>
                  </a:lnTo>
                  <a:lnTo>
                    <a:pt x="589597" y="104152"/>
                  </a:lnTo>
                  <a:lnTo>
                    <a:pt x="587248" y="131305"/>
                  </a:lnTo>
                  <a:lnTo>
                    <a:pt x="589572" y="158140"/>
                  </a:lnTo>
                  <a:lnTo>
                    <a:pt x="608228" y="204533"/>
                  </a:lnTo>
                  <a:lnTo>
                    <a:pt x="644486" y="240157"/>
                  </a:lnTo>
                  <a:lnTo>
                    <a:pt x="692086" y="258508"/>
                  </a:lnTo>
                  <a:lnTo>
                    <a:pt x="719747" y="260807"/>
                  </a:lnTo>
                  <a:lnTo>
                    <a:pt x="741006" y="259194"/>
                  </a:lnTo>
                  <a:lnTo>
                    <a:pt x="761225" y="254393"/>
                  </a:lnTo>
                  <a:lnTo>
                    <a:pt x="780402" y="246367"/>
                  </a:lnTo>
                  <a:lnTo>
                    <a:pt x="798537" y="235153"/>
                  </a:lnTo>
                  <a:lnTo>
                    <a:pt x="798537" y="183807"/>
                  </a:lnTo>
                  <a:close/>
                </a:path>
                <a:path w="1026795" h="319404">
                  <a:moveTo>
                    <a:pt x="1026579" y="5969"/>
                  </a:moveTo>
                  <a:lnTo>
                    <a:pt x="828433" y="5969"/>
                  </a:lnTo>
                  <a:lnTo>
                    <a:pt x="828433" y="45339"/>
                  </a:lnTo>
                  <a:lnTo>
                    <a:pt x="906018" y="45339"/>
                  </a:lnTo>
                  <a:lnTo>
                    <a:pt x="906018" y="253619"/>
                  </a:lnTo>
                  <a:lnTo>
                    <a:pt x="948994" y="253619"/>
                  </a:lnTo>
                  <a:lnTo>
                    <a:pt x="948994" y="45339"/>
                  </a:lnTo>
                  <a:lnTo>
                    <a:pt x="1026579" y="45339"/>
                  </a:lnTo>
                  <a:lnTo>
                    <a:pt x="1026579" y="59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908631" y="4366662"/>
              <a:ext cx="190988" cy="247688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11149775" y="4246111"/>
              <a:ext cx="2771140" cy="434340"/>
            </a:xfrm>
            <a:custGeom>
              <a:avLst/>
              <a:gdLst/>
              <a:ahLst/>
              <a:cxnLst/>
              <a:rect l="l" t="t" r="r" b="b"/>
              <a:pathLst>
                <a:path w="2771140" h="434339">
                  <a:moveTo>
                    <a:pt x="236956" y="253060"/>
                  </a:moveTo>
                  <a:lnTo>
                    <a:pt x="236169" y="225742"/>
                  </a:lnTo>
                  <a:lnTo>
                    <a:pt x="234734" y="217246"/>
                  </a:lnTo>
                  <a:lnTo>
                    <a:pt x="232016" y="201129"/>
                  </a:lnTo>
                  <a:lnTo>
                    <a:pt x="224523" y="179197"/>
                  </a:lnTo>
                  <a:lnTo>
                    <a:pt x="213664" y="159943"/>
                  </a:lnTo>
                  <a:lnTo>
                    <a:pt x="207264" y="152781"/>
                  </a:lnTo>
                  <a:lnTo>
                    <a:pt x="195948" y="140106"/>
                  </a:lnTo>
                  <a:lnTo>
                    <a:pt x="192773" y="138023"/>
                  </a:lnTo>
                  <a:lnTo>
                    <a:pt x="192773" y="217246"/>
                  </a:lnTo>
                  <a:lnTo>
                    <a:pt x="47155" y="217246"/>
                  </a:lnTo>
                  <a:lnTo>
                    <a:pt x="63207" y="180708"/>
                  </a:lnTo>
                  <a:lnTo>
                    <a:pt x="94665" y="157340"/>
                  </a:lnTo>
                  <a:lnTo>
                    <a:pt x="119964" y="152781"/>
                  </a:lnTo>
                  <a:lnTo>
                    <a:pt x="133667" y="153924"/>
                  </a:lnTo>
                  <a:lnTo>
                    <a:pt x="133362" y="153924"/>
                  </a:lnTo>
                  <a:lnTo>
                    <a:pt x="145554" y="157187"/>
                  </a:lnTo>
                  <a:lnTo>
                    <a:pt x="176491" y="179920"/>
                  </a:lnTo>
                  <a:lnTo>
                    <a:pt x="192773" y="217246"/>
                  </a:lnTo>
                  <a:lnTo>
                    <a:pt x="192773" y="138023"/>
                  </a:lnTo>
                  <a:lnTo>
                    <a:pt x="174421" y="125933"/>
                  </a:lnTo>
                  <a:lnTo>
                    <a:pt x="149098" y="117424"/>
                  </a:lnTo>
                  <a:lnTo>
                    <a:pt x="119964" y="114592"/>
                  </a:lnTo>
                  <a:lnTo>
                    <a:pt x="93903" y="116916"/>
                  </a:lnTo>
                  <a:lnTo>
                    <a:pt x="50190" y="135572"/>
                  </a:lnTo>
                  <a:lnTo>
                    <a:pt x="18300" y="171754"/>
                  </a:lnTo>
                  <a:lnTo>
                    <a:pt x="2032" y="218757"/>
                  </a:lnTo>
                  <a:lnTo>
                    <a:pt x="0" y="245897"/>
                  </a:lnTo>
                  <a:lnTo>
                    <a:pt x="2247" y="276123"/>
                  </a:lnTo>
                  <a:lnTo>
                    <a:pt x="20307" y="324624"/>
                  </a:lnTo>
                  <a:lnTo>
                    <a:pt x="55041" y="357111"/>
                  </a:lnTo>
                  <a:lnTo>
                    <a:pt x="98158" y="373367"/>
                  </a:lnTo>
                  <a:lnTo>
                    <a:pt x="122351" y="375399"/>
                  </a:lnTo>
                  <a:lnTo>
                    <a:pt x="145630" y="373494"/>
                  </a:lnTo>
                  <a:lnTo>
                    <a:pt x="186817" y="358279"/>
                  </a:lnTo>
                  <a:lnTo>
                    <a:pt x="221272" y="326910"/>
                  </a:lnTo>
                  <a:lnTo>
                    <a:pt x="235153" y="304977"/>
                  </a:lnTo>
                  <a:lnTo>
                    <a:pt x="199339" y="285280"/>
                  </a:lnTo>
                  <a:lnTo>
                    <a:pt x="194386" y="294792"/>
                  </a:lnTo>
                  <a:lnTo>
                    <a:pt x="188442" y="303644"/>
                  </a:lnTo>
                  <a:lnTo>
                    <a:pt x="150253" y="332740"/>
                  </a:lnTo>
                  <a:lnTo>
                    <a:pt x="122948" y="337210"/>
                  </a:lnTo>
                  <a:lnTo>
                    <a:pt x="107162" y="335749"/>
                  </a:lnTo>
                  <a:lnTo>
                    <a:pt x="67437" y="313931"/>
                  </a:lnTo>
                  <a:lnTo>
                    <a:pt x="45847" y="270954"/>
                  </a:lnTo>
                  <a:lnTo>
                    <a:pt x="44170" y="253060"/>
                  </a:lnTo>
                  <a:lnTo>
                    <a:pt x="236956" y="253060"/>
                  </a:lnTo>
                  <a:close/>
                </a:path>
                <a:path w="2771140" h="434339">
                  <a:moveTo>
                    <a:pt x="505574" y="120599"/>
                  </a:moveTo>
                  <a:lnTo>
                    <a:pt x="462597" y="120599"/>
                  </a:lnTo>
                  <a:lnTo>
                    <a:pt x="462597" y="222199"/>
                  </a:lnTo>
                  <a:lnTo>
                    <a:pt x="345617" y="222199"/>
                  </a:lnTo>
                  <a:lnTo>
                    <a:pt x="345617" y="120599"/>
                  </a:lnTo>
                  <a:lnTo>
                    <a:pt x="302641" y="120599"/>
                  </a:lnTo>
                  <a:lnTo>
                    <a:pt x="302641" y="222199"/>
                  </a:lnTo>
                  <a:lnTo>
                    <a:pt x="302641" y="261569"/>
                  </a:lnTo>
                  <a:lnTo>
                    <a:pt x="302641" y="368249"/>
                  </a:lnTo>
                  <a:lnTo>
                    <a:pt x="345617" y="368249"/>
                  </a:lnTo>
                  <a:lnTo>
                    <a:pt x="345617" y="261569"/>
                  </a:lnTo>
                  <a:lnTo>
                    <a:pt x="462597" y="261569"/>
                  </a:lnTo>
                  <a:lnTo>
                    <a:pt x="462597" y="368249"/>
                  </a:lnTo>
                  <a:lnTo>
                    <a:pt x="505574" y="368249"/>
                  </a:lnTo>
                  <a:lnTo>
                    <a:pt x="505574" y="261569"/>
                  </a:lnTo>
                  <a:lnTo>
                    <a:pt x="505574" y="222199"/>
                  </a:lnTo>
                  <a:lnTo>
                    <a:pt x="505574" y="120599"/>
                  </a:lnTo>
                  <a:close/>
                </a:path>
                <a:path w="2771140" h="434339">
                  <a:moveTo>
                    <a:pt x="789647" y="120599"/>
                  </a:moveTo>
                  <a:lnTo>
                    <a:pt x="746671" y="120599"/>
                  </a:lnTo>
                  <a:lnTo>
                    <a:pt x="746671" y="222199"/>
                  </a:lnTo>
                  <a:lnTo>
                    <a:pt x="629691" y="222199"/>
                  </a:lnTo>
                  <a:lnTo>
                    <a:pt x="629691" y="120599"/>
                  </a:lnTo>
                  <a:lnTo>
                    <a:pt x="586714" y="120599"/>
                  </a:lnTo>
                  <a:lnTo>
                    <a:pt x="586714" y="222199"/>
                  </a:lnTo>
                  <a:lnTo>
                    <a:pt x="586714" y="261569"/>
                  </a:lnTo>
                  <a:lnTo>
                    <a:pt x="586714" y="368249"/>
                  </a:lnTo>
                  <a:lnTo>
                    <a:pt x="629691" y="368249"/>
                  </a:lnTo>
                  <a:lnTo>
                    <a:pt x="629691" y="261569"/>
                  </a:lnTo>
                  <a:lnTo>
                    <a:pt x="746671" y="261569"/>
                  </a:lnTo>
                  <a:lnTo>
                    <a:pt x="746671" y="368249"/>
                  </a:lnTo>
                  <a:lnTo>
                    <a:pt x="789647" y="368249"/>
                  </a:lnTo>
                  <a:lnTo>
                    <a:pt x="789647" y="261569"/>
                  </a:lnTo>
                  <a:lnTo>
                    <a:pt x="789647" y="222199"/>
                  </a:lnTo>
                  <a:lnTo>
                    <a:pt x="789647" y="120599"/>
                  </a:lnTo>
                  <a:close/>
                </a:path>
                <a:path w="2771140" h="434339">
                  <a:moveTo>
                    <a:pt x="1117904" y="245300"/>
                  </a:moveTo>
                  <a:lnTo>
                    <a:pt x="1115580" y="218186"/>
                  </a:lnTo>
                  <a:lnTo>
                    <a:pt x="1108583" y="193535"/>
                  </a:lnTo>
                  <a:lnTo>
                    <a:pt x="1096924" y="171335"/>
                  </a:lnTo>
                  <a:lnTo>
                    <a:pt x="1081582" y="152781"/>
                  </a:lnTo>
                  <a:lnTo>
                    <a:pt x="1080604" y="151587"/>
                  </a:lnTo>
                  <a:lnTo>
                    <a:pt x="1073746" y="146011"/>
                  </a:lnTo>
                  <a:lnTo>
                    <a:pt x="1073746" y="245300"/>
                  </a:lnTo>
                  <a:lnTo>
                    <a:pt x="1072134" y="265633"/>
                  </a:lnTo>
                  <a:lnTo>
                    <a:pt x="1048080" y="312737"/>
                  </a:lnTo>
                  <a:lnTo>
                    <a:pt x="1003871" y="335686"/>
                  </a:lnTo>
                  <a:lnTo>
                    <a:pt x="986599" y="337210"/>
                  </a:lnTo>
                  <a:lnTo>
                    <a:pt x="969327" y="335686"/>
                  </a:lnTo>
                  <a:lnTo>
                    <a:pt x="925131" y="312737"/>
                  </a:lnTo>
                  <a:lnTo>
                    <a:pt x="901065" y="265633"/>
                  </a:lnTo>
                  <a:lnTo>
                    <a:pt x="899464" y="245300"/>
                  </a:lnTo>
                  <a:lnTo>
                    <a:pt x="901052" y="224955"/>
                  </a:lnTo>
                  <a:lnTo>
                    <a:pt x="924826" y="177546"/>
                  </a:lnTo>
                  <a:lnTo>
                    <a:pt x="969086" y="154330"/>
                  </a:lnTo>
                  <a:lnTo>
                    <a:pt x="986599" y="152781"/>
                  </a:lnTo>
                  <a:lnTo>
                    <a:pt x="1004176" y="154330"/>
                  </a:lnTo>
                  <a:lnTo>
                    <a:pt x="1048385" y="177253"/>
                  </a:lnTo>
                  <a:lnTo>
                    <a:pt x="1072159" y="224713"/>
                  </a:lnTo>
                  <a:lnTo>
                    <a:pt x="1073746" y="245300"/>
                  </a:lnTo>
                  <a:lnTo>
                    <a:pt x="1073746" y="146011"/>
                  </a:lnTo>
                  <a:lnTo>
                    <a:pt x="1060742" y="135407"/>
                  </a:lnTo>
                  <a:lnTo>
                    <a:pt x="1038453" y="123850"/>
                  </a:lnTo>
                  <a:lnTo>
                    <a:pt x="1013739" y="116916"/>
                  </a:lnTo>
                  <a:lnTo>
                    <a:pt x="986599" y="114604"/>
                  </a:lnTo>
                  <a:lnTo>
                    <a:pt x="959459" y="116916"/>
                  </a:lnTo>
                  <a:lnTo>
                    <a:pt x="912456" y="135407"/>
                  </a:lnTo>
                  <a:lnTo>
                    <a:pt x="876274" y="171335"/>
                  </a:lnTo>
                  <a:lnTo>
                    <a:pt x="857631" y="218186"/>
                  </a:lnTo>
                  <a:lnTo>
                    <a:pt x="855294" y="245300"/>
                  </a:lnTo>
                  <a:lnTo>
                    <a:pt x="857631" y="272161"/>
                  </a:lnTo>
                  <a:lnTo>
                    <a:pt x="876274" y="318719"/>
                  </a:lnTo>
                  <a:lnTo>
                    <a:pt x="912456" y="354596"/>
                  </a:lnTo>
                  <a:lnTo>
                    <a:pt x="959459" y="373100"/>
                  </a:lnTo>
                  <a:lnTo>
                    <a:pt x="986599" y="375412"/>
                  </a:lnTo>
                  <a:lnTo>
                    <a:pt x="1013739" y="373100"/>
                  </a:lnTo>
                  <a:lnTo>
                    <a:pt x="1038453" y="366166"/>
                  </a:lnTo>
                  <a:lnTo>
                    <a:pt x="1060742" y="354596"/>
                  </a:lnTo>
                  <a:lnTo>
                    <a:pt x="1080604" y="338416"/>
                  </a:lnTo>
                  <a:lnTo>
                    <a:pt x="1081595" y="337210"/>
                  </a:lnTo>
                  <a:lnTo>
                    <a:pt x="1096924" y="318719"/>
                  </a:lnTo>
                  <a:lnTo>
                    <a:pt x="1108583" y="296621"/>
                  </a:lnTo>
                  <a:lnTo>
                    <a:pt x="1115580" y="272161"/>
                  </a:lnTo>
                  <a:lnTo>
                    <a:pt x="1117904" y="245300"/>
                  </a:lnTo>
                  <a:close/>
                </a:path>
                <a:path w="2771140" h="434339">
                  <a:moveTo>
                    <a:pt x="1378115" y="13728"/>
                  </a:moveTo>
                  <a:lnTo>
                    <a:pt x="1342301" y="0"/>
                  </a:lnTo>
                  <a:lnTo>
                    <a:pt x="1335100" y="15671"/>
                  </a:lnTo>
                  <a:lnTo>
                    <a:pt x="1324241" y="26860"/>
                  </a:lnTo>
                  <a:lnTo>
                    <a:pt x="1309738" y="33566"/>
                  </a:lnTo>
                  <a:lnTo>
                    <a:pt x="1291577" y="35801"/>
                  </a:lnTo>
                  <a:lnTo>
                    <a:pt x="1273403" y="33566"/>
                  </a:lnTo>
                  <a:lnTo>
                    <a:pt x="1258887" y="26860"/>
                  </a:lnTo>
                  <a:lnTo>
                    <a:pt x="1248041" y="15671"/>
                  </a:lnTo>
                  <a:lnTo>
                    <a:pt x="1240840" y="0"/>
                  </a:lnTo>
                  <a:lnTo>
                    <a:pt x="1205026" y="13728"/>
                  </a:lnTo>
                  <a:lnTo>
                    <a:pt x="1226908" y="47637"/>
                  </a:lnTo>
                  <a:lnTo>
                    <a:pt x="1262545" y="67741"/>
                  </a:lnTo>
                  <a:lnTo>
                    <a:pt x="1291577" y="71615"/>
                  </a:lnTo>
                  <a:lnTo>
                    <a:pt x="1306588" y="70650"/>
                  </a:lnTo>
                  <a:lnTo>
                    <a:pt x="1345590" y="56108"/>
                  </a:lnTo>
                  <a:lnTo>
                    <a:pt x="1366456" y="35801"/>
                  </a:lnTo>
                  <a:lnTo>
                    <a:pt x="1372489" y="26441"/>
                  </a:lnTo>
                  <a:lnTo>
                    <a:pt x="1378115" y="13728"/>
                  </a:lnTo>
                  <a:close/>
                </a:path>
                <a:path w="2771140" h="434339">
                  <a:moveTo>
                    <a:pt x="1396009" y="101473"/>
                  </a:moveTo>
                  <a:lnTo>
                    <a:pt x="1226527" y="284086"/>
                  </a:lnTo>
                  <a:lnTo>
                    <a:pt x="1226527" y="120561"/>
                  </a:lnTo>
                  <a:lnTo>
                    <a:pt x="1183538" y="120561"/>
                  </a:lnTo>
                  <a:lnTo>
                    <a:pt x="1183538" y="385559"/>
                  </a:lnTo>
                  <a:lnTo>
                    <a:pt x="1277721" y="284086"/>
                  </a:lnTo>
                  <a:lnTo>
                    <a:pt x="1353058" y="202920"/>
                  </a:lnTo>
                  <a:lnTo>
                    <a:pt x="1353058" y="368249"/>
                  </a:lnTo>
                  <a:lnTo>
                    <a:pt x="1396009" y="368249"/>
                  </a:lnTo>
                  <a:lnTo>
                    <a:pt x="1396009" y="202920"/>
                  </a:lnTo>
                  <a:lnTo>
                    <a:pt x="1396009" y="101473"/>
                  </a:lnTo>
                  <a:close/>
                </a:path>
                <a:path w="2771140" h="434339">
                  <a:moveTo>
                    <a:pt x="1909826" y="368249"/>
                  </a:moveTo>
                  <a:lnTo>
                    <a:pt x="1850136" y="101460"/>
                  </a:lnTo>
                  <a:lnTo>
                    <a:pt x="1749869" y="303187"/>
                  </a:lnTo>
                  <a:lnTo>
                    <a:pt x="1647215" y="101460"/>
                  </a:lnTo>
                  <a:lnTo>
                    <a:pt x="1587525" y="368249"/>
                  </a:lnTo>
                  <a:lnTo>
                    <a:pt x="1631708" y="368249"/>
                  </a:lnTo>
                  <a:lnTo>
                    <a:pt x="1663331" y="214858"/>
                  </a:lnTo>
                  <a:lnTo>
                    <a:pt x="1748688" y="385559"/>
                  </a:lnTo>
                  <a:lnTo>
                    <a:pt x="1832838" y="214858"/>
                  </a:lnTo>
                  <a:lnTo>
                    <a:pt x="1865655" y="368249"/>
                  </a:lnTo>
                  <a:lnTo>
                    <a:pt x="1909826" y="368249"/>
                  </a:lnTo>
                  <a:close/>
                </a:path>
                <a:path w="2771140" h="434339">
                  <a:moveTo>
                    <a:pt x="2209495" y="245300"/>
                  </a:moveTo>
                  <a:lnTo>
                    <a:pt x="2207171" y="218186"/>
                  </a:lnTo>
                  <a:lnTo>
                    <a:pt x="2200173" y="193535"/>
                  </a:lnTo>
                  <a:lnTo>
                    <a:pt x="2188514" y="171335"/>
                  </a:lnTo>
                  <a:lnTo>
                    <a:pt x="2173173" y="152781"/>
                  </a:lnTo>
                  <a:lnTo>
                    <a:pt x="2172195" y="151587"/>
                  </a:lnTo>
                  <a:lnTo>
                    <a:pt x="2165337" y="146011"/>
                  </a:lnTo>
                  <a:lnTo>
                    <a:pt x="2165337" y="245300"/>
                  </a:lnTo>
                  <a:lnTo>
                    <a:pt x="2163724" y="265633"/>
                  </a:lnTo>
                  <a:lnTo>
                    <a:pt x="2139670" y="312737"/>
                  </a:lnTo>
                  <a:lnTo>
                    <a:pt x="2095461" y="335686"/>
                  </a:lnTo>
                  <a:lnTo>
                    <a:pt x="2078189" y="337210"/>
                  </a:lnTo>
                  <a:lnTo>
                    <a:pt x="2060917" y="335686"/>
                  </a:lnTo>
                  <a:lnTo>
                    <a:pt x="2016721" y="312737"/>
                  </a:lnTo>
                  <a:lnTo>
                    <a:pt x="1992655" y="265633"/>
                  </a:lnTo>
                  <a:lnTo>
                    <a:pt x="1991055" y="245300"/>
                  </a:lnTo>
                  <a:lnTo>
                    <a:pt x="1992642" y="224955"/>
                  </a:lnTo>
                  <a:lnTo>
                    <a:pt x="2016417" y="177546"/>
                  </a:lnTo>
                  <a:lnTo>
                    <a:pt x="2060676" y="154330"/>
                  </a:lnTo>
                  <a:lnTo>
                    <a:pt x="2078189" y="152781"/>
                  </a:lnTo>
                  <a:lnTo>
                    <a:pt x="2095766" y="154330"/>
                  </a:lnTo>
                  <a:lnTo>
                    <a:pt x="2139975" y="177253"/>
                  </a:lnTo>
                  <a:lnTo>
                    <a:pt x="2163749" y="224713"/>
                  </a:lnTo>
                  <a:lnTo>
                    <a:pt x="2165337" y="245300"/>
                  </a:lnTo>
                  <a:lnTo>
                    <a:pt x="2165337" y="146011"/>
                  </a:lnTo>
                  <a:lnTo>
                    <a:pt x="2152332" y="135407"/>
                  </a:lnTo>
                  <a:lnTo>
                    <a:pt x="2130044" y="123850"/>
                  </a:lnTo>
                  <a:lnTo>
                    <a:pt x="2105329" y="116916"/>
                  </a:lnTo>
                  <a:lnTo>
                    <a:pt x="2078189" y="114604"/>
                  </a:lnTo>
                  <a:lnTo>
                    <a:pt x="2051050" y="116916"/>
                  </a:lnTo>
                  <a:lnTo>
                    <a:pt x="2004047" y="135407"/>
                  </a:lnTo>
                  <a:lnTo>
                    <a:pt x="1967865" y="171335"/>
                  </a:lnTo>
                  <a:lnTo>
                    <a:pt x="1949221" y="218186"/>
                  </a:lnTo>
                  <a:lnTo>
                    <a:pt x="1946884" y="245300"/>
                  </a:lnTo>
                  <a:lnTo>
                    <a:pt x="1949221" y="272161"/>
                  </a:lnTo>
                  <a:lnTo>
                    <a:pt x="1967865" y="318719"/>
                  </a:lnTo>
                  <a:lnTo>
                    <a:pt x="2004047" y="354596"/>
                  </a:lnTo>
                  <a:lnTo>
                    <a:pt x="2051050" y="373100"/>
                  </a:lnTo>
                  <a:lnTo>
                    <a:pt x="2078189" y="375412"/>
                  </a:lnTo>
                  <a:lnTo>
                    <a:pt x="2105329" y="373100"/>
                  </a:lnTo>
                  <a:lnTo>
                    <a:pt x="2130044" y="366166"/>
                  </a:lnTo>
                  <a:lnTo>
                    <a:pt x="2152332" y="354596"/>
                  </a:lnTo>
                  <a:lnTo>
                    <a:pt x="2172195" y="338416"/>
                  </a:lnTo>
                  <a:lnTo>
                    <a:pt x="2173186" y="337210"/>
                  </a:lnTo>
                  <a:lnTo>
                    <a:pt x="2188514" y="318719"/>
                  </a:lnTo>
                  <a:lnTo>
                    <a:pt x="2200173" y="296621"/>
                  </a:lnTo>
                  <a:lnTo>
                    <a:pt x="2207171" y="272161"/>
                  </a:lnTo>
                  <a:lnTo>
                    <a:pt x="2209495" y="245300"/>
                  </a:lnTo>
                  <a:close/>
                </a:path>
                <a:path w="2771140" h="434339">
                  <a:moveTo>
                    <a:pt x="2504338" y="328853"/>
                  </a:moveTo>
                  <a:lnTo>
                    <a:pt x="2467330" y="328853"/>
                  </a:lnTo>
                  <a:lnTo>
                    <a:pt x="2467330" y="159943"/>
                  </a:lnTo>
                  <a:lnTo>
                    <a:pt x="2467330" y="120548"/>
                  </a:lnTo>
                  <a:lnTo>
                    <a:pt x="2424366" y="120548"/>
                  </a:lnTo>
                  <a:lnTo>
                    <a:pt x="2424366" y="159943"/>
                  </a:lnTo>
                  <a:lnTo>
                    <a:pt x="2424366" y="328853"/>
                  </a:lnTo>
                  <a:lnTo>
                    <a:pt x="2306180" y="328853"/>
                  </a:lnTo>
                  <a:lnTo>
                    <a:pt x="2319236" y="314274"/>
                  </a:lnTo>
                  <a:lnTo>
                    <a:pt x="2328570" y="296773"/>
                  </a:lnTo>
                  <a:lnTo>
                    <a:pt x="2334158" y="276364"/>
                  </a:lnTo>
                  <a:lnTo>
                    <a:pt x="2336025" y="253060"/>
                  </a:lnTo>
                  <a:lnTo>
                    <a:pt x="2336025" y="159943"/>
                  </a:lnTo>
                  <a:lnTo>
                    <a:pt x="2424366" y="159943"/>
                  </a:lnTo>
                  <a:lnTo>
                    <a:pt x="2424366" y="120548"/>
                  </a:lnTo>
                  <a:lnTo>
                    <a:pt x="2293061" y="120548"/>
                  </a:lnTo>
                  <a:lnTo>
                    <a:pt x="2293061" y="230962"/>
                  </a:lnTo>
                  <a:lnTo>
                    <a:pt x="2292426" y="251853"/>
                  </a:lnTo>
                  <a:lnTo>
                    <a:pt x="2282914" y="296621"/>
                  </a:lnTo>
                  <a:lnTo>
                    <a:pt x="2251456" y="326618"/>
                  </a:lnTo>
                  <a:lnTo>
                    <a:pt x="2236952" y="328853"/>
                  </a:lnTo>
                  <a:lnTo>
                    <a:pt x="2236952" y="433882"/>
                  </a:lnTo>
                  <a:lnTo>
                    <a:pt x="2276348" y="433882"/>
                  </a:lnTo>
                  <a:lnTo>
                    <a:pt x="2276348" y="368249"/>
                  </a:lnTo>
                  <a:lnTo>
                    <a:pt x="2464943" y="368249"/>
                  </a:lnTo>
                  <a:lnTo>
                    <a:pt x="2464943" y="433882"/>
                  </a:lnTo>
                  <a:lnTo>
                    <a:pt x="2504338" y="433882"/>
                  </a:lnTo>
                  <a:lnTo>
                    <a:pt x="2504338" y="368249"/>
                  </a:lnTo>
                  <a:lnTo>
                    <a:pt x="2504338" y="328853"/>
                  </a:lnTo>
                  <a:close/>
                </a:path>
                <a:path w="2771140" h="434339">
                  <a:moveTo>
                    <a:pt x="2771114" y="253060"/>
                  </a:moveTo>
                  <a:lnTo>
                    <a:pt x="2770327" y="225742"/>
                  </a:lnTo>
                  <a:lnTo>
                    <a:pt x="2768892" y="217246"/>
                  </a:lnTo>
                  <a:lnTo>
                    <a:pt x="2766187" y="201129"/>
                  </a:lnTo>
                  <a:lnTo>
                    <a:pt x="2747822" y="159943"/>
                  </a:lnTo>
                  <a:lnTo>
                    <a:pt x="2726944" y="138036"/>
                  </a:lnTo>
                  <a:lnTo>
                    <a:pt x="2726944" y="217246"/>
                  </a:lnTo>
                  <a:lnTo>
                    <a:pt x="2581313" y="217246"/>
                  </a:lnTo>
                  <a:lnTo>
                    <a:pt x="2597378" y="180708"/>
                  </a:lnTo>
                  <a:lnTo>
                    <a:pt x="2628836" y="157340"/>
                  </a:lnTo>
                  <a:lnTo>
                    <a:pt x="2654122" y="152781"/>
                  </a:lnTo>
                  <a:lnTo>
                    <a:pt x="2667838" y="153924"/>
                  </a:lnTo>
                  <a:lnTo>
                    <a:pt x="2667520" y="153924"/>
                  </a:lnTo>
                  <a:lnTo>
                    <a:pt x="2679712" y="157187"/>
                  </a:lnTo>
                  <a:lnTo>
                    <a:pt x="2710662" y="179920"/>
                  </a:lnTo>
                  <a:lnTo>
                    <a:pt x="2726944" y="217246"/>
                  </a:lnTo>
                  <a:lnTo>
                    <a:pt x="2726944" y="138036"/>
                  </a:lnTo>
                  <a:lnTo>
                    <a:pt x="2708579" y="125933"/>
                  </a:lnTo>
                  <a:lnTo>
                    <a:pt x="2683256" y="117424"/>
                  </a:lnTo>
                  <a:lnTo>
                    <a:pt x="2654122" y="114592"/>
                  </a:lnTo>
                  <a:lnTo>
                    <a:pt x="2628074" y="116916"/>
                  </a:lnTo>
                  <a:lnTo>
                    <a:pt x="2584361" y="135572"/>
                  </a:lnTo>
                  <a:lnTo>
                    <a:pt x="2552458" y="171754"/>
                  </a:lnTo>
                  <a:lnTo>
                    <a:pt x="2536190" y="218757"/>
                  </a:lnTo>
                  <a:lnTo>
                    <a:pt x="2534158" y="245897"/>
                  </a:lnTo>
                  <a:lnTo>
                    <a:pt x="2536418" y="276123"/>
                  </a:lnTo>
                  <a:lnTo>
                    <a:pt x="2554478" y="324624"/>
                  </a:lnTo>
                  <a:lnTo>
                    <a:pt x="2589199" y="357111"/>
                  </a:lnTo>
                  <a:lnTo>
                    <a:pt x="2632329" y="373367"/>
                  </a:lnTo>
                  <a:lnTo>
                    <a:pt x="2656522" y="375399"/>
                  </a:lnTo>
                  <a:lnTo>
                    <a:pt x="2679801" y="373494"/>
                  </a:lnTo>
                  <a:lnTo>
                    <a:pt x="2720975" y="358279"/>
                  </a:lnTo>
                  <a:lnTo>
                    <a:pt x="2755442" y="326910"/>
                  </a:lnTo>
                  <a:lnTo>
                    <a:pt x="2769311" y="304977"/>
                  </a:lnTo>
                  <a:lnTo>
                    <a:pt x="2733497" y="285280"/>
                  </a:lnTo>
                  <a:lnTo>
                    <a:pt x="2728544" y="294792"/>
                  </a:lnTo>
                  <a:lnTo>
                    <a:pt x="2722613" y="303644"/>
                  </a:lnTo>
                  <a:lnTo>
                    <a:pt x="2684424" y="332740"/>
                  </a:lnTo>
                  <a:lnTo>
                    <a:pt x="2657106" y="337210"/>
                  </a:lnTo>
                  <a:lnTo>
                    <a:pt x="2641333" y="335749"/>
                  </a:lnTo>
                  <a:lnTo>
                    <a:pt x="2601607" y="313931"/>
                  </a:lnTo>
                  <a:lnTo>
                    <a:pt x="2580005" y="270954"/>
                  </a:lnTo>
                  <a:lnTo>
                    <a:pt x="2578341" y="253060"/>
                  </a:lnTo>
                  <a:lnTo>
                    <a:pt x="2771114" y="25306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3950695" y="4366662"/>
              <a:ext cx="223218" cy="248892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1796300" y="4347584"/>
              <a:ext cx="12809855" cy="990600"/>
            </a:xfrm>
            <a:custGeom>
              <a:avLst/>
              <a:gdLst/>
              <a:ahLst/>
              <a:cxnLst/>
              <a:rect l="l" t="t" r="r" b="b"/>
              <a:pathLst>
                <a:path w="12809855" h="990600">
                  <a:moveTo>
                    <a:pt x="325285" y="785418"/>
                  </a:moveTo>
                  <a:lnTo>
                    <a:pt x="321945" y="742099"/>
                  </a:lnTo>
                  <a:lnTo>
                    <a:pt x="311924" y="702830"/>
                  </a:lnTo>
                  <a:lnTo>
                    <a:pt x="295236" y="667639"/>
                  </a:lnTo>
                  <a:lnTo>
                    <a:pt x="271868" y="636511"/>
                  </a:lnTo>
                  <a:lnTo>
                    <a:pt x="242938" y="611047"/>
                  </a:lnTo>
                  <a:lnTo>
                    <a:pt x="171767" y="581952"/>
                  </a:lnTo>
                  <a:lnTo>
                    <a:pt x="129514" y="578319"/>
                  </a:lnTo>
                  <a:lnTo>
                    <a:pt x="94348" y="580771"/>
                  </a:lnTo>
                  <a:lnTo>
                    <a:pt x="61036" y="588162"/>
                  </a:lnTo>
                  <a:lnTo>
                    <a:pt x="29591" y="600481"/>
                  </a:lnTo>
                  <a:lnTo>
                    <a:pt x="0" y="617715"/>
                  </a:lnTo>
                  <a:lnTo>
                    <a:pt x="0" y="672630"/>
                  </a:lnTo>
                  <a:lnTo>
                    <a:pt x="11303" y="662330"/>
                  </a:lnTo>
                  <a:lnTo>
                    <a:pt x="23723" y="652919"/>
                  </a:lnTo>
                  <a:lnTo>
                    <a:pt x="71285" y="629500"/>
                  </a:lnTo>
                  <a:lnTo>
                    <a:pt x="111582" y="621144"/>
                  </a:lnTo>
                  <a:lnTo>
                    <a:pt x="132499" y="620090"/>
                  </a:lnTo>
                  <a:lnTo>
                    <a:pt x="161391" y="622541"/>
                  </a:lnTo>
                  <a:lnTo>
                    <a:pt x="211683" y="642086"/>
                  </a:lnTo>
                  <a:lnTo>
                    <a:pt x="251002" y="679907"/>
                  </a:lnTo>
                  <a:lnTo>
                    <a:pt x="273532" y="728408"/>
                  </a:lnTo>
                  <a:lnTo>
                    <a:pt x="278130" y="756170"/>
                  </a:lnTo>
                  <a:lnTo>
                    <a:pt x="47764" y="756170"/>
                  </a:lnTo>
                  <a:lnTo>
                    <a:pt x="47764" y="797966"/>
                  </a:lnTo>
                  <a:lnTo>
                    <a:pt x="279920" y="797966"/>
                  </a:lnTo>
                  <a:lnTo>
                    <a:pt x="277418" y="829335"/>
                  </a:lnTo>
                  <a:lnTo>
                    <a:pt x="255638" y="883348"/>
                  </a:lnTo>
                  <a:lnTo>
                    <a:pt x="213271" y="924534"/>
                  </a:lnTo>
                  <a:lnTo>
                    <a:pt x="161048" y="945718"/>
                  </a:lnTo>
                  <a:lnTo>
                    <a:pt x="131914" y="948359"/>
                  </a:lnTo>
                  <a:lnTo>
                    <a:pt x="109753" y="947127"/>
                  </a:lnTo>
                  <a:lnTo>
                    <a:pt x="66789" y="937285"/>
                  </a:lnTo>
                  <a:lnTo>
                    <a:pt x="20447" y="913752"/>
                  </a:lnTo>
                  <a:lnTo>
                    <a:pt x="0" y="896442"/>
                  </a:lnTo>
                  <a:lnTo>
                    <a:pt x="0" y="951344"/>
                  </a:lnTo>
                  <a:lnTo>
                    <a:pt x="30848" y="968311"/>
                  </a:lnTo>
                  <a:lnTo>
                    <a:pt x="63119" y="980440"/>
                  </a:lnTo>
                  <a:lnTo>
                    <a:pt x="96812" y="987704"/>
                  </a:lnTo>
                  <a:lnTo>
                    <a:pt x="131914" y="990130"/>
                  </a:lnTo>
                  <a:lnTo>
                    <a:pt x="173837" y="986510"/>
                  </a:lnTo>
                  <a:lnTo>
                    <a:pt x="211289" y="975664"/>
                  </a:lnTo>
                  <a:lnTo>
                    <a:pt x="272770" y="932256"/>
                  </a:lnTo>
                  <a:lnTo>
                    <a:pt x="295744" y="901369"/>
                  </a:lnTo>
                  <a:lnTo>
                    <a:pt x="312153" y="866597"/>
                  </a:lnTo>
                  <a:lnTo>
                    <a:pt x="321995" y="827951"/>
                  </a:lnTo>
                  <a:lnTo>
                    <a:pt x="325285" y="785418"/>
                  </a:lnTo>
                  <a:close/>
                </a:path>
                <a:path w="12809855" h="990600">
                  <a:moveTo>
                    <a:pt x="558050" y="735317"/>
                  </a:moveTo>
                  <a:lnTo>
                    <a:pt x="359905" y="735317"/>
                  </a:lnTo>
                  <a:lnTo>
                    <a:pt x="359905" y="774687"/>
                  </a:lnTo>
                  <a:lnTo>
                    <a:pt x="437489" y="774687"/>
                  </a:lnTo>
                  <a:lnTo>
                    <a:pt x="437489" y="982967"/>
                  </a:lnTo>
                  <a:lnTo>
                    <a:pt x="480466" y="982967"/>
                  </a:lnTo>
                  <a:lnTo>
                    <a:pt x="480466" y="774687"/>
                  </a:lnTo>
                  <a:lnTo>
                    <a:pt x="558050" y="774687"/>
                  </a:lnTo>
                  <a:lnTo>
                    <a:pt x="558050" y="735317"/>
                  </a:lnTo>
                  <a:close/>
                </a:path>
                <a:path w="12809855" h="990600">
                  <a:moveTo>
                    <a:pt x="850506" y="860018"/>
                  </a:moveTo>
                  <a:lnTo>
                    <a:pt x="841171" y="808253"/>
                  </a:lnTo>
                  <a:lnTo>
                    <a:pt x="814184" y="767511"/>
                  </a:lnTo>
                  <a:lnTo>
                    <a:pt x="806335" y="760730"/>
                  </a:lnTo>
                  <a:lnTo>
                    <a:pt x="806335" y="860018"/>
                  </a:lnTo>
                  <a:lnTo>
                    <a:pt x="804735" y="880351"/>
                  </a:lnTo>
                  <a:lnTo>
                    <a:pt x="780669" y="927468"/>
                  </a:lnTo>
                  <a:lnTo>
                    <a:pt x="736473" y="950404"/>
                  </a:lnTo>
                  <a:lnTo>
                    <a:pt x="719201" y="951941"/>
                  </a:lnTo>
                  <a:lnTo>
                    <a:pt x="701929" y="950404"/>
                  </a:lnTo>
                  <a:lnTo>
                    <a:pt x="657720" y="927468"/>
                  </a:lnTo>
                  <a:lnTo>
                    <a:pt x="633666" y="880351"/>
                  </a:lnTo>
                  <a:lnTo>
                    <a:pt x="632053" y="860018"/>
                  </a:lnTo>
                  <a:lnTo>
                    <a:pt x="633641" y="839673"/>
                  </a:lnTo>
                  <a:lnTo>
                    <a:pt x="657415" y="792276"/>
                  </a:lnTo>
                  <a:lnTo>
                    <a:pt x="701675" y="769061"/>
                  </a:lnTo>
                  <a:lnTo>
                    <a:pt x="719201" y="767511"/>
                  </a:lnTo>
                  <a:lnTo>
                    <a:pt x="736777" y="769061"/>
                  </a:lnTo>
                  <a:lnTo>
                    <a:pt x="780973" y="791984"/>
                  </a:lnTo>
                  <a:lnTo>
                    <a:pt x="804748" y="839431"/>
                  </a:lnTo>
                  <a:lnTo>
                    <a:pt x="806335" y="860018"/>
                  </a:lnTo>
                  <a:lnTo>
                    <a:pt x="806335" y="760730"/>
                  </a:lnTo>
                  <a:lnTo>
                    <a:pt x="793330" y="750125"/>
                  </a:lnTo>
                  <a:lnTo>
                    <a:pt x="771042" y="738568"/>
                  </a:lnTo>
                  <a:lnTo>
                    <a:pt x="746328" y="731634"/>
                  </a:lnTo>
                  <a:lnTo>
                    <a:pt x="719201" y="729322"/>
                  </a:lnTo>
                  <a:lnTo>
                    <a:pt x="692048" y="731634"/>
                  </a:lnTo>
                  <a:lnTo>
                    <a:pt x="645058" y="750125"/>
                  </a:lnTo>
                  <a:lnTo>
                    <a:pt x="608876" y="786053"/>
                  </a:lnTo>
                  <a:lnTo>
                    <a:pt x="590219" y="832904"/>
                  </a:lnTo>
                  <a:lnTo>
                    <a:pt x="587895" y="860018"/>
                  </a:lnTo>
                  <a:lnTo>
                    <a:pt x="590219" y="886879"/>
                  </a:lnTo>
                  <a:lnTo>
                    <a:pt x="608876" y="933437"/>
                  </a:lnTo>
                  <a:lnTo>
                    <a:pt x="645058" y="969327"/>
                  </a:lnTo>
                  <a:lnTo>
                    <a:pt x="692048" y="987818"/>
                  </a:lnTo>
                  <a:lnTo>
                    <a:pt x="719201" y="990130"/>
                  </a:lnTo>
                  <a:lnTo>
                    <a:pt x="746328" y="987818"/>
                  </a:lnTo>
                  <a:lnTo>
                    <a:pt x="793330" y="969327"/>
                  </a:lnTo>
                  <a:lnTo>
                    <a:pt x="829513" y="933437"/>
                  </a:lnTo>
                  <a:lnTo>
                    <a:pt x="848169" y="886879"/>
                  </a:lnTo>
                  <a:lnTo>
                    <a:pt x="850506" y="860018"/>
                  </a:lnTo>
                  <a:close/>
                </a:path>
                <a:path w="12809855" h="990600">
                  <a:moveTo>
                    <a:pt x="12671235" y="0"/>
                  </a:moveTo>
                  <a:lnTo>
                    <a:pt x="12501728" y="182613"/>
                  </a:lnTo>
                  <a:lnTo>
                    <a:pt x="12501728" y="19088"/>
                  </a:lnTo>
                  <a:lnTo>
                    <a:pt x="12458751" y="19088"/>
                  </a:lnTo>
                  <a:lnTo>
                    <a:pt x="12458751" y="284086"/>
                  </a:lnTo>
                  <a:lnTo>
                    <a:pt x="12628258" y="101447"/>
                  </a:lnTo>
                  <a:lnTo>
                    <a:pt x="12628258" y="266776"/>
                  </a:lnTo>
                  <a:lnTo>
                    <a:pt x="12671235" y="266776"/>
                  </a:lnTo>
                  <a:lnTo>
                    <a:pt x="12671235" y="0"/>
                  </a:lnTo>
                  <a:close/>
                </a:path>
                <a:path w="12809855" h="990600">
                  <a:moveTo>
                    <a:pt x="12809690" y="234937"/>
                  </a:moveTo>
                  <a:lnTo>
                    <a:pt x="12806718" y="227977"/>
                  </a:lnTo>
                  <a:lnTo>
                    <a:pt x="12794768" y="216039"/>
                  </a:lnTo>
                  <a:lnTo>
                    <a:pt x="12787808" y="213055"/>
                  </a:lnTo>
                  <a:lnTo>
                    <a:pt x="12771882" y="213055"/>
                  </a:lnTo>
                  <a:lnTo>
                    <a:pt x="12764923" y="216039"/>
                  </a:lnTo>
                  <a:lnTo>
                    <a:pt x="12752985" y="227977"/>
                  </a:lnTo>
                  <a:lnTo>
                    <a:pt x="12750013" y="234937"/>
                  </a:lnTo>
                  <a:lnTo>
                    <a:pt x="12750013" y="250863"/>
                  </a:lnTo>
                  <a:lnTo>
                    <a:pt x="12752985" y="257822"/>
                  </a:lnTo>
                  <a:lnTo>
                    <a:pt x="12758954" y="263791"/>
                  </a:lnTo>
                  <a:lnTo>
                    <a:pt x="12764923" y="269760"/>
                  </a:lnTo>
                  <a:lnTo>
                    <a:pt x="12771882" y="272745"/>
                  </a:lnTo>
                  <a:lnTo>
                    <a:pt x="12787808" y="272745"/>
                  </a:lnTo>
                  <a:lnTo>
                    <a:pt x="12794768" y="269760"/>
                  </a:lnTo>
                  <a:lnTo>
                    <a:pt x="12806718" y="257822"/>
                  </a:lnTo>
                  <a:lnTo>
                    <a:pt x="12809690" y="250863"/>
                  </a:lnTo>
                  <a:lnTo>
                    <a:pt x="12809690" y="2349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851515" y="5082861"/>
              <a:ext cx="190988" cy="247688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3092615" y="5076907"/>
              <a:ext cx="2305050" cy="393700"/>
            </a:xfrm>
            <a:custGeom>
              <a:avLst/>
              <a:gdLst/>
              <a:ahLst/>
              <a:cxnLst/>
              <a:rect l="l" t="t" r="r" b="b"/>
              <a:pathLst>
                <a:path w="2305050" h="393700">
                  <a:moveTo>
                    <a:pt x="211289" y="183819"/>
                  </a:moveTo>
                  <a:lnTo>
                    <a:pt x="194195" y="200799"/>
                  </a:lnTo>
                  <a:lnTo>
                    <a:pt x="175171" y="212915"/>
                  </a:lnTo>
                  <a:lnTo>
                    <a:pt x="154203" y="220192"/>
                  </a:lnTo>
                  <a:lnTo>
                    <a:pt x="131305" y="222618"/>
                  </a:lnTo>
                  <a:lnTo>
                    <a:pt x="114033" y="221081"/>
                  </a:lnTo>
                  <a:lnTo>
                    <a:pt x="69837" y="198158"/>
                  </a:lnTo>
                  <a:lnTo>
                    <a:pt x="45770" y="151028"/>
                  </a:lnTo>
                  <a:lnTo>
                    <a:pt x="44170" y="130695"/>
                  </a:lnTo>
                  <a:lnTo>
                    <a:pt x="45770" y="110363"/>
                  </a:lnTo>
                  <a:lnTo>
                    <a:pt x="69837" y="62953"/>
                  </a:lnTo>
                  <a:lnTo>
                    <a:pt x="114376" y="39738"/>
                  </a:lnTo>
                  <a:lnTo>
                    <a:pt x="131914" y="38188"/>
                  </a:lnTo>
                  <a:lnTo>
                    <a:pt x="154889" y="40500"/>
                  </a:lnTo>
                  <a:lnTo>
                    <a:pt x="175475" y="47447"/>
                  </a:lnTo>
                  <a:lnTo>
                    <a:pt x="193687" y="59004"/>
                  </a:lnTo>
                  <a:lnTo>
                    <a:pt x="209499" y="75196"/>
                  </a:lnTo>
                  <a:lnTo>
                    <a:pt x="209499" y="23863"/>
                  </a:lnTo>
                  <a:lnTo>
                    <a:pt x="191922" y="13423"/>
                  </a:lnTo>
                  <a:lnTo>
                    <a:pt x="173240" y="5969"/>
                  </a:lnTo>
                  <a:lnTo>
                    <a:pt x="153428" y="1498"/>
                  </a:lnTo>
                  <a:lnTo>
                    <a:pt x="132499" y="0"/>
                  </a:lnTo>
                  <a:lnTo>
                    <a:pt x="105079" y="2336"/>
                  </a:lnTo>
                  <a:lnTo>
                    <a:pt x="57645" y="20980"/>
                  </a:lnTo>
                  <a:lnTo>
                    <a:pt x="21145" y="57162"/>
                  </a:lnTo>
                  <a:lnTo>
                    <a:pt x="2349" y="104165"/>
                  </a:lnTo>
                  <a:lnTo>
                    <a:pt x="0" y="131305"/>
                  </a:lnTo>
                  <a:lnTo>
                    <a:pt x="2324" y="158140"/>
                  </a:lnTo>
                  <a:lnTo>
                    <a:pt x="20980" y="204546"/>
                  </a:lnTo>
                  <a:lnTo>
                    <a:pt x="57238" y="240169"/>
                  </a:lnTo>
                  <a:lnTo>
                    <a:pt x="104838" y="258521"/>
                  </a:lnTo>
                  <a:lnTo>
                    <a:pt x="132499" y="260807"/>
                  </a:lnTo>
                  <a:lnTo>
                    <a:pt x="153758" y="259207"/>
                  </a:lnTo>
                  <a:lnTo>
                    <a:pt x="173977" y="254393"/>
                  </a:lnTo>
                  <a:lnTo>
                    <a:pt x="193154" y="246380"/>
                  </a:lnTo>
                  <a:lnTo>
                    <a:pt x="211289" y="235153"/>
                  </a:lnTo>
                  <a:lnTo>
                    <a:pt x="211289" y="183819"/>
                  </a:lnTo>
                  <a:close/>
                </a:path>
                <a:path w="2305050" h="393700">
                  <a:moveTo>
                    <a:pt x="498360" y="138468"/>
                  </a:moveTo>
                  <a:lnTo>
                    <a:pt x="497573" y="111163"/>
                  </a:lnTo>
                  <a:lnTo>
                    <a:pt x="496138" y="102654"/>
                  </a:lnTo>
                  <a:lnTo>
                    <a:pt x="493433" y="86537"/>
                  </a:lnTo>
                  <a:lnTo>
                    <a:pt x="475068" y="45364"/>
                  </a:lnTo>
                  <a:lnTo>
                    <a:pt x="454177" y="23444"/>
                  </a:lnTo>
                  <a:lnTo>
                    <a:pt x="454177" y="102654"/>
                  </a:lnTo>
                  <a:lnTo>
                    <a:pt x="308559" y="102654"/>
                  </a:lnTo>
                  <a:lnTo>
                    <a:pt x="324612" y="66116"/>
                  </a:lnTo>
                  <a:lnTo>
                    <a:pt x="356082" y="42748"/>
                  </a:lnTo>
                  <a:lnTo>
                    <a:pt x="381368" y="38201"/>
                  </a:lnTo>
                  <a:lnTo>
                    <a:pt x="395084" y="39331"/>
                  </a:lnTo>
                  <a:lnTo>
                    <a:pt x="394766" y="39331"/>
                  </a:lnTo>
                  <a:lnTo>
                    <a:pt x="406958" y="42608"/>
                  </a:lnTo>
                  <a:lnTo>
                    <a:pt x="437908" y="65328"/>
                  </a:lnTo>
                  <a:lnTo>
                    <a:pt x="454177" y="102654"/>
                  </a:lnTo>
                  <a:lnTo>
                    <a:pt x="454177" y="23444"/>
                  </a:lnTo>
                  <a:lnTo>
                    <a:pt x="435825" y="11341"/>
                  </a:lnTo>
                  <a:lnTo>
                    <a:pt x="410502" y="2832"/>
                  </a:lnTo>
                  <a:lnTo>
                    <a:pt x="381368" y="0"/>
                  </a:lnTo>
                  <a:lnTo>
                    <a:pt x="355307" y="2336"/>
                  </a:lnTo>
                  <a:lnTo>
                    <a:pt x="311607" y="20993"/>
                  </a:lnTo>
                  <a:lnTo>
                    <a:pt x="279704" y="57175"/>
                  </a:lnTo>
                  <a:lnTo>
                    <a:pt x="263436" y="104165"/>
                  </a:lnTo>
                  <a:lnTo>
                    <a:pt x="261404" y="131305"/>
                  </a:lnTo>
                  <a:lnTo>
                    <a:pt x="263664" y="161544"/>
                  </a:lnTo>
                  <a:lnTo>
                    <a:pt x="281711" y="210032"/>
                  </a:lnTo>
                  <a:lnTo>
                    <a:pt x="316445" y="242519"/>
                  </a:lnTo>
                  <a:lnTo>
                    <a:pt x="359575" y="258775"/>
                  </a:lnTo>
                  <a:lnTo>
                    <a:pt x="383768" y="260807"/>
                  </a:lnTo>
                  <a:lnTo>
                    <a:pt x="407047" y="258914"/>
                  </a:lnTo>
                  <a:lnTo>
                    <a:pt x="428523" y="253199"/>
                  </a:lnTo>
                  <a:lnTo>
                    <a:pt x="448221" y="243700"/>
                  </a:lnTo>
                  <a:lnTo>
                    <a:pt x="466128" y="230378"/>
                  </a:lnTo>
                  <a:lnTo>
                    <a:pt x="473951" y="222618"/>
                  </a:lnTo>
                  <a:lnTo>
                    <a:pt x="474738" y="221843"/>
                  </a:lnTo>
                  <a:lnTo>
                    <a:pt x="482676" y="212331"/>
                  </a:lnTo>
                  <a:lnTo>
                    <a:pt x="489953" y="201841"/>
                  </a:lnTo>
                  <a:lnTo>
                    <a:pt x="496557" y="190398"/>
                  </a:lnTo>
                  <a:lnTo>
                    <a:pt x="460743" y="170700"/>
                  </a:lnTo>
                  <a:lnTo>
                    <a:pt x="455790" y="180213"/>
                  </a:lnTo>
                  <a:lnTo>
                    <a:pt x="449859" y="189052"/>
                  </a:lnTo>
                  <a:lnTo>
                    <a:pt x="411657" y="218147"/>
                  </a:lnTo>
                  <a:lnTo>
                    <a:pt x="384352" y="222618"/>
                  </a:lnTo>
                  <a:lnTo>
                    <a:pt x="368566" y="221170"/>
                  </a:lnTo>
                  <a:lnTo>
                    <a:pt x="328841" y="199351"/>
                  </a:lnTo>
                  <a:lnTo>
                    <a:pt x="307251" y="156375"/>
                  </a:lnTo>
                  <a:lnTo>
                    <a:pt x="305574" y="138468"/>
                  </a:lnTo>
                  <a:lnTo>
                    <a:pt x="498360" y="138468"/>
                  </a:lnTo>
                  <a:close/>
                </a:path>
                <a:path w="2305050" h="393700">
                  <a:moveTo>
                    <a:pt x="710819" y="6007"/>
                  </a:moveTo>
                  <a:lnTo>
                    <a:pt x="563994" y="6007"/>
                  </a:lnTo>
                  <a:lnTo>
                    <a:pt x="563994" y="45377"/>
                  </a:lnTo>
                  <a:lnTo>
                    <a:pt x="563994" y="253657"/>
                  </a:lnTo>
                  <a:lnTo>
                    <a:pt x="606971" y="253657"/>
                  </a:lnTo>
                  <a:lnTo>
                    <a:pt x="606971" y="45377"/>
                  </a:lnTo>
                  <a:lnTo>
                    <a:pt x="710819" y="45377"/>
                  </a:lnTo>
                  <a:lnTo>
                    <a:pt x="710819" y="6007"/>
                  </a:lnTo>
                  <a:close/>
                </a:path>
                <a:path w="2305050" h="393700">
                  <a:moveTo>
                    <a:pt x="982980" y="214261"/>
                  </a:moveTo>
                  <a:lnTo>
                    <a:pt x="945972" y="214261"/>
                  </a:lnTo>
                  <a:lnTo>
                    <a:pt x="945972" y="45364"/>
                  </a:lnTo>
                  <a:lnTo>
                    <a:pt x="945972" y="5956"/>
                  </a:lnTo>
                  <a:lnTo>
                    <a:pt x="903008" y="5956"/>
                  </a:lnTo>
                  <a:lnTo>
                    <a:pt x="903008" y="45364"/>
                  </a:lnTo>
                  <a:lnTo>
                    <a:pt x="903008" y="214261"/>
                  </a:lnTo>
                  <a:lnTo>
                    <a:pt x="784834" y="214261"/>
                  </a:lnTo>
                  <a:lnTo>
                    <a:pt x="797877" y="199682"/>
                  </a:lnTo>
                  <a:lnTo>
                    <a:pt x="807212" y="182181"/>
                  </a:lnTo>
                  <a:lnTo>
                    <a:pt x="812812" y="161785"/>
                  </a:lnTo>
                  <a:lnTo>
                    <a:pt x="814666" y="138468"/>
                  </a:lnTo>
                  <a:lnTo>
                    <a:pt x="814666" y="45364"/>
                  </a:lnTo>
                  <a:lnTo>
                    <a:pt x="903008" y="45364"/>
                  </a:lnTo>
                  <a:lnTo>
                    <a:pt x="903008" y="5956"/>
                  </a:lnTo>
                  <a:lnTo>
                    <a:pt x="771702" y="5956"/>
                  </a:lnTo>
                  <a:lnTo>
                    <a:pt x="771702" y="116370"/>
                  </a:lnTo>
                  <a:lnTo>
                    <a:pt x="771067" y="137274"/>
                  </a:lnTo>
                  <a:lnTo>
                    <a:pt x="761555" y="182041"/>
                  </a:lnTo>
                  <a:lnTo>
                    <a:pt x="730110" y="212026"/>
                  </a:lnTo>
                  <a:lnTo>
                    <a:pt x="715594" y="214261"/>
                  </a:lnTo>
                  <a:lnTo>
                    <a:pt x="715594" y="319303"/>
                  </a:lnTo>
                  <a:lnTo>
                    <a:pt x="754989" y="319303"/>
                  </a:lnTo>
                  <a:lnTo>
                    <a:pt x="754989" y="253657"/>
                  </a:lnTo>
                  <a:lnTo>
                    <a:pt x="943584" y="253657"/>
                  </a:lnTo>
                  <a:lnTo>
                    <a:pt x="943584" y="319303"/>
                  </a:lnTo>
                  <a:lnTo>
                    <a:pt x="982980" y="319303"/>
                  </a:lnTo>
                  <a:lnTo>
                    <a:pt x="982980" y="253657"/>
                  </a:lnTo>
                  <a:lnTo>
                    <a:pt x="982980" y="214261"/>
                  </a:lnTo>
                  <a:close/>
                </a:path>
                <a:path w="2305050" h="393700">
                  <a:moveTo>
                    <a:pt x="1261110" y="5956"/>
                  </a:moveTo>
                  <a:lnTo>
                    <a:pt x="1220520" y="5956"/>
                  </a:lnTo>
                  <a:lnTo>
                    <a:pt x="1220520" y="130098"/>
                  </a:lnTo>
                  <a:lnTo>
                    <a:pt x="1219123" y="148755"/>
                  </a:lnTo>
                  <a:lnTo>
                    <a:pt x="1198143" y="195757"/>
                  </a:lnTo>
                  <a:lnTo>
                    <a:pt x="1155827" y="220992"/>
                  </a:lnTo>
                  <a:lnTo>
                    <a:pt x="1155407" y="220992"/>
                  </a:lnTo>
                  <a:lnTo>
                    <a:pt x="1138161" y="222618"/>
                  </a:lnTo>
                  <a:lnTo>
                    <a:pt x="1090650" y="208013"/>
                  </a:lnTo>
                  <a:lnTo>
                    <a:pt x="1062431" y="166878"/>
                  </a:lnTo>
                  <a:lnTo>
                    <a:pt x="1056995" y="129501"/>
                  </a:lnTo>
                  <a:lnTo>
                    <a:pt x="1058456" y="109296"/>
                  </a:lnTo>
                  <a:lnTo>
                    <a:pt x="1080554" y="62369"/>
                  </a:lnTo>
                  <a:lnTo>
                    <a:pt x="1121803" y="39700"/>
                  </a:lnTo>
                  <a:lnTo>
                    <a:pt x="1138161" y="38188"/>
                  </a:lnTo>
                  <a:lnTo>
                    <a:pt x="1153883" y="39700"/>
                  </a:lnTo>
                  <a:lnTo>
                    <a:pt x="1195463" y="62064"/>
                  </a:lnTo>
                  <a:lnTo>
                    <a:pt x="1218958" y="109296"/>
                  </a:lnTo>
                  <a:lnTo>
                    <a:pt x="1220520" y="130098"/>
                  </a:lnTo>
                  <a:lnTo>
                    <a:pt x="1220520" y="5956"/>
                  </a:lnTo>
                  <a:lnTo>
                    <a:pt x="1218133" y="5956"/>
                  </a:lnTo>
                  <a:lnTo>
                    <a:pt x="1218133" y="41173"/>
                  </a:lnTo>
                  <a:lnTo>
                    <a:pt x="1215326" y="38188"/>
                  </a:lnTo>
                  <a:lnTo>
                    <a:pt x="1201191" y="23152"/>
                  </a:lnTo>
                  <a:lnTo>
                    <a:pt x="1181430" y="10287"/>
                  </a:lnTo>
                  <a:lnTo>
                    <a:pt x="1158824" y="2578"/>
                  </a:lnTo>
                  <a:lnTo>
                    <a:pt x="1133386" y="0"/>
                  </a:lnTo>
                  <a:lnTo>
                    <a:pt x="1109002" y="2146"/>
                  </a:lnTo>
                  <a:lnTo>
                    <a:pt x="1066177" y="19304"/>
                  </a:lnTo>
                  <a:lnTo>
                    <a:pt x="1032459" y="53136"/>
                  </a:lnTo>
                  <a:lnTo>
                    <a:pt x="1014996" y="100723"/>
                  </a:lnTo>
                  <a:lnTo>
                    <a:pt x="1012812" y="129501"/>
                  </a:lnTo>
                  <a:lnTo>
                    <a:pt x="1015009" y="158826"/>
                  </a:lnTo>
                  <a:lnTo>
                    <a:pt x="1032624" y="207175"/>
                  </a:lnTo>
                  <a:lnTo>
                    <a:pt x="1066571" y="241338"/>
                  </a:lnTo>
                  <a:lnTo>
                    <a:pt x="1109256" y="258648"/>
                  </a:lnTo>
                  <a:lnTo>
                    <a:pt x="1133386" y="260807"/>
                  </a:lnTo>
                  <a:lnTo>
                    <a:pt x="1158379" y="258203"/>
                  </a:lnTo>
                  <a:lnTo>
                    <a:pt x="1180833" y="250367"/>
                  </a:lnTo>
                  <a:lnTo>
                    <a:pt x="1200746" y="237312"/>
                  </a:lnTo>
                  <a:lnTo>
                    <a:pt x="1214729" y="222618"/>
                  </a:lnTo>
                  <a:lnTo>
                    <a:pt x="1218133" y="219036"/>
                  </a:lnTo>
                  <a:lnTo>
                    <a:pt x="1218133" y="253644"/>
                  </a:lnTo>
                  <a:lnTo>
                    <a:pt x="1261110" y="253644"/>
                  </a:lnTo>
                  <a:lnTo>
                    <a:pt x="1261110" y="219036"/>
                  </a:lnTo>
                  <a:lnTo>
                    <a:pt x="1261110" y="41173"/>
                  </a:lnTo>
                  <a:lnTo>
                    <a:pt x="1261110" y="5956"/>
                  </a:lnTo>
                  <a:close/>
                </a:path>
                <a:path w="2305050" h="393700">
                  <a:moveTo>
                    <a:pt x="1729613" y="131305"/>
                  </a:moveTo>
                  <a:lnTo>
                    <a:pt x="1721472" y="81699"/>
                  </a:lnTo>
                  <a:lnTo>
                    <a:pt x="1697088" y="39103"/>
                  </a:lnTo>
                  <a:lnTo>
                    <a:pt x="1696148" y="38201"/>
                  </a:lnTo>
                  <a:lnTo>
                    <a:pt x="1685442" y="27863"/>
                  </a:lnTo>
                  <a:lnTo>
                    <a:pt x="1685442" y="131305"/>
                  </a:lnTo>
                  <a:lnTo>
                    <a:pt x="1684083" y="149339"/>
                  </a:lnTo>
                  <a:lnTo>
                    <a:pt x="1684058" y="149682"/>
                  </a:lnTo>
                  <a:lnTo>
                    <a:pt x="1663357" y="196062"/>
                  </a:lnTo>
                  <a:lnTo>
                    <a:pt x="1622171" y="220967"/>
                  </a:lnTo>
                  <a:lnTo>
                    <a:pt x="1604873" y="222618"/>
                  </a:lnTo>
                  <a:lnTo>
                    <a:pt x="1587246" y="220967"/>
                  </a:lnTo>
                  <a:lnTo>
                    <a:pt x="1581124" y="219036"/>
                  </a:lnTo>
                  <a:lnTo>
                    <a:pt x="1571371" y="215976"/>
                  </a:lnTo>
                  <a:lnTo>
                    <a:pt x="1534858" y="182054"/>
                  </a:lnTo>
                  <a:lnTo>
                    <a:pt x="1523428" y="149682"/>
                  </a:lnTo>
                  <a:lnTo>
                    <a:pt x="1523339" y="149339"/>
                  </a:lnTo>
                  <a:lnTo>
                    <a:pt x="1521955" y="131305"/>
                  </a:lnTo>
                  <a:lnTo>
                    <a:pt x="1521904" y="130708"/>
                  </a:lnTo>
                  <a:lnTo>
                    <a:pt x="1523453" y="110934"/>
                  </a:lnTo>
                  <a:lnTo>
                    <a:pt x="1523479" y="110604"/>
                  </a:lnTo>
                  <a:lnTo>
                    <a:pt x="1528140" y="92811"/>
                  </a:lnTo>
                  <a:lnTo>
                    <a:pt x="1528178" y="92659"/>
                  </a:lnTo>
                  <a:lnTo>
                    <a:pt x="1559966" y="52298"/>
                  </a:lnTo>
                  <a:lnTo>
                    <a:pt x="1586026" y="40589"/>
                  </a:lnTo>
                  <a:lnTo>
                    <a:pt x="1588604" y="39763"/>
                  </a:lnTo>
                  <a:lnTo>
                    <a:pt x="1604276" y="38201"/>
                  </a:lnTo>
                  <a:lnTo>
                    <a:pt x="1619897" y="39763"/>
                  </a:lnTo>
                  <a:lnTo>
                    <a:pt x="1634566" y="44462"/>
                  </a:lnTo>
                  <a:lnTo>
                    <a:pt x="1671675" y="76923"/>
                  </a:lnTo>
                  <a:lnTo>
                    <a:pt x="1683829" y="110604"/>
                  </a:lnTo>
                  <a:lnTo>
                    <a:pt x="1683918" y="110934"/>
                  </a:lnTo>
                  <a:lnTo>
                    <a:pt x="1685391" y="130708"/>
                  </a:lnTo>
                  <a:lnTo>
                    <a:pt x="1685442" y="131305"/>
                  </a:lnTo>
                  <a:lnTo>
                    <a:pt x="1685442" y="27863"/>
                  </a:lnTo>
                  <a:lnTo>
                    <a:pt x="1679384" y="21996"/>
                  </a:lnTo>
                  <a:lnTo>
                    <a:pt x="1658810" y="9779"/>
                  </a:lnTo>
                  <a:lnTo>
                    <a:pt x="1635658" y="2540"/>
                  </a:lnTo>
                  <a:lnTo>
                    <a:pt x="1636356" y="2540"/>
                  </a:lnTo>
                  <a:lnTo>
                    <a:pt x="1609051" y="0"/>
                  </a:lnTo>
                  <a:lnTo>
                    <a:pt x="1584274" y="2540"/>
                  </a:lnTo>
                  <a:lnTo>
                    <a:pt x="1561896" y="10147"/>
                  </a:lnTo>
                  <a:lnTo>
                    <a:pt x="1541907" y="22834"/>
                  </a:lnTo>
                  <a:lnTo>
                    <a:pt x="1524304" y="40589"/>
                  </a:lnTo>
                  <a:lnTo>
                    <a:pt x="1524304" y="5969"/>
                  </a:lnTo>
                  <a:lnTo>
                    <a:pt x="1481328" y="5969"/>
                  </a:lnTo>
                  <a:lnTo>
                    <a:pt x="1481328" y="393319"/>
                  </a:lnTo>
                  <a:lnTo>
                    <a:pt x="1524304" y="393319"/>
                  </a:lnTo>
                  <a:lnTo>
                    <a:pt x="1524304" y="219036"/>
                  </a:lnTo>
                  <a:lnTo>
                    <a:pt x="1541792" y="237324"/>
                  </a:lnTo>
                  <a:lnTo>
                    <a:pt x="1562049" y="250367"/>
                  </a:lnTo>
                  <a:lnTo>
                    <a:pt x="1585061" y="258203"/>
                  </a:lnTo>
                  <a:lnTo>
                    <a:pt x="1610842" y="260807"/>
                  </a:lnTo>
                  <a:lnTo>
                    <a:pt x="1636610" y="258445"/>
                  </a:lnTo>
                  <a:lnTo>
                    <a:pt x="1659623" y="251345"/>
                  </a:lnTo>
                  <a:lnTo>
                    <a:pt x="1679879" y="239496"/>
                  </a:lnTo>
                  <a:lnTo>
                    <a:pt x="1697380" y="222910"/>
                  </a:lnTo>
                  <a:lnTo>
                    <a:pt x="1697583" y="222618"/>
                  </a:lnTo>
                  <a:lnTo>
                    <a:pt x="1711477" y="202984"/>
                  </a:lnTo>
                  <a:lnTo>
                    <a:pt x="1721548" y="181063"/>
                  </a:lnTo>
                  <a:lnTo>
                    <a:pt x="1727593" y="157175"/>
                  </a:lnTo>
                  <a:lnTo>
                    <a:pt x="1729613" y="131305"/>
                  </a:lnTo>
                  <a:close/>
                </a:path>
                <a:path w="2305050" h="393700">
                  <a:moveTo>
                    <a:pt x="2028024" y="5956"/>
                  </a:moveTo>
                  <a:lnTo>
                    <a:pt x="1987448" y="5956"/>
                  </a:lnTo>
                  <a:lnTo>
                    <a:pt x="1987448" y="130098"/>
                  </a:lnTo>
                  <a:lnTo>
                    <a:pt x="1986038" y="148755"/>
                  </a:lnTo>
                  <a:lnTo>
                    <a:pt x="1965071" y="195757"/>
                  </a:lnTo>
                  <a:lnTo>
                    <a:pt x="1922754" y="220992"/>
                  </a:lnTo>
                  <a:lnTo>
                    <a:pt x="1922322" y="220992"/>
                  </a:lnTo>
                  <a:lnTo>
                    <a:pt x="1905076" y="222618"/>
                  </a:lnTo>
                  <a:lnTo>
                    <a:pt x="1857565" y="208013"/>
                  </a:lnTo>
                  <a:lnTo>
                    <a:pt x="1829346" y="166878"/>
                  </a:lnTo>
                  <a:lnTo>
                    <a:pt x="1823910" y="129501"/>
                  </a:lnTo>
                  <a:lnTo>
                    <a:pt x="1825371" y="109296"/>
                  </a:lnTo>
                  <a:lnTo>
                    <a:pt x="1847481" y="62369"/>
                  </a:lnTo>
                  <a:lnTo>
                    <a:pt x="1888718" y="39700"/>
                  </a:lnTo>
                  <a:lnTo>
                    <a:pt x="1905076" y="38188"/>
                  </a:lnTo>
                  <a:lnTo>
                    <a:pt x="1920811" y="39700"/>
                  </a:lnTo>
                  <a:lnTo>
                    <a:pt x="1962378" y="62064"/>
                  </a:lnTo>
                  <a:lnTo>
                    <a:pt x="1985873" y="109296"/>
                  </a:lnTo>
                  <a:lnTo>
                    <a:pt x="1987397" y="129501"/>
                  </a:lnTo>
                  <a:lnTo>
                    <a:pt x="1987448" y="130098"/>
                  </a:lnTo>
                  <a:lnTo>
                    <a:pt x="1987448" y="5956"/>
                  </a:lnTo>
                  <a:lnTo>
                    <a:pt x="1985060" y="5956"/>
                  </a:lnTo>
                  <a:lnTo>
                    <a:pt x="1985060" y="41173"/>
                  </a:lnTo>
                  <a:lnTo>
                    <a:pt x="1982254" y="38188"/>
                  </a:lnTo>
                  <a:lnTo>
                    <a:pt x="1968119" y="23152"/>
                  </a:lnTo>
                  <a:lnTo>
                    <a:pt x="1948345" y="10287"/>
                  </a:lnTo>
                  <a:lnTo>
                    <a:pt x="1925739" y="2578"/>
                  </a:lnTo>
                  <a:lnTo>
                    <a:pt x="1900301" y="0"/>
                  </a:lnTo>
                  <a:lnTo>
                    <a:pt x="1875917" y="2146"/>
                  </a:lnTo>
                  <a:lnTo>
                    <a:pt x="1833092" y="19304"/>
                  </a:lnTo>
                  <a:lnTo>
                    <a:pt x="1799386" y="53136"/>
                  </a:lnTo>
                  <a:lnTo>
                    <a:pt x="1781911" y="100723"/>
                  </a:lnTo>
                  <a:lnTo>
                    <a:pt x="1779727" y="129501"/>
                  </a:lnTo>
                  <a:lnTo>
                    <a:pt x="1781937" y="158826"/>
                  </a:lnTo>
                  <a:lnTo>
                    <a:pt x="1799539" y="207175"/>
                  </a:lnTo>
                  <a:lnTo>
                    <a:pt x="1833499" y="241338"/>
                  </a:lnTo>
                  <a:lnTo>
                    <a:pt x="1876171" y="258648"/>
                  </a:lnTo>
                  <a:lnTo>
                    <a:pt x="1900301" y="260807"/>
                  </a:lnTo>
                  <a:lnTo>
                    <a:pt x="1925294" y="258203"/>
                  </a:lnTo>
                  <a:lnTo>
                    <a:pt x="1947748" y="250367"/>
                  </a:lnTo>
                  <a:lnTo>
                    <a:pt x="1967674" y="237312"/>
                  </a:lnTo>
                  <a:lnTo>
                    <a:pt x="1981657" y="222618"/>
                  </a:lnTo>
                  <a:lnTo>
                    <a:pt x="1985060" y="219036"/>
                  </a:lnTo>
                  <a:lnTo>
                    <a:pt x="1985060" y="253644"/>
                  </a:lnTo>
                  <a:lnTo>
                    <a:pt x="2028024" y="253644"/>
                  </a:lnTo>
                  <a:lnTo>
                    <a:pt x="2028024" y="219036"/>
                  </a:lnTo>
                  <a:lnTo>
                    <a:pt x="2028024" y="41173"/>
                  </a:lnTo>
                  <a:lnTo>
                    <a:pt x="2028024" y="5956"/>
                  </a:lnTo>
                  <a:close/>
                </a:path>
                <a:path w="2305050" h="393700">
                  <a:moveTo>
                    <a:pt x="2304948" y="183819"/>
                  </a:moveTo>
                  <a:lnTo>
                    <a:pt x="2287867" y="200799"/>
                  </a:lnTo>
                  <a:lnTo>
                    <a:pt x="2268829" y="212915"/>
                  </a:lnTo>
                  <a:lnTo>
                    <a:pt x="2247874" y="220192"/>
                  </a:lnTo>
                  <a:lnTo>
                    <a:pt x="2224963" y="222618"/>
                  </a:lnTo>
                  <a:lnTo>
                    <a:pt x="2207704" y="221081"/>
                  </a:lnTo>
                  <a:lnTo>
                    <a:pt x="2163495" y="198158"/>
                  </a:lnTo>
                  <a:lnTo>
                    <a:pt x="2139442" y="151028"/>
                  </a:lnTo>
                  <a:lnTo>
                    <a:pt x="2137841" y="130695"/>
                  </a:lnTo>
                  <a:lnTo>
                    <a:pt x="2139442" y="110363"/>
                  </a:lnTo>
                  <a:lnTo>
                    <a:pt x="2163495" y="62953"/>
                  </a:lnTo>
                  <a:lnTo>
                    <a:pt x="2208034" y="39738"/>
                  </a:lnTo>
                  <a:lnTo>
                    <a:pt x="2225573" y="38188"/>
                  </a:lnTo>
                  <a:lnTo>
                    <a:pt x="2248547" y="40500"/>
                  </a:lnTo>
                  <a:lnTo>
                    <a:pt x="2269147" y="47447"/>
                  </a:lnTo>
                  <a:lnTo>
                    <a:pt x="2287346" y="59004"/>
                  </a:lnTo>
                  <a:lnTo>
                    <a:pt x="2303157" y="75196"/>
                  </a:lnTo>
                  <a:lnTo>
                    <a:pt x="2303157" y="23863"/>
                  </a:lnTo>
                  <a:lnTo>
                    <a:pt x="2285593" y="13423"/>
                  </a:lnTo>
                  <a:lnTo>
                    <a:pt x="2266899" y="5969"/>
                  </a:lnTo>
                  <a:lnTo>
                    <a:pt x="2247087" y="1498"/>
                  </a:lnTo>
                  <a:lnTo>
                    <a:pt x="2226157" y="0"/>
                  </a:lnTo>
                  <a:lnTo>
                    <a:pt x="2198751" y="2336"/>
                  </a:lnTo>
                  <a:lnTo>
                    <a:pt x="2151303" y="20980"/>
                  </a:lnTo>
                  <a:lnTo>
                    <a:pt x="2114816" y="57162"/>
                  </a:lnTo>
                  <a:lnTo>
                    <a:pt x="2096008" y="104165"/>
                  </a:lnTo>
                  <a:lnTo>
                    <a:pt x="2093658" y="131305"/>
                  </a:lnTo>
                  <a:lnTo>
                    <a:pt x="2095995" y="158140"/>
                  </a:lnTo>
                  <a:lnTo>
                    <a:pt x="2114651" y="204546"/>
                  </a:lnTo>
                  <a:lnTo>
                    <a:pt x="2150910" y="240169"/>
                  </a:lnTo>
                  <a:lnTo>
                    <a:pt x="2198497" y="258521"/>
                  </a:lnTo>
                  <a:lnTo>
                    <a:pt x="2226157" y="260807"/>
                  </a:lnTo>
                  <a:lnTo>
                    <a:pt x="2247417" y="259207"/>
                  </a:lnTo>
                  <a:lnTo>
                    <a:pt x="2267635" y="254393"/>
                  </a:lnTo>
                  <a:lnTo>
                    <a:pt x="2286812" y="246380"/>
                  </a:lnTo>
                  <a:lnTo>
                    <a:pt x="2304948" y="235153"/>
                  </a:lnTo>
                  <a:lnTo>
                    <a:pt x="2304948" y="1838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463215" y="5082861"/>
              <a:ext cx="208894" cy="247688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5715076" y="5076907"/>
              <a:ext cx="568325" cy="393700"/>
            </a:xfrm>
            <a:custGeom>
              <a:avLst/>
              <a:gdLst/>
              <a:ahLst/>
              <a:cxnLst/>
              <a:rect l="l" t="t" r="r" b="b"/>
              <a:pathLst>
                <a:path w="568325" h="393700">
                  <a:moveTo>
                    <a:pt x="248285" y="131305"/>
                  </a:moveTo>
                  <a:lnTo>
                    <a:pt x="240157" y="81699"/>
                  </a:lnTo>
                  <a:lnTo>
                    <a:pt x="215760" y="39103"/>
                  </a:lnTo>
                  <a:lnTo>
                    <a:pt x="204114" y="27851"/>
                  </a:lnTo>
                  <a:lnTo>
                    <a:pt x="204114" y="131305"/>
                  </a:lnTo>
                  <a:lnTo>
                    <a:pt x="202768" y="149339"/>
                  </a:lnTo>
                  <a:lnTo>
                    <a:pt x="182041" y="196062"/>
                  </a:lnTo>
                  <a:lnTo>
                    <a:pt x="140855" y="220967"/>
                  </a:lnTo>
                  <a:lnTo>
                    <a:pt x="123545" y="222618"/>
                  </a:lnTo>
                  <a:lnTo>
                    <a:pt x="105918" y="220967"/>
                  </a:lnTo>
                  <a:lnTo>
                    <a:pt x="99796" y="219036"/>
                  </a:lnTo>
                  <a:lnTo>
                    <a:pt x="90043" y="215976"/>
                  </a:lnTo>
                  <a:lnTo>
                    <a:pt x="75920" y="207683"/>
                  </a:lnTo>
                  <a:lnTo>
                    <a:pt x="63563" y="196062"/>
                  </a:lnTo>
                  <a:lnTo>
                    <a:pt x="53543" y="182054"/>
                  </a:lnTo>
                  <a:lnTo>
                    <a:pt x="46405" y="166598"/>
                  </a:lnTo>
                  <a:lnTo>
                    <a:pt x="46329" y="166446"/>
                  </a:lnTo>
                  <a:lnTo>
                    <a:pt x="42100" y="149682"/>
                  </a:lnTo>
                  <a:lnTo>
                    <a:pt x="42024" y="149339"/>
                  </a:lnTo>
                  <a:lnTo>
                    <a:pt x="40627" y="131305"/>
                  </a:lnTo>
                  <a:lnTo>
                    <a:pt x="40589" y="130708"/>
                  </a:lnTo>
                  <a:lnTo>
                    <a:pt x="42125" y="110934"/>
                  </a:lnTo>
                  <a:lnTo>
                    <a:pt x="42151" y="110604"/>
                  </a:lnTo>
                  <a:lnTo>
                    <a:pt x="46812" y="92811"/>
                  </a:lnTo>
                  <a:lnTo>
                    <a:pt x="46850" y="92659"/>
                  </a:lnTo>
                  <a:lnTo>
                    <a:pt x="54673" y="76923"/>
                  </a:lnTo>
                  <a:lnTo>
                    <a:pt x="65659" y="63271"/>
                  </a:lnTo>
                  <a:lnTo>
                    <a:pt x="78638" y="52298"/>
                  </a:lnTo>
                  <a:lnTo>
                    <a:pt x="92519" y="44462"/>
                  </a:lnTo>
                  <a:lnTo>
                    <a:pt x="104711" y="40589"/>
                  </a:lnTo>
                  <a:lnTo>
                    <a:pt x="107289" y="39763"/>
                  </a:lnTo>
                  <a:lnTo>
                    <a:pt x="122948" y="38201"/>
                  </a:lnTo>
                  <a:lnTo>
                    <a:pt x="138582" y="39763"/>
                  </a:lnTo>
                  <a:lnTo>
                    <a:pt x="153238" y="44462"/>
                  </a:lnTo>
                  <a:lnTo>
                    <a:pt x="166928" y="52298"/>
                  </a:lnTo>
                  <a:lnTo>
                    <a:pt x="179654" y="63271"/>
                  </a:lnTo>
                  <a:lnTo>
                    <a:pt x="190360" y="76923"/>
                  </a:lnTo>
                  <a:lnTo>
                    <a:pt x="197929" y="92659"/>
                  </a:lnTo>
                  <a:lnTo>
                    <a:pt x="198005" y="92811"/>
                  </a:lnTo>
                  <a:lnTo>
                    <a:pt x="202501" y="110604"/>
                  </a:lnTo>
                  <a:lnTo>
                    <a:pt x="202590" y="110934"/>
                  </a:lnTo>
                  <a:lnTo>
                    <a:pt x="204076" y="130708"/>
                  </a:lnTo>
                  <a:lnTo>
                    <a:pt x="204114" y="131305"/>
                  </a:lnTo>
                  <a:lnTo>
                    <a:pt x="204114" y="27851"/>
                  </a:lnTo>
                  <a:lnTo>
                    <a:pt x="198056" y="21996"/>
                  </a:lnTo>
                  <a:lnTo>
                    <a:pt x="177482" y="9779"/>
                  </a:lnTo>
                  <a:lnTo>
                    <a:pt x="154343" y="2540"/>
                  </a:lnTo>
                  <a:lnTo>
                    <a:pt x="155041" y="2540"/>
                  </a:lnTo>
                  <a:lnTo>
                    <a:pt x="127723" y="0"/>
                  </a:lnTo>
                  <a:lnTo>
                    <a:pt x="102958" y="2540"/>
                  </a:lnTo>
                  <a:lnTo>
                    <a:pt x="80568" y="10147"/>
                  </a:lnTo>
                  <a:lnTo>
                    <a:pt x="60579" y="22834"/>
                  </a:lnTo>
                  <a:lnTo>
                    <a:pt x="42976" y="40589"/>
                  </a:lnTo>
                  <a:lnTo>
                    <a:pt x="42976" y="5969"/>
                  </a:lnTo>
                  <a:lnTo>
                    <a:pt x="0" y="5969"/>
                  </a:lnTo>
                  <a:lnTo>
                    <a:pt x="0" y="393319"/>
                  </a:lnTo>
                  <a:lnTo>
                    <a:pt x="42976" y="393319"/>
                  </a:lnTo>
                  <a:lnTo>
                    <a:pt x="42976" y="219036"/>
                  </a:lnTo>
                  <a:lnTo>
                    <a:pt x="60477" y="237324"/>
                  </a:lnTo>
                  <a:lnTo>
                    <a:pt x="80721" y="250367"/>
                  </a:lnTo>
                  <a:lnTo>
                    <a:pt x="103733" y="258203"/>
                  </a:lnTo>
                  <a:lnTo>
                    <a:pt x="129514" y="260807"/>
                  </a:lnTo>
                  <a:lnTo>
                    <a:pt x="155282" y="258445"/>
                  </a:lnTo>
                  <a:lnTo>
                    <a:pt x="198564" y="239496"/>
                  </a:lnTo>
                  <a:lnTo>
                    <a:pt x="230162" y="202984"/>
                  </a:lnTo>
                  <a:lnTo>
                    <a:pt x="246265" y="157175"/>
                  </a:lnTo>
                  <a:lnTo>
                    <a:pt x="248285" y="131305"/>
                  </a:lnTo>
                  <a:close/>
                </a:path>
                <a:path w="568325" h="393700">
                  <a:moveTo>
                    <a:pt x="495363" y="177266"/>
                  </a:moveTo>
                  <a:lnTo>
                    <a:pt x="486257" y="139052"/>
                  </a:lnTo>
                  <a:lnTo>
                    <a:pt x="451205" y="109537"/>
                  </a:lnTo>
                  <a:lnTo>
                    <a:pt x="451205" y="177266"/>
                  </a:lnTo>
                  <a:lnTo>
                    <a:pt x="450189" y="187071"/>
                  </a:lnTo>
                  <a:lnTo>
                    <a:pt x="419862" y="213817"/>
                  </a:lnTo>
                  <a:lnTo>
                    <a:pt x="396887" y="215455"/>
                  </a:lnTo>
                  <a:lnTo>
                    <a:pt x="356908" y="215455"/>
                  </a:lnTo>
                  <a:lnTo>
                    <a:pt x="356908" y="139052"/>
                  </a:lnTo>
                  <a:lnTo>
                    <a:pt x="397497" y="139052"/>
                  </a:lnTo>
                  <a:lnTo>
                    <a:pt x="435686" y="146227"/>
                  </a:lnTo>
                  <a:lnTo>
                    <a:pt x="451205" y="177266"/>
                  </a:lnTo>
                  <a:lnTo>
                    <a:pt x="451205" y="109537"/>
                  </a:lnTo>
                  <a:lnTo>
                    <a:pt x="445528" y="106984"/>
                  </a:lnTo>
                  <a:lnTo>
                    <a:pt x="425018" y="102400"/>
                  </a:lnTo>
                  <a:lnTo>
                    <a:pt x="401066" y="100863"/>
                  </a:lnTo>
                  <a:lnTo>
                    <a:pt x="356908" y="100863"/>
                  </a:lnTo>
                  <a:lnTo>
                    <a:pt x="356908" y="5956"/>
                  </a:lnTo>
                  <a:lnTo>
                    <a:pt x="313931" y="5956"/>
                  </a:lnTo>
                  <a:lnTo>
                    <a:pt x="313931" y="253644"/>
                  </a:lnTo>
                  <a:lnTo>
                    <a:pt x="400469" y="253644"/>
                  </a:lnTo>
                  <a:lnTo>
                    <a:pt x="424040" y="252349"/>
                  </a:lnTo>
                  <a:lnTo>
                    <a:pt x="473278" y="232752"/>
                  </a:lnTo>
                  <a:lnTo>
                    <a:pt x="493991" y="193713"/>
                  </a:lnTo>
                  <a:lnTo>
                    <a:pt x="495363" y="177266"/>
                  </a:lnTo>
                  <a:close/>
                </a:path>
                <a:path w="568325" h="393700">
                  <a:moveTo>
                    <a:pt x="568185" y="5956"/>
                  </a:moveTo>
                  <a:lnTo>
                    <a:pt x="525208" y="5956"/>
                  </a:lnTo>
                  <a:lnTo>
                    <a:pt x="525208" y="253644"/>
                  </a:lnTo>
                  <a:lnTo>
                    <a:pt x="568185" y="253644"/>
                  </a:lnTo>
                  <a:lnTo>
                    <a:pt x="568185" y="59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364444" y="5082861"/>
              <a:ext cx="190988" cy="247688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6605537" y="5076907"/>
              <a:ext cx="1020444" cy="260985"/>
            </a:xfrm>
            <a:custGeom>
              <a:avLst/>
              <a:gdLst/>
              <a:ahLst/>
              <a:cxnLst/>
              <a:rect l="l" t="t" r="r" b="b"/>
              <a:pathLst>
                <a:path w="1020445" h="260985">
                  <a:moveTo>
                    <a:pt x="248297" y="5956"/>
                  </a:moveTo>
                  <a:lnTo>
                    <a:pt x="207721" y="5956"/>
                  </a:lnTo>
                  <a:lnTo>
                    <a:pt x="207721" y="130098"/>
                  </a:lnTo>
                  <a:lnTo>
                    <a:pt x="206311" y="148755"/>
                  </a:lnTo>
                  <a:lnTo>
                    <a:pt x="185343" y="195757"/>
                  </a:lnTo>
                  <a:lnTo>
                    <a:pt x="143027" y="220992"/>
                  </a:lnTo>
                  <a:lnTo>
                    <a:pt x="142595" y="220992"/>
                  </a:lnTo>
                  <a:lnTo>
                    <a:pt x="125349" y="222618"/>
                  </a:lnTo>
                  <a:lnTo>
                    <a:pt x="77838" y="208013"/>
                  </a:lnTo>
                  <a:lnTo>
                    <a:pt x="49618" y="166878"/>
                  </a:lnTo>
                  <a:lnTo>
                    <a:pt x="44183" y="129501"/>
                  </a:lnTo>
                  <a:lnTo>
                    <a:pt x="45643" y="109296"/>
                  </a:lnTo>
                  <a:lnTo>
                    <a:pt x="67754" y="62369"/>
                  </a:lnTo>
                  <a:lnTo>
                    <a:pt x="108991" y="39700"/>
                  </a:lnTo>
                  <a:lnTo>
                    <a:pt x="125349" y="38188"/>
                  </a:lnTo>
                  <a:lnTo>
                    <a:pt x="141071" y="39700"/>
                  </a:lnTo>
                  <a:lnTo>
                    <a:pt x="182651" y="62064"/>
                  </a:lnTo>
                  <a:lnTo>
                    <a:pt x="206146" y="109296"/>
                  </a:lnTo>
                  <a:lnTo>
                    <a:pt x="207670" y="129501"/>
                  </a:lnTo>
                  <a:lnTo>
                    <a:pt x="207721" y="130098"/>
                  </a:lnTo>
                  <a:lnTo>
                    <a:pt x="207721" y="5956"/>
                  </a:lnTo>
                  <a:lnTo>
                    <a:pt x="205333" y="5956"/>
                  </a:lnTo>
                  <a:lnTo>
                    <a:pt x="205333" y="41173"/>
                  </a:lnTo>
                  <a:lnTo>
                    <a:pt x="202526" y="38188"/>
                  </a:lnTo>
                  <a:lnTo>
                    <a:pt x="188391" y="23152"/>
                  </a:lnTo>
                  <a:lnTo>
                    <a:pt x="168617" y="10287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46" y="53136"/>
                  </a:lnTo>
                  <a:lnTo>
                    <a:pt x="2184" y="100723"/>
                  </a:lnTo>
                  <a:lnTo>
                    <a:pt x="0" y="129501"/>
                  </a:lnTo>
                  <a:lnTo>
                    <a:pt x="2209" y="158826"/>
                  </a:lnTo>
                  <a:lnTo>
                    <a:pt x="19812" y="207175"/>
                  </a:lnTo>
                  <a:lnTo>
                    <a:pt x="53771" y="241338"/>
                  </a:lnTo>
                  <a:lnTo>
                    <a:pt x="96443" y="258648"/>
                  </a:lnTo>
                  <a:lnTo>
                    <a:pt x="120573" y="260807"/>
                  </a:lnTo>
                  <a:lnTo>
                    <a:pt x="145567" y="258203"/>
                  </a:lnTo>
                  <a:lnTo>
                    <a:pt x="168021" y="250367"/>
                  </a:lnTo>
                  <a:lnTo>
                    <a:pt x="187947" y="237312"/>
                  </a:lnTo>
                  <a:lnTo>
                    <a:pt x="201917" y="222618"/>
                  </a:lnTo>
                  <a:lnTo>
                    <a:pt x="205333" y="219036"/>
                  </a:lnTo>
                  <a:lnTo>
                    <a:pt x="205333" y="253644"/>
                  </a:lnTo>
                  <a:lnTo>
                    <a:pt x="248297" y="253644"/>
                  </a:lnTo>
                  <a:lnTo>
                    <a:pt x="248297" y="219036"/>
                  </a:lnTo>
                  <a:lnTo>
                    <a:pt x="248297" y="41173"/>
                  </a:lnTo>
                  <a:lnTo>
                    <a:pt x="248297" y="5956"/>
                  </a:lnTo>
                  <a:close/>
                </a:path>
                <a:path w="1020445" h="260985">
                  <a:moveTo>
                    <a:pt x="550900" y="138468"/>
                  </a:moveTo>
                  <a:lnTo>
                    <a:pt x="550113" y="111163"/>
                  </a:lnTo>
                  <a:lnTo>
                    <a:pt x="548678" y="102654"/>
                  </a:lnTo>
                  <a:lnTo>
                    <a:pt x="545973" y="86537"/>
                  </a:lnTo>
                  <a:lnTo>
                    <a:pt x="527608" y="45364"/>
                  </a:lnTo>
                  <a:lnTo>
                    <a:pt x="506717" y="23444"/>
                  </a:lnTo>
                  <a:lnTo>
                    <a:pt x="506717" y="102654"/>
                  </a:lnTo>
                  <a:lnTo>
                    <a:pt x="361099" y="102654"/>
                  </a:lnTo>
                  <a:lnTo>
                    <a:pt x="377151" y="66116"/>
                  </a:lnTo>
                  <a:lnTo>
                    <a:pt x="408622" y="42748"/>
                  </a:lnTo>
                  <a:lnTo>
                    <a:pt x="433908" y="38201"/>
                  </a:lnTo>
                  <a:lnTo>
                    <a:pt x="447624" y="39331"/>
                  </a:lnTo>
                  <a:lnTo>
                    <a:pt x="447306" y="39331"/>
                  </a:lnTo>
                  <a:lnTo>
                    <a:pt x="459498" y="42608"/>
                  </a:lnTo>
                  <a:lnTo>
                    <a:pt x="490448" y="65328"/>
                  </a:lnTo>
                  <a:lnTo>
                    <a:pt x="506717" y="102654"/>
                  </a:lnTo>
                  <a:lnTo>
                    <a:pt x="506717" y="23444"/>
                  </a:lnTo>
                  <a:lnTo>
                    <a:pt x="488365" y="11341"/>
                  </a:lnTo>
                  <a:lnTo>
                    <a:pt x="463042" y="2832"/>
                  </a:lnTo>
                  <a:lnTo>
                    <a:pt x="433908" y="0"/>
                  </a:lnTo>
                  <a:lnTo>
                    <a:pt x="407847" y="2336"/>
                  </a:lnTo>
                  <a:lnTo>
                    <a:pt x="364147" y="20993"/>
                  </a:lnTo>
                  <a:lnTo>
                    <a:pt x="332244" y="57175"/>
                  </a:lnTo>
                  <a:lnTo>
                    <a:pt x="315976" y="104165"/>
                  </a:lnTo>
                  <a:lnTo>
                    <a:pt x="313944" y="131305"/>
                  </a:lnTo>
                  <a:lnTo>
                    <a:pt x="316204" y="161544"/>
                  </a:lnTo>
                  <a:lnTo>
                    <a:pt x="334264" y="210032"/>
                  </a:lnTo>
                  <a:lnTo>
                    <a:pt x="368985" y="242519"/>
                  </a:lnTo>
                  <a:lnTo>
                    <a:pt x="412115" y="258775"/>
                  </a:lnTo>
                  <a:lnTo>
                    <a:pt x="436308" y="260807"/>
                  </a:lnTo>
                  <a:lnTo>
                    <a:pt x="459587" y="258914"/>
                  </a:lnTo>
                  <a:lnTo>
                    <a:pt x="481063" y="253199"/>
                  </a:lnTo>
                  <a:lnTo>
                    <a:pt x="500761" y="243700"/>
                  </a:lnTo>
                  <a:lnTo>
                    <a:pt x="518668" y="230378"/>
                  </a:lnTo>
                  <a:lnTo>
                    <a:pt x="526491" y="222618"/>
                  </a:lnTo>
                  <a:lnTo>
                    <a:pt x="527278" y="221843"/>
                  </a:lnTo>
                  <a:lnTo>
                    <a:pt x="535228" y="212331"/>
                  </a:lnTo>
                  <a:lnTo>
                    <a:pt x="542493" y="201841"/>
                  </a:lnTo>
                  <a:lnTo>
                    <a:pt x="549097" y="190398"/>
                  </a:lnTo>
                  <a:lnTo>
                    <a:pt x="513283" y="170700"/>
                  </a:lnTo>
                  <a:lnTo>
                    <a:pt x="508330" y="180213"/>
                  </a:lnTo>
                  <a:lnTo>
                    <a:pt x="502399" y="189052"/>
                  </a:lnTo>
                  <a:lnTo>
                    <a:pt x="464197" y="218147"/>
                  </a:lnTo>
                  <a:lnTo>
                    <a:pt x="436892" y="222618"/>
                  </a:lnTo>
                  <a:lnTo>
                    <a:pt x="421106" y="221170"/>
                  </a:lnTo>
                  <a:lnTo>
                    <a:pt x="381381" y="199351"/>
                  </a:lnTo>
                  <a:lnTo>
                    <a:pt x="359791" y="156375"/>
                  </a:lnTo>
                  <a:lnTo>
                    <a:pt x="358114" y="138468"/>
                  </a:lnTo>
                  <a:lnTo>
                    <a:pt x="550900" y="138468"/>
                  </a:lnTo>
                  <a:close/>
                </a:path>
                <a:path w="1020445" h="260985">
                  <a:moveTo>
                    <a:pt x="778865" y="5994"/>
                  </a:moveTo>
                  <a:lnTo>
                    <a:pt x="580720" y="5994"/>
                  </a:lnTo>
                  <a:lnTo>
                    <a:pt x="580720" y="45364"/>
                  </a:lnTo>
                  <a:lnTo>
                    <a:pt x="658304" y="45364"/>
                  </a:lnTo>
                  <a:lnTo>
                    <a:pt x="658304" y="253644"/>
                  </a:lnTo>
                  <a:lnTo>
                    <a:pt x="701281" y="253644"/>
                  </a:lnTo>
                  <a:lnTo>
                    <a:pt x="701281" y="45364"/>
                  </a:lnTo>
                  <a:lnTo>
                    <a:pt x="778865" y="45364"/>
                  </a:lnTo>
                  <a:lnTo>
                    <a:pt x="778865" y="5994"/>
                  </a:lnTo>
                  <a:close/>
                </a:path>
                <a:path w="1020445" h="260985">
                  <a:moveTo>
                    <a:pt x="1020000" y="183819"/>
                  </a:moveTo>
                  <a:lnTo>
                    <a:pt x="1002919" y="200799"/>
                  </a:lnTo>
                  <a:lnTo>
                    <a:pt x="983881" y="212915"/>
                  </a:lnTo>
                  <a:lnTo>
                    <a:pt x="962926" y="220192"/>
                  </a:lnTo>
                  <a:lnTo>
                    <a:pt x="940015" y="222618"/>
                  </a:lnTo>
                  <a:lnTo>
                    <a:pt x="922756" y="221081"/>
                  </a:lnTo>
                  <a:lnTo>
                    <a:pt x="878547" y="198158"/>
                  </a:lnTo>
                  <a:lnTo>
                    <a:pt x="854494" y="151028"/>
                  </a:lnTo>
                  <a:lnTo>
                    <a:pt x="852893" y="130695"/>
                  </a:lnTo>
                  <a:lnTo>
                    <a:pt x="854494" y="110363"/>
                  </a:lnTo>
                  <a:lnTo>
                    <a:pt x="878547" y="62953"/>
                  </a:lnTo>
                  <a:lnTo>
                    <a:pt x="923086" y="39738"/>
                  </a:lnTo>
                  <a:lnTo>
                    <a:pt x="940625" y="38188"/>
                  </a:lnTo>
                  <a:lnTo>
                    <a:pt x="963599" y="40500"/>
                  </a:lnTo>
                  <a:lnTo>
                    <a:pt x="984199" y="47447"/>
                  </a:lnTo>
                  <a:lnTo>
                    <a:pt x="1002398" y="59004"/>
                  </a:lnTo>
                  <a:lnTo>
                    <a:pt x="1018209" y="75196"/>
                  </a:lnTo>
                  <a:lnTo>
                    <a:pt x="1018209" y="23863"/>
                  </a:lnTo>
                  <a:lnTo>
                    <a:pt x="1000645" y="13423"/>
                  </a:lnTo>
                  <a:lnTo>
                    <a:pt x="981951" y="5969"/>
                  </a:lnTo>
                  <a:lnTo>
                    <a:pt x="962139" y="1498"/>
                  </a:lnTo>
                  <a:lnTo>
                    <a:pt x="941209" y="0"/>
                  </a:lnTo>
                  <a:lnTo>
                    <a:pt x="913803" y="2336"/>
                  </a:lnTo>
                  <a:lnTo>
                    <a:pt x="866355" y="20980"/>
                  </a:lnTo>
                  <a:lnTo>
                    <a:pt x="829868" y="57162"/>
                  </a:lnTo>
                  <a:lnTo>
                    <a:pt x="811060" y="104165"/>
                  </a:lnTo>
                  <a:lnTo>
                    <a:pt x="808710" y="131305"/>
                  </a:lnTo>
                  <a:lnTo>
                    <a:pt x="811047" y="158140"/>
                  </a:lnTo>
                  <a:lnTo>
                    <a:pt x="829703" y="204546"/>
                  </a:lnTo>
                  <a:lnTo>
                    <a:pt x="865962" y="240169"/>
                  </a:lnTo>
                  <a:lnTo>
                    <a:pt x="913549" y="258521"/>
                  </a:lnTo>
                  <a:lnTo>
                    <a:pt x="941209" y="260807"/>
                  </a:lnTo>
                  <a:lnTo>
                    <a:pt x="962469" y="259207"/>
                  </a:lnTo>
                  <a:lnTo>
                    <a:pt x="982687" y="254393"/>
                  </a:lnTo>
                  <a:lnTo>
                    <a:pt x="1001864" y="246380"/>
                  </a:lnTo>
                  <a:lnTo>
                    <a:pt x="1020000" y="235153"/>
                  </a:lnTo>
                  <a:lnTo>
                    <a:pt x="1020000" y="1838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662530" y="5082861"/>
              <a:ext cx="190999" cy="247688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1817789" y="5276843"/>
              <a:ext cx="6174740" cy="1486535"/>
            </a:xfrm>
            <a:custGeom>
              <a:avLst/>
              <a:gdLst/>
              <a:ahLst/>
              <a:cxnLst/>
              <a:rect l="l" t="t" r="r" b="b"/>
              <a:pathLst>
                <a:path w="6174740" h="1486534">
                  <a:moveTo>
                    <a:pt x="235153" y="1373949"/>
                  </a:moveTo>
                  <a:lnTo>
                    <a:pt x="224586" y="1326883"/>
                  </a:lnTo>
                  <a:lnTo>
                    <a:pt x="208470" y="1302321"/>
                  </a:lnTo>
                  <a:lnTo>
                    <a:pt x="205740" y="1298905"/>
                  </a:lnTo>
                  <a:lnTo>
                    <a:pt x="192709" y="1288072"/>
                  </a:lnTo>
                  <a:lnTo>
                    <a:pt x="190982" y="1287145"/>
                  </a:lnTo>
                  <a:lnTo>
                    <a:pt x="190982" y="1372755"/>
                  </a:lnTo>
                  <a:lnTo>
                    <a:pt x="189344" y="1389608"/>
                  </a:lnTo>
                  <a:lnTo>
                    <a:pt x="164731" y="1427657"/>
                  </a:lnTo>
                  <a:lnTo>
                    <a:pt x="117398" y="1443316"/>
                  </a:lnTo>
                  <a:lnTo>
                    <a:pt x="94894" y="1444358"/>
                  </a:lnTo>
                  <a:lnTo>
                    <a:pt x="44170" y="1444358"/>
                  </a:lnTo>
                  <a:lnTo>
                    <a:pt x="44170" y="1302321"/>
                  </a:lnTo>
                  <a:lnTo>
                    <a:pt x="89535" y="1302321"/>
                  </a:lnTo>
                  <a:lnTo>
                    <a:pt x="129362" y="1305306"/>
                  </a:lnTo>
                  <a:lnTo>
                    <a:pt x="171843" y="1324851"/>
                  </a:lnTo>
                  <a:lnTo>
                    <a:pt x="190982" y="1372755"/>
                  </a:lnTo>
                  <a:lnTo>
                    <a:pt x="190982" y="1287145"/>
                  </a:lnTo>
                  <a:lnTo>
                    <a:pt x="177241" y="1279664"/>
                  </a:lnTo>
                  <a:lnTo>
                    <a:pt x="159359" y="1273670"/>
                  </a:lnTo>
                  <a:lnTo>
                    <a:pt x="171754" y="1262926"/>
                  </a:lnTo>
                  <a:lnTo>
                    <a:pt x="176593" y="1258722"/>
                  </a:lnTo>
                  <a:lnTo>
                    <a:pt x="188899" y="1240701"/>
                  </a:lnTo>
                  <a:lnTo>
                    <a:pt x="196291" y="1219619"/>
                  </a:lnTo>
                  <a:lnTo>
                    <a:pt x="198628" y="1196682"/>
                  </a:lnTo>
                  <a:lnTo>
                    <a:pt x="198755" y="1195489"/>
                  </a:lnTo>
                  <a:lnTo>
                    <a:pt x="196507" y="1169746"/>
                  </a:lnTo>
                  <a:lnTo>
                    <a:pt x="189801" y="1147445"/>
                  </a:lnTo>
                  <a:lnTo>
                    <a:pt x="179476" y="1130033"/>
                  </a:lnTo>
                  <a:lnTo>
                    <a:pt x="179349" y="1129830"/>
                  </a:lnTo>
                  <a:lnTo>
                    <a:pt x="178612" y="1128572"/>
                  </a:lnTo>
                  <a:lnTo>
                    <a:pt x="162941" y="1113129"/>
                  </a:lnTo>
                  <a:lnTo>
                    <a:pt x="155778" y="1108659"/>
                  </a:lnTo>
                  <a:lnTo>
                    <a:pt x="155778" y="1196682"/>
                  </a:lnTo>
                  <a:lnTo>
                    <a:pt x="155409" y="1205077"/>
                  </a:lnTo>
                  <a:lnTo>
                    <a:pt x="140957" y="1242441"/>
                  </a:lnTo>
                  <a:lnTo>
                    <a:pt x="100469" y="1261440"/>
                  </a:lnTo>
                  <a:lnTo>
                    <a:pt x="83566" y="1262926"/>
                  </a:lnTo>
                  <a:lnTo>
                    <a:pt x="44170" y="1262926"/>
                  </a:lnTo>
                  <a:lnTo>
                    <a:pt x="44170" y="1129830"/>
                  </a:lnTo>
                  <a:lnTo>
                    <a:pt x="83159" y="1129830"/>
                  </a:lnTo>
                  <a:lnTo>
                    <a:pt x="126530" y="1140383"/>
                  </a:lnTo>
                  <a:lnTo>
                    <a:pt x="151752" y="1171778"/>
                  </a:lnTo>
                  <a:lnTo>
                    <a:pt x="155714" y="1195489"/>
                  </a:lnTo>
                  <a:lnTo>
                    <a:pt x="155778" y="1196682"/>
                  </a:lnTo>
                  <a:lnTo>
                    <a:pt x="155778" y="1108659"/>
                  </a:lnTo>
                  <a:lnTo>
                    <a:pt x="99707" y="1089621"/>
                  </a:lnTo>
                  <a:lnTo>
                    <a:pt x="71628" y="1088059"/>
                  </a:lnTo>
                  <a:lnTo>
                    <a:pt x="0" y="1088059"/>
                  </a:lnTo>
                  <a:lnTo>
                    <a:pt x="0" y="1486154"/>
                  </a:lnTo>
                  <a:lnTo>
                    <a:pt x="99072" y="1486154"/>
                  </a:lnTo>
                  <a:lnTo>
                    <a:pt x="153974" y="1479588"/>
                  </a:lnTo>
                  <a:lnTo>
                    <a:pt x="194576" y="1459890"/>
                  </a:lnTo>
                  <a:lnTo>
                    <a:pt x="223520" y="1423466"/>
                  </a:lnTo>
                  <a:lnTo>
                    <a:pt x="234429" y="1387106"/>
                  </a:lnTo>
                  <a:lnTo>
                    <a:pt x="235153" y="1373949"/>
                  </a:lnTo>
                  <a:close/>
                </a:path>
                <a:path w="6174740" h="1486534">
                  <a:moveTo>
                    <a:pt x="487019" y="1409738"/>
                  </a:moveTo>
                  <a:lnTo>
                    <a:pt x="477913" y="1371549"/>
                  </a:lnTo>
                  <a:lnTo>
                    <a:pt x="442861" y="1342021"/>
                  </a:lnTo>
                  <a:lnTo>
                    <a:pt x="442861" y="1409738"/>
                  </a:lnTo>
                  <a:lnTo>
                    <a:pt x="441845" y="1419555"/>
                  </a:lnTo>
                  <a:lnTo>
                    <a:pt x="411518" y="1446301"/>
                  </a:lnTo>
                  <a:lnTo>
                    <a:pt x="388543" y="1447939"/>
                  </a:lnTo>
                  <a:lnTo>
                    <a:pt x="348564" y="1447939"/>
                  </a:lnTo>
                  <a:lnTo>
                    <a:pt x="348564" y="1371549"/>
                  </a:lnTo>
                  <a:lnTo>
                    <a:pt x="389153" y="1371549"/>
                  </a:lnTo>
                  <a:lnTo>
                    <a:pt x="427342" y="1378724"/>
                  </a:lnTo>
                  <a:lnTo>
                    <a:pt x="442861" y="1409738"/>
                  </a:lnTo>
                  <a:lnTo>
                    <a:pt x="442861" y="1342021"/>
                  </a:lnTo>
                  <a:lnTo>
                    <a:pt x="437184" y="1339469"/>
                  </a:lnTo>
                  <a:lnTo>
                    <a:pt x="416674" y="1334884"/>
                  </a:lnTo>
                  <a:lnTo>
                    <a:pt x="392722" y="1333347"/>
                  </a:lnTo>
                  <a:lnTo>
                    <a:pt x="348564" y="1333347"/>
                  </a:lnTo>
                  <a:lnTo>
                    <a:pt x="348564" y="1238453"/>
                  </a:lnTo>
                  <a:lnTo>
                    <a:pt x="305587" y="1238453"/>
                  </a:lnTo>
                  <a:lnTo>
                    <a:pt x="305587" y="1486141"/>
                  </a:lnTo>
                  <a:lnTo>
                    <a:pt x="392125" y="1486141"/>
                  </a:lnTo>
                  <a:lnTo>
                    <a:pt x="415696" y="1484833"/>
                  </a:lnTo>
                  <a:lnTo>
                    <a:pt x="464947" y="1465249"/>
                  </a:lnTo>
                  <a:lnTo>
                    <a:pt x="485648" y="1426197"/>
                  </a:lnTo>
                  <a:lnTo>
                    <a:pt x="487019" y="1409738"/>
                  </a:lnTo>
                  <a:close/>
                </a:path>
                <a:path w="6174740" h="1486534">
                  <a:moveTo>
                    <a:pt x="559841" y="1238453"/>
                  </a:moveTo>
                  <a:lnTo>
                    <a:pt x="516864" y="1238453"/>
                  </a:lnTo>
                  <a:lnTo>
                    <a:pt x="516864" y="1486141"/>
                  </a:lnTo>
                  <a:lnTo>
                    <a:pt x="559841" y="1486141"/>
                  </a:lnTo>
                  <a:lnTo>
                    <a:pt x="559841" y="1238453"/>
                  </a:lnTo>
                  <a:close/>
                </a:path>
                <a:path w="6174740" h="1486534">
                  <a:moveTo>
                    <a:pt x="6174194" y="21882"/>
                  </a:moveTo>
                  <a:lnTo>
                    <a:pt x="6171222" y="14922"/>
                  </a:lnTo>
                  <a:lnTo>
                    <a:pt x="6159271" y="2984"/>
                  </a:lnTo>
                  <a:lnTo>
                    <a:pt x="6152312" y="0"/>
                  </a:lnTo>
                  <a:lnTo>
                    <a:pt x="6136386" y="0"/>
                  </a:lnTo>
                  <a:lnTo>
                    <a:pt x="6129426" y="2984"/>
                  </a:lnTo>
                  <a:lnTo>
                    <a:pt x="6117488" y="14922"/>
                  </a:lnTo>
                  <a:lnTo>
                    <a:pt x="6114516" y="21882"/>
                  </a:lnTo>
                  <a:lnTo>
                    <a:pt x="6114516" y="37807"/>
                  </a:lnTo>
                  <a:lnTo>
                    <a:pt x="6117488" y="44754"/>
                  </a:lnTo>
                  <a:lnTo>
                    <a:pt x="6123457" y="50723"/>
                  </a:lnTo>
                  <a:lnTo>
                    <a:pt x="6129426" y="56692"/>
                  </a:lnTo>
                  <a:lnTo>
                    <a:pt x="6136386" y="59677"/>
                  </a:lnTo>
                  <a:lnTo>
                    <a:pt x="6152312" y="59677"/>
                  </a:lnTo>
                  <a:lnTo>
                    <a:pt x="6159271" y="56692"/>
                  </a:lnTo>
                  <a:lnTo>
                    <a:pt x="6171222" y="44754"/>
                  </a:lnTo>
                  <a:lnTo>
                    <a:pt x="6174194" y="37807"/>
                  </a:lnTo>
                  <a:lnTo>
                    <a:pt x="6174194" y="218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458815" y="6515288"/>
              <a:ext cx="190988" cy="247688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1817789" y="6394735"/>
              <a:ext cx="3663950" cy="1807845"/>
            </a:xfrm>
            <a:custGeom>
              <a:avLst/>
              <a:gdLst/>
              <a:ahLst/>
              <a:cxnLst/>
              <a:rect l="l" t="t" r="r" b="b"/>
              <a:pathLst>
                <a:path w="3663950" h="1807845">
                  <a:moveTo>
                    <a:pt x="206514" y="1402588"/>
                  </a:moveTo>
                  <a:lnTo>
                    <a:pt x="0" y="1402588"/>
                  </a:lnTo>
                  <a:lnTo>
                    <a:pt x="0" y="1444498"/>
                  </a:lnTo>
                  <a:lnTo>
                    <a:pt x="0" y="1562608"/>
                  </a:lnTo>
                  <a:lnTo>
                    <a:pt x="0" y="1604518"/>
                  </a:lnTo>
                  <a:lnTo>
                    <a:pt x="0" y="1759458"/>
                  </a:lnTo>
                  <a:lnTo>
                    <a:pt x="0" y="1800098"/>
                  </a:lnTo>
                  <a:lnTo>
                    <a:pt x="206514" y="1800098"/>
                  </a:lnTo>
                  <a:lnTo>
                    <a:pt x="206514" y="1759458"/>
                  </a:lnTo>
                  <a:lnTo>
                    <a:pt x="44170" y="1759458"/>
                  </a:lnTo>
                  <a:lnTo>
                    <a:pt x="44170" y="1604518"/>
                  </a:lnTo>
                  <a:lnTo>
                    <a:pt x="201739" y="1604518"/>
                  </a:lnTo>
                  <a:lnTo>
                    <a:pt x="201739" y="1562608"/>
                  </a:lnTo>
                  <a:lnTo>
                    <a:pt x="44170" y="1562608"/>
                  </a:lnTo>
                  <a:lnTo>
                    <a:pt x="44170" y="1444498"/>
                  </a:lnTo>
                  <a:lnTo>
                    <a:pt x="206514" y="1444498"/>
                  </a:lnTo>
                  <a:lnTo>
                    <a:pt x="206514" y="1402588"/>
                  </a:lnTo>
                  <a:close/>
                </a:path>
                <a:path w="3663950" h="1807845">
                  <a:moveTo>
                    <a:pt x="472694" y="1730832"/>
                  </a:moveTo>
                  <a:lnTo>
                    <a:pt x="455612" y="1747812"/>
                  </a:lnTo>
                  <a:lnTo>
                    <a:pt x="436587" y="1759940"/>
                  </a:lnTo>
                  <a:lnTo>
                    <a:pt x="415620" y="1767205"/>
                  </a:lnTo>
                  <a:lnTo>
                    <a:pt x="392709" y="1769630"/>
                  </a:lnTo>
                  <a:lnTo>
                    <a:pt x="375450" y="1768106"/>
                  </a:lnTo>
                  <a:lnTo>
                    <a:pt x="331254" y="1745170"/>
                  </a:lnTo>
                  <a:lnTo>
                    <a:pt x="307187" y="1698053"/>
                  </a:lnTo>
                  <a:lnTo>
                    <a:pt x="305587" y="1677720"/>
                  </a:lnTo>
                  <a:lnTo>
                    <a:pt x="307187" y="1657375"/>
                  </a:lnTo>
                  <a:lnTo>
                    <a:pt x="331254" y="1609966"/>
                  </a:lnTo>
                  <a:lnTo>
                    <a:pt x="375780" y="1586750"/>
                  </a:lnTo>
                  <a:lnTo>
                    <a:pt x="393319" y="1585201"/>
                  </a:lnTo>
                  <a:lnTo>
                    <a:pt x="416293" y="1587525"/>
                  </a:lnTo>
                  <a:lnTo>
                    <a:pt x="436892" y="1594459"/>
                  </a:lnTo>
                  <a:lnTo>
                    <a:pt x="455091" y="1606029"/>
                  </a:lnTo>
                  <a:lnTo>
                    <a:pt x="470916" y="1622209"/>
                  </a:lnTo>
                  <a:lnTo>
                    <a:pt x="470916" y="1570875"/>
                  </a:lnTo>
                  <a:lnTo>
                    <a:pt x="453339" y="1560436"/>
                  </a:lnTo>
                  <a:lnTo>
                    <a:pt x="434644" y="1552981"/>
                  </a:lnTo>
                  <a:lnTo>
                    <a:pt x="414845" y="1548511"/>
                  </a:lnTo>
                  <a:lnTo>
                    <a:pt x="393903" y="1547012"/>
                  </a:lnTo>
                  <a:lnTo>
                    <a:pt x="366496" y="1549349"/>
                  </a:lnTo>
                  <a:lnTo>
                    <a:pt x="319049" y="1567992"/>
                  </a:lnTo>
                  <a:lnTo>
                    <a:pt x="282562" y="1604175"/>
                  </a:lnTo>
                  <a:lnTo>
                    <a:pt x="263753" y="1651177"/>
                  </a:lnTo>
                  <a:lnTo>
                    <a:pt x="261404" y="1678317"/>
                  </a:lnTo>
                  <a:lnTo>
                    <a:pt x="263740" y="1705165"/>
                  </a:lnTo>
                  <a:lnTo>
                    <a:pt x="282397" y="1751558"/>
                  </a:lnTo>
                  <a:lnTo>
                    <a:pt x="318655" y="1787182"/>
                  </a:lnTo>
                  <a:lnTo>
                    <a:pt x="366242" y="1805533"/>
                  </a:lnTo>
                  <a:lnTo>
                    <a:pt x="393903" y="1807832"/>
                  </a:lnTo>
                  <a:lnTo>
                    <a:pt x="415175" y="1806219"/>
                  </a:lnTo>
                  <a:lnTo>
                    <a:pt x="435394" y="1801406"/>
                  </a:lnTo>
                  <a:lnTo>
                    <a:pt x="454571" y="1793392"/>
                  </a:lnTo>
                  <a:lnTo>
                    <a:pt x="472694" y="1782178"/>
                  </a:lnTo>
                  <a:lnTo>
                    <a:pt x="472694" y="1730832"/>
                  </a:lnTo>
                  <a:close/>
                </a:path>
                <a:path w="3663950" h="1807845">
                  <a:moveTo>
                    <a:pt x="1144739" y="245300"/>
                  </a:moveTo>
                  <a:lnTo>
                    <a:pt x="1142415" y="218186"/>
                  </a:lnTo>
                  <a:lnTo>
                    <a:pt x="1135418" y="193535"/>
                  </a:lnTo>
                  <a:lnTo>
                    <a:pt x="1123759" y="171335"/>
                  </a:lnTo>
                  <a:lnTo>
                    <a:pt x="1108417" y="152793"/>
                  </a:lnTo>
                  <a:lnTo>
                    <a:pt x="1107440" y="151599"/>
                  </a:lnTo>
                  <a:lnTo>
                    <a:pt x="1100582" y="146011"/>
                  </a:lnTo>
                  <a:lnTo>
                    <a:pt x="1100582" y="245300"/>
                  </a:lnTo>
                  <a:lnTo>
                    <a:pt x="1098969" y="265633"/>
                  </a:lnTo>
                  <a:lnTo>
                    <a:pt x="1074915" y="312737"/>
                  </a:lnTo>
                  <a:lnTo>
                    <a:pt x="1030706" y="335686"/>
                  </a:lnTo>
                  <a:lnTo>
                    <a:pt x="1013434" y="337210"/>
                  </a:lnTo>
                  <a:lnTo>
                    <a:pt x="996162" y="335686"/>
                  </a:lnTo>
                  <a:lnTo>
                    <a:pt x="951966" y="312737"/>
                  </a:lnTo>
                  <a:lnTo>
                    <a:pt x="927900" y="265633"/>
                  </a:lnTo>
                  <a:lnTo>
                    <a:pt x="926299" y="245300"/>
                  </a:lnTo>
                  <a:lnTo>
                    <a:pt x="927887" y="224955"/>
                  </a:lnTo>
                  <a:lnTo>
                    <a:pt x="951661" y="177546"/>
                  </a:lnTo>
                  <a:lnTo>
                    <a:pt x="995921" y="154343"/>
                  </a:lnTo>
                  <a:lnTo>
                    <a:pt x="1013434" y="152793"/>
                  </a:lnTo>
                  <a:lnTo>
                    <a:pt x="1031011" y="154343"/>
                  </a:lnTo>
                  <a:lnTo>
                    <a:pt x="1075220" y="177253"/>
                  </a:lnTo>
                  <a:lnTo>
                    <a:pt x="1098994" y="224713"/>
                  </a:lnTo>
                  <a:lnTo>
                    <a:pt x="1100582" y="245300"/>
                  </a:lnTo>
                  <a:lnTo>
                    <a:pt x="1100582" y="146011"/>
                  </a:lnTo>
                  <a:lnTo>
                    <a:pt x="1087577" y="135407"/>
                  </a:lnTo>
                  <a:lnTo>
                    <a:pt x="1065288" y="123850"/>
                  </a:lnTo>
                  <a:lnTo>
                    <a:pt x="1040574" y="116916"/>
                  </a:lnTo>
                  <a:lnTo>
                    <a:pt x="1013434" y="114604"/>
                  </a:lnTo>
                  <a:lnTo>
                    <a:pt x="986294" y="116916"/>
                  </a:lnTo>
                  <a:lnTo>
                    <a:pt x="939292" y="135407"/>
                  </a:lnTo>
                  <a:lnTo>
                    <a:pt x="903109" y="171335"/>
                  </a:lnTo>
                  <a:lnTo>
                    <a:pt x="884466" y="218186"/>
                  </a:lnTo>
                  <a:lnTo>
                    <a:pt x="882129" y="245300"/>
                  </a:lnTo>
                  <a:lnTo>
                    <a:pt x="884466" y="272161"/>
                  </a:lnTo>
                  <a:lnTo>
                    <a:pt x="903109" y="318719"/>
                  </a:lnTo>
                  <a:lnTo>
                    <a:pt x="939292" y="354609"/>
                  </a:lnTo>
                  <a:lnTo>
                    <a:pt x="986294" y="373100"/>
                  </a:lnTo>
                  <a:lnTo>
                    <a:pt x="1013434" y="375412"/>
                  </a:lnTo>
                  <a:lnTo>
                    <a:pt x="1040574" y="373100"/>
                  </a:lnTo>
                  <a:lnTo>
                    <a:pt x="1065288" y="366166"/>
                  </a:lnTo>
                  <a:lnTo>
                    <a:pt x="1087577" y="354609"/>
                  </a:lnTo>
                  <a:lnTo>
                    <a:pt x="1107440" y="338416"/>
                  </a:lnTo>
                  <a:lnTo>
                    <a:pt x="1108430" y="337210"/>
                  </a:lnTo>
                  <a:lnTo>
                    <a:pt x="1123759" y="318719"/>
                  </a:lnTo>
                  <a:lnTo>
                    <a:pt x="1135418" y="296633"/>
                  </a:lnTo>
                  <a:lnTo>
                    <a:pt x="1142415" y="272161"/>
                  </a:lnTo>
                  <a:lnTo>
                    <a:pt x="1144739" y="245300"/>
                  </a:lnTo>
                  <a:close/>
                </a:path>
                <a:path w="3663950" h="1807845">
                  <a:moveTo>
                    <a:pt x="1439570" y="328866"/>
                  </a:moveTo>
                  <a:lnTo>
                    <a:pt x="1402562" y="328866"/>
                  </a:lnTo>
                  <a:lnTo>
                    <a:pt x="1402562" y="159956"/>
                  </a:lnTo>
                  <a:lnTo>
                    <a:pt x="1402562" y="120561"/>
                  </a:lnTo>
                  <a:lnTo>
                    <a:pt x="1359598" y="120561"/>
                  </a:lnTo>
                  <a:lnTo>
                    <a:pt x="1359598" y="159956"/>
                  </a:lnTo>
                  <a:lnTo>
                    <a:pt x="1359598" y="328866"/>
                  </a:lnTo>
                  <a:lnTo>
                    <a:pt x="1241425" y="328866"/>
                  </a:lnTo>
                  <a:lnTo>
                    <a:pt x="1254467" y="314286"/>
                  </a:lnTo>
                  <a:lnTo>
                    <a:pt x="1263802" y="296786"/>
                  </a:lnTo>
                  <a:lnTo>
                    <a:pt x="1269390" y="276377"/>
                  </a:lnTo>
                  <a:lnTo>
                    <a:pt x="1271257" y="253072"/>
                  </a:lnTo>
                  <a:lnTo>
                    <a:pt x="1271257" y="159956"/>
                  </a:lnTo>
                  <a:lnTo>
                    <a:pt x="1359598" y="159956"/>
                  </a:lnTo>
                  <a:lnTo>
                    <a:pt x="1359598" y="120561"/>
                  </a:lnTo>
                  <a:lnTo>
                    <a:pt x="1228293" y="120561"/>
                  </a:lnTo>
                  <a:lnTo>
                    <a:pt x="1228293" y="230974"/>
                  </a:lnTo>
                  <a:lnTo>
                    <a:pt x="1227658" y="251866"/>
                  </a:lnTo>
                  <a:lnTo>
                    <a:pt x="1218145" y="296633"/>
                  </a:lnTo>
                  <a:lnTo>
                    <a:pt x="1186688" y="326631"/>
                  </a:lnTo>
                  <a:lnTo>
                    <a:pt x="1172184" y="328866"/>
                  </a:lnTo>
                  <a:lnTo>
                    <a:pt x="1172184" y="433895"/>
                  </a:lnTo>
                  <a:lnTo>
                    <a:pt x="1211580" y="433895"/>
                  </a:lnTo>
                  <a:lnTo>
                    <a:pt x="1211580" y="368261"/>
                  </a:lnTo>
                  <a:lnTo>
                    <a:pt x="1400175" y="368261"/>
                  </a:lnTo>
                  <a:lnTo>
                    <a:pt x="1400175" y="433895"/>
                  </a:lnTo>
                  <a:lnTo>
                    <a:pt x="1439570" y="433895"/>
                  </a:lnTo>
                  <a:lnTo>
                    <a:pt x="1439570" y="368261"/>
                  </a:lnTo>
                  <a:lnTo>
                    <a:pt x="1439570" y="328866"/>
                  </a:lnTo>
                  <a:close/>
                </a:path>
                <a:path w="3663950" h="1807845">
                  <a:moveTo>
                    <a:pt x="1823326" y="120561"/>
                  </a:moveTo>
                  <a:lnTo>
                    <a:pt x="1623987" y="120561"/>
                  </a:lnTo>
                  <a:lnTo>
                    <a:pt x="1623987" y="159931"/>
                  </a:lnTo>
                  <a:lnTo>
                    <a:pt x="1623987" y="368211"/>
                  </a:lnTo>
                  <a:lnTo>
                    <a:pt x="1666951" y="368211"/>
                  </a:lnTo>
                  <a:lnTo>
                    <a:pt x="1666951" y="159931"/>
                  </a:lnTo>
                  <a:lnTo>
                    <a:pt x="1780362" y="159931"/>
                  </a:lnTo>
                  <a:lnTo>
                    <a:pt x="1780362" y="368211"/>
                  </a:lnTo>
                  <a:lnTo>
                    <a:pt x="1823326" y="368211"/>
                  </a:lnTo>
                  <a:lnTo>
                    <a:pt x="1823326" y="159931"/>
                  </a:lnTo>
                  <a:lnTo>
                    <a:pt x="1823326" y="120561"/>
                  </a:lnTo>
                  <a:close/>
                </a:path>
                <a:path w="3663950" h="1807845">
                  <a:moveTo>
                    <a:pt x="2152777" y="245897"/>
                  </a:moveTo>
                  <a:lnTo>
                    <a:pt x="2144636" y="196291"/>
                  </a:lnTo>
                  <a:lnTo>
                    <a:pt x="2120252" y="153682"/>
                  </a:lnTo>
                  <a:lnTo>
                    <a:pt x="2119325" y="152793"/>
                  </a:lnTo>
                  <a:lnTo>
                    <a:pt x="2108606" y="142443"/>
                  </a:lnTo>
                  <a:lnTo>
                    <a:pt x="2108606" y="245897"/>
                  </a:lnTo>
                  <a:lnTo>
                    <a:pt x="2107247" y="263931"/>
                  </a:lnTo>
                  <a:lnTo>
                    <a:pt x="2086521" y="310642"/>
                  </a:lnTo>
                  <a:lnTo>
                    <a:pt x="2045335" y="335546"/>
                  </a:lnTo>
                  <a:lnTo>
                    <a:pt x="2028037" y="337210"/>
                  </a:lnTo>
                  <a:lnTo>
                    <a:pt x="2010410" y="335546"/>
                  </a:lnTo>
                  <a:lnTo>
                    <a:pt x="1968042" y="310642"/>
                  </a:lnTo>
                  <a:lnTo>
                    <a:pt x="1946592" y="264261"/>
                  </a:lnTo>
                  <a:lnTo>
                    <a:pt x="1945119" y="245897"/>
                  </a:lnTo>
                  <a:lnTo>
                    <a:pt x="1945068" y="245300"/>
                  </a:lnTo>
                  <a:lnTo>
                    <a:pt x="1946617" y="225526"/>
                  </a:lnTo>
                  <a:lnTo>
                    <a:pt x="1946643" y="225196"/>
                  </a:lnTo>
                  <a:lnTo>
                    <a:pt x="1951304" y="207403"/>
                  </a:lnTo>
                  <a:lnTo>
                    <a:pt x="1983130" y="166890"/>
                  </a:lnTo>
                  <a:lnTo>
                    <a:pt x="2009190" y="155181"/>
                  </a:lnTo>
                  <a:lnTo>
                    <a:pt x="2011781" y="154355"/>
                  </a:lnTo>
                  <a:lnTo>
                    <a:pt x="2027440" y="152793"/>
                  </a:lnTo>
                  <a:lnTo>
                    <a:pt x="2043061" y="154355"/>
                  </a:lnTo>
                  <a:lnTo>
                    <a:pt x="2057730" y="159054"/>
                  </a:lnTo>
                  <a:lnTo>
                    <a:pt x="2094839" y="191503"/>
                  </a:lnTo>
                  <a:lnTo>
                    <a:pt x="2106993" y="225196"/>
                  </a:lnTo>
                  <a:lnTo>
                    <a:pt x="2107082" y="225526"/>
                  </a:lnTo>
                  <a:lnTo>
                    <a:pt x="2108568" y="245300"/>
                  </a:lnTo>
                  <a:lnTo>
                    <a:pt x="2108606" y="245897"/>
                  </a:lnTo>
                  <a:lnTo>
                    <a:pt x="2108606" y="142443"/>
                  </a:lnTo>
                  <a:lnTo>
                    <a:pt x="2102548" y="136588"/>
                  </a:lnTo>
                  <a:lnTo>
                    <a:pt x="2081974" y="124371"/>
                  </a:lnTo>
                  <a:lnTo>
                    <a:pt x="2058835" y="117132"/>
                  </a:lnTo>
                  <a:lnTo>
                    <a:pt x="2059533" y="117132"/>
                  </a:lnTo>
                  <a:lnTo>
                    <a:pt x="2032215" y="114592"/>
                  </a:lnTo>
                  <a:lnTo>
                    <a:pt x="2007438" y="117132"/>
                  </a:lnTo>
                  <a:lnTo>
                    <a:pt x="1985060" y="124739"/>
                  </a:lnTo>
                  <a:lnTo>
                    <a:pt x="1965071" y="137414"/>
                  </a:lnTo>
                  <a:lnTo>
                    <a:pt x="1947468" y="155181"/>
                  </a:lnTo>
                  <a:lnTo>
                    <a:pt x="1947468" y="120561"/>
                  </a:lnTo>
                  <a:lnTo>
                    <a:pt x="1904492" y="120561"/>
                  </a:lnTo>
                  <a:lnTo>
                    <a:pt x="1904492" y="507911"/>
                  </a:lnTo>
                  <a:lnTo>
                    <a:pt x="1947468" y="507911"/>
                  </a:lnTo>
                  <a:lnTo>
                    <a:pt x="1947468" y="333629"/>
                  </a:lnTo>
                  <a:lnTo>
                    <a:pt x="1964956" y="351904"/>
                  </a:lnTo>
                  <a:lnTo>
                    <a:pt x="1985213" y="364959"/>
                  </a:lnTo>
                  <a:lnTo>
                    <a:pt x="2008225" y="372795"/>
                  </a:lnTo>
                  <a:lnTo>
                    <a:pt x="2034006" y="375399"/>
                  </a:lnTo>
                  <a:lnTo>
                    <a:pt x="2059774" y="373037"/>
                  </a:lnTo>
                  <a:lnTo>
                    <a:pt x="2082787" y="365925"/>
                  </a:lnTo>
                  <a:lnTo>
                    <a:pt x="2103043" y="354088"/>
                  </a:lnTo>
                  <a:lnTo>
                    <a:pt x="2120544" y="337502"/>
                  </a:lnTo>
                  <a:lnTo>
                    <a:pt x="2120747" y="337210"/>
                  </a:lnTo>
                  <a:lnTo>
                    <a:pt x="2134641" y="317563"/>
                  </a:lnTo>
                  <a:lnTo>
                    <a:pt x="2144712" y="295656"/>
                  </a:lnTo>
                  <a:lnTo>
                    <a:pt x="2150757" y="271767"/>
                  </a:lnTo>
                  <a:lnTo>
                    <a:pt x="2152777" y="245897"/>
                  </a:lnTo>
                  <a:close/>
                </a:path>
                <a:path w="3663950" h="1807845">
                  <a:moveTo>
                    <a:pt x="2465514" y="245300"/>
                  </a:moveTo>
                  <a:lnTo>
                    <a:pt x="2463190" y="218186"/>
                  </a:lnTo>
                  <a:lnTo>
                    <a:pt x="2456192" y="193535"/>
                  </a:lnTo>
                  <a:lnTo>
                    <a:pt x="2444534" y="171335"/>
                  </a:lnTo>
                  <a:lnTo>
                    <a:pt x="2429192" y="152793"/>
                  </a:lnTo>
                  <a:lnTo>
                    <a:pt x="2428214" y="151599"/>
                  </a:lnTo>
                  <a:lnTo>
                    <a:pt x="2421356" y="146011"/>
                  </a:lnTo>
                  <a:lnTo>
                    <a:pt x="2421356" y="245300"/>
                  </a:lnTo>
                  <a:lnTo>
                    <a:pt x="2419743" y="265633"/>
                  </a:lnTo>
                  <a:lnTo>
                    <a:pt x="2395690" y="312737"/>
                  </a:lnTo>
                  <a:lnTo>
                    <a:pt x="2351481" y="335686"/>
                  </a:lnTo>
                  <a:lnTo>
                    <a:pt x="2334209" y="337210"/>
                  </a:lnTo>
                  <a:lnTo>
                    <a:pt x="2316937" y="335686"/>
                  </a:lnTo>
                  <a:lnTo>
                    <a:pt x="2272741" y="312737"/>
                  </a:lnTo>
                  <a:lnTo>
                    <a:pt x="2248674" y="265633"/>
                  </a:lnTo>
                  <a:lnTo>
                    <a:pt x="2247074" y="245300"/>
                  </a:lnTo>
                  <a:lnTo>
                    <a:pt x="2248662" y="224955"/>
                  </a:lnTo>
                  <a:lnTo>
                    <a:pt x="2272436" y="177546"/>
                  </a:lnTo>
                  <a:lnTo>
                    <a:pt x="2316696" y="154343"/>
                  </a:lnTo>
                  <a:lnTo>
                    <a:pt x="2334209" y="152793"/>
                  </a:lnTo>
                  <a:lnTo>
                    <a:pt x="2351786" y="154343"/>
                  </a:lnTo>
                  <a:lnTo>
                    <a:pt x="2395994" y="177253"/>
                  </a:lnTo>
                  <a:lnTo>
                    <a:pt x="2419769" y="224713"/>
                  </a:lnTo>
                  <a:lnTo>
                    <a:pt x="2421356" y="245300"/>
                  </a:lnTo>
                  <a:lnTo>
                    <a:pt x="2421356" y="146011"/>
                  </a:lnTo>
                  <a:lnTo>
                    <a:pt x="2408351" y="135407"/>
                  </a:lnTo>
                  <a:lnTo>
                    <a:pt x="2386063" y="123850"/>
                  </a:lnTo>
                  <a:lnTo>
                    <a:pt x="2361349" y="116916"/>
                  </a:lnTo>
                  <a:lnTo>
                    <a:pt x="2334209" y="114604"/>
                  </a:lnTo>
                  <a:lnTo>
                    <a:pt x="2307069" y="116916"/>
                  </a:lnTo>
                  <a:lnTo>
                    <a:pt x="2260066" y="135407"/>
                  </a:lnTo>
                  <a:lnTo>
                    <a:pt x="2223884" y="171335"/>
                  </a:lnTo>
                  <a:lnTo>
                    <a:pt x="2205240" y="218186"/>
                  </a:lnTo>
                  <a:lnTo>
                    <a:pt x="2202904" y="245300"/>
                  </a:lnTo>
                  <a:lnTo>
                    <a:pt x="2205240" y="272161"/>
                  </a:lnTo>
                  <a:lnTo>
                    <a:pt x="2223884" y="318719"/>
                  </a:lnTo>
                  <a:lnTo>
                    <a:pt x="2260066" y="354609"/>
                  </a:lnTo>
                  <a:lnTo>
                    <a:pt x="2307069" y="373100"/>
                  </a:lnTo>
                  <a:lnTo>
                    <a:pt x="2334209" y="375412"/>
                  </a:lnTo>
                  <a:lnTo>
                    <a:pt x="2361349" y="373100"/>
                  </a:lnTo>
                  <a:lnTo>
                    <a:pt x="2386063" y="366166"/>
                  </a:lnTo>
                  <a:lnTo>
                    <a:pt x="2408351" y="354609"/>
                  </a:lnTo>
                  <a:lnTo>
                    <a:pt x="2428214" y="338416"/>
                  </a:lnTo>
                  <a:lnTo>
                    <a:pt x="2429205" y="337210"/>
                  </a:lnTo>
                  <a:lnTo>
                    <a:pt x="2444534" y="318719"/>
                  </a:lnTo>
                  <a:lnTo>
                    <a:pt x="2456192" y="296633"/>
                  </a:lnTo>
                  <a:lnTo>
                    <a:pt x="2463190" y="272161"/>
                  </a:lnTo>
                  <a:lnTo>
                    <a:pt x="2465514" y="245300"/>
                  </a:lnTo>
                  <a:close/>
                </a:path>
                <a:path w="3663950" h="1807845">
                  <a:moveTo>
                    <a:pt x="2726918" y="298411"/>
                  </a:moveTo>
                  <a:lnTo>
                    <a:pt x="2709837" y="315391"/>
                  </a:lnTo>
                  <a:lnTo>
                    <a:pt x="2690812" y="327520"/>
                  </a:lnTo>
                  <a:lnTo>
                    <a:pt x="2669844" y="334784"/>
                  </a:lnTo>
                  <a:lnTo>
                    <a:pt x="2646934" y="337210"/>
                  </a:lnTo>
                  <a:lnTo>
                    <a:pt x="2629674" y="335686"/>
                  </a:lnTo>
                  <a:lnTo>
                    <a:pt x="2585478" y="312750"/>
                  </a:lnTo>
                  <a:lnTo>
                    <a:pt x="2561412" y="265633"/>
                  </a:lnTo>
                  <a:lnTo>
                    <a:pt x="2559812" y="245300"/>
                  </a:lnTo>
                  <a:lnTo>
                    <a:pt x="2561412" y="224955"/>
                  </a:lnTo>
                  <a:lnTo>
                    <a:pt x="2585478" y="177546"/>
                  </a:lnTo>
                  <a:lnTo>
                    <a:pt x="2630005" y="154343"/>
                  </a:lnTo>
                  <a:lnTo>
                    <a:pt x="2647543" y="152793"/>
                  </a:lnTo>
                  <a:lnTo>
                    <a:pt x="2670518" y="155105"/>
                  </a:lnTo>
                  <a:lnTo>
                    <a:pt x="2691117" y="162039"/>
                  </a:lnTo>
                  <a:lnTo>
                    <a:pt x="2709316" y="173609"/>
                  </a:lnTo>
                  <a:lnTo>
                    <a:pt x="2725140" y="189788"/>
                  </a:lnTo>
                  <a:lnTo>
                    <a:pt x="2725140" y="138468"/>
                  </a:lnTo>
                  <a:lnTo>
                    <a:pt x="2707563" y="128016"/>
                  </a:lnTo>
                  <a:lnTo>
                    <a:pt x="2688869" y="120561"/>
                  </a:lnTo>
                  <a:lnTo>
                    <a:pt x="2669070" y="116090"/>
                  </a:lnTo>
                  <a:lnTo>
                    <a:pt x="2648127" y="114604"/>
                  </a:lnTo>
                  <a:lnTo>
                    <a:pt x="2620721" y="116928"/>
                  </a:lnTo>
                  <a:lnTo>
                    <a:pt x="2573274" y="135585"/>
                  </a:lnTo>
                  <a:lnTo>
                    <a:pt x="2536787" y="171767"/>
                  </a:lnTo>
                  <a:lnTo>
                    <a:pt x="2517978" y="218757"/>
                  </a:lnTo>
                  <a:lnTo>
                    <a:pt x="2515628" y="245910"/>
                  </a:lnTo>
                  <a:lnTo>
                    <a:pt x="2517965" y="272745"/>
                  </a:lnTo>
                  <a:lnTo>
                    <a:pt x="2536621" y="319151"/>
                  </a:lnTo>
                  <a:lnTo>
                    <a:pt x="2572880" y="354761"/>
                  </a:lnTo>
                  <a:lnTo>
                    <a:pt x="2620467" y="373113"/>
                  </a:lnTo>
                  <a:lnTo>
                    <a:pt x="2648127" y="375412"/>
                  </a:lnTo>
                  <a:lnTo>
                    <a:pt x="2669400" y="373811"/>
                  </a:lnTo>
                  <a:lnTo>
                    <a:pt x="2689618" y="368998"/>
                  </a:lnTo>
                  <a:lnTo>
                    <a:pt x="2708795" y="360972"/>
                  </a:lnTo>
                  <a:lnTo>
                    <a:pt x="2726918" y="349758"/>
                  </a:lnTo>
                  <a:lnTo>
                    <a:pt x="2726918" y="298411"/>
                  </a:lnTo>
                  <a:close/>
                </a:path>
                <a:path w="3663950" h="1807845">
                  <a:moveTo>
                    <a:pt x="2954921" y="120586"/>
                  </a:moveTo>
                  <a:lnTo>
                    <a:pt x="2756763" y="120586"/>
                  </a:lnTo>
                  <a:lnTo>
                    <a:pt x="2756763" y="159956"/>
                  </a:lnTo>
                  <a:lnTo>
                    <a:pt x="2834360" y="159956"/>
                  </a:lnTo>
                  <a:lnTo>
                    <a:pt x="2834360" y="368236"/>
                  </a:lnTo>
                  <a:lnTo>
                    <a:pt x="2877324" y="368236"/>
                  </a:lnTo>
                  <a:lnTo>
                    <a:pt x="2877324" y="159956"/>
                  </a:lnTo>
                  <a:lnTo>
                    <a:pt x="2954921" y="159956"/>
                  </a:lnTo>
                  <a:lnTo>
                    <a:pt x="2954921" y="120586"/>
                  </a:lnTo>
                  <a:close/>
                </a:path>
                <a:path w="3663950" h="1807845">
                  <a:moveTo>
                    <a:pt x="3247364" y="245300"/>
                  </a:moveTo>
                  <a:lnTo>
                    <a:pt x="3245040" y="218186"/>
                  </a:lnTo>
                  <a:lnTo>
                    <a:pt x="3238042" y="193535"/>
                  </a:lnTo>
                  <a:lnTo>
                    <a:pt x="3226384" y="171335"/>
                  </a:lnTo>
                  <a:lnTo>
                    <a:pt x="3211042" y="152793"/>
                  </a:lnTo>
                  <a:lnTo>
                    <a:pt x="3210064" y="151599"/>
                  </a:lnTo>
                  <a:lnTo>
                    <a:pt x="3203206" y="146011"/>
                  </a:lnTo>
                  <a:lnTo>
                    <a:pt x="3203206" y="245300"/>
                  </a:lnTo>
                  <a:lnTo>
                    <a:pt x="3201593" y="265633"/>
                  </a:lnTo>
                  <a:lnTo>
                    <a:pt x="3177540" y="312737"/>
                  </a:lnTo>
                  <a:lnTo>
                    <a:pt x="3133331" y="335686"/>
                  </a:lnTo>
                  <a:lnTo>
                    <a:pt x="3116059" y="337210"/>
                  </a:lnTo>
                  <a:lnTo>
                    <a:pt x="3098787" y="335686"/>
                  </a:lnTo>
                  <a:lnTo>
                    <a:pt x="3054591" y="312737"/>
                  </a:lnTo>
                  <a:lnTo>
                    <a:pt x="3030524" y="265633"/>
                  </a:lnTo>
                  <a:lnTo>
                    <a:pt x="3028924" y="245300"/>
                  </a:lnTo>
                  <a:lnTo>
                    <a:pt x="3030512" y="224955"/>
                  </a:lnTo>
                  <a:lnTo>
                    <a:pt x="3054286" y="177546"/>
                  </a:lnTo>
                  <a:lnTo>
                    <a:pt x="3098546" y="154343"/>
                  </a:lnTo>
                  <a:lnTo>
                    <a:pt x="3116059" y="152793"/>
                  </a:lnTo>
                  <a:lnTo>
                    <a:pt x="3133636" y="154343"/>
                  </a:lnTo>
                  <a:lnTo>
                    <a:pt x="3177844" y="177253"/>
                  </a:lnTo>
                  <a:lnTo>
                    <a:pt x="3201619" y="224713"/>
                  </a:lnTo>
                  <a:lnTo>
                    <a:pt x="3203206" y="245300"/>
                  </a:lnTo>
                  <a:lnTo>
                    <a:pt x="3203206" y="146011"/>
                  </a:lnTo>
                  <a:lnTo>
                    <a:pt x="3190202" y="135407"/>
                  </a:lnTo>
                  <a:lnTo>
                    <a:pt x="3167913" y="123850"/>
                  </a:lnTo>
                  <a:lnTo>
                    <a:pt x="3143199" y="116916"/>
                  </a:lnTo>
                  <a:lnTo>
                    <a:pt x="3116059" y="114604"/>
                  </a:lnTo>
                  <a:lnTo>
                    <a:pt x="3088919" y="116916"/>
                  </a:lnTo>
                  <a:lnTo>
                    <a:pt x="3041916" y="135407"/>
                  </a:lnTo>
                  <a:lnTo>
                    <a:pt x="3005734" y="171335"/>
                  </a:lnTo>
                  <a:lnTo>
                    <a:pt x="2987090" y="218186"/>
                  </a:lnTo>
                  <a:lnTo>
                    <a:pt x="2984754" y="245300"/>
                  </a:lnTo>
                  <a:lnTo>
                    <a:pt x="2987090" y="272161"/>
                  </a:lnTo>
                  <a:lnTo>
                    <a:pt x="3005734" y="318719"/>
                  </a:lnTo>
                  <a:lnTo>
                    <a:pt x="3041916" y="354609"/>
                  </a:lnTo>
                  <a:lnTo>
                    <a:pt x="3088919" y="373100"/>
                  </a:lnTo>
                  <a:lnTo>
                    <a:pt x="3116059" y="375412"/>
                  </a:lnTo>
                  <a:lnTo>
                    <a:pt x="3143199" y="373100"/>
                  </a:lnTo>
                  <a:lnTo>
                    <a:pt x="3167913" y="366166"/>
                  </a:lnTo>
                  <a:lnTo>
                    <a:pt x="3190202" y="354609"/>
                  </a:lnTo>
                  <a:lnTo>
                    <a:pt x="3210064" y="338416"/>
                  </a:lnTo>
                  <a:lnTo>
                    <a:pt x="3211055" y="337210"/>
                  </a:lnTo>
                  <a:lnTo>
                    <a:pt x="3226384" y="318719"/>
                  </a:lnTo>
                  <a:lnTo>
                    <a:pt x="3238042" y="296633"/>
                  </a:lnTo>
                  <a:lnTo>
                    <a:pt x="3245040" y="272161"/>
                  </a:lnTo>
                  <a:lnTo>
                    <a:pt x="3247364" y="245300"/>
                  </a:lnTo>
                  <a:close/>
                </a:path>
                <a:path w="3663950" h="1807845">
                  <a:moveTo>
                    <a:pt x="3507587" y="13728"/>
                  </a:moveTo>
                  <a:lnTo>
                    <a:pt x="3471773" y="0"/>
                  </a:lnTo>
                  <a:lnTo>
                    <a:pt x="3464572" y="15671"/>
                  </a:lnTo>
                  <a:lnTo>
                    <a:pt x="3453714" y="26860"/>
                  </a:lnTo>
                  <a:lnTo>
                    <a:pt x="3439210" y="33566"/>
                  </a:lnTo>
                  <a:lnTo>
                    <a:pt x="3421049" y="35814"/>
                  </a:lnTo>
                  <a:lnTo>
                    <a:pt x="3402876" y="33566"/>
                  </a:lnTo>
                  <a:lnTo>
                    <a:pt x="3388360" y="26860"/>
                  </a:lnTo>
                  <a:lnTo>
                    <a:pt x="3377514" y="15671"/>
                  </a:lnTo>
                  <a:lnTo>
                    <a:pt x="3370313" y="0"/>
                  </a:lnTo>
                  <a:lnTo>
                    <a:pt x="3334499" y="13728"/>
                  </a:lnTo>
                  <a:lnTo>
                    <a:pt x="3356368" y="47637"/>
                  </a:lnTo>
                  <a:lnTo>
                    <a:pt x="3392017" y="67741"/>
                  </a:lnTo>
                  <a:lnTo>
                    <a:pt x="3421049" y="71615"/>
                  </a:lnTo>
                  <a:lnTo>
                    <a:pt x="3436061" y="70650"/>
                  </a:lnTo>
                  <a:lnTo>
                    <a:pt x="3475063" y="56108"/>
                  </a:lnTo>
                  <a:lnTo>
                    <a:pt x="3501961" y="26441"/>
                  </a:lnTo>
                  <a:lnTo>
                    <a:pt x="3507587" y="13728"/>
                  </a:lnTo>
                  <a:close/>
                </a:path>
                <a:path w="3663950" h="1807845">
                  <a:moveTo>
                    <a:pt x="3525482" y="101473"/>
                  </a:moveTo>
                  <a:lnTo>
                    <a:pt x="3356000" y="284099"/>
                  </a:lnTo>
                  <a:lnTo>
                    <a:pt x="3356000" y="120561"/>
                  </a:lnTo>
                  <a:lnTo>
                    <a:pt x="3313011" y="120561"/>
                  </a:lnTo>
                  <a:lnTo>
                    <a:pt x="3313011" y="385572"/>
                  </a:lnTo>
                  <a:lnTo>
                    <a:pt x="3407194" y="284099"/>
                  </a:lnTo>
                  <a:lnTo>
                    <a:pt x="3482530" y="202920"/>
                  </a:lnTo>
                  <a:lnTo>
                    <a:pt x="3482530" y="368249"/>
                  </a:lnTo>
                  <a:lnTo>
                    <a:pt x="3525482" y="368249"/>
                  </a:lnTo>
                  <a:lnTo>
                    <a:pt x="3525482" y="202920"/>
                  </a:lnTo>
                  <a:lnTo>
                    <a:pt x="3525482" y="101473"/>
                  </a:lnTo>
                  <a:close/>
                </a:path>
                <a:path w="3663950" h="1807845">
                  <a:moveTo>
                    <a:pt x="3663937" y="336410"/>
                  </a:moveTo>
                  <a:lnTo>
                    <a:pt x="3660965" y="329450"/>
                  </a:lnTo>
                  <a:lnTo>
                    <a:pt x="3649027" y="317512"/>
                  </a:lnTo>
                  <a:lnTo>
                    <a:pt x="3642055" y="314528"/>
                  </a:lnTo>
                  <a:lnTo>
                    <a:pt x="3626129" y="314528"/>
                  </a:lnTo>
                  <a:lnTo>
                    <a:pt x="3619182" y="317512"/>
                  </a:lnTo>
                  <a:lnTo>
                    <a:pt x="3607244" y="329450"/>
                  </a:lnTo>
                  <a:lnTo>
                    <a:pt x="3604272" y="336410"/>
                  </a:lnTo>
                  <a:lnTo>
                    <a:pt x="3604272" y="352348"/>
                  </a:lnTo>
                  <a:lnTo>
                    <a:pt x="3607244" y="359295"/>
                  </a:lnTo>
                  <a:lnTo>
                    <a:pt x="3619182" y="371233"/>
                  </a:lnTo>
                  <a:lnTo>
                    <a:pt x="3626129" y="374218"/>
                  </a:lnTo>
                  <a:lnTo>
                    <a:pt x="3642055" y="374218"/>
                  </a:lnTo>
                  <a:lnTo>
                    <a:pt x="3649027" y="371233"/>
                  </a:lnTo>
                  <a:lnTo>
                    <a:pt x="3660965" y="359295"/>
                  </a:lnTo>
                  <a:lnTo>
                    <a:pt x="3663937" y="352348"/>
                  </a:lnTo>
                  <a:lnTo>
                    <a:pt x="3663937" y="336410"/>
                  </a:lnTo>
                  <a:close/>
                </a:path>
                <a:path w="3663950" h="1807845">
                  <a:moveTo>
                    <a:pt x="3663937" y="136474"/>
                  </a:moveTo>
                  <a:lnTo>
                    <a:pt x="3660965" y="129514"/>
                  </a:lnTo>
                  <a:lnTo>
                    <a:pt x="3649027" y="117576"/>
                  </a:lnTo>
                  <a:lnTo>
                    <a:pt x="3642055" y="114604"/>
                  </a:lnTo>
                  <a:lnTo>
                    <a:pt x="3626129" y="114604"/>
                  </a:lnTo>
                  <a:lnTo>
                    <a:pt x="3619182" y="117576"/>
                  </a:lnTo>
                  <a:lnTo>
                    <a:pt x="3607244" y="129514"/>
                  </a:lnTo>
                  <a:lnTo>
                    <a:pt x="3604272" y="136474"/>
                  </a:lnTo>
                  <a:lnTo>
                    <a:pt x="3604272" y="152400"/>
                  </a:lnTo>
                  <a:lnTo>
                    <a:pt x="3607244" y="159359"/>
                  </a:lnTo>
                  <a:lnTo>
                    <a:pt x="3619182" y="171297"/>
                  </a:lnTo>
                  <a:lnTo>
                    <a:pt x="3626129" y="174269"/>
                  </a:lnTo>
                  <a:lnTo>
                    <a:pt x="3642055" y="174269"/>
                  </a:lnTo>
                  <a:lnTo>
                    <a:pt x="3649027" y="171297"/>
                  </a:lnTo>
                  <a:lnTo>
                    <a:pt x="3660965" y="159359"/>
                  </a:lnTo>
                  <a:lnTo>
                    <a:pt x="3663937" y="152400"/>
                  </a:lnTo>
                  <a:lnTo>
                    <a:pt x="3663937" y="1364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320337" y="7947705"/>
              <a:ext cx="223218" cy="248892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2624709" y="7928628"/>
              <a:ext cx="2307590" cy="333375"/>
            </a:xfrm>
            <a:custGeom>
              <a:avLst/>
              <a:gdLst/>
              <a:ahLst/>
              <a:cxnLst/>
              <a:rect l="l" t="t" r="r" b="b"/>
              <a:pathLst>
                <a:path w="2307590" h="333375">
                  <a:moveTo>
                    <a:pt x="212471" y="0"/>
                  </a:moveTo>
                  <a:lnTo>
                    <a:pt x="42976" y="182613"/>
                  </a:lnTo>
                  <a:lnTo>
                    <a:pt x="42976" y="19088"/>
                  </a:lnTo>
                  <a:lnTo>
                    <a:pt x="0" y="19088"/>
                  </a:lnTo>
                  <a:lnTo>
                    <a:pt x="0" y="284086"/>
                  </a:lnTo>
                  <a:lnTo>
                    <a:pt x="169506" y="101447"/>
                  </a:lnTo>
                  <a:lnTo>
                    <a:pt x="169506" y="266776"/>
                  </a:lnTo>
                  <a:lnTo>
                    <a:pt x="212471" y="266776"/>
                  </a:lnTo>
                  <a:lnTo>
                    <a:pt x="212471" y="0"/>
                  </a:lnTo>
                  <a:close/>
                </a:path>
                <a:path w="2307590" h="333375">
                  <a:moveTo>
                    <a:pt x="670229" y="227406"/>
                  </a:moveTo>
                  <a:lnTo>
                    <a:pt x="629640" y="227406"/>
                  </a:lnTo>
                  <a:lnTo>
                    <a:pt x="629640" y="19126"/>
                  </a:lnTo>
                  <a:lnTo>
                    <a:pt x="586676" y="19126"/>
                  </a:lnTo>
                  <a:lnTo>
                    <a:pt x="586676" y="227406"/>
                  </a:lnTo>
                  <a:lnTo>
                    <a:pt x="475665" y="227406"/>
                  </a:lnTo>
                  <a:lnTo>
                    <a:pt x="475665" y="19126"/>
                  </a:lnTo>
                  <a:lnTo>
                    <a:pt x="432689" y="19126"/>
                  </a:lnTo>
                  <a:lnTo>
                    <a:pt x="432689" y="227406"/>
                  </a:lnTo>
                  <a:lnTo>
                    <a:pt x="432689" y="266776"/>
                  </a:lnTo>
                  <a:lnTo>
                    <a:pt x="630834" y="266776"/>
                  </a:lnTo>
                  <a:lnTo>
                    <a:pt x="630834" y="332816"/>
                  </a:lnTo>
                  <a:lnTo>
                    <a:pt x="670229" y="332816"/>
                  </a:lnTo>
                  <a:lnTo>
                    <a:pt x="670229" y="266776"/>
                  </a:lnTo>
                  <a:lnTo>
                    <a:pt x="670229" y="227406"/>
                  </a:lnTo>
                  <a:close/>
                </a:path>
                <a:path w="2307590" h="333375">
                  <a:moveTo>
                    <a:pt x="937018" y="151587"/>
                  </a:moveTo>
                  <a:lnTo>
                    <a:pt x="936231" y="124269"/>
                  </a:lnTo>
                  <a:lnTo>
                    <a:pt x="934796" y="115773"/>
                  </a:lnTo>
                  <a:lnTo>
                    <a:pt x="932091" y="99656"/>
                  </a:lnTo>
                  <a:lnTo>
                    <a:pt x="913726" y="58470"/>
                  </a:lnTo>
                  <a:lnTo>
                    <a:pt x="892848" y="36563"/>
                  </a:lnTo>
                  <a:lnTo>
                    <a:pt x="892848" y="115773"/>
                  </a:lnTo>
                  <a:lnTo>
                    <a:pt x="747229" y="115773"/>
                  </a:lnTo>
                  <a:lnTo>
                    <a:pt x="763282" y="79235"/>
                  </a:lnTo>
                  <a:lnTo>
                    <a:pt x="794740" y="55867"/>
                  </a:lnTo>
                  <a:lnTo>
                    <a:pt x="820026" y="51308"/>
                  </a:lnTo>
                  <a:lnTo>
                    <a:pt x="833742" y="52451"/>
                  </a:lnTo>
                  <a:lnTo>
                    <a:pt x="833424" y="52451"/>
                  </a:lnTo>
                  <a:lnTo>
                    <a:pt x="845616" y="55714"/>
                  </a:lnTo>
                  <a:lnTo>
                    <a:pt x="876566" y="78447"/>
                  </a:lnTo>
                  <a:lnTo>
                    <a:pt x="892848" y="115773"/>
                  </a:lnTo>
                  <a:lnTo>
                    <a:pt x="892848" y="36563"/>
                  </a:lnTo>
                  <a:lnTo>
                    <a:pt x="874483" y="24460"/>
                  </a:lnTo>
                  <a:lnTo>
                    <a:pt x="849160" y="15951"/>
                  </a:lnTo>
                  <a:lnTo>
                    <a:pt x="820026" y="13119"/>
                  </a:lnTo>
                  <a:lnTo>
                    <a:pt x="793978" y="15443"/>
                  </a:lnTo>
                  <a:lnTo>
                    <a:pt x="750265" y="34099"/>
                  </a:lnTo>
                  <a:lnTo>
                    <a:pt x="718362" y="70281"/>
                  </a:lnTo>
                  <a:lnTo>
                    <a:pt x="702094" y="117284"/>
                  </a:lnTo>
                  <a:lnTo>
                    <a:pt x="700062" y="144424"/>
                  </a:lnTo>
                  <a:lnTo>
                    <a:pt x="702322" y="174650"/>
                  </a:lnTo>
                  <a:lnTo>
                    <a:pt x="720382" y="223151"/>
                  </a:lnTo>
                  <a:lnTo>
                    <a:pt x="755103" y="255638"/>
                  </a:lnTo>
                  <a:lnTo>
                    <a:pt x="798233" y="271894"/>
                  </a:lnTo>
                  <a:lnTo>
                    <a:pt x="822426" y="273926"/>
                  </a:lnTo>
                  <a:lnTo>
                    <a:pt x="845705" y="272021"/>
                  </a:lnTo>
                  <a:lnTo>
                    <a:pt x="886879" y="256806"/>
                  </a:lnTo>
                  <a:lnTo>
                    <a:pt x="921346" y="225437"/>
                  </a:lnTo>
                  <a:lnTo>
                    <a:pt x="935215" y="203504"/>
                  </a:lnTo>
                  <a:lnTo>
                    <a:pt x="899414" y="183807"/>
                  </a:lnTo>
                  <a:lnTo>
                    <a:pt x="894448" y="193319"/>
                  </a:lnTo>
                  <a:lnTo>
                    <a:pt x="888517" y="202158"/>
                  </a:lnTo>
                  <a:lnTo>
                    <a:pt x="850328" y="231254"/>
                  </a:lnTo>
                  <a:lnTo>
                    <a:pt x="823010" y="235737"/>
                  </a:lnTo>
                  <a:lnTo>
                    <a:pt x="807237" y="234276"/>
                  </a:lnTo>
                  <a:lnTo>
                    <a:pt x="767511" y="212458"/>
                  </a:lnTo>
                  <a:lnTo>
                    <a:pt x="745909" y="169481"/>
                  </a:lnTo>
                  <a:lnTo>
                    <a:pt x="744245" y="151587"/>
                  </a:lnTo>
                  <a:lnTo>
                    <a:pt x="937018" y="151587"/>
                  </a:lnTo>
                  <a:close/>
                </a:path>
                <a:path w="2307590" h="333375">
                  <a:moveTo>
                    <a:pt x="1205585" y="19126"/>
                  </a:moveTo>
                  <a:lnTo>
                    <a:pt x="1162608" y="19126"/>
                  </a:lnTo>
                  <a:lnTo>
                    <a:pt x="1162608" y="120726"/>
                  </a:lnTo>
                  <a:lnTo>
                    <a:pt x="1045629" y="120726"/>
                  </a:lnTo>
                  <a:lnTo>
                    <a:pt x="1045629" y="19126"/>
                  </a:lnTo>
                  <a:lnTo>
                    <a:pt x="1002665" y="19126"/>
                  </a:lnTo>
                  <a:lnTo>
                    <a:pt x="1002665" y="120726"/>
                  </a:lnTo>
                  <a:lnTo>
                    <a:pt x="1002665" y="160096"/>
                  </a:lnTo>
                  <a:lnTo>
                    <a:pt x="1002665" y="266776"/>
                  </a:lnTo>
                  <a:lnTo>
                    <a:pt x="1045629" y="266776"/>
                  </a:lnTo>
                  <a:lnTo>
                    <a:pt x="1045629" y="160096"/>
                  </a:lnTo>
                  <a:lnTo>
                    <a:pt x="1162608" y="160096"/>
                  </a:lnTo>
                  <a:lnTo>
                    <a:pt x="1162608" y="266776"/>
                  </a:lnTo>
                  <a:lnTo>
                    <a:pt x="1205585" y="266776"/>
                  </a:lnTo>
                  <a:lnTo>
                    <a:pt x="1205585" y="160096"/>
                  </a:lnTo>
                  <a:lnTo>
                    <a:pt x="1205585" y="120726"/>
                  </a:lnTo>
                  <a:lnTo>
                    <a:pt x="1205585" y="19126"/>
                  </a:lnTo>
                  <a:close/>
                </a:path>
                <a:path w="2307590" h="333375">
                  <a:moveTo>
                    <a:pt x="1489684" y="19126"/>
                  </a:moveTo>
                  <a:lnTo>
                    <a:pt x="1446707" y="19126"/>
                  </a:lnTo>
                  <a:lnTo>
                    <a:pt x="1446707" y="120726"/>
                  </a:lnTo>
                  <a:lnTo>
                    <a:pt x="1329728" y="120726"/>
                  </a:lnTo>
                  <a:lnTo>
                    <a:pt x="1329728" y="19126"/>
                  </a:lnTo>
                  <a:lnTo>
                    <a:pt x="1286751" y="19126"/>
                  </a:lnTo>
                  <a:lnTo>
                    <a:pt x="1286751" y="120726"/>
                  </a:lnTo>
                  <a:lnTo>
                    <a:pt x="1286751" y="160096"/>
                  </a:lnTo>
                  <a:lnTo>
                    <a:pt x="1286751" y="266776"/>
                  </a:lnTo>
                  <a:lnTo>
                    <a:pt x="1329728" y="266776"/>
                  </a:lnTo>
                  <a:lnTo>
                    <a:pt x="1329728" y="160096"/>
                  </a:lnTo>
                  <a:lnTo>
                    <a:pt x="1446707" y="160096"/>
                  </a:lnTo>
                  <a:lnTo>
                    <a:pt x="1446707" y="266776"/>
                  </a:lnTo>
                  <a:lnTo>
                    <a:pt x="1489684" y="266776"/>
                  </a:lnTo>
                  <a:lnTo>
                    <a:pt x="1489684" y="160096"/>
                  </a:lnTo>
                  <a:lnTo>
                    <a:pt x="1489684" y="120726"/>
                  </a:lnTo>
                  <a:lnTo>
                    <a:pt x="1489684" y="19126"/>
                  </a:lnTo>
                  <a:close/>
                </a:path>
                <a:path w="2307590" h="333375">
                  <a:moveTo>
                    <a:pt x="1817941" y="143827"/>
                  </a:moveTo>
                  <a:lnTo>
                    <a:pt x="1815617" y="116713"/>
                  </a:lnTo>
                  <a:lnTo>
                    <a:pt x="1808619" y="92049"/>
                  </a:lnTo>
                  <a:lnTo>
                    <a:pt x="1796961" y="69862"/>
                  </a:lnTo>
                  <a:lnTo>
                    <a:pt x="1781619" y="51308"/>
                  </a:lnTo>
                  <a:lnTo>
                    <a:pt x="1780641" y="50114"/>
                  </a:lnTo>
                  <a:lnTo>
                    <a:pt x="1773783" y="44538"/>
                  </a:lnTo>
                  <a:lnTo>
                    <a:pt x="1773783" y="143827"/>
                  </a:lnTo>
                  <a:lnTo>
                    <a:pt x="1772170" y="164160"/>
                  </a:lnTo>
                  <a:lnTo>
                    <a:pt x="1748116" y="211264"/>
                  </a:lnTo>
                  <a:lnTo>
                    <a:pt x="1703908" y="234213"/>
                  </a:lnTo>
                  <a:lnTo>
                    <a:pt x="1686636" y="235737"/>
                  </a:lnTo>
                  <a:lnTo>
                    <a:pt x="1669364" y="234213"/>
                  </a:lnTo>
                  <a:lnTo>
                    <a:pt x="1625168" y="211264"/>
                  </a:lnTo>
                  <a:lnTo>
                    <a:pt x="1601101" y="164160"/>
                  </a:lnTo>
                  <a:lnTo>
                    <a:pt x="1599501" y="143827"/>
                  </a:lnTo>
                  <a:lnTo>
                    <a:pt x="1601089" y="123482"/>
                  </a:lnTo>
                  <a:lnTo>
                    <a:pt x="1624863" y="76073"/>
                  </a:lnTo>
                  <a:lnTo>
                    <a:pt x="1669122" y="52857"/>
                  </a:lnTo>
                  <a:lnTo>
                    <a:pt x="1686636" y="51308"/>
                  </a:lnTo>
                  <a:lnTo>
                    <a:pt x="1704213" y="52857"/>
                  </a:lnTo>
                  <a:lnTo>
                    <a:pt x="1748421" y="75780"/>
                  </a:lnTo>
                  <a:lnTo>
                    <a:pt x="1772196" y="123240"/>
                  </a:lnTo>
                  <a:lnTo>
                    <a:pt x="1773783" y="143827"/>
                  </a:lnTo>
                  <a:lnTo>
                    <a:pt x="1773783" y="44538"/>
                  </a:lnTo>
                  <a:lnTo>
                    <a:pt x="1760778" y="33934"/>
                  </a:lnTo>
                  <a:lnTo>
                    <a:pt x="1738490" y="22364"/>
                  </a:lnTo>
                  <a:lnTo>
                    <a:pt x="1713776" y="15430"/>
                  </a:lnTo>
                  <a:lnTo>
                    <a:pt x="1686636" y="13119"/>
                  </a:lnTo>
                  <a:lnTo>
                    <a:pt x="1659496" y="15430"/>
                  </a:lnTo>
                  <a:lnTo>
                    <a:pt x="1612493" y="33934"/>
                  </a:lnTo>
                  <a:lnTo>
                    <a:pt x="1576311" y="69862"/>
                  </a:lnTo>
                  <a:lnTo>
                    <a:pt x="1557667" y="116713"/>
                  </a:lnTo>
                  <a:lnTo>
                    <a:pt x="1555330" y="143827"/>
                  </a:lnTo>
                  <a:lnTo>
                    <a:pt x="1557667" y="170675"/>
                  </a:lnTo>
                  <a:lnTo>
                    <a:pt x="1576311" y="217233"/>
                  </a:lnTo>
                  <a:lnTo>
                    <a:pt x="1612493" y="253123"/>
                  </a:lnTo>
                  <a:lnTo>
                    <a:pt x="1659496" y="271627"/>
                  </a:lnTo>
                  <a:lnTo>
                    <a:pt x="1686636" y="273939"/>
                  </a:lnTo>
                  <a:lnTo>
                    <a:pt x="1713776" y="271627"/>
                  </a:lnTo>
                  <a:lnTo>
                    <a:pt x="1738490" y="264693"/>
                  </a:lnTo>
                  <a:lnTo>
                    <a:pt x="1760778" y="253123"/>
                  </a:lnTo>
                  <a:lnTo>
                    <a:pt x="1780641" y="236943"/>
                  </a:lnTo>
                  <a:lnTo>
                    <a:pt x="1781632" y="235737"/>
                  </a:lnTo>
                  <a:lnTo>
                    <a:pt x="1796961" y="217233"/>
                  </a:lnTo>
                  <a:lnTo>
                    <a:pt x="1808619" y="195148"/>
                  </a:lnTo>
                  <a:lnTo>
                    <a:pt x="1815617" y="170675"/>
                  </a:lnTo>
                  <a:lnTo>
                    <a:pt x="1817941" y="143827"/>
                  </a:lnTo>
                  <a:close/>
                </a:path>
                <a:path w="2307590" h="333375">
                  <a:moveTo>
                    <a:pt x="2079345" y="196938"/>
                  </a:moveTo>
                  <a:lnTo>
                    <a:pt x="2062264" y="213918"/>
                  </a:lnTo>
                  <a:lnTo>
                    <a:pt x="2043226" y="226047"/>
                  </a:lnTo>
                  <a:lnTo>
                    <a:pt x="2022271" y="233311"/>
                  </a:lnTo>
                  <a:lnTo>
                    <a:pt x="1999361" y="235737"/>
                  </a:lnTo>
                  <a:lnTo>
                    <a:pt x="1982101" y="234213"/>
                  </a:lnTo>
                  <a:lnTo>
                    <a:pt x="1937905" y="211277"/>
                  </a:lnTo>
                  <a:lnTo>
                    <a:pt x="1913839" y="164160"/>
                  </a:lnTo>
                  <a:lnTo>
                    <a:pt x="1912239" y="143827"/>
                  </a:lnTo>
                  <a:lnTo>
                    <a:pt x="1913839" y="123482"/>
                  </a:lnTo>
                  <a:lnTo>
                    <a:pt x="1937905" y="76073"/>
                  </a:lnTo>
                  <a:lnTo>
                    <a:pt x="1982431" y="52857"/>
                  </a:lnTo>
                  <a:lnTo>
                    <a:pt x="1999970" y="51308"/>
                  </a:lnTo>
                  <a:lnTo>
                    <a:pt x="2022944" y="53632"/>
                  </a:lnTo>
                  <a:lnTo>
                    <a:pt x="2043544" y="60566"/>
                  </a:lnTo>
                  <a:lnTo>
                    <a:pt x="2061743" y="72136"/>
                  </a:lnTo>
                  <a:lnTo>
                    <a:pt x="2077554" y="88315"/>
                  </a:lnTo>
                  <a:lnTo>
                    <a:pt x="2077554" y="36982"/>
                  </a:lnTo>
                  <a:lnTo>
                    <a:pt x="2059990" y="26543"/>
                  </a:lnTo>
                  <a:lnTo>
                    <a:pt x="2041296" y="19088"/>
                  </a:lnTo>
                  <a:lnTo>
                    <a:pt x="2021484" y="14617"/>
                  </a:lnTo>
                  <a:lnTo>
                    <a:pt x="2000554" y="13119"/>
                  </a:lnTo>
                  <a:lnTo>
                    <a:pt x="1973148" y="15455"/>
                  </a:lnTo>
                  <a:lnTo>
                    <a:pt x="1925701" y="34099"/>
                  </a:lnTo>
                  <a:lnTo>
                    <a:pt x="1889213" y="70281"/>
                  </a:lnTo>
                  <a:lnTo>
                    <a:pt x="1870405" y="117284"/>
                  </a:lnTo>
                  <a:lnTo>
                    <a:pt x="1868055" y="144424"/>
                  </a:lnTo>
                  <a:lnTo>
                    <a:pt x="1870392" y="171272"/>
                  </a:lnTo>
                  <a:lnTo>
                    <a:pt x="1889048" y="217665"/>
                  </a:lnTo>
                  <a:lnTo>
                    <a:pt x="1925307" y="253288"/>
                  </a:lnTo>
                  <a:lnTo>
                    <a:pt x="1972894" y="271640"/>
                  </a:lnTo>
                  <a:lnTo>
                    <a:pt x="2000554" y="273939"/>
                  </a:lnTo>
                  <a:lnTo>
                    <a:pt x="2021814" y="272326"/>
                  </a:lnTo>
                  <a:lnTo>
                    <a:pt x="2042033" y="267512"/>
                  </a:lnTo>
                  <a:lnTo>
                    <a:pt x="2061210" y="259499"/>
                  </a:lnTo>
                  <a:lnTo>
                    <a:pt x="2079345" y="248285"/>
                  </a:lnTo>
                  <a:lnTo>
                    <a:pt x="2079345" y="196938"/>
                  </a:lnTo>
                  <a:close/>
                </a:path>
                <a:path w="2307590" h="333375">
                  <a:moveTo>
                    <a:pt x="2307323" y="19113"/>
                  </a:moveTo>
                  <a:lnTo>
                    <a:pt x="2109178" y="19113"/>
                  </a:lnTo>
                  <a:lnTo>
                    <a:pt x="2109178" y="58483"/>
                  </a:lnTo>
                  <a:lnTo>
                    <a:pt x="2186762" y="58483"/>
                  </a:lnTo>
                  <a:lnTo>
                    <a:pt x="2186762" y="266763"/>
                  </a:lnTo>
                  <a:lnTo>
                    <a:pt x="2229739" y="266763"/>
                  </a:lnTo>
                  <a:lnTo>
                    <a:pt x="2229739" y="58483"/>
                  </a:lnTo>
                  <a:lnTo>
                    <a:pt x="2307323" y="58483"/>
                  </a:lnTo>
                  <a:lnTo>
                    <a:pt x="2307323" y="1911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977408" y="7947705"/>
              <a:ext cx="181439" cy="247688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5355183" y="7941747"/>
              <a:ext cx="506095" cy="260985"/>
            </a:xfrm>
            <a:custGeom>
              <a:avLst/>
              <a:gdLst/>
              <a:ahLst/>
              <a:cxnLst/>
              <a:rect l="l" t="t" r="r" b="b"/>
              <a:pathLst>
                <a:path w="506095" h="260984">
                  <a:moveTo>
                    <a:pt x="202920" y="6007"/>
                  </a:moveTo>
                  <a:lnTo>
                    <a:pt x="159956" y="6007"/>
                  </a:lnTo>
                  <a:lnTo>
                    <a:pt x="159956" y="107607"/>
                  </a:lnTo>
                  <a:lnTo>
                    <a:pt x="42964" y="107607"/>
                  </a:lnTo>
                  <a:lnTo>
                    <a:pt x="42964" y="6007"/>
                  </a:lnTo>
                  <a:lnTo>
                    <a:pt x="0" y="6007"/>
                  </a:lnTo>
                  <a:lnTo>
                    <a:pt x="0" y="107607"/>
                  </a:lnTo>
                  <a:lnTo>
                    <a:pt x="0" y="146977"/>
                  </a:lnTo>
                  <a:lnTo>
                    <a:pt x="0" y="253657"/>
                  </a:lnTo>
                  <a:lnTo>
                    <a:pt x="42964" y="253657"/>
                  </a:lnTo>
                  <a:lnTo>
                    <a:pt x="42964" y="146977"/>
                  </a:lnTo>
                  <a:lnTo>
                    <a:pt x="159956" y="146977"/>
                  </a:lnTo>
                  <a:lnTo>
                    <a:pt x="159956" y="253657"/>
                  </a:lnTo>
                  <a:lnTo>
                    <a:pt x="202920" y="253657"/>
                  </a:lnTo>
                  <a:lnTo>
                    <a:pt x="202920" y="146977"/>
                  </a:lnTo>
                  <a:lnTo>
                    <a:pt x="202920" y="107607"/>
                  </a:lnTo>
                  <a:lnTo>
                    <a:pt x="202920" y="6007"/>
                  </a:lnTo>
                  <a:close/>
                </a:path>
                <a:path w="506095" h="260984">
                  <a:moveTo>
                    <a:pt x="505536" y="138468"/>
                  </a:moveTo>
                  <a:lnTo>
                    <a:pt x="504748" y="111150"/>
                  </a:lnTo>
                  <a:lnTo>
                    <a:pt x="503313" y="102654"/>
                  </a:lnTo>
                  <a:lnTo>
                    <a:pt x="500608" y="86537"/>
                  </a:lnTo>
                  <a:lnTo>
                    <a:pt x="493102" y="64604"/>
                  </a:lnTo>
                  <a:lnTo>
                    <a:pt x="482244" y="45351"/>
                  </a:lnTo>
                  <a:lnTo>
                    <a:pt x="475843" y="38188"/>
                  </a:lnTo>
                  <a:lnTo>
                    <a:pt x="464527" y="25514"/>
                  </a:lnTo>
                  <a:lnTo>
                    <a:pt x="461352" y="23431"/>
                  </a:lnTo>
                  <a:lnTo>
                    <a:pt x="461352" y="102654"/>
                  </a:lnTo>
                  <a:lnTo>
                    <a:pt x="315734" y="102654"/>
                  </a:lnTo>
                  <a:lnTo>
                    <a:pt x="331787" y="66116"/>
                  </a:lnTo>
                  <a:lnTo>
                    <a:pt x="363258" y="42748"/>
                  </a:lnTo>
                  <a:lnTo>
                    <a:pt x="388543" y="38188"/>
                  </a:lnTo>
                  <a:lnTo>
                    <a:pt x="402247" y="39331"/>
                  </a:lnTo>
                  <a:lnTo>
                    <a:pt x="401942" y="39331"/>
                  </a:lnTo>
                  <a:lnTo>
                    <a:pt x="414134" y="42595"/>
                  </a:lnTo>
                  <a:lnTo>
                    <a:pt x="445071" y="65328"/>
                  </a:lnTo>
                  <a:lnTo>
                    <a:pt x="461352" y="102654"/>
                  </a:lnTo>
                  <a:lnTo>
                    <a:pt x="461352" y="23431"/>
                  </a:lnTo>
                  <a:lnTo>
                    <a:pt x="443001" y="11341"/>
                  </a:lnTo>
                  <a:lnTo>
                    <a:pt x="417677" y="2832"/>
                  </a:lnTo>
                  <a:lnTo>
                    <a:pt x="388543" y="0"/>
                  </a:lnTo>
                  <a:lnTo>
                    <a:pt x="362483" y="2324"/>
                  </a:lnTo>
                  <a:lnTo>
                    <a:pt x="318770" y="20980"/>
                  </a:lnTo>
                  <a:lnTo>
                    <a:pt x="286880" y="57162"/>
                  </a:lnTo>
                  <a:lnTo>
                    <a:pt x="270611" y="104165"/>
                  </a:lnTo>
                  <a:lnTo>
                    <a:pt x="268579" y="131305"/>
                  </a:lnTo>
                  <a:lnTo>
                    <a:pt x="270827" y="161531"/>
                  </a:lnTo>
                  <a:lnTo>
                    <a:pt x="288886" y="210032"/>
                  </a:lnTo>
                  <a:lnTo>
                    <a:pt x="323621" y="242519"/>
                  </a:lnTo>
                  <a:lnTo>
                    <a:pt x="366737" y="258775"/>
                  </a:lnTo>
                  <a:lnTo>
                    <a:pt x="390944" y="260807"/>
                  </a:lnTo>
                  <a:lnTo>
                    <a:pt x="414210" y="258902"/>
                  </a:lnTo>
                  <a:lnTo>
                    <a:pt x="455396" y="243687"/>
                  </a:lnTo>
                  <a:lnTo>
                    <a:pt x="489851" y="212318"/>
                  </a:lnTo>
                  <a:lnTo>
                    <a:pt x="503732" y="190385"/>
                  </a:lnTo>
                  <a:lnTo>
                    <a:pt x="467918" y="170688"/>
                  </a:lnTo>
                  <a:lnTo>
                    <a:pt x="462965" y="180200"/>
                  </a:lnTo>
                  <a:lnTo>
                    <a:pt x="457034" y="189039"/>
                  </a:lnTo>
                  <a:lnTo>
                    <a:pt x="418833" y="218135"/>
                  </a:lnTo>
                  <a:lnTo>
                    <a:pt x="391528" y="222618"/>
                  </a:lnTo>
                  <a:lnTo>
                    <a:pt x="375742" y="221157"/>
                  </a:lnTo>
                  <a:lnTo>
                    <a:pt x="336016" y="199339"/>
                  </a:lnTo>
                  <a:lnTo>
                    <a:pt x="314426" y="156362"/>
                  </a:lnTo>
                  <a:lnTo>
                    <a:pt x="312750" y="138468"/>
                  </a:lnTo>
                  <a:lnTo>
                    <a:pt x="505536" y="1384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065417" y="7947705"/>
              <a:ext cx="190988" cy="247688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6306528" y="7941747"/>
              <a:ext cx="1915795" cy="393700"/>
            </a:xfrm>
            <a:custGeom>
              <a:avLst/>
              <a:gdLst/>
              <a:ahLst/>
              <a:cxnLst/>
              <a:rect l="l" t="t" r="r" b="b"/>
              <a:pathLst>
                <a:path w="1915795" h="393700">
                  <a:moveTo>
                    <a:pt x="211289" y="183819"/>
                  </a:moveTo>
                  <a:lnTo>
                    <a:pt x="194195" y="200799"/>
                  </a:lnTo>
                  <a:lnTo>
                    <a:pt x="175171" y="212928"/>
                  </a:lnTo>
                  <a:lnTo>
                    <a:pt x="154203" y="220192"/>
                  </a:lnTo>
                  <a:lnTo>
                    <a:pt x="131305" y="222618"/>
                  </a:lnTo>
                  <a:lnTo>
                    <a:pt x="114033" y="221094"/>
                  </a:lnTo>
                  <a:lnTo>
                    <a:pt x="69837" y="198158"/>
                  </a:lnTo>
                  <a:lnTo>
                    <a:pt x="45770" y="151041"/>
                  </a:lnTo>
                  <a:lnTo>
                    <a:pt x="44170" y="130708"/>
                  </a:lnTo>
                  <a:lnTo>
                    <a:pt x="45770" y="110363"/>
                  </a:lnTo>
                  <a:lnTo>
                    <a:pt x="69837" y="62953"/>
                  </a:lnTo>
                  <a:lnTo>
                    <a:pt x="114376" y="39738"/>
                  </a:lnTo>
                  <a:lnTo>
                    <a:pt x="131902" y="38188"/>
                  </a:lnTo>
                  <a:lnTo>
                    <a:pt x="154889" y="40513"/>
                  </a:lnTo>
                  <a:lnTo>
                    <a:pt x="175475" y="47447"/>
                  </a:lnTo>
                  <a:lnTo>
                    <a:pt x="193687" y="59016"/>
                  </a:lnTo>
                  <a:lnTo>
                    <a:pt x="209499" y="75196"/>
                  </a:lnTo>
                  <a:lnTo>
                    <a:pt x="209499" y="23863"/>
                  </a:lnTo>
                  <a:lnTo>
                    <a:pt x="191922" y="13423"/>
                  </a:lnTo>
                  <a:lnTo>
                    <a:pt x="173240" y="5969"/>
                  </a:lnTo>
                  <a:lnTo>
                    <a:pt x="153428" y="1498"/>
                  </a:lnTo>
                  <a:lnTo>
                    <a:pt x="132499" y="0"/>
                  </a:lnTo>
                  <a:lnTo>
                    <a:pt x="105079" y="2336"/>
                  </a:lnTo>
                  <a:lnTo>
                    <a:pt x="57645" y="20980"/>
                  </a:lnTo>
                  <a:lnTo>
                    <a:pt x="21145" y="57162"/>
                  </a:lnTo>
                  <a:lnTo>
                    <a:pt x="2349" y="104165"/>
                  </a:lnTo>
                  <a:lnTo>
                    <a:pt x="0" y="131305"/>
                  </a:lnTo>
                  <a:lnTo>
                    <a:pt x="2324" y="158153"/>
                  </a:lnTo>
                  <a:lnTo>
                    <a:pt x="20980" y="204546"/>
                  </a:lnTo>
                  <a:lnTo>
                    <a:pt x="57238" y="240169"/>
                  </a:lnTo>
                  <a:lnTo>
                    <a:pt x="104838" y="258521"/>
                  </a:lnTo>
                  <a:lnTo>
                    <a:pt x="132499" y="260819"/>
                  </a:lnTo>
                  <a:lnTo>
                    <a:pt x="153758" y="259207"/>
                  </a:lnTo>
                  <a:lnTo>
                    <a:pt x="173977" y="254393"/>
                  </a:lnTo>
                  <a:lnTo>
                    <a:pt x="193154" y="246380"/>
                  </a:lnTo>
                  <a:lnTo>
                    <a:pt x="211289" y="235165"/>
                  </a:lnTo>
                  <a:lnTo>
                    <a:pt x="211289" y="183819"/>
                  </a:lnTo>
                  <a:close/>
                </a:path>
                <a:path w="1915795" h="393700">
                  <a:moveTo>
                    <a:pt x="439254" y="5994"/>
                  </a:moveTo>
                  <a:lnTo>
                    <a:pt x="241109" y="5994"/>
                  </a:lnTo>
                  <a:lnTo>
                    <a:pt x="241109" y="45364"/>
                  </a:lnTo>
                  <a:lnTo>
                    <a:pt x="318693" y="45364"/>
                  </a:lnTo>
                  <a:lnTo>
                    <a:pt x="318693" y="253644"/>
                  </a:lnTo>
                  <a:lnTo>
                    <a:pt x="361670" y="253644"/>
                  </a:lnTo>
                  <a:lnTo>
                    <a:pt x="361670" y="45364"/>
                  </a:lnTo>
                  <a:lnTo>
                    <a:pt x="439254" y="45364"/>
                  </a:lnTo>
                  <a:lnTo>
                    <a:pt x="439254" y="5994"/>
                  </a:lnTo>
                  <a:close/>
                </a:path>
                <a:path w="1915795" h="393700">
                  <a:moveTo>
                    <a:pt x="732904" y="131305"/>
                  </a:moveTo>
                  <a:lnTo>
                    <a:pt x="724776" y="81686"/>
                  </a:lnTo>
                  <a:lnTo>
                    <a:pt x="700379" y="39090"/>
                  </a:lnTo>
                  <a:lnTo>
                    <a:pt x="688733" y="27838"/>
                  </a:lnTo>
                  <a:lnTo>
                    <a:pt x="688733" y="131305"/>
                  </a:lnTo>
                  <a:lnTo>
                    <a:pt x="687387" y="149339"/>
                  </a:lnTo>
                  <a:lnTo>
                    <a:pt x="666661" y="196049"/>
                  </a:lnTo>
                  <a:lnTo>
                    <a:pt x="625475" y="220954"/>
                  </a:lnTo>
                  <a:lnTo>
                    <a:pt x="608164" y="222618"/>
                  </a:lnTo>
                  <a:lnTo>
                    <a:pt x="590537" y="220954"/>
                  </a:lnTo>
                  <a:lnTo>
                    <a:pt x="548182" y="196049"/>
                  </a:lnTo>
                  <a:lnTo>
                    <a:pt x="531025" y="166585"/>
                  </a:lnTo>
                  <a:lnTo>
                    <a:pt x="530948" y="166446"/>
                  </a:lnTo>
                  <a:lnTo>
                    <a:pt x="526732" y="149669"/>
                  </a:lnTo>
                  <a:lnTo>
                    <a:pt x="526643" y="149339"/>
                  </a:lnTo>
                  <a:lnTo>
                    <a:pt x="525246" y="131305"/>
                  </a:lnTo>
                  <a:lnTo>
                    <a:pt x="525208" y="130708"/>
                  </a:lnTo>
                  <a:lnTo>
                    <a:pt x="526745" y="110934"/>
                  </a:lnTo>
                  <a:lnTo>
                    <a:pt x="526770" y="110591"/>
                  </a:lnTo>
                  <a:lnTo>
                    <a:pt x="550278" y="63258"/>
                  </a:lnTo>
                  <a:lnTo>
                    <a:pt x="589330" y="40576"/>
                  </a:lnTo>
                  <a:lnTo>
                    <a:pt x="607568" y="38188"/>
                  </a:lnTo>
                  <a:lnTo>
                    <a:pt x="623201" y="39763"/>
                  </a:lnTo>
                  <a:lnTo>
                    <a:pt x="664273" y="63258"/>
                  </a:lnTo>
                  <a:lnTo>
                    <a:pt x="682548" y="92659"/>
                  </a:lnTo>
                  <a:lnTo>
                    <a:pt x="682625" y="92798"/>
                  </a:lnTo>
                  <a:lnTo>
                    <a:pt x="687120" y="110591"/>
                  </a:lnTo>
                  <a:lnTo>
                    <a:pt x="687209" y="110934"/>
                  </a:lnTo>
                  <a:lnTo>
                    <a:pt x="688695" y="130708"/>
                  </a:lnTo>
                  <a:lnTo>
                    <a:pt x="688733" y="131305"/>
                  </a:lnTo>
                  <a:lnTo>
                    <a:pt x="688733" y="27838"/>
                  </a:lnTo>
                  <a:lnTo>
                    <a:pt x="682675" y="21983"/>
                  </a:lnTo>
                  <a:lnTo>
                    <a:pt x="662114" y="9766"/>
                  </a:lnTo>
                  <a:lnTo>
                    <a:pt x="638962" y="2527"/>
                  </a:lnTo>
                  <a:lnTo>
                    <a:pt x="639660" y="2527"/>
                  </a:lnTo>
                  <a:lnTo>
                    <a:pt x="612343" y="0"/>
                  </a:lnTo>
                  <a:lnTo>
                    <a:pt x="587578" y="2527"/>
                  </a:lnTo>
                  <a:lnTo>
                    <a:pt x="565200" y="10147"/>
                  </a:lnTo>
                  <a:lnTo>
                    <a:pt x="545198" y="22821"/>
                  </a:lnTo>
                  <a:lnTo>
                    <a:pt x="527608" y="40576"/>
                  </a:lnTo>
                  <a:lnTo>
                    <a:pt x="527608" y="5969"/>
                  </a:lnTo>
                  <a:lnTo>
                    <a:pt x="484619" y="5969"/>
                  </a:lnTo>
                  <a:lnTo>
                    <a:pt x="484619" y="393319"/>
                  </a:lnTo>
                  <a:lnTo>
                    <a:pt x="527608" y="393319"/>
                  </a:lnTo>
                  <a:lnTo>
                    <a:pt x="527608" y="219036"/>
                  </a:lnTo>
                  <a:lnTo>
                    <a:pt x="545096" y="237312"/>
                  </a:lnTo>
                  <a:lnTo>
                    <a:pt x="565340" y="250367"/>
                  </a:lnTo>
                  <a:lnTo>
                    <a:pt x="588352" y="258191"/>
                  </a:lnTo>
                  <a:lnTo>
                    <a:pt x="614133" y="260807"/>
                  </a:lnTo>
                  <a:lnTo>
                    <a:pt x="639902" y="258432"/>
                  </a:lnTo>
                  <a:lnTo>
                    <a:pt x="683183" y="239496"/>
                  </a:lnTo>
                  <a:lnTo>
                    <a:pt x="714781" y="202971"/>
                  </a:lnTo>
                  <a:lnTo>
                    <a:pt x="730897" y="157175"/>
                  </a:lnTo>
                  <a:lnTo>
                    <a:pt x="732904" y="131305"/>
                  </a:lnTo>
                  <a:close/>
                </a:path>
                <a:path w="1915795" h="393700">
                  <a:moveTo>
                    <a:pt x="1045654" y="130708"/>
                  </a:moveTo>
                  <a:lnTo>
                    <a:pt x="1036320" y="78930"/>
                  </a:lnTo>
                  <a:lnTo>
                    <a:pt x="1009332" y="38188"/>
                  </a:lnTo>
                  <a:lnTo>
                    <a:pt x="1001483" y="31419"/>
                  </a:lnTo>
                  <a:lnTo>
                    <a:pt x="1001483" y="130708"/>
                  </a:lnTo>
                  <a:lnTo>
                    <a:pt x="999883" y="151041"/>
                  </a:lnTo>
                  <a:lnTo>
                    <a:pt x="975817" y="198145"/>
                  </a:lnTo>
                  <a:lnTo>
                    <a:pt x="931621" y="221094"/>
                  </a:lnTo>
                  <a:lnTo>
                    <a:pt x="914349" y="222618"/>
                  </a:lnTo>
                  <a:lnTo>
                    <a:pt x="897077" y="221094"/>
                  </a:lnTo>
                  <a:lnTo>
                    <a:pt x="852868" y="198145"/>
                  </a:lnTo>
                  <a:lnTo>
                    <a:pt x="828814" y="151041"/>
                  </a:lnTo>
                  <a:lnTo>
                    <a:pt x="827201" y="130708"/>
                  </a:lnTo>
                  <a:lnTo>
                    <a:pt x="828789" y="110363"/>
                  </a:lnTo>
                  <a:lnTo>
                    <a:pt x="852563" y="62953"/>
                  </a:lnTo>
                  <a:lnTo>
                    <a:pt x="896823" y="39738"/>
                  </a:lnTo>
                  <a:lnTo>
                    <a:pt x="914349" y="38188"/>
                  </a:lnTo>
                  <a:lnTo>
                    <a:pt x="931926" y="39738"/>
                  </a:lnTo>
                  <a:lnTo>
                    <a:pt x="976122" y="62661"/>
                  </a:lnTo>
                  <a:lnTo>
                    <a:pt x="999896" y="110121"/>
                  </a:lnTo>
                  <a:lnTo>
                    <a:pt x="1001483" y="130708"/>
                  </a:lnTo>
                  <a:lnTo>
                    <a:pt x="1001483" y="31419"/>
                  </a:lnTo>
                  <a:lnTo>
                    <a:pt x="988479" y="20815"/>
                  </a:lnTo>
                  <a:lnTo>
                    <a:pt x="966190" y="9245"/>
                  </a:lnTo>
                  <a:lnTo>
                    <a:pt x="941476" y="2311"/>
                  </a:lnTo>
                  <a:lnTo>
                    <a:pt x="914349" y="0"/>
                  </a:lnTo>
                  <a:lnTo>
                    <a:pt x="887196" y="2311"/>
                  </a:lnTo>
                  <a:lnTo>
                    <a:pt x="840206" y="20815"/>
                  </a:lnTo>
                  <a:lnTo>
                    <a:pt x="804024" y="56743"/>
                  </a:lnTo>
                  <a:lnTo>
                    <a:pt x="785368" y="103593"/>
                  </a:lnTo>
                  <a:lnTo>
                    <a:pt x="783043" y="130708"/>
                  </a:lnTo>
                  <a:lnTo>
                    <a:pt x="785368" y="157556"/>
                  </a:lnTo>
                  <a:lnTo>
                    <a:pt x="804024" y="204114"/>
                  </a:lnTo>
                  <a:lnTo>
                    <a:pt x="840206" y="240004"/>
                  </a:lnTo>
                  <a:lnTo>
                    <a:pt x="887196" y="258508"/>
                  </a:lnTo>
                  <a:lnTo>
                    <a:pt x="914349" y="260819"/>
                  </a:lnTo>
                  <a:lnTo>
                    <a:pt x="941476" y="258508"/>
                  </a:lnTo>
                  <a:lnTo>
                    <a:pt x="988479" y="240004"/>
                  </a:lnTo>
                  <a:lnTo>
                    <a:pt x="1024661" y="204114"/>
                  </a:lnTo>
                  <a:lnTo>
                    <a:pt x="1043317" y="157556"/>
                  </a:lnTo>
                  <a:lnTo>
                    <a:pt x="1045654" y="130708"/>
                  </a:lnTo>
                  <a:close/>
                </a:path>
                <a:path w="1915795" h="393700">
                  <a:moveTo>
                    <a:pt x="1332725" y="138468"/>
                  </a:moveTo>
                  <a:lnTo>
                    <a:pt x="1331937" y="111150"/>
                  </a:lnTo>
                  <a:lnTo>
                    <a:pt x="1330502" y="102654"/>
                  </a:lnTo>
                  <a:lnTo>
                    <a:pt x="1327785" y="86537"/>
                  </a:lnTo>
                  <a:lnTo>
                    <a:pt x="1320292" y="64604"/>
                  </a:lnTo>
                  <a:lnTo>
                    <a:pt x="1309433" y="45351"/>
                  </a:lnTo>
                  <a:lnTo>
                    <a:pt x="1303032" y="38188"/>
                  </a:lnTo>
                  <a:lnTo>
                    <a:pt x="1291717" y="25514"/>
                  </a:lnTo>
                  <a:lnTo>
                    <a:pt x="1288542" y="23431"/>
                  </a:lnTo>
                  <a:lnTo>
                    <a:pt x="1288542" y="102654"/>
                  </a:lnTo>
                  <a:lnTo>
                    <a:pt x="1142923" y="102654"/>
                  </a:lnTo>
                  <a:lnTo>
                    <a:pt x="1158976" y="66116"/>
                  </a:lnTo>
                  <a:lnTo>
                    <a:pt x="1190434" y="42748"/>
                  </a:lnTo>
                  <a:lnTo>
                    <a:pt x="1215732" y="38188"/>
                  </a:lnTo>
                  <a:lnTo>
                    <a:pt x="1229436" y="39331"/>
                  </a:lnTo>
                  <a:lnTo>
                    <a:pt x="1229131" y="39331"/>
                  </a:lnTo>
                  <a:lnTo>
                    <a:pt x="1241323" y="42595"/>
                  </a:lnTo>
                  <a:lnTo>
                    <a:pt x="1272260" y="65328"/>
                  </a:lnTo>
                  <a:lnTo>
                    <a:pt x="1288542" y="102654"/>
                  </a:lnTo>
                  <a:lnTo>
                    <a:pt x="1288542" y="23431"/>
                  </a:lnTo>
                  <a:lnTo>
                    <a:pt x="1270190" y="11341"/>
                  </a:lnTo>
                  <a:lnTo>
                    <a:pt x="1244866" y="2832"/>
                  </a:lnTo>
                  <a:lnTo>
                    <a:pt x="1215732" y="0"/>
                  </a:lnTo>
                  <a:lnTo>
                    <a:pt x="1189672" y="2324"/>
                  </a:lnTo>
                  <a:lnTo>
                    <a:pt x="1145959" y="20980"/>
                  </a:lnTo>
                  <a:lnTo>
                    <a:pt x="1114069" y="57162"/>
                  </a:lnTo>
                  <a:lnTo>
                    <a:pt x="1097800" y="104165"/>
                  </a:lnTo>
                  <a:lnTo>
                    <a:pt x="1095768" y="131305"/>
                  </a:lnTo>
                  <a:lnTo>
                    <a:pt x="1098016" y="161531"/>
                  </a:lnTo>
                  <a:lnTo>
                    <a:pt x="1116076" y="210032"/>
                  </a:lnTo>
                  <a:lnTo>
                    <a:pt x="1150810" y="242519"/>
                  </a:lnTo>
                  <a:lnTo>
                    <a:pt x="1193927" y="258775"/>
                  </a:lnTo>
                  <a:lnTo>
                    <a:pt x="1218120" y="260807"/>
                  </a:lnTo>
                  <a:lnTo>
                    <a:pt x="1241399" y="258902"/>
                  </a:lnTo>
                  <a:lnTo>
                    <a:pt x="1282585" y="243687"/>
                  </a:lnTo>
                  <a:lnTo>
                    <a:pt x="1317040" y="212318"/>
                  </a:lnTo>
                  <a:lnTo>
                    <a:pt x="1330921" y="190385"/>
                  </a:lnTo>
                  <a:lnTo>
                    <a:pt x="1295107" y="170688"/>
                  </a:lnTo>
                  <a:lnTo>
                    <a:pt x="1290154" y="180200"/>
                  </a:lnTo>
                  <a:lnTo>
                    <a:pt x="1284211" y="189039"/>
                  </a:lnTo>
                  <a:lnTo>
                    <a:pt x="1246022" y="218135"/>
                  </a:lnTo>
                  <a:lnTo>
                    <a:pt x="1218717" y="222618"/>
                  </a:lnTo>
                  <a:lnTo>
                    <a:pt x="1202931" y="221157"/>
                  </a:lnTo>
                  <a:lnTo>
                    <a:pt x="1163205" y="199339"/>
                  </a:lnTo>
                  <a:lnTo>
                    <a:pt x="1141615" y="156362"/>
                  </a:lnTo>
                  <a:lnTo>
                    <a:pt x="1139939" y="138468"/>
                  </a:lnTo>
                  <a:lnTo>
                    <a:pt x="1332725" y="138468"/>
                  </a:lnTo>
                  <a:close/>
                </a:path>
                <a:path w="1915795" h="393700">
                  <a:moveTo>
                    <a:pt x="1601292" y="6007"/>
                  </a:moveTo>
                  <a:lnTo>
                    <a:pt x="1558315" y="6007"/>
                  </a:lnTo>
                  <a:lnTo>
                    <a:pt x="1558315" y="107607"/>
                  </a:lnTo>
                  <a:lnTo>
                    <a:pt x="1441335" y="107607"/>
                  </a:lnTo>
                  <a:lnTo>
                    <a:pt x="1441335" y="6007"/>
                  </a:lnTo>
                  <a:lnTo>
                    <a:pt x="1398358" y="6007"/>
                  </a:lnTo>
                  <a:lnTo>
                    <a:pt x="1398358" y="107607"/>
                  </a:lnTo>
                  <a:lnTo>
                    <a:pt x="1398358" y="146977"/>
                  </a:lnTo>
                  <a:lnTo>
                    <a:pt x="1398358" y="253657"/>
                  </a:lnTo>
                  <a:lnTo>
                    <a:pt x="1441335" y="253657"/>
                  </a:lnTo>
                  <a:lnTo>
                    <a:pt x="1441335" y="146977"/>
                  </a:lnTo>
                  <a:lnTo>
                    <a:pt x="1558315" y="146977"/>
                  </a:lnTo>
                  <a:lnTo>
                    <a:pt x="1558315" y="253657"/>
                  </a:lnTo>
                  <a:lnTo>
                    <a:pt x="1601292" y="253657"/>
                  </a:lnTo>
                  <a:lnTo>
                    <a:pt x="1601292" y="146977"/>
                  </a:lnTo>
                  <a:lnTo>
                    <a:pt x="1601292" y="107607"/>
                  </a:lnTo>
                  <a:lnTo>
                    <a:pt x="1601292" y="6007"/>
                  </a:lnTo>
                  <a:close/>
                </a:path>
                <a:path w="1915795" h="393700">
                  <a:moveTo>
                    <a:pt x="1915223" y="5969"/>
                  </a:moveTo>
                  <a:lnTo>
                    <a:pt x="1874647" y="5969"/>
                  </a:lnTo>
                  <a:lnTo>
                    <a:pt x="1874647" y="130111"/>
                  </a:lnTo>
                  <a:lnTo>
                    <a:pt x="1873237" y="148767"/>
                  </a:lnTo>
                  <a:lnTo>
                    <a:pt x="1852269" y="195757"/>
                  </a:lnTo>
                  <a:lnTo>
                    <a:pt x="1809953" y="220992"/>
                  </a:lnTo>
                  <a:lnTo>
                    <a:pt x="1809521" y="220992"/>
                  </a:lnTo>
                  <a:lnTo>
                    <a:pt x="1792274" y="222618"/>
                  </a:lnTo>
                  <a:lnTo>
                    <a:pt x="1744764" y="208013"/>
                  </a:lnTo>
                  <a:lnTo>
                    <a:pt x="1716544" y="166890"/>
                  </a:lnTo>
                  <a:lnTo>
                    <a:pt x="1711109" y="129514"/>
                  </a:lnTo>
                  <a:lnTo>
                    <a:pt x="1712569" y="109296"/>
                  </a:lnTo>
                  <a:lnTo>
                    <a:pt x="1734680" y="62369"/>
                  </a:lnTo>
                  <a:lnTo>
                    <a:pt x="1775917" y="39700"/>
                  </a:lnTo>
                  <a:lnTo>
                    <a:pt x="1792274" y="38188"/>
                  </a:lnTo>
                  <a:lnTo>
                    <a:pt x="1807997" y="39700"/>
                  </a:lnTo>
                  <a:lnTo>
                    <a:pt x="1849577" y="62064"/>
                  </a:lnTo>
                  <a:lnTo>
                    <a:pt x="1873072" y="109296"/>
                  </a:lnTo>
                  <a:lnTo>
                    <a:pt x="1874596" y="129514"/>
                  </a:lnTo>
                  <a:lnTo>
                    <a:pt x="1874647" y="130111"/>
                  </a:lnTo>
                  <a:lnTo>
                    <a:pt x="1874647" y="5969"/>
                  </a:lnTo>
                  <a:lnTo>
                    <a:pt x="1872259" y="5969"/>
                  </a:lnTo>
                  <a:lnTo>
                    <a:pt x="1872259" y="41173"/>
                  </a:lnTo>
                  <a:lnTo>
                    <a:pt x="1869452" y="38188"/>
                  </a:lnTo>
                  <a:lnTo>
                    <a:pt x="1855317" y="23164"/>
                  </a:lnTo>
                  <a:lnTo>
                    <a:pt x="1835543" y="10299"/>
                  </a:lnTo>
                  <a:lnTo>
                    <a:pt x="1812937" y="2578"/>
                  </a:lnTo>
                  <a:lnTo>
                    <a:pt x="1787499" y="0"/>
                  </a:lnTo>
                  <a:lnTo>
                    <a:pt x="1763115" y="2146"/>
                  </a:lnTo>
                  <a:lnTo>
                    <a:pt x="1720291" y="19304"/>
                  </a:lnTo>
                  <a:lnTo>
                    <a:pt x="1686572" y="53136"/>
                  </a:lnTo>
                  <a:lnTo>
                    <a:pt x="1669110" y="100736"/>
                  </a:lnTo>
                  <a:lnTo>
                    <a:pt x="1666925" y="129514"/>
                  </a:lnTo>
                  <a:lnTo>
                    <a:pt x="1669135" y="158838"/>
                  </a:lnTo>
                  <a:lnTo>
                    <a:pt x="1686737" y="207175"/>
                  </a:lnTo>
                  <a:lnTo>
                    <a:pt x="1720697" y="241338"/>
                  </a:lnTo>
                  <a:lnTo>
                    <a:pt x="1763369" y="258648"/>
                  </a:lnTo>
                  <a:lnTo>
                    <a:pt x="1787499" y="260819"/>
                  </a:lnTo>
                  <a:lnTo>
                    <a:pt x="1812493" y="258203"/>
                  </a:lnTo>
                  <a:lnTo>
                    <a:pt x="1834946" y="250367"/>
                  </a:lnTo>
                  <a:lnTo>
                    <a:pt x="1854873" y="237324"/>
                  </a:lnTo>
                  <a:lnTo>
                    <a:pt x="1868843" y="222618"/>
                  </a:lnTo>
                  <a:lnTo>
                    <a:pt x="1872259" y="219036"/>
                  </a:lnTo>
                  <a:lnTo>
                    <a:pt x="1872259" y="253657"/>
                  </a:lnTo>
                  <a:lnTo>
                    <a:pt x="1915223" y="253657"/>
                  </a:lnTo>
                  <a:lnTo>
                    <a:pt x="1915223" y="219036"/>
                  </a:lnTo>
                  <a:lnTo>
                    <a:pt x="1915223" y="41173"/>
                  </a:lnTo>
                  <a:lnTo>
                    <a:pt x="1915223" y="59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41984" y="7947705"/>
              <a:ext cx="190988" cy="247688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8822144" y="7777612"/>
              <a:ext cx="5407660" cy="557530"/>
            </a:xfrm>
            <a:custGeom>
              <a:avLst/>
              <a:gdLst/>
              <a:ahLst/>
              <a:cxnLst/>
              <a:rect l="l" t="t" r="r" b="b"/>
              <a:pathLst>
                <a:path w="5407659" h="557529">
                  <a:moveTo>
                    <a:pt x="262610" y="294843"/>
                  </a:moveTo>
                  <a:lnTo>
                    <a:pt x="253441" y="243814"/>
                  </a:lnTo>
                  <a:lnTo>
                    <a:pt x="226390" y="202323"/>
                  </a:lnTo>
                  <a:lnTo>
                    <a:pt x="218440" y="195440"/>
                  </a:lnTo>
                  <a:lnTo>
                    <a:pt x="218440" y="294843"/>
                  </a:lnTo>
                  <a:lnTo>
                    <a:pt x="216839" y="315175"/>
                  </a:lnTo>
                  <a:lnTo>
                    <a:pt x="192773" y="362280"/>
                  </a:lnTo>
                  <a:lnTo>
                    <a:pt x="148577" y="385229"/>
                  </a:lnTo>
                  <a:lnTo>
                    <a:pt x="131305" y="386753"/>
                  </a:lnTo>
                  <a:lnTo>
                    <a:pt x="114033" y="385229"/>
                  </a:lnTo>
                  <a:lnTo>
                    <a:pt x="69824" y="362280"/>
                  </a:lnTo>
                  <a:lnTo>
                    <a:pt x="45770" y="315175"/>
                  </a:lnTo>
                  <a:lnTo>
                    <a:pt x="44170" y="294843"/>
                  </a:lnTo>
                  <a:lnTo>
                    <a:pt x="45745" y="274497"/>
                  </a:lnTo>
                  <a:lnTo>
                    <a:pt x="69532" y="227088"/>
                  </a:lnTo>
                  <a:lnTo>
                    <a:pt x="113792" y="203873"/>
                  </a:lnTo>
                  <a:lnTo>
                    <a:pt x="131305" y="202323"/>
                  </a:lnTo>
                  <a:lnTo>
                    <a:pt x="148882" y="203873"/>
                  </a:lnTo>
                  <a:lnTo>
                    <a:pt x="193078" y="226796"/>
                  </a:lnTo>
                  <a:lnTo>
                    <a:pt x="216852" y="274256"/>
                  </a:lnTo>
                  <a:lnTo>
                    <a:pt x="218440" y="294843"/>
                  </a:lnTo>
                  <a:lnTo>
                    <a:pt x="218440" y="195440"/>
                  </a:lnTo>
                  <a:lnTo>
                    <a:pt x="206375" y="185280"/>
                  </a:lnTo>
                  <a:lnTo>
                    <a:pt x="184505" y="173532"/>
                  </a:lnTo>
                  <a:lnTo>
                    <a:pt x="160274" y="166484"/>
                  </a:lnTo>
                  <a:lnTo>
                    <a:pt x="133692" y="164134"/>
                  </a:lnTo>
                  <a:lnTo>
                    <a:pt x="104330" y="166979"/>
                  </a:lnTo>
                  <a:lnTo>
                    <a:pt x="79527" y="175475"/>
                  </a:lnTo>
                  <a:lnTo>
                    <a:pt x="59270" y="189661"/>
                  </a:lnTo>
                  <a:lnTo>
                    <a:pt x="43573" y="209499"/>
                  </a:lnTo>
                  <a:lnTo>
                    <a:pt x="42379" y="209499"/>
                  </a:lnTo>
                  <a:lnTo>
                    <a:pt x="51384" y="159753"/>
                  </a:lnTo>
                  <a:lnTo>
                    <a:pt x="73774" y="116763"/>
                  </a:lnTo>
                  <a:lnTo>
                    <a:pt x="103441" y="89928"/>
                  </a:lnTo>
                  <a:lnTo>
                    <a:pt x="145415" y="74002"/>
                  </a:lnTo>
                  <a:lnTo>
                    <a:pt x="173088" y="67437"/>
                  </a:lnTo>
                  <a:lnTo>
                    <a:pt x="181457" y="65278"/>
                  </a:lnTo>
                  <a:lnTo>
                    <a:pt x="216801" y="50063"/>
                  </a:lnTo>
                  <a:lnTo>
                    <a:pt x="245376" y="20370"/>
                  </a:lnTo>
                  <a:lnTo>
                    <a:pt x="254254" y="0"/>
                  </a:lnTo>
                  <a:lnTo>
                    <a:pt x="206502" y="0"/>
                  </a:lnTo>
                  <a:lnTo>
                    <a:pt x="203720" y="7569"/>
                  </a:lnTo>
                  <a:lnTo>
                    <a:pt x="198742" y="13830"/>
                  </a:lnTo>
                  <a:lnTo>
                    <a:pt x="155371" y="32029"/>
                  </a:lnTo>
                  <a:lnTo>
                    <a:pt x="138176" y="35712"/>
                  </a:lnTo>
                  <a:lnTo>
                    <a:pt x="133781" y="36715"/>
                  </a:lnTo>
                  <a:lnTo>
                    <a:pt x="129413" y="37909"/>
                  </a:lnTo>
                  <a:lnTo>
                    <a:pt x="113906" y="41681"/>
                  </a:lnTo>
                  <a:lnTo>
                    <a:pt x="109423" y="43078"/>
                  </a:lnTo>
                  <a:lnTo>
                    <a:pt x="103047" y="45872"/>
                  </a:lnTo>
                  <a:lnTo>
                    <a:pt x="99174" y="47447"/>
                  </a:lnTo>
                  <a:lnTo>
                    <a:pt x="90017" y="51028"/>
                  </a:lnTo>
                  <a:lnTo>
                    <a:pt x="85737" y="53022"/>
                  </a:lnTo>
                  <a:lnTo>
                    <a:pt x="45072" y="85712"/>
                  </a:lnTo>
                  <a:lnTo>
                    <a:pt x="11264" y="158762"/>
                  </a:lnTo>
                  <a:lnTo>
                    <a:pt x="2819" y="208178"/>
                  </a:lnTo>
                  <a:lnTo>
                    <a:pt x="0" y="266204"/>
                  </a:lnTo>
                  <a:lnTo>
                    <a:pt x="2616" y="307746"/>
                  </a:lnTo>
                  <a:lnTo>
                    <a:pt x="23495" y="371614"/>
                  </a:lnTo>
                  <a:lnTo>
                    <a:pt x="59651" y="407492"/>
                  </a:lnTo>
                  <a:lnTo>
                    <a:pt x="102323" y="423011"/>
                  </a:lnTo>
                  <a:lnTo>
                    <a:pt x="127127" y="424954"/>
                  </a:lnTo>
                  <a:lnTo>
                    <a:pt x="155854" y="422643"/>
                  </a:lnTo>
                  <a:lnTo>
                    <a:pt x="181737" y="415709"/>
                  </a:lnTo>
                  <a:lnTo>
                    <a:pt x="204787" y="404139"/>
                  </a:lnTo>
                  <a:lnTo>
                    <a:pt x="225005" y="387959"/>
                  </a:lnTo>
                  <a:lnTo>
                    <a:pt x="226009" y="386753"/>
                  </a:lnTo>
                  <a:lnTo>
                    <a:pt x="241465" y="368249"/>
                  </a:lnTo>
                  <a:lnTo>
                    <a:pt x="253212" y="346163"/>
                  </a:lnTo>
                  <a:lnTo>
                    <a:pt x="260261" y="321691"/>
                  </a:lnTo>
                  <a:lnTo>
                    <a:pt x="262610" y="294843"/>
                  </a:lnTo>
                  <a:close/>
                </a:path>
                <a:path w="5407659" h="557529">
                  <a:moveTo>
                    <a:pt x="540740" y="151015"/>
                  </a:moveTo>
                  <a:lnTo>
                    <a:pt x="371233" y="333629"/>
                  </a:lnTo>
                  <a:lnTo>
                    <a:pt x="371233" y="170103"/>
                  </a:lnTo>
                  <a:lnTo>
                    <a:pt x="328256" y="170103"/>
                  </a:lnTo>
                  <a:lnTo>
                    <a:pt x="328256" y="435102"/>
                  </a:lnTo>
                  <a:lnTo>
                    <a:pt x="497763" y="252463"/>
                  </a:lnTo>
                  <a:lnTo>
                    <a:pt x="497763" y="417791"/>
                  </a:lnTo>
                  <a:lnTo>
                    <a:pt x="540740" y="417791"/>
                  </a:lnTo>
                  <a:lnTo>
                    <a:pt x="540740" y="151015"/>
                  </a:lnTo>
                  <a:close/>
                </a:path>
                <a:path w="5407659" h="557529">
                  <a:moveTo>
                    <a:pt x="808113" y="341985"/>
                  </a:moveTo>
                  <a:lnTo>
                    <a:pt x="790803" y="296633"/>
                  </a:lnTo>
                  <a:lnTo>
                    <a:pt x="762152" y="280517"/>
                  </a:lnTo>
                  <a:lnTo>
                    <a:pt x="774433" y="270776"/>
                  </a:lnTo>
                  <a:lnTo>
                    <a:pt x="783196" y="258876"/>
                  </a:lnTo>
                  <a:lnTo>
                    <a:pt x="788454" y="244817"/>
                  </a:lnTo>
                  <a:lnTo>
                    <a:pt x="790206" y="228587"/>
                  </a:lnTo>
                  <a:lnTo>
                    <a:pt x="788860" y="214909"/>
                  </a:lnTo>
                  <a:lnTo>
                    <a:pt x="768718" y="181444"/>
                  </a:lnTo>
                  <a:lnTo>
                    <a:pt x="727976" y="165227"/>
                  </a:lnTo>
                  <a:lnTo>
                    <a:pt x="710222" y="164134"/>
                  </a:lnTo>
                  <a:lnTo>
                    <a:pt x="695198" y="164998"/>
                  </a:lnTo>
                  <a:lnTo>
                    <a:pt x="655916" y="177863"/>
                  </a:lnTo>
                  <a:lnTo>
                    <a:pt x="624268" y="208889"/>
                  </a:lnTo>
                  <a:lnTo>
                    <a:pt x="654126" y="233362"/>
                  </a:lnTo>
                  <a:lnTo>
                    <a:pt x="658075" y="227101"/>
                  </a:lnTo>
                  <a:lnTo>
                    <a:pt x="662774" y="221437"/>
                  </a:lnTo>
                  <a:lnTo>
                    <a:pt x="699376" y="202920"/>
                  </a:lnTo>
                  <a:lnTo>
                    <a:pt x="708444" y="202323"/>
                  </a:lnTo>
                  <a:lnTo>
                    <a:pt x="718477" y="202882"/>
                  </a:lnTo>
                  <a:lnTo>
                    <a:pt x="750138" y="229082"/>
                  </a:lnTo>
                  <a:lnTo>
                    <a:pt x="750811" y="236943"/>
                  </a:lnTo>
                  <a:lnTo>
                    <a:pt x="749998" y="243738"/>
                  </a:lnTo>
                  <a:lnTo>
                    <a:pt x="715975" y="265785"/>
                  </a:lnTo>
                  <a:lnTo>
                    <a:pt x="705459" y="266204"/>
                  </a:lnTo>
                  <a:lnTo>
                    <a:pt x="684568" y="266204"/>
                  </a:lnTo>
                  <a:lnTo>
                    <a:pt x="684568" y="305587"/>
                  </a:lnTo>
                  <a:lnTo>
                    <a:pt x="709637" y="305587"/>
                  </a:lnTo>
                  <a:lnTo>
                    <a:pt x="722693" y="306108"/>
                  </a:lnTo>
                  <a:lnTo>
                    <a:pt x="761403" y="325882"/>
                  </a:lnTo>
                  <a:lnTo>
                    <a:pt x="765136" y="342595"/>
                  </a:lnTo>
                  <a:lnTo>
                    <a:pt x="764057" y="353479"/>
                  </a:lnTo>
                  <a:lnTo>
                    <a:pt x="730516" y="384365"/>
                  </a:lnTo>
                  <a:lnTo>
                    <a:pt x="706056" y="386753"/>
                  </a:lnTo>
                  <a:lnTo>
                    <a:pt x="694563" y="385965"/>
                  </a:lnTo>
                  <a:lnTo>
                    <a:pt x="658266" y="368211"/>
                  </a:lnTo>
                  <a:lnTo>
                    <a:pt x="643382" y="346163"/>
                  </a:lnTo>
                  <a:lnTo>
                    <a:pt x="606374" y="361683"/>
                  </a:lnTo>
                  <a:lnTo>
                    <a:pt x="629539" y="395820"/>
                  </a:lnTo>
                  <a:lnTo>
                    <a:pt x="669201" y="419722"/>
                  </a:lnTo>
                  <a:lnTo>
                    <a:pt x="705459" y="424954"/>
                  </a:lnTo>
                  <a:lnTo>
                    <a:pt x="726414" y="423760"/>
                  </a:lnTo>
                  <a:lnTo>
                    <a:pt x="775881" y="405866"/>
                  </a:lnTo>
                  <a:lnTo>
                    <a:pt x="806094" y="360984"/>
                  </a:lnTo>
                  <a:lnTo>
                    <a:pt x="808113" y="341985"/>
                  </a:lnTo>
                  <a:close/>
                </a:path>
                <a:path w="5407659" h="557529">
                  <a:moveTo>
                    <a:pt x="1076680" y="170141"/>
                  </a:moveTo>
                  <a:lnTo>
                    <a:pt x="1033703" y="170141"/>
                  </a:lnTo>
                  <a:lnTo>
                    <a:pt x="1033703" y="271741"/>
                  </a:lnTo>
                  <a:lnTo>
                    <a:pt x="916724" y="271741"/>
                  </a:lnTo>
                  <a:lnTo>
                    <a:pt x="916724" y="170141"/>
                  </a:lnTo>
                  <a:lnTo>
                    <a:pt x="873747" y="170141"/>
                  </a:lnTo>
                  <a:lnTo>
                    <a:pt x="873747" y="271741"/>
                  </a:lnTo>
                  <a:lnTo>
                    <a:pt x="873747" y="311111"/>
                  </a:lnTo>
                  <a:lnTo>
                    <a:pt x="873747" y="417791"/>
                  </a:lnTo>
                  <a:lnTo>
                    <a:pt x="916724" y="417791"/>
                  </a:lnTo>
                  <a:lnTo>
                    <a:pt x="916724" y="311111"/>
                  </a:lnTo>
                  <a:lnTo>
                    <a:pt x="1033703" y="311111"/>
                  </a:lnTo>
                  <a:lnTo>
                    <a:pt x="1033703" y="417791"/>
                  </a:lnTo>
                  <a:lnTo>
                    <a:pt x="1076680" y="417791"/>
                  </a:lnTo>
                  <a:lnTo>
                    <a:pt x="1076680" y="311111"/>
                  </a:lnTo>
                  <a:lnTo>
                    <a:pt x="1076680" y="271741"/>
                  </a:lnTo>
                  <a:lnTo>
                    <a:pt x="1076680" y="170141"/>
                  </a:lnTo>
                  <a:close/>
                </a:path>
                <a:path w="5407659" h="557529">
                  <a:moveTo>
                    <a:pt x="1379283" y="302602"/>
                  </a:moveTo>
                  <a:lnTo>
                    <a:pt x="1374355" y="250672"/>
                  </a:lnTo>
                  <a:lnTo>
                    <a:pt x="1356004" y="209486"/>
                  </a:lnTo>
                  <a:lnTo>
                    <a:pt x="1349603" y="202323"/>
                  </a:lnTo>
                  <a:lnTo>
                    <a:pt x="1338287" y="189649"/>
                  </a:lnTo>
                  <a:lnTo>
                    <a:pt x="1335112" y="187566"/>
                  </a:lnTo>
                  <a:lnTo>
                    <a:pt x="1335112" y="266788"/>
                  </a:lnTo>
                  <a:lnTo>
                    <a:pt x="1189494" y="266788"/>
                  </a:lnTo>
                  <a:lnTo>
                    <a:pt x="1205547" y="230251"/>
                  </a:lnTo>
                  <a:lnTo>
                    <a:pt x="1237005" y="206883"/>
                  </a:lnTo>
                  <a:lnTo>
                    <a:pt x="1262291" y="202323"/>
                  </a:lnTo>
                  <a:lnTo>
                    <a:pt x="1276007" y="203466"/>
                  </a:lnTo>
                  <a:lnTo>
                    <a:pt x="1275702" y="203466"/>
                  </a:lnTo>
                  <a:lnTo>
                    <a:pt x="1287894" y="206730"/>
                  </a:lnTo>
                  <a:lnTo>
                    <a:pt x="1318831" y="229463"/>
                  </a:lnTo>
                  <a:lnTo>
                    <a:pt x="1335112" y="266788"/>
                  </a:lnTo>
                  <a:lnTo>
                    <a:pt x="1335112" y="187566"/>
                  </a:lnTo>
                  <a:lnTo>
                    <a:pt x="1316761" y="175475"/>
                  </a:lnTo>
                  <a:lnTo>
                    <a:pt x="1291424" y="166966"/>
                  </a:lnTo>
                  <a:lnTo>
                    <a:pt x="1262291" y="164134"/>
                  </a:lnTo>
                  <a:lnTo>
                    <a:pt x="1236243" y="166458"/>
                  </a:lnTo>
                  <a:lnTo>
                    <a:pt x="1192530" y="185115"/>
                  </a:lnTo>
                  <a:lnTo>
                    <a:pt x="1160627" y="221297"/>
                  </a:lnTo>
                  <a:lnTo>
                    <a:pt x="1144358" y="268300"/>
                  </a:lnTo>
                  <a:lnTo>
                    <a:pt x="1142326" y="295440"/>
                  </a:lnTo>
                  <a:lnTo>
                    <a:pt x="1144587" y="325666"/>
                  </a:lnTo>
                  <a:lnTo>
                    <a:pt x="1162646" y="374167"/>
                  </a:lnTo>
                  <a:lnTo>
                    <a:pt x="1197381" y="406654"/>
                  </a:lnTo>
                  <a:lnTo>
                    <a:pt x="1240497" y="422910"/>
                  </a:lnTo>
                  <a:lnTo>
                    <a:pt x="1264691" y="424942"/>
                  </a:lnTo>
                  <a:lnTo>
                    <a:pt x="1287970" y="423037"/>
                  </a:lnTo>
                  <a:lnTo>
                    <a:pt x="1309458" y="417334"/>
                  </a:lnTo>
                  <a:lnTo>
                    <a:pt x="1329156" y="407822"/>
                  </a:lnTo>
                  <a:lnTo>
                    <a:pt x="1347063" y="394512"/>
                  </a:lnTo>
                  <a:lnTo>
                    <a:pt x="1354874" y="386753"/>
                  </a:lnTo>
                  <a:lnTo>
                    <a:pt x="1355674" y="385965"/>
                  </a:lnTo>
                  <a:lnTo>
                    <a:pt x="1363611" y="376453"/>
                  </a:lnTo>
                  <a:lnTo>
                    <a:pt x="1370888" y="365975"/>
                  </a:lnTo>
                  <a:lnTo>
                    <a:pt x="1377492" y="354520"/>
                  </a:lnTo>
                  <a:lnTo>
                    <a:pt x="1341678" y="334822"/>
                  </a:lnTo>
                  <a:lnTo>
                    <a:pt x="1336713" y="344335"/>
                  </a:lnTo>
                  <a:lnTo>
                    <a:pt x="1330782" y="353174"/>
                  </a:lnTo>
                  <a:lnTo>
                    <a:pt x="1292593" y="382270"/>
                  </a:lnTo>
                  <a:lnTo>
                    <a:pt x="1265275" y="386753"/>
                  </a:lnTo>
                  <a:lnTo>
                    <a:pt x="1249502" y="385292"/>
                  </a:lnTo>
                  <a:lnTo>
                    <a:pt x="1209776" y="363474"/>
                  </a:lnTo>
                  <a:lnTo>
                    <a:pt x="1188186" y="320497"/>
                  </a:lnTo>
                  <a:lnTo>
                    <a:pt x="1186510" y="302602"/>
                  </a:lnTo>
                  <a:lnTo>
                    <a:pt x="1379283" y="302602"/>
                  </a:lnTo>
                  <a:close/>
                </a:path>
                <a:path w="5407659" h="557529">
                  <a:moveTo>
                    <a:pt x="1640687" y="347954"/>
                  </a:moveTo>
                  <a:lnTo>
                    <a:pt x="1623593" y="364934"/>
                  </a:lnTo>
                  <a:lnTo>
                    <a:pt x="1604568" y="377063"/>
                  </a:lnTo>
                  <a:lnTo>
                    <a:pt x="1583601" y="384327"/>
                  </a:lnTo>
                  <a:lnTo>
                    <a:pt x="1560690" y="386753"/>
                  </a:lnTo>
                  <a:lnTo>
                    <a:pt x="1543431" y="385229"/>
                  </a:lnTo>
                  <a:lnTo>
                    <a:pt x="1499235" y="362292"/>
                  </a:lnTo>
                  <a:lnTo>
                    <a:pt x="1475168" y="315175"/>
                  </a:lnTo>
                  <a:lnTo>
                    <a:pt x="1473568" y="294843"/>
                  </a:lnTo>
                  <a:lnTo>
                    <a:pt x="1475168" y="274497"/>
                  </a:lnTo>
                  <a:lnTo>
                    <a:pt x="1499235" y="227088"/>
                  </a:lnTo>
                  <a:lnTo>
                    <a:pt x="1543761" y="203873"/>
                  </a:lnTo>
                  <a:lnTo>
                    <a:pt x="1561299" y="202323"/>
                  </a:lnTo>
                  <a:lnTo>
                    <a:pt x="1584286" y="204647"/>
                  </a:lnTo>
                  <a:lnTo>
                    <a:pt x="1604873" y="211582"/>
                  </a:lnTo>
                  <a:lnTo>
                    <a:pt x="1623072" y="223151"/>
                  </a:lnTo>
                  <a:lnTo>
                    <a:pt x="1638896" y="239331"/>
                  </a:lnTo>
                  <a:lnTo>
                    <a:pt x="1638896" y="187998"/>
                  </a:lnTo>
                  <a:lnTo>
                    <a:pt x="1621320" y="177558"/>
                  </a:lnTo>
                  <a:lnTo>
                    <a:pt x="1602638" y="170103"/>
                  </a:lnTo>
                  <a:lnTo>
                    <a:pt x="1582826" y="165633"/>
                  </a:lnTo>
                  <a:lnTo>
                    <a:pt x="1561884" y="164134"/>
                  </a:lnTo>
                  <a:lnTo>
                    <a:pt x="1534477" y="166471"/>
                  </a:lnTo>
                  <a:lnTo>
                    <a:pt x="1487030" y="185115"/>
                  </a:lnTo>
                  <a:lnTo>
                    <a:pt x="1450543" y="221297"/>
                  </a:lnTo>
                  <a:lnTo>
                    <a:pt x="1431747" y="268300"/>
                  </a:lnTo>
                  <a:lnTo>
                    <a:pt x="1429385" y="295440"/>
                  </a:lnTo>
                  <a:lnTo>
                    <a:pt x="1431721" y="322287"/>
                  </a:lnTo>
                  <a:lnTo>
                    <a:pt x="1450378" y="368681"/>
                  </a:lnTo>
                  <a:lnTo>
                    <a:pt x="1486636" y="404304"/>
                  </a:lnTo>
                  <a:lnTo>
                    <a:pt x="1534236" y="422656"/>
                  </a:lnTo>
                  <a:lnTo>
                    <a:pt x="1561884" y="424954"/>
                  </a:lnTo>
                  <a:lnTo>
                    <a:pt x="1583156" y="423341"/>
                  </a:lnTo>
                  <a:lnTo>
                    <a:pt x="1603375" y="418528"/>
                  </a:lnTo>
                  <a:lnTo>
                    <a:pt x="1622552" y="410514"/>
                  </a:lnTo>
                  <a:lnTo>
                    <a:pt x="1640687" y="399300"/>
                  </a:lnTo>
                  <a:lnTo>
                    <a:pt x="1640687" y="347954"/>
                  </a:lnTo>
                  <a:close/>
                </a:path>
                <a:path w="5407659" h="557529">
                  <a:moveTo>
                    <a:pt x="1820976" y="268579"/>
                  </a:moveTo>
                  <a:lnTo>
                    <a:pt x="1689671" y="268579"/>
                  </a:lnTo>
                  <a:lnTo>
                    <a:pt x="1689671" y="312737"/>
                  </a:lnTo>
                  <a:lnTo>
                    <a:pt x="1820976" y="312737"/>
                  </a:lnTo>
                  <a:lnTo>
                    <a:pt x="1820976" y="268579"/>
                  </a:lnTo>
                  <a:close/>
                </a:path>
                <a:path w="5407659" h="557529">
                  <a:moveTo>
                    <a:pt x="2084717" y="170103"/>
                  </a:moveTo>
                  <a:lnTo>
                    <a:pt x="1885378" y="170103"/>
                  </a:lnTo>
                  <a:lnTo>
                    <a:pt x="1885378" y="209473"/>
                  </a:lnTo>
                  <a:lnTo>
                    <a:pt x="1885378" y="417753"/>
                  </a:lnTo>
                  <a:lnTo>
                    <a:pt x="1928355" y="417753"/>
                  </a:lnTo>
                  <a:lnTo>
                    <a:pt x="1928355" y="209473"/>
                  </a:lnTo>
                  <a:lnTo>
                    <a:pt x="2041753" y="209473"/>
                  </a:lnTo>
                  <a:lnTo>
                    <a:pt x="2041753" y="417753"/>
                  </a:lnTo>
                  <a:lnTo>
                    <a:pt x="2084717" y="417753"/>
                  </a:lnTo>
                  <a:lnTo>
                    <a:pt x="2084717" y="209473"/>
                  </a:lnTo>
                  <a:lnTo>
                    <a:pt x="2084717" y="170103"/>
                  </a:lnTo>
                  <a:close/>
                </a:path>
                <a:path w="5407659" h="557529">
                  <a:moveTo>
                    <a:pt x="2414193" y="295440"/>
                  </a:moveTo>
                  <a:lnTo>
                    <a:pt x="2406053" y="245821"/>
                  </a:lnTo>
                  <a:lnTo>
                    <a:pt x="2381669" y="203225"/>
                  </a:lnTo>
                  <a:lnTo>
                    <a:pt x="2380729" y="202323"/>
                  </a:lnTo>
                  <a:lnTo>
                    <a:pt x="2370023" y="191985"/>
                  </a:lnTo>
                  <a:lnTo>
                    <a:pt x="2370023" y="295440"/>
                  </a:lnTo>
                  <a:lnTo>
                    <a:pt x="2368664" y="313474"/>
                  </a:lnTo>
                  <a:lnTo>
                    <a:pt x="2347938" y="360184"/>
                  </a:lnTo>
                  <a:lnTo>
                    <a:pt x="2306751" y="385089"/>
                  </a:lnTo>
                  <a:lnTo>
                    <a:pt x="2289454" y="386753"/>
                  </a:lnTo>
                  <a:lnTo>
                    <a:pt x="2271826" y="385089"/>
                  </a:lnTo>
                  <a:lnTo>
                    <a:pt x="2229459" y="360184"/>
                  </a:lnTo>
                  <a:lnTo>
                    <a:pt x="2208009" y="313804"/>
                  </a:lnTo>
                  <a:lnTo>
                    <a:pt x="2207920" y="313474"/>
                  </a:lnTo>
                  <a:lnTo>
                    <a:pt x="2206536" y="295440"/>
                  </a:lnTo>
                  <a:lnTo>
                    <a:pt x="2206485" y="294843"/>
                  </a:lnTo>
                  <a:lnTo>
                    <a:pt x="2208034" y="275069"/>
                  </a:lnTo>
                  <a:lnTo>
                    <a:pt x="2231567" y="227393"/>
                  </a:lnTo>
                  <a:lnTo>
                    <a:pt x="2270607" y="204711"/>
                  </a:lnTo>
                  <a:lnTo>
                    <a:pt x="2288857" y="202323"/>
                  </a:lnTo>
                  <a:lnTo>
                    <a:pt x="2304478" y="203898"/>
                  </a:lnTo>
                  <a:lnTo>
                    <a:pt x="2345550" y="227393"/>
                  </a:lnTo>
                  <a:lnTo>
                    <a:pt x="2368410" y="274726"/>
                  </a:lnTo>
                  <a:lnTo>
                    <a:pt x="2369972" y="294843"/>
                  </a:lnTo>
                  <a:lnTo>
                    <a:pt x="2370023" y="295440"/>
                  </a:lnTo>
                  <a:lnTo>
                    <a:pt x="2370023" y="191985"/>
                  </a:lnTo>
                  <a:lnTo>
                    <a:pt x="2363965" y="186118"/>
                  </a:lnTo>
                  <a:lnTo>
                    <a:pt x="2343391" y="173901"/>
                  </a:lnTo>
                  <a:lnTo>
                    <a:pt x="2320239" y="166662"/>
                  </a:lnTo>
                  <a:lnTo>
                    <a:pt x="2320937" y="166662"/>
                  </a:lnTo>
                  <a:lnTo>
                    <a:pt x="2293632" y="164134"/>
                  </a:lnTo>
                  <a:lnTo>
                    <a:pt x="2268855" y="166662"/>
                  </a:lnTo>
                  <a:lnTo>
                    <a:pt x="2246477" y="174282"/>
                  </a:lnTo>
                  <a:lnTo>
                    <a:pt x="2226487" y="186956"/>
                  </a:lnTo>
                  <a:lnTo>
                    <a:pt x="2208885" y="204711"/>
                  </a:lnTo>
                  <a:lnTo>
                    <a:pt x="2208885" y="170103"/>
                  </a:lnTo>
                  <a:lnTo>
                    <a:pt x="2165908" y="170103"/>
                  </a:lnTo>
                  <a:lnTo>
                    <a:pt x="2165908" y="557453"/>
                  </a:lnTo>
                  <a:lnTo>
                    <a:pt x="2208885" y="557453"/>
                  </a:lnTo>
                  <a:lnTo>
                    <a:pt x="2208885" y="383171"/>
                  </a:lnTo>
                  <a:lnTo>
                    <a:pt x="2226373" y="401447"/>
                  </a:lnTo>
                  <a:lnTo>
                    <a:pt x="2246630" y="414502"/>
                  </a:lnTo>
                  <a:lnTo>
                    <a:pt x="2269642" y="422325"/>
                  </a:lnTo>
                  <a:lnTo>
                    <a:pt x="2295423" y="424942"/>
                  </a:lnTo>
                  <a:lnTo>
                    <a:pt x="2321191" y="422567"/>
                  </a:lnTo>
                  <a:lnTo>
                    <a:pt x="2344204" y="415467"/>
                  </a:lnTo>
                  <a:lnTo>
                    <a:pt x="2364460" y="403631"/>
                  </a:lnTo>
                  <a:lnTo>
                    <a:pt x="2381961" y="387045"/>
                  </a:lnTo>
                  <a:lnTo>
                    <a:pt x="2382164" y="386753"/>
                  </a:lnTo>
                  <a:lnTo>
                    <a:pt x="2396058" y="367106"/>
                  </a:lnTo>
                  <a:lnTo>
                    <a:pt x="2406129" y="345198"/>
                  </a:lnTo>
                  <a:lnTo>
                    <a:pt x="2412174" y="321310"/>
                  </a:lnTo>
                  <a:lnTo>
                    <a:pt x="2414193" y="295440"/>
                  </a:lnTo>
                  <a:close/>
                </a:path>
                <a:path w="5407659" h="557529">
                  <a:moveTo>
                    <a:pt x="2726918" y="294843"/>
                  </a:moveTo>
                  <a:lnTo>
                    <a:pt x="2724594" y="267728"/>
                  </a:lnTo>
                  <a:lnTo>
                    <a:pt x="2717596" y="243065"/>
                  </a:lnTo>
                  <a:lnTo>
                    <a:pt x="2705938" y="220878"/>
                  </a:lnTo>
                  <a:lnTo>
                    <a:pt x="2690596" y="202323"/>
                  </a:lnTo>
                  <a:lnTo>
                    <a:pt x="2689618" y="201129"/>
                  </a:lnTo>
                  <a:lnTo>
                    <a:pt x="2682760" y="195554"/>
                  </a:lnTo>
                  <a:lnTo>
                    <a:pt x="2682760" y="294843"/>
                  </a:lnTo>
                  <a:lnTo>
                    <a:pt x="2681147" y="315175"/>
                  </a:lnTo>
                  <a:lnTo>
                    <a:pt x="2657094" y="362280"/>
                  </a:lnTo>
                  <a:lnTo>
                    <a:pt x="2612885" y="385229"/>
                  </a:lnTo>
                  <a:lnTo>
                    <a:pt x="2595613" y="386753"/>
                  </a:lnTo>
                  <a:lnTo>
                    <a:pt x="2578341" y="385229"/>
                  </a:lnTo>
                  <a:lnTo>
                    <a:pt x="2534145" y="362280"/>
                  </a:lnTo>
                  <a:lnTo>
                    <a:pt x="2510078" y="315175"/>
                  </a:lnTo>
                  <a:lnTo>
                    <a:pt x="2508478" y="294843"/>
                  </a:lnTo>
                  <a:lnTo>
                    <a:pt x="2510066" y="274497"/>
                  </a:lnTo>
                  <a:lnTo>
                    <a:pt x="2533840" y="227088"/>
                  </a:lnTo>
                  <a:lnTo>
                    <a:pt x="2578100" y="203873"/>
                  </a:lnTo>
                  <a:lnTo>
                    <a:pt x="2595613" y="202323"/>
                  </a:lnTo>
                  <a:lnTo>
                    <a:pt x="2613190" y="203873"/>
                  </a:lnTo>
                  <a:lnTo>
                    <a:pt x="2657398" y="226796"/>
                  </a:lnTo>
                  <a:lnTo>
                    <a:pt x="2681173" y="274256"/>
                  </a:lnTo>
                  <a:lnTo>
                    <a:pt x="2682760" y="294843"/>
                  </a:lnTo>
                  <a:lnTo>
                    <a:pt x="2682760" y="195554"/>
                  </a:lnTo>
                  <a:lnTo>
                    <a:pt x="2669756" y="184950"/>
                  </a:lnTo>
                  <a:lnTo>
                    <a:pt x="2647467" y="173380"/>
                  </a:lnTo>
                  <a:lnTo>
                    <a:pt x="2622753" y="166446"/>
                  </a:lnTo>
                  <a:lnTo>
                    <a:pt x="2595613" y="164134"/>
                  </a:lnTo>
                  <a:lnTo>
                    <a:pt x="2568473" y="166446"/>
                  </a:lnTo>
                  <a:lnTo>
                    <a:pt x="2521470" y="184950"/>
                  </a:lnTo>
                  <a:lnTo>
                    <a:pt x="2485288" y="220878"/>
                  </a:lnTo>
                  <a:lnTo>
                    <a:pt x="2466644" y="267728"/>
                  </a:lnTo>
                  <a:lnTo>
                    <a:pt x="2464308" y="294843"/>
                  </a:lnTo>
                  <a:lnTo>
                    <a:pt x="2466644" y="321691"/>
                  </a:lnTo>
                  <a:lnTo>
                    <a:pt x="2485288" y="368249"/>
                  </a:lnTo>
                  <a:lnTo>
                    <a:pt x="2521470" y="404139"/>
                  </a:lnTo>
                  <a:lnTo>
                    <a:pt x="2568473" y="422643"/>
                  </a:lnTo>
                  <a:lnTo>
                    <a:pt x="2595613" y="424954"/>
                  </a:lnTo>
                  <a:lnTo>
                    <a:pt x="2622753" y="422643"/>
                  </a:lnTo>
                  <a:lnTo>
                    <a:pt x="2647467" y="415709"/>
                  </a:lnTo>
                  <a:lnTo>
                    <a:pt x="2669756" y="404139"/>
                  </a:lnTo>
                  <a:lnTo>
                    <a:pt x="2689618" y="387959"/>
                  </a:lnTo>
                  <a:lnTo>
                    <a:pt x="2690609" y="386753"/>
                  </a:lnTo>
                  <a:lnTo>
                    <a:pt x="2705938" y="368249"/>
                  </a:lnTo>
                  <a:lnTo>
                    <a:pt x="2717596" y="346163"/>
                  </a:lnTo>
                  <a:lnTo>
                    <a:pt x="2724594" y="321691"/>
                  </a:lnTo>
                  <a:lnTo>
                    <a:pt x="2726918" y="294843"/>
                  </a:lnTo>
                  <a:close/>
                </a:path>
                <a:path w="5407659" h="557529">
                  <a:moveTo>
                    <a:pt x="3030118" y="378421"/>
                  </a:moveTo>
                  <a:lnTo>
                    <a:pt x="2989529" y="378421"/>
                  </a:lnTo>
                  <a:lnTo>
                    <a:pt x="2989529" y="170141"/>
                  </a:lnTo>
                  <a:lnTo>
                    <a:pt x="2946565" y="170141"/>
                  </a:lnTo>
                  <a:lnTo>
                    <a:pt x="2946565" y="378421"/>
                  </a:lnTo>
                  <a:lnTo>
                    <a:pt x="2835541" y="378421"/>
                  </a:lnTo>
                  <a:lnTo>
                    <a:pt x="2835541" y="170141"/>
                  </a:lnTo>
                  <a:lnTo>
                    <a:pt x="2792577" y="170141"/>
                  </a:lnTo>
                  <a:lnTo>
                    <a:pt x="2792577" y="378421"/>
                  </a:lnTo>
                  <a:lnTo>
                    <a:pt x="2792577" y="417791"/>
                  </a:lnTo>
                  <a:lnTo>
                    <a:pt x="2990723" y="417791"/>
                  </a:lnTo>
                  <a:lnTo>
                    <a:pt x="2990723" y="483831"/>
                  </a:lnTo>
                  <a:lnTo>
                    <a:pt x="3030118" y="483831"/>
                  </a:lnTo>
                  <a:lnTo>
                    <a:pt x="3030118" y="417791"/>
                  </a:lnTo>
                  <a:lnTo>
                    <a:pt x="3030118" y="378421"/>
                  </a:lnTo>
                  <a:close/>
                </a:path>
                <a:path w="5407659" h="557529">
                  <a:moveTo>
                    <a:pt x="3296920" y="302602"/>
                  </a:moveTo>
                  <a:lnTo>
                    <a:pt x="3296132" y="275285"/>
                  </a:lnTo>
                  <a:lnTo>
                    <a:pt x="3294697" y="266788"/>
                  </a:lnTo>
                  <a:lnTo>
                    <a:pt x="3291992" y="250672"/>
                  </a:lnTo>
                  <a:lnTo>
                    <a:pt x="3284486" y="228739"/>
                  </a:lnTo>
                  <a:lnTo>
                    <a:pt x="3273628" y="209486"/>
                  </a:lnTo>
                  <a:lnTo>
                    <a:pt x="3267227" y="202323"/>
                  </a:lnTo>
                  <a:lnTo>
                    <a:pt x="3255911" y="189649"/>
                  </a:lnTo>
                  <a:lnTo>
                    <a:pt x="3252736" y="187566"/>
                  </a:lnTo>
                  <a:lnTo>
                    <a:pt x="3252736" y="266788"/>
                  </a:lnTo>
                  <a:lnTo>
                    <a:pt x="3107118" y="266788"/>
                  </a:lnTo>
                  <a:lnTo>
                    <a:pt x="3123171" y="230251"/>
                  </a:lnTo>
                  <a:lnTo>
                    <a:pt x="3154642" y="206883"/>
                  </a:lnTo>
                  <a:lnTo>
                    <a:pt x="3179927" y="202323"/>
                  </a:lnTo>
                  <a:lnTo>
                    <a:pt x="3193631" y="203466"/>
                  </a:lnTo>
                  <a:lnTo>
                    <a:pt x="3193326" y="203466"/>
                  </a:lnTo>
                  <a:lnTo>
                    <a:pt x="3205518" y="206730"/>
                  </a:lnTo>
                  <a:lnTo>
                    <a:pt x="3236455" y="229463"/>
                  </a:lnTo>
                  <a:lnTo>
                    <a:pt x="3252736" y="266788"/>
                  </a:lnTo>
                  <a:lnTo>
                    <a:pt x="3252736" y="187566"/>
                  </a:lnTo>
                  <a:lnTo>
                    <a:pt x="3234385" y="175475"/>
                  </a:lnTo>
                  <a:lnTo>
                    <a:pt x="3209061" y="166966"/>
                  </a:lnTo>
                  <a:lnTo>
                    <a:pt x="3179927" y="164134"/>
                  </a:lnTo>
                  <a:lnTo>
                    <a:pt x="3153867" y="166458"/>
                  </a:lnTo>
                  <a:lnTo>
                    <a:pt x="3110153" y="185115"/>
                  </a:lnTo>
                  <a:lnTo>
                    <a:pt x="3078264" y="221297"/>
                  </a:lnTo>
                  <a:lnTo>
                    <a:pt x="3061995" y="268300"/>
                  </a:lnTo>
                  <a:lnTo>
                    <a:pt x="3059963" y="295440"/>
                  </a:lnTo>
                  <a:lnTo>
                    <a:pt x="3062211" y="325666"/>
                  </a:lnTo>
                  <a:lnTo>
                    <a:pt x="3080270" y="374167"/>
                  </a:lnTo>
                  <a:lnTo>
                    <a:pt x="3115005" y="406654"/>
                  </a:lnTo>
                  <a:lnTo>
                    <a:pt x="3158121" y="422910"/>
                  </a:lnTo>
                  <a:lnTo>
                    <a:pt x="3182328" y="424942"/>
                  </a:lnTo>
                  <a:lnTo>
                    <a:pt x="3205594" y="423037"/>
                  </a:lnTo>
                  <a:lnTo>
                    <a:pt x="3246780" y="407822"/>
                  </a:lnTo>
                  <a:lnTo>
                    <a:pt x="3281235" y="376453"/>
                  </a:lnTo>
                  <a:lnTo>
                    <a:pt x="3295116" y="354520"/>
                  </a:lnTo>
                  <a:lnTo>
                    <a:pt x="3259302" y="334822"/>
                  </a:lnTo>
                  <a:lnTo>
                    <a:pt x="3254349" y="344335"/>
                  </a:lnTo>
                  <a:lnTo>
                    <a:pt x="3248418" y="353174"/>
                  </a:lnTo>
                  <a:lnTo>
                    <a:pt x="3210217" y="382270"/>
                  </a:lnTo>
                  <a:lnTo>
                    <a:pt x="3182912" y="386753"/>
                  </a:lnTo>
                  <a:lnTo>
                    <a:pt x="3167126" y="385292"/>
                  </a:lnTo>
                  <a:lnTo>
                    <a:pt x="3127400" y="363474"/>
                  </a:lnTo>
                  <a:lnTo>
                    <a:pt x="3105810" y="320497"/>
                  </a:lnTo>
                  <a:lnTo>
                    <a:pt x="3104134" y="302602"/>
                  </a:lnTo>
                  <a:lnTo>
                    <a:pt x="3296920" y="302602"/>
                  </a:lnTo>
                  <a:close/>
                </a:path>
                <a:path w="5407659" h="557529">
                  <a:moveTo>
                    <a:pt x="3558324" y="347954"/>
                  </a:moveTo>
                  <a:lnTo>
                    <a:pt x="3541230" y="364934"/>
                  </a:lnTo>
                  <a:lnTo>
                    <a:pt x="3522205" y="377063"/>
                  </a:lnTo>
                  <a:lnTo>
                    <a:pt x="3501237" y="384327"/>
                  </a:lnTo>
                  <a:lnTo>
                    <a:pt x="3478339" y="386753"/>
                  </a:lnTo>
                  <a:lnTo>
                    <a:pt x="3461067" y="385229"/>
                  </a:lnTo>
                  <a:lnTo>
                    <a:pt x="3416871" y="362292"/>
                  </a:lnTo>
                  <a:lnTo>
                    <a:pt x="3392805" y="315175"/>
                  </a:lnTo>
                  <a:lnTo>
                    <a:pt x="3391204" y="294843"/>
                  </a:lnTo>
                  <a:lnTo>
                    <a:pt x="3392805" y="274497"/>
                  </a:lnTo>
                  <a:lnTo>
                    <a:pt x="3416871" y="227088"/>
                  </a:lnTo>
                  <a:lnTo>
                    <a:pt x="3461397" y="203873"/>
                  </a:lnTo>
                  <a:lnTo>
                    <a:pt x="3478936" y="202323"/>
                  </a:lnTo>
                  <a:lnTo>
                    <a:pt x="3501923" y="204647"/>
                  </a:lnTo>
                  <a:lnTo>
                    <a:pt x="3522510" y="211582"/>
                  </a:lnTo>
                  <a:lnTo>
                    <a:pt x="3540709" y="223151"/>
                  </a:lnTo>
                  <a:lnTo>
                    <a:pt x="3556533" y="239331"/>
                  </a:lnTo>
                  <a:lnTo>
                    <a:pt x="3556533" y="187998"/>
                  </a:lnTo>
                  <a:lnTo>
                    <a:pt x="3538956" y="177558"/>
                  </a:lnTo>
                  <a:lnTo>
                    <a:pt x="3520275" y="170103"/>
                  </a:lnTo>
                  <a:lnTo>
                    <a:pt x="3500463" y="165633"/>
                  </a:lnTo>
                  <a:lnTo>
                    <a:pt x="3479533" y="164134"/>
                  </a:lnTo>
                  <a:lnTo>
                    <a:pt x="3452114" y="166471"/>
                  </a:lnTo>
                  <a:lnTo>
                    <a:pt x="3404666" y="185115"/>
                  </a:lnTo>
                  <a:lnTo>
                    <a:pt x="3368179" y="221297"/>
                  </a:lnTo>
                  <a:lnTo>
                    <a:pt x="3349383" y="268300"/>
                  </a:lnTo>
                  <a:lnTo>
                    <a:pt x="3347034" y="295440"/>
                  </a:lnTo>
                  <a:lnTo>
                    <a:pt x="3349358" y="322287"/>
                  </a:lnTo>
                  <a:lnTo>
                    <a:pt x="3368014" y="368681"/>
                  </a:lnTo>
                  <a:lnTo>
                    <a:pt x="3404273" y="404304"/>
                  </a:lnTo>
                  <a:lnTo>
                    <a:pt x="3451872" y="422656"/>
                  </a:lnTo>
                  <a:lnTo>
                    <a:pt x="3479533" y="424954"/>
                  </a:lnTo>
                  <a:lnTo>
                    <a:pt x="3500793" y="423341"/>
                  </a:lnTo>
                  <a:lnTo>
                    <a:pt x="3521011" y="418528"/>
                  </a:lnTo>
                  <a:lnTo>
                    <a:pt x="3540188" y="410514"/>
                  </a:lnTo>
                  <a:lnTo>
                    <a:pt x="3558324" y="399300"/>
                  </a:lnTo>
                  <a:lnTo>
                    <a:pt x="3558324" y="347954"/>
                  </a:lnTo>
                  <a:close/>
                </a:path>
                <a:path w="5407659" h="557529">
                  <a:moveTo>
                    <a:pt x="3819677" y="347954"/>
                  </a:moveTo>
                  <a:lnTo>
                    <a:pt x="3802583" y="364934"/>
                  </a:lnTo>
                  <a:lnTo>
                    <a:pt x="3783558" y="377063"/>
                  </a:lnTo>
                  <a:lnTo>
                    <a:pt x="3762591" y="384327"/>
                  </a:lnTo>
                  <a:lnTo>
                    <a:pt x="3739692" y="386753"/>
                  </a:lnTo>
                  <a:lnTo>
                    <a:pt x="3722420" y="385229"/>
                  </a:lnTo>
                  <a:lnTo>
                    <a:pt x="3678224" y="362292"/>
                  </a:lnTo>
                  <a:lnTo>
                    <a:pt x="3654158" y="315175"/>
                  </a:lnTo>
                  <a:lnTo>
                    <a:pt x="3652558" y="294843"/>
                  </a:lnTo>
                  <a:lnTo>
                    <a:pt x="3654158" y="274497"/>
                  </a:lnTo>
                  <a:lnTo>
                    <a:pt x="3678224" y="227088"/>
                  </a:lnTo>
                  <a:lnTo>
                    <a:pt x="3722751" y="203873"/>
                  </a:lnTo>
                  <a:lnTo>
                    <a:pt x="3740289" y="202323"/>
                  </a:lnTo>
                  <a:lnTo>
                    <a:pt x="3763276" y="204647"/>
                  </a:lnTo>
                  <a:lnTo>
                    <a:pt x="3783863" y="211582"/>
                  </a:lnTo>
                  <a:lnTo>
                    <a:pt x="3802062" y="223151"/>
                  </a:lnTo>
                  <a:lnTo>
                    <a:pt x="3817886" y="239331"/>
                  </a:lnTo>
                  <a:lnTo>
                    <a:pt x="3817886" y="187998"/>
                  </a:lnTo>
                  <a:lnTo>
                    <a:pt x="3800310" y="177558"/>
                  </a:lnTo>
                  <a:lnTo>
                    <a:pt x="3781628" y="170103"/>
                  </a:lnTo>
                  <a:lnTo>
                    <a:pt x="3761816" y="165633"/>
                  </a:lnTo>
                  <a:lnTo>
                    <a:pt x="3740886" y="164134"/>
                  </a:lnTo>
                  <a:lnTo>
                    <a:pt x="3713467" y="166471"/>
                  </a:lnTo>
                  <a:lnTo>
                    <a:pt x="3666020" y="185115"/>
                  </a:lnTo>
                  <a:lnTo>
                    <a:pt x="3629533" y="221297"/>
                  </a:lnTo>
                  <a:lnTo>
                    <a:pt x="3610737" y="268300"/>
                  </a:lnTo>
                  <a:lnTo>
                    <a:pt x="3608387" y="295440"/>
                  </a:lnTo>
                  <a:lnTo>
                    <a:pt x="3610711" y="322287"/>
                  </a:lnTo>
                  <a:lnTo>
                    <a:pt x="3629368" y="368681"/>
                  </a:lnTo>
                  <a:lnTo>
                    <a:pt x="3665626" y="404304"/>
                  </a:lnTo>
                  <a:lnTo>
                    <a:pt x="3713226" y="422656"/>
                  </a:lnTo>
                  <a:lnTo>
                    <a:pt x="3740886" y="424954"/>
                  </a:lnTo>
                  <a:lnTo>
                    <a:pt x="3762146" y="423341"/>
                  </a:lnTo>
                  <a:lnTo>
                    <a:pt x="3782364" y="418528"/>
                  </a:lnTo>
                  <a:lnTo>
                    <a:pt x="3801541" y="410514"/>
                  </a:lnTo>
                  <a:lnTo>
                    <a:pt x="3819677" y="399300"/>
                  </a:lnTo>
                  <a:lnTo>
                    <a:pt x="3819677" y="347954"/>
                  </a:lnTo>
                  <a:close/>
                </a:path>
                <a:path w="5407659" h="557529">
                  <a:moveTo>
                    <a:pt x="3947363" y="373621"/>
                  </a:moveTo>
                  <a:lnTo>
                    <a:pt x="3907980" y="359295"/>
                  </a:lnTo>
                  <a:lnTo>
                    <a:pt x="3859034" y="497166"/>
                  </a:lnTo>
                  <a:lnTo>
                    <a:pt x="3887089" y="508508"/>
                  </a:lnTo>
                  <a:lnTo>
                    <a:pt x="3947363" y="373621"/>
                  </a:lnTo>
                  <a:close/>
                </a:path>
                <a:path w="5407659" h="557529">
                  <a:moveTo>
                    <a:pt x="4409338" y="302602"/>
                  </a:moveTo>
                  <a:lnTo>
                    <a:pt x="4404411" y="250672"/>
                  </a:lnTo>
                  <a:lnTo>
                    <a:pt x="4386059" y="209486"/>
                  </a:lnTo>
                  <a:lnTo>
                    <a:pt x="4365168" y="187566"/>
                  </a:lnTo>
                  <a:lnTo>
                    <a:pt x="4365168" y="266788"/>
                  </a:lnTo>
                  <a:lnTo>
                    <a:pt x="4219549" y="266788"/>
                  </a:lnTo>
                  <a:lnTo>
                    <a:pt x="4235602" y="230251"/>
                  </a:lnTo>
                  <a:lnTo>
                    <a:pt x="4267060" y="206883"/>
                  </a:lnTo>
                  <a:lnTo>
                    <a:pt x="4292346" y="202323"/>
                  </a:lnTo>
                  <a:lnTo>
                    <a:pt x="4306062" y="203466"/>
                  </a:lnTo>
                  <a:lnTo>
                    <a:pt x="4305757" y="203466"/>
                  </a:lnTo>
                  <a:lnTo>
                    <a:pt x="4317949" y="206730"/>
                  </a:lnTo>
                  <a:lnTo>
                    <a:pt x="4348886" y="229463"/>
                  </a:lnTo>
                  <a:lnTo>
                    <a:pt x="4365168" y="266788"/>
                  </a:lnTo>
                  <a:lnTo>
                    <a:pt x="4365168" y="187566"/>
                  </a:lnTo>
                  <a:lnTo>
                    <a:pt x="4346816" y="175475"/>
                  </a:lnTo>
                  <a:lnTo>
                    <a:pt x="4321480" y="166966"/>
                  </a:lnTo>
                  <a:lnTo>
                    <a:pt x="4292346" y="164134"/>
                  </a:lnTo>
                  <a:lnTo>
                    <a:pt x="4266298" y="166458"/>
                  </a:lnTo>
                  <a:lnTo>
                    <a:pt x="4222585" y="185115"/>
                  </a:lnTo>
                  <a:lnTo>
                    <a:pt x="4190682" y="221297"/>
                  </a:lnTo>
                  <a:lnTo>
                    <a:pt x="4174413" y="268300"/>
                  </a:lnTo>
                  <a:lnTo>
                    <a:pt x="4172381" y="295440"/>
                  </a:lnTo>
                  <a:lnTo>
                    <a:pt x="4174642" y="325666"/>
                  </a:lnTo>
                  <a:lnTo>
                    <a:pt x="4192701" y="374167"/>
                  </a:lnTo>
                  <a:lnTo>
                    <a:pt x="4227436" y="406654"/>
                  </a:lnTo>
                  <a:lnTo>
                    <a:pt x="4270553" y="422910"/>
                  </a:lnTo>
                  <a:lnTo>
                    <a:pt x="4294746" y="424942"/>
                  </a:lnTo>
                  <a:lnTo>
                    <a:pt x="4318025" y="423037"/>
                  </a:lnTo>
                  <a:lnTo>
                    <a:pt x="4339514" y="417334"/>
                  </a:lnTo>
                  <a:lnTo>
                    <a:pt x="4359211" y="407822"/>
                  </a:lnTo>
                  <a:lnTo>
                    <a:pt x="4377118" y="394512"/>
                  </a:lnTo>
                  <a:lnTo>
                    <a:pt x="4384929" y="386753"/>
                  </a:lnTo>
                  <a:lnTo>
                    <a:pt x="4385729" y="385965"/>
                  </a:lnTo>
                  <a:lnTo>
                    <a:pt x="4393666" y="376453"/>
                  </a:lnTo>
                  <a:lnTo>
                    <a:pt x="4400943" y="365975"/>
                  </a:lnTo>
                  <a:lnTo>
                    <a:pt x="4407535" y="354520"/>
                  </a:lnTo>
                  <a:lnTo>
                    <a:pt x="4371733" y="334822"/>
                  </a:lnTo>
                  <a:lnTo>
                    <a:pt x="4366768" y="344335"/>
                  </a:lnTo>
                  <a:lnTo>
                    <a:pt x="4360837" y="353174"/>
                  </a:lnTo>
                  <a:lnTo>
                    <a:pt x="4322648" y="382270"/>
                  </a:lnTo>
                  <a:lnTo>
                    <a:pt x="4295330" y="386753"/>
                  </a:lnTo>
                  <a:lnTo>
                    <a:pt x="4279557" y="385292"/>
                  </a:lnTo>
                  <a:lnTo>
                    <a:pt x="4239831" y="363474"/>
                  </a:lnTo>
                  <a:lnTo>
                    <a:pt x="4218241" y="320497"/>
                  </a:lnTo>
                  <a:lnTo>
                    <a:pt x="4216565" y="302602"/>
                  </a:lnTo>
                  <a:lnTo>
                    <a:pt x="4409338" y="302602"/>
                  </a:lnTo>
                  <a:close/>
                </a:path>
                <a:path w="5407659" h="557529">
                  <a:moveTo>
                    <a:pt x="4559719" y="81572"/>
                  </a:moveTo>
                  <a:lnTo>
                    <a:pt x="4556734" y="74599"/>
                  </a:lnTo>
                  <a:lnTo>
                    <a:pt x="4544796" y="62661"/>
                  </a:lnTo>
                  <a:lnTo>
                    <a:pt x="4537824" y="59677"/>
                  </a:lnTo>
                  <a:lnTo>
                    <a:pt x="4521898" y="59677"/>
                  </a:lnTo>
                  <a:lnTo>
                    <a:pt x="4514951" y="62661"/>
                  </a:lnTo>
                  <a:lnTo>
                    <a:pt x="4503013" y="74599"/>
                  </a:lnTo>
                  <a:lnTo>
                    <a:pt x="4500029" y="81572"/>
                  </a:lnTo>
                  <a:lnTo>
                    <a:pt x="4500029" y="97497"/>
                  </a:lnTo>
                  <a:lnTo>
                    <a:pt x="4503013" y="104457"/>
                  </a:lnTo>
                  <a:lnTo>
                    <a:pt x="4514951" y="116382"/>
                  </a:lnTo>
                  <a:lnTo>
                    <a:pt x="4521898" y="119367"/>
                  </a:lnTo>
                  <a:lnTo>
                    <a:pt x="4537824" y="119367"/>
                  </a:lnTo>
                  <a:lnTo>
                    <a:pt x="4544796" y="116382"/>
                  </a:lnTo>
                  <a:lnTo>
                    <a:pt x="4556734" y="104457"/>
                  </a:lnTo>
                  <a:lnTo>
                    <a:pt x="4559719" y="97497"/>
                  </a:lnTo>
                  <a:lnTo>
                    <a:pt x="4559719" y="81572"/>
                  </a:lnTo>
                  <a:close/>
                </a:path>
                <a:path w="5407659" h="557529">
                  <a:moveTo>
                    <a:pt x="4663567" y="81572"/>
                  </a:moveTo>
                  <a:lnTo>
                    <a:pt x="4660582" y="74599"/>
                  </a:lnTo>
                  <a:lnTo>
                    <a:pt x="4648644" y="62661"/>
                  </a:lnTo>
                  <a:lnTo>
                    <a:pt x="4641685" y="59677"/>
                  </a:lnTo>
                  <a:lnTo>
                    <a:pt x="4625759" y="59677"/>
                  </a:lnTo>
                  <a:lnTo>
                    <a:pt x="4618799" y="62661"/>
                  </a:lnTo>
                  <a:lnTo>
                    <a:pt x="4606861" y="74599"/>
                  </a:lnTo>
                  <a:lnTo>
                    <a:pt x="4603889" y="81572"/>
                  </a:lnTo>
                  <a:lnTo>
                    <a:pt x="4603889" y="97497"/>
                  </a:lnTo>
                  <a:lnTo>
                    <a:pt x="4606861" y="104457"/>
                  </a:lnTo>
                  <a:lnTo>
                    <a:pt x="4618799" y="116382"/>
                  </a:lnTo>
                  <a:lnTo>
                    <a:pt x="4625759" y="119367"/>
                  </a:lnTo>
                  <a:lnTo>
                    <a:pt x="4641685" y="119367"/>
                  </a:lnTo>
                  <a:lnTo>
                    <a:pt x="4648644" y="116382"/>
                  </a:lnTo>
                  <a:lnTo>
                    <a:pt x="4660582" y="104457"/>
                  </a:lnTo>
                  <a:lnTo>
                    <a:pt x="4663567" y="97497"/>
                  </a:lnTo>
                  <a:lnTo>
                    <a:pt x="4663567" y="81572"/>
                  </a:lnTo>
                  <a:close/>
                </a:path>
                <a:path w="5407659" h="557529">
                  <a:moveTo>
                    <a:pt x="4696993" y="302602"/>
                  </a:moveTo>
                  <a:lnTo>
                    <a:pt x="4696206" y="275297"/>
                  </a:lnTo>
                  <a:lnTo>
                    <a:pt x="4694771" y="266801"/>
                  </a:lnTo>
                  <a:lnTo>
                    <a:pt x="4692066" y="250672"/>
                  </a:lnTo>
                  <a:lnTo>
                    <a:pt x="4684560" y="228739"/>
                  </a:lnTo>
                  <a:lnTo>
                    <a:pt x="4673714" y="209499"/>
                  </a:lnTo>
                  <a:lnTo>
                    <a:pt x="4667301" y="202323"/>
                  </a:lnTo>
                  <a:lnTo>
                    <a:pt x="4655985" y="189661"/>
                  </a:lnTo>
                  <a:lnTo>
                    <a:pt x="4652823" y="187579"/>
                  </a:lnTo>
                  <a:lnTo>
                    <a:pt x="4652823" y="266801"/>
                  </a:lnTo>
                  <a:lnTo>
                    <a:pt x="4507192" y="266801"/>
                  </a:lnTo>
                  <a:lnTo>
                    <a:pt x="4523257" y="230263"/>
                  </a:lnTo>
                  <a:lnTo>
                    <a:pt x="4554715" y="206883"/>
                  </a:lnTo>
                  <a:lnTo>
                    <a:pt x="4580001" y="202323"/>
                  </a:lnTo>
                  <a:lnTo>
                    <a:pt x="4593691" y="203466"/>
                  </a:lnTo>
                  <a:lnTo>
                    <a:pt x="4593399" y="203466"/>
                  </a:lnTo>
                  <a:lnTo>
                    <a:pt x="4605591" y="206730"/>
                  </a:lnTo>
                  <a:lnTo>
                    <a:pt x="4636528" y="229476"/>
                  </a:lnTo>
                  <a:lnTo>
                    <a:pt x="4652823" y="266801"/>
                  </a:lnTo>
                  <a:lnTo>
                    <a:pt x="4652823" y="187579"/>
                  </a:lnTo>
                  <a:lnTo>
                    <a:pt x="4634471" y="175475"/>
                  </a:lnTo>
                  <a:lnTo>
                    <a:pt x="4609135" y="166979"/>
                  </a:lnTo>
                  <a:lnTo>
                    <a:pt x="4580001" y="164134"/>
                  </a:lnTo>
                  <a:lnTo>
                    <a:pt x="4553928" y="166471"/>
                  </a:lnTo>
                  <a:lnTo>
                    <a:pt x="4510062" y="185115"/>
                  </a:lnTo>
                  <a:lnTo>
                    <a:pt x="4477905" y="221297"/>
                  </a:lnTo>
                  <a:lnTo>
                    <a:pt x="4461497" y="268312"/>
                  </a:lnTo>
                  <a:lnTo>
                    <a:pt x="4459440" y="295440"/>
                  </a:lnTo>
                  <a:lnTo>
                    <a:pt x="4461726" y="325437"/>
                  </a:lnTo>
                  <a:lnTo>
                    <a:pt x="4479925" y="373773"/>
                  </a:lnTo>
                  <a:lnTo>
                    <a:pt x="4514913" y="406488"/>
                  </a:lnTo>
                  <a:lnTo>
                    <a:pt x="4558182" y="422897"/>
                  </a:lnTo>
                  <a:lnTo>
                    <a:pt x="4582388" y="424954"/>
                  </a:lnTo>
                  <a:lnTo>
                    <a:pt x="4605883" y="423049"/>
                  </a:lnTo>
                  <a:lnTo>
                    <a:pt x="4647069" y="407835"/>
                  </a:lnTo>
                  <a:lnTo>
                    <a:pt x="4681321" y="376466"/>
                  </a:lnTo>
                  <a:lnTo>
                    <a:pt x="4695202" y="354520"/>
                  </a:lnTo>
                  <a:lnTo>
                    <a:pt x="4659388" y="334835"/>
                  </a:lnTo>
                  <a:lnTo>
                    <a:pt x="4654423" y="344347"/>
                  </a:lnTo>
                  <a:lnTo>
                    <a:pt x="4648492" y="353187"/>
                  </a:lnTo>
                  <a:lnTo>
                    <a:pt x="4610887" y="382282"/>
                  </a:lnTo>
                  <a:lnTo>
                    <a:pt x="4582985" y="386765"/>
                  </a:lnTo>
                  <a:lnTo>
                    <a:pt x="4566945" y="385305"/>
                  </a:lnTo>
                  <a:lnTo>
                    <a:pt x="4526889" y="363486"/>
                  </a:lnTo>
                  <a:lnTo>
                    <a:pt x="4505287" y="320509"/>
                  </a:lnTo>
                  <a:lnTo>
                    <a:pt x="4503610" y="302602"/>
                  </a:lnTo>
                  <a:lnTo>
                    <a:pt x="4696993" y="302602"/>
                  </a:lnTo>
                  <a:close/>
                </a:path>
                <a:path w="5407659" h="557529">
                  <a:moveTo>
                    <a:pt x="5104650" y="170141"/>
                  </a:moveTo>
                  <a:lnTo>
                    <a:pt x="5061674" y="170141"/>
                  </a:lnTo>
                  <a:lnTo>
                    <a:pt x="5061674" y="271741"/>
                  </a:lnTo>
                  <a:lnTo>
                    <a:pt x="4944694" y="271741"/>
                  </a:lnTo>
                  <a:lnTo>
                    <a:pt x="4944694" y="170141"/>
                  </a:lnTo>
                  <a:lnTo>
                    <a:pt x="4901730" y="170141"/>
                  </a:lnTo>
                  <a:lnTo>
                    <a:pt x="4901730" y="271741"/>
                  </a:lnTo>
                  <a:lnTo>
                    <a:pt x="4901730" y="311111"/>
                  </a:lnTo>
                  <a:lnTo>
                    <a:pt x="4901730" y="417791"/>
                  </a:lnTo>
                  <a:lnTo>
                    <a:pt x="4944694" y="417791"/>
                  </a:lnTo>
                  <a:lnTo>
                    <a:pt x="4944694" y="311111"/>
                  </a:lnTo>
                  <a:lnTo>
                    <a:pt x="5061674" y="311111"/>
                  </a:lnTo>
                  <a:lnTo>
                    <a:pt x="5061674" y="417791"/>
                  </a:lnTo>
                  <a:lnTo>
                    <a:pt x="5104650" y="417791"/>
                  </a:lnTo>
                  <a:lnTo>
                    <a:pt x="5104650" y="311111"/>
                  </a:lnTo>
                  <a:lnTo>
                    <a:pt x="5104650" y="271741"/>
                  </a:lnTo>
                  <a:lnTo>
                    <a:pt x="5104650" y="170141"/>
                  </a:lnTo>
                  <a:close/>
                </a:path>
                <a:path w="5407659" h="557529">
                  <a:moveTo>
                    <a:pt x="5407215" y="302602"/>
                  </a:moveTo>
                  <a:lnTo>
                    <a:pt x="5402288" y="250672"/>
                  </a:lnTo>
                  <a:lnTo>
                    <a:pt x="5383936" y="209486"/>
                  </a:lnTo>
                  <a:lnTo>
                    <a:pt x="5363045" y="187566"/>
                  </a:lnTo>
                  <a:lnTo>
                    <a:pt x="5363045" y="266788"/>
                  </a:lnTo>
                  <a:lnTo>
                    <a:pt x="5217426" y="266788"/>
                  </a:lnTo>
                  <a:lnTo>
                    <a:pt x="5233479" y="230251"/>
                  </a:lnTo>
                  <a:lnTo>
                    <a:pt x="5264937" y="206883"/>
                  </a:lnTo>
                  <a:lnTo>
                    <a:pt x="5290223" y="202323"/>
                  </a:lnTo>
                  <a:lnTo>
                    <a:pt x="5303939" y="203466"/>
                  </a:lnTo>
                  <a:lnTo>
                    <a:pt x="5303621" y="203466"/>
                  </a:lnTo>
                  <a:lnTo>
                    <a:pt x="5315813" y="206730"/>
                  </a:lnTo>
                  <a:lnTo>
                    <a:pt x="5346763" y="229463"/>
                  </a:lnTo>
                  <a:lnTo>
                    <a:pt x="5363045" y="266788"/>
                  </a:lnTo>
                  <a:lnTo>
                    <a:pt x="5363045" y="187566"/>
                  </a:lnTo>
                  <a:lnTo>
                    <a:pt x="5344693" y="175475"/>
                  </a:lnTo>
                  <a:lnTo>
                    <a:pt x="5319357" y="166966"/>
                  </a:lnTo>
                  <a:lnTo>
                    <a:pt x="5290223" y="164134"/>
                  </a:lnTo>
                  <a:lnTo>
                    <a:pt x="5264175" y="166458"/>
                  </a:lnTo>
                  <a:lnTo>
                    <a:pt x="5220462" y="185115"/>
                  </a:lnTo>
                  <a:lnTo>
                    <a:pt x="5188559" y="221297"/>
                  </a:lnTo>
                  <a:lnTo>
                    <a:pt x="5172291" y="268300"/>
                  </a:lnTo>
                  <a:lnTo>
                    <a:pt x="5170259" y="295440"/>
                  </a:lnTo>
                  <a:lnTo>
                    <a:pt x="5172519" y="325666"/>
                  </a:lnTo>
                  <a:lnTo>
                    <a:pt x="5190579" y="374167"/>
                  </a:lnTo>
                  <a:lnTo>
                    <a:pt x="5225300" y="406654"/>
                  </a:lnTo>
                  <a:lnTo>
                    <a:pt x="5268430" y="422910"/>
                  </a:lnTo>
                  <a:lnTo>
                    <a:pt x="5292623" y="424942"/>
                  </a:lnTo>
                  <a:lnTo>
                    <a:pt x="5315902" y="423037"/>
                  </a:lnTo>
                  <a:lnTo>
                    <a:pt x="5357088" y="407822"/>
                  </a:lnTo>
                  <a:lnTo>
                    <a:pt x="5391543" y="376453"/>
                  </a:lnTo>
                  <a:lnTo>
                    <a:pt x="5405412" y="354520"/>
                  </a:lnTo>
                  <a:lnTo>
                    <a:pt x="5369611" y="334822"/>
                  </a:lnTo>
                  <a:lnTo>
                    <a:pt x="5364645" y="344335"/>
                  </a:lnTo>
                  <a:lnTo>
                    <a:pt x="5358714" y="353174"/>
                  </a:lnTo>
                  <a:lnTo>
                    <a:pt x="5320525" y="382270"/>
                  </a:lnTo>
                  <a:lnTo>
                    <a:pt x="5293207" y="386753"/>
                  </a:lnTo>
                  <a:lnTo>
                    <a:pt x="5277434" y="385292"/>
                  </a:lnTo>
                  <a:lnTo>
                    <a:pt x="5237708" y="363474"/>
                  </a:lnTo>
                  <a:lnTo>
                    <a:pt x="5216106" y="320497"/>
                  </a:lnTo>
                  <a:lnTo>
                    <a:pt x="5214442" y="302602"/>
                  </a:lnTo>
                  <a:lnTo>
                    <a:pt x="5407215" y="30260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4259272" y="7947705"/>
              <a:ext cx="223218" cy="248892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4563597" y="7947705"/>
              <a:ext cx="181439" cy="247688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14786869" y="7941747"/>
              <a:ext cx="201930" cy="260985"/>
            </a:xfrm>
            <a:custGeom>
              <a:avLst/>
              <a:gdLst/>
              <a:ahLst/>
              <a:cxnLst/>
              <a:rect l="l" t="t" r="r" b="b"/>
              <a:pathLst>
                <a:path w="201930" h="260984">
                  <a:moveTo>
                    <a:pt x="103850" y="0"/>
                  </a:moveTo>
                  <a:lnTo>
                    <a:pt x="61671" y="7712"/>
                  </a:lnTo>
                  <a:lnTo>
                    <a:pt x="25258" y="34985"/>
                  </a:lnTo>
                  <a:lnTo>
                    <a:pt x="17905" y="44752"/>
                  </a:lnTo>
                  <a:lnTo>
                    <a:pt x="47757" y="69223"/>
                  </a:lnTo>
                  <a:lnTo>
                    <a:pt x="51711" y="62960"/>
                  </a:lnTo>
                  <a:lnTo>
                    <a:pt x="56410" y="57290"/>
                  </a:lnTo>
                  <a:lnTo>
                    <a:pt x="93005" y="38785"/>
                  </a:lnTo>
                  <a:lnTo>
                    <a:pt x="102070" y="38187"/>
                  </a:lnTo>
                  <a:lnTo>
                    <a:pt x="112104" y="38747"/>
                  </a:lnTo>
                  <a:lnTo>
                    <a:pt x="143774" y="64937"/>
                  </a:lnTo>
                  <a:lnTo>
                    <a:pt x="144445" y="72804"/>
                  </a:lnTo>
                  <a:lnTo>
                    <a:pt x="143623" y="79594"/>
                  </a:lnTo>
                  <a:lnTo>
                    <a:pt x="109605" y="101649"/>
                  </a:lnTo>
                  <a:lnTo>
                    <a:pt x="99085" y="102059"/>
                  </a:lnTo>
                  <a:lnTo>
                    <a:pt x="78196" y="102059"/>
                  </a:lnTo>
                  <a:lnTo>
                    <a:pt x="78196" y="141440"/>
                  </a:lnTo>
                  <a:lnTo>
                    <a:pt x="103263" y="141440"/>
                  </a:lnTo>
                  <a:lnTo>
                    <a:pt x="116319" y="141964"/>
                  </a:lnTo>
                  <a:lnTo>
                    <a:pt x="155035" y="161742"/>
                  </a:lnTo>
                  <a:lnTo>
                    <a:pt x="158770" y="178455"/>
                  </a:lnTo>
                  <a:lnTo>
                    <a:pt x="157688" y="189343"/>
                  </a:lnTo>
                  <a:lnTo>
                    <a:pt x="124145" y="220227"/>
                  </a:lnTo>
                  <a:lnTo>
                    <a:pt x="99682" y="222611"/>
                  </a:lnTo>
                  <a:lnTo>
                    <a:pt x="88187" y="221827"/>
                  </a:lnTo>
                  <a:lnTo>
                    <a:pt x="51898" y="204073"/>
                  </a:lnTo>
                  <a:lnTo>
                    <a:pt x="37014" y="182025"/>
                  </a:lnTo>
                  <a:lnTo>
                    <a:pt x="0" y="197543"/>
                  </a:lnTo>
                  <a:lnTo>
                    <a:pt x="23170" y="231685"/>
                  </a:lnTo>
                  <a:lnTo>
                    <a:pt x="62827" y="255587"/>
                  </a:lnTo>
                  <a:lnTo>
                    <a:pt x="99085" y="260808"/>
                  </a:lnTo>
                  <a:lnTo>
                    <a:pt x="120048" y="259615"/>
                  </a:lnTo>
                  <a:lnTo>
                    <a:pt x="169513" y="241720"/>
                  </a:lnTo>
                  <a:lnTo>
                    <a:pt x="199728" y="196841"/>
                  </a:lnTo>
                  <a:lnTo>
                    <a:pt x="201742" y="177847"/>
                  </a:lnTo>
                  <a:lnTo>
                    <a:pt x="200659" y="164942"/>
                  </a:lnTo>
                  <a:lnTo>
                    <a:pt x="178614" y="127006"/>
                  </a:lnTo>
                  <a:lnTo>
                    <a:pt x="155785" y="116373"/>
                  </a:lnTo>
                  <a:lnTo>
                    <a:pt x="168058" y="106638"/>
                  </a:lnTo>
                  <a:lnTo>
                    <a:pt x="176824" y="94741"/>
                  </a:lnTo>
                  <a:lnTo>
                    <a:pt x="182084" y="80679"/>
                  </a:lnTo>
                  <a:lnTo>
                    <a:pt x="183837" y="64448"/>
                  </a:lnTo>
                  <a:lnTo>
                    <a:pt x="182494" y="50764"/>
                  </a:lnTo>
                  <a:lnTo>
                    <a:pt x="162351" y="17297"/>
                  </a:lnTo>
                  <a:lnTo>
                    <a:pt x="121610" y="1080"/>
                  </a:lnTo>
                  <a:lnTo>
                    <a:pt x="1038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5025541" y="7947705"/>
              <a:ext cx="190999" cy="247688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1771243" y="8543346"/>
              <a:ext cx="1304925" cy="508000"/>
            </a:xfrm>
            <a:custGeom>
              <a:avLst/>
              <a:gdLst/>
              <a:ahLst/>
              <a:cxnLst/>
              <a:rect l="l" t="t" r="r" b="b"/>
              <a:pathLst>
                <a:path w="1304925" h="508000">
                  <a:moveTo>
                    <a:pt x="264985" y="120561"/>
                  </a:moveTo>
                  <a:lnTo>
                    <a:pt x="217246" y="120561"/>
                  </a:lnTo>
                  <a:lnTo>
                    <a:pt x="136664" y="297840"/>
                  </a:lnTo>
                  <a:lnTo>
                    <a:pt x="48933" y="120561"/>
                  </a:lnTo>
                  <a:lnTo>
                    <a:pt x="0" y="120561"/>
                  </a:lnTo>
                  <a:lnTo>
                    <a:pt x="113995" y="344970"/>
                  </a:lnTo>
                  <a:lnTo>
                    <a:pt x="34010" y="507911"/>
                  </a:lnTo>
                  <a:lnTo>
                    <a:pt x="81762" y="507911"/>
                  </a:lnTo>
                  <a:lnTo>
                    <a:pt x="264985" y="120561"/>
                  </a:lnTo>
                  <a:close/>
                </a:path>
                <a:path w="1304925" h="508000">
                  <a:moveTo>
                    <a:pt x="506120" y="298424"/>
                  </a:moveTo>
                  <a:lnTo>
                    <a:pt x="489026" y="315404"/>
                  </a:lnTo>
                  <a:lnTo>
                    <a:pt x="470001" y="327520"/>
                  </a:lnTo>
                  <a:lnTo>
                    <a:pt x="449033" y="334797"/>
                  </a:lnTo>
                  <a:lnTo>
                    <a:pt x="426123" y="337210"/>
                  </a:lnTo>
                  <a:lnTo>
                    <a:pt x="408863" y="335686"/>
                  </a:lnTo>
                  <a:lnTo>
                    <a:pt x="364667" y="312750"/>
                  </a:lnTo>
                  <a:lnTo>
                    <a:pt x="340601" y="265633"/>
                  </a:lnTo>
                  <a:lnTo>
                    <a:pt x="339001" y="245300"/>
                  </a:lnTo>
                  <a:lnTo>
                    <a:pt x="340601" y="224955"/>
                  </a:lnTo>
                  <a:lnTo>
                    <a:pt x="364667" y="177558"/>
                  </a:lnTo>
                  <a:lnTo>
                    <a:pt x="409194" y="154343"/>
                  </a:lnTo>
                  <a:lnTo>
                    <a:pt x="426732" y="152793"/>
                  </a:lnTo>
                  <a:lnTo>
                    <a:pt x="449719" y="155105"/>
                  </a:lnTo>
                  <a:lnTo>
                    <a:pt x="470306" y="162052"/>
                  </a:lnTo>
                  <a:lnTo>
                    <a:pt x="488505" y="173609"/>
                  </a:lnTo>
                  <a:lnTo>
                    <a:pt x="504329" y="189801"/>
                  </a:lnTo>
                  <a:lnTo>
                    <a:pt x="504329" y="138468"/>
                  </a:lnTo>
                  <a:lnTo>
                    <a:pt x="486752" y="128028"/>
                  </a:lnTo>
                  <a:lnTo>
                    <a:pt x="468071" y="120573"/>
                  </a:lnTo>
                  <a:lnTo>
                    <a:pt x="448259" y="116090"/>
                  </a:lnTo>
                  <a:lnTo>
                    <a:pt x="427316" y="114604"/>
                  </a:lnTo>
                  <a:lnTo>
                    <a:pt x="399910" y="116941"/>
                  </a:lnTo>
                  <a:lnTo>
                    <a:pt x="352463" y="135585"/>
                  </a:lnTo>
                  <a:lnTo>
                    <a:pt x="315976" y="171767"/>
                  </a:lnTo>
                  <a:lnTo>
                    <a:pt x="297167" y="218770"/>
                  </a:lnTo>
                  <a:lnTo>
                    <a:pt x="294817" y="245910"/>
                  </a:lnTo>
                  <a:lnTo>
                    <a:pt x="297154" y="272745"/>
                  </a:lnTo>
                  <a:lnTo>
                    <a:pt x="315810" y="319151"/>
                  </a:lnTo>
                  <a:lnTo>
                    <a:pt x="352069" y="354774"/>
                  </a:lnTo>
                  <a:lnTo>
                    <a:pt x="399669" y="373126"/>
                  </a:lnTo>
                  <a:lnTo>
                    <a:pt x="427316" y="375412"/>
                  </a:lnTo>
                  <a:lnTo>
                    <a:pt x="448589" y="373811"/>
                  </a:lnTo>
                  <a:lnTo>
                    <a:pt x="468807" y="368998"/>
                  </a:lnTo>
                  <a:lnTo>
                    <a:pt x="487984" y="360984"/>
                  </a:lnTo>
                  <a:lnTo>
                    <a:pt x="506120" y="349758"/>
                  </a:lnTo>
                  <a:lnTo>
                    <a:pt x="506120" y="298424"/>
                  </a:lnTo>
                  <a:close/>
                </a:path>
                <a:path w="1304925" h="508000">
                  <a:moveTo>
                    <a:pt x="734110" y="120599"/>
                  </a:moveTo>
                  <a:lnTo>
                    <a:pt x="535952" y="120599"/>
                  </a:lnTo>
                  <a:lnTo>
                    <a:pt x="535952" y="159969"/>
                  </a:lnTo>
                  <a:lnTo>
                    <a:pt x="613549" y="159969"/>
                  </a:lnTo>
                  <a:lnTo>
                    <a:pt x="613549" y="368249"/>
                  </a:lnTo>
                  <a:lnTo>
                    <a:pt x="656513" y="368249"/>
                  </a:lnTo>
                  <a:lnTo>
                    <a:pt x="656513" y="159969"/>
                  </a:lnTo>
                  <a:lnTo>
                    <a:pt x="734110" y="159969"/>
                  </a:lnTo>
                  <a:lnTo>
                    <a:pt x="734110" y="120599"/>
                  </a:lnTo>
                  <a:close/>
                </a:path>
                <a:path w="1304925" h="508000">
                  <a:moveTo>
                    <a:pt x="1026566" y="245300"/>
                  </a:moveTo>
                  <a:lnTo>
                    <a:pt x="1017231" y="193535"/>
                  </a:lnTo>
                  <a:lnTo>
                    <a:pt x="990244" y="152793"/>
                  </a:lnTo>
                  <a:lnTo>
                    <a:pt x="982395" y="146011"/>
                  </a:lnTo>
                  <a:lnTo>
                    <a:pt x="982395" y="245300"/>
                  </a:lnTo>
                  <a:lnTo>
                    <a:pt x="980782" y="265633"/>
                  </a:lnTo>
                  <a:lnTo>
                    <a:pt x="956729" y="312750"/>
                  </a:lnTo>
                  <a:lnTo>
                    <a:pt x="912520" y="335686"/>
                  </a:lnTo>
                  <a:lnTo>
                    <a:pt x="895261" y="337210"/>
                  </a:lnTo>
                  <a:lnTo>
                    <a:pt x="877976" y="335686"/>
                  </a:lnTo>
                  <a:lnTo>
                    <a:pt x="833780" y="312750"/>
                  </a:lnTo>
                  <a:lnTo>
                    <a:pt x="809726" y="265633"/>
                  </a:lnTo>
                  <a:lnTo>
                    <a:pt x="808113" y="245300"/>
                  </a:lnTo>
                  <a:lnTo>
                    <a:pt x="809701" y="224955"/>
                  </a:lnTo>
                  <a:lnTo>
                    <a:pt x="833475" y="177558"/>
                  </a:lnTo>
                  <a:lnTo>
                    <a:pt x="877735" y="154343"/>
                  </a:lnTo>
                  <a:lnTo>
                    <a:pt x="895261" y="152793"/>
                  </a:lnTo>
                  <a:lnTo>
                    <a:pt x="912837" y="154343"/>
                  </a:lnTo>
                  <a:lnTo>
                    <a:pt x="957033" y="177266"/>
                  </a:lnTo>
                  <a:lnTo>
                    <a:pt x="980808" y="224713"/>
                  </a:lnTo>
                  <a:lnTo>
                    <a:pt x="982395" y="245300"/>
                  </a:lnTo>
                  <a:lnTo>
                    <a:pt x="982395" y="146011"/>
                  </a:lnTo>
                  <a:lnTo>
                    <a:pt x="969391" y="135407"/>
                  </a:lnTo>
                  <a:lnTo>
                    <a:pt x="947102" y="123850"/>
                  </a:lnTo>
                  <a:lnTo>
                    <a:pt x="922388" y="116916"/>
                  </a:lnTo>
                  <a:lnTo>
                    <a:pt x="895261" y="114604"/>
                  </a:lnTo>
                  <a:lnTo>
                    <a:pt x="868108" y="116916"/>
                  </a:lnTo>
                  <a:lnTo>
                    <a:pt x="821105" y="135407"/>
                  </a:lnTo>
                  <a:lnTo>
                    <a:pt x="784923" y="171335"/>
                  </a:lnTo>
                  <a:lnTo>
                    <a:pt x="766279" y="218186"/>
                  </a:lnTo>
                  <a:lnTo>
                    <a:pt x="763955" y="245300"/>
                  </a:lnTo>
                  <a:lnTo>
                    <a:pt x="766279" y="272161"/>
                  </a:lnTo>
                  <a:lnTo>
                    <a:pt x="784923" y="318719"/>
                  </a:lnTo>
                  <a:lnTo>
                    <a:pt x="821105" y="354609"/>
                  </a:lnTo>
                  <a:lnTo>
                    <a:pt x="868108" y="373100"/>
                  </a:lnTo>
                  <a:lnTo>
                    <a:pt x="895261" y="375412"/>
                  </a:lnTo>
                  <a:lnTo>
                    <a:pt x="922388" y="373100"/>
                  </a:lnTo>
                  <a:lnTo>
                    <a:pt x="947102" y="366166"/>
                  </a:lnTo>
                  <a:lnTo>
                    <a:pt x="969391" y="354609"/>
                  </a:lnTo>
                  <a:lnTo>
                    <a:pt x="989253" y="338416"/>
                  </a:lnTo>
                  <a:lnTo>
                    <a:pt x="990244" y="337210"/>
                  </a:lnTo>
                  <a:lnTo>
                    <a:pt x="1005573" y="318719"/>
                  </a:lnTo>
                  <a:lnTo>
                    <a:pt x="1017231" y="296633"/>
                  </a:lnTo>
                  <a:lnTo>
                    <a:pt x="1024229" y="272161"/>
                  </a:lnTo>
                  <a:lnTo>
                    <a:pt x="1026566" y="245300"/>
                  </a:lnTo>
                  <a:close/>
                </a:path>
                <a:path w="1304925" h="508000">
                  <a:moveTo>
                    <a:pt x="1286764" y="13728"/>
                  </a:moveTo>
                  <a:lnTo>
                    <a:pt x="1250950" y="0"/>
                  </a:lnTo>
                  <a:lnTo>
                    <a:pt x="1243749" y="15671"/>
                  </a:lnTo>
                  <a:lnTo>
                    <a:pt x="1232903" y="26860"/>
                  </a:lnTo>
                  <a:lnTo>
                    <a:pt x="1218387" y="33578"/>
                  </a:lnTo>
                  <a:lnTo>
                    <a:pt x="1200226" y="35814"/>
                  </a:lnTo>
                  <a:lnTo>
                    <a:pt x="1182052" y="33578"/>
                  </a:lnTo>
                  <a:lnTo>
                    <a:pt x="1167549" y="26860"/>
                  </a:lnTo>
                  <a:lnTo>
                    <a:pt x="1156690" y="15671"/>
                  </a:lnTo>
                  <a:lnTo>
                    <a:pt x="1149489" y="0"/>
                  </a:lnTo>
                  <a:lnTo>
                    <a:pt x="1113675" y="13728"/>
                  </a:lnTo>
                  <a:lnTo>
                    <a:pt x="1135557" y="47650"/>
                  </a:lnTo>
                  <a:lnTo>
                    <a:pt x="1171194" y="67741"/>
                  </a:lnTo>
                  <a:lnTo>
                    <a:pt x="1200226" y="71628"/>
                  </a:lnTo>
                  <a:lnTo>
                    <a:pt x="1215237" y="70650"/>
                  </a:lnTo>
                  <a:lnTo>
                    <a:pt x="1254239" y="56108"/>
                  </a:lnTo>
                  <a:lnTo>
                    <a:pt x="1281150" y="26454"/>
                  </a:lnTo>
                  <a:lnTo>
                    <a:pt x="1286764" y="13728"/>
                  </a:lnTo>
                  <a:close/>
                </a:path>
                <a:path w="1304925" h="508000">
                  <a:moveTo>
                    <a:pt x="1304671" y="101473"/>
                  </a:moveTo>
                  <a:lnTo>
                    <a:pt x="1135176" y="284099"/>
                  </a:lnTo>
                  <a:lnTo>
                    <a:pt x="1135176" y="120561"/>
                  </a:lnTo>
                  <a:lnTo>
                    <a:pt x="1092187" y="120561"/>
                  </a:lnTo>
                  <a:lnTo>
                    <a:pt x="1092187" y="385572"/>
                  </a:lnTo>
                  <a:lnTo>
                    <a:pt x="1186370" y="284099"/>
                  </a:lnTo>
                  <a:lnTo>
                    <a:pt x="1261706" y="202933"/>
                  </a:lnTo>
                  <a:lnTo>
                    <a:pt x="1261706" y="368249"/>
                  </a:lnTo>
                  <a:lnTo>
                    <a:pt x="1304671" y="368249"/>
                  </a:lnTo>
                  <a:lnTo>
                    <a:pt x="1304671" y="202933"/>
                  </a:lnTo>
                  <a:lnTo>
                    <a:pt x="1304671" y="1014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149925" y="8663914"/>
              <a:ext cx="182633" cy="247688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3413718" y="8644815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88"/>
                  </a:lnTo>
                  <a:lnTo>
                    <a:pt x="0" y="19088"/>
                  </a:lnTo>
                  <a:lnTo>
                    <a:pt x="0" y="284096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707363" y="8663903"/>
              <a:ext cx="190988" cy="247688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3948476" y="8657946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89" h="260984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5"/>
                  </a:lnTo>
                  <a:lnTo>
                    <a:pt x="20978" y="204113"/>
                  </a:lnTo>
                  <a:lnTo>
                    <a:pt x="57160" y="240002"/>
                  </a:lnTo>
                  <a:lnTo>
                    <a:pt x="104162" y="258497"/>
                  </a:lnTo>
                  <a:lnTo>
                    <a:pt x="131304" y="260808"/>
                  </a:lnTo>
                  <a:lnTo>
                    <a:pt x="158441" y="258497"/>
                  </a:lnTo>
                  <a:lnTo>
                    <a:pt x="183152" y="251563"/>
                  </a:lnTo>
                  <a:lnTo>
                    <a:pt x="205439" y="240002"/>
                  </a:lnTo>
                  <a:lnTo>
                    <a:pt x="225302" y="223815"/>
                  </a:lnTo>
                  <a:lnTo>
                    <a:pt x="226299" y="222611"/>
                  </a:lnTo>
                  <a:lnTo>
                    <a:pt x="131304" y="222611"/>
                  </a:lnTo>
                  <a:lnTo>
                    <a:pt x="114032" y="221083"/>
                  </a:lnTo>
                  <a:lnTo>
                    <a:pt x="69830" y="198140"/>
                  </a:lnTo>
                  <a:lnTo>
                    <a:pt x="45770" y="151028"/>
                  </a:lnTo>
                  <a:lnTo>
                    <a:pt x="44166" y="130697"/>
                  </a:lnTo>
                  <a:lnTo>
                    <a:pt x="45750" y="110354"/>
                  </a:lnTo>
                  <a:lnTo>
                    <a:pt x="69526" y="62950"/>
                  </a:lnTo>
                  <a:lnTo>
                    <a:pt x="113786" y="39736"/>
                  </a:lnTo>
                  <a:lnTo>
                    <a:pt x="131304" y="38187"/>
                  </a:lnTo>
                  <a:lnTo>
                    <a:pt x="226289" y="3818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89" h="260984">
                  <a:moveTo>
                    <a:pt x="226289" y="38187"/>
                  </a:moveTo>
                  <a:lnTo>
                    <a:pt x="131304" y="38187"/>
                  </a:lnTo>
                  <a:lnTo>
                    <a:pt x="149034" y="39736"/>
                  </a:lnTo>
                  <a:lnTo>
                    <a:pt x="148881" y="3973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28"/>
                  </a:lnTo>
                  <a:lnTo>
                    <a:pt x="192779" y="198140"/>
                  </a:lnTo>
                  <a:lnTo>
                    <a:pt x="148575" y="221083"/>
                  </a:lnTo>
                  <a:lnTo>
                    <a:pt x="131304" y="222611"/>
                  </a:lnTo>
                  <a:lnTo>
                    <a:pt x="226299" y="222611"/>
                  </a:lnTo>
                  <a:lnTo>
                    <a:pt x="241622" y="204113"/>
                  </a:lnTo>
                  <a:lnTo>
                    <a:pt x="253281" y="182027"/>
                  </a:lnTo>
                  <a:lnTo>
                    <a:pt x="260277" y="157555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89" y="381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7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415792" y="8663903"/>
              <a:ext cx="190988" cy="247688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4656899" y="8644819"/>
              <a:ext cx="1567815" cy="407034"/>
            </a:xfrm>
            <a:custGeom>
              <a:avLst/>
              <a:gdLst/>
              <a:ahLst/>
              <a:cxnLst/>
              <a:rect l="l" t="t" r="r" b="b"/>
              <a:pathLst>
                <a:path w="1567814" h="407034">
                  <a:moveTo>
                    <a:pt x="211289" y="196951"/>
                  </a:moveTo>
                  <a:lnTo>
                    <a:pt x="194195" y="213931"/>
                  </a:lnTo>
                  <a:lnTo>
                    <a:pt x="175171" y="226047"/>
                  </a:lnTo>
                  <a:lnTo>
                    <a:pt x="154203" y="233324"/>
                  </a:lnTo>
                  <a:lnTo>
                    <a:pt x="131305" y="235737"/>
                  </a:lnTo>
                  <a:lnTo>
                    <a:pt x="114033" y="234213"/>
                  </a:lnTo>
                  <a:lnTo>
                    <a:pt x="69837" y="211277"/>
                  </a:lnTo>
                  <a:lnTo>
                    <a:pt x="45783" y="164160"/>
                  </a:lnTo>
                  <a:lnTo>
                    <a:pt x="44170" y="143827"/>
                  </a:lnTo>
                  <a:lnTo>
                    <a:pt x="45783" y="123482"/>
                  </a:lnTo>
                  <a:lnTo>
                    <a:pt x="69837" y="76085"/>
                  </a:lnTo>
                  <a:lnTo>
                    <a:pt x="114376" y="52870"/>
                  </a:lnTo>
                  <a:lnTo>
                    <a:pt x="131914" y="51320"/>
                  </a:lnTo>
                  <a:lnTo>
                    <a:pt x="154889" y="53632"/>
                  </a:lnTo>
                  <a:lnTo>
                    <a:pt x="175475" y="60579"/>
                  </a:lnTo>
                  <a:lnTo>
                    <a:pt x="193687" y="72136"/>
                  </a:lnTo>
                  <a:lnTo>
                    <a:pt x="209499" y="88328"/>
                  </a:lnTo>
                  <a:lnTo>
                    <a:pt x="209499" y="36995"/>
                  </a:lnTo>
                  <a:lnTo>
                    <a:pt x="191935" y="26555"/>
                  </a:lnTo>
                  <a:lnTo>
                    <a:pt x="173240" y="19100"/>
                  </a:lnTo>
                  <a:lnTo>
                    <a:pt x="153428" y="14617"/>
                  </a:lnTo>
                  <a:lnTo>
                    <a:pt x="132499" y="13131"/>
                  </a:lnTo>
                  <a:lnTo>
                    <a:pt x="105092" y="15468"/>
                  </a:lnTo>
                  <a:lnTo>
                    <a:pt x="57645" y="34112"/>
                  </a:lnTo>
                  <a:lnTo>
                    <a:pt x="21158" y="70294"/>
                  </a:lnTo>
                  <a:lnTo>
                    <a:pt x="2349" y="117297"/>
                  </a:lnTo>
                  <a:lnTo>
                    <a:pt x="0" y="144437"/>
                  </a:lnTo>
                  <a:lnTo>
                    <a:pt x="2336" y="171272"/>
                  </a:lnTo>
                  <a:lnTo>
                    <a:pt x="20980" y="217678"/>
                  </a:lnTo>
                  <a:lnTo>
                    <a:pt x="57238" y="253301"/>
                  </a:lnTo>
                  <a:lnTo>
                    <a:pt x="104838" y="271653"/>
                  </a:lnTo>
                  <a:lnTo>
                    <a:pt x="132499" y="273939"/>
                  </a:lnTo>
                  <a:lnTo>
                    <a:pt x="153758" y="272338"/>
                  </a:lnTo>
                  <a:lnTo>
                    <a:pt x="173977" y="267525"/>
                  </a:lnTo>
                  <a:lnTo>
                    <a:pt x="193154" y="259511"/>
                  </a:lnTo>
                  <a:lnTo>
                    <a:pt x="211289" y="248285"/>
                  </a:lnTo>
                  <a:lnTo>
                    <a:pt x="211289" y="196951"/>
                  </a:lnTo>
                  <a:close/>
                </a:path>
                <a:path w="1567814" h="407034">
                  <a:moveTo>
                    <a:pt x="439280" y="19126"/>
                  </a:moveTo>
                  <a:lnTo>
                    <a:pt x="241122" y="19126"/>
                  </a:lnTo>
                  <a:lnTo>
                    <a:pt x="241122" y="58496"/>
                  </a:lnTo>
                  <a:lnTo>
                    <a:pt x="318706" y="58496"/>
                  </a:lnTo>
                  <a:lnTo>
                    <a:pt x="318706" y="266776"/>
                  </a:lnTo>
                  <a:lnTo>
                    <a:pt x="361683" y="266776"/>
                  </a:lnTo>
                  <a:lnTo>
                    <a:pt x="361683" y="58496"/>
                  </a:lnTo>
                  <a:lnTo>
                    <a:pt x="439280" y="58496"/>
                  </a:lnTo>
                  <a:lnTo>
                    <a:pt x="439280" y="19126"/>
                  </a:lnTo>
                  <a:close/>
                </a:path>
                <a:path w="1567814" h="407034">
                  <a:moveTo>
                    <a:pt x="732917" y="144437"/>
                  </a:moveTo>
                  <a:lnTo>
                    <a:pt x="724789" y="94830"/>
                  </a:lnTo>
                  <a:lnTo>
                    <a:pt x="700392" y="52235"/>
                  </a:lnTo>
                  <a:lnTo>
                    <a:pt x="688759" y="40995"/>
                  </a:lnTo>
                  <a:lnTo>
                    <a:pt x="688759" y="144437"/>
                  </a:lnTo>
                  <a:lnTo>
                    <a:pt x="687400" y="162471"/>
                  </a:lnTo>
                  <a:lnTo>
                    <a:pt x="687374" y="162814"/>
                  </a:lnTo>
                  <a:lnTo>
                    <a:pt x="683260" y="179578"/>
                  </a:lnTo>
                  <a:lnTo>
                    <a:pt x="683234" y="179730"/>
                  </a:lnTo>
                  <a:lnTo>
                    <a:pt x="654735" y="220814"/>
                  </a:lnTo>
                  <a:lnTo>
                    <a:pt x="608177" y="235750"/>
                  </a:lnTo>
                  <a:lnTo>
                    <a:pt x="590550" y="234099"/>
                  </a:lnTo>
                  <a:lnTo>
                    <a:pt x="584428" y="232168"/>
                  </a:lnTo>
                  <a:lnTo>
                    <a:pt x="574675" y="229108"/>
                  </a:lnTo>
                  <a:lnTo>
                    <a:pt x="560552" y="220814"/>
                  </a:lnTo>
                  <a:lnTo>
                    <a:pt x="548195" y="209194"/>
                  </a:lnTo>
                  <a:lnTo>
                    <a:pt x="538175" y="195186"/>
                  </a:lnTo>
                  <a:lnTo>
                    <a:pt x="531037" y="179730"/>
                  </a:lnTo>
                  <a:lnTo>
                    <a:pt x="530961" y="179578"/>
                  </a:lnTo>
                  <a:lnTo>
                    <a:pt x="526745" y="162814"/>
                  </a:lnTo>
                  <a:lnTo>
                    <a:pt x="526656" y="162471"/>
                  </a:lnTo>
                  <a:lnTo>
                    <a:pt x="525259" y="144437"/>
                  </a:lnTo>
                  <a:lnTo>
                    <a:pt x="525221" y="143840"/>
                  </a:lnTo>
                  <a:lnTo>
                    <a:pt x="526757" y="124066"/>
                  </a:lnTo>
                  <a:lnTo>
                    <a:pt x="526783" y="123736"/>
                  </a:lnTo>
                  <a:lnTo>
                    <a:pt x="531444" y="105943"/>
                  </a:lnTo>
                  <a:lnTo>
                    <a:pt x="531482" y="105791"/>
                  </a:lnTo>
                  <a:lnTo>
                    <a:pt x="539305" y="90055"/>
                  </a:lnTo>
                  <a:lnTo>
                    <a:pt x="550291" y="76403"/>
                  </a:lnTo>
                  <a:lnTo>
                    <a:pt x="563270" y="65430"/>
                  </a:lnTo>
                  <a:lnTo>
                    <a:pt x="577151" y="57594"/>
                  </a:lnTo>
                  <a:lnTo>
                    <a:pt x="589343" y="53721"/>
                  </a:lnTo>
                  <a:lnTo>
                    <a:pt x="591921" y="52895"/>
                  </a:lnTo>
                  <a:lnTo>
                    <a:pt x="607580" y="51333"/>
                  </a:lnTo>
                  <a:lnTo>
                    <a:pt x="623214" y="52895"/>
                  </a:lnTo>
                  <a:lnTo>
                    <a:pt x="637870" y="57594"/>
                  </a:lnTo>
                  <a:lnTo>
                    <a:pt x="651560" y="65430"/>
                  </a:lnTo>
                  <a:lnTo>
                    <a:pt x="664286" y="76403"/>
                  </a:lnTo>
                  <a:lnTo>
                    <a:pt x="674992" y="90055"/>
                  </a:lnTo>
                  <a:lnTo>
                    <a:pt x="682561" y="105791"/>
                  </a:lnTo>
                  <a:lnTo>
                    <a:pt x="682637" y="105943"/>
                  </a:lnTo>
                  <a:lnTo>
                    <a:pt x="687133" y="123736"/>
                  </a:lnTo>
                  <a:lnTo>
                    <a:pt x="687222" y="124066"/>
                  </a:lnTo>
                  <a:lnTo>
                    <a:pt x="688708" y="143840"/>
                  </a:lnTo>
                  <a:lnTo>
                    <a:pt x="688759" y="144437"/>
                  </a:lnTo>
                  <a:lnTo>
                    <a:pt x="688759" y="40995"/>
                  </a:lnTo>
                  <a:lnTo>
                    <a:pt x="682688" y="35128"/>
                  </a:lnTo>
                  <a:lnTo>
                    <a:pt x="662127" y="22910"/>
                  </a:lnTo>
                  <a:lnTo>
                    <a:pt x="638975" y="15671"/>
                  </a:lnTo>
                  <a:lnTo>
                    <a:pt x="639673" y="15671"/>
                  </a:lnTo>
                  <a:lnTo>
                    <a:pt x="612355" y="13131"/>
                  </a:lnTo>
                  <a:lnTo>
                    <a:pt x="587590" y="15671"/>
                  </a:lnTo>
                  <a:lnTo>
                    <a:pt x="565213" y="23279"/>
                  </a:lnTo>
                  <a:lnTo>
                    <a:pt x="545223" y="35966"/>
                  </a:lnTo>
                  <a:lnTo>
                    <a:pt x="527621" y="53721"/>
                  </a:lnTo>
                  <a:lnTo>
                    <a:pt x="527621" y="19100"/>
                  </a:lnTo>
                  <a:lnTo>
                    <a:pt x="484632" y="19100"/>
                  </a:lnTo>
                  <a:lnTo>
                    <a:pt x="484632" y="406450"/>
                  </a:lnTo>
                  <a:lnTo>
                    <a:pt x="527621" y="406450"/>
                  </a:lnTo>
                  <a:lnTo>
                    <a:pt x="527621" y="232168"/>
                  </a:lnTo>
                  <a:lnTo>
                    <a:pt x="545109" y="250444"/>
                  </a:lnTo>
                  <a:lnTo>
                    <a:pt x="565353" y="263499"/>
                  </a:lnTo>
                  <a:lnTo>
                    <a:pt x="588378" y="271335"/>
                  </a:lnTo>
                  <a:lnTo>
                    <a:pt x="614146" y="273939"/>
                  </a:lnTo>
                  <a:lnTo>
                    <a:pt x="639914" y="271576"/>
                  </a:lnTo>
                  <a:lnTo>
                    <a:pt x="683196" y="252628"/>
                  </a:lnTo>
                  <a:lnTo>
                    <a:pt x="714794" y="216103"/>
                  </a:lnTo>
                  <a:lnTo>
                    <a:pt x="730910" y="170307"/>
                  </a:lnTo>
                  <a:lnTo>
                    <a:pt x="732917" y="144437"/>
                  </a:lnTo>
                  <a:close/>
                </a:path>
                <a:path w="1567814" h="407034">
                  <a:moveTo>
                    <a:pt x="1045667" y="143827"/>
                  </a:moveTo>
                  <a:lnTo>
                    <a:pt x="1036332" y="92062"/>
                  </a:lnTo>
                  <a:lnTo>
                    <a:pt x="1009345" y="51320"/>
                  </a:lnTo>
                  <a:lnTo>
                    <a:pt x="1001496" y="44538"/>
                  </a:lnTo>
                  <a:lnTo>
                    <a:pt x="1001496" y="143827"/>
                  </a:lnTo>
                  <a:lnTo>
                    <a:pt x="999896" y="164160"/>
                  </a:lnTo>
                  <a:lnTo>
                    <a:pt x="975829" y="211277"/>
                  </a:lnTo>
                  <a:lnTo>
                    <a:pt x="931633" y="234213"/>
                  </a:lnTo>
                  <a:lnTo>
                    <a:pt x="914361" y="235737"/>
                  </a:lnTo>
                  <a:lnTo>
                    <a:pt x="897089" y="234213"/>
                  </a:lnTo>
                  <a:lnTo>
                    <a:pt x="852881" y="211277"/>
                  </a:lnTo>
                  <a:lnTo>
                    <a:pt x="828827" y="164160"/>
                  </a:lnTo>
                  <a:lnTo>
                    <a:pt x="827214" y="143827"/>
                  </a:lnTo>
                  <a:lnTo>
                    <a:pt x="828802" y="123482"/>
                  </a:lnTo>
                  <a:lnTo>
                    <a:pt x="852576" y="76085"/>
                  </a:lnTo>
                  <a:lnTo>
                    <a:pt x="896835" y="52870"/>
                  </a:lnTo>
                  <a:lnTo>
                    <a:pt x="914361" y="51320"/>
                  </a:lnTo>
                  <a:lnTo>
                    <a:pt x="931938" y="52870"/>
                  </a:lnTo>
                  <a:lnTo>
                    <a:pt x="976134" y="75793"/>
                  </a:lnTo>
                  <a:lnTo>
                    <a:pt x="999909" y="123240"/>
                  </a:lnTo>
                  <a:lnTo>
                    <a:pt x="1001496" y="143827"/>
                  </a:lnTo>
                  <a:lnTo>
                    <a:pt x="1001496" y="44538"/>
                  </a:lnTo>
                  <a:lnTo>
                    <a:pt x="988491" y="33934"/>
                  </a:lnTo>
                  <a:lnTo>
                    <a:pt x="966203" y="22377"/>
                  </a:lnTo>
                  <a:lnTo>
                    <a:pt x="941501" y="15443"/>
                  </a:lnTo>
                  <a:lnTo>
                    <a:pt x="914361" y="13131"/>
                  </a:lnTo>
                  <a:lnTo>
                    <a:pt x="887222" y="15443"/>
                  </a:lnTo>
                  <a:lnTo>
                    <a:pt x="840219" y="33934"/>
                  </a:lnTo>
                  <a:lnTo>
                    <a:pt x="804037" y="69862"/>
                  </a:lnTo>
                  <a:lnTo>
                    <a:pt x="785380" y="116713"/>
                  </a:lnTo>
                  <a:lnTo>
                    <a:pt x="783056" y="143827"/>
                  </a:lnTo>
                  <a:lnTo>
                    <a:pt x="785380" y="170688"/>
                  </a:lnTo>
                  <a:lnTo>
                    <a:pt x="804037" y="217246"/>
                  </a:lnTo>
                  <a:lnTo>
                    <a:pt x="840219" y="253136"/>
                  </a:lnTo>
                  <a:lnTo>
                    <a:pt x="887222" y="271627"/>
                  </a:lnTo>
                  <a:lnTo>
                    <a:pt x="914361" y="273939"/>
                  </a:lnTo>
                  <a:lnTo>
                    <a:pt x="941501" y="271627"/>
                  </a:lnTo>
                  <a:lnTo>
                    <a:pt x="988491" y="253136"/>
                  </a:lnTo>
                  <a:lnTo>
                    <a:pt x="1024674" y="217246"/>
                  </a:lnTo>
                  <a:lnTo>
                    <a:pt x="1043330" y="170688"/>
                  </a:lnTo>
                  <a:lnTo>
                    <a:pt x="1045667" y="143827"/>
                  </a:lnTo>
                  <a:close/>
                </a:path>
                <a:path w="1567814" h="407034">
                  <a:moveTo>
                    <a:pt x="1323784" y="0"/>
                  </a:moveTo>
                  <a:lnTo>
                    <a:pt x="1154277" y="182626"/>
                  </a:lnTo>
                  <a:lnTo>
                    <a:pt x="1154277" y="19088"/>
                  </a:lnTo>
                  <a:lnTo>
                    <a:pt x="1111300" y="19088"/>
                  </a:lnTo>
                  <a:lnTo>
                    <a:pt x="1111300" y="284099"/>
                  </a:lnTo>
                  <a:lnTo>
                    <a:pt x="1280807" y="101460"/>
                  </a:lnTo>
                  <a:lnTo>
                    <a:pt x="1280807" y="266776"/>
                  </a:lnTo>
                  <a:lnTo>
                    <a:pt x="1323784" y="266776"/>
                  </a:lnTo>
                  <a:lnTo>
                    <a:pt x="1323784" y="0"/>
                  </a:lnTo>
                  <a:close/>
                </a:path>
                <a:path w="1567814" h="407034">
                  <a:moveTo>
                    <a:pt x="1567281" y="19126"/>
                  </a:moveTo>
                  <a:lnTo>
                    <a:pt x="1369136" y="19126"/>
                  </a:lnTo>
                  <a:lnTo>
                    <a:pt x="1369136" y="58496"/>
                  </a:lnTo>
                  <a:lnTo>
                    <a:pt x="1446720" y="58496"/>
                  </a:lnTo>
                  <a:lnTo>
                    <a:pt x="1446720" y="266776"/>
                  </a:lnTo>
                  <a:lnTo>
                    <a:pt x="1489697" y="266776"/>
                  </a:lnTo>
                  <a:lnTo>
                    <a:pt x="1489697" y="58496"/>
                  </a:lnTo>
                  <a:lnTo>
                    <a:pt x="1567281" y="58496"/>
                  </a:lnTo>
                  <a:lnTo>
                    <a:pt x="1567281" y="191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6269547" y="8663903"/>
              <a:ext cx="181439" cy="247688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647336" y="8663903"/>
              <a:ext cx="190988" cy="247688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043031" y="8663903"/>
              <a:ext cx="208894" cy="247688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7279373" y="8644819"/>
              <a:ext cx="1791970" cy="407034"/>
            </a:xfrm>
            <a:custGeom>
              <a:avLst/>
              <a:gdLst/>
              <a:ahLst/>
              <a:cxnLst/>
              <a:rect l="l" t="t" r="r" b="b"/>
              <a:pathLst>
                <a:path w="1791970" h="407034">
                  <a:moveTo>
                    <a:pt x="262610" y="143827"/>
                  </a:moveTo>
                  <a:lnTo>
                    <a:pt x="253276" y="92062"/>
                  </a:lnTo>
                  <a:lnTo>
                    <a:pt x="226288" y="51320"/>
                  </a:lnTo>
                  <a:lnTo>
                    <a:pt x="218440" y="44538"/>
                  </a:lnTo>
                  <a:lnTo>
                    <a:pt x="218440" y="143827"/>
                  </a:lnTo>
                  <a:lnTo>
                    <a:pt x="216839" y="164160"/>
                  </a:lnTo>
                  <a:lnTo>
                    <a:pt x="192786" y="211277"/>
                  </a:lnTo>
                  <a:lnTo>
                    <a:pt x="148577" y="234213"/>
                  </a:lnTo>
                  <a:lnTo>
                    <a:pt x="131305" y="235737"/>
                  </a:lnTo>
                  <a:lnTo>
                    <a:pt x="114033" y="234213"/>
                  </a:lnTo>
                  <a:lnTo>
                    <a:pt x="69837" y="211277"/>
                  </a:lnTo>
                  <a:lnTo>
                    <a:pt x="45770" y="164160"/>
                  </a:lnTo>
                  <a:lnTo>
                    <a:pt x="44170" y="143827"/>
                  </a:lnTo>
                  <a:lnTo>
                    <a:pt x="45745" y="123482"/>
                  </a:lnTo>
                  <a:lnTo>
                    <a:pt x="69532" y="76085"/>
                  </a:lnTo>
                  <a:lnTo>
                    <a:pt x="113792" y="52870"/>
                  </a:lnTo>
                  <a:lnTo>
                    <a:pt x="131305" y="51320"/>
                  </a:lnTo>
                  <a:lnTo>
                    <a:pt x="148882" y="52870"/>
                  </a:lnTo>
                  <a:lnTo>
                    <a:pt x="193078" y="75793"/>
                  </a:lnTo>
                  <a:lnTo>
                    <a:pt x="216852" y="123240"/>
                  </a:lnTo>
                  <a:lnTo>
                    <a:pt x="218440" y="143827"/>
                  </a:lnTo>
                  <a:lnTo>
                    <a:pt x="218440" y="44538"/>
                  </a:lnTo>
                  <a:lnTo>
                    <a:pt x="205435" y="33934"/>
                  </a:lnTo>
                  <a:lnTo>
                    <a:pt x="183159" y="22377"/>
                  </a:lnTo>
                  <a:lnTo>
                    <a:pt x="158445" y="15443"/>
                  </a:lnTo>
                  <a:lnTo>
                    <a:pt x="131305" y="13131"/>
                  </a:lnTo>
                  <a:lnTo>
                    <a:pt x="104165" y="15443"/>
                  </a:lnTo>
                  <a:lnTo>
                    <a:pt x="57162" y="33934"/>
                  </a:lnTo>
                  <a:lnTo>
                    <a:pt x="20980" y="69862"/>
                  </a:lnTo>
                  <a:lnTo>
                    <a:pt x="2336" y="116713"/>
                  </a:lnTo>
                  <a:lnTo>
                    <a:pt x="0" y="143827"/>
                  </a:lnTo>
                  <a:lnTo>
                    <a:pt x="2336" y="170688"/>
                  </a:lnTo>
                  <a:lnTo>
                    <a:pt x="20980" y="217246"/>
                  </a:lnTo>
                  <a:lnTo>
                    <a:pt x="57162" y="253136"/>
                  </a:lnTo>
                  <a:lnTo>
                    <a:pt x="104165" y="271627"/>
                  </a:lnTo>
                  <a:lnTo>
                    <a:pt x="131305" y="273939"/>
                  </a:lnTo>
                  <a:lnTo>
                    <a:pt x="158445" y="271627"/>
                  </a:lnTo>
                  <a:lnTo>
                    <a:pt x="205435" y="253136"/>
                  </a:lnTo>
                  <a:lnTo>
                    <a:pt x="241617" y="217246"/>
                  </a:lnTo>
                  <a:lnTo>
                    <a:pt x="260273" y="170688"/>
                  </a:lnTo>
                  <a:lnTo>
                    <a:pt x="262610" y="143827"/>
                  </a:lnTo>
                  <a:close/>
                </a:path>
                <a:path w="1791970" h="407034">
                  <a:moveTo>
                    <a:pt x="621893" y="266788"/>
                  </a:moveTo>
                  <a:lnTo>
                    <a:pt x="562203" y="0"/>
                  </a:lnTo>
                  <a:lnTo>
                    <a:pt x="461937" y="201739"/>
                  </a:lnTo>
                  <a:lnTo>
                    <a:pt x="359283" y="0"/>
                  </a:lnTo>
                  <a:lnTo>
                    <a:pt x="299593" y="266788"/>
                  </a:lnTo>
                  <a:lnTo>
                    <a:pt x="343776" y="266788"/>
                  </a:lnTo>
                  <a:lnTo>
                    <a:pt x="375386" y="113398"/>
                  </a:lnTo>
                  <a:lnTo>
                    <a:pt x="460756" y="284099"/>
                  </a:lnTo>
                  <a:lnTo>
                    <a:pt x="544906" y="113398"/>
                  </a:lnTo>
                  <a:lnTo>
                    <a:pt x="577723" y="266788"/>
                  </a:lnTo>
                  <a:lnTo>
                    <a:pt x="621893" y="266788"/>
                  </a:lnTo>
                  <a:close/>
                </a:path>
                <a:path w="1791970" h="407034">
                  <a:moveTo>
                    <a:pt x="968057" y="266788"/>
                  </a:moveTo>
                  <a:lnTo>
                    <a:pt x="908367" y="0"/>
                  </a:lnTo>
                  <a:lnTo>
                    <a:pt x="808101" y="201739"/>
                  </a:lnTo>
                  <a:lnTo>
                    <a:pt x="705446" y="0"/>
                  </a:lnTo>
                  <a:lnTo>
                    <a:pt x="645756" y="266788"/>
                  </a:lnTo>
                  <a:lnTo>
                    <a:pt x="689940" y="266788"/>
                  </a:lnTo>
                  <a:lnTo>
                    <a:pt x="721563" y="113398"/>
                  </a:lnTo>
                  <a:lnTo>
                    <a:pt x="806919" y="284099"/>
                  </a:lnTo>
                  <a:lnTo>
                    <a:pt x="891070" y="113398"/>
                  </a:lnTo>
                  <a:lnTo>
                    <a:pt x="923886" y="266788"/>
                  </a:lnTo>
                  <a:lnTo>
                    <a:pt x="968057" y="266788"/>
                  </a:lnTo>
                  <a:close/>
                </a:path>
                <a:path w="1791970" h="407034">
                  <a:moveTo>
                    <a:pt x="1249768" y="19088"/>
                  </a:moveTo>
                  <a:lnTo>
                    <a:pt x="1202016" y="19088"/>
                  </a:lnTo>
                  <a:lnTo>
                    <a:pt x="1121448" y="196367"/>
                  </a:lnTo>
                  <a:lnTo>
                    <a:pt x="1033703" y="19088"/>
                  </a:lnTo>
                  <a:lnTo>
                    <a:pt x="984770" y="19088"/>
                  </a:lnTo>
                  <a:lnTo>
                    <a:pt x="1098765" y="243497"/>
                  </a:lnTo>
                  <a:lnTo>
                    <a:pt x="1018781" y="406438"/>
                  </a:lnTo>
                  <a:lnTo>
                    <a:pt x="1066533" y="406438"/>
                  </a:lnTo>
                  <a:lnTo>
                    <a:pt x="1249768" y="19088"/>
                  </a:lnTo>
                  <a:close/>
                </a:path>
                <a:path w="1791970" h="407034">
                  <a:moveTo>
                    <a:pt x="1498053" y="19138"/>
                  </a:moveTo>
                  <a:lnTo>
                    <a:pt x="1455077" y="19138"/>
                  </a:lnTo>
                  <a:lnTo>
                    <a:pt x="1455077" y="120738"/>
                  </a:lnTo>
                  <a:lnTo>
                    <a:pt x="1338097" y="120738"/>
                  </a:lnTo>
                  <a:lnTo>
                    <a:pt x="1338097" y="19138"/>
                  </a:lnTo>
                  <a:lnTo>
                    <a:pt x="1295120" y="19138"/>
                  </a:lnTo>
                  <a:lnTo>
                    <a:pt x="1295120" y="120738"/>
                  </a:lnTo>
                  <a:lnTo>
                    <a:pt x="1295120" y="160108"/>
                  </a:lnTo>
                  <a:lnTo>
                    <a:pt x="1295120" y="266788"/>
                  </a:lnTo>
                  <a:lnTo>
                    <a:pt x="1338097" y="266788"/>
                  </a:lnTo>
                  <a:lnTo>
                    <a:pt x="1338097" y="160108"/>
                  </a:lnTo>
                  <a:lnTo>
                    <a:pt x="1455077" y="160108"/>
                  </a:lnTo>
                  <a:lnTo>
                    <a:pt x="1455077" y="266788"/>
                  </a:lnTo>
                  <a:lnTo>
                    <a:pt x="1498053" y="266788"/>
                  </a:lnTo>
                  <a:lnTo>
                    <a:pt x="1498053" y="160108"/>
                  </a:lnTo>
                  <a:lnTo>
                    <a:pt x="1498053" y="120738"/>
                  </a:lnTo>
                  <a:lnTo>
                    <a:pt x="1498053" y="19138"/>
                  </a:lnTo>
                  <a:close/>
                </a:path>
                <a:path w="1791970" h="407034">
                  <a:moveTo>
                    <a:pt x="1791690" y="0"/>
                  </a:moveTo>
                  <a:lnTo>
                    <a:pt x="1622183" y="182626"/>
                  </a:lnTo>
                  <a:lnTo>
                    <a:pt x="1622183" y="19088"/>
                  </a:lnTo>
                  <a:lnTo>
                    <a:pt x="1579206" y="19088"/>
                  </a:lnTo>
                  <a:lnTo>
                    <a:pt x="1579206" y="284099"/>
                  </a:lnTo>
                  <a:lnTo>
                    <a:pt x="1748713" y="101460"/>
                  </a:lnTo>
                  <a:lnTo>
                    <a:pt x="1748713" y="266776"/>
                  </a:lnTo>
                  <a:lnTo>
                    <a:pt x="1791690" y="266776"/>
                  </a:lnTo>
                  <a:lnTo>
                    <a:pt x="17916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152223" y="8663903"/>
              <a:ext cx="208894" cy="247688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9388551" y="8644819"/>
              <a:ext cx="1375410" cy="333375"/>
            </a:xfrm>
            <a:custGeom>
              <a:avLst/>
              <a:gdLst/>
              <a:ahLst/>
              <a:cxnLst/>
              <a:rect l="l" t="t" r="r" b="b"/>
              <a:pathLst>
                <a:path w="1375409" h="333375">
                  <a:moveTo>
                    <a:pt x="248297" y="19088"/>
                  </a:moveTo>
                  <a:lnTo>
                    <a:pt x="207721" y="19088"/>
                  </a:lnTo>
                  <a:lnTo>
                    <a:pt x="207721" y="143230"/>
                  </a:lnTo>
                  <a:lnTo>
                    <a:pt x="206311" y="161886"/>
                  </a:lnTo>
                  <a:lnTo>
                    <a:pt x="185343" y="208889"/>
                  </a:lnTo>
                  <a:lnTo>
                    <a:pt x="143027" y="234124"/>
                  </a:lnTo>
                  <a:lnTo>
                    <a:pt x="142595" y="234124"/>
                  </a:lnTo>
                  <a:lnTo>
                    <a:pt x="125349" y="235737"/>
                  </a:lnTo>
                  <a:lnTo>
                    <a:pt x="77838" y="221145"/>
                  </a:lnTo>
                  <a:lnTo>
                    <a:pt x="49618" y="180009"/>
                  </a:lnTo>
                  <a:lnTo>
                    <a:pt x="44183" y="142633"/>
                  </a:lnTo>
                  <a:lnTo>
                    <a:pt x="45643" y="122428"/>
                  </a:lnTo>
                  <a:lnTo>
                    <a:pt x="67754" y="75501"/>
                  </a:lnTo>
                  <a:lnTo>
                    <a:pt x="108991" y="52832"/>
                  </a:lnTo>
                  <a:lnTo>
                    <a:pt x="125349" y="51320"/>
                  </a:lnTo>
                  <a:lnTo>
                    <a:pt x="141084" y="52832"/>
                  </a:lnTo>
                  <a:lnTo>
                    <a:pt x="182651" y="75196"/>
                  </a:lnTo>
                  <a:lnTo>
                    <a:pt x="206146" y="122428"/>
                  </a:lnTo>
                  <a:lnTo>
                    <a:pt x="207670" y="142633"/>
                  </a:lnTo>
                  <a:lnTo>
                    <a:pt x="207721" y="143230"/>
                  </a:lnTo>
                  <a:lnTo>
                    <a:pt x="207721" y="19088"/>
                  </a:lnTo>
                  <a:lnTo>
                    <a:pt x="205333" y="19088"/>
                  </a:lnTo>
                  <a:lnTo>
                    <a:pt x="205333" y="54305"/>
                  </a:lnTo>
                  <a:lnTo>
                    <a:pt x="202526" y="51320"/>
                  </a:lnTo>
                  <a:lnTo>
                    <a:pt x="188391" y="36283"/>
                  </a:lnTo>
                  <a:lnTo>
                    <a:pt x="168617" y="23418"/>
                  </a:lnTo>
                  <a:lnTo>
                    <a:pt x="146011" y="15709"/>
                  </a:lnTo>
                  <a:lnTo>
                    <a:pt x="120573" y="13131"/>
                  </a:lnTo>
                  <a:lnTo>
                    <a:pt x="96189" y="15278"/>
                  </a:lnTo>
                  <a:lnTo>
                    <a:pt x="53365" y="32435"/>
                  </a:lnTo>
                  <a:lnTo>
                    <a:pt x="19659" y="66268"/>
                  </a:lnTo>
                  <a:lnTo>
                    <a:pt x="2184" y="113855"/>
                  </a:lnTo>
                  <a:lnTo>
                    <a:pt x="0" y="142633"/>
                  </a:lnTo>
                  <a:lnTo>
                    <a:pt x="2209" y="171958"/>
                  </a:lnTo>
                  <a:lnTo>
                    <a:pt x="19812" y="220306"/>
                  </a:lnTo>
                  <a:lnTo>
                    <a:pt x="53771" y="254469"/>
                  </a:lnTo>
                  <a:lnTo>
                    <a:pt x="96443" y="271780"/>
                  </a:lnTo>
                  <a:lnTo>
                    <a:pt x="120573" y="273939"/>
                  </a:lnTo>
                  <a:lnTo>
                    <a:pt x="145567" y="271335"/>
                  </a:lnTo>
                  <a:lnTo>
                    <a:pt x="168021" y="263499"/>
                  </a:lnTo>
                  <a:lnTo>
                    <a:pt x="187947" y="250444"/>
                  </a:lnTo>
                  <a:lnTo>
                    <a:pt x="201917" y="235737"/>
                  </a:lnTo>
                  <a:lnTo>
                    <a:pt x="205333" y="232156"/>
                  </a:lnTo>
                  <a:lnTo>
                    <a:pt x="205333" y="266776"/>
                  </a:lnTo>
                  <a:lnTo>
                    <a:pt x="248297" y="266776"/>
                  </a:lnTo>
                  <a:lnTo>
                    <a:pt x="248297" y="232156"/>
                  </a:lnTo>
                  <a:lnTo>
                    <a:pt x="248297" y="54305"/>
                  </a:lnTo>
                  <a:lnTo>
                    <a:pt x="248297" y="19088"/>
                  </a:lnTo>
                  <a:close/>
                </a:path>
                <a:path w="1375409" h="333375">
                  <a:moveTo>
                    <a:pt x="567016" y="227418"/>
                  </a:moveTo>
                  <a:lnTo>
                    <a:pt x="526427" y="227418"/>
                  </a:lnTo>
                  <a:lnTo>
                    <a:pt x="526427" y="19138"/>
                  </a:lnTo>
                  <a:lnTo>
                    <a:pt x="483450" y="19138"/>
                  </a:lnTo>
                  <a:lnTo>
                    <a:pt x="483450" y="227418"/>
                  </a:lnTo>
                  <a:lnTo>
                    <a:pt x="372440" y="227418"/>
                  </a:lnTo>
                  <a:lnTo>
                    <a:pt x="372440" y="19138"/>
                  </a:lnTo>
                  <a:lnTo>
                    <a:pt x="329476" y="19138"/>
                  </a:lnTo>
                  <a:lnTo>
                    <a:pt x="329476" y="227418"/>
                  </a:lnTo>
                  <a:lnTo>
                    <a:pt x="329476" y="266788"/>
                  </a:lnTo>
                  <a:lnTo>
                    <a:pt x="527621" y="266788"/>
                  </a:lnTo>
                  <a:lnTo>
                    <a:pt x="527621" y="332828"/>
                  </a:lnTo>
                  <a:lnTo>
                    <a:pt x="567016" y="332828"/>
                  </a:lnTo>
                  <a:lnTo>
                    <a:pt x="567016" y="266788"/>
                  </a:lnTo>
                  <a:lnTo>
                    <a:pt x="567016" y="227418"/>
                  </a:lnTo>
                  <a:close/>
                </a:path>
                <a:path w="1375409" h="333375">
                  <a:moveTo>
                    <a:pt x="824839" y="0"/>
                  </a:moveTo>
                  <a:lnTo>
                    <a:pt x="655332" y="182626"/>
                  </a:lnTo>
                  <a:lnTo>
                    <a:pt x="655332" y="19088"/>
                  </a:lnTo>
                  <a:lnTo>
                    <a:pt x="612368" y="19088"/>
                  </a:lnTo>
                  <a:lnTo>
                    <a:pt x="612368" y="284099"/>
                  </a:lnTo>
                  <a:lnTo>
                    <a:pt x="781862" y="101460"/>
                  </a:lnTo>
                  <a:lnTo>
                    <a:pt x="781862" y="266776"/>
                  </a:lnTo>
                  <a:lnTo>
                    <a:pt x="824839" y="266776"/>
                  </a:lnTo>
                  <a:lnTo>
                    <a:pt x="824839" y="0"/>
                  </a:lnTo>
                  <a:close/>
                </a:path>
                <a:path w="1375409" h="333375">
                  <a:moveTo>
                    <a:pt x="1252156" y="143827"/>
                  </a:moveTo>
                  <a:lnTo>
                    <a:pt x="1249845" y="116713"/>
                  </a:lnTo>
                  <a:lnTo>
                    <a:pt x="1242910" y="92062"/>
                  </a:lnTo>
                  <a:lnTo>
                    <a:pt x="1231341" y="69862"/>
                  </a:lnTo>
                  <a:lnTo>
                    <a:pt x="1216139" y="51320"/>
                  </a:lnTo>
                  <a:lnTo>
                    <a:pt x="1215161" y="50126"/>
                  </a:lnTo>
                  <a:lnTo>
                    <a:pt x="1207985" y="44259"/>
                  </a:lnTo>
                  <a:lnTo>
                    <a:pt x="1207985" y="143827"/>
                  </a:lnTo>
                  <a:lnTo>
                    <a:pt x="1206385" y="164160"/>
                  </a:lnTo>
                  <a:lnTo>
                    <a:pt x="1182319" y="211277"/>
                  </a:lnTo>
                  <a:lnTo>
                    <a:pt x="1138059" y="234238"/>
                  </a:lnTo>
                  <a:lnTo>
                    <a:pt x="1120863" y="235737"/>
                  </a:lnTo>
                  <a:lnTo>
                    <a:pt x="1103884" y="234238"/>
                  </a:lnTo>
                  <a:lnTo>
                    <a:pt x="1060564" y="211582"/>
                  </a:lnTo>
                  <a:lnTo>
                    <a:pt x="1037082" y="164401"/>
                  </a:lnTo>
                  <a:lnTo>
                    <a:pt x="1035507" y="143827"/>
                  </a:lnTo>
                  <a:lnTo>
                    <a:pt x="1037056" y="123482"/>
                  </a:lnTo>
                  <a:lnTo>
                    <a:pt x="1037818" y="120548"/>
                  </a:lnTo>
                  <a:lnTo>
                    <a:pt x="1041704" y="105410"/>
                  </a:lnTo>
                  <a:lnTo>
                    <a:pt x="1073327" y="65278"/>
                  </a:lnTo>
                  <a:lnTo>
                    <a:pt x="1120863" y="51320"/>
                  </a:lnTo>
                  <a:lnTo>
                    <a:pt x="1138364" y="52870"/>
                  </a:lnTo>
                  <a:lnTo>
                    <a:pt x="1182624" y="76085"/>
                  </a:lnTo>
                  <a:lnTo>
                    <a:pt x="1206398" y="123482"/>
                  </a:lnTo>
                  <a:lnTo>
                    <a:pt x="1207985" y="143827"/>
                  </a:lnTo>
                  <a:lnTo>
                    <a:pt x="1207985" y="44259"/>
                  </a:lnTo>
                  <a:lnTo>
                    <a:pt x="1195374" y="33934"/>
                  </a:lnTo>
                  <a:lnTo>
                    <a:pt x="1173073" y="22377"/>
                  </a:lnTo>
                  <a:lnTo>
                    <a:pt x="1148232" y="15443"/>
                  </a:lnTo>
                  <a:lnTo>
                    <a:pt x="1120863" y="13131"/>
                  </a:lnTo>
                  <a:lnTo>
                    <a:pt x="1093063" y="15443"/>
                  </a:lnTo>
                  <a:lnTo>
                    <a:pt x="1046213" y="33934"/>
                  </a:lnTo>
                  <a:lnTo>
                    <a:pt x="1014768" y="65278"/>
                  </a:lnTo>
                  <a:lnTo>
                    <a:pt x="998054" y="100482"/>
                  </a:lnTo>
                  <a:lnTo>
                    <a:pt x="993724" y="120548"/>
                  </a:lnTo>
                  <a:lnTo>
                    <a:pt x="948969" y="120548"/>
                  </a:lnTo>
                  <a:lnTo>
                    <a:pt x="948969" y="19088"/>
                  </a:lnTo>
                  <a:lnTo>
                    <a:pt x="905992" y="19088"/>
                  </a:lnTo>
                  <a:lnTo>
                    <a:pt x="905992" y="266776"/>
                  </a:lnTo>
                  <a:lnTo>
                    <a:pt x="948969" y="266776"/>
                  </a:lnTo>
                  <a:lnTo>
                    <a:pt x="948969" y="159943"/>
                  </a:lnTo>
                  <a:lnTo>
                    <a:pt x="991349" y="159943"/>
                  </a:lnTo>
                  <a:lnTo>
                    <a:pt x="1008126" y="211988"/>
                  </a:lnTo>
                  <a:lnTo>
                    <a:pt x="1039050" y="247751"/>
                  </a:lnTo>
                  <a:lnTo>
                    <a:pt x="1090079" y="271030"/>
                  </a:lnTo>
                  <a:lnTo>
                    <a:pt x="1120863" y="273939"/>
                  </a:lnTo>
                  <a:lnTo>
                    <a:pt x="1147991" y="271627"/>
                  </a:lnTo>
                  <a:lnTo>
                    <a:pt x="1194993" y="253136"/>
                  </a:lnTo>
                  <a:lnTo>
                    <a:pt x="1231176" y="217246"/>
                  </a:lnTo>
                  <a:lnTo>
                    <a:pt x="1249819" y="170688"/>
                  </a:lnTo>
                  <a:lnTo>
                    <a:pt x="1252156" y="143827"/>
                  </a:lnTo>
                  <a:close/>
                </a:path>
                <a:path w="1375409" h="333375">
                  <a:moveTo>
                    <a:pt x="1375143" y="234950"/>
                  </a:moveTo>
                  <a:lnTo>
                    <a:pt x="1372171" y="227990"/>
                  </a:lnTo>
                  <a:lnTo>
                    <a:pt x="1360220" y="216052"/>
                  </a:lnTo>
                  <a:lnTo>
                    <a:pt x="1353261" y="213067"/>
                  </a:lnTo>
                  <a:lnTo>
                    <a:pt x="1337335" y="213067"/>
                  </a:lnTo>
                  <a:lnTo>
                    <a:pt x="1330388" y="216052"/>
                  </a:lnTo>
                  <a:lnTo>
                    <a:pt x="1318450" y="227990"/>
                  </a:lnTo>
                  <a:lnTo>
                    <a:pt x="1315478" y="234950"/>
                  </a:lnTo>
                  <a:lnTo>
                    <a:pt x="1315478" y="250875"/>
                  </a:lnTo>
                  <a:lnTo>
                    <a:pt x="1318450" y="257822"/>
                  </a:lnTo>
                  <a:lnTo>
                    <a:pt x="1324419" y="263791"/>
                  </a:lnTo>
                  <a:lnTo>
                    <a:pt x="1330388" y="269760"/>
                  </a:lnTo>
                  <a:lnTo>
                    <a:pt x="1337335" y="272745"/>
                  </a:lnTo>
                  <a:lnTo>
                    <a:pt x="1353261" y="272745"/>
                  </a:lnTo>
                  <a:lnTo>
                    <a:pt x="1360220" y="269760"/>
                  </a:lnTo>
                  <a:lnTo>
                    <a:pt x="1372171" y="257822"/>
                  </a:lnTo>
                  <a:lnTo>
                    <a:pt x="1375143" y="250875"/>
                  </a:lnTo>
                  <a:lnTo>
                    <a:pt x="1375143" y="2349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732961" y="670136"/>
              <a:ext cx="14471015" cy="1162685"/>
            </a:xfrm>
            <a:custGeom>
              <a:avLst/>
              <a:gdLst/>
              <a:ahLst/>
              <a:cxnLst/>
              <a:rect l="l" t="t" r="r" b="b"/>
              <a:pathLst>
                <a:path w="14471015" h="1162685">
                  <a:moveTo>
                    <a:pt x="14470763" y="0"/>
                  </a:moveTo>
                  <a:lnTo>
                    <a:pt x="0" y="0"/>
                  </a:lnTo>
                  <a:lnTo>
                    <a:pt x="0" y="1162268"/>
                  </a:lnTo>
                  <a:lnTo>
                    <a:pt x="14470763" y="1162268"/>
                  </a:lnTo>
                  <a:lnTo>
                    <a:pt x="14470763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4148165" y="220412"/>
              <a:ext cx="2112645" cy="1799589"/>
            </a:xfrm>
            <a:custGeom>
              <a:avLst/>
              <a:gdLst/>
              <a:ahLst/>
              <a:cxnLst/>
              <a:rect l="l" t="t" r="r" b="b"/>
              <a:pathLst>
                <a:path w="2112644" h="1799589">
                  <a:moveTo>
                    <a:pt x="808341" y="0"/>
                  </a:moveTo>
                  <a:lnTo>
                    <a:pt x="920903" y="733286"/>
                  </a:lnTo>
                  <a:lnTo>
                    <a:pt x="299802" y="457996"/>
                  </a:lnTo>
                  <a:lnTo>
                    <a:pt x="0" y="621248"/>
                  </a:lnTo>
                  <a:lnTo>
                    <a:pt x="907092" y="852654"/>
                  </a:lnTo>
                  <a:lnTo>
                    <a:pt x="465566" y="994011"/>
                  </a:lnTo>
                  <a:lnTo>
                    <a:pt x="703266" y="1301918"/>
                  </a:lnTo>
                  <a:lnTo>
                    <a:pt x="1031863" y="1021036"/>
                  </a:lnTo>
                  <a:lnTo>
                    <a:pt x="958421" y="1655834"/>
                  </a:lnTo>
                  <a:lnTo>
                    <a:pt x="1245553" y="1799023"/>
                  </a:lnTo>
                  <a:lnTo>
                    <a:pt x="1191624" y="1412030"/>
                  </a:lnTo>
                  <a:lnTo>
                    <a:pt x="1154285" y="1148260"/>
                  </a:lnTo>
                  <a:lnTo>
                    <a:pt x="1136761" y="1033172"/>
                  </a:lnTo>
                  <a:lnTo>
                    <a:pt x="1142978" y="1043002"/>
                  </a:lnTo>
                  <a:lnTo>
                    <a:pt x="1191213" y="1071093"/>
                  </a:lnTo>
                  <a:lnTo>
                    <a:pt x="1323012" y="1139776"/>
                  </a:lnTo>
                  <a:lnTo>
                    <a:pt x="1579920" y="1271385"/>
                  </a:lnTo>
                  <a:lnTo>
                    <a:pt x="1899031" y="1203837"/>
                  </a:lnTo>
                  <a:lnTo>
                    <a:pt x="1135661" y="780133"/>
                  </a:lnTo>
                  <a:lnTo>
                    <a:pt x="2031037" y="784750"/>
                  </a:lnTo>
                  <a:lnTo>
                    <a:pt x="2112480" y="343319"/>
                  </a:lnTo>
                  <a:lnTo>
                    <a:pt x="1101966" y="743244"/>
                  </a:lnTo>
                  <a:lnTo>
                    <a:pt x="1568727" y="186947"/>
                  </a:lnTo>
                  <a:lnTo>
                    <a:pt x="808341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21804" y="879950"/>
              <a:ext cx="8898890" cy="687070"/>
            </a:xfrm>
            <a:custGeom>
              <a:avLst/>
              <a:gdLst/>
              <a:ahLst/>
              <a:cxnLst/>
              <a:rect l="l" t="t" r="r" b="b"/>
              <a:pathLst>
                <a:path w="8898890" h="687069">
                  <a:moveTo>
                    <a:pt x="354596" y="582917"/>
                  </a:moveTo>
                  <a:lnTo>
                    <a:pt x="341630" y="111988"/>
                  </a:lnTo>
                  <a:lnTo>
                    <a:pt x="0" y="125615"/>
                  </a:lnTo>
                  <a:lnTo>
                    <a:pt x="9309" y="581901"/>
                  </a:lnTo>
                  <a:lnTo>
                    <a:pt x="102362" y="577583"/>
                  </a:lnTo>
                  <a:lnTo>
                    <a:pt x="102362" y="215011"/>
                  </a:lnTo>
                  <a:lnTo>
                    <a:pt x="243611" y="201714"/>
                  </a:lnTo>
                  <a:lnTo>
                    <a:pt x="258559" y="577583"/>
                  </a:lnTo>
                  <a:lnTo>
                    <a:pt x="354596" y="582917"/>
                  </a:lnTo>
                  <a:close/>
                </a:path>
                <a:path w="8898890" h="687069">
                  <a:moveTo>
                    <a:pt x="720826" y="248246"/>
                  </a:moveTo>
                  <a:lnTo>
                    <a:pt x="691553" y="196735"/>
                  </a:lnTo>
                  <a:lnTo>
                    <a:pt x="643394" y="111988"/>
                  </a:lnTo>
                  <a:lnTo>
                    <a:pt x="624459" y="112280"/>
                  </a:lnTo>
                  <a:lnTo>
                    <a:pt x="624459" y="244919"/>
                  </a:lnTo>
                  <a:lnTo>
                    <a:pt x="613816" y="324015"/>
                  </a:lnTo>
                  <a:lnTo>
                    <a:pt x="511467" y="339305"/>
                  </a:lnTo>
                  <a:lnTo>
                    <a:pt x="527075" y="196735"/>
                  </a:lnTo>
                  <a:lnTo>
                    <a:pt x="624459" y="244919"/>
                  </a:lnTo>
                  <a:lnTo>
                    <a:pt x="624459" y="112280"/>
                  </a:lnTo>
                  <a:lnTo>
                    <a:pt x="421728" y="115316"/>
                  </a:lnTo>
                  <a:lnTo>
                    <a:pt x="388505" y="583895"/>
                  </a:lnTo>
                  <a:lnTo>
                    <a:pt x="483882" y="580580"/>
                  </a:lnTo>
                  <a:lnTo>
                    <a:pt x="507479" y="435686"/>
                  </a:lnTo>
                  <a:lnTo>
                    <a:pt x="702881" y="427037"/>
                  </a:lnTo>
                  <a:lnTo>
                    <a:pt x="711695" y="339305"/>
                  </a:lnTo>
                  <a:lnTo>
                    <a:pt x="720826" y="248246"/>
                  </a:lnTo>
                  <a:close/>
                </a:path>
                <a:path w="8898890" h="687069">
                  <a:moveTo>
                    <a:pt x="1132916" y="587222"/>
                  </a:moveTo>
                  <a:lnTo>
                    <a:pt x="1096352" y="115316"/>
                  </a:lnTo>
                  <a:lnTo>
                    <a:pt x="963422" y="111988"/>
                  </a:lnTo>
                  <a:lnTo>
                    <a:pt x="877011" y="381177"/>
                  </a:lnTo>
                  <a:lnTo>
                    <a:pt x="846455" y="125285"/>
                  </a:lnTo>
                  <a:lnTo>
                    <a:pt x="750735" y="111988"/>
                  </a:lnTo>
                  <a:lnTo>
                    <a:pt x="775995" y="580580"/>
                  </a:lnTo>
                  <a:lnTo>
                    <a:pt x="890308" y="583895"/>
                  </a:lnTo>
                  <a:lnTo>
                    <a:pt x="984021" y="281482"/>
                  </a:lnTo>
                  <a:lnTo>
                    <a:pt x="1009954" y="580580"/>
                  </a:lnTo>
                  <a:lnTo>
                    <a:pt x="1132916" y="587222"/>
                  </a:lnTo>
                  <a:close/>
                </a:path>
                <a:path w="8898890" h="687069">
                  <a:moveTo>
                    <a:pt x="1630083" y="562622"/>
                  </a:moveTo>
                  <a:lnTo>
                    <a:pt x="1624126" y="468045"/>
                  </a:lnTo>
                  <a:lnTo>
                    <a:pt x="1618513" y="384606"/>
                  </a:lnTo>
                  <a:lnTo>
                    <a:pt x="1613242" y="312280"/>
                  </a:lnTo>
                  <a:lnTo>
                    <a:pt x="1608315" y="251079"/>
                  </a:lnTo>
                  <a:lnTo>
                    <a:pt x="1603730" y="201002"/>
                  </a:lnTo>
                  <a:lnTo>
                    <a:pt x="1599501" y="162064"/>
                  </a:lnTo>
                  <a:lnTo>
                    <a:pt x="1592072" y="117551"/>
                  </a:lnTo>
                  <a:lnTo>
                    <a:pt x="1588871" y="111988"/>
                  </a:lnTo>
                  <a:lnTo>
                    <a:pt x="1454277" y="111988"/>
                  </a:lnTo>
                  <a:lnTo>
                    <a:pt x="1475536" y="344627"/>
                  </a:lnTo>
                  <a:lnTo>
                    <a:pt x="1276146" y="354596"/>
                  </a:lnTo>
                  <a:lnTo>
                    <a:pt x="1256207" y="121958"/>
                  </a:lnTo>
                  <a:lnTo>
                    <a:pt x="1169797" y="121958"/>
                  </a:lnTo>
                  <a:lnTo>
                    <a:pt x="1187742" y="587222"/>
                  </a:lnTo>
                  <a:lnTo>
                    <a:pt x="1285786" y="572592"/>
                  </a:lnTo>
                  <a:lnTo>
                    <a:pt x="1276146" y="421055"/>
                  </a:lnTo>
                  <a:lnTo>
                    <a:pt x="1489176" y="411086"/>
                  </a:lnTo>
                  <a:lnTo>
                    <a:pt x="1508772" y="566953"/>
                  </a:lnTo>
                  <a:lnTo>
                    <a:pt x="1630083" y="562622"/>
                  </a:lnTo>
                  <a:close/>
                </a:path>
                <a:path w="8898890" h="687069">
                  <a:moveTo>
                    <a:pt x="2045830" y="474218"/>
                  </a:moveTo>
                  <a:lnTo>
                    <a:pt x="1995970" y="477215"/>
                  </a:lnTo>
                  <a:lnTo>
                    <a:pt x="1986343" y="122961"/>
                  </a:lnTo>
                  <a:lnTo>
                    <a:pt x="1899272" y="122961"/>
                  </a:lnTo>
                  <a:lnTo>
                    <a:pt x="1896948" y="488518"/>
                  </a:lnTo>
                  <a:lnTo>
                    <a:pt x="1767001" y="506133"/>
                  </a:lnTo>
                  <a:lnTo>
                    <a:pt x="1767001" y="122961"/>
                  </a:lnTo>
                  <a:lnTo>
                    <a:pt x="1667306" y="122961"/>
                  </a:lnTo>
                  <a:lnTo>
                    <a:pt x="1667306" y="588225"/>
                  </a:lnTo>
                  <a:lnTo>
                    <a:pt x="1933829" y="588225"/>
                  </a:lnTo>
                  <a:lnTo>
                    <a:pt x="1928850" y="686917"/>
                  </a:lnTo>
                  <a:lnTo>
                    <a:pt x="2038845" y="680275"/>
                  </a:lnTo>
                  <a:lnTo>
                    <a:pt x="2045830" y="474218"/>
                  </a:lnTo>
                  <a:close/>
                </a:path>
                <a:path w="8898890" h="687069">
                  <a:moveTo>
                    <a:pt x="2455265" y="587222"/>
                  </a:moveTo>
                  <a:lnTo>
                    <a:pt x="2418702" y="115316"/>
                  </a:lnTo>
                  <a:lnTo>
                    <a:pt x="2285771" y="111988"/>
                  </a:lnTo>
                  <a:lnTo>
                    <a:pt x="2199360" y="381177"/>
                  </a:lnTo>
                  <a:lnTo>
                    <a:pt x="2168791" y="125285"/>
                  </a:lnTo>
                  <a:lnTo>
                    <a:pt x="2073084" y="111988"/>
                  </a:lnTo>
                  <a:lnTo>
                    <a:pt x="2098332" y="580580"/>
                  </a:lnTo>
                  <a:lnTo>
                    <a:pt x="2212657" y="583895"/>
                  </a:lnTo>
                  <a:lnTo>
                    <a:pt x="2306370" y="281482"/>
                  </a:lnTo>
                  <a:lnTo>
                    <a:pt x="2332304" y="580580"/>
                  </a:lnTo>
                  <a:lnTo>
                    <a:pt x="2455265" y="587222"/>
                  </a:lnTo>
                  <a:close/>
                </a:path>
                <a:path w="8898890" h="687069">
                  <a:moveTo>
                    <a:pt x="2837421" y="582917"/>
                  </a:moveTo>
                  <a:lnTo>
                    <a:pt x="2824467" y="111988"/>
                  </a:lnTo>
                  <a:lnTo>
                    <a:pt x="2482824" y="125615"/>
                  </a:lnTo>
                  <a:lnTo>
                    <a:pt x="2492133" y="581901"/>
                  </a:lnTo>
                  <a:lnTo>
                    <a:pt x="2585186" y="577583"/>
                  </a:lnTo>
                  <a:lnTo>
                    <a:pt x="2585186" y="215011"/>
                  </a:lnTo>
                  <a:lnTo>
                    <a:pt x="2726436" y="201714"/>
                  </a:lnTo>
                  <a:lnTo>
                    <a:pt x="2741384" y="577583"/>
                  </a:lnTo>
                  <a:lnTo>
                    <a:pt x="2837421" y="582917"/>
                  </a:lnTo>
                  <a:close/>
                </a:path>
                <a:path w="8898890" h="687069">
                  <a:moveTo>
                    <a:pt x="3319310" y="161505"/>
                  </a:moveTo>
                  <a:lnTo>
                    <a:pt x="3252838" y="115316"/>
                  </a:lnTo>
                  <a:lnTo>
                    <a:pt x="3153143" y="126949"/>
                  </a:lnTo>
                  <a:lnTo>
                    <a:pt x="3053435" y="215011"/>
                  </a:lnTo>
                  <a:lnTo>
                    <a:pt x="3086671" y="314706"/>
                  </a:lnTo>
                  <a:lnTo>
                    <a:pt x="3153143" y="181787"/>
                  </a:lnTo>
                  <a:lnTo>
                    <a:pt x="3240214" y="181787"/>
                  </a:lnTo>
                  <a:lnTo>
                    <a:pt x="3242538" y="281470"/>
                  </a:lnTo>
                  <a:lnTo>
                    <a:pt x="3053435" y="447636"/>
                  </a:lnTo>
                  <a:lnTo>
                    <a:pt x="3053435" y="559295"/>
                  </a:lnTo>
                  <a:lnTo>
                    <a:pt x="3309670" y="580580"/>
                  </a:lnTo>
                  <a:lnTo>
                    <a:pt x="3319310" y="458609"/>
                  </a:lnTo>
                  <a:lnTo>
                    <a:pt x="3153143" y="465251"/>
                  </a:lnTo>
                  <a:lnTo>
                    <a:pt x="3295700" y="314706"/>
                  </a:lnTo>
                  <a:lnTo>
                    <a:pt x="3319310" y="161505"/>
                  </a:lnTo>
                  <a:close/>
                </a:path>
                <a:path w="8898890" h="687069">
                  <a:moveTo>
                    <a:pt x="3516719" y="536702"/>
                  </a:moveTo>
                  <a:lnTo>
                    <a:pt x="3440607" y="488848"/>
                  </a:lnTo>
                  <a:lnTo>
                    <a:pt x="3383775" y="550659"/>
                  </a:lnTo>
                  <a:lnTo>
                    <a:pt x="3447910" y="619125"/>
                  </a:lnTo>
                  <a:lnTo>
                    <a:pt x="3516719" y="536702"/>
                  </a:lnTo>
                  <a:close/>
                </a:path>
                <a:path w="8898890" h="687069">
                  <a:moveTo>
                    <a:pt x="4092308" y="464921"/>
                  </a:moveTo>
                  <a:lnTo>
                    <a:pt x="4058475" y="383501"/>
                  </a:lnTo>
                  <a:lnTo>
                    <a:pt x="4028503" y="311391"/>
                  </a:lnTo>
                  <a:lnTo>
                    <a:pt x="4010215" y="310654"/>
                  </a:lnTo>
                  <a:lnTo>
                    <a:pt x="4010215" y="457276"/>
                  </a:lnTo>
                  <a:lnTo>
                    <a:pt x="3827437" y="525741"/>
                  </a:lnTo>
                  <a:lnTo>
                    <a:pt x="3839743" y="383501"/>
                  </a:lnTo>
                  <a:lnTo>
                    <a:pt x="4010215" y="457276"/>
                  </a:lnTo>
                  <a:lnTo>
                    <a:pt x="4010215" y="310654"/>
                  </a:lnTo>
                  <a:lnTo>
                    <a:pt x="3830764" y="303415"/>
                  </a:lnTo>
                  <a:lnTo>
                    <a:pt x="3854691" y="199390"/>
                  </a:lnTo>
                  <a:lnTo>
                    <a:pt x="4035475" y="181787"/>
                  </a:lnTo>
                  <a:lnTo>
                    <a:pt x="4046766" y="115316"/>
                  </a:lnTo>
                  <a:lnTo>
                    <a:pt x="3744366" y="115316"/>
                  </a:lnTo>
                  <a:lnTo>
                    <a:pt x="3727742" y="587222"/>
                  </a:lnTo>
                  <a:lnTo>
                    <a:pt x="4013543" y="577240"/>
                  </a:lnTo>
                  <a:lnTo>
                    <a:pt x="4049661" y="525741"/>
                  </a:lnTo>
                  <a:lnTo>
                    <a:pt x="4092308" y="464921"/>
                  </a:lnTo>
                  <a:close/>
                </a:path>
                <a:path w="8898890" h="687069">
                  <a:moveTo>
                    <a:pt x="4458525" y="248246"/>
                  </a:moveTo>
                  <a:lnTo>
                    <a:pt x="4429252" y="196735"/>
                  </a:lnTo>
                  <a:lnTo>
                    <a:pt x="4381093" y="111988"/>
                  </a:lnTo>
                  <a:lnTo>
                    <a:pt x="4362158" y="112280"/>
                  </a:lnTo>
                  <a:lnTo>
                    <a:pt x="4362158" y="244919"/>
                  </a:lnTo>
                  <a:lnTo>
                    <a:pt x="4351515" y="324015"/>
                  </a:lnTo>
                  <a:lnTo>
                    <a:pt x="4249166" y="339305"/>
                  </a:lnTo>
                  <a:lnTo>
                    <a:pt x="4264774" y="196735"/>
                  </a:lnTo>
                  <a:lnTo>
                    <a:pt x="4362158" y="244919"/>
                  </a:lnTo>
                  <a:lnTo>
                    <a:pt x="4362158" y="112280"/>
                  </a:lnTo>
                  <a:lnTo>
                    <a:pt x="4159427" y="115316"/>
                  </a:lnTo>
                  <a:lnTo>
                    <a:pt x="4126204" y="583895"/>
                  </a:lnTo>
                  <a:lnTo>
                    <a:pt x="4221581" y="580580"/>
                  </a:lnTo>
                  <a:lnTo>
                    <a:pt x="4245178" y="435686"/>
                  </a:lnTo>
                  <a:lnTo>
                    <a:pt x="4440580" y="427037"/>
                  </a:lnTo>
                  <a:lnTo>
                    <a:pt x="4449381" y="339305"/>
                  </a:lnTo>
                  <a:lnTo>
                    <a:pt x="4458525" y="248246"/>
                  </a:lnTo>
                  <a:close/>
                </a:path>
                <a:path w="8898890" h="687069">
                  <a:moveTo>
                    <a:pt x="4800816" y="82092"/>
                  </a:moveTo>
                  <a:lnTo>
                    <a:pt x="4501731" y="115316"/>
                  </a:lnTo>
                  <a:lnTo>
                    <a:pt x="4501731" y="580580"/>
                  </a:lnTo>
                  <a:lnTo>
                    <a:pt x="4800816" y="562622"/>
                  </a:lnTo>
                  <a:lnTo>
                    <a:pt x="4800816" y="466255"/>
                  </a:lnTo>
                  <a:lnTo>
                    <a:pt x="4601426" y="471576"/>
                  </a:lnTo>
                  <a:lnTo>
                    <a:pt x="4601426" y="381177"/>
                  </a:lnTo>
                  <a:lnTo>
                    <a:pt x="4800816" y="367220"/>
                  </a:lnTo>
                  <a:lnTo>
                    <a:pt x="4800816" y="281482"/>
                  </a:lnTo>
                  <a:lnTo>
                    <a:pt x="4580153" y="281482"/>
                  </a:lnTo>
                  <a:lnTo>
                    <a:pt x="4585474" y="215011"/>
                  </a:lnTo>
                  <a:lnTo>
                    <a:pt x="4800816" y="181787"/>
                  </a:lnTo>
                  <a:lnTo>
                    <a:pt x="4800816" y="82092"/>
                  </a:lnTo>
                  <a:close/>
                </a:path>
                <a:path w="8898890" h="687069">
                  <a:moveTo>
                    <a:pt x="5307952" y="562622"/>
                  </a:moveTo>
                  <a:lnTo>
                    <a:pt x="5301996" y="468045"/>
                  </a:lnTo>
                  <a:lnTo>
                    <a:pt x="5296382" y="384606"/>
                  </a:lnTo>
                  <a:lnTo>
                    <a:pt x="5291112" y="312280"/>
                  </a:lnTo>
                  <a:lnTo>
                    <a:pt x="5286197" y="251079"/>
                  </a:lnTo>
                  <a:lnTo>
                    <a:pt x="5281612" y="201002"/>
                  </a:lnTo>
                  <a:lnTo>
                    <a:pt x="5277383" y="162064"/>
                  </a:lnTo>
                  <a:lnTo>
                    <a:pt x="5269941" y="117551"/>
                  </a:lnTo>
                  <a:lnTo>
                    <a:pt x="5266741" y="111988"/>
                  </a:lnTo>
                  <a:lnTo>
                    <a:pt x="5132146" y="111988"/>
                  </a:lnTo>
                  <a:lnTo>
                    <a:pt x="5153418" y="344627"/>
                  </a:lnTo>
                  <a:lnTo>
                    <a:pt x="4954016" y="354596"/>
                  </a:lnTo>
                  <a:lnTo>
                    <a:pt x="4934089" y="121958"/>
                  </a:lnTo>
                  <a:lnTo>
                    <a:pt x="4847679" y="121958"/>
                  </a:lnTo>
                  <a:lnTo>
                    <a:pt x="4865624" y="587222"/>
                  </a:lnTo>
                  <a:lnTo>
                    <a:pt x="4963668" y="572592"/>
                  </a:lnTo>
                  <a:lnTo>
                    <a:pt x="4954016" y="421055"/>
                  </a:lnTo>
                  <a:lnTo>
                    <a:pt x="5167046" y="411086"/>
                  </a:lnTo>
                  <a:lnTo>
                    <a:pt x="5186654" y="566953"/>
                  </a:lnTo>
                  <a:lnTo>
                    <a:pt x="5307952" y="562622"/>
                  </a:lnTo>
                  <a:close/>
                </a:path>
                <a:path w="8898890" h="687069">
                  <a:moveTo>
                    <a:pt x="5752947" y="514108"/>
                  </a:moveTo>
                  <a:lnTo>
                    <a:pt x="5671515" y="514108"/>
                  </a:lnTo>
                  <a:lnTo>
                    <a:pt x="5672747" y="481863"/>
                  </a:lnTo>
                  <a:lnTo>
                    <a:pt x="5682907" y="214680"/>
                  </a:lnTo>
                  <a:lnTo>
                    <a:pt x="5686806" y="111988"/>
                  </a:lnTo>
                  <a:lnTo>
                    <a:pt x="5615686" y="115036"/>
                  </a:lnTo>
                  <a:lnTo>
                    <a:pt x="5615686" y="214680"/>
                  </a:lnTo>
                  <a:lnTo>
                    <a:pt x="5589765" y="472909"/>
                  </a:lnTo>
                  <a:lnTo>
                    <a:pt x="5472125" y="481863"/>
                  </a:lnTo>
                  <a:lnTo>
                    <a:pt x="5517654" y="233629"/>
                  </a:lnTo>
                  <a:lnTo>
                    <a:pt x="5615686" y="214680"/>
                  </a:lnTo>
                  <a:lnTo>
                    <a:pt x="5615686" y="115036"/>
                  </a:lnTo>
                  <a:lnTo>
                    <a:pt x="5454180" y="121958"/>
                  </a:lnTo>
                  <a:lnTo>
                    <a:pt x="5398338" y="503148"/>
                  </a:lnTo>
                  <a:lnTo>
                    <a:pt x="5338534" y="514108"/>
                  </a:lnTo>
                  <a:lnTo>
                    <a:pt x="5332209" y="680275"/>
                  </a:lnTo>
                  <a:lnTo>
                    <a:pt x="5420944" y="680275"/>
                  </a:lnTo>
                  <a:lnTo>
                    <a:pt x="5431917" y="580580"/>
                  </a:lnTo>
                  <a:lnTo>
                    <a:pt x="5633631" y="577240"/>
                  </a:lnTo>
                  <a:lnTo>
                    <a:pt x="5622341" y="680275"/>
                  </a:lnTo>
                  <a:lnTo>
                    <a:pt x="5743968" y="680275"/>
                  </a:lnTo>
                  <a:lnTo>
                    <a:pt x="5749531" y="577240"/>
                  </a:lnTo>
                  <a:lnTo>
                    <a:pt x="5752947" y="514108"/>
                  </a:lnTo>
                  <a:close/>
                </a:path>
                <a:path w="8898890" h="687069">
                  <a:moveTo>
                    <a:pt x="6408966" y="562622"/>
                  </a:moveTo>
                  <a:lnTo>
                    <a:pt x="6402997" y="468045"/>
                  </a:lnTo>
                  <a:lnTo>
                    <a:pt x="6397384" y="384606"/>
                  </a:lnTo>
                  <a:lnTo>
                    <a:pt x="6392113" y="312280"/>
                  </a:lnTo>
                  <a:lnTo>
                    <a:pt x="6387198" y="251079"/>
                  </a:lnTo>
                  <a:lnTo>
                    <a:pt x="6382613" y="201002"/>
                  </a:lnTo>
                  <a:lnTo>
                    <a:pt x="6378384" y="162064"/>
                  </a:lnTo>
                  <a:lnTo>
                    <a:pt x="6370955" y="117551"/>
                  </a:lnTo>
                  <a:lnTo>
                    <a:pt x="6367742" y="111988"/>
                  </a:lnTo>
                  <a:lnTo>
                    <a:pt x="6233160" y="111988"/>
                  </a:lnTo>
                  <a:lnTo>
                    <a:pt x="6254420" y="344627"/>
                  </a:lnTo>
                  <a:lnTo>
                    <a:pt x="6055030" y="354596"/>
                  </a:lnTo>
                  <a:lnTo>
                    <a:pt x="6035091" y="121958"/>
                  </a:lnTo>
                  <a:lnTo>
                    <a:pt x="5948680" y="121958"/>
                  </a:lnTo>
                  <a:lnTo>
                    <a:pt x="5966625" y="587222"/>
                  </a:lnTo>
                  <a:lnTo>
                    <a:pt x="6064669" y="572592"/>
                  </a:lnTo>
                  <a:lnTo>
                    <a:pt x="6055030" y="421055"/>
                  </a:lnTo>
                  <a:lnTo>
                    <a:pt x="6268059" y="411086"/>
                  </a:lnTo>
                  <a:lnTo>
                    <a:pt x="6287655" y="566953"/>
                  </a:lnTo>
                  <a:lnTo>
                    <a:pt x="6408966" y="562622"/>
                  </a:lnTo>
                  <a:close/>
                </a:path>
                <a:path w="8898890" h="687069">
                  <a:moveTo>
                    <a:pt x="6751244" y="82092"/>
                  </a:moveTo>
                  <a:lnTo>
                    <a:pt x="6452159" y="115316"/>
                  </a:lnTo>
                  <a:lnTo>
                    <a:pt x="6452159" y="580580"/>
                  </a:lnTo>
                  <a:lnTo>
                    <a:pt x="6751244" y="562622"/>
                  </a:lnTo>
                  <a:lnTo>
                    <a:pt x="6751244" y="466255"/>
                  </a:lnTo>
                  <a:lnTo>
                    <a:pt x="6551841" y="471576"/>
                  </a:lnTo>
                  <a:lnTo>
                    <a:pt x="6551841" y="381177"/>
                  </a:lnTo>
                  <a:lnTo>
                    <a:pt x="6751244" y="367220"/>
                  </a:lnTo>
                  <a:lnTo>
                    <a:pt x="6751244" y="281482"/>
                  </a:lnTo>
                  <a:lnTo>
                    <a:pt x="6530581" y="281482"/>
                  </a:lnTo>
                  <a:lnTo>
                    <a:pt x="6535902" y="215011"/>
                  </a:lnTo>
                  <a:lnTo>
                    <a:pt x="6751244" y="181787"/>
                  </a:lnTo>
                  <a:lnTo>
                    <a:pt x="6751244" y="82092"/>
                  </a:lnTo>
                  <a:close/>
                </a:path>
                <a:path w="8898890" h="687069">
                  <a:moveTo>
                    <a:pt x="7303249" y="115316"/>
                  </a:moveTo>
                  <a:lnTo>
                    <a:pt x="6960286" y="115316"/>
                  </a:lnTo>
                  <a:lnTo>
                    <a:pt x="6970255" y="580580"/>
                  </a:lnTo>
                  <a:lnTo>
                    <a:pt x="7059981" y="583895"/>
                  </a:lnTo>
                  <a:lnTo>
                    <a:pt x="7076592" y="231952"/>
                  </a:lnTo>
                  <a:lnTo>
                    <a:pt x="7292607" y="236283"/>
                  </a:lnTo>
                  <a:lnTo>
                    <a:pt x="7303249" y="115316"/>
                  </a:lnTo>
                  <a:close/>
                </a:path>
                <a:path w="8898890" h="687069">
                  <a:moveTo>
                    <a:pt x="7641882" y="82092"/>
                  </a:moveTo>
                  <a:lnTo>
                    <a:pt x="7342797" y="115316"/>
                  </a:lnTo>
                  <a:lnTo>
                    <a:pt x="7342797" y="580580"/>
                  </a:lnTo>
                  <a:lnTo>
                    <a:pt x="7641882" y="562622"/>
                  </a:lnTo>
                  <a:lnTo>
                    <a:pt x="7641882" y="466255"/>
                  </a:lnTo>
                  <a:lnTo>
                    <a:pt x="7442492" y="471576"/>
                  </a:lnTo>
                  <a:lnTo>
                    <a:pt x="7442492" y="381177"/>
                  </a:lnTo>
                  <a:lnTo>
                    <a:pt x="7641882" y="367220"/>
                  </a:lnTo>
                  <a:lnTo>
                    <a:pt x="7641882" y="281482"/>
                  </a:lnTo>
                  <a:lnTo>
                    <a:pt x="7421219" y="281482"/>
                  </a:lnTo>
                  <a:lnTo>
                    <a:pt x="7426541" y="215011"/>
                  </a:lnTo>
                  <a:lnTo>
                    <a:pt x="7641882" y="181787"/>
                  </a:lnTo>
                  <a:lnTo>
                    <a:pt x="7641882" y="82092"/>
                  </a:lnTo>
                  <a:close/>
                </a:path>
                <a:path w="8898890" h="687069">
                  <a:moveTo>
                    <a:pt x="8017751" y="248246"/>
                  </a:moveTo>
                  <a:lnTo>
                    <a:pt x="7988478" y="196735"/>
                  </a:lnTo>
                  <a:lnTo>
                    <a:pt x="7940319" y="111988"/>
                  </a:lnTo>
                  <a:lnTo>
                    <a:pt x="7921371" y="112280"/>
                  </a:lnTo>
                  <a:lnTo>
                    <a:pt x="7921371" y="244919"/>
                  </a:lnTo>
                  <a:lnTo>
                    <a:pt x="7910741" y="324015"/>
                  </a:lnTo>
                  <a:lnTo>
                    <a:pt x="7808379" y="339305"/>
                  </a:lnTo>
                  <a:lnTo>
                    <a:pt x="7824000" y="196735"/>
                  </a:lnTo>
                  <a:lnTo>
                    <a:pt x="7921371" y="244919"/>
                  </a:lnTo>
                  <a:lnTo>
                    <a:pt x="7921371" y="112280"/>
                  </a:lnTo>
                  <a:lnTo>
                    <a:pt x="7718653" y="115316"/>
                  </a:lnTo>
                  <a:lnTo>
                    <a:pt x="7685430" y="583895"/>
                  </a:lnTo>
                  <a:lnTo>
                    <a:pt x="7780807" y="580580"/>
                  </a:lnTo>
                  <a:lnTo>
                    <a:pt x="7804391" y="435686"/>
                  </a:lnTo>
                  <a:lnTo>
                    <a:pt x="7999806" y="427037"/>
                  </a:lnTo>
                  <a:lnTo>
                    <a:pt x="8008607" y="339305"/>
                  </a:lnTo>
                  <a:lnTo>
                    <a:pt x="8017751" y="248246"/>
                  </a:lnTo>
                  <a:close/>
                </a:path>
                <a:path w="8898890" h="687069">
                  <a:moveTo>
                    <a:pt x="8494649" y="326009"/>
                  </a:moveTo>
                  <a:lnTo>
                    <a:pt x="8475688" y="205371"/>
                  </a:lnTo>
                  <a:lnTo>
                    <a:pt x="8471713" y="180111"/>
                  </a:lnTo>
                  <a:lnTo>
                    <a:pt x="8395271" y="149085"/>
                  </a:lnTo>
                  <a:lnTo>
                    <a:pt x="8395271" y="410425"/>
                  </a:lnTo>
                  <a:lnTo>
                    <a:pt x="8315846" y="488518"/>
                  </a:lnTo>
                  <a:lnTo>
                    <a:pt x="8190560" y="472897"/>
                  </a:lnTo>
                  <a:lnTo>
                    <a:pt x="8145373" y="316699"/>
                  </a:lnTo>
                  <a:lnTo>
                    <a:pt x="8225447" y="205371"/>
                  </a:lnTo>
                  <a:lnTo>
                    <a:pt x="8384311" y="243928"/>
                  </a:lnTo>
                  <a:lnTo>
                    <a:pt x="8395271" y="410425"/>
                  </a:lnTo>
                  <a:lnTo>
                    <a:pt x="8395271" y="149085"/>
                  </a:lnTo>
                  <a:lnTo>
                    <a:pt x="8337448" y="125615"/>
                  </a:lnTo>
                  <a:lnTo>
                    <a:pt x="8136064" y="112991"/>
                  </a:lnTo>
                  <a:lnTo>
                    <a:pt x="8048650" y="247243"/>
                  </a:lnTo>
                  <a:lnTo>
                    <a:pt x="8048650" y="415074"/>
                  </a:lnTo>
                  <a:lnTo>
                    <a:pt x="8124431" y="572592"/>
                  </a:lnTo>
                  <a:lnTo>
                    <a:pt x="8337448" y="582904"/>
                  </a:lnTo>
                  <a:lnTo>
                    <a:pt x="8483333" y="515772"/>
                  </a:lnTo>
                  <a:lnTo>
                    <a:pt x="8484959" y="488518"/>
                  </a:lnTo>
                  <a:lnTo>
                    <a:pt x="8494649" y="326009"/>
                  </a:lnTo>
                  <a:close/>
                </a:path>
                <a:path w="8898890" h="687069">
                  <a:moveTo>
                    <a:pt x="8772131" y="0"/>
                  </a:moveTo>
                  <a:lnTo>
                    <a:pt x="8708326" y="2324"/>
                  </a:lnTo>
                  <a:lnTo>
                    <a:pt x="8705672" y="27241"/>
                  </a:lnTo>
                  <a:lnTo>
                    <a:pt x="8656485" y="45529"/>
                  </a:lnTo>
                  <a:lnTo>
                    <a:pt x="8609965" y="31229"/>
                  </a:lnTo>
                  <a:lnTo>
                    <a:pt x="8605977" y="2324"/>
                  </a:lnTo>
                  <a:lnTo>
                    <a:pt x="8539505" y="3314"/>
                  </a:lnTo>
                  <a:lnTo>
                    <a:pt x="8572741" y="71780"/>
                  </a:lnTo>
                  <a:lnTo>
                    <a:pt x="8652497" y="88722"/>
                  </a:lnTo>
                  <a:lnTo>
                    <a:pt x="8728278" y="72783"/>
                  </a:lnTo>
                  <a:lnTo>
                    <a:pt x="8744699" y="45529"/>
                  </a:lnTo>
                  <a:lnTo>
                    <a:pt x="8772131" y="0"/>
                  </a:lnTo>
                  <a:close/>
                </a:path>
                <a:path w="8898890" h="687069">
                  <a:moveTo>
                    <a:pt x="8898420" y="587209"/>
                  </a:moveTo>
                  <a:lnTo>
                    <a:pt x="8874735" y="281470"/>
                  </a:lnTo>
                  <a:lnTo>
                    <a:pt x="8861857" y="115316"/>
                  </a:lnTo>
                  <a:lnTo>
                    <a:pt x="8728939" y="111988"/>
                  </a:lnTo>
                  <a:lnTo>
                    <a:pt x="8642528" y="381177"/>
                  </a:lnTo>
                  <a:lnTo>
                    <a:pt x="8611946" y="125285"/>
                  </a:lnTo>
                  <a:lnTo>
                    <a:pt x="8516252" y="111988"/>
                  </a:lnTo>
                  <a:lnTo>
                    <a:pt x="8541499" y="580580"/>
                  </a:lnTo>
                  <a:lnTo>
                    <a:pt x="8655825" y="583895"/>
                  </a:lnTo>
                  <a:lnTo>
                    <a:pt x="8718639" y="381177"/>
                  </a:lnTo>
                  <a:lnTo>
                    <a:pt x="8749538" y="281470"/>
                  </a:lnTo>
                  <a:lnTo>
                    <a:pt x="8775459" y="580580"/>
                  </a:lnTo>
                  <a:lnTo>
                    <a:pt x="8898420" y="587209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848809" y="1348189"/>
              <a:ext cx="144561" cy="221333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10194417" y="988611"/>
              <a:ext cx="4019550" cy="487680"/>
            </a:xfrm>
            <a:custGeom>
              <a:avLst/>
              <a:gdLst/>
              <a:ahLst/>
              <a:cxnLst/>
              <a:rect l="l" t="t" r="r" b="b"/>
              <a:pathLst>
                <a:path w="4019550" h="487680">
                  <a:moveTo>
                    <a:pt x="432028" y="471906"/>
                  </a:moveTo>
                  <a:lnTo>
                    <a:pt x="393915" y="338975"/>
                  </a:lnTo>
                  <a:lnTo>
                    <a:pt x="370662" y="257886"/>
                  </a:lnTo>
                  <a:lnTo>
                    <a:pt x="317677" y="73126"/>
                  </a:lnTo>
                  <a:lnTo>
                    <a:pt x="299097" y="8318"/>
                  </a:lnTo>
                  <a:lnTo>
                    <a:pt x="265861" y="8140"/>
                  </a:lnTo>
                  <a:lnTo>
                    <a:pt x="265861" y="257886"/>
                  </a:lnTo>
                  <a:lnTo>
                    <a:pt x="132943" y="257886"/>
                  </a:lnTo>
                  <a:lnTo>
                    <a:pt x="186766" y="73126"/>
                  </a:lnTo>
                  <a:lnTo>
                    <a:pt x="265861" y="257886"/>
                  </a:lnTo>
                  <a:lnTo>
                    <a:pt x="265861" y="8140"/>
                  </a:lnTo>
                  <a:lnTo>
                    <a:pt x="114325" y="7315"/>
                  </a:lnTo>
                  <a:lnTo>
                    <a:pt x="0" y="471906"/>
                  </a:lnTo>
                  <a:lnTo>
                    <a:pt x="99707" y="471906"/>
                  </a:lnTo>
                  <a:lnTo>
                    <a:pt x="166166" y="338975"/>
                  </a:lnTo>
                  <a:lnTo>
                    <a:pt x="232625" y="338975"/>
                  </a:lnTo>
                  <a:lnTo>
                    <a:pt x="299097" y="471906"/>
                  </a:lnTo>
                  <a:lnTo>
                    <a:pt x="432028" y="471906"/>
                  </a:lnTo>
                  <a:close/>
                </a:path>
                <a:path w="4019550" h="487680">
                  <a:moveTo>
                    <a:pt x="931875" y="6654"/>
                  </a:moveTo>
                  <a:lnTo>
                    <a:pt x="863422" y="6654"/>
                  </a:lnTo>
                  <a:lnTo>
                    <a:pt x="798626" y="226314"/>
                  </a:lnTo>
                  <a:lnTo>
                    <a:pt x="697255" y="6654"/>
                  </a:lnTo>
                  <a:lnTo>
                    <a:pt x="617499" y="28257"/>
                  </a:lnTo>
                  <a:lnTo>
                    <a:pt x="707224" y="272516"/>
                  </a:lnTo>
                  <a:lnTo>
                    <a:pt x="785329" y="305739"/>
                  </a:lnTo>
                  <a:lnTo>
                    <a:pt x="773696" y="378523"/>
                  </a:lnTo>
                  <a:lnTo>
                    <a:pt x="617169" y="406781"/>
                  </a:lnTo>
                  <a:lnTo>
                    <a:pt x="640765" y="485876"/>
                  </a:lnTo>
                  <a:lnTo>
                    <a:pt x="806932" y="481545"/>
                  </a:lnTo>
                  <a:lnTo>
                    <a:pt x="913269" y="338975"/>
                  </a:lnTo>
                  <a:lnTo>
                    <a:pt x="931875" y="6654"/>
                  </a:lnTo>
                  <a:close/>
                </a:path>
                <a:path w="4019550" h="487680">
                  <a:moveTo>
                    <a:pt x="1334947" y="0"/>
                  </a:moveTo>
                  <a:lnTo>
                    <a:pt x="1266825" y="0"/>
                  </a:lnTo>
                  <a:lnTo>
                    <a:pt x="1253528" y="181787"/>
                  </a:lnTo>
                  <a:lnTo>
                    <a:pt x="1140536" y="239280"/>
                  </a:lnTo>
                  <a:lnTo>
                    <a:pt x="1057452" y="185102"/>
                  </a:lnTo>
                  <a:lnTo>
                    <a:pt x="1029208" y="6654"/>
                  </a:lnTo>
                  <a:lnTo>
                    <a:pt x="956754" y="6654"/>
                  </a:lnTo>
                  <a:lnTo>
                    <a:pt x="962075" y="239280"/>
                  </a:lnTo>
                  <a:lnTo>
                    <a:pt x="1107300" y="372211"/>
                  </a:lnTo>
                  <a:lnTo>
                    <a:pt x="1231925" y="305739"/>
                  </a:lnTo>
                  <a:lnTo>
                    <a:pt x="1235265" y="487540"/>
                  </a:lnTo>
                  <a:lnTo>
                    <a:pt x="1334947" y="471919"/>
                  </a:lnTo>
                  <a:lnTo>
                    <a:pt x="1334947" y="0"/>
                  </a:lnTo>
                  <a:close/>
                </a:path>
                <a:path w="4019550" h="487680">
                  <a:moveTo>
                    <a:pt x="1788972" y="471906"/>
                  </a:moveTo>
                  <a:lnTo>
                    <a:pt x="1750860" y="338975"/>
                  </a:lnTo>
                  <a:lnTo>
                    <a:pt x="1727606" y="257886"/>
                  </a:lnTo>
                  <a:lnTo>
                    <a:pt x="1674622" y="73126"/>
                  </a:lnTo>
                  <a:lnTo>
                    <a:pt x="1656041" y="8318"/>
                  </a:lnTo>
                  <a:lnTo>
                    <a:pt x="1622806" y="8140"/>
                  </a:lnTo>
                  <a:lnTo>
                    <a:pt x="1622806" y="257886"/>
                  </a:lnTo>
                  <a:lnTo>
                    <a:pt x="1489875" y="257886"/>
                  </a:lnTo>
                  <a:lnTo>
                    <a:pt x="1543710" y="73126"/>
                  </a:lnTo>
                  <a:lnTo>
                    <a:pt x="1622806" y="257886"/>
                  </a:lnTo>
                  <a:lnTo>
                    <a:pt x="1622806" y="8140"/>
                  </a:lnTo>
                  <a:lnTo>
                    <a:pt x="1471269" y="7315"/>
                  </a:lnTo>
                  <a:lnTo>
                    <a:pt x="1356944" y="471906"/>
                  </a:lnTo>
                  <a:lnTo>
                    <a:pt x="1456651" y="471906"/>
                  </a:lnTo>
                  <a:lnTo>
                    <a:pt x="1523111" y="338975"/>
                  </a:lnTo>
                  <a:lnTo>
                    <a:pt x="1589570" y="338975"/>
                  </a:lnTo>
                  <a:lnTo>
                    <a:pt x="1656041" y="471906"/>
                  </a:lnTo>
                  <a:lnTo>
                    <a:pt x="1788972" y="471906"/>
                  </a:lnTo>
                  <a:close/>
                </a:path>
                <a:path w="4019550" h="487680">
                  <a:moveTo>
                    <a:pt x="2245537" y="372224"/>
                  </a:moveTo>
                  <a:lnTo>
                    <a:pt x="2185047" y="305752"/>
                  </a:lnTo>
                  <a:lnTo>
                    <a:pt x="2011578" y="383514"/>
                  </a:lnTo>
                  <a:lnTo>
                    <a:pt x="1901913" y="251256"/>
                  </a:lnTo>
                  <a:lnTo>
                    <a:pt x="2023541" y="118986"/>
                  </a:lnTo>
                  <a:lnTo>
                    <a:pt x="2150160" y="172821"/>
                  </a:lnTo>
                  <a:lnTo>
                    <a:pt x="2214295" y="73126"/>
                  </a:lnTo>
                  <a:lnTo>
                    <a:pt x="2080704" y="6654"/>
                  </a:lnTo>
                  <a:lnTo>
                    <a:pt x="1925840" y="6654"/>
                  </a:lnTo>
                  <a:lnTo>
                    <a:pt x="1835442" y="106349"/>
                  </a:lnTo>
                  <a:lnTo>
                    <a:pt x="1827441" y="182562"/>
                  </a:lnTo>
                  <a:lnTo>
                    <a:pt x="1821726" y="245021"/>
                  </a:lnTo>
                  <a:lnTo>
                    <a:pt x="1818297" y="293725"/>
                  </a:lnTo>
                  <a:lnTo>
                    <a:pt x="1817154" y="328688"/>
                  </a:lnTo>
                  <a:lnTo>
                    <a:pt x="1817446" y="341083"/>
                  </a:lnTo>
                  <a:lnTo>
                    <a:pt x="1818322" y="350037"/>
                  </a:lnTo>
                  <a:lnTo>
                    <a:pt x="1819783" y="355536"/>
                  </a:lnTo>
                  <a:lnTo>
                    <a:pt x="1821815" y="357593"/>
                  </a:lnTo>
                  <a:lnTo>
                    <a:pt x="1914867" y="471919"/>
                  </a:lnTo>
                  <a:lnTo>
                    <a:pt x="2111273" y="471919"/>
                  </a:lnTo>
                  <a:lnTo>
                    <a:pt x="2245537" y="372224"/>
                  </a:lnTo>
                  <a:close/>
                </a:path>
                <a:path w="4019550" h="487680">
                  <a:moveTo>
                    <a:pt x="2669286" y="6654"/>
                  </a:moveTo>
                  <a:lnTo>
                    <a:pt x="2277148" y="6654"/>
                  </a:lnTo>
                  <a:lnTo>
                    <a:pt x="2277148" y="116992"/>
                  </a:lnTo>
                  <a:lnTo>
                    <a:pt x="2406751" y="125628"/>
                  </a:lnTo>
                  <a:lnTo>
                    <a:pt x="2392451" y="471919"/>
                  </a:lnTo>
                  <a:lnTo>
                    <a:pt x="2588539" y="471919"/>
                  </a:lnTo>
                  <a:lnTo>
                    <a:pt x="2539682" y="139585"/>
                  </a:lnTo>
                  <a:lnTo>
                    <a:pt x="2669286" y="118986"/>
                  </a:lnTo>
                  <a:lnTo>
                    <a:pt x="2669286" y="6654"/>
                  </a:lnTo>
                  <a:close/>
                </a:path>
                <a:path w="4019550" h="487680">
                  <a:moveTo>
                    <a:pt x="3169755" y="453961"/>
                  </a:moveTo>
                  <a:lnTo>
                    <a:pt x="3163798" y="359384"/>
                  </a:lnTo>
                  <a:lnTo>
                    <a:pt x="3158185" y="275945"/>
                  </a:lnTo>
                  <a:lnTo>
                    <a:pt x="3152914" y="203619"/>
                  </a:lnTo>
                  <a:lnTo>
                    <a:pt x="3147987" y="142417"/>
                  </a:lnTo>
                  <a:lnTo>
                    <a:pt x="3143415" y="92341"/>
                  </a:lnTo>
                  <a:lnTo>
                    <a:pt x="3139173" y="53403"/>
                  </a:lnTo>
                  <a:lnTo>
                    <a:pt x="3131743" y="8890"/>
                  </a:lnTo>
                  <a:lnTo>
                    <a:pt x="3128543" y="3327"/>
                  </a:lnTo>
                  <a:lnTo>
                    <a:pt x="2993948" y="3327"/>
                  </a:lnTo>
                  <a:lnTo>
                    <a:pt x="3015221" y="235966"/>
                  </a:lnTo>
                  <a:lnTo>
                    <a:pt x="2815818" y="245935"/>
                  </a:lnTo>
                  <a:lnTo>
                    <a:pt x="2795879" y="13296"/>
                  </a:lnTo>
                  <a:lnTo>
                    <a:pt x="2709481" y="13296"/>
                  </a:lnTo>
                  <a:lnTo>
                    <a:pt x="2727426" y="478561"/>
                  </a:lnTo>
                  <a:lnTo>
                    <a:pt x="2825458" y="463931"/>
                  </a:lnTo>
                  <a:lnTo>
                    <a:pt x="2815818" y="312394"/>
                  </a:lnTo>
                  <a:lnTo>
                    <a:pt x="3028848" y="302425"/>
                  </a:lnTo>
                  <a:lnTo>
                    <a:pt x="3048457" y="458292"/>
                  </a:lnTo>
                  <a:lnTo>
                    <a:pt x="3169755" y="453961"/>
                  </a:lnTo>
                  <a:close/>
                </a:path>
                <a:path w="4019550" h="487680">
                  <a:moveTo>
                    <a:pt x="3581882" y="478561"/>
                  </a:moveTo>
                  <a:lnTo>
                    <a:pt x="3545332" y="6654"/>
                  </a:lnTo>
                  <a:lnTo>
                    <a:pt x="3412388" y="3327"/>
                  </a:lnTo>
                  <a:lnTo>
                    <a:pt x="3325977" y="272516"/>
                  </a:lnTo>
                  <a:lnTo>
                    <a:pt x="3295421" y="16624"/>
                  </a:lnTo>
                  <a:lnTo>
                    <a:pt x="3199701" y="3327"/>
                  </a:lnTo>
                  <a:lnTo>
                    <a:pt x="3224961" y="471919"/>
                  </a:lnTo>
                  <a:lnTo>
                    <a:pt x="3339274" y="475234"/>
                  </a:lnTo>
                  <a:lnTo>
                    <a:pt x="3433000" y="172821"/>
                  </a:lnTo>
                  <a:lnTo>
                    <a:pt x="3458921" y="471919"/>
                  </a:lnTo>
                  <a:lnTo>
                    <a:pt x="3581882" y="478561"/>
                  </a:lnTo>
                  <a:close/>
                </a:path>
                <a:path w="4019550" h="487680">
                  <a:moveTo>
                    <a:pt x="4019537" y="7442"/>
                  </a:moveTo>
                  <a:lnTo>
                    <a:pt x="4018877" y="6654"/>
                  </a:lnTo>
                  <a:lnTo>
                    <a:pt x="3851376" y="6654"/>
                  </a:lnTo>
                  <a:lnTo>
                    <a:pt x="3733063" y="218681"/>
                  </a:lnTo>
                  <a:lnTo>
                    <a:pt x="3685222" y="6654"/>
                  </a:lnTo>
                  <a:lnTo>
                    <a:pt x="3618750" y="6654"/>
                  </a:lnTo>
                  <a:lnTo>
                    <a:pt x="3633368" y="471919"/>
                  </a:lnTo>
                  <a:lnTo>
                    <a:pt x="3718445" y="471919"/>
                  </a:lnTo>
                  <a:lnTo>
                    <a:pt x="3733063" y="293458"/>
                  </a:lnTo>
                  <a:lnTo>
                    <a:pt x="3984307" y="471919"/>
                  </a:lnTo>
                  <a:lnTo>
                    <a:pt x="4017543" y="405447"/>
                  </a:lnTo>
                  <a:lnTo>
                    <a:pt x="3851376" y="272516"/>
                  </a:lnTo>
                  <a:lnTo>
                    <a:pt x="3902760" y="198450"/>
                  </a:lnTo>
                  <a:lnTo>
                    <a:pt x="3944797" y="136448"/>
                  </a:lnTo>
                  <a:lnTo>
                    <a:pt x="3977487" y="86499"/>
                  </a:lnTo>
                  <a:lnTo>
                    <a:pt x="4000843" y="48602"/>
                  </a:lnTo>
                  <a:lnTo>
                    <a:pt x="4019537" y="8991"/>
                  </a:lnTo>
                  <a:lnTo>
                    <a:pt x="4019537" y="7442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17490" y="2607250"/>
              <a:ext cx="15624810" cy="1068705"/>
            </a:xfrm>
            <a:custGeom>
              <a:avLst/>
              <a:gdLst/>
              <a:ahLst/>
              <a:cxnLst/>
              <a:rect l="l" t="t" r="r" b="b"/>
              <a:pathLst>
                <a:path w="15624810" h="1068704">
                  <a:moveTo>
                    <a:pt x="273164" y="0"/>
                  </a:moveTo>
                  <a:lnTo>
                    <a:pt x="0" y="954944"/>
                  </a:lnTo>
                  <a:lnTo>
                    <a:pt x="15302256" y="1068365"/>
                  </a:lnTo>
                  <a:lnTo>
                    <a:pt x="15624445" y="102541"/>
                  </a:lnTo>
                  <a:lnTo>
                    <a:pt x="273164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951064" y="2833198"/>
              <a:ext cx="3663950" cy="470534"/>
            </a:xfrm>
            <a:custGeom>
              <a:avLst/>
              <a:gdLst/>
              <a:ahLst/>
              <a:cxnLst/>
              <a:rect l="l" t="t" r="r" b="b"/>
              <a:pathLst>
                <a:path w="3663950" h="470535">
                  <a:moveTo>
                    <a:pt x="414223" y="205905"/>
                  </a:moveTo>
                  <a:lnTo>
                    <a:pt x="410451" y="163588"/>
                  </a:lnTo>
                  <a:lnTo>
                    <a:pt x="399148" y="124968"/>
                  </a:lnTo>
                  <a:lnTo>
                    <a:pt x="380301" y="90030"/>
                  </a:lnTo>
                  <a:lnTo>
                    <a:pt x="368858" y="76479"/>
                  </a:lnTo>
                  <a:lnTo>
                    <a:pt x="368858" y="205905"/>
                  </a:lnTo>
                  <a:lnTo>
                    <a:pt x="365912" y="238925"/>
                  </a:lnTo>
                  <a:lnTo>
                    <a:pt x="342328" y="297116"/>
                  </a:lnTo>
                  <a:lnTo>
                    <a:pt x="296862" y="343192"/>
                  </a:lnTo>
                  <a:lnTo>
                    <a:pt x="239560" y="367055"/>
                  </a:lnTo>
                  <a:lnTo>
                    <a:pt x="207111" y="370039"/>
                  </a:lnTo>
                  <a:lnTo>
                    <a:pt x="174650" y="367055"/>
                  </a:lnTo>
                  <a:lnTo>
                    <a:pt x="117348" y="343192"/>
                  </a:lnTo>
                  <a:lnTo>
                    <a:pt x="71882" y="297116"/>
                  </a:lnTo>
                  <a:lnTo>
                    <a:pt x="48310" y="238925"/>
                  </a:lnTo>
                  <a:lnTo>
                    <a:pt x="45364" y="205905"/>
                  </a:lnTo>
                  <a:lnTo>
                    <a:pt x="48310" y="172897"/>
                  </a:lnTo>
                  <a:lnTo>
                    <a:pt x="71882" y="114706"/>
                  </a:lnTo>
                  <a:lnTo>
                    <a:pt x="117348" y="68630"/>
                  </a:lnTo>
                  <a:lnTo>
                    <a:pt x="174650" y="44767"/>
                  </a:lnTo>
                  <a:lnTo>
                    <a:pt x="207111" y="41783"/>
                  </a:lnTo>
                  <a:lnTo>
                    <a:pt x="239560" y="44767"/>
                  </a:lnTo>
                  <a:lnTo>
                    <a:pt x="296862" y="68630"/>
                  </a:lnTo>
                  <a:lnTo>
                    <a:pt x="342328" y="114706"/>
                  </a:lnTo>
                  <a:lnTo>
                    <a:pt x="365912" y="172897"/>
                  </a:lnTo>
                  <a:lnTo>
                    <a:pt x="368858" y="205905"/>
                  </a:lnTo>
                  <a:lnTo>
                    <a:pt x="368858" y="76479"/>
                  </a:lnTo>
                  <a:lnTo>
                    <a:pt x="332917" y="41783"/>
                  </a:lnTo>
                  <a:lnTo>
                    <a:pt x="287083" y="14693"/>
                  </a:lnTo>
                  <a:lnTo>
                    <a:pt x="248742" y="3670"/>
                  </a:lnTo>
                  <a:lnTo>
                    <a:pt x="207111" y="0"/>
                  </a:lnTo>
                  <a:lnTo>
                    <a:pt x="165481" y="3670"/>
                  </a:lnTo>
                  <a:lnTo>
                    <a:pt x="127127" y="14693"/>
                  </a:lnTo>
                  <a:lnTo>
                    <a:pt x="92062" y="33070"/>
                  </a:lnTo>
                  <a:lnTo>
                    <a:pt x="60286" y="58788"/>
                  </a:lnTo>
                  <a:lnTo>
                    <a:pt x="33909" y="90030"/>
                  </a:lnTo>
                  <a:lnTo>
                    <a:pt x="15074" y="124968"/>
                  </a:lnTo>
                  <a:lnTo>
                    <a:pt x="3771" y="163588"/>
                  </a:lnTo>
                  <a:lnTo>
                    <a:pt x="0" y="205905"/>
                  </a:lnTo>
                  <a:lnTo>
                    <a:pt x="3746" y="247980"/>
                  </a:lnTo>
                  <a:lnTo>
                    <a:pt x="14998" y="286486"/>
                  </a:lnTo>
                  <a:lnTo>
                    <a:pt x="33743" y="321398"/>
                  </a:lnTo>
                  <a:lnTo>
                    <a:pt x="59982" y="352729"/>
                  </a:lnTo>
                  <a:lnTo>
                    <a:pt x="91668" y="378587"/>
                  </a:lnTo>
                  <a:lnTo>
                    <a:pt x="126758" y="397052"/>
                  </a:lnTo>
                  <a:lnTo>
                    <a:pt x="165239" y="408127"/>
                  </a:lnTo>
                  <a:lnTo>
                    <a:pt x="207111" y="411822"/>
                  </a:lnTo>
                  <a:lnTo>
                    <a:pt x="248983" y="408127"/>
                  </a:lnTo>
                  <a:lnTo>
                    <a:pt x="287464" y="397052"/>
                  </a:lnTo>
                  <a:lnTo>
                    <a:pt x="322541" y="378587"/>
                  </a:lnTo>
                  <a:lnTo>
                    <a:pt x="333006" y="370039"/>
                  </a:lnTo>
                  <a:lnTo>
                    <a:pt x="354228" y="352729"/>
                  </a:lnTo>
                  <a:lnTo>
                    <a:pt x="380466" y="321398"/>
                  </a:lnTo>
                  <a:lnTo>
                    <a:pt x="399224" y="286486"/>
                  </a:lnTo>
                  <a:lnTo>
                    <a:pt x="410464" y="247980"/>
                  </a:lnTo>
                  <a:lnTo>
                    <a:pt x="414223" y="205905"/>
                  </a:lnTo>
                  <a:close/>
                </a:path>
                <a:path w="3663950" h="470535">
                  <a:moveTo>
                    <a:pt x="713828" y="365264"/>
                  </a:moveTo>
                  <a:lnTo>
                    <a:pt x="676821" y="365264"/>
                  </a:lnTo>
                  <a:lnTo>
                    <a:pt x="676821" y="196354"/>
                  </a:lnTo>
                  <a:lnTo>
                    <a:pt x="676821" y="156972"/>
                  </a:lnTo>
                  <a:lnTo>
                    <a:pt x="633857" y="156972"/>
                  </a:lnTo>
                  <a:lnTo>
                    <a:pt x="633857" y="196354"/>
                  </a:lnTo>
                  <a:lnTo>
                    <a:pt x="633857" y="365264"/>
                  </a:lnTo>
                  <a:lnTo>
                    <a:pt x="515683" y="365264"/>
                  </a:lnTo>
                  <a:lnTo>
                    <a:pt x="528726" y="350685"/>
                  </a:lnTo>
                  <a:lnTo>
                    <a:pt x="538060" y="333197"/>
                  </a:lnTo>
                  <a:lnTo>
                    <a:pt x="543661" y="312788"/>
                  </a:lnTo>
                  <a:lnTo>
                    <a:pt x="545515" y="289471"/>
                  </a:lnTo>
                  <a:lnTo>
                    <a:pt x="545515" y="196354"/>
                  </a:lnTo>
                  <a:lnTo>
                    <a:pt x="633857" y="196354"/>
                  </a:lnTo>
                  <a:lnTo>
                    <a:pt x="633857" y="156972"/>
                  </a:lnTo>
                  <a:lnTo>
                    <a:pt x="502551" y="156972"/>
                  </a:lnTo>
                  <a:lnTo>
                    <a:pt x="502551" y="267385"/>
                  </a:lnTo>
                  <a:lnTo>
                    <a:pt x="501916" y="288277"/>
                  </a:lnTo>
                  <a:lnTo>
                    <a:pt x="492404" y="333032"/>
                  </a:lnTo>
                  <a:lnTo>
                    <a:pt x="460946" y="363029"/>
                  </a:lnTo>
                  <a:lnTo>
                    <a:pt x="446443" y="365264"/>
                  </a:lnTo>
                  <a:lnTo>
                    <a:pt x="446443" y="470306"/>
                  </a:lnTo>
                  <a:lnTo>
                    <a:pt x="485838" y="470306"/>
                  </a:lnTo>
                  <a:lnTo>
                    <a:pt x="485838" y="404660"/>
                  </a:lnTo>
                  <a:lnTo>
                    <a:pt x="674433" y="404660"/>
                  </a:lnTo>
                  <a:lnTo>
                    <a:pt x="674433" y="470306"/>
                  </a:lnTo>
                  <a:lnTo>
                    <a:pt x="713828" y="470306"/>
                  </a:lnTo>
                  <a:lnTo>
                    <a:pt x="713828" y="404660"/>
                  </a:lnTo>
                  <a:lnTo>
                    <a:pt x="713828" y="365264"/>
                  </a:lnTo>
                  <a:close/>
                </a:path>
                <a:path w="3663950" h="470535">
                  <a:moveTo>
                    <a:pt x="962101" y="157022"/>
                  </a:moveTo>
                  <a:lnTo>
                    <a:pt x="919137" y="157022"/>
                  </a:lnTo>
                  <a:lnTo>
                    <a:pt x="919137" y="258622"/>
                  </a:lnTo>
                  <a:lnTo>
                    <a:pt x="802157" y="258622"/>
                  </a:lnTo>
                  <a:lnTo>
                    <a:pt x="802157" y="157022"/>
                  </a:lnTo>
                  <a:lnTo>
                    <a:pt x="759180" y="157022"/>
                  </a:lnTo>
                  <a:lnTo>
                    <a:pt x="759180" y="258622"/>
                  </a:lnTo>
                  <a:lnTo>
                    <a:pt x="759180" y="297992"/>
                  </a:lnTo>
                  <a:lnTo>
                    <a:pt x="759180" y="404672"/>
                  </a:lnTo>
                  <a:lnTo>
                    <a:pt x="802157" y="404672"/>
                  </a:lnTo>
                  <a:lnTo>
                    <a:pt x="802157" y="297992"/>
                  </a:lnTo>
                  <a:lnTo>
                    <a:pt x="919137" y="297992"/>
                  </a:lnTo>
                  <a:lnTo>
                    <a:pt x="919137" y="404672"/>
                  </a:lnTo>
                  <a:lnTo>
                    <a:pt x="962101" y="404672"/>
                  </a:lnTo>
                  <a:lnTo>
                    <a:pt x="962101" y="297992"/>
                  </a:lnTo>
                  <a:lnTo>
                    <a:pt x="962101" y="258622"/>
                  </a:lnTo>
                  <a:lnTo>
                    <a:pt x="962101" y="157022"/>
                  </a:lnTo>
                  <a:close/>
                </a:path>
                <a:path w="3663950" h="470535">
                  <a:moveTo>
                    <a:pt x="1276057" y="156984"/>
                  </a:moveTo>
                  <a:lnTo>
                    <a:pt x="1235468" y="156984"/>
                  </a:lnTo>
                  <a:lnTo>
                    <a:pt x="1235468" y="281127"/>
                  </a:lnTo>
                  <a:lnTo>
                    <a:pt x="1234071" y="299770"/>
                  </a:lnTo>
                  <a:lnTo>
                    <a:pt x="1213091" y="346773"/>
                  </a:lnTo>
                  <a:lnTo>
                    <a:pt x="1170774" y="372008"/>
                  </a:lnTo>
                  <a:lnTo>
                    <a:pt x="1170355" y="372008"/>
                  </a:lnTo>
                  <a:lnTo>
                    <a:pt x="1153109" y="373634"/>
                  </a:lnTo>
                  <a:lnTo>
                    <a:pt x="1105598" y="359029"/>
                  </a:lnTo>
                  <a:lnTo>
                    <a:pt x="1077379" y="317906"/>
                  </a:lnTo>
                  <a:lnTo>
                    <a:pt x="1071981" y="281127"/>
                  </a:lnTo>
                  <a:lnTo>
                    <a:pt x="1071930" y="280530"/>
                  </a:lnTo>
                  <a:lnTo>
                    <a:pt x="1077823" y="242252"/>
                  </a:lnTo>
                  <a:lnTo>
                    <a:pt x="1107948" y="202806"/>
                  </a:lnTo>
                  <a:lnTo>
                    <a:pt x="1153109" y="189204"/>
                  </a:lnTo>
                  <a:lnTo>
                    <a:pt x="1168831" y="190715"/>
                  </a:lnTo>
                  <a:lnTo>
                    <a:pt x="1210398" y="213080"/>
                  </a:lnTo>
                  <a:lnTo>
                    <a:pt x="1233906" y="260311"/>
                  </a:lnTo>
                  <a:lnTo>
                    <a:pt x="1235468" y="281127"/>
                  </a:lnTo>
                  <a:lnTo>
                    <a:pt x="1235468" y="156984"/>
                  </a:lnTo>
                  <a:lnTo>
                    <a:pt x="1233081" y="156984"/>
                  </a:lnTo>
                  <a:lnTo>
                    <a:pt x="1233081" y="192189"/>
                  </a:lnTo>
                  <a:lnTo>
                    <a:pt x="1230274" y="189204"/>
                  </a:lnTo>
                  <a:lnTo>
                    <a:pt x="1216139" y="174180"/>
                  </a:lnTo>
                  <a:lnTo>
                    <a:pt x="1196378" y="161302"/>
                  </a:lnTo>
                  <a:lnTo>
                    <a:pt x="1173772" y="153581"/>
                  </a:lnTo>
                  <a:lnTo>
                    <a:pt x="1148334" y="151015"/>
                  </a:lnTo>
                  <a:lnTo>
                    <a:pt x="1123950" y="153162"/>
                  </a:lnTo>
                  <a:lnTo>
                    <a:pt x="1081125" y="170319"/>
                  </a:lnTo>
                  <a:lnTo>
                    <a:pt x="1047407" y="204152"/>
                  </a:lnTo>
                  <a:lnTo>
                    <a:pt x="1029944" y="251752"/>
                  </a:lnTo>
                  <a:lnTo>
                    <a:pt x="1027760" y="280530"/>
                  </a:lnTo>
                  <a:lnTo>
                    <a:pt x="1029957" y="309854"/>
                  </a:lnTo>
                  <a:lnTo>
                    <a:pt x="1047572" y="358190"/>
                  </a:lnTo>
                  <a:lnTo>
                    <a:pt x="1081519" y="392366"/>
                  </a:lnTo>
                  <a:lnTo>
                    <a:pt x="1124191" y="409663"/>
                  </a:lnTo>
                  <a:lnTo>
                    <a:pt x="1148334" y="411835"/>
                  </a:lnTo>
                  <a:lnTo>
                    <a:pt x="1173314" y="409219"/>
                  </a:lnTo>
                  <a:lnTo>
                    <a:pt x="1195781" y="401383"/>
                  </a:lnTo>
                  <a:lnTo>
                    <a:pt x="1215694" y="388327"/>
                  </a:lnTo>
                  <a:lnTo>
                    <a:pt x="1229677" y="373634"/>
                  </a:lnTo>
                  <a:lnTo>
                    <a:pt x="1233081" y="370052"/>
                  </a:lnTo>
                  <a:lnTo>
                    <a:pt x="1233081" y="404672"/>
                  </a:lnTo>
                  <a:lnTo>
                    <a:pt x="1276057" y="404672"/>
                  </a:lnTo>
                  <a:lnTo>
                    <a:pt x="1276057" y="370052"/>
                  </a:lnTo>
                  <a:lnTo>
                    <a:pt x="1276057" y="192189"/>
                  </a:lnTo>
                  <a:lnTo>
                    <a:pt x="1276057" y="156984"/>
                  </a:lnTo>
                  <a:close/>
                </a:path>
                <a:path w="3663950" h="470535">
                  <a:moveTo>
                    <a:pt x="1708746" y="137883"/>
                  </a:moveTo>
                  <a:lnTo>
                    <a:pt x="1539240" y="320509"/>
                  </a:lnTo>
                  <a:lnTo>
                    <a:pt x="1539240" y="156984"/>
                  </a:lnTo>
                  <a:lnTo>
                    <a:pt x="1496263" y="156984"/>
                  </a:lnTo>
                  <a:lnTo>
                    <a:pt x="1496263" y="421970"/>
                  </a:lnTo>
                  <a:lnTo>
                    <a:pt x="1665770" y="239344"/>
                  </a:lnTo>
                  <a:lnTo>
                    <a:pt x="1665770" y="404672"/>
                  </a:lnTo>
                  <a:lnTo>
                    <a:pt x="1708746" y="404672"/>
                  </a:lnTo>
                  <a:lnTo>
                    <a:pt x="1708746" y="137883"/>
                  </a:lnTo>
                  <a:close/>
                </a:path>
                <a:path w="3663950" h="470535">
                  <a:moveTo>
                    <a:pt x="1976120" y="328866"/>
                  </a:moveTo>
                  <a:lnTo>
                    <a:pt x="1958809" y="283514"/>
                  </a:lnTo>
                  <a:lnTo>
                    <a:pt x="1930158" y="267398"/>
                  </a:lnTo>
                  <a:lnTo>
                    <a:pt x="1942426" y="257657"/>
                  </a:lnTo>
                  <a:lnTo>
                    <a:pt x="1951202" y="245757"/>
                  </a:lnTo>
                  <a:lnTo>
                    <a:pt x="1956460" y="231698"/>
                  </a:lnTo>
                  <a:lnTo>
                    <a:pt x="1958213" y="215468"/>
                  </a:lnTo>
                  <a:lnTo>
                    <a:pt x="1956866" y="201777"/>
                  </a:lnTo>
                  <a:lnTo>
                    <a:pt x="1936724" y="168313"/>
                  </a:lnTo>
                  <a:lnTo>
                    <a:pt x="1895983" y="152095"/>
                  </a:lnTo>
                  <a:lnTo>
                    <a:pt x="1878228" y="151015"/>
                  </a:lnTo>
                  <a:lnTo>
                    <a:pt x="1863204" y="151866"/>
                  </a:lnTo>
                  <a:lnTo>
                    <a:pt x="1823923" y="164731"/>
                  </a:lnTo>
                  <a:lnTo>
                    <a:pt x="1792274" y="195770"/>
                  </a:lnTo>
                  <a:lnTo>
                    <a:pt x="1822132" y="220243"/>
                  </a:lnTo>
                  <a:lnTo>
                    <a:pt x="1826082" y="213982"/>
                  </a:lnTo>
                  <a:lnTo>
                    <a:pt x="1830781" y="208305"/>
                  </a:lnTo>
                  <a:lnTo>
                    <a:pt x="1867382" y="189801"/>
                  </a:lnTo>
                  <a:lnTo>
                    <a:pt x="1876450" y="189204"/>
                  </a:lnTo>
                  <a:lnTo>
                    <a:pt x="1886483" y="189763"/>
                  </a:lnTo>
                  <a:lnTo>
                    <a:pt x="1918144" y="215950"/>
                  </a:lnTo>
                  <a:lnTo>
                    <a:pt x="1918817" y="223824"/>
                  </a:lnTo>
                  <a:lnTo>
                    <a:pt x="1917992" y="230619"/>
                  </a:lnTo>
                  <a:lnTo>
                    <a:pt x="1883981" y="252653"/>
                  </a:lnTo>
                  <a:lnTo>
                    <a:pt x="1873465" y="253072"/>
                  </a:lnTo>
                  <a:lnTo>
                    <a:pt x="1852574" y="253072"/>
                  </a:lnTo>
                  <a:lnTo>
                    <a:pt x="1852574" y="292455"/>
                  </a:lnTo>
                  <a:lnTo>
                    <a:pt x="1877644" y="292455"/>
                  </a:lnTo>
                  <a:lnTo>
                    <a:pt x="1890699" y="292989"/>
                  </a:lnTo>
                  <a:lnTo>
                    <a:pt x="1929409" y="312750"/>
                  </a:lnTo>
                  <a:lnTo>
                    <a:pt x="1933143" y="329463"/>
                  </a:lnTo>
                  <a:lnTo>
                    <a:pt x="1932063" y="340360"/>
                  </a:lnTo>
                  <a:lnTo>
                    <a:pt x="1898523" y="371246"/>
                  </a:lnTo>
                  <a:lnTo>
                    <a:pt x="1874062" y="373634"/>
                  </a:lnTo>
                  <a:lnTo>
                    <a:pt x="1862556" y="372846"/>
                  </a:lnTo>
                  <a:lnTo>
                    <a:pt x="1826272" y="355092"/>
                  </a:lnTo>
                  <a:lnTo>
                    <a:pt x="1811388" y="333044"/>
                  </a:lnTo>
                  <a:lnTo>
                    <a:pt x="1774380" y="348564"/>
                  </a:lnTo>
                  <a:lnTo>
                    <a:pt x="1797545" y="382701"/>
                  </a:lnTo>
                  <a:lnTo>
                    <a:pt x="1837207" y="406603"/>
                  </a:lnTo>
                  <a:lnTo>
                    <a:pt x="1873465" y="411822"/>
                  </a:lnTo>
                  <a:lnTo>
                    <a:pt x="1894420" y="410629"/>
                  </a:lnTo>
                  <a:lnTo>
                    <a:pt x="1943887" y="392734"/>
                  </a:lnTo>
                  <a:lnTo>
                    <a:pt x="1974100" y="347853"/>
                  </a:lnTo>
                  <a:lnTo>
                    <a:pt x="1976120" y="328866"/>
                  </a:lnTo>
                  <a:close/>
                </a:path>
                <a:path w="3663950" h="470535">
                  <a:moveTo>
                    <a:pt x="2376589" y="334835"/>
                  </a:moveTo>
                  <a:lnTo>
                    <a:pt x="2359495" y="351815"/>
                  </a:lnTo>
                  <a:lnTo>
                    <a:pt x="2340470" y="363931"/>
                  </a:lnTo>
                  <a:lnTo>
                    <a:pt x="2319502" y="371208"/>
                  </a:lnTo>
                  <a:lnTo>
                    <a:pt x="2296604" y="373634"/>
                  </a:lnTo>
                  <a:lnTo>
                    <a:pt x="2279332" y="372110"/>
                  </a:lnTo>
                  <a:lnTo>
                    <a:pt x="2235136" y="349161"/>
                  </a:lnTo>
                  <a:lnTo>
                    <a:pt x="2211070" y="302044"/>
                  </a:lnTo>
                  <a:lnTo>
                    <a:pt x="2209469" y="281724"/>
                  </a:lnTo>
                  <a:lnTo>
                    <a:pt x="2211070" y="261366"/>
                  </a:lnTo>
                  <a:lnTo>
                    <a:pt x="2235136" y="213969"/>
                  </a:lnTo>
                  <a:lnTo>
                    <a:pt x="2279662" y="190754"/>
                  </a:lnTo>
                  <a:lnTo>
                    <a:pt x="2297201" y="189204"/>
                  </a:lnTo>
                  <a:lnTo>
                    <a:pt x="2320188" y="191516"/>
                  </a:lnTo>
                  <a:lnTo>
                    <a:pt x="2340775" y="198462"/>
                  </a:lnTo>
                  <a:lnTo>
                    <a:pt x="2358974" y="210019"/>
                  </a:lnTo>
                  <a:lnTo>
                    <a:pt x="2374798" y="226212"/>
                  </a:lnTo>
                  <a:lnTo>
                    <a:pt x="2374798" y="174879"/>
                  </a:lnTo>
                  <a:lnTo>
                    <a:pt x="2357221" y="164439"/>
                  </a:lnTo>
                  <a:lnTo>
                    <a:pt x="2338540" y="156984"/>
                  </a:lnTo>
                  <a:lnTo>
                    <a:pt x="2318728" y="152501"/>
                  </a:lnTo>
                  <a:lnTo>
                    <a:pt x="2297798" y="151015"/>
                  </a:lnTo>
                  <a:lnTo>
                    <a:pt x="2270379" y="153339"/>
                  </a:lnTo>
                  <a:lnTo>
                    <a:pt x="2222931" y="171996"/>
                  </a:lnTo>
                  <a:lnTo>
                    <a:pt x="2186444" y="208178"/>
                  </a:lnTo>
                  <a:lnTo>
                    <a:pt x="2167648" y="255181"/>
                  </a:lnTo>
                  <a:lnTo>
                    <a:pt x="2165299" y="282321"/>
                  </a:lnTo>
                  <a:lnTo>
                    <a:pt x="2167623" y="309156"/>
                  </a:lnTo>
                  <a:lnTo>
                    <a:pt x="2186279" y="355561"/>
                  </a:lnTo>
                  <a:lnTo>
                    <a:pt x="2222538" y="391185"/>
                  </a:lnTo>
                  <a:lnTo>
                    <a:pt x="2270137" y="409524"/>
                  </a:lnTo>
                  <a:lnTo>
                    <a:pt x="2297798" y="411822"/>
                  </a:lnTo>
                  <a:lnTo>
                    <a:pt x="2319058" y="410222"/>
                  </a:lnTo>
                  <a:lnTo>
                    <a:pt x="2339276" y="405409"/>
                  </a:lnTo>
                  <a:lnTo>
                    <a:pt x="2358453" y="397395"/>
                  </a:lnTo>
                  <a:lnTo>
                    <a:pt x="2376589" y="386168"/>
                  </a:lnTo>
                  <a:lnTo>
                    <a:pt x="2376589" y="334835"/>
                  </a:lnTo>
                  <a:close/>
                </a:path>
                <a:path w="3663950" h="470535">
                  <a:moveTo>
                    <a:pt x="2675001" y="156984"/>
                  </a:moveTo>
                  <a:lnTo>
                    <a:pt x="2634411" y="156984"/>
                  </a:lnTo>
                  <a:lnTo>
                    <a:pt x="2634411" y="281127"/>
                  </a:lnTo>
                  <a:lnTo>
                    <a:pt x="2633014" y="299770"/>
                  </a:lnTo>
                  <a:lnTo>
                    <a:pt x="2612034" y="346773"/>
                  </a:lnTo>
                  <a:lnTo>
                    <a:pt x="2569718" y="372008"/>
                  </a:lnTo>
                  <a:lnTo>
                    <a:pt x="2569299" y="372008"/>
                  </a:lnTo>
                  <a:lnTo>
                    <a:pt x="2552052" y="373634"/>
                  </a:lnTo>
                  <a:lnTo>
                    <a:pt x="2504541" y="359029"/>
                  </a:lnTo>
                  <a:lnTo>
                    <a:pt x="2476322" y="317906"/>
                  </a:lnTo>
                  <a:lnTo>
                    <a:pt x="2470874" y="280530"/>
                  </a:lnTo>
                  <a:lnTo>
                    <a:pt x="2472347" y="260311"/>
                  </a:lnTo>
                  <a:lnTo>
                    <a:pt x="2494445" y="213385"/>
                  </a:lnTo>
                  <a:lnTo>
                    <a:pt x="2535694" y="190715"/>
                  </a:lnTo>
                  <a:lnTo>
                    <a:pt x="2552052" y="189204"/>
                  </a:lnTo>
                  <a:lnTo>
                    <a:pt x="2567775" y="190715"/>
                  </a:lnTo>
                  <a:lnTo>
                    <a:pt x="2609342" y="213080"/>
                  </a:lnTo>
                  <a:lnTo>
                    <a:pt x="2632837" y="260311"/>
                  </a:lnTo>
                  <a:lnTo>
                    <a:pt x="2634361" y="280530"/>
                  </a:lnTo>
                  <a:lnTo>
                    <a:pt x="2634411" y="281127"/>
                  </a:lnTo>
                  <a:lnTo>
                    <a:pt x="2634411" y="156984"/>
                  </a:lnTo>
                  <a:lnTo>
                    <a:pt x="2632024" y="156984"/>
                  </a:lnTo>
                  <a:lnTo>
                    <a:pt x="2632024" y="192189"/>
                  </a:lnTo>
                  <a:lnTo>
                    <a:pt x="2629217" y="189204"/>
                  </a:lnTo>
                  <a:lnTo>
                    <a:pt x="2615082" y="174180"/>
                  </a:lnTo>
                  <a:lnTo>
                    <a:pt x="2595308" y="161302"/>
                  </a:lnTo>
                  <a:lnTo>
                    <a:pt x="2572715" y="153581"/>
                  </a:lnTo>
                  <a:lnTo>
                    <a:pt x="2547277" y="151015"/>
                  </a:lnTo>
                  <a:lnTo>
                    <a:pt x="2522893" y="153162"/>
                  </a:lnTo>
                  <a:lnTo>
                    <a:pt x="2480068" y="170319"/>
                  </a:lnTo>
                  <a:lnTo>
                    <a:pt x="2446350" y="204152"/>
                  </a:lnTo>
                  <a:lnTo>
                    <a:pt x="2428887" y="251752"/>
                  </a:lnTo>
                  <a:lnTo>
                    <a:pt x="2426703" y="280530"/>
                  </a:lnTo>
                  <a:lnTo>
                    <a:pt x="2428900" y="309854"/>
                  </a:lnTo>
                  <a:lnTo>
                    <a:pt x="2446515" y="358190"/>
                  </a:lnTo>
                  <a:lnTo>
                    <a:pt x="2480462" y="392366"/>
                  </a:lnTo>
                  <a:lnTo>
                    <a:pt x="2523134" y="409663"/>
                  </a:lnTo>
                  <a:lnTo>
                    <a:pt x="2547277" y="411835"/>
                  </a:lnTo>
                  <a:lnTo>
                    <a:pt x="2572258" y="409219"/>
                  </a:lnTo>
                  <a:lnTo>
                    <a:pt x="2594711" y="401383"/>
                  </a:lnTo>
                  <a:lnTo>
                    <a:pt x="2614638" y="388327"/>
                  </a:lnTo>
                  <a:lnTo>
                    <a:pt x="2628620" y="373634"/>
                  </a:lnTo>
                  <a:lnTo>
                    <a:pt x="2632024" y="370052"/>
                  </a:lnTo>
                  <a:lnTo>
                    <a:pt x="2632024" y="404672"/>
                  </a:lnTo>
                  <a:lnTo>
                    <a:pt x="2675001" y="404672"/>
                  </a:lnTo>
                  <a:lnTo>
                    <a:pt x="2675001" y="370052"/>
                  </a:lnTo>
                  <a:lnTo>
                    <a:pt x="2675001" y="192189"/>
                  </a:lnTo>
                  <a:lnTo>
                    <a:pt x="2675001" y="156984"/>
                  </a:lnTo>
                  <a:close/>
                </a:path>
                <a:path w="3663950" h="470535">
                  <a:moveTo>
                    <a:pt x="3049803" y="404672"/>
                  </a:moveTo>
                  <a:lnTo>
                    <a:pt x="2990113" y="137883"/>
                  </a:lnTo>
                  <a:lnTo>
                    <a:pt x="2889847" y="339610"/>
                  </a:lnTo>
                  <a:lnTo>
                    <a:pt x="2787192" y="137883"/>
                  </a:lnTo>
                  <a:lnTo>
                    <a:pt x="2727502" y="404672"/>
                  </a:lnTo>
                  <a:lnTo>
                    <a:pt x="2771686" y="404672"/>
                  </a:lnTo>
                  <a:lnTo>
                    <a:pt x="2803309" y="251282"/>
                  </a:lnTo>
                  <a:lnTo>
                    <a:pt x="2888665" y="421970"/>
                  </a:lnTo>
                  <a:lnTo>
                    <a:pt x="2972816" y="251282"/>
                  </a:lnTo>
                  <a:lnTo>
                    <a:pt x="3005632" y="404672"/>
                  </a:lnTo>
                  <a:lnTo>
                    <a:pt x="3049803" y="404672"/>
                  </a:lnTo>
                  <a:close/>
                </a:path>
                <a:path w="3663950" h="470535">
                  <a:moveTo>
                    <a:pt x="3283762" y="328269"/>
                  </a:moveTo>
                  <a:lnTo>
                    <a:pt x="3274657" y="290068"/>
                  </a:lnTo>
                  <a:lnTo>
                    <a:pt x="3239592" y="260527"/>
                  </a:lnTo>
                  <a:lnTo>
                    <a:pt x="3239592" y="328269"/>
                  </a:lnTo>
                  <a:lnTo>
                    <a:pt x="3238589" y="338086"/>
                  </a:lnTo>
                  <a:lnTo>
                    <a:pt x="3208261" y="364832"/>
                  </a:lnTo>
                  <a:lnTo>
                    <a:pt x="3185287" y="366471"/>
                  </a:lnTo>
                  <a:lnTo>
                    <a:pt x="3145294" y="366471"/>
                  </a:lnTo>
                  <a:lnTo>
                    <a:pt x="3145294" y="290068"/>
                  </a:lnTo>
                  <a:lnTo>
                    <a:pt x="3185884" y="290068"/>
                  </a:lnTo>
                  <a:lnTo>
                    <a:pt x="3224085" y="297230"/>
                  </a:lnTo>
                  <a:lnTo>
                    <a:pt x="3239592" y="328269"/>
                  </a:lnTo>
                  <a:lnTo>
                    <a:pt x="3239592" y="260527"/>
                  </a:lnTo>
                  <a:lnTo>
                    <a:pt x="3233928" y="257987"/>
                  </a:lnTo>
                  <a:lnTo>
                    <a:pt x="3213404" y="253403"/>
                  </a:lnTo>
                  <a:lnTo>
                    <a:pt x="3189465" y="251879"/>
                  </a:lnTo>
                  <a:lnTo>
                    <a:pt x="3145294" y="251879"/>
                  </a:lnTo>
                  <a:lnTo>
                    <a:pt x="3145294" y="156972"/>
                  </a:lnTo>
                  <a:lnTo>
                    <a:pt x="3102318" y="156972"/>
                  </a:lnTo>
                  <a:lnTo>
                    <a:pt x="3102318" y="404672"/>
                  </a:lnTo>
                  <a:lnTo>
                    <a:pt x="3188855" y="404672"/>
                  </a:lnTo>
                  <a:lnTo>
                    <a:pt x="3212427" y="403364"/>
                  </a:lnTo>
                  <a:lnTo>
                    <a:pt x="3261677" y="383768"/>
                  </a:lnTo>
                  <a:lnTo>
                    <a:pt x="3274517" y="366471"/>
                  </a:lnTo>
                  <a:lnTo>
                    <a:pt x="3278238" y="359460"/>
                  </a:lnTo>
                  <a:lnTo>
                    <a:pt x="3282378" y="344716"/>
                  </a:lnTo>
                  <a:lnTo>
                    <a:pt x="3283762" y="328269"/>
                  </a:lnTo>
                  <a:close/>
                </a:path>
                <a:path w="3663950" h="470535">
                  <a:moveTo>
                    <a:pt x="3356572" y="156972"/>
                  </a:moveTo>
                  <a:lnTo>
                    <a:pt x="3313607" y="156972"/>
                  </a:lnTo>
                  <a:lnTo>
                    <a:pt x="3313607" y="404672"/>
                  </a:lnTo>
                  <a:lnTo>
                    <a:pt x="3356572" y="404672"/>
                  </a:lnTo>
                  <a:lnTo>
                    <a:pt x="3356572" y="156972"/>
                  </a:lnTo>
                  <a:close/>
                </a:path>
                <a:path w="3663950" h="470535">
                  <a:moveTo>
                    <a:pt x="3663353" y="404672"/>
                  </a:moveTo>
                  <a:lnTo>
                    <a:pt x="3560699" y="272770"/>
                  </a:lnTo>
                  <a:lnTo>
                    <a:pt x="3651415" y="156984"/>
                  </a:lnTo>
                  <a:lnTo>
                    <a:pt x="3598900" y="156984"/>
                  </a:lnTo>
                  <a:lnTo>
                    <a:pt x="3533838" y="241134"/>
                  </a:lnTo>
                  <a:lnTo>
                    <a:pt x="3469983" y="156984"/>
                  </a:lnTo>
                  <a:lnTo>
                    <a:pt x="3417455" y="156984"/>
                  </a:lnTo>
                  <a:lnTo>
                    <a:pt x="3507575" y="272173"/>
                  </a:lnTo>
                  <a:lnTo>
                    <a:pt x="3401936" y="404672"/>
                  </a:lnTo>
                  <a:lnTo>
                    <a:pt x="3454463" y="404672"/>
                  </a:lnTo>
                  <a:lnTo>
                    <a:pt x="3532644" y="303796"/>
                  </a:lnTo>
                  <a:lnTo>
                    <a:pt x="3610826" y="404672"/>
                  </a:lnTo>
                  <a:lnTo>
                    <a:pt x="3663353" y="4046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791676" y="2990170"/>
              <a:ext cx="182633" cy="247688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5039944" y="2820066"/>
              <a:ext cx="3111500" cy="435609"/>
            </a:xfrm>
            <a:custGeom>
              <a:avLst/>
              <a:gdLst/>
              <a:ahLst/>
              <a:cxnLst/>
              <a:rect l="l" t="t" r="r" b="b"/>
              <a:pathLst>
                <a:path w="3111500" h="435610">
                  <a:moveTo>
                    <a:pt x="248297" y="170116"/>
                  </a:moveTo>
                  <a:lnTo>
                    <a:pt x="207708" y="170116"/>
                  </a:lnTo>
                  <a:lnTo>
                    <a:pt x="207708" y="294259"/>
                  </a:lnTo>
                  <a:lnTo>
                    <a:pt x="206311" y="312902"/>
                  </a:lnTo>
                  <a:lnTo>
                    <a:pt x="185331" y="359905"/>
                  </a:lnTo>
                  <a:lnTo>
                    <a:pt x="143014" y="385140"/>
                  </a:lnTo>
                  <a:lnTo>
                    <a:pt x="142595" y="385140"/>
                  </a:lnTo>
                  <a:lnTo>
                    <a:pt x="125349" y="386765"/>
                  </a:lnTo>
                  <a:lnTo>
                    <a:pt x="77838" y="372160"/>
                  </a:lnTo>
                  <a:lnTo>
                    <a:pt x="49618" y="331038"/>
                  </a:lnTo>
                  <a:lnTo>
                    <a:pt x="44183" y="293662"/>
                  </a:lnTo>
                  <a:lnTo>
                    <a:pt x="45643" y="273443"/>
                  </a:lnTo>
                  <a:lnTo>
                    <a:pt x="67741" y="226517"/>
                  </a:lnTo>
                  <a:lnTo>
                    <a:pt x="108991" y="203847"/>
                  </a:lnTo>
                  <a:lnTo>
                    <a:pt x="125349" y="202336"/>
                  </a:lnTo>
                  <a:lnTo>
                    <a:pt x="141071" y="203847"/>
                  </a:lnTo>
                  <a:lnTo>
                    <a:pt x="182638" y="226212"/>
                  </a:lnTo>
                  <a:lnTo>
                    <a:pt x="206146" y="273443"/>
                  </a:lnTo>
                  <a:lnTo>
                    <a:pt x="207708" y="294259"/>
                  </a:lnTo>
                  <a:lnTo>
                    <a:pt x="207708" y="170116"/>
                  </a:lnTo>
                  <a:lnTo>
                    <a:pt x="205320" y="170116"/>
                  </a:lnTo>
                  <a:lnTo>
                    <a:pt x="205320" y="205320"/>
                  </a:lnTo>
                  <a:lnTo>
                    <a:pt x="202514" y="202336"/>
                  </a:lnTo>
                  <a:lnTo>
                    <a:pt x="188379" y="187312"/>
                  </a:lnTo>
                  <a:lnTo>
                    <a:pt x="168617" y="174434"/>
                  </a:lnTo>
                  <a:lnTo>
                    <a:pt x="146011" y="166712"/>
                  </a:lnTo>
                  <a:lnTo>
                    <a:pt x="120573" y="164147"/>
                  </a:lnTo>
                  <a:lnTo>
                    <a:pt x="96189" y="166293"/>
                  </a:lnTo>
                  <a:lnTo>
                    <a:pt x="53365" y="183451"/>
                  </a:lnTo>
                  <a:lnTo>
                    <a:pt x="19646" y="217284"/>
                  </a:lnTo>
                  <a:lnTo>
                    <a:pt x="2184" y="264883"/>
                  </a:lnTo>
                  <a:lnTo>
                    <a:pt x="0" y="293662"/>
                  </a:lnTo>
                  <a:lnTo>
                    <a:pt x="2197" y="322986"/>
                  </a:lnTo>
                  <a:lnTo>
                    <a:pt x="19812" y="371322"/>
                  </a:lnTo>
                  <a:lnTo>
                    <a:pt x="53759" y="405498"/>
                  </a:lnTo>
                  <a:lnTo>
                    <a:pt x="96443" y="422795"/>
                  </a:lnTo>
                  <a:lnTo>
                    <a:pt x="120573" y="424967"/>
                  </a:lnTo>
                  <a:lnTo>
                    <a:pt x="145567" y="422351"/>
                  </a:lnTo>
                  <a:lnTo>
                    <a:pt x="168021" y="414515"/>
                  </a:lnTo>
                  <a:lnTo>
                    <a:pt x="187934" y="401459"/>
                  </a:lnTo>
                  <a:lnTo>
                    <a:pt x="201917" y="386765"/>
                  </a:lnTo>
                  <a:lnTo>
                    <a:pt x="205320" y="383184"/>
                  </a:lnTo>
                  <a:lnTo>
                    <a:pt x="205320" y="417804"/>
                  </a:lnTo>
                  <a:lnTo>
                    <a:pt x="248297" y="417804"/>
                  </a:lnTo>
                  <a:lnTo>
                    <a:pt x="248297" y="383184"/>
                  </a:lnTo>
                  <a:lnTo>
                    <a:pt x="248297" y="205320"/>
                  </a:lnTo>
                  <a:lnTo>
                    <a:pt x="248297" y="170116"/>
                  </a:lnTo>
                  <a:close/>
                </a:path>
                <a:path w="3111500" h="435610">
                  <a:moveTo>
                    <a:pt x="525233" y="347967"/>
                  </a:moveTo>
                  <a:lnTo>
                    <a:pt x="508139" y="364947"/>
                  </a:lnTo>
                  <a:lnTo>
                    <a:pt x="489115" y="377063"/>
                  </a:lnTo>
                  <a:lnTo>
                    <a:pt x="468147" y="384340"/>
                  </a:lnTo>
                  <a:lnTo>
                    <a:pt x="445249" y="386765"/>
                  </a:lnTo>
                  <a:lnTo>
                    <a:pt x="427977" y="385241"/>
                  </a:lnTo>
                  <a:lnTo>
                    <a:pt x="383781" y="362292"/>
                  </a:lnTo>
                  <a:lnTo>
                    <a:pt x="359714" y="315175"/>
                  </a:lnTo>
                  <a:lnTo>
                    <a:pt x="358114" y="294855"/>
                  </a:lnTo>
                  <a:lnTo>
                    <a:pt x="359714" y="274497"/>
                  </a:lnTo>
                  <a:lnTo>
                    <a:pt x="383781" y="227101"/>
                  </a:lnTo>
                  <a:lnTo>
                    <a:pt x="428307" y="203885"/>
                  </a:lnTo>
                  <a:lnTo>
                    <a:pt x="445846" y="202336"/>
                  </a:lnTo>
                  <a:lnTo>
                    <a:pt x="468833" y="204647"/>
                  </a:lnTo>
                  <a:lnTo>
                    <a:pt x="489419" y="211594"/>
                  </a:lnTo>
                  <a:lnTo>
                    <a:pt x="507619" y="223151"/>
                  </a:lnTo>
                  <a:lnTo>
                    <a:pt x="523443" y="239344"/>
                  </a:lnTo>
                  <a:lnTo>
                    <a:pt x="523443" y="188010"/>
                  </a:lnTo>
                  <a:lnTo>
                    <a:pt x="505866" y="177571"/>
                  </a:lnTo>
                  <a:lnTo>
                    <a:pt x="487184" y="170116"/>
                  </a:lnTo>
                  <a:lnTo>
                    <a:pt x="467372" y="165633"/>
                  </a:lnTo>
                  <a:lnTo>
                    <a:pt x="446443" y="164147"/>
                  </a:lnTo>
                  <a:lnTo>
                    <a:pt x="419023" y="166471"/>
                  </a:lnTo>
                  <a:lnTo>
                    <a:pt x="371576" y="185127"/>
                  </a:lnTo>
                  <a:lnTo>
                    <a:pt x="335089" y="221310"/>
                  </a:lnTo>
                  <a:lnTo>
                    <a:pt x="316293" y="268312"/>
                  </a:lnTo>
                  <a:lnTo>
                    <a:pt x="313944" y="295452"/>
                  </a:lnTo>
                  <a:lnTo>
                    <a:pt x="316268" y="322287"/>
                  </a:lnTo>
                  <a:lnTo>
                    <a:pt x="334924" y="368693"/>
                  </a:lnTo>
                  <a:lnTo>
                    <a:pt x="371182" y="404317"/>
                  </a:lnTo>
                  <a:lnTo>
                    <a:pt x="418782" y="422656"/>
                  </a:lnTo>
                  <a:lnTo>
                    <a:pt x="446443" y="424954"/>
                  </a:lnTo>
                  <a:lnTo>
                    <a:pt x="467702" y="423354"/>
                  </a:lnTo>
                  <a:lnTo>
                    <a:pt x="487921" y="418541"/>
                  </a:lnTo>
                  <a:lnTo>
                    <a:pt x="507098" y="410527"/>
                  </a:lnTo>
                  <a:lnTo>
                    <a:pt x="525233" y="399300"/>
                  </a:lnTo>
                  <a:lnTo>
                    <a:pt x="525233" y="347967"/>
                  </a:lnTo>
                  <a:close/>
                </a:path>
                <a:path w="3111500" h="435610">
                  <a:moveTo>
                    <a:pt x="753198" y="170129"/>
                  </a:moveTo>
                  <a:lnTo>
                    <a:pt x="555053" y="170129"/>
                  </a:lnTo>
                  <a:lnTo>
                    <a:pt x="555053" y="209499"/>
                  </a:lnTo>
                  <a:lnTo>
                    <a:pt x="632637" y="209499"/>
                  </a:lnTo>
                  <a:lnTo>
                    <a:pt x="632637" y="417779"/>
                  </a:lnTo>
                  <a:lnTo>
                    <a:pt x="675614" y="417779"/>
                  </a:lnTo>
                  <a:lnTo>
                    <a:pt x="675614" y="209499"/>
                  </a:lnTo>
                  <a:lnTo>
                    <a:pt x="753198" y="209499"/>
                  </a:lnTo>
                  <a:lnTo>
                    <a:pt x="753198" y="170129"/>
                  </a:lnTo>
                  <a:close/>
                </a:path>
                <a:path w="3111500" h="435610">
                  <a:moveTo>
                    <a:pt x="980008" y="341401"/>
                  </a:moveTo>
                  <a:lnTo>
                    <a:pt x="978814" y="325843"/>
                  </a:lnTo>
                  <a:lnTo>
                    <a:pt x="975233" y="312013"/>
                  </a:lnTo>
                  <a:lnTo>
                    <a:pt x="970889" y="303199"/>
                  </a:lnTo>
                  <a:lnTo>
                    <a:pt x="969264" y="299885"/>
                  </a:lnTo>
                  <a:lnTo>
                    <a:pt x="960907" y="289483"/>
                  </a:lnTo>
                  <a:lnTo>
                    <a:pt x="947254" y="278777"/>
                  </a:lnTo>
                  <a:lnTo>
                    <a:pt x="935850" y="273672"/>
                  </a:lnTo>
                  <a:lnTo>
                    <a:pt x="935850" y="341401"/>
                  </a:lnTo>
                  <a:lnTo>
                    <a:pt x="934834" y="351218"/>
                  </a:lnTo>
                  <a:lnTo>
                    <a:pt x="904506" y="377964"/>
                  </a:lnTo>
                  <a:lnTo>
                    <a:pt x="881519" y="379603"/>
                  </a:lnTo>
                  <a:lnTo>
                    <a:pt x="841540" y="379603"/>
                  </a:lnTo>
                  <a:lnTo>
                    <a:pt x="841540" y="303199"/>
                  </a:lnTo>
                  <a:lnTo>
                    <a:pt x="882129" y="303199"/>
                  </a:lnTo>
                  <a:lnTo>
                    <a:pt x="920318" y="310362"/>
                  </a:lnTo>
                  <a:lnTo>
                    <a:pt x="935850" y="341401"/>
                  </a:lnTo>
                  <a:lnTo>
                    <a:pt x="935850" y="273672"/>
                  </a:lnTo>
                  <a:lnTo>
                    <a:pt x="930160" y="271119"/>
                  </a:lnTo>
                  <a:lnTo>
                    <a:pt x="909650" y="266534"/>
                  </a:lnTo>
                  <a:lnTo>
                    <a:pt x="885698" y="265010"/>
                  </a:lnTo>
                  <a:lnTo>
                    <a:pt x="841540" y="265010"/>
                  </a:lnTo>
                  <a:lnTo>
                    <a:pt x="841540" y="170103"/>
                  </a:lnTo>
                  <a:lnTo>
                    <a:pt x="798563" y="170103"/>
                  </a:lnTo>
                  <a:lnTo>
                    <a:pt x="798563" y="417804"/>
                  </a:lnTo>
                  <a:lnTo>
                    <a:pt x="885101" y="417804"/>
                  </a:lnTo>
                  <a:lnTo>
                    <a:pt x="908672" y="416496"/>
                  </a:lnTo>
                  <a:lnTo>
                    <a:pt x="957922" y="396900"/>
                  </a:lnTo>
                  <a:lnTo>
                    <a:pt x="978623" y="357847"/>
                  </a:lnTo>
                  <a:lnTo>
                    <a:pt x="980008" y="341401"/>
                  </a:lnTo>
                  <a:close/>
                </a:path>
                <a:path w="3111500" h="435610">
                  <a:moveTo>
                    <a:pt x="1052817" y="170103"/>
                  </a:moveTo>
                  <a:lnTo>
                    <a:pt x="1009840" y="170103"/>
                  </a:lnTo>
                  <a:lnTo>
                    <a:pt x="1009840" y="417804"/>
                  </a:lnTo>
                  <a:lnTo>
                    <a:pt x="1052817" y="417804"/>
                  </a:lnTo>
                  <a:lnTo>
                    <a:pt x="1052817" y="170103"/>
                  </a:lnTo>
                  <a:close/>
                </a:path>
                <a:path w="3111500" h="435610">
                  <a:moveTo>
                    <a:pt x="1359598" y="417804"/>
                  </a:moveTo>
                  <a:lnTo>
                    <a:pt x="1256931" y="285902"/>
                  </a:lnTo>
                  <a:lnTo>
                    <a:pt x="1347660" y="170116"/>
                  </a:lnTo>
                  <a:lnTo>
                    <a:pt x="1295133" y="170116"/>
                  </a:lnTo>
                  <a:lnTo>
                    <a:pt x="1230083" y="254266"/>
                  </a:lnTo>
                  <a:lnTo>
                    <a:pt x="1166215" y="170116"/>
                  </a:lnTo>
                  <a:lnTo>
                    <a:pt x="1113688" y="170116"/>
                  </a:lnTo>
                  <a:lnTo>
                    <a:pt x="1203820" y="285305"/>
                  </a:lnTo>
                  <a:lnTo>
                    <a:pt x="1098181" y="417804"/>
                  </a:lnTo>
                  <a:lnTo>
                    <a:pt x="1150696" y="417804"/>
                  </a:lnTo>
                  <a:lnTo>
                    <a:pt x="1228890" y="316928"/>
                  </a:lnTo>
                  <a:lnTo>
                    <a:pt x="1307071" y="417804"/>
                  </a:lnTo>
                  <a:lnTo>
                    <a:pt x="1359598" y="417804"/>
                  </a:lnTo>
                  <a:close/>
                </a:path>
                <a:path w="3111500" h="435610">
                  <a:moveTo>
                    <a:pt x="1791106" y="294843"/>
                  </a:moveTo>
                  <a:lnTo>
                    <a:pt x="1788782" y="267728"/>
                  </a:lnTo>
                  <a:lnTo>
                    <a:pt x="1781784" y="243065"/>
                  </a:lnTo>
                  <a:lnTo>
                    <a:pt x="1770126" y="220878"/>
                  </a:lnTo>
                  <a:lnTo>
                    <a:pt x="1754784" y="202323"/>
                  </a:lnTo>
                  <a:lnTo>
                    <a:pt x="1753806" y="201129"/>
                  </a:lnTo>
                  <a:lnTo>
                    <a:pt x="1746948" y="195554"/>
                  </a:lnTo>
                  <a:lnTo>
                    <a:pt x="1746948" y="294843"/>
                  </a:lnTo>
                  <a:lnTo>
                    <a:pt x="1745335" y="315163"/>
                  </a:lnTo>
                  <a:lnTo>
                    <a:pt x="1721281" y="362280"/>
                  </a:lnTo>
                  <a:lnTo>
                    <a:pt x="1677073" y="385229"/>
                  </a:lnTo>
                  <a:lnTo>
                    <a:pt x="1659801" y="386753"/>
                  </a:lnTo>
                  <a:lnTo>
                    <a:pt x="1642529" y="385229"/>
                  </a:lnTo>
                  <a:lnTo>
                    <a:pt x="1598333" y="362280"/>
                  </a:lnTo>
                  <a:lnTo>
                    <a:pt x="1574266" y="315163"/>
                  </a:lnTo>
                  <a:lnTo>
                    <a:pt x="1572666" y="294843"/>
                  </a:lnTo>
                  <a:lnTo>
                    <a:pt x="1574253" y="274497"/>
                  </a:lnTo>
                  <a:lnTo>
                    <a:pt x="1598028" y="227101"/>
                  </a:lnTo>
                  <a:lnTo>
                    <a:pt x="1642287" y="203873"/>
                  </a:lnTo>
                  <a:lnTo>
                    <a:pt x="1659801" y="202323"/>
                  </a:lnTo>
                  <a:lnTo>
                    <a:pt x="1677377" y="203873"/>
                  </a:lnTo>
                  <a:lnTo>
                    <a:pt x="1721586" y="226796"/>
                  </a:lnTo>
                  <a:lnTo>
                    <a:pt x="1745361" y="274256"/>
                  </a:lnTo>
                  <a:lnTo>
                    <a:pt x="1746948" y="294843"/>
                  </a:lnTo>
                  <a:lnTo>
                    <a:pt x="1746948" y="195554"/>
                  </a:lnTo>
                  <a:lnTo>
                    <a:pt x="1733943" y="184950"/>
                  </a:lnTo>
                  <a:lnTo>
                    <a:pt x="1711655" y="173380"/>
                  </a:lnTo>
                  <a:lnTo>
                    <a:pt x="1686941" y="166446"/>
                  </a:lnTo>
                  <a:lnTo>
                    <a:pt x="1659801" y="164134"/>
                  </a:lnTo>
                  <a:lnTo>
                    <a:pt x="1632661" y="166446"/>
                  </a:lnTo>
                  <a:lnTo>
                    <a:pt x="1585658" y="184950"/>
                  </a:lnTo>
                  <a:lnTo>
                    <a:pt x="1549476" y="220878"/>
                  </a:lnTo>
                  <a:lnTo>
                    <a:pt x="1530832" y="267728"/>
                  </a:lnTo>
                  <a:lnTo>
                    <a:pt x="1528495" y="294843"/>
                  </a:lnTo>
                  <a:lnTo>
                    <a:pt x="1530832" y="321703"/>
                  </a:lnTo>
                  <a:lnTo>
                    <a:pt x="1549476" y="368249"/>
                  </a:lnTo>
                  <a:lnTo>
                    <a:pt x="1585658" y="404139"/>
                  </a:lnTo>
                  <a:lnTo>
                    <a:pt x="1632661" y="422643"/>
                  </a:lnTo>
                  <a:lnTo>
                    <a:pt x="1659801" y="424954"/>
                  </a:lnTo>
                  <a:lnTo>
                    <a:pt x="1686941" y="422643"/>
                  </a:lnTo>
                  <a:lnTo>
                    <a:pt x="1711655" y="415709"/>
                  </a:lnTo>
                  <a:lnTo>
                    <a:pt x="1733943" y="404139"/>
                  </a:lnTo>
                  <a:lnTo>
                    <a:pt x="1753806" y="387946"/>
                  </a:lnTo>
                  <a:lnTo>
                    <a:pt x="1754784" y="386753"/>
                  </a:lnTo>
                  <a:lnTo>
                    <a:pt x="1770126" y="368249"/>
                  </a:lnTo>
                  <a:lnTo>
                    <a:pt x="1781784" y="346176"/>
                  </a:lnTo>
                  <a:lnTo>
                    <a:pt x="1788782" y="321703"/>
                  </a:lnTo>
                  <a:lnTo>
                    <a:pt x="1791106" y="294843"/>
                  </a:lnTo>
                  <a:close/>
                </a:path>
                <a:path w="3111500" h="435610">
                  <a:moveTo>
                    <a:pt x="2176653" y="170154"/>
                  </a:moveTo>
                  <a:lnTo>
                    <a:pt x="2133689" y="170154"/>
                  </a:lnTo>
                  <a:lnTo>
                    <a:pt x="2133689" y="378434"/>
                  </a:lnTo>
                  <a:lnTo>
                    <a:pt x="2038184" y="378434"/>
                  </a:lnTo>
                  <a:lnTo>
                    <a:pt x="2038184" y="170154"/>
                  </a:lnTo>
                  <a:lnTo>
                    <a:pt x="1995220" y="170154"/>
                  </a:lnTo>
                  <a:lnTo>
                    <a:pt x="1995220" y="378434"/>
                  </a:lnTo>
                  <a:lnTo>
                    <a:pt x="1899716" y="378434"/>
                  </a:lnTo>
                  <a:lnTo>
                    <a:pt x="1899716" y="170154"/>
                  </a:lnTo>
                  <a:lnTo>
                    <a:pt x="1856752" y="170154"/>
                  </a:lnTo>
                  <a:lnTo>
                    <a:pt x="1856752" y="378434"/>
                  </a:lnTo>
                  <a:lnTo>
                    <a:pt x="1856752" y="417804"/>
                  </a:lnTo>
                  <a:lnTo>
                    <a:pt x="2176653" y="417804"/>
                  </a:lnTo>
                  <a:lnTo>
                    <a:pt x="2176653" y="378434"/>
                  </a:lnTo>
                  <a:lnTo>
                    <a:pt x="2176653" y="170154"/>
                  </a:lnTo>
                  <a:close/>
                </a:path>
                <a:path w="3111500" h="435610">
                  <a:moveTo>
                    <a:pt x="2470289" y="151015"/>
                  </a:moveTo>
                  <a:lnTo>
                    <a:pt x="2300795" y="333641"/>
                  </a:lnTo>
                  <a:lnTo>
                    <a:pt x="2300795" y="170116"/>
                  </a:lnTo>
                  <a:lnTo>
                    <a:pt x="2257818" y="170116"/>
                  </a:lnTo>
                  <a:lnTo>
                    <a:pt x="2257818" y="435102"/>
                  </a:lnTo>
                  <a:lnTo>
                    <a:pt x="2427325" y="252476"/>
                  </a:lnTo>
                  <a:lnTo>
                    <a:pt x="2427325" y="417804"/>
                  </a:lnTo>
                  <a:lnTo>
                    <a:pt x="2470289" y="417804"/>
                  </a:lnTo>
                  <a:lnTo>
                    <a:pt x="2470289" y="151015"/>
                  </a:lnTo>
                  <a:close/>
                </a:path>
                <a:path w="3111500" h="435610">
                  <a:moveTo>
                    <a:pt x="2798546" y="294843"/>
                  </a:moveTo>
                  <a:lnTo>
                    <a:pt x="2789364" y="243814"/>
                  </a:lnTo>
                  <a:lnTo>
                    <a:pt x="2762326" y="202323"/>
                  </a:lnTo>
                  <a:lnTo>
                    <a:pt x="2754376" y="195440"/>
                  </a:lnTo>
                  <a:lnTo>
                    <a:pt x="2754376" y="294843"/>
                  </a:lnTo>
                  <a:lnTo>
                    <a:pt x="2752775" y="315163"/>
                  </a:lnTo>
                  <a:lnTo>
                    <a:pt x="2728709" y="362280"/>
                  </a:lnTo>
                  <a:lnTo>
                    <a:pt x="2684513" y="385229"/>
                  </a:lnTo>
                  <a:lnTo>
                    <a:pt x="2667241" y="386753"/>
                  </a:lnTo>
                  <a:lnTo>
                    <a:pt x="2649969" y="385229"/>
                  </a:lnTo>
                  <a:lnTo>
                    <a:pt x="2605760" y="362280"/>
                  </a:lnTo>
                  <a:lnTo>
                    <a:pt x="2581706" y="315163"/>
                  </a:lnTo>
                  <a:lnTo>
                    <a:pt x="2580094" y="294843"/>
                  </a:lnTo>
                  <a:lnTo>
                    <a:pt x="2581681" y="274497"/>
                  </a:lnTo>
                  <a:lnTo>
                    <a:pt x="2605455" y="227101"/>
                  </a:lnTo>
                  <a:lnTo>
                    <a:pt x="2649715" y="203873"/>
                  </a:lnTo>
                  <a:lnTo>
                    <a:pt x="2667241" y="202323"/>
                  </a:lnTo>
                  <a:lnTo>
                    <a:pt x="2684818" y="203873"/>
                  </a:lnTo>
                  <a:lnTo>
                    <a:pt x="2729014" y="226796"/>
                  </a:lnTo>
                  <a:lnTo>
                    <a:pt x="2752788" y="274256"/>
                  </a:lnTo>
                  <a:lnTo>
                    <a:pt x="2754376" y="294843"/>
                  </a:lnTo>
                  <a:lnTo>
                    <a:pt x="2754376" y="195440"/>
                  </a:lnTo>
                  <a:lnTo>
                    <a:pt x="2742311" y="185280"/>
                  </a:lnTo>
                  <a:lnTo>
                    <a:pt x="2720429" y="173532"/>
                  </a:lnTo>
                  <a:lnTo>
                    <a:pt x="2696210" y="166484"/>
                  </a:lnTo>
                  <a:lnTo>
                    <a:pt x="2669629" y="164134"/>
                  </a:lnTo>
                  <a:lnTo>
                    <a:pt x="2640266" y="166966"/>
                  </a:lnTo>
                  <a:lnTo>
                    <a:pt x="2615463" y="175475"/>
                  </a:lnTo>
                  <a:lnTo>
                    <a:pt x="2595207" y="189649"/>
                  </a:lnTo>
                  <a:lnTo>
                    <a:pt x="2579497" y="209486"/>
                  </a:lnTo>
                  <a:lnTo>
                    <a:pt x="2578316" y="209486"/>
                  </a:lnTo>
                  <a:lnTo>
                    <a:pt x="2587320" y="159753"/>
                  </a:lnTo>
                  <a:lnTo>
                    <a:pt x="2609710" y="116763"/>
                  </a:lnTo>
                  <a:lnTo>
                    <a:pt x="2639377" y="89928"/>
                  </a:lnTo>
                  <a:lnTo>
                    <a:pt x="2681351" y="74002"/>
                  </a:lnTo>
                  <a:lnTo>
                    <a:pt x="2709011" y="67437"/>
                  </a:lnTo>
                  <a:lnTo>
                    <a:pt x="2717381" y="65278"/>
                  </a:lnTo>
                  <a:lnTo>
                    <a:pt x="2752737" y="50063"/>
                  </a:lnTo>
                  <a:lnTo>
                    <a:pt x="2781312" y="20370"/>
                  </a:lnTo>
                  <a:lnTo>
                    <a:pt x="2790190" y="0"/>
                  </a:lnTo>
                  <a:lnTo>
                    <a:pt x="2742438" y="0"/>
                  </a:lnTo>
                  <a:lnTo>
                    <a:pt x="2739656" y="7569"/>
                  </a:lnTo>
                  <a:lnTo>
                    <a:pt x="2734678" y="13830"/>
                  </a:lnTo>
                  <a:lnTo>
                    <a:pt x="2691295" y="32029"/>
                  </a:lnTo>
                  <a:lnTo>
                    <a:pt x="2674112" y="35712"/>
                  </a:lnTo>
                  <a:lnTo>
                    <a:pt x="2669717" y="36715"/>
                  </a:lnTo>
                  <a:lnTo>
                    <a:pt x="2665349" y="37909"/>
                  </a:lnTo>
                  <a:lnTo>
                    <a:pt x="2649842" y="41681"/>
                  </a:lnTo>
                  <a:lnTo>
                    <a:pt x="2645359" y="43078"/>
                  </a:lnTo>
                  <a:lnTo>
                    <a:pt x="2638983" y="45859"/>
                  </a:lnTo>
                  <a:lnTo>
                    <a:pt x="2635097" y="47459"/>
                  </a:lnTo>
                  <a:lnTo>
                    <a:pt x="2625953" y="51041"/>
                  </a:lnTo>
                  <a:lnTo>
                    <a:pt x="2621673" y="53022"/>
                  </a:lnTo>
                  <a:lnTo>
                    <a:pt x="2581008" y="85712"/>
                  </a:lnTo>
                  <a:lnTo>
                    <a:pt x="2547201" y="158762"/>
                  </a:lnTo>
                  <a:lnTo>
                    <a:pt x="2538755" y="208178"/>
                  </a:lnTo>
                  <a:lnTo>
                    <a:pt x="2535936" y="266192"/>
                  </a:lnTo>
                  <a:lnTo>
                    <a:pt x="2538539" y="307746"/>
                  </a:lnTo>
                  <a:lnTo>
                    <a:pt x="2559431" y="371614"/>
                  </a:lnTo>
                  <a:lnTo>
                    <a:pt x="2595575" y="407492"/>
                  </a:lnTo>
                  <a:lnTo>
                    <a:pt x="2638260" y="423011"/>
                  </a:lnTo>
                  <a:lnTo>
                    <a:pt x="2663063" y="424954"/>
                  </a:lnTo>
                  <a:lnTo>
                    <a:pt x="2691777" y="422643"/>
                  </a:lnTo>
                  <a:lnTo>
                    <a:pt x="2740723" y="404139"/>
                  </a:lnTo>
                  <a:lnTo>
                    <a:pt x="2777388" y="368249"/>
                  </a:lnTo>
                  <a:lnTo>
                    <a:pt x="2796197" y="321703"/>
                  </a:lnTo>
                  <a:lnTo>
                    <a:pt x="2798546" y="294843"/>
                  </a:lnTo>
                  <a:close/>
                </a:path>
                <a:path w="3111500" h="435610">
                  <a:moveTo>
                    <a:pt x="3111284" y="294843"/>
                  </a:moveTo>
                  <a:lnTo>
                    <a:pt x="3108960" y="267728"/>
                  </a:lnTo>
                  <a:lnTo>
                    <a:pt x="3101962" y="243065"/>
                  </a:lnTo>
                  <a:lnTo>
                    <a:pt x="3090303" y="220878"/>
                  </a:lnTo>
                  <a:lnTo>
                    <a:pt x="3074962" y="202323"/>
                  </a:lnTo>
                  <a:lnTo>
                    <a:pt x="3073984" y="201129"/>
                  </a:lnTo>
                  <a:lnTo>
                    <a:pt x="3067126" y="195554"/>
                  </a:lnTo>
                  <a:lnTo>
                    <a:pt x="3067126" y="294843"/>
                  </a:lnTo>
                  <a:lnTo>
                    <a:pt x="3065513" y="315163"/>
                  </a:lnTo>
                  <a:lnTo>
                    <a:pt x="3041459" y="362280"/>
                  </a:lnTo>
                  <a:lnTo>
                    <a:pt x="2997250" y="385229"/>
                  </a:lnTo>
                  <a:lnTo>
                    <a:pt x="2979978" y="386753"/>
                  </a:lnTo>
                  <a:lnTo>
                    <a:pt x="2962706" y="385229"/>
                  </a:lnTo>
                  <a:lnTo>
                    <a:pt x="2918510" y="362280"/>
                  </a:lnTo>
                  <a:lnTo>
                    <a:pt x="2894444" y="315163"/>
                  </a:lnTo>
                  <a:lnTo>
                    <a:pt x="2892844" y="294843"/>
                  </a:lnTo>
                  <a:lnTo>
                    <a:pt x="2894431" y="274497"/>
                  </a:lnTo>
                  <a:lnTo>
                    <a:pt x="2918206" y="227101"/>
                  </a:lnTo>
                  <a:lnTo>
                    <a:pt x="2962465" y="203873"/>
                  </a:lnTo>
                  <a:lnTo>
                    <a:pt x="2979978" y="202323"/>
                  </a:lnTo>
                  <a:lnTo>
                    <a:pt x="2997720" y="203873"/>
                  </a:lnTo>
                  <a:lnTo>
                    <a:pt x="2997555" y="203873"/>
                  </a:lnTo>
                  <a:lnTo>
                    <a:pt x="3013773" y="208521"/>
                  </a:lnTo>
                  <a:lnTo>
                    <a:pt x="3052851" y="240233"/>
                  </a:lnTo>
                  <a:lnTo>
                    <a:pt x="3067126" y="294843"/>
                  </a:lnTo>
                  <a:lnTo>
                    <a:pt x="3067126" y="195554"/>
                  </a:lnTo>
                  <a:lnTo>
                    <a:pt x="3054121" y="184950"/>
                  </a:lnTo>
                  <a:lnTo>
                    <a:pt x="3031833" y="173380"/>
                  </a:lnTo>
                  <a:lnTo>
                    <a:pt x="3007118" y="166446"/>
                  </a:lnTo>
                  <a:lnTo>
                    <a:pt x="2979978" y="164134"/>
                  </a:lnTo>
                  <a:lnTo>
                    <a:pt x="2952839" y="166446"/>
                  </a:lnTo>
                  <a:lnTo>
                    <a:pt x="2905836" y="184950"/>
                  </a:lnTo>
                  <a:lnTo>
                    <a:pt x="2869654" y="220878"/>
                  </a:lnTo>
                  <a:lnTo>
                    <a:pt x="2851010" y="267728"/>
                  </a:lnTo>
                  <a:lnTo>
                    <a:pt x="2848673" y="294843"/>
                  </a:lnTo>
                  <a:lnTo>
                    <a:pt x="2851010" y="321703"/>
                  </a:lnTo>
                  <a:lnTo>
                    <a:pt x="2869654" y="368249"/>
                  </a:lnTo>
                  <a:lnTo>
                    <a:pt x="2905836" y="404139"/>
                  </a:lnTo>
                  <a:lnTo>
                    <a:pt x="2952839" y="422643"/>
                  </a:lnTo>
                  <a:lnTo>
                    <a:pt x="2979978" y="424954"/>
                  </a:lnTo>
                  <a:lnTo>
                    <a:pt x="3007118" y="422643"/>
                  </a:lnTo>
                  <a:lnTo>
                    <a:pt x="3054121" y="404139"/>
                  </a:lnTo>
                  <a:lnTo>
                    <a:pt x="3090303" y="368249"/>
                  </a:lnTo>
                  <a:lnTo>
                    <a:pt x="3108960" y="321703"/>
                  </a:lnTo>
                  <a:lnTo>
                    <a:pt x="3111284" y="29484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16880" y="2990170"/>
              <a:ext cx="208894" cy="24768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8597036" y="2971082"/>
              <a:ext cx="2237740" cy="333375"/>
            </a:xfrm>
            <a:custGeom>
              <a:avLst/>
              <a:gdLst/>
              <a:ahLst/>
              <a:cxnLst/>
              <a:rect l="l" t="t" r="r" b="b"/>
              <a:pathLst>
                <a:path w="2237740" h="333375">
                  <a:moveTo>
                    <a:pt x="393915" y="120561"/>
                  </a:moveTo>
                  <a:lnTo>
                    <a:pt x="0" y="120561"/>
                  </a:lnTo>
                  <a:lnTo>
                    <a:pt x="0" y="158750"/>
                  </a:lnTo>
                  <a:lnTo>
                    <a:pt x="393915" y="158750"/>
                  </a:lnTo>
                  <a:lnTo>
                    <a:pt x="393915" y="120561"/>
                  </a:lnTo>
                  <a:close/>
                </a:path>
                <a:path w="2237740" h="333375">
                  <a:moveTo>
                    <a:pt x="802741" y="19100"/>
                  </a:moveTo>
                  <a:lnTo>
                    <a:pt x="603402" y="19100"/>
                  </a:lnTo>
                  <a:lnTo>
                    <a:pt x="603402" y="58470"/>
                  </a:lnTo>
                  <a:lnTo>
                    <a:pt x="603402" y="266750"/>
                  </a:lnTo>
                  <a:lnTo>
                    <a:pt x="646366" y="266750"/>
                  </a:lnTo>
                  <a:lnTo>
                    <a:pt x="646366" y="58470"/>
                  </a:lnTo>
                  <a:lnTo>
                    <a:pt x="759777" y="58470"/>
                  </a:lnTo>
                  <a:lnTo>
                    <a:pt x="759777" y="266750"/>
                  </a:lnTo>
                  <a:lnTo>
                    <a:pt x="802741" y="266750"/>
                  </a:lnTo>
                  <a:lnTo>
                    <a:pt x="802741" y="58470"/>
                  </a:lnTo>
                  <a:lnTo>
                    <a:pt x="802741" y="19100"/>
                  </a:lnTo>
                  <a:close/>
                </a:path>
                <a:path w="2237740" h="333375">
                  <a:moveTo>
                    <a:pt x="1130998" y="143827"/>
                  </a:moveTo>
                  <a:lnTo>
                    <a:pt x="1121664" y="92049"/>
                  </a:lnTo>
                  <a:lnTo>
                    <a:pt x="1094676" y="51308"/>
                  </a:lnTo>
                  <a:lnTo>
                    <a:pt x="1086827" y="44538"/>
                  </a:lnTo>
                  <a:lnTo>
                    <a:pt x="1086827" y="143827"/>
                  </a:lnTo>
                  <a:lnTo>
                    <a:pt x="1085227" y="164147"/>
                  </a:lnTo>
                  <a:lnTo>
                    <a:pt x="1061161" y="211264"/>
                  </a:lnTo>
                  <a:lnTo>
                    <a:pt x="1016965" y="234213"/>
                  </a:lnTo>
                  <a:lnTo>
                    <a:pt x="999693" y="235737"/>
                  </a:lnTo>
                  <a:lnTo>
                    <a:pt x="982421" y="234213"/>
                  </a:lnTo>
                  <a:lnTo>
                    <a:pt x="938212" y="211264"/>
                  </a:lnTo>
                  <a:lnTo>
                    <a:pt x="914158" y="164147"/>
                  </a:lnTo>
                  <a:lnTo>
                    <a:pt x="912558" y="143827"/>
                  </a:lnTo>
                  <a:lnTo>
                    <a:pt x="914133" y="123482"/>
                  </a:lnTo>
                  <a:lnTo>
                    <a:pt x="937907" y="76085"/>
                  </a:lnTo>
                  <a:lnTo>
                    <a:pt x="982167" y="52857"/>
                  </a:lnTo>
                  <a:lnTo>
                    <a:pt x="999693" y="51308"/>
                  </a:lnTo>
                  <a:lnTo>
                    <a:pt x="1017270" y="52857"/>
                  </a:lnTo>
                  <a:lnTo>
                    <a:pt x="1061466" y="75780"/>
                  </a:lnTo>
                  <a:lnTo>
                    <a:pt x="1085240" y="123240"/>
                  </a:lnTo>
                  <a:lnTo>
                    <a:pt x="1086827" y="143827"/>
                  </a:lnTo>
                  <a:lnTo>
                    <a:pt x="1086827" y="44538"/>
                  </a:lnTo>
                  <a:lnTo>
                    <a:pt x="1073823" y="33934"/>
                  </a:lnTo>
                  <a:lnTo>
                    <a:pt x="1051534" y="22364"/>
                  </a:lnTo>
                  <a:lnTo>
                    <a:pt x="1026833" y="15430"/>
                  </a:lnTo>
                  <a:lnTo>
                    <a:pt x="999693" y="13119"/>
                  </a:lnTo>
                  <a:lnTo>
                    <a:pt x="972553" y="15430"/>
                  </a:lnTo>
                  <a:lnTo>
                    <a:pt x="925550" y="33934"/>
                  </a:lnTo>
                  <a:lnTo>
                    <a:pt x="889368" y="69862"/>
                  </a:lnTo>
                  <a:lnTo>
                    <a:pt x="870712" y="116713"/>
                  </a:lnTo>
                  <a:lnTo>
                    <a:pt x="868387" y="143827"/>
                  </a:lnTo>
                  <a:lnTo>
                    <a:pt x="870712" y="170688"/>
                  </a:lnTo>
                  <a:lnTo>
                    <a:pt x="889368" y="217233"/>
                  </a:lnTo>
                  <a:lnTo>
                    <a:pt x="925550" y="253123"/>
                  </a:lnTo>
                  <a:lnTo>
                    <a:pt x="972553" y="271627"/>
                  </a:lnTo>
                  <a:lnTo>
                    <a:pt x="999693" y="273939"/>
                  </a:lnTo>
                  <a:lnTo>
                    <a:pt x="1026833" y="271627"/>
                  </a:lnTo>
                  <a:lnTo>
                    <a:pt x="1073823" y="253123"/>
                  </a:lnTo>
                  <a:lnTo>
                    <a:pt x="1110005" y="217233"/>
                  </a:lnTo>
                  <a:lnTo>
                    <a:pt x="1128661" y="170688"/>
                  </a:lnTo>
                  <a:lnTo>
                    <a:pt x="1130998" y="143827"/>
                  </a:lnTo>
                  <a:close/>
                </a:path>
                <a:path w="2237740" h="333375">
                  <a:moveTo>
                    <a:pt x="1382864" y="190982"/>
                  </a:moveTo>
                  <a:lnTo>
                    <a:pt x="1365554" y="145630"/>
                  </a:lnTo>
                  <a:lnTo>
                    <a:pt x="1336903" y="129514"/>
                  </a:lnTo>
                  <a:lnTo>
                    <a:pt x="1349184" y="119773"/>
                  </a:lnTo>
                  <a:lnTo>
                    <a:pt x="1357947" y="107873"/>
                  </a:lnTo>
                  <a:lnTo>
                    <a:pt x="1363205" y="93814"/>
                  </a:lnTo>
                  <a:lnTo>
                    <a:pt x="1364957" y="77584"/>
                  </a:lnTo>
                  <a:lnTo>
                    <a:pt x="1363611" y="63893"/>
                  </a:lnTo>
                  <a:lnTo>
                    <a:pt x="1343469" y="30429"/>
                  </a:lnTo>
                  <a:lnTo>
                    <a:pt x="1302727" y="14211"/>
                  </a:lnTo>
                  <a:lnTo>
                    <a:pt x="1284973" y="13131"/>
                  </a:lnTo>
                  <a:lnTo>
                    <a:pt x="1269949" y="13982"/>
                  </a:lnTo>
                  <a:lnTo>
                    <a:pt x="1230668" y="26847"/>
                  </a:lnTo>
                  <a:lnTo>
                    <a:pt x="1199019" y="57886"/>
                  </a:lnTo>
                  <a:lnTo>
                    <a:pt x="1228877" y="82359"/>
                  </a:lnTo>
                  <a:lnTo>
                    <a:pt x="1232827" y="76098"/>
                  </a:lnTo>
                  <a:lnTo>
                    <a:pt x="1237526" y="70421"/>
                  </a:lnTo>
                  <a:lnTo>
                    <a:pt x="1274127" y="51917"/>
                  </a:lnTo>
                  <a:lnTo>
                    <a:pt x="1283195" y="51320"/>
                  </a:lnTo>
                  <a:lnTo>
                    <a:pt x="1293228" y="51879"/>
                  </a:lnTo>
                  <a:lnTo>
                    <a:pt x="1324889" y="78066"/>
                  </a:lnTo>
                  <a:lnTo>
                    <a:pt x="1325562" y="85940"/>
                  </a:lnTo>
                  <a:lnTo>
                    <a:pt x="1324749" y="92735"/>
                  </a:lnTo>
                  <a:lnTo>
                    <a:pt x="1290726" y="114769"/>
                  </a:lnTo>
                  <a:lnTo>
                    <a:pt x="1280210" y="115189"/>
                  </a:lnTo>
                  <a:lnTo>
                    <a:pt x="1259319" y="115189"/>
                  </a:lnTo>
                  <a:lnTo>
                    <a:pt x="1259319" y="154571"/>
                  </a:lnTo>
                  <a:lnTo>
                    <a:pt x="1284389" y="154571"/>
                  </a:lnTo>
                  <a:lnTo>
                    <a:pt x="1297444" y="155105"/>
                  </a:lnTo>
                  <a:lnTo>
                    <a:pt x="1336154" y="174866"/>
                  </a:lnTo>
                  <a:lnTo>
                    <a:pt x="1339888" y="191579"/>
                  </a:lnTo>
                  <a:lnTo>
                    <a:pt x="1338808" y="202476"/>
                  </a:lnTo>
                  <a:lnTo>
                    <a:pt x="1305267" y="233362"/>
                  </a:lnTo>
                  <a:lnTo>
                    <a:pt x="1280807" y="235750"/>
                  </a:lnTo>
                  <a:lnTo>
                    <a:pt x="1269314" y="234962"/>
                  </a:lnTo>
                  <a:lnTo>
                    <a:pt x="1233017" y="217208"/>
                  </a:lnTo>
                  <a:lnTo>
                    <a:pt x="1218133" y="195160"/>
                  </a:lnTo>
                  <a:lnTo>
                    <a:pt x="1181125" y="210680"/>
                  </a:lnTo>
                  <a:lnTo>
                    <a:pt x="1204290" y="244817"/>
                  </a:lnTo>
                  <a:lnTo>
                    <a:pt x="1243952" y="268719"/>
                  </a:lnTo>
                  <a:lnTo>
                    <a:pt x="1280210" y="273939"/>
                  </a:lnTo>
                  <a:lnTo>
                    <a:pt x="1301165" y="272745"/>
                  </a:lnTo>
                  <a:lnTo>
                    <a:pt x="1350632" y="254850"/>
                  </a:lnTo>
                  <a:lnTo>
                    <a:pt x="1380845" y="209969"/>
                  </a:lnTo>
                  <a:lnTo>
                    <a:pt x="1382864" y="190982"/>
                  </a:lnTo>
                  <a:close/>
                </a:path>
                <a:path w="2237740" h="333375">
                  <a:moveTo>
                    <a:pt x="1660982" y="0"/>
                  </a:moveTo>
                  <a:lnTo>
                    <a:pt x="1491475" y="182626"/>
                  </a:lnTo>
                  <a:lnTo>
                    <a:pt x="1491475" y="19100"/>
                  </a:lnTo>
                  <a:lnTo>
                    <a:pt x="1448498" y="19100"/>
                  </a:lnTo>
                  <a:lnTo>
                    <a:pt x="1448498" y="284086"/>
                  </a:lnTo>
                  <a:lnTo>
                    <a:pt x="1618005" y="101460"/>
                  </a:lnTo>
                  <a:lnTo>
                    <a:pt x="1618005" y="266788"/>
                  </a:lnTo>
                  <a:lnTo>
                    <a:pt x="1660982" y="266788"/>
                  </a:lnTo>
                  <a:lnTo>
                    <a:pt x="1660982" y="0"/>
                  </a:lnTo>
                  <a:close/>
                </a:path>
                <a:path w="2237740" h="333375">
                  <a:moveTo>
                    <a:pt x="1979688" y="227418"/>
                  </a:moveTo>
                  <a:lnTo>
                    <a:pt x="1939099" y="227418"/>
                  </a:lnTo>
                  <a:lnTo>
                    <a:pt x="1939099" y="19138"/>
                  </a:lnTo>
                  <a:lnTo>
                    <a:pt x="1896122" y="19138"/>
                  </a:lnTo>
                  <a:lnTo>
                    <a:pt x="1896122" y="227418"/>
                  </a:lnTo>
                  <a:lnTo>
                    <a:pt x="1785112" y="227418"/>
                  </a:lnTo>
                  <a:lnTo>
                    <a:pt x="1785112" y="19138"/>
                  </a:lnTo>
                  <a:lnTo>
                    <a:pt x="1742135" y="19138"/>
                  </a:lnTo>
                  <a:lnTo>
                    <a:pt x="1742135" y="227418"/>
                  </a:lnTo>
                  <a:lnTo>
                    <a:pt x="1742135" y="266788"/>
                  </a:lnTo>
                  <a:lnTo>
                    <a:pt x="1940293" y="266788"/>
                  </a:lnTo>
                  <a:lnTo>
                    <a:pt x="1940293" y="332828"/>
                  </a:lnTo>
                  <a:lnTo>
                    <a:pt x="1979688" y="332828"/>
                  </a:lnTo>
                  <a:lnTo>
                    <a:pt x="1979688" y="266788"/>
                  </a:lnTo>
                  <a:lnTo>
                    <a:pt x="1979688" y="227418"/>
                  </a:lnTo>
                  <a:close/>
                </a:path>
                <a:path w="2237740" h="333375">
                  <a:moveTo>
                    <a:pt x="2237511" y="0"/>
                  </a:moveTo>
                  <a:lnTo>
                    <a:pt x="2068017" y="182626"/>
                  </a:lnTo>
                  <a:lnTo>
                    <a:pt x="2068017" y="19100"/>
                  </a:lnTo>
                  <a:lnTo>
                    <a:pt x="2025040" y="19100"/>
                  </a:lnTo>
                  <a:lnTo>
                    <a:pt x="2025040" y="284086"/>
                  </a:lnTo>
                  <a:lnTo>
                    <a:pt x="2194547" y="101460"/>
                  </a:lnTo>
                  <a:lnTo>
                    <a:pt x="2194547" y="266788"/>
                  </a:lnTo>
                  <a:lnTo>
                    <a:pt x="2237511" y="266788"/>
                  </a:lnTo>
                  <a:lnTo>
                    <a:pt x="22375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887030" y="2990170"/>
              <a:ext cx="190999" cy="24768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1279143" y="2999123"/>
              <a:ext cx="205323" cy="220830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11526241" y="2971082"/>
              <a:ext cx="3941445" cy="407034"/>
            </a:xfrm>
            <a:custGeom>
              <a:avLst/>
              <a:gdLst/>
              <a:ahLst/>
              <a:cxnLst/>
              <a:rect l="l" t="t" r="r" b="b"/>
              <a:pathLst>
                <a:path w="3941444" h="407035">
                  <a:moveTo>
                    <a:pt x="322287" y="266788"/>
                  </a:moveTo>
                  <a:lnTo>
                    <a:pt x="262610" y="0"/>
                  </a:lnTo>
                  <a:lnTo>
                    <a:pt x="162344" y="201726"/>
                  </a:lnTo>
                  <a:lnTo>
                    <a:pt x="59677" y="0"/>
                  </a:lnTo>
                  <a:lnTo>
                    <a:pt x="0" y="266788"/>
                  </a:lnTo>
                  <a:lnTo>
                    <a:pt x="44170" y="266788"/>
                  </a:lnTo>
                  <a:lnTo>
                    <a:pt x="75793" y="113398"/>
                  </a:lnTo>
                  <a:lnTo>
                    <a:pt x="161150" y="284086"/>
                  </a:lnTo>
                  <a:lnTo>
                    <a:pt x="245313" y="113398"/>
                  </a:lnTo>
                  <a:lnTo>
                    <a:pt x="278130" y="266788"/>
                  </a:lnTo>
                  <a:lnTo>
                    <a:pt x="322287" y="266788"/>
                  </a:lnTo>
                  <a:close/>
                </a:path>
                <a:path w="3941444" h="407035">
                  <a:moveTo>
                    <a:pt x="556323" y="190385"/>
                  </a:moveTo>
                  <a:lnTo>
                    <a:pt x="547179" y="152184"/>
                  </a:lnTo>
                  <a:lnTo>
                    <a:pt x="512127" y="122656"/>
                  </a:lnTo>
                  <a:lnTo>
                    <a:pt x="512127" y="190385"/>
                  </a:lnTo>
                  <a:lnTo>
                    <a:pt x="511111" y="200202"/>
                  </a:lnTo>
                  <a:lnTo>
                    <a:pt x="480783" y="226949"/>
                  </a:lnTo>
                  <a:lnTo>
                    <a:pt x="457784" y="228587"/>
                  </a:lnTo>
                  <a:lnTo>
                    <a:pt x="417791" y="228587"/>
                  </a:lnTo>
                  <a:lnTo>
                    <a:pt x="417791" y="152184"/>
                  </a:lnTo>
                  <a:lnTo>
                    <a:pt x="458419" y="152184"/>
                  </a:lnTo>
                  <a:lnTo>
                    <a:pt x="496633" y="159346"/>
                  </a:lnTo>
                  <a:lnTo>
                    <a:pt x="512127" y="190385"/>
                  </a:lnTo>
                  <a:lnTo>
                    <a:pt x="512127" y="122656"/>
                  </a:lnTo>
                  <a:lnTo>
                    <a:pt x="506437" y="120103"/>
                  </a:lnTo>
                  <a:lnTo>
                    <a:pt x="485927" y="115519"/>
                  </a:lnTo>
                  <a:lnTo>
                    <a:pt x="461975" y="113995"/>
                  </a:lnTo>
                  <a:lnTo>
                    <a:pt x="417791" y="113995"/>
                  </a:lnTo>
                  <a:lnTo>
                    <a:pt x="417791" y="19088"/>
                  </a:lnTo>
                  <a:lnTo>
                    <a:pt x="374853" y="19088"/>
                  </a:lnTo>
                  <a:lnTo>
                    <a:pt x="374853" y="266788"/>
                  </a:lnTo>
                  <a:lnTo>
                    <a:pt x="461340" y="266788"/>
                  </a:lnTo>
                  <a:lnTo>
                    <a:pt x="484924" y="265480"/>
                  </a:lnTo>
                  <a:lnTo>
                    <a:pt x="534225" y="245884"/>
                  </a:lnTo>
                  <a:lnTo>
                    <a:pt x="547039" y="228587"/>
                  </a:lnTo>
                  <a:lnTo>
                    <a:pt x="550773" y="221576"/>
                  </a:lnTo>
                  <a:lnTo>
                    <a:pt x="554926" y="206832"/>
                  </a:lnTo>
                  <a:lnTo>
                    <a:pt x="556323" y="190385"/>
                  </a:lnTo>
                  <a:close/>
                </a:path>
                <a:path w="3941444" h="407035">
                  <a:moveTo>
                    <a:pt x="629132" y="19088"/>
                  </a:moveTo>
                  <a:lnTo>
                    <a:pt x="586155" y="19088"/>
                  </a:lnTo>
                  <a:lnTo>
                    <a:pt x="586155" y="266788"/>
                  </a:lnTo>
                  <a:lnTo>
                    <a:pt x="629132" y="266788"/>
                  </a:lnTo>
                  <a:lnTo>
                    <a:pt x="629132" y="19088"/>
                  </a:lnTo>
                  <a:close/>
                </a:path>
                <a:path w="3941444" h="407035">
                  <a:moveTo>
                    <a:pt x="1045108" y="196951"/>
                  </a:moveTo>
                  <a:lnTo>
                    <a:pt x="1028014" y="213931"/>
                  </a:lnTo>
                  <a:lnTo>
                    <a:pt x="1008989" y="226047"/>
                  </a:lnTo>
                  <a:lnTo>
                    <a:pt x="988021" y="233324"/>
                  </a:lnTo>
                  <a:lnTo>
                    <a:pt x="965123" y="235750"/>
                  </a:lnTo>
                  <a:lnTo>
                    <a:pt x="947851" y="234226"/>
                  </a:lnTo>
                  <a:lnTo>
                    <a:pt x="903655" y="211277"/>
                  </a:lnTo>
                  <a:lnTo>
                    <a:pt x="879602" y="164160"/>
                  </a:lnTo>
                  <a:lnTo>
                    <a:pt x="877989" y="143840"/>
                  </a:lnTo>
                  <a:lnTo>
                    <a:pt x="879602" y="123482"/>
                  </a:lnTo>
                  <a:lnTo>
                    <a:pt x="903655" y="76085"/>
                  </a:lnTo>
                  <a:lnTo>
                    <a:pt x="948194" y="52870"/>
                  </a:lnTo>
                  <a:lnTo>
                    <a:pt x="965733" y="51320"/>
                  </a:lnTo>
                  <a:lnTo>
                    <a:pt x="988707" y="53632"/>
                  </a:lnTo>
                  <a:lnTo>
                    <a:pt x="1009294" y="60579"/>
                  </a:lnTo>
                  <a:lnTo>
                    <a:pt x="1027506" y="72136"/>
                  </a:lnTo>
                  <a:lnTo>
                    <a:pt x="1043317" y="88328"/>
                  </a:lnTo>
                  <a:lnTo>
                    <a:pt x="1043317" y="36995"/>
                  </a:lnTo>
                  <a:lnTo>
                    <a:pt x="1025753" y="26555"/>
                  </a:lnTo>
                  <a:lnTo>
                    <a:pt x="1007059" y="19100"/>
                  </a:lnTo>
                  <a:lnTo>
                    <a:pt x="987247" y="14617"/>
                  </a:lnTo>
                  <a:lnTo>
                    <a:pt x="966317" y="13131"/>
                  </a:lnTo>
                  <a:lnTo>
                    <a:pt x="938898" y="15455"/>
                  </a:lnTo>
                  <a:lnTo>
                    <a:pt x="891463" y="34112"/>
                  </a:lnTo>
                  <a:lnTo>
                    <a:pt x="854976" y="70294"/>
                  </a:lnTo>
                  <a:lnTo>
                    <a:pt x="836168" y="117297"/>
                  </a:lnTo>
                  <a:lnTo>
                    <a:pt x="833818" y="144437"/>
                  </a:lnTo>
                  <a:lnTo>
                    <a:pt x="836142" y="171272"/>
                  </a:lnTo>
                  <a:lnTo>
                    <a:pt x="854798" y="217678"/>
                  </a:lnTo>
                  <a:lnTo>
                    <a:pt x="891057" y="253301"/>
                  </a:lnTo>
                  <a:lnTo>
                    <a:pt x="938657" y="271640"/>
                  </a:lnTo>
                  <a:lnTo>
                    <a:pt x="966317" y="273939"/>
                  </a:lnTo>
                  <a:lnTo>
                    <a:pt x="987577" y="272338"/>
                  </a:lnTo>
                  <a:lnTo>
                    <a:pt x="1007795" y="267525"/>
                  </a:lnTo>
                  <a:lnTo>
                    <a:pt x="1026972" y="259511"/>
                  </a:lnTo>
                  <a:lnTo>
                    <a:pt x="1045108" y="248285"/>
                  </a:lnTo>
                  <a:lnTo>
                    <a:pt x="1045108" y="196951"/>
                  </a:lnTo>
                  <a:close/>
                </a:path>
                <a:path w="3941444" h="407035">
                  <a:moveTo>
                    <a:pt x="1310093" y="19100"/>
                  </a:moveTo>
                  <a:lnTo>
                    <a:pt x="1110754" y="19100"/>
                  </a:lnTo>
                  <a:lnTo>
                    <a:pt x="1110754" y="58470"/>
                  </a:lnTo>
                  <a:lnTo>
                    <a:pt x="1110754" y="266750"/>
                  </a:lnTo>
                  <a:lnTo>
                    <a:pt x="1153718" y="266750"/>
                  </a:lnTo>
                  <a:lnTo>
                    <a:pt x="1153718" y="58470"/>
                  </a:lnTo>
                  <a:lnTo>
                    <a:pt x="1267117" y="58470"/>
                  </a:lnTo>
                  <a:lnTo>
                    <a:pt x="1267117" y="266750"/>
                  </a:lnTo>
                  <a:lnTo>
                    <a:pt x="1310093" y="266750"/>
                  </a:lnTo>
                  <a:lnTo>
                    <a:pt x="1310093" y="58470"/>
                  </a:lnTo>
                  <a:lnTo>
                    <a:pt x="1310093" y="19100"/>
                  </a:lnTo>
                  <a:close/>
                </a:path>
                <a:path w="3941444" h="407035">
                  <a:moveTo>
                    <a:pt x="1624050" y="19100"/>
                  </a:moveTo>
                  <a:lnTo>
                    <a:pt x="1583474" y="19100"/>
                  </a:lnTo>
                  <a:lnTo>
                    <a:pt x="1583474" y="143243"/>
                  </a:lnTo>
                  <a:lnTo>
                    <a:pt x="1582064" y="161886"/>
                  </a:lnTo>
                  <a:lnTo>
                    <a:pt x="1561096" y="208889"/>
                  </a:lnTo>
                  <a:lnTo>
                    <a:pt x="1518780" y="234124"/>
                  </a:lnTo>
                  <a:lnTo>
                    <a:pt x="1518348" y="234124"/>
                  </a:lnTo>
                  <a:lnTo>
                    <a:pt x="1501101" y="235750"/>
                  </a:lnTo>
                  <a:lnTo>
                    <a:pt x="1453591" y="221145"/>
                  </a:lnTo>
                  <a:lnTo>
                    <a:pt x="1425371" y="180022"/>
                  </a:lnTo>
                  <a:lnTo>
                    <a:pt x="1419936" y="142646"/>
                  </a:lnTo>
                  <a:lnTo>
                    <a:pt x="1421396" y="122428"/>
                  </a:lnTo>
                  <a:lnTo>
                    <a:pt x="1443507" y="75501"/>
                  </a:lnTo>
                  <a:lnTo>
                    <a:pt x="1484744" y="52832"/>
                  </a:lnTo>
                  <a:lnTo>
                    <a:pt x="1501101" y="51320"/>
                  </a:lnTo>
                  <a:lnTo>
                    <a:pt x="1516837" y="52832"/>
                  </a:lnTo>
                  <a:lnTo>
                    <a:pt x="1558404" y="75196"/>
                  </a:lnTo>
                  <a:lnTo>
                    <a:pt x="1581899" y="122428"/>
                  </a:lnTo>
                  <a:lnTo>
                    <a:pt x="1583423" y="142646"/>
                  </a:lnTo>
                  <a:lnTo>
                    <a:pt x="1583474" y="143243"/>
                  </a:lnTo>
                  <a:lnTo>
                    <a:pt x="1583474" y="19100"/>
                  </a:lnTo>
                  <a:lnTo>
                    <a:pt x="1581086" y="19100"/>
                  </a:lnTo>
                  <a:lnTo>
                    <a:pt x="1581086" y="54305"/>
                  </a:lnTo>
                  <a:lnTo>
                    <a:pt x="1578279" y="51320"/>
                  </a:lnTo>
                  <a:lnTo>
                    <a:pt x="1564144" y="36296"/>
                  </a:lnTo>
                  <a:lnTo>
                    <a:pt x="1544370" y="23418"/>
                  </a:lnTo>
                  <a:lnTo>
                    <a:pt x="1521764" y="15697"/>
                  </a:lnTo>
                  <a:lnTo>
                    <a:pt x="1496326" y="13131"/>
                  </a:lnTo>
                  <a:lnTo>
                    <a:pt x="1471942" y="15278"/>
                  </a:lnTo>
                  <a:lnTo>
                    <a:pt x="1429118" y="32435"/>
                  </a:lnTo>
                  <a:lnTo>
                    <a:pt x="1395412" y="66268"/>
                  </a:lnTo>
                  <a:lnTo>
                    <a:pt x="1377937" y="113868"/>
                  </a:lnTo>
                  <a:lnTo>
                    <a:pt x="1375752" y="142646"/>
                  </a:lnTo>
                  <a:lnTo>
                    <a:pt x="1377962" y="171970"/>
                  </a:lnTo>
                  <a:lnTo>
                    <a:pt x="1395564" y="220306"/>
                  </a:lnTo>
                  <a:lnTo>
                    <a:pt x="1429524" y="254482"/>
                  </a:lnTo>
                  <a:lnTo>
                    <a:pt x="1472196" y="271780"/>
                  </a:lnTo>
                  <a:lnTo>
                    <a:pt x="1496326" y="273951"/>
                  </a:lnTo>
                  <a:lnTo>
                    <a:pt x="1521320" y="271335"/>
                  </a:lnTo>
                  <a:lnTo>
                    <a:pt x="1543773" y="263499"/>
                  </a:lnTo>
                  <a:lnTo>
                    <a:pt x="1563700" y="250444"/>
                  </a:lnTo>
                  <a:lnTo>
                    <a:pt x="1577682" y="235750"/>
                  </a:lnTo>
                  <a:lnTo>
                    <a:pt x="1581086" y="232168"/>
                  </a:lnTo>
                  <a:lnTo>
                    <a:pt x="1581086" y="266788"/>
                  </a:lnTo>
                  <a:lnTo>
                    <a:pt x="1624050" y="266788"/>
                  </a:lnTo>
                  <a:lnTo>
                    <a:pt x="1624050" y="232168"/>
                  </a:lnTo>
                  <a:lnTo>
                    <a:pt x="1624050" y="54305"/>
                  </a:lnTo>
                  <a:lnTo>
                    <a:pt x="1624050" y="19100"/>
                  </a:lnTo>
                  <a:close/>
                </a:path>
                <a:path w="3941444" h="407035">
                  <a:moveTo>
                    <a:pt x="1900897" y="196951"/>
                  </a:moveTo>
                  <a:lnTo>
                    <a:pt x="1883803" y="213931"/>
                  </a:lnTo>
                  <a:lnTo>
                    <a:pt x="1864779" y="226047"/>
                  </a:lnTo>
                  <a:lnTo>
                    <a:pt x="1843811" y="233324"/>
                  </a:lnTo>
                  <a:lnTo>
                    <a:pt x="1820900" y="235750"/>
                  </a:lnTo>
                  <a:lnTo>
                    <a:pt x="1803641" y="234226"/>
                  </a:lnTo>
                  <a:lnTo>
                    <a:pt x="1759445" y="211277"/>
                  </a:lnTo>
                  <a:lnTo>
                    <a:pt x="1735378" y="164160"/>
                  </a:lnTo>
                  <a:lnTo>
                    <a:pt x="1733778" y="143840"/>
                  </a:lnTo>
                  <a:lnTo>
                    <a:pt x="1735378" y="123482"/>
                  </a:lnTo>
                  <a:lnTo>
                    <a:pt x="1759445" y="76085"/>
                  </a:lnTo>
                  <a:lnTo>
                    <a:pt x="1803971" y="52870"/>
                  </a:lnTo>
                  <a:lnTo>
                    <a:pt x="1821510" y="51320"/>
                  </a:lnTo>
                  <a:lnTo>
                    <a:pt x="1844497" y="53632"/>
                  </a:lnTo>
                  <a:lnTo>
                    <a:pt x="1865083" y="60579"/>
                  </a:lnTo>
                  <a:lnTo>
                    <a:pt x="1883283" y="72136"/>
                  </a:lnTo>
                  <a:lnTo>
                    <a:pt x="1899107" y="88328"/>
                  </a:lnTo>
                  <a:lnTo>
                    <a:pt x="1899107" y="36995"/>
                  </a:lnTo>
                  <a:lnTo>
                    <a:pt x="1881530" y="26555"/>
                  </a:lnTo>
                  <a:lnTo>
                    <a:pt x="1862848" y="19100"/>
                  </a:lnTo>
                  <a:lnTo>
                    <a:pt x="1843036" y="14617"/>
                  </a:lnTo>
                  <a:lnTo>
                    <a:pt x="1822094" y="13131"/>
                  </a:lnTo>
                  <a:lnTo>
                    <a:pt x="1794687" y="15455"/>
                  </a:lnTo>
                  <a:lnTo>
                    <a:pt x="1747240" y="34112"/>
                  </a:lnTo>
                  <a:lnTo>
                    <a:pt x="1710753" y="70294"/>
                  </a:lnTo>
                  <a:lnTo>
                    <a:pt x="1691957" y="117297"/>
                  </a:lnTo>
                  <a:lnTo>
                    <a:pt x="1689608" y="144437"/>
                  </a:lnTo>
                  <a:lnTo>
                    <a:pt x="1691932" y="171272"/>
                  </a:lnTo>
                  <a:lnTo>
                    <a:pt x="1710588" y="217678"/>
                  </a:lnTo>
                  <a:lnTo>
                    <a:pt x="1746846" y="253301"/>
                  </a:lnTo>
                  <a:lnTo>
                    <a:pt x="1794446" y="271640"/>
                  </a:lnTo>
                  <a:lnTo>
                    <a:pt x="1822094" y="273939"/>
                  </a:lnTo>
                  <a:lnTo>
                    <a:pt x="1843366" y="272338"/>
                  </a:lnTo>
                  <a:lnTo>
                    <a:pt x="1863585" y="267525"/>
                  </a:lnTo>
                  <a:lnTo>
                    <a:pt x="1882762" y="259511"/>
                  </a:lnTo>
                  <a:lnTo>
                    <a:pt x="1900897" y="248285"/>
                  </a:lnTo>
                  <a:lnTo>
                    <a:pt x="1900897" y="196951"/>
                  </a:lnTo>
                  <a:close/>
                </a:path>
                <a:path w="3941444" h="407035">
                  <a:moveTo>
                    <a:pt x="2199322" y="19100"/>
                  </a:moveTo>
                  <a:lnTo>
                    <a:pt x="2158733" y="19100"/>
                  </a:lnTo>
                  <a:lnTo>
                    <a:pt x="2158733" y="143243"/>
                  </a:lnTo>
                  <a:lnTo>
                    <a:pt x="2157336" y="161886"/>
                  </a:lnTo>
                  <a:lnTo>
                    <a:pt x="2136368" y="208889"/>
                  </a:lnTo>
                  <a:lnTo>
                    <a:pt x="2094052" y="234124"/>
                  </a:lnTo>
                  <a:lnTo>
                    <a:pt x="2093620" y="234124"/>
                  </a:lnTo>
                  <a:lnTo>
                    <a:pt x="2076373" y="235750"/>
                  </a:lnTo>
                  <a:lnTo>
                    <a:pt x="2028863" y="221145"/>
                  </a:lnTo>
                  <a:lnTo>
                    <a:pt x="2000643" y="180022"/>
                  </a:lnTo>
                  <a:lnTo>
                    <a:pt x="1995208" y="142646"/>
                  </a:lnTo>
                  <a:lnTo>
                    <a:pt x="1996668" y="122428"/>
                  </a:lnTo>
                  <a:lnTo>
                    <a:pt x="2018779" y="75501"/>
                  </a:lnTo>
                  <a:lnTo>
                    <a:pt x="2060016" y="52832"/>
                  </a:lnTo>
                  <a:lnTo>
                    <a:pt x="2076373" y="51320"/>
                  </a:lnTo>
                  <a:lnTo>
                    <a:pt x="2092096" y="52832"/>
                  </a:lnTo>
                  <a:lnTo>
                    <a:pt x="2133676" y="75196"/>
                  </a:lnTo>
                  <a:lnTo>
                    <a:pt x="2157171" y="122428"/>
                  </a:lnTo>
                  <a:lnTo>
                    <a:pt x="2158733" y="143243"/>
                  </a:lnTo>
                  <a:lnTo>
                    <a:pt x="2158733" y="19100"/>
                  </a:lnTo>
                  <a:lnTo>
                    <a:pt x="2156358" y="19100"/>
                  </a:lnTo>
                  <a:lnTo>
                    <a:pt x="2156358" y="54305"/>
                  </a:lnTo>
                  <a:lnTo>
                    <a:pt x="2153551" y="51320"/>
                  </a:lnTo>
                  <a:lnTo>
                    <a:pt x="2139416" y="36296"/>
                  </a:lnTo>
                  <a:lnTo>
                    <a:pt x="2119642" y="23418"/>
                  </a:lnTo>
                  <a:lnTo>
                    <a:pt x="2097036" y="15697"/>
                  </a:lnTo>
                  <a:lnTo>
                    <a:pt x="2071598" y="13131"/>
                  </a:lnTo>
                  <a:lnTo>
                    <a:pt x="2047214" y="15278"/>
                  </a:lnTo>
                  <a:lnTo>
                    <a:pt x="2004390" y="32435"/>
                  </a:lnTo>
                  <a:lnTo>
                    <a:pt x="1970671" y="66268"/>
                  </a:lnTo>
                  <a:lnTo>
                    <a:pt x="1953209" y="113868"/>
                  </a:lnTo>
                  <a:lnTo>
                    <a:pt x="1951024" y="142646"/>
                  </a:lnTo>
                  <a:lnTo>
                    <a:pt x="1953234" y="171970"/>
                  </a:lnTo>
                  <a:lnTo>
                    <a:pt x="1970836" y="220306"/>
                  </a:lnTo>
                  <a:lnTo>
                    <a:pt x="2004796" y="254482"/>
                  </a:lnTo>
                  <a:lnTo>
                    <a:pt x="2047468" y="271780"/>
                  </a:lnTo>
                  <a:lnTo>
                    <a:pt x="2071598" y="273951"/>
                  </a:lnTo>
                  <a:lnTo>
                    <a:pt x="2096592" y="271335"/>
                  </a:lnTo>
                  <a:lnTo>
                    <a:pt x="2119045" y="263499"/>
                  </a:lnTo>
                  <a:lnTo>
                    <a:pt x="2138972" y="250444"/>
                  </a:lnTo>
                  <a:lnTo>
                    <a:pt x="2152942" y="235750"/>
                  </a:lnTo>
                  <a:lnTo>
                    <a:pt x="2156358" y="232168"/>
                  </a:lnTo>
                  <a:lnTo>
                    <a:pt x="2156358" y="266788"/>
                  </a:lnTo>
                  <a:lnTo>
                    <a:pt x="2199322" y="266788"/>
                  </a:lnTo>
                  <a:lnTo>
                    <a:pt x="2199322" y="232168"/>
                  </a:lnTo>
                  <a:lnTo>
                    <a:pt x="2199322" y="54305"/>
                  </a:lnTo>
                  <a:lnTo>
                    <a:pt x="2199322" y="19100"/>
                  </a:lnTo>
                  <a:close/>
                </a:path>
                <a:path w="3941444" h="407035">
                  <a:moveTo>
                    <a:pt x="2501976" y="151587"/>
                  </a:moveTo>
                  <a:lnTo>
                    <a:pt x="2501188" y="124282"/>
                  </a:lnTo>
                  <a:lnTo>
                    <a:pt x="2499753" y="115785"/>
                  </a:lnTo>
                  <a:lnTo>
                    <a:pt x="2497048" y="99669"/>
                  </a:lnTo>
                  <a:lnTo>
                    <a:pt x="2478684" y="58483"/>
                  </a:lnTo>
                  <a:lnTo>
                    <a:pt x="2457793" y="36563"/>
                  </a:lnTo>
                  <a:lnTo>
                    <a:pt x="2457793" y="115785"/>
                  </a:lnTo>
                  <a:lnTo>
                    <a:pt x="2312174" y="115785"/>
                  </a:lnTo>
                  <a:lnTo>
                    <a:pt x="2328240" y="79248"/>
                  </a:lnTo>
                  <a:lnTo>
                    <a:pt x="2359698" y="55880"/>
                  </a:lnTo>
                  <a:lnTo>
                    <a:pt x="2384983" y="51320"/>
                  </a:lnTo>
                  <a:lnTo>
                    <a:pt x="2398699" y="52463"/>
                  </a:lnTo>
                  <a:lnTo>
                    <a:pt x="2398382" y="52463"/>
                  </a:lnTo>
                  <a:lnTo>
                    <a:pt x="2410574" y="55727"/>
                  </a:lnTo>
                  <a:lnTo>
                    <a:pt x="2441524" y="78460"/>
                  </a:lnTo>
                  <a:lnTo>
                    <a:pt x="2457793" y="115785"/>
                  </a:lnTo>
                  <a:lnTo>
                    <a:pt x="2457793" y="36563"/>
                  </a:lnTo>
                  <a:lnTo>
                    <a:pt x="2439441" y="24472"/>
                  </a:lnTo>
                  <a:lnTo>
                    <a:pt x="2414117" y="15963"/>
                  </a:lnTo>
                  <a:lnTo>
                    <a:pt x="2384983" y="13131"/>
                  </a:lnTo>
                  <a:lnTo>
                    <a:pt x="2358923" y="15455"/>
                  </a:lnTo>
                  <a:lnTo>
                    <a:pt x="2315222" y="34112"/>
                  </a:lnTo>
                  <a:lnTo>
                    <a:pt x="2283320" y="70294"/>
                  </a:lnTo>
                  <a:lnTo>
                    <a:pt x="2267051" y="117297"/>
                  </a:lnTo>
                  <a:lnTo>
                    <a:pt x="2265019" y="144437"/>
                  </a:lnTo>
                  <a:lnTo>
                    <a:pt x="2267280" y="174663"/>
                  </a:lnTo>
                  <a:lnTo>
                    <a:pt x="2285339" y="223164"/>
                  </a:lnTo>
                  <a:lnTo>
                    <a:pt x="2320061" y="255651"/>
                  </a:lnTo>
                  <a:lnTo>
                    <a:pt x="2363190" y="271907"/>
                  </a:lnTo>
                  <a:lnTo>
                    <a:pt x="2387384" y="273939"/>
                  </a:lnTo>
                  <a:lnTo>
                    <a:pt x="2410663" y="272034"/>
                  </a:lnTo>
                  <a:lnTo>
                    <a:pt x="2451836" y="256819"/>
                  </a:lnTo>
                  <a:lnTo>
                    <a:pt x="2486304" y="225450"/>
                  </a:lnTo>
                  <a:lnTo>
                    <a:pt x="2500172" y="203517"/>
                  </a:lnTo>
                  <a:lnTo>
                    <a:pt x="2464358" y="183819"/>
                  </a:lnTo>
                  <a:lnTo>
                    <a:pt x="2459405" y="193332"/>
                  </a:lnTo>
                  <a:lnTo>
                    <a:pt x="2453475" y="202171"/>
                  </a:lnTo>
                  <a:lnTo>
                    <a:pt x="2415273" y="231267"/>
                  </a:lnTo>
                  <a:lnTo>
                    <a:pt x="2387968" y="235750"/>
                  </a:lnTo>
                  <a:lnTo>
                    <a:pt x="2372195" y="234289"/>
                  </a:lnTo>
                  <a:lnTo>
                    <a:pt x="2332456" y="212471"/>
                  </a:lnTo>
                  <a:lnTo>
                    <a:pt x="2310866" y="169494"/>
                  </a:lnTo>
                  <a:lnTo>
                    <a:pt x="2309190" y="151587"/>
                  </a:lnTo>
                  <a:lnTo>
                    <a:pt x="2501976" y="151587"/>
                  </a:lnTo>
                  <a:close/>
                </a:path>
                <a:path w="3941444" h="407035">
                  <a:moveTo>
                    <a:pt x="2861272" y="266788"/>
                  </a:moveTo>
                  <a:lnTo>
                    <a:pt x="2801594" y="0"/>
                  </a:lnTo>
                  <a:lnTo>
                    <a:pt x="2701315" y="201726"/>
                  </a:lnTo>
                  <a:lnTo>
                    <a:pt x="2598661" y="0"/>
                  </a:lnTo>
                  <a:lnTo>
                    <a:pt x="2538984" y="266788"/>
                  </a:lnTo>
                  <a:lnTo>
                    <a:pt x="2583154" y="266788"/>
                  </a:lnTo>
                  <a:lnTo>
                    <a:pt x="2614777" y="113398"/>
                  </a:lnTo>
                  <a:lnTo>
                    <a:pt x="2700134" y="284086"/>
                  </a:lnTo>
                  <a:lnTo>
                    <a:pt x="2784297" y="113398"/>
                  </a:lnTo>
                  <a:lnTo>
                    <a:pt x="2817101" y="266788"/>
                  </a:lnTo>
                  <a:lnTo>
                    <a:pt x="2861272" y="266788"/>
                  </a:lnTo>
                  <a:close/>
                </a:path>
                <a:path w="3941444" h="407035">
                  <a:moveTo>
                    <a:pt x="3346488" y="266788"/>
                  </a:moveTo>
                  <a:lnTo>
                    <a:pt x="3286810" y="0"/>
                  </a:lnTo>
                  <a:lnTo>
                    <a:pt x="3186544" y="201726"/>
                  </a:lnTo>
                  <a:lnTo>
                    <a:pt x="3083890" y="0"/>
                  </a:lnTo>
                  <a:lnTo>
                    <a:pt x="3024200" y="266788"/>
                  </a:lnTo>
                  <a:lnTo>
                    <a:pt x="3068370" y="266788"/>
                  </a:lnTo>
                  <a:lnTo>
                    <a:pt x="3099993" y="113398"/>
                  </a:lnTo>
                  <a:lnTo>
                    <a:pt x="3185363" y="284086"/>
                  </a:lnTo>
                  <a:lnTo>
                    <a:pt x="3269513" y="113398"/>
                  </a:lnTo>
                  <a:lnTo>
                    <a:pt x="3302330" y="266788"/>
                  </a:lnTo>
                  <a:lnTo>
                    <a:pt x="3346488" y="266788"/>
                  </a:lnTo>
                  <a:close/>
                </a:path>
                <a:path w="3941444" h="407035">
                  <a:moveTo>
                    <a:pt x="3611422" y="0"/>
                  </a:moveTo>
                  <a:lnTo>
                    <a:pt x="3441928" y="182626"/>
                  </a:lnTo>
                  <a:lnTo>
                    <a:pt x="3441928" y="19100"/>
                  </a:lnTo>
                  <a:lnTo>
                    <a:pt x="3398951" y="19100"/>
                  </a:lnTo>
                  <a:lnTo>
                    <a:pt x="3398951" y="284086"/>
                  </a:lnTo>
                  <a:lnTo>
                    <a:pt x="3568458" y="101460"/>
                  </a:lnTo>
                  <a:lnTo>
                    <a:pt x="3568458" y="266788"/>
                  </a:lnTo>
                  <a:lnTo>
                    <a:pt x="3611422" y="266788"/>
                  </a:lnTo>
                  <a:lnTo>
                    <a:pt x="3611422" y="0"/>
                  </a:lnTo>
                  <a:close/>
                </a:path>
                <a:path w="3941444" h="407035">
                  <a:moveTo>
                    <a:pt x="3940848" y="144437"/>
                  </a:moveTo>
                  <a:lnTo>
                    <a:pt x="3932720" y="94818"/>
                  </a:lnTo>
                  <a:lnTo>
                    <a:pt x="3908336" y="52209"/>
                  </a:lnTo>
                  <a:lnTo>
                    <a:pt x="3907409" y="51320"/>
                  </a:lnTo>
                  <a:lnTo>
                    <a:pt x="3896690" y="40970"/>
                  </a:lnTo>
                  <a:lnTo>
                    <a:pt x="3896690" y="144437"/>
                  </a:lnTo>
                  <a:lnTo>
                    <a:pt x="3895331" y="162471"/>
                  </a:lnTo>
                  <a:lnTo>
                    <a:pt x="3874605" y="209181"/>
                  </a:lnTo>
                  <a:lnTo>
                    <a:pt x="3833418" y="234086"/>
                  </a:lnTo>
                  <a:lnTo>
                    <a:pt x="3816108" y="235750"/>
                  </a:lnTo>
                  <a:lnTo>
                    <a:pt x="3798481" y="234086"/>
                  </a:lnTo>
                  <a:lnTo>
                    <a:pt x="3756126" y="209181"/>
                  </a:lnTo>
                  <a:lnTo>
                    <a:pt x="3738969" y="179717"/>
                  </a:lnTo>
                  <a:lnTo>
                    <a:pt x="3738892" y="179565"/>
                  </a:lnTo>
                  <a:lnTo>
                    <a:pt x="3734676" y="162801"/>
                  </a:lnTo>
                  <a:lnTo>
                    <a:pt x="3734587" y="162471"/>
                  </a:lnTo>
                  <a:lnTo>
                    <a:pt x="3733203" y="144437"/>
                  </a:lnTo>
                  <a:lnTo>
                    <a:pt x="3733152" y="143840"/>
                  </a:lnTo>
                  <a:lnTo>
                    <a:pt x="3734689" y="124066"/>
                  </a:lnTo>
                  <a:lnTo>
                    <a:pt x="3734714" y="123723"/>
                  </a:lnTo>
                  <a:lnTo>
                    <a:pt x="3758234" y="76390"/>
                  </a:lnTo>
                  <a:lnTo>
                    <a:pt x="3797274" y="53708"/>
                  </a:lnTo>
                  <a:lnTo>
                    <a:pt x="3815511" y="51320"/>
                  </a:lnTo>
                  <a:lnTo>
                    <a:pt x="3831145" y="52895"/>
                  </a:lnTo>
                  <a:lnTo>
                    <a:pt x="3872217" y="76390"/>
                  </a:lnTo>
                  <a:lnTo>
                    <a:pt x="3890492" y="105791"/>
                  </a:lnTo>
                  <a:lnTo>
                    <a:pt x="3890568" y="105930"/>
                  </a:lnTo>
                  <a:lnTo>
                    <a:pt x="3895077" y="123723"/>
                  </a:lnTo>
                  <a:lnTo>
                    <a:pt x="3895153" y="124066"/>
                  </a:lnTo>
                  <a:lnTo>
                    <a:pt x="3896639" y="143840"/>
                  </a:lnTo>
                  <a:lnTo>
                    <a:pt x="3896690" y="144437"/>
                  </a:lnTo>
                  <a:lnTo>
                    <a:pt x="3896690" y="40970"/>
                  </a:lnTo>
                  <a:lnTo>
                    <a:pt x="3890632" y="35115"/>
                  </a:lnTo>
                  <a:lnTo>
                    <a:pt x="3870058" y="22898"/>
                  </a:lnTo>
                  <a:lnTo>
                    <a:pt x="3846906" y="15659"/>
                  </a:lnTo>
                  <a:lnTo>
                    <a:pt x="3847604" y="15659"/>
                  </a:lnTo>
                  <a:lnTo>
                    <a:pt x="3820287" y="13131"/>
                  </a:lnTo>
                  <a:lnTo>
                    <a:pt x="3795522" y="15659"/>
                  </a:lnTo>
                  <a:lnTo>
                    <a:pt x="3773144" y="23266"/>
                  </a:lnTo>
                  <a:lnTo>
                    <a:pt x="3753154" y="35953"/>
                  </a:lnTo>
                  <a:lnTo>
                    <a:pt x="3735552" y="53708"/>
                  </a:lnTo>
                  <a:lnTo>
                    <a:pt x="3735552" y="19100"/>
                  </a:lnTo>
                  <a:lnTo>
                    <a:pt x="3692563" y="19100"/>
                  </a:lnTo>
                  <a:lnTo>
                    <a:pt x="3692563" y="406438"/>
                  </a:lnTo>
                  <a:lnTo>
                    <a:pt x="3735552" y="406438"/>
                  </a:lnTo>
                  <a:lnTo>
                    <a:pt x="3735552" y="232168"/>
                  </a:lnTo>
                  <a:lnTo>
                    <a:pt x="3753040" y="250444"/>
                  </a:lnTo>
                  <a:lnTo>
                    <a:pt x="3773297" y="263499"/>
                  </a:lnTo>
                  <a:lnTo>
                    <a:pt x="3796309" y="271322"/>
                  </a:lnTo>
                  <a:lnTo>
                    <a:pt x="3822077" y="273939"/>
                  </a:lnTo>
                  <a:lnTo>
                    <a:pt x="3847858" y="271564"/>
                  </a:lnTo>
                  <a:lnTo>
                    <a:pt x="3870871" y="264464"/>
                  </a:lnTo>
                  <a:lnTo>
                    <a:pt x="3891127" y="252628"/>
                  </a:lnTo>
                  <a:lnTo>
                    <a:pt x="3908628" y="236042"/>
                  </a:lnTo>
                  <a:lnTo>
                    <a:pt x="3908831" y="235750"/>
                  </a:lnTo>
                  <a:lnTo>
                    <a:pt x="3922725" y="216103"/>
                  </a:lnTo>
                  <a:lnTo>
                    <a:pt x="3932796" y="194195"/>
                  </a:lnTo>
                  <a:lnTo>
                    <a:pt x="3938841" y="170307"/>
                  </a:lnTo>
                  <a:lnTo>
                    <a:pt x="3940848" y="1444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5522082" y="2999123"/>
              <a:ext cx="205313" cy="220830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951077" y="3184149"/>
              <a:ext cx="14895830" cy="1493520"/>
            </a:xfrm>
            <a:custGeom>
              <a:avLst/>
              <a:gdLst/>
              <a:ahLst/>
              <a:cxnLst/>
              <a:rect l="l" t="t" r="r" b="b"/>
              <a:pathLst>
                <a:path w="14895830" h="1493520">
                  <a:moveTo>
                    <a:pt x="325869" y="1120863"/>
                  </a:moveTo>
                  <a:lnTo>
                    <a:pt x="299046" y="1103630"/>
                  </a:lnTo>
                  <a:lnTo>
                    <a:pt x="270510" y="1091323"/>
                  </a:lnTo>
                  <a:lnTo>
                    <a:pt x="240258" y="1083932"/>
                  </a:lnTo>
                  <a:lnTo>
                    <a:pt x="208292" y="1081468"/>
                  </a:lnTo>
                  <a:lnTo>
                    <a:pt x="165417" y="1085164"/>
                  </a:lnTo>
                  <a:lnTo>
                    <a:pt x="126301" y="1096238"/>
                  </a:lnTo>
                  <a:lnTo>
                    <a:pt x="90957" y="1114704"/>
                  </a:lnTo>
                  <a:lnTo>
                    <a:pt x="59385" y="1140561"/>
                  </a:lnTo>
                  <a:lnTo>
                    <a:pt x="33401" y="1171968"/>
                  </a:lnTo>
                  <a:lnTo>
                    <a:pt x="14846" y="1207109"/>
                  </a:lnTo>
                  <a:lnTo>
                    <a:pt x="3708" y="1245984"/>
                  </a:lnTo>
                  <a:lnTo>
                    <a:pt x="0" y="1288580"/>
                  </a:lnTo>
                  <a:lnTo>
                    <a:pt x="3670" y="1330134"/>
                  </a:lnTo>
                  <a:lnTo>
                    <a:pt x="14693" y="1368259"/>
                  </a:lnTo>
                  <a:lnTo>
                    <a:pt x="33070" y="1402943"/>
                  </a:lnTo>
                  <a:lnTo>
                    <a:pt x="58788" y="1434211"/>
                  </a:lnTo>
                  <a:lnTo>
                    <a:pt x="90030" y="1460055"/>
                  </a:lnTo>
                  <a:lnTo>
                    <a:pt x="124955" y="1478521"/>
                  </a:lnTo>
                  <a:lnTo>
                    <a:pt x="163588" y="1489595"/>
                  </a:lnTo>
                  <a:lnTo>
                    <a:pt x="205905" y="1493278"/>
                  </a:lnTo>
                  <a:lnTo>
                    <a:pt x="238023" y="1490865"/>
                  </a:lnTo>
                  <a:lnTo>
                    <a:pt x="268719" y="1483588"/>
                  </a:lnTo>
                  <a:lnTo>
                    <a:pt x="298005" y="1471472"/>
                  </a:lnTo>
                  <a:lnTo>
                    <a:pt x="325869" y="1454492"/>
                  </a:lnTo>
                  <a:lnTo>
                    <a:pt x="325869" y="1399590"/>
                  </a:lnTo>
                  <a:lnTo>
                    <a:pt x="315163" y="1409509"/>
                  </a:lnTo>
                  <a:lnTo>
                    <a:pt x="303936" y="1418386"/>
                  </a:lnTo>
                  <a:lnTo>
                    <a:pt x="261861" y="1441107"/>
                  </a:lnTo>
                  <a:lnTo>
                    <a:pt x="224853" y="1450365"/>
                  </a:lnTo>
                  <a:lnTo>
                    <a:pt x="205905" y="1451521"/>
                  </a:lnTo>
                  <a:lnTo>
                    <a:pt x="176161" y="1448790"/>
                  </a:lnTo>
                  <a:lnTo>
                    <a:pt x="120802" y="1427010"/>
                  </a:lnTo>
                  <a:lnTo>
                    <a:pt x="73393" y="1384185"/>
                  </a:lnTo>
                  <a:lnTo>
                    <a:pt x="48475" y="1324800"/>
                  </a:lnTo>
                  <a:lnTo>
                    <a:pt x="45351" y="1289177"/>
                  </a:lnTo>
                  <a:lnTo>
                    <a:pt x="48209" y="1255623"/>
                  </a:lnTo>
                  <a:lnTo>
                    <a:pt x="71043" y="1196682"/>
                  </a:lnTo>
                  <a:lnTo>
                    <a:pt x="115290" y="1150277"/>
                  </a:lnTo>
                  <a:lnTo>
                    <a:pt x="172427" y="1126261"/>
                  </a:lnTo>
                  <a:lnTo>
                    <a:pt x="205308" y="1123251"/>
                  </a:lnTo>
                  <a:lnTo>
                    <a:pt x="222580" y="1124229"/>
                  </a:lnTo>
                  <a:lnTo>
                    <a:pt x="273951" y="1138770"/>
                  </a:lnTo>
                  <a:lnTo>
                    <a:pt x="313677" y="1164513"/>
                  </a:lnTo>
                  <a:lnTo>
                    <a:pt x="325869" y="1175778"/>
                  </a:lnTo>
                  <a:lnTo>
                    <a:pt x="325869" y="1120863"/>
                  </a:lnTo>
                  <a:close/>
                </a:path>
                <a:path w="14895830" h="1493520">
                  <a:moveTo>
                    <a:pt x="643394" y="1363167"/>
                  </a:moveTo>
                  <a:lnTo>
                    <a:pt x="634060" y="1311402"/>
                  </a:lnTo>
                  <a:lnTo>
                    <a:pt x="607072" y="1270660"/>
                  </a:lnTo>
                  <a:lnTo>
                    <a:pt x="599224" y="1263891"/>
                  </a:lnTo>
                  <a:lnTo>
                    <a:pt x="599224" y="1363167"/>
                  </a:lnTo>
                  <a:lnTo>
                    <a:pt x="597623" y="1383499"/>
                  </a:lnTo>
                  <a:lnTo>
                    <a:pt x="573557" y="1430616"/>
                  </a:lnTo>
                  <a:lnTo>
                    <a:pt x="529361" y="1453553"/>
                  </a:lnTo>
                  <a:lnTo>
                    <a:pt x="512089" y="1455089"/>
                  </a:lnTo>
                  <a:lnTo>
                    <a:pt x="494817" y="1453553"/>
                  </a:lnTo>
                  <a:lnTo>
                    <a:pt x="450608" y="1430616"/>
                  </a:lnTo>
                  <a:lnTo>
                    <a:pt x="426554" y="1383499"/>
                  </a:lnTo>
                  <a:lnTo>
                    <a:pt x="424942" y="1363167"/>
                  </a:lnTo>
                  <a:lnTo>
                    <a:pt x="426529" y="1342834"/>
                  </a:lnTo>
                  <a:lnTo>
                    <a:pt x="450303" y="1295425"/>
                  </a:lnTo>
                  <a:lnTo>
                    <a:pt x="494563" y="1272209"/>
                  </a:lnTo>
                  <a:lnTo>
                    <a:pt x="512089" y="1270660"/>
                  </a:lnTo>
                  <a:lnTo>
                    <a:pt x="529666" y="1272209"/>
                  </a:lnTo>
                  <a:lnTo>
                    <a:pt x="573862" y="1295133"/>
                  </a:lnTo>
                  <a:lnTo>
                    <a:pt x="597636" y="1342593"/>
                  </a:lnTo>
                  <a:lnTo>
                    <a:pt x="599224" y="1363167"/>
                  </a:lnTo>
                  <a:lnTo>
                    <a:pt x="599224" y="1263891"/>
                  </a:lnTo>
                  <a:lnTo>
                    <a:pt x="586219" y="1253286"/>
                  </a:lnTo>
                  <a:lnTo>
                    <a:pt x="563930" y="1241717"/>
                  </a:lnTo>
                  <a:lnTo>
                    <a:pt x="539216" y="1234782"/>
                  </a:lnTo>
                  <a:lnTo>
                    <a:pt x="512089" y="1232471"/>
                  </a:lnTo>
                  <a:lnTo>
                    <a:pt x="484949" y="1234782"/>
                  </a:lnTo>
                  <a:lnTo>
                    <a:pt x="437946" y="1253286"/>
                  </a:lnTo>
                  <a:lnTo>
                    <a:pt x="401764" y="1289202"/>
                  </a:lnTo>
                  <a:lnTo>
                    <a:pt x="383108" y="1336065"/>
                  </a:lnTo>
                  <a:lnTo>
                    <a:pt x="380784" y="1363167"/>
                  </a:lnTo>
                  <a:lnTo>
                    <a:pt x="383108" y="1390027"/>
                  </a:lnTo>
                  <a:lnTo>
                    <a:pt x="401764" y="1436585"/>
                  </a:lnTo>
                  <a:lnTo>
                    <a:pt x="437946" y="1472476"/>
                  </a:lnTo>
                  <a:lnTo>
                    <a:pt x="484949" y="1490967"/>
                  </a:lnTo>
                  <a:lnTo>
                    <a:pt x="512089" y="1493278"/>
                  </a:lnTo>
                  <a:lnTo>
                    <a:pt x="539216" y="1490967"/>
                  </a:lnTo>
                  <a:lnTo>
                    <a:pt x="586219" y="1472476"/>
                  </a:lnTo>
                  <a:lnTo>
                    <a:pt x="622401" y="1436585"/>
                  </a:lnTo>
                  <a:lnTo>
                    <a:pt x="641057" y="1390027"/>
                  </a:lnTo>
                  <a:lnTo>
                    <a:pt x="643394" y="1363167"/>
                  </a:lnTo>
                  <a:close/>
                </a:path>
                <a:path w="14895830" h="1493520">
                  <a:moveTo>
                    <a:pt x="14895602" y="21894"/>
                  </a:moveTo>
                  <a:lnTo>
                    <a:pt x="14892630" y="14922"/>
                  </a:lnTo>
                  <a:lnTo>
                    <a:pt x="14880692" y="2984"/>
                  </a:lnTo>
                  <a:lnTo>
                    <a:pt x="14873720" y="0"/>
                  </a:lnTo>
                  <a:lnTo>
                    <a:pt x="14857794" y="0"/>
                  </a:lnTo>
                  <a:lnTo>
                    <a:pt x="14850847" y="2984"/>
                  </a:lnTo>
                  <a:lnTo>
                    <a:pt x="14838909" y="14922"/>
                  </a:lnTo>
                  <a:lnTo>
                    <a:pt x="14835937" y="21894"/>
                  </a:lnTo>
                  <a:lnTo>
                    <a:pt x="14835937" y="37807"/>
                  </a:lnTo>
                  <a:lnTo>
                    <a:pt x="14838909" y="44767"/>
                  </a:lnTo>
                  <a:lnTo>
                    <a:pt x="14844878" y="50736"/>
                  </a:lnTo>
                  <a:lnTo>
                    <a:pt x="14850847" y="56705"/>
                  </a:lnTo>
                  <a:lnTo>
                    <a:pt x="14857794" y="59690"/>
                  </a:lnTo>
                  <a:lnTo>
                    <a:pt x="14873720" y="59690"/>
                  </a:lnTo>
                  <a:lnTo>
                    <a:pt x="14880692" y="56705"/>
                  </a:lnTo>
                  <a:lnTo>
                    <a:pt x="14892630" y="44767"/>
                  </a:lnTo>
                  <a:lnTo>
                    <a:pt x="14895602" y="37807"/>
                  </a:lnTo>
                  <a:lnTo>
                    <a:pt x="14895602" y="218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60127" y="4422577"/>
              <a:ext cx="190988" cy="247688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1916747" y="4403489"/>
              <a:ext cx="2035810" cy="407034"/>
            </a:xfrm>
            <a:custGeom>
              <a:avLst/>
              <a:gdLst/>
              <a:ahLst/>
              <a:cxnLst/>
              <a:rect l="l" t="t" r="r" b="b"/>
              <a:pathLst>
                <a:path w="2035810" h="407035">
                  <a:moveTo>
                    <a:pt x="248285" y="144437"/>
                  </a:moveTo>
                  <a:lnTo>
                    <a:pt x="240157" y="94830"/>
                  </a:lnTo>
                  <a:lnTo>
                    <a:pt x="215773" y="52235"/>
                  </a:lnTo>
                  <a:lnTo>
                    <a:pt x="214833" y="51333"/>
                  </a:lnTo>
                  <a:lnTo>
                    <a:pt x="204127" y="40995"/>
                  </a:lnTo>
                  <a:lnTo>
                    <a:pt x="204127" y="144437"/>
                  </a:lnTo>
                  <a:lnTo>
                    <a:pt x="202768" y="162471"/>
                  </a:lnTo>
                  <a:lnTo>
                    <a:pt x="202742" y="162814"/>
                  </a:lnTo>
                  <a:lnTo>
                    <a:pt x="182041" y="209194"/>
                  </a:lnTo>
                  <a:lnTo>
                    <a:pt x="140855" y="234099"/>
                  </a:lnTo>
                  <a:lnTo>
                    <a:pt x="123545" y="235762"/>
                  </a:lnTo>
                  <a:lnTo>
                    <a:pt x="105918" y="234099"/>
                  </a:lnTo>
                  <a:lnTo>
                    <a:pt x="99809" y="232181"/>
                  </a:lnTo>
                  <a:lnTo>
                    <a:pt x="90055" y="229120"/>
                  </a:lnTo>
                  <a:lnTo>
                    <a:pt x="75933" y="220814"/>
                  </a:lnTo>
                  <a:lnTo>
                    <a:pt x="63563" y="209194"/>
                  </a:lnTo>
                  <a:lnTo>
                    <a:pt x="53543" y="195186"/>
                  </a:lnTo>
                  <a:lnTo>
                    <a:pt x="46405" y="179730"/>
                  </a:lnTo>
                  <a:lnTo>
                    <a:pt x="46329" y="179578"/>
                  </a:lnTo>
                  <a:lnTo>
                    <a:pt x="42113" y="162814"/>
                  </a:lnTo>
                  <a:lnTo>
                    <a:pt x="42024" y="162471"/>
                  </a:lnTo>
                  <a:lnTo>
                    <a:pt x="40640" y="144437"/>
                  </a:lnTo>
                  <a:lnTo>
                    <a:pt x="40589" y="143840"/>
                  </a:lnTo>
                  <a:lnTo>
                    <a:pt x="42125" y="124079"/>
                  </a:lnTo>
                  <a:lnTo>
                    <a:pt x="42151" y="123736"/>
                  </a:lnTo>
                  <a:lnTo>
                    <a:pt x="46824" y="105943"/>
                  </a:lnTo>
                  <a:lnTo>
                    <a:pt x="46863" y="105791"/>
                  </a:lnTo>
                  <a:lnTo>
                    <a:pt x="54673" y="90055"/>
                  </a:lnTo>
                  <a:lnTo>
                    <a:pt x="65671" y="76403"/>
                  </a:lnTo>
                  <a:lnTo>
                    <a:pt x="78638" y="65430"/>
                  </a:lnTo>
                  <a:lnTo>
                    <a:pt x="92519" y="57594"/>
                  </a:lnTo>
                  <a:lnTo>
                    <a:pt x="104711" y="53721"/>
                  </a:lnTo>
                  <a:lnTo>
                    <a:pt x="107289" y="52895"/>
                  </a:lnTo>
                  <a:lnTo>
                    <a:pt x="122948" y="51333"/>
                  </a:lnTo>
                  <a:lnTo>
                    <a:pt x="138582" y="52895"/>
                  </a:lnTo>
                  <a:lnTo>
                    <a:pt x="153238" y="57594"/>
                  </a:lnTo>
                  <a:lnTo>
                    <a:pt x="166928" y="65430"/>
                  </a:lnTo>
                  <a:lnTo>
                    <a:pt x="179654" y="76403"/>
                  </a:lnTo>
                  <a:lnTo>
                    <a:pt x="190360" y="90055"/>
                  </a:lnTo>
                  <a:lnTo>
                    <a:pt x="197929" y="105791"/>
                  </a:lnTo>
                  <a:lnTo>
                    <a:pt x="198005" y="105943"/>
                  </a:lnTo>
                  <a:lnTo>
                    <a:pt x="202514" y="123736"/>
                  </a:lnTo>
                  <a:lnTo>
                    <a:pt x="202590" y="124079"/>
                  </a:lnTo>
                  <a:lnTo>
                    <a:pt x="204076" y="143840"/>
                  </a:lnTo>
                  <a:lnTo>
                    <a:pt x="204127" y="144437"/>
                  </a:lnTo>
                  <a:lnTo>
                    <a:pt x="204127" y="40995"/>
                  </a:lnTo>
                  <a:lnTo>
                    <a:pt x="198069" y="35128"/>
                  </a:lnTo>
                  <a:lnTo>
                    <a:pt x="177495" y="22910"/>
                  </a:lnTo>
                  <a:lnTo>
                    <a:pt x="154343" y="15671"/>
                  </a:lnTo>
                  <a:lnTo>
                    <a:pt x="155041" y="15671"/>
                  </a:lnTo>
                  <a:lnTo>
                    <a:pt x="127723" y="13131"/>
                  </a:lnTo>
                  <a:lnTo>
                    <a:pt x="102958" y="15671"/>
                  </a:lnTo>
                  <a:lnTo>
                    <a:pt x="80581" y="23279"/>
                  </a:lnTo>
                  <a:lnTo>
                    <a:pt x="60591" y="35966"/>
                  </a:lnTo>
                  <a:lnTo>
                    <a:pt x="42989" y="53721"/>
                  </a:lnTo>
                  <a:lnTo>
                    <a:pt x="42989" y="19100"/>
                  </a:lnTo>
                  <a:lnTo>
                    <a:pt x="0" y="19100"/>
                  </a:lnTo>
                  <a:lnTo>
                    <a:pt x="0" y="406450"/>
                  </a:lnTo>
                  <a:lnTo>
                    <a:pt x="42989" y="406450"/>
                  </a:lnTo>
                  <a:lnTo>
                    <a:pt x="42989" y="232181"/>
                  </a:lnTo>
                  <a:lnTo>
                    <a:pt x="60477" y="250456"/>
                  </a:lnTo>
                  <a:lnTo>
                    <a:pt x="80733" y="263499"/>
                  </a:lnTo>
                  <a:lnTo>
                    <a:pt x="103746" y="271335"/>
                  </a:lnTo>
                  <a:lnTo>
                    <a:pt x="129514" y="273939"/>
                  </a:lnTo>
                  <a:lnTo>
                    <a:pt x="155295" y="271576"/>
                  </a:lnTo>
                  <a:lnTo>
                    <a:pt x="178308" y="264477"/>
                  </a:lnTo>
                  <a:lnTo>
                    <a:pt x="198564" y="252641"/>
                  </a:lnTo>
                  <a:lnTo>
                    <a:pt x="216065" y="236054"/>
                  </a:lnTo>
                  <a:lnTo>
                    <a:pt x="216268" y="235762"/>
                  </a:lnTo>
                  <a:lnTo>
                    <a:pt x="230162" y="216115"/>
                  </a:lnTo>
                  <a:lnTo>
                    <a:pt x="240233" y="194195"/>
                  </a:lnTo>
                  <a:lnTo>
                    <a:pt x="246278" y="170307"/>
                  </a:lnTo>
                  <a:lnTo>
                    <a:pt x="248285" y="144437"/>
                  </a:lnTo>
                  <a:close/>
                </a:path>
                <a:path w="2035810" h="407035">
                  <a:moveTo>
                    <a:pt x="535368" y="151599"/>
                  </a:moveTo>
                  <a:lnTo>
                    <a:pt x="530440" y="99669"/>
                  </a:lnTo>
                  <a:lnTo>
                    <a:pt x="512089" y="58496"/>
                  </a:lnTo>
                  <a:lnTo>
                    <a:pt x="491197" y="36576"/>
                  </a:lnTo>
                  <a:lnTo>
                    <a:pt x="491197" y="115798"/>
                  </a:lnTo>
                  <a:lnTo>
                    <a:pt x="345579" y="115798"/>
                  </a:lnTo>
                  <a:lnTo>
                    <a:pt x="361632" y="79260"/>
                  </a:lnTo>
                  <a:lnTo>
                    <a:pt x="393090" y="55880"/>
                  </a:lnTo>
                  <a:lnTo>
                    <a:pt x="418376" y="51333"/>
                  </a:lnTo>
                  <a:lnTo>
                    <a:pt x="432092" y="52476"/>
                  </a:lnTo>
                  <a:lnTo>
                    <a:pt x="431774" y="52476"/>
                  </a:lnTo>
                  <a:lnTo>
                    <a:pt x="443966" y="55740"/>
                  </a:lnTo>
                  <a:lnTo>
                    <a:pt x="474916" y="78473"/>
                  </a:lnTo>
                  <a:lnTo>
                    <a:pt x="491197" y="115798"/>
                  </a:lnTo>
                  <a:lnTo>
                    <a:pt x="491197" y="36576"/>
                  </a:lnTo>
                  <a:lnTo>
                    <a:pt x="472846" y="24485"/>
                  </a:lnTo>
                  <a:lnTo>
                    <a:pt x="447509" y="15976"/>
                  </a:lnTo>
                  <a:lnTo>
                    <a:pt x="418376" y="13131"/>
                  </a:lnTo>
                  <a:lnTo>
                    <a:pt x="392328" y="15468"/>
                  </a:lnTo>
                  <a:lnTo>
                    <a:pt x="348615" y="34124"/>
                  </a:lnTo>
                  <a:lnTo>
                    <a:pt x="316712" y="70307"/>
                  </a:lnTo>
                  <a:lnTo>
                    <a:pt x="300443" y="117309"/>
                  </a:lnTo>
                  <a:lnTo>
                    <a:pt x="298411" y="144437"/>
                  </a:lnTo>
                  <a:lnTo>
                    <a:pt x="300672" y="174675"/>
                  </a:lnTo>
                  <a:lnTo>
                    <a:pt x="318731" y="223164"/>
                  </a:lnTo>
                  <a:lnTo>
                    <a:pt x="353453" y="255651"/>
                  </a:lnTo>
                  <a:lnTo>
                    <a:pt x="396582" y="271919"/>
                  </a:lnTo>
                  <a:lnTo>
                    <a:pt x="420776" y="273939"/>
                  </a:lnTo>
                  <a:lnTo>
                    <a:pt x="444055" y="272046"/>
                  </a:lnTo>
                  <a:lnTo>
                    <a:pt x="485241" y="256832"/>
                  </a:lnTo>
                  <a:lnTo>
                    <a:pt x="519696" y="225463"/>
                  </a:lnTo>
                  <a:lnTo>
                    <a:pt x="533565" y="203530"/>
                  </a:lnTo>
                  <a:lnTo>
                    <a:pt x="497763" y="183832"/>
                  </a:lnTo>
                  <a:lnTo>
                    <a:pt x="492798" y="193344"/>
                  </a:lnTo>
                  <a:lnTo>
                    <a:pt x="486867" y="202184"/>
                  </a:lnTo>
                  <a:lnTo>
                    <a:pt x="448678" y="231279"/>
                  </a:lnTo>
                  <a:lnTo>
                    <a:pt x="421360" y="235762"/>
                  </a:lnTo>
                  <a:lnTo>
                    <a:pt x="405587" y="234302"/>
                  </a:lnTo>
                  <a:lnTo>
                    <a:pt x="365861" y="212483"/>
                  </a:lnTo>
                  <a:lnTo>
                    <a:pt x="344258" y="169506"/>
                  </a:lnTo>
                  <a:lnTo>
                    <a:pt x="342595" y="151599"/>
                  </a:lnTo>
                  <a:lnTo>
                    <a:pt x="535368" y="151599"/>
                  </a:lnTo>
                  <a:close/>
                </a:path>
                <a:path w="2035810" h="407035">
                  <a:moveTo>
                    <a:pt x="894651" y="266776"/>
                  </a:moveTo>
                  <a:lnTo>
                    <a:pt x="834961" y="0"/>
                  </a:lnTo>
                  <a:lnTo>
                    <a:pt x="734695" y="201726"/>
                  </a:lnTo>
                  <a:lnTo>
                    <a:pt x="632040" y="0"/>
                  </a:lnTo>
                  <a:lnTo>
                    <a:pt x="572350" y="266776"/>
                  </a:lnTo>
                  <a:lnTo>
                    <a:pt x="616534" y="266776"/>
                  </a:lnTo>
                  <a:lnTo>
                    <a:pt x="648157" y="113398"/>
                  </a:lnTo>
                  <a:lnTo>
                    <a:pt x="733513" y="284086"/>
                  </a:lnTo>
                  <a:lnTo>
                    <a:pt x="817664" y="113398"/>
                  </a:lnTo>
                  <a:lnTo>
                    <a:pt x="850480" y="266776"/>
                  </a:lnTo>
                  <a:lnTo>
                    <a:pt x="894651" y="266776"/>
                  </a:lnTo>
                  <a:close/>
                </a:path>
                <a:path w="2035810" h="407035">
                  <a:moveTo>
                    <a:pt x="1168603" y="151599"/>
                  </a:moveTo>
                  <a:lnTo>
                    <a:pt x="1163675" y="99669"/>
                  </a:lnTo>
                  <a:lnTo>
                    <a:pt x="1145324" y="58496"/>
                  </a:lnTo>
                  <a:lnTo>
                    <a:pt x="1138923" y="51333"/>
                  </a:lnTo>
                  <a:lnTo>
                    <a:pt x="1127607" y="38658"/>
                  </a:lnTo>
                  <a:lnTo>
                    <a:pt x="1124432" y="36576"/>
                  </a:lnTo>
                  <a:lnTo>
                    <a:pt x="1124432" y="115798"/>
                  </a:lnTo>
                  <a:lnTo>
                    <a:pt x="978814" y="115798"/>
                  </a:lnTo>
                  <a:lnTo>
                    <a:pt x="994867" y="79260"/>
                  </a:lnTo>
                  <a:lnTo>
                    <a:pt x="1026325" y="55880"/>
                  </a:lnTo>
                  <a:lnTo>
                    <a:pt x="1051610" y="51333"/>
                  </a:lnTo>
                  <a:lnTo>
                    <a:pt x="1065326" y="52476"/>
                  </a:lnTo>
                  <a:lnTo>
                    <a:pt x="1065022" y="52476"/>
                  </a:lnTo>
                  <a:lnTo>
                    <a:pt x="1077214" y="55740"/>
                  </a:lnTo>
                  <a:lnTo>
                    <a:pt x="1108151" y="78473"/>
                  </a:lnTo>
                  <a:lnTo>
                    <a:pt x="1124432" y="115798"/>
                  </a:lnTo>
                  <a:lnTo>
                    <a:pt x="1124432" y="36576"/>
                  </a:lnTo>
                  <a:lnTo>
                    <a:pt x="1106081" y="24485"/>
                  </a:lnTo>
                  <a:lnTo>
                    <a:pt x="1080744" y="15976"/>
                  </a:lnTo>
                  <a:lnTo>
                    <a:pt x="1051610" y="13131"/>
                  </a:lnTo>
                  <a:lnTo>
                    <a:pt x="1025563" y="15468"/>
                  </a:lnTo>
                  <a:lnTo>
                    <a:pt x="981849" y="34124"/>
                  </a:lnTo>
                  <a:lnTo>
                    <a:pt x="949947" y="70307"/>
                  </a:lnTo>
                  <a:lnTo>
                    <a:pt x="933678" y="117309"/>
                  </a:lnTo>
                  <a:lnTo>
                    <a:pt x="931646" y="144437"/>
                  </a:lnTo>
                  <a:lnTo>
                    <a:pt x="933907" y="174675"/>
                  </a:lnTo>
                  <a:lnTo>
                    <a:pt x="951966" y="223164"/>
                  </a:lnTo>
                  <a:lnTo>
                    <a:pt x="986701" y="255651"/>
                  </a:lnTo>
                  <a:lnTo>
                    <a:pt x="1029817" y="271919"/>
                  </a:lnTo>
                  <a:lnTo>
                    <a:pt x="1054011" y="273939"/>
                  </a:lnTo>
                  <a:lnTo>
                    <a:pt x="1077290" y="272046"/>
                  </a:lnTo>
                  <a:lnTo>
                    <a:pt x="1098778" y="266344"/>
                  </a:lnTo>
                  <a:lnTo>
                    <a:pt x="1118476" y="256832"/>
                  </a:lnTo>
                  <a:lnTo>
                    <a:pt x="1136383" y="243522"/>
                  </a:lnTo>
                  <a:lnTo>
                    <a:pt x="1144193" y="235762"/>
                  </a:lnTo>
                  <a:lnTo>
                    <a:pt x="1144993" y="234975"/>
                  </a:lnTo>
                  <a:lnTo>
                    <a:pt x="1152931" y="225463"/>
                  </a:lnTo>
                  <a:lnTo>
                    <a:pt x="1160208" y="214985"/>
                  </a:lnTo>
                  <a:lnTo>
                    <a:pt x="1166812" y="203530"/>
                  </a:lnTo>
                  <a:lnTo>
                    <a:pt x="1130998" y="183832"/>
                  </a:lnTo>
                  <a:lnTo>
                    <a:pt x="1126032" y="193344"/>
                  </a:lnTo>
                  <a:lnTo>
                    <a:pt x="1120101" y="202184"/>
                  </a:lnTo>
                  <a:lnTo>
                    <a:pt x="1081913" y="231279"/>
                  </a:lnTo>
                  <a:lnTo>
                    <a:pt x="1054595" y="235762"/>
                  </a:lnTo>
                  <a:lnTo>
                    <a:pt x="1038821" y="234302"/>
                  </a:lnTo>
                  <a:lnTo>
                    <a:pt x="999096" y="212483"/>
                  </a:lnTo>
                  <a:lnTo>
                    <a:pt x="977506" y="169506"/>
                  </a:lnTo>
                  <a:lnTo>
                    <a:pt x="975829" y="151599"/>
                  </a:lnTo>
                  <a:lnTo>
                    <a:pt x="1168603" y="151599"/>
                  </a:lnTo>
                  <a:close/>
                </a:path>
                <a:path w="2035810" h="407035">
                  <a:moveTo>
                    <a:pt x="1437170" y="19126"/>
                  </a:moveTo>
                  <a:lnTo>
                    <a:pt x="1394193" y="19126"/>
                  </a:lnTo>
                  <a:lnTo>
                    <a:pt x="1394193" y="120726"/>
                  </a:lnTo>
                  <a:lnTo>
                    <a:pt x="1277213" y="120726"/>
                  </a:lnTo>
                  <a:lnTo>
                    <a:pt x="1277213" y="19126"/>
                  </a:lnTo>
                  <a:lnTo>
                    <a:pt x="1234236" y="19126"/>
                  </a:lnTo>
                  <a:lnTo>
                    <a:pt x="1234236" y="120726"/>
                  </a:lnTo>
                  <a:lnTo>
                    <a:pt x="1234236" y="160096"/>
                  </a:lnTo>
                  <a:lnTo>
                    <a:pt x="1234236" y="266776"/>
                  </a:lnTo>
                  <a:lnTo>
                    <a:pt x="1277213" y="266776"/>
                  </a:lnTo>
                  <a:lnTo>
                    <a:pt x="1277213" y="160096"/>
                  </a:lnTo>
                  <a:lnTo>
                    <a:pt x="1394193" y="160096"/>
                  </a:lnTo>
                  <a:lnTo>
                    <a:pt x="1394193" y="266776"/>
                  </a:lnTo>
                  <a:lnTo>
                    <a:pt x="1437170" y="266776"/>
                  </a:lnTo>
                  <a:lnTo>
                    <a:pt x="1437170" y="160096"/>
                  </a:lnTo>
                  <a:lnTo>
                    <a:pt x="1437170" y="120726"/>
                  </a:lnTo>
                  <a:lnTo>
                    <a:pt x="1437170" y="19126"/>
                  </a:lnTo>
                  <a:close/>
                </a:path>
                <a:path w="2035810" h="407035">
                  <a:moveTo>
                    <a:pt x="1721256" y="19126"/>
                  </a:moveTo>
                  <a:lnTo>
                    <a:pt x="1678292" y="19126"/>
                  </a:lnTo>
                  <a:lnTo>
                    <a:pt x="1678292" y="120726"/>
                  </a:lnTo>
                  <a:lnTo>
                    <a:pt x="1561312" y="120726"/>
                  </a:lnTo>
                  <a:lnTo>
                    <a:pt x="1561312" y="19126"/>
                  </a:lnTo>
                  <a:lnTo>
                    <a:pt x="1518335" y="19126"/>
                  </a:lnTo>
                  <a:lnTo>
                    <a:pt x="1518335" y="120726"/>
                  </a:lnTo>
                  <a:lnTo>
                    <a:pt x="1518335" y="160096"/>
                  </a:lnTo>
                  <a:lnTo>
                    <a:pt x="1518335" y="266776"/>
                  </a:lnTo>
                  <a:lnTo>
                    <a:pt x="1561312" y="266776"/>
                  </a:lnTo>
                  <a:lnTo>
                    <a:pt x="1561312" y="160096"/>
                  </a:lnTo>
                  <a:lnTo>
                    <a:pt x="1678292" y="160096"/>
                  </a:lnTo>
                  <a:lnTo>
                    <a:pt x="1678292" y="266776"/>
                  </a:lnTo>
                  <a:lnTo>
                    <a:pt x="1721256" y="266776"/>
                  </a:lnTo>
                  <a:lnTo>
                    <a:pt x="1721256" y="160096"/>
                  </a:lnTo>
                  <a:lnTo>
                    <a:pt x="1721256" y="120726"/>
                  </a:lnTo>
                  <a:lnTo>
                    <a:pt x="1721256" y="19126"/>
                  </a:lnTo>
                  <a:close/>
                </a:path>
                <a:path w="2035810" h="407035">
                  <a:moveTo>
                    <a:pt x="2035200" y="19088"/>
                  </a:moveTo>
                  <a:lnTo>
                    <a:pt x="1994611" y="19088"/>
                  </a:lnTo>
                  <a:lnTo>
                    <a:pt x="1994611" y="143230"/>
                  </a:lnTo>
                  <a:lnTo>
                    <a:pt x="1993214" y="161886"/>
                  </a:lnTo>
                  <a:lnTo>
                    <a:pt x="1972233" y="208889"/>
                  </a:lnTo>
                  <a:lnTo>
                    <a:pt x="1929917" y="234124"/>
                  </a:lnTo>
                  <a:lnTo>
                    <a:pt x="1929498" y="234124"/>
                  </a:lnTo>
                  <a:lnTo>
                    <a:pt x="1912251" y="235750"/>
                  </a:lnTo>
                  <a:lnTo>
                    <a:pt x="1864741" y="221145"/>
                  </a:lnTo>
                  <a:lnTo>
                    <a:pt x="1836521" y="180009"/>
                  </a:lnTo>
                  <a:lnTo>
                    <a:pt x="1831086" y="142633"/>
                  </a:lnTo>
                  <a:lnTo>
                    <a:pt x="1832546" y="122428"/>
                  </a:lnTo>
                  <a:lnTo>
                    <a:pt x="1854644" y="75501"/>
                  </a:lnTo>
                  <a:lnTo>
                    <a:pt x="1895894" y="52832"/>
                  </a:lnTo>
                  <a:lnTo>
                    <a:pt x="1912251" y="51320"/>
                  </a:lnTo>
                  <a:lnTo>
                    <a:pt x="1927974" y="52832"/>
                  </a:lnTo>
                  <a:lnTo>
                    <a:pt x="1969541" y="75196"/>
                  </a:lnTo>
                  <a:lnTo>
                    <a:pt x="1993049" y="122428"/>
                  </a:lnTo>
                  <a:lnTo>
                    <a:pt x="1994611" y="143230"/>
                  </a:lnTo>
                  <a:lnTo>
                    <a:pt x="1994611" y="19088"/>
                  </a:lnTo>
                  <a:lnTo>
                    <a:pt x="1992223" y="19088"/>
                  </a:lnTo>
                  <a:lnTo>
                    <a:pt x="1992223" y="54305"/>
                  </a:lnTo>
                  <a:lnTo>
                    <a:pt x="1989416" y="51320"/>
                  </a:lnTo>
                  <a:lnTo>
                    <a:pt x="1975281" y="36296"/>
                  </a:lnTo>
                  <a:lnTo>
                    <a:pt x="1955520" y="23431"/>
                  </a:lnTo>
                  <a:lnTo>
                    <a:pt x="1932914" y="15709"/>
                  </a:lnTo>
                  <a:lnTo>
                    <a:pt x="1907476" y="13131"/>
                  </a:lnTo>
                  <a:lnTo>
                    <a:pt x="1883092" y="15278"/>
                  </a:lnTo>
                  <a:lnTo>
                    <a:pt x="1840268" y="32435"/>
                  </a:lnTo>
                  <a:lnTo>
                    <a:pt x="1806549" y="66268"/>
                  </a:lnTo>
                  <a:lnTo>
                    <a:pt x="1789087" y="113855"/>
                  </a:lnTo>
                  <a:lnTo>
                    <a:pt x="1786902" y="142633"/>
                  </a:lnTo>
                  <a:lnTo>
                    <a:pt x="1789099" y="171970"/>
                  </a:lnTo>
                  <a:lnTo>
                    <a:pt x="1806714" y="220306"/>
                  </a:lnTo>
                  <a:lnTo>
                    <a:pt x="1840661" y="254469"/>
                  </a:lnTo>
                  <a:lnTo>
                    <a:pt x="1883346" y="271780"/>
                  </a:lnTo>
                  <a:lnTo>
                    <a:pt x="1907476" y="273939"/>
                  </a:lnTo>
                  <a:lnTo>
                    <a:pt x="1932457" y="271335"/>
                  </a:lnTo>
                  <a:lnTo>
                    <a:pt x="1954923" y="263499"/>
                  </a:lnTo>
                  <a:lnTo>
                    <a:pt x="1974837" y="250444"/>
                  </a:lnTo>
                  <a:lnTo>
                    <a:pt x="1988820" y="235750"/>
                  </a:lnTo>
                  <a:lnTo>
                    <a:pt x="1992223" y="232168"/>
                  </a:lnTo>
                  <a:lnTo>
                    <a:pt x="1992223" y="266776"/>
                  </a:lnTo>
                  <a:lnTo>
                    <a:pt x="2035200" y="266776"/>
                  </a:lnTo>
                  <a:lnTo>
                    <a:pt x="2035200" y="232168"/>
                  </a:lnTo>
                  <a:lnTo>
                    <a:pt x="2035200" y="54305"/>
                  </a:lnTo>
                  <a:lnTo>
                    <a:pt x="2035200" y="1908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004464" y="4422577"/>
              <a:ext cx="190999" cy="247688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4400156" y="4403489"/>
              <a:ext cx="2219325" cy="407034"/>
            </a:xfrm>
            <a:custGeom>
              <a:avLst/>
              <a:gdLst/>
              <a:ahLst/>
              <a:cxnLst/>
              <a:rect l="l" t="t" r="r" b="b"/>
              <a:pathLst>
                <a:path w="2219325" h="407035">
                  <a:moveTo>
                    <a:pt x="248297" y="19088"/>
                  </a:moveTo>
                  <a:lnTo>
                    <a:pt x="207708" y="19088"/>
                  </a:lnTo>
                  <a:lnTo>
                    <a:pt x="207708" y="143230"/>
                  </a:lnTo>
                  <a:lnTo>
                    <a:pt x="206311" y="161886"/>
                  </a:lnTo>
                  <a:lnTo>
                    <a:pt x="185331" y="208889"/>
                  </a:lnTo>
                  <a:lnTo>
                    <a:pt x="143014" y="234124"/>
                  </a:lnTo>
                  <a:lnTo>
                    <a:pt x="142595" y="234124"/>
                  </a:lnTo>
                  <a:lnTo>
                    <a:pt x="125349" y="235750"/>
                  </a:lnTo>
                  <a:lnTo>
                    <a:pt x="77838" y="221145"/>
                  </a:lnTo>
                  <a:lnTo>
                    <a:pt x="49618" y="180009"/>
                  </a:lnTo>
                  <a:lnTo>
                    <a:pt x="44170" y="142633"/>
                  </a:lnTo>
                  <a:lnTo>
                    <a:pt x="45643" y="122428"/>
                  </a:lnTo>
                  <a:lnTo>
                    <a:pt x="67741" y="75501"/>
                  </a:lnTo>
                  <a:lnTo>
                    <a:pt x="108991" y="52832"/>
                  </a:lnTo>
                  <a:lnTo>
                    <a:pt x="125349" y="51320"/>
                  </a:lnTo>
                  <a:lnTo>
                    <a:pt x="141071" y="52832"/>
                  </a:lnTo>
                  <a:lnTo>
                    <a:pt x="182638" y="75196"/>
                  </a:lnTo>
                  <a:lnTo>
                    <a:pt x="206133" y="122428"/>
                  </a:lnTo>
                  <a:lnTo>
                    <a:pt x="207657" y="142633"/>
                  </a:lnTo>
                  <a:lnTo>
                    <a:pt x="207708" y="143230"/>
                  </a:lnTo>
                  <a:lnTo>
                    <a:pt x="207708" y="19088"/>
                  </a:lnTo>
                  <a:lnTo>
                    <a:pt x="205320" y="19088"/>
                  </a:lnTo>
                  <a:lnTo>
                    <a:pt x="205320" y="54305"/>
                  </a:lnTo>
                  <a:lnTo>
                    <a:pt x="202514" y="51320"/>
                  </a:lnTo>
                  <a:lnTo>
                    <a:pt x="188379" y="36296"/>
                  </a:lnTo>
                  <a:lnTo>
                    <a:pt x="168605" y="23431"/>
                  </a:lnTo>
                  <a:lnTo>
                    <a:pt x="146011" y="15709"/>
                  </a:lnTo>
                  <a:lnTo>
                    <a:pt x="120573" y="13131"/>
                  </a:lnTo>
                  <a:lnTo>
                    <a:pt x="96189" y="15278"/>
                  </a:lnTo>
                  <a:lnTo>
                    <a:pt x="53365" y="32435"/>
                  </a:lnTo>
                  <a:lnTo>
                    <a:pt x="19646" y="66268"/>
                  </a:lnTo>
                  <a:lnTo>
                    <a:pt x="2184" y="113855"/>
                  </a:lnTo>
                  <a:lnTo>
                    <a:pt x="0" y="142633"/>
                  </a:lnTo>
                  <a:lnTo>
                    <a:pt x="2197" y="171970"/>
                  </a:lnTo>
                  <a:lnTo>
                    <a:pt x="19812" y="220306"/>
                  </a:lnTo>
                  <a:lnTo>
                    <a:pt x="53759" y="254469"/>
                  </a:lnTo>
                  <a:lnTo>
                    <a:pt x="96431" y="271780"/>
                  </a:lnTo>
                  <a:lnTo>
                    <a:pt x="120573" y="273939"/>
                  </a:lnTo>
                  <a:lnTo>
                    <a:pt x="145554" y="271335"/>
                  </a:lnTo>
                  <a:lnTo>
                    <a:pt x="168008" y="263499"/>
                  </a:lnTo>
                  <a:lnTo>
                    <a:pt x="187934" y="250444"/>
                  </a:lnTo>
                  <a:lnTo>
                    <a:pt x="201917" y="235750"/>
                  </a:lnTo>
                  <a:lnTo>
                    <a:pt x="205320" y="232168"/>
                  </a:lnTo>
                  <a:lnTo>
                    <a:pt x="205320" y="266776"/>
                  </a:lnTo>
                  <a:lnTo>
                    <a:pt x="248297" y="266776"/>
                  </a:lnTo>
                  <a:lnTo>
                    <a:pt x="248297" y="232168"/>
                  </a:lnTo>
                  <a:lnTo>
                    <a:pt x="248297" y="54305"/>
                  </a:lnTo>
                  <a:lnTo>
                    <a:pt x="248297" y="19088"/>
                  </a:lnTo>
                  <a:close/>
                </a:path>
                <a:path w="2219325" h="407035">
                  <a:moveTo>
                    <a:pt x="558634" y="19088"/>
                  </a:moveTo>
                  <a:lnTo>
                    <a:pt x="510895" y="19088"/>
                  </a:lnTo>
                  <a:lnTo>
                    <a:pt x="430314" y="196367"/>
                  </a:lnTo>
                  <a:lnTo>
                    <a:pt x="342582" y="19088"/>
                  </a:lnTo>
                  <a:lnTo>
                    <a:pt x="293636" y="19088"/>
                  </a:lnTo>
                  <a:lnTo>
                    <a:pt x="407644" y="243509"/>
                  </a:lnTo>
                  <a:lnTo>
                    <a:pt x="327660" y="406438"/>
                  </a:lnTo>
                  <a:lnTo>
                    <a:pt x="375412" y="406438"/>
                  </a:lnTo>
                  <a:lnTo>
                    <a:pt x="558634" y="19088"/>
                  </a:lnTo>
                  <a:close/>
                </a:path>
                <a:path w="2219325" h="407035">
                  <a:moveTo>
                    <a:pt x="833183" y="227406"/>
                  </a:moveTo>
                  <a:lnTo>
                    <a:pt x="796175" y="227406"/>
                  </a:lnTo>
                  <a:lnTo>
                    <a:pt x="796175" y="58496"/>
                  </a:lnTo>
                  <a:lnTo>
                    <a:pt x="796175" y="19088"/>
                  </a:lnTo>
                  <a:lnTo>
                    <a:pt x="753211" y="19088"/>
                  </a:lnTo>
                  <a:lnTo>
                    <a:pt x="753211" y="58496"/>
                  </a:lnTo>
                  <a:lnTo>
                    <a:pt x="753211" y="227406"/>
                  </a:lnTo>
                  <a:lnTo>
                    <a:pt x="635038" y="227406"/>
                  </a:lnTo>
                  <a:lnTo>
                    <a:pt x="648081" y="212813"/>
                  </a:lnTo>
                  <a:lnTo>
                    <a:pt x="657415" y="195326"/>
                  </a:lnTo>
                  <a:lnTo>
                    <a:pt x="663016" y="174917"/>
                  </a:lnTo>
                  <a:lnTo>
                    <a:pt x="664883" y="151599"/>
                  </a:lnTo>
                  <a:lnTo>
                    <a:pt x="664883" y="58496"/>
                  </a:lnTo>
                  <a:lnTo>
                    <a:pt x="753211" y="58496"/>
                  </a:lnTo>
                  <a:lnTo>
                    <a:pt x="753211" y="19088"/>
                  </a:lnTo>
                  <a:lnTo>
                    <a:pt x="621906" y="19088"/>
                  </a:lnTo>
                  <a:lnTo>
                    <a:pt x="621906" y="129514"/>
                  </a:lnTo>
                  <a:lnTo>
                    <a:pt x="621271" y="150406"/>
                  </a:lnTo>
                  <a:lnTo>
                    <a:pt x="611759" y="195173"/>
                  </a:lnTo>
                  <a:lnTo>
                    <a:pt x="580313" y="225171"/>
                  </a:lnTo>
                  <a:lnTo>
                    <a:pt x="565797" y="227406"/>
                  </a:lnTo>
                  <a:lnTo>
                    <a:pt x="565797" y="332435"/>
                  </a:lnTo>
                  <a:lnTo>
                    <a:pt x="605193" y="332435"/>
                  </a:lnTo>
                  <a:lnTo>
                    <a:pt x="605193" y="266788"/>
                  </a:lnTo>
                  <a:lnTo>
                    <a:pt x="793788" y="266788"/>
                  </a:lnTo>
                  <a:lnTo>
                    <a:pt x="793788" y="332435"/>
                  </a:lnTo>
                  <a:lnTo>
                    <a:pt x="833183" y="332435"/>
                  </a:lnTo>
                  <a:lnTo>
                    <a:pt x="833183" y="266788"/>
                  </a:lnTo>
                  <a:lnTo>
                    <a:pt x="833183" y="227406"/>
                  </a:lnTo>
                  <a:close/>
                </a:path>
                <a:path w="2219325" h="407035">
                  <a:moveTo>
                    <a:pt x="1091006" y="0"/>
                  </a:moveTo>
                  <a:lnTo>
                    <a:pt x="921512" y="182626"/>
                  </a:lnTo>
                  <a:lnTo>
                    <a:pt x="921512" y="19088"/>
                  </a:lnTo>
                  <a:lnTo>
                    <a:pt x="878535" y="19088"/>
                  </a:lnTo>
                  <a:lnTo>
                    <a:pt x="878535" y="284099"/>
                  </a:lnTo>
                  <a:lnTo>
                    <a:pt x="1048042" y="101460"/>
                  </a:lnTo>
                  <a:lnTo>
                    <a:pt x="1048042" y="266776"/>
                  </a:lnTo>
                  <a:lnTo>
                    <a:pt x="1091006" y="266776"/>
                  </a:lnTo>
                  <a:lnTo>
                    <a:pt x="1091006" y="0"/>
                  </a:lnTo>
                  <a:close/>
                </a:path>
                <a:path w="2219325" h="407035">
                  <a:moveTo>
                    <a:pt x="1334516" y="19126"/>
                  </a:moveTo>
                  <a:lnTo>
                    <a:pt x="1136357" y="19126"/>
                  </a:lnTo>
                  <a:lnTo>
                    <a:pt x="1136357" y="58496"/>
                  </a:lnTo>
                  <a:lnTo>
                    <a:pt x="1213954" y="58496"/>
                  </a:lnTo>
                  <a:lnTo>
                    <a:pt x="1213954" y="266776"/>
                  </a:lnTo>
                  <a:lnTo>
                    <a:pt x="1256919" y="266776"/>
                  </a:lnTo>
                  <a:lnTo>
                    <a:pt x="1256919" y="58496"/>
                  </a:lnTo>
                  <a:lnTo>
                    <a:pt x="1334516" y="58496"/>
                  </a:lnTo>
                  <a:lnTo>
                    <a:pt x="1334516" y="19126"/>
                  </a:lnTo>
                  <a:close/>
                </a:path>
                <a:path w="2219325" h="407035">
                  <a:moveTo>
                    <a:pt x="1626958" y="143827"/>
                  </a:moveTo>
                  <a:lnTo>
                    <a:pt x="1624634" y="116725"/>
                  </a:lnTo>
                  <a:lnTo>
                    <a:pt x="1617637" y="92062"/>
                  </a:lnTo>
                  <a:lnTo>
                    <a:pt x="1605978" y="69862"/>
                  </a:lnTo>
                  <a:lnTo>
                    <a:pt x="1590636" y="51320"/>
                  </a:lnTo>
                  <a:lnTo>
                    <a:pt x="1589659" y="50126"/>
                  </a:lnTo>
                  <a:lnTo>
                    <a:pt x="1582801" y="44551"/>
                  </a:lnTo>
                  <a:lnTo>
                    <a:pt x="1582801" y="143827"/>
                  </a:lnTo>
                  <a:lnTo>
                    <a:pt x="1581188" y="164160"/>
                  </a:lnTo>
                  <a:lnTo>
                    <a:pt x="1557134" y="211277"/>
                  </a:lnTo>
                  <a:lnTo>
                    <a:pt x="1512925" y="234213"/>
                  </a:lnTo>
                  <a:lnTo>
                    <a:pt x="1495653" y="235750"/>
                  </a:lnTo>
                  <a:lnTo>
                    <a:pt x="1478381" y="234213"/>
                  </a:lnTo>
                  <a:lnTo>
                    <a:pt x="1434185" y="211277"/>
                  </a:lnTo>
                  <a:lnTo>
                    <a:pt x="1410119" y="164160"/>
                  </a:lnTo>
                  <a:lnTo>
                    <a:pt x="1408518" y="143827"/>
                  </a:lnTo>
                  <a:lnTo>
                    <a:pt x="1410106" y="123494"/>
                  </a:lnTo>
                  <a:lnTo>
                    <a:pt x="1433880" y="76085"/>
                  </a:lnTo>
                  <a:lnTo>
                    <a:pt x="1478140" y="52870"/>
                  </a:lnTo>
                  <a:lnTo>
                    <a:pt x="1495653" y="51320"/>
                  </a:lnTo>
                  <a:lnTo>
                    <a:pt x="1513230" y="52870"/>
                  </a:lnTo>
                  <a:lnTo>
                    <a:pt x="1557439" y="75793"/>
                  </a:lnTo>
                  <a:lnTo>
                    <a:pt x="1581213" y="123253"/>
                  </a:lnTo>
                  <a:lnTo>
                    <a:pt x="1582801" y="143827"/>
                  </a:lnTo>
                  <a:lnTo>
                    <a:pt x="1582801" y="44551"/>
                  </a:lnTo>
                  <a:lnTo>
                    <a:pt x="1569796" y="33947"/>
                  </a:lnTo>
                  <a:lnTo>
                    <a:pt x="1547507" y="22377"/>
                  </a:lnTo>
                  <a:lnTo>
                    <a:pt x="1522793" y="15443"/>
                  </a:lnTo>
                  <a:lnTo>
                    <a:pt x="1495653" y="13131"/>
                  </a:lnTo>
                  <a:lnTo>
                    <a:pt x="1468513" y="15443"/>
                  </a:lnTo>
                  <a:lnTo>
                    <a:pt x="1421511" y="33947"/>
                  </a:lnTo>
                  <a:lnTo>
                    <a:pt x="1385328" y="69862"/>
                  </a:lnTo>
                  <a:lnTo>
                    <a:pt x="1366685" y="116725"/>
                  </a:lnTo>
                  <a:lnTo>
                    <a:pt x="1364348" y="143827"/>
                  </a:lnTo>
                  <a:lnTo>
                    <a:pt x="1366685" y="170688"/>
                  </a:lnTo>
                  <a:lnTo>
                    <a:pt x="1385328" y="217246"/>
                  </a:lnTo>
                  <a:lnTo>
                    <a:pt x="1421511" y="253136"/>
                  </a:lnTo>
                  <a:lnTo>
                    <a:pt x="1468513" y="271627"/>
                  </a:lnTo>
                  <a:lnTo>
                    <a:pt x="1495653" y="273939"/>
                  </a:lnTo>
                  <a:lnTo>
                    <a:pt x="1522793" y="271627"/>
                  </a:lnTo>
                  <a:lnTo>
                    <a:pt x="1547507" y="264693"/>
                  </a:lnTo>
                  <a:lnTo>
                    <a:pt x="1569796" y="253136"/>
                  </a:lnTo>
                  <a:lnTo>
                    <a:pt x="1589659" y="236956"/>
                  </a:lnTo>
                  <a:lnTo>
                    <a:pt x="1590649" y="235750"/>
                  </a:lnTo>
                  <a:lnTo>
                    <a:pt x="1605978" y="217246"/>
                  </a:lnTo>
                  <a:lnTo>
                    <a:pt x="1617637" y="195160"/>
                  </a:lnTo>
                  <a:lnTo>
                    <a:pt x="1624634" y="170688"/>
                  </a:lnTo>
                  <a:lnTo>
                    <a:pt x="1626958" y="143827"/>
                  </a:lnTo>
                  <a:close/>
                </a:path>
                <a:path w="2219325" h="407035">
                  <a:moveTo>
                    <a:pt x="1940890" y="144437"/>
                  </a:moveTo>
                  <a:lnTo>
                    <a:pt x="1932762" y="94830"/>
                  </a:lnTo>
                  <a:lnTo>
                    <a:pt x="1908365" y="52235"/>
                  </a:lnTo>
                  <a:lnTo>
                    <a:pt x="1896719" y="40982"/>
                  </a:lnTo>
                  <a:lnTo>
                    <a:pt x="1896719" y="144437"/>
                  </a:lnTo>
                  <a:lnTo>
                    <a:pt x="1895373" y="162471"/>
                  </a:lnTo>
                  <a:lnTo>
                    <a:pt x="1874647" y="209194"/>
                  </a:lnTo>
                  <a:lnTo>
                    <a:pt x="1833460" y="234099"/>
                  </a:lnTo>
                  <a:lnTo>
                    <a:pt x="1816150" y="235762"/>
                  </a:lnTo>
                  <a:lnTo>
                    <a:pt x="1798523" y="234099"/>
                  </a:lnTo>
                  <a:lnTo>
                    <a:pt x="1756168" y="209194"/>
                  </a:lnTo>
                  <a:lnTo>
                    <a:pt x="1734705" y="162814"/>
                  </a:lnTo>
                  <a:lnTo>
                    <a:pt x="1733194" y="143840"/>
                  </a:lnTo>
                  <a:lnTo>
                    <a:pt x="1734731" y="124079"/>
                  </a:lnTo>
                  <a:lnTo>
                    <a:pt x="1734756" y="123736"/>
                  </a:lnTo>
                  <a:lnTo>
                    <a:pt x="1739417" y="105943"/>
                  </a:lnTo>
                  <a:lnTo>
                    <a:pt x="1739455" y="105791"/>
                  </a:lnTo>
                  <a:lnTo>
                    <a:pt x="1747278" y="90055"/>
                  </a:lnTo>
                  <a:lnTo>
                    <a:pt x="1758264" y="76403"/>
                  </a:lnTo>
                  <a:lnTo>
                    <a:pt x="1771243" y="65430"/>
                  </a:lnTo>
                  <a:lnTo>
                    <a:pt x="1785124" y="57594"/>
                  </a:lnTo>
                  <a:lnTo>
                    <a:pt x="1797316" y="53721"/>
                  </a:lnTo>
                  <a:lnTo>
                    <a:pt x="1799894" y="52895"/>
                  </a:lnTo>
                  <a:lnTo>
                    <a:pt x="1815553" y="51333"/>
                  </a:lnTo>
                  <a:lnTo>
                    <a:pt x="1831187" y="52895"/>
                  </a:lnTo>
                  <a:lnTo>
                    <a:pt x="1845843" y="57594"/>
                  </a:lnTo>
                  <a:lnTo>
                    <a:pt x="1859534" y="65430"/>
                  </a:lnTo>
                  <a:lnTo>
                    <a:pt x="1872259" y="76403"/>
                  </a:lnTo>
                  <a:lnTo>
                    <a:pt x="1882965" y="90055"/>
                  </a:lnTo>
                  <a:lnTo>
                    <a:pt x="1890534" y="105791"/>
                  </a:lnTo>
                  <a:lnTo>
                    <a:pt x="1890610" y="105943"/>
                  </a:lnTo>
                  <a:lnTo>
                    <a:pt x="1895106" y="123736"/>
                  </a:lnTo>
                  <a:lnTo>
                    <a:pt x="1895195" y="124079"/>
                  </a:lnTo>
                  <a:lnTo>
                    <a:pt x="1896681" y="143840"/>
                  </a:lnTo>
                  <a:lnTo>
                    <a:pt x="1896719" y="144437"/>
                  </a:lnTo>
                  <a:lnTo>
                    <a:pt x="1896719" y="40982"/>
                  </a:lnTo>
                  <a:lnTo>
                    <a:pt x="1890661" y="35128"/>
                  </a:lnTo>
                  <a:lnTo>
                    <a:pt x="1870087" y="22910"/>
                  </a:lnTo>
                  <a:lnTo>
                    <a:pt x="1846948" y="15671"/>
                  </a:lnTo>
                  <a:lnTo>
                    <a:pt x="1847646" y="15671"/>
                  </a:lnTo>
                  <a:lnTo>
                    <a:pt x="1820329" y="13131"/>
                  </a:lnTo>
                  <a:lnTo>
                    <a:pt x="1795564" y="15671"/>
                  </a:lnTo>
                  <a:lnTo>
                    <a:pt x="1773174" y="23279"/>
                  </a:lnTo>
                  <a:lnTo>
                    <a:pt x="1753184" y="35966"/>
                  </a:lnTo>
                  <a:lnTo>
                    <a:pt x="1735582" y="53721"/>
                  </a:lnTo>
                  <a:lnTo>
                    <a:pt x="1735582" y="19100"/>
                  </a:lnTo>
                  <a:lnTo>
                    <a:pt x="1692605" y="19100"/>
                  </a:lnTo>
                  <a:lnTo>
                    <a:pt x="1692605" y="406450"/>
                  </a:lnTo>
                  <a:lnTo>
                    <a:pt x="1735582" y="406450"/>
                  </a:lnTo>
                  <a:lnTo>
                    <a:pt x="1735582" y="232181"/>
                  </a:lnTo>
                  <a:lnTo>
                    <a:pt x="1753082" y="250456"/>
                  </a:lnTo>
                  <a:lnTo>
                    <a:pt x="1773326" y="263499"/>
                  </a:lnTo>
                  <a:lnTo>
                    <a:pt x="1796338" y="271335"/>
                  </a:lnTo>
                  <a:lnTo>
                    <a:pt x="1822119" y="273939"/>
                  </a:lnTo>
                  <a:lnTo>
                    <a:pt x="1847888" y="271576"/>
                  </a:lnTo>
                  <a:lnTo>
                    <a:pt x="1891169" y="252641"/>
                  </a:lnTo>
                  <a:lnTo>
                    <a:pt x="1922767" y="216115"/>
                  </a:lnTo>
                  <a:lnTo>
                    <a:pt x="1938870" y="170307"/>
                  </a:lnTo>
                  <a:lnTo>
                    <a:pt x="1940890" y="144437"/>
                  </a:lnTo>
                  <a:close/>
                </a:path>
                <a:path w="2219325" h="407035">
                  <a:moveTo>
                    <a:pt x="2219020" y="0"/>
                  </a:moveTo>
                  <a:lnTo>
                    <a:pt x="2049513" y="182626"/>
                  </a:lnTo>
                  <a:lnTo>
                    <a:pt x="2049513" y="19088"/>
                  </a:lnTo>
                  <a:lnTo>
                    <a:pt x="2006536" y="19088"/>
                  </a:lnTo>
                  <a:lnTo>
                    <a:pt x="2006536" y="284099"/>
                  </a:lnTo>
                  <a:lnTo>
                    <a:pt x="2176043" y="101460"/>
                  </a:lnTo>
                  <a:lnTo>
                    <a:pt x="2176043" y="266776"/>
                  </a:lnTo>
                  <a:lnTo>
                    <a:pt x="2219020" y="266776"/>
                  </a:lnTo>
                  <a:lnTo>
                    <a:pt x="22190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671681" y="4422577"/>
              <a:ext cx="190999" cy="247688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7082904" y="4403489"/>
              <a:ext cx="5417820" cy="407034"/>
            </a:xfrm>
            <a:custGeom>
              <a:avLst/>
              <a:gdLst/>
              <a:ahLst/>
              <a:cxnLst/>
              <a:rect l="l" t="t" r="r" b="b"/>
              <a:pathLst>
                <a:path w="5417820" h="407035">
                  <a:moveTo>
                    <a:pt x="202920" y="19126"/>
                  </a:moveTo>
                  <a:lnTo>
                    <a:pt x="159943" y="19126"/>
                  </a:lnTo>
                  <a:lnTo>
                    <a:pt x="159943" y="120726"/>
                  </a:lnTo>
                  <a:lnTo>
                    <a:pt x="42964" y="120726"/>
                  </a:lnTo>
                  <a:lnTo>
                    <a:pt x="42964" y="19126"/>
                  </a:lnTo>
                  <a:lnTo>
                    <a:pt x="0" y="19126"/>
                  </a:lnTo>
                  <a:lnTo>
                    <a:pt x="0" y="120726"/>
                  </a:lnTo>
                  <a:lnTo>
                    <a:pt x="0" y="160096"/>
                  </a:lnTo>
                  <a:lnTo>
                    <a:pt x="0" y="266776"/>
                  </a:lnTo>
                  <a:lnTo>
                    <a:pt x="42964" y="266776"/>
                  </a:lnTo>
                  <a:lnTo>
                    <a:pt x="42964" y="160096"/>
                  </a:lnTo>
                  <a:lnTo>
                    <a:pt x="159943" y="160096"/>
                  </a:lnTo>
                  <a:lnTo>
                    <a:pt x="159943" y="266776"/>
                  </a:lnTo>
                  <a:lnTo>
                    <a:pt x="202920" y="266776"/>
                  </a:lnTo>
                  <a:lnTo>
                    <a:pt x="202920" y="160096"/>
                  </a:lnTo>
                  <a:lnTo>
                    <a:pt x="202920" y="120726"/>
                  </a:lnTo>
                  <a:lnTo>
                    <a:pt x="202920" y="19126"/>
                  </a:lnTo>
                  <a:close/>
                </a:path>
                <a:path w="5417820" h="407035">
                  <a:moveTo>
                    <a:pt x="505523" y="151599"/>
                  </a:moveTo>
                  <a:lnTo>
                    <a:pt x="504736" y="124294"/>
                  </a:lnTo>
                  <a:lnTo>
                    <a:pt x="503301" y="115798"/>
                  </a:lnTo>
                  <a:lnTo>
                    <a:pt x="500583" y="99669"/>
                  </a:lnTo>
                  <a:lnTo>
                    <a:pt x="493090" y="77736"/>
                  </a:lnTo>
                  <a:lnTo>
                    <a:pt x="482231" y="58496"/>
                  </a:lnTo>
                  <a:lnTo>
                    <a:pt x="475830" y="51333"/>
                  </a:lnTo>
                  <a:lnTo>
                    <a:pt x="464515" y="38658"/>
                  </a:lnTo>
                  <a:lnTo>
                    <a:pt x="461340" y="36576"/>
                  </a:lnTo>
                  <a:lnTo>
                    <a:pt x="461340" y="115798"/>
                  </a:lnTo>
                  <a:lnTo>
                    <a:pt x="315722" y="115798"/>
                  </a:lnTo>
                  <a:lnTo>
                    <a:pt x="331774" y="79260"/>
                  </a:lnTo>
                  <a:lnTo>
                    <a:pt x="363232" y="55880"/>
                  </a:lnTo>
                  <a:lnTo>
                    <a:pt x="388531" y="51333"/>
                  </a:lnTo>
                  <a:lnTo>
                    <a:pt x="402234" y="52476"/>
                  </a:lnTo>
                  <a:lnTo>
                    <a:pt x="401929" y="52476"/>
                  </a:lnTo>
                  <a:lnTo>
                    <a:pt x="414121" y="55740"/>
                  </a:lnTo>
                  <a:lnTo>
                    <a:pt x="445058" y="78473"/>
                  </a:lnTo>
                  <a:lnTo>
                    <a:pt x="461340" y="115798"/>
                  </a:lnTo>
                  <a:lnTo>
                    <a:pt x="461340" y="36576"/>
                  </a:lnTo>
                  <a:lnTo>
                    <a:pt x="442988" y="24485"/>
                  </a:lnTo>
                  <a:lnTo>
                    <a:pt x="417664" y="15976"/>
                  </a:lnTo>
                  <a:lnTo>
                    <a:pt x="388531" y="13131"/>
                  </a:lnTo>
                  <a:lnTo>
                    <a:pt x="362470" y="15468"/>
                  </a:lnTo>
                  <a:lnTo>
                    <a:pt x="318757" y="34124"/>
                  </a:lnTo>
                  <a:lnTo>
                    <a:pt x="286867" y="70307"/>
                  </a:lnTo>
                  <a:lnTo>
                    <a:pt x="270598" y="117309"/>
                  </a:lnTo>
                  <a:lnTo>
                    <a:pt x="268566" y="144437"/>
                  </a:lnTo>
                  <a:lnTo>
                    <a:pt x="270814" y="174675"/>
                  </a:lnTo>
                  <a:lnTo>
                    <a:pt x="288874" y="223164"/>
                  </a:lnTo>
                  <a:lnTo>
                    <a:pt x="323608" y="255651"/>
                  </a:lnTo>
                  <a:lnTo>
                    <a:pt x="366725" y="271919"/>
                  </a:lnTo>
                  <a:lnTo>
                    <a:pt x="390918" y="273939"/>
                  </a:lnTo>
                  <a:lnTo>
                    <a:pt x="414197" y="272046"/>
                  </a:lnTo>
                  <a:lnTo>
                    <a:pt x="455383" y="256832"/>
                  </a:lnTo>
                  <a:lnTo>
                    <a:pt x="489839" y="225463"/>
                  </a:lnTo>
                  <a:lnTo>
                    <a:pt x="503720" y="203530"/>
                  </a:lnTo>
                  <a:lnTo>
                    <a:pt x="467906" y="183832"/>
                  </a:lnTo>
                  <a:lnTo>
                    <a:pt x="462953" y="193344"/>
                  </a:lnTo>
                  <a:lnTo>
                    <a:pt x="457009" y="202184"/>
                  </a:lnTo>
                  <a:lnTo>
                    <a:pt x="418820" y="231279"/>
                  </a:lnTo>
                  <a:lnTo>
                    <a:pt x="391515" y="235762"/>
                  </a:lnTo>
                  <a:lnTo>
                    <a:pt x="375729" y="234302"/>
                  </a:lnTo>
                  <a:lnTo>
                    <a:pt x="336003" y="212483"/>
                  </a:lnTo>
                  <a:lnTo>
                    <a:pt x="314413" y="169506"/>
                  </a:lnTo>
                  <a:lnTo>
                    <a:pt x="312737" y="151599"/>
                  </a:lnTo>
                  <a:lnTo>
                    <a:pt x="505523" y="151599"/>
                  </a:lnTo>
                  <a:close/>
                </a:path>
                <a:path w="5417820" h="407035">
                  <a:moveTo>
                    <a:pt x="909561" y="19088"/>
                  </a:moveTo>
                  <a:lnTo>
                    <a:pt x="710209" y="19088"/>
                  </a:lnTo>
                  <a:lnTo>
                    <a:pt x="710209" y="58458"/>
                  </a:lnTo>
                  <a:lnTo>
                    <a:pt x="710209" y="266738"/>
                  </a:lnTo>
                  <a:lnTo>
                    <a:pt x="753186" y="266738"/>
                  </a:lnTo>
                  <a:lnTo>
                    <a:pt x="753186" y="58458"/>
                  </a:lnTo>
                  <a:lnTo>
                    <a:pt x="866584" y="58458"/>
                  </a:lnTo>
                  <a:lnTo>
                    <a:pt x="866584" y="266738"/>
                  </a:lnTo>
                  <a:lnTo>
                    <a:pt x="909561" y="266738"/>
                  </a:lnTo>
                  <a:lnTo>
                    <a:pt x="909561" y="58458"/>
                  </a:lnTo>
                  <a:lnTo>
                    <a:pt x="909561" y="19088"/>
                  </a:lnTo>
                  <a:close/>
                </a:path>
                <a:path w="5417820" h="407035">
                  <a:moveTo>
                    <a:pt x="1238999" y="144437"/>
                  </a:moveTo>
                  <a:lnTo>
                    <a:pt x="1230871" y="94830"/>
                  </a:lnTo>
                  <a:lnTo>
                    <a:pt x="1206487" y="52235"/>
                  </a:lnTo>
                  <a:lnTo>
                    <a:pt x="1205547" y="51333"/>
                  </a:lnTo>
                  <a:lnTo>
                    <a:pt x="1194841" y="40995"/>
                  </a:lnTo>
                  <a:lnTo>
                    <a:pt x="1194841" y="144437"/>
                  </a:lnTo>
                  <a:lnTo>
                    <a:pt x="1193482" y="162471"/>
                  </a:lnTo>
                  <a:lnTo>
                    <a:pt x="1193457" y="162814"/>
                  </a:lnTo>
                  <a:lnTo>
                    <a:pt x="1172756" y="209194"/>
                  </a:lnTo>
                  <a:lnTo>
                    <a:pt x="1131570" y="234099"/>
                  </a:lnTo>
                  <a:lnTo>
                    <a:pt x="1114259" y="235762"/>
                  </a:lnTo>
                  <a:lnTo>
                    <a:pt x="1096632" y="234099"/>
                  </a:lnTo>
                  <a:lnTo>
                    <a:pt x="1090523" y="232181"/>
                  </a:lnTo>
                  <a:lnTo>
                    <a:pt x="1080757" y="229120"/>
                  </a:lnTo>
                  <a:lnTo>
                    <a:pt x="1066647" y="220814"/>
                  </a:lnTo>
                  <a:lnTo>
                    <a:pt x="1054277" y="209194"/>
                  </a:lnTo>
                  <a:lnTo>
                    <a:pt x="1044257" y="195186"/>
                  </a:lnTo>
                  <a:lnTo>
                    <a:pt x="1037120" y="179730"/>
                  </a:lnTo>
                  <a:lnTo>
                    <a:pt x="1037043" y="179578"/>
                  </a:lnTo>
                  <a:lnTo>
                    <a:pt x="1032827" y="162814"/>
                  </a:lnTo>
                  <a:lnTo>
                    <a:pt x="1032738" y="162471"/>
                  </a:lnTo>
                  <a:lnTo>
                    <a:pt x="1031354" y="144437"/>
                  </a:lnTo>
                  <a:lnTo>
                    <a:pt x="1031303" y="143840"/>
                  </a:lnTo>
                  <a:lnTo>
                    <a:pt x="1032840" y="124079"/>
                  </a:lnTo>
                  <a:lnTo>
                    <a:pt x="1032865" y="123736"/>
                  </a:lnTo>
                  <a:lnTo>
                    <a:pt x="1056386" y="76403"/>
                  </a:lnTo>
                  <a:lnTo>
                    <a:pt x="1095425" y="53721"/>
                  </a:lnTo>
                  <a:lnTo>
                    <a:pt x="1098003" y="52895"/>
                  </a:lnTo>
                  <a:lnTo>
                    <a:pt x="1113663" y="51333"/>
                  </a:lnTo>
                  <a:lnTo>
                    <a:pt x="1129296" y="52895"/>
                  </a:lnTo>
                  <a:lnTo>
                    <a:pt x="1143952" y="57594"/>
                  </a:lnTo>
                  <a:lnTo>
                    <a:pt x="1157643" y="65430"/>
                  </a:lnTo>
                  <a:lnTo>
                    <a:pt x="1170368" y="76403"/>
                  </a:lnTo>
                  <a:lnTo>
                    <a:pt x="1181074" y="90055"/>
                  </a:lnTo>
                  <a:lnTo>
                    <a:pt x="1188643" y="105791"/>
                  </a:lnTo>
                  <a:lnTo>
                    <a:pt x="1188720" y="105943"/>
                  </a:lnTo>
                  <a:lnTo>
                    <a:pt x="1193228" y="123736"/>
                  </a:lnTo>
                  <a:lnTo>
                    <a:pt x="1193304" y="124079"/>
                  </a:lnTo>
                  <a:lnTo>
                    <a:pt x="1194790" y="143840"/>
                  </a:lnTo>
                  <a:lnTo>
                    <a:pt x="1194841" y="144437"/>
                  </a:lnTo>
                  <a:lnTo>
                    <a:pt x="1194841" y="40995"/>
                  </a:lnTo>
                  <a:lnTo>
                    <a:pt x="1188783" y="35128"/>
                  </a:lnTo>
                  <a:lnTo>
                    <a:pt x="1168209" y="22910"/>
                  </a:lnTo>
                  <a:lnTo>
                    <a:pt x="1145057" y="15671"/>
                  </a:lnTo>
                  <a:lnTo>
                    <a:pt x="1145755" y="15671"/>
                  </a:lnTo>
                  <a:lnTo>
                    <a:pt x="1118438" y="13131"/>
                  </a:lnTo>
                  <a:lnTo>
                    <a:pt x="1093673" y="15671"/>
                  </a:lnTo>
                  <a:lnTo>
                    <a:pt x="1071295" y="23279"/>
                  </a:lnTo>
                  <a:lnTo>
                    <a:pt x="1051306" y="35966"/>
                  </a:lnTo>
                  <a:lnTo>
                    <a:pt x="1033703" y="53721"/>
                  </a:lnTo>
                  <a:lnTo>
                    <a:pt x="1033703" y="19100"/>
                  </a:lnTo>
                  <a:lnTo>
                    <a:pt x="990714" y="19100"/>
                  </a:lnTo>
                  <a:lnTo>
                    <a:pt x="990714" y="406450"/>
                  </a:lnTo>
                  <a:lnTo>
                    <a:pt x="1033703" y="406450"/>
                  </a:lnTo>
                  <a:lnTo>
                    <a:pt x="1033703" y="232181"/>
                  </a:lnTo>
                  <a:lnTo>
                    <a:pt x="1051191" y="250456"/>
                  </a:lnTo>
                  <a:lnTo>
                    <a:pt x="1071448" y="263499"/>
                  </a:lnTo>
                  <a:lnTo>
                    <a:pt x="1094460" y="271335"/>
                  </a:lnTo>
                  <a:lnTo>
                    <a:pt x="1120228" y="273939"/>
                  </a:lnTo>
                  <a:lnTo>
                    <a:pt x="1146009" y="271576"/>
                  </a:lnTo>
                  <a:lnTo>
                    <a:pt x="1169022" y="264477"/>
                  </a:lnTo>
                  <a:lnTo>
                    <a:pt x="1189278" y="252641"/>
                  </a:lnTo>
                  <a:lnTo>
                    <a:pt x="1206779" y="236054"/>
                  </a:lnTo>
                  <a:lnTo>
                    <a:pt x="1206982" y="235762"/>
                  </a:lnTo>
                  <a:lnTo>
                    <a:pt x="1220876" y="216115"/>
                  </a:lnTo>
                  <a:lnTo>
                    <a:pt x="1230947" y="194195"/>
                  </a:lnTo>
                  <a:lnTo>
                    <a:pt x="1236992" y="170307"/>
                  </a:lnTo>
                  <a:lnTo>
                    <a:pt x="1238999" y="144437"/>
                  </a:lnTo>
                  <a:close/>
                </a:path>
                <a:path w="5417820" h="407035">
                  <a:moveTo>
                    <a:pt x="1517129" y="0"/>
                  </a:moveTo>
                  <a:lnTo>
                    <a:pt x="1347622" y="182626"/>
                  </a:lnTo>
                  <a:lnTo>
                    <a:pt x="1347622" y="19088"/>
                  </a:lnTo>
                  <a:lnTo>
                    <a:pt x="1304658" y="19088"/>
                  </a:lnTo>
                  <a:lnTo>
                    <a:pt x="1304658" y="284099"/>
                  </a:lnTo>
                  <a:lnTo>
                    <a:pt x="1474152" y="101460"/>
                  </a:lnTo>
                  <a:lnTo>
                    <a:pt x="1474152" y="266776"/>
                  </a:lnTo>
                  <a:lnTo>
                    <a:pt x="1517129" y="266776"/>
                  </a:lnTo>
                  <a:lnTo>
                    <a:pt x="1517129" y="0"/>
                  </a:lnTo>
                  <a:close/>
                </a:path>
                <a:path w="5417820" h="407035">
                  <a:moveTo>
                    <a:pt x="1801215" y="19126"/>
                  </a:moveTo>
                  <a:lnTo>
                    <a:pt x="1758238" y="19126"/>
                  </a:lnTo>
                  <a:lnTo>
                    <a:pt x="1758238" y="120726"/>
                  </a:lnTo>
                  <a:lnTo>
                    <a:pt x="1641259" y="120726"/>
                  </a:lnTo>
                  <a:lnTo>
                    <a:pt x="1641259" y="19126"/>
                  </a:lnTo>
                  <a:lnTo>
                    <a:pt x="1598295" y="19126"/>
                  </a:lnTo>
                  <a:lnTo>
                    <a:pt x="1598295" y="120726"/>
                  </a:lnTo>
                  <a:lnTo>
                    <a:pt x="1598295" y="160096"/>
                  </a:lnTo>
                  <a:lnTo>
                    <a:pt x="1598295" y="266776"/>
                  </a:lnTo>
                  <a:lnTo>
                    <a:pt x="1641259" y="266776"/>
                  </a:lnTo>
                  <a:lnTo>
                    <a:pt x="1641259" y="160096"/>
                  </a:lnTo>
                  <a:lnTo>
                    <a:pt x="1758238" y="160096"/>
                  </a:lnTo>
                  <a:lnTo>
                    <a:pt x="1758238" y="266776"/>
                  </a:lnTo>
                  <a:lnTo>
                    <a:pt x="1801215" y="266776"/>
                  </a:lnTo>
                  <a:lnTo>
                    <a:pt x="1801215" y="160096"/>
                  </a:lnTo>
                  <a:lnTo>
                    <a:pt x="1801215" y="120726"/>
                  </a:lnTo>
                  <a:lnTo>
                    <a:pt x="1801215" y="19126"/>
                  </a:lnTo>
                  <a:close/>
                </a:path>
                <a:path w="5417820" h="407035">
                  <a:moveTo>
                    <a:pt x="2094852" y="0"/>
                  </a:moveTo>
                  <a:lnTo>
                    <a:pt x="1925345" y="182626"/>
                  </a:lnTo>
                  <a:lnTo>
                    <a:pt x="1925345" y="19088"/>
                  </a:lnTo>
                  <a:lnTo>
                    <a:pt x="1882381" y="19088"/>
                  </a:lnTo>
                  <a:lnTo>
                    <a:pt x="1882381" y="284099"/>
                  </a:lnTo>
                  <a:lnTo>
                    <a:pt x="2051875" y="101460"/>
                  </a:lnTo>
                  <a:lnTo>
                    <a:pt x="2051875" y="266776"/>
                  </a:lnTo>
                  <a:lnTo>
                    <a:pt x="2094852" y="266776"/>
                  </a:lnTo>
                  <a:lnTo>
                    <a:pt x="2094852" y="0"/>
                  </a:lnTo>
                  <a:close/>
                </a:path>
                <a:path w="5417820" h="407035">
                  <a:moveTo>
                    <a:pt x="2469654" y="266776"/>
                  </a:moveTo>
                  <a:lnTo>
                    <a:pt x="2409977" y="0"/>
                  </a:lnTo>
                  <a:lnTo>
                    <a:pt x="2309698" y="201726"/>
                  </a:lnTo>
                  <a:lnTo>
                    <a:pt x="2207044" y="0"/>
                  </a:lnTo>
                  <a:lnTo>
                    <a:pt x="2147366" y="266776"/>
                  </a:lnTo>
                  <a:lnTo>
                    <a:pt x="2191537" y="266776"/>
                  </a:lnTo>
                  <a:lnTo>
                    <a:pt x="2223160" y="113398"/>
                  </a:lnTo>
                  <a:lnTo>
                    <a:pt x="2308517" y="284086"/>
                  </a:lnTo>
                  <a:lnTo>
                    <a:pt x="2392680" y="113398"/>
                  </a:lnTo>
                  <a:lnTo>
                    <a:pt x="2425496" y="266776"/>
                  </a:lnTo>
                  <a:lnTo>
                    <a:pt x="2469654" y="266776"/>
                  </a:lnTo>
                  <a:close/>
                </a:path>
                <a:path w="5417820" h="407035">
                  <a:moveTo>
                    <a:pt x="2754947" y="19088"/>
                  </a:moveTo>
                  <a:lnTo>
                    <a:pt x="2714358" y="19088"/>
                  </a:lnTo>
                  <a:lnTo>
                    <a:pt x="2714358" y="143230"/>
                  </a:lnTo>
                  <a:lnTo>
                    <a:pt x="2712961" y="161886"/>
                  </a:lnTo>
                  <a:lnTo>
                    <a:pt x="2691981" y="208889"/>
                  </a:lnTo>
                  <a:lnTo>
                    <a:pt x="2649664" y="234124"/>
                  </a:lnTo>
                  <a:lnTo>
                    <a:pt x="2649245" y="234124"/>
                  </a:lnTo>
                  <a:lnTo>
                    <a:pt x="2631998" y="235750"/>
                  </a:lnTo>
                  <a:lnTo>
                    <a:pt x="2584488" y="221145"/>
                  </a:lnTo>
                  <a:lnTo>
                    <a:pt x="2556268" y="180009"/>
                  </a:lnTo>
                  <a:lnTo>
                    <a:pt x="2550833" y="142633"/>
                  </a:lnTo>
                  <a:lnTo>
                    <a:pt x="2552293" y="122428"/>
                  </a:lnTo>
                  <a:lnTo>
                    <a:pt x="2574391" y="75501"/>
                  </a:lnTo>
                  <a:lnTo>
                    <a:pt x="2615641" y="52832"/>
                  </a:lnTo>
                  <a:lnTo>
                    <a:pt x="2631998" y="51320"/>
                  </a:lnTo>
                  <a:lnTo>
                    <a:pt x="2647721" y="52832"/>
                  </a:lnTo>
                  <a:lnTo>
                    <a:pt x="2689288" y="75196"/>
                  </a:lnTo>
                  <a:lnTo>
                    <a:pt x="2712796" y="122428"/>
                  </a:lnTo>
                  <a:lnTo>
                    <a:pt x="2714358" y="143230"/>
                  </a:lnTo>
                  <a:lnTo>
                    <a:pt x="2714358" y="19088"/>
                  </a:lnTo>
                  <a:lnTo>
                    <a:pt x="2711970" y="19088"/>
                  </a:lnTo>
                  <a:lnTo>
                    <a:pt x="2711970" y="54305"/>
                  </a:lnTo>
                  <a:lnTo>
                    <a:pt x="2709164" y="51320"/>
                  </a:lnTo>
                  <a:lnTo>
                    <a:pt x="2695029" y="36296"/>
                  </a:lnTo>
                  <a:lnTo>
                    <a:pt x="2675267" y="23431"/>
                  </a:lnTo>
                  <a:lnTo>
                    <a:pt x="2652661" y="15709"/>
                  </a:lnTo>
                  <a:lnTo>
                    <a:pt x="2627223" y="13131"/>
                  </a:lnTo>
                  <a:lnTo>
                    <a:pt x="2602839" y="15278"/>
                  </a:lnTo>
                  <a:lnTo>
                    <a:pt x="2560015" y="32435"/>
                  </a:lnTo>
                  <a:lnTo>
                    <a:pt x="2526296" y="66268"/>
                  </a:lnTo>
                  <a:lnTo>
                    <a:pt x="2508834" y="113855"/>
                  </a:lnTo>
                  <a:lnTo>
                    <a:pt x="2506649" y="142633"/>
                  </a:lnTo>
                  <a:lnTo>
                    <a:pt x="2508847" y="171970"/>
                  </a:lnTo>
                  <a:lnTo>
                    <a:pt x="2526461" y="220306"/>
                  </a:lnTo>
                  <a:lnTo>
                    <a:pt x="2560409" y="254469"/>
                  </a:lnTo>
                  <a:lnTo>
                    <a:pt x="2603093" y="271780"/>
                  </a:lnTo>
                  <a:lnTo>
                    <a:pt x="2627223" y="273939"/>
                  </a:lnTo>
                  <a:lnTo>
                    <a:pt x="2652217" y="271335"/>
                  </a:lnTo>
                  <a:lnTo>
                    <a:pt x="2674670" y="263499"/>
                  </a:lnTo>
                  <a:lnTo>
                    <a:pt x="2694584" y="250444"/>
                  </a:lnTo>
                  <a:lnTo>
                    <a:pt x="2708567" y="235750"/>
                  </a:lnTo>
                  <a:lnTo>
                    <a:pt x="2711970" y="232168"/>
                  </a:lnTo>
                  <a:lnTo>
                    <a:pt x="2711970" y="266776"/>
                  </a:lnTo>
                  <a:lnTo>
                    <a:pt x="2754947" y="266776"/>
                  </a:lnTo>
                  <a:lnTo>
                    <a:pt x="2754947" y="232168"/>
                  </a:lnTo>
                  <a:lnTo>
                    <a:pt x="2754947" y="54305"/>
                  </a:lnTo>
                  <a:lnTo>
                    <a:pt x="2754947" y="19088"/>
                  </a:lnTo>
                  <a:close/>
                </a:path>
                <a:path w="5417820" h="407035">
                  <a:moveTo>
                    <a:pt x="3057550" y="151599"/>
                  </a:moveTo>
                  <a:lnTo>
                    <a:pt x="3056763" y="124294"/>
                  </a:lnTo>
                  <a:lnTo>
                    <a:pt x="3055328" y="115798"/>
                  </a:lnTo>
                  <a:lnTo>
                    <a:pt x="3052610" y="99669"/>
                  </a:lnTo>
                  <a:lnTo>
                    <a:pt x="3045117" y="77736"/>
                  </a:lnTo>
                  <a:lnTo>
                    <a:pt x="3034258" y="58496"/>
                  </a:lnTo>
                  <a:lnTo>
                    <a:pt x="3027857" y="51333"/>
                  </a:lnTo>
                  <a:lnTo>
                    <a:pt x="3016542" y="38658"/>
                  </a:lnTo>
                  <a:lnTo>
                    <a:pt x="3013367" y="36576"/>
                  </a:lnTo>
                  <a:lnTo>
                    <a:pt x="3013367" y="115798"/>
                  </a:lnTo>
                  <a:lnTo>
                    <a:pt x="2867749" y="115798"/>
                  </a:lnTo>
                  <a:lnTo>
                    <a:pt x="2883801" y="79260"/>
                  </a:lnTo>
                  <a:lnTo>
                    <a:pt x="2915259" y="55880"/>
                  </a:lnTo>
                  <a:lnTo>
                    <a:pt x="2940558" y="51333"/>
                  </a:lnTo>
                  <a:lnTo>
                    <a:pt x="2954261" y="52476"/>
                  </a:lnTo>
                  <a:lnTo>
                    <a:pt x="2953956" y="52476"/>
                  </a:lnTo>
                  <a:lnTo>
                    <a:pt x="2966148" y="55740"/>
                  </a:lnTo>
                  <a:lnTo>
                    <a:pt x="2997085" y="78473"/>
                  </a:lnTo>
                  <a:lnTo>
                    <a:pt x="3013367" y="115798"/>
                  </a:lnTo>
                  <a:lnTo>
                    <a:pt x="3013367" y="36576"/>
                  </a:lnTo>
                  <a:lnTo>
                    <a:pt x="2995015" y="24485"/>
                  </a:lnTo>
                  <a:lnTo>
                    <a:pt x="2969691" y="15976"/>
                  </a:lnTo>
                  <a:lnTo>
                    <a:pt x="2940558" y="13131"/>
                  </a:lnTo>
                  <a:lnTo>
                    <a:pt x="2914497" y="15468"/>
                  </a:lnTo>
                  <a:lnTo>
                    <a:pt x="2870784" y="34124"/>
                  </a:lnTo>
                  <a:lnTo>
                    <a:pt x="2838894" y="70307"/>
                  </a:lnTo>
                  <a:lnTo>
                    <a:pt x="2822625" y="117309"/>
                  </a:lnTo>
                  <a:lnTo>
                    <a:pt x="2820593" y="144437"/>
                  </a:lnTo>
                  <a:lnTo>
                    <a:pt x="2822841" y="174675"/>
                  </a:lnTo>
                  <a:lnTo>
                    <a:pt x="2840901" y="223164"/>
                  </a:lnTo>
                  <a:lnTo>
                    <a:pt x="2875635" y="255651"/>
                  </a:lnTo>
                  <a:lnTo>
                    <a:pt x="2918752" y="271919"/>
                  </a:lnTo>
                  <a:lnTo>
                    <a:pt x="2942945" y="273939"/>
                  </a:lnTo>
                  <a:lnTo>
                    <a:pt x="2966224" y="272046"/>
                  </a:lnTo>
                  <a:lnTo>
                    <a:pt x="3007410" y="256832"/>
                  </a:lnTo>
                  <a:lnTo>
                    <a:pt x="3041866" y="225463"/>
                  </a:lnTo>
                  <a:lnTo>
                    <a:pt x="3055747" y="203530"/>
                  </a:lnTo>
                  <a:lnTo>
                    <a:pt x="3019933" y="183832"/>
                  </a:lnTo>
                  <a:lnTo>
                    <a:pt x="3014980" y="193344"/>
                  </a:lnTo>
                  <a:lnTo>
                    <a:pt x="3009036" y="202184"/>
                  </a:lnTo>
                  <a:lnTo>
                    <a:pt x="2970847" y="231279"/>
                  </a:lnTo>
                  <a:lnTo>
                    <a:pt x="2943542" y="235762"/>
                  </a:lnTo>
                  <a:lnTo>
                    <a:pt x="2927756" y="234302"/>
                  </a:lnTo>
                  <a:lnTo>
                    <a:pt x="2888030" y="212483"/>
                  </a:lnTo>
                  <a:lnTo>
                    <a:pt x="2866440" y="169506"/>
                  </a:lnTo>
                  <a:lnTo>
                    <a:pt x="2864764" y="151599"/>
                  </a:lnTo>
                  <a:lnTo>
                    <a:pt x="3057550" y="151599"/>
                  </a:lnTo>
                  <a:close/>
                </a:path>
                <a:path w="5417820" h="407035">
                  <a:moveTo>
                    <a:pt x="3285515" y="19126"/>
                  </a:moveTo>
                  <a:lnTo>
                    <a:pt x="3087370" y="19126"/>
                  </a:lnTo>
                  <a:lnTo>
                    <a:pt x="3087370" y="58496"/>
                  </a:lnTo>
                  <a:lnTo>
                    <a:pt x="3164954" y="58496"/>
                  </a:lnTo>
                  <a:lnTo>
                    <a:pt x="3164954" y="266776"/>
                  </a:lnTo>
                  <a:lnTo>
                    <a:pt x="3207931" y="266776"/>
                  </a:lnTo>
                  <a:lnTo>
                    <a:pt x="3207931" y="58496"/>
                  </a:lnTo>
                  <a:lnTo>
                    <a:pt x="3285515" y="58496"/>
                  </a:lnTo>
                  <a:lnTo>
                    <a:pt x="3285515" y="19126"/>
                  </a:lnTo>
                  <a:close/>
                </a:path>
                <a:path w="5417820" h="407035">
                  <a:moveTo>
                    <a:pt x="3763568" y="266776"/>
                  </a:moveTo>
                  <a:lnTo>
                    <a:pt x="3703878" y="0"/>
                  </a:lnTo>
                  <a:lnTo>
                    <a:pt x="3603612" y="201726"/>
                  </a:lnTo>
                  <a:lnTo>
                    <a:pt x="3500958" y="0"/>
                  </a:lnTo>
                  <a:lnTo>
                    <a:pt x="3441268" y="266776"/>
                  </a:lnTo>
                  <a:lnTo>
                    <a:pt x="3485451" y="266776"/>
                  </a:lnTo>
                  <a:lnTo>
                    <a:pt x="3517074" y="113398"/>
                  </a:lnTo>
                  <a:lnTo>
                    <a:pt x="3602431" y="284086"/>
                  </a:lnTo>
                  <a:lnTo>
                    <a:pt x="3686581" y="113398"/>
                  </a:lnTo>
                  <a:lnTo>
                    <a:pt x="3719398" y="266776"/>
                  </a:lnTo>
                  <a:lnTo>
                    <a:pt x="3763568" y="266776"/>
                  </a:lnTo>
                  <a:close/>
                </a:path>
                <a:path w="5417820" h="407035">
                  <a:moveTo>
                    <a:pt x="4037546" y="151599"/>
                  </a:moveTo>
                  <a:lnTo>
                    <a:pt x="4036758" y="124294"/>
                  </a:lnTo>
                  <a:lnTo>
                    <a:pt x="4035323" y="115798"/>
                  </a:lnTo>
                  <a:lnTo>
                    <a:pt x="4032618" y="99669"/>
                  </a:lnTo>
                  <a:lnTo>
                    <a:pt x="4014254" y="58496"/>
                  </a:lnTo>
                  <a:lnTo>
                    <a:pt x="3993375" y="36588"/>
                  </a:lnTo>
                  <a:lnTo>
                    <a:pt x="3993375" y="115798"/>
                  </a:lnTo>
                  <a:lnTo>
                    <a:pt x="3847757" y="115798"/>
                  </a:lnTo>
                  <a:lnTo>
                    <a:pt x="3863810" y="79260"/>
                  </a:lnTo>
                  <a:lnTo>
                    <a:pt x="3895267" y="55880"/>
                  </a:lnTo>
                  <a:lnTo>
                    <a:pt x="3920553" y="51333"/>
                  </a:lnTo>
                  <a:lnTo>
                    <a:pt x="3934269" y="52476"/>
                  </a:lnTo>
                  <a:lnTo>
                    <a:pt x="3933952" y="52476"/>
                  </a:lnTo>
                  <a:lnTo>
                    <a:pt x="3946144" y="55740"/>
                  </a:lnTo>
                  <a:lnTo>
                    <a:pt x="3977094" y="78473"/>
                  </a:lnTo>
                  <a:lnTo>
                    <a:pt x="3993375" y="115798"/>
                  </a:lnTo>
                  <a:lnTo>
                    <a:pt x="3993375" y="36588"/>
                  </a:lnTo>
                  <a:lnTo>
                    <a:pt x="3975011" y="24485"/>
                  </a:lnTo>
                  <a:lnTo>
                    <a:pt x="3949687" y="15976"/>
                  </a:lnTo>
                  <a:lnTo>
                    <a:pt x="3920553" y="13131"/>
                  </a:lnTo>
                  <a:lnTo>
                    <a:pt x="3894505" y="15468"/>
                  </a:lnTo>
                  <a:lnTo>
                    <a:pt x="3850792" y="34124"/>
                  </a:lnTo>
                  <a:lnTo>
                    <a:pt x="3818890" y="70307"/>
                  </a:lnTo>
                  <a:lnTo>
                    <a:pt x="3802621" y="117309"/>
                  </a:lnTo>
                  <a:lnTo>
                    <a:pt x="3800589" y="144437"/>
                  </a:lnTo>
                  <a:lnTo>
                    <a:pt x="3802850" y="174675"/>
                  </a:lnTo>
                  <a:lnTo>
                    <a:pt x="3820909" y="223164"/>
                  </a:lnTo>
                  <a:lnTo>
                    <a:pt x="3855631" y="255651"/>
                  </a:lnTo>
                  <a:lnTo>
                    <a:pt x="3898760" y="271919"/>
                  </a:lnTo>
                  <a:lnTo>
                    <a:pt x="3922953" y="273939"/>
                  </a:lnTo>
                  <a:lnTo>
                    <a:pt x="3946233" y="272046"/>
                  </a:lnTo>
                  <a:lnTo>
                    <a:pt x="3987406" y="256832"/>
                  </a:lnTo>
                  <a:lnTo>
                    <a:pt x="4021874" y="225463"/>
                  </a:lnTo>
                  <a:lnTo>
                    <a:pt x="4035742" y="203530"/>
                  </a:lnTo>
                  <a:lnTo>
                    <a:pt x="3999941" y="183832"/>
                  </a:lnTo>
                  <a:lnTo>
                    <a:pt x="3994975" y="193344"/>
                  </a:lnTo>
                  <a:lnTo>
                    <a:pt x="3989044" y="202184"/>
                  </a:lnTo>
                  <a:lnTo>
                    <a:pt x="3950855" y="231279"/>
                  </a:lnTo>
                  <a:lnTo>
                    <a:pt x="3923538" y="235762"/>
                  </a:lnTo>
                  <a:lnTo>
                    <a:pt x="3907764" y="234302"/>
                  </a:lnTo>
                  <a:lnTo>
                    <a:pt x="3868039" y="212483"/>
                  </a:lnTo>
                  <a:lnTo>
                    <a:pt x="3846436" y="169506"/>
                  </a:lnTo>
                  <a:lnTo>
                    <a:pt x="3844772" y="151599"/>
                  </a:lnTo>
                  <a:lnTo>
                    <a:pt x="4037546" y="151599"/>
                  </a:lnTo>
                  <a:close/>
                </a:path>
                <a:path w="5417820" h="407035">
                  <a:moveTo>
                    <a:pt x="4306062" y="19126"/>
                  </a:moveTo>
                  <a:lnTo>
                    <a:pt x="4263085" y="19126"/>
                  </a:lnTo>
                  <a:lnTo>
                    <a:pt x="4263085" y="120726"/>
                  </a:lnTo>
                  <a:lnTo>
                    <a:pt x="4146105" y="120726"/>
                  </a:lnTo>
                  <a:lnTo>
                    <a:pt x="4146105" y="19126"/>
                  </a:lnTo>
                  <a:lnTo>
                    <a:pt x="4103141" y="19126"/>
                  </a:lnTo>
                  <a:lnTo>
                    <a:pt x="4103141" y="120726"/>
                  </a:lnTo>
                  <a:lnTo>
                    <a:pt x="4103141" y="160096"/>
                  </a:lnTo>
                  <a:lnTo>
                    <a:pt x="4103141" y="266776"/>
                  </a:lnTo>
                  <a:lnTo>
                    <a:pt x="4146105" y="266776"/>
                  </a:lnTo>
                  <a:lnTo>
                    <a:pt x="4146105" y="160096"/>
                  </a:lnTo>
                  <a:lnTo>
                    <a:pt x="4263085" y="160096"/>
                  </a:lnTo>
                  <a:lnTo>
                    <a:pt x="4263085" y="266776"/>
                  </a:lnTo>
                  <a:lnTo>
                    <a:pt x="4306062" y="266776"/>
                  </a:lnTo>
                  <a:lnTo>
                    <a:pt x="4306062" y="160096"/>
                  </a:lnTo>
                  <a:lnTo>
                    <a:pt x="4306062" y="120726"/>
                  </a:lnTo>
                  <a:lnTo>
                    <a:pt x="4306062" y="19126"/>
                  </a:lnTo>
                  <a:close/>
                </a:path>
                <a:path w="5417820" h="407035">
                  <a:moveTo>
                    <a:pt x="4549610" y="19126"/>
                  </a:moveTo>
                  <a:lnTo>
                    <a:pt x="4351464" y="19126"/>
                  </a:lnTo>
                  <a:lnTo>
                    <a:pt x="4351464" y="58496"/>
                  </a:lnTo>
                  <a:lnTo>
                    <a:pt x="4429049" y="58496"/>
                  </a:lnTo>
                  <a:lnTo>
                    <a:pt x="4429049" y="266776"/>
                  </a:lnTo>
                  <a:lnTo>
                    <a:pt x="4472025" y="266776"/>
                  </a:lnTo>
                  <a:lnTo>
                    <a:pt x="4472025" y="58496"/>
                  </a:lnTo>
                  <a:lnTo>
                    <a:pt x="4549610" y="58496"/>
                  </a:lnTo>
                  <a:lnTo>
                    <a:pt x="4549610" y="19126"/>
                  </a:lnTo>
                  <a:close/>
                </a:path>
                <a:path w="5417820" h="407035">
                  <a:moveTo>
                    <a:pt x="4842065" y="143827"/>
                  </a:moveTo>
                  <a:lnTo>
                    <a:pt x="4832743" y="92062"/>
                  </a:lnTo>
                  <a:lnTo>
                    <a:pt x="4805743" y="51320"/>
                  </a:lnTo>
                  <a:lnTo>
                    <a:pt x="4797895" y="44551"/>
                  </a:lnTo>
                  <a:lnTo>
                    <a:pt x="4797895" y="143827"/>
                  </a:lnTo>
                  <a:lnTo>
                    <a:pt x="4796294" y="164160"/>
                  </a:lnTo>
                  <a:lnTo>
                    <a:pt x="4772241" y="211277"/>
                  </a:lnTo>
                  <a:lnTo>
                    <a:pt x="4728032" y="234213"/>
                  </a:lnTo>
                  <a:lnTo>
                    <a:pt x="4710760" y="235750"/>
                  </a:lnTo>
                  <a:lnTo>
                    <a:pt x="4693488" y="234213"/>
                  </a:lnTo>
                  <a:lnTo>
                    <a:pt x="4649292" y="211277"/>
                  </a:lnTo>
                  <a:lnTo>
                    <a:pt x="4625225" y="164160"/>
                  </a:lnTo>
                  <a:lnTo>
                    <a:pt x="4623625" y="143827"/>
                  </a:lnTo>
                  <a:lnTo>
                    <a:pt x="4625213" y="123494"/>
                  </a:lnTo>
                  <a:lnTo>
                    <a:pt x="4648987" y="76085"/>
                  </a:lnTo>
                  <a:lnTo>
                    <a:pt x="4693247" y="52870"/>
                  </a:lnTo>
                  <a:lnTo>
                    <a:pt x="4710760" y="51320"/>
                  </a:lnTo>
                  <a:lnTo>
                    <a:pt x="4728337" y="52870"/>
                  </a:lnTo>
                  <a:lnTo>
                    <a:pt x="4772545" y="75793"/>
                  </a:lnTo>
                  <a:lnTo>
                    <a:pt x="4796320" y="123253"/>
                  </a:lnTo>
                  <a:lnTo>
                    <a:pt x="4797895" y="143827"/>
                  </a:lnTo>
                  <a:lnTo>
                    <a:pt x="4797895" y="44551"/>
                  </a:lnTo>
                  <a:lnTo>
                    <a:pt x="4784890" y="33947"/>
                  </a:lnTo>
                  <a:lnTo>
                    <a:pt x="4762614" y="22377"/>
                  </a:lnTo>
                  <a:lnTo>
                    <a:pt x="4737900" y="15443"/>
                  </a:lnTo>
                  <a:lnTo>
                    <a:pt x="4710760" y="13131"/>
                  </a:lnTo>
                  <a:lnTo>
                    <a:pt x="4683620" y="15443"/>
                  </a:lnTo>
                  <a:lnTo>
                    <a:pt x="4636617" y="33947"/>
                  </a:lnTo>
                  <a:lnTo>
                    <a:pt x="4600435" y="69862"/>
                  </a:lnTo>
                  <a:lnTo>
                    <a:pt x="4581791" y="116725"/>
                  </a:lnTo>
                  <a:lnTo>
                    <a:pt x="4579455" y="143827"/>
                  </a:lnTo>
                  <a:lnTo>
                    <a:pt x="4581791" y="170688"/>
                  </a:lnTo>
                  <a:lnTo>
                    <a:pt x="4600435" y="217246"/>
                  </a:lnTo>
                  <a:lnTo>
                    <a:pt x="4636617" y="253136"/>
                  </a:lnTo>
                  <a:lnTo>
                    <a:pt x="4683620" y="271627"/>
                  </a:lnTo>
                  <a:lnTo>
                    <a:pt x="4710760" y="273939"/>
                  </a:lnTo>
                  <a:lnTo>
                    <a:pt x="4737900" y="271627"/>
                  </a:lnTo>
                  <a:lnTo>
                    <a:pt x="4784890" y="253136"/>
                  </a:lnTo>
                  <a:lnTo>
                    <a:pt x="4821085" y="217246"/>
                  </a:lnTo>
                  <a:lnTo>
                    <a:pt x="4839728" y="170688"/>
                  </a:lnTo>
                  <a:lnTo>
                    <a:pt x="4842065" y="143827"/>
                  </a:lnTo>
                  <a:close/>
                </a:path>
                <a:path w="5417820" h="407035">
                  <a:moveTo>
                    <a:pt x="5156009" y="144437"/>
                  </a:moveTo>
                  <a:lnTo>
                    <a:pt x="5147881" y="94830"/>
                  </a:lnTo>
                  <a:lnTo>
                    <a:pt x="5123497" y="52235"/>
                  </a:lnTo>
                  <a:lnTo>
                    <a:pt x="5122557" y="51333"/>
                  </a:lnTo>
                  <a:lnTo>
                    <a:pt x="5111851" y="40995"/>
                  </a:lnTo>
                  <a:lnTo>
                    <a:pt x="5111851" y="144437"/>
                  </a:lnTo>
                  <a:lnTo>
                    <a:pt x="5110492" y="162471"/>
                  </a:lnTo>
                  <a:lnTo>
                    <a:pt x="5110467" y="162814"/>
                  </a:lnTo>
                  <a:lnTo>
                    <a:pt x="5089766" y="209194"/>
                  </a:lnTo>
                  <a:lnTo>
                    <a:pt x="5048580" y="234099"/>
                  </a:lnTo>
                  <a:lnTo>
                    <a:pt x="5031270" y="235762"/>
                  </a:lnTo>
                  <a:lnTo>
                    <a:pt x="5013655" y="234099"/>
                  </a:lnTo>
                  <a:lnTo>
                    <a:pt x="4971288" y="209194"/>
                  </a:lnTo>
                  <a:lnTo>
                    <a:pt x="4949837" y="162814"/>
                  </a:lnTo>
                  <a:lnTo>
                    <a:pt x="4949749" y="162471"/>
                  </a:lnTo>
                  <a:lnTo>
                    <a:pt x="4948364" y="144437"/>
                  </a:lnTo>
                  <a:lnTo>
                    <a:pt x="4948313" y="143840"/>
                  </a:lnTo>
                  <a:lnTo>
                    <a:pt x="4949850" y="124079"/>
                  </a:lnTo>
                  <a:lnTo>
                    <a:pt x="4949876" y="123736"/>
                  </a:lnTo>
                  <a:lnTo>
                    <a:pt x="4954549" y="105943"/>
                  </a:lnTo>
                  <a:lnTo>
                    <a:pt x="4954587" y="105791"/>
                  </a:lnTo>
                  <a:lnTo>
                    <a:pt x="4986363" y="65430"/>
                  </a:lnTo>
                  <a:lnTo>
                    <a:pt x="5012436" y="53721"/>
                  </a:lnTo>
                  <a:lnTo>
                    <a:pt x="5015014" y="52895"/>
                  </a:lnTo>
                  <a:lnTo>
                    <a:pt x="5030673" y="51333"/>
                  </a:lnTo>
                  <a:lnTo>
                    <a:pt x="5046307" y="52895"/>
                  </a:lnTo>
                  <a:lnTo>
                    <a:pt x="5060962" y="57594"/>
                  </a:lnTo>
                  <a:lnTo>
                    <a:pt x="5074653" y="65430"/>
                  </a:lnTo>
                  <a:lnTo>
                    <a:pt x="5087378" y="76403"/>
                  </a:lnTo>
                  <a:lnTo>
                    <a:pt x="5098085" y="90055"/>
                  </a:lnTo>
                  <a:lnTo>
                    <a:pt x="5105654" y="105791"/>
                  </a:lnTo>
                  <a:lnTo>
                    <a:pt x="5105730" y="105943"/>
                  </a:lnTo>
                  <a:lnTo>
                    <a:pt x="5110238" y="123736"/>
                  </a:lnTo>
                  <a:lnTo>
                    <a:pt x="5110315" y="124079"/>
                  </a:lnTo>
                  <a:lnTo>
                    <a:pt x="5111801" y="143840"/>
                  </a:lnTo>
                  <a:lnTo>
                    <a:pt x="5111851" y="144437"/>
                  </a:lnTo>
                  <a:lnTo>
                    <a:pt x="5111851" y="40995"/>
                  </a:lnTo>
                  <a:lnTo>
                    <a:pt x="5105793" y="35128"/>
                  </a:lnTo>
                  <a:lnTo>
                    <a:pt x="5085219" y="22910"/>
                  </a:lnTo>
                  <a:lnTo>
                    <a:pt x="5062067" y="15671"/>
                  </a:lnTo>
                  <a:lnTo>
                    <a:pt x="5062766" y="15671"/>
                  </a:lnTo>
                  <a:lnTo>
                    <a:pt x="5035448" y="13131"/>
                  </a:lnTo>
                  <a:lnTo>
                    <a:pt x="5010683" y="15671"/>
                  </a:lnTo>
                  <a:lnTo>
                    <a:pt x="4988306" y="23279"/>
                  </a:lnTo>
                  <a:lnTo>
                    <a:pt x="4968316" y="35966"/>
                  </a:lnTo>
                  <a:lnTo>
                    <a:pt x="4950714" y="53721"/>
                  </a:lnTo>
                  <a:lnTo>
                    <a:pt x="4950714" y="19100"/>
                  </a:lnTo>
                  <a:lnTo>
                    <a:pt x="4907724" y="19100"/>
                  </a:lnTo>
                  <a:lnTo>
                    <a:pt x="4907724" y="406450"/>
                  </a:lnTo>
                  <a:lnTo>
                    <a:pt x="4950714" y="406450"/>
                  </a:lnTo>
                  <a:lnTo>
                    <a:pt x="4950714" y="232181"/>
                  </a:lnTo>
                  <a:lnTo>
                    <a:pt x="4968202" y="250456"/>
                  </a:lnTo>
                  <a:lnTo>
                    <a:pt x="4988458" y="263499"/>
                  </a:lnTo>
                  <a:lnTo>
                    <a:pt x="5011471" y="271335"/>
                  </a:lnTo>
                  <a:lnTo>
                    <a:pt x="5037239" y="273939"/>
                  </a:lnTo>
                  <a:lnTo>
                    <a:pt x="5063020" y="271576"/>
                  </a:lnTo>
                  <a:lnTo>
                    <a:pt x="5086032" y="264477"/>
                  </a:lnTo>
                  <a:lnTo>
                    <a:pt x="5106289" y="252641"/>
                  </a:lnTo>
                  <a:lnTo>
                    <a:pt x="5123789" y="236054"/>
                  </a:lnTo>
                  <a:lnTo>
                    <a:pt x="5123993" y="235762"/>
                  </a:lnTo>
                  <a:lnTo>
                    <a:pt x="5137886" y="216115"/>
                  </a:lnTo>
                  <a:lnTo>
                    <a:pt x="5147957" y="194195"/>
                  </a:lnTo>
                  <a:lnTo>
                    <a:pt x="5154003" y="170307"/>
                  </a:lnTo>
                  <a:lnTo>
                    <a:pt x="5156009" y="144437"/>
                  </a:lnTo>
                  <a:close/>
                </a:path>
                <a:path w="5417820" h="407035">
                  <a:moveTo>
                    <a:pt x="5417451" y="196951"/>
                  </a:moveTo>
                  <a:lnTo>
                    <a:pt x="5400357" y="213931"/>
                  </a:lnTo>
                  <a:lnTo>
                    <a:pt x="5381333" y="226047"/>
                  </a:lnTo>
                  <a:lnTo>
                    <a:pt x="5360365" y="233324"/>
                  </a:lnTo>
                  <a:lnTo>
                    <a:pt x="5337467" y="235750"/>
                  </a:lnTo>
                  <a:lnTo>
                    <a:pt x="5320195" y="234213"/>
                  </a:lnTo>
                  <a:lnTo>
                    <a:pt x="5275999" y="211289"/>
                  </a:lnTo>
                  <a:lnTo>
                    <a:pt x="5251945" y="164160"/>
                  </a:lnTo>
                  <a:lnTo>
                    <a:pt x="5250332" y="143827"/>
                  </a:lnTo>
                  <a:lnTo>
                    <a:pt x="5251945" y="123494"/>
                  </a:lnTo>
                  <a:lnTo>
                    <a:pt x="5275999" y="76085"/>
                  </a:lnTo>
                  <a:lnTo>
                    <a:pt x="5320538" y="52870"/>
                  </a:lnTo>
                  <a:lnTo>
                    <a:pt x="5338076" y="51320"/>
                  </a:lnTo>
                  <a:lnTo>
                    <a:pt x="5361051" y="53632"/>
                  </a:lnTo>
                  <a:lnTo>
                    <a:pt x="5381637" y="60579"/>
                  </a:lnTo>
                  <a:lnTo>
                    <a:pt x="5399849" y="72136"/>
                  </a:lnTo>
                  <a:lnTo>
                    <a:pt x="5415661" y="88328"/>
                  </a:lnTo>
                  <a:lnTo>
                    <a:pt x="5415661" y="36995"/>
                  </a:lnTo>
                  <a:lnTo>
                    <a:pt x="5398097" y="26555"/>
                  </a:lnTo>
                  <a:lnTo>
                    <a:pt x="5379402" y="19100"/>
                  </a:lnTo>
                  <a:lnTo>
                    <a:pt x="5359590" y="14630"/>
                  </a:lnTo>
                  <a:lnTo>
                    <a:pt x="5338661" y="13131"/>
                  </a:lnTo>
                  <a:lnTo>
                    <a:pt x="5311241" y="15468"/>
                  </a:lnTo>
                  <a:lnTo>
                    <a:pt x="5263807" y="34112"/>
                  </a:lnTo>
                  <a:lnTo>
                    <a:pt x="5227320" y="70294"/>
                  </a:lnTo>
                  <a:lnTo>
                    <a:pt x="5208511" y="117297"/>
                  </a:lnTo>
                  <a:lnTo>
                    <a:pt x="5206162" y="144437"/>
                  </a:lnTo>
                  <a:lnTo>
                    <a:pt x="5208498" y="171284"/>
                  </a:lnTo>
                  <a:lnTo>
                    <a:pt x="5227142" y="217678"/>
                  </a:lnTo>
                  <a:lnTo>
                    <a:pt x="5263400" y="253301"/>
                  </a:lnTo>
                  <a:lnTo>
                    <a:pt x="5311000" y="271653"/>
                  </a:lnTo>
                  <a:lnTo>
                    <a:pt x="5338661" y="273939"/>
                  </a:lnTo>
                  <a:lnTo>
                    <a:pt x="5359920" y="272338"/>
                  </a:lnTo>
                  <a:lnTo>
                    <a:pt x="5380139" y="267525"/>
                  </a:lnTo>
                  <a:lnTo>
                    <a:pt x="5399316" y="259511"/>
                  </a:lnTo>
                  <a:lnTo>
                    <a:pt x="5417451" y="248285"/>
                  </a:lnTo>
                  <a:lnTo>
                    <a:pt x="5417451" y="19695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566005" y="4422577"/>
              <a:ext cx="208894" cy="247688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972566" y="4302016"/>
              <a:ext cx="13433425" cy="1817370"/>
            </a:xfrm>
            <a:custGeom>
              <a:avLst/>
              <a:gdLst/>
              <a:ahLst/>
              <a:cxnLst/>
              <a:rect l="l" t="t" r="r" b="b"/>
              <a:pathLst>
                <a:path w="13433425" h="1817370">
                  <a:moveTo>
                    <a:pt x="296024" y="1601927"/>
                  </a:moveTo>
                  <a:lnTo>
                    <a:pt x="291782" y="1556346"/>
                  </a:lnTo>
                  <a:lnTo>
                    <a:pt x="279019" y="1515681"/>
                  </a:lnTo>
                  <a:lnTo>
                    <a:pt x="257759" y="1479943"/>
                  </a:lnTo>
                  <a:lnTo>
                    <a:pt x="250672" y="1472615"/>
                  </a:lnTo>
                  <a:lnTo>
                    <a:pt x="250672" y="1601927"/>
                  </a:lnTo>
                  <a:lnTo>
                    <a:pt x="247307" y="1637931"/>
                  </a:lnTo>
                  <a:lnTo>
                    <a:pt x="220459" y="1698498"/>
                  </a:lnTo>
                  <a:lnTo>
                    <a:pt x="173710" y="1738744"/>
                  </a:lnTo>
                  <a:lnTo>
                    <a:pt x="116713" y="1756651"/>
                  </a:lnTo>
                  <a:lnTo>
                    <a:pt x="82956" y="1758899"/>
                  </a:lnTo>
                  <a:lnTo>
                    <a:pt x="44157" y="1758899"/>
                  </a:lnTo>
                  <a:lnTo>
                    <a:pt x="44157" y="1444358"/>
                  </a:lnTo>
                  <a:lnTo>
                    <a:pt x="82956" y="1444358"/>
                  </a:lnTo>
                  <a:lnTo>
                    <a:pt x="151282" y="1455102"/>
                  </a:lnTo>
                  <a:lnTo>
                    <a:pt x="204711" y="1487335"/>
                  </a:lnTo>
                  <a:lnTo>
                    <a:pt x="239179" y="1537462"/>
                  </a:lnTo>
                  <a:lnTo>
                    <a:pt x="250672" y="1601927"/>
                  </a:lnTo>
                  <a:lnTo>
                    <a:pt x="250672" y="1472615"/>
                  </a:lnTo>
                  <a:lnTo>
                    <a:pt x="227990" y="1449133"/>
                  </a:lnTo>
                  <a:lnTo>
                    <a:pt x="221005" y="1444358"/>
                  </a:lnTo>
                  <a:lnTo>
                    <a:pt x="198221" y="1428762"/>
                  </a:lnTo>
                  <a:lnTo>
                    <a:pt x="163830" y="1414221"/>
                  </a:lnTo>
                  <a:lnTo>
                    <a:pt x="124815" y="1405496"/>
                  </a:lnTo>
                  <a:lnTo>
                    <a:pt x="81165" y="1402588"/>
                  </a:lnTo>
                  <a:lnTo>
                    <a:pt x="0" y="1402588"/>
                  </a:lnTo>
                  <a:lnTo>
                    <a:pt x="0" y="1800669"/>
                  </a:lnTo>
                  <a:lnTo>
                    <a:pt x="80568" y="1800669"/>
                  </a:lnTo>
                  <a:lnTo>
                    <a:pt x="127266" y="1797989"/>
                  </a:lnTo>
                  <a:lnTo>
                    <a:pt x="164719" y="1789925"/>
                  </a:lnTo>
                  <a:lnTo>
                    <a:pt x="211607" y="1766100"/>
                  </a:lnTo>
                  <a:lnTo>
                    <a:pt x="256743" y="1722793"/>
                  </a:lnTo>
                  <a:lnTo>
                    <a:pt x="278574" y="1686687"/>
                  </a:lnTo>
                  <a:lnTo>
                    <a:pt x="291668" y="1646389"/>
                  </a:lnTo>
                  <a:lnTo>
                    <a:pt x="296024" y="1601927"/>
                  </a:lnTo>
                  <a:close/>
                </a:path>
                <a:path w="13433425" h="1817370">
                  <a:moveTo>
                    <a:pt x="613537" y="1677720"/>
                  </a:moveTo>
                  <a:lnTo>
                    <a:pt x="604202" y="1625955"/>
                  </a:lnTo>
                  <a:lnTo>
                    <a:pt x="577215" y="1585214"/>
                  </a:lnTo>
                  <a:lnTo>
                    <a:pt x="569366" y="1578432"/>
                  </a:lnTo>
                  <a:lnTo>
                    <a:pt x="569366" y="1677720"/>
                  </a:lnTo>
                  <a:lnTo>
                    <a:pt x="567766" y="1698053"/>
                  </a:lnTo>
                  <a:lnTo>
                    <a:pt x="543712" y="1745170"/>
                  </a:lnTo>
                  <a:lnTo>
                    <a:pt x="499503" y="1768106"/>
                  </a:lnTo>
                  <a:lnTo>
                    <a:pt x="482231" y="1769630"/>
                  </a:lnTo>
                  <a:lnTo>
                    <a:pt x="464959" y="1768106"/>
                  </a:lnTo>
                  <a:lnTo>
                    <a:pt x="420751" y="1745170"/>
                  </a:lnTo>
                  <a:lnTo>
                    <a:pt x="396697" y="1698053"/>
                  </a:lnTo>
                  <a:lnTo>
                    <a:pt x="395097" y="1677720"/>
                  </a:lnTo>
                  <a:lnTo>
                    <a:pt x="396671" y="1657375"/>
                  </a:lnTo>
                  <a:lnTo>
                    <a:pt x="420458" y="1609979"/>
                  </a:lnTo>
                  <a:lnTo>
                    <a:pt x="464718" y="1586763"/>
                  </a:lnTo>
                  <a:lnTo>
                    <a:pt x="482231" y="1585214"/>
                  </a:lnTo>
                  <a:lnTo>
                    <a:pt x="499808" y="1586763"/>
                  </a:lnTo>
                  <a:lnTo>
                    <a:pt x="544004" y="1609686"/>
                  </a:lnTo>
                  <a:lnTo>
                    <a:pt x="567778" y="1657134"/>
                  </a:lnTo>
                  <a:lnTo>
                    <a:pt x="569366" y="1677720"/>
                  </a:lnTo>
                  <a:lnTo>
                    <a:pt x="569366" y="1578432"/>
                  </a:lnTo>
                  <a:lnTo>
                    <a:pt x="556361" y="1567827"/>
                  </a:lnTo>
                  <a:lnTo>
                    <a:pt x="534073" y="1556270"/>
                  </a:lnTo>
                  <a:lnTo>
                    <a:pt x="509371" y="1549336"/>
                  </a:lnTo>
                  <a:lnTo>
                    <a:pt x="482231" y="1547025"/>
                  </a:lnTo>
                  <a:lnTo>
                    <a:pt x="455091" y="1549336"/>
                  </a:lnTo>
                  <a:lnTo>
                    <a:pt x="408089" y="1567827"/>
                  </a:lnTo>
                  <a:lnTo>
                    <a:pt x="371906" y="1603756"/>
                  </a:lnTo>
                  <a:lnTo>
                    <a:pt x="353263" y="1650606"/>
                  </a:lnTo>
                  <a:lnTo>
                    <a:pt x="350926" y="1677720"/>
                  </a:lnTo>
                  <a:lnTo>
                    <a:pt x="353263" y="1704581"/>
                  </a:lnTo>
                  <a:lnTo>
                    <a:pt x="371906" y="1751139"/>
                  </a:lnTo>
                  <a:lnTo>
                    <a:pt x="408089" y="1787029"/>
                  </a:lnTo>
                  <a:lnTo>
                    <a:pt x="455091" y="1805520"/>
                  </a:lnTo>
                  <a:lnTo>
                    <a:pt x="482231" y="1807832"/>
                  </a:lnTo>
                  <a:lnTo>
                    <a:pt x="509371" y="1805520"/>
                  </a:lnTo>
                  <a:lnTo>
                    <a:pt x="556361" y="1787029"/>
                  </a:lnTo>
                  <a:lnTo>
                    <a:pt x="592543" y="1751139"/>
                  </a:lnTo>
                  <a:lnTo>
                    <a:pt x="611200" y="1704581"/>
                  </a:lnTo>
                  <a:lnTo>
                    <a:pt x="613537" y="1677720"/>
                  </a:lnTo>
                  <a:close/>
                </a:path>
                <a:path w="13433425" h="1817370">
                  <a:moveTo>
                    <a:pt x="886891" y="1552981"/>
                  </a:moveTo>
                  <a:lnTo>
                    <a:pt x="839139" y="1552981"/>
                  </a:lnTo>
                  <a:lnTo>
                    <a:pt x="765136" y="1720100"/>
                  </a:lnTo>
                  <a:lnTo>
                    <a:pt x="691121" y="1552981"/>
                  </a:lnTo>
                  <a:lnTo>
                    <a:pt x="643382" y="1552981"/>
                  </a:lnTo>
                  <a:lnTo>
                    <a:pt x="765136" y="1816785"/>
                  </a:lnTo>
                  <a:lnTo>
                    <a:pt x="886891" y="1552981"/>
                  </a:lnTo>
                  <a:close/>
                </a:path>
                <a:path w="13433425" h="1817370">
                  <a:moveTo>
                    <a:pt x="1153680" y="1685480"/>
                  </a:moveTo>
                  <a:lnTo>
                    <a:pt x="1152893" y="1658175"/>
                  </a:lnTo>
                  <a:lnTo>
                    <a:pt x="1151458" y="1649666"/>
                  </a:lnTo>
                  <a:lnTo>
                    <a:pt x="1148753" y="1633550"/>
                  </a:lnTo>
                  <a:lnTo>
                    <a:pt x="1141247" y="1611617"/>
                  </a:lnTo>
                  <a:lnTo>
                    <a:pt x="1130388" y="1592376"/>
                  </a:lnTo>
                  <a:lnTo>
                    <a:pt x="1123988" y="1585214"/>
                  </a:lnTo>
                  <a:lnTo>
                    <a:pt x="1112672" y="1572539"/>
                  </a:lnTo>
                  <a:lnTo>
                    <a:pt x="1109497" y="1570456"/>
                  </a:lnTo>
                  <a:lnTo>
                    <a:pt x="1109497" y="1649666"/>
                  </a:lnTo>
                  <a:lnTo>
                    <a:pt x="963879" y="1649666"/>
                  </a:lnTo>
                  <a:lnTo>
                    <a:pt x="979932" y="1613128"/>
                  </a:lnTo>
                  <a:lnTo>
                    <a:pt x="1011402" y="1589760"/>
                  </a:lnTo>
                  <a:lnTo>
                    <a:pt x="1036688" y="1585214"/>
                  </a:lnTo>
                  <a:lnTo>
                    <a:pt x="1050391" y="1586357"/>
                  </a:lnTo>
                  <a:lnTo>
                    <a:pt x="1050086" y="1586357"/>
                  </a:lnTo>
                  <a:lnTo>
                    <a:pt x="1062278" y="1589620"/>
                  </a:lnTo>
                  <a:lnTo>
                    <a:pt x="1093216" y="1612353"/>
                  </a:lnTo>
                  <a:lnTo>
                    <a:pt x="1109497" y="1649666"/>
                  </a:lnTo>
                  <a:lnTo>
                    <a:pt x="1109497" y="1570456"/>
                  </a:lnTo>
                  <a:lnTo>
                    <a:pt x="1091145" y="1558353"/>
                  </a:lnTo>
                  <a:lnTo>
                    <a:pt x="1065822" y="1549857"/>
                  </a:lnTo>
                  <a:lnTo>
                    <a:pt x="1036688" y="1547012"/>
                  </a:lnTo>
                  <a:lnTo>
                    <a:pt x="1010627" y="1549349"/>
                  </a:lnTo>
                  <a:lnTo>
                    <a:pt x="966914" y="1568005"/>
                  </a:lnTo>
                  <a:lnTo>
                    <a:pt x="935024" y="1604187"/>
                  </a:lnTo>
                  <a:lnTo>
                    <a:pt x="918756" y="1651177"/>
                  </a:lnTo>
                  <a:lnTo>
                    <a:pt x="916724" y="1678317"/>
                  </a:lnTo>
                  <a:lnTo>
                    <a:pt x="918984" y="1708556"/>
                  </a:lnTo>
                  <a:lnTo>
                    <a:pt x="937031" y="1757045"/>
                  </a:lnTo>
                  <a:lnTo>
                    <a:pt x="971765" y="1789531"/>
                  </a:lnTo>
                  <a:lnTo>
                    <a:pt x="1014882" y="1805787"/>
                  </a:lnTo>
                  <a:lnTo>
                    <a:pt x="1039088" y="1807819"/>
                  </a:lnTo>
                  <a:lnTo>
                    <a:pt x="1062355" y="1805927"/>
                  </a:lnTo>
                  <a:lnTo>
                    <a:pt x="1083843" y="1800225"/>
                  </a:lnTo>
                  <a:lnTo>
                    <a:pt x="1103541" y="1790712"/>
                  </a:lnTo>
                  <a:lnTo>
                    <a:pt x="1121448" y="1777390"/>
                  </a:lnTo>
                  <a:lnTo>
                    <a:pt x="1129271" y="1769630"/>
                  </a:lnTo>
                  <a:lnTo>
                    <a:pt x="1130058" y="1768856"/>
                  </a:lnTo>
                  <a:lnTo>
                    <a:pt x="1137996" y="1759343"/>
                  </a:lnTo>
                  <a:lnTo>
                    <a:pt x="1145273" y="1748853"/>
                  </a:lnTo>
                  <a:lnTo>
                    <a:pt x="1151877" y="1737410"/>
                  </a:lnTo>
                  <a:lnTo>
                    <a:pt x="1116063" y="1717713"/>
                  </a:lnTo>
                  <a:lnTo>
                    <a:pt x="1111110" y="1727225"/>
                  </a:lnTo>
                  <a:lnTo>
                    <a:pt x="1105179" y="1736064"/>
                  </a:lnTo>
                  <a:lnTo>
                    <a:pt x="1066977" y="1765160"/>
                  </a:lnTo>
                  <a:lnTo>
                    <a:pt x="1039672" y="1769630"/>
                  </a:lnTo>
                  <a:lnTo>
                    <a:pt x="1023886" y="1768182"/>
                  </a:lnTo>
                  <a:lnTo>
                    <a:pt x="984161" y="1746364"/>
                  </a:lnTo>
                  <a:lnTo>
                    <a:pt x="962571" y="1703387"/>
                  </a:lnTo>
                  <a:lnTo>
                    <a:pt x="960894" y="1685480"/>
                  </a:lnTo>
                  <a:lnTo>
                    <a:pt x="1153680" y="1685480"/>
                  </a:lnTo>
                  <a:close/>
                </a:path>
                <a:path w="13433425" h="1817370">
                  <a:moveTo>
                    <a:pt x="1554137" y="1730844"/>
                  </a:moveTo>
                  <a:lnTo>
                    <a:pt x="1537042" y="1747824"/>
                  </a:lnTo>
                  <a:lnTo>
                    <a:pt x="1518018" y="1759940"/>
                  </a:lnTo>
                  <a:lnTo>
                    <a:pt x="1497050" y="1767217"/>
                  </a:lnTo>
                  <a:lnTo>
                    <a:pt x="1474152" y="1769630"/>
                  </a:lnTo>
                  <a:lnTo>
                    <a:pt x="1456880" y="1768106"/>
                  </a:lnTo>
                  <a:lnTo>
                    <a:pt x="1412684" y="1745183"/>
                  </a:lnTo>
                  <a:lnTo>
                    <a:pt x="1388618" y="1698053"/>
                  </a:lnTo>
                  <a:lnTo>
                    <a:pt x="1387017" y="1677720"/>
                  </a:lnTo>
                  <a:lnTo>
                    <a:pt x="1388618" y="1657375"/>
                  </a:lnTo>
                  <a:lnTo>
                    <a:pt x="1412684" y="1609979"/>
                  </a:lnTo>
                  <a:lnTo>
                    <a:pt x="1457223" y="1586763"/>
                  </a:lnTo>
                  <a:lnTo>
                    <a:pt x="1474762" y="1585214"/>
                  </a:lnTo>
                  <a:lnTo>
                    <a:pt x="1497736" y="1587525"/>
                  </a:lnTo>
                  <a:lnTo>
                    <a:pt x="1518323" y="1594472"/>
                  </a:lnTo>
                  <a:lnTo>
                    <a:pt x="1536534" y="1606029"/>
                  </a:lnTo>
                  <a:lnTo>
                    <a:pt x="1552346" y="1622221"/>
                  </a:lnTo>
                  <a:lnTo>
                    <a:pt x="1552346" y="1570888"/>
                  </a:lnTo>
                  <a:lnTo>
                    <a:pt x="1534769" y="1560449"/>
                  </a:lnTo>
                  <a:lnTo>
                    <a:pt x="1516087" y="1552994"/>
                  </a:lnTo>
                  <a:lnTo>
                    <a:pt x="1496275" y="1548511"/>
                  </a:lnTo>
                  <a:lnTo>
                    <a:pt x="1475346" y="1547025"/>
                  </a:lnTo>
                  <a:lnTo>
                    <a:pt x="1447927" y="1549361"/>
                  </a:lnTo>
                  <a:lnTo>
                    <a:pt x="1400492" y="1568005"/>
                  </a:lnTo>
                  <a:lnTo>
                    <a:pt x="1363992" y="1604187"/>
                  </a:lnTo>
                  <a:lnTo>
                    <a:pt x="1345196" y="1651190"/>
                  </a:lnTo>
                  <a:lnTo>
                    <a:pt x="1342847" y="1678330"/>
                  </a:lnTo>
                  <a:lnTo>
                    <a:pt x="1345171" y="1705165"/>
                  </a:lnTo>
                  <a:lnTo>
                    <a:pt x="1363827" y="1751571"/>
                  </a:lnTo>
                  <a:lnTo>
                    <a:pt x="1400086" y="1787194"/>
                  </a:lnTo>
                  <a:lnTo>
                    <a:pt x="1447685" y="1805546"/>
                  </a:lnTo>
                  <a:lnTo>
                    <a:pt x="1475346" y="1807832"/>
                  </a:lnTo>
                  <a:lnTo>
                    <a:pt x="1496606" y="1806232"/>
                  </a:lnTo>
                  <a:lnTo>
                    <a:pt x="1516824" y="1801418"/>
                  </a:lnTo>
                  <a:lnTo>
                    <a:pt x="1536001" y="1793405"/>
                  </a:lnTo>
                  <a:lnTo>
                    <a:pt x="1554137" y="1782178"/>
                  </a:lnTo>
                  <a:lnTo>
                    <a:pt x="1554137" y="1730844"/>
                  </a:lnTo>
                  <a:close/>
                </a:path>
                <a:path w="13433425" h="1817370">
                  <a:moveTo>
                    <a:pt x="1958187" y="1552981"/>
                  </a:moveTo>
                  <a:lnTo>
                    <a:pt x="1758835" y="1552981"/>
                  </a:lnTo>
                  <a:lnTo>
                    <a:pt x="1758835" y="1592351"/>
                  </a:lnTo>
                  <a:lnTo>
                    <a:pt x="1758835" y="1800631"/>
                  </a:lnTo>
                  <a:lnTo>
                    <a:pt x="1801812" y="1800631"/>
                  </a:lnTo>
                  <a:lnTo>
                    <a:pt x="1801812" y="1592351"/>
                  </a:lnTo>
                  <a:lnTo>
                    <a:pt x="1915210" y="1592351"/>
                  </a:lnTo>
                  <a:lnTo>
                    <a:pt x="1915210" y="1800631"/>
                  </a:lnTo>
                  <a:lnTo>
                    <a:pt x="1958187" y="1800631"/>
                  </a:lnTo>
                  <a:lnTo>
                    <a:pt x="1958187" y="1592351"/>
                  </a:lnTo>
                  <a:lnTo>
                    <a:pt x="1958187" y="1552981"/>
                  </a:lnTo>
                  <a:close/>
                </a:path>
                <a:path w="13433425" h="1817370">
                  <a:moveTo>
                    <a:pt x="12057736" y="101473"/>
                  </a:moveTo>
                  <a:lnTo>
                    <a:pt x="11888229" y="284099"/>
                  </a:lnTo>
                  <a:lnTo>
                    <a:pt x="11888229" y="120561"/>
                  </a:lnTo>
                  <a:lnTo>
                    <a:pt x="11845252" y="120561"/>
                  </a:lnTo>
                  <a:lnTo>
                    <a:pt x="11845252" y="385572"/>
                  </a:lnTo>
                  <a:lnTo>
                    <a:pt x="12014759" y="202933"/>
                  </a:lnTo>
                  <a:lnTo>
                    <a:pt x="12014759" y="368249"/>
                  </a:lnTo>
                  <a:lnTo>
                    <a:pt x="12057736" y="368249"/>
                  </a:lnTo>
                  <a:lnTo>
                    <a:pt x="12057736" y="101473"/>
                  </a:lnTo>
                  <a:close/>
                </a:path>
                <a:path w="13433425" h="1817370">
                  <a:moveTo>
                    <a:pt x="12333415" y="13728"/>
                  </a:moveTo>
                  <a:lnTo>
                    <a:pt x="12297601" y="0"/>
                  </a:lnTo>
                  <a:lnTo>
                    <a:pt x="12290400" y="15671"/>
                  </a:lnTo>
                  <a:lnTo>
                    <a:pt x="12279541" y="26860"/>
                  </a:lnTo>
                  <a:lnTo>
                    <a:pt x="12265038" y="33578"/>
                  </a:lnTo>
                  <a:lnTo>
                    <a:pt x="12246877" y="35814"/>
                  </a:lnTo>
                  <a:lnTo>
                    <a:pt x="12228703" y="33578"/>
                  </a:lnTo>
                  <a:lnTo>
                    <a:pt x="12214187" y="26860"/>
                  </a:lnTo>
                  <a:lnTo>
                    <a:pt x="12203341" y="15671"/>
                  </a:lnTo>
                  <a:lnTo>
                    <a:pt x="12196140" y="0"/>
                  </a:lnTo>
                  <a:lnTo>
                    <a:pt x="12160326" y="13728"/>
                  </a:lnTo>
                  <a:lnTo>
                    <a:pt x="12182208" y="47650"/>
                  </a:lnTo>
                  <a:lnTo>
                    <a:pt x="12217845" y="67754"/>
                  </a:lnTo>
                  <a:lnTo>
                    <a:pt x="12246877" y="71628"/>
                  </a:lnTo>
                  <a:lnTo>
                    <a:pt x="12261888" y="70662"/>
                  </a:lnTo>
                  <a:lnTo>
                    <a:pt x="12300890" y="56121"/>
                  </a:lnTo>
                  <a:lnTo>
                    <a:pt x="12327801" y="26454"/>
                  </a:lnTo>
                  <a:lnTo>
                    <a:pt x="12333415" y="13728"/>
                  </a:lnTo>
                  <a:close/>
                </a:path>
                <a:path w="13433425" h="1817370">
                  <a:moveTo>
                    <a:pt x="12351322" y="101473"/>
                  </a:moveTo>
                  <a:lnTo>
                    <a:pt x="12181827" y="284099"/>
                  </a:lnTo>
                  <a:lnTo>
                    <a:pt x="12181827" y="120561"/>
                  </a:lnTo>
                  <a:lnTo>
                    <a:pt x="12138838" y="120561"/>
                  </a:lnTo>
                  <a:lnTo>
                    <a:pt x="12138838" y="385572"/>
                  </a:lnTo>
                  <a:lnTo>
                    <a:pt x="12233021" y="284099"/>
                  </a:lnTo>
                  <a:lnTo>
                    <a:pt x="12308357" y="202933"/>
                  </a:lnTo>
                  <a:lnTo>
                    <a:pt x="12308357" y="368249"/>
                  </a:lnTo>
                  <a:lnTo>
                    <a:pt x="12351322" y="368249"/>
                  </a:lnTo>
                  <a:lnTo>
                    <a:pt x="12351322" y="202933"/>
                  </a:lnTo>
                  <a:lnTo>
                    <a:pt x="12351322" y="101473"/>
                  </a:lnTo>
                  <a:close/>
                </a:path>
                <a:path w="13433425" h="1817370">
                  <a:moveTo>
                    <a:pt x="12733922" y="120599"/>
                  </a:moveTo>
                  <a:lnTo>
                    <a:pt x="12535776" y="120599"/>
                  </a:lnTo>
                  <a:lnTo>
                    <a:pt x="12535776" y="159969"/>
                  </a:lnTo>
                  <a:lnTo>
                    <a:pt x="12613361" y="159969"/>
                  </a:lnTo>
                  <a:lnTo>
                    <a:pt x="12613361" y="368249"/>
                  </a:lnTo>
                  <a:lnTo>
                    <a:pt x="12656338" y="368249"/>
                  </a:lnTo>
                  <a:lnTo>
                    <a:pt x="12656338" y="159969"/>
                  </a:lnTo>
                  <a:lnTo>
                    <a:pt x="12733922" y="159969"/>
                  </a:lnTo>
                  <a:lnTo>
                    <a:pt x="12733922" y="120599"/>
                  </a:lnTo>
                  <a:close/>
                </a:path>
                <a:path w="13433425" h="1817370">
                  <a:moveTo>
                    <a:pt x="13026377" y="245300"/>
                  </a:moveTo>
                  <a:lnTo>
                    <a:pt x="13017043" y="193535"/>
                  </a:lnTo>
                  <a:lnTo>
                    <a:pt x="12990055" y="152793"/>
                  </a:lnTo>
                  <a:lnTo>
                    <a:pt x="12982207" y="146024"/>
                  </a:lnTo>
                  <a:lnTo>
                    <a:pt x="12982207" y="245300"/>
                  </a:lnTo>
                  <a:lnTo>
                    <a:pt x="12980607" y="265633"/>
                  </a:lnTo>
                  <a:lnTo>
                    <a:pt x="12956540" y="312750"/>
                  </a:lnTo>
                  <a:lnTo>
                    <a:pt x="12912344" y="335686"/>
                  </a:lnTo>
                  <a:lnTo>
                    <a:pt x="12895072" y="337223"/>
                  </a:lnTo>
                  <a:lnTo>
                    <a:pt x="12877800" y="335686"/>
                  </a:lnTo>
                  <a:lnTo>
                    <a:pt x="12833591" y="312750"/>
                  </a:lnTo>
                  <a:lnTo>
                    <a:pt x="12809538" y="265633"/>
                  </a:lnTo>
                  <a:lnTo>
                    <a:pt x="12807925" y="245300"/>
                  </a:lnTo>
                  <a:lnTo>
                    <a:pt x="12809512" y="224967"/>
                  </a:lnTo>
                  <a:lnTo>
                    <a:pt x="12833287" y="177558"/>
                  </a:lnTo>
                  <a:lnTo>
                    <a:pt x="12877546" y="154343"/>
                  </a:lnTo>
                  <a:lnTo>
                    <a:pt x="12895072" y="152793"/>
                  </a:lnTo>
                  <a:lnTo>
                    <a:pt x="12912649" y="154343"/>
                  </a:lnTo>
                  <a:lnTo>
                    <a:pt x="12956845" y="177266"/>
                  </a:lnTo>
                  <a:lnTo>
                    <a:pt x="12980619" y="224726"/>
                  </a:lnTo>
                  <a:lnTo>
                    <a:pt x="12982207" y="245300"/>
                  </a:lnTo>
                  <a:lnTo>
                    <a:pt x="12982207" y="146024"/>
                  </a:lnTo>
                  <a:lnTo>
                    <a:pt x="12969202" y="135420"/>
                  </a:lnTo>
                  <a:lnTo>
                    <a:pt x="12946914" y="123850"/>
                  </a:lnTo>
                  <a:lnTo>
                    <a:pt x="12922199" y="116916"/>
                  </a:lnTo>
                  <a:lnTo>
                    <a:pt x="12895072" y="114604"/>
                  </a:lnTo>
                  <a:lnTo>
                    <a:pt x="12867920" y="116916"/>
                  </a:lnTo>
                  <a:lnTo>
                    <a:pt x="12820930" y="135420"/>
                  </a:lnTo>
                  <a:lnTo>
                    <a:pt x="12784747" y="171335"/>
                  </a:lnTo>
                  <a:lnTo>
                    <a:pt x="12766091" y="218198"/>
                  </a:lnTo>
                  <a:lnTo>
                    <a:pt x="12763767" y="245300"/>
                  </a:lnTo>
                  <a:lnTo>
                    <a:pt x="12766091" y="272161"/>
                  </a:lnTo>
                  <a:lnTo>
                    <a:pt x="12784747" y="318719"/>
                  </a:lnTo>
                  <a:lnTo>
                    <a:pt x="12820930" y="354609"/>
                  </a:lnTo>
                  <a:lnTo>
                    <a:pt x="12867920" y="373100"/>
                  </a:lnTo>
                  <a:lnTo>
                    <a:pt x="12895072" y="375412"/>
                  </a:lnTo>
                  <a:lnTo>
                    <a:pt x="12922199" y="373100"/>
                  </a:lnTo>
                  <a:lnTo>
                    <a:pt x="12969202" y="354609"/>
                  </a:lnTo>
                  <a:lnTo>
                    <a:pt x="13005384" y="318719"/>
                  </a:lnTo>
                  <a:lnTo>
                    <a:pt x="13024041" y="272161"/>
                  </a:lnTo>
                  <a:lnTo>
                    <a:pt x="13026377" y="245300"/>
                  </a:lnTo>
                  <a:close/>
                </a:path>
                <a:path w="13433425" h="1817370">
                  <a:moveTo>
                    <a:pt x="13294957" y="120599"/>
                  </a:moveTo>
                  <a:lnTo>
                    <a:pt x="13251980" y="120599"/>
                  </a:lnTo>
                  <a:lnTo>
                    <a:pt x="13251980" y="222199"/>
                  </a:lnTo>
                  <a:lnTo>
                    <a:pt x="13135001" y="222199"/>
                  </a:lnTo>
                  <a:lnTo>
                    <a:pt x="13135001" y="120599"/>
                  </a:lnTo>
                  <a:lnTo>
                    <a:pt x="13092024" y="120599"/>
                  </a:lnTo>
                  <a:lnTo>
                    <a:pt x="13092024" y="222199"/>
                  </a:lnTo>
                  <a:lnTo>
                    <a:pt x="13092024" y="261569"/>
                  </a:lnTo>
                  <a:lnTo>
                    <a:pt x="13092024" y="368249"/>
                  </a:lnTo>
                  <a:lnTo>
                    <a:pt x="13135001" y="368249"/>
                  </a:lnTo>
                  <a:lnTo>
                    <a:pt x="13135001" y="261569"/>
                  </a:lnTo>
                  <a:lnTo>
                    <a:pt x="13251980" y="261569"/>
                  </a:lnTo>
                  <a:lnTo>
                    <a:pt x="13251980" y="368249"/>
                  </a:lnTo>
                  <a:lnTo>
                    <a:pt x="13294957" y="368249"/>
                  </a:lnTo>
                  <a:lnTo>
                    <a:pt x="13294957" y="261569"/>
                  </a:lnTo>
                  <a:lnTo>
                    <a:pt x="13294957" y="222199"/>
                  </a:lnTo>
                  <a:lnTo>
                    <a:pt x="13294957" y="120599"/>
                  </a:lnTo>
                  <a:close/>
                </a:path>
                <a:path w="13433425" h="1817370">
                  <a:moveTo>
                    <a:pt x="13433425" y="336423"/>
                  </a:moveTo>
                  <a:lnTo>
                    <a:pt x="13430453" y="329463"/>
                  </a:lnTo>
                  <a:lnTo>
                    <a:pt x="13418503" y="317525"/>
                  </a:lnTo>
                  <a:lnTo>
                    <a:pt x="13411543" y="314540"/>
                  </a:lnTo>
                  <a:lnTo>
                    <a:pt x="13395617" y="314540"/>
                  </a:lnTo>
                  <a:lnTo>
                    <a:pt x="13388670" y="317525"/>
                  </a:lnTo>
                  <a:lnTo>
                    <a:pt x="13376732" y="329463"/>
                  </a:lnTo>
                  <a:lnTo>
                    <a:pt x="13373761" y="336423"/>
                  </a:lnTo>
                  <a:lnTo>
                    <a:pt x="13373761" y="352348"/>
                  </a:lnTo>
                  <a:lnTo>
                    <a:pt x="13376732" y="359308"/>
                  </a:lnTo>
                  <a:lnTo>
                    <a:pt x="13382701" y="365277"/>
                  </a:lnTo>
                  <a:lnTo>
                    <a:pt x="13388670" y="371233"/>
                  </a:lnTo>
                  <a:lnTo>
                    <a:pt x="13395617" y="374218"/>
                  </a:lnTo>
                  <a:lnTo>
                    <a:pt x="13411543" y="374218"/>
                  </a:lnTo>
                  <a:lnTo>
                    <a:pt x="13418503" y="371233"/>
                  </a:lnTo>
                  <a:lnTo>
                    <a:pt x="13430453" y="359308"/>
                  </a:lnTo>
                  <a:lnTo>
                    <a:pt x="13433425" y="352348"/>
                  </a:lnTo>
                  <a:lnTo>
                    <a:pt x="13433425" y="33642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976108" y="5854994"/>
              <a:ext cx="223218" cy="248892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3264967" y="5667597"/>
              <a:ext cx="9689465" cy="575310"/>
            </a:xfrm>
            <a:custGeom>
              <a:avLst/>
              <a:gdLst/>
              <a:ahLst/>
              <a:cxnLst/>
              <a:rect l="l" t="t" r="r" b="b"/>
              <a:pathLst>
                <a:path w="9689465" h="575310">
                  <a:moveTo>
                    <a:pt x="248297" y="187401"/>
                  </a:moveTo>
                  <a:lnTo>
                    <a:pt x="207708" y="187401"/>
                  </a:lnTo>
                  <a:lnTo>
                    <a:pt x="207708" y="311543"/>
                  </a:lnTo>
                  <a:lnTo>
                    <a:pt x="206311" y="330200"/>
                  </a:lnTo>
                  <a:lnTo>
                    <a:pt x="185331" y="377202"/>
                  </a:lnTo>
                  <a:lnTo>
                    <a:pt x="143014" y="402437"/>
                  </a:lnTo>
                  <a:lnTo>
                    <a:pt x="142582" y="402437"/>
                  </a:lnTo>
                  <a:lnTo>
                    <a:pt x="125336" y="404050"/>
                  </a:lnTo>
                  <a:lnTo>
                    <a:pt x="77825" y="389458"/>
                  </a:lnTo>
                  <a:lnTo>
                    <a:pt x="49606" y="348322"/>
                  </a:lnTo>
                  <a:lnTo>
                    <a:pt x="44170" y="310946"/>
                  </a:lnTo>
                  <a:lnTo>
                    <a:pt x="45643" y="290741"/>
                  </a:lnTo>
                  <a:lnTo>
                    <a:pt x="67741" y="243814"/>
                  </a:lnTo>
                  <a:lnTo>
                    <a:pt x="108978" y="221145"/>
                  </a:lnTo>
                  <a:lnTo>
                    <a:pt x="125336" y="219633"/>
                  </a:lnTo>
                  <a:lnTo>
                    <a:pt x="141071" y="221145"/>
                  </a:lnTo>
                  <a:lnTo>
                    <a:pt x="182638" y="243509"/>
                  </a:lnTo>
                  <a:lnTo>
                    <a:pt x="206133" y="290741"/>
                  </a:lnTo>
                  <a:lnTo>
                    <a:pt x="207657" y="310946"/>
                  </a:lnTo>
                  <a:lnTo>
                    <a:pt x="207708" y="311543"/>
                  </a:lnTo>
                  <a:lnTo>
                    <a:pt x="207708" y="187401"/>
                  </a:lnTo>
                  <a:lnTo>
                    <a:pt x="205320" y="187401"/>
                  </a:lnTo>
                  <a:lnTo>
                    <a:pt x="205320" y="222618"/>
                  </a:lnTo>
                  <a:lnTo>
                    <a:pt x="202514" y="219633"/>
                  </a:lnTo>
                  <a:lnTo>
                    <a:pt x="188379" y="204597"/>
                  </a:lnTo>
                  <a:lnTo>
                    <a:pt x="168605" y="191731"/>
                  </a:lnTo>
                  <a:lnTo>
                    <a:pt x="146011" y="184023"/>
                  </a:lnTo>
                  <a:lnTo>
                    <a:pt x="120573" y="181444"/>
                  </a:lnTo>
                  <a:lnTo>
                    <a:pt x="96189" y="183591"/>
                  </a:lnTo>
                  <a:lnTo>
                    <a:pt x="53365" y="200748"/>
                  </a:lnTo>
                  <a:lnTo>
                    <a:pt x="19646" y="234581"/>
                  </a:lnTo>
                  <a:lnTo>
                    <a:pt x="2184" y="282168"/>
                  </a:lnTo>
                  <a:lnTo>
                    <a:pt x="0" y="310946"/>
                  </a:lnTo>
                  <a:lnTo>
                    <a:pt x="2197" y="340271"/>
                  </a:lnTo>
                  <a:lnTo>
                    <a:pt x="19812" y="388620"/>
                  </a:lnTo>
                  <a:lnTo>
                    <a:pt x="53759" y="422783"/>
                  </a:lnTo>
                  <a:lnTo>
                    <a:pt x="96431" y="440093"/>
                  </a:lnTo>
                  <a:lnTo>
                    <a:pt x="120573" y="442252"/>
                  </a:lnTo>
                  <a:lnTo>
                    <a:pt x="145554" y="439648"/>
                  </a:lnTo>
                  <a:lnTo>
                    <a:pt x="168008" y="431812"/>
                  </a:lnTo>
                  <a:lnTo>
                    <a:pt x="187934" y="418757"/>
                  </a:lnTo>
                  <a:lnTo>
                    <a:pt x="201917" y="404050"/>
                  </a:lnTo>
                  <a:lnTo>
                    <a:pt x="205320" y="400481"/>
                  </a:lnTo>
                  <a:lnTo>
                    <a:pt x="205320" y="435089"/>
                  </a:lnTo>
                  <a:lnTo>
                    <a:pt x="248297" y="435089"/>
                  </a:lnTo>
                  <a:lnTo>
                    <a:pt x="248297" y="400481"/>
                  </a:lnTo>
                  <a:lnTo>
                    <a:pt x="248297" y="222618"/>
                  </a:lnTo>
                  <a:lnTo>
                    <a:pt x="248297" y="187401"/>
                  </a:lnTo>
                  <a:close/>
                </a:path>
                <a:path w="9689465" h="575310">
                  <a:moveTo>
                    <a:pt x="491794" y="187439"/>
                  </a:moveTo>
                  <a:lnTo>
                    <a:pt x="293636" y="187439"/>
                  </a:lnTo>
                  <a:lnTo>
                    <a:pt x="293636" y="226809"/>
                  </a:lnTo>
                  <a:lnTo>
                    <a:pt x="371233" y="226809"/>
                  </a:lnTo>
                  <a:lnTo>
                    <a:pt x="371233" y="435089"/>
                  </a:lnTo>
                  <a:lnTo>
                    <a:pt x="414197" y="435089"/>
                  </a:lnTo>
                  <a:lnTo>
                    <a:pt x="414197" y="226809"/>
                  </a:lnTo>
                  <a:lnTo>
                    <a:pt x="491794" y="226809"/>
                  </a:lnTo>
                  <a:lnTo>
                    <a:pt x="491794" y="187439"/>
                  </a:lnTo>
                  <a:close/>
                </a:path>
                <a:path w="9689465" h="575310">
                  <a:moveTo>
                    <a:pt x="859447" y="310946"/>
                  </a:moveTo>
                  <a:lnTo>
                    <a:pt x="848842" y="256641"/>
                  </a:lnTo>
                  <a:lnTo>
                    <a:pt x="822896" y="221424"/>
                  </a:lnTo>
                  <a:lnTo>
                    <a:pt x="815276" y="214261"/>
                  </a:lnTo>
                  <a:lnTo>
                    <a:pt x="815276" y="310946"/>
                  </a:lnTo>
                  <a:lnTo>
                    <a:pt x="813117" y="333375"/>
                  </a:lnTo>
                  <a:lnTo>
                    <a:pt x="795807" y="369481"/>
                  </a:lnTo>
                  <a:lnTo>
                    <a:pt x="749477" y="397497"/>
                  </a:lnTo>
                  <a:lnTo>
                    <a:pt x="712025" y="401078"/>
                  </a:lnTo>
                  <a:lnTo>
                    <a:pt x="712025" y="221424"/>
                  </a:lnTo>
                  <a:lnTo>
                    <a:pt x="763828" y="229489"/>
                  </a:lnTo>
                  <a:lnTo>
                    <a:pt x="806030" y="267081"/>
                  </a:lnTo>
                  <a:lnTo>
                    <a:pt x="815276" y="310946"/>
                  </a:lnTo>
                  <a:lnTo>
                    <a:pt x="815276" y="214261"/>
                  </a:lnTo>
                  <a:lnTo>
                    <a:pt x="796175" y="201358"/>
                  </a:lnTo>
                  <a:lnTo>
                    <a:pt x="771702" y="191287"/>
                  </a:lnTo>
                  <a:lnTo>
                    <a:pt x="743648" y="185254"/>
                  </a:lnTo>
                  <a:lnTo>
                    <a:pt x="712025" y="183235"/>
                  </a:lnTo>
                  <a:lnTo>
                    <a:pt x="712025" y="37007"/>
                  </a:lnTo>
                  <a:lnTo>
                    <a:pt x="669048" y="37007"/>
                  </a:lnTo>
                  <a:lnTo>
                    <a:pt x="669048" y="183235"/>
                  </a:lnTo>
                  <a:lnTo>
                    <a:pt x="669048" y="221424"/>
                  </a:lnTo>
                  <a:lnTo>
                    <a:pt x="669048" y="401078"/>
                  </a:lnTo>
                  <a:lnTo>
                    <a:pt x="649541" y="400621"/>
                  </a:lnTo>
                  <a:lnTo>
                    <a:pt x="600417" y="383171"/>
                  </a:lnTo>
                  <a:lnTo>
                    <a:pt x="574459" y="352882"/>
                  </a:lnTo>
                  <a:lnTo>
                    <a:pt x="565797" y="310946"/>
                  </a:lnTo>
                  <a:lnTo>
                    <a:pt x="568109" y="287299"/>
                  </a:lnTo>
                  <a:lnTo>
                    <a:pt x="586613" y="250291"/>
                  </a:lnTo>
                  <a:lnTo>
                    <a:pt x="633082" y="224421"/>
                  </a:lnTo>
                  <a:lnTo>
                    <a:pt x="669048" y="221424"/>
                  </a:lnTo>
                  <a:lnTo>
                    <a:pt x="669048" y="183235"/>
                  </a:lnTo>
                  <a:lnTo>
                    <a:pt x="609371" y="191287"/>
                  </a:lnTo>
                  <a:lnTo>
                    <a:pt x="564007" y="215468"/>
                  </a:lnTo>
                  <a:lnTo>
                    <a:pt x="532218" y="256641"/>
                  </a:lnTo>
                  <a:lnTo>
                    <a:pt x="521627" y="310946"/>
                  </a:lnTo>
                  <a:lnTo>
                    <a:pt x="524306" y="340017"/>
                  </a:lnTo>
                  <a:lnTo>
                    <a:pt x="545807" y="388061"/>
                  </a:lnTo>
                  <a:lnTo>
                    <a:pt x="585901" y="421144"/>
                  </a:lnTo>
                  <a:lnTo>
                    <a:pt x="638124" y="437261"/>
                  </a:lnTo>
                  <a:lnTo>
                    <a:pt x="669048" y="439280"/>
                  </a:lnTo>
                  <a:lnTo>
                    <a:pt x="669048" y="574751"/>
                  </a:lnTo>
                  <a:lnTo>
                    <a:pt x="712025" y="574751"/>
                  </a:lnTo>
                  <a:lnTo>
                    <a:pt x="712025" y="439280"/>
                  </a:lnTo>
                  <a:lnTo>
                    <a:pt x="742950" y="437261"/>
                  </a:lnTo>
                  <a:lnTo>
                    <a:pt x="795172" y="421144"/>
                  </a:lnTo>
                  <a:lnTo>
                    <a:pt x="835279" y="388061"/>
                  </a:lnTo>
                  <a:lnTo>
                    <a:pt x="856754" y="340017"/>
                  </a:lnTo>
                  <a:lnTo>
                    <a:pt x="859447" y="310946"/>
                  </a:lnTo>
                  <a:close/>
                </a:path>
                <a:path w="9689465" h="575310">
                  <a:moveTo>
                    <a:pt x="1172184" y="312140"/>
                  </a:moveTo>
                  <a:lnTo>
                    <a:pt x="1162862" y="260375"/>
                  </a:lnTo>
                  <a:lnTo>
                    <a:pt x="1135875" y="219633"/>
                  </a:lnTo>
                  <a:lnTo>
                    <a:pt x="1128026" y="212852"/>
                  </a:lnTo>
                  <a:lnTo>
                    <a:pt x="1128026" y="312140"/>
                  </a:lnTo>
                  <a:lnTo>
                    <a:pt x="1126413" y="332473"/>
                  </a:lnTo>
                  <a:lnTo>
                    <a:pt x="1102360" y="379590"/>
                  </a:lnTo>
                  <a:lnTo>
                    <a:pt x="1058151" y="402526"/>
                  </a:lnTo>
                  <a:lnTo>
                    <a:pt x="1040879" y="404050"/>
                  </a:lnTo>
                  <a:lnTo>
                    <a:pt x="1023607" y="402526"/>
                  </a:lnTo>
                  <a:lnTo>
                    <a:pt x="979411" y="379590"/>
                  </a:lnTo>
                  <a:lnTo>
                    <a:pt x="955344" y="332473"/>
                  </a:lnTo>
                  <a:lnTo>
                    <a:pt x="953744" y="312140"/>
                  </a:lnTo>
                  <a:lnTo>
                    <a:pt x="955332" y="291795"/>
                  </a:lnTo>
                  <a:lnTo>
                    <a:pt x="979106" y="244398"/>
                  </a:lnTo>
                  <a:lnTo>
                    <a:pt x="1023366" y="221183"/>
                  </a:lnTo>
                  <a:lnTo>
                    <a:pt x="1040879" y="219633"/>
                  </a:lnTo>
                  <a:lnTo>
                    <a:pt x="1058456" y="221183"/>
                  </a:lnTo>
                  <a:lnTo>
                    <a:pt x="1102664" y="244106"/>
                  </a:lnTo>
                  <a:lnTo>
                    <a:pt x="1126439" y="291553"/>
                  </a:lnTo>
                  <a:lnTo>
                    <a:pt x="1128026" y="312140"/>
                  </a:lnTo>
                  <a:lnTo>
                    <a:pt x="1128026" y="212852"/>
                  </a:lnTo>
                  <a:lnTo>
                    <a:pt x="1115021" y="202247"/>
                  </a:lnTo>
                  <a:lnTo>
                    <a:pt x="1092733" y="190690"/>
                  </a:lnTo>
                  <a:lnTo>
                    <a:pt x="1068019" y="183756"/>
                  </a:lnTo>
                  <a:lnTo>
                    <a:pt x="1040879" y="181444"/>
                  </a:lnTo>
                  <a:lnTo>
                    <a:pt x="1013739" y="183756"/>
                  </a:lnTo>
                  <a:lnTo>
                    <a:pt x="966736" y="202247"/>
                  </a:lnTo>
                  <a:lnTo>
                    <a:pt x="930554" y="238175"/>
                  </a:lnTo>
                  <a:lnTo>
                    <a:pt x="911910" y="285026"/>
                  </a:lnTo>
                  <a:lnTo>
                    <a:pt x="909586" y="312140"/>
                  </a:lnTo>
                  <a:lnTo>
                    <a:pt x="911910" y="339001"/>
                  </a:lnTo>
                  <a:lnTo>
                    <a:pt x="930554" y="385559"/>
                  </a:lnTo>
                  <a:lnTo>
                    <a:pt x="966736" y="421449"/>
                  </a:lnTo>
                  <a:lnTo>
                    <a:pt x="1013739" y="439940"/>
                  </a:lnTo>
                  <a:lnTo>
                    <a:pt x="1040879" y="442252"/>
                  </a:lnTo>
                  <a:lnTo>
                    <a:pt x="1068019" y="439940"/>
                  </a:lnTo>
                  <a:lnTo>
                    <a:pt x="1092733" y="433006"/>
                  </a:lnTo>
                  <a:lnTo>
                    <a:pt x="1115021" y="421449"/>
                  </a:lnTo>
                  <a:lnTo>
                    <a:pt x="1134884" y="405257"/>
                  </a:lnTo>
                  <a:lnTo>
                    <a:pt x="1135875" y="404050"/>
                  </a:lnTo>
                  <a:lnTo>
                    <a:pt x="1151204" y="385559"/>
                  </a:lnTo>
                  <a:lnTo>
                    <a:pt x="1162862" y="363474"/>
                  </a:lnTo>
                  <a:lnTo>
                    <a:pt x="1169860" y="339001"/>
                  </a:lnTo>
                  <a:lnTo>
                    <a:pt x="1172184" y="312140"/>
                  </a:lnTo>
                  <a:close/>
                </a:path>
                <a:path w="9689465" h="575310">
                  <a:moveTo>
                    <a:pt x="1486115" y="312737"/>
                  </a:moveTo>
                  <a:lnTo>
                    <a:pt x="1477987" y="263131"/>
                  </a:lnTo>
                  <a:lnTo>
                    <a:pt x="1453591" y="220535"/>
                  </a:lnTo>
                  <a:lnTo>
                    <a:pt x="1441945" y="209283"/>
                  </a:lnTo>
                  <a:lnTo>
                    <a:pt x="1441945" y="312737"/>
                  </a:lnTo>
                  <a:lnTo>
                    <a:pt x="1440599" y="330771"/>
                  </a:lnTo>
                  <a:lnTo>
                    <a:pt x="1419872" y="377494"/>
                  </a:lnTo>
                  <a:lnTo>
                    <a:pt x="1378686" y="402399"/>
                  </a:lnTo>
                  <a:lnTo>
                    <a:pt x="1361376" y="404050"/>
                  </a:lnTo>
                  <a:lnTo>
                    <a:pt x="1343748" y="402399"/>
                  </a:lnTo>
                  <a:lnTo>
                    <a:pt x="1301394" y="377494"/>
                  </a:lnTo>
                  <a:lnTo>
                    <a:pt x="1284236" y="348030"/>
                  </a:lnTo>
                  <a:lnTo>
                    <a:pt x="1284160" y="347878"/>
                  </a:lnTo>
                  <a:lnTo>
                    <a:pt x="1279944" y="331114"/>
                  </a:lnTo>
                  <a:lnTo>
                    <a:pt x="1279855" y="330771"/>
                  </a:lnTo>
                  <a:lnTo>
                    <a:pt x="1278458" y="312737"/>
                  </a:lnTo>
                  <a:lnTo>
                    <a:pt x="1278420" y="312140"/>
                  </a:lnTo>
                  <a:lnTo>
                    <a:pt x="1279956" y="292366"/>
                  </a:lnTo>
                  <a:lnTo>
                    <a:pt x="1279982" y="292036"/>
                  </a:lnTo>
                  <a:lnTo>
                    <a:pt x="1284643" y="274243"/>
                  </a:lnTo>
                  <a:lnTo>
                    <a:pt x="1284681" y="274091"/>
                  </a:lnTo>
                  <a:lnTo>
                    <a:pt x="1292504" y="258356"/>
                  </a:lnTo>
                  <a:lnTo>
                    <a:pt x="1303489" y="244703"/>
                  </a:lnTo>
                  <a:lnTo>
                    <a:pt x="1316469" y="233730"/>
                  </a:lnTo>
                  <a:lnTo>
                    <a:pt x="1330350" y="225894"/>
                  </a:lnTo>
                  <a:lnTo>
                    <a:pt x="1342542" y="222021"/>
                  </a:lnTo>
                  <a:lnTo>
                    <a:pt x="1345120" y="221195"/>
                  </a:lnTo>
                  <a:lnTo>
                    <a:pt x="1360779" y="219633"/>
                  </a:lnTo>
                  <a:lnTo>
                    <a:pt x="1376413" y="221195"/>
                  </a:lnTo>
                  <a:lnTo>
                    <a:pt x="1391069" y="225894"/>
                  </a:lnTo>
                  <a:lnTo>
                    <a:pt x="1404759" y="233730"/>
                  </a:lnTo>
                  <a:lnTo>
                    <a:pt x="1417485" y="244703"/>
                  </a:lnTo>
                  <a:lnTo>
                    <a:pt x="1428191" y="258356"/>
                  </a:lnTo>
                  <a:lnTo>
                    <a:pt x="1435760" y="274091"/>
                  </a:lnTo>
                  <a:lnTo>
                    <a:pt x="1435836" y="274243"/>
                  </a:lnTo>
                  <a:lnTo>
                    <a:pt x="1440332" y="292036"/>
                  </a:lnTo>
                  <a:lnTo>
                    <a:pt x="1440421" y="292366"/>
                  </a:lnTo>
                  <a:lnTo>
                    <a:pt x="1441907" y="312140"/>
                  </a:lnTo>
                  <a:lnTo>
                    <a:pt x="1441945" y="312737"/>
                  </a:lnTo>
                  <a:lnTo>
                    <a:pt x="1441945" y="209283"/>
                  </a:lnTo>
                  <a:lnTo>
                    <a:pt x="1435887" y="203428"/>
                  </a:lnTo>
                  <a:lnTo>
                    <a:pt x="1415326" y="191211"/>
                  </a:lnTo>
                  <a:lnTo>
                    <a:pt x="1392174" y="183972"/>
                  </a:lnTo>
                  <a:lnTo>
                    <a:pt x="1392872" y="183972"/>
                  </a:lnTo>
                  <a:lnTo>
                    <a:pt x="1365554" y="181432"/>
                  </a:lnTo>
                  <a:lnTo>
                    <a:pt x="1340789" y="183972"/>
                  </a:lnTo>
                  <a:lnTo>
                    <a:pt x="1318412" y="191579"/>
                  </a:lnTo>
                  <a:lnTo>
                    <a:pt x="1298409" y="204266"/>
                  </a:lnTo>
                  <a:lnTo>
                    <a:pt x="1280820" y="222021"/>
                  </a:lnTo>
                  <a:lnTo>
                    <a:pt x="1280820" y="187401"/>
                  </a:lnTo>
                  <a:lnTo>
                    <a:pt x="1237830" y="187401"/>
                  </a:lnTo>
                  <a:lnTo>
                    <a:pt x="1237830" y="574751"/>
                  </a:lnTo>
                  <a:lnTo>
                    <a:pt x="1280820" y="574751"/>
                  </a:lnTo>
                  <a:lnTo>
                    <a:pt x="1280820" y="400481"/>
                  </a:lnTo>
                  <a:lnTo>
                    <a:pt x="1298308" y="418757"/>
                  </a:lnTo>
                  <a:lnTo>
                    <a:pt x="1318552" y="431800"/>
                  </a:lnTo>
                  <a:lnTo>
                    <a:pt x="1341564" y="439635"/>
                  </a:lnTo>
                  <a:lnTo>
                    <a:pt x="1367345" y="442239"/>
                  </a:lnTo>
                  <a:lnTo>
                    <a:pt x="1393113" y="439877"/>
                  </a:lnTo>
                  <a:lnTo>
                    <a:pt x="1436395" y="420928"/>
                  </a:lnTo>
                  <a:lnTo>
                    <a:pt x="1467993" y="384416"/>
                  </a:lnTo>
                  <a:lnTo>
                    <a:pt x="1484109" y="338607"/>
                  </a:lnTo>
                  <a:lnTo>
                    <a:pt x="1486115" y="312737"/>
                  </a:lnTo>
                  <a:close/>
                </a:path>
                <a:path w="9689465" h="575310">
                  <a:moveTo>
                    <a:pt x="1845411" y="435089"/>
                  </a:moveTo>
                  <a:lnTo>
                    <a:pt x="1785721" y="168300"/>
                  </a:lnTo>
                  <a:lnTo>
                    <a:pt x="1685455" y="370039"/>
                  </a:lnTo>
                  <a:lnTo>
                    <a:pt x="1582801" y="168300"/>
                  </a:lnTo>
                  <a:lnTo>
                    <a:pt x="1523111" y="435089"/>
                  </a:lnTo>
                  <a:lnTo>
                    <a:pt x="1567294" y="435089"/>
                  </a:lnTo>
                  <a:lnTo>
                    <a:pt x="1598904" y="281698"/>
                  </a:lnTo>
                  <a:lnTo>
                    <a:pt x="1684274" y="452399"/>
                  </a:lnTo>
                  <a:lnTo>
                    <a:pt x="1768424" y="281698"/>
                  </a:lnTo>
                  <a:lnTo>
                    <a:pt x="1801241" y="435089"/>
                  </a:lnTo>
                  <a:lnTo>
                    <a:pt x="1845411" y="435089"/>
                  </a:lnTo>
                  <a:close/>
                </a:path>
                <a:path w="9689465" h="575310">
                  <a:moveTo>
                    <a:pt x="2145017" y="312140"/>
                  </a:moveTo>
                  <a:lnTo>
                    <a:pt x="2142693" y="285026"/>
                  </a:lnTo>
                  <a:lnTo>
                    <a:pt x="2135695" y="260375"/>
                  </a:lnTo>
                  <a:lnTo>
                    <a:pt x="2124037" y="238175"/>
                  </a:lnTo>
                  <a:lnTo>
                    <a:pt x="2108695" y="219633"/>
                  </a:lnTo>
                  <a:lnTo>
                    <a:pt x="2107717" y="218440"/>
                  </a:lnTo>
                  <a:lnTo>
                    <a:pt x="2100846" y="212839"/>
                  </a:lnTo>
                  <a:lnTo>
                    <a:pt x="2100846" y="312140"/>
                  </a:lnTo>
                  <a:lnTo>
                    <a:pt x="2099246" y="332473"/>
                  </a:lnTo>
                  <a:lnTo>
                    <a:pt x="2075192" y="379590"/>
                  </a:lnTo>
                  <a:lnTo>
                    <a:pt x="2030984" y="402526"/>
                  </a:lnTo>
                  <a:lnTo>
                    <a:pt x="2013712" y="404050"/>
                  </a:lnTo>
                  <a:lnTo>
                    <a:pt x="1996440" y="402526"/>
                  </a:lnTo>
                  <a:lnTo>
                    <a:pt x="1952244" y="379590"/>
                  </a:lnTo>
                  <a:lnTo>
                    <a:pt x="1928177" y="332473"/>
                  </a:lnTo>
                  <a:lnTo>
                    <a:pt x="1926577" y="312140"/>
                  </a:lnTo>
                  <a:lnTo>
                    <a:pt x="1928164" y="291795"/>
                  </a:lnTo>
                  <a:lnTo>
                    <a:pt x="1951939" y="244398"/>
                  </a:lnTo>
                  <a:lnTo>
                    <a:pt x="1996198" y="221183"/>
                  </a:lnTo>
                  <a:lnTo>
                    <a:pt x="2013712" y="219633"/>
                  </a:lnTo>
                  <a:lnTo>
                    <a:pt x="2031288" y="221183"/>
                  </a:lnTo>
                  <a:lnTo>
                    <a:pt x="2075497" y="244106"/>
                  </a:lnTo>
                  <a:lnTo>
                    <a:pt x="2099271" y="291553"/>
                  </a:lnTo>
                  <a:lnTo>
                    <a:pt x="2100846" y="312140"/>
                  </a:lnTo>
                  <a:lnTo>
                    <a:pt x="2100846" y="212839"/>
                  </a:lnTo>
                  <a:lnTo>
                    <a:pt x="2087854" y="202247"/>
                  </a:lnTo>
                  <a:lnTo>
                    <a:pt x="2065566" y="190690"/>
                  </a:lnTo>
                  <a:lnTo>
                    <a:pt x="2040851" y="183756"/>
                  </a:lnTo>
                  <a:lnTo>
                    <a:pt x="2013712" y="181444"/>
                  </a:lnTo>
                  <a:lnTo>
                    <a:pt x="1986572" y="183756"/>
                  </a:lnTo>
                  <a:lnTo>
                    <a:pt x="1939569" y="202247"/>
                  </a:lnTo>
                  <a:lnTo>
                    <a:pt x="1903387" y="238175"/>
                  </a:lnTo>
                  <a:lnTo>
                    <a:pt x="1884743" y="285026"/>
                  </a:lnTo>
                  <a:lnTo>
                    <a:pt x="1882406" y="312140"/>
                  </a:lnTo>
                  <a:lnTo>
                    <a:pt x="1884743" y="339001"/>
                  </a:lnTo>
                  <a:lnTo>
                    <a:pt x="1903387" y="385559"/>
                  </a:lnTo>
                  <a:lnTo>
                    <a:pt x="1939569" y="421449"/>
                  </a:lnTo>
                  <a:lnTo>
                    <a:pt x="1986572" y="439940"/>
                  </a:lnTo>
                  <a:lnTo>
                    <a:pt x="2013712" y="442252"/>
                  </a:lnTo>
                  <a:lnTo>
                    <a:pt x="2040851" y="439940"/>
                  </a:lnTo>
                  <a:lnTo>
                    <a:pt x="2065566" y="433006"/>
                  </a:lnTo>
                  <a:lnTo>
                    <a:pt x="2087854" y="421449"/>
                  </a:lnTo>
                  <a:lnTo>
                    <a:pt x="2107717" y="405257"/>
                  </a:lnTo>
                  <a:lnTo>
                    <a:pt x="2108708" y="404050"/>
                  </a:lnTo>
                  <a:lnTo>
                    <a:pt x="2124037" y="385559"/>
                  </a:lnTo>
                  <a:lnTo>
                    <a:pt x="2135695" y="363474"/>
                  </a:lnTo>
                  <a:lnTo>
                    <a:pt x="2142693" y="339001"/>
                  </a:lnTo>
                  <a:lnTo>
                    <a:pt x="2145017" y="312140"/>
                  </a:lnTo>
                  <a:close/>
                </a:path>
                <a:path w="9689465" h="575310">
                  <a:moveTo>
                    <a:pt x="2405227" y="80568"/>
                  </a:moveTo>
                  <a:lnTo>
                    <a:pt x="2369426" y="66840"/>
                  </a:lnTo>
                  <a:lnTo>
                    <a:pt x="2362225" y="82511"/>
                  </a:lnTo>
                  <a:lnTo>
                    <a:pt x="2351367" y="93700"/>
                  </a:lnTo>
                  <a:lnTo>
                    <a:pt x="2336863" y="100418"/>
                  </a:lnTo>
                  <a:lnTo>
                    <a:pt x="2318702" y="102654"/>
                  </a:lnTo>
                  <a:lnTo>
                    <a:pt x="2300528" y="100418"/>
                  </a:lnTo>
                  <a:lnTo>
                    <a:pt x="2286012" y="93700"/>
                  </a:lnTo>
                  <a:lnTo>
                    <a:pt x="2275154" y="82511"/>
                  </a:lnTo>
                  <a:lnTo>
                    <a:pt x="2267953" y="66840"/>
                  </a:lnTo>
                  <a:lnTo>
                    <a:pt x="2232152" y="80568"/>
                  </a:lnTo>
                  <a:lnTo>
                    <a:pt x="2254021" y="114490"/>
                  </a:lnTo>
                  <a:lnTo>
                    <a:pt x="2289670" y="134594"/>
                  </a:lnTo>
                  <a:lnTo>
                    <a:pt x="2318702" y="138468"/>
                  </a:lnTo>
                  <a:lnTo>
                    <a:pt x="2333701" y="137490"/>
                  </a:lnTo>
                  <a:lnTo>
                    <a:pt x="2372703" y="122961"/>
                  </a:lnTo>
                  <a:lnTo>
                    <a:pt x="2399614" y="93294"/>
                  </a:lnTo>
                  <a:lnTo>
                    <a:pt x="2405227" y="80568"/>
                  </a:lnTo>
                  <a:close/>
                </a:path>
                <a:path w="9689465" h="575310">
                  <a:moveTo>
                    <a:pt x="2423134" y="168313"/>
                  </a:moveTo>
                  <a:lnTo>
                    <a:pt x="2253640" y="350939"/>
                  </a:lnTo>
                  <a:lnTo>
                    <a:pt x="2253640" y="187401"/>
                  </a:lnTo>
                  <a:lnTo>
                    <a:pt x="2210663" y="187401"/>
                  </a:lnTo>
                  <a:lnTo>
                    <a:pt x="2210663" y="452412"/>
                  </a:lnTo>
                  <a:lnTo>
                    <a:pt x="2304834" y="350939"/>
                  </a:lnTo>
                  <a:lnTo>
                    <a:pt x="2380170" y="269773"/>
                  </a:lnTo>
                  <a:lnTo>
                    <a:pt x="2380170" y="435089"/>
                  </a:lnTo>
                  <a:lnTo>
                    <a:pt x="2423134" y="435089"/>
                  </a:lnTo>
                  <a:lnTo>
                    <a:pt x="2423134" y="269773"/>
                  </a:lnTo>
                  <a:lnTo>
                    <a:pt x="2423134" y="168313"/>
                  </a:lnTo>
                  <a:close/>
                </a:path>
                <a:path w="9689465" h="575310">
                  <a:moveTo>
                    <a:pt x="2884474" y="435089"/>
                  </a:moveTo>
                  <a:lnTo>
                    <a:pt x="2760497" y="260819"/>
                  </a:lnTo>
                  <a:lnTo>
                    <a:pt x="2757944" y="257238"/>
                  </a:lnTo>
                  <a:lnTo>
                    <a:pt x="2779255" y="254025"/>
                  </a:lnTo>
                  <a:lnTo>
                    <a:pt x="2815513" y="237324"/>
                  </a:lnTo>
                  <a:lnTo>
                    <a:pt x="2842603" y="207632"/>
                  </a:lnTo>
                  <a:lnTo>
                    <a:pt x="2856484" y="169430"/>
                  </a:lnTo>
                  <a:lnTo>
                    <a:pt x="2858211" y="147421"/>
                  </a:lnTo>
                  <a:lnTo>
                    <a:pt x="2855493" y="119735"/>
                  </a:lnTo>
                  <a:lnTo>
                    <a:pt x="2847314" y="95796"/>
                  </a:lnTo>
                  <a:lnTo>
                    <a:pt x="2835859" y="78778"/>
                  </a:lnTo>
                  <a:lnTo>
                    <a:pt x="2833700" y="75565"/>
                  </a:lnTo>
                  <a:lnTo>
                    <a:pt x="2814637" y="59080"/>
                  </a:lnTo>
                  <a:lnTo>
                    <a:pt x="2814040" y="58762"/>
                  </a:lnTo>
                  <a:lnTo>
                    <a:pt x="2814040" y="148602"/>
                  </a:lnTo>
                  <a:lnTo>
                    <a:pt x="2812592" y="164947"/>
                  </a:lnTo>
                  <a:lnTo>
                    <a:pt x="2790774" y="202323"/>
                  </a:lnTo>
                  <a:lnTo>
                    <a:pt x="2745778" y="220230"/>
                  </a:lnTo>
                  <a:lnTo>
                    <a:pt x="2726309" y="221424"/>
                  </a:lnTo>
                  <a:lnTo>
                    <a:pt x="2698254" y="221424"/>
                  </a:lnTo>
                  <a:lnTo>
                    <a:pt x="2698254" y="78778"/>
                  </a:lnTo>
                  <a:lnTo>
                    <a:pt x="2725102" y="78778"/>
                  </a:lnTo>
                  <a:lnTo>
                    <a:pt x="2771216" y="85166"/>
                  </a:lnTo>
                  <a:lnTo>
                    <a:pt x="2806141" y="113703"/>
                  </a:lnTo>
                  <a:lnTo>
                    <a:pt x="2814040" y="148602"/>
                  </a:lnTo>
                  <a:lnTo>
                    <a:pt x="2814040" y="58762"/>
                  </a:lnTo>
                  <a:lnTo>
                    <a:pt x="2796514" y="49428"/>
                  </a:lnTo>
                  <a:lnTo>
                    <a:pt x="2774353" y="42532"/>
                  </a:lnTo>
                  <a:lnTo>
                    <a:pt x="2748165" y="38392"/>
                  </a:lnTo>
                  <a:lnTo>
                    <a:pt x="2717952" y="37007"/>
                  </a:lnTo>
                  <a:lnTo>
                    <a:pt x="2654096" y="37007"/>
                  </a:lnTo>
                  <a:lnTo>
                    <a:pt x="2654096" y="435089"/>
                  </a:lnTo>
                  <a:lnTo>
                    <a:pt x="2698254" y="435089"/>
                  </a:lnTo>
                  <a:lnTo>
                    <a:pt x="2698254" y="260819"/>
                  </a:lnTo>
                  <a:lnTo>
                    <a:pt x="2709595" y="260819"/>
                  </a:lnTo>
                  <a:lnTo>
                    <a:pt x="2830753" y="435089"/>
                  </a:lnTo>
                  <a:lnTo>
                    <a:pt x="2884474" y="435089"/>
                  </a:lnTo>
                  <a:close/>
                </a:path>
                <a:path w="9689465" h="575310">
                  <a:moveTo>
                    <a:pt x="3164395" y="319900"/>
                  </a:moveTo>
                  <a:lnTo>
                    <a:pt x="3159468" y="267970"/>
                  </a:lnTo>
                  <a:lnTo>
                    <a:pt x="3141116" y="226796"/>
                  </a:lnTo>
                  <a:lnTo>
                    <a:pt x="3134715" y="219633"/>
                  </a:lnTo>
                  <a:lnTo>
                    <a:pt x="3123400" y="206959"/>
                  </a:lnTo>
                  <a:lnTo>
                    <a:pt x="3120225" y="204876"/>
                  </a:lnTo>
                  <a:lnTo>
                    <a:pt x="3120225" y="284086"/>
                  </a:lnTo>
                  <a:lnTo>
                    <a:pt x="2974606" y="284086"/>
                  </a:lnTo>
                  <a:lnTo>
                    <a:pt x="2990659" y="247548"/>
                  </a:lnTo>
                  <a:lnTo>
                    <a:pt x="3022117" y="224180"/>
                  </a:lnTo>
                  <a:lnTo>
                    <a:pt x="3047415" y="219633"/>
                  </a:lnTo>
                  <a:lnTo>
                    <a:pt x="3061119" y="220776"/>
                  </a:lnTo>
                  <a:lnTo>
                    <a:pt x="3060814" y="220776"/>
                  </a:lnTo>
                  <a:lnTo>
                    <a:pt x="3073006" y="224040"/>
                  </a:lnTo>
                  <a:lnTo>
                    <a:pt x="3103943" y="246773"/>
                  </a:lnTo>
                  <a:lnTo>
                    <a:pt x="3120225" y="284086"/>
                  </a:lnTo>
                  <a:lnTo>
                    <a:pt x="3120225" y="204876"/>
                  </a:lnTo>
                  <a:lnTo>
                    <a:pt x="3101873" y="192773"/>
                  </a:lnTo>
                  <a:lnTo>
                    <a:pt x="3076549" y="184277"/>
                  </a:lnTo>
                  <a:lnTo>
                    <a:pt x="3047415" y="181432"/>
                  </a:lnTo>
                  <a:lnTo>
                    <a:pt x="3021355" y="183769"/>
                  </a:lnTo>
                  <a:lnTo>
                    <a:pt x="2977642" y="202425"/>
                  </a:lnTo>
                  <a:lnTo>
                    <a:pt x="2945752" y="238607"/>
                  </a:lnTo>
                  <a:lnTo>
                    <a:pt x="2929483" y="285597"/>
                  </a:lnTo>
                  <a:lnTo>
                    <a:pt x="2927451" y="312737"/>
                  </a:lnTo>
                  <a:lnTo>
                    <a:pt x="2929699" y="342976"/>
                  </a:lnTo>
                  <a:lnTo>
                    <a:pt x="2947759" y="391464"/>
                  </a:lnTo>
                  <a:lnTo>
                    <a:pt x="2982493" y="423951"/>
                  </a:lnTo>
                  <a:lnTo>
                    <a:pt x="3025610" y="440207"/>
                  </a:lnTo>
                  <a:lnTo>
                    <a:pt x="3049803" y="442239"/>
                  </a:lnTo>
                  <a:lnTo>
                    <a:pt x="3073082" y="440347"/>
                  </a:lnTo>
                  <a:lnTo>
                    <a:pt x="3094571" y="434644"/>
                  </a:lnTo>
                  <a:lnTo>
                    <a:pt x="3114268" y="425132"/>
                  </a:lnTo>
                  <a:lnTo>
                    <a:pt x="3132175" y="411810"/>
                  </a:lnTo>
                  <a:lnTo>
                    <a:pt x="3139998" y="404050"/>
                  </a:lnTo>
                  <a:lnTo>
                    <a:pt x="3140786" y="403275"/>
                  </a:lnTo>
                  <a:lnTo>
                    <a:pt x="3148723" y="393763"/>
                  </a:lnTo>
                  <a:lnTo>
                    <a:pt x="3156000" y="383273"/>
                  </a:lnTo>
                  <a:lnTo>
                    <a:pt x="3162604" y="371830"/>
                  </a:lnTo>
                  <a:lnTo>
                    <a:pt x="3126790" y="352132"/>
                  </a:lnTo>
                  <a:lnTo>
                    <a:pt x="3121837" y="361645"/>
                  </a:lnTo>
                  <a:lnTo>
                    <a:pt x="3115894" y="370484"/>
                  </a:lnTo>
                  <a:lnTo>
                    <a:pt x="3077705" y="399580"/>
                  </a:lnTo>
                  <a:lnTo>
                    <a:pt x="3050400" y="404050"/>
                  </a:lnTo>
                  <a:lnTo>
                    <a:pt x="3034614" y="402602"/>
                  </a:lnTo>
                  <a:lnTo>
                    <a:pt x="2994888" y="380784"/>
                  </a:lnTo>
                  <a:lnTo>
                    <a:pt x="2973298" y="337807"/>
                  </a:lnTo>
                  <a:lnTo>
                    <a:pt x="2971622" y="319900"/>
                  </a:lnTo>
                  <a:lnTo>
                    <a:pt x="3164395" y="319900"/>
                  </a:lnTo>
                  <a:close/>
                </a:path>
                <a:path w="9689465" h="575310">
                  <a:moveTo>
                    <a:pt x="3462807" y="187401"/>
                  </a:moveTo>
                  <a:lnTo>
                    <a:pt x="3422231" y="187401"/>
                  </a:lnTo>
                  <a:lnTo>
                    <a:pt x="3422231" y="311543"/>
                  </a:lnTo>
                  <a:lnTo>
                    <a:pt x="3420821" y="330200"/>
                  </a:lnTo>
                  <a:lnTo>
                    <a:pt x="3399853" y="377202"/>
                  </a:lnTo>
                  <a:lnTo>
                    <a:pt x="3357537" y="402437"/>
                  </a:lnTo>
                  <a:lnTo>
                    <a:pt x="3357105" y="402437"/>
                  </a:lnTo>
                  <a:lnTo>
                    <a:pt x="3339858" y="404050"/>
                  </a:lnTo>
                  <a:lnTo>
                    <a:pt x="3292348" y="389458"/>
                  </a:lnTo>
                  <a:lnTo>
                    <a:pt x="3264128" y="348322"/>
                  </a:lnTo>
                  <a:lnTo>
                    <a:pt x="3258693" y="310946"/>
                  </a:lnTo>
                  <a:lnTo>
                    <a:pt x="3260153" y="290741"/>
                  </a:lnTo>
                  <a:lnTo>
                    <a:pt x="3282264" y="243814"/>
                  </a:lnTo>
                  <a:lnTo>
                    <a:pt x="3323501" y="221145"/>
                  </a:lnTo>
                  <a:lnTo>
                    <a:pt x="3339858" y="219633"/>
                  </a:lnTo>
                  <a:lnTo>
                    <a:pt x="3355594" y="221145"/>
                  </a:lnTo>
                  <a:lnTo>
                    <a:pt x="3397161" y="243509"/>
                  </a:lnTo>
                  <a:lnTo>
                    <a:pt x="3420656" y="290741"/>
                  </a:lnTo>
                  <a:lnTo>
                    <a:pt x="3422180" y="310946"/>
                  </a:lnTo>
                  <a:lnTo>
                    <a:pt x="3422231" y="311543"/>
                  </a:lnTo>
                  <a:lnTo>
                    <a:pt x="3422231" y="187401"/>
                  </a:lnTo>
                  <a:lnTo>
                    <a:pt x="3419843" y="187401"/>
                  </a:lnTo>
                  <a:lnTo>
                    <a:pt x="3419843" y="222618"/>
                  </a:lnTo>
                  <a:lnTo>
                    <a:pt x="3417036" y="219633"/>
                  </a:lnTo>
                  <a:lnTo>
                    <a:pt x="3402901" y="204597"/>
                  </a:lnTo>
                  <a:lnTo>
                    <a:pt x="3383127" y="191731"/>
                  </a:lnTo>
                  <a:lnTo>
                    <a:pt x="3360521" y="184023"/>
                  </a:lnTo>
                  <a:lnTo>
                    <a:pt x="3335083" y="181444"/>
                  </a:lnTo>
                  <a:lnTo>
                    <a:pt x="3310699" y="183591"/>
                  </a:lnTo>
                  <a:lnTo>
                    <a:pt x="3267875" y="200748"/>
                  </a:lnTo>
                  <a:lnTo>
                    <a:pt x="3234169" y="234581"/>
                  </a:lnTo>
                  <a:lnTo>
                    <a:pt x="3216694" y="282168"/>
                  </a:lnTo>
                  <a:lnTo>
                    <a:pt x="3214509" y="310946"/>
                  </a:lnTo>
                  <a:lnTo>
                    <a:pt x="3216719" y="340271"/>
                  </a:lnTo>
                  <a:lnTo>
                    <a:pt x="3234321" y="388620"/>
                  </a:lnTo>
                  <a:lnTo>
                    <a:pt x="3268281" y="422783"/>
                  </a:lnTo>
                  <a:lnTo>
                    <a:pt x="3310953" y="440093"/>
                  </a:lnTo>
                  <a:lnTo>
                    <a:pt x="3335083" y="442252"/>
                  </a:lnTo>
                  <a:lnTo>
                    <a:pt x="3360077" y="439648"/>
                  </a:lnTo>
                  <a:lnTo>
                    <a:pt x="3382530" y="431812"/>
                  </a:lnTo>
                  <a:lnTo>
                    <a:pt x="3402457" y="418757"/>
                  </a:lnTo>
                  <a:lnTo>
                    <a:pt x="3416439" y="404050"/>
                  </a:lnTo>
                  <a:lnTo>
                    <a:pt x="3419843" y="400481"/>
                  </a:lnTo>
                  <a:lnTo>
                    <a:pt x="3419843" y="435089"/>
                  </a:lnTo>
                  <a:lnTo>
                    <a:pt x="3462807" y="435089"/>
                  </a:lnTo>
                  <a:lnTo>
                    <a:pt x="3462807" y="400481"/>
                  </a:lnTo>
                  <a:lnTo>
                    <a:pt x="3462807" y="222618"/>
                  </a:lnTo>
                  <a:lnTo>
                    <a:pt x="3462807" y="187401"/>
                  </a:lnTo>
                  <a:close/>
                </a:path>
                <a:path w="9689465" h="575310">
                  <a:moveTo>
                    <a:pt x="3586950" y="0"/>
                  </a:moveTo>
                  <a:lnTo>
                    <a:pt x="3543973" y="0"/>
                  </a:lnTo>
                  <a:lnTo>
                    <a:pt x="3543973" y="435089"/>
                  </a:lnTo>
                  <a:lnTo>
                    <a:pt x="3586950" y="435089"/>
                  </a:lnTo>
                  <a:lnTo>
                    <a:pt x="3586950" y="0"/>
                  </a:lnTo>
                  <a:close/>
                </a:path>
                <a:path w="9689465" h="575310">
                  <a:moveTo>
                    <a:pt x="4053065" y="322897"/>
                  </a:moveTo>
                  <a:lnTo>
                    <a:pt x="4042486" y="275844"/>
                  </a:lnTo>
                  <a:lnTo>
                    <a:pt x="4026382" y="251282"/>
                  </a:lnTo>
                  <a:lnTo>
                    <a:pt x="4023652" y="247865"/>
                  </a:lnTo>
                  <a:lnTo>
                    <a:pt x="4010609" y="237032"/>
                  </a:lnTo>
                  <a:lnTo>
                    <a:pt x="4008894" y="236105"/>
                  </a:lnTo>
                  <a:lnTo>
                    <a:pt x="4008894" y="321703"/>
                  </a:lnTo>
                  <a:lnTo>
                    <a:pt x="4007243" y="338569"/>
                  </a:lnTo>
                  <a:lnTo>
                    <a:pt x="3982643" y="376618"/>
                  </a:lnTo>
                  <a:lnTo>
                    <a:pt x="3935298" y="392264"/>
                  </a:lnTo>
                  <a:lnTo>
                    <a:pt x="3912806" y="393319"/>
                  </a:lnTo>
                  <a:lnTo>
                    <a:pt x="3862082" y="393319"/>
                  </a:lnTo>
                  <a:lnTo>
                    <a:pt x="3862082" y="251282"/>
                  </a:lnTo>
                  <a:lnTo>
                    <a:pt x="3907434" y="251282"/>
                  </a:lnTo>
                  <a:lnTo>
                    <a:pt x="3947274" y="254254"/>
                  </a:lnTo>
                  <a:lnTo>
                    <a:pt x="3989755" y="273812"/>
                  </a:lnTo>
                  <a:lnTo>
                    <a:pt x="4008894" y="321703"/>
                  </a:lnTo>
                  <a:lnTo>
                    <a:pt x="4008894" y="236105"/>
                  </a:lnTo>
                  <a:lnTo>
                    <a:pt x="3995153" y="228612"/>
                  </a:lnTo>
                  <a:lnTo>
                    <a:pt x="3977271" y="222631"/>
                  </a:lnTo>
                  <a:lnTo>
                    <a:pt x="3989654" y="211874"/>
                  </a:lnTo>
                  <a:lnTo>
                    <a:pt x="4014190" y="168579"/>
                  </a:lnTo>
                  <a:lnTo>
                    <a:pt x="4016654" y="144437"/>
                  </a:lnTo>
                  <a:lnTo>
                    <a:pt x="4014419" y="118706"/>
                  </a:lnTo>
                  <a:lnTo>
                    <a:pt x="4007701" y="96393"/>
                  </a:lnTo>
                  <a:lnTo>
                    <a:pt x="3997388" y="78994"/>
                  </a:lnTo>
                  <a:lnTo>
                    <a:pt x="3997261" y="78778"/>
                  </a:lnTo>
                  <a:lnTo>
                    <a:pt x="3996512" y="77520"/>
                  </a:lnTo>
                  <a:lnTo>
                    <a:pt x="3980853" y="62077"/>
                  </a:lnTo>
                  <a:lnTo>
                    <a:pt x="3973690" y="57607"/>
                  </a:lnTo>
                  <a:lnTo>
                    <a:pt x="3973690" y="145630"/>
                  </a:lnTo>
                  <a:lnTo>
                    <a:pt x="3973309" y="154038"/>
                  </a:lnTo>
                  <a:lnTo>
                    <a:pt x="3958856" y="191389"/>
                  </a:lnTo>
                  <a:lnTo>
                    <a:pt x="3918381" y="210388"/>
                  </a:lnTo>
                  <a:lnTo>
                    <a:pt x="3901465" y="211874"/>
                  </a:lnTo>
                  <a:lnTo>
                    <a:pt x="3862082" y="211874"/>
                  </a:lnTo>
                  <a:lnTo>
                    <a:pt x="3862082" y="78778"/>
                  </a:lnTo>
                  <a:lnTo>
                    <a:pt x="3901071" y="78778"/>
                  </a:lnTo>
                  <a:lnTo>
                    <a:pt x="3944442" y="89331"/>
                  </a:lnTo>
                  <a:lnTo>
                    <a:pt x="3969651" y="120726"/>
                  </a:lnTo>
                  <a:lnTo>
                    <a:pt x="3973626" y="144437"/>
                  </a:lnTo>
                  <a:lnTo>
                    <a:pt x="3973690" y="145630"/>
                  </a:lnTo>
                  <a:lnTo>
                    <a:pt x="3973690" y="57607"/>
                  </a:lnTo>
                  <a:lnTo>
                    <a:pt x="3917619" y="38582"/>
                  </a:lnTo>
                  <a:lnTo>
                    <a:pt x="3889527" y="37007"/>
                  </a:lnTo>
                  <a:lnTo>
                    <a:pt x="3817912" y="37007"/>
                  </a:lnTo>
                  <a:lnTo>
                    <a:pt x="3817912" y="435102"/>
                  </a:lnTo>
                  <a:lnTo>
                    <a:pt x="3916984" y="435102"/>
                  </a:lnTo>
                  <a:lnTo>
                    <a:pt x="3971887" y="428536"/>
                  </a:lnTo>
                  <a:lnTo>
                    <a:pt x="4012476" y="408838"/>
                  </a:lnTo>
                  <a:lnTo>
                    <a:pt x="4041419" y="372427"/>
                  </a:lnTo>
                  <a:lnTo>
                    <a:pt x="4052341" y="336067"/>
                  </a:lnTo>
                  <a:lnTo>
                    <a:pt x="4053065" y="322897"/>
                  </a:lnTo>
                  <a:close/>
                </a:path>
                <a:path w="9689465" h="575310">
                  <a:moveTo>
                    <a:pt x="4344924" y="319900"/>
                  </a:moveTo>
                  <a:lnTo>
                    <a:pt x="4344136" y="292595"/>
                  </a:lnTo>
                  <a:lnTo>
                    <a:pt x="4342701" y="284086"/>
                  </a:lnTo>
                  <a:lnTo>
                    <a:pt x="4339996" y="267970"/>
                  </a:lnTo>
                  <a:lnTo>
                    <a:pt x="4332490" y="246037"/>
                  </a:lnTo>
                  <a:lnTo>
                    <a:pt x="4321632" y="226796"/>
                  </a:lnTo>
                  <a:lnTo>
                    <a:pt x="4315231" y="219633"/>
                  </a:lnTo>
                  <a:lnTo>
                    <a:pt x="4303915" y="206959"/>
                  </a:lnTo>
                  <a:lnTo>
                    <a:pt x="4300740" y="204876"/>
                  </a:lnTo>
                  <a:lnTo>
                    <a:pt x="4300740" y="284086"/>
                  </a:lnTo>
                  <a:lnTo>
                    <a:pt x="4155122" y="284086"/>
                  </a:lnTo>
                  <a:lnTo>
                    <a:pt x="4171175" y="247548"/>
                  </a:lnTo>
                  <a:lnTo>
                    <a:pt x="4202646" y="224180"/>
                  </a:lnTo>
                  <a:lnTo>
                    <a:pt x="4227931" y="219633"/>
                  </a:lnTo>
                  <a:lnTo>
                    <a:pt x="4241635" y="220776"/>
                  </a:lnTo>
                  <a:lnTo>
                    <a:pt x="4241330" y="220776"/>
                  </a:lnTo>
                  <a:lnTo>
                    <a:pt x="4253522" y="224040"/>
                  </a:lnTo>
                  <a:lnTo>
                    <a:pt x="4284472" y="246773"/>
                  </a:lnTo>
                  <a:lnTo>
                    <a:pt x="4300740" y="284086"/>
                  </a:lnTo>
                  <a:lnTo>
                    <a:pt x="4300740" y="204876"/>
                  </a:lnTo>
                  <a:lnTo>
                    <a:pt x="4282389" y="192773"/>
                  </a:lnTo>
                  <a:lnTo>
                    <a:pt x="4257065" y="184277"/>
                  </a:lnTo>
                  <a:lnTo>
                    <a:pt x="4227931" y="181432"/>
                  </a:lnTo>
                  <a:lnTo>
                    <a:pt x="4201871" y="183769"/>
                  </a:lnTo>
                  <a:lnTo>
                    <a:pt x="4158157" y="202425"/>
                  </a:lnTo>
                  <a:lnTo>
                    <a:pt x="4126268" y="238607"/>
                  </a:lnTo>
                  <a:lnTo>
                    <a:pt x="4109999" y="285597"/>
                  </a:lnTo>
                  <a:lnTo>
                    <a:pt x="4107967" y="312737"/>
                  </a:lnTo>
                  <a:lnTo>
                    <a:pt x="4110228" y="342976"/>
                  </a:lnTo>
                  <a:lnTo>
                    <a:pt x="4128274" y="391464"/>
                  </a:lnTo>
                  <a:lnTo>
                    <a:pt x="4163009" y="423951"/>
                  </a:lnTo>
                  <a:lnTo>
                    <a:pt x="4206125" y="440207"/>
                  </a:lnTo>
                  <a:lnTo>
                    <a:pt x="4230332" y="442239"/>
                  </a:lnTo>
                  <a:lnTo>
                    <a:pt x="4253598" y="440347"/>
                  </a:lnTo>
                  <a:lnTo>
                    <a:pt x="4275086" y="434644"/>
                  </a:lnTo>
                  <a:lnTo>
                    <a:pt x="4294784" y="425132"/>
                  </a:lnTo>
                  <a:lnTo>
                    <a:pt x="4312691" y="411810"/>
                  </a:lnTo>
                  <a:lnTo>
                    <a:pt x="4320514" y="404050"/>
                  </a:lnTo>
                  <a:lnTo>
                    <a:pt x="4321302" y="403275"/>
                  </a:lnTo>
                  <a:lnTo>
                    <a:pt x="4329239" y="393763"/>
                  </a:lnTo>
                  <a:lnTo>
                    <a:pt x="4336516" y="383273"/>
                  </a:lnTo>
                  <a:lnTo>
                    <a:pt x="4343120" y="371830"/>
                  </a:lnTo>
                  <a:lnTo>
                    <a:pt x="4307306" y="352132"/>
                  </a:lnTo>
                  <a:lnTo>
                    <a:pt x="4302353" y="361645"/>
                  </a:lnTo>
                  <a:lnTo>
                    <a:pt x="4296422" y="370484"/>
                  </a:lnTo>
                  <a:lnTo>
                    <a:pt x="4258221" y="399580"/>
                  </a:lnTo>
                  <a:lnTo>
                    <a:pt x="4230916" y="404050"/>
                  </a:lnTo>
                  <a:lnTo>
                    <a:pt x="4215130" y="402602"/>
                  </a:lnTo>
                  <a:lnTo>
                    <a:pt x="4175404" y="380784"/>
                  </a:lnTo>
                  <a:lnTo>
                    <a:pt x="4153814" y="337807"/>
                  </a:lnTo>
                  <a:lnTo>
                    <a:pt x="4152138" y="319900"/>
                  </a:lnTo>
                  <a:lnTo>
                    <a:pt x="4344924" y="319900"/>
                  </a:lnTo>
                  <a:close/>
                </a:path>
                <a:path w="9689465" h="575310">
                  <a:moveTo>
                    <a:pt x="4643336" y="187401"/>
                  </a:moveTo>
                  <a:lnTo>
                    <a:pt x="4602746" y="187401"/>
                  </a:lnTo>
                  <a:lnTo>
                    <a:pt x="4602746" y="311543"/>
                  </a:lnTo>
                  <a:lnTo>
                    <a:pt x="4601349" y="330200"/>
                  </a:lnTo>
                  <a:lnTo>
                    <a:pt x="4580369" y="377202"/>
                  </a:lnTo>
                  <a:lnTo>
                    <a:pt x="4538053" y="402437"/>
                  </a:lnTo>
                  <a:lnTo>
                    <a:pt x="4537634" y="402437"/>
                  </a:lnTo>
                  <a:lnTo>
                    <a:pt x="4520387" y="404050"/>
                  </a:lnTo>
                  <a:lnTo>
                    <a:pt x="4472876" y="389458"/>
                  </a:lnTo>
                  <a:lnTo>
                    <a:pt x="4444657" y="348322"/>
                  </a:lnTo>
                  <a:lnTo>
                    <a:pt x="4439209" y="310946"/>
                  </a:lnTo>
                  <a:lnTo>
                    <a:pt x="4440682" y="290741"/>
                  </a:lnTo>
                  <a:lnTo>
                    <a:pt x="4462780" y="243814"/>
                  </a:lnTo>
                  <a:lnTo>
                    <a:pt x="4504029" y="221145"/>
                  </a:lnTo>
                  <a:lnTo>
                    <a:pt x="4520387" y="219633"/>
                  </a:lnTo>
                  <a:lnTo>
                    <a:pt x="4536110" y="221145"/>
                  </a:lnTo>
                  <a:lnTo>
                    <a:pt x="4577677" y="243509"/>
                  </a:lnTo>
                  <a:lnTo>
                    <a:pt x="4601172" y="290741"/>
                  </a:lnTo>
                  <a:lnTo>
                    <a:pt x="4602696" y="310946"/>
                  </a:lnTo>
                  <a:lnTo>
                    <a:pt x="4602746" y="311543"/>
                  </a:lnTo>
                  <a:lnTo>
                    <a:pt x="4602746" y="187401"/>
                  </a:lnTo>
                  <a:lnTo>
                    <a:pt x="4600359" y="187401"/>
                  </a:lnTo>
                  <a:lnTo>
                    <a:pt x="4600359" y="222618"/>
                  </a:lnTo>
                  <a:lnTo>
                    <a:pt x="4597552" y="219633"/>
                  </a:lnTo>
                  <a:lnTo>
                    <a:pt x="4583417" y="204597"/>
                  </a:lnTo>
                  <a:lnTo>
                    <a:pt x="4563643" y="191731"/>
                  </a:lnTo>
                  <a:lnTo>
                    <a:pt x="4541050" y="184023"/>
                  </a:lnTo>
                  <a:lnTo>
                    <a:pt x="4515612" y="181444"/>
                  </a:lnTo>
                  <a:lnTo>
                    <a:pt x="4491228" y="183591"/>
                  </a:lnTo>
                  <a:lnTo>
                    <a:pt x="4448403" y="200748"/>
                  </a:lnTo>
                  <a:lnTo>
                    <a:pt x="4414685" y="234581"/>
                  </a:lnTo>
                  <a:lnTo>
                    <a:pt x="4397222" y="282168"/>
                  </a:lnTo>
                  <a:lnTo>
                    <a:pt x="4395038" y="310946"/>
                  </a:lnTo>
                  <a:lnTo>
                    <a:pt x="4397235" y="340271"/>
                  </a:lnTo>
                  <a:lnTo>
                    <a:pt x="4414850" y="388620"/>
                  </a:lnTo>
                  <a:lnTo>
                    <a:pt x="4448797" y="422783"/>
                  </a:lnTo>
                  <a:lnTo>
                    <a:pt x="4491469" y="440093"/>
                  </a:lnTo>
                  <a:lnTo>
                    <a:pt x="4515612" y="442252"/>
                  </a:lnTo>
                  <a:lnTo>
                    <a:pt x="4540593" y="439648"/>
                  </a:lnTo>
                  <a:lnTo>
                    <a:pt x="4563046" y="431812"/>
                  </a:lnTo>
                  <a:lnTo>
                    <a:pt x="4582973" y="418757"/>
                  </a:lnTo>
                  <a:lnTo>
                    <a:pt x="4596955" y="404050"/>
                  </a:lnTo>
                  <a:lnTo>
                    <a:pt x="4600359" y="400481"/>
                  </a:lnTo>
                  <a:lnTo>
                    <a:pt x="4600359" y="435089"/>
                  </a:lnTo>
                  <a:lnTo>
                    <a:pt x="4643336" y="435089"/>
                  </a:lnTo>
                  <a:lnTo>
                    <a:pt x="4643336" y="400481"/>
                  </a:lnTo>
                  <a:lnTo>
                    <a:pt x="4643336" y="222618"/>
                  </a:lnTo>
                  <a:lnTo>
                    <a:pt x="4643336" y="187401"/>
                  </a:lnTo>
                  <a:close/>
                </a:path>
                <a:path w="9689465" h="575310">
                  <a:moveTo>
                    <a:pt x="4921453" y="187401"/>
                  </a:moveTo>
                  <a:lnTo>
                    <a:pt x="4878489" y="187401"/>
                  </a:lnTo>
                  <a:lnTo>
                    <a:pt x="4878489" y="331838"/>
                  </a:lnTo>
                  <a:lnTo>
                    <a:pt x="4877740" y="349262"/>
                  </a:lnTo>
                  <a:lnTo>
                    <a:pt x="4858232" y="393319"/>
                  </a:lnTo>
                  <a:lnTo>
                    <a:pt x="4822977" y="404050"/>
                  </a:lnTo>
                  <a:lnTo>
                    <a:pt x="4809515" y="402869"/>
                  </a:lnTo>
                  <a:lnTo>
                    <a:pt x="4774184" y="375818"/>
                  </a:lnTo>
                  <a:lnTo>
                    <a:pt x="4767478" y="331838"/>
                  </a:lnTo>
                  <a:lnTo>
                    <a:pt x="4767478" y="187401"/>
                  </a:lnTo>
                  <a:lnTo>
                    <a:pt x="4724501" y="187401"/>
                  </a:lnTo>
                  <a:lnTo>
                    <a:pt x="4724501" y="336613"/>
                  </a:lnTo>
                  <a:lnTo>
                    <a:pt x="4725911" y="360083"/>
                  </a:lnTo>
                  <a:lnTo>
                    <a:pt x="4737252" y="397383"/>
                  </a:lnTo>
                  <a:lnTo>
                    <a:pt x="4780750" y="434505"/>
                  </a:lnTo>
                  <a:lnTo>
                    <a:pt x="4822977" y="442252"/>
                  </a:lnTo>
                  <a:lnTo>
                    <a:pt x="4845177" y="440321"/>
                  </a:lnTo>
                  <a:lnTo>
                    <a:pt x="4883061" y="424802"/>
                  </a:lnTo>
                  <a:lnTo>
                    <a:pt x="4915776" y="380326"/>
                  </a:lnTo>
                  <a:lnTo>
                    <a:pt x="4921453" y="336613"/>
                  </a:lnTo>
                  <a:lnTo>
                    <a:pt x="4921453" y="187401"/>
                  </a:lnTo>
                  <a:close/>
                </a:path>
                <a:path w="9689465" h="575310">
                  <a:moveTo>
                    <a:pt x="5089753" y="187439"/>
                  </a:moveTo>
                  <a:lnTo>
                    <a:pt x="5046789" y="187439"/>
                  </a:lnTo>
                  <a:lnTo>
                    <a:pt x="5046789" y="97269"/>
                  </a:lnTo>
                  <a:lnTo>
                    <a:pt x="5003812" y="97269"/>
                  </a:lnTo>
                  <a:lnTo>
                    <a:pt x="5003812" y="187439"/>
                  </a:lnTo>
                  <a:lnTo>
                    <a:pt x="4977549" y="187439"/>
                  </a:lnTo>
                  <a:lnTo>
                    <a:pt x="4977549" y="226809"/>
                  </a:lnTo>
                  <a:lnTo>
                    <a:pt x="5003812" y="226809"/>
                  </a:lnTo>
                  <a:lnTo>
                    <a:pt x="5003812" y="435089"/>
                  </a:lnTo>
                  <a:lnTo>
                    <a:pt x="5046789" y="435089"/>
                  </a:lnTo>
                  <a:lnTo>
                    <a:pt x="5046789" y="226809"/>
                  </a:lnTo>
                  <a:lnTo>
                    <a:pt x="5089753" y="226809"/>
                  </a:lnTo>
                  <a:lnTo>
                    <a:pt x="5089753" y="187439"/>
                  </a:lnTo>
                  <a:close/>
                </a:path>
                <a:path w="9689465" h="575310">
                  <a:moveTo>
                    <a:pt x="5359514" y="187401"/>
                  </a:moveTo>
                  <a:lnTo>
                    <a:pt x="5311775" y="187401"/>
                  </a:lnTo>
                  <a:lnTo>
                    <a:pt x="5231193" y="364680"/>
                  </a:lnTo>
                  <a:lnTo>
                    <a:pt x="5143462" y="187401"/>
                  </a:lnTo>
                  <a:lnTo>
                    <a:pt x="5094516" y="187401"/>
                  </a:lnTo>
                  <a:lnTo>
                    <a:pt x="5208511" y="411810"/>
                  </a:lnTo>
                  <a:lnTo>
                    <a:pt x="5128539" y="574751"/>
                  </a:lnTo>
                  <a:lnTo>
                    <a:pt x="5176291" y="574751"/>
                  </a:lnTo>
                  <a:lnTo>
                    <a:pt x="5359514" y="187401"/>
                  </a:lnTo>
                  <a:close/>
                </a:path>
                <a:path w="9689465" h="575310">
                  <a:moveTo>
                    <a:pt x="5927102" y="288861"/>
                  </a:moveTo>
                  <a:lnTo>
                    <a:pt x="5533187" y="288861"/>
                  </a:lnTo>
                  <a:lnTo>
                    <a:pt x="5533187" y="327050"/>
                  </a:lnTo>
                  <a:lnTo>
                    <a:pt x="5927102" y="327050"/>
                  </a:lnTo>
                  <a:lnTo>
                    <a:pt x="5927102" y="288861"/>
                  </a:lnTo>
                  <a:close/>
                </a:path>
                <a:path w="9689465" h="575310">
                  <a:moveTo>
                    <a:pt x="6335916" y="187401"/>
                  </a:moveTo>
                  <a:lnTo>
                    <a:pt x="6136576" y="187401"/>
                  </a:lnTo>
                  <a:lnTo>
                    <a:pt x="6136576" y="226771"/>
                  </a:lnTo>
                  <a:lnTo>
                    <a:pt x="6136576" y="435051"/>
                  </a:lnTo>
                  <a:lnTo>
                    <a:pt x="6179540" y="435051"/>
                  </a:lnTo>
                  <a:lnTo>
                    <a:pt x="6179540" y="226771"/>
                  </a:lnTo>
                  <a:lnTo>
                    <a:pt x="6292951" y="226771"/>
                  </a:lnTo>
                  <a:lnTo>
                    <a:pt x="6292951" y="435051"/>
                  </a:lnTo>
                  <a:lnTo>
                    <a:pt x="6335916" y="435051"/>
                  </a:lnTo>
                  <a:lnTo>
                    <a:pt x="6335916" y="226771"/>
                  </a:lnTo>
                  <a:lnTo>
                    <a:pt x="6335916" y="187401"/>
                  </a:lnTo>
                  <a:close/>
                </a:path>
                <a:path w="9689465" h="575310">
                  <a:moveTo>
                    <a:pt x="6665366" y="312737"/>
                  </a:moveTo>
                  <a:lnTo>
                    <a:pt x="6657226" y="263131"/>
                  </a:lnTo>
                  <a:lnTo>
                    <a:pt x="6632842" y="220535"/>
                  </a:lnTo>
                  <a:lnTo>
                    <a:pt x="6621196" y="209283"/>
                  </a:lnTo>
                  <a:lnTo>
                    <a:pt x="6621196" y="312737"/>
                  </a:lnTo>
                  <a:lnTo>
                    <a:pt x="6619837" y="330771"/>
                  </a:lnTo>
                  <a:lnTo>
                    <a:pt x="6599110" y="377494"/>
                  </a:lnTo>
                  <a:lnTo>
                    <a:pt x="6557924" y="402399"/>
                  </a:lnTo>
                  <a:lnTo>
                    <a:pt x="6540627" y="404050"/>
                  </a:lnTo>
                  <a:lnTo>
                    <a:pt x="6522999" y="402399"/>
                  </a:lnTo>
                  <a:lnTo>
                    <a:pt x="6480632" y="377494"/>
                  </a:lnTo>
                  <a:lnTo>
                    <a:pt x="6459182" y="331114"/>
                  </a:lnTo>
                  <a:lnTo>
                    <a:pt x="6457709" y="312737"/>
                  </a:lnTo>
                  <a:lnTo>
                    <a:pt x="6457658" y="312140"/>
                  </a:lnTo>
                  <a:lnTo>
                    <a:pt x="6459207" y="292366"/>
                  </a:lnTo>
                  <a:lnTo>
                    <a:pt x="6459233" y="292036"/>
                  </a:lnTo>
                  <a:lnTo>
                    <a:pt x="6463893" y="274243"/>
                  </a:lnTo>
                  <a:lnTo>
                    <a:pt x="6495720" y="233730"/>
                  </a:lnTo>
                  <a:lnTo>
                    <a:pt x="6521780" y="222021"/>
                  </a:lnTo>
                  <a:lnTo>
                    <a:pt x="6524358" y="221195"/>
                  </a:lnTo>
                  <a:lnTo>
                    <a:pt x="6540030" y="219633"/>
                  </a:lnTo>
                  <a:lnTo>
                    <a:pt x="6555651" y="221195"/>
                  </a:lnTo>
                  <a:lnTo>
                    <a:pt x="6570319" y="225894"/>
                  </a:lnTo>
                  <a:lnTo>
                    <a:pt x="6607429" y="258356"/>
                  </a:lnTo>
                  <a:lnTo>
                    <a:pt x="6619583" y="292036"/>
                  </a:lnTo>
                  <a:lnTo>
                    <a:pt x="6619672" y="292366"/>
                  </a:lnTo>
                  <a:lnTo>
                    <a:pt x="6621158" y="312140"/>
                  </a:lnTo>
                  <a:lnTo>
                    <a:pt x="6621196" y="312737"/>
                  </a:lnTo>
                  <a:lnTo>
                    <a:pt x="6621196" y="209283"/>
                  </a:lnTo>
                  <a:lnTo>
                    <a:pt x="6615138" y="203428"/>
                  </a:lnTo>
                  <a:lnTo>
                    <a:pt x="6594564" y="191211"/>
                  </a:lnTo>
                  <a:lnTo>
                    <a:pt x="6571412" y="183972"/>
                  </a:lnTo>
                  <a:lnTo>
                    <a:pt x="6572123" y="183972"/>
                  </a:lnTo>
                  <a:lnTo>
                    <a:pt x="6544805" y="181432"/>
                  </a:lnTo>
                  <a:lnTo>
                    <a:pt x="6520027" y="183972"/>
                  </a:lnTo>
                  <a:lnTo>
                    <a:pt x="6497650" y="191579"/>
                  </a:lnTo>
                  <a:lnTo>
                    <a:pt x="6477660" y="204266"/>
                  </a:lnTo>
                  <a:lnTo>
                    <a:pt x="6460058" y="222021"/>
                  </a:lnTo>
                  <a:lnTo>
                    <a:pt x="6460058" y="187401"/>
                  </a:lnTo>
                  <a:lnTo>
                    <a:pt x="6417081" y="187401"/>
                  </a:lnTo>
                  <a:lnTo>
                    <a:pt x="6417081" y="574751"/>
                  </a:lnTo>
                  <a:lnTo>
                    <a:pt x="6460058" y="574751"/>
                  </a:lnTo>
                  <a:lnTo>
                    <a:pt x="6460058" y="400481"/>
                  </a:lnTo>
                  <a:lnTo>
                    <a:pt x="6477546" y="418757"/>
                  </a:lnTo>
                  <a:lnTo>
                    <a:pt x="6497802" y="431800"/>
                  </a:lnTo>
                  <a:lnTo>
                    <a:pt x="6520815" y="439635"/>
                  </a:lnTo>
                  <a:lnTo>
                    <a:pt x="6546596" y="442239"/>
                  </a:lnTo>
                  <a:lnTo>
                    <a:pt x="6572364" y="439877"/>
                  </a:lnTo>
                  <a:lnTo>
                    <a:pt x="6595377" y="432777"/>
                  </a:lnTo>
                  <a:lnTo>
                    <a:pt x="6615633" y="420928"/>
                  </a:lnTo>
                  <a:lnTo>
                    <a:pt x="6633134" y="404355"/>
                  </a:lnTo>
                  <a:lnTo>
                    <a:pt x="6633337" y="404050"/>
                  </a:lnTo>
                  <a:lnTo>
                    <a:pt x="6647231" y="384416"/>
                  </a:lnTo>
                  <a:lnTo>
                    <a:pt x="6657302" y="362496"/>
                  </a:lnTo>
                  <a:lnTo>
                    <a:pt x="6663347" y="338607"/>
                  </a:lnTo>
                  <a:lnTo>
                    <a:pt x="6665366" y="312737"/>
                  </a:lnTo>
                  <a:close/>
                </a:path>
                <a:path w="9689465" h="575310">
                  <a:moveTo>
                    <a:pt x="6943496" y="168313"/>
                  </a:moveTo>
                  <a:lnTo>
                    <a:pt x="6773989" y="350939"/>
                  </a:lnTo>
                  <a:lnTo>
                    <a:pt x="6773989" y="187401"/>
                  </a:lnTo>
                  <a:lnTo>
                    <a:pt x="6731013" y="187401"/>
                  </a:lnTo>
                  <a:lnTo>
                    <a:pt x="6731013" y="452412"/>
                  </a:lnTo>
                  <a:lnTo>
                    <a:pt x="6900519" y="269773"/>
                  </a:lnTo>
                  <a:lnTo>
                    <a:pt x="6900519" y="435089"/>
                  </a:lnTo>
                  <a:lnTo>
                    <a:pt x="6943496" y="435089"/>
                  </a:lnTo>
                  <a:lnTo>
                    <a:pt x="6943496" y="168313"/>
                  </a:lnTo>
                  <a:close/>
                </a:path>
                <a:path w="9689465" h="575310">
                  <a:moveTo>
                    <a:pt x="7318299" y="435089"/>
                  </a:moveTo>
                  <a:lnTo>
                    <a:pt x="7258609" y="168300"/>
                  </a:lnTo>
                  <a:lnTo>
                    <a:pt x="7158342" y="370039"/>
                  </a:lnTo>
                  <a:lnTo>
                    <a:pt x="7055688" y="168300"/>
                  </a:lnTo>
                  <a:lnTo>
                    <a:pt x="6995998" y="435089"/>
                  </a:lnTo>
                  <a:lnTo>
                    <a:pt x="7040181" y="435089"/>
                  </a:lnTo>
                  <a:lnTo>
                    <a:pt x="7071804" y="281698"/>
                  </a:lnTo>
                  <a:lnTo>
                    <a:pt x="7157161" y="452399"/>
                  </a:lnTo>
                  <a:lnTo>
                    <a:pt x="7241311" y="281698"/>
                  </a:lnTo>
                  <a:lnTo>
                    <a:pt x="7274128" y="435089"/>
                  </a:lnTo>
                  <a:lnTo>
                    <a:pt x="7318299" y="435089"/>
                  </a:lnTo>
                  <a:close/>
                </a:path>
                <a:path w="9689465" h="575310">
                  <a:moveTo>
                    <a:pt x="7592250" y="319900"/>
                  </a:moveTo>
                  <a:lnTo>
                    <a:pt x="7591463" y="292595"/>
                  </a:lnTo>
                  <a:lnTo>
                    <a:pt x="7590028" y="284086"/>
                  </a:lnTo>
                  <a:lnTo>
                    <a:pt x="7587323" y="267970"/>
                  </a:lnTo>
                  <a:lnTo>
                    <a:pt x="7579817" y="246037"/>
                  </a:lnTo>
                  <a:lnTo>
                    <a:pt x="7568959" y="226796"/>
                  </a:lnTo>
                  <a:lnTo>
                    <a:pt x="7562558" y="219633"/>
                  </a:lnTo>
                  <a:lnTo>
                    <a:pt x="7551242" y="206959"/>
                  </a:lnTo>
                  <a:lnTo>
                    <a:pt x="7548067" y="204876"/>
                  </a:lnTo>
                  <a:lnTo>
                    <a:pt x="7548067" y="284086"/>
                  </a:lnTo>
                  <a:lnTo>
                    <a:pt x="7402449" y="284086"/>
                  </a:lnTo>
                  <a:lnTo>
                    <a:pt x="7418502" y="247548"/>
                  </a:lnTo>
                  <a:lnTo>
                    <a:pt x="7449972" y="224180"/>
                  </a:lnTo>
                  <a:lnTo>
                    <a:pt x="7475258" y="219633"/>
                  </a:lnTo>
                  <a:lnTo>
                    <a:pt x="7488961" y="220776"/>
                  </a:lnTo>
                  <a:lnTo>
                    <a:pt x="7488656" y="220776"/>
                  </a:lnTo>
                  <a:lnTo>
                    <a:pt x="7500848" y="224040"/>
                  </a:lnTo>
                  <a:lnTo>
                    <a:pt x="7531786" y="246773"/>
                  </a:lnTo>
                  <a:lnTo>
                    <a:pt x="7548067" y="284086"/>
                  </a:lnTo>
                  <a:lnTo>
                    <a:pt x="7548067" y="204876"/>
                  </a:lnTo>
                  <a:lnTo>
                    <a:pt x="7529716" y="192773"/>
                  </a:lnTo>
                  <a:lnTo>
                    <a:pt x="7504392" y="184277"/>
                  </a:lnTo>
                  <a:lnTo>
                    <a:pt x="7475258" y="181432"/>
                  </a:lnTo>
                  <a:lnTo>
                    <a:pt x="7449198" y="183769"/>
                  </a:lnTo>
                  <a:lnTo>
                    <a:pt x="7405484" y="202425"/>
                  </a:lnTo>
                  <a:lnTo>
                    <a:pt x="7373594" y="238607"/>
                  </a:lnTo>
                  <a:lnTo>
                    <a:pt x="7357326" y="285597"/>
                  </a:lnTo>
                  <a:lnTo>
                    <a:pt x="7355294" y="312737"/>
                  </a:lnTo>
                  <a:lnTo>
                    <a:pt x="7357542" y="342976"/>
                  </a:lnTo>
                  <a:lnTo>
                    <a:pt x="7375601" y="391464"/>
                  </a:lnTo>
                  <a:lnTo>
                    <a:pt x="7410336" y="423951"/>
                  </a:lnTo>
                  <a:lnTo>
                    <a:pt x="7453452" y="440207"/>
                  </a:lnTo>
                  <a:lnTo>
                    <a:pt x="7477658" y="442239"/>
                  </a:lnTo>
                  <a:lnTo>
                    <a:pt x="7500925" y="440347"/>
                  </a:lnTo>
                  <a:lnTo>
                    <a:pt x="7522413" y="434644"/>
                  </a:lnTo>
                  <a:lnTo>
                    <a:pt x="7542111" y="425132"/>
                  </a:lnTo>
                  <a:lnTo>
                    <a:pt x="7560018" y="411810"/>
                  </a:lnTo>
                  <a:lnTo>
                    <a:pt x="7567841" y="404050"/>
                  </a:lnTo>
                  <a:lnTo>
                    <a:pt x="7568628" y="403275"/>
                  </a:lnTo>
                  <a:lnTo>
                    <a:pt x="7576566" y="393763"/>
                  </a:lnTo>
                  <a:lnTo>
                    <a:pt x="7583843" y="383273"/>
                  </a:lnTo>
                  <a:lnTo>
                    <a:pt x="7590447" y="371830"/>
                  </a:lnTo>
                  <a:lnTo>
                    <a:pt x="7554633" y="352132"/>
                  </a:lnTo>
                  <a:lnTo>
                    <a:pt x="7549680" y="361645"/>
                  </a:lnTo>
                  <a:lnTo>
                    <a:pt x="7543749" y="370484"/>
                  </a:lnTo>
                  <a:lnTo>
                    <a:pt x="7505547" y="399580"/>
                  </a:lnTo>
                  <a:lnTo>
                    <a:pt x="7478242" y="404050"/>
                  </a:lnTo>
                  <a:lnTo>
                    <a:pt x="7462456" y="402602"/>
                  </a:lnTo>
                  <a:lnTo>
                    <a:pt x="7422731" y="380784"/>
                  </a:lnTo>
                  <a:lnTo>
                    <a:pt x="7401141" y="337807"/>
                  </a:lnTo>
                  <a:lnTo>
                    <a:pt x="7399464" y="319900"/>
                  </a:lnTo>
                  <a:lnTo>
                    <a:pt x="7592250" y="319900"/>
                  </a:lnTo>
                  <a:close/>
                </a:path>
                <a:path w="9689465" h="575310">
                  <a:moveTo>
                    <a:pt x="7906131" y="312737"/>
                  </a:moveTo>
                  <a:lnTo>
                    <a:pt x="7898003" y="263131"/>
                  </a:lnTo>
                  <a:lnTo>
                    <a:pt x="7873606" y="220535"/>
                  </a:lnTo>
                  <a:lnTo>
                    <a:pt x="7861960" y="209283"/>
                  </a:lnTo>
                  <a:lnTo>
                    <a:pt x="7861960" y="312737"/>
                  </a:lnTo>
                  <a:lnTo>
                    <a:pt x="7860614" y="330771"/>
                  </a:lnTo>
                  <a:lnTo>
                    <a:pt x="7839888" y="377494"/>
                  </a:lnTo>
                  <a:lnTo>
                    <a:pt x="7798702" y="402399"/>
                  </a:lnTo>
                  <a:lnTo>
                    <a:pt x="7781391" y="404050"/>
                  </a:lnTo>
                  <a:lnTo>
                    <a:pt x="7763764" y="402399"/>
                  </a:lnTo>
                  <a:lnTo>
                    <a:pt x="7721409" y="377494"/>
                  </a:lnTo>
                  <a:lnTo>
                    <a:pt x="7704252" y="348030"/>
                  </a:lnTo>
                  <a:lnTo>
                    <a:pt x="7704175" y="347878"/>
                  </a:lnTo>
                  <a:lnTo>
                    <a:pt x="7699946" y="331114"/>
                  </a:lnTo>
                  <a:lnTo>
                    <a:pt x="7699870" y="330771"/>
                  </a:lnTo>
                  <a:lnTo>
                    <a:pt x="7698473" y="312737"/>
                  </a:lnTo>
                  <a:lnTo>
                    <a:pt x="7698435" y="312140"/>
                  </a:lnTo>
                  <a:lnTo>
                    <a:pt x="7699972" y="292366"/>
                  </a:lnTo>
                  <a:lnTo>
                    <a:pt x="7699997" y="292036"/>
                  </a:lnTo>
                  <a:lnTo>
                    <a:pt x="7704658" y="274243"/>
                  </a:lnTo>
                  <a:lnTo>
                    <a:pt x="7704696" y="274091"/>
                  </a:lnTo>
                  <a:lnTo>
                    <a:pt x="7712519" y="258356"/>
                  </a:lnTo>
                  <a:lnTo>
                    <a:pt x="7723505" y="244703"/>
                  </a:lnTo>
                  <a:lnTo>
                    <a:pt x="7736484" y="233730"/>
                  </a:lnTo>
                  <a:lnTo>
                    <a:pt x="7750365" y="225894"/>
                  </a:lnTo>
                  <a:lnTo>
                    <a:pt x="7762557" y="222021"/>
                  </a:lnTo>
                  <a:lnTo>
                    <a:pt x="7765135" y="221195"/>
                  </a:lnTo>
                  <a:lnTo>
                    <a:pt x="7780795" y="219633"/>
                  </a:lnTo>
                  <a:lnTo>
                    <a:pt x="7796428" y="221195"/>
                  </a:lnTo>
                  <a:lnTo>
                    <a:pt x="7811084" y="225894"/>
                  </a:lnTo>
                  <a:lnTo>
                    <a:pt x="7824775" y="233730"/>
                  </a:lnTo>
                  <a:lnTo>
                    <a:pt x="7837500" y="244703"/>
                  </a:lnTo>
                  <a:lnTo>
                    <a:pt x="7848206" y="258356"/>
                  </a:lnTo>
                  <a:lnTo>
                    <a:pt x="7855775" y="274091"/>
                  </a:lnTo>
                  <a:lnTo>
                    <a:pt x="7855852" y="274243"/>
                  </a:lnTo>
                  <a:lnTo>
                    <a:pt x="7860347" y="292036"/>
                  </a:lnTo>
                  <a:lnTo>
                    <a:pt x="7860436" y="292366"/>
                  </a:lnTo>
                  <a:lnTo>
                    <a:pt x="7861922" y="312140"/>
                  </a:lnTo>
                  <a:lnTo>
                    <a:pt x="7861960" y="312737"/>
                  </a:lnTo>
                  <a:lnTo>
                    <a:pt x="7861960" y="209283"/>
                  </a:lnTo>
                  <a:lnTo>
                    <a:pt x="7855902" y="203428"/>
                  </a:lnTo>
                  <a:lnTo>
                    <a:pt x="7835328" y="191211"/>
                  </a:lnTo>
                  <a:lnTo>
                    <a:pt x="7812189" y="183972"/>
                  </a:lnTo>
                  <a:lnTo>
                    <a:pt x="7812887" y="183972"/>
                  </a:lnTo>
                  <a:lnTo>
                    <a:pt x="7785570" y="181432"/>
                  </a:lnTo>
                  <a:lnTo>
                    <a:pt x="7760805" y="183972"/>
                  </a:lnTo>
                  <a:lnTo>
                    <a:pt x="7738415" y="191579"/>
                  </a:lnTo>
                  <a:lnTo>
                    <a:pt x="7718425" y="204266"/>
                  </a:lnTo>
                  <a:lnTo>
                    <a:pt x="7700823" y="222021"/>
                  </a:lnTo>
                  <a:lnTo>
                    <a:pt x="7700823" y="187401"/>
                  </a:lnTo>
                  <a:lnTo>
                    <a:pt x="7657846" y="187401"/>
                  </a:lnTo>
                  <a:lnTo>
                    <a:pt x="7657846" y="574751"/>
                  </a:lnTo>
                  <a:lnTo>
                    <a:pt x="7700823" y="574751"/>
                  </a:lnTo>
                  <a:lnTo>
                    <a:pt x="7700823" y="400481"/>
                  </a:lnTo>
                  <a:lnTo>
                    <a:pt x="7718323" y="418757"/>
                  </a:lnTo>
                  <a:lnTo>
                    <a:pt x="7738567" y="431800"/>
                  </a:lnTo>
                  <a:lnTo>
                    <a:pt x="7761579" y="439635"/>
                  </a:lnTo>
                  <a:lnTo>
                    <a:pt x="7787360" y="442239"/>
                  </a:lnTo>
                  <a:lnTo>
                    <a:pt x="7813129" y="439877"/>
                  </a:lnTo>
                  <a:lnTo>
                    <a:pt x="7856410" y="420928"/>
                  </a:lnTo>
                  <a:lnTo>
                    <a:pt x="7888008" y="384416"/>
                  </a:lnTo>
                  <a:lnTo>
                    <a:pt x="7904112" y="338607"/>
                  </a:lnTo>
                  <a:lnTo>
                    <a:pt x="7906131" y="312737"/>
                  </a:lnTo>
                  <a:close/>
                </a:path>
                <a:path w="9689465" h="575310">
                  <a:moveTo>
                    <a:pt x="8340103" y="395706"/>
                  </a:moveTo>
                  <a:lnTo>
                    <a:pt x="8303095" y="395706"/>
                  </a:lnTo>
                  <a:lnTo>
                    <a:pt x="8303095" y="226809"/>
                  </a:lnTo>
                  <a:lnTo>
                    <a:pt x="8303095" y="187401"/>
                  </a:lnTo>
                  <a:lnTo>
                    <a:pt x="8260118" y="187401"/>
                  </a:lnTo>
                  <a:lnTo>
                    <a:pt x="8260118" y="226809"/>
                  </a:lnTo>
                  <a:lnTo>
                    <a:pt x="8260118" y="395706"/>
                  </a:lnTo>
                  <a:lnTo>
                    <a:pt x="8141944" y="395706"/>
                  </a:lnTo>
                  <a:lnTo>
                    <a:pt x="8155000" y="381127"/>
                  </a:lnTo>
                  <a:lnTo>
                    <a:pt x="8164322" y="363626"/>
                  </a:lnTo>
                  <a:lnTo>
                    <a:pt x="8169923" y="343230"/>
                  </a:lnTo>
                  <a:lnTo>
                    <a:pt x="8171789" y="319913"/>
                  </a:lnTo>
                  <a:lnTo>
                    <a:pt x="8171789" y="226809"/>
                  </a:lnTo>
                  <a:lnTo>
                    <a:pt x="8260118" y="226809"/>
                  </a:lnTo>
                  <a:lnTo>
                    <a:pt x="8260118" y="187401"/>
                  </a:lnTo>
                  <a:lnTo>
                    <a:pt x="8128813" y="187401"/>
                  </a:lnTo>
                  <a:lnTo>
                    <a:pt x="8128813" y="297815"/>
                  </a:lnTo>
                  <a:lnTo>
                    <a:pt x="8128178" y="318719"/>
                  </a:lnTo>
                  <a:lnTo>
                    <a:pt x="8118665" y="363486"/>
                  </a:lnTo>
                  <a:lnTo>
                    <a:pt x="8087220" y="393471"/>
                  </a:lnTo>
                  <a:lnTo>
                    <a:pt x="8072717" y="395706"/>
                  </a:lnTo>
                  <a:lnTo>
                    <a:pt x="8072717" y="500748"/>
                  </a:lnTo>
                  <a:lnTo>
                    <a:pt x="8112099" y="500748"/>
                  </a:lnTo>
                  <a:lnTo>
                    <a:pt x="8112099" y="435102"/>
                  </a:lnTo>
                  <a:lnTo>
                    <a:pt x="8300707" y="435102"/>
                  </a:lnTo>
                  <a:lnTo>
                    <a:pt x="8300707" y="500748"/>
                  </a:lnTo>
                  <a:lnTo>
                    <a:pt x="8340103" y="500748"/>
                  </a:lnTo>
                  <a:lnTo>
                    <a:pt x="8340103" y="435102"/>
                  </a:lnTo>
                  <a:lnTo>
                    <a:pt x="8340103" y="395706"/>
                  </a:lnTo>
                  <a:close/>
                </a:path>
                <a:path w="9689465" h="575310">
                  <a:moveTo>
                    <a:pt x="8633650" y="312737"/>
                  </a:moveTo>
                  <a:lnTo>
                    <a:pt x="8625510" y="263131"/>
                  </a:lnTo>
                  <a:lnTo>
                    <a:pt x="8601126" y="220535"/>
                  </a:lnTo>
                  <a:lnTo>
                    <a:pt x="8589480" y="209283"/>
                  </a:lnTo>
                  <a:lnTo>
                    <a:pt x="8589480" y="312737"/>
                  </a:lnTo>
                  <a:lnTo>
                    <a:pt x="8588121" y="330771"/>
                  </a:lnTo>
                  <a:lnTo>
                    <a:pt x="8567395" y="377494"/>
                  </a:lnTo>
                  <a:lnTo>
                    <a:pt x="8526208" y="402399"/>
                  </a:lnTo>
                  <a:lnTo>
                    <a:pt x="8508911" y="404050"/>
                  </a:lnTo>
                  <a:lnTo>
                    <a:pt x="8491283" y="402399"/>
                  </a:lnTo>
                  <a:lnTo>
                    <a:pt x="8448916" y="377494"/>
                  </a:lnTo>
                  <a:lnTo>
                    <a:pt x="8427466" y="331114"/>
                  </a:lnTo>
                  <a:lnTo>
                    <a:pt x="8425955" y="312140"/>
                  </a:lnTo>
                  <a:lnTo>
                    <a:pt x="8427491" y="292366"/>
                  </a:lnTo>
                  <a:lnTo>
                    <a:pt x="8427517" y="292036"/>
                  </a:lnTo>
                  <a:lnTo>
                    <a:pt x="8432178" y="274243"/>
                  </a:lnTo>
                  <a:lnTo>
                    <a:pt x="8432216" y="274091"/>
                  </a:lnTo>
                  <a:lnTo>
                    <a:pt x="8440039" y="258356"/>
                  </a:lnTo>
                  <a:lnTo>
                    <a:pt x="8451024" y="244703"/>
                  </a:lnTo>
                  <a:lnTo>
                    <a:pt x="8464004" y="233730"/>
                  </a:lnTo>
                  <a:lnTo>
                    <a:pt x="8477885" y="225894"/>
                  </a:lnTo>
                  <a:lnTo>
                    <a:pt x="8490077" y="222021"/>
                  </a:lnTo>
                  <a:lnTo>
                    <a:pt x="8492655" y="221195"/>
                  </a:lnTo>
                  <a:lnTo>
                    <a:pt x="8508314" y="219633"/>
                  </a:lnTo>
                  <a:lnTo>
                    <a:pt x="8523948" y="221195"/>
                  </a:lnTo>
                  <a:lnTo>
                    <a:pt x="8538604" y="225894"/>
                  </a:lnTo>
                  <a:lnTo>
                    <a:pt x="8552294" y="233730"/>
                  </a:lnTo>
                  <a:lnTo>
                    <a:pt x="8565007" y="244703"/>
                  </a:lnTo>
                  <a:lnTo>
                    <a:pt x="8575713" y="258356"/>
                  </a:lnTo>
                  <a:lnTo>
                    <a:pt x="8583295" y="274091"/>
                  </a:lnTo>
                  <a:lnTo>
                    <a:pt x="8583371" y="274243"/>
                  </a:lnTo>
                  <a:lnTo>
                    <a:pt x="8587867" y="292036"/>
                  </a:lnTo>
                  <a:lnTo>
                    <a:pt x="8587956" y="292366"/>
                  </a:lnTo>
                  <a:lnTo>
                    <a:pt x="8589442" y="312140"/>
                  </a:lnTo>
                  <a:lnTo>
                    <a:pt x="8589480" y="312737"/>
                  </a:lnTo>
                  <a:lnTo>
                    <a:pt x="8589480" y="209283"/>
                  </a:lnTo>
                  <a:lnTo>
                    <a:pt x="8583422" y="203428"/>
                  </a:lnTo>
                  <a:lnTo>
                    <a:pt x="8562848" y="191211"/>
                  </a:lnTo>
                  <a:lnTo>
                    <a:pt x="8539709" y="183972"/>
                  </a:lnTo>
                  <a:lnTo>
                    <a:pt x="8540407" y="183972"/>
                  </a:lnTo>
                  <a:lnTo>
                    <a:pt x="8513089" y="181432"/>
                  </a:lnTo>
                  <a:lnTo>
                    <a:pt x="8488324" y="183972"/>
                  </a:lnTo>
                  <a:lnTo>
                    <a:pt x="8465934" y="191579"/>
                  </a:lnTo>
                  <a:lnTo>
                    <a:pt x="8445944" y="204266"/>
                  </a:lnTo>
                  <a:lnTo>
                    <a:pt x="8428342" y="222021"/>
                  </a:lnTo>
                  <a:lnTo>
                    <a:pt x="8428342" y="187401"/>
                  </a:lnTo>
                  <a:lnTo>
                    <a:pt x="8385365" y="187401"/>
                  </a:lnTo>
                  <a:lnTo>
                    <a:pt x="8385365" y="574751"/>
                  </a:lnTo>
                  <a:lnTo>
                    <a:pt x="8428342" y="574751"/>
                  </a:lnTo>
                  <a:lnTo>
                    <a:pt x="8428342" y="400481"/>
                  </a:lnTo>
                  <a:lnTo>
                    <a:pt x="8445830" y="418757"/>
                  </a:lnTo>
                  <a:lnTo>
                    <a:pt x="8466087" y="431800"/>
                  </a:lnTo>
                  <a:lnTo>
                    <a:pt x="8489099" y="439635"/>
                  </a:lnTo>
                  <a:lnTo>
                    <a:pt x="8514880" y="442239"/>
                  </a:lnTo>
                  <a:lnTo>
                    <a:pt x="8540648" y="439877"/>
                  </a:lnTo>
                  <a:lnTo>
                    <a:pt x="8563661" y="432777"/>
                  </a:lnTo>
                  <a:lnTo>
                    <a:pt x="8583917" y="420928"/>
                  </a:lnTo>
                  <a:lnTo>
                    <a:pt x="8601418" y="404355"/>
                  </a:lnTo>
                  <a:lnTo>
                    <a:pt x="8601621" y="404050"/>
                  </a:lnTo>
                  <a:lnTo>
                    <a:pt x="8615515" y="384416"/>
                  </a:lnTo>
                  <a:lnTo>
                    <a:pt x="8625586" y="362496"/>
                  </a:lnTo>
                  <a:lnTo>
                    <a:pt x="8631631" y="338607"/>
                  </a:lnTo>
                  <a:lnTo>
                    <a:pt x="8633650" y="312737"/>
                  </a:lnTo>
                  <a:close/>
                </a:path>
                <a:path w="9689465" h="575310">
                  <a:moveTo>
                    <a:pt x="8928570" y="187401"/>
                  </a:moveTo>
                  <a:lnTo>
                    <a:pt x="8880831" y="187401"/>
                  </a:lnTo>
                  <a:lnTo>
                    <a:pt x="8800249" y="364680"/>
                  </a:lnTo>
                  <a:lnTo>
                    <a:pt x="8712517" y="187401"/>
                  </a:lnTo>
                  <a:lnTo>
                    <a:pt x="8663572" y="187401"/>
                  </a:lnTo>
                  <a:lnTo>
                    <a:pt x="8777567" y="411810"/>
                  </a:lnTo>
                  <a:lnTo>
                    <a:pt x="8697595" y="574751"/>
                  </a:lnTo>
                  <a:lnTo>
                    <a:pt x="8745347" y="574751"/>
                  </a:lnTo>
                  <a:lnTo>
                    <a:pt x="8928570" y="187401"/>
                  </a:lnTo>
                  <a:close/>
                </a:path>
                <a:path w="9689465" h="575310">
                  <a:moveTo>
                    <a:pt x="9120746" y="187439"/>
                  </a:moveTo>
                  <a:lnTo>
                    <a:pt x="8973922" y="187439"/>
                  </a:lnTo>
                  <a:lnTo>
                    <a:pt x="8973922" y="226809"/>
                  </a:lnTo>
                  <a:lnTo>
                    <a:pt x="8973922" y="435089"/>
                  </a:lnTo>
                  <a:lnTo>
                    <a:pt x="9016898" y="435089"/>
                  </a:lnTo>
                  <a:lnTo>
                    <a:pt x="9016898" y="226809"/>
                  </a:lnTo>
                  <a:lnTo>
                    <a:pt x="9120746" y="226809"/>
                  </a:lnTo>
                  <a:lnTo>
                    <a:pt x="9120746" y="187439"/>
                  </a:lnTo>
                  <a:close/>
                </a:path>
                <a:path w="9689465" h="575310">
                  <a:moveTo>
                    <a:pt x="9410763" y="312140"/>
                  </a:moveTo>
                  <a:lnTo>
                    <a:pt x="9408439" y="285026"/>
                  </a:lnTo>
                  <a:lnTo>
                    <a:pt x="9401442" y="260375"/>
                  </a:lnTo>
                  <a:lnTo>
                    <a:pt x="9389783" y="238175"/>
                  </a:lnTo>
                  <a:lnTo>
                    <a:pt x="9374441" y="219633"/>
                  </a:lnTo>
                  <a:lnTo>
                    <a:pt x="9373464" y="218440"/>
                  </a:lnTo>
                  <a:lnTo>
                    <a:pt x="9366606" y="212852"/>
                  </a:lnTo>
                  <a:lnTo>
                    <a:pt x="9366606" y="312140"/>
                  </a:lnTo>
                  <a:lnTo>
                    <a:pt x="9364993" y="332473"/>
                  </a:lnTo>
                  <a:lnTo>
                    <a:pt x="9340939" y="379590"/>
                  </a:lnTo>
                  <a:lnTo>
                    <a:pt x="9296730" y="402526"/>
                  </a:lnTo>
                  <a:lnTo>
                    <a:pt x="9279458" y="404050"/>
                  </a:lnTo>
                  <a:lnTo>
                    <a:pt x="9262186" y="402526"/>
                  </a:lnTo>
                  <a:lnTo>
                    <a:pt x="9217990" y="379590"/>
                  </a:lnTo>
                  <a:lnTo>
                    <a:pt x="9193924" y="332473"/>
                  </a:lnTo>
                  <a:lnTo>
                    <a:pt x="9192323" y="312140"/>
                  </a:lnTo>
                  <a:lnTo>
                    <a:pt x="9193911" y="291795"/>
                  </a:lnTo>
                  <a:lnTo>
                    <a:pt x="9217685" y="244398"/>
                  </a:lnTo>
                  <a:lnTo>
                    <a:pt x="9261945" y="221183"/>
                  </a:lnTo>
                  <a:lnTo>
                    <a:pt x="9279458" y="219633"/>
                  </a:lnTo>
                  <a:lnTo>
                    <a:pt x="9297035" y="221183"/>
                  </a:lnTo>
                  <a:lnTo>
                    <a:pt x="9341244" y="244106"/>
                  </a:lnTo>
                  <a:lnTo>
                    <a:pt x="9365018" y="291553"/>
                  </a:lnTo>
                  <a:lnTo>
                    <a:pt x="9366606" y="312140"/>
                  </a:lnTo>
                  <a:lnTo>
                    <a:pt x="9366606" y="212852"/>
                  </a:lnTo>
                  <a:lnTo>
                    <a:pt x="9353601" y="202247"/>
                  </a:lnTo>
                  <a:lnTo>
                    <a:pt x="9331312" y="190690"/>
                  </a:lnTo>
                  <a:lnTo>
                    <a:pt x="9306598" y="183756"/>
                  </a:lnTo>
                  <a:lnTo>
                    <a:pt x="9279458" y="181444"/>
                  </a:lnTo>
                  <a:lnTo>
                    <a:pt x="9252318" y="183756"/>
                  </a:lnTo>
                  <a:lnTo>
                    <a:pt x="9205316" y="202247"/>
                  </a:lnTo>
                  <a:lnTo>
                    <a:pt x="9169133" y="238175"/>
                  </a:lnTo>
                  <a:lnTo>
                    <a:pt x="9150490" y="285026"/>
                  </a:lnTo>
                  <a:lnTo>
                    <a:pt x="9148153" y="312140"/>
                  </a:lnTo>
                  <a:lnTo>
                    <a:pt x="9150490" y="339001"/>
                  </a:lnTo>
                  <a:lnTo>
                    <a:pt x="9169133" y="385559"/>
                  </a:lnTo>
                  <a:lnTo>
                    <a:pt x="9205316" y="421449"/>
                  </a:lnTo>
                  <a:lnTo>
                    <a:pt x="9252318" y="439940"/>
                  </a:lnTo>
                  <a:lnTo>
                    <a:pt x="9279458" y="442252"/>
                  </a:lnTo>
                  <a:lnTo>
                    <a:pt x="9306598" y="439940"/>
                  </a:lnTo>
                  <a:lnTo>
                    <a:pt x="9331312" y="433006"/>
                  </a:lnTo>
                  <a:lnTo>
                    <a:pt x="9353601" y="421449"/>
                  </a:lnTo>
                  <a:lnTo>
                    <a:pt x="9373464" y="405257"/>
                  </a:lnTo>
                  <a:lnTo>
                    <a:pt x="9374454" y="404050"/>
                  </a:lnTo>
                  <a:lnTo>
                    <a:pt x="9389783" y="385559"/>
                  </a:lnTo>
                  <a:lnTo>
                    <a:pt x="9401442" y="363474"/>
                  </a:lnTo>
                  <a:lnTo>
                    <a:pt x="9408439" y="339001"/>
                  </a:lnTo>
                  <a:lnTo>
                    <a:pt x="9410763" y="312140"/>
                  </a:lnTo>
                  <a:close/>
                </a:path>
                <a:path w="9689465" h="575310">
                  <a:moveTo>
                    <a:pt x="9670974" y="80568"/>
                  </a:moveTo>
                  <a:lnTo>
                    <a:pt x="9635160" y="66840"/>
                  </a:lnTo>
                  <a:lnTo>
                    <a:pt x="9627959" y="82511"/>
                  </a:lnTo>
                  <a:lnTo>
                    <a:pt x="9617100" y="93700"/>
                  </a:lnTo>
                  <a:lnTo>
                    <a:pt x="9602597" y="100418"/>
                  </a:lnTo>
                  <a:lnTo>
                    <a:pt x="9584436" y="102654"/>
                  </a:lnTo>
                  <a:lnTo>
                    <a:pt x="9566262" y="100418"/>
                  </a:lnTo>
                  <a:lnTo>
                    <a:pt x="9551746" y="93700"/>
                  </a:lnTo>
                  <a:lnTo>
                    <a:pt x="9540900" y="82511"/>
                  </a:lnTo>
                  <a:lnTo>
                    <a:pt x="9533699" y="66840"/>
                  </a:lnTo>
                  <a:lnTo>
                    <a:pt x="9497885" y="80568"/>
                  </a:lnTo>
                  <a:lnTo>
                    <a:pt x="9519755" y="114490"/>
                  </a:lnTo>
                  <a:lnTo>
                    <a:pt x="9555404" y="134594"/>
                  </a:lnTo>
                  <a:lnTo>
                    <a:pt x="9584436" y="138468"/>
                  </a:lnTo>
                  <a:lnTo>
                    <a:pt x="9599447" y="137490"/>
                  </a:lnTo>
                  <a:lnTo>
                    <a:pt x="9638449" y="122961"/>
                  </a:lnTo>
                  <a:lnTo>
                    <a:pt x="9665348" y="93294"/>
                  </a:lnTo>
                  <a:lnTo>
                    <a:pt x="9670974" y="80568"/>
                  </a:lnTo>
                  <a:close/>
                </a:path>
                <a:path w="9689465" h="575310">
                  <a:moveTo>
                    <a:pt x="9688868" y="168313"/>
                  </a:moveTo>
                  <a:lnTo>
                    <a:pt x="9519387" y="350939"/>
                  </a:lnTo>
                  <a:lnTo>
                    <a:pt x="9519387" y="187401"/>
                  </a:lnTo>
                  <a:lnTo>
                    <a:pt x="9476397" y="187401"/>
                  </a:lnTo>
                  <a:lnTo>
                    <a:pt x="9476397" y="452412"/>
                  </a:lnTo>
                  <a:lnTo>
                    <a:pt x="9570580" y="350939"/>
                  </a:lnTo>
                  <a:lnTo>
                    <a:pt x="9645917" y="269773"/>
                  </a:lnTo>
                  <a:lnTo>
                    <a:pt x="9645917" y="435089"/>
                  </a:lnTo>
                  <a:lnTo>
                    <a:pt x="9688868" y="435089"/>
                  </a:lnTo>
                  <a:lnTo>
                    <a:pt x="9688868" y="269773"/>
                  </a:lnTo>
                  <a:lnTo>
                    <a:pt x="9688868" y="16831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3138260" y="5854994"/>
              <a:ext cx="223218" cy="248892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13427126" y="5835910"/>
              <a:ext cx="730885" cy="284480"/>
            </a:xfrm>
            <a:custGeom>
              <a:avLst/>
              <a:gdLst/>
              <a:ahLst/>
              <a:cxnLst/>
              <a:rect l="l" t="t" r="r" b="b"/>
              <a:pathLst>
                <a:path w="730884" h="284479">
                  <a:moveTo>
                    <a:pt x="262610" y="143827"/>
                  </a:moveTo>
                  <a:lnTo>
                    <a:pt x="253276" y="92062"/>
                  </a:lnTo>
                  <a:lnTo>
                    <a:pt x="226288" y="51320"/>
                  </a:lnTo>
                  <a:lnTo>
                    <a:pt x="218440" y="44538"/>
                  </a:lnTo>
                  <a:lnTo>
                    <a:pt x="218440" y="143827"/>
                  </a:lnTo>
                  <a:lnTo>
                    <a:pt x="216839" y="164160"/>
                  </a:lnTo>
                  <a:lnTo>
                    <a:pt x="192773" y="211277"/>
                  </a:lnTo>
                  <a:lnTo>
                    <a:pt x="148577" y="234213"/>
                  </a:lnTo>
                  <a:lnTo>
                    <a:pt x="131305" y="235737"/>
                  </a:lnTo>
                  <a:lnTo>
                    <a:pt x="114033" y="234213"/>
                  </a:lnTo>
                  <a:lnTo>
                    <a:pt x="69824" y="211277"/>
                  </a:lnTo>
                  <a:lnTo>
                    <a:pt x="45770" y="164160"/>
                  </a:lnTo>
                  <a:lnTo>
                    <a:pt x="44170" y="143827"/>
                  </a:lnTo>
                  <a:lnTo>
                    <a:pt x="45745" y="123482"/>
                  </a:lnTo>
                  <a:lnTo>
                    <a:pt x="69519" y="76085"/>
                  </a:lnTo>
                  <a:lnTo>
                    <a:pt x="113779" y="52870"/>
                  </a:lnTo>
                  <a:lnTo>
                    <a:pt x="131305" y="51320"/>
                  </a:lnTo>
                  <a:lnTo>
                    <a:pt x="148882" y="52870"/>
                  </a:lnTo>
                  <a:lnTo>
                    <a:pt x="193078" y="75793"/>
                  </a:lnTo>
                  <a:lnTo>
                    <a:pt x="216852" y="123240"/>
                  </a:lnTo>
                  <a:lnTo>
                    <a:pt x="218440" y="143827"/>
                  </a:lnTo>
                  <a:lnTo>
                    <a:pt x="218440" y="44538"/>
                  </a:lnTo>
                  <a:lnTo>
                    <a:pt x="205435" y="33934"/>
                  </a:lnTo>
                  <a:lnTo>
                    <a:pt x="183146" y="22377"/>
                  </a:lnTo>
                  <a:lnTo>
                    <a:pt x="158445" y="15443"/>
                  </a:lnTo>
                  <a:lnTo>
                    <a:pt x="131305" y="13131"/>
                  </a:lnTo>
                  <a:lnTo>
                    <a:pt x="104165" y="15443"/>
                  </a:lnTo>
                  <a:lnTo>
                    <a:pt x="57162" y="33934"/>
                  </a:lnTo>
                  <a:lnTo>
                    <a:pt x="20980" y="69862"/>
                  </a:lnTo>
                  <a:lnTo>
                    <a:pt x="2324" y="116713"/>
                  </a:lnTo>
                  <a:lnTo>
                    <a:pt x="0" y="143827"/>
                  </a:lnTo>
                  <a:lnTo>
                    <a:pt x="2324" y="170688"/>
                  </a:lnTo>
                  <a:lnTo>
                    <a:pt x="20980" y="217246"/>
                  </a:lnTo>
                  <a:lnTo>
                    <a:pt x="57162" y="253136"/>
                  </a:lnTo>
                  <a:lnTo>
                    <a:pt x="104165" y="271627"/>
                  </a:lnTo>
                  <a:lnTo>
                    <a:pt x="131305" y="273939"/>
                  </a:lnTo>
                  <a:lnTo>
                    <a:pt x="158445" y="271627"/>
                  </a:lnTo>
                  <a:lnTo>
                    <a:pt x="205435" y="253136"/>
                  </a:lnTo>
                  <a:lnTo>
                    <a:pt x="241617" y="217246"/>
                  </a:lnTo>
                  <a:lnTo>
                    <a:pt x="260273" y="170688"/>
                  </a:lnTo>
                  <a:lnTo>
                    <a:pt x="262610" y="143827"/>
                  </a:lnTo>
                  <a:close/>
                </a:path>
                <a:path w="730884" h="284479">
                  <a:moveTo>
                    <a:pt x="475081" y="19126"/>
                  </a:moveTo>
                  <a:lnTo>
                    <a:pt x="328256" y="19126"/>
                  </a:lnTo>
                  <a:lnTo>
                    <a:pt x="328256" y="58496"/>
                  </a:lnTo>
                  <a:lnTo>
                    <a:pt x="328256" y="266776"/>
                  </a:lnTo>
                  <a:lnTo>
                    <a:pt x="371233" y="266776"/>
                  </a:lnTo>
                  <a:lnTo>
                    <a:pt x="371233" y="58496"/>
                  </a:lnTo>
                  <a:lnTo>
                    <a:pt x="475081" y="58496"/>
                  </a:lnTo>
                  <a:lnTo>
                    <a:pt x="475081" y="19126"/>
                  </a:lnTo>
                  <a:close/>
                </a:path>
                <a:path w="730884" h="284479">
                  <a:moveTo>
                    <a:pt x="730567" y="0"/>
                  </a:moveTo>
                  <a:lnTo>
                    <a:pt x="561073" y="182626"/>
                  </a:lnTo>
                  <a:lnTo>
                    <a:pt x="561073" y="19088"/>
                  </a:lnTo>
                  <a:lnTo>
                    <a:pt x="518096" y="19088"/>
                  </a:lnTo>
                  <a:lnTo>
                    <a:pt x="518096" y="284099"/>
                  </a:lnTo>
                  <a:lnTo>
                    <a:pt x="687603" y="101460"/>
                  </a:lnTo>
                  <a:lnTo>
                    <a:pt x="687603" y="266776"/>
                  </a:lnTo>
                  <a:lnTo>
                    <a:pt x="730567" y="266776"/>
                  </a:lnTo>
                  <a:lnTo>
                    <a:pt x="7305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38833" y="5854994"/>
              <a:ext cx="208894" cy="247688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951064" y="5835910"/>
              <a:ext cx="13890625" cy="1000760"/>
            </a:xfrm>
            <a:custGeom>
              <a:avLst/>
              <a:gdLst/>
              <a:ahLst/>
              <a:cxnLst/>
              <a:rect l="l" t="t" r="r" b="b"/>
              <a:pathLst>
                <a:path w="13890625" h="1000759">
                  <a:moveTo>
                    <a:pt x="414223" y="784237"/>
                  </a:moveTo>
                  <a:lnTo>
                    <a:pt x="410451" y="741921"/>
                  </a:lnTo>
                  <a:lnTo>
                    <a:pt x="399148" y="703300"/>
                  </a:lnTo>
                  <a:lnTo>
                    <a:pt x="380301" y="668375"/>
                  </a:lnTo>
                  <a:lnTo>
                    <a:pt x="368858" y="654812"/>
                  </a:lnTo>
                  <a:lnTo>
                    <a:pt x="368858" y="784237"/>
                  </a:lnTo>
                  <a:lnTo>
                    <a:pt x="365912" y="817257"/>
                  </a:lnTo>
                  <a:lnTo>
                    <a:pt x="342328" y="875449"/>
                  </a:lnTo>
                  <a:lnTo>
                    <a:pt x="296862" y="921524"/>
                  </a:lnTo>
                  <a:lnTo>
                    <a:pt x="239560" y="945400"/>
                  </a:lnTo>
                  <a:lnTo>
                    <a:pt x="207111" y="948385"/>
                  </a:lnTo>
                  <a:lnTo>
                    <a:pt x="174650" y="945400"/>
                  </a:lnTo>
                  <a:lnTo>
                    <a:pt x="117348" y="921524"/>
                  </a:lnTo>
                  <a:lnTo>
                    <a:pt x="71882" y="875449"/>
                  </a:lnTo>
                  <a:lnTo>
                    <a:pt x="48310" y="817257"/>
                  </a:lnTo>
                  <a:lnTo>
                    <a:pt x="45364" y="784237"/>
                  </a:lnTo>
                  <a:lnTo>
                    <a:pt x="48310" y="751230"/>
                  </a:lnTo>
                  <a:lnTo>
                    <a:pt x="71882" y="693051"/>
                  </a:lnTo>
                  <a:lnTo>
                    <a:pt x="117348" y="646976"/>
                  </a:lnTo>
                  <a:lnTo>
                    <a:pt x="174650" y="623100"/>
                  </a:lnTo>
                  <a:lnTo>
                    <a:pt x="207111" y="620102"/>
                  </a:lnTo>
                  <a:lnTo>
                    <a:pt x="239560" y="623100"/>
                  </a:lnTo>
                  <a:lnTo>
                    <a:pt x="296862" y="646976"/>
                  </a:lnTo>
                  <a:lnTo>
                    <a:pt x="342328" y="693051"/>
                  </a:lnTo>
                  <a:lnTo>
                    <a:pt x="365912" y="751230"/>
                  </a:lnTo>
                  <a:lnTo>
                    <a:pt x="368858" y="784237"/>
                  </a:lnTo>
                  <a:lnTo>
                    <a:pt x="368858" y="654812"/>
                  </a:lnTo>
                  <a:lnTo>
                    <a:pt x="332905" y="620102"/>
                  </a:lnTo>
                  <a:lnTo>
                    <a:pt x="287083" y="593039"/>
                  </a:lnTo>
                  <a:lnTo>
                    <a:pt x="248742" y="582002"/>
                  </a:lnTo>
                  <a:lnTo>
                    <a:pt x="207111" y="578332"/>
                  </a:lnTo>
                  <a:lnTo>
                    <a:pt x="165481" y="582002"/>
                  </a:lnTo>
                  <a:lnTo>
                    <a:pt x="127127" y="593039"/>
                  </a:lnTo>
                  <a:lnTo>
                    <a:pt x="92062" y="611403"/>
                  </a:lnTo>
                  <a:lnTo>
                    <a:pt x="60286" y="637120"/>
                  </a:lnTo>
                  <a:lnTo>
                    <a:pt x="33909" y="668375"/>
                  </a:lnTo>
                  <a:lnTo>
                    <a:pt x="15074" y="703300"/>
                  </a:lnTo>
                  <a:lnTo>
                    <a:pt x="3771" y="741921"/>
                  </a:lnTo>
                  <a:lnTo>
                    <a:pt x="0" y="784237"/>
                  </a:lnTo>
                  <a:lnTo>
                    <a:pt x="3746" y="826325"/>
                  </a:lnTo>
                  <a:lnTo>
                    <a:pt x="14998" y="864819"/>
                  </a:lnTo>
                  <a:lnTo>
                    <a:pt x="33743" y="899744"/>
                  </a:lnTo>
                  <a:lnTo>
                    <a:pt x="59982" y="931075"/>
                  </a:lnTo>
                  <a:lnTo>
                    <a:pt x="91668" y="956919"/>
                  </a:lnTo>
                  <a:lnTo>
                    <a:pt x="126758" y="975385"/>
                  </a:lnTo>
                  <a:lnTo>
                    <a:pt x="165239" y="986459"/>
                  </a:lnTo>
                  <a:lnTo>
                    <a:pt x="207111" y="990155"/>
                  </a:lnTo>
                  <a:lnTo>
                    <a:pt x="248983" y="986459"/>
                  </a:lnTo>
                  <a:lnTo>
                    <a:pt x="287464" y="975385"/>
                  </a:lnTo>
                  <a:lnTo>
                    <a:pt x="322541" y="956919"/>
                  </a:lnTo>
                  <a:lnTo>
                    <a:pt x="354228" y="931075"/>
                  </a:lnTo>
                  <a:lnTo>
                    <a:pt x="380466" y="899744"/>
                  </a:lnTo>
                  <a:lnTo>
                    <a:pt x="399224" y="864819"/>
                  </a:lnTo>
                  <a:lnTo>
                    <a:pt x="410464" y="826325"/>
                  </a:lnTo>
                  <a:lnTo>
                    <a:pt x="414223" y="784237"/>
                  </a:lnTo>
                  <a:close/>
                </a:path>
                <a:path w="13890625" h="1000759">
                  <a:moveTo>
                    <a:pt x="687565" y="735342"/>
                  </a:moveTo>
                  <a:lnTo>
                    <a:pt x="644601" y="735342"/>
                  </a:lnTo>
                  <a:lnTo>
                    <a:pt x="644601" y="836942"/>
                  </a:lnTo>
                  <a:lnTo>
                    <a:pt x="527621" y="836942"/>
                  </a:lnTo>
                  <a:lnTo>
                    <a:pt x="527621" y="735342"/>
                  </a:lnTo>
                  <a:lnTo>
                    <a:pt x="484644" y="735342"/>
                  </a:lnTo>
                  <a:lnTo>
                    <a:pt x="484644" y="836942"/>
                  </a:lnTo>
                  <a:lnTo>
                    <a:pt x="484644" y="876312"/>
                  </a:lnTo>
                  <a:lnTo>
                    <a:pt x="484644" y="982992"/>
                  </a:lnTo>
                  <a:lnTo>
                    <a:pt x="527621" y="982992"/>
                  </a:lnTo>
                  <a:lnTo>
                    <a:pt x="527621" y="876312"/>
                  </a:lnTo>
                  <a:lnTo>
                    <a:pt x="644601" y="876312"/>
                  </a:lnTo>
                  <a:lnTo>
                    <a:pt x="644601" y="982992"/>
                  </a:lnTo>
                  <a:lnTo>
                    <a:pt x="687565" y="982992"/>
                  </a:lnTo>
                  <a:lnTo>
                    <a:pt x="687565" y="876312"/>
                  </a:lnTo>
                  <a:lnTo>
                    <a:pt x="687565" y="836942"/>
                  </a:lnTo>
                  <a:lnTo>
                    <a:pt x="687565" y="735342"/>
                  </a:lnTo>
                  <a:close/>
                </a:path>
                <a:path w="13890625" h="1000759">
                  <a:moveTo>
                    <a:pt x="981214" y="716216"/>
                  </a:moveTo>
                  <a:lnTo>
                    <a:pt x="811707" y="898829"/>
                  </a:lnTo>
                  <a:lnTo>
                    <a:pt x="811707" y="735304"/>
                  </a:lnTo>
                  <a:lnTo>
                    <a:pt x="768743" y="735304"/>
                  </a:lnTo>
                  <a:lnTo>
                    <a:pt x="768743" y="1000302"/>
                  </a:lnTo>
                  <a:lnTo>
                    <a:pt x="938237" y="817664"/>
                  </a:lnTo>
                  <a:lnTo>
                    <a:pt x="938237" y="982992"/>
                  </a:lnTo>
                  <a:lnTo>
                    <a:pt x="981214" y="982992"/>
                  </a:lnTo>
                  <a:lnTo>
                    <a:pt x="981214" y="716216"/>
                  </a:lnTo>
                  <a:close/>
                </a:path>
                <a:path w="13890625" h="1000759">
                  <a:moveTo>
                    <a:pt x="1404353" y="735342"/>
                  </a:moveTo>
                  <a:lnTo>
                    <a:pt x="1361376" y="735342"/>
                  </a:lnTo>
                  <a:lnTo>
                    <a:pt x="1361376" y="836942"/>
                  </a:lnTo>
                  <a:lnTo>
                    <a:pt x="1244396" y="836942"/>
                  </a:lnTo>
                  <a:lnTo>
                    <a:pt x="1244396" y="735342"/>
                  </a:lnTo>
                  <a:lnTo>
                    <a:pt x="1201432" y="735342"/>
                  </a:lnTo>
                  <a:lnTo>
                    <a:pt x="1201432" y="836942"/>
                  </a:lnTo>
                  <a:lnTo>
                    <a:pt x="1201432" y="876312"/>
                  </a:lnTo>
                  <a:lnTo>
                    <a:pt x="1201432" y="982992"/>
                  </a:lnTo>
                  <a:lnTo>
                    <a:pt x="1244396" y="982992"/>
                  </a:lnTo>
                  <a:lnTo>
                    <a:pt x="1244396" y="876312"/>
                  </a:lnTo>
                  <a:lnTo>
                    <a:pt x="1361376" y="876312"/>
                  </a:lnTo>
                  <a:lnTo>
                    <a:pt x="1361376" y="982992"/>
                  </a:lnTo>
                  <a:lnTo>
                    <a:pt x="1404353" y="982992"/>
                  </a:lnTo>
                  <a:lnTo>
                    <a:pt x="1404353" y="876312"/>
                  </a:lnTo>
                  <a:lnTo>
                    <a:pt x="1404353" y="836942"/>
                  </a:lnTo>
                  <a:lnTo>
                    <a:pt x="1404353" y="735342"/>
                  </a:lnTo>
                  <a:close/>
                </a:path>
                <a:path w="13890625" h="1000759">
                  <a:moveTo>
                    <a:pt x="1706956" y="867803"/>
                  </a:moveTo>
                  <a:lnTo>
                    <a:pt x="1706168" y="840498"/>
                  </a:lnTo>
                  <a:lnTo>
                    <a:pt x="1704733" y="832002"/>
                  </a:lnTo>
                  <a:lnTo>
                    <a:pt x="1702028" y="815873"/>
                  </a:lnTo>
                  <a:lnTo>
                    <a:pt x="1694522" y="793953"/>
                  </a:lnTo>
                  <a:lnTo>
                    <a:pt x="1683664" y="774700"/>
                  </a:lnTo>
                  <a:lnTo>
                    <a:pt x="1677263" y="767537"/>
                  </a:lnTo>
                  <a:lnTo>
                    <a:pt x="1665947" y="754862"/>
                  </a:lnTo>
                  <a:lnTo>
                    <a:pt x="1662772" y="752779"/>
                  </a:lnTo>
                  <a:lnTo>
                    <a:pt x="1662772" y="832002"/>
                  </a:lnTo>
                  <a:lnTo>
                    <a:pt x="1517154" y="832002"/>
                  </a:lnTo>
                  <a:lnTo>
                    <a:pt x="1533207" y="795464"/>
                  </a:lnTo>
                  <a:lnTo>
                    <a:pt x="1564678" y="772096"/>
                  </a:lnTo>
                  <a:lnTo>
                    <a:pt x="1589963" y="767537"/>
                  </a:lnTo>
                  <a:lnTo>
                    <a:pt x="1603667" y="768680"/>
                  </a:lnTo>
                  <a:lnTo>
                    <a:pt x="1603362" y="768680"/>
                  </a:lnTo>
                  <a:lnTo>
                    <a:pt x="1615554" y="771944"/>
                  </a:lnTo>
                  <a:lnTo>
                    <a:pt x="1646491" y="794677"/>
                  </a:lnTo>
                  <a:lnTo>
                    <a:pt x="1662772" y="832002"/>
                  </a:lnTo>
                  <a:lnTo>
                    <a:pt x="1662772" y="752779"/>
                  </a:lnTo>
                  <a:lnTo>
                    <a:pt x="1644421" y="740689"/>
                  </a:lnTo>
                  <a:lnTo>
                    <a:pt x="1619097" y="732180"/>
                  </a:lnTo>
                  <a:lnTo>
                    <a:pt x="1589963" y="729335"/>
                  </a:lnTo>
                  <a:lnTo>
                    <a:pt x="1563903" y="731672"/>
                  </a:lnTo>
                  <a:lnTo>
                    <a:pt x="1520190" y="750328"/>
                  </a:lnTo>
                  <a:lnTo>
                    <a:pt x="1488300" y="786511"/>
                  </a:lnTo>
                  <a:lnTo>
                    <a:pt x="1472031" y="833513"/>
                  </a:lnTo>
                  <a:lnTo>
                    <a:pt x="1469999" y="860640"/>
                  </a:lnTo>
                  <a:lnTo>
                    <a:pt x="1472260" y="890879"/>
                  </a:lnTo>
                  <a:lnTo>
                    <a:pt x="1490306" y="939368"/>
                  </a:lnTo>
                  <a:lnTo>
                    <a:pt x="1525041" y="971867"/>
                  </a:lnTo>
                  <a:lnTo>
                    <a:pt x="1568157" y="988123"/>
                  </a:lnTo>
                  <a:lnTo>
                    <a:pt x="1592364" y="990155"/>
                  </a:lnTo>
                  <a:lnTo>
                    <a:pt x="1615630" y="988250"/>
                  </a:lnTo>
                  <a:lnTo>
                    <a:pt x="1656816" y="973035"/>
                  </a:lnTo>
                  <a:lnTo>
                    <a:pt x="1691271" y="941666"/>
                  </a:lnTo>
                  <a:lnTo>
                    <a:pt x="1705152" y="919734"/>
                  </a:lnTo>
                  <a:lnTo>
                    <a:pt x="1669338" y="900036"/>
                  </a:lnTo>
                  <a:lnTo>
                    <a:pt x="1664385" y="909548"/>
                  </a:lnTo>
                  <a:lnTo>
                    <a:pt x="1658454" y="918387"/>
                  </a:lnTo>
                  <a:lnTo>
                    <a:pt x="1620253" y="947483"/>
                  </a:lnTo>
                  <a:lnTo>
                    <a:pt x="1592948" y="951966"/>
                  </a:lnTo>
                  <a:lnTo>
                    <a:pt x="1577162" y="950506"/>
                  </a:lnTo>
                  <a:lnTo>
                    <a:pt x="1537436" y="928687"/>
                  </a:lnTo>
                  <a:lnTo>
                    <a:pt x="1515846" y="885710"/>
                  </a:lnTo>
                  <a:lnTo>
                    <a:pt x="1514170" y="867803"/>
                  </a:lnTo>
                  <a:lnTo>
                    <a:pt x="1706956" y="867803"/>
                  </a:lnTo>
                  <a:close/>
                </a:path>
                <a:path w="13890625" h="1000759">
                  <a:moveTo>
                    <a:pt x="2097862" y="907186"/>
                  </a:moveTo>
                  <a:lnTo>
                    <a:pt x="2080552" y="861834"/>
                  </a:lnTo>
                  <a:lnTo>
                    <a:pt x="2051900" y="845718"/>
                  </a:lnTo>
                  <a:lnTo>
                    <a:pt x="2064181" y="835977"/>
                  </a:lnTo>
                  <a:lnTo>
                    <a:pt x="2072944" y="824077"/>
                  </a:lnTo>
                  <a:lnTo>
                    <a:pt x="2078202" y="810018"/>
                  </a:lnTo>
                  <a:lnTo>
                    <a:pt x="2079955" y="793788"/>
                  </a:lnTo>
                  <a:lnTo>
                    <a:pt x="2078609" y="780110"/>
                  </a:lnTo>
                  <a:lnTo>
                    <a:pt x="2058466" y="746633"/>
                  </a:lnTo>
                  <a:lnTo>
                    <a:pt x="2017725" y="730415"/>
                  </a:lnTo>
                  <a:lnTo>
                    <a:pt x="1999970" y="729335"/>
                  </a:lnTo>
                  <a:lnTo>
                    <a:pt x="1984946" y="730199"/>
                  </a:lnTo>
                  <a:lnTo>
                    <a:pt x="1945665" y="743064"/>
                  </a:lnTo>
                  <a:lnTo>
                    <a:pt x="1914029" y="774090"/>
                  </a:lnTo>
                  <a:lnTo>
                    <a:pt x="1943874" y="798563"/>
                  </a:lnTo>
                  <a:lnTo>
                    <a:pt x="1947837" y="792302"/>
                  </a:lnTo>
                  <a:lnTo>
                    <a:pt x="1952536" y="786625"/>
                  </a:lnTo>
                  <a:lnTo>
                    <a:pt x="1989124" y="768121"/>
                  </a:lnTo>
                  <a:lnTo>
                    <a:pt x="1998192" y="767524"/>
                  </a:lnTo>
                  <a:lnTo>
                    <a:pt x="2008225" y="768083"/>
                  </a:lnTo>
                  <a:lnTo>
                    <a:pt x="2039899" y="794283"/>
                  </a:lnTo>
                  <a:lnTo>
                    <a:pt x="2040559" y="802144"/>
                  </a:lnTo>
                  <a:lnTo>
                    <a:pt x="2039747" y="808939"/>
                  </a:lnTo>
                  <a:lnTo>
                    <a:pt x="2005723" y="830986"/>
                  </a:lnTo>
                  <a:lnTo>
                    <a:pt x="1995208" y="831405"/>
                  </a:lnTo>
                  <a:lnTo>
                    <a:pt x="1974316" y="831405"/>
                  </a:lnTo>
                  <a:lnTo>
                    <a:pt x="1974316" y="870788"/>
                  </a:lnTo>
                  <a:lnTo>
                    <a:pt x="1999386" y="870788"/>
                  </a:lnTo>
                  <a:lnTo>
                    <a:pt x="2012442" y="871308"/>
                  </a:lnTo>
                  <a:lnTo>
                    <a:pt x="2051151" y="891082"/>
                  </a:lnTo>
                  <a:lnTo>
                    <a:pt x="2054885" y="907796"/>
                  </a:lnTo>
                  <a:lnTo>
                    <a:pt x="2053805" y="918679"/>
                  </a:lnTo>
                  <a:lnTo>
                    <a:pt x="2020265" y="949566"/>
                  </a:lnTo>
                  <a:lnTo>
                    <a:pt x="1995805" y="951953"/>
                  </a:lnTo>
                  <a:lnTo>
                    <a:pt x="1984311" y="951166"/>
                  </a:lnTo>
                  <a:lnTo>
                    <a:pt x="1948014" y="933411"/>
                  </a:lnTo>
                  <a:lnTo>
                    <a:pt x="1933130" y="911364"/>
                  </a:lnTo>
                  <a:lnTo>
                    <a:pt x="1896122" y="926884"/>
                  </a:lnTo>
                  <a:lnTo>
                    <a:pt x="1919287" y="961021"/>
                  </a:lnTo>
                  <a:lnTo>
                    <a:pt x="1958949" y="984923"/>
                  </a:lnTo>
                  <a:lnTo>
                    <a:pt x="1995208" y="990155"/>
                  </a:lnTo>
                  <a:lnTo>
                    <a:pt x="2016163" y="988961"/>
                  </a:lnTo>
                  <a:lnTo>
                    <a:pt x="2065629" y="971067"/>
                  </a:lnTo>
                  <a:lnTo>
                    <a:pt x="2095842" y="926185"/>
                  </a:lnTo>
                  <a:lnTo>
                    <a:pt x="2097862" y="907186"/>
                  </a:lnTo>
                  <a:close/>
                </a:path>
                <a:path w="13890625" h="1000759">
                  <a:moveTo>
                    <a:pt x="2396286" y="735304"/>
                  </a:moveTo>
                  <a:lnTo>
                    <a:pt x="2355697" y="735304"/>
                  </a:lnTo>
                  <a:lnTo>
                    <a:pt x="2355697" y="859447"/>
                  </a:lnTo>
                  <a:lnTo>
                    <a:pt x="2354300" y="878103"/>
                  </a:lnTo>
                  <a:lnTo>
                    <a:pt x="2333320" y="925106"/>
                  </a:lnTo>
                  <a:lnTo>
                    <a:pt x="2291003" y="950341"/>
                  </a:lnTo>
                  <a:lnTo>
                    <a:pt x="2290584" y="950341"/>
                  </a:lnTo>
                  <a:lnTo>
                    <a:pt x="2273338" y="951966"/>
                  </a:lnTo>
                  <a:lnTo>
                    <a:pt x="2225827" y="937361"/>
                  </a:lnTo>
                  <a:lnTo>
                    <a:pt x="2197608" y="896226"/>
                  </a:lnTo>
                  <a:lnTo>
                    <a:pt x="2192210" y="859447"/>
                  </a:lnTo>
                  <a:lnTo>
                    <a:pt x="2192159" y="858850"/>
                  </a:lnTo>
                  <a:lnTo>
                    <a:pt x="2198052" y="820585"/>
                  </a:lnTo>
                  <a:lnTo>
                    <a:pt x="2228177" y="781138"/>
                  </a:lnTo>
                  <a:lnTo>
                    <a:pt x="2273338" y="767537"/>
                  </a:lnTo>
                  <a:lnTo>
                    <a:pt x="2289060" y="769048"/>
                  </a:lnTo>
                  <a:lnTo>
                    <a:pt x="2330627" y="791413"/>
                  </a:lnTo>
                  <a:lnTo>
                    <a:pt x="2354122" y="838644"/>
                  </a:lnTo>
                  <a:lnTo>
                    <a:pt x="2355646" y="858850"/>
                  </a:lnTo>
                  <a:lnTo>
                    <a:pt x="2355697" y="859447"/>
                  </a:lnTo>
                  <a:lnTo>
                    <a:pt x="2355697" y="735304"/>
                  </a:lnTo>
                  <a:lnTo>
                    <a:pt x="2353310" y="735304"/>
                  </a:lnTo>
                  <a:lnTo>
                    <a:pt x="2353310" y="770521"/>
                  </a:lnTo>
                  <a:lnTo>
                    <a:pt x="2350503" y="767537"/>
                  </a:lnTo>
                  <a:lnTo>
                    <a:pt x="2336368" y="752513"/>
                  </a:lnTo>
                  <a:lnTo>
                    <a:pt x="2316594" y="739648"/>
                  </a:lnTo>
                  <a:lnTo>
                    <a:pt x="2294001" y="731926"/>
                  </a:lnTo>
                  <a:lnTo>
                    <a:pt x="2268563" y="729348"/>
                  </a:lnTo>
                  <a:lnTo>
                    <a:pt x="2244179" y="731494"/>
                  </a:lnTo>
                  <a:lnTo>
                    <a:pt x="2201354" y="748652"/>
                  </a:lnTo>
                  <a:lnTo>
                    <a:pt x="2167636" y="782485"/>
                  </a:lnTo>
                  <a:lnTo>
                    <a:pt x="2150173" y="830072"/>
                  </a:lnTo>
                  <a:lnTo>
                    <a:pt x="2147989" y="858850"/>
                  </a:lnTo>
                  <a:lnTo>
                    <a:pt x="2150186" y="888187"/>
                  </a:lnTo>
                  <a:lnTo>
                    <a:pt x="2167801" y="936523"/>
                  </a:lnTo>
                  <a:lnTo>
                    <a:pt x="2201748" y="970686"/>
                  </a:lnTo>
                  <a:lnTo>
                    <a:pt x="2244420" y="987996"/>
                  </a:lnTo>
                  <a:lnTo>
                    <a:pt x="2268563" y="990155"/>
                  </a:lnTo>
                  <a:lnTo>
                    <a:pt x="2293543" y="987552"/>
                  </a:lnTo>
                  <a:lnTo>
                    <a:pt x="2315997" y="979716"/>
                  </a:lnTo>
                  <a:lnTo>
                    <a:pt x="2335923" y="966660"/>
                  </a:lnTo>
                  <a:lnTo>
                    <a:pt x="2349906" y="951966"/>
                  </a:lnTo>
                  <a:lnTo>
                    <a:pt x="2353310" y="948385"/>
                  </a:lnTo>
                  <a:lnTo>
                    <a:pt x="2353310" y="982992"/>
                  </a:lnTo>
                  <a:lnTo>
                    <a:pt x="2396286" y="982992"/>
                  </a:lnTo>
                  <a:lnTo>
                    <a:pt x="2396286" y="948385"/>
                  </a:lnTo>
                  <a:lnTo>
                    <a:pt x="2396286" y="770521"/>
                  </a:lnTo>
                  <a:lnTo>
                    <a:pt x="2396286" y="735304"/>
                  </a:lnTo>
                  <a:close/>
                </a:path>
                <a:path w="13890625" h="1000759">
                  <a:moveTo>
                    <a:pt x="13752068" y="0"/>
                  </a:moveTo>
                  <a:lnTo>
                    <a:pt x="13582561" y="182626"/>
                  </a:lnTo>
                  <a:lnTo>
                    <a:pt x="13582561" y="19088"/>
                  </a:lnTo>
                  <a:lnTo>
                    <a:pt x="13539584" y="19088"/>
                  </a:lnTo>
                  <a:lnTo>
                    <a:pt x="13539584" y="284099"/>
                  </a:lnTo>
                  <a:lnTo>
                    <a:pt x="13709091" y="101460"/>
                  </a:lnTo>
                  <a:lnTo>
                    <a:pt x="13709091" y="266776"/>
                  </a:lnTo>
                  <a:lnTo>
                    <a:pt x="13752068" y="266776"/>
                  </a:lnTo>
                  <a:lnTo>
                    <a:pt x="13752068" y="0"/>
                  </a:lnTo>
                  <a:close/>
                </a:path>
                <a:path w="13890625" h="1000759">
                  <a:moveTo>
                    <a:pt x="13890524" y="234950"/>
                  </a:moveTo>
                  <a:lnTo>
                    <a:pt x="13887539" y="227990"/>
                  </a:lnTo>
                  <a:lnTo>
                    <a:pt x="13875601" y="216052"/>
                  </a:lnTo>
                  <a:lnTo>
                    <a:pt x="13868629" y="213067"/>
                  </a:lnTo>
                  <a:lnTo>
                    <a:pt x="13852703" y="213067"/>
                  </a:lnTo>
                  <a:lnTo>
                    <a:pt x="13845756" y="216052"/>
                  </a:lnTo>
                  <a:lnTo>
                    <a:pt x="13833818" y="227990"/>
                  </a:lnTo>
                  <a:lnTo>
                    <a:pt x="13830846" y="234950"/>
                  </a:lnTo>
                  <a:lnTo>
                    <a:pt x="13830846" y="250875"/>
                  </a:lnTo>
                  <a:lnTo>
                    <a:pt x="13833818" y="257822"/>
                  </a:lnTo>
                  <a:lnTo>
                    <a:pt x="13839787" y="263791"/>
                  </a:lnTo>
                  <a:lnTo>
                    <a:pt x="13845756" y="269760"/>
                  </a:lnTo>
                  <a:lnTo>
                    <a:pt x="13852703" y="272745"/>
                  </a:lnTo>
                  <a:lnTo>
                    <a:pt x="13868629" y="272745"/>
                  </a:lnTo>
                  <a:lnTo>
                    <a:pt x="13875601" y="269760"/>
                  </a:lnTo>
                  <a:lnTo>
                    <a:pt x="13887539" y="257822"/>
                  </a:lnTo>
                  <a:lnTo>
                    <a:pt x="13890524" y="250875"/>
                  </a:lnTo>
                  <a:lnTo>
                    <a:pt x="13890524" y="2349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399854" y="6571202"/>
              <a:ext cx="190999" cy="247688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672024" y="6571202"/>
              <a:ext cx="190988" cy="247688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892855" y="6571202"/>
              <a:ext cx="223218" cy="248892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404933" y="6571202"/>
              <a:ext cx="223218" cy="248892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168574" y="6571202"/>
              <a:ext cx="190999" cy="247688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4709312" y="6552114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88"/>
                  </a:lnTo>
                  <a:lnTo>
                    <a:pt x="0" y="19088"/>
                  </a:lnTo>
                  <a:lnTo>
                    <a:pt x="0" y="284096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122901" y="6580165"/>
              <a:ext cx="205323" cy="220830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5369992" y="6401110"/>
              <a:ext cx="4091940" cy="557530"/>
            </a:xfrm>
            <a:custGeom>
              <a:avLst/>
              <a:gdLst/>
              <a:ahLst/>
              <a:cxnLst/>
              <a:rect l="l" t="t" r="r" b="b"/>
              <a:pathLst>
                <a:path w="4091940" h="557529">
                  <a:moveTo>
                    <a:pt x="322287" y="417791"/>
                  </a:moveTo>
                  <a:lnTo>
                    <a:pt x="262610" y="151015"/>
                  </a:lnTo>
                  <a:lnTo>
                    <a:pt x="162331" y="352742"/>
                  </a:lnTo>
                  <a:lnTo>
                    <a:pt x="59677" y="151015"/>
                  </a:lnTo>
                  <a:lnTo>
                    <a:pt x="0" y="417791"/>
                  </a:lnTo>
                  <a:lnTo>
                    <a:pt x="44170" y="417791"/>
                  </a:lnTo>
                  <a:lnTo>
                    <a:pt x="75793" y="264414"/>
                  </a:lnTo>
                  <a:lnTo>
                    <a:pt x="161150" y="435102"/>
                  </a:lnTo>
                  <a:lnTo>
                    <a:pt x="245313" y="264414"/>
                  </a:lnTo>
                  <a:lnTo>
                    <a:pt x="278117" y="417791"/>
                  </a:lnTo>
                  <a:lnTo>
                    <a:pt x="322287" y="417791"/>
                  </a:lnTo>
                  <a:close/>
                </a:path>
                <a:path w="4091940" h="557529">
                  <a:moveTo>
                    <a:pt x="556247" y="341401"/>
                  </a:moveTo>
                  <a:lnTo>
                    <a:pt x="555053" y="325843"/>
                  </a:lnTo>
                  <a:lnTo>
                    <a:pt x="551472" y="312013"/>
                  </a:lnTo>
                  <a:lnTo>
                    <a:pt x="547128" y="303199"/>
                  </a:lnTo>
                  <a:lnTo>
                    <a:pt x="545503" y="299885"/>
                  </a:lnTo>
                  <a:lnTo>
                    <a:pt x="537146" y="289471"/>
                  </a:lnTo>
                  <a:lnTo>
                    <a:pt x="523494" y="278765"/>
                  </a:lnTo>
                  <a:lnTo>
                    <a:pt x="512089" y="273672"/>
                  </a:lnTo>
                  <a:lnTo>
                    <a:pt x="512089" y="341401"/>
                  </a:lnTo>
                  <a:lnTo>
                    <a:pt x="511073" y="351218"/>
                  </a:lnTo>
                  <a:lnTo>
                    <a:pt x="480745" y="377952"/>
                  </a:lnTo>
                  <a:lnTo>
                    <a:pt x="457771" y="379590"/>
                  </a:lnTo>
                  <a:lnTo>
                    <a:pt x="417779" y="379590"/>
                  </a:lnTo>
                  <a:lnTo>
                    <a:pt x="417779" y="303199"/>
                  </a:lnTo>
                  <a:lnTo>
                    <a:pt x="458368" y="303199"/>
                  </a:lnTo>
                  <a:lnTo>
                    <a:pt x="496570" y="310362"/>
                  </a:lnTo>
                  <a:lnTo>
                    <a:pt x="512089" y="341401"/>
                  </a:lnTo>
                  <a:lnTo>
                    <a:pt x="512089" y="273672"/>
                  </a:lnTo>
                  <a:lnTo>
                    <a:pt x="506412" y="271119"/>
                  </a:lnTo>
                  <a:lnTo>
                    <a:pt x="485902" y="266534"/>
                  </a:lnTo>
                  <a:lnTo>
                    <a:pt x="461949" y="265010"/>
                  </a:lnTo>
                  <a:lnTo>
                    <a:pt x="417779" y="265010"/>
                  </a:lnTo>
                  <a:lnTo>
                    <a:pt x="417779" y="170103"/>
                  </a:lnTo>
                  <a:lnTo>
                    <a:pt x="374815" y="170103"/>
                  </a:lnTo>
                  <a:lnTo>
                    <a:pt x="374815" y="417791"/>
                  </a:lnTo>
                  <a:lnTo>
                    <a:pt x="461352" y="417791"/>
                  </a:lnTo>
                  <a:lnTo>
                    <a:pt x="484924" y="416496"/>
                  </a:lnTo>
                  <a:lnTo>
                    <a:pt x="534162" y="396900"/>
                  </a:lnTo>
                  <a:lnTo>
                    <a:pt x="554863" y="357847"/>
                  </a:lnTo>
                  <a:lnTo>
                    <a:pt x="556247" y="341401"/>
                  </a:lnTo>
                  <a:close/>
                </a:path>
                <a:path w="4091940" h="557529">
                  <a:moveTo>
                    <a:pt x="629069" y="170103"/>
                  </a:moveTo>
                  <a:lnTo>
                    <a:pt x="586092" y="170103"/>
                  </a:lnTo>
                  <a:lnTo>
                    <a:pt x="586092" y="417791"/>
                  </a:lnTo>
                  <a:lnTo>
                    <a:pt x="629069" y="417791"/>
                  </a:lnTo>
                  <a:lnTo>
                    <a:pt x="629069" y="170103"/>
                  </a:lnTo>
                  <a:close/>
                </a:path>
                <a:path w="4091940" h="557529">
                  <a:moveTo>
                    <a:pt x="1097572" y="295440"/>
                  </a:moveTo>
                  <a:lnTo>
                    <a:pt x="1089444" y="245833"/>
                  </a:lnTo>
                  <a:lnTo>
                    <a:pt x="1065047" y="203238"/>
                  </a:lnTo>
                  <a:lnTo>
                    <a:pt x="1053414" y="191998"/>
                  </a:lnTo>
                  <a:lnTo>
                    <a:pt x="1053414" y="295440"/>
                  </a:lnTo>
                  <a:lnTo>
                    <a:pt x="1052055" y="313486"/>
                  </a:lnTo>
                  <a:lnTo>
                    <a:pt x="1052029" y="313817"/>
                  </a:lnTo>
                  <a:lnTo>
                    <a:pt x="1047915" y="330581"/>
                  </a:lnTo>
                  <a:lnTo>
                    <a:pt x="1047889" y="330733"/>
                  </a:lnTo>
                  <a:lnTo>
                    <a:pt x="1019390" y="371817"/>
                  </a:lnTo>
                  <a:lnTo>
                    <a:pt x="972832" y="386765"/>
                  </a:lnTo>
                  <a:lnTo>
                    <a:pt x="955205" y="385102"/>
                  </a:lnTo>
                  <a:lnTo>
                    <a:pt x="912850" y="360197"/>
                  </a:lnTo>
                  <a:lnTo>
                    <a:pt x="895692" y="330733"/>
                  </a:lnTo>
                  <a:lnTo>
                    <a:pt x="895616" y="330581"/>
                  </a:lnTo>
                  <a:lnTo>
                    <a:pt x="891400" y="313817"/>
                  </a:lnTo>
                  <a:lnTo>
                    <a:pt x="891311" y="313486"/>
                  </a:lnTo>
                  <a:lnTo>
                    <a:pt x="889914" y="295440"/>
                  </a:lnTo>
                  <a:lnTo>
                    <a:pt x="889876" y="294843"/>
                  </a:lnTo>
                  <a:lnTo>
                    <a:pt x="891413" y="275082"/>
                  </a:lnTo>
                  <a:lnTo>
                    <a:pt x="891438" y="274739"/>
                  </a:lnTo>
                  <a:lnTo>
                    <a:pt x="896099" y="256946"/>
                  </a:lnTo>
                  <a:lnTo>
                    <a:pt x="896137" y="256794"/>
                  </a:lnTo>
                  <a:lnTo>
                    <a:pt x="903960" y="241058"/>
                  </a:lnTo>
                  <a:lnTo>
                    <a:pt x="914946" y="227406"/>
                  </a:lnTo>
                  <a:lnTo>
                    <a:pt x="927925" y="216433"/>
                  </a:lnTo>
                  <a:lnTo>
                    <a:pt x="941806" y="208610"/>
                  </a:lnTo>
                  <a:lnTo>
                    <a:pt x="953998" y="204724"/>
                  </a:lnTo>
                  <a:lnTo>
                    <a:pt x="956576" y="203898"/>
                  </a:lnTo>
                  <a:lnTo>
                    <a:pt x="972235" y="202336"/>
                  </a:lnTo>
                  <a:lnTo>
                    <a:pt x="987869" y="203898"/>
                  </a:lnTo>
                  <a:lnTo>
                    <a:pt x="1002525" y="208610"/>
                  </a:lnTo>
                  <a:lnTo>
                    <a:pt x="1016215" y="216433"/>
                  </a:lnTo>
                  <a:lnTo>
                    <a:pt x="1028941" y="227406"/>
                  </a:lnTo>
                  <a:lnTo>
                    <a:pt x="1039647" y="241058"/>
                  </a:lnTo>
                  <a:lnTo>
                    <a:pt x="1047216" y="256794"/>
                  </a:lnTo>
                  <a:lnTo>
                    <a:pt x="1047292" y="256946"/>
                  </a:lnTo>
                  <a:lnTo>
                    <a:pt x="1051788" y="274739"/>
                  </a:lnTo>
                  <a:lnTo>
                    <a:pt x="1051877" y="275082"/>
                  </a:lnTo>
                  <a:lnTo>
                    <a:pt x="1053363" y="294843"/>
                  </a:lnTo>
                  <a:lnTo>
                    <a:pt x="1053414" y="295440"/>
                  </a:lnTo>
                  <a:lnTo>
                    <a:pt x="1053414" y="191998"/>
                  </a:lnTo>
                  <a:lnTo>
                    <a:pt x="1047343" y="186131"/>
                  </a:lnTo>
                  <a:lnTo>
                    <a:pt x="1026782" y="173913"/>
                  </a:lnTo>
                  <a:lnTo>
                    <a:pt x="1003630" y="166674"/>
                  </a:lnTo>
                  <a:lnTo>
                    <a:pt x="1004328" y="166674"/>
                  </a:lnTo>
                  <a:lnTo>
                    <a:pt x="977011" y="164134"/>
                  </a:lnTo>
                  <a:lnTo>
                    <a:pt x="952246" y="166674"/>
                  </a:lnTo>
                  <a:lnTo>
                    <a:pt x="929868" y="174282"/>
                  </a:lnTo>
                  <a:lnTo>
                    <a:pt x="909878" y="186969"/>
                  </a:lnTo>
                  <a:lnTo>
                    <a:pt x="892276" y="204724"/>
                  </a:lnTo>
                  <a:lnTo>
                    <a:pt x="892276" y="170103"/>
                  </a:lnTo>
                  <a:lnTo>
                    <a:pt x="849287" y="170103"/>
                  </a:lnTo>
                  <a:lnTo>
                    <a:pt x="849287" y="557453"/>
                  </a:lnTo>
                  <a:lnTo>
                    <a:pt x="892276" y="557453"/>
                  </a:lnTo>
                  <a:lnTo>
                    <a:pt x="892276" y="383184"/>
                  </a:lnTo>
                  <a:lnTo>
                    <a:pt x="909764" y="401459"/>
                  </a:lnTo>
                  <a:lnTo>
                    <a:pt x="930008" y="414515"/>
                  </a:lnTo>
                  <a:lnTo>
                    <a:pt x="953033" y="422338"/>
                  </a:lnTo>
                  <a:lnTo>
                    <a:pt x="978801" y="424954"/>
                  </a:lnTo>
                  <a:lnTo>
                    <a:pt x="1004570" y="422579"/>
                  </a:lnTo>
                  <a:lnTo>
                    <a:pt x="1047851" y="403644"/>
                  </a:lnTo>
                  <a:lnTo>
                    <a:pt x="1079449" y="367118"/>
                  </a:lnTo>
                  <a:lnTo>
                    <a:pt x="1095565" y="321310"/>
                  </a:lnTo>
                  <a:lnTo>
                    <a:pt x="1097572" y="295440"/>
                  </a:lnTo>
                  <a:close/>
                </a:path>
                <a:path w="4091940" h="557529">
                  <a:moveTo>
                    <a:pt x="1384655" y="302602"/>
                  </a:moveTo>
                  <a:lnTo>
                    <a:pt x="1383868" y="275297"/>
                  </a:lnTo>
                  <a:lnTo>
                    <a:pt x="1382433" y="266801"/>
                  </a:lnTo>
                  <a:lnTo>
                    <a:pt x="1379728" y="250672"/>
                  </a:lnTo>
                  <a:lnTo>
                    <a:pt x="1361363" y="209499"/>
                  </a:lnTo>
                  <a:lnTo>
                    <a:pt x="1340472" y="187579"/>
                  </a:lnTo>
                  <a:lnTo>
                    <a:pt x="1340472" y="266801"/>
                  </a:lnTo>
                  <a:lnTo>
                    <a:pt x="1194854" y="266801"/>
                  </a:lnTo>
                  <a:lnTo>
                    <a:pt x="1210919" y="230263"/>
                  </a:lnTo>
                  <a:lnTo>
                    <a:pt x="1242377" y="206895"/>
                  </a:lnTo>
                  <a:lnTo>
                    <a:pt x="1267663" y="202336"/>
                  </a:lnTo>
                  <a:lnTo>
                    <a:pt x="1281379" y="203479"/>
                  </a:lnTo>
                  <a:lnTo>
                    <a:pt x="1281061" y="203479"/>
                  </a:lnTo>
                  <a:lnTo>
                    <a:pt x="1293253" y="206743"/>
                  </a:lnTo>
                  <a:lnTo>
                    <a:pt x="1324203" y="229476"/>
                  </a:lnTo>
                  <a:lnTo>
                    <a:pt x="1340472" y="266801"/>
                  </a:lnTo>
                  <a:lnTo>
                    <a:pt x="1340472" y="187579"/>
                  </a:lnTo>
                  <a:lnTo>
                    <a:pt x="1322120" y="175488"/>
                  </a:lnTo>
                  <a:lnTo>
                    <a:pt x="1296797" y="166979"/>
                  </a:lnTo>
                  <a:lnTo>
                    <a:pt x="1267663" y="164134"/>
                  </a:lnTo>
                  <a:lnTo>
                    <a:pt x="1241602" y="166471"/>
                  </a:lnTo>
                  <a:lnTo>
                    <a:pt x="1197902" y="185127"/>
                  </a:lnTo>
                  <a:lnTo>
                    <a:pt x="1165999" y="221310"/>
                  </a:lnTo>
                  <a:lnTo>
                    <a:pt x="1149731" y="268312"/>
                  </a:lnTo>
                  <a:lnTo>
                    <a:pt x="1147699" y="295440"/>
                  </a:lnTo>
                  <a:lnTo>
                    <a:pt x="1149959" y="325678"/>
                  </a:lnTo>
                  <a:lnTo>
                    <a:pt x="1168019" y="374167"/>
                  </a:lnTo>
                  <a:lnTo>
                    <a:pt x="1202740" y="406666"/>
                  </a:lnTo>
                  <a:lnTo>
                    <a:pt x="1245870" y="422922"/>
                  </a:lnTo>
                  <a:lnTo>
                    <a:pt x="1270063" y="424954"/>
                  </a:lnTo>
                  <a:lnTo>
                    <a:pt x="1293342" y="423049"/>
                  </a:lnTo>
                  <a:lnTo>
                    <a:pt x="1334516" y="407835"/>
                  </a:lnTo>
                  <a:lnTo>
                    <a:pt x="1368983" y="376466"/>
                  </a:lnTo>
                  <a:lnTo>
                    <a:pt x="1382852" y="354533"/>
                  </a:lnTo>
                  <a:lnTo>
                    <a:pt x="1347038" y="334835"/>
                  </a:lnTo>
                  <a:lnTo>
                    <a:pt x="1342085" y="344347"/>
                  </a:lnTo>
                  <a:lnTo>
                    <a:pt x="1336154" y="353187"/>
                  </a:lnTo>
                  <a:lnTo>
                    <a:pt x="1297952" y="382282"/>
                  </a:lnTo>
                  <a:lnTo>
                    <a:pt x="1270647" y="386765"/>
                  </a:lnTo>
                  <a:lnTo>
                    <a:pt x="1254874" y="385305"/>
                  </a:lnTo>
                  <a:lnTo>
                    <a:pt x="1215136" y="363486"/>
                  </a:lnTo>
                  <a:lnTo>
                    <a:pt x="1193546" y="320509"/>
                  </a:lnTo>
                  <a:lnTo>
                    <a:pt x="1191869" y="302602"/>
                  </a:lnTo>
                  <a:lnTo>
                    <a:pt x="1384655" y="302602"/>
                  </a:lnTo>
                  <a:close/>
                </a:path>
                <a:path w="4091940" h="557529">
                  <a:moveTo>
                    <a:pt x="1770202" y="170141"/>
                  </a:moveTo>
                  <a:lnTo>
                    <a:pt x="1727225" y="170141"/>
                  </a:lnTo>
                  <a:lnTo>
                    <a:pt x="1727225" y="378421"/>
                  </a:lnTo>
                  <a:lnTo>
                    <a:pt x="1631734" y="378421"/>
                  </a:lnTo>
                  <a:lnTo>
                    <a:pt x="1631734" y="170141"/>
                  </a:lnTo>
                  <a:lnTo>
                    <a:pt x="1588770" y="170141"/>
                  </a:lnTo>
                  <a:lnTo>
                    <a:pt x="1588770" y="378421"/>
                  </a:lnTo>
                  <a:lnTo>
                    <a:pt x="1493266" y="378421"/>
                  </a:lnTo>
                  <a:lnTo>
                    <a:pt x="1493266" y="170141"/>
                  </a:lnTo>
                  <a:lnTo>
                    <a:pt x="1450301" y="170141"/>
                  </a:lnTo>
                  <a:lnTo>
                    <a:pt x="1450301" y="378421"/>
                  </a:lnTo>
                  <a:lnTo>
                    <a:pt x="1450301" y="417791"/>
                  </a:lnTo>
                  <a:lnTo>
                    <a:pt x="1770202" y="417791"/>
                  </a:lnTo>
                  <a:lnTo>
                    <a:pt x="1770202" y="378421"/>
                  </a:lnTo>
                  <a:lnTo>
                    <a:pt x="1770202" y="170141"/>
                  </a:lnTo>
                  <a:close/>
                </a:path>
                <a:path w="4091940" h="557529">
                  <a:moveTo>
                    <a:pt x="2084146" y="170103"/>
                  </a:moveTo>
                  <a:lnTo>
                    <a:pt x="2043557" y="170103"/>
                  </a:lnTo>
                  <a:lnTo>
                    <a:pt x="2043557" y="294246"/>
                  </a:lnTo>
                  <a:lnTo>
                    <a:pt x="2042160" y="312902"/>
                  </a:lnTo>
                  <a:lnTo>
                    <a:pt x="2021179" y="359905"/>
                  </a:lnTo>
                  <a:lnTo>
                    <a:pt x="1978863" y="385140"/>
                  </a:lnTo>
                  <a:lnTo>
                    <a:pt x="1978444" y="385140"/>
                  </a:lnTo>
                  <a:lnTo>
                    <a:pt x="1961197" y="386765"/>
                  </a:lnTo>
                  <a:lnTo>
                    <a:pt x="1913686" y="372160"/>
                  </a:lnTo>
                  <a:lnTo>
                    <a:pt x="1885467" y="331025"/>
                  </a:lnTo>
                  <a:lnTo>
                    <a:pt x="1880019" y="293649"/>
                  </a:lnTo>
                  <a:lnTo>
                    <a:pt x="1881492" y="273443"/>
                  </a:lnTo>
                  <a:lnTo>
                    <a:pt x="1903590" y="226517"/>
                  </a:lnTo>
                  <a:lnTo>
                    <a:pt x="1944839" y="203847"/>
                  </a:lnTo>
                  <a:lnTo>
                    <a:pt x="1961197" y="202336"/>
                  </a:lnTo>
                  <a:lnTo>
                    <a:pt x="1976920" y="203847"/>
                  </a:lnTo>
                  <a:lnTo>
                    <a:pt x="2018487" y="226212"/>
                  </a:lnTo>
                  <a:lnTo>
                    <a:pt x="2041982" y="273443"/>
                  </a:lnTo>
                  <a:lnTo>
                    <a:pt x="2043506" y="293649"/>
                  </a:lnTo>
                  <a:lnTo>
                    <a:pt x="2043557" y="294246"/>
                  </a:lnTo>
                  <a:lnTo>
                    <a:pt x="2043557" y="170103"/>
                  </a:lnTo>
                  <a:lnTo>
                    <a:pt x="2041169" y="170103"/>
                  </a:lnTo>
                  <a:lnTo>
                    <a:pt x="2041169" y="205320"/>
                  </a:lnTo>
                  <a:lnTo>
                    <a:pt x="2038362" y="202336"/>
                  </a:lnTo>
                  <a:lnTo>
                    <a:pt x="2024227" y="187312"/>
                  </a:lnTo>
                  <a:lnTo>
                    <a:pt x="2004453" y="174447"/>
                  </a:lnTo>
                  <a:lnTo>
                    <a:pt x="1981860" y="166725"/>
                  </a:lnTo>
                  <a:lnTo>
                    <a:pt x="1956422" y="164147"/>
                  </a:lnTo>
                  <a:lnTo>
                    <a:pt x="1932038" y="166293"/>
                  </a:lnTo>
                  <a:lnTo>
                    <a:pt x="1889213" y="183451"/>
                  </a:lnTo>
                  <a:lnTo>
                    <a:pt x="1855495" y="217284"/>
                  </a:lnTo>
                  <a:lnTo>
                    <a:pt x="1838032" y="264871"/>
                  </a:lnTo>
                  <a:lnTo>
                    <a:pt x="1835848" y="293649"/>
                  </a:lnTo>
                  <a:lnTo>
                    <a:pt x="1838045" y="322986"/>
                  </a:lnTo>
                  <a:lnTo>
                    <a:pt x="1855660" y="371322"/>
                  </a:lnTo>
                  <a:lnTo>
                    <a:pt x="1889607" y="405485"/>
                  </a:lnTo>
                  <a:lnTo>
                    <a:pt x="1932279" y="422795"/>
                  </a:lnTo>
                  <a:lnTo>
                    <a:pt x="1956422" y="424954"/>
                  </a:lnTo>
                  <a:lnTo>
                    <a:pt x="1981403" y="422351"/>
                  </a:lnTo>
                  <a:lnTo>
                    <a:pt x="2003856" y="414515"/>
                  </a:lnTo>
                  <a:lnTo>
                    <a:pt x="2023783" y="401459"/>
                  </a:lnTo>
                  <a:lnTo>
                    <a:pt x="2037765" y="386765"/>
                  </a:lnTo>
                  <a:lnTo>
                    <a:pt x="2041169" y="383184"/>
                  </a:lnTo>
                  <a:lnTo>
                    <a:pt x="2041169" y="417791"/>
                  </a:lnTo>
                  <a:lnTo>
                    <a:pt x="2084146" y="417791"/>
                  </a:lnTo>
                  <a:lnTo>
                    <a:pt x="2084146" y="383184"/>
                  </a:lnTo>
                  <a:lnTo>
                    <a:pt x="2084146" y="205320"/>
                  </a:lnTo>
                  <a:lnTo>
                    <a:pt x="2084146" y="170103"/>
                  </a:lnTo>
                  <a:close/>
                </a:path>
                <a:path w="4091940" h="557529">
                  <a:moveTo>
                    <a:pt x="2386736" y="302602"/>
                  </a:moveTo>
                  <a:lnTo>
                    <a:pt x="2381808" y="250672"/>
                  </a:lnTo>
                  <a:lnTo>
                    <a:pt x="2363457" y="209499"/>
                  </a:lnTo>
                  <a:lnTo>
                    <a:pt x="2342565" y="187579"/>
                  </a:lnTo>
                  <a:lnTo>
                    <a:pt x="2342565" y="266801"/>
                  </a:lnTo>
                  <a:lnTo>
                    <a:pt x="2196947" y="266801"/>
                  </a:lnTo>
                  <a:lnTo>
                    <a:pt x="2213000" y="230263"/>
                  </a:lnTo>
                  <a:lnTo>
                    <a:pt x="2244458" y="206895"/>
                  </a:lnTo>
                  <a:lnTo>
                    <a:pt x="2269744" y="202336"/>
                  </a:lnTo>
                  <a:lnTo>
                    <a:pt x="2283460" y="203479"/>
                  </a:lnTo>
                  <a:lnTo>
                    <a:pt x="2283155" y="203479"/>
                  </a:lnTo>
                  <a:lnTo>
                    <a:pt x="2295334" y="206743"/>
                  </a:lnTo>
                  <a:lnTo>
                    <a:pt x="2326284" y="229476"/>
                  </a:lnTo>
                  <a:lnTo>
                    <a:pt x="2342565" y="266801"/>
                  </a:lnTo>
                  <a:lnTo>
                    <a:pt x="2342565" y="187579"/>
                  </a:lnTo>
                  <a:lnTo>
                    <a:pt x="2324214" y="175488"/>
                  </a:lnTo>
                  <a:lnTo>
                    <a:pt x="2298877" y="166979"/>
                  </a:lnTo>
                  <a:lnTo>
                    <a:pt x="2269744" y="164134"/>
                  </a:lnTo>
                  <a:lnTo>
                    <a:pt x="2243696" y="166471"/>
                  </a:lnTo>
                  <a:lnTo>
                    <a:pt x="2199983" y="185127"/>
                  </a:lnTo>
                  <a:lnTo>
                    <a:pt x="2168080" y="221310"/>
                  </a:lnTo>
                  <a:lnTo>
                    <a:pt x="2151811" y="268312"/>
                  </a:lnTo>
                  <a:lnTo>
                    <a:pt x="2149779" y="295440"/>
                  </a:lnTo>
                  <a:lnTo>
                    <a:pt x="2152040" y="325678"/>
                  </a:lnTo>
                  <a:lnTo>
                    <a:pt x="2170099" y="374167"/>
                  </a:lnTo>
                  <a:lnTo>
                    <a:pt x="2204821" y="406666"/>
                  </a:lnTo>
                  <a:lnTo>
                    <a:pt x="2247950" y="422922"/>
                  </a:lnTo>
                  <a:lnTo>
                    <a:pt x="2272144" y="424954"/>
                  </a:lnTo>
                  <a:lnTo>
                    <a:pt x="2295423" y="423049"/>
                  </a:lnTo>
                  <a:lnTo>
                    <a:pt x="2316911" y="417347"/>
                  </a:lnTo>
                  <a:lnTo>
                    <a:pt x="2336609" y="407835"/>
                  </a:lnTo>
                  <a:lnTo>
                    <a:pt x="2354503" y="394525"/>
                  </a:lnTo>
                  <a:lnTo>
                    <a:pt x="2362327" y="386765"/>
                  </a:lnTo>
                  <a:lnTo>
                    <a:pt x="2363127" y="385978"/>
                  </a:lnTo>
                  <a:lnTo>
                    <a:pt x="2371064" y="376466"/>
                  </a:lnTo>
                  <a:lnTo>
                    <a:pt x="2378341" y="365988"/>
                  </a:lnTo>
                  <a:lnTo>
                    <a:pt x="2384933" y="354533"/>
                  </a:lnTo>
                  <a:lnTo>
                    <a:pt x="2349131" y="334835"/>
                  </a:lnTo>
                  <a:lnTo>
                    <a:pt x="2344166" y="344347"/>
                  </a:lnTo>
                  <a:lnTo>
                    <a:pt x="2338235" y="353187"/>
                  </a:lnTo>
                  <a:lnTo>
                    <a:pt x="2300046" y="382282"/>
                  </a:lnTo>
                  <a:lnTo>
                    <a:pt x="2272728" y="386765"/>
                  </a:lnTo>
                  <a:lnTo>
                    <a:pt x="2256955" y="385305"/>
                  </a:lnTo>
                  <a:lnTo>
                    <a:pt x="2217229" y="363486"/>
                  </a:lnTo>
                  <a:lnTo>
                    <a:pt x="2195626" y="320509"/>
                  </a:lnTo>
                  <a:lnTo>
                    <a:pt x="2193963" y="302602"/>
                  </a:lnTo>
                  <a:lnTo>
                    <a:pt x="2386736" y="302602"/>
                  </a:lnTo>
                  <a:close/>
                </a:path>
                <a:path w="4091940" h="557529">
                  <a:moveTo>
                    <a:pt x="2746019" y="417791"/>
                  </a:moveTo>
                  <a:lnTo>
                    <a:pt x="2686329" y="151015"/>
                  </a:lnTo>
                  <a:lnTo>
                    <a:pt x="2586063" y="352742"/>
                  </a:lnTo>
                  <a:lnTo>
                    <a:pt x="2483408" y="151015"/>
                  </a:lnTo>
                  <a:lnTo>
                    <a:pt x="2423718" y="417791"/>
                  </a:lnTo>
                  <a:lnTo>
                    <a:pt x="2467902" y="417791"/>
                  </a:lnTo>
                  <a:lnTo>
                    <a:pt x="2499525" y="264414"/>
                  </a:lnTo>
                  <a:lnTo>
                    <a:pt x="2584881" y="435102"/>
                  </a:lnTo>
                  <a:lnTo>
                    <a:pt x="2669032" y="264414"/>
                  </a:lnTo>
                  <a:lnTo>
                    <a:pt x="2701848" y="417791"/>
                  </a:lnTo>
                  <a:lnTo>
                    <a:pt x="2746019" y="417791"/>
                  </a:lnTo>
                  <a:close/>
                </a:path>
                <a:path w="4091940" h="557529">
                  <a:moveTo>
                    <a:pt x="3136938" y="170103"/>
                  </a:moveTo>
                  <a:lnTo>
                    <a:pt x="2937586" y="170103"/>
                  </a:lnTo>
                  <a:lnTo>
                    <a:pt x="2937586" y="209473"/>
                  </a:lnTo>
                  <a:lnTo>
                    <a:pt x="2937586" y="417753"/>
                  </a:lnTo>
                  <a:lnTo>
                    <a:pt x="2980563" y="417753"/>
                  </a:lnTo>
                  <a:lnTo>
                    <a:pt x="2980563" y="209473"/>
                  </a:lnTo>
                  <a:lnTo>
                    <a:pt x="3093961" y="209473"/>
                  </a:lnTo>
                  <a:lnTo>
                    <a:pt x="3093961" y="417753"/>
                  </a:lnTo>
                  <a:lnTo>
                    <a:pt x="3136938" y="417753"/>
                  </a:lnTo>
                  <a:lnTo>
                    <a:pt x="3136938" y="209473"/>
                  </a:lnTo>
                  <a:lnTo>
                    <a:pt x="3136938" y="170103"/>
                  </a:lnTo>
                  <a:close/>
                </a:path>
                <a:path w="4091940" h="557529">
                  <a:moveTo>
                    <a:pt x="3466376" y="295440"/>
                  </a:moveTo>
                  <a:lnTo>
                    <a:pt x="3458248" y="245833"/>
                  </a:lnTo>
                  <a:lnTo>
                    <a:pt x="3433864" y="203238"/>
                  </a:lnTo>
                  <a:lnTo>
                    <a:pt x="3432924" y="202336"/>
                  </a:lnTo>
                  <a:lnTo>
                    <a:pt x="3422218" y="191998"/>
                  </a:lnTo>
                  <a:lnTo>
                    <a:pt x="3422218" y="295440"/>
                  </a:lnTo>
                  <a:lnTo>
                    <a:pt x="3420859" y="313486"/>
                  </a:lnTo>
                  <a:lnTo>
                    <a:pt x="3400133" y="360197"/>
                  </a:lnTo>
                  <a:lnTo>
                    <a:pt x="3358946" y="385102"/>
                  </a:lnTo>
                  <a:lnTo>
                    <a:pt x="3341636" y="386765"/>
                  </a:lnTo>
                  <a:lnTo>
                    <a:pt x="3324021" y="385102"/>
                  </a:lnTo>
                  <a:lnTo>
                    <a:pt x="3281654" y="360197"/>
                  </a:lnTo>
                  <a:lnTo>
                    <a:pt x="3260204" y="313817"/>
                  </a:lnTo>
                  <a:lnTo>
                    <a:pt x="3260115" y="313486"/>
                  </a:lnTo>
                  <a:lnTo>
                    <a:pt x="3258731" y="295440"/>
                  </a:lnTo>
                  <a:lnTo>
                    <a:pt x="3258680" y="294843"/>
                  </a:lnTo>
                  <a:lnTo>
                    <a:pt x="3260217" y="275082"/>
                  </a:lnTo>
                  <a:lnTo>
                    <a:pt x="3260242" y="274739"/>
                  </a:lnTo>
                  <a:lnTo>
                    <a:pt x="3264916" y="256946"/>
                  </a:lnTo>
                  <a:lnTo>
                    <a:pt x="3264954" y="256794"/>
                  </a:lnTo>
                  <a:lnTo>
                    <a:pt x="3296742" y="216433"/>
                  </a:lnTo>
                  <a:lnTo>
                    <a:pt x="3322802" y="204724"/>
                  </a:lnTo>
                  <a:lnTo>
                    <a:pt x="3325380" y="203898"/>
                  </a:lnTo>
                  <a:lnTo>
                    <a:pt x="3341039" y="202336"/>
                  </a:lnTo>
                  <a:lnTo>
                    <a:pt x="3356673" y="203898"/>
                  </a:lnTo>
                  <a:lnTo>
                    <a:pt x="3371329" y="208610"/>
                  </a:lnTo>
                  <a:lnTo>
                    <a:pt x="3385020" y="216433"/>
                  </a:lnTo>
                  <a:lnTo>
                    <a:pt x="3397745" y="227406"/>
                  </a:lnTo>
                  <a:lnTo>
                    <a:pt x="3408451" y="241058"/>
                  </a:lnTo>
                  <a:lnTo>
                    <a:pt x="3416020" y="256794"/>
                  </a:lnTo>
                  <a:lnTo>
                    <a:pt x="3416096" y="256946"/>
                  </a:lnTo>
                  <a:lnTo>
                    <a:pt x="3420605" y="274739"/>
                  </a:lnTo>
                  <a:lnTo>
                    <a:pt x="3420681" y="275082"/>
                  </a:lnTo>
                  <a:lnTo>
                    <a:pt x="3422167" y="294843"/>
                  </a:lnTo>
                  <a:lnTo>
                    <a:pt x="3422218" y="295440"/>
                  </a:lnTo>
                  <a:lnTo>
                    <a:pt x="3422218" y="191998"/>
                  </a:lnTo>
                  <a:lnTo>
                    <a:pt x="3416160" y="186131"/>
                  </a:lnTo>
                  <a:lnTo>
                    <a:pt x="3395586" y="173913"/>
                  </a:lnTo>
                  <a:lnTo>
                    <a:pt x="3372434" y="166674"/>
                  </a:lnTo>
                  <a:lnTo>
                    <a:pt x="3373132" y="166674"/>
                  </a:lnTo>
                  <a:lnTo>
                    <a:pt x="3345815" y="164134"/>
                  </a:lnTo>
                  <a:lnTo>
                    <a:pt x="3321050" y="166674"/>
                  </a:lnTo>
                  <a:lnTo>
                    <a:pt x="3298672" y="174282"/>
                  </a:lnTo>
                  <a:lnTo>
                    <a:pt x="3278682" y="186969"/>
                  </a:lnTo>
                  <a:lnTo>
                    <a:pt x="3261080" y="204724"/>
                  </a:lnTo>
                  <a:lnTo>
                    <a:pt x="3261080" y="170103"/>
                  </a:lnTo>
                  <a:lnTo>
                    <a:pt x="3218091" y="170103"/>
                  </a:lnTo>
                  <a:lnTo>
                    <a:pt x="3218091" y="557453"/>
                  </a:lnTo>
                  <a:lnTo>
                    <a:pt x="3261080" y="557453"/>
                  </a:lnTo>
                  <a:lnTo>
                    <a:pt x="3261080" y="383184"/>
                  </a:lnTo>
                  <a:lnTo>
                    <a:pt x="3278568" y="401459"/>
                  </a:lnTo>
                  <a:lnTo>
                    <a:pt x="3298825" y="414515"/>
                  </a:lnTo>
                  <a:lnTo>
                    <a:pt x="3321837" y="422338"/>
                  </a:lnTo>
                  <a:lnTo>
                    <a:pt x="3347605" y="424954"/>
                  </a:lnTo>
                  <a:lnTo>
                    <a:pt x="3373386" y="422579"/>
                  </a:lnTo>
                  <a:lnTo>
                    <a:pt x="3396399" y="415480"/>
                  </a:lnTo>
                  <a:lnTo>
                    <a:pt x="3416655" y="403644"/>
                  </a:lnTo>
                  <a:lnTo>
                    <a:pt x="3434156" y="387057"/>
                  </a:lnTo>
                  <a:lnTo>
                    <a:pt x="3434359" y="386765"/>
                  </a:lnTo>
                  <a:lnTo>
                    <a:pt x="3448253" y="367118"/>
                  </a:lnTo>
                  <a:lnTo>
                    <a:pt x="3458324" y="345198"/>
                  </a:lnTo>
                  <a:lnTo>
                    <a:pt x="3464369" y="321310"/>
                  </a:lnTo>
                  <a:lnTo>
                    <a:pt x="3466376" y="295440"/>
                  </a:lnTo>
                  <a:close/>
                </a:path>
                <a:path w="4091940" h="557529">
                  <a:moveTo>
                    <a:pt x="3779113" y="294843"/>
                  </a:moveTo>
                  <a:lnTo>
                    <a:pt x="3776789" y="267728"/>
                  </a:lnTo>
                  <a:lnTo>
                    <a:pt x="3769791" y="243065"/>
                  </a:lnTo>
                  <a:lnTo>
                    <a:pt x="3758133" y="220878"/>
                  </a:lnTo>
                  <a:lnTo>
                    <a:pt x="3742791" y="202323"/>
                  </a:lnTo>
                  <a:lnTo>
                    <a:pt x="3741813" y="201129"/>
                  </a:lnTo>
                  <a:lnTo>
                    <a:pt x="3734955" y="195554"/>
                  </a:lnTo>
                  <a:lnTo>
                    <a:pt x="3734955" y="294843"/>
                  </a:lnTo>
                  <a:lnTo>
                    <a:pt x="3733342" y="315163"/>
                  </a:lnTo>
                  <a:lnTo>
                    <a:pt x="3709289" y="362280"/>
                  </a:lnTo>
                  <a:lnTo>
                    <a:pt x="3665080" y="385229"/>
                  </a:lnTo>
                  <a:lnTo>
                    <a:pt x="3647808" y="386753"/>
                  </a:lnTo>
                  <a:lnTo>
                    <a:pt x="3630536" y="385229"/>
                  </a:lnTo>
                  <a:lnTo>
                    <a:pt x="3586340" y="362280"/>
                  </a:lnTo>
                  <a:lnTo>
                    <a:pt x="3562273" y="315163"/>
                  </a:lnTo>
                  <a:lnTo>
                    <a:pt x="3560673" y="294843"/>
                  </a:lnTo>
                  <a:lnTo>
                    <a:pt x="3562261" y="274497"/>
                  </a:lnTo>
                  <a:lnTo>
                    <a:pt x="3586035" y="227088"/>
                  </a:lnTo>
                  <a:lnTo>
                    <a:pt x="3630295" y="203873"/>
                  </a:lnTo>
                  <a:lnTo>
                    <a:pt x="3647808" y="202323"/>
                  </a:lnTo>
                  <a:lnTo>
                    <a:pt x="3665385" y="203873"/>
                  </a:lnTo>
                  <a:lnTo>
                    <a:pt x="3709593" y="226796"/>
                  </a:lnTo>
                  <a:lnTo>
                    <a:pt x="3733368" y="274256"/>
                  </a:lnTo>
                  <a:lnTo>
                    <a:pt x="3734955" y="294843"/>
                  </a:lnTo>
                  <a:lnTo>
                    <a:pt x="3734955" y="195554"/>
                  </a:lnTo>
                  <a:lnTo>
                    <a:pt x="3721951" y="184950"/>
                  </a:lnTo>
                  <a:lnTo>
                    <a:pt x="3699662" y="173380"/>
                  </a:lnTo>
                  <a:lnTo>
                    <a:pt x="3674948" y="166446"/>
                  </a:lnTo>
                  <a:lnTo>
                    <a:pt x="3647808" y="164134"/>
                  </a:lnTo>
                  <a:lnTo>
                    <a:pt x="3620668" y="166446"/>
                  </a:lnTo>
                  <a:lnTo>
                    <a:pt x="3573665" y="184950"/>
                  </a:lnTo>
                  <a:lnTo>
                    <a:pt x="3537483" y="220878"/>
                  </a:lnTo>
                  <a:lnTo>
                    <a:pt x="3518839" y="267728"/>
                  </a:lnTo>
                  <a:lnTo>
                    <a:pt x="3516503" y="294843"/>
                  </a:lnTo>
                  <a:lnTo>
                    <a:pt x="3518839" y="321691"/>
                  </a:lnTo>
                  <a:lnTo>
                    <a:pt x="3537483" y="368249"/>
                  </a:lnTo>
                  <a:lnTo>
                    <a:pt x="3573665" y="404139"/>
                  </a:lnTo>
                  <a:lnTo>
                    <a:pt x="3620668" y="422643"/>
                  </a:lnTo>
                  <a:lnTo>
                    <a:pt x="3647808" y="424954"/>
                  </a:lnTo>
                  <a:lnTo>
                    <a:pt x="3674948" y="422643"/>
                  </a:lnTo>
                  <a:lnTo>
                    <a:pt x="3699662" y="415709"/>
                  </a:lnTo>
                  <a:lnTo>
                    <a:pt x="3721951" y="404139"/>
                  </a:lnTo>
                  <a:lnTo>
                    <a:pt x="3741813" y="387959"/>
                  </a:lnTo>
                  <a:lnTo>
                    <a:pt x="3742804" y="386753"/>
                  </a:lnTo>
                  <a:lnTo>
                    <a:pt x="3758133" y="368249"/>
                  </a:lnTo>
                  <a:lnTo>
                    <a:pt x="3769791" y="346163"/>
                  </a:lnTo>
                  <a:lnTo>
                    <a:pt x="3776789" y="321691"/>
                  </a:lnTo>
                  <a:lnTo>
                    <a:pt x="3779113" y="294843"/>
                  </a:lnTo>
                  <a:close/>
                </a:path>
                <a:path w="4091940" h="557529">
                  <a:moveTo>
                    <a:pt x="4091863" y="294843"/>
                  </a:moveTo>
                  <a:lnTo>
                    <a:pt x="4082681" y="243801"/>
                  </a:lnTo>
                  <a:lnTo>
                    <a:pt x="4055643" y="202323"/>
                  </a:lnTo>
                  <a:lnTo>
                    <a:pt x="4047693" y="195440"/>
                  </a:lnTo>
                  <a:lnTo>
                    <a:pt x="4047693" y="294843"/>
                  </a:lnTo>
                  <a:lnTo>
                    <a:pt x="4046093" y="315163"/>
                  </a:lnTo>
                  <a:lnTo>
                    <a:pt x="4022026" y="362280"/>
                  </a:lnTo>
                  <a:lnTo>
                    <a:pt x="3977830" y="385229"/>
                  </a:lnTo>
                  <a:lnTo>
                    <a:pt x="3960558" y="386753"/>
                  </a:lnTo>
                  <a:lnTo>
                    <a:pt x="3943286" y="385229"/>
                  </a:lnTo>
                  <a:lnTo>
                    <a:pt x="3899077" y="362280"/>
                  </a:lnTo>
                  <a:lnTo>
                    <a:pt x="3875024" y="315163"/>
                  </a:lnTo>
                  <a:lnTo>
                    <a:pt x="3873411" y="294843"/>
                  </a:lnTo>
                  <a:lnTo>
                    <a:pt x="3874998" y="274497"/>
                  </a:lnTo>
                  <a:lnTo>
                    <a:pt x="3898773" y="227088"/>
                  </a:lnTo>
                  <a:lnTo>
                    <a:pt x="3943032" y="203873"/>
                  </a:lnTo>
                  <a:lnTo>
                    <a:pt x="3960558" y="202323"/>
                  </a:lnTo>
                  <a:lnTo>
                    <a:pt x="3978135" y="203873"/>
                  </a:lnTo>
                  <a:lnTo>
                    <a:pt x="4022331" y="226796"/>
                  </a:lnTo>
                  <a:lnTo>
                    <a:pt x="4046105" y="274256"/>
                  </a:lnTo>
                  <a:lnTo>
                    <a:pt x="4047693" y="294843"/>
                  </a:lnTo>
                  <a:lnTo>
                    <a:pt x="4047693" y="195440"/>
                  </a:lnTo>
                  <a:lnTo>
                    <a:pt x="4035628" y="185280"/>
                  </a:lnTo>
                  <a:lnTo>
                    <a:pt x="4013746" y="173532"/>
                  </a:lnTo>
                  <a:lnTo>
                    <a:pt x="3989527" y="166484"/>
                  </a:lnTo>
                  <a:lnTo>
                    <a:pt x="3962946" y="164134"/>
                  </a:lnTo>
                  <a:lnTo>
                    <a:pt x="3933583" y="166979"/>
                  </a:lnTo>
                  <a:lnTo>
                    <a:pt x="3908780" y="175475"/>
                  </a:lnTo>
                  <a:lnTo>
                    <a:pt x="3888524" y="189649"/>
                  </a:lnTo>
                  <a:lnTo>
                    <a:pt x="3872814" y="209499"/>
                  </a:lnTo>
                  <a:lnTo>
                    <a:pt x="3871620" y="209499"/>
                  </a:lnTo>
                  <a:lnTo>
                    <a:pt x="3880637" y="159753"/>
                  </a:lnTo>
                  <a:lnTo>
                    <a:pt x="3903027" y="116763"/>
                  </a:lnTo>
                  <a:lnTo>
                    <a:pt x="3932694" y="89928"/>
                  </a:lnTo>
                  <a:lnTo>
                    <a:pt x="3974668" y="74002"/>
                  </a:lnTo>
                  <a:lnTo>
                    <a:pt x="4002328" y="67437"/>
                  </a:lnTo>
                  <a:lnTo>
                    <a:pt x="4010698" y="65278"/>
                  </a:lnTo>
                  <a:lnTo>
                    <a:pt x="4046055" y="50063"/>
                  </a:lnTo>
                  <a:lnTo>
                    <a:pt x="4074630" y="20370"/>
                  </a:lnTo>
                  <a:lnTo>
                    <a:pt x="4083507" y="0"/>
                  </a:lnTo>
                  <a:lnTo>
                    <a:pt x="4035755" y="0"/>
                  </a:lnTo>
                  <a:lnTo>
                    <a:pt x="4032974" y="7569"/>
                  </a:lnTo>
                  <a:lnTo>
                    <a:pt x="4027995" y="13830"/>
                  </a:lnTo>
                  <a:lnTo>
                    <a:pt x="3984612" y="32029"/>
                  </a:lnTo>
                  <a:lnTo>
                    <a:pt x="3967429" y="35712"/>
                  </a:lnTo>
                  <a:lnTo>
                    <a:pt x="3963035" y="36715"/>
                  </a:lnTo>
                  <a:lnTo>
                    <a:pt x="3958666" y="37909"/>
                  </a:lnTo>
                  <a:lnTo>
                    <a:pt x="3943146" y="41681"/>
                  </a:lnTo>
                  <a:lnTo>
                    <a:pt x="3938676" y="43078"/>
                  </a:lnTo>
                  <a:lnTo>
                    <a:pt x="3932288" y="45872"/>
                  </a:lnTo>
                  <a:lnTo>
                    <a:pt x="3928414" y="47447"/>
                  </a:lnTo>
                  <a:lnTo>
                    <a:pt x="3919270" y="51028"/>
                  </a:lnTo>
                  <a:lnTo>
                    <a:pt x="3914991" y="53022"/>
                  </a:lnTo>
                  <a:lnTo>
                    <a:pt x="3874325" y="85712"/>
                  </a:lnTo>
                  <a:lnTo>
                    <a:pt x="3840518" y="158762"/>
                  </a:lnTo>
                  <a:lnTo>
                    <a:pt x="3832072" y="208178"/>
                  </a:lnTo>
                  <a:lnTo>
                    <a:pt x="3829253" y="266204"/>
                  </a:lnTo>
                  <a:lnTo>
                    <a:pt x="3831856" y="307746"/>
                  </a:lnTo>
                  <a:lnTo>
                    <a:pt x="3852748" y="371614"/>
                  </a:lnTo>
                  <a:lnTo>
                    <a:pt x="3888892" y="407492"/>
                  </a:lnTo>
                  <a:lnTo>
                    <a:pt x="3931577" y="423011"/>
                  </a:lnTo>
                  <a:lnTo>
                    <a:pt x="3956380" y="424954"/>
                  </a:lnTo>
                  <a:lnTo>
                    <a:pt x="3985095" y="422643"/>
                  </a:lnTo>
                  <a:lnTo>
                    <a:pt x="4010990" y="415709"/>
                  </a:lnTo>
                  <a:lnTo>
                    <a:pt x="4034040" y="404139"/>
                  </a:lnTo>
                  <a:lnTo>
                    <a:pt x="4054259" y="387959"/>
                  </a:lnTo>
                  <a:lnTo>
                    <a:pt x="4055262" y="386753"/>
                  </a:lnTo>
                  <a:lnTo>
                    <a:pt x="4070705" y="368249"/>
                  </a:lnTo>
                  <a:lnTo>
                    <a:pt x="4082465" y="346163"/>
                  </a:lnTo>
                  <a:lnTo>
                    <a:pt x="4089514" y="321691"/>
                  </a:lnTo>
                  <a:lnTo>
                    <a:pt x="4091863" y="29484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9491689" y="6571202"/>
              <a:ext cx="223218" cy="248892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9780549" y="6552126"/>
              <a:ext cx="3382645" cy="407034"/>
            </a:xfrm>
            <a:custGeom>
              <a:avLst/>
              <a:gdLst/>
              <a:ahLst/>
              <a:cxnLst/>
              <a:rect l="l" t="t" r="r" b="b"/>
              <a:pathLst>
                <a:path w="3382644" h="407034">
                  <a:moveTo>
                    <a:pt x="236956" y="151587"/>
                  </a:moveTo>
                  <a:lnTo>
                    <a:pt x="236169" y="124282"/>
                  </a:lnTo>
                  <a:lnTo>
                    <a:pt x="234734" y="115785"/>
                  </a:lnTo>
                  <a:lnTo>
                    <a:pt x="232016" y="99656"/>
                  </a:lnTo>
                  <a:lnTo>
                    <a:pt x="224523" y="77736"/>
                  </a:lnTo>
                  <a:lnTo>
                    <a:pt x="213664" y="58483"/>
                  </a:lnTo>
                  <a:lnTo>
                    <a:pt x="207264" y="51320"/>
                  </a:lnTo>
                  <a:lnTo>
                    <a:pt x="195948" y="38646"/>
                  </a:lnTo>
                  <a:lnTo>
                    <a:pt x="192773" y="36563"/>
                  </a:lnTo>
                  <a:lnTo>
                    <a:pt x="192773" y="115785"/>
                  </a:lnTo>
                  <a:lnTo>
                    <a:pt x="47155" y="115785"/>
                  </a:lnTo>
                  <a:lnTo>
                    <a:pt x="63207" y="79248"/>
                  </a:lnTo>
                  <a:lnTo>
                    <a:pt x="94665" y="55880"/>
                  </a:lnTo>
                  <a:lnTo>
                    <a:pt x="119964" y="51320"/>
                  </a:lnTo>
                  <a:lnTo>
                    <a:pt x="133667" y="52463"/>
                  </a:lnTo>
                  <a:lnTo>
                    <a:pt x="133362" y="52463"/>
                  </a:lnTo>
                  <a:lnTo>
                    <a:pt x="145554" y="55727"/>
                  </a:lnTo>
                  <a:lnTo>
                    <a:pt x="176491" y="78460"/>
                  </a:lnTo>
                  <a:lnTo>
                    <a:pt x="192773" y="115785"/>
                  </a:lnTo>
                  <a:lnTo>
                    <a:pt x="192773" y="36563"/>
                  </a:lnTo>
                  <a:lnTo>
                    <a:pt x="174421" y="24472"/>
                  </a:lnTo>
                  <a:lnTo>
                    <a:pt x="149098" y="15963"/>
                  </a:lnTo>
                  <a:lnTo>
                    <a:pt x="119964" y="13119"/>
                  </a:lnTo>
                  <a:lnTo>
                    <a:pt x="93903" y="15455"/>
                  </a:lnTo>
                  <a:lnTo>
                    <a:pt x="50190" y="34112"/>
                  </a:lnTo>
                  <a:lnTo>
                    <a:pt x="18300" y="70294"/>
                  </a:lnTo>
                  <a:lnTo>
                    <a:pt x="2032" y="117297"/>
                  </a:lnTo>
                  <a:lnTo>
                    <a:pt x="0" y="144424"/>
                  </a:lnTo>
                  <a:lnTo>
                    <a:pt x="2247" y="174663"/>
                  </a:lnTo>
                  <a:lnTo>
                    <a:pt x="20307" y="223151"/>
                  </a:lnTo>
                  <a:lnTo>
                    <a:pt x="55041" y="255651"/>
                  </a:lnTo>
                  <a:lnTo>
                    <a:pt x="98158" y="271907"/>
                  </a:lnTo>
                  <a:lnTo>
                    <a:pt x="122351" y="273939"/>
                  </a:lnTo>
                  <a:lnTo>
                    <a:pt x="145630" y="272034"/>
                  </a:lnTo>
                  <a:lnTo>
                    <a:pt x="186817" y="256819"/>
                  </a:lnTo>
                  <a:lnTo>
                    <a:pt x="221272" y="225450"/>
                  </a:lnTo>
                  <a:lnTo>
                    <a:pt x="235153" y="203517"/>
                  </a:lnTo>
                  <a:lnTo>
                    <a:pt x="199339" y="183819"/>
                  </a:lnTo>
                  <a:lnTo>
                    <a:pt x="194386" y="193332"/>
                  </a:lnTo>
                  <a:lnTo>
                    <a:pt x="188442" y="202171"/>
                  </a:lnTo>
                  <a:lnTo>
                    <a:pt x="150253" y="231267"/>
                  </a:lnTo>
                  <a:lnTo>
                    <a:pt x="122948" y="235750"/>
                  </a:lnTo>
                  <a:lnTo>
                    <a:pt x="107162" y="234289"/>
                  </a:lnTo>
                  <a:lnTo>
                    <a:pt x="67437" y="212471"/>
                  </a:lnTo>
                  <a:lnTo>
                    <a:pt x="45847" y="169494"/>
                  </a:lnTo>
                  <a:lnTo>
                    <a:pt x="44170" y="151587"/>
                  </a:lnTo>
                  <a:lnTo>
                    <a:pt x="236956" y="151587"/>
                  </a:lnTo>
                  <a:close/>
                </a:path>
                <a:path w="3382644" h="407034">
                  <a:moveTo>
                    <a:pt x="596226" y="266776"/>
                  </a:moveTo>
                  <a:lnTo>
                    <a:pt x="536549" y="0"/>
                  </a:lnTo>
                  <a:lnTo>
                    <a:pt x="436270" y="201726"/>
                  </a:lnTo>
                  <a:lnTo>
                    <a:pt x="333616" y="0"/>
                  </a:lnTo>
                  <a:lnTo>
                    <a:pt x="273939" y="266776"/>
                  </a:lnTo>
                  <a:lnTo>
                    <a:pt x="318109" y="266776"/>
                  </a:lnTo>
                  <a:lnTo>
                    <a:pt x="349732" y="113398"/>
                  </a:lnTo>
                  <a:lnTo>
                    <a:pt x="435089" y="284086"/>
                  </a:lnTo>
                  <a:lnTo>
                    <a:pt x="519252" y="113398"/>
                  </a:lnTo>
                  <a:lnTo>
                    <a:pt x="552056" y="266776"/>
                  </a:lnTo>
                  <a:lnTo>
                    <a:pt x="596226" y="266776"/>
                  </a:lnTo>
                  <a:close/>
                </a:path>
                <a:path w="3382644" h="407034">
                  <a:moveTo>
                    <a:pt x="877938" y="19088"/>
                  </a:moveTo>
                  <a:lnTo>
                    <a:pt x="830186" y="19088"/>
                  </a:lnTo>
                  <a:lnTo>
                    <a:pt x="749617" y="196367"/>
                  </a:lnTo>
                  <a:lnTo>
                    <a:pt x="661885" y="19088"/>
                  </a:lnTo>
                  <a:lnTo>
                    <a:pt x="612940" y="19088"/>
                  </a:lnTo>
                  <a:lnTo>
                    <a:pt x="726935" y="243509"/>
                  </a:lnTo>
                  <a:lnTo>
                    <a:pt x="646963" y="406438"/>
                  </a:lnTo>
                  <a:lnTo>
                    <a:pt x="694702" y="406438"/>
                  </a:lnTo>
                  <a:lnTo>
                    <a:pt x="877938" y="19088"/>
                  </a:lnTo>
                  <a:close/>
                </a:path>
                <a:path w="3382644" h="407034">
                  <a:moveTo>
                    <a:pt x="1258074" y="196938"/>
                  </a:moveTo>
                  <a:lnTo>
                    <a:pt x="1240980" y="213918"/>
                  </a:lnTo>
                  <a:lnTo>
                    <a:pt x="1221955" y="226047"/>
                  </a:lnTo>
                  <a:lnTo>
                    <a:pt x="1200988" y="233311"/>
                  </a:lnTo>
                  <a:lnTo>
                    <a:pt x="1178090" y="235737"/>
                  </a:lnTo>
                  <a:lnTo>
                    <a:pt x="1160818" y="234213"/>
                  </a:lnTo>
                  <a:lnTo>
                    <a:pt x="1116622" y="211277"/>
                  </a:lnTo>
                  <a:lnTo>
                    <a:pt x="1092555" y="164147"/>
                  </a:lnTo>
                  <a:lnTo>
                    <a:pt x="1090955" y="143827"/>
                  </a:lnTo>
                  <a:lnTo>
                    <a:pt x="1092555" y="123482"/>
                  </a:lnTo>
                  <a:lnTo>
                    <a:pt x="1116622" y="76073"/>
                  </a:lnTo>
                  <a:lnTo>
                    <a:pt x="1161148" y="52857"/>
                  </a:lnTo>
                  <a:lnTo>
                    <a:pt x="1178687" y="51308"/>
                  </a:lnTo>
                  <a:lnTo>
                    <a:pt x="1201674" y="53632"/>
                  </a:lnTo>
                  <a:lnTo>
                    <a:pt x="1222260" y="60566"/>
                  </a:lnTo>
                  <a:lnTo>
                    <a:pt x="1240459" y="72136"/>
                  </a:lnTo>
                  <a:lnTo>
                    <a:pt x="1256284" y="88315"/>
                  </a:lnTo>
                  <a:lnTo>
                    <a:pt x="1256284" y="36982"/>
                  </a:lnTo>
                  <a:lnTo>
                    <a:pt x="1238707" y="26543"/>
                  </a:lnTo>
                  <a:lnTo>
                    <a:pt x="1220025" y="19088"/>
                  </a:lnTo>
                  <a:lnTo>
                    <a:pt x="1200213" y="14617"/>
                  </a:lnTo>
                  <a:lnTo>
                    <a:pt x="1179283" y="13119"/>
                  </a:lnTo>
                  <a:lnTo>
                    <a:pt x="1151864" y="15455"/>
                  </a:lnTo>
                  <a:lnTo>
                    <a:pt x="1104417" y="34099"/>
                  </a:lnTo>
                  <a:lnTo>
                    <a:pt x="1067930" y="70281"/>
                  </a:lnTo>
                  <a:lnTo>
                    <a:pt x="1049134" y="117284"/>
                  </a:lnTo>
                  <a:lnTo>
                    <a:pt x="1046784" y="144424"/>
                  </a:lnTo>
                  <a:lnTo>
                    <a:pt x="1049108" y="171272"/>
                  </a:lnTo>
                  <a:lnTo>
                    <a:pt x="1067765" y="217665"/>
                  </a:lnTo>
                  <a:lnTo>
                    <a:pt x="1104023" y="253288"/>
                  </a:lnTo>
                  <a:lnTo>
                    <a:pt x="1151623" y="271640"/>
                  </a:lnTo>
                  <a:lnTo>
                    <a:pt x="1179283" y="273939"/>
                  </a:lnTo>
                  <a:lnTo>
                    <a:pt x="1200543" y="272326"/>
                  </a:lnTo>
                  <a:lnTo>
                    <a:pt x="1220762" y="267512"/>
                  </a:lnTo>
                  <a:lnTo>
                    <a:pt x="1239939" y="259499"/>
                  </a:lnTo>
                  <a:lnTo>
                    <a:pt x="1258074" y="248285"/>
                  </a:lnTo>
                  <a:lnTo>
                    <a:pt x="1258074" y="196938"/>
                  </a:lnTo>
                  <a:close/>
                </a:path>
                <a:path w="3382644" h="407034">
                  <a:moveTo>
                    <a:pt x="1556499" y="19088"/>
                  </a:moveTo>
                  <a:lnTo>
                    <a:pt x="1515922" y="19088"/>
                  </a:lnTo>
                  <a:lnTo>
                    <a:pt x="1515922" y="143230"/>
                  </a:lnTo>
                  <a:lnTo>
                    <a:pt x="1514513" y="161886"/>
                  </a:lnTo>
                  <a:lnTo>
                    <a:pt x="1493545" y="208889"/>
                  </a:lnTo>
                  <a:lnTo>
                    <a:pt x="1451229" y="234124"/>
                  </a:lnTo>
                  <a:lnTo>
                    <a:pt x="1450797" y="234124"/>
                  </a:lnTo>
                  <a:lnTo>
                    <a:pt x="1433550" y="235750"/>
                  </a:lnTo>
                  <a:lnTo>
                    <a:pt x="1386039" y="221145"/>
                  </a:lnTo>
                  <a:lnTo>
                    <a:pt x="1357820" y="180009"/>
                  </a:lnTo>
                  <a:lnTo>
                    <a:pt x="1352384" y="142633"/>
                  </a:lnTo>
                  <a:lnTo>
                    <a:pt x="1353845" y="122428"/>
                  </a:lnTo>
                  <a:lnTo>
                    <a:pt x="1375956" y="75501"/>
                  </a:lnTo>
                  <a:lnTo>
                    <a:pt x="1417193" y="52832"/>
                  </a:lnTo>
                  <a:lnTo>
                    <a:pt x="1433550" y="51320"/>
                  </a:lnTo>
                  <a:lnTo>
                    <a:pt x="1449273" y="52832"/>
                  </a:lnTo>
                  <a:lnTo>
                    <a:pt x="1490853" y="75196"/>
                  </a:lnTo>
                  <a:lnTo>
                    <a:pt x="1514348" y="122428"/>
                  </a:lnTo>
                  <a:lnTo>
                    <a:pt x="1515872" y="142633"/>
                  </a:lnTo>
                  <a:lnTo>
                    <a:pt x="1515922" y="143230"/>
                  </a:lnTo>
                  <a:lnTo>
                    <a:pt x="1515922" y="19088"/>
                  </a:lnTo>
                  <a:lnTo>
                    <a:pt x="1513535" y="19088"/>
                  </a:lnTo>
                  <a:lnTo>
                    <a:pt x="1513535" y="54305"/>
                  </a:lnTo>
                  <a:lnTo>
                    <a:pt x="1510728" y="51320"/>
                  </a:lnTo>
                  <a:lnTo>
                    <a:pt x="1496593" y="36296"/>
                  </a:lnTo>
                  <a:lnTo>
                    <a:pt x="1476819" y="23431"/>
                  </a:lnTo>
                  <a:lnTo>
                    <a:pt x="1454213" y="15709"/>
                  </a:lnTo>
                  <a:lnTo>
                    <a:pt x="1428775" y="13131"/>
                  </a:lnTo>
                  <a:lnTo>
                    <a:pt x="1404391" y="15278"/>
                  </a:lnTo>
                  <a:lnTo>
                    <a:pt x="1361567" y="32435"/>
                  </a:lnTo>
                  <a:lnTo>
                    <a:pt x="1327848" y="66268"/>
                  </a:lnTo>
                  <a:lnTo>
                    <a:pt x="1310386" y="113855"/>
                  </a:lnTo>
                  <a:lnTo>
                    <a:pt x="1308201" y="142633"/>
                  </a:lnTo>
                  <a:lnTo>
                    <a:pt x="1310411" y="171970"/>
                  </a:lnTo>
                  <a:lnTo>
                    <a:pt x="1328013" y="220306"/>
                  </a:lnTo>
                  <a:lnTo>
                    <a:pt x="1361973" y="254469"/>
                  </a:lnTo>
                  <a:lnTo>
                    <a:pt x="1404645" y="271780"/>
                  </a:lnTo>
                  <a:lnTo>
                    <a:pt x="1428775" y="273939"/>
                  </a:lnTo>
                  <a:lnTo>
                    <a:pt x="1453769" y="271335"/>
                  </a:lnTo>
                  <a:lnTo>
                    <a:pt x="1476222" y="263499"/>
                  </a:lnTo>
                  <a:lnTo>
                    <a:pt x="1496148" y="250444"/>
                  </a:lnTo>
                  <a:lnTo>
                    <a:pt x="1510118" y="235750"/>
                  </a:lnTo>
                  <a:lnTo>
                    <a:pt x="1513535" y="232168"/>
                  </a:lnTo>
                  <a:lnTo>
                    <a:pt x="1513535" y="266776"/>
                  </a:lnTo>
                  <a:lnTo>
                    <a:pt x="1556499" y="266776"/>
                  </a:lnTo>
                  <a:lnTo>
                    <a:pt x="1556499" y="232168"/>
                  </a:lnTo>
                  <a:lnTo>
                    <a:pt x="1556499" y="54305"/>
                  </a:lnTo>
                  <a:lnTo>
                    <a:pt x="1556499" y="19088"/>
                  </a:lnTo>
                  <a:close/>
                </a:path>
                <a:path w="3382644" h="407034">
                  <a:moveTo>
                    <a:pt x="1931339" y="266776"/>
                  </a:moveTo>
                  <a:lnTo>
                    <a:pt x="1871649" y="0"/>
                  </a:lnTo>
                  <a:lnTo>
                    <a:pt x="1771383" y="201726"/>
                  </a:lnTo>
                  <a:lnTo>
                    <a:pt x="1668729" y="0"/>
                  </a:lnTo>
                  <a:lnTo>
                    <a:pt x="1609039" y="266776"/>
                  </a:lnTo>
                  <a:lnTo>
                    <a:pt x="1653222" y="266776"/>
                  </a:lnTo>
                  <a:lnTo>
                    <a:pt x="1684845" y="113398"/>
                  </a:lnTo>
                  <a:lnTo>
                    <a:pt x="1770202" y="284086"/>
                  </a:lnTo>
                  <a:lnTo>
                    <a:pt x="1854352" y="113398"/>
                  </a:lnTo>
                  <a:lnTo>
                    <a:pt x="1887169" y="266776"/>
                  </a:lnTo>
                  <a:lnTo>
                    <a:pt x="1931339" y="266776"/>
                  </a:lnTo>
                  <a:close/>
                </a:path>
                <a:path w="3382644" h="407034">
                  <a:moveTo>
                    <a:pt x="2230907" y="143827"/>
                  </a:moveTo>
                  <a:lnTo>
                    <a:pt x="2228583" y="116713"/>
                  </a:lnTo>
                  <a:lnTo>
                    <a:pt x="2221585" y="92049"/>
                  </a:lnTo>
                  <a:lnTo>
                    <a:pt x="2209927" y="69862"/>
                  </a:lnTo>
                  <a:lnTo>
                    <a:pt x="2194585" y="51308"/>
                  </a:lnTo>
                  <a:lnTo>
                    <a:pt x="2193607" y="50114"/>
                  </a:lnTo>
                  <a:lnTo>
                    <a:pt x="2186749" y="44538"/>
                  </a:lnTo>
                  <a:lnTo>
                    <a:pt x="2186749" y="143827"/>
                  </a:lnTo>
                  <a:lnTo>
                    <a:pt x="2185136" y="164147"/>
                  </a:lnTo>
                  <a:lnTo>
                    <a:pt x="2161082" y="211264"/>
                  </a:lnTo>
                  <a:lnTo>
                    <a:pt x="2116874" y="234213"/>
                  </a:lnTo>
                  <a:lnTo>
                    <a:pt x="2099602" y="235737"/>
                  </a:lnTo>
                  <a:lnTo>
                    <a:pt x="2082330" y="234213"/>
                  </a:lnTo>
                  <a:lnTo>
                    <a:pt x="2038134" y="211264"/>
                  </a:lnTo>
                  <a:lnTo>
                    <a:pt x="2014067" y="164147"/>
                  </a:lnTo>
                  <a:lnTo>
                    <a:pt x="2012467" y="143827"/>
                  </a:lnTo>
                  <a:lnTo>
                    <a:pt x="2014054" y="123482"/>
                  </a:lnTo>
                  <a:lnTo>
                    <a:pt x="2037829" y="76073"/>
                  </a:lnTo>
                  <a:lnTo>
                    <a:pt x="2082088" y="52857"/>
                  </a:lnTo>
                  <a:lnTo>
                    <a:pt x="2099602" y="51308"/>
                  </a:lnTo>
                  <a:lnTo>
                    <a:pt x="2117179" y="52857"/>
                  </a:lnTo>
                  <a:lnTo>
                    <a:pt x="2161387" y="75780"/>
                  </a:lnTo>
                  <a:lnTo>
                    <a:pt x="2185162" y="123240"/>
                  </a:lnTo>
                  <a:lnTo>
                    <a:pt x="2186749" y="143827"/>
                  </a:lnTo>
                  <a:lnTo>
                    <a:pt x="2186749" y="44538"/>
                  </a:lnTo>
                  <a:lnTo>
                    <a:pt x="2173744" y="33934"/>
                  </a:lnTo>
                  <a:lnTo>
                    <a:pt x="2151456" y="22364"/>
                  </a:lnTo>
                  <a:lnTo>
                    <a:pt x="2126742" y="15430"/>
                  </a:lnTo>
                  <a:lnTo>
                    <a:pt x="2099602" y="13119"/>
                  </a:lnTo>
                  <a:lnTo>
                    <a:pt x="2072462" y="15430"/>
                  </a:lnTo>
                  <a:lnTo>
                    <a:pt x="2025459" y="33934"/>
                  </a:lnTo>
                  <a:lnTo>
                    <a:pt x="1989277" y="69862"/>
                  </a:lnTo>
                  <a:lnTo>
                    <a:pt x="1970633" y="116713"/>
                  </a:lnTo>
                  <a:lnTo>
                    <a:pt x="1968296" y="143827"/>
                  </a:lnTo>
                  <a:lnTo>
                    <a:pt x="1970633" y="170675"/>
                  </a:lnTo>
                  <a:lnTo>
                    <a:pt x="1989277" y="217233"/>
                  </a:lnTo>
                  <a:lnTo>
                    <a:pt x="2025459" y="253123"/>
                  </a:lnTo>
                  <a:lnTo>
                    <a:pt x="2072462" y="271627"/>
                  </a:lnTo>
                  <a:lnTo>
                    <a:pt x="2099602" y="273939"/>
                  </a:lnTo>
                  <a:lnTo>
                    <a:pt x="2126742" y="271627"/>
                  </a:lnTo>
                  <a:lnTo>
                    <a:pt x="2151456" y="264693"/>
                  </a:lnTo>
                  <a:lnTo>
                    <a:pt x="2173744" y="253123"/>
                  </a:lnTo>
                  <a:lnTo>
                    <a:pt x="2193607" y="236943"/>
                  </a:lnTo>
                  <a:lnTo>
                    <a:pt x="2194598" y="235737"/>
                  </a:lnTo>
                  <a:lnTo>
                    <a:pt x="2209927" y="217233"/>
                  </a:lnTo>
                  <a:lnTo>
                    <a:pt x="2221585" y="195148"/>
                  </a:lnTo>
                  <a:lnTo>
                    <a:pt x="2228583" y="170675"/>
                  </a:lnTo>
                  <a:lnTo>
                    <a:pt x="2230907" y="143827"/>
                  </a:lnTo>
                  <a:close/>
                </a:path>
                <a:path w="3382644" h="407034">
                  <a:moveTo>
                    <a:pt x="2543670" y="143827"/>
                  </a:moveTo>
                  <a:lnTo>
                    <a:pt x="2534348" y="92049"/>
                  </a:lnTo>
                  <a:lnTo>
                    <a:pt x="2507361" y="51308"/>
                  </a:lnTo>
                  <a:lnTo>
                    <a:pt x="2499512" y="44538"/>
                  </a:lnTo>
                  <a:lnTo>
                    <a:pt x="2499512" y="143827"/>
                  </a:lnTo>
                  <a:lnTo>
                    <a:pt x="2497899" y="164147"/>
                  </a:lnTo>
                  <a:lnTo>
                    <a:pt x="2473845" y="211264"/>
                  </a:lnTo>
                  <a:lnTo>
                    <a:pt x="2429637" y="234213"/>
                  </a:lnTo>
                  <a:lnTo>
                    <a:pt x="2412377" y="235737"/>
                  </a:lnTo>
                  <a:lnTo>
                    <a:pt x="2395093" y="234213"/>
                  </a:lnTo>
                  <a:lnTo>
                    <a:pt x="2350897" y="211264"/>
                  </a:lnTo>
                  <a:lnTo>
                    <a:pt x="2326830" y="164147"/>
                  </a:lnTo>
                  <a:lnTo>
                    <a:pt x="2325230" y="143827"/>
                  </a:lnTo>
                  <a:lnTo>
                    <a:pt x="2326817" y="123482"/>
                  </a:lnTo>
                  <a:lnTo>
                    <a:pt x="2350592" y="76073"/>
                  </a:lnTo>
                  <a:lnTo>
                    <a:pt x="2394851" y="52857"/>
                  </a:lnTo>
                  <a:lnTo>
                    <a:pt x="2412377" y="51308"/>
                  </a:lnTo>
                  <a:lnTo>
                    <a:pt x="2430107" y="52857"/>
                  </a:lnTo>
                  <a:lnTo>
                    <a:pt x="2429941" y="52857"/>
                  </a:lnTo>
                  <a:lnTo>
                    <a:pt x="2446159" y="57505"/>
                  </a:lnTo>
                  <a:lnTo>
                    <a:pt x="2485237" y="89217"/>
                  </a:lnTo>
                  <a:lnTo>
                    <a:pt x="2499512" y="143827"/>
                  </a:lnTo>
                  <a:lnTo>
                    <a:pt x="2499512" y="44538"/>
                  </a:lnTo>
                  <a:lnTo>
                    <a:pt x="2486507" y="33934"/>
                  </a:lnTo>
                  <a:lnTo>
                    <a:pt x="2464219" y="22364"/>
                  </a:lnTo>
                  <a:lnTo>
                    <a:pt x="2439505" y="15430"/>
                  </a:lnTo>
                  <a:lnTo>
                    <a:pt x="2412377" y="13119"/>
                  </a:lnTo>
                  <a:lnTo>
                    <a:pt x="2385225" y="15430"/>
                  </a:lnTo>
                  <a:lnTo>
                    <a:pt x="2338222" y="33934"/>
                  </a:lnTo>
                  <a:lnTo>
                    <a:pt x="2302040" y="69862"/>
                  </a:lnTo>
                  <a:lnTo>
                    <a:pt x="2283396" y="116713"/>
                  </a:lnTo>
                  <a:lnTo>
                    <a:pt x="2281072" y="143827"/>
                  </a:lnTo>
                  <a:lnTo>
                    <a:pt x="2283396" y="170675"/>
                  </a:lnTo>
                  <a:lnTo>
                    <a:pt x="2302040" y="217233"/>
                  </a:lnTo>
                  <a:lnTo>
                    <a:pt x="2338222" y="253123"/>
                  </a:lnTo>
                  <a:lnTo>
                    <a:pt x="2385225" y="271627"/>
                  </a:lnTo>
                  <a:lnTo>
                    <a:pt x="2412377" y="273939"/>
                  </a:lnTo>
                  <a:lnTo>
                    <a:pt x="2439505" y="271627"/>
                  </a:lnTo>
                  <a:lnTo>
                    <a:pt x="2464219" y="264693"/>
                  </a:lnTo>
                  <a:lnTo>
                    <a:pt x="2486507" y="253123"/>
                  </a:lnTo>
                  <a:lnTo>
                    <a:pt x="2506370" y="236943"/>
                  </a:lnTo>
                  <a:lnTo>
                    <a:pt x="2507361" y="235737"/>
                  </a:lnTo>
                  <a:lnTo>
                    <a:pt x="2522690" y="217233"/>
                  </a:lnTo>
                  <a:lnTo>
                    <a:pt x="2534348" y="195148"/>
                  </a:lnTo>
                  <a:lnTo>
                    <a:pt x="2541346" y="170675"/>
                  </a:lnTo>
                  <a:lnTo>
                    <a:pt x="2543670" y="143827"/>
                  </a:lnTo>
                  <a:close/>
                </a:path>
                <a:path w="3382644" h="407034">
                  <a:moveTo>
                    <a:pt x="2846870" y="227406"/>
                  </a:moveTo>
                  <a:lnTo>
                    <a:pt x="2806281" y="227406"/>
                  </a:lnTo>
                  <a:lnTo>
                    <a:pt x="2806281" y="19126"/>
                  </a:lnTo>
                  <a:lnTo>
                    <a:pt x="2763316" y="19126"/>
                  </a:lnTo>
                  <a:lnTo>
                    <a:pt x="2763316" y="227406"/>
                  </a:lnTo>
                  <a:lnTo>
                    <a:pt x="2652306" y="227406"/>
                  </a:lnTo>
                  <a:lnTo>
                    <a:pt x="2652306" y="19126"/>
                  </a:lnTo>
                  <a:lnTo>
                    <a:pt x="2609329" y="19126"/>
                  </a:lnTo>
                  <a:lnTo>
                    <a:pt x="2609329" y="227406"/>
                  </a:lnTo>
                  <a:lnTo>
                    <a:pt x="2609329" y="266776"/>
                  </a:lnTo>
                  <a:lnTo>
                    <a:pt x="2807474" y="266776"/>
                  </a:lnTo>
                  <a:lnTo>
                    <a:pt x="2807474" y="332816"/>
                  </a:lnTo>
                  <a:lnTo>
                    <a:pt x="2846870" y="332816"/>
                  </a:lnTo>
                  <a:lnTo>
                    <a:pt x="2846870" y="266776"/>
                  </a:lnTo>
                  <a:lnTo>
                    <a:pt x="2846870" y="227406"/>
                  </a:lnTo>
                  <a:close/>
                </a:path>
                <a:path w="3382644" h="407034">
                  <a:moveTo>
                    <a:pt x="3113671" y="151587"/>
                  </a:moveTo>
                  <a:lnTo>
                    <a:pt x="3112884" y="124282"/>
                  </a:lnTo>
                  <a:lnTo>
                    <a:pt x="3111449" y="115785"/>
                  </a:lnTo>
                  <a:lnTo>
                    <a:pt x="3108744" y="99656"/>
                  </a:lnTo>
                  <a:lnTo>
                    <a:pt x="3090380" y="58483"/>
                  </a:lnTo>
                  <a:lnTo>
                    <a:pt x="3069488" y="36563"/>
                  </a:lnTo>
                  <a:lnTo>
                    <a:pt x="3069488" y="115785"/>
                  </a:lnTo>
                  <a:lnTo>
                    <a:pt x="2923870" y="115785"/>
                  </a:lnTo>
                  <a:lnTo>
                    <a:pt x="2939923" y="79248"/>
                  </a:lnTo>
                  <a:lnTo>
                    <a:pt x="2971393" y="55880"/>
                  </a:lnTo>
                  <a:lnTo>
                    <a:pt x="2996679" y="51320"/>
                  </a:lnTo>
                  <a:lnTo>
                    <a:pt x="3010395" y="52463"/>
                  </a:lnTo>
                  <a:lnTo>
                    <a:pt x="3010077" y="52463"/>
                  </a:lnTo>
                  <a:lnTo>
                    <a:pt x="3022269" y="55727"/>
                  </a:lnTo>
                  <a:lnTo>
                    <a:pt x="3053219" y="78460"/>
                  </a:lnTo>
                  <a:lnTo>
                    <a:pt x="3069488" y="115785"/>
                  </a:lnTo>
                  <a:lnTo>
                    <a:pt x="3069488" y="36563"/>
                  </a:lnTo>
                  <a:lnTo>
                    <a:pt x="3051137" y="24472"/>
                  </a:lnTo>
                  <a:lnTo>
                    <a:pt x="3025813" y="15963"/>
                  </a:lnTo>
                  <a:lnTo>
                    <a:pt x="2996679" y="13119"/>
                  </a:lnTo>
                  <a:lnTo>
                    <a:pt x="2970619" y="15455"/>
                  </a:lnTo>
                  <a:lnTo>
                    <a:pt x="2926918" y="34112"/>
                  </a:lnTo>
                  <a:lnTo>
                    <a:pt x="2895015" y="70294"/>
                  </a:lnTo>
                  <a:lnTo>
                    <a:pt x="2878747" y="117297"/>
                  </a:lnTo>
                  <a:lnTo>
                    <a:pt x="2876715" y="144424"/>
                  </a:lnTo>
                  <a:lnTo>
                    <a:pt x="2878975" y="174663"/>
                  </a:lnTo>
                  <a:lnTo>
                    <a:pt x="2897035" y="223151"/>
                  </a:lnTo>
                  <a:lnTo>
                    <a:pt x="2931757" y="255651"/>
                  </a:lnTo>
                  <a:lnTo>
                    <a:pt x="2974886" y="271907"/>
                  </a:lnTo>
                  <a:lnTo>
                    <a:pt x="2999079" y="273939"/>
                  </a:lnTo>
                  <a:lnTo>
                    <a:pt x="3022358" y="272034"/>
                  </a:lnTo>
                  <a:lnTo>
                    <a:pt x="3063532" y="256819"/>
                  </a:lnTo>
                  <a:lnTo>
                    <a:pt x="3097987" y="225450"/>
                  </a:lnTo>
                  <a:lnTo>
                    <a:pt x="3111868" y="203517"/>
                  </a:lnTo>
                  <a:lnTo>
                    <a:pt x="3076054" y="183819"/>
                  </a:lnTo>
                  <a:lnTo>
                    <a:pt x="3071101" y="193332"/>
                  </a:lnTo>
                  <a:lnTo>
                    <a:pt x="3065170" y="202171"/>
                  </a:lnTo>
                  <a:lnTo>
                    <a:pt x="3026968" y="231267"/>
                  </a:lnTo>
                  <a:lnTo>
                    <a:pt x="2999663" y="235750"/>
                  </a:lnTo>
                  <a:lnTo>
                    <a:pt x="2983877" y="234289"/>
                  </a:lnTo>
                  <a:lnTo>
                    <a:pt x="2944152" y="212471"/>
                  </a:lnTo>
                  <a:lnTo>
                    <a:pt x="2922562" y="169494"/>
                  </a:lnTo>
                  <a:lnTo>
                    <a:pt x="2920885" y="151587"/>
                  </a:lnTo>
                  <a:lnTo>
                    <a:pt x="3113671" y="151587"/>
                  </a:lnTo>
                  <a:close/>
                </a:path>
                <a:path w="3382644" h="407034">
                  <a:moveTo>
                    <a:pt x="3382187" y="19126"/>
                  </a:moveTo>
                  <a:lnTo>
                    <a:pt x="3339211" y="19126"/>
                  </a:lnTo>
                  <a:lnTo>
                    <a:pt x="3339211" y="120726"/>
                  </a:lnTo>
                  <a:lnTo>
                    <a:pt x="3222231" y="120726"/>
                  </a:lnTo>
                  <a:lnTo>
                    <a:pt x="3222231" y="19126"/>
                  </a:lnTo>
                  <a:lnTo>
                    <a:pt x="3179254" y="19126"/>
                  </a:lnTo>
                  <a:lnTo>
                    <a:pt x="3179254" y="120726"/>
                  </a:lnTo>
                  <a:lnTo>
                    <a:pt x="3179254" y="160096"/>
                  </a:lnTo>
                  <a:lnTo>
                    <a:pt x="3179254" y="266776"/>
                  </a:lnTo>
                  <a:lnTo>
                    <a:pt x="3222231" y="266776"/>
                  </a:lnTo>
                  <a:lnTo>
                    <a:pt x="3222231" y="160096"/>
                  </a:lnTo>
                  <a:lnTo>
                    <a:pt x="3339211" y="160096"/>
                  </a:lnTo>
                  <a:lnTo>
                    <a:pt x="3339211" y="266776"/>
                  </a:lnTo>
                  <a:lnTo>
                    <a:pt x="3382187" y="266776"/>
                  </a:lnTo>
                  <a:lnTo>
                    <a:pt x="3382187" y="160096"/>
                  </a:lnTo>
                  <a:lnTo>
                    <a:pt x="3382187" y="120726"/>
                  </a:lnTo>
                  <a:lnTo>
                    <a:pt x="3382187" y="191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243889" y="6571202"/>
              <a:ext cx="208894" cy="247688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13495819" y="6552114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88"/>
                  </a:lnTo>
                  <a:lnTo>
                    <a:pt x="0" y="19088"/>
                  </a:lnTo>
                  <a:lnTo>
                    <a:pt x="0" y="284096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3778679" y="6580165"/>
              <a:ext cx="205313" cy="220830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951064" y="6765181"/>
              <a:ext cx="13152755" cy="909955"/>
            </a:xfrm>
            <a:custGeom>
              <a:avLst/>
              <a:gdLst/>
              <a:ahLst/>
              <a:cxnLst/>
              <a:rect l="l" t="t" r="r" b="b"/>
              <a:pathLst>
                <a:path w="13152755" h="909954">
                  <a:moveTo>
                    <a:pt x="414223" y="571182"/>
                  </a:moveTo>
                  <a:lnTo>
                    <a:pt x="410451" y="528866"/>
                  </a:lnTo>
                  <a:lnTo>
                    <a:pt x="399148" y="490245"/>
                  </a:lnTo>
                  <a:lnTo>
                    <a:pt x="380301" y="455307"/>
                  </a:lnTo>
                  <a:lnTo>
                    <a:pt x="368858" y="441756"/>
                  </a:lnTo>
                  <a:lnTo>
                    <a:pt x="368858" y="571182"/>
                  </a:lnTo>
                  <a:lnTo>
                    <a:pt x="365912" y="604189"/>
                  </a:lnTo>
                  <a:lnTo>
                    <a:pt x="342328" y="662381"/>
                  </a:lnTo>
                  <a:lnTo>
                    <a:pt x="296862" y="708456"/>
                  </a:lnTo>
                  <a:lnTo>
                    <a:pt x="239560" y="732332"/>
                  </a:lnTo>
                  <a:lnTo>
                    <a:pt x="207111" y="735317"/>
                  </a:lnTo>
                  <a:lnTo>
                    <a:pt x="174650" y="732332"/>
                  </a:lnTo>
                  <a:lnTo>
                    <a:pt x="117348" y="708456"/>
                  </a:lnTo>
                  <a:lnTo>
                    <a:pt x="71882" y="662381"/>
                  </a:lnTo>
                  <a:lnTo>
                    <a:pt x="48310" y="604189"/>
                  </a:lnTo>
                  <a:lnTo>
                    <a:pt x="45364" y="571182"/>
                  </a:lnTo>
                  <a:lnTo>
                    <a:pt x="48310" y="538175"/>
                  </a:lnTo>
                  <a:lnTo>
                    <a:pt x="71882" y="479983"/>
                  </a:lnTo>
                  <a:lnTo>
                    <a:pt x="117348" y="433908"/>
                  </a:lnTo>
                  <a:lnTo>
                    <a:pt x="174650" y="410032"/>
                  </a:lnTo>
                  <a:lnTo>
                    <a:pt x="207111" y="407047"/>
                  </a:lnTo>
                  <a:lnTo>
                    <a:pt x="239560" y="410032"/>
                  </a:lnTo>
                  <a:lnTo>
                    <a:pt x="296862" y="433908"/>
                  </a:lnTo>
                  <a:lnTo>
                    <a:pt x="342328" y="479983"/>
                  </a:lnTo>
                  <a:lnTo>
                    <a:pt x="365912" y="538175"/>
                  </a:lnTo>
                  <a:lnTo>
                    <a:pt x="368858" y="571182"/>
                  </a:lnTo>
                  <a:lnTo>
                    <a:pt x="368858" y="441756"/>
                  </a:lnTo>
                  <a:lnTo>
                    <a:pt x="332905" y="407047"/>
                  </a:lnTo>
                  <a:lnTo>
                    <a:pt x="287083" y="379971"/>
                  </a:lnTo>
                  <a:lnTo>
                    <a:pt x="248742" y="368947"/>
                  </a:lnTo>
                  <a:lnTo>
                    <a:pt x="207111" y="365264"/>
                  </a:lnTo>
                  <a:lnTo>
                    <a:pt x="165481" y="368947"/>
                  </a:lnTo>
                  <a:lnTo>
                    <a:pt x="127127" y="379971"/>
                  </a:lnTo>
                  <a:lnTo>
                    <a:pt x="92062" y="398348"/>
                  </a:lnTo>
                  <a:lnTo>
                    <a:pt x="60286" y="424065"/>
                  </a:lnTo>
                  <a:lnTo>
                    <a:pt x="33909" y="455307"/>
                  </a:lnTo>
                  <a:lnTo>
                    <a:pt x="15074" y="490245"/>
                  </a:lnTo>
                  <a:lnTo>
                    <a:pt x="3771" y="528866"/>
                  </a:lnTo>
                  <a:lnTo>
                    <a:pt x="0" y="571182"/>
                  </a:lnTo>
                  <a:lnTo>
                    <a:pt x="3746" y="613257"/>
                  </a:lnTo>
                  <a:lnTo>
                    <a:pt x="14998" y="651764"/>
                  </a:lnTo>
                  <a:lnTo>
                    <a:pt x="33743" y="686676"/>
                  </a:lnTo>
                  <a:lnTo>
                    <a:pt x="59982" y="718007"/>
                  </a:lnTo>
                  <a:lnTo>
                    <a:pt x="91668" y="743851"/>
                  </a:lnTo>
                  <a:lnTo>
                    <a:pt x="126758" y="762317"/>
                  </a:lnTo>
                  <a:lnTo>
                    <a:pt x="165239" y="773391"/>
                  </a:lnTo>
                  <a:lnTo>
                    <a:pt x="207111" y="777087"/>
                  </a:lnTo>
                  <a:lnTo>
                    <a:pt x="248983" y="773391"/>
                  </a:lnTo>
                  <a:lnTo>
                    <a:pt x="287464" y="762317"/>
                  </a:lnTo>
                  <a:lnTo>
                    <a:pt x="322541" y="743851"/>
                  </a:lnTo>
                  <a:lnTo>
                    <a:pt x="354228" y="718007"/>
                  </a:lnTo>
                  <a:lnTo>
                    <a:pt x="380466" y="686676"/>
                  </a:lnTo>
                  <a:lnTo>
                    <a:pt x="399224" y="651764"/>
                  </a:lnTo>
                  <a:lnTo>
                    <a:pt x="410464" y="613257"/>
                  </a:lnTo>
                  <a:lnTo>
                    <a:pt x="414223" y="571182"/>
                  </a:lnTo>
                  <a:close/>
                </a:path>
                <a:path w="13152755" h="909954">
                  <a:moveTo>
                    <a:pt x="687565" y="522287"/>
                  </a:moveTo>
                  <a:lnTo>
                    <a:pt x="644601" y="522287"/>
                  </a:lnTo>
                  <a:lnTo>
                    <a:pt x="644601" y="623887"/>
                  </a:lnTo>
                  <a:lnTo>
                    <a:pt x="527621" y="623887"/>
                  </a:lnTo>
                  <a:lnTo>
                    <a:pt x="527621" y="522287"/>
                  </a:lnTo>
                  <a:lnTo>
                    <a:pt x="484644" y="522287"/>
                  </a:lnTo>
                  <a:lnTo>
                    <a:pt x="484644" y="623887"/>
                  </a:lnTo>
                  <a:lnTo>
                    <a:pt x="484644" y="663257"/>
                  </a:lnTo>
                  <a:lnTo>
                    <a:pt x="484644" y="769937"/>
                  </a:lnTo>
                  <a:lnTo>
                    <a:pt x="527621" y="769937"/>
                  </a:lnTo>
                  <a:lnTo>
                    <a:pt x="527621" y="663257"/>
                  </a:lnTo>
                  <a:lnTo>
                    <a:pt x="644601" y="663257"/>
                  </a:lnTo>
                  <a:lnTo>
                    <a:pt x="644601" y="769937"/>
                  </a:lnTo>
                  <a:lnTo>
                    <a:pt x="687565" y="769937"/>
                  </a:lnTo>
                  <a:lnTo>
                    <a:pt x="687565" y="663257"/>
                  </a:lnTo>
                  <a:lnTo>
                    <a:pt x="687565" y="623887"/>
                  </a:lnTo>
                  <a:lnTo>
                    <a:pt x="687565" y="522287"/>
                  </a:lnTo>
                  <a:close/>
                </a:path>
                <a:path w="13152755" h="909954">
                  <a:moveTo>
                    <a:pt x="981214" y="503161"/>
                  </a:moveTo>
                  <a:lnTo>
                    <a:pt x="811707" y="685774"/>
                  </a:lnTo>
                  <a:lnTo>
                    <a:pt x="811707" y="522249"/>
                  </a:lnTo>
                  <a:lnTo>
                    <a:pt x="768743" y="522249"/>
                  </a:lnTo>
                  <a:lnTo>
                    <a:pt x="768743" y="787260"/>
                  </a:lnTo>
                  <a:lnTo>
                    <a:pt x="938237" y="604608"/>
                  </a:lnTo>
                  <a:lnTo>
                    <a:pt x="938237" y="769937"/>
                  </a:lnTo>
                  <a:lnTo>
                    <a:pt x="981214" y="769937"/>
                  </a:lnTo>
                  <a:lnTo>
                    <a:pt x="981214" y="503161"/>
                  </a:lnTo>
                  <a:close/>
                </a:path>
                <a:path w="13152755" h="909954">
                  <a:moveTo>
                    <a:pt x="1400771" y="522249"/>
                  </a:moveTo>
                  <a:lnTo>
                    <a:pt x="1201432" y="522249"/>
                  </a:lnTo>
                  <a:lnTo>
                    <a:pt x="1201432" y="561619"/>
                  </a:lnTo>
                  <a:lnTo>
                    <a:pt x="1201432" y="769899"/>
                  </a:lnTo>
                  <a:lnTo>
                    <a:pt x="1244396" y="769899"/>
                  </a:lnTo>
                  <a:lnTo>
                    <a:pt x="1244396" y="561619"/>
                  </a:lnTo>
                  <a:lnTo>
                    <a:pt x="1357795" y="561619"/>
                  </a:lnTo>
                  <a:lnTo>
                    <a:pt x="1357795" y="769899"/>
                  </a:lnTo>
                  <a:lnTo>
                    <a:pt x="1400771" y="769899"/>
                  </a:lnTo>
                  <a:lnTo>
                    <a:pt x="1400771" y="561619"/>
                  </a:lnTo>
                  <a:lnTo>
                    <a:pt x="1400771" y="522249"/>
                  </a:lnTo>
                  <a:close/>
                </a:path>
                <a:path w="13152755" h="909954">
                  <a:moveTo>
                    <a:pt x="1729028" y="646988"/>
                  </a:moveTo>
                  <a:lnTo>
                    <a:pt x="1719694" y="595223"/>
                  </a:lnTo>
                  <a:lnTo>
                    <a:pt x="1692706" y="554482"/>
                  </a:lnTo>
                  <a:lnTo>
                    <a:pt x="1684858" y="547700"/>
                  </a:lnTo>
                  <a:lnTo>
                    <a:pt x="1684858" y="646988"/>
                  </a:lnTo>
                  <a:lnTo>
                    <a:pt x="1683258" y="667321"/>
                  </a:lnTo>
                  <a:lnTo>
                    <a:pt x="1659191" y="714425"/>
                  </a:lnTo>
                  <a:lnTo>
                    <a:pt x="1614995" y="737374"/>
                  </a:lnTo>
                  <a:lnTo>
                    <a:pt x="1597723" y="738898"/>
                  </a:lnTo>
                  <a:lnTo>
                    <a:pt x="1580451" y="737374"/>
                  </a:lnTo>
                  <a:lnTo>
                    <a:pt x="1536242" y="714425"/>
                  </a:lnTo>
                  <a:lnTo>
                    <a:pt x="1512189" y="667321"/>
                  </a:lnTo>
                  <a:lnTo>
                    <a:pt x="1510576" y="646988"/>
                  </a:lnTo>
                  <a:lnTo>
                    <a:pt x="1512163" y="626643"/>
                  </a:lnTo>
                  <a:lnTo>
                    <a:pt x="1535938" y="579234"/>
                  </a:lnTo>
                  <a:lnTo>
                    <a:pt x="1580197" y="556018"/>
                  </a:lnTo>
                  <a:lnTo>
                    <a:pt x="1597723" y="554482"/>
                  </a:lnTo>
                  <a:lnTo>
                    <a:pt x="1615300" y="556018"/>
                  </a:lnTo>
                  <a:lnTo>
                    <a:pt x="1659496" y="578942"/>
                  </a:lnTo>
                  <a:lnTo>
                    <a:pt x="1683270" y="626402"/>
                  </a:lnTo>
                  <a:lnTo>
                    <a:pt x="1684858" y="646988"/>
                  </a:lnTo>
                  <a:lnTo>
                    <a:pt x="1684858" y="547700"/>
                  </a:lnTo>
                  <a:lnTo>
                    <a:pt x="1671853" y="537095"/>
                  </a:lnTo>
                  <a:lnTo>
                    <a:pt x="1649564" y="525538"/>
                  </a:lnTo>
                  <a:lnTo>
                    <a:pt x="1624850" y="518604"/>
                  </a:lnTo>
                  <a:lnTo>
                    <a:pt x="1597723" y="516293"/>
                  </a:lnTo>
                  <a:lnTo>
                    <a:pt x="1570583" y="518604"/>
                  </a:lnTo>
                  <a:lnTo>
                    <a:pt x="1523580" y="537095"/>
                  </a:lnTo>
                  <a:lnTo>
                    <a:pt x="1487398" y="573024"/>
                  </a:lnTo>
                  <a:lnTo>
                    <a:pt x="1468742" y="619874"/>
                  </a:lnTo>
                  <a:lnTo>
                    <a:pt x="1466418" y="646988"/>
                  </a:lnTo>
                  <a:lnTo>
                    <a:pt x="1468742" y="673849"/>
                  </a:lnTo>
                  <a:lnTo>
                    <a:pt x="1487398" y="720407"/>
                  </a:lnTo>
                  <a:lnTo>
                    <a:pt x="1523580" y="756285"/>
                  </a:lnTo>
                  <a:lnTo>
                    <a:pt x="1570583" y="774788"/>
                  </a:lnTo>
                  <a:lnTo>
                    <a:pt x="1597723" y="777100"/>
                  </a:lnTo>
                  <a:lnTo>
                    <a:pt x="1624850" y="774788"/>
                  </a:lnTo>
                  <a:lnTo>
                    <a:pt x="1671853" y="756285"/>
                  </a:lnTo>
                  <a:lnTo>
                    <a:pt x="1708035" y="720407"/>
                  </a:lnTo>
                  <a:lnTo>
                    <a:pt x="1726692" y="673849"/>
                  </a:lnTo>
                  <a:lnTo>
                    <a:pt x="1729028" y="646988"/>
                  </a:lnTo>
                  <a:close/>
                </a:path>
                <a:path w="13152755" h="909954">
                  <a:moveTo>
                    <a:pt x="2023859" y="730542"/>
                  </a:moveTo>
                  <a:lnTo>
                    <a:pt x="1986851" y="730542"/>
                  </a:lnTo>
                  <a:lnTo>
                    <a:pt x="1986851" y="561632"/>
                  </a:lnTo>
                  <a:lnTo>
                    <a:pt x="1986851" y="522236"/>
                  </a:lnTo>
                  <a:lnTo>
                    <a:pt x="1943874" y="522236"/>
                  </a:lnTo>
                  <a:lnTo>
                    <a:pt x="1943874" y="561632"/>
                  </a:lnTo>
                  <a:lnTo>
                    <a:pt x="1943874" y="730542"/>
                  </a:lnTo>
                  <a:lnTo>
                    <a:pt x="1825701" y="730542"/>
                  </a:lnTo>
                  <a:lnTo>
                    <a:pt x="1838756" y="715962"/>
                  </a:lnTo>
                  <a:lnTo>
                    <a:pt x="1848078" y="698461"/>
                  </a:lnTo>
                  <a:lnTo>
                    <a:pt x="1853679" y="678053"/>
                  </a:lnTo>
                  <a:lnTo>
                    <a:pt x="1855546" y="654748"/>
                  </a:lnTo>
                  <a:lnTo>
                    <a:pt x="1855546" y="561632"/>
                  </a:lnTo>
                  <a:lnTo>
                    <a:pt x="1943874" y="561632"/>
                  </a:lnTo>
                  <a:lnTo>
                    <a:pt x="1943874" y="522236"/>
                  </a:lnTo>
                  <a:lnTo>
                    <a:pt x="1812569" y="522236"/>
                  </a:lnTo>
                  <a:lnTo>
                    <a:pt x="1812569" y="632650"/>
                  </a:lnTo>
                  <a:lnTo>
                    <a:pt x="1811934" y="653542"/>
                  </a:lnTo>
                  <a:lnTo>
                    <a:pt x="1802422" y="698309"/>
                  </a:lnTo>
                  <a:lnTo>
                    <a:pt x="1770976" y="728306"/>
                  </a:lnTo>
                  <a:lnTo>
                    <a:pt x="1756473" y="730542"/>
                  </a:lnTo>
                  <a:lnTo>
                    <a:pt x="1756473" y="835571"/>
                  </a:lnTo>
                  <a:lnTo>
                    <a:pt x="1795856" y="835571"/>
                  </a:lnTo>
                  <a:lnTo>
                    <a:pt x="1795856" y="769937"/>
                  </a:lnTo>
                  <a:lnTo>
                    <a:pt x="1984463" y="769937"/>
                  </a:lnTo>
                  <a:lnTo>
                    <a:pt x="1984463" y="835571"/>
                  </a:lnTo>
                  <a:lnTo>
                    <a:pt x="2023859" y="835571"/>
                  </a:lnTo>
                  <a:lnTo>
                    <a:pt x="2023859" y="769937"/>
                  </a:lnTo>
                  <a:lnTo>
                    <a:pt x="2023859" y="730542"/>
                  </a:lnTo>
                  <a:close/>
                </a:path>
                <a:path w="13152755" h="909954">
                  <a:moveTo>
                    <a:pt x="2298395" y="730542"/>
                  </a:moveTo>
                  <a:lnTo>
                    <a:pt x="2261400" y="730542"/>
                  </a:lnTo>
                  <a:lnTo>
                    <a:pt x="2261400" y="561632"/>
                  </a:lnTo>
                  <a:lnTo>
                    <a:pt x="2261400" y="522236"/>
                  </a:lnTo>
                  <a:lnTo>
                    <a:pt x="2218423" y="522236"/>
                  </a:lnTo>
                  <a:lnTo>
                    <a:pt x="2218423" y="561632"/>
                  </a:lnTo>
                  <a:lnTo>
                    <a:pt x="2218423" y="730542"/>
                  </a:lnTo>
                  <a:lnTo>
                    <a:pt x="2100249" y="730542"/>
                  </a:lnTo>
                  <a:lnTo>
                    <a:pt x="2113305" y="715962"/>
                  </a:lnTo>
                  <a:lnTo>
                    <a:pt x="2122627" y="698461"/>
                  </a:lnTo>
                  <a:lnTo>
                    <a:pt x="2128228" y="678053"/>
                  </a:lnTo>
                  <a:lnTo>
                    <a:pt x="2130094" y="654748"/>
                  </a:lnTo>
                  <a:lnTo>
                    <a:pt x="2130094" y="561632"/>
                  </a:lnTo>
                  <a:lnTo>
                    <a:pt x="2218423" y="561632"/>
                  </a:lnTo>
                  <a:lnTo>
                    <a:pt x="2218423" y="522236"/>
                  </a:lnTo>
                  <a:lnTo>
                    <a:pt x="2087118" y="522236"/>
                  </a:lnTo>
                  <a:lnTo>
                    <a:pt x="2087118" y="632650"/>
                  </a:lnTo>
                  <a:lnTo>
                    <a:pt x="2086483" y="653542"/>
                  </a:lnTo>
                  <a:lnTo>
                    <a:pt x="2076970" y="698309"/>
                  </a:lnTo>
                  <a:lnTo>
                    <a:pt x="2045525" y="728306"/>
                  </a:lnTo>
                  <a:lnTo>
                    <a:pt x="2031022" y="730542"/>
                  </a:lnTo>
                  <a:lnTo>
                    <a:pt x="2031022" y="835571"/>
                  </a:lnTo>
                  <a:lnTo>
                    <a:pt x="2070404" y="835571"/>
                  </a:lnTo>
                  <a:lnTo>
                    <a:pt x="2070404" y="769937"/>
                  </a:lnTo>
                  <a:lnTo>
                    <a:pt x="2259012" y="769937"/>
                  </a:lnTo>
                  <a:lnTo>
                    <a:pt x="2259012" y="835571"/>
                  </a:lnTo>
                  <a:lnTo>
                    <a:pt x="2298395" y="835571"/>
                  </a:lnTo>
                  <a:lnTo>
                    <a:pt x="2298395" y="769937"/>
                  </a:lnTo>
                  <a:lnTo>
                    <a:pt x="2298395" y="730542"/>
                  </a:lnTo>
                  <a:close/>
                </a:path>
                <a:path w="13152755" h="909954">
                  <a:moveTo>
                    <a:pt x="2565184" y="654748"/>
                  </a:moveTo>
                  <a:lnTo>
                    <a:pt x="2560256" y="602818"/>
                  </a:lnTo>
                  <a:lnTo>
                    <a:pt x="2541905" y="561632"/>
                  </a:lnTo>
                  <a:lnTo>
                    <a:pt x="2535504" y="554482"/>
                  </a:lnTo>
                  <a:lnTo>
                    <a:pt x="2524188" y="541794"/>
                  </a:lnTo>
                  <a:lnTo>
                    <a:pt x="2521013" y="539711"/>
                  </a:lnTo>
                  <a:lnTo>
                    <a:pt x="2521013" y="618934"/>
                  </a:lnTo>
                  <a:lnTo>
                    <a:pt x="2375395" y="618934"/>
                  </a:lnTo>
                  <a:lnTo>
                    <a:pt x="2391448" y="582396"/>
                  </a:lnTo>
                  <a:lnTo>
                    <a:pt x="2422906" y="559028"/>
                  </a:lnTo>
                  <a:lnTo>
                    <a:pt x="2448191" y="554482"/>
                  </a:lnTo>
                  <a:lnTo>
                    <a:pt x="2461907" y="555612"/>
                  </a:lnTo>
                  <a:lnTo>
                    <a:pt x="2461603" y="555612"/>
                  </a:lnTo>
                  <a:lnTo>
                    <a:pt x="2473795" y="558876"/>
                  </a:lnTo>
                  <a:lnTo>
                    <a:pt x="2504732" y="581609"/>
                  </a:lnTo>
                  <a:lnTo>
                    <a:pt x="2521013" y="618934"/>
                  </a:lnTo>
                  <a:lnTo>
                    <a:pt x="2521013" y="539711"/>
                  </a:lnTo>
                  <a:lnTo>
                    <a:pt x="2502662" y="527621"/>
                  </a:lnTo>
                  <a:lnTo>
                    <a:pt x="2477325" y="519112"/>
                  </a:lnTo>
                  <a:lnTo>
                    <a:pt x="2448191" y="516280"/>
                  </a:lnTo>
                  <a:lnTo>
                    <a:pt x="2422144" y="518604"/>
                  </a:lnTo>
                  <a:lnTo>
                    <a:pt x="2378430" y="537260"/>
                  </a:lnTo>
                  <a:lnTo>
                    <a:pt x="2346528" y="573443"/>
                  </a:lnTo>
                  <a:lnTo>
                    <a:pt x="2330259" y="620445"/>
                  </a:lnTo>
                  <a:lnTo>
                    <a:pt x="2328227" y="647585"/>
                  </a:lnTo>
                  <a:lnTo>
                    <a:pt x="2330488" y="677811"/>
                  </a:lnTo>
                  <a:lnTo>
                    <a:pt x="2348547" y="726313"/>
                  </a:lnTo>
                  <a:lnTo>
                    <a:pt x="2383282" y="758799"/>
                  </a:lnTo>
                  <a:lnTo>
                    <a:pt x="2426398" y="775055"/>
                  </a:lnTo>
                  <a:lnTo>
                    <a:pt x="2450592" y="777087"/>
                  </a:lnTo>
                  <a:lnTo>
                    <a:pt x="2473871" y="775182"/>
                  </a:lnTo>
                  <a:lnTo>
                    <a:pt x="2495359" y="769480"/>
                  </a:lnTo>
                  <a:lnTo>
                    <a:pt x="2515057" y="759968"/>
                  </a:lnTo>
                  <a:lnTo>
                    <a:pt x="2532964" y="746658"/>
                  </a:lnTo>
                  <a:lnTo>
                    <a:pt x="2540774" y="738898"/>
                  </a:lnTo>
                  <a:lnTo>
                    <a:pt x="2541574" y="738111"/>
                  </a:lnTo>
                  <a:lnTo>
                    <a:pt x="2549512" y="728599"/>
                  </a:lnTo>
                  <a:lnTo>
                    <a:pt x="2556789" y="718121"/>
                  </a:lnTo>
                  <a:lnTo>
                    <a:pt x="2563393" y="706666"/>
                  </a:lnTo>
                  <a:lnTo>
                    <a:pt x="2527579" y="686968"/>
                  </a:lnTo>
                  <a:lnTo>
                    <a:pt x="2522613" y="696480"/>
                  </a:lnTo>
                  <a:lnTo>
                    <a:pt x="2516682" y="705332"/>
                  </a:lnTo>
                  <a:lnTo>
                    <a:pt x="2478494" y="734428"/>
                  </a:lnTo>
                  <a:lnTo>
                    <a:pt x="2451176" y="738898"/>
                  </a:lnTo>
                  <a:lnTo>
                    <a:pt x="2435402" y="737450"/>
                  </a:lnTo>
                  <a:lnTo>
                    <a:pt x="2395677" y="715619"/>
                  </a:lnTo>
                  <a:lnTo>
                    <a:pt x="2374087" y="672642"/>
                  </a:lnTo>
                  <a:lnTo>
                    <a:pt x="2372410" y="654748"/>
                  </a:lnTo>
                  <a:lnTo>
                    <a:pt x="2565184" y="654748"/>
                  </a:lnTo>
                  <a:close/>
                </a:path>
                <a:path w="13152755" h="909954">
                  <a:moveTo>
                    <a:pt x="2879102" y="647585"/>
                  </a:moveTo>
                  <a:lnTo>
                    <a:pt x="2870974" y="597979"/>
                  </a:lnTo>
                  <a:lnTo>
                    <a:pt x="2846578" y="555371"/>
                  </a:lnTo>
                  <a:lnTo>
                    <a:pt x="2845651" y="554482"/>
                  </a:lnTo>
                  <a:lnTo>
                    <a:pt x="2834944" y="544144"/>
                  </a:lnTo>
                  <a:lnTo>
                    <a:pt x="2834944" y="647585"/>
                  </a:lnTo>
                  <a:lnTo>
                    <a:pt x="2833586" y="665619"/>
                  </a:lnTo>
                  <a:lnTo>
                    <a:pt x="2833560" y="665949"/>
                  </a:lnTo>
                  <a:lnTo>
                    <a:pt x="2829445" y="682726"/>
                  </a:lnTo>
                  <a:lnTo>
                    <a:pt x="2829420" y="682866"/>
                  </a:lnTo>
                  <a:lnTo>
                    <a:pt x="2800921" y="723950"/>
                  </a:lnTo>
                  <a:lnTo>
                    <a:pt x="2754363" y="738898"/>
                  </a:lnTo>
                  <a:lnTo>
                    <a:pt x="2736735" y="737235"/>
                  </a:lnTo>
                  <a:lnTo>
                    <a:pt x="2694381" y="712330"/>
                  </a:lnTo>
                  <a:lnTo>
                    <a:pt x="2677223" y="682866"/>
                  </a:lnTo>
                  <a:lnTo>
                    <a:pt x="2677147" y="682726"/>
                  </a:lnTo>
                  <a:lnTo>
                    <a:pt x="2672931" y="665949"/>
                  </a:lnTo>
                  <a:lnTo>
                    <a:pt x="2672842" y="665619"/>
                  </a:lnTo>
                  <a:lnTo>
                    <a:pt x="2671445" y="647585"/>
                  </a:lnTo>
                  <a:lnTo>
                    <a:pt x="2671407" y="646988"/>
                  </a:lnTo>
                  <a:lnTo>
                    <a:pt x="2672943" y="627214"/>
                  </a:lnTo>
                  <a:lnTo>
                    <a:pt x="2672969" y="626884"/>
                  </a:lnTo>
                  <a:lnTo>
                    <a:pt x="2677630" y="609092"/>
                  </a:lnTo>
                  <a:lnTo>
                    <a:pt x="2677668" y="608939"/>
                  </a:lnTo>
                  <a:lnTo>
                    <a:pt x="2685491" y="593191"/>
                  </a:lnTo>
                  <a:lnTo>
                    <a:pt x="2723337" y="560743"/>
                  </a:lnTo>
                  <a:lnTo>
                    <a:pt x="2753766" y="554482"/>
                  </a:lnTo>
                  <a:lnTo>
                    <a:pt x="2769400" y="556044"/>
                  </a:lnTo>
                  <a:lnTo>
                    <a:pt x="2810472" y="579539"/>
                  </a:lnTo>
                  <a:lnTo>
                    <a:pt x="2828747" y="608939"/>
                  </a:lnTo>
                  <a:lnTo>
                    <a:pt x="2828823" y="609092"/>
                  </a:lnTo>
                  <a:lnTo>
                    <a:pt x="2833319" y="626884"/>
                  </a:lnTo>
                  <a:lnTo>
                    <a:pt x="2833408" y="627214"/>
                  </a:lnTo>
                  <a:lnTo>
                    <a:pt x="2834894" y="646988"/>
                  </a:lnTo>
                  <a:lnTo>
                    <a:pt x="2834944" y="647585"/>
                  </a:lnTo>
                  <a:lnTo>
                    <a:pt x="2834944" y="544144"/>
                  </a:lnTo>
                  <a:lnTo>
                    <a:pt x="2828874" y="538276"/>
                  </a:lnTo>
                  <a:lnTo>
                    <a:pt x="2808313" y="526059"/>
                  </a:lnTo>
                  <a:lnTo>
                    <a:pt x="2785160" y="518820"/>
                  </a:lnTo>
                  <a:lnTo>
                    <a:pt x="2785859" y="518820"/>
                  </a:lnTo>
                  <a:lnTo>
                    <a:pt x="2758541" y="516280"/>
                  </a:lnTo>
                  <a:lnTo>
                    <a:pt x="2733776" y="518820"/>
                  </a:lnTo>
                  <a:lnTo>
                    <a:pt x="2711399" y="526427"/>
                  </a:lnTo>
                  <a:lnTo>
                    <a:pt x="2691409" y="539102"/>
                  </a:lnTo>
                  <a:lnTo>
                    <a:pt x="2673807" y="556856"/>
                  </a:lnTo>
                  <a:lnTo>
                    <a:pt x="2673807" y="522249"/>
                  </a:lnTo>
                  <a:lnTo>
                    <a:pt x="2630817" y="522249"/>
                  </a:lnTo>
                  <a:lnTo>
                    <a:pt x="2630817" y="909599"/>
                  </a:lnTo>
                  <a:lnTo>
                    <a:pt x="2673807" y="909599"/>
                  </a:lnTo>
                  <a:lnTo>
                    <a:pt x="2673807" y="735317"/>
                  </a:lnTo>
                  <a:lnTo>
                    <a:pt x="2691295" y="753592"/>
                  </a:lnTo>
                  <a:lnTo>
                    <a:pt x="2711539" y="766648"/>
                  </a:lnTo>
                  <a:lnTo>
                    <a:pt x="2734564" y="774471"/>
                  </a:lnTo>
                  <a:lnTo>
                    <a:pt x="2760332" y="777087"/>
                  </a:lnTo>
                  <a:lnTo>
                    <a:pt x="2786100" y="774725"/>
                  </a:lnTo>
                  <a:lnTo>
                    <a:pt x="2829382" y="755777"/>
                  </a:lnTo>
                  <a:lnTo>
                    <a:pt x="2860979" y="719251"/>
                  </a:lnTo>
                  <a:lnTo>
                    <a:pt x="2877096" y="673455"/>
                  </a:lnTo>
                  <a:lnTo>
                    <a:pt x="2879102" y="647585"/>
                  </a:lnTo>
                  <a:close/>
                </a:path>
                <a:path w="13152755" h="909954">
                  <a:moveTo>
                    <a:pt x="3257512" y="769937"/>
                  </a:moveTo>
                  <a:lnTo>
                    <a:pt x="3139325" y="636841"/>
                  </a:lnTo>
                  <a:lnTo>
                    <a:pt x="3246755" y="522249"/>
                  </a:lnTo>
                  <a:lnTo>
                    <a:pt x="3196628" y="522249"/>
                  </a:lnTo>
                  <a:lnTo>
                    <a:pt x="3103511" y="623709"/>
                  </a:lnTo>
                  <a:lnTo>
                    <a:pt x="3103511" y="522249"/>
                  </a:lnTo>
                  <a:lnTo>
                    <a:pt x="3060547" y="522249"/>
                  </a:lnTo>
                  <a:lnTo>
                    <a:pt x="3060547" y="623709"/>
                  </a:lnTo>
                  <a:lnTo>
                    <a:pt x="2967444" y="522249"/>
                  </a:lnTo>
                  <a:lnTo>
                    <a:pt x="2917304" y="522249"/>
                  </a:lnTo>
                  <a:lnTo>
                    <a:pt x="3024733" y="636841"/>
                  </a:lnTo>
                  <a:lnTo>
                    <a:pt x="2906560" y="769937"/>
                  </a:lnTo>
                  <a:lnTo>
                    <a:pt x="2960281" y="769937"/>
                  </a:lnTo>
                  <a:lnTo>
                    <a:pt x="3052191" y="665492"/>
                  </a:lnTo>
                  <a:lnTo>
                    <a:pt x="3060547" y="673849"/>
                  </a:lnTo>
                  <a:lnTo>
                    <a:pt x="3060547" y="769937"/>
                  </a:lnTo>
                  <a:lnTo>
                    <a:pt x="3103511" y="769937"/>
                  </a:lnTo>
                  <a:lnTo>
                    <a:pt x="3103511" y="673849"/>
                  </a:lnTo>
                  <a:lnTo>
                    <a:pt x="3111868" y="665492"/>
                  </a:lnTo>
                  <a:lnTo>
                    <a:pt x="3203791" y="769937"/>
                  </a:lnTo>
                  <a:lnTo>
                    <a:pt x="3257512" y="769937"/>
                  </a:lnTo>
                  <a:close/>
                </a:path>
                <a:path w="13152755" h="909954">
                  <a:moveTo>
                    <a:pt x="3512947" y="503161"/>
                  </a:moveTo>
                  <a:lnTo>
                    <a:pt x="3343452" y="685774"/>
                  </a:lnTo>
                  <a:lnTo>
                    <a:pt x="3343452" y="522249"/>
                  </a:lnTo>
                  <a:lnTo>
                    <a:pt x="3300476" y="522249"/>
                  </a:lnTo>
                  <a:lnTo>
                    <a:pt x="3300476" y="787260"/>
                  </a:lnTo>
                  <a:lnTo>
                    <a:pt x="3469983" y="604608"/>
                  </a:lnTo>
                  <a:lnTo>
                    <a:pt x="3469983" y="769937"/>
                  </a:lnTo>
                  <a:lnTo>
                    <a:pt x="3512947" y="769937"/>
                  </a:lnTo>
                  <a:lnTo>
                    <a:pt x="3512947" y="503161"/>
                  </a:lnTo>
                  <a:close/>
                </a:path>
                <a:path w="13152755" h="909954">
                  <a:moveTo>
                    <a:pt x="13152323" y="21882"/>
                  </a:moveTo>
                  <a:lnTo>
                    <a:pt x="13149352" y="14922"/>
                  </a:lnTo>
                  <a:lnTo>
                    <a:pt x="13137401" y="2984"/>
                  </a:lnTo>
                  <a:lnTo>
                    <a:pt x="13130441" y="0"/>
                  </a:lnTo>
                  <a:lnTo>
                    <a:pt x="13114515" y="0"/>
                  </a:lnTo>
                  <a:lnTo>
                    <a:pt x="13107556" y="2984"/>
                  </a:lnTo>
                  <a:lnTo>
                    <a:pt x="13095618" y="14922"/>
                  </a:lnTo>
                  <a:lnTo>
                    <a:pt x="13092646" y="21882"/>
                  </a:lnTo>
                  <a:lnTo>
                    <a:pt x="13092646" y="37807"/>
                  </a:lnTo>
                  <a:lnTo>
                    <a:pt x="13095618" y="44767"/>
                  </a:lnTo>
                  <a:lnTo>
                    <a:pt x="13101587" y="50736"/>
                  </a:lnTo>
                  <a:lnTo>
                    <a:pt x="13107556" y="56705"/>
                  </a:lnTo>
                  <a:lnTo>
                    <a:pt x="13114515" y="59690"/>
                  </a:lnTo>
                  <a:lnTo>
                    <a:pt x="13130441" y="59690"/>
                  </a:lnTo>
                  <a:lnTo>
                    <a:pt x="13137401" y="56705"/>
                  </a:lnTo>
                  <a:lnTo>
                    <a:pt x="13149352" y="44767"/>
                  </a:lnTo>
                  <a:lnTo>
                    <a:pt x="13152323" y="37807"/>
                  </a:lnTo>
                  <a:lnTo>
                    <a:pt x="13152323" y="218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545181" y="7287421"/>
              <a:ext cx="190988" cy="247688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4786293" y="7281464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20" h="260984">
                  <a:moveTo>
                    <a:pt x="120572" y="0"/>
                  </a:moveTo>
                  <a:lnTo>
                    <a:pt x="73788" y="8576"/>
                  </a:lnTo>
                  <a:lnTo>
                    <a:pt x="34920" y="34313"/>
                  </a:lnTo>
                  <a:lnTo>
                    <a:pt x="8734" y="75271"/>
                  </a:lnTo>
                  <a:lnTo>
                    <a:pt x="0" y="129503"/>
                  </a:lnTo>
                  <a:lnTo>
                    <a:pt x="2201" y="158829"/>
                  </a:lnTo>
                  <a:lnTo>
                    <a:pt x="19812" y="207173"/>
                  </a:lnTo>
                  <a:lnTo>
                    <a:pt x="53763" y="241336"/>
                  </a:lnTo>
                  <a:lnTo>
                    <a:pt x="96437" y="258645"/>
                  </a:lnTo>
                  <a:lnTo>
                    <a:pt x="120572" y="260808"/>
                  </a:lnTo>
                  <a:lnTo>
                    <a:pt x="145560" y="258199"/>
                  </a:lnTo>
                  <a:lnTo>
                    <a:pt x="168017" y="250368"/>
                  </a:lnTo>
                  <a:lnTo>
                    <a:pt x="187939" y="237312"/>
                  </a:lnTo>
                  <a:lnTo>
                    <a:pt x="201918" y="222611"/>
                  </a:lnTo>
                  <a:lnTo>
                    <a:pt x="125346" y="222611"/>
                  </a:lnTo>
                  <a:lnTo>
                    <a:pt x="107529" y="220989"/>
                  </a:lnTo>
                  <a:lnTo>
                    <a:pt x="65956" y="196653"/>
                  </a:lnTo>
                  <a:lnTo>
                    <a:pt x="45535" y="149143"/>
                  </a:lnTo>
                  <a:lnTo>
                    <a:pt x="44176" y="129503"/>
                  </a:lnTo>
                  <a:lnTo>
                    <a:pt x="45642" y="109291"/>
                  </a:lnTo>
                  <a:lnTo>
                    <a:pt x="67746" y="62364"/>
                  </a:lnTo>
                  <a:lnTo>
                    <a:pt x="108988" y="39698"/>
                  </a:lnTo>
                  <a:lnTo>
                    <a:pt x="125346" y="38187"/>
                  </a:lnTo>
                  <a:lnTo>
                    <a:pt x="202517" y="38187"/>
                  </a:lnTo>
                  <a:lnTo>
                    <a:pt x="188383" y="23156"/>
                  </a:lnTo>
                  <a:lnTo>
                    <a:pt x="168613" y="10290"/>
                  </a:lnTo>
                  <a:lnTo>
                    <a:pt x="146011" y="2572"/>
                  </a:lnTo>
                  <a:lnTo>
                    <a:pt x="120572" y="0"/>
                  </a:lnTo>
                  <a:close/>
                </a:path>
                <a:path w="248920" h="260984">
                  <a:moveTo>
                    <a:pt x="248296" y="219029"/>
                  </a:moveTo>
                  <a:lnTo>
                    <a:pt x="205323" y="219029"/>
                  </a:lnTo>
                  <a:lnTo>
                    <a:pt x="205323" y="253646"/>
                  </a:lnTo>
                  <a:lnTo>
                    <a:pt x="248296" y="253646"/>
                  </a:lnTo>
                  <a:lnTo>
                    <a:pt x="248296" y="219029"/>
                  </a:lnTo>
                  <a:close/>
                </a:path>
                <a:path w="248920" h="260984">
                  <a:moveTo>
                    <a:pt x="202517" y="38187"/>
                  </a:moveTo>
                  <a:lnTo>
                    <a:pt x="125346" y="38187"/>
                  </a:lnTo>
                  <a:lnTo>
                    <a:pt x="141202" y="39698"/>
                  </a:lnTo>
                  <a:lnTo>
                    <a:pt x="141073" y="39698"/>
                  </a:lnTo>
                  <a:lnTo>
                    <a:pt x="182643" y="62060"/>
                  </a:lnTo>
                  <a:lnTo>
                    <a:pt x="206142" y="109291"/>
                  </a:lnTo>
                  <a:lnTo>
                    <a:pt x="207665" y="129503"/>
                  </a:lnTo>
                  <a:lnTo>
                    <a:pt x="207710" y="130100"/>
                  </a:lnTo>
                  <a:lnTo>
                    <a:pt x="195121" y="181579"/>
                  </a:lnTo>
                  <a:lnTo>
                    <a:pt x="159145" y="215896"/>
                  </a:lnTo>
                  <a:lnTo>
                    <a:pt x="143017" y="220989"/>
                  </a:lnTo>
                  <a:lnTo>
                    <a:pt x="142593" y="220989"/>
                  </a:lnTo>
                  <a:lnTo>
                    <a:pt x="125346" y="222611"/>
                  </a:lnTo>
                  <a:lnTo>
                    <a:pt x="201918" y="222611"/>
                  </a:lnTo>
                  <a:lnTo>
                    <a:pt x="205323" y="219029"/>
                  </a:lnTo>
                  <a:lnTo>
                    <a:pt x="248296" y="219029"/>
                  </a:lnTo>
                  <a:lnTo>
                    <a:pt x="248296" y="41171"/>
                  </a:lnTo>
                  <a:lnTo>
                    <a:pt x="205323" y="41171"/>
                  </a:lnTo>
                  <a:lnTo>
                    <a:pt x="202517" y="38187"/>
                  </a:lnTo>
                  <a:close/>
                </a:path>
                <a:path w="248920" h="260984">
                  <a:moveTo>
                    <a:pt x="248296" y="5957"/>
                  </a:moveTo>
                  <a:lnTo>
                    <a:pt x="205323" y="5957"/>
                  </a:lnTo>
                  <a:lnTo>
                    <a:pt x="205323" y="41171"/>
                  </a:lnTo>
                  <a:lnTo>
                    <a:pt x="248296" y="41171"/>
                  </a:lnTo>
                  <a:lnTo>
                    <a:pt x="248296" y="59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079939" y="7287421"/>
              <a:ext cx="223218" cy="248892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5384317" y="7268343"/>
              <a:ext cx="1749425" cy="407034"/>
            </a:xfrm>
            <a:custGeom>
              <a:avLst/>
              <a:gdLst/>
              <a:ahLst/>
              <a:cxnLst/>
              <a:rect l="l" t="t" r="r" b="b"/>
              <a:pathLst>
                <a:path w="1749425" h="407034">
                  <a:moveTo>
                    <a:pt x="212471" y="0"/>
                  </a:moveTo>
                  <a:lnTo>
                    <a:pt x="42964" y="182613"/>
                  </a:lnTo>
                  <a:lnTo>
                    <a:pt x="42964" y="19088"/>
                  </a:lnTo>
                  <a:lnTo>
                    <a:pt x="0" y="19088"/>
                  </a:lnTo>
                  <a:lnTo>
                    <a:pt x="0" y="284099"/>
                  </a:lnTo>
                  <a:lnTo>
                    <a:pt x="169494" y="101447"/>
                  </a:lnTo>
                  <a:lnTo>
                    <a:pt x="169494" y="266776"/>
                  </a:lnTo>
                  <a:lnTo>
                    <a:pt x="212471" y="266776"/>
                  </a:lnTo>
                  <a:lnTo>
                    <a:pt x="212471" y="0"/>
                  </a:lnTo>
                  <a:close/>
                </a:path>
                <a:path w="1749425" h="407034">
                  <a:moveTo>
                    <a:pt x="680974" y="144424"/>
                  </a:moveTo>
                  <a:lnTo>
                    <a:pt x="672833" y="94818"/>
                  </a:lnTo>
                  <a:lnTo>
                    <a:pt x="648449" y="52209"/>
                  </a:lnTo>
                  <a:lnTo>
                    <a:pt x="647509" y="51320"/>
                  </a:lnTo>
                  <a:lnTo>
                    <a:pt x="636803" y="40982"/>
                  </a:lnTo>
                  <a:lnTo>
                    <a:pt x="636803" y="144424"/>
                  </a:lnTo>
                  <a:lnTo>
                    <a:pt x="635444" y="162458"/>
                  </a:lnTo>
                  <a:lnTo>
                    <a:pt x="614718" y="209169"/>
                  </a:lnTo>
                  <a:lnTo>
                    <a:pt x="573532" y="234073"/>
                  </a:lnTo>
                  <a:lnTo>
                    <a:pt x="556234" y="235737"/>
                  </a:lnTo>
                  <a:lnTo>
                    <a:pt x="538607" y="234073"/>
                  </a:lnTo>
                  <a:lnTo>
                    <a:pt x="496239" y="209169"/>
                  </a:lnTo>
                  <a:lnTo>
                    <a:pt x="474789" y="162788"/>
                  </a:lnTo>
                  <a:lnTo>
                    <a:pt x="474700" y="162458"/>
                  </a:lnTo>
                  <a:lnTo>
                    <a:pt x="473316" y="144424"/>
                  </a:lnTo>
                  <a:lnTo>
                    <a:pt x="473265" y="143827"/>
                  </a:lnTo>
                  <a:lnTo>
                    <a:pt x="474802" y="124053"/>
                  </a:lnTo>
                  <a:lnTo>
                    <a:pt x="474840" y="123723"/>
                  </a:lnTo>
                  <a:lnTo>
                    <a:pt x="479501" y="105930"/>
                  </a:lnTo>
                  <a:lnTo>
                    <a:pt x="479539" y="105778"/>
                  </a:lnTo>
                  <a:lnTo>
                    <a:pt x="511327" y="65417"/>
                  </a:lnTo>
                  <a:lnTo>
                    <a:pt x="555637" y="51320"/>
                  </a:lnTo>
                  <a:lnTo>
                    <a:pt x="571258" y="52882"/>
                  </a:lnTo>
                  <a:lnTo>
                    <a:pt x="612330" y="76377"/>
                  </a:lnTo>
                  <a:lnTo>
                    <a:pt x="635190" y="123723"/>
                  </a:lnTo>
                  <a:lnTo>
                    <a:pt x="636752" y="143827"/>
                  </a:lnTo>
                  <a:lnTo>
                    <a:pt x="636803" y="144424"/>
                  </a:lnTo>
                  <a:lnTo>
                    <a:pt x="636803" y="40982"/>
                  </a:lnTo>
                  <a:lnTo>
                    <a:pt x="630745" y="35115"/>
                  </a:lnTo>
                  <a:lnTo>
                    <a:pt x="610171" y="22898"/>
                  </a:lnTo>
                  <a:lnTo>
                    <a:pt x="587019" y="15659"/>
                  </a:lnTo>
                  <a:lnTo>
                    <a:pt x="587717" y="15659"/>
                  </a:lnTo>
                  <a:lnTo>
                    <a:pt x="560400" y="13119"/>
                  </a:lnTo>
                  <a:lnTo>
                    <a:pt x="535635" y="15659"/>
                  </a:lnTo>
                  <a:lnTo>
                    <a:pt x="513257" y="23266"/>
                  </a:lnTo>
                  <a:lnTo>
                    <a:pt x="493268" y="35941"/>
                  </a:lnTo>
                  <a:lnTo>
                    <a:pt x="475665" y="53695"/>
                  </a:lnTo>
                  <a:lnTo>
                    <a:pt x="475665" y="19088"/>
                  </a:lnTo>
                  <a:lnTo>
                    <a:pt x="432676" y="19088"/>
                  </a:lnTo>
                  <a:lnTo>
                    <a:pt x="432676" y="406438"/>
                  </a:lnTo>
                  <a:lnTo>
                    <a:pt x="475665" y="406438"/>
                  </a:lnTo>
                  <a:lnTo>
                    <a:pt x="475665" y="232156"/>
                  </a:lnTo>
                  <a:lnTo>
                    <a:pt x="493153" y="250431"/>
                  </a:lnTo>
                  <a:lnTo>
                    <a:pt x="513410" y="263486"/>
                  </a:lnTo>
                  <a:lnTo>
                    <a:pt x="536422" y="271310"/>
                  </a:lnTo>
                  <a:lnTo>
                    <a:pt x="562190" y="273926"/>
                  </a:lnTo>
                  <a:lnTo>
                    <a:pt x="587971" y="271564"/>
                  </a:lnTo>
                  <a:lnTo>
                    <a:pt x="610984" y="264452"/>
                  </a:lnTo>
                  <a:lnTo>
                    <a:pt x="631240" y="252615"/>
                  </a:lnTo>
                  <a:lnTo>
                    <a:pt x="648741" y="236029"/>
                  </a:lnTo>
                  <a:lnTo>
                    <a:pt x="648944" y="235737"/>
                  </a:lnTo>
                  <a:lnTo>
                    <a:pt x="662838" y="216090"/>
                  </a:lnTo>
                  <a:lnTo>
                    <a:pt x="672909" y="194183"/>
                  </a:lnTo>
                  <a:lnTo>
                    <a:pt x="678954" y="170294"/>
                  </a:lnTo>
                  <a:lnTo>
                    <a:pt x="680974" y="144424"/>
                  </a:lnTo>
                  <a:close/>
                </a:path>
                <a:path w="1749425" h="407034">
                  <a:moveTo>
                    <a:pt x="979385" y="19088"/>
                  </a:moveTo>
                  <a:lnTo>
                    <a:pt x="938809" y="19088"/>
                  </a:lnTo>
                  <a:lnTo>
                    <a:pt x="938809" y="143230"/>
                  </a:lnTo>
                  <a:lnTo>
                    <a:pt x="937399" y="161886"/>
                  </a:lnTo>
                  <a:lnTo>
                    <a:pt x="916432" y="208876"/>
                  </a:lnTo>
                  <a:lnTo>
                    <a:pt x="874115" y="234111"/>
                  </a:lnTo>
                  <a:lnTo>
                    <a:pt x="873683" y="234111"/>
                  </a:lnTo>
                  <a:lnTo>
                    <a:pt x="856437" y="235737"/>
                  </a:lnTo>
                  <a:lnTo>
                    <a:pt x="808926" y="221132"/>
                  </a:lnTo>
                  <a:lnTo>
                    <a:pt x="780707" y="180009"/>
                  </a:lnTo>
                  <a:lnTo>
                    <a:pt x="775271" y="142633"/>
                  </a:lnTo>
                  <a:lnTo>
                    <a:pt x="776732" y="122415"/>
                  </a:lnTo>
                  <a:lnTo>
                    <a:pt x="798842" y="75488"/>
                  </a:lnTo>
                  <a:lnTo>
                    <a:pt x="840079" y="52832"/>
                  </a:lnTo>
                  <a:lnTo>
                    <a:pt x="856437" y="51320"/>
                  </a:lnTo>
                  <a:lnTo>
                    <a:pt x="872159" y="52832"/>
                  </a:lnTo>
                  <a:lnTo>
                    <a:pt x="913739" y="75184"/>
                  </a:lnTo>
                  <a:lnTo>
                    <a:pt x="937234" y="122415"/>
                  </a:lnTo>
                  <a:lnTo>
                    <a:pt x="938758" y="142633"/>
                  </a:lnTo>
                  <a:lnTo>
                    <a:pt x="938809" y="143230"/>
                  </a:lnTo>
                  <a:lnTo>
                    <a:pt x="938809" y="19088"/>
                  </a:lnTo>
                  <a:lnTo>
                    <a:pt x="936421" y="19088"/>
                  </a:lnTo>
                  <a:lnTo>
                    <a:pt x="936421" y="54292"/>
                  </a:lnTo>
                  <a:lnTo>
                    <a:pt x="933615" y="51320"/>
                  </a:lnTo>
                  <a:lnTo>
                    <a:pt x="919480" y="36283"/>
                  </a:lnTo>
                  <a:lnTo>
                    <a:pt x="899706" y="23418"/>
                  </a:lnTo>
                  <a:lnTo>
                    <a:pt x="877100" y="15697"/>
                  </a:lnTo>
                  <a:lnTo>
                    <a:pt x="851662" y="13131"/>
                  </a:lnTo>
                  <a:lnTo>
                    <a:pt x="827278" y="15265"/>
                  </a:lnTo>
                  <a:lnTo>
                    <a:pt x="784453" y="32423"/>
                  </a:lnTo>
                  <a:lnTo>
                    <a:pt x="750735" y="66255"/>
                  </a:lnTo>
                  <a:lnTo>
                    <a:pt x="733272" y="113855"/>
                  </a:lnTo>
                  <a:lnTo>
                    <a:pt x="731088" y="142633"/>
                  </a:lnTo>
                  <a:lnTo>
                    <a:pt x="733298" y="171958"/>
                  </a:lnTo>
                  <a:lnTo>
                    <a:pt x="750900" y="220306"/>
                  </a:lnTo>
                  <a:lnTo>
                    <a:pt x="784860" y="254469"/>
                  </a:lnTo>
                  <a:lnTo>
                    <a:pt x="827532" y="271767"/>
                  </a:lnTo>
                  <a:lnTo>
                    <a:pt x="851662" y="273939"/>
                  </a:lnTo>
                  <a:lnTo>
                    <a:pt x="876655" y="271322"/>
                  </a:lnTo>
                  <a:lnTo>
                    <a:pt x="899109" y="263499"/>
                  </a:lnTo>
                  <a:lnTo>
                    <a:pt x="919035" y="250444"/>
                  </a:lnTo>
                  <a:lnTo>
                    <a:pt x="933005" y="235737"/>
                  </a:lnTo>
                  <a:lnTo>
                    <a:pt x="936421" y="232156"/>
                  </a:lnTo>
                  <a:lnTo>
                    <a:pt x="936421" y="266776"/>
                  </a:lnTo>
                  <a:lnTo>
                    <a:pt x="979385" y="266776"/>
                  </a:lnTo>
                  <a:lnTo>
                    <a:pt x="979385" y="232156"/>
                  </a:lnTo>
                  <a:lnTo>
                    <a:pt x="979385" y="54292"/>
                  </a:lnTo>
                  <a:lnTo>
                    <a:pt x="979385" y="19088"/>
                  </a:lnTo>
                  <a:close/>
                </a:path>
                <a:path w="1749425" h="407034">
                  <a:moveTo>
                    <a:pt x="1246759" y="190969"/>
                  </a:moveTo>
                  <a:lnTo>
                    <a:pt x="1229448" y="145618"/>
                  </a:lnTo>
                  <a:lnTo>
                    <a:pt x="1200810" y="129501"/>
                  </a:lnTo>
                  <a:lnTo>
                    <a:pt x="1213078" y="119761"/>
                  </a:lnTo>
                  <a:lnTo>
                    <a:pt x="1221841" y="107873"/>
                  </a:lnTo>
                  <a:lnTo>
                    <a:pt x="1227099" y="93802"/>
                  </a:lnTo>
                  <a:lnTo>
                    <a:pt x="1228852" y="77571"/>
                  </a:lnTo>
                  <a:lnTo>
                    <a:pt x="1227518" y="63893"/>
                  </a:lnTo>
                  <a:lnTo>
                    <a:pt x="1207376" y="30429"/>
                  </a:lnTo>
                  <a:lnTo>
                    <a:pt x="1166634" y="14211"/>
                  </a:lnTo>
                  <a:lnTo>
                    <a:pt x="1148867" y="13131"/>
                  </a:lnTo>
                  <a:lnTo>
                    <a:pt x="1133843" y="13982"/>
                  </a:lnTo>
                  <a:lnTo>
                    <a:pt x="1094562" y="26847"/>
                  </a:lnTo>
                  <a:lnTo>
                    <a:pt x="1062926" y="57873"/>
                  </a:lnTo>
                  <a:lnTo>
                    <a:pt x="1092771" y="82346"/>
                  </a:lnTo>
                  <a:lnTo>
                    <a:pt x="1096733" y="76085"/>
                  </a:lnTo>
                  <a:lnTo>
                    <a:pt x="1101432" y="70421"/>
                  </a:lnTo>
                  <a:lnTo>
                    <a:pt x="1138021" y="51917"/>
                  </a:lnTo>
                  <a:lnTo>
                    <a:pt x="1147089" y="51320"/>
                  </a:lnTo>
                  <a:lnTo>
                    <a:pt x="1157122" y="51879"/>
                  </a:lnTo>
                  <a:lnTo>
                    <a:pt x="1188796" y="78066"/>
                  </a:lnTo>
                  <a:lnTo>
                    <a:pt x="1189469" y="85928"/>
                  </a:lnTo>
                  <a:lnTo>
                    <a:pt x="1188643" y="92722"/>
                  </a:lnTo>
                  <a:lnTo>
                    <a:pt x="1154620" y="114782"/>
                  </a:lnTo>
                  <a:lnTo>
                    <a:pt x="1144104" y="115189"/>
                  </a:lnTo>
                  <a:lnTo>
                    <a:pt x="1123213" y="115189"/>
                  </a:lnTo>
                  <a:lnTo>
                    <a:pt x="1123213" y="154571"/>
                  </a:lnTo>
                  <a:lnTo>
                    <a:pt x="1148283" y="154571"/>
                  </a:lnTo>
                  <a:lnTo>
                    <a:pt x="1161338" y="155092"/>
                  </a:lnTo>
                  <a:lnTo>
                    <a:pt x="1200061" y="174866"/>
                  </a:lnTo>
                  <a:lnTo>
                    <a:pt x="1203794" y="191579"/>
                  </a:lnTo>
                  <a:lnTo>
                    <a:pt x="1202702" y="202476"/>
                  </a:lnTo>
                  <a:lnTo>
                    <a:pt x="1169162" y="233349"/>
                  </a:lnTo>
                  <a:lnTo>
                    <a:pt x="1144701" y="235737"/>
                  </a:lnTo>
                  <a:lnTo>
                    <a:pt x="1133208" y="234950"/>
                  </a:lnTo>
                  <a:lnTo>
                    <a:pt x="1096924" y="217195"/>
                  </a:lnTo>
                  <a:lnTo>
                    <a:pt x="1082040" y="195148"/>
                  </a:lnTo>
                  <a:lnTo>
                    <a:pt x="1045019" y="210667"/>
                  </a:lnTo>
                  <a:lnTo>
                    <a:pt x="1068184" y="244817"/>
                  </a:lnTo>
                  <a:lnTo>
                    <a:pt x="1107846" y="268719"/>
                  </a:lnTo>
                  <a:lnTo>
                    <a:pt x="1144104" y="273939"/>
                  </a:lnTo>
                  <a:lnTo>
                    <a:pt x="1165072" y="272745"/>
                  </a:lnTo>
                  <a:lnTo>
                    <a:pt x="1214539" y="254850"/>
                  </a:lnTo>
                  <a:lnTo>
                    <a:pt x="1244752" y="209969"/>
                  </a:lnTo>
                  <a:lnTo>
                    <a:pt x="1246759" y="190969"/>
                  </a:lnTo>
                  <a:close/>
                </a:path>
                <a:path w="1749425" h="407034">
                  <a:moveTo>
                    <a:pt x="1459242" y="19126"/>
                  </a:moveTo>
                  <a:lnTo>
                    <a:pt x="1312418" y="19126"/>
                  </a:lnTo>
                  <a:lnTo>
                    <a:pt x="1312418" y="58496"/>
                  </a:lnTo>
                  <a:lnTo>
                    <a:pt x="1312418" y="266776"/>
                  </a:lnTo>
                  <a:lnTo>
                    <a:pt x="1355382" y="266776"/>
                  </a:lnTo>
                  <a:lnTo>
                    <a:pt x="1355382" y="58496"/>
                  </a:lnTo>
                  <a:lnTo>
                    <a:pt x="1459242" y="58496"/>
                  </a:lnTo>
                  <a:lnTo>
                    <a:pt x="1459242" y="19126"/>
                  </a:lnTo>
                  <a:close/>
                </a:path>
                <a:path w="1749425" h="407034">
                  <a:moveTo>
                    <a:pt x="1749298" y="143827"/>
                  </a:moveTo>
                  <a:lnTo>
                    <a:pt x="1746973" y="116713"/>
                  </a:lnTo>
                  <a:lnTo>
                    <a:pt x="1739976" y="92062"/>
                  </a:lnTo>
                  <a:lnTo>
                    <a:pt x="1728317" y="69862"/>
                  </a:lnTo>
                  <a:lnTo>
                    <a:pt x="1712976" y="51320"/>
                  </a:lnTo>
                  <a:lnTo>
                    <a:pt x="1711998" y="50126"/>
                  </a:lnTo>
                  <a:lnTo>
                    <a:pt x="1705140" y="44538"/>
                  </a:lnTo>
                  <a:lnTo>
                    <a:pt x="1705140" y="143827"/>
                  </a:lnTo>
                  <a:lnTo>
                    <a:pt x="1703527" y="164160"/>
                  </a:lnTo>
                  <a:lnTo>
                    <a:pt x="1679473" y="211264"/>
                  </a:lnTo>
                  <a:lnTo>
                    <a:pt x="1635264" y="234213"/>
                  </a:lnTo>
                  <a:lnTo>
                    <a:pt x="1617992" y="235737"/>
                  </a:lnTo>
                  <a:lnTo>
                    <a:pt x="1600720" y="234213"/>
                  </a:lnTo>
                  <a:lnTo>
                    <a:pt x="1556524" y="211264"/>
                  </a:lnTo>
                  <a:lnTo>
                    <a:pt x="1532458" y="164160"/>
                  </a:lnTo>
                  <a:lnTo>
                    <a:pt x="1530858" y="143827"/>
                  </a:lnTo>
                  <a:lnTo>
                    <a:pt x="1532445" y="123482"/>
                  </a:lnTo>
                  <a:lnTo>
                    <a:pt x="1556219" y="76073"/>
                  </a:lnTo>
                  <a:lnTo>
                    <a:pt x="1600479" y="52857"/>
                  </a:lnTo>
                  <a:lnTo>
                    <a:pt x="1617992" y="51320"/>
                  </a:lnTo>
                  <a:lnTo>
                    <a:pt x="1635569" y="52857"/>
                  </a:lnTo>
                  <a:lnTo>
                    <a:pt x="1679778" y="75780"/>
                  </a:lnTo>
                  <a:lnTo>
                    <a:pt x="1703552" y="123240"/>
                  </a:lnTo>
                  <a:lnTo>
                    <a:pt x="1705140" y="143827"/>
                  </a:lnTo>
                  <a:lnTo>
                    <a:pt x="1705140" y="44538"/>
                  </a:lnTo>
                  <a:lnTo>
                    <a:pt x="1692135" y="33934"/>
                  </a:lnTo>
                  <a:lnTo>
                    <a:pt x="1669846" y="22377"/>
                  </a:lnTo>
                  <a:lnTo>
                    <a:pt x="1645132" y="15443"/>
                  </a:lnTo>
                  <a:lnTo>
                    <a:pt x="1617992" y="13131"/>
                  </a:lnTo>
                  <a:lnTo>
                    <a:pt x="1590852" y="15443"/>
                  </a:lnTo>
                  <a:lnTo>
                    <a:pt x="1543850" y="33934"/>
                  </a:lnTo>
                  <a:lnTo>
                    <a:pt x="1507667" y="69862"/>
                  </a:lnTo>
                  <a:lnTo>
                    <a:pt x="1489024" y="116713"/>
                  </a:lnTo>
                  <a:lnTo>
                    <a:pt x="1486687" y="143827"/>
                  </a:lnTo>
                  <a:lnTo>
                    <a:pt x="1489024" y="170688"/>
                  </a:lnTo>
                  <a:lnTo>
                    <a:pt x="1507667" y="217246"/>
                  </a:lnTo>
                  <a:lnTo>
                    <a:pt x="1543850" y="253123"/>
                  </a:lnTo>
                  <a:lnTo>
                    <a:pt x="1590852" y="271627"/>
                  </a:lnTo>
                  <a:lnTo>
                    <a:pt x="1617992" y="273939"/>
                  </a:lnTo>
                  <a:lnTo>
                    <a:pt x="1645132" y="271627"/>
                  </a:lnTo>
                  <a:lnTo>
                    <a:pt x="1669846" y="264693"/>
                  </a:lnTo>
                  <a:lnTo>
                    <a:pt x="1692135" y="253123"/>
                  </a:lnTo>
                  <a:lnTo>
                    <a:pt x="1711998" y="236943"/>
                  </a:lnTo>
                  <a:lnTo>
                    <a:pt x="1712988" y="235737"/>
                  </a:lnTo>
                  <a:lnTo>
                    <a:pt x="1728317" y="217246"/>
                  </a:lnTo>
                  <a:lnTo>
                    <a:pt x="1739976" y="195148"/>
                  </a:lnTo>
                  <a:lnTo>
                    <a:pt x="1746973" y="170688"/>
                  </a:lnTo>
                  <a:lnTo>
                    <a:pt x="1749298" y="14382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199278" y="7287421"/>
              <a:ext cx="190988" cy="247688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7440383" y="7268343"/>
              <a:ext cx="1710689" cy="407034"/>
            </a:xfrm>
            <a:custGeom>
              <a:avLst/>
              <a:gdLst/>
              <a:ahLst/>
              <a:cxnLst/>
              <a:rect l="l" t="t" r="r" b="b"/>
              <a:pathLst>
                <a:path w="1710690" h="407034">
                  <a:moveTo>
                    <a:pt x="262610" y="143827"/>
                  </a:moveTo>
                  <a:lnTo>
                    <a:pt x="253288" y="92062"/>
                  </a:lnTo>
                  <a:lnTo>
                    <a:pt x="226288" y="51320"/>
                  </a:lnTo>
                  <a:lnTo>
                    <a:pt x="218440" y="44538"/>
                  </a:lnTo>
                  <a:lnTo>
                    <a:pt x="218440" y="143827"/>
                  </a:lnTo>
                  <a:lnTo>
                    <a:pt x="216839" y="164160"/>
                  </a:lnTo>
                  <a:lnTo>
                    <a:pt x="192786" y="211264"/>
                  </a:lnTo>
                  <a:lnTo>
                    <a:pt x="148577" y="234213"/>
                  </a:lnTo>
                  <a:lnTo>
                    <a:pt x="131305" y="235737"/>
                  </a:lnTo>
                  <a:lnTo>
                    <a:pt x="114033" y="234213"/>
                  </a:lnTo>
                  <a:lnTo>
                    <a:pt x="69837" y="211264"/>
                  </a:lnTo>
                  <a:lnTo>
                    <a:pt x="45770" y="164160"/>
                  </a:lnTo>
                  <a:lnTo>
                    <a:pt x="44170" y="143827"/>
                  </a:lnTo>
                  <a:lnTo>
                    <a:pt x="45758" y="123482"/>
                  </a:lnTo>
                  <a:lnTo>
                    <a:pt x="69532" y="76073"/>
                  </a:lnTo>
                  <a:lnTo>
                    <a:pt x="113792" y="52857"/>
                  </a:lnTo>
                  <a:lnTo>
                    <a:pt x="131305" y="51320"/>
                  </a:lnTo>
                  <a:lnTo>
                    <a:pt x="148882" y="52857"/>
                  </a:lnTo>
                  <a:lnTo>
                    <a:pt x="193078" y="75780"/>
                  </a:lnTo>
                  <a:lnTo>
                    <a:pt x="216852" y="123240"/>
                  </a:lnTo>
                  <a:lnTo>
                    <a:pt x="218440" y="143827"/>
                  </a:lnTo>
                  <a:lnTo>
                    <a:pt x="218440" y="44538"/>
                  </a:lnTo>
                  <a:lnTo>
                    <a:pt x="205435" y="33934"/>
                  </a:lnTo>
                  <a:lnTo>
                    <a:pt x="183159" y="22377"/>
                  </a:lnTo>
                  <a:lnTo>
                    <a:pt x="158445" y="15443"/>
                  </a:lnTo>
                  <a:lnTo>
                    <a:pt x="131305" y="13131"/>
                  </a:lnTo>
                  <a:lnTo>
                    <a:pt x="104165" y="15443"/>
                  </a:lnTo>
                  <a:lnTo>
                    <a:pt x="57162" y="33934"/>
                  </a:lnTo>
                  <a:lnTo>
                    <a:pt x="20980" y="69862"/>
                  </a:lnTo>
                  <a:lnTo>
                    <a:pt x="2336" y="116713"/>
                  </a:lnTo>
                  <a:lnTo>
                    <a:pt x="0" y="143827"/>
                  </a:lnTo>
                  <a:lnTo>
                    <a:pt x="2336" y="170688"/>
                  </a:lnTo>
                  <a:lnTo>
                    <a:pt x="20980" y="217246"/>
                  </a:lnTo>
                  <a:lnTo>
                    <a:pt x="57162" y="253123"/>
                  </a:lnTo>
                  <a:lnTo>
                    <a:pt x="104165" y="271627"/>
                  </a:lnTo>
                  <a:lnTo>
                    <a:pt x="131305" y="273939"/>
                  </a:lnTo>
                  <a:lnTo>
                    <a:pt x="158445" y="271627"/>
                  </a:lnTo>
                  <a:lnTo>
                    <a:pt x="205435" y="253123"/>
                  </a:lnTo>
                  <a:lnTo>
                    <a:pt x="241617" y="217246"/>
                  </a:lnTo>
                  <a:lnTo>
                    <a:pt x="260273" y="170688"/>
                  </a:lnTo>
                  <a:lnTo>
                    <a:pt x="262610" y="143827"/>
                  </a:lnTo>
                  <a:close/>
                </a:path>
                <a:path w="1710690" h="407034">
                  <a:moveTo>
                    <a:pt x="576541" y="144424"/>
                  </a:moveTo>
                  <a:lnTo>
                    <a:pt x="568401" y="94818"/>
                  </a:lnTo>
                  <a:lnTo>
                    <a:pt x="544017" y="52209"/>
                  </a:lnTo>
                  <a:lnTo>
                    <a:pt x="543090" y="51320"/>
                  </a:lnTo>
                  <a:lnTo>
                    <a:pt x="532371" y="40970"/>
                  </a:lnTo>
                  <a:lnTo>
                    <a:pt x="532371" y="144424"/>
                  </a:lnTo>
                  <a:lnTo>
                    <a:pt x="531012" y="162458"/>
                  </a:lnTo>
                  <a:lnTo>
                    <a:pt x="510286" y="209169"/>
                  </a:lnTo>
                  <a:lnTo>
                    <a:pt x="469099" y="234073"/>
                  </a:lnTo>
                  <a:lnTo>
                    <a:pt x="451802" y="235737"/>
                  </a:lnTo>
                  <a:lnTo>
                    <a:pt x="434174" y="234073"/>
                  </a:lnTo>
                  <a:lnTo>
                    <a:pt x="391807" y="209169"/>
                  </a:lnTo>
                  <a:lnTo>
                    <a:pt x="370357" y="162788"/>
                  </a:lnTo>
                  <a:lnTo>
                    <a:pt x="370268" y="162458"/>
                  </a:lnTo>
                  <a:lnTo>
                    <a:pt x="368884" y="144424"/>
                  </a:lnTo>
                  <a:lnTo>
                    <a:pt x="368833" y="143827"/>
                  </a:lnTo>
                  <a:lnTo>
                    <a:pt x="370382" y="124053"/>
                  </a:lnTo>
                  <a:lnTo>
                    <a:pt x="370408" y="123723"/>
                  </a:lnTo>
                  <a:lnTo>
                    <a:pt x="375069" y="105930"/>
                  </a:lnTo>
                  <a:lnTo>
                    <a:pt x="375107" y="105778"/>
                  </a:lnTo>
                  <a:lnTo>
                    <a:pt x="406895" y="65417"/>
                  </a:lnTo>
                  <a:lnTo>
                    <a:pt x="451205" y="51320"/>
                  </a:lnTo>
                  <a:lnTo>
                    <a:pt x="466826" y="52882"/>
                  </a:lnTo>
                  <a:lnTo>
                    <a:pt x="507898" y="76377"/>
                  </a:lnTo>
                  <a:lnTo>
                    <a:pt x="530758" y="123723"/>
                  </a:lnTo>
                  <a:lnTo>
                    <a:pt x="530847" y="124053"/>
                  </a:lnTo>
                  <a:lnTo>
                    <a:pt x="532333" y="143827"/>
                  </a:lnTo>
                  <a:lnTo>
                    <a:pt x="532371" y="144424"/>
                  </a:lnTo>
                  <a:lnTo>
                    <a:pt x="532371" y="40970"/>
                  </a:lnTo>
                  <a:lnTo>
                    <a:pt x="526313" y="35115"/>
                  </a:lnTo>
                  <a:lnTo>
                    <a:pt x="505739" y="22898"/>
                  </a:lnTo>
                  <a:lnTo>
                    <a:pt x="482587" y="15659"/>
                  </a:lnTo>
                  <a:lnTo>
                    <a:pt x="483298" y="15659"/>
                  </a:lnTo>
                  <a:lnTo>
                    <a:pt x="455980" y="13119"/>
                  </a:lnTo>
                  <a:lnTo>
                    <a:pt x="431203" y="15659"/>
                  </a:lnTo>
                  <a:lnTo>
                    <a:pt x="408825" y="23266"/>
                  </a:lnTo>
                  <a:lnTo>
                    <a:pt x="388835" y="35941"/>
                  </a:lnTo>
                  <a:lnTo>
                    <a:pt x="371233" y="53695"/>
                  </a:lnTo>
                  <a:lnTo>
                    <a:pt x="371233" y="19088"/>
                  </a:lnTo>
                  <a:lnTo>
                    <a:pt x="328256" y="19088"/>
                  </a:lnTo>
                  <a:lnTo>
                    <a:pt x="328256" y="406438"/>
                  </a:lnTo>
                  <a:lnTo>
                    <a:pt x="371233" y="406438"/>
                  </a:lnTo>
                  <a:lnTo>
                    <a:pt x="371233" y="232156"/>
                  </a:lnTo>
                  <a:lnTo>
                    <a:pt x="388721" y="250431"/>
                  </a:lnTo>
                  <a:lnTo>
                    <a:pt x="408978" y="263486"/>
                  </a:lnTo>
                  <a:lnTo>
                    <a:pt x="431990" y="271310"/>
                  </a:lnTo>
                  <a:lnTo>
                    <a:pt x="457771" y="273926"/>
                  </a:lnTo>
                  <a:lnTo>
                    <a:pt x="483539" y="271564"/>
                  </a:lnTo>
                  <a:lnTo>
                    <a:pt x="506552" y="264452"/>
                  </a:lnTo>
                  <a:lnTo>
                    <a:pt x="526808" y="252615"/>
                  </a:lnTo>
                  <a:lnTo>
                    <a:pt x="544309" y="236029"/>
                  </a:lnTo>
                  <a:lnTo>
                    <a:pt x="544512" y="235737"/>
                  </a:lnTo>
                  <a:lnTo>
                    <a:pt x="558406" y="216090"/>
                  </a:lnTo>
                  <a:lnTo>
                    <a:pt x="568477" y="194183"/>
                  </a:lnTo>
                  <a:lnTo>
                    <a:pt x="574522" y="170294"/>
                  </a:lnTo>
                  <a:lnTo>
                    <a:pt x="576541" y="144424"/>
                  </a:lnTo>
                  <a:close/>
                </a:path>
                <a:path w="1710690" h="407034">
                  <a:moveTo>
                    <a:pt x="993724" y="0"/>
                  </a:moveTo>
                  <a:lnTo>
                    <a:pt x="824217" y="182613"/>
                  </a:lnTo>
                  <a:lnTo>
                    <a:pt x="824217" y="19088"/>
                  </a:lnTo>
                  <a:lnTo>
                    <a:pt x="781240" y="19088"/>
                  </a:lnTo>
                  <a:lnTo>
                    <a:pt x="781240" y="284099"/>
                  </a:lnTo>
                  <a:lnTo>
                    <a:pt x="950747" y="101447"/>
                  </a:lnTo>
                  <a:lnTo>
                    <a:pt x="950747" y="266776"/>
                  </a:lnTo>
                  <a:lnTo>
                    <a:pt x="993724" y="266776"/>
                  </a:lnTo>
                  <a:lnTo>
                    <a:pt x="993724" y="0"/>
                  </a:lnTo>
                  <a:close/>
                </a:path>
                <a:path w="1710690" h="407034">
                  <a:moveTo>
                    <a:pt x="1426413" y="0"/>
                  </a:moveTo>
                  <a:lnTo>
                    <a:pt x="1256906" y="182613"/>
                  </a:lnTo>
                  <a:lnTo>
                    <a:pt x="1256906" y="19088"/>
                  </a:lnTo>
                  <a:lnTo>
                    <a:pt x="1213929" y="19088"/>
                  </a:lnTo>
                  <a:lnTo>
                    <a:pt x="1213929" y="284099"/>
                  </a:lnTo>
                  <a:lnTo>
                    <a:pt x="1383436" y="101447"/>
                  </a:lnTo>
                  <a:lnTo>
                    <a:pt x="1383436" y="266776"/>
                  </a:lnTo>
                  <a:lnTo>
                    <a:pt x="1426413" y="266776"/>
                  </a:lnTo>
                  <a:lnTo>
                    <a:pt x="1426413" y="0"/>
                  </a:lnTo>
                  <a:close/>
                </a:path>
                <a:path w="1710690" h="407034">
                  <a:moveTo>
                    <a:pt x="1710499" y="19126"/>
                  </a:moveTo>
                  <a:lnTo>
                    <a:pt x="1667522" y="19126"/>
                  </a:lnTo>
                  <a:lnTo>
                    <a:pt x="1667522" y="120726"/>
                  </a:lnTo>
                  <a:lnTo>
                    <a:pt x="1550543" y="120726"/>
                  </a:lnTo>
                  <a:lnTo>
                    <a:pt x="1550543" y="19126"/>
                  </a:lnTo>
                  <a:lnTo>
                    <a:pt x="1507566" y="19126"/>
                  </a:lnTo>
                  <a:lnTo>
                    <a:pt x="1507566" y="120726"/>
                  </a:lnTo>
                  <a:lnTo>
                    <a:pt x="1507566" y="160096"/>
                  </a:lnTo>
                  <a:lnTo>
                    <a:pt x="1507566" y="266776"/>
                  </a:lnTo>
                  <a:lnTo>
                    <a:pt x="1550543" y="266776"/>
                  </a:lnTo>
                  <a:lnTo>
                    <a:pt x="1550543" y="160096"/>
                  </a:lnTo>
                  <a:lnTo>
                    <a:pt x="1667522" y="160096"/>
                  </a:lnTo>
                  <a:lnTo>
                    <a:pt x="1667522" y="266776"/>
                  </a:lnTo>
                  <a:lnTo>
                    <a:pt x="1710499" y="266776"/>
                  </a:lnTo>
                  <a:lnTo>
                    <a:pt x="1710499" y="160096"/>
                  </a:lnTo>
                  <a:lnTo>
                    <a:pt x="1710499" y="120726"/>
                  </a:lnTo>
                  <a:lnTo>
                    <a:pt x="1710499" y="191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232054" y="7287421"/>
              <a:ext cx="190988" cy="247688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9473159" y="7268343"/>
              <a:ext cx="1626870" cy="407034"/>
            </a:xfrm>
            <a:custGeom>
              <a:avLst/>
              <a:gdLst/>
              <a:ahLst/>
              <a:cxnLst/>
              <a:rect l="l" t="t" r="r" b="b"/>
              <a:pathLst>
                <a:path w="1626870" h="407034">
                  <a:moveTo>
                    <a:pt x="236956" y="151587"/>
                  </a:moveTo>
                  <a:lnTo>
                    <a:pt x="232029" y="99656"/>
                  </a:lnTo>
                  <a:lnTo>
                    <a:pt x="213664" y="58470"/>
                  </a:lnTo>
                  <a:lnTo>
                    <a:pt x="207276" y="51320"/>
                  </a:lnTo>
                  <a:lnTo>
                    <a:pt x="195948" y="38633"/>
                  </a:lnTo>
                  <a:lnTo>
                    <a:pt x="192786" y="36550"/>
                  </a:lnTo>
                  <a:lnTo>
                    <a:pt x="192786" y="115773"/>
                  </a:lnTo>
                  <a:lnTo>
                    <a:pt x="47167" y="115773"/>
                  </a:lnTo>
                  <a:lnTo>
                    <a:pt x="63220" y="79235"/>
                  </a:lnTo>
                  <a:lnTo>
                    <a:pt x="94678" y="55867"/>
                  </a:lnTo>
                  <a:lnTo>
                    <a:pt x="119964" y="51320"/>
                  </a:lnTo>
                  <a:lnTo>
                    <a:pt x="133680" y="52451"/>
                  </a:lnTo>
                  <a:lnTo>
                    <a:pt x="133362" y="52451"/>
                  </a:lnTo>
                  <a:lnTo>
                    <a:pt x="145554" y="55714"/>
                  </a:lnTo>
                  <a:lnTo>
                    <a:pt x="176504" y="78447"/>
                  </a:lnTo>
                  <a:lnTo>
                    <a:pt x="192786" y="115773"/>
                  </a:lnTo>
                  <a:lnTo>
                    <a:pt x="192786" y="36550"/>
                  </a:lnTo>
                  <a:lnTo>
                    <a:pt x="174434" y="24460"/>
                  </a:lnTo>
                  <a:lnTo>
                    <a:pt x="149098" y="15951"/>
                  </a:lnTo>
                  <a:lnTo>
                    <a:pt x="119964" y="13119"/>
                  </a:lnTo>
                  <a:lnTo>
                    <a:pt x="93916" y="15443"/>
                  </a:lnTo>
                  <a:lnTo>
                    <a:pt x="50203" y="34099"/>
                  </a:lnTo>
                  <a:lnTo>
                    <a:pt x="18300" y="70281"/>
                  </a:lnTo>
                  <a:lnTo>
                    <a:pt x="2032" y="117284"/>
                  </a:lnTo>
                  <a:lnTo>
                    <a:pt x="0" y="144424"/>
                  </a:lnTo>
                  <a:lnTo>
                    <a:pt x="2260" y="174650"/>
                  </a:lnTo>
                  <a:lnTo>
                    <a:pt x="20320" y="223151"/>
                  </a:lnTo>
                  <a:lnTo>
                    <a:pt x="55041" y="255638"/>
                  </a:lnTo>
                  <a:lnTo>
                    <a:pt x="98171" y="271894"/>
                  </a:lnTo>
                  <a:lnTo>
                    <a:pt x="122364" y="273926"/>
                  </a:lnTo>
                  <a:lnTo>
                    <a:pt x="145643" y="272021"/>
                  </a:lnTo>
                  <a:lnTo>
                    <a:pt x="186829" y="256806"/>
                  </a:lnTo>
                  <a:lnTo>
                    <a:pt x="221284" y="225437"/>
                  </a:lnTo>
                  <a:lnTo>
                    <a:pt x="235153" y="203504"/>
                  </a:lnTo>
                  <a:lnTo>
                    <a:pt x="199351" y="183807"/>
                  </a:lnTo>
                  <a:lnTo>
                    <a:pt x="194386" y="193319"/>
                  </a:lnTo>
                  <a:lnTo>
                    <a:pt x="188455" y="202171"/>
                  </a:lnTo>
                  <a:lnTo>
                    <a:pt x="150266" y="231267"/>
                  </a:lnTo>
                  <a:lnTo>
                    <a:pt x="122948" y="235737"/>
                  </a:lnTo>
                  <a:lnTo>
                    <a:pt x="107175" y="234289"/>
                  </a:lnTo>
                  <a:lnTo>
                    <a:pt x="67449" y="212458"/>
                  </a:lnTo>
                  <a:lnTo>
                    <a:pt x="45847" y="169481"/>
                  </a:lnTo>
                  <a:lnTo>
                    <a:pt x="44183" y="151587"/>
                  </a:lnTo>
                  <a:lnTo>
                    <a:pt x="236956" y="151587"/>
                  </a:lnTo>
                  <a:close/>
                </a:path>
                <a:path w="1626870" h="407034">
                  <a:moveTo>
                    <a:pt x="498360" y="196938"/>
                  </a:moveTo>
                  <a:lnTo>
                    <a:pt x="481279" y="213918"/>
                  </a:lnTo>
                  <a:lnTo>
                    <a:pt x="462241" y="226047"/>
                  </a:lnTo>
                  <a:lnTo>
                    <a:pt x="441286" y="233311"/>
                  </a:lnTo>
                  <a:lnTo>
                    <a:pt x="418376" y="235737"/>
                  </a:lnTo>
                  <a:lnTo>
                    <a:pt x="401104" y="234213"/>
                  </a:lnTo>
                  <a:lnTo>
                    <a:pt x="356908" y="211277"/>
                  </a:lnTo>
                  <a:lnTo>
                    <a:pt x="332854" y="164160"/>
                  </a:lnTo>
                  <a:lnTo>
                    <a:pt x="331254" y="143827"/>
                  </a:lnTo>
                  <a:lnTo>
                    <a:pt x="332854" y="123482"/>
                  </a:lnTo>
                  <a:lnTo>
                    <a:pt x="356908" y="76073"/>
                  </a:lnTo>
                  <a:lnTo>
                    <a:pt x="401447" y="52857"/>
                  </a:lnTo>
                  <a:lnTo>
                    <a:pt x="418985" y="51320"/>
                  </a:lnTo>
                  <a:lnTo>
                    <a:pt x="441960" y="53632"/>
                  </a:lnTo>
                  <a:lnTo>
                    <a:pt x="462559" y="60566"/>
                  </a:lnTo>
                  <a:lnTo>
                    <a:pt x="480758" y="72136"/>
                  </a:lnTo>
                  <a:lnTo>
                    <a:pt x="496570" y="88315"/>
                  </a:lnTo>
                  <a:lnTo>
                    <a:pt x="496570" y="36995"/>
                  </a:lnTo>
                  <a:lnTo>
                    <a:pt x="479005" y="26543"/>
                  </a:lnTo>
                  <a:lnTo>
                    <a:pt x="460311" y="19088"/>
                  </a:lnTo>
                  <a:lnTo>
                    <a:pt x="440499" y="14617"/>
                  </a:lnTo>
                  <a:lnTo>
                    <a:pt x="419569" y="13131"/>
                  </a:lnTo>
                  <a:lnTo>
                    <a:pt x="392163" y="15455"/>
                  </a:lnTo>
                  <a:lnTo>
                    <a:pt x="344716" y="34099"/>
                  </a:lnTo>
                  <a:lnTo>
                    <a:pt x="308229" y="70281"/>
                  </a:lnTo>
                  <a:lnTo>
                    <a:pt x="289420" y="117284"/>
                  </a:lnTo>
                  <a:lnTo>
                    <a:pt x="287070" y="144437"/>
                  </a:lnTo>
                  <a:lnTo>
                    <a:pt x="289407" y="171272"/>
                  </a:lnTo>
                  <a:lnTo>
                    <a:pt x="308063" y="217665"/>
                  </a:lnTo>
                  <a:lnTo>
                    <a:pt x="344322" y="253288"/>
                  </a:lnTo>
                  <a:lnTo>
                    <a:pt x="391909" y="271640"/>
                  </a:lnTo>
                  <a:lnTo>
                    <a:pt x="419569" y="273939"/>
                  </a:lnTo>
                  <a:lnTo>
                    <a:pt x="440829" y="272326"/>
                  </a:lnTo>
                  <a:lnTo>
                    <a:pt x="461048" y="267525"/>
                  </a:lnTo>
                  <a:lnTo>
                    <a:pt x="480225" y="259499"/>
                  </a:lnTo>
                  <a:lnTo>
                    <a:pt x="498360" y="248285"/>
                  </a:lnTo>
                  <a:lnTo>
                    <a:pt x="498360" y="196938"/>
                  </a:lnTo>
                  <a:close/>
                </a:path>
                <a:path w="1626870" h="407034">
                  <a:moveTo>
                    <a:pt x="726351" y="19100"/>
                  </a:moveTo>
                  <a:lnTo>
                    <a:pt x="528205" y="19100"/>
                  </a:lnTo>
                  <a:lnTo>
                    <a:pt x="528205" y="58470"/>
                  </a:lnTo>
                  <a:lnTo>
                    <a:pt x="605790" y="58470"/>
                  </a:lnTo>
                  <a:lnTo>
                    <a:pt x="605790" y="266750"/>
                  </a:lnTo>
                  <a:lnTo>
                    <a:pt x="648766" y="266750"/>
                  </a:lnTo>
                  <a:lnTo>
                    <a:pt x="648766" y="58470"/>
                  </a:lnTo>
                  <a:lnTo>
                    <a:pt x="726351" y="58470"/>
                  </a:lnTo>
                  <a:lnTo>
                    <a:pt x="726351" y="19100"/>
                  </a:lnTo>
                  <a:close/>
                </a:path>
                <a:path w="1626870" h="407034">
                  <a:moveTo>
                    <a:pt x="984186" y="0"/>
                  </a:moveTo>
                  <a:lnTo>
                    <a:pt x="814679" y="182613"/>
                  </a:lnTo>
                  <a:lnTo>
                    <a:pt x="814679" y="19088"/>
                  </a:lnTo>
                  <a:lnTo>
                    <a:pt x="771702" y="19088"/>
                  </a:lnTo>
                  <a:lnTo>
                    <a:pt x="771702" y="284099"/>
                  </a:lnTo>
                  <a:lnTo>
                    <a:pt x="941209" y="101447"/>
                  </a:lnTo>
                  <a:lnTo>
                    <a:pt x="941209" y="266776"/>
                  </a:lnTo>
                  <a:lnTo>
                    <a:pt x="984186" y="266776"/>
                  </a:lnTo>
                  <a:lnTo>
                    <a:pt x="984186" y="0"/>
                  </a:lnTo>
                  <a:close/>
                </a:path>
                <a:path w="1626870" h="407034">
                  <a:moveTo>
                    <a:pt x="1313662" y="144424"/>
                  </a:moveTo>
                  <a:lnTo>
                    <a:pt x="1305521" y="94818"/>
                  </a:lnTo>
                  <a:lnTo>
                    <a:pt x="1281137" y="52209"/>
                  </a:lnTo>
                  <a:lnTo>
                    <a:pt x="1280198" y="51320"/>
                  </a:lnTo>
                  <a:lnTo>
                    <a:pt x="1269492" y="40982"/>
                  </a:lnTo>
                  <a:lnTo>
                    <a:pt x="1269492" y="144424"/>
                  </a:lnTo>
                  <a:lnTo>
                    <a:pt x="1268133" y="162458"/>
                  </a:lnTo>
                  <a:lnTo>
                    <a:pt x="1247406" y="209169"/>
                  </a:lnTo>
                  <a:lnTo>
                    <a:pt x="1206220" y="234073"/>
                  </a:lnTo>
                  <a:lnTo>
                    <a:pt x="1188923" y="235737"/>
                  </a:lnTo>
                  <a:lnTo>
                    <a:pt x="1171295" y="234073"/>
                  </a:lnTo>
                  <a:lnTo>
                    <a:pt x="1128928" y="209169"/>
                  </a:lnTo>
                  <a:lnTo>
                    <a:pt x="1107478" y="162788"/>
                  </a:lnTo>
                  <a:lnTo>
                    <a:pt x="1107389" y="162458"/>
                  </a:lnTo>
                  <a:lnTo>
                    <a:pt x="1106004" y="144424"/>
                  </a:lnTo>
                  <a:lnTo>
                    <a:pt x="1105954" y="143827"/>
                  </a:lnTo>
                  <a:lnTo>
                    <a:pt x="1107503" y="124053"/>
                  </a:lnTo>
                  <a:lnTo>
                    <a:pt x="1107528" y="123723"/>
                  </a:lnTo>
                  <a:lnTo>
                    <a:pt x="1112189" y="105930"/>
                  </a:lnTo>
                  <a:lnTo>
                    <a:pt x="1112227" y="105778"/>
                  </a:lnTo>
                  <a:lnTo>
                    <a:pt x="1144016" y="65417"/>
                  </a:lnTo>
                  <a:lnTo>
                    <a:pt x="1188326" y="51320"/>
                  </a:lnTo>
                  <a:lnTo>
                    <a:pt x="1203947" y="52882"/>
                  </a:lnTo>
                  <a:lnTo>
                    <a:pt x="1245019" y="76377"/>
                  </a:lnTo>
                  <a:lnTo>
                    <a:pt x="1267879" y="123723"/>
                  </a:lnTo>
                  <a:lnTo>
                    <a:pt x="1267968" y="124053"/>
                  </a:lnTo>
                  <a:lnTo>
                    <a:pt x="1269441" y="143827"/>
                  </a:lnTo>
                  <a:lnTo>
                    <a:pt x="1269492" y="144424"/>
                  </a:lnTo>
                  <a:lnTo>
                    <a:pt x="1269492" y="40982"/>
                  </a:lnTo>
                  <a:lnTo>
                    <a:pt x="1263434" y="35115"/>
                  </a:lnTo>
                  <a:lnTo>
                    <a:pt x="1242860" y="22898"/>
                  </a:lnTo>
                  <a:lnTo>
                    <a:pt x="1219708" y="15659"/>
                  </a:lnTo>
                  <a:lnTo>
                    <a:pt x="1220419" y="15659"/>
                  </a:lnTo>
                  <a:lnTo>
                    <a:pt x="1193101" y="13119"/>
                  </a:lnTo>
                  <a:lnTo>
                    <a:pt x="1168323" y="15659"/>
                  </a:lnTo>
                  <a:lnTo>
                    <a:pt x="1145946" y="23266"/>
                  </a:lnTo>
                  <a:lnTo>
                    <a:pt x="1125956" y="35941"/>
                  </a:lnTo>
                  <a:lnTo>
                    <a:pt x="1108354" y="53695"/>
                  </a:lnTo>
                  <a:lnTo>
                    <a:pt x="1108354" y="19088"/>
                  </a:lnTo>
                  <a:lnTo>
                    <a:pt x="1065377" y="19088"/>
                  </a:lnTo>
                  <a:lnTo>
                    <a:pt x="1065377" y="406438"/>
                  </a:lnTo>
                  <a:lnTo>
                    <a:pt x="1108354" y="406438"/>
                  </a:lnTo>
                  <a:lnTo>
                    <a:pt x="1108354" y="232156"/>
                  </a:lnTo>
                  <a:lnTo>
                    <a:pt x="1125842" y="250431"/>
                  </a:lnTo>
                  <a:lnTo>
                    <a:pt x="1146098" y="263486"/>
                  </a:lnTo>
                  <a:lnTo>
                    <a:pt x="1169111" y="271310"/>
                  </a:lnTo>
                  <a:lnTo>
                    <a:pt x="1194892" y="273926"/>
                  </a:lnTo>
                  <a:lnTo>
                    <a:pt x="1220660" y="271564"/>
                  </a:lnTo>
                  <a:lnTo>
                    <a:pt x="1243672" y="264452"/>
                  </a:lnTo>
                  <a:lnTo>
                    <a:pt x="1263929" y="252615"/>
                  </a:lnTo>
                  <a:lnTo>
                    <a:pt x="1281430" y="236029"/>
                  </a:lnTo>
                  <a:lnTo>
                    <a:pt x="1281633" y="235737"/>
                  </a:lnTo>
                  <a:lnTo>
                    <a:pt x="1295527" y="216090"/>
                  </a:lnTo>
                  <a:lnTo>
                    <a:pt x="1305598" y="194183"/>
                  </a:lnTo>
                  <a:lnTo>
                    <a:pt x="1311643" y="170294"/>
                  </a:lnTo>
                  <a:lnTo>
                    <a:pt x="1313662" y="144424"/>
                  </a:lnTo>
                  <a:close/>
                </a:path>
                <a:path w="1626870" h="407034">
                  <a:moveTo>
                    <a:pt x="1626387" y="143827"/>
                  </a:moveTo>
                  <a:lnTo>
                    <a:pt x="1624063" y="116713"/>
                  </a:lnTo>
                  <a:lnTo>
                    <a:pt x="1617065" y="92062"/>
                  </a:lnTo>
                  <a:lnTo>
                    <a:pt x="1605407" y="69862"/>
                  </a:lnTo>
                  <a:lnTo>
                    <a:pt x="1590065" y="51320"/>
                  </a:lnTo>
                  <a:lnTo>
                    <a:pt x="1589087" y="50126"/>
                  </a:lnTo>
                  <a:lnTo>
                    <a:pt x="1582229" y="44538"/>
                  </a:lnTo>
                  <a:lnTo>
                    <a:pt x="1582229" y="143827"/>
                  </a:lnTo>
                  <a:lnTo>
                    <a:pt x="1580616" y="164160"/>
                  </a:lnTo>
                  <a:lnTo>
                    <a:pt x="1556562" y="211264"/>
                  </a:lnTo>
                  <a:lnTo>
                    <a:pt x="1512354" y="234213"/>
                  </a:lnTo>
                  <a:lnTo>
                    <a:pt x="1495082" y="235737"/>
                  </a:lnTo>
                  <a:lnTo>
                    <a:pt x="1477810" y="234213"/>
                  </a:lnTo>
                  <a:lnTo>
                    <a:pt x="1433614" y="211264"/>
                  </a:lnTo>
                  <a:lnTo>
                    <a:pt x="1409547" y="164160"/>
                  </a:lnTo>
                  <a:lnTo>
                    <a:pt x="1407947" y="143827"/>
                  </a:lnTo>
                  <a:lnTo>
                    <a:pt x="1409534" y="123482"/>
                  </a:lnTo>
                  <a:lnTo>
                    <a:pt x="1433309" y="76073"/>
                  </a:lnTo>
                  <a:lnTo>
                    <a:pt x="1477568" y="52857"/>
                  </a:lnTo>
                  <a:lnTo>
                    <a:pt x="1495082" y="51320"/>
                  </a:lnTo>
                  <a:lnTo>
                    <a:pt x="1512658" y="52857"/>
                  </a:lnTo>
                  <a:lnTo>
                    <a:pt x="1556867" y="75780"/>
                  </a:lnTo>
                  <a:lnTo>
                    <a:pt x="1580642" y="123240"/>
                  </a:lnTo>
                  <a:lnTo>
                    <a:pt x="1582229" y="143827"/>
                  </a:lnTo>
                  <a:lnTo>
                    <a:pt x="1582229" y="44538"/>
                  </a:lnTo>
                  <a:lnTo>
                    <a:pt x="1569224" y="33934"/>
                  </a:lnTo>
                  <a:lnTo>
                    <a:pt x="1546936" y="22377"/>
                  </a:lnTo>
                  <a:lnTo>
                    <a:pt x="1522222" y="15443"/>
                  </a:lnTo>
                  <a:lnTo>
                    <a:pt x="1495082" y="13131"/>
                  </a:lnTo>
                  <a:lnTo>
                    <a:pt x="1467942" y="15443"/>
                  </a:lnTo>
                  <a:lnTo>
                    <a:pt x="1420939" y="33934"/>
                  </a:lnTo>
                  <a:lnTo>
                    <a:pt x="1384757" y="69862"/>
                  </a:lnTo>
                  <a:lnTo>
                    <a:pt x="1366113" y="116713"/>
                  </a:lnTo>
                  <a:lnTo>
                    <a:pt x="1363776" y="143827"/>
                  </a:lnTo>
                  <a:lnTo>
                    <a:pt x="1366113" y="170688"/>
                  </a:lnTo>
                  <a:lnTo>
                    <a:pt x="1384757" y="217246"/>
                  </a:lnTo>
                  <a:lnTo>
                    <a:pt x="1420939" y="253123"/>
                  </a:lnTo>
                  <a:lnTo>
                    <a:pt x="1467942" y="271627"/>
                  </a:lnTo>
                  <a:lnTo>
                    <a:pt x="1495082" y="273939"/>
                  </a:lnTo>
                  <a:lnTo>
                    <a:pt x="1522222" y="271627"/>
                  </a:lnTo>
                  <a:lnTo>
                    <a:pt x="1546936" y="264693"/>
                  </a:lnTo>
                  <a:lnTo>
                    <a:pt x="1569224" y="253123"/>
                  </a:lnTo>
                  <a:lnTo>
                    <a:pt x="1589087" y="236943"/>
                  </a:lnTo>
                  <a:lnTo>
                    <a:pt x="1590078" y="235737"/>
                  </a:lnTo>
                  <a:lnTo>
                    <a:pt x="1605407" y="217246"/>
                  </a:lnTo>
                  <a:lnTo>
                    <a:pt x="1617065" y="195148"/>
                  </a:lnTo>
                  <a:lnTo>
                    <a:pt x="1624063" y="170688"/>
                  </a:lnTo>
                  <a:lnTo>
                    <a:pt x="1626387" y="14382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1165168" y="7287421"/>
              <a:ext cx="190988" cy="247688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11406344" y="7281464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20" h="260984">
                  <a:moveTo>
                    <a:pt x="120572" y="0"/>
                  </a:moveTo>
                  <a:lnTo>
                    <a:pt x="73788" y="8576"/>
                  </a:lnTo>
                  <a:lnTo>
                    <a:pt x="34920" y="34313"/>
                  </a:lnTo>
                  <a:lnTo>
                    <a:pt x="8734" y="75271"/>
                  </a:lnTo>
                  <a:lnTo>
                    <a:pt x="0" y="129503"/>
                  </a:lnTo>
                  <a:lnTo>
                    <a:pt x="2201" y="158829"/>
                  </a:lnTo>
                  <a:lnTo>
                    <a:pt x="19812" y="207173"/>
                  </a:lnTo>
                  <a:lnTo>
                    <a:pt x="53763" y="241336"/>
                  </a:lnTo>
                  <a:lnTo>
                    <a:pt x="96437" y="258645"/>
                  </a:lnTo>
                  <a:lnTo>
                    <a:pt x="120572" y="260808"/>
                  </a:lnTo>
                  <a:lnTo>
                    <a:pt x="145560" y="258199"/>
                  </a:lnTo>
                  <a:lnTo>
                    <a:pt x="168017" y="250368"/>
                  </a:lnTo>
                  <a:lnTo>
                    <a:pt x="187939" y="237312"/>
                  </a:lnTo>
                  <a:lnTo>
                    <a:pt x="201918" y="222611"/>
                  </a:lnTo>
                  <a:lnTo>
                    <a:pt x="125346" y="222611"/>
                  </a:lnTo>
                  <a:lnTo>
                    <a:pt x="107529" y="220989"/>
                  </a:lnTo>
                  <a:lnTo>
                    <a:pt x="65956" y="196653"/>
                  </a:lnTo>
                  <a:lnTo>
                    <a:pt x="45535" y="149143"/>
                  </a:lnTo>
                  <a:lnTo>
                    <a:pt x="44176" y="129503"/>
                  </a:lnTo>
                  <a:lnTo>
                    <a:pt x="45642" y="109291"/>
                  </a:lnTo>
                  <a:lnTo>
                    <a:pt x="67746" y="62364"/>
                  </a:lnTo>
                  <a:lnTo>
                    <a:pt x="108988" y="39698"/>
                  </a:lnTo>
                  <a:lnTo>
                    <a:pt x="125346" y="38187"/>
                  </a:lnTo>
                  <a:lnTo>
                    <a:pt x="202517" y="38187"/>
                  </a:lnTo>
                  <a:lnTo>
                    <a:pt x="188383" y="23156"/>
                  </a:lnTo>
                  <a:lnTo>
                    <a:pt x="168613" y="10290"/>
                  </a:lnTo>
                  <a:lnTo>
                    <a:pt x="146011" y="2572"/>
                  </a:lnTo>
                  <a:lnTo>
                    <a:pt x="120572" y="0"/>
                  </a:lnTo>
                  <a:close/>
                </a:path>
                <a:path w="248920" h="260984">
                  <a:moveTo>
                    <a:pt x="248296" y="219029"/>
                  </a:moveTo>
                  <a:lnTo>
                    <a:pt x="205323" y="219029"/>
                  </a:lnTo>
                  <a:lnTo>
                    <a:pt x="205323" y="253646"/>
                  </a:lnTo>
                  <a:lnTo>
                    <a:pt x="248296" y="253646"/>
                  </a:lnTo>
                  <a:lnTo>
                    <a:pt x="248296" y="219029"/>
                  </a:lnTo>
                  <a:close/>
                </a:path>
                <a:path w="248920" h="260984">
                  <a:moveTo>
                    <a:pt x="202517" y="38187"/>
                  </a:moveTo>
                  <a:lnTo>
                    <a:pt x="125346" y="38187"/>
                  </a:lnTo>
                  <a:lnTo>
                    <a:pt x="141202" y="39698"/>
                  </a:lnTo>
                  <a:lnTo>
                    <a:pt x="141073" y="39698"/>
                  </a:lnTo>
                  <a:lnTo>
                    <a:pt x="182643" y="62060"/>
                  </a:lnTo>
                  <a:lnTo>
                    <a:pt x="206142" y="109291"/>
                  </a:lnTo>
                  <a:lnTo>
                    <a:pt x="207665" y="129503"/>
                  </a:lnTo>
                  <a:lnTo>
                    <a:pt x="207710" y="130100"/>
                  </a:lnTo>
                  <a:lnTo>
                    <a:pt x="195121" y="181579"/>
                  </a:lnTo>
                  <a:lnTo>
                    <a:pt x="159145" y="215896"/>
                  </a:lnTo>
                  <a:lnTo>
                    <a:pt x="143017" y="220989"/>
                  </a:lnTo>
                  <a:lnTo>
                    <a:pt x="142593" y="220989"/>
                  </a:lnTo>
                  <a:lnTo>
                    <a:pt x="125346" y="222611"/>
                  </a:lnTo>
                  <a:lnTo>
                    <a:pt x="201918" y="222611"/>
                  </a:lnTo>
                  <a:lnTo>
                    <a:pt x="205323" y="219029"/>
                  </a:lnTo>
                  <a:lnTo>
                    <a:pt x="248296" y="219029"/>
                  </a:lnTo>
                  <a:lnTo>
                    <a:pt x="248296" y="41171"/>
                  </a:lnTo>
                  <a:lnTo>
                    <a:pt x="205323" y="41171"/>
                  </a:lnTo>
                  <a:lnTo>
                    <a:pt x="202517" y="38187"/>
                  </a:lnTo>
                  <a:close/>
                </a:path>
                <a:path w="248920" h="260984">
                  <a:moveTo>
                    <a:pt x="248296" y="5957"/>
                  </a:moveTo>
                  <a:lnTo>
                    <a:pt x="205323" y="5957"/>
                  </a:lnTo>
                  <a:lnTo>
                    <a:pt x="205323" y="41171"/>
                  </a:lnTo>
                  <a:lnTo>
                    <a:pt x="248296" y="41171"/>
                  </a:lnTo>
                  <a:lnTo>
                    <a:pt x="248296" y="59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1699978" y="7287421"/>
              <a:ext cx="223218" cy="248892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12004346" y="7268333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88"/>
                  </a:lnTo>
                  <a:lnTo>
                    <a:pt x="0" y="19088"/>
                  </a:lnTo>
                  <a:lnTo>
                    <a:pt x="0" y="284096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2437066" y="7287421"/>
              <a:ext cx="190988" cy="247688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12794488" y="7281474"/>
              <a:ext cx="560070" cy="319405"/>
            </a:xfrm>
            <a:custGeom>
              <a:avLst/>
              <a:gdLst/>
              <a:ahLst/>
              <a:cxnLst/>
              <a:rect l="l" t="t" r="r" b="b"/>
              <a:pathLst>
                <a:path w="560069" h="319404">
                  <a:moveTo>
                    <a:pt x="267385" y="214249"/>
                  </a:moveTo>
                  <a:lnTo>
                    <a:pt x="230390" y="214249"/>
                  </a:lnTo>
                  <a:lnTo>
                    <a:pt x="230390" y="45339"/>
                  </a:lnTo>
                  <a:lnTo>
                    <a:pt x="230390" y="5943"/>
                  </a:lnTo>
                  <a:lnTo>
                    <a:pt x="187413" y="5943"/>
                  </a:lnTo>
                  <a:lnTo>
                    <a:pt x="187413" y="45339"/>
                  </a:lnTo>
                  <a:lnTo>
                    <a:pt x="187413" y="214249"/>
                  </a:lnTo>
                  <a:lnTo>
                    <a:pt x="69240" y="214249"/>
                  </a:lnTo>
                  <a:lnTo>
                    <a:pt x="82296" y="199669"/>
                  </a:lnTo>
                  <a:lnTo>
                    <a:pt x="91617" y="182168"/>
                  </a:lnTo>
                  <a:lnTo>
                    <a:pt x="97218" y="161759"/>
                  </a:lnTo>
                  <a:lnTo>
                    <a:pt x="99085" y="138455"/>
                  </a:lnTo>
                  <a:lnTo>
                    <a:pt x="99085" y="45339"/>
                  </a:lnTo>
                  <a:lnTo>
                    <a:pt x="187413" y="45339"/>
                  </a:lnTo>
                  <a:lnTo>
                    <a:pt x="187413" y="5943"/>
                  </a:lnTo>
                  <a:lnTo>
                    <a:pt x="56108" y="5943"/>
                  </a:lnTo>
                  <a:lnTo>
                    <a:pt x="56108" y="116357"/>
                  </a:lnTo>
                  <a:lnTo>
                    <a:pt x="55473" y="137248"/>
                  </a:lnTo>
                  <a:lnTo>
                    <a:pt x="45961" y="182016"/>
                  </a:lnTo>
                  <a:lnTo>
                    <a:pt x="14516" y="212013"/>
                  </a:lnTo>
                  <a:lnTo>
                    <a:pt x="0" y="214249"/>
                  </a:lnTo>
                  <a:lnTo>
                    <a:pt x="0" y="319278"/>
                  </a:lnTo>
                  <a:lnTo>
                    <a:pt x="39395" y="319278"/>
                  </a:lnTo>
                  <a:lnTo>
                    <a:pt x="39395" y="253644"/>
                  </a:lnTo>
                  <a:lnTo>
                    <a:pt x="228003" y="253644"/>
                  </a:lnTo>
                  <a:lnTo>
                    <a:pt x="228003" y="319278"/>
                  </a:lnTo>
                  <a:lnTo>
                    <a:pt x="267385" y="319278"/>
                  </a:lnTo>
                  <a:lnTo>
                    <a:pt x="267385" y="253644"/>
                  </a:lnTo>
                  <a:lnTo>
                    <a:pt x="267385" y="214249"/>
                  </a:lnTo>
                  <a:close/>
                </a:path>
                <a:path w="560069" h="319404">
                  <a:moveTo>
                    <a:pt x="559866" y="130695"/>
                  </a:moveTo>
                  <a:lnTo>
                    <a:pt x="550532" y="78930"/>
                  </a:lnTo>
                  <a:lnTo>
                    <a:pt x="523544" y="38188"/>
                  </a:lnTo>
                  <a:lnTo>
                    <a:pt x="515696" y="31407"/>
                  </a:lnTo>
                  <a:lnTo>
                    <a:pt x="515696" y="130695"/>
                  </a:lnTo>
                  <a:lnTo>
                    <a:pt x="514096" y="151028"/>
                  </a:lnTo>
                  <a:lnTo>
                    <a:pt x="490029" y="198132"/>
                  </a:lnTo>
                  <a:lnTo>
                    <a:pt x="445833" y="221081"/>
                  </a:lnTo>
                  <a:lnTo>
                    <a:pt x="428561" y="222605"/>
                  </a:lnTo>
                  <a:lnTo>
                    <a:pt x="411289" y="221081"/>
                  </a:lnTo>
                  <a:lnTo>
                    <a:pt x="367080" y="198132"/>
                  </a:lnTo>
                  <a:lnTo>
                    <a:pt x="343027" y="151028"/>
                  </a:lnTo>
                  <a:lnTo>
                    <a:pt x="341414" y="130695"/>
                  </a:lnTo>
                  <a:lnTo>
                    <a:pt x="343001" y="110350"/>
                  </a:lnTo>
                  <a:lnTo>
                    <a:pt x="366776" y="62941"/>
                  </a:lnTo>
                  <a:lnTo>
                    <a:pt x="411035" y="39725"/>
                  </a:lnTo>
                  <a:lnTo>
                    <a:pt x="428561" y="38188"/>
                  </a:lnTo>
                  <a:lnTo>
                    <a:pt x="446138" y="39725"/>
                  </a:lnTo>
                  <a:lnTo>
                    <a:pt x="490334" y="62649"/>
                  </a:lnTo>
                  <a:lnTo>
                    <a:pt x="514108" y="110109"/>
                  </a:lnTo>
                  <a:lnTo>
                    <a:pt x="515696" y="130695"/>
                  </a:lnTo>
                  <a:lnTo>
                    <a:pt x="515696" y="31407"/>
                  </a:lnTo>
                  <a:lnTo>
                    <a:pt x="502691" y="20802"/>
                  </a:lnTo>
                  <a:lnTo>
                    <a:pt x="480402" y="9245"/>
                  </a:lnTo>
                  <a:lnTo>
                    <a:pt x="455701" y="2311"/>
                  </a:lnTo>
                  <a:lnTo>
                    <a:pt x="428561" y="0"/>
                  </a:lnTo>
                  <a:lnTo>
                    <a:pt x="401421" y="2311"/>
                  </a:lnTo>
                  <a:lnTo>
                    <a:pt x="354418" y="20802"/>
                  </a:lnTo>
                  <a:lnTo>
                    <a:pt x="318236" y="56730"/>
                  </a:lnTo>
                  <a:lnTo>
                    <a:pt x="299580" y="103581"/>
                  </a:lnTo>
                  <a:lnTo>
                    <a:pt x="297256" y="130695"/>
                  </a:lnTo>
                  <a:lnTo>
                    <a:pt x="299580" y="157556"/>
                  </a:lnTo>
                  <a:lnTo>
                    <a:pt x="318236" y="204114"/>
                  </a:lnTo>
                  <a:lnTo>
                    <a:pt x="354418" y="239991"/>
                  </a:lnTo>
                  <a:lnTo>
                    <a:pt x="401421" y="258495"/>
                  </a:lnTo>
                  <a:lnTo>
                    <a:pt x="428561" y="260807"/>
                  </a:lnTo>
                  <a:lnTo>
                    <a:pt x="455701" y="258495"/>
                  </a:lnTo>
                  <a:lnTo>
                    <a:pt x="502691" y="239991"/>
                  </a:lnTo>
                  <a:lnTo>
                    <a:pt x="538873" y="204114"/>
                  </a:lnTo>
                  <a:lnTo>
                    <a:pt x="557530" y="157556"/>
                  </a:lnTo>
                  <a:lnTo>
                    <a:pt x="559866" y="1306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3384220" y="7287421"/>
              <a:ext cx="223218" cy="248892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13688581" y="7281462"/>
              <a:ext cx="1325245" cy="393700"/>
            </a:xfrm>
            <a:custGeom>
              <a:avLst/>
              <a:gdLst/>
              <a:ahLst/>
              <a:cxnLst/>
              <a:rect l="l" t="t" r="r" b="b"/>
              <a:pathLst>
                <a:path w="1325244" h="393700">
                  <a:moveTo>
                    <a:pt x="146824" y="6007"/>
                  </a:moveTo>
                  <a:lnTo>
                    <a:pt x="0" y="6007"/>
                  </a:lnTo>
                  <a:lnTo>
                    <a:pt x="0" y="45377"/>
                  </a:lnTo>
                  <a:lnTo>
                    <a:pt x="0" y="253657"/>
                  </a:lnTo>
                  <a:lnTo>
                    <a:pt x="42976" y="253657"/>
                  </a:lnTo>
                  <a:lnTo>
                    <a:pt x="42976" y="45377"/>
                  </a:lnTo>
                  <a:lnTo>
                    <a:pt x="146824" y="45377"/>
                  </a:lnTo>
                  <a:lnTo>
                    <a:pt x="146824" y="6007"/>
                  </a:lnTo>
                  <a:close/>
                </a:path>
                <a:path w="1325244" h="393700">
                  <a:moveTo>
                    <a:pt x="436841" y="130708"/>
                  </a:moveTo>
                  <a:lnTo>
                    <a:pt x="434517" y="103593"/>
                  </a:lnTo>
                  <a:lnTo>
                    <a:pt x="427520" y="78943"/>
                  </a:lnTo>
                  <a:lnTo>
                    <a:pt x="415861" y="56743"/>
                  </a:lnTo>
                  <a:lnTo>
                    <a:pt x="400519" y="38201"/>
                  </a:lnTo>
                  <a:lnTo>
                    <a:pt x="399542" y="37007"/>
                  </a:lnTo>
                  <a:lnTo>
                    <a:pt x="392684" y="31419"/>
                  </a:lnTo>
                  <a:lnTo>
                    <a:pt x="392684" y="130708"/>
                  </a:lnTo>
                  <a:lnTo>
                    <a:pt x="391071" y="151041"/>
                  </a:lnTo>
                  <a:lnTo>
                    <a:pt x="367017" y="198145"/>
                  </a:lnTo>
                  <a:lnTo>
                    <a:pt x="322808" y="221094"/>
                  </a:lnTo>
                  <a:lnTo>
                    <a:pt x="305536" y="222618"/>
                  </a:lnTo>
                  <a:lnTo>
                    <a:pt x="288264" y="221094"/>
                  </a:lnTo>
                  <a:lnTo>
                    <a:pt x="244068" y="198145"/>
                  </a:lnTo>
                  <a:lnTo>
                    <a:pt x="220002" y="151041"/>
                  </a:lnTo>
                  <a:lnTo>
                    <a:pt x="218401" y="130708"/>
                  </a:lnTo>
                  <a:lnTo>
                    <a:pt x="219989" y="110363"/>
                  </a:lnTo>
                  <a:lnTo>
                    <a:pt x="243763" y="62953"/>
                  </a:lnTo>
                  <a:lnTo>
                    <a:pt x="288023" y="39738"/>
                  </a:lnTo>
                  <a:lnTo>
                    <a:pt x="305536" y="38201"/>
                  </a:lnTo>
                  <a:lnTo>
                    <a:pt x="323113" y="39738"/>
                  </a:lnTo>
                  <a:lnTo>
                    <a:pt x="367322" y="62661"/>
                  </a:lnTo>
                  <a:lnTo>
                    <a:pt x="391096" y="110121"/>
                  </a:lnTo>
                  <a:lnTo>
                    <a:pt x="392684" y="130708"/>
                  </a:lnTo>
                  <a:lnTo>
                    <a:pt x="392684" y="31419"/>
                  </a:lnTo>
                  <a:lnTo>
                    <a:pt x="379679" y="20815"/>
                  </a:lnTo>
                  <a:lnTo>
                    <a:pt x="357390" y="9258"/>
                  </a:lnTo>
                  <a:lnTo>
                    <a:pt x="332676" y="2324"/>
                  </a:lnTo>
                  <a:lnTo>
                    <a:pt x="305536" y="12"/>
                  </a:lnTo>
                  <a:lnTo>
                    <a:pt x="278396" y="2324"/>
                  </a:lnTo>
                  <a:lnTo>
                    <a:pt x="231394" y="20815"/>
                  </a:lnTo>
                  <a:lnTo>
                    <a:pt x="195211" y="56743"/>
                  </a:lnTo>
                  <a:lnTo>
                    <a:pt x="176568" y="103593"/>
                  </a:lnTo>
                  <a:lnTo>
                    <a:pt x="174231" y="130708"/>
                  </a:lnTo>
                  <a:lnTo>
                    <a:pt x="176568" y="157568"/>
                  </a:lnTo>
                  <a:lnTo>
                    <a:pt x="195211" y="204127"/>
                  </a:lnTo>
                  <a:lnTo>
                    <a:pt x="231394" y="240004"/>
                  </a:lnTo>
                  <a:lnTo>
                    <a:pt x="278396" y="258508"/>
                  </a:lnTo>
                  <a:lnTo>
                    <a:pt x="305536" y="260819"/>
                  </a:lnTo>
                  <a:lnTo>
                    <a:pt x="332676" y="258508"/>
                  </a:lnTo>
                  <a:lnTo>
                    <a:pt x="357390" y="251574"/>
                  </a:lnTo>
                  <a:lnTo>
                    <a:pt x="379679" y="240004"/>
                  </a:lnTo>
                  <a:lnTo>
                    <a:pt x="399542" y="223824"/>
                  </a:lnTo>
                  <a:lnTo>
                    <a:pt x="400532" y="222618"/>
                  </a:lnTo>
                  <a:lnTo>
                    <a:pt x="415861" y="204127"/>
                  </a:lnTo>
                  <a:lnTo>
                    <a:pt x="427520" y="182029"/>
                  </a:lnTo>
                  <a:lnTo>
                    <a:pt x="434517" y="157568"/>
                  </a:lnTo>
                  <a:lnTo>
                    <a:pt x="436841" y="130708"/>
                  </a:lnTo>
                  <a:close/>
                </a:path>
                <a:path w="1325244" h="393700">
                  <a:moveTo>
                    <a:pt x="698309" y="183819"/>
                  </a:moveTo>
                  <a:lnTo>
                    <a:pt x="681228" y="200799"/>
                  </a:lnTo>
                  <a:lnTo>
                    <a:pt x="662203" y="212928"/>
                  </a:lnTo>
                  <a:lnTo>
                    <a:pt x="641235" y="220192"/>
                  </a:lnTo>
                  <a:lnTo>
                    <a:pt x="618324" y="222618"/>
                  </a:lnTo>
                  <a:lnTo>
                    <a:pt x="601065" y="221094"/>
                  </a:lnTo>
                  <a:lnTo>
                    <a:pt x="556869" y="198158"/>
                  </a:lnTo>
                  <a:lnTo>
                    <a:pt x="532803" y="151041"/>
                  </a:lnTo>
                  <a:lnTo>
                    <a:pt x="531202" y="130708"/>
                  </a:lnTo>
                  <a:lnTo>
                    <a:pt x="532803" y="110363"/>
                  </a:lnTo>
                  <a:lnTo>
                    <a:pt x="556869" y="62953"/>
                  </a:lnTo>
                  <a:lnTo>
                    <a:pt x="601395" y="39738"/>
                  </a:lnTo>
                  <a:lnTo>
                    <a:pt x="618934" y="38201"/>
                  </a:lnTo>
                  <a:lnTo>
                    <a:pt x="641908" y="40513"/>
                  </a:lnTo>
                  <a:lnTo>
                    <a:pt x="662508" y="47447"/>
                  </a:lnTo>
                  <a:lnTo>
                    <a:pt x="680707" y="59016"/>
                  </a:lnTo>
                  <a:lnTo>
                    <a:pt x="696518" y="75196"/>
                  </a:lnTo>
                  <a:lnTo>
                    <a:pt x="696518" y="23876"/>
                  </a:lnTo>
                  <a:lnTo>
                    <a:pt x="678954" y="13423"/>
                  </a:lnTo>
                  <a:lnTo>
                    <a:pt x="660260" y="5969"/>
                  </a:lnTo>
                  <a:lnTo>
                    <a:pt x="640448" y="1498"/>
                  </a:lnTo>
                  <a:lnTo>
                    <a:pt x="619518" y="12"/>
                  </a:lnTo>
                  <a:lnTo>
                    <a:pt x="592112" y="2336"/>
                  </a:lnTo>
                  <a:lnTo>
                    <a:pt x="544664" y="20980"/>
                  </a:lnTo>
                  <a:lnTo>
                    <a:pt x="508177" y="57162"/>
                  </a:lnTo>
                  <a:lnTo>
                    <a:pt x="489369" y="104165"/>
                  </a:lnTo>
                  <a:lnTo>
                    <a:pt x="487019" y="131318"/>
                  </a:lnTo>
                  <a:lnTo>
                    <a:pt x="489356" y="158153"/>
                  </a:lnTo>
                  <a:lnTo>
                    <a:pt x="508012" y="204546"/>
                  </a:lnTo>
                  <a:lnTo>
                    <a:pt x="544271" y="240169"/>
                  </a:lnTo>
                  <a:lnTo>
                    <a:pt x="591858" y="258521"/>
                  </a:lnTo>
                  <a:lnTo>
                    <a:pt x="619518" y="260819"/>
                  </a:lnTo>
                  <a:lnTo>
                    <a:pt x="640778" y="259207"/>
                  </a:lnTo>
                  <a:lnTo>
                    <a:pt x="661009" y="254406"/>
                  </a:lnTo>
                  <a:lnTo>
                    <a:pt x="680173" y="246380"/>
                  </a:lnTo>
                  <a:lnTo>
                    <a:pt x="698309" y="235165"/>
                  </a:lnTo>
                  <a:lnTo>
                    <a:pt x="698309" y="183819"/>
                  </a:lnTo>
                  <a:close/>
                </a:path>
                <a:path w="1325244" h="393700">
                  <a:moveTo>
                    <a:pt x="1012151" y="131305"/>
                  </a:moveTo>
                  <a:lnTo>
                    <a:pt x="1004011" y="81699"/>
                  </a:lnTo>
                  <a:lnTo>
                    <a:pt x="979627" y="39090"/>
                  </a:lnTo>
                  <a:lnTo>
                    <a:pt x="978700" y="38201"/>
                  </a:lnTo>
                  <a:lnTo>
                    <a:pt x="967981" y="27851"/>
                  </a:lnTo>
                  <a:lnTo>
                    <a:pt x="967981" y="131305"/>
                  </a:lnTo>
                  <a:lnTo>
                    <a:pt x="966622" y="149339"/>
                  </a:lnTo>
                  <a:lnTo>
                    <a:pt x="945896" y="196049"/>
                  </a:lnTo>
                  <a:lnTo>
                    <a:pt x="904709" y="220954"/>
                  </a:lnTo>
                  <a:lnTo>
                    <a:pt x="887412" y="222618"/>
                  </a:lnTo>
                  <a:lnTo>
                    <a:pt x="869784" y="220954"/>
                  </a:lnTo>
                  <a:lnTo>
                    <a:pt x="827417" y="196049"/>
                  </a:lnTo>
                  <a:lnTo>
                    <a:pt x="805967" y="149669"/>
                  </a:lnTo>
                  <a:lnTo>
                    <a:pt x="804494" y="131305"/>
                  </a:lnTo>
                  <a:lnTo>
                    <a:pt x="804443" y="130708"/>
                  </a:lnTo>
                  <a:lnTo>
                    <a:pt x="805992" y="110934"/>
                  </a:lnTo>
                  <a:lnTo>
                    <a:pt x="806018" y="110604"/>
                  </a:lnTo>
                  <a:lnTo>
                    <a:pt x="810679" y="92811"/>
                  </a:lnTo>
                  <a:lnTo>
                    <a:pt x="842505" y="52298"/>
                  </a:lnTo>
                  <a:lnTo>
                    <a:pt x="886815" y="38201"/>
                  </a:lnTo>
                  <a:lnTo>
                    <a:pt x="902436" y="39763"/>
                  </a:lnTo>
                  <a:lnTo>
                    <a:pt x="943508" y="63258"/>
                  </a:lnTo>
                  <a:lnTo>
                    <a:pt x="966368" y="110604"/>
                  </a:lnTo>
                  <a:lnTo>
                    <a:pt x="966457" y="110934"/>
                  </a:lnTo>
                  <a:lnTo>
                    <a:pt x="967943" y="130708"/>
                  </a:lnTo>
                  <a:lnTo>
                    <a:pt x="967981" y="131305"/>
                  </a:lnTo>
                  <a:lnTo>
                    <a:pt x="967981" y="27851"/>
                  </a:lnTo>
                  <a:lnTo>
                    <a:pt x="961923" y="21996"/>
                  </a:lnTo>
                  <a:lnTo>
                    <a:pt x="941349" y="9779"/>
                  </a:lnTo>
                  <a:lnTo>
                    <a:pt x="918197" y="2540"/>
                  </a:lnTo>
                  <a:lnTo>
                    <a:pt x="918908" y="2540"/>
                  </a:lnTo>
                  <a:lnTo>
                    <a:pt x="891590" y="0"/>
                  </a:lnTo>
                  <a:lnTo>
                    <a:pt x="866813" y="2540"/>
                  </a:lnTo>
                  <a:lnTo>
                    <a:pt x="844435" y="10147"/>
                  </a:lnTo>
                  <a:lnTo>
                    <a:pt x="824445" y="22821"/>
                  </a:lnTo>
                  <a:lnTo>
                    <a:pt x="806843" y="40576"/>
                  </a:lnTo>
                  <a:lnTo>
                    <a:pt x="806843" y="5969"/>
                  </a:lnTo>
                  <a:lnTo>
                    <a:pt x="763866" y="5969"/>
                  </a:lnTo>
                  <a:lnTo>
                    <a:pt x="763866" y="393319"/>
                  </a:lnTo>
                  <a:lnTo>
                    <a:pt x="806843" y="393319"/>
                  </a:lnTo>
                  <a:lnTo>
                    <a:pt x="806843" y="219036"/>
                  </a:lnTo>
                  <a:lnTo>
                    <a:pt x="824331" y="237312"/>
                  </a:lnTo>
                  <a:lnTo>
                    <a:pt x="844588" y="250367"/>
                  </a:lnTo>
                  <a:lnTo>
                    <a:pt x="867600" y="258191"/>
                  </a:lnTo>
                  <a:lnTo>
                    <a:pt x="893381" y="260807"/>
                  </a:lnTo>
                  <a:lnTo>
                    <a:pt x="919149" y="258445"/>
                  </a:lnTo>
                  <a:lnTo>
                    <a:pt x="942162" y="251333"/>
                  </a:lnTo>
                  <a:lnTo>
                    <a:pt x="962418" y="239496"/>
                  </a:lnTo>
                  <a:lnTo>
                    <a:pt x="979919" y="222910"/>
                  </a:lnTo>
                  <a:lnTo>
                    <a:pt x="980122" y="222618"/>
                  </a:lnTo>
                  <a:lnTo>
                    <a:pt x="994016" y="202971"/>
                  </a:lnTo>
                  <a:lnTo>
                    <a:pt x="1004087" y="181063"/>
                  </a:lnTo>
                  <a:lnTo>
                    <a:pt x="1010132" y="157175"/>
                  </a:lnTo>
                  <a:lnTo>
                    <a:pt x="1012151" y="131305"/>
                  </a:lnTo>
                  <a:close/>
                </a:path>
                <a:path w="1325244" h="393700">
                  <a:moveTo>
                    <a:pt x="1324876" y="130708"/>
                  </a:moveTo>
                  <a:lnTo>
                    <a:pt x="1315554" y="78943"/>
                  </a:lnTo>
                  <a:lnTo>
                    <a:pt x="1288567" y="38201"/>
                  </a:lnTo>
                  <a:lnTo>
                    <a:pt x="1280718" y="31419"/>
                  </a:lnTo>
                  <a:lnTo>
                    <a:pt x="1280718" y="130708"/>
                  </a:lnTo>
                  <a:lnTo>
                    <a:pt x="1279105" y="151041"/>
                  </a:lnTo>
                  <a:lnTo>
                    <a:pt x="1255052" y="198145"/>
                  </a:lnTo>
                  <a:lnTo>
                    <a:pt x="1210843" y="221094"/>
                  </a:lnTo>
                  <a:lnTo>
                    <a:pt x="1193571" y="222618"/>
                  </a:lnTo>
                  <a:lnTo>
                    <a:pt x="1176299" y="221094"/>
                  </a:lnTo>
                  <a:lnTo>
                    <a:pt x="1132103" y="198145"/>
                  </a:lnTo>
                  <a:lnTo>
                    <a:pt x="1108036" y="151041"/>
                  </a:lnTo>
                  <a:lnTo>
                    <a:pt x="1106436" y="130708"/>
                  </a:lnTo>
                  <a:lnTo>
                    <a:pt x="1108024" y="110363"/>
                  </a:lnTo>
                  <a:lnTo>
                    <a:pt x="1131798" y="62953"/>
                  </a:lnTo>
                  <a:lnTo>
                    <a:pt x="1176058" y="39738"/>
                  </a:lnTo>
                  <a:lnTo>
                    <a:pt x="1193571" y="38201"/>
                  </a:lnTo>
                  <a:lnTo>
                    <a:pt x="1211313" y="39738"/>
                  </a:lnTo>
                  <a:lnTo>
                    <a:pt x="1211148" y="39738"/>
                  </a:lnTo>
                  <a:lnTo>
                    <a:pt x="1227366" y="44386"/>
                  </a:lnTo>
                  <a:lnTo>
                    <a:pt x="1266444" y="76098"/>
                  </a:lnTo>
                  <a:lnTo>
                    <a:pt x="1280718" y="130708"/>
                  </a:lnTo>
                  <a:lnTo>
                    <a:pt x="1280718" y="31419"/>
                  </a:lnTo>
                  <a:lnTo>
                    <a:pt x="1267714" y="20815"/>
                  </a:lnTo>
                  <a:lnTo>
                    <a:pt x="1245425" y="9258"/>
                  </a:lnTo>
                  <a:lnTo>
                    <a:pt x="1220711" y="2324"/>
                  </a:lnTo>
                  <a:lnTo>
                    <a:pt x="1193571" y="12"/>
                  </a:lnTo>
                  <a:lnTo>
                    <a:pt x="1166431" y="2324"/>
                  </a:lnTo>
                  <a:lnTo>
                    <a:pt x="1119428" y="20815"/>
                  </a:lnTo>
                  <a:lnTo>
                    <a:pt x="1083246" y="56743"/>
                  </a:lnTo>
                  <a:lnTo>
                    <a:pt x="1064602" y="103593"/>
                  </a:lnTo>
                  <a:lnTo>
                    <a:pt x="1062278" y="130708"/>
                  </a:lnTo>
                  <a:lnTo>
                    <a:pt x="1064602" y="157568"/>
                  </a:lnTo>
                  <a:lnTo>
                    <a:pt x="1083246" y="204127"/>
                  </a:lnTo>
                  <a:lnTo>
                    <a:pt x="1119428" y="240004"/>
                  </a:lnTo>
                  <a:lnTo>
                    <a:pt x="1166431" y="258508"/>
                  </a:lnTo>
                  <a:lnTo>
                    <a:pt x="1193571" y="260819"/>
                  </a:lnTo>
                  <a:lnTo>
                    <a:pt x="1220711" y="258508"/>
                  </a:lnTo>
                  <a:lnTo>
                    <a:pt x="1245425" y="251574"/>
                  </a:lnTo>
                  <a:lnTo>
                    <a:pt x="1267714" y="240004"/>
                  </a:lnTo>
                  <a:lnTo>
                    <a:pt x="1287576" y="223824"/>
                  </a:lnTo>
                  <a:lnTo>
                    <a:pt x="1288567" y="222618"/>
                  </a:lnTo>
                  <a:lnTo>
                    <a:pt x="1303896" y="204127"/>
                  </a:lnTo>
                  <a:lnTo>
                    <a:pt x="1315554" y="182029"/>
                  </a:lnTo>
                  <a:lnTo>
                    <a:pt x="1322552" y="157568"/>
                  </a:lnTo>
                  <a:lnTo>
                    <a:pt x="1324876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5072022" y="7287421"/>
              <a:ext cx="182633" cy="247688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951064" y="7268330"/>
              <a:ext cx="18199735" cy="1717039"/>
            </a:xfrm>
            <a:custGeom>
              <a:avLst/>
              <a:gdLst/>
              <a:ahLst/>
              <a:cxnLst/>
              <a:rect l="l" t="t" r="r" b="b"/>
              <a:pathLst>
                <a:path w="18199735" h="1717040">
                  <a:moveTo>
                    <a:pt x="325285" y="1501635"/>
                  </a:moveTo>
                  <a:lnTo>
                    <a:pt x="321945" y="1458315"/>
                  </a:lnTo>
                  <a:lnTo>
                    <a:pt x="311924" y="1419059"/>
                  </a:lnTo>
                  <a:lnTo>
                    <a:pt x="295236" y="1383868"/>
                  </a:lnTo>
                  <a:lnTo>
                    <a:pt x="271868" y="1352727"/>
                  </a:lnTo>
                  <a:lnTo>
                    <a:pt x="242938" y="1327277"/>
                  </a:lnTo>
                  <a:lnTo>
                    <a:pt x="171767" y="1298168"/>
                  </a:lnTo>
                  <a:lnTo>
                    <a:pt x="129514" y="1294536"/>
                  </a:lnTo>
                  <a:lnTo>
                    <a:pt x="94348" y="1297000"/>
                  </a:lnTo>
                  <a:lnTo>
                    <a:pt x="61036" y="1304391"/>
                  </a:lnTo>
                  <a:lnTo>
                    <a:pt x="29591" y="1316697"/>
                  </a:lnTo>
                  <a:lnTo>
                    <a:pt x="0" y="1333931"/>
                  </a:lnTo>
                  <a:lnTo>
                    <a:pt x="0" y="1388846"/>
                  </a:lnTo>
                  <a:lnTo>
                    <a:pt x="11303" y="1378546"/>
                  </a:lnTo>
                  <a:lnTo>
                    <a:pt x="23736" y="1369148"/>
                  </a:lnTo>
                  <a:lnTo>
                    <a:pt x="71285" y="1345730"/>
                  </a:lnTo>
                  <a:lnTo>
                    <a:pt x="111582" y="1337360"/>
                  </a:lnTo>
                  <a:lnTo>
                    <a:pt x="132499" y="1336319"/>
                  </a:lnTo>
                  <a:lnTo>
                    <a:pt x="161391" y="1338757"/>
                  </a:lnTo>
                  <a:lnTo>
                    <a:pt x="211683" y="1358315"/>
                  </a:lnTo>
                  <a:lnTo>
                    <a:pt x="251002" y="1396136"/>
                  </a:lnTo>
                  <a:lnTo>
                    <a:pt x="273532" y="1444625"/>
                  </a:lnTo>
                  <a:lnTo>
                    <a:pt x="278130" y="1472399"/>
                  </a:lnTo>
                  <a:lnTo>
                    <a:pt x="47764" y="1472399"/>
                  </a:lnTo>
                  <a:lnTo>
                    <a:pt x="47764" y="1514182"/>
                  </a:lnTo>
                  <a:lnTo>
                    <a:pt x="279920" y="1514182"/>
                  </a:lnTo>
                  <a:lnTo>
                    <a:pt x="277418" y="1545551"/>
                  </a:lnTo>
                  <a:lnTo>
                    <a:pt x="255638" y="1599565"/>
                  </a:lnTo>
                  <a:lnTo>
                    <a:pt x="213271" y="1640751"/>
                  </a:lnTo>
                  <a:lnTo>
                    <a:pt x="161048" y="1661934"/>
                  </a:lnTo>
                  <a:lnTo>
                    <a:pt x="131914" y="1664589"/>
                  </a:lnTo>
                  <a:lnTo>
                    <a:pt x="109753" y="1663357"/>
                  </a:lnTo>
                  <a:lnTo>
                    <a:pt x="66789" y="1653501"/>
                  </a:lnTo>
                  <a:lnTo>
                    <a:pt x="20447" y="1629968"/>
                  </a:lnTo>
                  <a:lnTo>
                    <a:pt x="0" y="1612658"/>
                  </a:lnTo>
                  <a:lnTo>
                    <a:pt x="0" y="1667560"/>
                  </a:lnTo>
                  <a:lnTo>
                    <a:pt x="30861" y="1684540"/>
                  </a:lnTo>
                  <a:lnTo>
                    <a:pt x="63119" y="1696656"/>
                  </a:lnTo>
                  <a:lnTo>
                    <a:pt x="96812" y="1703933"/>
                  </a:lnTo>
                  <a:lnTo>
                    <a:pt x="131914" y="1706359"/>
                  </a:lnTo>
                  <a:lnTo>
                    <a:pt x="173837" y="1702739"/>
                  </a:lnTo>
                  <a:lnTo>
                    <a:pt x="211289" y="1691881"/>
                  </a:lnTo>
                  <a:lnTo>
                    <a:pt x="272770" y="1648472"/>
                  </a:lnTo>
                  <a:lnTo>
                    <a:pt x="295744" y="1617586"/>
                  </a:lnTo>
                  <a:lnTo>
                    <a:pt x="312153" y="1582826"/>
                  </a:lnTo>
                  <a:lnTo>
                    <a:pt x="321995" y="1544180"/>
                  </a:lnTo>
                  <a:lnTo>
                    <a:pt x="325285" y="1501635"/>
                  </a:lnTo>
                  <a:close/>
                </a:path>
                <a:path w="18199735" h="1717040">
                  <a:moveTo>
                    <a:pt x="558050" y="1451533"/>
                  </a:moveTo>
                  <a:lnTo>
                    <a:pt x="359892" y="1451533"/>
                  </a:lnTo>
                  <a:lnTo>
                    <a:pt x="359892" y="1490903"/>
                  </a:lnTo>
                  <a:lnTo>
                    <a:pt x="437489" y="1490903"/>
                  </a:lnTo>
                  <a:lnTo>
                    <a:pt x="437489" y="1699183"/>
                  </a:lnTo>
                  <a:lnTo>
                    <a:pt x="480453" y="1699183"/>
                  </a:lnTo>
                  <a:lnTo>
                    <a:pt x="480453" y="1490903"/>
                  </a:lnTo>
                  <a:lnTo>
                    <a:pt x="558050" y="1490903"/>
                  </a:lnTo>
                  <a:lnTo>
                    <a:pt x="558050" y="1451533"/>
                  </a:lnTo>
                  <a:close/>
                </a:path>
                <a:path w="18199735" h="1717040">
                  <a:moveTo>
                    <a:pt x="850493" y="1576260"/>
                  </a:moveTo>
                  <a:lnTo>
                    <a:pt x="848169" y="1549146"/>
                  </a:lnTo>
                  <a:lnTo>
                    <a:pt x="841171" y="1524482"/>
                  </a:lnTo>
                  <a:lnTo>
                    <a:pt x="829513" y="1502295"/>
                  </a:lnTo>
                  <a:lnTo>
                    <a:pt x="814171" y="1483741"/>
                  </a:lnTo>
                  <a:lnTo>
                    <a:pt x="813193" y="1482547"/>
                  </a:lnTo>
                  <a:lnTo>
                    <a:pt x="806335" y="1476971"/>
                  </a:lnTo>
                  <a:lnTo>
                    <a:pt x="806335" y="1576260"/>
                  </a:lnTo>
                  <a:lnTo>
                    <a:pt x="804722" y="1596580"/>
                  </a:lnTo>
                  <a:lnTo>
                    <a:pt x="780669" y="1643697"/>
                  </a:lnTo>
                  <a:lnTo>
                    <a:pt x="736460" y="1666646"/>
                  </a:lnTo>
                  <a:lnTo>
                    <a:pt x="719188" y="1668170"/>
                  </a:lnTo>
                  <a:lnTo>
                    <a:pt x="701916" y="1666646"/>
                  </a:lnTo>
                  <a:lnTo>
                    <a:pt x="657720" y="1643697"/>
                  </a:lnTo>
                  <a:lnTo>
                    <a:pt x="633653" y="1596580"/>
                  </a:lnTo>
                  <a:lnTo>
                    <a:pt x="632053" y="1576260"/>
                  </a:lnTo>
                  <a:lnTo>
                    <a:pt x="633641" y="1555915"/>
                  </a:lnTo>
                  <a:lnTo>
                    <a:pt x="657415" y="1508506"/>
                  </a:lnTo>
                  <a:lnTo>
                    <a:pt x="701675" y="1485290"/>
                  </a:lnTo>
                  <a:lnTo>
                    <a:pt x="719188" y="1483741"/>
                  </a:lnTo>
                  <a:lnTo>
                    <a:pt x="736765" y="1485290"/>
                  </a:lnTo>
                  <a:lnTo>
                    <a:pt x="780973" y="1508213"/>
                  </a:lnTo>
                  <a:lnTo>
                    <a:pt x="804748" y="1555673"/>
                  </a:lnTo>
                  <a:lnTo>
                    <a:pt x="806335" y="1576260"/>
                  </a:lnTo>
                  <a:lnTo>
                    <a:pt x="806335" y="1476971"/>
                  </a:lnTo>
                  <a:lnTo>
                    <a:pt x="793330" y="1466367"/>
                  </a:lnTo>
                  <a:lnTo>
                    <a:pt x="771042" y="1454797"/>
                  </a:lnTo>
                  <a:lnTo>
                    <a:pt x="746328" y="1447863"/>
                  </a:lnTo>
                  <a:lnTo>
                    <a:pt x="719188" y="1445552"/>
                  </a:lnTo>
                  <a:lnTo>
                    <a:pt x="692048" y="1447863"/>
                  </a:lnTo>
                  <a:lnTo>
                    <a:pt x="645045" y="1466367"/>
                  </a:lnTo>
                  <a:lnTo>
                    <a:pt x="608863" y="1502295"/>
                  </a:lnTo>
                  <a:lnTo>
                    <a:pt x="590219" y="1549146"/>
                  </a:lnTo>
                  <a:lnTo>
                    <a:pt x="587883" y="1576260"/>
                  </a:lnTo>
                  <a:lnTo>
                    <a:pt x="590219" y="1603108"/>
                  </a:lnTo>
                  <a:lnTo>
                    <a:pt x="608863" y="1649666"/>
                  </a:lnTo>
                  <a:lnTo>
                    <a:pt x="645045" y="1685556"/>
                  </a:lnTo>
                  <a:lnTo>
                    <a:pt x="692048" y="1704060"/>
                  </a:lnTo>
                  <a:lnTo>
                    <a:pt x="719188" y="1706372"/>
                  </a:lnTo>
                  <a:lnTo>
                    <a:pt x="746328" y="1704060"/>
                  </a:lnTo>
                  <a:lnTo>
                    <a:pt x="771042" y="1697113"/>
                  </a:lnTo>
                  <a:lnTo>
                    <a:pt x="793330" y="1685556"/>
                  </a:lnTo>
                  <a:lnTo>
                    <a:pt x="813193" y="1669376"/>
                  </a:lnTo>
                  <a:lnTo>
                    <a:pt x="814184" y="1668170"/>
                  </a:lnTo>
                  <a:lnTo>
                    <a:pt x="829513" y="1649666"/>
                  </a:lnTo>
                  <a:lnTo>
                    <a:pt x="841171" y="1627581"/>
                  </a:lnTo>
                  <a:lnTo>
                    <a:pt x="848169" y="1603108"/>
                  </a:lnTo>
                  <a:lnTo>
                    <a:pt x="850493" y="1576260"/>
                  </a:lnTo>
                  <a:close/>
                </a:path>
                <a:path w="18199735" h="1717040">
                  <a:moveTo>
                    <a:pt x="1348854" y="1699209"/>
                  </a:moveTo>
                  <a:lnTo>
                    <a:pt x="1289164" y="1432420"/>
                  </a:lnTo>
                  <a:lnTo>
                    <a:pt x="1188897" y="1634147"/>
                  </a:lnTo>
                  <a:lnTo>
                    <a:pt x="1086243" y="1432420"/>
                  </a:lnTo>
                  <a:lnTo>
                    <a:pt x="1026553" y="1699209"/>
                  </a:lnTo>
                  <a:lnTo>
                    <a:pt x="1070737" y="1699209"/>
                  </a:lnTo>
                  <a:lnTo>
                    <a:pt x="1102347" y="1545818"/>
                  </a:lnTo>
                  <a:lnTo>
                    <a:pt x="1187716" y="1716506"/>
                  </a:lnTo>
                  <a:lnTo>
                    <a:pt x="1271866" y="1545818"/>
                  </a:lnTo>
                  <a:lnTo>
                    <a:pt x="1304683" y="1699209"/>
                  </a:lnTo>
                  <a:lnTo>
                    <a:pt x="1348854" y="1699209"/>
                  </a:lnTo>
                  <a:close/>
                </a:path>
                <a:path w="18199735" h="1717040">
                  <a:moveTo>
                    <a:pt x="1604302" y="1451559"/>
                  </a:moveTo>
                  <a:lnTo>
                    <a:pt x="1561325" y="1451559"/>
                  </a:lnTo>
                  <a:lnTo>
                    <a:pt x="1561325" y="1553159"/>
                  </a:lnTo>
                  <a:lnTo>
                    <a:pt x="1444345" y="1553159"/>
                  </a:lnTo>
                  <a:lnTo>
                    <a:pt x="1444345" y="1451559"/>
                  </a:lnTo>
                  <a:lnTo>
                    <a:pt x="1401368" y="1451559"/>
                  </a:lnTo>
                  <a:lnTo>
                    <a:pt x="1401368" y="1553159"/>
                  </a:lnTo>
                  <a:lnTo>
                    <a:pt x="1401368" y="1592529"/>
                  </a:lnTo>
                  <a:lnTo>
                    <a:pt x="1401368" y="1699209"/>
                  </a:lnTo>
                  <a:lnTo>
                    <a:pt x="1444345" y="1699209"/>
                  </a:lnTo>
                  <a:lnTo>
                    <a:pt x="1444345" y="1592529"/>
                  </a:lnTo>
                  <a:lnTo>
                    <a:pt x="1561325" y="1592529"/>
                  </a:lnTo>
                  <a:lnTo>
                    <a:pt x="1561325" y="1699209"/>
                  </a:lnTo>
                  <a:lnTo>
                    <a:pt x="1604302" y="1699209"/>
                  </a:lnTo>
                  <a:lnTo>
                    <a:pt x="1604302" y="1592529"/>
                  </a:lnTo>
                  <a:lnTo>
                    <a:pt x="1604302" y="1553159"/>
                  </a:lnTo>
                  <a:lnTo>
                    <a:pt x="1604302" y="1451559"/>
                  </a:lnTo>
                  <a:close/>
                </a:path>
                <a:path w="18199735" h="1717040">
                  <a:moveTo>
                    <a:pt x="1932546" y="1576260"/>
                  </a:moveTo>
                  <a:lnTo>
                    <a:pt x="1923224" y="1524482"/>
                  </a:lnTo>
                  <a:lnTo>
                    <a:pt x="1896224" y="1483741"/>
                  </a:lnTo>
                  <a:lnTo>
                    <a:pt x="1888375" y="1476971"/>
                  </a:lnTo>
                  <a:lnTo>
                    <a:pt x="1888375" y="1576260"/>
                  </a:lnTo>
                  <a:lnTo>
                    <a:pt x="1886775" y="1596580"/>
                  </a:lnTo>
                  <a:lnTo>
                    <a:pt x="1862721" y="1643697"/>
                  </a:lnTo>
                  <a:lnTo>
                    <a:pt x="1818513" y="1666646"/>
                  </a:lnTo>
                  <a:lnTo>
                    <a:pt x="1801241" y="1668170"/>
                  </a:lnTo>
                  <a:lnTo>
                    <a:pt x="1783969" y="1666646"/>
                  </a:lnTo>
                  <a:lnTo>
                    <a:pt x="1739773" y="1643697"/>
                  </a:lnTo>
                  <a:lnTo>
                    <a:pt x="1715706" y="1596580"/>
                  </a:lnTo>
                  <a:lnTo>
                    <a:pt x="1714106" y="1576260"/>
                  </a:lnTo>
                  <a:lnTo>
                    <a:pt x="1715693" y="1555915"/>
                  </a:lnTo>
                  <a:lnTo>
                    <a:pt x="1739468" y="1508506"/>
                  </a:lnTo>
                  <a:lnTo>
                    <a:pt x="1783727" y="1485290"/>
                  </a:lnTo>
                  <a:lnTo>
                    <a:pt x="1801241" y="1483741"/>
                  </a:lnTo>
                  <a:lnTo>
                    <a:pt x="1818817" y="1485290"/>
                  </a:lnTo>
                  <a:lnTo>
                    <a:pt x="1863026" y="1508213"/>
                  </a:lnTo>
                  <a:lnTo>
                    <a:pt x="1886800" y="1555673"/>
                  </a:lnTo>
                  <a:lnTo>
                    <a:pt x="1888375" y="1576260"/>
                  </a:lnTo>
                  <a:lnTo>
                    <a:pt x="1888375" y="1476971"/>
                  </a:lnTo>
                  <a:lnTo>
                    <a:pt x="1875370" y="1466367"/>
                  </a:lnTo>
                  <a:lnTo>
                    <a:pt x="1853095" y="1454797"/>
                  </a:lnTo>
                  <a:lnTo>
                    <a:pt x="1828380" y="1447863"/>
                  </a:lnTo>
                  <a:lnTo>
                    <a:pt x="1801241" y="1445552"/>
                  </a:lnTo>
                  <a:lnTo>
                    <a:pt x="1774101" y="1447863"/>
                  </a:lnTo>
                  <a:lnTo>
                    <a:pt x="1727098" y="1466367"/>
                  </a:lnTo>
                  <a:lnTo>
                    <a:pt x="1690916" y="1502295"/>
                  </a:lnTo>
                  <a:lnTo>
                    <a:pt x="1672272" y="1549146"/>
                  </a:lnTo>
                  <a:lnTo>
                    <a:pt x="1669935" y="1576260"/>
                  </a:lnTo>
                  <a:lnTo>
                    <a:pt x="1672272" y="1603108"/>
                  </a:lnTo>
                  <a:lnTo>
                    <a:pt x="1690916" y="1649666"/>
                  </a:lnTo>
                  <a:lnTo>
                    <a:pt x="1727098" y="1685556"/>
                  </a:lnTo>
                  <a:lnTo>
                    <a:pt x="1774101" y="1704060"/>
                  </a:lnTo>
                  <a:lnTo>
                    <a:pt x="1801241" y="1706372"/>
                  </a:lnTo>
                  <a:lnTo>
                    <a:pt x="1828380" y="1704060"/>
                  </a:lnTo>
                  <a:lnTo>
                    <a:pt x="1875370" y="1685556"/>
                  </a:lnTo>
                  <a:lnTo>
                    <a:pt x="1911565" y="1649666"/>
                  </a:lnTo>
                  <a:lnTo>
                    <a:pt x="1930209" y="1603108"/>
                  </a:lnTo>
                  <a:lnTo>
                    <a:pt x="1932546" y="1576260"/>
                  </a:lnTo>
                  <a:close/>
                </a:path>
                <a:path w="18199735" h="1717040">
                  <a:moveTo>
                    <a:pt x="2145017" y="1451559"/>
                  </a:moveTo>
                  <a:lnTo>
                    <a:pt x="1998205" y="1451559"/>
                  </a:lnTo>
                  <a:lnTo>
                    <a:pt x="1998205" y="1490929"/>
                  </a:lnTo>
                  <a:lnTo>
                    <a:pt x="1998205" y="1699209"/>
                  </a:lnTo>
                  <a:lnTo>
                    <a:pt x="2041169" y="1699209"/>
                  </a:lnTo>
                  <a:lnTo>
                    <a:pt x="2041169" y="1490929"/>
                  </a:lnTo>
                  <a:lnTo>
                    <a:pt x="2145017" y="1490929"/>
                  </a:lnTo>
                  <a:lnTo>
                    <a:pt x="2145017" y="1451559"/>
                  </a:lnTo>
                  <a:close/>
                </a:path>
                <a:path w="18199735" h="1717040">
                  <a:moveTo>
                    <a:pt x="2435085" y="1576260"/>
                  </a:moveTo>
                  <a:lnTo>
                    <a:pt x="2432761" y="1549146"/>
                  </a:lnTo>
                  <a:lnTo>
                    <a:pt x="2425763" y="1524482"/>
                  </a:lnTo>
                  <a:lnTo>
                    <a:pt x="2414105" y="1502295"/>
                  </a:lnTo>
                  <a:lnTo>
                    <a:pt x="2398763" y="1483741"/>
                  </a:lnTo>
                  <a:lnTo>
                    <a:pt x="2397785" y="1482547"/>
                  </a:lnTo>
                  <a:lnTo>
                    <a:pt x="2390927" y="1476971"/>
                  </a:lnTo>
                  <a:lnTo>
                    <a:pt x="2390927" y="1576260"/>
                  </a:lnTo>
                  <a:lnTo>
                    <a:pt x="2389314" y="1596580"/>
                  </a:lnTo>
                  <a:lnTo>
                    <a:pt x="2365260" y="1643697"/>
                  </a:lnTo>
                  <a:lnTo>
                    <a:pt x="2321052" y="1666646"/>
                  </a:lnTo>
                  <a:lnTo>
                    <a:pt x="2303780" y="1668170"/>
                  </a:lnTo>
                  <a:lnTo>
                    <a:pt x="2286508" y="1666646"/>
                  </a:lnTo>
                  <a:lnTo>
                    <a:pt x="2242312" y="1643697"/>
                  </a:lnTo>
                  <a:lnTo>
                    <a:pt x="2218245" y="1596580"/>
                  </a:lnTo>
                  <a:lnTo>
                    <a:pt x="2216645" y="1576260"/>
                  </a:lnTo>
                  <a:lnTo>
                    <a:pt x="2218232" y="1555915"/>
                  </a:lnTo>
                  <a:lnTo>
                    <a:pt x="2242007" y="1508506"/>
                  </a:lnTo>
                  <a:lnTo>
                    <a:pt x="2286266" y="1485290"/>
                  </a:lnTo>
                  <a:lnTo>
                    <a:pt x="2303780" y="1483741"/>
                  </a:lnTo>
                  <a:lnTo>
                    <a:pt x="2321356" y="1485290"/>
                  </a:lnTo>
                  <a:lnTo>
                    <a:pt x="2365565" y="1508213"/>
                  </a:lnTo>
                  <a:lnTo>
                    <a:pt x="2389340" y="1555673"/>
                  </a:lnTo>
                  <a:lnTo>
                    <a:pt x="2390927" y="1576260"/>
                  </a:lnTo>
                  <a:lnTo>
                    <a:pt x="2390927" y="1476971"/>
                  </a:lnTo>
                  <a:lnTo>
                    <a:pt x="2377922" y="1466367"/>
                  </a:lnTo>
                  <a:lnTo>
                    <a:pt x="2355634" y="1454797"/>
                  </a:lnTo>
                  <a:lnTo>
                    <a:pt x="2330920" y="1447863"/>
                  </a:lnTo>
                  <a:lnTo>
                    <a:pt x="2303780" y="1445552"/>
                  </a:lnTo>
                  <a:lnTo>
                    <a:pt x="2276640" y="1447863"/>
                  </a:lnTo>
                  <a:lnTo>
                    <a:pt x="2229637" y="1466367"/>
                  </a:lnTo>
                  <a:lnTo>
                    <a:pt x="2193455" y="1502295"/>
                  </a:lnTo>
                  <a:lnTo>
                    <a:pt x="2174811" y="1549146"/>
                  </a:lnTo>
                  <a:lnTo>
                    <a:pt x="2172474" y="1576260"/>
                  </a:lnTo>
                  <a:lnTo>
                    <a:pt x="2174811" y="1603108"/>
                  </a:lnTo>
                  <a:lnTo>
                    <a:pt x="2193455" y="1649666"/>
                  </a:lnTo>
                  <a:lnTo>
                    <a:pt x="2229637" y="1685556"/>
                  </a:lnTo>
                  <a:lnTo>
                    <a:pt x="2276640" y="1704060"/>
                  </a:lnTo>
                  <a:lnTo>
                    <a:pt x="2303780" y="1706372"/>
                  </a:lnTo>
                  <a:lnTo>
                    <a:pt x="2330920" y="1704060"/>
                  </a:lnTo>
                  <a:lnTo>
                    <a:pt x="2355634" y="1697113"/>
                  </a:lnTo>
                  <a:lnTo>
                    <a:pt x="2377922" y="1685556"/>
                  </a:lnTo>
                  <a:lnTo>
                    <a:pt x="2397785" y="1669376"/>
                  </a:lnTo>
                  <a:lnTo>
                    <a:pt x="2398776" y="1668170"/>
                  </a:lnTo>
                  <a:lnTo>
                    <a:pt x="2414105" y="1649666"/>
                  </a:lnTo>
                  <a:lnTo>
                    <a:pt x="2425763" y="1627581"/>
                  </a:lnTo>
                  <a:lnTo>
                    <a:pt x="2432761" y="1603108"/>
                  </a:lnTo>
                  <a:lnTo>
                    <a:pt x="2435085" y="1576260"/>
                  </a:lnTo>
                  <a:close/>
                </a:path>
                <a:path w="18199735" h="1717040">
                  <a:moveTo>
                    <a:pt x="14587614" y="19138"/>
                  </a:moveTo>
                  <a:lnTo>
                    <a:pt x="14544650" y="19138"/>
                  </a:lnTo>
                  <a:lnTo>
                    <a:pt x="14544650" y="120738"/>
                  </a:lnTo>
                  <a:lnTo>
                    <a:pt x="14427670" y="120738"/>
                  </a:lnTo>
                  <a:lnTo>
                    <a:pt x="14427670" y="19138"/>
                  </a:lnTo>
                  <a:lnTo>
                    <a:pt x="14384693" y="19138"/>
                  </a:lnTo>
                  <a:lnTo>
                    <a:pt x="14384693" y="120738"/>
                  </a:lnTo>
                  <a:lnTo>
                    <a:pt x="14384693" y="160108"/>
                  </a:lnTo>
                  <a:lnTo>
                    <a:pt x="14384693" y="266788"/>
                  </a:lnTo>
                  <a:lnTo>
                    <a:pt x="14427670" y="266788"/>
                  </a:lnTo>
                  <a:lnTo>
                    <a:pt x="14427670" y="160108"/>
                  </a:lnTo>
                  <a:lnTo>
                    <a:pt x="14544650" y="160108"/>
                  </a:lnTo>
                  <a:lnTo>
                    <a:pt x="14544650" y="266788"/>
                  </a:lnTo>
                  <a:lnTo>
                    <a:pt x="14587614" y="266788"/>
                  </a:lnTo>
                  <a:lnTo>
                    <a:pt x="14587614" y="160108"/>
                  </a:lnTo>
                  <a:lnTo>
                    <a:pt x="14587614" y="120738"/>
                  </a:lnTo>
                  <a:lnTo>
                    <a:pt x="14587614" y="19138"/>
                  </a:lnTo>
                  <a:close/>
                </a:path>
                <a:path w="18199735" h="1717040">
                  <a:moveTo>
                    <a:pt x="14897964" y="19100"/>
                  </a:moveTo>
                  <a:lnTo>
                    <a:pt x="14850212" y="19100"/>
                  </a:lnTo>
                  <a:lnTo>
                    <a:pt x="14769643" y="196367"/>
                  </a:lnTo>
                  <a:lnTo>
                    <a:pt x="14681911" y="19100"/>
                  </a:lnTo>
                  <a:lnTo>
                    <a:pt x="14632966" y="19100"/>
                  </a:lnTo>
                  <a:lnTo>
                    <a:pt x="14746961" y="243509"/>
                  </a:lnTo>
                  <a:lnTo>
                    <a:pt x="14666989" y="406450"/>
                  </a:lnTo>
                  <a:lnTo>
                    <a:pt x="14714741" y="406450"/>
                  </a:lnTo>
                  <a:lnTo>
                    <a:pt x="14897964" y="19100"/>
                  </a:lnTo>
                  <a:close/>
                </a:path>
                <a:path w="18199735" h="1717040">
                  <a:moveTo>
                    <a:pt x="15289581" y="143840"/>
                  </a:moveTo>
                  <a:lnTo>
                    <a:pt x="15287270" y="116725"/>
                  </a:lnTo>
                  <a:lnTo>
                    <a:pt x="15280323" y="92075"/>
                  </a:lnTo>
                  <a:lnTo>
                    <a:pt x="15268766" y="69875"/>
                  </a:lnTo>
                  <a:lnTo>
                    <a:pt x="15253564" y="51333"/>
                  </a:lnTo>
                  <a:lnTo>
                    <a:pt x="15252586" y="50139"/>
                  </a:lnTo>
                  <a:lnTo>
                    <a:pt x="15245410" y="44272"/>
                  </a:lnTo>
                  <a:lnTo>
                    <a:pt x="15245410" y="143840"/>
                  </a:lnTo>
                  <a:lnTo>
                    <a:pt x="15243810" y="164172"/>
                  </a:lnTo>
                  <a:lnTo>
                    <a:pt x="15219744" y="211277"/>
                  </a:lnTo>
                  <a:lnTo>
                    <a:pt x="15175484" y="234238"/>
                  </a:lnTo>
                  <a:lnTo>
                    <a:pt x="15158276" y="235750"/>
                  </a:lnTo>
                  <a:lnTo>
                    <a:pt x="15141309" y="234238"/>
                  </a:lnTo>
                  <a:lnTo>
                    <a:pt x="15097989" y="211582"/>
                  </a:lnTo>
                  <a:lnTo>
                    <a:pt x="15074494" y="164414"/>
                  </a:lnTo>
                  <a:lnTo>
                    <a:pt x="15074164" y="159956"/>
                  </a:lnTo>
                  <a:lnTo>
                    <a:pt x="15072932" y="143840"/>
                  </a:lnTo>
                  <a:lnTo>
                    <a:pt x="15079117" y="105422"/>
                  </a:lnTo>
                  <a:lnTo>
                    <a:pt x="15110740" y="65278"/>
                  </a:lnTo>
                  <a:lnTo>
                    <a:pt x="15158276" y="51333"/>
                  </a:lnTo>
                  <a:lnTo>
                    <a:pt x="15175789" y="52870"/>
                  </a:lnTo>
                  <a:lnTo>
                    <a:pt x="15220049" y="76085"/>
                  </a:lnTo>
                  <a:lnTo>
                    <a:pt x="15243823" y="123494"/>
                  </a:lnTo>
                  <a:lnTo>
                    <a:pt x="15245410" y="143840"/>
                  </a:lnTo>
                  <a:lnTo>
                    <a:pt x="15245410" y="44272"/>
                  </a:lnTo>
                  <a:lnTo>
                    <a:pt x="15232799" y="33947"/>
                  </a:lnTo>
                  <a:lnTo>
                    <a:pt x="15210498" y="22390"/>
                  </a:lnTo>
                  <a:lnTo>
                    <a:pt x="15185657" y="15455"/>
                  </a:lnTo>
                  <a:lnTo>
                    <a:pt x="15158276" y="13144"/>
                  </a:lnTo>
                  <a:lnTo>
                    <a:pt x="15130488" y="15455"/>
                  </a:lnTo>
                  <a:lnTo>
                    <a:pt x="15083638" y="33947"/>
                  </a:lnTo>
                  <a:lnTo>
                    <a:pt x="15052193" y="65278"/>
                  </a:lnTo>
                  <a:lnTo>
                    <a:pt x="15035467" y="100495"/>
                  </a:lnTo>
                  <a:lnTo>
                    <a:pt x="15031149" y="120561"/>
                  </a:lnTo>
                  <a:lnTo>
                    <a:pt x="14986394" y="120561"/>
                  </a:lnTo>
                  <a:lnTo>
                    <a:pt x="14986394" y="19100"/>
                  </a:lnTo>
                  <a:lnTo>
                    <a:pt x="14943404" y="19100"/>
                  </a:lnTo>
                  <a:lnTo>
                    <a:pt x="14943404" y="266788"/>
                  </a:lnTo>
                  <a:lnTo>
                    <a:pt x="14986394" y="266788"/>
                  </a:lnTo>
                  <a:lnTo>
                    <a:pt x="14986394" y="159956"/>
                  </a:lnTo>
                  <a:lnTo>
                    <a:pt x="15028761" y="159956"/>
                  </a:lnTo>
                  <a:lnTo>
                    <a:pt x="15045551" y="211988"/>
                  </a:lnTo>
                  <a:lnTo>
                    <a:pt x="15076475" y="247764"/>
                  </a:lnTo>
                  <a:lnTo>
                    <a:pt x="15127504" y="271043"/>
                  </a:lnTo>
                  <a:lnTo>
                    <a:pt x="15158276" y="273951"/>
                  </a:lnTo>
                  <a:lnTo>
                    <a:pt x="15185416" y="271640"/>
                  </a:lnTo>
                  <a:lnTo>
                    <a:pt x="15210130" y="264706"/>
                  </a:lnTo>
                  <a:lnTo>
                    <a:pt x="15232418" y="253136"/>
                  </a:lnTo>
                  <a:lnTo>
                    <a:pt x="15252281" y="236956"/>
                  </a:lnTo>
                  <a:lnTo>
                    <a:pt x="15253272" y="235750"/>
                  </a:lnTo>
                  <a:lnTo>
                    <a:pt x="15268601" y="217258"/>
                  </a:lnTo>
                  <a:lnTo>
                    <a:pt x="15280259" y="195160"/>
                  </a:lnTo>
                  <a:lnTo>
                    <a:pt x="15287244" y="170700"/>
                  </a:lnTo>
                  <a:lnTo>
                    <a:pt x="15289581" y="143840"/>
                  </a:lnTo>
                  <a:close/>
                </a:path>
                <a:path w="18199735" h="1717040">
                  <a:moveTo>
                    <a:pt x="15693530" y="19100"/>
                  </a:moveTo>
                  <a:lnTo>
                    <a:pt x="15494191" y="19100"/>
                  </a:lnTo>
                  <a:lnTo>
                    <a:pt x="15494191" y="58470"/>
                  </a:lnTo>
                  <a:lnTo>
                    <a:pt x="15494191" y="266750"/>
                  </a:lnTo>
                  <a:lnTo>
                    <a:pt x="15537155" y="266750"/>
                  </a:lnTo>
                  <a:lnTo>
                    <a:pt x="15537155" y="58470"/>
                  </a:lnTo>
                  <a:lnTo>
                    <a:pt x="15650566" y="58470"/>
                  </a:lnTo>
                  <a:lnTo>
                    <a:pt x="15650566" y="266750"/>
                  </a:lnTo>
                  <a:lnTo>
                    <a:pt x="15693530" y="266750"/>
                  </a:lnTo>
                  <a:lnTo>
                    <a:pt x="15693530" y="58470"/>
                  </a:lnTo>
                  <a:lnTo>
                    <a:pt x="15693530" y="19100"/>
                  </a:lnTo>
                  <a:close/>
                </a:path>
                <a:path w="18199735" h="1717040">
                  <a:moveTo>
                    <a:pt x="16022993" y="144437"/>
                  </a:moveTo>
                  <a:lnTo>
                    <a:pt x="16014865" y="94830"/>
                  </a:lnTo>
                  <a:lnTo>
                    <a:pt x="15990481" y="52222"/>
                  </a:lnTo>
                  <a:lnTo>
                    <a:pt x="15989542" y="51333"/>
                  </a:lnTo>
                  <a:lnTo>
                    <a:pt x="15978835" y="40995"/>
                  </a:lnTo>
                  <a:lnTo>
                    <a:pt x="15978835" y="144437"/>
                  </a:lnTo>
                  <a:lnTo>
                    <a:pt x="15977477" y="162471"/>
                  </a:lnTo>
                  <a:lnTo>
                    <a:pt x="15956750" y="209181"/>
                  </a:lnTo>
                  <a:lnTo>
                    <a:pt x="15915564" y="234086"/>
                  </a:lnTo>
                  <a:lnTo>
                    <a:pt x="15898254" y="235750"/>
                  </a:lnTo>
                  <a:lnTo>
                    <a:pt x="15880639" y="234086"/>
                  </a:lnTo>
                  <a:lnTo>
                    <a:pt x="15838272" y="209181"/>
                  </a:lnTo>
                  <a:lnTo>
                    <a:pt x="15821114" y="179717"/>
                  </a:lnTo>
                  <a:lnTo>
                    <a:pt x="15821038" y="179578"/>
                  </a:lnTo>
                  <a:lnTo>
                    <a:pt x="15816822" y="162801"/>
                  </a:lnTo>
                  <a:lnTo>
                    <a:pt x="15816733" y="162471"/>
                  </a:lnTo>
                  <a:lnTo>
                    <a:pt x="15815348" y="144437"/>
                  </a:lnTo>
                  <a:lnTo>
                    <a:pt x="15815298" y="143840"/>
                  </a:lnTo>
                  <a:lnTo>
                    <a:pt x="15816834" y="124066"/>
                  </a:lnTo>
                  <a:lnTo>
                    <a:pt x="15816860" y="123736"/>
                  </a:lnTo>
                  <a:lnTo>
                    <a:pt x="15821533" y="105943"/>
                  </a:lnTo>
                  <a:lnTo>
                    <a:pt x="15821571" y="105791"/>
                  </a:lnTo>
                  <a:lnTo>
                    <a:pt x="15829382" y="90043"/>
                  </a:lnTo>
                  <a:lnTo>
                    <a:pt x="15867228" y="57594"/>
                  </a:lnTo>
                  <a:lnTo>
                    <a:pt x="15897657" y="51333"/>
                  </a:lnTo>
                  <a:lnTo>
                    <a:pt x="15913291" y="52895"/>
                  </a:lnTo>
                  <a:lnTo>
                    <a:pt x="15954363" y="76390"/>
                  </a:lnTo>
                  <a:lnTo>
                    <a:pt x="15972638" y="105791"/>
                  </a:lnTo>
                  <a:lnTo>
                    <a:pt x="15972714" y="105943"/>
                  </a:lnTo>
                  <a:lnTo>
                    <a:pt x="15977223" y="123736"/>
                  </a:lnTo>
                  <a:lnTo>
                    <a:pt x="15977299" y="124066"/>
                  </a:lnTo>
                  <a:lnTo>
                    <a:pt x="15978785" y="143840"/>
                  </a:lnTo>
                  <a:lnTo>
                    <a:pt x="15978835" y="144437"/>
                  </a:lnTo>
                  <a:lnTo>
                    <a:pt x="15978835" y="40995"/>
                  </a:lnTo>
                  <a:lnTo>
                    <a:pt x="15972778" y="35128"/>
                  </a:lnTo>
                  <a:lnTo>
                    <a:pt x="15952204" y="22910"/>
                  </a:lnTo>
                  <a:lnTo>
                    <a:pt x="15929051" y="15671"/>
                  </a:lnTo>
                  <a:lnTo>
                    <a:pt x="15929750" y="15671"/>
                  </a:lnTo>
                  <a:lnTo>
                    <a:pt x="15902432" y="13131"/>
                  </a:lnTo>
                  <a:lnTo>
                    <a:pt x="15877667" y="15671"/>
                  </a:lnTo>
                  <a:lnTo>
                    <a:pt x="15855290" y="23279"/>
                  </a:lnTo>
                  <a:lnTo>
                    <a:pt x="15835300" y="35953"/>
                  </a:lnTo>
                  <a:lnTo>
                    <a:pt x="15817698" y="53708"/>
                  </a:lnTo>
                  <a:lnTo>
                    <a:pt x="15817698" y="19100"/>
                  </a:lnTo>
                  <a:lnTo>
                    <a:pt x="15774708" y="19100"/>
                  </a:lnTo>
                  <a:lnTo>
                    <a:pt x="15774708" y="406450"/>
                  </a:lnTo>
                  <a:lnTo>
                    <a:pt x="15817698" y="406450"/>
                  </a:lnTo>
                  <a:lnTo>
                    <a:pt x="15817698" y="232168"/>
                  </a:lnTo>
                  <a:lnTo>
                    <a:pt x="15835186" y="250444"/>
                  </a:lnTo>
                  <a:lnTo>
                    <a:pt x="15855442" y="263499"/>
                  </a:lnTo>
                  <a:lnTo>
                    <a:pt x="15878455" y="271322"/>
                  </a:lnTo>
                  <a:lnTo>
                    <a:pt x="15904223" y="273939"/>
                  </a:lnTo>
                  <a:lnTo>
                    <a:pt x="15930004" y="271576"/>
                  </a:lnTo>
                  <a:lnTo>
                    <a:pt x="15953016" y="264464"/>
                  </a:lnTo>
                  <a:lnTo>
                    <a:pt x="15973273" y="252628"/>
                  </a:lnTo>
                  <a:lnTo>
                    <a:pt x="15990773" y="236042"/>
                  </a:lnTo>
                  <a:lnTo>
                    <a:pt x="15990977" y="235750"/>
                  </a:lnTo>
                  <a:lnTo>
                    <a:pt x="16004870" y="216103"/>
                  </a:lnTo>
                  <a:lnTo>
                    <a:pt x="16014942" y="194195"/>
                  </a:lnTo>
                  <a:lnTo>
                    <a:pt x="16020987" y="170307"/>
                  </a:lnTo>
                  <a:lnTo>
                    <a:pt x="16022993" y="144437"/>
                  </a:lnTo>
                  <a:close/>
                </a:path>
                <a:path w="18199735" h="1717040">
                  <a:moveTo>
                    <a:pt x="16335731" y="143840"/>
                  </a:moveTo>
                  <a:lnTo>
                    <a:pt x="16333394" y="116725"/>
                  </a:lnTo>
                  <a:lnTo>
                    <a:pt x="16326409" y="92075"/>
                  </a:lnTo>
                  <a:lnTo>
                    <a:pt x="16314750" y="69875"/>
                  </a:lnTo>
                  <a:lnTo>
                    <a:pt x="16299409" y="51333"/>
                  </a:lnTo>
                  <a:lnTo>
                    <a:pt x="16298431" y="50139"/>
                  </a:lnTo>
                  <a:lnTo>
                    <a:pt x="16291560" y="44538"/>
                  </a:lnTo>
                  <a:lnTo>
                    <a:pt x="16291560" y="143840"/>
                  </a:lnTo>
                  <a:lnTo>
                    <a:pt x="16289960" y="164172"/>
                  </a:lnTo>
                  <a:lnTo>
                    <a:pt x="16265906" y="211277"/>
                  </a:lnTo>
                  <a:lnTo>
                    <a:pt x="16221698" y="234226"/>
                  </a:lnTo>
                  <a:lnTo>
                    <a:pt x="16204426" y="235750"/>
                  </a:lnTo>
                  <a:lnTo>
                    <a:pt x="16187154" y="234226"/>
                  </a:lnTo>
                  <a:lnTo>
                    <a:pt x="16142958" y="211277"/>
                  </a:lnTo>
                  <a:lnTo>
                    <a:pt x="16118891" y="164172"/>
                  </a:lnTo>
                  <a:lnTo>
                    <a:pt x="16117291" y="143840"/>
                  </a:lnTo>
                  <a:lnTo>
                    <a:pt x="16118878" y="123494"/>
                  </a:lnTo>
                  <a:lnTo>
                    <a:pt x="16142653" y="76085"/>
                  </a:lnTo>
                  <a:lnTo>
                    <a:pt x="16186912" y="52870"/>
                  </a:lnTo>
                  <a:lnTo>
                    <a:pt x="16204426" y="51333"/>
                  </a:lnTo>
                  <a:lnTo>
                    <a:pt x="16222002" y="52870"/>
                  </a:lnTo>
                  <a:lnTo>
                    <a:pt x="16266211" y="75793"/>
                  </a:lnTo>
                  <a:lnTo>
                    <a:pt x="16289985" y="123253"/>
                  </a:lnTo>
                  <a:lnTo>
                    <a:pt x="16291560" y="143840"/>
                  </a:lnTo>
                  <a:lnTo>
                    <a:pt x="16291560" y="44538"/>
                  </a:lnTo>
                  <a:lnTo>
                    <a:pt x="16278568" y="33947"/>
                  </a:lnTo>
                  <a:lnTo>
                    <a:pt x="16256280" y="22390"/>
                  </a:lnTo>
                  <a:lnTo>
                    <a:pt x="16231565" y="15455"/>
                  </a:lnTo>
                  <a:lnTo>
                    <a:pt x="16204426" y="13144"/>
                  </a:lnTo>
                  <a:lnTo>
                    <a:pt x="16177286" y="15455"/>
                  </a:lnTo>
                  <a:lnTo>
                    <a:pt x="16130283" y="33947"/>
                  </a:lnTo>
                  <a:lnTo>
                    <a:pt x="16094101" y="69875"/>
                  </a:lnTo>
                  <a:lnTo>
                    <a:pt x="16075457" y="116725"/>
                  </a:lnTo>
                  <a:lnTo>
                    <a:pt x="16073120" y="143840"/>
                  </a:lnTo>
                  <a:lnTo>
                    <a:pt x="16075457" y="170700"/>
                  </a:lnTo>
                  <a:lnTo>
                    <a:pt x="16094101" y="217258"/>
                  </a:lnTo>
                  <a:lnTo>
                    <a:pt x="16130283" y="253136"/>
                  </a:lnTo>
                  <a:lnTo>
                    <a:pt x="16177286" y="271640"/>
                  </a:lnTo>
                  <a:lnTo>
                    <a:pt x="16204426" y="273951"/>
                  </a:lnTo>
                  <a:lnTo>
                    <a:pt x="16231565" y="271640"/>
                  </a:lnTo>
                  <a:lnTo>
                    <a:pt x="16256280" y="264706"/>
                  </a:lnTo>
                  <a:lnTo>
                    <a:pt x="16278568" y="253136"/>
                  </a:lnTo>
                  <a:lnTo>
                    <a:pt x="16298431" y="236956"/>
                  </a:lnTo>
                  <a:lnTo>
                    <a:pt x="16299422" y="235750"/>
                  </a:lnTo>
                  <a:lnTo>
                    <a:pt x="16314750" y="217258"/>
                  </a:lnTo>
                  <a:lnTo>
                    <a:pt x="16326409" y="195160"/>
                  </a:lnTo>
                  <a:lnTo>
                    <a:pt x="16333394" y="170700"/>
                  </a:lnTo>
                  <a:lnTo>
                    <a:pt x="16335731" y="143840"/>
                  </a:lnTo>
                  <a:close/>
                </a:path>
                <a:path w="18199735" h="1717040">
                  <a:moveTo>
                    <a:pt x="16548202" y="19138"/>
                  </a:moveTo>
                  <a:lnTo>
                    <a:pt x="16401390" y="19138"/>
                  </a:lnTo>
                  <a:lnTo>
                    <a:pt x="16401390" y="58508"/>
                  </a:lnTo>
                  <a:lnTo>
                    <a:pt x="16401390" y="266788"/>
                  </a:lnTo>
                  <a:lnTo>
                    <a:pt x="16444354" y="266788"/>
                  </a:lnTo>
                  <a:lnTo>
                    <a:pt x="16444354" y="58508"/>
                  </a:lnTo>
                  <a:lnTo>
                    <a:pt x="16548202" y="58508"/>
                  </a:lnTo>
                  <a:lnTo>
                    <a:pt x="16548202" y="19138"/>
                  </a:lnTo>
                  <a:close/>
                </a:path>
                <a:path w="18199735" h="1717040">
                  <a:moveTo>
                    <a:pt x="16839514" y="144437"/>
                  </a:moveTo>
                  <a:lnTo>
                    <a:pt x="16831386" y="94830"/>
                  </a:lnTo>
                  <a:lnTo>
                    <a:pt x="16806990" y="52222"/>
                  </a:lnTo>
                  <a:lnTo>
                    <a:pt x="16806063" y="51333"/>
                  </a:lnTo>
                  <a:lnTo>
                    <a:pt x="16795357" y="40995"/>
                  </a:lnTo>
                  <a:lnTo>
                    <a:pt x="16795357" y="144437"/>
                  </a:lnTo>
                  <a:lnTo>
                    <a:pt x="16793998" y="162471"/>
                  </a:lnTo>
                  <a:lnTo>
                    <a:pt x="16773271" y="209181"/>
                  </a:lnTo>
                  <a:lnTo>
                    <a:pt x="16732085" y="234086"/>
                  </a:lnTo>
                  <a:lnTo>
                    <a:pt x="16714775" y="235750"/>
                  </a:lnTo>
                  <a:lnTo>
                    <a:pt x="16697147" y="234086"/>
                  </a:lnTo>
                  <a:lnTo>
                    <a:pt x="16691039" y="232168"/>
                  </a:lnTo>
                  <a:lnTo>
                    <a:pt x="16681272" y="229108"/>
                  </a:lnTo>
                  <a:lnTo>
                    <a:pt x="16667163" y="220802"/>
                  </a:lnTo>
                  <a:lnTo>
                    <a:pt x="16654793" y="209181"/>
                  </a:lnTo>
                  <a:lnTo>
                    <a:pt x="16644773" y="195186"/>
                  </a:lnTo>
                  <a:lnTo>
                    <a:pt x="16637635" y="179717"/>
                  </a:lnTo>
                  <a:lnTo>
                    <a:pt x="16637559" y="179578"/>
                  </a:lnTo>
                  <a:lnTo>
                    <a:pt x="16633343" y="162801"/>
                  </a:lnTo>
                  <a:lnTo>
                    <a:pt x="16633254" y="162471"/>
                  </a:lnTo>
                  <a:lnTo>
                    <a:pt x="16631869" y="144437"/>
                  </a:lnTo>
                  <a:lnTo>
                    <a:pt x="16631819" y="143840"/>
                  </a:lnTo>
                  <a:lnTo>
                    <a:pt x="16633355" y="124066"/>
                  </a:lnTo>
                  <a:lnTo>
                    <a:pt x="16633381" y="123736"/>
                  </a:lnTo>
                  <a:lnTo>
                    <a:pt x="16638042" y="105943"/>
                  </a:lnTo>
                  <a:lnTo>
                    <a:pt x="16638080" y="105791"/>
                  </a:lnTo>
                  <a:lnTo>
                    <a:pt x="16645903" y="90043"/>
                  </a:lnTo>
                  <a:lnTo>
                    <a:pt x="16683749" y="57594"/>
                  </a:lnTo>
                  <a:lnTo>
                    <a:pt x="16714178" y="51333"/>
                  </a:lnTo>
                  <a:lnTo>
                    <a:pt x="16729812" y="52895"/>
                  </a:lnTo>
                  <a:lnTo>
                    <a:pt x="16770884" y="76390"/>
                  </a:lnTo>
                  <a:lnTo>
                    <a:pt x="16789159" y="105791"/>
                  </a:lnTo>
                  <a:lnTo>
                    <a:pt x="16789235" y="105943"/>
                  </a:lnTo>
                  <a:lnTo>
                    <a:pt x="16793744" y="123736"/>
                  </a:lnTo>
                  <a:lnTo>
                    <a:pt x="16793820" y="124066"/>
                  </a:lnTo>
                  <a:lnTo>
                    <a:pt x="16795306" y="143840"/>
                  </a:lnTo>
                  <a:lnTo>
                    <a:pt x="16795357" y="144437"/>
                  </a:lnTo>
                  <a:lnTo>
                    <a:pt x="16795357" y="40995"/>
                  </a:lnTo>
                  <a:lnTo>
                    <a:pt x="16789286" y="35128"/>
                  </a:lnTo>
                  <a:lnTo>
                    <a:pt x="16768725" y="22910"/>
                  </a:lnTo>
                  <a:lnTo>
                    <a:pt x="16745573" y="15671"/>
                  </a:lnTo>
                  <a:lnTo>
                    <a:pt x="16746271" y="15671"/>
                  </a:lnTo>
                  <a:lnTo>
                    <a:pt x="16718953" y="13131"/>
                  </a:lnTo>
                  <a:lnTo>
                    <a:pt x="16694188" y="15671"/>
                  </a:lnTo>
                  <a:lnTo>
                    <a:pt x="16671811" y="23279"/>
                  </a:lnTo>
                  <a:lnTo>
                    <a:pt x="16651821" y="35953"/>
                  </a:lnTo>
                  <a:lnTo>
                    <a:pt x="16634219" y="53708"/>
                  </a:lnTo>
                  <a:lnTo>
                    <a:pt x="16634219" y="19100"/>
                  </a:lnTo>
                  <a:lnTo>
                    <a:pt x="16591229" y="19100"/>
                  </a:lnTo>
                  <a:lnTo>
                    <a:pt x="16591229" y="406450"/>
                  </a:lnTo>
                  <a:lnTo>
                    <a:pt x="16634219" y="406450"/>
                  </a:lnTo>
                  <a:lnTo>
                    <a:pt x="16634219" y="232168"/>
                  </a:lnTo>
                  <a:lnTo>
                    <a:pt x="16651707" y="250444"/>
                  </a:lnTo>
                  <a:lnTo>
                    <a:pt x="16671951" y="263499"/>
                  </a:lnTo>
                  <a:lnTo>
                    <a:pt x="16694976" y="271322"/>
                  </a:lnTo>
                  <a:lnTo>
                    <a:pt x="16720744" y="273939"/>
                  </a:lnTo>
                  <a:lnTo>
                    <a:pt x="16746512" y="271576"/>
                  </a:lnTo>
                  <a:lnTo>
                    <a:pt x="16769537" y="264464"/>
                  </a:lnTo>
                  <a:lnTo>
                    <a:pt x="16789794" y="252628"/>
                  </a:lnTo>
                  <a:lnTo>
                    <a:pt x="16807295" y="236042"/>
                  </a:lnTo>
                  <a:lnTo>
                    <a:pt x="16807498" y="235750"/>
                  </a:lnTo>
                  <a:lnTo>
                    <a:pt x="16821392" y="216103"/>
                  </a:lnTo>
                  <a:lnTo>
                    <a:pt x="16831463" y="194195"/>
                  </a:lnTo>
                  <a:lnTo>
                    <a:pt x="16837508" y="170307"/>
                  </a:lnTo>
                  <a:lnTo>
                    <a:pt x="16839514" y="144437"/>
                  </a:lnTo>
                  <a:close/>
                </a:path>
                <a:path w="18199735" h="1717040">
                  <a:moveTo>
                    <a:pt x="17137926" y="19100"/>
                  </a:moveTo>
                  <a:lnTo>
                    <a:pt x="17097337" y="19100"/>
                  </a:lnTo>
                  <a:lnTo>
                    <a:pt x="17097337" y="143243"/>
                  </a:lnTo>
                  <a:lnTo>
                    <a:pt x="17095940" y="161899"/>
                  </a:lnTo>
                  <a:lnTo>
                    <a:pt x="17074973" y="208889"/>
                  </a:lnTo>
                  <a:lnTo>
                    <a:pt x="17032643" y="234124"/>
                  </a:lnTo>
                  <a:lnTo>
                    <a:pt x="17032224" y="234124"/>
                  </a:lnTo>
                  <a:lnTo>
                    <a:pt x="17014978" y="235750"/>
                  </a:lnTo>
                  <a:lnTo>
                    <a:pt x="16967467" y="221145"/>
                  </a:lnTo>
                  <a:lnTo>
                    <a:pt x="16939248" y="180022"/>
                  </a:lnTo>
                  <a:lnTo>
                    <a:pt x="16933812" y="142646"/>
                  </a:lnTo>
                  <a:lnTo>
                    <a:pt x="16935273" y="122428"/>
                  </a:lnTo>
                  <a:lnTo>
                    <a:pt x="16957383" y="75501"/>
                  </a:lnTo>
                  <a:lnTo>
                    <a:pt x="16998620" y="52844"/>
                  </a:lnTo>
                  <a:lnTo>
                    <a:pt x="17014978" y="51333"/>
                  </a:lnTo>
                  <a:lnTo>
                    <a:pt x="17030700" y="52844"/>
                  </a:lnTo>
                  <a:lnTo>
                    <a:pt x="17072280" y="75196"/>
                  </a:lnTo>
                  <a:lnTo>
                    <a:pt x="17095775" y="122428"/>
                  </a:lnTo>
                  <a:lnTo>
                    <a:pt x="17097337" y="143243"/>
                  </a:lnTo>
                  <a:lnTo>
                    <a:pt x="17097337" y="19100"/>
                  </a:lnTo>
                  <a:lnTo>
                    <a:pt x="17094950" y="19100"/>
                  </a:lnTo>
                  <a:lnTo>
                    <a:pt x="17094950" y="54305"/>
                  </a:lnTo>
                  <a:lnTo>
                    <a:pt x="17092156" y="51333"/>
                  </a:lnTo>
                  <a:lnTo>
                    <a:pt x="17078021" y="36296"/>
                  </a:lnTo>
                  <a:lnTo>
                    <a:pt x="17058247" y="23431"/>
                  </a:lnTo>
                  <a:lnTo>
                    <a:pt x="17035641" y="15709"/>
                  </a:lnTo>
                  <a:lnTo>
                    <a:pt x="17010203" y="13144"/>
                  </a:lnTo>
                  <a:lnTo>
                    <a:pt x="16985819" y="15278"/>
                  </a:lnTo>
                  <a:lnTo>
                    <a:pt x="16942994" y="32435"/>
                  </a:lnTo>
                  <a:lnTo>
                    <a:pt x="16909276" y="66268"/>
                  </a:lnTo>
                  <a:lnTo>
                    <a:pt x="16891813" y="113868"/>
                  </a:lnTo>
                  <a:lnTo>
                    <a:pt x="16889629" y="142646"/>
                  </a:lnTo>
                  <a:lnTo>
                    <a:pt x="16891839" y="171970"/>
                  </a:lnTo>
                  <a:lnTo>
                    <a:pt x="16909441" y="220319"/>
                  </a:lnTo>
                  <a:lnTo>
                    <a:pt x="16943401" y="254482"/>
                  </a:lnTo>
                  <a:lnTo>
                    <a:pt x="16986073" y="271780"/>
                  </a:lnTo>
                  <a:lnTo>
                    <a:pt x="17010203" y="273951"/>
                  </a:lnTo>
                  <a:lnTo>
                    <a:pt x="17035196" y="271335"/>
                  </a:lnTo>
                  <a:lnTo>
                    <a:pt x="17057650" y="263512"/>
                  </a:lnTo>
                  <a:lnTo>
                    <a:pt x="17077576" y="250456"/>
                  </a:lnTo>
                  <a:lnTo>
                    <a:pt x="17091546" y="235750"/>
                  </a:lnTo>
                  <a:lnTo>
                    <a:pt x="17094950" y="232168"/>
                  </a:lnTo>
                  <a:lnTo>
                    <a:pt x="17094950" y="266788"/>
                  </a:lnTo>
                  <a:lnTo>
                    <a:pt x="17137926" y="266788"/>
                  </a:lnTo>
                  <a:lnTo>
                    <a:pt x="17137926" y="232168"/>
                  </a:lnTo>
                  <a:lnTo>
                    <a:pt x="17137926" y="54305"/>
                  </a:lnTo>
                  <a:lnTo>
                    <a:pt x="17137926" y="19100"/>
                  </a:lnTo>
                  <a:close/>
                </a:path>
                <a:path w="18199735" h="1717040">
                  <a:moveTo>
                    <a:pt x="17512665" y="266788"/>
                  </a:moveTo>
                  <a:lnTo>
                    <a:pt x="17452975" y="0"/>
                  </a:lnTo>
                  <a:lnTo>
                    <a:pt x="17352709" y="201726"/>
                  </a:lnTo>
                  <a:lnTo>
                    <a:pt x="17250055" y="0"/>
                  </a:lnTo>
                  <a:lnTo>
                    <a:pt x="17190365" y="266788"/>
                  </a:lnTo>
                  <a:lnTo>
                    <a:pt x="17234548" y="266788"/>
                  </a:lnTo>
                  <a:lnTo>
                    <a:pt x="17266171" y="113398"/>
                  </a:lnTo>
                  <a:lnTo>
                    <a:pt x="17351528" y="284099"/>
                  </a:lnTo>
                  <a:lnTo>
                    <a:pt x="17435678" y="113398"/>
                  </a:lnTo>
                  <a:lnTo>
                    <a:pt x="17468495" y="266788"/>
                  </a:lnTo>
                  <a:lnTo>
                    <a:pt x="17512665" y="266788"/>
                  </a:lnTo>
                  <a:close/>
                </a:path>
                <a:path w="18199735" h="1717040">
                  <a:moveTo>
                    <a:pt x="17858829" y="266788"/>
                  </a:moveTo>
                  <a:lnTo>
                    <a:pt x="17799139" y="0"/>
                  </a:lnTo>
                  <a:lnTo>
                    <a:pt x="17698873" y="201726"/>
                  </a:lnTo>
                  <a:lnTo>
                    <a:pt x="17596219" y="0"/>
                  </a:lnTo>
                  <a:lnTo>
                    <a:pt x="17536529" y="266788"/>
                  </a:lnTo>
                  <a:lnTo>
                    <a:pt x="17580712" y="266788"/>
                  </a:lnTo>
                  <a:lnTo>
                    <a:pt x="17612335" y="113398"/>
                  </a:lnTo>
                  <a:lnTo>
                    <a:pt x="17697692" y="284099"/>
                  </a:lnTo>
                  <a:lnTo>
                    <a:pt x="17781842" y="113398"/>
                  </a:lnTo>
                  <a:lnTo>
                    <a:pt x="17814659" y="266788"/>
                  </a:lnTo>
                  <a:lnTo>
                    <a:pt x="17858829" y="266788"/>
                  </a:lnTo>
                  <a:close/>
                </a:path>
                <a:path w="18199735" h="1717040">
                  <a:moveTo>
                    <a:pt x="18140591" y="19100"/>
                  </a:moveTo>
                  <a:lnTo>
                    <a:pt x="18092839" y="19100"/>
                  </a:lnTo>
                  <a:lnTo>
                    <a:pt x="18012271" y="196367"/>
                  </a:lnTo>
                  <a:lnTo>
                    <a:pt x="17924526" y="19100"/>
                  </a:lnTo>
                  <a:lnTo>
                    <a:pt x="17875593" y="19100"/>
                  </a:lnTo>
                  <a:lnTo>
                    <a:pt x="17989588" y="243509"/>
                  </a:lnTo>
                  <a:lnTo>
                    <a:pt x="17909617" y="406450"/>
                  </a:lnTo>
                  <a:lnTo>
                    <a:pt x="17957356" y="406450"/>
                  </a:lnTo>
                  <a:lnTo>
                    <a:pt x="18140591" y="19100"/>
                  </a:lnTo>
                  <a:close/>
                </a:path>
                <a:path w="18199735" h="1717040">
                  <a:moveTo>
                    <a:pt x="18199710" y="234950"/>
                  </a:moveTo>
                  <a:lnTo>
                    <a:pt x="18196738" y="227990"/>
                  </a:lnTo>
                  <a:lnTo>
                    <a:pt x="18184787" y="216052"/>
                  </a:lnTo>
                  <a:lnTo>
                    <a:pt x="18177828" y="213067"/>
                  </a:lnTo>
                  <a:lnTo>
                    <a:pt x="18161902" y="213067"/>
                  </a:lnTo>
                  <a:lnTo>
                    <a:pt x="18154942" y="216052"/>
                  </a:lnTo>
                  <a:lnTo>
                    <a:pt x="18143004" y="227990"/>
                  </a:lnTo>
                  <a:lnTo>
                    <a:pt x="18140033" y="234950"/>
                  </a:lnTo>
                  <a:lnTo>
                    <a:pt x="18140033" y="250875"/>
                  </a:lnTo>
                  <a:lnTo>
                    <a:pt x="18143004" y="257835"/>
                  </a:lnTo>
                  <a:lnTo>
                    <a:pt x="18148973" y="263804"/>
                  </a:lnTo>
                  <a:lnTo>
                    <a:pt x="18154942" y="269773"/>
                  </a:lnTo>
                  <a:lnTo>
                    <a:pt x="18161902" y="272757"/>
                  </a:lnTo>
                  <a:lnTo>
                    <a:pt x="18177828" y="272757"/>
                  </a:lnTo>
                  <a:lnTo>
                    <a:pt x="18184787" y="269773"/>
                  </a:lnTo>
                  <a:lnTo>
                    <a:pt x="18196738" y="257835"/>
                  </a:lnTo>
                  <a:lnTo>
                    <a:pt x="18199710" y="250875"/>
                  </a:lnTo>
                  <a:lnTo>
                    <a:pt x="18199710" y="2349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415990" y="8719839"/>
              <a:ext cx="223218" cy="248892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3704844" y="8713882"/>
              <a:ext cx="713740" cy="260985"/>
            </a:xfrm>
            <a:custGeom>
              <a:avLst/>
              <a:gdLst/>
              <a:ahLst/>
              <a:cxnLst/>
              <a:rect l="l" t="t" r="r" b="b"/>
              <a:pathLst>
                <a:path w="713739" h="260984">
                  <a:moveTo>
                    <a:pt x="236956" y="138455"/>
                  </a:moveTo>
                  <a:lnTo>
                    <a:pt x="236169" y="111150"/>
                  </a:lnTo>
                  <a:lnTo>
                    <a:pt x="234734" y="102654"/>
                  </a:lnTo>
                  <a:lnTo>
                    <a:pt x="232029" y="86537"/>
                  </a:lnTo>
                  <a:lnTo>
                    <a:pt x="213664" y="45351"/>
                  </a:lnTo>
                  <a:lnTo>
                    <a:pt x="192786" y="23444"/>
                  </a:lnTo>
                  <a:lnTo>
                    <a:pt x="192786" y="102654"/>
                  </a:lnTo>
                  <a:lnTo>
                    <a:pt x="47155" y="102654"/>
                  </a:lnTo>
                  <a:lnTo>
                    <a:pt x="63220" y="66116"/>
                  </a:lnTo>
                  <a:lnTo>
                    <a:pt x="94678" y="42748"/>
                  </a:lnTo>
                  <a:lnTo>
                    <a:pt x="119964" y="38188"/>
                  </a:lnTo>
                  <a:lnTo>
                    <a:pt x="133680" y="39331"/>
                  </a:lnTo>
                  <a:lnTo>
                    <a:pt x="133362" y="39331"/>
                  </a:lnTo>
                  <a:lnTo>
                    <a:pt x="145554" y="42595"/>
                  </a:lnTo>
                  <a:lnTo>
                    <a:pt x="176504" y="65328"/>
                  </a:lnTo>
                  <a:lnTo>
                    <a:pt x="192786" y="102654"/>
                  </a:lnTo>
                  <a:lnTo>
                    <a:pt x="192786" y="23444"/>
                  </a:lnTo>
                  <a:lnTo>
                    <a:pt x="174421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16" y="2324"/>
                  </a:lnTo>
                  <a:lnTo>
                    <a:pt x="50203" y="20980"/>
                  </a:lnTo>
                  <a:lnTo>
                    <a:pt x="18300" y="57162"/>
                  </a:lnTo>
                  <a:lnTo>
                    <a:pt x="2032" y="104165"/>
                  </a:lnTo>
                  <a:lnTo>
                    <a:pt x="0" y="131305"/>
                  </a:lnTo>
                  <a:lnTo>
                    <a:pt x="2260" y="161531"/>
                  </a:lnTo>
                  <a:lnTo>
                    <a:pt x="20320" y="210032"/>
                  </a:lnTo>
                  <a:lnTo>
                    <a:pt x="55041" y="242519"/>
                  </a:lnTo>
                  <a:lnTo>
                    <a:pt x="98171" y="258775"/>
                  </a:lnTo>
                  <a:lnTo>
                    <a:pt x="122364" y="260807"/>
                  </a:lnTo>
                  <a:lnTo>
                    <a:pt x="145643" y="258902"/>
                  </a:lnTo>
                  <a:lnTo>
                    <a:pt x="186817" y="243687"/>
                  </a:lnTo>
                  <a:lnTo>
                    <a:pt x="221284" y="212318"/>
                  </a:lnTo>
                  <a:lnTo>
                    <a:pt x="235153" y="190385"/>
                  </a:lnTo>
                  <a:lnTo>
                    <a:pt x="199339" y="170688"/>
                  </a:lnTo>
                  <a:lnTo>
                    <a:pt x="194386" y="180200"/>
                  </a:lnTo>
                  <a:lnTo>
                    <a:pt x="188455" y="189039"/>
                  </a:lnTo>
                  <a:lnTo>
                    <a:pt x="150253" y="218135"/>
                  </a:lnTo>
                  <a:lnTo>
                    <a:pt x="122948" y="222618"/>
                  </a:lnTo>
                  <a:lnTo>
                    <a:pt x="107175" y="221157"/>
                  </a:lnTo>
                  <a:lnTo>
                    <a:pt x="67437" y="199339"/>
                  </a:lnTo>
                  <a:lnTo>
                    <a:pt x="45847" y="156362"/>
                  </a:lnTo>
                  <a:lnTo>
                    <a:pt x="44170" y="138455"/>
                  </a:lnTo>
                  <a:lnTo>
                    <a:pt x="236956" y="138455"/>
                  </a:lnTo>
                  <a:close/>
                </a:path>
                <a:path w="713739" h="260984">
                  <a:moveTo>
                    <a:pt x="464934" y="5981"/>
                  </a:moveTo>
                  <a:lnTo>
                    <a:pt x="266776" y="5981"/>
                  </a:lnTo>
                  <a:lnTo>
                    <a:pt x="266776" y="45351"/>
                  </a:lnTo>
                  <a:lnTo>
                    <a:pt x="344360" y="45351"/>
                  </a:lnTo>
                  <a:lnTo>
                    <a:pt x="344360" y="253631"/>
                  </a:lnTo>
                  <a:lnTo>
                    <a:pt x="387337" y="253631"/>
                  </a:lnTo>
                  <a:lnTo>
                    <a:pt x="387337" y="45351"/>
                  </a:lnTo>
                  <a:lnTo>
                    <a:pt x="464934" y="45351"/>
                  </a:lnTo>
                  <a:lnTo>
                    <a:pt x="464934" y="5981"/>
                  </a:lnTo>
                  <a:close/>
                </a:path>
                <a:path w="713739" h="260984">
                  <a:moveTo>
                    <a:pt x="713219" y="6007"/>
                  </a:moveTo>
                  <a:lnTo>
                    <a:pt x="670242" y="6007"/>
                  </a:lnTo>
                  <a:lnTo>
                    <a:pt x="670242" y="107607"/>
                  </a:lnTo>
                  <a:lnTo>
                    <a:pt x="553262" y="107607"/>
                  </a:lnTo>
                  <a:lnTo>
                    <a:pt x="553262" y="6007"/>
                  </a:lnTo>
                  <a:lnTo>
                    <a:pt x="510286" y="6007"/>
                  </a:lnTo>
                  <a:lnTo>
                    <a:pt x="510286" y="107607"/>
                  </a:lnTo>
                  <a:lnTo>
                    <a:pt x="510286" y="146977"/>
                  </a:lnTo>
                  <a:lnTo>
                    <a:pt x="510286" y="253657"/>
                  </a:lnTo>
                  <a:lnTo>
                    <a:pt x="553262" y="253657"/>
                  </a:lnTo>
                  <a:lnTo>
                    <a:pt x="553262" y="146977"/>
                  </a:lnTo>
                  <a:lnTo>
                    <a:pt x="670242" y="146977"/>
                  </a:lnTo>
                  <a:lnTo>
                    <a:pt x="670242" y="253657"/>
                  </a:lnTo>
                  <a:lnTo>
                    <a:pt x="713219" y="253657"/>
                  </a:lnTo>
                  <a:lnTo>
                    <a:pt x="713219" y="146977"/>
                  </a:lnTo>
                  <a:lnTo>
                    <a:pt x="713219" y="107607"/>
                  </a:lnTo>
                  <a:lnTo>
                    <a:pt x="713219" y="60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470576" y="8719829"/>
              <a:ext cx="190999" cy="247688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14086" y="8719829"/>
              <a:ext cx="190999" cy="247688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5125301" y="8713882"/>
              <a:ext cx="789305" cy="260985"/>
            </a:xfrm>
            <a:custGeom>
              <a:avLst/>
              <a:gdLst/>
              <a:ahLst/>
              <a:cxnLst/>
              <a:rect l="l" t="t" r="r" b="b"/>
              <a:pathLst>
                <a:path w="789304" h="260984">
                  <a:moveTo>
                    <a:pt x="199351" y="5969"/>
                  </a:moveTo>
                  <a:lnTo>
                    <a:pt x="0" y="5969"/>
                  </a:lnTo>
                  <a:lnTo>
                    <a:pt x="0" y="45339"/>
                  </a:lnTo>
                  <a:lnTo>
                    <a:pt x="0" y="253619"/>
                  </a:lnTo>
                  <a:lnTo>
                    <a:pt x="42976" y="253619"/>
                  </a:lnTo>
                  <a:lnTo>
                    <a:pt x="42976" y="45339"/>
                  </a:lnTo>
                  <a:lnTo>
                    <a:pt x="156375" y="45339"/>
                  </a:lnTo>
                  <a:lnTo>
                    <a:pt x="156375" y="253619"/>
                  </a:lnTo>
                  <a:lnTo>
                    <a:pt x="199351" y="253619"/>
                  </a:lnTo>
                  <a:lnTo>
                    <a:pt x="199351" y="45339"/>
                  </a:lnTo>
                  <a:lnTo>
                    <a:pt x="199351" y="5969"/>
                  </a:lnTo>
                  <a:close/>
                </a:path>
                <a:path w="789304" h="260984">
                  <a:moveTo>
                    <a:pt x="527596" y="130708"/>
                  </a:moveTo>
                  <a:lnTo>
                    <a:pt x="525272" y="103593"/>
                  </a:lnTo>
                  <a:lnTo>
                    <a:pt x="518274" y="78930"/>
                  </a:lnTo>
                  <a:lnTo>
                    <a:pt x="506615" y="56743"/>
                  </a:lnTo>
                  <a:lnTo>
                    <a:pt x="491274" y="38188"/>
                  </a:lnTo>
                  <a:lnTo>
                    <a:pt x="490296" y="36995"/>
                  </a:lnTo>
                  <a:lnTo>
                    <a:pt x="483438" y="31419"/>
                  </a:lnTo>
                  <a:lnTo>
                    <a:pt x="483438" y="130708"/>
                  </a:lnTo>
                  <a:lnTo>
                    <a:pt x="481825" y="151028"/>
                  </a:lnTo>
                  <a:lnTo>
                    <a:pt x="457771" y="198145"/>
                  </a:lnTo>
                  <a:lnTo>
                    <a:pt x="413562" y="221094"/>
                  </a:lnTo>
                  <a:lnTo>
                    <a:pt x="396290" y="222618"/>
                  </a:lnTo>
                  <a:lnTo>
                    <a:pt x="379018" y="221094"/>
                  </a:lnTo>
                  <a:lnTo>
                    <a:pt x="334822" y="198145"/>
                  </a:lnTo>
                  <a:lnTo>
                    <a:pt x="310756" y="151028"/>
                  </a:lnTo>
                  <a:lnTo>
                    <a:pt x="309156" y="130708"/>
                  </a:lnTo>
                  <a:lnTo>
                    <a:pt x="310743" y="110363"/>
                  </a:lnTo>
                  <a:lnTo>
                    <a:pt x="334518" y="62953"/>
                  </a:lnTo>
                  <a:lnTo>
                    <a:pt x="378777" y="39738"/>
                  </a:lnTo>
                  <a:lnTo>
                    <a:pt x="396290" y="38188"/>
                  </a:lnTo>
                  <a:lnTo>
                    <a:pt x="413867" y="39738"/>
                  </a:lnTo>
                  <a:lnTo>
                    <a:pt x="458076" y="62661"/>
                  </a:lnTo>
                  <a:lnTo>
                    <a:pt x="481850" y="110121"/>
                  </a:lnTo>
                  <a:lnTo>
                    <a:pt x="483438" y="130708"/>
                  </a:lnTo>
                  <a:lnTo>
                    <a:pt x="483438" y="31419"/>
                  </a:lnTo>
                  <a:lnTo>
                    <a:pt x="470433" y="20815"/>
                  </a:lnTo>
                  <a:lnTo>
                    <a:pt x="448144" y="9245"/>
                  </a:lnTo>
                  <a:lnTo>
                    <a:pt x="423430" y="2311"/>
                  </a:lnTo>
                  <a:lnTo>
                    <a:pt x="396290" y="0"/>
                  </a:lnTo>
                  <a:lnTo>
                    <a:pt x="369150" y="2311"/>
                  </a:lnTo>
                  <a:lnTo>
                    <a:pt x="322148" y="20815"/>
                  </a:lnTo>
                  <a:lnTo>
                    <a:pt x="285965" y="56743"/>
                  </a:lnTo>
                  <a:lnTo>
                    <a:pt x="267322" y="103593"/>
                  </a:lnTo>
                  <a:lnTo>
                    <a:pt x="264985" y="130708"/>
                  </a:lnTo>
                  <a:lnTo>
                    <a:pt x="267322" y="157556"/>
                  </a:lnTo>
                  <a:lnTo>
                    <a:pt x="285965" y="204114"/>
                  </a:lnTo>
                  <a:lnTo>
                    <a:pt x="322148" y="240004"/>
                  </a:lnTo>
                  <a:lnTo>
                    <a:pt x="369150" y="258508"/>
                  </a:lnTo>
                  <a:lnTo>
                    <a:pt x="396290" y="260819"/>
                  </a:lnTo>
                  <a:lnTo>
                    <a:pt x="423430" y="258508"/>
                  </a:lnTo>
                  <a:lnTo>
                    <a:pt x="448144" y="251561"/>
                  </a:lnTo>
                  <a:lnTo>
                    <a:pt x="470433" y="240004"/>
                  </a:lnTo>
                  <a:lnTo>
                    <a:pt x="490296" y="223824"/>
                  </a:lnTo>
                  <a:lnTo>
                    <a:pt x="491286" y="222618"/>
                  </a:lnTo>
                  <a:lnTo>
                    <a:pt x="506615" y="204114"/>
                  </a:lnTo>
                  <a:lnTo>
                    <a:pt x="518274" y="182029"/>
                  </a:lnTo>
                  <a:lnTo>
                    <a:pt x="525272" y="157556"/>
                  </a:lnTo>
                  <a:lnTo>
                    <a:pt x="527596" y="130708"/>
                  </a:lnTo>
                  <a:close/>
                </a:path>
                <a:path w="789304" h="260984">
                  <a:moveTo>
                    <a:pt x="789012" y="183819"/>
                  </a:moveTo>
                  <a:lnTo>
                    <a:pt x="771918" y="200799"/>
                  </a:lnTo>
                  <a:lnTo>
                    <a:pt x="752894" y="212915"/>
                  </a:lnTo>
                  <a:lnTo>
                    <a:pt x="731926" y="220192"/>
                  </a:lnTo>
                  <a:lnTo>
                    <a:pt x="709028" y="222618"/>
                  </a:lnTo>
                  <a:lnTo>
                    <a:pt x="691756" y="221094"/>
                  </a:lnTo>
                  <a:lnTo>
                    <a:pt x="647560" y="198158"/>
                  </a:lnTo>
                  <a:lnTo>
                    <a:pt x="623506" y="151028"/>
                  </a:lnTo>
                  <a:lnTo>
                    <a:pt x="621906" y="130708"/>
                  </a:lnTo>
                  <a:lnTo>
                    <a:pt x="623506" y="110363"/>
                  </a:lnTo>
                  <a:lnTo>
                    <a:pt x="647560" y="62953"/>
                  </a:lnTo>
                  <a:lnTo>
                    <a:pt x="692099" y="39738"/>
                  </a:lnTo>
                  <a:lnTo>
                    <a:pt x="709637" y="38188"/>
                  </a:lnTo>
                  <a:lnTo>
                    <a:pt x="732612" y="40500"/>
                  </a:lnTo>
                  <a:lnTo>
                    <a:pt x="753198" y="47447"/>
                  </a:lnTo>
                  <a:lnTo>
                    <a:pt x="771410" y="59016"/>
                  </a:lnTo>
                  <a:lnTo>
                    <a:pt x="787222" y="75196"/>
                  </a:lnTo>
                  <a:lnTo>
                    <a:pt x="787222" y="23863"/>
                  </a:lnTo>
                  <a:lnTo>
                    <a:pt x="769658" y="13423"/>
                  </a:lnTo>
                  <a:lnTo>
                    <a:pt x="750963" y="5969"/>
                  </a:lnTo>
                  <a:lnTo>
                    <a:pt x="731151" y="1498"/>
                  </a:lnTo>
                  <a:lnTo>
                    <a:pt x="710222" y="0"/>
                  </a:lnTo>
                  <a:lnTo>
                    <a:pt x="682815" y="2336"/>
                  </a:lnTo>
                  <a:lnTo>
                    <a:pt x="635368" y="20980"/>
                  </a:lnTo>
                  <a:lnTo>
                    <a:pt x="598881" y="57162"/>
                  </a:lnTo>
                  <a:lnTo>
                    <a:pt x="580072" y="104165"/>
                  </a:lnTo>
                  <a:lnTo>
                    <a:pt x="577723" y="131305"/>
                  </a:lnTo>
                  <a:lnTo>
                    <a:pt x="580059" y="158153"/>
                  </a:lnTo>
                  <a:lnTo>
                    <a:pt x="598716" y="204546"/>
                  </a:lnTo>
                  <a:lnTo>
                    <a:pt x="634974" y="240169"/>
                  </a:lnTo>
                  <a:lnTo>
                    <a:pt x="682561" y="258521"/>
                  </a:lnTo>
                  <a:lnTo>
                    <a:pt x="710222" y="260819"/>
                  </a:lnTo>
                  <a:lnTo>
                    <a:pt x="731481" y="259207"/>
                  </a:lnTo>
                  <a:lnTo>
                    <a:pt x="751700" y="254393"/>
                  </a:lnTo>
                  <a:lnTo>
                    <a:pt x="770877" y="246380"/>
                  </a:lnTo>
                  <a:lnTo>
                    <a:pt x="789012" y="235165"/>
                  </a:lnTo>
                  <a:lnTo>
                    <a:pt x="789012" y="1838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44143" y="8719839"/>
              <a:ext cx="223218" cy="248892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6232995" y="8713882"/>
              <a:ext cx="824230" cy="319405"/>
            </a:xfrm>
            <a:custGeom>
              <a:avLst/>
              <a:gdLst/>
              <a:ahLst/>
              <a:cxnLst/>
              <a:rect l="l" t="t" r="r" b="b"/>
              <a:pathLst>
                <a:path w="824229" h="319404">
                  <a:moveTo>
                    <a:pt x="236956" y="138455"/>
                  </a:moveTo>
                  <a:lnTo>
                    <a:pt x="232029" y="86537"/>
                  </a:lnTo>
                  <a:lnTo>
                    <a:pt x="213677" y="45351"/>
                  </a:lnTo>
                  <a:lnTo>
                    <a:pt x="192786" y="23431"/>
                  </a:lnTo>
                  <a:lnTo>
                    <a:pt x="192786" y="102654"/>
                  </a:lnTo>
                  <a:lnTo>
                    <a:pt x="47167" y="102654"/>
                  </a:lnTo>
                  <a:lnTo>
                    <a:pt x="63220" y="66116"/>
                  </a:lnTo>
                  <a:lnTo>
                    <a:pt x="94678" y="42748"/>
                  </a:lnTo>
                  <a:lnTo>
                    <a:pt x="119964" y="38188"/>
                  </a:lnTo>
                  <a:lnTo>
                    <a:pt x="133680" y="39331"/>
                  </a:lnTo>
                  <a:lnTo>
                    <a:pt x="133362" y="39331"/>
                  </a:lnTo>
                  <a:lnTo>
                    <a:pt x="145554" y="42595"/>
                  </a:lnTo>
                  <a:lnTo>
                    <a:pt x="176504" y="65328"/>
                  </a:lnTo>
                  <a:lnTo>
                    <a:pt x="192786" y="102654"/>
                  </a:lnTo>
                  <a:lnTo>
                    <a:pt x="192786" y="23431"/>
                  </a:lnTo>
                  <a:lnTo>
                    <a:pt x="174434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16" y="2324"/>
                  </a:lnTo>
                  <a:lnTo>
                    <a:pt x="50203" y="20980"/>
                  </a:lnTo>
                  <a:lnTo>
                    <a:pt x="18300" y="57162"/>
                  </a:lnTo>
                  <a:lnTo>
                    <a:pt x="2032" y="104165"/>
                  </a:lnTo>
                  <a:lnTo>
                    <a:pt x="0" y="131305"/>
                  </a:lnTo>
                  <a:lnTo>
                    <a:pt x="2260" y="161531"/>
                  </a:lnTo>
                  <a:lnTo>
                    <a:pt x="20320" y="210032"/>
                  </a:lnTo>
                  <a:lnTo>
                    <a:pt x="55041" y="242519"/>
                  </a:lnTo>
                  <a:lnTo>
                    <a:pt x="98171" y="258775"/>
                  </a:lnTo>
                  <a:lnTo>
                    <a:pt x="122364" y="260807"/>
                  </a:lnTo>
                  <a:lnTo>
                    <a:pt x="145643" y="258902"/>
                  </a:lnTo>
                  <a:lnTo>
                    <a:pt x="186829" y="243687"/>
                  </a:lnTo>
                  <a:lnTo>
                    <a:pt x="221284" y="212318"/>
                  </a:lnTo>
                  <a:lnTo>
                    <a:pt x="235153" y="190385"/>
                  </a:lnTo>
                  <a:lnTo>
                    <a:pt x="199351" y="170688"/>
                  </a:lnTo>
                  <a:lnTo>
                    <a:pt x="194386" y="180200"/>
                  </a:lnTo>
                  <a:lnTo>
                    <a:pt x="188455" y="189039"/>
                  </a:lnTo>
                  <a:lnTo>
                    <a:pt x="150266" y="218135"/>
                  </a:lnTo>
                  <a:lnTo>
                    <a:pt x="122948" y="222618"/>
                  </a:lnTo>
                  <a:lnTo>
                    <a:pt x="107175" y="221157"/>
                  </a:lnTo>
                  <a:lnTo>
                    <a:pt x="67449" y="199339"/>
                  </a:lnTo>
                  <a:lnTo>
                    <a:pt x="45847" y="156362"/>
                  </a:lnTo>
                  <a:lnTo>
                    <a:pt x="44183" y="138455"/>
                  </a:lnTo>
                  <a:lnTo>
                    <a:pt x="236956" y="138455"/>
                  </a:lnTo>
                  <a:close/>
                </a:path>
                <a:path w="824229" h="319404">
                  <a:moveTo>
                    <a:pt x="531774" y="214261"/>
                  </a:moveTo>
                  <a:lnTo>
                    <a:pt x="494779" y="214261"/>
                  </a:lnTo>
                  <a:lnTo>
                    <a:pt x="494779" y="45351"/>
                  </a:lnTo>
                  <a:lnTo>
                    <a:pt x="494779" y="5956"/>
                  </a:lnTo>
                  <a:lnTo>
                    <a:pt x="451802" y="5956"/>
                  </a:lnTo>
                  <a:lnTo>
                    <a:pt x="451802" y="45351"/>
                  </a:lnTo>
                  <a:lnTo>
                    <a:pt x="451802" y="214261"/>
                  </a:lnTo>
                  <a:lnTo>
                    <a:pt x="333629" y="214261"/>
                  </a:lnTo>
                  <a:lnTo>
                    <a:pt x="346671" y="199669"/>
                  </a:lnTo>
                  <a:lnTo>
                    <a:pt x="356006" y="182181"/>
                  </a:lnTo>
                  <a:lnTo>
                    <a:pt x="361607" y="161772"/>
                  </a:lnTo>
                  <a:lnTo>
                    <a:pt x="363474" y="138455"/>
                  </a:lnTo>
                  <a:lnTo>
                    <a:pt x="363474" y="45351"/>
                  </a:lnTo>
                  <a:lnTo>
                    <a:pt x="451802" y="45351"/>
                  </a:lnTo>
                  <a:lnTo>
                    <a:pt x="451802" y="5956"/>
                  </a:lnTo>
                  <a:lnTo>
                    <a:pt x="320497" y="5956"/>
                  </a:lnTo>
                  <a:lnTo>
                    <a:pt x="320497" y="116370"/>
                  </a:lnTo>
                  <a:lnTo>
                    <a:pt x="319862" y="137261"/>
                  </a:lnTo>
                  <a:lnTo>
                    <a:pt x="310349" y="182029"/>
                  </a:lnTo>
                  <a:lnTo>
                    <a:pt x="278904" y="212026"/>
                  </a:lnTo>
                  <a:lnTo>
                    <a:pt x="264388" y="214261"/>
                  </a:lnTo>
                  <a:lnTo>
                    <a:pt x="264388" y="319290"/>
                  </a:lnTo>
                  <a:lnTo>
                    <a:pt x="303784" y="319290"/>
                  </a:lnTo>
                  <a:lnTo>
                    <a:pt x="303784" y="253657"/>
                  </a:lnTo>
                  <a:lnTo>
                    <a:pt x="492391" y="253657"/>
                  </a:lnTo>
                  <a:lnTo>
                    <a:pt x="492391" y="319290"/>
                  </a:lnTo>
                  <a:lnTo>
                    <a:pt x="531774" y="319290"/>
                  </a:lnTo>
                  <a:lnTo>
                    <a:pt x="531774" y="253657"/>
                  </a:lnTo>
                  <a:lnTo>
                    <a:pt x="531774" y="214261"/>
                  </a:lnTo>
                  <a:close/>
                </a:path>
                <a:path w="824229" h="319404">
                  <a:moveTo>
                    <a:pt x="824230" y="130708"/>
                  </a:moveTo>
                  <a:lnTo>
                    <a:pt x="814895" y="78930"/>
                  </a:lnTo>
                  <a:lnTo>
                    <a:pt x="787908" y="38188"/>
                  </a:lnTo>
                  <a:lnTo>
                    <a:pt x="780059" y="31419"/>
                  </a:lnTo>
                  <a:lnTo>
                    <a:pt x="780059" y="130708"/>
                  </a:lnTo>
                  <a:lnTo>
                    <a:pt x="778459" y="151028"/>
                  </a:lnTo>
                  <a:lnTo>
                    <a:pt x="754392" y="198145"/>
                  </a:lnTo>
                  <a:lnTo>
                    <a:pt x="710196" y="221094"/>
                  </a:lnTo>
                  <a:lnTo>
                    <a:pt x="692924" y="222618"/>
                  </a:lnTo>
                  <a:lnTo>
                    <a:pt x="675652" y="221094"/>
                  </a:lnTo>
                  <a:lnTo>
                    <a:pt x="631444" y="198145"/>
                  </a:lnTo>
                  <a:lnTo>
                    <a:pt x="607390" y="151028"/>
                  </a:lnTo>
                  <a:lnTo>
                    <a:pt x="605790" y="130708"/>
                  </a:lnTo>
                  <a:lnTo>
                    <a:pt x="607364" y="110363"/>
                  </a:lnTo>
                  <a:lnTo>
                    <a:pt x="631151" y="62953"/>
                  </a:lnTo>
                  <a:lnTo>
                    <a:pt x="675411" y="39738"/>
                  </a:lnTo>
                  <a:lnTo>
                    <a:pt x="692924" y="38188"/>
                  </a:lnTo>
                  <a:lnTo>
                    <a:pt x="710501" y="39738"/>
                  </a:lnTo>
                  <a:lnTo>
                    <a:pt x="754697" y="62661"/>
                  </a:lnTo>
                  <a:lnTo>
                    <a:pt x="778471" y="110121"/>
                  </a:lnTo>
                  <a:lnTo>
                    <a:pt x="780059" y="130708"/>
                  </a:lnTo>
                  <a:lnTo>
                    <a:pt x="780059" y="31419"/>
                  </a:lnTo>
                  <a:lnTo>
                    <a:pt x="767054" y="20815"/>
                  </a:lnTo>
                  <a:lnTo>
                    <a:pt x="744766" y="9245"/>
                  </a:lnTo>
                  <a:lnTo>
                    <a:pt x="720064" y="2311"/>
                  </a:lnTo>
                  <a:lnTo>
                    <a:pt x="692924" y="0"/>
                  </a:lnTo>
                  <a:lnTo>
                    <a:pt x="665784" y="2311"/>
                  </a:lnTo>
                  <a:lnTo>
                    <a:pt x="618782" y="20815"/>
                  </a:lnTo>
                  <a:lnTo>
                    <a:pt x="582599" y="56743"/>
                  </a:lnTo>
                  <a:lnTo>
                    <a:pt x="563943" y="103593"/>
                  </a:lnTo>
                  <a:lnTo>
                    <a:pt x="561619" y="130708"/>
                  </a:lnTo>
                  <a:lnTo>
                    <a:pt x="563943" y="157556"/>
                  </a:lnTo>
                  <a:lnTo>
                    <a:pt x="582599" y="204114"/>
                  </a:lnTo>
                  <a:lnTo>
                    <a:pt x="618782" y="240004"/>
                  </a:lnTo>
                  <a:lnTo>
                    <a:pt x="665784" y="258508"/>
                  </a:lnTo>
                  <a:lnTo>
                    <a:pt x="692924" y="260819"/>
                  </a:lnTo>
                  <a:lnTo>
                    <a:pt x="720064" y="258508"/>
                  </a:lnTo>
                  <a:lnTo>
                    <a:pt x="767054" y="240004"/>
                  </a:lnTo>
                  <a:lnTo>
                    <a:pt x="803236" y="204114"/>
                  </a:lnTo>
                  <a:lnTo>
                    <a:pt x="821893" y="157556"/>
                  </a:lnTo>
                  <a:lnTo>
                    <a:pt x="824230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122882" y="8719829"/>
              <a:ext cx="190988" cy="247688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7363980" y="8713882"/>
              <a:ext cx="758825" cy="260985"/>
            </a:xfrm>
            <a:custGeom>
              <a:avLst/>
              <a:gdLst/>
              <a:ahLst/>
              <a:cxnLst/>
              <a:rect l="l" t="t" r="r" b="b"/>
              <a:pathLst>
                <a:path w="758825" h="260984">
                  <a:moveTo>
                    <a:pt x="248297" y="5969"/>
                  </a:moveTo>
                  <a:lnTo>
                    <a:pt x="207708" y="5969"/>
                  </a:lnTo>
                  <a:lnTo>
                    <a:pt x="207708" y="130111"/>
                  </a:lnTo>
                  <a:lnTo>
                    <a:pt x="206311" y="148755"/>
                  </a:lnTo>
                  <a:lnTo>
                    <a:pt x="185331" y="195757"/>
                  </a:lnTo>
                  <a:lnTo>
                    <a:pt x="143014" y="220992"/>
                  </a:lnTo>
                  <a:lnTo>
                    <a:pt x="142595" y="220992"/>
                  </a:lnTo>
                  <a:lnTo>
                    <a:pt x="125349" y="222618"/>
                  </a:lnTo>
                  <a:lnTo>
                    <a:pt x="77838" y="208013"/>
                  </a:lnTo>
                  <a:lnTo>
                    <a:pt x="49618" y="166890"/>
                  </a:lnTo>
                  <a:lnTo>
                    <a:pt x="44221" y="130111"/>
                  </a:lnTo>
                  <a:lnTo>
                    <a:pt x="44170" y="129514"/>
                  </a:lnTo>
                  <a:lnTo>
                    <a:pt x="50063" y="91236"/>
                  </a:lnTo>
                  <a:lnTo>
                    <a:pt x="80187" y="51790"/>
                  </a:lnTo>
                  <a:lnTo>
                    <a:pt x="125349" y="38188"/>
                  </a:lnTo>
                  <a:lnTo>
                    <a:pt x="141071" y="39700"/>
                  </a:lnTo>
                  <a:lnTo>
                    <a:pt x="182638" y="62064"/>
                  </a:lnTo>
                  <a:lnTo>
                    <a:pt x="206146" y="109296"/>
                  </a:lnTo>
                  <a:lnTo>
                    <a:pt x="207708" y="130111"/>
                  </a:lnTo>
                  <a:lnTo>
                    <a:pt x="207708" y="5969"/>
                  </a:lnTo>
                  <a:lnTo>
                    <a:pt x="205320" y="5969"/>
                  </a:lnTo>
                  <a:lnTo>
                    <a:pt x="205320" y="41173"/>
                  </a:lnTo>
                  <a:lnTo>
                    <a:pt x="202514" y="38188"/>
                  </a:lnTo>
                  <a:lnTo>
                    <a:pt x="188379" y="23164"/>
                  </a:lnTo>
                  <a:lnTo>
                    <a:pt x="168617" y="10299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46" y="53136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197" y="158838"/>
                  </a:lnTo>
                  <a:lnTo>
                    <a:pt x="19812" y="207175"/>
                  </a:lnTo>
                  <a:lnTo>
                    <a:pt x="53759" y="241338"/>
                  </a:lnTo>
                  <a:lnTo>
                    <a:pt x="96431" y="258648"/>
                  </a:lnTo>
                  <a:lnTo>
                    <a:pt x="120573" y="260819"/>
                  </a:lnTo>
                  <a:lnTo>
                    <a:pt x="145554" y="258203"/>
                  </a:lnTo>
                  <a:lnTo>
                    <a:pt x="168021" y="250367"/>
                  </a:lnTo>
                  <a:lnTo>
                    <a:pt x="187934" y="237312"/>
                  </a:lnTo>
                  <a:lnTo>
                    <a:pt x="201917" y="222618"/>
                  </a:lnTo>
                  <a:lnTo>
                    <a:pt x="205320" y="219036"/>
                  </a:lnTo>
                  <a:lnTo>
                    <a:pt x="205320" y="253657"/>
                  </a:lnTo>
                  <a:lnTo>
                    <a:pt x="248297" y="253657"/>
                  </a:lnTo>
                  <a:lnTo>
                    <a:pt x="248297" y="219036"/>
                  </a:lnTo>
                  <a:lnTo>
                    <a:pt x="248297" y="41173"/>
                  </a:lnTo>
                  <a:lnTo>
                    <a:pt x="248297" y="5969"/>
                  </a:lnTo>
                  <a:close/>
                </a:path>
                <a:path w="758825" h="260984">
                  <a:moveTo>
                    <a:pt x="491807" y="5981"/>
                  </a:moveTo>
                  <a:lnTo>
                    <a:pt x="293649" y="5981"/>
                  </a:lnTo>
                  <a:lnTo>
                    <a:pt x="293649" y="45351"/>
                  </a:lnTo>
                  <a:lnTo>
                    <a:pt x="371246" y="45351"/>
                  </a:lnTo>
                  <a:lnTo>
                    <a:pt x="371246" y="253631"/>
                  </a:lnTo>
                  <a:lnTo>
                    <a:pt x="414210" y="253631"/>
                  </a:lnTo>
                  <a:lnTo>
                    <a:pt x="414210" y="45351"/>
                  </a:lnTo>
                  <a:lnTo>
                    <a:pt x="491807" y="45351"/>
                  </a:lnTo>
                  <a:lnTo>
                    <a:pt x="491807" y="5981"/>
                  </a:lnTo>
                  <a:close/>
                </a:path>
                <a:path w="758825" h="260984">
                  <a:moveTo>
                    <a:pt x="758596" y="138455"/>
                  </a:moveTo>
                  <a:lnTo>
                    <a:pt x="757809" y="111150"/>
                  </a:lnTo>
                  <a:lnTo>
                    <a:pt x="756373" y="102654"/>
                  </a:lnTo>
                  <a:lnTo>
                    <a:pt x="753668" y="86537"/>
                  </a:lnTo>
                  <a:lnTo>
                    <a:pt x="746163" y="64604"/>
                  </a:lnTo>
                  <a:lnTo>
                    <a:pt x="735304" y="45351"/>
                  </a:lnTo>
                  <a:lnTo>
                    <a:pt x="728903" y="38188"/>
                  </a:lnTo>
                  <a:lnTo>
                    <a:pt x="717588" y="25514"/>
                  </a:lnTo>
                  <a:lnTo>
                    <a:pt x="714413" y="23431"/>
                  </a:lnTo>
                  <a:lnTo>
                    <a:pt x="714413" y="102654"/>
                  </a:lnTo>
                  <a:lnTo>
                    <a:pt x="568794" y="102654"/>
                  </a:lnTo>
                  <a:lnTo>
                    <a:pt x="584847" y="66116"/>
                  </a:lnTo>
                  <a:lnTo>
                    <a:pt x="616318" y="42748"/>
                  </a:lnTo>
                  <a:lnTo>
                    <a:pt x="641604" y="38188"/>
                  </a:lnTo>
                  <a:lnTo>
                    <a:pt x="655307" y="39331"/>
                  </a:lnTo>
                  <a:lnTo>
                    <a:pt x="655002" y="39331"/>
                  </a:lnTo>
                  <a:lnTo>
                    <a:pt x="667194" y="42595"/>
                  </a:lnTo>
                  <a:lnTo>
                    <a:pt x="698144" y="65328"/>
                  </a:lnTo>
                  <a:lnTo>
                    <a:pt x="714413" y="102654"/>
                  </a:lnTo>
                  <a:lnTo>
                    <a:pt x="714413" y="23431"/>
                  </a:lnTo>
                  <a:lnTo>
                    <a:pt x="696061" y="11341"/>
                  </a:lnTo>
                  <a:lnTo>
                    <a:pt x="670737" y="2832"/>
                  </a:lnTo>
                  <a:lnTo>
                    <a:pt x="641604" y="0"/>
                  </a:lnTo>
                  <a:lnTo>
                    <a:pt x="615543" y="2324"/>
                  </a:lnTo>
                  <a:lnTo>
                    <a:pt x="571830" y="20980"/>
                  </a:lnTo>
                  <a:lnTo>
                    <a:pt x="539940" y="57162"/>
                  </a:lnTo>
                  <a:lnTo>
                    <a:pt x="523671" y="104165"/>
                  </a:lnTo>
                  <a:lnTo>
                    <a:pt x="521639" y="131305"/>
                  </a:lnTo>
                  <a:lnTo>
                    <a:pt x="523900" y="161531"/>
                  </a:lnTo>
                  <a:lnTo>
                    <a:pt x="541947" y="210032"/>
                  </a:lnTo>
                  <a:lnTo>
                    <a:pt x="576681" y="242519"/>
                  </a:lnTo>
                  <a:lnTo>
                    <a:pt x="619798" y="258775"/>
                  </a:lnTo>
                  <a:lnTo>
                    <a:pt x="644004" y="260807"/>
                  </a:lnTo>
                  <a:lnTo>
                    <a:pt x="667270" y="258902"/>
                  </a:lnTo>
                  <a:lnTo>
                    <a:pt x="708456" y="243687"/>
                  </a:lnTo>
                  <a:lnTo>
                    <a:pt x="742911" y="212318"/>
                  </a:lnTo>
                  <a:lnTo>
                    <a:pt x="756793" y="190385"/>
                  </a:lnTo>
                  <a:lnTo>
                    <a:pt x="720979" y="170688"/>
                  </a:lnTo>
                  <a:lnTo>
                    <a:pt x="716026" y="180200"/>
                  </a:lnTo>
                  <a:lnTo>
                    <a:pt x="710095" y="189039"/>
                  </a:lnTo>
                  <a:lnTo>
                    <a:pt x="671893" y="218135"/>
                  </a:lnTo>
                  <a:lnTo>
                    <a:pt x="644588" y="222618"/>
                  </a:lnTo>
                  <a:lnTo>
                    <a:pt x="628802" y="221157"/>
                  </a:lnTo>
                  <a:lnTo>
                    <a:pt x="589076" y="199339"/>
                  </a:lnTo>
                  <a:lnTo>
                    <a:pt x="567486" y="156362"/>
                  </a:lnTo>
                  <a:lnTo>
                    <a:pt x="565810" y="138455"/>
                  </a:lnTo>
                  <a:lnTo>
                    <a:pt x="758596" y="13845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152411" y="8719839"/>
              <a:ext cx="223218" cy="248892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456789" y="8719829"/>
              <a:ext cx="181439" cy="247688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8695525" y="8713882"/>
              <a:ext cx="1021080" cy="260985"/>
            </a:xfrm>
            <a:custGeom>
              <a:avLst/>
              <a:gdLst/>
              <a:ahLst/>
              <a:cxnLst/>
              <a:rect l="l" t="t" r="r" b="b"/>
              <a:pathLst>
                <a:path w="1021079" h="260984">
                  <a:moveTo>
                    <a:pt x="202920" y="6007"/>
                  </a:moveTo>
                  <a:lnTo>
                    <a:pt x="159943" y="6007"/>
                  </a:lnTo>
                  <a:lnTo>
                    <a:pt x="159943" y="107607"/>
                  </a:lnTo>
                  <a:lnTo>
                    <a:pt x="42964" y="107607"/>
                  </a:lnTo>
                  <a:lnTo>
                    <a:pt x="42964" y="6007"/>
                  </a:lnTo>
                  <a:lnTo>
                    <a:pt x="0" y="6007"/>
                  </a:lnTo>
                  <a:lnTo>
                    <a:pt x="0" y="107607"/>
                  </a:lnTo>
                  <a:lnTo>
                    <a:pt x="0" y="146977"/>
                  </a:lnTo>
                  <a:lnTo>
                    <a:pt x="0" y="253657"/>
                  </a:lnTo>
                  <a:lnTo>
                    <a:pt x="42964" y="253657"/>
                  </a:lnTo>
                  <a:lnTo>
                    <a:pt x="42964" y="146977"/>
                  </a:lnTo>
                  <a:lnTo>
                    <a:pt x="159943" y="146977"/>
                  </a:lnTo>
                  <a:lnTo>
                    <a:pt x="159943" y="253657"/>
                  </a:lnTo>
                  <a:lnTo>
                    <a:pt x="202920" y="253657"/>
                  </a:lnTo>
                  <a:lnTo>
                    <a:pt x="202920" y="146977"/>
                  </a:lnTo>
                  <a:lnTo>
                    <a:pt x="202920" y="107607"/>
                  </a:lnTo>
                  <a:lnTo>
                    <a:pt x="202920" y="6007"/>
                  </a:lnTo>
                  <a:close/>
                </a:path>
                <a:path w="1021079" h="260984">
                  <a:moveTo>
                    <a:pt x="531177" y="130708"/>
                  </a:moveTo>
                  <a:lnTo>
                    <a:pt x="528853" y="103593"/>
                  </a:lnTo>
                  <a:lnTo>
                    <a:pt x="521855" y="78930"/>
                  </a:lnTo>
                  <a:lnTo>
                    <a:pt x="510197" y="56743"/>
                  </a:lnTo>
                  <a:lnTo>
                    <a:pt x="494855" y="38188"/>
                  </a:lnTo>
                  <a:lnTo>
                    <a:pt x="493877" y="36995"/>
                  </a:lnTo>
                  <a:lnTo>
                    <a:pt x="487019" y="31419"/>
                  </a:lnTo>
                  <a:lnTo>
                    <a:pt x="487019" y="130708"/>
                  </a:lnTo>
                  <a:lnTo>
                    <a:pt x="485406" y="151028"/>
                  </a:lnTo>
                  <a:lnTo>
                    <a:pt x="461352" y="198145"/>
                  </a:lnTo>
                  <a:lnTo>
                    <a:pt x="417144" y="221094"/>
                  </a:lnTo>
                  <a:lnTo>
                    <a:pt x="399872" y="222618"/>
                  </a:lnTo>
                  <a:lnTo>
                    <a:pt x="382600" y="221094"/>
                  </a:lnTo>
                  <a:lnTo>
                    <a:pt x="338404" y="198145"/>
                  </a:lnTo>
                  <a:lnTo>
                    <a:pt x="314337" y="151028"/>
                  </a:lnTo>
                  <a:lnTo>
                    <a:pt x="312737" y="130708"/>
                  </a:lnTo>
                  <a:lnTo>
                    <a:pt x="314325" y="110363"/>
                  </a:lnTo>
                  <a:lnTo>
                    <a:pt x="338099" y="62953"/>
                  </a:lnTo>
                  <a:lnTo>
                    <a:pt x="382358" y="39738"/>
                  </a:lnTo>
                  <a:lnTo>
                    <a:pt x="399872" y="38188"/>
                  </a:lnTo>
                  <a:lnTo>
                    <a:pt x="417449" y="39738"/>
                  </a:lnTo>
                  <a:lnTo>
                    <a:pt x="461657" y="62661"/>
                  </a:lnTo>
                  <a:lnTo>
                    <a:pt x="485432" y="110121"/>
                  </a:lnTo>
                  <a:lnTo>
                    <a:pt x="487019" y="130708"/>
                  </a:lnTo>
                  <a:lnTo>
                    <a:pt x="487019" y="31419"/>
                  </a:lnTo>
                  <a:lnTo>
                    <a:pt x="474014" y="20815"/>
                  </a:lnTo>
                  <a:lnTo>
                    <a:pt x="451726" y="9245"/>
                  </a:lnTo>
                  <a:lnTo>
                    <a:pt x="427012" y="2311"/>
                  </a:lnTo>
                  <a:lnTo>
                    <a:pt x="399872" y="0"/>
                  </a:lnTo>
                  <a:lnTo>
                    <a:pt x="372732" y="2311"/>
                  </a:lnTo>
                  <a:lnTo>
                    <a:pt x="325729" y="20815"/>
                  </a:lnTo>
                  <a:lnTo>
                    <a:pt x="289547" y="56743"/>
                  </a:lnTo>
                  <a:lnTo>
                    <a:pt x="270903" y="103593"/>
                  </a:lnTo>
                  <a:lnTo>
                    <a:pt x="268566" y="130708"/>
                  </a:lnTo>
                  <a:lnTo>
                    <a:pt x="270903" y="157556"/>
                  </a:lnTo>
                  <a:lnTo>
                    <a:pt x="289547" y="204114"/>
                  </a:lnTo>
                  <a:lnTo>
                    <a:pt x="325729" y="240004"/>
                  </a:lnTo>
                  <a:lnTo>
                    <a:pt x="372732" y="258508"/>
                  </a:lnTo>
                  <a:lnTo>
                    <a:pt x="399872" y="260819"/>
                  </a:lnTo>
                  <a:lnTo>
                    <a:pt x="427012" y="258508"/>
                  </a:lnTo>
                  <a:lnTo>
                    <a:pt x="451726" y="251561"/>
                  </a:lnTo>
                  <a:lnTo>
                    <a:pt x="474014" y="240004"/>
                  </a:lnTo>
                  <a:lnTo>
                    <a:pt x="493877" y="223824"/>
                  </a:lnTo>
                  <a:lnTo>
                    <a:pt x="494868" y="222618"/>
                  </a:lnTo>
                  <a:lnTo>
                    <a:pt x="510197" y="204114"/>
                  </a:lnTo>
                  <a:lnTo>
                    <a:pt x="521855" y="182029"/>
                  </a:lnTo>
                  <a:lnTo>
                    <a:pt x="528853" y="157556"/>
                  </a:lnTo>
                  <a:lnTo>
                    <a:pt x="531177" y="130708"/>
                  </a:lnTo>
                  <a:close/>
                </a:path>
                <a:path w="1021079" h="260984">
                  <a:moveTo>
                    <a:pt x="792594" y="183819"/>
                  </a:moveTo>
                  <a:lnTo>
                    <a:pt x="775500" y="200799"/>
                  </a:lnTo>
                  <a:lnTo>
                    <a:pt x="756475" y="212915"/>
                  </a:lnTo>
                  <a:lnTo>
                    <a:pt x="735507" y="220192"/>
                  </a:lnTo>
                  <a:lnTo>
                    <a:pt x="712597" y="222618"/>
                  </a:lnTo>
                  <a:lnTo>
                    <a:pt x="695337" y="221094"/>
                  </a:lnTo>
                  <a:lnTo>
                    <a:pt x="651141" y="198158"/>
                  </a:lnTo>
                  <a:lnTo>
                    <a:pt x="627075" y="151028"/>
                  </a:lnTo>
                  <a:lnTo>
                    <a:pt x="625475" y="130708"/>
                  </a:lnTo>
                  <a:lnTo>
                    <a:pt x="627075" y="110363"/>
                  </a:lnTo>
                  <a:lnTo>
                    <a:pt x="651141" y="62953"/>
                  </a:lnTo>
                  <a:lnTo>
                    <a:pt x="695667" y="39738"/>
                  </a:lnTo>
                  <a:lnTo>
                    <a:pt x="713206" y="38188"/>
                  </a:lnTo>
                  <a:lnTo>
                    <a:pt x="736180" y="40500"/>
                  </a:lnTo>
                  <a:lnTo>
                    <a:pt x="756780" y="47447"/>
                  </a:lnTo>
                  <a:lnTo>
                    <a:pt x="774979" y="59016"/>
                  </a:lnTo>
                  <a:lnTo>
                    <a:pt x="790803" y="75196"/>
                  </a:lnTo>
                  <a:lnTo>
                    <a:pt x="790803" y="23863"/>
                  </a:lnTo>
                  <a:lnTo>
                    <a:pt x="773226" y="13423"/>
                  </a:lnTo>
                  <a:lnTo>
                    <a:pt x="754532" y="5969"/>
                  </a:lnTo>
                  <a:lnTo>
                    <a:pt x="734733" y="1498"/>
                  </a:lnTo>
                  <a:lnTo>
                    <a:pt x="713790" y="0"/>
                  </a:lnTo>
                  <a:lnTo>
                    <a:pt x="686384" y="2336"/>
                  </a:lnTo>
                  <a:lnTo>
                    <a:pt x="638937" y="20980"/>
                  </a:lnTo>
                  <a:lnTo>
                    <a:pt x="602449" y="57162"/>
                  </a:lnTo>
                  <a:lnTo>
                    <a:pt x="583641" y="104165"/>
                  </a:lnTo>
                  <a:lnTo>
                    <a:pt x="581291" y="131305"/>
                  </a:lnTo>
                  <a:lnTo>
                    <a:pt x="583628" y="158153"/>
                  </a:lnTo>
                  <a:lnTo>
                    <a:pt x="602284" y="204546"/>
                  </a:lnTo>
                  <a:lnTo>
                    <a:pt x="638543" y="240169"/>
                  </a:lnTo>
                  <a:lnTo>
                    <a:pt x="686130" y="258521"/>
                  </a:lnTo>
                  <a:lnTo>
                    <a:pt x="713790" y="260819"/>
                  </a:lnTo>
                  <a:lnTo>
                    <a:pt x="735063" y="259207"/>
                  </a:lnTo>
                  <a:lnTo>
                    <a:pt x="755281" y="254393"/>
                  </a:lnTo>
                  <a:lnTo>
                    <a:pt x="774458" y="246380"/>
                  </a:lnTo>
                  <a:lnTo>
                    <a:pt x="792594" y="235165"/>
                  </a:lnTo>
                  <a:lnTo>
                    <a:pt x="792594" y="183819"/>
                  </a:lnTo>
                  <a:close/>
                </a:path>
                <a:path w="1021079" h="260984">
                  <a:moveTo>
                    <a:pt x="1020559" y="5981"/>
                  </a:moveTo>
                  <a:lnTo>
                    <a:pt x="822413" y="5981"/>
                  </a:lnTo>
                  <a:lnTo>
                    <a:pt x="822413" y="45351"/>
                  </a:lnTo>
                  <a:lnTo>
                    <a:pt x="899998" y="45351"/>
                  </a:lnTo>
                  <a:lnTo>
                    <a:pt x="899998" y="253631"/>
                  </a:lnTo>
                  <a:lnTo>
                    <a:pt x="942975" y="253631"/>
                  </a:lnTo>
                  <a:lnTo>
                    <a:pt x="942975" y="45351"/>
                  </a:lnTo>
                  <a:lnTo>
                    <a:pt x="1020559" y="45351"/>
                  </a:lnTo>
                  <a:lnTo>
                    <a:pt x="1020559" y="598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9761461" y="8719829"/>
              <a:ext cx="181439" cy="247688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951077" y="8913818"/>
              <a:ext cx="9106535" cy="1552575"/>
            </a:xfrm>
            <a:custGeom>
              <a:avLst/>
              <a:gdLst/>
              <a:ahLst/>
              <a:cxnLst/>
              <a:rect l="l" t="t" r="r" b="b"/>
              <a:pathLst>
                <a:path w="9106535" h="1552575">
                  <a:moveTo>
                    <a:pt x="325869" y="1120863"/>
                  </a:moveTo>
                  <a:lnTo>
                    <a:pt x="299046" y="1103630"/>
                  </a:lnTo>
                  <a:lnTo>
                    <a:pt x="270510" y="1091323"/>
                  </a:lnTo>
                  <a:lnTo>
                    <a:pt x="240258" y="1083932"/>
                  </a:lnTo>
                  <a:lnTo>
                    <a:pt x="208292" y="1081468"/>
                  </a:lnTo>
                  <a:lnTo>
                    <a:pt x="165417" y="1085164"/>
                  </a:lnTo>
                  <a:lnTo>
                    <a:pt x="126301" y="1096238"/>
                  </a:lnTo>
                  <a:lnTo>
                    <a:pt x="90957" y="1114704"/>
                  </a:lnTo>
                  <a:lnTo>
                    <a:pt x="59385" y="1140561"/>
                  </a:lnTo>
                  <a:lnTo>
                    <a:pt x="33401" y="1171968"/>
                  </a:lnTo>
                  <a:lnTo>
                    <a:pt x="14846" y="1207109"/>
                  </a:lnTo>
                  <a:lnTo>
                    <a:pt x="3708" y="1245984"/>
                  </a:lnTo>
                  <a:lnTo>
                    <a:pt x="0" y="1288580"/>
                  </a:lnTo>
                  <a:lnTo>
                    <a:pt x="3670" y="1330134"/>
                  </a:lnTo>
                  <a:lnTo>
                    <a:pt x="14693" y="1368259"/>
                  </a:lnTo>
                  <a:lnTo>
                    <a:pt x="33070" y="1402943"/>
                  </a:lnTo>
                  <a:lnTo>
                    <a:pt x="58788" y="1434211"/>
                  </a:lnTo>
                  <a:lnTo>
                    <a:pt x="90030" y="1460055"/>
                  </a:lnTo>
                  <a:lnTo>
                    <a:pt x="124955" y="1478521"/>
                  </a:lnTo>
                  <a:lnTo>
                    <a:pt x="163588" y="1489595"/>
                  </a:lnTo>
                  <a:lnTo>
                    <a:pt x="205905" y="1493278"/>
                  </a:lnTo>
                  <a:lnTo>
                    <a:pt x="238023" y="1490865"/>
                  </a:lnTo>
                  <a:lnTo>
                    <a:pt x="268719" y="1483588"/>
                  </a:lnTo>
                  <a:lnTo>
                    <a:pt x="298005" y="1471472"/>
                  </a:lnTo>
                  <a:lnTo>
                    <a:pt x="325869" y="1454492"/>
                  </a:lnTo>
                  <a:lnTo>
                    <a:pt x="325869" y="1399590"/>
                  </a:lnTo>
                  <a:lnTo>
                    <a:pt x="315163" y="1409509"/>
                  </a:lnTo>
                  <a:lnTo>
                    <a:pt x="303936" y="1418386"/>
                  </a:lnTo>
                  <a:lnTo>
                    <a:pt x="261861" y="1441107"/>
                  </a:lnTo>
                  <a:lnTo>
                    <a:pt x="224853" y="1450365"/>
                  </a:lnTo>
                  <a:lnTo>
                    <a:pt x="205905" y="1451521"/>
                  </a:lnTo>
                  <a:lnTo>
                    <a:pt x="176161" y="1448790"/>
                  </a:lnTo>
                  <a:lnTo>
                    <a:pt x="120802" y="1427010"/>
                  </a:lnTo>
                  <a:lnTo>
                    <a:pt x="73393" y="1384185"/>
                  </a:lnTo>
                  <a:lnTo>
                    <a:pt x="48475" y="1324800"/>
                  </a:lnTo>
                  <a:lnTo>
                    <a:pt x="45351" y="1289177"/>
                  </a:lnTo>
                  <a:lnTo>
                    <a:pt x="48209" y="1255623"/>
                  </a:lnTo>
                  <a:lnTo>
                    <a:pt x="71043" y="1196682"/>
                  </a:lnTo>
                  <a:lnTo>
                    <a:pt x="115290" y="1150277"/>
                  </a:lnTo>
                  <a:lnTo>
                    <a:pt x="172427" y="1126261"/>
                  </a:lnTo>
                  <a:lnTo>
                    <a:pt x="205308" y="1123251"/>
                  </a:lnTo>
                  <a:lnTo>
                    <a:pt x="222580" y="1124229"/>
                  </a:lnTo>
                  <a:lnTo>
                    <a:pt x="273951" y="1138770"/>
                  </a:lnTo>
                  <a:lnTo>
                    <a:pt x="313677" y="1164513"/>
                  </a:lnTo>
                  <a:lnTo>
                    <a:pt x="325869" y="1175778"/>
                  </a:lnTo>
                  <a:lnTo>
                    <a:pt x="325869" y="1120863"/>
                  </a:lnTo>
                  <a:close/>
                </a:path>
                <a:path w="9106535" h="1552575">
                  <a:moveTo>
                    <a:pt x="643394" y="1363167"/>
                  </a:moveTo>
                  <a:lnTo>
                    <a:pt x="634060" y="1311402"/>
                  </a:lnTo>
                  <a:lnTo>
                    <a:pt x="607072" y="1270660"/>
                  </a:lnTo>
                  <a:lnTo>
                    <a:pt x="599224" y="1263891"/>
                  </a:lnTo>
                  <a:lnTo>
                    <a:pt x="599224" y="1363167"/>
                  </a:lnTo>
                  <a:lnTo>
                    <a:pt x="597623" y="1383499"/>
                  </a:lnTo>
                  <a:lnTo>
                    <a:pt x="573557" y="1430616"/>
                  </a:lnTo>
                  <a:lnTo>
                    <a:pt x="529361" y="1453553"/>
                  </a:lnTo>
                  <a:lnTo>
                    <a:pt x="512089" y="1455089"/>
                  </a:lnTo>
                  <a:lnTo>
                    <a:pt x="494817" y="1453553"/>
                  </a:lnTo>
                  <a:lnTo>
                    <a:pt x="450608" y="1430616"/>
                  </a:lnTo>
                  <a:lnTo>
                    <a:pt x="426554" y="1383499"/>
                  </a:lnTo>
                  <a:lnTo>
                    <a:pt x="424942" y="1363167"/>
                  </a:lnTo>
                  <a:lnTo>
                    <a:pt x="426529" y="1342834"/>
                  </a:lnTo>
                  <a:lnTo>
                    <a:pt x="450303" y="1295425"/>
                  </a:lnTo>
                  <a:lnTo>
                    <a:pt x="494563" y="1272209"/>
                  </a:lnTo>
                  <a:lnTo>
                    <a:pt x="512089" y="1270660"/>
                  </a:lnTo>
                  <a:lnTo>
                    <a:pt x="529666" y="1272209"/>
                  </a:lnTo>
                  <a:lnTo>
                    <a:pt x="573862" y="1295133"/>
                  </a:lnTo>
                  <a:lnTo>
                    <a:pt x="597636" y="1342593"/>
                  </a:lnTo>
                  <a:lnTo>
                    <a:pt x="599224" y="1363167"/>
                  </a:lnTo>
                  <a:lnTo>
                    <a:pt x="599224" y="1263891"/>
                  </a:lnTo>
                  <a:lnTo>
                    <a:pt x="586219" y="1253286"/>
                  </a:lnTo>
                  <a:lnTo>
                    <a:pt x="563930" y="1241717"/>
                  </a:lnTo>
                  <a:lnTo>
                    <a:pt x="539216" y="1234782"/>
                  </a:lnTo>
                  <a:lnTo>
                    <a:pt x="512089" y="1232471"/>
                  </a:lnTo>
                  <a:lnTo>
                    <a:pt x="484949" y="1234782"/>
                  </a:lnTo>
                  <a:lnTo>
                    <a:pt x="437946" y="1253286"/>
                  </a:lnTo>
                  <a:lnTo>
                    <a:pt x="401764" y="1289202"/>
                  </a:lnTo>
                  <a:lnTo>
                    <a:pt x="383108" y="1336065"/>
                  </a:lnTo>
                  <a:lnTo>
                    <a:pt x="380784" y="1363167"/>
                  </a:lnTo>
                  <a:lnTo>
                    <a:pt x="383108" y="1390027"/>
                  </a:lnTo>
                  <a:lnTo>
                    <a:pt x="401764" y="1436585"/>
                  </a:lnTo>
                  <a:lnTo>
                    <a:pt x="437946" y="1472476"/>
                  </a:lnTo>
                  <a:lnTo>
                    <a:pt x="484949" y="1490967"/>
                  </a:lnTo>
                  <a:lnTo>
                    <a:pt x="512089" y="1493278"/>
                  </a:lnTo>
                  <a:lnTo>
                    <a:pt x="539216" y="1490967"/>
                  </a:lnTo>
                  <a:lnTo>
                    <a:pt x="586219" y="1472476"/>
                  </a:lnTo>
                  <a:lnTo>
                    <a:pt x="622401" y="1436585"/>
                  </a:lnTo>
                  <a:lnTo>
                    <a:pt x="641057" y="1390027"/>
                  </a:lnTo>
                  <a:lnTo>
                    <a:pt x="643394" y="1363167"/>
                  </a:lnTo>
                  <a:close/>
                </a:path>
                <a:path w="9106535" h="1552575">
                  <a:moveTo>
                    <a:pt x="946581" y="1446758"/>
                  </a:moveTo>
                  <a:lnTo>
                    <a:pt x="905992" y="1446758"/>
                  </a:lnTo>
                  <a:lnTo>
                    <a:pt x="905992" y="1238478"/>
                  </a:lnTo>
                  <a:lnTo>
                    <a:pt x="863015" y="1238478"/>
                  </a:lnTo>
                  <a:lnTo>
                    <a:pt x="863015" y="1446758"/>
                  </a:lnTo>
                  <a:lnTo>
                    <a:pt x="752005" y="1446758"/>
                  </a:lnTo>
                  <a:lnTo>
                    <a:pt x="752005" y="1238478"/>
                  </a:lnTo>
                  <a:lnTo>
                    <a:pt x="709028" y="1238478"/>
                  </a:lnTo>
                  <a:lnTo>
                    <a:pt x="709028" y="1446758"/>
                  </a:lnTo>
                  <a:lnTo>
                    <a:pt x="709028" y="1486128"/>
                  </a:lnTo>
                  <a:lnTo>
                    <a:pt x="907186" y="1486128"/>
                  </a:lnTo>
                  <a:lnTo>
                    <a:pt x="907186" y="1552168"/>
                  </a:lnTo>
                  <a:lnTo>
                    <a:pt x="946581" y="1552168"/>
                  </a:lnTo>
                  <a:lnTo>
                    <a:pt x="946581" y="1486128"/>
                  </a:lnTo>
                  <a:lnTo>
                    <a:pt x="946581" y="1446758"/>
                  </a:lnTo>
                  <a:close/>
                </a:path>
                <a:path w="9106535" h="1552575">
                  <a:moveTo>
                    <a:pt x="1204404" y="1219339"/>
                  </a:moveTo>
                  <a:lnTo>
                    <a:pt x="1034910" y="1401965"/>
                  </a:lnTo>
                  <a:lnTo>
                    <a:pt x="1034910" y="1238427"/>
                  </a:lnTo>
                  <a:lnTo>
                    <a:pt x="991933" y="1238427"/>
                  </a:lnTo>
                  <a:lnTo>
                    <a:pt x="991933" y="1503438"/>
                  </a:lnTo>
                  <a:lnTo>
                    <a:pt x="1161440" y="1320800"/>
                  </a:lnTo>
                  <a:lnTo>
                    <a:pt x="1161440" y="1486115"/>
                  </a:lnTo>
                  <a:lnTo>
                    <a:pt x="1204404" y="1486115"/>
                  </a:lnTo>
                  <a:lnTo>
                    <a:pt x="1204404" y="1219339"/>
                  </a:lnTo>
                  <a:close/>
                </a:path>
                <a:path w="9106535" h="1552575">
                  <a:moveTo>
                    <a:pt x="1518335" y="1238440"/>
                  </a:moveTo>
                  <a:lnTo>
                    <a:pt x="1477759" y="1238440"/>
                  </a:lnTo>
                  <a:lnTo>
                    <a:pt x="1477759" y="1362583"/>
                  </a:lnTo>
                  <a:lnTo>
                    <a:pt x="1476349" y="1381239"/>
                  </a:lnTo>
                  <a:lnTo>
                    <a:pt x="1455381" y="1428242"/>
                  </a:lnTo>
                  <a:lnTo>
                    <a:pt x="1413065" y="1453476"/>
                  </a:lnTo>
                  <a:lnTo>
                    <a:pt x="1412633" y="1453476"/>
                  </a:lnTo>
                  <a:lnTo>
                    <a:pt x="1395387" y="1455102"/>
                  </a:lnTo>
                  <a:lnTo>
                    <a:pt x="1347876" y="1440497"/>
                  </a:lnTo>
                  <a:lnTo>
                    <a:pt x="1319657" y="1399362"/>
                  </a:lnTo>
                  <a:lnTo>
                    <a:pt x="1314221" y="1361986"/>
                  </a:lnTo>
                  <a:lnTo>
                    <a:pt x="1315681" y="1341780"/>
                  </a:lnTo>
                  <a:lnTo>
                    <a:pt x="1337792" y="1294853"/>
                  </a:lnTo>
                  <a:lnTo>
                    <a:pt x="1379029" y="1272184"/>
                  </a:lnTo>
                  <a:lnTo>
                    <a:pt x="1395387" y="1270673"/>
                  </a:lnTo>
                  <a:lnTo>
                    <a:pt x="1411109" y="1272184"/>
                  </a:lnTo>
                  <a:lnTo>
                    <a:pt x="1452689" y="1294549"/>
                  </a:lnTo>
                  <a:lnTo>
                    <a:pt x="1476184" y="1341780"/>
                  </a:lnTo>
                  <a:lnTo>
                    <a:pt x="1477708" y="1361986"/>
                  </a:lnTo>
                  <a:lnTo>
                    <a:pt x="1477759" y="1362583"/>
                  </a:lnTo>
                  <a:lnTo>
                    <a:pt x="1477759" y="1238440"/>
                  </a:lnTo>
                  <a:lnTo>
                    <a:pt x="1475371" y="1238440"/>
                  </a:lnTo>
                  <a:lnTo>
                    <a:pt x="1475371" y="1273657"/>
                  </a:lnTo>
                  <a:lnTo>
                    <a:pt x="1472565" y="1270673"/>
                  </a:lnTo>
                  <a:lnTo>
                    <a:pt x="1458429" y="1255636"/>
                  </a:lnTo>
                  <a:lnTo>
                    <a:pt x="1438656" y="1242771"/>
                  </a:lnTo>
                  <a:lnTo>
                    <a:pt x="1416050" y="1235062"/>
                  </a:lnTo>
                  <a:lnTo>
                    <a:pt x="1390611" y="1232484"/>
                  </a:lnTo>
                  <a:lnTo>
                    <a:pt x="1366227" y="1234630"/>
                  </a:lnTo>
                  <a:lnTo>
                    <a:pt x="1323403" y="1251788"/>
                  </a:lnTo>
                  <a:lnTo>
                    <a:pt x="1289685" y="1285621"/>
                  </a:lnTo>
                  <a:lnTo>
                    <a:pt x="1272222" y="1333207"/>
                  </a:lnTo>
                  <a:lnTo>
                    <a:pt x="1270038" y="1361986"/>
                  </a:lnTo>
                  <a:lnTo>
                    <a:pt x="1272247" y="1391310"/>
                  </a:lnTo>
                  <a:lnTo>
                    <a:pt x="1289850" y="1439659"/>
                  </a:lnTo>
                  <a:lnTo>
                    <a:pt x="1323809" y="1473822"/>
                  </a:lnTo>
                  <a:lnTo>
                    <a:pt x="1366481" y="1491132"/>
                  </a:lnTo>
                  <a:lnTo>
                    <a:pt x="1390611" y="1493291"/>
                  </a:lnTo>
                  <a:lnTo>
                    <a:pt x="1415605" y="1490687"/>
                  </a:lnTo>
                  <a:lnTo>
                    <a:pt x="1438059" y="1482852"/>
                  </a:lnTo>
                  <a:lnTo>
                    <a:pt x="1457985" y="1469796"/>
                  </a:lnTo>
                  <a:lnTo>
                    <a:pt x="1471955" y="1455102"/>
                  </a:lnTo>
                  <a:lnTo>
                    <a:pt x="1475371" y="1451521"/>
                  </a:lnTo>
                  <a:lnTo>
                    <a:pt x="1475371" y="1486128"/>
                  </a:lnTo>
                  <a:lnTo>
                    <a:pt x="1518335" y="1486128"/>
                  </a:lnTo>
                  <a:lnTo>
                    <a:pt x="1518335" y="1451521"/>
                  </a:lnTo>
                  <a:lnTo>
                    <a:pt x="1518335" y="1273657"/>
                  </a:lnTo>
                  <a:lnTo>
                    <a:pt x="1518335" y="1238440"/>
                  </a:lnTo>
                  <a:close/>
                </a:path>
                <a:path w="9106535" h="1552575">
                  <a:moveTo>
                    <a:pt x="9106395" y="21882"/>
                  </a:moveTo>
                  <a:lnTo>
                    <a:pt x="9103423" y="14922"/>
                  </a:lnTo>
                  <a:lnTo>
                    <a:pt x="9091485" y="2984"/>
                  </a:lnTo>
                  <a:lnTo>
                    <a:pt x="9084513" y="0"/>
                  </a:lnTo>
                  <a:lnTo>
                    <a:pt x="9068587" y="0"/>
                  </a:lnTo>
                  <a:lnTo>
                    <a:pt x="9061640" y="2984"/>
                  </a:lnTo>
                  <a:lnTo>
                    <a:pt x="9049702" y="14922"/>
                  </a:lnTo>
                  <a:lnTo>
                    <a:pt x="9046731" y="21882"/>
                  </a:lnTo>
                  <a:lnTo>
                    <a:pt x="9046731" y="37807"/>
                  </a:lnTo>
                  <a:lnTo>
                    <a:pt x="9049702" y="44767"/>
                  </a:lnTo>
                  <a:lnTo>
                    <a:pt x="9055671" y="50736"/>
                  </a:lnTo>
                  <a:lnTo>
                    <a:pt x="9061640" y="56705"/>
                  </a:lnTo>
                  <a:lnTo>
                    <a:pt x="9068587" y="59690"/>
                  </a:lnTo>
                  <a:lnTo>
                    <a:pt x="9084513" y="59690"/>
                  </a:lnTo>
                  <a:lnTo>
                    <a:pt x="9091485" y="56705"/>
                  </a:lnTo>
                  <a:lnTo>
                    <a:pt x="9103423" y="44767"/>
                  </a:lnTo>
                  <a:lnTo>
                    <a:pt x="9106395" y="37807"/>
                  </a:lnTo>
                  <a:lnTo>
                    <a:pt x="9106395" y="218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819160" y="10152247"/>
              <a:ext cx="181439" cy="247688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514782" y="10152246"/>
              <a:ext cx="223218" cy="248892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3057893" y="10031685"/>
              <a:ext cx="1960880" cy="508000"/>
            </a:xfrm>
            <a:custGeom>
              <a:avLst/>
              <a:gdLst/>
              <a:ahLst/>
              <a:cxnLst/>
              <a:rect l="l" t="t" r="r" b="b"/>
              <a:pathLst>
                <a:path w="1960879" h="508000">
                  <a:moveTo>
                    <a:pt x="202920" y="120611"/>
                  </a:moveTo>
                  <a:lnTo>
                    <a:pt x="159943" y="120611"/>
                  </a:lnTo>
                  <a:lnTo>
                    <a:pt x="159943" y="222211"/>
                  </a:lnTo>
                  <a:lnTo>
                    <a:pt x="42964" y="222211"/>
                  </a:lnTo>
                  <a:lnTo>
                    <a:pt x="42964" y="120611"/>
                  </a:lnTo>
                  <a:lnTo>
                    <a:pt x="0" y="120611"/>
                  </a:lnTo>
                  <a:lnTo>
                    <a:pt x="0" y="222211"/>
                  </a:lnTo>
                  <a:lnTo>
                    <a:pt x="0" y="261581"/>
                  </a:lnTo>
                  <a:lnTo>
                    <a:pt x="0" y="368261"/>
                  </a:lnTo>
                  <a:lnTo>
                    <a:pt x="42964" y="368261"/>
                  </a:lnTo>
                  <a:lnTo>
                    <a:pt x="42964" y="261581"/>
                  </a:lnTo>
                  <a:lnTo>
                    <a:pt x="159943" y="261581"/>
                  </a:lnTo>
                  <a:lnTo>
                    <a:pt x="159943" y="368261"/>
                  </a:lnTo>
                  <a:lnTo>
                    <a:pt x="202920" y="368261"/>
                  </a:lnTo>
                  <a:lnTo>
                    <a:pt x="202920" y="261581"/>
                  </a:lnTo>
                  <a:lnTo>
                    <a:pt x="202920" y="222211"/>
                  </a:lnTo>
                  <a:lnTo>
                    <a:pt x="202920" y="120611"/>
                  </a:lnTo>
                  <a:close/>
                </a:path>
                <a:path w="1960879" h="508000">
                  <a:moveTo>
                    <a:pt x="465531" y="291871"/>
                  </a:moveTo>
                  <a:lnTo>
                    <a:pt x="456412" y="253657"/>
                  </a:lnTo>
                  <a:lnTo>
                    <a:pt x="421360" y="224142"/>
                  </a:lnTo>
                  <a:lnTo>
                    <a:pt x="421360" y="291871"/>
                  </a:lnTo>
                  <a:lnTo>
                    <a:pt x="420357" y="301675"/>
                  </a:lnTo>
                  <a:lnTo>
                    <a:pt x="390017" y="328422"/>
                  </a:lnTo>
                  <a:lnTo>
                    <a:pt x="367042" y="330060"/>
                  </a:lnTo>
                  <a:lnTo>
                    <a:pt x="327063" y="330060"/>
                  </a:lnTo>
                  <a:lnTo>
                    <a:pt x="327063" y="253657"/>
                  </a:lnTo>
                  <a:lnTo>
                    <a:pt x="367652" y="253657"/>
                  </a:lnTo>
                  <a:lnTo>
                    <a:pt x="405841" y="260832"/>
                  </a:lnTo>
                  <a:lnTo>
                    <a:pt x="421360" y="291871"/>
                  </a:lnTo>
                  <a:lnTo>
                    <a:pt x="421360" y="224142"/>
                  </a:lnTo>
                  <a:lnTo>
                    <a:pt x="415683" y="221589"/>
                  </a:lnTo>
                  <a:lnTo>
                    <a:pt x="395173" y="217004"/>
                  </a:lnTo>
                  <a:lnTo>
                    <a:pt x="371233" y="215480"/>
                  </a:lnTo>
                  <a:lnTo>
                    <a:pt x="327063" y="215480"/>
                  </a:lnTo>
                  <a:lnTo>
                    <a:pt x="327063" y="120561"/>
                  </a:lnTo>
                  <a:lnTo>
                    <a:pt x="284086" y="120561"/>
                  </a:lnTo>
                  <a:lnTo>
                    <a:pt x="284086" y="368261"/>
                  </a:lnTo>
                  <a:lnTo>
                    <a:pt x="370624" y="368261"/>
                  </a:lnTo>
                  <a:lnTo>
                    <a:pt x="394195" y="366966"/>
                  </a:lnTo>
                  <a:lnTo>
                    <a:pt x="443433" y="347370"/>
                  </a:lnTo>
                  <a:lnTo>
                    <a:pt x="456285" y="330060"/>
                  </a:lnTo>
                  <a:lnTo>
                    <a:pt x="460006" y="323049"/>
                  </a:lnTo>
                  <a:lnTo>
                    <a:pt x="464146" y="308317"/>
                  </a:lnTo>
                  <a:lnTo>
                    <a:pt x="465531" y="291871"/>
                  </a:lnTo>
                  <a:close/>
                </a:path>
                <a:path w="1960879" h="508000">
                  <a:moveTo>
                    <a:pt x="538340" y="120561"/>
                  </a:moveTo>
                  <a:lnTo>
                    <a:pt x="495363" y="120561"/>
                  </a:lnTo>
                  <a:lnTo>
                    <a:pt x="495363" y="368249"/>
                  </a:lnTo>
                  <a:lnTo>
                    <a:pt x="538340" y="368249"/>
                  </a:lnTo>
                  <a:lnTo>
                    <a:pt x="538340" y="120561"/>
                  </a:lnTo>
                  <a:close/>
                </a:path>
                <a:path w="1960879" h="508000">
                  <a:moveTo>
                    <a:pt x="814082" y="13728"/>
                  </a:moveTo>
                  <a:lnTo>
                    <a:pt x="778268" y="0"/>
                  </a:lnTo>
                  <a:lnTo>
                    <a:pt x="771067" y="15671"/>
                  </a:lnTo>
                  <a:lnTo>
                    <a:pt x="760209" y="26860"/>
                  </a:lnTo>
                  <a:lnTo>
                    <a:pt x="745705" y="33578"/>
                  </a:lnTo>
                  <a:lnTo>
                    <a:pt x="727544" y="35814"/>
                  </a:lnTo>
                  <a:lnTo>
                    <a:pt x="709371" y="33578"/>
                  </a:lnTo>
                  <a:lnTo>
                    <a:pt x="694855" y="26860"/>
                  </a:lnTo>
                  <a:lnTo>
                    <a:pt x="684009" y="15671"/>
                  </a:lnTo>
                  <a:lnTo>
                    <a:pt x="676808" y="0"/>
                  </a:lnTo>
                  <a:lnTo>
                    <a:pt x="640994" y="13728"/>
                  </a:lnTo>
                  <a:lnTo>
                    <a:pt x="662863" y="47650"/>
                  </a:lnTo>
                  <a:lnTo>
                    <a:pt x="698512" y="67754"/>
                  </a:lnTo>
                  <a:lnTo>
                    <a:pt x="727544" y="71628"/>
                  </a:lnTo>
                  <a:lnTo>
                    <a:pt x="742543" y="70662"/>
                  </a:lnTo>
                  <a:lnTo>
                    <a:pt x="781558" y="56121"/>
                  </a:lnTo>
                  <a:lnTo>
                    <a:pt x="808456" y="26454"/>
                  </a:lnTo>
                  <a:lnTo>
                    <a:pt x="814082" y="13728"/>
                  </a:lnTo>
                  <a:close/>
                </a:path>
                <a:path w="1960879" h="508000">
                  <a:moveTo>
                    <a:pt x="831977" y="101473"/>
                  </a:moveTo>
                  <a:lnTo>
                    <a:pt x="662495" y="284099"/>
                  </a:lnTo>
                  <a:lnTo>
                    <a:pt x="662495" y="120561"/>
                  </a:lnTo>
                  <a:lnTo>
                    <a:pt x="619506" y="120561"/>
                  </a:lnTo>
                  <a:lnTo>
                    <a:pt x="619506" y="385572"/>
                  </a:lnTo>
                  <a:lnTo>
                    <a:pt x="713689" y="284099"/>
                  </a:lnTo>
                  <a:lnTo>
                    <a:pt x="789025" y="202933"/>
                  </a:lnTo>
                  <a:lnTo>
                    <a:pt x="789025" y="368249"/>
                  </a:lnTo>
                  <a:lnTo>
                    <a:pt x="831977" y="368249"/>
                  </a:lnTo>
                  <a:lnTo>
                    <a:pt x="831977" y="202933"/>
                  </a:lnTo>
                  <a:lnTo>
                    <a:pt x="831977" y="101473"/>
                  </a:lnTo>
                  <a:close/>
                </a:path>
                <a:path w="1960879" h="508000">
                  <a:moveTo>
                    <a:pt x="1345844" y="368261"/>
                  </a:moveTo>
                  <a:lnTo>
                    <a:pt x="1286154" y="101473"/>
                  </a:lnTo>
                  <a:lnTo>
                    <a:pt x="1185887" y="303212"/>
                  </a:lnTo>
                  <a:lnTo>
                    <a:pt x="1083233" y="101473"/>
                  </a:lnTo>
                  <a:lnTo>
                    <a:pt x="1023543" y="368261"/>
                  </a:lnTo>
                  <a:lnTo>
                    <a:pt x="1067727" y="368261"/>
                  </a:lnTo>
                  <a:lnTo>
                    <a:pt x="1099350" y="214871"/>
                  </a:lnTo>
                  <a:lnTo>
                    <a:pt x="1184706" y="385572"/>
                  </a:lnTo>
                  <a:lnTo>
                    <a:pt x="1268857" y="214871"/>
                  </a:lnTo>
                  <a:lnTo>
                    <a:pt x="1301673" y="368261"/>
                  </a:lnTo>
                  <a:lnTo>
                    <a:pt x="1345844" y="368261"/>
                  </a:lnTo>
                  <a:close/>
                </a:path>
                <a:path w="1960879" h="508000">
                  <a:moveTo>
                    <a:pt x="1631137" y="120573"/>
                  </a:moveTo>
                  <a:lnTo>
                    <a:pt x="1590560" y="120573"/>
                  </a:lnTo>
                  <a:lnTo>
                    <a:pt x="1590560" y="244716"/>
                  </a:lnTo>
                  <a:lnTo>
                    <a:pt x="1589151" y="263372"/>
                  </a:lnTo>
                  <a:lnTo>
                    <a:pt x="1568183" y="310375"/>
                  </a:lnTo>
                  <a:lnTo>
                    <a:pt x="1525866" y="335610"/>
                  </a:lnTo>
                  <a:lnTo>
                    <a:pt x="1525435" y="335610"/>
                  </a:lnTo>
                  <a:lnTo>
                    <a:pt x="1508188" y="337235"/>
                  </a:lnTo>
                  <a:lnTo>
                    <a:pt x="1460677" y="322630"/>
                  </a:lnTo>
                  <a:lnTo>
                    <a:pt x="1432458" y="281495"/>
                  </a:lnTo>
                  <a:lnTo>
                    <a:pt x="1427022" y="244119"/>
                  </a:lnTo>
                  <a:lnTo>
                    <a:pt x="1428483" y="223913"/>
                  </a:lnTo>
                  <a:lnTo>
                    <a:pt x="1450594" y="176987"/>
                  </a:lnTo>
                  <a:lnTo>
                    <a:pt x="1491830" y="154317"/>
                  </a:lnTo>
                  <a:lnTo>
                    <a:pt x="1508188" y="152806"/>
                  </a:lnTo>
                  <a:lnTo>
                    <a:pt x="1523923" y="154317"/>
                  </a:lnTo>
                  <a:lnTo>
                    <a:pt x="1565490" y="176682"/>
                  </a:lnTo>
                  <a:lnTo>
                    <a:pt x="1588985" y="223913"/>
                  </a:lnTo>
                  <a:lnTo>
                    <a:pt x="1590509" y="244119"/>
                  </a:lnTo>
                  <a:lnTo>
                    <a:pt x="1590560" y="244716"/>
                  </a:lnTo>
                  <a:lnTo>
                    <a:pt x="1590560" y="120573"/>
                  </a:lnTo>
                  <a:lnTo>
                    <a:pt x="1588173" y="120573"/>
                  </a:lnTo>
                  <a:lnTo>
                    <a:pt x="1588173" y="155790"/>
                  </a:lnTo>
                  <a:lnTo>
                    <a:pt x="1585366" y="152806"/>
                  </a:lnTo>
                  <a:lnTo>
                    <a:pt x="1571231" y="137769"/>
                  </a:lnTo>
                  <a:lnTo>
                    <a:pt x="1551457" y="124904"/>
                  </a:lnTo>
                  <a:lnTo>
                    <a:pt x="1528851" y="117195"/>
                  </a:lnTo>
                  <a:lnTo>
                    <a:pt x="1503413" y="114617"/>
                  </a:lnTo>
                  <a:lnTo>
                    <a:pt x="1479029" y="116763"/>
                  </a:lnTo>
                  <a:lnTo>
                    <a:pt x="1436204" y="133921"/>
                  </a:lnTo>
                  <a:lnTo>
                    <a:pt x="1402499" y="167754"/>
                  </a:lnTo>
                  <a:lnTo>
                    <a:pt x="1385023" y="215341"/>
                  </a:lnTo>
                  <a:lnTo>
                    <a:pt x="1382839" y="244119"/>
                  </a:lnTo>
                  <a:lnTo>
                    <a:pt x="1385049" y="273443"/>
                  </a:lnTo>
                  <a:lnTo>
                    <a:pt x="1402651" y="321792"/>
                  </a:lnTo>
                  <a:lnTo>
                    <a:pt x="1436611" y="355955"/>
                  </a:lnTo>
                  <a:lnTo>
                    <a:pt x="1479283" y="373265"/>
                  </a:lnTo>
                  <a:lnTo>
                    <a:pt x="1503413" y="375424"/>
                  </a:lnTo>
                  <a:lnTo>
                    <a:pt x="1528406" y="372821"/>
                  </a:lnTo>
                  <a:lnTo>
                    <a:pt x="1550860" y="364985"/>
                  </a:lnTo>
                  <a:lnTo>
                    <a:pt x="1570786" y="351929"/>
                  </a:lnTo>
                  <a:lnTo>
                    <a:pt x="1584769" y="337235"/>
                  </a:lnTo>
                  <a:lnTo>
                    <a:pt x="1588173" y="333654"/>
                  </a:lnTo>
                  <a:lnTo>
                    <a:pt x="1588173" y="368261"/>
                  </a:lnTo>
                  <a:lnTo>
                    <a:pt x="1631137" y="368261"/>
                  </a:lnTo>
                  <a:lnTo>
                    <a:pt x="1631137" y="333654"/>
                  </a:lnTo>
                  <a:lnTo>
                    <a:pt x="1631137" y="155790"/>
                  </a:lnTo>
                  <a:lnTo>
                    <a:pt x="1631137" y="120573"/>
                  </a:lnTo>
                  <a:close/>
                </a:path>
                <a:path w="1960879" h="508000">
                  <a:moveTo>
                    <a:pt x="1960587" y="245910"/>
                  </a:moveTo>
                  <a:lnTo>
                    <a:pt x="1952447" y="196303"/>
                  </a:lnTo>
                  <a:lnTo>
                    <a:pt x="1928063" y="153708"/>
                  </a:lnTo>
                  <a:lnTo>
                    <a:pt x="1916417" y="142455"/>
                  </a:lnTo>
                  <a:lnTo>
                    <a:pt x="1916417" y="245910"/>
                  </a:lnTo>
                  <a:lnTo>
                    <a:pt x="1915058" y="263944"/>
                  </a:lnTo>
                  <a:lnTo>
                    <a:pt x="1894332" y="310667"/>
                  </a:lnTo>
                  <a:lnTo>
                    <a:pt x="1853145" y="335572"/>
                  </a:lnTo>
                  <a:lnTo>
                    <a:pt x="1835848" y="337223"/>
                  </a:lnTo>
                  <a:lnTo>
                    <a:pt x="1818220" y="335572"/>
                  </a:lnTo>
                  <a:lnTo>
                    <a:pt x="1812099" y="333641"/>
                  </a:lnTo>
                  <a:lnTo>
                    <a:pt x="1802345" y="330581"/>
                  </a:lnTo>
                  <a:lnTo>
                    <a:pt x="1765833" y="296659"/>
                  </a:lnTo>
                  <a:lnTo>
                    <a:pt x="1752930" y="245910"/>
                  </a:lnTo>
                  <a:lnTo>
                    <a:pt x="1752892" y="245313"/>
                  </a:lnTo>
                  <a:lnTo>
                    <a:pt x="1754428" y="225539"/>
                  </a:lnTo>
                  <a:lnTo>
                    <a:pt x="1754454" y="225209"/>
                  </a:lnTo>
                  <a:lnTo>
                    <a:pt x="1759115" y="207416"/>
                  </a:lnTo>
                  <a:lnTo>
                    <a:pt x="1759153" y="207264"/>
                  </a:lnTo>
                  <a:lnTo>
                    <a:pt x="1766976" y="191528"/>
                  </a:lnTo>
                  <a:lnTo>
                    <a:pt x="1777961" y="177876"/>
                  </a:lnTo>
                  <a:lnTo>
                    <a:pt x="1790941" y="166903"/>
                  </a:lnTo>
                  <a:lnTo>
                    <a:pt x="1804822" y="159067"/>
                  </a:lnTo>
                  <a:lnTo>
                    <a:pt x="1817014" y="155194"/>
                  </a:lnTo>
                  <a:lnTo>
                    <a:pt x="1819592" y="154368"/>
                  </a:lnTo>
                  <a:lnTo>
                    <a:pt x="1835251" y="152806"/>
                  </a:lnTo>
                  <a:lnTo>
                    <a:pt x="1850885" y="154368"/>
                  </a:lnTo>
                  <a:lnTo>
                    <a:pt x="1865541" y="159067"/>
                  </a:lnTo>
                  <a:lnTo>
                    <a:pt x="1879231" y="166903"/>
                  </a:lnTo>
                  <a:lnTo>
                    <a:pt x="1891944" y="177876"/>
                  </a:lnTo>
                  <a:lnTo>
                    <a:pt x="1902650" y="191528"/>
                  </a:lnTo>
                  <a:lnTo>
                    <a:pt x="1910232" y="207264"/>
                  </a:lnTo>
                  <a:lnTo>
                    <a:pt x="1910308" y="207416"/>
                  </a:lnTo>
                  <a:lnTo>
                    <a:pt x="1914804" y="225209"/>
                  </a:lnTo>
                  <a:lnTo>
                    <a:pt x="1914893" y="225539"/>
                  </a:lnTo>
                  <a:lnTo>
                    <a:pt x="1916379" y="245313"/>
                  </a:lnTo>
                  <a:lnTo>
                    <a:pt x="1916417" y="245910"/>
                  </a:lnTo>
                  <a:lnTo>
                    <a:pt x="1916417" y="142455"/>
                  </a:lnTo>
                  <a:lnTo>
                    <a:pt x="1910359" y="136601"/>
                  </a:lnTo>
                  <a:lnTo>
                    <a:pt x="1889785" y="124383"/>
                  </a:lnTo>
                  <a:lnTo>
                    <a:pt x="1866646" y="117144"/>
                  </a:lnTo>
                  <a:lnTo>
                    <a:pt x="1867344" y="117144"/>
                  </a:lnTo>
                  <a:lnTo>
                    <a:pt x="1840026" y="114604"/>
                  </a:lnTo>
                  <a:lnTo>
                    <a:pt x="1815261" y="117144"/>
                  </a:lnTo>
                  <a:lnTo>
                    <a:pt x="1792871" y="124752"/>
                  </a:lnTo>
                  <a:lnTo>
                    <a:pt x="1772881" y="137439"/>
                  </a:lnTo>
                  <a:lnTo>
                    <a:pt x="1755279" y="155194"/>
                  </a:lnTo>
                  <a:lnTo>
                    <a:pt x="1755279" y="120573"/>
                  </a:lnTo>
                  <a:lnTo>
                    <a:pt x="1712302" y="120573"/>
                  </a:lnTo>
                  <a:lnTo>
                    <a:pt x="1712302" y="507923"/>
                  </a:lnTo>
                  <a:lnTo>
                    <a:pt x="1755279" y="507923"/>
                  </a:lnTo>
                  <a:lnTo>
                    <a:pt x="1755279" y="333641"/>
                  </a:lnTo>
                  <a:lnTo>
                    <a:pt x="1772767" y="351917"/>
                  </a:lnTo>
                  <a:lnTo>
                    <a:pt x="1793024" y="364972"/>
                  </a:lnTo>
                  <a:lnTo>
                    <a:pt x="1816036" y="372808"/>
                  </a:lnTo>
                  <a:lnTo>
                    <a:pt x="1841817" y="375412"/>
                  </a:lnTo>
                  <a:lnTo>
                    <a:pt x="1867585" y="373049"/>
                  </a:lnTo>
                  <a:lnTo>
                    <a:pt x="1890598" y="365950"/>
                  </a:lnTo>
                  <a:lnTo>
                    <a:pt x="1910854" y="354101"/>
                  </a:lnTo>
                  <a:lnTo>
                    <a:pt x="1928355" y="337515"/>
                  </a:lnTo>
                  <a:lnTo>
                    <a:pt x="1928558" y="337223"/>
                  </a:lnTo>
                  <a:lnTo>
                    <a:pt x="1942452" y="317588"/>
                  </a:lnTo>
                  <a:lnTo>
                    <a:pt x="1952523" y="295668"/>
                  </a:lnTo>
                  <a:lnTo>
                    <a:pt x="1958568" y="271780"/>
                  </a:lnTo>
                  <a:lnTo>
                    <a:pt x="1960587" y="24591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084128" y="10152246"/>
              <a:ext cx="208894" cy="247688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5320462" y="9982155"/>
              <a:ext cx="4280535" cy="557530"/>
            </a:xfrm>
            <a:custGeom>
              <a:avLst/>
              <a:gdLst/>
              <a:ahLst/>
              <a:cxnLst/>
              <a:rect l="l" t="t" r="r" b="b"/>
              <a:pathLst>
                <a:path w="4280534" h="557529">
                  <a:moveTo>
                    <a:pt x="236956" y="302602"/>
                  </a:moveTo>
                  <a:lnTo>
                    <a:pt x="236169" y="275297"/>
                  </a:lnTo>
                  <a:lnTo>
                    <a:pt x="234734" y="266801"/>
                  </a:lnTo>
                  <a:lnTo>
                    <a:pt x="232029" y="250672"/>
                  </a:lnTo>
                  <a:lnTo>
                    <a:pt x="213664" y="209499"/>
                  </a:lnTo>
                  <a:lnTo>
                    <a:pt x="192773" y="187579"/>
                  </a:lnTo>
                  <a:lnTo>
                    <a:pt x="192773" y="266801"/>
                  </a:lnTo>
                  <a:lnTo>
                    <a:pt x="47155" y="266801"/>
                  </a:lnTo>
                  <a:lnTo>
                    <a:pt x="63207" y="230263"/>
                  </a:lnTo>
                  <a:lnTo>
                    <a:pt x="94678" y="206883"/>
                  </a:lnTo>
                  <a:lnTo>
                    <a:pt x="119964" y="202336"/>
                  </a:lnTo>
                  <a:lnTo>
                    <a:pt x="133680" y="203479"/>
                  </a:lnTo>
                  <a:lnTo>
                    <a:pt x="133362" y="203479"/>
                  </a:lnTo>
                  <a:lnTo>
                    <a:pt x="145554" y="206743"/>
                  </a:lnTo>
                  <a:lnTo>
                    <a:pt x="176504" y="229476"/>
                  </a:lnTo>
                  <a:lnTo>
                    <a:pt x="192773" y="266801"/>
                  </a:lnTo>
                  <a:lnTo>
                    <a:pt x="192773" y="187579"/>
                  </a:lnTo>
                  <a:lnTo>
                    <a:pt x="174421" y="175488"/>
                  </a:lnTo>
                  <a:lnTo>
                    <a:pt x="149098" y="166979"/>
                  </a:lnTo>
                  <a:lnTo>
                    <a:pt x="119964" y="164134"/>
                  </a:lnTo>
                  <a:lnTo>
                    <a:pt x="93903" y="166471"/>
                  </a:lnTo>
                  <a:lnTo>
                    <a:pt x="50203" y="185127"/>
                  </a:lnTo>
                  <a:lnTo>
                    <a:pt x="18300" y="221310"/>
                  </a:lnTo>
                  <a:lnTo>
                    <a:pt x="2032" y="268312"/>
                  </a:lnTo>
                  <a:lnTo>
                    <a:pt x="0" y="295440"/>
                  </a:lnTo>
                  <a:lnTo>
                    <a:pt x="2260" y="325678"/>
                  </a:lnTo>
                  <a:lnTo>
                    <a:pt x="20320" y="374167"/>
                  </a:lnTo>
                  <a:lnTo>
                    <a:pt x="55041" y="406654"/>
                  </a:lnTo>
                  <a:lnTo>
                    <a:pt x="98171" y="422922"/>
                  </a:lnTo>
                  <a:lnTo>
                    <a:pt x="122364" y="424942"/>
                  </a:lnTo>
                  <a:lnTo>
                    <a:pt x="145643" y="423049"/>
                  </a:lnTo>
                  <a:lnTo>
                    <a:pt x="186817" y="407835"/>
                  </a:lnTo>
                  <a:lnTo>
                    <a:pt x="221272" y="376466"/>
                  </a:lnTo>
                  <a:lnTo>
                    <a:pt x="235153" y="354533"/>
                  </a:lnTo>
                  <a:lnTo>
                    <a:pt x="199339" y="334835"/>
                  </a:lnTo>
                  <a:lnTo>
                    <a:pt x="194386" y="344347"/>
                  </a:lnTo>
                  <a:lnTo>
                    <a:pt x="188455" y="353187"/>
                  </a:lnTo>
                  <a:lnTo>
                    <a:pt x="150253" y="382282"/>
                  </a:lnTo>
                  <a:lnTo>
                    <a:pt x="122948" y="386765"/>
                  </a:lnTo>
                  <a:lnTo>
                    <a:pt x="107162" y="385305"/>
                  </a:lnTo>
                  <a:lnTo>
                    <a:pt x="67437" y="363486"/>
                  </a:lnTo>
                  <a:lnTo>
                    <a:pt x="45847" y="320509"/>
                  </a:lnTo>
                  <a:lnTo>
                    <a:pt x="44170" y="302602"/>
                  </a:lnTo>
                  <a:lnTo>
                    <a:pt x="236956" y="302602"/>
                  </a:lnTo>
                  <a:close/>
                </a:path>
                <a:path w="4280534" h="557529">
                  <a:moveTo>
                    <a:pt x="464934" y="170129"/>
                  </a:moveTo>
                  <a:lnTo>
                    <a:pt x="266788" y="170129"/>
                  </a:lnTo>
                  <a:lnTo>
                    <a:pt x="266788" y="209499"/>
                  </a:lnTo>
                  <a:lnTo>
                    <a:pt x="344373" y="209499"/>
                  </a:lnTo>
                  <a:lnTo>
                    <a:pt x="344373" y="417779"/>
                  </a:lnTo>
                  <a:lnTo>
                    <a:pt x="387350" y="417779"/>
                  </a:lnTo>
                  <a:lnTo>
                    <a:pt x="387350" y="209499"/>
                  </a:lnTo>
                  <a:lnTo>
                    <a:pt x="464934" y="209499"/>
                  </a:lnTo>
                  <a:lnTo>
                    <a:pt x="464934" y="170129"/>
                  </a:lnTo>
                  <a:close/>
                </a:path>
                <a:path w="4280534" h="557529">
                  <a:moveTo>
                    <a:pt x="722769" y="151003"/>
                  </a:moveTo>
                  <a:lnTo>
                    <a:pt x="553275" y="333629"/>
                  </a:lnTo>
                  <a:lnTo>
                    <a:pt x="553275" y="170091"/>
                  </a:lnTo>
                  <a:lnTo>
                    <a:pt x="510298" y="170091"/>
                  </a:lnTo>
                  <a:lnTo>
                    <a:pt x="510298" y="435102"/>
                  </a:lnTo>
                  <a:lnTo>
                    <a:pt x="679805" y="252463"/>
                  </a:lnTo>
                  <a:lnTo>
                    <a:pt x="679805" y="417779"/>
                  </a:lnTo>
                  <a:lnTo>
                    <a:pt x="722769" y="417779"/>
                  </a:lnTo>
                  <a:lnTo>
                    <a:pt x="722769" y="151003"/>
                  </a:lnTo>
                  <a:close/>
                </a:path>
                <a:path w="4280534" h="557529">
                  <a:moveTo>
                    <a:pt x="1006856" y="170141"/>
                  </a:moveTo>
                  <a:lnTo>
                    <a:pt x="963879" y="170141"/>
                  </a:lnTo>
                  <a:lnTo>
                    <a:pt x="963879" y="271741"/>
                  </a:lnTo>
                  <a:lnTo>
                    <a:pt x="846899" y="271741"/>
                  </a:lnTo>
                  <a:lnTo>
                    <a:pt x="846899" y="170141"/>
                  </a:lnTo>
                  <a:lnTo>
                    <a:pt x="803935" y="170141"/>
                  </a:lnTo>
                  <a:lnTo>
                    <a:pt x="803935" y="271741"/>
                  </a:lnTo>
                  <a:lnTo>
                    <a:pt x="803935" y="311111"/>
                  </a:lnTo>
                  <a:lnTo>
                    <a:pt x="803935" y="417791"/>
                  </a:lnTo>
                  <a:lnTo>
                    <a:pt x="846899" y="417791"/>
                  </a:lnTo>
                  <a:lnTo>
                    <a:pt x="846899" y="311111"/>
                  </a:lnTo>
                  <a:lnTo>
                    <a:pt x="963879" y="311111"/>
                  </a:lnTo>
                  <a:lnTo>
                    <a:pt x="963879" y="417791"/>
                  </a:lnTo>
                  <a:lnTo>
                    <a:pt x="1006856" y="417791"/>
                  </a:lnTo>
                  <a:lnTo>
                    <a:pt x="1006856" y="311111"/>
                  </a:lnTo>
                  <a:lnTo>
                    <a:pt x="1006856" y="271741"/>
                  </a:lnTo>
                  <a:lnTo>
                    <a:pt x="1006856" y="170141"/>
                  </a:lnTo>
                  <a:close/>
                </a:path>
                <a:path w="4280534" h="557529">
                  <a:moveTo>
                    <a:pt x="1234846" y="170141"/>
                  </a:moveTo>
                  <a:lnTo>
                    <a:pt x="1088021" y="170141"/>
                  </a:lnTo>
                  <a:lnTo>
                    <a:pt x="1088021" y="209511"/>
                  </a:lnTo>
                  <a:lnTo>
                    <a:pt x="1088021" y="417791"/>
                  </a:lnTo>
                  <a:lnTo>
                    <a:pt x="1130998" y="417791"/>
                  </a:lnTo>
                  <a:lnTo>
                    <a:pt x="1130998" y="209511"/>
                  </a:lnTo>
                  <a:lnTo>
                    <a:pt x="1234846" y="209511"/>
                  </a:lnTo>
                  <a:lnTo>
                    <a:pt x="1234846" y="170141"/>
                  </a:lnTo>
                  <a:close/>
                </a:path>
                <a:path w="4280534" h="557529">
                  <a:moveTo>
                    <a:pt x="1665160" y="295440"/>
                  </a:moveTo>
                  <a:lnTo>
                    <a:pt x="1657032" y="245833"/>
                  </a:lnTo>
                  <a:lnTo>
                    <a:pt x="1632635" y="203238"/>
                  </a:lnTo>
                  <a:lnTo>
                    <a:pt x="1620989" y="191985"/>
                  </a:lnTo>
                  <a:lnTo>
                    <a:pt x="1620989" y="295440"/>
                  </a:lnTo>
                  <a:lnTo>
                    <a:pt x="1619643" y="313474"/>
                  </a:lnTo>
                  <a:lnTo>
                    <a:pt x="1598917" y="360197"/>
                  </a:lnTo>
                  <a:lnTo>
                    <a:pt x="1557731" y="385102"/>
                  </a:lnTo>
                  <a:lnTo>
                    <a:pt x="1540421" y="386753"/>
                  </a:lnTo>
                  <a:lnTo>
                    <a:pt x="1522793" y="385102"/>
                  </a:lnTo>
                  <a:lnTo>
                    <a:pt x="1516672" y="383171"/>
                  </a:lnTo>
                  <a:lnTo>
                    <a:pt x="1506918" y="380111"/>
                  </a:lnTo>
                  <a:lnTo>
                    <a:pt x="1492796" y="371817"/>
                  </a:lnTo>
                  <a:lnTo>
                    <a:pt x="1480439" y="360197"/>
                  </a:lnTo>
                  <a:lnTo>
                    <a:pt x="1470418" y="346189"/>
                  </a:lnTo>
                  <a:lnTo>
                    <a:pt x="1463281" y="330733"/>
                  </a:lnTo>
                  <a:lnTo>
                    <a:pt x="1463205" y="330581"/>
                  </a:lnTo>
                  <a:lnTo>
                    <a:pt x="1458988" y="313817"/>
                  </a:lnTo>
                  <a:lnTo>
                    <a:pt x="1458899" y="313474"/>
                  </a:lnTo>
                  <a:lnTo>
                    <a:pt x="1457502" y="295440"/>
                  </a:lnTo>
                  <a:lnTo>
                    <a:pt x="1457464" y="294843"/>
                  </a:lnTo>
                  <a:lnTo>
                    <a:pt x="1459001" y="275069"/>
                  </a:lnTo>
                  <a:lnTo>
                    <a:pt x="1459026" y="274739"/>
                  </a:lnTo>
                  <a:lnTo>
                    <a:pt x="1463687" y="256946"/>
                  </a:lnTo>
                  <a:lnTo>
                    <a:pt x="1463725" y="256794"/>
                  </a:lnTo>
                  <a:lnTo>
                    <a:pt x="1471549" y="241058"/>
                  </a:lnTo>
                  <a:lnTo>
                    <a:pt x="1482534" y="227406"/>
                  </a:lnTo>
                  <a:lnTo>
                    <a:pt x="1495513" y="216433"/>
                  </a:lnTo>
                  <a:lnTo>
                    <a:pt x="1509395" y="208597"/>
                  </a:lnTo>
                  <a:lnTo>
                    <a:pt x="1521587" y="204724"/>
                  </a:lnTo>
                  <a:lnTo>
                    <a:pt x="1524165" y="203898"/>
                  </a:lnTo>
                  <a:lnTo>
                    <a:pt x="1539824" y="202336"/>
                  </a:lnTo>
                  <a:lnTo>
                    <a:pt x="1555457" y="203898"/>
                  </a:lnTo>
                  <a:lnTo>
                    <a:pt x="1570113" y="208597"/>
                  </a:lnTo>
                  <a:lnTo>
                    <a:pt x="1583804" y="216433"/>
                  </a:lnTo>
                  <a:lnTo>
                    <a:pt x="1596529" y="227406"/>
                  </a:lnTo>
                  <a:lnTo>
                    <a:pt x="1607235" y="241058"/>
                  </a:lnTo>
                  <a:lnTo>
                    <a:pt x="1614805" y="256794"/>
                  </a:lnTo>
                  <a:lnTo>
                    <a:pt x="1614881" y="256946"/>
                  </a:lnTo>
                  <a:lnTo>
                    <a:pt x="1619377" y="274739"/>
                  </a:lnTo>
                  <a:lnTo>
                    <a:pt x="1619465" y="275069"/>
                  </a:lnTo>
                  <a:lnTo>
                    <a:pt x="1620951" y="294843"/>
                  </a:lnTo>
                  <a:lnTo>
                    <a:pt x="1620989" y="295440"/>
                  </a:lnTo>
                  <a:lnTo>
                    <a:pt x="1620989" y="191985"/>
                  </a:lnTo>
                  <a:lnTo>
                    <a:pt x="1614932" y="186131"/>
                  </a:lnTo>
                  <a:lnTo>
                    <a:pt x="1594370" y="173913"/>
                  </a:lnTo>
                  <a:lnTo>
                    <a:pt x="1571218" y="166674"/>
                  </a:lnTo>
                  <a:lnTo>
                    <a:pt x="1571917" y="166674"/>
                  </a:lnTo>
                  <a:lnTo>
                    <a:pt x="1544599" y="164134"/>
                  </a:lnTo>
                  <a:lnTo>
                    <a:pt x="1519834" y="166674"/>
                  </a:lnTo>
                  <a:lnTo>
                    <a:pt x="1497457" y="174282"/>
                  </a:lnTo>
                  <a:lnTo>
                    <a:pt x="1477454" y="186969"/>
                  </a:lnTo>
                  <a:lnTo>
                    <a:pt x="1459865" y="204724"/>
                  </a:lnTo>
                  <a:lnTo>
                    <a:pt x="1459865" y="170103"/>
                  </a:lnTo>
                  <a:lnTo>
                    <a:pt x="1416875" y="170103"/>
                  </a:lnTo>
                  <a:lnTo>
                    <a:pt x="1416875" y="557453"/>
                  </a:lnTo>
                  <a:lnTo>
                    <a:pt x="1459865" y="557453"/>
                  </a:lnTo>
                  <a:lnTo>
                    <a:pt x="1459865" y="383171"/>
                  </a:lnTo>
                  <a:lnTo>
                    <a:pt x="1477352" y="401447"/>
                  </a:lnTo>
                  <a:lnTo>
                    <a:pt x="1497596" y="414502"/>
                  </a:lnTo>
                  <a:lnTo>
                    <a:pt x="1520609" y="422338"/>
                  </a:lnTo>
                  <a:lnTo>
                    <a:pt x="1546390" y="424942"/>
                  </a:lnTo>
                  <a:lnTo>
                    <a:pt x="1572158" y="422579"/>
                  </a:lnTo>
                  <a:lnTo>
                    <a:pt x="1615440" y="403631"/>
                  </a:lnTo>
                  <a:lnTo>
                    <a:pt x="1647037" y="367118"/>
                  </a:lnTo>
                  <a:lnTo>
                    <a:pt x="1663153" y="321310"/>
                  </a:lnTo>
                  <a:lnTo>
                    <a:pt x="1665160" y="295440"/>
                  </a:lnTo>
                  <a:close/>
                </a:path>
                <a:path w="4280534" h="557529">
                  <a:moveTo>
                    <a:pt x="1963585" y="170103"/>
                  </a:moveTo>
                  <a:lnTo>
                    <a:pt x="1922995" y="170103"/>
                  </a:lnTo>
                  <a:lnTo>
                    <a:pt x="1922995" y="294246"/>
                  </a:lnTo>
                  <a:lnTo>
                    <a:pt x="1921598" y="312902"/>
                  </a:lnTo>
                  <a:lnTo>
                    <a:pt x="1900618" y="359905"/>
                  </a:lnTo>
                  <a:lnTo>
                    <a:pt x="1858302" y="385140"/>
                  </a:lnTo>
                  <a:lnTo>
                    <a:pt x="1857883" y="385140"/>
                  </a:lnTo>
                  <a:lnTo>
                    <a:pt x="1840636" y="386765"/>
                  </a:lnTo>
                  <a:lnTo>
                    <a:pt x="1793125" y="372160"/>
                  </a:lnTo>
                  <a:lnTo>
                    <a:pt x="1764906" y="331025"/>
                  </a:lnTo>
                  <a:lnTo>
                    <a:pt x="1759508" y="294246"/>
                  </a:lnTo>
                  <a:lnTo>
                    <a:pt x="1759458" y="293649"/>
                  </a:lnTo>
                  <a:lnTo>
                    <a:pt x="1765350" y="255384"/>
                  </a:lnTo>
                  <a:lnTo>
                    <a:pt x="1795475" y="215938"/>
                  </a:lnTo>
                  <a:lnTo>
                    <a:pt x="1840636" y="202336"/>
                  </a:lnTo>
                  <a:lnTo>
                    <a:pt x="1856359" y="203847"/>
                  </a:lnTo>
                  <a:lnTo>
                    <a:pt x="1897926" y="226212"/>
                  </a:lnTo>
                  <a:lnTo>
                    <a:pt x="1921433" y="273443"/>
                  </a:lnTo>
                  <a:lnTo>
                    <a:pt x="1922995" y="294246"/>
                  </a:lnTo>
                  <a:lnTo>
                    <a:pt x="1922995" y="170103"/>
                  </a:lnTo>
                  <a:lnTo>
                    <a:pt x="1920608" y="170103"/>
                  </a:lnTo>
                  <a:lnTo>
                    <a:pt x="1920608" y="205320"/>
                  </a:lnTo>
                  <a:lnTo>
                    <a:pt x="1917801" y="202336"/>
                  </a:lnTo>
                  <a:lnTo>
                    <a:pt x="1903666" y="187299"/>
                  </a:lnTo>
                  <a:lnTo>
                    <a:pt x="1883905" y="174434"/>
                  </a:lnTo>
                  <a:lnTo>
                    <a:pt x="1861299" y="166725"/>
                  </a:lnTo>
                  <a:lnTo>
                    <a:pt x="1835861" y="164147"/>
                  </a:lnTo>
                  <a:lnTo>
                    <a:pt x="1811477" y="166293"/>
                  </a:lnTo>
                  <a:lnTo>
                    <a:pt x="1768652" y="183451"/>
                  </a:lnTo>
                  <a:lnTo>
                    <a:pt x="1734934" y="217284"/>
                  </a:lnTo>
                  <a:lnTo>
                    <a:pt x="1717471" y="264871"/>
                  </a:lnTo>
                  <a:lnTo>
                    <a:pt x="1715287" y="293649"/>
                  </a:lnTo>
                  <a:lnTo>
                    <a:pt x="1717484" y="322973"/>
                  </a:lnTo>
                  <a:lnTo>
                    <a:pt x="1735099" y="371322"/>
                  </a:lnTo>
                  <a:lnTo>
                    <a:pt x="1769046" y="405485"/>
                  </a:lnTo>
                  <a:lnTo>
                    <a:pt x="1811718" y="422795"/>
                  </a:lnTo>
                  <a:lnTo>
                    <a:pt x="1835861" y="424954"/>
                  </a:lnTo>
                  <a:lnTo>
                    <a:pt x="1860842" y="422351"/>
                  </a:lnTo>
                  <a:lnTo>
                    <a:pt x="1883308" y="414515"/>
                  </a:lnTo>
                  <a:lnTo>
                    <a:pt x="1903222" y="401459"/>
                  </a:lnTo>
                  <a:lnTo>
                    <a:pt x="1917204" y="386765"/>
                  </a:lnTo>
                  <a:lnTo>
                    <a:pt x="1920608" y="383184"/>
                  </a:lnTo>
                  <a:lnTo>
                    <a:pt x="1920608" y="417791"/>
                  </a:lnTo>
                  <a:lnTo>
                    <a:pt x="1963585" y="417791"/>
                  </a:lnTo>
                  <a:lnTo>
                    <a:pt x="1963585" y="383184"/>
                  </a:lnTo>
                  <a:lnTo>
                    <a:pt x="1963585" y="205320"/>
                  </a:lnTo>
                  <a:lnTo>
                    <a:pt x="1963585" y="170103"/>
                  </a:lnTo>
                  <a:close/>
                </a:path>
                <a:path w="4280534" h="557529">
                  <a:moveTo>
                    <a:pt x="2291829" y="294830"/>
                  </a:moveTo>
                  <a:lnTo>
                    <a:pt x="2289543" y="268198"/>
                  </a:lnTo>
                  <a:lnTo>
                    <a:pt x="2282660" y="243801"/>
                  </a:lnTo>
                  <a:lnTo>
                    <a:pt x="2271191" y="221653"/>
                  </a:lnTo>
                  <a:lnTo>
                    <a:pt x="2255609" y="202323"/>
                  </a:lnTo>
                  <a:lnTo>
                    <a:pt x="2255139" y="201726"/>
                  </a:lnTo>
                  <a:lnTo>
                    <a:pt x="2247671" y="195440"/>
                  </a:lnTo>
                  <a:lnTo>
                    <a:pt x="2247671" y="294830"/>
                  </a:lnTo>
                  <a:lnTo>
                    <a:pt x="2246058" y="315163"/>
                  </a:lnTo>
                  <a:lnTo>
                    <a:pt x="2222004" y="362280"/>
                  </a:lnTo>
                  <a:lnTo>
                    <a:pt x="2177796" y="385216"/>
                  </a:lnTo>
                  <a:lnTo>
                    <a:pt x="2160524" y="386753"/>
                  </a:lnTo>
                  <a:lnTo>
                    <a:pt x="2143252" y="385216"/>
                  </a:lnTo>
                  <a:lnTo>
                    <a:pt x="2099056" y="362280"/>
                  </a:lnTo>
                  <a:lnTo>
                    <a:pt x="2074989" y="315163"/>
                  </a:lnTo>
                  <a:lnTo>
                    <a:pt x="2073389" y="294830"/>
                  </a:lnTo>
                  <a:lnTo>
                    <a:pt x="2074976" y="274497"/>
                  </a:lnTo>
                  <a:lnTo>
                    <a:pt x="2098751" y="227088"/>
                  </a:lnTo>
                  <a:lnTo>
                    <a:pt x="2143010" y="203873"/>
                  </a:lnTo>
                  <a:lnTo>
                    <a:pt x="2160524" y="202323"/>
                  </a:lnTo>
                  <a:lnTo>
                    <a:pt x="2178100" y="203873"/>
                  </a:lnTo>
                  <a:lnTo>
                    <a:pt x="2222309" y="226796"/>
                  </a:lnTo>
                  <a:lnTo>
                    <a:pt x="2246084" y="274256"/>
                  </a:lnTo>
                  <a:lnTo>
                    <a:pt x="2247671" y="294830"/>
                  </a:lnTo>
                  <a:lnTo>
                    <a:pt x="2247671" y="195440"/>
                  </a:lnTo>
                  <a:lnTo>
                    <a:pt x="2235606" y="185280"/>
                  </a:lnTo>
                  <a:lnTo>
                    <a:pt x="2213724" y="173532"/>
                  </a:lnTo>
                  <a:lnTo>
                    <a:pt x="2189492" y="166484"/>
                  </a:lnTo>
                  <a:lnTo>
                    <a:pt x="2162911" y="164134"/>
                  </a:lnTo>
                  <a:lnTo>
                    <a:pt x="2133562" y="166979"/>
                  </a:lnTo>
                  <a:lnTo>
                    <a:pt x="2108758" y="175475"/>
                  </a:lnTo>
                  <a:lnTo>
                    <a:pt x="2088502" y="189649"/>
                  </a:lnTo>
                  <a:lnTo>
                    <a:pt x="2072792" y="209499"/>
                  </a:lnTo>
                  <a:lnTo>
                    <a:pt x="2071598" y="209499"/>
                  </a:lnTo>
                  <a:lnTo>
                    <a:pt x="2080602" y="159740"/>
                  </a:lnTo>
                  <a:lnTo>
                    <a:pt x="2103005" y="116763"/>
                  </a:lnTo>
                  <a:lnTo>
                    <a:pt x="2132660" y="89928"/>
                  </a:lnTo>
                  <a:lnTo>
                    <a:pt x="2174646" y="74002"/>
                  </a:lnTo>
                  <a:lnTo>
                    <a:pt x="2202307" y="67437"/>
                  </a:lnTo>
                  <a:lnTo>
                    <a:pt x="2210676" y="65278"/>
                  </a:lnTo>
                  <a:lnTo>
                    <a:pt x="2246020" y="50063"/>
                  </a:lnTo>
                  <a:lnTo>
                    <a:pt x="2274595" y="20370"/>
                  </a:lnTo>
                  <a:lnTo>
                    <a:pt x="2283472" y="0"/>
                  </a:lnTo>
                  <a:lnTo>
                    <a:pt x="2235733" y="0"/>
                  </a:lnTo>
                  <a:lnTo>
                    <a:pt x="2232952" y="7569"/>
                  </a:lnTo>
                  <a:lnTo>
                    <a:pt x="2227973" y="13830"/>
                  </a:lnTo>
                  <a:lnTo>
                    <a:pt x="2184590" y="32029"/>
                  </a:lnTo>
                  <a:lnTo>
                    <a:pt x="2167394" y="35712"/>
                  </a:lnTo>
                  <a:lnTo>
                    <a:pt x="2163013" y="36703"/>
                  </a:lnTo>
                  <a:lnTo>
                    <a:pt x="2158631" y="37896"/>
                  </a:lnTo>
                  <a:lnTo>
                    <a:pt x="2143125" y="41681"/>
                  </a:lnTo>
                  <a:lnTo>
                    <a:pt x="2138642" y="43078"/>
                  </a:lnTo>
                  <a:lnTo>
                    <a:pt x="2132266" y="45872"/>
                  </a:lnTo>
                  <a:lnTo>
                    <a:pt x="2128393" y="47447"/>
                  </a:lnTo>
                  <a:lnTo>
                    <a:pt x="2119236" y="51028"/>
                  </a:lnTo>
                  <a:lnTo>
                    <a:pt x="2114956" y="53022"/>
                  </a:lnTo>
                  <a:lnTo>
                    <a:pt x="2074303" y="85712"/>
                  </a:lnTo>
                  <a:lnTo>
                    <a:pt x="2040496" y="158762"/>
                  </a:lnTo>
                  <a:lnTo>
                    <a:pt x="2032038" y="208178"/>
                  </a:lnTo>
                  <a:lnTo>
                    <a:pt x="2029218" y="266204"/>
                  </a:lnTo>
                  <a:lnTo>
                    <a:pt x="2031834" y="307746"/>
                  </a:lnTo>
                  <a:lnTo>
                    <a:pt x="2052726" y="371614"/>
                  </a:lnTo>
                  <a:lnTo>
                    <a:pt x="2088870" y="407492"/>
                  </a:lnTo>
                  <a:lnTo>
                    <a:pt x="2131542" y="423011"/>
                  </a:lnTo>
                  <a:lnTo>
                    <a:pt x="2156345" y="424942"/>
                  </a:lnTo>
                  <a:lnTo>
                    <a:pt x="2185073" y="422630"/>
                  </a:lnTo>
                  <a:lnTo>
                    <a:pt x="2210968" y="415696"/>
                  </a:lnTo>
                  <a:lnTo>
                    <a:pt x="2234019" y="404139"/>
                  </a:lnTo>
                  <a:lnTo>
                    <a:pt x="2254237" y="387959"/>
                  </a:lnTo>
                  <a:lnTo>
                    <a:pt x="2255240" y="386753"/>
                  </a:lnTo>
                  <a:lnTo>
                    <a:pt x="2270683" y="368249"/>
                  </a:lnTo>
                  <a:lnTo>
                    <a:pt x="2282431" y="346163"/>
                  </a:lnTo>
                  <a:lnTo>
                    <a:pt x="2289479" y="321691"/>
                  </a:lnTo>
                  <a:lnTo>
                    <a:pt x="2291829" y="294830"/>
                  </a:lnTo>
                  <a:close/>
                </a:path>
                <a:path w="4280534" h="557529">
                  <a:moveTo>
                    <a:pt x="2604566" y="294830"/>
                  </a:moveTo>
                  <a:lnTo>
                    <a:pt x="2595245" y="243065"/>
                  </a:lnTo>
                  <a:lnTo>
                    <a:pt x="2568244" y="202323"/>
                  </a:lnTo>
                  <a:lnTo>
                    <a:pt x="2560396" y="195554"/>
                  </a:lnTo>
                  <a:lnTo>
                    <a:pt x="2560396" y="294830"/>
                  </a:lnTo>
                  <a:lnTo>
                    <a:pt x="2558796" y="315163"/>
                  </a:lnTo>
                  <a:lnTo>
                    <a:pt x="2534742" y="362280"/>
                  </a:lnTo>
                  <a:lnTo>
                    <a:pt x="2490533" y="385216"/>
                  </a:lnTo>
                  <a:lnTo>
                    <a:pt x="2473261" y="386753"/>
                  </a:lnTo>
                  <a:lnTo>
                    <a:pt x="2455989" y="385216"/>
                  </a:lnTo>
                  <a:lnTo>
                    <a:pt x="2411793" y="362280"/>
                  </a:lnTo>
                  <a:lnTo>
                    <a:pt x="2387727" y="315163"/>
                  </a:lnTo>
                  <a:lnTo>
                    <a:pt x="2386126" y="294830"/>
                  </a:lnTo>
                  <a:lnTo>
                    <a:pt x="2387714" y="274497"/>
                  </a:lnTo>
                  <a:lnTo>
                    <a:pt x="2411488" y="227088"/>
                  </a:lnTo>
                  <a:lnTo>
                    <a:pt x="2455748" y="203873"/>
                  </a:lnTo>
                  <a:lnTo>
                    <a:pt x="2473261" y="202323"/>
                  </a:lnTo>
                  <a:lnTo>
                    <a:pt x="2490838" y="203873"/>
                  </a:lnTo>
                  <a:lnTo>
                    <a:pt x="2535047" y="226796"/>
                  </a:lnTo>
                  <a:lnTo>
                    <a:pt x="2558821" y="274256"/>
                  </a:lnTo>
                  <a:lnTo>
                    <a:pt x="2560396" y="294830"/>
                  </a:lnTo>
                  <a:lnTo>
                    <a:pt x="2560396" y="195554"/>
                  </a:lnTo>
                  <a:lnTo>
                    <a:pt x="2547391" y="184950"/>
                  </a:lnTo>
                  <a:lnTo>
                    <a:pt x="2525115" y="173380"/>
                  </a:lnTo>
                  <a:lnTo>
                    <a:pt x="2500401" y="166446"/>
                  </a:lnTo>
                  <a:lnTo>
                    <a:pt x="2473261" y="164134"/>
                  </a:lnTo>
                  <a:lnTo>
                    <a:pt x="2446121" y="166446"/>
                  </a:lnTo>
                  <a:lnTo>
                    <a:pt x="2399119" y="184950"/>
                  </a:lnTo>
                  <a:lnTo>
                    <a:pt x="2362936" y="220865"/>
                  </a:lnTo>
                  <a:lnTo>
                    <a:pt x="2344293" y="267728"/>
                  </a:lnTo>
                  <a:lnTo>
                    <a:pt x="2341956" y="294830"/>
                  </a:lnTo>
                  <a:lnTo>
                    <a:pt x="2344293" y="321691"/>
                  </a:lnTo>
                  <a:lnTo>
                    <a:pt x="2362936" y="368249"/>
                  </a:lnTo>
                  <a:lnTo>
                    <a:pt x="2399119" y="404139"/>
                  </a:lnTo>
                  <a:lnTo>
                    <a:pt x="2446121" y="422630"/>
                  </a:lnTo>
                  <a:lnTo>
                    <a:pt x="2473261" y="424942"/>
                  </a:lnTo>
                  <a:lnTo>
                    <a:pt x="2500401" y="422630"/>
                  </a:lnTo>
                  <a:lnTo>
                    <a:pt x="2547391" y="404139"/>
                  </a:lnTo>
                  <a:lnTo>
                    <a:pt x="2583586" y="368249"/>
                  </a:lnTo>
                  <a:lnTo>
                    <a:pt x="2602230" y="321691"/>
                  </a:lnTo>
                  <a:lnTo>
                    <a:pt x="2604566" y="294830"/>
                  </a:lnTo>
                  <a:close/>
                </a:path>
                <a:path w="4280534" h="557529">
                  <a:moveTo>
                    <a:pt x="2832544" y="170129"/>
                  </a:moveTo>
                  <a:lnTo>
                    <a:pt x="2634399" y="170129"/>
                  </a:lnTo>
                  <a:lnTo>
                    <a:pt x="2634399" y="209499"/>
                  </a:lnTo>
                  <a:lnTo>
                    <a:pt x="2711983" y="209499"/>
                  </a:lnTo>
                  <a:lnTo>
                    <a:pt x="2711983" y="417779"/>
                  </a:lnTo>
                  <a:lnTo>
                    <a:pt x="2754960" y="417779"/>
                  </a:lnTo>
                  <a:lnTo>
                    <a:pt x="2754960" y="209499"/>
                  </a:lnTo>
                  <a:lnTo>
                    <a:pt x="2832544" y="209499"/>
                  </a:lnTo>
                  <a:lnTo>
                    <a:pt x="2832544" y="170129"/>
                  </a:lnTo>
                  <a:close/>
                </a:path>
                <a:path w="4280534" h="557529">
                  <a:moveTo>
                    <a:pt x="3110674" y="170103"/>
                  </a:moveTo>
                  <a:lnTo>
                    <a:pt x="3070098" y="170103"/>
                  </a:lnTo>
                  <a:lnTo>
                    <a:pt x="3070098" y="294246"/>
                  </a:lnTo>
                  <a:lnTo>
                    <a:pt x="3068688" y="312902"/>
                  </a:lnTo>
                  <a:lnTo>
                    <a:pt x="3047720" y="359905"/>
                  </a:lnTo>
                  <a:lnTo>
                    <a:pt x="3005404" y="385140"/>
                  </a:lnTo>
                  <a:lnTo>
                    <a:pt x="3004972" y="385140"/>
                  </a:lnTo>
                  <a:lnTo>
                    <a:pt x="2987725" y="386765"/>
                  </a:lnTo>
                  <a:lnTo>
                    <a:pt x="2940215" y="372160"/>
                  </a:lnTo>
                  <a:lnTo>
                    <a:pt x="2911995" y="331025"/>
                  </a:lnTo>
                  <a:lnTo>
                    <a:pt x="2906560" y="293649"/>
                  </a:lnTo>
                  <a:lnTo>
                    <a:pt x="2908020" y="273443"/>
                  </a:lnTo>
                  <a:lnTo>
                    <a:pt x="2930131" y="226517"/>
                  </a:lnTo>
                  <a:lnTo>
                    <a:pt x="2971368" y="203847"/>
                  </a:lnTo>
                  <a:lnTo>
                    <a:pt x="2987725" y="202336"/>
                  </a:lnTo>
                  <a:lnTo>
                    <a:pt x="3003461" y="203847"/>
                  </a:lnTo>
                  <a:lnTo>
                    <a:pt x="3045028" y="226212"/>
                  </a:lnTo>
                  <a:lnTo>
                    <a:pt x="3068523" y="273443"/>
                  </a:lnTo>
                  <a:lnTo>
                    <a:pt x="3070047" y="293649"/>
                  </a:lnTo>
                  <a:lnTo>
                    <a:pt x="3070098" y="294246"/>
                  </a:lnTo>
                  <a:lnTo>
                    <a:pt x="3070098" y="170103"/>
                  </a:lnTo>
                  <a:lnTo>
                    <a:pt x="3067710" y="170103"/>
                  </a:lnTo>
                  <a:lnTo>
                    <a:pt x="3067710" y="205320"/>
                  </a:lnTo>
                  <a:lnTo>
                    <a:pt x="3064903" y="202336"/>
                  </a:lnTo>
                  <a:lnTo>
                    <a:pt x="3050768" y="187299"/>
                  </a:lnTo>
                  <a:lnTo>
                    <a:pt x="3030994" y="174434"/>
                  </a:lnTo>
                  <a:lnTo>
                    <a:pt x="3008388" y="166725"/>
                  </a:lnTo>
                  <a:lnTo>
                    <a:pt x="2982950" y="164147"/>
                  </a:lnTo>
                  <a:lnTo>
                    <a:pt x="2958566" y="166293"/>
                  </a:lnTo>
                  <a:lnTo>
                    <a:pt x="2915742" y="183451"/>
                  </a:lnTo>
                  <a:lnTo>
                    <a:pt x="2882036" y="217284"/>
                  </a:lnTo>
                  <a:lnTo>
                    <a:pt x="2864561" y="264871"/>
                  </a:lnTo>
                  <a:lnTo>
                    <a:pt x="2862376" y="293649"/>
                  </a:lnTo>
                  <a:lnTo>
                    <a:pt x="2864586" y="322973"/>
                  </a:lnTo>
                  <a:lnTo>
                    <a:pt x="2882188" y="371322"/>
                  </a:lnTo>
                  <a:lnTo>
                    <a:pt x="2916148" y="405485"/>
                  </a:lnTo>
                  <a:lnTo>
                    <a:pt x="2958820" y="422795"/>
                  </a:lnTo>
                  <a:lnTo>
                    <a:pt x="2982950" y="424954"/>
                  </a:lnTo>
                  <a:lnTo>
                    <a:pt x="3007944" y="422351"/>
                  </a:lnTo>
                  <a:lnTo>
                    <a:pt x="3030397" y="414515"/>
                  </a:lnTo>
                  <a:lnTo>
                    <a:pt x="3050324" y="401459"/>
                  </a:lnTo>
                  <a:lnTo>
                    <a:pt x="3064306" y="386765"/>
                  </a:lnTo>
                  <a:lnTo>
                    <a:pt x="3067710" y="383184"/>
                  </a:lnTo>
                  <a:lnTo>
                    <a:pt x="3067710" y="417791"/>
                  </a:lnTo>
                  <a:lnTo>
                    <a:pt x="3110674" y="417791"/>
                  </a:lnTo>
                  <a:lnTo>
                    <a:pt x="3110674" y="383184"/>
                  </a:lnTo>
                  <a:lnTo>
                    <a:pt x="3110674" y="205320"/>
                  </a:lnTo>
                  <a:lnTo>
                    <a:pt x="3110674" y="170103"/>
                  </a:lnTo>
                  <a:close/>
                </a:path>
                <a:path w="4280534" h="557529">
                  <a:moveTo>
                    <a:pt x="3413277" y="302602"/>
                  </a:moveTo>
                  <a:lnTo>
                    <a:pt x="3412490" y="275297"/>
                  </a:lnTo>
                  <a:lnTo>
                    <a:pt x="3411055" y="266801"/>
                  </a:lnTo>
                  <a:lnTo>
                    <a:pt x="3408349" y="250672"/>
                  </a:lnTo>
                  <a:lnTo>
                    <a:pt x="3389985" y="209499"/>
                  </a:lnTo>
                  <a:lnTo>
                    <a:pt x="3369094" y="187579"/>
                  </a:lnTo>
                  <a:lnTo>
                    <a:pt x="3369094" y="266801"/>
                  </a:lnTo>
                  <a:lnTo>
                    <a:pt x="3223476" y="266801"/>
                  </a:lnTo>
                  <a:lnTo>
                    <a:pt x="3239541" y="230263"/>
                  </a:lnTo>
                  <a:lnTo>
                    <a:pt x="3270999" y="206883"/>
                  </a:lnTo>
                  <a:lnTo>
                    <a:pt x="3296285" y="202336"/>
                  </a:lnTo>
                  <a:lnTo>
                    <a:pt x="3310001" y="203479"/>
                  </a:lnTo>
                  <a:lnTo>
                    <a:pt x="3309683" y="203479"/>
                  </a:lnTo>
                  <a:lnTo>
                    <a:pt x="3321875" y="206743"/>
                  </a:lnTo>
                  <a:lnTo>
                    <a:pt x="3352825" y="229476"/>
                  </a:lnTo>
                  <a:lnTo>
                    <a:pt x="3369094" y="266801"/>
                  </a:lnTo>
                  <a:lnTo>
                    <a:pt x="3369094" y="187579"/>
                  </a:lnTo>
                  <a:lnTo>
                    <a:pt x="3350742" y="175488"/>
                  </a:lnTo>
                  <a:lnTo>
                    <a:pt x="3325418" y="166979"/>
                  </a:lnTo>
                  <a:lnTo>
                    <a:pt x="3296285" y="164134"/>
                  </a:lnTo>
                  <a:lnTo>
                    <a:pt x="3270224" y="166471"/>
                  </a:lnTo>
                  <a:lnTo>
                    <a:pt x="3226524" y="185127"/>
                  </a:lnTo>
                  <a:lnTo>
                    <a:pt x="3194621" y="221310"/>
                  </a:lnTo>
                  <a:lnTo>
                    <a:pt x="3178352" y="268312"/>
                  </a:lnTo>
                  <a:lnTo>
                    <a:pt x="3176320" y="295440"/>
                  </a:lnTo>
                  <a:lnTo>
                    <a:pt x="3178581" y="325678"/>
                  </a:lnTo>
                  <a:lnTo>
                    <a:pt x="3196640" y="374167"/>
                  </a:lnTo>
                  <a:lnTo>
                    <a:pt x="3231362" y="406654"/>
                  </a:lnTo>
                  <a:lnTo>
                    <a:pt x="3274491" y="422922"/>
                  </a:lnTo>
                  <a:lnTo>
                    <a:pt x="3298685" y="424942"/>
                  </a:lnTo>
                  <a:lnTo>
                    <a:pt x="3321964" y="423049"/>
                  </a:lnTo>
                  <a:lnTo>
                    <a:pt x="3363137" y="407835"/>
                  </a:lnTo>
                  <a:lnTo>
                    <a:pt x="3397605" y="376466"/>
                  </a:lnTo>
                  <a:lnTo>
                    <a:pt x="3411474" y="354533"/>
                  </a:lnTo>
                  <a:lnTo>
                    <a:pt x="3375660" y="334835"/>
                  </a:lnTo>
                  <a:lnTo>
                    <a:pt x="3370707" y="344347"/>
                  </a:lnTo>
                  <a:lnTo>
                    <a:pt x="3364776" y="353187"/>
                  </a:lnTo>
                  <a:lnTo>
                    <a:pt x="3326574" y="382282"/>
                  </a:lnTo>
                  <a:lnTo>
                    <a:pt x="3299269" y="386765"/>
                  </a:lnTo>
                  <a:lnTo>
                    <a:pt x="3283496" y="385305"/>
                  </a:lnTo>
                  <a:lnTo>
                    <a:pt x="3243757" y="363486"/>
                  </a:lnTo>
                  <a:lnTo>
                    <a:pt x="3222167" y="320509"/>
                  </a:lnTo>
                  <a:lnTo>
                    <a:pt x="3220491" y="302602"/>
                  </a:lnTo>
                  <a:lnTo>
                    <a:pt x="3413277" y="302602"/>
                  </a:lnTo>
                  <a:close/>
                </a:path>
                <a:path w="4280534" h="557529">
                  <a:moveTo>
                    <a:pt x="3641255" y="170129"/>
                  </a:moveTo>
                  <a:lnTo>
                    <a:pt x="3443109" y="170129"/>
                  </a:lnTo>
                  <a:lnTo>
                    <a:pt x="3443109" y="209499"/>
                  </a:lnTo>
                  <a:lnTo>
                    <a:pt x="3520694" y="209499"/>
                  </a:lnTo>
                  <a:lnTo>
                    <a:pt x="3520694" y="417779"/>
                  </a:lnTo>
                  <a:lnTo>
                    <a:pt x="3563670" y="417779"/>
                  </a:lnTo>
                  <a:lnTo>
                    <a:pt x="3563670" y="209499"/>
                  </a:lnTo>
                  <a:lnTo>
                    <a:pt x="3641255" y="209499"/>
                  </a:lnTo>
                  <a:lnTo>
                    <a:pt x="3641255" y="170129"/>
                  </a:lnTo>
                  <a:close/>
                </a:path>
                <a:path w="4280534" h="557529">
                  <a:moveTo>
                    <a:pt x="3988016" y="170129"/>
                  </a:moveTo>
                  <a:lnTo>
                    <a:pt x="3789857" y="170129"/>
                  </a:lnTo>
                  <a:lnTo>
                    <a:pt x="3789857" y="209499"/>
                  </a:lnTo>
                  <a:lnTo>
                    <a:pt x="3867454" y="209499"/>
                  </a:lnTo>
                  <a:lnTo>
                    <a:pt x="3867454" y="417779"/>
                  </a:lnTo>
                  <a:lnTo>
                    <a:pt x="3910419" y="417779"/>
                  </a:lnTo>
                  <a:lnTo>
                    <a:pt x="3910419" y="209499"/>
                  </a:lnTo>
                  <a:lnTo>
                    <a:pt x="3988016" y="209499"/>
                  </a:lnTo>
                  <a:lnTo>
                    <a:pt x="3988016" y="170129"/>
                  </a:lnTo>
                  <a:close/>
                </a:path>
                <a:path w="4280534" h="557529">
                  <a:moveTo>
                    <a:pt x="4280459" y="294830"/>
                  </a:moveTo>
                  <a:lnTo>
                    <a:pt x="4271137" y="243065"/>
                  </a:lnTo>
                  <a:lnTo>
                    <a:pt x="4244149" y="202323"/>
                  </a:lnTo>
                  <a:lnTo>
                    <a:pt x="4236301" y="195554"/>
                  </a:lnTo>
                  <a:lnTo>
                    <a:pt x="4236301" y="294830"/>
                  </a:lnTo>
                  <a:lnTo>
                    <a:pt x="4234688" y="315163"/>
                  </a:lnTo>
                  <a:lnTo>
                    <a:pt x="4210634" y="362280"/>
                  </a:lnTo>
                  <a:lnTo>
                    <a:pt x="4166425" y="385216"/>
                  </a:lnTo>
                  <a:lnTo>
                    <a:pt x="4149153" y="386753"/>
                  </a:lnTo>
                  <a:lnTo>
                    <a:pt x="4131881" y="385216"/>
                  </a:lnTo>
                  <a:lnTo>
                    <a:pt x="4087685" y="362280"/>
                  </a:lnTo>
                  <a:lnTo>
                    <a:pt x="4063619" y="315163"/>
                  </a:lnTo>
                  <a:lnTo>
                    <a:pt x="4062018" y="294830"/>
                  </a:lnTo>
                  <a:lnTo>
                    <a:pt x="4063606" y="274497"/>
                  </a:lnTo>
                  <a:lnTo>
                    <a:pt x="4087380" y="227088"/>
                  </a:lnTo>
                  <a:lnTo>
                    <a:pt x="4131640" y="203873"/>
                  </a:lnTo>
                  <a:lnTo>
                    <a:pt x="4149153" y="202323"/>
                  </a:lnTo>
                  <a:lnTo>
                    <a:pt x="4166895" y="203873"/>
                  </a:lnTo>
                  <a:lnTo>
                    <a:pt x="4166730" y="203873"/>
                  </a:lnTo>
                  <a:lnTo>
                    <a:pt x="4182948" y="208521"/>
                  </a:lnTo>
                  <a:lnTo>
                    <a:pt x="4222026" y="240233"/>
                  </a:lnTo>
                  <a:lnTo>
                    <a:pt x="4236301" y="294830"/>
                  </a:lnTo>
                  <a:lnTo>
                    <a:pt x="4236301" y="195554"/>
                  </a:lnTo>
                  <a:lnTo>
                    <a:pt x="4223296" y="184950"/>
                  </a:lnTo>
                  <a:lnTo>
                    <a:pt x="4201007" y="173380"/>
                  </a:lnTo>
                  <a:lnTo>
                    <a:pt x="4176293" y="166446"/>
                  </a:lnTo>
                  <a:lnTo>
                    <a:pt x="4149153" y="164134"/>
                  </a:lnTo>
                  <a:lnTo>
                    <a:pt x="4122013" y="166446"/>
                  </a:lnTo>
                  <a:lnTo>
                    <a:pt x="4075011" y="184950"/>
                  </a:lnTo>
                  <a:lnTo>
                    <a:pt x="4038828" y="220865"/>
                  </a:lnTo>
                  <a:lnTo>
                    <a:pt x="4020185" y="267728"/>
                  </a:lnTo>
                  <a:lnTo>
                    <a:pt x="4017861" y="294830"/>
                  </a:lnTo>
                  <a:lnTo>
                    <a:pt x="4020185" y="321691"/>
                  </a:lnTo>
                  <a:lnTo>
                    <a:pt x="4038828" y="368249"/>
                  </a:lnTo>
                  <a:lnTo>
                    <a:pt x="4075011" y="404139"/>
                  </a:lnTo>
                  <a:lnTo>
                    <a:pt x="4122013" y="422630"/>
                  </a:lnTo>
                  <a:lnTo>
                    <a:pt x="4149153" y="424942"/>
                  </a:lnTo>
                  <a:lnTo>
                    <a:pt x="4176293" y="422630"/>
                  </a:lnTo>
                  <a:lnTo>
                    <a:pt x="4201007" y="415696"/>
                  </a:lnTo>
                  <a:lnTo>
                    <a:pt x="4223296" y="404139"/>
                  </a:lnTo>
                  <a:lnTo>
                    <a:pt x="4243159" y="387959"/>
                  </a:lnTo>
                  <a:lnTo>
                    <a:pt x="4244149" y="386753"/>
                  </a:lnTo>
                  <a:lnTo>
                    <a:pt x="4259478" y="368249"/>
                  </a:lnTo>
                  <a:lnTo>
                    <a:pt x="4271137" y="346163"/>
                  </a:lnTo>
                  <a:lnTo>
                    <a:pt x="4278134" y="321691"/>
                  </a:lnTo>
                  <a:lnTo>
                    <a:pt x="4280459" y="2948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630764" y="10152246"/>
              <a:ext cx="223218" cy="248892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9935153" y="10152247"/>
              <a:ext cx="181439" cy="247688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173879" y="10152246"/>
              <a:ext cx="208894" cy="247688"/>
            </a:xfrm>
            <a:prstGeom prst="rect">
              <a:avLst/>
            </a:prstGeom>
          </p:spPr>
        </p:pic>
        <p:sp>
          <p:nvSpPr>
            <p:cNvPr id="88" name="object 88"/>
            <p:cNvSpPr/>
            <p:nvPr/>
          </p:nvSpPr>
          <p:spPr>
            <a:xfrm>
              <a:off x="10410259" y="10146287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4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5"/>
                  </a:lnTo>
                  <a:lnTo>
                    <a:pt x="20978" y="204113"/>
                  </a:lnTo>
                  <a:lnTo>
                    <a:pt x="57160" y="240002"/>
                  </a:lnTo>
                  <a:lnTo>
                    <a:pt x="104162" y="258497"/>
                  </a:lnTo>
                  <a:lnTo>
                    <a:pt x="131304" y="260808"/>
                  </a:lnTo>
                  <a:lnTo>
                    <a:pt x="158441" y="258497"/>
                  </a:lnTo>
                  <a:lnTo>
                    <a:pt x="183152" y="251563"/>
                  </a:lnTo>
                  <a:lnTo>
                    <a:pt x="205439" y="240002"/>
                  </a:lnTo>
                  <a:lnTo>
                    <a:pt x="225302" y="223815"/>
                  </a:lnTo>
                  <a:lnTo>
                    <a:pt x="226299" y="222611"/>
                  </a:lnTo>
                  <a:lnTo>
                    <a:pt x="131304" y="222611"/>
                  </a:lnTo>
                  <a:lnTo>
                    <a:pt x="114032" y="221083"/>
                  </a:lnTo>
                  <a:lnTo>
                    <a:pt x="69830" y="198140"/>
                  </a:lnTo>
                  <a:lnTo>
                    <a:pt x="45770" y="151028"/>
                  </a:lnTo>
                  <a:lnTo>
                    <a:pt x="44166" y="130697"/>
                  </a:lnTo>
                  <a:lnTo>
                    <a:pt x="45750" y="110354"/>
                  </a:lnTo>
                  <a:lnTo>
                    <a:pt x="69526" y="62950"/>
                  </a:lnTo>
                  <a:lnTo>
                    <a:pt x="113786" y="39736"/>
                  </a:lnTo>
                  <a:lnTo>
                    <a:pt x="131304" y="38187"/>
                  </a:lnTo>
                  <a:lnTo>
                    <a:pt x="226289" y="3818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90" h="260984">
                  <a:moveTo>
                    <a:pt x="226289" y="38187"/>
                  </a:moveTo>
                  <a:lnTo>
                    <a:pt x="131304" y="38187"/>
                  </a:lnTo>
                  <a:lnTo>
                    <a:pt x="149034" y="39736"/>
                  </a:lnTo>
                  <a:lnTo>
                    <a:pt x="148881" y="3973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28"/>
                  </a:lnTo>
                  <a:lnTo>
                    <a:pt x="192779" y="198140"/>
                  </a:lnTo>
                  <a:lnTo>
                    <a:pt x="148575" y="221083"/>
                  </a:lnTo>
                  <a:lnTo>
                    <a:pt x="131304" y="222611"/>
                  </a:lnTo>
                  <a:lnTo>
                    <a:pt x="226299" y="222611"/>
                  </a:lnTo>
                  <a:lnTo>
                    <a:pt x="241622" y="204113"/>
                  </a:lnTo>
                  <a:lnTo>
                    <a:pt x="253281" y="182027"/>
                  </a:lnTo>
                  <a:lnTo>
                    <a:pt x="260277" y="157555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89" y="381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877574" y="10152246"/>
              <a:ext cx="208894" cy="247688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11113892" y="10146298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20" h="260984">
                  <a:moveTo>
                    <a:pt x="120572" y="0"/>
                  </a:moveTo>
                  <a:lnTo>
                    <a:pt x="73788" y="8576"/>
                  </a:lnTo>
                  <a:lnTo>
                    <a:pt x="34920" y="34313"/>
                  </a:lnTo>
                  <a:lnTo>
                    <a:pt x="8734" y="75271"/>
                  </a:lnTo>
                  <a:lnTo>
                    <a:pt x="0" y="129503"/>
                  </a:lnTo>
                  <a:lnTo>
                    <a:pt x="2201" y="158829"/>
                  </a:lnTo>
                  <a:lnTo>
                    <a:pt x="19812" y="207173"/>
                  </a:lnTo>
                  <a:lnTo>
                    <a:pt x="53763" y="241336"/>
                  </a:lnTo>
                  <a:lnTo>
                    <a:pt x="96437" y="258645"/>
                  </a:lnTo>
                  <a:lnTo>
                    <a:pt x="120572" y="260808"/>
                  </a:lnTo>
                  <a:lnTo>
                    <a:pt x="145560" y="258199"/>
                  </a:lnTo>
                  <a:lnTo>
                    <a:pt x="168017" y="250368"/>
                  </a:lnTo>
                  <a:lnTo>
                    <a:pt x="187939" y="237312"/>
                  </a:lnTo>
                  <a:lnTo>
                    <a:pt x="201918" y="222611"/>
                  </a:lnTo>
                  <a:lnTo>
                    <a:pt x="125346" y="222611"/>
                  </a:lnTo>
                  <a:lnTo>
                    <a:pt x="107529" y="220989"/>
                  </a:lnTo>
                  <a:lnTo>
                    <a:pt x="65956" y="196653"/>
                  </a:lnTo>
                  <a:lnTo>
                    <a:pt x="45535" y="149143"/>
                  </a:lnTo>
                  <a:lnTo>
                    <a:pt x="44176" y="129503"/>
                  </a:lnTo>
                  <a:lnTo>
                    <a:pt x="45642" y="109291"/>
                  </a:lnTo>
                  <a:lnTo>
                    <a:pt x="67746" y="62364"/>
                  </a:lnTo>
                  <a:lnTo>
                    <a:pt x="108988" y="39698"/>
                  </a:lnTo>
                  <a:lnTo>
                    <a:pt x="125346" y="38187"/>
                  </a:lnTo>
                  <a:lnTo>
                    <a:pt x="202517" y="38187"/>
                  </a:lnTo>
                  <a:lnTo>
                    <a:pt x="188383" y="23156"/>
                  </a:lnTo>
                  <a:lnTo>
                    <a:pt x="168613" y="10290"/>
                  </a:lnTo>
                  <a:lnTo>
                    <a:pt x="146011" y="2572"/>
                  </a:lnTo>
                  <a:lnTo>
                    <a:pt x="120572" y="0"/>
                  </a:lnTo>
                  <a:close/>
                </a:path>
                <a:path w="248920" h="260984">
                  <a:moveTo>
                    <a:pt x="248296" y="219029"/>
                  </a:moveTo>
                  <a:lnTo>
                    <a:pt x="205323" y="219029"/>
                  </a:lnTo>
                  <a:lnTo>
                    <a:pt x="205323" y="253646"/>
                  </a:lnTo>
                  <a:lnTo>
                    <a:pt x="248296" y="253646"/>
                  </a:lnTo>
                  <a:lnTo>
                    <a:pt x="248296" y="219029"/>
                  </a:lnTo>
                  <a:close/>
                </a:path>
                <a:path w="248920" h="260984">
                  <a:moveTo>
                    <a:pt x="202517" y="38187"/>
                  </a:moveTo>
                  <a:lnTo>
                    <a:pt x="125346" y="38187"/>
                  </a:lnTo>
                  <a:lnTo>
                    <a:pt x="141202" y="39698"/>
                  </a:lnTo>
                  <a:lnTo>
                    <a:pt x="141073" y="39698"/>
                  </a:lnTo>
                  <a:lnTo>
                    <a:pt x="182643" y="62060"/>
                  </a:lnTo>
                  <a:lnTo>
                    <a:pt x="206142" y="109291"/>
                  </a:lnTo>
                  <a:lnTo>
                    <a:pt x="207665" y="129503"/>
                  </a:lnTo>
                  <a:lnTo>
                    <a:pt x="207710" y="130100"/>
                  </a:lnTo>
                  <a:lnTo>
                    <a:pt x="195121" y="181579"/>
                  </a:lnTo>
                  <a:lnTo>
                    <a:pt x="159145" y="215896"/>
                  </a:lnTo>
                  <a:lnTo>
                    <a:pt x="143017" y="220989"/>
                  </a:lnTo>
                  <a:lnTo>
                    <a:pt x="142593" y="220989"/>
                  </a:lnTo>
                  <a:lnTo>
                    <a:pt x="125346" y="222611"/>
                  </a:lnTo>
                  <a:lnTo>
                    <a:pt x="201918" y="222611"/>
                  </a:lnTo>
                  <a:lnTo>
                    <a:pt x="205323" y="219029"/>
                  </a:lnTo>
                  <a:lnTo>
                    <a:pt x="248296" y="219029"/>
                  </a:lnTo>
                  <a:lnTo>
                    <a:pt x="248296" y="41171"/>
                  </a:lnTo>
                  <a:lnTo>
                    <a:pt x="205323" y="41171"/>
                  </a:lnTo>
                  <a:lnTo>
                    <a:pt x="202517" y="38187"/>
                  </a:lnTo>
                  <a:close/>
                </a:path>
                <a:path w="248920" h="260984">
                  <a:moveTo>
                    <a:pt x="248296" y="5957"/>
                  </a:moveTo>
                  <a:lnTo>
                    <a:pt x="205323" y="5957"/>
                  </a:lnTo>
                  <a:lnTo>
                    <a:pt x="205323" y="41171"/>
                  </a:lnTo>
                  <a:lnTo>
                    <a:pt x="248296" y="41171"/>
                  </a:lnTo>
                  <a:lnTo>
                    <a:pt x="248296" y="59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443316" y="10152246"/>
              <a:ext cx="208894" cy="247688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1834292" y="10152246"/>
              <a:ext cx="199390" cy="247650"/>
            </a:xfrm>
            <a:custGeom>
              <a:avLst/>
              <a:gdLst/>
              <a:ahLst/>
              <a:cxnLst/>
              <a:rect l="l" t="t" r="r" b="b"/>
              <a:pathLst>
                <a:path w="199390" h="247650">
                  <a:moveTo>
                    <a:pt x="199351" y="0"/>
                  </a:moveTo>
                  <a:lnTo>
                    <a:pt x="0" y="0"/>
                  </a:lnTo>
                  <a:lnTo>
                    <a:pt x="0" y="39370"/>
                  </a:lnTo>
                  <a:lnTo>
                    <a:pt x="0" y="247650"/>
                  </a:lnTo>
                  <a:lnTo>
                    <a:pt x="42976" y="247650"/>
                  </a:lnTo>
                  <a:lnTo>
                    <a:pt x="42976" y="39370"/>
                  </a:lnTo>
                  <a:lnTo>
                    <a:pt x="156375" y="39370"/>
                  </a:lnTo>
                  <a:lnTo>
                    <a:pt x="156375" y="247650"/>
                  </a:lnTo>
                  <a:lnTo>
                    <a:pt x="199351" y="247650"/>
                  </a:lnTo>
                  <a:lnTo>
                    <a:pt x="199351" y="39370"/>
                  </a:lnTo>
                  <a:lnTo>
                    <a:pt x="1993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2078920" y="10152246"/>
              <a:ext cx="223218" cy="248892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12367768" y="10001853"/>
              <a:ext cx="3473450" cy="537845"/>
            </a:xfrm>
            <a:custGeom>
              <a:avLst/>
              <a:gdLst/>
              <a:ahLst/>
              <a:cxnLst/>
              <a:rect l="l" t="t" r="r" b="b"/>
              <a:pathLst>
                <a:path w="3473450" h="537845">
                  <a:moveTo>
                    <a:pt x="248297" y="150406"/>
                  </a:moveTo>
                  <a:lnTo>
                    <a:pt x="207721" y="150406"/>
                  </a:lnTo>
                  <a:lnTo>
                    <a:pt x="207721" y="274548"/>
                  </a:lnTo>
                  <a:lnTo>
                    <a:pt x="206311" y="293204"/>
                  </a:lnTo>
                  <a:lnTo>
                    <a:pt x="185343" y="340207"/>
                  </a:lnTo>
                  <a:lnTo>
                    <a:pt x="143027" y="365442"/>
                  </a:lnTo>
                  <a:lnTo>
                    <a:pt x="142595" y="365442"/>
                  </a:lnTo>
                  <a:lnTo>
                    <a:pt x="125349" y="367068"/>
                  </a:lnTo>
                  <a:lnTo>
                    <a:pt x="77838" y="352463"/>
                  </a:lnTo>
                  <a:lnTo>
                    <a:pt x="49618" y="311327"/>
                  </a:lnTo>
                  <a:lnTo>
                    <a:pt x="44183" y="273951"/>
                  </a:lnTo>
                  <a:lnTo>
                    <a:pt x="45643" y="253746"/>
                  </a:lnTo>
                  <a:lnTo>
                    <a:pt x="67754" y="206819"/>
                  </a:lnTo>
                  <a:lnTo>
                    <a:pt x="108991" y="184150"/>
                  </a:lnTo>
                  <a:lnTo>
                    <a:pt x="125349" y="182638"/>
                  </a:lnTo>
                  <a:lnTo>
                    <a:pt x="141084" y="184150"/>
                  </a:lnTo>
                  <a:lnTo>
                    <a:pt x="182651" y="206514"/>
                  </a:lnTo>
                  <a:lnTo>
                    <a:pt x="206146" y="253746"/>
                  </a:lnTo>
                  <a:lnTo>
                    <a:pt x="207670" y="273951"/>
                  </a:lnTo>
                  <a:lnTo>
                    <a:pt x="207721" y="274548"/>
                  </a:lnTo>
                  <a:lnTo>
                    <a:pt x="207721" y="150406"/>
                  </a:lnTo>
                  <a:lnTo>
                    <a:pt x="205333" y="150406"/>
                  </a:lnTo>
                  <a:lnTo>
                    <a:pt x="205333" y="185623"/>
                  </a:lnTo>
                  <a:lnTo>
                    <a:pt x="202526" y="182638"/>
                  </a:lnTo>
                  <a:lnTo>
                    <a:pt x="188391" y="167601"/>
                  </a:lnTo>
                  <a:lnTo>
                    <a:pt x="168617" y="154736"/>
                  </a:lnTo>
                  <a:lnTo>
                    <a:pt x="146011" y="147027"/>
                  </a:lnTo>
                  <a:lnTo>
                    <a:pt x="120573" y="144449"/>
                  </a:lnTo>
                  <a:lnTo>
                    <a:pt x="96189" y="146596"/>
                  </a:lnTo>
                  <a:lnTo>
                    <a:pt x="53378" y="163753"/>
                  </a:lnTo>
                  <a:lnTo>
                    <a:pt x="19659" y="197586"/>
                  </a:lnTo>
                  <a:lnTo>
                    <a:pt x="2184" y="245173"/>
                  </a:lnTo>
                  <a:lnTo>
                    <a:pt x="0" y="273951"/>
                  </a:lnTo>
                  <a:lnTo>
                    <a:pt x="2209" y="303276"/>
                  </a:lnTo>
                  <a:lnTo>
                    <a:pt x="19812" y="351624"/>
                  </a:lnTo>
                  <a:lnTo>
                    <a:pt x="53771" y="385787"/>
                  </a:lnTo>
                  <a:lnTo>
                    <a:pt x="96443" y="403098"/>
                  </a:lnTo>
                  <a:lnTo>
                    <a:pt x="120573" y="405257"/>
                  </a:lnTo>
                  <a:lnTo>
                    <a:pt x="145567" y="402653"/>
                  </a:lnTo>
                  <a:lnTo>
                    <a:pt x="168021" y="394817"/>
                  </a:lnTo>
                  <a:lnTo>
                    <a:pt x="187947" y="381762"/>
                  </a:lnTo>
                  <a:lnTo>
                    <a:pt x="201930" y="367068"/>
                  </a:lnTo>
                  <a:lnTo>
                    <a:pt x="205333" y="363486"/>
                  </a:lnTo>
                  <a:lnTo>
                    <a:pt x="205333" y="398094"/>
                  </a:lnTo>
                  <a:lnTo>
                    <a:pt x="248297" y="398094"/>
                  </a:lnTo>
                  <a:lnTo>
                    <a:pt x="248297" y="363486"/>
                  </a:lnTo>
                  <a:lnTo>
                    <a:pt x="248297" y="185623"/>
                  </a:lnTo>
                  <a:lnTo>
                    <a:pt x="248297" y="150406"/>
                  </a:lnTo>
                  <a:close/>
                </a:path>
                <a:path w="3473450" h="537845">
                  <a:moveTo>
                    <a:pt x="491832" y="150431"/>
                  </a:moveTo>
                  <a:lnTo>
                    <a:pt x="293687" y="150431"/>
                  </a:lnTo>
                  <a:lnTo>
                    <a:pt x="293687" y="189801"/>
                  </a:lnTo>
                  <a:lnTo>
                    <a:pt x="371271" y="189801"/>
                  </a:lnTo>
                  <a:lnTo>
                    <a:pt x="371271" y="398081"/>
                  </a:lnTo>
                  <a:lnTo>
                    <a:pt x="414248" y="398081"/>
                  </a:lnTo>
                  <a:lnTo>
                    <a:pt x="414248" y="189801"/>
                  </a:lnTo>
                  <a:lnTo>
                    <a:pt x="491832" y="189801"/>
                  </a:lnTo>
                  <a:lnTo>
                    <a:pt x="491832" y="150431"/>
                  </a:lnTo>
                  <a:close/>
                </a:path>
                <a:path w="3473450" h="537845">
                  <a:moveTo>
                    <a:pt x="859459" y="273939"/>
                  </a:moveTo>
                  <a:lnTo>
                    <a:pt x="848855" y="219633"/>
                  </a:lnTo>
                  <a:lnTo>
                    <a:pt x="822909" y="184416"/>
                  </a:lnTo>
                  <a:lnTo>
                    <a:pt x="815289" y="177253"/>
                  </a:lnTo>
                  <a:lnTo>
                    <a:pt x="815289" y="273939"/>
                  </a:lnTo>
                  <a:lnTo>
                    <a:pt x="813130" y="296367"/>
                  </a:lnTo>
                  <a:lnTo>
                    <a:pt x="795820" y="332473"/>
                  </a:lnTo>
                  <a:lnTo>
                    <a:pt x="749490" y="360489"/>
                  </a:lnTo>
                  <a:lnTo>
                    <a:pt x="712038" y="364070"/>
                  </a:lnTo>
                  <a:lnTo>
                    <a:pt x="712038" y="184416"/>
                  </a:lnTo>
                  <a:lnTo>
                    <a:pt x="763841" y="192481"/>
                  </a:lnTo>
                  <a:lnTo>
                    <a:pt x="806043" y="230085"/>
                  </a:lnTo>
                  <a:lnTo>
                    <a:pt x="815289" y="273939"/>
                  </a:lnTo>
                  <a:lnTo>
                    <a:pt x="815289" y="177253"/>
                  </a:lnTo>
                  <a:lnTo>
                    <a:pt x="796188" y="164350"/>
                  </a:lnTo>
                  <a:lnTo>
                    <a:pt x="771715" y="154279"/>
                  </a:lnTo>
                  <a:lnTo>
                    <a:pt x="743661" y="148247"/>
                  </a:lnTo>
                  <a:lnTo>
                    <a:pt x="712038" y="146227"/>
                  </a:lnTo>
                  <a:lnTo>
                    <a:pt x="712038" y="0"/>
                  </a:lnTo>
                  <a:lnTo>
                    <a:pt x="669061" y="0"/>
                  </a:lnTo>
                  <a:lnTo>
                    <a:pt x="669061" y="146227"/>
                  </a:lnTo>
                  <a:lnTo>
                    <a:pt x="669061" y="184416"/>
                  </a:lnTo>
                  <a:lnTo>
                    <a:pt x="669061" y="364070"/>
                  </a:lnTo>
                  <a:lnTo>
                    <a:pt x="649554" y="363626"/>
                  </a:lnTo>
                  <a:lnTo>
                    <a:pt x="600430" y="346163"/>
                  </a:lnTo>
                  <a:lnTo>
                    <a:pt x="574459" y="315887"/>
                  </a:lnTo>
                  <a:lnTo>
                    <a:pt x="565810" y="273939"/>
                  </a:lnTo>
                  <a:lnTo>
                    <a:pt x="568121" y="250304"/>
                  </a:lnTo>
                  <a:lnTo>
                    <a:pt x="586625" y="213296"/>
                  </a:lnTo>
                  <a:lnTo>
                    <a:pt x="633095" y="187413"/>
                  </a:lnTo>
                  <a:lnTo>
                    <a:pt x="669061" y="184416"/>
                  </a:lnTo>
                  <a:lnTo>
                    <a:pt x="669061" y="146227"/>
                  </a:lnTo>
                  <a:lnTo>
                    <a:pt x="609371" y="154279"/>
                  </a:lnTo>
                  <a:lnTo>
                    <a:pt x="564019" y="178460"/>
                  </a:lnTo>
                  <a:lnTo>
                    <a:pt x="532231" y="219633"/>
                  </a:lnTo>
                  <a:lnTo>
                    <a:pt x="521639" y="273939"/>
                  </a:lnTo>
                  <a:lnTo>
                    <a:pt x="524319" y="303009"/>
                  </a:lnTo>
                  <a:lnTo>
                    <a:pt x="545820" y="351053"/>
                  </a:lnTo>
                  <a:lnTo>
                    <a:pt x="585914" y="384136"/>
                  </a:lnTo>
                  <a:lnTo>
                    <a:pt x="638136" y="400265"/>
                  </a:lnTo>
                  <a:lnTo>
                    <a:pt x="669061" y="402272"/>
                  </a:lnTo>
                  <a:lnTo>
                    <a:pt x="669061" y="537743"/>
                  </a:lnTo>
                  <a:lnTo>
                    <a:pt x="712038" y="537743"/>
                  </a:lnTo>
                  <a:lnTo>
                    <a:pt x="712038" y="402272"/>
                  </a:lnTo>
                  <a:lnTo>
                    <a:pt x="742962" y="400265"/>
                  </a:lnTo>
                  <a:lnTo>
                    <a:pt x="795185" y="384136"/>
                  </a:lnTo>
                  <a:lnTo>
                    <a:pt x="835279" y="351053"/>
                  </a:lnTo>
                  <a:lnTo>
                    <a:pt x="856767" y="303009"/>
                  </a:lnTo>
                  <a:lnTo>
                    <a:pt x="859459" y="273939"/>
                  </a:lnTo>
                  <a:close/>
                </a:path>
                <a:path w="3473450" h="537845">
                  <a:moveTo>
                    <a:pt x="1172235" y="275132"/>
                  </a:moveTo>
                  <a:lnTo>
                    <a:pt x="1162900" y="223367"/>
                  </a:lnTo>
                  <a:lnTo>
                    <a:pt x="1135913" y="182626"/>
                  </a:lnTo>
                  <a:lnTo>
                    <a:pt x="1128064" y="175856"/>
                  </a:lnTo>
                  <a:lnTo>
                    <a:pt x="1128064" y="275132"/>
                  </a:lnTo>
                  <a:lnTo>
                    <a:pt x="1126464" y="295465"/>
                  </a:lnTo>
                  <a:lnTo>
                    <a:pt x="1102398" y="342582"/>
                  </a:lnTo>
                  <a:lnTo>
                    <a:pt x="1058202" y="365518"/>
                  </a:lnTo>
                  <a:lnTo>
                    <a:pt x="1040930" y="367055"/>
                  </a:lnTo>
                  <a:lnTo>
                    <a:pt x="1023658" y="365518"/>
                  </a:lnTo>
                  <a:lnTo>
                    <a:pt x="979449" y="342582"/>
                  </a:lnTo>
                  <a:lnTo>
                    <a:pt x="955395" y="295465"/>
                  </a:lnTo>
                  <a:lnTo>
                    <a:pt x="953782" y="275132"/>
                  </a:lnTo>
                  <a:lnTo>
                    <a:pt x="955370" y="254800"/>
                  </a:lnTo>
                  <a:lnTo>
                    <a:pt x="979144" y="207391"/>
                  </a:lnTo>
                  <a:lnTo>
                    <a:pt x="1023404" y="184175"/>
                  </a:lnTo>
                  <a:lnTo>
                    <a:pt x="1040930" y="182626"/>
                  </a:lnTo>
                  <a:lnTo>
                    <a:pt x="1058506" y="184175"/>
                  </a:lnTo>
                  <a:lnTo>
                    <a:pt x="1102702" y="207098"/>
                  </a:lnTo>
                  <a:lnTo>
                    <a:pt x="1126477" y="254558"/>
                  </a:lnTo>
                  <a:lnTo>
                    <a:pt x="1128064" y="275132"/>
                  </a:lnTo>
                  <a:lnTo>
                    <a:pt x="1128064" y="175856"/>
                  </a:lnTo>
                  <a:lnTo>
                    <a:pt x="1115060" y="165252"/>
                  </a:lnTo>
                  <a:lnTo>
                    <a:pt x="1092771" y="153682"/>
                  </a:lnTo>
                  <a:lnTo>
                    <a:pt x="1068070" y="146748"/>
                  </a:lnTo>
                  <a:lnTo>
                    <a:pt x="1040930" y="144437"/>
                  </a:lnTo>
                  <a:lnTo>
                    <a:pt x="1013790" y="146748"/>
                  </a:lnTo>
                  <a:lnTo>
                    <a:pt x="966787" y="165252"/>
                  </a:lnTo>
                  <a:lnTo>
                    <a:pt x="930605" y="201168"/>
                  </a:lnTo>
                  <a:lnTo>
                    <a:pt x="911948" y="248031"/>
                  </a:lnTo>
                  <a:lnTo>
                    <a:pt x="909624" y="275132"/>
                  </a:lnTo>
                  <a:lnTo>
                    <a:pt x="911948" y="301993"/>
                  </a:lnTo>
                  <a:lnTo>
                    <a:pt x="930605" y="348551"/>
                  </a:lnTo>
                  <a:lnTo>
                    <a:pt x="966787" y="384441"/>
                  </a:lnTo>
                  <a:lnTo>
                    <a:pt x="1013790" y="402932"/>
                  </a:lnTo>
                  <a:lnTo>
                    <a:pt x="1040930" y="405244"/>
                  </a:lnTo>
                  <a:lnTo>
                    <a:pt x="1068070" y="402932"/>
                  </a:lnTo>
                  <a:lnTo>
                    <a:pt x="1115060" y="384441"/>
                  </a:lnTo>
                  <a:lnTo>
                    <a:pt x="1151242" y="348551"/>
                  </a:lnTo>
                  <a:lnTo>
                    <a:pt x="1169898" y="301993"/>
                  </a:lnTo>
                  <a:lnTo>
                    <a:pt x="1172235" y="275132"/>
                  </a:lnTo>
                  <a:close/>
                </a:path>
                <a:path w="3473450" h="537845">
                  <a:moveTo>
                    <a:pt x="1486179" y="275742"/>
                  </a:moveTo>
                  <a:lnTo>
                    <a:pt x="1478051" y="226136"/>
                  </a:lnTo>
                  <a:lnTo>
                    <a:pt x="1453654" y="183540"/>
                  </a:lnTo>
                  <a:lnTo>
                    <a:pt x="1442008" y="172288"/>
                  </a:lnTo>
                  <a:lnTo>
                    <a:pt x="1442008" y="275742"/>
                  </a:lnTo>
                  <a:lnTo>
                    <a:pt x="1440662" y="293776"/>
                  </a:lnTo>
                  <a:lnTo>
                    <a:pt x="1419936" y="340499"/>
                  </a:lnTo>
                  <a:lnTo>
                    <a:pt x="1378750" y="365404"/>
                  </a:lnTo>
                  <a:lnTo>
                    <a:pt x="1361440" y="367055"/>
                  </a:lnTo>
                  <a:lnTo>
                    <a:pt x="1343812" y="365404"/>
                  </a:lnTo>
                  <a:lnTo>
                    <a:pt x="1337691" y="363474"/>
                  </a:lnTo>
                  <a:lnTo>
                    <a:pt x="1327937" y="360413"/>
                  </a:lnTo>
                  <a:lnTo>
                    <a:pt x="1313815" y="352120"/>
                  </a:lnTo>
                  <a:lnTo>
                    <a:pt x="1301457" y="340499"/>
                  </a:lnTo>
                  <a:lnTo>
                    <a:pt x="1291437" y="326491"/>
                  </a:lnTo>
                  <a:lnTo>
                    <a:pt x="1284300" y="311035"/>
                  </a:lnTo>
                  <a:lnTo>
                    <a:pt x="1284224" y="310883"/>
                  </a:lnTo>
                  <a:lnTo>
                    <a:pt x="1280007" y="294119"/>
                  </a:lnTo>
                  <a:lnTo>
                    <a:pt x="1279918" y="293776"/>
                  </a:lnTo>
                  <a:lnTo>
                    <a:pt x="1278521" y="275742"/>
                  </a:lnTo>
                  <a:lnTo>
                    <a:pt x="1278483" y="275145"/>
                  </a:lnTo>
                  <a:lnTo>
                    <a:pt x="1280020" y="255371"/>
                  </a:lnTo>
                  <a:lnTo>
                    <a:pt x="1280045" y="255041"/>
                  </a:lnTo>
                  <a:lnTo>
                    <a:pt x="1284706" y="237248"/>
                  </a:lnTo>
                  <a:lnTo>
                    <a:pt x="1284744" y="237096"/>
                  </a:lnTo>
                  <a:lnTo>
                    <a:pt x="1292567" y="221361"/>
                  </a:lnTo>
                  <a:lnTo>
                    <a:pt x="1303553" y="207708"/>
                  </a:lnTo>
                  <a:lnTo>
                    <a:pt x="1316532" y="196735"/>
                  </a:lnTo>
                  <a:lnTo>
                    <a:pt x="1330413" y="188899"/>
                  </a:lnTo>
                  <a:lnTo>
                    <a:pt x="1342605" y="185026"/>
                  </a:lnTo>
                  <a:lnTo>
                    <a:pt x="1345184" y="184200"/>
                  </a:lnTo>
                  <a:lnTo>
                    <a:pt x="1360843" y="182638"/>
                  </a:lnTo>
                  <a:lnTo>
                    <a:pt x="1376476" y="184200"/>
                  </a:lnTo>
                  <a:lnTo>
                    <a:pt x="1391132" y="188899"/>
                  </a:lnTo>
                  <a:lnTo>
                    <a:pt x="1404823" y="196735"/>
                  </a:lnTo>
                  <a:lnTo>
                    <a:pt x="1417548" y="207708"/>
                  </a:lnTo>
                  <a:lnTo>
                    <a:pt x="1428254" y="221361"/>
                  </a:lnTo>
                  <a:lnTo>
                    <a:pt x="1435823" y="237096"/>
                  </a:lnTo>
                  <a:lnTo>
                    <a:pt x="1435900" y="237248"/>
                  </a:lnTo>
                  <a:lnTo>
                    <a:pt x="1440395" y="255041"/>
                  </a:lnTo>
                  <a:lnTo>
                    <a:pt x="1440484" y="255371"/>
                  </a:lnTo>
                  <a:lnTo>
                    <a:pt x="1441970" y="275145"/>
                  </a:lnTo>
                  <a:lnTo>
                    <a:pt x="1442008" y="275742"/>
                  </a:lnTo>
                  <a:lnTo>
                    <a:pt x="1442008" y="172288"/>
                  </a:lnTo>
                  <a:lnTo>
                    <a:pt x="1435950" y="166433"/>
                  </a:lnTo>
                  <a:lnTo>
                    <a:pt x="1415389" y="154216"/>
                  </a:lnTo>
                  <a:lnTo>
                    <a:pt x="1392237" y="146977"/>
                  </a:lnTo>
                  <a:lnTo>
                    <a:pt x="1392936" y="146977"/>
                  </a:lnTo>
                  <a:lnTo>
                    <a:pt x="1365618" y="144437"/>
                  </a:lnTo>
                  <a:lnTo>
                    <a:pt x="1340853" y="146977"/>
                  </a:lnTo>
                  <a:lnTo>
                    <a:pt x="1318475" y="154584"/>
                  </a:lnTo>
                  <a:lnTo>
                    <a:pt x="1298473" y="167271"/>
                  </a:lnTo>
                  <a:lnTo>
                    <a:pt x="1280883" y="185026"/>
                  </a:lnTo>
                  <a:lnTo>
                    <a:pt x="1280883" y="150406"/>
                  </a:lnTo>
                  <a:lnTo>
                    <a:pt x="1237894" y="150406"/>
                  </a:lnTo>
                  <a:lnTo>
                    <a:pt x="1237894" y="537756"/>
                  </a:lnTo>
                  <a:lnTo>
                    <a:pt x="1280883" y="537756"/>
                  </a:lnTo>
                  <a:lnTo>
                    <a:pt x="1280883" y="363474"/>
                  </a:lnTo>
                  <a:lnTo>
                    <a:pt x="1298371" y="381749"/>
                  </a:lnTo>
                  <a:lnTo>
                    <a:pt x="1318615" y="394804"/>
                  </a:lnTo>
                  <a:lnTo>
                    <a:pt x="1341628" y="402640"/>
                  </a:lnTo>
                  <a:lnTo>
                    <a:pt x="1367409" y="405244"/>
                  </a:lnTo>
                  <a:lnTo>
                    <a:pt x="1393177" y="402882"/>
                  </a:lnTo>
                  <a:lnTo>
                    <a:pt x="1436458" y="383933"/>
                  </a:lnTo>
                  <a:lnTo>
                    <a:pt x="1468056" y="347421"/>
                  </a:lnTo>
                  <a:lnTo>
                    <a:pt x="1484172" y="301612"/>
                  </a:lnTo>
                  <a:lnTo>
                    <a:pt x="1486179" y="275742"/>
                  </a:lnTo>
                  <a:close/>
                </a:path>
                <a:path w="3473450" h="537845">
                  <a:moveTo>
                    <a:pt x="1845411" y="398094"/>
                  </a:moveTo>
                  <a:lnTo>
                    <a:pt x="1785721" y="131305"/>
                  </a:lnTo>
                  <a:lnTo>
                    <a:pt x="1685455" y="333044"/>
                  </a:lnTo>
                  <a:lnTo>
                    <a:pt x="1582801" y="131305"/>
                  </a:lnTo>
                  <a:lnTo>
                    <a:pt x="1523111" y="398094"/>
                  </a:lnTo>
                  <a:lnTo>
                    <a:pt x="1567294" y="398094"/>
                  </a:lnTo>
                  <a:lnTo>
                    <a:pt x="1598904" y="244703"/>
                  </a:lnTo>
                  <a:lnTo>
                    <a:pt x="1684274" y="415404"/>
                  </a:lnTo>
                  <a:lnTo>
                    <a:pt x="1768424" y="244703"/>
                  </a:lnTo>
                  <a:lnTo>
                    <a:pt x="1801241" y="398094"/>
                  </a:lnTo>
                  <a:lnTo>
                    <a:pt x="1845411" y="398094"/>
                  </a:lnTo>
                  <a:close/>
                </a:path>
                <a:path w="3473450" h="537845">
                  <a:moveTo>
                    <a:pt x="2130755" y="150406"/>
                  </a:moveTo>
                  <a:lnTo>
                    <a:pt x="2090178" y="150406"/>
                  </a:lnTo>
                  <a:lnTo>
                    <a:pt x="2090178" y="274548"/>
                  </a:lnTo>
                  <a:lnTo>
                    <a:pt x="2088769" y="293204"/>
                  </a:lnTo>
                  <a:lnTo>
                    <a:pt x="2067801" y="340207"/>
                  </a:lnTo>
                  <a:lnTo>
                    <a:pt x="2025484" y="365442"/>
                  </a:lnTo>
                  <a:lnTo>
                    <a:pt x="2025053" y="365442"/>
                  </a:lnTo>
                  <a:lnTo>
                    <a:pt x="2007806" y="367068"/>
                  </a:lnTo>
                  <a:lnTo>
                    <a:pt x="1960295" y="352463"/>
                  </a:lnTo>
                  <a:lnTo>
                    <a:pt x="1932076" y="311327"/>
                  </a:lnTo>
                  <a:lnTo>
                    <a:pt x="1926640" y="273951"/>
                  </a:lnTo>
                  <a:lnTo>
                    <a:pt x="1928101" y="253746"/>
                  </a:lnTo>
                  <a:lnTo>
                    <a:pt x="1950212" y="206819"/>
                  </a:lnTo>
                  <a:lnTo>
                    <a:pt x="1991448" y="184150"/>
                  </a:lnTo>
                  <a:lnTo>
                    <a:pt x="2007806" y="182638"/>
                  </a:lnTo>
                  <a:lnTo>
                    <a:pt x="2023529" y="184150"/>
                  </a:lnTo>
                  <a:lnTo>
                    <a:pt x="2065108" y="206514"/>
                  </a:lnTo>
                  <a:lnTo>
                    <a:pt x="2088603" y="253746"/>
                  </a:lnTo>
                  <a:lnTo>
                    <a:pt x="2090127" y="273951"/>
                  </a:lnTo>
                  <a:lnTo>
                    <a:pt x="2090178" y="274548"/>
                  </a:lnTo>
                  <a:lnTo>
                    <a:pt x="2090178" y="150406"/>
                  </a:lnTo>
                  <a:lnTo>
                    <a:pt x="2087791" y="150406"/>
                  </a:lnTo>
                  <a:lnTo>
                    <a:pt x="2087791" y="185623"/>
                  </a:lnTo>
                  <a:lnTo>
                    <a:pt x="2084984" y="182638"/>
                  </a:lnTo>
                  <a:lnTo>
                    <a:pt x="2070849" y="167601"/>
                  </a:lnTo>
                  <a:lnTo>
                    <a:pt x="2051075" y="154736"/>
                  </a:lnTo>
                  <a:lnTo>
                    <a:pt x="2028469" y="147027"/>
                  </a:lnTo>
                  <a:lnTo>
                    <a:pt x="2003031" y="144449"/>
                  </a:lnTo>
                  <a:lnTo>
                    <a:pt x="1978647" y="146596"/>
                  </a:lnTo>
                  <a:lnTo>
                    <a:pt x="1935822" y="163753"/>
                  </a:lnTo>
                  <a:lnTo>
                    <a:pt x="1902104" y="197586"/>
                  </a:lnTo>
                  <a:lnTo>
                    <a:pt x="1884641" y="245173"/>
                  </a:lnTo>
                  <a:lnTo>
                    <a:pt x="1882457" y="273951"/>
                  </a:lnTo>
                  <a:lnTo>
                    <a:pt x="1884667" y="303276"/>
                  </a:lnTo>
                  <a:lnTo>
                    <a:pt x="1902269" y="351624"/>
                  </a:lnTo>
                  <a:lnTo>
                    <a:pt x="1936229" y="385787"/>
                  </a:lnTo>
                  <a:lnTo>
                    <a:pt x="1978901" y="403098"/>
                  </a:lnTo>
                  <a:lnTo>
                    <a:pt x="2003031" y="405257"/>
                  </a:lnTo>
                  <a:lnTo>
                    <a:pt x="2028024" y="402653"/>
                  </a:lnTo>
                  <a:lnTo>
                    <a:pt x="2050478" y="394817"/>
                  </a:lnTo>
                  <a:lnTo>
                    <a:pt x="2070404" y="381762"/>
                  </a:lnTo>
                  <a:lnTo>
                    <a:pt x="2084374" y="367068"/>
                  </a:lnTo>
                  <a:lnTo>
                    <a:pt x="2087791" y="363486"/>
                  </a:lnTo>
                  <a:lnTo>
                    <a:pt x="2087791" y="398094"/>
                  </a:lnTo>
                  <a:lnTo>
                    <a:pt x="2130755" y="398094"/>
                  </a:lnTo>
                  <a:lnTo>
                    <a:pt x="2130755" y="363486"/>
                  </a:lnTo>
                  <a:lnTo>
                    <a:pt x="2130755" y="185623"/>
                  </a:lnTo>
                  <a:lnTo>
                    <a:pt x="2130755" y="150406"/>
                  </a:lnTo>
                  <a:close/>
                </a:path>
                <a:path w="3473450" h="537845">
                  <a:moveTo>
                    <a:pt x="2273935" y="353923"/>
                  </a:moveTo>
                  <a:lnTo>
                    <a:pt x="2234539" y="339610"/>
                  </a:lnTo>
                  <a:lnTo>
                    <a:pt x="2185606" y="477469"/>
                  </a:lnTo>
                  <a:lnTo>
                    <a:pt x="2213660" y="488810"/>
                  </a:lnTo>
                  <a:lnTo>
                    <a:pt x="2273935" y="353923"/>
                  </a:lnTo>
                  <a:close/>
                </a:path>
                <a:path w="3473450" h="537845">
                  <a:moveTo>
                    <a:pt x="2747289" y="150406"/>
                  </a:moveTo>
                  <a:lnTo>
                    <a:pt x="2706700" y="150406"/>
                  </a:lnTo>
                  <a:lnTo>
                    <a:pt x="2706700" y="274548"/>
                  </a:lnTo>
                  <a:lnTo>
                    <a:pt x="2705303" y="293204"/>
                  </a:lnTo>
                  <a:lnTo>
                    <a:pt x="2684322" y="340207"/>
                  </a:lnTo>
                  <a:lnTo>
                    <a:pt x="2642006" y="365442"/>
                  </a:lnTo>
                  <a:lnTo>
                    <a:pt x="2641587" y="365442"/>
                  </a:lnTo>
                  <a:lnTo>
                    <a:pt x="2624340" y="367068"/>
                  </a:lnTo>
                  <a:lnTo>
                    <a:pt x="2576830" y="352463"/>
                  </a:lnTo>
                  <a:lnTo>
                    <a:pt x="2548598" y="311327"/>
                  </a:lnTo>
                  <a:lnTo>
                    <a:pt x="2543162" y="273951"/>
                  </a:lnTo>
                  <a:lnTo>
                    <a:pt x="2544635" y="253746"/>
                  </a:lnTo>
                  <a:lnTo>
                    <a:pt x="2566733" y="206819"/>
                  </a:lnTo>
                  <a:lnTo>
                    <a:pt x="2607970" y="184150"/>
                  </a:lnTo>
                  <a:lnTo>
                    <a:pt x="2624340" y="182638"/>
                  </a:lnTo>
                  <a:lnTo>
                    <a:pt x="2640063" y="184150"/>
                  </a:lnTo>
                  <a:lnTo>
                    <a:pt x="2681630" y="206514"/>
                  </a:lnTo>
                  <a:lnTo>
                    <a:pt x="2705125" y="253746"/>
                  </a:lnTo>
                  <a:lnTo>
                    <a:pt x="2706649" y="273951"/>
                  </a:lnTo>
                  <a:lnTo>
                    <a:pt x="2706700" y="274548"/>
                  </a:lnTo>
                  <a:lnTo>
                    <a:pt x="2706700" y="150406"/>
                  </a:lnTo>
                  <a:lnTo>
                    <a:pt x="2704312" y="150406"/>
                  </a:lnTo>
                  <a:lnTo>
                    <a:pt x="2704312" y="185623"/>
                  </a:lnTo>
                  <a:lnTo>
                    <a:pt x="2701506" y="182638"/>
                  </a:lnTo>
                  <a:lnTo>
                    <a:pt x="2687370" y="167601"/>
                  </a:lnTo>
                  <a:lnTo>
                    <a:pt x="2667597" y="154736"/>
                  </a:lnTo>
                  <a:lnTo>
                    <a:pt x="2645003" y="147027"/>
                  </a:lnTo>
                  <a:lnTo>
                    <a:pt x="2619565" y="144449"/>
                  </a:lnTo>
                  <a:lnTo>
                    <a:pt x="2595181" y="146596"/>
                  </a:lnTo>
                  <a:lnTo>
                    <a:pt x="2552357" y="163753"/>
                  </a:lnTo>
                  <a:lnTo>
                    <a:pt x="2518638" y="197586"/>
                  </a:lnTo>
                  <a:lnTo>
                    <a:pt x="2501176" y="245173"/>
                  </a:lnTo>
                  <a:lnTo>
                    <a:pt x="2498991" y="273951"/>
                  </a:lnTo>
                  <a:lnTo>
                    <a:pt x="2501188" y="303276"/>
                  </a:lnTo>
                  <a:lnTo>
                    <a:pt x="2518803" y="351624"/>
                  </a:lnTo>
                  <a:lnTo>
                    <a:pt x="2552750" y="385787"/>
                  </a:lnTo>
                  <a:lnTo>
                    <a:pt x="2595422" y="403098"/>
                  </a:lnTo>
                  <a:lnTo>
                    <a:pt x="2619565" y="405257"/>
                  </a:lnTo>
                  <a:lnTo>
                    <a:pt x="2644546" y="402653"/>
                  </a:lnTo>
                  <a:lnTo>
                    <a:pt x="2667000" y="394817"/>
                  </a:lnTo>
                  <a:lnTo>
                    <a:pt x="2686926" y="381762"/>
                  </a:lnTo>
                  <a:lnTo>
                    <a:pt x="2700909" y="367068"/>
                  </a:lnTo>
                  <a:lnTo>
                    <a:pt x="2704312" y="363486"/>
                  </a:lnTo>
                  <a:lnTo>
                    <a:pt x="2704312" y="398094"/>
                  </a:lnTo>
                  <a:lnTo>
                    <a:pt x="2747289" y="398094"/>
                  </a:lnTo>
                  <a:lnTo>
                    <a:pt x="2747289" y="363486"/>
                  </a:lnTo>
                  <a:lnTo>
                    <a:pt x="2747289" y="185623"/>
                  </a:lnTo>
                  <a:lnTo>
                    <a:pt x="2747289" y="150406"/>
                  </a:lnTo>
                  <a:close/>
                </a:path>
                <a:path w="3473450" h="537845">
                  <a:moveTo>
                    <a:pt x="3170390" y="150444"/>
                  </a:moveTo>
                  <a:lnTo>
                    <a:pt x="3127413" y="150444"/>
                  </a:lnTo>
                  <a:lnTo>
                    <a:pt x="3127413" y="252044"/>
                  </a:lnTo>
                  <a:lnTo>
                    <a:pt x="3010433" y="252044"/>
                  </a:lnTo>
                  <a:lnTo>
                    <a:pt x="3010433" y="150444"/>
                  </a:lnTo>
                  <a:lnTo>
                    <a:pt x="2967469" y="150444"/>
                  </a:lnTo>
                  <a:lnTo>
                    <a:pt x="2967469" y="252044"/>
                  </a:lnTo>
                  <a:lnTo>
                    <a:pt x="2967469" y="291414"/>
                  </a:lnTo>
                  <a:lnTo>
                    <a:pt x="2967469" y="398094"/>
                  </a:lnTo>
                  <a:lnTo>
                    <a:pt x="3010433" y="398094"/>
                  </a:lnTo>
                  <a:lnTo>
                    <a:pt x="3010433" y="291414"/>
                  </a:lnTo>
                  <a:lnTo>
                    <a:pt x="3127413" y="291414"/>
                  </a:lnTo>
                  <a:lnTo>
                    <a:pt x="3127413" y="398094"/>
                  </a:lnTo>
                  <a:lnTo>
                    <a:pt x="3170390" y="398094"/>
                  </a:lnTo>
                  <a:lnTo>
                    <a:pt x="3170390" y="291414"/>
                  </a:lnTo>
                  <a:lnTo>
                    <a:pt x="3170390" y="252044"/>
                  </a:lnTo>
                  <a:lnTo>
                    <a:pt x="3170390" y="150444"/>
                  </a:lnTo>
                  <a:close/>
                </a:path>
                <a:path w="3473450" h="537845">
                  <a:moveTo>
                    <a:pt x="3472954" y="282905"/>
                  </a:moveTo>
                  <a:lnTo>
                    <a:pt x="3468027" y="230974"/>
                  </a:lnTo>
                  <a:lnTo>
                    <a:pt x="3449675" y="189801"/>
                  </a:lnTo>
                  <a:lnTo>
                    <a:pt x="3428784" y="167881"/>
                  </a:lnTo>
                  <a:lnTo>
                    <a:pt x="3428784" y="247103"/>
                  </a:lnTo>
                  <a:lnTo>
                    <a:pt x="3283166" y="247103"/>
                  </a:lnTo>
                  <a:lnTo>
                    <a:pt x="3299218" y="210566"/>
                  </a:lnTo>
                  <a:lnTo>
                    <a:pt x="3330676" y="187185"/>
                  </a:lnTo>
                  <a:lnTo>
                    <a:pt x="3355962" y="182638"/>
                  </a:lnTo>
                  <a:lnTo>
                    <a:pt x="3369678" y="183781"/>
                  </a:lnTo>
                  <a:lnTo>
                    <a:pt x="3369373" y="183781"/>
                  </a:lnTo>
                  <a:lnTo>
                    <a:pt x="3381552" y="187045"/>
                  </a:lnTo>
                  <a:lnTo>
                    <a:pt x="3412502" y="209778"/>
                  </a:lnTo>
                  <a:lnTo>
                    <a:pt x="3428784" y="247103"/>
                  </a:lnTo>
                  <a:lnTo>
                    <a:pt x="3428784" y="167881"/>
                  </a:lnTo>
                  <a:lnTo>
                    <a:pt x="3410432" y="155790"/>
                  </a:lnTo>
                  <a:lnTo>
                    <a:pt x="3385096" y="147281"/>
                  </a:lnTo>
                  <a:lnTo>
                    <a:pt x="3355962" y="144437"/>
                  </a:lnTo>
                  <a:lnTo>
                    <a:pt x="3329914" y="146773"/>
                  </a:lnTo>
                  <a:lnTo>
                    <a:pt x="3286201" y="165430"/>
                  </a:lnTo>
                  <a:lnTo>
                    <a:pt x="3254298" y="201612"/>
                  </a:lnTo>
                  <a:lnTo>
                    <a:pt x="3238030" y="248615"/>
                  </a:lnTo>
                  <a:lnTo>
                    <a:pt x="3235998" y="275742"/>
                  </a:lnTo>
                  <a:lnTo>
                    <a:pt x="3238258" y="305981"/>
                  </a:lnTo>
                  <a:lnTo>
                    <a:pt x="3256318" y="354469"/>
                  </a:lnTo>
                  <a:lnTo>
                    <a:pt x="3291052" y="386956"/>
                  </a:lnTo>
                  <a:lnTo>
                    <a:pt x="3334169" y="403225"/>
                  </a:lnTo>
                  <a:lnTo>
                    <a:pt x="3358362" y="405244"/>
                  </a:lnTo>
                  <a:lnTo>
                    <a:pt x="3381641" y="403352"/>
                  </a:lnTo>
                  <a:lnTo>
                    <a:pt x="3403130" y="397649"/>
                  </a:lnTo>
                  <a:lnTo>
                    <a:pt x="3422827" y="388137"/>
                  </a:lnTo>
                  <a:lnTo>
                    <a:pt x="3440734" y="374827"/>
                  </a:lnTo>
                  <a:lnTo>
                    <a:pt x="3448545" y="367068"/>
                  </a:lnTo>
                  <a:lnTo>
                    <a:pt x="3449345" y="366280"/>
                  </a:lnTo>
                  <a:lnTo>
                    <a:pt x="3457283" y="356768"/>
                  </a:lnTo>
                  <a:lnTo>
                    <a:pt x="3464560" y="346290"/>
                  </a:lnTo>
                  <a:lnTo>
                    <a:pt x="3471151" y="334835"/>
                  </a:lnTo>
                  <a:lnTo>
                    <a:pt x="3435350" y="315137"/>
                  </a:lnTo>
                  <a:lnTo>
                    <a:pt x="3430384" y="324650"/>
                  </a:lnTo>
                  <a:lnTo>
                    <a:pt x="3424453" y="333489"/>
                  </a:lnTo>
                  <a:lnTo>
                    <a:pt x="3386264" y="362585"/>
                  </a:lnTo>
                  <a:lnTo>
                    <a:pt x="3358946" y="367068"/>
                  </a:lnTo>
                  <a:lnTo>
                    <a:pt x="3343173" y="365607"/>
                  </a:lnTo>
                  <a:lnTo>
                    <a:pt x="3303447" y="343789"/>
                  </a:lnTo>
                  <a:lnTo>
                    <a:pt x="3281845" y="300812"/>
                  </a:lnTo>
                  <a:lnTo>
                    <a:pt x="3280181" y="282905"/>
                  </a:lnTo>
                  <a:lnTo>
                    <a:pt x="3472954" y="2829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" name="object 9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6045479" y="10152246"/>
              <a:ext cx="208894" cy="247688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16281796" y="10146298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19" h="260984">
                  <a:moveTo>
                    <a:pt x="120572" y="0"/>
                  </a:moveTo>
                  <a:lnTo>
                    <a:pt x="73788" y="8576"/>
                  </a:lnTo>
                  <a:lnTo>
                    <a:pt x="34920" y="34313"/>
                  </a:lnTo>
                  <a:lnTo>
                    <a:pt x="8734" y="75271"/>
                  </a:lnTo>
                  <a:lnTo>
                    <a:pt x="0" y="129503"/>
                  </a:lnTo>
                  <a:lnTo>
                    <a:pt x="2201" y="158829"/>
                  </a:lnTo>
                  <a:lnTo>
                    <a:pt x="19812" y="207173"/>
                  </a:lnTo>
                  <a:lnTo>
                    <a:pt x="53763" y="241336"/>
                  </a:lnTo>
                  <a:lnTo>
                    <a:pt x="96437" y="258645"/>
                  </a:lnTo>
                  <a:lnTo>
                    <a:pt x="120572" y="260808"/>
                  </a:lnTo>
                  <a:lnTo>
                    <a:pt x="145560" y="258199"/>
                  </a:lnTo>
                  <a:lnTo>
                    <a:pt x="168017" y="250368"/>
                  </a:lnTo>
                  <a:lnTo>
                    <a:pt x="187939" y="237312"/>
                  </a:lnTo>
                  <a:lnTo>
                    <a:pt x="201918" y="222611"/>
                  </a:lnTo>
                  <a:lnTo>
                    <a:pt x="125346" y="222611"/>
                  </a:lnTo>
                  <a:lnTo>
                    <a:pt x="107529" y="220989"/>
                  </a:lnTo>
                  <a:lnTo>
                    <a:pt x="65956" y="196653"/>
                  </a:lnTo>
                  <a:lnTo>
                    <a:pt x="45535" y="149143"/>
                  </a:lnTo>
                  <a:lnTo>
                    <a:pt x="44176" y="129503"/>
                  </a:lnTo>
                  <a:lnTo>
                    <a:pt x="45642" y="109291"/>
                  </a:lnTo>
                  <a:lnTo>
                    <a:pt x="67746" y="62364"/>
                  </a:lnTo>
                  <a:lnTo>
                    <a:pt x="108988" y="39698"/>
                  </a:lnTo>
                  <a:lnTo>
                    <a:pt x="125346" y="38187"/>
                  </a:lnTo>
                  <a:lnTo>
                    <a:pt x="202517" y="38187"/>
                  </a:lnTo>
                  <a:lnTo>
                    <a:pt x="188383" y="23156"/>
                  </a:lnTo>
                  <a:lnTo>
                    <a:pt x="168613" y="10290"/>
                  </a:lnTo>
                  <a:lnTo>
                    <a:pt x="146011" y="2572"/>
                  </a:lnTo>
                  <a:lnTo>
                    <a:pt x="120572" y="0"/>
                  </a:lnTo>
                  <a:close/>
                </a:path>
                <a:path w="248919" h="260984">
                  <a:moveTo>
                    <a:pt x="248296" y="219029"/>
                  </a:moveTo>
                  <a:lnTo>
                    <a:pt x="205323" y="219029"/>
                  </a:lnTo>
                  <a:lnTo>
                    <a:pt x="205323" y="253646"/>
                  </a:lnTo>
                  <a:lnTo>
                    <a:pt x="248296" y="253646"/>
                  </a:lnTo>
                  <a:lnTo>
                    <a:pt x="248296" y="219029"/>
                  </a:lnTo>
                  <a:close/>
                </a:path>
                <a:path w="248919" h="260984">
                  <a:moveTo>
                    <a:pt x="202517" y="38187"/>
                  </a:moveTo>
                  <a:lnTo>
                    <a:pt x="125346" y="38187"/>
                  </a:lnTo>
                  <a:lnTo>
                    <a:pt x="141202" y="39698"/>
                  </a:lnTo>
                  <a:lnTo>
                    <a:pt x="141073" y="39698"/>
                  </a:lnTo>
                  <a:lnTo>
                    <a:pt x="182643" y="62060"/>
                  </a:lnTo>
                  <a:lnTo>
                    <a:pt x="206142" y="109291"/>
                  </a:lnTo>
                  <a:lnTo>
                    <a:pt x="207665" y="129503"/>
                  </a:lnTo>
                  <a:lnTo>
                    <a:pt x="207710" y="130100"/>
                  </a:lnTo>
                  <a:lnTo>
                    <a:pt x="195121" y="181579"/>
                  </a:lnTo>
                  <a:lnTo>
                    <a:pt x="159145" y="215896"/>
                  </a:lnTo>
                  <a:lnTo>
                    <a:pt x="143017" y="220989"/>
                  </a:lnTo>
                  <a:lnTo>
                    <a:pt x="142593" y="220989"/>
                  </a:lnTo>
                  <a:lnTo>
                    <a:pt x="125346" y="222611"/>
                  </a:lnTo>
                  <a:lnTo>
                    <a:pt x="201918" y="222611"/>
                  </a:lnTo>
                  <a:lnTo>
                    <a:pt x="205323" y="219029"/>
                  </a:lnTo>
                  <a:lnTo>
                    <a:pt x="248296" y="219029"/>
                  </a:lnTo>
                  <a:lnTo>
                    <a:pt x="248296" y="41171"/>
                  </a:lnTo>
                  <a:lnTo>
                    <a:pt x="205323" y="41171"/>
                  </a:lnTo>
                  <a:lnTo>
                    <a:pt x="202517" y="38187"/>
                  </a:lnTo>
                  <a:close/>
                </a:path>
                <a:path w="248919" h="260984">
                  <a:moveTo>
                    <a:pt x="248296" y="5957"/>
                  </a:moveTo>
                  <a:lnTo>
                    <a:pt x="205323" y="5957"/>
                  </a:lnTo>
                  <a:lnTo>
                    <a:pt x="205323" y="41171"/>
                  </a:lnTo>
                  <a:lnTo>
                    <a:pt x="248296" y="41171"/>
                  </a:lnTo>
                  <a:lnTo>
                    <a:pt x="248296" y="59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6611221" y="10152246"/>
              <a:ext cx="208894" cy="247688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002204" y="10152246"/>
              <a:ext cx="208894" cy="247688"/>
            </a:xfrm>
            <a:prstGeom prst="rect">
              <a:avLst/>
            </a:prstGeom>
          </p:spPr>
        </p:pic>
        <p:sp>
          <p:nvSpPr>
            <p:cNvPr id="99" name="object 99"/>
            <p:cNvSpPr/>
            <p:nvPr/>
          </p:nvSpPr>
          <p:spPr>
            <a:xfrm>
              <a:off x="17238510" y="10133158"/>
              <a:ext cx="1767205" cy="284480"/>
            </a:xfrm>
            <a:custGeom>
              <a:avLst/>
              <a:gdLst/>
              <a:ahLst/>
              <a:cxnLst/>
              <a:rect l="l" t="t" r="r" b="b"/>
              <a:pathLst>
                <a:path w="1767205" h="284479">
                  <a:moveTo>
                    <a:pt x="248297" y="19100"/>
                  </a:moveTo>
                  <a:lnTo>
                    <a:pt x="207721" y="19100"/>
                  </a:lnTo>
                  <a:lnTo>
                    <a:pt x="207721" y="143243"/>
                  </a:lnTo>
                  <a:lnTo>
                    <a:pt x="206311" y="161899"/>
                  </a:lnTo>
                  <a:lnTo>
                    <a:pt x="185343" y="208902"/>
                  </a:lnTo>
                  <a:lnTo>
                    <a:pt x="143027" y="234137"/>
                  </a:lnTo>
                  <a:lnTo>
                    <a:pt x="142595" y="234137"/>
                  </a:lnTo>
                  <a:lnTo>
                    <a:pt x="125349" y="235762"/>
                  </a:lnTo>
                  <a:lnTo>
                    <a:pt x="77838" y="221157"/>
                  </a:lnTo>
                  <a:lnTo>
                    <a:pt x="49618" y="180022"/>
                  </a:lnTo>
                  <a:lnTo>
                    <a:pt x="44183" y="142646"/>
                  </a:lnTo>
                  <a:lnTo>
                    <a:pt x="45643" y="122440"/>
                  </a:lnTo>
                  <a:lnTo>
                    <a:pt x="67754" y="75514"/>
                  </a:lnTo>
                  <a:lnTo>
                    <a:pt x="108991" y="52844"/>
                  </a:lnTo>
                  <a:lnTo>
                    <a:pt x="125349" y="51333"/>
                  </a:lnTo>
                  <a:lnTo>
                    <a:pt x="141084" y="52844"/>
                  </a:lnTo>
                  <a:lnTo>
                    <a:pt x="182651" y="75209"/>
                  </a:lnTo>
                  <a:lnTo>
                    <a:pt x="206146" y="122440"/>
                  </a:lnTo>
                  <a:lnTo>
                    <a:pt x="207670" y="142646"/>
                  </a:lnTo>
                  <a:lnTo>
                    <a:pt x="207721" y="143243"/>
                  </a:lnTo>
                  <a:lnTo>
                    <a:pt x="207721" y="19100"/>
                  </a:lnTo>
                  <a:lnTo>
                    <a:pt x="205333" y="19100"/>
                  </a:lnTo>
                  <a:lnTo>
                    <a:pt x="205333" y="54317"/>
                  </a:lnTo>
                  <a:lnTo>
                    <a:pt x="202526" y="51333"/>
                  </a:lnTo>
                  <a:lnTo>
                    <a:pt x="188391" y="36296"/>
                  </a:lnTo>
                  <a:lnTo>
                    <a:pt x="168617" y="23431"/>
                  </a:lnTo>
                  <a:lnTo>
                    <a:pt x="146011" y="15722"/>
                  </a:lnTo>
                  <a:lnTo>
                    <a:pt x="120573" y="13144"/>
                  </a:lnTo>
                  <a:lnTo>
                    <a:pt x="96189" y="15290"/>
                  </a:lnTo>
                  <a:lnTo>
                    <a:pt x="53365" y="32448"/>
                  </a:lnTo>
                  <a:lnTo>
                    <a:pt x="19659" y="66281"/>
                  </a:lnTo>
                  <a:lnTo>
                    <a:pt x="2184" y="113868"/>
                  </a:lnTo>
                  <a:lnTo>
                    <a:pt x="0" y="142646"/>
                  </a:lnTo>
                  <a:lnTo>
                    <a:pt x="2209" y="171970"/>
                  </a:lnTo>
                  <a:lnTo>
                    <a:pt x="19812" y="220319"/>
                  </a:lnTo>
                  <a:lnTo>
                    <a:pt x="53771" y="254482"/>
                  </a:lnTo>
                  <a:lnTo>
                    <a:pt x="96443" y="271792"/>
                  </a:lnTo>
                  <a:lnTo>
                    <a:pt x="120573" y="273951"/>
                  </a:lnTo>
                  <a:lnTo>
                    <a:pt x="145567" y="271348"/>
                  </a:lnTo>
                  <a:lnTo>
                    <a:pt x="168021" y="263512"/>
                  </a:lnTo>
                  <a:lnTo>
                    <a:pt x="187947" y="250456"/>
                  </a:lnTo>
                  <a:lnTo>
                    <a:pt x="201930" y="235762"/>
                  </a:lnTo>
                  <a:lnTo>
                    <a:pt x="205333" y="232181"/>
                  </a:lnTo>
                  <a:lnTo>
                    <a:pt x="205333" y="266788"/>
                  </a:lnTo>
                  <a:lnTo>
                    <a:pt x="248297" y="266788"/>
                  </a:lnTo>
                  <a:lnTo>
                    <a:pt x="248297" y="232181"/>
                  </a:lnTo>
                  <a:lnTo>
                    <a:pt x="248297" y="54317"/>
                  </a:lnTo>
                  <a:lnTo>
                    <a:pt x="248297" y="19100"/>
                  </a:lnTo>
                  <a:close/>
                </a:path>
                <a:path w="1767205" h="284479">
                  <a:moveTo>
                    <a:pt x="623138" y="266788"/>
                  </a:moveTo>
                  <a:lnTo>
                    <a:pt x="563460" y="0"/>
                  </a:lnTo>
                  <a:lnTo>
                    <a:pt x="463181" y="201739"/>
                  </a:lnTo>
                  <a:lnTo>
                    <a:pt x="360527" y="0"/>
                  </a:lnTo>
                  <a:lnTo>
                    <a:pt x="300850" y="266788"/>
                  </a:lnTo>
                  <a:lnTo>
                    <a:pt x="345020" y="266788"/>
                  </a:lnTo>
                  <a:lnTo>
                    <a:pt x="376643" y="113398"/>
                  </a:lnTo>
                  <a:lnTo>
                    <a:pt x="462000" y="284099"/>
                  </a:lnTo>
                  <a:lnTo>
                    <a:pt x="546150" y="113398"/>
                  </a:lnTo>
                  <a:lnTo>
                    <a:pt x="578967" y="266788"/>
                  </a:lnTo>
                  <a:lnTo>
                    <a:pt x="623138" y="266788"/>
                  </a:lnTo>
                  <a:close/>
                </a:path>
                <a:path w="1767205" h="284479">
                  <a:moveTo>
                    <a:pt x="874941" y="19088"/>
                  </a:moveTo>
                  <a:lnTo>
                    <a:pt x="675601" y="19088"/>
                  </a:lnTo>
                  <a:lnTo>
                    <a:pt x="675601" y="58458"/>
                  </a:lnTo>
                  <a:lnTo>
                    <a:pt x="675601" y="266738"/>
                  </a:lnTo>
                  <a:lnTo>
                    <a:pt x="718566" y="266738"/>
                  </a:lnTo>
                  <a:lnTo>
                    <a:pt x="718566" y="58458"/>
                  </a:lnTo>
                  <a:lnTo>
                    <a:pt x="831964" y="58458"/>
                  </a:lnTo>
                  <a:lnTo>
                    <a:pt x="831964" y="266738"/>
                  </a:lnTo>
                  <a:lnTo>
                    <a:pt x="874941" y="266738"/>
                  </a:lnTo>
                  <a:lnTo>
                    <a:pt x="874941" y="58458"/>
                  </a:lnTo>
                  <a:lnTo>
                    <a:pt x="874941" y="19088"/>
                  </a:lnTo>
                  <a:close/>
                </a:path>
                <a:path w="1767205" h="284479">
                  <a:moveTo>
                    <a:pt x="1188897" y="19100"/>
                  </a:moveTo>
                  <a:lnTo>
                    <a:pt x="1148321" y="19100"/>
                  </a:lnTo>
                  <a:lnTo>
                    <a:pt x="1148321" y="143243"/>
                  </a:lnTo>
                  <a:lnTo>
                    <a:pt x="1146911" y="161899"/>
                  </a:lnTo>
                  <a:lnTo>
                    <a:pt x="1125943" y="208902"/>
                  </a:lnTo>
                  <a:lnTo>
                    <a:pt x="1083627" y="234137"/>
                  </a:lnTo>
                  <a:lnTo>
                    <a:pt x="1083195" y="234137"/>
                  </a:lnTo>
                  <a:lnTo>
                    <a:pt x="1065949" y="235762"/>
                  </a:lnTo>
                  <a:lnTo>
                    <a:pt x="1018438" y="221157"/>
                  </a:lnTo>
                  <a:lnTo>
                    <a:pt x="990219" y="180022"/>
                  </a:lnTo>
                  <a:lnTo>
                    <a:pt x="984783" y="142646"/>
                  </a:lnTo>
                  <a:lnTo>
                    <a:pt x="986243" y="122440"/>
                  </a:lnTo>
                  <a:lnTo>
                    <a:pt x="1008354" y="75514"/>
                  </a:lnTo>
                  <a:lnTo>
                    <a:pt x="1049591" y="52844"/>
                  </a:lnTo>
                  <a:lnTo>
                    <a:pt x="1065949" y="51333"/>
                  </a:lnTo>
                  <a:lnTo>
                    <a:pt x="1081684" y="52844"/>
                  </a:lnTo>
                  <a:lnTo>
                    <a:pt x="1123251" y="75209"/>
                  </a:lnTo>
                  <a:lnTo>
                    <a:pt x="1146746" y="122440"/>
                  </a:lnTo>
                  <a:lnTo>
                    <a:pt x="1148270" y="142646"/>
                  </a:lnTo>
                  <a:lnTo>
                    <a:pt x="1148321" y="143243"/>
                  </a:lnTo>
                  <a:lnTo>
                    <a:pt x="1148321" y="19100"/>
                  </a:lnTo>
                  <a:lnTo>
                    <a:pt x="1145933" y="19100"/>
                  </a:lnTo>
                  <a:lnTo>
                    <a:pt x="1145933" y="54317"/>
                  </a:lnTo>
                  <a:lnTo>
                    <a:pt x="1143127" y="51333"/>
                  </a:lnTo>
                  <a:lnTo>
                    <a:pt x="1128991" y="36296"/>
                  </a:lnTo>
                  <a:lnTo>
                    <a:pt x="1109218" y="23431"/>
                  </a:lnTo>
                  <a:lnTo>
                    <a:pt x="1086612" y="15722"/>
                  </a:lnTo>
                  <a:lnTo>
                    <a:pt x="1061173" y="13144"/>
                  </a:lnTo>
                  <a:lnTo>
                    <a:pt x="1036789" y="15290"/>
                  </a:lnTo>
                  <a:lnTo>
                    <a:pt x="993965" y="32448"/>
                  </a:lnTo>
                  <a:lnTo>
                    <a:pt x="960259" y="66281"/>
                  </a:lnTo>
                  <a:lnTo>
                    <a:pt x="942784" y="113868"/>
                  </a:lnTo>
                  <a:lnTo>
                    <a:pt x="940600" y="142646"/>
                  </a:lnTo>
                  <a:lnTo>
                    <a:pt x="942809" y="171970"/>
                  </a:lnTo>
                  <a:lnTo>
                    <a:pt x="960412" y="220319"/>
                  </a:lnTo>
                  <a:lnTo>
                    <a:pt x="994371" y="254482"/>
                  </a:lnTo>
                  <a:lnTo>
                    <a:pt x="1037043" y="271792"/>
                  </a:lnTo>
                  <a:lnTo>
                    <a:pt x="1061173" y="273951"/>
                  </a:lnTo>
                  <a:lnTo>
                    <a:pt x="1086167" y="271348"/>
                  </a:lnTo>
                  <a:lnTo>
                    <a:pt x="1108621" y="263512"/>
                  </a:lnTo>
                  <a:lnTo>
                    <a:pt x="1128547" y="250456"/>
                  </a:lnTo>
                  <a:lnTo>
                    <a:pt x="1142530" y="235762"/>
                  </a:lnTo>
                  <a:lnTo>
                    <a:pt x="1145933" y="232181"/>
                  </a:lnTo>
                  <a:lnTo>
                    <a:pt x="1145933" y="266788"/>
                  </a:lnTo>
                  <a:lnTo>
                    <a:pt x="1188897" y="266788"/>
                  </a:lnTo>
                  <a:lnTo>
                    <a:pt x="1188897" y="232181"/>
                  </a:lnTo>
                  <a:lnTo>
                    <a:pt x="1188897" y="54317"/>
                  </a:lnTo>
                  <a:lnTo>
                    <a:pt x="1188897" y="19100"/>
                  </a:lnTo>
                  <a:close/>
                </a:path>
                <a:path w="1767205" h="284479">
                  <a:moveTo>
                    <a:pt x="1472958" y="19138"/>
                  </a:moveTo>
                  <a:lnTo>
                    <a:pt x="1429981" y="19138"/>
                  </a:lnTo>
                  <a:lnTo>
                    <a:pt x="1429981" y="120738"/>
                  </a:lnTo>
                  <a:lnTo>
                    <a:pt x="1313002" y="120738"/>
                  </a:lnTo>
                  <a:lnTo>
                    <a:pt x="1313002" y="19138"/>
                  </a:lnTo>
                  <a:lnTo>
                    <a:pt x="1270025" y="19138"/>
                  </a:lnTo>
                  <a:lnTo>
                    <a:pt x="1270025" y="120738"/>
                  </a:lnTo>
                  <a:lnTo>
                    <a:pt x="1270025" y="160108"/>
                  </a:lnTo>
                  <a:lnTo>
                    <a:pt x="1270025" y="266788"/>
                  </a:lnTo>
                  <a:lnTo>
                    <a:pt x="1313002" y="266788"/>
                  </a:lnTo>
                  <a:lnTo>
                    <a:pt x="1313002" y="160108"/>
                  </a:lnTo>
                  <a:lnTo>
                    <a:pt x="1429981" y="160108"/>
                  </a:lnTo>
                  <a:lnTo>
                    <a:pt x="1429981" y="266788"/>
                  </a:lnTo>
                  <a:lnTo>
                    <a:pt x="1472958" y="266788"/>
                  </a:lnTo>
                  <a:lnTo>
                    <a:pt x="1472958" y="160108"/>
                  </a:lnTo>
                  <a:lnTo>
                    <a:pt x="1472958" y="120738"/>
                  </a:lnTo>
                  <a:lnTo>
                    <a:pt x="1472958" y="19138"/>
                  </a:lnTo>
                  <a:close/>
                </a:path>
                <a:path w="1767205" h="284479">
                  <a:moveTo>
                    <a:pt x="1766582" y="0"/>
                  </a:moveTo>
                  <a:lnTo>
                    <a:pt x="1597075" y="182626"/>
                  </a:lnTo>
                  <a:lnTo>
                    <a:pt x="1597075" y="19088"/>
                  </a:lnTo>
                  <a:lnTo>
                    <a:pt x="1554099" y="19088"/>
                  </a:lnTo>
                  <a:lnTo>
                    <a:pt x="1554099" y="284099"/>
                  </a:lnTo>
                  <a:lnTo>
                    <a:pt x="1723605" y="101460"/>
                  </a:lnTo>
                  <a:lnTo>
                    <a:pt x="1723605" y="266776"/>
                  </a:lnTo>
                  <a:lnTo>
                    <a:pt x="1766582" y="266776"/>
                  </a:lnTo>
                  <a:lnTo>
                    <a:pt x="17665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9057670" y="10152247"/>
              <a:ext cx="190999" cy="247688"/>
            </a:xfrm>
            <a:prstGeom prst="rect">
              <a:avLst/>
            </a:prstGeom>
          </p:spPr>
        </p:pic>
        <p:sp>
          <p:nvSpPr>
            <p:cNvPr id="101" name="object 101"/>
            <p:cNvSpPr/>
            <p:nvPr/>
          </p:nvSpPr>
          <p:spPr>
            <a:xfrm>
              <a:off x="19327432" y="10346224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90" h="59690">
                  <a:moveTo>
                    <a:pt x="37789" y="0"/>
                  </a:moveTo>
                  <a:lnTo>
                    <a:pt x="21863" y="0"/>
                  </a:lnTo>
                  <a:lnTo>
                    <a:pt x="14910" y="2984"/>
                  </a:lnTo>
                  <a:lnTo>
                    <a:pt x="2973" y="14921"/>
                  </a:lnTo>
                  <a:lnTo>
                    <a:pt x="0" y="21884"/>
                  </a:lnTo>
                  <a:lnTo>
                    <a:pt x="0" y="37810"/>
                  </a:lnTo>
                  <a:lnTo>
                    <a:pt x="2973" y="44763"/>
                  </a:lnTo>
                  <a:lnTo>
                    <a:pt x="8942" y="50731"/>
                  </a:lnTo>
                  <a:lnTo>
                    <a:pt x="14910" y="56699"/>
                  </a:lnTo>
                  <a:lnTo>
                    <a:pt x="21863" y="59684"/>
                  </a:lnTo>
                  <a:lnTo>
                    <a:pt x="37789" y="59684"/>
                  </a:lnTo>
                  <a:lnTo>
                    <a:pt x="44752" y="56699"/>
                  </a:lnTo>
                  <a:lnTo>
                    <a:pt x="56699" y="44763"/>
                  </a:lnTo>
                  <a:lnTo>
                    <a:pt x="59673" y="37810"/>
                  </a:lnTo>
                  <a:lnTo>
                    <a:pt x="59673" y="21884"/>
                  </a:lnTo>
                  <a:lnTo>
                    <a:pt x="56699" y="14921"/>
                  </a:lnTo>
                  <a:lnTo>
                    <a:pt x="44752" y="2984"/>
                  </a:lnTo>
                  <a:lnTo>
                    <a:pt x="377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8609778" y="8302270"/>
              <a:ext cx="1362075" cy="1677670"/>
            </a:xfrm>
            <a:custGeom>
              <a:avLst/>
              <a:gdLst/>
              <a:ahLst/>
              <a:cxnLst/>
              <a:rect l="l" t="t" r="r" b="b"/>
              <a:pathLst>
                <a:path w="1362075" h="1677670">
                  <a:moveTo>
                    <a:pt x="1204748" y="0"/>
                  </a:moveTo>
                  <a:lnTo>
                    <a:pt x="679895" y="682261"/>
                  </a:lnTo>
                  <a:lnTo>
                    <a:pt x="0" y="513848"/>
                  </a:lnTo>
                  <a:lnTo>
                    <a:pt x="562988" y="917804"/>
                  </a:lnTo>
                  <a:lnTo>
                    <a:pt x="248086" y="1677289"/>
                  </a:lnTo>
                  <a:lnTo>
                    <a:pt x="762395" y="1028795"/>
                  </a:lnTo>
                  <a:lnTo>
                    <a:pt x="1361811" y="1209282"/>
                  </a:lnTo>
                  <a:lnTo>
                    <a:pt x="865963" y="820132"/>
                  </a:lnTo>
                  <a:lnTo>
                    <a:pt x="1204748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732961" y="670136"/>
              <a:ext cx="14471015" cy="1162685"/>
            </a:xfrm>
            <a:custGeom>
              <a:avLst/>
              <a:gdLst/>
              <a:ahLst/>
              <a:cxnLst/>
              <a:rect l="l" t="t" r="r" b="b"/>
              <a:pathLst>
                <a:path w="14471015" h="1162685">
                  <a:moveTo>
                    <a:pt x="14470763" y="0"/>
                  </a:moveTo>
                  <a:lnTo>
                    <a:pt x="0" y="0"/>
                  </a:lnTo>
                  <a:lnTo>
                    <a:pt x="0" y="1162268"/>
                  </a:lnTo>
                  <a:lnTo>
                    <a:pt x="14470763" y="1162268"/>
                  </a:lnTo>
                  <a:lnTo>
                    <a:pt x="14470763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4148165" y="220412"/>
              <a:ext cx="2112645" cy="1799589"/>
            </a:xfrm>
            <a:custGeom>
              <a:avLst/>
              <a:gdLst/>
              <a:ahLst/>
              <a:cxnLst/>
              <a:rect l="l" t="t" r="r" b="b"/>
              <a:pathLst>
                <a:path w="2112644" h="1799589">
                  <a:moveTo>
                    <a:pt x="808341" y="0"/>
                  </a:moveTo>
                  <a:lnTo>
                    <a:pt x="920903" y="733286"/>
                  </a:lnTo>
                  <a:lnTo>
                    <a:pt x="299802" y="457996"/>
                  </a:lnTo>
                  <a:lnTo>
                    <a:pt x="0" y="621248"/>
                  </a:lnTo>
                  <a:lnTo>
                    <a:pt x="907092" y="852654"/>
                  </a:lnTo>
                  <a:lnTo>
                    <a:pt x="465566" y="994011"/>
                  </a:lnTo>
                  <a:lnTo>
                    <a:pt x="703266" y="1301918"/>
                  </a:lnTo>
                  <a:lnTo>
                    <a:pt x="1031863" y="1021036"/>
                  </a:lnTo>
                  <a:lnTo>
                    <a:pt x="958421" y="1655834"/>
                  </a:lnTo>
                  <a:lnTo>
                    <a:pt x="1245553" y="1799023"/>
                  </a:lnTo>
                  <a:lnTo>
                    <a:pt x="1191624" y="1412030"/>
                  </a:lnTo>
                  <a:lnTo>
                    <a:pt x="1154285" y="1148260"/>
                  </a:lnTo>
                  <a:lnTo>
                    <a:pt x="1136761" y="1033172"/>
                  </a:lnTo>
                  <a:lnTo>
                    <a:pt x="1142978" y="1043002"/>
                  </a:lnTo>
                  <a:lnTo>
                    <a:pt x="1191213" y="1071093"/>
                  </a:lnTo>
                  <a:lnTo>
                    <a:pt x="1323012" y="1139776"/>
                  </a:lnTo>
                  <a:lnTo>
                    <a:pt x="1579920" y="1271385"/>
                  </a:lnTo>
                  <a:lnTo>
                    <a:pt x="1899031" y="1203837"/>
                  </a:lnTo>
                  <a:lnTo>
                    <a:pt x="1135661" y="780133"/>
                  </a:lnTo>
                  <a:lnTo>
                    <a:pt x="2031037" y="784750"/>
                  </a:lnTo>
                  <a:lnTo>
                    <a:pt x="2112480" y="343319"/>
                  </a:lnTo>
                  <a:lnTo>
                    <a:pt x="1101966" y="743244"/>
                  </a:lnTo>
                  <a:lnTo>
                    <a:pt x="1568727" y="186947"/>
                  </a:lnTo>
                  <a:lnTo>
                    <a:pt x="808341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21804" y="962043"/>
              <a:ext cx="13038455" cy="605155"/>
            </a:xfrm>
            <a:custGeom>
              <a:avLst/>
              <a:gdLst/>
              <a:ahLst/>
              <a:cxnLst/>
              <a:rect l="l" t="t" r="r" b="b"/>
              <a:pathLst>
                <a:path w="13038455" h="605155">
                  <a:moveTo>
                    <a:pt x="354596" y="500824"/>
                  </a:moveTo>
                  <a:lnTo>
                    <a:pt x="341630" y="29895"/>
                  </a:lnTo>
                  <a:lnTo>
                    <a:pt x="0" y="43522"/>
                  </a:lnTo>
                  <a:lnTo>
                    <a:pt x="9309" y="499808"/>
                  </a:lnTo>
                  <a:lnTo>
                    <a:pt x="102362" y="495490"/>
                  </a:lnTo>
                  <a:lnTo>
                    <a:pt x="102362" y="132918"/>
                  </a:lnTo>
                  <a:lnTo>
                    <a:pt x="243611" y="119621"/>
                  </a:lnTo>
                  <a:lnTo>
                    <a:pt x="258559" y="495490"/>
                  </a:lnTo>
                  <a:lnTo>
                    <a:pt x="354596" y="500824"/>
                  </a:lnTo>
                  <a:close/>
                </a:path>
                <a:path w="13038455" h="605155">
                  <a:moveTo>
                    <a:pt x="720826" y="166154"/>
                  </a:moveTo>
                  <a:lnTo>
                    <a:pt x="691553" y="114642"/>
                  </a:lnTo>
                  <a:lnTo>
                    <a:pt x="643394" y="29895"/>
                  </a:lnTo>
                  <a:lnTo>
                    <a:pt x="624459" y="30187"/>
                  </a:lnTo>
                  <a:lnTo>
                    <a:pt x="624459" y="162826"/>
                  </a:lnTo>
                  <a:lnTo>
                    <a:pt x="613816" y="241922"/>
                  </a:lnTo>
                  <a:lnTo>
                    <a:pt x="511467" y="257213"/>
                  </a:lnTo>
                  <a:lnTo>
                    <a:pt x="527075" y="114642"/>
                  </a:lnTo>
                  <a:lnTo>
                    <a:pt x="624459" y="162826"/>
                  </a:lnTo>
                  <a:lnTo>
                    <a:pt x="624459" y="30187"/>
                  </a:lnTo>
                  <a:lnTo>
                    <a:pt x="421728" y="33223"/>
                  </a:lnTo>
                  <a:lnTo>
                    <a:pt x="388505" y="501802"/>
                  </a:lnTo>
                  <a:lnTo>
                    <a:pt x="483882" y="498487"/>
                  </a:lnTo>
                  <a:lnTo>
                    <a:pt x="507479" y="353593"/>
                  </a:lnTo>
                  <a:lnTo>
                    <a:pt x="702881" y="344944"/>
                  </a:lnTo>
                  <a:lnTo>
                    <a:pt x="711695" y="257213"/>
                  </a:lnTo>
                  <a:lnTo>
                    <a:pt x="720826" y="166154"/>
                  </a:lnTo>
                  <a:close/>
                </a:path>
                <a:path w="13038455" h="605155">
                  <a:moveTo>
                    <a:pt x="1132916" y="505129"/>
                  </a:moveTo>
                  <a:lnTo>
                    <a:pt x="1096352" y="33223"/>
                  </a:lnTo>
                  <a:lnTo>
                    <a:pt x="963422" y="29895"/>
                  </a:lnTo>
                  <a:lnTo>
                    <a:pt x="877011" y="299085"/>
                  </a:lnTo>
                  <a:lnTo>
                    <a:pt x="846455" y="43192"/>
                  </a:lnTo>
                  <a:lnTo>
                    <a:pt x="750735" y="29895"/>
                  </a:lnTo>
                  <a:lnTo>
                    <a:pt x="775995" y="498487"/>
                  </a:lnTo>
                  <a:lnTo>
                    <a:pt x="890308" y="501802"/>
                  </a:lnTo>
                  <a:lnTo>
                    <a:pt x="984021" y="199390"/>
                  </a:lnTo>
                  <a:lnTo>
                    <a:pt x="1009954" y="498487"/>
                  </a:lnTo>
                  <a:lnTo>
                    <a:pt x="1132916" y="505129"/>
                  </a:lnTo>
                  <a:close/>
                </a:path>
                <a:path w="13038455" h="605155">
                  <a:moveTo>
                    <a:pt x="1630083" y="480529"/>
                  </a:moveTo>
                  <a:lnTo>
                    <a:pt x="1624126" y="385953"/>
                  </a:lnTo>
                  <a:lnTo>
                    <a:pt x="1618513" y="302514"/>
                  </a:lnTo>
                  <a:lnTo>
                    <a:pt x="1613242" y="230187"/>
                  </a:lnTo>
                  <a:lnTo>
                    <a:pt x="1608315" y="168986"/>
                  </a:lnTo>
                  <a:lnTo>
                    <a:pt x="1603730" y="118910"/>
                  </a:lnTo>
                  <a:lnTo>
                    <a:pt x="1599501" y="79971"/>
                  </a:lnTo>
                  <a:lnTo>
                    <a:pt x="1592072" y="35458"/>
                  </a:lnTo>
                  <a:lnTo>
                    <a:pt x="1588871" y="29895"/>
                  </a:lnTo>
                  <a:lnTo>
                    <a:pt x="1454277" y="29895"/>
                  </a:lnTo>
                  <a:lnTo>
                    <a:pt x="1475536" y="262534"/>
                  </a:lnTo>
                  <a:lnTo>
                    <a:pt x="1276146" y="272503"/>
                  </a:lnTo>
                  <a:lnTo>
                    <a:pt x="1256207" y="39865"/>
                  </a:lnTo>
                  <a:lnTo>
                    <a:pt x="1169797" y="39865"/>
                  </a:lnTo>
                  <a:lnTo>
                    <a:pt x="1187742" y="505129"/>
                  </a:lnTo>
                  <a:lnTo>
                    <a:pt x="1285786" y="490499"/>
                  </a:lnTo>
                  <a:lnTo>
                    <a:pt x="1276146" y="338963"/>
                  </a:lnTo>
                  <a:lnTo>
                    <a:pt x="1489176" y="328993"/>
                  </a:lnTo>
                  <a:lnTo>
                    <a:pt x="1508772" y="484860"/>
                  </a:lnTo>
                  <a:lnTo>
                    <a:pt x="1630083" y="480529"/>
                  </a:lnTo>
                  <a:close/>
                </a:path>
                <a:path w="13038455" h="605155">
                  <a:moveTo>
                    <a:pt x="2045830" y="392125"/>
                  </a:moveTo>
                  <a:lnTo>
                    <a:pt x="1995970" y="395122"/>
                  </a:lnTo>
                  <a:lnTo>
                    <a:pt x="1986343" y="40868"/>
                  </a:lnTo>
                  <a:lnTo>
                    <a:pt x="1899272" y="40868"/>
                  </a:lnTo>
                  <a:lnTo>
                    <a:pt x="1896948" y="406425"/>
                  </a:lnTo>
                  <a:lnTo>
                    <a:pt x="1767001" y="424040"/>
                  </a:lnTo>
                  <a:lnTo>
                    <a:pt x="1767001" y="40868"/>
                  </a:lnTo>
                  <a:lnTo>
                    <a:pt x="1667306" y="40868"/>
                  </a:lnTo>
                  <a:lnTo>
                    <a:pt x="1667306" y="506133"/>
                  </a:lnTo>
                  <a:lnTo>
                    <a:pt x="1933829" y="506133"/>
                  </a:lnTo>
                  <a:lnTo>
                    <a:pt x="1928850" y="604824"/>
                  </a:lnTo>
                  <a:lnTo>
                    <a:pt x="2038845" y="598182"/>
                  </a:lnTo>
                  <a:lnTo>
                    <a:pt x="2045830" y="392125"/>
                  </a:lnTo>
                  <a:close/>
                </a:path>
                <a:path w="13038455" h="605155">
                  <a:moveTo>
                    <a:pt x="2455265" y="505129"/>
                  </a:moveTo>
                  <a:lnTo>
                    <a:pt x="2418702" y="33223"/>
                  </a:lnTo>
                  <a:lnTo>
                    <a:pt x="2285771" y="29895"/>
                  </a:lnTo>
                  <a:lnTo>
                    <a:pt x="2199360" y="299085"/>
                  </a:lnTo>
                  <a:lnTo>
                    <a:pt x="2168791" y="43192"/>
                  </a:lnTo>
                  <a:lnTo>
                    <a:pt x="2073084" y="29895"/>
                  </a:lnTo>
                  <a:lnTo>
                    <a:pt x="2098332" y="498487"/>
                  </a:lnTo>
                  <a:lnTo>
                    <a:pt x="2212657" y="501802"/>
                  </a:lnTo>
                  <a:lnTo>
                    <a:pt x="2306370" y="199390"/>
                  </a:lnTo>
                  <a:lnTo>
                    <a:pt x="2332304" y="498487"/>
                  </a:lnTo>
                  <a:lnTo>
                    <a:pt x="2455265" y="505129"/>
                  </a:lnTo>
                  <a:close/>
                </a:path>
                <a:path w="13038455" h="605155">
                  <a:moveTo>
                    <a:pt x="2837421" y="500824"/>
                  </a:moveTo>
                  <a:lnTo>
                    <a:pt x="2824467" y="29895"/>
                  </a:lnTo>
                  <a:lnTo>
                    <a:pt x="2482824" y="43522"/>
                  </a:lnTo>
                  <a:lnTo>
                    <a:pt x="2492133" y="499808"/>
                  </a:lnTo>
                  <a:lnTo>
                    <a:pt x="2585186" y="495490"/>
                  </a:lnTo>
                  <a:lnTo>
                    <a:pt x="2585186" y="132918"/>
                  </a:lnTo>
                  <a:lnTo>
                    <a:pt x="2726436" y="119621"/>
                  </a:lnTo>
                  <a:lnTo>
                    <a:pt x="2741384" y="495490"/>
                  </a:lnTo>
                  <a:lnTo>
                    <a:pt x="2837421" y="500824"/>
                  </a:lnTo>
                  <a:close/>
                </a:path>
                <a:path w="13038455" h="605155">
                  <a:moveTo>
                    <a:pt x="3319310" y="33223"/>
                  </a:moveTo>
                  <a:lnTo>
                    <a:pt x="3053435" y="44856"/>
                  </a:lnTo>
                  <a:lnTo>
                    <a:pt x="3053435" y="99695"/>
                  </a:lnTo>
                  <a:lnTo>
                    <a:pt x="3243529" y="109651"/>
                  </a:lnTo>
                  <a:lnTo>
                    <a:pt x="3086671" y="256540"/>
                  </a:lnTo>
                  <a:lnTo>
                    <a:pt x="3219602" y="311708"/>
                  </a:lnTo>
                  <a:lnTo>
                    <a:pt x="3153130" y="432015"/>
                  </a:lnTo>
                  <a:lnTo>
                    <a:pt x="3053435" y="378841"/>
                  </a:lnTo>
                  <a:lnTo>
                    <a:pt x="3034169" y="465251"/>
                  </a:lnTo>
                  <a:lnTo>
                    <a:pt x="3141497" y="498487"/>
                  </a:lnTo>
                  <a:lnTo>
                    <a:pt x="3319310" y="442658"/>
                  </a:lnTo>
                  <a:lnTo>
                    <a:pt x="3300031" y="281470"/>
                  </a:lnTo>
                  <a:lnTo>
                    <a:pt x="3199663" y="221983"/>
                  </a:lnTo>
                  <a:lnTo>
                    <a:pt x="3319310" y="117297"/>
                  </a:lnTo>
                  <a:lnTo>
                    <a:pt x="3319310" y="33223"/>
                  </a:lnTo>
                  <a:close/>
                </a:path>
                <a:path w="13038455" h="605155">
                  <a:moveTo>
                    <a:pt x="3516719" y="454609"/>
                  </a:moveTo>
                  <a:lnTo>
                    <a:pt x="3440607" y="406755"/>
                  </a:lnTo>
                  <a:lnTo>
                    <a:pt x="3383775" y="468566"/>
                  </a:lnTo>
                  <a:lnTo>
                    <a:pt x="3447910" y="537032"/>
                  </a:lnTo>
                  <a:lnTo>
                    <a:pt x="3516719" y="454609"/>
                  </a:lnTo>
                  <a:close/>
                </a:path>
                <a:path w="13038455" h="605155">
                  <a:moveTo>
                    <a:pt x="4256138" y="33223"/>
                  </a:moveTo>
                  <a:lnTo>
                    <a:pt x="4123207" y="33223"/>
                  </a:lnTo>
                  <a:lnTo>
                    <a:pt x="3990276" y="232613"/>
                  </a:lnTo>
                  <a:lnTo>
                    <a:pt x="3890581" y="33223"/>
                  </a:lnTo>
                  <a:lnTo>
                    <a:pt x="3775595" y="33223"/>
                  </a:lnTo>
                  <a:lnTo>
                    <a:pt x="3724414" y="498487"/>
                  </a:lnTo>
                  <a:lnTo>
                    <a:pt x="3824109" y="498487"/>
                  </a:lnTo>
                  <a:lnTo>
                    <a:pt x="3875621" y="265849"/>
                  </a:lnTo>
                  <a:lnTo>
                    <a:pt x="3978643" y="409079"/>
                  </a:lnTo>
                  <a:lnTo>
                    <a:pt x="4089971" y="277825"/>
                  </a:lnTo>
                  <a:lnTo>
                    <a:pt x="4075023" y="498487"/>
                  </a:lnTo>
                  <a:lnTo>
                    <a:pt x="4246169" y="498487"/>
                  </a:lnTo>
                  <a:lnTo>
                    <a:pt x="4256138" y="33223"/>
                  </a:lnTo>
                  <a:close/>
                </a:path>
                <a:path w="13038455" h="605155">
                  <a:moveTo>
                    <a:pt x="4734699" y="243916"/>
                  </a:moveTo>
                  <a:lnTo>
                    <a:pt x="4715738" y="123278"/>
                  </a:lnTo>
                  <a:lnTo>
                    <a:pt x="4711763" y="98018"/>
                  </a:lnTo>
                  <a:lnTo>
                    <a:pt x="4635335" y="67005"/>
                  </a:lnTo>
                  <a:lnTo>
                    <a:pt x="4635335" y="328333"/>
                  </a:lnTo>
                  <a:lnTo>
                    <a:pt x="4555896" y="406425"/>
                  </a:lnTo>
                  <a:lnTo>
                    <a:pt x="4430611" y="390804"/>
                  </a:lnTo>
                  <a:lnTo>
                    <a:pt x="4385424" y="234607"/>
                  </a:lnTo>
                  <a:lnTo>
                    <a:pt x="4465498" y="123278"/>
                  </a:lnTo>
                  <a:lnTo>
                    <a:pt x="4624362" y="161836"/>
                  </a:lnTo>
                  <a:lnTo>
                    <a:pt x="4635335" y="328333"/>
                  </a:lnTo>
                  <a:lnTo>
                    <a:pt x="4635335" y="67005"/>
                  </a:lnTo>
                  <a:lnTo>
                    <a:pt x="4577499" y="43522"/>
                  </a:lnTo>
                  <a:lnTo>
                    <a:pt x="4376115" y="30899"/>
                  </a:lnTo>
                  <a:lnTo>
                    <a:pt x="4288701" y="165150"/>
                  </a:lnTo>
                  <a:lnTo>
                    <a:pt x="4288701" y="332981"/>
                  </a:lnTo>
                  <a:lnTo>
                    <a:pt x="4364482" y="490499"/>
                  </a:lnTo>
                  <a:lnTo>
                    <a:pt x="4577499" y="500811"/>
                  </a:lnTo>
                  <a:lnTo>
                    <a:pt x="4723384" y="433679"/>
                  </a:lnTo>
                  <a:lnTo>
                    <a:pt x="4725009" y="406425"/>
                  </a:lnTo>
                  <a:lnTo>
                    <a:pt x="4734699" y="243916"/>
                  </a:lnTo>
                  <a:close/>
                </a:path>
                <a:path w="13038455" h="605155">
                  <a:moveTo>
                    <a:pt x="5135143" y="43192"/>
                  </a:moveTo>
                  <a:lnTo>
                    <a:pt x="4855997" y="29895"/>
                  </a:lnTo>
                  <a:lnTo>
                    <a:pt x="4846688" y="332320"/>
                  </a:lnTo>
                  <a:lnTo>
                    <a:pt x="4819434" y="405765"/>
                  </a:lnTo>
                  <a:lnTo>
                    <a:pt x="4762932" y="418731"/>
                  </a:lnTo>
                  <a:lnTo>
                    <a:pt x="4769586" y="498487"/>
                  </a:lnTo>
                  <a:lnTo>
                    <a:pt x="4885893" y="476224"/>
                  </a:lnTo>
                  <a:lnTo>
                    <a:pt x="4925784" y="352933"/>
                  </a:lnTo>
                  <a:lnTo>
                    <a:pt x="4939068" y="116306"/>
                  </a:lnTo>
                  <a:lnTo>
                    <a:pt x="5050726" y="131927"/>
                  </a:lnTo>
                  <a:lnTo>
                    <a:pt x="5042090" y="498487"/>
                  </a:lnTo>
                  <a:lnTo>
                    <a:pt x="5135143" y="489191"/>
                  </a:lnTo>
                  <a:lnTo>
                    <a:pt x="5135143" y="43192"/>
                  </a:lnTo>
                  <a:close/>
                </a:path>
                <a:path w="13038455" h="605155">
                  <a:moveTo>
                    <a:pt x="5542585" y="26568"/>
                  </a:moveTo>
                  <a:lnTo>
                    <a:pt x="5474449" y="26568"/>
                  </a:lnTo>
                  <a:lnTo>
                    <a:pt x="5461165" y="208356"/>
                  </a:lnTo>
                  <a:lnTo>
                    <a:pt x="5348173" y="265849"/>
                  </a:lnTo>
                  <a:lnTo>
                    <a:pt x="5265090" y="211670"/>
                  </a:lnTo>
                  <a:lnTo>
                    <a:pt x="5236845" y="33223"/>
                  </a:lnTo>
                  <a:lnTo>
                    <a:pt x="5164391" y="33223"/>
                  </a:lnTo>
                  <a:lnTo>
                    <a:pt x="5169713" y="265849"/>
                  </a:lnTo>
                  <a:lnTo>
                    <a:pt x="5314937" y="398780"/>
                  </a:lnTo>
                  <a:lnTo>
                    <a:pt x="5439562" y="332308"/>
                  </a:lnTo>
                  <a:lnTo>
                    <a:pt x="5442902" y="514108"/>
                  </a:lnTo>
                  <a:lnTo>
                    <a:pt x="5542585" y="498487"/>
                  </a:lnTo>
                  <a:lnTo>
                    <a:pt x="5542585" y="26568"/>
                  </a:lnTo>
                  <a:close/>
                </a:path>
                <a:path w="13038455" h="605155">
                  <a:moveTo>
                    <a:pt x="5996533" y="498475"/>
                  </a:moveTo>
                  <a:lnTo>
                    <a:pt x="5958421" y="365544"/>
                  </a:lnTo>
                  <a:lnTo>
                    <a:pt x="5935167" y="284454"/>
                  </a:lnTo>
                  <a:lnTo>
                    <a:pt x="5882183" y="99695"/>
                  </a:lnTo>
                  <a:lnTo>
                    <a:pt x="5863602" y="34886"/>
                  </a:lnTo>
                  <a:lnTo>
                    <a:pt x="5830367" y="34709"/>
                  </a:lnTo>
                  <a:lnTo>
                    <a:pt x="5830367" y="284454"/>
                  </a:lnTo>
                  <a:lnTo>
                    <a:pt x="5697448" y="284454"/>
                  </a:lnTo>
                  <a:lnTo>
                    <a:pt x="5751271" y="99695"/>
                  </a:lnTo>
                  <a:lnTo>
                    <a:pt x="5830367" y="284454"/>
                  </a:lnTo>
                  <a:lnTo>
                    <a:pt x="5830367" y="34709"/>
                  </a:lnTo>
                  <a:lnTo>
                    <a:pt x="5678830" y="33883"/>
                  </a:lnTo>
                  <a:lnTo>
                    <a:pt x="5564505" y="498475"/>
                  </a:lnTo>
                  <a:lnTo>
                    <a:pt x="5664212" y="498475"/>
                  </a:lnTo>
                  <a:lnTo>
                    <a:pt x="5730672" y="365544"/>
                  </a:lnTo>
                  <a:lnTo>
                    <a:pt x="5797131" y="365544"/>
                  </a:lnTo>
                  <a:lnTo>
                    <a:pt x="5863602" y="498475"/>
                  </a:lnTo>
                  <a:lnTo>
                    <a:pt x="5996533" y="498475"/>
                  </a:lnTo>
                  <a:close/>
                </a:path>
                <a:path w="13038455" h="605155">
                  <a:moveTo>
                    <a:pt x="6486728" y="480529"/>
                  </a:moveTo>
                  <a:lnTo>
                    <a:pt x="6480772" y="385953"/>
                  </a:lnTo>
                  <a:lnTo>
                    <a:pt x="6475158" y="302514"/>
                  </a:lnTo>
                  <a:lnTo>
                    <a:pt x="6469888" y="230187"/>
                  </a:lnTo>
                  <a:lnTo>
                    <a:pt x="6464960" y="168986"/>
                  </a:lnTo>
                  <a:lnTo>
                    <a:pt x="6460388" y="118910"/>
                  </a:lnTo>
                  <a:lnTo>
                    <a:pt x="6456146" y="79971"/>
                  </a:lnTo>
                  <a:lnTo>
                    <a:pt x="6448717" y="35458"/>
                  </a:lnTo>
                  <a:lnTo>
                    <a:pt x="6445517" y="29895"/>
                  </a:lnTo>
                  <a:lnTo>
                    <a:pt x="6310922" y="29895"/>
                  </a:lnTo>
                  <a:lnTo>
                    <a:pt x="6332194" y="262534"/>
                  </a:lnTo>
                  <a:lnTo>
                    <a:pt x="6132792" y="272503"/>
                  </a:lnTo>
                  <a:lnTo>
                    <a:pt x="6112853" y="39865"/>
                  </a:lnTo>
                  <a:lnTo>
                    <a:pt x="6026455" y="39865"/>
                  </a:lnTo>
                  <a:lnTo>
                    <a:pt x="6044400" y="505129"/>
                  </a:lnTo>
                  <a:lnTo>
                    <a:pt x="6142431" y="490499"/>
                  </a:lnTo>
                  <a:lnTo>
                    <a:pt x="6132792" y="338963"/>
                  </a:lnTo>
                  <a:lnTo>
                    <a:pt x="6345822" y="328993"/>
                  </a:lnTo>
                  <a:lnTo>
                    <a:pt x="6365418" y="484860"/>
                  </a:lnTo>
                  <a:lnTo>
                    <a:pt x="6486728" y="480529"/>
                  </a:lnTo>
                  <a:close/>
                </a:path>
                <a:path w="13038455" h="605155">
                  <a:moveTo>
                    <a:pt x="6898818" y="505129"/>
                  </a:moveTo>
                  <a:lnTo>
                    <a:pt x="6862267" y="33223"/>
                  </a:lnTo>
                  <a:lnTo>
                    <a:pt x="6729323" y="29895"/>
                  </a:lnTo>
                  <a:lnTo>
                    <a:pt x="6642925" y="299085"/>
                  </a:lnTo>
                  <a:lnTo>
                    <a:pt x="6612356" y="43192"/>
                  </a:lnTo>
                  <a:lnTo>
                    <a:pt x="6516649" y="29895"/>
                  </a:lnTo>
                  <a:lnTo>
                    <a:pt x="6541897" y="498487"/>
                  </a:lnTo>
                  <a:lnTo>
                    <a:pt x="6656222" y="501802"/>
                  </a:lnTo>
                  <a:lnTo>
                    <a:pt x="6749936" y="199390"/>
                  </a:lnTo>
                  <a:lnTo>
                    <a:pt x="6775856" y="498487"/>
                  </a:lnTo>
                  <a:lnTo>
                    <a:pt x="6898818" y="505129"/>
                  </a:lnTo>
                  <a:close/>
                </a:path>
                <a:path w="13038455" h="605155">
                  <a:moveTo>
                    <a:pt x="7234783" y="0"/>
                  </a:moveTo>
                  <a:lnTo>
                    <a:pt x="6935698" y="33223"/>
                  </a:lnTo>
                  <a:lnTo>
                    <a:pt x="6935698" y="498487"/>
                  </a:lnTo>
                  <a:lnTo>
                    <a:pt x="7234783" y="480529"/>
                  </a:lnTo>
                  <a:lnTo>
                    <a:pt x="7234783" y="384162"/>
                  </a:lnTo>
                  <a:lnTo>
                    <a:pt x="7035393" y="389483"/>
                  </a:lnTo>
                  <a:lnTo>
                    <a:pt x="7035393" y="299085"/>
                  </a:lnTo>
                  <a:lnTo>
                    <a:pt x="7234783" y="285127"/>
                  </a:lnTo>
                  <a:lnTo>
                    <a:pt x="7234783" y="199390"/>
                  </a:lnTo>
                  <a:lnTo>
                    <a:pt x="7014121" y="199390"/>
                  </a:lnTo>
                  <a:lnTo>
                    <a:pt x="7019442" y="132918"/>
                  </a:lnTo>
                  <a:lnTo>
                    <a:pt x="7234783" y="99695"/>
                  </a:lnTo>
                  <a:lnTo>
                    <a:pt x="7234783" y="0"/>
                  </a:lnTo>
                  <a:close/>
                </a:path>
                <a:path w="13038455" h="605155">
                  <a:moveTo>
                    <a:pt x="7819352" y="505129"/>
                  </a:moveTo>
                  <a:lnTo>
                    <a:pt x="7782801" y="33223"/>
                  </a:lnTo>
                  <a:lnTo>
                    <a:pt x="7649870" y="29895"/>
                  </a:lnTo>
                  <a:lnTo>
                    <a:pt x="7563459" y="299085"/>
                  </a:lnTo>
                  <a:lnTo>
                    <a:pt x="7532891" y="43192"/>
                  </a:lnTo>
                  <a:lnTo>
                    <a:pt x="7437183" y="29895"/>
                  </a:lnTo>
                  <a:lnTo>
                    <a:pt x="7462431" y="498487"/>
                  </a:lnTo>
                  <a:lnTo>
                    <a:pt x="7576756" y="501802"/>
                  </a:lnTo>
                  <a:lnTo>
                    <a:pt x="7670470" y="199390"/>
                  </a:lnTo>
                  <a:lnTo>
                    <a:pt x="7696403" y="498487"/>
                  </a:lnTo>
                  <a:lnTo>
                    <a:pt x="7819352" y="505129"/>
                  </a:lnTo>
                  <a:close/>
                </a:path>
                <a:path w="13038455" h="605155">
                  <a:moveTo>
                    <a:pt x="8316519" y="480529"/>
                  </a:moveTo>
                  <a:lnTo>
                    <a:pt x="8310550" y="385953"/>
                  </a:lnTo>
                  <a:lnTo>
                    <a:pt x="8304936" y="302514"/>
                  </a:lnTo>
                  <a:lnTo>
                    <a:pt x="8299678" y="230187"/>
                  </a:lnTo>
                  <a:lnTo>
                    <a:pt x="8294751" y="168986"/>
                  </a:lnTo>
                  <a:lnTo>
                    <a:pt x="8290166" y="118910"/>
                  </a:lnTo>
                  <a:lnTo>
                    <a:pt x="8285937" y="79971"/>
                  </a:lnTo>
                  <a:lnTo>
                    <a:pt x="8278508" y="35458"/>
                  </a:lnTo>
                  <a:lnTo>
                    <a:pt x="8275307" y="29895"/>
                  </a:lnTo>
                  <a:lnTo>
                    <a:pt x="8140713" y="29895"/>
                  </a:lnTo>
                  <a:lnTo>
                    <a:pt x="8161972" y="262534"/>
                  </a:lnTo>
                  <a:lnTo>
                    <a:pt x="7962582" y="272503"/>
                  </a:lnTo>
                  <a:lnTo>
                    <a:pt x="7942643" y="39865"/>
                  </a:lnTo>
                  <a:lnTo>
                    <a:pt x="7856233" y="39865"/>
                  </a:lnTo>
                  <a:lnTo>
                    <a:pt x="7874178" y="505129"/>
                  </a:lnTo>
                  <a:lnTo>
                    <a:pt x="7972222" y="490499"/>
                  </a:lnTo>
                  <a:lnTo>
                    <a:pt x="7962582" y="338963"/>
                  </a:lnTo>
                  <a:lnTo>
                    <a:pt x="8175612" y="328993"/>
                  </a:lnTo>
                  <a:lnTo>
                    <a:pt x="8195208" y="484860"/>
                  </a:lnTo>
                  <a:lnTo>
                    <a:pt x="8316519" y="480529"/>
                  </a:lnTo>
                  <a:close/>
                </a:path>
                <a:path w="13038455" h="605155">
                  <a:moveTo>
                    <a:pt x="8793416" y="243916"/>
                  </a:moveTo>
                  <a:lnTo>
                    <a:pt x="8774455" y="123278"/>
                  </a:lnTo>
                  <a:lnTo>
                    <a:pt x="8770480" y="98018"/>
                  </a:lnTo>
                  <a:lnTo>
                    <a:pt x="8694039" y="66992"/>
                  </a:lnTo>
                  <a:lnTo>
                    <a:pt x="8694039" y="328333"/>
                  </a:lnTo>
                  <a:lnTo>
                    <a:pt x="8614613" y="406425"/>
                  </a:lnTo>
                  <a:lnTo>
                    <a:pt x="8489328" y="390804"/>
                  </a:lnTo>
                  <a:lnTo>
                    <a:pt x="8444141" y="234607"/>
                  </a:lnTo>
                  <a:lnTo>
                    <a:pt x="8524215" y="123278"/>
                  </a:lnTo>
                  <a:lnTo>
                    <a:pt x="8683079" y="161836"/>
                  </a:lnTo>
                  <a:lnTo>
                    <a:pt x="8694039" y="328333"/>
                  </a:lnTo>
                  <a:lnTo>
                    <a:pt x="8694039" y="66992"/>
                  </a:lnTo>
                  <a:lnTo>
                    <a:pt x="8636216" y="43522"/>
                  </a:lnTo>
                  <a:lnTo>
                    <a:pt x="8434832" y="30899"/>
                  </a:lnTo>
                  <a:lnTo>
                    <a:pt x="8347418" y="165150"/>
                  </a:lnTo>
                  <a:lnTo>
                    <a:pt x="8347418" y="332981"/>
                  </a:lnTo>
                  <a:lnTo>
                    <a:pt x="8423199" y="490499"/>
                  </a:lnTo>
                  <a:lnTo>
                    <a:pt x="8636216" y="500811"/>
                  </a:lnTo>
                  <a:lnTo>
                    <a:pt x="8782101" y="433679"/>
                  </a:lnTo>
                  <a:lnTo>
                    <a:pt x="8783726" y="406425"/>
                  </a:lnTo>
                  <a:lnTo>
                    <a:pt x="8793416" y="243916"/>
                  </a:lnTo>
                  <a:close/>
                </a:path>
                <a:path w="13038455" h="605155">
                  <a:moveTo>
                    <a:pt x="9164612" y="33223"/>
                  </a:moveTo>
                  <a:lnTo>
                    <a:pt x="8821649" y="33223"/>
                  </a:lnTo>
                  <a:lnTo>
                    <a:pt x="8831618" y="498487"/>
                  </a:lnTo>
                  <a:lnTo>
                    <a:pt x="8921344" y="501802"/>
                  </a:lnTo>
                  <a:lnTo>
                    <a:pt x="8937968" y="149860"/>
                  </a:lnTo>
                  <a:lnTo>
                    <a:pt x="9153982" y="154190"/>
                  </a:lnTo>
                  <a:lnTo>
                    <a:pt x="9164612" y="33223"/>
                  </a:lnTo>
                  <a:close/>
                </a:path>
                <a:path w="13038455" h="605155">
                  <a:moveTo>
                    <a:pt x="9605950" y="432015"/>
                  </a:moveTo>
                  <a:lnTo>
                    <a:pt x="9524517" y="432015"/>
                  </a:lnTo>
                  <a:lnTo>
                    <a:pt x="9525749" y="399770"/>
                  </a:lnTo>
                  <a:lnTo>
                    <a:pt x="9535909" y="132588"/>
                  </a:lnTo>
                  <a:lnTo>
                    <a:pt x="9539808" y="29895"/>
                  </a:lnTo>
                  <a:lnTo>
                    <a:pt x="9468688" y="32943"/>
                  </a:lnTo>
                  <a:lnTo>
                    <a:pt x="9468688" y="132588"/>
                  </a:lnTo>
                  <a:lnTo>
                    <a:pt x="9442780" y="390817"/>
                  </a:lnTo>
                  <a:lnTo>
                    <a:pt x="9325127" y="399770"/>
                  </a:lnTo>
                  <a:lnTo>
                    <a:pt x="9370657" y="151536"/>
                  </a:lnTo>
                  <a:lnTo>
                    <a:pt x="9468688" y="132588"/>
                  </a:lnTo>
                  <a:lnTo>
                    <a:pt x="9468688" y="32943"/>
                  </a:lnTo>
                  <a:lnTo>
                    <a:pt x="9307182" y="39865"/>
                  </a:lnTo>
                  <a:lnTo>
                    <a:pt x="9251340" y="421055"/>
                  </a:lnTo>
                  <a:lnTo>
                    <a:pt x="9191536" y="432015"/>
                  </a:lnTo>
                  <a:lnTo>
                    <a:pt x="9185211" y="598182"/>
                  </a:lnTo>
                  <a:lnTo>
                    <a:pt x="9273946" y="598182"/>
                  </a:lnTo>
                  <a:lnTo>
                    <a:pt x="9284919" y="498487"/>
                  </a:lnTo>
                  <a:lnTo>
                    <a:pt x="9486633" y="495147"/>
                  </a:lnTo>
                  <a:lnTo>
                    <a:pt x="9475343" y="598182"/>
                  </a:lnTo>
                  <a:lnTo>
                    <a:pt x="9596971" y="598182"/>
                  </a:lnTo>
                  <a:lnTo>
                    <a:pt x="9602533" y="495147"/>
                  </a:lnTo>
                  <a:lnTo>
                    <a:pt x="9605950" y="432015"/>
                  </a:lnTo>
                  <a:close/>
                </a:path>
                <a:path w="13038455" h="605155">
                  <a:moveTo>
                    <a:pt x="10048316" y="498475"/>
                  </a:moveTo>
                  <a:lnTo>
                    <a:pt x="10010203" y="365544"/>
                  </a:lnTo>
                  <a:lnTo>
                    <a:pt x="9986950" y="284454"/>
                  </a:lnTo>
                  <a:lnTo>
                    <a:pt x="9933965" y="99695"/>
                  </a:lnTo>
                  <a:lnTo>
                    <a:pt x="9915385" y="34886"/>
                  </a:lnTo>
                  <a:lnTo>
                    <a:pt x="9882149" y="34709"/>
                  </a:lnTo>
                  <a:lnTo>
                    <a:pt x="9882149" y="284454"/>
                  </a:lnTo>
                  <a:lnTo>
                    <a:pt x="9749231" y="284454"/>
                  </a:lnTo>
                  <a:lnTo>
                    <a:pt x="9803054" y="99695"/>
                  </a:lnTo>
                  <a:lnTo>
                    <a:pt x="9882149" y="284454"/>
                  </a:lnTo>
                  <a:lnTo>
                    <a:pt x="9882149" y="34709"/>
                  </a:lnTo>
                  <a:lnTo>
                    <a:pt x="9730613" y="33883"/>
                  </a:lnTo>
                  <a:lnTo>
                    <a:pt x="9616288" y="498475"/>
                  </a:lnTo>
                  <a:lnTo>
                    <a:pt x="9715995" y="498475"/>
                  </a:lnTo>
                  <a:lnTo>
                    <a:pt x="9782454" y="365544"/>
                  </a:lnTo>
                  <a:lnTo>
                    <a:pt x="9848913" y="365544"/>
                  </a:lnTo>
                  <a:lnTo>
                    <a:pt x="9915385" y="498475"/>
                  </a:lnTo>
                  <a:lnTo>
                    <a:pt x="10048316" y="498475"/>
                  </a:lnTo>
                  <a:close/>
                </a:path>
                <a:path w="13038455" h="605155">
                  <a:moveTo>
                    <a:pt x="10614266" y="26568"/>
                  </a:moveTo>
                  <a:lnTo>
                    <a:pt x="10546131" y="26568"/>
                  </a:lnTo>
                  <a:lnTo>
                    <a:pt x="10532847" y="208356"/>
                  </a:lnTo>
                  <a:lnTo>
                    <a:pt x="10419855" y="265849"/>
                  </a:lnTo>
                  <a:lnTo>
                    <a:pt x="10336771" y="211670"/>
                  </a:lnTo>
                  <a:lnTo>
                    <a:pt x="10308526" y="33223"/>
                  </a:lnTo>
                  <a:lnTo>
                    <a:pt x="10236073" y="33223"/>
                  </a:lnTo>
                  <a:lnTo>
                    <a:pt x="10241394" y="265849"/>
                  </a:lnTo>
                  <a:lnTo>
                    <a:pt x="10386619" y="398780"/>
                  </a:lnTo>
                  <a:lnTo>
                    <a:pt x="10511231" y="332308"/>
                  </a:lnTo>
                  <a:lnTo>
                    <a:pt x="10514571" y="514108"/>
                  </a:lnTo>
                  <a:lnTo>
                    <a:pt x="10614266" y="498487"/>
                  </a:lnTo>
                  <a:lnTo>
                    <a:pt x="10614266" y="26568"/>
                  </a:lnTo>
                  <a:close/>
                </a:path>
                <a:path w="13038455" h="605155">
                  <a:moveTo>
                    <a:pt x="10951896" y="0"/>
                  </a:moveTo>
                  <a:lnTo>
                    <a:pt x="10652811" y="33223"/>
                  </a:lnTo>
                  <a:lnTo>
                    <a:pt x="10652811" y="498487"/>
                  </a:lnTo>
                  <a:lnTo>
                    <a:pt x="10951896" y="480529"/>
                  </a:lnTo>
                  <a:lnTo>
                    <a:pt x="10951896" y="384162"/>
                  </a:lnTo>
                  <a:lnTo>
                    <a:pt x="10752506" y="389483"/>
                  </a:lnTo>
                  <a:lnTo>
                    <a:pt x="10752506" y="299085"/>
                  </a:lnTo>
                  <a:lnTo>
                    <a:pt x="10951896" y="285127"/>
                  </a:lnTo>
                  <a:lnTo>
                    <a:pt x="10951896" y="199390"/>
                  </a:lnTo>
                  <a:lnTo>
                    <a:pt x="10731233" y="199390"/>
                  </a:lnTo>
                  <a:lnTo>
                    <a:pt x="10736555" y="132918"/>
                  </a:lnTo>
                  <a:lnTo>
                    <a:pt x="10951896" y="99695"/>
                  </a:lnTo>
                  <a:lnTo>
                    <a:pt x="10951896" y="0"/>
                  </a:lnTo>
                  <a:close/>
                </a:path>
                <a:path w="13038455" h="605155">
                  <a:moveTo>
                    <a:pt x="11425479" y="398792"/>
                  </a:moveTo>
                  <a:lnTo>
                    <a:pt x="11365001" y="332320"/>
                  </a:lnTo>
                  <a:lnTo>
                    <a:pt x="11191532" y="410083"/>
                  </a:lnTo>
                  <a:lnTo>
                    <a:pt x="11081855" y="277825"/>
                  </a:lnTo>
                  <a:lnTo>
                    <a:pt x="11203483" y="145554"/>
                  </a:lnTo>
                  <a:lnTo>
                    <a:pt x="11330115" y="199390"/>
                  </a:lnTo>
                  <a:lnTo>
                    <a:pt x="11394250" y="99695"/>
                  </a:lnTo>
                  <a:lnTo>
                    <a:pt x="11260646" y="33223"/>
                  </a:lnTo>
                  <a:lnTo>
                    <a:pt x="11105782" y="33223"/>
                  </a:lnTo>
                  <a:lnTo>
                    <a:pt x="11015383" y="132918"/>
                  </a:lnTo>
                  <a:lnTo>
                    <a:pt x="11007382" y="209130"/>
                  </a:lnTo>
                  <a:lnTo>
                    <a:pt x="11001680" y="271589"/>
                  </a:lnTo>
                  <a:lnTo>
                    <a:pt x="10998251" y="320294"/>
                  </a:lnTo>
                  <a:lnTo>
                    <a:pt x="10997108" y="355257"/>
                  </a:lnTo>
                  <a:lnTo>
                    <a:pt x="10997400" y="367652"/>
                  </a:lnTo>
                  <a:lnTo>
                    <a:pt x="10998276" y="376605"/>
                  </a:lnTo>
                  <a:lnTo>
                    <a:pt x="10999724" y="382104"/>
                  </a:lnTo>
                  <a:lnTo>
                    <a:pt x="11001769" y="384162"/>
                  </a:lnTo>
                  <a:lnTo>
                    <a:pt x="11094822" y="498487"/>
                  </a:lnTo>
                  <a:lnTo>
                    <a:pt x="11291227" y="498487"/>
                  </a:lnTo>
                  <a:lnTo>
                    <a:pt x="11425479" y="398792"/>
                  </a:lnTo>
                  <a:close/>
                </a:path>
                <a:path w="13038455" h="605155">
                  <a:moveTo>
                    <a:pt x="11849125" y="33223"/>
                  </a:moveTo>
                  <a:lnTo>
                    <a:pt x="11456988" y="33223"/>
                  </a:lnTo>
                  <a:lnTo>
                    <a:pt x="11456988" y="143560"/>
                  </a:lnTo>
                  <a:lnTo>
                    <a:pt x="11586591" y="152196"/>
                  </a:lnTo>
                  <a:lnTo>
                    <a:pt x="11572291" y="498487"/>
                  </a:lnTo>
                  <a:lnTo>
                    <a:pt x="11768379" y="498487"/>
                  </a:lnTo>
                  <a:lnTo>
                    <a:pt x="11719522" y="166154"/>
                  </a:lnTo>
                  <a:lnTo>
                    <a:pt x="11849125" y="145554"/>
                  </a:lnTo>
                  <a:lnTo>
                    <a:pt x="11849125" y="33223"/>
                  </a:lnTo>
                  <a:close/>
                </a:path>
                <a:path w="13038455" h="605155">
                  <a:moveTo>
                    <a:pt x="12349594" y="480529"/>
                  </a:moveTo>
                  <a:lnTo>
                    <a:pt x="12343638" y="385953"/>
                  </a:lnTo>
                  <a:lnTo>
                    <a:pt x="12338025" y="302514"/>
                  </a:lnTo>
                  <a:lnTo>
                    <a:pt x="12332754" y="230187"/>
                  </a:lnTo>
                  <a:lnTo>
                    <a:pt x="12327827" y="168986"/>
                  </a:lnTo>
                  <a:lnTo>
                    <a:pt x="12323255" y="118910"/>
                  </a:lnTo>
                  <a:lnTo>
                    <a:pt x="12319025" y="79971"/>
                  </a:lnTo>
                  <a:lnTo>
                    <a:pt x="12311583" y="35458"/>
                  </a:lnTo>
                  <a:lnTo>
                    <a:pt x="12308383" y="29895"/>
                  </a:lnTo>
                  <a:lnTo>
                    <a:pt x="12173788" y="29895"/>
                  </a:lnTo>
                  <a:lnTo>
                    <a:pt x="12195061" y="262534"/>
                  </a:lnTo>
                  <a:lnTo>
                    <a:pt x="11995658" y="272503"/>
                  </a:lnTo>
                  <a:lnTo>
                    <a:pt x="11975719" y="39865"/>
                  </a:lnTo>
                  <a:lnTo>
                    <a:pt x="11889321" y="39865"/>
                  </a:lnTo>
                  <a:lnTo>
                    <a:pt x="11907266" y="505129"/>
                  </a:lnTo>
                  <a:lnTo>
                    <a:pt x="12005310" y="490499"/>
                  </a:lnTo>
                  <a:lnTo>
                    <a:pt x="11995658" y="338963"/>
                  </a:lnTo>
                  <a:lnTo>
                    <a:pt x="12208688" y="328993"/>
                  </a:lnTo>
                  <a:lnTo>
                    <a:pt x="12228297" y="484860"/>
                  </a:lnTo>
                  <a:lnTo>
                    <a:pt x="12349594" y="480529"/>
                  </a:lnTo>
                  <a:close/>
                </a:path>
                <a:path w="13038455" h="605155">
                  <a:moveTo>
                    <a:pt x="12691948" y="0"/>
                  </a:moveTo>
                  <a:lnTo>
                    <a:pt x="12392863" y="33223"/>
                  </a:lnTo>
                  <a:lnTo>
                    <a:pt x="12392863" y="498487"/>
                  </a:lnTo>
                  <a:lnTo>
                    <a:pt x="12691948" y="480529"/>
                  </a:lnTo>
                  <a:lnTo>
                    <a:pt x="12691948" y="384162"/>
                  </a:lnTo>
                  <a:lnTo>
                    <a:pt x="12492558" y="389483"/>
                  </a:lnTo>
                  <a:lnTo>
                    <a:pt x="12492558" y="299085"/>
                  </a:lnTo>
                  <a:lnTo>
                    <a:pt x="12691948" y="285127"/>
                  </a:lnTo>
                  <a:lnTo>
                    <a:pt x="12691948" y="199390"/>
                  </a:lnTo>
                  <a:lnTo>
                    <a:pt x="12471286" y="199390"/>
                  </a:lnTo>
                  <a:lnTo>
                    <a:pt x="12476607" y="132918"/>
                  </a:lnTo>
                  <a:lnTo>
                    <a:pt x="12691948" y="99695"/>
                  </a:lnTo>
                  <a:lnTo>
                    <a:pt x="12691948" y="0"/>
                  </a:lnTo>
                  <a:close/>
                </a:path>
                <a:path w="13038455" h="605155">
                  <a:moveTo>
                    <a:pt x="13037909" y="0"/>
                  </a:moveTo>
                  <a:lnTo>
                    <a:pt x="12738824" y="33223"/>
                  </a:lnTo>
                  <a:lnTo>
                    <a:pt x="12738824" y="498487"/>
                  </a:lnTo>
                  <a:lnTo>
                    <a:pt x="13037909" y="480529"/>
                  </a:lnTo>
                  <a:lnTo>
                    <a:pt x="13037909" y="384162"/>
                  </a:lnTo>
                  <a:lnTo>
                    <a:pt x="12838519" y="389483"/>
                  </a:lnTo>
                  <a:lnTo>
                    <a:pt x="12838519" y="299085"/>
                  </a:lnTo>
                  <a:lnTo>
                    <a:pt x="13037909" y="285127"/>
                  </a:lnTo>
                  <a:lnTo>
                    <a:pt x="13037909" y="199390"/>
                  </a:lnTo>
                  <a:lnTo>
                    <a:pt x="12817247" y="199390"/>
                  </a:lnTo>
                  <a:lnTo>
                    <a:pt x="12822568" y="132918"/>
                  </a:lnTo>
                  <a:lnTo>
                    <a:pt x="13037909" y="99695"/>
                  </a:lnTo>
                  <a:lnTo>
                    <a:pt x="13037909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81559" y="2607250"/>
              <a:ext cx="8164195" cy="1068705"/>
            </a:xfrm>
            <a:custGeom>
              <a:avLst/>
              <a:gdLst/>
              <a:ahLst/>
              <a:cxnLst/>
              <a:rect l="l" t="t" r="r" b="b"/>
              <a:pathLst>
                <a:path w="8164195" h="1068704">
                  <a:moveTo>
                    <a:pt x="142728" y="0"/>
                  </a:moveTo>
                  <a:lnTo>
                    <a:pt x="0" y="954944"/>
                  </a:lnTo>
                  <a:lnTo>
                    <a:pt x="7995547" y="1068365"/>
                  </a:lnTo>
                  <a:lnTo>
                    <a:pt x="8163887" y="102541"/>
                  </a:lnTo>
                  <a:lnTo>
                    <a:pt x="142728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51064" y="2833210"/>
              <a:ext cx="1250950" cy="412115"/>
            </a:xfrm>
            <a:custGeom>
              <a:avLst/>
              <a:gdLst/>
              <a:ahLst/>
              <a:cxnLst/>
              <a:rect l="l" t="t" r="r" b="b"/>
              <a:pathLst>
                <a:path w="1250950" h="412114">
                  <a:moveTo>
                    <a:pt x="325285" y="207098"/>
                  </a:moveTo>
                  <a:lnTo>
                    <a:pt x="321945" y="163779"/>
                  </a:lnTo>
                  <a:lnTo>
                    <a:pt x="311924" y="124523"/>
                  </a:lnTo>
                  <a:lnTo>
                    <a:pt x="295236" y="89319"/>
                  </a:lnTo>
                  <a:lnTo>
                    <a:pt x="271868" y="58191"/>
                  </a:lnTo>
                  <a:lnTo>
                    <a:pt x="242938" y="32727"/>
                  </a:lnTo>
                  <a:lnTo>
                    <a:pt x="171767" y="3632"/>
                  </a:lnTo>
                  <a:lnTo>
                    <a:pt x="129514" y="0"/>
                  </a:lnTo>
                  <a:lnTo>
                    <a:pt x="94348" y="2463"/>
                  </a:lnTo>
                  <a:lnTo>
                    <a:pt x="61036" y="9842"/>
                  </a:lnTo>
                  <a:lnTo>
                    <a:pt x="29591" y="22148"/>
                  </a:lnTo>
                  <a:lnTo>
                    <a:pt x="0" y="39382"/>
                  </a:lnTo>
                  <a:lnTo>
                    <a:pt x="0" y="94297"/>
                  </a:lnTo>
                  <a:lnTo>
                    <a:pt x="11303" y="83997"/>
                  </a:lnTo>
                  <a:lnTo>
                    <a:pt x="23736" y="74599"/>
                  </a:lnTo>
                  <a:lnTo>
                    <a:pt x="71285" y="51181"/>
                  </a:lnTo>
                  <a:lnTo>
                    <a:pt x="111582" y="42824"/>
                  </a:lnTo>
                  <a:lnTo>
                    <a:pt x="132499" y="41770"/>
                  </a:lnTo>
                  <a:lnTo>
                    <a:pt x="161391" y="44221"/>
                  </a:lnTo>
                  <a:lnTo>
                    <a:pt x="211683" y="63766"/>
                  </a:lnTo>
                  <a:lnTo>
                    <a:pt x="251002" y="101600"/>
                  </a:lnTo>
                  <a:lnTo>
                    <a:pt x="273532" y="150088"/>
                  </a:lnTo>
                  <a:lnTo>
                    <a:pt x="278130" y="177850"/>
                  </a:lnTo>
                  <a:lnTo>
                    <a:pt x="47764" y="177850"/>
                  </a:lnTo>
                  <a:lnTo>
                    <a:pt x="47764" y="219633"/>
                  </a:lnTo>
                  <a:lnTo>
                    <a:pt x="279920" y="219633"/>
                  </a:lnTo>
                  <a:lnTo>
                    <a:pt x="277418" y="251015"/>
                  </a:lnTo>
                  <a:lnTo>
                    <a:pt x="255638" y="305015"/>
                  </a:lnTo>
                  <a:lnTo>
                    <a:pt x="213271" y="346202"/>
                  </a:lnTo>
                  <a:lnTo>
                    <a:pt x="161048" y="367385"/>
                  </a:lnTo>
                  <a:lnTo>
                    <a:pt x="131914" y="370039"/>
                  </a:lnTo>
                  <a:lnTo>
                    <a:pt x="109753" y="368808"/>
                  </a:lnTo>
                  <a:lnTo>
                    <a:pt x="66789" y="358952"/>
                  </a:lnTo>
                  <a:lnTo>
                    <a:pt x="20447" y="335419"/>
                  </a:lnTo>
                  <a:lnTo>
                    <a:pt x="0" y="318109"/>
                  </a:lnTo>
                  <a:lnTo>
                    <a:pt x="0" y="373024"/>
                  </a:lnTo>
                  <a:lnTo>
                    <a:pt x="30861" y="390004"/>
                  </a:lnTo>
                  <a:lnTo>
                    <a:pt x="63119" y="402120"/>
                  </a:lnTo>
                  <a:lnTo>
                    <a:pt x="96812" y="409397"/>
                  </a:lnTo>
                  <a:lnTo>
                    <a:pt x="131914" y="411822"/>
                  </a:lnTo>
                  <a:lnTo>
                    <a:pt x="173837" y="408203"/>
                  </a:lnTo>
                  <a:lnTo>
                    <a:pt x="211289" y="397344"/>
                  </a:lnTo>
                  <a:lnTo>
                    <a:pt x="272770" y="353923"/>
                  </a:lnTo>
                  <a:lnTo>
                    <a:pt x="295744" y="323037"/>
                  </a:lnTo>
                  <a:lnTo>
                    <a:pt x="312153" y="288277"/>
                  </a:lnTo>
                  <a:lnTo>
                    <a:pt x="321995" y="249631"/>
                  </a:lnTo>
                  <a:lnTo>
                    <a:pt x="325285" y="207098"/>
                  </a:lnTo>
                  <a:close/>
                </a:path>
                <a:path w="1250950" h="412114">
                  <a:moveTo>
                    <a:pt x="558050" y="156984"/>
                  </a:moveTo>
                  <a:lnTo>
                    <a:pt x="359892" y="156984"/>
                  </a:lnTo>
                  <a:lnTo>
                    <a:pt x="359892" y="196354"/>
                  </a:lnTo>
                  <a:lnTo>
                    <a:pt x="437489" y="196354"/>
                  </a:lnTo>
                  <a:lnTo>
                    <a:pt x="437489" y="404634"/>
                  </a:lnTo>
                  <a:lnTo>
                    <a:pt x="480453" y="404634"/>
                  </a:lnTo>
                  <a:lnTo>
                    <a:pt x="480453" y="196354"/>
                  </a:lnTo>
                  <a:lnTo>
                    <a:pt x="558050" y="196354"/>
                  </a:lnTo>
                  <a:lnTo>
                    <a:pt x="558050" y="156984"/>
                  </a:lnTo>
                  <a:close/>
                </a:path>
                <a:path w="1250950" h="412114">
                  <a:moveTo>
                    <a:pt x="850493" y="281698"/>
                  </a:moveTo>
                  <a:lnTo>
                    <a:pt x="848169" y="254584"/>
                  </a:lnTo>
                  <a:lnTo>
                    <a:pt x="841171" y="229920"/>
                  </a:lnTo>
                  <a:lnTo>
                    <a:pt x="829513" y="207733"/>
                  </a:lnTo>
                  <a:lnTo>
                    <a:pt x="814171" y="189179"/>
                  </a:lnTo>
                  <a:lnTo>
                    <a:pt x="813193" y="187985"/>
                  </a:lnTo>
                  <a:lnTo>
                    <a:pt x="806335" y="182410"/>
                  </a:lnTo>
                  <a:lnTo>
                    <a:pt x="806335" y="281698"/>
                  </a:lnTo>
                  <a:lnTo>
                    <a:pt x="804722" y="302018"/>
                  </a:lnTo>
                  <a:lnTo>
                    <a:pt x="780669" y="349135"/>
                  </a:lnTo>
                  <a:lnTo>
                    <a:pt x="736460" y="372084"/>
                  </a:lnTo>
                  <a:lnTo>
                    <a:pt x="719188" y="373608"/>
                  </a:lnTo>
                  <a:lnTo>
                    <a:pt x="701916" y="372084"/>
                  </a:lnTo>
                  <a:lnTo>
                    <a:pt x="657720" y="349135"/>
                  </a:lnTo>
                  <a:lnTo>
                    <a:pt x="633653" y="302018"/>
                  </a:lnTo>
                  <a:lnTo>
                    <a:pt x="632053" y="281698"/>
                  </a:lnTo>
                  <a:lnTo>
                    <a:pt x="633641" y="261353"/>
                  </a:lnTo>
                  <a:lnTo>
                    <a:pt x="657415" y="213956"/>
                  </a:lnTo>
                  <a:lnTo>
                    <a:pt x="701675" y="190728"/>
                  </a:lnTo>
                  <a:lnTo>
                    <a:pt x="719188" y="189179"/>
                  </a:lnTo>
                  <a:lnTo>
                    <a:pt x="736765" y="190728"/>
                  </a:lnTo>
                  <a:lnTo>
                    <a:pt x="780973" y="213652"/>
                  </a:lnTo>
                  <a:lnTo>
                    <a:pt x="804748" y="261112"/>
                  </a:lnTo>
                  <a:lnTo>
                    <a:pt x="806335" y="281698"/>
                  </a:lnTo>
                  <a:lnTo>
                    <a:pt x="806335" y="182410"/>
                  </a:lnTo>
                  <a:lnTo>
                    <a:pt x="793330" y="171805"/>
                  </a:lnTo>
                  <a:lnTo>
                    <a:pt x="771042" y="160235"/>
                  </a:lnTo>
                  <a:lnTo>
                    <a:pt x="746328" y="153301"/>
                  </a:lnTo>
                  <a:lnTo>
                    <a:pt x="719188" y="150990"/>
                  </a:lnTo>
                  <a:lnTo>
                    <a:pt x="692048" y="153301"/>
                  </a:lnTo>
                  <a:lnTo>
                    <a:pt x="645045" y="171805"/>
                  </a:lnTo>
                  <a:lnTo>
                    <a:pt x="608863" y="207733"/>
                  </a:lnTo>
                  <a:lnTo>
                    <a:pt x="590219" y="254584"/>
                  </a:lnTo>
                  <a:lnTo>
                    <a:pt x="587883" y="281698"/>
                  </a:lnTo>
                  <a:lnTo>
                    <a:pt x="590219" y="308559"/>
                  </a:lnTo>
                  <a:lnTo>
                    <a:pt x="608863" y="355104"/>
                  </a:lnTo>
                  <a:lnTo>
                    <a:pt x="645045" y="390994"/>
                  </a:lnTo>
                  <a:lnTo>
                    <a:pt x="692048" y="409498"/>
                  </a:lnTo>
                  <a:lnTo>
                    <a:pt x="719188" y="411810"/>
                  </a:lnTo>
                  <a:lnTo>
                    <a:pt x="746328" y="409498"/>
                  </a:lnTo>
                  <a:lnTo>
                    <a:pt x="793330" y="390994"/>
                  </a:lnTo>
                  <a:lnTo>
                    <a:pt x="829513" y="355104"/>
                  </a:lnTo>
                  <a:lnTo>
                    <a:pt x="848169" y="308559"/>
                  </a:lnTo>
                  <a:lnTo>
                    <a:pt x="850493" y="281698"/>
                  </a:lnTo>
                  <a:close/>
                </a:path>
                <a:path w="1250950" h="412114">
                  <a:moveTo>
                    <a:pt x="1250950" y="334822"/>
                  </a:moveTo>
                  <a:lnTo>
                    <a:pt x="1233868" y="351802"/>
                  </a:lnTo>
                  <a:lnTo>
                    <a:pt x="1214843" y="363918"/>
                  </a:lnTo>
                  <a:lnTo>
                    <a:pt x="1193876" y="371195"/>
                  </a:lnTo>
                  <a:lnTo>
                    <a:pt x="1170965" y="373621"/>
                  </a:lnTo>
                  <a:lnTo>
                    <a:pt x="1153706" y="372097"/>
                  </a:lnTo>
                  <a:lnTo>
                    <a:pt x="1109510" y="349148"/>
                  </a:lnTo>
                  <a:lnTo>
                    <a:pt x="1085443" y="302031"/>
                  </a:lnTo>
                  <a:lnTo>
                    <a:pt x="1083843" y="281711"/>
                  </a:lnTo>
                  <a:lnTo>
                    <a:pt x="1085443" y="261353"/>
                  </a:lnTo>
                  <a:lnTo>
                    <a:pt x="1109510" y="213956"/>
                  </a:lnTo>
                  <a:lnTo>
                    <a:pt x="1154036" y="190741"/>
                  </a:lnTo>
                  <a:lnTo>
                    <a:pt x="1171575" y="189191"/>
                  </a:lnTo>
                  <a:lnTo>
                    <a:pt x="1194549" y="191503"/>
                  </a:lnTo>
                  <a:lnTo>
                    <a:pt x="1215148" y="198450"/>
                  </a:lnTo>
                  <a:lnTo>
                    <a:pt x="1233347" y="210007"/>
                  </a:lnTo>
                  <a:lnTo>
                    <a:pt x="1249159" y="226199"/>
                  </a:lnTo>
                  <a:lnTo>
                    <a:pt x="1249159" y="174866"/>
                  </a:lnTo>
                  <a:lnTo>
                    <a:pt x="1231595" y="164426"/>
                  </a:lnTo>
                  <a:lnTo>
                    <a:pt x="1212900" y="156972"/>
                  </a:lnTo>
                  <a:lnTo>
                    <a:pt x="1193101" y="152488"/>
                  </a:lnTo>
                  <a:lnTo>
                    <a:pt x="1172159" y="151003"/>
                  </a:lnTo>
                  <a:lnTo>
                    <a:pt x="1144752" y="153327"/>
                  </a:lnTo>
                  <a:lnTo>
                    <a:pt x="1097305" y="171983"/>
                  </a:lnTo>
                  <a:lnTo>
                    <a:pt x="1060818" y="208165"/>
                  </a:lnTo>
                  <a:lnTo>
                    <a:pt x="1042009" y="255168"/>
                  </a:lnTo>
                  <a:lnTo>
                    <a:pt x="1039660" y="282308"/>
                  </a:lnTo>
                  <a:lnTo>
                    <a:pt x="1041996" y="309143"/>
                  </a:lnTo>
                  <a:lnTo>
                    <a:pt x="1060653" y="355549"/>
                  </a:lnTo>
                  <a:lnTo>
                    <a:pt x="1096911" y="391172"/>
                  </a:lnTo>
                  <a:lnTo>
                    <a:pt x="1144498" y="409511"/>
                  </a:lnTo>
                  <a:lnTo>
                    <a:pt x="1172159" y="411810"/>
                  </a:lnTo>
                  <a:lnTo>
                    <a:pt x="1193419" y="410210"/>
                  </a:lnTo>
                  <a:lnTo>
                    <a:pt x="1213650" y="405396"/>
                  </a:lnTo>
                  <a:lnTo>
                    <a:pt x="1232827" y="397383"/>
                  </a:lnTo>
                  <a:lnTo>
                    <a:pt x="1250950" y="386156"/>
                  </a:lnTo>
                  <a:lnTo>
                    <a:pt x="1250950" y="3348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231869" y="2990170"/>
              <a:ext cx="223218" cy="248882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2520721" y="2869609"/>
              <a:ext cx="2431415" cy="459105"/>
            </a:xfrm>
            <a:custGeom>
              <a:avLst/>
              <a:gdLst/>
              <a:ahLst/>
              <a:cxnLst/>
              <a:rect l="l" t="t" r="r" b="b"/>
              <a:pathLst>
                <a:path w="2431415" h="459104">
                  <a:moveTo>
                    <a:pt x="262610" y="245300"/>
                  </a:moveTo>
                  <a:lnTo>
                    <a:pt x="253288" y="193522"/>
                  </a:lnTo>
                  <a:lnTo>
                    <a:pt x="226288" y="152781"/>
                  </a:lnTo>
                  <a:lnTo>
                    <a:pt x="218440" y="146011"/>
                  </a:lnTo>
                  <a:lnTo>
                    <a:pt x="218440" y="245300"/>
                  </a:lnTo>
                  <a:lnTo>
                    <a:pt x="216839" y="265620"/>
                  </a:lnTo>
                  <a:lnTo>
                    <a:pt x="192786" y="312737"/>
                  </a:lnTo>
                  <a:lnTo>
                    <a:pt x="148577" y="335686"/>
                  </a:lnTo>
                  <a:lnTo>
                    <a:pt x="131305" y="337210"/>
                  </a:lnTo>
                  <a:lnTo>
                    <a:pt x="114033" y="335686"/>
                  </a:lnTo>
                  <a:lnTo>
                    <a:pt x="69837" y="312737"/>
                  </a:lnTo>
                  <a:lnTo>
                    <a:pt x="45770" y="265620"/>
                  </a:lnTo>
                  <a:lnTo>
                    <a:pt x="44170" y="245300"/>
                  </a:lnTo>
                  <a:lnTo>
                    <a:pt x="45758" y="224955"/>
                  </a:lnTo>
                  <a:lnTo>
                    <a:pt x="69532" y="177558"/>
                  </a:lnTo>
                  <a:lnTo>
                    <a:pt x="113792" y="154330"/>
                  </a:lnTo>
                  <a:lnTo>
                    <a:pt x="131305" y="152781"/>
                  </a:lnTo>
                  <a:lnTo>
                    <a:pt x="148882" y="154330"/>
                  </a:lnTo>
                  <a:lnTo>
                    <a:pt x="193090" y="177253"/>
                  </a:lnTo>
                  <a:lnTo>
                    <a:pt x="216865" y="224713"/>
                  </a:lnTo>
                  <a:lnTo>
                    <a:pt x="218440" y="245300"/>
                  </a:lnTo>
                  <a:lnTo>
                    <a:pt x="218440" y="146011"/>
                  </a:lnTo>
                  <a:lnTo>
                    <a:pt x="205435" y="135407"/>
                  </a:lnTo>
                  <a:lnTo>
                    <a:pt x="183159" y="123837"/>
                  </a:lnTo>
                  <a:lnTo>
                    <a:pt x="158445" y="116903"/>
                  </a:lnTo>
                  <a:lnTo>
                    <a:pt x="131305" y="114592"/>
                  </a:lnTo>
                  <a:lnTo>
                    <a:pt x="104165" y="116903"/>
                  </a:lnTo>
                  <a:lnTo>
                    <a:pt x="57162" y="135407"/>
                  </a:lnTo>
                  <a:lnTo>
                    <a:pt x="20980" y="171335"/>
                  </a:lnTo>
                  <a:lnTo>
                    <a:pt x="2336" y="218186"/>
                  </a:lnTo>
                  <a:lnTo>
                    <a:pt x="0" y="245300"/>
                  </a:lnTo>
                  <a:lnTo>
                    <a:pt x="2336" y="272161"/>
                  </a:lnTo>
                  <a:lnTo>
                    <a:pt x="20980" y="318706"/>
                  </a:lnTo>
                  <a:lnTo>
                    <a:pt x="57162" y="354596"/>
                  </a:lnTo>
                  <a:lnTo>
                    <a:pt x="104165" y="373100"/>
                  </a:lnTo>
                  <a:lnTo>
                    <a:pt x="131305" y="375412"/>
                  </a:lnTo>
                  <a:lnTo>
                    <a:pt x="158445" y="373100"/>
                  </a:lnTo>
                  <a:lnTo>
                    <a:pt x="205435" y="354596"/>
                  </a:lnTo>
                  <a:lnTo>
                    <a:pt x="241630" y="318706"/>
                  </a:lnTo>
                  <a:lnTo>
                    <a:pt x="260273" y="272161"/>
                  </a:lnTo>
                  <a:lnTo>
                    <a:pt x="262610" y="245300"/>
                  </a:lnTo>
                  <a:close/>
                </a:path>
                <a:path w="2431415" h="459104">
                  <a:moveTo>
                    <a:pt x="641007" y="368261"/>
                  </a:moveTo>
                  <a:lnTo>
                    <a:pt x="522820" y="235165"/>
                  </a:lnTo>
                  <a:lnTo>
                    <a:pt x="630250" y="120573"/>
                  </a:lnTo>
                  <a:lnTo>
                    <a:pt x="580123" y="120573"/>
                  </a:lnTo>
                  <a:lnTo>
                    <a:pt x="487006" y="222034"/>
                  </a:lnTo>
                  <a:lnTo>
                    <a:pt x="487006" y="120573"/>
                  </a:lnTo>
                  <a:lnTo>
                    <a:pt x="444042" y="120573"/>
                  </a:lnTo>
                  <a:lnTo>
                    <a:pt x="444042" y="222034"/>
                  </a:lnTo>
                  <a:lnTo>
                    <a:pt x="350939" y="120573"/>
                  </a:lnTo>
                  <a:lnTo>
                    <a:pt x="300799" y="120573"/>
                  </a:lnTo>
                  <a:lnTo>
                    <a:pt x="408228" y="235165"/>
                  </a:lnTo>
                  <a:lnTo>
                    <a:pt x="290055" y="368261"/>
                  </a:lnTo>
                  <a:lnTo>
                    <a:pt x="343776" y="368261"/>
                  </a:lnTo>
                  <a:lnTo>
                    <a:pt x="435686" y="263804"/>
                  </a:lnTo>
                  <a:lnTo>
                    <a:pt x="444042" y="272161"/>
                  </a:lnTo>
                  <a:lnTo>
                    <a:pt x="444042" y="368261"/>
                  </a:lnTo>
                  <a:lnTo>
                    <a:pt x="487006" y="368261"/>
                  </a:lnTo>
                  <a:lnTo>
                    <a:pt x="487006" y="272161"/>
                  </a:lnTo>
                  <a:lnTo>
                    <a:pt x="495363" y="263804"/>
                  </a:lnTo>
                  <a:lnTo>
                    <a:pt x="587298" y="368261"/>
                  </a:lnTo>
                  <a:lnTo>
                    <a:pt x="641007" y="368261"/>
                  </a:lnTo>
                  <a:close/>
                </a:path>
                <a:path w="2431415" h="459104">
                  <a:moveTo>
                    <a:pt x="886891" y="120611"/>
                  </a:moveTo>
                  <a:lnTo>
                    <a:pt x="843927" y="120611"/>
                  </a:lnTo>
                  <a:lnTo>
                    <a:pt x="843927" y="222211"/>
                  </a:lnTo>
                  <a:lnTo>
                    <a:pt x="726948" y="222211"/>
                  </a:lnTo>
                  <a:lnTo>
                    <a:pt x="726948" y="120611"/>
                  </a:lnTo>
                  <a:lnTo>
                    <a:pt x="683971" y="120611"/>
                  </a:lnTo>
                  <a:lnTo>
                    <a:pt x="683971" y="222211"/>
                  </a:lnTo>
                  <a:lnTo>
                    <a:pt x="683971" y="261581"/>
                  </a:lnTo>
                  <a:lnTo>
                    <a:pt x="683971" y="368261"/>
                  </a:lnTo>
                  <a:lnTo>
                    <a:pt x="726948" y="368261"/>
                  </a:lnTo>
                  <a:lnTo>
                    <a:pt x="726948" y="261581"/>
                  </a:lnTo>
                  <a:lnTo>
                    <a:pt x="843927" y="261581"/>
                  </a:lnTo>
                  <a:lnTo>
                    <a:pt x="843927" y="368261"/>
                  </a:lnTo>
                  <a:lnTo>
                    <a:pt x="886891" y="368261"/>
                  </a:lnTo>
                  <a:lnTo>
                    <a:pt x="886891" y="261581"/>
                  </a:lnTo>
                  <a:lnTo>
                    <a:pt x="886891" y="222211"/>
                  </a:lnTo>
                  <a:lnTo>
                    <a:pt x="886891" y="120611"/>
                  </a:lnTo>
                  <a:close/>
                </a:path>
                <a:path w="2431415" h="459104">
                  <a:moveTo>
                    <a:pt x="1149502" y="291858"/>
                  </a:moveTo>
                  <a:lnTo>
                    <a:pt x="1140396" y="253657"/>
                  </a:lnTo>
                  <a:lnTo>
                    <a:pt x="1105344" y="224129"/>
                  </a:lnTo>
                  <a:lnTo>
                    <a:pt x="1105344" y="291858"/>
                  </a:lnTo>
                  <a:lnTo>
                    <a:pt x="1104328" y="301675"/>
                  </a:lnTo>
                  <a:lnTo>
                    <a:pt x="1074000" y="328422"/>
                  </a:lnTo>
                  <a:lnTo>
                    <a:pt x="1051026" y="330060"/>
                  </a:lnTo>
                  <a:lnTo>
                    <a:pt x="1011034" y="330060"/>
                  </a:lnTo>
                  <a:lnTo>
                    <a:pt x="1011034" y="253657"/>
                  </a:lnTo>
                  <a:lnTo>
                    <a:pt x="1051623" y="253657"/>
                  </a:lnTo>
                  <a:lnTo>
                    <a:pt x="1089825" y="260819"/>
                  </a:lnTo>
                  <a:lnTo>
                    <a:pt x="1105344" y="291858"/>
                  </a:lnTo>
                  <a:lnTo>
                    <a:pt x="1105344" y="224129"/>
                  </a:lnTo>
                  <a:lnTo>
                    <a:pt x="1099667" y="221576"/>
                  </a:lnTo>
                  <a:lnTo>
                    <a:pt x="1079157" y="216992"/>
                  </a:lnTo>
                  <a:lnTo>
                    <a:pt x="1055204" y="215468"/>
                  </a:lnTo>
                  <a:lnTo>
                    <a:pt x="1011034" y="215468"/>
                  </a:lnTo>
                  <a:lnTo>
                    <a:pt x="1011034" y="120561"/>
                  </a:lnTo>
                  <a:lnTo>
                    <a:pt x="968070" y="120561"/>
                  </a:lnTo>
                  <a:lnTo>
                    <a:pt x="968070" y="368261"/>
                  </a:lnTo>
                  <a:lnTo>
                    <a:pt x="1054608" y="368261"/>
                  </a:lnTo>
                  <a:lnTo>
                    <a:pt x="1078179" y="366953"/>
                  </a:lnTo>
                  <a:lnTo>
                    <a:pt x="1127417" y="347357"/>
                  </a:lnTo>
                  <a:lnTo>
                    <a:pt x="1140256" y="330060"/>
                  </a:lnTo>
                  <a:lnTo>
                    <a:pt x="1143977" y="323049"/>
                  </a:lnTo>
                  <a:lnTo>
                    <a:pt x="1148130" y="308305"/>
                  </a:lnTo>
                  <a:lnTo>
                    <a:pt x="1149502" y="291858"/>
                  </a:lnTo>
                  <a:close/>
                </a:path>
                <a:path w="2431415" h="459104">
                  <a:moveTo>
                    <a:pt x="1222324" y="120561"/>
                  </a:moveTo>
                  <a:lnTo>
                    <a:pt x="1179347" y="120561"/>
                  </a:lnTo>
                  <a:lnTo>
                    <a:pt x="1179347" y="368261"/>
                  </a:lnTo>
                  <a:lnTo>
                    <a:pt x="1222324" y="368261"/>
                  </a:lnTo>
                  <a:lnTo>
                    <a:pt x="1222324" y="120561"/>
                  </a:lnTo>
                  <a:close/>
                </a:path>
                <a:path w="2431415" h="459104">
                  <a:moveTo>
                    <a:pt x="1498066" y="13728"/>
                  </a:moveTo>
                  <a:lnTo>
                    <a:pt x="1462252" y="0"/>
                  </a:lnTo>
                  <a:lnTo>
                    <a:pt x="1455051" y="15671"/>
                  </a:lnTo>
                  <a:lnTo>
                    <a:pt x="1444193" y="26860"/>
                  </a:lnTo>
                  <a:lnTo>
                    <a:pt x="1429689" y="33578"/>
                  </a:lnTo>
                  <a:lnTo>
                    <a:pt x="1411528" y="35814"/>
                  </a:lnTo>
                  <a:lnTo>
                    <a:pt x="1393355" y="33578"/>
                  </a:lnTo>
                  <a:lnTo>
                    <a:pt x="1378839" y="26860"/>
                  </a:lnTo>
                  <a:lnTo>
                    <a:pt x="1367993" y="15671"/>
                  </a:lnTo>
                  <a:lnTo>
                    <a:pt x="1360792" y="0"/>
                  </a:lnTo>
                  <a:lnTo>
                    <a:pt x="1324978" y="13728"/>
                  </a:lnTo>
                  <a:lnTo>
                    <a:pt x="1346847" y="47637"/>
                  </a:lnTo>
                  <a:lnTo>
                    <a:pt x="1382496" y="67754"/>
                  </a:lnTo>
                  <a:lnTo>
                    <a:pt x="1411528" y="71628"/>
                  </a:lnTo>
                  <a:lnTo>
                    <a:pt x="1426540" y="70662"/>
                  </a:lnTo>
                  <a:lnTo>
                    <a:pt x="1465541" y="56108"/>
                  </a:lnTo>
                  <a:lnTo>
                    <a:pt x="1492440" y="26454"/>
                  </a:lnTo>
                  <a:lnTo>
                    <a:pt x="1498066" y="13728"/>
                  </a:lnTo>
                  <a:close/>
                </a:path>
                <a:path w="2431415" h="459104">
                  <a:moveTo>
                    <a:pt x="1515960" y="101473"/>
                  </a:moveTo>
                  <a:lnTo>
                    <a:pt x="1346479" y="284099"/>
                  </a:lnTo>
                  <a:lnTo>
                    <a:pt x="1346479" y="120573"/>
                  </a:lnTo>
                  <a:lnTo>
                    <a:pt x="1303489" y="120573"/>
                  </a:lnTo>
                  <a:lnTo>
                    <a:pt x="1303489" y="385559"/>
                  </a:lnTo>
                  <a:lnTo>
                    <a:pt x="1397660" y="284099"/>
                  </a:lnTo>
                  <a:lnTo>
                    <a:pt x="1473009" y="202933"/>
                  </a:lnTo>
                  <a:lnTo>
                    <a:pt x="1473009" y="368261"/>
                  </a:lnTo>
                  <a:lnTo>
                    <a:pt x="1515960" y="368261"/>
                  </a:lnTo>
                  <a:lnTo>
                    <a:pt x="1515960" y="202933"/>
                  </a:lnTo>
                  <a:lnTo>
                    <a:pt x="1515960" y="101473"/>
                  </a:lnTo>
                  <a:close/>
                </a:path>
                <a:path w="2431415" h="459104">
                  <a:moveTo>
                    <a:pt x="1659191" y="324091"/>
                  </a:moveTo>
                  <a:lnTo>
                    <a:pt x="1619808" y="309765"/>
                  </a:lnTo>
                  <a:lnTo>
                    <a:pt x="1570863" y="447636"/>
                  </a:lnTo>
                  <a:lnTo>
                    <a:pt x="1598917" y="458978"/>
                  </a:lnTo>
                  <a:lnTo>
                    <a:pt x="1659191" y="324091"/>
                  </a:lnTo>
                  <a:close/>
                </a:path>
                <a:path w="2431415" h="459104">
                  <a:moveTo>
                    <a:pt x="2102637" y="120611"/>
                  </a:moveTo>
                  <a:lnTo>
                    <a:pt x="2059660" y="120611"/>
                  </a:lnTo>
                  <a:lnTo>
                    <a:pt x="2059660" y="222211"/>
                  </a:lnTo>
                  <a:lnTo>
                    <a:pt x="1942680" y="222211"/>
                  </a:lnTo>
                  <a:lnTo>
                    <a:pt x="1942680" y="120611"/>
                  </a:lnTo>
                  <a:lnTo>
                    <a:pt x="1899716" y="120611"/>
                  </a:lnTo>
                  <a:lnTo>
                    <a:pt x="1899716" y="222211"/>
                  </a:lnTo>
                  <a:lnTo>
                    <a:pt x="1899716" y="261581"/>
                  </a:lnTo>
                  <a:lnTo>
                    <a:pt x="1899716" y="368261"/>
                  </a:lnTo>
                  <a:lnTo>
                    <a:pt x="1942680" y="368261"/>
                  </a:lnTo>
                  <a:lnTo>
                    <a:pt x="1942680" y="261581"/>
                  </a:lnTo>
                  <a:lnTo>
                    <a:pt x="2059660" y="261581"/>
                  </a:lnTo>
                  <a:lnTo>
                    <a:pt x="2059660" y="368261"/>
                  </a:lnTo>
                  <a:lnTo>
                    <a:pt x="2102637" y="368261"/>
                  </a:lnTo>
                  <a:lnTo>
                    <a:pt x="2102637" y="261581"/>
                  </a:lnTo>
                  <a:lnTo>
                    <a:pt x="2102637" y="222211"/>
                  </a:lnTo>
                  <a:lnTo>
                    <a:pt x="2102637" y="120611"/>
                  </a:lnTo>
                  <a:close/>
                </a:path>
                <a:path w="2431415" h="459104">
                  <a:moveTo>
                    <a:pt x="2430894" y="245300"/>
                  </a:moveTo>
                  <a:lnTo>
                    <a:pt x="2421559" y="193522"/>
                  </a:lnTo>
                  <a:lnTo>
                    <a:pt x="2394572" y="152781"/>
                  </a:lnTo>
                  <a:lnTo>
                    <a:pt x="2386723" y="146011"/>
                  </a:lnTo>
                  <a:lnTo>
                    <a:pt x="2386723" y="245300"/>
                  </a:lnTo>
                  <a:lnTo>
                    <a:pt x="2385123" y="265620"/>
                  </a:lnTo>
                  <a:lnTo>
                    <a:pt x="2361057" y="312737"/>
                  </a:lnTo>
                  <a:lnTo>
                    <a:pt x="2316861" y="335686"/>
                  </a:lnTo>
                  <a:lnTo>
                    <a:pt x="2299589" y="337210"/>
                  </a:lnTo>
                  <a:lnTo>
                    <a:pt x="2282317" y="335686"/>
                  </a:lnTo>
                  <a:lnTo>
                    <a:pt x="2238108" y="312737"/>
                  </a:lnTo>
                  <a:lnTo>
                    <a:pt x="2214054" y="265620"/>
                  </a:lnTo>
                  <a:lnTo>
                    <a:pt x="2212441" y="245300"/>
                  </a:lnTo>
                  <a:lnTo>
                    <a:pt x="2214029" y="224955"/>
                  </a:lnTo>
                  <a:lnTo>
                    <a:pt x="2237803" y="177558"/>
                  </a:lnTo>
                  <a:lnTo>
                    <a:pt x="2282063" y="154330"/>
                  </a:lnTo>
                  <a:lnTo>
                    <a:pt x="2299589" y="152781"/>
                  </a:lnTo>
                  <a:lnTo>
                    <a:pt x="2317165" y="154330"/>
                  </a:lnTo>
                  <a:lnTo>
                    <a:pt x="2361361" y="177253"/>
                  </a:lnTo>
                  <a:lnTo>
                    <a:pt x="2385136" y="224713"/>
                  </a:lnTo>
                  <a:lnTo>
                    <a:pt x="2386723" y="245300"/>
                  </a:lnTo>
                  <a:lnTo>
                    <a:pt x="2386723" y="146011"/>
                  </a:lnTo>
                  <a:lnTo>
                    <a:pt x="2373719" y="135407"/>
                  </a:lnTo>
                  <a:lnTo>
                    <a:pt x="2351430" y="123837"/>
                  </a:lnTo>
                  <a:lnTo>
                    <a:pt x="2326729" y="116903"/>
                  </a:lnTo>
                  <a:lnTo>
                    <a:pt x="2299589" y="114592"/>
                  </a:lnTo>
                  <a:lnTo>
                    <a:pt x="2272449" y="116903"/>
                  </a:lnTo>
                  <a:lnTo>
                    <a:pt x="2225446" y="135407"/>
                  </a:lnTo>
                  <a:lnTo>
                    <a:pt x="2189264" y="171335"/>
                  </a:lnTo>
                  <a:lnTo>
                    <a:pt x="2170607" y="218186"/>
                  </a:lnTo>
                  <a:lnTo>
                    <a:pt x="2168283" y="245300"/>
                  </a:lnTo>
                  <a:lnTo>
                    <a:pt x="2170607" y="272161"/>
                  </a:lnTo>
                  <a:lnTo>
                    <a:pt x="2189264" y="318706"/>
                  </a:lnTo>
                  <a:lnTo>
                    <a:pt x="2225446" y="354596"/>
                  </a:lnTo>
                  <a:lnTo>
                    <a:pt x="2272449" y="373100"/>
                  </a:lnTo>
                  <a:lnTo>
                    <a:pt x="2299589" y="375412"/>
                  </a:lnTo>
                  <a:lnTo>
                    <a:pt x="2326729" y="373100"/>
                  </a:lnTo>
                  <a:lnTo>
                    <a:pt x="2373719" y="354596"/>
                  </a:lnTo>
                  <a:lnTo>
                    <a:pt x="2409901" y="318706"/>
                  </a:lnTo>
                  <a:lnTo>
                    <a:pt x="2428557" y="272161"/>
                  </a:lnTo>
                  <a:lnTo>
                    <a:pt x="2430894" y="2453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156324" y="2990170"/>
              <a:ext cx="190988" cy="247688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972566" y="2869609"/>
              <a:ext cx="7521575" cy="1940560"/>
            </a:xfrm>
            <a:custGeom>
              <a:avLst/>
              <a:gdLst/>
              <a:ahLst/>
              <a:cxnLst/>
              <a:rect l="l" t="t" r="r" b="b"/>
              <a:pathLst>
                <a:path w="7521575" h="1940560">
                  <a:moveTo>
                    <a:pt x="235153" y="1680108"/>
                  </a:moveTo>
                  <a:lnTo>
                    <a:pt x="226568" y="1631022"/>
                  </a:lnTo>
                  <a:lnTo>
                    <a:pt x="210896" y="1609674"/>
                  </a:lnTo>
                  <a:lnTo>
                    <a:pt x="200825" y="1595958"/>
                  </a:lnTo>
                  <a:lnTo>
                    <a:pt x="189788" y="1590548"/>
                  </a:lnTo>
                  <a:lnTo>
                    <a:pt x="189788" y="1680108"/>
                  </a:lnTo>
                  <a:lnTo>
                    <a:pt x="188480" y="1697532"/>
                  </a:lnTo>
                  <a:lnTo>
                    <a:pt x="168897" y="1736813"/>
                  </a:lnTo>
                  <a:lnTo>
                    <a:pt x="119100" y="1757502"/>
                  </a:lnTo>
                  <a:lnTo>
                    <a:pt x="95491" y="1758886"/>
                  </a:lnTo>
                  <a:lnTo>
                    <a:pt x="44157" y="1758886"/>
                  </a:lnTo>
                  <a:lnTo>
                    <a:pt x="44157" y="1609674"/>
                  </a:lnTo>
                  <a:lnTo>
                    <a:pt x="90716" y="1609674"/>
                  </a:lnTo>
                  <a:lnTo>
                    <a:pt x="131597" y="1612214"/>
                  </a:lnTo>
                  <a:lnTo>
                    <a:pt x="171665" y="1630083"/>
                  </a:lnTo>
                  <a:lnTo>
                    <a:pt x="189788" y="1680108"/>
                  </a:lnTo>
                  <a:lnTo>
                    <a:pt x="189788" y="1590548"/>
                  </a:lnTo>
                  <a:lnTo>
                    <a:pt x="157924" y="1574914"/>
                  </a:lnTo>
                  <a:lnTo>
                    <a:pt x="97878" y="1567891"/>
                  </a:lnTo>
                  <a:lnTo>
                    <a:pt x="44157" y="1567891"/>
                  </a:lnTo>
                  <a:lnTo>
                    <a:pt x="44157" y="1444345"/>
                  </a:lnTo>
                  <a:lnTo>
                    <a:pt x="197535" y="1444345"/>
                  </a:lnTo>
                  <a:lnTo>
                    <a:pt x="197535" y="1402575"/>
                  </a:lnTo>
                  <a:lnTo>
                    <a:pt x="0" y="1402575"/>
                  </a:lnTo>
                  <a:lnTo>
                    <a:pt x="0" y="1800656"/>
                  </a:lnTo>
                  <a:lnTo>
                    <a:pt x="106235" y="1800656"/>
                  </a:lnTo>
                  <a:lnTo>
                    <a:pt x="159270" y="1792605"/>
                  </a:lnTo>
                  <a:lnTo>
                    <a:pt x="200228" y="1768436"/>
                  </a:lnTo>
                  <a:lnTo>
                    <a:pt x="226415" y="1730235"/>
                  </a:lnTo>
                  <a:lnTo>
                    <a:pt x="232968" y="1706664"/>
                  </a:lnTo>
                  <a:lnTo>
                    <a:pt x="235153" y="1680108"/>
                  </a:lnTo>
                  <a:close/>
                </a:path>
                <a:path w="7521575" h="1940560">
                  <a:moveTo>
                    <a:pt x="553859" y="1678317"/>
                  </a:moveTo>
                  <a:lnTo>
                    <a:pt x="545731" y="1628711"/>
                  </a:lnTo>
                  <a:lnTo>
                    <a:pt x="521335" y="1586115"/>
                  </a:lnTo>
                  <a:lnTo>
                    <a:pt x="509701" y="1574876"/>
                  </a:lnTo>
                  <a:lnTo>
                    <a:pt x="509701" y="1678317"/>
                  </a:lnTo>
                  <a:lnTo>
                    <a:pt x="508342" y="1696351"/>
                  </a:lnTo>
                  <a:lnTo>
                    <a:pt x="508317" y="1696694"/>
                  </a:lnTo>
                  <a:lnTo>
                    <a:pt x="504202" y="1713458"/>
                  </a:lnTo>
                  <a:lnTo>
                    <a:pt x="504177" y="1713611"/>
                  </a:lnTo>
                  <a:lnTo>
                    <a:pt x="475678" y="1754695"/>
                  </a:lnTo>
                  <a:lnTo>
                    <a:pt x="429120" y="1769643"/>
                  </a:lnTo>
                  <a:lnTo>
                    <a:pt x="411492" y="1767979"/>
                  </a:lnTo>
                  <a:lnTo>
                    <a:pt x="405384" y="1766062"/>
                  </a:lnTo>
                  <a:lnTo>
                    <a:pt x="395617" y="1763001"/>
                  </a:lnTo>
                  <a:lnTo>
                    <a:pt x="381508" y="1754695"/>
                  </a:lnTo>
                  <a:lnTo>
                    <a:pt x="369138" y="1743075"/>
                  </a:lnTo>
                  <a:lnTo>
                    <a:pt x="359117" y="1729066"/>
                  </a:lnTo>
                  <a:lnTo>
                    <a:pt x="351980" y="1713611"/>
                  </a:lnTo>
                  <a:lnTo>
                    <a:pt x="351904" y="1713458"/>
                  </a:lnTo>
                  <a:lnTo>
                    <a:pt x="347687" y="1696694"/>
                  </a:lnTo>
                  <a:lnTo>
                    <a:pt x="347599" y="1696351"/>
                  </a:lnTo>
                  <a:lnTo>
                    <a:pt x="346214" y="1678317"/>
                  </a:lnTo>
                  <a:lnTo>
                    <a:pt x="346163" y="1677720"/>
                  </a:lnTo>
                  <a:lnTo>
                    <a:pt x="347700" y="1657959"/>
                  </a:lnTo>
                  <a:lnTo>
                    <a:pt x="347726" y="1657616"/>
                  </a:lnTo>
                  <a:lnTo>
                    <a:pt x="352386" y="1639824"/>
                  </a:lnTo>
                  <a:lnTo>
                    <a:pt x="352425" y="1639671"/>
                  </a:lnTo>
                  <a:lnTo>
                    <a:pt x="360248" y="1623936"/>
                  </a:lnTo>
                  <a:lnTo>
                    <a:pt x="371246" y="1610283"/>
                  </a:lnTo>
                  <a:lnTo>
                    <a:pt x="384213" y="1599311"/>
                  </a:lnTo>
                  <a:lnTo>
                    <a:pt x="398094" y="1591475"/>
                  </a:lnTo>
                  <a:lnTo>
                    <a:pt x="410286" y="1587601"/>
                  </a:lnTo>
                  <a:lnTo>
                    <a:pt x="412864" y="1586776"/>
                  </a:lnTo>
                  <a:lnTo>
                    <a:pt x="428523" y="1585214"/>
                  </a:lnTo>
                  <a:lnTo>
                    <a:pt x="444157" y="1586776"/>
                  </a:lnTo>
                  <a:lnTo>
                    <a:pt x="458812" y="1591475"/>
                  </a:lnTo>
                  <a:lnTo>
                    <a:pt x="472503" y="1599311"/>
                  </a:lnTo>
                  <a:lnTo>
                    <a:pt x="485228" y="1610283"/>
                  </a:lnTo>
                  <a:lnTo>
                    <a:pt x="495935" y="1623936"/>
                  </a:lnTo>
                  <a:lnTo>
                    <a:pt x="503504" y="1639671"/>
                  </a:lnTo>
                  <a:lnTo>
                    <a:pt x="503580" y="1639824"/>
                  </a:lnTo>
                  <a:lnTo>
                    <a:pt x="508076" y="1657616"/>
                  </a:lnTo>
                  <a:lnTo>
                    <a:pt x="508165" y="1657959"/>
                  </a:lnTo>
                  <a:lnTo>
                    <a:pt x="509651" y="1677720"/>
                  </a:lnTo>
                  <a:lnTo>
                    <a:pt x="509701" y="1678317"/>
                  </a:lnTo>
                  <a:lnTo>
                    <a:pt x="509701" y="1574876"/>
                  </a:lnTo>
                  <a:lnTo>
                    <a:pt x="503631" y="1569008"/>
                  </a:lnTo>
                  <a:lnTo>
                    <a:pt x="483069" y="1556791"/>
                  </a:lnTo>
                  <a:lnTo>
                    <a:pt x="459917" y="1549552"/>
                  </a:lnTo>
                  <a:lnTo>
                    <a:pt x="460616" y="1549552"/>
                  </a:lnTo>
                  <a:lnTo>
                    <a:pt x="433298" y="1547012"/>
                  </a:lnTo>
                  <a:lnTo>
                    <a:pt x="408533" y="1549552"/>
                  </a:lnTo>
                  <a:lnTo>
                    <a:pt x="386156" y="1557159"/>
                  </a:lnTo>
                  <a:lnTo>
                    <a:pt x="366166" y="1569847"/>
                  </a:lnTo>
                  <a:lnTo>
                    <a:pt x="348564" y="1587601"/>
                  </a:lnTo>
                  <a:lnTo>
                    <a:pt x="348564" y="1552981"/>
                  </a:lnTo>
                  <a:lnTo>
                    <a:pt x="305574" y="1552981"/>
                  </a:lnTo>
                  <a:lnTo>
                    <a:pt x="305574" y="1940331"/>
                  </a:lnTo>
                  <a:lnTo>
                    <a:pt x="348564" y="1940331"/>
                  </a:lnTo>
                  <a:lnTo>
                    <a:pt x="348564" y="1766062"/>
                  </a:lnTo>
                  <a:lnTo>
                    <a:pt x="366052" y="1784337"/>
                  </a:lnTo>
                  <a:lnTo>
                    <a:pt x="386295" y="1797380"/>
                  </a:lnTo>
                  <a:lnTo>
                    <a:pt x="409321" y="1805216"/>
                  </a:lnTo>
                  <a:lnTo>
                    <a:pt x="435089" y="1807819"/>
                  </a:lnTo>
                  <a:lnTo>
                    <a:pt x="460857" y="1805457"/>
                  </a:lnTo>
                  <a:lnTo>
                    <a:pt x="483882" y="1798358"/>
                  </a:lnTo>
                  <a:lnTo>
                    <a:pt x="504139" y="1786521"/>
                  </a:lnTo>
                  <a:lnTo>
                    <a:pt x="521639" y="1769935"/>
                  </a:lnTo>
                  <a:lnTo>
                    <a:pt x="521843" y="1769643"/>
                  </a:lnTo>
                  <a:lnTo>
                    <a:pt x="535736" y="1749996"/>
                  </a:lnTo>
                  <a:lnTo>
                    <a:pt x="545807" y="1728076"/>
                  </a:lnTo>
                  <a:lnTo>
                    <a:pt x="551853" y="1704187"/>
                  </a:lnTo>
                  <a:lnTo>
                    <a:pt x="553859" y="1678317"/>
                  </a:lnTo>
                  <a:close/>
                </a:path>
                <a:path w="7521575" h="1940560">
                  <a:moveTo>
                    <a:pt x="840943" y="1685480"/>
                  </a:moveTo>
                  <a:lnTo>
                    <a:pt x="840155" y="1658175"/>
                  </a:lnTo>
                  <a:lnTo>
                    <a:pt x="838720" y="1649679"/>
                  </a:lnTo>
                  <a:lnTo>
                    <a:pt x="836015" y="1633550"/>
                  </a:lnTo>
                  <a:lnTo>
                    <a:pt x="817651" y="1592376"/>
                  </a:lnTo>
                  <a:lnTo>
                    <a:pt x="796772" y="1570469"/>
                  </a:lnTo>
                  <a:lnTo>
                    <a:pt x="796772" y="1649679"/>
                  </a:lnTo>
                  <a:lnTo>
                    <a:pt x="651141" y="1649679"/>
                  </a:lnTo>
                  <a:lnTo>
                    <a:pt x="667207" y="1613141"/>
                  </a:lnTo>
                  <a:lnTo>
                    <a:pt x="698665" y="1589760"/>
                  </a:lnTo>
                  <a:lnTo>
                    <a:pt x="723950" y="1585214"/>
                  </a:lnTo>
                  <a:lnTo>
                    <a:pt x="737666" y="1586357"/>
                  </a:lnTo>
                  <a:lnTo>
                    <a:pt x="737349" y="1586357"/>
                  </a:lnTo>
                  <a:lnTo>
                    <a:pt x="749541" y="1589620"/>
                  </a:lnTo>
                  <a:lnTo>
                    <a:pt x="780491" y="1612353"/>
                  </a:lnTo>
                  <a:lnTo>
                    <a:pt x="796772" y="1649679"/>
                  </a:lnTo>
                  <a:lnTo>
                    <a:pt x="796772" y="1570469"/>
                  </a:lnTo>
                  <a:lnTo>
                    <a:pt x="778408" y="1558366"/>
                  </a:lnTo>
                  <a:lnTo>
                    <a:pt x="753084" y="1549857"/>
                  </a:lnTo>
                  <a:lnTo>
                    <a:pt x="723950" y="1547012"/>
                  </a:lnTo>
                  <a:lnTo>
                    <a:pt x="697903" y="1549349"/>
                  </a:lnTo>
                  <a:lnTo>
                    <a:pt x="654189" y="1568005"/>
                  </a:lnTo>
                  <a:lnTo>
                    <a:pt x="622287" y="1604187"/>
                  </a:lnTo>
                  <a:lnTo>
                    <a:pt x="606018" y="1651190"/>
                  </a:lnTo>
                  <a:lnTo>
                    <a:pt x="603986" y="1678317"/>
                  </a:lnTo>
                  <a:lnTo>
                    <a:pt x="606247" y="1708556"/>
                  </a:lnTo>
                  <a:lnTo>
                    <a:pt x="624306" y="1757045"/>
                  </a:lnTo>
                  <a:lnTo>
                    <a:pt x="659028" y="1789531"/>
                  </a:lnTo>
                  <a:lnTo>
                    <a:pt x="702157" y="1805800"/>
                  </a:lnTo>
                  <a:lnTo>
                    <a:pt x="726351" y="1807819"/>
                  </a:lnTo>
                  <a:lnTo>
                    <a:pt x="749630" y="1805927"/>
                  </a:lnTo>
                  <a:lnTo>
                    <a:pt x="790803" y="1790712"/>
                  </a:lnTo>
                  <a:lnTo>
                    <a:pt x="825271" y="1759343"/>
                  </a:lnTo>
                  <a:lnTo>
                    <a:pt x="839139" y="1737410"/>
                  </a:lnTo>
                  <a:lnTo>
                    <a:pt x="803325" y="1717713"/>
                  </a:lnTo>
                  <a:lnTo>
                    <a:pt x="798372" y="1727225"/>
                  </a:lnTo>
                  <a:lnTo>
                    <a:pt x="792441" y="1736064"/>
                  </a:lnTo>
                  <a:lnTo>
                    <a:pt x="754253" y="1765160"/>
                  </a:lnTo>
                  <a:lnTo>
                    <a:pt x="726935" y="1769643"/>
                  </a:lnTo>
                  <a:lnTo>
                    <a:pt x="711161" y="1768182"/>
                  </a:lnTo>
                  <a:lnTo>
                    <a:pt x="671436" y="1746364"/>
                  </a:lnTo>
                  <a:lnTo>
                    <a:pt x="649833" y="1703387"/>
                  </a:lnTo>
                  <a:lnTo>
                    <a:pt x="648169" y="1685480"/>
                  </a:lnTo>
                  <a:lnTo>
                    <a:pt x="840943" y="1685480"/>
                  </a:lnTo>
                  <a:close/>
                </a:path>
                <a:path w="7521575" h="1940560">
                  <a:moveTo>
                    <a:pt x="1109497" y="1553006"/>
                  </a:moveTo>
                  <a:lnTo>
                    <a:pt x="1066533" y="1553006"/>
                  </a:lnTo>
                  <a:lnTo>
                    <a:pt x="1066533" y="1654606"/>
                  </a:lnTo>
                  <a:lnTo>
                    <a:pt x="949540" y="1654606"/>
                  </a:lnTo>
                  <a:lnTo>
                    <a:pt x="949540" y="1553006"/>
                  </a:lnTo>
                  <a:lnTo>
                    <a:pt x="906576" y="1553006"/>
                  </a:lnTo>
                  <a:lnTo>
                    <a:pt x="906576" y="1654606"/>
                  </a:lnTo>
                  <a:lnTo>
                    <a:pt x="906576" y="1693976"/>
                  </a:lnTo>
                  <a:lnTo>
                    <a:pt x="906576" y="1800656"/>
                  </a:lnTo>
                  <a:lnTo>
                    <a:pt x="949540" y="1800656"/>
                  </a:lnTo>
                  <a:lnTo>
                    <a:pt x="949540" y="1693976"/>
                  </a:lnTo>
                  <a:lnTo>
                    <a:pt x="1066533" y="1693976"/>
                  </a:lnTo>
                  <a:lnTo>
                    <a:pt x="1066533" y="1800656"/>
                  </a:lnTo>
                  <a:lnTo>
                    <a:pt x="1109497" y="1800656"/>
                  </a:lnTo>
                  <a:lnTo>
                    <a:pt x="1109497" y="1693976"/>
                  </a:lnTo>
                  <a:lnTo>
                    <a:pt x="1109497" y="1654606"/>
                  </a:lnTo>
                  <a:lnTo>
                    <a:pt x="1109497" y="1553006"/>
                  </a:lnTo>
                  <a:close/>
                </a:path>
                <a:path w="7521575" h="1940560">
                  <a:moveTo>
                    <a:pt x="1419860" y="1761286"/>
                  </a:moveTo>
                  <a:lnTo>
                    <a:pt x="1382852" y="1761286"/>
                  </a:lnTo>
                  <a:lnTo>
                    <a:pt x="1382852" y="1592376"/>
                  </a:lnTo>
                  <a:lnTo>
                    <a:pt x="1382852" y="1552968"/>
                  </a:lnTo>
                  <a:lnTo>
                    <a:pt x="1339875" y="1552968"/>
                  </a:lnTo>
                  <a:lnTo>
                    <a:pt x="1339875" y="1592376"/>
                  </a:lnTo>
                  <a:lnTo>
                    <a:pt x="1339875" y="1761286"/>
                  </a:lnTo>
                  <a:lnTo>
                    <a:pt x="1221701" y="1761286"/>
                  </a:lnTo>
                  <a:lnTo>
                    <a:pt x="1234757" y="1746694"/>
                  </a:lnTo>
                  <a:lnTo>
                    <a:pt x="1244079" y="1729206"/>
                  </a:lnTo>
                  <a:lnTo>
                    <a:pt x="1249680" y="1708797"/>
                  </a:lnTo>
                  <a:lnTo>
                    <a:pt x="1251546" y="1685480"/>
                  </a:lnTo>
                  <a:lnTo>
                    <a:pt x="1251546" y="1592376"/>
                  </a:lnTo>
                  <a:lnTo>
                    <a:pt x="1339875" y="1592376"/>
                  </a:lnTo>
                  <a:lnTo>
                    <a:pt x="1339875" y="1552968"/>
                  </a:lnTo>
                  <a:lnTo>
                    <a:pt x="1208570" y="1552968"/>
                  </a:lnTo>
                  <a:lnTo>
                    <a:pt x="1208570" y="1663395"/>
                  </a:lnTo>
                  <a:lnTo>
                    <a:pt x="1207947" y="1684286"/>
                  </a:lnTo>
                  <a:lnTo>
                    <a:pt x="1198435" y="1729054"/>
                  </a:lnTo>
                  <a:lnTo>
                    <a:pt x="1166977" y="1759051"/>
                  </a:lnTo>
                  <a:lnTo>
                    <a:pt x="1152474" y="1761286"/>
                  </a:lnTo>
                  <a:lnTo>
                    <a:pt x="1152474" y="1866315"/>
                  </a:lnTo>
                  <a:lnTo>
                    <a:pt x="1191869" y="1866315"/>
                  </a:lnTo>
                  <a:lnTo>
                    <a:pt x="1191869" y="1800669"/>
                  </a:lnTo>
                  <a:lnTo>
                    <a:pt x="1380464" y="1800669"/>
                  </a:lnTo>
                  <a:lnTo>
                    <a:pt x="1380464" y="1866315"/>
                  </a:lnTo>
                  <a:lnTo>
                    <a:pt x="1419860" y="1866315"/>
                  </a:lnTo>
                  <a:lnTo>
                    <a:pt x="1419860" y="1800669"/>
                  </a:lnTo>
                  <a:lnTo>
                    <a:pt x="1419860" y="1761286"/>
                  </a:lnTo>
                  <a:close/>
                </a:path>
                <a:path w="7521575" h="1940560">
                  <a:moveTo>
                    <a:pt x="1807197" y="1553006"/>
                  </a:moveTo>
                  <a:lnTo>
                    <a:pt x="1764220" y="1553006"/>
                  </a:lnTo>
                  <a:lnTo>
                    <a:pt x="1764220" y="1654606"/>
                  </a:lnTo>
                  <a:lnTo>
                    <a:pt x="1647240" y="1654606"/>
                  </a:lnTo>
                  <a:lnTo>
                    <a:pt x="1647240" y="1553006"/>
                  </a:lnTo>
                  <a:lnTo>
                    <a:pt x="1604276" y="1553006"/>
                  </a:lnTo>
                  <a:lnTo>
                    <a:pt x="1604276" y="1654606"/>
                  </a:lnTo>
                  <a:lnTo>
                    <a:pt x="1604276" y="1693976"/>
                  </a:lnTo>
                  <a:lnTo>
                    <a:pt x="1604276" y="1800656"/>
                  </a:lnTo>
                  <a:lnTo>
                    <a:pt x="1647240" y="1800656"/>
                  </a:lnTo>
                  <a:lnTo>
                    <a:pt x="1647240" y="1693976"/>
                  </a:lnTo>
                  <a:lnTo>
                    <a:pt x="1764220" y="1693976"/>
                  </a:lnTo>
                  <a:lnTo>
                    <a:pt x="1764220" y="1800656"/>
                  </a:lnTo>
                  <a:lnTo>
                    <a:pt x="1807197" y="1800656"/>
                  </a:lnTo>
                  <a:lnTo>
                    <a:pt x="1807197" y="1693976"/>
                  </a:lnTo>
                  <a:lnTo>
                    <a:pt x="1807197" y="1654606"/>
                  </a:lnTo>
                  <a:lnTo>
                    <a:pt x="1807197" y="1553006"/>
                  </a:lnTo>
                  <a:close/>
                </a:path>
                <a:path w="7521575" h="1940560">
                  <a:moveTo>
                    <a:pt x="2109800" y="1685480"/>
                  </a:moveTo>
                  <a:lnTo>
                    <a:pt x="2109012" y="1658175"/>
                  </a:lnTo>
                  <a:lnTo>
                    <a:pt x="2107577" y="1649679"/>
                  </a:lnTo>
                  <a:lnTo>
                    <a:pt x="2104859" y="1633550"/>
                  </a:lnTo>
                  <a:lnTo>
                    <a:pt x="2097366" y="1611617"/>
                  </a:lnTo>
                  <a:lnTo>
                    <a:pt x="2086508" y="1592376"/>
                  </a:lnTo>
                  <a:lnTo>
                    <a:pt x="2080107" y="1585214"/>
                  </a:lnTo>
                  <a:lnTo>
                    <a:pt x="2068791" y="1572539"/>
                  </a:lnTo>
                  <a:lnTo>
                    <a:pt x="2065616" y="1570456"/>
                  </a:lnTo>
                  <a:lnTo>
                    <a:pt x="2065616" y="1649679"/>
                  </a:lnTo>
                  <a:lnTo>
                    <a:pt x="1919998" y="1649679"/>
                  </a:lnTo>
                  <a:lnTo>
                    <a:pt x="1936051" y="1613141"/>
                  </a:lnTo>
                  <a:lnTo>
                    <a:pt x="1967509" y="1589760"/>
                  </a:lnTo>
                  <a:lnTo>
                    <a:pt x="1992807" y="1585214"/>
                  </a:lnTo>
                  <a:lnTo>
                    <a:pt x="2006511" y="1586357"/>
                  </a:lnTo>
                  <a:lnTo>
                    <a:pt x="2006206" y="1586357"/>
                  </a:lnTo>
                  <a:lnTo>
                    <a:pt x="2018398" y="1589620"/>
                  </a:lnTo>
                  <a:lnTo>
                    <a:pt x="2049335" y="1612353"/>
                  </a:lnTo>
                  <a:lnTo>
                    <a:pt x="2065616" y="1649679"/>
                  </a:lnTo>
                  <a:lnTo>
                    <a:pt x="2065616" y="1570456"/>
                  </a:lnTo>
                  <a:lnTo>
                    <a:pt x="2047265" y="1558366"/>
                  </a:lnTo>
                  <a:lnTo>
                    <a:pt x="2021941" y="1549857"/>
                  </a:lnTo>
                  <a:lnTo>
                    <a:pt x="1992807" y="1547012"/>
                  </a:lnTo>
                  <a:lnTo>
                    <a:pt x="1966747" y="1549349"/>
                  </a:lnTo>
                  <a:lnTo>
                    <a:pt x="1923034" y="1568005"/>
                  </a:lnTo>
                  <a:lnTo>
                    <a:pt x="1891144" y="1604187"/>
                  </a:lnTo>
                  <a:lnTo>
                    <a:pt x="1874875" y="1651190"/>
                  </a:lnTo>
                  <a:lnTo>
                    <a:pt x="1872843" y="1678317"/>
                  </a:lnTo>
                  <a:lnTo>
                    <a:pt x="1875091" y="1708556"/>
                  </a:lnTo>
                  <a:lnTo>
                    <a:pt x="1893150" y="1757045"/>
                  </a:lnTo>
                  <a:lnTo>
                    <a:pt x="1927885" y="1789531"/>
                  </a:lnTo>
                  <a:lnTo>
                    <a:pt x="1971001" y="1805800"/>
                  </a:lnTo>
                  <a:lnTo>
                    <a:pt x="1995195" y="1807819"/>
                  </a:lnTo>
                  <a:lnTo>
                    <a:pt x="2018474" y="1805927"/>
                  </a:lnTo>
                  <a:lnTo>
                    <a:pt x="2059660" y="1790712"/>
                  </a:lnTo>
                  <a:lnTo>
                    <a:pt x="2094115" y="1759343"/>
                  </a:lnTo>
                  <a:lnTo>
                    <a:pt x="2107996" y="1737410"/>
                  </a:lnTo>
                  <a:lnTo>
                    <a:pt x="2072182" y="1717713"/>
                  </a:lnTo>
                  <a:lnTo>
                    <a:pt x="2067229" y="1727225"/>
                  </a:lnTo>
                  <a:lnTo>
                    <a:pt x="2061286" y="1736064"/>
                  </a:lnTo>
                  <a:lnTo>
                    <a:pt x="2023097" y="1765160"/>
                  </a:lnTo>
                  <a:lnTo>
                    <a:pt x="1995792" y="1769643"/>
                  </a:lnTo>
                  <a:lnTo>
                    <a:pt x="1980006" y="1768182"/>
                  </a:lnTo>
                  <a:lnTo>
                    <a:pt x="1940280" y="1746364"/>
                  </a:lnTo>
                  <a:lnTo>
                    <a:pt x="1918690" y="1703387"/>
                  </a:lnTo>
                  <a:lnTo>
                    <a:pt x="1917014" y="1685480"/>
                  </a:lnTo>
                  <a:lnTo>
                    <a:pt x="2109800" y="1685480"/>
                  </a:lnTo>
                  <a:close/>
                </a:path>
                <a:path w="7521575" h="1940560">
                  <a:moveTo>
                    <a:pt x="2561577" y="1677708"/>
                  </a:moveTo>
                  <a:lnTo>
                    <a:pt x="2559253" y="1650606"/>
                  </a:lnTo>
                  <a:lnTo>
                    <a:pt x="2552255" y="1625942"/>
                  </a:lnTo>
                  <a:lnTo>
                    <a:pt x="2540597" y="1603743"/>
                  </a:lnTo>
                  <a:lnTo>
                    <a:pt x="2525255" y="1585201"/>
                  </a:lnTo>
                  <a:lnTo>
                    <a:pt x="2524277" y="1584007"/>
                  </a:lnTo>
                  <a:lnTo>
                    <a:pt x="2517419" y="1578432"/>
                  </a:lnTo>
                  <a:lnTo>
                    <a:pt x="2517419" y="1677708"/>
                  </a:lnTo>
                  <a:lnTo>
                    <a:pt x="2515806" y="1698040"/>
                  </a:lnTo>
                  <a:lnTo>
                    <a:pt x="2491752" y="1745157"/>
                  </a:lnTo>
                  <a:lnTo>
                    <a:pt x="2447544" y="1768094"/>
                  </a:lnTo>
                  <a:lnTo>
                    <a:pt x="2430272" y="1769630"/>
                  </a:lnTo>
                  <a:lnTo>
                    <a:pt x="2413000" y="1768094"/>
                  </a:lnTo>
                  <a:lnTo>
                    <a:pt x="2368804" y="1745157"/>
                  </a:lnTo>
                  <a:lnTo>
                    <a:pt x="2344737" y="1698040"/>
                  </a:lnTo>
                  <a:lnTo>
                    <a:pt x="2343137" y="1677708"/>
                  </a:lnTo>
                  <a:lnTo>
                    <a:pt x="2344724" y="1657375"/>
                  </a:lnTo>
                  <a:lnTo>
                    <a:pt x="2368499" y="1609966"/>
                  </a:lnTo>
                  <a:lnTo>
                    <a:pt x="2412758" y="1586750"/>
                  </a:lnTo>
                  <a:lnTo>
                    <a:pt x="2430272" y="1585201"/>
                  </a:lnTo>
                  <a:lnTo>
                    <a:pt x="2447848" y="1586750"/>
                  </a:lnTo>
                  <a:lnTo>
                    <a:pt x="2492057" y="1609674"/>
                  </a:lnTo>
                  <a:lnTo>
                    <a:pt x="2515832" y="1657134"/>
                  </a:lnTo>
                  <a:lnTo>
                    <a:pt x="2517419" y="1677708"/>
                  </a:lnTo>
                  <a:lnTo>
                    <a:pt x="2517419" y="1578432"/>
                  </a:lnTo>
                  <a:lnTo>
                    <a:pt x="2504414" y="1567827"/>
                  </a:lnTo>
                  <a:lnTo>
                    <a:pt x="2482126" y="1556258"/>
                  </a:lnTo>
                  <a:lnTo>
                    <a:pt x="2457412" y="1549323"/>
                  </a:lnTo>
                  <a:lnTo>
                    <a:pt x="2430272" y="1547012"/>
                  </a:lnTo>
                  <a:lnTo>
                    <a:pt x="2403132" y="1549323"/>
                  </a:lnTo>
                  <a:lnTo>
                    <a:pt x="2356129" y="1567827"/>
                  </a:lnTo>
                  <a:lnTo>
                    <a:pt x="2319947" y="1603743"/>
                  </a:lnTo>
                  <a:lnTo>
                    <a:pt x="2301303" y="1650606"/>
                  </a:lnTo>
                  <a:lnTo>
                    <a:pt x="2298966" y="1677708"/>
                  </a:lnTo>
                  <a:lnTo>
                    <a:pt x="2301303" y="1704568"/>
                  </a:lnTo>
                  <a:lnTo>
                    <a:pt x="2319947" y="1751126"/>
                  </a:lnTo>
                  <a:lnTo>
                    <a:pt x="2356129" y="1787017"/>
                  </a:lnTo>
                  <a:lnTo>
                    <a:pt x="2403132" y="1805508"/>
                  </a:lnTo>
                  <a:lnTo>
                    <a:pt x="2430272" y="1807819"/>
                  </a:lnTo>
                  <a:lnTo>
                    <a:pt x="2457412" y="1805508"/>
                  </a:lnTo>
                  <a:lnTo>
                    <a:pt x="2482126" y="1798574"/>
                  </a:lnTo>
                  <a:lnTo>
                    <a:pt x="2504414" y="1787017"/>
                  </a:lnTo>
                  <a:lnTo>
                    <a:pt x="2524277" y="1770837"/>
                  </a:lnTo>
                  <a:lnTo>
                    <a:pt x="2525268" y="1769630"/>
                  </a:lnTo>
                  <a:lnTo>
                    <a:pt x="2540597" y="1751126"/>
                  </a:lnTo>
                  <a:lnTo>
                    <a:pt x="2552255" y="1729041"/>
                  </a:lnTo>
                  <a:lnTo>
                    <a:pt x="2559253" y="1704568"/>
                  </a:lnTo>
                  <a:lnTo>
                    <a:pt x="2561577" y="1677708"/>
                  </a:lnTo>
                  <a:close/>
                </a:path>
                <a:path w="7521575" h="1940560">
                  <a:moveTo>
                    <a:pt x="2874314" y="1677708"/>
                  </a:moveTo>
                  <a:lnTo>
                    <a:pt x="2865145" y="1626679"/>
                  </a:lnTo>
                  <a:lnTo>
                    <a:pt x="2838094" y="1585201"/>
                  </a:lnTo>
                  <a:lnTo>
                    <a:pt x="2830144" y="1578317"/>
                  </a:lnTo>
                  <a:lnTo>
                    <a:pt x="2830144" y="1677708"/>
                  </a:lnTo>
                  <a:lnTo>
                    <a:pt x="2828544" y="1698040"/>
                  </a:lnTo>
                  <a:lnTo>
                    <a:pt x="2804490" y="1745157"/>
                  </a:lnTo>
                  <a:lnTo>
                    <a:pt x="2760281" y="1768094"/>
                  </a:lnTo>
                  <a:lnTo>
                    <a:pt x="2743009" y="1769630"/>
                  </a:lnTo>
                  <a:lnTo>
                    <a:pt x="2725737" y="1768094"/>
                  </a:lnTo>
                  <a:lnTo>
                    <a:pt x="2681541" y="1745157"/>
                  </a:lnTo>
                  <a:lnTo>
                    <a:pt x="2657475" y="1698040"/>
                  </a:lnTo>
                  <a:lnTo>
                    <a:pt x="2655874" y="1677708"/>
                  </a:lnTo>
                  <a:lnTo>
                    <a:pt x="2657462" y="1657375"/>
                  </a:lnTo>
                  <a:lnTo>
                    <a:pt x="2681236" y="1609966"/>
                  </a:lnTo>
                  <a:lnTo>
                    <a:pt x="2725496" y="1586750"/>
                  </a:lnTo>
                  <a:lnTo>
                    <a:pt x="2743009" y="1585201"/>
                  </a:lnTo>
                  <a:lnTo>
                    <a:pt x="2760586" y="1586750"/>
                  </a:lnTo>
                  <a:lnTo>
                    <a:pt x="2804795" y="1609674"/>
                  </a:lnTo>
                  <a:lnTo>
                    <a:pt x="2828569" y="1657134"/>
                  </a:lnTo>
                  <a:lnTo>
                    <a:pt x="2830144" y="1677708"/>
                  </a:lnTo>
                  <a:lnTo>
                    <a:pt x="2830144" y="1578317"/>
                  </a:lnTo>
                  <a:lnTo>
                    <a:pt x="2818092" y="1568157"/>
                  </a:lnTo>
                  <a:lnTo>
                    <a:pt x="2796209" y="1556410"/>
                  </a:lnTo>
                  <a:lnTo>
                    <a:pt x="2771978" y="1549361"/>
                  </a:lnTo>
                  <a:lnTo>
                    <a:pt x="2745397" y="1547012"/>
                  </a:lnTo>
                  <a:lnTo>
                    <a:pt x="2716047" y="1549857"/>
                  </a:lnTo>
                  <a:lnTo>
                    <a:pt x="2691231" y="1558353"/>
                  </a:lnTo>
                  <a:lnTo>
                    <a:pt x="2670975" y="1572526"/>
                  </a:lnTo>
                  <a:lnTo>
                    <a:pt x="2655278" y="1592376"/>
                  </a:lnTo>
                  <a:lnTo>
                    <a:pt x="2654084" y="1592376"/>
                  </a:lnTo>
                  <a:lnTo>
                    <a:pt x="2663088" y="1542618"/>
                  </a:lnTo>
                  <a:lnTo>
                    <a:pt x="2685491" y="1499641"/>
                  </a:lnTo>
                  <a:lnTo>
                    <a:pt x="2715145" y="1472806"/>
                  </a:lnTo>
                  <a:lnTo>
                    <a:pt x="2757132" y="1456880"/>
                  </a:lnTo>
                  <a:lnTo>
                    <a:pt x="2784792" y="1450314"/>
                  </a:lnTo>
                  <a:lnTo>
                    <a:pt x="2793161" y="1448155"/>
                  </a:lnTo>
                  <a:lnTo>
                    <a:pt x="2828506" y="1432941"/>
                  </a:lnTo>
                  <a:lnTo>
                    <a:pt x="2857081" y="1403248"/>
                  </a:lnTo>
                  <a:lnTo>
                    <a:pt x="2865958" y="1382877"/>
                  </a:lnTo>
                  <a:lnTo>
                    <a:pt x="2818219" y="1382877"/>
                  </a:lnTo>
                  <a:lnTo>
                    <a:pt x="2815425" y="1390446"/>
                  </a:lnTo>
                  <a:lnTo>
                    <a:pt x="2810459" y="1396707"/>
                  </a:lnTo>
                  <a:lnTo>
                    <a:pt x="2767076" y="1414907"/>
                  </a:lnTo>
                  <a:lnTo>
                    <a:pt x="2749880" y="1418590"/>
                  </a:lnTo>
                  <a:lnTo>
                    <a:pt x="2745498" y="1419580"/>
                  </a:lnTo>
                  <a:lnTo>
                    <a:pt x="2741117" y="1420774"/>
                  </a:lnTo>
                  <a:lnTo>
                    <a:pt x="2725610" y="1424559"/>
                  </a:lnTo>
                  <a:lnTo>
                    <a:pt x="2721127" y="1425956"/>
                  </a:lnTo>
                  <a:lnTo>
                    <a:pt x="2714752" y="1428750"/>
                  </a:lnTo>
                  <a:lnTo>
                    <a:pt x="2710878" y="1430324"/>
                  </a:lnTo>
                  <a:lnTo>
                    <a:pt x="2701721" y="1433906"/>
                  </a:lnTo>
                  <a:lnTo>
                    <a:pt x="2697442" y="1435900"/>
                  </a:lnTo>
                  <a:lnTo>
                    <a:pt x="2656776" y="1468589"/>
                  </a:lnTo>
                  <a:lnTo>
                    <a:pt x="2622969" y="1541640"/>
                  </a:lnTo>
                  <a:lnTo>
                    <a:pt x="2614523" y="1591056"/>
                  </a:lnTo>
                  <a:lnTo>
                    <a:pt x="2611704" y="1649082"/>
                  </a:lnTo>
                  <a:lnTo>
                    <a:pt x="2614320" y="1690624"/>
                  </a:lnTo>
                  <a:lnTo>
                    <a:pt x="2635212" y="1754492"/>
                  </a:lnTo>
                  <a:lnTo>
                    <a:pt x="2671356" y="1790369"/>
                  </a:lnTo>
                  <a:lnTo>
                    <a:pt x="2714028" y="1805889"/>
                  </a:lnTo>
                  <a:lnTo>
                    <a:pt x="2738831" y="1807819"/>
                  </a:lnTo>
                  <a:lnTo>
                    <a:pt x="2767558" y="1805508"/>
                  </a:lnTo>
                  <a:lnTo>
                    <a:pt x="2816491" y="1787017"/>
                  </a:lnTo>
                  <a:lnTo>
                    <a:pt x="2853169" y="1751126"/>
                  </a:lnTo>
                  <a:lnTo>
                    <a:pt x="2871965" y="1704568"/>
                  </a:lnTo>
                  <a:lnTo>
                    <a:pt x="2874314" y="1677708"/>
                  </a:lnTo>
                  <a:close/>
                </a:path>
                <a:path w="7521575" h="1940560">
                  <a:moveTo>
                    <a:pt x="4673155" y="120573"/>
                  </a:moveTo>
                  <a:lnTo>
                    <a:pt x="4632579" y="120573"/>
                  </a:lnTo>
                  <a:lnTo>
                    <a:pt x="4632579" y="244716"/>
                  </a:lnTo>
                  <a:lnTo>
                    <a:pt x="4631182" y="263359"/>
                  </a:lnTo>
                  <a:lnTo>
                    <a:pt x="4610201" y="310362"/>
                  </a:lnTo>
                  <a:lnTo>
                    <a:pt x="4567885" y="335597"/>
                  </a:lnTo>
                  <a:lnTo>
                    <a:pt x="4567453" y="335597"/>
                  </a:lnTo>
                  <a:lnTo>
                    <a:pt x="4550207" y="337223"/>
                  </a:lnTo>
                  <a:lnTo>
                    <a:pt x="4502696" y="322618"/>
                  </a:lnTo>
                  <a:lnTo>
                    <a:pt x="4474476" y="281495"/>
                  </a:lnTo>
                  <a:lnTo>
                    <a:pt x="4469041" y="244119"/>
                  </a:lnTo>
                  <a:lnTo>
                    <a:pt x="4470514" y="223901"/>
                  </a:lnTo>
                  <a:lnTo>
                    <a:pt x="4492612" y="176974"/>
                  </a:lnTo>
                  <a:lnTo>
                    <a:pt x="4533849" y="154305"/>
                  </a:lnTo>
                  <a:lnTo>
                    <a:pt x="4550207" y="152793"/>
                  </a:lnTo>
                  <a:lnTo>
                    <a:pt x="4565942" y="154305"/>
                  </a:lnTo>
                  <a:lnTo>
                    <a:pt x="4607509" y="176669"/>
                  </a:lnTo>
                  <a:lnTo>
                    <a:pt x="4631004" y="223901"/>
                  </a:lnTo>
                  <a:lnTo>
                    <a:pt x="4632528" y="244119"/>
                  </a:lnTo>
                  <a:lnTo>
                    <a:pt x="4632579" y="244716"/>
                  </a:lnTo>
                  <a:lnTo>
                    <a:pt x="4632579" y="120573"/>
                  </a:lnTo>
                  <a:lnTo>
                    <a:pt x="4630191" y="120573"/>
                  </a:lnTo>
                  <a:lnTo>
                    <a:pt x="4630191" y="155778"/>
                  </a:lnTo>
                  <a:lnTo>
                    <a:pt x="4627384" y="152793"/>
                  </a:lnTo>
                  <a:lnTo>
                    <a:pt x="4613249" y="137769"/>
                  </a:lnTo>
                  <a:lnTo>
                    <a:pt x="4593475" y="124891"/>
                  </a:lnTo>
                  <a:lnTo>
                    <a:pt x="4570882" y="117170"/>
                  </a:lnTo>
                  <a:lnTo>
                    <a:pt x="4545431" y="114604"/>
                  </a:lnTo>
                  <a:lnTo>
                    <a:pt x="4521060" y="116751"/>
                  </a:lnTo>
                  <a:lnTo>
                    <a:pt x="4478236" y="133908"/>
                  </a:lnTo>
                  <a:lnTo>
                    <a:pt x="4444517" y="167741"/>
                  </a:lnTo>
                  <a:lnTo>
                    <a:pt x="4427055" y="215341"/>
                  </a:lnTo>
                  <a:lnTo>
                    <a:pt x="4424870" y="244119"/>
                  </a:lnTo>
                  <a:lnTo>
                    <a:pt x="4427067" y="273443"/>
                  </a:lnTo>
                  <a:lnTo>
                    <a:pt x="4444682" y="321779"/>
                  </a:lnTo>
                  <a:lnTo>
                    <a:pt x="4478629" y="355955"/>
                  </a:lnTo>
                  <a:lnTo>
                    <a:pt x="4521301" y="373253"/>
                  </a:lnTo>
                  <a:lnTo>
                    <a:pt x="4545431" y="375424"/>
                  </a:lnTo>
                  <a:lnTo>
                    <a:pt x="4570425" y="372808"/>
                  </a:lnTo>
                  <a:lnTo>
                    <a:pt x="4592879" y="364972"/>
                  </a:lnTo>
                  <a:lnTo>
                    <a:pt x="4612805" y="351917"/>
                  </a:lnTo>
                  <a:lnTo>
                    <a:pt x="4626788" y="337223"/>
                  </a:lnTo>
                  <a:lnTo>
                    <a:pt x="4630191" y="333641"/>
                  </a:lnTo>
                  <a:lnTo>
                    <a:pt x="4630191" y="368261"/>
                  </a:lnTo>
                  <a:lnTo>
                    <a:pt x="4673155" y="368261"/>
                  </a:lnTo>
                  <a:lnTo>
                    <a:pt x="4673155" y="333641"/>
                  </a:lnTo>
                  <a:lnTo>
                    <a:pt x="4673155" y="155778"/>
                  </a:lnTo>
                  <a:lnTo>
                    <a:pt x="4673155" y="120573"/>
                  </a:lnTo>
                  <a:close/>
                </a:path>
                <a:path w="7521575" h="1940560">
                  <a:moveTo>
                    <a:pt x="5067071" y="368261"/>
                  </a:moveTo>
                  <a:lnTo>
                    <a:pt x="4948885" y="235165"/>
                  </a:lnTo>
                  <a:lnTo>
                    <a:pt x="5056327" y="120573"/>
                  </a:lnTo>
                  <a:lnTo>
                    <a:pt x="5006187" y="120573"/>
                  </a:lnTo>
                  <a:lnTo>
                    <a:pt x="4913084" y="222034"/>
                  </a:lnTo>
                  <a:lnTo>
                    <a:pt x="4913084" y="120573"/>
                  </a:lnTo>
                  <a:lnTo>
                    <a:pt x="4870107" y="120573"/>
                  </a:lnTo>
                  <a:lnTo>
                    <a:pt x="4870107" y="222034"/>
                  </a:lnTo>
                  <a:lnTo>
                    <a:pt x="4777003" y="120573"/>
                  </a:lnTo>
                  <a:lnTo>
                    <a:pt x="4726864" y="120573"/>
                  </a:lnTo>
                  <a:lnTo>
                    <a:pt x="4834293" y="235165"/>
                  </a:lnTo>
                  <a:lnTo>
                    <a:pt x="4716119" y="368261"/>
                  </a:lnTo>
                  <a:lnTo>
                    <a:pt x="4769853" y="368261"/>
                  </a:lnTo>
                  <a:lnTo>
                    <a:pt x="4861750" y="263804"/>
                  </a:lnTo>
                  <a:lnTo>
                    <a:pt x="4870107" y="272161"/>
                  </a:lnTo>
                  <a:lnTo>
                    <a:pt x="4870107" y="368261"/>
                  </a:lnTo>
                  <a:lnTo>
                    <a:pt x="4913084" y="368261"/>
                  </a:lnTo>
                  <a:lnTo>
                    <a:pt x="4913084" y="272161"/>
                  </a:lnTo>
                  <a:lnTo>
                    <a:pt x="4921440" y="263804"/>
                  </a:lnTo>
                  <a:lnTo>
                    <a:pt x="5013363" y="368261"/>
                  </a:lnTo>
                  <a:lnTo>
                    <a:pt x="5067071" y="368261"/>
                  </a:lnTo>
                  <a:close/>
                </a:path>
                <a:path w="7521575" h="1940560">
                  <a:moveTo>
                    <a:pt x="5312969" y="120611"/>
                  </a:moveTo>
                  <a:lnTo>
                    <a:pt x="5269992" y="120611"/>
                  </a:lnTo>
                  <a:lnTo>
                    <a:pt x="5269992" y="222211"/>
                  </a:lnTo>
                  <a:lnTo>
                    <a:pt x="5153012" y="222211"/>
                  </a:lnTo>
                  <a:lnTo>
                    <a:pt x="5153012" y="120611"/>
                  </a:lnTo>
                  <a:lnTo>
                    <a:pt x="5110035" y="120611"/>
                  </a:lnTo>
                  <a:lnTo>
                    <a:pt x="5110035" y="222211"/>
                  </a:lnTo>
                  <a:lnTo>
                    <a:pt x="5110035" y="261581"/>
                  </a:lnTo>
                  <a:lnTo>
                    <a:pt x="5110035" y="368261"/>
                  </a:lnTo>
                  <a:lnTo>
                    <a:pt x="5153012" y="368261"/>
                  </a:lnTo>
                  <a:lnTo>
                    <a:pt x="5153012" y="261581"/>
                  </a:lnTo>
                  <a:lnTo>
                    <a:pt x="5269992" y="261581"/>
                  </a:lnTo>
                  <a:lnTo>
                    <a:pt x="5269992" y="368261"/>
                  </a:lnTo>
                  <a:lnTo>
                    <a:pt x="5312969" y="368261"/>
                  </a:lnTo>
                  <a:lnTo>
                    <a:pt x="5312969" y="261581"/>
                  </a:lnTo>
                  <a:lnTo>
                    <a:pt x="5312969" y="222211"/>
                  </a:lnTo>
                  <a:lnTo>
                    <a:pt x="5312969" y="120611"/>
                  </a:lnTo>
                  <a:close/>
                </a:path>
                <a:path w="7521575" h="1940560">
                  <a:moveTo>
                    <a:pt x="5575579" y="291858"/>
                  </a:moveTo>
                  <a:lnTo>
                    <a:pt x="5566461" y="253657"/>
                  </a:lnTo>
                  <a:lnTo>
                    <a:pt x="5531409" y="224129"/>
                  </a:lnTo>
                  <a:lnTo>
                    <a:pt x="5531409" y="291858"/>
                  </a:lnTo>
                  <a:lnTo>
                    <a:pt x="5530405" y="301675"/>
                  </a:lnTo>
                  <a:lnTo>
                    <a:pt x="5500065" y="328422"/>
                  </a:lnTo>
                  <a:lnTo>
                    <a:pt x="5477091" y="330060"/>
                  </a:lnTo>
                  <a:lnTo>
                    <a:pt x="5437111" y="330060"/>
                  </a:lnTo>
                  <a:lnTo>
                    <a:pt x="5437111" y="253657"/>
                  </a:lnTo>
                  <a:lnTo>
                    <a:pt x="5477688" y="253657"/>
                  </a:lnTo>
                  <a:lnTo>
                    <a:pt x="5515889" y="260819"/>
                  </a:lnTo>
                  <a:lnTo>
                    <a:pt x="5531409" y="291858"/>
                  </a:lnTo>
                  <a:lnTo>
                    <a:pt x="5531409" y="224129"/>
                  </a:lnTo>
                  <a:lnTo>
                    <a:pt x="5525732" y="221576"/>
                  </a:lnTo>
                  <a:lnTo>
                    <a:pt x="5505221" y="216992"/>
                  </a:lnTo>
                  <a:lnTo>
                    <a:pt x="5481269" y="215468"/>
                  </a:lnTo>
                  <a:lnTo>
                    <a:pt x="5437111" y="215468"/>
                  </a:lnTo>
                  <a:lnTo>
                    <a:pt x="5437111" y="120561"/>
                  </a:lnTo>
                  <a:lnTo>
                    <a:pt x="5394134" y="120561"/>
                  </a:lnTo>
                  <a:lnTo>
                    <a:pt x="5394134" y="368261"/>
                  </a:lnTo>
                  <a:lnTo>
                    <a:pt x="5480659" y="368261"/>
                  </a:lnTo>
                  <a:lnTo>
                    <a:pt x="5504243" y="366953"/>
                  </a:lnTo>
                  <a:lnTo>
                    <a:pt x="5553481" y="347357"/>
                  </a:lnTo>
                  <a:lnTo>
                    <a:pt x="5566321" y="330060"/>
                  </a:lnTo>
                  <a:lnTo>
                    <a:pt x="5570042" y="323049"/>
                  </a:lnTo>
                  <a:lnTo>
                    <a:pt x="5574195" y="308305"/>
                  </a:lnTo>
                  <a:lnTo>
                    <a:pt x="5575579" y="291858"/>
                  </a:lnTo>
                  <a:close/>
                </a:path>
                <a:path w="7521575" h="1940560">
                  <a:moveTo>
                    <a:pt x="5648376" y="120561"/>
                  </a:moveTo>
                  <a:lnTo>
                    <a:pt x="5605411" y="120561"/>
                  </a:lnTo>
                  <a:lnTo>
                    <a:pt x="5605411" y="368261"/>
                  </a:lnTo>
                  <a:lnTo>
                    <a:pt x="5648376" y="368261"/>
                  </a:lnTo>
                  <a:lnTo>
                    <a:pt x="5648376" y="120561"/>
                  </a:lnTo>
                  <a:close/>
                </a:path>
                <a:path w="7521575" h="1940560">
                  <a:moveTo>
                    <a:pt x="5924118" y="13728"/>
                  </a:moveTo>
                  <a:lnTo>
                    <a:pt x="5888304" y="0"/>
                  </a:lnTo>
                  <a:lnTo>
                    <a:pt x="5881103" y="15671"/>
                  </a:lnTo>
                  <a:lnTo>
                    <a:pt x="5870257" y="26860"/>
                  </a:lnTo>
                  <a:lnTo>
                    <a:pt x="5855741" y="33578"/>
                  </a:lnTo>
                  <a:lnTo>
                    <a:pt x="5837593" y="35814"/>
                  </a:lnTo>
                  <a:lnTo>
                    <a:pt x="5819419" y="33578"/>
                  </a:lnTo>
                  <a:lnTo>
                    <a:pt x="5804903" y="26860"/>
                  </a:lnTo>
                  <a:lnTo>
                    <a:pt x="5794045" y="15671"/>
                  </a:lnTo>
                  <a:lnTo>
                    <a:pt x="5786844" y="0"/>
                  </a:lnTo>
                  <a:lnTo>
                    <a:pt x="5751030" y="13728"/>
                  </a:lnTo>
                  <a:lnTo>
                    <a:pt x="5772912" y="47637"/>
                  </a:lnTo>
                  <a:lnTo>
                    <a:pt x="5808548" y="67754"/>
                  </a:lnTo>
                  <a:lnTo>
                    <a:pt x="5837593" y="71628"/>
                  </a:lnTo>
                  <a:lnTo>
                    <a:pt x="5852592" y="70662"/>
                  </a:lnTo>
                  <a:lnTo>
                    <a:pt x="5891593" y="56108"/>
                  </a:lnTo>
                  <a:lnTo>
                    <a:pt x="5912459" y="35814"/>
                  </a:lnTo>
                  <a:lnTo>
                    <a:pt x="5918505" y="26454"/>
                  </a:lnTo>
                  <a:lnTo>
                    <a:pt x="5924118" y="13728"/>
                  </a:lnTo>
                  <a:close/>
                </a:path>
                <a:path w="7521575" h="1940560">
                  <a:moveTo>
                    <a:pt x="5942025" y="101473"/>
                  </a:moveTo>
                  <a:lnTo>
                    <a:pt x="5772531" y="284099"/>
                  </a:lnTo>
                  <a:lnTo>
                    <a:pt x="5772531" y="120573"/>
                  </a:lnTo>
                  <a:lnTo>
                    <a:pt x="5729554" y="120573"/>
                  </a:lnTo>
                  <a:lnTo>
                    <a:pt x="5729554" y="385559"/>
                  </a:lnTo>
                  <a:lnTo>
                    <a:pt x="5823724" y="284099"/>
                  </a:lnTo>
                  <a:lnTo>
                    <a:pt x="5899061" y="202933"/>
                  </a:lnTo>
                  <a:lnTo>
                    <a:pt x="5899061" y="368261"/>
                  </a:lnTo>
                  <a:lnTo>
                    <a:pt x="5942025" y="368261"/>
                  </a:lnTo>
                  <a:lnTo>
                    <a:pt x="5942025" y="202933"/>
                  </a:lnTo>
                  <a:lnTo>
                    <a:pt x="5942025" y="101473"/>
                  </a:lnTo>
                  <a:close/>
                </a:path>
                <a:path w="7521575" h="1940560">
                  <a:moveTo>
                    <a:pt x="6324587" y="120586"/>
                  </a:moveTo>
                  <a:lnTo>
                    <a:pt x="6126442" y="120586"/>
                  </a:lnTo>
                  <a:lnTo>
                    <a:pt x="6126442" y="159956"/>
                  </a:lnTo>
                  <a:lnTo>
                    <a:pt x="6204026" y="159956"/>
                  </a:lnTo>
                  <a:lnTo>
                    <a:pt x="6204026" y="368236"/>
                  </a:lnTo>
                  <a:lnTo>
                    <a:pt x="6247003" y="368236"/>
                  </a:lnTo>
                  <a:lnTo>
                    <a:pt x="6247003" y="159956"/>
                  </a:lnTo>
                  <a:lnTo>
                    <a:pt x="6324587" y="159956"/>
                  </a:lnTo>
                  <a:lnTo>
                    <a:pt x="6324587" y="120586"/>
                  </a:lnTo>
                  <a:close/>
                </a:path>
                <a:path w="7521575" h="1940560">
                  <a:moveTo>
                    <a:pt x="6591376" y="253060"/>
                  </a:moveTo>
                  <a:lnTo>
                    <a:pt x="6590589" y="225755"/>
                  </a:lnTo>
                  <a:lnTo>
                    <a:pt x="6589154" y="217258"/>
                  </a:lnTo>
                  <a:lnTo>
                    <a:pt x="6586448" y="201142"/>
                  </a:lnTo>
                  <a:lnTo>
                    <a:pt x="6568084" y="159956"/>
                  </a:lnTo>
                  <a:lnTo>
                    <a:pt x="6547193" y="138036"/>
                  </a:lnTo>
                  <a:lnTo>
                    <a:pt x="6547193" y="217258"/>
                  </a:lnTo>
                  <a:lnTo>
                    <a:pt x="6401575" y="217258"/>
                  </a:lnTo>
                  <a:lnTo>
                    <a:pt x="6417640" y="180721"/>
                  </a:lnTo>
                  <a:lnTo>
                    <a:pt x="6449098" y="157353"/>
                  </a:lnTo>
                  <a:lnTo>
                    <a:pt x="6474384" y="152793"/>
                  </a:lnTo>
                  <a:lnTo>
                    <a:pt x="6488100" y="153936"/>
                  </a:lnTo>
                  <a:lnTo>
                    <a:pt x="6487782" y="153936"/>
                  </a:lnTo>
                  <a:lnTo>
                    <a:pt x="6499974" y="157200"/>
                  </a:lnTo>
                  <a:lnTo>
                    <a:pt x="6530924" y="179933"/>
                  </a:lnTo>
                  <a:lnTo>
                    <a:pt x="6547193" y="217258"/>
                  </a:lnTo>
                  <a:lnTo>
                    <a:pt x="6547193" y="138036"/>
                  </a:lnTo>
                  <a:lnTo>
                    <a:pt x="6528841" y="125945"/>
                  </a:lnTo>
                  <a:lnTo>
                    <a:pt x="6503517" y="117436"/>
                  </a:lnTo>
                  <a:lnTo>
                    <a:pt x="6474384" y="114604"/>
                  </a:lnTo>
                  <a:lnTo>
                    <a:pt x="6448323" y="116928"/>
                  </a:lnTo>
                  <a:lnTo>
                    <a:pt x="6404623" y="135585"/>
                  </a:lnTo>
                  <a:lnTo>
                    <a:pt x="6372720" y="171767"/>
                  </a:lnTo>
                  <a:lnTo>
                    <a:pt x="6356451" y="218770"/>
                  </a:lnTo>
                  <a:lnTo>
                    <a:pt x="6354419" y="245910"/>
                  </a:lnTo>
                  <a:lnTo>
                    <a:pt x="6356680" y="276136"/>
                  </a:lnTo>
                  <a:lnTo>
                    <a:pt x="6374739" y="324637"/>
                  </a:lnTo>
                  <a:lnTo>
                    <a:pt x="6409461" y="357124"/>
                  </a:lnTo>
                  <a:lnTo>
                    <a:pt x="6452590" y="373380"/>
                  </a:lnTo>
                  <a:lnTo>
                    <a:pt x="6476784" y="375412"/>
                  </a:lnTo>
                  <a:lnTo>
                    <a:pt x="6500063" y="373507"/>
                  </a:lnTo>
                  <a:lnTo>
                    <a:pt x="6541236" y="358292"/>
                  </a:lnTo>
                  <a:lnTo>
                    <a:pt x="6575704" y="326923"/>
                  </a:lnTo>
                  <a:lnTo>
                    <a:pt x="6589573" y="304990"/>
                  </a:lnTo>
                  <a:lnTo>
                    <a:pt x="6553759" y="285292"/>
                  </a:lnTo>
                  <a:lnTo>
                    <a:pt x="6548806" y="294805"/>
                  </a:lnTo>
                  <a:lnTo>
                    <a:pt x="6542875" y="303644"/>
                  </a:lnTo>
                  <a:lnTo>
                    <a:pt x="6504673" y="332740"/>
                  </a:lnTo>
                  <a:lnTo>
                    <a:pt x="6477368" y="337223"/>
                  </a:lnTo>
                  <a:lnTo>
                    <a:pt x="6461595" y="335762"/>
                  </a:lnTo>
                  <a:lnTo>
                    <a:pt x="6421856" y="313944"/>
                  </a:lnTo>
                  <a:lnTo>
                    <a:pt x="6400266" y="270967"/>
                  </a:lnTo>
                  <a:lnTo>
                    <a:pt x="6398590" y="253060"/>
                  </a:lnTo>
                  <a:lnTo>
                    <a:pt x="6591376" y="253060"/>
                  </a:lnTo>
                  <a:close/>
                </a:path>
                <a:path w="7521575" h="1940560">
                  <a:moveTo>
                    <a:pt x="6843230" y="292455"/>
                  </a:moveTo>
                  <a:lnTo>
                    <a:pt x="6825920" y="247103"/>
                  </a:lnTo>
                  <a:lnTo>
                    <a:pt x="6797268" y="230987"/>
                  </a:lnTo>
                  <a:lnTo>
                    <a:pt x="6809549" y="221246"/>
                  </a:lnTo>
                  <a:lnTo>
                    <a:pt x="6818312" y="209346"/>
                  </a:lnTo>
                  <a:lnTo>
                    <a:pt x="6823570" y="195287"/>
                  </a:lnTo>
                  <a:lnTo>
                    <a:pt x="6825323" y="179057"/>
                  </a:lnTo>
                  <a:lnTo>
                    <a:pt x="6823989" y="165366"/>
                  </a:lnTo>
                  <a:lnTo>
                    <a:pt x="6803834" y="131902"/>
                  </a:lnTo>
                  <a:lnTo>
                    <a:pt x="6763105" y="115684"/>
                  </a:lnTo>
                  <a:lnTo>
                    <a:pt x="6745338" y="114604"/>
                  </a:lnTo>
                  <a:lnTo>
                    <a:pt x="6730314" y="115455"/>
                  </a:lnTo>
                  <a:lnTo>
                    <a:pt x="6691033" y="128320"/>
                  </a:lnTo>
                  <a:lnTo>
                    <a:pt x="6659397" y="159359"/>
                  </a:lnTo>
                  <a:lnTo>
                    <a:pt x="6689242" y="183832"/>
                  </a:lnTo>
                  <a:lnTo>
                    <a:pt x="6693205" y="177571"/>
                  </a:lnTo>
                  <a:lnTo>
                    <a:pt x="6697904" y="171894"/>
                  </a:lnTo>
                  <a:lnTo>
                    <a:pt x="6734492" y="153390"/>
                  </a:lnTo>
                  <a:lnTo>
                    <a:pt x="6743560" y="152793"/>
                  </a:lnTo>
                  <a:lnTo>
                    <a:pt x="6753593" y="153352"/>
                  </a:lnTo>
                  <a:lnTo>
                    <a:pt x="6785267" y="179539"/>
                  </a:lnTo>
                  <a:lnTo>
                    <a:pt x="6785940" y="187413"/>
                  </a:lnTo>
                  <a:lnTo>
                    <a:pt x="6785115" y="194208"/>
                  </a:lnTo>
                  <a:lnTo>
                    <a:pt x="6751091" y="216242"/>
                  </a:lnTo>
                  <a:lnTo>
                    <a:pt x="6740576" y="216662"/>
                  </a:lnTo>
                  <a:lnTo>
                    <a:pt x="6719684" y="216662"/>
                  </a:lnTo>
                  <a:lnTo>
                    <a:pt x="6719684" y="256044"/>
                  </a:lnTo>
                  <a:lnTo>
                    <a:pt x="6744754" y="256044"/>
                  </a:lnTo>
                  <a:lnTo>
                    <a:pt x="6757810" y="256578"/>
                  </a:lnTo>
                  <a:lnTo>
                    <a:pt x="6796519" y="276339"/>
                  </a:lnTo>
                  <a:lnTo>
                    <a:pt x="6800253" y="293052"/>
                  </a:lnTo>
                  <a:lnTo>
                    <a:pt x="6799173" y="303949"/>
                  </a:lnTo>
                  <a:lnTo>
                    <a:pt x="6765633" y="334835"/>
                  </a:lnTo>
                  <a:lnTo>
                    <a:pt x="6741173" y="337223"/>
                  </a:lnTo>
                  <a:lnTo>
                    <a:pt x="6729679" y="336435"/>
                  </a:lnTo>
                  <a:lnTo>
                    <a:pt x="6693382" y="318681"/>
                  </a:lnTo>
                  <a:lnTo>
                    <a:pt x="6678498" y="296633"/>
                  </a:lnTo>
                  <a:lnTo>
                    <a:pt x="6641490" y="312153"/>
                  </a:lnTo>
                  <a:lnTo>
                    <a:pt x="6664655" y="346290"/>
                  </a:lnTo>
                  <a:lnTo>
                    <a:pt x="6704317" y="370192"/>
                  </a:lnTo>
                  <a:lnTo>
                    <a:pt x="6740576" y="375412"/>
                  </a:lnTo>
                  <a:lnTo>
                    <a:pt x="6761543" y="374218"/>
                  </a:lnTo>
                  <a:lnTo>
                    <a:pt x="6810997" y="356323"/>
                  </a:lnTo>
                  <a:lnTo>
                    <a:pt x="6841223" y="311442"/>
                  </a:lnTo>
                  <a:lnTo>
                    <a:pt x="6843230" y="292455"/>
                  </a:lnTo>
                  <a:close/>
                </a:path>
                <a:path w="7521575" h="1940560">
                  <a:moveTo>
                    <a:pt x="7121360" y="101473"/>
                  </a:moveTo>
                  <a:lnTo>
                    <a:pt x="6951853" y="284099"/>
                  </a:lnTo>
                  <a:lnTo>
                    <a:pt x="6951853" y="120573"/>
                  </a:lnTo>
                  <a:lnTo>
                    <a:pt x="6908889" y="120573"/>
                  </a:lnTo>
                  <a:lnTo>
                    <a:pt x="6908889" y="385559"/>
                  </a:lnTo>
                  <a:lnTo>
                    <a:pt x="7078383" y="202933"/>
                  </a:lnTo>
                  <a:lnTo>
                    <a:pt x="7078383" y="368261"/>
                  </a:lnTo>
                  <a:lnTo>
                    <a:pt x="7121360" y="368261"/>
                  </a:lnTo>
                  <a:lnTo>
                    <a:pt x="7121360" y="101473"/>
                  </a:lnTo>
                  <a:close/>
                </a:path>
                <a:path w="7521575" h="1940560">
                  <a:moveTo>
                    <a:pt x="7398283" y="298424"/>
                  </a:moveTo>
                  <a:lnTo>
                    <a:pt x="7381189" y="315404"/>
                  </a:lnTo>
                  <a:lnTo>
                    <a:pt x="7362164" y="327520"/>
                  </a:lnTo>
                  <a:lnTo>
                    <a:pt x="7341197" y="334797"/>
                  </a:lnTo>
                  <a:lnTo>
                    <a:pt x="7318299" y="337223"/>
                  </a:lnTo>
                  <a:lnTo>
                    <a:pt x="7301027" y="335699"/>
                  </a:lnTo>
                  <a:lnTo>
                    <a:pt x="7256831" y="312750"/>
                  </a:lnTo>
                  <a:lnTo>
                    <a:pt x="7232764" y="265633"/>
                  </a:lnTo>
                  <a:lnTo>
                    <a:pt x="7231164" y="245313"/>
                  </a:lnTo>
                  <a:lnTo>
                    <a:pt x="7232764" y="224955"/>
                  </a:lnTo>
                  <a:lnTo>
                    <a:pt x="7256831" y="177558"/>
                  </a:lnTo>
                  <a:lnTo>
                    <a:pt x="7301370" y="154343"/>
                  </a:lnTo>
                  <a:lnTo>
                    <a:pt x="7318908" y="152793"/>
                  </a:lnTo>
                  <a:lnTo>
                    <a:pt x="7341883" y="155105"/>
                  </a:lnTo>
                  <a:lnTo>
                    <a:pt x="7362469" y="162052"/>
                  </a:lnTo>
                  <a:lnTo>
                    <a:pt x="7380681" y="173609"/>
                  </a:lnTo>
                  <a:lnTo>
                    <a:pt x="7396493" y="189801"/>
                  </a:lnTo>
                  <a:lnTo>
                    <a:pt x="7396493" y="138468"/>
                  </a:lnTo>
                  <a:lnTo>
                    <a:pt x="7378928" y="128028"/>
                  </a:lnTo>
                  <a:lnTo>
                    <a:pt x="7360234" y="120573"/>
                  </a:lnTo>
                  <a:lnTo>
                    <a:pt x="7340422" y="116090"/>
                  </a:lnTo>
                  <a:lnTo>
                    <a:pt x="7319492" y="114604"/>
                  </a:lnTo>
                  <a:lnTo>
                    <a:pt x="7292073" y="116928"/>
                  </a:lnTo>
                  <a:lnTo>
                    <a:pt x="7244639" y="135585"/>
                  </a:lnTo>
                  <a:lnTo>
                    <a:pt x="7208152" y="171767"/>
                  </a:lnTo>
                  <a:lnTo>
                    <a:pt x="7189343" y="218770"/>
                  </a:lnTo>
                  <a:lnTo>
                    <a:pt x="7186993" y="245910"/>
                  </a:lnTo>
                  <a:lnTo>
                    <a:pt x="7189317" y="272745"/>
                  </a:lnTo>
                  <a:lnTo>
                    <a:pt x="7207974" y="319151"/>
                  </a:lnTo>
                  <a:lnTo>
                    <a:pt x="7244232" y="354774"/>
                  </a:lnTo>
                  <a:lnTo>
                    <a:pt x="7291832" y="373113"/>
                  </a:lnTo>
                  <a:lnTo>
                    <a:pt x="7319492" y="375412"/>
                  </a:lnTo>
                  <a:lnTo>
                    <a:pt x="7340752" y="373811"/>
                  </a:lnTo>
                  <a:lnTo>
                    <a:pt x="7360971" y="368998"/>
                  </a:lnTo>
                  <a:lnTo>
                    <a:pt x="7380148" y="360984"/>
                  </a:lnTo>
                  <a:lnTo>
                    <a:pt x="7398283" y="349758"/>
                  </a:lnTo>
                  <a:lnTo>
                    <a:pt x="7398283" y="298424"/>
                  </a:lnTo>
                  <a:close/>
                </a:path>
                <a:path w="7521575" h="1940560">
                  <a:moveTo>
                    <a:pt x="7521219" y="336435"/>
                  </a:moveTo>
                  <a:lnTo>
                    <a:pt x="7518247" y="329463"/>
                  </a:lnTo>
                  <a:lnTo>
                    <a:pt x="7506297" y="317525"/>
                  </a:lnTo>
                  <a:lnTo>
                    <a:pt x="7499337" y="314540"/>
                  </a:lnTo>
                  <a:lnTo>
                    <a:pt x="7483411" y="314540"/>
                  </a:lnTo>
                  <a:lnTo>
                    <a:pt x="7476464" y="317525"/>
                  </a:lnTo>
                  <a:lnTo>
                    <a:pt x="7464526" y="329463"/>
                  </a:lnTo>
                  <a:lnTo>
                    <a:pt x="7461542" y="336435"/>
                  </a:lnTo>
                  <a:lnTo>
                    <a:pt x="7461542" y="352348"/>
                  </a:lnTo>
                  <a:lnTo>
                    <a:pt x="7464526" y="359308"/>
                  </a:lnTo>
                  <a:lnTo>
                    <a:pt x="7470495" y="365277"/>
                  </a:lnTo>
                  <a:lnTo>
                    <a:pt x="7476464" y="371246"/>
                  </a:lnTo>
                  <a:lnTo>
                    <a:pt x="7483411" y="374230"/>
                  </a:lnTo>
                  <a:lnTo>
                    <a:pt x="7499337" y="374230"/>
                  </a:lnTo>
                  <a:lnTo>
                    <a:pt x="7506297" y="371246"/>
                  </a:lnTo>
                  <a:lnTo>
                    <a:pt x="7518247" y="359308"/>
                  </a:lnTo>
                  <a:lnTo>
                    <a:pt x="7521219" y="352348"/>
                  </a:lnTo>
                  <a:lnTo>
                    <a:pt x="7521219" y="3364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883881" y="4422577"/>
              <a:ext cx="190999" cy="24768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4140517" y="4416621"/>
              <a:ext cx="784860" cy="260985"/>
            </a:xfrm>
            <a:custGeom>
              <a:avLst/>
              <a:gdLst/>
              <a:ahLst/>
              <a:cxnLst/>
              <a:rect l="l" t="t" r="r" b="b"/>
              <a:pathLst>
                <a:path w="784860" h="260985">
                  <a:moveTo>
                    <a:pt x="201739" y="177850"/>
                  </a:moveTo>
                  <a:lnTo>
                    <a:pt x="184429" y="132486"/>
                  </a:lnTo>
                  <a:lnTo>
                    <a:pt x="155790" y="116382"/>
                  </a:lnTo>
                  <a:lnTo>
                    <a:pt x="168059" y="106641"/>
                  </a:lnTo>
                  <a:lnTo>
                    <a:pt x="176822" y="94742"/>
                  </a:lnTo>
                  <a:lnTo>
                    <a:pt x="182079" y="80683"/>
                  </a:lnTo>
                  <a:lnTo>
                    <a:pt x="183832" y="64452"/>
                  </a:lnTo>
                  <a:lnTo>
                    <a:pt x="182499" y="50761"/>
                  </a:lnTo>
                  <a:lnTo>
                    <a:pt x="162344" y="17297"/>
                  </a:lnTo>
                  <a:lnTo>
                    <a:pt x="121615" y="1079"/>
                  </a:lnTo>
                  <a:lnTo>
                    <a:pt x="103847" y="0"/>
                  </a:lnTo>
                  <a:lnTo>
                    <a:pt x="88823" y="863"/>
                  </a:lnTo>
                  <a:lnTo>
                    <a:pt x="49542" y="13716"/>
                  </a:lnTo>
                  <a:lnTo>
                    <a:pt x="17907" y="44754"/>
                  </a:lnTo>
                  <a:lnTo>
                    <a:pt x="47752" y="69227"/>
                  </a:lnTo>
                  <a:lnTo>
                    <a:pt x="51714" y="62966"/>
                  </a:lnTo>
                  <a:lnTo>
                    <a:pt x="56413" y="57289"/>
                  </a:lnTo>
                  <a:lnTo>
                    <a:pt x="93002" y="38785"/>
                  </a:lnTo>
                  <a:lnTo>
                    <a:pt x="102069" y="38188"/>
                  </a:lnTo>
                  <a:lnTo>
                    <a:pt x="112102" y="38747"/>
                  </a:lnTo>
                  <a:lnTo>
                    <a:pt x="143776" y="64947"/>
                  </a:lnTo>
                  <a:lnTo>
                    <a:pt x="144449" y="72809"/>
                  </a:lnTo>
                  <a:lnTo>
                    <a:pt x="143624" y="79603"/>
                  </a:lnTo>
                  <a:lnTo>
                    <a:pt x="109601" y="101650"/>
                  </a:lnTo>
                  <a:lnTo>
                    <a:pt x="99085" y="102069"/>
                  </a:lnTo>
                  <a:lnTo>
                    <a:pt x="78193" y="102069"/>
                  </a:lnTo>
                  <a:lnTo>
                    <a:pt x="78193" y="141439"/>
                  </a:lnTo>
                  <a:lnTo>
                    <a:pt x="103263" y="141439"/>
                  </a:lnTo>
                  <a:lnTo>
                    <a:pt x="116319" y="141973"/>
                  </a:lnTo>
                  <a:lnTo>
                    <a:pt x="155028" y="161747"/>
                  </a:lnTo>
                  <a:lnTo>
                    <a:pt x="158775" y="178460"/>
                  </a:lnTo>
                  <a:lnTo>
                    <a:pt x="157683" y="189344"/>
                  </a:lnTo>
                  <a:lnTo>
                    <a:pt x="124142" y="220230"/>
                  </a:lnTo>
                  <a:lnTo>
                    <a:pt x="99682" y="222618"/>
                  </a:lnTo>
                  <a:lnTo>
                    <a:pt x="88188" y="221830"/>
                  </a:lnTo>
                  <a:lnTo>
                    <a:pt x="51892" y="204076"/>
                  </a:lnTo>
                  <a:lnTo>
                    <a:pt x="37007" y="182029"/>
                  </a:lnTo>
                  <a:lnTo>
                    <a:pt x="0" y="197548"/>
                  </a:lnTo>
                  <a:lnTo>
                    <a:pt x="23164" y="231686"/>
                  </a:lnTo>
                  <a:lnTo>
                    <a:pt x="62826" y="255587"/>
                  </a:lnTo>
                  <a:lnTo>
                    <a:pt x="99085" y="260807"/>
                  </a:lnTo>
                  <a:lnTo>
                    <a:pt x="120053" y="259613"/>
                  </a:lnTo>
                  <a:lnTo>
                    <a:pt x="169506" y="241719"/>
                  </a:lnTo>
                  <a:lnTo>
                    <a:pt x="199732" y="196850"/>
                  </a:lnTo>
                  <a:lnTo>
                    <a:pt x="201739" y="177850"/>
                  </a:lnTo>
                  <a:close/>
                </a:path>
                <a:path w="784860" h="260985">
                  <a:moveTo>
                    <a:pt x="500151" y="5956"/>
                  </a:moveTo>
                  <a:lnTo>
                    <a:pt x="459562" y="5956"/>
                  </a:lnTo>
                  <a:lnTo>
                    <a:pt x="459562" y="130098"/>
                  </a:lnTo>
                  <a:lnTo>
                    <a:pt x="458165" y="148755"/>
                  </a:lnTo>
                  <a:lnTo>
                    <a:pt x="437184" y="195757"/>
                  </a:lnTo>
                  <a:lnTo>
                    <a:pt x="394868" y="220992"/>
                  </a:lnTo>
                  <a:lnTo>
                    <a:pt x="394449" y="220992"/>
                  </a:lnTo>
                  <a:lnTo>
                    <a:pt x="377202" y="222618"/>
                  </a:lnTo>
                  <a:lnTo>
                    <a:pt x="329692" y="208013"/>
                  </a:lnTo>
                  <a:lnTo>
                    <a:pt x="301472" y="166878"/>
                  </a:lnTo>
                  <a:lnTo>
                    <a:pt x="296037" y="129501"/>
                  </a:lnTo>
                  <a:lnTo>
                    <a:pt x="297497" y="109296"/>
                  </a:lnTo>
                  <a:lnTo>
                    <a:pt x="319608" y="62369"/>
                  </a:lnTo>
                  <a:lnTo>
                    <a:pt x="360845" y="39700"/>
                  </a:lnTo>
                  <a:lnTo>
                    <a:pt x="377202" y="38188"/>
                  </a:lnTo>
                  <a:lnTo>
                    <a:pt x="392925" y="39700"/>
                  </a:lnTo>
                  <a:lnTo>
                    <a:pt x="434505" y="62064"/>
                  </a:lnTo>
                  <a:lnTo>
                    <a:pt x="458000" y="109296"/>
                  </a:lnTo>
                  <a:lnTo>
                    <a:pt x="459562" y="130098"/>
                  </a:lnTo>
                  <a:lnTo>
                    <a:pt x="459562" y="5956"/>
                  </a:lnTo>
                  <a:lnTo>
                    <a:pt x="457174" y="5956"/>
                  </a:lnTo>
                  <a:lnTo>
                    <a:pt x="457174" y="41173"/>
                  </a:lnTo>
                  <a:lnTo>
                    <a:pt x="454367" y="38188"/>
                  </a:lnTo>
                  <a:lnTo>
                    <a:pt x="440245" y="23164"/>
                  </a:lnTo>
                  <a:lnTo>
                    <a:pt x="420471" y="10299"/>
                  </a:lnTo>
                  <a:lnTo>
                    <a:pt x="397865" y="2578"/>
                  </a:lnTo>
                  <a:lnTo>
                    <a:pt x="372427" y="0"/>
                  </a:lnTo>
                  <a:lnTo>
                    <a:pt x="348043" y="2146"/>
                  </a:lnTo>
                  <a:lnTo>
                    <a:pt x="305219" y="19304"/>
                  </a:lnTo>
                  <a:lnTo>
                    <a:pt x="271500" y="53136"/>
                  </a:lnTo>
                  <a:lnTo>
                    <a:pt x="254038" y="100723"/>
                  </a:lnTo>
                  <a:lnTo>
                    <a:pt x="251853" y="129501"/>
                  </a:lnTo>
                  <a:lnTo>
                    <a:pt x="254050" y="158838"/>
                  </a:lnTo>
                  <a:lnTo>
                    <a:pt x="271665" y="207175"/>
                  </a:lnTo>
                  <a:lnTo>
                    <a:pt x="305612" y="241338"/>
                  </a:lnTo>
                  <a:lnTo>
                    <a:pt x="348297" y="258648"/>
                  </a:lnTo>
                  <a:lnTo>
                    <a:pt x="372427" y="260807"/>
                  </a:lnTo>
                  <a:lnTo>
                    <a:pt x="397421" y="258203"/>
                  </a:lnTo>
                  <a:lnTo>
                    <a:pt x="419874" y="250367"/>
                  </a:lnTo>
                  <a:lnTo>
                    <a:pt x="439801" y="237312"/>
                  </a:lnTo>
                  <a:lnTo>
                    <a:pt x="453771" y="222618"/>
                  </a:lnTo>
                  <a:lnTo>
                    <a:pt x="457174" y="219036"/>
                  </a:lnTo>
                  <a:lnTo>
                    <a:pt x="457174" y="253644"/>
                  </a:lnTo>
                  <a:lnTo>
                    <a:pt x="500151" y="253644"/>
                  </a:lnTo>
                  <a:lnTo>
                    <a:pt x="500151" y="219036"/>
                  </a:lnTo>
                  <a:lnTo>
                    <a:pt x="500151" y="41173"/>
                  </a:lnTo>
                  <a:lnTo>
                    <a:pt x="500151" y="5956"/>
                  </a:lnTo>
                  <a:close/>
                </a:path>
                <a:path w="784860" h="260985">
                  <a:moveTo>
                    <a:pt x="784250" y="5994"/>
                  </a:moveTo>
                  <a:lnTo>
                    <a:pt x="741273" y="5994"/>
                  </a:lnTo>
                  <a:lnTo>
                    <a:pt x="741273" y="107594"/>
                  </a:lnTo>
                  <a:lnTo>
                    <a:pt x="624293" y="107594"/>
                  </a:lnTo>
                  <a:lnTo>
                    <a:pt x="624293" y="5994"/>
                  </a:lnTo>
                  <a:lnTo>
                    <a:pt x="581317" y="5994"/>
                  </a:lnTo>
                  <a:lnTo>
                    <a:pt x="581317" y="107594"/>
                  </a:lnTo>
                  <a:lnTo>
                    <a:pt x="581317" y="146964"/>
                  </a:lnTo>
                  <a:lnTo>
                    <a:pt x="581317" y="253644"/>
                  </a:lnTo>
                  <a:lnTo>
                    <a:pt x="624293" y="253644"/>
                  </a:lnTo>
                  <a:lnTo>
                    <a:pt x="624293" y="146964"/>
                  </a:lnTo>
                  <a:lnTo>
                    <a:pt x="741273" y="146964"/>
                  </a:lnTo>
                  <a:lnTo>
                    <a:pt x="741273" y="253644"/>
                  </a:lnTo>
                  <a:lnTo>
                    <a:pt x="784250" y="253644"/>
                  </a:lnTo>
                  <a:lnTo>
                    <a:pt x="784250" y="146964"/>
                  </a:lnTo>
                  <a:lnTo>
                    <a:pt x="784250" y="107594"/>
                  </a:lnTo>
                  <a:lnTo>
                    <a:pt x="784250" y="59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144995" y="4422577"/>
              <a:ext cx="190988" cy="24768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5401614" y="4416621"/>
              <a:ext cx="531495" cy="260985"/>
            </a:xfrm>
            <a:custGeom>
              <a:avLst/>
              <a:gdLst/>
              <a:ahLst/>
              <a:cxnLst/>
              <a:rect l="l" t="t" r="r" b="b"/>
              <a:pathLst>
                <a:path w="531495" h="260985">
                  <a:moveTo>
                    <a:pt x="181444" y="177266"/>
                  </a:moveTo>
                  <a:lnTo>
                    <a:pt x="180251" y="161709"/>
                  </a:lnTo>
                  <a:lnTo>
                    <a:pt x="176669" y="147866"/>
                  </a:lnTo>
                  <a:lnTo>
                    <a:pt x="172326" y="139052"/>
                  </a:lnTo>
                  <a:lnTo>
                    <a:pt x="170700" y="135750"/>
                  </a:lnTo>
                  <a:lnTo>
                    <a:pt x="162344" y="125336"/>
                  </a:lnTo>
                  <a:lnTo>
                    <a:pt x="148691" y="114630"/>
                  </a:lnTo>
                  <a:lnTo>
                    <a:pt x="137274" y="109524"/>
                  </a:lnTo>
                  <a:lnTo>
                    <a:pt x="137274" y="177266"/>
                  </a:lnTo>
                  <a:lnTo>
                    <a:pt x="136271" y="187071"/>
                  </a:lnTo>
                  <a:lnTo>
                    <a:pt x="105930" y="213817"/>
                  </a:lnTo>
                  <a:lnTo>
                    <a:pt x="82956" y="215455"/>
                  </a:lnTo>
                  <a:lnTo>
                    <a:pt x="42976" y="215455"/>
                  </a:lnTo>
                  <a:lnTo>
                    <a:pt x="42976" y="139052"/>
                  </a:lnTo>
                  <a:lnTo>
                    <a:pt x="83566" y="139052"/>
                  </a:lnTo>
                  <a:lnTo>
                    <a:pt x="121754" y="146227"/>
                  </a:lnTo>
                  <a:lnTo>
                    <a:pt x="137274" y="177266"/>
                  </a:lnTo>
                  <a:lnTo>
                    <a:pt x="137274" y="109524"/>
                  </a:lnTo>
                  <a:lnTo>
                    <a:pt x="131597" y="106984"/>
                  </a:lnTo>
                  <a:lnTo>
                    <a:pt x="111086" y="102400"/>
                  </a:lnTo>
                  <a:lnTo>
                    <a:pt x="87147" y="100876"/>
                  </a:lnTo>
                  <a:lnTo>
                    <a:pt x="42976" y="100876"/>
                  </a:lnTo>
                  <a:lnTo>
                    <a:pt x="42976" y="5956"/>
                  </a:lnTo>
                  <a:lnTo>
                    <a:pt x="0" y="5956"/>
                  </a:lnTo>
                  <a:lnTo>
                    <a:pt x="0" y="253644"/>
                  </a:lnTo>
                  <a:lnTo>
                    <a:pt x="86537" y="253644"/>
                  </a:lnTo>
                  <a:lnTo>
                    <a:pt x="110109" y="252349"/>
                  </a:lnTo>
                  <a:lnTo>
                    <a:pt x="159346" y="232765"/>
                  </a:lnTo>
                  <a:lnTo>
                    <a:pt x="172199" y="215455"/>
                  </a:lnTo>
                  <a:lnTo>
                    <a:pt x="175920" y="208445"/>
                  </a:lnTo>
                  <a:lnTo>
                    <a:pt x="180060" y="193713"/>
                  </a:lnTo>
                  <a:lnTo>
                    <a:pt x="181444" y="177266"/>
                  </a:lnTo>
                  <a:close/>
                </a:path>
                <a:path w="531495" h="260985">
                  <a:moveTo>
                    <a:pt x="254254" y="5956"/>
                  </a:moveTo>
                  <a:lnTo>
                    <a:pt x="211277" y="5956"/>
                  </a:lnTo>
                  <a:lnTo>
                    <a:pt x="211277" y="253644"/>
                  </a:lnTo>
                  <a:lnTo>
                    <a:pt x="254254" y="253644"/>
                  </a:lnTo>
                  <a:lnTo>
                    <a:pt x="254254" y="5956"/>
                  </a:lnTo>
                  <a:close/>
                </a:path>
                <a:path w="531495" h="260985">
                  <a:moveTo>
                    <a:pt x="531190" y="183819"/>
                  </a:moveTo>
                  <a:lnTo>
                    <a:pt x="514108" y="200799"/>
                  </a:lnTo>
                  <a:lnTo>
                    <a:pt x="495071" y="212915"/>
                  </a:lnTo>
                  <a:lnTo>
                    <a:pt x="474103" y="220192"/>
                  </a:lnTo>
                  <a:lnTo>
                    <a:pt x="451205" y="222618"/>
                  </a:lnTo>
                  <a:lnTo>
                    <a:pt x="433933" y="221081"/>
                  </a:lnTo>
                  <a:lnTo>
                    <a:pt x="389737" y="198158"/>
                  </a:lnTo>
                  <a:lnTo>
                    <a:pt x="365683" y="151028"/>
                  </a:lnTo>
                  <a:lnTo>
                    <a:pt x="364083" y="130695"/>
                  </a:lnTo>
                  <a:lnTo>
                    <a:pt x="365683" y="110363"/>
                  </a:lnTo>
                  <a:lnTo>
                    <a:pt x="389737" y="62953"/>
                  </a:lnTo>
                  <a:lnTo>
                    <a:pt x="434276" y="39738"/>
                  </a:lnTo>
                  <a:lnTo>
                    <a:pt x="451815" y="38188"/>
                  </a:lnTo>
                  <a:lnTo>
                    <a:pt x="474789" y="40500"/>
                  </a:lnTo>
                  <a:lnTo>
                    <a:pt x="495388" y="47447"/>
                  </a:lnTo>
                  <a:lnTo>
                    <a:pt x="513588" y="59004"/>
                  </a:lnTo>
                  <a:lnTo>
                    <a:pt x="529399" y="75196"/>
                  </a:lnTo>
                  <a:lnTo>
                    <a:pt x="529399" y="23863"/>
                  </a:lnTo>
                  <a:lnTo>
                    <a:pt x="511835" y="13423"/>
                  </a:lnTo>
                  <a:lnTo>
                    <a:pt x="493141" y="5969"/>
                  </a:lnTo>
                  <a:lnTo>
                    <a:pt x="473329" y="1498"/>
                  </a:lnTo>
                  <a:lnTo>
                    <a:pt x="452399" y="0"/>
                  </a:lnTo>
                  <a:lnTo>
                    <a:pt x="424992" y="2336"/>
                  </a:lnTo>
                  <a:lnTo>
                    <a:pt x="377545" y="20980"/>
                  </a:lnTo>
                  <a:lnTo>
                    <a:pt x="341058" y="57162"/>
                  </a:lnTo>
                  <a:lnTo>
                    <a:pt x="322249" y="104165"/>
                  </a:lnTo>
                  <a:lnTo>
                    <a:pt x="319900" y="131305"/>
                  </a:lnTo>
                  <a:lnTo>
                    <a:pt x="322237" y="158153"/>
                  </a:lnTo>
                  <a:lnTo>
                    <a:pt x="340893" y="204546"/>
                  </a:lnTo>
                  <a:lnTo>
                    <a:pt x="377151" y="240169"/>
                  </a:lnTo>
                  <a:lnTo>
                    <a:pt x="424738" y="258521"/>
                  </a:lnTo>
                  <a:lnTo>
                    <a:pt x="452399" y="260807"/>
                  </a:lnTo>
                  <a:lnTo>
                    <a:pt x="473659" y="259207"/>
                  </a:lnTo>
                  <a:lnTo>
                    <a:pt x="493877" y="254393"/>
                  </a:lnTo>
                  <a:lnTo>
                    <a:pt x="513054" y="246380"/>
                  </a:lnTo>
                  <a:lnTo>
                    <a:pt x="531190" y="235153"/>
                  </a:lnTo>
                  <a:lnTo>
                    <a:pt x="531190" y="1838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998466" y="4422577"/>
              <a:ext cx="208894" cy="247688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6234798" y="4416621"/>
              <a:ext cx="835660" cy="260985"/>
            </a:xfrm>
            <a:custGeom>
              <a:avLst/>
              <a:gdLst/>
              <a:ahLst/>
              <a:cxnLst/>
              <a:rect l="l" t="t" r="r" b="b"/>
              <a:pathLst>
                <a:path w="835659" h="260985">
                  <a:moveTo>
                    <a:pt x="248297" y="5956"/>
                  </a:moveTo>
                  <a:lnTo>
                    <a:pt x="207708" y="5956"/>
                  </a:lnTo>
                  <a:lnTo>
                    <a:pt x="207708" y="130098"/>
                  </a:lnTo>
                  <a:lnTo>
                    <a:pt x="206311" y="148755"/>
                  </a:lnTo>
                  <a:lnTo>
                    <a:pt x="185331" y="195757"/>
                  </a:lnTo>
                  <a:lnTo>
                    <a:pt x="143014" y="220992"/>
                  </a:lnTo>
                  <a:lnTo>
                    <a:pt x="142595" y="220992"/>
                  </a:lnTo>
                  <a:lnTo>
                    <a:pt x="125349" y="222618"/>
                  </a:lnTo>
                  <a:lnTo>
                    <a:pt x="77838" y="208013"/>
                  </a:lnTo>
                  <a:lnTo>
                    <a:pt x="49618" y="166878"/>
                  </a:lnTo>
                  <a:lnTo>
                    <a:pt x="44183" y="129501"/>
                  </a:lnTo>
                  <a:lnTo>
                    <a:pt x="45643" y="109296"/>
                  </a:lnTo>
                  <a:lnTo>
                    <a:pt x="67741" y="62369"/>
                  </a:lnTo>
                  <a:lnTo>
                    <a:pt x="108991" y="39700"/>
                  </a:lnTo>
                  <a:lnTo>
                    <a:pt x="125349" y="38188"/>
                  </a:lnTo>
                  <a:lnTo>
                    <a:pt x="141071" y="39700"/>
                  </a:lnTo>
                  <a:lnTo>
                    <a:pt x="182638" y="62064"/>
                  </a:lnTo>
                  <a:lnTo>
                    <a:pt x="206146" y="109296"/>
                  </a:lnTo>
                  <a:lnTo>
                    <a:pt x="207708" y="130098"/>
                  </a:lnTo>
                  <a:lnTo>
                    <a:pt x="207708" y="5956"/>
                  </a:lnTo>
                  <a:lnTo>
                    <a:pt x="205320" y="5956"/>
                  </a:lnTo>
                  <a:lnTo>
                    <a:pt x="205320" y="41173"/>
                  </a:lnTo>
                  <a:lnTo>
                    <a:pt x="202514" y="38188"/>
                  </a:lnTo>
                  <a:lnTo>
                    <a:pt x="188379" y="23164"/>
                  </a:lnTo>
                  <a:lnTo>
                    <a:pt x="168617" y="10299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46" y="53136"/>
                  </a:lnTo>
                  <a:lnTo>
                    <a:pt x="2184" y="100723"/>
                  </a:lnTo>
                  <a:lnTo>
                    <a:pt x="0" y="129501"/>
                  </a:lnTo>
                  <a:lnTo>
                    <a:pt x="2197" y="158838"/>
                  </a:lnTo>
                  <a:lnTo>
                    <a:pt x="19812" y="207175"/>
                  </a:lnTo>
                  <a:lnTo>
                    <a:pt x="53759" y="241338"/>
                  </a:lnTo>
                  <a:lnTo>
                    <a:pt x="96443" y="258648"/>
                  </a:lnTo>
                  <a:lnTo>
                    <a:pt x="120573" y="260807"/>
                  </a:lnTo>
                  <a:lnTo>
                    <a:pt x="145554" y="258203"/>
                  </a:lnTo>
                  <a:lnTo>
                    <a:pt x="168021" y="250367"/>
                  </a:lnTo>
                  <a:lnTo>
                    <a:pt x="187934" y="237312"/>
                  </a:lnTo>
                  <a:lnTo>
                    <a:pt x="201917" y="222618"/>
                  </a:lnTo>
                  <a:lnTo>
                    <a:pt x="205320" y="219036"/>
                  </a:lnTo>
                  <a:lnTo>
                    <a:pt x="205320" y="253644"/>
                  </a:lnTo>
                  <a:lnTo>
                    <a:pt x="248297" y="253644"/>
                  </a:lnTo>
                  <a:lnTo>
                    <a:pt x="248297" y="219036"/>
                  </a:lnTo>
                  <a:lnTo>
                    <a:pt x="248297" y="41173"/>
                  </a:lnTo>
                  <a:lnTo>
                    <a:pt x="248297" y="5956"/>
                  </a:lnTo>
                  <a:close/>
                </a:path>
                <a:path w="835659" h="260985">
                  <a:moveTo>
                    <a:pt x="515658" y="177850"/>
                  </a:moveTo>
                  <a:lnTo>
                    <a:pt x="498348" y="132486"/>
                  </a:lnTo>
                  <a:lnTo>
                    <a:pt x="469709" y="116382"/>
                  </a:lnTo>
                  <a:lnTo>
                    <a:pt x="481977" y="106641"/>
                  </a:lnTo>
                  <a:lnTo>
                    <a:pt x="490740" y="94742"/>
                  </a:lnTo>
                  <a:lnTo>
                    <a:pt x="495998" y="80683"/>
                  </a:lnTo>
                  <a:lnTo>
                    <a:pt x="497751" y="64452"/>
                  </a:lnTo>
                  <a:lnTo>
                    <a:pt x="496417" y="50761"/>
                  </a:lnTo>
                  <a:lnTo>
                    <a:pt x="476262" y="17297"/>
                  </a:lnTo>
                  <a:lnTo>
                    <a:pt x="435533" y="1079"/>
                  </a:lnTo>
                  <a:lnTo>
                    <a:pt x="417766" y="0"/>
                  </a:lnTo>
                  <a:lnTo>
                    <a:pt x="402742" y="863"/>
                  </a:lnTo>
                  <a:lnTo>
                    <a:pt x="363461" y="13716"/>
                  </a:lnTo>
                  <a:lnTo>
                    <a:pt x="331825" y="44754"/>
                  </a:lnTo>
                  <a:lnTo>
                    <a:pt x="361670" y="69227"/>
                  </a:lnTo>
                  <a:lnTo>
                    <a:pt x="365633" y="62966"/>
                  </a:lnTo>
                  <a:lnTo>
                    <a:pt x="370332" y="57289"/>
                  </a:lnTo>
                  <a:lnTo>
                    <a:pt x="406920" y="38785"/>
                  </a:lnTo>
                  <a:lnTo>
                    <a:pt x="415988" y="38188"/>
                  </a:lnTo>
                  <a:lnTo>
                    <a:pt x="426021" y="38747"/>
                  </a:lnTo>
                  <a:lnTo>
                    <a:pt x="457695" y="64947"/>
                  </a:lnTo>
                  <a:lnTo>
                    <a:pt x="458368" y="72809"/>
                  </a:lnTo>
                  <a:lnTo>
                    <a:pt x="457542" y="79603"/>
                  </a:lnTo>
                  <a:lnTo>
                    <a:pt x="423519" y="101650"/>
                  </a:lnTo>
                  <a:lnTo>
                    <a:pt x="413004" y="102069"/>
                  </a:lnTo>
                  <a:lnTo>
                    <a:pt x="392112" y="102069"/>
                  </a:lnTo>
                  <a:lnTo>
                    <a:pt x="392112" y="141439"/>
                  </a:lnTo>
                  <a:lnTo>
                    <a:pt x="417182" y="141439"/>
                  </a:lnTo>
                  <a:lnTo>
                    <a:pt x="430237" y="141973"/>
                  </a:lnTo>
                  <a:lnTo>
                    <a:pt x="468947" y="161747"/>
                  </a:lnTo>
                  <a:lnTo>
                    <a:pt x="472681" y="178460"/>
                  </a:lnTo>
                  <a:lnTo>
                    <a:pt x="471601" y="189344"/>
                  </a:lnTo>
                  <a:lnTo>
                    <a:pt x="438061" y="220230"/>
                  </a:lnTo>
                  <a:lnTo>
                    <a:pt x="413600" y="222618"/>
                  </a:lnTo>
                  <a:lnTo>
                    <a:pt x="402107" y="221830"/>
                  </a:lnTo>
                  <a:lnTo>
                    <a:pt x="365810" y="204076"/>
                  </a:lnTo>
                  <a:lnTo>
                    <a:pt x="350926" y="182029"/>
                  </a:lnTo>
                  <a:lnTo>
                    <a:pt x="313918" y="197548"/>
                  </a:lnTo>
                  <a:lnTo>
                    <a:pt x="337083" y="231686"/>
                  </a:lnTo>
                  <a:lnTo>
                    <a:pt x="376745" y="255587"/>
                  </a:lnTo>
                  <a:lnTo>
                    <a:pt x="413004" y="260807"/>
                  </a:lnTo>
                  <a:lnTo>
                    <a:pt x="433971" y="259613"/>
                  </a:lnTo>
                  <a:lnTo>
                    <a:pt x="483425" y="241719"/>
                  </a:lnTo>
                  <a:lnTo>
                    <a:pt x="513651" y="196850"/>
                  </a:lnTo>
                  <a:lnTo>
                    <a:pt x="515658" y="177850"/>
                  </a:lnTo>
                  <a:close/>
                </a:path>
                <a:path w="835659" h="260985">
                  <a:moveTo>
                    <a:pt x="762749" y="177266"/>
                  </a:moveTo>
                  <a:lnTo>
                    <a:pt x="761555" y="161709"/>
                  </a:lnTo>
                  <a:lnTo>
                    <a:pt x="757974" y="147866"/>
                  </a:lnTo>
                  <a:lnTo>
                    <a:pt x="753630" y="139052"/>
                  </a:lnTo>
                  <a:lnTo>
                    <a:pt x="752005" y="135750"/>
                  </a:lnTo>
                  <a:lnTo>
                    <a:pt x="743648" y="125336"/>
                  </a:lnTo>
                  <a:lnTo>
                    <a:pt x="729996" y="114630"/>
                  </a:lnTo>
                  <a:lnTo>
                    <a:pt x="718591" y="109537"/>
                  </a:lnTo>
                  <a:lnTo>
                    <a:pt x="718591" y="177266"/>
                  </a:lnTo>
                  <a:lnTo>
                    <a:pt x="717575" y="187071"/>
                  </a:lnTo>
                  <a:lnTo>
                    <a:pt x="687247" y="213817"/>
                  </a:lnTo>
                  <a:lnTo>
                    <a:pt x="664260" y="215455"/>
                  </a:lnTo>
                  <a:lnTo>
                    <a:pt x="624281" y="215455"/>
                  </a:lnTo>
                  <a:lnTo>
                    <a:pt x="624281" y="139052"/>
                  </a:lnTo>
                  <a:lnTo>
                    <a:pt x="664870" y="139052"/>
                  </a:lnTo>
                  <a:lnTo>
                    <a:pt x="703059" y="146227"/>
                  </a:lnTo>
                  <a:lnTo>
                    <a:pt x="718591" y="177266"/>
                  </a:lnTo>
                  <a:lnTo>
                    <a:pt x="718591" y="109537"/>
                  </a:lnTo>
                  <a:lnTo>
                    <a:pt x="712901" y="106984"/>
                  </a:lnTo>
                  <a:lnTo>
                    <a:pt x="692391" y="102400"/>
                  </a:lnTo>
                  <a:lnTo>
                    <a:pt x="668451" y="100876"/>
                  </a:lnTo>
                  <a:lnTo>
                    <a:pt x="624281" y="100876"/>
                  </a:lnTo>
                  <a:lnTo>
                    <a:pt x="624281" y="5956"/>
                  </a:lnTo>
                  <a:lnTo>
                    <a:pt x="581304" y="5956"/>
                  </a:lnTo>
                  <a:lnTo>
                    <a:pt x="581304" y="253644"/>
                  </a:lnTo>
                  <a:lnTo>
                    <a:pt x="667842" y="253644"/>
                  </a:lnTo>
                  <a:lnTo>
                    <a:pt x="691413" y="252349"/>
                  </a:lnTo>
                  <a:lnTo>
                    <a:pt x="740664" y="232765"/>
                  </a:lnTo>
                  <a:lnTo>
                    <a:pt x="761365" y="193713"/>
                  </a:lnTo>
                  <a:lnTo>
                    <a:pt x="762749" y="177266"/>
                  </a:lnTo>
                  <a:close/>
                </a:path>
                <a:path w="835659" h="260985">
                  <a:moveTo>
                    <a:pt x="835558" y="5956"/>
                  </a:moveTo>
                  <a:lnTo>
                    <a:pt x="792581" y="5956"/>
                  </a:lnTo>
                  <a:lnTo>
                    <a:pt x="792581" y="253644"/>
                  </a:lnTo>
                  <a:lnTo>
                    <a:pt x="835558" y="253644"/>
                  </a:lnTo>
                  <a:lnTo>
                    <a:pt x="835558" y="59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151541" y="4422577"/>
              <a:ext cx="190988" cy="247688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7392644" y="4416621"/>
              <a:ext cx="492125" cy="260985"/>
            </a:xfrm>
            <a:custGeom>
              <a:avLst/>
              <a:gdLst/>
              <a:ahLst/>
              <a:cxnLst/>
              <a:rect l="l" t="t" r="r" b="b"/>
              <a:pathLst>
                <a:path w="492125" h="260985">
                  <a:moveTo>
                    <a:pt x="248297" y="5956"/>
                  </a:moveTo>
                  <a:lnTo>
                    <a:pt x="207708" y="5956"/>
                  </a:lnTo>
                  <a:lnTo>
                    <a:pt x="207708" y="130098"/>
                  </a:lnTo>
                  <a:lnTo>
                    <a:pt x="206311" y="148755"/>
                  </a:lnTo>
                  <a:lnTo>
                    <a:pt x="185343" y="195757"/>
                  </a:lnTo>
                  <a:lnTo>
                    <a:pt x="143014" y="220992"/>
                  </a:lnTo>
                  <a:lnTo>
                    <a:pt x="142595" y="220992"/>
                  </a:lnTo>
                  <a:lnTo>
                    <a:pt x="125349" y="222618"/>
                  </a:lnTo>
                  <a:lnTo>
                    <a:pt x="77838" y="208013"/>
                  </a:lnTo>
                  <a:lnTo>
                    <a:pt x="49618" y="166878"/>
                  </a:lnTo>
                  <a:lnTo>
                    <a:pt x="44183" y="129501"/>
                  </a:lnTo>
                  <a:lnTo>
                    <a:pt x="45643" y="109296"/>
                  </a:lnTo>
                  <a:lnTo>
                    <a:pt x="67754" y="62369"/>
                  </a:lnTo>
                  <a:lnTo>
                    <a:pt x="108991" y="39700"/>
                  </a:lnTo>
                  <a:lnTo>
                    <a:pt x="125349" y="38188"/>
                  </a:lnTo>
                  <a:lnTo>
                    <a:pt x="141071" y="39700"/>
                  </a:lnTo>
                  <a:lnTo>
                    <a:pt x="182651" y="62064"/>
                  </a:lnTo>
                  <a:lnTo>
                    <a:pt x="206146" y="109296"/>
                  </a:lnTo>
                  <a:lnTo>
                    <a:pt x="207708" y="130098"/>
                  </a:lnTo>
                  <a:lnTo>
                    <a:pt x="207708" y="5956"/>
                  </a:lnTo>
                  <a:lnTo>
                    <a:pt x="205320" y="5956"/>
                  </a:lnTo>
                  <a:lnTo>
                    <a:pt x="205320" y="41173"/>
                  </a:lnTo>
                  <a:lnTo>
                    <a:pt x="202526" y="38188"/>
                  </a:lnTo>
                  <a:lnTo>
                    <a:pt x="188391" y="23164"/>
                  </a:lnTo>
                  <a:lnTo>
                    <a:pt x="168617" y="10299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46" y="53136"/>
                  </a:lnTo>
                  <a:lnTo>
                    <a:pt x="2184" y="100723"/>
                  </a:lnTo>
                  <a:lnTo>
                    <a:pt x="0" y="129501"/>
                  </a:lnTo>
                  <a:lnTo>
                    <a:pt x="2209" y="158838"/>
                  </a:lnTo>
                  <a:lnTo>
                    <a:pt x="19812" y="207175"/>
                  </a:lnTo>
                  <a:lnTo>
                    <a:pt x="53771" y="241338"/>
                  </a:lnTo>
                  <a:lnTo>
                    <a:pt x="96443" y="258648"/>
                  </a:lnTo>
                  <a:lnTo>
                    <a:pt x="120573" y="260807"/>
                  </a:lnTo>
                  <a:lnTo>
                    <a:pt x="145567" y="258203"/>
                  </a:lnTo>
                  <a:lnTo>
                    <a:pt x="168021" y="250367"/>
                  </a:lnTo>
                  <a:lnTo>
                    <a:pt x="187947" y="237312"/>
                  </a:lnTo>
                  <a:lnTo>
                    <a:pt x="201917" y="222618"/>
                  </a:lnTo>
                  <a:lnTo>
                    <a:pt x="205320" y="219036"/>
                  </a:lnTo>
                  <a:lnTo>
                    <a:pt x="205320" y="253644"/>
                  </a:lnTo>
                  <a:lnTo>
                    <a:pt x="248297" y="253644"/>
                  </a:lnTo>
                  <a:lnTo>
                    <a:pt x="248297" y="219036"/>
                  </a:lnTo>
                  <a:lnTo>
                    <a:pt x="248297" y="41173"/>
                  </a:lnTo>
                  <a:lnTo>
                    <a:pt x="248297" y="5956"/>
                  </a:lnTo>
                  <a:close/>
                </a:path>
                <a:path w="492125" h="260985">
                  <a:moveTo>
                    <a:pt x="491794" y="5994"/>
                  </a:moveTo>
                  <a:lnTo>
                    <a:pt x="293649" y="5994"/>
                  </a:lnTo>
                  <a:lnTo>
                    <a:pt x="293649" y="45364"/>
                  </a:lnTo>
                  <a:lnTo>
                    <a:pt x="371233" y="45364"/>
                  </a:lnTo>
                  <a:lnTo>
                    <a:pt x="371233" y="253644"/>
                  </a:lnTo>
                  <a:lnTo>
                    <a:pt x="414210" y="253644"/>
                  </a:lnTo>
                  <a:lnTo>
                    <a:pt x="414210" y="45364"/>
                  </a:lnTo>
                  <a:lnTo>
                    <a:pt x="491794" y="45364"/>
                  </a:lnTo>
                  <a:lnTo>
                    <a:pt x="491794" y="59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929800" y="4422577"/>
              <a:ext cx="181439" cy="247688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8153008" y="4416619"/>
              <a:ext cx="211454" cy="260985"/>
            </a:xfrm>
            <a:custGeom>
              <a:avLst/>
              <a:gdLst/>
              <a:ahLst/>
              <a:cxnLst/>
              <a:rect l="l" t="t" r="r" b="b"/>
              <a:pathLst>
                <a:path w="211454" h="260985">
                  <a:moveTo>
                    <a:pt x="132498" y="0"/>
                  </a:moveTo>
                  <a:lnTo>
                    <a:pt x="80134" y="9323"/>
                  </a:lnTo>
                  <a:lnTo>
                    <a:pt x="37611" y="37297"/>
                  </a:lnTo>
                  <a:lnTo>
                    <a:pt x="9401" y="79447"/>
                  </a:lnTo>
                  <a:lnTo>
                    <a:pt x="0" y="131304"/>
                  </a:lnTo>
                  <a:lnTo>
                    <a:pt x="2332" y="158143"/>
                  </a:lnTo>
                  <a:lnTo>
                    <a:pt x="20987" y="204544"/>
                  </a:lnTo>
                  <a:lnTo>
                    <a:pt x="57245" y="240166"/>
                  </a:lnTo>
                  <a:lnTo>
                    <a:pt x="104839" y="258515"/>
                  </a:lnTo>
                  <a:lnTo>
                    <a:pt x="132498" y="260808"/>
                  </a:lnTo>
                  <a:lnTo>
                    <a:pt x="153761" y="259204"/>
                  </a:lnTo>
                  <a:lnTo>
                    <a:pt x="173980" y="254394"/>
                  </a:lnTo>
                  <a:lnTo>
                    <a:pt x="193156" y="246377"/>
                  </a:lnTo>
                  <a:lnTo>
                    <a:pt x="211291" y="235155"/>
                  </a:lnTo>
                  <a:lnTo>
                    <a:pt x="211291" y="183816"/>
                  </a:lnTo>
                  <a:lnTo>
                    <a:pt x="194201" y="200793"/>
                  </a:lnTo>
                  <a:lnTo>
                    <a:pt x="175173" y="212916"/>
                  </a:lnTo>
                  <a:lnTo>
                    <a:pt x="154208" y="220187"/>
                  </a:lnTo>
                  <a:lnTo>
                    <a:pt x="131304" y="222611"/>
                  </a:lnTo>
                  <a:lnTo>
                    <a:pt x="114038" y="221083"/>
                  </a:lnTo>
                  <a:lnTo>
                    <a:pt x="69840" y="198151"/>
                  </a:lnTo>
                  <a:lnTo>
                    <a:pt x="45779" y="151029"/>
                  </a:lnTo>
                  <a:lnTo>
                    <a:pt x="44176" y="130697"/>
                  </a:lnTo>
                  <a:lnTo>
                    <a:pt x="45779" y="110355"/>
                  </a:lnTo>
                  <a:lnTo>
                    <a:pt x="69840" y="62950"/>
                  </a:lnTo>
                  <a:lnTo>
                    <a:pt x="114374" y="39736"/>
                  </a:lnTo>
                  <a:lnTo>
                    <a:pt x="131912" y="38187"/>
                  </a:lnTo>
                  <a:lnTo>
                    <a:pt x="154890" y="40501"/>
                  </a:lnTo>
                  <a:lnTo>
                    <a:pt x="175481" y="47442"/>
                  </a:lnTo>
                  <a:lnTo>
                    <a:pt x="193685" y="59006"/>
                  </a:lnTo>
                  <a:lnTo>
                    <a:pt x="209501" y="75191"/>
                  </a:lnTo>
                  <a:lnTo>
                    <a:pt x="209501" y="23863"/>
                  </a:lnTo>
                  <a:lnTo>
                    <a:pt x="191931" y="13420"/>
                  </a:lnTo>
                  <a:lnTo>
                    <a:pt x="173242" y="5963"/>
                  </a:lnTo>
                  <a:lnTo>
                    <a:pt x="153431" y="1490"/>
                  </a:lnTo>
                  <a:lnTo>
                    <a:pt x="1324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401294" y="4422577"/>
              <a:ext cx="190999" cy="247688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8812504" y="4416621"/>
              <a:ext cx="527685" cy="260985"/>
            </a:xfrm>
            <a:custGeom>
              <a:avLst/>
              <a:gdLst/>
              <a:ahLst/>
              <a:cxnLst/>
              <a:rect l="l" t="t" r="r" b="b"/>
              <a:pathLst>
                <a:path w="527684" h="260985">
                  <a:moveTo>
                    <a:pt x="199339" y="5956"/>
                  </a:moveTo>
                  <a:lnTo>
                    <a:pt x="0" y="5956"/>
                  </a:lnTo>
                  <a:lnTo>
                    <a:pt x="0" y="45326"/>
                  </a:lnTo>
                  <a:lnTo>
                    <a:pt x="0" y="253606"/>
                  </a:lnTo>
                  <a:lnTo>
                    <a:pt x="42964" y="253606"/>
                  </a:lnTo>
                  <a:lnTo>
                    <a:pt x="42964" y="45326"/>
                  </a:lnTo>
                  <a:lnTo>
                    <a:pt x="156362" y="45326"/>
                  </a:lnTo>
                  <a:lnTo>
                    <a:pt x="156362" y="253606"/>
                  </a:lnTo>
                  <a:lnTo>
                    <a:pt x="199339" y="253606"/>
                  </a:lnTo>
                  <a:lnTo>
                    <a:pt x="199339" y="45326"/>
                  </a:lnTo>
                  <a:lnTo>
                    <a:pt x="199339" y="5956"/>
                  </a:lnTo>
                  <a:close/>
                </a:path>
                <a:path w="527684" h="260985">
                  <a:moveTo>
                    <a:pt x="527596" y="130695"/>
                  </a:moveTo>
                  <a:lnTo>
                    <a:pt x="518261" y="78930"/>
                  </a:lnTo>
                  <a:lnTo>
                    <a:pt x="491274" y="38188"/>
                  </a:lnTo>
                  <a:lnTo>
                    <a:pt x="483425" y="31419"/>
                  </a:lnTo>
                  <a:lnTo>
                    <a:pt x="483425" y="130695"/>
                  </a:lnTo>
                  <a:lnTo>
                    <a:pt x="481825" y="151028"/>
                  </a:lnTo>
                  <a:lnTo>
                    <a:pt x="457758" y="198145"/>
                  </a:lnTo>
                  <a:lnTo>
                    <a:pt x="413562" y="221081"/>
                  </a:lnTo>
                  <a:lnTo>
                    <a:pt x="396290" y="222618"/>
                  </a:lnTo>
                  <a:lnTo>
                    <a:pt x="379018" y="221081"/>
                  </a:lnTo>
                  <a:lnTo>
                    <a:pt x="334810" y="198145"/>
                  </a:lnTo>
                  <a:lnTo>
                    <a:pt x="310756" y="151028"/>
                  </a:lnTo>
                  <a:lnTo>
                    <a:pt x="309143" y="130695"/>
                  </a:lnTo>
                  <a:lnTo>
                    <a:pt x="310730" y="110363"/>
                  </a:lnTo>
                  <a:lnTo>
                    <a:pt x="334505" y="62953"/>
                  </a:lnTo>
                  <a:lnTo>
                    <a:pt x="378764" y="39738"/>
                  </a:lnTo>
                  <a:lnTo>
                    <a:pt x="396290" y="38188"/>
                  </a:lnTo>
                  <a:lnTo>
                    <a:pt x="413867" y="39738"/>
                  </a:lnTo>
                  <a:lnTo>
                    <a:pt x="458063" y="62661"/>
                  </a:lnTo>
                  <a:lnTo>
                    <a:pt x="481838" y="110121"/>
                  </a:lnTo>
                  <a:lnTo>
                    <a:pt x="483425" y="130695"/>
                  </a:lnTo>
                  <a:lnTo>
                    <a:pt x="483425" y="31419"/>
                  </a:lnTo>
                  <a:lnTo>
                    <a:pt x="470420" y="20815"/>
                  </a:lnTo>
                  <a:lnTo>
                    <a:pt x="448132" y="9245"/>
                  </a:lnTo>
                  <a:lnTo>
                    <a:pt x="423418" y="2311"/>
                  </a:lnTo>
                  <a:lnTo>
                    <a:pt x="396290" y="0"/>
                  </a:lnTo>
                  <a:lnTo>
                    <a:pt x="369138" y="2311"/>
                  </a:lnTo>
                  <a:lnTo>
                    <a:pt x="322148" y="20815"/>
                  </a:lnTo>
                  <a:lnTo>
                    <a:pt x="285965" y="56730"/>
                  </a:lnTo>
                  <a:lnTo>
                    <a:pt x="267309" y="103593"/>
                  </a:lnTo>
                  <a:lnTo>
                    <a:pt x="264985" y="130695"/>
                  </a:lnTo>
                  <a:lnTo>
                    <a:pt x="267309" y="157556"/>
                  </a:lnTo>
                  <a:lnTo>
                    <a:pt x="285965" y="204114"/>
                  </a:lnTo>
                  <a:lnTo>
                    <a:pt x="322148" y="240004"/>
                  </a:lnTo>
                  <a:lnTo>
                    <a:pt x="369138" y="258495"/>
                  </a:lnTo>
                  <a:lnTo>
                    <a:pt x="396290" y="260807"/>
                  </a:lnTo>
                  <a:lnTo>
                    <a:pt x="423418" y="258495"/>
                  </a:lnTo>
                  <a:lnTo>
                    <a:pt x="470420" y="240004"/>
                  </a:lnTo>
                  <a:lnTo>
                    <a:pt x="506603" y="204114"/>
                  </a:lnTo>
                  <a:lnTo>
                    <a:pt x="525259" y="157556"/>
                  </a:lnTo>
                  <a:lnTo>
                    <a:pt x="527596" y="1306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544798" y="4422577"/>
              <a:ext cx="208894" cy="247688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9781134" y="4252486"/>
              <a:ext cx="3447415" cy="483870"/>
            </a:xfrm>
            <a:custGeom>
              <a:avLst/>
              <a:gdLst/>
              <a:ahLst/>
              <a:cxnLst/>
              <a:rect l="l" t="t" r="r" b="b"/>
              <a:pathLst>
                <a:path w="3447415" h="483870">
                  <a:moveTo>
                    <a:pt x="248297" y="170091"/>
                  </a:moveTo>
                  <a:lnTo>
                    <a:pt x="207708" y="170091"/>
                  </a:lnTo>
                  <a:lnTo>
                    <a:pt x="207708" y="294233"/>
                  </a:lnTo>
                  <a:lnTo>
                    <a:pt x="206311" y="312889"/>
                  </a:lnTo>
                  <a:lnTo>
                    <a:pt x="185331" y="359892"/>
                  </a:lnTo>
                  <a:lnTo>
                    <a:pt x="143014" y="385127"/>
                  </a:lnTo>
                  <a:lnTo>
                    <a:pt x="142595" y="385127"/>
                  </a:lnTo>
                  <a:lnTo>
                    <a:pt x="125349" y="386753"/>
                  </a:lnTo>
                  <a:lnTo>
                    <a:pt x="77838" y="372148"/>
                  </a:lnTo>
                  <a:lnTo>
                    <a:pt x="49618" y="331012"/>
                  </a:lnTo>
                  <a:lnTo>
                    <a:pt x="44170" y="293636"/>
                  </a:lnTo>
                  <a:lnTo>
                    <a:pt x="45643" y="273431"/>
                  </a:lnTo>
                  <a:lnTo>
                    <a:pt x="67741" y="226504"/>
                  </a:lnTo>
                  <a:lnTo>
                    <a:pt x="108991" y="203835"/>
                  </a:lnTo>
                  <a:lnTo>
                    <a:pt x="125349" y="202323"/>
                  </a:lnTo>
                  <a:lnTo>
                    <a:pt x="141071" y="203835"/>
                  </a:lnTo>
                  <a:lnTo>
                    <a:pt x="182638" y="226199"/>
                  </a:lnTo>
                  <a:lnTo>
                    <a:pt x="206133" y="273431"/>
                  </a:lnTo>
                  <a:lnTo>
                    <a:pt x="207657" y="293636"/>
                  </a:lnTo>
                  <a:lnTo>
                    <a:pt x="207708" y="294233"/>
                  </a:lnTo>
                  <a:lnTo>
                    <a:pt x="207708" y="170091"/>
                  </a:lnTo>
                  <a:lnTo>
                    <a:pt x="205320" y="170091"/>
                  </a:lnTo>
                  <a:lnTo>
                    <a:pt x="205320" y="205308"/>
                  </a:lnTo>
                  <a:lnTo>
                    <a:pt x="202514" y="202323"/>
                  </a:lnTo>
                  <a:lnTo>
                    <a:pt x="188379" y="187299"/>
                  </a:lnTo>
                  <a:lnTo>
                    <a:pt x="168605" y="174434"/>
                  </a:lnTo>
                  <a:lnTo>
                    <a:pt x="146011" y="166712"/>
                  </a:lnTo>
                  <a:lnTo>
                    <a:pt x="120573" y="164134"/>
                  </a:lnTo>
                  <a:lnTo>
                    <a:pt x="96189" y="166281"/>
                  </a:lnTo>
                  <a:lnTo>
                    <a:pt x="53365" y="183438"/>
                  </a:lnTo>
                  <a:lnTo>
                    <a:pt x="19646" y="217271"/>
                  </a:lnTo>
                  <a:lnTo>
                    <a:pt x="2184" y="264858"/>
                  </a:lnTo>
                  <a:lnTo>
                    <a:pt x="0" y="293636"/>
                  </a:lnTo>
                  <a:lnTo>
                    <a:pt x="2197" y="322973"/>
                  </a:lnTo>
                  <a:lnTo>
                    <a:pt x="19812" y="371309"/>
                  </a:lnTo>
                  <a:lnTo>
                    <a:pt x="53759" y="405472"/>
                  </a:lnTo>
                  <a:lnTo>
                    <a:pt x="96431" y="422783"/>
                  </a:lnTo>
                  <a:lnTo>
                    <a:pt x="120573" y="424942"/>
                  </a:lnTo>
                  <a:lnTo>
                    <a:pt x="145554" y="422338"/>
                  </a:lnTo>
                  <a:lnTo>
                    <a:pt x="168008" y="414502"/>
                  </a:lnTo>
                  <a:lnTo>
                    <a:pt x="187934" y="401447"/>
                  </a:lnTo>
                  <a:lnTo>
                    <a:pt x="201917" y="386753"/>
                  </a:lnTo>
                  <a:lnTo>
                    <a:pt x="205320" y="383171"/>
                  </a:lnTo>
                  <a:lnTo>
                    <a:pt x="205320" y="417779"/>
                  </a:lnTo>
                  <a:lnTo>
                    <a:pt x="248297" y="417779"/>
                  </a:lnTo>
                  <a:lnTo>
                    <a:pt x="248297" y="383171"/>
                  </a:lnTo>
                  <a:lnTo>
                    <a:pt x="248297" y="205308"/>
                  </a:lnTo>
                  <a:lnTo>
                    <a:pt x="248297" y="170091"/>
                  </a:lnTo>
                  <a:close/>
                </a:path>
                <a:path w="3447415" h="483870">
                  <a:moveTo>
                    <a:pt x="642213" y="417779"/>
                  </a:moveTo>
                  <a:lnTo>
                    <a:pt x="524027" y="284695"/>
                  </a:lnTo>
                  <a:lnTo>
                    <a:pt x="631456" y="170091"/>
                  </a:lnTo>
                  <a:lnTo>
                    <a:pt x="581317" y="170091"/>
                  </a:lnTo>
                  <a:lnTo>
                    <a:pt x="488213" y="271564"/>
                  </a:lnTo>
                  <a:lnTo>
                    <a:pt x="488213" y="170091"/>
                  </a:lnTo>
                  <a:lnTo>
                    <a:pt x="445236" y="170091"/>
                  </a:lnTo>
                  <a:lnTo>
                    <a:pt x="445236" y="271564"/>
                  </a:lnTo>
                  <a:lnTo>
                    <a:pt x="352132" y="170091"/>
                  </a:lnTo>
                  <a:lnTo>
                    <a:pt x="301993" y="170091"/>
                  </a:lnTo>
                  <a:lnTo>
                    <a:pt x="409435" y="284695"/>
                  </a:lnTo>
                  <a:lnTo>
                    <a:pt x="291249" y="417779"/>
                  </a:lnTo>
                  <a:lnTo>
                    <a:pt x="344982" y="417779"/>
                  </a:lnTo>
                  <a:lnTo>
                    <a:pt x="436880" y="313347"/>
                  </a:lnTo>
                  <a:lnTo>
                    <a:pt x="445236" y="321703"/>
                  </a:lnTo>
                  <a:lnTo>
                    <a:pt x="445236" y="417779"/>
                  </a:lnTo>
                  <a:lnTo>
                    <a:pt x="488213" y="417779"/>
                  </a:lnTo>
                  <a:lnTo>
                    <a:pt x="488213" y="321703"/>
                  </a:lnTo>
                  <a:lnTo>
                    <a:pt x="496570" y="313347"/>
                  </a:lnTo>
                  <a:lnTo>
                    <a:pt x="588492" y="417779"/>
                  </a:lnTo>
                  <a:lnTo>
                    <a:pt x="642213" y="417779"/>
                  </a:lnTo>
                  <a:close/>
                </a:path>
                <a:path w="3447415" h="483870">
                  <a:moveTo>
                    <a:pt x="914323" y="378409"/>
                  </a:moveTo>
                  <a:lnTo>
                    <a:pt x="877316" y="378409"/>
                  </a:lnTo>
                  <a:lnTo>
                    <a:pt x="877316" y="209499"/>
                  </a:lnTo>
                  <a:lnTo>
                    <a:pt x="877316" y="170091"/>
                  </a:lnTo>
                  <a:lnTo>
                    <a:pt x="834351" y="170091"/>
                  </a:lnTo>
                  <a:lnTo>
                    <a:pt x="834351" y="209499"/>
                  </a:lnTo>
                  <a:lnTo>
                    <a:pt x="834351" y="378409"/>
                  </a:lnTo>
                  <a:lnTo>
                    <a:pt x="716178" y="378409"/>
                  </a:lnTo>
                  <a:lnTo>
                    <a:pt x="729221" y="363816"/>
                  </a:lnTo>
                  <a:lnTo>
                    <a:pt x="738555" y="346329"/>
                  </a:lnTo>
                  <a:lnTo>
                    <a:pt x="744143" y="325920"/>
                  </a:lnTo>
                  <a:lnTo>
                    <a:pt x="746010" y="302602"/>
                  </a:lnTo>
                  <a:lnTo>
                    <a:pt x="746010" y="209499"/>
                  </a:lnTo>
                  <a:lnTo>
                    <a:pt x="834351" y="209499"/>
                  </a:lnTo>
                  <a:lnTo>
                    <a:pt x="834351" y="170091"/>
                  </a:lnTo>
                  <a:lnTo>
                    <a:pt x="703046" y="170091"/>
                  </a:lnTo>
                  <a:lnTo>
                    <a:pt x="703046" y="280517"/>
                  </a:lnTo>
                  <a:lnTo>
                    <a:pt x="702411" y="301409"/>
                  </a:lnTo>
                  <a:lnTo>
                    <a:pt x="692899" y="346176"/>
                  </a:lnTo>
                  <a:lnTo>
                    <a:pt x="661441" y="376174"/>
                  </a:lnTo>
                  <a:lnTo>
                    <a:pt x="646938" y="378409"/>
                  </a:lnTo>
                  <a:lnTo>
                    <a:pt x="646938" y="483438"/>
                  </a:lnTo>
                  <a:lnTo>
                    <a:pt x="686333" y="483438"/>
                  </a:lnTo>
                  <a:lnTo>
                    <a:pt x="686333" y="417791"/>
                  </a:lnTo>
                  <a:lnTo>
                    <a:pt x="874928" y="417791"/>
                  </a:lnTo>
                  <a:lnTo>
                    <a:pt x="874928" y="483438"/>
                  </a:lnTo>
                  <a:lnTo>
                    <a:pt x="914323" y="483438"/>
                  </a:lnTo>
                  <a:lnTo>
                    <a:pt x="914323" y="417791"/>
                  </a:lnTo>
                  <a:lnTo>
                    <a:pt x="914323" y="378409"/>
                  </a:lnTo>
                  <a:close/>
                </a:path>
                <a:path w="3447415" h="483870">
                  <a:moveTo>
                    <a:pt x="1206792" y="294830"/>
                  </a:moveTo>
                  <a:lnTo>
                    <a:pt x="1197470" y="243065"/>
                  </a:lnTo>
                  <a:lnTo>
                    <a:pt x="1170482" y="202323"/>
                  </a:lnTo>
                  <a:lnTo>
                    <a:pt x="1162634" y="195554"/>
                  </a:lnTo>
                  <a:lnTo>
                    <a:pt x="1162634" y="294830"/>
                  </a:lnTo>
                  <a:lnTo>
                    <a:pt x="1161021" y="315163"/>
                  </a:lnTo>
                  <a:lnTo>
                    <a:pt x="1136967" y="362280"/>
                  </a:lnTo>
                  <a:lnTo>
                    <a:pt x="1092758" y="385216"/>
                  </a:lnTo>
                  <a:lnTo>
                    <a:pt x="1075486" y="386753"/>
                  </a:lnTo>
                  <a:lnTo>
                    <a:pt x="1058214" y="385216"/>
                  </a:lnTo>
                  <a:lnTo>
                    <a:pt x="1014018" y="362280"/>
                  </a:lnTo>
                  <a:lnTo>
                    <a:pt x="989952" y="315163"/>
                  </a:lnTo>
                  <a:lnTo>
                    <a:pt x="988352" y="294830"/>
                  </a:lnTo>
                  <a:lnTo>
                    <a:pt x="989939" y="274497"/>
                  </a:lnTo>
                  <a:lnTo>
                    <a:pt x="1013714" y="227088"/>
                  </a:lnTo>
                  <a:lnTo>
                    <a:pt x="1057973" y="203873"/>
                  </a:lnTo>
                  <a:lnTo>
                    <a:pt x="1075486" y="202323"/>
                  </a:lnTo>
                  <a:lnTo>
                    <a:pt x="1093228" y="203873"/>
                  </a:lnTo>
                  <a:lnTo>
                    <a:pt x="1093063" y="203873"/>
                  </a:lnTo>
                  <a:lnTo>
                    <a:pt x="1109281" y="208521"/>
                  </a:lnTo>
                  <a:lnTo>
                    <a:pt x="1148359" y="240233"/>
                  </a:lnTo>
                  <a:lnTo>
                    <a:pt x="1162634" y="294830"/>
                  </a:lnTo>
                  <a:lnTo>
                    <a:pt x="1162634" y="195554"/>
                  </a:lnTo>
                  <a:lnTo>
                    <a:pt x="1149629" y="184950"/>
                  </a:lnTo>
                  <a:lnTo>
                    <a:pt x="1127340" y="173380"/>
                  </a:lnTo>
                  <a:lnTo>
                    <a:pt x="1102626" y="166446"/>
                  </a:lnTo>
                  <a:lnTo>
                    <a:pt x="1075486" y="164134"/>
                  </a:lnTo>
                  <a:lnTo>
                    <a:pt x="1048346" y="166446"/>
                  </a:lnTo>
                  <a:lnTo>
                    <a:pt x="1001344" y="184950"/>
                  </a:lnTo>
                  <a:lnTo>
                    <a:pt x="965161" y="220865"/>
                  </a:lnTo>
                  <a:lnTo>
                    <a:pt x="946518" y="267728"/>
                  </a:lnTo>
                  <a:lnTo>
                    <a:pt x="944194" y="294830"/>
                  </a:lnTo>
                  <a:lnTo>
                    <a:pt x="946518" y="321691"/>
                  </a:lnTo>
                  <a:lnTo>
                    <a:pt x="965161" y="368249"/>
                  </a:lnTo>
                  <a:lnTo>
                    <a:pt x="1001344" y="404139"/>
                  </a:lnTo>
                  <a:lnTo>
                    <a:pt x="1048346" y="422630"/>
                  </a:lnTo>
                  <a:lnTo>
                    <a:pt x="1075486" y="424942"/>
                  </a:lnTo>
                  <a:lnTo>
                    <a:pt x="1102626" y="422630"/>
                  </a:lnTo>
                  <a:lnTo>
                    <a:pt x="1127340" y="415696"/>
                  </a:lnTo>
                  <a:lnTo>
                    <a:pt x="1149629" y="404139"/>
                  </a:lnTo>
                  <a:lnTo>
                    <a:pt x="1169492" y="387959"/>
                  </a:lnTo>
                  <a:lnTo>
                    <a:pt x="1170482" y="386753"/>
                  </a:lnTo>
                  <a:lnTo>
                    <a:pt x="1185811" y="368249"/>
                  </a:lnTo>
                  <a:lnTo>
                    <a:pt x="1197470" y="346163"/>
                  </a:lnTo>
                  <a:lnTo>
                    <a:pt x="1204468" y="321691"/>
                  </a:lnTo>
                  <a:lnTo>
                    <a:pt x="1206792" y="294830"/>
                  </a:lnTo>
                  <a:close/>
                </a:path>
                <a:path w="3447415" h="483870">
                  <a:moveTo>
                    <a:pt x="1467002" y="63258"/>
                  </a:moveTo>
                  <a:lnTo>
                    <a:pt x="1431188" y="49530"/>
                  </a:lnTo>
                  <a:lnTo>
                    <a:pt x="1423987" y="65201"/>
                  </a:lnTo>
                  <a:lnTo>
                    <a:pt x="1413141" y="76390"/>
                  </a:lnTo>
                  <a:lnTo>
                    <a:pt x="1398625" y="83108"/>
                  </a:lnTo>
                  <a:lnTo>
                    <a:pt x="1380464" y="85344"/>
                  </a:lnTo>
                  <a:lnTo>
                    <a:pt x="1362290" y="83108"/>
                  </a:lnTo>
                  <a:lnTo>
                    <a:pt x="1347787" y="76390"/>
                  </a:lnTo>
                  <a:lnTo>
                    <a:pt x="1336929" y="65201"/>
                  </a:lnTo>
                  <a:lnTo>
                    <a:pt x="1329728" y="49530"/>
                  </a:lnTo>
                  <a:lnTo>
                    <a:pt x="1293914" y="63258"/>
                  </a:lnTo>
                  <a:lnTo>
                    <a:pt x="1315796" y="97180"/>
                  </a:lnTo>
                  <a:lnTo>
                    <a:pt x="1351432" y="117284"/>
                  </a:lnTo>
                  <a:lnTo>
                    <a:pt x="1380464" y="121158"/>
                  </a:lnTo>
                  <a:lnTo>
                    <a:pt x="1395476" y="120192"/>
                  </a:lnTo>
                  <a:lnTo>
                    <a:pt x="1434477" y="105651"/>
                  </a:lnTo>
                  <a:lnTo>
                    <a:pt x="1461389" y="75984"/>
                  </a:lnTo>
                  <a:lnTo>
                    <a:pt x="1467002" y="63258"/>
                  </a:lnTo>
                  <a:close/>
                </a:path>
                <a:path w="3447415" h="483870">
                  <a:moveTo>
                    <a:pt x="1484909" y="151003"/>
                  </a:moveTo>
                  <a:lnTo>
                    <a:pt x="1315415" y="333629"/>
                  </a:lnTo>
                  <a:lnTo>
                    <a:pt x="1315415" y="170091"/>
                  </a:lnTo>
                  <a:lnTo>
                    <a:pt x="1272425" y="170091"/>
                  </a:lnTo>
                  <a:lnTo>
                    <a:pt x="1272425" y="435102"/>
                  </a:lnTo>
                  <a:lnTo>
                    <a:pt x="1366608" y="333629"/>
                  </a:lnTo>
                  <a:lnTo>
                    <a:pt x="1441945" y="252463"/>
                  </a:lnTo>
                  <a:lnTo>
                    <a:pt x="1441945" y="417779"/>
                  </a:lnTo>
                  <a:lnTo>
                    <a:pt x="1484909" y="417779"/>
                  </a:lnTo>
                  <a:lnTo>
                    <a:pt x="1484909" y="252463"/>
                  </a:lnTo>
                  <a:lnTo>
                    <a:pt x="1484909" y="151003"/>
                  </a:lnTo>
                  <a:close/>
                </a:path>
                <a:path w="3447415" h="483870">
                  <a:moveTo>
                    <a:pt x="1952218" y="294830"/>
                  </a:moveTo>
                  <a:lnTo>
                    <a:pt x="1949881" y="267728"/>
                  </a:lnTo>
                  <a:lnTo>
                    <a:pt x="1942896" y="243065"/>
                  </a:lnTo>
                  <a:lnTo>
                    <a:pt x="1931238" y="220865"/>
                  </a:lnTo>
                  <a:lnTo>
                    <a:pt x="1915896" y="202323"/>
                  </a:lnTo>
                  <a:lnTo>
                    <a:pt x="1914918" y="201129"/>
                  </a:lnTo>
                  <a:lnTo>
                    <a:pt x="1908048" y="195541"/>
                  </a:lnTo>
                  <a:lnTo>
                    <a:pt x="1908048" y="294830"/>
                  </a:lnTo>
                  <a:lnTo>
                    <a:pt x="1906447" y="315163"/>
                  </a:lnTo>
                  <a:lnTo>
                    <a:pt x="1882394" y="362280"/>
                  </a:lnTo>
                  <a:lnTo>
                    <a:pt x="1838185" y="385216"/>
                  </a:lnTo>
                  <a:lnTo>
                    <a:pt x="1820913" y="386753"/>
                  </a:lnTo>
                  <a:lnTo>
                    <a:pt x="1803641" y="385216"/>
                  </a:lnTo>
                  <a:lnTo>
                    <a:pt x="1759445" y="362280"/>
                  </a:lnTo>
                  <a:lnTo>
                    <a:pt x="1735378" y="315163"/>
                  </a:lnTo>
                  <a:lnTo>
                    <a:pt x="1733778" y="294830"/>
                  </a:lnTo>
                  <a:lnTo>
                    <a:pt x="1735366" y="274497"/>
                  </a:lnTo>
                  <a:lnTo>
                    <a:pt x="1759140" y="227088"/>
                  </a:lnTo>
                  <a:lnTo>
                    <a:pt x="1803400" y="203873"/>
                  </a:lnTo>
                  <a:lnTo>
                    <a:pt x="1820913" y="202323"/>
                  </a:lnTo>
                  <a:lnTo>
                    <a:pt x="1838490" y="203873"/>
                  </a:lnTo>
                  <a:lnTo>
                    <a:pt x="1882698" y="226796"/>
                  </a:lnTo>
                  <a:lnTo>
                    <a:pt x="1906473" y="274256"/>
                  </a:lnTo>
                  <a:lnTo>
                    <a:pt x="1908048" y="294830"/>
                  </a:lnTo>
                  <a:lnTo>
                    <a:pt x="1908048" y="195541"/>
                  </a:lnTo>
                  <a:lnTo>
                    <a:pt x="1895055" y="184950"/>
                  </a:lnTo>
                  <a:lnTo>
                    <a:pt x="1872767" y="173380"/>
                  </a:lnTo>
                  <a:lnTo>
                    <a:pt x="1848053" y="166446"/>
                  </a:lnTo>
                  <a:lnTo>
                    <a:pt x="1820913" y="164134"/>
                  </a:lnTo>
                  <a:lnTo>
                    <a:pt x="1793773" y="166446"/>
                  </a:lnTo>
                  <a:lnTo>
                    <a:pt x="1746770" y="184950"/>
                  </a:lnTo>
                  <a:lnTo>
                    <a:pt x="1710588" y="220865"/>
                  </a:lnTo>
                  <a:lnTo>
                    <a:pt x="1691944" y="267728"/>
                  </a:lnTo>
                  <a:lnTo>
                    <a:pt x="1689608" y="294830"/>
                  </a:lnTo>
                  <a:lnTo>
                    <a:pt x="1691944" y="321691"/>
                  </a:lnTo>
                  <a:lnTo>
                    <a:pt x="1710588" y="368249"/>
                  </a:lnTo>
                  <a:lnTo>
                    <a:pt x="1746770" y="404139"/>
                  </a:lnTo>
                  <a:lnTo>
                    <a:pt x="1793773" y="422630"/>
                  </a:lnTo>
                  <a:lnTo>
                    <a:pt x="1820913" y="424942"/>
                  </a:lnTo>
                  <a:lnTo>
                    <a:pt x="1848053" y="422630"/>
                  </a:lnTo>
                  <a:lnTo>
                    <a:pt x="1872767" y="415696"/>
                  </a:lnTo>
                  <a:lnTo>
                    <a:pt x="1895055" y="404139"/>
                  </a:lnTo>
                  <a:lnTo>
                    <a:pt x="1914918" y="387959"/>
                  </a:lnTo>
                  <a:lnTo>
                    <a:pt x="1915909" y="386753"/>
                  </a:lnTo>
                  <a:lnTo>
                    <a:pt x="1931238" y="368249"/>
                  </a:lnTo>
                  <a:lnTo>
                    <a:pt x="1942896" y="346163"/>
                  </a:lnTo>
                  <a:lnTo>
                    <a:pt x="1949881" y="321691"/>
                  </a:lnTo>
                  <a:lnTo>
                    <a:pt x="1952218" y="294830"/>
                  </a:lnTo>
                  <a:close/>
                </a:path>
                <a:path w="3447415" h="483870">
                  <a:moveTo>
                    <a:pt x="2264981" y="294830"/>
                  </a:moveTo>
                  <a:lnTo>
                    <a:pt x="2262695" y="268198"/>
                  </a:lnTo>
                  <a:lnTo>
                    <a:pt x="2255812" y="243801"/>
                  </a:lnTo>
                  <a:lnTo>
                    <a:pt x="2244344" y="221653"/>
                  </a:lnTo>
                  <a:lnTo>
                    <a:pt x="2228761" y="202323"/>
                  </a:lnTo>
                  <a:lnTo>
                    <a:pt x="2228291" y="201726"/>
                  </a:lnTo>
                  <a:lnTo>
                    <a:pt x="2220823" y="195440"/>
                  </a:lnTo>
                  <a:lnTo>
                    <a:pt x="2220823" y="294830"/>
                  </a:lnTo>
                  <a:lnTo>
                    <a:pt x="2219210" y="315163"/>
                  </a:lnTo>
                  <a:lnTo>
                    <a:pt x="2195157" y="362280"/>
                  </a:lnTo>
                  <a:lnTo>
                    <a:pt x="2150948" y="385216"/>
                  </a:lnTo>
                  <a:lnTo>
                    <a:pt x="2133676" y="386753"/>
                  </a:lnTo>
                  <a:lnTo>
                    <a:pt x="2116404" y="385216"/>
                  </a:lnTo>
                  <a:lnTo>
                    <a:pt x="2072208" y="362280"/>
                  </a:lnTo>
                  <a:lnTo>
                    <a:pt x="2048141" y="315163"/>
                  </a:lnTo>
                  <a:lnTo>
                    <a:pt x="2046541" y="294830"/>
                  </a:lnTo>
                  <a:lnTo>
                    <a:pt x="2048129" y="274497"/>
                  </a:lnTo>
                  <a:lnTo>
                    <a:pt x="2071903" y="227088"/>
                  </a:lnTo>
                  <a:lnTo>
                    <a:pt x="2098167" y="209499"/>
                  </a:lnTo>
                  <a:lnTo>
                    <a:pt x="2100021" y="208521"/>
                  </a:lnTo>
                  <a:lnTo>
                    <a:pt x="2116163" y="203873"/>
                  </a:lnTo>
                  <a:lnTo>
                    <a:pt x="2133676" y="202323"/>
                  </a:lnTo>
                  <a:lnTo>
                    <a:pt x="2151253" y="203873"/>
                  </a:lnTo>
                  <a:lnTo>
                    <a:pt x="2195461" y="226796"/>
                  </a:lnTo>
                  <a:lnTo>
                    <a:pt x="2219236" y="274256"/>
                  </a:lnTo>
                  <a:lnTo>
                    <a:pt x="2220823" y="294830"/>
                  </a:lnTo>
                  <a:lnTo>
                    <a:pt x="2220823" y="195440"/>
                  </a:lnTo>
                  <a:lnTo>
                    <a:pt x="2208758" y="185280"/>
                  </a:lnTo>
                  <a:lnTo>
                    <a:pt x="2186876" y="173532"/>
                  </a:lnTo>
                  <a:lnTo>
                    <a:pt x="2162645" y="166484"/>
                  </a:lnTo>
                  <a:lnTo>
                    <a:pt x="2136063" y="164134"/>
                  </a:lnTo>
                  <a:lnTo>
                    <a:pt x="2106714" y="166979"/>
                  </a:lnTo>
                  <a:lnTo>
                    <a:pt x="2081911" y="175475"/>
                  </a:lnTo>
                  <a:lnTo>
                    <a:pt x="2061654" y="189649"/>
                  </a:lnTo>
                  <a:lnTo>
                    <a:pt x="2045944" y="209499"/>
                  </a:lnTo>
                  <a:lnTo>
                    <a:pt x="2044750" y="209499"/>
                  </a:lnTo>
                  <a:lnTo>
                    <a:pt x="2053755" y="159740"/>
                  </a:lnTo>
                  <a:lnTo>
                    <a:pt x="2076157" y="116763"/>
                  </a:lnTo>
                  <a:lnTo>
                    <a:pt x="2105812" y="89928"/>
                  </a:lnTo>
                  <a:lnTo>
                    <a:pt x="2147798" y="74002"/>
                  </a:lnTo>
                  <a:lnTo>
                    <a:pt x="2175459" y="67437"/>
                  </a:lnTo>
                  <a:lnTo>
                    <a:pt x="2183828" y="65278"/>
                  </a:lnTo>
                  <a:lnTo>
                    <a:pt x="2219172" y="50063"/>
                  </a:lnTo>
                  <a:lnTo>
                    <a:pt x="2247747" y="20370"/>
                  </a:lnTo>
                  <a:lnTo>
                    <a:pt x="2256625" y="0"/>
                  </a:lnTo>
                  <a:lnTo>
                    <a:pt x="2208885" y="0"/>
                  </a:lnTo>
                  <a:lnTo>
                    <a:pt x="2206091" y="7569"/>
                  </a:lnTo>
                  <a:lnTo>
                    <a:pt x="2201126" y="13830"/>
                  </a:lnTo>
                  <a:lnTo>
                    <a:pt x="2157742" y="32029"/>
                  </a:lnTo>
                  <a:lnTo>
                    <a:pt x="2140547" y="35712"/>
                  </a:lnTo>
                  <a:lnTo>
                    <a:pt x="2136165" y="36703"/>
                  </a:lnTo>
                  <a:lnTo>
                    <a:pt x="2131784" y="37896"/>
                  </a:lnTo>
                  <a:lnTo>
                    <a:pt x="2116277" y="41681"/>
                  </a:lnTo>
                  <a:lnTo>
                    <a:pt x="2111794" y="43078"/>
                  </a:lnTo>
                  <a:lnTo>
                    <a:pt x="2105418" y="45872"/>
                  </a:lnTo>
                  <a:lnTo>
                    <a:pt x="2101545" y="47447"/>
                  </a:lnTo>
                  <a:lnTo>
                    <a:pt x="2092388" y="51028"/>
                  </a:lnTo>
                  <a:lnTo>
                    <a:pt x="2088108" y="53022"/>
                  </a:lnTo>
                  <a:lnTo>
                    <a:pt x="2047443" y="85712"/>
                  </a:lnTo>
                  <a:lnTo>
                    <a:pt x="2013648" y="158762"/>
                  </a:lnTo>
                  <a:lnTo>
                    <a:pt x="2005190" y="208178"/>
                  </a:lnTo>
                  <a:lnTo>
                    <a:pt x="2002370" y="266204"/>
                  </a:lnTo>
                  <a:lnTo>
                    <a:pt x="2004987" y="307746"/>
                  </a:lnTo>
                  <a:lnTo>
                    <a:pt x="2025878" y="371614"/>
                  </a:lnTo>
                  <a:lnTo>
                    <a:pt x="2062022" y="407492"/>
                  </a:lnTo>
                  <a:lnTo>
                    <a:pt x="2104694" y="423011"/>
                  </a:lnTo>
                  <a:lnTo>
                    <a:pt x="2129498" y="424942"/>
                  </a:lnTo>
                  <a:lnTo>
                    <a:pt x="2158225" y="422630"/>
                  </a:lnTo>
                  <a:lnTo>
                    <a:pt x="2184108" y="415696"/>
                  </a:lnTo>
                  <a:lnTo>
                    <a:pt x="2207171" y="404139"/>
                  </a:lnTo>
                  <a:lnTo>
                    <a:pt x="2227389" y="387959"/>
                  </a:lnTo>
                  <a:lnTo>
                    <a:pt x="2228392" y="386753"/>
                  </a:lnTo>
                  <a:lnTo>
                    <a:pt x="2243836" y="368249"/>
                  </a:lnTo>
                  <a:lnTo>
                    <a:pt x="2255583" y="346163"/>
                  </a:lnTo>
                  <a:lnTo>
                    <a:pt x="2262632" y="321691"/>
                  </a:lnTo>
                  <a:lnTo>
                    <a:pt x="2264981" y="294830"/>
                  </a:lnTo>
                  <a:close/>
                </a:path>
                <a:path w="3447415" h="483870">
                  <a:moveTo>
                    <a:pt x="2691130" y="378409"/>
                  </a:moveTo>
                  <a:lnTo>
                    <a:pt x="2650540" y="378409"/>
                  </a:lnTo>
                  <a:lnTo>
                    <a:pt x="2650540" y="170129"/>
                  </a:lnTo>
                  <a:lnTo>
                    <a:pt x="2607576" y="170129"/>
                  </a:lnTo>
                  <a:lnTo>
                    <a:pt x="2607576" y="378409"/>
                  </a:lnTo>
                  <a:lnTo>
                    <a:pt x="2512072" y="378409"/>
                  </a:lnTo>
                  <a:lnTo>
                    <a:pt x="2512072" y="170129"/>
                  </a:lnTo>
                  <a:lnTo>
                    <a:pt x="2469108" y="170129"/>
                  </a:lnTo>
                  <a:lnTo>
                    <a:pt x="2469108" y="378409"/>
                  </a:lnTo>
                  <a:lnTo>
                    <a:pt x="2373604" y="378409"/>
                  </a:lnTo>
                  <a:lnTo>
                    <a:pt x="2373604" y="170129"/>
                  </a:lnTo>
                  <a:lnTo>
                    <a:pt x="2330640" y="170129"/>
                  </a:lnTo>
                  <a:lnTo>
                    <a:pt x="2330640" y="378409"/>
                  </a:lnTo>
                  <a:lnTo>
                    <a:pt x="2330640" y="417779"/>
                  </a:lnTo>
                  <a:lnTo>
                    <a:pt x="2651734" y="417779"/>
                  </a:lnTo>
                  <a:lnTo>
                    <a:pt x="2651734" y="483819"/>
                  </a:lnTo>
                  <a:lnTo>
                    <a:pt x="2691130" y="483819"/>
                  </a:lnTo>
                  <a:lnTo>
                    <a:pt x="2691130" y="417779"/>
                  </a:lnTo>
                  <a:lnTo>
                    <a:pt x="2691130" y="378409"/>
                  </a:lnTo>
                  <a:close/>
                </a:path>
                <a:path w="3447415" h="483870">
                  <a:moveTo>
                    <a:pt x="2957906" y="302602"/>
                  </a:moveTo>
                  <a:lnTo>
                    <a:pt x="2957118" y="275297"/>
                  </a:lnTo>
                  <a:lnTo>
                    <a:pt x="2955683" y="266801"/>
                  </a:lnTo>
                  <a:lnTo>
                    <a:pt x="2952978" y="250672"/>
                  </a:lnTo>
                  <a:lnTo>
                    <a:pt x="2934614" y="209499"/>
                  </a:lnTo>
                  <a:lnTo>
                    <a:pt x="2913735" y="187591"/>
                  </a:lnTo>
                  <a:lnTo>
                    <a:pt x="2913735" y="266801"/>
                  </a:lnTo>
                  <a:lnTo>
                    <a:pt x="2768117" y="266801"/>
                  </a:lnTo>
                  <a:lnTo>
                    <a:pt x="2784170" y="230263"/>
                  </a:lnTo>
                  <a:lnTo>
                    <a:pt x="2815628" y="206883"/>
                  </a:lnTo>
                  <a:lnTo>
                    <a:pt x="2840913" y="202336"/>
                  </a:lnTo>
                  <a:lnTo>
                    <a:pt x="2854629" y="203479"/>
                  </a:lnTo>
                  <a:lnTo>
                    <a:pt x="2854312" y="203479"/>
                  </a:lnTo>
                  <a:lnTo>
                    <a:pt x="2866504" y="206743"/>
                  </a:lnTo>
                  <a:lnTo>
                    <a:pt x="2897454" y="229476"/>
                  </a:lnTo>
                  <a:lnTo>
                    <a:pt x="2913735" y="266801"/>
                  </a:lnTo>
                  <a:lnTo>
                    <a:pt x="2913735" y="187591"/>
                  </a:lnTo>
                  <a:lnTo>
                    <a:pt x="2895371" y="175488"/>
                  </a:lnTo>
                  <a:lnTo>
                    <a:pt x="2870047" y="166979"/>
                  </a:lnTo>
                  <a:lnTo>
                    <a:pt x="2840913" y="164134"/>
                  </a:lnTo>
                  <a:lnTo>
                    <a:pt x="2814866" y="166471"/>
                  </a:lnTo>
                  <a:lnTo>
                    <a:pt x="2771152" y="185127"/>
                  </a:lnTo>
                  <a:lnTo>
                    <a:pt x="2739250" y="221310"/>
                  </a:lnTo>
                  <a:lnTo>
                    <a:pt x="2722981" y="268312"/>
                  </a:lnTo>
                  <a:lnTo>
                    <a:pt x="2720949" y="295440"/>
                  </a:lnTo>
                  <a:lnTo>
                    <a:pt x="2723210" y="325678"/>
                  </a:lnTo>
                  <a:lnTo>
                    <a:pt x="2741269" y="374167"/>
                  </a:lnTo>
                  <a:lnTo>
                    <a:pt x="2775991" y="406654"/>
                  </a:lnTo>
                  <a:lnTo>
                    <a:pt x="2819120" y="422922"/>
                  </a:lnTo>
                  <a:lnTo>
                    <a:pt x="2843314" y="424942"/>
                  </a:lnTo>
                  <a:lnTo>
                    <a:pt x="2866593" y="423049"/>
                  </a:lnTo>
                  <a:lnTo>
                    <a:pt x="2907766" y="407835"/>
                  </a:lnTo>
                  <a:lnTo>
                    <a:pt x="2942234" y="376466"/>
                  </a:lnTo>
                  <a:lnTo>
                    <a:pt x="2956102" y="354533"/>
                  </a:lnTo>
                  <a:lnTo>
                    <a:pt x="2920301" y="334835"/>
                  </a:lnTo>
                  <a:lnTo>
                    <a:pt x="2915335" y="344347"/>
                  </a:lnTo>
                  <a:lnTo>
                    <a:pt x="2909405" y="353187"/>
                  </a:lnTo>
                  <a:lnTo>
                    <a:pt x="2871216" y="382282"/>
                  </a:lnTo>
                  <a:lnTo>
                    <a:pt x="2843898" y="386765"/>
                  </a:lnTo>
                  <a:lnTo>
                    <a:pt x="2828125" y="385305"/>
                  </a:lnTo>
                  <a:lnTo>
                    <a:pt x="2788399" y="363486"/>
                  </a:lnTo>
                  <a:lnTo>
                    <a:pt x="2766796" y="320509"/>
                  </a:lnTo>
                  <a:lnTo>
                    <a:pt x="2765133" y="302602"/>
                  </a:lnTo>
                  <a:lnTo>
                    <a:pt x="2957906" y="302602"/>
                  </a:lnTo>
                  <a:close/>
                </a:path>
                <a:path w="3447415" h="483870">
                  <a:moveTo>
                    <a:pt x="3219310" y="347954"/>
                  </a:moveTo>
                  <a:lnTo>
                    <a:pt x="3202216" y="364934"/>
                  </a:lnTo>
                  <a:lnTo>
                    <a:pt x="3183191" y="377050"/>
                  </a:lnTo>
                  <a:lnTo>
                    <a:pt x="3162223" y="384327"/>
                  </a:lnTo>
                  <a:lnTo>
                    <a:pt x="3139325" y="386753"/>
                  </a:lnTo>
                  <a:lnTo>
                    <a:pt x="3122053" y="385216"/>
                  </a:lnTo>
                  <a:lnTo>
                    <a:pt x="3077857" y="362292"/>
                  </a:lnTo>
                  <a:lnTo>
                    <a:pt x="3053804" y="315163"/>
                  </a:lnTo>
                  <a:lnTo>
                    <a:pt x="3052191" y="294830"/>
                  </a:lnTo>
                  <a:lnTo>
                    <a:pt x="3053804" y="274497"/>
                  </a:lnTo>
                  <a:lnTo>
                    <a:pt x="3077857" y="227088"/>
                  </a:lnTo>
                  <a:lnTo>
                    <a:pt x="3122396" y="203873"/>
                  </a:lnTo>
                  <a:lnTo>
                    <a:pt x="3139935" y="202323"/>
                  </a:lnTo>
                  <a:lnTo>
                    <a:pt x="3162909" y="204635"/>
                  </a:lnTo>
                  <a:lnTo>
                    <a:pt x="3183496" y="211582"/>
                  </a:lnTo>
                  <a:lnTo>
                    <a:pt x="3201708" y="223139"/>
                  </a:lnTo>
                  <a:lnTo>
                    <a:pt x="3217519" y="239331"/>
                  </a:lnTo>
                  <a:lnTo>
                    <a:pt x="3217519" y="187998"/>
                  </a:lnTo>
                  <a:lnTo>
                    <a:pt x="3199955" y="177558"/>
                  </a:lnTo>
                  <a:lnTo>
                    <a:pt x="3181261" y="170103"/>
                  </a:lnTo>
                  <a:lnTo>
                    <a:pt x="3161449" y="165633"/>
                  </a:lnTo>
                  <a:lnTo>
                    <a:pt x="3140519" y="164134"/>
                  </a:lnTo>
                  <a:lnTo>
                    <a:pt x="3113113" y="166471"/>
                  </a:lnTo>
                  <a:lnTo>
                    <a:pt x="3065665" y="185115"/>
                  </a:lnTo>
                  <a:lnTo>
                    <a:pt x="3029178" y="221297"/>
                  </a:lnTo>
                  <a:lnTo>
                    <a:pt x="3010370" y="268300"/>
                  </a:lnTo>
                  <a:lnTo>
                    <a:pt x="3008020" y="295440"/>
                  </a:lnTo>
                  <a:lnTo>
                    <a:pt x="3010357" y="322287"/>
                  </a:lnTo>
                  <a:lnTo>
                    <a:pt x="3029013" y="368681"/>
                  </a:lnTo>
                  <a:lnTo>
                    <a:pt x="3065259" y="404304"/>
                  </a:lnTo>
                  <a:lnTo>
                    <a:pt x="3112859" y="422656"/>
                  </a:lnTo>
                  <a:lnTo>
                    <a:pt x="3140519" y="424942"/>
                  </a:lnTo>
                  <a:lnTo>
                    <a:pt x="3161779" y="423341"/>
                  </a:lnTo>
                  <a:lnTo>
                    <a:pt x="3181997" y="418528"/>
                  </a:lnTo>
                  <a:lnTo>
                    <a:pt x="3201174" y="410514"/>
                  </a:lnTo>
                  <a:lnTo>
                    <a:pt x="3219310" y="399288"/>
                  </a:lnTo>
                  <a:lnTo>
                    <a:pt x="3219310" y="347954"/>
                  </a:lnTo>
                  <a:close/>
                </a:path>
                <a:path w="3447415" h="483870">
                  <a:moveTo>
                    <a:pt x="3447250" y="170129"/>
                  </a:moveTo>
                  <a:lnTo>
                    <a:pt x="3249104" y="170129"/>
                  </a:lnTo>
                  <a:lnTo>
                    <a:pt x="3249104" y="209499"/>
                  </a:lnTo>
                  <a:lnTo>
                    <a:pt x="3326688" y="209499"/>
                  </a:lnTo>
                  <a:lnTo>
                    <a:pt x="3326688" y="417779"/>
                  </a:lnTo>
                  <a:lnTo>
                    <a:pt x="3369665" y="417779"/>
                  </a:lnTo>
                  <a:lnTo>
                    <a:pt x="3369665" y="209499"/>
                  </a:lnTo>
                  <a:lnTo>
                    <a:pt x="3447250" y="209499"/>
                  </a:lnTo>
                  <a:lnTo>
                    <a:pt x="3447250" y="1701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3273794" y="4422577"/>
              <a:ext cx="190988" cy="247688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972566" y="4302016"/>
              <a:ext cx="15344140" cy="1807845"/>
            </a:xfrm>
            <a:custGeom>
              <a:avLst/>
              <a:gdLst/>
              <a:ahLst/>
              <a:cxnLst/>
              <a:rect l="l" t="t" r="r" b="b"/>
              <a:pathLst>
                <a:path w="15344140" h="1807845">
                  <a:moveTo>
                    <a:pt x="206502" y="1402588"/>
                  </a:moveTo>
                  <a:lnTo>
                    <a:pt x="0" y="1402588"/>
                  </a:lnTo>
                  <a:lnTo>
                    <a:pt x="0" y="1444498"/>
                  </a:lnTo>
                  <a:lnTo>
                    <a:pt x="0" y="1562608"/>
                  </a:lnTo>
                  <a:lnTo>
                    <a:pt x="0" y="1604518"/>
                  </a:lnTo>
                  <a:lnTo>
                    <a:pt x="0" y="1759458"/>
                  </a:lnTo>
                  <a:lnTo>
                    <a:pt x="0" y="1800098"/>
                  </a:lnTo>
                  <a:lnTo>
                    <a:pt x="206502" y="1800098"/>
                  </a:lnTo>
                  <a:lnTo>
                    <a:pt x="206502" y="1759458"/>
                  </a:lnTo>
                  <a:lnTo>
                    <a:pt x="44157" y="1759458"/>
                  </a:lnTo>
                  <a:lnTo>
                    <a:pt x="44157" y="1604518"/>
                  </a:lnTo>
                  <a:lnTo>
                    <a:pt x="201726" y="1604518"/>
                  </a:lnTo>
                  <a:lnTo>
                    <a:pt x="201726" y="1562608"/>
                  </a:lnTo>
                  <a:lnTo>
                    <a:pt x="44157" y="1562608"/>
                  </a:lnTo>
                  <a:lnTo>
                    <a:pt x="44157" y="1444498"/>
                  </a:lnTo>
                  <a:lnTo>
                    <a:pt x="206502" y="1444498"/>
                  </a:lnTo>
                  <a:lnTo>
                    <a:pt x="206502" y="1402588"/>
                  </a:lnTo>
                  <a:close/>
                </a:path>
                <a:path w="15344140" h="1807845">
                  <a:moveTo>
                    <a:pt x="472694" y="1730844"/>
                  </a:moveTo>
                  <a:lnTo>
                    <a:pt x="455599" y="1747824"/>
                  </a:lnTo>
                  <a:lnTo>
                    <a:pt x="436575" y="1759940"/>
                  </a:lnTo>
                  <a:lnTo>
                    <a:pt x="415607" y="1767217"/>
                  </a:lnTo>
                  <a:lnTo>
                    <a:pt x="392709" y="1769630"/>
                  </a:lnTo>
                  <a:lnTo>
                    <a:pt x="375437" y="1768106"/>
                  </a:lnTo>
                  <a:lnTo>
                    <a:pt x="331241" y="1745183"/>
                  </a:lnTo>
                  <a:lnTo>
                    <a:pt x="307174" y="1698053"/>
                  </a:lnTo>
                  <a:lnTo>
                    <a:pt x="305574" y="1677720"/>
                  </a:lnTo>
                  <a:lnTo>
                    <a:pt x="307174" y="1657375"/>
                  </a:lnTo>
                  <a:lnTo>
                    <a:pt x="331241" y="1609979"/>
                  </a:lnTo>
                  <a:lnTo>
                    <a:pt x="375780" y="1586763"/>
                  </a:lnTo>
                  <a:lnTo>
                    <a:pt x="393319" y="1585214"/>
                  </a:lnTo>
                  <a:lnTo>
                    <a:pt x="416293" y="1587525"/>
                  </a:lnTo>
                  <a:lnTo>
                    <a:pt x="436880" y="1594472"/>
                  </a:lnTo>
                  <a:lnTo>
                    <a:pt x="455091" y="1606029"/>
                  </a:lnTo>
                  <a:lnTo>
                    <a:pt x="470903" y="1622221"/>
                  </a:lnTo>
                  <a:lnTo>
                    <a:pt x="470903" y="1570888"/>
                  </a:lnTo>
                  <a:lnTo>
                    <a:pt x="453326" y="1560449"/>
                  </a:lnTo>
                  <a:lnTo>
                    <a:pt x="434644" y="1552994"/>
                  </a:lnTo>
                  <a:lnTo>
                    <a:pt x="414832" y="1548511"/>
                  </a:lnTo>
                  <a:lnTo>
                    <a:pt x="393903" y="1547025"/>
                  </a:lnTo>
                  <a:lnTo>
                    <a:pt x="366483" y="1549361"/>
                  </a:lnTo>
                  <a:lnTo>
                    <a:pt x="319049" y="1568005"/>
                  </a:lnTo>
                  <a:lnTo>
                    <a:pt x="282549" y="1604187"/>
                  </a:lnTo>
                  <a:lnTo>
                    <a:pt x="263753" y="1651190"/>
                  </a:lnTo>
                  <a:lnTo>
                    <a:pt x="261404" y="1678330"/>
                  </a:lnTo>
                  <a:lnTo>
                    <a:pt x="263728" y="1705165"/>
                  </a:lnTo>
                  <a:lnTo>
                    <a:pt x="282384" y="1751571"/>
                  </a:lnTo>
                  <a:lnTo>
                    <a:pt x="318643" y="1787194"/>
                  </a:lnTo>
                  <a:lnTo>
                    <a:pt x="366242" y="1805546"/>
                  </a:lnTo>
                  <a:lnTo>
                    <a:pt x="393903" y="1807832"/>
                  </a:lnTo>
                  <a:lnTo>
                    <a:pt x="415163" y="1806232"/>
                  </a:lnTo>
                  <a:lnTo>
                    <a:pt x="435381" y="1801418"/>
                  </a:lnTo>
                  <a:lnTo>
                    <a:pt x="454558" y="1793405"/>
                  </a:lnTo>
                  <a:lnTo>
                    <a:pt x="472694" y="1782178"/>
                  </a:lnTo>
                  <a:lnTo>
                    <a:pt x="472694" y="1730844"/>
                  </a:lnTo>
                  <a:close/>
                </a:path>
                <a:path w="15344140" h="1807845">
                  <a:moveTo>
                    <a:pt x="12779324" y="253072"/>
                  </a:moveTo>
                  <a:lnTo>
                    <a:pt x="12778537" y="225767"/>
                  </a:lnTo>
                  <a:lnTo>
                    <a:pt x="12777102" y="217271"/>
                  </a:lnTo>
                  <a:lnTo>
                    <a:pt x="12774397" y="201142"/>
                  </a:lnTo>
                  <a:lnTo>
                    <a:pt x="12756033" y="159969"/>
                  </a:lnTo>
                  <a:lnTo>
                    <a:pt x="12735141" y="138049"/>
                  </a:lnTo>
                  <a:lnTo>
                    <a:pt x="12735141" y="217271"/>
                  </a:lnTo>
                  <a:lnTo>
                    <a:pt x="12589523" y="217271"/>
                  </a:lnTo>
                  <a:lnTo>
                    <a:pt x="12605588" y="180733"/>
                  </a:lnTo>
                  <a:lnTo>
                    <a:pt x="12637046" y="157353"/>
                  </a:lnTo>
                  <a:lnTo>
                    <a:pt x="12662332" y="152806"/>
                  </a:lnTo>
                  <a:lnTo>
                    <a:pt x="12676048" y="153949"/>
                  </a:lnTo>
                  <a:lnTo>
                    <a:pt x="12675730" y="153949"/>
                  </a:lnTo>
                  <a:lnTo>
                    <a:pt x="12687922" y="157213"/>
                  </a:lnTo>
                  <a:lnTo>
                    <a:pt x="12718872" y="179946"/>
                  </a:lnTo>
                  <a:lnTo>
                    <a:pt x="12735141" y="217271"/>
                  </a:lnTo>
                  <a:lnTo>
                    <a:pt x="12735141" y="138049"/>
                  </a:lnTo>
                  <a:lnTo>
                    <a:pt x="12716790" y="125958"/>
                  </a:lnTo>
                  <a:lnTo>
                    <a:pt x="12691466" y="117449"/>
                  </a:lnTo>
                  <a:lnTo>
                    <a:pt x="12662332" y="114604"/>
                  </a:lnTo>
                  <a:lnTo>
                    <a:pt x="12636272" y="116941"/>
                  </a:lnTo>
                  <a:lnTo>
                    <a:pt x="12592571" y="135597"/>
                  </a:lnTo>
                  <a:lnTo>
                    <a:pt x="12560668" y="171780"/>
                  </a:lnTo>
                  <a:lnTo>
                    <a:pt x="12544400" y="218782"/>
                  </a:lnTo>
                  <a:lnTo>
                    <a:pt x="12542368" y="245910"/>
                  </a:lnTo>
                  <a:lnTo>
                    <a:pt x="12544628" y="276148"/>
                  </a:lnTo>
                  <a:lnTo>
                    <a:pt x="12562688" y="324637"/>
                  </a:lnTo>
                  <a:lnTo>
                    <a:pt x="12597409" y="357124"/>
                  </a:lnTo>
                  <a:lnTo>
                    <a:pt x="12640539" y="373392"/>
                  </a:lnTo>
                  <a:lnTo>
                    <a:pt x="12664732" y="375412"/>
                  </a:lnTo>
                  <a:lnTo>
                    <a:pt x="12688011" y="373519"/>
                  </a:lnTo>
                  <a:lnTo>
                    <a:pt x="12729185" y="358305"/>
                  </a:lnTo>
                  <a:lnTo>
                    <a:pt x="12763653" y="326936"/>
                  </a:lnTo>
                  <a:lnTo>
                    <a:pt x="12777521" y="305003"/>
                  </a:lnTo>
                  <a:lnTo>
                    <a:pt x="12741707" y="285305"/>
                  </a:lnTo>
                  <a:lnTo>
                    <a:pt x="12736754" y="294817"/>
                  </a:lnTo>
                  <a:lnTo>
                    <a:pt x="12730823" y="303657"/>
                  </a:lnTo>
                  <a:lnTo>
                    <a:pt x="12692621" y="332752"/>
                  </a:lnTo>
                  <a:lnTo>
                    <a:pt x="12665316" y="337235"/>
                  </a:lnTo>
                  <a:lnTo>
                    <a:pt x="12649543" y="335775"/>
                  </a:lnTo>
                  <a:lnTo>
                    <a:pt x="12609805" y="313956"/>
                  </a:lnTo>
                  <a:lnTo>
                    <a:pt x="12588215" y="270979"/>
                  </a:lnTo>
                  <a:lnTo>
                    <a:pt x="12586538" y="253072"/>
                  </a:lnTo>
                  <a:lnTo>
                    <a:pt x="12779324" y="253072"/>
                  </a:lnTo>
                  <a:close/>
                </a:path>
                <a:path w="15344140" h="1807845">
                  <a:moveTo>
                    <a:pt x="13047840" y="120599"/>
                  </a:moveTo>
                  <a:lnTo>
                    <a:pt x="13004864" y="120599"/>
                  </a:lnTo>
                  <a:lnTo>
                    <a:pt x="13004864" y="222199"/>
                  </a:lnTo>
                  <a:lnTo>
                    <a:pt x="12887884" y="222199"/>
                  </a:lnTo>
                  <a:lnTo>
                    <a:pt x="12887884" y="120599"/>
                  </a:lnTo>
                  <a:lnTo>
                    <a:pt x="12844907" y="120599"/>
                  </a:lnTo>
                  <a:lnTo>
                    <a:pt x="12844907" y="222199"/>
                  </a:lnTo>
                  <a:lnTo>
                    <a:pt x="12844907" y="261569"/>
                  </a:lnTo>
                  <a:lnTo>
                    <a:pt x="12844907" y="368249"/>
                  </a:lnTo>
                  <a:lnTo>
                    <a:pt x="12887884" y="368249"/>
                  </a:lnTo>
                  <a:lnTo>
                    <a:pt x="12887884" y="261569"/>
                  </a:lnTo>
                  <a:lnTo>
                    <a:pt x="13004864" y="261569"/>
                  </a:lnTo>
                  <a:lnTo>
                    <a:pt x="13004864" y="368249"/>
                  </a:lnTo>
                  <a:lnTo>
                    <a:pt x="13047840" y="368249"/>
                  </a:lnTo>
                  <a:lnTo>
                    <a:pt x="13047840" y="261569"/>
                  </a:lnTo>
                  <a:lnTo>
                    <a:pt x="13047840" y="222199"/>
                  </a:lnTo>
                  <a:lnTo>
                    <a:pt x="13047840" y="120599"/>
                  </a:lnTo>
                  <a:close/>
                </a:path>
                <a:path w="15344140" h="1807845">
                  <a:moveTo>
                    <a:pt x="13331914" y="120599"/>
                  </a:moveTo>
                  <a:lnTo>
                    <a:pt x="13288937" y="120599"/>
                  </a:lnTo>
                  <a:lnTo>
                    <a:pt x="13288937" y="222199"/>
                  </a:lnTo>
                  <a:lnTo>
                    <a:pt x="13171958" y="222199"/>
                  </a:lnTo>
                  <a:lnTo>
                    <a:pt x="13171958" y="120599"/>
                  </a:lnTo>
                  <a:lnTo>
                    <a:pt x="13128993" y="120599"/>
                  </a:lnTo>
                  <a:lnTo>
                    <a:pt x="13128993" y="222199"/>
                  </a:lnTo>
                  <a:lnTo>
                    <a:pt x="13128993" y="261569"/>
                  </a:lnTo>
                  <a:lnTo>
                    <a:pt x="13128993" y="368249"/>
                  </a:lnTo>
                  <a:lnTo>
                    <a:pt x="13171958" y="368249"/>
                  </a:lnTo>
                  <a:lnTo>
                    <a:pt x="13171958" y="261569"/>
                  </a:lnTo>
                  <a:lnTo>
                    <a:pt x="13288937" y="261569"/>
                  </a:lnTo>
                  <a:lnTo>
                    <a:pt x="13288937" y="368249"/>
                  </a:lnTo>
                  <a:lnTo>
                    <a:pt x="13331914" y="368249"/>
                  </a:lnTo>
                  <a:lnTo>
                    <a:pt x="13331914" y="261569"/>
                  </a:lnTo>
                  <a:lnTo>
                    <a:pt x="13331914" y="222199"/>
                  </a:lnTo>
                  <a:lnTo>
                    <a:pt x="13331914" y="120599"/>
                  </a:lnTo>
                  <a:close/>
                </a:path>
                <a:path w="15344140" h="1807845">
                  <a:moveTo>
                    <a:pt x="13660171" y="245300"/>
                  </a:moveTo>
                  <a:lnTo>
                    <a:pt x="13657847" y="218198"/>
                  </a:lnTo>
                  <a:lnTo>
                    <a:pt x="13650849" y="193535"/>
                  </a:lnTo>
                  <a:lnTo>
                    <a:pt x="13639191" y="171335"/>
                  </a:lnTo>
                  <a:lnTo>
                    <a:pt x="13623849" y="152793"/>
                  </a:lnTo>
                  <a:lnTo>
                    <a:pt x="13622871" y="151599"/>
                  </a:lnTo>
                  <a:lnTo>
                    <a:pt x="13616013" y="146024"/>
                  </a:lnTo>
                  <a:lnTo>
                    <a:pt x="13616013" y="245300"/>
                  </a:lnTo>
                  <a:lnTo>
                    <a:pt x="13614400" y="265633"/>
                  </a:lnTo>
                  <a:lnTo>
                    <a:pt x="13590346" y="312750"/>
                  </a:lnTo>
                  <a:lnTo>
                    <a:pt x="13546138" y="335686"/>
                  </a:lnTo>
                  <a:lnTo>
                    <a:pt x="13528866" y="337223"/>
                  </a:lnTo>
                  <a:lnTo>
                    <a:pt x="13511594" y="335686"/>
                  </a:lnTo>
                  <a:lnTo>
                    <a:pt x="13467398" y="312750"/>
                  </a:lnTo>
                  <a:lnTo>
                    <a:pt x="13443331" y="265633"/>
                  </a:lnTo>
                  <a:lnTo>
                    <a:pt x="13441731" y="245300"/>
                  </a:lnTo>
                  <a:lnTo>
                    <a:pt x="13443318" y="224967"/>
                  </a:lnTo>
                  <a:lnTo>
                    <a:pt x="13467093" y="177558"/>
                  </a:lnTo>
                  <a:lnTo>
                    <a:pt x="13511352" y="154343"/>
                  </a:lnTo>
                  <a:lnTo>
                    <a:pt x="13528866" y="152793"/>
                  </a:lnTo>
                  <a:lnTo>
                    <a:pt x="13546442" y="154343"/>
                  </a:lnTo>
                  <a:lnTo>
                    <a:pt x="13590651" y="177266"/>
                  </a:lnTo>
                  <a:lnTo>
                    <a:pt x="13614426" y="224726"/>
                  </a:lnTo>
                  <a:lnTo>
                    <a:pt x="13616013" y="245300"/>
                  </a:lnTo>
                  <a:lnTo>
                    <a:pt x="13616013" y="146024"/>
                  </a:lnTo>
                  <a:lnTo>
                    <a:pt x="13603008" y="135420"/>
                  </a:lnTo>
                  <a:lnTo>
                    <a:pt x="13580720" y="123850"/>
                  </a:lnTo>
                  <a:lnTo>
                    <a:pt x="13556006" y="116916"/>
                  </a:lnTo>
                  <a:lnTo>
                    <a:pt x="13528866" y="114604"/>
                  </a:lnTo>
                  <a:lnTo>
                    <a:pt x="13501726" y="116916"/>
                  </a:lnTo>
                  <a:lnTo>
                    <a:pt x="13454723" y="135420"/>
                  </a:lnTo>
                  <a:lnTo>
                    <a:pt x="13418541" y="171335"/>
                  </a:lnTo>
                  <a:lnTo>
                    <a:pt x="13399897" y="218198"/>
                  </a:lnTo>
                  <a:lnTo>
                    <a:pt x="13397560" y="245300"/>
                  </a:lnTo>
                  <a:lnTo>
                    <a:pt x="13399897" y="272161"/>
                  </a:lnTo>
                  <a:lnTo>
                    <a:pt x="13418541" y="318719"/>
                  </a:lnTo>
                  <a:lnTo>
                    <a:pt x="13454723" y="354609"/>
                  </a:lnTo>
                  <a:lnTo>
                    <a:pt x="13501726" y="373100"/>
                  </a:lnTo>
                  <a:lnTo>
                    <a:pt x="13528866" y="375412"/>
                  </a:lnTo>
                  <a:lnTo>
                    <a:pt x="13556006" y="373100"/>
                  </a:lnTo>
                  <a:lnTo>
                    <a:pt x="13580720" y="366166"/>
                  </a:lnTo>
                  <a:lnTo>
                    <a:pt x="13603008" y="354609"/>
                  </a:lnTo>
                  <a:lnTo>
                    <a:pt x="13622871" y="338429"/>
                  </a:lnTo>
                  <a:lnTo>
                    <a:pt x="13623862" y="337223"/>
                  </a:lnTo>
                  <a:lnTo>
                    <a:pt x="13639191" y="318719"/>
                  </a:lnTo>
                  <a:lnTo>
                    <a:pt x="13650849" y="296633"/>
                  </a:lnTo>
                  <a:lnTo>
                    <a:pt x="13657847" y="272161"/>
                  </a:lnTo>
                  <a:lnTo>
                    <a:pt x="13660171" y="245300"/>
                  </a:lnTo>
                  <a:close/>
                </a:path>
                <a:path w="15344140" h="1807845">
                  <a:moveTo>
                    <a:pt x="13920381" y="13728"/>
                  </a:moveTo>
                  <a:lnTo>
                    <a:pt x="13884567" y="0"/>
                  </a:lnTo>
                  <a:lnTo>
                    <a:pt x="13877366" y="15671"/>
                  </a:lnTo>
                  <a:lnTo>
                    <a:pt x="13866508" y="26860"/>
                  </a:lnTo>
                  <a:lnTo>
                    <a:pt x="13852004" y="33578"/>
                  </a:lnTo>
                  <a:lnTo>
                    <a:pt x="13833843" y="35814"/>
                  </a:lnTo>
                  <a:lnTo>
                    <a:pt x="13815670" y="33578"/>
                  </a:lnTo>
                  <a:lnTo>
                    <a:pt x="13801154" y="26860"/>
                  </a:lnTo>
                  <a:lnTo>
                    <a:pt x="13790308" y="15671"/>
                  </a:lnTo>
                  <a:lnTo>
                    <a:pt x="13783107" y="0"/>
                  </a:lnTo>
                  <a:lnTo>
                    <a:pt x="13747293" y="13728"/>
                  </a:lnTo>
                  <a:lnTo>
                    <a:pt x="13769175" y="47650"/>
                  </a:lnTo>
                  <a:lnTo>
                    <a:pt x="13804811" y="67754"/>
                  </a:lnTo>
                  <a:lnTo>
                    <a:pt x="13833843" y="71628"/>
                  </a:lnTo>
                  <a:lnTo>
                    <a:pt x="13848855" y="70662"/>
                  </a:lnTo>
                  <a:lnTo>
                    <a:pt x="13887857" y="56121"/>
                  </a:lnTo>
                  <a:lnTo>
                    <a:pt x="13914768" y="26454"/>
                  </a:lnTo>
                  <a:lnTo>
                    <a:pt x="13920381" y="13728"/>
                  </a:lnTo>
                  <a:close/>
                </a:path>
                <a:path w="15344140" h="1807845">
                  <a:moveTo>
                    <a:pt x="13938288" y="101473"/>
                  </a:moveTo>
                  <a:lnTo>
                    <a:pt x="13768794" y="284099"/>
                  </a:lnTo>
                  <a:lnTo>
                    <a:pt x="13768794" y="120561"/>
                  </a:lnTo>
                  <a:lnTo>
                    <a:pt x="13725805" y="120561"/>
                  </a:lnTo>
                  <a:lnTo>
                    <a:pt x="13725805" y="385572"/>
                  </a:lnTo>
                  <a:lnTo>
                    <a:pt x="13819988" y="284099"/>
                  </a:lnTo>
                  <a:lnTo>
                    <a:pt x="13895324" y="202933"/>
                  </a:lnTo>
                  <a:lnTo>
                    <a:pt x="13895324" y="368249"/>
                  </a:lnTo>
                  <a:lnTo>
                    <a:pt x="13938288" y="368249"/>
                  </a:lnTo>
                  <a:lnTo>
                    <a:pt x="13938288" y="202933"/>
                  </a:lnTo>
                  <a:lnTo>
                    <a:pt x="13938288" y="101473"/>
                  </a:lnTo>
                  <a:close/>
                </a:path>
                <a:path w="15344140" h="1807845">
                  <a:moveTo>
                    <a:pt x="14320888" y="120599"/>
                  </a:moveTo>
                  <a:lnTo>
                    <a:pt x="14122743" y="120599"/>
                  </a:lnTo>
                  <a:lnTo>
                    <a:pt x="14122743" y="159969"/>
                  </a:lnTo>
                  <a:lnTo>
                    <a:pt x="14200327" y="159969"/>
                  </a:lnTo>
                  <a:lnTo>
                    <a:pt x="14200327" y="368249"/>
                  </a:lnTo>
                  <a:lnTo>
                    <a:pt x="14243304" y="368249"/>
                  </a:lnTo>
                  <a:lnTo>
                    <a:pt x="14243304" y="159969"/>
                  </a:lnTo>
                  <a:lnTo>
                    <a:pt x="14320888" y="159969"/>
                  </a:lnTo>
                  <a:lnTo>
                    <a:pt x="14320888" y="120599"/>
                  </a:lnTo>
                  <a:close/>
                </a:path>
                <a:path w="15344140" h="1807845">
                  <a:moveTo>
                    <a:pt x="14587639" y="253072"/>
                  </a:moveTo>
                  <a:lnTo>
                    <a:pt x="14582712" y="201142"/>
                  </a:lnTo>
                  <a:lnTo>
                    <a:pt x="14564360" y="159969"/>
                  </a:lnTo>
                  <a:lnTo>
                    <a:pt x="14557959" y="152806"/>
                  </a:lnTo>
                  <a:lnTo>
                    <a:pt x="14546644" y="140131"/>
                  </a:lnTo>
                  <a:lnTo>
                    <a:pt x="14543469" y="138049"/>
                  </a:lnTo>
                  <a:lnTo>
                    <a:pt x="14543469" y="217271"/>
                  </a:lnTo>
                  <a:lnTo>
                    <a:pt x="14397850" y="217271"/>
                  </a:lnTo>
                  <a:lnTo>
                    <a:pt x="14413903" y="180733"/>
                  </a:lnTo>
                  <a:lnTo>
                    <a:pt x="14445361" y="157353"/>
                  </a:lnTo>
                  <a:lnTo>
                    <a:pt x="14470660" y="152806"/>
                  </a:lnTo>
                  <a:lnTo>
                    <a:pt x="14484363" y="153949"/>
                  </a:lnTo>
                  <a:lnTo>
                    <a:pt x="14484058" y="153949"/>
                  </a:lnTo>
                  <a:lnTo>
                    <a:pt x="14496250" y="157213"/>
                  </a:lnTo>
                  <a:lnTo>
                    <a:pt x="14527187" y="179946"/>
                  </a:lnTo>
                  <a:lnTo>
                    <a:pt x="14543469" y="217271"/>
                  </a:lnTo>
                  <a:lnTo>
                    <a:pt x="14543469" y="138049"/>
                  </a:lnTo>
                  <a:lnTo>
                    <a:pt x="14525117" y="125958"/>
                  </a:lnTo>
                  <a:lnTo>
                    <a:pt x="14499793" y="117449"/>
                  </a:lnTo>
                  <a:lnTo>
                    <a:pt x="14470660" y="114604"/>
                  </a:lnTo>
                  <a:lnTo>
                    <a:pt x="14444599" y="116941"/>
                  </a:lnTo>
                  <a:lnTo>
                    <a:pt x="14400886" y="135597"/>
                  </a:lnTo>
                  <a:lnTo>
                    <a:pt x="14368996" y="171780"/>
                  </a:lnTo>
                  <a:lnTo>
                    <a:pt x="14352727" y="218782"/>
                  </a:lnTo>
                  <a:lnTo>
                    <a:pt x="14350695" y="245910"/>
                  </a:lnTo>
                  <a:lnTo>
                    <a:pt x="14352943" y="276148"/>
                  </a:lnTo>
                  <a:lnTo>
                    <a:pt x="14371003" y="324637"/>
                  </a:lnTo>
                  <a:lnTo>
                    <a:pt x="14405737" y="357124"/>
                  </a:lnTo>
                  <a:lnTo>
                    <a:pt x="14448854" y="373392"/>
                  </a:lnTo>
                  <a:lnTo>
                    <a:pt x="14473047" y="375412"/>
                  </a:lnTo>
                  <a:lnTo>
                    <a:pt x="14496326" y="373519"/>
                  </a:lnTo>
                  <a:lnTo>
                    <a:pt x="14537512" y="358305"/>
                  </a:lnTo>
                  <a:lnTo>
                    <a:pt x="14571967" y="326936"/>
                  </a:lnTo>
                  <a:lnTo>
                    <a:pt x="14585849" y="305003"/>
                  </a:lnTo>
                  <a:lnTo>
                    <a:pt x="14550035" y="285305"/>
                  </a:lnTo>
                  <a:lnTo>
                    <a:pt x="14545082" y="294817"/>
                  </a:lnTo>
                  <a:lnTo>
                    <a:pt x="14539138" y="303657"/>
                  </a:lnTo>
                  <a:lnTo>
                    <a:pt x="14500949" y="332752"/>
                  </a:lnTo>
                  <a:lnTo>
                    <a:pt x="14473644" y="337235"/>
                  </a:lnTo>
                  <a:lnTo>
                    <a:pt x="14457858" y="335775"/>
                  </a:lnTo>
                  <a:lnTo>
                    <a:pt x="14418132" y="313956"/>
                  </a:lnTo>
                  <a:lnTo>
                    <a:pt x="14396542" y="270979"/>
                  </a:lnTo>
                  <a:lnTo>
                    <a:pt x="14394866" y="253072"/>
                  </a:lnTo>
                  <a:lnTo>
                    <a:pt x="14587639" y="253072"/>
                  </a:lnTo>
                  <a:close/>
                </a:path>
                <a:path w="15344140" h="1807845">
                  <a:moveTo>
                    <a:pt x="14946948" y="368249"/>
                  </a:moveTo>
                  <a:lnTo>
                    <a:pt x="14887258" y="101473"/>
                  </a:lnTo>
                  <a:lnTo>
                    <a:pt x="14786991" y="303199"/>
                  </a:lnTo>
                  <a:lnTo>
                    <a:pt x="14684337" y="101473"/>
                  </a:lnTo>
                  <a:lnTo>
                    <a:pt x="14624647" y="368249"/>
                  </a:lnTo>
                  <a:lnTo>
                    <a:pt x="14668830" y="368249"/>
                  </a:lnTo>
                  <a:lnTo>
                    <a:pt x="14700453" y="214871"/>
                  </a:lnTo>
                  <a:lnTo>
                    <a:pt x="14785810" y="385559"/>
                  </a:lnTo>
                  <a:lnTo>
                    <a:pt x="14869960" y="214871"/>
                  </a:lnTo>
                  <a:lnTo>
                    <a:pt x="14902777" y="368249"/>
                  </a:lnTo>
                  <a:lnTo>
                    <a:pt x="14946948" y="368249"/>
                  </a:lnTo>
                  <a:close/>
                </a:path>
                <a:path w="15344140" h="1807845">
                  <a:moveTo>
                    <a:pt x="15220925" y="253072"/>
                  </a:moveTo>
                  <a:lnTo>
                    <a:pt x="15220137" y="225767"/>
                  </a:lnTo>
                  <a:lnTo>
                    <a:pt x="15218702" y="217271"/>
                  </a:lnTo>
                  <a:lnTo>
                    <a:pt x="15215997" y="201142"/>
                  </a:lnTo>
                  <a:lnTo>
                    <a:pt x="15197633" y="159969"/>
                  </a:lnTo>
                  <a:lnTo>
                    <a:pt x="15176742" y="138049"/>
                  </a:lnTo>
                  <a:lnTo>
                    <a:pt x="15176742" y="217271"/>
                  </a:lnTo>
                  <a:lnTo>
                    <a:pt x="15031123" y="217271"/>
                  </a:lnTo>
                  <a:lnTo>
                    <a:pt x="15047189" y="180733"/>
                  </a:lnTo>
                  <a:lnTo>
                    <a:pt x="15078647" y="157353"/>
                  </a:lnTo>
                  <a:lnTo>
                    <a:pt x="15103932" y="152806"/>
                  </a:lnTo>
                  <a:lnTo>
                    <a:pt x="15117648" y="153949"/>
                  </a:lnTo>
                  <a:lnTo>
                    <a:pt x="15117331" y="153949"/>
                  </a:lnTo>
                  <a:lnTo>
                    <a:pt x="15129523" y="157213"/>
                  </a:lnTo>
                  <a:lnTo>
                    <a:pt x="15160473" y="179946"/>
                  </a:lnTo>
                  <a:lnTo>
                    <a:pt x="15176742" y="217271"/>
                  </a:lnTo>
                  <a:lnTo>
                    <a:pt x="15176742" y="138049"/>
                  </a:lnTo>
                  <a:lnTo>
                    <a:pt x="15158390" y="125958"/>
                  </a:lnTo>
                  <a:lnTo>
                    <a:pt x="15133066" y="117449"/>
                  </a:lnTo>
                  <a:lnTo>
                    <a:pt x="15103932" y="114604"/>
                  </a:lnTo>
                  <a:lnTo>
                    <a:pt x="15077885" y="116941"/>
                  </a:lnTo>
                  <a:lnTo>
                    <a:pt x="15034171" y="135597"/>
                  </a:lnTo>
                  <a:lnTo>
                    <a:pt x="15002269" y="171780"/>
                  </a:lnTo>
                  <a:lnTo>
                    <a:pt x="14986000" y="218782"/>
                  </a:lnTo>
                  <a:lnTo>
                    <a:pt x="14983968" y="245910"/>
                  </a:lnTo>
                  <a:lnTo>
                    <a:pt x="14986229" y="276148"/>
                  </a:lnTo>
                  <a:lnTo>
                    <a:pt x="15004288" y="324637"/>
                  </a:lnTo>
                  <a:lnTo>
                    <a:pt x="15039010" y="357124"/>
                  </a:lnTo>
                  <a:lnTo>
                    <a:pt x="15082139" y="373392"/>
                  </a:lnTo>
                  <a:lnTo>
                    <a:pt x="15106333" y="375412"/>
                  </a:lnTo>
                  <a:lnTo>
                    <a:pt x="15129612" y="373519"/>
                  </a:lnTo>
                  <a:lnTo>
                    <a:pt x="15170785" y="358305"/>
                  </a:lnTo>
                  <a:lnTo>
                    <a:pt x="15205253" y="326936"/>
                  </a:lnTo>
                  <a:lnTo>
                    <a:pt x="15219121" y="305003"/>
                  </a:lnTo>
                  <a:lnTo>
                    <a:pt x="15183307" y="285305"/>
                  </a:lnTo>
                  <a:lnTo>
                    <a:pt x="15178354" y="294817"/>
                  </a:lnTo>
                  <a:lnTo>
                    <a:pt x="15172424" y="303657"/>
                  </a:lnTo>
                  <a:lnTo>
                    <a:pt x="15134222" y="332752"/>
                  </a:lnTo>
                  <a:lnTo>
                    <a:pt x="15106917" y="337235"/>
                  </a:lnTo>
                  <a:lnTo>
                    <a:pt x="15091144" y="335775"/>
                  </a:lnTo>
                  <a:lnTo>
                    <a:pt x="15051405" y="313956"/>
                  </a:lnTo>
                  <a:lnTo>
                    <a:pt x="15029815" y="270979"/>
                  </a:lnTo>
                  <a:lnTo>
                    <a:pt x="15028139" y="253072"/>
                  </a:lnTo>
                  <a:lnTo>
                    <a:pt x="15220925" y="253072"/>
                  </a:lnTo>
                  <a:close/>
                </a:path>
                <a:path w="15344140" h="1807845">
                  <a:moveTo>
                    <a:pt x="15343848" y="336423"/>
                  </a:moveTo>
                  <a:lnTo>
                    <a:pt x="15340864" y="329463"/>
                  </a:lnTo>
                  <a:lnTo>
                    <a:pt x="15328926" y="317525"/>
                  </a:lnTo>
                  <a:lnTo>
                    <a:pt x="15321953" y="314540"/>
                  </a:lnTo>
                  <a:lnTo>
                    <a:pt x="15306028" y="314540"/>
                  </a:lnTo>
                  <a:lnTo>
                    <a:pt x="15299081" y="317525"/>
                  </a:lnTo>
                  <a:lnTo>
                    <a:pt x="15287143" y="329463"/>
                  </a:lnTo>
                  <a:lnTo>
                    <a:pt x="15284171" y="336423"/>
                  </a:lnTo>
                  <a:lnTo>
                    <a:pt x="15284171" y="352348"/>
                  </a:lnTo>
                  <a:lnTo>
                    <a:pt x="15287143" y="359308"/>
                  </a:lnTo>
                  <a:lnTo>
                    <a:pt x="15293112" y="365277"/>
                  </a:lnTo>
                  <a:lnTo>
                    <a:pt x="15299081" y="371233"/>
                  </a:lnTo>
                  <a:lnTo>
                    <a:pt x="15306028" y="374218"/>
                  </a:lnTo>
                  <a:lnTo>
                    <a:pt x="15321953" y="374218"/>
                  </a:lnTo>
                  <a:lnTo>
                    <a:pt x="15328926" y="371233"/>
                  </a:lnTo>
                  <a:lnTo>
                    <a:pt x="15340864" y="359308"/>
                  </a:lnTo>
                  <a:lnTo>
                    <a:pt x="15343848" y="352348"/>
                  </a:lnTo>
                  <a:lnTo>
                    <a:pt x="15343848" y="33642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75106" y="5854994"/>
              <a:ext cx="223218" cy="248892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1779473" y="5835910"/>
              <a:ext cx="1537970" cy="284480"/>
            </a:xfrm>
            <a:custGeom>
              <a:avLst/>
              <a:gdLst/>
              <a:ahLst/>
              <a:cxnLst/>
              <a:rect l="l" t="t" r="r" b="b"/>
              <a:pathLst>
                <a:path w="1537970" h="284479">
                  <a:moveTo>
                    <a:pt x="212483" y="0"/>
                  </a:moveTo>
                  <a:lnTo>
                    <a:pt x="42976" y="182626"/>
                  </a:lnTo>
                  <a:lnTo>
                    <a:pt x="42976" y="19088"/>
                  </a:lnTo>
                  <a:lnTo>
                    <a:pt x="0" y="19088"/>
                  </a:lnTo>
                  <a:lnTo>
                    <a:pt x="0" y="284099"/>
                  </a:lnTo>
                  <a:lnTo>
                    <a:pt x="169506" y="101460"/>
                  </a:lnTo>
                  <a:lnTo>
                    <a:pt x="169506" y="266776"/>
                  </a:lnTo>
                  <a:lnTo>
                    <a:pt x="212483" y="266776"/>
                  </a:lnTo>
                  <a:lnTo>
                    <a:pt x="212483" y="0"/>
                  </a:lnTo>
                  <a:close/>
                </a:path>
                <a:path w="1537970" h="284479">
                  <a:moveTo>
                    <a:pt x="635622" y="19126"/>
                  </a:moveTo>
                  <a:lnTo>
                    <a:pt x="592645" y="19126"/>
                  </a:lnTo>
                  <a:lnTo>
                    <a:pt x="592645" y="120726"/>
                  </a:lnTo>
                  <a:lnTo>
                    <a:pt x="475665" y="120726"/>
                  </a:lnTo>
                  <a:lnTo>
                    <a:pt x="475665" y="19126"/>
                  </a:lnTo>
                  <a:lnTo>
                    <a:pt x="432689" y="19126"/>
                  </a:lnTo>
                  <a:lnTo>
                    <a:pt x="432689" y="120726"/>
                  </a:lnTo>
                  <a:lnTo>
                    <a:pt x="432689" y="160096"/>
                  </a:lnTo>
                  <a:lnTo>
                    <a:pt x="432689" y="266776"/>
                  </a:lnTo>
                  <a:lnTo>
                    <a:pt x="475665" y="266776"/>
                  </a:lnTo>
                  <a:lnTo>
                    <a:pt x="475665" y="160096"/>
                  </a:lnTo>
                  <a:lnTo>
                    <a:pt x="592645" y="160096"/>
                  </a:lnTo>
                  <a:lnTo>
                    <a:pt x="592645" y="266776"/>
                  </a:lnTo>
                  <a:lnTo>
                    <a:pt x="635622" y="266776"/>
                  </a:lnTo>
                  <a:lnTo>
                    <a:pt x="635622" y="160096"/>
                  </a:lnTo>
                  <a:lnTo>
                    <a:pt x="635622" y="120726"/>
                  </a:lnTo>
                  <a:lnTo>
                    <a:pt x="635622" y="19126"/>
                  </a:lnTo>
                  <a:close/>
                </a:path>
                <a:path w="1537970" h="284479">
                  <a:moveTo>
                    <a:pt x="938212" y="151587"/>
                  </a:moveTo>
                  <a:lnTo>
                    <a:pt x="933284" y="99656"/>
                  </a:lnTo>
                  <a:lnTo>
                    <a:pt x="914933" y="58483"/>
                  </a:lnTo>
                  <a:lnTo>
                    <a:pt x="908532" y="51320"/>
                  </a:lnTo>
                  <a:lnTo>
                    <a:pt x="897216" y="38646"/>
                  </a:lnTo>
                  <a:lnTo>
                    <a:pt x="894041" y="36563"/>
                  </a:lnTo>
                  <a:lnTo>
                    <a:pt x="894041" y="115773"/>
                  </a:lnTo>
                  <a:lnTo>
                    <a:pt x="748423" y="115773"/>
                  </a:lnTo>
                  <a:lnTo>
                    <a:pt x="764476" y="79235"/>
                  </a:lnTo>
                  <a:lnTo>
                    <a:pt x="795934" y="55867"/>
                  </a:lnTo>
                  <a:lnTo>
                    <a:pt x="821232" y="51320"/>
                  </a:lnTo>
                  <a:lnTo>
                    <a:pt x="834936" y="52463"/>
                  </a:lnTo>
                  <a:lnTo>
                    <a:pt x="834631" y="52463"/>
                  </a:lnTo>
                  <a:lnTo>
                    <a:pt x="846823" y="55727"/>
                  </a:lnTo>
                  <a:lnTo>
                    <a:pt x="877760" y="78460"/>
                  </a:lnTo>
                  <a:lnTo>
                    <a:pt x="894041" y="115773"/>
                  </a:lnTo>
                  <a:lnTo>
                    <a:pt x="894041" y="36563"/>
                  </a:lnTo>
                  <a:lnTo>
                    <a:pt x="875690" y="24460"/>
                  </a:lnTo>
                  <a:lnTo>
                    <a:pt x="850353" y="15963"/>
                  </a:lnTo>
                  <a:lnTo>
                    <a:pt x="821232" y="13119"/>
                  </a:lnTo>
                  <a:lnTo>
                    <a:pt x="795172" y="15455"/>
                  </a:lnTo>
                  <a:lnTo>
                    <a:pt x="751459" y="34112"/>
                  </a:lnTo>
                  <a:lnTo>
                    <a:pt x="719569" y="70294"/>
                  </a:lnTo>
                  <a:lnTo>
                    <a:pt x="703287" y="117284"/>
                  </a:lnTo>
                  <a:lnTo>
                    <a:pt x="701255" y="144424"/>
                  </a:lnTo>
                  <a:lnTo>
                    <a:pt x="703516" y="174663"/>
                  </a:lnTo>
                  <a:lnTo>
                    <a:pt x="721575" y="223151"/>
                  </a:lnTo>
                  <a:lnTo>
                    <a:pt x="756310" y="255638"/>
                  </a:lnTo>
                  <a:lnTo>
                    <a:pt x="799426" y="271894"/>
                  </a:lnTo>
                  <a:lnTo>
                    <a:pt x="823620" y="273926"/>
                  </a:lnTo>
                  <a:lnTo>
                    <a:pt x="846899" y="272034"/>
                  </a:lnTo>
                  <a:lnTo>
                    <a:pt x="868387" y="266331"/>
                  </a:lnTo>
                  <a:lnTo>
                    <a:pt x="888085" y="256819"/>
                  </a:lnTo>
                  <a:lnTo>
                    <a:pt x="905992" y="243497"/>
                  </a:lnTo>
                  <a:lnTo>
                    <a:pt x="913815" y="235737"/>
                  </a:lnTo>
                  <a:lnTo>
                    <a:pt x="914603" y="234962"/>
                  </a:lnTo>
                  <a:lnTo>
                    <a:pt x="922540" y="225450"/>
                  </a:lnTo>
                  <a:lnTo>
                    <a:pt x="929817" y="214960"/>
                  </a:lnTo>
                  <a:lnTo>
                    <a:pt x="936421" y="203517"/>
                  </a:lnTo>
                  <a:lnTo>
                    <a:pt x="900607" y="183819"/>
                  </a:lnTo>
                  <a:lnTo>
                    <a:pt x="895642" y="193332"/>
                  </a:lnTo>
                  <a:lnTo>
                    <a:pt x="889711" y="202171"/>
                  </a:lnTo>
                  <a:lnTo>
                    <a:pt x="851522" y="231267"/>
                  </a:lnTo>
                  <a:lnTo>
                    <a:pt x="824204" y="235737"/>
                  </a:lnTo>
                  <a:lnTo>
                    <a:pt x="808431" y="234289"/>
                  </a:lnTo>
                  <a:lnTo>
                    <a:pt x="768705" y="212471"/>
                  </a:lnTo>
                  <a:lnTo>
                    <a:pt x="747115" y="169494"/>
                  </a:lnTo>
                  <a:lnTo>
                    <a:pt x="745439" y="151587"/>
                  </a:lnTo>
                  <a:lnTo>
                    <a:pt x="938212" y="151587"/>
                  </a:lnTo>
                  <a:close/>
                </a:path>
                <a:path w="1537970" h="284479">
                  <a:moveTo>
                    <a:pt x="1166215" y="19126"/>
                  </a:moveTo>
                  <a:lnTo>
                    <a:pt x="968057" y="19126"/>
                  </a:lnTo>
                  <a:lnTo>
                    <a:pt x="968057" y="58496"/>
                  </a:lnTo>
                  <a:lnTo>
                    <a:pt x="1045654" y="58496"/>
                  </a:lnTo>
                  <a:lnTo>
                    <a:pt x="1045654" y="266776"/>
                  </a:lnTo>
                  <a:lnTo>
                    <a:pt x="1088618" y="266776"/>
                  </a:lnTo>
                  <a:lnTo>
                    <a:pt x="1088618" y="58496"/>
                  </a:lnTo>
                  <a:lnTo>
                    <a:pt x="1166215" y="58496"/>
                  </a:lnTo>
                  <a:lnTo>
                    <a:pt x="1166215" y="19126"/>
                  </a:lnTo>
                  <a:close/>
                </a:path>
                <a:path w="1537970" h="284479">
                  <a:moveTo>
                    <a:pt x="1537423" y="144437"/>
                  </a:moveTo>
                  <a:lnTo>
                    <a:pt x="1528394" y="91452"/>
                  </a:lnTo>
                  <a:lnTo>
                    <a:pt x="1501317" y="49530"/>
                  </a:lnTo>
                  <a:lnTo>
                    <a:pt x="1458569" y="22225"/>
                  </a:lnTo>
                  <a:lnTo>
                    <a:pt x="1402537" y="13119"/>
                  </a:lnTo>
                  <a:lnTo>
                    <a:pt x="1384668" y="13906"/>
                  </a:lnTo>
                  <a:lnTo>
                    <a:pt x="1367472" y="16256"/>
                  </a:lnTo>
                  <a:lnTo>
                    <a:pt x="1350949" y="20167"/>
                  </a:lnTo>
                  <a:lnTo>
                    <a:pt x="1335100" y="25654"/>
                  </a:lnTo>
                  <a:lnTo>
                    <a:pt x="1335100" y="67437"/>
                  </a:lnTo>
                  <a:lnTo>
                    <a:pt x="1352410" y="60388"/>
                  </a:lnTo>
                  <a:lnTo>
                    <a:pt x="1369707" y="55346"/>
                  </a:lnTo>
                  <a:lnTo>
                    <a:pt x="1387017" y="52324"/>
                  </a:lnTo>
                  <a:lnTo>
                    <a:pt x="1404327" y="51320"/>
                  </a:lnTo>
                  <a:lnTo>
                    <a:pt x="1420215" y="52476"/>
                  </a:lnTo>
                  <a:lnTo>
                    <a:pt x="1461630" y="69837"/>
                  </a:lnTo>
                  <a:lnTo>
                    <a:pt x="1488592" y="105638"/>
                  </a:lnTo>
                  <a:lnTo>
                    <a:pt x="1493253" y="121145"/>
                  </a:lnTo>
                  <a:lnTo>
                    <a:pt x="1362544" y="121145"/>
                  </a:lnTo>
                  <a:lnTo>
                    <a:pt x="1362544" y="159346"/>
                  </a:lnTo>
                  <a:lnTo>
                    <a:pt x="1493253" y="159346"/>
                  </a:lnTo>
                  <a:lnTo>
                    <a:pt x="1490129" y="175552"/>
                  </a:lnTo>
                  <a:lnTo>
                    <a:pt x="1464614" y="214566"/>
                  </a:lnTo>
                  <a:lnTo>
                    <a:pt x="1421638" y="234416"/>
                  </a:lnTo>
                  <a:lnTo>
                    <a:pt x="1404937" y="235737"/>
                  </a:lnTo>
                  <a:lnTo>
                    <a:pt x="1386687" y="234657"/>
                  </a:lnTo>
                  <a:lnTo>
                    <a:pt x="1368958" y="231419"/>
                  </a:lnTo>
                  <a:lnTo>
                    <a:pt x="1351762" y="226009"/>
                  </a:lnTo>
                  <a:lnTo>
                    <a:pt x="1335100" y="218440"/>
                  </a:lnTo>
                  <a:lnTo>
                    <a:pt x="1335100" y="260210"/>
                  </a:lnTo>
                  <a:lnTo>
                    <a:pt x="1352029" y="266217"/>
                  </a:lnTo>
                  <a:lnTo>
                    <a:pt x="1369415" y="270510"/>
                  </a:lnTo>
                  <a:lnTo>
                    <a:pt x="1387246" y="273088"/>
                  </a:lnTo>
                  <a:lnTo>
                    <a:pt x="1405534" y="273939"/>
                  </a:lnTo>
                  <a:lnTo>
                    <a:pt x="1433410" y="271665"/>
                  </a:lnTo>
                  <a:lnTo>
                    <a:pt x="1481010" y="253466"/>
                  </a:lnTo>
                  <a:lnTo>
                    <a:pt x="1516786" y="218071"/>
                  </a:lnTo>
                  <a:lnTo>
                    <a:pt x="1535125" y="171513"/>
                  </a:lnTo>
                  <a:lnTo>
                    <a:pt x="1537423" y="1444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382546" y="5854994"/>
              <a:ext cx="208894" cy="247688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3618890" y="5835910"/>
              <a:ext cx="4301490" cy="407034"/>
            </a:xfrm>
            <a:custGeom>
              <a:avLst/>
              <a:gdLst/>
              <a:ahLst/>
              <a:cxnLst/>
              <a:rect l="l" t="t" r="r" b="b"/>
              <a:pathLst>
                <a:path w="4301490" h="407035">
                  <a:moveTo>
                    <a:pt x="211289" y="196951"/>
                  </a:moveTo>
                  <a:lnTo>
                    <a:pt x="194195" y="213931"/>
                  </a:lnTo>
                  <a:lnTo>
                    <a:pt x="175171" y="226047"/>
                  </a:lnTo>
                  <a:lnTo>
                    <a:pt x="154203" y="233324"/>
                  </a:lnTo>
                  <a:lnTo>
                    <a:pt x="131305" y="235737"/>
                  </a:lnTo>
                  <a:lnTo>
                    <a:pt x="114033" y="234213"/>
                  </a:lnTo>
                  <a:lnTo>
                    <a:pt x="69837" y="211289"/>
                  </a:lnTo>
                  <a:lnTo>
                    <a:pt x="45783" y="164160"/>
                  </a:lnTo>
                  <a:lnTo>
                    <a:pt x="44170" y="143827"/>
                  </a:lnTo>
                  <a:lnTo>
                    <a:pt x="45783" y="123482"/>
                  </a:lnTo>
                  <a:lnTo>
                    <a:pt x="69837" y="76085"/>
                  </a:lnTo>
                  <a:lnTo>
                    <a:pt x="114376" y="52870"/>
                  </a:lnTo>
                  <a:lnTo>
                    <a:pt x="131914" y="51320"/>
                  </a:lnTo>
                  <a:lnTo>
                    <a:pt x="154889" y="53632"/>
                  </a:lnTo>
                  <a:lnTo>
                    <a:pt x="175475" y="60579"/>
                  </a:lnTo>
                  <a:lnTo>
                    <a:pt x="193687" y="72136"/>
                  </a:lnTo>
                  <a:lnTo>
                    <a:pt x="209499" y="88328"/>
                  </a:lnTo>
                  <a:lnTo>
                    <a:pt x="209499" y="36995"/>
                  </a:lnTo>
                  <a:lnTo>
                    <a:pt x="191935" y="26555"/>
                  </a:lnTo>
                  <a:lnTo>
                    <a:pt x="173240" y="19100"/>
                  </a:lnTo>
                  <a:lnTo>
                    <a:pt x="153428" y="14617"/>
                  </a:lnTo>
                  <a:lnTo>
                    <a:pt x="132499" y="13131"/>
                  </a:lnTo>
                  <a:lnTo>
                    <a:pt x="105079" y="15468"/>
                  </a:lnTo>
                  <a:lnTo>
                    <a:pt x="57645" y="34112"/>
                  </a:lnTo>
                  <a:lnTo>
                    <a:pt x="21158" y="70294"/>
                  </a:lnTo>
                  <a:lnTo>
                    <a:pt x="2349" y="117297"/>
                  </a:lnTo>
                  <a:lnTo>
                    <a:pt x="0" y="144437"/>
                  </a:lnTo>
                  <a:lnTo>
                    <a:pt x="2336" y="171272"/>
                  </a:lnTo>
                  <a:lnTo>
                    <a:pt x="20980" y="217678"/>
                  </a:lnTo>
                  <a:lnTo>
                    <a:pt x="57238" y="253301"/>
                  </a:lnTo>
                  <a:lnTo>
                    <a:pt x="104838" y="271653"/>
                  </a:lnTo>
                  <a:lnTo>
                    <a:pt x="132499" y="273939"/>
                  </a:lnTo>
                  <a:lnTo>
                    <a:pt x="153758" y="272338"/>
                  </a:lnTo>
                  <a:lnTo>
                    <a:pt x="173977" y="267525"/>
                  </a:lnTo>
                  <a:lnTo>
                    <a:pt x="193154" y="259511"/>
                  </a:lnTo>
                  <a:lnTo>
                    <a:pt x="211289" y="248285"/>
                  </a:lnTo>
                  <a:lnTo>
                    <a:pt x="211289" y="196951"/>
                  </a:lnTo>
                  <a:close/>
                </a:path>
                <a:path w="4301490" h="407035">
                  <a:moveTo>
                    <a:pt x="476275" y="19088"/>
                  </a:moveTo>
                  <a:lnTo>
                    <a:pt x="276936" y="19088"/>
                  </a:lnTo>
                  <a:lnTo>
                    <a:pt x="276936" y="58458"/>
                  </a:lnTo>
                  <a:lnTo>
                    <a:pt x="276936" y="266738"/>
                  </a:lnTo>
                  <a:lnTo>
                    <a:pt x="319900" y="266738"/>
                  </a:lnTo>
                  <a:lnTo>
                    <a:pt x="319900" y="58458"/>
                  </a:lnTo>
                  <a:lnTo>
                    <a:pt x="433298" y="58458"/>
                  </a:lnTo>
                  <a:lnTo>
                    <a:pt x="433298" y="266738"/>
                  </a:lnTo>
                  <a:lnTo>
                    <a:pt x="476275" y="266738"/>
                  </a:lnTo>
                  <a:lnTo>
                    <a:pt x="476275" y="58458"/>
                  </a:lnTo>
                  <a:lnTo>
                    <a:pt x="476275" y="19088"/>
                  </a:lnTo>
                  <a:close/>
                </a:path>
                <a:path w="4301490" h="407035">
                  <a:moveTo>
                    <a:pt x="778865" y="151587"/>
                  </a:moveTo>
                  <a:lnTo>
                    <a:pt x="778078" y="124282"/>
                  </a:lnTo>
                  <a:lnTo>
                    <a:pt x="776643" y="115773"/>
                  </a:lnTo>
                  <a:lnTo>
                    <a:pt x="773938" y="99656"/>
                  </a:lnTo>
                  <a:lnTo>
                    <a:pt x="755573" y="58483"/>
                  </a:lnTo>
                  <a:lnTo>
                    <a:pt x="734682" y="36563"/>
                  </a:lnTo>
                  <a:lnTo>
                    <a:pt x="734682" y="115773"/>
                  </a:lnTo>
                  <a:lnTo>
                    <a:pt x="589064" y="115773"/>
                  </a:lnTo>
                  <a:lnTo>
                    <a:pt x="605129" y="79235"/>
                  </a:lnTo>
                  <a:lnTo>
                    <a:pt x="636587" y="55867"/>
                  </a:lnTo>
                  <a:lnTo>
                    <a:pt x="661873" y="51320"/>
                  </a:lnTo>
                  <a:lnTo>
                    <a:pt x="675589" y="52463"/>
                  </a:lnTo>
                  <a:lnTo>
                    <a:pt x="675271" y="52463"/>
                  </a:lnTo>
                  <a:lnTo>
                    <a:pt x="687463" y="55727"/>
                  </a:lnTo>
                  <a:lnTo>
                    <a:pt x="718413" y="78460"/>
                  </a:lnTo>
                  <a:lnTo>
                    <a:pt x="734682" y="115773"/>
                  </a:lnTo>
                  <a:lnTo>
                    <a:pt x="734682" y="36563"/>
                  </a:lnTo>
                  <a:lnTo>
                    <a:pt x="716330" y="24460"/>
                  </a:lnTo>
                  <a:lnTo>
                    <a:pt x="691007" y="15963"/>
                  </a:lnTo>
                  <a:lnTo>
                    <a:pt x="661873" y="13119"/>
                  </a:lnTo>
                  <a:lnTo>
                    <a:pt x="635812" y="15455"/>
                  </a:lnTo>
                  <a:lnTo>
                    <a:pt x="592112" y="34112"/>
                  </a:lnTo>
                  <a:lnTo>
                    <a:pt x="560209" y="70294"/>
                  </a:lnTo>
                  <a:lnTo>
                    <a:pt x="543941" y="117284"/>
                  </a:lnTo>
                  <a:lnTo>
                    <a:pt x="541909" y="144424"/>
                  </a:lnTo>
                  <a:lnTo>
                    <a:pt x="544169" y="174663"/>
                  </a:lnTo>
                  <a:lnTo>
                    <a:pt x="562229" y="223151"/>
                  </a:lnTo>
                  <a:lnTo>
                    <a:pt x="596950" y="255638"/>
                  </a:lnTo>
                  <a:lnTo>
                    <a:pt x="640080" y="271894"/>
                  </a:lnTo>
                  <a:lnTo>
                    <a:pt x="664273" y="273926"/>
                  </a:lnTo>
                  <a:lnTo>
                    <a:pt x="687552" y="272034"/>
                  </a:lnTo>
                  <a:lnTo>
                    <a:pt x="709028" y="266331"/>
                  </a:lnTo>
                  <a:lnTo>
                    <a:pt x="728726" y="256819"/>
                  </a:lnTo>
                  <a:lnTo>
                    <a:pt x="746633" y="243497"/>
                  </a:lnTo>
                  <a:lnTo>
                    <a:pt x="754456" y="235737"/>
                  </a:lnTo>
                  <a:lnTo>
                    <a:pt x="755243" y="234962"/>
                  </a:lnTo>
                  <a:lnTo>
                    <a:pt x="763193" y="225450"/>
                  </a:lnTo>
                  <a:lnTo>
                    <a:pt x="770458" y="214960"/>
                  </a:lnTo>
                  <a:lnTo>
                    <a:pt x="777062" y="203517"/>
                  </a:lnTo>
                  <a:lnTo>
                    <a:pt x="741248" y="183819"/>
                  </a:lnTo>
                  <a:lnTo>
                    <a:pt x="736295" y="193332"/>
                  </a:lnTo>
                  <a:lnTo>
                    <a:pt x="730364" y="202171"/>
                  </a:lnTo>
                  <a:lnTo>
                    <a:pt x="692162" y="231267"/>
                  </a:lnTo>
                  <a:lnTo>
                    <a:pt x="664857" y="235737"/>
                  </a:lnTo>
                  <a:lnTo>
                    <a:pt x="649084" y="234289"/>
                  </a:lnTo>
                  <a:lnTo>
                    <a:pt x="609346" y="212471"/>
                  </a:lnTo>
                  <a:lnTo>
                    <a:pt x="587756" y="169494"/>
                  </a:lnTo>
                  <a:lnTo>
                    <a:pt x="586079" y="151587"/>
                  </a:lnTo>
                  <a:lnTo>
                    <a:pt x="778865" y="151587"/>
                  </a:lnTo>
                  <a:close/>
                </a:path>
                <a:path w="4301490" h="407035">
                  <a:moveTo>
                    <a:pt x="1092796" y="144424"/>
                  </a:moveTo>
                  <a:lnTo>
                    <a:pt x="1084656" y="94818"/>
                  </a:lnTo>
                  <a:lnTo>
                    <a:pt x="1060272" y="52222"/>
                  </a:lnTo>
                  <a:lnTo>
                    <a:pt x="1059332" y="51320"/>
                  </a:lnTo>
                  <a:lnTo>
                    <a:pt x="1048626" y="40982"/>
                  </a:lnTo>
                  <a:lnTo>
                    <a:pt x="1048626" y="144424"/>
                  </a:lnTo>
                  <a:lnTo>
                    <a:pt x="1047267" y="162458"/>
                  </a:lnTo>
                  <a:lnTo>
                    <a:pt x="1047242" y="162801"/>
                  </a:lnTo>
                  <a:lnTo>
                    <a:pt x="1026541" y="209181"/>
                  </a:lnTo>
                  <a:lnTo>
                    <a:pt x="985354" y="234086"/>
                  </a:lnTo>
                  <a:lnTo>
                    <a:pt x="968057" y="235737"/>
                  </a:lnTo>
                  <a:lnTo>
                    <a:pt x="950429" y="234086"/>
                  </a:lnTo>
                  <a:lnTo>
                    <a:pt x="908062" y="209181"/>
                  </a:lnTo>
                  <a:lnTo>
                    <a:pt x="886612" y="162801"/>
                  </a:lnTo>
                  <a:lnTo>
                    <a:pt x="886523" y="162458"/>
                  </a:lnTo>
                  <a:lnTo>
                    <a:pt x="885139" y="144424"/>
                  </a:lnTo>
                  <a:lnTo>
                    <a:pt x="885088" y="143827"/>
                  </a:lnTo>
                  <a:lnTo>
                    <a:pt x="886637" y="124053"/>
                  </a:lnTo>
                  <a:lnTo>
                    <a:pt x="886663" y="123723"/>
                  </a:lnTo>
                  <a:lnTo>
                    <a:pt x="891324" y="105930"/>
                  </a:lnTo>
                  <a:lnTo>
                    <a:pt x="891362" y="105778"/>
                  </a:lnTo>
                  <a:lnTo>
                    <a:pt x="923150" y="65417"/>
                  </a:lnTo>
                  <a:lnTo>
                    <a:pt x="949210" y="53708"/>
                  </a:lnTo>
                  <a:lnTo>
                    <a:pt x="951788" y="52882"/>
                  </a:lnTo>
                  <a:lnTo>
                    <a:pt x="967460" y="51320"/>
                  </a:lnTo>
                  <a:lnTo>
                    <a:pt x="983081" y="52882"/>
                  </a:lnTo>
                  <a:lnTo>
                    <a:pt x="997750" y="57581"/>
                  </a:lnTo>
                  <a:lnTo>
                    <a:pt x="1034859" y="90043"/>
                  </a:lnTo>
                  <a:lnTo>
                    <a:pt x="1047013" y="123723"/>
                  </a:lnTo>
                  <a:lnTo>
                    <a:pt x="1047102" y="124053"/>
                  </a:lnTo>
                  <a:lnTo>
                    <a:pt x="1048575" y="143827"/>
                  </a:lnTo>
                  <a:lnTo>
                    <a:pt x="1048626" y="144424"/>
                  </a:lnTo>
                  <a:lnTo>
                    <a:pt x="1048626" y="40982"/>
                  </a:lnTo>
                  <a:lnTo>
                    <a:pt x="1042568" y="35115"/>
                  </a:lnTo>
                  <a:lnTo>
                    <a:pt x="1021994" y="22898"/>
                  </a:lnTo>
                  <a:lnTo>
                    <a:pt x="998842" y="15659"/>
                  </a:lnTo>
                  <a:lnTo>
                    <a:pt x="999540" y="15659"/>
                  </a:lnTo>
                  <a:lnTo>
                    <a:pt x="972235" y="13119"/>
                  </a:lnTo>
                  <a:lnTo>
                    <a:pt x="947458" y="15659"/>
                  </a:lnTo>
                  <a:lnTo>
                    <a:pt x="925080" y="23266"/>
                  </a:lnTo>
                  <a:lnTo>
                    <a:pt x="905090" y="35953"/>
                  </a:lnTo>
                  <a:lnTo>
                    <a:pt x="887488" y="53708"/>
                  </a:lnTo>
                  <a:lnTo>
                    <a:pt x="887488" y="19088"/>
                  </a:lnTo>
                  <a:lnTo>
                    <a:pt x="844511" y="19088"/>
                  </a:lnTo>
                  <a:lnTo>
                    <a:pt x="844511" y="406438"/>
                  </a:lnTo>
                  <a:lnTo>
                    <a:pt x="887488" y="406438"/>
                  </a:lnTo>
                  <a:lnTo>
                    <a:pt x="887488" y="232168"/>
                  </a:lnTo>
                  <a:lnTo>
                    <a:pt x="904976" y="250444"/>
                  </a:lnTo>
                  <a:lnTo>
                    <a:pt x="925233" y="263486"/>
                  </a:lnTo>
                  <a:lnTo>
                    <a:pt x="948245" y="271322"/>
                  </a:lnTo>
                  <a:lnTo>
                    <a:pt x="974026" y="273926"/>
                  </a:lnTo>
                  <a:lnTo>
                    <a:pt x="999794" y="271564"/>
                  </a:lnTo>
                  <a:lnTo>
                    <a:pt x="1022807" y="264464"/>
                  </a:lnTo>
                  <a:lnTo>
                    <a:pt x="1043063" y="252615"/>
                  </a:lnTo>
                  <a:lnTo>
                    <a:pt x="1060564" y="236042"/>
                  </a:lnTo>
                  <a:lnTo>
                    <a:pt x="1060767" y="235737"/>
                  </a:lnTo>
                  <a:lnTo>
                    <a:pt x="1074661" y="216103"/>
                  </a:lnTo>
                  <a:lnTo>
                    <a:pt x="1084732" y="194183"/>
                  </a:lnTo>
                  <a:lnTo>
                    <a:pt x="1090777" y="170294"/>
                  </a:lnTo>
                  <a:lnTo>
                    <a:pt x="1092796" y="144424"/>
                  </a:lnTo>
                  <a:close/>
                </a:path>
                <a:path w="4301490" h="407035">
                  <a:moveTo>
                    <a:pt x="1320774" y="19126"/>
                  </a:moveTo>
                  <a:lnTo>
                    <a:pt x="1122629" y="19126"/>
                  </a:lnTo>
                  <a:lnTo>
                    <a:pt x="1122629" y="58496"/>
                  </a:lnTo>
                  <a:lnTo>
                    <a:pt x="1200213" y="58496"/>
                  </a:lnTo>
                  <a:lnTo>
                    <a:pt x="1200213" y="266776"/>
                  </a:lnTo>
                  <a:lnTo>
                    <a:pt x="1243190" y="266776"/>
                  </a:lnTo>
                  <a:lnTo>
                    <a:pt x="1243190" y="58496"/>
                  </a:lnTo>
                  <a:lnTo>
                    <a:pt x="1320774" y="58496"/>
                  </a:lnTo>
                  <a:lnTo>
                    <a:pt x="1320774" y="19126"/>
                  </a:lnTo>
                  <a:close/>
                </a:path>
                <a:path w="4301490" h="407035">
                  <a:moveTo>
                    <a:pt x="1578610" y="0"/>
                  </a:moveTo>
                  <a:lnTo>
                    <a:pt x="1409103" y="182626"/>
                  </a:lnTo>
                  <a:lnTo>
                    <a:pt x="1409103" y="19088"/>
                  </a:lnTo>
                  <a:lnTo>
                    <a:pt x="1366139" y="19088"/>
                  </a:lnTo>
                  <a:lnTo>
                    <a:pt x="1366139" y="284099"/>
                  </a:lnTo>
                  <a:lnTo>
                    <a:pt x="1535633" y="101460"/>
                  </a:lnTo>
                  <a:lnTo>
                    <a:pt x="1535633" y="266776"/>
                  </a:lnTo>
                  <a:lnTo>
                    <a:pt x="1578610" y="266776"/>
                  </a:lnTo>
                  <a:lnTo>
                    <a:pt x="1578610" y="0"/>
                  </a:lnTo>
                  <a:close/>
                </a:path>
                <a:path w="4301490" h="407035">
                  <a:moveTo>
                    <a:pt x="1845983" y="190982"/>
                  </a:moveTo>
                  <a:lnTo>
                    <a:pt x="1828673" y="145618"/>
                  </a:lnTo>
                  <a:lnTo>
                    <a:pt x="1800021" y="129501"/>
                  </a:lnTo>
                  <a:lnTo>
                    <a:pt x="1812302" y="119773"/>
                  </a:lnTo>
                  <a:lnTo>
                    <a:pt x="1821065" y="107873"/>
                  </a:lnTo>
                  <a:lnTo>
                    <a:pt x="1826323" y="93814"/>
                  </a:lnTo>
                  <a:lnTo>
                    <a:pt x="1828076" y="77584"/>
                  </a:lnTo>
                  <a:lnTo>
                    <a:pt x="1826729" y="63893"/>
                  </a:lnTo>
                  <a:lnTo>
                    <a:pt x="1806587" y="30429"/>
                  </a:lnTo>
                  <a:lnTo>
                    <a:pt x="1765846" y="14211"/>
                  </a:lnTo>
                  <a:lnTo>
                    <a:pt x="1748091" y="13131"/>
                  </a:lnTo>
                  <a:lnTo>
                    <a:pt x="1733067" y="13982"/>
                  </a:lnTo>
                  <a:lnTo>
                    <a:pt x="1693786" y="26847"/>
                  </a:lnTo>
                  <a:lnTo>
                    <a:pt x="1662150" y="57886"/>
                  </a:lnTo>
                  <a:lnTo>
                    <a:pt x="1691995" y="82359"/>
                  </a:lnTo>
                  <a:lnTo>
                    <a:pt x="1695958" y="76098"/>
                  </a:lnTo>
                  <a:lnTo>
                    <a:pt x="1700657" y="70421"/>
                  </a:lnTo>
                  <a:lnTo>
                    <a:pt x="1737245" y="51917"/>
                  </a:lnTo>
                  <a:lnTo>
                    <a:pt x="1746313" y="51320"/>
                  </a:lnTo>
                  <a:lnTo>
                    <a:pt x="1756346" y="51879"/>
                  </a:lnTo>
                  <a:lnTo>
                    <a:pt x="1788020" y="78066"/>
                  </a:lnTo>
                  <a:lnTo>
                    <a:pt x="1788693" y="85940"/>
                  </a:lnTo>
                  <a:lnTo>
                    <a:pt x="1787867" y="92722"/>
                  </a:lnTo>
                  <a:lnTo>
                    <a:pt x="1753844" y="114782"/>
                  </a:lnTo>
                  <a:lnTo>
                    <a:pt x="1743329" y="115189"/>
                  </a:lnTo>
                  <a:lnTo>
                    <a:pt x="1722437" y="115189"/>
                  </a:lnTo>
                  <a:lnTo>
                    <a:pt x="1722437" y="154571"/>
                  </a:lnTo>
                  <a:lnTo>
                    <a:pt x="1747507" y="154571"/>
                  </a:lnTo>
                  <a:lnTo>
                    <a:pt x="1760562" y="155092"/>
                  </a:lnTo>
                  <a:lnTo>
                    <a:pt x="1799272" y="174879"/>
                  </a:lnTo>
                  <a:lnTo>
                    <a:pt x="1803006" y="191592"/>
                  </a:lnTo>
                  <a:lnTo>
                    <a:pt x="1801926" y="202476"/>
                  </a:lnTo>
                  <a:lnTo>
                    <a:pt x="1768386" y="233362"/>
                  </a:lnTo>
                  <a:lnTo>
                    <a:pt x="1743925" y="235737"/>
                  </a:lnTo>
                  <a:lnTo>
                    <a:pt x="1732432" y="234962"/>
                  </a:lnTo>
                  <a:lnTo>
                    <a:pt x="1696135" y="217208"/>
                  </a:lnTo>
                  <a:lnTo>
                    <a:pt x="1681251" y="195160"/>
                  </a:lnTo>
                  <a:lnTo>
                    <a:pt x="1644243" y="210680"/>
                  </a:lnTo>
                  <a:lnTo>
                    <a:pt x="1667408" y="244817"/>
                  </a:lnTo>
                  <a:lnTo>
                    <a:pt x="1707070" y="268719"/>
                  </a:lnTo>
                  <a:lnTo>
                    <a:pt x="1743329" y="273939"/>
                  </a:lnTo>
                  <a:lnTo>
                    <a:pt x="1764284" y="272745"/>
                  </a:lnTo>
                  <a:lnTo>
                    <a:pt x="1813750" y="254850"/>
                  </a:lnTo>
                  <a:lnTo>
                    <a:pt x="1843963" y="209969"/>
                  </a:lnTo>
                  <a:lnTo>
                    <a:pt x="1845983" y="190982"/>
                  </a:lnTo>
                  <a:close/>
                </a:path>
                <a:path w="4301490" h="407035">
                  <a:moveTo>
                    <a:pt x="2093074" y="190385"/>
                  </a:moveTo>
                  <a:lnTo>
                    <a:pt x="2083968" y="152184"/>
                  </a:lnTo>
                  <a:lnTo>
                    <a:pt x="2048903" y="122643"/>
                  </a:lnTo>
                  <a:lnTo>
                    <a:pt x="2048903" y="190385"/>
                  </a:lnTo>
                  <a:lnTo>
                    <a:pt x="2047900" y="200190"/>
                  </a:lnTo>
                  <a:lnTo>
                    <a:pt x="2017572" y="226949"/>
                  </a:lnTo>
                  <a:lnTo>
                    <a:pt x="1994598" y="228587"/>
                  </a:lnTo>
                  <a:lnTo>
                    <a:pt x="1954618" y="228587"/>
                  </a:lnTo>
                  <a:lnTo>
                    <a:pt x="1954618" y="152184"/>
                  </a:lnTo>
                  <a:lnTo>
                    <a:pt x="1995208" y="152184"/>
                  </a:lnTo>
                  <a:lnTo>
                    <a:pt x="2033397" y="159346"/>
                  </a:lnTo>
                  <a:lnTo>
                    <a:pt x="2048903" y="190385"/>
                  </a:lnTo>
                  <a:lnTo>
                    <a:pt x="2048903" y="122643"/>
                  </a:lnTo>
                  <a:lnTo>
                    <a:pt x="2043239" y="120103"/>
                  </a:lnTo>
                  <a:lnTo>
                    <a:pt x="2022729" y="115519"/>
                  </a:lnTo>
                  <a:lnTo>
                    <a:pt x="1998776" y="113982"/>
                  </a:lnTo>
                  <a:lnTo>
                    <a:pt x="1954618" y="113982"/>
                  </a:lnTo>
                  <a:lnTo>
                    <a:pt x="1954618" y="19088"/>
                  </a:lnTo>
                  <a:lnTo>
                    <a:pt x="1911642" y="19088"/>
                  </a:lnTo>
                  <a:lnTo>
                    <a:pt x="1911642" y="266776"/>
                  </a:lnTo>
                  <a:lnTo>
                    <a:pt x="1998179" y="266776"/>
                  </a:lnTo>
                  <a:lnTo>
                    <a:pt x="2021751" y="265480"/>
                  </a:lnTo>
                  <a:lnTo>
                    <a:pt x="2070989" y="245884"/>
                  </a:lnTo>
                  <a:lnTo>
                    <a:pt x="2091690" y="206832"/>
                  </a:lnTo>
                  <a:lnTo>
                    <a:pt x="2093074" y="190385"/>
                  </a:lnTo>
                  <a:close/>
                </a:path>
                <a:path w="4301490" h="407035">
                  <a:moveTo>
                    <a:pt x="2165896" y="19088"/>
                  </a:moveTo>
                  <a:lnTo>
                    <a:pt x="2122919" y="19088"/>
                  </a:lnTo>
                  <a:lnTo>
                    <a:pt x="2122919" y="266776"/>
                  </a:lnTo>
                  <a:lnTo>
                    <a:pt x="2165896" y="266776"/>
                  </a:lnTo>
                  <a:lnTo>
                    <a:pt x="2165896" y="19088"/>
                  </a:lnTo>
                  <a:close/>
                </a:path>
                <a:path w="4301490" h="407035">
                  <a:moveTo>
                    <a:pt x="2309139" y="222618"/>
                  </a:moveTo>
                  <a:lnTo>
                    <a:pt x="2269756" y="208292"/>
                  </a:lnTo>
                  <a:lnTo>
                    <a:pt x="2220811" y="346163"/>
                  </a:lnTo>
                  <a:lnTo>
                    <a:pt x="2248865" y="357505"/>
                  </a:lnTo>
                  <a:lnTo>
                    <a:pt x="2309139" y="222618"/>
                  </a:lnTo>
                  <a:close/>
                </a:path>
                <a:path w="4301490" h="407035">
                  <a:moveTo>
                    <a:pt x="2752572" y="19126"/>
                  </a:moveTo>
                  <a:lnTo>
                    <a:pt x="2709595" y="19126"/>
                  </a:lnTo>
                  <a:lnTo>
                    <a:pt x="2709595" y="120726"/>
                  </a:lnTo>
                  <a:lnTo>
                    <a:pt x="2592616" y="120726"/>
                  </a:lnTo>
                  <a:lnTo>
                    <a:pt x="2592616" y="19126"/>
                  </a:lnTo>
                  <a:lnTo>
                    <a:pt x="2549652" y="19126"/>
                  </a:lnTo>
                  <a:lnTo>
                    <a:pt x="2549652" y="120726"/>
                  </a:lnTo>
                  <a:lnTo>
                    <a:pt x="2549652" y="160096"/>
                  </a:lnTo>
                  <a:lnTo>
                    <a:pt x="2549652" y="266776"/>
                  </a:lnTo>
                  <a:lnTo>
                    <a:pt x="2592616" y="266776"/>
                  </a:lnTo>
                  <a:lnTo>
                    <a:pt x="2592616" y="160096"/>
                  </a:lnTo>
                  <a:lnTo>
                    <a:pt x="2709595" y="160096"/>
                  </a:lnTo>
                  <a:lnTo>
                    <a:pt x="2709595" y="266776"/>
                  </a:lnTo>
                  <a:lnTo>
                    <a:pt x="2752572" y="266776"/>
                  </a:lnTo>
                  <a:lnTo>
                    <a:pt x="2752572" y="160096"/>
                  </a:lnTo>
                  <a:lnTo>
                    <a:pt x="2752572" y="120726"/>
                  </a:lnTo>
                  <a:lnTo>
                    <a:pt x="2752572" y="19126"/>
                  </a:lnTo>
                  <a:close/>
                </a:path>
                <a:path w="4301490" h="407035">
                  <a:moveTo>
                    <a:pt x="3055175" y="151587"/>
                  </a:moveTo>
                  <a:lnTo>
                    <a:pt x="3054388" y="124282"/>
                  </a:lnTo>
                  <a:lnTo>
                    <a:pt x="3052953" y="115773"/>
                  </a:lnTo>
                  <a:lnTo>
                    <a:pt x="3050248" y="99656"/>
                  </a:lnTo>
                  <a:lnTo>
                    <a:pt x="3042742" y="77724"/>
                  </a:lnTo>
                  <a:lnTo>
                    <a:pt x="3031883" y="58483"/>
                  </a:lnTo>
                  <a:lnTo>
                    <a:pt x="3025483" y="51320"/>
                  </a:lnTo>
                  <a:lnTo>
                    <a:pt x="3014167" y="38646"/>
                  </a:lnTo>
                  <a:lnTo>
                    <a:pt x="3010992" y="36563"/>
                  </a:lnTo>
                  <a:lnTo>
                    <a:pt x="3010992" y="115773"/>
                  </a:lnTo>
                  <a:lnTo>
                    <a:pt x="2865374" y="115773"/>
                  </a:lnTo>
                  <a:lnTo>
                    <a:pt x="2881426" y="79235"/>
                  </a:lnTo>
                  <a:lnTo>
                    <a:pt x="2912897" y="55867"/>
                  </a:lnTo>
                  <a:lnTo>
                    <a:pt x="2938183" y="51320"/>
                  </a:lnTo>
                  <a:lnTo>
                    <a:pt x="2951886" y="52463"/>
                  </a:lnTo>
                  <a:lnTo>
                    <a:pt x="2951581" y="52463"/>
                  </a:lnTo>
                  <a:lnTo>
                    <a:pt x="2963773" y="55727"/>
                  </a:lnTo>
                  <a:lnTo>
                    <a:pt x="2994723" y="78460"/>
                  </a:lnTo>
                  <a:lnTo>
                    <a:pt x="3010992" y="115773"/>
                  </a:lnTo>
                  <a:lnTo>
                    <a:pt x="3010992" y="36563"/>
                  </a:lnTo>
                  <a:lnTo>
                    <a:pt x="2992640" y="24460"/>
                  </a:lnTo>
                  <a:lnTo>
                    <a:pt x="2967317" y="15963"/>
                  </a:lnTo>
                  <a:lnTo>
                    <a:pt x="2938183" y="13119"/>
                  </a:lnTo>
                  <a:lnTo>
                    <a:pt x="2912122" y="15455"/>
                  </a:lnTo>
                  <a:lnTo>
                    <a:pt x="2868409" y="34112"/>
                  </a:lnTo>
                  <a:lnTo>
                    <a:pt x="2836519" y="70294"/>
                  </a:lnTo>
                  <a:lnTo>
                    <a:pt x="2820251" y="117284"/>
                  </a:lnTo>
                  <a:lnTo>
                    <a:pt x="2818219" y="144424"/>
                  </a:lnTo>
                  <a:lnTo>
                    <a:pt x="2820479" y="174663"/>
                  </a:lnTo>
                  <a:lnTo>
                    <a:pt x="2838526" y="223151"/>
                  </a:lnTo>
                  <a:lnTo>
                    <a:pt x="2873260" y="255638"/>
                  </a:lnTo>
                  <a:lnTo>
                    <a:pt x="2916377" y="271894"/>
                  </a:lnTo>
                  <a:lnTo>
                    <a:pt x="2940583" y="273926"/>
                  </a:lnTo>
                  <a:lnTo>
                    <a:pt x="2963849" y="272034"/>
                  </a:lnTo>
                  <a:lnTo>
                    <a:pt x="2985338" y="266331"/>
                  </a:lnTo>
                  <a:lnTo>
                    <a:pt x="3005036" y="256819"/>
                  </a:lnTo>
                  <a:lnTo>
                    <a:pt x="3022943" y="243497"/>
                  </a:lnTo>
                  <a:lnTo>
                    <a:pt x="3030766" y="235737"/>
                  </a:lnTo>
                  <a:lnTo>
                    <a:pt x="3031553" y="234962"/>
                  </a:lnTo>
                  <a:lnTo>
                    <a:pt x="3039491" y="225450"/>
                  </a:lnTo>
                  <a:lnTo>
                    <a:pt x="3046768" y="214960"/>
                  </a:lnTo>
                  <a:lnTo>
                    <a:pt x="3053372" y="203517"/>
                  </a:lnTo>
                  <a:lnTo>
                    <a:pt x="3017558" y="183819"/>
                  </a:lnTo>
                  <a:lnTo>
                    <a:pt x="3012605" y="193332"/>
                  </a:lnTo>
                  <a:lnTo>
                    <a:pt x="3006674" y="202171"/>
                  </a:lnTo>
                  <a:lnTo>
                    <a:pt x="2968472" y="231267"/>
                  </a:lnTo>
                  <a:lnTo>
                    <a:pt x="2941167" y="235737"/>
                  </a:lnTo>
                  <a:lnTo>
                    <a:pt x="2925381" y="234289"/>
                  </a:lnTo>
                  <a:lnTo>
                    <a:pt x="2885656" y="212471"/>
                  </a:lnTo>
                  <a:lnTo>
                    <a:pt x="2864066" y="169494"/>
                  </a:lnTo>
                  <a:lnTo>
                    <a:pt x="2862389" y="151587"/>
                  </a:lnTo>
                  <a:lnTo>
                    <a:pt x="3055175" y="151587"/>
                  </a:lnTo>
                  <a:close/>
                </a:path>
                <a:path w="4301490" h="407035">
                  <a:moveTo>
                    <a:pt x="3283140" y="19126"/>
                  </a:moveTo>
                  <a:lnTo>
                    <a:pt x="3084995" y="19126"/>
                  </a:lnTo>
                  <a:lnTo>
                    <a:pt x="3084995" y="58496"/>
                  </a:lnTo>
                  <a:lnTo>
                    <a:pt x="3162579" y="58496"/>
                  </a:lnTo>
                  <a:lnTo>
                    <a:pt x="3162579" y="266776"/>
                  </a:lnTo>
                  <a:lnTo>
                    <a:pt x="3205556" y="266776"/>
                  </a:lnTo>
                  <a:lnTo>
                    <a:pt x="3205556" y="58496"/>
                  </a:lnTo>
                  <a:lnTo>
                    <a:pt x="3283140" y="58496"/>
                  </a:lnTo>
                  <a:lnTo>
                    <a:pt x="3283140" y="19126"/>
                  </a:lnTo>
                  <a:close/>
                </a:path>
                <a:path w="4301490" h="407035">
                  <a:moveTo>
                    <a:pt x="3715855" y="144424"/>
                  </a:moveTo>
                  <a:lnTo>
                    <a:pt x="3707714" y="94818"/>
                  </a:lnTo>
                  <a:lnTo>
                    <a:pt x="3683330" y="52222"/>
                  </a:lnTo>
                  <a:lnTo>
                    <a:pt x="3671684" y="40970"/>
                  </a:lnTo>
                  <a:lnTo>
                    <a:pt x="3671684" y="144424"/>
                  </a:lnTo>
                  <a:lnTo>
                    <a:pt x="3670325" y="162458"/>
                  </a:lnTo>
                  <a:lnTo>
                    <a:pt x="3649599" y="209181"/>
                  </a:lnTo>
                  <a:lnTo>
                    <a:pt x="3608413" y="234086"/>
                  </a:lnTo>
                  <a:lnTo>
                    <a:pt x="3591115" y="235737"/>
                  </a:lnTo>
                  <a:lnTo>
                    <a:pt x="3573488" y="234086"/>
                  </a:lnTo>
                  <a:lnTo>
                    <a:pt x="3531120" y="209181"/>
                  </a:lnTo>
                  <a:lnTo>
                    <a:pt x="3509670" y="162801"/>
                  </a:lnTo>
                  <a:lnTo>
                    <a:pt x="3508159" y="143827"/>
                  </a:lnTo>
                  <a:lnTo>
                    <a:pt x="3509695" y="124053"/>
                  </a:lnTo>
                  <a:lnTo>
                    <a:pt x="3509721" y="123723"/>
                  </a:lnTo>
                  <a:lnTo>
                    <a:pt x="3514382" y="105930"/>
                  </a:lnTo>
                  <a:lnTo>
                    <a:pt x="3514420" y="105778"/>
                  </a:lnTo>
                  <a:lnTo>
                    <a:pt x="3522243" y="90043"/>
                  </a:lnTo>
                  <a:lnTo>
                    <a:pt x="3533229" y="76390"/>
                  </a:lnTo>
                  <a:lnTo>
                    <a:pt x="3546208" y="65417"/>
                  </a:lnTo>
                  <a:lnTo>
                    <a:pt x="3560089" y="57581"/>
                  </a:lnTo>
                  <a:lnTo>
                    <a:pt x="3572281" y="53708"/>
                  </a:lnTo>
                  <a:lnTo>
                    <a:pt x="3574859" y="52882"/>
                  </a:lnTo>
                  <a:lnTo>
                    <a:pt x="3590518" y="51320"/>
                  </a:lnTo>
                  <a:lnTo>
                    <a:pt x="3606152" y="52882"/>
                  </a:lnTo>
                  <a:lnTo>
                    <a:pt x="3620808" y="57581"/>
                  </a:lnTo>
                  <a:lnTo>
                    <a:pt x="3634498" y="65417"/>
                  </a:lnTo>
                  <a:lnTo>
                    <a:pt x="3647211" y="76390"/>
                  </a:lnTo>
                  <a:lnTo>
                    <a:pt x="3657917" y="90043"/>
                  </a:lnTo>
                  <a:lnTo>
                    <a:pt x="3665499" y="105778"/>
                  </a:lnTo>
                  <a:lnTo>
                    <a:pt x="3665575" y="105930"/>
                  </a:lnTo>
                  <a:lnTo>
                    <a:pt x="3670071" y="123723"/>
                  </a:lnTo>
                  <a:lnTo>
                    <a:pt x="3670160" y="124053"/>
                  </a:lnTo>
                  <a:lnTo>
                    <a:pt x="3671646" y="143827"/>
                  </a:lnTo>
                  <a:lnTo>
                    <a:pt x="3671684" y="144424"/>
                  </a:lnTo>
                  <a:lnTo>
                    <a:pt x="3671684" y="40970"/>
                  </a:lnTo>
                  <a:lnTo>
                    <a:pt x="3665626" y="35115"/>
                  </a:lnTo>
                  <a:lnTo>
                    <a:pt x="3645052" y="22898"/>
                  </a:lnTo>
                  <a:lnTo>
                    <a:pt x="3621913" y="15659"/>
                  </a:lnTo>
                  <a:lnTo>
                    <a:pt x="3622611" y="15659"/>
                  </a:lnTo>
                  <a:lnTo>
                    <a:pt x="3595293" y="13119"/>
                  </a:lnTo>
                  <a:lnTo>
                    <a:pt x="3570528" y="15659"/>
                  </a:lnTo>
                  <a:lnTo>
                    <a:pt x="3548138" y="23266"/>
                  </a:lnTo>
                  <a:lnTo>
                    <a:pt x="3528149" y="35953"/>
                  </a:lnTo>
                  <a:lnTo>
                    <a:pt x="3510546" y="53708"/>
                  </a:lnTo>
                  <a:lnTo>
                    <a:pt x="3510546" y="19088"/>
                  </a:lnTo>
                  <a:lnTo>
                    <a:pt x="3467570" y="19088"/>
                  </a:lnTo>
                  <a:lnTo>
                    <a:pt x="3467570" y="406438"/>
                  </a:lnTo>
                  <a:lnTo>
                    <a:pt x="3510546" y="406438"/>
                  </a:lnTo>
                  <a:lnTo>
                    <a:pt x="3510546" y="232168"/>
                  </a:lnTo>
                  <a:lnTo>
                    <a:pt x="3528034" y="250444"/>
                  </a:lnTo>
                  <a:lnTo>
                    <a:pt x="3548291" y="263486"/>
                  </a:lnTo>
                  <a:lnTo>
                    <a:pt x="3571303" y="271322"/>
                  </a:lnTo>
                  <a:lnTo>
                    <a:pt x="3597084" y="273926"/>
                  </a:lnTo>
                  <a:lnTo>
                    <a:pt x="3622852" y="271564"/>
                  </a:lnTo>
                  <a:lnTo>
                    <a:pt x="3645865" y="264464"/>
                  </a:lnTo>
                  <a:lnTo>
                    <a:pt x="3666121" y="252615"/>
                  </a:lnTo>
                  <a:lnTo>
                    <a:pt x="3683622" y="236042"/>
                  </a:lnTo>
                  <a:lnTo>
                    <a:pt x="3683825" y="235737"/>
                  </a:lnTo>
                  <a:lnTo>
                    <a:pt x="3697719" y="216103"/>
                  </a:lnTo>
                  <a:lnTo>
                    <a:pt x="3707790" y="194183"/>
                  </a:lnTo>
                  <a:lnTo>
                    <a:pt x="3713835" y="170294"/>
                  </a:lnTo>
                  <a:lnTo>
                    <a:pt x="3715855" y="144424"/>
                  </a:lnTo>
                  <a:close/>
                </a:path>
                <a:path w="4301490" h="407035">
                  <a:moveTo>
                    <a:pt x="4002925" y="151587"/>
                  </a:moveTo>
                  <a:lnTo>
                    <a:pt x="4002138" y="124282"/>
                  </a:lnTo>
                  <a:lnTo>
                    <a:pt x="4000703" y="115773"/>
                  </a:lnTo>
                  <a:lnTo>
                    <a:pt x="3997998" y="99656"/>
                  </a:lnTo>
                  <a:lnTo>
                    <a:pt x="3979634" y="58483"/>
                  </a:lnTo>
                  <a:lnTo>
                    <a:pt x="3958742" y="36563"/>
                  </a:lnTo>
                  <a:lnTo>
                    <a:pt x="3958742" y="115773"/>
                  </a:lnTo>
                  <a:lnTo>
                    <a:pt x="3813124" y="115773"/>
                  </a:lnTo>
                  <a:lnTo>
                    <a:pt x="3829177" y="79235"/>
                  </a:lnTo>
                  <a:lnTo>
                    <a:pt x="3860647" y="55867"/>
                  </a:lnTo>
                  <a:lnTo>
                    <a:pt x="3885933" y="51320"/>
                  </a:lnTo>
                  <a:lnTo>
                    <a:pt x="3899649" y="52463"/>
                  </a:lnTo>
                  <a:lnTo>
                    <a:pt x="3899331" y="52463"/>
                  </a:lnTo>
                  <a:lnTo>
                    <a:pt x="3911523" y="55727"/>
                  </a:lnTo>
                  <a:lnTo>
                    <a:pt x="3942473" y="78460"/>
                  </a:lnTo>
                  <a:lnTo>
                    <a:pt x="3958742" y="115773"/>
                  </a:lnTo>
                  <a:lnTo>
                    <a:pt x="3958742" y="36563"/>
                  </a:lnTo>
                  <a:lnTo>
                    <a:pt x="3940391" y="24460"/>
                  </a:lnTo>
                  <a:lnTo>
                    <a:pt x="3915067" y="15963"/>
                  </a:lnTo>
                  <a:lnTo>
                    <a:pt x="3885933" y="13119"/>
                  </a:lnTo>
                  <a:lnTo>
                    <a:pt x="3859873" y="15455"/>
                  </a:lnTo>
                  <a:lnTo>
                    <a:pt x="3816172" y="34112"/>
                  </a:lnTo>
                  <a:lnTo>
                    <a:pt x="3784269" y="70294"/>
                  </a:lnTo>
                  <a:lnTo>
                    <a:pt x="3768001" y="117284"/>
                  </a:lnTo>
                  <a:lnTo>
                    <a:pt x="3765969" y="144424"/>
                  </a:lnTo>
                  <a:lnTo>
                    <a:pt x="3768229" y="174663"/>
                  </a:lnTo>
                  <a:lnTo>
                    <a:pt x="3786289" y="223151"/>
                  </a:lnTo>
                  <a:lnTo>
                    <a:pt x="3821011" y="255638"/>
                  </a:lnTo>
                  <a:lnTo>
                    <a:pt x="3864140" y="271894"/>
                  </a:lnTo>
                  <a:lnTo>
                    <a:pt x="3888333" y="273926"/>
                  </a:lnTo>
                  <a:lnTo>
                    <a:pt x="3911612" y="272034"/>
                  </a:lnTo>
                  <a:lnTo>
                    <a:pt x="3933088" y="266331"/>
                  </a:lnTo>
                  <a:lnTo>
                    <a:pt x="3952786" y="256819"/>
                  </a:lnTo>
                  <a:lnTo>
                    <a:pt x="3970693" y="243497"/>
                  </a:lnTo>
                  <a:lnTo>
                    <a:pt x="3978516" y="235737"/>
                  </a:lnTo>
                  <a:lnTo>
                    <a:pt x="3979303" y="234962"/>
                  </a:lnTo>
                  <a:lnTo>
                    <a:pt x="3987241" y="225450"/>
                  </a:lnTo>
                  <a:lnTo>
                    <a:pt x="3994518" y="214960"/>
                  </a:lnTo>
                  <a:lnTo>
                    <a:pt x="4001122" y="203517"/>
                  </a:lnTo>
                  <a:lnTo>
                    <a:pt x="3965308" y="183819"/>
                  </a:lnTo>
                  <a:lnTo>
                    <a:pt x="3960355" y="193332"/>
                  </a:lnTo>
                  <a:lnTo>
                    <a:pt x="3954424" y="202171"/>
                  </a:lnTo>
                  <a:lnTo>
                    <a:pt x="3916222" y="231267"/>
                  </a:lnTo>
                  <a:lnTo>
                    <a:pt x="3888917" y="235737"/>
                  </a:lnTo>
                  <a:lnTo>
                    <a:pt x="3873131" y="234289"/>
                  </a:lnTo>
                  <a:lnTo>
                    <a:pt x="3833406" y="212471"/>
                  </a:lnTo>
                  <a:lnTo>
                    <a:pt x="3811816" y="169494"/>
                  </a:lnTo>
                  <a:lnTo>
                    <a:pt x="3810139" y="151587"/>
                  </a:lnTo>
                  <a:lnTo>
                    <a:pt x="4002925" y="151587"/>
                  </a:lnTo>
                  <a:close/>
                </a:path>
                <a:path w="4301490" h="407035">
                  <a:moveTo>
                    <a:pt x="4301337" y="19088"/>
                  </a:moveTo>
                  <a:lnTo>
                    <a:pt x="4260761" y="19088"/>
                  </a:lnTo>
                  <a:lnTo>
                    <a:pt x="4260761" y="143230"/>
                  </a:lnTo>
                  <a:lnTo>
                    <a:pt x="4259364" y="161886"/>
                  </a:lnTo>
                  <a:lnTo>
                    <a:pt x="4238383" y="208889"/>
                  </a:lnTo>
                  <a:lnTo>
                    <a:pt x="4196067" y="234124"/>
                  </a:lnTo>
                  <a:lnTo>
                    <a:pt x="4195635" y="234124"/>
                  </a:lnTo>
                  <a:lnTo>
                    <a:pt x="4178389" y="235737"/>
                  </a:lnTo>
                  <a:lnTo>
                    <a:pt x="4130878" y="221145"/>
                  </a:lnTo>
                  <a:lnTo>
                    <a:pt x="4102658" y="180009"/>
                  </a:lnTo>
                  <a:lnTo>
                    <a:pt x="4097223" y="142633"/>
                  </a:lnTo>
                  <a:lnTo>
                    <a:pt x="4098683" y="122428"/>
                  </a:lnTo>
                  <a:lnTo>
                    <a:pt x="4120794" y="75501"/>
                  </a:lnTo>
                  <a:lnTo>
                    <a:pt x="4162031" y="52832"/>
                  </a:lnTo>
                  <a:lnTo>
                    <a:pt x="4178389" y="51320"/>
                  </a:lnTo>
                  <a:lnTo>
                    <a:pt x="4194124" y="52832"/>
                  </a:lnTo>
                  <a:lnTo>
                    <a:pt x="4235691" y="75196"/>
                  </a:lnTo>
                  <a:lnTo>
                    <a:pt x="4259186" y="122428"/>
                  </a:lnTo>
                  <a:lnTo>
                    <a:pt x="4260710" y="142633"/>
                  </a:lnTo>
                  <a:lnTo>
                    <a:pt x="4260761" y="143230"/>
                  </a:lnTo>
                  <a:lnTo>
                    <a:pt x="4260761" y="19088"/>
                  </a:lnTo>
                  <a:lnTo>
                    <a:pt x="4258373" y="19088"/>
                  </a:lnTo>
                  <a:lnTo>
                    <a:pt x="4258373" y="54305"/>
                  </a:lnTo>
                  <a:lnTo>
                    <a:pt x="4255567" y="51320"/>
                  </a:lnTo>
                  <a:lnTo>
                    <a:pt x="4241431" y="36283"/>
                  </a:lnTo>
                  <a:lnTo>
                    <a:pt x="4221658" y="23418"/>
                  </a:lnTo>
                  <a:lnTo>
                    <a:pt x="4199064" y="15709"/>
                  </a:lnTo>
                  <a:lnTo>
                    <a:pt x="4173613" y="13131"/>
                  </a:lnTo>
                  <a:lnTo>
                    <a:pt x="4149242" y="15278"/>
                  </a:lnTo>
                  <a:lnTo>
                    <a:pt x="4106418" y="32435"/>
                  </a:lnTo>
                  <a:lnTo>
                    <a:pt x="4072699" y="66268"/>
                  </a:lnTo>
                  <a:lnTo>
                    <a:pt x="4055237" y="113855"/>
                  </a:lnTo>
                  <a:lnTo>
                    <a:pt x="4053052" y="142633"/>
                  </a:lnTo>
                  <a:lnTo>
                    <a:pt x="4055249" y="171958"/>
                  </a:lnTo>
                  <a:lnTo>
                    <a:pt x="4072864" y="220306"/>
                  </a:lnTo>
                  <a:lnTo>
                    <a:pt x="4106811" y="254469"/>
                  </a:lnTo>
                  <a:lnTo>
                    <a:pt x="4149483" y="271780"/>
                  </a:lnTo>
                  <a:lnTo>
                    <a:pt x="4173613" y="273939"/>
                  </a:lnTo>
                  <a:lnTo>
                    <a:pt x="4198607" y="271335"/>
                  </a:lnTo>
                  <a:lnTo>
                    <a:pt x="4221061" y="263499"/>
                  </a:lnTo>
                  <a:lnTo>
                    <a:pt x="4240987" y="250444"/>
                  </a:lnTo>
                  <a:lnTo>
                    <a:pt x="4254970" y="235737"/>
                  </a:lnTo>
                  <a:lnTo>
                    <a:pt x="4258373" y="232168"/>
                  </a:lnTo>
                  <a:lnTo>
                    <a:pt x="4258373" y="266776"/>
                  </a:lnTo>
                  <a:lnTo>
                    <a:pt x="4301337" y="266776"/>
                  </a:lnTo>
                  <a:lnTo>
                    <a:pt x="4301337" y="232168"/>
                  </a:lnTo>
                  <a:lnTo>
                    <a:pt x="4301337" y="54305"/>
                  </a:lnTo>
                  <a:lnTo>
                    <a:pt x="4301337" y="1908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965579" y="5854994"/>
              <a:ext cx="223218" cy="248892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269978" y="5854994"/>
              <a:ext cx="181439" cy="247688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8508695" y="5849041"/>
              <a:ext cx="1033780" cy="260985"/>
            </a:xfrm>
            <a:custGeom>
              <a:avLst/>
              <a:gdLst/>
              <a:ahLst/>
              <a:cxnLst/>
              <a:rect l="l" t="t" r="r" b="b"/>
              <a:pathLst>
                <a:path w="1033779" h="260985">
                  <a:moveTo>
                    <a:pt x="202933" y="5994"/>
                  </a:moveTo>
                  <a:lnTo>
                    <a:pt x="159956" y="5994"/>
                  </a:lnTo>
                  <a:lnTo>
                    <a:pt x="159956" y="107594"/>
                  </a:lnTo>
                  <a:lnTo>
                    <a:pt x="42976" y="107594"/>
                  </a:lnTo>
                  <a:lnTo>
                    <a:pt x="42976" y="5994"/>
                  </a:lnTo>
                  <a:lnTo>
                    <a:pt x="0" y="5994"/>
                  </a:lnTo>
                  <a:lnTo>
                    <a:pt x="0" y="107594"/>
                  </a:lnTo>
                  <a:lnTo>
                    <a:pt x="0" y="146964"/>
                  </a:lnTo>
                  <a:lnTo>
                    <a:pt x="0" y="253644"/>
                  </a:lnTo>
                  <a:lnTo>
                    <a:pt x="42976" y="253644"/>
                  </a:lnTo>
                  <a:lnTo>
                    <a:pt x="42976" y="146964"/>
                  </a:lnTo>
                  <a:lnTo>
                    <a:pt x="159956" y="146964"/>
                  </a:lnTo>
                  <a:lnTo>
                    <a:pt x="159956" y="253644"/>
                  </a:lnTo>
                  <a:lnTo>
                    <a:pt x="202933" y="253644"/>
                  </a:lnTo>
                  <a:lnTo>
                    <a:pt x="202933" y="146964"/>
                  </a:lnTo>
                  <a:lnTo>
                    <a:pt x="202933" y="107594"/>
                  </a:lnTo>
                  <a:lnTo>
                    <a:pt x="202933" y="5994"/>
                  </a:lnTo>
                  <a:close/>
                </a:path>
                <a:path w="1033779" h="260985">
                  <a:moveTo>
                    <a:pt x="531190" y="130695"/>
                  </a:moveTo>
                  <a:lnTo>
                    <a:pt x="521868" y="78930"/>
                  </a:lnTo>
                  <a:lnTo>
                    <a:pt x="494868" y="38188"/>
                  </a:lnTo>
                  <a:lnTo>
                    <a:pt x="487019" y="31407"/>
                  </a:lnTo>
                  <a:lnTo>
                    <a:pt x="487019" y="130695"/>
                  </a:lnTo>
                  <a:lnTo>
                    <a:pt x="485419" y="151028"/>
                  </a:lnTo>
                  <a:lnTo>
                    <a:pt x="461365" y="198145"/>
                  </a:lnTo>
                  <a:lnTo>
                    <a:pt x="417156" y="221081"/>
                  </a:lnTo>
                  <a:lnTo>
                    <a:pt x="399884" y="222605"/>
                  </a:lnTo>
                  <a:lnTo>
                    <a:pt x="382612" y="221081"/>
                  </a:lnTo>
                  <a:lnTo>
                    <a:pt x="338416" y="198145"/>
                  </a:lnTo>
                  <a:lnTo>
                    <a:pt x="314350" y="151028"/>
                  </a:lnTo>
                  <a:lnTo>
                    <a:pt x="312750" y="130695"/>
                  </a:lnTo>
                  <a:lnTo>
                    <a:pt x="314337" y="110350"/>
                  </a:lnTo>
                  <a:lnTo>
                    <a:pt x="338112" y="62953"/>
                  </a:lnTo>
                  <a:lnTo>
                    <a:pt x="382371" y="39738"/>
                  </a:lnTo>
                  <a:lnTo>
                    <a:pt x="399884" y="38188"/>
                  </a:lnTo>
                  <a:lnTo>
                    <a:pt x="417461" y="39738"/>
                  </a:lnTo>
                  <a:lnTo>
                    <a:pt x="461670" y="62661"/>
                  </a:lnTo>
                  <a:lnTo>
                    <a:pt x="485444" y="110109"/>
                  </a:lnTo>
                  <a:lnTo>
                    <a:pt x="487019" y="130695"/>
                  </a:lnTo>
                  <a:lnTo>
                    <a:pt x="487019" y="31407"/>
                  </a:lnTo>
                  <a:lnTo>
                    <a:pt x="474014" y="20802"/>
                  </a:lnTo>
                  <a:lnTo>
                    <a:pt x="451739" y="9245"/>
                  </a:lnTo>
                  <a:lnTo>
                    <a:pt x="427024" y="2311"/>
                  </a:lnTo>
                  <a:lnTo>
                    <a:pt x="399884" y="0"/>
                  </a:lnTo>
                  <a:lnTo>
                    <a:pt x="372745" y="2311"/>
                  </a:lnTo>
                  <a:lnTo>
                    <a:pt x="325742" y="20802"/>
                  </a:lnTo>
                  <a:lnTo>
                    <a:pt x="289560" y="56730"/>
                  </a:lnTo>
                  <a:lnTo>
                    <a:pt x="270916" y="103581"/>
                  </a:lnTo>
                  <a:lnTo>
                    <a:pt x="268579" y="130695"/>
                  </a:lnTo>
                  <a:lnTo>
                    <a:pt x="270916" y="157556"/>
                  </a:lnTo>
                  <a:lnTo>
                    <a:pt x="289560" y="204114"/>
                  </a:lnTo>
                  <a:lnTo>
                    <a:pt x="325742" y="240004"/>
                  </a:lnTo>
                  <a:lnTo>
                    <a:pt x="372745" y="258495"/>
                  </a:lnTo>
                  <a:lnTo>
                    <a:pt x="399884" y="260807"/>
                  </a:lnTo>
                  <a:lnTo>
                    <a:pt x="427024" y="258495"/>
                  </a:lnTo>
                  <a:lnTo>
                    <a:pt x="474014" y="240004"/>
                  </a:lnTo>
                  <a:lnTo>
                    <a:pt x="510209" y="204114"/>
                  </a:lnTo>
                  <a:lnTo>
                    <a:pt x="528853" y="157556"/>
                  </a:lnTo>
                  <a:lnTo>
                    <a:pt x="531190" y="130695"/>
                  </a:lnTo>
                  <a:close/>
                </a:path>
                <a:path w="1033779" h="260985">
                  <a:moveTo>
                    <a:pt x="743661" y="5994"/>
                  </a:moveTo>
                  <a:lnTo>
                    <a:pt x="596836" y="5994"/>
                  </a:lnTo>
                  <a:lnTo>
                    <a:pt x="596836" y="45364"/>
                  </a:lnTo>
                  <a:lnTo>
                    <a:pt x="596836" y="253644"/>
                  </a:lnTo>
                  <a:lnTo>
                    <a:pt x="639800" y="253644"/>
                  </a:lnTo>
                  <a:lnTo>
                    <a:pt x="639800" y="45364"/>
                  </a:lnTo>
                  <a:lnTo>
                    <a:pt x="743661" y="45364"/>
                  </a:lnTo>
                  <a:lnTo>
                    <a:pt x="743661" y="5994"/>
                  </a:lnTo>
                  <a:close/>
                </a:path>
                <a:path w="1033779" h="260985">
                  <a:moveTo>
                    <a:pt x="1033703" y="130695"/>
                  </a:moveTo>
                  <a:lnTo>
                    <a:pt x="1024382" y="78930"/>
                  </a:lnTo>
                  <a:lnTo>
                    <a:pt x="997394" y="38188"/>
                  </a:lnTo>
                  <a:lnTo>
                    <a:pt x="989545" y="31407"/>
                  </a:lnTo>
                  <a:lnTo>
                    <a:pt x="989545" y="130695"/>
                  </a:lnTo>
                  <a:lnTo>
                    <a:pt x="987933" y="151028"/>
                  </a:lnTo>
                  <a:lnTo>
                    <a:pt x="963879" y="198145"/>
                  </a:lnTo>
                  <a:lnTo>
                    <a:pt x="919670" y="221081"/>
                  </a:lnTo>
                  <a:lnTo>
                    <a:pt x="902398" y="222605"/>
                  </a:lnTo>
                  <a:lnTo>
                    <a:pt x="885126" y="221081"/>
                  </a:lnTo>
                  <a:lnTo>
                    <a:pt x="840930" y="198145"/>
                  </a:lnTo>
                  <a:lnTo>
                    <a:pt x="816864" y="151028"/>
                  </a:lnTo>
                  <a:lnTo>
                    <a:pt x="815263" y="130695"/>
                  </a:lnTo>
                  <a:lnTo>
                    <a:pt x="816851" y="110350"/>
                  </a:lnTo>
                  <a:lnTo>
                    <a:pt x="840625" y="62953"/>
                  </a:lnTo>
                  <a:lnTo>
                    <a:pt x="884885" y="39738"/>
                  </a:lnTo>
                  <a:lnTo>
                    <a:pt x="902398" y="38188"/>
                  </a:lnTo>
                  <a:lnTo>
                    <a:pt x="920140" y="39738"/>
                  </a:lnTo>
                  <a:lnTo>
                    <a:pt x="919975" y="39738"/>
                  </a:lnTo>
                  <a:lnTo>
                    <a:pt x="936193" y="44386"/>
                  </a:lnTo>
                  <a:lnTo>
                    <a:pt x="975271" y="76098"/>
                  </a:lnTo>
                  <a:lnTo>
                    <a:pt x="989545" y="130695"/>
                  </a:lnTo>
                  <a:lnTo>
                    <a:pt x="989545" y="31407"/>
                  </a:lnTo>
                  <a:lnTo>
                    <a:pt x="976541" y="20802"/>
                  </a:lnTo>
                  <a:lnTo>
                    <a:pt x="954252" y="9245"/>
                  </a:lnTo>
                  <a:lnTo>
                    <a:pt x="929538" y="2311"/>
                  </a:lnTo>
                  <a:lnTo>
                    <a:pt x="902398" y="0"/>
                  </a:lnTo>
                  <a:lnTo>
                    <a:pt x="875258" y="2311"/>
                  </a:lnTo>
                  <a:lnTo>
                    <a:pt x="828255" y="20802"/>
                  </a:lnTo>
                  <a:lnTo>
                    <a:pt x="792073" y="56730"/>
                  </a:lnTo>
                  <a:lnTo>
                    <a:pt x="773430" y="103581"/>
                  </a:lnTo>
                  <a:lnTo>
                    <a:pt x="771105" y="130695"/>
                  </a:lnTo>
                  <a:lnTo>
                    <a:pt x="773430" y="157556"/>
                  </a:lnTo>
                  <a:lnTo>
                    <a:pt x="792073" y="204114"/>
                  </a:lnTo>
                  <a:lnTo>
                    <a:pt x="828255" y="240004"/>
                  </a:lnTo>
                  <a:lnTo>
                    <a:pt x="875258" y="258495"/>
                  </a:lnTo>
                  <a:lnTo>
                    <a:pt x="902398" y="260807"/>
                  </a:lnTo>
                  <a:lnTo>
                    <a:pt x="929538" y="258495"/>
                  </a:lnTo>
                  <a:lnTo>
                    <a:pt x="954252" y="251561"/>
                  </a:lnTo>
                  <a:lnTo>
                    <a:pt x="976541" y="240004"/>
                  </a:lnTo>
                  <a:lnTo>
                    <a:pt x="996403" y="223812"/>
                  </a:lnTo>
                  <a:lnTo>
                    <a:pt x="997394" y="222605"/>
                  </a:lnTo>
                  <a:lnTo>
                    <a:pt x="1012723" y="204114"/>
                  </a:lnTo>
                  <a:lnTo>
                    <a:pt x="1024382" y="182029"/>
                  </a:lnTo>
                  <a:lnTo>
                    <a:pt x="1031379" y="157556"/>
                  </a:lnTo>
                  <a:lnTo>
                    <a:pt x="1033703" y="1306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747127" y="5854994"/>
              <a:ext cx="190988" cy="247688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003747" y="5854994"/>
              <a:ext cx="439274" cy="248892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10508666" y="5849029"/>
              <a:ext cx="2660650" cy="344805"/>
            </a:xfrm>
            <a:custGeom>
              <a:avLst/>
              <a:gdLst/>
              <a:ahLst/>
              <a:cxnLst/>
              <a:rect l="l" t="t" r="r" b="b"/>
              <a:pathLst>
                <a:path w="2660650" h="344804">
                  <a:moveTo>
                    <a:pt x="248297" y="5969"/>
                  </a:moveTo>
                  <a:lnTo>
                    <a:pt x="207708" y="5969"/>
                  </a:lnTo>
                  <a:lnTo>
                    <a:pt x="207708" y="130111"/>
                  </a:lnTo>
                  <a:lnTo>
                    <a:pt x="206311" y="148767"/>
                  </a:lnTo>
                  <a:lnTo>
                    <a:pt x="185331" y="195770"/>
                  </a:lnTo>
                  <a:lnTo>
                    <a:pt x="143014" y="221005"/>
                  </a:lnTo>
                  <a:lnTo>
                    <a:pt x="142595" y="221005"/>
                  </a:lnTo>
                  <a:lnTo>
                    <a:pt x="125349" y="222618"/>
                  </a:lnTo>
                  <a:lnTo>
                    <a:pt x="77838" y="208026"/>
                  </a:lnTo>
                  <a:lnTo>
                    <a:pt x="49618" y="166890"/>
                  </a:lnTo>
                  <a:lnTo>
                    <a:pt x="44183" y="129514"/>
                  </a:lnTo>
                  <a:lnTo>
                    <a:pt x="45643" y="109308"/>
                  </a:lnTo>
                  <a:lnTo>
                    <a:pt x="67754" y="62382"/>
                  </a:lnTo>
                  <a:lnTo>
                    <a:pt x="108991" y="39712"/>
                  </a:lnTo>
                  <a:lnTo>
                    <a:pt x="125349" y="38201"/>
                  </a:lnTo>
                  <a:lnTo>
                    <a:pt x="141071" y="39712"/>
                  </a:lnTo>
                  <a:lnTo>
                    <a:pt x="182651" y="62077"/>
                  </a:lnTo>
                  <a:lnTo>
                    <a:pt x="206146" y="109308"/>
                  </a:lnTo>
                  <a:lnTo>
                    <a:pt x="207708" y="130111"/>
                  </a:lnTo>
                  <a:lnTo>
                    <a:pt x="207708" y="5969"/>
                  </a:lnTo>
                  <a:lnTo>
                    <a:pt x="205320" y="5969"/>
                  </a:lnTo>
                  <a:lnTo>
                    <a:pt x="205320" y="41186"/>
                  </a:lnTo>
                  <a:lnTo>
                    <a:pt x="202514" y="38201"/>
                  </a:lnTo>
                  <a:lnTo>
                    <a:pt x="188391" y="23164"/>
                  </a:lnTo>
                  <a:lnTo>
                    <a:pt x="168617" y="10299"/>
                  </a:lnTo>
                  <a:lnTo>
                    <a:pt x="146011" y="2590"/>
                  </a:lnTo>
                  <a:lnTo>
                    <a:pt x="120573" y="12"/>
                  </a:lnTo>
                  <a:lnTo>
                    <a:pt x="96189" y="2159"/>
                  </a:lnTo>
                  <a:lnTo>
                    <a:pt x="53365" y="19316"/>
                  </a:lnTo>
                  <a:lnTo>
                    <a:pt x="19646" y="53149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209" y="158838"/>
                  </a:lnTo>
                  <a:lnTo>
                    <a:pt x="19812" y="207187"/>
                  </a:lnTo>
                  <a:lnTo>
                    <a:pt x="53771" y="241350"/>
                  </a:lnTo>
                  <a:lnTo>
                    <a:pt x="96443" y="258660"/>
                  </a:lnTo>
                  <a:lnTo>
                    <a:pt x="120573" y="260819"/>
                  </a:lnTo>
                  <a:lnTo>
                    <a:pt x="145567" y="258216"/>
                  </a:lnTo>
                  <a:lnTo>
                    <a:pt x="168021" y="250380"/>
                  </a:lnTo>
                  <a:lnTo>
                    <a:pt x="187947" y="237324"/>
                  </a:lnTo>
                  <a:lnTo>
                    <a:pt x="201917" y="222618"/>
                  </a:lnTo>
                  <a:lnTo>
                    <a:pt x="205320" y="219049"/>
                  </a:lnTo>
                  <a:lnTo>
                    <a:pt x="205320" y="253657"/>
                  </a:lnTo>
                  <a:lnTo>
                    <a:pt x="248297" y="253657"/>
                  </a:lnTo>
                  <a:lnTo>
                    <a:pt x="248297" y="219049"/>
                  </a:lnTo>
                  <a:lnTo>
                    <a:pt x="248297" y="41186"/>
                  </a:lnTo>
                  <a:lnTo>
                    <a:pt x="248297" y="5969"/>
                  </a:lnTo>
                  <a:close/>
                </a:path>
                <a:path w="2660650" h="344804">
                  <a:moveTo>
                    <a:pt x="558609" y="214274"/>
                  </a:moveTo>
                  <a:lnTo>
                    <a:pt x="521614" y="214274"/>
                  </a:lnTo>
                  <a:lnTo>
                    <a:pt x="521614" y="45377"/>
                  </a:lnTo>
                  <a:lnTo>
                    <a:pt x="521614" y="5969"/>
                  </a:lnTo>
                  <a:lnTo>
                    <a:pt x="478637" y="5969"/>
                  </a:lnTo>
                  <a:lnTo>
                    <a:pt x="478637" y="45377"/>
                  </a:lnTo>
                  <a:lnTo>
                    <a:pt x="478637" y="214274"/>
                  </a:lnTo>
                  <a:lnTo>
                    <a:pt x="360464" y="214274"/>
                  </a:lnTo>
                  <a:lnTo>
                    <a:pt x="373519" y="199694"/>
                  </a:lnTo>
                  <a:lnTo>
                    <a:pt x="382841" y="182194"/>
                  </a:lnTo>
                  <a:lnTo>
                    <a:pt x="388442" y="161798"/>
                  </a:lnTo>
                  <a:lnTo>
                    <a:pt x="390309" y="138480"/>
                  </a:lnTo>
                  <a:lnTo>
                    <a:pt x="390309" y="45377"/>
                  </a:lnTo>
                  <a:lnTo>
                    <a:pt x="478637" y="45377"/>
                  </a:lnTo>
                  <a:lnTo>
                    <a:pt x="478637" y="5969"/>
                  </a:lnTo>
                  <a:lnTo>
                    <a:pt x="347332" y="5969"/>
                  </a:lnTo>
                  <a:lnTo>
                    <a:pt x="347332" y="116382"/>
                  </a:lnTo>
                  <a:lnTo>
                    <a:pt x="346697" y="137287"/>
                  </a:lnTo>
                  <a:lnTo>
                    <a:pt x="337185" y="182054"/>
                  </a:lnTo>
                  <a:lnTo>
                    <a:pt x="305739" y="212039"/>
                  </a:lnTo>
                  <a:lnTo>
                    <a:pt x="291223" y="214274"/>
                  </a:lnTo>
                  <a:lnTo>
                    <a:pt x="291223" y="319316"/>
                  </a:lnTo>
                  <a:lnTo>
                    <a:pt x="330619" y="319316"/>
                  </a:lnTo>
                  <a:lnTo>
                    <a:pt x="330619" y="253669"/>
                  </a:lnTo>
                  <a:lnTo>
                    <a:pt x="519226" y="253669"/>
                  </a:lnTo>
                  <a:lnTo>
                    <a:pt x="519226" y="319316"/>
                  </a:lnTo>
                  <a:lnTo>
                    <a:pt x="558609" y="319316"/>
                  </a:lnTo>
                  <a:lnTo>
                    <a:pt x="558609" y="253669"/>
                  </a:lnTo>
                  <a:lnTo>
                    <a:pt x="558609" y="214274"/>
                  </a:lnTo>
                  <a:close/>
                </a:path>
                <a:path w="2660650" h="344804">
                  <a:moveTo>
                    <a:pt x="836764" y="5969"/>
                  </a:moveTo>
                  <a:lnTo>
                    <a:pt x="796175" y="5969"/>
                  </a:lnTo>
                  <a:lnTo>
                    <a:pt x="796175" y="130111"/>
                  </a:lnTo>
                  <a:lnTo>
                    <a:pt x="794778" y="148767"/>
                  </a:lnTo>
                  <a:lnTo>
                    <a:pt x="773798" y="195770"/>
                  </a:lnTo>
                  <a:lnTo>
                    <a:pt x="731481" y="221005"/>
                  </a:lnTo>
                  <a:lnTo>
                    <a:pt x="731062" y="221005"/>
                  </a:lnTo>
                  <a:lnTo>
                    <a:pt x="713816" y="222618"/>
                  </a:lnTo>
                  <a:lnTo>
                    <a:pt x="666305" y="208026"/>
                  </a:lnTo>
                  <a:lnTo>
                    <a:pt x="638086" y="166890"/>
                  </a:lnTo>
                  <a:lnTo>
                    <a:pt x="632688" y="130111"/>
                  </a:lnTo>
                  <a:lnTo>
                    <a:pt x="632637" y="129514"/>
                  </a:lnTo>
                  <a:lnTo>
                    <a:pt x="638530" y="91249"/>
                  </a:lnTo>
                  <a:lnTo>
                    <a:pt x="668655" y="51803"/>
                  </a:lnTo>
                  <a:lnTo>
                    <a:pt x="713816" y="38201"/>
                  </a:lnTo>
                  <a:lnTo>
                    <a:pt x="729538" y="39712"/>
                  </a:lnTo>
                  <a:lnTo>
                    <a:pt x="771105" y="62077"/>
                  </a:lnTo>
                  <a:lnTo>
                    <a:pt x="794613" y="109308"/>
                  </a:lnTo>
                  <a:lnTo>
                    <a:pt x="796175" y="130111"/>
                  </a:lnTo>
                  <a:lnTo>
                    <a:pt x="796175" y="5969"/>
                  </a:lnTo>
                  <a:lnTo>
                    <a:pt x="793788" y="5969"/>
                  </a:lnTo>
                  <a:lnTo>
                    <a:pt x="793788" y="41186"/>
                  </a:lnTo>
                  <a:lnTo>
                    <a:pt x="790981" y="38201"/>
                  </a:lnTo>
                  <a:lnTo>
                    <a:pt x="776846" y="23164"/>
                  </a:lnTo>
                  <a:lnTo>
                    <a:pt x="757085" y="10299"/>
                  </a:lnTo>
                  <a:lnTo>
                    <a:pt x="734479" y="2590"/>
                  </a:lnTo>
                  <a:lnTo>
                    <a:pt x="709041" y="12"/>
                  </a:lnTo>
                  <a:lnTo>
                    <a:pt x="684657" y="2159"/>
                  </a:lnTo>
                  <a:lnTo>
                    <a:pt x="641832" y="19316"/>
                  </a:lnTo>
                  <a:lnTo>
                    <a:pt x="608114" y="53149"/>
                  </a:lnTo>
                  <a:lnTo>
                    <a:pt x="590651" y="100736"/>
                  </a:lnTo>
                  <a:lnTo>
                    <a:pt x="588467" y="129514"/>
                  </a:lnTo>
                  <a:lnTo>
                    <a:pt x="590664" y="158838"/>
                  </a:lnTo>
                  <a:lnTo>
                    <a:pt x="608279" y="207187"/>
                  </a:lnTo>
                  <a:lnTo>
                    <a:pt x="642226" y="241350"/>
                  </a:lnTo>
                  <a:lnTo>
                    <a:pt x="684898" y="258660"/>
                  </a:lnTo>
                  <a:lnTo>
                    <a:pt x="709041" y="260819"/>
                  </a:lnTo>
                  <a:lnTo>
                    <a:pt x="734021" y="258216"/>
                  </a:lnTo>
                  <a:lnTo>
                    <a:pt x="756488" y="250380"/>
                  </a:lnTo>
                  <a:lnTo>
                    <a:pt x="776401" y="237324"/>
                  </a:lnTo>
                  <a:lnTo>
                    <a:pt x="790384" y="222618"/>
                  </a:lnTo>
                  <a:lnTo>
                    <a:pt x="793788" y="219049"/>
                  </a:lnTo>
                  <a:lnTo>
                    <a:pt x="793788" y="253657"/>
                  </a:lnTo>
                  <a:lnTo>
                    <a:pt x="836764" y="253657"/>
                  </a:lnTo>
                  <a:lnTo>
                    <a:pt x="836764" y="219049"/>
                  </a:lnTo>
                  <a:lnTo>
                    <a:pt x="836764" y="41186"/>
                  </a:lnTo>
                  <a:lnTo>
                    <a:pt x="836764" y="5969"/>
                  </a:lnTo>
                  <a:close/>
                </a:path>
                <a:path w="2660650" h="344804">
                  <a:moveTo>
                    <a:pt x="980046" y="209499"/>
                  </a:moveTo>
                  <a:lnTo>
                    <a:pt x="940650" y="195173"/>
                  </a:lnTo>
                  <a:lnTo>
                    <a:pt x="891717" y="333044"/>
                  </a:lnTo>
                  <a:lnTo>
                    <a:pt x="919759" y="344385"/>
                  </a:lnTo>
                  <a:lnTo>
                    <a:pt x="980046" y="209499"/>
                  </a:lnTo>
                  <a:close/>
                </a:path>
                <a:path w="2660650" h="344804">
                  <a:moveTo>
                    <a:pt x="1423428" y="6007"/>
                  </a:moveTo>
                  <a:lnTo>
                    <a:pt x="1380451" y="6007"/>
                  </a:lnTo>
                  <a:lnTo>
                    <a:pt x="1380451" y="107607"/>
                  </a:lnTo>
                  <a:lnTo>
                    <a:pt x="1263472" y="107607"/>
                  </a:lnTo>
                  <a:lnTo>
                    <a:pt x="1263472" y="6007"/>
                  </a:lnTo>
                  <a:lnTo>
                    <a:pt x="1220495" y="6007"/>
                  </a:lnTo>
                  <a:lnTo>
                    <a:pt x="1220495" y="107607"/>
                  </a:lnTo>
                  <a:lnTo>
                    <a:pt x="1220495" y="146977"/>
                  </a:lnTo>
                  <a:lnTo>
                    <a:pt x="1220495" y="253657"/>
                  </a:lnTo>
                  <a:lnTo>
                    <a:pt x="1263472" y="253657"/>
                  </a:lnTo>
                  <a:lnTo>
                    <a:pt x="1263472" y="146977"/>
                  </a:lnTo>
                  <a:lnTo>
                    <a:pt x="1380451" y="146977"/>
                  </a:lnTo>
                  <a:lnTo>
                    <a:pt x="1380451" y="253657"/>
                  </a:lnTo>
                  <a:lnTo>
                    <a:pt x="1423428" y="253657"/>
                  </a:lnTo>
                  <a:lnTo>
                    <a:pt x="1423428" y="146977"/>
                  </a:lnTo>
                  <a:lnTo>
                    <a:pt x="1423428" y="107607"/>
                  </a:lnTo>
                  <a:lnTo>
                    <a:pt x="1423428" y="6007"/>
                  </a:lnTo>
                  <a:close/>
                </a:path>
                <a:path w="2660650" h="344804">
                  <a:moveTo>
                    <a:pt x="1725993" y="138468"/>
                  </a:moveTo>
                  <a:lnTo>
                    <a:pt x="1725206" y="111163"/>
                  </a:lnTo>
                  <a:lnTo>
                    <a:pt x="1723771" y="102654"/>
                  </a:lnTo>
                  <a:lnTo>
                    <a:pt x="1721065" y="86537"/>
                  </a:lnTo>
                  <a:lnTo>
                    <a:pt x="1702701" y="45364"/>
                  </a:lnTo>
                  <a:lnTo>
                    <a:pt x="1681810" y="23444"/>
                  </a:lnTo>
                  <a:lnTo>
                    <a:pt x="1681810" y="102654"/>
                  </a:lnTo>
                  <a:lnTo>
                    <a:pt x="1536192" y="102654"/>
                  </a:lnTo>
                  <a:lnTo>
                    <a:pt x="1552244" y="66116"/>
                  </a:lnTo>
                  <a:lnTo>
                    <a:pt x="1583715" y="42748"/>
                  </a:lnTo>
                  <a:lnTo>
                    <a:pt x="1609001" y="38201"/>
                  </a:lnTo>
                  <a:lnTo>
                    <a:pt x="1622717" y="39344"/>
                  </a:lnTo>
                  <a:lnTo>
                    <a:pt x="1622399" y="39344"/>
                  </a:lnTo>
                  <a:lnTo>
                    <a:pt x="1634591" y="42608"/>
                  </a:lnTo>
                  <a:lnTo>
                    <a:pt x="1665541" y="65341"/>
                  </a:lnTo>
                  <a:lnTo>
                    <a:pt x="1681810" y="102654"/>
                  </a:lnTo>
                  <a:lnTo>
                    <a:pt x="1681810" y="23444"/>
                  </a:lnTo>
                  <a:lnTo>
                    <a:pt x="1663458" y="11341"/>
                  </a:lnTo>
                  <a:lnTo>
                    <a:pt x="1638134" y="2844"/>
                  </a:lnTo>
                  <a:lnTo>
                    <a:pt x="1609001" y="0"/>
                  </a:lnTo>
                  <a:lnTo>
                    <a:pt x="1582940" y="2336"/>
                  </a:lnTo>
                  <a:lnTo>
                    <a:pt x="1539240" y="20993"/>
                  </a:lnTo>
                  <a:lnTo>
                    <a:pt x="1507337" y="57175"/>
                  </a:lnTo>
                  <a:lnTo>
                    <a:pt x="1491068" y="104165"/>
                  </a:lnTo>
                  <a:lnTo>
                    <a:pt x="1489036" y="131305"/>
                  </a:lnTo>
                  <a:lnTo>
                    <a:pt x="1491297" y="161544"/>
                  </a:lnTo>
                  <a:lnTo>
                    <a:pt x="1509356" y="210032"/>
                  </a:lnTo>
                  <a:lnTo>
                    <a:pt x="1544078" y="242519"/>
                  </a:lnTo>
                  <a:lnTo>
                    <a:pt x="1587207" y="258775"/>
                  </a:lnTo>
                  <a:lnTo>
                    <a:pt x="1611401" y="260807"/>
                  </a:lnTo>
                  <a:lnTo>
                    <a:pt x="1634680" y="258914"/>
                  </a:lnTo>
                  <a:lnTo>
                    <a:pt x="1656156" y="253212"/>
                  </a:lnTo>
                  <a:lnTo>
                    <a:pt x="1675853" y="243700"/>
                  </a:lnTo>
                  <a:lnTo>
                    <a:pt x="1693760" y="230378"/>
                  </a:lnTo>
                  <a:lnTo>
                    <a:pt x="1701584" y="222618"/>
                  </a:lnTo>
                  <a:lnTo>
                    <a:pt x="1702371" y="221843"/>
                  </a:lnTo>
                  <a:lnTo>
                    <a:pt x="1710321" y="212331"/>
                  </a:lnTo>
                  <a:lnTo>
                    <a:pt x="1717586" y="201841"/>
                  </a:lnTo>
                  <a:lnTo>
                    <a:pt x="1724190" y="190398"/>
                  </a:lnTo>
                  <a:lnTo>
                    <a:pt x="1688376" y="170700"/>
                  </a:lnTo>
                  <a:lnTo>
                    <a:pt x="1683423" y="180213"/>
                  </a:lnTo>
                  <a:lnTo>
                    <a:pt x="1677492" y="189052"/>
                  </a:lnTo>
                  <a:lnTo>
                    <a:pt x="1639290" y="218147"/>
                  </a:lnTo>
                  <a:lnTo>
                    <a:pt x="1611985" y="222618"/>
                  </a:lnTo>
                  <a:lnTo>
                    <a:pt x="1596212" y="221170"/>
                  </a:lnTo>
                  <a:lnTo>
                    <a:pt x="1556473" y="199351"/>
                  </a:lnTo>
                  <a:lnTo>
                    <a:pt x="1534883" y="156375"/>
                  </a:lnTo>
                  <a:lnTo>
                    <a:pt x="1533207" y="138468"/>
                  </a:lnTo>
                  <a:lnTo>
                    <a:pt x="1725993" y="138468"/>
                  </a:lnTo>
                  <a:close/>
                </a:path>
                <a:path w="2660650" h="344804">
                  <a:moveTo>
                    <a:pt x="1953983" y="6007"/>
                  </a:moveTo>
                  <a:lnTo>
                    <a:pt x="1755838" y="6007"/>
                  </a:lnTo>
                  <a:lnTo>
                    <a:pt x="1755838" y="45377"/>
                  </a:lnTo>
                  <a:lnTo>
                    <a:pt x="1833422" y="45377"/>
                  </a:lnTo>
                  <a:lnTo>
                    <a:pt x="1833422" y="253657"/>
                  </a:lnTo>
                  <a:lnTo>
                    <a:pt x="1876399" y="253657"/>
                  </a:lnTo>
                  <a:lnTo>
                    <a:pt x="1876399" y="45377"/>
                  </a:lnTo>
                  <a:lnTo>
                    <a:pt x="1953983" y="45377"/>
                  </a:lnTo>
                  <a:lnTo>
                    <a:pt x="1953983" y="6007"/>
                  </a:lnTo>
                  <a:close/>
                </a:path>
                <a:path w="2660650" h="344804">
                  <a:moveTo>
                    <a:pt x="2367559" y="214274"/>
                  </a:moveTo>
                  <a:lnTo>
                    <a:pt x="2330564" y="214274"/>
                  </a:lnTo>
                  <a:lnTo>
                    <a:pt x="2330564" y="45377"/>
                  </a:lnTo>
                  <a:lnTo>
                    <a:pt x="2330564" y="5969"/>
                  </a:lnTo>
                  <a:lnTo>
                    <a:pt x="2287587" y="5969"/>
                  </a:lnTo>
                  <a:lnTo>
                    <a:pt x="2287587" y="45377"/>
                  </a:lnTo>
                  <a:lnTo>
                    <a:pt x="2287587" y="214274"/>
                  </a:lnTo>
                  <a:lnTo>
                    <a:pt x="2169414" y="214274"/>
                  </a:lnTo>
                  <a:lnTo>
                    <a:pt x="2182469" y="199694"/>
                  </a:lnTo>
                  <a:lnTo>
                    <a:pt x="2191791" y="182194"/>
                  </a:lnTo>
                  <a:lnTo>
                    <a:pt x="2197392" y="161798"/>
                  </a:lnTo>
                  <a:lnTo>
                    <a:pt x="2199259" y="138480"/>
                  </a:lnTo>
                  <a:lnTo>
                    <a:pt x="2199259" y="45377"/>
                  </a:lnTo>
                  <a:lnTo>
                    <a:pt x="2287587" y="45377"/>
                  </a:lnTo>
                  <a:lnTo>
                    <a:pt x="2287587" y="5969"/>
                  </a:lnTo>
                  <a:lnTo>
                    <a:pt x="2156282" y="5969"/>
                  </a:lnTo>
                  <a:lnTo>
                    <a:pt x="2156282" y="116382"/>
                  </a:lnTo>
                  <a:lnTo>
                    <a:pt x="2155647" y="137287"/>
                  </a:lnTo>
                  <a:lnTo>
                    <a:pt x="2146135" y="182054"/>
                  </a:lnTo>
                  <a:lnTo>
                    <a:pt x="2114689" y="212039"/>
                  </a:lnTo>
                  <a:lnTo>
                    <a:pt x="2100173" y="214274"/>
                  </a:lnTo>
                  <a:lnTo>
                    <a:pt x="2100173" y="319316"/>
                  </a:lnTo>
                  <a:lnTo>
                    <a:pt x="2139569" y="319316"/>
                  </a:lnTo>
                  <a:lnTo>
                    <a:pt x="2139569" y="253669"/>
                  </a:lnTo>
                  <a:lnTo>
                    <a:pt x="2328176" y="253669"/>
                  </a:lnTo>
                  <a:lnTo>
                    <a:pt x="2328176" y="319316"/>
                  </a:lnTo>
                  <a:lnTo>
                    <a:pt x="2367559" y="319316"/>
                  </a:lnTo>
                  <a:lnTo>
                    <a:pt x="2367559" y="253669"/>
                  </a:lnTo>
                  <a:lnTo>
                    <a:pt x="2367559" y="214274"/>
                  </a:lnTo>
                  <a:close/>
                </a:path>
                <a:path w="2660650" h="344804">
                  <a:moveTo>
                    <a:pt x="2660040" y="130708"/>
                  </a:moveTo>
                  <a:lnTo>
                    <a:pt x="2650706" y="78943"/>
                  </a:lnTo>
                  <a:lnTo>
                    <a:pt x="2623718" y="38201"/>
                  </a:lnTo>
                  <a:lnTo>
                    <a:pt x="2615869" y="31419"/>
                  </a:lnTo>
                  <a:lnTo>
                    <a:pt x="2615869" y="130708"/>
                  </a:lnTo>
                  <a:lnTo>
                    <a:pt x="2614269" y="151041"/>
                  </a:lnTo>
                  <a:lnTo>
                    <a:pt x="2590203" y="198158"/>
                  </a:lnTo>
                  <a:lnTo>
                    <a:pt x="2546007" y="221094"/>
                  </a:lnTo>
                  <a:lnTo>
                    <a:pt x="2528735" y="222618"/>
                  </a:lnTo>
                  <a:lnTo>
                    <a:pt x="2511463" y="221094"/>
                  </a:lnTo>
                  <a:lnTo>
                    <a:pt x="2467254" y="198158"/>
                  </a:lnTo>
                  <a:lnTo>
                    <a:pt x="2443200" y="151041"/>
                  </a:lnTo>
                  <a:lnTo>
                    <a:pt x="2441587" y="130708"/>
                  </a:lnTo>
                  <a:lnTo>
                    <a:pt x="2443175" y="110363"/>
                  </a:lnTo>
                  <a:lnTo>
                    <a:pt x="2466949" y="62966"/>
                  </a:lnTo>
                  <a:lnTo>
                    <a:pt x="2511209" y="39751"/>
                  </a:lnTo>
                  <a:lnTo>
                    <a:pt x="2528735" y="38201"/>
                  </a:lnTo>
                  <a:lnTo>
                    <a:pt x="2546312" y="39751"/>
                  </a:lnTo>
                  <a:lnTo>
                    <a:pt x="2590508" y="62674"/>
                  </a:lnTo>
                  <a:lnTo>
                    <a:pt x="2614282" y="110121"/>
                  </a:lnTo>
                  <a:lnTo>
                    <a:pt x="2615869" y="130708"/>
                  </a:lnTo>
                  <a:lnTo>
                    <a:pt x="2615869" y="31419"/>
                  </a:lnTo>
                  <a:lnTo>
                    <a:pt x="2602865" y="20815"/>
                  </a:lnTo>
                  <a:lnTo>
                    <a:pt x="2580576" y="9258"/>
                  </a:lnTo>
                  <a:lnTo>
                    <a:pt x="2555875" y="2324"/>
                  </a:lnTo>
                  <a:lnTo>
                    <a:pt x="2528735" y="12"/>
                  </a:lnTo>
                  <a:lnTo>
                    <a:pt x="2501595" y="2324"/>
                  </a:lnTo>
                  <a:lnTo>
                    <a:pt x="2454592" y="20815"/>
                  </a:lnTo>
                  <a:lnTo>
                    <a:pt x="2418410" y="56743"/>
                  </a:lnTo>
                  <a:lnTo>
                    <a:pt x="2399754" y="103593"/>
                  </a:lnTo>
                  <a:lnTo>
                    <a:pt x="2397429" y="130708"/>
                  </a:lnTo>
                  <a:lnTo>
                    <a:pt x="2399754" y="157568"/>
                  </a:lnTo>
                  <a:lnTo>
                    <a:pt x="2418410" y="204127"/>
                  </a:lnTo>
                  <a:lnTo>
                    <a:pt x="2454592" y="240017"/>
                  </a:lnTo>
                  <a:lnTo>
                    <a:pt x="2501595" y="258508"/>
                  </a:lnTo>
                  <a:lnTo>
                    <a:pt x="2528735" y="260819"/>
                  </a:lnTo>
                  <a:lnTo>
                    <a:pt x="2555875" y="258508"/>
                  </a:lnTo>
                  <a:lnTo>
                    <a:pt x="2602865" y="240017"/>
                  </a:lnTo>
                  <a:lnTo>
                    <a:pt x="2639047" y="204127"/>
                  </a:lnTo>
                  <a:lnTo>
                    <a:pt x="2657703" y="157568"/>
                  </a:lnTo>
                  <a:lnTo>
                    <a:pt x="2660040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3198572" y="5854994"/>
              <a:ext cx="223218" cy="248892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13502932" y="5849029"/>
              <a:ext cx="1325245" cy="393700"/>
            </a:xfrm>
            <a:custGeom>
              <a:avLst/>
              <a:gdLst/>
              <a:ahLst/>
              <a:cxnLst/>
              <a:rect l="l" t="t" r="r" b="b"/>
              <a:pathLst>
                <a:path w="1325244" h="393700">
                  <a:moveTo>
                    <a:pt x="146824" y="6007"/>
                  </a:moveTo>
                  <a:lnTo>
                    <a:pt x="0" y="6007"/>
                  </a:lnTo>
                  <a:lnTo>
                    <a:pt x="0" y="45377"/>
                  </a:lnTo>
                  <a:lnTo>
                    <a:pt x="0" y="253657"/>
                  </a:lnTo>
                  <a:lnTo>
                    <a:pt x="42976" y="253657"/>
                  </a:lnTo>
                  <a:lnTo>
                    <a:pt x="42976" y="45377"/>
                  </a:lnTo>
                  <a:lnTo>
                    <a:pt x="146824" y="45377"/>
                  </a:lnTo>
                  <a:lnTo>
                    <a:pt x="146824" y="6007"/>
                  </a:lnTo>
                  <a:close/>
                </a:path>
                <a:path w="1325244" h="393700">
                  <a:moveTo>
                    <a:pt x="436841" y="130708"/>
                  </a:moveTo>
                  <a:lnTo>
                    <a:pt x="434517" y="103593"/>
                  </a:lnTo>
                  <a:lnTo>
                    <a:pt x="427520" y="78943"/>
                  </a:lnTo>
                  <a:lnTo>
                    <a:pt x="415861" y="56743"/>
                  </a:lnTo>
                  <a:lnTo>
                    <a:pt x="400519" y="38201"/>
                  </a:lnTo>
                  <a:lnTo>
                    <a:pt x="399542" y="37007"/>
                  </a:lnTo>
                  <a:lnTo>
                    <a:pt x="392684" y="31419"/>
                  </a:lnTo>
                  <a:lnTo>
                    <a:pt x="392684" y="130708"/>
                  </a:lnTo>
                  <a:lnTo>
                    <a:pt x="391071" y="151041"/>
                  </a:lnTo>
                  <a:lnTo>
                    <a:pt x="367017" y="198158"/>
                  </a:lnTo>
                  <a:lnTo>
                    <a:pt x="322808" y="221094"/>
                  </a:lnTo>
                  <a:lnTo>
                    <a:pt x="305536" y="222618"/>
                  </a:lnTo>
                  <a:lnTo>
                    <a:pt x="288264" y="221094"/>
                  </a:lnTo>
                  <a:lnTo>
                    <a:pt x="244068" y="198158"/>
                  </a:lnTo>
                  <a:lnTo>
                    <a:pt x="220002" y="151041"/>
                  </a:lnTo>
                  <a:lnTo>
                    <a:pt x="218401" y="130708"/>
                  </a:lnTo>
                  <a:lnTo>
                    <a:pt x="219989" y="110363"/>
                  </a:lnTo>
                  <a:lnTo>
                    <a:pt x="243763" y="62966"/>
                  </a:lnTo>
                  <a:lnTo>
                    <a:pt x="288023" y="39751"/>
                  </a:lnTo>
                  <a:lnTo>
                    <a:pt x="305536" y="38201"/>
                  </a:lnTo>
                  <a:lnTo>
                    <a:pt x="323113" y="39751"/>
                  </a:lnTo>
                  <a:lnTo>
                    <a:pt x="367322" y="62674"/>
                  </a:lnTo>
                  <a:lnTo>
                    <a:pt x="391096" y="110121"/>
                  </a:lnTo>
                  <a:lnTo>
                    <a:pt x="392684" y="130708"/>
                  </a:lnTo>
                  <a:lnTo>
                    <a:pt x="392684" y="31419"/>
                  </a:lnTo>
                  <a:lnTo>
                    <a:pt x="379679" y="20815"/>
                  </a:lnTo>
                  <a:lnTo>
                    <a:pt x="357390" y="9258"/>
                  </a:lnTo>
                  <a:lnTo>
                    <a:pt x="332676" y="2324"/>
                  </a:lnTo>
                  <a:lnTo>
                    <a:pt x="305536" y="12"/>
                  </a:lnTo>
                  <a:lnTo>
                    <a:pt x="278396" y="2324"/>
                  </a:lnTo>
                  <a:lnTo>
                    <a:pt x="231394" y="20815"/>
                  </a:lnTo>
                  <a:lnTo>
                    <a:pt x="195211" y="56743"/>
                  </a:lnTo>
                  <a:lnTo>
                    <a:pt x="176568" y="103593"/>
                  </a:lnTo>
                  <a:lnTo>
                    <a:pt x="174231" y="130708"/>
                  </a:lnTo>
                  <a:lnTo>
                    <a:pt x="176568" y="157568"/>
                  </a:lnTo>
                  <a:lnTo>
                    <a:pt x="195211" y="204127"/>
                  </a:lnTo>
                  <a:lnTo>
                    <a:pt x="231394" y="240017"/>
                  </a:lnTo>
                  <a:lnTo>
                    <a:pt x="278396" y="258508"/>
                  </a:lnTo>
                  <a:lnTo>
                    <a:pt x="305536" y="260819"/>
                  </a:lnTo>
                  <a:lnTo>
                    <a:pt x="332676" y="258508"/>
                  </a:lnTo>
                  <a:lnTo>
                    <a:pt x="357390" y="251574"/>
                  </a:lnTo>
                  <a:lnTo>
                    <a:pt x="379679" y="240017"/>
                  </a:lnTo>
                  <a:lnTo>
                    <a:pt x="399542" y="223824"/>
                  </a:lnTo>
                  <a:lnTo>
                    <a:pt x="400532" y="222618"/>
                  </a:lnTo>
                  <a:lnTo>
                    <a:pt x="415861" y="204127"/>
                  </a:lnTo>
                  <a:lnTo>
                    <a:pt x="427520" y="182041"/>
                  </a:lnTo>
                  <a:lnTo>
                    <a:pt x="434517" y="157568"/>
                  </a:lnTo>
                  <a:lnTo>
                    <a:pt x="436841" y="130708"/>
                  </a:lnTo>
                  <a:close/>
                </a:path>
                <a:path w="1325244" h="393700">
                  <a:moveTo>
                    <a:pt x="698309" y="183832"/>
                  </a:moveTo>
                  <a:lnTo>
                    <a:pt x="681228" y="200812"/>
                  </a:lnTo>
                  <a:lnTo>
                    <a:pt x="662203" y="212928"/>
                  </a:lnTo>
                  <a:lnTo>
                    <a:pt x="641235" y="220205"/>
                  </a:lnTo>
                  <a:lnTo>
                    <a:pt x="618324" y="222618"/>
                  </a:lnTo>
                  <a:lnTo>
                    <a:pt x="601065" y="221094"/>
                  </a:lnTo>
                  <a:lnTo>
                    <a:pt x="556869" y="198170"/>
                  </a:lnTo>
                  <a:lnTo>
                    <a:pt x="532803" y="151041"/>
                  </a:lnTo>
                  <a:lnTo>
                    <a:pt x="531202" y="130708"/>
                  </a:lnTo>
                  <a:lnTo>
                    <a:pt x="532803" y="110363"/>
                  </a:lnTo>
                  <a:lnTo>
                    <a:pt x="556869" y="62966"/>
                  </a:lnTo>
                  <a:lnTo>
                    <a:pt x="601395" y="39751"/>
                  </a:lnTo>
                  <a:lnTo>
                    <a:pt x="618934" y="38201"/>
                  </a:lnTo>
                  <a:lnTo>
                    <a:pt x="641908" y="40513"/>
                  </a:lnTo>
                  <a:lnTo>
                    <a:pt x="662508" y="47459"/>
                  </a:lnTo>
                  <a:lnTo>
                    <a:pt x="680707" y="59016"/>
                  </a:lnTo>
                  <a:lnTo>
                    <a:pt x="696518" y="75209"/>
                  </a:lnTo>
                  <a:lnTo>
                    <a:pt x="696518" y="23876"/>
                  </a:lnTo>
                  <a:lnTo>
                    <a:pt x="678954" y="13436"/>
                  </a:lnTo>
                  <a:lnTo>
                    <a:pt x="660260" y="5981"/>
                  </a:lnTo>
                  <a:lnTo>
                    <a:pt x="640448" y="1498"/>
                  </a:lnTo>
                  <a:lnTo>
                    <a:pt x="619518" y="12"/>
                  </a:lnTo>
                  <a:lnTo>
                    <a:pt x="592112" y="2349"/>
                  </a:lnTo>
                  <a:lnTo>
                    <a:pt x="544664" y="20993"/>
                  </a:lnTo>
                  <a:lnTo>
                    <a:pt x="508177" y="57175"/>
                  </a:lnTo>
                  <a:lnTo>
                    <a:pt x="489369" y="104178"/>
                  </a:lnTo>
                  <a:lnTo>
                    <a:pt x="487019" y="131318"/>
                  </a:lnTo>
                  <a:lnTo>
                    <a:pt x="489356" y="158153"/>
                  </a:lnTo>
                  <a:lnTo>
                    <a:pt x="508012" y="204558"/>
                  </a:lnTo>
                  <a:lnTo>
                    <a:pt x="544271" y="240182"/>
                  </a:lnTo>
                  <a:lnTo>
                    <a:pt x="591858" y="258533"/>
                  </a:lnTo>
                  <a:lnTo>
                    <a:pt x="619518" y="260819"/>
                  </a:lnTo>
                  <a:lnTo>
                    <a:pt x="640778" y="259219"/>
                  </a:lnTo>
                  <a:lnTo>
                    <a:pt x="661009" y="254406"/>
                  </a:lnTo>
                  <a:lnTo>
                    <a:pt x="680173" y="246392"/>
                  </a:lnTo>
                  <a:lnTo>
                    <a:pt x="698309" y="235165"/>
                  </a:lnTo>
                  <a:lnTo>
                    <a:pt x="698309" y="183832"/>
                  </a:lnTo>
                  <a:close/>
                </a:path>
                <a:path w="1325244" h="393700">
                  <a:moveTo>
                    <a:pt x="1012253" y="131305"/>
                  </a:moveTo>
                  <a:lnTo>
                    <a:pt x="1004125" y="81699"/>
                  </a:lnTo>
                  <a:lnTo>
                    <a:pt x="979728" y="39103"/>
                  </a:lnTo>
                  <a:lnTo>
                    <a:pt x="968082" y="27851"/>
                  </a:lnTo>
                  <a:lnTo>
                    <a:pt x="968082" y="131305"/>
                  </a:lnTo>
                  <a:lnTo>
                    <a:pt x="966736" y="149339"/>
                  </a:lnTo>
                  <a:lnTo>
                    <a:pt x="945997" y="196062"/>
                  </a:lnTo>
                  <a:lnTo>
                    <a:pt x="904811" y="220967"/>
                  </a:lnTo>
                  <a:lnTo>
                    <a:pt x="887514" y="222618"/>
                  </a:lnTo>
                  <a:lnTo>
                    <a:pt x="869886" y="220967"/>
                  </a:lnTo>
                  <a:lnTo>
                    <a:pt x="827532" y="196062"/>
                  </a:lnTo>
                  <a:lnTo>
                    <a:pt x="806069" y="149682"/>
                  </a:lnTo>
                  <a:lnTo>
                    <a:pt x="804557" y="130708"/>
                  </a:lnTo>
                  <a:lnTo>
                    <a:pt x="806094" y="110934"/>
                  </a:lnTo>
                  <a:lnTo>
                    <a:pt x="806119" y="110604"/>
                  </a:lnTo>
                  <a:lnTo>
                    <a:pt x="810780" y="92811"/>
                  </a:lnTo>
                  <a:lnTo>
                    <a:pt x="810818" y="92659"/>
                  </a:lnTo>
                  <a:lnTo>
                    <a:pt x="818642" y="76923"/>
                  </a:lnTo>
                  <a:lnTo>
                    <a:pt x="829627" y="63271"/>
                  </a:lnTo>
                  <a:lnTo>
                    <a:pt x="842606" y="52298"/>
                  </a:lnTo>
                  <a:lnTo>
                    <a:pt x="856488" y="44462"/>
                  </a:lnTo>
                  <a:lnTo>
                    <a:pt x="868680" y="40589"/>
                  </a:lnTo>
                  <a:lnTo>
                    <a:pt x="871258" y="39763"/>
                  </a:lnTo>
                  <a:lnTo>
                    <a:pt x="886917" y="38201"/>
                  </a:lnTo>
                  <a:lnTo>
                    <a:pt x="902550" y="39763"/>
                  </a:lnTo>
                  <a:lnTo>
                    <a:pt x="917206" y="44462"/>
                  </a:lnTo>
                  <a:lnTo>
                    <a:pt x="930897" y="52298"/>
                  </a:lnTo>
                  <a:lnTo>
                    <a:pt x="943622" y="63271"/>
                  </a:lnTo>
                  <a:lnTo>
                    <a:pt x="954316" y="76923"/>
                  </a:lnTo>
                  <a:lnTo>
                    <a:pt x="961898" y="92659"/>
                  </a:lnTo>
                  <a:lnTo>
                    <a:pt x="961974" y="92811"/>
                  </a:lnTo>
                  <a:lnTo>
                    <a:pt x="966470" y="110604"/>
                  </a:lnTo>
                  <a:lnTo>
                    <a:pt x="966558" y="110934"/>
                  </a:lnTo>
                  <a:lnTo>
                    <a:pt x="968044" y="130708"/>
                  </a:lnTo>
                  <a:lnTo>
                    <a:pt x="968082" y="131305"/>
                  </a:lnTo>
                  <a:lnTo>
                    <a:pt x="968082" y="27851"/>
                  </a:lnTo>
                  <a:lnTo>
                    <a:pt x="962025" y="21996"/>
                  </a:lnTo>
                  <a:lnTo>
                    <a:pt x="941451" y="9779"/>
                  </a:lnTo>
                  <a:lnTo>
                    <a:pt x="918311" y="2540"/>
                  </a:lnTo>
                  <a:lnTo>
                    <a:pt x="919010" y="2540"/>
                  </a:lnTo>
                  <a:lnTo>
                    <a:pt x="891692" y="0"/>
                  </a:lnTo>
                  <a:lnTo>
                    <a:pt x="866927" y="2540"/>
                  </a:lnTo>
                  <a:lnTo>
                    <a:pt x="844537" y="10147"/>
                  </a:lnTo>
                  <a:lnTo>
                    <a:pt x="824547" y="22834"/>
                  </a:lnTo>
                  <a:lnTo>
                    <a:pt x="806945" y="40589"/>
                  </a:lnTo>
                  <a:lnTo>
                    <a:pt x="806945" y="5969"/>
                  </a:lnTo>
                  <a:lnTo>
                    <a:pt x="763968" y="5969"/>
                  </a:lnTo>
                  <a:lnTo>
                    <a:pt x="763968" y="393319"/>
                  </a:lnTo>
                  <a:lnTo>
                    <a:pt x="806945" y="393319"/>
                  </a:lnTo>
                  <a:lnTo>
                    <a:pt x="806945" y="219049"/>
                  </a:lnTo>
                  <a:lnTo>
                    <a:pt x="824433" y="237324"/>
                  </a:lnTo>
                  <a:lnTo>
                    <a:pt x="844689" y="250367"/>
                  </a:lnTo>
                  <a:lnTo>
                    <a:pt x="867702" y="258203"/>
                  </a:lnTo>
                  <a:lnTo>
                    <a:pt x="893483" y="260807"/>
                  </a:lnTo>
                  <a:lnTo>
                    <a:pt x="919251" y="258445"/>
                  </a:lnTo>
                  <a:lnTo>
                    <a:pt x="962533" y="239496"/>
                  </a:lnTo>
                  <a:lnTo>
                    <a:pt x="994117" y="202984"/>
                  </a:lnTo>
                  <a:lnTo>
                    <a:pt x="1010234" y="157175"/>
                  </a:lnTo>
                  <a:lnTo>
                    <a:pt x="1012253" y="131305"/>
                  </a:lnTo>
                  <a:close/>
                </a:path>
                <a:path w="1325244" h="393700">
                  <a:moveTo>
                    <a:pt x="1324991" y="130708"/>
                  </a:moveTo>
                  <a:lnTo>
                    <a:pt x="1315656" y="78943"/>
                  </a:lnTo>
                  <a:lnTo>
                    <a:pt x="1288669" y="38201"/>
                  </a:lnTo>
                  <a:lnTo>
                    <a:pt x="1280820" y="31419"/>
                  </a:lnTo>
                  <a:lnTo>
                    <a:pt x="1280820" y="130708"/>
                  </a:lnTo>
                  <a:lnTo>
                    <a:pt x="1279220" y="151041"/>
                  </a:lnTo>
                  <a:lnTo>
                    <a:pt x="1255153" y="198158"/>
                  </a:lnTo>
                  <a:lnTo>
                    <a:pt x="1210957" y="221094"/>
                  </a:lnTo>
                  <a:lnTo>
                    <a:pt x="1193685" y="222618"/>
                  </a:lnTo>
                  <a:lnTo>
                    <a:pt x="1176413" y="221094"/>
                  </a:lnTo>
                  <a:lnTo>
                    <a:pt x="1132205" y="198158"/>
                  </a:lnTo>
                  <a:lnTo>
                    <a:pt x="1108151" y="151041"/>
                  </a:lnTo>
                  <a:lnTo>
                    <a:pt x="1106538" y="130708"/>
                  </a:lnTo>
                  <a:lnTo>
                    <a:pt x="1108125" y="110363"/>
                  </a:lnTo>
                  <a:lnTo>
                    <a:pt x="1131900" y="62966"/>
                  </a:lnTo>
                  <a:lnTo>
                    <a:pt x="1176159" y="39751"/>
                  </a:lnTo>
                  <a:lnTo>
                    <a:pt x="1193685" y="38201"/>
                  </a:lnTo>
                  <a:lnTo>
                    <a:pt x="1211262" y="39751"/>
                  </a:lnTo>
                  <a:lnTo>
                    <a:pt x="1255458" y="62674"/>
                  </a:lnTo>
                  <a:lnTo>
                    <a:pt x="1279232" y="110121"/>
                  </a:lnTo>
                  <a:lnTo>
                    <a:pt x="1280820" y="130708"/>
                  </a:lnTo>
                  <a:lnTo>
                    <a:pt x="1280820" y="31419"/>
                  </a:lnTo>
                  <a:lnTo>
                    <a:pt x="1267815" y="20815"/>
                  </a:lnTo>
                  <a:lnTo>
                    <a:pt x="1245527" y="9258"/>
                  </a:lnTo>
                  <a:lnTo>
                    <a:pt x="1220812" y="2324"/>
                  </a:lnTo>
                  <a:lnTo>
                    <a:pt x="1193685" y="12"/>
                  </a:lnTo>
                  <a:lnTo>
                    <a:pt x="1166533" y="2324"/>
                  </a:lnTo>
                  <a:lnTo>
                    <a:pt x="1119543" y="20815"/>
                  </a:lnTo>
                  <a:lnTo>
                    <a:pt x="1083360" y="56743"/>
                  </a:lnTo>
                  <a:lnTo>
                    <a:pt x="1064704" y="103593"/>
                  </a:lnTo>
                  <a:lnTo>
                    <a:pt x="1062380" y="130708"/>
                  </a:lnTo>
                  <a:lnTo>
                    <a:pt x="1064704" y="157568"/>
                  </a:lnTo>
                  <a:lnTo>
                    <a:pt x="1083360" y="204127"/>
                  </a:lnTo>
                  <a:lnTo>
                    <a:pt x="1119543" y="240017"/>
                  </a:lnTo>
                  <a:lnTo>
                    <a:pt x="1166533" y="258508"/>
                  </a:lnTo>
                  <a:lnTo>
                    <a:pt x="1193685" y="260819"/>
                  </a:lnTo>
                  <a:lnTo>
                    <a:pt x="1220812" y="258508"/>
                  </a:lnTo>
                  <a:lnTo>
                    <a:pt x="1267815" y="240017"/>
                  </a:lnTo>
                  <a:lnTo>
                    <a:pt x="1303997" y="204127"/>
                  </a:lnTo>
                  <a:lnTo>
                    <a:pt x="1322654" y="157568"/>
                  </a:lnTo>
                  <a:lnTo>
                    <a:pt x="1324991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4886373" y="5854994"/>
              <a:ext cx="182633" cy="247688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946289" y="5734437"/>
              <a:ext cx="15013305" cy="1224280"/>
            </a:xfrm>
            <a:custGeom>
              <a:avLst/>
              <a:gdLst/>
              <a:ahLst/>
              <a:cxnLst/>
              <a:rect l="l" t="t" r="r" b="b"/>
              <a:pathLst>
                <a:path w="15013305" h="1224279">
                  <a:moveTo>
                    <a:pt x="211289" y="1014628"/>
                  </a:moveTo>
                  <a:lnTo>
                    <a:pt x="194195" y="1031608"/>
                  </a:lnTo>
                  <a:lnTo>
                    <a:pt x="175171" y="1043736"/>
                  </a:lnTo>
                  <a:lnTo>
                    <a:pt x="154203" y="1051001"/>
                  </a:lnTo>
                  <a:lnTo>
                    <a:pt x="131305" y="1053426"/>
                  </a:lnTo>
                  <a:lnTo>
                    <a:pt x="114033" y="1051902"/>
                  </a:lnTo>
                  <a:lnTo>
                    <a:pt x="69837" y="1028966"/>
                  </a:lnTo>
                  <a:lnTo>
                    <a:pt x="45783" y="981837"/>
                  </a:lnTo>
                  <a:lnTo>
                    <a:pt x="44170" y="961517"/>
                  </a:lnTo>
                  <a:lnTo>
                    <a:pt x="45783" y="941171"/>
                  </a:lnTo>
                  <a:lnTo>
                    <a:pt x="69837" y="893762"/>
                  </a:lnTo>
                  <a:lnTo>
                    <a:pt x="114376" y="870546"/>
                  </a:lnTo>
                  <a:lnTo>
                    <a:pt x="131914" y="868997"/>
                  </a:lnTo>
                  <a:lnTo>
                    <a:pt x="154889" y="871321"/>
                  </a:lnTo>
                  <a:lnTo>
                    <a:pt x="175475" y="878255"/>
                  </a:lnTo>
                  <a:lnTo>
                    <a:pt x="193687" y="889825"/>
                  </a:lnTo>
                  <a:lnTo>
                    <a:pt x="209499" y="906005"/>
                  </a:lnTo>
                  <a:lnTo>
                    <a:pt x="209499" y="854671"/>
                  </a:lnTo>
                  <a:lnTo>
                    <a:pt x="191935" y="844232"/>
                  </a:lnTo>
                  <a:lnTo>
                    <a:pt x="173240" y="836777"/>
                  </a:lnTo>
                  <a:lnTo>
                    <a:pt x="153428" y="832307"/>
                  </a:lnTo>
                  <a:lnTo>
                    <a:pt x="132499" y="830808"/>
                  </a:lnTo>
                  <a:lnTo>
                    <a:pt x="105092" y="833145"/>
                  </a:lnTo>
                  <a:lnTo>
                    <a:pt x="57645" y="851789"/>
                  </a:lnTo>
                  <a:lnTo>
                    <a:pt x="21158" y="887971"/>
                  </a:lnTo>
                  <a:lnTo>
                    <a:pt x="2349" y="934974"/>
                  </a:lnTo>
                  <a:lnTo>
                    <a:pt x="0" y="962113"/>
                  </a:lnTo>
                  <a:lnTo>
                    <a:pt x="2336" y="988961"/>
                  </a:lnTo>
                  <a:lnTo>
                    <a:pt x="20993" y="1035354"/>
                  </a:lnTo>
                  <a:lnTo>
                    <a:pt x="57238" y="1070978"/>
                  </a:lnTo>
                  <a:lnTo>
                    <a:pt x="104838" y="1089329"/>
                  </a:lnTo>
                  <a:lnTo>
                    <a:pt x="132499" y="1091628"/>
                  </a:lnTo>
                  <a:lnTo>
                    <a:pt x="153758" y="1090015"/>
                  </a:lnTo>
                  <a:lnTo>
                    <a:pt x="173977" y="1085202"/>
                  </a:lnTo>
                  <a:lnTo>
                    <a:pt x="193154" y="1077188"/>
                  </a:lnTo>
                  <a:lnTo>
                    <a:pt x="211289" y="1065974"/>
                  </a:lnTo>
                  <a:lnTo>
                    <a:pt x="211289" y="1014628"/>
                  </a:lnTo>
                  <a:close/>
                </a:path>
                <a:path w="15013305" h="1224279">
                  <a:moveTo>
                    <a:pt x="439280" y="836803"/>
                  </a:moveTo>
                  <a:lnTo>
                    <a:pt x="241122" y="836803"/>
                  </a:lnTo>
                  <a:lnTo>
                    <a:pt x="241122" y="876173"/>
                  </a:lnTo>
                  <a:lnTo>
                    <a:pt x="318706" y="876173"/>
                  </a:lnTo>
                  <a:lnTo>
                    <a:pt x="318706" y="1084453"/>
                  </a:lnTo>
                  <a:lnTo>
                    <a:pt x="361683" y="1084453"/>
                  </a:lnTo>
                  <a:lnTo>
                    <a:pt x="361683" y="876173"/>
                  </a:lnTo>
                  <a:lnTo>
                    <a:pt x="439280" y="876173"/>
                  </a:lnTo>
                  <a:lnTo>
                    <a:pt x="439280" y="836803"/>
                  </a:lnTo>
                  <a:close/>
                </a:path>
                <a:path w="15013305" h="1224279">
                  <a:moveTo>
                    <a:pt x="732917" y="962113"/>
                  </a:moveTo>
                  <a:lnTo>
                    <a:pt x="724789" y="912507"/>
                  </a:lnTo>
                  <a:lnTo>
                    <a:pt x="700392" y="869911"/>
                  </a:lnTo>
                  <a:lnTo>
                    <a:pt x="688759" y="858672"/>
                  </a:lnTo>
                  <a:lnTo>
                    <a:pt x="688759" y="962113"/>
                  </a:lnTo>
                  <a:lnTo>
                    <a:pt x="687400" y="980160"/>
                  </a:lnTo>
                  <a:lnTo>
                    <a:pt x="687374" y="980490"/>
                  </a:lnTo>
                  <a:lnTo>
                    <a:pt x="683260" y="997254"/>
                  </a:lnTo>
                  <a:lnTo>
                    <a:pt x="683234" y="997407"/>
                  </a:lnTo>
                  <a:lnTo>
                    <a:pt x="654735" y="1038491"/>
                  </a:lnTo>
                  <a:lnTo>
                    <a:pt x="608177" y="1053439"/>
                  </a:lnTo>
                  <a:lnTo>
                    <a:pt x="590550" y="1051775"/>
                  </a:lnTo>
                  <a:lnTo>
                    <a:pt x="584441" y="1049858"/>
                  </a:lnTo>
                  <a:lnTo>
                    <a:pt x="574675" y="1046797"/>
                  </a:lnTo>
                  <a:lnTo>
                    <a:pt x="560565" y="1038491"/>
                  </a:lnTo>
                  <a:lnTo>
                    <a:pt x="548195" y="1026871"/>
                  </a:lnTo>
                  <a:lnTo>
                    <a:pt x="538175" y="1012863"/>
                  </a:lnTo>
                  <a:lnTo>
                    <a:pt x="531037" y="997407"/>
                  </a:lnTo>
                  <a:lnTo>
                    <a:pt x="530961" y="997254"/>
                  </a:lnTo>
                  <a:lnTo>
                    <a:pt x="526745" y="980490"/>
                  </a:lnTo>
                  <a:lnTo>
                    <a:pt x="526656" y="980160"/>
                  </a:lnTo>
                  <a:lnTo>
                    <a:pt x="525259" y="962113"/>
                  </a:lnTo>
                  <a:lnTo>
                    <a:pt x="525221" y="961517"/>
                  </a:lnTo>
                  <a:lnTo>
                    <a:pt x="526757" y="941755"/>
                  </a:lnTo>
                  <a:lnTo>
                    <a:pt x="526783" y="941412"/>
                  </a:lnTo>
                  <a:lnTo>
                    <a:pt x="531444" y="923620"/>
                  </a:lnTo>
                  <a:lnTo>
                    <a:pt x="531482" y="923467"/>
                  </a:lnTo>
                  <a:lnTo>
                    <a:pt x="539305" y="907732"/>
                  </a:lnTo>
                  <a:lnTo>
                    <a:pt x="550291" y="894080"/>
                  </a:lnTo>
                  <a:lnTo>
                    <a:pt x="563270" y="883107"/>
                  </a:lnTo>
                  <a:lnTo>
                    <a:pt x="577151" y="875284"/>
                  </a:lnTo>
                  <a:lnTo>
                    <a:pt x="589343" y="871397"/>
                  </a:lnTo>
                  <a:lnTo>
                    <a:pt x="591921" y="870572"/>
                  </a:lnTo>
                  <a:lnTo>
                    <a:pt x="607580" y="869010"/>
                  </a:lnTo>
                  <a:lnTo>
                    <a:pt x="623214" y="870572"/>
                  </a:lnTo>
                  <a:lnTo>
                    <a:pt x="637870" y="875284"/>
                  </a:lnTo>
                  <a:lnTo>
                    <a:pt x="651560" y="883107"/>
                  </a:lnTo>
                  <a:lnTo>
                    <a:pt x="664286" y="894080"/>
                  </a:lnTo>
                  <a:lnTo>
                    <a:pt x="674992" y="907732"/>
                  </a:lnTo>
                  <a:lnTo>
                    <a:pt x="682561" y="923467"/>
                  </a:lnTo>
                  <a:lnTo>
                    <a:pt x="682637" y="923620"/>
                  </a:lnTo>
                  <a:lnTo>
                    <a:pt x="687133" y="941412"/>
                  </a:lnTo>
                  <a:lnTo>
                    <a:pt x="687222" y="941755"/>
                  </a:lnTo>
                  <a:lnTo>
                    <a:pt x="688708" y="961517"/>
                  </a:lnTo>
                  <a:lnTo>
                    <a:pt x="688759" y="962113"/>
                  </a:lnTo>
                  <a:lnTo>
                    <a:pt x="688759" y="858672"/>
                  </a:lnTo>
                  <a:lnTo>
                    <a:pt x="682688" y="852805"/>
                  </a:lnTo>
                  <a:lnTo>
                    <a:pt x="662127" y="840587"/>
                  </a:lnTo>
                  <a:lnTo>
                    <a:pt x="638975" y="833348"/>
                  </a:lnTo>
                  <a:lnTo>
                    <a:pt x="639673" y="833348"/>
                  </a:lnTo>
                  <a:lnTo>
                    <a:pt x="612355" y="830808"/>
                  </a:lnTo>
                  <a:lnTo>
                    <a:pt x="587590" y="833348"/>
                  </a:lnTo>
                  <a:lnTo>
                    <a:pt x="565213" y="840955"/>
                  </a:lnTo>
                  <a:lnTo>
                    <a:pt x="545223" y="853643"/>
                  </a:lnTo>
                  <a:lnTo>
                    <a:pt x="527621" y="871397"/>
                  </a:lnTo>
                  <a:lnTo>
                    <a:pt x="527621" y="836777"/>
                  </a:lnTo>
                  <a:lnTo>
                    <a:pt x="484632" y="836777"/>
                  </a:lnTo>
                  <a:lnTo>
                    <a:pt x="484632" y="1224127"/>
                  </a:lnTo>
                  <a:lnTo>
                    <a:pt x="527621" y="1224127"/>
                  </a:lnTo>
                  <a:lnTo>
                    <a:pt x="527621" y="1049858"/>
                  </a:lnTo>
                  <a:lnTo>
                    <a:pt x="545109" y="1068133"/>
                  </a:lnTo>
                  <a:lnTo>
                    <a:pt x="565353" y="1081189"/>
                  </a:lnTo>
                  <a:lnTo>
                    <a:pt x="588378" y="1089012"/>
                  </a:lnTo>
                  <a:lnTo>
                    <a:pt x="614146" y="1091628"/>
                  </a:lnTo>
                  <a:lnTo>
                    <a:pt x="639914" y="1089253"/>
                  </a:lnTo>
                  <a:lnTo>
                    <a:pt x="683196" y="1070317"/>
                  </a:lnTo>
                  <a:lnTo>
                    <a:pt x="714794" y="1033792"/>
                  </a:lnTo>
                  <a:lnTo>
                    <a:pt x="730910" y="987983"/>
                  </a:lnTo>
                  <a:lnTo>
                    <a:pt x="732917" y="962113"/>
                  </a:lnTo>
                  <a:close/>
                </a:path>
                <a:path w="15013305" h="1224279">
                  <a:moveTo>
                    <a:pt x="1031328" y="836777"/>
                  </a:moveTo>
                  <a:lnTo>
                    <a:pt x="990739" y="836777"/>
                  </a:lnTo>
                  <a:lnTo>
                    <a:pt x="990739" y="960920"/>
                  </a:lnTo>
                  <a:lnTo>
                    <a:pt x="989342" y="979576"/>
                  </a:lnTo>
                  <a:lnTo>
                    <a:pt x="968362" y="1026579"/>
                  </a:lnTo>
                  <a:lnTo>
                    <a:pt x="926045" y="1051814"/>
                  </a:lnTo>
                  <a:lnTo>
                    <a:pt x="925626" y="1051814"/>
                  </a:lnTo>
                  <a:lnTo>
                    <a:pt x="908380" y="1053439"/>
                  </a:lnTo>
                  <a:lnTo>
                    <a:pt x="860869" y="1038834"/>
                  </a:lnTo>
                  <a:lnTo>
                    <a:pt x="832650" y="997699"/>
                  </a:lnTo>
                  <a:lnTo>
                    <a:pt x="827214" y="960323"/>
                  </a:lnTo>
                  <a:lnTo>
                    <a:pt x="828675" y="940117"/>
                  </a:lnTo>
                  <a:lnTo>
                    <a:pt x="850785" y="893191"/>
                  </a:lnTo>
                  <a:lnTo>
                    <a:pt x="892022" y="870521"/>
                  </a:lnTo>
                  <a:lnTo>
                    <a:pt x="908380" y="869010"/>
                  </a:lnTo>
                  <a:lnTo>
                    <a:pt x="924102" y="870521"/>
                  </a:lnTo>
                  <a:lnTo>
                    <a:pt x="965682" y="892886"/>
                  </a:lnTo>
                  <a:lnTo>
                    <a:pt x="989177" y="940117"/>
                  </a:lnTo>
                  <a:lnTo>
                    <a:pt x="990739" y="960920"/>
                  </a:lnTo>
                  <a:lnTo>
                    <a:pt x="990739" y="836777"/>
                  </a:lnTo>
                  <a:lnTo>
                    <a:pt x="988352" y="836777"/>
                  </a:lnTo>
                  <a:lnTo>
                    <a:pt x="988352" y="871994"/>
                  </a:lnTo>
                  <a:lnTo>
                    <a:pt x="985545" y="869010"/>
                  </a:lnTo>
                  <a:lnTo>
                    <a:pt x="971423" y="853986"/>
                  </a:lnTo>
                  <a:lnTo>
                    <a:pt x="951649" y="841121"/>
                  </a:lnTo>
                  <a:lnTo>
                    <a:pt x="929043" y="833399"/>
                  </a:lnTo>
                  <a:lnTo>
                    <a:pt x="903605" y="830821"/>
                  </a:lnTo>
                  <a:lnTo>
                    <a:pt x="879221" y="832967"/>
                  </a:lnTo>
                  <a:lnTo>
                    <a:pt x="836396" y="850125"/>
                  </a:lnTo>
                  <a:lnTo>
                    <a:pt x="802678" y="883958"/>
                  </a:lnTo>
                  <a:lnTo>
                    <a:pt x="785215" y="931545"/>
                  </a:lnTo>
                  <a:lnTo>
                    <a:pt x="783031" y="960323"/>
                  </a:lnTo>
                  <a:lnTo>
                    <a:pt x="785228" y="989660"/>
                  </a:lnTo>
                  <a:lnTo>
                    <a:pt x="802843" y="1037996"/>
                  </a:lnTo>
                  <a:lnTo>
                    <a:pt x="836803" y="1072159"/>
                  </a:lnTo>
                  <a:lnTo>
                    <a:pt x="879475" y="1089469"/>
                  </a:lnTo>
                  <a:lnTo>
                    <a:pt x="903605" y="1091628"/>
                  </a:lnTo>
                  <a:lnTo>
                    <a:pt x="928598" y="1089025"/>
                  </a:lnTo>
                  <a:lnTo>
                    <a:pt x="951052" y="1081189"/>
                  </a:lnTo>
                  <a:lnTo>
                    <a:pt x="970978" y="1068133"/>
                  </a:lnTo>
                  <a:lnTo>
                    <a:pt x="984948" y="1053439"/>
                  </a:lnTo>
                  <a:lnTo>
                    <a:pt x="988352" y="1049858"/>
                  </a:lnTo>
                  <a:lnTo>
                    <a:pt x="988352" y="1084465"/>
                  </a:lnTo>
                  <a:lnTo>
                    <a:pt x="1031328" y="1084465"/>
                  </a:lnTo>
                  <a:lnTo>
                    <a:pt x="1031328" y="1049858"/>
                  </a:lnTo>
                  <a:lnTo>
                    <a:pt x="1031328" y="871994"/>
                  </a:lnTo>
                  <a:lnTo>
                    <a:pt x="1031328" y="836777"/>
                  </a:lnTo>
                  <a:close/>
                </a:path>
                <a:path w="15013305" h="1224279">
                  <a:moveTo>
                    <a:pt x="1274826" y="836803"/>
                  </a:moveTo>
                  <a:lnTo>
                    <a:pt x="1076680" y="836803"/>
                  </a:lnTo>
                  <a:lnTo>
                    <a:pt x="1076680" y="876173"/>
                  </a:lnTo>
                  <a:lnTo>
                    <a:pt x="1154264" y="876173"/>
                  </a:lnTo>
                  <a:lnTo>
                    <a:pt x="1154264" y="1084453"/>
                  </a:lnTo>
                  <a:lnTo>
                    <a:pt x="1197241" y="1084453"/>
                  </a:lnTo>
                  <a:lnTo>
                    <a:pt x="1197241" y="876173"/>
                  </a:lnTo>
                  <a:lnTo>
                    <a:pt x="1274826" y="876173"/>
                  </a:lnTo>
                  <a:lnTo>
                    <a:pt x="1274826" y="836803"/>
                  </a:lnTo>
                  <a:close/>
                </a:path>
                <a:path w="15013305" h="1224279">
                  <a:moveTo>
                    <a:pt x="1541614" y="969276"/>
                  </a:moveTo>
                  <a:lnTo>
                    <a:pt x="1536687" y="917346"/>
                  </a:lnTo>
                  <a:lnTo>
                    <a:pt x="1518335" y="876173"/>
                  </a:lnTo>
                  <a:lnTo>
                    <a:pt x="1497444" y="854252"/>
                  </a:lnTo>
                  <a:lnTo>
                    <a:pt x="1497444" y="933475"/>
                  </a:lnTo>
                  <a:lnTo>
                    <a:pt x="1351826" y="933475"/>
                  </a:lnTo>
                  <a:lnTo>
                    <a:pt x="1367878" y="896937"/>
                  </a:lnTo>
                  <a:lnTo>
                    <a:pt x="1399336" y="873569"/>
                  </a:lnTo>
                  <a:lnTo>
                    <a:pt x="1424622" y="869010"/>
                  </a:lnTo>
                  <a:lnTo>
                    <a:pt x="1438338" y="870153"/>
                  </a:lnTo>
                  <a:lnTo>
                    <a:pt x="1438033" y="870153"/>
                  </a:lnTo>
                  <a:lnTo>
                    <a:pt x="1450213" y="873417"/>
                  </a:lnTo>
                  <a:lnTo>
                    <a:pt x="1481162" y="896150"/>
                  </a:lnTo>
                  <a:lnTo>
                    <a:pt x="1497444" y="933475"/>
                  </a:lnTo>
                  <a:lnTo>
                    <a:pt x="1497444" y="854252"/>
                  </a:lnTo>
                  <a:lnTo>
                    <a:pt x="1479092" y="842162"/>
                  </a:lnTo>
                  <a:lnTo>
                    <a:pt x="1453756" y="833653"/>
                  </a:lnTo>
                  <a:lnTo>
                    <a:pt x="1424622" y="830808"/>
                  </a:lnTo>
                  <a:lnTo>
                    <a:pt x="1398574" y="833145"/>
                  </a:lnTo>
                  <a:lnTo>
                    <a:pt x="1354861" y="851801"/>
                  </a:lnTo>
                  <a:lnTo>
                    <a:pt x="1322959" y="887984"/>
                  </a:lnTo>
                  <a:lnTo>
                    <a:pt x="1306690" y="934986"/>
                  </a:lnTo>
                  <a:lnTo>
                    <a:pt x="1304658" y="962113"/>
                  </a:lnTo>
                  <a:lnTo>
                    <a:pt x="1306918" y="992352"/>
                  </a:lnTo>
                  <a:lnTo>
                    <a:pt x="1324978" y="1040841"/>
                  </a:lnTo>
                  <a:lnTo>
                    <a:pt x="1359700" y="1073340"/>
                  </a:lnTo>
                  <a:lnTo>
                    <a:pt x="1402829" y="1089596"/>
                  </a:lnTo>
                  <a:lnTo>
                    <a:pt x="1427022" y="1091628"/>
                  </a:lnTo>
                  <a:lnTo>
                    <a:pt x="1450301" y="1089723"/>
                  </a:lnTo>
                  <a:lnTo>
                    <a:pt x="1491488" y="1074508"/>
                  </a:lnTo>
                  <a:lnTo>
                    <a:pt x="1525943" y="1043139"/>
                  </a:lnTo>
                  <a:lnTo>
                    <a:pt x="1539811" y="1021207"/>
                  </a:lnTo>
                  <a:lnTo>
                    <a:pt x="1504010" y="1001509"/>
                  </a:lnTo>
                  <a:lnTo>
                    <a:pt x="1499044" y="1011021"/>
                  </a:lnTo>
                  <a:lnTo>
                    <a:pt x="1493113" y="1019860"/>
                  </a:lnTo>
                  <a:lnTo>
                    <a:pt x="1454924" y="1048956"/>
                  </a:lnTo>
                  <a:lnTo>
                    <a:pt x="1427607" y="1053439"/>
                  </a:lnTo>
                  <a:lnTo>
                    <a:pt x="1411833" y="1051979"/>
                  </a:lnTo>
                  <a:lnTo>
                    <a:pt x="1372108" y="1030160"/>
                  </a:lnTo>
                  <a:lnTo>
                    <a:pt x="1350505" y="987183"/>
                  </a:lnTo>
                  <a:lnTo>
                    <a:pt x="1348841" y="969276"/>
                  </a:lnTo>
                  <a:lnTo>
                    <a:pt x="1541614" y="969276"/>
                  </a:lnTo>
                  <a:close/>
                </a:path>
                <a:path w="15013305" h="1224279">
                  <a:moveTo>
                    <a:pt x="1754085" y="836815"/>
                  </a:moveTo>
                  <a:lnTo>
                    <a:pt x="1607261" y="836815"/>
                  </a:lnTo>
                  <a:lnTo>
                    <a:pt x="1607261" y="876185"/>
                  </a:lnTo>
                  <a:lnTo>
                    <a:pt x="1607261" y="1084465"/>
                  </a:lnTo>
                  <a:lnTo>
                    <a:pt x="1650238" y="1084465"/>
                  </a:lnTo>
                  <a:lnTo>
                    <a:pt x="1650238" y="876185"/>
                  </a:lnTo>
                  <a:lnTo>
                    <a:pt x="1754085" y="876185"/>
                  </a:lnTo>
                  <a:lnTo>
                    <a:pt x="1754085" y="836815"/>
                  </a:lnTo>
                  <a:close/>
                </a:path>
                <a:path w="15013305" h="1224279">
                  <a:moveTo>
                    <a:pt x="2009533" y="817689"/>
                  </a:moveTo>
                  <a:lnTo>
                    <a:pt x="1840026" y="1000302"/>
                  </a:lnTo>
                  <a:lnTo>
                    <a:pt x="1840026" y="836777"/>
                  </a:lnTo>
                  <a:lnTo>
                    <a:pt x="1797050" y="836777"/>
                  </a:lnTo>
                  <a:lnTo>
                    <a:pt x="1797050" y="1101775"/>
                  </a:lnTo>
                  <a:lnTo>
                    <a:pt x="1966556" y="919137"/>
                  </a:lnTo>
                  <a:lnTo>
                    <a:pt x="1966556" y="1084465"/>
                  </a:lnTo>
                  <a:lnTo>
                    <a:pt x="2009533" y="1084465"/>
                  </a:lnTo>
                  <a:lnTo>
                    <a:pt x="2009533" y="817689"/>
                  </a:lnTo>
                  <a:close/>
                </a:path>
                <a:path w="15013305" h="1224279">
                  <a:moveTo>
                    <a:pt x="2303157" y="817689"/>
                  </a:moveTo>
                  <a:lnTo>
                    <a:pt x="2133650" y="1000302"/>
                  </a:lnTo>
                  <a:lnTo>
                    <a:pt x="2133650" y="836777"/>
                  </a:lnTo>
                  <a:lnTo>
                    <a:pt x="2090674" y="836777"/>
                  </a:lnTo>
                  <a:lnTo>
                    <a:pt x="2090674" y="1101775"/>
                  </a:lnTo>
                  <a:lnTo>
                    <a:pt x="2260181" y="919137"/>
                  </a:lnTo>
                  <a:lnTo>
                    <a:pt x="2260181" y="1084465"/>
                  </a:lnTo>
                  <a:lnTo>
                    <a:pt x="2303157" y="1084465"/>
                  </a:lnTo>
                  <a:lnTo>
                    <a:pt x="2303157" y="817689"/>
                  </a:lnTo>
                  <a:close/>
                </a:path>
                <a:path w="15013305" h="1224279">
                  <a:moveTo>
                    <a:pt x="2906547" y="938250"/>
                  </a:moveTo>
                  <a:lnTo>
                    <a:pt x="2512631" y="938250"/>
                  </a:lnTo>
                  <a:lnTo>
                    <a:pt x="2512631" y="976426"/>
                  </a:lnTo>
                  <a:lnTo>
                    <a:pt x="2906547" y="976426"/>
                  </a:lnTo>
                  <a:lnTo>
                    <a:pt x="2906547" y="938250"/>
                  </a:lnTo>
                  <a:close/>
                </a:path>
                <a:path w="15013305" h="1224279">
                  <a:moveTo>
                    <a:pt x="14406855" y="120599"/>
                  </a:moveTo>
                  <a:lnTo>
                    <a:pt x="14363878" y="120599"/>
                  </a:lnTo>
                  <a:lnTo>
                    <a:pt x="14363878" y="222199"/>
                  </a:lnTo>
                  <a:lnTo>
                    <a:pt x="14246898" y="222199"/>
                  </a:lnTo>
                  <a:lnTo>
                    <a:pt x="14246898" y="120599"/>
                  </a:lnTo>
                  <a:lnTo>
                    <a:pt x="14203921" y="120599"/>
                  </a:lnTo>
                  <a:lnTo>
                    <a:pt x="14203921" y="222199"/>
                  </a:lnTo>
                  <a:lnTo>
                    <a:pt x="14203921" y="261569"/>
                  </a:lnTo>
                  <a:lnTo>
                    <a:pt x="14203921" y="368249"/>
                  </a:lnTo>
                  <a:lnTo>
                    <a:pt x="14246898" y="368249"/>
                  </a:lnTo>
                  <a:lnTo>
                    <a:pt x="14246898" y="261569"/>
                  </a:lnTo>
                  <a:lnTo>
                    <a:pt x="14363878" y="261569"/>
                  </a:lnTo>
                  <a:lnTo>
                    <a:pt x="14363878" y="368249"/>
                  </a:lnTo>
                  <a:lnTo>
                    <a:pt x="14406855" y="368249"/>
                  </a:lnTo>
                  <a:lnTo>
                    <a:pt x="14406855" y="261569"/>
                  </a:lnTo>
                  <a:lnTo>
                    <a:pt x="14406855" y="222199"/>
                  </a:lnTo>
                  <a:lnTo>
                    <a:pt x="14406855" y="120599"/>
                  </a:lnTo>
                  <a:close/>
                </a:path>
                <a:path w="15013305" h="1224279">
                  <a:moveTo>
                    <a:pt x="14735112" y="245300"/>
                  </a:moveTo>
                  <a:lnTo>
                    <a:pt x="14725777" y="193535"/>
                  </a:lnTo>
                  <a:lnTo>
                    <a:pt x="14698790" y="152793"/>
                  </a:lnTo>
                  <a:lnTo>
                    <a:pt x="14690941" y="146011"/>
                  </a:lnTo>
                  <a:lnTo>
                    <a:pt x="14690941" y="245300"/>
                  </a:lnTo>
                  <a:lnTo>
                    <a:pt x="14689341" y="265633"/>
                  </a:lnTo>
                  <a:lnTo>
                    <a:pt x="14665287" y="312750"/>
                  </a:lnTo>
                  <a:lnTo>
                    <a:pt x="14621078" y="335686"/>
                  </a:lnTo>
                  <a:lnTo>
                    <a:pt x="14603806" y="337210"/>
                  </a:lnTo>
                  <a:lnTo>
                    <a:pt x="14586534" y="335686"/>
                  </a:lnTo>
                  <a:lnTo>
                    <a:pt x="14542338" y="312750"/>
                  </a:lnTo>
                  <a:lnTo>
                    <a:pt x="14518272" y="265633"/>
                  </a:lnTo>
                  <a:lnTo>
                    <a:pt x="14516672" y="245300"/>
                  </a:lnTo>
                  <a:lnTo>
                    <a:pt x="14518246" y="224955"/>
                  </a:lnTo>
                  <a:lnTo>
                    <a:pt x="14542034" y="177558"/>
                  </a:lnTo>
                  <a:lnTo>
                    <a:pt x="14586293" y="154343"/>
                  </a:lnTo>
                  <a:lnTo>
                    <a:pt x="14603806" y="152793"/>
                  </a:lnTo>
                  <a:lnTo>
                    <a:pt x="14621383" y="154343"/>
                  </a:lnTo>
                  <a:lnTo>
                    <a:pt x="14665579" y="177266"/>
                  </a:lnTo>
                  <a:lnTo>
                    <a:pt x="14689354" y="224713"/>
                  </a:lnTo>
                  <a:lnTo>
                    <a:pt x="14690941" y="245300"/>
                  </a:lnTo>
                  <a:lnTo>
                    <a:pt x="14690941" y="146011"/>
                  </a:lnTo>
                  <a:lnTo>
                    <a:pt x="14677936" y="135407"/>
                  </a:lnTo>
                  <a:lnTo>
                    <a:pt x="14655660" y="123850"/>
                  </a:lnTo>
                  <a:lnTo>
                    <a:pt x="14630946" y="116916"/>
                  </a:lnTo>
                  <a:lnTo>
                    <a:pt x="14603806" y="114604"/>
                  </a:lnTo>
                  <a:lnTo>
                    <a:pt x="14576666" y="116916"/>
                  </a:lnTo>
                  <a:lnTo>
                    <a:pt x="14529664" y="135407"/>
                  </a:lnTo>
                  <a:lnTo>
                    <a:pt x="14493481" y="171335"/>
                  </a:lnTo>
                  <a:lnTo>
                    <a:pt x="14474838" y="218186"/>
                  </a:lnTo>
                  <a:lnTo>
                    <a:pt x="14472501" y="245300"/>
                  </a:lnTo>
                  <a:lnTo>
                    <a:pt x="14474838" y="272161"/>
                  </a:lnTo>
                  <a:lnTo>
                    <a:pt x="14493481" y="318719"/>
                  </a:lnTo>
                  <a:lnTo>
                    <a:pt x="14529664" y="354609"/>
                  </a:lnTo>
                  <a:lnTo>
                    <a:pt x="14576666" y="373100"/>
                  </a:lnTo>
                  <a:lnTo>
                    <a:pt x="14603806" y="375412"/>
                  </a:lnTo>
                  <a:lnTo>
                    <a:pt x="14630946" y="373100"/>
                  </a:lnTo>
                  <a:lnTo>
                    <a:pt x="14677936" y="354609"/>
                  </a:lnTo>
                  <a:lnTo>
                    <a:pt x="14714119" y="318719"/>
                  </a:lnTo>
                  <a:lnTo>
                    <a:pt x="14732775" y="272161"/>
                  </a:lnTo>
                  <a:lnTo>
                    <a:pt x="14735112" y="245300"/>
                  </a:lnTo>
                  <a:close/>
                </a:path>
                <a:path w="15013305" h="1224279">
                  <a:moveTo>
                    <a:pt x="14995309" y="13728"/>
                  </a:moveTo>
                  <a:lnTo>
                    <a:pt x="14959508" y="0"/>
                  </a:lnTo>
                  <a:lnTo>
                    <a:pt x="14952307" y="15671"/>
                  </a:lnTo>
                  <a:lnTo>
                    <a:pt x="14941449" y="26860"/>
                  </a:lnTo>
                  <a:lnTo>
                    <a:pt x="14926945" y="33578"/>
                  </a:lnTo>
                  <a:lnTo>
                    <a:pt x="14908784" y="35814"/>
                  </a:lnTo>
                  <a:lnTo>
                    <a:pt x="14890611" y="33578"/>
                  </a:lnTo>
                  <a:lnTo>
                    <a:pt x="14876094" y="26860"/>
                  </a:lnTo>
                  <a:lnTo>
                    <a:pt x="14865236" y="15671"/>
                  </a:lnTo>
                  <a:lnTo>
                    <a:pt x="14858035" y="0"/>
                  </a:lnTo>
                  <a:lnTo>
                    <a:pt x="14822234" y="13728"/>
                  </a:lnTo>
                  <a:lnTo>
                    <a:pt x="14844103" y="47650"/>
                  </a:lnTo>
                  <a:lnTo>
                    <a:pt x="14879752" y="67754"/>
                  </a:lnTo>
                  <a:lnTo>
                    <a:pt x="14908784" y="71628"/>
                  </a:lnTo>
                  <a:lnTo>
                    <a:pt x="14923783" y="70650"/>
                  </a:lnTo>
                  <a:lnTo>
                    <a:pt x="14962785" y="56121"/>
                  </a:lnTo>
                  <a:lnTo>
                    <a:pt x="14989696" y="26454"/>
                  </a:lnTo>
                  <a:lnTo>
                    <a:pt x="14995309" y="13728"/>
                  </a:lnTo>
                  <a:close/>
                </a:path>
                <a:path w="15013305" h="1224279">
                  <a:moveTo>
                    <a:pt x="15013216" y="101473"/>
                  </a:moveTo>
                  <a:lnTo>
                    <a:pt x="14843722" y="284099"/>
                  </a:lnTo>
                  <a:lnTo>
                    <a:pt x="14843722" y="120561"/>
                  </a:lnTo>
                  <a:lnTo>
                    <a:pt x="14800745" y="120561"/>
                  </a:lnTo>
                  <a:lnTo>
                    <a:pt x="14800745" y="385572"/>
                  </a:lnTo>
                  <a:lnTo>
                    <a:pt x="14894916" y="284099"/>
                  </a:lnTo>
                  <a:lnTo>
                    <a:pt x="14970252" y="202933"/>
                  </a:lnTo>
                  <a:lnTo>
                    <a:pt x="14970252" y="368249"/>
                  </a:lnTo>
                  <a:lnTo>
                    <a:pt x="15013216" y="368249"/>
                  </a:lnTo>
                  <a:lnTo>
                    <a:pt x="15013216" y="202933"/>
                  </a:lnTo>
                  <a:lnTo>
                    <a:pt x="15013216" y="1014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026526" y="6571202"/>
              <a:ext cx="223218" cy="248892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4295104" y="6571213"/>
              <a:ext cx="265430" cy="387350"/>
            </a:xfrm>
            <a:custGeom>
              <a:avLst/>
              <a:gdLst/>
              <a:ahLst/>
              <a:cxnLst/>
              <a:rect l="l" t="t" r="r" b="b"/>
              <a:pathLst>
                <a:path w="265429" h="387350">
                  <a:moveTo>
                    <a:pt x="264997" y="0"/>
                  </a:moveTo>
                  <a:lnTo>
                    <a:pt x="217249" y="0"/>
                  </a:lnTo>
                  <a:lnTo>
                    <a:pt x="136676" y="177272"/>
                  </a:lnTo>
                  <a:lnTo>
                    <a:pt x="48940" y="0"/>
                  </a:lnTo>
                  <a:lnTo>
                    <a:pt x="0" y="0"/>
                  </a:lnTo>
                  <a:lnTo>
                    <a:pt x="113996" y="224412"/>
                  </a:lnTo>
                  <a:lnTo>
                    <a:pt x="34019" y="387349"/>
                  </a:lnTo>
                  <a:lnTo>
                    <a:pt x="81767" y="387349"/>
                  </a:lnTo>
                  <a:lnTo>
                    <a:pt x="2649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598289" y="6571213"/>
              <a:ext cx="182633" cy="247688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4862080" y="6552126"/>
              <a:ext cx="3503929" cy="284480"/>
            </a:xfrm>
            <a:custGeom>
              <a:avLst/>
              <a:gdLst/>
              <a:ahLst/>
              <a:cxnLst/>
              <a:rect l="l" t="t" r="r" b="b"/>
              <a:pathLst>
                <a:path w="3503929" h="284479">
                  <a:moveTo>
                    <a:pt x="319900" y="19126"/>
                  </a:moveTo>
                  <a:lnTo>
                    <a:pt x="276923" y="19126"/>
                  </a:lnTo>
                  <a:lnTo>
                    <a:pt x="276923" y="227406"/>
                  </a:lnTo>
                  <a:lnTo>
                    <a:pt x="181432" y="227406"/>
                  </a:lnTo>
                  <a:lnTo>
                    <a:pt x="181432" y="19126"/>
                  </a:lnTo>
                  <a:lnTo>
                    <a:pt x="138468" y="19126"/>
                  </a:lnTo>
                  <a:lnTo>
                    <a:pt x="138468" y="227406"/>
                  </a:lnTo>
                  <a:lnTo>
                    <a:pt x="42964" y="227406"/>
                  </a:lnTo>
                  <a:lnTo>
                    <a:pt x="42964" y="19126"/>
                  </a:lnTo>
                  <a:lnTo>
                    <a:pt x="0" y="19126"/>
                  </a:lnTo>
                  <a:lnTo>
                    <a:pt x="0" y="227406"/>
                  </a:lnTo>
                  <a:lnTo>
                    <a:pt x="0" y="266776"/>
                  </a:lnTo>
                  <a:lnTo>
                    <a:pt x="319900" y="266776"/>
                  </a:lnTo>
                  <a:lnTo>
                    <a:pt x="319900" y="227406"/>
                  </a:lnTo>
                  <a:lnTo>
                    <a:pt x="319900" y="19126"/>
                  </a:lnTo>
                  <a:close/>
                </a:path>
                <a:path w="3503929" h="284479">
                  <a:moveTo>
                    <a:pt x="622503" y="151587"/>
                  </a:moveTo>
                  <a:lnTo>
                    <a:pt x="621715" y="124282"/>
                  </a:lnTo>
                  <a:lnTo>
                    <a:pt x="620280" y="115785"/>
                  </a:lnTo>
                  <a:lnTo>
                    <a:pt x="617575" y="99656"/>
                  </a:lnTo>
                  <a:lnTo>
                    <a:pt x="610069" y="77736"/>
                  </a:lnTo>
                  <a:lnTo>
                    <a:pt x="599211" y="58483"/>
                  </a:lnTo>
                  <a:lnTo>
                    <a:pt x="592810" y="51320"/>
                  </a:lnTo>
                  <a:lnTo>
                    <a:pt x="581494" y="38646"/>
                  </a:lnTo>
                  <a:lnTo>
                    <a:pt x="578319" y="36563"/>
                  </a:lnTo>
                  <a:lnTo>
                    <a:pt x="578319" y="115785"/>
                  </a:lnTo>
                  <a:lnTo>
                    <a:pt x="432701" y="115785"/>
                  </a:lnTo>
                  <a:lnTo>
                    <a:pt x="448754" y="79248"/>
                  </a:lnTo>
                  <a:lnTo>
                    <a:pt x="480225" y="55880"/>
                  </a:lnTo>
                  <a:lnTo>
                    <a:pt x="505510" y="51320"/>
                  </a:lnTo>
                  <a:lnTo>
                    <a:pt x="519214" y="52463"/>
                  </a:lnTo>
                  <a:lnTo>
                    <a:pt x="518909" y="52463"/>
                  </a:lnTo>
                  <a:lnTo>
                    <a:pt x="531101" y="55727"/>
                  </a:lnTo>
                  <a:lnTo>
                    <a:pt x="562051" y="78460"/>
                  </a:lnTo>
                  <a:lnTo>
                    <a:pt x="578319" y="115785"/>
                  </a:lnTo>
                  <a:lnTo>
                    <a:pt x="578319" y="36563"/>
                  </a:lnTo>
                  <a:lnTo>
                    <a:pt x="559968" y="24472"/>
                  </a:lnTo>
                  <a:lnTo>
                    <a:pt x="534644" y="15963"/>
                  </a:lnTo>
                  <a:lnTo>
                    <a:pt x="505510" y="13119"/>
                  </a:lnTo>
                  <a:lnTo>
                    <a:pt x="479450" y="15455"/>
                  </a:lnTo>
                  <a:lnTo>
                    <a:pt x="435737" y="34112"/>
                  </a:lnTo>
                  <a:lnTo>
                    <a:pt x="403847" y="70294"/>
                  </a:lnTo>
                  <a:lnTo>
                    <a:pt x="387578" y="117297"/>
                  </a:lnTo>
                  <a:lnTo>
                    <a:pt x="385546" y="144424"/>
                  </a:lnTo>
                  <a:lnTo>
                    <a:pt x="387807" y="174663"/>
                  </a:lnTo>
                  <a:lnTo>
                    <a:pt x="405853" y="223151"/>
                  </a:lnTo>
                  <a:lnTo>
                    <a:pt x="440588" y="255651"/>
                  </a:lnTo>
                  <a:lnTo>
                    <a:pt x="483704" y="271907"/>
                  </a:lnTo>
                  <a:lnTo>
                    <a:pt x="507911" y="273939"/>
                  </a:lnTo>
                  <a:lnTo>
                    <a:pt x="531177" y="272034"/>
                  </a:lnTo>
                  <a:lnTo>
                    <a:pt x="572363" y="256819"/>
                  </a:lnTo>
                  <a:lnTo>
                    <a:pt x="606818" y="225450"/>
                  </a:lnTo>
                  <a:lnTo>
                    <a:pt x="620699" y="203517"/>
                  </a:lnTo>
                  <a:lnTo>
                    <a:pt x="584885" y="183819"/>
                  </a:lnTo>
                  <a:lnTo>
                    <a:pt x="579932" y="193332"/>
                  </a:lnTo>
                  <a:lnTo>
                    <a:pt x="574001" y="202171"/>
                  </a:lnTo>
                  <a:lnTo>
                    <a:pt x="535800" y="231267"/>
                  </a:lnTo>
                  <a:lnTo>
                    <a:pt x="508495" y="235750"/>
                  </a:lnTo>
                  <a:lnTo>
                    <a:pt x="492709" y="234289"/>
                  </a:lnTo>
                  <a:lnTo>
                    <a:pt x="452983" y="212471"/>
                  </a:lnTo>
                  <a:lnTo>
                    <a:pt x="431393" y="169494"/>
                  </a:lnTo>
                  <a:lnTo>
                    <a:pt x="429717" y="151587"/>
                  </a:lnTo>
                  <a:lnTo>
                    <a:pt x="622503" y="151587"/>
                  </a:lnTo>
                  <a:close/>
                </a:path>
                <a:path w="3503929" h="284479">
                  <a:moveTo>
                    <a:pt x="1030135" y="19126"/>
                  </a:moveTo>
                  <a:lnTo>
                    <a:pt x="987158" y="19126"/>
                  </a:lnTo>
                  <a:lnTo>
                    <a:pt x="987158" y="120726"/>
                  </a:lnTo>
                  <a:lnTo>
                    <a:pt x="870178" y="120726"/>
                  </a:lnTo>
                  <a:lnTo>
                    <a:pt x="870178" y="19126"/>
                  </a:lnTo>
                  <a:lnTo>
                    <a:pt x="827201" y="19126"/>
                  </a:lnTo>
                  <a:lnTo>
                    <a:pt x="827201" y="120726"/>
                  </a:lnTo>
                  <a:lnTo>
                    <a:pt x="827201" y="160096"/>
                  </a:lnTo>
                  <a:lnTo>
                    <a:pt x="827201" y="266776"/>
                  </a:lnTo>
                  <a:lnTo>
                    <a:pt x="870178" y="266776"/>
                  </a:lnTo>
                  <a:lnTo>
                    <a:pt x="870178" y="160096"/>
                  </a:lnTo>
                  <a:lnTo>
                    <a:pt x="987158" y="160096"/>
                  </a:lnTo>
                  <a:lnTo>
                    <a:pt x="987158" y="266776"/>
                  </a:lnTo>
                  <a:lnTo>
                    <a:pt x="1030135" y="266776"/>
                  </a:lnTo>
                  <a:lnTo>
                    <a:pt x="1030135" y="160096"/>
                  </a:lnTo>
                  <a:lnTo>
                    <a:pt x="1030135" y="120726"/>
                  </a:lnTo>
                  <a:lnTo>
                    <a:pt x="1030135" y="19126"/>
                  </a:lnTo>
                  <a:close/>
                </a:path>
                <a:path w="3503929" h="284479">
                  <a:moveTo>
                    <a:pt x="1332738" y="151587"/>
                  </a:moveTo>
                  <a:lnTo>
                    <a:pt x="1327810" y="99656"/>
                  </a:lnTo>
                  <a:lnTo>
                    <a:pt x="1309458" y="58483"/>
                  </a:lnTo>
                  <a:lnTo>
                    <a:pt x="1288567" y="36563"/>
                  </a:lnTo>
                  <a:lnTo>
                    <a:pt x="1288567" y="115785"/>
                  </a:lnTo>
                  <a:lnTo>
                    <a:pt x="1142949" y="115785"/>
                  </a:lnTo>
                  <a:lnTo>
                    <a:pt x="1159002" y="79248"/>
                  </a:lnTo>
                  <a:lnTo>
                    <a:pt x="1190459" y="55880"/>
                  </a:lnTo>
                  <a:lnTo>
                    <a:pt x="1215745" y="51320"/>
                  </a:lnTo>
                  <a:lnTo>
                    <a:pt x="1229461" y="52463"/>
                  </a:lnTo>
                  <a:lnTo>
                    <a:pt x="1229144" y="52463"/>
                  </a:lnTo>
                  <a:lnTo>
                    <a:pt x="1241336" y="55727"/>
                  </a:lnTo>
                  <a:lnTo>
                    <a:pt x="1272286" y="78460"/>
                  </a:lnTo>
                  <a:lnTo>
                    <a:pt x="1288567" y="115785"/>
                  </a:lnTo>
                  <a:lnTo>
                    <a:pt x="1288567" y="36563"/>
                  </a:lnTo>
                  <a:lnTo>
                    <a:pt x="1270215" y="24472"/>
                  </a:lnTo>
                  <a:lnTo>
                    <a:pt x="1244879" y="15963"/>
                  </a:lnTo>
                  <a:lnTo>
                    <a:pt x="1215745" y="13119"/>
                  </a:lnTo>
                  <a:lnTo>
                    <a:pt x="1189697" y="15455"/>
                  </a:lnTo>
                  <a:lnTo>
                    <a:pt x="1145984" y="34112"/>
                  </a:lnTo>
                  <a:lnTo>
                    <a:pt x="1114082" y="70294"/>
                  </a:lnTo>
                  <a:lnTo>
                    <a:pt x="1097813" y="117297"/>
                  </a:lnTo>
                  <a:lnTo>
                    <a:pt x="1095781" y="144424"/>
                  </a:lnTo>
                  <a:lnTo>
                    <a:pt x="1098042" y="174663"/>
                  </a:lnTo>
                  <a:lnTo>
                    <a:pt x="1116101" y="223151"/>
                  </a:lnTo>
                  <a:lnTo>
                    <a:pt x="1150823" y="255651"/>
                  </a:lnTo>
                  <a:lnTo>
                    <a:pt x="1193952" y="271907"/>
                  </a:lnTo>
                  <a:lnTo>
                    <a:pt x="1218145" y="273939"/>
                  </a:lnTo>
                  <a:lnTo>
                    <a:pt x="1241425" y="272034"/>
                  </a:lnTo>
                  <a:lnTo>
                    <a:pt x="1282611" y="256819"/>
                  </a:lnTo>
                  <a:lnTo>
                    <a:pt x="1317066" y="225450"/>
                  </a:lnTo>
                  <a:lnTo>
                    <a:pt x="1330934" y="203517"/>
                  </a:lnTo>
                  <a:lnTo>
                    <a:pt x="1295133" y="183819"/>
                  </a:lnTo>
                  <a:lnTo>
                    <a:pt x="1290167" y="193332"/>
                  </a:lnTo>
                  <a:lnTo>
                    <a:pt x="1284236" y="202171"/>
                  </a:lnTo>
                  <a:lnTo>
                    <a:pt x="1246047" y="231267"/>
                  </a:lnTo>
                  <a:lnTo>
                    <a:pt x="1218730" y="235750"/>
                  </a:lnTo>
                  <a:lnTo>
                    <a:pt x="1202956" y="234289"/>
                  </a:lnTo>
                  <a:lnTo>
                    <a:pt x="1163231" y="212471"/>
                  </a:lnTo>
                  <a:lnTo>
                    <a:pt x="1141628" y="169494"/>
                  </a:lnTo>
                  <a:lnTo>
                    <a:pt x="1139964" y="151587"/>
                  </a:lnTo>
                  <a:lnTo>
                    <a:pt x="1332738" y="151587"/>
                  </a:lnTo>
                  <a:close/>
                </a:path>
                <a:path w="3503929" h="284479">
                  <a:moveTo>
                    <a:pt x="1723644" y="190969"/>
                  </a:moveTo>
                  <a:lnTo>
                    <a:pt x="1706333" y="145618"/>
                  </a:lnTo>
                  <a:lnTo>
                    <a:pt x="1677682" y="129501"/>
                  </a:lnTo>
                  <a:lnTo>
                    <a:pt x="1689950" y="119761"/>
                  </a:lnTo>
                  <a:lnTo>
                    <a:pt x="1698726" y="107861"/>
                  </a:lnTo>
                  <a:lnTo>
                    <a:pt x="1703984" y="93802"/>
                  </a:lnTo>
                  <a:lnTo>
                    <a:pt x="1705737" y="77571"/>
                  </a:lnTo>
                  <a:lnTo>
                    <a:pt x="1704390" y="63893"/>
                  </a:lnTo>
                  <a:lnTo>
                    <a:pt x="1684248" y="30416"/>
                  </a:lnTo>
                  <a:lnTo>
                    <a:pt x="1643507" y="14198"/>
                  </a:lnTo>
                  <a:lnTo>
                    <a:pt x="1625752" y="13119"/>
                  </a:lnTo>
                  <a:lnTo>
                    <a:pt x="1610715" y="13982"/>
                  </a:lnTo>
                  <a:lnTo>
                    <a:pt x="1571447" y="26847"/>
                  </a:lnTo>
                  <a:lnTo>
                    <a:pt x="1539798" y="57873"/>
                  </a:lnTo>
                  <a:lnTo>
                    <a:pt x="1569656" y="82346"/>
                  </a:lnTo>
                  <a:lnTo>
                    <a:pt x="1573606" y="76085"/>
                  </a:lnTo>
                  <a:lnTo>
                    <a:pt x="1578305" y="70408"/>
                  </a:lnTo>
                  <a:lnTo>
                    <a:pt x="1614906" y="51904"/>
                  </a:lnTo>
                  <a:lnTo>
                    <a:pt x="1623961" y="51308"/>
                  </a:lnTo>
                  <a:lnTo>
                    <a:pt x="1634007" y="51866"/>
                  </a:lnTo>
                  <a:lnTo>
                    <a:pt x="1665668" y="78066"/>
                  </a:lnTo>
                  <a:lnTo>
                    <a:pt x="1666341" y="85928"/>
                  </a:lnTo>
                  <a:lnTo>
                    <a:pt x="1665516" y="92722"/>
                  </a:lnTo>
                  <a:lnTo>
                    <a:pt x="1631505" y="114769"/>
                  </a:lnTo>
                  <a:lnTo>
                    <a:pt x="1620977" y="115189"/>
                  </a:lnTo>
                  <a:lnTo>
                    <a:pt x="1600098" y="115189"/>
                  </a:lnTo>
                  <a:lnTo>
                    <a:pt x="1600098" y="154571"/>
                  </a:lnTo>
                  <a:lnTo>
                    <a:pt x="1625155" y="154571"/>
                  </a:lnTo>
                  <a:lnTo>
                    <a:pt x="1638211" y="155092"/>
                  </a:lnTo>
                  <a:lnTo>
                    <a:pt x="1676933" y="174866"/>
                  </a:lnTo>
                  <a:lnTo>
                    <a:pt x="1680667" y="191579"/>
                  </a:lnTo>
                  <a:lnTo>
                    <a:pt x="1679587" y="202463"/>
                  </a:lnTo>
                  <a:lnTo>
                    <a:pt x="1646047" y="233349"/>
                  </a:lnTo>
                  <a:lnTo>
                    <a:pt x="1621574" y="235737"/>
                  </a:lnTo>
                  <a:lnTo>
                    <a:pt x="1610080" y="234950"/>
                  </a:lnTo>
                  <a:lnTo>
                    <a:pt x="1573796" y="217195"/>
                  </a:lnTo>
                  <a:lnTo>
                    <a:pt x="1558912" y="195148"/>
                  </a:lnTo>
                  <a:lnTo>
                    <a:pt x="1521891" y="210667"/>
                  </a:lnTo>
                  <a:lnTo>
                    <a:pt x="1545069" y="244805"/>
                  </a:lnTo>
                  <a:lnTo>
                    <a:pt x="1584718" y="268706"/>
                  </a:lnTo>
                  <a:lnTo>
                    <a:pt x="1620977" y="273939"/>
                  </a:lnTo>
                  <a:lnTo>
                    <a:pt x="1641944" y="272745"/>
                  </a:lnTo>
                  <a:lnTo>
                    <a:pt x="1691411" y="254850"/>
                  </a:lnTo>
                  <a:lnTo>
                    <a:pt x="1721624" y="209969"/>
                  </a:lnTo>
                  <a:lnTo>
                    <a:pt x="1723644" y="190969"/>
                  </a:lnTo>
                  <a:close/>
                </a:path>
                <a:path w="3503929" h="284479">
                  <a:moveTo>
                    <a:pt x="2022055" y="19088"/>
                  </a:moveTo>
                  <a:lnTo>
                    <a:pt x="1981479" y="19088"/>
                  </a:lnTo>
                  <a:lnTo>
                    <a:pt x="1981479" y="143230"/>
                  </a:lnTo>
                  <a:lnTo>
                    <a:pt x="1980069" y="161886"/>
                  </a:lnTo>
                  <a:lnTo>
                    <a:pt x="1959102" y="208889"/>
                  </a:lnTo>
                  <a:lnTo>
                    <a:pt x="1916785" y="234124"/>
                  </a:lnTo>
                  <a:lnTo>
                    <a:pt x="1916353" y="234124"/>
                  </a:lnTo>
                  <a:lnTo>
                    <a:pt x="1899107" y="235750"/>
                  </a:lnTo>
                  <a:lnTo>
                    <a:pt x="1851596" y="221145"/>
                  </a:lnTo>
                  <a:lnTo>
                    <a:pt x="1823377" y="180009"/>
                  </a:lnTo>
                  <a:lnTo>
                    <a:pt x="1817941" y="142633"/>
                  </a:lnTo>
                  <a:lnTo>
                    <a:pt x="1819402" y="122428"/>
                  </a:lnTo>
                  <a:lnTo>
                    <a:pt x="1841512" y="75501"/>
                  </a:lnTo>
                  <a:lnTo>
                    <a:pt x="1882749" y="52832"/>
                  </a:lnTo>
                  <a:lnTo>
                    <a:pt x="1899107" y="51320"/>
                  </a:lnTo>
                  <a:lnTo>
                    <a:pt x="1914842" y="52832"/>
                  </a:lnTo>
                  <a:lnTo>
                    <a:pt x="1956409" y="75196"/>
                  </a:lnTo>
                  <a:lnTo>
                    <a:pt x="1979904" y="122428"/>
                  </a:lnTo>
                  <a:lnTo>
                    <a:pt x="1981428" y="142633"/>
                  </a:lnTo>
                  <a:lnTo>
                    <a:pt x="1981479" y="143230"/>
                  </a:lnTo>
                  <a:lnTo>
                    <a:pt x="1981479" y="19088"/>
                  </a:lnTo>
                  <a:lnTo>
                    <a:pt x="1979091" y="19088"/>
                  </a:lnTo>
                  <a:lnTo>
                    <a:pt x="1979091" y="54305"/>
                  </a:lnTo>
                  <a:lnTo>
                    <a:pt x="1976285" y="51320"/>
                  </a:lnTo>
                  <a:lnTo>
                    <a:pt x="1962150" y="36296"/>
                  </a:lnTo>
                  <a:lnTo>
                    <a:pt x="1942376" y="23431"/>
                  </a:lnTo>
                  <a:lnTo>
                    <a:pt x="1919770" y="15709"/>
                  </a:lnTo>
                  <a:lnTo>
                    <a:pt x="1894332" y="13131"/>
                  </a:lnTo>
                  <a:lnTo>
                    <a:pt x="1869948" y="15278"/>
                  </a:lnTo>
                  <a:lnTo>
                    <a:pt x="1827123" y="32435"/>
                  </a:lnTo>
                  <a:lnTo>
                    <a:pt x="1793417" y="66268"/>
                  </a:lnTo>
                  <a:lnTo>
                    <a:pt x="1775942" y="113855"/>
                  </a:lnTo>
                  <a:lnTo>
                    <a:pt x="1773758" y="142633"/>
                  </a:lnTo>
                  <a:lnTo>
                    <a:pt x="1775968" y="171970"/>
                  </a:lnTo>
                  <a:lnTo>
                    <a:pt x="1793570" y="220306"/>
                  </a:lnTo>
                  <a:lnTo>
                    <a:pt x="1827530" y="254469"/>
                  </a:lnTo>
                  <a:lnTo>
                    <a:pt x="1870202" y="271780"/>
                  </a:lnTo>
                  <a:lnTo>
                    <a:pt x="1894332" y="273939"/>
                  </a:lnTo>
                  <a:lnTo>
                    <a:pt x="1919325" y="271335"/>
                  </a:lnTo>
                  <a:lnTo>
                    <a:pt x="1941779" y="263499"/>
                  </a:lnTo>
                  <a:lnTo>
                    <a:pt x="1961705" y="250444"/>
                  </a:lnTo>
                  <a:lnTo>
                    <a:pt x="1975675" y="235750"/>
                  </a:lnTo>
                  <a:lnTo>
                    <a:pt x="1979091" y="232168"/>
                  </a:lnTo>
                  <a:lnTo>
                    <a:pt x="1979091" y="266776"/>
                  </a:lnTo>
                  <a:lnTo>
                    <a:pt x="2022055" y="266776"/>
                  </a:lnTo>
                  <a:lnTo>
                    <a:pt x="2022055" y="232168"/>
                  </a:lnTo>
                  <a:lnTo>
                    <a:pt x="2022055" y="54305"/>
                  </a:lnTo>
                  <a:lnTo>
                    <a:pt x="2022055" y="19088"/>
                  </a:lnTo>
                  <a:close/>
                </a:path>
                <a:path w="3503929" h="284479">
                  <a:moveTo>
                    <a:pt x="2306142" y="19126"/>
                  </a:moveTo>
                  <a:lnTo>
                    <a:pt x="2263178" y="19126"/>
                  </a:lnTo>
                  <a:lnTo>
                    <a:pt x="2263178" y="120726"/>
                  </a:lnTo>
                  <a:lnTo>
                    <a:pt x="2146185" y="120726"/>
                  </a:lnTo>
                  <a:lnTo>
                    <a:pt x="2146185" y="19126"/>
                  </a:lnTo>
                  <a:lnTo>
                    <a:pt x="2103221" y="19126"/>
                  </a:lnTo>
                  <a:lnTo>
                    <a:pt x="2103221" y="120726"/>
                  </a:lnTo>
                  <a:lnTo>
                    <a:pt x="2103221" y="160096"/>
                  </a:lnTo>
                  <a:lnTo>
                    <a:pt x="2103221" y="266776"/>
                  </a:lnTo>
                  <a:lnTo>
                    <a:pt x="2146185" y="266776"/>
                  </a:lnTo>
                  <a:lnTo>
                    <a:pt x="2146185" y="160096"/>
                  </a:lnTo>
                  <a:lnTo>
                    <a:pt x="2263178" y="160096"/>
                  </a:lnTo>
                  <a:lnTo>
                    <a:pt x="2263178" y="266776"/>
                  </a:lnTo>
                  <a:lnTo>
                    <a:pt x="2306142" y="266776"/>
                  </a:lnTo>
                  <a:lnTo>
                    <a:pt x="2306142" y="160096"/>
                  </a:lnTo>
                  <a:lnTo>
                    <a:pt x="2306142" y="120726"/>
                  </a:lnTo>
                  <a:lnTo>
                    <a:pt x="2306142" y="19126"/>
                  </a:lnTo>
                  <a:close/>
                </a:path>
                <a:path w="3503929" h="284479">
                  <a:moveTo>
                    <a:pt x="2599791" y="0"/>
                  </a:moveTo>
                  <a:lnTo>
                    <a:pt x="2430284" y="182613"/>
                  </a:lnTo>
                  <a:lnTo>
                    <a:pt x="2430284" y="19088"/>
                  </a:lnTo>
                  <a:lnTo>
                    <a:pt x="2387320" y="19088"/>
                  </a:lnTo>
                  <a:lnTo>
                    <a:pt x="2387320" y="284086"/>
                  </a:lnTo>
                  <a:lnTo>
                    <a:pt x="2556814" y="101447"/>
                  </a:lnTo>
                  <a:lnTo>
                    <a:pt x="2556814" y="266776"/>
                  </a:lnTo>
                  <a:lnTo>
                    <a:pt x="2599791" y="266776"/>
                  </a:lnTo>
                  <a:lnTo>
                    <a:pt x="2599791" y="0"/>
                  </a:lnTo>
                  <a:close/>
                </a:path>
                <a:path w="3503929" h="284479">
                  <a:moveTo>
                    <a:pt x="2974594" y="266776"/>
                  </a:moveTo>
                  <a:lnTo>
                    <a:pt x="2914916" y="0"/>
                  </a:lnTo>
                  <a:lnTo>
                    <a:pt x="2814637" y="201726"/>
                  </a:lnTo>
                  <a:lnTo>
                    <a:pt x="2711983" y="0"/>
                  </a:lnTo>
                  <a:lnTo>
                    <a:pt x="2652306" y="266776"/>
                  </a:lnTo>
                  <a:lnTo>
                    <a:pt x="2696476" y="266776"/>
                  </a:lnTo>
                  <a:lnTo>
                    <a:pt x="2728099" y="113398"/>
                  </a:lnTo>
                  <a:lnTo>
                    <a:pt x="2813456" y="284086"/>
                  </a:lnTo>
                  <a:lnTo>
                    <a:pt x="2897619" y="113398"/>
                  </a:lnTo>
                  <a:lnTo>
                    <a:pt x="2930423" y="266776"/>
                  </a:lnTo>
                  <a:lnTo>
                    <a:pt x="2974594" y="266776"/>
                  </a:lnTo>
                  <a:close/>
                </a:path>
                <a:path w="3503929" h="284479">
                  <a:moveTo>
                    <a:pt x="3259886" y="19088"/>
                  </a:moveTo>
                  <a:lnTo>
                    <a:pt x="3219297" y="19088"/>
                  </a:lnTo>
                  <a:lnTo>
                    <a:pt x="3219297" y="143230"/>
                  </a:lnTo>
                  <a:lnTo>
                    <a:pt x="3217900" y="161886"/>
                  </a:lnTo>
                  <a:lnTo>
                    <a:pt x="3196920" y="208889"/>
                  </a:lnTo>
                  <a:lnTo>
                    <a:pt x="3154603" y="234124"/>
                  </a:lnTo>
                  <a:lnTo>
                    <a:pt x="3154184" y="234124"/>
                  </a:lnTo>
                  <a:lnTo>
                    <a:pt x="3136938" y="235750"/>
                  </a:lnTo>
                  <a:lnTo>
                    <a:pt x="3089427" y="221145"/>
                  </a:lnTo>
                  <a:lnTo>
                    <a:pt x="3061208" y="180009"/>
                  </a:lnTo>
                  <a:lnTo>
                    <a:pt x="3055772" y="142633"/>
                  </a:lnTo>
                  <a:lnTo>
                    <a:pt x="3057233" y="122428"/>
                  </a:lnTo>
                  <a:lnTo>
                    <a:pt x="3079331" y="75501"/>
                  </a:lnTo>
                  <a:lnTo>
                    <a:pt x="3120580" y="52832"/>
                  </a:lnTo>
                  <a:lnTo>
                    <a:pt x="3136938" y="51320"/>
                  </a:lnTo>
                  <a:lnTo>
                    <a:pt x="3152660" y="52832"/>
                  </a:lnTo>
                  <a:lnTo>
                    <a:pt x="3194227" y="75196"/>
                  </a:lnTo>
                  <a:lnTo>
                    <a:pt x="3217735" y="122428"/>
                  </a:lnTo>
                  <a:lnTo>
                    <a:pt x="3219297" y="143230"/>
                  </a:lnTo>
                  <a:lnTo>
                    <a:pt x="3219297" y="19088"/>
                  </a:lnTo>
                  <a:lnTo>
                    <a:pt x="3216910" y="19088"/>
                  </a:lnTo>
                  <a:lnTo>
                    <a:pt x="3216910" y="54305"/>
                  </a:lnTo>
                  <a:lnTo>
                    <a:pt x="3214103" y="51320"/>
                  </a:lnTo>
                  <a:lnTo>
                    <a:pt x="3199968" y="36296"/>
                  </a:lnTo>
                  <a:lnTo>
                    <a:pt x="3180207" y="23431"/>
                  </a:lnTo>
                  <a:lnTo>
                    <a:pt x="3157601" y="15709"/>
                  </a:lnTo>
                  <a:lnTo>
                    <a:pt x="3132163" y="13131"/>
                  </a:lnTo>
                  <a:lnTo>
                    <a:pt x="3107779" y="15278"/>
                  </a:lnTo>
                  <a:lnTo>
                    <a:pt x="3064954" y="32435"/>
                  </a:lnTo>
                  <a:lnTo>
                    <a:pt x="3031236" y="66268"/>
                  </a:lnTo>
                  <a:lnTo>
                    <a:pt x="3013773" y="113855"/>
                  </a:lnTo>
                  <a:lnTo>
                    <a:pt x="3011589" y="142633"/>
                  </a:lnTo>
                  <a:lnTo>
                    <a:pt x="3013786" y="171970"/>
                  </a:lnTo>
                  <a:lnTo>
                    <a:pt x="3031401" y="220306"/>
                  </a:lnTo>
                  <a:lnTo>
                    <a:pt x="3065348" y="254469"/>
                  </a:lnTo>
                  <a:lnTo>
                    <a:pt x="3108033" y="271780"/>
                  </a:lnTo>
                  <a:lnTo>
                    <a:pt x="3132163" y="273939"/>
                  </a:lnTo>
                  <a:lnTo>
                    <a:pt x="3157143" y="271335"/>
                  </a:lnTo>
                  <a:lnTo>
                    <a:pt x="3179610" y="263499"/>
                  </a:lnTo>
                  <a:lnTo>
                    <a:pt x="3199523" y="250444"/>
                  </a:lnTo>
                  <a:lnTo>
                    <a:pt x="3213506" y="235750"/>
                  </a:lnTo>
                  <a:lnTo>
                    <a:pt x="3216910" y="232168"/>
                  </a:lnTo>
                  <a:lnTo>
                    <a:pt x="3216910" y="266776"/>
                  </a:lnTo>
                  <a:lnTo>
                    <a:pt x="3259886" y="266776"/>
                  </a:lnTo>
                  <a:lnTo>
                    <a:pt x="3259886" y="232168"/>
                  </a:lnTo>
                  <a:lnTo>
                    <a:pt x="3259886" y="54305"/>
                  </a:lnTo>
                  <a:lnTo>
                    <a:pt x="3259886" y="19088"/>
                  </a:lnTo>
                  <a:close/>
                </a:path>
                <a:path w="3503929" h="284479">
                  <a:moveTo>
                    <a:pt x="3503384" y="19113"/>
                  </a:moveTo>
                  <a:lnTo>
                    <a:pt x="3305238" y="19113"/>
                  </a:lnTo>
                  <a:lnTo>
                    <a:pt x="3305238" y="58483"/>
                  </a:lnTo>
                  <a:lnTo>
                    <a:pt x="3382822" y="58483"/>
                  </a:lnTo>
                  <a:lnTo>
                    <a:pt x="3382822" y="266763"/>
                  </a:lnTo>
                  <a:lnTo>
                    <a:pt x="3425799" y="266763"/>
                  </a:lnTo>
                  <a:lnTo>
                    <a:pt x="3425799" y="58483"/>
                  </a:lnTo>
                  <a:lnTo>
                    <a:pt x="3503384" y="58483"/>
                  </a:lnTo>
                  <a:lnTo>
                    <a:pt x="3503384" y="1911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410833" y="6571202"/>
              <a:ext cx="181439" cy="247688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8788603" y="6552126"/>
              <a:ext cx="4037965" cy="407034"/>
            </a:xfrm>
            <a:custGeom>
              <a:avLst/>
              <a:gdLst/>
              <a:ahLst/>
              <a:cxnLst/>
              <a:rect l="l" t="t" r="r" b="b"/>
              <a:pathLst>
                <a:path w="4037965" h="407034">
                  <a:moveTo>
                    <a:pt x="199351" y="19088"/>
                  </a:moveTo>
                  <a:lnTo>
                    <a:pt x="0" y="19088"/>
                  </a:lnTo>
                  <a:lnTo>
                    <a:pt x="0" y="58458"/>
                  </a:lnTo>
                  <a:lnTo>
                    <a:pt x="0" y="266738"/>
                  </a:lnTo>
                  <a:lnTo>
                    <a:pt x="42976" y="266738"/>
                  </a:lnTo>
                  <a:lnTo>
                    <a:pt x="42976" y="58458"/>
                  </a:lnTo>
                  <a:lnTo>
                    <a:pt x="156375" y="58458"/>
                  </a:lnTo>
                  <a:lnTo>
                    <a:pt x="156375" y="266738"/>
                  </a:lnTo>
                  <a:lnTo>
                    <a:pt x="199351" y="266738"/>
                  </a:lnTo>
                  <a:lnTo>
                    <a:pt x="199351" y="58458"/>
                  </a:lnTo>
                  <a:lnTo>
                    <a:pt x="199351" y="19088"/>
                  </a:lnTo>
                  <a:close/>
                </a:path>
                <a:path w="4037965" h="407034">
                  <a:moveTo>
                    <a:pt x="527596" y="143827"/>
                  </a:moveTo>
                  <a:lnTo>
                    <a:pt x="525272" y="116713"/>
                  </a:lnTo>
                  <a:lnTo>
                    <a:pt x="518274" y="92049"/>
                  </a:lnTo>
                  <a:lnTo>
                    <a:pt x="506615" y="69862"/>
                  </a:lnTo>
                  <a:lnTo>
                    <a:pt x="491274" y="51308"/>
                  </a:lnTo>
                  <a:lnTo>
                    <a:pt x="490296" y="50114"/>
                  </a:lnTo>
                  <a:lnTo>
                    <a:pt x="483438" y="44538"/>
                  </a:lnTo>
                  <a:lnTo>
                    <a:pt x="483438" y="143827"/>
                  </a:lnTo>
                  <a:lnTo>
                    <a:pt x="481825" y="164147"/>
                  </a:lnTo>
                  <a:lnTo>
                    <a:pt x="457771" y="211264"/>
                  </a:lnTo>
                  <a:lnTo>
                    <a:pt x="413562" y="234213"/>
                  </a:lnTo>
                  <a:lnTo>
                    <a:pt x="396290" y="235737"/>
                  </a:lnTo>
                  <a:lnTo>
                    <a:pt x="379018" y="234213"/>
                  </a:lnTo>
                  <a:lnTo>
                    <a:pt x="334822" y="211264"/>
                  </a:lnTo>
                  <a:lnTo>
                    <a:pt x="310756" y="164147"/>
                  </a:lnTo>
                  <a:lnTo>
                    <a:pt x="309156" y="143827"/>
                  </a:lnTo>
                  <a:lnTo>
                    <a:pt x="310743" y="123482"/>
                  </a:lnTo>
                  <a:lnTo>
                    <a:pt x="334518" y="76073"/>
                  </a:lnTo>
                  <a:lnTo>
                    <a:pt x="378777" y="52857"/>
                  </a:lnTo>
                  <a:lnTo>
                    <a:pt x="396290" y="51308"/>
                  </a:lnTo>
                  <a:lnTo>
                    <a:pt x="413867" y="52857"/>
                  </a:lnTo>
                  <a:lnTo>
                    <a:pt x="458076" y="75780"/>
                  </a:lnTo>
                  <a:lnTo>
                    <a:pt x="481850" y="123240"/>
                  </a:lnTo>
                  <a:lnTo>
                    <a:pt x="483438" y="143827"/>
                  </a:lnTo>
                  <a:lnTo>
                    <a:pt x="483438" y="44538"/>
                  </a:lnTo>
                  <a:lnTo>
                    <a:pt x="470433" y="33934"/>
                  </a:lnTo>
                  <a:lnTo>
                    <a:pt x="448144" y="22364"/>
                  </a:lnTo>
                  <a:lnTo>
                    <a:pt x="423430" y="15430"/>
                  </a:lnTo>
                  <a:lnTo>
                    <a:pt x="396290" y="13119"/>
                  </a:lnTo>
                  <a:lnTo>
                    <a:pt x="369150" y="15430"/>
                  </a:lnTo>
                  <a:lnTo>
                    <a:pt x="322148" y="33934"/>
                  </a:lnTo>
                  <a:lnTo>
                    <a:pt x="285965" y="69862"/>
                  </a:lnTo>
                  <a:lnTo>
                    <a:pt x="267322" y="116713"/>
                  </a:lnTo>
                  <a:lnTo>
                    <a:pt x="264985" y="143827"/>
                  </a:lnTo>
                  <a:lnTo>
                    <a:pt x="267322" y="170675"/>
                  </a:lnTo>
                  <a:lnTo>
                    <a:pt x="285965" y="217233"/>
                  </a:lnTo>
                  <a:lnTo>
                    <a:pt x="322148" y="253123"/>
                  </a:lnTo>
                  <a:lnTo>
                    <a:pt x="369150" y="271627"/>
                  </a:lnTo>
                  <a:lnTo>
                    <a:pt x="396290" y="273939"/>
                  </a:lnTo>
                  <a:lnTo>
                    <a:pt x="423430" y="271627"/>
                  </a:lnTo>
                  <a:lnTo>
                    <a:pt x="448144" y="264693"/>
                  </a:lnTo>
                  <a:lnTo>
                    <a:pt x="470433" y="253123"/>
                  </a:lnTo>
                  <a:lnTo>
                    <a:pt x="490296" y="236943"/>
                  </a:lnTo>
                  <a:lnTo>
                    <a:pt x="491286" y="235737"/>
                  </a:lnTo>
                  <a:lnTo>
                    <a:pt x="506615" y="217233"/>
                  </a:lnTo>
                  <a:lnTo>
                    <a:pt x="518274" y="195148"/>
                  </a:lnTo>
                  <a:lnTo>
                    <a:pt x="525272" y="170675"/>
                  </a:lnTo>
                  <a:lnTo>
                    <a:pt x="527596" y="143827"/>
                  </a:lnTo>
                  <a:close/>
                </a:path>
                <a:path w="4037965" h="407034">
                  <a:moveTo>
                    <a:pt x="779462" y="190969"/>
                  </a:moveTo>
                  <a:lnTo>
                    <a:pt x="762152" y="145618"/>
                  </a:lnTo>
                  <a:lnTo>
                    <a:pt x="733513" y="129501"/>
                  </a:lnTo>
                  <a:lnTo>
                    <a:pt x="745782" y="119761"/>
                  </a:lnTo>
                  <a:lnTo>
                    <a:pt x="754545" y="107861"/>
                  </a:lnTo>
                  <a:lnTo>
                    <a:pt x="759802" y="93802"/>
                  </a:lnTo>
                  <a:lnTo>
                    <a:pt x="761555" y="77571"/>
                  </a:lnTo>
                  <a:lnTo>
                    <a:pt x="760222" y="63893"/>
                  </a:lnTo>
                  <a:lnTo>
                    <a:pt x="740079" y="30416"/>
                  </a:lnTo>
                  <a:lnTo>
                    <a:pt x="699338" y="14198"/>
                  </a:lnTo>
                  <a:lnTo>
                    <a:pt x="681570" y="13119"/>
                  </a:lnTo>
                  <a:lnTo>
                    <a:pt x="666546" y="13982"/>
                  </a:lnTo>
                  <a:lnTo>
                    <a:pt x="627265" y="26847"/>
                  </a:lnTo>
                  <a:lnTo>
                    <a:pt x="595630" y="57873"/>
                  </a:lnTo>
                  <a:lnTo>
                    <a:pt x="625475" y="82346"/>
                  </a:lnTo>
                  <a:lnTo>
                    <a:pt x="629437" y="76085"/>
                  </a:lnTo>
                  <a:lnTo>
                    <a:pt x="634136" y="70408"/>
                  </a:lnTo>
                  <a:lnTo>
                    <a:pt x="670725" y="51904"/>
                  </a:lnTo>
                  <a:lnTo>
                    <a:pt x="679792" y="51308"/>
                  </a:lnTo>
                  <a:lnTo>
                    <a:pt x="689825" y="51866"/>
                  </a:lnTo>
                  <a:lnTo>
                    <a:pt x="721499" y="78066"/>
                  </a:lnTo>
                  <a:lnTo>
                    <a:pt x="722172" y="85928"/>
                  </a:lnTo>
                  <a:lnTo>
                    <a:pt x="721347" y="92722"/>
                  </a:lnTo>
                  <a:lnTo>
                    <a:pt x="687324" y="114769"/>
                  </a:lnTo>
                  <a:lnTo>
                    <a:pt x="676808" y="115189"/>
                  </a:lnTo>
                  <a:lnTo>
                    <a:pt x="655916" y="115189"/>
                  </a:lnTo>
                  <a:lnTo>
                    <a:pt x="655916" y="154571"/>
                  </a:lnTo>
                  <a:lnTo>
                    <a:pt x="680986" y="154571"/>
                  </a:lnTo>
                  <a:lnTo>
                    <a:pt x="694042" y="155092"/>
                  </a:lnTo>
                  <a:lnTo>
                    <a:pt x="732764" y="174866"/>
                  </a:lnTo>
                  <a:lnTo>
                    <a:pt x="736498" y="191579"/>
                  </a:lnTo>
                  <a:lnTo>
                    <a:pt x="735406" y="202463"/>
                  </a:lnTo>
                  <a:lnTo>
                    <a:pt x="701865" y="233349"/>
                  </a:lnTo>
                  <a:lnTo>
                    <a:pt x="677405" y="235737"/>
                  </a:lnTo>
                  <a:lnTo>
                    <a:pt x="665911" y="234950"/>
                  </a:lnTo>
                  <a:lnTo>
                    <a:pt x="629615" y="217195"/>
                  </a:lnTo>
                  <a:lnTo>
                    <a:pt x="614743" y="195148"/>
                  </a:lnTo>
                  <a:lnTo>
                    <a:pt x="577723" y="210667"/>
                  </a:lnTo>
                  <a:lnTo>
                    <a:pt x="600887" y="244805"/>
                  </a:lnTo>
                  <a:lnTo>
                    <a:pt x="640549" y="268706"/>
                  </a:lnTo>
                  <a:lnTo>
                    <a:pt x="676808" y="273939"/>
                  </a:lnTo>
                  <a:lnTo>
                    <a:pt x="697776" y="272745"/>
                  </a:lnTo>
                  <a:lnTo>
                    <a:pt x="747242" y="254850"/>
                  </a:lnTo>
                  <a:lnTo>
                    <a:pt x="777455" y="209969"/>
                  </a:lnTo>
                  <a:lnTo>
                    <a:pt x="779462" y="190969"/>
                  </a:lnTo>
                  <a:close/>
                </a:path>
                <a:path w="4037965" h="407034">
                  <a:moveTo>
                    <a:pt x="1057579" y="0"/>
                  </a:moveTo>
                  <a:lnTo>
                    <a:pt x="888085" y="182613"/>
                  </a:lnTo>
                  <a:lnTo>
                    <a:pt x="888085" y="19088"/>
                  </a:lnTo>
                  <a:lnTo>
                    <a:pt x="845108" y="19088"/>
                  </a:lnTo>
                  <a:lnTo>
                    <a:pt x="845108" y="284086"/>
                  </a:lnTo>
                  <a:lnTo>
                    <a:pt x="1014615" y="101447"/>
                  </a:lnTo>
                  <a:lnTo>
                    <a:pt x="1014615" y="266776"/>
                  </a:lnTo>
                  <a:lnTo>
                    <a:pt x="1057579" y="266776"/>
                  </a:lnTo>
                  <a:lnTo>
                    <a:pt x="1057579" y="0"/>
                  </a:lnTo>
                  <a:close/>
                </a:path>
                <a:path w="4037965" h="407034">
                  <a:moveTo>
                    <a:pt x="1376299" y="227406"/>
                  </a:moveTo>
                  <a:lnTo>
                    <a:pt x="1335709" y="227406"/>
                  </a:lnTo>
                  <a:lnTo>
                    <a:pt x="1335709" y="19126"/>
                  </a:lnTo>
                  <a:lnTo>
                    <a:pt x="1292733" y="19126"/>
                  </a:lnTo>
                  <a:lnTo>
                    <a:pt x="1292733" y="227406"/>
                  </a:lnTo>
                  <a:lnTo>
                    <a:pt x="1181722" y="227406"/>
                  </a:lnTo>
                  <a:lnTo>
                    <a:pt x="1181722" y="19126"/>
                  </a:lnTo>
                  <a:lnTo>
                    <a:pt x="1138758" y="19126"/>
                  </a:lnTo>
                  <a:lnTo>
                    <a:pt x="1138758" y="227406"/>
                  </a:lnTo>
                  <a:lnTo>
                    <a:pt x="1138758" y="266776"/>
                  </a:lnTo>
                  <a:lnTo>
                    <a:pt x="1336903" y="266776"/>
                  </a:lnTo>
                  <a:lnTo>
                    <a:pt x="1336903" y="332816"/>
                  </a:lnTo>
                  <a:lnTo>
                    <a:pt x="1376299" y="332816"/>
                  </a:lnTo>
                  <a:lnTo>
                    <a:pt x="1376299" y="266776"/>
                  </a:lnTo>
                  <a:lnTo>
                    <a:pt x="1376299" y="227406"/>
                  </a:lnTo>
                  <a:close/>
                </a:path>
                <a:path w="4037965" h="407034">
                  <a:moveTo>
                    <a:pt x="1634134" y="0"/>
                  </a:moveTo>
                  <a:lnTo>
                    <a:pt x="1464627" y="182613"/>
                  </a:lnTo>
                  <a:lnTo>
                    <a:pt x="1464627" y="19088"/>
                  </a:lnTo>
                  <a:lnTo>
                    <a:pt x="1421650" y="19088"/>
                  </a:lnTo>
                  <a:lnTo>
                    <a:pt x="1421650" y="284086"/>
                  </a:lnTo>
                  <a:lnTo>
                    <a:pt x="1591157" y="101447"/>
                  </a:lnTo>
                  <a:lnTo>
                    <a:pt x="1591157" y="266776"/>
                  </a:lnTo>
                  <a:lnTo>
                    <a:pt x="1634134" y="266776"/>
                  </a:lnTo>
                  <a:lnTo>
                    <a:pt x="1634134" y="0"/>
                  </a:lnTo>
                  <a:close/>
                </a:path>
                <a:path w="4037965" h="407034">
                  <a:moveTo>
                    <a:pt x="2061413" y="143827"/>
                  </a:moveTo>
                  <a:lnTo>
                    <a:pt x="2059101" y="116725"/>
                  </a:lnTo>
                  <a:lnTo>
                    <a:pt x="2052167" y="92062"/>
                  </a:lnTo>
                  <a:lnTo>
                    <a:pt x="2040610" y="69862"/>
                  </a:lnTo>
                  <a:lnTo>
                    <a:pt x="2025396" y="51320"/>
                  </a:lnTo>
                  <a:lnTo>
                    <a:pt x="2024418" y="50126"/>
                  </a:lnTo>
                  <a:lnTo>
                    <a:pt x="2017255" y="44272"/>
                  </a:lnTo>
                  <a:lnTo>
                    <a:pt x="2017255" y="143827"/>
                  </a:lnTo>
                  <a:lnTo>
                    <a:pt x="2015642" y="164160"/>
                  </a:lnTo>
                  <a:lnTo>
                    <a:pt x="1991588" y="211277"/>
                  </a:lnTo>
                  <a:lnTo>
                    <a:pt x="1947329" y="234238"/>
                  </a:lnTo>
                  <a:lnTo>
                    <a:pt x="1930120" y="235750"/>
                  </a:lnTo>
                  <a:lnTo>
                    <a:pt x="1913140" y="234238"/>
                  </a:lnTo>
                  <a:lnTo>
                    <a:pt x="1869833" y="211582"/>
                  </a:lnTo>
                  <a:lnTo>
                    <a:pt x="1846338" y="164401"/>
                  </a:lnTo>
                  <a:lnTo>
                    <a:pt x="1844776" y="143827"/>
                  </a:lnTo>
                  <a:lnTo>
                    <a:pt x="1846326" y="123494"/>
                  </a:lnTo>
                  <a:lnTo>
                    <a:pt x="1869541" y="76085"/>
                  </a:lnTo>
                  <a:lnTo>
                    <a:pt x="1912899" y="52870"/>
                  </a:lnTo>
                  <a:lnTo>
                    <a:pt x="1930120" y="51320"/>
                  </a:lnTo>
                  <a:lnTo>
                    <a:pt x="1947633" y="52870"/>
                  </a:lnTo>
                  <a:lnTo>
                    <a:pt x="1991893" y="76085"/>
                  </a:lnTo>
                  <a:lnTo>
                    <a:pt x="2015667" y="123494"/>
                  </a:lnTo>
                  <a:lnTo>
                    <a:pt x="2017255" y="143827"/>
                  </a:lnTo>
                  <a:lnTo>
                    <a:pt x="2017255" y="44272"/>
                  </a:lnTo>
                  <a:lnTo>
                    <a:pt x="2004644" y="33947"/>
                  </a:lnTo>
                  <a:lnTo>
                    <a:pt x="1982330" y="22377"/>
                  </a:lnTo>
                  <a:lnTo>
                    <a:pt x="1957489" y="15443"/>
                  </a:lnTo>
                  <a:lnTo>
                    <a:pt x="1930120" y="13131"/>
                  </a:lnTo>
                  <a:lnTo>
                    <a:pt x="1902320" y="15443"/>
                  </a:lnTo>
                  <a:lnTo>
                    <a:pt x="1855470" y="33947"/>
                  </a:lnTo>
                  <a:lnTo>
                    <a:pt x="1824024" y="65278"/>
                  </a:lnTo>
                  <a:lnTo>
                    <a:pt x="1807311" y="100495"/>
                  </a:lnTo>
                  <a:lnTo>
                    <a:pt x="1802980" y="120561"/>
                  </a:lnTo>
                  <a:lnTo>
                    <a:pt x="1758226" y="120561"/>
                  </a:lnTo>
                  <a:lnTo>
                    <a:pt x="1758226" y="19088"/>
                  </a:lnTo>
                  <a:lnTo>
                    <a:pt x="1715249" y="19088"/>
                  </a:lnTo>
                  <a:lnTo>
                    <a:pt x="1715249" y="266776"/>
                  </a:lnTo>
                  <a:lnTo>
                    <a:pt x="1758226" y="266776"/>
                  </a:lnTo>
                  <a:lnTo>
                    <a:pt x="1758226" y="159943"/>
                  </a:lnTo>
                  <a:lnTo>
                    <a:pt x="1800606" y="159943"/>
                  </a:lnTo>
                  <a:lnTo>
                    <a:pt x="1817382" y="211988"/>
                  </a:lnTo>
                  <a:lnTo>
                    <a:pt x="1848307" y="247751"/>
                  </a:lnTo>
                  <a:lnTo>
                    <a:pt x="1899335" y="271030"/>
                  </a:lnTo>
                  <a:lnTo>
                    <a:pt x="1930120" y="273939"/>
                  </a:lnTo>
                  <a:lnTo>
                    <a:pt x="1957247" y="271627"/>
                  </a:lnTo>
                  <a:lnTo>
                    <a:pt x="2004250" y="253136"/>
                  </a:lnTo>
                  <a:lnTo>
                    <a:pt x="2040432" y="217246"/>
                  </a:lnTo>
                  <a:lnTo>
                    <a:pt x="2059089" y="170688"/>
                  </a:lnTo>
                  <a:lnTo>
                    <a:pt x="2061413" y="143827"/>
                  </a:lnTo>
                  <a:close/>
                </a:path>
                <a:path w="4037965" h="407034">
                  <a:moveTo>
                    <a:pt x="2461945" y="196938"/>
                  </a:moveTo>
                  <a:lnTo>
                    <a:pt x="2444851" y="213918"/>
                  </a:lnTo>
                  <a:lnTo>
                    <a:pt x="2425827" y="226047"/>
                  </a:lnTo>
                  <a:lnTo>
                    <a:pt x="2404859" y="233311"/>
                  </a:lnTo>
                  <a:lnTo>
                    <a:pt x="2381961" y="235737"/>
                  </a:lnTo>
                  <a:lnTo>
                    <a:pt x="2364689" y="234213"/>
                  </a:lnTo>
                  <a:lnTo>
                    <a:pt x="2320493" y="211277"/>
                  </a:lnTo>
                  <a:lnTo>
                    <a:pt x="2296439" y="164147"/>
                  </a:lnTo>
                  <a:lnTo>
                    <a:pt x="2294839" y="143827"/>
                  </a:lnTo>
                  <a:lnTo>
                    <a:pt x="2296439" y="123482"/>
                  </a:lnTo>
                  <a:lnTo>
                    <a:pt x="2320493" y="76073"/>
                  </a:lnTo>
                  <a:lnTo>
                    <a:pt x="2365032" y="52857"/>
                  </a:lnTo>
                  <a:lnTo>
                    <a:pt x="2382570" y="51308"/>
                  </a:lnTo>
                  <a:lnTo>
                    <a:pt x="2405545" y="53632"/>
                  </a:lnTo>
                  <a:lnTo>
                    <a:pt x="2426131" y="60566"/>
                  </a:lnTo>
                  <a:lnTo>
                    <a:pt x="2444343" y="72136"/>
                  </a:lnTo>
                  <a:lnTo>
                    <a:pt x="2460155" y="88315"/>
                  </a:lnTo>
                  <a:lnTo>
                    <a:pt x="2460155" y="36982"/>
                  </a:lnTo>
                  <a:lnTo>
                    <a:pt x="2442591" y="26543"/>
                  </a:lnTo>
                  <a:lnTo>
                    <a:pt x="2423896" y="19088"/>
                  </a:lnTo>
                  <a:lnTo>
                    <a:pt x="2404084" y="14617"/>
                  </a:lnTo>
                  <a:lnTo>
                    <a:pt x="2383155" y="13119"/>
                  </a:lnTo>
                  <a:lnTo>
                    <a:pt x="2355748" y="15455"/>
                  </a:lnTo>
                  <a:lnTo>
                    <a:pt x="2308301" y="34099"/>
                  </a:lnTo>
                  <a:lnTo>
                    <a:pt x="2271814" y="70281"/>
                  </a:lnTo>
                  <a:lnTo>
                    <a:pt x="2253005" y="117284"/>
                  </a:lnTo>
                  <a:lnTo>
                    <a:pt x="2250656" y="144424"/>
                  </a:lnTo>
                  <a:lnTo>
                    <a:pt x="2252992" y="171272"/>
                  </a:lnTo>
                  <a:lnTo>
                    <a:pt x="2271649" y="217665"/>
                  </a:lnTo>
                  <a:lnTo>
                    <a:pt x="2307907" y="253288"/>
                  </a:lnTo>
                  <a:lnTo>
                    <a:pt x="2355494" y="271640"/>
                  </a:lnTo>
                  <a:lnTo>
                    <a:pt x="2383155" y="273939"/>
                  </a:lnTo>
                  <a:lnTo>
                    <a:pt x="2404414" y="272326"/>
                  </a:lnTo>
                  <a:lnTo>
                    <a:pt x="2424633" y="267512"/>
                  </a:lnTo>
                  <a:lnTo>
                    <a:pt x="2443810" y="259499"/>
                  </a:lnTo>
                  <a:lnTo>
                    <a:pt x="2461945" y="248285"/>
                  </a:lnTo>
                  <a:lnTo>
                    <a:pt x="2461945" y="196938"/>
                  </a:lnTo>
                  <a:close/>
                </a:path>
                <a:path w="4037965" h="407034">
                  <a:moveTo>
                    <a:pt x="2740063" y="0"/>
                  </a:moveTo>
                  <a:lnTo>
                    <a:pt x="2570569" y="182613"/>
                  </a:lnTo>
                  <a:lnTo>
                    <a:pt x="2570569" y="19088"/>
                  </a:lnTo>
                  <a:lnTo>
                    <a:pt x="2527592" y="19088"/>
                  </a:lnTo>
                  <a:lnTo>
                    <a:pt x="2527592" y="284086"/>
                  </a:lnTo>
                  <a:lnTo>
                    <a:pt x="2697099" y="101447"/>
                  </a:lnTo>
                  <a:lnTo>
                    <a:pt x="2697099" y="266776"/>
                  </a:lnTo>
                  <a:lnTo>
                    <a:pt x="2740063" y="266776"/>
                  </a:lnTo>
                  <a:lnTo>
                    <a:pt x="2740063" y="0"/>
                  </a:lnTo>
                  <a:close/>
                </a:path>
                <a:path w="4037965" h="407034">
                  <a:moveTo>
                    <a:pt x="2983598" y="19113"/>
                  </a:moveTo>
                  <a:lnTo>
                    <a:pt x="2785440" y="19113"/>
                  </a:lnTo>
                  <a:lnTo>
                    <a:pt x="2785440" y="58483"/>
                  </a:lnTo>
                  <a:lnTo>
                    <a:pt x="2863037" y="58483"/>
                  </a:lnTo>
                  <a:lnTo>
                    <a:pt x="2863037" y="266763"/>
                  </a:lnTo>
                  <a:lnTo>
                    <a:pt x="2906014" y="266763"/>
                  </a:lnTo>
                  <a:lnTo>
                    <a:pt x="2906014" y="58483"/>
                  </a:lnTo>
                  <a:lnTo>
                    <a:pt x="2983598" y="58483"/>
                  </a:lnTo>
                  <a:lnTo>
                    <a:pt x="2983598" y="19113"/>
                  </a:lnTo>
                  <a:close/>
                </a:path>
                <a:path w="4037965" h="407034">
                  <a:moveTo>
                    <a:pt x="3258134" y="19088"/>
                  </a:moveTo>
                  <a:lnTo>
                    <a:pt x="3210382" y="19088"/>
                  </a:lnTo>
                  <a:lnTo>
                    <a:pt x="3129813" y="196367"/>
                  </a:lnTo>
                  <a:lnTo>
                    <a:pt x="3042081" y="19088"/>
                  </a:lnTo>
                  <a:lnTo>
                    <a:pt x="2993136" y="19088"/>
                  </a:lnTo>
                  <a:lnTo>
                    <a:pt x="3107131" y="243509"/>
                  </a:lnTo>
                  <a:lnTo>
                    <a:pt x="3027159" y="406438"/>
                  </a:lnTo>
                  <a:lnTo>
                    <a:pt x="3074898" y="406438"/>
                  </a:lnTo>
                  <a:lnTo>
                    <a:pt x="3258134" y="19088"/>
                  </a:lnTo>
                  <a:close/>
                </a:path>
                <a:path w="4037965" h="407034">
                  <a:moveTo>
                    <a:pt x="3536162" y="19088"/>
                  </a:moveTo>
                  <a:lnTo>
                    <a:pt x="3495586" y="19088"/>
                  </a:lnTo>
                  <a:lnTo>
                    <a:pt x="3495586" y="143230"/>
                  </a:lnTo>
                  <a:lnTo>
                    <a:pt x="3494176" y="161886"/>
                  </a:lnTo>
                  <a:lnTo>
                    <a:pt x="3473208" y="208889"/>
                  </a:lnTo>
                  <a:lnTo>
                    <a:pt x="3430892" y="234124"/>
                  </a:lnTo>
                  <a:lnTo>
                    <a:pt x="3430460" y="234124"/>
                  </a:lnTo>
                  <a:lnTo>
                    <a:pt x="3413214" y="235750"/>
                  </a:lnTo>
                  <a:lnTo>
                    <a:pt x="3365703" y="221145"/>
                  </a:lnTo>
                  <a:lnTo>
                    <a:pt x="3337483" y="180009"/>
                  </a:lnTo>
                  <a:lnTo>
                    <a:pt x="3332048" y="142633"/>
                  </a:lnTo>
                  <a:lnTo>
                    <a:pt x="3333508" y="122428"/>
                  </a:lnTo>
                  <a:lnTo>
                    <a:pt x="3355619" y="75501"/>
                  </a:lnTo>
                  <a:lnTo>
                    <a:pt x="3396856" y="52832"/>
                  </a:lnTo>
                  <a:lnTo>
                    <a:pt x="3413214" y="51320"/>
                  </a:lnTo>
                  <a:lnTo>
                    <a:pt x="3428949" y="52832"/>
                  </a:lnTo>
                  <a:lnTo>
                    <a:pt x="3470516" y="75196"/>
                  </a:lnTo>
                  <a:lnTo>
                    <a:pt x="3494011" y="122428"/>
                  </a:lnTo>
                  <a:lnTo>
                    <a:pt x="3495535" y="142633"/>
                  </a:lnTo>
                  <a:lnTo>
                    <a:pt x="3495586" y="143230"/>
                  </a:lnTo>
                  <a:lnTo>
                    <a:pt x="3495586" y="19088"/>
                  </a:lnTo>
                  <a:lnTo>
                    <a:pt x="3493198" y="19088"/>
                  </a:lnTo>
                  <a:lnTo>
                    <a:pt x="3493198" y="54305"/>
                  </a:lnTo>
                  <a:lnTo>
                    <a:pt x="3490391" y="51320"/>
                  </a:lnTo>
                  <a:lnTo>
                    <a:pt x="3476256" y="36296"/>
                  </a:lnTo>
                  <a:lnTo>
                    <a:pt x="3456482" y="23431"/>
                  </a:lnTo>
                  <a:lnTo>
                    <a:pt x="3433876" y="15709"/>
                  </a:lnTo>
                  <a:lnTo>
                    <a:pt x="3408438" y="13131"/>
                  </a:lnTo>
                  <a:lnTo>
                    <a:pt x="3384054" y="15278"/>
                  </a:lnTo>
                  <a:lnTo>
                    <a:pt x="3341243" y="32435"/>
                  </a:lnTo>
                  <a:lnTo>
                    <a:pt x="3307524" y="66268"/>
                  </a:lnTo>
                  <a:lnTo>
                    <a:pt x="3290049" y="113855"/>
                  </a:lnTo>
                  <a:lnTo>
                    <a:pt x="3287865" y="142633"/>
                  </a:lnTo>
                  <a:lnTo>
                    <a:pt x="3290074" y="171970"/>
                  </a:lnTo>
                  <a:lnTo>
                    <a:pt x="3307677" y="220306"/>
                  </a:lnTo>
                  <a:lnTo>
                    <a:pt x="3341636" y="254469"/>
                  </a:lnTo>
                  <a:lnTo>
                    <a:pt x="3384308" y="271780"/>
                  </a:lnTo>
                  <a:lnTo>
                    <a:pt x="3408438" y="273939"/>
                  </a:lnTo>
                  <a:lnTo>
                    <a:pt x="3433432" y="271335"/>
                  </a:lnTo>
                  <a:lnTo>
                    <a:pt x="3455886" y="263499"/>
                  </a:lnTo>
                  <a:lnTo>
                    <a:pt x="3475812" y="250444"/>
                  </a:lnTo>
                  <a:lnTo>
                    <a:pt x="3489795" y="235750"/>
                  </a:lnTo>
                  <a:lnTo>
                    <a:pt x="3493198" y="232168"/>
                  </a:lnTo>
                  <a:lnTo>
                    <a:pt x="3493198" y="266776"/>
                  </a:lnTo>
                  <a:lnTo>
                    <a:pt x="3536162" y="266776"/>
                  </a:lnTo>
                  <a:lnTo>
                    <a:pt x="3536162" y="232168"/>
                  </a:lnTo>
                  <a:lnTo>
                    <a:pt x="3536162" y="54305"/>
                  </a:lnTo>
                  <a:lnTo>
                    <a:pt x="3536162" y="19088"/>
                  </a:lnTo>
                  <a:close/>
                </a:path>
                <a:path w="4037965" h="407034">
                  <a:moveTo>
                    <a:pt x="3779697" y="19113"/>
                  </a:moveTo>
                  <a:lnTo>
                    <a:pt x="3581552" y="19113"/>
                  </a:lnTo>
                  <a:lnTo>
                    <a:pt x="3581552" y="58483"/>
                  </a:lnTo>
                  <a:lnTo>
                    <a:pt x="3659136" y="58483"/>
                  </a:lnTo>
                  <a:lnTo>
                    <a:pt x="3659136" y="266763"/>
                  </a:lnTo>
                  <a:lnTo>
                    <a:pt x="3702113" y="266763"/>
                  </a:lnTo>
                  <a:lnTo>
                    <a:pt x="3702113" y="58483"/>
                  </a:lnTo>
                  <a:lnTo>
                    <a:pt x="3779697" y="58483"/>
                  </a:lnTo>
                  <a:lnTo>
                    <a:pt x="3779697" y="19113"/>
                  </a:lnTo>
                  <a:close/>
                </a:path>
                <a:path w="4037965" h="407034">
                  <a:moveTo>
                    <a:pt x="4037507" y="0"/>
                  </a:moveTo>
                  <a:lnTo>
                    <a:pt x="3868013" y="182613"/>
                  </a:lnTo>
                  <a:lnTo>
                    <a:pt x="3868013" y="19088"/>
                  </a:lnTo>
                  <a:lnTo>
                    <a:pt x="3825036" y="19088"/>
                  </a:lnTo>
                  <a:lnTo>
                    <a:pt x="3825036" y="284086"/>
                  </a:lnTo>
                  <a:lnTo>
                    <a:pt x="3994543" y="101447"/>
                  </a:lnTo>
                  <a:lnTo>
                    <a:pt x="3994543" y="266776"/>
                  </a:lnTo>
                  <a:lnTo>
                    <a:pt x="4037507" y="266776"/>
                  </a:lnTo>
                  <a:lnTo>
                    <a:pt x="40375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2907313" y="6571202"/>
              <a:ext cx="190988" cy="247688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972566" y="6565245"/>
              <a:ext cx="12846050" cy="1826260"/>
            </a:xfrm>
            <a:custGeom>
              <a:avLst/>
              <a:gdLst/>
              <a:ahLst/>
              <a:cxnLst/>
              <a:rect l="l" t="t" r="r" b="b"/>
              <a:pathLst>
                <a:path w="12846050" h="1826259">
                  <a:moveTo>
                    <a:pt x="235153" y="1573872"/>
                  </a:moveTo>
                  <a:lnTo>
                    <a:pt x="224574" y="1526819"/>
                  </a:lnTo>
                  <a:lnTo>
                    <a:pt x="192697" y="1488008"/>
                  </a:lnTo>
                  <a:lnTo>
                    <a:pt x="190969" y="1487068"/>
                  </a:lnTo>
                  <a:lnTo>
                    <a:pt x="190969" y="1572679"/>
                  </a:lnTo>
                  <a:lnTo>
                    <a:pt x="189331" y="1589544"/>
                  </a:lnTo>
                  <a:lnTo>
                    <a:pt x="164719" y="1627593"/>
                  </a:lnTo>
                  <a:lnTo>
                    <a:pt x="117386" y="1643253"/>
                  </a:lnTo>
                  <a:lnTo>
                    <a:pt x="94894" y="1644294"/>
                  </a:lnTo>
                  <a:lnTo>
                    <a:pt x="44157" y="1644294"/>
                  </a:lnTo>
                  <a:lnTo>
                    <a:pt x="44157" y="1502257"/>
                  </a:lnTo>
                  <a:lnTo>
                    <a:pt x="89522" y="1502257"/>
                  </a:lnTo>
                  <a:lnTo>
                    <a:pt x="129362" y="1505242"/>
                  </a:lnTo>
                  <a:lnTo>
                    <a:pt x="171843" y="1524787"/>
                  </a:lnTo>
                  <a:lnTo>
                    <a:pt x="190969" y="1572679"/>
                  </a:lnTo>
                  <a:lnTo>
                    <a:pt x="190969" y="1487068"/>
                  </a:lnTo>
                  <a:lnTo>
                    <a:pt x="177241" y="1479588"/>
                  </a:lnTo>
                  <a:lnTo>
                    <a:pt x="159346" y="1473606"/>
                  </a:lnTo>
                  <a:lnTo>
                    <a:pt x="171742" y="1462849"/>
                  </a:lnTo>
                  <a:lnTo>
                    <a:pt x="196278" y="1419555"/>
                  </a:lnTo>
                  <a:lnTo>
                    <a:pt x="198742" y="1395412"/>
                  </a:lnTo>
                  <a:lnTo>
                    <a:pt x="196507" y="1369682"/>
                  </a:lnTo>
                  <a:lnTo>
                    <a:pt x="189788" y="1347368"/>
                  </a:lnTo>
                  <a:lnTo>
                    <a:pt x="179476" y="1329969"/>
                  </a:lnTo>
                  <a:lnTo>
                    <a:pt x="179349" y="1329753"/>
                  </a:lnTo>
                  <a:lnTo>
                    <a:pt x="178600" y="1328496"/>
                  </a:lnTo>
                  <a:lnTo>
                    <a:pt x="162928" y="1313053"/>
                  </a:lnTo>
                  <a:lnTo>
                    <a:pt x="155765" y="1308595"/>
                  </a:lnTo>
                  <a:lnTo>
                    <a:pt x="155765" y="1396606"/>
                  </a:lnTo>
                  <a:lnTo>
                    <a:pt x="155397" y="1405013"/>
                  </a:lnTo>
                  <a:lnTo>
                    <a:pt x="140944" y="1442364"/>
                  </a:lnTo>
                  <a:lnTo>
                    <a:pt x="100469" y="1461363"/>
                  </a:lnTo>
                  <a:lnTo>
                    <a:pt x="83553" y="1462849"/>
                  </a:lnTo>
                  <a:lnTo>
                    <a:pt x="44157" y="1462849"/>
                  </a:lnTo>
                  <a:lnTo>
                    <a:pt x="44157" y="1329753"/>
                  </a:lnTo>
                  <a:lnTo>
                    <a:pt x="83159" y="1329753"/>
                  </a:lnTo>
                  <a:lnTo>
                    <a:pt x="126530" y="1340307"/>
                  </a:lnTo>
                  <a:lnTo>
                    <a:pt x="151739" y="1371714"/>
                  </a:lnTo>
                  <a:lnTo>
                    <a:pt x="155765" y="1396606"/>
                  </a:lnTo>
                  <a:lnTo>
                    <a:pt x="155765" y="1308595"/>
                  </a:lnTo>
                  <a:lnTo>
                    <a:pt x="145364" y="1302092"/>
                  </a:lnTo>
                  <a:lnTo>
                    <a:pt x="124282" y="1294257"/>
                  </a:lnTo>
                  <a:lnTo>
                    <a:pt x="99695" y="1289558"/>
                  </a:lnTo>
                  <a:lnTo>
                    <a:pt x="71615" y="1287983"/>
                  </a:lnTo>
                  <a:lnTo>
                    <a:pt x="0" y="1287983"/>
                  </a:lnTo>
                  <a:lnTo>
                    <a:pt x="0" y="1686077"/>
                  </a:lnTo>
                  <a:lnTo>
                    <a:pt x="99072" y="1686077"/>
                  </a:lnTo>
                  <a:lnTo>
                    <a:pt x="153974" y="1679524"/>
                  </a:lnTo>
                  <a:lnTo>
                    <a:pt x="194564" y="1659813"/>
                  </a:lnTo>
                  <a:lnTo>
                    <a:pt x="223507" y="1623402"/>
                  </a:lnTo>
                  <a:lnTo>
                    <a:pt x="234416" y="1587042"/>
                  </a:lnTo>
                  <a:lnTo>
                    <a:pt x="235153" y="1573872"/>
                  </a:lnTo>
                  <a:close/>
                </a:path>
                <a:path w="12846050" h="1826259">
                  <a:moveTo>
                    <a:pt x="738276" y="1686064"/>
                  </a:moveTo>
                  <a:lnTo>
                    <a:pt x="678586" y="1419275"/>
                  </a:lnTo>
                  <a:lnTo>
                    <a:pt x="578319" y="1621015"/>
                  </a:lnTo>
                  <a:lnTo>
                    <a:pt x="475665" y="1419275"/>
                  </a:lnTo>
                  <a:lnTo>
                    <a:pt x="415988" y="1686064"/>
                  </a:lnTo>
                  <a:lnTo>
                    <a:pt x="460159" y="1686064"/>
                  </a:lnTo>
                  <a:lnTo>
                    <a:pt x="491782" y="1532686"/>
                  </a:lnTo>
                  <a:lnTo>
                    <a:pt x="577138" y="1703374"/>
                  </a:lnTo>
                  <a:lnTo>
                    <a:pt x="661289" y="1532686"/>
                  </a:lnTo>
                  <a:lnTo>
                    <a:pt x="694105" y="1686064"/>
                  </a:lnTo>
                  <a:lnTo>
                    <a:pt x="738276" y="1686064"/>
                  </a:lnTo>
                  <a:close/>
                </a:path>
                <a:path w="12846050" h="1826259">
                  <a:moveTo>
                    <a:pt x="1003274" y="1419288"/>
                  </a:moveTo>
                  <a:lnTo>
                    <a:pt x="833767" y="1601914"/>
                  </a:lnTo>
                  <a:lnTo>
                    <a:pt x="833767" y="1438376"/>
                  </a:lnTo>
                  <a:lnTo>
                    <a:pt x="790803" y="1438376"/>
                  </a:lnTo>
                  <a:lnTo>
                    <a:pt x="790803" y="1703387"/>
                  </a:lnTo>
                  <a:lnTo>
                    <a:pt x="960297" y="1520748"/>
                  </a:lnTo>
                  <a:lnTo>
                    <a:pt x="960297" y="1686064"/>
                  </a:lnTo>
                  <a:lnTo>
                    <a:pt x="1003274" y="1686064"/>
                  </a:lnTo>
                  <a:lnTo>
                    <a:pt x="1003274" y="1419288"/>
                  </a:lnTo>
                  <a:close/>
                </a:path>
                <a:path w="12846050" h="1826259">
                  <a:moveTo>
                    <a:pt x="1332712" y="1563725"/>
                  </a:moveTo>
                  <a:lnTo>
                    <a:pt x="1324571" y="1514119"/>
                  </a:lnTo>
                  <a:lnTo>
                    <a:pt x="1300187" y="1471523"/>
                  </a:lnTo>
                  <a:lnTo>
                    <a:pt x="1299248" y="1470621"/>
                  </a:lnTo>
                  <a:lnTo>
                    <a:pt x="1288542" y="1460284"/>
                  </a:lnTo>
                  <a:lnTo>
                    <a:pt x="1288542" y="1563725"/>
                  </a:lnTo>
                  <a:lnTo>
                    <a:pt x="1287183" y="1581759"/>
                  </a:lnTo>
                  <a:lnTo>
                    <a:pt x="1287157" y="1582102"/>
                  </a:lnTo>
                  <a:lnTo>
                    <a:pt x="1266456" y="1628482"/>
                  </a:lnTo>
                  <a:lnTo>
                    <a:pt x="1225270" y="1653387"/>
                  </a:lnTo>
                  <a:lnTo>
                    <a:pt x="1207973" y="1655038"/>
                  </a:lnTo>
                  <a:lnTo>
                    <a:pt x="1190345" y="1653387"/>
                  </a:lnTo>
                  <a:lnTo>
                    <a:pt x="1184224" y="1651457"/>
                  </a:lnTo>
                  <a:lnTo>
                    <a:pt x="1174470" y="1648396"/>
                  </a:lnTo>
                  <a:lnTo>
                    <a:pt x="1137958" y="1614474"/>
                  </a:lnTo>
                  <a:lnTo>
                    <a:pt x="1126528" y="1582102"/>
                  </a:lnTo>
                  <a:lnTo>
                    <a:pt x="1126439" y="1581759"/>
                  </a:lnTo>
                  <a:lnTo>
                    <a:pt x="1125054" y="1563725"/>
                  </a:lnTo>
                  <a:lnTo>
                    <a:pt x="1125004" y="1563128"/>
                  </a:lnTo>
                  <a:lnTo>
                    <a:pt x="1126553" y="1543354"/>
                  </a:lnTo>
                  <a:lnTo>
                    <a:pt x="1126578" y="1543024"/>
                  </a:lnTo>
                  <a:lnTo>
                    <a:pt x="1131239" y="1525231"/>
                  </a:lnTo>
                  <a:lnTo>
                    <a:pt x="1131277" y="1525079"/>
                  </a:lnTo>
                  <a:lnTo>
                    <a:pt x="1163066" y="1484718"/>
                  </a:lnTo>
                  <a:lnTo>
                    <a:pt x="1189126" y="1473009"/>
                  </a:lnTo>
                  <a:lnTo>
                    <a:pt x="1191704" y="1472184"/>
                  </a:lnTo>
                  <a:lnTo>
                    <a:pt x="1207376" y="1470621"/>
                  </a:lnTo>
                  <a:lnTo>
                    <a:pt x="1222997" y="1472184"/>
                  </a:lnTo>
                  <a:lnTo>
                    <a:pt x="1237665" y="1476883"/>
                  </a:lnTo>
                  <a:lnTo>
                    <a:pt x="1274775" y="1509344"/>
                  </a:lnTo>
                  <a:lnTo>
                    <a:pt x="1286929" y="1543024"/>
                  </a:lnTo>
                  <a:lnTo>
                    <a:pt x="1287018" y="1543354"/>
                  </a:lnTo>
                  <a:lnTo>
                    <a:pt x="1288491" y="1563128"/>
                  </a:lnTo>
                  <a:lnTo>
                    <a:pt x="1288542" y="1563725"/>
                  </a:lnTo>
                  <a:lnTo>
                    <a:pt x="1288542" y="1460284"/>
                  </a:lnTo>
                  <a:lnTo>
                    <a:pt x="1282484" y="1454416"/>
                  </a:lnTo>
                  <a:lnTo>
                    <a:pt x="1261910" y="1442199"/>
                  </a:lnTo>
                  <a:lnTo>
                    <a:pt x="1238758" y="1434960"/>
                  </a:lnTo>
                  <a:lnTo>
                    <a:pt x="1239456" y="1434960"/>
                  </a:lnTo>
                  <a:lnTo>
                    <a:pt x="1212151" y="1432420"/>
                  </a:lnTo>
                  <a:lnTo>
                    <a:pt x="1187373" y="1434960"/>
                  </a:lnTo>
                  <a:lnTo>
                    <a:pt x="1164996" y="1442567"/>
                  </a:lnTo>
                  <a:lnTo>
                    <a:pt x="1145006" y="1455254"/>
                  </a:lnTo>
                  <a:lnTo>
                    <a:pt x="1127404" y="1473009"/>
                  </a:lnTo>
                  <a:lnTo>
                    <a:pt x="1127404" y="1438389"/>
                  </a:lnTo>
                  <a:lnTo>
                    <a:pt x="1084427" y="1438389"/>
                  </a:lnTo>
                  <a:lnTo>
                    <a:pt x="1084427" y="1825739"/>
                  </a:lnTo>
                  <a:lnTo>
                    <a:pt x="1127404" y="1825739"/>
                  </a:lnTo>
                  <a:lnTo>
                    <a:pt x="1127404" y="1651457"/>
                  </a:lnTo>
                  <a:lnTo>
                    <a:pt x="1144892" y="1669745"/>
                  </a:lnTo>
                  <a:lnTo>
                    <a:pt x="1165148" y="1682788"/>
                  </a:lnTo>
                  <a:lnTo>
                    <a:pt x="1188161" y="1690624"/>
                  </a:lnTo>
                  <a:lnTo>
                    <a:pt x="1213942" y="1693227"/>
                  </a:lnTo>
                  <a:lnTo>
                    <a:pt x="1239710" y="1690865"/>
                  </a:lnTo>
                  <a:lnTo>
                    <a:pt x="1262722" y="1683766"/>
                  </a:lnTo>
                  <a:lnTo>
                    <a:pt x="1282979" y="1671916"/>
                  </a:lnTo>
                  <a:lnTo>
                    <a:pt x="1300480" y="1655343"/>
                  </a:lnTo>
                  <a:lnTo>
                    <a:pt x="1300683" y="1655038"/>
                  </a:lnTo>
                  <a:lnTo>
                    <a:pt x="1314577" y="1635404"/>
                  </a:lnTo>
                  <a:lnTo>
                    <a:pt x="1324648" y="1613484"/>
                  </a:lnTo>
                  <a:lnTo>
                    <a:pt x="1330693" y="1589595"/>
                  </a:lnTo>
                  <a:lnTo>
                    <a:pt x="1332712" y="1563725"/>
                  </a:lnTo>
                  <a:close/>
                </a:path>
                <a:path w="12846050" h="1826259">
                  <a:moveTo>
                    <a:pt x="1619796" y="1570888"/>
                  </a:moveTo>
                  <a:lnTo>
                    <a:pt x="1614868" y="1518958"/>
                  </a:lnTo>
                  <a:lnTo>
                    <a:pt x="1596517" y="1477784"/>
                  </a:lnTo>
                  <a:lnTo>
                    <a:pt x="1575625" y="1455864"/>
                  </a:lnTo>
                  <a:lnTo>
                    <a:pt x="1575625" y="1535074"/>
                  </a:lnTo>
                  <a:lnTo>
                    <a:pt x="1430007" y="1535074"/>
                  </a:lnTo>
                  <a:lnTo>
                    <a:pt x="1446060" y="1498536"/>
                  </a:lnTo>
                  <a:lnTo>
                    <a:pt x="1477518" y="1475168"/>
                  </a:lnTo>
                  <a:lnTo>
                    <a:pt x="1502803" y="1470621"/>
                  </a:lnTo>
                  <a:lnTo>
                    <a:pt x="1516519" y="1471764"/>
                  </a:lnTo>
                  <a:lnTo>
                    <a:pt x="1516214" y="1471764"/>
                  </a:lnTo>
                  <a:lnTo>
                    <a:pt x="1528394" y="1475028"/>
                  </a:lnTo>
                  <a:lnTo>
                    <a:pt x="1559344" y="1497749"/>
                  </a:lnTo>
                  <a:lnTo>
                    <a:pt x="1575625" y="1535074"/>
                  </a:lnTo>
                  <a:lnTo>
                    <a:pt x="1575625" y="1455864"/>
                  </a:lnTo>
                  <a:lnTo>
                    <a:pt x="1557274" y="1443761"/>
                  </a:lnTo>
                  <a:lnTo>
                    <a:pt x="1531937" y="1435265"/>
                  </a:lnTo>
                  <a:lnTo>
                    <a:pt x="1502803" y="1432420"/>
                  </a:lnTo>
                  <a:lnTo>
                    <a:pt x="1476756" y="1434757"/>
                  </a:lnTo>
                  <a:lnTo>
                    <a:pt x="1433042" y="1453413"/>
                  </a:lnTo>
                  <a:lnTo>
                    <a:pt x="1401140" y="1489595"/>
                  </a:lnTo>
                  <a:lnTo>
                    <a:pt x="1384871" y="1536585"/>
                  </a:lnTo>
                  <a:lnTo>
                    <a:pt x="1382839" y="1563725"/>
                  </a:lnTo>
                  <a:lnTo>
                    <a:pt x="1385100" y="1593964"/>
                  </a:lnTo>
                  <a:lnTo>
                    <a:pt x="1403159" y="1642452"/>
                  </a:lnTo>
                  <a:lnTo>
                    <a:pt x="1437881" y="1674939"/>
                  </a:lnTo>
                  <a:lnTo>
                    <a:pt x="1481010" y="1691195"/>
                  </a:lnTo>
                  <a:lnTo>
                    <a:pt x="1505204" y="1693227"/>
                  </a:lnTo>
                  <a:lnTo>
                    <a:pt x="1528483" y="1691335"/>
                  </a:lnTo>
                  <a:lnTo>
                    <a:pt x="1549971" y="1685632"/>
                  </a:lnTo>
                  <a:lnTo>
                    <a:pt x="1569669" y="1676120"/>
                  </a:lnTo>
                  <a:lnTo>
                    <a:pt x="1587563" y="1662798"/>
                  </a:lnTo>
                  <a:lnTo>
                    <a:pt x="1595386" y="1655038"/>
                  </a:lnTo>
                  <a:lnTo>
                    <a:pt x="1596174" y="1654263"/>
                  </a:lnTo>
                  <a:lnTo>
                    <a:pt x="1604124" y="1644751"/>
                  </a:lnTo>
                  <a:lnTo>
                    <a:pt x="1611401" y="1634261"/>
                  </a:lnTo>
                  <a:lnTo>
                    <a:pt x="1617992" y="1622818"/>
                  </a:lnTo>
                  <a:lnTo>
                    <a:pt x="1582191" y="1603121"/>
                  </a:lnTo>
                  <a:lnTo>
                    <a:pt x="1577225" y="1612633"/>
                  </a:lnTo>
                  <a:lnTo>
                    <a:pt x="1571294" y="1621472"/>
                  </a:lnTo>
                  <a:lnTo>
                    <a:pt x="1533105" y="1650568"/>
                  </a:lnTo>
                  <a:lnTo>
                    <a:pt x="1505788" y="1655038"/>
                  </a:lnTo>
                  <a:lnTo>
                    <a:pt x="1490014" y="1653590"/>
                  </a:lnTo>
                  <a:lnTo>
                    <a:pt x="1450289" y="1631772"/>
                  </a:lnTo>
                  <a:lnTo>
                    <a:pt x="1428686" y="1588795"/>
                  </a:lnTo>
                  <a:lnTo>
                    <a:pt x="1427022" y="1570888"/>
                  </a:lnTo>
                  <a:lnTo>
                    <a:pt x="1619796" y="1570888"/>
                  </a:lnTo>
                  <a:close/>
                </a:path>
                <a:path w="12846050" h="1826259">
                  <a:moveTo>
                    <a:pt x="1986826" y="1438414"/>
                  </a:moveTo>
                  <a:lnTo>
                    <a:pt x="1788668" y="1438414"/>
                  </a:lnTo>
                  <a:lnTo>
                    <a:pt x="1788668" y="1477784"/>
                  </a:lnTo>
                  <a:lnTo>
                    <a:pt x="1866265" y="1477784"/>
                  </a:lnTo>
                  <a:lnTo>
                    <a:pt x="1866265" y="1686064"/>
                  </a:lnTo>
                  <a:lnTo>
                    <a:pt x="1909229" y="1686064"/>
                  </a:lnTo>
                  <a:lnTo>
                    <a:pt x="1909229" y="1477784"/>
                  </a:lnTo>
                  <a:lnTo>
                    <a:pt x="1986826" y="1477784"/>
                  </a:lnTo>
                  <a:lnTo>
                    <a:pt x="1986826" y="1438414"/>
                  </a:lnTo>
                  <a:close/>
                </a:path>
                <a:path w="12846050" h="1826259">
                  <a:moveTo>
                    <a:pt x="2279281" y="1563116"/>
                  </a:moveTo>
                  <a:lnTo>
                    <a:pt x="2269947" y="1511350"/>
                  </a:lnTo>
                  <a:lnTo>
                    <a:pt x="2242959" y="1470609"/>
                  </a:lnTo>
                  <a:lnTo>
                    <a:pt x="2235111" y="1463827"/>
                  </a:lnTo>
                  <a:lnTo>
                    <a:pt x="2235111" y="1563116"/>
                  </a:lnTo>
                  <a:lnTo>
                    <a:pt x="2233511" y="1583448"/>
                  </a:lnTo>
                  <a:lnTo>
                    <a:pt x="2209444" y="1630565"/>
                  </a:lnTo>
                  <a:lnTo>
                    <a:pt x="2165248" y="1653501"/>
                  </a:lnTo>
                  <a:lnTo>
                    <a:pt x="2147976" y="1655038"/>
                  </a:lnTo>
                  <a:lnTo>
                    <a:pt x="2130704" y="1653501"/>
                  </a:lnTo>
                  <a:lnTo>
                    <a:pt x="2086495" y="1630565"/>
                  </a:lnTo>
                  <a:lnTo>
                    <a:pt x="2062441" y="1583448"/>
                  </a:lnTo>
                  <a:lnTo>
                    <a:pt x="2060829" y="1563116"/>
                  </a:lnTo>
                  <a:lnTo>
                    <a:pt x="2062416" y="1542770"/>
                  </a:lnTo>
                  <a:lnTo>
                    <a:pt x="2086190" y="1495374"/>
                  </a:lnTo>
                  <a:lnTo>
                    <a:pt x="2130450" y="1472158"/>
                  </a:lnTo>
                  <a:lnTo>
                    <a:pt x="2147976" y="1470609"/>
                  </a:lnTo>
                  <a:lnTo>
                    <a:pt x="2165553" y="1472158"/>
                  </a:lnTo>
                  <a:lnTo>
                    <a:pt x="2209749" y="1495082"/>
                  </a:lnTo>
                  <a:lnTo>
                    <a:pt x="2233523" y="1542529"/>
                  </a:lnTo>
                  <a:lnTo>
                    <a:pt x="2235111" y="1563116"/>
                  </a:lnTo>
                  <a:lnTo>
                    <a:pt x="2235111" y="1463827"/>
                  </a:lnTo>
                  <a:lnTo>
                    <a:pt x="2222106" y="1453222"/>
                  </a:lnTo>
                  <a:lnTo>
                    <a:pt x="2199817" y="1441665"/>
                  </a:lnTo>
                  <a:lnTo>
                    <a:pt x="2175103" y="1434731"/>
                  </a:lnTo>
                  <a:lnTo>
                    <a:pt x="2147976" y="1432420"/>
                  </a:lnTo>
                  <a:lnTo>
                    <a:pt x="2120823" y="1434731"/>
                  </a:lnTo>
                  <a:lnTo>
                    <a:pt x="2073821" y="1453222"/>
                  </a:lnTo>
                  <a:lnTo>
                    <a:pt x="2037638" y="1489151"/>
                  </a:lnTo>
                  <a:lnTo>
                    <a:pt x="2018995" y="1536001"/>
                  </a:lnTo>
                  <a:lnTo>
                    <a:pt x="2016671" y="1563116"/>
                  </a:lnTo>
                  <a:lnTo>
                    <a:pt x="2018995" y="1589976"/>
                  </a:lnTo>
                  <a:lnTo>
                    <a:pt x="2037638" y="1636534"/>
                  </a:lnTo>
                  <a:lnTo>
                    <a:pt x="2073821" y="1672424"/>
                  </a:lnTo>
                  <a:lnTo>
                    <a:pt x="2120823" y="1690916"/>
                  </a:lnTo>
                  <a:lnTo>
                    <a:pt x="2147976" y="1693227"/>
                  </a:lnTo>
                  <a:lnTo>
                    <a:pt x="2175103" y="1690916"/>
                  </a:lnTo>
                  <a:lnTo>
                    <a:pt x="2222106" y="1672424"/>
                  </a:lnTo>
                  <a:lnTo>
                    <a:pt x="2258288" y="1636534"/>
                  </a:lnTo>
                  <a:lnTo>
                    <a:pt x="2276945" y="1589976"/>
                  </a:lnTo>
                  <a:lnTo>
                    <a:pt x="2279281" y="1563116"/>
                  </a:lnTo>
                  <a:close/>
                </a:path>
                <a:path w="12846050" h="1826259">
                  <a:moveTo>
                    <a:pt x="2507259" y="1438414"/>
                  </a:moveTo>
                  <a:lnTo>
                    <a:pt x="2309114" y="1438414"/>
                  </a:lnTo>
                  <a:lnTo>
                    <a:pt x="2309114" y="1477784"/>
                  </a:lnTo>
                  <a:lnTo>
                    <a:pt x="2386698" y="1477784"/>
                  </a:lnTo>
                  <a:lnTo>
                    <a:pt x="2386698" y="1686064"/>
                  </a:lnTo>
                  <a:lnTo>
                    <a:pt x="2429675" y="1686064"/>
                  </a:lnTo>
                  <a:lnTo>
                    <a:pt x="2429675" y="1477784"/>
                  </a:lnTo>
                  <a:lnTo>
                    <a:pt x="2507259" y="1477784"/>
                  </a:lnTo>
                  <a:lnTo>
                    <a:pt x="2507259" y="1438414"/>
                  </a:lnTo>
                  <a:close/>
                </a:path>
                <a:path w="12846050" h="1826259">
                  <a:moveTo>
                    <a:pt x="2785389" y="1438376"/>
                  </a:moveTo>
                  <a:lnTo>
                    <a:pt x="2744800" y="1438376"/>
                  </a:lnTo>
                  <a:lnTo>
                    <a:pt x="2744800" y="1562519"/>
                  </a:lnTo>
                  <a:lnTo>
                    <a:pt x="2743403" y="1581175"/>
                  </a:lnTo>
                  <a:lnTo>
                    <a:pt x="2722422" y="1628178"/>
                  </a:lnTo>
                  <a:lnTo>
                    <a:pt x="2680106" y="1653413"/>
                  </a:lnTo>
                  <a:lnTo>
                    <a:pt x="2679687" y="1653413"/>
                  </a:lnTo>
                  <a:lnTo>
                    <a:pt x="2662440" y="1655038"/>
                  </a:lnTo>
                  <a:lnTo>
                    <a:pt x="2614930" y="1640433"/>
                  </a:lnTo>
                  <a:lnTo>
                    <a:pt x="2586710" y="1599298"/>
                  </a:lnTo>
                  <a:lnTo>
                    <a:pt x="2581313" y="1562519"/>
                  </a:lnTo>
                  <a:lnTo>
                    <a:pt x="2581262" y="1561922"/>
                  </a:lnTo>
                  <a:lnTo>
                    <a:pt x="2587155" y="1523657"/>
                  </a:lnTo>
                  <a:lnTo>
                    <a:pt x="2617279" y="1484210"/>
                  </a:lnTo>
                  <a:lnTo>
                    <a:pt x="2662440" y="1470609"/>
                  </a:lnTo>
                  <a:lnTo>
                    <a:pt x="2678163" y="1472120"/>
                  </a:lnTo>
                  <a:lnTo>
                    <a:pt x="2719730" y="1494485"/>
                  </a:lnTo>
                  <a:lnTo>
                    <a:pt x="2743238" y="1541716"/>
                  </a:lnTo>
                  <a:lnTo>
                    <a:pt x="2744800" y="1562519"/>
                  </a:lnTo>
                  <a:lnTo>
                    <a:pt x="2744800" y="1438376"/>
                  </a:lnTo>
                  <a:lnTo>
                    <a:pt x="2742412" y="1438376"/>
                  </a:lnTo>
                  <a:lnTo>
                    <a:pt x="2742412" y="1473593"/>
                  </a:lnTo>
                  <a:lnTo>
                    <a:pt x="2739606" y="1470609"/>
                  </a:lnTo>
                  <a:lnTo>
                    <a:pt x="2725470" y="1455572"/>
                  </a:lnTo>
                  <a:lnTo>
                    <a:pt x="2705709" y="1442707"/>
                  </a:lnTo>
                  <a:lnTo>
                    <a:pt x="2683103" y="1434998"/>
                  </a:lnTo>
                  <a:lnTo>
                    <a:pt x="2657665" y="1432420"/>
                  </a:lnTo>
                  <a:lnTo>
                    <a:pt x="2633281" y="1434566"/>
                  </a:lnTo>
                  <a:lnTo>
                    <a:pt x="2590457" y="1451724"/>
                  </a:lnTo>
                  <a:lnTo>
                    <a:pt x="2556738" y="1485557"/>
                  </a:lnTo>
                  <a:lnTo>
                    <a:pt x="2539276" y="1533144"/>
                  </a:lnTo>
                  <a:lnTo>
                    <a:pt x="2537091" y="1561922"/>
                  </a:lnTo>
                  <a:lnTo>
                    <a:pt x="2539288" y="1591246"/>
                  </a:lnTo>
                  <a:lnTo>
                    <a:pt x="2556903" y="1639595"/>
                  </a:lnTo>
                  <a:lnTo>
                    <a:pt x="2590850" y="1673758"/>
                  </a:lnTo>
                  <a:lnTo>
                    <a:pt x="2633522" y="1691068"/>
                  </a:lnTo>
                  <a:lnTo>
                    <a:pt x="2657665" y="1693227"/>
                  </a:lnTo>
                  <a:lnTo>
                    <a:pt x="2682646" y="1690624"/>
                  </a:lnTo>
                  <a:lnTo>
                    <a:pt x="2705112" y="1682788"/>
                  </a:lnTo>
                  <a:lnTo>
                    <a:pt x="2725026" y="1669732"/>
                  </a:lnTo>
                  <a:lnTo>
                    <a:pt x="2739009" y="1655038"/>
                  </a:lnTo>
                  <a:lnTo>
                    <a:pt x="2742412" y="1651457"/>
                  </a:lnTo>
                  <a:lnTo>
                    <a:pt x="2742412" y="1686064"/>
                  </a:lnTo>
                  <a:lnTo>
                    <a:pt x="2785389" y="1686064"/>
                  </a:lnTo>
                  <a:lnTo>
                    <a:pt x="2785389" y="1651457"/>
                  </a:lnTo>
                  <a:lnTo>
                    <a:pt x="2785389" y="1473593"/>
                  </a:lnTo>
                  <a:lnTo>
                    <a:pt x="2785389" y="1438376"/>
                  </a:lnTo>
                  <a:close/>
                </a:path>
                <a:path w="12846050" h="1826259">
                  <a:moveTo>
                    <a:pt x="12394349" y="6007"/>
                  </a:moveTo>
                  <a:lnTo>
                    <a:pt x="12351372" y="6007"/>
                  </a:lnTo>
                  <a:lnTo>
                    <a:pt x="12351372" y="107607"/>
                  </a:lnTo>
                  <a:lnTo>
                    <a:pt x="12234393" y="107607"/>
                  </a:lnTo>
                  <a:lnTo>
                    <a:pt x="12234393" y="6007"/>
                  </a:lnTo>
                  <a:lnTo>
                    <a:pt x="12191429" y="6007"/>
                  </a:lnTo>
                  <a:lnTo>
                    <a:pt x="12191429" y="107607"/>
                  </a:lnTo>
                  <a:lnTo>
                    <a:pt x="12191429" y="146977"/>
                  </a:lnTo>
                  <a:lnTo>
                    <a:pt x="12191429" y="253657"/>
                  </a:lnTo>
                  <a:lnTo>
                    <a:pt x="12234393" y="253657"/>
                  </a:lnTo>
                  <a:lnTo>
                    <a:pt x="12234393" y="146977"/>
                  </a:lnTo>
                  <a:lnTo>
                    <a:pt x="12351372" y="146977"/>
                  </a:lnTo>
                  <a:lnTo>
                    <a:pt x="12351372" y="253657"/>
                  </a:lnTo>
                  <a:lnTo>
                    <a:pt x="12394349" y="253657"/>
                  </a:lnTo>
                  <a:lnTo>
                    <a:pt x="12394349" y="146977"/>
                  </a:lnTo>
                  <a:lnTo>
                    <a:pt x="12394349" y="107607"/>
                  </a:lnTo>
                  <a:lnTo>
                    <a:pt x="12394349" y="6007"/>
                  </a:lnTo>
                  <a:close/>
                </a:path>
                <a:path w="12846050" h="1826259">
                  <a:moveTo>
                    <a:pt x="12722619" y="130708"/>
                  </a:moveTo>
                  <a:lnTo>
                    <a:pt x="12713284" y="78930"/>
                  </a:lnTo>
                  <a:lnTo>
                    <a:pt x="12686297" y="38188"/>
                  </a:lnTo>
                  <a:lnTo>
                    <a:pt x="12678448" y="31419"/>
                  </a:lnTo>
                  <a:lnTo>
                    <a:pt x="12678448" y="130708"/>
                  </a:lnTo>
                  <a:lnTo>
                    <a:pt x="12676835" y="151028"/>
                  </a:lnTo>
                  <a:lnTo>
                    <a:pt x="12652782" y="198145"/>
                  </a:lnTo>
                  <a:lnTo>
                    <a:pt x="12608573" y="221094"/>
                  </a:lnTo>
                  <a:lnTo>
                    <a:pt x="12591313" y="222618"/>
                  </a:lnTo>
                  <a:lnTo>
                    <a:pt x="12574041" y="221094"/>
                  </a:lnTo>
                  <a:lnTo>
                    <a:pt x="12529833" y="198145"/>
                  </a:lnTo>
                  <a:lnTo>
                    <a:pt x="12505779" y="151028"/>
                  </a:lnTo>
                  <a:lnTo>
                    <a:pt x="12504166" y="130708"/>
                  </a:lnTo>
                  <a:lnTo>
                    <a:pt x="12505754" y="110363"/>
                  </a:lnTo>
                  <a:lnTo>
                    <a:pt x="12529528" y="62953"/>
                  </a:lnTo>
                  <a:lnTo>
                    <a:pt x="12573787" y="39738"/>
                  </a:lnTo>
                  <a:lnTo>
                    <a:pt x="12591313" y="38188"/>
                  </a:lnTo>
                  <a:lnTo>
                    <a:pt x="12608890" y="39738"/>
                  </a:lnTo>
                  <a:lnTo>
                    <a:pt x="12653086" y="62661"/>
                  </a:lnTo>
                  <a:lnTo>
                    <a:pt x="12676861" y="110121"/>
                  </a:lnTo>
                  <a:lnTo>
                    <a:pt x="12678448" y="130708"/>
                  </a:lnTo>
                  <a:lnTo>
                    <a:pt x="12678448" y="31419"/>
                  </a:lnTo>
                  <a:lnTo>
                    <a:pt x="12665443" y="20815"/>
                  </a:lnTo>
                  <a:lnTo>
                    <a:pt x="12643155" y="9245"/>
                  </a:lnTo>
                  <a:lnTo>
                    <a:pt x="12618441" y="2311"/>
                  </a:lnTo>
                  <a:lnTo>
                    <a:pt x="12591313" y="0"/>
                  </a:lnTo>
                  <a:lnTo>
                    <a:pt x="12564161" y="2311"/>
                  </a:lnTo>
                  <a:lnTo>
                    <a:pt x="12517158" y="20815"/>
                  </a:lnTo>
                  <a:lnTo>
                    <a:pt x="12480976" y="56743"/>
                  </a:lnTo>
                  <a:lnTo>
                    <a:pt x="12462332" y="103593"/>
                  </a:lnTo>
                  <a:lnTo>
                    <a:pt x="12460008" y="130708"/>
                  </a:lnTo>
                  <a:lnTo>
                    <a:pt x="12462332" y="157556"/>
                  </a:lnTo>
                  <a:lnTo>
                    <a:pt x="12480976" y="204114"/>
                  </a:lnTo>
                  <a:lnTo>
                    <a:pt x="12517158" y="240004"/>
                  </a:lnTo>
                  <a:lnTo>
                    <a:pt x="12564161" y="258508"/>
                  </a:lnTo>
                  <a:lnTo>
                    <a:pt x="12591313" y="260819"/>
                  </a:lnTo>
                  <a:lnTo>
                    <a:pt x="12618441" y="258508"/>
                  </a:lnTo>
                  <a:lnTo>
                    <a:pt x="12643155" y="251574"/>
                  </a:lnTo>
                  <a:lnTo>
                    <a:pt x="12665443" y="240004"/>
                  </a:lnTo>
                  <a:lnTo>
                    <a:pt x="12685306" y="223824"/>
                  </a:lnTo>
                  <a:lnTo>
                    <a:pt x="12686297" y="222618"/>
                  </a:lnTo>
                  <a:lnTo>
                    <a:pt x="12701626" y="204114"/>
                  </a:lnTo>
                  <a:lnTo>
                    <a:pt x="12713284" y="182029"/>
                  </a:lnTo>
                  <a:lnTo>
                    <a:pt x="12720282" y="157556"/>
                  </a:lnTo>
                  <a:lnTo>
                    <a:pt x="12722619" y="130708"/>
                  </a:lnTo>
                  <a:close/>
                </a:path>
                <a:path w="12846050" h="1826259">
                  <a:moveTo>
                    <a:pt x="12845491" y="221818"/>
                  </a:moveTo>
                  <a:lnTo>
                    <a:pt x="12842520" y="214858"/>
                  </a:lnTo>
                  <a:lnTo>
                    <a:pt x="12830569" y="202920"/>
                  </a:lnTo>
                  <a:lnTo>
                    <a:pt x="12823609" y="199936"/>
                  </a:lnTo>
                  <a:lnTo>
                    <a:pt x="12807683" y="199936"/>
                  </a:lnTo>
                  <a:lnTo>
                    <a:pt x="12800724" y="202920"/>
                  </a:lnTo>
                  <a:lnTo>
                    <a:pt x="12788786" y="214858"/>
                  </a:lnTo>
                  <a:lnTo>
                    <a:pt x="12785814" y="221818"/>
                  </a:lnTo>
                  <a:lnTo>
                    <a:pt x="12785814" y="237744"/>
                  </a:lnTo>
                  <a:lnTo>
                    <a:pt x="12788786" y="244703"/>
                  </a:lnTo>
                  <a:lnTo>
                    <a:pt x="12794755" y="250672"/>
                  </a:lnTo>
                  <a:lnTo>
                    <a:pt x="12800724" y="256641"/>
                  </a:lnTo>
                  <a:lnTo>
                    <a:pt x="12807683" y="259626"/>
                  </a:lnTo>
                  <a:lnTo>
                    <a:pt x="12823609" y="259626"/>
                  </a:lnTo>
                  <a:lnTo>
                    <a:pt x="12830569" y="256641"/>
                  </a:lnTo>
                  <a:lnTo>
                    <a:pt x="12842520" y="244703"/>
                  </a:lnTo>
                  <a:lnTo>
                    <a:pt x="12845491" y="237744"/>
                  </a:lnTo>
                  <a:lnTo>
                    <a:pt x="12845491" y="22181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803308" y="8003620"/>
              <a:ext cx="223218" cy="248892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107697" y="8003620"/>
              <a:ext cx="181439" cy="247688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4346422" y="7997666"/>
              <a:ext cx="2331720" cy="319405"/>
            </a:xfrm>
            <a:custGeom>
              <a:avLst/>
              <a:gdLst/>
              <a:ahLst/>
              <a:cxnLst/>
              <a:rect l="l" t="t" r="r" b="b"/>
              <a:pathLst>
                <a:path w="2331720" h="319404">
                  <a:moveTo>
                    <a:pt x="202920" y="5994"/>
                  </a:moveTo>
                  <a:lnTo>
                    <a:pt x="159943" y="5994"/>
                  </a:lnTo>
                  <a:lnTo>
                    <a:pt x="159943" y="107594"/>
                  </a:lnTo>
                  <a:lnTo>
                    <a:pt x="42964" y="107594"/>
                  </a:lnTo>
                  <a:lnTo>
                    <a:pt x="42964" y="5994"/>
                  </a:lnTo>
                  <a:lnTo>
                    <a:pt x="0" y="5994"/>
                  </a:lnTo>
                  <a:lnTo>
                    <a:pt x="0" y="107594"/>
                  </a:lnTo>
                  <a:lnTo>
                    <a:pt x="0" y="146964"/>
                  </a:lnTo>
                  <a:lnTo>
                    <a:pt x="0" y="253644"/>
                  </a:lnTo>
                  <a:lnTo>
                    <a:pt x="42964" y="253644"/>
                  </a:lnTo>
                  <a:lnTo>
                    <a:pt x="42964" y="146964"/>
                  </a:lnTo>
                  <a:lnTo>
                    <a:pt x="159943" y="146964"/>
                  </a:lnTo>
                  <a:lnTo>
                    <a:pt x="159943" y="253644"/>
                  </a:lnTo>
                  <a:lnTo>
                    <a:pt x="202920" y="253644"/>
                  </a:lnTo>
                  <a:lnTo>
                    <a:pt x="202920" y="146964"/>
                  </a:lnTo>
                  <a:lnTo>
                    <a:pt x="202920" y="107594"/>
                  </a:lnTo>
                  <a:lnTo>
                    <a:pt x="202920" y="5994"/>
                  </a:lnTo>
                  <a:close/>
                </a:path>
                <a:path w="2331720" h="319404">
                  <a:moveTo>
                    <a:pt x="531177" y="130695"/>
                  </a:moveTo>
                  <a:lnTo>
                    <a:pt x="528853" y="103581"/>
                  </a:lnTo>
                  <a:lnTo>
                    <a:pt x="521855" y="78930"/>
                  </a:lnTo>
                  <a:lnTo>
                    <a:pt x="510197" y="56730"/>
                  </a:lnTo>
                  <a:lnTo>
                    <a:pt x="494855" y="38188"/>
                  </a:lnTo>
                  <a:lnTo>
                    <a:pt x="493877" y="36995"/>
                  </a:lnTo>
                  <a:lnTo>
                    <a:pt x="487019" y="31407"/>
                  </a:lnTo>
                  <a:lnTo>
                    <a:pt x="487019" y="130695"/>
                  </a:lnTo>
                  <a:lnTo>
                    <a:pt x="485406" y="151028"/>
                  </a:lnTo>
                  <a:lnTo>
                    <a:pt x="461352" y="198145"/>
                  </a:lnTo>
                  <a:lnTo>
                    <a:pt x="417144" y="221081"/>
                  </a:lnTo>
                  <a:lnTo>
                    <a:pt x="399872" y="222618"/>
                  </a:lnTo>
                  <a:lnTo>
                    <a:pt x="382600" y="221081"/>
                  </a:lnTo>
                  <a:lnTo>
                    <a:pt x="338404" y="198145"/>
                  </a:lnTo>
                  <a:lnTo>
                    <a:pt x="314337" y="151028"/>
                  </a:lnTo>
                  <a:lnTo>
                    <a:pt x="312737" y="130695"/>
                  </a:lnTo>
                  <a:lnTo>
                    <a:pt x="314325" y="110350"/>
                  </a:lnTo>
                  <a:lnTo>
                    <a:pt x="338099" y="62953"/>
                  </a:lnTo>
                  <a:lnTo>
                    <a:pt x="382358" y="39738"/>
                  </a:lnTo>
                  <a:lnTo>
                    <a:pt x="399872" y="38188"/>
                  </a:lnTo>
                  <a:lnTo>
                    <a:pt x="417449" y="39738"/>
                  </a:lnTo>
                  <a:lnTo>
                    <a:pt x="461657" y="62661"/>
                  </a:lnTo>
                  <a:lnTo>
                    <a:pt x="485432" y="110109"/>
                  </a:lnTo>
                  <a:lnTo>
                    <a:pt x="487019" y="130695"/>
                  </a:lnTo>
                  <a:lnTo>
                    <a:pt x="487019" y="31407"/>
                  </a:lnTo>
                  <a:lnTo>
                    <a:pt x="474014" y="20802"/>
                  </a:lnTo>
                  <a:lnTo>
                    <a:pt x="451726" y="9245"/>
                  </a:lnTo>
                  <a:lnTo>
                    <a:pt x="427012" y="2311"/>
                  </a:lnTo>
                  <a:lnTo>
                    <a:pt x="399872" y="0"/>
                  </a:lnTo>
                  <a:lnTo>
                    <a:pt x="372732" y="2311"/>
                  </a:lnTo>
                  <a:lnTo>
                    <a:pt x="325729" y="20802"/>
                  </a:lnTo>
                  <a:lnTo>
                    <a:pt x="289547" y="56730"/>
                  </a:lnTo>
                  <a:lnTo>
                    <a:pt x="270903" y="103581"/>
                  </a:lnTo>
                  <a:lnTo>
                    <a:pt x="268566" y="130695"/>
                  </a:lnTo>
                  <a:lnTo>
                    <a:pt x="270903" y="157556"/>
                  </a:lnTo>
                  <a:lnTo>
                    <a:pt x="289547" y="204114"/>
                  </a:lnTo>
                  <a:lnTo>
                    <a:pt x="325729" y="240004"/>
                  </a:lnTo>
                  <a:lnTo>
                    <a:pt x="372732" y="258495"/>
                  </a:lnTo>
                  <a:lnTo>
                    <a:pt x="399872" y="260807"/>
                  </a:lnTo>
                  <a:lnTo>
                    <a:pt x="427012" y="258495"/>
                  </a:lnTo>
                  <a:lnTo>
                    <a:pt x="474014" y="240004"/>
                  </a:lnTo>
                  <a:lnTo>
                    <a:pt x="510197" y="204114"/>
                  </a:lnTo>
                  <a:lnTo>
                    <a:pt x="528853" y="157556"/>
                  </a:lnTo>
                  <a:lnTo>
                    <a:pt x="531177" y="130695"/>
                  </a:lnTo>
                  <a:close/>
                </a:path>
                <a:path w="2331720" h="319404">
                  <a:moveTo>
                    <a:pt x="743648" y="5994"/>
                  </a:moveTo>
                  <a:lnTo>
                    <a:pt x="596823" y="5994"/>
                  </a:lnTo>
                  <a:lnTo>
                    <a:pt x="596823" y="45364"/>
                  </a:lnTo>
                  <a:lnTo>
                    <a:pt x="596823" y="253644"/>
                  </a:lnTo>
                  <a:lnTo>
                    <a:pt x="639800" y="253644"/>
                  </a:lnTo>
                  <a:lnTo>
                    <a:pt x="639800" y="45364"/>
                  </a:lnTo>
                  <a:lnTo>
                    <a:pt x="743648" y="45364"/>
                  </a:lnTo>
                  <a:lnTo>
                    <a:pt x="743648" y="5994"/>
                  </a:lnTo>
                  <a:close/>
                </a:path>
                <a:path w="2331720" h="319404">
                  <a:moveTo>
                    <a:pt x="1033716" y="130695"/>
                  </a:moveTo>
                  <a:lnTo>
                    <a:pt x="1024382" y="78930"/>
                  </a:lnTo>
                  <a:lnTo>
                    <a:pt x="997394" y="38188"/>
                  </a:lnTo>
                  <a:lnTo>
                    <a:pt x="989545" y="31407"/>
                  </a:lnTo>
                  <a:lnTo>
                    <a:pt x="989545" y="130695"/>
                  </a:lnTo>
                  <a:lnTo>
                    <a:pt x="987933" y="151028"/>
                  </a:lnTo>
                  <a:lnTo>
                    <a:pt x="963879" y="198145"/>
                  </a:lnTo>
                  <a:lnTo>
                    <a:pt x="919683" y="221081"/>
                  </a:lnTo>
                  <a:lnTo>
                    <a:pt x="902411" y="222618"/>
                  </a:lnTo>
                  <a:lnTo>
                    <a:pt x="885139" y="221081"/>
                  </a:lnTo>
                  <a:lnTo>
                    <a:pt x="840930" y="198145"/>
                  </a:lnTo>
                  <a:lnTo>
                    <a:pt x="816876" y="151028"/>
                  </a:lnTo>
                  <a:lnTo>
                    <a:pt x="815263" y="130695"/>
                  </a:lnTo>
                  <a:lnTo>
                    <a:pt x="816851" y="110350"/>
                  </a:lnTo>
                  <a:lnTo>
                    <a:pt x="840625" y="62953"/>
                  </a:lnTo>
                  <a:lnTo>
                    <a:pt x="884885" y="39738"/>
                  </a:lnTo>
                  <a:lnTo>
                    <a:pt x="902411" y="38188"/>
                  </a:lnTo>
                  <a:lnTo>
                    <a:pt x="919988" y="39738"/>
                  </a:lnTo>
                  <a:lnTo>
                    <a:pt x="964184" y="62661"/>
                  </a:lnTo>
                  <a:lnTo>
                    <a:pt x="987958" y="110109"/>
                  </a:lnTo>
                  <a:lnTo>
                    <a:pt x="989545" y="130695"/>
                  </a:lnTo>
                  <a:lnTo>
                    <a:pt x="989545" y="31407"/>
                  </a:lnTo>
                  <a:lnTo>
                    <a:pt x="976541" y="20802"/>
                  </a:lnTo>
                  <a:lnTo>
                    <a:pt x="954252" y="9245"/>
                  </a:lnTo>
                  <a:lnTo>
                    <a:pt x="929538" y="2311"/>
                  </a:lnTo>
                  <a:lnTo>
                    <a:pt x="902411" y="0"/>
                  </a:lnTo>
                  <a:lnTo>
                    <a:pt x="875258" y="2311"/>
                  </a:lnTo>
                  <a:lnTo>
                    <a:pt x="828255" y="20802"/>
                  </a:lnTo>
                  <a:lnTo>
                    <a:pt x="792073" y="56730"/>
                  </a:lnTo>
                  <a:lnTo>
                    <a:pt x="773430" y="103581"/>
                  </a:lnTo>
                  <a:lnTo>
                    <a:pt x="771105" y="130695"/>
                  </a:lnTo>
                  <a:lnTo>
                    <a:pt x="773430" y="157556"/>
                  </a:lnTo>
                  <a:lnTo>
                    <a:pt x="792073" y="204114"/>
                  </a:lnTo>
                  <a:lnTo>
                    <a:pt x="828255" y="240004"/>
                  </a:lnTo>
                  <a:lnTo>
                    <a:pt x="875258" y="258495"/>
                  </a:lnTo>
                  <a:lnTo>
                    <a:pt x="902411" y="260807"/>
                  </a:lnTo>
                  <a:lnTo>
                    <a:pt x="929538" y="258495"/>
                  </a:lnTo>
                  <a:lnTo>
                    <a:pt x="976541" y="240004"/>
                  </a:lnTo>
                  <a:lnTo>
                    <a:pt x="1012723" y="204114"/>
                  </a:lnTo>
                  <a:lnTo>
                    <a:pt x="1031379" y="157556"/>
                  </a:lnTo>
                  <a:lnTo>
                    <a:pt x="1033716" y="130695"/>
                  </a:lnTo>
                  <a:close/>
                </a:path>
                <a:path w="2331720" h="319404">
                  <a:moveTo>
                    <a:pt x="1441348" y="5994"/>
                  </a:moveTo>
                  <a:lnTo>
                    <a:pt x="1398371" y="5994"/>
                  </a:lnTo>
                  <a:lnTo>
                    <a:pt x="1398371" y="107594"/>
                  </a:lnTo>
                  <a:lnTo>
                    <a:pt x="1281391" y="107594"/>
                  </a:lnTo>
                  <a:lnTo>
                    <a:pt x="1281391" y="5994"/>
                  </a:lnTo>
                  <a:lnTo>
                    <a:pt x="1238415" y="5994"/>
                  </a:lnTo>
                  <a:lnTo>
                    <a:pt x="1238415" y="107594"/>
                  </a:lnTo>
                  <a:lnTo>
                    <a:pt x="1238415" y="146964"/>
                  </a:lnTo>
                  <a:lnTo>
                    <a:pt x="1238415" y="253644"/>
                  </a:lnTo>
                  <a:lnTo>
                    <a:pt x="1281391" y="253644"/>
                  </a:lnTo>
                  <a:lnTo>
                    <a:pt x="1281391" y="146964"/>
                  </a:lnTo>
                  <a:lnTo>
                    <a:pt x="1398371" y="146964"/>
                  </a:lnTo>
                  <a:lnTo>
                    <a:pt x="1398371" y="253644"/>
                  </a:lnTo>
                  <a:lnTo>
                    <a:pt x="1441348" y="253644"/>
                  </a:lnTo>
                  <a:lnTo>
                    <a:pt x="1441348" y="146964"/>
                  </a:lnTo>
                  <a:lnTo>
                    <a:pt x="1441348" y="107594"/>
                  </a:lnTo>
                  <a:lnTo>
                    <a:pt x="1441348" y="5994"/>
                  </a:lnTo>
                  <a:close/>
                </a:path>
                <a:path w="2331720" h="319404">
                  <a:moveTo>
                    <a:pt x="1743938" y="138468"/>
                  </a:moveTo>
                  <a:lnTo>
                    <a:pt x="1739011" y="86537"/>
                  </a:lnTo>
                  <a:lnTo>
                    <a:pt x="1720659" y="45364"/>
                  </a:lnTo>
                  <a:lnTo>
                    <a:pt x="1699768" y="23444"/>
                  </a:lnTo>
                  <a:lnTo>
                    <a:pt x="1699768" y="102654"/>
                  </a:lnTo>
                  <a:lnTo>
                    <a:pt x="1554149" y="102654"/>
                  </a:lnTo>
                  <a:lnTo>
                    <a:pt x="1570202" y="66116"/>
                  </a:lnTo>
                  <a:lnTo>
                    <a:pt x="1601660" y="42748"/>
                  </a:lnTo>
                  <a:lnTo>
                    <a:pt x="1626946" y="38201"/>
                  </a:lnTo>
                  <a:lnTo>
                    <a:pt x="1640662" y="39344"/>
                  </a:lnTo>
                  <a:lnTo>
                    <a:pt x="1640344" y="39344"/>
                  </a:lnTo>
                  <a:lnTo>
                    <a:pt x="1652536" y="42608"/>
                  </a:lnTo>
                  <a:lnTo>
                    <a:pt x="1683486" y="65328"/>
                  </a:lnTo>
                  <a:lnTo>
                    <a:pt x="1699768" y="102654"/>
                  </a:lnTo>
                  <a:lnTo>
                    <a:pt x="1699768" y="23444"/>
                  </a:lnTo>
                  <a:lnTo>
                    <a:pt x="1681416" y="11341"/>
                  </a:lnTo>
                  <a:lnTo>
                    <a:pt x="1656080" y="2844"/>
                  </a:lnTo>
                  <a:lnTo>
                    <a:pt x="1626946" y="0"/>
                  </a:lnTo>
                  <a:lnTo>
                    <a:pt x="1600898" y="2336"/>
                  </a:lnTo>
                  <a:lnTo>
                    <a:pt x="1557185" y="20993"/>
                  </a:lnTo>
                  <a:lnTo>
                    <a:pt x="1525282" y="57175"/>
                  </a:lnTo>
                  <a:lnTo>
                    <a:pt x="1509014" y="104165"/>
                  </a:lnTo>
                  <a:lnTo>
                    <a:pt x="1506982" y="131305"/>
                  </a:lnTo>
                  <a:lnTo>
                    <a:pt x="1509242" y="161544"/>
                  </a:lnTo>
                  <a:lnTo>
                    <a:pt x="1527302" y="210032"/>
                  </a:lnTo>
                  <a:lnTo>
                    <a:pt x="1562023" y="242519"/>
                  </a:lnTo>
                  <a:lnTo>
                    <a:pt x="1605153" y="258775"/>
                  </a:lnTo>
                  <a:lnTo>
                    <a:pt x="1629346" y="260807"/>
                  </a:lnTo>
                  <a:lnTo>
                    <a:pt x="1652625" y="258914"/>
                  </a:lnTo>
                  <a:lnTo>
                    <a:pt x="1674114" y="253212"/>
                  </a:lnTo>
                  <a:lnTo>
                    <a:pt x="1693811" y="243700"/>
                  </a:lnTo>
                  <a:lnTo>
                    <a:pt x="1711706" y="230378"/>
                  </a:lnTo>
                  <a:lnTo>
                    <a:pt x="1719529" y="222618"/>
                  </a:lnTo>
                  <a:lnTo>
                    <a:pt x="1720316" y="221843"/>
                  </a:lnTo>
                  <a:lnTo>
                    <a:pt x="1728266" y="212331"/>
                  </a:lnTo>
                  <a:lnTo>
                    <a:pt x="1735531" y="201841"/>
                  </a:lnTo>
                  <a:lnTo>
                    <a:pt x="1742135" y="190398"/>
                  </a:lnTo>
                  <a:lnTo>
                    <a:pt x="1706333" y="170700"/>
                  </a:lnTo>
                  <a:lnTo>
                    <a:pt x="1701368" y="180213"/>
                  </a:lnTo>
                  <a:lnTo>
                    <a:pt x="1695437" y="189052"/>
                  </a:lnTo>
                  <a:lnTo>
                    <a:pt x="1657248" y="218147"/>
                  </a:lnTo>
                  <a:lnTo>
                    <a:pt x="1629930" y="222618"/>
                  </a:lnTo>
                  <a:lnTo>
                    <a:pt x="1614157" y="221170"/>
                  </a:lnTo>
                  <a:lnTo>
                    <a:pt x="1574431" y="199351"/>
                  </a:lnTo>
                  <a:lnTo>
                    <a:pt x="1552829" y="156375"/>
                  </a:lnTo>
                  <a:lnTo>
                    <a:pt x="1551165" y="138468"/>
                  </a:lnTo>
                  <a:lnTo>
                    <a:pt x="1743938" y="138468"/>
                  </a:lnTo>
                  <a:close/>
                </a:path>
                <a:path w="2331720" h="319404">
                  <a:moveTo>
                    <a:pt x="2038756" y="214274"/>
                  </a:moveTo>
                  <a:lnTo>
                    <a:pt x="2001748" y="214274"/>
                  </a:lnTo>
                  <a:lnTo>
                    <a:pt x="2001748" y="45364"/>
                  </a:lnTo>
                  <a:lnTo>
                    <a:pt x="2001748" y="5956"/>
                  </a:lnTo>
                  <a:lnTo>
                    <a:pt x="1958784" y="5956"/>
                  </a:lnTo>
                  <a:lnTo>
                    <a:pt x="1958784" y="45364"/>
                  </a:lnTo>
                  <a:lnTo>
                    <a:pt x="1958784" y="214274"/>
                  </a:lnTo>
                  <a:lnTo>
                    <a:pt x="1840611" y="214274"/>
                  </a:lnTo>
                  <a:lnTo>
                    <a:pt x="1853653" y="199682"/>
                  </a:lnTo>
                  <a:lnTo>
                    <a:pt x="1862988" y="182194"/>
                  </a:lnTo>
                  <a:lnTo>
                    <a:pt x="1868589" y="161785"/>
                  </a:lnTo>
                  <a:lnTo>
                    <a:pt x="1870456" y="138468"/>
                  </a:lnTo>
                  <a:lnTo>
                    <a:pt x="1870456" y="45364"/>
                  </a:lnTo>
                  <a:lnTo>
                    <a:pt x="1958784" y="45364"/>
                  </a:lnTo>
                  <a:lnTo>
                    <a:pt x="1958784" y="5956"/>
                  </a:lnTo>
                  <a:lnTo>
                    <a:pt x="1827479" y="5956"/>
                  </a:lnTo>
                  <a:lnTo>
                    <a:pt x="1827479" y="116370"/>
                  </a:lnTo>
                  <a:lnTo>
                    <a:pt x="1826844" y="137274"/>
                  </a:lnTo>
                  <a:lnTo>
                    <a:pt x="1817331" y="182041"/>
                  </a:lnTo>
                  <a:lnTo>
                    <a:pt x="1785886" y="212026"/>
                  </a:lnTo>
                  <a:lnTo>
                    <a:pt x="1771370" y="214274"/>
                  </a:lnTo>
                  <a:lnTo>
                    <a:pt x="1771370" y="319303"/>
                  </a:lnTo>
                  <a:lnTo>
                    <a:pt x="1810766" y="319303"/>
                  </a:lnTo>
                  <a:lnTo>
                    <a:pt x="1810766" y="253657"/>
                  </a:lnTo>
                  <a:lnTo>
                    <a:pt x="1999373" y="253657"/>
                  </a:lnTo>
                  <a:lnTo>
                    <a:pt x="1999373" y="319303"/>
                  </a:lnTo>
                  <a:lnTo>
                    <a:pt x="2038756" y="319303"/>
                  </a:lnTo>
                  <a:lnTo>
                    <a:pt x="2038756" y="253657"/>
                  </a:lnTo>
                  <a:lnTo>
                    <a:pt x="2038756" y="214274"/>
                  </a:lnTo>
                  <a:close/>
                </a:path>
                <a:path w="2331720" h="319404">
                  <a:moveTo>
                    <a:pt x="2331212" y="130695"/>
                  </a:moveTo>
                  <a:lnTo>
                    <a:pt x="2321877" y="78930"/>
                  </a:lnTo>
                  <a:lnTo>
                    <a:pt x="2294890" y="38188"/>
                  </a:lnTo>
                  <a:lnTo>
                    <a:pt x="2287041" y="31407"/>
                  </a:lnTo>
                  <a:lnTo>
                    <a:pt x="2287041" y="130695"/>
                  </a:lnTo>
                  <a:lnTo>
                    <a:pt x="2285441" y="151028"/>
                  </a:lnTo>
                  <a:lnTo>
                    <a:pt x="2261374" y="198145"/>
                  </a:lnTo>
                  <a:lnTo>
                    <a:pt x="2217178" y="221081"/>
                  </a:lnTo>
                  <a:lnTo>
                    <a:pt x="2199906" y="222618"/>
                  </a:lnTo>
                  <a:lnTo>
                    <a:pt x="2182634" y="221081"/>
                  </a:lnTo>
                  <a:lnTo>
                    <a:pt x="2138426" y="198145"/>
                  </a:lnTo>
                  <a:lnTo>
                    <a:pt x="2114372" y="151028"/>
                  </a:lnTo>
                  <a:lnTo>
                    <a:pt x="2112772" y="130695"/>
                  </a:lnTo>
                  <a:lnTo>
                    <a:pt x="2114346" y="110350"/>
                  </a:lnTo>
                  <a:lnTo>
                    <a:pt x="2138134" y="62953"/>
                  </a:lnTo>
                  <a:lnTo>
                    <a:pt x="2182380" y="39738"/>
                  </a:lnTo>
                  <a:lnTo>
                    <a:pt x="2199906" y="38188"/>
                  </a:lnTo>
                  <a:lnTo>
                    <a:pt x="2217483" y="39738"/>
                  </a:lnTo>
                  <a:lnTo>
                    <a:pt x="2261679" y="62661"/>
                  </a:lnTo>
                  <a:lnTo>
                    <a:pt x="2285454" y="110109"/>
                  </a:lnTo>
                  <a:lnTo>
                    <a:pt x="2287041" y="130695"/>
                  </a:lnTo>
                  <a:lnTo>
                    <a:pt x="2287041" y="31407"/>
                  </a:lnTo>
                  <a:lnTo>
                    <a:pt x="2274036" y="20802"/>
                  </a:lnTo>
                  <a:lnTo>
                    <a:pt x="2251748" y="9245"/>
                  </a:lnTo>
                  <a:lnTo>
                    <a:pt x="2227046" y="2311"/>
                  </a:lnTo>
                  <a:lnTo>
                    <a:pt x="2199906" y="0"/>
                  </a:lnTo>
                  <a:lnTo>
                    <a:pt x="2172766" y="2311"/>
                  </a:lnTo>
                  <a:lnTo>
                    <a:pt x="2125764" y="20802"/>
                  </a:lnTo>
                  <a:lnTo>
                    <a:pt x="2089581" y="56730"/>
                  </a:lnTo>
                  <a:lnTo>
                    <a:pt x="2070925" y="103581"/>
                  </a:lnTo>
                  <a:lnTo>
                    <a:pt x="2068601" y="130695"/>
                  </a:lnTo>
                  <a:lnTo>
                    <a:pt x="2070925" y="157556"/>
                  </a:lnTo>
                  <a:lnTo>
                    <a:pt x="2089581" y="204114"/>
                  </a:lnTo>
                  <a:lnTo>
                    <a:pt x="2125764" y="240004"/>
                  </a:lnTo>
                  <a:lnTo>
                    <a:pt x="2172766" y="258495"/>
                  </a:lnTo>
                  <a:lnTo>
                    <a:pt x="2199906" y="260807"/>
                  </a:lnTo>
                  <a:lnTo>
                    <a:pt x="2227046" y="258495"/>
                  </a:lnTo>
                  <a:lnTo>
                    <a:pt x="2274036" y="240004"/>
                  </a:lnTo>
                  <a:lnTo>
                    <a:pt x="2310219" y="204114"/>
                  </a:lnTo>
                  <a:lnTo>
                    <a:pt x="2328875" y="157556"/>
                  </a:lnTo>
                  <a:lnTo>
                    <a:pt x="2331212" y="1306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743292" y="8003620"/>
              <a:ext cx="190988" cy="247688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6984403" y="7984534"/>
              <a:ext cx="829310" cy="407034"/>
            </a:xfrm>
            <a:custGeom>
              <a:avLst/>
              <a:gdLst/>
              <a:ahLst/>
              <a:cxnLst/>
              <a:rect l="l" t="t" r="r" b="b"/>
              <a:pathLst>
                <a:path w="829309" h="407034">
                  <a:moveTo>
                    <a:pt x="236956" y="151599"/>
                  </a:moveTo>
                  <a:lnTo>
                    <a:pt x="236169" y="124294"/>
                  </a:lnTo>
                  <a:lnTo>
                    <a:pt x="234734" y="115785"/>
                  </a:lnTo>
                  <a:lnTo>
                    <a:pt x="232029" y="99669"/>
                  </a:lnTo>
                  <a:lnTo>
                    <a:pt x="224523" y="77736"/>
                  </a:lnTo>
                  <a:lnTo>
                    <a:pt x="213664" y="58496"/>
                  </a:lnTo>
                  <a:lnTo>
                    <a:pt x="207264" y="51333"/>
                  </a:lnTo>
                  <a:lnTo>
                    <a:pt x="195948" y="38658"/>
                  </a:lnTo>
                  <a:lnTo>
                    <a:pt x="192773" y="36576"/>
                  </a:lnTo>
                  <a:lnTo>
                    <a:pt x="192773" y="115785"/>
                  </a:lnTo>
                  <a:lnTo>
                    <a:pt x="47155" y="115785"/>
                  </a:lnTo>
                  <a:lnTo>
                    <a:pt x="63207" y="79248"/>
                  </a:lnTo>
                  <a:lnTo>
                    <a:pt x="94678" y="55880"/>
                  </a:lnTo>
                  <a:lnTo>
                    <a:pt x="119964" y="51333"/>
                  </a:lnTo>
                  <a:lnTo>
                    <a:pt x="133667" y="52476"/>
                  </a:lnTo>
                  <a:lnTo>
                    <a:pt x="133362" y="52476"/>
                  </a:lnTo>
                  <a:lnTo>
                    <a:pt x="145554" y="55740"/>
                  </a:lnTo>
                  <a:lnTo>
                    <a:pt x="176491" y="78460"/>
                  </a:lnTo>
                  <a:lnTo>
                    <a:pt x="192773" y="115785"/>
                  </a:lnTo>
                  <a:lnTo>
                    <a:pt x="192773" y="36576"/>
                  </a:lnTo>
                  <a:lnTo>
                    <a:pt x="174421" y="24472"/>
                  </a:lnTo>
                  <a:lnTo>
                    <a:pt x="149098" y="15976"/>
                  </a:lnTo>
                  <a:lnTo>
                    <a:pt x="119964" y="13131"/>
                  </a:lnTo>
                  <a:lnTo>
                    <a:pt x="93903" y="15468"/>
                  </a:lnTo>
                  <a:lnTo>
                    <a:pt x="50190" y="34124"/>
                  </a:lnTo>
                  <a:lnTo>
                    <a:pt x="18300" y="70307"/>
                  </a:lnTo>
                  <a:lnTo>
                    <a:pt x="2032" y="117297"/>
                  </a:lnTo>
                  <a:lnTo>
                    <a:pt x="0" y="144437"/>
                  </a:lnTo>
                  <a:lnTo>
                    <a:pt x="2247" y="174675"/>
                  </a:lnTo>
                  <a:lnTo>
                    <a:pt x="20307" y="223164"/>
                  </a:lnTo>
                  <a:lnTo>
                    <a:pt x="55041" y="255651"/>
                  </a:lnTo>
                  <a:lnTo>
                    <a:pt x="98158" y="271907"/>
                  </a:lnTo>
                  <a:lnTo>
                    <a:pt x="122364" y="273939"/>
                  </a:lnTo>
                  <a:lnTo>
                    <a:pt x="145630" y="272046"/>
                  </a:lnTo>
                  <a:lnTo>
                    <a:pt x="167119" y="266344"/>
                  </a:lnTo>
                  <a:lnTo>
                    <a:pt x="186817" y="256832"/>
                  </a:lnTo>
                  <a:lnTo>
                    <a:pt x="204724" y="243509"/>
                  </a:lnTo>
                  <a:lnTo>
                    <a:pt x="212547" y="235750"/>
                  </a:lnTo>
                  <a:lnTo>
                    <a:pt x="213334" y="234975"/>
                  </a:lnTo>
                  <a:lnTo>
                    <a:pt x="221272" y="225463"/>
                  </a:lnTo>
                  <a:lnTo>
                    <a:pt x="228549" y="214972"/>
                  </a:lnTo>
                  <a:lnTo>
                    <a:pt x="235153" y="203530"/>
                  </a:lnTo>
                  <a:lnTo>
                    <a:pt x="199339" y="183832"/>
                  </a:lnTo>
                  <a:lnTo>
                    <a:pt x="194386" y="193344"/>
                  </a:lnTo>
                  <a:lnTo>
                    <a:pt x="188455" y="202184"/>
                  </a:lnTo>
                  <a:lnTo>
                    <a:pt x="150253" y="231279"/>
                  </a:lnTo>
                  <a:lnTo>
                    <a:pt x="122948" y="235750"/>
                  </a:lnTo>
                  <a:lnTo>
                    <a:pt x="107162" y="234302"/>
                  </a:lnTo>
                  <a:lnTo>
                    <a:pt x="67437" y="212483"/>
                  </a:lnTo>
                  <a:lnTo>
                    <a:pt x="45847" y="169506"/>
                  </a:lnTo>
                  <a:lnTo>
                    <a:pt x="44170" y="151599"/>
                  </a:lnTo>
                  <a:lnTo>
                    <a:pt x="236956" y="151599"/>
                  </a:lnTo>
                  <a:close/>
                </a:path>
                <a:path w="829309" h="407034">
                  <a:moveTo>
                    <a:pt x="550875" y="144437"/>
                  </a:moveTo>
                  <a:lnTo>
                    <a:pt x="542734" y="94830"/>
                  </a:lnTo>
                  <a:lnTo>
                    <a:pt x="518350" y="52235"/>
                  </a:lnTo>
                  <a:lnTo>
                    <a:pt x="517410" y="51333"/>
                  </a:lnTo>
                  <a:lnTo>
                    <a:pt x="506704" y="40995"/>
                  </a:lnTo>
                  <a:lnTo>
                    <a:pt x="506704" y="144437"/>
                  </a:lnTo>
                  <a:lnTo>
                    <a:pt x="505345" y="162471"/>
                  </a:lnTo>
                  <a:lnTo>
                    <a:pt x="505320" y="162814"/>
                  </a:lnTo>
                  <a:lnTo>
                    <a:pt x="484619" y="209194"/>
                  </a:lnTo>
                  <a:lnTo>
                    <a:pt x="443433" y="234099"/>
                  </a:lnTo>
                  <a:lnTo>
                    <a:pt x="426123" y="235750"/>
                  </a:lnTo>
                  <a:lnTo>
                    <a:pt x="408508" y="234099"/>
                  </a:lnTo>
                  <a:lnTo>
                    <a:pt x="402386" y="232168"/>
                  </a:lnTo>
                  <a:lnTo>
                    <a:pt x="392633" y="229108"/>
                  </a:lnTo>
                  <a:lnTo>
                    <a:pt x="356120" y="195186"/>
                  </a:lnTo>
                  <a:lnTo>
                    <a:pt x="344690" y="162814"/>
                  </a:lnTo>
                  <a:lnTo>
                    <a:pt x="344601" y="162471"/>
                  </a:lnTo>
                  <a:lnTo>
                    <a:pt x="343217" y="144437"/>
                  </a:lnTo>
                  <a:lnTo>
                    <a:pt x="343166" y="143840"/>
                  </a:lnTo>
                  <a:lnTo>
                    <a:pt x="344703" y="124066"/>
                  </a:lnTo>
                  <a:lnTo>
                    <a:pt x="344741" y="123736"/>
                  </a:lnTo>
                  <a:lnTo>
                    <a:pt x="349402" y="105943"/>
                  </a:lnTo>
                  <a:lnTo>
                    <a:pt x="349440" y="105791"/>
                  </a:lnTo>
                  <a:lnTo>
                    <a:pt x="381228" y="65430"/>
                  </a:lnTo>
                  <a:lnTo>
                    <a:pt x="407289" y="53721"/>
                  </a:lnTo>
                  <a:lnTo>
                    <a:pt x="409867" y="52895"/>
                  </a:lnTo>
                  <a:lnTo>
                    <a:pt x="425526" y="51333"/>
                  </a:lnTo>
                  <a:lnTo>
                    <a:pt x="441159" y="52895"/>
                  </a:lnTo>
                  <a:lnTo>
                    <a:pt x="455828" y="57594"/>
                  </a:lnTo>
                  <a:lnTo>
                    <a:pt x="492937" y="90055"/>
                  </a:lnTo>
                  <a:lnTo>
                    <a:pt x="506653" y="143840"/>
                  </a:lnTo>
                  <a:lnTo>
                    <a:pt x="506704" y="144437"/>
                  </a:lnTo>
                  <a:lnTo>
                    <a:pt x="506704" y="40995"/>
                  </a:lnTo>
                  <a:lnTo>
                    <a:pt x="500646" y="35128"/>
                  </a:lnTo>
                  <a:lnTo>
                    <a:pt x="480072" y="22910"/>
                  </a:lnTo>
                  <a:lnTo>
                    <a:pt x="456920" y="15671"/>
                  </a:lnTo>
                  <a:lnTo>
                    <a:pt x="457619" y="15671"/>
                  </a:lnTo>
                  <a:lnTo>
                    <a:pt x="430301" y="13131"/>
                  </a:lnTo>
                  <a:lnTo>
                    <a:pt x="405536" y="15671"/>
                  </a:lnTo>
                  <a:lnTo>
                    <a:pt x="383159" y="23279"/>
                  </a:lnTo>
                  <a:lnTo>
                    <a:pt x="363169" y="35966"/>
                  </a:lnTo>
                  <a:lnTo>
                    <a:pt x="345567" y="53721"/>
                  </a:lnTo>
                  <a:lnTo>
                    <a:pt x="345567" y="19100"/>
                  </a:lnTo>
                  <a:lnTo>
                    <a:pt x="302577" y="19100"/>
                  </a:lnTo>
                  <a:lnTo>
                    <a:pt x="302577" y="406450"/>
                  </a:lnTo>
                  <a:lnTo>
                    <a:pt x="345567" y="406450"/>
                  </a:lnTo>
                  <a:lnTo>
                    <a:pt x="345567" y="232168"/>
                  </a:lnTo>
                  <a:lnTo>
                    <a:pt x="363054" y="250456"/>
                  </a:lnTo>
                  <a:lnTo>
                    <a:pt x="383311" y="263499"/>
                  </a:lnTo>
                  <a:lnTo>
                    <a:pt x="406323" y="271335"/>
                  </a:lnTo>
                  <a:lnTo>
                    <a:pt x="432092" y="273939"/>
                  </a:lnTo>
                  <a:lnTo>
                    <a:pt x="457873" y="271576"/>
                  </a:lnTo>
                  <a:lnTo>
                    <a:pt x="480885" y="264477"/>
                  </a:lnTo>
                  <a:lnTo>
                    <a:pt x="501142" y="252628"/>
                  </a:lnTo>
                  <a:lnTo>
                    <a:pt x="518642" y="236054"/>
                  </a:lnTo>
                  <a:lnTo>
                    <a:pt x="518845" y="235750"/>
                  </a:lnTo>
                  <a:lnTo>
                    <a:pt x="532739" y="216115"/>
                  </a:lnTo>
                  <a:lnTo>
                    <a:pt x="542810" y="194195"/>
                  </a:lnTo>
                  <a:lnTo>
                    <a:pt x="548855" y="170307"/>
                  </a:lnTo>
                  <a:lnTo>
                    <a:pt x="550875" y="144437"/>
                  </a:lnTo>
                  <a:close/>
                </a:path>
                <a:path w="829309" h="407034">
                  <a:moveTo>
                    <a:pt x="828992" y="0"/>
                  </a:moveTo>
                  <a:lnTo>
                    <a:pt x="659498" y="182626"/>
                  </a:lnTo>
                  <a:lnTo>
                    <a:pt x="659498" y="19088"/>
                  </a:lnTo>
                  <a:lnTo>
                    <a:pt x="616521" y="19088"/>
                  </a:lnTo>
                  <a:lnTo>
                    <a:pt x="616521" y="284099"/>
                  </a:lnTo>
                  <a:lnTo>
                    <a:pt x="786028" y="101460"/>
                  </a:lnTo>
                  <a:lnTo>
                    <a:pt x="786028" y="266776"/>
                  </a:lnTo>
                  <a:lnTo>
                    <a:pt x="828992" y="266776"/>
                  </a:lnTo>
                  <a:lnTo>
                    <a:pt x="8289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7865906" y="8003620"/>
              <a:ext cx="190999" cy="247688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8248460" y="7984521"/>
              <a:ext cx="622300" cy="284480"/>
            </a:xfrm>
            <a:custGeom>
              <a:avLst/>
              <a:gdLst/>
              <a:ahLst/>
              <a:cxnLst/>
              <a:rect l="l" t="t" r="r" b="b"/>
              <a:pathLst>
                <a:path w="622300" h="284479">
                  <a:moveTo>
                    <a:pt x="322300" y="266788"/>
                  </a:moveTo>
                  <a:lnTo>
                    <a:pt x="262610" y="0"/>
                  </a:lnTo>
                  <a:lnTo>
                    <a:pt x="162344" y="201739"/>
                  </a:lnTo>
                  <a:lnTo>
                    <a:pt x="59690" y="0"/>
                  </a:lnTo>
                  <a:lnTo>
                    <a:pt x="0" y="266788"/>
                  </a:lnTo>
                  <a:lnTo>
                    <a:pt x="44183" y="266788"/>
                  </a:lnTo>
                  <a:lnTo>
                    <a:pt x="75806" y="113411"/>
                  </a:lnTo>
                  <a:lnTo>
                    <a:pt x="161163" y="284099"/>
                  </a:lnTo>
                  <a:lnTo>
                    <a:pt x="245313" y="113411"/>
                  </a:lnTo>
                  <a:lnTo>
                    <a:pt x="278130" y="266788"/>
                  </a:lnTo>
                  <a:lnTo>
                    <a:pt x="322300" y="266788"/>
                  </a:lnTo>
                  <a:close/>
                </a:path>
                <a:path w="622300" h="284479">
                  <a:moveTo>
                    <a:pt x="621919" y="143840"/>
                  </a:moveTo>
                  <a:lnTo>
                    <a:pt x="612584" y="92075"/>
                  </a:lnTo>
                  <a:lnTo>
                    <a:pt x="585597" y="51333"/>
                  </a:lnTo>
                  <a:lnTo>
                    <a:pt x="577748" y="44551"/>
                  </a:lnTo>
                  <a:lnTo>
                    <a:pt x="577748" y="143840"/>
                  </a:lnTo>
                  <a:lnTo>
                    <a:pt x="576135" y="164172"/>
                  </a:lnTo>
                  <a:lnTo>
                    <a:pt x="552081" y="211289"/>
                  </a:lnTo>
                  <a:lnTo>
                    <a:pt x="507885" y="234226"/>
                  </a:lnTo>
                  <a:lnTo>
                    <a:pt x="490613" y="235762"/>
                  </a:lnTo>
                  <a:lnTo>
                    <a:pt x="473341" y="234226"/>
                  </a:lnTo>
                  <a:lnTo>
                    <a:pt x="429133" y="211289"/>
                  </a:lnTo>
                  <a:lnTo>
                    <a:pt x="405079" y="164172"/>
                  </a:lnTo>
                  <a:lnTo>
                    <a:pt x="403466" y="143840"/>
                  </a:lnTo>
                  <a:lnTo>
                    <a:pt x="405053" y="123494"/>
                  </a:lnTo>
                  <a:lnTo>
                    <a:pt x="428828" y="76098"/>
                  </a:lnTo>
                  <a:lnTo>
                    <a:pt x="473087" y="52882"/>
                  </a:lnTo>
                  <a:lnTo>
                    <a:pt x="490613" y="51333"/>
                  </a:lnTo>
                  <a:lnTo>
                    <a:pt x="508190" y="52882"/>
                  </a:lnTo>
                  <a:lnTo>
                    <a:pt x="552386" y="75806"/>
                  </a:lnTo>
                  <a:lnTo>
                    <a:pt x="576160" y="123253"/>
                  </a:lnTo>
                  <a:lnTo>
                    <a:pt x="577748" y="143840"/>
                  </a:lnTo>
                  <a:lnTo>
                    <a:pt x="577748" y="44551"/>
                  </a:lnTo>
                  <a:lnTo>
                    <a:pt x="564743" y="33947"/>
                  </a:lnTo>
                  <a:lnTo>
                    <a:pt x="542455" y="22390"/>
                  </a:lnTo>
                  <a:lnTo>
                    <a:pt x="517740" y="15455"/>
                  </a:lnTo>
                  <a:lnTo>
                    <a:pt x="490613" y="13144"/>
                  </a:lnTo>
                  <a:lnTo>
                    <a:pt x="463461" y="15455"/>
                  </a:lnTo>
                  <a:lnTo>
                    <a:pt x="416458" y="33947"/>
                  </a:lnTo>
                  <a:lnTo>
                    <a:pt x="380276" y="69875"/>
                  </a:lnTo>
                  <a:lnTo>
                    <a:pt x="361632" y="116725"/>
                  </a:lnTo>
                  <a:lnTo>
                    <a:pt x="359308" y="143840"/>
                  </a:lnTo>
                  <a:lnTo>
                    <a:pt x="361632" y="170700"/>
                  </a:lnTo>
                  <a:lnTo>
                    <a:pt x="380276" y="217258"/>
                  </a:lnTo>
                  <a:lnTo>
                    <a:pt x="416458" y="253149"/>
                  </a:lnTo>
                  <a:lnTo>
                    <a:pt x="463461" y="271640"/>
                  </a:lnTo>
                  <a:lnTo>
                    <a:pt x="490613" y="273951"/>
                  </a:lnTo>
                  <a:lnTo>
                    <a:pt x="517740" y="271640"/>
                  </a:lnTo>
                  <a:lnTo>
                    <a:pt x="564743" y="253149"/>
                  </a:lnTo>
                  <a:lnTo>
                    <a:pt x="600925" y="217258"/>
                  </a:lnTo>
                  <a:lnTo>
                    <a:pt x="619582" y="170700"/>
                  </a:lnTo>
                  <a:lnTo>
                    <a:pt x="621919" y="1438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900221" y="8003620"/>
              <a:ext cx="223218" cy="248892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197437" y="8003620"/>
              <a:ext cx="182633" cy="247688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9445701" y="7833531"/>
              <a:ext cx="2945130" cy="557530"/>
            </a:xfrm>
            <a:custGeom>
              <a:avLst/>
              <a:gdLst/>
              <a:ahLst/>
              <a:cxnLst/>
              <a:rect l="l" t="t" r="r" b="b"/>
              <a:pathLst>
                <a:path w="2945129" h="557529">
                  <a:moveTo>
                    <a:pt x="248297" y="170091"/>
                  </a:moveTo>
                  <a:lnTo>
                    <a:pt x="207721" y="170091"/>
                  </a:lnTo>
                  <a:lnTo>
                    <a:pt x="207721" y="294233"/>
                  </a:lnTo>
                  <a:lnTo>
                    <a:pt x="206311" y="312889"/>
                  </a:lnTo>
                  <a:lnTo>
                    <a:pt x="185343" y="359892"/>
                  </a:lnTo>
                  <a:lnTo>
                    <a:pt x="143027" y="385127"/>
                  </a:lnTo>
                  <a:lnTo>
                    <a:pt x="142595" y="385127"/>
                  </a:lnTo>
                  <a:lnTo>
                    <a:pt x="125349" y="386753"/>
                  </a:lnTo>
                  <a:lnTo>
                    <a:pt x="77838" y="372148"/>
                  </a:lnTo>
                  <a:lnTo>
                    <a:pt x="49618" y="331012"/>
                  </a:lnTo>
                  <a:lnTo>
                    <a:pt x="44183" y="293636"/>
                  </a:lnTo>
                  <a:lnTo>
                    <a:pt x="45643" y="273431"/>
                  </a:lnTo>
                  <a:lnTo>
                    <a:pt x="67754" y="226504"/>
                  </a:lnTo>
                  <a:lnTo>
                    <a:pt x="108991" y="203835"/>
                  </a:lnTo>
                  <a:lnTo>
                    <a:pt x="125349" y="202323"/>
                  </a:lnTo>
                  <a:lnTo>
                    <a:pt x="141084" y="203835"/>
                  </a:lnTo>
                  <a:lnTo>
                    <a:pt x="182651" y="226199"/>
                  </a:lnTo>
                  <a:lnTo>
                    <a:pt x="206146" y="273431"/>
                  </a:lnTo>
                  <a:lnTo>
                    <a:pt x="207670" y="293636"/>
                  </a:lnTo>
                  <a:lnTo>
                    <a:pt x="207721" y="294233"/>
                  </a:lnTo>
                  <a:lnTo>
                    <a:pt x="207721" y="170091"/>
                  </a:lnTo>
                  <a:lnTo>
                    <a:pt x="205333" y="170091"/>
                  </a:lnTo>
                  <a:lnTo>
                    <a:pt x="205333" y="205308"/>
                  </a:lnTo>
                  <a:lnTo>
                    <a:pt x="202526" y="202323"/>
                  </a:lnTo>
                  <a:lnTo>
                    <a:pt x="188391" y="187286"/>
                  </a:lnTo>
                  <a:lnTo>
                    <a:pt x="168617" y="174421"/>
                  </a:lnTo>
                  <a:lnTo>
                    <a:pt x="146011" y="166712"/>
                  </a:lnTo>
                  <a:lnTo>
                    <a:pt x="120573" y="164134"/>
                  </a:lnTo>
                  <a:lnTo>
                    <a:pt x="96189" y="166281"/>
                  </a:lnTo>
                  <a:lnTo>
                    <a:pt x="53365" y="183438"/>
                  </a:lnTo>
                  <a:lnTo>
                    <a:pt x="19659" y="217271"/>
                  </a:lnTo>
                  <a:lnTo>
                    <a:pt x="2184" y="264858"/>
                  </a:lnTo>
                  <a:lnTo>
                    <a:pt x="0" y="293636"/>
                  </a:lnTo>
                  <a:lnTo>
                    <a:pt x="2209" y="322961"/>
                  </a:lnTo>
                  <a:lnTo>
                    <a:pt x="19812" y="371309"/>
                  </a:lnTo>
                  <a:lnTo>
                    <a:pt x="53771" y="405472"/>
                  </a:lnTo>
                  <a:lnTo>
                    <a:pt x="96443" y="422783"/>
                  </a:lnTo>
                  <a:lnTo>
                    <a:pt x="120573" y="424942"/>
                  </a:lnTo>
                  <a:lnTo>
                    <a:pt x="145567" y="422338"/>
                  </a:lnTo>
                  <a:lnTo>
                    <a:pt x="168021" y="414502"/>
                  </a:lnTo>
                  <a:lnTo>
                    <a:pt x="187947" y="401447"/>
                  </a:lnTo>
                  <a:lnTo>
                    <a:pt x="201917" y="386753"/>
                  </a:lnTo>
                  <a:lnTo>
                    <a:pt x="205333" y="383171"/>
                  </a:lnTo>
                  <a:lnTo>
                    <a:pt x="205333" y="417779"/>
                  </a:lnTo>
                  <a:lnTo>
                    <a:pt x="248297" y="417779"/>
                  </a:lnTo>
                  <a:lnTo>
                    <a:pt x="248297" y="383171"/>
                  </a:lnTo>
                  <a:lnTo>
                    <a:pt x="248297" y="205308"/>
                  </a:lnTo>
                  <a:lnTo>
                    <a:pt x="248297" y="170091"/>
                  </a:lnTo>
                  <a:close/>
                </a:path>
                <a:path w="2945129" h="557529">
                  <a:moveTo>
                    <a:pt x="532384" y="170129"/>
                  </a:moveTo>
                  <a:lnTo>
                    <a:pt x="489419" y="170129"/>
                  </a:lnTo>
                  <a:lnTo>
                    <a:pt x="489419" y="271729"/>
                  </a:lnTo>
                  <a:lnTo>
                    <a:pt x="372427" y="271729"/>
                  </a:lnTo>
                  <a:lnTo>
                    <a:pt x="372427" y="170129"/>
                  </a:lnTo>
                  <a:lnTo>
                    <a:pt x="329463" y="170129"/>
                  </a:lnTo>
                  <a:lnTo>
                    <a:pt x="329463" y="271729"/>
                  </a:lnTo>
                  <a:lnTo>
                    <a:pt x="329463" y="311099"/>
                  </a:lnTo>
                  <a:lnTo>
                    <a:pt x="329463" y="417779"/>
                  </a:lnTo>
                  <a:lnTo>
                    <a:pt x="372427" y="417779"/>
                  </a:lnTo>
                  <a:lnTo>
                    <a:pt x="372427" y="311099"/>
                  </a:lnTo>
                  <a:lnTo>
                    <a:pt x="489419" y="311099"/>
                  </a:lnTo>
                  <a:lnTo>
                    <a:pt x="489419" y="417779"/>
                  </a:lnTo>
                  <a:lnTo>
                    <a:pt x="532384" y="417779"/>
                  </a:lnTo>
                  <a:lnTo>
                    <a:pt x="532384" y="311099"/>
                  </a:lnTo>
                  <a:lnTo>
                    <a:pt x="532384" y="271729"/>
                  </a:lnTo>
                  <a:lnTo>
                    <a:pt x="532384" y="170129"/>
                  </a:lnTo>
                  <a:close/>
                </a:path>
                <a:path w="2945129" h="557529">
                  <a:moveTo>
                    <a:pt x="826033" y="151003"/>
                  </a:moveTo>
                  <a:lnTo>
                    <a:pt x="656526" y="333629"/>
                  </a:lnTo>
                  <a:lnTo>
                    <a:pt x="656526" y="170091"/>
                  </a:lnTo>
                  <a:lnTo>
                    <a:pt x="613562" y="170091"/>
                  </a:lnTo>
                  <a:lnTo>
                    <a:pt x="613562" y="435102"/>
                  </a:lnTo>
                  <a:lnTo>
                    <a:pt x="783056" y="252463"/>
                  </a:lnTo>
                  <a:lnTo>
                    <a:pt x="783056" y="417779"/>
                  </a:lnTo>
                  <a:lnTo>
                    <a:pt x="826033" y="417779"/>
                  </a:lnTo>
                  <a:lnTo>
                    <a:pt x="826033" y="151003"/>
                  </a:lnTo>
                  <a:close/>
                </a:path>
                <a:path w="2945129" h="557529">
                  <a:moveTo>
                    <a:pt x="1128623" y="302602"/>
                  </a:moveTo>
                  <a:lnTo>
                    <a:pt x="1127836" y="275297"/>
                  </a:lnTo>
                  <a:lnTo>
                    <a:pt x="1126401" y="266788"/>
                  </a:lnTo>
                  <a:lnTo>
                    <a:pt x="1123696" y="250672"/>
                  </a:lnTo>
                  <a:lnTo>
                    <a:pt x="1116190" y="228739"/>
                  </a:lnTo>
                  <a:lnTo>
                    <a:pt x="1105331" y="209499"/>
                  </a:lnTo>
                  <a:lnTo>
                    <a:pt x="1098931" y="202336"/>
                  </a:lnTo>
                  <a:lnTo>
                    <a:pt x="1087615" y="189661"/>
                  </a:lnTo>
                  <a:lnTo>
                    <a:pt x="1084440" y="187579"/>
                  </a:lnTo>
                  <a:lnTo>
                    <a:pt x="1084440" y="266788"/>
                  </a:lnTo>
                  <a:lnTo>
                    <a:pt x="938822" y="266788"/>
                  </a:lnTo>
                  <a:lnTo>
                    <a:pt x="954874" y="230251"/>
                  </a:lnTo>
                  <a:lnTo>
                    <a:pt x="986345" y="206883"/>
                  </a:lnTo>
                  <a:lnTo>
                    <a:pt x="1011631" y="202336"/>
                  </a:lnTo>
                  <a:lnTo>
                    <a:pt x="1025334" y="203479"/>
                  </a:lnTo>
                  <a:lnTo>
                    <a:pt x="1025029" y="203479"/>
                  </a:lnTo>
                  <a:lnTo>
                    <a:pt x="1037221" y="206743"/>
                  </a:lnTo>
                  <a:lnTo>
                    <a:pt x="1068158" y="229463"/>
                  </a:lnTo>
                  <a:lnTo>
                    <a:pt x="1084440" y="266788"/>
                  </a:lnTo>
                  <a:lnTo>
                    <a:pt x="1084440" y="187579"/>
                  </a:lnTo>
                  <a:lnTo>
                    <a:pt x="1066088" y="175475"/>
                  </a:lnTo>
                  <a:lnTo>
                    <a:pt x="1040765" y="166979"/>
                  </a:lnTo>
                  <a:lnTo>
                    <a:pt x="1011631" y="164134"/>
                  </a:lnTo>
                  <a:lnTo>
                    <a:pt x="985570" y="166471"/>
                  </a:lnTo>
                  <a:lnTo>
                    <a:pt x="941857" y="185127"/>
                  </a:lnTo>
                  <a:lnTo>
                    <a:pt x="909967" y="221310"/>
                  </a:lnTo>
                  <a:lnTo>
                    <a:pt x="893699" y="268300"/>
                  </a:lnTo>
                  <a:lnTo>
                    <a:pt x="891667" y="295440"/>
                  </a:lnTo>
                  <a:lnTo>
                    <a:pt x="893914" y="325678"/>
                  </a:lnTo>
                  <a:lnTo>
                    <a:pt x="911974" y="374167"/>
                  </a:lnTo>
                  <a:lnTo>
                    <a:pt x="946708" y="406654"/>
                  </a:lnTo>
                  <a:lnTo>
                    <a:pt x="989825" y="422910"/>
                  </a:lnTo>
                  <a:lnTo>
                    <a:pt x="1014031" y="424942"/>
                  </a:lnTo>
                  <a:lnTo>
                    <a:pt x="1037297" y="423049"/>
                  </a:lnTo>
                  <a:lnTo>
                    <a:pt x="1058786" y="417347"/>
                  </a:lnTo>
                  <a:lnTo>
                    <a:pt x="1078484" y="407835"/>
                  </a:lnTo>
                  <a:lnTo>
                    <a:pt x="1096391" y="394512"/>
                  </a:lnTo>
                  <a:lnTo>
                    <a:pt x="1104214" y="386753"/>
                  </a:lnTo>
                  <a:lnTo>
                    <a:pt x="1105001" y="385978"/>
                  </a:lnTo>
                  <a:lnTo>
                    <a:pt x="1112939" y="376466"/>
                  </a:lnTo>
                  <a:lnTo>
                    <a:pt x="1120216" y="365975"/>
                  </a:lnTo>
                  <a:lnTo>
                    <a:pt x="1126820" y="354533"/>
                  </a:lnTo>
                  <a:lnTo>
                    <a:pt x="1091006" y="334835"/>
                  </a:lnTo>
                  <a:lnTo>
                    <a:pt x="1086053" y="344347"/>
                  </a:lnTo>
                  <a:lnTo>
                    <a:pt x="1080122" y="353187"/>
                  </a:lnTo>
                  <a:lnTo>
                    <a:pt x="1041920" y="382282"/>
                  </a:lnTo>
                  <a:lnTo>
                    <a:pt x="1014615" y="386753"/>
                  </a:lnTo>
                  <a:lnTo>
                    <a:pt x="998829" y="385305"/>
                  </a:lnTo>
                  <a:lnTo>
                    <a:pt x="959104" y="363486"/>
                  </a:lnTo>
                  <a:lnTo>
                    <a:pt x="937514" y="320509"/>
                  </a:lnTo>
                  <a:lnTo>
                    <a:pt x="935837" y="302602"/>
                  </a:lnTo>
                  <a:lnTo>
                    <a:pt x="1128623" y="302602"/>
                  </a:lnTo>
                  <a:close/>
                </a:path>
                <a:path w="2945129" h="557529">
                  <a:moveTo>
                    <a:pt x="1580451" y="294830"/>
                  </a:moveTo>
                  <a:lnTo>
                    <a:pt x="1571269" y="243801"/>
                  </a:lnTo>
                  <a:lnTo>
                    <a:pt x="1544231" y="202323"/>
                  </a:lnTo>
                  <a:lnTo>
                    <a:pt x="1536280" y="195440"/>
                  </a:lnTo>
                  <a:lnTo>
                    <a:pt x="1536280" y="294830"/>
                  </a:lnTo>
                  <a:lnTo>
                    <a:pt x="1534680" y="315163"/>
                  </a:lnTo>
                  <a:lnTo>
                    <a:pt x="1510614" y="362280"/>
                  </a:lnTo>
                  <a:lnTo>
                    <a:pt x="1466418" y="385216"/>
                  </a:lnTo>
                  <a:lnTo>
                    <a:pt x="1449146" y="386753"/>
                  </a:lnTo>
                  <a:lnTo>
                    <a:pt x="1431874" y="385216"/>
                  </a:lnTo>
                  <a:lnTo>
                    <a:pt x="1387665" y="362280"/>
                  </a:lnTo>
                  <a:lnTo>
                    <a:pt x="1363611" y="315163"/>
                  </a:lnTo>
                  <a:lnTo>
                    <a:pt x="1362011" y="294830"/>
                  </a:lnTo>
                  <a:lnTo>
                    <a:pt x="1363586" y="274485"/>
                  </a:lnTo>
                  <a:lnTo>
                    <a:pt x="1387360" y="227088"/>
                  </a:lnTo>
                  <a:lnTo>
                    <a:pt x="1431620" y="203873"/>
                  </a:lnTo>
                  <a:lnTo>
                    <a:pt x="1449146" y="202323"/>
                  </a:lnTo>
                  <a:lnTo>
                    <a:pt x="1466723" y="203873"/>
                  </a:lnTo>
                  <a:lnTo>
                    <a:pt x="1510919" y="226796"/>
                  </a:lnTo>
                  <a:lnTo>
                    <a:pt x="1534693" y="274243"/>
                  </a:lnTo>
                  <a:lnTo>
                    <a:pt x="1536280" y="294830"/>
                  </a:lnTo>
                  <a:lnTo>
                    <a:pt x="1536280" y="195440"/>
                  </a:lnTo>
                  <a:lnTo>
                    <a:pt x="1524215" y="185280"/>
                  </a:lnTo>
                  <a:lnTo>
                    <a:pt x="1502333" y="173532"/>
                  </a:lnTo>
                  <a:lnTo>
                    <a:pt x="1478114" y="166484"/>
                  </a:lnTo>
                  <a:lnTo>
                    <a:pt x="1451533" y="164134"/>
                  </a:lnTo>
                  <a:lnTo>
                    <a:pt x="1422171" y="166966"/>
                  </a:lnTo>
                  <a:lnTo>
                    <a:pt x="1397368" y="175475"/>
                  </a:lnTo>
                  <a:lnTo>
                    <a:pt x="1377111" y="189649"/>
                  </a:lnTo>
                  <a:lnTo>
                    <a:pt x="1361414" y="209499"/>
                  </a:lnTo>
                  <a:lnTo>
                    <a:pt x="1360220" y="209499"/>
                  </a:lnTo>
                  <a:lnTo>
                    <a:pt x="1369225" y="159740"/>
                  </a:lnTo>
                  <a:lnTo>
                    <a:pt x="1391615" y="116763"/>
                  </a:lnTo>
                  <a:lnTo>
                    <a:pt x="1421282" y="89928"/>
                  </a:lnTo>
                  <a:lnTo>
                    <a:pt x="1463255" y="74002"/>
                  </a:lnTo>
                  <a:lnTo>
                    <a:pt x="1490916" y="67437"/>
                  </a:lnTo>
                  <a:lnTo>
                    <a:pt x="1499298" y="65278"/>
                  </a:lnTo>
                  <a:lnTo>
                    <a:pt x="1534642" y="50050"/>
                  </a:lnTo>
                  <a:lnTo>
                    <a:pt x="1563217" y="20358"/>
                  </a:lnTo>
                  <a:lnTo>
                    <a:pt x="1572094" y="0"/>
                  </a:lnTo>
                  <a:lnTo>
                    <a:pt x="1524342" y="0"/>
                  </a:lnTo>
                  <a:lnTo>
                    <a:pt x="1521561" y="7569"/>
                  </a:lnTo>
                  <a:lnTo>
                    <a:pt x="1516583" y="13830"/>
                  </a:lnTo>
                  <a:lnTo>
                    <a:pt x="1473200" y="32029"/>
                  </a:lnTo>
                  <a:lnTo>
                    <a:pt x="1456016" y="35712"/>
                  </a:lnTo>
                  <a:lnTo>
                    <a:pt x="1451622" y="36703"/>
                  </a:lnTo>
                  <a:lnTo>
                    <a:pt x="1447253" y="37896"/>
                  </a:lnTo>
                  <a:lnTo>
                    <a:pt x="1431747" y="41681"/>
                  </a:lnTo>
                  <a:lnTo>
                    <a:pt x="1427264" y="43078"/>
                  </a:lnTo>
                  <a:lnTo>
                    <a:pt x="1420888" y="45872"/>
                  </a:lnTo>
                  <a:lnTo>
                    <a:pt x="1417015" y="47447"/>
                  </a:lnTo>
                  <a:lnTo>
                    <a:pt x="1407858" y="51028"/>
                  </a:lnTo>
                  <a:lnTo>
                    <a:pt x="1403578" y="53022"/>
                  </a:lnTo>
                  <a:lnTo>
                    <a:pt x="1362913" y="85712"/>
                  </a:lnTo>
                  <a:lnTo>
                    <a:pt x="1329105" y="158762"/>
                  </a:lnTo>
                  <a:lnTo>
                    <a:pt x="1320660" y="208178"/>
                  </a:lnTo>
                  <a:lnTo>
                    <a:pt x="1317840" y="266192"/>
                  </a:lnTo>
                  <a:lnTo>
                    <a:pt x="1320444" y="307746"/>
                  </a:lnTo>
                  <a:lnTo>
                    <a:pt x="1341335" y="371602"/>
                  </a:lnTo>
                  <a:lnTo>
                    <a:pt x="1377480" y="407492"/>
                  </a:lnTo>
                  <a:lnTo>
                    <a:pt x="1420164" y="423011"/>
                  </a:lnTo>
                  <a:lnTo>
                    <a:pt x="1444967" y="424942"/>
                  </a:lnTo>
                  <a:lnTo>
                    <a:pt x="1473695" y="422630"/>
                  </a:lnTo>
                  <a:lnTo>
                    <a:pt x="1522628" y="404139"/>
                  </a:lnTo>
                  <a:lnTo>
                    <a:pt x="1559293" y="368249"/>
                  </a:lnTo>
                  <a:lnTo>
                    <a:pt x="1578102" y="321691"/>
                  </a:lnTo>
                  <a:lnTo>
                    <a:pt x="1580451" y="294830"/>
                  </a:lnTo>
                  <a:close/>
                </a:path>
                <a:path w="2945129" h="557529">
                  <a:moveTo>
                    <a:pt x="1867522" y="302602"/>
                  </a:moveTo>
                  <a:lnTo>
                    <a:pt x="1866734" y="275297"/>
                  </a:lnTo>
                  <a:lnTo>
                    <a:pt x="1865299" y="266788"/>
                  </a:lnTo>
                  <a:lnTo>
                    <a:pt x="1862594" y="250672"/>
                  </a:lnTo>
                  <a:lnTo>
                    <a:pt x="1855089" y="228739"/>
                  </a:lnTo>
                  <a:lnTo>
                    <a:pt x="1844230" y="209499"/>
                  </a:lnTo>
                  <a:lnTo>
                    <a:pt x="1837829" y="202336"/>
                  </a:lnTo>
                  <a:lnTo>
                    <a:pt x="1826514" y="189661"/>
                  </a:lnTo>
                  <a:lnTo>
                    <a:pt x="1823339" y="187579"/>
                  </a:lnTo>
                  <a:lnTo>
                    <a:pt x="1823339" y="266788"/>
                  </a:lnTo>
                  <a:lnTo>
                    <a:pt x="1677720" y="266788"/>
                  </a:lnTo>
                  <a:lnTo>
                    <a:pt x="1693773" y="230251"/>
                  </a:lnTo>
                  <a:lnTo>
                    <a:pt x="1725244" y="206883"/>
                  </a:lnTo>
                  <a:lnTo>
                    <a:pt x="1750529" y="202336"/>
                  </a:lnTo>
                  <a:lnTo>
                    <a:pt x="1764233" y="203479"/>
                  </a:lnTo>
                  <a:lnTo>
                    <a:pt x="1763928" y="203479"/>
                  </a:lnTo>
                  <a:lnTo>
                    <a:pt x="1776120" y="206743"/>
                  </a:lnTo>
                  <a:lnTo>
                    <a:pt x="1807057" y="229463"/>
                  </a:lnTo>
                  <a:lnTo>
                    <a:pt x="1823339" y="266788"/>
                  </a:lnTo>
                  <a:lnTo>
                    <a:pt x="1823339" y="187579"/>
                  </a:lnTo>
                  <a:lnTo>
                    <a:pt x="1804987" y="175475"/>
                  </a:lnTo>
                  <a:lnTo>
                    <a:pt x="1779663" y="166979"/>
                  </a:lnTo>
                  <a:lnTo>
                    <a:pt x="1750529" y="164134"/>
                  </a:lnTo>
                  <a:lnTo>
                    <a:pt x="1724469" y="166471"/>
                  </a:lnTo>
                  <a:lnTo>
                    <a:pt x="1680756" y="185127"/>
                  </a:lnTo>
                  <a:lnTo>
                    <a:pt x="1648866" y="221310"/>
                  </a:lnTo>
                  <a:lnTo>
                    <a:pt x="1632597" y="268300"/>
                  </a:lnTo>
                  <a:lnTo>
                    <a:pt x="1630565" y="295440"/>
                  </a:lnTo>
                  <a:lnTo>
                    <a:pt x="1632826" y="325678"/>
                  </a:lnTo>
                  <a:lnTo>
                    <a:pt x="1650873" y="374167"/>
                  </a:lnTo>
                  <a:lnTo>
                    <a:pt x="1685607" y="406654"/>
                  </a:lnTo>
                  <a:lnTo>
                    <a:pt x="1728724" y="422910"/>
                  </a:lnTo>
                  <a:lnTo>
                    <a:pt x="1752930" y="424942"/>
                  </a:lnTo>
                  <a:lnTo>
                    <a:pt x="1776196" y="423049"/>
                  </a:lnTo>
                  <a:lnTo>
                    <a:pt x="1797685" y="417347"/>
                  </a:lnTo>
                  <a:lnTo>
                    <a:pt x="1817382" y="407835"/>
                  </a:lnTo>
                  <a:lnTo>
                    <a:pt x="1835289" y="394512"/>
                  </a:lnTo>
                  <a:lnTo>
                    <a:pt x="1843112" y="386753"/>
                  </a:lnTo>
                  <a:lnTo>
                    <a:pt x="1843900" y="385978"/>
                  </a:lnTo>
                  <a:lnTo>
                    <a:pt x="1851837" y="376466"/>
                  </a:lnTo>
                  <a:lnTo>
                    <a:pt x="1859114" y="365975"/>
                  </a:lnTo>
                  <a:lnTo>
                    <a:pt x="1865718" y="354533"/>
                  </a:lnTo>
                  <a:lnTo>
                    <a:pt x="1829904" y="334835"/>
                  </a:lnTo>
                  <a:lnTo>
                    <a:pt x="1824951" y="344347"/>
                  </a:lnTo>
                  <a:lnTo>
                    <a:pt x="1819021" y="353187"/>
                  </a:lnTo>
                  <a:lnTo>
                    <a:pt x="1780819" y="382282"/>
                  </a:lnTo>
                  <a:lnTo>
                    <a:pt x="1753514" y="386753"/>
                  </a:lnTo>
                  <a:lnTo>
                    <a:pt x="1737728" y="385305"/>
                  </a:lnTo>
                  <a:lnTo>
                    <a:pt x="1698002" y="363486"/>
                  </a:lnTo>
                  <a:lnTo>
                    <a:pt x="1676412" y="320509"/>
                  </a:lnTo>
                  <a:lnTo>
                    <a:pt x="1674736" y="302602"/>
                  </a:lnTo>
                  <a:lnTo>
                    <a:pt x="1867522" y="302602"/>
                  </a:lnTo>
                  <a:close/>
                </a:path>
                <a:path w="2945129" h="557529">
                  <a:moveTo>
                    <a:pt x="2119338" y="341985"/>
                  </a:moveTo>
                  <a:lnTo>
                    <a:pt x="2102040" y="296621"/>
                  </a:lnTo>
                  <a:lnTo>
                    <a:pt x="2073389" y="280504"/>
                  </a:lnTo>
                  <a:lnTo>
                    <a:pt x="2085657" y="270776"/>
                  </a:lnTo>
                  <a:lnTo>
                    <a:pt x="2094420" y="258876"/>
                  </a:lnTo>
                  <a:lnTo>
                    <a:pt x="2099691" y="244817"/>
                  </a:lnTo>
                  <a:lnTo>
                    <a:pt x="2101443" y="228587"/>
                  </a:lnTo>
                  <a:lnTo>
                    <a:pt x="2100097" y="214896"/>
                  </a:lnTo>
                  <a:lnTo>
                    <a:pt x="2079955" y="181432"/>
                  </a:lnTo>
                  <a:lnTo>
                    <a:pt x="2039213" y="165214"/>
                  </a:lnTo>
                  <a:lnTo>
                    <a:pt x="2021446" y="164134"/>
                  </a:lnTo>
                  <a:lnTo>
                    <a:pt x="2006422" y="164998"/>
                  </a:lnTo>
                  <a:lnTo>
                    <a:pt x="1967153" y="177850"/>
                  </a:lnTo>
                  <a:lnTo>
                    <a:pt x="1935505" y="208889"/>
                  </a:lnTo>
                  <a:lnTo>
                    <a:pt x="1965363" y="233362"/>
                  </a:lnTo>
                  <a:lnTo>
                    <a:pt x="1969312" y="227101"/>
                  </a:lnTo>
                  <a:lnTo>
                    <a:pt x="1974011" y="221424"/>
                  </a:lnTo>
                  <a:lnTo>
                    <a:pt x="2010600" y="202920"/>
                  </a:lnTo>
                  <a:lnTo>
                    <a:pt x="2019668" y="202323"/>
                  </a:lnTo>
                  <a:lnTo>
                    <a:pt x="2029701" y="202882"/>
                  </a:lnTo>
                  <a:lnTo>
                    <a:pt x="2061375" y="229069"/>
                  </a:lnTo>
                  <a:lnTo>
                    <a:pt x="2062048" y="236943"/>
                  </a:lnTo>
                  <a:lnTo>
                    <a:pt x="2061222" y="243725"/>
                  </a:lnTo>
                  <a:lnTo>
                    <a:pt x="2027212" y="265785"/>
                  </a:lnTo>
                  <a:lnTo>
                    <a:pt x="2016683" y="266192"/>
                  </a:lnTo>
                  <a:lnTo>
                    <a:pt x="1995792" y="266192"/>
                  </a:lnTo>
                  <a:lnTo>
                    <a:pt x="1995792" y="305574"/>
                  </a:lnTo>
                  <a:lnTo>
                    <a:pt x="2020862" y="305574"/>
                  </a:lnTo>
                  <a:lnTo>
                    <a:pt x="2033917" y="306095"/>
                  </a:lnTo>
                  <a:lnTo>
                    <a:pt x="2072640" y="325882"/>
                  </a:lnTo>
                  <a:lnTo>
                    <a:pt x="2076373" y="342595"/>
                  </a:lnTo>
                  <a:lnTo>
                    <a:pt x="2075294" y="353479"/>
                  </a:lnTo>
                  <a:lnTo>
                    <a:pt x="2041740" y="384365"/>
                  </a:lnTo>
                  <a:lnTo>
                    <a:pt x="2017280" y="386753"/>
                  </a:lnTo>
                  <a:lnTo>
                    <a:pt x="2005787" y="385965"/>
                  </a:lnTo>
                  <a:lnTo>
                    <a:pt x="1969503" y="368211"/>
                  </a:lnTo>
                  <a:lnTo>
                    <a:pt x="1954618" y="346163"/>
                  </a:lnTo>
                  <a:lnTo>
                    <a:pt x="1917598" y="361683"/>
                  </a:lnTo>
                  <a:lnTo>
                    <a:pt x="1940775" y="395820"/>
                  </a:lnTo>
                  <a:lnTo>
                    <a:pt x="1980425" y="419722"/>
                  </a:lnTo>
                  <a:lnTo>
                    <a:pt x="2016683" y="424942"/>
                  </a:lnTo>
                  <a:lnTo>
                    <a:pt x="2037651" y="423748"/>
                  </a:lnTo>
                  <a:lnTo>
                    <a:pt x="2087118" y="405853"/>
                  </a:lnTo>
                  <a:lnTo>
                    <a:pt x="2117331" y="360972"/>
                  </a:lnTo>
                  <a:lnTo>
                    <a:pt x="2119338" y="341985"/>
                  </a:lnTo>
                  <a:close/>
                </a:path>
                <a:path w="2945129" h="557529">
                  <a:moveTo>
                    <a:pt x="2646375" y="293636"/>
                  </a:moveTo>
                  <a:lnTo>
                    <a:pt x="2635770" y="239331"/>
                  </a:lnTo>
                  <a:lnTo>
                    <a:pt x="2609824" y="204114"/>
                  </a:lnTo>
                  <a:lnTo>
                    <a:pt x="2602204" y="196951"/>
                  </a:lnTo>
                  <a:lnTo>
                    <a:pt x="2602204" y="293636"/>
                  </a:lnTo>
                  <a:lnTo>
                    <a:pt x="2600045" y="316064"/>
                  </a:lnTo>
                  <a:lnTo>
                    <a:pt x="2582735" y="352171"/>
                  </a:lnTo>
                  <a:lnTo>
                    <a:pt x="2536406" y="380187"/>
                  </a:lnTo>
                  <a:lnTo>
                    <a:pt x="2498953" y="383768"/>
                  </a:lnTo>
                  <a:lnTo>
                    <a:pt x="2498953" y="204114"/>
                  </a:lnTo>
                  <a:lnTo>
                    <a:pt x="2550769" y="212178"/>
                  </a:lnTo>
                  <a:lnTo>
                    <a:pt x="2592959" y="249770"/>
                  </a:lnTo>
                  <a:lnTo>
                    <a:pt x="2602204" y="293636"/>
                  </a:lnTo>
                  <a:lnTo>
                    <a:pt x="2602204" y="196951"/>
                  </a:lnTo>
                  <a:lnTo>
                    <a:pt x="2583103" y="184048"/>
                  </a:lnTo>
                  <a:lnTo>
                    <a:pt x="2558631" y="173977"/>
                  </a:lnTo>
                  <a:lnTo>
                    <a:pt x="2530589" y="167944"/>
                  </a:lnTo>
                  <a:lnTo>
                    <a:pt x="2498953" y="165925"/>
                  </a:lnTo>
                  <a:lnTo>
                    <a:pt x="2498953" y="19697"/>
                  </a:lnTo>
                  <a:lnTo>
                    <a:pt x="2455976" y="19697"/>
                  </a:lnTo>
                  <a:lnTo>
                    <a:pt x="2455976" y="165925"/>
                  </a:lnTo>
                  <a:lnTo>
                    <a:pt x="2455976" y="204114"/>
                  </a:lnTo>
                  <a:lnTo>
                    <a:pt x="2455976" y="383768"/>
                  </a:lnTo>
                  <a:lnTo>
                    <a:pt x="2436469" y="383311"/>
                  </a:lnTo>
                  <a:lnTo>
                    <a:pt x="2387346" y="365861"/>
                  </a:lnTo>
                  <a:lnTo>
                    <a:pt x="2361387" y="335572"/>
                  </a:lnTo>
                  <a:lnTo>
                    <a:pt x="2352725" y="293636"/>
                  </a:lnTo>
                  <a:lnTo>
                    <a:pt x="2355037" y="270002"/>
                  </a:lnTo>
                  <a:lnTo>
                    <a:pt x="2373541" y="232994"/>
                  </a:lnTo>
                  <a:lnTo>
                    <a:pt x="2420010" y="207111"/>
                  </a:lnTo>
                  <a:lnTo>
                    <a:pt x="2455976" y="204114"/>
                  </a:lnTo>
                  <a:lnTo>
                    <a:pt x="2455976" y="165925"/>
                  </a:lnTo>
                  <a:lnTo>
                    <a:pt x="2396299" y="173977"/>
                  </a:lnTo>
                  <a:lnTo>
                    <a:pt x="2350935" y="198158"/>
                  </a:lnTo>
                  <a:lnTo>
                    <a:pt x="2319147" y="239331"/>
                  </a:lnTo>
                  <a:lnTo>
                    <a:pt x="2308555" y="293636"/>
                  </a:lnTo>
                  <a:lnTo>
                    <a:pt x="2311235" y="322707"/>
                  </a:lnTo>
                  <a:lnTo>
                    <a:pt x="2332736" y="370751"/>
                  </a:lnTo>
                  <a:lnTo>
                    <a:pt x="2372830" y="403834"/>
                  </a:lnTo>
                  <a:lnTo>
                    <a:pt x="2425065" y="419950"/>
                  </a:lnTo>
                  <a:lnTo>
                    <a:pt x="2455976" y="421970"/>
                  </a:lnTo>
                  <a:lnTo>
                    <a:pt x="2455976" y="557441"/>
                  </a:lnTo>
                  <a:lnTo>
                    <a:pt x="2498953" y="557441"/>
                  </a:lnTo>
                  <a:lnTo>
                    <a:pt x="2498953" y="421970"/>
                  </a:lnTo>
                  <a:lnTo>
                    <a:pt x="2529878" y="419950"/>
                  </a:lnTo>
                  <a:lnTo>
                    <a:pt x="2582100" y="403834"/>
                  </a:lnTo>
                  <a:lnTo>
                    <a:pt x="2622207" y="370751"/>
                  </a:lnTo>
                  <a:lnTo>
                    <a:pt x="2643682" y="322707"/>
                  </a:lnTo>
                  <a:lnTo>
                    <a:pt x="2646375" y="293636"/>
                  </a:lnTo>
                  <a:close/>
                </a:path>
                <a:path w="2945129" h="557529">
                  <a:moveTo>
                    <a:pt x="2944723" y="170091"/>
                  </a:moveTo>
                  <a:lnTo>
                    <a:pt x="2904134" y="170091"/>
                  </a:lnTo>
                  <a:lnTo>
                    <a:pt x="2904134" y="294233"/>
                  </a:lnTo>
                  <a:lnTo>
                    <a:pt x="2902737" y="312889"/>
                  </a:lnTo>
                  <a:lnTo>
                    <a:pt x="2881757" y="359892"/>
                  </a:lnTo>
                  <a:lnTo>
                    <a:pt x="2839440" y="385127"/>
                  </a:lnTo>
                  <a:lnTo>
                    <a:pt x="2839021" y="385127"/>
                  </a:lnTo>
                  <a:lnTo>
                    <a:pt x="2821775" y="386753"/>
                  </a:lnTo>
                  <a:lnTo>
                    <a:pt x="2774264" y="372148"/>
                  </a:lnTo>
                  <a:lnTo>
                    <a:pt x="2746044" y="331012"/>
                  </a:lnTo>
                  <a:lnTo>
                    <a:pt x="2740647" y="294233"/>
                  </a:lnTo>
                  <a:lnTo>
                    <a:pt x="2740596" y="293636"/>
                  </a:lnTo>
                  <a:lnTo>
                    <a:pt x="2746489" y="255371"/>
                  </a:lnTo>
                  <a:lnTo>
                    <a:pt x="2776613" y="215925"/>
                  </a:lnTo>
                  <a:lnTo>
                    <a:pt x="2821775" y="202323"/>
                  </a:lnTo>
                  <a:lnTo>
                    <a:pt x="2837497" y="203835"/>
                  </a:lnTo>
                  <a:lnTo>
                    <a:pt x="2879064" y="226199"/>
                  </a:lnTo>
                  <a:lnTo>
                    <a:pt x="2902572" y="273431"/>
                  </a:lnTo>
                  <a:lnTo>
                    <a:pt x="2904134" y="294233"/>
                  </a:lnTo>
                  <a:lnTo>
                    <a:pt x="2904134" y="170091"/>
                  </a:lnTo>
                  <a:lnTo>
                    <a:pt x="2901746" y="170091"/>
                  </a:lnTo>
                  <a:lnTo>
                    <a:pt x="2901746" y="205308"/>
                  </a:lnTo>
                  <a:lnTo>
                    <a:pt x="2898940" y="202323"/>
                  </a:lnTo>
                  <a:lnTo>
                    <a:pt x="2884805" y="187286"/>
                  </a:lnTo>
                  <a:lnTo>
                    <a:pt x="2865043" y="174421"/>
                  </a:lnTo>
                  <a:lnTo>
                    <a:pt x="2842437" y="166712"/>
                  </a:lnTo>
                  <a:lnTo>
                    <a:pt x="2816999" y="164134"/>
                  </a:lnTo>
                  <a:lnTo>
                    <a:pt x="2792615" y="166281"/>
                  </a:lnTo>
                  <a:lnTo>
                    <a:pt x="2749791" y="183438"/>
                  </a:lnTo>
                  <a:lnTo>
                    <a:pt x="2716072" y="217271"/>
                  </a:lnTo>
                  <a:lnTo>
                    <a:pt x="2698610" y="264858"/>
                  </a:lnTo>
                  <a:lnTo>
                    <a:pt x="2696426" y="293636"/>
                  </a:lnTo>
                  <a:lnTo>
                    <a:pt x="2698623" y="322961"/>
                  </a:lnTo>
                  <a:lnTo>
                    <a:pt x="2716238" y="371309"/>
                  </a:lnTo>
                  <a:lnTo>
                    <a:pt x="2750185" y="405472"/>
                  </a:lnTo>
                  <a:lnTo>
                    <a:pt x="2792857" y="422783"/>
                  </a:lnTo>
                  <a:lnTo>
                    <a:pt x="2816999" y="424942"/>
                  </a:lnTo>
                  <a:lnTo>
                    <a:pt x="2841980" y="422338"/>
                  </a:lnTo>
                  <a:lnTo>
                    <a:pt x="2864447" y="414502"/>
                  </a:lnTo>
                  <a:lnTo>
                    <a:pt x="2884360" y="401447"/>
                  </a:lnTo>
                  <a:lnTo>
                    <a:pt x="2898343" y="386753"/>
                  </a:lnTo>
                  <a:lnTo>
                    <a:pt x="2901746" y="383171"/>
                  </a:lnTo>
                  <a:lnTo>
                    <a:pt x="2901746" y="417779"/>
                  </a:lnTo>
                  <a:lnTo>
                    <a:pt x="2944723" y="417779"/>
                  </a:lnTo>
                  <a:lnTo>
                    <a:pt x="2944723" y="383171"/>
                  </a:lnTo>
                  <a:lnTo>
                    <a:pt x="2944723" y="205308"/>
                  </a:lnTo>
                  <a:lnTo>
                    <a:pt x="2944723" y="17009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2435872" y="8003620"/>
              <a:ext cx="223218" cy="248892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740198" y="8003620"/>
              <a:ext cx="181439" cy="247688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12978969" y="7984534"/>
              <a:ext cx="614045" cy="284480"/>
            </a:xfrm>
            <a:custGeom>
              <a:avLst/>
              <a:gdLst/>
              <a:ahLst/>
              <a:cxnLst/>
              <a:rect l="l" t="t" r="r" b="b"/>
              <a:pathLst>
                <a:path w="614044" h="284479">
                  <a:moveTo>
                    <a:pt x="319913" y="19126"/>
                  </a:moveTo>
                  <a:lnTo>
                    <a:pt x="276936" y="19126"/>
                  </a:lnTo>
                  <a:lnTo>
                    <a:pt x="276936" y="227406"/>
                  </a:lnTo>
                  <a:lnTo>
                    <a:pt x="181444" y="227406"/>
                  </a:lnTo>
                  <a:lnTo>
                    <a:pt x="181444" y="19126"/>
                  </a:lnTo>
                  <a:lnTo>
                    <a:pt x="138468" y="19126"/>
                  </a:lnTo>
                  <a:lnTo>
                    <a:pt x="138468" y="227406"/>
                  </a:lnTo>
                  <a:lnTo>
                    <a:pt x="42976" y="227406"/>
                  </a:lnTo>
                  <a:lnTo>
                    <a:pt x="42976" y="19126"/>
                  </a:lnTo>
                  <a:lnTo>
                    <a:pt x="0" y="19126"/>
                  </a:lnTo>
                  <a:lnTo>
                    <a:pt x="0" y="227406"/>
                  </a:lnTo>
                  <a:lnTo>
                    <a:pt x="0" y="266776"/>
                  </a:lnTo>
                  <a:lnTo>
                    <a:pt x="319913" y="266776"/>
                  </a:lnTo>
                  <a:lnTo>
                    <a:pt x="319913" y="227406"/>
                  </a:lnTo>
                  <a:lnTo>
                    <a:pt x="319913" y="19126"/>
                  </a:lnTo>
                  <a:close/>
                </a:path>
                <a:path w="614044" h="284479">
                  <a:moveTo>
                    <a:pt x="613511" y="0"/>
                  </a:moveTo>
                  <a:lnTo>
                    <a:pt x="444004" y="182626"/>
                  </a:lnTo>
                  <a:lnTo>
                    <a:pt x="444004" y="19088"/>
                  </a:lnTo>
                  <a:lnTo>
                    <a:pt x="401040" y="19088"/>
                  </a:lnTo>
                  <a:lnTo>
                    <a:pt x="401040" y="284099"/>
                  </a:lnTo>
                  <a:lnTo>
                    <a:pt x="570534" y="101460"/>
                  </a:lnTo>
                  <a:lnTo>
                    <a:pt x="570534" y="266776"/>
                  </a:lnTo>
                  <a:lnTo>
                    <a:pt x="613511" y="266776"/>
                  </a:lnTo>
                  <a:lnTo>
                    <a:pt x="6135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3812730" y="8003620"/>
              <a:ext cx="190988" cy="247688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14069302" y="7997666"/>
              <a:ext cx="842010" cy="260985"/>
            </a:xfrm>
            <a:custGeom>
              <a:avLst/>
              <a:gdLst/>
              <a:ahLst/>
              <a:cxnLst/>
              <a:rect l="l" t="t" r="r" b="b"/>
              <a:pathLst>
                <a:path w="842009" h="260984">
                  <a:moveTo>
                    <a:pt x="181457" y="177266"/>
                  </a:moveTo>
                  <a:lnTo>
                    <a:pt x="172351" y="139052"/>
                  </a:lnTo>
                  <a:lnTo>
                    <a:pt x="137274" y="109512"/>
                  </a:lnTo>
                  <a:lnTo>
                    <a:pt x="137274" y="177266"/>
                  </a:lnTo>
                  <a:lnTo>
                    <a:pt x="136271" y="187071"/>
                  </a:lnTo>
                  <a:lnTo>
                    <a:pt x="105994" y="213817"/>
                  </a:lnTo>
                  <a:lnTo>
                    <a:pt x="83032" y="215455"/>
                  </a:lnTo>
                  <a:lnTo>
                    <a:pt x="43040" y="215455"/>
                  </a:lnTo>
                  <a:lnTo>
                    <a:pt x="43040" y="139052"/>
                  </a:lnTo>
                  <a:lnTo>
                    <a:pt x="83566" y="139052"/>
                  </a:lnTo>
                  <a:lnTo>
                    <a:pt x="121780" y="146227"/>
                  </a:lnTo>
                  <a:lnTo>
                    <a:pt x="137274" y="177266"/>
                  </a:lnTo>
                  <a:lnTo>
                    <a:pt x="137274" y="109512"/>
                  </a:lnTo>
                  <a:lnTo>
                    <a:pt x="131648" y="106984"/>
                  </a:lnTo>
                  <a:lnTo>
                    <a:pt x="111137" y="102400"/>
                  </a:lnTo>
                  <a:lnTo>
                    <a:pt x="87223" y="100863"/>
                  </a:lnTo>
                  <a:lnTo>
                    <a:pt x="43040" y="100863"/>
                  </a:lnTo>
                  <a:lnTo>
                    <a:pt x="43040" y="5956"/>
                  </a:lnTo>
                  <a:lnTo>
                    <a:pt x="0" y="5956"/>
                  </a:lnTo>
                  <a:lnTo>
                    <a:pt x="0" y="253644"/>
                  </a:lnTo>
                  <a:lnTo>
                    <a:pt x="86601" y="253644"/>
                  </a:lnTo>
                  <a:lnTo>
                    <a:pt x="110172" y="252349"/>
                  </a:lnTo>
                  <a:lnTo>
                    <a:pt x="159372" y="232765"/>
                  </a:lnTo>
                  <a:lnTo>
                    <a:pt x="172237" y="215455"/>
                  </a:lnTo>
                  <a:lnTo>
                    <a:pt x="175958" y="208445"/>
                  </a:lnTo>
                  <a:lnTo>
                    <a:pt x="180086" y="193713"/>
                  </a:lnTo>
                  <a:lnTo>
                    <a:pt x="181457" y="177266"/>
                  </a:lnTo>
                  <a:close/>
                </a:path>
                <a:path w="842009" h="260984">
                  <a:moveTo>
                    <a:pt x="254279" y="5956"/>
                  </a:moveTo>
                  <a:lnTo>
                    <a:pt x="211302" y="5956"/>
                  </a:lnTo>
                  <a:lnTo>
                    <a:pt x="211302" y="253644"/>
                  </a:lnTo>
                  <a:lnTo>
                    <a:pt x="254279" y="253644"/>
                  </a:lnTo>
                  <a:lnTo>
                    <a:pt x="254279" y="5956"/>
                  </a:lnTo>
                  <a:close/>
                </a:path>
                <a:path w="842009" h="260984">
                  <a:moveTo>
                    <a:pt x="521728" y="177850"/>
                  </a:moveTo>
                  <a:lnTo>
                    <a:pt x="504418" y="132486"/>
                  </a:lnTo>
                  <a:lnTo>
                    <a:pt x="475767" y="116370"/>
                  </a:lnTo>
                  <a:lnTo>
                    <a:pt x="488035" y="106641"/>
                  </a:lnTo>
                  <a:lnTo>
                    <a:pt x="496811" y="94742"/>
                  </a:lnTo>
                  <a:lnTo>
                    <a:pt x="502069" y="80683"/>
                  </a:lnTo>
                  <a:lnTo>
                    <a:pt x="503821" y="64452"/>
                  </a:lnTo>
                  <a:lnTo>
                    <a:pt x="502475" y="50761"/>
                  </a:lnTo>
                  <a:lnTo>
                    <a:pt x="482333" y="17297"/>
                  </a:lnTo>
                  <a:lnTo>
                    <a:pt x="441591" y="1079"/>
                  </a:lnTo>
                  <a:lnTo>
                    <a:pt x="423837" y="0"/>
                  </a:lnTo>
                  <a:lnTo>
                    <a:pt x="408800" y="863"/>
                  </a:lnTo>
                  <a:lnTo>
                    <a:pt x="369531" y="13716"/>
                  </a:lnTo>
                  <a:lnTo>
                    <a:pt x="337883" y="44754"/>
                  </a:lnTo>
                  <a:lnTo>
                    <a:pt x="367741" y="69227"/>
                  </a:lnTo>
                  <a:lnTo>
                    <a:pt x="371690" y="62966"/>
                  </a:lnTo>
                  <a:lnTo>
                    <a:pt x="376389" y="57289"/>
                  </a:lnTo>
                  <a:lnTo>
                    <a:pt x="412991" y="38785"/>
                  </a:lnTo>
                  <a:lnTo>
                    <a:pt x="422046" y="38188"/>
                  </a:lnTo>
                  <a:lnTo>
                    <a:pt x="432092" y="38747"/>
                  </a:lnTo>
                  <a:lnTo>
                    <a:pt x="463753" y="64935"/>
                  </a:lnTo>
                  <a:lnTo>
                    <a:pt x="464426" y="72809"/>
                  </a:lnTo>
                  <a:lnTo>
                    <a:pt x="463600" y="79590"/>
                  </a:lnTo>
                  <a:lnTo>
                    <a:pt x="429590" y="101650"/>
                  </a:lnTo>
                  <a:lnTo>
                    <a:pt x="419061" y="102057"/>
                  </a:lnTo>
                  <a:lnTo>
                    <a:pt x="398183" y="102057"/>
                  </a:lnTo>
                  <a:lnTo>
                    <a:pt x="398183" y="141439"/>
                  </a:lnTo>
                  <a:lnTo>
                    <a:pt x="423240" y="141439"/>
                  </a:lnTo>
                  <a:lnTo>
                    <a:pt x="436295" y="141960"/>
                  </a:lnTo>
                  <a:lnTo>
                    <a:pt x="475018" y="161747"/>
                  </a:lnTo>
                  <a:lnTo>
                    <a:pt x="478751" y="178460"/>
                  </a:lnTo>
                  <a:lnTo>
                    <a:pt x="477672" y="189344"/>
                  </a:lnTo>
                  <a:lnTo>
                    <a:pt x="444131" y="220230"/>
                  </a:lnTo>
                  <a:lnTo>
                    <a:pt x="419658" y="222618"/>
                  </a:lnTo>
                  <a:lnTo>
                    <a:pt x="408165" y="221830"/>
                  </a:lnTo>
                  <a:lnTo>
                    <a:pt x="371881" y="204076"/>
                  </a:lnTo>
                  <a:lnTo>
                    <a:pt x="356997" y="182029"/>
                  </a:lnTo>
                  <a:lnTo>
                    <a:pt x="319976" y="197548"/>
                  </a:lnTo>
                  <a:lnTo>
                    <a:pt x="343154" y="231686"/>
                  </a:lnTo>
                  <a:lnTo>
                    <a:pt x="382816" y="255587"/>
                  </a:lnTo>
                  <a:lnTo>
                    <a:pt x="419061" y="260807"/>
                  </a:lnTo>
                  <a:lnTo>
                    <a:pt x="440029" y="259613"/>
                  </a:lnTo>
                  <a:lnTo>
                    <a:pt x="489496" y="241719"/>
                  </a:lnTo>
                  <a:lnTo>
                    <a:pt x="519709" y="196837"/>
                  </a:lnTo>
                  <a:lnTo>
                    <a:pt x="521728" y="177850"/>
                  </a:lnTo>
                  <a:close/>
                </a:path>
                <a:path w="842009" h="260984">
                  <a:moveTo>
                    <a:pt x="768769" y="177266"/>
                  </a:moveTo>
                  <a:lnTo>
                    <a:pt x="759663" y="139052"/>
                  </a:lnTo>
                  <a:lnTo>
                    <a:pt x="724585" y="109512"/>
                  </a:lnTo>
                  <a:lnTo>
                    <a:pt x="724585" y="177266"/>
                  </a:lnTo>
                  <a:lnTo>
                    <a:pt x="723582" y="187071"/>
                  </a:lnTo>
                  <a:lnTo>
                    <a:pt x="693242" y="213817"/>
                  </a:lnTo>
                  <a:lnTo>
                    <a:pt x="670242" y="215455"/>
                  </a:lnTo>
                  <a:lnTo>
                    <a:pt x="630351" y="215455"/>
                  </a:lnTo>
                  <a:lnTo>
                    <a:pt x="630351" y="139052"/>
                  </a:lnTo>
                  <a:lnTo>
                    <a:pt x="670877" y="139052"/>
                  </a:lnTo>
                  <a:lnTo>
                    <a:pt x="709091" y="146227"/>
                  </a:lnTo>
                  <a:lnTo>
                    <a:pt x="724585" y="177266"/>
                  </a:lnTo>
                  <a:lnTo>
                    <a:pt x="724585" y="109512"/>
                  </a:lnTo>
                  <a:lnTo>
                    <a:pt x="718947" y="106984"/>
                  </a:lnTo>
                  <a:lnTo>
                    <a:pt x="698398" y="102400"/>
                  </a:lnTo>
                  <a:lnTo>
                    <a:pt x="674433" y="100863"/>
                  </a:lnTo>
                  <a:lnTo>
                    <a:pt x="630351" y="100863"/>
                  </a:lnTo>
                  <a:lnTo>
                    <a:pt x="630351" y="5956"/>
                  </a:lnTo>
                  <a:lnTo>
                    <a:pt x="587311" y="5956"/>
                  </a:lnTo>
                  <a:lnTo>
                    <a:pt x="587311" y="253644"/>
                  </a:lnTo>
                  <a:lnTo>
                    <a:pt x="673912" y="253644"/>
                  </a:lnTo>
                  <a:lnTo>
                    <a:pt x="697471" y="252349"/>
                  </a:lnTo>
                  <a:lnTo>
                    <a:pt x="746683" y="232765"/>
                  </a:lnTo>
                  <a:lnTo>
                    <a:pt x="759548" y="215455"/>
                  </a:lnTo>
                  <a:lnTo>
                    <a:pt x="763270" y="208445"/>
                  </a:lnTo>
                  <a:lnTo>
                    <a:pt x="767397" y="193713"/>
                  </a:lnTo>
                  <a:lnTo>
                    <a:pt x="768769" y="177266"/>
                  </a:lnTo>
                  <a:close/>
                </a:path>
                <a:path w="842009" h="260984">
                  <a:moveTo>
                    <a:pt x="841590" y="5956"/>
                  </a:moveTo>
                  <a:lnTo>
                    <a:pt x="798614" y="5956"/>
                  </a:lnTo>
                  <a:lnTo>
                    <a:pt x="798614" y="253644"/>
                  </a:lnTo>
                  <a:lnTo>
                    <a:pt x="841590" y="253644"/>
                  </a:lnTo>
                  <a:lnTo>
                    <a:pt x="841590" y="59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992066" y="8003620"/>
              <a:ext cx="190988" cy="247688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946302" y="7997666"/>
              <a:ext cx="15066010" cy="977265"/>
            </a:xfrm>
            <a:custGeom>
              <a:avLst/>
              <a:gdLst/>
              <a:ahLst/>
              <a:cxnLst/>
              <a:rect l="l" t="t" r="r" b="b"/>
              <a:pathLst>
                <a:path w="15066010" h="977265">
                  <a:moveTo>
                    <a:pt x="262610" y="846924"/>
                  </a:moveTo>
                  <a:lnTo>
                    <a:pt x="253428" y="795883"/>
                  </a:lnTo>
                  <a:lnTo>
                    <a:pt x="226390" y="754405"/>
                  </a:lnTo>
                  <a:lnTo>
                    <a:pt x="218440" y="747522"/>
                  </a:lnTo>
                  <a:lnTo>
                    <a:pt x="218440" y="846924"/>
                  </a:lnTo>
                  <a:lnTo>
                    <a:pt x="216839" y="867244"/>
                  </a:lnTo>
                  <a:lnTo>
                    <a:pt x="192773" y="914361"/>
                  </a:lnTo>
                  <a:lnTo>
                    <a:pt x="148577" y="937310"/>
                  </a:lnTo>
                  <a:lnTo>
                    <a:pt x="131305" y="938834"/>
                  </a:lnTo>
                  <a:lnTo>
                    <a:pt x="114033" y="937310"/>
                  </a:lnTo>
                  <a:lnTo>
                    <a:pt x="69824" y="914361"/>
                  </a:lnTo>
                  <a:lnTo>
                    <a:pt x="45770" y="867244"/>
                  </a:lnTo>
                  <a:lnTo>
                    <a:pt x="44157" y="846924"/>
                  </a:lnTo>
                  <a:lnTo>
                    <a:pt x="45745" y="826579"/>
                  </a:lnTo>
                  <a:lnTo>
                    <a:pt x="69519" y="779170"/>
                  </a:lnTo>
                  <a:lnTo>
                    <a:pt x="113779" y="755954"/>
                  </a:lnTo>
                  <a:lnTo>
                    <a:pt x="131305" y="754405"/>
                  </a:lnTo>
                  <a:lnTo>
                    <a:pt x="148882" y="755954"/>
                  </a:lnTo>
                  <a:lnTo>
                    <a:pt x="193078" y="778878"/>
                  </a:lnTo>
                  <a:lnTo>
                    <a:pt x="216852" y="826338"/>
                  </a:lnTo>
                  <a:lnTo>
                    <a:pt x="218440" y="846924"/>
                  </a:lnTo>
                  <a:lnTo>
                    <a:pt x="218440" y="747522"/>
                  </a:lnTo>
                  <a:lnTo>
                    <a:pt x="206375" y="737362"/>
                  </a:lnTo>
                  <a:lnTo>
                    <a:pt x="184492" y="725614"/>
                  </a:lnTo>
                  <a:lnTo>
                    <a:pt x="160274" y="718566"/>
                  </a:lnTo>
                  <a:lnTo>
                    <a:pt x="133692" y="716216"/>
                  </a:lnTo>
                  <a:lnTo>
                    <a:pt x="104330" y="719061"/>
                  </a:lnTo>
                  <a:lnTo>
                    <a:pt x="79527" y="727557"/>
                  </a:lnTo>
                  <a:lnTo>
                    <a:pt x="59270" y="741730"/>
                  </a:lnTo>
                  <a:lnTo>
                    <a:pt x="43561" y="761580"/>
                  </a:lnTo>
                  <a:lnTo>
                    <a:pt x="42367" y="761580"/>
                  </a:lnTo>
                  <a:lnTo>
                    <a:pt x="51384" y="711835"/>
                  </a:lnTo>
                  <a:lnTo>
                    <a:pt x="73774" y="668845"/>
                  </a:lnTo>
                  <a:lnTo>
                    <a:pt x="103441" y="642010"/>
                  </a:lnTo>
                  <a:lnTo>
                    <a:pt x="145415" y="626084"/>
                  </a:lnTo>
                  <a:lnTo>
                    <a:pt x="173075" y="619518"/>
                  </a:lnTo>
                  <a:lnTo>
                    <a:pt x="181444" y="617359"/>
                  </a:lnTo>
                  <a:lnTo>
                    <a:pt x="216801" y="602145"/>
                  </a:lnTo>
                  <a:lnTo>
                    <a:pt x="245376" y="572452"/>
                  </a:lnTo>
                  <a:lnTo>
                    <a:pt x="254254" y="552081"/>
                  </a:lnTo>
                  <a:lnTo>
                    <a:pt x="206502" y="552081"/>
                  </a:lnTo>
                  <a:lnTo>
                    <a:pt x="203720" y="559650"/>
                  </a:lnTo>
                  <a:lnTo>
                    <a:pt x="198742" y="565912"/>
                  </a:lnTo>
                  <a:lnTo>
                    <a:pt x="155359" y="584111"/>
                  </a:lnTo>
                  <a:lnTo>
                    <a:pt x="138176" y="587794"/>
                  </a:lnTo>
                  <a:lnTo>
                    <a:pt x="133781" y="588784"/>
                  </a:lnTo>
                  <a:lnTo>
                    <a:pt x="129413" y="589978"/>
                  </a:lnTo>
                  <a:lnTo>
                    <a:pt x="113893" y="593763"/>
                  </a:lnTo>
                  <a:lnTo>
                    <a:pt x="109423" y="595160"/>
                  </a:lnTo>
                  <a:lnTo>
                    <a:pt x="103047" y="597954"/>
                  </a:lnTo>
                  <a:lnTo>
                    <a:pt x="99161" y="599528"/>
                  </a:lnTo>
                  <a:lnTo>
                    <a:pt x="90017" y="603110"/>
                  </a:lnTo>
                  <a:lnTo>
                    <a:pt x="85737" y="605104"/>
                  </a:lnTo>
                  <a:lnTo>
                    <a:pt x="45072" y="637794"/>
                  </a:lnTo>
                  <a:lnTo>
                    <a:pt x="11264" y="710844"/>
                  </a:lnTo>
                  <a:lnTo>
                    <a:pt x="2819" y="760260"/>
                  </a:lnTo>
                  <a:lnTo>
                    <a:pt x="0" y="818286"/>
                  </a:lnTo>
                  <a:lnTo>
                    <a:pt x="2603" y="859828"/>
                  </a:lnTo>
                  <a:lnTo>
                    <a:pt x="23495" y="923696"/>
                  </a:lnTo>
                  <a:lnTo>
                    <a:pt x="59639" y="959573"/>
                  </a:lnTo>
                  <a:lnTo>
                    <a:pt x="102323" y="975093"/>
                  </a:lnTo>
                  <a:lnTo>
                    <a:pt x="127127" y="977036"/>
                  </a:lnTo>
                  <a:lnTo>
                    <a:pt x="155841" y="974725"/>
                  </a:lnTo>
                  <a:lnTo>
                    <a:pt x="181737" y="967778"/>
                  </a:lnTo>
                  <a:lnTo>
                    <a:pt x="204787" y="956221"/>
                  </a:lnTo>
                  <a:lnTo>
                    <a:pt x="225005" y="940041"/>
                  </a:lnTo>
                  <a:lnTo>
                    <a:pt x="226009" y="938834"/>
                  </a:lnTo>
                  <a:lnTo>
                    <a:pt x="241452" y="920330"/>
                  </a:lnTo>
                  <a:lnTo>
                    <a:pt x="253212" y="898245"/>
                  </a:lnTo>
                  <a:lnTo>
                    <a:pt x="260261" y="873772"/>
                  </a:lnTo>
                  <a:lnTo>
                    <a:pt x="262610" y="846924"/>
                  </a:lnTo>
                  <a:close/>
                </a:path>
                <a:path w="15066010" h="977265">
                  <a:moveTo>
                    <a:pt x="575335" y="846924"/>
                  </a:moveTo>
                  <a:lnTo>
                    <a:pt x="566013" y="795147"/>
                  </a:lnTo>
                  <a:lnTo>
                    <a:pt x="539026" y="754405"/>
                  </a:lnTo>
                  <a:lnTo>
                    <a:pt x="531177" y="747636"/>
                  </a:lnTo>
                  <a:lnTo>
                    <a:pt x="531177" y="846924"/>
                  </a:lnTo>
                  <a:lnTo>
                    <a:pt x="529564" y="867244"/>
                  </a:lnTo>
                  <a:lnTo>
                    <a:pt x="505510" y="914361"/>
                  </a:lnTo>
                  <a:lnTo>
                    <a:pt x="461302" y="937310"/>
                  </a:lnTo>
                  <a:lnTo>
                    <a:pt x="444030" y="938834"/>
                  </a:lnTo>
                  <a:lnTo>
                    <a:pt x="426758" y="937310"/>
                  </a:lnTo>
                  <a:lnTo>
                    <a:pt x="382562" y="914361"/>
                  </a:lnTo>
                  <a:lnTo>
                    <a:pt x="358495" y="867244"/>
                  </a:lnTo>
                  <a:lnTo>
                    <a:pt x="356895" y="846924"/>
                  </a:lnTo>
                  <a:lnTo>
                    <a:pt x="358482" y="826579"/>
                  </a:lnTo>
                  <a:lnTo>
                    <a:pt x="382257" y="779170"/>
                  </a:lnTo>
                  <a:lnTo>
                    <a:pt x="426516" y="755954"/>
                  </a:lnTo>
                  <a:lnTo>
                    <a:pt x="444030" y="754405"/>
                  </a:lnTo>
                  <a:lnTo>
                    <a:pt x="461772" y="755954"/>
                  </a:lnTo>
                  <a:lnTo>
                    <a:pt x="461606" y="755954"/>
                  </a:lnTo>
                  <a:lnTo>
                    <a:pt x="477824" y="760603"/>
                  </a:lnTo>
                  <a:lnTo>
                    <a:pt x="516902" y="792314"/>
                  </a:lnTo>
                  <a:lnTo>
                    <a:pt x="531177" y="846924"/>
                  </a:lnTo>
                  <a:lnTo>
                    <a:pt x="531177" y="747636"/>
                  </a:lnTo>
                  <a:lnTo>
                    <a:pt x="518172" y="737031"/>
                  </a:lnTo>
                  <a:lnTo>
                    <a:pt x="495884" y="725462"/>
                  </a:lnTo>
                  <a:lnTo>
                    <a:pt x="471170" y="718527"/>
                  </a:lnTo>
                  <a:lnTo>
                    <a:pt x="444030" y="716216"/>
                  </a:lnTo>
                  <a:lnTo>
                    <a:pt x="416890" y="718527"/>
                  </a:lnTo>
                  <a:lnTo>
                    <a:pt x="369887" y="737031"/>
                  </a:lnTo>
                  <a:lnTo>
                    <a:pt x="333705" y="772960"/>
                  </a:lnTo>
                  <a:lnTo>
                    <a:pt x="315061" y="819810"/>
                  </a:lnTo>
                  <a:lnTo>
                    <a:pt x="312737" y="846924"/>
                  </a:lnTo>
                  <a:lnTo>
                    <a:pt x="315061" y="873772"/>
                  </a:lnTo>
                  <a:lnTo>
                    <a:pt x="333705" y="920330"/>
                  </a:lnTo>
                  <a:lnTo>
                    <a:pt x="369887" y="956221"/>
                  </a:lnTo>
                  <a:lnTo>
                    <a:pt x="416890" y="974725"/>
                  </a:lnTo>
                  <a:lnTo>
                    <a:pt x="444030" y="977036"/>
                  </a:lnTo>
                  <a:lnTo>
                    <a:pt x="471170" y="974725"/>
                  </a:lnTo>
                  <a:lnTo>
                    <a:pt x="495884" y="967778"/>
                  </a:lnTo>
                  <a:lnTo>
                    <a:pt x="518172" y="956221"/>
                  </a:lnTo>
                  <a:lnTo>
                    <a:pt x="538035" y="940041"/>
                  </a:lnTo>
                  <a:lnTo>
                    <a:pt x="539026" y="938834"/>
                  </a:lnTo>
                  <a:lnTo>
                    <a:pt x="554355" y="920330"/>
                  </a:lnTo>
                  <a:lnTo>
                    <a:pt x="566013" y="898245"/>
                  </a:lnTo>
                  <a:lnTo>
                    <a:pt x="573011" y="873772"/>
                  </a:lnTo>
                  <a:lnTo>
                    <a:pt x="575335" y="846924"/>
                  </a:lnTo>
                  <a:close/>
                </a:path>
                <a:path w="15066010" h="977265">
                  <a:moveTo>
                    <a:pt x="14535125" y="5956"/>
                  </a:moveTo>
                  <a:lnTo>
                    <a:pt x="14494536" y="5956"/>
                  </a:lnTo>
                  <a:lnTo>
                    <a:pt x="14494536" y="130098"/>
                  </a:lnTo>
                  <a:lnTo>
                    <a:pt x="14493139" y="148755"/>
                  </a:lnTo>
                  <a:lnTo>
                    <a:pt x="14472158" y="195757"/>
                  </a:lnTo>
                  <a:lnTo>
                    <a:pt x="14429842" y="220992"/>
                  </a:lnTo>
                  <a:lnTo>
                    <a:pt x="14429423" y="220992"/>
                  </a:lnTo>
                  <a:lnTo>
                    <a:pt x="14412176" y="222618"/>
                  </a:lnTo>
                  <a:lnTo>
                    <a:pt x="14364665" y="208013"/>
                  </a:lnTo>
                  <a:lnTo>
                    <a:pt x="14336446" y="166878"/>
                  </a:lnTo>
                  <a:lnTo>
                    <a:pt x="14331010" y="129501"/>
                  </a:lnTo>
                  <a:lnTo>
                    <a:pt x="14332471" y="109296"/>
                  </a:lnTo>
                  <a:lnTo>
                    <a:pt x="14354582" y="62369"/>
                  </a:lnTo>
                  <a:lnTo>
                    <a:pt x="14395818" y="39700"/>
                  </a:lnTo>
                  <a:lnTo>
                    <a:pt x="14412176" y="38188"/>
                  </a:lnTo>
                  <a:lnTo>
                    <a:pt x="14427899" y="39700"/>
                  </a:lnTo>
                  <a:lnTo>
                    <a:pt x="14469478" y="62064"/>
                  </a:lnTo>
                  <a:lnTo>
                    <a:pt x="14492973" y="109296"/>
                  </a:lnTo>
                  <a:lnTo>
                    <a:pt x="14494536" y="130098"/>
                  </a:lnTo>
                  <a:lnTo>
                    <a:pt x="14494536" y="5956"/>
                  </a:lnTo>
                  <a:lnTo>
                    <a:pt x="14492148" y="5956"/>
                  </a:lnTo>
                  <a:lnTo>
                    <a:pt x="14492148" y="41173"/>
                  </a:lnTo>
                  <a:lnTo>
                    <a:pt x="14489341" y="38188"/>
                  </a:lnTo>
                  <a:lnTo>
                    <a:pt x="14475219" y="23152"/>
                  </a:lnTo>
                  <a:lnTo>
                    <a:pt x="14455445" y="10287"/>
                  </a:lnTo>
                  <a:lnTo>
                    <a:pt x="14432839" y="2578"/>
                  </a:lnTo>
                  <a:lnTo>
                    <a:pt x="14407401" y="0"/>
                  </a:lnTo>
                  <a:lnTo>
                    <a:pt x="14383017" y="2146"/>
                  </a:lnTo>
                  <a:lnTo>
                    <a:pt x="14340192" y="19304"/>
                  </a:lnTo>
                  <a:lnTo>
                    <a:pt x="14306474" y="53136"/>
                  </a:lnTo>
                  <a:lnTo>
                    <a:pt x="14289011" y="100723"/>
                  </a:lnTo>
                  <a:lnTo>
                    <a:pt x="14286827" y="129501"/>
                  </a:lnTo>
                  <a:lnTo>
                    <a:pt x="14289037" y="158826"/>
                  </a:lnTo>
                  <a:lnTo>
                    <a:pt x="14306639" y="207175"/>
                  </a:lnTo>
                  <a:lnTo>
                    <a:pt x="14340599" y="241338"/>
                  </a:lnTo>
                  <a:lnTo>
                    <a:pt x="14383271" y="258648"/>
                  </a:lnTo>
                  <a:lnTo>
                    <a:pt x="14407401" y="260807"/>
                  </a:lnTo>
                  <a:lnTo>
                    <a:pt x="14432394" y="258203"/>
                  </a:lnTo>
                  <a:lnTo>
                    <a:pt x="14454848" y="250367"/>
                  </a:lnTo>
                  <a:lnTo>
                    <a:pt x="14474774" y="237312"/>
                  </a:lnTo>
                  <a:lnTo>
                    <a:pt x="14488744" y="222618"/>
                  </a:lnTo>
                  <a:lnTo>
                    <a:pt x="14492148" y="219036"/>
                  </a:lnTo>
                  <a:lnTo>
                    <a:pt x="14492148" y="253644"/>
                  </a:lnTo>
                  <a:lnTo>
                    <a:pt x="14535125" y="253644"/>
                  </a:lnTo>
                  <a:lnTo>
                    <a:pt x="14535125" y="219036"/>
                  </a:lnTo>
                  <a:lnTo>
                    <a:pt x="14535125" y="41173"/>
                  </a:lnTo>
                  <a:lnTo>
                    <a:pt x="14535125" y="5956"/>
                  </a:lnTo>
                  <a:close/>
                </a:path>
                <a:path w="15066010" h="977265">
                  <a:moveTo>
                    <a:pt x="14837779" y="138468"/>
                  </a:moveTo>
                  <a:lnTo>
                    <a:pt x="14836991" y="111163"/>
                  </a:lnTo>
                  <a:lnTo>
                    <a:pt x="14835556" y="102654"/>
                  </a:lnTo>
                  <a:lnTo>
                    <a:pt x="14832851" y="86537"/>
                  </a:lnTo>
                  <a:lnTo>
                    <a:pt x="14814487" y="45364"/>
                  </a:lnTo>
                  <a:lnTo>
                    <a:pt x="14793595" y="23444"/>
                  </a:lnTo>
                  <a:lnTo>
                    <a:pt x="14793595" y="102654"/>
                  </a:lnTo>
                  <a:lnTo>
                    <a:pt x="14647977" y="102654"/>
                  </a:lnTo>
                  <a:lnTo>
                    <a:pt x="14664030" y="66116"/>
                  </a:lnTo>
                  <a:lnTo>
                    <a:pt x="14695500" y="42748"/>
                  </a:lnTo>
                  <a:lnTo>
                    <a:pt x="14720786" y="38201"/>
                  </a:lnTo>
                  <a:lnTo>
                    <a:pt x="14734502" y="39344"/>
                  </a:lnTo>
                  <a:lnTo>
                    <a:pt x="14734185" y="39344"/>
                  </a:lnTo>
                  <a:lnTo>
                    <a:pt x="14746377" y="42608"/>
                  </a:lnTo>
                  <a:lnTo>
                    <a:pt x="14777327" y="65328"/>
                  </a:lnTo>
                  <a:lnTo>
                    <a:pt x="14793595" y="102654"/>
                  </a:lnTo>
                  <a:lnTo>
                    <a:pt x="14793595" y="23444"/>
                  </a:lnTo>
                  <a:lnTo>
                    <a:pt x="14775244" y="11341"/>
                  </a:lnTo>
                  <a:lnTo>
                    <a:pt x="14749920" y="2844"/>
                  </a:lnTo>
                  <a:lnTo>
                    <a:pt x="14720786" y="0"/>
                  </a:lnTo>
                  <a:lnTo>
                    <a:pt x="14694726" y="2336"/>
                  </a:lnTo>
                  <a:lnTo>
                    <a:pt x="14651025" y="20993"/>
                  </a:lnTo>
                  <a:lnTo>
                    <a:pt x="14619123" y="57175"/>
                  </a:lnTo>
                  <a:lnTo>
                    <a:pt x="14602854" y="104165"/>
                  </a:lnTo>
                  <a:lnTo>
                    <a:pt x="14600822" y="131305"/>
                  </a:lnTo>
                  <a:lnTo>
                    <a:pt x="14603082" y="161544"/>
                  </a:lnTo>
                  <a:lnTo>
                    <a:pt x="14621142" y="210032"/>
                  </a:lnTo>
                  <a:lnTo>
                    <a:pt x="14655864" y="242519"/>
                  </a:lnTo>
                  <a:lnTo>
                    <a:pt x="14698993" y="258775"/>
                  </a:lnTo>
                  <a:lnTo>
                    <a:pt x="14723186" y="260807"/>
                  </a:lnTo>
                  <a:lnTo>
                    <a:pt x="14746466" y="258914"/>
                  </a:lnTo>
                  <a:lnTo>
                    <a:pt x="14767941" y="253212"/>
                  </a:lnTo>
                  <a:lnTo>
                    <a:pt x="14787639" y="243700"/>
                  </a:lnTo>
                  <a:lnTo>
                    <a:pt x="14805546" y="230378"/>
                  </a:lnTo>
                  <a:lnTo>
                    <a:pt x="14813369" y="222618"/>
                  </a:lnTo>
                  <a:lnTo>
                    <a:pt x="14814157" y="221843"/>
                  </a:lnTo>
                  <a:lnTo>
                    <a:pt x="14822094" y="212331"/>
                  </a:lnTo>
                  <a:lnTo>
                    <a:pt x="14829371" y="201841"/>
                  </a:lnTo>
                  <a:lnTo>
                    <a:pt x="14835975" y="190398"/>
                  </a:lnTo>
                  <a:lnTo>
                    <a:pt x="14800161" y="170700"/>
                  </a:lnTo>
                  <a:lnTo>
                    <a:pt x="14795208" y="180213"/>
                  </a:lnTo>
                  <a:lnTo>
                    <a:pt x="14789277" y="189052"/>
                  </a:lnTo>
                  <a:lnTo>
                    <a:pt x="14751076" y="218147"/>
                  </a:lnTo>
                  <a:lnTo>
                    <a:pt x="14723771" y="222618"/>
                  </a:lnTo>
                  <a:lnTo>
                    <a:pt x="14707984" y="221170"/>
                  </a:lnTo>
                  <a:lnTo>
                    <a:pt x="14668259" y="199351"/>
                  </a:lnTo>
                  <a:lnTo>
                    <a:pt x="14646669" y="156375"/>
                  </a:lnTo>
                  <a:lnTo>
                    <a:pt x="14644992" y="138468"/>
                  </a:lnTo>
                  <a:lnTo>
                    <a:pt x="14837779" y="138468"/>
                  </a:lnTo>
                  <a:close/>
                </a:path>
                <a:path w="15066010" h="977265">
                  <a:moveTo>
                    <a:pt x="15065769" y="5994"/>
                  </a:moveTo>
                  <a:lnTo>
                    <a:pt x="14867624" y="5994"/>
                  </a:lnTo>
                  <a:lnTo>
                    <a:pt x="14867624" y="45364"/>
                  </a:lnTo>
                  <a:lnTo>
                    <a:pt x="14945208" y="45364"/>
                  </a:lnTo>
                  <a:lnTo>
                    <a:pt x="14945208" y="253644"/>
                  </a:lnTo>
                  <a:lnTo>
                    <a:pt x="14988185" y="253644"/>
                  </a:lnTo>
                  <a:lnTo>
                    <a:pt x="14988185" y="45364"/>
                  </a:lnTo>
                  <a:lnTo>
                    <a:pt x="15065769" y="45364"/>
                  </a:lnTo>
                  <a:lnTo>
                    <a:pt x="15065769" y="59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551492" y="8719839"/>
              <a:ext cx="223218" cy="248892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55880" y="8719829"/>
              <a:ext cx="181439" cy="247688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2094585" y="8713882"/>
              <a:ext cx="1056640" cy="393700"/>
            </a:xfrm>
            <a:custGeom>
              <a:avLst/>
              <a:gdLst/>
              <a:ahLst/>
              <a:cxnLst/>
              <a:rect l="l" t="t" r="r" b="b"/>
              <a:pathLst>
                <a:path w="1056639" h="393700">
                  <a:moveTo>
                    <a:pt x="319913" y="6007"/>
                  </a:moveTo>
                  <a:lnTo>
                    <a:pt x="276936" y="6007"/>
                  </a:lnTo>
                  <a:lnTo>
                    <a:pt x="276936" y="214287"/>
                  </a:lnTo>
                  <a:lnTo>
                    <a:pt x="181444" y="214287"/>
                  </a:lnTo>
                  <a:lnTo>
                    <a:pt x="181444" y="6007"/>
                  </a:lnTo>
                  <a:lnTo>
                    <a:pt x="138468" y="6007"/>
                  </a:lnTo>
                  <a:lnTo>
                    <a:pt x="138468" y="214287"/>
                  </a:lnTo>
                  <a:lnTo>
                    <a:pt x="42976" y="214287"/>
                  </a:lnTo>
                  <a:lnTo>
                    <a:pt x="42976" y="6007"/>
                  </a:lnTo>
                  <a:lnTo>
                    <a:pt x="0" y="6007"/>
                  </a:lnTo>
                  <a:lnTo>
                    <a:pt x="0" y="214287"/>
                  </a:lnTo>
                  <a:lnTo>
                    <a:pt x="0" y="253657"/>
                  </a:lnTo>
                  <a:lnTo>
                    <a:pt x="319913" y="253657"/>
                  </a:lnTo>
                  <a:lnTo>
                    <a:pt x="319913" y="214287"/>
                  </a:lnTo>
                  <a:lnTo>
                    <a:pt x="319913" y="6007"/>
                  </a:lnTo>
                  <a:close/>
                </a:path>
                <a:path w="1056639" h="393700">
                  <a:moveTo>
                    <a:pt x="622528" y="138455"/>
                  </a:moveTo>
                  <a:lnTo>
                    <a:pt x="621741" y="111150"/>
                  </a:lnTo>
                  <a:lnTo>
                    <a:pt x="620306" y="102654"/>
                  </a:lnTo>
                  <a:lnTo>
                    <a:pt x="617601" y="86537"/>
                  </a:lnTo>
                  <a:lnTo>
                    <a:pt x="599236" y="45351"/>
                  </a:lnTo>
                  <a:lnTo>
                    <a:pt x="578358" y="23444"/>
                  </a:lnTo>
                  <a:lnTo>
                    <a:pt x="578358" y="102654"/>
                  </a:lnTo>
                  <a:lnTo>
                    <a:pt x="432739" y="102654"/>
                  </a:lnTo>
                  <a:lnTo>
                    <a:pt x="448792" y="66116"/>
                  </a:lnTo>
                  <a:lnTo>
                    <a:pt x="480250" y="42748"/>
                  </a:lnTo>
                  <a:lnTo>
                    <a:pt x="505536" y="38188"/>
                  </a:lnTo>
                  <a:lnTo>
                    <a:pt x="519252" y="39331"/>
                  </a:lnTo>
                  <a:lnTo>
                    <a:pt x="518934" y="39331"/>
                  </a:lnTo>
                  <a:lnTo>
                    <a:pt x="531126" y="42595"/>
                  </a:lnTo>
                  <a:lnTo>
                    <a:pt x="562076" y="65328"/>
                  </a:lnTo>
                  <a:lnTo>
                    <a:pt x="578358" y="102654"/>
                  </a:lnTo>
                  <a:lnTo>
                    <a:pt x="578358" y="23444"/>
                  </a:lnTo>
                  <a:lnTo>
                    <a:pt x="559993" y="11341"/>
                  </a:lnTo>
                  <a:lnTo>
                    <a:pt x="534670" y="2832"/>
                  </a:lnTo>
                  <a:lnTo>
                    <a:pt x="505536" y="0"/>
                  </a:lnTo>
                  <a:lnTo>
                    <a:pt x="479488" y="2324"/>
                  </a:lnTo>
                  <a:lnTo>
                    <a:pt x="435775" y="20980"/>
                  </a:lnTo>
                  <a:lnTo>
                    <a:pt x="403872" y="57162"/>
                  </a:lnTo>
                  <a:lnTo>
                    <a:pt x="387604" y="104165"/>
                  </a:lnTo>
                  <a:lnTo>
                    <a:pt x="385572" y="131305"/>
                  </a:lnTo>
                  <a:lnTo>
                    <a:pt x="387832" y="161531"/>
                  </a:lnTo>
                  <a:lnTo>
                    <a:pt x="405892" y="210032"/>
                  </a:lnTo>
                  <a:lnTo>
                    <a:pt x="440613" y="242519"/>
                  </a:lnTo>
                  <a:lnTo>
                    <a:pt x="483743" y="258775"/>
                  </a:lnTo>
                  <a:lnTo>
                    <a:pt x="507936" y="260807"/>
                  </a:lnTo>
                  <a:lnTo>
                    <a:pt x="531215" y="258902"/>
                  </a:lnTo>
                  <a:lnTo>
                    <a:pt x="572389" y="243687"/>
                  </a:lnTo>
                  <a:lnTo>
                    <a:pt x="606856" y="212318"/>
                  </a:lnTo>
                  <a:lnTo>
                    <a:pt x="620725" y="190385"/>
                  </a:lnTo>
                  <a:lnTo>
                    <a:pt x="584923" y="170688"/>
                  </a:lnTo>
                  <a:lnTo>
                    <a:pt x="579958" y="180200"/>
                  </a:lnTo>
                  <a:lnTo>
                    <a:pt x="574027" y="189039"/>
                  </a:lnTo>
                  <a:lnTo>
                    <a:pt x="535838" y="218135"/>
                  </a:lnTo>
                  <a:lnTo>
                    <a:pt x="508520" y="222618"/>
                  </a:lnTo>
                  <a:lnTo>
                    <a:pt x="492747" y="221157"/>
                  </a:lnTo>
                  <a:lnTo>
                    <a:pt x="453021" y="199339"/>
                  </a:lnTo>
                  <a:lnTo>
                    <a:pt x="431419" y="156362"/>
                  </a:lnTo>
                  <a:lnTo>
                    <a:pt x="429755" y="138455"/>
                  </a:lnTo>
                  <a:lnTo>
                    <a:pt x="622528" y="138455"/>
                  </a:lnTo>
                  <a:close/>
                </a:path>
                <a:path w="1056639" h="393700">
                  <a:moveTo>
                    <a:pt x="1056411" y="5969"/>
                  </a:moveTo>
                  <a:lnTo>
                    <a:pt x="1008659" y="5969"/>
                  </a:lnTo>
                  <a:lnTo>
                    <a:pt x="928090" y="183235"/>
                  </a:lnTo>
                  <a:lnTo>
                    <a:pt x="840359" y="5969"/>
                  </a:lnTo>
                  <a:lnTo>
                    <a:pt x="791413" y="5969"/>
                  </a:lnTo>
                  <a:lnTo>
                    <a:pt x="905408" y="230378"/>
                  </a:lnTo>
                  <a:lnTo>
                    <a:pt x="825436" y="393306"/>
                  </a:lnTo>
                  <a:lnTo>
                    <a:pt x="873175" y="393306"/>
                  </a:lnTo>
                  <a:lnTo>
                    <a:pt x="1056411" y="59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196363" y="8719829"/>
              <a:ext cx="190988" cy="247688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3437445" y="8700751"/>
              <a:ext cx="1469390" cy="284480"/>
            </a:xfrm>
            <a:custGeom>
              <a:avLst/>
              <a:gdLst/>
              <a:ahLst/>
              <a:cxnLst/>
              <a:rect l="l" t="t" r="r" b="b"/>
              <a:pathLst>
                <a:path w="1469389" h="284479">
                  <a:moveTo>
                    <a:pt x="248297" y="19100"/>
                  </a:moveTo>
                  <a:lnTo>
                    <a:pt x="207708" y="19100"/>
                  </a:lnTo>
                  <a:lnTo>
                    <a:pt x="207708" y="143243"/>
                  </a:lnTo>
                  <a:lnTo>
                    <a:pt x="206311" y="161886"/>
                  </a:lnTo>
                  <a:lnTo>
                    <a:pt x="185343" y="208889"/>
                  </a:lnTo>
                  <a:lnTo>
                    <a:pt x="143014" y="234124"/>
                  </a:lnTo>
                  <a:lnTo>
                    <a:pt x="142595" y="234124"/>
                  </a:lnTo>
                  <a:lnTo>
                    <a:pt x="125349" y="235750"/>
                  </a:lnTo>
                  <a:lnTo>
                    <a:pt x="77838" y="221145"/>
                  </a:lnTo>
                  <a:lnTo>
                    <a:pt x="49618" y="180022"/>
                  </a:lnTo>
                  <a:lnTo>
                    <a:pt x="44183" y="142646"/>
                  </a:lnTo>
                  <a:lnTo>
                    <a:pt x="45643" y="122428"/>
                  </a:lnTo>
                  <a:lnTo>
                    <a:pt x="67754" y="75501"/>
                  </a:lnTo>
                  <a:lnTo>
                    <a:pt x="108991" y="52832"/>
                  </a:lnTo>
                  <a:lnTo>
                    <a:pt x="125349" y="51320"/>
                  </a:lnTo>
                  <a:lnTo>
                    <a:pt x="141071" y="52832"/>
                  </a:lnTo>
                  <a:lnTo>
                    <a:pt x="182651" y="75196"/>
                  </a:lnTo>
                  <a:lnTo>
                    <a:pt x="206146" y="122428"/>
                  </a:lnTo>
                  <a:lnTo>
                    <a:pt x="207708" y="143243"/>
                  </a:lnTo>
                  <a:lnTo>
                    <a:pt x="207708" y="19100"/>
                  </a:lnTo>
                  <a:lnTo>
                    <a:pt x="205333" y="19100"/>
                  </a:lnTo>
                  <a:lnTo>
                    <a:pt x="205333" y="54305"/>
                  </a:lnTo>
                  <a:lnTo>
                    <a:pt x="202526" y="51320"/>
                  </a:lnTo>
                  <a:lnTo>
                    <a:pt x="188391" y="36296"/>
                  </a:lnTo>
                  <a:lnTo>
                    <a:pt x="168617" y="23431"/>
                  </a:lnTo>
                  <a:lnTo>
                    <a:pt x="146011" y="15709"/>
                  </a:lnTo>
                  <a:lnTo>
                    <a:pt x="120573" y="13131"/>
                  </a:lnTo>
                  <a:lnTo>
                    <a:pt x="96189" y="15278"/>
                  </a:lnTo>
                  <a:lnTo>
                    <a:pt x="53365" y="32435"/>
                  </a:lnTo>
                  <a:lnTo>
                    <a:pt x="19646" y="66268"/>
                  </a:lnTo>
                  <a:lnTo>
                    <a:pt x="2184" y="113868"/>
                  </a:lnTo>
                  <a:lnTo>
                    <a:pt x="0" y="142646"/>
                  </a:lnTo>
                  <a:lnTo>
                    <a:pt x="2209" y="171970"/>
                  </a:lnTo>
                  <a:lnTo>
                    <a:pt x="19812" y="220306"/>
                  </a:lnTo>
                  <a:lnTo>
                    <a:pt x="53771" y="254469"/>
                  </a:lnTo>
                  <a:lnTo>
                    <a:pt x="96443" y="271780"/>
                  </a:lnTo>
                  <a:lnTo>
                    <a:pt x="120573" y="273951"/>
                  </a:lnTo>
                  <a:lnTo>
                    <a:pt x="145567" y="271335"/>
                  </a:lnTo>
                  <a:lnTo>
                    <a:pt x="168021" y="263499"/>
                  </a:lnTo>
                  <a:lnTo>
                    <a:pt x="187947" y="250444"/>
                  </a:lnTo>
                  <a:lnTo>
                    <a:pt x="201917" y="235750"/>
                  </a:lnTo>
                  <a:lnTo>
                    <a:pt x="205333" y="232168"/>
                  </a:lnTo>
                  <a:lnTo>
                    <a:pt x="205333" y="266788"/>
                  </a:lnTo>
                  <a:lnTo>
                    <a:pt x="248297" y="266788"/>
                  </a:lnTo>
                  <a:lnTo>
                    <a:pt x="248297" y="232168"/>
                  </a:lnTo>
                  <a:lnTo>
                    <a:pt x="248297" y="54305"/>
                  </a:lnTo>
                  <a:lnTo>
                    <a:pt x="248297" y="19100"/>
                  </a:lnTo>
                  <a:close/>
                </a:path>
                <a:path w="1469389" h="284479">
                  <a:moveTo>
                    <a:pt x="642213" y="266788"/>
                  </a:moveTo>
                  <a:lnTo>
                    <a:pt x="524027" y="133692"/>
                  </a:lnTo>
                  <a:lnTo>
                    <a:pt x="631456" y="19100"/>
                  </a:lnTo>
                  <a:lnTo>
                    <a:pt x="581329" y="19100"/>
                  </a:lnTo>
                  <a:lnTo>
                    <a:pt x="488213" y="120561"/>
                  </a:lnTo>
                  <a:lnTo>
                    <a:pt x="488213" y="19100"/>
                  </a:lnTo>
                  <a:lnTo>
                    <a:pt x="445249" y="19100"/>
                  </a:lnTo>
                  <a:lnTo>
                    <a:pt x="445249" y="120561"/>
                  </a:lnTo>
                  <a:lnTo>
                    <a:pt x="352145" y="19100"/>
                  </a:lnTo>
                  <a:lnTo>
                    <a:pt x="302006" y="19100"/>
                  </a:lnTo>
                  <a:lnTo>
                    <a:pt x="409435" y="133692"/>
                  </a:lnTo>
                  <a:lnTo>
                    <a:pt x="291261" y="266788"/>
                  </a:lnTo>
                  <a:lnTo>
                    <a:pt x="344982" y="266788"/>
                  </a:lnTo>
                  <a:lnTo>
                    <a:pt x="436892" y="162344"/>
                  </a:lnTo>
                  <a:lnTo>
                    <a:pt x="445249" y="170700"/>
                  </a:lnTo>
                  <a:lnTo>
                    <a:pt x="445249" y="266788"/>
                  </a:lnTo>
                  <a:lnTo>
                    <a:pt x="488213" y="266788"/>
                  </a:lnTo>
                  <a:lnTo>
                    <a:pt x="488213" y="170700"/>
                  </a:lnTo>
                  <a:lnTo>
                    <a:pt x="496570" y="162344"/>
                  </a:lnTo>
                  <a:lnTo>
                    <a:pt x="588492" y="266788"/>
                  </a:lnTo>
                  <a:lnTo>
                    <a:pt x="642213" y="266788"/>
                  </a:lnTo>
                  <a:close/>
                </a:path>
                <a:path w="1469389" h="284479">
                  <a:moveTo>
                    <a:pt x="906614" y="151587"/>
                  </a:moveTo>
                  <a:lnTo>
                    <a:pt x="905827" y="124282"/>
                  </a:lnTo>
                  <a:lnTo>
                    <a:pt x="904392" y="115785"/>
                  </a:lnTo>
                  <a:lnTo>
                    <a:pt x="901687" y="99669"/>
                  </a:lnTo>
                  <a:lnTo>
                    <a:pt x="883323" y="58483"/>
                  </a:lnTo>
                  <a:lnTo>
                    <a:pt x="862444" y="36576"/>
                  </a:lnTo>
                  <a:lnTo>
                    <a:pt x="862444" y="115785"/>
                  </a:lnTo>
                  <a:lnTo>
                    <a:pt x="716813" y="115785"/>
                  </a:lnTo>
                  <a:lnTo>
                    <a:pt x="732878" y="79248"/>
                  </a:lnTo>
                  <a:lnTo>
                    <a:pt x="764336" y="55880"/>
                  </a:lnTo>
                  <a:lnTo>
                    <a:pt x="789622" y="51320"/>
                  </a:lnTo>
                  <a:lnTo>
                    <a:pt x="803338" y="52463"/>
                  </a:lnTo>
                  <a:lnTo>
                    <a:pt x="803021" y="52463"/>
                  </a:lnTo>
                  <a:lnTo>
                    <a:pt x="815213" y="55727"/>
                  </a:lnTo>
                  <a:lnTo>
                    <a:pt x="846162" y="78460"/>
                  </a:lnTo>
                  <a:lnTo>
                    <a:pt x="862444" y="115785"/>
                  </a:lnTo>
                  <a:lnTo>
                    <a:pt x="862444" y="36576"/>
                  </a:lnTo>
                  <a:lnTo>
                    <a:pt x="844080" y="24472"/>
                  </a:lnTo>
                  <a:lnTo>
                    <a:pt x="818756" y="15963"/>
                  </a:lnTo>
                  <a:lnTo>
                    <a:pt x="789622" y="13131"/>
                  </a:lnTo>
                  <a:lnTo>
                    <a:pt x="763574" y="15455"/>
                  </a:lnTo>
                  <a:lnTo>
                    <a:pt x="719861" y="34112"/>
                  </a:lnTo>
                  <a:lnTo>
                    <a:pt x="687959" y="70294"/>
                  </a:lnTo>
                  <a:lnTo>
                    <a:pt x="671690" y="117297"/>
                  </a:lnTo>
                  <a:lnTo>
                    <a:pt x="669658" y="144437"/>
                  </a:lnTo>
                  <a:lnTo>
                    <a:pt x="671918" y="174663"/>
                  </a:lnTo>
                  <a:lnTo>
                    <a:pt x="689978" y="223164"/>
                  </a:lnTo>
                  <a:lnTo>
                    <a:pt x="724700" y="255651"/>
                  </a:lnTo>
                  <a:lnTo>
                    <a:pt x="767829" y="271907"/>
                  </a:lnTo>
                  <a:lnTo>
                    <a:pt x="792022" y="273939"/>
                  </a:lnTo>
                  <a:lnTo>
                    <a:pt x="815301" y="272034"/>
                  </a:lnTo>
                  <a:lnTo>
                    <a:pt x="856475" y="256819"/>
                  </a:lnTo>
                  <a:lnTo>
                    <a:pt x="890943" y="225450"/>
                  </a:lnTo>
                  <a:lnTo>
                    <a:pt x="904811" y="203517"/>
                  </a:lnTo>
                  <a:lnTo>
                    <a:pt x="868997" y="183819"/>
                  </a:lnTo>
                  <a:lnTo>
                    <a:pt x="864044" y="193332"/>
                  </a:lnTo>
                  <a:lnTo>
                    <a:pt x="858113" y="202171"/>
                  </a:lnTo>
                  <a:lnTo>
                    <a:pt x="819924" y="231267"/>
                  </a:lnTo>
                  <a:lnTo>
                    <a:pt x="792607" y="235750"/>
                  </a:lnTo>
                  <a:lnTo>
                    <a:pt x="776833" y="234289"/>
                  </a:lnTo>
                  <a:lnTo>
                    <a:pt x="737108" y="212471"/>
                  </a:lnTo>
                  <a:lnTo>
                    <a:pt x="715505" y="169494"/>
                  </a:lnTo>
                  <a:lnTo>
                    <a:pt x="713841" y="151587"/>
                  </a:lnTo>
                  <a:lnTo>
                    <a:pt x="906614" y="151587"/>
                  </a:lnTo>
                  <a:close/>
                </a:path>
                <a:path w="1469389" h="284479">
                  <a:moveTo>
                    <a:pt x="1175169" y="19138"/>
                  </a:moveTo>
                  <a:lnTo>
                    <a:pt x="1132205" y="19138"/>
                  </a:lnTo>
                  <a:lnTo>
                    <a:pt x="1132205" y="120738"/>
                  </a:lnTo>
                  <a:lnTo>
                    <a:pt x="1015212" y="120738"/>
                  </a:lnTo>
                  <a:lnTo>
                    <a:pt x="1015212" y="19138"/>
                  </a:lnTo>
                  <a:lnTo>
                    <a:pt x="972248" y="19138"/>
                  </a:lnTo>
                  <a:lnTo>
                    <a:pt x="972248" y="120738"/>
                  </a:lnTo>
                  <a:lnTo>
                    <a:pt x="972248" y="160108"/>
                  </a:lnTo>
                  <a:lnTo>
                    <a:pt x="972248" y="266788"/>
                  </a:lnTo>
                  <a:lnTo>
                    <a:pt x="1015212" y="266788"/>
                  </a:lnTo>
                  <a:lnTo>
                    <a:pt x="1015212" y="160108"/>
                  </a:lnTo>
                  <a:lnTo>
                    <a:pt x="1132205" y="160108"/>
                  </a:lnTo>
                  <a:lnTo>
                    <a:pt x="1132205" y="266788"/>
                  </a:lnTo>
                  <a:lnTo>
                    <a:pt x="1175169" y="266788"/>
                  </a:lnTo>
                  <a:lnTo>
                    <a:pt x="1175169" y="160108"/>
                  </a:lnTo>
                  <a:lnTo>
                    <a:pt x="1175169" y="120738"/>
                  </a:lnTo>
                  <a:lnTo>
                    <a:pt x="1175169" y="19138"/>
                  </a:lnTo>
                  <a:close/>
                </a:path>
                <a:path w="1469389" h="284479">
                  <a:moveTo>
                    <a:pt x="1468818" y="0"/>
                  </a:moveTo>
                  <a:lnTo>
                    <a:pt x="1299311" y="182626"/>
                  </a:lnTo>
                  <a:lnTo>
                    <a:pt x="1299311" y="19100"/>
                  </a:lnTo>
                  <a:lnTo>
                    <a:pt x="1256347" y="19100"/>
                  </a:lnTo>
                  <a:lnTo>
                    <a:pt x="1256347" y="284099"/>
                  </a:lnTo>
                  <a:lnTo>
                    <a:pt x="1425841" y="101460"/>
                  </a:lnTo>
                  <a:lnTo>
                    <a:pt x="1425841" y="266788"/>
                  </a:lnTo>
                  <a:lnTo>
                    <a:pt x="1468818" y="266788"/>
                  </a:lnTo>
                  <a:lnTo>
                    <a:pt x="14688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958781" y="8719829"/>
              <a:ext cx="190999" cy="247688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5204679" y="8909037"/>
              <a:ext cx="88900" cy="149225"/>
            </a:xfrm>
            <a:custGeom>
              <a:avLst/>
              <a:gdLst/>
              <a:ahLst/>
              <a:cxnLst/>
              <a:rect l="l" t="t" r="r" b="b"/>
              <a:pathLst>
                <a:path w="88900" h="149225">
                  <a:moveTo>
                    <a:pt x="48940" y="0"/>
                  </a:moveTo>
                  <a:lnTo>
                    <a:pt x="0" y="137870"/>
                  </a:lnTo>
                  <a:lnTo>
                    <a:pt x="28051" y="149210"/>
                  </a:lnTo>
                  <a:lnTo>
                    <a:pt x="88332" y="14324"/>
                  </a:lnTo>
                  <a:lnTo>
                    <a:pt x="489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526365" y="8719839"/>
              <a:ext cx="182633" cy="247688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5774626" y="8700751"/>
              <a:ext cx="1898014" cy="407034"/>
            </a:xfrm>
            <a:custGeom>
              <a:avLst/>
              <a:gdLst/>
              <a:ahLst/>
              <a:cxnLst/>
              <a:rect l="l" t="t" r="r" b="b"/>
              <a:pathLst>
                <a:path w="1898015" h="407034">
                  <a:moveTo>
                    <a:pt x="236956" y="151587"/>
                  </a:moveTo>
                  <a:lnTo>
                    <a:pt x="236169" y="124282"/>
                  </a:lnTo>
                  <a:lnTo>
                    <a:pt x="234734" y="115785"/>
                  </a:lnTo>
                  <a:lnTo>
                    <a:pt x="232029" y="99669"/>
                  </a:lnTo>
                  <a:lnTo>
                    <a:pt x="213664" y="58483"/>
                  </a:lnTo>
                  <a:lnTo>
                    <a:pt x="192773" y="36563"/>
                  </a:lnTo>
                  <a:lnTo>
                    <a:pt x="192773" y="115785"/>
                  </a:lnTo>
                  <a:lnTo>
                    <a:pt x="47155" y="115785"/>
                  </a:lnTo>
                  <a:lnTo>
                    <a:pt x="63207" y="79248"/>
                  </a:lnTo>
                  <a:lnTo>
                    <a:pt x="94678" y="55880"/>
                  </a:lnTo>
                  <a:lnTo>
                    <a:pt x="119964" y="51320"/>
                  </a:lnTo>
                  <a:lnTo>
                    <a:pt x="133667" y="52463"/>
                  </a:lnTo>
                  <a:lnTo>
                    <a:pt x="133362" y="52463"/>
                  </a:lnTo>
                  <a:lnTo>
                    <a:pt x="145554" y="55727"/>
                  </a:lnTo>
                  <a:lnTo>
                    <a:pt x="176504" y="78460"/>
                  </a:lnTo>
                  <a:lnTo>
                    <a:pt x="192773" y="115785"/>
                  </a:lnTo>
                  <a:lnTo>
                    <a:pt x="192773" y="36563"/>
                  </a:lnTo>
                  <a:lnTo>
                    <a:pt x="174421" y="24472"/>
                  </a:lnTo>
                  <a:lnTo>
                    <a:pt x="149098" y="15963"/>
                  </a:lnTo>
                  <a:lnTo>
                    <a:pt x="119964" y="13131"/>
                  </a:lnTo>
                  <a:lnTo>
                    <a:pt x="93903" y="15455"/>
                  </a:lnTo>
                  <a:lnTo>
                    <a:pt x="50203" y="34112"/>
                  </a:lnTo>
                  <a:lnTo>
                    <a:pt x="18300" y="70294"/>
                  </a:lnTo>
                  <a:lnTo>
                    <a:pt x="2032" y="117297"/>
                  </a:lnTo>
                  <a:lnTo>
                    <a:pt x="0" y="144437"/>
                  </a:lnTo>
                  <a:lnTo>
                    <a:pt x="2260" y="174663"/>
                  </a:lnTo>
                  <a:lnTo>
                    <a:pt x="20307" y="223164"/>
                  </a:lnTo>
                  <a:lnTo>
                    <a:pt x="55041" y="255651"/>
                  </a:lnTo>
                  <a:lnTo>
                    <a:pt x="98158" y="271907"/>
                  </a:lnTo>
                  <a:lnTo>
                    <a:pt x="122364" y="273939"/>
                  </a:lnTo>
                  <a:lnTo>
                    <a:pt x="145630" y="272034"/>
                  </a:lnTo>
                  <a:lnTo>
                    <a:pt x="186817" y="256819"/>
                  </a:lnTo>
                  <a:lnTo>
                    <a:pt x="221272" y="225450"/>
                  </a:lnTo>
                  <a:lnTo>
                    <a:pt x="235153" y="203517"/>
                  </a:lnTo>
                  <a:lnTo>
                    <a:pt x="199339" y="183819"/>
                  </a:lnTo>
                  <a:lnTo>
                    <a:pt x="194386" y="193332"/>
                  </a:lnTo>
                  <a:lnTo>
                    <a:pt x="188455" y="202171"/>
                  </a:lnTo>
                  <a:lnTo>
                    <a:pt x="150253" y="231267"/>
                  </a:lnTo>
                  <a:lnTo>
                    <a:pt x="122948" y="235750"/>
                  </a:lnTo>
                  <a:lnTo>
                    <a:pt x="107162" y="234289"/>
                  </a:lnTo>
                  <a:lnTo>
                    <a:pt x="67437" y="212471"/>
                  </a:lnTo>
                  <a:lnTo>
                    <a:pt x="45847" y="169494"/>
                  </a:lnTo>
                  <a:lnTo>
                    <a:pt x="44170" y="151587"/>
                  </a:lnTo>
                  <a:lnTo>
                    <a:pt x="236956" y="151587"/>
                  </a:lnTo>
                  <a:close/>
                </a:path>
                <a:path w="1898015" h="407034">
                  <a:moveTo>
                    <a:pt x="596239" y="266788"/>
                  </a:moveTo>
                  <a:lnTo>
                    <a:pt x="536562" y="0"/>
                  </a:lnTo>
                  <a:lnTo>
                    <a:pt x="436283" y="201726"/>
                  </a:lnTo>
                  <a:lnTo>
                    <a:pt x="333629" y="0"/>
                  </a:lnTo>
                  <a:lnTo>
                    <a:pt x="273951" y="266788"/>
                  </a:lnTo>
                  <a:lnTo>
                    <a:pt x="318122" y="266788"/>
                  </a:lnTo>
                  <a:lnTo>
                    <a:pt x="349745" y="113398"/>
                  </a:lnTo>
                  <a:lnTo>
                    <a:pt x="435102" y="284086"/>
                  </a:lnTo>
                  <a:lnTo>
                    <a:pt x="519264" y="113398"/>
                  </a:lnTo>
                  <a:lnTo>
                    <a:pt x="552069" y="266788"/>
                  </a:lnTo>
                  <a:lnTo>
                    <a:pt x="596239" y="266788"/>
                  </a:lnTo>
                  <a:close/>
                </a:path>
                <a:path w="1898015" h="407034">
                  <a:moveTo>
                    <a:pt x="934643" y="19138"/>
                  </a:moveTo>
                  <a:lnTo>
                    <a:pt x="787819" y="19138"/>
                  </a:lnTo>
                  <a:lnTo>
                    <a:pt x="787819" y="58508"/>
                  </a:lnTo>
                  <a:lnTo>
                    <a:pt x="787819" y="266788"/>
                  </a:lnTo>
                  <a:lnTo>
                    <a:pt x="830783" y="266788"/>
                  </a:lnTo>
                  <a:lnTo>
                    <a:pt x="830783" y="58508"/>
                  </a:lnTo>
                  <a:lnTo>
                    <a:pt x="934643" y="58508"/>
                  </a:lnTo>
                  <a:lnTo>
                    <a:pt x="934643" y="19138"/>
                  </a:lnTo>
                  <a:close/>
                </a:path>
                <a:path w="1898015" h="407034">
                  <a:moveTo>
                    <a:pt x="1225892" y="144437"/>
                  </a:moveTo>
                  <a:lnTo>
                    <a:pt x="1217764" y="94818"/>
                  </a:lnTo>
                  <a:lnTo>
                    <a:pt x="1193380" y="52222"/>
                  </a:lnTo>
                  <a:lnTo>
                    <a:pt x="1192441" y="51320"/>
                  </a:lnTo>
                  <a:lnTo>
                    <a:pt x="1181735" y="40982"/>
                  </a:lnTo>
                  <a:lnTo>
                    <a:pt x="1181735" y="144437"/>
                  </a:lnTo>
                  <a:lnTo>
                    <a:pt x="1180376" y="162471"/>
                  </a:lnTo>
                  <a:lnTo>
                    <a:pt x="1159649" y="209181"/>
                  </a:lnTo>
                  <a:lnTo>
                    <a:pt x="1118463" y="234086"/>
                  </a:lnTo>
                  <a:lnTo>
                    <a:pt x="1101153" y="235750"/>
                  </a:lnTo>
                  <a:lnTo>
                    <a:pt x="1083525" y="234086"/>
                  </a:lnTo>
                  <a:lnTo>
                    <a:pt x="1077417" y="232168"/>
                  </a:lnTo>
                  <a:lnTo>
                    <a:pt x="1067663" y="229108"/>
                  </a:lnTo>
                  <a:lnTo>
                    <a:pt x="1053541" y="220802"/>
                  </a:lnTo>
                  <a:lnTo>
                    <a:pt x="1041171" y="209181"/>
                  </a:lnTo>
                  <a:lnTo>
                    <a:pt x="1031151" y="195186"/>
                  </a:lnTo>
                  <a:lnTo>
                    <a:pt x="1024013" y="179717"/>
                  </a:lnTo>
                  <a:lnTo>
                    <a:pt x="1023937" y="179565"/>
                  </a:lnTo>
                  <a:lnTo>
                    <a:pt x="1019721" y="162801"/>
                  </a:lnTo>
                  <a:lnTo>
                    <a:pt x="1019632" y="162471"/>
                  </a:lnTo>
                  <a:lnTo>
                    <a:pt x="1018247" y="144437"/>
                  </a:lnTo>
                  <a:lnTo>
                    <a:pt x="1018197" y="143840"/>
                  </a:lnTo>
                  <a:lnTo>
                    <a:pt x="1019733" y="124066"/>
                  </a:lnTo>
                  <a:lnTo>
                    <a:pt x="1019759" y="123723"/>
                  </a:lnTo>
                  <a:lnTo>
                    <a:pt x="1043279" y="76390"/>
                  </a:lnTo>
                  <a:lnTo>
                    <a:pt x="1082319" y="53708"/>
                  </a:lnTo>
                  <a:lnTo>
                    <a:pt x="1100556" y="51320"/>
                  </a:lnTo>
                  <a:lnTo>
                    <a:pt x="1116190" y="52895"/>
                  </a:lnTo>
                  <a:lnTo>
                    <a:pt x="1157262" y="76390"/>
                  </a:lnTo>
                  <a:lnTo>
                    <a:pt x="1175537" y="105791"/>
                  </a:lnTo>
                  <a:lnTo>
                    <a:pt x="1175613" y="105930"/>
                  </a:lnTo>
                  <a:lnTo>
                    <a:pt x="1180122" y="123723"/>
                  </a:lnTo>
                  <a:lnTo>
                    <a:pt x="1180198" y="124066"/>
                  </a:lnTo>
                  <a:lnTo>
                    <a:pt x="1181684" y="143840"/>
                  </a:lnTo>
                  <a:lnTo>
                    <a:pt x="1181735" y="144437"/>
                  </a:lnTo>
                  <a:lnTo>
                    <a:pt x="1181735" y="40982"/>
                  </a:lnTo>
                  <a:lnTo>
                    <a:pt x="1175677" y="35115"/>
                  </a:lnTo>
                  <a:lnTo>
                    <a:pt x="1155103" y="22898"/>
                  </a:lnTo>
                  <a:lnTo>
                    <a:pt x="1131951" y="15659"/>
                  </a:lnTo>
                  <a:lnTo>
                    <a:pt x="1132649" y="15659"/>
                  </a:lnTo>
                  <a:lnTo>
                    <a:pt x="1105331" y="13131"/>
                  </a:lnTo>
                  <a:lnTo>
                    <a:pt x="1080566" y="15659"/>
                  </a:lnTo>
                  <a:lnTo>
                    <a:pt x="1058189" y="23266"/>
                  </a:lnTo>
                  <a:lnTo>
                    <a:pt x="1038199" y="35953"/>
                  </a:lnTo>
                  <a:lnTo>
                    <a:pt x="1020597" y="53708"/>
                  </a:lnTo>
                  <a:lnTo>
                    <a:pt x="1020597" y="19100"/>
                  </a:lnTo>
                  <a:lnTo>
                    <a:pt x="977607" y="19100"/>
                  </a:lnTo>
                  <a:lnTo>
                    <a:pt x="977607" y="406438"/>
                  </a:lnTo>
                  <a:lnTo>
                    <a:pt x="1020597" y="406438"/>
                  </a:lnTo>
                  <a:lnTo>
                    <a:pt x="1020597" y="232168"/>
                  </a:lnTo>
                  <a:lnTo>
                    <a:pt x="1038085" y="250444"/>
                  </a:lnTo>
                  <a:lnTo>
                    <a:pt x="1058341" y="263499"/>
                  </a:lnTo>
                  <a:lnTo>
                    <a:pt x="1081354" y="271322"/>
                  </a:lnTo>
                  <a:lnTo>
                    <a:pt x="1107122" y="273939"/>
                  </a:lnTo>
                  <a:lnTo>
                    <a:pt x="1132903" y="271564"/>
                  </a:lnTo>
                  <a:lnTo>
                    <a:pt x="1155915" y="264464"/>
                  </a:lnTo>
                  <a:lnTo>
                    <a:pt x="1176172" y="252628"/>
                  </a:lnTo>
                  <a:lnTo>
                    <a:pt x="1193673" y="236042"/>
                  </a:lnTo>
                  <a:lnTo>
                    <a:pt x="1193876" y="235750"/>
                  </a:lnTo>
                  <a:lnTo>
                    <a:pt x="1207770" y="216103"/>
                  </a:lnTo>
                  <a:lnTo>
                    <a:pt x="1217841" y="194195"/>
                  </a:lnTo>
                  <a:lnTo>
                    <a:pt x="1223886" y="170294"/>
                  </a:lnTo>
                  <a:lnTo>
                    <a:pt x="1225892" y="144437"/>
                  </a:lnTo>
                  <a:close/>
                </a:path>
                <a:path w="1898015" h="407034">
                  <a:moveTo>
                    <a:pt x="1538617" y="143840"/>
                  </a:moveTo>
                  <a:lnTo>
                    <a:pt x="1536293" y="116725"/>
                  </a:lnTo>
                  <a:lnTo>
                    <a:pt x="1529295" y="92062"/>
                  </a:lnTo>
                  <a:lnTo>
                    <a:pt x="1517637" y="69875"/>
                  </a:lnTo>
                  <a:lnTo>
                    <a:pt x="1502295" y="51320"/>
                  </a:lnTo>
                  <a:lnTo>
                    <a:pt x="1501317" y="50126"/>
                  </a:lnTo>
                  <a:lnTo>
                    <a:pt x="1494459" y="44551"/>
                  </a:lnTo>
                  <a:lnTo>
                    <a:pt x="1494459" y="143840"/>
                  </a:lnTo>
                  <a:lnTo>
                    <a:pt x="1492846" y="164160"/>
                  </a:lnTo>
                  <a:lnTo>
                    <a:pt x="1468793" y="211277"/>
                  </a:lnTo>
                  <a:lnTo>
                    <a:pt x="1424584" y="234226"/>
                  </a:lnTo>
                  <a:lnTo>
                    <a:pt x="1407312" y="235750"/>
                  </a:lnTo>
                  <a:lnTo>
                    <a:pt x="1390040" y="234226"/>
                  </a:lnTo>
                  <a:lnTo>
                    <a:pt x="1345844" y="211277"/>
                  </a:lnTo>
                  <a:lnTo>
                    <a:pt x="1321777" y="164160"/>
                  </a:lnTo>
                  <a:lnTo>
                    <a:pt x="1320177" y="143840"/>
                  </a:lnTo>
                  <a:lnTo>
                    <a:pt x="1321765" y="123494"/>
                  </a:lnTo>
                  <a:lnTo>
                    <a:pt x="1345539" y="76085"/>
                  </a:lnTo>
                  <a:lnTo>
                    <a:pt x="1389799" y="52870"/>
                  </a:lnTo>
                  <a:lnTo>
                    <a:pt x="1407312" y="51320"/>
                  </a:lnTo>
                  <a:lnTo>
                    <a:pt x="1424889" y="52870"/>
                  </a:lnTo>
                  <a:lnTo>
                    <a:pt x="1469097" y="75793"/>
                  </a:lnTo>
                  <a:lnTo>
                    <a:pt x="1492872" y="123253"/>
                  </a:lnTo>
                  <a:lnTo>
                    <a:pt x="1494459" y="143840"/>
                  </a:lnTo>
                  <a:lnTo>
                    <a:pt x="1494459" y="44551"/>
                  </a:lnTo>
                  <a:lnTo>
                    <a:pt x="1481455" y="33947"/>
                  </a:lnTo>
                  <a:lnTo>
                    <a:pt x="1459166" y="22377"/>
                  </a:lnTo>
                  <a:lnTo>
                    <a:pt x="1434452" y="15443"/>
                  </a:lnTo>
                  <a:lnTo>
                    <a:pt x="1407312" y="13131"/>
                  </a:lnTo>
                  <a:lnTo>
                    <a:pt x="1380172" y="15443"/>
                  </a:lnTo>
                  <a:lnTo>
                    <a:pt x="1333169" y="33947"/>
                  </a:lnTo>
                  <a:lnTo>
                    <a:pt x="1296987" y="69875"/>
                  </a:lnTo>
                  <a:lnTo>
                    <a:pt x="1278343" y="116725"/>
                  </a:lnTo>
                  <a:lnTo>
                    <a:pt x="1276007" y="143840"/>
                  </a:lnTo>
                  <a:lnTo>
                    <a:pt x="1278343" y="170688"/>
                  </a:lnTo>
                  <a:lnTo>
                    <a:pt x="1296987" y="217246"/>
                  </a:lnTo>
                  <a:lnTo>
                    <a:pt x="1333169" y="253136"/>
                  </a:lnTo>
                  <a:lnTo>
                    <a:pt x="1380172" y="271640"/>
                  </a:lnTo>
                  <a:lnTo>
                    <a:pt x="1407312" y="273951"/>
                  </a:lnTo>
                  <a:lnTo>
                    <a:pt x="1434452" y="271640"/>
                  </a:lnTo>
                  <a:lnTo>
                    <a:pt x="1459166" y="264693"/>
                  </a:lnTo>
                  <a:lnTo>
                    <a:pt x="1481455" y="253136"/>
                  </a:lnTo>
                  <a:lnTo>
                    <a:pt x="1501317" y="236956"/>
                  </a:lnTo>
                  <a:lnTo>
                    <a:pt x="1502308" y="235750"/>
                  </a:lnTo>
                  <a:lnTo>
                    <a:pt x="1517637" y="217246"/>
                  </a:lnTo>
                  <a:lnTo>
                    <a:pt x="1529295" y="195160"/>
                  </a:lnTo>
                  <a:lnTo>
                    <a:pt x="1536293" y="170688"/>
                  </a:lnTo>
                  <a:lnTo>
                    <a:pt x="1538617" y="143840"/>
                  </a:lnTo>
                  <a:close/>
                </a:path>
                <a:path w="1898015" h="407034">
                  <a:moveTo>
                    <a:pt x="1897913" y="266788"/>
                  </a:moveTo>
                  <a:lnTo>
                    <a:pt x="1838223" y="0"/>
                  </a:lnTo>
                  <a:lnTo>
                    <a:pt x="1737956" y="201726"/>
                  </a:lnTo>
                  <a:lnTo>
                    <a:pt x="1635302" y="0"/>
                  </a:lnTo>
                  <a:lnTo>
                    <a:pt x="1575612" y="266788"/>
                  </a:lnTo>
                  <a:lnTo>
                    <a:pt x="1619796" y="266788"/>
                  </a:lnTo>
                  <a:lnTo>
                    <a:pt x="1651419" y="113398"/>
                  </a:lnTo>
                  <a:lnTo>
                    <a:pt x="1736775" y="284086"/>
                  </a:lnTo>
                  <a:lnTo>
                    <a:pt x="1820926" y="113398"/>
                  </a:lnTo>
                  <a:lnTo>
                    <a:pt x="1853742" y="266788"/>
                  </a:lnTo>
                  <a:lnTo>
                    <a:pt x="1897913" y="26678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25063" y="8719839"/>
              <a:ext cx="208894" cy="247688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7961401" y="8713882"/>
              <a:ext cx="2181860" cy="344805"/>
            </a:xfrm>
            <a:custGeom>
              <a:avLst/>
              <a:gdLst/>
              <a:ahLst/>
              <a:cxnLst/>
              <a:rect l="l" t="t" r="r" b="b"/>
              <a:pathLst>
                <a:path w="2181859" h="344804">
                  <a:moveTo>
                    <a:pt x="262610" y="130708"/>
                  </a:moveTo>
                  <a:lnTo>
                    <a:pt x="260286" y="103593"/>
                  </a:lnTo>
                  <a:lnTo>
                    <a:pt x="253288" y="78930"/>
                  </a:lnTo>
                  <a:lnTo>
                    <a:pt x="241630" y="56743"/>
                  </a:lnTo>
                  <a:lnTo>
                    <a:pt x="226288" y="38188"/>
                  </a:lnTo>
                  <a:lnTo>
                    <a:pt x="225310" y="36995"/>
                  </a:lnTo>
                  <a:lnTo>
                    <a:pt x="218452" y="31419"/>
                  </a:lnTo>
                  <a:lnTo>
                    <a:pt x="218452" y="130708"/>
                  </a:lnTo>
                  <a:lnTo>
                    <a:pt x="216839" y="151028"/>
                  </a:lnTo>
                  <a:lnTo>
                    <a:pt x="192786" y="198145"/>
                  </a:lnTo>
                  <a:lnTo>
                    <a:pt x="148577" y="221094"/>
                  </a:lnTo>
                  <a:lnTo>
                    <a:pt x="131305" y="222618"/>
                  </a:lnTo>
                  <a:lnTo>
                    <a:pt x="114033" y="221094"/>
                  </a:lnTo>
                  <a:lnTo>
                    <a:pt x="69837" y="198145"/>
                  </a:lnTo>
                  <a:lnTo>
                    <a:pt x="45770" y="151028"/>
                  </a:lnTo>
                  <a:lnTo>
                    <a:pt x="44170" y="130708"/>
                  </a:lnTo>
                  <a:lnTo>
                    <a:pt x="45758" y="110363"/>
                  </a:lnTo>
                  <a:lnTo>
                    <a:pt x="69532" y="62953"/>
                  </a:lnTo>
                  <a:lnTo>
                    <a:pt x="113792" y="39738"/>
                  </a:lnTo>
                  <a:lnTo>
                    <a:pt x="131305" y="38188"/>
                  </a:lnTo>
                  <a:lnTo>
                    <a:pt x="148882" y="39738"/>
                  </a:lnTo>
                  <a:lnTo>
                    <a:pt x="193090" y="62661"/>
                  </a:lnTo>
                  <a:lnTo>
                    <a:pt x="216865" y="110121"/>
                  </a:lnTo>
                  <a:lnTo>
                    <a:pt x="218452" y="130708"/>
                  </a:lnTo>
                  <a:lnTo>
                    <a:pt x="218452" y="31419"/>
                  </a:lnTo>
                  <a:lnTo>
                    <a:pt x="205447" y="20815"/>
                  </a:lnTo>
                  <a:lnTo>
                    <a:pt x="183159" y="9245"/>
                  </a:lnTo>
                  <a:lnTo>
                    <a:pt x="158445" y="2311"/>
                  </a:lnTo>
                  <a:lnTo>
                    <a:pt x="131305" y="0"/>
                  </a:lnTo>
                  <a:lnTo>
                    <a:pt x="104165" y="2311"/>
                  </a:lnTo>
                  <a:lnTo>
                    <a:pt x="57162" y="20815"/>
                  </a:lnTo>
                  <a:lnTo>
                    <a:pt x="20980" y="56743"/>
                  </a:lnTo>
                  <a:lnTo>
                    <a:pt x="2336" y="103593"/>
                  </a:lnTo>
                  <a:lnTo>
                    <a:pt x="0" y="130708"/>
                  </a:lnTo>
                  <a:lnTo>
                    <a:pt x="2336" y="157556"/>
                  </a:lnTo>
                  <a:lnTo>
                    <a:pt x="20980" y="204114"/>
                  </a:lnTo>
                  <a:lnTo>
                    <a:pt x="57162" y="240004"/>
                  </a:lnTo>
                  <a:lnTo>
                    <a:pt x="104165" y="258508"/>
                  </a:lnTo>
                  <a:lnTo>
                    <a:pt x="131305" y="260819"/>
                  </a:lnTo>
                  <a:lnTo>
                    <a:pt x="158445" y="258508"/>
                  </a:lnTo>
                  <a:lnTo>
                    <a:pt x="183159" y="251561"/>
                  </a:lnTo>
                  <a:lnTo>
                    <a:pt x="205447" y="240004"/>
                  </a:lnTo>
                  <a:lnTo>
                    <a:pt x="225310" y="223824"/>
                  </a:lnTo>
                  <a:lnTo>
                    <a:pt x="226301" y="222618"/>
                  </a:lnTo>
                  <a:lnTo>
                    <a:pt x="241630" y="204114"/>
                  </a:lnTo>
                  <a:lnTo>
                    <a:pt x="253288" y="182029"/>
                  </a:lnTo>
                  <a:lnTo>
                    <a:pt x="260286" y="157556"/>
                  </a:lnTo>
                  <a:lnTo>
                    <a:pt x="262610" y="130708"/>
                  </a:lnTo>
                  <a:close/>
                </a:path>
                <a:path w="2181859" h="344804">
                  <a:moveTo>
                    <a:pt x="549694" y="138455"/>
                  </a:moveTo>
                  <a:lnTo>
                    <a:pt x="548906" y="111150"/>
                  </a:lnTo>
                  <a:lnTo>
                    <a:pt x="547471" y="102654"/>
                  </a:lnTo>
                  <a:lnTo>
                    <a:pt x="544766" y="86537"/>
                  </a:lnTo>
                  <a:lnTo>
                    <a:pt x="526402" y="45351"/>
                  </a:lnTo>
                  <a:lnTo>
                    <a:pt x="505523" y="23444"/>
                  </a:lnTo>
                  <a:lnTo>
                    <a:pt x="505523" y="102654"/>
                  </a:lnTo>
                  <a:lnTo>
                    <a:pt x="359905" y="102654"/>
                  </a:lnTo>
                  <a:lnTo>
                    <a:pt x="375958" y="66116"/>
                  </a:lnTo>
                  <a:lnTo>
                    <a:pt x="407416" y="42748"/>
                  </a:lnTo>
                  <a:lnTo>
                    <a:pt x="432701" y="38188"/>
                  </a:lnTo>
                  <a:lnTo>
                    <a:pt x="446417" y="39331"/>
                  </a:lnTo>
                  <a:lnTo>
                    <a:pt x="446100" y="39331"/>
                  </a:lnTo>
                  <a:lnTo>
                    <a:pt x="458292" y="42595"/>
                  </a:lnTo>
                  <a:lnTo>
                    <a:pt x="489242" y="65328"/>
                  </a:lnTo>
                  <a:lnTo>
                    <a:pt x="505523" y="102654"/>
                  </a:lnTo>
                  <a:lnTo>
                    <a:pt x="505523" y="23444"/>
                  </a:lnTo>
                  <a:lnTo>
                    <a:pt x="487159" y="11341"/>
                  </a:lnTo>
                  <a:lnTo>
                    <a:pt x="461835" y="2832"/>
                  </a:lnTo>
                  <a:lnTo>
                    <a:pt x="432701" y="0"/>
                  </a:lnTo>
                  <a:lnTo>
                    <a:pt x="406654" y="2324"/>
                  </a:lnTo>
                  <a:lnTo>
                    <a:pt x="362940" y="20980"/>
                  </a:lnTo>
                  <a:lnTo>
                    <a:pt x="331038" y="57162"/>
                  </a:lnTo>
                  <a:lnTo>
                    <a:pt x="314769" y="104165"/>
                  </a:lnTo>
                  <a:lnTo>
                    <a:pt x="312737" y="131305"/>
                  </a:lnTo>
                  <a:lnTo>
                    <a:pt x="314998" y="161531"/>
                  </a:lnTo>
                  <a:lnTo>
                    <a:pt x="333057" y="210032"/>
                  </a:lnTo>
                  <a:lnTo>
                    <a:pt x="367779" y="242519"/>
                  </a:lnTo>
                  <a:lnTo>
                    <a:pt x="410908" y="258775"/>
                  </a:lnTo>
                  <a:lnTo>
                    <a:pt x="435102" y="260807"/>
                  </a:lnTo>
                  <a:lnTo>
                    <a:pt x="458381" y="258902"/>
                  </a:lnTo>
                  <a:lnTo>
                    <a:pt x="499554" y="243687"/>
                  </a:lnTo>
                  <a:lnTo>
                    <a:pt x="534022" y="212318"/>
                  </a:lnTo>
                  <a:lnTo>
                    <a:pt x="547890" y="190385"/>
                  </a:lnTo>
                  <a:lnTo>
                    <a:pt x="512076" y="170688"/>
                  </a:lnTo>
                  <a:lnTo>
                    <a:pt x="507123" y="180200"/>
                  </a:lnTo>
                  <a:lnTo>
                    <a:pt x="501192" y="189039"/>
                  </a:lnTo>
                  <a:lnTo>
                    <a:pt x="463003" y="218135"/>
                  </a:lnTo>
                  <a:lnTo>
                    <a:pt x="435686" y="222618"/>
                  </a:lnTo>
                  <a:lnTo>
                    <a:pt x="419912" y="221157"/>
                  </a:lnTo>
                  <a:lnTo>
                    <a:pt x="380187" y="199339"/>
                  </a:lnTo>
                  <a:lnTo>
                    <a:pt x="358584" y="156362"/>
                  </a:lnTo>
                  <a:lnTo>
                    <a:pt x="356920" y="138455"/>
                  </a:lnTo>
                  <a:lnTo>
                    <a:pt x="549694" y="138455"/>
                  </a:lnTo>
                  <a:close/>
                </a:path>
                <a:path w="2181859" h="344804">
                  <a:moveTo>
                    <a:pt x="677405" y="209486"/>
                  </a:moveTo>
                  <a:lnTo>
                    <a:pt x="638022" y="195160"/>
                  </a:lnTo>
                  <a:lnTo>
                    <a:pt x="589076" y="333032"/>
                  </a:lnTo>
                  <a:lnTo>
                    <a:pt x="617131" y="344373"/>
                  </a:lnTo>
                  <a:lnTo>
                    <a:pt x="677405" y="209486"/>
                  </a:lnTo>
                  <a:close/>
                </a:path>
                <a:path w="2181859" h="344804">
                  <a:moveTo>
                    <a:pt x="1120838" y="6007"/>
                  </a:moveTo>
                  <a:lnTo>
                    <a:pt x="1077861" y="6007"/>
                  </a:lnTo>
                  <a:lnTo>
                    <a:pt x="1077861" y="107607"/>
                  </a:lnTo>
                  <a:lnTo>
                    <a:pt x="960882" y="107607"/>
                  </a:lnTo>
                  <a:lnTo>
                    <a:pt x="960882" y="6007"/>
                  </a:lnTo>
                  <a:lnTo>
                    <a:pt x="917917" y="6007"/>
                  </a:lnTo>
                  <a:lnTo>
                    <a:pt x="917917" y="107607"/>
                  </a:lnTo>
                  <a:lnTo>
                    <a:pt x="917917" y="146977"/>
                  </a:lnTo>
                  <a:lnTo>
                    <a:pt x="917917" y="253657"/>
                  </a:lnTo>
                  <a:lnTo>
                    <a:pt x="960882" y="253657"/>
                  </a:lnTo>
                  <a:lnTo>
                    <a:pt x="960882" y="146977"/>
                  </a:lnTo>
                  <a:lnTo>
                    <a:pt x="1077861" y="146977"/>
                  </a:lnTo>
                  <a:lnTo>
                    <a:pt x="1077861" y="253657"/>
                  </a:lnTo>
                  <a:lnTo>
                    <a:pt x="1120838" y="253657"/>
                  </a:lnTo>
                  <a:lnTo>
                    <a:pt x="1120838" y="146977"/>
                  </a:lnTo>
                  <a:lnTo>
                    <a:pt x="1120838" y="107607"/>
                  </a:lnTo>
                  <a:lnTo>
                    <a:pt x="1120838" y="6007"/>
                  </a:lnTo>
                  <a:close/>
                </a:path>
                <a:path w="2181859" h="344804">
                  <a:moveTo>
                    <a:pt x="1449095" y="130708"/>
                  </a:moveTo>
                  <a:lnTo>
                    <a:pt x="1439773" y="78930"/>
                  </a:lnTo>
                  <a:lnTo>
                    <a:pt x="1412786" y="38188"/>
                  </a:lnTo>
                  <a:lnTo>
                    <a:pt x="1404937" y="31419"/>
                  </a:lnTo>
                  <a:lnTo>
                    <a:pt x="1404937" y="130708"/>
                  </a:lnTo>
                  <a:lnTo>
                    <a:pt x="1403324" y="151028"/>
                  </a:lnTo>
                  <a:lnTo>
                    <a:pt x="1379270" y="198145"/>
                  </a:lnTo>
                  <a:lnTo>
                    <a:pt x="1335062" y="221094"/>
                  </a:lnTo>
                  <a:lnTo>
                    <a:pt x="1317802" y="222618"/>
                  </a:lnTo>
                  <a:lnTo>
                    <a:pt x="1300518" y="221094"/>
                  </a:lnTo>
                  <a:lnTo>
                    <a:pt x="1256322" y="198145"/>
                  </a:lnTo>
                  <a:lnTo>
                    <a:pt x="1232268" y="151028"/>
                  </a:lnTo>
                  <a:lnTo>
                    <a:pt x="1230655" y="130708"/>
                  </a:lnTo>
                  <a:lnTo>
                    <a:pt x="1232242" y="110363"/>
                  </a:lnTo>
                  <a:lnTo>
                    <a:pt x="1256017" y="62953"/>
                  </a:lnTo>
                  <a:lnTo>
                    <a:pt x="1300276" y="39738"/>
                  </a:lnTo>
                  <a:lnTo>
                    <a:pt x="1317802" y="38188"/>
                  </a:lnTo>
                  <a:lnTo>
                    <a:pt x="1335532" y="39738"/>
                  </a:lnTo>
                  <a:lnTo>
                    <a:pt x="1335366" y="39738"/>
                  </a:lnTo>
                  <a:lnTo>
                    <a:pt x="1351584" y="44386"/>
                  </a:lnTo>
                  <a:lnTo>
                    <a:pt x="1390662" y="76098"/>
                  </a:lnTo>
                  <a:lnTo>
                    <a:pt x="1404937" y="130708"/>
                  </a:lnTo>
                  <a:lnTo>
                    <a:pt x="1404937" y="31419"/>
                  </a:lnTo>
                  <a:lnTo>
                    <a:pt x="1391932" y="20815"/>
                  </a:lnTo>
                  <a:lnTo>
                    <a:pt x="1369644" y="9245"/>
                  </a:lnTo>
                  <a:lnTo>
                    <a:pt x="1344930" y="2311"/>
                  </a:lnTo>
                  <a:lnTo>
                    <a:pt x="1317802" y="0"/>
                  </a:lnTo>
                  <a:lnTo>
                    <a:pt x="1290650" y="2311"/>
                  </a:lnTo>
                  <a:lnTo>
                    <a:pt x="1243647" y="20815"/>
                  </a:lnTo>
                  <a:lnTo>
                    <a:pt x="1207465" y="56743"/>
                  </a:lnTo>
                  <a:lnTo>
                    <a:pt x="1188821" y="103593"/>
                  </a:lnTo>
                  <a:lnTo>
                    <a:pt x="1186497" y="130708"/>
                  </a:lnTo>
                  <a:lnTo>
                    <a:pt x="1188821" y="157556"/>
                  </a:lnTo>
                  <a:lnTo>
                    <a:pt x="1207465" y="204114"/>
                  </a:lnTo>
                  <a:lnTo>
                    <a:pt x="1243647" y="240004"/>
                  </a:lnTo>
                  <a:lnTo>
                    <a:pt x="1290650" y="258508"/>
                  </a:lnTo>
                  <a:lnTo>
                    <a:pt x="1317802" y="260819"/>
                  </a:lnTo>
                  <a:lnTo>
                    <a:pt x="1344930" y="258508"/>
                  </a:lnTo>
                  <a:lnTo>
                    <a:pt x="1369644" y="251561"/>
                  </a:lnTo>
                  <a:lnTo>
                    <a:pt x="1391932" y="240004"/>
                  </a:lnTo>
                  <a:lnTo>
                    <a:pt x="1411795" y="223824"/>
                  </a:lnTo>
                  <a:lnTo>
                    <a:pt x="1412786" y="222618"/>
                  </a:lnTo>
                  <a:lnTo>
                    <a:pt x="1428115" y="204114"/>
                  </a:lnTo>
                  <a:lnTo>
                    <a:pt x="1439773" y="182029"/>
                  </a:lnTo>
                  <a:lnTo>
                    <a:pt x="1446771" y="157556"/>
                  </a:lnTo>
                  <a:lnTo>
                    <a:pt x="1449095" y="130708"/>
                  </a:lnTo>
                  <a:close/>
                </a:path>
                <a:path w="2181859" h="344804">
                  <a:moveTo>
                    <a:pt x="1853145" y="5969"/>
                  </a:moveTo>
                  <a:lnTo>
                    <a:pt x="1653806" y="5969"/>
                  </a:lnTo>
                  <a:lnTo>
                    <a:pt x="1653806" y="45339"/>
                  </a:lnTo>
                  <a:lnTo>
                    <a:pt x="1653806" y="253619"/>
                  </a:lnTo>
                  <a:lnTo>
                    <a:pt x="1696783" y="253619"/>
                  </a:lnTo>
                  <a:lnTo>
                    <a:pt x="1696783" y="45339"/>
                  </a:lnTo>
                  <a:lnTo>
                    <a:pt x="1810181" y="45339"/>
                  </a:lnTo>
                  <a:lnTo>
                    <a:pt x="1810181" y="253619"/>
                  </a:lnTo>
                  <a:lnTo>
                    <a:pt x="1853145" y="253619"/>
                  </a:lnTo>
                  <a:lnTo>
                    <a:pt x="1853145" y="45339"/>
                  </a:lnTo>
                  <a:lnTo>
                    <a:pt x="1853145" y="5969"/>
                  </a:lnTo>
                  <a:close/>
                </a:path>
                <a:path w="2181859" h="344804">
                  <a:moveTo>
                    <a:pt x="2181402" y="130708"/>
                  </a:moveTo>
                  <a:lnTo>
                    <a:pt x="2172081" y="78930"/>
                  </a:lnTo>
                  <a:lnTo>
                    <a:pt x="2145080" y="38188"/>
                  </a:lnTo>
                  <a:lnTo>
                    <a:pt x="2137232" y="31419"/>
                  </a:lnTo>
                  <a:lnTo>
                    <a:pt x="2137232" y="130708"/>
                  </a:lnTo>
                  <a:lnTo>
                    <a:pt x="2135632" y="151028"/>
                  </a:lnTo>
                  <a:lnTo>
                    <a:pt x="2111578" y="198145"/>
                  </a:lnTo>
                  <a:lnTo>
                    <a:pt x="2067369" y="221094"/>
                  </a:lnTo>
                  <a:lnTo>
                    <a:pt x="2050097" y="222618"/>
                  </a:lnTo>
                  <a:lnTo>
                    <a:pt x="2032825" y="221094"/>
                  </a:lnTo>
                  <a:lnTo>
                    <a:pt x="1988629" y="198145"/>
                  </a:lnTo>
                  <a:lnTo>
                    <a:pt x="1964563" y="151028"/>
                  </a:lnTo>
                  <a:lnTo>
                    <a:pt x="1962962" y="130708"/>
                  </a:lnTo>
                  <a:lnTo>
                    <a:pt x="1964550" y="110363"/>
                  </a:lnTo>
                  <a:lnTo>
                    <a:pt x="1988324" y="62953"/>
                  </a:lnTo>
                  <a:lnTo>
                    <a:pt x="2032584" y="39738"/>
                  </a:lnTo>
                  <a:lnTo>
                    <a:pt x="2050097" y="38188"/>
                  </a:lnTo>
                  <a:lnTo>
                    <a:pt x="2067674" y="39738"/>
                  </a:lnTo>
                  <a:lnTo>
                    <a:pt x="2111883" y="62661"/>
                  </a:lnTo>
                  <a:lnTo>
                    <a:pt x="2135657" y="110121"/>
                  </a:lnTo>
                  <a:lnTo>
                    <a:pt x="2137232" y="130708"/>
                  </a:lnTo>
                  <a:lnTo>
                    <a:pt x="2137232" y="31419"/>
                  </a:lnTo>
                  <a:lnTo>
                    <a:pt x="2124227" y="20815"/>
                  </a:lnTo>
                  <a:lnTo>
                    <a:pt x="2101951" y="9245"/>
                  </a:lnTo>
                  <a:lnTo>
                    <a:pt x="2077237" y="2311"/>
                  </a:lnTo>
                  <a:lnTo>
                    <a:pt x="2050097" y="0"/>
                  </a:lnTo>
                  <a:lnTo>
                    <a:pt x="2022957" y="2311"/>
                  </a:lnTo>
                  <a:lnTo>
                    <a:pt x="1975954" y="20815"/>
                  </a:lnTo>
                  <a:lnTo>
                    <a:pt x="1939772" y="56743"/>
                  </a:lnTo>
                  <a:lnTo>
                    <a:pt x="1921129" y="103593"/>
                  </a:lnTo>
                  <a:lnTo>
                    <a:pt x="1918792" y="130708"/>
                  </a:lnTo>
                  <a:lnTo>
                    <a:pt x="1921129" y="157556"/>
                  </a:lnTo>
                  <a:lnTo>
                    <a:pt x="1939772" y="204114"/>
                  </a:lnTo>
                  <a:lnTo>
                    <a:pt x="1975954" y="240004"/>
                  </a:lnTo>
                  <a:lnTo>
                    <a:pt x="2022957" y="258508"/>
                  </a:lnTo>
                  <a:lnTo>
                    <a:pt x="2050097" y="260819"/>
                  </a:lnTo>
                  <a:lnTo>
                    <a:pt x="2077237" y="258508"/>
                  </a:lnTo>
                  <a:lnTo>
                    <a:pt x="2124227" y="240004"/>
                  </a:lnTo>
                  <a:lnTo>
                    <a:pt x="2160422" y="204114"/>
                  </a:lnTo>
                  <a:lnTo>
                    <a:pt x="2179066" y="157556"/>
                  </a:lnTo>
                  <a:lnTo>
                    <a:pt x="2181402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208453" y="8719829"/>
              <a:ext cx="190988" cy="247688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10449585" y="8713882"/>
              <a:ext cx="3461385" cy="393700"/>
            </a:xfrm>
            <a:custGeom>
              <a:avLst/>
              <a:gdLst/>
              <a:ahLst/>
              <a:cxnLst/>
              <a:rect l="l" t="t" r="r" b="b"/>
              <a:pathLst>
                <a:path w="3461384" h="393700">
                  <a:moveTo>
                    <a:pt x="236956" y="138455"/>
                  </a:moveTo>
                  <a:lnTo>
                    <a:pt x="236169" y="111150"/>
                  </a:lnTo>
                  <a:lnTo>
                    <a:pt x="234734" y="102654"/>
                  </a:lnTo>
                  <a:lnTo>
                    <a:pt x="232029" y="86537"/>
                  </a:lnTo>
                  <a:lnTo>
                    <a:pt x="224523" y="64604"/>
                  </a:lnTo>
                  <a:lnTo>
                    <a:pt x="213664" y="45351"/>
                  </a:lnTo>
                  <a:lnTo>
                    <a:pt x="207264" y="38188"/>
                  </a:lnTo>
                  <a:lnTo>
                    <a:pt x="195948" y="25514"/>
                  </a:lnTo>
                  <a:lnTo>
                    <a:pt x="192773" y="23431"/>
                  </a:lnTo>
                  <a:lnTo>
                    <a:pt x="192773" y="102654"/>
                  </a:lnTo>
                  <a:lnTo>
                    <a:pt x="47155" y="102654"/>
                  </a:lnTo>
                  <a:lnTo>
                    <a:pt x="63207" y="66116"/>
                  </a:lnTo>
                  <a:lnTo>
                    <a:pt x="94678" y="42748"/>
                  </a:lnTo>
                  <a:lnTo>
                    <a:pt x="119964" y="38188"/>
                  </a:lnTo>
                  <a:lnTo>
                    <a:pt x="133667" y="39331"/>
                  </a:lnTo>
                  <a:lnTo>
                    <a:pt x="133362" y="39331"/>
                  </a:lnTo>
                  <a:lnTo>
                    <a:pt x="145554" y="42595"/>
                  </a:lnTo>
                  <a:lnTo>
                    <a:pt x="176491" y="65328"/>
                  </a:lnTo>
                  <a:lnTo>
                    <a:pt x="192773" y="102654"/>
                  </a:lnTo>
                  <a:lnTo>
                    <a:pt x="192773" y="23431"/>
                  </a:lnTo>
                  <a:lnTo>
                    <a:pt x="174421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03" y="2324"/>
                  </a:lnTo>
                  <a:lnTo>
                    <a:pt x="50190" y="20980"/>
                  </a:lnTo>
                  <a:lnTo>
                    <a:pt x="18300" y="57162"/>
                  </a:lnTo>
                  <a:lnTo>
                    <a:pt x="2032" y="104165"/>
                  </a:lnTo>
                  <a:lnTo>
                    <a:pt x="0" y="131305"/>
                  </a:lnTo>
                  <a:lnTo>
                    <a:pt x="2247" y="161531"/>
                  </a:lnTo>
                  <a:lnTo>
                    <a:pt x="20307" y="210032"/>
                  </a:lnTo>
                  <a:lnTo>
                    <a:pt x="55041" y="242519"/>
                  </a:lnTo>
                  <a:lnTo>
                    <a:pt x="98158" y="258775"/>
                  </a:lnTo>
                  <a:lnTo>
                    <a:pt x="122364" y="260807"/>
                  </a:lnTo>
                  <a:lnTo>
                    <a:pt x="145630" y="258902"/>
                  </a:lnTo>
                  <a:lnTo>
                    <a:pt x="186817" y="243687"/>
                  </a:lnTo>
                  <a:lnTo>
                    <a:pt x="221272" y="212318"/>
                  </a:lnTo>
                  <a:lnTo>
                    <a:pt x="235153" y="190385"/>
                  </a:lnTo>
                  <a:lnTo>
                    <a:pt x="199339" y="170688"/>
                  </a:lnTo>
                  <a:lnTo>
                    <a:pt x="194386" y="180200"/>
                  </a:lnTo>
                  <a:lnTo>
                    <a:pt x="188455" y="189039"/>
                  </a:lnTo>
                  <a:lnTo>
                    <a:pt x="150253" y="218135"/>
                  </a:lnTo>
                  <a:lnTo>
                    <a:pt x="122948" y="222618"/>
                  </a:lnTo>
                  <a:lnTo>
                    <a:pt x="107162" y="221157"/>
                  </a:lnTo>
                  <a:lnTo>
                    <a:pt x="67437" y="199339"/>
                  </a:lnTo>
                  <a:lnTo>
                    <a:pt x="45847" y="156362"/>
                  </a:lnTo>
                  <a:lnTo>
                    <a:pt x="44170" y="138455"/>
                  </a:lnTo>
                  <a:lnTo>
                    <a:pt x="236956" y="138455"/>
                  </a:lnTo>
                  <a:close/>
                </a:path>
                <a:path w="3461384" h="393700">
                  <a:moveTo>
                    <a:pt x="550837" y="131305"/>
                  </a:moveTo>
                  <a:lnTo>
                    <a:pt x="542709" y="81686"/>
                  </a:lnTo>
                  <a:lnTo>
                    <a:pt x="518312" y="39090"/>
                  </a:lnTo>
                  <a:lnTo>
                    <a:pt x="506666" y="27838"/>
                  </a:lnTo>
                  <a:lnTo>
                    <a:pt x="506666" y="131305"/>
                  </a:lnTo>
                  <a:lnTo>
                    <a:pt x="505320" y="149339"/>
                  </a:lnTo>
                  <a:lnTo>
                    <a:pt x="484593" y="196049"/>
                  </a:lnTo>
                  <a:lnTo>
                    <a:pt x="443407" y="220954"/>
                  </a:lnTo>
                  <a:lnTo>
                    <a:pt x="426097" y="222618"/>
                  </a:lnTo>
                  <a:lnTo>
                    <a:pt x="408470" y="220954"/>
                  </a:lnTo>
                  <a:lnTo>
                    <a:pt x="366115" y="196049"/>
                  </a:lnTo>
                  <a:lnTo>
                    <a:pt x="348957" y="166585"/>
                  </a:lnTo>
                  <a:lnTo>
                    <a:pt x="348881" y="166433"/>
                  </a:lnTo>
                  <a:lnTo>
                    <a:pt x="344652" y="149669"/>
                  </a:lnTo>
                  <a:lnTo>
                    <a:pt x="344576" y="149339"/>
                  </a:lnTo>
                  <a:lnTo>
                    <a:pt x="343179" y="131305"/>
                  </a:lnTo>
                  <a:lnTo>
                    <a:pt x="343141" y="130708"/>
                  </a:lnTo>
                  <a:lnTo>
                    <a:pt x="344678" y="110934"/>
                  </a:lnTo>
                  <a:lnTo>
                    <a:pt x="344703" y="110591"/>
                  </a:lnTo>
                  <a:lnTo>
                    <a:pt x="368211" y="63258"/>
                  </a:lnTo>
                  <a:lnTo>
                    <a:pt x="407263" y="40576"/>
                  </a:lnTo>
                  <a:lnTo>
                    <a:pt x="425500" y="38188"/>
                  </a:lnTo>
                  <a:lnTo>
                    <a:pt x="441134" y="39763"/>
                  </a:lnTo>
                  <a:lnTo>
                    <a:pt x="482206" y="63258"/>
                  </a:lnTo>
                  <a:lnTo>
                    <a:pt x="500481" y="92659"/>
                  </a:lnTo>
                  <a:lnTo>
                    <a:pt x="500557" y="92798"/>
                  </a:lnTo>
                  <a:lnTo>
                    <a:pt x="505053" y="110591"/>
                  </a:lnTo>
                  <a:lnTo>
                    <a:pt x="505142" y="110934"/>
                  </a:lnTo>
                  <a:lnTo>
                    <a:pt x="506628" y="130708"/>
                  </a:lnTo>
                  <a:lnTo>
                    <a:pt x="506666" y="131305"/>
                  </a:lnTo>
                  <a:lnTo>
                    <a:pt x="506666" y="27838"/>
                  </a:lnTo>
                  <a:lnTo>
                    <a:pt x="500608" y="21983"/>
                  </a:lnTo>
                  <a:lnTo>
                    <a:pt x="480034" y="9766"/>
                  </a:lnTo>
                  <a:lnTo>
                    <a:pt x="456895" y="2527"/>
                  </a:lnTo>
                  <a:lnTo>
                    <a:pt x="457593" y="2527"/>
                  </a:lnTo>
                  <a:lnTo>
                    <a:pt x="430276" y="0"/>
                  </a:lnTo>
                  <a:lnTo>
                    <a:pt x="405511" y="2527"/>
                  </a:lnTo>
                  <a:lnTo>
                    <a:pt x="383120" y="10134"/>
                  </a:lnTo>
                  <a:lnTo>
                    <a:pt x="363131" y="22821"/>
                  </a:lnTo>
                  <a:lnTo>
                    <a:pt x="345528" y="40576"/>
                  </a:lnTo>
                  <a:lnTo>
                    <a:pt x="345528" y="5969"/>
                  </a:lnTo>
                  <a:lnTo>
                    <a:pt x="302552" y="5969"/>
                  </a:lnTo>
                  <a:lnTo>
                    <a:pt x="302552" y="393306"/>
                  </a:lnTo>
                  <a:lnTo>
                    <a:pt x="345528" y="393306"/>
                  </a:lnTo>
                  <a:lnTo>
                    <a:pt x="345528" y="219036"/>
                  </a:lnTo>
                  <a:lnTo>
                    <a:pt x="363029" y="237312"/>
                  </a:lnTo>
                  <a:lnTo>
                    <a:pt x="383273" y="250367"/>
                  </a:lnTo>
                  <a:lnTo>
                    <a:pt x="406285" y="258191"/>
                  </a:lnTo>
                  <a:lnTo>
                    <a:pt x="432066" y="260807"/>
                  </a:lnTo>
                  <a:lnTo>
                    <a:pt x="457835" y="258432"/>
                  </a:lnTo>
                  <a:lnTo>
                    <a:pt x="501116" y="239496"/>
                  </a:lnTo>
                  <a:lnTo>
                    <a:pt x="532714" y="202971"/>
                  </a:lnTo>
                  <a:lnTo>
                    <a:pt x="548817" y="157162"/>
                  </a:lnTo>
                  <a:lnTo>
                    <a:pt x="550837" y="131305"/>
                  </a:lnTo>
                  <a:close/>
                </a:path>
                <a:path w="3461384" h="393700">
                  <a:moveTo>
                    <a:pt x="842060" y="253657"/>
                  </a:moveTo>
                  <a:lnTo>
                    <a:pt x="739406" y="121754"/>
                  </a:lnTo>
                  <a:lnTo>
                    <a:pt x="830122" y="5969"/>
                  </a:lnTo>
                  <a:lnTo>
                    <a:pt x="777608" y="5969"/>
                  </a:lnTo>
                  <a:lnTo>
                    <a:pt x="712546" y="90119"/>
                  </a:lnTo>
                  <a:lnTo>
                    <a:pt x="648690" y="5969"/>
                  </a:lnTo>
                  <a:lnTo>
                    <a:pt x="596163" y="5969"/>
                  </a:lnTo>
                  <a:lnTo>
                    <a:pt x="686295" y="121158"/>
                  </a:lnTo>
                  <a:lnTo>
                    <a:pt x="580644" y="253657"/>
                  </a:lnTo>
                  <a:lnTo>
                    <a:pt x="633171" y="253657"/>
                  </a:lnTo>
                  <a:lnTo>
                    <a:pt x="711352" y="152781"/>
                  </a:lnTo>
                  <a:lnTo>
                    <a:pt x="789546" y="253657"/>
                  </a:lnTo>
                  <a:lnTo>
                    <a:pt x="842060" y="253657"/>
                  </a:lnTo>
                  <a:close/>
                </a:path>
                <a:path w="3461384" h="393700">
                  <a:moveTo>
                    <a:pt x="1090371" y="6007"/>
                  </a:moveTo>
                  <a:lnTo>
                    <a:pt x="1047394" y="6007"/>
                  </a:lnTo>
                  <a:lnTo>
                    <a:pt x="1047394" y="107607"/>
                  </a:lnTo>
                  <a:lnTo>
                    <a:pt x="930414" y="107607"/>
                  </a:lnTo>
                  <a:lnTo>
                    <a:pt x="930414" y="6007"/>
                  </a:lnTo>
                  <a:lnTo>
                    <a:pt x="887450" y="6007"/>
                  </a:lnTo>
                  <a:lnTo>
                    <a:pt x="887450" y="107607"/>
                  </a:lnTo>
                  <a:lnTo>
                    <a:pt x="887450" y="146977"/>
                  </a:lnTo>
                  <a:lnTo>
                    <a:pt x="887450" y="253657"/>
                  </a:lnTo>
                  <a:lnTo>
                    <a:pt x="930414" y="253657"/>
                  </a:lnTo>
                  <a:lnTo>
                    <a:pt x="930414" y="146977"/>
                  </a:lnTo>
                  <a:lnTo>
                    <a:pt x="1047394" y="146977"/>
                  </a:lnTo>
                  <a:lnTo>
                    <a:pt x="1047394" y="253657"/>
                  </a:lnTo>
                  <a:lnTo>
                    <a:pt x="1090371" y="253657"/>
                  </a:lnTo>
                  <a:lnTo>
                    <a:pt x="1090371" y="146977"/>
                  </a:lnTo>
                  <a:lnTo>
                    <a:pt x="1090371" y="107607"/>
                  </a:lnTo>
                  <a:lnTo>
                    <a:pt x="1090371" y="6007"/>
                  </a:lnTo>
                  <a:close/>
                </a:path>
                <a:path w="3461384" h="393700">
                  <a:moveTo>
                    <a:pt x="1418628" y="130708"/>
                  </a:moveTo>
                  <a:lnTo>
                    <a:pt x="1409306" y="78930"/>
                  </a:lnTo>
                  <a:lnTo>
                    <a:pt x="1382318" y="38188"/>
                  </a:lnTo>
                  <a:lnTo>
                    <a:pt x="1374470" y="31419"/>
                  </a:lnTo>
                  <a:lnTo>
                    <a:pt x="1374470" y="130708"/>
                  </a:lnTo>
                  <a:lnTo>
                    <a:pt x="1372857" y="151028"/>
                  </a:lnTo>
                  <a:lnTo>
                    <a:pt x="1348803" y="198145"/>
                  </a:lnTo>
                  <a:lnTo>
                    <a:pt x="1304594" y="221094"/>
                  </a:lnTo>
                  <a:lnTo>
                    <a:pt x="1287322" y="222618"/>
                  </a:lnTo>
                  <a:lnTo>
                    <a:pt x="1270050" y="221094"/>
                  </a:lnTo>
                  <a:lnTo>
                    <a:pt x="1225854" y="198145"/>
                  </a:lnTo>
                  <a:lnTo>
                    <a:pt x="1201788" y="151028"/>
                  </a:lnTo>
                  <a:lnTo>
                    <a:pt x="1200188" y="130708"/>
                  </a:lnTo>
                  <a:lnTo>
                    <a:pt x="1201775" y="110363"/>
                  </a:lnTo>
                  <a:lnTo>
                    <a:pt x="1225550" y="62953"/>
                  </a:lnTo>
                  <a:lnTo>
                    <a:pt x="1269809" y="39738"/>
                  </a:lnTo>
                  <a:lnTo>
                    <a:pt x="1287322" y="38188"/>
                  </a:lnTo>
                  <a:lnTo>
                    <a:pt x="1304899" y="39738"/>
                  </a:lnTo>
                  <a:lnTo>
                    <a:pt x="1349108" y="62661"/>
                  </a:lnTo>
                  <a:lnTo>
                    <a:pt x="1372882" y="110121"/>
                  </a:lnTo>
                  <a:lnTo>
                    <a:pt x="1374470" y="130708"/>
                  </a:lnTo>
                  <a:lnTo>
                    <a:pt x="1374470" y="31419"/>
                  </a:lnTo>
                  <a:lnTo>
                    <a:pt x="1361465" y="20815"/>
                  </a:lnTo>
                  <a:lnTo>
                    <a:pt x="1339176" y="9245"/>
                  </a:lnTo>
                  <a:lnTo>
                    <a:pt x="1314462" y="2311"/>
                  </a:lnTo>
                  <a:lnTo>
                    <a:pt x="1287322" y="0"/>
                  </a:lnTo>
                  <a:lnTo>
                    <a:pt x="1260182" y="2311"/>
                  </a:lnTo>
                  <a:lnTo>
                    <a:pt x="1213180" y="20815"/>
                  </a:lnTo>
                  <a:lnTo>
                    <a:pt x="1176997" y="56743"/>
                  </a:lnTo>
                  <a:lnTo>
                    <a:pt x="1158354" y="103593"/>
                  </a:lnTo>
                  <a:lnTo>
                    <a:pt x="1156017" y="130708"/>
                  </a:lnTo>
                  <a:lnTo>
                    <a:pt x="1158354" y="157556"/>
                  </a:lnTo>
                  <a:lnTo>
                    <a:pt x="1176997" y="204114"/>
                  </a:lnTo>
                  <a:lnTo>
                    <a:pt x="1213180" y="240004"/>
                  </a:lnTo>
                  <a:lnTo>
                    <a:pt x="1260182" y="258508"/>
                  </a:lnTo>
                  <a:lnTo>
                    <a:pt x="1287322" y="260819"/>
                  </a:lnTo>
                  <a:lnTo>
                    <a:pt x="1314462" y="258508"/>
                  </a:lnTo>
                  <a:lnTo>
                    <a:pt x="1339176" y="251561"/>
                  </a:lnTo>
                  <a:lnTo>
                    <a:pt x="1361465" y="240004"/>
                  </a:lnTo>
                  <a:lnTo>
                    <a:pt x="1381328" y="223824"/>
                  </a:lnTo>
                  <a:lnTo>
                    <a:pt x="1382318" y="222618"/>
                  </a:lnTo>
                  <a:lnTo>
                    <a:pt x="1397647" y="204114"/>
                  </a:lnTo>
                  <a:lnTo>
                    <a:pt x="1409306" y="182029"/>
                  </a:lnTo>
                  <a:lnTo>
                    <a:pt x="1416304" y="157556"/>
                  </a:lnTo>
                  <a:lnTo>
                    <a:pt x="1418628" y="130708"/>
                  </a:lnTo>
                  <a:close/>
                </a:path>
                <a:path w="3461384" h="393700">
                  <a:moveTo>
                    <a:pt x="1680095" y="183819"/>
                  </a:moveTo>
                  <a:lnTo>
                    <a:pt x="1663014" y="200799"/>
                  </a:lnTo>
                  <a:lnTo>
                    <a:pt x="1643989" y="212915"/>
                  </a:lnTo>
                  <a:lnTo>
                    <a:pt x="1623021" y="220192"/>
                  </a:lnTo>
                  <a:lnTo>
                    <a:pt x="1600111" y="222618"/>
                  </a:lnTo>
                  <a:lnTo>
                    <a:pt x="1582851" y="221094"/>
                  </a:lnTo>
                  <a:lnTo>
                    <a:pt x="1538655" y="198158"/>
                  </a:lnTo>
                  <a:lnTo>
                    <a:pt x="1514589" y="151028"/>
                  </a:lnTo>
                  <a:lnTo>
                    <a:pt x="1512989" y="130708"/>
                  </a:lnTo>
                  <a:lnTo>
                    <a:pt x="1514589" y="110363"/>
                  </a:lnTo>
                  <a:lnTo>
                    <a:pt x="1538655" y="62953"/>
                  </a:lnTo>
                  <a:lnTo>
                    <a:pt x="1583182" y="39738"/>
                  </a:lnTo>
                  <a:lnTo>
                    <a:pt x="1600720" y="38188"/>
                  </a:lnTo>
                  <a:lnTo>
                    <a:pt x="1623695" y="40500"/>
                  </a:lnTo>
                  <a:lnTo>
                    <a:pt x="1644294" y="47447"/>
                  </a:lnTo>
                  <a:lnTo>
                    <a:pt x="1662493" y="59016"/>
                  </a:lnTo>
                  <a:lnTo>
                    <a:pt x="1678305" y="75196"/>
                  </a:lnTo>
                  <a:lnTo>
                    <a:pt x="1678305" y="23863"/>
                  </a:lnTo>
                  <a:lnTo>
                    <a:pt x="1660740" y="13423"/>
                  </a:lnTo>
                  <a:lnTo>
                    <a:pt x="1642046" y="5969"/>
                  </a:lnTo>
                  <a:lnTo>
                    <a:pt x="1622247" y="1498"/>
                  </a:lnTo>
                  <a:lnTo>
                    <a:pt x="1601304" y="0"/>
                  </a:lnTo>
                  <a:lnTo>
                    <a:pt x="1573898" y="2336"/>
                  </a:lnTo>
                  <a:lnTo>
                    <a:pt x="1526451" y="20980"/>
                  </a:lnTo>
                  <a:lnTo>
                    <a:pt x="1489964" y="57162"/>
                  </a:lnTo>
                  <a:lnTo>
                    <a:pt x="1471155" y="104165"/>
                  </a:lnTo>
                  <a:lnTo>
                    <a:pt x="1468805" y="131305"/>
                  </a:lnTo>
                  <a:lnTo>
                    <a:pt x="1471142" y="158153"/>
                  </a:lnTo>
                  <a:lnTo>
                    <a:pt x="1489798" y="204546"/>
                  </a:lnTo>
                  <a:lnTo>
                    <a:pt x="1526057" y="240169"/>
                  </a:lnTo>
                  <a:lnTo>
                    <a:pt x="1573644" y="258521"/>
                  </a:lnTo>
                  <a:lnTo>
                    <a:pt x="1601304" y="260819"/>
                  </a:lnTo>
                  <a:lnTo>
                    <a:pt x="1622564" y="259207"/>
                  </a:lnTo>
                  <a:lnTo>
                    <a:pt x="1642795" y="254393"/>
                  </a:lnTo>
                  <a:lnTo>
                    <a:pt x="1661972" y="246380"/>
                  </a:lnTo>
                  <a:lnTo>
                    <a:pt x="1680095" y="235165"/>
                  </a:lnTo>
                  <a:lnTo>
                    <a:pt x="1680095" y="183819"/>
                  </a:lnTo>
                  <a:close/>
                </a:path>
                <a:path w="3461384" h="393700">
                  <a:moveTo>
                    <a:pt x="1908048" y="5981"/>
                  </a:moveTo>
                  <a:lnTo>
                    <a:pt x="1709889" y="5981"/>
                  </a:lnTo>
                  <a:lnTo>
                    <a:pt x="1709889" y="45351"/>
                  </a:lnTo>
                  <a:lnTo>
                    <a:pt x="1787486" y="45351"/>
                  </a:lnTo>
                  <a:lnTo>
                    <a:pt x="1787486" y="253631"/>
                  </a:lnTo>
                  <a:lnTo>
                    <a:pt x="1830451" y="253631"/>
                  </a:lnTo>
                  <a:lnTo>
                    <a:pt x="1830451" y="45351"/>
                  </a:lnTo>
                  <a:lnTo>
                    <a:pt x="1908048" y="45351"/>
                  </a:lnTo>
                  <a:lnTo>
                    <a:pt x="1908048" y="5981"/>
                  </a:lnTo>
                  <a:close/>
                </a:path>
                <a:path w="3461384" h="393700">
                  <a:moveTo>
                    <a:pt x="2156307" y="6007"/>
                  </a:moveTo>
                  <a:lnTo>
                    <a:pt x="2113330" y="6007"/>
                  </a:lnTo>
                  <a:lnTo>
                    <a:pt x="2113330" y="107607"/>
                  </a:lnTo>
                  <a:lnTo>
                    <a:pt x="1996351" y="107607"/>
                  </a:lnTo>
                  <a:lnTo>
                    <a:pt x="1996351" y="6007"/>
                  </a:lnTo>
                  <a:lnTo>
                    <a:pt x="1953387" y="6007"/>
                  </a:lnTo>
                  <a:lnTo>
                    <a:pt x="1953387" y="107607"/>
                  </a:lnTo>
                  <a:lnTo>
                    <a:pt x="1953387" y="146977"/>
                  </a:lnTo>
                  <a:lnTo>
                    <a:pt x="1953387" y="253657"/>
                  </a:lnTo>
                  <a:lnTo>
                    <a:pt x="1996351" y="253657"/>
                  </a:lnTo>
                  <a:lnTo>
                    <a:pt x="1996351" y="146977"/>
                  </a:lnTo>
                  <a:lnTo>
                    <a:pt x="2113330" y="146977"/>
                  </a:lnTo>
                  <a:lnTo>
                    <a:pt x="2113330" y="253657"/>
                  </a:lnTo>
                  <a:lnTo>
                    <a:pt x="2156307" y="253657"/>
                  </a:lnTo>
                  <a:lnTo>
                    <a:pt x="2156307" y="146977"/>
                  </a:lnTo>
                  <a:lnTo>
                    <a:pt x="2156307" y="107607"/>
                  </a:lnTo>
                  <a:lnTo>
                    <a:pt x="2156307" y="6007"/>
                  </a:lnTo>
                  <a:close/>
                </a:path>
                <a:path w="3461384" h="393700">
                  <a:moveTo>
                    <a:pt x="2484564" y="130708"/>
                  </a:moveTo>
                  <a:lnTo>
                    <a:pt x="2482240" y="103593"/>
                  </a:lnTo>
                  <a:lnTo>
                    <a:pt x="2475242" y="78930"/>
                  </a:lnTo>
                  <a:lnTo>
                    <a:pt x="2463584" y="56743"/>
                  </a:lnTo>
                  <a:lnTo>
                    <a:pt x="2448242" y="38188"/>
                  </a:lnTo>
                  <a:lnTo>
                    <a:pt x="2447264" y="36995"/>
                  </a:lnTo>
                  <a:lnTo>
                    <a:pt x="2440406" y="31419"/>
                  </a:lnTo>
                  <a:lnTo>
                    <a:pt x="2440406" y="130708"/>
                  </a:lnTo>
                  <a:lnTo>
                    <a:pt x="2438793" y="151028"/>
                  </a:lnTo>
                  <a:lnTo>
                    <a:pt x="2414740" y="198145"/>
                  </a:lnTo>
                  <a:lnTo>
                    <a:pt x="2370531" y="221094"/>
                  </a:lnTo>
                  <a:lnTo>
                    <a:pt x="2353259" y="222618"/>
                  </a:lnTo>
                  <a:lnTo>
                    <a:pt x="2335987" y="221094"/>
                  </a:lnTo>
                  <a:lnTo>
                    <a:pt x="2291791" y="198145"/>
                  </a:lnTo>
                  <a:lnTo>
                    <a:pt x="2267724" y="151028"/>
                  </a:lnTo>
                  <a:lnTo>
                    <a:pt x="2266124" y="130708"/>
                  </a:lnTo>
                  <a:lnTo>
                    <a:pt x="2267712" y="110363"/>
                  </a:lnTo>
                  <a:lnTo>
                    <a:pt x="2291486" y="62953"/>
                  </a:lnTo>
                  <a:lnTo>
                    <a:pt x="2335746" y="39738"/>
                  </a:lnTo>
                  <a:lnTo>
                    <a:pt x="2353259" y="38188"/>
                  </a:lnTo>
                  <a:lnTo>
                    <a:pt x="2370836" y="39738"/>
                  </a:lnTo>
                  <a:lnTo>
                    <a:pt x="2415044" y="62661"/>
                  </a:lnTo>
                  <a:lnTo>
                    <a:pt x="2438819" y="110121"/>
                  </a:lnTo>
                  <a:lnTo>
                    <a:pt x="2440406" y="130708"/>
                  </a:lnTo>
                  <a:lnTo>
                    <a:pt x="2440406" y="31419"/>
                  </a:lnTo>
                  <a:lnTo>
                    <a:pt x="2427401" y="20815"/>
                  </a:lnTo>
                  <a:lnTo>
                    <a:pt x="2405113" y="9245"/>
                  </a:lnTo>
                  <a:lnTo>
                    <a:pt x="2380399" y="2311"/>
                  </a:lnTo>
                  <a:lnTo>
                    <a:pt x="2353259" y="0"/>
                  </a:lnTo>
                  <a:lnTo>
                    <a:pt x="2326119" y="2311"/>
                  </a:lnTo>
                  <a:lnTo>
                    <a:pt x="2279116" y="20815"/>
                  </a:lnTo>
                  <a:lnTo>
                    <a:pt x="2242934" y="56743"/>
                  </a:lnTo>
                  <a:lnTo>
                    <a:pt x="2224290" y="103593"/>
                  </a:lnTo>
                  <a:lnTo>
                    <a:pt x="2221954" y="130708"/>
                  </a:lnTo>
                  <a:lnTo>
                    <a:pt x="2224290" y="157556"/>
                  </a:lnTo>
                  <a:lnTo>
                    <a:pt x="2242934" y="204114"/>
                  </a:lnTo>
                  <a:lnTo>
                    <a:pt x="2279116" y="240004"/>
                  </a:lnTo>
                  <a:lnTo>
                    <a:pt x="2326119" y="258508"/>
                  </a:lnTo>
                  <a:lnTo>
                    <a:pt x="2353259" y="260819"/>
                  </a:lnTo>
                  <a:lnTo>
                    <a:pt x="2380399" y="258508"/>
                  </a:lnTo>
                  <a:lnTo>
                    <a:pt x="2405113" y="251561"/>
                  </a:lnTo>
                  <a:lnTo>
                    <a:pt x="2427401" y="240004"/>
                  </a:lnTo>
                  <a:lnTo>
                    <a:pt x="2447264" y="223824"/>
                  </a:lnTo>
                  <a:lnTo>
                    <a:pt x="2448255" y="222618"/>
                  </a:lnTo>
                  <a:lnTo>
                    <a:pt x="2463584" y="204114"/>
                  </a:lnTo>
                  <a:lnTo>
                    <a:pt x="2475242" y="182029"/>
                  </a:lnTo>
                  <a:lnTo>
                    <a:pt x="2482240" y="157556"/>
                  </a:lnTo>
                  <a:lnTo>
                    <a:pt x="2484564" y="130708"/>
                  </a:lnTo>
                  <a:close/>
                </a:path>
                <a:path w="3461384" h="393700">
                  <a:moveTo>
                    <a:pt x="2771635" y="138455"/>
                  </a:moveTo>
                  <a:lnTo>
                    <a:pt x="2766707" y="86537"/>
                  </a:lnTo>
                  <a:lnTo>
                    <a:pt x="2748356" y="45351"/>
                  </a:lnTo>
                  <a:lnTo>
                    <a:pt x="2727464" y="23431"/>
                  </a:lnTo>
                  <a:lnTo>
                    <a:pt x="2727464" y="102654"/>
                  </a:lnTo>
                  <a:lnTo>
                    <a:pt x="2581846" y="102654"/>
                  </a:lnTo>
                  <a:lnTo>
                    <a:pt x="2597899" y="66116"/>
                  </a:lnTo>
                  <a:lnTo>
                    <a:pt x="2629357" y="42748"/>
                  </a:lnTo>
                  <a:lnTo>
                    <a:pt x="2654643" y="38188"/>
                  </a:lnTo>
                  <a:lnTo>
                    <a:pt x="2668359" y="39331"/>
                  </a:lnTo>
                  <a:lnTo>
                    <a:pt x="2668054" y="39331"/>
                  </a:lnTo>
                  <a:lnTo>
                    <a:pt x="2680246" y="42595"/>
                  </a:lnTo>
                  <a:lnTo>
                    <a:pt x="2711183" y="65328"/>
                  </a:lnTo>
                  <a:lnTo>
                    <a:pt x="2727464" y="102654"/>
                  </a:lnTo>
                  <a:lnTo>
                    <a:pt x="2727464" y="23431"/>
                  </a:lnTo>
                  <a:lnTo>
                    <a:pt x="2709113" y="11341"/>
                  </a:lnTo>
                  <a:lnTo>
                    <a:pt x="2683776" y="2832"/>
                  </a:lnTo>
                  <a:lnTo>
                    <a:pt x="2654643" y="0"/>
                  </a:lnTo>
                  <a:lnTo>
                    <a:pt x="2628595" y="2324"/>
                  </a:lnTo>
                  <a:lnTo>
                    <a:pt x="2584881" y="20980"/>
                  </a:lnTo>
                  <a:lnTo>
                    <a:pt x="2552979" y="57162"/>
                  </a:lnTo>
                  <a:lnTo>
                    <a:pt x="2536710" y="104165"/>
                  </a:lnTo>
                  <a:lnTo>
                    <a:pt x="2534678" y="131305"/>
                  </a:lnTo>
                  <a:lnTo>
                    <a:pt x="2536939" y="161531"/>
                  </a:lnTo>
                  <a:lnTo>
                    <a:pt x="2554998" y="210032"/>
                  </a:lnTo>
                  <a:lnTo>
                    <a:pt x="2589733" y="242519"/>
                  </a:lnTo>
                  <a:lnTo>
                    <a:pt x="2632849" y="258775"/>
                  </a:lnTo>
                  <a:lnTo>
                    <a:pt x="2657043" y="260807"/>
                  </a:lnTo>
                  <a:lnTo>
                    <a:pt x="2680322" y="258902"/>
                  </a:lnTo>
                  <a:lnTo>
                    <a:pt x="2701810" y="253199"/>
                  </a:lnTo>
                  <a:lnTo>
                    <a:pt x="2721508" y="243687"/>
                  </a:lnTo>
                  <a:lnTo>
                    <a:pt x="2739415" y="230378"/>
                  </a:lnTo>
                  <a:lnTo>
                    <a:pt x="2747226" y="222618"/>
                  </a:lnTo>
                  <a:lnTo>
                    <a:pt x="2748026" y="221830"/>
                  </a:lnTo>
                  <a:lnTo>
                    <a:pt x="2755963" y="212318"/>
                  </a:lnTo>
                  <a:lnTo>
                    <a:pt x="2763240" y="201841"/>
                  </a:lnTo>
                  <a:lnTo>
                    <a:pt x="2769844" y="190385"/>
                  </a:lnTo>
                  <a:lnTo>
                    <a:pt x="2734030" y="170688"/>
                  </a:lnTo>
                  <a:lnTo>
                    <a:pt x="2729065" y="180200"/>
                  </a:lnTo>
                  <a:lnTo>
                    <a:pt x="2723134" y="189039"/>
                  </a:lnTo>
                  <a:lnTo>
                    <a:pt x="2684945" y="218135"/>
                  </a:lnTo>
                  <a:lnTo>
                    <a:pt x="2657627" y="222618"/>
                  </a:lnTo>
                  <a:lnTo>
                    <a:pt x="2641854" y="221157"/>
                  </a:lnTo>
                  <a:lnTo>
                    <a:pt x="2602128" y="199339"/>
                  </a:lnTo>
                  <a:lnTo>
                    <a:pt x="2580538" y="156362"/>
                  </a:lnTo>
                  <a:lnTo>
                    <a:pt x="2578862" y="138455"/>
                  </a:lnTo>
                  <a:lnTo>
                    <a:pt x="2771635" y="138455"/>
                  </a:lnTo>
                  <a:close/>
                </a:path>
                <a:path w="3461384" h="393700">
                  <a:moveTo>
                    <a:pt x="3162617" y="177850"/>
                  </a:moveTo>
                  <a:lnTo>
                    <a:pt x="3145307" y="132499"/>
                  </a:lnTo>
                  <a:lnTo>
                    <a:pt x="3116669" y="116382"/>
                  </a:lnTo>
                  <a:lnTo>
                    <a:pt x="3128937" y="106641"/>
                  </a:lnTo>
                  <a:lnTo>
                    <a:pt x="3137700" y="94742"/>
                  </a:lnTo>
                  <a:lnTo>
                    <a:pt x="3142958" y="80683"/>
                  </a:lnTo>
                  <a:lnTo>
                    <a:pt x="3144723" y="64452"/>
                  </a:lnTo>
                  <a:lnTo>
                    <a:pt x="3143377" y="50774"/>
                  </a:lnTo>
                  <a:lnTo>
                    <a:pt x="3123234" y="17297"/>
                  </a:lnTo>
                  <a:lnTo>
                    <a:pt x="3082493" y="1079"/>
                  </a:lnTo>
                  <a:lnTo>
                    <a:pt x="3064726" y="0"/>
                  </a:lnTo>
                  <a:lnTo>
                    <a:pt x="3049701" y="863"/>
                  </a:lnTo>
                  <a:lnTo>
                    <a:pt x="3010433" y="13716"/>
                  </a:lnTo>
                  <a:lnTo>
                    <a:pt x="2978785" y="44754"/>
                  </a:lnTo>
                  <a:lnTo>
                    <a:pt x="3008642" y="69227"/>
                  </a:lnTo>
                  <a:lnTo>
                    <a:pt x="3012592" y="62966"/>
                  </a:lnTo>
                  <a:lnTo>
                    <a:pt x="3017291" y="57289"/>
                  </a:lnTo>
                  <a:lnTo>
                    <a:pt x="3053880" y="38785"/>
                  </a:lnTo>
                  <a:lnTo>
                    <a:pt x="3062948" y="38188"/>
                  </a:lnTo>
                  <a:lnTo>
                    <a:pt x="3072981" y="38747"/>
                  </a:lnTo>
                  <a:lnTo>
                    <a:pt x="3104654" y="64947"/>
                  </a:lnTo>
                  <a:lnTo>
                    <a:pt x="3105327" y="72809"/>
                  </a:lnTo>
                  <a:lnTo>
                    <a:pt x="3104502" y="79603"/>
                  </a:lnTo>
                  <a:lnTo>
                    <a:pt x="3070479" y="101650"/>
                  </a:lnTo>
                  <a:lnTo>
                    <a:pt x="3059963" y="102069"/>
                  </a:lnTo>
                  <a:lnTo>
                    <a:pt x="3039072" y="102069"/>
                  </a:lnTo>
                  <a:lnTo>
                    <a:pt x="3039072" y="141439"/>
                  </a:lnTo>
                  <a:lnTo>
                    <a:pt x="3064141" y="141439"/>
                  </a:lnTo>
                  <a:lnTo>
                    <a:pt x="3077197" y="141973"/>
                  </a:lnTo>
                  <a:lnTo>
                    <a:pt x="3115919" y="161747"/>
                  </a:lnTo>
                  <a:lnTo>
                    <a:pt x="3119653" y="178460"/>
                  </a:lnTo>
                  <a:lnTo>
                    <a:pt x="3118574" y="189344"/>
                  </a:lnTo>
                  <a:lnTo>
                    <a:pt x="3085020" y="220230"/>
                  </a:lnTo>
                  <a:lnTo>
                    <a:pt x="3060560" y="222618"/>
                  </a:lnTo>
                  <a:lnTo>
                    <a:pt x="3049066" y="221830"/>
                  </a:lnTo>
                  <a:lnTo>
                    <a:pt x="3012783" y="204076"/>
                  </a:lnTo>
                  <a:lnTo>
                    <a:pt x="2997898" y="182029"/>
                  </a:lnTo>
                  <a:lnTo>
                    <a:pt x="2960878" y="197548"/>
                  </a:lnTo>
                  <a:lnTo>
                    <a:pt x="2984055" y="231686"/>
                  </a:lnTo>
                  <a:lnTo>
                    <a:pt x="3023705" y="255587"/>
                  </a:lnTo>
                  <a:lnTo>
                    <a:pt x="3059963" y="260819"/>
                  </a:lnTo>
                  <a:lnTo>
                    <a:pt x="3080931" y="259626"/>
                  </a:lnTo>
                  <a:lnTo>
                    <a:pt x="3130397" y="241719"/>
                  </a:lnTo>
                  <a:lnTo>
                    <a:pt x="3160611" y="196850"/>
                  </a:lnTo>
                  <a:lnTo>
                    <a:pt x="3162617" y="177850"/>
                  </a:lnTo>
                  <a:close/>
                </a:path>
                <a:path w="3461384" h="393700">
                  <a:moveTo>
                    <a:pt x="3461004" y="5969"/>
                  </a:moveTo>
                  <a:lnTo>
                    <a:pt x="3420414" y="5969"/>
                  </a:lnTo>
                  <a:lnTo>
                    <a:pt x="3420414" y="130111"/>
                  </a:lnTo>
                  <a:lnTo>
                    <a:pt x="3419017" y="148755"/>
                  </a:lnTo>
                  <a:lnTo>
                    <a:pt x="3398037" y="195757"/>
                  </a:lnTo>
                  <a:lnTo>
                    <a:pt x="3355721" y="220992"/>
                  </a:lnTo>
                  <a:lnTo>
                    <a:pt x="3355302" y="220992"/>
                  </a:lnTo>
                  <a:lnTo>
                    <a:pt x="3338055" y="222618"/>
                  </a:lnTo>
                  <a:lnTo>
                    <a:pt x="3290544" y="208013"/>
                  </a:lnTo>
                  <a:lnTo>
                    <a:pt x="3262325" y="166890"/>
                  </a:lnTo>
                  <a:lnTo>
                    <a:pt x="3256927" y="130111"/>
                  </a:lnTo>
                  <a:lnTo>
                    <a:pt x="3256877" y="129514"/>
                  </a:lnTo>
                  <a:lnTo>
                    <a:pt x="3262769" y="91236"/>
                  </a:lnTo>
                  <a:lnTo>
                    <a:pt x="3292894" y="51790"/>
                  </a:lnTo>
                  <a:lnTo>
                    <a:pt x="3338055" y="38188"/>
                  </a:lnTo>
                  <a:lnTo>
                    <a:pt x="3353778" y="39700"/>
                  </a:lnTo>
                  <a:lnTo>
                    <a:pt x="3395345" y="62064"/>
                  </a:lnTo>
                  <a:lnTo>
                    <a:pt x="3418852" y="109296"/>
                  </a:lnTo>
                  <a:lnTo>
                    <a:pt x="3420364" y="129514"/>
                  </a:lnTo>
                  <a:lnTo>
                    <a:pt x="3420414" y="130111"/>
                  </a:lnTo>
                  <a:lnTo>
                    <a:pt x="3420414" y="5969"/>
                  </a:lnTo>
                  <a:lnTo>
                    <a:pt x="3418027" y="5969"/>
                  </a:lnTo>
                  <a:lnTo>
                    <a:pt x="3418027" y="41173"/>
                  </a:lnTo>
                  <a:lnTo>
                    <a:pt x="3415220" y="38188"/>
                  </a:lnTo>
                  <a:lnTo>
                    <a:pt x="3401085" y="23164"/>
                  </a:lnTo>
                  <a:lnTo>
                    <a:pt x="3381324" y="10299"/>
                  </a:lnTo>
                  <a:lnTo>
                    <a:pt x="3358718" y="2578"/>
                  </a:lnTo>
                  <a:lnTo>
                    <a:pt x="3333280" y="0"/>
                  </a:lnTo>
                  <a:lnTo>
                    <a:pt x="3308896" y="2146"/>
                  </a:lnTo>
                  <a:lnTo>
                    <a:pt x="3266071" y="19304"/>
                  </a:lnTo>
                  <a:lnTo>
                    <a:pt x="3232353" y="53136"/>
                  </a:lnTo>
                  <a:lnTo>
                    <a:pt x="3214890" y="100736"/>
                  </a:lnTo>
                  <a:lnTo>
                    <a:pt x="3212706" y="129514"/>
                  </a:lnTo>
                  <a:lnTo>
                    <a:pt x="3214903" y="158838"/>
                  </a:lnTo>
                  <a:lnTo>
                    <a:pt x="3232518" y="207175"/>
                  </a:lnTo>
                  <a:lnTo>
                    <a:pt x="3266465" y="241338"/>
                  </a:lnTo>
                  <a:lnTo>
                    <a:pt x="3309137" y="258648"/>
                  </a:lnTo>
                  <a:lnTo>
                    <a:pt x="3333280" y="260819"/>
                  </a:lnTo>
                  <a:lnTo>
                    <a:pt x="3358261" y="258203"/>
                  </a:lnTo>
                  <a:lnTo>
                    <a:pt x="3380727" y="250367"/>
                  </a:lnTo>
                  <a:lnTo>
                    <a:pt x="3400641" y="237312"/>
                  </a:lnTo>
                  <a:lnTo>
                    <a:pt x="3414623" y="222618"/>
                  </a:lnTo>
                  <a:lnTo>
                    <a:pt x="3418027" y="219036"/>
                  </a:lnTo>
                  <a:lnTo>
                    <a:pt x="3418027" y="253657"/>
                  </a:lnTo>
                  <a:lnTo>
                    <a:pt x="3461004" y="253657"/>
                  </a:lnTo>
                  <a:lnTo>
                    <a:pt x="3461004" y="219036"/>
                  </a:lnTo>
                  <a:lnTo>
                    <a:pt x="3461004" y="41173"/>
                  </a:lnTo>
                  <a:lnTo>
                    <a:pt x="3461004" y="59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3963062" y="8719829"/>
              <a:ext cx="190999" cy="247688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35231" y="8719829"/>
              <a:ext cx="190988" cy="247688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4456125" y="8719839"/>
              <a:ext cx="223218" cy="248892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14744954" y="8700751"/>
              <a:ext cx="1224915" cy="284480"/>
            </a:xfrm>
            <a:custGeom>
              <a:avLst/>
              <a:gdLst/>
              <a:ahLst/>
              <a:cxnLst/>
              <a:rect l="l" t="t" r="r" b="b"/>
              <a:pathLst>
                <a:path w="1224915" h="284479">
                  <a:moveTo>
                    <a:pt x="236943" y="151587"/>
                  </a:moveTo>
                  <a:lnTo>
                    <a:pt x="232016" y="99669"/>
                  </a:lnTo>
                  <a:lnTo>
                    <a:pt x="213664" y="58483"/>
                  </a:lnTo>
                  <a:lnTo>
                    <a:pt x="207264" y="51320"/>
                  </a:lnTo>
                  <a:lnTo>
                    <a:pt x="195948" y="38646"/>
                  </a:lnTo>
                  <a:lnTo>
                    <a:pt x="192773" y="36563"/>
                  </a:lnTo>
                  <a:lnTo>
                    <a:pt x="192773" y="115785"/>
                  </a:lnTo>
                  <a:lnTo>
                    <a:pt x="47155" y="115785"/>
                  </a:lnTo>
                  <a:lnTo>
                    <a:pt x="63207" y="79248"/>
                  </a:lnTo>
                  <a:lnTo>
                    <a:pt x="94665" y="55880"/>
                  </a:lnTo>
                  <a:lnTo>
                    <a:pt x="119964" y="51320"/>
                  </a:lnTo>
                  <a:lnTo>
                    <a:pt x="133667" y="52463"/>
                  </a:lnTo>
                  <a:lnTo>
                    <a:pt x="133362" y="52463"/>
                  </a:lnTo>
                  <a:lnTo>
                    <a:pt x="145554" y="55727"/>
                  </a:lnTo>
                  <a:lnTo>
                    <a:pt x="176491" y="78460"/>
                  </a:lnTo>
                  <a:lnTo>
                    <a:pt x="192773" y="115785"/>
                  </a:lnTo>
                  <a:lnTo>
                    <a:pt x="192773" y="36563"/>
                  </a:lnTo>
                  <a:lnTo>
                    <a:pt x="174421" y="24472"/>
                  </a:lnTo>
                  <a:lnTo>
                    <a:pt x="149098" y="15963"/>
                  </a:lnTo>
                  <a:lnTo>
                    <a:pt x="119964" y="13131"/>
                  </a:lnTo>
                  <a:lnTo>
                    <a:pt x="93903" y="15455"/>
                  </a:lnTo>
                  <a:lnTo>
                    <a:pt x="50190" y="34112"/>
                  </a:lnTo>
                  <a:lnTo>
                    <a:pt x="18300" y="70294"/>
                  </a:lnTo>
                  <a:lnTo>
                    <a:pt x="2032" y="117297"/>
                  </a:lnTo>
                  <a:lnTo>
                    <a:pt x="0" y="144437"/>
                  </a:lnTo>
                  <a:lnTo>
                    <a:pt x="2247" y="174663"/>
                  </a:lnTo>
                  <a:lnTo>
                    <a:pt x="20307" y="223164"/>
                  </a:lnTo>
                  <a:lnTo>
                    <a:pt x="55041" y="255651"/>
                  </a:lnTo>
                  <a:lnTo>
                    <a:pt x="98158" y="271907"/>
                  </a:lnTo>
                  <a:lnTo>
                    <a:pt x="122351" y="273939"/>
                  </a:lnTo>
                  <a:lnTo>
                    <a:pt x="145630" y="272034"/>
                  </a:lnTo>
                  <a:lnTo>
                    <a:pt x="186817" y="256819"/>
                  </a:lnTo>
                  <a:lnTo>
                    <a:pt x="221272" y="225450"/>
                  </a:lnTo>
                  <a:lnTo>
                    <a:pt x="235153" y="203517"/>
                  </a:lnTo>
                  <a:lnTo>
                    <a:pt x="199339" y="183819"/>
                  </a:lnTo>
                  <a:lnTo>
                    <a:pt x="194386" y="193332"/>
                  </a:lnTo>
                  <a:lnTo>
                    <a:pt x="188442" y="202171"/>
                  </a:lnTo>
                  <a:lnTo>
                    <a:pt x="150253" y="231267"/>
                  </a:lnTo>
                  <a:lnTo>
                    <a:pt x="122948" y="235750"/>
                  </a:lnTo>
                  <a:lnTo>
                    <a:pt x="107162" y="234289"/>
                  </a:lnTo>
                  <a:lnTo>
                    <a:pt x="67437" y="212471"/>
                  </a:lnTo>
                  <a:lnTo>
                    <a:pt x="45847" y="169494"/>
                  </a:lnTo>
                  <a:lnTo>
                    <a:pt x="44170" y="151587"/>
                  </a:lnTo>
                  <a:lnTo>
                    <a:pt x="236943" y="151587"/>
                  </a:lnTo>
                  <a:close/>
                </a:path>
                <a:path w="1224915" h="284479">
                  <a:moveTo>
                    <a:pt x="505460" y="19138"/>
                  </a:moveTo>
                  <a:lnTo>
                    <a:pt x="462495" y="19138"/>
                  </a:lnTo>
                  <a:lnTo>
                    <a:pt x="462495" y="120738"/>
                  </a:lnTo>
                  <a:lnTo>
                    <a:pt x="345516" y="120738"/>
                  </a:lnTo>
                  <a:lnTo>
                    <a:pt x="345516" y="19138"/>
                  </a:lnTo>
                  <a:lnTo>
                    <a:pt x="302539" y="19138"/>
                  </a:lnTo>
                  <a:lnTo>
                    <a:pt x="302539" y="120738"/>
                  </a:lnTo>
                  <a:lnTo>
                    <a:pt x="302539" y="160108"/>
                  </a:lnTo>
                  <a:lnTo>
                    <a:pt x="302539" y="266788"/>
                  </a:lnTo>
                  <a:lnTo>
                    <a:pt x="345516" y="266788"/>
                  </a:lnTo>
                  <a:lnTo>
                    <a:pt x="345516" y="160108"/>
                  </a:lnTo>
                  <a:lnTo>
                    <a:pt x="462495" y="160108"/>
                  </a:lnTo>
                  <a:lnTo>
                    <a:pt x="462495" y="266788"/>
                  </a:lnTo>
                  <a:lnTo>
                    <a:pt x="505460" y="266788"/>
                  </a:lnTo>
                  <a:lnTo>
                    <a:pt x="505460" y="160108"/>
                  </a:lnTo>
                  <a:lnTo>
                    <a:pt x="505460" y="120738"/>
                  </a:lnTo>
                  <a:lnTo>
                    <a:pt x="505460" y="19138"/>
                  </a:lnTo>
                  <a:close/>
                </a:path>
                <a:path w="1224915" h="284479">
                  <a:moveTo>
                    <a:pt x="799198" y="0"/>
                  </a:moveTo>
                  <a:lnTo>
                    <a:pt x="629691" y="182626"/>
                  </a:lnTo>
                  <a:lnTo>
                    <a:pt x="629691" y="19100"/>
                  </a:lnTo>
                  <a:lnTo>
                    <a:pt x="586714" y="19100"/>
                  </a:lnTo>
                  <a:lnTo>
                    <a:pt x="586714" y="284099"/>
                  </a:lnTo>
                  <a:lnTo>
                    <a:pt x="756221" y="101460"/>
                  </a:lnTo>
                  <a:lnTo>
                    <a:pt x="756221" y="266788"/>
                  </a:lnTo>
                  <a:lnTo>
                    <a:pt x="799198" y="266788"/>
                  </a:lnTo>
                  <a:lnTo>
                    <a:pt x="799198" y="0"/>
                  </a:lnTo>
                  <a:close/>
                </a:path>
                <a:path w="1224915" h="284479">
                  <a:moveTo>
                    <a:pt x="1101737" y="151587"/>
                  </a:moveTo>
                  <a:lnTo>
                    <a:pt x="1096810" y="99669"/>
                  </a:lnTo>
                  <a:lnTo>
                    <a:pt x="1078458" y="58483"/>
                  </a:lnTo>
                  <a:lnTo>
                    <a:pt x="1057567" y="36563"/>
                  </a:lnTo>
                  <a:lnTo>
                    <a:pt x="1057567" y="115785"/>
                  </a:lnTo>
                  <a:lnTo>
                    <a:pt x="911948" y="115785"/>
                  </a:lnTo>
                  <a:lnTo>
                    <a:pt x="928001" y="79248"/>
                  </a:lnTo>
                  <a:lnTo>
                    <a:pt x="959459" y="55880"/>
                  </a:lnTo>
                  <a:lnTo>
                    <a:pt x="984745" y="51320"/>
                  </a:lnTo>
                  <a:lnTo>
                    <a:pt x="998461" y="52463"/>
                  </a:lnTo>
                  <a:lnTo>
                    <a:pt x="998156" y="52463"/>
                  </a:lnTo>
                  <a:lnTo>
                    <a:pt x="1010335" y="55727"/>
                  </a:lnTo>
                  <a:lnTo>
                    <a:pt x="1041285" y="78460"/>
                  </a:lnTo>
                  <a:lnTo>
                    <a:pt x="1057567" y="115785"/>
                  </a:lnTo>
                  <a:lnTo>
                    <a:pt x="1057567" y="36563"/>
                  </a:lnTo>
                  <a:lnTo>
                    <a:pt x="1039215" y="24472"/>
                  </a:lnTo>
                  <a:lnTo>
                    <a:pt x="1013879" y="15963"/>
                  </a:lnTo>
                  <a:lnTo>
                    <a:pt x="984745" y="13131"/>
                  </a:lnTo>
                  <a:lnTo>
                    <a:pt x="958697" y="15455"/>
                  </a:lnTo>
                  <a:lnTo>
                    <a:pt x="914984" y="34112"/>
                  </a:lnTo>
                  <a:lnTo>
                    <a:pt x="883081" y="70294"/>
                  </a:lnTo>
                  <a:lnTo>
                    <a:pt x="866813" y="117297"/>
                  </a:lnTo>
                  <a:lnTo>
                    <a:pt x="864781" y="144437"/>
                  </a:lnTo>
                  <a:lnTo>
                    <a:pt x="867041" y="174663"/>
                  </a:lnTo>
                  <a:lnTo>
                    <a:pt x="885101" y="223164"/>
                  </a:lnTo>
                  <a:lnTo>
                    <a:pt x="919822" y="255651"/>
                  </a:lnTo>
                  <a:lnTo>
                    <a:pt x="962952" y="271907"/>
                  </a:lnTo>
                  <a:lnTo>
                    <a:pt x="987145" y="273939"/>
                  </a:lnTo>
                  <a:lnTo>
                    <a:pt x="1010424" y="272034"/>
                  </a:lnTo>
                  <a:lnTo>
                    <a:pt x="1051610" y="256819"/>
                  </a:lnTo>
                  <a:lnTo>
                    <a:pt x="1086065" y="225450"/>
                  </a:lnTo>
                  <a:lnTo>
                    <a:pt x="1099934" y="203517"/>
                  </a:lnTo>
                  <a:lnTo>
                    <a:pt x="1064133" y="183819"/>
                  </a:lnTo>
                  <a:lnTo>
                    <a:pt x="1059167" y="193332"/>
                  </a:lnTo>
                  <a:lnTo>
                    <a:pt x="1053236" y="202171"/>
                  </a:lnTo>
                  <a:lnTo>
                    <a:pt x="1015047" y="231267"/>
                  </a:lnTo>
                  <a:lnTo>
                    <a:pt x="987729" y="235750"/>
                  </a:lnTo>
                  <a:lnTo>
                    <a:pt x="971956" y="234289"/>
                  </a:lnTo>
                  <a:lnTo>
                    <a:pt x="932230" y="212471"/>
                  </a:lnTo>
                  <a:lnTo>
                    <a:pt x="910628" y="169494"/>
                  </a:lnTo>
                  <a:lnTo>
                    <a:pt x="908964" y="151587"/>
                  </a:lnTo>
                  <a:lnTo>
                    <a:pt x="1101737" y="151587"/>
                  </a:lnTo>
                  <a:close/>
                </a:path>
                <a:path w="1224915" h="284479">
                  <a:moveTo>
                    <a:pt x="1224661" y="234950"/>
                  </a:moveTo>
                  <a:lnTo>
                    <a:pt x="1221689" y="227990"/>
                  </a:lnTo>
                  <a:lnTo>
                    <a:pt x="1209738" y="216052"/>
                  </a:lnTo>
                  <a:lnTo>
                    <a:pt x="1202778" y="213067"/>
                  </a:lnTo>
                  <a:lnTo>
                    <a:pt x="1186853" y="213067"/>
                  </a:lnTo>
                  <a:lnTo>
                    <a:pt x="1179893" y="216052"/>
                  </a:lnTo>
                  <a:lnTo>
                    <a:pt x="1167955" y="227990"/>
                  </a:lnTo>
                  <a:lnTo>
                    <a:pt x="1164983" y="234950"/>
                  </a:lnTo>
                  <a:lnTo>
                    <a:pt x="1164983" y="250875"/>
                  </a:lnTo>
                  <a:lnTo>
                    <a:pt x="1167955" y="257835"/>
                  </a:lnTo>
                  <a:lnTo>
                    <a:pt x="1173924" y="263804"/>
                  </a:lnTo>
                  <a:lnTo>
                    <a:pt x="1179893" y="269773"/>
                  </a:lnTo>
                  <a:lnTo>
                    <a:pt x="1186853" y="272757"/>
                  </a:lnTo>
                  <a:lnTo>
                    <a:pt x="1202778" y="272757"/>
                  </a:lnTo>
                  <a:lnTo>
                    <a:pt x="1209738" y="269773"/>
                  </a:lnTo>
                  <a:lnTo>
                    <a:pt x="1221689" y="257835"/>
                  </a:lnTo>
                  <a:lnTo>
                    <a:pt x="1224661" y="250875"/>
                  </a:lnTo>
                  <a:lnTo>
                    <a:pt x="1224661" y="2349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7200523" y="8003682"/>
              <a:ext cx="2287270" cy="2888615"/>
            </a:xfrm>
            <a:custGeom>
              <a:avLst/>
              <a:gdLst/>
              <a:ahLst/>
              <a:cxnLst/>
              <a:rect l="l" t="t" r="r" b="b"/>
              <a:pathLst>
                <a:path w="2287269" h="2888615">
                  <a:moveTo>
                    <a:pt x="680481" y="0"/>
                  </a:moveTo>
                  <a:lnTo>
                    <a:pt x="929186" y="1335854"/>
                  </a:lnTo>
                  <a:lnTo>
                    <a:pt x="0" y="1967018"/>
                  </a:lnTo>
                  <a:lnTo>
                    <a:pt x="1083966" y="1720712"/>
                  </a:lnTo>
                  <a:lnTo>
                    <a:pt x="1649604" y="2888006"/>
                  </a:lnTo>
                  <a:lnTo>
                    <a:pt x="1429747" y="1599961"/>
                  </a:lnTo>
                  <a:lnTo>
                    <a:pt x="2287008" y="1076941"/>
                  </a:lnTo>
                  <a:lnTo>
                    <a:pt x="1292620" y="1259008"/>
                  </a:lnTo>
                  <a:lnTo>
                    <a:pt x="68048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732961" y="492131"/>
              <a:ext cx="13350875" cy="1937385"/>
            </a:xfrm>
            <a:custGeom>
              <a:avLst/>
              <a:gdLst/>
              <a:ahLst/>
              <a:cxnLst/>
              <a:rect l="l" t="t" r="r" b="b"/>
              <a:pathLst>
                <a:path w="13350875" h="1937385">
                  <a:moveTo>
                    <a:pt x="13350378" y="0"/>
                  </a:moveTo>
                  <a:lnTo>
                    <a:pt x="0" y="0"/>
                  </a:lnTo>
                  <a:lnTo>
                    <a:pt x="0" y="1937113"/>
                  </a:lnTo>
                  <a:lnTo>
                    <a:pt x="13350378" y="1937113"/>
                  </a:lnTo>
                  <a:lnTo>
                    <a:pt x="13350378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7393" y="2892058"/>
              <a:ext cx="227329" cy="384175"/>
            </a:xfrm>
            <a:custGeom>
              <a:avLst/>
              <a:gdLst/>
              <a:ahLst/>
              <a:cxnLst/>
              <a:rect l="l" t="t" r="r" b="b"/>
              <a:pathLst>
                <a:path w="227330" h="384175">
                  <a:moveTo>
                    <a:pt x="190611" y="0"/>
                  </a:moveTo>
                  <a:lnTo>
                    <a:pt x="0" y="0"/>
                  </a:lnTo>
                  <a:lnTo>
                    <a:pt x="0" y="384124"/>
                  </a:lnTo>
                  <a:lnTo>
                    <a:pt x="102499" y="384124"/>
                  </a:lnTo>
                  <a:lnTo>
                    <a:pt x="129552" y="382179"/>
                  </a:lnTo>
                  <a:lnTo>
                    <a:pt x="153685" y="376345"/>
                  </a:lnTo>
                  <a:lnTo>
                    <a:pt x="174902" y="366627"/>
                  </a:lnTo>
                  <a:lnTo>
                    <a:pt x="193208" y="353025"/>
                  </a:lnTo>
                  <a:lnTo>
                    <a:pt x="201199" y="343811"/>
                  </a:lnTo>
                  <a:lnTo>
                    <a:pt x="42606" y="343811"/>
                  </a:lnTo>
                  <a:lnTo>
                    <a:pt x="42606" y="199836"/>
                  </a:lnTo>
                  <a:lnTo>
                    <a:pt x="203511" y="199836"/>
                  </a:lnTo>
                  <a:lnTo>
                    <a:pt x="193783" y="186585"/>
                  </a:lnTo>
                  <a:lnTo>
                    <a:pt x="152386" y="166282"/>
                  </a:lnTo>
                  <a:lnTo>
                    <a:pt x="94436" y="159513"/>
                  </a:lnTo>
                  <a:lnTo>
                    <a:pt x="42606" y="159513"/>
                  </a:lnTo>
                  <a:lnTo>
                    <a:pt x="42606" y="40312"/>
                  </a:lnTo>
                  <a:lnTo>
                    <a:pt x="190611" y="40312"/>
                  </a:lnTo>
                  <a:lnTo>
                    <a:pt x="190611" y="0"/>
                  </a:lnTo>
                  <a:close/>
                </a:path>
                <a:path w="227330" h="384175">
                  <a:moveTo>
                    <a:pt x="203511" y="199836"/>
                  </a:moveTo>
                  <a:lnTo>
                    <a:pt x="87526" y="199836"/>
                  </a:lnTo>
                  <a:lnTo>
                    <a:pt x="109049" y="200449"/>
                  </a:lnTo>
                  <a:lnTo>
                    <a:pt x="126973" y="202285"/>
                  </a:lnTo>
                  <a:lnTo>
                    <a:pt x="165636" y="219523"/>
                  </a:lnTo>
                  <a:lnTo>
                    <a:pt x="183125" y="267782"/>
                  </a:lnTo>
                  <a:lnTo>
                    <a:pt x="181865" y="284600"/>
                  </a:lnTo>
                  <a:lnTo>
                    <a:pt x="162968" y="322503"/>
                  </a:lnTo>
                  <a:lnTo>
                    <a:pt x="114919" y="342478"/>
                  </a:lnTo>
                  <a:lnTo>
                    <a:pt x="92133" y="343811"/>
                  </a:lnTo>
                  <a:lnTo>
                    <a:pt x="201199" y="343811"/>
                  </a:lnTo>
                  <a:lnTo>
                    <a:pt x="207944" y="336032"/>
                  </a:lnTo>
                  <a:lnTo>
                    <a:pt x="218475" y="316164"/>
                  </a:lnTo>
                  <a:lnTo>
                    <a:pt x="224796" y="293415"/>
                  </a:lnTo>
                  <a:lnTo>
                    <a:pt x="226904" y="267782"/>
                  </a:lnTo>
                  <a:lnTo>
                    <a:pt x="218623" y="220420"/>
                  </a:lnTo>
                  <a:lnTo>
                    <a:pt x="203511" y="1998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37271" y="3031415"/>
              <a:ext cx="239584" cy="251678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555165" y="3037414"/>
              <a:ext cx="196215" cy="238760"/>
            </a:xfrm>
            <a:custGeom>
              <a:avLst/>
              <a:gdLst/>
              <a:ahLst/>
              <a:cxnLst/>
              <a:rect l="l" t="t" r="r" b="b"/>
              <a:pathLst>
                <a:path w="196214" h="238760">
                  <a:moveTo>
                    <a:pt x="195795" y="0"/>
                  </a:moveTo>
                  <a:lnTo>
                    <a:pt x="154330" y="0"/>
                  </a:lnTo>
                  <a:lnTo>
                    <a:pt x="154330" y="97790"/>
                  </a:lnTo>
                  <a:lnTo>
                    <a:pt x="41465" y="97790"/>
                  </a:lnTo>
                  <a:lnTo>
                    <a:pt x="41465" y="0"/>
                  </a:lnTo>
                  <a:lnTo>
                    <a:pt x="0" y="0"/>
                  </a:lnTo>
                  <a:lnTo>
                    <a:pt x="0" y="97790"/>
                  </a:lnTo>
                  <a:lnTo>
                    <a:pt x="0" y="135890"/>
                  </a:lnTo>
                  <a:lnTo>
                    <a:pt x="0" y="238760"/>
                  </a:lnTo>
                  <a:lnTo>
                    <a:pt x="41465" y="238760"/>
                  </a:lnTo>
                  <a:lnTo>
                    <a:pt x="41465" y="135890"/>
                  </a:lnTo>
                  <a:lnTo>
                    <a:pt x="154330" y="135890"/>
                  </a:lnTo>
                  <a:lnTo>
                    <a:pt x="154330" y="238760"/>
                  </a:lnTo>
                  <a:lnTo>
                    <a:pt x="195795" y="238760"/>
                  </a:lnTo>
                  <a:lnTo>
                    <a:pt x="195795" y="135890"/>
                  </a:lnTo>
                  <a:lnTo>
                    <a:pt x="195795" y="97790"/>
                  </a:lnTo>
                  <a:lnTo>
                    <a:pt x="195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829295" y="3037174"/>
              <a:ext cx="201564" cy="238997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2072322" y="3018757"/>
              <a:ext cx="343535" cy="345440"/>
            </a:xfrm>
            <a:custGeom>
              <a:avLst/>
              <a:gdLst/>
              <a:ahLst/>
              <a:cxnLst/>
              <a:rect l="l" t="t" r="r" b="b"/>
              <a:pathLst>
                <a:path w="343535" h="345439">
                  <a:moveTo>
                    <a:pt x="205016" y="0"/>
                  </a:moveTo>
                  <a:lnTo>
                    <a:pt x="41465" y="176225"/>
                  </a:lnTo>
                  <a:lnTo>
                    <a:pt x="41465" y="18427"/>
                  </a:lnTo>
                  <a:lnTo>
                    <a:pt x="0" y="18427"/>
                  </a:lnTo>
                  <a:lnTo>
                    <a:pt x="0" y="274116"/>
                  </a:lnTo>
                  <a:lnTo>
                    <a:pt x="163550" y="97891"/>
                  </a:lnTo>
                  <a:lnTo>
                    <a:pt x="163550" y="257416"/>
                  </a:lnTo>
                  <a:lnTo>
                    <a:pt x="205016" y="257416"/>
                  </a:lnTo>
                  <a:lnTo>
                    <a:pt x="205016" y="0"/>
                  </a:lnTo>
                  <a:close/>
                </a:path>
                <a:path w="343535" h="345439">
                  <a:moveTo>
                    <a:pt x="343230" y="214807"/>
                  </a:moveTo>
                  <a:lnTo>
                    <a:pt x="305219" y="200990"/>
                  </a:lnTo>
                  <a:lnTo>
                    <a:pt x="258000" y="334022"/>
                  </a:lnTo>
                  <a:lnTo>
                    <a:pt x="285064" y="344970"/>
                  </a:lnTo>
                  <a:lnTo>
                    <a:pt x="343230" y="2148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632642" y="3031415"/>
              <a:ext cx="203878" cy="251667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2865297" y="3031419"/>
              <a:ext cx="474980" cy="379730"/>
            </a:xfrm>
            <a:custGeom>
              <a:avLst/>
              <a:gdLst/>
              <a:ahLst/>
              <a:cxnLst/>
              <a:rect l="l" t="t" r="r" b="b"/>
              <a:pathLst>
                <a:path w="474979" h="379729">
                  <a:moveTo>
                    <a:pt x="191198" y="5664"/>
                  </a:moveTo>
                  <a:lnTo>
                    <a:pt x="0" y="5664"/>
                  </a:lnTo>
                  <a:lnTo>
                    <a:pt x="0" y="43764"/>
                  </a:lnTo>
                  <a:lnTo>
                    <a:pt x="74866" y="43764"/>
                  </a:lnTo>
                  <a:lnTo>
                    <a:pt x="74866" y="244424"/>
                  </a:lnTo>
                  <a:lnTo>
                    <a:pt x="116332" y="244424"/>
                  </a:lnTo>
                  <a:lnTo>
                    <a:pt x="116332" y="43764"/>
                  </a:lnTo>
                  <a:lnTo>
                    <a:pt x="191198" y="43764"/>
                  </a:lnTo>
                  <a:lnTo>
                    <a:pt x="191198" y="5664"/>
                  </a:lnTo>
                  <a:close/>
                </a:path>
                <a:path w="474979" h="379729">
                  <a:moveTo>
                    <a:pt x="474535" y="126695"/>
                  </a:moveTo>
                  <a:lnTo>
                    <a:pt x="466686" y="78828"/>
                  </a:lnTo>
                  <a:lnTo>
                    <a:pt x="443153" y="37731"/>
                  </a:lnTo>
                  <a:lnTo>
                    <a:pt x="431927" y="26885"/>
                  </a:lnTo>
                  <a:lnTo>
                    <a:pt x="431927" y="126695"/>
                  </a:lnTo>
                  <a:lnTo>
                    <a:pt x="430618" y="144106"/>
                  </a:lnTo>
                  <a:lnTo>
                    <a:pt x="410616" y="189191"/>
                  </a:lnTo>
                  <a:lnTo>
                    <a:pt x="370878" y="213207"/>
                  </a:lnTo>
                  <a:lnTo>
                    <a:pt x="354177" y="214807"/>
                  </a:lnTo>
                  <a:lnTo>
                    <a:pt x="337172" y="213207"/>
                  </a:lnTo>
                  <a:lnTo>
                    <a:pt x="296303" y="189191"/>
                  </a:lnTo>
                  <a:lnTo>
                    <a:pt x="275602" y="144437"/>
                  </a:lnTo>
                  <a:lnTo>
                    <a:pt x="275513" y="144106"/>
                  </a:lnTo>
                  <a:lnTo>
                    <a:pt x="274167" y="126695"/>
                  </a:lnTo>
                  <a:lnTo>
                    <a:pt x="274129" y="126123"/>
                  </a:lnTo>
                  <a:lnTo>
                    <a:pt x="275615" y="107048"/>
                  </a:lnTo>
                  <a:lnTo>
                    <a:pt x="298323" y="61048"/>
                  </a:lnTo>
                  <a:lnTo>
                    <a:pt x="335965" y="39179"/>
                  </a:lnTo>
                  <a:lnTo>
                    <a:pt x="338480" y="38366"/>
                  </a:lnTo>
                  <a:lnTo>
                    <a:pt x="353606" y="36855"/>
                  </a:lnTo>
                  <a:lnTo>
                    <a:pt x="368681" y="38366"/>
                  </a:lnTo>
                  <a:lnTo>
                    <a:pt x="382828" y="42900"/>
                  </a:lnTo>
                  <a:lnTo>
                    <a:pt x="396036" y="50469"/>
                  </a:lnTo>
                  <a:lnTo>
                    <a:pt x="408317" y="61048"/>
                  </a:lnTo>
                  <a:lnTo>
                    <a:pt x="418642" y="74218"/>
                  </a:lnTo>
                  <a:lnTo>
                    <a:pt x="425958" y="89420"/>
                  </a:lnTo>
                  <a:lnTo>
                    <a:pt x="426021" y="89547"/>
                  </a:lnTo>
                  <a:lnTo>
                    <a:pt x="430364" y="106730"/>
                  </a:lnTo>
                  <a:lnTo>
                    <a:pt x="430453" y="107048"/>
                  </a:lnTo>
                  <a:lnTo>
                    <a:pt x="431876" y="126123"/>
                  </a:lnTo>
                  <a:lnTo>
                    <a:pt x="431927" y="126695"/>
                  </a:lnTo>
                  <a:lnTo>
                    <a:pt x="431927" y="26885"/>
                  </a:lnTo>
                  <a:lnTo>
                    <a:pt x="426072" y="21221"/>
                  </a:lnTo>
                  <a:lnTo>
                    <a:pt x="406222" y="9436"/>
                  </a:lnTo>
                  <a:lnTo>
                    <a:pt x="383882" y="2451"/>
                  </a:lnTo>
                  <a:lnTo>
                    <a:pt x="384556" y="2451"/>
                  </a:lnTo>
                  <a:lnTo>
                    <a:pt x="358216" y="0"/>
                  </a:lnTo>
                  <a:lnTo>
                    <a:pt x="334314" y="2451"/>
                  </a:lnTo>
                  <a:lnTo>
                    <a:pt x="312712" y="9791"/>
                  </a:lnTo>
                  <a:lnTo>
                    <a:pt x="293420" y="22034"/>
                  </a:lnTo>
                  <a:lnTo>
                    <a:pt x="276428" y="39179"/>
                  </a:lnTo>
                  <a:lnTo>
                    <a:pt x="276428" y="5765"/>
                  </a:lnTo>
                  <a:lnTo>
                    <a:pt x="234962" y="5765"/>
                  </a:lnTo>
                  <a:lnTo>
                    <a:pt x="234962" y="379514"/>
                  </a:lnTo>
                  <a:lnTo>
                    <a:pt x="276428" y="379514"/>
                  </a:lnTo>
                  <a:lnTo>
                    <a:pt x="276428" y="211353"/>
                  </a:lnTo>
                  <a:lnTo>
                    <a:pt x="293319" y="228993"/>
                  </a:lnTo>
                  <a:lnTo>
                    <a:pt x="312851" y="241592"/>
                  </a:lnTo>
                  <a:lnTo>
                    <a:pt x="335064" y="249161"/>
                  </a:lnTo>
                  <a:lnTo>
                    <a:pt x="359943" y="251675"/>
                  </a:lnTo>
                  <a:lnTo>
                    <a:pt x="384810" y="249389"/>
                  </a:lnTo>
                  <a:lnTo>
                    <a:pt x="407009" y="242531"/>
                  </a:lnTo>
                  <a:lnTo>
                    <a:pt x="426567" y="231101"/>
                  </a:lnTo>
                  <a:lnTo>
                    <a:pt x="443445" y="215099"/>
                  </a:lnTo>
                  <a:lnTo>
                    <a:pt x="443649" y="214807"/>
                  </a:lnTo>
                  <a:lnTo>
                    <a:pt x="457047" y="195872"/>
                  </a:lnTo>
                  <a:lnTo>
                    <a:pt x="466763" y="174726"/>
                  </a:lnTo>
                  <a:lnTo>
                    <a:pt x="472592" y="151663"/>
                  </a:lnTo>
                  <a:lnTo>
                    <a:pt x="474535" y="1266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388211" y="3031415"/>
              <a:ext cx="239584" cy="251678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671563" y="3037174"/>
              <a:ext cx="252243" cy="23899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952581" y="3031426"/>
              <a:ext cx="253395" cy="25166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269325" y="3037174"/>
              <a:ext cx="184287" cy="23900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516961" y="3037174"/>
              <a:ext cx="245332" cy="238997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25633" y="3031415"/>
              <a:ext cx="228631" cy="251667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5092268" y="3037083"/>
              <a:ext cx="474345" cy="327025"/>
            </a:xfrm>
            <a:custGeom>
              <a:avLst/>
              <a:gdLst/>
              <a:ahLst/>
              <a:cxnLst/>
              <a:rect l="l" t="t" r="r" b="b"/>
              <a:pathLst>
                <a:path w="474345" h="327025">
                  <a:moveTo>
                    <a:pt x="85229" y="196481"/>
                  </a:moveTo>
                  <a:lnTo>
                    <a:pt x="47218" y="182664"/>
                  </a:lnTo>
                  <a:lnTo>
                    <a:pt x="0" y="315696"/>
                  </a:lnTo>
                  <a:lnTo>
                    <a:pt x="27063" y="326644"/>
                  </a:lnTo>
                  <a:lnTo>
                    <a:pt x="85229" y="196481"/>
                  </a:lnTo>
                  <a:close/>
                </a:path>
                <a:path w="474345" h="327025">
                  <a:moveTo>
                    <a:pt x="473951" y="0"/>
                  </a:moveTo>
                  <a:lnTo>
                    <a:pt x="282752" y="0"/>
                  </a:lnTo>
                  <a:lnTo>
                    <a:pt x="282752" y="38100"/>
                  </a:lnTo>
                  <a:lnTo>
                    <a:pt x="357619" y="38100"/>
                  </a:lnTo>
                  <a:lnTo>
                    <a:pt x="357619" y="238760"/>
                  </a:lnTo>
                  <a:lnTo>
                    <a:pt x="399084" y="238760"/>
                  </a:lnTo>
                  <a:lnTo>
                    <a:pt x="399084" y="38100"/>
                  </a:lnTo>
                  <a:lnTo>
                    <a:pt x="473951" y="38100"/>
                  </a:lnTo>
                  <a:lnTo>
                    <a:pt x="4739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595012" y="3031415"/>
              <a:ext cx="228631" cy="251667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852439" y="3037174"/>
              <a:ext cx="215375" cy="240160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131164" y="3031415"/>
              <a:ext cx="228631" cy="25166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423144" y="3037174"/>
              <a:ext cx="201564" cy="23899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651190" y="3031426"/>
              <a:ext cx="253395" cy="251667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6940271" y="3018757"/>
              <a:ext cx="1273175" cy="274320"/>
            </a:xfrm>
            <a:custGeom>
              <a:avLst/>
              <a:gdLst/>
              <a:ahLst/>
              <a:cxnLst/>
              <a:rect l="l" t="t" r="r" b="b"/>
              <a:pathLst>
                <a:path w="1273175" h="274320">
                  <a:moveTo>
                    <a:pt x="310984" y="257416"/>
                  </a:moveTo>
                  <a:lnTo>
                    <a:pt x="253403" y="0"/>
                  </a:lnTo>
                  <a:lnTo>
                    <a:pt x="156654" y="194652"/>
                  </a:lnTo>
                  <a:lnTo>
                    <a:pt x="57594" y="0"/>
                  </a:lnTo>
                  <a:lnTo>
                    <a:pt x="0" y="257416"/>
                  </a:lnTo>
                  <a:lnTo>
                    <a:pt x="42621" y="257416"/>
                  </a:lnTo>
                  <a:lnTo>
                    <a:pt x="73139" y="109410"/>
                  </a:lnTo>
                  <a:lnTo>
                    <a:pt x="155511" y="274116"/>
                  </a:lnTo>
                  <a:lnTo>
                    <a:pt x="236702" y="109410"/>
                  </a:lnTo>
                  <a:lnTo>
                    <a:pt x="268389" y="257416"/>
                  </a:lnTo>
                  <a:lnTo>
                    <a:pt x="310984" y="257416"/>
                  </a:lnTo>
                  <a:close/>
                </a:path>
                <a:path w="1273175" h="274320">
                  <a:moveTo>
                    <a:pt x="865581" y="116332"/>
                  </a:moveTo>
                  <a:lnTo>
                    <a:pt x="485482" y="116332"/>
                  </a:lnTo>
                  <a:lnTo>
                    <a:pt x="485482" y="153187"/>
                  </a:lnTo>
                  <a:lnTo>
                    <a:pt x="865581" y="153187"/>
                  </a:lnTo>
                  <a:lnTo>
                    <a:pt x="865581" y="116332"/>
                  </a:lnTo>
                  <a:close/>
                </a:path>
                <a:path w="1273175" h="274320">
                  <a:moveTo>
                    <a:pt x="1272730" y="0"/>
                  </a:moveTo>
                  <a:lnTo>
                    <a:pt x="1109179" y="176225"/>
                  </a:lnTo>
                  <a:lnTo>
                    <a:pt x="1109179" y="18427"/>
                  </a:lnTo>
                  <a:lnTo>
                    <a:pt x="1067714" y="18427"/>
                  </a:lnTo>
                  <a:lnTo>
                    <a:pt x="1067714" y="274116"/>
                  </a:lnTo>
                  <a:lnTo>
                    <a:pt x="1231265" y="97891"/>
                  </a:lnTo>
                  <a:lnTo>
                    <a:pt x="1231265" y="257416"/>
                  </a:lnTo>
                  <a:lnTo>
                    <a:pt x="1272730" y="257416"/>
                  </a:lnTo>
                  <a:lnTo>
                    <a:pt x="12727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276344" y="3031415"/>
              <a:ext cx="194653" cy="251667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8534349" y="3037414"/>
              <a:ext cx="196215" cy="238760"/>
            </a:xfrm>
            <a:custGeom>
              <a:avLst/>
              <a:gdLst/>
              <a:ahLst/>
              <a:cxnLst/>
              <a:rect l="l" t="t" r="r" b="b"/>
              <a:pathLst>
                <a:path w="196215" h="238760">
                  <a:moveTo>
                    <a:pt x="195808" y="0"/>
                  </a:moveTo>
                  <a:lnTo>
                    <a:pt x="154343" y="0"/>
                  </a:lnTo>
                  <a:lnTo>
                    <a:pt x="154343" y="97790"/>
                  </a:lnTo>
                  <a:lnTo>
                    <a:pt x="41465" y="97790"/>
                  </a:lnTo>
                  <a:lnTo>
                    <a:pt x="41465" y="0"/>
                  </a:lnTo>
                  <a:lnTo>
                    <a:pt x="0" y="0"/>
                  </a:lnTo>
                  <a:lnTo>
                    <a:pt x="0" y="97790"/>
                  </a:lnTo>
                  <a:lnTo>
                    <a:pt x="0" y="135890"/>
                  </a:lnTo>
                  <a:lnTo>
                    <a:pt x="0" y="238760"/>
                  </a:lnTo>
                  <a:lnTo>
                    <a:pt x="41465" y="238760"/>
                  </a:lnTo>
                  <a:lnTo>
                    <a:pt x="41465" y="135890"/>
                  </a:lnTo>
                  <a:lnTo>
                    <a:pt x="154343" y="135890"/>
                  </a:lnTo>
                  <a:lnTo>
                    <a:pt x="154343" y="238760"/>
                  </a:lnTo>
                  <a:lnTo>
                    <a:pt x="195808" y="238760"/>
                  </a:lnTo>
                  <a:lnTo>
                    <a:pt x="195808" y="135890"/>
                  </a:lnTo>
                  <a:lnTo>
                    <a:pt x="195808" y="97790"/>
                  </a:lnTo>
                  <a:lnTo>
                    <a:pt x="1958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793491" y="3031415"/>
              <a:ext cx="239584" cy="251678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9104486" y="3037174"/>
              <a:ext cx="176225" cy="23899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344050" y="3031415"/>
              <a:ext cx="239584" cy="251678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9627403" y="3037174"/>
              <a:ext cx="215375" cy="240160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9921101" y="3037174"/>
              <a:ext cx="175073" cy="239008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10151453" y="3037414"/>
              <a:ext cx="196215" cy="238760"/>
            </a:xfrm>
            <a:custGeom>
              <a:avLst/>
              <a:gdLst/>
              <a:ahLst/>
              <a:cxnLst/>
              <a:rect l="l" t="t" r="r" b="b"/>
              <a:pathLst>
                <a:path w="196215" h="238760">
                  <a:moveTo>
                    <a:pt x="195808" y="0"/>
                  </a:moveTo>
                  <a:lnTo>
                    <a:pt x="154343" y="0"/>
                  </a:lnTo>
                  <a:lnTo>
                    <a:pt x="154343" y="97790"/>
                  </a:lnTo>
                  <a:lnTo>
                    <a:pt x="41465" y="97790"/>
                  </a:lnTo>
                  <a:lnTo>
                    <a:pt x="41465" y="0"/>
                  </a:lnTo>
                  <a:lnTo>
                    <a:pt x="0" y="0"/>
                  </a:lnTo>
                  <a:lnTo>
                    <a:pt x="0" y="97790"/>
                  </a:lnTo>
                  <a:lnTo>
                    <a:pt x="0" y="135890"/>
                  </a:lnTo>
                  <a:lnTo>
                    <a:pt x="0" y="238760"/>
                  </a:lnTo>
                  <a:lnTo>
                    <a:pt x="41465" y="238760"/>
                  </a:lnTo>
                  <a:lnTo>
                    <a:pt x="41465" y="135890"/>
                  </a:lnTo>
                  <a:lnTo>
                    <a:pt x="154343" y="135890"/>
                  </a:lnTo>
                  <a:lnTo>
                    <a:pt x="154343" y="238760"/>
                  </a:lnTo>
                  <a:lnTo>
                    <a:pt x="195808" y="238760"/>
                  </a:lnTo>
                  <a:lnTo>
                    <a:pt x="195808" y="135890"/>
                  </a:lnTo>
                  <a:lnTo>
                    <a:pt x="195808" y="97790"/>
                  </a:lnTo>
                  <a:lnTo>
                    <a:pt x="1958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410646" y="3031426"/>
              <a:ext cx="253395" cy="251667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10861501" y="3031415"/>
              <a:ext cx="240029" cy="379730"/>
            </a:xfrm>
            <a:custGeom>
              <a:avLst/>
              <a:gdLst/>
              <a:ahLst/>
              <a:cxnLst/>
              <a:rect l="l" t="t" r="r" b="b"/>
              <a:pathLst>
                <a:path w="240029" h="379729">
                  <a:moveTo>
                    <a:pt x="41464" y="5758"/>
                  </a:moveTo>
                  <a:lnTo>
                    <a:pt x="0" y="5758"/>
                  </a:lnTo>
                  <a:lnTo>
                    <a:pt x="0" y="379517"/>
                  </a:lnTo>
                  <a:lnTo>
                    <a:pt x="41464" y="379517"/>
                  </a:lnTo>
                  <a:lnTo>
                    <a:pt x="41464" y="211354"/>
                  </a:lnTo>
                  <a:lnTo>
                    <a:pt x="96289" y="211354"/>
                  </a:lnTo>
                  <a:lnTo>
                    <a:pt x="61338" y="189187"/>
                  </a:lnTo>
                  <a:lnTo>
                    <a:pt x="40629" y="144432"/>
                  </a:lnTo>
                  <a:lnTo>
                    <a:pt x="39161" y="126121"/>
                  </a:lnTo>
                  <a:lnTo>
                    <a:pt x="40648" y="107045"/>
                  </a:lnTo>
                  <a:lnTo>
                    <a:pt x="63348" y="61045"/>
                  </a:lnTo>
                  <a:lnTo>
                    <a:pt x="100996" y="39171"/>
                  </a:lnTo>
                  <a:lnTo>
                    <a:pt x="41464" y="39171"/>
                  </a:lnTo>
                  <a:lnTo>
                    <a:pt x="41464" y="5758"/>
                  </a:lnTo>
                  <a:close/>
                </a:path>
                <a:path w="240029" h="379729">
                  <a:moveTo>
                    <a:pt x="96289" y="211354"/>
                  </a:moveTo>
                  <a:lnTo>
                    <a:pt x="41464" y="211354"/>
                  </a:lnTo>
                  <a:lnTo>
                    <a:pt x="58345" y="228994"/>
                  </a:lnTo>
                  <a:lnTo>
                    <a:pt x="77888" y="241596"/>
                  </a:lnTo>
                  <a:lnTo>
                    <a:pt x="100096" y="249157"/>
                  </a:lnTo>
                  <a:lnTo>
                    <a:pt x="124970" y="251678"/>
                  </a:lnTo>
                  <a:lnTo>
                    <a:pt x="149838" y="249391"/>
                  </a:lnTo>
                  <a:lnTo>
                    <a:pt x="172047" y="242531"/>
                  </a:lnTo>
                  <a:lnTo>
                    <a:pt x="191593" y="231101"/>
                  </a:lnTo>
                  <a:lnTo>
                    <a:pt x="208475" y="215103"/>
                  </a:lnTo>
                  <a:lnTo>
                    <a:pt x="208682" y="214810"/>
                  </a:lnTo>
                  <a:lnTo>
                    <a:pt x="119211" y="214810"/>
                  </a:lnTo>
                  <a:lnTo>
                    <a:pt x="102205" y="213209"/>
                  </a:lnTo>
                  <a:lnTo>
                    <a:pt x="96289" y="211354"/>
                  </a:lnTo>
                  <a:close/>
                </a:path>
                <a:path w="240029" h="379729">
                  <a:moveTo>
                    <a:pt x="207282" y="36857"/>
                  </a:moveTo>
                  <a:lnTo>
                    <a:pt x="118635" y="36857"/>
                  </a:lnTo>
                  <a:lnTo>
                    <a:pt x="133715" y="38369"/>
                  </a:lnTo>
                  <a:lnTo>
                    <a:pt x="147859" y="42904"/>
                  </a:lnTo>
                  <a:lnTo>
                    <a:pt x="161068" y="50463"/>
                  </a:lnTo>
                  <a:lnTo>
                    <a:pt x="173345" y="61045"/>
                  </a:lnTo>
                  <a:lnTo>
                    <a:pt x="183674" y="74218"/>
                  </a:lnTo>
                  <a:lnTo>
                    <a:pt x="190986" y="89413"/>
                  </a:lnTo>
                  <a:lnTo>
                    <a:pt x="191053" y="89552"/>
                  </a:lnTo>
                  <a:lnTo>
                    <a:pt x="195400" y="106727"/>
                  </a:lnTo>
                  <a:lnTo>
                    <a:pt x="195481" y="107045"/>
                  </a:lnTo>
                  <a:lnTo>
                    <a:pt x="196914" y="126121"/>
                  </a:lnTo>
                  <a:lnTo>
                    <a:pt x="196957" y="126697"/>
                  </a:lnTo>
                  <a:lnTo>
                    <a:pt x="195649" y="144105"/>
                  </a:lnTo>
                  <a:lnTo>
                    <a:pt x="195624" y="144432"/>
                  </a:lnTo>
                  <a:lnTo>
                    <a:pt x="175649" y="189187"/>
                  </a:lnTo>
                  <a:lnTo>
                    <a:pt x="135908" y="213209"/>
                  </a:lnTo>
                  <a:lnTo>
                    <a:pt x="119211" y="214810"/>
                  </a:lnTo>
                  <a:lnTo>
                    <a:pt x="208682" y="214810"/>
                  </a:lnTo>
                  <a:lnTo>
                    <a:pt x="222080" y="195866"/>
                  </a:lnTo>
                  <a:lnTo>
                    <a:pt x="231799" y="174721"/>
                  </a:lnTo>
                  <a:lnTo>
                    <a:pt x="237630" y="151665"/>
                  </a:lnTo>
                  <a:lnTo>
                    <a:pt x="239573" y="126697"/>
                  </a:lnTo>
                  <a:lnTo>
                    <a:pt x="237610" y="101918"/>
                  </a:lnTo>
                  <a:lnTo>
                    <a:pt x="231723" y="78831"/>
                  </a:lnTo>
                  <a:lnTo>
                    <a:pt x="221913" y="57434"/>
                  </a:lnTo>
                  <a:lnTo>
                    <a:pt x="208182" y="37726"/>
                  </a:lnTo>
                  <a:lnTo>
                    <a:pt x="207282" y="36857"/>
                  </a:lnTo>
                  <a:close/>
                </a:path>
                <a:path w="240029" h="379729">
                  <a:moveTo>
                    <a:pt x="123242" y="0"/>
                  </a:moveTo>
                  <a:lnTo>
                    <a:pt x="99341" y="2448"/>
                  </a:lnTo>
                  <a:lnTo>
                    <a:pt x="77743" y="9792"/>
                  </a:lnTo>
                  <a:lnTo>
                    <a:pt x="58450" y="22034"/>
                  </a:lnTo>
                  <a:lnTo>
                    <a:pt x="41464" y="39171"/>
                  </a:lnTo>
                  <a:lnTo>
                    <a:pt x="100996" y="39171"/>
                  </a:lnTo>
                  <a:lnTo>
                    <a:pt x="103517" y="38369"/>
                  </a:lnTo>
                  <a:lnTo>
                    <a:pt x="118635" y="36857"/>
                  </a:lnTo>
                  <a:lnTo>
                    <a:pt x="207282" y="36857"/>
                  </a:lnTo>
                  <a:lnTo>
                    <a:pt x="191105" y="21225"/>
                  </a:lnTo>
                  <a:lnTo>
                    <a:pt x="171256" y="9435"/>
                  </a:lnTo>
                  <a:lnTo>
                    <a:pt x="148919" y="2448"/>
                  </a:lnTo>
                  <a:lnTo>
                    <a:pt x="149591" y="2448"/>
                  </a:lnTo>
                  <a:lnTo>
                    <a:pt x="1232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149493" y="3031415"/>
              <a:ext cx="239584" cy="251678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1452394" y="2873053"/>
              <a:ext cx="254000" cy="410209"/>
            </a:xfrm>
            <a:custGeom>
              <a:avLst/>
              <a:gdLst/>
              <a:ahLst/>
              <a:cxnLst/>
              <a:rect l="l" t="t" r="r" b="b"/>
              <a:pathLst>
                <a:path w="254000" h="410210">
                  <a:moveTo>
                    <a:pt x="245343" y="0"/>
                  </a:moveTo>
                  <a:lnTo>
                    <a:pt x="199260" y="0"/>
                  </a:lnTo>
                  <a:lnTo>
                    <a:pt x="196569" y="7298"/>
                  </a:lnTo>
                  <a:lnTo>
                    <a:pt x="191774" y="13339"/>
                  </a:lnTo>
                  <a:lnTo>
                    <a:pt x="149922" y="30910"/>
                  </a:lnTo>
                  <a:lnTo>
                    <a:pt x="133325" y="34459"/>
                  </a:lnTo>
                  <a:lnTo>
                    <a:pt x="129095" y="35412"/>
                  </a:lnTo>
                  <a:lnTo>
                    <a:pt x="124875" y="36564"/>
                  </a:lnTo>
                  <a:lnTo>
                    <a:pt x="109902" y="40218"/>
                  </a:lnTo>
                  <a:lnTo>
                    <a:pt x="105577" y="41558"/>
                  </a:lnTo>
                  <a:lnTo>
                    <a:pt x="99431" y="44249"/>
                  </a:lnTo>
                  <a:lnTo>
                    <a:pt x="95693" y="45778"/>
                  </a:lnTo>
                  <a:lnTo>
                    <a:pt x="86866" y="49234"/>
                  </a:lnTo>
                  <a:lnTo>
                    <a:pt x="82730" y="51160"/>
                  </a:lnTo>
                  <a:lnTo>
                    <a:pt x="38223" y="89691"/>
                  </a:lnTo>
                  <a:lnTo>
                    <a:pt x="16987" y="132455"/>
                  </a:lnTo>
                  <a:lnTo>
                    <a:pt x="4246" y="188174"/>
                  </a:lnTo>
                  <a:lnTo>
                    <a:pt x="0" y="256850"/>
                  </a:lnTo>
                  <a:lnTo>
                    <a:pt x="2519" y="296948"/>
                  </a:lnTo>
                  <a:lnTo>
                    <a:pt x="22678" y="358567"/>
                  </a:lnTo>
                  <a:lnTo>
                    <a:pt x="57556" y="393191"/>
                  </a:lnTo>
                  <a:lnTo>
                    <a:pt x="98734" y="408168"/>
                  </a:lnTo>
                  <a:lnTo>
                    <a:pt x="122676" y="410039"/>
                  </a:lnTo>
                  <a:lnTo>
                    <a:pt x="150390" y="407807"/>
                  </a:lnTo>
                  <a:lnTo>
                    <a:pt x="175369" y="401112"/>
                  </a:lnTo>
                  <a:lnTo>
                    <a:pt x="197610" y="389953"/>
                  </a:lnTo>
                  <a:lnTo>
                    <a:pt x="217113" y="374334"/>
                  </a:lnTo>
                  <a:lnTo>
                    <a:pt x="218084" y="373171"/>
                  </a:lnTo>
                  <a:lnTo>
                    <a:pt x="126708" y="373171"/>
                  </a:lnTo>
                  <a:lnTo>
                    <a:pt x="110037" y="371697"/>
                  </a:lnTo>
                  <a:lnTo>
                    <a:pt x="67390" y="349560"/>
                  </a:lnTo>
                  <a:lnTo>
                    <a:pt x="44163" y="304104"/>
                  </a:lnTo>
                  <a:lnTo>
                    <a:pt x="42616" y="284493"/>
                  </a:lnTo>
                  <a:lnTo>
                    <a:pt x="44146" y="264859"/>
                  </a:lnTo>
                  <a:lnTo>
                    <a:pt x="67097" y="219124"/>
                  </a:lnTo>
                  <a:lnTo>
                    <a:pt x="92459" y="202129"/>
                  </a:lnTo>
                  <a:lnTo>
                    <a:pt x="40888" y="202129"/>
                  </a:lnTo>
                  <a:lnTo>
                    <a:pt x="49585" y="154140"/>
                  </a:lnTo>
                  <a:lnTo>
                    <a:pt x="71196" y="112661"/>
                  </a:lnTo>
                  <a:lnTo>
                    <a:pt x="99818" y="86772"/>
                  </a:lnTo>
                  <a:lnTo>
                    <a:pt x="140320" y="71411"/>
                  </a:lnTo>
                  <a:lnTo>
                    <a:pt x="167010" y="65066"/>
                  </a:lnTo>
                  <a:lnTo>
                    <a:pt x="175093" y="62987"/>
                  </a:lnTo>
                  <a:lnTo>
                    <a:pt x="216289" y="42736"/>
                  </a:lnTo>
                  <a:lnTo>
                    <a:pt x="241608" y="10242"/>
                  </a:lnTo>
                  <a:lnTo>
                    <a:pt x="245343" y="0"/>
                  </a:lnTo>
                  <a:close/>
                </a:path>
                <a:path w="254000" h="410210">
                  <a:moveTo>
                    <a:pt x="218447" y="195219"/>
                  </a:moveTo>
                  <a:lnTo>
                    <a:pt x="126708" y="195219"/>
                  </a:lnTo>
                  <a:lnTo>
                    <a:pt x="143821" y="196714"/>
                  </a:lnTo>
                  <a:lnTo>
                    <a:pt x="143669" y="196714"/>
                  </a:lnTo>
                  <a:lnTo>
                    <a:pt x="186308" y="218841"/>
                  </a:lnTo>
                  <a:lnTo>
                    <a:pt x="209258" y="264629"/>
                  </a:lnTo>
                  <a:lnTo>
                    <a:pt x="210789" y="284493"/>
                  </a:lnTo>
                  <a:lnTo>
                    <a:pt x="209240" y="304104"/>
                  </a:lnTo>
                  <a:lnTo>
                    <a:pt x="186025" y="349560"/>
                  </a:lnTo>
                  <a:lnTo>
                    <a:pt x="143372" y="371697"/>
                  </a:lnTo>
                  <a:lnTo>
                    <a:pt x="126708" y="373171"/>
                  </a:lnTo>
                  <a:lnTo>
                    <a:pt x="218084" y="373171"/>
                  </a:lnTo>
                  <a:lnTo>
                    <a:pt x="232991" y="355327"/>
                  </a:lnTo>
                  <a:lnTo>
                    <a:pt x="244328" y="334019"/>
                  </a:lnTo>
                  <a:lnTo>
                    <a:pt x="251129" y="310409"/>
                  </a:lnTo>
                  <a:lnTo>
                    <a:pt x="253395" y="284493"/>
                  </a:lnTo>
                  <a:lnTo>
                    <a:pt x="251182" y="258789"/>
                  </a:lnTo>
                  <a:lnTo>
                    <a:pt x="244543" y="235249"/>
                  </a:lnTo>
                  <a:lnTo>
                    <a:pt x="233477" y="213868"/>
                  </a:lnTo>
                  <a:lnTo>
                    <a:pt x="218447" y="195219"/>
                  </a:lnTo>
                  <a:close/>
                </a:path>
                <a:path w="254000" h="410210">
                  <a:moveTo>
                    <a:pt x="129001" y="158372"/>
                  </a:moveTo>
                  <a:lnTo>
                    <a:pt x="100677" y="161107"/>
                  </a:lnTo>
                  <a:lnTo>
                    <a:pt x="76742" y="169311"/>
                  </a:lnTo>
                  <a:lnTo>
                    <a:pt x="57199" y="182985"/>
                  </a:lnTo>
                  <a:lnTo>
                    <a:pt x="42051" y="202129"/>
                  </a:lnTo>
                  <a:lnTo>
                    <a:pt x="92459" y="202129"/>
                  </a:lnTo>
                  <a:lnTo>
                    <a:pt x="94232" y="201199"/>
                  </a:lnTo>
                  <a:lnTo>
                    <a:pt x="109801" y="196714"/>
                  </a:lnTo>
                  <a:lnTo>
                    <a:pt x="126708" y="195219"/>
                  </a:lnTo>
                  <a:lnTo>
                    <a:pt x="218447" y="195219"/>
                  </a:lnTo>
                  <a:lnTo>
                    <a:pt x="217982" y="194643"/>
                  </a:lnTo>
                  <a:lnTo>
                    <a:pt x="199139" y="178776"/>
                  </a:lnTo>
                  <a:lnTo>
                    <a:pt x="178027" y="167441"/>
                  </a:lnTo>
                  <a:lnTo>
                    <a:pt x="154647" y="160639"/>
                  </a:lnTo>
                  <a:lnTo>
                    <a:pt x="129001" y="1583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1754165" y="3031426"/>
              <a:ext cx="253395" cy="251667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12036387" y="3037083"/>
              <a:ext cx="191770" cy="238760"/>
            </a:xfrm>
            <a:custGeom>
              <a:avLst/>
              <a:gdLst/>
              <a:ahLst/>
              <a:cxnLst/>
              <a:rect l="l" t="t" r="r" b="b"/>
              <a:pathLst>
                <a:path w="191770" h="238760">
                  <a:moveTo>
                    <a:pt x="191198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74866" y="38100"/>
                  </a:lnTo>
                  <a:lnTo>
                    <a:pt x="74866" y="238760"/>
                  </a:lnTo>
                  <a:lnTo>
                    <a:pt x="116332" y="238760"/>
                  </a:lnTo>
                  <a:lnTo>
                    <a:pt x="116332" y="38100"/>
                  </a:lnTo>
                  <a:lnTo>
                    <a:pt x="191198" y="38100"/>
                  </a:lnTo>
                  <a:lnTo>
                    <a:pt x="1911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256370" y="3031415"/>
              <a:ext cx="239584" cy="251678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12574169" y="3031419"/>
              <a:ext cx="554355" cy="252095"/>
            </a:xfrm>
            <a:custGeom>
              <a:avLst/>
              <a:gdLst/>
              <a:ahLst/>
              <a:cxnLst/>
              <a:rect l="l" t="t" r="r" b="b"/>
              <a:pathLst>
                <a:path w="554355" h="252095">
                  <a:moveTo>
                    <a:pt x="334022" y="126123"/>
                  </a:moveTo>
                  <a:lnTo>
                    <a:pt x="325094" y="76174"/>
                  </a:lnTo>
                  <a:lnTo>
                    <a:pt x="299250" y="36855"/>
                  </a:lnTo>
                  <a:lnTo>
                    <a:pt x="291401" y="30060"/>
                  </a:lnTo>
                  <a:lnTo>
                    <a:pt x="291401" y="126123"/>
                  </a:lnTo>
                  <a:lnTo>
                    <a:pt x="289852" y="145745"/>
                  </a:lnTo>
                  <a:lnTo>
                    <a:pt x="266636" y="191198"/>
                  </a:lnTo>
                  <a:lnTo>
                    <a:pt x="223926" y="213360"/>
                  </a:lnTo>
                  <a:lnTo>
                    <a:pt x="207314" y="214807"/>
                  </a:lnTo>
                  <a:lnTo>
                    <a:pt x="190944" y="213360"/>
                  </a:lnTo>
                  <a:lnTo>
                    <a:pt x="149161" y="191490"/>
                  </a:lnTo>
                  <a:lnTo>
                    <a:pt x="126479" y="145973"/>
                  </a:lnTo>
                  <a:lnTo>
                    <a:pt x="124968" y="126123"/>
                  </a:lnTo>
                  <a:lnTo>
                    <a:pt x="126466" y="106489"/>
                  </a:lnTo>
                  <a:lnTo>
                    <a:pt x="127190" y="103670"/>
                  </a:lnTo>
                  <a:lnTo>
                    <a:pt x="130937" y="89052"/>
                  </a:lnTo>
                  <a:lnTo>
                    <a:pt x="161455" y="50330"/>
                  </a:lnTo>
                  <a:lnTo>
                    <a:pt x="207314" y="36855"/>
                  </a:lnTo>
                  <a:lnTo>
                    <a:pt x="224218" y="38354"/>
                  </a:lnTo>
                  <a:lnTo>
                    <a:pt x="266915" y="60769"/>
                  </a:lnTo>
                  <a:lnTo>
                    <a:pt x="289877" y="106489"/>
                  </a:lnTo>
                  <a:lnTo>
                    <a:pt x="291401" y="126123"/>
                  </a:lnTo>
                  <a:lnTo>
                    <a:pt x="291401" y="30060"/>
                  </a:lnTo>
                  <a:lnTo>
                    <a:pt x="279234" y="20091"/>
                  </a:lnTo>
                  <a:lnTo>
                    <a:pt x="257708" y="8928"/>
                  </a:lnTo>
                  <a:lnTo>
                    <a:pt x="233743" y="2235"/>
                  </a:lnTo>
                  <a:lnTo>
                    <a:pt x="207314" y="0"/>
                  </a:lnTo>
                  <a:lnTo>
                    <a:pt x="180505" y="2235"/>
                  </a:lnTo>
                  <a:lnTo>
                    <a:pt x="135293" y="20091"/>
                  </a:lnTo>
                  <a:lnTo>
                    <a:pt x="104952" y="50330"/>
                  </a:lnTo>
                  <a:lnTo>
                    <a:pt x="84658" y="103670"/>
                  </a:lnTo>
                  <a:lnTo>
                    <a:pt x="41465" y="103670"/>
                  </a:lnTo>
                  <a:lnTo>
                    <a:pt x="41465" y="5765"/>
                  </a:lnTo>
                  <a:lnTo>
                    <a:pt x="0" y="5765"/>
                  </a:lnTo>
                  <a:lnTo>
                    <a:pt x="0" y="244754"/>
                  </a:lnTo>
                  <a:lnTo>
                    <a:pt x="41465" y="244754"/>
                  </a:lnTo>
                  <a:lnTo>
                    <a:pt x="41465" y="141681"/>
                  </a:lnTo>
                  <a:lnTo>
                    <a:pt x="82346" y="141681"/>
                  </a:lnTo>
                  <a:lnTo>
                    <a:pt x="98552" y="191897"/>
                  </a:lnTo>
                  <a:lnTo>
                    <a:pt x="128384" y="226415"/>
                  </a:lnTo>
                  <a:lnTo>
                    <a:pt x="177622" y="248869"/>
                  </a:lnTo>
                  <a:lnTo>
                    <a:pt x="207314" y="251675"/>
                  </a:lnTo>
                  <a:lnTo>
                    <a:pt x="233502" y="249453"/>
                  </a:lnTo>
                  <a:lnTo>
                    <a:pt x="257352" y="242747"/>
                  </a:lnTo>
                  <a:lnTo>
                    <a:pt x="278853" y="231584"/>
                  </a:lnTo>
                  <a:lnTo>
                    <a:pt x="298018" y="215963"/>
                  </a:lnTo>
                  <a:lnTo>
                    <a:pt x="298970" y="214807"/>
                  </a:lnTo>
                  <a:lnTo>
                    <a:pt x="313766" y="196964"/>
                  </a:lnTo>
                  <a:lnTo>
                    <a:pt x="325018" y="175653"/>
                  </a:lnTo>
                  <a:lnTo>
                    <a:pt x="331762" y="152044"/>
                  </a:lnTo>
                  <a:lnTo>
                    <a:pt x="334022" y="126123"/>
                  </a:lnTo>
                  <a:close/>
                </a:path>
                <a:path w="554355" h="252095">
                  <a:moveTo>
                    <a:pt x="554012" y="5664"/>
                  </a:moveTo>
                  <a:lnTo>
                    <a:pt x="362813" y="5664"/>
                  </a:lnTo>
                  <a:lnTo>
                    <a:pt x="362813" y="43764"/>
                  </a:lnTo>
                  <a:lnTo>
                    <a:pt x="437680" y="43764"/>
                  </a:lnTo>
                  <a:lnTo>
                    <a:pt x="437680" y="244424"/>
                  </a:lnTo>
                  <a:lnTo>
                    <a:pt x="479145" y="244424"/>
                  </a:lnTo>
                  <a:lnTo>
                    <a:pt x="479145" y="43764"/>
                  </a:lnTo>
                  <a:lnTo>
                    <a:pt x="554012" y="43764"/>
                  </a:lnTo>
                  <a:lnTo>
                    <a:pt x="554012" y="566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306192" y="3037174"/>
              <a:ext cx="184287" cy="239008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915984" y="3031426"/>
              <a:ext cx="253395" cy="251667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3672987" y="3031415"/>
              <a:ext cx="194653" cy="251667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14232751" y="3037414"/>
              <a:ext cx="196215" cy="238760"/>
            </a:xfrm>
            <a:custGeom>
              <a:avLst/>
              <a:gdLst/>
              <a:ahLst/>
              <a:cxnLst/>
              <a:rect l="l" t="t" r="r" b="b"/>
              <a:pathLst>
                <a:path w="196215" h="238760">
                  <a:moveTo>
                    <a:pt x="195808" y="0"/>
                  </a:moveTo>
                  <a:lnTo>
                    <a:pt x="154343" y="0"/>
                  </a:lnTo>
                  <a:lnTo>
                    <a:pt x="154343" y="97790"/>
                  </a:lnTo>
                  <a:lnTo>
                    <a:pt x="41465" y="97790"/>
                  </a:lnTo>
                  <a:lnTo>
                    <a:pt x="41465" y="0"/>
                  </a:lnTo>
                  <a:lnTo>
                    <a:pt x="0" y="0"/>
                  </a:lnTo>
                  <a:lnTo>
                    <a:pt x="0" y="97790"/>
                  </a:lnTo>
                  <a:lnTo>
                    <a:pt x="0" y="135890"/>
                  </a:lnTo>
                  <a:lnTo>
                    <a:pt x="0" y="238760"/>
                  </a:lnTo>
                  <a:lnTo>
                    <a:pt x="41465" y="238760"/>
                  </a:lnTo>
                  <a:lnTo>
                    <a:pt x="41465" y="135890"/>
                  </a:lnTo>
                  <a:lnTo>
                    <a:pt x="154343" y="135890"/>
                  </a:lnTo>
                  <a:lnTo>
                    <a:pt x="154343" y="238760"/>
                  </a:lnTo>
                  <a:lnTo>
                    <a:pt x="195808" y="238760"/>
                  </a:lnTo>
                  <a:lnTo>
                    <a:pt x="195808" y="135890"/>
                  </a:lnTo>
                  <a:lnTo>
                    <a:pt x="195808" y="97790"/>
                  </a:lnTo>
                  <a:lnTo>
                    <a:pt x="1958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491957" y="3031415"/>
              <a:ext cx="228631" cy="251667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947013" y="3728256"/>
              <a:ext cx="192405" cy="238760"/>
            </a:xfrm>
            <a:custGeom>
              <a:avLst/>
              <a:gdLst/>
              <a:ahLst/>
              <a:cxnLst/>
              <a:rect l="l" t="t" r="r" b="b"/>
              <a:pathLst>
                <a:path w="192405" h="238760">
                  <a:moveTo>
                    <a:pt x="192354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0" y="238760"/>
                  </a:lnTo>
                  <a:lnTo>
                    <a:pt x="41465" y="238760"/>
                  </a:lnTo>
                  <a:lnTo>
                    <a:pt x="41465" y="38100"/>
                  </a:lnTo>
                  <a:lnTo>
                    <a:pt x="150888" y="38100"/>
                  </a:lnTo>
                  <a:lnTo>
                    <a:pt x="150888" y="238760"/>
                  </a:lnTo>
                  <a:lnTo>
                    <a:pt x="192354" y="238760"/>
                  </a:lnTo>
                  <a:lnTo>
                    <a:pt x="192354" y="38100"/>
                  </a:lnTo>
                  <a:lnTo>
                    <a:pt x="1923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202706" y="3722504"/>
              <a:ext cx="253395" cy="251667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519451" y="3728253"/>
              <a:ext cx="184287" cy="239008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767087" y="3728253"/>
              <a:ext cx="245322" cy="238997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2090737" y="3728497"/>
              <a:ext cx="309245" cy="238760"/>
            </a:xfrm>
            <a:custGeom>
              <a:avLst/>
              <a:gdLst/>
              <a:ahLst/>
              <a:cxnLst/>
              <a:rect l="l" t="t" r="r" b="b"/>
              <a:pathLst>
                <a:path w="309244" h="238760">
                  <a:moveTo>
                    <a:pt x="308673" y="0"/>
                  </a:moveTo>
                  <a:lnTo>
                    <a:pt x="267220" y="0"/>
                  </a:lnTo>
                  <a:lnTo>
                    <a:pt x="267220" y="200660"/>
                  </a:lnTo>
                  <a:lnTo>
                    <a:pt x="175069" y="200660"/>
                  </a:lnTo>
                  <a:lnTo>
                    <a:pt x="175069" y="0"/>
                  </a:lnTo>
                  <a:lnTo>
                    <a:pt x="133604" y="0"/>
                  </a:lnTo>
                  <a:lnTo>
                    <a:pt x="133604" y="200660"/>
                  </a:lnTo>
                  <a:lnTo>
                    <a:pt x="41465" y="200660"/>
                  </a:lnTo>
                  <a:lnTo>
                    <a:pt x="41465" y="0"/>
                  </a:lnTo>
                  <a:lnTo>
                    <a:pt x="0" y="0"/>
                  </a:lnTo>
                  <a:lnTo>
                    <a:pt x="0" y="200660"/>
                  </a:lnTo>
                  <a:lnTo>
                    <a:pt x="0" y="238760"/>
                  </a:lnTo>
                  <a:lnTo>
                    <a:pt x="308673" y="238760"/>
                  </a:lnTo>
                  <a:lnTo>
                    <a:pt x="308673" y="200660"/>
                  </a:lnTo>
                  <a:lnTo>
                    <a:pt x="30867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462762" y="3722494"/>
              <a:ext cx="228631" cy="251667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2754731" y="3728497"/>
              <a:ext cx="470534" cy="238760"/>
            </a:xfrm>
            <a:custGeom>
              <a:avLst/>
              <a:gdLst/>
              <a:ahLst/>
              <a:cxnLst/>
              <a:rect l="l" t="t" r="r" b="b"/>
              <a:pathLst>
                <a:path w="470535" h="238760">
                  <a:moveTo>
                    <a:pt x="195808" y="0"/>
                  </a:moveTo>
                  <a:lnTo>
                    <a:pt x="154343" y="0"/>
                  </a:lnTo>
                  <a:lnTo>
                    <a:pt x="154343" y="97790"/>
                  </a:lnTo>
                  <a:lnTo>
                    <a:pt x="41465" y="97790"/>
                  </a:lnTo>
                  <a:lnTo>
                    <a:pt x="41465" y="0"/>
                  </a:lnTo>
                  <a:lnTo>
                    <a:pt x="0" y="0"/>
                  </a:lnTo>
                  <a:lnTo>
                    <a:pt x="0" y="97790"/>
                  </a:lnTo>
                  <a:lnTo>
                    <a:pt x="0" y="135890"/>
                  </a:lnTo>
                  <a:lnTo>
                    <a:pt x="0" y="238760"/>
                  </a:lnTo>
                  <a:lnTo>
                    <a:pt x="41465" y="238760"/>
                  </a:lnTo>
                  <a:lnTo>
                    <a:pt x="41465" y="135890"/>
                  </a:lnTo>
                  <a:lnTo>
                    <a:pt x="154343" y="135890"/>
                  </a:lnTo>
                  <a:lnTo>
                    <a:pt x="154343" y="238760"/>
                  </a:lnTo>
                  <a:lnTo>
                    <a:pt x="195808" y="238760"/>
                  </a:lnTo>
                  <a:lnTo>
                    <a:pt x="195808" y="135890"/>
                  </a:lnTo>
                  <a:lnTo>
                    <a:pt x="195808" y="97790"/>
                  </a:lnTo>
                  <a:lnTo>
                    <a:pt x="195808" y="0"/>
                  </a:lnTo>
                  <a:close/>
                </a:path>
                <a:path w="470535" h="238760">
                  <a:moveTo>
                    <a:pt x="469938" y="0"/>
                  </a:moveTo>
                  <a:lnTo>
                    <a:pt x="428472" y="0"/>
                  </a:lnTo>
                  <a:lnTo>
                    <a:pt x="428472" y="97790"/>
                  </a:lnTo>
                  <a:lnTo>
                    <a:pt x="315595" y="97790"/>
                  </a:lnTo>
                  <a:lnTo>
                    <a:pt x="315595" y="0"/>
                  </a:lnTo>
                  <a:lnTo>
                    <a:pt x="274129" y="0"/>
                  </a:lnTo>
                  <a:lnTo>
                    <a:pt x="274129" y="97790"/>
                  </a:lnTo>
                  <a:lnTo>
                    <a:pt x="274129" y="135890"/>
                  </a:lnTo>
                  <a:lnTo>
                    <a:pt x="274129" y="238760"/>
                  </a:lnTo>
                  <a:lnTo>
                    <a:pt x="315595" y="238760"/>
                  </a:lnTo>
                  <a:lnTo>
                    <a:pt x="315595" y="135890"/>
                  </a:lnTo>
                  <a:lnTo>
                    <a:pt x="428472" y="135890"/>
                  </a:lnTo>
                  <a:lnTo>
                    <a:pt x="428472" y="238760"/>
                  </a:lnTo>
                  <a:lnTo>
                    <a:pt x="469938" y="238760"/>
                  </a:lnTo>
                  <a:lnTo>
                    <a:pt x="469938" y="135890"/>
                  </a:lnTo>
                  <a:lnTo>
                    <a:pt x="469938" y="97790"/>
                  </a:lnTo>
                  <a:lnTo>
                    <a:pt x="4699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288014" y="3722504"/>
              <a:ext cx="253395" cy="251667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3604755" y="3728497"/>
              <a:ext cx="142240" cy="238760"/>
            </a:xfrm>
            <a:custGeom>
              <a:avLst/>
              <a:gdLst/>
              <a:ahLst/>
              <a:cxnLst/>
              <a:rect l="l" t="t" r="r" b="b"/>
              <a:pathLst>
                <a:path w="142239" h="238760">
                  <a:moveTo>
                    <a:pt x="141655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0" y="238760"/>
                  </a:lnTo>
                  <a:lnTo>
                    <a:pt x="41465" y="238760"/>
                  </a:lnTo>
                  <a:lnTo>
                    <a:pt x="41465" y="38100"/>
                  </a:lnTo>
                  <a:lnTo>
                    <a:pt x="141655" y="38100"/>
                  </a:lnTo>
                  <a:lnTo>
                    <a:pt x="1416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772900" y="3722504"/>
              <a:ext cx="253395" cy="251667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208845" y="3722494"/>
              <a:ext cx="203878" cy="25166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476062" y="3728253"/>
              <a:ext cx="201564" cy="23899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704107" y="3722494"/>
              <a:ext cx="228631" cy="251667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4996078" y="3728256"/>
              <a:ext cx="192405" cy="238760"/>
            </a:xfrm>
            <a:custGeom>
              <a:avLst/>
              <a:gdLst/>
              <a:ahLst/>
              <a:cxnLst/>
              <a:rect l="l" t="t" r="r" b="b"/>
              <a:pathLst>
                <a:path w="192404" h="238760">
                  <a:moveTo>
                    <a:pt x="192354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0" y="238760"/>
                  </a:lnTo>
                  <a:lnTo>
                    <a:pt x="41465" y="238760"/>
                  </a:lnTo>
                  <a:lnTo>
                    <a:pt x="41465" y="38100"/>
                  </a:lnTo>
                  <a:lnTo>
                    <a:pt x="150888" y="38100"/>
                  </a:lnTo>
                  <a:lnTo>
                    <a:pt x="150888" y="238760"/>
                  </a:lnTo>
                  <a:lnTo>
                    <a:pt x="192354" y="238760"/>
                  </a:lnTo>
                  <a:lnTo>
                    <a:pt x="192354" y="38100"/>
                  </a:lnTo>
                  <a:lnTo>
                    <a:pt x="1923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5251766" y="3722494"/>
              <a:ext cx="203878" cy="251667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5518994" y="3709824"/>
              <a:ext cx="205104" cy="274320"/>
            </a:xfrm>
            <a:custGeom>
              <a:avLst/>
              <a:gdLst/>
              <a:ahLst/>
              <a:cxnLst/>
              <a:rect l="l" t="t" r="r" b="b"/>
              <a:pathLst>
                <a:path w="205104" h="274320">
                  <a:moveTo>
                    <a:pt x="205019" y="0"/>
                  </a:moveTo>
                  <a:lnTo>
                    <a:pt x="41464" y="176225"/>
                  </a:lnTo>
                  <a:lnTo>
                    <a:pt x="41464" y="18428"/>
                  </a:lnTo>
                  <a:lnTo>
                    <a:pt x="0" y="18428"/>
                  </a:lnTo>
                  <a:lnTo>
                    <a:pt x="0" y="274127"/>
                  </a:lnTo>
                  <a:lnTo>
                    <a:pt x="163555" y="97902"/>
                  </a:lnTo>
                  <a:lnTo>
                    <a:pt x="163555" y="257426"/>
                  </a:lnTo>
                  <a:lnTo>
                    <a:pt x="205019" y="257426"/>
                  </a:lnTo>
                  <a:lnTo>
                    <a:pt x="2050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787352" y="3722494"/>
              <a:ext cx="203878" cy="25166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6039585" y="3722494"/>
              <a:ext cx="239584" cy="251678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936650" y="3915428"/>
              <a:ext cx="5476240" cy="1497330"/>
            </a:xfrm>
            <a:custGeom>
              <a:avLst/>
              <a:gdLst/>
              <a:ahLst/>
              <a:cxnLst/>
              <a:rect l="l" t="t" r="r" b="b"/>
              <a:pathLst>
                <a:path w="5476240" h="1497329">
                  <a:moveTo>
                    <a:pt x="274116" y="1321701"/>
                  </a:moveTo>
                  <a:lnTo>
                    <a:pt x="262940" y="1272451"/>
                  </a:lnTo>
                  <a:lnTo>
                    <a:pt x="229997" y="1235887"/>
                  </a:lnTo>
                  <a:lnTo>
                    <a:pt x="196951" y="1222641"/>
                  </a:lnTo>
                  <a:lnTo>
                    <a:pt x="208203" y="1216545"/>
                  </a:lnTo>
                  <a:lnTo>
                    <a:pt x="241681" y="1179715"/>
                  </a:lnTo>
                  <a:lnTo>
                    <a:pt x="249936" y="1141425"/>
                  </a:lnTo>
                  <a:lnTo>
                    <a:pt x="248056" y="1120597"/>
                  </a:lnTo>
                  <a:lnTo>
                    <a:pt x="233083" y="1085176"/>
                  </a:lnTo>
                  <a:lnTo>
                    <a:pt x="203898" y="1058760"/>
                  </a:lnTo>
                  <a:lnTo>
                    <a:pt x="163296" y="1045222"/>
                  </a:lnTo>
                  <a:lnTo>
                    <a:pt x="138785" y="1043520"/>
                  </a:lnTo>
                  <a:lnTo>
                    <a:pt x="104698" y="1047013"/>
                  </a:lnTo>
                  <a:lnTo>
                    <a:pt x="75006" y="1057503"/>
                  </a:lnTo>
                  <a:lnTo>
                    <a:pt x="49695" y="1074953"/>
                  </a:lnTo>
                  <a:lnTo>
                    <a:pt x="28790" y="1099388"/>
                  </a:lnTo>
                  <a:lnTo>
                    <a:pt x="61620" y="1125308"/>
                  </a:lnTo>
                  <a:lnTo>
                    <a:pt x="77241" y="1107160"/>
                  </a:lnTo>
                  <a:lnTo>
                    <a:pt x="95300" y="1094206"/>
                  </a:lnTo>
                  <a:lnTo>
                    <a:pt x="115824" y="1086434"/>
                  </a:lnTo>
                  <a:lnTo>
                    <a:pt x="138785" y="1083843"/>
                  </a:lnTo>
                  <a:lnTo>
                    <a:pt x="154990" y="1084961"/>
                  </a:lnTo>
                  <a:lnTo>
                    <a:pt x="190614" y="1101686"/>
                  </a:lnTo>
                  <a:lnTo>
                    <a:pt x="206171" y="1142009"/>
                  </a:lnTo>
                  <a:lnTo>
                    <a:pt x="204914" y="1155509"/>
                  </a:lnTo>
                  <a:lnTo>
                    <a:pt x="186004" y="1188656"/>
                  </a:lnTo>
                  <a:lnTo>
                    <a:pt x="145732" y="1205941"/>
                  </a:lnTo>
                  <a:lnTo>
                    <a:pt x="127838" y="1207096"/>
                  </a:lnTo>
                  <a:lnTo>
                    <a:pt x="93294" y="1207096"/>
                  </a:lnTo>
                  <a:lnTo>
                    <a:pt x="93294" y="1247394"/>
                  </a:lnTo>
                  <a:lnTo>
                    <a:pt x="127838" y="1247394"/>
                  </a:lnTo>
                  <a:lnTo>
                    <a:pt x="172694" y="1252105"/>
                  </a:lnTo>
                  <a:lnTo>
                    <a:pt x="204724" y="1266266"/>
                  </a:lnTo>
                  <a:lnTo>
                    <a:pt x="223951" y="1289837"/>
                  </a:lnTo>
                  <a:lnTo>
                    <a:pt x="230352" y="1322832"/>
                  </a:lnTo>
                  <a:lnTo>
                    <a:pt x="228409" y="1341589"/>
                  </a:lnTo>
                  <a:lnTo>
                    <a:pt x="199263" y="1384452"/>
                  </a:lnTo>
                  <a:lnTo>
                    <a:pt x="157353" y="1399578"/>
                  </a:lnTo>
                  <a:lnTo>
                    <a:pt x="140512" y="1400581"/>
                  </a:lnTo>
                  <a:lnTo>
                    <a:pt x="123736" y="1399400"/>
                  </a:lnTo>
                  <a:lnTo>
                    <a:pt x="79463" y="1381594"/>
                  </a:lnTo>
                  <a:lnTo>
                    <a:pt x="48158" y="1345628"/>
                  </a:lnTo>
                  <a:lnTo>
                    <a:pt x="41452" y="1330325"/>
                  </a:lnTo>
                  <a:lnTo>
                    <a:pt x="0" y="1348765"/>
                  </a:lnTo>
                  <a:lnTo>
                    <a:pt x="21590" y="1384757"/>
                  </a:lnTo>
                  <a:lnTo>
                    <a:pt x="51828" y="1414399"/>
                  </a:lnTo>
                  <a:lnTo>
                    <a:pt x="90843" y="1434287"/>
                  </a:lnTo>
                  <a:lnTo>
                    <a:pt x="138785" y="1440903"/>
                  </a:lnTo>
                  <a:lnTo>
                    <a:pt x="163258" y="1439316"/>
                  </a:lnTo>
                  <a:lnTo>
                    <a:pt x="207022" y="1426654"/>
                  </a:lnTo>
                  <a:lnTo>
                    <a:pt x="247230" y="1396961"/>
                  </a:lnTo>
                  <a:lnTo>
                    <a:pt x="271132" y="1350022"/>
                  </a:lnTo>
                  <a:lnTo>
                    <a:pt x="274116" y="1321701"/>
                  </a:lnTo>
                  <a:close/>
                </a:path>
                <a:path w="5476240" h="1497329">
                  <a:moveTo>
                    <a:pt x="563219" y="1395971"/>
                  </a:moveTo>
                  <a:lnTo>
                    <a:pt x="527519" y="1395971"/>
                  </a:lnTo>
                  <a:lnTo>
                    <a:pt x="527519" y="1232992"/>
                  </a:lnTo>
                  <a:lnTo>
                    <a:pt x="527519" y="1194981"/>
                  </a:lnTo>
                  <a:lnTo>
                    <a:pt x="486054" y="1194981"/>
                  </a:lnTo>
                  <a:lnTo>
                    <a:pt x="486054" y="1232992"/>
                  </a:lnTo>
                  <a:lnTo>
                    <a:pt x="486054" y="1395971"/>
                  </a:lnTo>
                  <a:lnTo>
                    <a:pt x="372021" y="1395971"/>
                  </a:lnTo>
                  <a:lnTo>
                    <a:pt x="384606" y="1381899"/>
                  </a:lnTo>
                  <a:lnTo>
                    <a:pt x="393611" y="1365021"/>
                  </a:lnTo>
                  <a:lnTo>
                    <a:pt x="399008" y="1345336"/>
                  </a:lnTo>
                  <a:lnTo>
                    <a:pt x="400812" y="1322832"/>
                  </a:lnTo>
                  <a:lnTo>
                    <a:pt x="400812" y="1232992"/>
                  </a:lnTo>
                  <a:lnTo>
                    <a:pt x="486054" y="1232992"/>
                  </a:lnTo>
                  <a:lnTo>
                    <a:pt x="486054" y="1194981"/>
                  </a:lnTo>
                  <a:lnTo>
                    <a:pt x="359346" y="1194981"/>
                  </a:lnTo>
                  <a:lnTo>
                    <a:pt x="359346" y="1301521"/>
                  </a:lnTo>
                  <a:lnTo>
                    <a:pt x="358736" y="1321676"/>
                  </a:lnTo>
                  <a:lnTo>
                    <a:pt x="349567" y="1364881"/>
                  </a:lnTo>
                  <a:lnTo>
                    <a:pt x="319214" y="1393825"/>
                  </a:lnTo>
                  <a:lnTo>
                    <a:pt x="305206" y="1395971"/>
                  </a:lnTo>
                  <a:lnTo>
                    <a:pt x="305206" y="1497330"/>
                  </a:lnTo>
                  <a:lnTo>
                    <a:pt x="343217" y="1497330"/>
                  </a:lnTo>
                  <a:lnTo>
                    <a:pt x="343217" y="1433982"/>
                  </a:lnTo>
                  <a:lnTo>
                    <a:pt x="525221" y="1433982"/>
                  </a:lnTo>
                  <a:lnTo>
                    <a:pt x="525221" y="1497330"/>
                  </a:lnTo>
                  <a:lnTo>
                    <a:pt x="563219" y="1497330"/>
                  </a:lnTo>
                  <a:lnTo>
                    <a:pt x="563219" y="1433982"/>
                  </a:lnTo>
                  <a:lnTo>
                    <a:pt x="563219" y="1395971"/>
                  </a:lnTo>
                  <a:close/>
                </a:path>
                <a:path w="5476240" h="1497329">
                  <a:moveTo>
                    <a:pt x="5476113" y="21132"/>
                  </a:moveTo>
                  <a:lnTo>
                    <a:pt x="5473230" y="14389"/>
                  </a:lnTo>
                  <a:lnTo>
                    <a:pt x="5461711" y="2882"/>
                  </a:lnTo>
                  <a:lnTo>
                    <a:pt x="5454993" y="0"/>
                  </a:lnTo>
                  <a:lnTo>
                    <a:pt x="5439626" y="0"/>
                  </a:lnTo>
                  <a:lnTo>
                    <a:pt x="5432920" y="2882"/>
                  </a:lnTo>
                  <a:lnTo>
                    <a:pt x="5421401" y="14389"/>
                  </a:lnTo>
                  <a:lnTo>
                    <a:pt x="5418518" y="21132"/>
                  </a:lnTo>
                  <a:lnTo>
                    <a:pt x="5418518" y="36487"/>
                  </a:lnTo>
                  <a:lnTo>
                    <a:pt x="5421401" y="43192"/>
                  </a:lnTo>
                  <a:lnTo>
                    <a:pt x="5427154" y="48945"/>
                  </a:lnTo>
                  <a:lnTo>
                    <a:pt x="5432920" y="54724"/>
                  </a:lnTo>
                  <a:lnTo>
                    <a:pt x="5439626" y="57581"/>
                  </a:lnTo>
                  <a:lnTo>
                    <a:pt x="5454993" y="57581"/>
                  </a:lnTo>
                  <a:lnTo>
                    <a:pt x="5461711" y="54724"/>
                  </a:lnTo>
                  <a:lnTo>
                    <a:pt x="5473230" y="43192"/>
                  </a:lnTo>
                  <a:lnTo>
                    <a:pt x="5476113" y="36487"/>
                  </a:lnTo>
                  <a:lnTo>
                    <a:pt x="5476113" y="2113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805662" y="5104650"/>
              <a:ext cx="203878" cy="25166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28665" y="5104650"/>
              <a:ext cx="228631" cy="251667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2072889" y="5110409"/>
              <a:ext cx="175073" cy="239008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2422439" y="5104650"/>
              <a:ext cx="203878" cy="251667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674682" y="5104661"/>
              <a:ext cx="253395" cy="251667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2991421" y="5091982"/>
              <a:ext cx="478155" cy="321310"/>
            </a:xfrm>
            <a:custGeom>
              <a:avLst/>
              <a:gdLst/>
              <a:ahLst/>
              <a:cxnLst/>
              <a:rect l="l" t="t" r="r" b="b"/>
              <a:pathLst>
                <a:path w="478154" h="321310">
                  <a:moveTo>
                    <a:pt x="229209" y="219329"/>
                  </a:moveTo>
                  <a:lnTo>
                    <a:pt x="190030" y="219329"/>
                  </a:lnTo>
                  <a:lnTo>
                    <a:pt x="190030" y="18669"/>
                  </a:lnTo>
                  <a:lnTo>
                    <a:pt x="148564" y="18669"/>
                  </a:lnTo>
                  <a:lnTo>
                    <a:pt x="148564" y="219329"/>
                  </a:lnTo>
                  <a:lnTo>
                    <a:pt x="41465" y="219329"/>
                  </a:lnTo>
                  <a:lnTo>
                    <a:pt x="41465" y="18669"/>
                  </a:lnTo>
                  <a:lnTo>
                    <a:pt x="0" y="18669"/>
                  </a:lnTo>
                  <a:lnTo>
                    <a:pt x="0" y="219329"/>
                  </a:lnTo>
                  <a:lnTo>
                    <a:pt x="0" y="257429"/>
                  </a:lnTo>
                  <a:lnTo>
                    <a:pt x="191198" y="257429"/>
                  </a:lnTo>
                  <a:lnTo>
                    <a:pt x="191198" y="320929"/>
                  </a:lnTo>
                  <a:lnTo>
                    <a:pt x="229209" y="320929"/>
                  </a:lnTo>
                  <a:lnTo>
                    <a:pt x="229209" y="257429"/>
                  </a:lnTo>
                  <a:lnTo>
                    <a:pt x="229209" y="219329"/>
                  </a:lnTo>
                  <a:close/>
                </a:path>
                <a:path w="478154" h="321310">
                  <a:moveTo>
                    <a:pt x="478002" y="0"/>
                  </a:moveTo>
                  <a:lnTo>
                    <a:pt x="314452" y="176225"/>
                  </a:lnTo>
                  <a:lnTo>
                    <a:pt x="314452" y="18427"/>
                  </a:lnTo>
                  <a:lnTo>
                    <a:pt x="272986" y="18427"/>
                  </a:lnTo>
                  <a:lnTo>
                    <a:pt x="272986" y="274129"/>
                  </a:lnTo>
                  <a:lnTo>
                    <a:pt x="436537" y="97904"/>
                  </a:lnTo>
                  <a:lnTo>
                    <a:pt x="436537" y="257429"/>
                  </a:lnTo>
                  <a:lnTo>
                    <a:pt x="478002" y="257429"/>
                  </a:lnTo>
                  <a:lnTo>
                    <a:pt x="4780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816114" y="5110409"/>
              <a:ext cx="215375" cy="240160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532761" y="5104650"/>
              <a:ext cx="239584" cy="251678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109822" y="5110409"/>
              <a:ext cx="175073" cy="239008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4340174" y="5110651"/>
              <a:ext cx="196215" cy="238760"/>
            </a:xfrm>
            <a:custGeom>
              <a:avLst/>
              <a:gdLst/>
              <a:ahLst/>
              <a:cxnLst/>
              <a:rect l="l" t="t" r="r" b="b"/>
              <a:pathLst>
                <a:path w="196214" h="238760">
                  <a:moveTo>
                    <a:pt x="195808" y="0"/>
                  </a:moveTo>
                  <a:lnTo>
                    <a:pt x="154343" y="0"/>
                  </a:lnTo>
                  <a:lnTo>
                    <a:pt x="154343" y="97790"/>
                  </a:lnTo>
                  <a:lnTo>
                    <a:pt x="41465" y="97790"/>
                  </a:lnTo>
                  <a:lnTo>
                    <a:pt x="41465" y="0"/>
                  </a:lnTo>
                  <a:lnTo>
                    <a:pt x="0" y="0"/>
                  </a:lnTo>
                  <a:lnTo>
                    <a:pt x="0" y="97790"/>
                  </a:lnTo>
                  <a:lnTo>
                    <a:pt x="0" y="135890"/>
                  </a:lnTo>
                  <a:lnTo>
                    <a:pt x="0" y="238760"/>
                  </a:lnTo>
                  <a:lnTo>
                    <a:pt x="41465" y="238760"/>
                  </a:lnTo>
                  <a:lnTo>
                    <a:pt x="41465" y="135890"/>
                  </a:lnTo>
                  <a:lnTo>
                    <a:pt x="154343" y="135890"/>
                  </a:lnTo>
                  <a:lnTo>
                    <a:pt x="154343" y="238760"/>
                  </a:lnTo>
                  <a:lnTo>
                    <a:pt x="195808" y="238760"/>
                  </a:lnTo>
                  <a:lnTo>
                    <a:pt x="195808" y="135890"/>
                  </a:lnTo>
                  <a:lnTo>
                    <a:pt x="195808" y="97790"/>
                  </a:lnTo>
                  <a:lnTo>
                    <a:pt x="1958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614309" y="5110409"/>
              <a:ext cx="245322" cy="238997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4937963" y="4994090"/>
              <a:ext cx="701040" cy="372110"/>
            </a:xfrm>
            <a:custGeom>
              <a:avLst/>
              <a:gdLst/>
              <a:ahLst/>
              <a:cxnLst/>
              <a:rect l="l" t="t" r="r" b="b"/>
              <a:pathLst>
                <a:path w="701039" h="372110">
                  <a:moveTo>
                    <a:pt x="187731" y="13233"/>
                  </a:moveTo>
                  <a:lnTo>
                    <a:pt x="153174" y="0"/>
                  </a:lnTo>
                  <a:lnTo>
                    <a:pt x="146227" y="15113"/>
                  </a:lnTo>
                  <a:lnTo>
                    <a:pt x="135750" y="25908"/>
                  </a:lnTo>
                  <a:lnTo>
                    <a:pt x="121754" y="32385"/>
                  </a:lnTo>
                  <a:lnTo>
                    <a:pt x="104228" y="34544"/>
                  </a:lnTo>
                  <a:lnTo>
                    <a:pt x="86702" y="32385"/>
                  </a:lnTo>
                  <a:lnTo>
                    <a:pt x="72694" y="25908"/>
                  </a:lnTo>
                  <a:lnTo>
                    <a:pt x="62217" y="15113"/>
                  </a:lnTo>
                  <a:lnTo>
                    <a:pt x="55270" y="0"/>
                  </a:lnTo>
                  <a:lnTo>
                    <a:pt x="20713" y="13233"/>
                  </a:lnTo>
                  <a:lnTo>
                    <a:pt x="41833" y="45961"/>
                  </a:lnTo>
                  <a:lnTo>
                    <a:pt x="76225" y="65354"/>
                  </a:lnTo>
                  <a:lnTo>
                    <a:pt x="104228" y="69100"/>
                  </a:lnTo>
                  <a:lnTo>
                    <a:pt x="118719" y="68160"/>
                  </a:lnTo>
                  <a:lnTo>
                    <a:pt x="156349" y="54127"/>
                  </a:lnTo>
                  <a:lnTo>
                    <a:pt x="176479" y="34544"/>
                  </a:lnTo>
                  <a:lnTo>
                    <a:pt x="182308" y="25514"/>
                  </a:lnTo>
                  <a:lnTo>
                    <a:pt x="187731" y="13233"/>
                  </a:lnTo>
                  <a:close/>
                </a:path>
                <a:path w="701039" h="372110">
                  <a:moveTo>
                    <a:pt x="205016" y="97891"/>
                  </a:moveTo>
                  <a:lnTo>
                    <a:pt x="41452" y="274116"/>
                  </a:lnTo>
                  <a:lnTo>
                    <a:pt x="41452" y="116319"/>
                  </a:lnTo>
                  <a:lnTo>
                    <a:pt x="0" y="116319"/>
                  </a:lnTo>
                  <a:lnTo>
                    <a:pt x="0" y="372021"/>
                  </a:lnTo>
                  <a:lnTo>
                    <a:pt x="90855" y="274116"/>
                  </a:lnTo>
                  <a:lnTo>
                    <a:pt x="163550" y="195795"/>
                  </a:lnTo>
                  <a:lnTo>
                    <a:pt x="163550" y="355320"/>
                  </a:lnTo>
                  <a:lnTo>
                    <a:pt x="205016" y="355320"/>
                  </a:lnTo>
                  <a:lnTo>
                    <a:pt x="205016" y="195795"/>
                  </a:lnTo>
                  <a:lnTo>
                    <a:pt x="205016" y="97891"/>
                  </a:lnTo>
                  <a:close/>
                </a:path>
                <a:path w="701039" h="372110">
                  <a:moveTo>
                    <a:pt x="700836" y="355320"/>
                  </a:moveTo>
                  <a:lnTo>
                    <a:pt x="643255" y="97891"/>
                  </a:lnTo>
                  <a:lnTo>
                    <a:pt x="546506" y="292544"/>
                  </a:lnTo>
                  <a:lnTo>
                    <a:pt x="447446" y="97891"/>
                  </a:lnTo>
                  <a:lnTo>
                    <a:pt x="389851" y="355320"/>
                  </a:lnTo>
                  <a:lnTo>
                    <a:pt x="432473" y="355320"/>
                  </a:lnTo>
                  <a:lnTo>
                    <a:pt x="462991" y="207314"/>
                  </a:lnTo>
                  <a:lnTo>
                    <a:pt x="545363" y="372021"/>
                  </a:lnTo>
                  <a:lnTo>
                    <a:pt x="626554" y="207314"/>
                  </a:lnTo>
                  <a:lnTo>
                    <a:pt x="658241" y="355320"/>
                  </a:lnTo>
                  <a:lnTo>
                    <a:pt x="700836" y="35532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674507" y="5104650"/>
              <a:ext cx="239584" cy="251678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5992414" y="5104650"/>
              <a:ext cx="240029" cy="379730"/>
            </a:xfrm>
            <a:custGeom>
              <a:avLst/>
              <a:gdLst/>
              <a:ahLst/>
              <a:cxnLst/>
              <a:rect l="l" t="t" r="r" b="b"/>
              <a:pathLst>
                <a:path w="240029" h="379729">
                  <a:moveTo>
                    <a:pt x="41464" y="5758"/>
                  </a:moveTo>
                  <a:lnTo>
                    <a:pt x="0" y="5758"/>
                  </a:lnTo>
                  <a:lnTo>
                    <a:pt x="0" y="379517"/>
                  </a:lnTo>
                  <a:lnTo>
                    <a:pt x="41464" y="379517"/>
                  </a:lnTo>
                  <a:lnTo>
                    <a:pt x="41464" y="211354"/>
                  </a:lnTo>
                  <a:lnTo>
                    <a:pt x="96289" y="211354"/>
                  </a:lnTo>
                  <a:lnTo>
                    <a:pt x="61338" y="189187"/>
                  </a:lnTo>
                  <a:lnTo>
                    <a:pt x="40629" y="144432"/>
                  </a:lnTo>
                  <a:lnTo>
                    <a:pt x="39161" y="126121"/>
                  </a:lnTo>
                  <a:lnTo>
                    <a:pt x="40648" y="107045"/>
                  </a:lnTo>
                  <a:lnTo>
                    <a:pt x="63348" y="61045"/>
                  </a:lnTo>
                  <a:lnTo>
                    <a:pt x="100996" y="39171"/>
                  </a:lnTo>
                  <a:lnTo>
                    <a:pt x="41464" y="39171"/>
                  </a:lnTo>
                  <a:lnTo>
                    <a:pt x="41464" y="5758"/>
                  </a:lnTo>
                  <a:close/>
                </a:path>
                <a:path w="240029" h="379729">
                  <a:moveTo>
                    <a:pt x="96289" y="211354"/>
                  </a:moveTo>
                  <a:lnTo>
                    <a:pt x="41464" y="211354"/>
                  </a:lnTo>
                  <a:lnTo>
                    <a:pt x="58345" y="228994"/>
                  </a:lnTo>
                  <a:lnTo>
                    <a:pt x="77888" y="241596"/>
                  </a:lnTo>
                  <a:lnTo>
                    <a:pt x="100096" y="249157"/>
                  </a:lnTo>
                  <a:lnTo>
                    <a:pt x="124970" y="251678"/>
                  </a:lnTo>
                  <a:lnTo>
                    <a:pt x="149838" y="249391"/>
                  </a:lnTo>
                  <a:lnTo>
                    <a:pt x="172047" y="242531"/>
                  </a:lnTo>
                  <a:lnTo>
                    <a:pt x="191593" y="231101"/>
                  </a:lnTo>
                  <a:lnTo>
                    <a:pt x="208475" y="215103"/>
                  </a:lnTo>
                  <a:lnTo>
                    <a:pt x="208682" y="214810"/>
                  </a:lnTo>
                  <a:lnTo>
                    <a:pt x="119211" y="214810"/>
                  </a:lnTo>
                  <a:lnTo>
                    <a:pt x="102205" y="213209"/>
                  </a:lnTo>
                  <a:lnTo>
                    <a:pt x="96289" y="211354"/>
                  </a:lnTo>
                  <a:close/>
                </a:path>
                <a:path w="240029" h="379729">
                  <a:moveTo>
                    <a:pt x="207282" y="36857"/>
                  </a:moveTo>
                  <a:lnTo>
                    <a:pt x="118635" y="36857"/>
                  </a:lnTo>
                  <a:lnTo>
                    <a:pt x="133715" y="38369"/>
                  </a:lnTo>
                  <a:lnTo>
                    <a:pt x="147859" y="42904"/>
                  </a:lnTo>
                  <a:lnTo>
                    <a:pt x="161068" y="50463"/>
                  </a:lnTo>
                  <a:lnTo>
                    <a:pt x="173345" y="61045"/>
                  </a:lnTo>
                  <a:lnTo>
                    <a:pt x="183674" y="74218"/>
                  </a:lnTo>
                  <a:lnTo>
                    <a:pt x="190986" y="89413"/>
                  </a:lnTo>
                  <a:lnTo>
                    <a:pt x="191053" y="89552"/>
                  </a:lnTo>
                  <a:lnTo>
                    <a:pt x="195400" y="106727"/>
                  </a:lnTo>
                  <a:lnTo>
                    <a:pt x="195481" y="107045"/>
                  </a:lnTo>
                  <a:lnTo>
                    <a:pt x="196914" y="126121"/>
                  </a:lnTo>
                  <a:lnTo>
                    <a:pt x="196957" y="126697"/>
                  </a:lnTo>
                  <a:lnTo>
                    <a:pt x="195649" y="144105"/>
                  </a:lnTo>
                  <a:lnTo>
                    <a:pt x="195624" y="144432"/>
                  </a:lnTo>
                  <a:lnTo>
                    <a:pt x="175649" y="189187"/>
                  </a:lnTo>
                  <a:lnTo>
                    <a:pt x="135908" y="213209"/>
                  </a:lnTo>
                  <a:lnTo>
                    <a:pt x="119211" y="214810"/>
                  </a:lnTo>
                  <a:lnTo>
                    <a:pt x="208682" y="214810"/>
                  </a:lnTo>
                  <a:lnTo>
                    <a:pt x="222080" y="195866"/>
                  </a:lnTo>
                  <a:lnTo>
                    <a:pt x="231799" y="174721"/>
                  </a:lnTo>
                  <a:lnTo>
                    <a:pt x="237630" y="151665"/>
                  </a:lnTo>
                  <a:lnTo>
                    <a:pt x="239573" y="126697"/>
                  </a:lnTo>
                  <a:lnTo>
                    <a:pt x="237610" y="101918"/>
                  </a:lnTo>
                  <a:lnTo>
                    <a:pt x="231723" y="78831"/>
                  </a:lnTo>
                  <a:lnTo>
                    <a:pt x="221913" y="57434"/>
                  </a:lnTo>
                  <a:lnTo>
                    <a:pt x="208182" y="37726"/>
                  </a:lnTo>
                  <a:lnTo>
                    <a:pt x="207282" y="36857"/>
                  </a:lnTo>
                  <a:close/>
                </a:path>
                <a:path w="240029" h="379729">
                  <a:moveTo>
                    <a:pt x="123242" y="0"/>
                  </a:moveTo>
                  <a:lnTo>
                    <a:pt x="99341" y="2448"/>
                  </a:lnTo>
                  <a:lnTo>
                    <a:pt x="77743" y="9792"/>
                  </a:lnTo>
                  <a:lnTo>
                    <a:pt x="58450" y="22034"/>
                  </a:lnTo>
                  <a:lnTo>
                    <a:pt x="41464" y="39171"/>
                  </a:lnTo>
                  <a:lnTo>
                    <a:pt x="100996" y="39171"/>
                  </a:lnTo>
                  <a:lnTo>
                    <a:pt x="103517" y="38369"/>
                  </a:lnTo>
                  <a:lnTo>
                    <a:pt x="118635" y="36857"/>
                  </a:lnTo>
                  <a:lnTo>
                    <a:pt x="207282" y="36857"/>
                  </a:lnTo>
                  <a:lnTo>
                    <a:pt x="191105" y="21225"/>
                  </a:lnTo>
                  <a:lnTo>
                    <a:pt x="171256" y="9435"/>
                  </a:lnTo>
                  <a:lnTo>
                    <a:pt x="148919" y="2448"/>
                  </a:lnTo>
                  <a:lnTo>
                    <a:pt x="149591" y="2448"/>
                  </a:lnTo>
                  <a:lnTo>
                    <a:pt x="1232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6295337" y="5110409"/>
              <a:ext cx="201564" cy="238997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523382" y="5104650"/>
              <a:ext cx="228631" cy="251667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6780797" y="5091982"/>
              <a:ext cx="934719" cy="274320"/>
            </a:xfrm>
            <a:custGeom>
              <a:avLst/>
              <a:gdLst/>
              <a:ahLst/>
              <a:cxnLst/>
              <a:rect l="l" t="t" r="r" b="b"/>
              <a:pathLst>
                <a:path w="934720" h="274320">
                  <a:moveTo>
                    <a:pt x="191198" y="18338"/>
                  </a:moveTo>
                  <a:lnTo>
                    <a:pt x="0" y="18338"/>
                  </a:lnTo>
                  <a:lnTo>
                    <a:pt x="0" y="56438"/>
                  </a:lnTo>
                  <a:lnTo>
                    <a:pt x="74879" y="56438"/>
                  </a:lnTo>
                  <a:lnTo>
                    <a:pt x="74879" y="257098"/>
                  </a:lnTo>
                  <a:lnTo>
                    <a:pt x="116332" y="257098"/>
                  </a:lnTo>
                  <a:lnTo>
                    <a:pt x="116332" y="56438"/>
                  </a:lnTo>
                  <a:lnTo>
                    <a:pt x="191198" y="56438"/>
                  </a:lnTo>
                  <a:lnTo>
                    <a:pt x="191198" y="18338"/>
                  </a:lnTo>
                  <a:close/>
                </a:path>
                <a:path w="934720" h="274320">
                  <a:moveTo>
                    <a:pt x="439978" y="0"/>
                  </a:moveTo>
                  <a:lnTo>
                    <a:pt x="276428" y="176225"/>
                  </a:lnTo>
                  <a:lnTo>
                    <a:pt x="276428" y="18427"/>
                  </a:lnTo>
                  <a:lnTo>
                    <a:pt x="234962" y="18427"/>
                  </a:lnTo>
                  <a:lnTo>
                    <a:pt x="234962" y="274129"/>
                  </a:lnTo>
                  <a:lnTo>
                    <a:pt x="398513" y="97904"/>
                  </a:lnTo>
                  <a:lnTo>
                    <a:pt x="398513" y="257429"/>
                  </a:lnTo>
                  <a:lnTo>
                    <a:pt x="439978" y="257429"/>
                  </a:lnTo>
                  <a:lnTo>
                    <a:pt x="439978" y="0"/>
                  </a:lnTo>
                  <a:close/>
                </a:path>
                <a:path w="934720" h="274320">
                  <a:moveTo>
                    <a:pt x="714108" y="18669"/>
                  </a:moveTo>
                  <a:lnTo>
                    <a:pt x="672642" y="18669"/>
                  </a:lnTo>
                  <a:lnTo>
                    <a:pt x="672642" y="116459"/>
                  </a:lnTo>
                  <a:lnTo>
                    <a:pt x="559765" y="116459"/>
                  </a:lnTo>
                  <a:lnTo>
                    <a:pt x="559765" y="18669"/>
                  </a:lnTo>
                  <a:lnTo>
                    <a:pt x="518299" y="18669"/>
                  </a:lnTo>
                  <a:lnTo>
                    <a:pt x="518299" y="116459"/>
                  </a:lnTo>
                  <a:lnTo>
                    <a:pt x="518299" y="154559"/>
                  </a:lnTo>
                  <a:lnTo>
                    <a:pt x="518299" y="257429"/>
                  </a:lnTo>
                  <a:lnTo>
                    <a:pt x="559765" y="257429"/>
                  </a:lnTo>
                  <a:lnTo>
                    <a:pt x="559765" y="154559"/>
                  </a:lnTo>
                  <a:lnTo>
                    <a:pt x="672642" y="154559"/>
                  </a:lnTo>
                  <a:lnTo>
                    <a:pt x="672642" y="257429"/>
                  </a:lnTo>
                  <a:lnTo>
                    <a:pt x="714108" y="257429"/>
                  </a:lnTo>
                  <a:lnTo>
                    <a:pt x="714108" y="154559"/>
                  </a:lnTo>
                  <a:lnTo>
                    <a:pt x="714108" y="116459"/>
                  </a:lnTo>
                  <a:lnTo>
                    <a:pt x="714108" y="18669"/>
                  </a:lnTo>
                  <a:close/>
                </a:path>
                <a:path w="934720" h="274320">
                  <a:moveTo>
                    <a:pt x="934097" y="18669"/>
                  </a:moveTo>
                  <a:lnTo>
                    <a:pt x="792429" y="18669"/>
                  </a:lnTo>
                  <a:lnTo>
                    <a:pt x="792429" y="56769"/>
                  </a:lnTo>
                  <a:lnTo>
                    <a:pt x="792429" y="257429"/>
                  </a:lnTo>
                  <a:lnTo>
                    <a:pt x="833894" y="257429"/>
                  </a:lnTo>
                  <a:lnTo>
                    <a:pt x="833894" y="56769"/>
                  </a:lnTo>
                  <a:lnTo>
                    <a:pt x="934097" y="56769"/>
                  </a:lnTo>
                  <a:lnTo>
                    <a:pt x="934097" y="186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875561" y="5104661"/>
              <a:ext cx="253395" cy="25166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8177321" y="5104650"/>
              <a:ext cx="203878" cy="251667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429565" y="5104661"/>
              <a:ext cx="253395" cy="25166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8731326" y="4946289"/>
              <a:ext cx="254000" cy="410209"/>
            </a:xfrm>
            <a:custGeom>
              <a:avLst/>
              <a:gdLst/>
              <a:ahLst/>
              <a:cxnLst/>
              <a:rect l="l" t="t" r="r" b="b"/>
              <a:pathLst>
                <a:path w="254000" h="410210">
                  <a:moveTo>
                    <a:pt x="245343" y="0"/>
                  </a:moveTo>
                  <a:lnTo>
                    <a:pt x="199260" y="0"/>
                  </a:lnTo>
                  <a:lnTo>
                    <a:pt x="196569" y="7298"/>
                  </a:lnTo>
                  <a:lnTo>
                    <a:pt x="191774" y="13339"/>
                  </a:lnTo>
                  <a:lnTo>
                    <a:pt x="149922" y="30910"/>
                  </a:lnTo>
                  <a:lnTo>
                    <a:pt x="133325" y="34459"/>
                  </a:lnTo>
                  <a:lnTo>
                    <a:pt x="129095" y="35412"/>
                  </a:lnTo>
                  <a:lnTo>
                    <a:pt x="124875" y="36564"/>
                  </a:lnTo>
                  <a:lnTo>
                    <a:pt x="109902" y="40218"/>
                  </a:lnTo>
                  <a:lnTo>
                    <a:pt x="105577" y="41558"/>
                  </a:lnTo>
                  <a:lnTo>
                    <a:pt x="99431" y="44249"/>
                  </a:lnTo>
                  <a:lnTo>
                    <a:pt x="95693" y="45778"/>
                  </a:lnTo>
                  <a:lnTo>
                    <a:pt x="86866" y="49234"/>
                  </a:lnTo>
                  <a:lnTo>
                    <a:pt x="82730" y="51160"/>
                  </a:lnTo>
                  <a:lnTo>
                    <a:pt x="38223" y="89691"/>
                  </a:lnTo>
                  <a:lnTo>
                    <a:pt x="16987" y="132455"/>
                  </a:lnTo>
                  <a:lnTo>
                    <a:pt x="4246" y="188174"/>
                  </a:lnTo>
                  <a:lnTo>
                    <a:pt x="0" y="256850"/>
                  </a:lnTo>
                  <a:lnTo>
                    <a:pt x="2519" y="296948"/>
                  </a:lnTo>
                  <a:lnTo>
                    <a:pt x="22678" y="358567"/>
                  </a:lnTo>
                  <a:lnTo>
                    <a:pt x="57556" y="393191"/>
                  </a:lnTo>
                  <a:lnTo>
                    <a:pt x="98734" y="408168"/>
                  </a:lnTo>
                  <a:lnTo>
                    <a:pt x="122676" y="410039"/>
                  </a:lnTo>
                  <a:lnTo>
                    <a:pt x="150390" y="407807"/>
                  </a:lnTo>
                  <a:lnTo>
                    <a:pt x="175369" y="401112"/>
                  </a:lnTo>
                  <a:lnTo>
                    <a:pt x="197610" y="389953"/>
                  </a:lnTo>
                  <a:lnTo>
                    <a:pt x="217113" y="374334"/>
                  </a:lnTo>
                  <a:lnTo>
                    <a:pt x="218084" y="373171"/>
                  </a:lnTo>
                  <a:lnTo>
                    <a:pt x="126708" y="373171"/>
                  </a:lnTo>
                  <a:lnTo>
                    <a:pt x="110037" y="371697"/>
                  </a:lnTo>
                  <a:lnTo>
                    <a:pt x="67390" y="349560"/>
                  </a:lnTo>
                  <a:lnTo>
                    <a:pt x="44163" y="304104"/>
                  </a:lnTo>
                  <a:lnTo>
                    <a:pt x="42616" y="284493"/>
                  </a:lnTo>
                  <a:lnTo>
                    <a:pt x="44146" y="264859"/>
                  </a:lnTo>
                  <a:lnTo>
                    <a:pt x="67097" y="219124"/>
                  </a:lnTo>
                  <a:lnTo>
                    <a:pt x="92459" y="202129"/>
                  </a:lnTo>
                  <a:lnTo>
                    <a:pt x="40888" y="202129"/>
                  </a:lnTo>
                  <a:lnTo>
                    <a:pt x="49585" y="154140"/>
                  </a:lnTo>
                  <a:lnTo>
                    <a:pt x="71196" y="112661"/>
                  </a:lnTo>
                  <a:lnTo>
                    <a:pt x="99818" y="86772"/>
                  </a:lnTo>
                  <a:lnTo>
                    <a:pt x="140320" y="71411"/>
                  </a:lnTo>
                  <a:lnTo>
                    <a:pt x="167010" y="65066"/>
                  </a:lnTo>
                  <a:lnTo>
                    <a:pt x="175093" y="62987"/>
                  </a:lnTo>
                  <a:lnTo>
                    <a:pt x="216289" y="42736"/>
                  </a:lnTo>
                  <a:lnTo>
                    <a:pt x="241608" y="10242"/>
                  </a:lnTo>
                  <a:lnTo>
                    <a:pt x="245343" y="0"/>
                  </a:lnTo>
                  <a:close/>
                </a:path>
                <a:path w="254000" h="410210">
                  <a:moveTo>
                    <a:pt x="218447" y="195219"/>
                  </a:moveTo>
                  <a:lnTo>
                    <a:pt x="126708" y="195219"/>
                  </a:lnTo>
                  <a:lnTo>
                    <a:pt x="143821" y="196714"/>
                  </a:lnTo>
                  <a:lnTo>
                    <a:pt x="143669" y="196714"/>
                  </a:lnTo>
                  <a:lnTo>
                    <a:pt x="186308" y="218841"/>
                  </a:lnTo>
                  <a:lnTo>
                    <a:pt x="209258" y="264629"/>
                  </a:lnTo>
                  <a:lnTo>
                    <a:pt x="210789" y="284493"/>
                  </a:lnTo>
                  <a:lnTo>
                    <a:pt x="209240" y="304104"/>
                  </a:lnTo>
                  <a:lnTo>
                    <a:pt x="186025" y="349560"/>
                  </a:lnTo>
                  <a:lnTo>
                    <a:pt x="143372" y="371697"/>
                  </a:lnTo>
                  <a:lnTo>
                    <a:pt x="126708" y="373171"/>
                  </a:lnTo>
                  <a:lnTo>
                    <a:pt x="218084" y="373171"/>
                  </a:lnTo>
                  <a:lnTo>
                    <a:pt x="232991" y="355327"/>
                  </a:lnTo>
                  <a:lnTo>
                    <a:pt x="244328" y="334019"/>
                  </a:lnTo>
                  <a:lnTo>
                    <a:pt x="251129" y="310409"/>
                  </a:lnTo>
                  <a:lnTo>
                    <a:pt x="253395" y="284493"/>
                  </a:lnTo>
                  <a:lnTo>
                    <a:pt x="251182" y="258789"/>
                  </a:lnTo>
                  <a:lnTo>
                    <a:pt x="244543" y="235249"/>
                  </a:lnTo>
                  <a:lnTo>
                    <a:pt x="233477" y="213868"/>
                  </a:lnTo>
                  <a:lnTo>
                    <a:pt x="218447" y="195219"/>
                  </a:lnTo>
                  <a:close/>
                </a:path>
                <a:path w="254000" h="410210">
                  <a:moveTo>
                    <a:pt x="129001" y="158372"/>
                  </a:moveTo>
                  <a:lnTo>
                    <a:pt x="100677" y="161107"/>
                  </a:lnTo>
                  <a:lnTo>
                    <a:pt x="76742" y="169311"/>
                  </a:lnTo>
                  <a:lnTo>
                    <a:pt x="57199" y="182985"/>
                  </a:lnTo>
                  <a:lnTo>
                    <a:pt x="42051" y="202129"/>
                  </a:lnTo>
                  <a:lnTo>
                    <a:pt x="92459" y="202129"/>
                  </a:lnTo>
                  <a:lnTo>
                    <a:pt x="94232" y="201199"/>
                  </a:lnTo>
                  <a:lnTo>
                    <a:pt x="109801" y="196714"/>
                  </a:lnTo>
                  <a:lnTo>
                    <a:pt x="126708" y="195219"/>
                  </a:lnTo>
                  <a:lnTo>
                    <a:pt x="218447" y="195219"/>
                  </a:lnTo>
                  <a:lnTo>
                    <a:pt x="217982" y="194643"/>
                  </a:lnTo>
                  <a:lnTo>
                    <a:pt x="199139" y="178776"/>
                  </a:lnTo>
                  <a:lnTo>
                    <a:pt x="178027" y="167441"/>
                  </a:lnTo>
                  <a:lnTo>
                    <a:pt x="154647" y="160639"/>
                  </a:lnTo>
                  <a:lnTo>
                    <a:pt x="129001" y="1583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" name="object 8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033085" y="5104650"/>
              <a:ext cx="228631" cy="251667"/>
            </a:xfrm>
            <a:prstGeom prst="rect">
              <a:avLst/>
            </a:prstGeom>
          </p:spPr>
        </p:pic>
        <p:sp>
          <p:nvSpPr>
            <p:cNvPr id="87" name="object 87"/>
            <p:cNvSpPr/>
            <p:nvPr/>
          </p:nvSpPr>
          <p:spPr>
            <a:xfrm>
              <a:off x="9325064" y="5110651"/>
              <a:ext cx="470534" cy="238760"/>
            </a:xfrm>
            <a:custGeom>
              <a:avLst/>
              <a:gdLst/>
              <a:ahLst/>
              <a:cxnLst/>
              <a:rect l="l" t="t" r="r" b="b"/>
              <a:pathLst>
                <a:path w="470534" h="238760">
                  <a:moveTo>
                    <a:pt x="195795" y="0"/>
                  </a:moveTo>
                  <a:lnTo>
                    <a:pt x="154343" y="0"/>
                  </a:lnTo>
                  <a:lnTo>
                    <a:pt x="154343" y="97790"/>
                  </a:lnTo>
                  <a:lnTo>
                    <a:pt x="41465" y="97790"/>
                  </a:lnTo>
                  <a:lnTo>
                    <a:pt x="41465" y="0"/>
                  </a:lnTo>
                  <a:lnTo>
                    <a:pt x="0" y="0"/>
                  </a:lnTo>
                  <a:lnTo>
                    <a:pt x="0" y="97790"/>
                  </a:lnTo>
                  <a:lnTo>
                    <a:pt x="0" y="135890"/>
                  </a:lnTo>
                  <a:lnTo>
                    <a:pt x="0" y="238760"/>
                  </a:lnTo>
                  <a:lnTo>
                    <a:pt x="41465" y="238760"/>
                  </a:lnTo>
                  <a:lnTo>
                    <a:pt x="41465" y="135890"/>
                  </a:lnTo>
                  <a:lnTo>
                    <a:pt x="154343" y="135890"/>
                  </a:lnTo>
                  <a:lnTo>
                    <a:pt x="154343" y="238760"/>
                  </a:lnTo>
                  <a:lnTo>
                    <a:pt x="195795" y="238760"/>
                  </a:lnTo>
                  <a:lnTo>
                    <a:pt x="195795" y="135890"/>
                  </a:lnTo>
                  <a:lnTo>
                    <a:pt x="195795" y="97790"/>
                  </a:lnTo>
                  <a:lnTo>
                    <a:pt x="195795" y="0"/>
                  </a:lnTo>
                  <a:close/>
                </a:path>
                <a:path w="470534" h="238760">
                  <a:moveTo>
                    <a:pt x="469925" y="0"/>
                  </a:moveTo>
                  <a:lnTo>
                    <a:pt x="428459" y="0"/>
                  </a:lnTo>
                  <a:lnTo>
                    <a:pt x="428459" y="97790"/>
                  </a:lnTo>
                  <a:lnTo>
                    <a:pt x="315595" y="97790"/>
                  </a:lnTo>
                  <a:lnTo>
                    <a:pt x="315595" y="0"/>
                  </a:lnTo>
                  <a:lnTo>
                    <a:pt x="274129" y="0"/>
                  </a:lnTo>
                  <a:lnTo>
                    <a:pt x="274129" y="97790"/>
                  </a:lnTo>
                  <a:lnTo>
                    <a:pt x="274129" y="135890"/>
                  </a:lnTo>
                  <a:lnTo>
                    <a:pt x="274129" y="238760"/>
                  </a:lnTo>
                  <a:lnTo>
                    <a:pt x="315595" y="238760"/>
                  </a:lnTo>
                  <a:lnTo>
                    <a:pt x="315595" y="135890"/>
                  </a:lnTo>
                  <a:lnTo>
                    <a:pt x="428459" y="135890"/>
                  </a:lnTo>
                  <a:lnTo>
                    <a:pt x="428459" y="238760"/>
                  </a:lnTo>
                  <a:lnTo>
                    <a:pt x="469925" y="238760"/>
                  </a:lnTo>
                  <a:lnTo>
                    <a:pt x="469925" y="135890"/>
                  </a:lnTo>
                  <a:lnTo>
                    <a:pt x="469925" y="97790"/>
                  </a:lnTo>
                  <a:lnTo>
                    <a:pt x="4699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858338" y="5104661"/>
              <a:ext cx="253395" cy="251667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302345" y="5110409"/>
              <a:ext cx="176225" cy="238997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10522350" y="5110409"/>
              <a:ext cx="255904" cy="374015"/>
            </a:xfrm>
            <a:custGeom>
              <a:avLst/>
              <a:gdLst/>
              <a:ahLst/>
              <a:cxnLst/>
              <a:rect l="l" t="t" r="r" b="b"/>
              <a:pathLst>
                <a:path w="255904" h="374014">
                  <a:moveTo>
                    <a:pt x="255699" y="0"/>
                  </a:moveTo>
                  <a:lnTo>
                    <a:pt x="209627" y="0"/>
                  </a:lnTo>
                  <a:lnTo>
                    <a:pt x="131880" y="171041"/>
                  </a:lnTo>
                  <a:lnTo>
                    <a:pt x="47223" y="0"/>
                  </a:lnTo>
                  <a:lnTo>
                    <a:pt x="0" y="0"/>
                  </a:lnTo>
                  <a:lnTo>
                    <a:pt x="109996" y="216537"/>
                  </a:lnTo>
                  <a:lnTo>
                    <a:pt x="32826" y="373758"/>
                  </a:lnTo>
                  <a:lnTo>
                    <a:pt x="78887" y="373758"/>
                  </a:lnTo>
                  <a:lnTo>
                    <a:pt x="2556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0821765" y="5110409"/>
              <a:ext cx="184287" cy="239008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1054469" y="5104650"/>
              <a:ext cx="203878" cy="251667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11287087" y="5110321"/>
              <a:ext cx="191770" cy="238760"/>
            </a:xfrm>
            <a:custGeom>
              <a:avLst/>
              <a:gdLst/>
              <a:ahLst/>
              <a:cxnLst/>
              <a:rect l="l" t="t" r="r" b="b"/>
              <a:pathLst>
                <a:path w="191770" h="238760">
                  <a:moveTo>
                    <a:pt x="191198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74866" y="38100"/>
                  </a:lnTo>
                  <a:lnTo>
                    <a:pt x="74866" y="238760"/>
                  </a:lnTo>
                  <a:lnTo>
                    <a:pt x="116332" y="238760"/>
                  </a:lnTo>
                  <a:lnTo>
                    <a:pt x="116332" y="38100"/>
                  </a:lnTo>
                  <a:lnTo>
                    <a:pt x="191198" y="38100"/>
                  </a:lnTo>
                  <a:lnTo>
                    <a:pt x="1911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1522057" y="5110409"/>
              <a:ext cx="184287" cy="239008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11769687" y="5091982"/>
              <a:ext cx="440055" cy="274320"/>
            </a:xfrm>
            <a:custGeom>
              <a:avLst/>
              <a:gdLst/>
              <a:ahLst/>
              <a:cxnLst/>
              <a:rect l="l" t="t" r="r" b="b"/>
              <a:pathLst>
                <a:path w="440054" h="274320">
                  <a:moveTo>
                    <a:pt x="205016" y="0"/>
                  </a:moveTo>
                  <a:lnTo>
                    <a:pt x="41465" y="176225"/>
                  </a:lnTo>
                  <a:lnTo>
                    <a:pt x="41465" y="18427"/>
                  </a:lnTo>
                  <a:lnTo>
                    <a:pt x="0" y="18427"/>
                  </a:lnTo>
                  <a:lnTo>
                    <a:pt x="0" y="274129"/>
                  </a:lnTo>
                  <a:lnTo>
                    <a:pt x="163550" y="97904"/>
                  </a:lnTo>
                  <a:lnTo>
                    <a:pt x="163550" y="257429"/>
                  </a:lnTo>
                  <a:lnTo>
                    <a:pt x="205016" y="257429"/>
                  </a:lnTo>
                  <a:lnTo>
                    <a:pt x="205016" y="0"/>
                  </a:lnTo>
                  <a:close/>
                </a:path>
                <a:path w="440054" h="274320">
                  <a:moveTo>
                    <a:pt x="439991" y="18338"/>
                  </a:moveTo>
                  <a:lnTo>
                    <a:pt x="248793" y="18338"/>
                  </a:lnTo>
                  <a:lnTo>
                    <a:pt x="248793" y="56438"/>
                  </a:lnTo>
                  <a:lnTo>
                    <a:pt x="323659" y="56438"/>
                  </a:lnTo>
                  <a:lnTo>
                    <a:pt x="323659" y="257098"/>
                  </a:lnTo>
                  <a:lnTo>
                    <a:pt x="365125" y="257098"/>
                  </a:lnTo>
                  <a:lnTo>
                    <a:pt x="365125" y="56438"/>
                  </a:lnTo>
                  <a:lnTo>
                    <a:pt x="439991" y="56438"/>
                  </a:lnTo>
                  <a:lnTo>
                    <a:pt x="439991" y="183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2238517" y="5104650"/>
              <a:ext cx="228631" cy="25166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2495860" y="5110409"/>
              <a:ext cx="215375" cy="240160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2774626" y="5104650"/>
              <a:ext cx="228631" cy="251667"/>
            </a:xfrm>
            <a:prstGeom prst="rect">
              <a:avLst/>
            </a:prstGeom>
          </p:spPr>
        </p:pic>
        <p:sp>
          <p:nvSpPr>
            <p:cNvPr id="99" name="object 99"/>
            <p:cNvSpPr/>
            <p:nvPr/>
          </p:nvSpPr>
          <p:spPr>
            <a:xfrm>
              <a:off x="957389" y="5110651"/>
              <a:ext cx="12439015" cy="1620520"/>
            </a:xfrm>
            <a:custGeom>
              <a:avLst/>
              <a:gdLst/>
              <a:ahLst/>
              <a:cxnLst/>
              <a:rect l="l" t="t" r="r" b="b"/>
              <a:pathLst>
                <a:path w="12439015" h="1620520">
                  <a:moveTo>
                    <a:pt x="199250" y="1236802"/>
                  </a:moveTo>
                  <a:lnTo>
                    <a:pt x="0" y="1236802"/>
                  </a:lnTo>
                  <a:lnTo>
                    <a:pt x="0" y="1277442"/>
                  </a:lnTo>
                  <a:lnTo>
                    <a:pt x="0" y="1391742"/>
                  </a:lnTo>
                  <a:lnTo>
                    <a:pt x="0" y="1431112"/>
                  </a:lnTo>
                  <a:lnTo>
                    <a:pt x="0" y="1580972"/>
                  </a:lnTo>
                  <a:lnTo>
                    <a:pt x="0" y="1620342"/>
                  </a:lnTo>
                  <a:lnTo>
                    <a:pt x="199250" y="1620342"/>
                  </a:lnTo>
                  <a:lnTo>
                    <a:pt x="199250" y="1580972"/>
                  </a:lnTo>
                  <a:lnTo>
                    <a:pt x="42608" y="1580972"/>
                  </a:lnTo>
                  <a:lnTo>
                    <a:pt x="42608" y="1431112"/>
                  </a:lnTo>
                  <a:lnTo>
                    <a:pt x="194652" y="1431112"/>
                  </a:lnTo>
                  <a:lnTo>
                    <a:pt x="194652" y="1391742"/>
                  </a:lnTo>
                  <a:lnTo>
                    <a:pt x="42608" y="1391742"/>
                  </a:lnTo>
                  <a:lnTo>
                    <a:pt x="42608" y="1277442"/>
                  </a:lnTo>
                  <a:lnTo>
                    <a:pt x="199250" y="1277442"/>
                  </a:lnTo>
                  <a:lnTo>
                    <a:pt x="199250" y="1236802"/>
                  </a:lnTo>
                  <a:close/>
                </a:path>
                <a:path w="12439015" h="1620520">
                  <a:moveTo>
                    <a:pt x="12305030" y="0"/>
                  </a:moveTo>
                  <a:lnTo>
                    <a:pt x="12263565" y="0"/>
                  </a:lnTo>
                  <a:lnTo>
                    <a:pt x="12263565" y="97790"/>
                  </a:lnTo>
                  <a:lnTo>
                    <a:pt x="12150687" y="97790"/>
                  </a:lnTo>
                  <a:lnTo>
                    <a:pt x="12150687" y="0"/>
                  </a:lnTo>
                  <a:lnTo>
                    <a:pt x="12109221" y="0"/>
                  </a:lnTo>
                  <a:lnTo>
                    <a:pt x="12109221" y="97790"/>
                  </a:lnTo>
                  <a:lnTo>
                    <a:pt x="12109221" y="135890"/>
                  </a:lnTo>
                  <a:lnTo>
                    <a:pt x="12109221" y="238760"/>
                  </a:lnTo>
                  <a:lnTo>
                    <a:pt x="12150687" y="238760"/>
                  </a:lnTo>
                  <a:lnTo>
                    <a:pt x="12150687" y="135890"/>
                  </a:lnTo>
                  <a:lnTo>
                    <a:pt x="12263565" y="135890"/>
                  </a:lnTo>
                  <a:lnTo>
                    <a:pt x="12263565" y="238760"/>
                  </a:lnTo>
                  <a:lnTo>
                    <a:pt x="12305030" y="238760"/>
                  </a:lnTo>
                  <a:lnTo>
                    <a:pt x="12305030" y="135890"/>
                  </a:lnTo>
                  <a:lnTo>
                    <a:pt x="12305030" y="97790"/>
                  </a:lnTo>
                  <a:lnTo>
                    <a:pt x="12305030" y="0"/>
                  </a:lnTo>
                  <a:close/>
                </a:path>
                <a:path w="12439015" h="1620520">
                  <a:moveTo>
                    <a:pt x="12438583" y="208064"/>
                  </a:moveTo>
                  <a:lnTo>
                    <a:pt x="12435700" y="201333"/>
                  </a:lnTo>
                  <a:lnTo>
                    <a:pt x="12424181" y="189826"/>
                  </a:lnTo>
                  <a:lnTo>
                    <a:pt x="12417463" y="186931"/>
                  </a:lnTo>
                  <a:lnTo>
                    <a:pt x="12402109" y="186931"/>
                  </a:lnTo>
                  <a:lnTo>
                    <a:pt x="12395391" y="189826"/>
                  </a:lnTo>
                  <a:lnTo>
                    <a:pt x="12383872" y="201333"/>
                  </a:lnTo>
                  <a:lnTo>
                    <a:pt x="12380989" y="208064"/>
                  </a:lnTo>
                  <a:lnTo>
                    <a:pt x="12380989" y="223418"/>
                  </a:lnTo>
                  <a:lnTo>
                    <a:pt x="12383872" y="230124"/>
                  </a:lnTo>
                  <a:lnTo>
                    <a:pt x="12389637" y="235877"/>
                  </a:lnTo>
                  <a:lnTo>
                    <a:pt x="12395391" y="241655"/>
                  </a:lnTo>
                  <a:lnTo>
                    <a:pt x="12402109" y="244525"/>
                  </a:lnTo>
                  <a:lnTo>
                    <a:pt x="12417463" y="244525"/>
                  </a:lnTo>
                  <a:lnTo>
                    <a:pt x="12424181" y="241655"/>
                  </a:lnTo>
                  <a:lnTo>
                    <a:pt x="12435700" y="230124"/>
                  </a:lnTo>
                  <a:lnTo>
                    <a:pt x="12438583" y="223418"/>
                  </a:lnTo>
                  <a:lnTo>
                    <a:pt x="12438583" y="20806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209617" y="6486818"/>
              <a:ext cx="203878" cy="25166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442291" y="6492566"/>
              <a:ext cx="215375" cy="240160"/>
            </a:xfrm>
            <a:prstGeom prst="rect">
              <a:avLst/>
            </a:prstGeom>
          </p:spPr>
        </p:pic>
        <p:sp>
          <p:nvSpPr>
            <p:cNvPr id="102" name="object 102"/>
            <p:cNvSpPr/>
            <p:nvPr/>
          </p:nvSpPr>
          <p:spPr>
            <a:xfrm>
              <a:off x="1735988" y="6347453"/>
              <a:ext cx="1271270" cy="519430"/>
            </a:xfrm>
            <a:custGeom>
              <a:avLst/>
              <a:gdLst/>
              <a:ahLst/>
              <a:cxnLst/>
              <a:rect l="l" t="t" r="r" b="b"/>
              <a:pathLst>
                <a:path w="1271270" h="519429">
                  <a:moveTo>
                    <a:pt x="205028" y="126695"/>
                  </a:moveTo>
                  <a:lnTo>
                    <a:pt x="41465" y="302920"/>
                  </a:lnTo>
                  <a:lnTo>
                    <a:pt x="41465" y="145122"/>
                  </a:lnTo>
                  <a:lnTo>
                    <a:pt x="0" y="145122"/>
                  </a:lnTo>
                  <a:lnTo>
                    <a:pt x="0" y="400824"/>
                  </a:lnTo>
                  <a:lnTo>
                    <a:pt x="163563" y="224599"/>
                  </a:lnTo>
                  <a:lnTo>
                    <a:pt x="163563" y="384111"/>
                  </a:lnTo>
                  <a:lnTo>
                    <a:pt x="205028" y="384111"/>
                  </a:lnTo>
                  <a:lnTo>
                    <a:pt x="205028" y="126695"/>
                  </a:lnTo>
                  <a:close/>
                </a:path>
                <a:path w="1271270" h="519429">
                  <a:moveTo>
                    <a:pt x="728510" y="264325"/>
                  </a:moveTo>
                  <a:lnTo>
                    <a:pt x="718273" y="211924"/>
                  </a:lnTo>
                  <a:lnTo>
                    <a:pt x="693254" y="177939"/>
                  </a:lnTo>
                  <a:lnTo>
                    <a:pt x="685888" y="171030"/>
                  </a:lnTo>
                  <a:lnTo>
                    <a:pt x="685888" y="264325"/>
                  </a:lnTo>
                  <a:lnTo>
                    <a:pt x="683793" y="285965"/>
                  </a:lnTo>
                  <a:lnTo>
                    <a:pt x="667092" y="320814"/>
                  </a:lnTo>
                  <a:lnTo>
                    <a:pt x="622388" y="347840"/>
                  </a:lnTo>
                  <a:lnTo>
                    <a:pt x="586257" y="351307"/>
                  </a:lnTo>
                  <a:lnTo>
                    <a:pt x="586257" y="177939"/>
                  </a:lnTo>
                  <a:lnTo>
                    <a:pt x="636244" y="185724"/>
                  </a:lnTo>
                  <a:lnTo>
                    <a:pt x="676960" y="222008"/>
                  </a:lnTo>
                  <a:lnTo>
                    <a:pt x="685888" y="264325"/>
                  </a:lnTo>
                  <a:lnTo>
                    <a:pt x="685888" y="171030"/>
                  </a:lnTo>
                  <a:lnTo>
                    <a:pt x="667461" y="158584"/>
                  </a:lnTo>
                  <a:lnTo>
                    <a:pt x="643839" y="148869"/>
                  </a:lnTo>
                  <a:lnTo>
                    <a:pt x="616775" y="143027"/>
                  </a:lnTo>
                  <a:lnTo>
                    <a:pt x="586257" y="141084"/>
                  </a:lnTo>
                  <a:lnTo>
                    <a:pt x="586257" y="0"/>
                  </a:lnTo>
                  <a:lnTo>
                    <a:pt x="544779" y="0"/>
                  </a:lnTo>
                  <a:lnTo>
                    <a:pt x="544779" y="141084"/>
                  </a:lnTo>
                  <a:lnTo>
                    <a:pt x="544779" y="177939"/>
                  </a:lnTo>
                  <a:lnTo>
                    <a:pt x="544779" y="351307"/>
                  </a:lnTo>
                  <a:lnTo>
                    <a:pt x="525957" y="350862"/>
                  </a:lnTo>
                  <a:lnTo>
                    <a:pt x="478561" y="334010"/>
                  </a:lnTo>
                  <a:lnTo>
                    <a:pt x="453504" y="304800"/>
                  </a:lnTo>
                  <a:lnTo>
                    <a:pt x="445147" y="264325"/>
                  </a:lnTo>
                  <a:lnTo>
                    <a:pt x="447382" y="241515"/>
                  </a:lnTo>
                  <a:lnTo>
                    <a:pt x="465239" y="205816"/>
                  </a:lnTo>
                  <a:lnTo>
                    <a:pt x="510082" y="180835"/>
                  </a:lnTo>
                  <a:lnTo>
                    <a:pt x="544779" y="177939"/>
                  </a:lnTo>
                  <a:lnTo>
                    <a:pt x="544779" y="141084"/>
                  </a:lnTo>
                  <a:lnTo>
                    <a:pt x="487197" y="148869"/>
                  </a:lnTo>
                  <a:lnTo>
                    <a:pt x="443420" y="172186"/>
                  </a:lnTo>
                  <a:lnTo>
                    <a:pt x="412762" y="211924"/>
                  </a:lnTo>
                  <a:lnTo>
                    <a:pt x="402539" y="264325"/>
                  </a:lnTo>
                  <a:lnTo>
                    <a:pt x="405130" y="292366"/>
                  </a:lnTo>
                  <a:lnTo>
                    <a:pt x="425856" y="338734"/>
                  </a:lnTo>
                  <a:lnTo>
                    <a:pt x="464553" y="370649"/>
                  </a:lnTo>
                  <a:lnTo>
                    <a:pt x="514946" y="386207"/>
                  </a:lnTo>
                  <a:lnTo>
                    <a:pt x="544779" y="388150"/>
                  </a:lnTo>
                  <a:lnTo>
                    <a:pt x="544779" y="518883"/>
                  </a:lnTo>
                  <a:lnTo>
                    <a:pt x="586257" y="518883"/>
                  </a:lnTo>
                  <a:lnTo>
                    <a:pt x="586257" y="388150"/>
                  </a:lnTo>
                  <a:lnTo>
                    <a:pt x="616089" y="386207"/>
                  </a:lnTo>
                  <a:lnTo>
                    <a:pt x="666483" y="370649"/>
                  </a:lnTo>
                  <a:lnTo>
                    <a:pt x="705180" y="338734"/>
                  </a:lnTo>
                  <a:lnTo>
                    <a:pt x="725919" y="292366"/>
                  </a:lnTo>
                  <a:lnTo>
                    <a:pt x="728510" y="264325"/>
                  </a:lnTo>
                  <a:close/>
                </a:path>
                <a:path w="1271270" h="519429">
                  <a:moveTo>
                    <a:pt x="996873" y="126695"/>
                  </a:moveTo>
                  <a:lnTo>
                    <a:pt x="833323" y="302920"/>
                  </a:lnTo>
                  <a:lnTo>
                    <a:pt x="833323" y="145122"/>
                  </a:lnTo>
                  <a:lnTo>
                    <a:pt x="791857" y="145122"/>
                  </a:lnTo>
                  <a:lnTo>
                    <a:pt x="791857" y="400824"/>
                  </a:lnTo>
                  <a:lnTo>
                    <a:pt x="955408" y="224599"/>
                  </a:lnTo>
                  <a:lnTo>
                    <a:pt x="955408" y="384111"/>
                  </a:lnTo>
                  <a:lnTo>
                    <a:pt x="996873" y="384111"/>
                  </a:lnTo>
                  <a:lnTo>
                    <a:pt x="996873" y="126695"/>
                  </a:lnTo>
                  <a:close/>
                </a:path>
                <a:path w="1271270" h="519429">
                  <a:moveTo>
                    <a:pt x="1271003" y="145351"/>
                  </a:moveTo>
                  <a:lnTo>
                    <a:pt x="1229537" y="145351"/>
                  </a:lnTo>
                  <a:lnTo>
                    <a:pt x="1229537" y="243141"/>
                  </a:lnTo>
                  <a:lnTo>
                    <a:pt x="1116660" y="243141"/>
                  </a:lnTo>
                  <a:lnTo>
                    <a:pt x="1116660" y="145351"/>
                  </a:lnTo>
                  <a:lnTo>
                    <a:pt x="1075194" y="145351"/>
                  </a:lnTo>
                  <a:lnTo>
                    <a:pt x="1075194" y="243141"/>
                  </a:lnTo>
                  <a:lnTo>
                    <a:pt x="1075194" y="281241"/>
                  </a:lnTo>
                  <a:lnTo>
                    <a:pt x="1075194" y="384111"/>
                  </a:lnTo>
                  <a:lnTo>
                    <a:pt x="1116660" y="384111"/>
                  </a:lnTo>
                  <a:lnTo>
                    <a:pt x="1116660" y="281241"/>
                  </a:lnTo>
                  <a:lnTo>
                    <a:pt x="1229537" y="281241"/>
                  </a:lnTo>
                  <a:lnTo>
                    <a:pt x="1229537" y="384111"/>
                  </a:lnTo>
                  <a:lnTo>
                    <a:pt x="1271003" y="384111"/>
                  </a:lnTo>
                  <a:lnTo>
                    <a:pt x="1271003" y="281241"/>
                  </a:lnTo>
                  <a:lnTo>
                    <a:pt x="1271003" y="243141"/>
                  </a:lnTo>
                  <a:lnTo>
                    <a:pt x="1271003" y="14535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3070325" y="6486807"/>
              <a:ext cx="239584" cy="251678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388220" y="6492804"/>
              <a:ext cx="196215" cy="238760"/>
            </a:xfrm>
            <a:custGeom>
              <a:avLst/>
              <a:gdLst/>
              <a:ahLst/>
              <a:cxnLst/>
              <a:rect l="l" t="t" r="r" b="b"/>
              <a:pathLst>
                <a:path w="196214" h="238759">
                  <a:moveTo>
                    <a:pt x="195808" y="0"/>
                  </a:moveTo>
                  <a:lnTo>
                    <a:pt x="154343" y="0"/>
                  </a:lnTo>
                  <a:lnTo>
                    <a:pt x="154343" y="97790"/>
                  </a:lnTo>
                  <a:lnTo>
                    <a:pt x="41465" y="97790"/>
                  </a:lnTo>
                  <a:lnTo>
                    <a:pt x="41465" y="0"/>
                  </a:lnTo>
                  <a:lnTo>
                    <a:pt x="0" y="0"/>
                  </a:lnTo>
                  <a:lnTo>
                    <a:pt x="0" y="97790"/>
                  </a:lnTo>
                  <a:lnTo>
                    <a:pt x="0" y="135890"/>
                  </a:lnTo>
                  <a:lnTo>
                    <a:pt x="0" y="238760"/>
                  </a:lnTo>
                  <a:lnTo>
                    <a:pt x="41465" y="238760"/>
                  </a:lnTo>
                  <a:lnTo>
                    <a:pt x="41465" y="135890"/>
                  </a:lnTo>
                  <a:lnTo>
                    <a:pt x="154343" y="135890"/>
                  </a:lnTo>
                  <a:lnTo>
                    <a:pt x="154343" y="238760"/>
                  </a:lnTo>
                  <a:lnTo>
                    <a:pt x="195808" y="238760"/>
                  </a:lnTo>
                  <a:lnTo>
                    <a:pt x="195808" y="135890"/>
                  </a:lnTo>
                  <a:lnTo>
                    <a:pt x="195808" y="97790"/>
                  </a:lnTo>
                  <a:lnTo>
                    <a:pt x="1958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" name="object 10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3647375" y="6486818"/>
              <a:ext cx="203878" cy="25166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3899619" y="6486818"/>
              <a:ext cx="253395" cy="25166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216363" y="6492566"/>
              <a:ext cx="184287" cy="239008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4449006" y="6486807"/>
              <a:ext cx="239584" cy="251678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4739258" y="6492566"/>
              <a:ext cx="184298" cy="23899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121069" y="6486818"/>
              <a:ext cx="253395" cy="251667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5437810" y="6486810"/>
              <a:ext cx="445134" cy="379730"/>
            </a:xfrm>
            <a:custGeom>
              <a:avLst/>
              <a:gdLst/>
              <a:ahLst/>
              <a:cxnLst/>
              <a:rect l="l" t="t" r="r" b="b"/>
              <a:pathLst>
                <a:path w="445135" h="379729">
                  <a:moveTo>
                    <a:pt x="239572" y="126695"/>
                  </a:moveTo>
                  <a:lnTo>
                    <a:pt x="231724" y="78828"/>
                  </a:lnTo>
                  <a:lnTo>
                    <a:pt x="208178" y="37731"/>
                  </a:lnTo>
                  <a:lnTo>
                    <a:pt x="196951" y="26898"/>
                  </a:lnTo>
                  <a:lnTo>
                    <a:pt x="196951" y="126695"/>
                  </a:lnTo>
                  <a:lnTo>
                    <a:pt x="195643" y="144106"/>
                  </a:lnTo>
                  <a:lnTo>
                    <a:pt x="195618" y="144437"/>
                  </a:lnTo>
                  <a:lnTo>
                    <a:pt x="191655" y="160616"/>
                  </a:lnTo>
                  <a:lnTo>
                    <a:pt x="191630" y="160756"/>
                  </a:lnTo>
                  <a:lnTo>
                    <a:pt x="164122" y="200406"/>
                  </a:lnTo>
                  <a:lnTo>
                    <a:pt x="119202" y="214807"/>
                  </a:lnTo>
                  <a:lnTo>
                    <a:pt x="102196" y="213207"/>
                  </a:lnTo>
                  <a:lnTo>
                    <a:pt x="96291" y="211353"/>
                  </a:lnTo>
                  <a:lnTo>
                    <a:pt x="86893" y="208407"/>
                  </a:lnTo>
                  <a:lnTo>
                    <a:pt x="51663" y="175679"/>
                  </a:lnTo>
                  <a:lnTo>
                    <a:pt x="40627" y="144437"/>
                  </a:lnTo>
                  <a:lnTo>
                    <a:pt x="40538" y="144106"/>
                  </a:lnTo>
                  <a:lnTo>
                    <a:pt x="39204" y="126695"/>
                  </a:lnTo>
                  <a:lnTo>
                    <a:pt x="39154" y="126123"/>
                  </a:lnTo>
                  <a:lnTo>
                    <a:pt x="40640" y="107048"/>
                  </a:lnTo>
                  <a:lnTo>
                    <a:pt x="40665" y="106730"/>
                  </a:lnTo>
                  <a:lnTo>
                    <a:pt x="45173" y="89560"/>
                  </a:lnTo>
                  <a:lnTo>
                    <a:pt x="45199" y="89420"/>
                  </a:lnTo>
                  <a:lnTo>
                    <a:pt x="75869" y="50469"/>
                  </a:lnTo>
                  <a:lnTo>
                    <a:pt x="100990" y="39179"/>
                  </a:lnTo>
                  <a:lnTo>
                    <a:pt x="103517" y="38366"/>
                  </a:lnTo>
                  <a:lnTo>
                    <a:pt x="118630" y="36855"/>
                  </a:lnTo>
                  <a:lnTo>
                    <a:pt x="133718" y="38366"/>
                  </a:lnTo>
                  <a:lnTo>
                    <a:pt x="147853" y="42913"/>
                  </a:lnTo>
                  <a:lnTo>
                    <a:pt x="183667" y="74218"/>
                  </a:lnTo>
                  <a:lnTo>
                    <a:pt x="196913" y="126123"/>
                  </a:lnTo>
                  <a:lnTo>
                    <a:pt x="196951" y="126695"/>
                  </a:lnTo>
                  <a:lnTo>
                    <a:pt x="196951" y="26898"/>
                  </a:lnTo>
                  <a:lnTo>
                    <a:pt x="191096" y="21234"/>
                  </a:lnTo>
                  <a:lnTo>
                    <a:pt x="171259" y="9436"/>
                  </a:lnTo>
                  <a:lnTo>
                    <a:pt x="148920" y="2451"/>
                  </a:lnTo>
                  <a:lnTo>
                    <a:pt x="149593" y="2451"/>
                  </a:lnTo>
                  <a:lnTo>
                    <a:pt x="123240" y="0"/>
                  </a:lnTo>
                  <a:lnTo>
                    <a:pt x="99339" y="2451"/>
                  </a:lnTo>
                  <a:lnTo>
                    <a:pt x="77736" y="9791"/>
                  </a:lnTo>
                  <a:lnTo>
                    <a:pt x="58445" y="22034"/>
                  </a:lnTo>
                  <a:lnTo>
                    <a:pt x="41465" y="39179"/>
                  </a:lnTo>
                  <a:lnTo>
                    <a:pt x="41465" y="5765"/>
                  </a:lnTo>
                  <a:lnTo>
                    <a:pt x="0" y="5765"/>
                  </a:lnTo>
                  <a:lnTo>
                    <a:pt x="0" y="379526"/>
                  </a:lnTo>
                  <a:lnTo>
                    <a:pt x="41465" y="379526"/>
                  </a:lnTo>
                  <a:lnTo>
                    <a:pt x="41465" y="211353"/>
                  </a:lnTo>
                  <a:lnTo>
                    <a:pt x="58343" y="228993"/>
                  </a:lnTo>
                  <a:lnTo>
                    <a:pt x="77889" y="241604"/>
                  </a:lnTo>
                  <a:lnTo>
                    <a:pt x="100088" y="249161"/>
                  </a:lnTo>
                  <a:lnTo>
                    <a:pt x="124968" y="251675"/>
                  </a:lnTo>
                  <a:lnTo>
                    <a:pt x="149834" y="249389"/>
                  </a:lnTo>
                  <a:lnTo>
                    <a:pt x="191592" y="231101"/>
                  </a:lnTo>
                  <a:lnTo>
                    <a:pt x="222072" y="195872"/>
                  </a:lnTo>
                  <a:lnTo>
                    <a:pt x="237629" y="151663"/>
                  </a:lnTo>
                  <a:lnTo>
                    <a:pt x="239572" y="126695"/>
                  </a:lnTo>
                  <a:close/>
                </a:path>
                <a:path w="445135" h="379729">
                  <a:moveTo>
                    <a:pt x="444576" y="5994"/>
                  </a:moveTo>
                  <a:lnTo>
                    <a:pt x="302920" y="5994"/>
                  </a:lnTo>
                  <a:lnTo>
                    <a:pt x="302920" y="44094"/>
                  </a:lnTo>
                  <a:lnTo>
                    <a:pt x="302920" y="244754"/>
                  </a:lnTo>
                  <a:lnTo>
                    <a:pt x="344385" y="244754"/>
                  </a:lnTo>
                  <a:lnTo>
                    <a:pt x="344385" y="44094"/>
                  </a:lnTo>
                  <a:lnTo>
                    <a:pt x="444576" y="44094"/>
                  </a:lnTo>
                  <a:lnTo>
                    <a:pt x="444576" y="59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" name="object 112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5908877" y="6486807"/>
              <a:ext cx="239584" cy="251678"/>
            </a:xfrm>
            <a:prstGeom prst="rect">
              <a:avLst/>
            </a:prstGeom>
          </p:spPr>
        </p:pic>
        <p:sp>
          <p:nvSpPr>
            <p:cNvPr id="113" name="object 113"/>
            <p:cNvSpPr/>
            <p:nvPr/>
          </p:nvSpPr>
          <p:spPr>
            <a:xfrm>
              <a:off x="6226772" y="6474148"/>
              <a:ext cx="479425" cy="274320"/>
            </a:xfrm>
            <a:custGeom>
              <a:avLst/>
              <a:gdLst/>
              <a:ahLst/>
              <a:cxnLst/>
              <a:rect l="l" t="t" r="r" b="b"/>
              <a:pathLst>
                <a:path w="479425" h="274320">
                  <a:moveTo>
                    <a:pt x="195808" y="18656"/>
                  </a:moveTo>
                  <a:lnTo>
                    <a:pt x="154343" y="18656"/>
                  </a:lnTo>
                  <a:lnTo>
                    <a:pt x="154343" y="116446"/>
                  </a:lnTo>
                  <a:lnTo>
                    <a:pt x="41465" y="116446"/>
                  </a:lnTo>
                  <a:lnTo>
                    <a:pt x="41465" y="18656"/>
                  </a:lnTo>
                  <a:lnTo>
                    <a:pt x="0" y="18656"/>
                  </a:lnTo>
                  <a:lnTo>
                    <a:pt x="0" y="116446"/>
                  </a:lnTo>
                  <a:lnTo>
                    <a:pt x="0" y="154546"/>
                  </a:lnTo>
                  <a:lnTo>
                    <a:pt x="0" y="257416"/>
                  </a:lnTo>
                  <a:lnTo>
                    <a:pt x="41465" y="257416"/>
                  </a:lnTo>
                  <a:lnTo>
                    <a:pt x="41465" y="154546"/>
                  </a:lnTo>
                  <a:lnTo>
                    <a:pt x="154343" y="154546"/>
                  </a:lnTo>
                  <a:lnTo>
                    <a:pt x="154343" y="257416"/>
                  </a:lnTo>
                  <a:lnTo>
                    <a:pt x="195808" y="257416"/>
                  </a:lnTo>
                  <a:lnTo>
                    <a:pt x="195808" y="154546"/>
                  </a:lnTo>
                  <a:lnTo>
                    <a:pt x="195808" y="116446"/>
                  </a:lnTo>
                  <a:lnTo>
                    <a:pt x="195808" y="18656"/>
                  </a:lnTo>
                  <a:close/>
                </a:path>
                <a:path w="479425" h="274320">
                  <a:moveTo>
                    <a:pt x="479145" y="0"/>
                  </a:moveTo>
                  <a:lnTo>
                    <a:pt x="315582" y="176225"/>
                  </a:lnTo>
                  <a:lnTo>
                    <a:pt x="315582" y="18427"/>
                  </a:lnTo>
                  <a:lnTo>
                    <a:pt x="274129" y="18427"/>
                  </a:lnTo>
                  <a:lnTo>
                    <a:pt x="274129" y="274129"/>
                  </a:lnTo>
                  <a:lnTo>
                    <a:pt x="437680" y="97904"/>
                  </a:lnTo>
                  <a:lnTo>
                    <a:pt x="437680" y="257416"/>
                  </a:lnTo>
                  <a:lnTo>
                    <a:pt x="479145" y="257416"/>
                  </a:lnTo>
                  <a:lnTo>
                    <a:pt x="4791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" name="object 114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6769270" y="6486807"/>
              <a:ext cx="194653" cy="25166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7012289" y="6486807"/>
              <a:ext cx="239584" cy="251678"/>
            </a:xfrm>
            <a:prstGeom prst="rect">
              <a:avLst/>
            </a:prstGeom>
          </p:spPr>
        </p:pic>
        <p:sp>
          <p:nvSpPr>
            <p:cNvPr id="116" name="object 116"/>
            <p:cNvSpPr/>
            <p:nvPr/>
          </p:nvSpPr>
          <p:spPr>
            <a:xfrm>
              <a:off x="7330185" y="6474148"/>
              <a:ext cx="478155" cy="321310"/>
            </a:xfrm>
            <a:custGeom>
              <a:avLst/>
              <a:gdLst/>
              <a:ahLst/>
              <a:cxnLst/>
              <a:rect l="l" t="t" r="r" b="b"/>
              <a:pathLst>
                <a:path w="478154" h="321309">
                  <a:moveTo>
                    <a:pt x="229209" y="219316"/>
                  </a:moveTo>
                  <a:lnTo>
                    <a:pt x="190042" y="219316"/>
                  </a:lnTo>
                  <a:lnTo>
                    <a:pt x="190042" y="18656"/>
                  </a:lnTo>
                  <a:lnTo>
                    <a:pt x="148577" y="18656"/>
                  </a:lnTo>
                  <a:lnTo>
                    <a:pt x="148577" y="219316"/>
                  </a:lnTo>
                  <a:lnTo>
                    <a:pt x="41465" y="219316"/>
                  </a:lnTo>
                  <a:lnTo>
                    <a:pt x="41465" y="18656"/>
                  </a:lnTo>
                  <a:lnTo>
                    <a:pt x="0" y="18656"/>
                  </a:lnTo>
                  <a:lnTo>
                    <a:pt x="0" y="219316"/>
                  </a:lnTo>
                  <a:lnTo>
                    <a:pt x="0" y="257416"/>
                  </a:lnTo>
                  <a:lnTo>
                    <a:pt x="191198" y="257416"/>
                  </a:lnTo>
                  <a:lnTo>
                    <a:pt x="191198" y="320916"/>
                  </a:lnTo>
                  <a:lnTo>
                    <a:pt x="229209" y="320916"/>
                  </a:lnTo>
                  <a:lnTo>
                    <a:pt x="229209" y="257416"/>
                  </a:lnTo>
                  <a:lnTo>
                    <a:pt x="229209" y="219316"/>
                  </a:lnTo>
                  <a:close/>
                </a:path>
                <a:path w="478154" h="321309">
                  <a:moveTo>
                    <a:pt x="478002" y="0"/>
                  </a:moveTo>
                  <a:lnTo>
                    <a:pt x="314439" y="176225"/>
                  </a:lnTo>
                  <a:lnTo>
                    <a:pt x="314439" y="18427"/>
                  </a:lnTo>
                  <a:lnTo>
                    <a:pt x="272973" y="18427"/>
                  </a:lnTo>
                  <a:lnTo>
                    <a:pt x="272973" y="274129"/>
                  </a:lnTo>
                  <a:lnTo>
                    <a:pt x="436537" y="97904"/>
                  </a:lnTo>
                  <a:lnTo>
                    <a:pt x="436537" y="257416"/>
                  </a:lnTo>
                  <a:lnTo>
                    <a:pt x="478002" y="257416"/>
                  </a:lnTo>
                  <a:lnTo>
                    <a:pt x="4780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" name="object 117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7858859" y="6492566"/>
              <a:ext cx="184298" cy="238997"/>
            </a:xfrm>
            <a:prstGeom prst="rect">
              <a:avLst/>
            </a:prstGeom>
          </p:spPr>
        </p:pic>
        <p:sp>
          <p:nvSpPr>
            <p:cNvPr id="118" name="object 118"/>
            <p:cNvSpPr/>
            <p:nvPr/>
          </p:nvSpPr>
          <p:spPr>
            <a:xfrm>
              <a:off x="8255635" y="6492804"/>
              <a:ext cx="142240" cy="238760"/>
            </a:xfrm>
            <a:custGeom>
              <a:avLst/>
              <a:gdLst/>
              <a:ahLst/>
              <a:cxnLst/>
              <a:rect l="l" t="t" r="r" b="b"/>
              <a:pathLst>
                <a:path w="142240" h="238759">
                  <a:moveTo>
                    <a:pt x="141668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0" y="238760"/>
                  </a:lnTo>
                  <a:lnTo>
                    <a:pt x="41465" y="238760"/>
                  </a:lnTo>
                  <a:lnTo>
                    <a:pt x="41465" y="38100"/>
                  </a:lnTo>
                  <a:lnTo>
                    <a:pt x="141668" y="38100"/>
                  </a:lnTo>
                  <a:lnTo>
                    <a:pt x="141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" name="object 119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8423795" y="6486818"/>
              <a:ext cx="253395" cy="251667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740540" y="6492566"/>
              <a:ext cx="184287" cy="239008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8973192" y="6486818"/>
              <a:ext cx="253395" cy="251667"/>
            </a:xfrm>
            <a:prstGeom prst="rect">
              <a:avLst/>
            </a:prstGeom>
          </p:spPr>
        </p:pic>
        <p:sp>
          <p:nvSpPr>
            <p:cNvPr id="122" name="object 122"/>
            <p:cNvSpPr/>
            <p:nvPr/>
          </p:nvSpPr>
          <p:spPr>
            <a:xfrm>
              <a:off x="9289936" y="6474148"/>
              <a:ext cx="742950" cy="392430"/>
            </a:xfrm>
            <a:custGeom>
              <a:avLst/>
              <a:gdLst/>
              <a:ahLst/>
              <a:cxnLst/>
              <a:rect l="l" t="t" r="r" b="b"/>
              <a:pathLst>
                <a:path w="742950" h="392429">
                  <a:moveTo>
                    <a:pt x="239572" y="139357"/>
                  </a:moveTo>
                  <a:lnTo>
                    <a:pt x="231724" y="91490"/>
                  </a:lnTo>
                  <a:lnTo>
                    <a:pt x="208178" y="50393"/>
                  </a:lnTo>
                  <a:lnTo>
                    <a:pt x="196951" y="39560"/>
                  </a:lnTo>
                  <a:lnTo>
                    <a:pt x="196951" y="139357"/>
                  </a:lnTo>
                  <a:lnTo>
                    <a:pt x="195643" y="156768"/>
                  </a:lnTo>
                  <a:lnTo>
                    <a:pt x="175641" y="201853"/>
                  </a:lnTo>
                  <a:lnTo>
                    <a:pt x="135902" y="225869"/>
                  </a:lnTo>
                  <a:lnTo>
                    <a:pt x="119202" y="227469"/>
                  </a:lnTo>
                  <a:lnTo>
                    <a:pt x="102196" y="225869"/>
                  </a:lnTo>
                  <a:lnTo>
                    <a:pt x="61328" y="201853"/>
                  </a:lnTo>
                  <a:lnTo>
                    <a:pt x="40627" y="157099"/>
                  </a:lnTo>
                  <a:lnTo>
                    <a:pt x="40538" y="156768"/>
                  </a:lnTo>
                  <a:lnTo>
                    <a:pt x="39204" y="139357"/>
                  </a:lnTo>
                  <a:lnTo>
                    <a:pt x="39154" y="138785"/>
                  </a:lnTo>
                  <a:lnTo>
                    <a:pt x="40640" y="119710"/>
                  </a:lnTo>
                  <a:lnTo>
                    <a:pt x="63347" y="73710"/>
                  </a:lnTo>
                  <a:lnTo>
                    <a:pt x="100990" y="51841"/>
                  </a:lnTo>
                  <a:lnTo>
                    <a:pt x="103517" y="51028"/>
                  </a:lnTo>
                  <a:lnTo>
                    <a:pt x="118630" y="49517"/>
                  </a:lnTo>
                  <a:lnTo>
                    <a:pt x="133705" y="51028"/>
                  </a:lnTo>
                  <a:lnTo>
                    <a:pt x="147853" y="55575"/>
                  </a:lnTo>
                  <a:lnTo>
                    <a:pt x="183667" y="86880"/>
                  </a:lnTo>
                  <a:lnTo>
                    <a:pt x="195389" y="119392"/>
                  </a:lnTo>
                  <a:lnTo>
                    <a:pt x="195478" y="119710"/>
                  </a:lnTo>
                  <a:lnTo>
                    <a:pt x="196913" y="138785"/>
                  </a:lnTo>
                  <a:lnTo>
                    <a:pt x="196951" y="139357"/>
                  </a:lnTo>
                  <a:lnTo>
                    <a:pt x="196951" y="39560"/>
                  </a:lnTo>
                  <a:lnTo>
                    <a:pt x="191096" y="33896"/>
                  </a:lnTo>
                  <a:lnTo>
                    <a:pt x="171246" y="22098"/>
                  </a:lnTo>
                  <a:lnTo>
                    <a:pt x="148920" y="15113"/>
                  </a:lnTo>
                  <a:lnTo>
                    <a:pt x="149580" y="15113"/>
                  </a:lnTo>
                  <a:lnTo>
                    <a:pt x="123240" y="12661"/>
                  </a:lnTo>
                  <a:lnTo>
                    <a:pt x="99339" y="15113"/>
                  </a:lnTo>
                  <a:lnTo>
                    <a:pt x="77736" y="22453"/>
                  </a:lnTo>
                  <a:lnTo>
                    <a:pt x="58445" y="34696"/>
                  </a:lnTo>
                  <a:lnTo>
                    <a:pt x="41465" y="51841"/>
                  </a:lnTo>
                  <a:lnTo>
                    <a:pt x="41465" y="18427"/>
                  </a:lnTo>
                  <a:lnTo>
                    <a:pt x="0" y="18427"/>
                  </a:lnTo>
                  <a:lnTo>
                    <a:pt x="0" y="392188"/>
                  </a:lnTo>
                  <a:lnTo>
                    <a:pt x="41465" y="392188"/>
                  </a:lnTo>
                  <a:lnTo>
                    <a:pt x="41465" y="224015"/>
                  </a:lnTo>
                  <a:lnTo>
                    <a:pt x="58343" y="241655"/>
                  </a:lnTo>
                  <a:lnTo>
                    <a:pt x="77889" y="254266"/>
                  </a:lnTo>
                  <a:lnTo>
                    <a:pt x="100088" y="261823"/>
                  </a:lnTo>
                  <a:lnTo>
                    <a:pt x="124968" y="264337"/>
                  </a:lnTo>
                  <a:lnTo>
                    <a:pt x="149834" y="262051"/>
                  </a:lnTo>
                  <a:lnTo>
                    <a:pt x="172046" y="255193"/>
                  </a:lnTo>
                  <a:lnTo>
                    <a:pt x="191592" y="243763"/>
                  </a:lnTo>
                  <a:lnTo>
                    <a:pt x="208470" y="227774"/>
                  </a:lnTo>
                  <a:lnTo>
                    <a:pt x="208673" y="227469"/>
                  </a:lnTo>
                  <a:lnTo>
                    <a:pt x="222072" y="208534"/>
                  </a:lnTo>
                  <a:lnTo>
                    <a:pt x="231800" y="187388"/>
                  </a:lnTo>
                  <a:lnTo>
                    <a:pt x="237629" y="164325"/>
                  </a:lnTo>
                  <a:lnTo>
                    <a:pt x="239572" y="139357"/>
                  </a:lnTo>
                  <a:close/>
                </a:path>
                <a:path w="742950" h="392429">
                  <a:moveTo>
                    <a:pt x="507923" y="0"/>
                  </a:moveTo>
                  <a:lnTo>
                    <a:pt x="344373" y="176225"/>
                  </a:lnTo>
                  <a:lnTo>
                    <a:pt x="344373" y="18427"/>
                  </a:lnTo>
                  <a:lnTo>
                    <a:pt x="302907" y="18427"/>
                  </a:lnTo>
                  <a:lnTo>
                    <a:pt x="302907" y="274129"/>
                  </a:lnTo>
                  <a:lnTo>
                    <a:pt x="466458" y="97904"/>
                  </a:lnTo>
                  <a:lnTo>
                    <a:pt x="466458" y="257416"/>
                  </a:lnTo>
                  <a:lnTo>
                    <a:pt x="507923" y="257416"/>
                  </a:lnTo>
                  <a:lnTo>
                    <a:pt x="507923" y="0"/>
                  </a:lnTo>
                  <a:close/>
                </a:path>
                <a:path w="742950" h="392429">
                  <a:moveTo>
                    <a:pt x="742899" y="18338"/>
                  </a:moveTo>
                  <a:lnTo>
                    <a:pt x="551700" y="18338"/>
                  </a:lnTo>
                  <a:lnTo>
                    <a:pt x="551700" y="56438"/>
                  </a:lnTo>
                  <a:lnTo>
                    <a:pt x="626567" y="56438"/>
                  </a:lnTo>
                  <a:lnTo>
                    <a:pt x="626567" y="257098"/>
                  </a:lnTo>
                  <a:lnTo>
                    <a:pt x="668032" y="257098"/>
                  </a:lnTo>
                  <a:lnTo>
                    <a:pt x="668032" y="56438"/>
                  </a:lnTo>
                  <a:lnTo>
                    <a:pt x="742899" y="56438"/>
                  </a:lnTo>
                  <a:lnTo>
                    <a:pt x="742899" y="183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0195794" y="6486818"/>
              <a:ext cx="253395" cy="25166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0874737" y="6486807"/>
              <a:ext cx="239584" cy="251678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0631718" y="6486807"/>
              <a:ext cx="194653" cy="251667"/>
            </a:xfrm>
            <a:prstGeom prst="rect">
              <a:avLst/>
            </a:prstGeom>
          </p:spPr>
        </p:pic>
        <p:sp>
          <p:nvSpPr>
            <p:cNvPr id="126" name="object 126"/>
            <p:cNvSpPr/>
            <p:nvPr/>
          </p:nvSpPr>
          <p:spPr>
            <a:xfrm>
              <a:off x="11177638" y="6328445"/>
              <a:ext cx="254000" cy="410209"/>
            </a:xfrm>
            <a:custGeom>
              <a:avLst/>
              <a:gdLst/>
              <a:ahLst/>
              <a:cxnLst/>
              <a:rect l="l" t="t" r="r" b="b"/>
              <a:pathLst>
                <a:path w="254000" h="410209">
                  <a:moveTo>
                    <a:pt x="245343" y="0"/>
                  </a:moveTo>
                  <a:lnTo>
                    <a:pt x="199260" y="0"/>
                  </a:lnTo>
                  <a:lnTo>
                    <a:pt x="196569" y="7298"/>
                  </a:lnTo>
                  <a:lnTo>
                    <a:pt x="191774" y="13339"/>
                  </a:lnTo>
                  <a:lnTo>
                    <a:pt x="149922" y="30910"/>
                  </a:lnTo>
                  <a:lnTo>
                    <a:pt x="133325" y="34459"/>
                  </a:lnTo>
                  <a:lnTo>
                    <a:pt x="129095" y="35412"/>
                  </a:lnTo>
                  <a:lnTo>
                    <a:pt x="124875" y="36564"/>
                  </a:lnTo>
                  <a:lnTo>
                    <a:pt x="109902" y="40218"/>
                  </a:lnTo>
                  <a:lnTo>
                    <a:pt x="105577" y="41558"/>
                  </a:lnTo>
                  <a:lnTo>
                    <a:pt x="99431" y="44249"/>
                  </a:lnTo>
                  <a:lnTo>
                    <a:pt x="95693" y="45778"/>
                  </a:lnTo>
                  <a:lnTo>
                    <a:pt x="86866" y="49234"/>
                  </a:lnTo>
                  <a:lnTo>
                    <a:pt x="82730" y="51160"/>
                  </a:lnTo>
                  <a:lnTo>
                    <a:pt x="38223" y="89691"/>
                  </a:lnTo>
                  <a:lnTo>
                    <a:pt x="16987" y="132455"/>
                  </a:lnTo>
                  <a:lnTo>
                    <a:pt x="4246" y="188174"/>
                  </a:lnTo>
                  <a:lnTo>
                    <a:pt x="0" y="256850"/>
                  </a:lnTo>
                  <a:lnTo>
                    <a:pt x="2519" y="296948"/>
                  </a:lnTo>
                  <a:lnTo>
                    <a:pt x="22678" y="358567"/>
                  </a:lnTo>
                  <a:lnTo>
                    <a:pt x="57556" y="393191"/>
                  </a:lnTo>
                  <a:lnTo>
                    <a:pt x="98734" y="408168"/>
                  </a:lnTo>
                  <a:lnTo>
                    <a:pt x="122676" y="410039"/>
                  </a:lnTo>
                  <a:lnTo>
                    <a:pt x="150390" y="407807"/>
                  </a:lnTo>
                  <a:lnTo>
                    <a:pt x="175369" y="401112"/>
                  </a:lnTo>
                  <a:lnTo>
                    <a:pt x="197610" y="389953"/>
                  </a:lnTo>
                  <a:lnTo>
                    <a:pt x="217113" y="374334"/>
                  </a:lnTo>
                  <a:lnTo>
                    <a:pt x="218084" y="373171"/>
                  </a:lnTo>
                  <a:lnTo>
                    <a:pt x="126708" y="373171"/>
                  </a:lnTo>
                  <a:lnTo>
                    <a:pt x="110037" y="371697"/>
                  </a:lnTo>
                  <a:lnTo>
                    <a:pt x="67390" y="349560"/>
                  </a:lnTo>
                  <a:lnTo>
                    <a:pt x="44163" y="304104"/>
                  </a:lnTo>
                  <a:lnTo>
                    <a:pt x="42616" y="284493"/>
                  </a:lnTo>
                  <a:lnTo>
                    <a:pt x="44146" y="264859"/>
                  </a:lnTo>
                  <a:lnTo>
                    <a:pt x="67097" y="219124"/>
                  </a:lnTo>
                  <a:lnTo>
                    <a:pt x="92459" y="202129"/>
                  </a:lnTo>
                  <a:lnTo>
                    <a:pt x="40888" y="202129"/>
                  </a:lnTo>
                  <a:lnTo>
                    <a:pt x="49585" y="154140"/>
                  </a:lnTo>
                  <a:lnTo>
                    <a:pt x="71196" y="112661"/>
                  </a:lnTo>
                  <a:lnTo>
                    <a:pt x="99818" y="86772"/>
                  </a:lnTo>
                  <a:lnTo>
                    <a:pt x="140320" y="71411"/>
                  </a:lnTo>
                  <a:lnTo>
                    <a:pt x="167010" y="65066"/>
                  </a:lnTo>
                  <a:lnTo>
                    <a:pt x="175093" y="62987"/>
                  </a:lnTo>
                  <a:lnTo>
                    <a:pt x="216289" y="42736"/>
                  </a:lnTo>
                  <a:lnTo>
                    <a:pt x="241608" y="10242"/>
                  </a:lnTo>
                  <a:lnTo>
                    <a:pt x="245343" y="0"/>
                  </a:lnTo>
                  <a:close/>
                </a:path>
                <a:path w="254000" h="410209">
                  <a:moveTo>
                    <a:pt x="218447" y="195219"/>
                  </a:moveTo>
                  <a:lnTo>
                    <a:pt x="126708" y="195219"/>
                  </a:lnTo>
                  <a:lnTo>
                    <a:pt x="143821" y="196714"/>
                  </a:lnTo>
                  <a:lnTo>
                    <a:pt x="143669" y="196714"/>
                  </a:lnTo>
                  <a:lnTo>
                    <a:pt x="186308" y="218841"/>
                  </a:lnTo>
                  <a:lnTo>
                    <a:pt x="209258" y="264629"/>
                  </a:lnTo>
                  <a:lnTo>
                    <a:pt x="210789" y="284493"/>
                  </a:lnTo>
                  <a:lnTo>
                    <a:pt x="209240" y="304104"/>
                  </a:lnTo>
                  <a:lnTo>
                    <a:pt x="186025" y="349560"/>
                  </a:lnTo>
                  <a:lnTo>
                    <a:pt x="143372" y="371697"/>
                  </a:lnTo>
                  <a:lnTo>
                    <a:pt x="126708" y="373171"/>
                  </a:lnTo>
                  <a:lnTo>
                    <a:pt x="218084" y="373171"/>
                  </a:lnTo>
                  <a:lnTo>
                    <a:pt x="232991" y="355327"/>
                  </a:lnTo>
                  <a:lnTo>
                    <a:pt x="244328" y="334019"/>
                  </a:lnTo>
                  <a:lnTo>
                    <a:pt x="251129" y="310409"/>
                  </a:lnTo>
                  <a:lnTo>
                    <a:pt x="253395" y="284493"/>
                  </a:lnTo>
                  <a:lnTo>
                    <a:pt x="251182" y="258789"/>
                  </a:lnTo>
                  <a:lnTo>
                    <a:pt x="244543" y="235249"/>
                  </a:lnTo>
                  <a:lnTo>
                    <a:pt x="233477" y="213868"/>
                  </a:lnTo>
                  <a:lnTo>
                    <a:pt x="218447" y="195219"/>
                  </a:lnTo>
                  <a:close/>
                </a:path>
                <a:path w="254000" h="410209">
                  <a:moveTo>
                    <a:pt x="129001" y="158372"/>
                  </a:moveTo>
                  <a:lnTo>
                    <a:pt x="100677" y="161107"/>
                  </a:lnTo>
                  <a:lnTo>
                    <a:pt x="76742" y="169311"/>
                  </a:lnTo>
                  <a:lnTo>
                    <a:pt x="57199" y="182985"/>
                  </a:lnTo>
                  <a:lnTo>
                    <a:pt x="42051" y="202129"/>
                  </a:lnTo>
                  <a:lnTo>
                    <a:pt x="92459" y="202129"/>
                  </a:lnTo>
                  <a:lnTo>
                    <a:pt x="94232" y="201199"/>
                  </a:lnTo>
                  <a:lnTo>
                    <a:pt x="109801" y="196714"/>
                  </a:lnTo>
                  <a:lnTo>
                    <a:pt x="126708" y="195219"/>
                  </a:lnTo>
                  <a:lnTo>
                    <a:pt x="218447" y="195219"/>
                  </a:lnTo>
                  <a:lnTo>
                    <a:pt x="217982" y="194643"/>
                  </a:lnTo>
                  <a:lnTo>
                    <a:pt x="199139" y="178776"/>
                  </a:lnTo>
                  <a:lnTo>
                    <a:pt x="178027" y="167441"/>
                  </a:lnTo>
                  <a:lnTo>
                    <a:pt x="154647" y="160639"/>
                  </a:lnTo>
                  <a:lnTo>
                    <a:pt x="129001" y="1583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" name="object 12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1479409" y="6486818"/>
              <a:ext cx="253395" cy="251667"/>
            </a:xfrm>
            <a:prstGeom prst="rect">
              <a:avLst/>
            </a:prstGeom>
          </p:spPr>
        </p:pic>
        <p:sp>
          <p:nvSpPr>
            <p:cNvPr id="128" name="object 128"/>
            <p:cNvSpPr/>
            <p:nvPr/>
          </p:nvSpPr>
          <p:spPr>
            <a:xfrm>
              <a:off x="11761623" y="6492487"/>
              <a:ext cx="191770" cy="238760"/>
            </a:xfrm>
            <a:custGeom>
              <a:avLst/>
              <a:gdLst/>
              <a:ahLst/>
              <a:cxnLst/>
              <a:rect l="l" t="t" r="r" b="b"/>
              <a:pathLst>
                <a:path w="191770" h="238759">
                  <a:moveTo>
                    <a:pt x="191198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74866" y="38100"/>
                  </a:lnTo>
                  <a:lnTo>
                    <a:pt x="74866" y="238760"/>
                  </a:lnTo>
                  <a:lnTo>
                    <a:pt x="116332" y="238760"/>
                  </a:lnTo>
                  <a:lnTo>
                    <a:pt x="116332" y="38100"/>
                  </a:lnTo>
                  <a:lnTo>
                    <a:pt x="191198" y="38100"/>
                  </a:lnTo>
                  <a:lnTo>
                    <a:pt x="1911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" name="object 129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1981666" y="6486807"/>
              <a:ext cx="228631" cy="251667"/>
            </a:xfrm>
            <a:prstGeom prst="rect">
              <a:avLst/>
            </a:prstGeom>
          </p:spPr>
        </p:pic>
        <p:sp>
          <p:nvSpPr>
            <p:cNvPr id="130" name="object 130"/>
            <p:cNvSpPr/>
            <p:nvPr/>
          </p:nvSpPr>
          <p:spPr>
            <a:xfrm>
              <a:off x="12248312" y="6492804"/>
              <a:ext cx="513080" cy="326390"/>
            </a:xfrm>
            <a:custGeom>
              <a:avLst/>
              <a:gdLst/>
              <a:ahLst/>
              <a:cxnLst/>
              <a:rect l="l" t="t" r="r" b="b"/>
              <a:pathLst>
                <a:path w="513079" h="326390">
                  <a:moveTo>
                    <a:pt x="85229" y="196151"/>
                  </a:moveTo>
                  <a:lnTo>
                    <a:pt x="47218" y="182333"/>
                  </a:lnTo>
                  <a:lnTo>
                    <a:pt x="0" y="315366"/>
                  </a:lnTo>
                  <a:lnTo>
                    <a:pt x="27063" y="326313"/>
                  </a:lnTo>
                  <a:lnTo>
                    <a:pt x="85229" y="196151"/>
                  </a:lnTo>
                  <a:close/>
                </a:path>
                <a:path w="513079" h="326390">
                  <a:moveTo>
                    <a:pt x="513067" y="0"/>
                  </a:moveTo>
                  <a:lnTo>
                    <a:pt x="471614" y="0"/>
                  </a:lnTo>
                  <a:lnTo>
                    <a:pt x="471614" y="97790"/>
                  </a:lnTo>
                  <a:lnTo>
                    <a:pt x="358736" y="97790"/>
                  </a:lnTo>
                  <a:lnTo>
                    <a:pt x="358736" y="0"/>
                  </a:lnTo>
                  <a:lnTo>
                    <a:pt x="317271" y="0"/>
                  </a:lnTo>
                  <a:lnTo>
                    <a:pt x="317271" y="97790"/>
                  </a:lnTo>
                  <a:lnTo>
                    <a:pt x="317271" y="135890"/>
                  </a:lnTo>
                  <a:lnTo>
                    <a:pt x="317271" y="238760"/>
                  </a:lnTo>
                  <a:lnTo>
                    <a:pt x="358736" y="238760"/>
                  </a:lnTo>
                  <a:lnTo>
                    <a:pt x="358736" y="135890"/>
                  </a:lnTo>
                  <a:lnTo>
                    <a:pt x="471614" y="135890"/>
                  </a:lnTo>
                  <a:lnTo>
                    <a:pt x="471614" y="238760"/>
                  </a:lnTo>
                  <a:lnTo>
                    <a:pt x="513067" y="238760"/>
                  </a:lnTo>
                  <a:lnTo>
                    <a:pt x="513067" y="135890"/>
                  </a:lnTo>
                  <a:lnTo>
                    <a:pt x="513067" y="97790"/>
                  </a:lnTo>
                  <a:lnTo>
                    <a:pt x="513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" name="object 131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2824708" y="6486818"/>
              <a:ext cx="253395" cy="251667"/>
            </a:xfrm>
            <a:prstGeom prst="rect">
              <a:avLst/>
            </a:prstGeom>
          </p:spPr>
        </p:pic>
        <p:sp>
          <p:nvSpPr>
            <p:cNvPr id="132" name="object 132"/>
            <p:cNvSpPr/>
            <p:nvPr/>
          </p:nvSpPr>
          <p:spPr>
            <a:xfrm>
              <a:off x="954062" y="6486810"/>
              <a:ext cx="12242800" cy="2700020"/>
            </a:xfrm>
            <a:custGeom>
              <a:avLst/>
              <a:gdLst/>
              <a:ahLst/>
              <a:cxnLst/>
              <a:rect l="l" t="t" r="r" b="b"/>
              <a:pathLst>
                <a:path w="12242800" h="2700020">
                  <a:moveTo>
                    <a:pt x="252349" y="2447379"/>
                  </a:moveTo>
                  <a:lnTo>
                    <a:pt x="0" y="2447379"/>
                  </a:lnTo>
                  <a:lnTo>
                    <a:pt x="0" y="2699728"/>
                  </a:lnTo>
                  <a:lnTo>
                    <a:pt x="252349" y="2699728"/>
                  </a:lnTo>
                  <a:lnTo>
                    <a:pt x="252349" y="2447379"/>
                  </a:lnTo>
                  <a:close/>
                </a:path>
                <a:path w="12242800" h="2700020">
                  <a:moveTo>
                    <a:pt x="252349" y="1735366"/>
                  </a:moveTo>
                  <a:lnTo>
                    <a:pt x="0" y="1735366"/>
                  </a:lnTo>
                  <a:lnTo>
                    <a:pt x="0" y="1987715"/>
                  </a:lnTo>
                  <a:lnTo>
                    <a:pt x="252349" y="1987715"/>
                  </a:lnTo>
                  <a:lnTo>
                    <a:pt x="252349" y="1735366"/>
                  </a:lnTo>
                  <a:close/>
                </a:path>
                <a:path w="12242800" h="2700020">
                  <a:moveTo>
                    <a:pt x="252349" y="1012875"/>
                  </a:moveTo>
                  <a:lnTo>
                    <a:pt x="0" y="1012875"/>
                  </a:lnTo>
                  <a:lnTo>
                    <a:pt x="0" y="1265224"/>
                  </a:lnTo>
                  <a:lnTo>
                    <a:pt x="252349" y="1265224"/>
                  </a:lnTo>
                  <a:lnTo>
                    <a:pt x="252349" y="1012875"/>
                  </a:lnTo>
                  <a:close/>
                </a:path>
                <a:path w="12242800" h="2700020">
                  <a:moveTo>
                    <a:pt x="758825" y="1011453"/>
                  </a:moveTo>
                  <a:lnTo>
                    <a:pt x="595261" y="1187678"/>
                  </a:lnTo>
                  <a:lnTo>
                    <a:pt x="595261" y="1029881"/>
                  </a:lnTo>
                  <a:lnTo>
                    <a:pt x="553796" y="1029881"/>
                  </a:lnTo>
                  <a:lnTo>
                    <a:pt x="553796" y="1285582"/>
                  </a:lnTo>
                  <a:lnTo>
                    <a:pt x="717359" y="1109357"/>
                  </a:lnTo>
                  <a:lnTo>
                    <a:pt x="717359" y="1268869"/>
                  </a:lnTo>
                  <a:lnTo>
                    <a:pt x="758825" y="1268869"/>
                  </a:lnTo>
                  <a:lnTo>
                    <a:pt x="758825" y="1011453"/>
                  </a:lnTo>
                  <a:close/>
                </a:path>
                <a:path w="12242800" h="2700020">
                  <a:moveTo>
                    <a:pt x="12242648" y="214058"/>
                  </a:moveTo>
                  <a:lnTo>
                    <a:pt x="12239765" y="207327"/>
                  </a:lnTo>
                  <a:lnTo>
                    <a:pt x="12228259" y="195821"/>
                  </a:lnTo>
                  <a:lnTo>
                    <a:pt x="12221528" y="192925"/>
                  </a:lnTo>
                  <a:lnTo>
                    <a:pt x="12206173" y="192925"/>
                  </a:lnTo>
                  <a:lnTo>
                    <a:pt x="12199455" y="195821"/>
                  </a:lnTo>
                  <a:lnTo>
                    <a:pt x="12187936" y="207327"/>
                  </a:lnTo>
                  <a:lnTo>
                    <a:pt x="12185066" y="214058"/>
                  </a:lnTo>
                  <a:lnTo>
                    <a:pt x="12185066" y="229425"/>
                  </a:lnTo>
                  <a:lnTo>
                    <a:pt x="12187936" y="236118"/>
                  </a:lnTo>
                  <a:lnTo>
                    <a:pt x="12199455" y="247650"/>
                  </a:lnTo>
                  <a:lnTo>
                    <a:pt x="12206173" y="250520"/>
                  </a:lnTo>
                  <a:lnTo>
                    <a:pt x="12221528" y="250520"/>
                  </a:lnTo>
                  <a:lnTo>
                    <a:pt x="12228259" y="247650"/>
                  </a:lnTo>
                  <a:lnTo>
                    <a:pt x="12239765" y="236118"/>
                  </a:lnTo>
                  <a:lnTo>
                    <a:pt x="12242648" y="229425"/>
                  </a:lnTo>
                  <a:lnTo>
                    <a:pt x="12242648" y="214058"/>
                  </a:lnTo>
                  <a:close/>
                </a:path>
                <a:path w="12242800" h="2700020">
                  <a:moveTo>
                    <a:pt x="12242648" y="21120"/>
                  </a:moveTo>
                  <a:lnTo>
                    <a:pt x="12239765" y="14401"/>
                  </a:lnTo>
                  <a:lnTo>
                    <a:pt x="12228259" y="2895"/>
                  </a:lnTo>
                  <a:lnTo>
                    <a:pt x="12221528" y="0"/>
                  </a:lnTo>
                  <a:lnTo>
                    <a:pt x="12206173" y="0"/>
                  </a:lnTo>
                  <a:lnTo>
                    <a:pt x="12199455" y="2895"/>
                  </a:lnTo>
                  <a:lnTo>
                    <a:pt x="12187936" y="14401"/>
                  </a:lnTo>
                  <a:lnTo>
                    <a:pt x="12185066" y="21120"/>
                  </a:lnTo>
                  <a:lnTo>
                    <a:pt x="12185066" y="36499"/>
                  </a:lnTo>
                  <a:lnTo>
                    <a:pt x="12187936" y="43192"/>
                  </a:lnTo>
                  <a:lnTo>
                    <a:pt x="12199455" y="54711"/>
                  </a:lnTo>
                  <a:lnTo>
                    <a:pt x="12206173" y="57594"/>
                  </a:lnTo>
                  <a:lnTo>
                    <a:pt x="12221528" y="57594"/>
                  </a:lnTo>
                  <a:lnTo>
                    <a:pt x="12228259" y="54711"/>
                  </a:lnTo>
                  <a:lnTo>
                    <a:pt x="12239765" y="43192"/>
                  </a:lnTo>
                  <a:lnTo>
                    <a:pt x="12242648" y="36499"/>
                  </a:lnTo>
                  <a:lnTo>
                    <a:pt x="12242648" y="2112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3" name="object 133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776218" y="7510933"/>
              <a:ext cx="203878" cy="251667"/>
            </a:xfrm>
            <a:prstGeom prst="rect">
              <a:avLst/>
            </a:prstGeom>
          </p:spPr>
        </p:pic>
        <p:sp>
          <p:nvSpPr>
            <p:cNvPr id="134" name="object 134"/>
            <p:cNvSpPr/>
            <p:nvPr/>
          </p:nvSpPr>
          <p:spPr>
            <a:xfrm>
              <a:off x="2043430" y="7516691"/>
              <a:ext cx="192405" cy="238760"/>
            </a:xfrm>
            <a:custGeom>
              <a:avLst/>
              <a:gdLst/>
              <a:ahLst/>
              <a:cxnLst/>
              <a:rect l="l" t="t" r="r" b="b"/>
              <a:pathLst>
                <a:path w="192405" h="238759">
                  <a:moveTo>
                    <a:pt x="192354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0" y="238760"/>
                  </a:lnTo>
                  <a:lnTo>
                    <a:pt x="41465" y="238760"/>
                  </a:lnTo>
                  <a:lnTo>
                    <a:pt x="41465" y="38100"/>
                  </a:lnTo>
                  <a:lnTo>
                    <a:pt x="150888" y="38100"/>
                  </a:lnTo>
                  <a:lnTo>
                    <a:pt x="150888" y="238760"/>
                  </a:lnTo>
                  <a:lnTo>
                    <a:pt x="192354" y="238760"/>
                  </a:lnTo>
                  <a:lnTo>
                    <a:pt x="192354" y="38100"/>
                  </a:lnTo>
                  <a:lnTo>
                    <a:pt x="1923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5" name="object 135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299123" y="7510933"/>
              <a:ext cx="253395" cy="251667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2581324" y="7516682"/>
              <a:ext cx="215375" cy="240160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2875022" y="7516682"/>
              <a:ext cx="175073" cy="239008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3090408" y="7510922"/>
              <a:ext cx="194653" cy="251667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3313857" y="7516692"/>
              <a:ext cx="255904" cy="374015"/>
            </a:xfrm>
            <a:custGeom>
              <a:avLst/>
              <a:gdLst/>
              <a:ahLst/>
              <a:cxnLst/>
              <a:rect l="l" t="t" r="r" b="b"/>
              <a:pathLst>
                <a:path w="255904" h="374015">
                  <a:moveTo>
                    <a:pt x="255699" y="0"/>
                  </a:moveTo>
                  <a:lnTo>
                    <a:pt x="209627" y="0"/>
                  </a:lnTo>
                  <a:lnTo>
                    <a:pt x="131880" y="171041"/>
                  </a:lnTo>
                  <a:lnTo>
                    <a:pt x="47223" y="0"/>
                  </a:lnTo>
                  <a:lnTo>
                    <a:pt x="0" y="0"/>
                  </a:lnTo>
                  <a:lnTo>
                    <a:pt x="109996" y="216537"/>
                  </a:lnTo>
                  <a:lnTo>
                    <a:pt x="32826" y="373758"/>
                  </a:lnTo>
                  <a:lnTo>
                    <a:pt x="78887" y="373758"/>
                  </a:lnTo>
                  <a:lnTo>
                    <a:pt x="2556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" name="object 14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3598340" y="7510922"/>
              <a:ext cx="228631" cy="251667"/>
            </a:xfrm>
            <a:prstGeom prst="rect">
              <a:avLst/>
            </a:prstGeom>
          </p:spPr>
        </p:pic>
        <p:sp>
          <p:nvSpPr>
            <p:cNvPr id="141" name="object 141"/>
            <p:cNvSpPr/>
            <p:nvPr/>
          </p:nvSpPr>
          <p:spPr>
            <a:xfrm>
              <a:off x="3855758" y="7516602"/>
              <a:ext cx="565150" cy="239395"/>
            </a:xfrm>
            <a:custGeom>
              <a:avLst/>
              <a:gdLst/>
              <a:ahLst/>
              <a:cxnLst/>
              <a:rect l="l" t="t" r="r" b="b"/>
              <a:pathLst>
                <a:path w="565150" h="239395">
                  <a:moveTo>
                    <a:pt x="191198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74866" y="38100"/>
                  </a:lnTo>
                  <a:lnTo>
                    <a:pt x="74866" y="238760"/>
                  </a:lnTo>
                  <a:lnTo>
                    <a:pt x="116332" y="238760"/>
                  </a:lnTo>
                  <a:lnTo>
                    <a:pt x="116332" y="38100"/>
                  </a:lnTo>
                  <a:lnTo>
                    <a:pt x="191198" y="38100"/>
                  </a:lnTo>
                  <a:lnTo>
                    <a:pt x="191198" y="0"/>
                  </a:lnTo>
                  <a:close/>
                </a:path>
                <a:path w="565150" h="239395">
                  <a:moveTo>
                    <a:pt x="564946" y="317"/>
                  </a:moveTo>
                  <a:lnTo>
                    <a:pt x="523481" y="317"/>
                  </a:lnTo>
                  <a:lnTo>
                    <a:pt x="523481" y="98107"/>
                  </a:lnTo>
                  <a:lnTo>
                    <a:pt x="410603" y="98107"/>
                  </a:lnTo>
                  <a:lnTo>
                    <a:pt x="410603" y="317"/>
                  </a:lnTo>
                  <a:lnTo>
                    <a:pt x="369138" y="317"/>
                  </a:lnTo>
                  <a:lnTo>
                    <a:pt x="369138" y="98107"/>
                  </a:lnTo>
                  <a:lnTo>
                    <a:pt x="369138" y="136207"/>
                  </a:lnTo>
                  <a:lnTo>
                    <a:pt x="369138" y="239077"/>
                  </a:lnTo>
                  <a:lnTo>
                    <a:pt x="410603" y="239077"/>
                  </a:lnTo>
                  <a:lnTo>
                    <a:pt x="410603" y="136207"/>
                  </a:lnTo>
                  <a:lnTo>
                    <a:pt x="523481" y="136207"/>
                  </a:lnTo>
                  <a:lnTo>
                    <a:pt x="523481" y="239077"/>
                  </a:lnTo>
                  <a:lnTo>
                    <a:pt x="564946" y="239077"/>
                  </a:lnTo>
                  <a:lnTo>
                    <a:pt x="564946" y="136207"/>
                  </a:lnTo>
                  <a:lnTo>
                    <a:pt x="564946" y="98107"/>
                  </a:lnTo>
                  <a:lnTo>
                    <a:pt x="564946" y="31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4484051" y="7510922"/>
              <a:ext cx="228631" cy="251667"/>
            </a:xfrm>
            <a:prstGeom prst="rect">
              <a:avLst/>
            </a:prstGeom>
          </p:spPr>
        </p:pic>
        <p:sp>
          <p:nvSpPr>
            <p:cNvPr id="143" name="object 143"/>
            <p:cNvSpPr/>
            <p:nvPr/>
          </p:nvSpPr>
          <p:spPr>
            <a:xfrm>
              <a:off x="4776025" y="7510926"/>
              <a:ext cx="510540" cy="379730"/>
            </a:xfrm>
            <a:custGeom>
              <a:avLst/>
              <a:gdLst/>
              <a:ahLst/>
              <a:cxnLst/>
              <a:rect l="l" t="t" r="r" b="b"/>
              <a:pathLst>
                <a:path w="510539" h="379729">
                  <a:moveTo>
                    <a:pt x="192354" y="5765"/>
                  </a:moveTo>
                  <a:lnTo>
                    <a:pt x="0" y="5765"/>
                  </a:lnTo>
                  <a:lnTo>
                    <a:pt x="0" y="43865"/>
                  </a:lnTo>
                  <a:lnTo>
                    <a:pt x="0" y="244525"/>
                  </a:lnTo>
                  <a:lnTo>
                    <a:pt x="41465" y="244525"/>
                  </a:lnTo>
                  <a:lnTo>
                    <a:pt x="41465" y="43865"/>
                  </a:lnTo>
                  <a:lnTo>
                    <a:pt x="150888" y="43865"/>
                  </a:lnTo>
                  <a:lnTo>
                    <a:pt x="150888" y="244525"/>
                  </a:lnTo>
                  <a:lnTo>
                    <a:pt x="192354" y="244525"/>
                  </a:lnTo>
                  <a:lnTo>
                    <a:pt x="192354" y="43865"/>
                  </a:lnTo>
                  <a:lnTo>
                    <a:pt x="192354" y="5765"/>
                  </a:lnTo>
                  <a:close/>
                </a:path>
                <a:path w="510539" h="379729">
                  <a:moveTo>
                    <a:pt x="510235" y="126707"/>
                  </a:moveTo>
                  <a:lnTo>
                    <a:pt x="502386" y="78841"/>
                  </a:lnTo>
                  <a:lnTo>
                    <a:pt x="478840" y="37731"/>
                  </a:lnTo>
                  <a:lnTo>
                    <a:pt x="467614" y="26885"/>
                  </a:lnTo>
                  <a:lnTo>
                    <a:pt x="467614" y="126707"/>
                  </a:lnTo>
                  <a:lnTo>
                    <a:pt x="466305" y="144106"/>
                  </a:lnTo>
                  <a:lnTo>
                    <a:pt x="446316" y="189191"/>
                  </a:lnTo>
                  <a:lnTo>
                    <a:pt x="406565" y="213220"/>
                  </a:lnTo>
                  <a:lnTo>
                    <a:pt x="389877" y="214820"/>
                  </a:lnTo>
                  <a:lnTo>
                    <a:pt x="372872" y="213220"/>
                  </a:lnTo>
                  <a:lnTo>
                    <a:pt x="366966" y="211366"/>
                  </a:lnTo>
                  <a:lnTo>
                    <a:pt x="357555" y="208419"/>
                  </a:lnTo>
                  <a:lnTo>
                    <a:pt x="343928" y="200406"/>
                  </a:lnTo>
                  <a:lnTo>
                    <a:pt x="332003" y="189191"/>
                  </a:lnTo>
                  <a:lnTo>
                    <a:pt x="322326" y="175679"/>
                  </a:lnTo>
                  <a:lnTo>
                    <a:pt x="315442" y="160769"/>
                  </a:lnTo>
                  <a:lnTo>
                    <a:pt x="315366" y="160616"/>
                  </a:lnTo>
                  <a:lnTo>
                    <a:pt x="311289" y="144437"/>
                  </a:lnTo>
                  <a:lnTo>
                    <a:pt x="311213" y="144106"/>
                  </a:lnTo>
                  <a:lnTo>
                    <a:pt x="309867" y="126707"/>
                  </a:lnTo>
                  <a:lnTo>
                    <a:pt x="309829" y="126123"/>
                  </a:lnTo>
                  <a:lnTo>
                    <a:pt x="311315" y="107048"/>
                  </a:lnTo>
                  <a:lnTo>
                    <a:pt x="334010" y="61048"/>
                  </a:lnTo>
                  <a:lnTo>
                    <a:pt x="371690" y="39179"/>
                  </a:lnTo>
                  <a:lnTo>
                    <a:pt x="374180" y="38379"/>
                  </a:lnTo>
                  <a:lnTo>
                    <a:pt x="389293" y="36868"/>
                  </a:lnTo>
                  <a:lnTo>
                    <a:pt x="404380" y="38379"/>
                  </a:lnTo>
                  <a:lnTo>
                    <a:pt x="418515" y="42913"/>
                  </a:lnTo>
                  <a:lnTo>
                    <a:pt x="431736" y="50469"/>
                  </a:lnTo>
                  <a:lnTo>
                    <a:pt x="444004" y="61048"/>
                  </a:lnTo>
                  <a:lnTo>
                    <a:pt x="454342" y="74218"/>
                  </a:lnTo>
                  <a:lnTo>
                    <a:pt x="461645" y="89420"/>
                  </a:lnTo>
                  <a:lnTo>
                    <a:pt x="461721" y="89560"/>
                  </a:lnTo>
                  <a:lnTo>
                    <a:pt x="466064" y="106730"/>
                  </a:lnTo>
                  <a:lnTo>
                    <a:pt x="466140" y="107048"/>
                  </a:lnTo>
                  <a:lnTo>
                    <a:pt x="467575" y="126123"/>
                  </a:lnTo>
                  <a:lnTo>
                    <a:pt x="467614" y="126707"/>
                  </a:lnTo>
                  <a:lnTo>
                    <a:pt x="467614" y="26885"/>
                  </a:lnTo>
                  <a:lnTo>
                    <a:pt x="461772" y="21234"/>
                  </a:lnTo>
                  <a:lnTo>
                    <a:pt x="441921" y="9436"/>
                  </a:lnTo>
                  <a:lnTo>
                    <a:pt x="419582" y="2451"/>
                  </a:lnTo>
                  <a:lnTo>
                    <a:pt x="420255" y="2451"/>
                  </a:lnTo>
                  <a:lnTo>
                    <a:pt x="393903" y="0"/>
                  </a:lnTo>
                  <a:lnTo>
                    <a:pt x="370001" y="2451"/>
                  </a:lnTo>
                  <a:lnTo>
                    <a:pt x="348411" y="9791"/>
                  </a:lnTo>
                  <a:lnTo>
                    <a:pt x="329107" y="22034"/>
                  </a:lnTo>
                  <a:lnTo>
                    <a:pt x="312127" y="39179"/>
                  </a:lnTo>
                  <a:lnTo>
                    <a:pt x="312127" y="5765"/>
                  </a:lnTo>
                  <a:lnTo>
                    <a:pt x="270662" y="5765"/>
                  </a:lnTo>
                  <a:lnTo>
                    <a:pt x="270662" y="379526"/>
                  </a:lnTo>
                  <a:lnTo>
                    <a:pt x="312127" y="379526"/>
                  </a:lnTo>
                  <a:lnTo>
                    <a:pt x="312127" y="211366"/>
                  </a:lnTo>
                  <a:lnTo>
                    <a:pt x="329006" y="229006"/>
                  </a:lnTo>
                  <a:lnTo>
                    <a:pt x="348551" y="241604"/>
                  </a:lnTo>
                  <a:lnTo>
                    <a:pt x="370763" y="249161"/>
                  </a:lnTo>
                  <a:lnTo>
                    <a:pt x="395630" y="251675"/>
                  </a:lnTo>
                  <a:lnTo>
                    <a:pt x="420497" y="249389"/>
                  </a:lnTo>
                  <a:lnTo>
                    <a:pt x="442709" y="242544"/>
                  </a:lnTo>
                  <a:lnTo>
                    <a:pt x="462254" y="231114"/>
                  </a:lnTo>
                  <a:lnTo>
                    <a:pt x="479132" y="215112"/>
                  </a:lnTo>
                  <a:lnTo>
                    <a:pt x="479336" y="214820"/>
                  </a:lnTo>
                  <a:lnTo>
                    <a:pt x="492747" y="195872"/>
                  </a:lnTo>
                  <a:lnTo>
                    <a:pt x="502462" y="174726"/>
                  </a:lnTo>
                  <a:lnTo>
                    <a:pt x="508292" y="151676"/>
                  </a:lnTo>
                  <a:lnTo>
                    <a:pt x="510235" y="1267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4" name="object 144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5334643" y="7510933"/>
              <a:ext cx="253395" cy="25166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5636404" y="7510922"/>
              <a:ext cx="194653" cy="251667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5894406" y="7510922"/>
              <a:ext cx="240029" cy="379730"/>
            </a:xfrm>
            <a:custGeom>
              <a:avLst/>
              <a:gdLst/>
              <a:ahLst/>
              <a:cxnLst/>
              <a:rect l="l" t="t" r="r" b="b"/>
              <a:pathLst>
                <a:path w="240029" h="379729">
                  <a:moveTo>
                    <a:pt x="41464" y="5758"/>
                  </a:moveTo>
                  <a:lnTo>
                    <a:pt x="0" y="5758"/>
                  </a:lnTo>
                  <a:lnTo>
                    <a:pt x="0" y="379517"/>
                  </a:lnTo>
                  <a:lnTo>
                    <a:pt x="41464" y="379517"/>
                  </a:lnTo>
                  <a:lnTo>
                    <a:pt x="41464" y="211365"/>
                  </a:lnTo>
                  <a:lnTo>
                    <a:pt x="96299" y="211365"/>
                  </a:lnTo>
                  <a:lnTo>
                    <a:pt x="61338" y="189187"/>
                  </a:lnTo>
                  <a:lnTo>
                    <a:pt x="40630" y="144436"/>
                  </a:lnTo>
                  <a:lnTo>
                    <a:pt x="39161" y="126121"/>
                  </a:lnTo>
                  <a:lnTo>
                    <a:pt x="40647" y="107049"/>
                  </a:lnTo>
                  <a:lnTo>
                    <a:pt x="63348" y="61045"/>
                  </a:lnTo>
                  <a:lnTo>
                    <a:pt x="101021" y="39171"/>
                  </a:lnTo>
                  <a:lnTo>
                    <a:pt x="41464" y="39171"/>
                  </a:lnTo>
                  <a:lnTo>
                    <a:pt x="41464" y="5758"/>
                  </a:lnTo>
                  <a:close/>
                </a:path>
                <a:path w="240029" h="379729">
                  <a:moveTo>
                    <a:pt x="96299" y="211365"/>
                  </a:moveTo>
                  <a:lnTo>
                    <a:pt x="41464" y="211365"/>
                  </a:lnTo>
                  <a:lnTo>
                    <a:pt x="58345" y="228999"/>
                  </a:lnTo>
                  <a:lnTo>
                    <a:pt x="77888" y="241597"/>
                  </a:lnTo>
                  <a:lnTo>
                    <a:pt x="100096" y="249157"/>
                  </a:lnTo>
                  <a:lnTo>
                    <a:pt x="124970" y="251678"/>
                  </a:lnTo>
                  <a:lnTo>
                    <a:pt x="149838" y="249392"/>
                  </a:lnTo>
                  <a:lnTo>
                    <a:pt x="172047" y="242535"/>
                  </a:lnTo>
                  <a:lnTo>
                    <a:pt x="191593" y="231106"/>
                  </a:lnTo>
                  <a:lnTo>
                    <a:pt x="208475" y="215103"/>
                  </a:lnTo>
                  <a:lnTo>
                    <a:pt x="208675" y="214820"/>
                  </a:lnTo>
                  <a:lnTo>
                    <a:pt x="119211" y="214820"/>
                  </a:lnTo>
                  <a:lnTo>
                    <a:pt x="102205" y="213218"/>
                  </a:lnTo>
                  <a:lnTo>
                    <a:pt x="96299" y="211365"/>
                  </a:lnTo>
                  <a:close/>
                </a:path>
                <a:path w="240029" h="379729">
                  <a:moveTo>
                    <a:pt x="207293" y="36867"/>
                  </a:moveTo>
                  <a:lnTo>
                    <a:pt x="118635" y="36867"/>
                  </a:lnTo>
                  <a:lnTo>
                    <a:pt x="133715" y="38378"/>
                  </a:lnTo>
                  <a:lnTo>
                    <a:pt x="147859" y="42909"/>
                  </a:lnTo>
                  <a:lnTo>
                    <a:pt x="161068" y="50464"/>
                  </a:lnTo>
                  <a:lnTo>
                    <a:pt x="173345" y="61045"/>
                  </a:lnTo>
                  <a:lnTo>
                    <a:pt x="183674" y="74219"/>
                  </a:lnTo>
                  <a:lnTo>
                    <a:pt x="190985" y="89413"/>
                  </a:lnTo>
                  <a:lnTo>
                    <a:pt x="191053" y="89553"/>
                  </a:lnTo>
                  <a:lnTo>
                    <a:pt x="195399" y="106727"/>
                  </a:lnTo>
                  <a:lnTo>
                    <a:pt x="195481" y="107049"/>
                  </a:lnTo>
                  <a:lnTo>
                    <a:pt x="196913" y="126121"/>
                  </a:lnTo>
                  <a:lnTo>
                    <a:pt x="196957" y="126708"/>
                  </a:lnTo>
                  <a:lnTo>
                    <a:pt x="195649" y="144105"/>
                  </a:lnTo>
                  <a:lnTo>
                    <a:pt x="175649" y="189187"/>
                  </a:lnTo>
                  <a:lnTo>
                    <a:pt x="135908" y="213218"/>
                  </a:lnTo>
                  <a:lnTo>
                    <a:pt x="119211" y="214820"/>
                  </a:lnTo>
                  <a:lnTo>
                    <a:pt x="208675" y="214820"/>
                  </a:lnTo>
                  <a:lnTo>
                    <a:pt x="222080" y="195867"/>
                  </a:lnTo>
                  <a:lnTo>
                    <a:pt x="231799" y="174722"/>
                  </a:lnTo>
                  <a:lnTo>
                    <a:pt x="237630" y="151669"/>
                  </a:lnTo>
                  <a:lnTo>
                    <a:pt x="239573" y="126708"/>
                  </a:lnTo>
                  <a:lnTo>
                    <a:pt x="237610" y="101923"/>
                  </a:lnTo>
                  <a:lnTo>
                    <a:pt x="231723" y="78832"/>
                  </a:lnTo>
                  <a:lnTo>
                    <a:pt x="221913" y="57434"/>
                  </a:lnTo>
                  <a:lnTo>
                    <a:pt x="208182" y="37726"/>
                  </a:lnTo>
                  <a:lnTo>
                    <a:pt x="207293" y="36867"/>
                  </a:lnTo>
                  <a:close/>
                </a:path>
                <a:path w="240029" h="379729">
                  <a:moveTo>
                    <a:pt x="123242" y="0"/>
                  </a:moveTo>
                  <a:lnTo>
                    <a:pt x="99341" y="2448"/>
                  </a:lnTo>
                  <a:lnTo>
                    <a:pt x="77743" y="9792"/>
                  </a:lnTo>
                  <a:lnTo>
                    <a:pt x="58450" y="22034"/>
                  </a:lnTo>
                  <a:lnTo>
                    <a:pt x="41464" y="39171"/>
                  </a:lnTo>
                  <a:lnTo>
                    <a:pt x="101021" y="39171"/>
                  </a:lnTo>
                  <a:lnTo>
                    <a:pt x="103517" y="38378"/>
                  </a:lnTo>
                  <a:lnTo>
                    <a:pt x="118635" y="36867"/>
                  </a:lnTo>
                  <a:lnTo>
                    <a:pt x="207293" y="36867"/>
                  </a:lnTo>
                  <a:lnTo>
                    <a:pt x="191105" y="21225"/>
                  </a:lnTo>
                  <a:lnTo>
                    <a:pt x="171256" y="9435"/>
                  </a:lnTo>
                  <a:lnTo>
                    <a:pt x="148919" y="2448"/>
                  </a:lnTo>
                  <a:lnTo>
                    <a:pt x="149591" y="2448"/>
                  </a:lnTo>
                  <a:lnTo>
                    <a:pt x="1232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" name="object 147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6182345" y="7510922"/>
              <a:ext cx="239584" cy="251678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493341" y="7516682"/>
              <a:ext cx="176225" cy="238997"/>
            </a:xfrm>
            <a:prstGeom prst="rect">
              <a:avLst/>
            </a:prstGeom>
          </p:spPr>
        </p:pic>
        <p:sp>
          <p:nvSpPr>
            <p:cNvPr id="149" name="object 149"/>
            <p:cNvSpPr/>
            <p:nvPr/>
          </p:nvSpPr>
          <p:spPr>
            <a:xfrm>
              <a:off x="6747878" y="7516920"/>
              <a:ext cx="196215" cy="238760"/>
            </a:xfrm>
            <a:custGeom>
              <a:avLst/>
              <a:gdLst/>
              <a:ahLst/>
              <a:cxnLst/>
              <a:rect l="l" t="t" r="r" b="b"/>
              <a:pathLst>
                <a:path w="196215" h="238759">
                  <a:moveTo>
                    <a:pt x="195795" y="0"/>
                  </a:moveTo>
                  <a:lnTo>
                    <a:pt x="154330" y="0"/>
                  </a:lnTo>
                  <a:lnTo>
                    <a:pt x="154330" y="97790"/>
                  </a:lnTo>
                  <a:lnTo>
                    <a:pt x="41452" y="97790"/>
                  </a:lnTo>
                  <a:lnTo>
                    <a:pt x="41452" y="0"/>
                  </a:lnTo>
                  <a:lnTo>
                    <a:pt x="0" y="0"/>
                  </a:lnTo>
                  <a:lnTo>
                    <a:pt x="0" y="97790"/>
                  </a:lnTo>
                  <a:lnTo>
                    <a:pt x="0" y="135890"/>
                  </a:lnTo>
                  <a:lnTo>
                    <a:pt x="0" y="238760"/>
                  </a:lnTo>
                  <a:lnTo>
                    <a:pt x="41452" y="238760"/>
                  </a:lnTo>
                  <a:lnTo>
                    <a:pt x="41452" y="135890"/>
                  </a:lnTo>
                  <a:lnTo>
                    <a:pt x="154330" y="135890"/>
                  </a:lnTo>
                  <a:lnTo>
                    <a:pt x="154330" y="238760"/>
                  </a:lnTo>
                  <a:lnTo>
                    <a:pt x="195795" y="238760"/>
                  </a:lnTo>
                  <a:lnTo>
                    <a:pt x="195795" y="135890"/>
                  </a:lnTo>
                  <a:lnTo>
                    <a:pt x="195795" y="97790"/>
                  </a:lnTo>
                  <a:lnTo>
                    <a:pt x="195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7022006" y="7516682"/>
              <a:ext cx="245332" cy="23899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7330677" y="7510922"/>
              <a:ext cx="228631" cy="251667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7756842" y="7516682"/>
              <a:ext cx="201564" cy="238997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7984887" y="7510933"/>
              <a:ext cx="253395" cy="251667"/>
            </a:xfrm>
            <a:prstGeom prst="rect">
              <a:avLst/>
            </a:prstGeom>
          </p:spPr>
        </p:pic>
        <p:sp>
          <p:nvSpPr>
            <p:cNvPr id="154" name="object 154"/>
            <p:cNvSpPr/>
            <p:nvPr/>
          </p:nvSpPr>
          <p:spPr>
            <a:xfrm>
              <a:off x="8273986" y="7498264"/>
              <a:ext cx="567055" cy="274320"/>
            </a:xfrm>
            <a:custGeom>
              <a:avLst/>
              <a:gdLst/>
              <a:ahLst/>
              <a:cxnLst/>
              <a:rect l="l" t="t" r="r" b="b"/>
              <a:pathLst>
                <a:path w="567054" h="274320">
                  <a:moveTo>
                    <a:pt x="310984" y="257416"/>
                  </a:moveTo>
                  <a:lnTo>
                    <a:pt x="253390" y="0"/>
                  </a:lnTo>
                  <a:lnTo>
                    <a:pt x="156641" y="194652"/>
                  </a:lnTo>
                  <a:lnTo>
                    <a:pt x="57581" y="0"/>
                  </a:lnTo>
                  <a:lnTo>
                    <a:pt x="0" y="257416"/>
                  </a:lnTo>
                  <a:lnTo>
                    <a:pt x="42608" y="257416"/>
                  </a:lnTo>
                  <a:lnTo>
                    <a:pt x="73139" y="109410"/>
                  </a:lnTo>
                  <a:lnTo>
                    <a:pt x="155498" y="274129"/>
                  </a:lnTo>
                  <a:lnTo>
                    <a:pt x="236689" y="109410"/>
                  </a:lnTo>
                  <a:lnTo>
                    <a:pt x="268376" y="257416"/>
                  </a:lnTo>
                  <a:lnTo>
                    <a:pt x="310984" y="257416"/>
                  </a:lnTo>
                  <a:close/>
                </a:path>
                <a:path w="567054" h="274320">
                  <a:moveTo>
                    <a:pt x="566686" y="0"/>
                  </a:moveTo>
                  <a:lnTo>
                    <a:pt x="403123" y="176225"/>
                  </a:lnTo>
                  <a:lnTo>
                    <a:pt x="403123" y="18427"/>
                  </a:lnTo>
                  <a:lnTo>
                    <a:pt x="361657" y="18427"/>
                  </a:lnTo>
                  <a:lnTo>
                    <a:pt x="361657" y="274129"/>
                  </a:lnTo>
                  <a:lnTo>
                    <a:pt x="525221" y="97904"/>
                  </a:lnTo>
                  <a:lnTo>
                    <a:pt x="525221" y="257416"/>
                  </a:lnTo>
                  <a:lnTo>
                    <a:pt x="566686" y="257416"/>
                  </a:lnTo>
                  <a:lnTo>
                    <a:pt x="5666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5" name="object 155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8904001" y="7510933"/>
              <a:ext cx="203878" cy="251667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9156245" y="7510933"/>
              <a:ext cx="203878" cy="251667"/>
            </a:xfrm>
            <a:prstGeom prst="rect">
              <a:avLst/>
            </a:prstGeom>
          </p:spPr>
        </p:pic>
        <p:sp>
          <p:nvSpPr>
            <p:cNvPr id="157" name="object 157"/>
            <p:cNvSpPr/>
            <p:nvPr/>
          </p:nvSpPr>
          <p:spPr>
            <a:xfrm>
              <a:off x="9423463" y="7498264"/>
              <a:ext cx="626745" cy="345440"/>
            </a:xfrm>
            <a:custGeom>
              <a:avLst/>
              <a:gdLst/>
              <a:ahLst/>
              <a:cxnLst/>
              <a:rect l="l" t="t" r="r" b="b"/>
              <a:pathLst>
                <a:path w="626745" h="345440">
                  <a:moveTo>
                    <a:pt x="205016" y="0"/>
                  </a:moveTo>
                  <a:lnTo>
                    <a:pt x="41465" y="176225"/>
                  </a:lnTo>
                  <a:lnTo>
                    <a:pt x="41465" y="18427"/>
                  </a:lnTo>
                  <a:lnTo>
                    <a:pt x="0" y="18427"/>
                  </a:lnTo>
                  <a:lnTo>
                    <a:pt x="0" y="274129"/>
                  </a:lnTo>
                  <a:lnTo>
                    <a:pt x="163563" y="97904"/>
                  </a:lnTo>
                  <a:lnTo>
                    <a:pt x="163563" y="257416"/>
                  </a:lnTo>
                  <a:lnTo>
                    <a:pt x="205016" y="257416"/>
                  </a:lnTo>
                  <a:lnTo>
                    <a:pt x="205016" y="0"/>
                  </a:lnTo>
                  <a:close/>
                </a:path>
                <a:path w="626745" h="345440">
                  <a:moveTo>
                    <a:pt x="488353" y="0"/>
                  </a:moveTo>
                  <a:lnTo>
                    <a:pt x="324802" y="176225"/>
                  </a:lnTo>
                  <a:lnTo>
                    <a:pt x="324802" y="18427"/>
                  </a:lnTo>
                  <a:lnTo>
                    <a:pt x="283337" y="18427"/>
                  </a:lnTo>
                  <a:lnTo>
                    <a:pt x="283337" y="274129"/>
                  </a:lnTo>
                  <a:lnTo>
                    <a:pt x="446887" y="97904"/>
                  </a:lnTo>
                  <a:lnTo>
                    <a:pt x="446887" y="257416"/>
                  </a:lnTo>
                  <a:lnTo>
                    <a:pt x="488353" y="257416"/>
                  </a:lnTo>
                  <a:lnTo>
                    <a:pt x="488353" y="0"/>
                  </a:lnTo>
                  <a:close/>
                </a:path>
                <a:path w="626745" h="345440">
                  <a:moveTo>
                    <a:pt x="626567" y="214820"/>
                  </a:moveTo>
                  <a:lnTo>
                    <a:pt x="588556" y="200990"/>
                  </a:lnTo>
                  <a:lnTo>
                    <a:pt x="541337" y="334022"/>
                  </a:lnTo>
                  <a:lnTo>
                    <a:pt x="568401" y="344970"/>
                  </a:lnTo>
                  <a:lnTo>
                    <a:pt x="626567" y="21482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8" name="object 15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75127" y="8202011"/>
              <a:ext cx="203878" cy="251667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742334" y="8207760"/>
              <a:ext cx="201564" cy="238997"/>
            </a:xfrm>
            <a:prstGeom prst="rect">
              <a:avLst/>
            </a:prstGeom>
          </p:spPr>
        </p:pic>
        <p:sp>
          <p:nvSpPr>
            <p:cNvPr id="160" name="object 160"/>
            <p:cNvSpPr/>
            <p:nvPr/>
          </p:nvSpPr>
          <p:spPr>
            <a:xfrm>
              <a:off x="1985363" y="8202001"/>
              <a:ext cx="240029" cy="379730"/>
            </a:xfrm>
            <a:custGeom>
              <a:avLst/>
              <a:gdLst/>
              <a:ahLst/>
              <a:cxnLst/>
              <a:rect l="l" t="t" r="r" b="b"/>
              <a:pathLst>
                <a:path w="240030" h="379729">
                  <a:moveTo>
                    <a:pt x="41464" y="5758"/>
                  </a:moveTo>
                  <a:lnTo>
                    <a:pt x="0" y="5758"/>
                  </a:lnTo>
                  <a:lnTo>
                    <a:pt x="0" y="379517"/>
                  </a:lnTo>
                  <a:lnTo>
                    <a:pt x="41464" y="379517"/>
                  </a:lnTo>
                  <a:lnTo>
                    <a:pt x="41464" y="211354"/>
                  </a:lnTo>
                  <a:lnTo>
                    <a:pt x="96289" y="211354"/>
                  </a:lnTo>
                  <a:lnTo>
                    <a:pt x="61338" y="189187"/>
                  </a:lnTo>
                  <a:lnTo>
                    <a:pt x="40629" y="144432"/>
                  </a:lnTo>
                  <a:lnTo>
                    <a:pt x="39161" y="126121"/>
                  </a:lnTo>
                  <a:lnTo>
                    <a:pt x="40648" y="107045"/>
                  </a:lnTo>
                  <a:lnTo>
                    <a:pt x="63348" y="61045"/>
                  </a:lnTo>
                  <a:lnTo>
                    <a:pt x="100996" y="39171"/>
                  </a:lnTo>
                  <a:lnTo>
                    <a:pt x="41464" y="39171"/>
                  </a:lnTo>
                  <a:lnTo>
                    <a:pt x="41464" y="5758"/>
                  </a:lnTo>
                  <a:close/>
                </a:path>
                <a:path w="240030" h="379729">
                  <a:moveTo>
                    <a:pt x="96289" y="211354"/>
                  </a:moveTo>
                  <a:lnTo>
                    <a:pt x="41464" y="211354"/>
                  </a:lnTo>
                  <a:lnTo>
                    <a:pt x="58345" y="228994"/>
                  </a:lnTo>
                  <a:lnTo>
                    <a:pt x="77888" y="241596"/>
                  </a:lnTo>
                  <a:lnTo>
                    <a:pt x="100096" y="249157"/>
                  </a:lnTo>
                  <a:lnTo>
                    <a:pt x="124970" y="251678"/>
                  </a:lnTo>
                  <a:lnTo>
                    <a:pt x="149838" y="249391"/>
                  </a:lnTo>
                  <a:lnTo>
                    <a:pt x="172047" y="242531"/>
                  </a:lnTo>
                  <a:lnTo>
                    <a:pt x="191593" y="231101"/>
                  </a:lnTo>
                  <a:lnTo>
                    <a:pt x="208475" y="215103"/>
                  </a:lnTo>
                  <a:lnTo>
                    <a:pt x="208682" y="214810"/>
                  </a:lnTo>
                  <a:lnTo>
                    <a:pt x="119211" y="214810"/>
                  </a:lnTo>
                  <a:lnTo>
                    <a:pt x="102205" y="213209"/>
                  </a:lnTo>
                  <a:lnTo>
                    <a:pt x="96289" y="211354"/>
                  </a:lnTo>
                  <a:close/>
                </a:path>
                <a:path w="240030" h="379729">
                  <a:moveTo>
                    <a:pt x="207282" y="36857"/>
                  </a:moveTo>
                  <a:lnTo>
                    <a:pt x="118635" y="36857"/>
                  </a:lnTo>
                  <a:lnTo>
                    <a:pt x="133715" y="38369"/>
                  </a:lnTo>
                  <a:lnTo>
                    <a:pt x="147859" y="42904"/>
                  </a:lnTo>
                  <a:lnTo>
                    <a:pt x="161068" y="50463"/>
                  </a:lnTo>
                  <a:lnTo>
                    <a:pt x="173345" y="61045"/>
                  </a:lnTo>
                  <a:lnTo>
                    <a:pt x="183674" y="74218"/>
                  </a:lnTo>
                  <a:lnTo>
                    <a:pt x="190986" y="89413"/>
                  </a:lnTo>
                  <a:lnTo>
                    <a:pt x="191053" y="89552"/>
                  </a:lnTo>
                  <a:lnTo>
                    <a:pt x="195400" y="106727"/>
                  </a:lnTo>
                  <a:lnTo>
                    <a:pt x="195481" y="107045"/>
                  </a:lnTo>
                  <a:lnTo>
                    <a:pt x="196914" y="126121"/>
                  </a:lnTo>
                  <a:lnTo>
                    <a:pt x="196957" y="126697"/>
                  </a:lnTo>
                  <a:lnTo>
                    <a:pt x="195649" y="144105"/>
                  </a:lnTo>
                  <a:lnTo>
                    <a:pt x="195624" y="144432"/>
                  </a:lnTo>
                  <a:lnTo>
                    <a:pt x="175649" y="189187"/>
                  </a:lnTo>
                  <a:lnTo>
                    <a:pt x="135908" y="213209"/>
                  </a:lnTo>
                  <a:lnTo>
                    <a:pt x="119211" y="214810"/>
                  </a:lnTo>
                  <a:lnTo>
                    <a:pt x="208682" y="214810"/>
                  </a:lnTo>
                  <a:lnTo>
                    <a:pt x="222080" y="195866"/>
                  </a:lnTo>
                  <a:lnTo>
                    <a:pt x="231799" y="174721"/>
                  </a:lnTo>
                  <a:lnTo>
                    <a:pt x="237630" y="151665"/>
                  </a:lnTo>
                  <a:lnTo>
                    <a:pt x="239573" y="126697"/>
                  </a:lnTo>
                  <a:lnTo>
                    <a:pt x="237610" y="101918"/>
                  </a:lnTo>
                  <a:lnTo>
                    <a:pt x="231723" y="78831"/>
                  </a:lnTo>
                  <a:lnTo>
                    <a:pt x="221913" y="57434"/>
                  </a:lnTo>
                  <a:lnTo>
                    <a:pt x="208182" y="37726"/>
                  </a:lnTo>
                  <a:lnTo>
                    <a:pt x="207282" y="36857"/>
                  </a:lnTo>
                  <a:close/>
                </a:path>
                <a:path w="240030" h="379729">
                  <a:moveTo>
                    <a:pt x="123242" y="0"/>
                  </a:moveTo>
                  <a:lnTo>
                    <a:pt x="99341" y="2448"/>
                  </a:lnTo>
                  <a:lnTo>
                    <a:pt x="77743" y="9792"/>
                  </a:lnTo>
                  <a:lnTo>
                    <a:pt x="58450" y="22034"/>
                  </a:lnTo>
                  <a:lnTo>
                    <a:pt x="41464" y="39171"/>
                  </a:lnTo>
                  <a:lnTo>
                    <a:pt x="100996" y="39171"/>
                  </a:lnTo>
                  <a:lnTo>
                    <a:pt x="103517" y="38369"/>
                  </a:lnTo>
                  <a:lnTo>
                    <a:pt x="118635" y="36857"/>
                  </a:lnTo>
                  <a:lnTo>
                    <a:pt x="207282" y="36857"/>
                  </a:lnTo>
                  <a:lnTo>
                    <a:pt x="191105" y="21225"/>
                  </a:lnTo>
                  <a:lnTo>
                    <a:pt x="171256" y="9435"/>
                  </a:lnTo>
                  <a:lnTo>
                    <a:pt x="148919" y="2448"/>
                  </a:lnTo>
                  <a:lnTo>
                    <a:pt x="149591" y="2448"/>
                  </a:lnTo>
                  <a:lnTo>
                    <a:pt x="1232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1" name="object 161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2288286" y="8207760"/>
              <a:ext cx="245332" cy="238997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611941" y="8207760"/>
              <a:ext cx="184287" cy="23900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844594" y="8202001"/>
              <a:ext cx="239584" cy="251678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47506" y="8202001"/>
              <a:ext cx="228631" cy="251667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3404920" y="8207673"/>
              <a:ext cx="590550" cy="374015"/>
            </a:xfrm>
            <a:custGeom>
              <a:avLst/>
              <a:gdLst/>
              <a:ahLst/>
              <a:cxnLst/>
              <a:rect l="l" t="t" r="r" b="b"/>
              <a:pathLst>
                <a:path w="590550" h="374015">
                  <a:moveTo>
                    <a:pt x="191198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74866" y="38100"/>
                  </a:lnTo>
                  <a:lnTo>
                    <a:pt x="74866" y="238760"/>
                  </a:lnTo>
                  <a:lnTo>
                    <a:pt x="116332" y="238760"/>
                  </a:lnTo>
                  <a:lnTo>
                    <a:pt x="116332" y="38100"/>
                  </a:lnTo>
                  <a:lnTo>
                    <a:pt x="191198" y="38100"/>
                  </a:lnTo>
                  <a:lnTo>
                    <a:pt x="191198" y="0"/>
                  </a:lnTo>
                  <a:close/>
                </a:path>
                <a:path w="590550" h="374015">
                  <a:moveTo>
                    <a:pt x="590296" y="101"/>
                  </a:moveTo>
                  <a:lnTo>
                    <a:pt x="544220" y="101"/>
                  </a:lnTo>
                  <a:lnTo>
                    <a:pt x="466471" y="171145"/>
                  </a:lnTo>
                  <a:lnTo>
                    <a:pt x="381812" y="101"/>
                  </a:lnTo>
                  <a:lnTo>
                    <a:pt x="334594" y="101"/>
                  </a:lnTo>
                  <a:lnTo>
                    <a:pt x="444588" y="216636"/>
                  </a:lnTo>
                  <a:lnTo>
                    <a:pt x="367423" y="373862"/>
                  </a:lnTo>
                  <a:lnTo>
                    <a:pt x="413473" y="373862"/>
                  </a:lnTo>
                  <a:lnTo>
                    <a:pt x="590296" y="10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6" name="object 16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024003" y="8202011"/>
              <a:ext cx="203878" cy="25166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256676" y="8207760"/>
              <a:ext cx="215375" cy="240160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4535390" y="8202011"/>
              <a:ext cx="253395" cy="251667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852145" y="8207760"/>
              <a:ext cx="184287" cy="239008"/>
            </a:xfrm>
            <a:prstGeom prst="rect">
              <a:avLst/>
            </a:prstGeom>
          </p:spPr>
        </p:pic>
        <p:sp>
          <p:nvSpPr>
            <p:cNvPr id="170" name="object 170"/>
            <p:cNvSpPr/>
            <p:nvPr/>
          </p:nvSpPr>
          <p:spPr>
            <a:xfrm>
              <a:off x="5099771" y="8189331"/>
              <a:ext cx="205104" cy="274320"/>
            </a:xfrm>
            <a:custGeom>
              <a:avLst/>
              <a:gdLst/>
              <a:ahLst/>
              <a:cxnLst/>
              <a:rect l="l" t="t" r="r" b="b"/>
              <a:pathLst>
                <a:path w="205104" h="274320">
                  <a:moveTo>
                    <a:pt x="205019" y="0"/>
                  </a:moveTo>
                  <a:lnTo>
                    <a:pt x="41464" y="176225"/>
                  </a:lnTo>
                  <a:lnTo>
                    <a:pt x="41464" y="18428"/>
                  </a:lnTo>
                  <a:lnTo>
                    <a:pt x="0" y="18428"/>
                  </a:lnTo>
                  <a:lnTo>
                    <a:pt x="0" y="274127"/>
                  </a:lnTo>
                  <a:lnTo>
                    <a:pt x="163555" y="97902"/>
                  </a:lnTo>
                  <a:lnTo>
                    <a:pt x="163555" y="257426"/>
                  </a:lnTo>
                  <a:lnTo>
                    <a:pt x="205019" y="257426"/>
                  </a:lnTo>
                  <a:lnTo>
                    <a:pt x="2050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1" name="object 171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5355449" y="8207760"/>
              <a:ext cx="184298" cy="238997"/>
            </a:xfrm>
            <a:prstGeom prst="rect">
              <a:avLst/>
            </a:prstGeom>
          </p:spPr>
        </p:pic>
        <p:sp>
          <p:nvSpPr>
            <p:cNvPr id="172" name="object 172"/>
            <p:cNvSpPr/>
            <p:nvPr/>
          </p:nvSpPr>
          <p:spPr>
            <a:xfrm>
              <a:off x="5724600" y="8189331"/>
              <a:ext cx="311150" cy="274320"/>
            </a:xfrm>
            <a:custGeom>
              <a:avLst/>
              <a:gdLst/>
              <a:ahLst/>
              <a:cxnLst/>
              <a:rect l="l" t="t" r="r" b="b"/>
              <a:pathLst>
                <a:path w="311150" h="274320">
                  <a:moveTo>
                    <a:pt x="253395" y="0"/>
                  </a:moveTo>
                  <a:lnTo>
                    <a:pt x="156644" y="194653"/>
                  </a:lnTo>
                  <a:lnTo>
                    <a:pt x="57589" y="0"/>
                  </a:lnTo>
                  <a:lnTo>
                    <a:pt x="0" y="257426"/>
                  </a:lnTo>
                  <a:lnTo>
                    <a:pt x="42616" y="257426"/>
                  </a:lnTo>
                  <a:lnTo>
                    <a:pt x="73139" y="109420"/>
                  </a:lnTo>
                  <a:lnTo>
                    <a:pt x="155503" y="274127"/>
                  </a:lnTo>
                  <a:lnTo>
                    <a:pt x="236694" y="109420"/>
                  </a:lnTo>
                  <a:lnTo>
                    <a:pt x="268379" y="257426"/>
                  </a:lnTo>
                  <a:lnTo>
                    <a:pt x="310985" y="257426"/>
                  </a:lnTo>
                  <a:lnTo>
                    <a:pt x="2533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3" name="object 17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071281" y="8202001"/>
              <a:ext cx="228631" cy="251667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6328718" y="8207760"/>
              <a:ext cx="215375" cy="240160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6622416" y="8207760"/>
              <a:ext cx="201564" cy="238997"/>
            </a:xfrm>
            <a:prstGeom prst="rect">
              <a:avLst/>
            </a:prstGeom>
          </p:spPr>
        </p:pic>
        <p:sp>
          <p:nvSpPr>
            <p:cNvPr id="176" name="object 176"/>
            <p:cNvSpPr/>
            <p:nvPr/>
          </p:nvSpPr>
          <p:spPr>
            <a:xfrm>
              <a:off x="6865442" y="8062652"/>
              <a:ext cx="2256155" cy="519430"/>
            </a:xfrm>
            <a:custGeom>
              <a:avLst/>
              <a:gdLst/>
              <a:ahLst/>
              <a:cxnLst/>
              <a:rect l="l" t="t" r="r" b="b"/>
              <a:pathLst>
                <a:path w="2256154" h="519429">
                  <a:moveTo>
                    <a:pt x="205016" y="126682"/>
                  </a:moveTo>
                  <a:lnTo>
                    <a:pt x="41465" y="302907"/>
                  </a:lnTo>
                  <a:lnTo>
                    <a:pt x="41465" y="145110"/>
                  </a:lnTo>
                  <a:lnTo>
                    <a:pt x="0" y="145110"/>
                  </a:lnTo>
                  <a:lnTo>
                    <a:pt x="0" y="400812"/>
                  </a:lnTo>
                  <a:lnTo>
                    <a:pt x="163550" y="224586"/>
                  </a:lnTo>
                  <a:lnTo>
                    <a:pt x="163550" y="384111"/>
                  </a:lnTo>
                  <a:lnTo>
                    <a:pt x="205016" y="384111"/>
                  </a:lnTo>
                  <a:lnTo>
                    <a:pt x="205016" y="126682"/>
                  </a:lnTo>
                  <a:close/>
                </a:path>
                <a:path w="2256154" h="519429">
                  <a:moveTo>
                    <a:pt x="566674" y="384111"/>
                  </a:moveTo>
                  <a:lnTo>
                    <a:pt x="509079" y="126682"/>
                  </a:lnTo>
                  <a:lnTo>
                    <a:pt x="412330" y="321335"/>
                  </a:lnTo>
                  <a:lnTo>
                    <a:pt x="313270" y="126682"/>
                  </a:lnTo>
                  <a:lnTo>
                    <a:pt x="255689" y="384111"/>
                  </a:lnTo>
                  <a:lnTo>
                    <a:pt x="298297" y="384111"/>
                  </a:lnTo>
                  <a:lnTo>
                    <a:pt x="328828" y="236105"/>
                  </a:lnTo>
                  <a:lnTo>
                    <a:pt x="411187" y="400812"/>
                  </a:lnTo>
                  <a:lnTo>
                    <a:pt x="492379" y="236105"/>
                  </a:lnTo>
                  <a:lnTo>
                    <a:pt x="524065" y="384111"/>
                  </a:lnTo>
                  <a:lnTo>
                    <a:pt x="566674" y="384111"/>
                  </a:lnTo>
                  <a:close/>
                </a:path>
                <a:path w="2256154" h="519429">
                  <a:moveTo>
                    <a:pt x="1060196" y="145351"/>
                  </a:moveTo>
                  <a:lnTo>
                    <a:pt x="1018743" y="145351"/>
                  </a:lnTo>
                  <a:lnTo>
                    <a:pt x="1018743" y="346011"/>
                  </a:lnTo>
                  <a:lnTo>
                    <a:pt x="926592" y="346011"/>
                  </a:lnTo>
                  <a:lnTo>
                    <a:pt x="926592" y="145351"/>
                  </a:lnTo>
                  <a:lnTo>
                    <a:pt x="885126" y="145351"/>
                  </a:lnTo>
                  <a:lnTo>
                    <a:pt x="885126" y="346011"/>
                  </a:lnTo>
                  <a:lnTo>
                    <a:pt x="792988" y="346011"/>
                  </a:lnTo>
                  <a:lnTo>
                    <a:pt x="792988" y="145351"/>
                  </a:lnTo>
                  <a:lnTo>
                    <a:pt x="751522" y="145351"/>
                  </a:lnTo>
                  <a:lnTo>
                    <a:pt x="751522" y="346011"/>
                  </a:lnTo>
                  <a:lnTo>
                    <a:pt x="751522" y="384111"/>
                  </a:lnTo>
                  <a:lnTo>
                    <a:pt x="1060196" y="384111"/>
                  </a:lnTo>
                  <a:lnTo>
                    <a:pt x="1060196" y="346011"/>
                  </a:lnTo>
                  <a:lnTo>
                    <a:pt x="1060196" y="145351"/>
                  </a:lnTo>
                  <a:close/>
                </a:path>
                <a:path w="2256154" h="519429">
                  <a:moveTo>
                    <a:pt x="1378102" y="266052"/>
                  </a:moveTo>
                  <a:lnTo>
                    <a:pt x="1370253" y="218186"/>
                  </a:lnTo>
                  <a:lnTo>
                    <a:pt x="1346708" y="177076"/>
                  </a:lnTo>
                  <a:lnTo>
                    <a:pt x="1345806" y="176212"/>
                  </a:lnTo>
                  <a:lnTo>
                    <a:pt x="1335481" y="166230"/>
                  </a:lnTo>
                  <a:lnTo>
                    <a:pt x="1335481" y="266052"/>
                  </a:lnTo>
                  <a:lnTo>
                    <a:pt x="1334173" y="283464"/>
                  </a:lnTo>
                  <a:lnTo>
                    <a:pt x="1334147" y="283794"/>
                  </a:lnTo>
                  <a:lnTo>
                    <a:pt x="1330185" y="299961"/>
                  </a:lnTo>
                  <a:lnTo>
                    <a:pt x="1330159" y="300113"/>
                  </a:lnTo>
                  <a:lnTo>
                    <a:pt x="1302651" y="339750"/>
                  </a:lnTo>
                  <a:lnTo>
                    <a:pt x="1257744" y="354164"/>
                  </a:lnTo>
                  <a:lnTo>
                    <a:pt x="1240739" y="352564"/>
                  </a:lnTo>
                  <a:lnTo>
                    <a:pt x="1199870" y="328549"/>
                  </a:lnTo>
                  <a:lnTo>
                    <a:pt x="1179156" y="283794"/>
                  </a:lnTo>
                  <a:lnTo>
                    <a:pt x="1177734" y="266052"/>
                  </a:lnTo>
                  <a:lnTo>
                    <a:pt x="1177683" y="265480"/>
                  </a:lnTo>
                  <a:lnTo>
                    <a:pt x="1191272" y="213575"/>
                  </a:lnTo>
                  <a:lnTo>
                    <a:pt x="1227797" y="182257"/>
                  </a:lnTo>
                  <a:lnTo>
                    <a:pt x="1257160" y="176212"/>
                  </a:lnTo>
                  <a:lnTo>
                    <a:pt x="1272247" y="177723"/>
                  </a:lnTo>
                  <a:lnTo>
                    <a:pt x="1311871" y="200406"/>
                  </a:lnTo>
                  <a:lnTo>
                    <a:pt x="1333931" y="246087"/>
                  </a:lnTo>
                  <a:lnTo>
                    <a:pt x="1335481" y="266052"/>
                  </a:lnTo>
                  <a:lnTo>
                    <a:pt x="1335481" y="166230"/>
                  </a:lnTo>
                  <a:lnTo>
                    <a:pt x="1329639" y="160578"/>
                  </a:lnTo>
                  <a:lnTo>
                    <a:pt x="1309789" y="148793"/>
                  </a:lnTo>
                  <a:lnTo>
                    <a:pt x="1287449" y="141808"/>
                  </a:lnTo>
                  <a:lnTo>
                    <a:pt x="1288122" y="141808"/>
                  </a:lnTo>
                  <a:lnTo>
                    <a:pt x="1261770" y="139357"/>
                  </a:lnTo>
                  <a:lnTo>
                    <a:pt x="1237869" y="141808"/>
                  </a:lnTo>
                  <a:lnTo>
                    <a:pt x="1216266" y="149148"/>
                  </a:lnTo>
                  <a:lnTo>
                    <a:pt x="1196975" y="161391"/>
                  </a:lnTo>
                  <a:lnTo>
                    <a:pt x="1179995" y="178523"/>
                  </a:lnTo>
                  <a:lnTo>
                    <a:pt x="1179995" y="145110"/>
                  </a:lnTo>
                  <a:lnTo>
                    <a:pt x="1138529" y="145110"/>
                  </a:lnTo>
                  <a:lnTo>
                    <a:pt x="1138529" y="518871"/>
                  </a:lnTo>
                  <a:lnTo>
                    <a:pt x="1179995" y="518871"/>
                  </a:lnTo>
                  <a:lnTo>
                    <a:pt x="1179995" y="350710"/>
                  </a:lnTo>
                  <a:lnTo>
                    <a:pt x="1196873" y="368350"/>
                  </a:lnTo>
                  <a:lnTo>
                    <a:pt x="1216418" y="380949"/>
                  </a:lnTo>
                  <a:lnTo>
                    <a:pt x="1238618" y="388518"/>
                  </a:lnTo>
                  <a:lnTo>
                    <a:pt x="1263497" y="391033"/>
                  </a:lnTo>
                  <a:lnTo>
                    <a:pt x="1288364" y="388747"/>
                  </a:lnTo>
                  <a:lnTo>
                    <a:pt x="1330121" y="370459"/>
                  </a:lnTo>
                  <a:lnTo>
                    <a:pt x="1360614" y="335216"/>
                  </a:lnTo>
                  <a:lnTo>
                    <a:pt x="1376159" y="291020"/>
                  </a:lnTo>
                  <a:lnTo>
                    <a:pt x="1378102" y="266052"/>
                  </a:lnTo>
                  <a:close/>
                </a:path>
                <a:path w="2256154" h="519429">
                  <a:moveTo>
                    <a:pt x="1646466" y="126682"/>
                  </a:moveTo>
                  <a:lnTo>
                    <a:pt x="1482915" y="302907"/>
                  </a:lnTo>
                  <a:lnTo>
                    <a:pt x="1482915" y="145110"/>
                  </a:lnTo>
                  <a:lnTo>
                    <a:pt x="1441450" y="145110"/>
                  </a:lnTo>
                  <a:lnTo>
                    <a:pt x="1441450" y="400812"/>
                  </a:lnTo>
                  <a:lnTo>
                    <a:pt x="1605000" y="224586"/>
                  </a:lnTo>
                  <a:lnTo>
                    <a:pt x="1605000" y="384111"/>
                  </a:lnTo>
                  <a:lnTo>
                    <a:pt x="1646466" y="384111"/>
                  </a:lnTo>
                  <a:lnTo>
                    <a:pt x="1646466" y="126682"/>
                  </a:lnTo>
                  <a:close/>
                </a:path>
                <a:path w="2256154" h="519429">
                  <a:moveTo>
                    <a:pt x="2035771" y="264325"/>
                  </a:moveTo>
                  <a:lnTo>
                    <a:pt x="2025548" y="211924"/>
                  </a:lnTo>
                  <a:lnTo>
                    <a:pt x="2000516" y="177939"/>
                  </a:lnTo>
                  <a:lnTo>
                    <a:pt x="1993163" y="171030"/>
                  </a:lnTo>
                  <a:lnTo>
                    <a:pt x="1993163" y="264325"/>
                  </a:lnTo>
                  <a:lnTo>
                    <a:pt x="1991067" y="285965"/>
                  </a:lnTo>
                  <a:lnTo>
                    <a:pt x="1974354" y="320802"/>
                  </a:lnTo>
                  <a:lnTo>
                    <a:pt x="1929663" y="347827"/>
                  </a:lnTo>
                  <a:lnTo>
                    <a:pt x="1893531" y="351294"/>
                  </a:lnTo>
                  <a:lnTo>
                    <a:pt x="1893531" y="177939"/>
                  </a:lnTo>
                  <a:lnTo>
                    <a:pt x="1943519" y="185724"/>
                  </a:lnTo>
                  <a:lnTo>
                    <a:pt x="1984235" y="222008"/>
                  </a:lnTo>
                  <a:lnTo>
                    <a:pt x="1993163" y="264325"/>
                  </a:lnTo>
                  <a:lnTo>
                    <a:pt x="1993163" y="171030"/>
                  </a:lnTo>
                  <a:lnTo>
                    <a:pt x="1974723" y="158584"/>
                  </a:lnTo>
                  <a:lnTo>
                    <a:pt x="1951113" y="148856"/>
                  </a:lnTo>
                  <a:lnTo>
                    <a:pt x="1924050" y="143027"/>
                  </a:lnTo>
                  <a:lnTo>
                    <a:pt x="1893531" y="141084"/>
                  </a:lnTo>
                  <a:lnTo>
                    <a:pt x="1893531" y="0"/>
                  </a:lnTo>
                  <a:lnTo>
                    <a:pt x="1852053" y="0"/>
                  </a:lnTo>
                  <a:lnTo>
                    <a:pt x="1852053" y="141084"/>
                  </a:lnTo>
                  <a:lnTo>
                    <a:pt x="1852053" y="177939"/>
                  </a:lnTo>
                  <a:lnTo>
                    <a:pt x="1852053" y="351294"/>
                  </a:lnTo>
                  <a:lnTo>
                    <a:pt x="1833232" y="350862"/>
                  </a:lnTo>
                  <a:lnTo>
                    <a:pt x="1785835" y="334010"/>
                  </a:lnTo>
                  <a:lnTo>
                    <a:pt x="1760778" y="304787"/>
                  </a:lnTo>
                  <a:lnTo>
                    <a:pt x="1752422" y="264325"/>
                  </a:lnTo>
                  <a:lnTo>
                    <a:pt x="1754657" y="241515"/>
                  </a:lnTo>
                  <a:lnTo>
                    <a:pt x="1772513" y="205803"/>
                  </a:lnTo>
                  <a:lnTo>
                    <a:pt x="1817357" y="180822"/>
                  </a:lnTo>
                  <a:lnTo>
                    <a:pt x="1852053" y="177939"/>
                  </a:lnTo>
                  <a:lnTo>
                    <a:pt x="1852053" y="141084"/>
                  </a:lnTo>
                  <a:lnTo>
                    <a:pt x="1794471" y="148856"/>
                  </a:lnTo>
                  <a:lnTo>
                    <a:pt x="1750695" y="172186"/>
                  </a:lnTo>
                  <a:lnTo>
                    <a:pt x="1720037" y="211924"/>
                  </a:lnTo>
                  <a:lnTo>
                    <a:pt x="1709813" y="264325"/>
                  </a:lnTo>
                  <a:lnTo>
                    <a:pt x="1712404" y="292366"/>
                  </a:lnTo>
                  <a:lnTo>
                    <a:pt x="1733130" y="338734"/>
                  </a:lnTo>
                  <a:lnTo>
                    <a:pt x="1771827" y="370649"/>
                  </a:lnTo>
                  <a:lnTo>
                    <a:pt x="1822221" y="386194"/>
                  </a:lnTo>
                  <a:lnTo>
                    <a:pt x="1852053" y="388150"/>
                  </a:lnTo>
                  <a:lnTo>
                    <a:pt x="1852053" y="518883"/>
                  </a:lnTo>
                  <a:lnTo>
                    <a:pt x="1893531" y="518883"/>
                  </a:lnTo>
                  <a:lnTo>
                    <a:pt x="1893531" y="388150"/>
                  </a:lnTo>
                  <a:lnTo>
                    <a:pt x="1923364" y="386194"/>
                  </a:lnTo>
                  <a:lnTo>
                    <a:pt x="1950110" y="380365"/>
                  </a:lnTo>
                  <a:lnTo>
                    <a:pt x="1973757" y="370649"/>
                  </a:lnTo>
                  <a:lnTo>
                    <a:pt x="1994319" y="357047"/>
                  </a:lnTo>
                  <a:lnTo>
                    <a:pt x="2000008" y="351294"/>
                  </a:lnTo>
                  <a:lnTo>
                    <a:pt x="2012454" y="338734"/>
                  </a:lnTo>
                  <a:lnTo>
                    <a:pt x="2025408" y="317169"/>
                  </a:lnTo>
                  <a:lnTo>
                    <a:pt x="2033181" y="292366"/>
                  </a:lnTo>
                  <a:lnTo>
                    <a:pt x="2035771" y="264325"/>
                  </a:lnTo>
                  <a:close/>
                </a:path>
                <a:path w="2256154" h="519429">
                  <a:moveTo>
                    <a:pt x="2255761" y="145021"/>
                  </a:moveTo>
                  <a:lnTo>
                    <a:pt x="2064562" y="145021"/>
                  </a:lnTo>
                  <a:lnTo>
                    <a:pt x="2064562" y="183121"/>
                  </a:lnTo>
                  <a:lnTo>
                    <a:pt x="2139429" y="183121"/>
                  </a:lnTo>
                  <a:lnTo>
                    <a:pt x="2139429" y="383781"/>
                  </a:lnTo>
                  <a:lnTo>
                    <a:pt x="2180894" y="383781"/>
                  </a:lnTo>
                  <a:lnTo>
                    <a:pt x="2180894" y="183121"/>
                  </a:lnTo>
                  <a:lnTo>
                    <a:pt x="2255761" y="183121"/>
                  </a:lnTo>
                  <a:lnTo>
                    <a:pt x="2255761" y="14502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7" name="object 17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149993" y="8202011"/>
              <a:ext cx="253395" cy="251667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1455547" y="8189334"/>
              <a:ext cx="8405495" cy="1083310"/>
            </a:xfrm>
            <a:custGeom>
              <a:avLst/>
              <a:gdLst/>
              <a:ahLst/>
              <a:cxnLst/>
              <a:rect l="l" t="t" r="r" b="b"/>
              <a:pathLst>
                <a:path w="8405495" h="1083309">
                  <a:moveTo>
                    <a:pt x="255689" y="709523"/>
                  </a:moveTo>
                  <a:lnTo>
                    <a:pt x="209626" y="709523"/>
                  </a:lnTo>
                  <a:lnTo>
                    <a:pt x="131876" y="880567"/>
                  </a:lnTo>
                  <a:lnTo>
                    <a:pt x="47218" y="709523"/>
                  </a:lnTo>
                  <a:lnTo>
                    <a:pt x="0" y="709523"/>
                  </a:lnTo>
                  <a:lnTo>
                    <a:pt x="109994" y="926058"/>
                  </a:lnTo>
                  <a:lnTo>
                    <a:pt x="32816" y="1083284"/>
                  </a:lnTo>
                  <a:lnTo>
                    <a:pt x="78879" y="1083284"/>
                  </a:lnTo>
                  <a:lnTo>
                    <a:pt x="255689" y="709523"/>
                  </a:lnTo>
                  <a:close/>
                </a:path>
                <a:path w="8405495" h="1083309">
                  <a:moveTo>
                    <a:pt x="8294522" y="257429"/>
                  </a:moveTo>
                  <a:lnTo>
                    <a:pt x="8236940" y="0"/>
                  </a:lnTo>
                  <a:lnTo>
                    <a:pt x="8140192" y="194652"/>
                  </a:lnTo>
                  <a:lnTo>
                    <a:pt x="8041132" y="0"/>
                  </a:lnTo>
                  <a:lnTo>
                    <a:pt x="7983537" y="257429"/>
                  </a:lnTo>
                  <a:lnTo>
                    <a:pt x="8026159" y="257429"/>
                  </a:lnTo>
                  <a:lnTo>
                    <a:pt x="8056677" y="109423"/>
                  </a:lnTo>
                  <a:lnTo>
                    <a:pt x="8139049" y="274129"/>
                  </a:lnTo>
                  <a:lnTo>
                    <a:pt x="8220240" y="109423"/>
                  </a:lnTo>
                  <a:lnTo>
                    <a:pt x="8251926" y="257429"/>
                  </a:lnTo>
                  <a:lnTo>
                    <a:pt x="8294522" y="257429"/>
                  </a:lnTo>
                  <a:close/>
                </a:path>
                <a:path w="8405495" h="1083309">
                  <a:moveTo>
                    <a:pt x="8405101" y="214807"/>
                  </a:moveTo>
                  <a:lnTo>
                    <a:pt x="8367090" y="201002"/>
                  </a:lnTo>
                  <a:lnTo>
                    <a:pt x="8319871" y="334035"/>
                  </a:lnTo>
                  <a:lnTo>
                    <a:pt x="8346935" y="344982"/>
                  </a:lnTo>
                  <a:lnTo>
                    <a:pt x="8405101" y="2148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9" name="object 17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40030" y="8893090"/>
              <a:ext cx="203878" cy="251667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972714" y="8898839"/>
              <a:ext cx="215375" cy="240160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251428" y="8893090"/>
              <a:ext cx="253395" cy="251667"/>
            </a:xfrm>
            <a:prstGeom prst="rect">
              <a:avLst/>
            </a:prstGeom>
          </p:spPr>
        </p:pic>
        <p:sp>
          <p:nvSpPr>
            <p:cNvPr id="182" name="object 182"/>
            <p:cNvSpPr/>
            <p:nvPr/>
          </p:nvSpPr>
          <p:spPr>
            <a:xfrm>
              <a:off x="2531326" y="8898845"/>
              <a:ext cx="575945" cy="239395"/>
            </a:xfrm>
            <a:custGeom>
              <a:avLst/>
              <a:gdLst/>
              <a:ahLst/>
              <a:cxnLst/>
              <a:rect l="l" t="t" r="r" b="b"/>
              <a:pathLst>
                <a:path w="575944" h="239395">
                  <a:moveTo>
                    <a:pt x="338607" y="239001"/>
                  </a:moveTo>
                  <a:lnTo>
                    <a:pt x="224599" y="110578"/>
                  </a:lnTo>
                  <a:lnTo>
                    <a:pt x="328256" y="0"/>
                  </a:lnTo>
                  <a:lnTo>
                    <a:pt x="279882" y="0"/>
                  </a:lnTo>
                  <a:lnTo>
                    <a:pt x="190042" y="97917"/>
                  </a:lnTo>
                  <a:lnTo>
                    <a:pt x="190042" y="0"/>
                  </a:lnTo>
                  <a:lnTo>
                    <a:pt x="148577" y="0"/>
                  </a:lnTo>
                  <a:lnTo>
                    <a:pt x="148577" y="97917"/>
                  </a:lnTo>
                  <a:lnTo>
                    <a:pt x="58737" y="0"/>
                  </a:lnTo>
                  <a:lnTo>
                    <a:pt x="10363" y="0"/>
                  </a:lnTo>
                  <a:lnTo>
                    <a:pt x="114020" y="110578"/>
                  </a:lnTo>
                  <a:lnTo>
                    <a:pt x="0" y="239001"/>
                  </a:lnTo>
                  <a:lnTo>
                    <a:pt x="51828" y="239001"/>
                  </a:lnTo>
                  <a:lnTo>
                    <a:pt x="140500" y="138214"/>
                  </a:lnTo>
                  <a:lnTo>
                    <a:pt x="148577" y="146278"/>
                  </a:lnTo>
                  <a:lnTo>
                    <a:pt x="148577" y="239001"/>
                  </a:lnTo>
                  <a:lnTo>
                    <a:pt x="190042" y="239001"/>
                  </a:lnTo>
                  <a:lnTo>
                    <a:pt x="190042" y="146278"/>
                  </a:lnTo>
                  <a:lnTo>
                    <a:pt x="198094" y="138214"/>
                  </a:lnTo>
                  <a:lnTo>
                    <a:pt x="286791" y="239001"/>
                  </a:lnTo>
                  <a:lnTo>
                    <a:pt x="338607" y="239001"/>
                  </a:lnTo>
                  <a:close/>
                </a:path>
                <a:path w="575944" h="239395">
                  <a:moveTo>
                    <a:pt x="575881" y="241"/>
                  </a:moveTo>
                  <a:lnTo>
                    <a:pt x="534416" y="241"/>
                  </a:lnTo>
                  <a:lnTo>
                    <a:pt x="534416" y="98031"/>
                  </a:lnTo>
                  <a:lnTo>
                    <a:pt x="421538" y="98031"/>
                  </a:lnTo>
                  <a:lnTo>
                    <a:pt x="421538" y="241"/>
                  </a:lnTo>
                  <a:lnTo>
                    <a:pt x="380072" y="241"/>
                  </a:lnTo>
                  <a:lnTo>
                    <a:pt x="380072" y="98031"/>
                  </a:lnTo>
                  <a:lnTo>
                    <a:pt x="380072" y="136131"/>
                  </a:lnTo>
                  <a:lnTo>
                    <a:pt x="380072" y="239001"/>
                  </a:lnTo>
                  <a:lnTo>
                    <a:pt x="421538" y="239001"/>
                  </a:lnTo>
                  <a:lnTo>
                    <a:pt x="421538" y="136131"/>
                  </a:lnTo>
                  <a:lnTo>
                    <a:pt x="534416" y="136131"/>
                  </a:lnTo>
                  <a:lnTo>
                    <a:pt x="534416" y="239001"/>
                  </a:lnTo>
                  <a:lnTo>
                    <a:pt x="575881" y="239001"/>
                  </a:lnTo>
                  <a:lnTo>
                    <a:pt x="575881" y="136131"/>
                  </a:lnTo>
                  <a:lnTo>
                    <a:pt x="575881" y="98031"/>
                  </a:lnTo>
                  <a:lnTo>
                    <a:pt x="575881" y="24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3" name="object 183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3157872" y="8898839"/>
              <a:ext cx="184298" cy="238997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405508" y="8893079"/>
              <a:ext cx="228631" cy="251667"/>
            </a:xfrm>
            <a:prstGeom prst="rect">
              <a:avLst/>
            </a:prstGeom>
          </p:spPr>
        </p:pic>
        <p:sp>
          <p:nvSpPr>
            <p:cNvPr id="185" name="object 185"/>
            <p:cNvSpPr/>
            <p:nvPr/>
          </p:nvSpPr>
          <p:spPr>
            <a:xfrm>
              <a:off x="3662934" y="8893092"/>
              <a:ext cx="879475" cy="379730"/>
            </a:xfrm>
            <a:custGeom>
              <a:avLst/>
              <a:gdLst/>
              <a:ahLst/>
              <a:cxnLst/>
              <a:rect l="l" t="t" r="r" b="b"/>
              <a:pathLst>
                <a:path w="879475" h="379729">
                  <a:moveTo>
                    <a:pt x="191198" y="5664"/>
                  </a:moveTo>
                  <a:lnTo>
                    <a:pt x="0" y="5664"/>
                  </a:lnTo>
                  <a:lnTo>
                    <a:pt x="0" y="43764"/>
                  </a:lnTo>
                  <a:lnTo>
                    <a:pt x="74866" y="43764"/>
                  </a:lnTo>
                  <a:lnTo>
                    <a:pt x="74866" y="244424"/>
                  </a:lnTo>
                  <a:lnTo>
                    <a:pt x="116332" y="244424"/>
                  </a:lnTo>
                  <a:lnTo>
                    <a:pt x="116332" y="43764"/>
                  </a:lnTo>
                  <a:lnTo>
                    <a:pt x="191198" y="43764"/>
                  </a:lnTo>
                  <a:lnTo>
                    <a:pt x="191198" y="5664"/>
                  </a:lnTo>
                  <a:close/>
                </a:path>
                <a:path w="879475" h="379729">
                  <a:moveTo>
                    <a:pt x="561479" y="5753"/>
                  </a:moveTo>
                  <a:lnTo>
                    <a:pt x="369138" y="5753"/>
                  </a:lnTo>
                  <a:lnTo>
                    <a:pt x="369138" y="43853"/>
                  </a:lnTo>
                  <a:lnTo>
                    <a:pt x="369138" y="244513"/>
                  </a:lnTo>
                  <a:lnTo>
                    <a:pt x="410603" y="244513"/>
                  </a:lnTo>
                  <a:lnTo>
                    <a:pt x="410603" y="43853"/>
                  </a:lnTo>
                  <a:lnTo>
                    <a:pt x="520026" y="43853"/>
                  </a:lnTo>
                  <a:lnTo>
                    <a:pt x="520026" y="244513"/>
                  </a:lnTo>
                  <a:lnTo>
                    <a:pt x="561479" y="244513"/>
                  </a:lnTo>
                  <a:lnTo>
                    <a:pt x="561479" y="43853"/>
                  </a:lnTo>
                  <a:lnTo>
                    <a:pt x="561479" y="5753"/>
                  </a:lnTo>
                  <a:close/>
                </a:path>
                <a:path w="879475" h="379729">
                  <a:moveTo>
                    <a:pt x="879386" y="126695"/>
                  </a:moveTo>
                  <a:lnTo>
                    <a:pt x="871537" y="78828"/>
                  </a:lnTo>
                  <a:lnTo>
                    <a:pt x="847991" y="37719"/>
                  </a:lnTo>
                  <a:lnTo>
                    <a:pt x="847090" y="36855"/>
                  </a:lnTo>
                  <a:lnTo>
                    <a:pt x="836764" y="26885"/>
                  </a:lnTo>
                  <a:lnTo>
                    <a:pt x="836764" y="126695"/>
                  </a:lnTo>
                  <a:lnTo>
                    <a:pt x="835456" y="144094"/>
                  </a:lnTo>
                  <a:lnTo>
                    <a:pt x="815454" y="189179"/>
                  </a:lnTo>
                  <a:lnTo>
                    <a:pt x="775716" y="213207"/>
                  </a:lnTo>
                  <a:lnTo>
                    <a:pt x="759015" y="214807"/>
                  </a:lnTo>
                  <a:lnTo>
                    <a:pt x="742010" y="213207"/>
                  </a:lnTo>
                  <a:lnTo>
                    <a:pt x="701141" y="189179"/>
                  </a:lnTo>
                  <a:lnTo>
                    <a:pt x="680440" y="144424"/>
                  </a:lnTo>
                  <a:lnTo>
                    <a:pt x="680351" y="144094"/>
                  </a:lnTo>
                  <a:lnTo>
                    <a:pt x="679018" y="126695"/>
                  </a:lnTo>
                  <a:lnTo>
                    <a:pt x="678967" y="126111"/>
                  </a:lnTo>
                  <a:lnTo>
                    <a:pt x="680453" y="107035"/>
                  </a:lnTo>
                  <a:lnTo>
                    <a:pt x="703160" y="61036"/>
                  </a:lnTo>
                  <a:lnTo>
                    <a:pt x="740803" y="39166"/>
                  </a:lnTo>
                  <a:lnTo>
                    <a:pt x="758444" y="36855"/>
                  </a:lnTo>
                  <a:lnTo>
                    <a:pt x="773518" y="38366"/>
                  </a:lnTo>
                  <a:lnTo>
                    <a:pt x="813155" y="61036"/>
                  </a:lnTo>
                  <a:lnTo>
                    <a:pt x="835202" y="106718"/>
                  </a:lnTo>
                  <a:lnTo>
                    <a:pt x="835291" y="107035"/>
                  </a:lnTo>
                  <a:lnTo>
                    <a:pt x="836726" y="126111"/>
                  </a:lnTo>
                  <a:lnTo>
                    <a:pt x="836764" y="126695"/>
                  </a:lnTo>
                  <a:lnTo>
                    <a:pt x="836764" y="26885"/>
                  </a:lnTo>
                  <a:lnTo>
                    <a:pt x="830910" y="21221"/>
                  </a:lnTo>
                  <a:lnTo>
                    <a:pt x="811060" y="9423"/>
                  </a:lnTo>
                  <a:lnTo>
                    <a:pt x="788733" y="2438"/>
                  </a:lnTo>
                  <a:lnTo>
                    <a:pt x="789393" y="2438"/>
                  </a:lnTo>
                  <a:lnTo>
                    <a:pt x="763054" y="0"/>
                  </a:lnTo>
                  <a:lnTo>
                    <a:pt x="739152" y="2438"/>
                  </a:lnTo>
                  <a:lnTo>
                    <a:pt x="717550" y="9791"/>
                  </a:lnTo>
                  <a:lnTo>
                    <a:pt x="698258" y="22021"/>
                  </a:lnTo>
                  <a:lnTo>
                    <a:pt x="681278" y="39166"/>
                  </a:lnTo>
                  <a:lnTo>
                    <a:pt x="681278" y="5753"/>
                  </a:lnTo>
                  <a:lnTo>
                    <a:pt x="639813" y="5753"/>
                  </a:lnTo>
                  <a:lnTo>
                    <a:pt x="639813" y="379514"/>
                  </a:lnTo>
                  <a:lnTo>
                    <a:pt x="681278" y="379514"/>
                  </a:lnTo>
                  <a:lnTo>
                    <a:pt x="681278" y="211353"/>
                  </a:lnTo>
                  <a:lnTo>
                    <a:pt x="698157" y="228993"/>
                  </a:lnTo>
                  <a:lnTo>
                    <a:pt x="717702" y="241592"/>
                  </a:lnTo>
                  <a:lnTo>
                    <a:pt x="739902" y="249148"/>
                  </a:lnTo>
                  <a:lnTo>
                    <a:pt x="764781" y="251675"/>
                  </a:lnTo>
                  <a:lnTo>
                    <a:pt x="789647" y="249389"/>
                  </a:lnTo>
                  <a:lnTo>
                    <a:pt x="811860" y="242531"/>
                  </a:lnTo>
                  <a:lnTo>
                    <a:pt x="831405" y="231101"/>
                  </a:lnTo>
                  <a:lnTo>
                    <a:pt x="848283" y="215099"/>
                  </a:lnTo>
                  <a:lnTo>
                    <a:pt x="848487" y="214807"/>
                  </a:lnTo>
                  <a:lnTo>
                    <a:pt x="861885" y="195859"/>
                  </a:lnTo>
                  <a:lnTo>
                    <a:pt x="871613" y="174713"/>
                  </a:lnTo>
                  <a:lnTo>
                    <a:pt x="877443" y="151663"/>
                  </a:lnTo>
                  <a:lnTo>
                    <a:pt x="879386" y="1266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6" name="object 18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590687" y="8893090"/>
              <a:ext cx="253395" cy="251667"/>
            </a:xfrm>
            <a:prstGeom prst="rect">
              <a:avLst/>
            </a:prstGeom>
          </p:spPr>
        </p:pic>
        <p:sp>
          <p:nvSpPr>
            <p:cNvPr id="187" name="object 187"/>
            <p:cNvSpPr/>
            <p:nvPr/>
          </p:nvSpPr>
          <p:spPr>
            <a:xfrm>
              <a:off x="4870552" y="8898858"/>
              <a:ext cx="523240" cy="374015"/>
            </a:xfrm>
            <a:custGeom>
              <a:avLst/>
              <a:gdLst/>
              <a:ahLst/>
              <a:cxnLst/>
              <a:rect l="l" t="t" r="r" b="b"/>
              <a:pathLst>
                <a:path w="523239" h="374015">
                  <a:moveTo>
                    <a:pt x="258013" y="200990"/>
                  </a:moveTo>
                  <a:lnTo>
                    <a:pt x="222313" y="200990"/>
                  </a:lnTo>
                  <a:lnTo>
                    <a:pt x="222313" y="38011"/>
                  </a:lnTo>
                  <a:lnTo>
                    <a:pt x="222313" y="0"/>
                  </a:lnTo>
                  <a:lnTo>
                    <a:pt x="180848" y="0"/>
                  </a:lnTo>
                  <a:lnTo>
                    <a:pt x="180848" y="38011"/>
                  </a:lnTo>
                  <a:lnTo>
                    <a:pt x="180848" y="200990"/>
                  </a:lnTo>
                  <a:lnTo>
                    <a:pt x="66814" y="200990"/>
                  </a:lnTo>
                  <a:lnTo>
                    <a:pt x="79400" y="186918"/>
                  </a:lnTo>
                  <a:lnTo>
                    <a:pt x="88404" y="170040"/>
                  </a:lnTo>
                  <a:lnTo>
                    <a:pt x="93802" y="150342"/>
                  </a:lnTo>
                  <a:lnTo>
                    <a:pt x="95605" y="127850"/>
                  </a:lnTo>
                  <a:lnTo>
                    <a:pt x="95605" y="38011"/>
                  </a:lnTo>
                  <a:lnTo>
                    <a:pt x="180848" y="38011"/>
                  </a:lnTo>
                  <a:lnTo>
                    <a:pt x="180848" y="0"/>
                  </a:lnTo>
                  <a:lnTo>
                    <a:pt x="54140" y="0"/>
                  </a:lnTo>
                  <a:lnTo>
                    <a:pt x="54140" y="106527"/>
                  </a:lnTo>
                  <a:lnTo>
                    <a:pt x="53530" y="126682"/>
                  </a:lnTo>
                  <a:lnTo>
                    <a:pt x="44361" y="169887"/>
                  </a:lnTo>
                  <a:lnTo>
                    <a:pt x="14008" y="198831"/>
                  </a:lnTo>
                  <a:lnTo>
                    <a:pt x="0" y="200990"/>
                  </a:lnTo>
                  <a:lnTo>
                    <a:pt x="0" y="302348"/>
                  </a:lnTo>
                  <a:lnTo>
                    <a:pt x="38011" y="302348"/>
                  </a:lnTo>
                  <a:lnTo>
                    <a:pt x="38011" y="239001"/>
                  </a:lnTo>
                  <a:lnTo>
                    <a:pt x="220014" y="239001"/>
                  </a:lnTo>
                  <a:lnTo>
                    <a:pt x="220014" y="302348"/>
                  </a:lnTo>
                  <a:lnTo>
                    <a:pt x="258013" y="302348"/>
                  </a:lnTo>
                  <a:lnTo>
                    <a:pt x="258013" y="239001"/>
                  </a:lnTo>
                  <a:lnTo>
                    <a:pt x="258013" y="200990"/>
                  </a:lnTo>
                  <a:close/>
                </a:path>
                <a:path w="523239" h="374015">
                  <a:moveTo>
                    <a:pt x="522935" y="0"/>
                  </a:moveTo>
                  <a:lnTo>
                    <a:pt x="476859" y="0"/>
                  </a:lnTo>
                  <a:lnTo>
                    <a:pt x="399110" y="171043"/>
                  </a:lnTo>
                  <a:lnTo>
                    <a:pt x="314452" y="0"/>
                  </a:lnTo>
                  <a:lnTo>
                    <a:pt x="267233" y="0"/>
                  </a:lnTo>
                  <a:lnTo>
                    <a:pt x="377228" y="216535"/>
                  </a:lnTo>
                  <a:lnTo>
                    <a:pt x="300062" y="373761"/>
                  </a:lnTo>
                  <a:lnTo>
                    <a:pt x="346125" y="373761"/>
                  </a:lnTo>
                  <a:lnTo>
                    <a:pt x="5229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8" name="object 188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5437248" y="8898748"/>
              <a:ext cx="399673" cy="239088"/>
            </a:xfrm>
            <a:prstGeom prst="rect">
              <a:avLst/>
            </a:prstGeom>
          </p:spPr>
        </p:pic>
        <p:sp>
          <p:nvSpPr>
            <p:cNvPr id="189" name="object 189"/>
            <p:cNvSpPr/>
            <p:nvPr/>
          </p:nvSpPr>
          <p:spPr>
            <a:xfrm>
              <a:off x="991400" y="9081420"/>
              <a:ext cx="4961890" cy="1334770"/>
            </a:xfrm>
            <a:custGeom>
              <a:avLst/>
              <a:gdLst/>
              <a:ahLst/>
              <a:cxnLst/>
              <a:rect l="l" t="t" r="r" b="b"/>
              <a:pathLst>
                <a:path w="4961890" h="1334770">
                  <a:moveTo>
                    <a:pt x="380085" y="1297495"/>
                  </a:moveTo>
                  <a:lnTo>
                    <a:pt x="0" y="1297495"/>
                  </a:lnTo>
                  <a:lnTo>
                    <a:pt x="0" y="1334350"/>
                  </a:lnTo>
                  <a:lnTo>
                    <a:pt x="380085" y="1334350"/>
                  </a:lnTo>
                  <a:lnTo>
                    <a:pt x="380085" y="1297495"/>
                  </a:lnTo>
                  <a:close/>
                </a:path>
                <a:path w="4961890" h="1334770">
                  <a:moveTo>
                    <a:pt x="4961839" y="13804"/>
                  </a:moveTo>
                  <a:lnTo>
                    <a:pt x="4923828" y="0"/>
                  </a:lnTo>
                  <a:lnTo>
                    <a:pt x="4876609" y="133032"/>
                  </a:lnTo>
                  <a:lnTo>
                    <a:pt x="4903673" y="143967"/>
                  </a:lnTo>
                  <a:lnTo>
                    <a:pt x="4961839" y="1380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0" name="object 19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573627" y="10280998"/>
              <a:ext cx="201564" cy="238997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801672" y="10275244"/>
              <a:ext cx="253395" cy="251667"/>
            </a:xfrm>
            <a:prstGeom prst="rect">
              <a:avLst/>
            </a:prstGeom>
          </p:spPr>
        </p:pic>
        <p:sp>
          <p:nvSpPr>
            <p:cNvPr id="192" name="object 192"/>
            <p:cNvSpPr/>
            <p:nvPr/>
          </p:nvSpPr>
          <p:spPr>
            <a:xfrm>
              <a:off x="2090762" y="10262571"/>
              <a:ext cx="1440180" cy="392430"/>
            </a:xfrm>
            <a:custGeom>
              <a:avLst/>
              <a:gdLst/>
              <a:ahLst/>
              <a:cxnLst/>
              <a:rect l="l" t="t" r="r" b="b"/>
              <a:pathLst>
                <a:path w="1440179" h="392429">
                  <a:moveTo>
                    <a:pt x="310984" y="257429"/>
                  </a:moveTo>
                  <a:lnTo>
                    <a:pt x="253403" y="0"/>
                  </a:lnTo>
                  <a:lnTo>
                    <a:pt x="156654" y="194665"/>
                  </a:lnTo>
                  <a:lnTo>
                    <a:pt x="57594" y="0"/>
                  </a:lnTo>
                  <a:lnTo>
                    <a:pt x="0" y="257429"/>
                  </a:lnTo>
                  <a:lnTo>
                    <a:pt x="42621" y="257429"/>
                  </a:lnTo>
                  <a:lnTo>
                    <a:pt x="73139" y="109423"/>
                  </a:lnTo>
                  <a:lnTo>
                    <a:pt x="155511" y="274129"/>
                  </a:lnTo>
                  <a:lnTo>
                    <a:pt x="236702" y="109423"/>
                  </a:lnTo>
                  <a:lnTo>
                    <a:pt x="268389" y="257429"/>
                  </a:lnTo>
                  <a:lnTo>
                    <a:pt x="310984" y="257429"/>
                  </a:lnTo>
                  <a:close/>
                </a:path>
                <a:path w="1440179" h="392429">
                  <a:moveTo>
                    <a:pt x="644994" y="257429"/>
                  </a:moveTo>
                  <a:lnTo>
                    <a:pt x="587413" y="0"/>
                  </a:lnTo>
                  <a:lnTo>
                    <a:pt x="490664" y="194665"/>
                  </a:lnTo>
                  <a:lnTo>
                    <a:pt x="391604" y="0"/>
                  </a:lnTo>
                  <a:lnTo>
                    <a:pt x="334010" y="257429"/>
                  </a:lnTo>
                  <a:lnTo>
                    <a:pt x="376631" y="257429"/>
                  </a:lnTo>
                  <a:lnTo>
                    <a:pt x="407149" y="109423"/>
                  </a:lnTo>
                  <a:lnTo>
                    <a:pt x="489521" y="274129"/>
                  </a:lnTo>
                  <a:lnTo>
                    <a:pt x="570712" y="109423"/>
                  </a:lnTo>
                  <a:lnTo>
                    <a:pt x="602399" y="257429"/>
                  </a:lnTo>
                  <a:lnTo>
                    <a:pt x="644994" y="257429"/>
                  </a:lnTo>
                  <a:close/>
                </a:path>
                <a:path w="1440179" h="392429">
                  <a:moveTo>
                    <a:pt x="916825" y="18440"/>
                  </a:moveTo>
                  <a:lnTo>
                    <a:pt x="870750" y="18440"/>
                  </a:lnTo>
                  <a:lnTo>
                    <a:pt x="793000" y="189484"/>
                  </a:lnTo>
                  <a:lnTo>
                    <a:pt x="708355" y="18440"/>
                  </a:lnTo>
                  <a:lnTo>
                    <a:pt x="661123" y="18440"/>
                  </a:lnTo>
                  <a:lnTo>
                    <a:pt x="771118" y="234975"/>
                  </a:lnTo>
                  <a:lnTo>
                    <a:pt x="693953" y="392188"/>
                  </a:lnTo>
                  <a:lnTo>
                    <a:pt x="740016" y="392188"/>
                  </a:lnTo>
                  <a:lnTo>
                    <a:pt x="916825" y="18440"/>
                  </a:lnTo>
                  <a:close/>
                </a:path>
                <a:path w="1440179" h="392429">
                  <a:moveTo>
                    <a:pt x="1156398" y="18669"/>
                  </a:moveTo>
                  <a:lnTo>
                    <a:pt x="1114933" y="18669"/>
                  </a:lnTo>
                  <a:lnTo>
                    <a:pt x="1114933" y="116459"/>
                  </a:lnTo>
                  <a:lnTo>
                    <a:pt x="1002055" y="116459"/>
                  </a:lnTo>
                  <a:lnTo>
                    <a:pt x="1002055" y="18669"/>
                  </a:lnTo>
                  <a:lnTo>
                    <a:pt x="960589" y="18669"/>
                  </a:lnTo>
                  <a:lnTo>
                    <a:pt x="960589" y="116459"/>
                  </a:lnTo>
                  <a:lnTo>
                    <a:pt x="960589" y="154559"/>
                  </a:lnTo>
                  <a:lnTo>
                    <a:pt x="960589" y="257429"/>
                  </a:lnTo>
                  <a:lnTo>
                    <a:pt x="1002055" y="257429"/>
                  </a:lnTo>
                  <a:lnTo>
                    <a:pt x="1002055" y="154559"/>
                  </a:lnTo>
                  <a:lnTo>
                    <a:pt x="1114933" y="154559"/>
                  </a:lnTo>
                  <a:lnTo>
                    <a:pt x="1114933" y="257429"/>
                  </a:lnTo>
                  <a:lnTo>
                    <a:pt x="1156398" y="257429"/>
                  </a:lnTo>
                  <a:lnTo>
                    <a:pt x="1156398" y="154559"/>
                  </a:lnTo>
                  <a:lnTo>
                    <a:pt x="1156398" y="116459"/>
                  </a:lnTo>
                  <a:lnTo>
                    <a:pt x="1156398" y="18669"/>
                  </a:lnTo>
                  <a:close/>
                </a:path>
                <a:path w="1440179" h="392429">
                  <a:moveTo>
                    <a:pt x="1439735" y="0"/>
                  </a:moveTo>
                  <a:lnTo>
                    <a:pt x="1276184" y="176225"/>
                  </a:lnTo>
                  <a:lnTo>
                    <a:pt x="1276184" y="18427"/>
                  </a:lnTo>
                  <a:lnTo>
                    <a:pt x="1234719" y="18427"/>
                  </a:lnTo>
                  <a:lnTo>
                    <a:pt x="1234719" y="274129"/>
                  </a:lnTo>
                  <a:lnTo>
                    <a:pt x="1398282" y="97904"/>
                  </a:lnTo>
                  <a:lnTo>
                    <a:pt x="1398282" y="257429"/>
                  </a:lnTo>
                  <a:lnTo>
                    <a:pt x="1439735" y="257429"/>
                  </a:lnTo>
                  <a:lnTo>
                    <a:pt x="14397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3" name="object 19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608822" y="10280998"/>
              <a:ext cx="201564" cy="238997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836867" y="10275237"/>
              <a:ext cx="239584" cy="251678"/>
            </a:xfrm>
            <a:prstGeom prst="rect">
              <a:avLst/>
            </a:prstGeom>
          </p:spPr>
        </p:pic>
        <p:sp>
          <p:nvSpPr>
            <p:cNvPr id="195" name="object 195"/>
            <p:cNvSpPr/>
            <p:nvPr/>
          </p:nvSpPr>
          <p:spPr>
            <a:xfrm>
              <a:off x="4154767" y="10262571"/>
              <a:ext cx="478155" cy="321310"/>
            </a:xfrm>
            <a:custGeom>
              <a:avLst/>
              <a:gdLst/>
              <a:ahLst/>
              <a:cxnLst/>
              <a:rect l="l" t="t" r="r" b="b"/>
              <a:pathLst>
                <a:path w="478154" h="321309">
                  <a:moveTo>
                    <a:pt x="229209" y="219329"/>
                  </a:moveTo>
                  <a:lnTo>
                    <a:pt x="190042" y="219329"/>
                  </a:lnTo>
                  <a:lnTo>
                    <a:pt x="190042" y="18669"/>
                  </a:lnTo>
                  <a:lnTo>
                    <a:pt x="148577" y="18669"/>
                  </a:lnTo>
                  <a:lnTo>
                    <a:pt x="148577" y="219329"/>
                  </a:lnTo>
                  <a:lnTo>
                    <a:pt x="41465" y="219329"/>
                  </a:lnTo>
                  <a:lnTo>
                    <a:pt x="41465" y="18669"/>
                  </a:lnTo>
                  <a:lnTo>
                    <a:pt x="0" y="18669"/>
                  </a:lnTo>
                  <a:lnTo>
                    <a:pt x="0" y="219329"/>
                  </a:lnTo>
                  <a:lnTo>
                    <a:pt x="0" y="257429"/>
                  </a:lnTo>
                  <a:lnTo>
                    <a:pt x="191198" y="257429"/>
                  </a:lnTo>
                  <a:lnTo>
                    <a:pt x="191198" y="320929"/>
                  </a:lnTo>
                  <a:lnTo>
                    <a:pt x="229209" y="320929"/>
                  </a:lnTo>
                  <a:lnTo>
                    <a:pt x="229209" y="257429"/>
                  </a:lnTo>
                  <a:lnTo>
                    <a:pt x="229209" y="219329"/>
                  </a:lnTo>
                  <a:close/>
                </a:path>
                <a:path w="478154" h="321309">
                  <a:moveTo>
                    <a:pt x="478002" y="0"/>
                  </a:moveTo>
                  <a:lnTo>
                    <a:pt x="314439" y="176225"/>
                  </a:lnTo>
                  <a:lnTo>
                    <a:pt x="314439" y="18427"/>
                  </a:lnTo>
                  <a:lnTo>
                    <a:pt x="272973" y="18427"/>
                  </a:lnTo>
                  <a:lnTo>
                    <a:pt x="272973" y="274129"/>
                  </a:lnTo>
                  <a:lnTo>
                    <a:pt x="436537" y="97904"/>
                  </a:lnTo>
                  <a:lnTo>
                    <a:pt x="436537" y="257429"/>
                  </a:lnTo>
                  <a:lnTo>
                    <a:pt x="478002" y="257429"/>
                  </a:lnTo>
                  <a:lnTo>
                    <a:pt x="4780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6" name="object 196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4683438" y="10280997"/>
              <a:ext cx="184298" cy="238997"/>
            </a:xfrm>
            <a:prstGeom prst="rect">
              <a:avLst/>
            </a:prstGeom>
          </p:spPr>
        </p:pic>
        <p:sp>
          <p:nvSpPr>
            <p:cNvPr id="197" name="object 197"/>
            <p:cNvSpPr/>
            <p:nvPr/>
          </p:nvSpPr>
          <p:spPr>
            <a:xfrm>
              <a:off x="5080228" y="10281240"/>
              <a:ext cx="196215" cy="238760"/>
            </a:xfrm>
            <a:custGeom>
              <a:avLst/>
              <a:gdLst/>
              <a:ahLst/>
              <a:cxnLst/>
              <a:rect l="l" t="t" r="r" b="b"/>
              <a:pathLst>
                <a:path w="196214" h="238759">
                  <a:moveTo>
                    <a:pt x="195808" y="0"/>
                  </a:moveTo>
                  <a:lnTo>
                    <a:pt x="154343" y="0"/>
                  </a:lnTo>
                  <a:lnTo>
                    <a:pt x="154343" y="97790"/>
                  </a:lnTo>
                  <a:lnTo>
                    <a:pt x="41465" y="97790"/>
                  </a:lnTo>
                  <a:lnTo>
                    <a:pt x="41465" y="0"/>
                  </a:lnTo>
                  <a:lnTo>
                    <a:pt x="0" y="0"/>
                  </a:lnTo>
                  <a:lnTo>
                    <a:pt x="0" y="97790"/>
                  </a:lnTo>
                  <a:lnTo>
                    <a:pt x="0" y="135890"/>
                  </a:lnTo>
                  <a:lnTo>
                    <a:pt x="0" y="238760"/>
                  </a:lnTo>
                  <a:lnTo>
                    <a:pt x="41465" y="238760"/>
                  </a:lnTo>
                  <a:lnTo>
                    <a:pt x="41465" y="135890"/>
                  </a:lnTo>
                  <a:lnTo>
                    <a:pt x="154343" y="135890"/>
                  </a:lnTo>
                  <a:lnTo>
                    <a:pt x="154343" y="238760"/>
                  </a:lnTo>
                  <a:lnTo>
                    <a:pt x="195808" y="238760"/>
                  </a:lnTo>
                  <a:lnTo>
                    <a:pt x="195808" y="135890"/>
                  </a:lnTo>
                  <a:lnTo>
                    <a:pt x="195808" y="97790"/>
                  </a:lnTo>
                  <a:lnTo>
                    <a:pt x="1958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8" name="object 19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339376" y="10275241"/>
              <a:ext cx="228631" cy="251667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750547" y="10275243"/>
              <a:ext cx="203878" cy="251667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6017768" y="10280998"/>
              <a:ext cx="192405" cy="238760"/>
            </a:xfrm>
            <a:custGeom>
              <a:avLst/>
              <a:gdLst/>
              <a:ahLst/>
              <a:cxnLst/>
              <a:rect l="l" t="t" r="r" b="b"/>
              <a:pathLst>
                <a:path w="192404" h="238759">
                  <a:moveTo>
                    <a:pt x="192354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0" y="238760"/>
                  </a:lnTo>
                  <a:lnTo>
                    <a:pt x="41465" y="238760"/>
                  </a:lnTo>
                  <a:lnTo>
                    <a:pt x="41465" y="38100"/>
                  </a:lnTo>
                  <a:lnTo>
                    <a:pt x="150888" y="38100"/>
                  </a:lnTo>
                  <a:lnTo>
                    <a:pt x="150888" y="238760"/>
                  </a:lnTo>
                  <a:lnTo>
                    <a:pt x="192354" y="238760"/>
                  </a:lnTo>
                  <a:lnTo>
                    <a:pt x="192354" y="38100"/>
                  </a:lnTo>
                  <a:lnTo>
                    <a:pt x="1923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" name="object 20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273463" y="10275237"/>
              <a:ext cx="239584" cy="25167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576375" y="10275243"/>
              <a:ext cx="203878" cy="251667"/>
            </a:xfrm>
            <a:prstGeom prst="rect">
              <a:avLst/>
            </a:prstGeom>
          </p:spPr>
        </p:pic>
        <p:sp>
          <p:nvSpPr>
            <p:cNvPr id="203" name="object 203"/>
            <p:cNvSpPr/>
            <p:nvPr/>
          </p:nvSpPr>
          <p:spPr>
            <a:xfrm>
              <a:off x="6828612" y="10174458"/>
              <a:ext cx="449580" cy="353060"/>
            </a:xfrm>
            <a:custGeom>
              <a:avLst/>
              <a:gdLst/>
              <a:ahLst/>
              <a:cxnLst/>
              <a:rect l="l" t="t" r="r" b="b"/>
              <a:pathLst>
                <a:path w="449579" h="353059">
                  <a:moveTo>
                    <a:pt x="96748" y="21120"/>
                  </a:moveTo>
                  <a:lnTo>
                    <a:pt x="93878" y="14401"/>
                  </a:lnTo>
                  <a:lnTo>
                    <a:pt x="82359" y="2895"/>
                  </a:lnTo>
                  <a:lnTo>
                    <a:pt x="75641" y="0"/>
                  </a:lnTo>
                  <a:lnTo>
                    <a:pt x="60286" y="0"/>
                  </a:lnTo>
                  <a:lnTo>
                    <a:pt x="53555" y="2895"/>
                  </a:lnTo>
                  <a:lnTo>
                    <a:pt x="42049" y="14401"/>
                  </a:lnTo>
                  <a:lnTo>
                    <a:pt x="39166" y="21120"/>
                  </a:lnTo>
                  <a:lnTo>
                    <a:pt x="39166" y="36487"/>
                  </a:lnTo>
                  <a:lnTo>
                    <a:pt x="42049" y="43192"/>
                  </a:lnTo>
                  <a:lnTo>
                    <a:pt x="53555" y="54711"/>
                  </a:lnTo>
                  <a:lnTo>
                    <a:pt x="60286" y="57594"/>
                  </a:lnTo>
                  <a:lnTo>
                    <a:pt x="75641" y="57594"/>
                  </a:lnTo>
                  <a:lnTo>
                    <a:pt x="82359" y="54711"/>
                  </a:lnTo>
                  <a:lnTo>
                    <a:pt x="93878" y="43192"/>
                  </a:lnTo>
                  <a:lnTo>
                    <a:pt x="96748" y="36487"/>
                  </a:lnTo>
                  <a:lnTo>
                    <a:pt x="96748" y="21120"/>
                  </a:lnTo>
                  <a:close/>
                </a:path>
                <a:path w="449579" h="353059">
                  <a:moveTo>
                    <a:pt x="196964" y="21120"/>
                  </a:moveTo>
                  <a:lnTo>
                    <a:pt x="194081" y="14401"/>
                  </a:lnTo>
                  <a:lnTo>
                    <a:pt x="182575" y="2895"/>
                  </a:lnTo>
                  <a:lnTo>
                    <a:pt x="175844" y="0"/>
                  </a:lnTo>
                  <a:lnTo>
                    <a:pt x="160477" y="0"/>
                  </a:lnTo>
                  <a:lnTo>
                    <a:pt x="153771" y="2895"/>
                  </a:lnTo>
                  <a:lnTo>
                    <a:pt x="142252" y="14401"/>
                  </a:lnTo>
                  <a:lnTo>
                    <a:pt x="139382" y="21120"/>
                  </a:lnTo>
                  <a:lnTo>
                    <a:pt x="139382" y="36487"/>
                  </a:lnTo>
                  <a:lnTo>
                    <a:pt x="142252" y="43192"/>
                  </a:lnTo>
                  <a:lnTo>
                    <a:pt x="153771" y="54711"/>
                  </a:lnTo>
                  <a:lnTo>
                    <a:pt x="160477" y="57594"/>
                  </a:lnTo>
                  <a:lnTo>
                    <a:pt x="175844" y="57594"/>
                  </a:lnTo>
                  <a:lnTo>
                    <a:pt x="182575" y="54711"/>
                  </a:lnTo>
                  <a:lnTo>
                    <a:pt x="194081" y="43192"/>
                  </a:lnTo>
                  <a:lnTo>
                    <a:pt x="196964" y="36487"/>
                  </a:lnTo>
                  <a:lnTo>
                    <a:pt x="196964" y="21120"/>
                  </a:lnTo>
                  <a:close/>
                </a:path>
                <a:path w="449579" h="353059">
                  <a:moveTo>
                    <a:pt x="229222" y="234391"/>
                  </a:moveTo>
                  <a:lnTo>
                    <a:pt x="228460" y="208051"/>
                  </a:lnTo>
                  <a:lnTo>
                    <a:pt x="227076" y="199834"/>
                  </a:lnTo>
                  <a:lnTo>
                    <a:pt x="224459" y="184289"/>
                  </a:lnTo>
                  <a:lnTo>
                    <a:pt x="206743" y="144551"/>
                  </a:lnTo>
                  <a:lnTo>
                    <a:pt x="186601" y="123405"/>
                  </a:lnTo>
                  <a:lnTo>
                    <a:pt x="186601" y="199834"/>
                  </a:lnTo>
                  <a:lnTo>
                    <a:pt x="46088" y="199834"/>
                  </a:lnTo>
                  <a:lnTo>
                    <a:pt x="61582" y="164592"/>
                  </a:lnTo>
                  <a:lnTo>
                    <a:pt x="103759" y="138734"/>
                  </a:lnTo>
                  <a:lnTo>
                    <a:pt x="116344" y="137642"/>
                  </a:lnTo>
                  <a:lnTo>
                    <a:pt x="129540" y="138734"/>
                  </a:lnTo>
                  <a:lnTo>
                    <a:pt x="129260" y="138734"/>
                  </a:lnTo>
                  <a:lnTo>
                    <a:pt x="141033" y="141897"/>
                  </a:lnTo>
                  <a:lnTo>
                    <a:pt x="177888" y="174434"/>
                  </a:lnTo>
                  <a:lnTo>
                    <a:pt x="186601" y="199834"/>
                  </a:lnTo>
                  <a:lnTo>
                    <a:pt x="186601" y="123405"/>
                  </a:lnTo>
                  <a:lnTo>
                    <a:pt x="168884" y="111734"/>
                  </a:lnTo>
                  <a:lnTo>
                    <a:pt x="144449" y="103517"/>
                  </a:lnTo>
                  <a:lnTo>
                    <a:pt x="116344" y="100787"/>
                  </a:lnTo>
                  <a:lnTo>
                    <a:pt x="91173" y="103035"/>
                  </a:lnTo>
                  <a:lnTo>
                    <a:pt x="48856" y="121043"/>
                  </a:lnTo>
                  <a:lnTo>
                    <a:pt x="17830" y="155956"/>
                  </a:lnTo>
                  <a:lnTo>
                    <a:pt x="1981" y="201295"/>
                  </a:lnTo>
                  <a:lnTo>
                    <a:pt x="0" y="227482"/>
                  </a:lnTo>
                  <a:lnTo>
                    <a:pt x="2197" y="256425"/>
                  </a:lnTo>
                  <a:lnTo>
                    <a:pt x="19761" y="303072"/>
                  </a:lnTo>
                  <a:lnTo>
                    <a:pt x="53530" y="334645"/>
                  </a:lnTo>
                  <a:lnTo>
                    <a:pt x="95275" y="350469"/>
                  </a:lnTo>
                  <a:lnTo>
                    <a:pt x="118630" y="352450"/>
                  </a:lnTo>
                  <a:lnTo>
                    <a:pt x="141312" y="350621"/>
                  </a:lnTo>
                  <a:lnTo>
                    <a:pt x="162115" y="345109"/>
                  </a:lnTo>
                  <a:lnTo>
                    <a:pt x="181051" y="335940"/>
                  </a:lnTo>
                  <a:lnTo>
                    <a:pt x="198120" y="323088"/>
                  </a:lnTo>
                  <a:lnTo>
                    <a:pt x="205676" y="315595"/>
                  </a:lnTo>
                  <a:lnTo>
                    <a:pt x="206438" y="314845"/>
                  </a:lnTo>
                  <a:lnTo>
                    <a:pt x="214096" y="305663"/>
                  </a:lnTo>
                  <a:lnTo>
                    <a:pt x="221119" y="295541"/>
                  </a:lnTo>
                  <a:lnTo>
                    <a:pt x="227495" y="284492"/>
                  </a:lnTo>
                  <a:lnTo>
                    <a:pt x="192938" y="265506"/>
                  </a:lnTo>
                  <a:lnTo>
                    <a:pt x="188150" y="274675"/>
                  </a:lnTo>
                  <a:lnTo>
                    <a:pt x="182422" y="283210"/>
                  </a:lnTo>
                  <a:lnTo>
                    <a:pt x="146138" y="311277"/>
                  </a:lnTo>
                  <a:lnTo>
                    <a:pt x="119227" y="315595"/>
                  </a:lnTo>
                  <a:lnTo>
                    <a:pt x="103733" y="314185"/>
                  </a:lnTo>
                  <a:lnTo>
                    <a:pt x="65087" y="293128"/>
                  </a:lnTo>
                  <a:lnTo>
                    <a:pt x="44246" y="251675"/>
                  </a:lnTo>
                  <a:lnTo>
                    <a:pt x="42633" y="234391"/>
                  </a:lnTo>
                  <a:lnTo>
                    <a:pt x="229222" y="234391"/>
                  </a:lnTo>
                  <a:close/>
                </a:path>
                <a:path w="449579" h="353059">
                  <a:moveTo>
                    <a:pt x="449211" y="106451"/>
                  </a:moveTo>
                  <a:lnTo>
                    <a:pt x="258013" y="106451"/>
                  </a:lnTo>
                  <a:lnTo>
                    <a:pt x="258013" y="144551"/>
                  </a:lnTo>
                  <a:lnTo>
                    <a:pt x="332879" y="144551"/>
                  </a:lnTo>
                  <a:lnTo>
                    <a:pt x="332879" y="345211"/>
                  </a:lnTo>
                  <a:lnTo>
                    <a:pt x="374345" y="345211"/>
                  </a:lnTo>
                  <a:lnTo>
                    <a:pt x="374345" y="144551"/>
                  </a:lnTo>
                  <a:lnTo>
                    <a:pt x="449211" y="144551"/>
                  </a:lnTo>
                  <a:lnTo>
                    <a:pt x="449211" y="10645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4" name="object 204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7440789" y="10275243"/>
              <a:ext cx="203878" cy="251667"/>
            </a:xfrm>
            <a:prstGeom prst="rect">
              <a:avLst/>
            </a:prstGeom>
          </p:spPr>
        </p:pic>
        <p:sp>
          <p:nvSpPr>
            <p:cNvPr id="205" name="object 205"/>
            <p:cNvSpPr/>
            <p:nvPr/>
          </p:nvSpPr>
          <p:spPr>
            <a:xfrm>
              <a:off x="7707998" y="10262571"/>
              <a:ext cx="705485" cy="392430"/>
            </a:xfrm>
            <a:custGeom>
              <a:avLst/>
              <a:gdLst/>
              <a:ahLst/>
              <a:cxnLst/>
              <a:rect l="l" t="t" r="r" b="b"/>
              <a:pathLst>
                <a:path w="705484" h="392429">
                  <a:moveTo>
                    <a:pt x="205016" y="0"/>
                  </a:moveTo>
                  <a:lnTo>
                    <a:pt x="41465" y="176225"/>
                  </a:lnTo>
                  <a:lnTo>
                    <a:pt x="41465" y="18427"/>
                  </a:lnTo>
                  <a:lnTo>
                    <a:pt x="0" y="18427"/>
                  </a:lnTo>
                  <a:lnTo>
                    <a:pt x="0" y="274129"/>
                  </a:lnTo>
                  <a:lnTo>
                    <a:pt x="163550" y="97904"/>
                  </a:lnTo>
                  <a:lnTo>
                    <a:pt x="163550" y="257429"/>
                  </a:lnTo>
                  <a:lnTo>
                    <a:pt x="205016" y="257429"/>
                  </a:lnTo>
                  <a:lnTo>
                    <a:pt x="205016" y="0"/>
                  </a:lnTo>
                  <a:close/>
                </a:path>
                <a:path w="705484" h="392429">
                  <a:moveTo>
                    <a:pt x="439978" y="18338"/>
                  </a:moveTo>
                  <a:lnTo>
                    <a:pt x="248780" y="18338"/>
                  </a:lnTo>
                  <a:lnTo>
                    <a:pt x="248780" y="56438"/>
                  </a:lnTo>
                  <a:lnTo>
                    <a:pt x="323646" y="56438"/>
                  </a:lnTo>
                  <a:lnTo>
                    <a:pt x="323646" y="257098"/>
                  </a:lnTo>
                  <a:lnTo>
                    <a:pt x="365112" y="257098"/>
                  </a:lnTo>
                  <a:lnTo>
                    <a:pt x="365112" y="56438"/>
                  </a:lnTo>
                  <a:lnTo>
                    <a:pt x="439978" y="56438"/>
                  </a:lnTo>
                  <a:lnTo>
                    <a:pt x="439978" y="18338"/>
                  </a:lnTo>
                  <a:close/>
                </a:path>
                <a:path w="705484" h="392429">
                  <a:moveTo>
                    <a:pt x="704888" y="18440"/>
                  </a:moveTo>
                  <a:lnTo>
                    <a:pt x="658825" y="18440"/>
                  </a:lnTo>
                  <a:lnTo>
                    <a:pt x="581075" y="189484"/>
                  </a:lnTo>
                  <a:lnTo>
                    <a:pt x="496417" y="18440"/>
                  </a:lnTo>
                  <a:lnTo>
                    <a:pt x="449186" y="18440"/>
                  </a:lnTo>
                  <a:lnTo>
                    <a:pt x="559193" y="234975"/>
                  </a:lnTo>
                  <a:lnTo>
                    <a:pt x="482015" y="392188"/>
                  </a:lnTo>
                  <a:lnTo>
                    <a:pt x="528078" y="392188"/>
                  </a:lnTo>
                  <a:lnTo>
                    <a:pt x="704888" y="184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6" name="object 20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441680" y="10275237"/>
              <a:ext cx="239584" cy="251678"/>
            </a:xfrm>
            <a:prstGeom prst="rect">
              <a:avLst/>
            </a:prstGeom>
          </p:spPr>
        </p:pic>
        <p:sp>
          <p:nvSpPr>
            <p:cNvPr id="207" name="object 207"/>
            <p:cNvSpPr/>
            <p:nvPr/>
          </p:nvSpPr>
          <p:spPr>
            <a:xfrm>
              <a:off x="8759571" y="10262571"/>
              <a:ext cx="1009015" cy="321310"/>
            </a:xfrm>
            <a:custGeom>
              <a:avLst/>
              <a:gdLst/>
              <a:ahLst/>
              <a:cxnLst/>
              <a:rect l="l" t="t" r="r" b="b"/>
              <a:pathLst>
                <a:path w="1009015" h="321309">
                  <a:moveTo>
                    <a:pt x="229209" y="219329"/>
                  </a:moveTo>
                  <a:lnTo>
                    <a:pt x="190030" y="219329"/>
                  </a:lnTo>
                  <a:lnTo>
                    <a:pt x="190030" y="18669"/>
                  </a:lnTo>
                  <a:lnTo>
                    <a:pt x="148564" y="18669"/>
                  </a:lnTo>
                  <a:lnTo>
                    <a:pt x="148564" y="219329"/>
                  </a:lnTo>
                  <a:lnTo>
                    <a:pt x="41465" y="219329"/>
                  </a:lnTo>
                  <a:lnTo>
                    <a:pt x="41465" y="18669"/>
                  </a:lnTo>
                  <a:lnTo>
                    <a:pt x="0" y="18669"/>
                  </a:lnTo>
                  <a:lnTo>
                    <a:pt x="0" y="219329"/>
                  </a:lnTo>
                  <a:lnTo>
                    <a:pt x="0" y="257429"/>
                  </a:lnTo>
                  <a:lnTo>
                    <a:pt x="191198" y="257429"/>
                  </a:lnTo>
                  <a:lnTo>
                    <a:pt x="191198" y="320929"/>
                  </a:lnTo>
                  <a:lnTo>
                    <a:pt x="229209" y="320929"/>
                  </a:lnTo>
                  <a:lnTo>
                    <a:pt x="229209" y="257429"/>
                  </a:lnTo>
                  <a:lnTo>
                    <a:pt x="229209" y="219329"/>
                  </a:lnTo>
                  <a:close/>
                </a:path>
                <a:path w="1009015" h="321309">
                  <a:moveTo>
                    <a:pt x="478002" y="0"/>
                  </a:moveTo>
                  <a:lnTo>
                    <a:pt x="314452" y="176225"/>
                  </a:lnTo>
                  <a:lnTo>
                    <a:pt x="314452" y="18427"/>
                  </a:lnTo>
                  <a:lnTo>
                    <a:pt x="272986" y="18427"/>
                  </a:lnTo>
                  <a:lnTo>
                    <a:pt x="272986" y="274129"/>
                  </a:lnTo>
                  <a:lnTo>
                    <a:pt x="436537" y="97904"/>
                  </a:lnTo>
                  <a:lnTo>
                    <a:pt x="436537" y="257429"/>
                  </a:lnTo>
                  <a:lnTo>
                    <a:pt x="478002" y="257429"/>
                  </a:lnTo>
                  <a:lnTo>
                    <a:pt x="478002" y="0"/>
                  </a:lnTo>
                  <a:close/>
                </a:path>
                <a:path w="1009015" h="321309">
                  <a:moveTo>
                    <a:pt x="890333" y="138798"/>
                  </a:moveTo>
                  <a:lnTo>
                    <a:pt x="881405" y="88836"/>
                  </a:lnTo>
                  <a:lnTo>
                    <a:pt x="855573" y="49530"/>
                  </a:lnTo>
                  <a:lnTo>
                    <a:pt x="847725" y="42735"/>
                  </a:lnTo>
                  <a:lnTo>
                    <a:pt x="847725" y="138798"/>
                  </a:lnTo>
                  <a:lnTo>
                    <a:pt x="846175" y="158407"/>
                  </a:lnTo>
                  <a:lnTo>
                    <a:pt x="822960" y="203873"/>
                  </a:lnTo>
                  <a:lnTo>
                    <a:pt x="780237" y="226021"/>
                  </a:lnTo>
                  <a:lnTo>
                    <a:pt x="763638" y="227482"/>
                  </a:lnTo>
                  <a:lnTo>
                    <a:pt x="747255" y="226021"/>
                  </a:lnTo>
                  <a:lnTo>
                    <a:pt x="705472" y="204165"/>
                  </a:lnTo>
                  <a:lnTo>
                    <a:pt x="682802" y="158648"/>
                  </a:lnTo>
                  <a:lnTo>
                    <a:pt x="681291" y="138798"/>
                  </a:lnTo>
                  <a:lnTo>
                    <a:pt x="682777" y="119164"/>
                  </a:lnTo>
                  <a:lnTo>
                    <a:pt x="705180" y="73431"/>
                  </a:lnTo>
                  <a:lnTo>
                    <a:pt x="747026" y="51028"/>
                  </a:lnTo>
                  <a:lnTo>
                    <a:pt x="763638" y="49530"/>
                  </a:lnTo>
                  <a:lnTo>
                    <a:pt x="780542" y="51028"/>
                  </a:lnTo>
                  <a:lnTo>
                    <a:pt x="823239" y="73431"/>
                  </a:lnTo>
                  <a:lnTo>
                    <a:pt x="846188" y="119164"/>
                  </a:lnTo>
                  <a:lnTo>
                    <a:pt x="847725" y="138798"/>
                  </a:lnTo>
                  <a:lnTo>
                    <a:pt x="847725" y="42735"/>
                  </a:lnTo>
                  <a:lnTo>
                    <a:pt x="835558" y="32766"/>
                  </a:lnTo>
                  <a:lnTo>
                    <a:pt x="814031" y="21602"/>
                  </a:lnTo>
                  <a:lnTo>
                    <a:pt x="790054" y="14909"/>
                  </a:lnTo>
                  <a:lnTo>
                    <a:pt x="763638" y="12674"/>
                  </a:lnTo>
                  <a:lnTo>
                    <a:pt x="736815" y="14909"/>
                  </a:lnTo>
                  <a:lnTo>
                    <a:pt x="691616" y="32766"/>
                  </a:lnTo>
                  <a:lnTo>
                    <a:pt x="661276" y="62992"/>
                  </a:lnTo>
                  <a:lnTo>
                    <a:pt x="640969" y="116344"/>
                  </a:lnTo>
                  <a:lnTo>
                    <a:pt x="597776" y="116344"/>
                  </a:lnTo>
                  <a:lnTo>
                    <a:pt x="597776" y="18427"/>
                  </a:lnTo>
                  <a:lnTo>
                    <a:pt x="556310" y="18427"/>
                  </a:lnTo>
                  <a:lnTo>
                    <a:pt x="556310" y="257429"/>
                  </a:lnTo>
                  <a:lnTo>
                    <a:pt x="597776" y="257429"/>
                  </a:lnTo>
                  <a:lnTo>
                    <a:pt x="597776" y="154355"/>
                  </a:lnTo>
                  <a:lnTo>
                    <a:pt x="638670" y="154355"/>
                  </a:lnTo>
                  <a:lnTo>
                    <a:pt x="654862" y="204558"/>
                  </a:lnTo>
                  <a:lnTo>
                    <a:pt x="684707" y="239077"/>
                  </a:lnTo>
                  <a:lnTo>
                    <a:pt x="733945" y="261543"/>
                  </a:lnTo>
                  <a:lnTo>
                    <a:pt x="763638" y="264350"/>
                  </a:lnTo>
                  <a:lnTo>
                    <a:pt x="789825" y="262115"/>
                  </a:lnTo>
                  <a:lnTo>
                    <a:pt x="813663" y="255422"/>
                  </a:lnTo>
                  <a:lnTo>
                    <a:pt x="835177" y="244259"/>
                  </a:lnTo>
                  <a:lnTo>
                    <a:pt x="854341" y="228638"/>
                  </a:lnTo>
                  <a:lnTo>
                    <a:pt x="855294" y="227482"/>
                  </a:lnTo>
                  <a:lnTo>
                    <a:pt x="870089" y="209626"/>
                  </a:lnTo>
                  <a:lnTo>
                    <a:pt x="881329" y="188328"/>
                  </a:lnTo>
                  <a:lnTo>
                    <a:pt x="888085" y="164719"/>
                  </a:lnTo>
                  <a:lnTo>
                    <a:pt x="890333" y="138798"/>
                  </a:lnTo>
                  <a:close/>
                </a:path>
                <a:path w="1009015" h="321309">
                  <a:moveTo>
                    <a:pt x="1008964" y="226733"/>
                  </a:moveTo>
                  <a:lnTo>
                    <a:pt x="1006081" y="219989"/>
                  </a:lnTo>
                  <a:lnTo>
                    <a:pt x="994562" y="208483"/>
                  </a:lnTo>
                  <a:lnTo>
                    <a:pt x="987844" y="205600"/>
                  </a:lnTo>
                  <a:lnTo>
                    <a:pt x="972477" y="205600"/>
                  </a:lnTo>
                  <a:lnTo>
                    <a:pt x="965771" y="208483"/>
                  </a:lnTo>
                  <a:lnTo>
                    <a:pt x="954252" y="219989"/>
                  </a:lnTo>
                  <a:lnTo>
                    <a:pt x="951369" y="226733"/>
                  </a:lnTo>
                  <a:lnTo>
                    <a:pt x="951369" y="242087"/>
                  </a:lnTo>
                  <a:lnTo>
                    <a:pt x="954252" y="248793"/>
                  </a:lnTo>
                  <a:lnTo>
                    <a:pt x="960005" y="254546"/>
                  </a:lnTo>
                  <a:lnTo>
                    <a:pt x="965771" y="260324"/>
                  </a:lnTo>
                  <a:lnTo>
                    <a:pt x="972477" y="263182"/>
                  </a:lnTo>
                  <a:lnTo>
                    <a:pt x="987844" y="263182"/>
                  </a:lnTo>
                  <a:lnTo>
                    <a:pt x="994562" y="260324"/>
                  </a:lnTo>
                  <a:lnTo>
                    <a:pt x="1006081" y="248793"/>
                  </a:lnTo>
                  <a:lnTo>
                    <a:pt x="1008964" y="242087"/>
                  </a:lnTo>
                  <a:lnTo>
                    <a:pt x="1008964" y="22673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78954" y="644568"/>
              <a:ext cx="13019405" cy="1529715"/>
            </a:xfrm>
            <a:custGeom>
              <a:avLst/>
              <a:gdLst/>
              <a:ahLst/>
              <a:cxnLst/>
              <a:rect l="l" t="t" r="r" b="b"/>
              <a:pathLst>
                <a:path w="13019405" h="1529714">
                  <a:moveTo>
                    <a:pt x="445985" y="326009"/>
                  </a:moveTo>
                  <a:lnTo>
                    <a:pt x="427024" y="205371"/>
                  </a:lnTo>
                  <a:lnTo>
                    <a:pt x="423049" y="180111"/>
                  </a:lnTo>
                  <a:lnTo>
                    <a:pt x="346608" y="149085"/>
                  </a:lnTo>
                  <a:lnTo>
                    <a:pt x="346608" y="410425"/>
                  </a:lnTo>
                  <a:lnTo>
                    <a:pt x="267182" y="488518"/>
                  </a:lnTo>
                  <a:lnTo>
                    <a:pt x="141897" y="472884"/>
                  </a:lnTo>
                  <a:lnTo>
                    <a:pt x="96710" y="316699"/>
                  </a:lnTo>
                  <a:lnTo>
                    <a:pt x="176784" y="205371"/>
                  </a:lnTo>
                  <a:lnTo>
                    <a:pt x="335648" y="243928"/>
                  </a:lnTo>
                  <a:lnTo>
                    <a:pt x="346608" y="410425"/>
                  </a:lnTo>
                  <a:lnTo>
                    <a:pt x="346608" y="149085"/>
                  </a:lnTo>
                  <a:lnTo>
                    <a:pt x="288785" y="125615"/>
                  </a:lnTo>
                  <a:lnTo>
                    <a:pt x="87401" y="112979"/>
                  </a:lnTo>
                  <a:lnTo>
                    <a:pt x="0" y="247243"/>
                  </a:lnTo>
                  <a:lnTo>
                    <a:pt x="0" y="415074"/>
                  </a:lnTo>
                  <a:lnTo>
                    <a:pt x="75768" y="572592"/>
                  </a:lnTo>
                  <a:lnTo>
                    <a:pt x="288785" y="582891"/>
                  </a:lnTo>
                  <a:lnTo>
                    <a:pt x="434670" y="515772"/>
                  </a:lnTo>
                  <a:lnTo>
                    <a:pt x="436295" y="488518"/>
                  </a:lnTo>
                  <a:lnTo>
                    <a:pt x="445985" y="326009"/>
                  </a:lnTo>
                  <a:close/>
                </a:path>
                <a:path w="13019405" h="1529714">
                  <a:moveTo>
                    <a:pt x="619125" y="1234160"/>
                  </a:moveTo>
                  <a:lnTo>
                    <a:pt x="58813" y="1223860"/>
                  </a:lnTo>
                  <a:lnTo>
                    <a:pt x="21932" y="1345831"/>
                  </a:lnTo>
                  <a:lnTo>
                    <a:pt x="613803" y="1346822"/>
                  </a:lnTo>
                  <a:lnTo>
                    <a:pt x="619125" y="1234160"/>
                  </a:lnTo>
                  <a:close/>
                </a:path>
                <a:path w="13019405" h="1529714">
                  <a:moveTo>
                    <a:pt x="907580" y="480872"/>
                  </a:moveTo>
                  <a:lnTo>
                    <a:pt x="847102" y="414413"/>
                  </a:lnTo>
                  <a:lnTo>
                    <a:pt x="673633" y="492175"/>
                  </a:lnTo>
                  <a:lnTo>
                    <a:pt x="563956" y="359905"/>
                  </a:lnTo>
                  <a:lnTo>
                    <a:pt x="685584" y="227634"/>
                  </a:lnTo>
                  <a:lnTo>
                    <a:pt x="812215" y="281482"/>
                  </a:lnTo>
                  <a:lnTo>
                    <a:pt x="876350" y="181775"/>
                  </a:lnTo>
                  <a:lnTo>
                    <a:pt x="742746" y="115303"/>
                  </a:lnTo>
                  <a:lnTo>
                    <a:pt x="587883" y="115303"/>
                  </a:lnTo>
                  <a:lnTo>
                    <a:pt x="497484" y="215011"/>
                  </a:lnTo>
                  <a:lnTo>
                    <a:pt x="489496" y="291223"/>
                  </a:lnTo>
                  <a:lnTo>
                    <a:pt x="483781" y="353669"/>
                  </a:lnTo>
                  <a:lnTo>
                    <a:pt x="480352" y="402386"/>
                  </a:lnTo>
                  <a:lnTo>
                    <a:pt x="479209" y="437337"/>
                  </a:lnTo>
                  <a:lnTo>
                    <a:pt x="479501" y="449745"/>
                  </a:lnTo>
                  <a:lnTo>
                    <a:pt x="480377" y="458698"/>
                  </a:lnTo>
                  <a:lnTo>
                    <a:pt x="481825" y="464197"/>
                  </a:lnTo>
                  <a:lnTo>
                    <a:pt x="483870" y="466255"/>
                  </a:lnTo>
                  <a:lnTo>
                    <a:pt x="576922" y="580567"/>
                  </a:lnTo>
                  <a:lnTo>
                    <a:pt x="773328" y="580567"/>
                  </a:lnTo>
                  <a:lnTo>
                    <a:pt x="907580" y="480872"/>
                  </a:lnTo>
                  <a:close/>
                </a:path>
                <a:path w="13019405" h="1529714">
                  <a:moveTo>
                    <a:pt x="1321993" y="1505000"/>
                  </a:moveTo>
                  <a:lnTo>
                    <a:pt x="1316037" y="1410423"/>
                  </a:lnTo>
                  <a:lnTo>
                    <a:pt x="1310424" y="1326972"/>
                  </a:lnTo>
                  <a:lnTo>
                    <a:pt x="1305153" y="1254658"/>
                  </a:lnTo>
                  <a:lnTo>
                    <a:pt x="1300238" y="1193457"/>
                  </a:lnTo>
                  <a:lnTo>
                    <a:pt x="1295654" y="1143381"/>
                  </a:lnTo>
                  <a:lnTo>
                    <a:pt x="1291424" y="1104442"/>
                  </a:lnTo>
                  <a:lnTo>
                    <a:pt x="1283982" y="1059929"/>
                  </a:lnTo>
                  <a:lnTo>
                    <a:pt x="1280782" y="1054366"/>
                  </a:lnTo>
                  <a:lnTo>
                    <a:pt x="1146187" y="1054366"/>
                  </a:lnTo>
                  <a:lnTo>
                    <a:pt x="1167460" y="1287005"/>
                  </a:lnTo>
                  <a:lnTo>
                    <a:pt x="968057" y="1296974"/>
                  </a:lnTo>
                  <a:lnTo>
                    <a:pt x="948131" y="1064336"/>
                  </a:lnTo>
                  <a:lnTo>
                    <a:pt x="861720" y="1064336"/>
                  </a:lnTo>
                  <a:lnTo>
                    <a:pt x="879665" y="1529600"/>
                  </a:lnTo>
                  <a:lnTo>
                    <a:pt x="977709" y="1514970"/>
                  </a:lnTo>
                  <a:lnTo>
                    <a:pt x="968057" y="1363433"/>
                  </a:lnTo>
                  <a:lnTo>
                    <a:pt x="1181087" y="1353464"/>
                  </a:lnTo>
                  <a:lnTo>
                    <a:pt x="1200696" y="1509331"/>
                  </a:lnTo>
                  <a:lnTo>
                    <a:pt x="1321993" y="1505000"/>
                  </a:lnTo>
                  <a:close/>
                </a:path>
                <a:path w="13019405" h="1529714">
                  <a:moveTo>
                    <a:pt x="1379486" y="326009"/>
                  </a:moveTo>
                  <a:lnTo>
                    <a:pt x="1360525" y="205371"/>
                  </a:lnTo>
                  <a:lnTo>
                    <a:pt x="1356550" y="180111"/>
                  </a:lnTo>
                  <a:lnTo>
                    <a:pt x="1280109" y="149085"/>
                  </a:lnTo>
                  <a:lnTo>
                    <a:pt x="1280109" y="410425"/>
                  </a:lnTo>
                  <a:lnTo>
                    <a:pt x="1200683" y="488518"/>
                  </a:lnTo>
                  <a:lnTo>
                    <a:pt x="1075397" y="472884"/>
                  </a:lnTo>
                  <a:lnTo>
                    <a:pt x="1030211" y="316699"/>
                  </a:lnTo>
                  <a:lnTo>
                    <a:pt x="1110284" y="205371"/>
                  </a:lnTo>
                  <a:lnTo>
                    <a:pt x="1269149" y="243928"/>
                  </a:lnTo>
                  <a:lnTo>
                    <a:pt x="1280109" y="410425"/>
                  </a:lnTo>
                  <a:lnTo>
                    <a:pt x="1280109" y="149085"/>
                  </a:lnTo>
                  <a:lnTo>
                    <a:pt x="1222286" y="125615"/>
                  </a:lnTo>
                  <a:lnTo>
                    <a:pt x="1020902" y="112979"/>
                  </a:lnTo>
                  <a:lnTo>
                    <a:pt x="933488" y="247243"/>
                  </a:lnTo>
                  <a:lnTo>
                    <a:pt x="933488" y="415074"/>
                  </a:lnTo>
                  <a:lnTo>
                    <a:pt x="1009269" y="572592"/>
                  </a:lnTo>
                  <a:lnTo>
                    <a:pt x="1222286" y="582891"/>
                  </a:lnTo>
                  <a:lnTo>
                    <a:pt x="1368171" y="515772"/>
                  </a:lnTo>
                  <a:lnTo>
                    <a:pt x="1369796" y="488518"/>
                  </a:lnTo>
                  <a:lnTo>
                    <a:pt x="1379486" y="326009"/>
                  </a:lnTo>
                  <a:close/>
                </a:path>
                <a:path w="13019405" h="1529714">
                  <a:moveTo>
                    <a:pt x="1772297" y="464921"/>
                  </a:moveTo>
                  <a:lnTo>
                    <a:pt x="1738464" y="383501"/>
                  </a:lnTo>
                  <a:lnTo>
                    <a:pt x="1708492" y="311391"/>
                  </a:lnTo>
                  <a:lnTo>
                    <a:pt x="1690204" y="310654"/>
                  </a:lnTo>
                  <a:lnTo>
                    <a:pt x="1690204" y="457276"/>
                  </a:lnTo>
                  <a:lnTo>
                    <a:pt x="1507426" y="525741"/>
                  </a:lnTo>
                  <a:lnTo>
                    <a:pt x="1519732" y="383501"/>
                  </a:lnTo>
                  <a:lnTo>
                    <a:pt x="1690204" y="457276"/>
                  </a:lnTo>
                  <a:lnTo>
                    <a:pt x="1690204" y="310654"/>
                  </a:lnTo>
                  <a:lnTo>
                    <a:pt x="1510753" y="303403"/>
                  </a:lnTo>
                  <a:lnTo>
                    <a:pt x="1534680" y="199390"/>
                  </a:lnTo>
                  <a:lnTo>
                    <a:pt x="1715465" y="181775"/>
                  </a:lnTo>
                  <a:lnTo>
                    <a:pt x="1726755" y="115303"/>
                  </a:lnTo>
                  <a:lnTo>
                    <a:pt x="1424355" y="115303"/>
                  </a:lnTo>
                  <a:lnTo>
                    <a:pt x="1407731" y="587222"/>
                  </a:lnTo>
                  <a:lnTo>
                    <a:pt x="1693532" y="577240"/>
                  </a:lnTo>
                  <a:lnTo>
                    <a:pt x="1729651" y="525741"/>
                  </a:lnTo>
                  <a:lnTo>
                    <a:pt x="1772297" y="464921"/>
                  </a:lnTo>
                  <a:close/>
                </a:path>
                <a:path w="13019405" h="1529714">
                  <a:moveTo>
                    <a:pt x="1780616" y="1522945"/>
                  </a:moveTo>
                  <a:lnTo>
                    <a:pt x="1742503" y="1390027"/>
                  </a:lnTo>
                  <a:lnTo>
                    <a:pt x="1719249" y="1308938"/>
                  </a:lnTo>
                  <a:lnTo>
                    <a:pt x="1666265" y="1124165"/>
                  </a:lnTo>
                  <a:lnTo>
                    <a:pt x="1647685" y="1059357"/>
                  </a:lnTo>
                  <a:lnTo>
                    <a:pt x="1614449" y="1059180"/>
                  </a:lnTo>
                  <a:lnTo>
                    <a:pt x="1614449" y="1308938"/>
                  </a:lnTo>
                  <a:lnTo>
                    <a:pt x="1481518" y="1308938"/>
                  </a:lnTo>
                  <a:lnTo>
                    <a:pt x="1535353" y="1124165"/>
                  </a:lnTo>
                  <a:lnTo>
                    <a:pt x="1614449" y="1308938"/>
                  </a:lnTo>
                  <a:lnTo>
                    <a:pt x="1614449" y="1059180"/>
                  </a:lnTo>
                  <a:lnTo>
                    <a:pt x="1462900" y="1058354"/>
                  </a:lnTo>
                  <a:lnTo>
                    <a:pt x="1348587" y="1522945"/>
                  </a:lnTo>
                  <a:lnTo>
                    <a:pt x="1448282" y="1522945"/>
                  </a:lnTo>
                  <a:lnTo>
                    <a:pt x="1514754" y="1390027"/>
                  </a:lnTo>
                  <a:lnTo>
                    <a:pt x="1581213" y="1390027"/>
                  </a:lnTo>
                  <a:lnTo>
                    <a:pt x="1647685" y="1522945"/>
                  </a:lnTo>
                  <a:lnTo>
                    <a:pt x="1780616" y="1522945"/>
                  </a:lnTo>
                  <a:close/>
                </a:path>
                <a:path w="13019405" h="1529714">
                  <a:moveTo>
                    <a:pt x="2108619" y="82080"/>
                  </a:moveTo>
                  <a:lnTo>
                    <a:pt x="1809521" y="115303"/>
                  </a:lnTo>
                  <a:lnTo>
                    <a:pt x="1809521" y="580567"/>
                  </a:lnTo>
                  <a:lnTo>
                    <a:pt x="2108619" y="562622"/>
                  </a:lnTo>
                  <a:lnTo>
                    <a:pt x="2108619" y="466255"/>
                  </a:lnTo>
                  <a:lnTo>
                    <a:pt x="1909216" y="471576"/>
                  </a:lnTo>
                  <a:lnTo>
                    <a:pt x="1909216" y="381177"/>
                  </a:lnTo>
                  <a:lnTo>
                    <a:pt x="2108619" y="367220"/>
                  </a:lnTo>
                  <a:lnTo>
                    <a:pt x="2108619" y="281482"/>
                  </a:lnTo>
                  <a:lnTo>
                    <a:pt x="1887943" y="281482"/>
                  </a:lnTo>
                  <a:lnTo>
                    <a:pt x="1893265" y="215011"/>
                  </a:lnTo>
                  <a:lnTo>
                    <a:pt x="2108619" y="181775"/>
                  </a:lnTo>
                  <a:lnTo>
                    <a:pt x="2108619" y="82080"/>
                  </a:lnTo>
                  <a:close/>
                </a:path>
                <a:path w="13019405" h="1529714">
                  <a:moveTo>
                    <a:pt x="2155799" y="1525282"/>
                  </a:moveTo>
                  <a:lnTo>
                    <a:pt x="2142845" y="1054366"/>
                  </a:lnTo>
                  <a:lnTo>
                    <a:pt x="1801202" y="1067993"/>
                  </a:lnTo>
                  <a:lnTo>
                    <a:pt x="1810512" y="1524279"/>
                  </a:lnTo>
                  <a:lnTo>
                    <a:pt x="1903577" y="1519961"/>
                  </a:lnTo>
                  <a:lnTo>
                    <a:pt x="1903577" y="1157389"/>
                  </a:lnTo>
                  <a:lnTo>
                    <a:pt x="2044814" y="1144092"/>
                  </a:lnTo>
                  <a:lnTo>
                    <a:pt x="2059762" y="1519961"/>
                  </a:lnTo>
                  <a:lnTo>
                    <a:pt x="2155799" y="1525282"/>
                  </a:lnTo>
                  <a:close/>
                </a:path>
                <a:path w="13019405" h="1529714">
                  <a:moveTo>
                    <a:pt x="2522042" y="1190612"/>
                  </a:moveTo>
                  <a:lnTo>
                    <a:pt x="2492768" y="1139113"/>
                  </a:lnTo>
                  <a:lnTo>
                    <a:pt x="2444610" y="1054366"/>
                  </a:lnTo>
                  <a:lnTo>
                    <a:pt x="2425674" y="1054658"/>
                  </a:lnTo>
                  <a:lnTo>
                    <a:pt x="2425674" y="1187297"/>
                  </a:lnTo>
                  <a:lnTo>
                    <a:pt x="2415032" y="1266393"/>
                  </a:lnTo>
                  <a:lnTo>
                    <a:pt x="2312682" y="1281684"/>
                  </a:lnTo>
                  <a:lnTo>
                    <a:pt x="2328291" y="1139113"/>
                  </a:lnTo>
                  <a:lnTo>
                    <a:pt x="2425674" y="1187297"/>
                  </a:lnTo>
                  <a:lnTo>
                    <a:pt x="2425674" y="1054658"/>
                  </a:lnTo>
                  <a:lnTo>
                    <a:pt x="2222944" y="1057694"/>
                  </a:lnTo>
                  <a:lnTo>
                    <a:pt x="2189721" y="1526273"/>
                  </a:lnTo>
                  <a:lnTo>
                    <a:pt x="2285098" y="1522945"/>
                  </a:lnTo>
                  <a:lnTo>
                    <a:pt x="2308695" y="1378051"/>
                  </a:lnTo>
                  <a:lnTo>
                    <a:pt x="2504097" y="1369415"/>
                  </a:lnTo>
                  <a:lnTo>
                    <a:pt x="2512911" y="1281684"/>
                  </a:lnTo>
                  <a:lnTo>
                    <a:pt x="2522042" y="1190612"/>
                  </a:lnTo>
                  <a:close/>
                </a:path>
                <a:path w="13019405" h="1529714">
                  <a:moveTo>
                    <a:pt x="2615755" y="562673"/>
                  </a:moveTo>
                  <a:lnTo>
                    <a:pt x="2609786" y="468096"/>
                  </a:lnTo>
                  <a:lnTo>
                    <a:pt x="2604173" y="384644"/>
                  </a:lnTo>
                  <a:lnTo>
                    <a:pt x="2598902" y="312331"/>
                  </a:lnTo>
                  <a:lnTo>
                    <a:pt x="2593987" y="251129"/>
                  </a:lnTo>
                  <a:lnTo>
                    <a:pt x="2589403" y="201053"/>
                  </a:lnTo>
                  <a:lnTo>
                    <a:pt x="2585174" y="162115"/>
                  </a:lnTo>
                  <a:lnTo>
                    <a:pt x="2577731" y="117602"/>
                  </a:lnTo>
                  <a:lnTo>
                    <a:pt x="2574531" y="112039"/>
                  </a:lnTo>
                  <a:lnTo>
                    <a:pt x="2439949" y="112039"/>
                  </a:lnTo>
                  <a:lnTo>
                    <a:pt x="2461209" y="344678"/>
                  </a:lnTo>
                  <a:lnTo>
                    <a:pt x="2261806" y="354647"/>
                  </a:lnTo>
                  <a:lnTo>
                    <a:pt x="2241880" y="122008"/>
                  </a:lnTo>
                  <a:lnTo>
                    <a:pt x="2155469" y="122008"/>
                  </a:lnTo>
                  <a:lnTo>
                    <a:pt x="2173414" y="587273"/>
                  </a:lnTo>
                  <a:lnTo>
                    <a:pt x="2271458" y="572643"/>
                  </a:lnTo>
                  <a:lnTo>
                    <a:pt x="2261806" y="421106"/>
                  </a:lnTo>
                  <a:lnTo>
                    <a:pt x="2474849" y="411137"/>
                  </a:lnTo>
                  <a:lnTo>
                    <a:pt x="2494445" y="567004"/>
                  </a:lnTo>
                  <a:lnTo>
                    <a:pt x="2615755" y="562673"/>
                  </a:lnTo>
                  <a:close/>
                </a:path>
                <a:path w="13019405" h="1529714">
                  <a:moveTo>
                    <a:pt x="2934131" y="1529600"/>
                  </a:moveTo>
                  <a:lnTo>
                    <a:pt x="2897568" y="1057694"/>
                  </a:lnTo>
                  <a:lnTo>
                    <a:pt x="2764637" y="1054366"/>
                  </a:lnTo>
                  <a:lnTo>
                    <a:pt x="2678226" y="1323555"/>
                  </a:lnTo>
                  <a:lnTo>
                    <a:pt x="2647670" y="1067663"/>
                  </a:lnTo>
                  <a:lnTo>
                    <a:pt x="2551950" y="1054366"/>
                  </a:lnTo>
                  <a:lnTo>
                    <a:pt x="2577211" y="1522945"/>
                  </a:lnTo>
                  <a:lnTo>
                    <a:pt x="2691523" y="1526273"/>
                  </a:lnTo>
                  <a:lnTo>
                    <a:pt x="2785237" y="1223860"/>
                  </a:lnTo>
                  <a:lnTo>
                    <a:pt x="2811170" y="1522945"/>
                  </a:lnTo>
                  <a:lnTo>
                    <a:pt x="2934131" y="1529600"/>
                  </a:lnTo>
                  <a:close/>
                </a:path>
                <a:path w="13019405" h="1529714">
                  <a:moveTo>
                    <a:pt x="3119234" y="562673"/>
                  </a:moveTo>
                  <a:lnTo>
                    <a:pt x="3113278" y="468096"/>
                  </a:lnTo>
                  <a:lnTo>
                    <a:pt x="3107664" y="384644"/>
                  </a:lnTo>
                  <a:lnTo>
                    <a:pt x="3102394" y="312331"/>
                  </a:lnTo>
                  <a:lnTo>
                    <a:pt x="3097466" y="251129"/>
                  </a:lnTo>
                  <a:lnTo>
                    <a:pt x="3092894" y="201053"/>
                  </a:lnTo>
                  <a:lnTo>
                    <a:pt x="3088652" y="162115"/>
                  </a:lnTo>
                  <a:lnTo>
                    <a:pt x="3081223" y="117602"/>
                  </a:lnTo>
                  <a:lnTo>
                    <a:pt x="3078022" y="112039"/>
                  </a:lnTo>
                  <a:lnTo>
                    <a:pt x="2943428" y="112039"/>
                  </a:lnTo>
                  <a:lnTo>
                    <a:pt x="2964688" y="344678"/>
                  </a:lnTo>
                  <a:lnTo>
                    <a:pt x="2765298" y="354647"/>
                  </a:lnTo>
                  <a:lnTo>
                    <a:pt x="2745359" y="122008"/>
                  </a:lnTo>
                  <a:lnTo>
                    <a:pt x="2658948" y="122008"/>
                  </a:lnTo>
                  <a:lnTo>
                    <a:pt x="2676906" y="587273"/>
                  </a:lnTo>
                  <a:lnTo>
                    <a:pt x="2774937" y="572643"/>
                  </a:lnTo>
                  <a:lnTo>
                    <a:pt x="2765298" y="421106"/>
                  </a:lnTo>
                  <a:lnTo>
                    <a:pt x="2978327" y="411137"/>
                  </a:lnTo>
                  <a:lnTo>
                    <a:pt x="2997924" y="567004"/>
                  </a:lnTo>
                  <a:lnTo>
                    <a:pt x="3119234" y="562673"/>
                  </a:lnTo>
                  <a:close/>
                </a:path>
                <a:path w="13019405" h="1529714">
                  <a:moveTo>
                    <a:pt x="3492754" y="1057694"/>
                  </a:moveTo>
                  <a:lnTo>
                    <a:pt x="3359835" y="1057694"/>
                  </a:lnTo>
                  <a:lnTo>
                    <a:pt x="3226905" y="1257084"/>
                  </a:lnTo>
                  <a:lnTo>
                    <a:pt x="3127197" y="1057694"/>
                  </a:lnTo>
                  <a:lnTo>
                    <a:pt x="3012224" y="1057694"/>
                  </a:lnTo>
                  <a:lnTo>
                    <a:pt x="2961043" y="1522945"/>
                  </a:lnTo>
                  <a:lnTo>
                    <a:pt x="3060725" y="1522945"/>
                  </a:lnTo>
                  <a:lnTo>
                    <a:pt x="3112249" y="1290320"/>
                  </a:lnTo>
                  <a:lnTo>
                    <a:pt x="3215259" y="1433550"/>
                  </a:lnTo>
                  <a:lnTo>
                    <a:pt x="3326600" y="1302283"/>
                  </a:lnTo>
                  <a:lnTo>
                    <a:pt x="3311639" y="1522945"/>
                  </a:lnTo>
                  <a:lnTo>
                    <a:pt x="3482797" y="1522945"/>
                  </a:lnTo>
                  <a:lnTo>
                    <a:pt x="3492754" y="1057694"/>
                  </a:lnTo>
                  <a:close/>
                </a:path>
                <a:path w="13019405" h="1529714">
                  <a:moveTo>
                    <a:pt x="3596132" y="326009"/>
                  </a:moveTo>
                  <a:lnTo>
                    <a:pt x="3577171" y="205371"/>
                  </a:lnTo>
                  <a:lnTo>
                    <a:pt x="3573195" y="180111"/>
                  </a:lnTo>
                  <a:lnTo>
                    <a:pt x="3496754" y="149085"/>
                  </a:lnTo>
                  <a:lnTo>
                    <a:pt x="3496754" y="410425"/>
                  </a:lnTo>
                  <a:lnTo>
                    <a:pt x="3417328" y="488518"/>
                  </a:lnTo>
                  <a:lnTo>
                    <a:pt x="3292043" y="472884"/>
                  </a:lnTo>
                  <a:lnTo>
                    <a:pt x="3246856" y="316699"/>
                  </a:lnTo>
                  <a:lnTo>
                    <a:pt x="3326930" y="205371"/>
                  </a:lnTo>
                  <a:lnTo>
                    <a:pt x="3485794" y="243928"/>
                  </a:lnTo>
                  <a:lnTo>
                    <a:pt x="3496754" y="410425"/>
                  </a:lnTo>
                  <a:lnTo>
                    <a:pt x="3496754" y="149085"/>
                  </a:lnTo>
                  <a:lnTo>
                    <a:pt x="3438931" y="125615"/>
                  </a:lnTo>
                  <a:lnTo>
                    <a:pt x="3237547" y="112979"/>
                  </a:lnTo>
                  <a:lnTo>
                    <a:pt x="3150133" y="247243"/>
                  </a:lnTo>
                  <a:lnTo>
                    <a:pt x="3150133" y="415074"/>
                  </a:lnTo>
                  <a:lnTo>
                    <a:pt x="3225914" y="572592"/>
                  </a:lnTo>
                  <a:lnTo>
                    <a:pt x="3438931" y="582891"/>
                  </a:lnTo>
                  <a:lnTo>
                    <a:pt x="3584816" y="515772"/>
                  </a:lnTo>
                  <a:lnTo>
                    <a:pt x="3586442" y="488518"/>
                  </a:lnTo>
                  <a:lnTo>
                    <a:pt x="3596132" y="326009"/>
                  </a:lnTo>
                  <a:close/>
                </a:path>
                <a:path w="13019405" h="1529714">
                  <a:moveTo>
                    <a:pt x="3836720" y="1024470"/>
                  </a:moveTo>
                  <a:lnTo>
                    <a:pt x="3537623" y="1057694"/>
                  </a:lnTo>
                  <a:lnTo>
                    <a:pt x="3537623" y="1522945"/>
                  </a:lnTo>
                  <a:lnTo>
                    <a:pt x="3836720" y="1505000"/>
                  </a:lnTo>
                  <a:lnTo>
                    <a:pt x="3836720" y="1408633"/>
                  </a:lnTo>
                  <a:lnTo>
                    <a:pt x="3637318" y="1413954"/>
                  </a:lnTo>
                  <a:lnTo>
                    <a:pt x="3637318" y="1323555"/>
                  </a:lnTo>
                  <a:lnTo>
                    <a:pt x="3836720" y="1309598"/>
                  </a:lnTo>
                  <a:lnTo>
                    <a:pt x="3836720" y="1223860"/>
                  </a:lnTo>
                  <a:lnTo>
                    <a:pt x="3616058" y="1223860"/>
                  </a:lnTo>
                  <a:lnTo>
                    <a:pt x="3621379" y="1157389"/>
                  </a:lnTo>
                  <a:lnTo>
                    <a:pt x="3836720" y="1124153"/>
                  </a:lnTo>
                  <a:lnTo>
                    <a:pt x="3836720" y="1024470"/>
                  </a:lnTo>
                  <a:close/>
                </a:path>
                <a:path w="13019405" h="1529714">
                  <a:moveTo>
                    <a:pt x="4057713" y="480872"/>
                  </a:moveTo>
                  <a:lnTo>
                    <a:pt x="3997236" y="414413"/>
                  </a:lnTo>
                  <a:lnTo>
                    <a:pt x="3823766" y="492175"/>
                  </a:lnTo>
                  <a:lnTo>
                    <a:pt x="3714089" y="359905"/>
                  </a:lnTo>
                  <a:lnTo>
                    <a:pt x="3835717" y="227634"/>
                  </a:lnTo>
                  <a:lnTo>
                    <a:pt x="3962349" y="281482"/>
                  </a:lnTo>
                  <a:lnTo>
                    <a:pt x="4026484" y="181775"/>
                  </a:lnTo>
                  <a:lnTo>
                    <a:pt x="3892880" y="115303"/>
                  </a:lnTo>
                  <a:lnTo>
                    <a:pt x="3738016" y="115303"/>
                  </a:lnTo>
                  <a:lnTo>
                    <a:pt x="3647617" y="215011"/>
                  </a:lnTo>
                  <a:lnTo>
                    <a:pt x="3639629" y="291223"/>
                  </a:lnTo>
                  <a:lnTo>
                    <a:pt x="3633914" y="353669"/>
                  </a:lnTo>
                  <a:lnTo>
                    <a:pt x="3630485" y="402386"/>
                  </a:lnTo>
                  <a:lnTo>
                    <a:pt x="3629342" y="437337"/>
                  </a:lnTo>
                  <a:lnTo>
                    <a:pt x="3629634" y="449745"/>
                  </a:lnTo>
                  <a:lnTo>
                    <a:pt x="3630511" y="458698"/>
                  </a:lnTo>
                  <a:lnTo>
                    <a:pt x="3631971" y="464197"/>
                  </a:lnTo>
                  <a:lnTo>
                    <a:pt x="3634003" y="466255"/>
                  </a:lnTo>
                  <a:lnTo>
                    <a:pt x="3727056" y="580567"/>
                  </a:lnTo>
                  <a:lnTo>
                    <a:pt x="3923461" y="580567"/>
                  </a:lnTo>
                  <a:lnTo>
                    <a:pt x="4057713" y="480872"/>
                  </a:lnTo>
                  <a:close/>
                </a:path>
                <a:path w="13019405" h="1529714">
                  <a:moveTo>
                    <a:pt x="4212577" y="1190612"/>
                  </a:moveTo>
                  <a:lnTo>
                    <a:pt x="4183303" y="1139113"/>
                  </a:lnTo>
                  <a:lnTo>
                    <a:pt x="4135145" y="1054366"/>
                  </a:lnTo>
                  <a:lnTo>
                    <a:pt x="4116209" y="1054658"/>
                  </a:lnTo>
                  <a:lnTo>
                    <a:pt x="4116209" y="1187297"/>
                  </a:lnTo>
                  <a:lnTo>
                    <a:pt x="4105567" y="1266393"/>
                  </a:lnTo>
                  <a:lnTo>
                    <a:pt x="4003217" y="1281684"/>
                  </a:lnTo>
                  <a:lnTo>
                    <a:pt x="4018826" y="1139113"/>
                  </a:lnTo>
                  <a:lnTo>
                    <a:pt x="4116209" y="1187297"/>
                  </a:lnTo>
                  <a:lnTo>
                    <a:pt x="4116209" y="1054658"/>
                  </a:lnTo>
                  <a:lnTo>
                    <a:pt x="3913479" y="1057694"/>
                  </a:lnTo>
                  <a:lnTo>
                    <a:pt x="3880256" y="1526273"/>
                  </a:lnTo>
                  <a:lnTo>
                    <a:pt x="3975633" y="1522945"/>
                  </a:lnTo>
                  <a:lnTo>
                    <a:pt x="3999230" y="1378051"/>
                  </a:lnTo>
                  <a:lnTo>
                    <a:pt x="4194632" y="1369415"/>
                  </a:lnTo>
                  <a:lnTo>
                    <a:pt x="4203446" y="1281684"/>
                  </a:lnTo>
                  <a:lnTo>
                    <a:pt x="4212577" y="1190612"/>
                  </a:lnTo>
                  <a:close/>
                </a:path>
                <a:path w="13019405" h="1529714">
                  <a:moveTo>
                    <a:pt x="4481436" y="115303"/>
                  </a:moveTo>
                  <a:lnTo>
                    <a:pt x="4089298" y="115303"/>
                  </a:lnTo>
                  <a:lnTo>
                    <a:pt x="4089298" y="225653"/>
                  </a:lnTo>
                  <a:lnTo>
                    <a:pt x="4218902" y="234289"/>
                  </a:lnTo>
                  <a:lnTo>
                    <a:pt x="4204601" y="580567"/>
                  </a:lnTo>
                  <a:lnTo>
                    <a:pt x="4400689" y="580567"/>
                  </a:lnTo>
                  <a:lnTo>
                    <a:pt x="4351833" y="248246"/>
                  </a:lnTo>
                  <a:lnTo>
                    <a:pt x="4481436" y="227634"/>
                  </a:lnTo>
                  <a:lnTo>
                    <a:pt x="4481436" y="115303"/>
                  </a:lnTo>
                  <a:close/>
                </a:path>
                <a:path w="13019405" h="1529714">
                  <a:moveTo>
                    <a:pt x="4877232" y="469569"/>
                  </a:moveTo>
                  <a:lnTo>
                    <a:pt x="4836680" y="381177"/>
                  </a:lnTo>
                  <a:lnTo>
                    <a:pt x="4810772" y="324675"/>
                  </a:lnTo>
                  <a:lnTo>
                    <a:pt x="4789170" y="323494"/>
                  </a:lnTo>
                  <a:lnTo>
                    <a:pt x="4789170" y="480872"/>
                  </a:lnTo>
                  <a:lnTo>
                    <a:pt x="4628654" y="514108"/>
                  </a:lnTo>
                  <a:lnTo>
                    <a:pt x="4641278" y="381177"/>
                  </a:lnTo>
                  <a:lnTo>
                    <a:pt x="4789170" y="480872"/>
                  </a:lnTo>
                  <a:lnTo>
                    <a:pt x="4789170" y="323494"/>
                  </a:lnTo>
                  <a:lnTo>
                    <a:pt x="4629658" y="314706"/>
                  </a:lnTo>
                  <a:lnTo>
                    <a:pt x="4641278" y="115303"/>
                  </a:lnTo>
                  <a:lnTo>
                    <a:pt x="4524972" y="108661"/>
                  </a:lnTo>
                  <a:lnTo>
                    <a:pt x="4516666" y="580898"/>
                  </a:lnTo>
                  <a:lnTo>
                    <a:pt x="4800130" y="590537"/>
                  </a:lnTo>
                  <a:lnTo>
                    <a:pt x="4848847" y="514108"/>
                  </a:lnTo>
                  <a:lnTo>
                    <a:pt x="4877232" y="469569"/>
                  </a:lnTo>
                  <a:close/>
                </a:path>
                <a:path w="13019405" h="1529714">
                  <a:moveTo>
                    <a:pt x="5225173" y="514108"/>
                  </a:moveTo>
                  <a:lnTo>
                    <a:pt x="5138775" y="480872"/>
                  </a:lnTo>
                  <a:lnTo>
                    <a:pt x="5205247" y="367538"/>
                  </a:lnTo>
                  <a:lnTo>
                    <a:pt x="5188305" y="314706"/>
                  </a:lnTo>
                  <a:lnTo>
                    <a:pt x="5072304" y="480872"/>
                  </a:lnTo>
                  <a:lnTo>
                    <a:pt x="5205247" y="580567"/>
                  </a:lnTo>
                  <a:lnTo>
                    <a:pt x="5225173" y="514108"/>
                  </a:lnTo>
                  <a:close/>
                </a:path>
                <a:path w="13019405" h="1529714">
                  <a:moveTo>
                    <a:pt x="5371401" y="364223"/>
                  </a:moveTo>
                  <a:lnTo>
                    <a:pt x="5338165" y="314706"/>
                  </a:lnTo>
                  <a:lnTo>
                    <a:pt x="5205247" y="457606"/>
                  </a:lnTo>
                  <a:lnTo>
                    <a:pt x="5338165" y="580567"/>
                  </a:lnTo>
                  <a:lnTo>
                    <a:pt x="5371401" y="535698"/>
                  </a:lnTo>
                  <a:lnTo>
                    <a:pt x="5271706" y="447636"/>
                  </a:lnTo>
                  <a:lnTo>
                    <a:pt x="5371401" y="364223"/>
                  </a:lnTo>
                  <a:close/>
                </a:path>
                <a:path w="13019405" h="1529714">
                  <a:moveTo>
                    <a:pt x="5849290" y="480872"/>
                  </a:moveTo>
                  <a:lnTo>
                    <a:pt x="5788799" y="414413"/>
                  </a:lnTo>
                  <a:lnTo>
                    <a:pt x="5615330" y="492175"/>
                  </a:lnTo>
                  <a:lnTo>
                    <a:pt x="5505666" y="359905"/>
                  </a:lnTo>
                  <a:lnTo>
                    <a:pt x="5627294" y="227634"/>
                  </a:lnTo>
                  <a:lnTo>
                    <a:pt x="5753913" y="281482"/>
                  </a:lnTo>
                  <a:lnTo>
                    <a:pt x="5818048" y="181775"/>
                  </a:lnTo>
                  <a:lnTo>
                    <a:pt x="5684456" y="115303"/>
                  </a:lnTo>
                  <a:lnTo>
                    <a:pt x="5529592" y="115303"/>
                  </a:lnTo>
                  <a:lnTo>
                    <a:pt x="5439194" y="215011"/>
                  </a:lnTo>
                  <a:lnTo>
                    <a:pt x="5431193" y="291223"/>
                  </a:lnTo>
                  <a:lnTo>
                    <a:pt x="5425478" y="353669"/>
                  </a:lnTo>
                  <a:lnTo>
                    <a:pt x="5422049" y="402386"/>
                  </a:lnTo>
                  <a:lnTo>
                    <a:pt x="5420906" y="437337"/>
                  </a:lnTo>
                  <a:lnTo>
                    <a:pt x="5421198" y="449745"/>
                  </a:lnTo>
                  <a:lnTo>
                    <a:pt x="5422074" y="458698"/>
                  </a:lnTo>
                  <a:lnTo>
                    <a:pt x="5423535" y="464197"/>
                  </a:lnTo>
                  <a:lnTo>
                    <a:pt x="5425567" y="466255"/>
                  </a:lnTo>
                  <a:lnTo>
                    <a:pt x="5518620" y="580567"/>
                  </a:lnTo>
                  <a:lnTo>
                    <a:pt x="5715025" y="580567"/>
                  </a:lnTo>
                  <a:lnTo>
                    <a:pt x="5849290" y="480872"/>
                  </a:lnTo>
                  <a:close/>
                </a:path>
                <a:path w="13019405" h="1529714">
                  <a:moveTo>
                    <a:pt x="6253061" y="125285"/>
                  </a:moveTo>
                  <a:lnTo>
                    <a:pt x="5973915" y="111988"/>
                  </a:lnTo>
                  <a:lnTo>
                    <a:pt x="5964606" y="414413"/>
                  </a:lnTo>
                  <a:lnTo>
                    <a:pt x="5937351" y="487857"/>
                  </a:lnTo>
                  <a:lnTo>
                    <a:pt x="5880849" y="500811"/>
                  </a:lnTo>
                  <a:lnTo>
                    <a:pt x="5887504" y="580567"/>
                  </a:lnTo>
                  <a:lnTo>
                    <a:pt x="6003810" y="558317"/>
                  </a:lnTo>
                  <a:lnTo>
                    <a:pt x="6043701" y="435013"/>
                  </a:lnTo>
                  <a:lnTo>
                    <a:pt x="6056985" y="198399"/>
                  </a:lnTo>
                  <a:lnTo>
                    <a:pt x="6168644" y="214020"/>
                  </a:lnTo>
                  <a:lnTo>
                    <a:pt x="6160008" y="580567"/>
                  </a:lnTo>
                  <a:lnTo>
                    <a:pt x="6253061" y="571271"/>
                  </a:lnTo>
                  <a:lnTo>
                    <a:pt x="6253061" y="125285"/>
                  </a:lnTo>
                  <a:close/>
                </a:path>
                <a:path w="13019405" h="1529714">
                  <a:moveTo>
                    <a:pt x="6726961" y="326009"/>
                  </a:moveTo>
                  <a:lnTo>
                    <a:pt x="6708000" y="205371"/>
                  </a:lnTo>
                  <a:lnTo>
                    <a:pt x="6704038" y="180111"/>
                  </a:lnTo>
                  <a:lnTo>
                    <a:pt x="6627596" y="149098"/>
                  </a:lnTo>
                  <a:lnTo>
                    <a:pt x="6627596" y="410425"/>
                  </a:lnTo>
                  <a:lnTo>
                    <a:pt x="6548158" y="488518"/>
                  </a:lnTo>
                  <a:lnTo>
                    <a:pt x="6422885" y="472884"/>
                  </a:lnTo>
                  <a:lnTo>
                    <a:pt x="6377686" y="316699"/>
                  </a:lnTo>
                  <a:lnTo>
                    <a:pt x="6457772" y="205371"/>
                  </a:lnTo>
                  <a:lnTo>
                    <a:pt x="6616636" y="243928"/>
                  </a:lnTo>
                  <a:lnTo>
                    <a:pt x="6627596" y="410425"/>
                  </a:lnTo>
                  <a:lnTo>
                    <a:pt x="6627596" y="149098"/>
                  </a:lnTo>
                  <a:lnTo>
                    <a:pt x="6569761" y="125615"/>
                  </a:lnTo>
                  <a:lnTo>
                    <a:pt x="6368377" y="112979"/>
                  </a:lnTo>
                  <a:lnTo>
                    <a:pt x="6280963" y="247243"/>
                  </a:lnTo>
                  <a:lnTo>
                    <a:pt x="6280963" y="415074"/>
                  </a:lnTo>
                  <a:lnTo>
                    <a:pt x="6356744" y="572592"/>
                  </a:lnTo>
                  <a:lnTo>
                    <a:pt x="6569761" y="582891"/>
                  </a:lnTo>
                  <a:lnTo>
                    <a:pt x="6715658" y="515772"/>
                  </a:lnTo>
                  <a:lnTo>
                    <a:pt x="6717284" y="488518"/>
                  </a:lnTo>
                  <a:lnTo>
                    <a:pt x="6726961" y="326009"/>
                  </a:lnTo>
                  <a:close/>
                </a:path>
                <a:path w="13019405" h="1529714">
                  <a:moveTo>
                    <a:pt x="7304545" y="111988"/>
                  </a:moveTo>
                  <a:lnTo>
                    <a:pt x="7187235" y="121958"/>
                  </a:lnTo>
                  <a:lnTo>
                    <a:pt x="7077557" y="305066"/>
                  </a:lnTo>
                  <a:lnTo>
                    <a:pt x="7064261" y="111988"/>
                  </a:lnTo>
                  <a:lnTo>
                    <a:pt x="6981850" y="115303"/>
                  </a:lnTo>
                  <a:lnTo>
                    <a:pt x="6964566" y="314706"/>
                  </a:lnTo>
                  <a:lnTo>
                    <a:pt x="6846925" y="121958"/>
                  </a:lnTo>
                  <a:lnTo>
                    <a:pt x="6765176" y="115303"/>
                  </a:lnTo>
                  <a:lnTo>
                    <a:pt x="6831647" y="381177"/>
                  </a:lnTo>
                  <a:lnTo>
                    <a:pt x="6745897" y="573925"/>
                  </a:lnTo>
                  <a:lnTo>
                    <a:pt x="6848919" y="583895"/>
                  </a:lnTo>
                  <a:lnTo>
                    <a:pt x="6964566" y="381177"/>
                  </a:lnTo>
                  <a:lnTo>
                    <a:pt x="6975538" y="580567"/>
                  </a:lnTo>
                  <a:lnTo>
                    <a:pt x="7074573" y="577240"/>
                  </a:lnTo>
                  <a:lnTo>
                    <a:pt x="7075576" y="381177"/>
                  </a:lnTo>
                  <a:lnTo>
                    <a:pt x="7187235" y="564946"/>
                  </a:lnTo>
                  <a:lnTo>
                    <a:pt x="7301204" y="566940"/>
                  </a:lnTo>
                  <a:lnTo>
                    <a:pt x="7220458" y="314706"/>
                  </a:lnTo>
                  <a:lnTo>
                    <a:pt x="7304545" y="111988"/>
                  </a:lnTo>
                  <a:close/>
                </a:path>
                <a:path w="13019405" h="1529714">
                  <a:moveTo>
                    <a:pt x="7797063" y="562673"/>
                  </a:moveTo>
                  <a:lnTo>
                    <a:pt x="7791094" y="468096"/>
                  </a:lnTo>
                  <a:lnTo>
                    <a:pt x="7785481" y="384644"/>
                  </a:lnTo>
                  <a:lnTo>
                    <a:pt x="7780210" y="312331"/>
                  </a:lnTo>
                  <a:lnTo>
                    <a:pt x="7775295" y="251129"/>
                  </a:lnTo>
                  <a:lnTo>
                    <a:pt x="7770711" y="201053"/>
                  </a:lnTo>
                  <a:lnTo>
                    <a:pt x="7766482" y="162115"/>
                  </a:lnTo>
                  <a:lnTo>
                    <a:pt x="7759052" y="117602"/>
                  </a:lnTo>
                  <a:lnTo>
                    <a:pt x="7755839" y="112039"/>
                  </a:lnTo>
                  <a:lnTo>
                    <a:pt x="7621257" y="112039"/>
                  </a:lnTo>
                  <a:lnTo>
                    <a:pt x="7642517" y="344678"/>
                  </a:lnTo>
                  <a:lnTo>
                    <a:pt x="7443127" y="354647"/>
                  </a:lnTo>
                  <a:lnTo>
                    <a:pt x="7423188" y="122008"/>
                  </a:lnTo>
                  <a:lnTo>
                    <a:pt x="7336777" y="122008"/>
                  </a:lnTo>
                  <a:lnTo>
                    <a:pt x="7354722" y="587273"/>
                  </a:lnTo>
                  <a:lnTo>
                    <a:pt x="7452766" y="572643"/>
                  </a:lnTo>
                  <a:lnTo>
                    <a:pt x="7443127" y="421106"/>
                  </a:lnTo>
                  <a:lnTo>
                    <a:pt x="7656157" y="411137"/>
                  </a:lnTo>
                  <a:lnTo>
                    <a:pt x="7675753" y="567004"/>
                  </a:lnTo>
                  <a:lnTo>
                    <a:pt x="7797063" y="562673"/>
                  </a:lnTo>
                  <a:close/>
                </a:path>
                <a:path w="13019405" h="1529714">
                  <a:moveTo>
                    <a:pt x="8195856" y="459600"/>
                  </a:moveTo>
                  <a:lnTo>
                    <a:pt x="8155292" y="371195"/>
                  </a:lnTo>
                  <a:lnTo>
                    <a:pt x="8129384" y="314706"/>
                  </a:lnTo>
                  <a:lnTo>
                    <a:pt x="8107794" y="313524"/>
                  </a:lnTo>
                  <a:lnTo>
                    <a:pt x="8107794" y="470903"/>
                  </a:lnTo>
                  <a:lnTo>
                    <a:pt x="7947279" y="504139"/>
                  </a:lnTo>
                  <a:lnTo>
                    <a:pt x="7959903" y="371195"/>
                  </a:lnTo>
                  <a:lnTo>
                    <a:pt x="8107794" y="470903"/>
                  </a:lnTo>
                  <a:lnTo>
                    <a:pt x="8107794" y="313524"/>
                  </a:lnTo>
                  <a:lnTo>
                    <a:pt x="7948282" y="304736"/>
                  </a:lnTo>
                  <a:lnTo>
                    <a:pt x="7959903" y="115303"/>
                  </a:lnTo>
                  <a:lnTo>
                    <a:pt x="7843596" y="108661"/>
                  </a:lnTo>
                  <a:lnTo>
                    <a:pt x="7835290" y="570928"/>
                  </a:lnTo>
                  <a:lnTo>
                    <a:pt x="8118754" y="580567"/>
                  </a:lnTo>
                  <a:lnTo>
                    <a:pt x="8167471" y="504139"/>
                  </a:lnTo>
                  <a:lnTo>
                    <a:pt x="8195856" y="459600"/>
                  </a:lnTo>
                  <a:close/>
                </a:path>
                <a:path w="13019405" h="1529714">
                  <a:moveTo>
                    <a:pt x="8395919" y="115303"/>
                  </a:moveTo>
                  <a:lnTo>
                    <a:pt x="8269630" y="115303"/>
                  </a:lnTo>
                  <a:lnTo>
                    <a:pt x="8226425" y="583895"/>
                  </a:lnTo>
                  <a:lnTo>
                    <a:pt x="8357362" y="583895"/>
                  </a:lnTo>
                  <a:lnTo>
                    <a:pt x="8395919" y="115303"/>
                  </a:lnTo>
                  <a:close/>
                </a:path>
                <a:path w="13019405" h="1529714">
                  <a:moveTo>
                    <a:pt x="8855850" y="115303"/>
                  </a:moveTo>
                  <a:lnTo>
                    <a:pt x="8756155" y="115303"/>
                  </a:lnTo>
                  <a:lnTo>
                    <a:pt x="8641842" y="326339"/>
                  </a:lnTo>
                  <a:lnTo>
                    <a:pt x="8599297" y="115303"/>
                  </a:lnTo>
                  <a:lnTo>
                    <a:pt x="8457057" y="115303"/>
                  </a:lnTo>
                  <a:lnTo>
                    <a:pt x="8556765" y="367538"/>
                  </a:lnTo>
                  <a:lnTo>
                    <a:pt x="8513089" y="444373"/>
                  </a:lnTo>
                  <a:lnTo>
                    <a:pt x="8435467" y="581571"/>
                  </a:lnTo>
                  <a:lnTo>
                    <a:pt x="8435467" y="583996"/>
                  </a:lnTo>
                  <a:lnTo>
                    <a:pt x="8443100" y="585216"/>
                  </a:lnTo>
                  <a:lnTo>
                    <a:pt x="8458390" y="585216"/>
                  </a:lnTo>
                  <a:lnTo>
                    <a:pt x="8511794" y="582612"/>
                  </a:lnTo>
                  <a:lnTo>
                    <a:pt x="8623224" y="401116"/>
                  </a:lnTo>
                  <a:lnTo>
                    <a:pt x="8675395" y="580567"/>
                  </a:lnTo>
                  <a:lnTo>
                    <a:pt x="8855850" y="580567"/>
                  </a:lnTo>
                  <a:lnTo>
                    <a:pt x="8722919" y="370878"/>
                  </a:lnTo>
                  <a:lnTo>
                    <a:pt x="8855850" y="115303"/>
                  </a:lnTo>
                  <a:close/>
                </a:path>
                <a:path w="13019405" h="1529714">
                  <a:moveTo>
                    <a:pt x="9042616" y="447636"/>
                  </a:moveTo>
                  <a:lnTo>
                    <a:pt x="8965514" y="314706"/>
                  </a:lnTo>
                  <a:lnTo>
                    <a:pt x="8899055" y="381177"/>
                  </a:lnTo>
                  <a:lnTo>
                    <a:pt x="8975153" y="447636"/>
                  </a:lnTo>
                  <a:lnTo>
                    <a:pt x="8877783" y="536702"/>
                  </a:lnTo>
                  <a:lnTo>
                    <a:pt x="8916670" y="580567"/>
                  </a:lnTo>
                  <a:lnTo>
                    <a:pt x="9042616" y="447636"/>
                  </a:lnTo>
                  <a:close/>
                </a:path>
                <a:path w="13019405" h="1529714">
                  <a:moveTo>
                    <a:pt x="9164917" y="447636"/>
                  </a:moveTo>
                  <a:lnTo>
                    <a:pt x="9065222" y="314706"/>
                  </a:lnTo>
                  <a:lnTo>
                    <a:pt x="9031986" y="347941"/>
                  </a:lnTo>
                  <a:lnTo>
                    <a:pt x="9098458" y="460933"/>
                  </a:lnTo>
                  <a:lnTo>
                    <a:pt x="8998750" y="547331"/>
                  </a:lnTo>
                  <a:lnTo>
                    <a:pt x="9031986" y="580567"/>
                  </a:lnTo>
                  <a:lnTo>
                    <a:pt x="9164917" y="447636"/>
                  </a:lnTo>
                  <a:close/>
                </a:path>
                <a:path w="13019405" h="1529714">
                  <a:moveTo>
                    <a:pt x="9769132" y="116090"/>
                  </a:moveTo>
                  <a:lnTo>
                    <a:pt x="9768472" y="115303"/>
                  </a:lnTo>
                  <a:lnTo>
                    <a:pt x="9600984" y="115303"/>
                  </a:lnTo>
                  <a:lnTo>
                    <a:pt x="9482671" y="327329"/>
                  </a:lnTo>
                  <a:lnTo>
                    <a:pt x="9434817" y="115303"/>
                  </a:lnTo>
                  <a:lnTo>
                    <a:pt x="9368345" y="115303"/>
                  </a:lnTo>
                  <a:lnTo>
                    <a:pt x="9382963" y="580567"/>
                  </a:lnTo>
                  <a:lnTo>
                    <a:pt x="9468040" y="580567"/>
                  </a:lnTo>
                  <a:lnTo>
                    <a:pt x="9482671" y="402120"/>
                  </a:lnTo>
                  <a:lnTo>
                    <a:pt x="9733915" y="580567"/>
                  </a:lnTo>
                  <a:lnTo>
                    <a:pt x="9767151" y="514108"/>
                  </a:lnTo>
                  <a:lnTo>
                    <a:pt x="9600984" y="381177"/>
                  </a:lnTo>
                  <a:lnTo>
                    <a:pt x="9652356" y="307111"/>
                  </a:lnTo>
                  <a:lnTo>
                    <a:pt x="9694405" y="245110"/>
                  </a:lnTo>
                  <a:lnTo>
                    <a:pt x="9727095" y="195160"/>
                  </a:lnTo>
                  <a:lnTo>
                    <a:pt x="9750450" y="157264"/>
                  </a:lnTo>
                  <a:lnTo>
                    <a:pt x="9769132" y="117640"/>
                  </a:lnTo>
                  <a:lnTo>
                    <a:pt x="9769132" y="116090"/>
                  </a:lnTo>
                  <a:close/>
                </a:path>
                <a:path w="13019405" h="1529714">
                  <a:moveTo>
                    <a:pt x="10226027" y="580567"/>
                  </a:moveTo>
                  <a:lnTo>
                    <a:pt x="10187915" y="447649"/>
                  </a:lnTo>
                  <a:lnTo>
                    <a:pt x="10164661" y="366560"/>
                  </a:lnTo>
                  <a:lnTo>
                    <a:pt x="10111689" y="181787"/>
                  </a:lnTo>
                  <a:lnTo>
                    <a:pt x="10093109" y="116979"/>
                  </a:lnTo>
                  <a:lnTo>
                    <a:pt x="10059873" y="116801"/>
                  </a:lnTo>
                  <a:lnTo>
                    <a:pt x="10059873" y="366560"/>
                  </a:lnTo>
                  <a:lnTo>
                    <a:pt x="9926942" y="366560"/>
                  </a:lnTo>
                  <a:lnTo>
                    <a:pt x="9980778" y="181787"/>
                  </a:lnTo>
                  <a:lnTo>
                    <a:pt x="10059873" y="366560"/>
                  </a:lnTo>
                  <a:lnTo>
                    <a:pt x="10059873" y="116801"/>
                  </a:lnTo>
                  <a:lnTo>
                    <a:pt x="9908324" y="115976"/>
                  </a:lnTo>
                  <a:lnTo>
                    <a:pt x="9793999" y="580567"/>
                  </a:lnTo>
                  <a:lnTo>
                    <a:pt x="9893706" y="580567"/>
                  </a:lnTo>
                  <a:lnTo>
                    <a:pt x="9960178" y="447649"/>
                  </a:lnTo>
                  <a:lnTo>
                    <a:pt x="10026637" y="447649"/>
                  </a:lnTo>
                  <a:lnTo>
                    <a:pt x="10093109" y="580567"/>
                  </a:lnTo>
                  <a:lnTo>
                    <a:pt x="10226027" y="580567"/>
                  </a:lnTo>
                  <a:close/>
                </a:path>
                <a:path w="13019405" h="1529714">
                  <a:moveTo>
                    <a:pt x="10641444" y="115303"/>
                  </a:moveTo>
                  <a:lnTo>
                    <a:pt x="10249294" y="115303"/>
                  </a:lnTo>
                  <a:lnTo>
                    <a:pt x="10249294" y="225653"/>
                  </a:lnTo>
                  <a:lnTo>
                    <a:pt x="10378910" y="234289"/>
                  </a:lnTo>
                  <a:lnTo>
                    <a:pt x="10364597" y="580567"/>
                  </a:lnTo>
                  <a:lnTo>
                    <a:pt x="10560685" y="580567"/>
                  </a:lnTo>
                  <a:lnTo>
                    <a:pt x="10511828" y="248246"/>
                  </a:lnTo>
                  <a:lnTo>
                    <a:pt x="10641444" y="227634"/>
                  </a:lnTo>
                  <a:lnTo>
                    <a:pt x="10641444" y="115303"/>
                  </a:lnTo>
                  <a:close/>
                </a:path>
                <a:path w="13019405" h="1529714">
                  <a:moveTo>
                    <a:pt x="10980725" y="82080"/>
                  </a:moveTo>
                  <a:lnTo>
                    <a:pt x="10681627" y="115303"/>
                  </a:lnTo>
                  <a:lnTo>
                    <a:pt x="10681627" y="580567"/>
                  </a:lnTo>
                  <a:lnTo>
                    <a:pt x="10980725" y="562622"/>
                  </a:lnTo>
                  <a:lnTo>
                    <a:pt x="10980725" y="466255"/>
                  </a:lnTo>
                  <a:lnTo>
                    <a:pt x="10781322" y="471576"/>
                  </a:lnTo>
                  <a:lnTo>
                    <a:pt x="10781322" y="381177"/>
                  </a:lnTo>
                  <a:lnTo>
                    <a:pt x="10980725" y="367220"/>
                  </a:lnTo>
                  <a:lnTo>
                    <a:pt x="10980725" y="281482"/>
                  </a:lnTo>
                  <a:lnTo>
                    <a:pt x="10760062" y="281482"/>
                  </a:lnTo>
                  <a:lnTo>
                    <a:pt x="10765371" y="215011"/>
                  </a:lnTo>
                  <a:lnTo>
                    <a:pt x="10980725" y="181775"/>
                  </a:lnTo>
                  <a:lnTo>
                    <a:pt x="10980725" y="82080"/>
                  </a:lnTo>
                  <a:close/>
                </a:path>
                <a:path w="13019405" h="1529714">
                  <a:moveTo>
                    <a:pt x="11363960" y="115303"/>
                  </a:moveTo>
                  <a:lnTo>
                    <a:pt x="11020997" y="115303"/>
                  </a:lnTo>
                  <a:lnTo>
                    <a:pt x="11030953" y="580567"/>
                  </a:lnTo>
                  <a:lnTo>
                    <a:pt x="11120679" y="583895"/>
                  </a:lnTo>
                  <a:lnTo>
                    <a:pt x="11137303" y="231952"/>
                  </a:lnTo>
                  <a:lnTo>
                    <a:pt x="11353317" y="236283"/>
                  </a:lnTo>
                  <a:lnTo>
                    <a:pt x="11363960" y="115303"/>
                  </a:lnTo>
                  <a:close/>
                </a:path>
                <a:path w="13019405" h="1529714">
                  <a:moveTo>
                    <a:pt x="11837187" y="326009"/>
                  </a:moveTo>
                  <a:lnTo>
                    <a:pt x="11818226" y="205371"/>
                  </a:lnTo>
                  <a:lnTo>
                    <a:pt x="11814251" y="180111"/>
                  </a:lnTo>
                  <a:lnTo>
                    <a:pt x="11737823" y="149098"/>
                  </a:lnTo>
                  <a:lnTo>
                    <a:pt x="11737823" y="410425"/>
                  </a:lnTo>
                  <a:lnTo>
                    <a:pt x="11658384" y="488518"/>
                  </a:lnTo>
                  <a:lnTo>
                    <a:pt x="11533099" y="472884"/>
                  </a:lnTo>
                  <a:lnTo>
                    <a:pt x="11487912" y="316699"/>
                  </a:lnTo>
                  <a:lnTo>
                    <a:pt x="11567986" y="205371"/>
                  </a:lnTo>
                  <a:lnTo>
                    <a:pt x="11726850" y="243928"/>
                  </a:lnTo>
                  <a:lnTo>
                    <a:pt x="11737823" y="410425"/>
                  </a:lnTo>
                  <a:lnTo>
                    <a:pt x="11737823" y="149098"/>
                  </a:lnTo>
                  <a:lnTo>
                    <a:pt x="11679987" y="125615"/>
                  </a:lnTo>
                  <a:lnTo>
                    <a:pt x="11478603" y="112979"/>
                  </a:lnTo>
                  <a:lnTo>
                    <a:pt x="11391189" y="247243"/>
                  </a:lnTo>
                  <a:lnTo>
                    <a:pt x="11391189" y="415074"/>
                  </a:lnTo>
                  <a:lnTo>
                    <a:pt x="11466970" y="572592"/>
                  </a:lnTo>
                  <a:lnTo>
                    <a:pt x="11679987" y="582891"/>
                  </a:lnTo>
                  <a:lnTo>
                    <a:pt x="11825872" y="515772"/>
                  </a:lnTo>
                  <a:lnTo>
                    <a:pt x="11827497" y="488518"/>
                  </a:lnTo>
                  <a:lnTo>
                    <a:pt x="11837187" y="326009"/>
                  </a:lnTo>
                  <a:close/>
                </a:path>
                <a:path w="13019405" h="1529714">
                  <a:moveTo>
                    <a:pt x="12201106" y="248234"/>
                  </a:moveTo>
                  <a:lnTo>
                    <a:pt x="12171832" y="196735"/>
                  </a:lnTo>
                  <a:lnTo>
                    <a:pt x="12123674" y="111988"/>
                  </a:lnTo>
                  <a:lnTo>
                    <a:pt x="12104726" y="112280"/>
                  </a:lnTo>
                  <a:lnTo>
                    <a:pt x="12104726" y="244919"/>
                  </a:lnTo>
                  <a:lnTo>
                    <a:pt x="12094096" y="324015"/>
                  </a:lnTo>
                  <a:lnTo>
                    <a:pt x="11991734" y="339305"/>
                  </a:lnTo>
                  <a:lnTo>
                    <a:pt x="12007355" y="196735"/>
                  </a:lnTo>
                  <a:lnTo>
                    <a:pt x="12104726" y="244919"/>
                  </a:lnTo>
                  <a:lnTo>
                    <a:pt x="12104726" y="112280"/>
                  </a:lnTo>
                  <a:lnTo>
                    <a:pt x="11901996" y="115303"/>
                  </a:lnTo>
                  <a:lnTo>
                    <a:pt x="11868772" y="583895"/>
                  </a:lnTo>
                  <a:lnTo>
                    <a:pt x="11964162" y="580567"/>
                  </a:lnTo>
                  <a:lnTo>
                    <a:pt x="11987746" y="435673"/>
                  </a:lnTo>
                  <a:lnTo>
                    <a:pt x="12183161" y="427037"/>
                  </a:lnTo>
                  <a:lnTo>
                    <a:pt x="12191962" y="339305"/>
                  </a:lnTo>
                  <a:lnTo>
                    <a:pt x="12201106" y="248234"/>
                  </a:lnTo>
                  <a:close/>
                </a:path>
                <a:path w="13019405" h="1529714">
                  <a:moveTo>
                    <a:pt x="12613157" y="587222"/>
                  </a:moveTo>
                  <a:lnTo>
                    <a:pt x="12576607" y="115303"/>
                  </a:lnTo>
                  <a:lnTo>
                    <a:pt x="12443676" y="111988"/>
                  </a:lnTo>
                  <a:lnTo>
                    <a:pt x="12357265" y="381177"/>
                  </a:lnTo>
                  <a:lnTo>
                    <a:pt x="12326696" y="125285"/>
                  </a:lnTo>
                  <a:lnTo>
                    <a:pt x="12230989" y="111988"/>
                  </a:lnTo>
                  <a:lnTo>
                    <a:pt x="12256237" y="580567"/>
                  </a:lnTo>
                  <a:lnTo>
                    <a:pt x="12370562" y="583895"/>
                  </a:lnTo>
                  <a:lnTo>
                    <a:pt x="12464275" y="281482"/>
                  </a:lnTo>
                  <a:lnTo>
                    <a:pt x="12490209" y="580567"/>
                  </a:lnTo>
                  <a:lnTo>
                    <a:pt x="12613157" y="587222"/>
                  </a:lnTo>
                  <a:close/>
                </a:path>
                <a:path w="13019405" h="1529714">
                  <a:moveTo>
                    <a:pt x="12892646" y="0"/>
                  </a:moveTo>
                  <a:lnTo>
                    <a:pt x="12828842" y="2324"/>
                  </a:lnTo>
                  <a:lnTo>
                    <a:pt x="12826187" y="27254"/>
                  </a:lnTo>
                  <a:lnTo>
                    <a:pt x="12777000" y="45529"/>
                  </a:lnTo>
                  <a:lnTo>
                    <a:pt x="12730480" y="31242"/>
                  </a:lnTo>
                  <a:lnTo>
                    <a:pt x="12726492" y="2324"/>
                  </a:lnTo>
                  <a:lnTo>
                    <a:pt x="12660021" y="3327"/>
                  </a:lnTo>
                  <a:lnTo>
                    <a:pt x="12693256" y="71780"/>
                  </a:lnTo>
                  <a:lnTo>
                    <a:pt x="12773012" y="88734"/>
                  </a:lnTo>
                  <a:lnTo>
                    <a:pt x="12848793" y="72783"/>
                  </a:lnTo>
                  <a:lnTo>
                    <a:pt x="12865214" y="45529"/>
                  </a:lnTo>
                  <a:lnTo>
                    <a:pt x="12892646" y="0"/>
                  </a:lnTo>
                  <a:close/>
                </a:path>
                <a:path w="13019405" h="1529714">
                  <a:moveTo>
                    <a:pt x="13018935" y="587222"/>
                  </a:moveTo>
                  <a:lnTo>
                    <a:pt x="12995250" y="281482"/>
                  </a:lnTo>
                  <a:lnTo>
                    <a:pt x="12982372" y="115316"/>
                  </a:lnTo>
                  <a:lnTo>
                    <a:pt x="12849454" y="112001"/>
                  </a:lnTo>
                  <a:lnTo>
                    <a:pt x="12763043" y="381190"/>
                  </a:lnTo>
                  <a:lnTo>
                    <a:pt x="12732474" y="125285"/>
                  </a:lnTo>
                  <a:lnTo>
                    <a:pt x="12636767" y="112001"/>
                  </a:lnTo>
                  <a:lnTo>
                    <a:pt x="12662014" y="580580"/>
                  </a:lnTo>
                  <a:lnTo>
                    <a:pt x="12776340" y="583907"/>
                  </a:lnTo>
                  <a:lnTo>
                    <a:pt x="12839154" y="381190"/>
                  </a:lnTo>
                  <a:lnTo>
                    <a:pt x="12870053" y="281482"/>
                  </a:lnTo>
                  <a:lnTo>
                    <a:pt x="12895987" y="580580"/>
                  </a:lnTo>
                  <a:lnTo>
                    <a:pt x="13018935" y="587222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9" name="object 209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5126430" y="2055183"/>
              <a:ext cx="144561" cy="221333"/>
            </a:xfrm>
            <a:prstGeom prst="rect">
              <a:avLst/>
            </a:prstGeom>
          </p:spPr>
        </p:pic>
        <p:sp>
          <p:nvSpPr>
            <p:cNvPr id="210" name="object 210"/>
            <p:cNvSpPr/>
            <p:nvPr/>
          </p:nvSpPr>
          <p:spPr>
            <a:xfrm>
              <a:off x="5478691" y="1586947"/>
              <a:ext cx="4586605" cy="594360"/>
            </a:xfrm>
            <a:custGeom>
              <a:avLst/>
              <a:gdLst/>
              <a:ahLst/>
              <a:cxnLst/>
              <a:rect l="l" t="t" r="r" b="b"/>
              <a:pathLst>
                <a:path w="4586605" h="594360">
                  <a:moveTo>
                    <a:pt x="515442" y="268185"/>
                  </a:moveTo>
                  <a:lnTo>
                    <a:pt x="456247" y="212686"/>
                  </a:lnTo>
                  <a:lnTo>
                    <a:pt x="444652" y="201828"/>
                  </a:lnTo>
                  <a:lnTo>
                    <a:pt x="444652" y="343293"/>
                  </a:lnTo>
                  <a:lnTo>
                    <a:pt x="328015" y="439661"/>
                  </a:lnTo>
                  <a:lnTo>
                    <a:pt x="329946" y="423379"/>
                  </a:lnTo>
                  <a:lnTo>
                    <a:pt x="353352" y="225983"/>
                  </a:lnTo>
                  <a:lnTo>
                    <a:pt x="354926" y="212686"/>
                  </a:lnTo>
                  <a:lnTo>
                    <a:pt x="444652" y="343293"/>
                  </a:lnTo>
                  <a:lnTo>
                    <a:pt x="444652" y="201828"/>
                  </a:lnTo>
                  <a:lnTo>
                    <a:pt x="414426" y="173482"/>
                  </a:lnTo>
                  <a:lnTo>
                    <a:pt x="348945" y="155194"/>
                  </a:lnTo>
                  <a:lnTo>
                    <a:pt x="348945" y="81089"/>
                  </a:lnTo>
                  <a:lnTo>
                    <a:pt x="216014" y="87731"/>
                  </a:lnTo>
                  <a:lnTo>
                    <a:pt x="205041" y="155194"/>
                  </a:lnTo>
                  <a:lnTo>
                    <a:pt x="185775" y="157746"/>
                  </a:lnTo>
                  <a:lnTo>
                    <a:pt x="185775" y="225983"/>
                  </a:lnTo>
                  <a:lnTo>
                    <a:pt x="164503" y="423379"/>
                  </a:lnTo>
                  <a:lnTo>
                    <a:pt x="72110" y="324015"/>
                  </a:lnTo>
                  <a:lnTo>
                    <a:pt x="185775" y="225983"/>
                  </a:lnTo>
                  <a:lnTo>
                    <a:pt x="185775" y="157746"/>
                  </a:lnTo>
                  <a:lnTo>
                    <a:pt x="99695" y="169151"/>
                  </a:lnTo>
                  <a:lnTo>
                    <a:pt x="0" y="260223"/>
                  </a:lnTo>
                  <a:lnTo>
                    <a:pt x="9969" y="404444"/>
                  </a:lnTo>
                  <a:lnTo>
                    <a:pt x="99695" y="484200"/>
                  </a:lnTo>
                  <a:lnTo>
                    <a:pt x="166166" y="500811"/>
                  </a:lnTo>
                  <a:lnTo>
                    <a:pt x="157518" y="593877"/>
                  </a:lnTo>
                  <a:lnTo>
                    <a:pt x="299097" y="587222"/>
                  </a:lnTo>
                  <a:lnTo>
                    <a:pt x="308724" y="507466"/>
                  </a:lnTo>
                  <a:lnTo>
                    <a:pt x="455625" y="485190"/>
                  </a:lnTo>
                  <a:lnTo>
                    <a:pt x="483196" y="439661"/>
                  </a:lnTo>
                  <a:lnTo>
                    <a:pt x="498487" y="414413"/>
                  </a:lnTo>
                  <a:lnTo>
                    <a:pt x="515442" y="268185"/>
                  </a:lnTo>
                  <a:close/>
                </a:path>
                <a:path w="4586605" h="594360">
                  <a:moveTo>
                    <a:pt x="920889" y="587222"/>
                  </a:moveTo>
                  <a:lnTo>
                    <a:pt x="884339" y="115316"/>
                  </a:lnTo>
                  <a:lnTo>
                    <a:pt x="751395" y="111988"/>
                  </a:lnTo>
                  <a:lnTo>
                    <a:pt x="664984" y="381177"/>
                  </a:lnTo>
                  <a:lnTo>
                    <a:pt x="634428" y="125285"/>
                  </a:lnTo>
                  <a:lnTo>
                    <a:pt x="538708" y="111988"/>
                  </a:lnTo>
                  <a:lnTo>
                    <a:pt x="563968" y="580567"/>
                  </a:lnTo>
                  <a:lnTo>
                    <a:pt x="678281" y="583895"/>
                  </a:lnTo>
                  <a:lnTo>
                    <a:pt x="772007" y="281482"/>
                  </a:lnTo>
                  <a:lnTo>
                    <a:pt x="797928" y="580567"/>
                  </a:lnTo>
                  <a:lnTo>
                    <a:pt x="920889" y="587222"/>
                  </a:lnTo>
                  <a:close/>
                </a:path>
                <a:path w="4586605" h="594360">
                  <a:moveTo>
                    <a:pt x="1418043" y="562622"/>
                  </a:moveTo>
                  <a:lnTo>
                    <a:pt x="1412087" y="468045"/>
                  </a:lnTo>
                  <a:lnTo>
                    <a:pt x="1406474" y="384594"/>
                  </a:lnTo>
                  <a:lnTo>
                    <a:pt x="1401203" y="312280"/>
                  </a:lnTo>
                  <a:lnTo>
                    <a:pt x="1396276" y="251079"/>
                  </a:lnTo>
                  <a:lnTo>
                    <a:pt x="1391704" y="201002"/>
                  </a:lnTo>
                  <a:lnTo>
                    <a:pt x="1387462" y="162064"/>
                  </a:lnTo>
                  <a:lnTo>
                    <a:pt x="1380032" y="117551"/>
                  </a:lnTo>
                  <a:lnTo>
                    <a:pt x="1376832" y="111988"/>
                  </a:lnTo>
                  <a:lnTo>
                    <a:pt x="1242237" y="111988"/>
                  </a:lnTo>
                  <a:lnTo>
                    <a:pt x="1263510" y="344627"/>
                  </a:lnTo>
                  <a:lnTo>
                    <a:pt x="1064107" y="354596"/>
                  </a:lnTo>
                  <a:lnTo>
                    <a:pt x="1044168" y="121958"/>
                  </a:lnTo>
                  <a:lnTo>
                    <a:pt x="957770" y="121958"/>
                  </a:lnTo>
                  <a:lnTo>
                    <a:pt x="975715" y="587222"/>
                  </a:lnTo>
                  <a:lnTo>
                    <a:pt x="1073746" y="572592"/>
                  </a:lnTo>
                  <a:lnTo>
                    <a:pt x="1064107" y="421055"/>
                  </a:lnTo>
                  <a:lnTo>
                    <a:pt x="1277137" y="411086"/>
                  </a:lnTo>
                  <a:lnTo>
                    <a:pt x="1296746" y="566953"/>
                  </a:lnTo>
                  <a:lnTo>
                    <a:pt x="1418043" y="562622"/>
                  </a:lnTo>
                  <a:close/>
                </a:path>
                <a:path w="4586605" h="594360">
                  <a:moveTo>
                    <a:pt x="1876653" y="580567"/>
                  </a:moveTo>
                  <a:lnTo>
                    <a:pt x="1838540" y="447649"/>
                  </a:lnTo>
                  <a:lnTo>
                    <a:pt x="1815299" y="366560"/>
                  </a:lnTo>
                  <a:lnTo>
                    <a:pt x="1762315" y="181787"/>
                  </a:lnTo>
                  <a:lnTo>
                    <a:pt x="1743735" y="116979"/>
                  </a:lnTo>
                  <a:lnTo>
                    <a:pt x="1710499" y="116801"/>
                  </a:lnTo>
                  <a:lnTo>
                    <a:pt x="1710499" y="366560"/>
                  </a:lnTo>
                  <a:lnTo>
                    <a:pt x="1577568" y="366560"/>
                  </a:lnTo>
                  <a:lnTo>
                    <a:pt x="1631403" y="181787"/>
                  </a:lnTo>
                  <a:lnTo>
                    <a:pt x="1710499" y="366560"/>
                  </a:lnTo>
                  <a:lnTo>
                    <a:pt x="1710499" y="116801"/>
                  </a:lnTo>
                  <a:lnTo>
                    <a:pt x="1558950" y="115976"/>
                  </a:lnTo>
                  <a:lnTo>
                    <a:pt x="1444625" y="580567"/>
                  </a:lnTo>
                  <a:lnTo>
                    <a:pt x="1544332" y="580567"/>
                  </a:lnTo>
                  <a:lnTo>
                    <a:pt x="1610804" y="447649"/>
                  </a:lnTo>
                  <a:lnTo>
                    <a:pt x="1677263" y="447649"/>
                  </a:lnTo>
                  <a:lnTo>
                    <a:pt x="1743735" y="580567"/>
                  </a:lnTo>
                  <a:lnTo>
                    <a:pt x="1876653" y="580567"/>
                  </a:lnTo>
                  <a:close/>
                </a:path>
                <a:path w="4586605" h="594360">
                  <a:moveTo>
                    <a:pt x="2366848" y="562622"/>
                  </a:moveTo>
                  <a:lnTo>
                    <a:pt x="2360879" y="468045"/>
                  </a:lnTo>
                  <a:lnTo>
                    <a:pt x="2355265" y="384594"/>
                  </a:lnTo>
                  <a:lnTo>
                    <a:pt x="2350008" y="312280"/>
                  </a:lnTo>
                  <a:lnTo>
                    <a:pt x="2345080" y="251079"/>
                  </a:lnTo>
                  <a:lnTo>
                    <a:pt x="2340495" y="201002"/>
                  </a:lnTo>
                  <a:lnTo>
                    <a:pt x="2336266" y="162064"/>
                  </a:lnTo>
                  <a:lnTo>
                    <a:pt x="2328837" y="117551"/>
                  </a:lnTo>
                  <a:lnTo>
                    <a:pt x="2325636" y="111988"/>
                  </a:lnTo>
                  <a:lnTo>
                    <a:pt x="2191042" y="111988"/>
                  </a:lnTo>
                  <a:lnTo>
                    <a:pt x="2212302" y="344627"/>
                  </a:lnTo>
                  <a:lnTo>
                    <a:pt x="2012911" y="354596"/>
                  </a:lnTo>
                  <a:lnTo>
                    <a:pt x="1992972" y="121958"/>
                  </a:lnTo>
                  <a:lnTo>
                    <a:pt x="1906562" y="121958"/>
                  </a:lnTo>
                  <a:lnTo>
                    <a:pt x="1924507" y="587222"/>
                  </a:lnTo>
                  <a:lnTo>
                    <a:pt x="2022551" y="572592"/>
                  </a:lnTo>
                  <a:lnTo>
                    <a:pt x="2012911" y="421055"/>
                  </a:lnTo>
                  <a:lnTo>
                    <a:pt x="2225941" y="411086"/>
                  </a:lnTo>
                  <a:lnTo>
                    <a:pt x="2245537" y="566953"/>
                  </a:lnTo>
                  <a:lnTo>
                    <a:pt x="2366848" y="562622"/>
                  </a:lnTo>
                  <a:close/>
                </a:path>
                <a:path w="4586605" h="594360">
                  <a:moveTo>
                    <a:pt x="2836761" y="480885"/>
                  </a:moveTo>
                  <a:lnTo>
                    <a:pt x="2776270" y="414413"/>
                  </a:lnTo>
                  <a:lnTo>
                    <a:pt x="2602801" y="492175"/>
                  </a:lnTo>
                  <a:lnTo>
                    <a:pt x="2493137" y="359905"/>
                  </a:lnTo>
                  <a:lnTo>
                    <a:pt x="2614765" y="227647"/>
                  </a:lnTo>
                  <a:lnTo>
                    <a:pt x="2741384" y="281482"/>
                  </a:lnTo>
                  <a:lnTo>
                    <a:pt x="2805519" y="181775"/>
                  </a:lnTo>
                  <a:lnTo>
                    <a:pt x="2671927" y="115316"/>
                  </a:lnTo>
                  <a:lnTo>
                    <a:pt x="2517063" y="115316"/>
                  </a:lnTo>
                  <a:lnTo>
                    <a:pt x="2426665" y="215011"/>
                  </a:lnTo>
                  <a:lnTo>
                    <a:pt x="2418664" y="291223"/>
                  </a:lnTo>
                  <a:lnTo>
                    <a:pt x="2412949" y="353682"/>
                  </a:lnTo>
                  <a:lnTo>
                    <a:pt x="2409520" y="402386"/>
                  </a:lnTo>
                  <a:lnTo>
                    <a:pt x="2408377" y="437337"/>
                  </a:lnTo>
                  <a:lnTo>
                    <a:pt x="2408669" y="449745"/>
                  </a:lnTo>
                  <a:lnTo>
                    <a:pt x="2409545" y="458698"/>
                  </a:lnTo>
                  <a:lnTo>
                    <a:pt x="2411006" y="464197"/>
                  </a:lnTo>
                  <a:lnTo>
                    <a:pt x="2413038" y="466255"/>
                  </a:lnTo>
                  <a:lnTo>
                    <a:pt x="2506091" y="580567"/>
                  </a:lnTo>
                  <a:lnTo>
                    <a:pt x="2702496" y="580567"/>
                  </a:lnTo>
                  <a:lnTo>
                    <a:pt x="2836761" y="480885"/>
                  </a:lnTo>
                  <a:close/>
                </a:path>
                <a:path w="4586605" h="594360">
                  <a:moveTo>
                    <a:pt x="3308680" y="326009"/>
                  </a:moveTo>
                  <a:lnTo>
                    <a:pt x="3289719" y="205371"/>
                  </a:lnTo>
                  <a:lnTo>
                    <a:pt x="3285744" y="180111"/>
                  </a:lnTo>
                  <a:lnTo>
                    <a:pt x="3209315" y="149098"/>
                  </a:lnTo>
                  <a:lnTo>
                    <a:pt x="3209315" y="410425"/>
                  </a:lnTo>
                  <a:lnTo>
                    <a:pt x="3129877" y="488518"/>
                  </a:lnTo>
                  <a:lnTo>
                    <a:pt x="3004591" y="472897"/>
                  </a:lnTo>
                  <a:lnTo>
                    <a:pt x="2959404" y="316699"/>
                  </a:lnTo>
                  <a:lnTo>
                    <a:pt x="3039478" y="205371"/>
                  </a:lnTo>
                  <a:lnTo>
                    <a:pt x="3198342" y="243928"/>
                  </a:lnTo>
                  <a:lnTo>
                    <a:pt x="3209315" y="410425"/>
                  </a:lnTo>
                  <a:lnTo>
                    <a:pt x="3209315" y="149098"/>
                  </a:lnTo>
                  <a:lnTo>
                    <a:pt x="3151479" y="125615"/>
                  </a:lnTo>
                  <a:lnTo>
                    <a:pt x="2950095" y="112991"/>
                  </a:lnTo>
                  <a:lnTo>
                    <a:pt x="2862681" y="247243"/>
                  </a:lnTo>
                  <a:lnTo>
                    <a:pt x="2862681" y="415074"/>
                  </a:lnTo>
                  <a:lnTo>
                    <a:pt x="2938462" y="572592"/>
                  </a:lnTo>
                  <a:lnTo>
                    <a:pt x="3151479" y="582904"/>
                  </a:lnTo>
                  <a:lnTo>
                    <a:pt x="3297364" y="515772"/>
                  </a:lnTo>
                  <a:lnTo>
                    <a:pt x="3298990" y="488518"/>
                  </a:lnTo>
                  <a:lnTo>
                    <a:pt x="3308680" y="326009"/>
                  </a:lnTo>
                  <a:close/>
                </a:path>
                <a:path w="4586605" h="594360">
                  <a:moveTo>
                    <a:pt x="3715778" y="447636"/>
                  </a:moveTo>
                  <a:lnTo>
                    <a:pt x="3656622" y="388480"/>
                  </a:lnTo>
                  <a:lnTo>
                    <a:pt x="3616071" y="347941"/>
                  </a:lnTo>
                  <a:lnTo>
                    <a:pt x="3655136" y="298094"/>
                  </a:lnTo>
                  <a:lnTo>
                    <a:pt x="3705136" y="234276"/>
                  </a:lnTo>
                  <a:lnTo>
                    <a:pt x="3654641" y="179120"/>
                  </a:lnTo>
                  <a:lnTo>
                    <a:pt x="3605784" y="125768"/>
                  </a:lnTo>
                  <a:lnTo>
                    <a:pt x="3605784" y="478205"/>
                  </a:lnTo>
                  <a:lnTo>
                    <a:pt x="3442271" y="521754"/>
                  </a:lnTo>
                  <a:lnTo>
                    <a:pt x="3452571" y="388480"/>
                  </a:lnTo>
                  <a:lnTo>
                    <a:pt x="3605784" y="478205"/>
                  </a:lnTo>
                  <a:lnTo>
                    <a:pt x="3605784" y="125768"/>
                  </a:lnTo>
                  <a:lnTo>
                    <a:pt x="3601453" y="121043"/>
                  </a:lnTo>
                  <a:lnTo>
                    <a:pt x="3601453" y="247243"/>
                  </a:lnTo>
                  <a:lnTo>
                    <a:pt x="3453231" y="298094"/>
                  </a:lnTo>
                  <a:lnTo>
                    <a:pt x="3449929" y="290652"/>
                  </a:lnTo>
                  <a:lnTo>
                    <a:pt x="3447008" y="268351"/>
                  </a:lnTo>
                  <a:lnTo>
                    <a:pt x="3444456" y="231165"/>
                  </a:lnTo>
                  <a:lnTo>
                    <a:pt x="3442271" y="179120"/>
                  </a:lnTo>
                  <a:lnTo>
                    <a:pt x="3601453" y="247243"/>
                  </a:lnTo>
                  <a:lnTo>
                    <a:pt x="3601453" y="121043"/>
                  </a:lnTo>
                  <a:lnTo>
                    <a:pt x="3582835" y="100698"/>
                  </a:lnTo>
                  <a:lnTo>
                    <a:pt x="3337915" y="130263"/>
                  </a:lnTo>
                  <a:lnTo>
                    <a:pt x="3350222" y="580567"/>
                  </a:lnTo>
                  <a:lnTo>
                    <a:pt x="3682542" y="560628"/>
                  </a:lnTo>
                  <a:lnTo>
                    <a:pt x="3693972" y="521754"/>
                  </a:lnTo>
                  <a:lnTo>
                    <a:pt x="3715778" y="447636"/>
                  </a:lnTo>
                  <a:close/>
                </a:path>
                <a:path w="4586605" h="594360">
                  <a:moveTo>
                    <a:pt x="4182364" y="326009"/>
                  </a:moveTo>
                  <a:lnTo>
                    <a:pt x="4163403" y="205371"/>
                  </a:lnTo>
                  <a:lnTo>
                    <a:pt x="4159427" y="180111"/>
                  </a:lnTo>
                  <a:lnTo>
                    <a:pt x="4082986" y="149085"/>
                  </a:lnTo>
                  <a:lnTo>
                    <a:pt x="4082986" y="410425"/>
                  </a:lnTo>
                  <a:lnTo>
                    <a:pt x="4003560" y="488518"/>
                  </a:lnTo>
                  <a:lnTo>
                    <a:pt x="3878275" y="472897"/>
                  </a:lnTo>
                  <a:lnTo>
                    <a:pt x="3833076" y="316699"/>
                  </a:lnTo>
                  <a:lnTo>
                    <a:pt x="3913162" y="205371"/>
                  </a:lnTo>
                  <a:lnTo>
                    <a:pt x="4072026" y="243928"/>
                  </a:lnTo>
                  <a:lnTo>
                    <a:pt x="4082986" y="410425"/>
                  </a:lnTo>
                  <a:lnTo>
                    <a:pt x="4082986" y="149085"/>
                  </a:lnTo>
                  <a:lnTo>
                    <a:pt x="4025163" y="125615"/>
                  </a:lnTo>
                  <a:lnTo>
                    <a:pt x="3823779" y="112991"/>
                  </a:lnTo>
                  <a:lnTo>
                    <a:pt x="3736365" y="247243"/>
                  </a:lnTo>
                  <a:lnTo>
                    <a:pt x="3736365" y="415074"/>
                  </a:lnTo>
                  <a:lnTo>
                    <a:pt x="3812146" y="572592"/>
                  </a:lnTo>
                  <a:lnTo>
                    <a:pt x="4025163" y="582904"/>
                  </a:lnTo>
                  <a:lnTo>
                    <a:pt x="4171048" y="515772"/>
                  </a:lnTo>
                  <a:lnTo>
                    <a:pt x="4172674" y="488518"/>
                  </a:lnTo>
                  <a:lnTo>
                    <a:pt x="4182364" y="326009"/>
                  </a:lnTo>
                  <a:close/>
                </a:path>
                <a:path w="4586605" h="594360">
                  <a:moveTo>
                    <a:pt x="4459846" y="0"/>
                  </a:moveTo>
                  <a:lnTo>
                    <a:pt x="4396041" y="2324"/>
                  </a:lnTo>
                  <a:lnTo>
                    <a:pt x="4393374" y="27241"/>
                  </a:lnTo>
                  <a:lnTo>
                    <a:pt x="4344200" y="45516"/>
                  </a:lnTo>
                  <a:lnTo>
                    <a:pt x="4297680" y="31229"/>
                  </a:lnTo>
                  <a:lnTo>
                    <a:pt x="4293679" y="2324"/>
                  </a:lnTo>
                  <a:lnTo>
                    <a:pt x="4227220" y="3314"/>
                  </a:lnTo>
                  <a:lnTo>
                    <a:pt x="4260456" y="71767"/>
                  </a:lnTo>
                  <a:lnTo>
                    <a:pt x="4340212" y="88722"/>
                  </a:lnTo>
                  <a:lnTo>
                    <a:pt x="4415980" y="72783"/>
                  </a:lnTo>
                  <a:lnTo>
                    <a:pt x="4432414" y="45516"/>
                  </a:lnTo>
                  <a:lnTo>
                    <a:pt x="4459846" y="0"/>
                  </a:lnTo>
                  <a:close/>
                </a:path>
                <a:path w="4586605" h="594360">
                  <a:moveTo>
                    <a:pt x="4586135" y="587209"/>
                  </a:moveTo>
                  <a:lnTo>
                    <a:pt x="4562449" y="281470"/>
                  </a:lnTo>
                  <a:lnTo>
                    <a:pt x="4549572" y="115316"/>
                  </a:lnTo>
                  <a:lnTo>
                    <a:pt x="4416641" y="111988"/>
                  </a:lnTo>
                  <a:lnTo>
                    <a:pt x="4330243" y="381177"/>
                  </a:lnTo>
                  <a:lnTo>
                    <a:pt x="4299661" y="125272"/>
                  </a:lnTo>
                  <a:lnTo>
                    <a:pt x="4203966" y="111988"/>
                  </a:lnTo>
                  <a:lnTo>
                    <a:pt x="4229214" y="580567"/>
                  </a:lnTo>
                  <a:lnTo>
                    <a:pt x="4343539" y="583895"/>
                  </a:lnTo>
                  <a:lnTo>
                    <a:pt x="4406354" y="381177"/>
                  </a:lnTo>
                  <a:lnTo>
                    <a:pt x="4437253" y="281470"/>
                  </a:lnTo>
                  <a:lnTo>
                    <a:pt x="4463173" y="580567"/>
                  </a:lnTo>
                  <a:lnTo>
                    <a:pt x="4586135" y="587209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9193132" y="3455"/>
              <a:ext cx="908050" cy="854075"/>
            </a:xfrm>
            <a:custGeom>
              <a:avLst/>
              <a:gdLst/>
              <a:ahLst/>
              <a:cxnLst/>
              <a:rect l="l" t="t" r="r" b="b"/>
              <a:pathLst>
                <a:path w="908050" h="854075">
                  <a:moveTo>
                    <a:pt x="0" y="853890"/>
                  </a:moveTo>
                  <a:lnTo>
                    <a:pt x="907480" y="853890"/>
                  </a:lnTo>
                  <a:lnTo>
                    <a:pt x="907480" y="0"/>
                  </a:lnTo>
                  <a:lnTo>
                    <a:pt x="0" y="0"/>
                  </a:lnTo>
                  <a:lnTo>
                    <a:pt x="0" y="85389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9193132" y="857345"/>
              <a:ext cx="908050" cy="880110"/>
            </a:xfrm>
            <a:custGeom>
              <a:avLst/>
              <a:gdLst/>
              <a:ahLst/>
              <a:cxnLst/>
              <a:rect l="l" t="t" r="r" b="b"/>
              <a:pathLst>
                <a:path w="908050" h="880110">
                  <a:moveTo>
                    <a:pt x="907480" y="0"/>
                  </a:moveTo>
                  <a:lnTo>
                    <a:pt x="0" y="0"/>
                  </a:lnTo>
                  <a:lnTo>
                    <a:pt x="0" y="879795"/>
                  </a:lnTo>
                  <a:lnTo>
                    <a:pt x="907480" y="879795"/>
                  </a:lnTo>
                  <a:lnTo>
                    <a:pt x="90748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9193132" y="1737015"/>
              <a:ext cx="908050" cy="868680"/>
            </a:xfrm>
            <a:custGeom>
              <a:avLst/>
              <a:gdLst/>
              <a:ahLst/>
              <a:cxnLst/>
              <a:rect l="l" t="t" r="r" b="b"/>
              <a:pathLst>
                <a:path w="908050" h="868680">
                  <a:moveTo>
                    <a:pt x="0" y="868423"/>
                  </a:moveTo>
                  <a:lnTo>
                    <a:pt x="907480" y="868423"/>
                  </a:lnTo>
                  <a:lnTo>
                    <a:pt x="907480" y="0"/>
                  </a:lnTo>
                  <a:lnTo>
                    <a:pt x="0" y="0"/>
                  </a:lnTo>
                  <a:lnTo>
                    <a:pt x="0" y="86842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9193132" y="2605439"/>
              <a:ext cx="908050" cy="880110"/>
            </a:xfrm>
            <a:custGeom>
              <a:avLst/>
              <a:gdLst/>
              <a:ahLst/>
              <a:cxnLst/>
              <a:rect l="l" t="t" r="r" b="b"/>
              <a:pathLst>
                <a:path w="908050" h="880110">
                  <a:moveTo>
                    <a:pt x="907480" y="0"/>
                  </a:moveTo>
                  <a:lnTo>
                    <a:pt x="0" y="0"/>
                  </a:lnTo>
                  <a:lnTo>
                    <a:pt x="0" y="879795"/>
                  </a:lnTo>
                  <a:lnTo>
                    <a:pt x="907480" y="879795"/>
                  </a:lnTo>
                  <a:lnTo>
                    <a:pt x="90748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9193132" y="3485600"/>
              <a:ext cx="908050" cy="880110"/>
            </a:xfrm>
            <a:custGeom>
              <a:avLst/>
              <a:gdLst/>
              <a:ahLst/>
              <a:cxnLst/>
              <a:rect l="l" t="t" r="r" b="b"/>
              <a:pathLst>
                <a:path w="908050" h="880110">
                  <a:moveTo>
                    <a:pt x="907480" y="0"/>
                  </a:moveTo>
                  <a:lnTo>
                    <a:pt x="0" y="0"/>
                  </a:lnTo>
                  <a:lnTo>
                    <a:pt x="0" y="879795"/>
                  </a:lnTo>
                  <a:lnTo>
                    <a:pt x="907480" y="879795"/>
                  </a:lnTo>
                  <a:lnTo>
                    <a:pt x="9074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8285612" y="3460"/>
              <a:ext cx="1815464" cy="5238750"/>
            </a:xfrm>
            <a:custGeom>
              <a:avLst/>
              <a:gdLst/>
              <a:ahLst/>
              <a:cxnLst/>
              <a:rect l="l" t="t" r="r" b="b"/>
              <a:pathLst>
                <a:path w="1815465" h="5238750">
                  <a:moveTo>
                    <a:pt x="907478" y="0"/>
                  </a:moveTo>
                  <a:lnTo>
                    <a:pt x="0" y="0"/>
                  </a:lnTo>
                  <a:lnTo>
                    <a:pt x="0" y="852741"/>
                  </a:lnTo>
                  <a:lnTo>
                    <a:pt x="907478" y="852741"/>
                  </a:lnTo>
                  <a:lnTo>
                    <a:pt x="907478" y="0"/>
                  </a:lnTo>
                  <a:close/>
                </a:path>
                <a:path w="1815465" h="5238750">
                  <a:moveTo>
                    <a:pt x="1814995" y="4358703"/>
                  </a:moveTo>
                  <a:lnTo>
                    <a:pt x="907516" y="4358703"/>
                  </a:lnTo>
                  <a:lnTo>
                    <a:pt x="907516" y="5238496"/>
                  </a:lnTo>
                  <a:lnTo>
                    <a:pt x="1814995" y="5238496"/>
                  </a:lnTo>
                  <a:lnTo>
                    <a:pt x="1814995" y="4358703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8285621" y="856193"/>
              <a:ext cx="908050" cy="880110"/>
            </a:xfrm>
            <a:custGeom>
              <a:avLst/>
              <a:gdLst/>
              <a:ahLst/>
              <a:cxnLst/>
              <a:rect l="l" t="t" r="r" b="b"/>
              <a:pathLst>
                <a:path w="908050" h="880110">
                  <a:moveTo>
                    <a:pt x="907480" y="0"/>
                  </a:moveTo>
                  <a:lnTo>
                    <a:pt x="0" y="0"/>
                  </a:lnTo>
                  <a:lnTo>
                    <a:pt x="0" y="879795"/>
                  </a:lnTo>
                  <a:lnTo>
                    <a:pt x="907480" y="879795"/>
                  </a:lnTo>
                  <a:lnTo>
                    <a:pt x="9074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8285621" y="1737015"/>
              <a:ext cx="908050" cy="868680"/>
            </a:xfrm>
            <a:custGeom>
              <a:avLst/>
              <a:gdLst/>
              <a:ahLst/>
              <a:cxnLst/>
              <a:rect l="l" t="t" r="r" b="b"/>
              <a:pathLst>
                <a:path w="908050" h="868680">
                  <a:moveTo>
                    <a:pt x="0" y="868423"/>
                  </a:moveTo>
                  <a:lnTo>
                    <a:pt x="907480" y="868423"/>
                  </a:lnTo>
                  <a:lnTo>
                    <a:pt x="907480" y="0"/>
                  </a:lnTo>
                  <a:lnTo>
                    <a:pt x="0" y="0"/>
                  </a:lnTo>
                  <a:lnTo>
                    <a:pt x="0" y="868423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8285621" y="2605439"/>
              <a:ext cx="908050" cy="880110"/>
            </a:xfrm>
            <a:custGeom>
              <a:avLst/>
              <a:gdLst/>
              <a:ahLst/>
              <a:cxnLst/>
              <a:rect l="l" t="t" r="r" b="b"/>
              <a:pathLst>
                <a:path w="908050" h="880110">
                  <a:moveTo>
                    <a:pt x="907480" y="0"/>
                  </a:moveTo>
                  <a:lnTo>
                    <a:pt x="0" y="0"/>
                  </a:lnTo>
                  <a:lnTo>
                    <a:pt x="0" y="879795"/>
                  </a:lnTo>
                  <a:lnTo>
                    <a:pt x="907480" y="879795"/>
                  </a:lnTo>
                  <a:lnTo>
                    <a:pt x="9074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8285621" y="3485600"/>
              <a:ext cx="908050" cy="880110"/>
            </a:xfrm>
            <a:custGeom>
              <a:avLst/>
              <a:gdLst/>
              <a:ahLst/>
              <a:cxnLst/>
              <a:rect l="l" t="t" r="r" b="b"/>
              <a:pathLst>
                <a:path w="908050" h="880110">
                  <a:moveTo>
                    <a:pt x="907480" y="0"/>
                  </a:moveTo>
                  <a:lnTo>
                    <a:pt x="0" y="0"/>
                  </a:lnTo>
                  <a:lnTo>
                    <a:pt x="0" y="879795"/>
                  </a:lnTo>
                  <a:lnTo>
                    <a:pt x="907480" y="879795"/>
                  </a:lnTo>
                  <a:lnTo>
                    <a:pt x="90748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8285612" y="4362164"/>
              <a:ext cx="1815464" cy="1760220"/>
            </a:xfrm>
            <a:custGeom>
              <a:avLst/>
              <a:gdLst/>
              <a:ahLst/>
              <a:cxnLst/>
              <a:rect l="l" t="t" r="r" b="b"/>
              <a:pathLst>
                <a:path w="1815465" h="1760220">
                  <a:moveTo>
                    <a:pt x="907478" y="0"/>
                  </a:moveTo>
                  <a:lnTo>
                    <a:pt x="0" y="0"/>
                  </a:lnTo>
                  <a:lnTo>
                    <a:pt x="0" y="879792"/>
                  </a:lnTo>
                  <a:lnTo>
                    <a:pt x="907478" y="879792"/>
                  </a:lnTo>
                  <a:lnTo>
                    <a:pt x="907478" y="0"/>
                  </a:lnTo>
                  <a:close/>
                </a:path>
                <a:path w="1815465" h="1760220">
                  <a:moveTo>
                    <a:pt x="1814995" y="879792"/>
                  </a:moveTo>
                  <a:lnTo>
                    <a:pt x="907516" y="879792"/>
                  </a:lnTo>
                  <a:lnTo>
                    <a:pt x="907516" y="1759597"/>
                  </a:lnTo>
                  <a:lnTo>
                    <a:pt x="1814995" y="1759597"/>
                  </a:lnTo>
                  <a:lnTo>
                    <a:pt x="1814995" y="8797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8285612" y="5241956"/>
              <a:ext cx="1815464" cy="1756410"/>
            </a:xfrm>
            <a:custGeom>
              <a:avLst/>
              <a:gdLst/>
              <a:ahLst/>
              <a:cxnLst/>
              <a:rect l="l" t="t" r="r" b="b"/>
              <a:pathLst>
                <a:path w="1815465" h="1756409">
                  <a:moveTo>
                    <a:pt x="907478" y="0"/>
                  </a:moveTo>
                  <a:lnTo>
                    <a:pt x="0" y="0"/>
                  </a:lnTo>
                  <a:lnTo>
                    <a:pt x="0" y="879805"/>
                  </a:lnTo>
                  <a:lnTo>
                    <a:pt x="907478" y="879805"/>
                  </a:lnTo>
                  <a:lnTo>
                    <a:pt x="907478" y="0"/>
                  </a:lnTo>
                  <a:close/>
                </a:path>
                <a:path w="1815465" h="1756409">
                  <a:moveTo>
                    <a:pt x="1814995" y="876566"/>
                  </a:moveTo>
                  <a:lnTo>
                    <a:pt x="907516" y="876566"/>
                  </a:lnTo>
                  <a:lnTo>
                    <a:pt x="907516" y="1756359"/>
                  </a:lnTo>
                  <a:lnTo>
                    <a:pt x="1814995" y="1756359"/>
                  </a:lnTo>
                  <a:lnTo>
                    <a:pt x="1814995" y="87656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8285612" y="6118523"/>
              <a:ext cx="1815464" cy="1724025"/>
            </a:xfrm>
            <a:custGeom>
              <a:avLst/>
              <a:gdLst/>
              <a:ahLst/>
              <a:cxnLst/>
              <a:rect l="l" t="t" r="r" b="b"/>
              <a:pathLst>
                <a:path w="1815465" h="1724025">
                  <a:moveTo>
                    <a:pt x="907478" y="0"/>
                  </a:moveTo>
                  <a:lnTo>
                    <a:pt x="0" y="0"/>
                  </a:lnTo>
                  <a:lnTo>
                    <a:pt x="0" y="879792"/>
                  </a:lnTo>
                  <a:lnTo>
                    <a:pt x="907478" y="879792"/>
                  </a:lnTo>
                  <a:lnTo>
                    <a:pt x="907478" y="0"/>
                  </a:lnTo>
                  <a:close/>
                </a:path>
                <a:path w="1815465" h="1724025">
                  <a:moveTo>
                    <a:pt x="1814995" y="877887"/>
                  </a:moveTo>
                  <a:lnTo>
                    <a:pt x="907516" y="877887"/>
                  </a:lnTo>
                  <a:lnTo>
                    <a:pt x="907516" y="1723821"/>
                  </a:lnTo>
                  <a:lnTo>
                    <a:pt x="1814995" y="1723821"/>
                  </a:lnTo>
                  <a:lnTo>
                    <a:pt x="1814995" y="8778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9193132" y="7842336"/>
              <a:ext cx="908050" cy="871855"/>
            </a:xfrm>
            <a:custGeom>
              <a:avLst/>
              <a:gdLst/>
              <a:ahLst/>
              <a:cxnLst/>
              <a:rect l="l" t="t" r="r" b="b"/>
              <a:pathLst>
                <a:path w="908050" h="871854">
                  <a:moveTo>
                    <a:pt x="907480" y="0"/>
                  </a:moveTo>
                  <a:lnTo>
                    <a:pt x="0" y="0"/>
                  </a:lnTo>
                  <a:lnTo>
                    <a:pt x="0" y="871617"/>
                  </a:lnTo>
                  <a:lnTo>
                    <a:pt x="907480" y="871617"/>
                  </a:lnTo>
                  <a:lnTo>
                    <a:pt x="90748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9193132" y="8713828"/>
              <a:ext cx="908050" cy="860425"/>
            </a:xfrm>
            <a:custGeom>
              <a:avLst/>
              <a:gdLst/>
              <a:ahLst/>
              <a:cxnLst/>
              <a:rect l="l" t="t" r="r" b="b"/>
              <a:pathLst>
                <a:path w="908050" h="860425">
                  <a:moveTo>
                    <a:pt x="0" y="860371"/>
                  </a:moveTo>
                  <a:lnTo>
                    <a:pt x="907480" y="860371"/>
                  </a:lnTo>
                  <a:lnTo>
                    <a:pt x="907480" y="0"/>
                  </a:lnTo>
                  <a:lnTo>
                    <a:pt x="0" y="0"/>
                  </a:lnTo>
                  <a:lnTo>
                    <a:pt x="0" y="86037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9193132" y="9574200"/>
              <a:ext cx="908050" cy="871855"/>
            </a:xfrm>
            <a:custGeom>
              <a:avLst/>
              <a:gdLst/>
              <a:ahLst/>
              <a:cxnLst/>
              <a:rect l="l" t="t" r="r" b="b"/>
              <a:pathLst>
                <a:path w="908050" h="871854">
                  <a:moveTo>
                    <a:pt x="907480" y="0"/>
                  </a:moveTo>
                  <a:lnTo>
                    <a:pt x="0" y="0"/>
                  </a:lnTo>
                  <a:lnTo>
                    <a:pt x="0" y="871617"/>
                  </a:lnTo>
                  <a:lnTo>
                    <a:pt x="907480" y="871617"/>
                  </a:lnTo>
                  <a:lnTo>
                    <a:pt x="90748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9193132" y="10446184"/>
              <a:ext cx="908050" cy="862965"/>
            </a:xfrm>
            <a:custGeom>
              <a:avLst/>
              <a:gdLst/>
              <a:ahLst/>
              <a:cxnLst/>
              <a:rect l="l" t="t" r="r" b="b"/>
              <a:pathLst>
                <a:path w="908050" h="862965">
                  <a:moveTo>
                    <a:pt x="907480" y="0"/>
                  </a:moveTo>
                  <a:lnTo>
                    <a:pt x="0" y="0"/>
                  </a:lnTo>
                  <a:lnTo>
                    <a:pt x="0" y="862371"/>
                  </a:lnTo>
                  <a:lnTo>
                    <a:pt x="907480" y="862371"/>
                  </a:lnTo>
                  <a:lnTo>
                    <a:pt x="9074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8285621" y="6996404"/>
              <a:ext cx="908050" cy="845185"/>
            </a:xfrm>
            <a:custGeom>
              <a:avLst/>
              <a:gdLst/>
              <a:ahLst/>
              <a:cxnLst/>
              <a:rect l="l" t="t" r="r" b="b"/>
              <a:pathLst>
                <a:path w="908050" h="845184">
                  <a:moveTo>
                    <a:pt x="0" y="844791"/>
                  </a:moveTo>
                  <a:lnTo>
                    <a:pt x="907480" y="844791"/>
                  </a:lnTo>
                  <a:lnTo>
                    <a:pt x="907480" y="0"/>
                  </a:lnTo>
                  <a:lnTo>
                    <a:pt x="0" y="0"/>
                  </a:lnTo>
                  <a:lnTo>
                    <a:pt x="0" y="844791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8285621" y="7841195"/>
              <a:ext cx="908050" cy="871855"/>
            </a:xfrm>
            <a:custGeom>
              <a:avLst/>
              <a:gdLst/>
              <a:ahLst/>
              <a:cxnLst/>
              <a:rect l="l" t="t" r="r" b="b"/>
              <a:pathLst>
                <a:path w="908050" h="871854">
                  <a:moveTo>
                    <a:pt x="907480" y="0"/>
                  </a:moveTo>
                  <a:lnTo>
                    <a:pt x="0" y="0"/>
                  </a:lnTo>
                  <a:lnTo>
                    <a:pt x="0" y="871617"/>
                  </a:lnTo>
                  <a:lnTo>
                    <a:pt x="907480" y="871617"/>
                  </a:lnTo>
                  <a:lnTo>
                    <a:pt x="9074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8285621" y="8713828"/>
              <a:ext cx="908050" cy="860425"/>
            </a:xfrm>
            <a:custGeom>
              <a:avLst/>
              <a:gdLst/>
              <a:ahLst/>
              <a:cxnLst/>
              <a:rect l="l" t="t" r="r" b="b"/>
              <a:pathLst>
                <a:path w="908050" h="860425">
                  <a:moveTo>
                    <a:pt x="0" y="860371"/>
                  </a:moveTo>
                  <a:lnTo>
                    <a:pt x="907480" y="860371"/>
                  </a:lnTo>
                  <a:lnTo>
                    <a:pt x="907480" y="0"/>
                  </a:lnTo>
                  <a:lnTo>
                    <a:pt x="0" y="0"/>
                  </a:lnTo>
                  <a:lnTo>
                    <a:pt x="0" y="860371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8285621" y="9574200"/>
              <a:ext cx="908050" cy="871855"/>
            </a:xfrm>
            <a:custGeom>
              <a:avLst/>
              <a:gdLst/>
              <a:ahLst/>
              <a:cxnLst/>
              <a:rect l="l" t="t" r="r" b="b"/>
              <a:pathLst>
                <a:path w="908050" h="871854">
                  <a:moveTo>
                    <a:pt x="907480" y="0"/>
                  </a:moveTo>
                  <a:lnTo>
                    <a:pt x="0" y="0"/>
                  </a:lnTo>
                  <a:lnTo>
                    <a:pt x="0" y="871617"/>
                  </a:lnTo>
                  <a:lnTo>
                    <a:pt x="907480" y="871617"/>
                  </a:lnTo>
                  <a:lnTo>
                    <a:pt x="9074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8285621" y="10446184"/>
              <a:ext cx="908050" cy="862965"/>
            </a:xfrm>
            <a:custGeom>
              <a:avLst/>
              <a:gdLst/>
              <a:ahLst/>
              <a:cxnLst/>
              <a:rect l="l" t="t" r="r" b="b"/>
              <a:pathLst>
                <a:path w="908050" h="862965">
                  <a:moveTo>
                    <a:pt x="907480" y="0"/>
                  </a:moveTo>
                  <a:lnTo>
                    <a:pt x="0" y="0"/>
                  </a:lnTo>
                  <a:lnTo>
                    <a:pt x="0" y="862371"/>
                  </a:lnTo>
                  <a:lnTo>
                    <a:pt x="907480" y="862371"/>
                  </a:lnTo>
                  <a:lnTo>
                    <a:pt x="90748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31908" y="552025"/>
            <a:ext cx="17947640" cy="10499725"/>
            <a:chOff x="931908" y="552025"/>
            <a:chExt cx="17947640" cy="10499725"/>
          </a:xfrm>
        </p:grpSpPr>
        <p:sp>
          <p:nvSpPr>
            <p:cNvPr id="4" name="object 4"/>
            <p:cNvSpPr/>
            <p:nvPr/>
          </p:nvSpPr>
          <p:spPr>
            <a:xfrm>
              <a:off x="1497221" y="552025"/>
              <a:ext cx="16852900" cy="10499725"/>
            </a:xfrm>
            <a:custGeom>
              <a:avLst/>
              <a:gdLst/>
              <a:ahLst/>
              <a:cxnLst/>
              <a:rect l="l" t="t" r="r" b="b"/>
              <a:pathLst>
                <a:path w="16852900" h="10499725">
                  <a:moveTo>
                    <a:pt x="6135729" y="0"/>
                  </a:moveTo>
                  <a:lnTo>
                    <a:pt x="7488358" y="4295261"/>
                  </a:lnTo>
                  <a:lnTo>
                    <a:pt x="2316505" y="2819600"/>
                  </a:lnTo>
                  <a:lnTo>
                    <a:pt x="0" y="3852647"/>
                  </a:lnTo>
                  <a:lnTo>
                    <a:pt x="7449626" y="5002036"/>
                  </a:lnTo>
                  <a:lnTo>
                    <a:pt x="3977868" y="5939557"/>
                  </a:lnTo>
                  <a:lnTo>
                    <a:pt x="6080296" y="7698121"/>
                  </a:lnTo>
                  <a:lnTo>
                    <a:pt x="8557331" y="5964970"/>
                  </a:lnTo>
                  <a:lnTo>
                    <a:pt x="8351337" y="9723703"/>
                  </a:lnTo>
                  <a:lnTo>
                    <a:pt x="10751934" y="10499680"/>
                  </a:lnTo>
                  <a:lnTo>
                    <a:pt x="10542731" y="9789396"/>
                  </a:lnTo>
                  <a:lnTo>
                    <a:pt x="10082221" y="8231592"/>
                  </a:lnTo>
                  <a:lnTo>
                    <a:pt x="9621052" y="6685834"/>
                  </a:lnTo>
                  <a:lnTo>
                    <a:pt x="9409870" y="6011691"/>
                  </a:lnTo>
                  <a:lnTo>
                    <a:pt x="9465948" y="6068137"/>
                  </a:lnTo>
                  <a:lnTo>
                    <a:pt x="9871687" y="6222285"/>
                  </a:lnTo>
                  <a:lnTo>
                    <a:pt x="10975429" y="6595935"/>
                  </a:lnTo>
                  <a:lnTo>
                    <a:pt x="13125516" y="7310887"/>
                  </a:lnTo>
                  <a:lnTo>
                    <a:pt x="15655669" y="6837331"/>
                  </a:lnTo>
                  <a:lnTo>
                    <a:pt x="9247278" y="4520553"/>
                  </a:lnTo>
                  <a:lnTo>
                    <a:pt x="16464619" y="4336087"/>
                  </a:lnTo>
                  <a:lnTo>
                    <a:pt x="16852575" y="1715120"/>
                  </a:lnTo>
                  <a:lnTo>
                    <a:pt x="8953371" y="4311114"/>
                  </a:lnTo>
                  <a:lnTo>
                    <a:pt x="12376251" y="922013"/>
                  </a:lnTo>
                  <a:lnTo>
                    <a:pt x="6135729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31908" y="5067908"/>
              <a:ext cx="17947640" cy="1477010"/>
            </a:xfrm>
            <a:custGeom>
              <a:avLst/>
              <a:gdLst/>
              <a:ahLst/>
              <a:cxnLst/>
              <a:rect l="l" t="t" r="r" b="b"/>
              <a:pathLst>
                <a:path w="17947640" h="1477009">
                  <a:moveTo>
                    <a:pt x="17947097" y="0"/>
                  </a:moveTo>
                  <a:lnTo>
                    <a:pt x="0" y="0"/>
                  </a:lnTo>
                  <a:lnTo>
                    <a:pt x="0" y="1476394"/>
                  </a:lnTo>
                  <a:lnTo>
                    <a:pt x="17947097" y="1476394"/>
                  </a:lnTo>
                  <a:lnTo>
                    <a:pt x="17947097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3009658" y="5291079"/>
              <a:ext cx="13848080" cy="982980"/>
            </a:xfrm>
            <a:custGeom>
              <a:avLst/>
              <a:gdLst/>
              <a:ahLst/>
              <a:cxnLst/>
              <a:rect l="l" t="t" r="r" b="b"/>
              <a:pathLst>
                <a:path w="13848080" h="982979">
                  <a:moveTo>
                    <a:pt x="573443" y="166116"/>
                  </a:moveTo>
                  <a:lnTo>
                    <a:pt x="572490" y="164998"/>
                  </a:lnTo>
                  <a:lnTo>
                    <a:pt x="332841" y="164998"/>
                  </a:lnTo>
                  <a:lnTo>
                    <a:pt x="163563" y="468350"/>
                  </a:lnTo>
                  <a:lnTo>
                    <a:pt x="95097" y="164998"/>
                  </a:lnTo>
                  <a:lnTo>
                    <a:pt x="0" y="164998"/>
                  </a:lnTo>
                  <a:lnTo>
                    <a:pt x="20929" y="830681"/>
                  </a:lnTo>
                  <a:lnTo>
                    <a:pt x="142646" y="830681"/>
                  </a:lnTo>
                  <a:lnTo>
                    <a:pt x="163563" y="575348"/>
                  </a:lnTo>
                  <a:lnTo>
                    <a:pt x="523036" y="830681"/>
                  </a:lnTo>
                  <a:lnTo>
                    <a:pt x="570585" y="735584"/>
                  </a:lnTo>
                  <a:lnTo>
                    <a:pt x="332841" y="545388"/>
                  </a:lnTo>
                  <a:lnTo>
                    <a:pt x="383336" y="472821"/>
                  </a:lnTo>
                  <a:lnTo>
                    <a:pt x="427888" y="407924"/>
                  </a:lnTo>
                  <a:lnTo>
                    <a:pt x="466509" y="350697"/>
                  </a:lnTo>
                  <a:lnTo>
                    <a:pt x="499173" y="301142"/>
                  </a:lnTo>
                  <a:lnTo>
                    <a:pt x="525907" y="259245"/>
                  </a:lnTo>
                  <a:lnTo>
                    <a:pt x="546709" y="225018"/>
                  </a:lnTo>
                  <a:lnTo>
                    <a:pt x="570471" y="179565"/>
                  </a:lnTo>
                  <a:lnTo>
                    <a:pt x="573443" y="168325"/>
                  </a:lnTo>
                  <a:lnTo>
                    <a:pt x="573443" y="166116"/>
                  </a:lnTo>
                  <a:close/>
                </a:path>
                <a:path w="13848080" h="982979">
                  <a:moveTo>
                    <a:pt x="1060805" y="117449"/>
                  </a:moveTo>
                  <a:lnTo>
                    <a:pt x="632879" y="164998"/>
                  </a:lnTo>
                  <a:lnTo>
                    <a:pt x="632879" y="830681"/>
                  </a:lnTo>
                  <a:lnTo>
                    <a:pt x="1060805" y="805002"/>
                  </a:lnTo>
                  <a:lnTo>
                    <a:pt x="1060805" y="667105"/>
                  </a:lnTo>
                  <a:lnTo>
                    <a:pt x="775512" y="674712"/>
                  </a:lnTo>
                  <a:lnTo>
                    <a:pt x="775512" y="545388"/>
                  </a:lnTo>
                  <a:lnTo>
                    <a:pt x="1060805" y="525424"/>
                  </a:lnTo>
                  <a:lnTo>
                    <a:pt x="1060805" y="402742"/>
                  </a:lnTo>
                  <a:lnTo>
                    <a:pt x="745083" y="402742"/>
                  </a:lnTo>
                  <a:lnTo>
                    <a:pt x="752690" y="307644"/>
                  </a:lnTo>
                  <a:lnTo>
                    <a:pt x="1060805" y="260096"/>
                  </a:lnTo>
                  <a:lnTo>
                    <a:pt x="1060805" y="117449"/>
                  </a:lnTo>
                  <a:close/>
                </a:path>
                <a:path w="13848080" h="982979">
                  <a:moveTo>
                    <a:pt x="1474965" y="0"/>
                  </a:moveTo>
                  <a:lnTo>
                    <a:pt x="1383665" y="3327"/>
                  </a:lnTo>
                  <a:lnTo>
                    <a:pt x="1379867" y="38989"/>
                  </a:lnTo>
                  <a:lnTo>
                    <a:pt x="1309497" y="65138"/>
                  </a:lnTo>
                  <a:lnTo>
                    <a:pt x="1242923" y="44704"/>
                  </a:lnTo>
                  <a:lnTo>
                    <a:pt x="1237221" y="3327"/>
                  </a:lnTo>
                  <a:lnTo>
                    <a:pt x="1142123" y="4749"/>
                  </a:lnTo>
                  <a:lnTo>
                    <a:pt x="1189672" y="102704"/>
                  </a:lnTo>
                  <a:lnTo>
                    <a:pt x="1303782" y="126961"/>
                  </a:lnTo>
                  <a:lnTo>
                    <a:pt x="1412201" y="104127"/>
                  </a:lnTo>
                  <a:lnTo>
                    <a:pt x="1435696" y="65138"/>
                  </a:lnTo>
                  <a:lnTo>
                    <a:pt x="1474965" y="0"/>
                  </a:lnTo>
                  <a:close/>
                </a:path>
                <a:path w="13848080" h="982979">
                  <a:moveTo>
                    <a:pt x="1655648" y="840181"/>
                  </a:moveTo>
                  <a:lnTo>
                    <a:pt x="1621751" y="402742"/>
                  </a:lnTo>
                  <a:lnTo>
                    <a:pt x="1603336" y="164985"/>
                  </a:lnTo>
                  <a:lnTo>
                    <a:pt x="1413141" y="160235"/>
                  </a:lnTo>
                  <a:lnTo>
                    <a:pt x="1289507" y="545388"/>
                  </a:lnTo>
                  <a:lnTo>
                    <a:pt x="1245768" y="179260"/>
                  </a:lnTo>
                  <a:lnTo>
                    <a:pt x="1108824" y="160235"/>
                  </a:lnTo>
                  <a:lnTo>
                    <a:pt x="1144968" y="830681"/>
                  </a:lnTo>
                  <a:lnTo>
                    <a:pt x="1308544" y="835431"/>
                  </a:lnTo>
                  <a:lnTo>
                    <a:pt x="1398422" y="545388"/>
                  </a:lnTo>
                  <a:lnTo>
                    <a:pt x="1442631" y="402742"/>
                  </a:lnTo>
                  <a:lnTo>
                    <a:pt x="1479702" y="830681"/>
                  </a:lnTo>
                  <a:lnTo>
                    <a:pt x="1655648" y="840181"/>
                  </a:lnTo>
                  <a:close/>
                </a:path>
                <a:path w="13848080" h="982979">
                  <a:moveTo>
                    <a:pt x="2318956" y="688035"/>
                  </a:moveTo>
                  <a:lnTo>
                    <a:pt x="2232406" y="592937"/>
                  </a:lnTo>
                  <a:lnTo>
                    <a:pt x="1984209" y="704202"/>
                  </a:lnTo>
                  <a:lnTo>
                    <a:pt x="1827301" y="514959"/>
                  </a:lnTo>
                  <a:lnTo>
                    <a:pt x="2001329" y="325704"/>
                  </a:lnTo>
                  <a:lnTo>
                    <a:pt x="2182482" y="402742"/>
                  </a:lnTo>
                  <a:lnTo>
                    <a:pt x="2274252" y="260096"/>
                  </a:lnTo>
                  <a:lnTo>
                    <a:pt x="2083117" y="164998"/>
                  </a:lnTo>
                  <a:lnTo>
                    <a:pt x="1861527" y="164998"/>
                  </a:lnTo>
                  <a:lnTo>
                    <a:pt x="1732203" y="307644"/>
                  </a:lnTo>
                  <a:lnTo>
                    <a:pt x="1724215" y="382524"/>
                  </a:lnTo>
                  <a:lnTo>
                    <a:pt x="1717675" y="448652"/>
                  </a:lnTo>
                  <a:lnTo>
                    <a:pt x="1712595" y="506044"/>
                  </a:lnTo>
                  <a:lnTo>
                    <a:pt x="1708950" y="554685"/>
                  </a:lnTo>
                  <a:lnTo>
                    <a:pt x="1706778" y="594588"/>
                  </a:lnTo>
                  <a:lnTo>
                    <a:pt x="1706041" y="625741"/>
                  </a:lnTo>
                  <a:lnTo>
                    <a:pt x="1706460" y="643483"/>
                  </a:lnTo>
                  <a:lnTo>
                    <a:pt x="1707705" y="656285"/>
                  </a:lnTo>
                  <a:lnTo>
                    <a:pt x="1709788" y="664171"/>
                  </a:lnTo>
                  <a:lnTo>
                    <a:pt x="1712709" y="667105"/>
                  </a:lnTo>
                  <a:lnTo>
                    <a:pt x="1845843" y="830681"/>
                  </a:lnTo>
                  <a:lnTo>
                    <a:pt x="2126856" y="830681"/>
                  </a:lnTo>
                  <a:lnTo>
                    <a:pt x="2318956" y="688035"/>
                  </a:lnTo>
                  <a:close/>
                </a:path>
                <a:path w="13848080" h="982979">
                  <a:moveTo>
                    <a:pt x="3127273" y="665200"/>
                  </a:moveTo>
                  <a:lnTo>
                    <a:pt x="3078861" y="548716"/>
                  </a:lnTo>
                  <a:lnTo>
                    <a:pt x="3035985" y="445541"/>
                  </a:lnTo>
                  <a:lnTo>
                    <a:pt x="3009823" y="444487"/>
                  </a:lnTo>
                  <a:lnTo>
                    <a:pt x="3009823" y="654278"/>
                  </a:lnTo>
                  <a:lnTo>
                    <a:pt x="2748292" y="752233"/>
                  </a:lnTo>
                  <a:lnTo>
                    <a:pt x="2765907" y="548716"/>
                  </a:lnTo>
                  <a:lnTo>
                    <a:pt x="3009823" y="654278"/>
                  </a:lnTo>
                  <a:lnTo>
                    <a:pt x="3009823" y="444487"/>
                  </a:lnTo>
                  <a:lnTo>
                    <a:pt x="2753055" y="434124"/>
                  </a:lnTo>
                  <a:lnTo>
                    <a:pt x="2787294" y="285305"/>
                  </a:lnTo>
                  <a:lnTo>
                    <a:pt x="3045968" y="260096"/>
                  </a:lnTo>
                  <a:lnTo>
                    <a:pt x="3062122" y="164998"/>
                  </a:lnTo>
                  <a:lnTo>
                    <a:pt x="2629446" y="164998"/>
                  </a:lnTo>
                  <a:lnTo>
                    <a:pt x="2605646" y="840181"/>
                  </a:lnTo>
                  <a:lnTo>
                    <a:pt x="3014573" y="825919"/>
                  </a:lnTo>
                  <a:lnTo>
                    <a:pt x="3066250" y="752233"/>
                  </a:lnTo>
                  <a:lnTo>
                    <a:pt x="3127273" y="665200"/>
                  </a:lnTo>
                  <a:close/>
                </a:path>
                <a:path w="13848080" h="982979">
                  <a:moveTo>
                    <a:pt x="3774871" y="830681"/>
                  </a:moveTo>
                  <a:lnTo>
                    <a:pt x="3720338" y="640486"/>
                  </a:lnTo>
                  <a:lnTo>
                    <a:pt x="3687064" y="524471"/>
                  </a:lnTo>
                  <a:lnTo>
                    <a:pt x="3611270" y="260096"/>
                  </a:lnTo>
                  <a:lnTo>
                    <a:pt x="3584676" y="167373"/>
                  </a:lnTo>
                  <a:lnTo>
                    <a:pt x="3537127" y="167119"/>
                  </a:lnTo>
                  <a:lnTo>
                    <a:pt x="3537127" y="524471"/>
                  </a:lnTo>
                  <a:lnTo>
                    <a:pt x="3346932" y="524471"/>
                  </a:lnTo>
                  <a:lnTo>
                    <a:pt x="3423970" y="260096"/>
                  </a:lnTo>
                  <a:lnTo>
                    <a:pt x="3537127" y="524471"/>
                  </a:lnTo>
                  <a:lnTo>
                    <a:pt x="3537127" y="167119"/>
                  </a:lnTo>
                  <a:lnTo>
                    <a:pt x="3320313" y="165950"/>
                  </a:lnTo>
                  <a:lnTo>
                    <a:pt x="3156750" y="830681"/>
                  </a:lnTo>
                  <a:lnTo>
                    <a:pt x="3299383" y="830681"/>
                  </a:lnTo>
                  <a:lnTo>
                    <a:pt x="3394481" y="640486"/>
                  </a:lnTo>
                  <a:lnTo>
                    <a:pt x="3489579" y="640486"/>
                  </a:lnTo>
                  <a:lnTo>
                    <a:pt x="3584676" y="830681"/>
                  </a:lnTo>
                  <a:lnTo>
                    <a:pt x="3774871" y="830681"/>
                  </a:lnTo>
                  <a:close/>
                </a:path>
                <a:path w="13848080" h="982979">
                  <a:moveTo>
                    <a:pt x="4476216" y="805002"/>
                  </a:moveTo>
                  <a:lnTo>
                    <a:pt x="4470260" y="709625"/>
                  </a:lnTo>
                  <a:lnTo>
                    <a:pt x="4464545" y="621880"/>
                  </a:lnTo>
                  <a:lnTo>
                    <a:pt x="4459059" y="541756"/>
                  </a:lnTo>
                  <a:lnTo>
                    <a:pt x="4453814" y="469265"/>
                  </a:lnTo>
                  <a:lnTo>
                    <a:pt x="4448810" y="404418"/>
                  </a:lnTo>
                  <a:lnTo>
                    <a:pt x="4444035" y="347192"/>
                  </a:lnTo>
                  <a:lnTo>
                    <a:pt x="4439501" y="297586"/>
                  </a:lnTo>
                  <a:lnTo>
                    <a:pt x="4435208" y="255625"/>
                  </a:lnTo>
                  <a:lnTo>
                    <a:pt x="4427309" y="194576"/>
                  </a:lnTo>
                  <a:lnTo>
                    <a:pt x="4417263" y="160248"/>
                  </a:lnTo>
                  <a:lnTo>
                    <a:pt x="4224693" y="160248"/>
                  </a:lnTo>
                  <a:lnTo>
                    <a:pt x="4255122" y="493090"/>
                  </a:lnTo>
                  <a:lnTo>
                    <a:pt x="3969829" y="507352"/>
                  </a:lnTo>
                  <a:lnTo>
                    <a:pt x="3941305" y="174510"/>
                  </a:lnTo>
                  <a:lnTo>
                    <a:pt x="3817670" y="174510"/>
                  </a:lnTo>
                  <a:lnTo>
                    <a:pt x="3843337" y="840181"/>
                  </a:lnTo>
                  <a:lnTo>
                    <a:pt x="3983621" y="819264"/>
                  </a:lnTo>
                  <a:lnTo>
                    <a:pt x="3969829" y="602437"/>
                  </a:lnTo>
                  <a:lnTo>
                    <a:pt x="4274617" y="588187"/>
                  </a:lnTo>
                  <a:lnTo>
                    <a:pt x="4302671" y="811174"/>
                  </a:lnTo>
                  <a:lnTo>
                    <a:pt x="4476216" y="805002"/>
                  </a:lnTo>
                  <a:close/>
                </a:path>
                <a:path w="13848080" h="982979">
                  <a:moveTo>
                    <a:pt x="5111458" y="166116"/>
                  </a:moveTo>
                  <a:lnTo>
                    <a:pt x="5110505" y="164998"/>
                  </a:lnTo>
                  <a:lnTo>
                    <a:pt x="4870856" y="164998"/>
                  </a:lnTo>
                  <a:lnTo>
                    <a:pt x="4701591" y="468350"/>
                  </a:lnTo>
                  <a:lnTo>
                    <a:pt x="4633112" y="164998"/>
                  </a:lnTo>
                  <a:lnTo>
                    <a:pt x="4538027" y="164998"/>
                  </a:lnTo>
                  <a:lnTo>
                    <a:pt x="4558944" y="830681"/>
                  </a:lnTo>
                  <a:lnTo>
                    <a:pt x="4680661" y="830681"/>
                  </a:lnTo>
                  <a:lnTo>
                    <a:pt x="4701591" y="575348"/>
                  </a:lnTo>
                  <a:lnTo>
                    <a:pt x="5061051" y="830681"/>
                  </a:lnTo>
                  <a:lnTo>
                    <a:pt x="5108600" y="735584"/>
                  </a:lnTo>
                  <a:lnTo>
                    <a:pt x="4870856" y="545388"/>
                  </a:lnTo>
                  <a:lnTo>
                    <a:pt x="4921351" y="472821"/>
                  </a:lnTo>
                  <a:lnTo>
                    <a:pt x="4965903" y="407924"/>
                  </a:lnTo>
                  <a:lnTo>
                    <a:pt x="5004524" y="350697"/>
                  </a:lnTo>
                  <a:lnTo>
                    <a:pt x="5037201" y="301142"/>
                  </a:lnTo>
                  <a:lnTo>
                    <a:pt x="5063934" y="259245"/>
                  </a:lnTo>
                  <a:lnTo>
                    <a:pt x="5084724" y="225018"/>
                  </a:lnTo>
                  <a:lnTo>
                    <a:pt x="5108486" y="179565"/>
                  </a:lnTo>
                  <a:lnTo>
                    <a:pt x="5111458" y="168325"/>
                  </a:lnTo>
                  <a:lnTo>
                    <a:pt x="5111458" y="166116"/>
                  </a:lnTo>
                  <a:close/>
                </a:path>
                <a:path w="13848080" h="982979">
                  <a:moveTo>
                    <a:pt x="5765241" y="830681"/>
                  </a:moveTo>
                  <a:lnTo>
                    <a:pt x="5710707" y="640486"/>
                  </a:lnTo>
                  <a:lnTo>
                    <a:pt x="5677433" y="524471"/>
                  </a:lnTo>
                  <a:lnTo>
                    <a:pt x="5601640" y="260096"/>
                  </a:lnTo>
                  <a:lnTo>
                    <a:pt x="5575046" y="167373"/>
                  </a:lnTo>
                  <a:lnTo>
                    <a:pt x="5527497" y="167119"/>
                  </a:lnTo>
                  <a:lnTo>
                    <a:pt x="5527497" y="524471"/>
                  </a:lnTo>
                  <a:lnTo>
                    <a:pt x="5337302" y="524471"/>
                  </a:lnTo>
                  <a:lnTo>
                    <a:pt x="5414340" y="260096"/>
                  </a:lnTo>
                  <a:lnTo>
                    <a:pt x="5527497" y="524471"/>
                  </a:lnTo>
                  <a:lnTo>
                    <a:pt x="5527497" y="167119"/>
                  </a:lnTo>
                  <a:lnTo>
                    <a:pt x="5310683" y="165950"/>
                  </a:lnTo>
                  <a:lnTo>
                    <a:pt x="5147107" y="830681"/>
                  </a:lnTo>
                  <a:lnTo>
                    <a:pt x="5289753" y="830681"/>
                  </a:lnTo>
                  <a:lnTo>
                    <a:pt x="5384851" y="640486"/>
                  </a:lnTo>
                  <a:lnTo>
                    <a:pt x="5479948" y="640486"/>
                  </a:lnTo>
                  <a:lnTo>
                    <a:pt x="5575046" y="830681"/>
                  </a:lnTo>
                  <a:lnTo>
                    <a:pt x="5765241" y="830681"/>
                  </a:lnTo>
                  <a:close/>
                </a:path>
                <a:path w="13848080" h="982979">
                  <a:moveTo>
                    <a:pt x="6249301" y="735584"/>
                  </a:moveTo>
                  <a:lnTo>
                    <a:pt x="6125667" y="688035"/>
                  </a:lnTo>
                  <a:lnTo>
                    <a:pt x="6220765" y="525894"/>
                  </a:lnTo>
                  <a:lnTo>
                    <a:pt x="6196520" y="450291"/>
                  </a:lnTo>
                  <a:lnTo>
                    <a:pt x="6030569" y="688035"/>
                  </a:lnTo>
                  <a:lnTo>
                    <a:pt x="6220765" y="830681"/>
                  </a:lnTo>
                  <a:lnTo>
                    <a:pt x="6249301" y="735584"/>
                  </a:lnTo>
                  <a:close/>
                </a:path>
                <a:path w="13848080" h="982979">
                  <a:moveTo>
                    <a:pt x="6458509" y="521131"/>
                  </a:moveTo>
                  <a:lnTo>
                    <a:pt x="6410960" y="450291"/>
                  </a:lnTo>
                  <a:lnTo>
                    <a:pt x="6220765" y="654748"/>
                  </a:lnTo>
                  <a:lnTo>
                    <a:pt x="6410960" y="830681"/>
                  </a:lnTo>
                  <a:lnTo>
                    <a:pt x="6458509" y="766495"/>
                  </a:lnTo>
                  <a:lnTo>
                    <a:pt x="6315862" y="640486"/>
                  </a:lnTo>
                  <a:lnTo>
                    <a:pt x="6458509" y="521131"/>
                  </a:lnTo>
                  <a:close/>
                </a:path>
                <a:path w="13848080" h="982979">
                  <a:moveTo>
                    <a:pt x="7064756" y="678522"/>
                  </a:moveTo>
                  <a:lnTo>
                    <a:pt x="6993420" y="682802"/>
                  </a:lnTo>
                  <a:lnTo>
                    <a:pt x="6979640" y="175945"/>
                  </a:lnTo>
                  <a:lnTo>
                    <a:pt x="6855066" y="175945"/>
                  </a:lnTo>
                  <a:lnTo>
                    <a:pt x="6851739" y="698969"/>
                  </a:lnTo>
                  <a:lnTo>
                    <a:pt x="6665823" y="724179"/>
                  </a:lnTo>
                  <a:lnTo>
                    <a:pt x="6665823" y="175945"/>
                  </a:lnTo>
                  <a:lnTo>
                    <a:pt x="6523177" y="175945"/>
                  </a:lnTo>
                  <a:lnTo>
                    <a:pt x="6523177" y="841616"/>
                  </a:lnTo>
                  <a:lnTo>
                    <a:pt x="6904520" y="841616"/>
                  </a:lnTo>
                  <a:lnTo>
                    <a:pt x="6897383" y="982840"/>
                  </a:lnTo>
                  <a:lnTo>
                    <a:pt x="7054786" y="973328"/>
                  </a:lnTo>
                  <a:lnTo>
                    <a:pt x="7064756" y="678522"/>
                  </a:lnTo>
                  <a:close/>
                </a:path>
                <a:path w="13848080" h="982979">
                  <a:moveTo>
                    <a:pt x="7550696" y="117449"/>
                  </a:moveTo>
                  <a:lnTo>
                    <a:pt x="7122757" y="164998"/>
                  </a:lnTo>
                  <a:lnTo>
                    <a:pt x="7122757" y="830681"/>
                  </a:lnTo>
                  <a:lnTo>
                    <a:pt x="7550696" y="805002"/>
                  </a:lnTo>
                  <a:lnTo>
                    <a:pt x="7550696" y="667105"/>
                  </a:lnTo>
                  <a:lnTo>
                    <a:pt x="7265403" y="674712"/>
                  </a:lnTo>
                  <a:lnTo>
                    <a:pt x="7265403" y="545388"/>
                  </a:lnTo>
                  <a:lnTo>
                    <a:pt x="7550696" y="525424"/>
                  </a:lnTo>
                  <a:lnTo>
                    <a:pt x="7550696" y="402742"/>
                  </a:lnTo>
                  <a:lnTo>
                    <a:pt x="7234974" y="402742"/>
                  </a:lnTo>
                  <a:lnTo>
                    <a:pt x="7242581" y="307644"/>
                  </a:lnTo>
                  <a:lnTo>
                    <a:pt x="7550696" y="260096"/>
                  </a:lnTo>
                  <a:lnTo>
                    <a:pt x="7550696" y="117449"/>
                  </a:lnTo>
                  <a:close/>
                </a:path>
                <a:path w="13848080" h="982979">
                  <a:moveTo>
                    <a:pt x="8276310" y="805002"/>
                  </a:moveTo>
                  <a:lnTo>
                    <a:pt x="8270354" y="709625"/>
                  </a:lnTo>
                  <a:lnTo>
                    <a:pt x="8264626" y="621880"/>
                  </a:lnTo>
                  <a:lnTo>
                    <a:pt x="8259153" y="541756"/>
                  </a:lnTo>
                  <a:lnTo>
                    <a:pt x="8253895" y="469265"/>
                  </a:lnTo>
                  <a:lnTo>
                    <a:pt x="8248891" y="404418"/>
                  </a:lnTo>
                  <a:lnTo>
                    <a:pt x="8244116" y="347192"/>
                  </a:lnTo>
                  <a:lnTo>
                    <a:pt x="8239582" y="297586"/>
                  </a:lnTo>
                  <a:lnTo>
                    <a:pt x="8235289" y="255625"/>
                  </a:lnTo>
                  <a:lnTo>
                    <a:pt x="8227403" y="194576"/>
                  </a:lnTo>
                  <a:lnTo>
                    <a:pt x="8217344" y="160248"/>
                  </a:lnTo>
                  <a:lnTo>
                    <a:pt x="8024774" y="160248"/>
                  </a:lnTo>
                  <a:lnTo>
                    <a:pt x="8055203" y="493090"/>
                  </a:lnTo>
                  <a:lnTo>
                    <a:pt x="7769911" y="507352"/>
                  </a:lnTo>
                  <a:lnTo>
                    <a:pt x="7741386" y="174510"/>
                  </a:lnTo>
                  <a:lnTo>
                    <a:pt x="7617765" y="174510"/>
                  </a:lnTo>
                  <a:lnTo>
                    <a:pt x="7643419" y="840181"/>
                  </a:lnTo>
                  <a:lnTo>
                    <a:pt x="7783703" y="819264"/>
                  </a:lnTo>
                  <a:lnTo>
                    <a:pt x="7769911" y="602437"/>
                  </a:lnTo>
                  <a:lnTo>
                    <a:pt x="8074698" y="588187"/>
                  </a:lnTo>
                  <a:lnTo>
                    <a:pt x="8102752" y="811174"/>
                  </a:lnTo>
                  <a:lnTo>
                    <a:pt x="8276310" y="805002"/>
                  </a:lnTo>
                  <a:close/>
                </a:path>
                <a:path w="13848080" h="982979">
                  <a:moveTo>
                    <a:pt x="8889695" y="164998"/>
                  </a:moveTo>
                  <a:lnTo>
                    <a:pt x="8328622" y="164998"/>
                  </a:lnTo>
                  <a:lnTo>
                    <a:pt x="8328622" y="322859"/>
                  </a:lnTo>
                  <a:lnTo>
                    <a:pt x="8514067" y="335229"/>
                  </a:lnTo>
                  <a:lnTo>
                    <a:pt x="8493620" y="830681"/>
                  </a:lnTo>
                  <a:lnTo>
                    <a:pt x="8774163" y="830681"/>
                  </a:lnTo>
                  <a:lnTo>
                    <a:pt x="8704262" y="355193"/>
                  </a:lnTo>
                  <a:lnTo>
                    <a:pt x="8889695" y="325704"/>
                  </a:lnTo>
                  <a:lnTo>
                    <a:pt x="8889695" y="164998"/>
                  </a:lnTo>
                  <a:close/>
                </a:path>
                <a:path w="13848080" h="982979">
                  <a:moveTo>
                    <a:pt x="9417964" y="355193"/>
                  </a:moveTo>
                  <a:lnTo>
                    <a:pt x="9376080" y="281495"/>
                  </a:lnTo>
                  <a:lnTo>
                    <a:pt x="9307182" y="160235"/>
                  </a:lnTo>
                  <a:lnTo>
                    <a:pt x="9280080" y="160655"/>
                  </a:lnTo>
                  <a:lnTo>
                    <a:pt x="9280080" y="350431"/>
                  </a:lnTo>
                  <a:lnTo>
                    <a:pt x="9264879" y="463600"/>
                  </a:lnTo>
                  <a:lnTo>
                    <a:pt x="9118422" y="485470"/>
                  </a:lnTo>
                  <a:lnTo>
                    <a:pt x="9140749" y="281495"/>
                  </a:lnTo>
                  <a:lnTo>
                    <a:pt x="9280080" y="350431"/>
                  </a:lnTo>
                  <a:lnTo>
                    <a:pt x="9280080" y="160655"/>
                  </a:lnTo>
                  <a:lnTo>
                    <a:pt x="8990025" y="164998"/>
                  </a:lnTo>
                  <a:lnTo>
                    <a:pt x="8942476" y="835431"/>
                  </a:lnTo>
                  <a:lnTo>
                    <a:pt x="9078951" y="830681"/>
                  </a:lnTo>
                  <a:lnTo>
                    <a:pt x="9112707" y="623366"/>
                  </a:lnTo>
                  <a:lnTo>
                    <a:pt x="9392298" y="610997"/>
                  </a:lnTo>
                  <a:lnTo>
                    <a:pt x="9404896" y="485470"/>
                  </a:lnTo>
                  <a:lnTo>
                    <a:pt x="9417964" y="355193"/>
                  </a:lnTo>
                  <a:close/>
                </a:path>
                <a:path w="13848080" h="982979">
                  <a:moveTo>
                    <a:pt x="9731781" y="560133"/>
                  </a:moveTo>
                  <a:lnTo>
                    <a:pt x="9716567" y="435076"/>
                  </a:lnTo>
                  <a:lnTo>
                    <a:pt x="9471215" y="439826"/>
                  </a:lnTo>
                  <a:lnTo>
                    <a:pt x="9480715" y="575348"/>
                  </a:lnTo>
                  <a:lnTo>
                    <a:pt x="9731781" y="560133"/>
                  </a:lnTo>
                  <a:close/>
                </a:path>
                <a:path w="13848080" h="982979">
                  <a:moveTo>
                    <a:pt x="10326052" y="840181"/>
                  </a:moveTo>
                  <a:lnTo>
                    <a:pt x="10273754" y="164998"/>
                  </a:lnTo>
                  <a:lnTo>
                    <a:pt x="10083559" y="160248"/>
                  </a:lnTo>
                  <a:lnTo>
                    <a:pt x="9959937" y="545388"/>
                  </a:lnTo>
                  <a:lnTo>
                    <a:pt x="9916198" y="179260"/>
                  </a:lnTo>
                  <a:lnTo>
                    <a:pt x="9779254" y="160248"/>
                  </a:lnTo>
                  <a:lnTo>
                    <a:pt x="9815385" y="830681"/>
                  </a:lnTo>
                  <a:lnTo>
                    <a:pt x="9978961" y="835431"/>
                  </a:lnTo>
                  <a:lnTo>
                    <a:pt x="10113035" y="402742"/>
                  </a:lnTo>
                  <a:lnTo>
                    <a:pt x="10150132" y="830681"/>
                  </a:lnTo>
                  <a:lnTo>
                    <a:pt x="10326052" y="840181"/>
                  </a:lnTo>
                  <a:close/>
                </a:path>
                <a:path w="13848080" h="982979">
                  <a:moveTo>
                    <a:pt x="11037392" y="805002"/>
                  </a:moveTo>
                  <a:lnTo>
                    <a:pt x="11031436" y="709625"/>
                  </a:lnTo>
                  <a:lnTo>
                    <a:pt x="11025721" y="621880"/>
                  </a:lnTo>
                  <a:lnTo>
                    <a:pt x="11020235" y="541756"/>
                  </a:lnTo>
                  <a:lnTo>
                    <a:pt x="11014989" y="469265"/>
                  </a:lnTo>
                  <a:lnTo>
                    <a:pt x="11009986" y="404418"/>
                  </a:lnTo>
                  <a:lnTo>
                    <a:pt x="11005210" y="347192"/>
                  </a:lnTo>
                  <a:lnTo>
                    <a:pt x="11000677" y="297586"/>
                  </a:lnTo>
                  <a:lnTo>
                    <a:pt x="10996371" y="255625"/>
                  </a:lnTo>
                  <a:lnTo>
                    <a:pt x="10988485" y="194576"/>
                  </a:lnTo>
                  <a:lnTo>
                    <a:pt x="10978439" y="160248"/>
                  </a:lnTo>
                  <a:lnTo>
                    <a:pt x="10785843" y="160248"/>
                  </a:lnTo>
                  <a:lnTo>
                    <a:pt x="10816273" y="493090"/>
                  </a:lnTo>
                  <a:lnTo>
                    <a:pt x="10530980" y="507352"/>
                  </a:lnTo>
                  <a:lnTo>
                    <a:pt x="10502455" y="174510"/>
                  </a:lnTo>
                  <a:lnTo>
                    <a:pt x="10378834" y="174510"/>
                  </a:lnTo>
                  <a:lnTo>
                    <a:pt x="10404513" y="840181"/>
                  </a:lnTo>
                  <a:lnTo>
                    <a:pt x="10544797" y="819264"/>
                  </a:lnTo>
                  <a:lnTo>
                    <a:pt x="10530980" y="602437"/>
                  </a:lnTo>
                  <a:lnTo>
                    <a:pt x="10835792" y="588187"/>
                  </a:lnTo>
                  <a:lnTo>
                    <a:pt x="10863821" y="811174"/>
                  </a:lnTo>
                  <a:lnTo>
                    <a:pt x="11037392" y="805002"/>
                  </a:lnTo>
                  <a:close/>
                </a:path>
                <a:path w="13848080" h="982979">
                  <a:moveTo>
                    <a:pt x="11631828" y="640486"/>
                  </a:moveTo>
                  <a:lnTo>
                    <a:pt x="11547196" y="555853"/>
                  </a:lnTo>
                  <a:lnTo>
                    <a:pt x="11489182" y="497840"/>
                  </a:lnTo>
                  <a:lnTo>
                    <a:pt x="11545075" y="426516"/>
                  </a:lnTo>
                  <a:lnTo>
                    <a:pt x="11616614" y="335229"/>
                  </a:lnTo>
                  <a:lnTo>
                    <a:pt x="11544364" y="256298"/>
                  </a:lnTo>
                  <a:lnTo>
                    <a:pt x="11474437" y="179920"/>
                  </a:lnTo>
                  <a:lnTo>
                    <a:pt x="11474437" y="684225"/>
                  </a:lnTo>
                  <a:lnTo>
                    <a:pt x="11240503" y="746506"/>
                  </a:lnTo>
                  <a:lnTo>
                    <a:pt x="11255235" y="555853"/>
                  </a:lnTo>
                  <a:lnTo>
                    <a:pt x="11474437" y="684225"/>
                  </a:lnTo>
                  <a:lnTo>
                    <a:pt x="11474437" y="179920"/>
                  </a:lnTo>
                  <a:lnTo>
                    <a:pt x="11468265" y="173177"/>
                  </a:lnTo>
                  <a:lnTo>
                    <a:pt x="11468265" y="353771"/>
                  </a:lnTo>
                  <a:lnTo>
                    <a:pt x="11256188" y="426516"/>
                  </a:lnTo>
                  <a:lnTo>
                    <a:pt x="11251463" y="415874"/>
                  </a:lnTo>
                  <a:lnTo>
                    <a:pt x="11247272" y="383959"/>
                  </a:lnTo>
                  <a:lnTo>
                    <a:pt x="11243615" y="330758"/>
                  </a:lnTo>
                  <a:lnTo>
                    <a:pt x="11240503" y="256298"/>
                  </a:lnTo>
                  <a:lnTo>
                    <a:pt x="11468265" y="353771"/>
                  </a:lnTo>
                  <a:lnTo>
                    <a:pt x="11468265" y="173177"/>
                  </a:lnTo>
                  <a:lnTo>
                    <a:pt x="11441633" y="144081"/>
                  </a:lnTo>
                  <a:lnTo>
                    <a:pt x="11091189" y="186397"/>
                  </a:lnTo>
                  <a:lnTo>
                    <a:pt x="11108792" y="830681"/>
                  </a:lnTo>
                  <a:lnTo>
                    <a:pt x="11584280" y="802144"/>
                  </a:lnTo>
                  <a:lnTo>
                    <a:pt x="11600637" y="746506"/>
                  </a:lnTo>
                  <a:lnTo>
                    <a:pt x="11631828" y="640486"/>
                  </a:lnTo>
                  <a:close/>
                </a:path>
                <a:path w="13848080" h="982979">
                  <a:moveTo>
                    <a:pt x="12106834" y="117449"/>
                  </a:moveTo>
                  <a:lnTo>
                    <a:pt x="11678895" y="164998"/>
                  </a:lnTo>
                  <a:lnTo>
                    <a:pt x="11678895" y="830681"/>
                  </a:lnTo>
                  <a:lnTo>
                    <a:pt x="12106834" y="805002"/>
                  </a:lnTo>
                  <a:lnTo>
                    <a:pt x="12106834" y="667105"/>
                  </a:lnTo>
                  <a:lnTo>
                    <a:pt x="11821541" y="674712"/>
                  </a:lnTo>
                  <a:lnTo>
                    <a:pt x="11821541" y="545388"/>
                  </a:lnTo>
                  <a:lnTo>
                    <a:pt x="12106834" y="525424"/>
                  </a:lnTo>
                  <a:lnTo>
                    <a:pt x="12106834" y="402742"/>
                  </a:lnTo>
                  <a:lnTo>
                    <a:pt x="11791112" y="402742"/>
                  </a:lnTo>
                  <a:lnTo>
                    <a:pt x="11798706" y="307644"/>
                  </a:lnTo>
                  <a:lnTo>
                    <a:pt x="12106834" y="260096"/>
                  </a:lnTo>
                  <a:lnTo>
                    <a:pt x="12106834" y="117449"/>
                  </a:lnTo>
                  <a:close/>
                </a:path>
                <a:path w="13848080" h="982979">
                  <a:moveTo>
                    <a:pt x="12784366" y="688035"/>
                  </a:moveTo>
                  <a:lnTo>
                    <a:pt x="12697816" y="592937"/>
                  </a:lnTo>
                  <a:lnTo>
                    <a:pt x="12449620" y="704202"/>
                  </a:lnTo>
                  <a:lnTo>
                    <a:pt x="12292711" y="514959"/>
                  </a:lnTo>
                  <a:lnTo>
                    <a:pt x="12466739" y="325704"/>
                  </a:lnTo>
                  <a:lnTo>
                    <a:pt x="12647892" y="402742"/>
                  </a:lnTo>
                  <a:lnTo>
                    <a:pt x="12739662" y="260096"/>
                  </a:lnTo>
                  <a:lnTo>
                    <a:pt x="12548527" y="164998"/>
                  </a:lnTo>
                  <a:lnTo>
                    <a:pt x="12326938" y="164998"/>
                  </a:lnTo>
                  <a:lnTo>
                    <a:pt x="12197613" y="307644"/>
                  </a:lnTo>
                  <a:lnTo>
                    <a:pt x="12189625" y="382524"/>
                  </a:lnTo>
                  <a:lnTo>
                    <a:pt x="12183085" y="448652"/>
                  </a:lnTo>
                  <a:lnTo>
                    <a:pt x="12177992" y="506044"/>
                  </a:lnTo>
                  <a:lnTo>
                    <a:pt x="12174360" y="554685"/>
                  </a:lnTo>
                  <a:lnTo>
                    <a:pt x="12172175" y="594588"/>
                  </a:lnTo>
                  <a:lnTo>
                    <a:pt x="12171451" y="625741"/>
                  </a:lnTo>
                  <a:lnTo>
                    <a:pt x="12171871" y="643483"/>
                  </a:lnTo>
                  <a:lnTo>
                    <a:pt x="12173115" y="656285"/>
                  </a:lnTo>
                  <a:lnTo>
                    <a:pt x="12175198" y="664171"/>
                  </a:lnTo>
                  <a:lnTo>
                    <a:pt x="12178119" y="667105"/>
                  </a:lnTo>
                  <a:lnTo>
                    <a:pt x="12311253" y="830681"/>
                  </a:lnTo>
                  <a:lnTo>
                    <a:pt x="12592266" y="830681"/>
                  </a:lnTo>
                  <a:lnTo>
                    <a:pt x="12784366" y="688035"/>
                  </a:lnTo>
                  <a:close/>
                </a:path>
                <a:path w="13848080" h="982979">
                  <a:moveTo>
                    <a:pt x="13390626" y="164998"/>
                  </a:moveTo>
                  <a:lnTo>
                    <a:pt x="12829553" y="164998"/>
                  </a:lnTo>
                  <a:lnTo>
                    <a:pt x="12829553" y="322859"/>
                  </a:lnTo>
                  <a:lnTo>
                    <a:pt x="13014973" y="335229"/>
                  </a:lnTo>
                  <a:lnTo>
                    <a:pt x="12994526" y="830681"/>
                  </a:lnTo>
                  <a:lnTo>
                    <a:pt x="13275069" y="830681"/>
                  </a:lnTo>
                  <a:lnTo>
                    <a:pt x="13205168" y="355193"/>
                  </a:lnTo>
                  <a:lnTo>
                    <a:pt x="13390626" y="325704"/>
                  </a:lnTo>
                  <a:lnTo>
                    <a:pt x="13390626" y="164998"/>
                  </a:lnTo>
                  <a:close/>
                </a:path>
                <a:path w="13848080" h="982979">
                  <a:moveTo>
                    <a:pt x="13672579" y="640486"/>
                  </a:moveTo>
                  <a:lnTo>
                    <a:pt x="13562267" y="450291"/>
                  </a:lnTo>
                  <a:lnTo>
                    <a:pt x="13467169" y="545388"/>
                  </a:lnTo>
                  <a:lnTo>
                    <a:pt x="13576046" y="640486"/>
                  </a:lnTo>
                  <a:lnTo>
                    <a:pt x="13436740" y="767918"/>
                  </a:lnTo>
                  <a:lnTo>
                    <a:pt x="13492366" y="830681"/>
                  </a:lnTo>
                  <a:lnTo>
                    <a:pt x="13672579" y="640486"/>
                  </a:lnTo>
                  <a:close/>
                </a:path>
                <a:path w="13848080" h="982979">
                  <a:moveTo>
                    <a:pt x="13847559" y="640486"/>
                  </a:moveTo>
                  <a:lnTo>
                    <a:pt x="13704913" y="450291"/>
                  </a:lnTo>
                  <a:lnTo>
                    <a:pt x="13657364" y="497840"/>
                  </a:lnTo>
                  <a:lnTo>
                    <a:pt x="13752462" y="659498"/>
                  </a:lnTo>
                  <a:lnTo>
                    <a:pt x="13609815" y="783132"/>
                  </a:lnTo>
                  <a:lnTo>
                    <a:pt x="13657364" y="830681"/>
                  </a:lnTo>
                  <a:lnTo>
                    <a:pt x="13847559" y="64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659574" y="326294"/>
              <a:ext cx="18811875" cy="2113915"/>
            </a:xfrm>
            <a:custGeom>
              <a:avLst/>
              <a:gdLst/>
              <a:ahLst/>
              <a:cxnLst/>
              <a:rect l="l" t="t" r="r" b="b"/>
              <a:pathLst>
                <a:path w="18811875" h="2113915">
                  <a:moveTo>
                    <a:pt x="511619" y="834009"/>
                  </a:moveTo>
                  <a:lnTo>
                    <a:pt x="493077" y="160248"/>
                  </a:lnTo>
                  <a:lnTo>
                    <a:pt x="4279" y="179743"/>
                  </a:lnTo>
                  <a:lnTo>
                    <a:pt x="17589" y="832586"/>
                  </a:lnTo>
                  <a:lnTo>
                    <a:pt x="150723" y="826414"/>
                  </a:lnTo>
                  <a:lnTo>
                    <a:pt x="150723" y="307644"/>
                  </a:lnTo>
                  <a:lnTo>
                    <a:pt x="352818" y="288632"/>
                  </a:lnTo>
                  <a:lnTo>
                    <a:pt x="374205" y="826414"/>
                  </a:lnTo>
                  <a:lnTo>
                    <a:pt x="511619" y="834009"/>
                  </a:lnTo>
                  <a:close/>
                </a:path>
                <a:path w="18811875" h="2113915">
                  <a:moveTo>
                    <a:pt x="638098" y="1733435"/>
                  </a:moveTo>
                  <a:lnTo>
                    <a:pt x="610971" y="1560842"/>
                  </a:lnTo>
                  <a:lnTo>
                    <a:pt x="605282" y="1524698"/>
                  </a:lnTo>
                  <a:lnTo>
                    <a:pt x="495922" y="1480312"/>
                  </a:lnTo>
                  <a:lnTo>
                    <a:pt x="495922" y="1854212"/>
                  </a:lnTo>
                  <a:lnTo>
                    <a:pt x="382282" y="1965947"/>
                  </a:lnTo>
                  <a:lnTo>
                    <a:pt x="203022" y="1943595"/>
                  </a:lnTo>
                  <a:lnTo>
                    <a:pt x="138366" y="1720126"/>
                  </a:lnTo>
                  <a:lnTo>
                    <a:pt x="252945" y="1560842"/>
                  </a:lnTo>
                  <a:lnTo>
                    <a:pt x="480237" y="1615998"/>
                  </a:lnTo>
                  <a:lnTo>
                    <a:pt x="495922" y="1854212"/>
                  </a:lnTo>
                  <a:lnTo>
                    <a:pt x="495922" y="1480312"/>
                  </a:lnTo>
                  <a:lnTo>
                    <a:pt x="413194" y="1446720"/>
                  </a:lnTo>
                  <a:lnTo>
                    <a:pt x="125044" y="1428648"/>
                  </a:lnTo>
                  <a:lnTo>
                    <a:pt x="0" y="1620748"/>
                  </a:lnTo>
                  <a:lnTo>
                    <a:pt x="0" y="1860867"/>
                  </a:lnTo>
                  <a:lnTo>
                    <a:pt x="108394" y="2086241"/>
                  </a:lnTo>
                  <a:lnTo>
                    <a:pt x="413194" y="2100986"/>
                  </a:lnTo>
                  <a:lnTo>
                    <a:pt x="621919" y="2004936"/>
                  </a:lnTo>
                  <a:lnTo>
                    <a:pt x="624243" y="1965947"/>
                  </a:lnTo>
                  <a:lnTo>
                    <a:pt x="638098" y="1733435"/>
                  </a:lnTo>
                  <a:close/>
                </a:path>
                <a:path w="18811875" h="2113915">
                  <a:moveTo>
                    <a:pt x="1035608" y="355257"/>
                  </a:moveTo>
                  <a:lnTo>
                    <a:pt x="993724" y="281546"/>
                  </a:lnTo>
                  <a:lnTo>
                    <a:pt x="924826" y="160299"/>
                  </a:lnTo>
                  <a:lnTo>
                    <a:pt x="897712" y="160718"/>
                  </a:lnTo>
                  <a:lnTo>
                    <a:pt x="897712" y="350481"/>
                  </a:lnTo>
                  <a:lnTo>
                    <a:pt x="882497" y="463651"/>
                  </a:lnTo>
                  <a:lnTo>
                    <a:pt x="736041" y="485533"/>
                  </a:lnTo>
                  <a:lnTo>
                    <a:pt x="758380" y="281546"/>
                  </a:lnTo>
                  <a:lnTo>
                    <a:pt x="897712" y="350481"/>
                  </a:lnTo>
                  <a:lnTo>
                    <a:pt x="897712" y="160718"/>
                  </a:lnTo>
                  <a:lnTo>
                    <a:pt x="607656" y="165061"/>
                  </a:lnTo>
                  <a:lnTo>
                    <a:pt x="560108" y="835482"/>
                  </a:lnTo>
                  <a:lnTo>
                    <a:pt x="696582" y="830732"/>
                  </a:lnTo>
                  <a:lnTo>
                    <a:pt x="730338" y="623417"/>
                  </a:lnTo>
                  <a:lnTo>
                    <a:pt x="1009916" y="611060"/>
                  </a:lnTo>
                  <a:lnTo>
                    <a:pt x="1022527" y="485533"/>
                  </a:lnTo>
                  <a:lnTo>
                    <a:pt x="1035608" y="355257"/>
                  </a:lnTo>
                  <a:close/>
                </a:path>
                <a:path w="18811875" h="2113915">
                  <a:moveTo>
                    <a:pt x="1239583" y="1431988"/>
                  </a:moveTo>
                  <a:lnTo>
                    <a:pt x="678510" y="1431988"/>
                  </a:lnTo>
                  <a:lnTo>
                    <a:pt x="678510" y="1589836"/>
                  </a:lnTo>
                  <a:lnTo>
                    <a:pt x="863955" y="1602206"/>
                  </a:lnTo>
                  <a:lnTo>
                    <a:pt x="843508" y="2097659"/>
                  </a:lnTo>
                  <a:lnTo>
                    <a:pt x="1124051" y="2097659"/>
                  </a:lnTo>
                  <a:lnTo>
                    <a:pt x="1054150" y="1622171"/>
                  </a:lnTo>
                  <a:lnTo>
                    <a:pt x="1239583" y="1592694"/>
                  </a:lnTo>
                  <a:lnTo>
                    <a:pt x="1239583" y="1431988"/>
                  </a:lnTo>
                  <a:close/>
                </a:path>
                <a:path w="18811875" h="2113915">
                  <a:moveTo>
                    <a:pt x="1717916" y="466509"/>
                  </a:moveTo>
                  <a:lnTo>
                    <a:pt x="1690776" y="293903"/>
                  </a:lnTo>
                  <a:lnTo>
                    <a:pt x="1685099" y="257771"/>
                  </a:lnTo>
                  <a:lnTo>
                    <a:pt x="1575739" y="213385"/>
                  </a:lnTo>
                  <a:lnTo>
                    <a:pt x="1575739" y="587273"/>
                  </a:lnTo>
                  <a:lnTo>
                    <a:pt x="1462100" y="699008"/>
                  </a:lnTo>
                  <a:lnTo>
                    <a:pt x="1282839" y="676668"/>
                  </a:lnTo>
                  <a:lnTo>
                    <a:pt x="1218184" y="453186"/>
                  </a:lnTo>
                  <a:lnTo>
                    <a:pt x="1332763" y="293903"/>
                  </a:lnTo>
                  <a:lnTo>
                    <a:pt x="1560055" y="349059"/>
                  </a:lnTo>
                  <a:lnTo>
                    <a:pt x="1575739" y="587273"/>
                  </a:lnTo>
                  <a:lnTo>
                    <a:pt x="1575739" y="213385"/>
                  </a:lnTo>
                  <a:lnTo>
                    <a:pt x="1493012" y="179793"/>
                  </a:lnTo>
                  <a:lnTo>
                    <a:pt x="1204861" y="161721"/>
                  </a:lnTo>
                  <a:lnTo>
                    <a:pt x="1079817" y="353822"/>
                  </a:lnTo>
                  <a:lnTo>
                    <a:pt x="1079817" y="593940"/>
                  </a:lnTo>
                  <a:lnTo>
                    <a:pt x="1188212" y="819315"/>
                  </a:lnTo>
                  <a:lnTo>
                    <a:pt x="1493012" y="834047"/>
                  </a:lnTo>
                  <a:lnTo>
                    <a:pt x="1701736" y="738009"/>
                  </a:lnTo>
                  <a:lnTo>
                    <a:pt x="1704060" y="699008"/>
                  </a:lnTo>
                  <a:lnTo>
                    <a:pt x="1717916" y="466509"/>
                  </a:lnTo>
                  <a:close/>
                </a:path>
                <a:path w="18811875" h="2113915">
                  <a:moveTo>
                    <a:pt x="1955673" y="2071979"/>
                  </a:moveTo>
                  <a:lnTo>
                    <a:pt x="1949716" y="1976602"/>
                  </a:lnTo>
                  <a:lnTo>
                    <a:pt x="1943989" y="1888858"/>
                  </a:lnTo>
                  <a:lnTo>
                    <a:pt x="1938515" y="1808734"/>
                  </a:lnTo>
                  <a:lnTo>
                    <a:pt x="1933270" y="1736255"/>
                  </a:lnTo>
                  <a:lnTo>
                    <a:pt x="1928253" y="1671396"/>
                  </a:lnTo>
                  <a:lnTo>
                    <a:pt x="1923478" y="1614170"/>
                  </a:lnTo>
                  <a:lnTo>
                    <a:pt x="1918944" y="1564576"/>
                  </a:lnTo>
                  <a:lnTo>
                    <a:pt x="1914652" y="1522603"/>
                  </a:lnTo>
                  <a:lnTo>
                    <a:pt x="1906765" y="1461566"/>
                  </a:lnTo>
                  <a:lnTo>
                    <a:pt x="1896706" y="1427226"/>
                  </a:lnTo>
                  <a:lnTo>
                    <a:pt x="1704124" y="1427226"/>
                  </a:lnTo>
                  <a:lnTo>
                    <a:pt x="1734553" y="1760067"/>
                  </a:lnTo>
                  <a:lnTo>
                    <a:pt x="1449260" y="1774329"/>
                  </a:lnTo>
                  <a:lnTo>
                    <a:pt x="1420749" y="1441488"/>
                  </a:lnTo>
                  <a:lnTo>
                    <a:pt x="1297114" y="1441488"/>
                  </a:lnTo>
                  <a:lnTo>
                    <a:pt x="1322793" y="2107171"/>
                  </a:lnTo>
                  <a:lnTo>
                    <a:pt x="1463065" y="2086241"/>
                  </a:lnTo>
                  <a:lnTo>
                    <a:pt x="1449260" y="1869427"/>
                  </a:lnTo>
                  <a:lnTo>
                    <a:pt x="1754060" y="1855165"/>
                  </a:lnTo>
                  <a:lnTo>
                    <a:pt x="1782102" y="2078164"/>
                  </a:lnTo>
                  <a:lnTo>
                    <a:pt x="1955673" y="2071979"/>
                  </a:lnTo>
                  <a:close/>
                </a:path>
                <a:path w="18811875" h="2113915">
                  <a:moveTo>
                    <a:pt x="2195779" y="388442"/>
                  </a:moveTo>
                  <a:lnTo>
                    <a:pt x="2146325" y="198247"/>
                  </a:lnTo>
                  <a:lnTo>
                    <a:pt x="1972297" y="126923"/>
                  </a:lnTo>
                  <a:lnTo>
                    <a:pt x="1797786" y="198247"/>
                  </a:lnTo>
                  <a:lnTo>
                    <a:pt x="1750237" y="307606"/>
                  </a:lnTo>
                  <a:lnTo>
                    <a:pt x="1831086" y="355155"/>
                  </a:lnTo>
                  <a:lnTo>
                    <a:pt x="1952332" y="293344"/>
                  </a:lnTo>
                  <a:lnTo>
                    <a:pt x="2007006" y="365150"/>
                  </a:lnTo>
                  <a:lnTo>
                    <a:pt x="1878634" y="426478"/>
                  </a:lnTo>
                  <a:lnTo>
                    <a:pt x="1879104" y="513499"/>
                  </a:lnTo>
                  <a:lnTo>
                    <a:pt x="2007006" y="554863"/>
                  </a:lnTo>
                  <a:lnTo>
                    <a:pt x="1945195" y="659460"/>
                  </a:lnTo>
                  <a:lnTo>
                    <a:pt x="1793049" y="609536"/>
                  </a:lnTo>
                  <a:lnTo>
                    <a:pt x="1745500" y="783094"/>
                  </a:lnTo>
                  <a:lnTo>
                    <a:pt x="2082152" y="841095"/>
                  </a:lnTo>
                  <a:lnTo>
                    <a:pt x="2187689" y="592899"/>
                  </a:lnTo>
                  <a:lnTo>
                    <a:pt x="2034603" y="464515"/>
                  </a:lnTo>
                  <a:lnTo>
                    <a:pt x="2195779" y="388442"/>
                  </a:lnTo>
                  <a:close/>
                </a:path>
                <a:path w="18811875" h="2113915">
                  <a:moveTo>
                    <a:pt x="2637993" y="1733435"/>
                  </a:moveTo>
                  <a:lnTo>
                    <a:pt x="2610853" y="1560842"/>
                  </a:lnTo>
                  <a:lnTo>
                    <a:pt x="2605176" y="1524698"/>
                  </a:lnTo>
                  <a:lnTo>
                    <a:pt x="2495816" y="1480312"/>
                  </a:lnTo>
                  <a:lnTo>
                    <a:pt x="2495816" y="1854212"/>
                  </a:lnTo>
                  <a:lnTo>
                    <a:pt x="2382177" y="1965947"/>
                  </a:lnTo>
                  <a:lnTo>
                    <a:pt x="2202916" y="1943595"/>
                  </a:lnTo>
                  <a:lnTo>
                    <a:pt x="2138261" y="1720126"/>
                  </a:lnTo>
                  <a:lnTo>
                    <a:pt x="2252840" y="1560842"/>
                  </a:lnTo>
                  <a:lnTo>
                    <a:pt x="2480132" y="1615998"/>
                  </a:lnTo>
                  <a:lnTo>
                    <a:pt x="2495816" y="1854212"/>
                  </a:lnTo>
                  <a:lnTo>
                    <a:pt x="2495816" y="1480312"/>
                  </a:lnTo>
                  <a:lnTo>
                    <a:pt x="2413089" y="1446720"/>
                  </a:lnTo>
                  <a:lnTo>
                    <a:pt x="2124938" y="1428648"/>
                  </a:lnTo>
                  <a:lnTo>
                    <a:pt x="1999881" y="1620748"/>
                  </a:lnTo>
                  <a:lnTo>
                    <a:pt x="1999881" y="1860867"/>
                  </a:lnTo>
                  <a:lnTo>
                    <a:pt x="2108289" y="2086241"/>
                  </a:lnTo>
                  <a:lnTo>
                    <a:pt x="2413089" y="2100986"/>
                  </a:lnTo>
                  <a:lnTo>
                    <a:pt x="2621813" y="2004936"/>
                  </a:lnTo>
                  <a:lnTo>
                    <a:pt x="2624137" y="1965947"/>
                  </a:lnTo>
                  <a:lnTo>
                    <a:pt x="2637993" y="1733435"/>
                  </a:lnTo>
                  <a:close/>
                </a:path>
                <a:path w="18811875" h="2113915">
                  <a:moveTo>
                    <a:pt x="2720708" y="355257"/>
                  </a:moveTo>
                  <a:lnTo>
                    <a:pt x="2678836" y="281546"/>
                  </a:lnTo>
                  <a:lnTo>
                    <a:pt x="2609926" y="160299"/>
                  </a:lnTo>
                  <a:lnTo>
                    <a:pt x="2582824" y="160718"/>
                  </a:lnTo>
                  <a:lnTo>
                    <a:pt x="2582824" y="350481"/>
                  </a:lnTo>
                  <a:lnTo>
                    <a:pt x="2567609" y="463651"/>
                  </a:lnTo>
                  <a:lnTo>
                    <a:pt x="2421153" y="485533"/>
                  </a:lnTo>
                  <a:lnTo>
                    <a:pt x="2443492" y="281546"/>
                  </a:lnTo>
                  <a:lnTo>
                    <a:pt x="2582824" y="350481"/>
                  </a:lnTo>
                  <a:lnTo>
                    <a:pt x="2582824" y="160718"/>
                  </a:lnTo>
                  <a:lnTo>
                    <a:pt x="2292769" y="165061"/>
                  </a:lnTo>
                  <a:lnTo>
                    <a:pt x="2245220" y="835482"/>
                  </a:lnTo>
                  <a:lnTo>
                    <a:pt x="2381694" y="830732"/>
                  </a:lnTo>
                  <a:lnTo>
                    <a:pt x="2415451" y="623417"/>
                  </a:lnTo>
                  <a:lnTo>
                    <a:pt x="2695029" y="611060"/>
                  </a:lnTo>
                  <a:lnTo>
                    <a:pt x="2707627" y="485533"/>
                  </a:lnTo>
                  <a:lnTo>
                    <a:pt x="2720708" y="355257"/>
                  </a:lnTo>
                  <a:close/>
                </a:path>
                <a:path w="18811875" h="2113915">
                  <a:moveTo>
                    <a:pt x="3376879" y="830681"/>
                  </a:moveTo>
                  <a:lnTo>
                    <a:pt x="3322345" y="640486"/>
                  </a:lnTo>
                  <a:lnTo>
                    <a:pt x="3289084" y="524471"/>
                  </a:lnTo>
                  <a:lnTo>
                    <a:pt x="3213277" y="260096"/>
                  </a:lnTo>
                  <a:lnTo>
                    <a:pt x="3186684" y="167386"/>
                  </a:lnTo>
                  <a:lnTo>
                    <a:pt x="3139135" y="167132"/>
                  </a:lnTo>
                  <a:lnTo>
                    <a:pt x="3139135" y="524471"/>
                  </a:lnTo>
                  <a:lnTo>
                    <a:pt x="2948952" y="524471"/>
                  </a:lnTo>
                  <a:lnTo>
                    <a:pt x="3025978" y="260096"/>
                  </a:lnTo>
                  <a:lnTo>
                    <a:pt x="3139135" y="524471"/>
                  </a:lnTo>
                  <a:lnTo>
                    <a:pt x="3139135" y="167132"/>
                  </a:lnTo>
                  <a:lnTo>
                    <a:pt x="2922320" y="165963"/>
                  </a:lnTo>
                  <a:lnTo>
                    <a:pt x="2758757" y="830681"/>
                  </a:lnTo>
                  <a:lnTo>
                    <a:pt x="2901404" y="830681"/>
                  </a:lnTo>
                  <a:lnTo>
                    <a:pt x="2996501" y="640486"/>
                  </a:lnTo>
                  <a:lnTo>
                    <a:pt x="3091599" y="640486"/>
                  </a:lnTo>
                  <a:lnTo>
                    <a:pt x="3186684" y="830681"/>
                  </a:lnTo>
                  <a:lnTo>
                    <a:pt x="3376879" y="830681"/>
                  </a:lnTo>
                  <a:close/>
                </a:path>
                <a:path w="18811875" h="2113915">
                  <a:moveTo>
                    <a:pt x="3515258" y="1431988"/>
                  </a:moveTo>
                  <a:lnTo>
                    <a:pt x="3358337" y="1431988"/>
                  </a:lnTo>
                  <a:lnTo>
                    <a:pt x="3310788" y="1955012"/>
                  </a:lnTo>
                  <a:lnTo>
                    <a:pt x="3191929" y="1955012"/>
                  </a:lnTo>
                  <a:lnTo>
                    <a:pt x="3175292" y="1446720"/>
                  </a:lnTo>
                  <a:lnTo>
                    <a:pt x="3025495" y="1446720"/>
                  </a:lnTo>
                  <a:lnTo>
                    <a:pt x="3025495" y="1974507"/>
                  </a:lnTo>
                  <a:lnTo>
                    <a:pt x="2882862" y="1983549"/>
                  </a:lnTo>
                  <a:lnTo>
                    <a:pt x="2835313" y="1431988"/>
                  </a:lnTo>
                  <a:lnTo>
                    <a:pt x="2671267" y="1431988"/>
                  </a:lnTo>
                  <a:lnTo>
                    <a:pt x="2706928" y="2113826"/>
                  </a:lnTo>
                  <a:lnTo>
                    <a:pt x="3492423" y="2097659"/>
                  </a:lnTo>
                  <a:lnTo>
                    <a:pt x="3515258" y="1431988"/>
                  </a:lnTo>
                  <a:close/>
                </a:path>
                <a:path w="18811875" h="2113915">
                  <a:moveTo>
                    <a:pt x="3945090" y="155498"/>
                  </a:moveTo>
                  <a:lnTo>
                    <a:pt x="3847617" y="155498"/>
                  </a:lnTo>
                  <a:lnTo>
                    <a:pt x="3828592" y="415582"/>
                  </a:lnTo>
                  <a:lnTo>
                    <a:pt x="3666921" y="497840"/>
                  </a:lnTo>
                  <a:lnTo>
                    <a:pt x="3548062" y="420331"/>
                  </a:lnTo>
                  <a:lnTo>
                    <a:pt x="3507638" y="165011"/>
                  </a:lnTo>
                  <a:lnTo>
                    <a:pt x="3403981" y="165011"/>
                  </a:lnTo>
                  <a:lnTo>
                    <a:pt x="3411588" y="497840"/>
                  </a:lnTo>
                  <a:lnTo>
                    <a:pt x="3619373" y="688035"/>
                  </a:lnTo>
                  <a:lnTo>
                    <a:pt x="3797681" y="592937"/>
                  </a:lnTo>
                  <a:lnTo>
                    <a:pt x="3802456" y="853020"/>
                  </a:lnTo>
                  <a:lnTo>
                    <a:pt x="3945090" y="830681"/>
                  </a:lnTo>
                  <a:lnTo>
                    <a:pt x="3945090" y="155498"/>
                  </a:lnTo>
                  <a:close/>
                </a:path>
                <a:path w="18811875" h="2113915">
                  <a:moveTo>
                    <a:pt x="3990733" y="1384439"/>
                  </a:moveTo>
                  <a:lnTo>
                    <a:pt x="3562807" y="1431988"/>
                  </a:lnTo>
                  <a:lnTo>
                    <a:pt x="3562807" y="2097659"/>
                  </a:lnTo>
                  <a:lnTo>
                    <a:pt x="3990733" y="2071979"/>
                  </a:lnTo>
                  <a:lnTo>
                    <a:pt x="3990733" y="1934095"/>
                  </a:lnTo>
                  <a:lnTo>
                    <a:pt x="3705453" y="1941690"/>
                  </a:lnTo>
                  <a:lnTo>
                    <a:pt x="3705453" y="1812366"/>
                  </a:lnTo>
                  <a:lnTo>
                    <a:pt x="3990733" y="1792401"/>
                  </a:lnTo>
                  <a:lnTo>
                    <a:pt x="3990733" y="1669719"/>
                  </a:lnTo>
                  <a:lnTo>
                    <a:pt x="3675024" y="1669719"/>
                  </a:lnTo>
                  <a:lnTo>
                    <a:pt x="3682619" y="1574622"/>
                  </a:lnTo>
                  <a:lnTo>
                    <a:pt x="3990733" y="1527073"/>
                  </a:lnTo>
                  <a:lnTo>
                    <a:pt x="3990733" y="1384439"/>
                  </a:lnTo>
                  <a:close/>
                </a:path>
                <a:path w="18811875" h="2113915">
                  <a:moveTo>
                    <a:pt x="4658792" y="805027"/>
                  </a:moveTo>
                  <a:lnTo>
                    <a:pt x="4652835" y="709650"/>
                  </a:lnTo>
                  <a:lnTo>
                    <a:pt x="4647120" y="621906"/>
                  </a:lnTo>
                  <a:lnTo>
                    <a:pt x="4641634" y="541782"/>
                  </a:lnTo>
                  <a:lnTo>
                    <a:pt x="4636389" y="469290"/>
                  </a:lnTo>
                  <a:lnTo>
                    <a:pt x="4631372" y="404444"/>
                  </a:lnTo>
                  <a:lnTo>
                    <a:pt x="4626610" y="347218"/>
                  </a:lnTo>
                  <a:lnTo>
                    <a:pt x="4622076" y="297611"/>
                  </a:lnTo>
                  <a:lnTo>
                    <a:pt x="4617771" y="255651"/>
                  </a:lnTo>
                  <a:lnTo>
                    <a:pt x="4609884" y="194602"/>
                  </a:lnTo>
                  <a:lnTo>
                    <a:pt x="4599825" y="160274"/>
                  </a:lnTo>
                  <a:lnTo>
                    <a:pt x="4407243" y="160274"/>
                  </a:lnTo>
                  <a:lnTo>
                    <a:pt x="4437672" y="493115"/>
                  </a:lnTo>
                  <a:lnTo>
                    <a:pt x="4152392" y="507377"/>
                  </a:lnTo>
                  <a:lnTo>
                    <a:pt x="4123867" y="174536"/>
                  </a:lnTo>
                  <a:lnTo>
                    <a:pt x="4000233" y="174536"/>
                  </a:lnTo>
                  <a:lnTo>
                    <a:pt x="4025912" y="840206"/>
                  </a:lnTo>
                  <a:lnTo>
                    <a:pt x="4166184" y="819289"/>
                  </a:lnTo>
                  <a:lnTo>
                    <a:pt x="4152392" y="602462"/>
                  </a:lnTo>
                  <a:lnTo>
                    <a:pt x="4457179" y="588213"/>
                  </a:lnTo>
                  <a:lnTo>
                    <a:pt x="4485221" y="811199"/>
                  </a:lnTo>
                  <a:lnTo>
                    <a:pt x="4658792" y="805027"/>
                  </a:lnTo>
                  <a:close/>
                </a:path>
                <a:path w="18811875" h="2113915">
                  <a:moveTo>
                    <a:pt x="4716335" y="2071979"/>
                  </a:moveTo>
                  <a:lnTo>
                    <a:pt x="4710379" y="1976602"/>
                  </a:lnTo>
                  <a:lnTo>
                    <a:pt x="4704664" y="1888858"/>
                  </a:lnTo>
                  <a:lnTo>
                    <a:pt x="4699178" y="1808734"/>
                  </a:lnTo>
                  <a:lnTo>
                    <a:pt x="4693932" y="1736255"/>
                  </a:lnTo>
                  <a:lnTo>
                    <a:pt x="4688929" y="1671396"/>
                  </a:lnTo>
                  <a:lnTo>
                    <a:pt x="4684153" y="1614170"/>
                  </a:lnTo>
                  <a:lnTo>
                    <a:pt x="4679620" y="1564576"/>
                  </a:lnTo>
                  <a:lnTo>
                    <a:pt x="4675314" y="1522603"/>
                  </a:lnTo>
                  <a:lnTo>
                    <a:pt x="4667428" y="1461566"/>
                  </a:lnTo>
                  <a:lnTo>
                    <a:pt x="4657382" y="1427226"/>
                  </a:lnTo>
                  <a:lnTo>
                    <a:pt x="4464799" y="1427226"/>
                  </a:lnTo>
                  <a:lnTo>
                    <a:pt x="4495228" y="1760067"/>
                  </a:lnTo>
                  <a:lnTo>
                    <a:pt x="4209935" y="1774329"/>
                  </a:lnTo>
                  <a:lnTo>
                    <a:pt x="4181411" y="1441488"/>
                  </a:lnTo>
                  <a:lnTo>
                    <a:pt x="4057789" y="1441488"/>
                  </a:lnTo>
                  <a:lnTo>
                    <a:pt x="4083456" y="2107171"/>
                  </a:lnTo>
                  <a:lnTo>
                    <a:pt x="4223740" y="2086241"/>
                  </a:lnTo>
                  <a:lnTo>
                    <a:pt x="4209935" y="1869427"/>
                  </a:lnTo>
                  <a:lnTo>
                    <a:pt x="4514735" y="1855165"/>
                  </a:lnTo>
                  <a:lnTo>
                    <a:pt x="4542777" y="2078164"/>
                  </a:lnTo>
                  <a:lnTo>
                    <a:pt x="4716335" y="2071979"/>
                  </a:lnTo>
                  <a:close/>
                </a:path>
                <a:path w="18811875" h="2113915">
                  <a:moveTo>
                    <a:pt x="5305945" y="2107171"/>
                  </a:moveTo>
                  <a:lnTo>
                    <a:pt x="5253634" y="1431988"/>
                  </a:lnTo>
                  <a:lnTo>
                    <a:pt x="5063439" y="1427226"/>
                  </a:lnTo>
                  <a:lnTo>
                    <a:pt x="4939817" y="1812366"/>
                  </a:lnTo>
                  <a:lnTo>
                    <a:pt x="4896066" y="1446237"/>
                  </a:lnTo>
                  <a:lnTo>
                    <a:pt x="4759134" y="1427226"/>
                  </a:lnTo>
                  <a:lnTo>
                    <a:pt x="4795266" y="2097659"/>
                  </a:lnTo>
                  <a:lnTo>
                    <a:pt x="4958829" y="2102408"/>
                  </a:lnTo>
                  <a:lnTo>
                    <a:pt x="5092928" y="1669719"/>
                  </a:lnTo>
                  <a:lnTo>
                    <a:pt x="5130012" y="2097659"/>
                  </a:lnTo>
                  <a:lnTo>
                    <a:pt x="5305945" y="2107171"/>
                  </a:lnTo>
                  <a:close/>
                </a:path>
                <a:path w="18811875" h="2113915">
                  <a:moveTo>
                    <a:pt x="5341112" y="466509"/>
                  </a:moveTo>
                  <a:lnTo>
                    <a:pt x="5313985" y="293903"/>
                  </a:lnTo>
                  <a:lnTo>
                    <a:pt x="5308295" y="257771"/>
                  </a:lnTo>
                  <a:lnTo>
                    <a:pt x="5198948" y="213385"/>
                  </a:lnTo>
                  <a:lnTo>
                    <a:pt x="5198948" y="587273"/>
                  </a:lnTo>
                  <a:lnTo>
                    <a:pt x="5085296" y="699008"/>
                  </a:lnTo>
                  <a:lnTo>
                    <a:pt x="4906035" y="676668"/>
                  </a:lnTo>
                  <a:lnTo>
                    <a:pt x="4841379" y="453186"/>
                  </a:lnTo>
                  <a:lnTo>
                    <a:pt x="4955972" y="293903"/>
                  </a:lnTo>
                  <a:lnTo>
                    <a:pt x="5183251" y="349059"/>
                  </a:lnTo>
                  <a:lnTo>
                    <a:pt x="5198948" y="587273"/>
                  </a:lnTo>
                  <a:lnTo>
                    <a:pt x="5198948" y="213385"/>
                  </a:lnTo>
                  <a:lnTo>
                    <a:pt x="5116207" y="179793"/>
                  </a:lnTo>
                  <a:lnTo>
                    <a:pt x="4828057" y="161721"/>
                  </a:lnTo>
                  <a:lnTo>
                    <a:pt x="4703013" y="353822"/>
                  </a:lnTo>
                  <a:lnTo>
                    <a:pt x="4703013" y="593940"/>
                  </a:lnTo>
                  <a:lnTo>
                    <a:pt x="4811420" y="819315"/>
                  </a:lnTo>
                  <a:lnTo>
                    <a:pt x="5116207" y="834047"/>
                  </a:lnTo>
                  <a:lnTo>
                    <a:pt x="5324932" y="738009"/>
                  </a:lnTo>
                  <a:lnTo>
                    <a:pt x="5327256" y="699008"/>
                  </a:lnTo>
                  <a:lnTo>
                    <a:pt x="5341112" y="466509"/>
                  </a:lnTo>
                  <a:close/>
                </a:path>
                <a:path w="18811875" h="2113915">
                  <a:moveTo>
                    <a:pt x="5872238" y="2097659"/>
                  </a:moveTo>
                  <a:lnTo>
                    <a:pt x="5859894" y="1842312"/>
                  </a:lnTo>
                  <a:lnTo>
                    <a:pt x="5859831" y="1840890"/>
                  </a:lnTo>
                  <a:lnTo>
                    <a:pt x="5853874" y="1717738"/>
                  </a:lnTo>
                  <a:lnTo>
                    <a:pt x="5844794" y="1529930"/>
                  </a:lnTo>
                  <a:lnTo>
                    <a:pt x="5840857" y="1448625"/>
                  </a:lnTo>
                  <a:lnTo>
                    <a:pt x="5720092" y="1441958"/>
                  </a:lnTo>
                  <a:lnTo>
                    <a:pt x="5720092" y="1541818"/>
                  </a:lnTo>
                  <a:lnTo>
                    <a:pt x="5718772" y="1703959"/>
                  </a:lnTo>
                  <a:lnTo>
                    <a:pt x="5718670" y="1717738"/>
                  </a:lnTo>
                  <a:lnTo>
                    <a:pt x="5574119" y="1703959"/>
                  </a:lnTo>
                  <a:lnTo>
                    <a:pt x="5501843" y="1581759"/>
                  </a:lnTo>
                  <a:lnTo>
                    <a:pt x="5630697" y="1529930"/>
                  </a:lnTo>
                  <a:lnTo>
                    <a:pt x="5720092" y="1541818"/>
                  </a:lnTo>
                  <a:lnTo>
                    <a:pt x="5720092" y="1441958"/>
                  </a:lnTo>
                  <a:lnTo>
                    <a:pt x="5539397" y="1431975"/>
                  </a:lnTo>
                  <a:lnTo>
                    <a:pt x="5365851" y="1479537"/>
                  </a:lnTo>
                  <a:lnTo>
                    <a:pt x="5382958" y="1717268"/>
                  </a:lnTo>
                  <a:lnTo>
                    <a:pt x="5491861" y="1812366"/>
                  </a:lnTo>
                  <a:lnTo>
                    <a:pt x="5349214" y="2097659"/>
                  </a:lnTo>
                  <a:lnTo>
                    <a:pt x="5539397" y="2097659"/>
                  </a:lnTo>
                  <a:lnTo>
                    <a:pt x="5586946" y="1842312"/>
                  </a:lnTo>
                  <a:lnTo>
                    <a:pt x="5668734" y="1840890"/>
                  </a:lnTo>
                  <a:lnTo>
                    <a:pt x="5702490" y="2097659"/>
                  </a:lnTo>
                  <a:lnTo>
                    <a:pt x="5872238" y="2097659"/>
                  </a:lnTo>
                  <a:close/>
                </a:path>
                <a:path w="18811875" h="2113915">
                  <a:moveTo>
                    <a:pt x="6001563" y="688035"/>
                  </a:moveTo>
                  <a:lnTo>
                    <a:pt x="5915012" y="592937"/>
                  </a:lnTo>
                  <a:lnTo>
                    <a:pt x="5666816" y="704202"/>
                  </a:lnTo>
                  <a:lnTo>
                    <a:pt x="5509907" y="514959"/>
                  </a:lnTo>
                  <a:lnTo>
                    <a:pt x="5683936" y="325716"/>
                  </a:lnTo>
                  <a:lnTo>
                    <a:pt x="5865088" y="402742"/>
                  </a:lnTo>
                  <a:lnTo>
                    <a:pt x="5956859" y="260096"/>
                  </a:lnTo>
                  <a:lnTo>
                    <a:pt x="5765711" y="165011"/>
                  </a:lnTo>
                  <a:lnTo>
                    <a:pt x="5544134" y="165011"/>
                  </a:lnTo>
                  <a:lnTo>
                    <a:pt x="5414810" y="307644"/>
                  </a:lnTo>
                  <a:lnTo>
                    <a:pt x="5406822" y="382524"/>
                  </a:lnTo>
                  <a:lnTo>
                    <a:pt x="5400281" y="448665"/>
                  </a:lnTo>
                  <a:lnTo>
                    <a:pt x="5395188" y="506044"/>
                  </a:lnTo>
                  <a:lnTo>
                    <a:pt x="5391556" y="554697"/>
                  </a:lnTo>
                  <a:lnTo>
                    <a:pt x="5389384" y="594588"/>
                  </a:lnTo>
                  <a:lnTo>
                    <a:pt x="5388648" y="625741"/>
                  </a:lnTo>
                  <a:lnTo>
                    <a:pt x="5389067" y="643483"/>
                  </a:lnTo>
                  <a:lnTo>
                    <a:pt x="5390312" y="656297"/>
                  </a:lnTo>
                  <a:lnTo>
                    <a:pt x="5392394" y="664171"/>
                  </a:lnTo>
                  <a:lnTo>
                    <a:pt x="5395315" y="667118"/>
                  </a:lnTo>
                  <a:lnTo>
                    <a:pt x="5528449" y="830681"/>
                  </a:lnTo>
                  <a:lnTo>
                    <a:pt x="5809462" y="830681"/>
                  </a:lnTo>
                  <a:lnTo>
                    <a:pt x="6001563" y="688035"/>
                  </a:lnTo>
                  <a:close/>
                </a:path>
                <a:path w="18811875" h="2113915">
                  <a:moveTo>
                    <a:pt x="6607784" y="165011"/>
                  </a:moveTo>
                  <a:lnTo>
                    <a:pt x="6046711" y="165011"/>
                  </a:lnTo>
                  <a:lnTo>
                    <a:pt x="6046711" y="322859"/>
                  </a:lnTo>
                  <a:lnTo>
                    <a:pt x="6232156" y="335229"/>
                  </a:lnTo>
                  <a:lnTo>
                    <a:pt x="6211709" y="830681"/>
                  </a:lnTo>
                  <a:lnTo>
                    <a:pt x="6492253" y="830681"/>
                  </a:lnTo>
                  <a:lnTo>
                    <a:pt x="6422352" y="355193"/>
                  </a:lnTo>
                  <a:lnTo>
                    <a:pt x="6607784" y="325716"/>
                  </a:lnTo>
                  <a:lnTo>
                    <a:pt x="6607784" y="165011"/>
                  </a:lnTo>
                  <a:close/>
                </a:path>
                <a:path w="18811875" h="2113915">
                  <a:moveTo>
                    <a:pt x="6787070" y="1955012"/>
                  </a:moveTo>
                  <a:lnTo>
                    <a:pt x="6700533" y="1859915"/>
                  </a:lnTo>
                  <a:lnTo>
                    <a:pt x="6452324" y="1971179"/>
                  </a:lnTo>
                  <a:lnTo>
                    <a:pt x="6295428" y="1781937"/>
                  </a:lnTo>
                  <a:lnTo>
                    <a:pt x="6469443" y="1592694"/>
                  </a:lnTo>
                  <a:lnTo>
                    <a:pt x="6650609" y="1669719"/>
                  </a:lnTo>
                  <a:lnTo>
                    <a:pt x="6742366" y="1527073"/>
                  </a:lnTo>
                  <a:lnTo>
                    <a:pt x="6551231" y="1431988"/>
                  </a:lnTo>
                  <a:lnTo>
                    <a:pt x="6329654" y="1431988"/>
                  </a:lnTo>
                  <a:lnTo>
                    <a:pt x="6200330" y="1574622"/>
                  </a:lnTo>
                  <a:lnTo>
                    <a:pt x="6192329" y="1649501"/>
                  </a:lnTo>
                  <a:lnTo>
                    <a:pt x="6185801" y="1715643"/>
                  </a:lnTo>
                  <a:lnTo>
                    <a:pt x="6180709" y="1773021"/>
                  </a:lnTo>
                  <a:lnTo>
                    <a:pt x="6177077" y="1821675"/>
                  </a:lnTo>
                  <a:lnTo>
                    <a:pt x="6174892" y="1861566"/>
                  </a:lnTo>
                  <a:lnTo>
                    <a:pt x="6174168" y="1892719"/>
                  </a:lnTo>
                  <a:lnTo>
                    <a:pt x="6174587" y="1910461"/>
                  </a:lnTo>
                  <a:lnTo>
                    <a:pt x="6175832" y="1923275"/>
                  </a:lnTo>
                  <a:lnTo>
                    <a:pt x="6177915" y="1931149"/>
                  </a:lnTo>
                  <a:lnTo>
                    <a:pt x="6180823" y="1934095"/>
                  </a:lnTo>
                  <a:lnTo>
                    <a:pt x="6313970" y="2097659"/>
                  </a:lnTo>
                  <a:lnTo>
                    <a:pt x="6594970" y="2097659"/>
                  </a:lnTo>
                  <a:lnTo>
                    <a:pt x="6787070" y="1955012"/>
                  </a:lnTo>
                  <a:close/>
                </a:path>
                <a:path w="18811875" h="2113915">
                  <a:moveTo>
                    <a:pt x="7174103" y="671868"/>
                  </a:moveTo>
                  <a:lnTo>
                    <a:pt x="7116077" y="545388"/>
                  </a:lnTo>
                  <a:lnTo>
                    <a:pt x="7079005" y="464553"/>
                  </a:lnTo>
                  <a:lnTo>
                    <a:pt x="7048106" y="462864"/>
                  </a:lnTo>
                  <a:lnTo>
                    <a:pt x="7048106" y="688035"/>
                  </a:lnTo>
                  <a:lnTo>
                    <a:pt x="6818427" y="735584"/>
                  </a:lnTo>
                  <a:lnTo>
                    <a:pt x="6836499" y="545388"/>
                  </a:lnTo>
                  <a:lnTo>
                    <a:pt x="7048106" y="688035"/>
                  </a:lnTo>
                  <a:lnTo>
                    <a:pt x="7048106" y="462864"/>
                  </a:lnTo>
                  <a:lnTo>
                    <a:pt x="6819862" y="450291"/>
                  </a:lnTo>
                  <a:lnTo>
                    <a:pt x="6836499" y="165011"/>
                  </a:lnTo>
                  <a:lnTo>
                    <a:pt x="6670078" y="155498"/>
                  </a:lnTo>
                  <a:lnTo>
                    <a:pt x="6658191" y="831151"/>
                  </a:lnTo>
                  <a:lnTo>
                    <a:pt x="7063791" y="844943"/>
                  </a:lnTo>
                  <a:lnTo>
                    <a:pt x="7133488" y="735584"/>
                  </a:lnTo>
                  <a:lnTo>
                    <a:pt x="7174103" y="671868"/>
                  </a:lnTo>
                  <a:close/>
                </a:path>
                <a:path w="18811875" h="2113915">
                  <a:moveTo>
                    <a:pt x="7425614" y="750798"/>
                  </a:moveTo>
                  <a:lnTo>
                    <a:pt x="7330516" y="669963"/>
                  </a:lnTo>
                  <a:lnTo>
                    <a:pt x="7235418" y="750798"/>
                  </a:lnTo>
                  <a:lnTo>
                    <a:pt x="7282967" y="830681"/>
                  </a:lnTo>
                  <a:lnTo>
                    <a:pt x="7330516" y="878230"/>
                  </a:lnTo>
                  <a:lnTo>
                    <a:pt x="7218781" y="910564"/>
                  </a:lnTo>
                  <a:lnTo>
                    <a:pt x="7235418" y="986650"/>
                  </a:lnTo>
                  <a:lnTo>
                    <a:pt x="7355243" y="973328"/>
                  </a:lnTo>
                  <a:lnTo>
                    <a:pt x="7425614" y="750798"/>
                  </a:lnTo>
                  <a:close/>
                </a:path>
                <a:path w="18811875" h="2113915">
                  <a:moveTo>
                    <a:pt x="7656728" y="1433093"/>
                  </a:moveTo>
                  <a:lnTo>
                    <a:pt x="7655788" y="1431988"/>
                  </a:lnTo>
                  <a:lnTo>
                    <a:pt x="7416139" y="1431988"/>
                  </a:lnTo>
                  <a:lnTo>
                    <a:pt x="7246874" y="1735340"/>
                  </a:lnTo>
                  <a:lnTo>
                    <a:pt x="7178395" y="1431988"/>
                  </a:lnTo>
                  <a:lnTo>
                    <a:pt x="7083298" y="1431988"/>
                  </a:lnTo>
                  <a:lnTo>
                    <a:pt x="7104227" y="2097659"/>
                  </a:lnTo>
                  <a:lnTo>
                    <a:pt x="7225944" y="2097659"/>
                  </a:lnTo>
                  <a:lnTo>
                    <a:pt x="7246874" y="1842325"/>
                  </a:lnTo>
                  <a:lnTo>
                    <a:pt x="7606335" y="2097659"/>
                  </a:lnTo>
                  <a:lnTo>
                    <a:pt x="7653883" y="2002561"/>
                  </a:lnTo>
                  <a:lnTo>
                    <a:pt x="7416139" y="1812366"/>
                  </a:lnTo>
                  <a:lnTo>
                    <a:pt x="7466635" y="1739811"/>
                  </a:lnTo>
                  <a:lnTo>
                    <a:pt x="7511186" y="1674914"/>
                  </a:lnTo>
                  <a:lnTo>
                    <a:pt x="7549807" y="1617687"/>
                  </a:lnTo>
                  <a:lnTo>
                    <a:pt x="7582471" y="1568119"/>
                  </a:lnTo>
                  <a:lnTo>
                    <a:pt x="7609205" y="1526222"/>
                  </a:lnTo>
                  <a:lnTo>
                    <a:pt x="7629995" y="1491996"/>
                  </a:lnTo>
                  <a:lnTo>
                    <a:pt x="7653756" y="1446542"/>
                  </a:lnTo>
                  <a:lnTo>
                    <a:pt x="7656728" y="1435315"/>
                  </a:lnTo>
                  <a:lnTo>
                    <a:pt x="7656728" y="1433093"/>
                  </a:lnTo>
                  <a:close/>
                </a:path>
                <a:path w="18811875" h="2113915">
                  <a:moveTo>
                    <a:pt x="8239201" y="1446250"/>
                  </a:moveTo>
                  <a:lnTo>
                    <a:pt x="7839799" y="1427226"/>
                  </a:lnTo>
                  <a:lnTo>
                    <a:pt x="7826489" y="1859915"/>
                  </a:lnTo>
                  <a:lnTo>
                    <a:pt x="7787500" y="1965007"/>
                  </a:lnTo>
                  <a:lnTo>
                    <a:pt x="7706665" y="1983549"/>
                  </a:lnTo>
                  <a:lnTo>
                    <a:pt x="7716177" y="2097659"/>
                  </a:lnTo>
                  <a:lnTo>
                    <a:pt x="7882598" y="2065807"/>
                  </a:lnTo>
                  <a:lnTo>
                    <a:pt x="7939659" y="1889404"/>
                  </a:lnTo>
                  <a:lnTo>
                    <a:pt x="7958671" y="1550860"/>
                  </a:lnTo>
                  <a:lnTo>
                    <a:pt x="8118437" y="1573199"/>
                  </a:lnTo>
                  <a:lnTo>
                    <a:pt x="8106080" y="2097659"/>
                  </a:lnTo>
                  <a:lnTo>
                    <a:pt x="8239201" y="2084349"/>
                  </a:lnTo>
                  <a:lnTo>
                    <a:pt x="8239201" y="1446250"/>
                  </a:lnTo>
                  <a:close/>
                </a:path>
                <a:path w="18811875" h="2113915">
                  <a:moveTo>
                    <a:pt x="8311921" y="735622"/>
                  </a:moveTo>
                  <a:lnTo>
                    <a:pt x="8195411" y="735622"/>
                  </a:lnTo>
                  <a:lnTo>
                    <a:pt x="8197164" y="689508"/>
                  </a:lnTo>
                  <a:lnTo>
                    <a:pt x="8211706" y="307225"/>
                  </a:lnTo>
                  <a:lnTo>
                    <a:pt x="8217294" y="160299"/>
                  </a:lnTo>
                  <a:lnTo>
                    <a:pt x="8115541" y="164668"/>
                  </a:lnTo>
                  <a:lnTo>
                    <a:pt x="8115541" y="307225"/>
                  </a:lnTo>
                  <a:lnTo>
                    <a:pt x="8078457" y="676668"/>
                  </a:lnTo>
                  <a:lnTo>
                    <a:pt x="7910131" y="689508"/>
                  </a:lnTo>
                  <a:lnTo>
                    <a:pt x="7975282" y="334314"/>
                  </a:lnTo>
                  <a:lnTo>
                    <a:pt x="8115541" y="307225"/>
                  </a:lnTo>
                  <a:lnTo>
                    <a:pt x="8115541" y="164668"/>
                  </a:lnTo>
                  <a:lnTo>
                    <a:pt x="7884452" y="174548"/>
                  </a:lnTo>
                  <a:lnTo>
                    <a:pt x="7804569" y="719937"/>
                  </a:lnTo>
                  <a:lnTo>
                    <a:pt x="7718984" y="735622"/>
                  </a:lnTo>
                  <a:lnTo>
                    <a:pt x="7709941" y="973366"/>
                  </a:lnTo>
                  <a:lnTo>
                    <a:pt x="7836903" y="973366"/>
                  </a:lnTo>
                  <a:lnTo>
                    <a:pt x="7852588" y="830719"/>
                  </a:lnTo>
                  <a:lnTo>
                    <a:pt x="8141221" y="825969"/>
                  </a:lnTo>
                  <a:lnTo>
                    <a:pt x="8125053" y="973366"/>
                  </a:lnTo>
                  <a:lnTo>
                    <a:pt x="8299082" y="973366"/>
                  </a:lnTo>
                  <a:lnTo>
                    <a:pt x="8307032" y="825969"/>
                  </a:lnTo>
                  <a:lnTo>
                    <a:pt x="8311921" y="735622"/>
                  </a:lnTo>
                  <a:close/>
                </a:path>
                <a:path w="18811875" h="2113915">
                  <a:moveTo>
                    <a:pt x="8824531" y="2107171"/>
                  </a:moveTo>
                  <a:lnTo>
                    <a:pt x="8772220" y="1431988"/>
                  </a:lnTo>
                  <a:lnTo>
                    <a:pt x="8582025" y="1427226"/>
                  </a:lnTo>
                  <a:lnTo>
                    <a:pt x="8458403" y="1812366"/>
                  </a:lnTo>
                  <a:lnTo>
                    <a:pt x="8414652" y="1446237"/>
                  </a:lnTo>
                  <a:lnTo>
                    <a:pt x="8277720" y="1427226"/>
                  </a:lnTo>
                  <a:lnTo>
                    <a:pt x="8313852" y="2097659"/>
                  </a:lnTo>
                  <a:lnTo>
                    <a:pt x="8477415" y="2102408"/>
                  </a:lnTo>
                  <a:lnTo>
                    <a:pt x="8611514" y="1669719"/>
                  </a:lnTo>
                  <a:lnTo>
                    <a:pt x="8648598" y="2097659"/>
                  </a:lnTo>
                  <a:lnTo>
                    <a:pt x="8824531" y="2107171"/>
                  </a:lnTo>
                  <a:close/>
                </a:path>
                <a:path w="18811875" h="2113915">
                  <a:moveTo>
                    <a:pt x="8970937" y="466509"/>
                  </a:moveTo>
                  <a:lnTo>
                    <a:pt x="8943810" y="293903"/>
                  </a:lnTo>
                  <a:lnTo>
                    <a:pt x="8938133" y="257771"/>
                  </a:lnTo>
                  <a:lnTo>
                    <a:pt x="8828773" y="213385"/>
                  </a:lnTo>
                  <a:lnTo>
                    <a:pt x="8828773" y="587273"/>
                  </a:lnTo>
                  <a:lnTo>
                    <a:pt x="8715134" y="699008"/>
                  </a:lnTo>
                  <a:lnTo>
                    <a:pt x="8535873" y="676668"/>
                  </a:lnTo>
                  <a:lnTo>
                    <a:pt x="8471205" y="453186"/>
                  </a:lnTo>
                  <a:lnTo>
                    <a:pt x="8585797" y="293903"/>
                  </a:lnTo>
                  <a:lnTo>
                    <a:pt x="8813089" y="349059"/>
                  </a:lnTo>
                  <a:lnTo>
                    <a:pt x="8828773" y="587273"/>
                  </a:lnTo>
                  <a:lnTo>
                    <a:pt x="8828773" y="213385"/>
                  </a:lnTo>
                  <a:lnTo>
                    <a:pt x="8746033" y="179793"/>
                  </a:lnTo>
                  <a:lnTo>
                    <a:pt x="8457895" y="161721"/>
                  </a:lnTo>
                  <a:lnTo>
                    <a:pt x="8332838" y="353822"/>
                  </a:lnTo>
                  <a:lnTo>
                    <a:pt x="8332838" y="593940"/>
                  </a:lnTo>
                  <a:lnTo>
                    <a:pt x="8441245" y="819315"/>
                  </a:lnTo>
                  <a:lnTo>
                    <a:pt x="8746033" y="834047"/>
                  </a:lnTo>
                  <a:lnTo>
                    <a:pt x="8954770" y="738009"/>
                  </a:lnTo>
                  <a:lnTo>
                    <a:pt x="8957094" y="699008"/>
                  </a:lnTo>
                  <a:lnTo>
                    <a:pt x="8970937" y="466509"/>
                  </a:lnTo>
                  <a:close/>
                </a:path>
                <a:path w="18811875" h="2113915">
                  <a:moveTo>
                    <a:pt x="9305239" y="1384439"/>
                  </a:moveTo>
                  <a:lnTo>
                    <a:pt x="8877300" y="1431988"/>
                  </a:lnTo>
                  <a:lnTo>
                    <a:pt x="8877300" y="2097659"/>
                  </a:lnTo>
                  <a:lnTo>
                    <a:pt x="9305239" y="2071979"/>
                  </a:lnTo>
                  <a:lnTo>
                    <a:pt x="9305239" y="1934095"/>
                  </a:lnTo>
                  <a:lnTo>
                    <a:pt x="9019946" y="1941690"/>
                  </a:lnTo>
                  <a:lnTo>
                    <a:pt x="9019946" y="1812366"/>
                  </a:lnTo>
                  <a:lnTo>
                    <a:pt x="9305239" y="1792401"/>
                  </a:lnTo>
                  <a:lnTo>
                    <a:pt x="9305239" y="1669719"/>
                  </a:lnTo>
                  <a:lnTo>
                    <a:pt x="8989517" y="1669719"/>
                  </a:lnTo>
                  <a:lnTo>
                    <a:pt x="8997124" y="1574622"/>
                  </a:lnTo>
                  <a:lnTo>
                    <a:pt x="9305239" y="1527073"/>
                  </a:lnTo>
                  <a:lnTo>
                    <a:pt x="9305239" y="1384439"/>
                  </a:lnTo>
                  <a:close/>
                </a:path>
                <a:path w="18811875" h="2113915">
                  <a:moveTo>
                    <a:pt x="9553410" y="640486"/>
                  </a:moveTo>
                  <a:lnTo>
                    <a:pt x="9468764" y="555853"/>
                  </a:lnTo>
                  <a:lnTo>
                    <a:pt x="9410763" y="497840"/>
                  </a:lnTo>
                  <a:lnTo>
                    <a:pt x="9466656" y="426516"/>
                  </a:lnTo>
                  <a:lnTo>
                    <a:pt x="9538195" y="335229"/>
                  </a:lnTo>
                  <a:lnTo>
                    <a:pt x="9465945" y="256298"/>
                  </a:lnTo>
                  <a:lnTo>
                    <a:pt x="9396031" y="179933"/>
                  </a:lnTo>
                  <a:lnTo>
                    <a:pt x="9396031" y="684237"/>
                  </a:lnTo>
                  <a:lnTo>
                    <a:pt x="9162085" y="746518"/>
                  </a:lnTo>
                  <a:lnTo>
                    <a:pt x="9176817" y="555853"/>
                  </a:lnTo>
                  <a:lnTo>
                    <a:pt x="9396031" y="684237"/>
                  </a:lnTo>
                  <a:lnTo>
                    <a:pt x="9396031" y="179933"/>
                  </a:lnTo>
                  <a:lnTo>
                    <a:pt x="9389847" y="173177"/>
                  </a:lnTo>
                  <a:lnTo>
                    <a:pt x="9389847" y="353771"/>
                  </a:lnTo>
                  <a:lnTo>
                    <a:pt x="9177769" y="426516"/>
                  </a:lnTo>
                  <a:lnTo>
                    <a:pt x="9173045" y="415874"/>
                  </a:lnTo>
                  <a:lnTo>
                    <a:pt x="9168854" y="383959"/>
                  </a:lnTo>
                  <a:lnTo>
                    <a:pt x="9165209" y="330771"/>
                  </a:lnTo>
                  <a:lnTo>
                    <a:pt x="9162085" y="256298"/>
                  </a:lnTo>
                  <a:lnTo>
                    <a:pt x="9389847" y="353771"/>
                  </a:lnTo>
                  <a:lnTo>
                    <a:pt x="9389847" y="173177"/>
                  </a:lnTo>
                  <a:lnTo>
                    <a:pt x="9363215" y="144081"/>
                  </a:lnTo>
                  <a:lnTo>
                    <a:pt x="9012771" y="186397"/>
                  </a:lnTo>
                  <a:lnTo>
                    <a:pt x="9030373" y="830681"/>
                  </a:lnTo>
                  <a:lnTo>
                    <a:pt x="9505861" y="802144"/>
                  </a:lnTo>
                  <a:lnTo>
                    <a:pt x="9522219" y="746518"/>
                  </a:lnTo>
                  <a:lnTo>
                    <a:pt x="9553410" y="640486"/>
                  </a:lnTo>
                  <a:close/>
                </a:path>
                <a:path w="18811875" h="2113915">
                  <a:moveTo>
                    <a:pt x="10028415" y="117462"/>
                  </a:moveTo>
                  <a:lnTo>
                    <a:pt x="9600489" y="165011"/>
                  </a:lnTo>
                  <a:lnTo>
                    <a:pt x="9600489" y="830681"/>
                  </a:lnTo>
                  <a:lnTo>
                    <a:pt x="10028415" y="805002"/>
                  </a:lnTo>
                  <a:lnTo>
                    <a:pt x="10028415" y="667118"/>
                  </a:lnTo>
                  <a:lnTo>
                    <a:pt x="9743122" y="674712"/>
                  </a:lnTo>
                  <a:lnTo>
                    <a:pt x="9743122" y="545388"/>
                  </a:lnTo>
                  <a:lnTo>
                    <a:pt x="10028415" y="525424"/>
                  </a:lnTo>
                  <a:lnTo>
                    <a:pt x="10028415" y="402742"/>
                  </a:lnTo>
                  <a:lnTo>
                    <a:pt x="9712706" y="402742"/>
                  </a:lnTo>
                  <a:lnTo>
                    <a:pt x="9720301" y="307644"/>
                  </a:lnTo>
                  <a:lnTo>
                    <a:pt x="10028415" y="260096"/>
                  </a:lnTo>
                  <a:lnTo>
                    <a:pt x="10028415" y="117462"/>
                  </a:lnTo>
                  <a:close/>
                </a:path>
                <a:path w="18811875" h="2113915">
                  <a:moveTo>
                    <a:pt x="10030828" y="2071979"/>
                  </a:moveTo>
                  <a:lnTo>
                    <a:pt x="10024872" y="1976602"/>
                  </a:lnTo>
                  <a:lnTo>
                    <a:pt x="10019157" y="1888858"/>
                  </a:lnTo>
                  <a:lnTo>
                    <a:pt x="10013671" y="1808734"/>
                  </a:lnTo>
                  <a:lnTo>
                    <a:pt x="10008425" y="1736255"/>
                  </a:lnTo>
                  <a:lnTo>
                    <a:pt x="10003409" y="1671396"/>
                  </a:lnTo>
                  <a:lnTo>
                    <a:pt x="9998646" y="1614170"/>
                  </a:lnTo>
                  <a:lnTo>
                    <a:pt x="9994100" y="1564576"/>
                  </a:lnTo>
                  <a:lnTo>
                    <a:pt x="9989807" y="1522603"/>
                  </a:lnTo>
                  <a:lnTo>
                    <a:pt x="9981921" y="1461566"/>
                  </a:lnTo>
                  <a:lnTo>
                    <a:pt x="9971862" y="1427226"/>
                  </a:lnTo>
                  <a:lnTo>
                    <a:pt x="9779279" y="1427226"/>
                  </a:lnTo>
                  <a:lnTo>
                    <a:pt x="9809709" y="1760067"/>
                  </a:lnTo>
                  <a:lnTo>
                    <a:pt x="9524428" y="1774329"/>
                  </a:lnTo>
                  <a:lnTo>
                    <a:pt x="9495904" y="1441488"/>
                  </a:lnTo>
                  <a:lnTo>
                    <a:pt x="9372270" y="1441488"/>
                  </a:lnTo>
                  <a:lnTo>
                    <a:pt x="9397949" y="2107171"/>
                  </a:lnTo>
                  <a:lnTo>
                    <a:pt x="9538221" y="2086241"/>
                  </a:lnTo>
                  <a:lnTo>
                    <a:pt x="9524428" y="1869427"/>
                  </a:lnTo>
                  <a:lnTo>
                    <a:pt x="9829216" y="1855165"/>
                  </a:lnTo>
                  <a:lnTo>
                    <a:pt x="9857257" y="2078164"/>
                  </a:lnTo>
                  <a:lnTo>
                    <a:pt x="10030828" y="2071979"/>
                  </a:lnTo>
                  <a:close/>
                </a:path>
                <a:path w="18811875" h="2113915">
                  <a:moveTo>
                    <a:pt x="10566197" y="355257"/>
                  </a:moveTo>
                  <a:lnTo>
                    <a:pt x="10524325" y="281546"/>
                  </a:lnTo>
                  <a:lnTo>
                    <a:pt x="10455427" y="160299"/>
                  </a:lnTo>
                  <a:lnTo>
                    <a:pt x="10428313" y="160718"/>
                  </a:lnTo>
                  <a:lnTo>
                    <a:pt x="10428313" y="350481"/>
                  </a:lnTo>
                  <a:lnTo>
                    <a:pt x="10413098" y="463651"/>
                  </a:lnTo>
                  <a:lnTo>
                    <a:pt x="10266642" y="485533"/>
                  </a:lnTo>
                  <a:lnTo>
                    <a:pt x="10288981" y="281546"/>
                  </a:lnTo>
                  <a:lnTo>
                    <a:pt x="10428313" y="350481"/>
                  </a:lnTo>
                  <a:lnTo>
                    <a:pt x="10428313" y="160718"/>
                  </a:lnTo>
                  <a:lnTo>
                    <a:pt x="10138258" y="165061"/>
                  </a:lnTo>
                  <a:lnTo>
                    <a:pt x="10090709" y="835482"/>
                  </a:lnTo>
                  <a:lnTo>
                    <a:pt x="10227183" y="830732"/>
                  </a:lnTo>
                  <a:lnTo>
                    <a:pt x="10260940" y="623417"/>
                  </a:lnTo>
                  <a:lnTo>
                    <a:pt x="10540517" y="611060"/>
                  </a:lnTo>
                  <a:lnTo>
                    <a:pt x="10553116" y="485533"/>
                  </a:lnTo>
                  <a:lnTo>
                    <a:pt x="10566197" y="355257"/>
                  </a:lnTo>
                  <a:close/>
                </a:path>
                <a:path w="18811875" h="2113915">
                  <a:moveTo>
                    <a:pt x="10644200" y="1431988"/>
                  </a:moveTo>
                  <a:lnTo>
                    <a:pt x="10083127" y="1431988"/>
                  </a:lnTo>
                  <a:lnTo>
                    <a:pt x="10083127" y="1589836"/>
                  </a:lnTo>
                  <a:lnTo>
                    <a:pt x="10268572" y="1602206"/>
                  </a:lnTo>
                  <a:lnTo>
                    <a:pt x="10248113" y="2097659"/>
                  </a:lnTo>
                  <a:lnTo>
                    <a:pt x="10528668" y="2097659"/>
                  </a:lnTo>
                  <a:lnTo>
                    <a:pt x="10458767" y="1622171"/>
                  </a:lnTo>
                  <a:lnTo>
                    <a:pt x="10644200" y="1592694"/>
                  </a:lnTo>
                  <a:lnTo>
                    <a:pt x="10644200" y="1431988"/>
                  </a:lnTo>
                  <a:close/>
                </a:path>
                <a:path w="18811875" h="2113915">
                  <a:moveTo>
                    <a:pt x="11155782" y="840193"/>
                  </a:moveTo>
                  <a:lnTo>
                    <a:pt x="11103470" y="165011"/>
                  </a:lnTo>
                  <a:lnTo>
                    <a:pt x="10913275" y="160248"/>
                  </a:lnTo>
                  <a:lnTo>
                    <a:pt x="10789653" y="545388"/>
                  </a:lnTo>
                  <a:lnTo>
                    <a:pt x="10745902" y="179273"/>
                  </a:lnTo>
                  <a:lnTo>
                    <a:pt x="10608970" y="160248"/>
                  </a:lnTo>
                  <a:lnTo>
                    <a:pt x="10645102" y="830681"/>
                  </a:lnTo>
                  <a:lnTo>
                    <a:pt x="10808665" y="835431"/>
                  </a:lnTo>
                  <a:lnTo>
                    <a:pt x="10942752" y="402742"/>
                  </a:lnTo>
                  <a:lnTo>
                    <a:pt x="10979849" y="830681"/>
                  </a:lnTo>
                  <a:lnTo>
                    <a:pt x="11155782" y="840193"/>
                  </a:lnTo>
                  <a:close/>
                </a:path>
                <a:path w="18811875" h="2113915">
                  <a:moveTo>
                    <a:pt x="11296129" y="2097659"/>
                  </a:moveTo>
                  <a:lnTo>
                    <a:pt x="11241596" y="1907463"/>
                  </a:lnTo>
                  <a:lnTo>
                    <a:pt x="11208322" y="1791449"/>
                  </a:lnTo>
                  <a:lnTo>
                    <a:pt x="11132528" y="1527073"/>
                  </a:lnTo>
                  <a:lnTo>
                    <a:pt x="11105934" y="1434363"/>
                  </a:lnTo>
                  <a:lnTo>
                    <a:pt x="11058385" y="1434109"/>
                  </a:lnTo>
                  <a:lnTo>
                    <a:pt x="11058385" y="1791449"/>
                  </a:lnTo>
                  <a:lnTo>
                    <a:pt x="10868190" y="1791449"/>
                  </a:lnTo>
                  <a:lnTo>
                    <a:pt x="10945216" y="1527073"/>
                  </a:lnTo>
                  <a:lnTo>
                    <a:pt x="11058385" y="1791449"/>
                  </a:lnTo>
                  <a:lnTo>
                    <a:pt x="11058385" y="1434109"/>
                  </a:lnTo>
                  <a:lnTo>
                    <a:pt x="10841571" y="1432941"/>
                  </a:lnTo>
                  <a:lnTo>
                    <a:pt x="10677995" y="2097659"/>
                  </a:lnTo>
                  <a:lnTo>
                    <a:pt x="10820641" y="2097659"/>
                  </a:lnTo>
                  <a:lnTo>
                    <a:pt x="10915739" y="1907463"/>
                  </a:lnTo>
                  <a:lnTo>
                    <a:pt x="11010837" y="1907463"/>
                  </a:lnTo>
                  <a:lnTo>
                    <a:pt x="11105934" y="2097659"/>
                  </a:lnTo>
                  <a:lnTo>
                    <a:pt x="11296129" y="2097659"/>
                  </a:lnTo>
                  <a:close/>
                </a:path>
                <a:path w="18811875" h="2113915">
                  <a:moveTo>
                    <a:pt x="11636477" y="117462"/>
                  </a:moveTo>
                  <a:lnTo>
                    <a:pt x="11208537" y="165011"/>
                  </a:lnTo>
                  <a:lnTo>
                    <a:pt x="11208537" y="830681"/>
                  </a:lnTo>
                  <a:lnTo>
                    <a:pt x="11636477" y="805002"/>
                  </a:lnTo>
                  <a:lnTo>
                    <a:pt x="11636477" y="667118"/>
                  </a:lnTo>
                  <a:lnTo>
                    <a:pt x="11351184" y="674712"/>
                  </a:lnTo>
                  <a:lnTo>
                    <a:pt x="11351184" y="545388"/>
                  </a:lnTo>
                  <a:lnTo>
                    <a:pt x="11636477" y="525424"/>
                  </a:lnTo>
                  <a:lnTo>
                    <a:pt x="11636477" y="402742"/>
                  </a:lnTo>
                  <a:lnTo>
                    <a:pt x="11320755" y="402742"/>
                  </a:lnTo>
                  <a:lnTo>
                    <a:pt x="11328362" y="307644"/>
                  </a:lnTo>
                  <a:lnTo>
                    <a:pt x="11636477" y="260096"/>
                  </a:lnTo>
                  <a:lnTo>
                    <a:pt x="11636477" y="117462"/>
                  </a:lnTo>
                  <a:close/>
                </a:path>
                <a:path w="18811875" h="2113915">
                  <a:moveTo>
                    <a:pt x="12085434" y="1431988"/>
                  </a:moveTo>
                  <a:lnTo>
                    <a:pt x="11895239" y="1431988"/>
                  </a:lnTo>
                  <a:lnTo>
                    <a:pt x="11705044" y="1717268"/>
                  </a:lnTo>
                  <a:lnTo>
                    <a:pt x="11562398" y="1431988"/>
                  </a:lnTo>
                  <a:lnTo>
                    <a:pt x="11397882" y="1431988"/>
                  </a:lnTo>
                  <a:lnTo>
                    <a:pt x="11324666" y="2097659"/>
                  </a:lnTo>
                  <a:lnTo>
                    <a:pt x="11467313" y="2097659"/>
                  </a:lnTo>
                  <a:lnTo>
                    <a:pt x="11541011" y="1764817"/>
                  </a:lnTo>
                  <a:lnTo>
                    <a:pt x="11688394" y="1969757"/>
                  </a:lnTo>
                  <a:lnTo>
                    <a:pt x="11847690" y="1781937"/>
                  </a:lnTo>
                  <a:lnTo>
                    <a:pt x="11826304" y="2097659"/>
                  </a:lnTo>
                  <a:lnTo>
                    <a:pt x="12071172" y="2097659"/>
                  </a:lnTo>
                  <a:lnTo>
                    <a:pt x="12085434" y="1431988"/>
                  </a:lnTo>
                  <a:close/>
                </a:path>
                <a:path w="18811875" h="2113915">
                  <a:moveTo>
                    <a:pt x="12472911" y="840193"/>
                  </a:moveTo>
                  <a:lnTo>
                    <a:pt x="12420600" y="165011"/>
                  </a:lnTo>
                  <a:lnTo>
                    <a:pt x="12230405" y="160248"/>
                  </a:lnTo>
                  <a:lnTo>
                    <a:pt x="12106783" y="545388"/>
                  </a:lnTo>
                  <a:lnTo>
                    <a:pt x="12063032" y="179273"/>
                  </a:lnTo>
                  <a:lnTo>
                    <a:pt x="11926100" y="160248"/>
                  </a:lnTo>
                  <a:lnTo>
                    <a:pt x="11962232" y="830681"/>
                  </a:lnTo>
                  <a:lnTo>
                    <a:pt x="12125795" y="835431"/>
                  </a:lnTo>
                  <a:lnTo>
                    <a:pt x="12259894" y="402742"/>
                  </a:lnTo>
                  <a:lnTo>
                    <a:pt x="12296978" y="830681"/>
                  </a:lnTo>
                  <a:lnTo>
                    <a:pt x="12472911" y="840193"/>
                  </a:lnTo>
                  <a:close/>
                </a:path>
                <a:path w="18811875" h="2113915">
                  <a:moveTo>
                    <a:pt x="12677407" y="2107171"/>
                  </a:moveTo>
                  <a:lnTo>
                    <a:pt x="12625095" y="1431988"/>
                  </a:lnTo>
                  <a:lnTo>
                    <a:pt x="12434900" y="1427226"/>
                  </a:lnTo>
                  <a:lnTo>
                    <a:pt x="12311278" y="1812366"/>
                  </a:lnTo>
                  <a:lnTo>
                    <a:pt x="12267540" y="1446237"/>
                  </a:lnTo>
                  <a:lnTo>
                    <a:pt x="12130596" y="1427226"/>
                  </a:lnTo>
                  <a:lnTo>
                    <a:pt x="12166727" y="2097659"/>
                  </a:lnTo>
                  <a:lnTo>
                    <a:pt x="12330290" y="2102408"/>
                  </a:lnTo>
                  <a:lnTo>
                    <a:pt x="12464390" y="1669719"/>
                  </a:lnTo>
                  <a:lnTo>
                    <a:pt x="12501474" y="2097659"/>
                  </a:lnTo>
                  <a:lnTo>
                    <a:pt x="12677407" y="2107171"/>
                  </a:lnTo>
                  <a:close/>
                </a:path>
                <a:path w="18811875" h="2113915">
                  <a:moveTo>
                    <a:pt x="13197993" y="164985"/>
                  </a:moveTo>
                  <a:lnTo>
                    <a:pt x="13100037" y="164985"/>
                  </a:lnTo>
                  <a:lnTo>
                    <a:pt x="13007327" y="479272"/>
                  </a:lnTo>
                  <a:lnTo>
                    <a:pt x="12862293" y="164985"/>
                  </a:lnTo>
                  <a:lnTo>
                    <a:pt x="12748184" y="195897"/>
                  </a:lnTo>
                  <a:lnTo>
                    <a:pt x="12876568" y="545376"/>
                  </a:lnTo>
                  <a:lnTo>
                    <a:pt x="12988303" y="592924"/>
                  </a:lnTo>
                  <a:lnTo>
                    <a:pt x="12971653" y="697052"/>
                  </a:lnTo>
                  <a:lnTo>
                    <a:pt x="12747701" y="737463"/>
                  </a:lnTo>
                  <a:lnTo>
                    <a:pt x="12781471" y="850633"/>
                  </a:lnTo>
                  <a:lnTo>
                    <a:pt x="13019202" y="844448"/>
                  </a:lnTo>
                  <a:lnTo>
                    <a:pt x="13171361" y="640473"/>
                  </a:lnTo>
                  <a:lnTo>
                    <a:pt x="13197993" y="164985"/>
                  </a:lnTo>
                  <a:close/>
                </a:path>
                <a:path w="18811875" h="2113915">
                  <a:moveTo>
                    <a:pt x="13859828" y="688035"/>
                  </a:moveTo>
                  <a:lnTo>
                    <a:pt x="13773290" y="592937"/>
                  </a:lnTo>
                  <a:lnTo>
                    <a:pt x="13525081" y="704202"/>
                  </a:lnTo>
                  <a:lnTo>
                    <a:pt x="13368185" y="514959"/>
                  </a:lnTo>
                  <a:lnTo>
                    <a:pt x="13542201" y="325716"/>
                  </a:lnTo>
                  <a:lnTo>
                    <a:pt x="13723366" y="402742"/>
                  </a:lnTo>
                  <a:lnTo>
                    <a:pt x="13815136" y="260096"/>
                  </a:lnTo>
                  <a:lnTo>
                    <a:pt x="13623989" y="165011"/>
                  </a:lnTo>
                  <a:lnTo>
                    <a:pt x="13402412" y="165011"/>
                  </a:lnTo>
                  <a:lnTo>
                    <a:pt x="13273088" y="307644"/>
                  </a:lnTo>
                  <a:lnTo>
                    <a:pt x="13265099" y="382524"/>
                  </a:lnTo>
                  <a:lnTo>
                    <a:pt x="13258559" y="448665"/>
                  </a:lnTo>
                  <a:lnTo>
                    <a:pt x="13253466" y="506044"/>
                  </a:lnTo>
                  <a:lnTo>
                    <a:pt x="13249834" y="554697"/>
                  </a:lnTo>
                  <a:lnTo>
                    <a:pt x="13247650" y="594588"/>
                  </a:lnTo>
                  <a:lnTo>
                    <a:pt x="13246926" y="625741"/>
                  </a:lnTo>
                  <a:lnTo>
                    <a:pt x="13247345" y="643483"/>
                  </a:lnTo>
                  <a:lnTo>
                    <a:pt x="13248589" y="656297"/>
                  </a:lnTo>
                  <a:lnTo>
                    <a:pt x="13250672" y="664171"/>
                  </a:lnTo>
                  <a:lnTo>
                    <a:pt x="13253593" y="667118"/>
                  </a:lnTo>
                  <a:lnTo>
                    <a:pt x="13386727" y="830681"/>
                  </a:lnTo>
                  <a:lnTo>
                    <a:pt x="13667727" y="830681"/>
                  </a:lnTo>
                  <a:lnTo>
                    <a:pt x="13859828" y="688035"/>
                  </a:lnTo>
                  <a:close/>
                </a:path>
                <a:path w="18811875" h="2113915">
                  <a:moveTo>
                    <a:pt x="14466075" y="165011"/>
                  </a:moveTo>
                  <a:lnTo>
                    <a:pt x="13905002" y="165011"/>
                  </a:lnTo>
                  <a:lnTo>
                    <a:pt x="13905002" y="322859"/>
                  </a:lnTo>
                  <a:lnTo>
                    <a:pt x="14090447" y="335229"/>
                  </a:lnTo>
                  <a:lnTo>
                    <a:pt x="14069987" y="830681"/>
                  </a:lnTo>
                  <a:lnTo>
                    <a:pt x="14350543" y="830681"/>
                  </a:lnTo>
                  <a:lnTo>
                    <a:pt x="14280629" y="355193"/>
                  </a:lnTo>
                  <a:lnTo>
                    <a:pt x="14466075" y="325716"/>
                  </a:lnTo>
                  <a:lnTo>
                    <a:pt x="14466075" y="165011"/>
                  </a:lnTo>
                  <a:close/>
                </a:path>
                <a:path w="18811875" h="2113915">
                  <a:moveTo>
                    <a:pt x="15144153" y="466509"/>
                  </a:moveTo>
                  <a:lnTo>
                    <a:pt x="15117026" y="293903"/>
                  </a:lnTo>
                  <a:lnTo>
                    <a:pt x="15111337" y="257771"/>
                  </a:lnTo>
                  <a:lnTo>
                    <a:pt x="15001990" y="213385"/>
                  </a:lnTo>
                  <a:lnTo>
                    <a:pt x="15001990" y="587273"/>
                  </a:lnTo>
                  <a:lnTo>
                    <a:pt x="14888350" y="699008"/>
                  </a:lnTo>
                  <a:lnTo>
                    <a:pt x="14709077" y="676668"/>
                  </a:lnTo>
                  <a:lnTo>
                    <a:pt x="14644421" y="453186"/>
                  </a:lnTo>
                  <a:lnTo>
                    <a:pt x="14759013" y="293903"/>
                  </a:lnTo>
                  <a:lnTo>
                    <a:pt x="14986305" y="349059"/>
                  </a:lnTo>
                  <a:lnTo>
                    <a:pt x="15001990" y="587273"/>
                  </a:lnTo>
                  <a:lnTo>
                    <a:pt x="15001990" y="213385"/>
                  </a:lnTo>
                  <a:lnTo>
                    <a:pt x="14919249" y="179793"/>
                  </a:lnTo>
                  <a:lnTo>
                    <a:pt x="14631111" y="161721"/>
                  </a:lnTo>
                  <a:lnTo>
                    <a:pt x="14506054" y="353822"/>
                  </a:lnTo>
                  <a:lnTo>
                    <a:pt x="14506054" y="593940"/>
                  </a:lnTo>
                  <a:lnTo>
                    <a:pt x="14614462" y="819315"/>
                  </a:lnTo>
                  <a:lnTo>
                    <a:pt x="14919249" y="834047"/>
                  </a:lnTo>
                  <a:lnTo>
                    <a:pt x="15127986" y="738009"/>
                  </a:lnTo>
                  <a:lnTo>
                    <a:pt x="15130310" y="699008"/>
                  </a:lnTo>
                  <a:lnTo>
                    <a:pt x="15144153" y="466509"/>
                  </a:lnTo>
                  <a:close/>
                </a:path>
                <a:path w="18811875" h="2113915">
                  <a:moveTo>
                    <a:pt x="15541130" y="0"/>
                  </a:moveTo>
                  <a:lnTo>
                    <a:pt x="15449830" y="3340"/>
                  </a:lnTo>
                  <a:lnTo>
                    <a:pt x="15446032" y="39001"/>
                  </a:lnTo>
                  <a:lnTo>
                    <a:pt x="15375662" y="65151"/>
                  </a:lnTo>
                  <a:lnTo>
                    <a:pt x="15309101" y="44704"/>
                  </a:lnTo>
                  <a:lnTo>
                    <a:pt x="15303386" y="3340"/>
                  </a:lnTo>
                  <a:lnTo>
                    <a:pt x="15208288" y="4762"/>
                  </a:lnTo>
                  <a:lnTo>
                    <a:pt x="15255837" y="102717"/>
                  </a:lnTo>
                  <a:lnTo>
                    <a:pt x="15369947" y="126961"/>
                  </a:lnTo>
                  <a:lnTo>
                    <a:pt x="15478367" y="104140"/>
                  </a:lnTo>
                  <a:lnTo>
                    <a:pt x="15501874" y="65151"/>
                  </a:lnTo>
                  <a:lnTo>
                    <a:pt x="15541130" y="0"/>
                  </a:lnTo>
                  <a:close/>
                </a:path>
                <a:path w="18811875" h="2113915">
                  <a:moveTo>
                    <a:pt x="15721813" y="840193"/>
                  </a:moveTo>
                  <a:lnTo>
                    <a:pt x="15687929" y="402742"/>
                  </a:lnTo>
                  <a:lnTo>
                    <a:pt x="15669514" y="164998"/>
                  </a:lnTo>
                  <a:lnTo>
                    <a:pt x="15479319" y="160235"/>
                  </a:lnTo>
                  <a:lnTo>
                    <a:pt x="15355697" y="545388"/>
                  </a:lnTo>
                  <a:lnTo>
                    <a:pt x="15311946" y="179273"/>
                  </a:lnTo>
                  <a:lnTo>
                    <a:pt x="15175002" y="160235"/>
                  </a:lnTo>
                  <a:lnTo>
                    <a:pt x="15211146" y="830681"/>
                  </a:lnTo>
                  <a:lnTo>
                    <a:pt x="15374722" y="835431"/>
                  </a:lnTo>
                  <a:lnTo>
                    <a:pt x="15464600" y="545388"/>
                  </a:lnTo>
                  <a:lnTo>
                    <a:pt x="15508796" y="402742"/>
                  </a:lnTo>
                  <a:lnTo>
                    <a:pt x="15545880" y="830681"/>
                  </a:lnTo>
                  <a:lnTo>
                    <a:pt x="15721813" y="840193"/>
                  </a:lnTo>
                  <a:close/>
                </a:path>
                <a:path w="18811875" h="2113915">
                  <a:moveTo>
                    <a:pt x="16300095" y="155498"/>
                  </a:moveTo>
                  <a:lnTo>
                    <a:pt x="16202609" y="155498"/>
                  </a:lnTo>
                  <a:lnTo>
                    <a:pt x="16183598" y="415582"/>
                  </a:lnTo>
                  <a:lnTo>
                    <a:pt x="16021927" y="497840"/>
                  </a:lnTo>
                  <a:lnTo>
                    <a:pt x="15903055" y="420331"/>
                  </a:lnTo>
                  <a:lnTo>
                    <a:pt x="15862643" y="165011"/>
                  </a:lnTo>
                  <a:lnTo>
                    <a:pt x="15758973" y="165011"/>
                  </a:lnTo>
                  <a:lnTo>
                    <a:pt x="15766593" y="497840"/>
                  </a:lnTo>
                  <a:lnTo>
                    <a:pt x="15974378" y="688035"/>
                  </a:lnTo>
                  <a:lnTo>
                    <a:pt x="16152686" y="592937"/>
                  </a:lnTo>
                  <a:lnTo>
                    <a:pt x="16157448" y="853020"/>
                  </a:lnTo>
                  <a:lnTo>
                    <a:pt x="16300095" y="830681"/>
                  </a:lnTo>
                  <a:lnTo>
                    <a:pt x="16300095" y="155498"/>
                  </a:lnTo>
                  <a:close/>
                </a:path>
                <a:path w="18811875" h="2113915">
                  <a:moveTo>
                    <a:pt x="16882936" y="840193"/>
                  </a:moveTo>
                  <a:lnTo>
                    <a:pt x="16830624" y="165011"/>
                  </a:lnTo>
                  <a:lnTo>
                    <a:pt x="16640429" y="160248"/>
                  </a:lnTo>
                  <a:lnTo>
                    <a:pt x="16516807" y="545388"/>
                  </a:lnTo>
                  <a:lnTo>
                    <a:pt x="16473056" y="179273"/>
                  </a:lnTo>
                  <a:lnTo>
                    <a:pt x="16336125" y="160248"/>
                  </a:lnTo>
                  <a:lnTo>
                    <a:pt x="16372256" y="830681"/>
                  </a:lnTo>
                  <a:lnTo>
                    <a:pt x="16535819" y="835431"/>
                  </a:lnTo>
                  <a:lnTo>
                    <a:pt x="16669919" y="402742"/>
                  </a:lnTo>
                  <a:lnTo>
                    <a:pt x="16707003" y="830681"/>
                  </a:lnTo>
                  <a:lnTo>
                    <a:pt x="16882936" y="840193"/>
                  </a:lnTo>
                  <a:close/>
                </a:path>
                <a:path w="18811875" h="2113915">
                  <a:moveTo>
                    <a:pt x="17468292" y="640486"/>
                  </a:moveTo>
                  <a:lnTo>
                    <a:pt x="17383659" y="555853"/>
                  </a:lnTo>
                  <a:lnTo>
                    <a:pt x="17325658" y="497840"/>
                  </a:lnTo>
                  <a:lnTo>
                    <a:pt x="17381551" y="426516"/>
                  </a:lnTo>
                  <a:lnTo>
                    <a:pt x="17453077" y="335229"/>
                  </a:lnTo>
                  <a:lnTo>
                    <a:pt x="17380827" y="256298"/>
                  </a:lnTo>
                  <a:lnTo>
                    <a:pt x="17310926" y="179933"/>
                  </a:lnTo>
                  <a:lnTo>
                    <a:pt x="17310926" y="684237"/>
                  </a:lnTo>
                  <a:lnTo>
                    <a:pt x="17076979" y="746518"/>
                  </a:lnTo>
                  <a:lnTo>
                    <a:pt x="17091711" y="555853"/>
                  </a:lnTo>
                  <a:lnTo>
                    <a:pt x="17310926" y="684237"/>
                  </a:lnTo>
                  <a:lnTo>
                    <a:pt x="17310926" y="179933"/>
                  </a:lnTo>
                  <a:lnTo>
                    <a:pt x="17304728" y="173164"/>
                  </a:lnTo>
                  <a:lnTo>
                    <a:pt x="17304728" y="353771"/>
                  </a:lnTo>
                  <a:lnTo>
                    <a:pt x="17092664" y="426516"/>
                  </a:lnTo>
                  <a:lnTo>
                    <a:pt x="17087939" y="415874"/>
                  </a:lnTo>
                  <a:lnTo>
                    <a:pt x="17083748" y="383959"/>
                  </a:lnTo>
                  <a:lnTo>
                    <a:pt x="17080091" y="330771"/>
                  </a:lnTo>
                  <a:lnTo>
                    <a:pt x="17076979" y="256298"/>
                  </a:lnTo>
                  <a:lnTo>
                    <a:pt x="17304728" y="353771"/>
                  </a:lnTo>
                  <a:lnTo>
                    <a:pt x="17304728" y="173164"/>
                  </a:lnTo>
                  <a:lnTo>
                    <a:pt x="17278109" y="144081"/>
                  </a:lnTo>
                  <a:lnTo>
                    <a:pt x="16927665" y="186397"/>
                  </a:lnTo>
                  <a:lnTo>
                    <a:pt x="16945267" y="830681"/>
                  </a:lnTo>
                  <a:lnTo>
                    <a:pt x="17420743" y="802144"/>
                  </a:lnTo>
                  <a:lnTo>
                    <a:pt x="17437113" y="746518"/>
                  </a:lnTo>
                  <a:lnTo>
                    <a:pt x="17468292" y="640486"/>
                  </a:lnTo>
                  <a:close/>
                </a:path>
                <a:path w="18811875" h="2113915">
                  <a:moveTo>
                    <a:pt x="18024132" y="657606"/>
                  </a:moveTo>
                  <a:lnTo>
                    <a:pt x="17966119" y="531126"/>
                  </a:lnTo>
                  <a:lnTo>
                    <a:pt x="17929035" y="450291"/>
                  </a:lnTo>
                  <a:lnTo>
                    <a:pt x="17898136" y="448602"/>
                  </a:lnTo>
                  <a:lnTo>
                    <a:pt x="17898136" y="673773"/>
                  </a:lnTo>
                  <a:lnTo>
                    <a:pt x="17668469" y="721321"/>
                  </a:lnTo>
                  <a:lnTo>
                    <a:pt x="17686541" y="531126"/>
                  </a:lnTo>
                  <a:lnTo>
                    <a:pt x="17898136" y="673773"/>
                  </a:lnTo>
                  <a:lnTo>
                    <a:pt x="17898136" y="448602"/>
                  </a:lnTo>
                  <a:lnTo>
                    <a:pt x="17669904" y="436029"/>
                  </a:lnTo>
                  <a:lnTo>
                    <a:pt x="17686541" y="165011"/>
                  </a:lnTo>
                  <a:lnTo>
                    <a:pt x="17520120" y="155498"/>
                  </a:lnTo>
                  <a:lnTo>
                    <a:pt x="17508233" y="816889"/>
                  </a:lnTo>
                  <a:lnTo>
                    <a:pt x="17913820" y="830681"/>
                  </a:lnTo>
                  <a:lnTo>
                    <a:pt x="17983518" y="721321"/>
                  </a:lnTo>
                  <a:lnTo>
                    <a:pt x="18024132" y="657606"/>
                  </a:lnTo>
                  <a:close/>
                </a:path>
                <a:path w="18811875" h="2113915">
                  <a:moveTo>
                    <a:pt x="18310378" y="165011"/>
                  </a:moveTo>
                  <a:lnTo>
                    <a:pt x="18129695" y="165011"/>
                  </a:lnTo>
                  <a:lnTo>
                    <a:pt x="18067884" y="835431"/>
                  </a:lnTo>
                  <a:lnTo>
                    <a:pt x="18255222" y="835431"/>
                  </a:lnTo>
                  <a:lnTo>
                    <a:pt x="18310378" y="165011"/>
                  </a:lnTo>
                  <a:close/>
                </a:path>
                <a:path w="18811875" h="2113915">
                  <a:moveTo>
                    <a:pt x="18811545" y="117462"/>
                  </a:moveTo>
                  <a:lnTo>
                    <a:pt x="18383606" y="165011"/>
                  </a:lnTo>
                  <a:lnTo>
                    <a:pt x="18383606" y="830681"/>
                  </a:lnTo>
                  <a:lnTo>
                    <a:pt x="18811545" y="805002"/>
                  </a:lnTo>
                  <a:lnTo>
                    <a:pt x="18811545" y="667118"/>
                  </a:lnTo>
                  <a:lnTo>
                    <a:pt x="18526252" y="674712"/>
                  </a:lnTo>
                  <a:lnTo>
                    <a:pt x="18526252" y="545388"/>
                  </a:lnTo>
                  <a:lnTo>
                    <a:pt x="18811545" y="525424"/>
                  </a:lnTo>
                  <a:lnTo>
                    <a:pt x="18811545" y="402742"/>
                  </a:lnTo>
                  <a:lnTo>
                    <a:pt x="18495823" y="402742"/>
                  </a:lnTo>
                  <a:lnTo>
                    <a:pt x="18503430" y="307644"/>
                  </a:lnTo>
                  <a:lnTo>
                    <a:pt x="18811545" y="260096"/>
                  </a:lnTo>
                  <a:lnTo>
                    <a:pt x="18811545" y="1174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60984" y="2951435"/>
              <a:ext cx="19446875" cy="7965440"/>
            </a:xfrm>
            <a:custGeom>
              <a:avLst/>
              <a:gdLst/>
              <a:ahLst/>
              <a:cxnLst/>
              <a:rect l="l" t="t" r="r" b="b"/>
              <a:pathLst>
                <a:path w="19446875" h="7965440">
                  <a:moveTo>
                    <a:pt x="15474493" y="0"/>
                  </a:moveTo>
                  <a:lnTo>
                    <a:pt x="254762" y="55765"/>
                  </a:lnTo>
                  <a:lnTo>
                    <a:pt x="5740" y="1575549"/>
                  </a:lnTo>
                  <a:lnTo>
                    <a:pt x="15177123" y="1537741"/>
                  </a:lnTo>
                  <a:lnTo>
                    <a:pt x="15474493" y="0"/>
                  </a:lnTo>
                  <a:close/>
                </a:path>
                <a:path w="19446875" h="7965440">
                  <a:moveTo>
                    <a:pt x="19446736" y="4188269"/>
                  </a:moveTo>
                  <a:lnTo>
                    <a:pt x="287286" y="4062996"/>
                  </a:lnTo>
                  <a:lnTo>
                    <a:pt x="0" y="7796225"/>
                  </a:lnTo>
                  <a:lnTo>
                    <a:pt x="19098997" y="7964856"/>
                  </a:lnTo>
                  <a:lnTo>
                    <a:pt x="19446736" y="4188269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70128" y="4701431"/>
              <a:ext cx="17172305" cy="3855720"/>
            </a:xfrm>
            <a:custGeom>
              <a:avLst/>
              <a:gdLst/>
              <a:ahLst/>
              <a:cxnLst/>
              <a:rect l="l" t="t" r="r" b="b"/>
              <a:pathLst>
                <a:path w="17172305" h="3855720">
                  <a:moveTo>
                    <a:pt x="1150975" y="3667874"/>
                  </a:moveTo>
                  <a:lnTo>
                    <a:pt x="1147533" y="3629266"/>
                  </a:lnTo>
                  <a:lnTo>
                    <a:pt x="1137221" y="3594023"/>
                  </a:lnTo>
                  <a:lnTo>
                    <a:pt x="1120038" y="3562159"/>
                  </a:lnTo>
                  <a:lnTo>
                    <a:pt x="1109586" y="3549777"/>
                  </a:lnTo>
                  <a:lnTo>
                    <a:pt x="1109586" y="3667874"/>
                  </a:lnTo>
                  <a:lnTo>
                    <a:pt x="1106893" y="3697986"/>
                  </a:lnTo>
                  <a:lnTo>
                    <a:pt x="1085392" y="3751072"/>
                  </a:lnTo>
                  <a:lnTo>
                    <a:pt x="1043914" y="3793109"/>
                  </a:lnTo>
                  <a:lnTo>
                    <a:pt x="991641" y="3814876"/>
                  </a:lnTo>
                  <a:lnTo>
                    <a:pt x="962037" y="3817607"/>
                  </a:lnTo>
                  <a:lnTo>
                    <a:pt x="932421" y="3814876"/>
                  </a:lnTo>
                  <a:lnTo>
                    <a:pt x="880148" y="3793109"/>
                  </a:lnTo>
                  <a:lnTo>
                    <a:pt x="838669" y="3751072"/>
                  </a:lnTo>
                  <a:lnTo>
                    <a:pt x="817168" y="3697986"/>
                  </a:lnTo>
                  <a:lnTo>
                    <a:pt x="814476" y="3667874"/>
                  </a:lnTo>
                  <a:lnTo>
                    <a:pt x="817168" y="3637762"/>
                  </a:lnTo>
                  <a:lnTo>
                    <a:pt x="838669" y="3584664"/>
                  </a:lnTo>
                  <a:lnTo>
                    <a:pt x="880148" y="3542639"/>
                  </a:lnTo>
                  <a:lnTo>
                    <a:pt x="932421" y="3520859"/>
                  </a:lnTo>
                  <a:lnTo>
                    <a:pt x="962037" y="3518141"/>
                  </a:lnTo>
                  <a:lnTo>
                    <a:pt x="991641" y="3520859"/>
                  </a:lnTo>
                  <a:lnTo>
                    <a:pt x="1043914" y="3542639"/>
                  </a:lnTo>
                  <a:lnTo>
                    <a:pt x="1085392" y="3584664"/>
                  </a:lnTo>
                  <a:lnTo>
                    <a:pt x="1106893" y="3637762"/>
                  </a:lnTo>
                  <a:lnTo>
                    <a:pt x="1109586" y="3667874"/>
                  </a:lnTo>
                  <a:lnTo>
                    <a:pt x="1109586" y="3549777"/>
                  </a:lnTo>
                  <a:lnTo>
                    <a:pt x="1095984" y="3533648"/>
                  </a:lnTo>
                  <a:lnTo>
                    <a:pt x="1076794" y="3518141"/>
                  </a:lnTo>
                  <a:lnTo>
                    <a:pt x="1066977" y="3510191"/>
                  </a:lnTo>
                  <a:lnTo>
                    <a:pt x="1034986" y="3493427"/>
                  </a:lnTo>
                  <a:lnTo>
                    <a:pt x="1000010" y="3483368"/>
                  </a:lnTo>
                  <a:lnTo>
                    <a:pt x="962037" y="3480016"/>
                  </a:lnTo>
                  <a:lnTo>
                    <a:pt x="924052" y="3483368"/>
                  </a:lnTo>
                  <a:lnTo>
                    <a:pt x="857084" y="3510191"/>
                  </a:lnTo>
                  <a:lnTo>
                    <a:pt x="804024" y="3562159"/>
                  </a:lnTo>
                  <a:lnTo>
                    <a:pt x="776528" y="3629266"/>
                  </a:lnTo>
                  <a:lnTo>
                    <a:pt x="773099" y="3667874"/>
                  </a:lnTo>
                  <a:lnTo>
                    <a:pt x="776516" y="3706253"/>
                  </a:lnTo>
                  <a:lnTo>
                    <a:pt x="803871" y="3773233"/>
                  </a:lnTo>
                  <a:lnTo>
                    <a:pt x="856716" y="3825392"/>
                  </a:lnTo>
                  <a:lnTo>
                    <a:pt x="923823" y="3852341"/>
                  </a:lnTo>
                  <a:lnTo>
                    <a:pt x="962037" y="3855720"/>
                  </a:lnTo>
                  <a:lnTo>
                    <a:pt x="1000226" y="3852341"/>
                  </a:lnTo>
                  <a:lnTo>
                    <a:pt x="1067346" y="3825392"/>
                  </a:lnTo>
                  <a:lnTo>
                    <a:pt x="1120190" y="3773233"/>
                  </a:lnTo>
                  <a:lnTo>
                    <a:pt x="1147546" y="3706253"/>
                  </a:lnTo>
                  <a:lnTo>
                    <a:pt x="1150975" y="3667874"/>
                  </a:lnTo>
                  <a:close/>
                </a:path>
                <a:path w="17172305" h="3855720">
                  <a:moveTo>
                    <a:pt x="1363319" y="3623602"/>
                  </a:moveTo>
                  <a:lnTo>
                    <a:pt x="1182547" y="3623602"/>
                  </a:lnTo>
                  <a:lnTo>
                    <a:pt x="1182547" y="3659162"/>
                  </a:lnTo>
                  <a:lnTo>
                    <a:pt x="1253324" y="3659162"/>
                  </a:lnTo>
                  <a:lnTo>
                    <a:pt x="1253324" y="3849662"/>
                  </a:lnTo>
                  <a:lnTo>
                    <a:pt x="1292529" y="3849662"/>
                  </a:lnTo>
                  <a:lnTo>
                    <a:pt x="1292529" y="3659162"/>
                  </a:lnTo>
                  <a:lnTo>
                    <a:pt x="1363319" y="3659162"/>
                  </a:lnTo>
                  <a:lnTo>
                    <a:pt x="1363319" y="3623602"/>
                  </a:lnTo>
                  <a:close/>
                </a:path>
                <a:path w="17172305" h="3855720">
                  <a:moveTo>
                    <a:pt x="17172255" y="0"/>
                  </a:moveTo>
                  <a:lnTo>
                    <a:pt x="0" y="0"/>
                  </a:lnTo>
                  <a:lnTo>
                    <a:pt x="0" y="2115121"/>
                  </a:lnTo>
                  <a:lnTo>
                    <a:pt x="17172255" y="2115121"/>
                  </a:lnTo>
                  <a:lnTo>
                    <a:pt x="171722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60680" y="8319202"/>
              <a:ext cx="192737" cy="237940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2280627" y="8324653"/>
              <a:ext cx="431800" cy="353695"/>
            </a:xfrm>
            <a:custGeom>
              <a:avLst/>
              <a:gdLst/>
              <a:ahLst/>
              <a:cxnLst/>
              <a:rect l="l" t="t" r="r" b="b"/>
              <a:pathLst>
                <a:path w="431800" h="353695">
                  <a:moveTo>
                    <a:pt x="241744" y="0"/>
                  </a:moveTo>
                  <a:lnTo>
                    <a:pt x="198196" y="0"/>
                  </a:lnTo>
                  <a:lnTo>
                    <a:pt x="124688" y="161709"/>
                  </a:lnTo>
                  <a:lnTo>
                    <a:pt x="44653" y="0"/>
                  </a:lnTo>
                  <a:lnTo>
                    <a:pt x="0" y="0"/>
                  </a:lnTo>
                  <a:lnTo>
                    <a:pt x="104000" y="204724"/>
                  </a:lnTo>
                  <a:lnTo>
                    <a:pt x="31038" y="353377"/>
                  </a:lnTo>
                  <a:lnTo>
                    <a:pt x="74587" y="353377"/>
                  </a:lnTo>
                  <a:lnTo>
                    <a:pt x="241744" y="0"/>
                  </a:lnTo>
                  <a:close/>
                </a:path>
                <a:path w="431800" h="353695">
                  <a:moveTo>
                    <a:pt x="431228" y="381"/>
                  </a:moveTo>
                  <a:lnTo>
                    <a:pt x="250456" y="381"/>
                  </a:lnTo>
                  <a:lnTo>
                    <a:pt x="250456" y="35941"/>
                  </a:lnTo>
                  <a:lnTo>
                    <a:pt x="321233" y="35941"/>
                  </a:lnTo>
                  <a:lnTo>
                    <a:pt x="321233" y="226441"/>
                  </a:lnTo>
                  <a:lnTo>
                    <a:pt x="360438" y="226441"/>
                  </a:lnTo>
                  <a:lnTo>
                    <a:pt x="360438" y="35941"/>
                  </a:lnTo>
                  <a:lnTo>
                    <a:pt x="431228" y="35941"/>
                  </a:lnTo>
                  <a:lnTo>
                    <a:pt x="431228" y="38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739089" y="8319202"/>
              <a:ext cx="192737" cy="237940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2959036" y="8325033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181212" y="8324646"/>
              <a:ext cx="174225" cy="225961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3415330" y="8307223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669061" y="8319212"/>
              <a:ext cx="216150" cy="237929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057792" y="8319202"/>
              <a:ext cx="192748" cy="237940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310434" y="8324646"/>
              <a:ext cx="190570" cy="225961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4540207" y="8319202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09">
                  <a:moveTo>
                    <a:pt x="3919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192" y="358816"/>
                  </a:lnTo>
                  <a:lnTo>
                    <a:pt x="39192" y="199826"/>
                  </a:lnTo>
                  <a:lnTo>
                    <a:pt x="91031" y="199826"/>
                  </a:lnTo>
                  <a:lnTo>
                    <a:pt x="57977" y="178874"/>
                  </a:lnTo>
                  <a:lnTo>
                    <a:pt x="38402" y="136549"/>
                  </a:lnTo>
                  <a:lnTo>
                    <a:pt x="38325" y="136244"/>
                  </a:lnTo>
                  <a:lnTo>
                    <a:pt x="37056" y="119786"/>
                  </a:lnTo>
                  <a:lnTo>
                    <a:pt x="37014" y="119242"/>
                  </a:lnTo>
                  <a:lnTo>
                    <a:pt x="38421" y="101206"/>
                  </a:lnTo>
                  <a:lnTo>
                    <a:pt x="59882" y="57715"/>
                  </a:lnTo>
                  <a:lnTo>
                    <a:pt x="95514" y="37025"/>
                  </a:lnTo>
                  <a:lnTo>
                    <a:pt x="39192" y="37025"/>
                  </a:lnTo>
                  <a:lnTo>
                    <a:pt x="39192" y="5444"/>
                  </a:lnTo>
                  <a:close/>
                </a:path>
                <a:path w="226695" h="359409">
                  <a:moveTo>
                    <a:pt x="91031" y="199826"/>
                  </a:moveTo>
                  <a:lnTo>
                    <a:pt x="39192" y="199826"/>
                  </a:lnTo>
                  <a:lnTo>
                    <a:pt x="55158" y="216502"/>
                  </a:lnTo>
                  <a:lnTo>
                    <a:pt x="73639" y="228413"/>
                  </a:lnTo>
                  <a:lnTo>
                    <a:pt x="94636" y="235558"/>
                  </a:lnTo>
                  <a:lnTo>
                    <a:pt x="118153" y="237940"/>
                  </a:lnTo>
                  <a:lnTo>
                    <a:pt x="141664" y="235780"/>
                  </a:lnTo>
                  <a:lnTo>
                    <a:pt x="162658" y="229299"/>
                  </a:lnTo>
                  <a:lnTo>
                    <a:pt x="181138" y="218494"/>
                  </a:lnTo>
                  <a:lnTo>
                    <a:pt x="197103" y="203365"/>
                  </a:lnTo>
                  <a:lnTo>
                    <a:pt x="197296" y="203093"/>
                  </a:lnTo>
                  <a:lnTo>
                    <a:pt x="112708" y="203093"/>
                  </a:lnTo>
                  <a:lnTo>
                    <a:pt x="96623" y="201579"/>
                  </a:lnTo>
                  <a:lnTo>
                    <a:pt x="91031" y="199826"/>
                  </a:lnTo>
                  <a:close/>
                </a:path>
                <a:path w="226695" h="359409">
                  <a:moveTo>
                    <a:pt x="195976" y="34847"/>
                  </a:moveTo>
                  <a:lnTo>
                    <a:pt x="112153" y="34847"/>
                  </a:lnTo>
                  <a:lnTo>
                    <a:pt x="126417" y="36276"/>
                  </a:lnTo>
                  <a:lnTo>
                    <a:pt x="139792" y="40564"/>
                  </a:lnTo>
                  <a:lnTo>
                    <a:pt x="173655" y="70170"/>
                  </a:lnTo>
                  <a:lnTo>
                    <a:pt x="186173" y="119242"/>
                  </a:lnTo>
                  <a:lnTo>
                    <a:pt x="186214" y="119786"/>
                  </a:lnTo>
                  <a:lnTo>
                    <a:pt x="184977" y="136244"/>
                  </a:lnTo>
                  <a:lnTo>
                    <a:pt x="184954" y="136549"/>
                  </a:lnTo>
                  <a:lnTo>
                    <a:pt x="181208" y="151850"/>
                  </a:lnTo>
                  <a:lnTo>
                    <a:pt x="181175" y="151984"/>
                  </a:lnTo>
                  <a:lnTo>
                    <a:pt x="155174" y="189470"/>
                  </a:lnTo>
                  <a:lnTo>
                    <a:pt x="112708" y="203093"/>
                  </a:lnTo>
                  <a:lnTo>
                    <a:pt x="197296" y="203093"/>
                  </a:lnTo>
                  <a:lnTo>
                    <a:pt x="209965" y="185177"/>
                  </a:lnTo>
                  <a:lnTo>
                    <a:pt x="219150" y="165184"/>
                  </a:lnTo>
                  <a:lnTo>
                    <a:pt x="224659" y="143387"/>
                  </a:lnTo>
                  <a:lnTo>
                    <a:pt x="226495" y="119786"/>
                  </a:lnTo>
                  <a:lnTo>
                    <a:pt x="224642" y="96358"/>
                  </a:lnTo>
                  <a:lnTo>
                    <a:pt x="219079" y="74529"/>
                  </a:lnTo>
                  <a:lnTo>
                    <a:pt x="209806" y="54297"/>
                  </a:lnTo>
                  <a:lnTo>
                    <a:pt x="196821" y="35663"/>
                  </a:lnTo>
                  <a:lnTo>
                    <a:pt x="195976" y="34847"/>
                  </a:lnTo>
                  <a:close/>
                </a:path>
                <a:path w="226695" h="359409">
                  <a:moveTo>
                    <a:pt x="116509" y="0"/>
                  </a:moveTo>
                  <a:lnTo>
                    <a:pt x="93918" y="2314"/>
                  </a:lnTo>
                  <a:lnTo>
                    <a:pt x="73500" y="9257"/>
                  </a:lnTo>
                  <a:lnTo>
                    <a:pt x="55257" y="20828"/>
                  </a:lnTo>
                  <a:lnTo>
                    <a:pt x="39192" y="37025"/>
                  </a:lnTo>
                  <a:lnTo>
                    <a:pt x="95514" y="37025"/>
                  </a:lnTo>
                  <a:lnTo>
                    <a:pt x="97866" y="36276"/>
                  </a:lnTo>
                  <a:lnTo>
                    <a:pt x="112153" y="34847"/>
                  </a:lnTo>
                  <a:lnTo>
                    <a:pt x="195976" y="34847"/>
                  </a:lnTo>
                  <a:lnTo>
                    <a:pt x="180681" y="20063"/>
                  </a:lnTo>
                  <a:lnTo>
                    <a:pt x="161915" y="8918"/>
                  </a:lnTo>
                  <a:lnTo>
                    <a:pt x="140794" y="2314"/>
                  </a:lnTo>
                  <a:lnTo>
                    <a:pt x="141435" y="2314"/>
                  </a:lnTo>
                  <a:lnTo>
                    <a:pt x="1165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826596" y="8324646"/>
              <a:ext cx="231940" cy="225961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5099913" y="8325033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322068" y="8324646"/>
              <a:ext cx="231961" cy="225961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595400" y="8324646"/>
              <a:ext cx="238474" cy="225961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002131" y="8324646"/>
              <a:ext cx="190559" cy="225961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217747" y="8319202"/>
              <a:ext cx="239563" cy="237940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6491059" y="8307228"/>
              <a:ext cx="535940" cy="259715"/>
            </a:xfrm>
            <a:custGeom>
              <a:avLst/>
              <a:gdLst/>
              <a:ahLst/>
              <a:cxnLst/>
              <a:rect l="l" t="t" r="r" b="b"/>
              <a:pathLst>
                <a:path w="535940" h="259715">
                  <a:moveTo>
                    <a:pt x="294017" y="243382"/>
                  </a:moveTo>
                  <a:lnTo>
                    <a:pt x="239572" y="0"/>
                  </a:lnTo>
                  <a:lnTo>
                    <a:pt x="148094" y="184035"/>
                  </a:lnTo>
                  <a:lnTo>
                    <a:pt x="54444" y="0"/>
                  </a:lnTo>
                  <a:lnTo>
                    <a:pt x="0" y="243382"/>
                  </a:lnTo>
                  <a:lnTo>
                    <a:pt x="40297" y="243382"/>
                  </a:lnTo>
                  <a:lnTo>
                    <a:pt x="69138" y="103454"/>
                  </a:lnTo>
                  <a:lnTo>
                    <a:pt x="147002" y="259181"/>
                  </a:lnTo>
                  <a:lnTo>
                    <a:pt x="223774" y="103454"/>
                  </a:lnTo>
                  <a:lnTo>
                    <a:pt x="253707" y="243382"/>
                  </a:lnTo>
                  <a:lnTo>
                    <a:pt x="294017" y="243382"/>
                  </a:lnTo>
                  <a:close/>
                </a:path>
                <a:path w="535940" h="259715">
                  <a:moveTo>
                    <a:pt x="535762" y="0"/>
                  </a:moveTo>
                  <a:lnTo>
                    <a:pt x="381127" y="166611"/>
                  </a:lnTo>
                  <a:lnTo>
                    <a:pt x="381127" y="17424"/>
                  </a:lnTo>
                  <a:lnTo>
                    <a:pt x="341922" y="17424"/>
                  </a:lnTo>
                  <a:lnTo>
                    <a:pt x="341922" y="259181"/>
                  </a:lnTo>
                  <a:lnTo>
                    <a:pt x="496557" y="92557"/>
                  </a:lnTo>
                  <a:lnTo>
                    <a:pt x="496557" y="243382"/>
                  </a:lnTo>
                  <a:lnTo>
                    <a:pt x="535762" y="243382"/>
                  </a:lnTo>
                  <a:lnTo>
                    <a:pt x="5357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086716" y="8319202"/>
              <a:ext cx="192737" cy="237940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7325190" y="8319202"/>
              <a:ext cx="192737" cy="23794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7577823" y="8214670"/>
              <a:ext cx="1539875" cy="463550"/>
            </a:xfrm>
            <a:custGeom>
              <a:avLst/>
              <a:gdLst/>
              <a:ahLst/>
              <a:cxnLst/>
              <a:rect l="l" t="t" r="r" b="b"/>
              <a:pathLst>
                <a:path w="1539875" h="463550">
                  <a:moveTo>
                    <a:pt x="193840" y="92557"/>
                  </a:moveTo>
                  <a:lnTo>
                    <a:pt x="39192" y="259168"/>
                  </a:lnTo>
                  <a:lnTo>
                    <a:pt x="39192" y="109982"/>
                  </a:lnTo>
                  <a:lnTo>
                    <a:pt x="0" y="109982"/>
                  </a:lnTo>
                  <a:lnTo>
                    <a:pt x="0" y="351739"/>
                  </a:lnTo>
                  <a:lnTo>
                    <a:pt x="154635" y="185115"/>
                  </a:lnTo>
                  <a:lnTo>
                    <a:pt x="154635" y="335940"/>
                  </a:lnTo>
                  <a:lnTo>
                    <a:pt x="193840" y="335940"/>
                  </a:lnTo>
                  <a:lnTo>
                    <a:pt x="193840" y="92557"/>
                  </a:lnTo>
                  <a:close/>
                </a:path>
                <a:path w="1539875" h="463550">
                  <a:moveTo>
                    <a:pt x="445376" y="12522"/>
                  </a:moveTo>
                  <a:lnTo>
                    <a:pt x="412711" y="0"/>
                  </a:lnTo>
                  <a:lnTo>
                    <a:pt x="406146" y="14287"/>
                  </a:lnTo>
                  <a:lnTo>
                    <a:pt x="396240" y="24498"/>
                  </a:lnTo>
                  <a:lnTo>
                    <a:pt x="382993" y="30619"/>
                  </a:lnTo>
                  <a:lnTo>
                    <a:pt x="366433" y="32664"/>
                  </a:lnTo>
                  <a:lnTo>
                    <a:pt x="349859" y="30619"/>
                  </a:lnTo>
                  <a:lnTo>
                    <a:pt x="336613" y="24498"/>
                  </a:lnTo>
                  <a:lnTo>
                    <a:pt x="326707" y="14287"/>
                  </a:lnTo>
                  <a:lnTo>
                    <a:pt x="320141" y="0"/>
                  </a:lnTo>
                  <a:lnTo>
                    <a:pt x="287477" y="12522"/>
                  </a:lnTo>
                  <a:lnTo>
                    <a:pt x="317157" y="51168"/>
                  </a:lnTo>
                  <a:lnTo>
                    <a:pt x="366433" y="65328"/>
                  </a:lnTo>
                  <a:lnTo>
                    <a:pt x="380123" y="64452"/>
                  </a:lnTo>
                  <a:lnTo>
                    <a:pt x="425424" y="43446"/>
                  </a:lnTo>
                  <a:lnTo>
                    <a:pt x="440258" y="24130"/>
                  </a:lnTo>
                  <a:lnTo>
                    <a:pt x="445376" y="12522"/>
                  </a:lnTo>
                  <a:close/>
                </a:path>
                <a:path w="1539875" h="463550">
                  <a:moveTo>
                    <a:pt x="461721" y="92557"/>
                  </a:moveTo>
                  <a:lnTo>
                    <a:pt x="307073" y="259168"/>
                  </a:lnTo>
                  <a:lnTo>
                    <a:pt x="307073" y="109982"/>
                  </a:lnTo>
                  <a:lnTo>
                    <a:pt x="267881" y="109982"/>
                  </a:lnTo>
                  <a:lnTo>
                    <a:pt x="267881" y="351739"/>
                  </a:lnTo>
                  <a:lnTo>
                    <a:pt x="353783" y="259168"/>
                  </a:lnTo>
                  <a:lnTo>
                    <a:pt x="422516" y="185115"/>
                  </a:lnTo>
                  <a:lnTo>
                    <a:pt x="422516" y="335940"/>
                  </a:lnTo>
                  <a:lnTo>
                    <a:pt x="461721" y="335940"/>
                  </a:lnTo>
                  <a:lnTo>
                    <a:pt x="461721" y="185115"/>
                  </a:lnTo>
                  <a:lnTo>
                    <a:pt x="461721" y="92557"/>
                  </a:lnTo>
                  <a:close/>
                </a:path>
                <a:path w="1539875" h="463550">
                  <a:moveTo>
                    <a:pt x="856449" y="92557"/>
                  </a:moveTo>
                  <a:lnTo>
                    <a:pt x="701814" y="259168"/>
                  </a:lnTo>
                  <a:lnTo>
                    <a:pt x="701814" y="109982"/>
                  </a:lnTo>
                  <a:lnTo>
                    <a:pt x="662609" y="109982"/>
                  </a:lnTo>
                  <a:lnTo>
                    <a:pt x="662609" y="351739"/>
                  </a:lnTo>
                  <a:lnTo>
                    <a:pt x="817257" y="185115"/>
                  </a:lnTo>
                  <a:lnTo>
                    <a:pt x="817257" y="335940"/>
                  </a:lnTo>
                  <a:lnTo>
                    <a:pt x="856449" y="335940"/>
                  </a:lnTo>
                  <a:lnTo>
                    <a:pt x="856449" y="92557"/>
                  </a:lnTo>
                  <a:close/>
                </a:path>
                <a:path w="1539875" h="463550">
                  <a:moveTo>
                    <a:pt x="1239202" y="109982"/>
                  </a:moveTo>
                  <a:lnTo>
                    <a:pt x="1057351" y="109982"/>
                  </a:lnTo>
                  <a:lnTo>
                    <a:pt x="1057351" y="145542"/>
                  </a:lnTo>
                  <a:lnTo>
                    <a:pt x="1057351" y="336042"/>
                  </a:lnTo>
                  <a:lnTo>
                    <a:pt x="1096556" y="336042"/>
                  </a:lnTo>
                  <a:lnTo>
                    <a:pt x="1096556" y="145542"/>
                  </a:lnTo>
                  <a:lnTo>
                    <a:pt x="1200010" y="145542"/>
                  </a:lnTo>
                  <a:lnTo>
                    <a:pt x="1200010" y="336042"/>
                  </a:lnTo>
                  <a:lnTo>
                    <a:pt x="1239202" y="336042"/>
                  </a:lnTo>
                  <a:lnTo>
                    <a:pt x="1239202" y="145542"/>
                  </a:lnTo>
                  <a:lnTo>
                    <a:pt x="1239202" y="109982"/>
                  </a:lnTo>
                  <a:close/>
                </a:path>
                <a:path w="1539875" h="463550">
                  <a:moveTo>
                    <a:pt x="1539773" y="224320"/>
                  </a:moveTo>
                  <a:lnTo>
                    <a:pt x="1532356" y="179070"/>
                  </a:lnTo>
                  <a:lnTo>
                    <a:pt x="1510093" y="140195"/>
                  </a:lnTo>
                  <a:lnTo>
                    <a:pt x="1509242" y="139382"/>
                  </a:lnTo>
                  <a:lnTo>
                    <a:pt x="1499476" y="129946"/>
                  </a:lnTo>
                  <a:lnTo>
                    <a:pt x="1499476" y="224320"/>
                  </a:lnTo>
                  <a:lnTo>
                    <a:pt x="1498244" y="240779"/>
                  </a:lnTo>
                  <a:lnTo>
                    <a:pt x="1479334" y="283413"/>
                  </a:lnTo>
                  <a:lnTo>
                    <a:pt x="1441754" y="306120"/>
                  </a:lnTo>
                  <a:lnTo>
                    <a:pt x="1425968" y="307632"/>
                  </a:lnTo>
                  <a:lnTo>
                    <a:pt x="1409890" y="306120"/>
                  </a:lnTo>
                  <a:lnTo>
                    <a:pt x="1371244" y="283413"/>
                  </a:lnTo>
                  <a:lnTo>
                    <a:pt x="1351661" y="241084"/>
                  </a:lnTo>
                  <a:lnTo>
                    <a:pt x="1350276" y="223774"/>
                  </a:lnTo>
                  <a:lnTo>
                    <a:pt x="1351686" y="205740"/>
                  </a:lnTo>
                  <a:lnTo>
                    <a:pt x="1351711" y="205435"/>
                  </a:lnTo>
                  <a:lnTo>
                    <a:pt x="1355966" y="189204"/>
                  </a:lnTo>
                  <a:lnTo>
                    <a:pt x="1355991" y="189064"/>
                  </a:lnTo>
                  <a:lnTo>
                    <a:pt x="1384998" y="152247"/>
                  </a:lnTo>
                  <a:lnTo>
                    <a:pt x="1408785" y="141566"/>
                  </a:lnTo>
                  <a:lnTo>
                    <a:pt x="1411135" y="140817"/>
                  </a:lnTo>
                  <a:lnTo>
                    <a:pt x="1425422" y="139382"/>
                  </a:lnTo>
                  <a:lnTo>
                    <a:pt x="1439684" y="140817"/>
                  </a:lnTo>
                  <a:lnTo>
                    <a:pt x="1453057" y="145097"/>
                  </a:lnTo>
                  <a:lnTo>
                    <a:pt x="1486916" y="174713"/>
                  </a:lnTo>
                  <a:lnTo>
                    <a:pt x="1499438" y="223774"/>
                  </a:lnTo>
                  <a:lnTo>
                    <a:pt x="1499476" y="224320"/>
                  </a:lnTo>
                  <a:lnTo>
                    <a:pt x="1499476" y="129946"/>
                  </a:lnTo>
                  <a:lnTo>
                    <a:pt x="1493951" y="124599"/>
                  </a:lnTo>
                  <a:lnTo>
                    <a:pt x="1475181" y="113461"/>
                  </a:lnTo>
                  <a:lnTo>
                    <a:pt x="1454061" y="106857"/>
                  </a:lnTo>
                  <a:lnTo>
                    <a:pt x="1454696" y="106857"/>
                  </a:lnTo>
                  <a:lnTo>
                    <a:pt x="1429778" y="104533"/>
                  </a:lnTo>
                  <a:lnTo>
                    <a:pt x="1407185" y="106857"/>
                  </a:lnTo>
                  <a:lnTo>
                    <a:pt x="1386763" y="113792"/>
                  </a:lnTo>
                  <a:lnTo>
                    <a:pt x="1368526" y="125361"/>
                  </a:lnTo>
                  <a:lnTo>
                    <a:pt x="1352461" y="141566"/>
                  </a:lnTo>
                  <a:lnTo>
                    <a:pt x="1352461" y="109982"/>
                  </a:lnTo>
                  <a:lnTo>
                    <a:pt x="1313256" y="109982"/>
                  </a:lnTo>
                  <a:lnTo>
                    <a:pt x="1313256" y="463359"/>
                  </a:lnTo>
                  <a:lnTo>
                    <a:pt x="1352461" y="463359"/>
                  </a:lnTo>
                  <a:lnTo>
                    <a:pt x="1352461" y="304368"/>
                  </a:lnTo>
                  <a:lnTo>
                    <a:pt x="1368425" y="321043"/>
                  </a:lnTo>
                  <a:lnTo>
                    <a:pt x="1386903" y="332955"/>
                  </a:lnTo>
                  <a:lnTo>
                    <a:pt x="1407896" y="340093"/>
                  </a:lnTo>
                  <a:lnTo>
                    <a:pt x="1431417" y="342480"/>
                  </a:lnTo>
                  <a:lnTo>
                    <a:pt x="1454924" y="340321"/>
                  </a:lnTo>
                  <a:lnTo>
                    <a:pt x="1494409" y="323037"/>
                  </a:lnTo>
                  <a:lnTo>
                    <a:pt x="1523238" y="289712"/>
                  </a:lnTo>
                  <a:lnTo>
                    <a:pt x="1537931" y="247929"/>
                  </a:lnTo>
                  <a:lnTo>
                    <a:pt x="1539773" y="22432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9163322" y="8319202"/>
              <a:ext cx="239573" cy="237940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9448623" y="8319212"/>
              <a:ext cx="184036" cy="237929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9692563" y="8319202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09">
                  <a:moveTo>
                    <a:pt x="3919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192" y="358816"/>
                  </a:lnTo>
                  <a:lnTo>
                    <a:pt x="39192" y="199826"/>
                  </a:lnTo>
                  <a:lnTo>
                    <a:pt x="91031" y="199826"/>
                  </a:lnTo>
                  <a:lnTo>
                    <a:pt x="57977" y="178874"/>
                  </a:lnTo>
                  <a:lnTo>
                    <a:pt x="38402" y="136549"/>
                  </a:lnTo>
                  <a:lnTo>
                    <a:pt x="38325" y="136244"/>
                  </a:lnTo>
                  <a:lnTo>
                    <a:pt x="37056" y="119786"/>
                  </a:lnTo>
                  <a:lnTo>
                    <a:pt x="37014" y="119242"/>
                  </a:lnTo>
                  <a:lnTo>
                    <a:pt x="38421" y="101206"/>
                  </a:lnTo>
                  <a:lnTo>
                    <a:pt x="59882" y="57715"/>
                  </a:lnTo>
                  <a:lnTo>
                    <a:pt x="95514" y="37025"/>
                  </a:lnTo>
                  <a:lnTo>
                    <a:pt x="39192" y="37025"/>
                  </a:lnTo>
                  <a:lnTo>
                    <a:pt x="39192" y="5444"/>
                  </a:lnTo>
                  <a:close/>
                </a:path>
                <a:path w="226695" h="359409">
                  <a:moveTo>
                    <a:pt x="91031" y="199826"/>
                  </a:moveTo>
                  <a:lnTo>
                    <a:pt x="39192" y="199826"/>
                  </a:lnTo>
                  <a:lnTo>
                    <a:pt x="55158" y="216502"/>
                  </a:lnTo>
                  <a:lnTo>
                    <a:pt x="73639" y="228413"/>
                  </a:lnTo>
                  <a:lnTo>
                    <a:pt x="94636" y="235558"/>
                  </a:lnTo>
                  <a:lnTo>
                    <a:pt x="118153" y="237940"/>
                  </a:lnTo>
                  <a:lnTo>
                    <a:pt x="141664" y="235780"/>
                  </a:lnTo>
                  <a:lnTo>
                    <a:pt x="162658" y="229299"/>
                  </a:lnTo>
                  <a:lnTo>
                    <a:pt x="181138" y="218494"/>
                  </a:lnTo>
                  <a:lnTo>
                    <a:pt x="197103" y="203365"/>
                  </a:lnTo>
                  <a:lnTo>
                    <a:pt x="197296" y="203093"/>
                  </a:lnTo>
                  <a:lnTo>
                    <a:pt x="112708" y="203093"/>
                  </a:lnTo>
                  <a:lnTo>
                    <a:pt x="96623" y="201579"/>
                  </a:lnTo>
                  <a:lnTo>
                    <a:pt x="91031" y="199826"/>
                  </a:lnTo>
                  <a:close/>
                </a:path>
                <a:path w="226695" h="359409">
                  <a:moveTo>
                    <a:pt x="195976" y="34847"/>
                  </a:moveTo>
                  <a:lnTo>
                    <a:pt x="112153" y="34847"/>
                  </a:lnTo>
                  <a:lnTo>
                    <a:pt x="126417" y="36276"/>
                  </a:lnTo>
                  <a:lnTo>
                    <a:pt x="139792" y="40564"/>
                  </a:lnTo>
                  <a:lnTo>
                    <a:pt x="173655" y="70170"/>
                  </a:lnTo>
                  <a:lnTo>
                    <a:pt x="186173" y="119242"/>
                  </a:lnTo>
                  <a:lnTo>
                    <a:pt x="186214" y="119786"/>
                  </a:lnTo>
                  <a:lnTo>
                    <a:pt x="184977" y="136244"/>
                  </a:lnTo>
                  <a:lnTo>
                    <a:pt x="184954" y="136549"/>
                  </a:lnTo>
                  <a:lnTo>
                    <a:pt x="181208" y="151850"/>
                  </a:lnTo>
                  <a:lnTo>
                    <a:pt x="181175" y="151984"/>
                  </a:lnTo>
                  <a:lnTo>
                    <a:pt x="155174" y="189470"/>
                  </a:lnTo>
                  <a:lnTo>
                    <a:pt x="112708" y="203093"/>
                  </a:lnTo>
                  <a:lnTo>
                    <a:pt x="197296" y="203093"/>
                  </a:lnTo>
                  <a:lnTo>
                    <a:pt x="209965" y="185177"/>
                  </a:lnTo>
                  <a:lnTo>
                    <a:pt x="219150" y="165184"/>
                  </a:lnTo>
                  <a:lnTo>
                    <a:pt x="224659" y="143387"/>
                  </a:lnTo>
                  <a:lnTo>
                    <a:pt x="226495" y="119786"/>
                  </a:lnTo>
                  <a:lnTo>
                    <a:pt x="224642" y="96358"/>
                  </a:lnTo>
                  <a:lnTo>
                    <a:pt x="219079" y="74529"/>
                  </a:lnTo>
                  <a:lnTo>
                    <a:pt x="209806" y="54297"/>
                  </a:lnTo>
                  <a:lnTo>
                    <a:pt x="196821" y="35663"/>
                  </a:lnTo>
                  <a:lnTo>
                    <a:pt x="195976" y="34847"/>
                  </a:lnTo>
                  <a:close/>
                </a:path>
                <a:path w="226695" h="359409">
                  <a:moveTo>
                    <a:pt x="116509" y="0"/>
                  </a:moveTo>
                  <a:lnTo>
                    <a:pt x="93918" y="2314"/>
                  </a:lnTo>
                  <a:lnTo>
                    <a:pt x="73500" y="9257"/>
                  </a:lnTo>
                  <a:lnTo>
                    <a:pt x="55257" y="20828"/>
                  </a:lnTo>
                  <a:lnTo>
                    <a:pt x="39192" y="37025"/>
                  </a:lnTo>
                  <a:lnTo>
                    <a:pt x="95514" y="37025"/>
                  </a:lnTo>
                  <a:lnTo>
                    <a:pt x="97866" y="36276"/>
                  </a:lnTo>
                  <a:lnTo>
                    <a:pt x="112153" y="34847"/>
                  </a:lnTo>
                  <a:lnTo>
                    <a:pt x="195976" y="34847"/>
                  </a:lnTo>
                  <a:lnTo>
                    <a:pt x="180681" y="20063"/>
                  </a:lnTo>
                  <a:lnTo>
                    <a:pt x="161915" y="8918"/>
                  </a:lnTo>
                  <a:lnTo>
                    <a:pt x="140794" y="2314"/>
                  </a:lnTo>
                  <a:lnTo>
                    <a:pt x="141435" y="2314"/>
                  </a:lnTo>
                  <a:lnTo>
                    <a:pt x="1165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964785" y="8319202"/>
              <a:ext cx="226516" cy="237929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0258808" y="8324646"/>
              <a:ext cx="166612" cy="225961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10499458" y="8324551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35" y="0"/>
                  </a:lnTo>
                  <a:lnTo>
                    <a:pt x="145935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35" y="128270"/>
                  </a:lnTo>
                  <a:lnTo>
                    <a:pt x="145935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758625" y="8324646"/>
              <a:ext cx="231971" cy="225961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1050480" y="8319212"/>
              <a:ext cx="216150" cy="237929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11420751" y="8324646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4" h="353695">
                  <a:moveTo>
                    <a:pt x="241751" y="0"/>
                  </a:moveTo>
                  <a:lnTo>
                    <a:pt x="198203" y="0"/>
                  </a:lnTo>
                  <a:lnTo>
                    <a:pt x="124687" y="161712"/>
                  </a:lnTo>
                  <a:lnTo>
                    <a:pt x="44658" y="0"/>
                  </a:lnTo>
                  <a:lnTo>
                    <a:pt x="0" y="0"/>
                  </a:lnTo>
                  <a:lnTo>
                    <a:pt x="104007" y="204726"/>
                  </a:lnTo>
                  <a:lnTo>
                    <a:pt x="31046" y="353371"/>
                  </a:lnTo>
                  <a:lnTo>
                    <a:pt x="74605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1689675" y="8319202"/>
              <a:ext cx="192748" cy="237940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1909616" y="8324646"/>
              <a:ext cx="203627" cy="227050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2173221" y="8319202"/>
              <a:ext cx="239573" cy="237940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2472667" y="8324646"/>
              <a:ext cx="174235" cy="225961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12706733" y="8307223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2948548" y="8324646"/>
              <a:ext cx="174235" cy="225961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13290956" y="8307228"/>
              <a:ext cx="551180" cy="370840"/>
            </a:xfrm>
            <a:custGeom>
              <a:avLst/>
              <a:gdLst/>
              <a:ahLst/>
              <a:cxnLst/>
              <a:rect l="l" t="t" r="r" b="b"/>
              <a:pathLst>
                <a:path w="551180" h="370840">
                  <a:moveTo>
                    <a:pt x="241757" y="17424"/>
                  </a:moveTo>
                  <a:lnTo>
                    <a:pt x="198208" y="17424"/>
                  </a:lnTo>
                  <a:lnTo>
                    <a:pt x="124688" y="179133"/>
                  </a:lnTo>
                  <a:lnTo>
                    <a:pt x="44665" y="17424"/>
                  </a:lnTo>
                  <a:lnTo>
                    <a:pt x="0" y="17424"/>
                  </a:lnTo>
                  <a:lnTo>
                    <a:pt x="104013" y="222148"/>
                  </a:lnTo>
                  <a:lnTo>
                    <a:pt x="31038" y="370801"/>
                  </a:lnTo>
                  <a:lnTo>
                    <a:pt x="74599" y="370801"/>
                  </a:lnTo>
                  <a:lnTo>
                    <a:pt x="241757" y="17424"/>
                  </a:lnTo>
                  <a:close/>
                </a:path>
                <a:path w="551180" h="370840">
                  <a:moveTo>
                    <a:pt x="551027" y="243382"/>
                  </a:moveTo>
                  <a:lnTo>
                    <a:pt x="496570" y="0"/>
                  </a:lnTo>
                  <a:lnTo>
                    <a:pt x="405104" y="184035"/>
                  </a:lnTo>
                  <a:lnTo>
                    <a:pt x="311442" y="0"/>
                  </a:lnTo>
                  <a:lnTo>
                    <a:pt x="256997" y="243382"/>
                  </a:lnTo>
                  <a:lnTo>
                    <a:pt x="297294" y="243382"/>
                  </a:lnTo>
                  <a:lnTo>
                    <a:pt x="326148" y="103454"/>
                  </a:lnTo>
                  <a:lnTo>
                    <a:pt x="403999" y="259181"/>
                  </a:lnTo>
                  <a:lnTo>
                    <a:pt x="480771" y="103454"/>
                  </a:lnTo>
                  <a:lnTo>
                    <a:pt x="510717" y="243382"/>
                  </a:lnTo>
                  <a:lnTo>
                    <a:pt x="551027" y="2433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3875734" y="8319212"/>
              <a:ext cx="216160" cy="237929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14151813" y="8324551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4410932" y="8324646"/>
              <a:ext cx="165523" cy="225961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14628762" y="8324551"/>
              <a:ext cx="292100" cy="226060"/>
            </a:xfrm>
            <a:custGeom>
              <a:avLst/>
              <a:gdLst/>
              <a:ahLst/>
              <a:cxnLst/>
              <a:rect l="l" t="t" r="r" b="b"/>
              <a:pathLst>
                <a:path w="292100" h="226059">
                  <a:moveTo>
                    <a:pt x="291846" y="0"/>
                  </a:moveTo>
                  <a:lnTo>
                    <a:pt x="252641" y="0"/>
                  </a:lnTo>
                  <a:lnTo>
                    <a:pt x="252641" y="190500"/>
                  </a:lnTo>
                  <a:lnTo>
                    <a:pt x="165519" y="190500"/>
                  </a:lnTo>
                  <a:lnTo>
                    <a:pt x="165519" y="0"/>
                  </a:lnTo>
                  <a:lnTo>
                    <a:pt x="126314" y="0"/>
                  </a:lnTo>
                  <a:lnTo>
                    <a:pt x="126314" y="190500"/>
                  </a:lnTo>
                  <a:lnTo>
                    <a:pt x="39192" y="19050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190500"/>
                  </a:lnTo>
                  <a:lnTo>
                    <a:pt x="0" y="226060"/>
                  </a:lnTo>
                  <a:lnTo>
                    <a:pt x="291846" y="226060"/>
                  </a:lnTo>
                  <a:lnTo>
                    <a:pt x="291846" y="190500"/>
                  </a:lnTo>
                  <a:lnTo>
                    <a:pt x="2918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4980485" y="8319202"/>
              <a:ext cx="226506" cy="237929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15280996" y="8319204"/>
              <a:ext cx="523875" cy="238125"/>
            </a:xfrm>
            <a:custGeom>
              <a:avLst/>
              <a:gdLst/>
              <a:ahLst/>
              <a:cxnLst/>
              <a:rect l="l" t="t" r="r" b="b"/>
              <a:pathLst>
                <a:path w="523875" h="238125">
                  <a:moveTo>
                    <a:pt x="315785" y="119240"/>
                  </a:moveTo>
                  <a:lnTo>
                    <a:pt x="307352" y="72009"/>
                  </a:lnTo>
                  <a:lnTo>
                    <a:pt x="282943" y="34836"/>
                  </a:lnTo>
                  <a:lnTo>
                    <a:pt x="275513" y="28409"/>
                  </a:lnTo>
                  <a:lnTo>
                    <a:pt x="275513" y="119240"/>
                  </a:lnTo>
                  <a:lnTo>
                    <a:pt x="274040" y="137795"/>
                  </a:lnTo>
                  <a:lnTo>
                    <a:pt x="252082" y="180771"/>
                  </a:lnTo>
                  <a:lnTo>
                    <a:pt x="211582" y="201714"/>
                  </a:lnTo>
                  <a:lnTo>
                    <a:pt x="196011" y="203085"/>
                  </a:lnTo>
                  <a:lnTo>
                    <a:pt x="180530" y="201714"/>
                  </a:lnTo>
                  <a:lnTo>
                    <a:pt x="141020" y="181051"/>
                  </a:lnTo>
                  <a:lnTo>
                    <a:pt x="119583" y="138010"/>
                  </a:lnTo>
                  <a:lnTo>
                    <a:pt x="118148" y="119240"/>
                  </a:lnTo>
                  <a:lnTo>
                    <a:pt x="119570" y="100672"/>
                  </a:lnTo>
                  <a:lnTo>
                    <a:pt x="120256" y="98005"/>
                  </a:lnTo>
                  <a:lnTo>
                    <a:pt x="123799" y="84188"/>
                  </a:lnTo>
                  <a:lnTo>
                    <a:pt x="152654" y="47574"/>
                  </a:lnTo>
                  <a:lnTo>
                    <a:pt x="196011" y="34836"/>
                  </a:lnTo>
                  <a:lnTo>
                    <a:pt x="211988" y="36258"/>
                  </a:lnTo>
                  <a:lnTo>
                    <a:pt x="252374" y="57442"/>
                  </a:lnTo>
                  <a:lnTo>
                    <a:pt x="274066" y="100672"/>
                  </a:lnTo>
                  <a:lnTo>
                    <a:pt x="275513" y="119240"/>
                  </a:lnTo>
                  <a:lnTo>
                    <a:pt x="275513" y="28409"/>
                  </a:lnTo>
                  <a:lnTo>
                    <a:pt x="264007" y="18986"/>
                  </a:lnTo>
                  <a:lnTo>
                    <a:pt x="243649" y="8445"/>
                  </a:lnTo>
                  <a:lnTo>
                    <a:pt x="220992" y="2108"/>
                  </a:lnTo>
                  <a:lnTo>
                    <a:pt x="196011" y="0"/>
                  </a:lnTo>
                  <a:lnTo>
                    <a:pt x="170662" y="2108"/>
                  </a:lnTo>
                  <a:lnTo>
                    <a:pt x="127914" y="18986"/>
                  </a:lnTo>
                  <a:lnTo>
                    <a:pt x="99225" y="47574"/>
                  </a:lnTo>
                  <a:lnTo>
                    <a:pt x="80035" y="98005"/>
                  </a:lnTo>
                  <a:lnTo>
                    <a:pt x="39192" y="98005"/>
                  </a:lnTo>
                  <a:lnTo>
                    <a:pt x="39192" y="5435"/>
                  </a:lnTo>
                  <a:lnTo>
                    <a:pt x="0" y="5435"/>
                  </a:lnTo>
                  <a:lnTo>
                    <a:pt x="0" y="231394"/>
                  </a:lnTo>
                  <a:lnTo>
                    <a:pt x="39192" y="231394"/>
                  </a:lnTo>
                  <a:lnTo>
                    <a:pt x="39192" y="133946"/>
                  </a:lnTo>
                  <a:lnTo>
                    <a:pt x="77876" y="133946"/>
                  </a:lnTo>
                  <a:lnTo>
                    <a:pt x="93167" y="181419"/>
                  </a:lnTo>
                  <a:lnTo>
                    <a:pt x="121386" y="214058"/>
                  </a:lnTo>
                  <a:lnTo>
                    <a:pt x="167932" y="235280"/>
                  </a:lnTo>
                  <a:lnTo>
                    <a:pt x="196011" y="237934"/>
                  </a:lnTo>
                  <a:lnTo>
                    <a:pt x="220764" y="235826"/>
                  </a:lnTo>
                  <a:lnTo>
                    <a:pt x="243306" y="229501"/>
                  </a:lnTo>
                  <a:lnTo>
                    <a:pt x="263639" y="218948"/>
                  </a:lnTo>
                  <a:lnTo>
                    <a:pt x="281762" y="204190"/>
                  </a:lnTo>
                  <a:lnTo>
                    <a:pt x="282676" y="203085"/>
                  </a:lnTo>
                  <a:lnTo>
                    <a:pt x="296646" y="186220"/>
                  </a:lnTo>
                  <a:lnTo>
                    <a:pt x="307289" y="166065"/>
                  </a:lnTo>
                  <a:lnTo>
                    <a:pt x="313664" y="143738"/>
                  </a:lnTo>
                  <a:lnTo>
                    <a:pt x="315785" y="119240"/>
                  </a:lnTo>
                  <a:close/>
                </a:path>
                <a:path w="523875" h="238125">
                  <a:moveTo>
                    <a:pt x="523862" y="5829"/>
                  </a:moveTo>
                  <a:lnTo>
                    <a:pt x="343077" y="5829"/>
                  </a:lnTo>
                  <a:lnTo>
                    <a:pt x="343077" y="41389"/>
                  </a:lnTo>
                  <a:lnTo>
                    <a:pt x="413854" y="41389"/>
                  </a:lnTo>
                  <a:lnTo>
                    <a:pt x="413854" y="231889"/>
                  </a:lnTo>
                  <a:lnTo>
                    <a:pt x="453059" y="231889"/>
                  </a:lnTo>
                  <a:lnTo>
                    <a:pt x="453059" y="41389"/>
                  </a:lnTo>
                  <a:lnTo>
                    <a:pt x="523862" y="41389"/>
                  </a:lnTo>
                  <a:lnTo>
                    <a:pt x="523862" y="58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733841" y="8978030"/>
              <a:ext cx="190559" cy="225961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949458" y="8972595"/>
              <a:ext cx="239573" cy="237940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1248905" y="8960618"/>
              <a:ext cx="1083945" cy="259715"/>
            </a:xfrm>
            <a:custGeom>
              <a:avLst/>
              <a:gdLst/>
              <a:ahLst/>
              <a:cxnLst/>
              <a:rect l="l" t="t" r="r" b="b"/>
              <a:pathLst>
                <a:path w="1083945" h="259715">
                  <a:moveTo>
                    <a:pt x="133946" y="17322"/>
                  </a:moveTo>
                  <a:lnTo>
                    <a:pt x="0" y="17322"/>
                  </a:lnTo>
                  <a:lnTo>
                    <a:pt x="0" y="5288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52882"/>
                  </a:lnTo>
                  <a:lnTo>
                    <a:pt x="133946" y="52882"/>
                  </a:lnTo>
                  <a:lnTo>
                    <a:pt x="133946" y="17322"/>
                  </a:lnTo>
                  <a:close/>
                </a:path>
                <a:path w="1083945" h="259715">
                  <a:moveTo>
                    <a:pt x="358267" y="17322"/>
                  </a:moveTo>
                  <a:lnTo>
                    <a:pt x="319074" y="17322"/>
                  </a:lnTo>
                  <a:lnTo>
                    <a:pt x="319074" y="110032"/>
                  </a:lnTo>
                  <a:lnTo>
                    <a:pt x="212344" y="110032"/>
                  </a:lnTo>
                  <a:lnTo>
                    <a:pt x="212344" y="17322"/>
                  </a:lnTo>
                  <a:lnTo>
                    <a:pt x="173139" y="17322"/>
                  </a:lnTo>
                  <a:lnTo>
                    <a:pt x="173139" y="110032"/>
                  </a:lnTo>
                  <a:lnTo>
                    <a:pt x="173139" y="145592"/>
                  </a:lnTo>
                  <a:lnTo>
                    <a:pt x="173139" y="243382"/>
                  </a:lnTo>
                  <a:lnTo>
                    <a:pt x="212344" y="243382"/>
                  </a:lnTo>
                  <a:lnTo>
                    <a:pt x="212344" y="145592"/>
                  </a:lnTo>
                  <a:lnTo>
                    <a:pt x="319074" y="145592"/>
                  </a:lnTo>
                  <a:lnTo>
                    <a:pt x="319074" y="243382"/>
                  </a:lnTo>
                  <a:lnTo>
                    <a:pt x="358267" y="243382"/>
                  </a:lnTo>
                  <a:lnTo>
                    <a:pt x="358267" y="145592"/>
                  </a:lnTo>
                  <a:lnTo>
                    <a:pt x="358267" y="110032"/>
                  </a:lnTo>
                  <a:lnTo>
                    <a:pt x="358267" y="17322"/>
                  </a:lnTo>
                  <a:close/>
                </a:path>
                <a:path w="1083945" h="259715">
                  <a:moveTo>
                    <a:pt x="626160" y="0"/>
                  </a:moveTo>
                  <a:lnTo>
                    <a:pt x="471525" y="166611"/>
                  </a:lnTo>
                  <a:lnTo>
                    <a:pt x="471525" y="17424"/>
                  </a:lnTo>
                  <a:lnTo>
                    <a:pt x="432320" y="17424"/>
                  </a:lnTo>
                  <a:lnTo>
                    <a:pt x="432320" y="259168"/>
                  </a:lnTo>
                  <a:lnTo>
                    <a:pt x="586968" y="92557"/>
                  </a:lnTo>
                  <a:lnTo>
                    <a:pt x="586968" y="243382"/>
                  </a:lnTo>
                  <a:lnTo>
                    <a:pt x="626160" y="243382"/>
                  </a:lnTo>
                  <a:lnTo>
                    <a:pt x="626160" y="0"/>
                  </a:lnTo>
                  <a:close/>
                </a:path>
                <a:path w="1083945" h="259715">
                  <a:moveTo>
                    <a:pt x="848309" y="17792"/>
                  </a:moveTo>
                  <a:lnTo>
                    <a:pt x="667537" y="17792"/>
                  </a:lnTo>
                  <a:lnTo>
                    <a:pt x="667537" y="53352"/>
                  </a:lnTo>
                  <a:lnTo>
                    <a:pt x="738314" y="53352"/>
                  </a:lnTo>
                  <a:lnTo>
                    <a:pt x="738314" y="243852"/>
                  </a:lnTo>
                  <a:lnTo>
                    <a:pt x="777519" y="243852"/>
                  </a:lnTo>
                  <a:lnTo>
                    <a:pt x="777519" y="53352"/>
                  </a:lnTo>
                  <a:lnTo>
                    <a:pt x="848309" y="53352"/>
                  </a:lnTo>
                  <a:lnTo>
                    <a:pt x="848309" y="17792"/>
                  </a:lnTo>
                  <a:close/>
                </a:path>
                <a:path w="1083945" h="259715">
                  <a:moveTo>
                    <a:pt x="1083525" y="0"/>
                  </a:moveTo>
                  <a:lnTo>
                    <a:pt x="928890" y="166611"/>
                  </a:lnTo>
                  <a:lnTo>
                    <a:pt x="928890" y="17424"/>
                  </a:lnTo>
                  <a:lnTo>
                    <a:pt x="889685" y="17424"/>
                  </a:lnTo>
                  <a:lnTo>
                    <a:pt x="889685" y="259168"/>
                  </a:lnTo>
                  <a:lnTo>
                    <a:pt x="1044321" y="92557"/>
                  </a:lnTo>
                  <a:lnTo>
                    <a:pt x="1044321" y="243382"/>
                  </a:lnTo>
                  <a:lnTo>
                    <a:pt x="1083525" y="243382"/>
                  </a:lnTo>
                  <a:lnTo>
                    <a:pt x="10835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2406481" y="8978030"/>
              <a:ext cx="174225" cy="225961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2640596" y="8972607"/>
              <a:ext cx="1197610" cy="359410"/>
            </a:xfrm>
            <a:custGeom>
              <a:avLst/>
              <a:gdLst/>
              <a:ahLst/>
              <a:cxnLst/>
              <a:rect l="l" t="t" r="r" b="b"/>
              <a:pathLst>
                <a:path w="1197610" h="359409">
                  <a:moveTo>
                    <a:pt x="185127" y="5334"/>
                  </a:moveTo>
                  <a:lnTo>
                    <a:pt x="145923" y="5334"/>
                  </a:lnTo>
                  <a:lnTo>
                    <a:pt x="145923" y="98044"/>
                  </a:lnTo>
                  <a:lnTo>
                    <a:pt x="39204" y="98044"/>
                  </a:lnTo>
                  <a:lnTo>
                    <a:pt x="39204" y="5334"/>
                  </a:lnTo>
                  <a:lnTo>
                    <a:pt x="0" y="5334"/>
                  </a:lnTo>
                  <a:lnTo>
                    <a:pt x="0" y="98044"/>
                  </a:lnTo>
                  <a:lnTo>
                    <a:pt x="0" y="133604"/>
                  </a:lnTo>
                  <a:lnTo>
                    <a:pt x="0" y="231394"/>
                  </a:lnTo>
                  <a:lnTo>
                    <a:pt x="39204" y="231394"/>
                  </a:lnTo>
                  <a:lnTo>
                    <a:pt x="39204" y="133604"/>
                  </a:lnTo>
                  <a:lnTo>
                    <a:pt x="145923" y="133604"/>
                  </a:lnTo>
                  <a:lnTo>
                    <a:pt x="145923" y="231394"/>
                  </a:lnTo>
                  <a:lnTo>
                    <a:pt x="185127" y="231394"/>
                  </a:lnTo>
                  <a:lnTo>
                    <a:pt x="185127" y="133604"/>
                  </a:lnTo>
                  <a:lnTo>
                    <a:pt x="185127" y="98044"/>
                  </a:lnTo>
                  <a:lnTo>
                    <a:pt x="185127" y="5334"/>
                  </a:lnTo>
                  <a:close/>
                </a:path>
                <a:path w="1197610" h="359409">
                  <a:moveTo>
                    <a:pt x="468249" y="5435"/>
                  </a:moveTo>
                  <a:lnTo>
                    <a:pt x="424700" y="5435"/>
                  </a:lnTo>
                  <a:lnTo>
                    <a:pt x="351193" y="167144"/>
                  </a:lnTo>
                  <a:lnTo>
                    <a:pt x="271157" y="5435"/>
                  </a:lnTo>
                  <a:lnTo>
                    <a:pt x="226504" y="5435"/>
                  </a:lnTo>
                  <a:lnTo>
                    <a:pt x="330504" y="210159"/>
                  </a:lnTo>
                  <a:lnTo>
                    <a:pt x="257543" y="358800"/>
                  </a:lnTo>
                  <a:lnTo>
                    <a:pt x="301104" y="358800"/>
                  </a:lnTo>
                  <a:lnTo>
                    <a:pt x="468249" y="5435"/>
                  </a:lnTo>
                  <a:close/>
                </a:path>
                <a:path w="1197610" h="359409">
                  <a:moveTo>
                    <a:pt x="825423" y="119240"/>
                  </a:moveTo>
                  <a:lnTo>
                    <a:pt x="823315" y="94500"/>
                  </a:lnTo>
                  <a:lnTo>
                    <a:pt x="816991" y="71996"/>
                  </a:lnTo>
                  <a:lnTo>
                    <a:pt x="806437" y="51752"/>
                  </a:lnTo>
                  <a:lnTo>
                    <a:pt x="792568" y="34836"/>
                  </a:lnTo>
                  <a:lnTo>
                    <a:pt x="791679" y="33743"/>
                  </a:lnTo>
                  <a:lnTo>
                    <a:pt x="785152" y="28409"/>
                  </a:lnTo>
                  <a:lnTo>
                    <a:pt x="785152" y="119240"/>
                  </a:lnTo>
                  <a:lnTo>
                    <a:pt x="783678" y="137782"/>
                  </a:lnTo>
                  <a:lnTo>
                    <a:pt x="761720" y="180759"/>
                  </a:lnTo>
                  <a:lnTo>
                    <a:pt x="721220" y="201701"/>
                  </a:lnTo>
                  <a:lnTo>
                    <a:pt x="705637" y="203073"/>
                  </a:lnTo>
                  <a:lnTo>
                    <a:pt x="690156" y="201701"/>
                  </a:lnTo>
                  <a:lnTo>
                    <a:pt x="650646" y="181038"/>
                  </a:lnTo>
                  <a:lnTo>
                    <a:pt x="629208" y="138010"/>
                  </a:lnTo>
                  <a:lnTo>
                    <a:pt x="628904" y="133934"/>
                  </a:lnTo>
                  <a:lnTo>
                    <a:pt x="627773" y="119240"/>
                  </a:lnTo>
                  <a:lnTo>
                    <a:pt x="640486" y="69773"/>
                  </a:lnTo>
                  <a:lnTo>
                    <a:pt x="675487" y="40487"/>
                  </a:lnTo>
                  <a:lnTo>
                    <a:pt x="705637" y="34836"/>
                  </a:lnTo>
                  <a:lnTo>
                    <a:pt x="721614" y="36245"/>
                  </a:lnTo>
                  <a:lnTo>
                    <a:pt x="762000" y="57429"/>
                  </a:lnTo>
                  <a:lnTo>
                    <a:pt x="783691" y="100672"/>
                  </a:lnTo>
                  <a:lnTo>
                    <a:pt x="785152" y="119240"/>
                  </a:lnTo>
                  <a:lnTo>
                    <a:pt x="785152" y="28409"/>
                  </a:lnTo>
                  <a:lnTo>
                    <a:pt x="773633" y="18973"/>
                  </a:lnTo>
                  <a:lnTo>
                    <a:pt x="753287" y="8432"/>
                  </a:lnTo>
                  <a:lnTo>
                    <a:pt x="730618" y="2108"/>
                  </a:lnTo>
                  <a:lnTo>
                    <a:pt x="705637" y="0"/>
                  </a:lnTo>
                  <a:lnTo>
                    <a:pt x="680288" y="2108"/>
                  </a:lnTo>
                  <a:lnTo>
                    <a:pt x="637552" y="18973"/>
                  </a:lnTo>
                  <a:lnTo>
                    <a:pt x="608863" y="47561"/>
                  </a:lnTo>
                  <a:lnTo>
                    <a:pt x="589673" y="97993"/>
                  </a:lnTo>
                  <a:lnTo>
                    <a:pt x="548830" y="97993"/>
                  </a:lnTo>
                  <a:lnTo>
                    <a:pt x="548830" y="5435"/>
                  </a:lnTo>
                  <a:lnTo>
                    <a:pt x="509638" y="5435"/>
                  </a:lnTo>
                  <a:lnTo>
                    <a:pt x="509638" y="231394"/>
                  </a:lnTo>
                  <a:lnTo>
                    <a:pt x="548830" y="231394"/>
                  </a:lnTo>
                  <a:lnTo>
                    <a:pt x="548830" y="133934"/>
                  </a:lnTo>
                  <a:lnTo>
                    <a:pt x="587502" y="133934"/>
                  </a:lnTo>
                  <a:lnTo>
                    <a:pt x="602805" y="181406"/>
                  </a:lnTo>
                  <a:lnTo>
                    <a:pt x="631012" y="214045"/>
                  </a:lnTo>
                  <a:lnTo>
                    <a:pt x="677570" y="235267"/>
                  </a:lnTo>
                  <a:lnTo>
                    <a:pt x="705637" y="237921"/>
                  </a:lnTo>
                  <a:lnTo>
                    <a:pt x="730389" y="235813"/>
                  </a:lnTo>
                  <a:lnTo>
                    <a:pt x="752944" y="229489"/>
                  </a:lnTo>
                  <a:lnTo>
                    <a:pt x="773277" y="218948"/>
                  </a:lnTo>
                  <a:lnTo>
                    <a:pt x="791400" y="204177"/>
                  </a:lnTo>
                  <a:lnTo>
                    <a:pt x="792302" y="203073"/>
                  </a:lnTo>
                  <a:lnTo>
                    <a:pt x="806284" y="186207"/>
                  </a:lnTo>
                  <a:lnTo>
                    <a:pt x="816927" y="166052"/>
                  </a:lnTo>
                  <a:lnTo>
                    <a:pt x="823302" y="143738"/>
                  </a:lnTo>
                  <a:lnTo>
                    <a:pt x="825423" y="119240"/>
                  </a:lnTo>
                  <a:close/>
                </a:path>
                <a:path w="1197610" h="359409">
                  <a:moveTo>
                    <a:pt x="1197305" y="5334"/>
                  </a:moveTo>
                  <a:lnTo>
                    <a:pt x="1158113" y="5334"/>
                  </a:lnTo>
                  <a:lnTo>
                    <a:pt x="1158113" y="98044"/>
                  </a:lnTo>
                  <a:lnTo>
                    <a:pt x="1051394" y="98044"/>
                  </a:lnTo>
                  <a:lnTo>
                    <a:pt x="1051394" y="5334"/>
                  </a:lnTo>
                  <a:lnTo>
                    <a:pt x="1012190" y="5334"/>
                  </a:lnTo>
                  <a:lnTo>
                    <a:pt x="1012190" y="98044"/>
                  </a:lnTo>
                  <a:lnTo>
                    <a:pt x="1012190" y="133604"/>
                  </a:lnTo>
                  <a:lnTo>
                    <a:pt x="1012190" y="231394"/>
                  </a:lnTo>
                  <a:lnTo>
                    <a:pt x="1051394" y="231394"/>
                  </a:lnTo>
                  <a:lnTo>
                    <a:pt x="1051394" y="133604"/>
                  </a:lnTo>
                  <a:lnTo>
                    <a:pt x="1158113" y="133604"/>
                  </a:lnTo>
                  <a:lnTo>
                    <a:pt x="1158113" y="231394"/>
                  </a:lnTo>
                  <a:lnTo>
                    <a:pt x="1197305" y="231394"/>
                  </a:lnTo>
                  <a:lnTo>
                    <a:pt x="1197305" y="133604"/>
                  </a:lnTo>
                  <a:lnTo>
                    <a:pt x="1197305" y="98044"/>
                  </a:lnTo>
                  <a:lnTo>
                    <a:pt x="1197305" y="533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897807" y="8972595"/>
              <a:ext cx="226495" cy="237929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4198353" y="8972594"/>
              <a:ext cx="668655" cy="359410"/>
            </a:xfrm>
            <a:custGeom>
              <a:avLst/>
              <a:gdLst/>
              <a:ahLst/>
              <a:cxnLst/>
              <a:rect l="l" t="t" r="r" b="b"/>
              <a:pathLst>
                <a:path w="668654" h="359409">
                  <a:moveTo>
                    <a:pt x="133921" y="5346"/>
                  </a:moveTo>
                  <a:lnTo>
                    <a:pt x="0" y="5346"/>
                  </a:lnTo>
                  <a:lnTo>
                    <a:pt x="0" y="40906"/>
                  </a:lnTo>
                  <a:lnTo>
                    <a:pt x="0" y="231406"/>
                  </a:lnTo>
                  <a:lnTo>
                    <a:pt x="39192" y="231406"/>
                  </a:lnTo>
                  <a:lnTo>
                    <a:pt x="39192" y="40906"/>
                  </a:lnTo>
                  <a:lnTo>
                    <a:pt x="133921" y="40906"/>
                  </a:lnTo>
                  <a:lnTo>
                    <a:pt x="133921" y="5346"/>
                  </a:lnTo>
                  <a:close/>
                </a:path>
                <a:path w="668654" h="359409">
                  <a:moveTo>
                    <a:pt x="399630" y="119786"/>
                  </a:moveTo>
                  <a:lnTo>
                    <a:pt x="392226" y="74523"/>
                  </a:lnTo>
                  <a:lnTo>
                    <a:pt x="369963" y="35661"/>
                  </a:lnTo>
                  <a:lnTo>
                    <a:pt x="369112" y="34848"/>
                  </a:lnTo>
                  <a:lnTo>
                    <a:pt x="359346" y="25412"/>
                  </a:lnTo>
                  <a:lnTo>
                    <a:pt x="359346" y="119786"/>
                  </a:lnTo>
                  <a:lnTo>
                    <a:pt x="358114" y="136245"/>
                  </a:lnTo>
                  <a:lnTo>
                    <a:pt x="339204" y="178866"/>
                  </a:lnTo>
                  <a:lnTo>
                    <a:pt x="301625" y="201574"/>
                  </a:lnTo>
                  <a:lnTo>
                    <a:pt x="285838" y="203085"/>
                  </a:lnTo>
                  <a:lnTo>
                    <a:pt x="269760" y="201574"/>
                  </a:lnTo>
                  <a:lnTo>
                    <a:pt x="264160" y="199821"/>
                  </a:lnTo>
                  <a:lnTo>
                    <a:pt x="255270" y="197040"/>
                  </a:lnTo>
                  <a:lnTo>
                    <a:pt x="221970" y="166090"/>
                  </a:lnTo>
                  <a:lnTo>
                    <a:pt x="210185" y="119786"/>
                  </a:lnTo>
                  <a:lnTo>
                    <a:pt x="210146" y="119240"/>
                  </a:lnTo>
                  <a:lnTo>
                    <a:pt x="211556" y="101206"/>
                  </a:lnTo>
                  <a:lnTo>
                    <a:pt x="211582" y="100901"/>
                  </a:lnTo>
                  <a:lnTo>
                    <a:pt x="215836" y="84670"/>
                  </a:lnTo>
                  <a:lnTo>
                    <a:pt x="215861" y="84531"/>
                  </a:lnTo>
                  <a:lnTo>
                    <a:pt x="244868" y="47713"/>
                  </a:lnTo>
                  <a:lnTo>
                    <a:pt x="285292" y="34848"/>
                  </a:lnTo>
                  <a:lnTo>
                    <a:pt x="299554" y="36271"/>
                  </a:lnTo>
                  <a:lnTo>
                    <a:pt x="337032" y="57708"/>
                  </a:lnTo>
                  <a:lnTo>
                    <a:pt x="357873" y="100901"/>
                  </a:lnTo>
                  <a:lnTo>
                    <a:pt x="359346" y="119786"/>
                  </a:lnTo>
                  <a:lnTo>
                    <a:pt x="359346" y="25412"/>
                  </a:lnTo>
                  <a:lnTo>
                    <a:pt x="353822" y="20066"/>
                  </a:lnTo>
                  <a:lnTo>
                    <a:pt x="335051" y="8915"/>
                  </a:lnTo>
                  <a:lnTo>
                    <a:pt x="313931" y="2311"/>
                  </a:lnTo>
                  <a:lnTo>
                    <a:pt x="314566" y="2311"/>
                  </a:lnTo>
                  <a:lnTo>
                    <a:pt x="289648" y="0"/>
                  </a:lnTo>
                  <a:lnTo>
                    <a:pt x="267055" y="2311"/>
                  </a:lnTo>
                  <a:lnTo>
                    <a:pt x="246634" y="9258"/>
                  </a:lnTo>
                  <a:lnTo>
                    <a:pt x="228396" y="20828"/>
                  </a:lnTo>
                  <a:lnTo>
                    <a:pt x="212331" y="37020"/>
                  </a:lnTo>
                  <a:lnTo>
                    <a:pt x="212331" y="5448"/>
                  </a:lnTo>
                  <a:lnTo>
                    <a:pt x="173126" y="5448"/>
                  </a:lnTo>
                  <a:lnTo>
                    <a:pt x="173126" y="358813"/>
                  </a:lnTo>
                  <a:lnTo>
                    <a:pt x="212331" y="358813"/>
                  </a:lnTo>
                  <a:lnTo>
                    <a:pt x="212331" y="199821"/>
                  </a:lnTo>
                  <a:lnTo>
                    <a:pt x="228295" y="216496"/>
                  </a:lnTo>
                  <a:lnTo>
                    <a:pt x="246773" y="228409"/>
                  </a:lnTo>
                  <a:lnTo>
                    <a:pt x="267766" y="235559"/>
                  </a:lnTo>
                  <a:lnTo>
                    <a:pt x="291287" y="237934"/>
                  </a:lnTo>
                  <a:lnTo>
                    <a:pt x="314794" y="235775"/>
                  </a:lnTo>
                  <a:lnTo>
                    <a:pt x="335788" y="229298"/>
                  </a:lnTo>
                  <a:lnTo>
                    <a:pt x="354279" y="218490"/>
                  </a:lnTo>
                  <a:lnTo>
                    <a:pt x="370243" y="203365"/>
                  </a:lnTo>
                  <a:lnTo>
                    <a:pt x="370433" y="203085"/>
                  </a:lnTo>
                  <a:lnTo>
                    <a:pt x="383108" y="185178"/>
                  </a:lnTo>
                  <a:lnTo>
                    <a:pt x="392290" y="165176"/>
                  </a:lnTo>
                  <a:lnTo>
                    <a:pt x="397802" y="143383"/>
                  </a:lnTo>
                  <a:lnTo>
                    <a:pt x="399630" y="119786"/>
                  </a:lnTo>
                  <a:close/>
                </a:path>
                <a:path w="668654" h="359409">
                  <a:moveTo>
                    <a:pt x="668604" y="5448"/>
                  </a:moveTo>
                  <a:lnTo>
                    <a:pt x="625055" y="5448"/>
                  </a:lnTo>
                  <a:lnTo>
                    <a:pt x="551535" y="167157"/>
                  </a:lnTo>
                  <a:lnTo>
                    <a:pt x="471512" y="5448"/>
                  </a:lnTo>
                  <a:lnTo>
                    <a:pt x="426847" y="5448"/>
                  </a:lnTo>
                  <a:lnTo>
                    <a:pt x="530860" y="210172"/>
                  </a:lnTo>
                  <a:lnTo>
                    <a:pt x="457898" y="358813"/>
                  </a:lnTo>
                  <a:lnTo>
                    <a:pt x="501459" y="358813"/>
                  </a:lnTo>
                  <a:lnTo>
                    <a:pt x="668604" y="544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889296" y="8972595"/>
              <a:ext cx="184036" cy="237929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133215" y="8978030"/>
              <a:ext cx="190570" cy="225961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5330308" y="8978030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5" h="353695">
                  <a:moveTo>
                    <a:pt x="241751" y="0"/>
                  </a:moveTo>
                  <a:lnTo>
                    <a:pt x="198203" y="0"/>
                  </a:lnTo>
                  <a:lnTo>
                    <a:pt x="124687" y="161712"/>
                  </a:lnTo>
                  <a:lnTo>
                    <a:pt x="44658" y="0"/>
                  </a:lnTo>
                  <a:lnTo>
                    <a:pt x="0" y="0"/>
                  </a:lnTo>
                  <a:lnTo>
                    <a:pt x="104007" y="204726"/>
                  </a:lnTo>
                  <a:lnTo>
                    <a:pt x="31046" y="353371"/>
                  </a:lnTo>
                  <a:lnTo>
                    <a:pt x="74605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740307" y="8978030"/>
              <a:ext cx="400731" cy="227050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6215098" y="8960606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5">
                  <a:moveTo>
                    <a:pt x="193837" y="0"/>
                  </a:moveTo>
                  <a:lnTo>
                    <a:pt x="39192" y="166612"/>
                  </a:lnTo>
                  <a:lnTo>
                    <a:pt x="3919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44" y="92562"/>
                  </a:lnTo>
                  <a:lnTo>
                    <a:pt x="15464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6468818" y="8972595"/>
              <a:ext cx="216160" cy="237929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6744855" y="8977941"/>
              <a:ext cx="407670" cy="226695"/>
            </a:xfrm>
            <a:custGeom>
              <a:avLst/>
              <a:gdLst/>
              <a:ahLst/>
              <a:cxnLst/>
              <a:rect l="l" t="t" r="r" b="b"/>
              <a:pathLst>
                <a:path w="407670" h="226695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  <a:path w="407670" h="226695">
                  <a:moveTo>
                    <a:pt x="407289" y="469"/>
                  </a:moveTo>
                  <a:lnTo>
                    <a:pt x="226504" y="469"/>
                  </a:lnTo>
                  <a:lnTo>
                    <a:pt x="226504" y="36029"/>
                  </a:lnTo>
                  <a:lnTo>
                    <a:pt x="297294" y="36029"/>
                  </a:lnTo>
                  <a:lnTo>
                    <a:pt x="297294" y="226529"/>
                  </a:lnTo>
                  <a:lnTo>
                    <a:pt x="336499" y="226529"/>
                  </a:lnTo>
                  <a:lnTo>
                    <a:pt x="336499" y="36029"/>
                  </a:lnTo>
                  <a:lnTo>
                    <a:pt x="407289" y="36029"/>
                  </a:lnTo>
                  <a:lnTo>
                    <a:pt x="407289" y="4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7179362" y="8972595"/>
              <a:ext cx="226495" cy="237929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7606766" y="8960618"/>
              <a:ext cx="577215" cy="259715"/>
            </a:xfrm>
            <a:custGeom>
              <a:avLst/>
              <a:gdLst/>
              <a:ahLst/>
              <a:cxnLst/>
              <a:rect l="l" t="t" r="r" b="b"/>
              <a:pathLst>
                <a:path w="577215" h="259715">
                  <a:moveTo>
                    <a:pt x="193840" y="0"/>
                  </a:moveTo>
                  <a:lnTo>
                    <a:pt x="39192" y="166611"/>
                  </a:lnTo>
                  <a:lnTo>
                    <a:pt x="39192" y="17424"/>
                  </a:lnTo>
                  <a:lnTo>
                    <a:pt x="0" y="17424"/>
                  </a:lnTo>
                  <a:lnTo>
                    <a:pt x="0" y="259168"/>
                  </a:lnTo>
                  <a:lnTo>
                    <a:pt x="154635" y="92557"/>
                  </a:lnTo>
                  <a:lnTo>
                    <a:pt x="154635" y="243382"/>
                  </a:lnTo>
                  <a:lnTo>
                    <a:pt x="193840" y="243382"/>
                  </a:lnTo>
                  <a:lnTo>
                    <a:pt x="193840" y="0"/>
                  </a:lnTo>
                  <a:close/>
                </a:path>
                <a:path w="577215" h="259715">
                  <a:moveTo>
                    <a:pt x="576592" y="17424"/>
                  </a:moveTo>
                  <a:lnTo>
                    <a:pt x="394728" y="17424"/>
                  </a:lnTo>
                  <a:lnTo>
                    <a:pt x="394728" y="52984"/>
                  </a:lnTo>
                  <a:lnTo>
                    <a:pt x="394728" y="243484"/>
                  </a:lnTo>
                  <a:lnTo>
                    <a:pt x="433920" y="243484"/>
                  </a:lnTo>
                  <a:lnTo>
                    <a:pt x="433920" y="52984"/>
                  </a:lnTo>
                  <a:lnTo>
                    <a:pt x="537387" y="52984"/>
                  </a:lnTo>
                  <a:lnTo>
                    <a:pt x="537387" y="243484"/>
                  </a:lnTo>
                  <a:lnTo>
                    <a:pt x="576592" y="243484"/>
                  </a:lnTo>
                  <a:lnTo>
                    <a:pt x="576592" y="52984"/>
                  </a:lnTo>
                  <a:lnTo>
                    <a:pt x="576592" y="1742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8243246" y="8972595"/>
              <a:ext cx="239584" cy="237940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8542713" y="8978030"/>
              <a:ext cx="174235" cy="225961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8776832" y="8978030"/>
              <a:ext cx="231951" cy="225961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9082824" y="8977941"/>
              <a:ext cx="292100" cy="226060"/>
            </a:xfrm>
            <a:custGeom>
              <a:avLst/>
              <a:gdLst/>
              <a:ahLst/>
              <a:cxnLst/>
              <a:rect l="l" t="t" r="r" b="b"/>
              <a:pathLst>
                <a:path w="292100" h="226059">
                  <a:moveTo>
                    <a:pt x="291833" y="0"/>
                  </a:moveTo>
                  <a:lnTo>
                    <a:pt x="252628" y="0"/>
                  </a:lnTo>
                  <a:lnTo>
                    <a:pt x="252628" y="190500"/>
                  </a:lnTo>
                  <a:lnTo>
                    <a:pt x="165531" y="190500"/>
                  </a:lnTo>
                  <a:lnTo>
                    <a:pt x="165531" y="0"/>
                  </a:lnTo>
                  <a:lnTo>
                    <a:pt x="126314" y="0"/>
                  </a:lnTo>
                  <a:lnTo>
                    <a:pt x="126314" y="190500"/>
                  </a:lnTo>
                  <a:lnTo>
                    <a:pt x="39192" y="19050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190500"/>
                  </a:lnTo>
                  <a:lnTo>
                    <a:pt x="0" y="226060"/>
                  </a:lnTo>
                  <a:lnTo>
                    <a:pt x="291833" y="226060"/>
                  </a:lnTo>
                  <a:lnTo>
                    <a:pt x="291833" y="190500"/>
                  </a:lnTo>
                  <a:lnTo>
                    <a:pt x="2918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9434571" y="8972595"/>
              <a:ext cx="226495" cy="237929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9735108" y="8972607"/>
              <a:ext cx="901700" cy="291465"/>
            </a:xfrm>
            <a:custGeom>
              <a:avLst/>
              <a:gdLst/>
              <a:ahLst/>
              <a:cxnLst/>
              <a:rect l="l" t="t" r="r" b="b"/>
              <a:pathLst>
                <a:path w="901700" h="291465">
                  <a:moveTo>
                    <a:pt x="315798" y="119240"/>
                  </a:moveTo>
                  <a:lnTo>
                    <a:pt x="307352" y="71996"/>
                  </a:lnTo>
                  <a:lnTo>
                    <a:pt x="282943" y="34836"/>
                  </a:lnTo>
                  <a:lnTo>
                    <a:pt x="275513" y="28409"/>
                  </a:lnTo>
                  <a:lnTo>
                    <a:pt x="275513" y="119240"/>
                  </a:lnTo>
                  <a:lnTo>
                    <a:pt x="274053" y="137782"/>
                  </a:lnTo>
                  <a:lnTo>
                    <a:pt x="252095" y="180759"/>
                  </a:lnTo>
                  <a:lnTo>
                    <a:pt x="211582" y="201701"/>
                  </a:lnTo>
                  <a:lnTo>
                    <a:pt x="196011" y="203073"/>
                  </a:lnTo>
                  <a:lnTo>
                    <a:pt x="180530" y="201701"/>
                  </a:lnTo>
                  <a:lnTo>
                    <a:pt x="141008" y="181038"/>
                  </a:lnTo>
                  <a:lnTo>
                    <a:pt x="119570" y="138010"/>
                  </a:lnTo>
                  <a:lnTo>
                    <a:pt x="119265" y="133934"/>
                  </a:lnTo>
                  <a:lnTo>
                    <a:pt x="118148" y="119240"/>
                  </a:lnTo>
                  <a:lnTo>
                    <a:pt x="130860" y="69773"/>
                  </a:lnTo>
                  <a:lnTo>
                    <a:pt x="165849" y="40487"/>
                  </a:lnTo>
                  <a:lnTo>
                    <a:pt x="196011" y="34836"/>
                  </a:lnTo>
                  <a:lnTo>
                    <a:pt x="211988" y="36245"/>
                  </a:lnTo>
                  <a:lnTo>
                    <a:pt x="252374" y="57429"/>
                  </a:lnTo>
                  <a:lnTo>
                    <a:pt x="274066" y="100672"/>
                  </a:lnTo>
                  <a:lnTo>
                    <a:pt x="275513" y="119240"/>
                  </a:lnTo>
                  <a:lnTo>
                    <a:pt x="275513" y="28409"/>
                  </a:lnTo>
                  <a:lnTo>
                    <a:pt x="263994" y="18973"/>
                  </a:lnTo>
                  <a:lnTo>
                    <a:pt x="243649" y="8432"/>
                  </a:lnTo>
                  <a:lnTo>
                    <a:pt x="220980" y="2108"/>
                  </a:lnTo>
                  <a:lnTo>
                    <a:pt x="196011" y="0"/>
                  </a:lnTo>
                  <a:lnTo>
                    <a:pt x="170662" y="2108"/>
                  </a:lnTo>
                  <a:lnTo>
                    <a:pt x="127914" y="18973"/>
                  </a:lnTo>
                  <a:lnTo>
                    <a:pt x="99225" y="47561"/>
                  </a:lnTo>
                  <a:lnTo>
                    <a:pt x="80035" y="97993"/>
                  </a:lnTo>
                  <a:lnTo>
                    <a:pt x="39192" y="97993"/>
                  </a:lnTo>
                  <a:lnTo>
                    <a:pt x="39192" y="5435"/>
                  </a:lnTo>
                  <a:lnTo>
                    <a:pt x="0" y="5435"/>
                  </a:lnTo>
                  <a:lnTo>
                    <a:pt x="0" y="231394"/>
                  </a:lnTo>
                  <a:lnTo>
                    <a:pt x="39192" y="231394"/>
                  </a:lnTo>
                  <a:lnTo>
                    <a:pt x="39192" y="133934"/>
                  </a:lnTo>
                  <a:lnTo>
                    <a:pt x="77863" y="133934"/>
                  </a:lnTo>
                  <a:lnTo>
                    <a:pt x="93167" y="181406"/>
                  </a:lnTo>
                  <a:lnTo>
                    <a:pt x="121386" y="214045"/>
                  </a:lnTo>
                  <a:lnTo>
                    <a:pt x="167932" y="235267"/>
                  </a:lnTo>
                  <a:lnTo>
                    <a:pt x="196011" y="237921"/>
                  </a:lnTo>
                  <a:lnTo>
                    <a:pt x="220764" y="235813"/>
                  </a:lnTo>
                  <a:lnTo>
                    <a:pt x="243306" y="229489"/>
                  </a:lnTo>
                  <a:lnTo>
                    <a:pt x="263639" y="218948"/>
                  </a:lnTo>
                  <a:lnTo>
                    <a:pt x="281762" y="204177"/>
                  </a:lnTo>
                  <a:lnTo>
                    <a:pt x="282676" y="203073"/>
                  </a:lnTo>
                  <a:lnTo>
                    <a:pt x="296646" y="186207"/>
                  </a:lnTo>
                  <a:lnTo>
                    <a:pt x="307289" y="166052"/>
                  </a:lnTo>
                  <a:lnTo>
                    <a:pt x="313664" y="143738"/>
                  </a:lnTo>
                  <a:lnTo>
                    <a:pt x="315798" y="119240"/>
                  </a:lnTo>
                  <a:close/>
                </a:path>
                <a:path w="901700" h="291465">
                  <a:moveTo>
                    <a:pt x="523798" y="5803"/>
                  </a:moveTo>
                  <a:lnTo>
                    <a:pt x="343014" y="5803"/>
                  </a:lnTo>
                  <a:lnTo>
                    <a:pt x="343014" y="41363"/>
                  </a:lnTo>
                  <a:lnTo>
                    <a:pt x="413804" y="41363"/>
                  </a:lnTo>
                  <a:lnTo>
                    <a:pt x="413804" y="231863"/>
                  </a:lnTo>
                  <a:lnTo>
                    <a:pt x="453009" y="231863"/>
                  </a:lnTo>
                  <a:lnTo>
                    <a:pt x="453009" y="41363"/>
                  </a:lnTo>
                  <a:lnTo>
                    <a:pt x="523798" y="41363"/>
                  </a:lnTo>
                  <a:lnTo>
                    <a:pt x="523798" y="5803"/>
                  </a:lnTo>
                  <a:close/>
                </a:path>
                <a:path w="901700" h="291465">
                  <a:moveTo>
                    <a:pt x="901090" y="195465"/>
                  </a:moveTo>
                  <a:lnTo>
                    <a:pt x="867321" y="195465"/>
                  </a:lnTo>
                  <a:lnTo>
                    <a:pt x="867321" y="41363"/>
                  </a:lnTo>
                  <a:lnTo>
                    <a:pt x="867321" y="5435"/>
                  </a:lnTo>
                  <a:lnTo>
                    <a:pt x="828128" y="5435"/>
                  </a:lnTo>
                  <a:lnTo>
                    <a:pt x="828128" y="41363"/>
                  </a:lnTo>
                  <a:lnTo>
                    <a:pt x="828128" y="195465"/>
                  </a:lnTo>
                  <a:lnTo>
                    <a:pt x="720318" y="195465"/>
                  </a:lnTo>
                  <a:lnTo>
                    <a:pt x="732218" y="182156"/>
                  </a:lnTo>
                  <a:lnTo>
                    <a:pt x="740727" y="166204"/>
                  </a:lnTo>
                  <a:lnTo>
                    <a:pt x="745832" y="147586"/>
                  </a:lnTo>
                  <a:lnTo>
                    <a:pt x="747534" y="126314"/>
                  </a:lnTo>
                  <a:lnTo>
                    <a:pt x="747534" y="41363"/>
                  </a:lnTo>
                  <a:lnTo>
                    <a:pt x="828128" y="41363"/>
                  </a:lnTo>
                  <a:lnTo>
                    <a:pt x="828128" y="5435"/>
                  </a:lnTo>
                  <a:lnTo>
                    <a:pt x="708342" y="5435"/>
                  </a:lnTo>
                  <a:lnTo>
                    <a:pt x="708342" y="106172"/>
                  </a:lnTo>
                  <a:lnTo>
                    <a:pt x="707771" y="125222"/>
                  </a:lnTo>
                  <a:lnTo>
                    <a:pt x="699084" y="166052"/>
                  </a:lnTo>
                  <a:lnTo>
                    <a:pt x="670394" y="193421"/>
                  </a:lnTo>
                  <a:lnTo>
                    <a:pt x="657148" y="195465"/>
                  </a:lnTo>
                  <a:lnTo>
                    <a:pt x="657148" y="291287"/>
                  </a:lnTo>
                  <a:lnTo>
                    <a:pt x="693089" y="291287"/>
                  </a:lnTo>
                  <a:lnTo>
                    <a:pt x="693089" y="231406"/>
                  </a:lnTo>
                  <a:lnTo>
                    <a:pt x="865136" y="231406"/>
                  </a:lnTo>
                  <a:lnTo>
                    <a:pt x="865136" y="291287"/>
                  </a:lnTo>
                  <a:lnTo>
                    <a:pt x="901090" y="291287"/>
                  </a:lnTo>
                  <a:lnTo>
                    <a:pt x="901090" y="231406"/>
                  </a:lnTo>
                  <a:lnTo>
                    <a:pt x="901090" y="19546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0663434" y="8972595"/>
              <a:ext cx="239573" cy="237940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0962870" y="8978030"/>
              <a:ext cx="174235" cy="225961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1182832" y="8972595"/>
              <a:ext cx="216160" cy="237929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11458867" y="8960618"/>
              <a:ext cx="480695" cy="370840"/>
            </a:xfrm>
            <a:custGeom>
              <a:avLst/>
              <a:gdLst/>
              <a:ahLst/>
              <a:cxnLst/>
              <a:rect l="l" t="t" r="r" b="b"/>
              <a:pathLst>
                <a:path w="480695" h="370840">
                  <a:moveTo>
                    <a:pt x="226504" y="131762"/>
                  </a:moveTo>
                  <a:lnTo>
                    <a:pt x="219087" y="86499"/>
                  </a:lnTo>
                  <a:lnTo>
                    <a:pt x="196837" y="47637"/>
                  </a:lnTo>
                  <a:lnTo>
                    <a:pt x="195986" y="46824"/>
                  </a:lnTo>
                  <a:lnTo>
                    <a:pt x="186220" y="37401"/>
                  </a:lnTo>
                  <a:lnTo>
                    <a:pt x="186220" y="131762"/>
                  </a:lnTo>
                  <a:lnTo>
                    <a:pt x="184975" y="148221"/>
                  </a:lnTo>
                  <a:lnTo>
                    <a:pt x="184962" y="148526"/>
                  </a:lnTo>
                  <a:lnTo>
                    <a:pt x="166065" y="190842"/>
                  </a:lnTo>
                  <a:lnTo>
                    <a:pt x="128498" y="213550"/>
                  </a:lnTo>
                  <a:lnTo>
                    <a:pt x="112712" y="215061"/>
                  </a:lnTo>
                  <a:lnTo>
                    <a:pt x="96634" y="213550"/>
                  </a:lnTo>
                  <a:lnTo>
                    <a:pt x="91033" y="211797"/>
                  </a:lnTo>
                  <a:lnTo>
                    <a:pt x="82143" y="209016"/>
                  </a:lnTo>
                  <a:lnTo>
                    <a:pt x="48844" y="178066"/>
                  </a:lnTo>
                  <a:lnTo>
                    <a:pt x="37058" y="131762"/>
                  </a:lnTo>
                  <a:lnTo>
                    <a:pt x="37020" y="131216"/>
                  </a:lnTo>
                  <a:lnTo>
                    <a:pt x="38430" y="113182"/>
                  </a:lnTo>
                  <a:lnTo>
                    <a:pt x="38442" y="112877"/>
                  </a:lnTo>
                  <a:lnTo>
                    <a:pt x="42710" y="96647"/>
                  </a:lnTo>
                  <a:lnTo>
                    <a:pt x="42735" y="96507"/>
                  </a:lnTo>
                  <a:lnTo>
                    <a:pt x="49872" y="82143"/>
                  </a:lnTo>
                  <a:lnTo>
                    <a:pt x="84404" y="52539"/>
                  </a:lnTo>
                  <a:lnTo>
                    <a:pt x="112166" y="46824"/>
                  </a:lnTo>
                  <a:lnTo>
                    <a:pt x="126428" y="48247"/>
                  </a:lnTo>
                  <a:lnTo>
                    <a:pt x="163906" y="69684"/>
                  </a:lnTo>
                  <a:lnTo>
                    <a:pt x="184746" y="112877"/>
                  </a:lnTo>
                  <a:lnTo>
                    <a:pt x="186220" y="131762"/>
                  </a:lnTo>
                  <a:lnTo>
                    <a:pt x="186220" y="37401"/>
                  </a:lnTo>
                  <a:lnTo>
                    <a:pt x="180682" y="32042"/>
                  </a:lnTo>
                  <a:lnTo>
                    <a:pt x="161925" y="20891"/>
                  </a:lnTo>
                  <a:lnTo>
                    <a:pt x="140804" y="14287"/>
                  </a:lnTo>
                  <a:lnTo>
                    <a:pt x="141439" y="14287"/>
                  </a:lnTo>
                  <a:lnTo>
                    <a:pt x="116522" y="11976"/>
                  </a:lnTo>
                  <a:lnTo>
                    <a:pt x="93929" y="14287"/>
                  </a:lnTo>
                  <a:lnTo>
                    <a:pt x="73507" y="21234"/>
                  </a:lnTo>
                  <a:lnTo>
                    <a:pt x="55270" y="32804"/>
                  </a:lnTo>
                  <a:lnTo>
                    <a:pt x="39204" y="48996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370789"/>
                  </a:lnTo>
                  <a:lnTo>
                    <a:pt x="39204" y="370789"/>
                  </a:lnTo>
                  <a:lnTo>
                    <a:pt x="39204" y="211797"/>
                  </a:lnTo>
                  <a:lnTo>
                    <a:pt x="55168" y="228473"/>
                  </a:lnTo>
                  <a:lnTo>
                    <a:pt x="73647" y="240385"/>
                  </a:lnTo>
                  <a:lnTo>
                    <a:pt x="94640" y="247535"/>
                  </a:lnTo>
                  <a:lnTo>
                    <a:pt x="118160" y="249910"/>
                  </a:lnTo>
                  <a:lnTo>
                    <a:pt x="141668" y="247751"/>
                  </a:lnTo>
                  <a:lnTo>
                    <a:pt x="162661" y="241274"/>
                  </a:lnTo>
                  <a:lnTo>
                    <a:pt x="181140" y="230466"/>
                  </a:lnTo>
                  <a:lnTo>
                    <a:pt x="197116" y="215341"/>
                  </a:lnTo>
                  <a:lnTo>
                    <a:pt x="197307" y="215061"/>
                  </a:lnTo>
                  <a:lnTo>
                    <a:pt x="209969" y="197154"/>
                  </a:lnTo>
                  <a:lnTo>
                    <a:pt x="219163" y="177152"/>
                  </a:lnTo>
                  <a:lnTo>
                    <a:pt x="224675" y="155359"/>
                  </a:lnTo>
                  <a:lnTo>
                    <a:pt x="226504" y="131762"/>
                  </a:lnTo>
                  <a:close/>
                </a:path>
                <a:path w="480695" h="370840">
                  <a:moveTo>
                    <a:pt x="480263" y="0"/>
                  </a:moveTo>
                  <a:lnTo>
                    <a:pt x="325615" y="166611"/>
                  </a:lnTo>
                  <a:lnTo>
                    <a:pt x="325615" y="17424"/>
                  </a:lnTo>
                  <a:lnTo>
                    <a:pt x="286423" y="17424"/>
                  </a:lnTo>
                  <a:lnTo>
                    <a:pt x="286423" y="259168"/>
                  </a:lnTo>
                  <a:lnTo>
                    <a:pt x="441058" y="92557"/>
                  </a:lnTo>
                  <a:lnTo>
                    <a:pt x="441058" y="243382"/>
                  </a:lnTo>
                  <a:lnTo>
                    <a:pt x="480263" y="243382"/>
                  </a:lnTo>
                  <a:lnTo>
                    <a:pt x="48026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1999027" y="8972595"/>
              <a:ext cx="216160" cy="237929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1504772" y="9155004"/>
              <a:ext cx="10822940" cy="718185"/>
            </a:xfrm>
            <a:custGeom>
              <a:avLst/>
              <a:gdLst/>
              <a:ahLst/>
              <a:cxnLst/>
              <a:rect l="l" t="t" r="r" b="b"/>
              <a:pathLst>
                <a:path w="10822940" h="718184">
                  <a:moveTo>
                    <a:pt x="266814" y="339204"/>
                  </a:moveTo>
                  <a:lnTo>
                    <a:pt x="226517" y="339204"/>
                  </a:lnTo>
                  <a:lnTo>
                    <a:pt x="226517" y="486524"/>
                  </a:lnTo>
                  <a:lnTo>
                    <a:pt x="40297" y="486524"/>
                  </a:lnTo>
                  <a:lnTo>
                    <a:pt x="40297" y="339204"/>
                  </a:lnTo>
                  <a:lnTo>
                    <a:pt x="0" y="339204"/>
                  </a:lnTo>
                  <a:lnTo>
                    <a:pt x="0" y="486524"/>
                  </a:lnTo>
                  <a:lnTo>
                    <a:pt x="0" y="524624"/>
                  </a:lnTo>
                  <a:lnTo>
                    <a:pt x="0" y="702424"/>
                  </a:lnTo>
                  <a:lnTo>
                    <a:pt x="40297" y="702424"/>
                  </a:lnTo>
                  <a:lnTo>
                    <a:pt x="40297" y="524624"/>
                  </a:lnTo>
                  <a:lnTo>
                    <a:pt x="226517" y="524624"/>
                  </a:lnTo>
                  <a:lnTo>
                    <a:pt x="226517" y="702424"/>
                  </a:lnTo>
                  <a:lnTo>
                    <a:pt x="266814" y="702424"/>
                  </a:lnTo>
                  <a:lnTo>
                    <a:pt x="266814" y="524624"/>
                  </a:lnTo>
                  <a:lnTo>
                    <a:pt x="266814" y="486524"/>
                  </a:lnTo>
                  <a:lnTo>
                    <a:pt x="266814" y="339204"/>
                  </a:lnTo>
                  <a:close/>
                </a:path>
                <a:path w="10822940" h="718184">
                  <a:moveTo>
                    <a:pt x="544487" y="458990"/>
                  </a:moveTo>
                  <a:lnTo>
                    <a:pt x="389839" y="625602"/>
                  </a:lnTo>
                  <a:lnTo>
                    <a:pt x="389839" y="476415"/>
                  </a:lnTo>
                  <a:lnTo>
                    <a:pt x="350647" y="476415"/>
                  </a:lnTo>
                  <a:lnTo>
                    <a:pt x="350647" y="718172"/>
                  </a:lnTo>
                  <a:lnTo>
                    <a:pt x="505282" y="551548"/>
                  </a:lnTo>
                  <a:lnTo>
                    <a:pt x="505282" y="702373"/>
                  </a:lnTo>
                  <a:lnTo>
                    <a:pt x="544487" y="702373"/>
                  </a:lnTo>
                  <a:lnTo>
                    <a:pt x="544487" y="458990"/>
                  </a:lnTo>
                  <a:close/>
                </a:path>
                <a:path w="10822940" h="718184">
                  <a:moveTo>
                    <a:pt x="10822597" y="19964"/>
                  </a:moveTo>
                  <a:lnTo>
                    <a:pt x="10819867" y="13614"/>
                  </a:lnTo>
                  <a:lnTo>
                    <a:pt x="10808983" y="2717"/>
                  </a:lnTo>
                  <a:lnTo>
                    <a:pt x="10802633" y="0"/>
                  </a:lnTo>
                  <a:lnTo>
                    <a:pt x="10788104" y="0"/>
                  </a:lnTo>
                  <a:lnTo>
                    <a:pt x="10781754" y="2717"/>
                  </a:lnTo>
                  <a:lnTo>
                    <a:pt x="10770870" y="13614"/>
                  </a:lnTo>
                  <a:lnTo>
                    <a:pt x="10768152" y="19964"/>
                  </a:lnTo>
                  <a:lnTo>
                    <a:pt x="10768152" y="34493"/>
                  </a:lnTo>
                  <a:lnTo>
                    <a:pt x="10770870" y="40830"/>
                  </a:lnTo>
                  <a:lnTo>
                    <a:pt x="10776318" y="46278"/>
                  </a:lnTo>
                  <a:lnTo>
                    <a:pt x="10781754" y="51727"/>
                  </a:lnTo>
                  <a:lnTo>
                    <a:pt x="10788104" y="54444"/>
                  </a:lnTo>
                  <a:lnTo>
                    <a:pt x="10802633" y="54444"/>
                  </a:lnTo>
                  <a:lnTo>
                    <a:pt x="10808983" y="51727"/>
                  </a:lnTo>
                  <a:lnTo>
                    <a:pt x="10819867" y="40830"/>
                  </a:lnTo>
                  <a:lnTo>
                    <a:pt x="10822597" y="34493"/>
                  </a:lnTo>
                  <a:lnTo>
                    <a:pt x="10822597" y="1996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2109150" y="9625969"/>
              <a:ext cx="184036" cy="237929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353090" y="9631413"/>
              <a:ext cx="190559" cy="225961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2582853" y="9613989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2836583" y="9625979"/>
              <a:ext cx="216150" cy="237929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225315" y="9625969"/>
              <a:ext cx="192748" cy="237940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3445281" y="9631788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653270" y="9625969"/>
              <a:ext cx="226516" cy="237929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3953827" y="9631413"/>
              <a:ext cx="174235" cy="225961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187956" y="9631413"/>
              <a:ext cx="190570" cy="225961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4417720" y="9613995"/>
              <a:ext cx="577215" cy="259715"/>
            </a:xfrm>
            <a:custGeom>
              <a:avLst/>
              <a:gdLst/>
              <a:ahLst/>
              <a:cxnLst/>
              <a:rect l="l" t="t" r="r" b="b"/>
              <a:pathLst>
                <a:path w="577214" h="259715">
                  <a:moveTo>
                    <a:pt x="193840" y="0"/>
                  </a:moveTo>
                  <a:lnTo>
                    <a:pt x="39192" y="166611"/>
                  </a:lnTo>
                  <a:lnTo>
                    <a:pt x="39192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57"/>
                  </a:lnTo>
                  <a:lnTo>
                    <a:pt x="154635" y="243382"/>
                  </a:lnTo>
                  <a:lnTo>
                    <a:pt x="193840" y="243382"/>
                  </a:lnTo>
                  <a:lnTo>
                    <a:pt x="193840" y="0"/>
                  </a:lnTo>
                  <a:close/>
                </a:path>
                <a:path w="577214" h="259715">
                  <a:moveTo>
                    <a:pt x="576592" y="17424"/>
                  </a:moveTo>
                  <a:lnTo>
                    <a:pt x="394728" y="17424"/>
                  </a:lnTo>
                  <a:lnTo>
                    <a:pt x="394728" y="52984"/>
                  </a:lnTo>
                  <a:lnTo>
                    <a:pt x="394728" y="243484"/>
                  </a:lnTo>
                  <a:lnTo>
                    <a:pt x="433920" y="243484"/>
                  </a:lnTo>
                  <a:lnTo>
                    <a:pt x="433920" y="52984"/>
                  </a:lnTo>
                  <a:lnTo>
                    <a:pt x="537387" y="52984"/>
                  </a:lnTo>
                  <a:lnTo>
                    <a:pt x="537387" y="243484"/>
                  </a:lnTo>
                  <a:lnTo>
                    <a:pt x="576592" y="243484"/>
                  </a:lnTo>
                  <a:lnTo>
                    <a:pt x="576592" y="52984"/>
                  </a:lnTo>
                  <a:lnTo>
                    <a:pt x="576592" y="1742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480524" y="9631413"/>
              <a:ext cx="190559" cy="225961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5054212" y="9625969"/>
              <a:ext cx="239584" cy="237940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5710286" y="9625969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09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41" y="199826"/>
                  </a:lnTo>
                  <a:lnTo>
                    <a:pt x="57998" y="178874"/>
                  </a:lnTo>
                  <a:lnTo>
                    <a:pt x="38411" y="136549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8" y="84667"/>
                  </a:lnTo>
                  <a:lnTo>
                    <a:pt x="71740" y="47710"/>
                  </a:lnTo>
                  <a:lnTo>
                    <a:pt x="95522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09">
                  <a:moveTo>
                    <a:pt x="91041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0"/>
                  </a:lnTo>
                  <a:lnTo>
                    <a:pt x="162669" y="229299"/>
                  </a:lnTo>
                  <a:lnTo>
                    <a:pt x="181148" y="218494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31" y="201579"/>
                  </a:lnTo>
                  <a:lnTo>
                    <a:pt x="91041" y="199826"/>
                  </a:lnTo>
                  <a:close/>
                </a:path>
                <a:path w="226695" h="359409">
                  <a:moveTo>
                    <a:pt x="195996" y="34847"/>
                  </a:moveTo>
                  <a:lnTo>
                    <a:pt x="112174" y="34847"/>
                  </a:lnTo>
                  <a:lnTo>
                    <a:pt x="126427" y="36276"/>
                  </a:lnTo>
                  <a:lnTo>
                    <a:pt x="139800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66" y="70170"/>
                  </a:lnTo>
                  <a:lnTo>
                    <a:pt x="180577" y="84532"/>
                  </a:lnTo>
                  <a:lnTo>
                    <a:pt x="180642" y="84667"/>
                  </a:lnTo>
                  <a:lnTo>
                    <a:pt x="184751" y="100901"/>
                  </a:lnTo>
                  <a:lnTo>
                    <a:pt x="184828" y="101206"/>
                  </a:lnTo>
                  <a:lnTo>
                    <a:pt x="186183" y="119242"/>
                  </a:lnTo>
                  <a:lnTo>
                    <a:pt x="186224" y="119786"/>
                  </a:lnTo>
                  <a:lnTo>
                    <a:pt x="184987" y="136244"/>
                  </a:lnTo>
                  <a:lnTo>
                    <a:pt x="184964" y="136549"/>
                  </a:lnTo>
                  <a:lnTo>
                    <a:pt x="181218" y="151850"/>
                  </a:lnTo>
                  <a:lnTo>
                    <a:pt x="181185" y="151984"/>
                  </a:lnTo>
                  <a:lnTo>
                    <a:pt x="174889" y="166093"/>
                  </a:lnTo>
                  <a:lnTo>
                    <a:pt x="142660" y="197038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7" y="185177"/>
                  </a:lnTo>
                  <a:lnTo>
                    <a:pt x="219166" y="165184"/>
                  </a:lnTo>
                  <a:lnTo>
                    <a:pt x="224679" y="143387"/>
                  </a:lnTo>
                  <a:lnTo>
                    <a:pt x="226516" y="119786"/>
                  </a:lnTo>
                  <a:lnTo>
                    <a:pt x="224661" y="96358"/>
                  </a:lnTo>
                  <a:lnTo>
                    <a:pt x="219096" y="74529"/>
                  </a:lnTo>
                  <a:lnTo>
                    <a:pt x="209823" y="54297"/>
                  </a:lnTo>
                  <a:lnTo>
                    <a:pt x="196842" y="35663"/>
                  </a:lnTo>
                  <a:lnTo>
                    <a:pt x="195996" y="34847"/>
                  </a:lnTo>
                  <a:close/>
                </a:path>
                <a:path w="226695" h="359409">
                  <a:moveTo>
                    <a:pt x="116530" y="0"/>
                  </a:moveTo>
                  <a:lnTo>
                    <a:pt x="93933" y="2314"/>
                  </a:lnTo>
                  <a:lnTo>
                    <a:pt x="73512" y="9257"/>
                  </a:lnTo>
                  <a:lnTo>
                    <a:pt x="55268" y="20828"/>
                  </a:lnTo>
                  <a:lnTo>
                    <a:pt x="39202" y="37025"/>
                  </a:lnTo>
                  <a:lnTo>
                    <a:pt x="95522" y="37025"/>
                  </a:lnTo>
                  <a:lnTo>
                    <a:pt x="97875" y="36276"/>
                  </a:lnTo>
                  <a:lnTo>
                    <a:pt x="112174" y="34847"/>
                  </a:lnTo>
                  <a:lnTo>
                    <a:pt x="195996" y="34847"/>
                  </a:lnTo>
                  <a:lnTo>
                    <a:pt x="180691" y="20063"/>
                  </a:lnTo>
                  <a:lnTo>
                    <a:pt x="161924" y="8918"/>
                  </a:lnTo>
                  <a:lnTo>
                    <a:pt x="140808" y="2314"/>
                  </a:lnTo>
                  <a:lnTo>
                    <a:pt x="141448" y="2314"/>
                  </a:lnTo>
                  <a:lnTo>
                    <a:pt x="1165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982540" y="9625979"/>
              <a:ext cx="216150" cy="237929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6223736" y="9613995"/>
              <a:ext cx="701675" cy="303530"/>
            </a:xfrm>
            <a:custGeom>
              <a:avLst/>
              <a:gdLst/>
              <a:ahLst/>
              <a:cxnLst/>
              <a:rect l="l" t="t" r="r" b="b"/>
              <a:pathLst>
                <a:path w="701675" h="303529">
                  <a:moveTo>
                    <a:pt x="243916" y="207454"/>
                  </a:moveTo>
                  <a:lnTo>
                    <a:pt x="210159" y="207454"/>
                  </a:lnTo>
                  <a:lnTo>
                    <a:pt x="210159" y="53352"/>
                  </a:lnTo>
                  <a:lnTo>
                    <a:pt x="210159" y="17424"/>
                  </a:lnTo>
                  <a:lnTo>
                    <a:pt x="170967" y="17424"/>
                  </a:lnTo>
                  <a:lnTo>
                    <a:pt x="170967" y="53352"/>
                  </a:lnTo>
                  <a:lnTo>
                    <a:pt x="170967" y="207454"/>
                  </a:lnTo>
                  <a:lnTo>
                    <a:pt x="63144" y="207454"/>
                  </a:lnTo>
                  <a:lnTo>
                    <a:pt x="75057" y="194144"/>
                  </a:lnTo>
                  <a:lnTo>
                    <a:pt x="83566" y="178181"/>
                  </a:lnTo>
                  <a:lnTo>
                    <a:pt x="88671" y="159562"/>
                  </a:lnTo>
                  <a:lnTo>
                    <a:pt x="90373" y="138303"/>
                  </a:lnTo>
                  <a:lnTo>
                    <a:pt x="90373" y="53352"/>
                  </a:lnTo>
                  <a:lnTo>
                    <a:pt x="170967" y="53352"/>
                  </a:lnTo>
                  <a:lnTo>
                    <a:pt x="170967" y="17424"/>
                  </a:lnTo>
                  <a:lnTo>
                    <a:pt x="51181" y="17424"/>
                  </a:lnTo>
                  <a:lnTo>
                    <a:pt x="51181" y="118160"/>
                  </a:lnTo>
                  <a:lnTo>
                    <a:pt x="50596" y="137210"/>
                  </a:lnTo>
                  <a:lnTo>
                    <a:pt x="41922" y="178041"/>
                  </a:lnTo>
                  <a:lnTo>
                    <a:pt x="13233" y="205409"/>
                  </a:lnTo>
                  <a:lnTo>
                    <a:pt x="0" y="207454"/>
                  </a:lnTo>
                  <a:lnTo>
                    <a:pt x="0" y="303263"/>
                  </a:lnTo>
                  <a:lnTo>
                    <a:pt x="35928" y="303263"/>
                  </a:lnTo>
                  <a:lnTo>
                    <a:pt x="35928" y="243382"/>
                  </a:lnTo>
                  <a:lnTo>
                    <a:pt x="207975" y="243382"/>
                  </a:lnTo>
                  <a:lnTo>
                    <a:pt x="207975" y="303263"/>
                  </a:lnTo>
                  <a:lnTo>
                    <a:pt x="243916" y="303263"/>
                  </a:lnTo>
                  <a:lnTo>
                    <a:pt x="243916" y="243382"/>
                  </a:lnTo>
                  <a:lnTo>
                    <a:pt x="243916" y="207454"/>
                  </a:lnTo>
                  <a:close/>
                </a:path>
                <a:path w="701675" h="303529">
                  <a:moveTo>
                    <a:pt x="479132" y="0"/>
                  </a:moveTo>
                  <a:lnTo>
                    <a:pt x="324485" y="166611"/>
                  </a:lnTo>
                  <a:lnTo>
                    <a:pt x="324485" y="17424"/>
                  </a:lnTo>
                  <a:lnTo>
                    <a:pt x="285292" y="17424"/>
                  </a:lnTo>
                  <a:lnTo>
                    <a:pt x="285292" y="259181"/>
                  </a:lnTo>
                  <a:lnTo>
                    <a:pt x="439940" y="92557"/>
                  </a:lnTo>
                  <a:lnTo>
                    <a:pt x="439940" y="243382"/>
                  </a:lnTo>
                  <a:lnTo>
                    <a:pt x="479132" y="243382"/>
                  </a:lnTo>
                  <a:lnTo>
                    <a:pt x="479132" y="0"/>
                  </a:lnTo>
                  <a:close/>
                </a:path>
                <a:path w="701675" h="303529">
                  <a:moveTo>
                    <a:pt x="701268" y="17792"/>
                  </a:moveTo>
                  <a:lnTo>
                    <a:pt x="520496" y="17792"/>
                  </a:lnTo>
                  <a:lnTo>
                    <a:pt x="520496" y="53352"/>
                  </a:lnTo>
                  <a:lnTo>
                    <a:pt x="591286" y="53352"/>
                  </a:lnTo>
                  <a:lnTo>
                    <a:pt x="591286" y="243852"/>
                  </a:lnTo>
                  <a:lnTo>
                    <a:pt x="630491" y="243852"/>
                  </a:lnTo>
                  <a:lnTo>
                    <a:pt x="630491" y="53352"/>
                  </a:lnTo>
                  <a:lnTo>
                    <a:pt x="701268" y="53352"/>
                  </a:lnTo>
                  <a:lnTo>
                    <a:pt x="701268" y="177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6952238" y="9625969"/>
              <a:ext cx="226506" cy="237929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7226643" y="9613995"/>
              <a:ext cx="818515" cy="259715"/>
            </a:xfrm>
            <a:custGeom>
              <a:avLst/>
              <a:gdLst/>
              <a:ahLst/>
              <a:cxnLst/>
              <a:rect l="l" t="t" r="r" b="b"/>
              <a:pathLst>
                <a:path w="818515" h="259715">
                  <a:moveTo>
                    <a:pt x="294017" y="243382"/>
                  </a:moveTo>
                  <a:lnTo>
                    <a:pt x="239572" y="0"/>
                  </a:lnTo>
                  <a:lnTo>
                    <a:pt x="148107" y="184035"/>
                  </a:lnTo>
                  <a:lnTo>
                    <a:pt x="54444" y="0"/>
                  </a:lnTo>
                  <a:lnTo>
                    <a:pt x="0" y="243382"/>
                  </a:lnTo>
                  <a:lnTo>
                    <a:pt x="40297" y="243382"/>
                  </a:lnTo>
                  <a:lnTo>
                    <a:pt x="69151" y="103454"/>
                  </a:lnTo>
                  <a:lnTo>
                    <a:pt x="147015" y="259181"/>
                  </a:lnTo>
                  <a:lnTo>
                    <a:pt x="223786" y="103454"/>
                  </a:lnTo>
                  <a:lnTo>
                    <a:pt x="253733" y="243382"/>
                  </a:lnTo>
                  <a:lnTo>
                    <a:pt x="294017" y="243382"/>
                  </a:lnTo>
                  <a:close/>
                </a:path>
                <a:path w="818515" h="259715">
                  <a:moveTo>
                    <a:pt x="818337" y="109982"/>
                  </a:moveTo>
                  <a:lnTo>
                    <a:pt x="458978" y="109982"/>
                  </a:lnTo>
                  <a:lnTo>
                    <a:pt x="458978" y="144818"/>
                  </a:lnTo>
                  <a:lnTo>
                    <a:pt x="818337" y="144818"/>
                  </a:lnTo>
                  <a:lnTo>
                    <a:pt x="818337" y="1099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8221938" y="9625979"/>
              <a:ext cx="184591" cy="237929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8433740" y="9631788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8641736" y="9625969"/>
              <a:ext cx="239573" cy="237940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9068041" y="9631317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8" name="object 98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9313077" y="9625979"/>
              <a:ext cx="216150" cy="237929"/>
            </a:xfrm>
            <a:prstGeom prst="rect">
              <a:avLst/>
            </a:prstGeom>
          </p:spPr>
        </p:pic>
        <p:sp>
          <p:nvSpPr>
            <p:cNvPr id="99" name="object 99"/>
            <p:cNvSpPr/>
            <p:nvPr/>
          </p:nvSpPr>
          <p:spPr>
            <a:xfrm>
              <a:off x="9683293" y="9631788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0158088" y="9631413"/>
              <a:ext cx="203627" cy="227050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9891300" y="9625969"/>
              <a:ext cx="239573" cy="237940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435766" y="9631413"/>
              <a:ext cx="165523" cy="225961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0653602" y="9631413"/>
              <a:ext cx="190559" cy="225961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0869187" y="9625969"/>
              <a:ext cx="239563" cy="237940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1295467" y="9631413"/>
              <a:ext cx="190570" cy="225961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1511157" y="9625969"/>
              <a:ext cx="239573" cy="237940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11810530" y="9631317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15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" name="object 10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2069789" y="9631413"/>
              <a:ext cx="190570" cy="225961"/>
            </a:xfrm>
            <a:prstGeom prst="rect">
              <a:avLst/>
            </a:prstGeom>
          </p:spPr>
        </p:pic>
        <p:sp>
          <p:nvSpPr>
            <p:cNvPr id="109" name="object 109"/>
            <p:cNvSpPr/>
            <p:nvPr/>
          </p:nvSpPr>
          <p:spPr>
            <a:xfrm>
              <a:off x="12266790" y="9625971"/>
              <a:ext cx="509905" cy="359410"/>
            </a:xfrm>
            <a:custGeom>
              <a:avLst/>
              <a:gdLst/>
              <a:ahLst/>
              <a:cxnLst/>
              <a:rect l="l" t="t" r="r" b="b"/>
              <a:pathLst>
                <a:path w="509904" h="359409">
                  <a:moveTo>
                    <a:pt x="241757" y="5448"/>
                  </a:moveTo>
                  <a:lnTo>
                    <a:pt x="198208" y="5448"/>
                  </a:lnTo>
                  <a:lnTo>
                    <a:pt x="124688" y="167157"/>
                  </a:lnTo>
                  <a:lnTo>
                    <a:pt x="44665" y="5448"/>
                  </a:lnTo>
                  <a:lnTo>
                    <a:pt x="0" y="5448"/>
                  </a:lnTo>
                  <a:lnTo>
                    <a:pt x="104013" y="210172"/>
                  </a:lnTo>
                  <a:lnTo>
                    <a:pt x="31051" y="358825"/>
                  </a:lnTo>
                  <a:lnTo>
                    <a:pt x="74612" y="358825"/>
                  </a:lnTo>
                  <a:lnTo>
                    <a:pt x="241757" y="5448"/>
                  </a:lnTo>
                  <a:close/>
                </a:path>
                <a:path w="509904" h="359409">
                  <a:moveTo>
                    <a:pt x="509651" y="119786"/>
                  </a:moveTo>
                  <a:lnTo>
                    <a:pt x="502234" y="74536"/>
                  </a:lnTo>
                  <a:lnTo>
                    <a:pt x="479983" y="35661"/>
                  </a:lnTo>
                  <a:lnTo>
                    <a:pt x="479132" y="34848"/>
                  </a:lnTo>
                  <a:lnTo>
                    <a:pt x="469366" y="25425"/>
                  </a:lnTo>
                  <a:lnTo>
                    <a:pt x="469366" y="119786"/>
                  </a:lnTo>
                  <a:lnTo>
                    <a:pt x="468134" y="136245"/>
                  </a:lnTo>
                  <a:lnTo>
                    <a:pt x="449224" y="178879"/>
                  </a:lnTo>
                  <a:lnTo>
                    <a:pt x="411645" y="201587"/>
                  </a:lnTo>
                  <a:lnTo>
                    <a:pt x="395859" y="203098"/>
                  </a:lnTo>
                  <a:lnTo>
                    <a:pt x="379780" y="201587"/>
                  </a:lnTo>
                  <a:lnTo>
                    <a:pt x="341134" y="178879"/>
                  </a:lnTo>
                  <a:lnTo>
                    <a:pt x="321551" y="136550"/>
                  </a:lnTo>
                  <a:lnTo>
                    <a:pt x="320217" y="119786"/>
                  </a:lnTo>
                  <a:lnTo>
                    <a:pt x="320167" y="119240"/>
                  </a:lnTo>
                  <a:lnTo>
                    <a:pt x="321576" y="101206"/>
                  </a:lnTo>
                  <a:lnTo>
                    <a:pt x="321602" y="100901"/>
                  </a:lnTo>
                  <a:lnTo>
                    <a:pt x="325856" y="84670"/>
                  </a:lnTo>
                  <a:lnTo>
                    <a:pt x="325882" y="84531"/>
                  </a:lnTo>
                  <a:lnTo>
                    <a:pt x="354876" y="47713"/>
                  </a:lnTo>
                  <a:lnTo>
                    <a:pt x="378663" y="37033"/>
                  </a:lnTo>
                  <a:lnTo>
                    <a:pt x="381012" y="36283"/>
                  </a:lnTo>
                  <a:lnTo>
                    <a:pt x="395312" y="34848"/>
                  </a:lnTo>
                  <a:lnTo>
                    <a:pt x="409562" y="36283"/>
                  </a:lnTo>
                  <a:lnTo>
                    <a:pt x="422935" y="40563"/>
                  </a:lnTo>
                  <a:lnTo>
                    <a:pt x="456806" y="70180"/>
                  </a:lnTo>
                  <a:lnTo>
                    <a:pt x="469328" y="119240"/>
                  </a:lnTo>
                  <a:lnTo>
                    <a:pt x="469366" y="119786"/>
                  </a:lnTo>
                  <a:lnTo>
                    <a:pt x="469366" y="25425"/>
                  </a:lnTo>
                  <a:lnTo>
                    <a:pt x="463829" y="20066"/>
                  </a:lnTo>
                  <a:lnTo>
                    <a:pt x="445071" y="8928"/>
                  </a:lnTo>
                  <a:lnTo>
                    <a:pt x="423951" y="2324"/>
                  </a:lnTo>
                  <a:lnTo>
                    <a:pt x="424586" y="2324"/>
                  </a:lnTo>
                  <a:lnTo>
                    <a:pt x="399669" y="0"/>
                  </a:lnTo>
                  <a:lnTo>
                    <a:pt x="377075" y="2324"/>
                  </a:lnTo>
                  <a:lnTo>
                    <a:pt x="356654" y="9258"/>
                  </a:lnTo>
                  <a:lnTo>
                    <a:pt x="338404" y="20828"/>
                  </a:lnTo>
                  <a:lnTo>
                    <a:pt x="322338" y="37033"/>
                  </a:lnTo>
                  <a:lnTo>
                    <a:pt x="322338" y="5448"/>
                  </a:lnTo>
                  <a:lnTo>
                    <a:pt x="283146" y="5448"/>
                  </a:lnTo>
                  <a:lnTo>
                    <a:pt x="283146" y="358825"/>
                  </a:lnTo>
                  <a:lnTo>
                    <a:pt x="322338" y="358825"/>
                  </a:lnTo>
                  <a:lnTo>
                    <a:pt x="322338" y="199834"/>
                  </a:lnTo>
                  <a:lnTo>
                    <a:pt x="338302" y="216509"/>
                  </a:lnTo>
                  <a:lnTo>
                    <a:pt x="356793" y="228422"/>
                  </a:lnTo>
                  <a:lnTo>
                    <a:pt x="377786" y="235559"/>
                  </a:lnTo>
                  <a:lnTo>
                    <a:pt x="401307" y="237947"/>
                  </a:lnTo>
                  <a:lnTo>
                    <a:pt x="424815" y="235788"/>
                  </a:lnTo>
                  <a:lnTo>
                    <a:pt x="464286" y="218503"/>
                  </a:lnTo>
                  <a:lnTo>
                    <a:pt x="493115" y="185178"/>
                  </a:lnTo>
                  <a:lnTo>
                    <a:pt x="507822" y="143395"/>
                  </a:lnTo>
                  <a:lnTo>
                    <a:pt x="509651" y="1197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0" name="object 110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2822258" y="9625979"/>
              <a:ext cx="216160" cy="23792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13098234" y="9631317"/>
              <a:ext cx="634365" cy="226695"/>
            </a:xfrm>
            <a:custGeom>
              <a:avLst/>
              <a:gdLst/>
              <a:ahLst/>
              <a:cxnLst/>
              <a:rect l="l" t="t" r="r" b="b"/>
              <a:pathLst>
                <a:path w="634365" h="226695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  <a:path w="634365" h="226695">
                  <a:moveTo>
                    <a:pt x="407314" y="469"/>
                  </a:moveTo>
                  <a:lnTo>
                    <a:pt x="226542" y="469"/>
                  </a:lnTo>
                  <a:lnTo>
                    <a:pt x="226542" y="36029"/>
                  </a:lnTo>
                  <a:lnTo>
                    <a:pt x="297319" y="36029"/>
                  </a:lnTo>
                  <a:lnTo>
                    <a:pt x="297319" y="226529"/>
                  </a:lnTo>
                  <a:lnTo>
                    <a:pt x="336524" y="226529"/>
                  </a:lnTo>
                  <a:lnTo>
                    <a:pt x="336524" y="36029"/>
                  </a:lnTo>
                  <a:lnTo>
                    <a:pt x="407314" y="36029"/>
                  </a:lnTo>
                  <a:lnTo>
                    <a:pt x="407314" y="469"/>
                  </a:lnTo>
                  <a:close/>
                </a:path>
                <a:path w="634365" h="226695">
                  <a:moveTo>
                    <a:pt x="633806" y="0"/>
                  </a:moveTo>
                  <a:lnTo>
                    <a:pt x="594601" y="0"/>
                  </a:lnTo>
                  <a:lnTo>
                    <a:pt x="594601" y="92710"/>
                  </a:lnTo>
                  <a:lnTo>
                    <a:pt x="487883" y="92710"/>
                  </a:lnTo>
                  <a:lnTo>
                    <a:pt x="487883" y="0"/>
                  </a:lnTo>
                  <a:lnTo>
                    <a:pt x="448678" y="0"/>
                  </a:lnTo>
                  <a:lnTo>
                    <a:pt x="448678" y="92710"/>
                  </a:lnTo>
                  <a:lnTo>
                    <a:pt x="448678" y="128270"/>
                  </a:lnTo>
                  <a:lnTo>
                    <a:pt x="448678" y="226060"/>
                  </a:lnTo>
                  <a:lnTo>
                    <a:pt x="487883" y="226060"/>
                  </a:lnTo>
                  <a:lnTo>
                    <a:pt x="487883" y="128270"/>
                  </a:lnTo>
                  <a:lnTo>
                    <a:pt x="594601" y="128270"/>
                  </a:lnTo>
                  <a:lnTo>
                    <a:pt x="594601" y="226060"/>
                  </a:lnTo>
                  <a:lnTo>
                    <a:pt x="633806" y="226060"/>
                  </a:lnTo>
                  <a:lnTo>
                    <a:pt x="633806" y="128270"/>
                  </a:lnTo>
                  <a:lnTo>
                    <a:pt x="633806" y="92710"/>
                  </a:lnTo>
                  <a:lnTo>
                    <a:pt x="6338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" name="object 112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3791925" y="9625969"/>
              <a:ext cx="239563" cy="237940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4077184" y="9625979"/>
              <a:ext cx="216160" cy="237929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14480071" y="9625971"/>
              <a:ext cx="482600" cy="359410"/>
            </a:xfrm>
            <a:custGeom>
              <a:avLst/>
              <a:gdLst/>
              <a:ahLst/>
              <a:cxnLst/>
              <a:rect l="l" t="t" r="r" b="b"/>
              <a:pathLst>
                <a:path w="482600" h="359409">
                  <a:moveTo>
                    <a:pt x="181864" y="5448"/>
                  </a:moveTo>
                  <a:lnTo>
                    <a:pt x="0" y="5448"/>
                  </a:lnTo>
                  <a:lnTo>
                    <a:pt x="0" y="41008"/>
                  </a:lnTo>
                  <a:lnTo>
                    <a:pt x="0" y="231508"/>
                  </a:lnTo>
                  <a:lnTo>
                    <a:pt x="39204" y="231508"/>
                  </a:lnTo>
                  <a:lnTo>
                    <a:pt x="39204" y="41008"/>
                  </a:lnTo>
                  <a:lnTo>
                    <a:pt x="142671" y="41008"/>
                  </a:lnTo>
                  <a:lnTo>
                    <a:pt x="142671" y="231508"/>
                  </a:lnTo>
                  <a:lnTo>
                    <a:pt x="181864" y="231508"/>
                  </a:lnTo>
                  <a:lnTo>
                    <a:pt x="181864" y="41008"/>
                  </a:lnTo>
                  <a:lnTo>
                    <a:pt x="181864" y="5448"/>
                  </a:lnTo>
                  <a:close/>
                </a:path>
                <a:path w="482600" h="359409">
                  <a:moveTo>
                    <a:pt x="482498" y="119786"/>
                  </a:moveTo>
                  <a:lnTo>
                    <a:pt x="475068" y="74536"/>
                  </a:lnTo>
                  <a:lnTo>
                    <a:pt x="452818" y="35661"/>
                  </a:lnTo>
                  <a:lnTo>
                    <a:pt x="442201" y="25412"/>
                  </a:lnTo>
                  <a:lnTo>
                    <a:pt x="442201" y="119786"/>
                  </a:lnTo>
                  <a:lnTo>
                    <a:pt x="440969" y="136245"/>
                  </a:lnTo>
                  <a:lnTo>
                    <a:pt x="422059" y="178879"/>
                  </a:lnTo>
                  <a:lnTo>
                    <a:pt x="384479" y="201587"/>
                  </a:lnTo>
                  <a:lnTo>
                    <a:pt x="368681" y="203098"/>
                  </a:lnTo>
                  <a:lnTo>
                    <a:pt x="352602" y="201587"/>
                  </a:lnTo>
                  <a:lnTo>
                    <a:pt x="313982" y="178879"/>
                  </a:lnTo>
                  <a:lnTo>
                    <a:pt x="294386" y="136550"/>
                  </a:lnTo>
                  <a:lnTo>
                    <a:pt x="293001" y="119240"/>
                  </a:lnTo>
                  <a:lnTo>
                    <a:pt x="294411" y="101206"/>
                  </a:lnTo>
                  <a:lnTo>
                    <a:pt x="294436" y="100901"/>
                  </a:lnTo>
                  <a:lnTo>
                    <a:pt x="298691" y="84670"/>
                  </a:lnTo>
                  <a:lnTo>
                    <a:pt x="298716" y="84531"/>
                  </a:lnTo>
                  <a:lnTo>
                    <a:pt x="327723" y="47713"/>
                  </a:lnTo>
                  <a:lnTo>
                    <a:pt x="351497" y="37033"/>
                  </a:lnTo>
                  <a:lnTo>
                    <a:pt x="353847" y="36283"/>
                  </a:lnTo>
                  <a:lnTo>
                    <a:pt x="368147" y="34848"/>
                  </a:lnTo>
                  <a:lnTo>
                    <a:pt x="382409" y="36283"/>
                  </a:lnTo>
                  <a:lnTo>
                    <a:pt x="395782" y="40563"/>
                  </a:lnTo>
                  <a:lnTo>
                    <a:pt x="408266" y="47713"/>
                  </a:lnTo>
                  <a:lnTo>
                    <a:pt x="419874" y="57721"/>
                  </a:lnTo>
                  <a:lnTo>
                    <a:pt x="429641" y="70180"/>
                  </a:lnTo>
                  <a:lnTo>
                    <a:pt x="436549" y="84531"/>
                  </a:lnTo>
                  <a:lnTo>
                    <a:pt x="436626" y="84670"/>
                  </a:lnTo>
                  <a:lnTo>
                    <a:pt x="440728" y="100901"/>
                  </a:lnTo>
                  <a:lnTo>
                    <a:pt x="440804" y="101206"/>
                  </a:lnTo>
                  <a:lnTo>
                    <a:pt x="442163" y="119240"/>
                  </a:lnTo>
                  <a:lnTo>
                    <a:pt x="442201" y="119786"/>
                  </a:lnTo>
                  <a:lnTo>
                    <a:pt x="442201" y="25412"/>
                  </a:lnTo>
                  <a:lnTo>
                    <a:pt x="436664" y="20066"/>
                  </a:lnTo>
                  <a:lnTo>
                    <a:pt x="417906" y="8928"/>
                  </a:lnTo>
                  <a:lnTo>
                    <a:pt x="396786" y="2324"/>
                  </a:lnTo>
                  <a:lnTo>
                    <a:pt x="397421" y="2324"/>
                  </a:lnTo>
                  <a:lnTo>
                    <a:pt x="372503" y="0"/>
                  </a:lnTo>
                  <a:lnTo>
                    <a:pt x="349910" y="2324"/>
                  </a:lnTo>
                  <a:lnTo>
                    <a:pt x="329488" y="9258"/>
                  </a:lnTo>
                  <a:lnTo>
                    <a:pt x="311251" y="20828"/>
                  </a:lnTo>
                  <a:lnTo>
                    <a:pt x="295186" y="37033"/>
                  </a:lnTo>
                  <a:lnTo>
                    <a:pt x="295186" y="5448"/>
                  </a:lnTo>
                  <a:lnTo>
                    <a:pt x="255981" y="5448"/>
                  </a:lnTo>
                  <a:lnTo>
                    <a:pt x="255981" y="358825"/>
                  </a:lnTo>
                  <a:lnTo>
                    <a:pt x="295186" y="358825"/>
                  </a:lnTo>
                  <a:lnTo>
                    <a:pt x="295186" y="199834"/>
                  </a:lnTo>
                  <a:lnTo>
                    <a:pt x="311150" y="216509"/>
                  </a:lnTo>
                  <a:lnTo>
                    <a:pt x="329628" y="228422"/>
                  </a:lnTo>
                  <a:lnTo>
                    <a:pt x="350621" y="235559"/>
                  </a:lnTo>
                  <a:lnTo>
                    <a:pt x="374142" y="237947"/>
                  </a:lnTo>
                  <a:lnTo>
                    <a:pt x="397649" y="235788"/>
                  </a:lnTo>
                  <a:lnTo>
                    <a:pt x="437121" y="218503"/>
                  </a:lnTo>
                  <a:lnTo>
                    <a:pt x="465950" y="185178"/>
                  </a:lnTo>
                  <a:lnTo>
                    <a:pt x="480656" y="143395"/>
                  </a:lnTo>
                  <a:lnTo>
                    <a:pt x="482498" y="1197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" name="object 115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5008265" y="9625979"/>
              <a:ext cx="216150" cy="237929"/>
            </a:xfrm>
            <a:prstGeom prst="rect">
              <a:avLst/>
            </a:prstGeom>
          </p:spPr>
        </p:pic>
        <p:sp>
          <p:nvSpPr>
            <p:cNvPr id="116" name="object 116"/>
            <p:cNvSpPr/>
            <p:nvPr/>
          </p:nvSpPr>
          <p:spPr>
            <a:xfrm>
              <a:off x="15284349" y="9613995"/>
              <a:ext cx="1163320" cy="370840"/>
            </a:xfrm>
            <a:custGeom>
              <a:avLst/>
              <a:gdLst/>
              <a:ahLst/>
              <a:cxnLst/>
              <a:rect l="l" t="t" r="r" b="b"/>
              <a:pathLst>
                <a:path w="1163319" h="370840">
                  <a:moveTo>
                    <a:pt x="193827" y="0"/>
                  </a:moveTo>
                  <a:lnTo>
                    <a:pt x="39192" y="166611"/>
                  </a:lnTo>
                  <a:lnTo>
                    <a:pt x="39192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57"/>
                  </a:lnTo>
                  <a:lnTo>
                    <a:pt x="154635" y="243382"/>
                  </a:lnTo>
                  <a:lnTo>
                    <a:pt x="193827" y="243382"/>
                  </a:lnTo>
                  <a:lnTo>
                    <a:pt x="193827" y="0"/>
                  </a:lnTo>
                  <a:close/>
                </a:path>
                <a:path w="1163319" h="370840">
                  <a:moveTo>
                    <a:pt x="535686" y="243382"/>
                  </a:moveTo>
                  <a:lnTo>
                    <a:pt x="481241" y="0"/>
                  </a:lnTo>
                  <a:lnTo>
                    <a:pt x="389763" y="184035"/>
                  </a:lnTo>
                  <a:lnTo>
                    <a:pt x="296113" y="0"/>
                  </a:lnTo>
                  <a:lnTo>
                    <a:pt x="241668" y="243382"/>
                  </a:lnTo>
                  <a:lnTo>
                    <a:pt x="281965" y="243382"/>
                  </a:lnTo>
                  <a:lnTo>
                    <a:pt x="310819" y="103454"/>
                  </a:lnTo>
                  <a:lnTo>
                    <a:pt x="388670" y="259181"/>
                  </a:lnTo>
                  <a:lnTo>
                    <a:pt x="465442" y="103454"/>
                  </a:lnTo>
                  <a:lnTo>
                    <a:pt x="495388" y="243382"/>
                  </a:lnTo>
                  <a:lnTo>
                    <a:pt x="535686" y="243382"/>
                  </a:lnTo>
                  <a:close/>
                </a:path>
                <a:path w="1163319" h="370840">
                  <a:moveTo>
                    <a:pt x="792683" y="17424"/>
                  </a:moveTo>
                  <a:lnTo>
                    <a:pt x="749134" y="17424"/>
                  </a:lnTo>
                  <a:lnTo>
                    <a:pt x="675614" y="179133"/>
                  </a:lnTo>
                  <a:lnTo>
                    <a:pt x="595591" y="17424"/>
                  </a:lnTo>
                  <a:lnTo>
                    <a:pt x="550938" y="17424"/>
                  </a:lnTo>
                  <a:lnTo>
                    <a:pt x="654939" y="222148"/>
                  </a:lnTo>
                  <a:lnTo>
                    <a:pt x="581964" y="370801"/>
                  </a:lnTo>
                  <a:lnTo>
                    <a:pt x="625525" y="370801"/>
                  </a:lnTo>
                  <a:lnTo>
                    <a:pt x="792683" y="17424"/>
                  </a:lnTo>
                  <a:close/>
                </a:path>
                <a:path w="1163319" h="370840">
                  <a:moveTo>
                    <a:pt x="1162964" y="207822"/>
                  </a:moveTo>
                  <a:lnTo>
                    <a:pt x="1125943" y="207822"/>
                  </a:lnTo>
                  <a:lnTo>
                    <a:pt x="1125943" y="17322"/>
                  </a:lnTo>
                  <a:lnTo>
                    <a:pt x="1086739" y="17322"/>
                  </a:lnTo>
                  <a:lnTo>
                    <a:pt x="1086739" y="207822"/>
                  </a:lnTo>
                  <a:lnTo>
                    <a:pt x="999629" y="207822"/>
                  </a:lnTo>
                  <a:lnTo>
                    <a:pt x="999629" y="17322"/>
                  </a:lnTo>
                  <a:lnTo>
                    <a:pt x="960412" y="17322"/>
                  </a:lnTo>
                  <a:lnTo>
                    <a:pt x="960412" y="207822"/>
                  </a:lnTo>
                  <a:lnTo>
                    <a:pt x="873302" y="207822"/>
                  </a:lnTo>
                  <a:lnTo>
                    <a:pt x="873302" y="17322"/>
                  </a:lnTo>
                  <a:lnTo>
                    <a:pt x="834110" y="17322"/>
                  </a:lnTo>
                  <a:lnTo>
                    <a:pt x="834110" y="207822"/>
                  </a:lnTo>
                  <a:lnTo>
                    <a:pt x="834110" y="243382"/>
                  </a:lnTo>
                  <a:lnTo>
                    <a:pt x="1127036" y="243382"/>
                  </a:lnTo>
                  <a:lnTo>
                    <a:pt x="1127036" y="303072"/>
                  </a:lnTo>
                  <a:lnTo>
                    <a:pt x="1162964" y="303072"/>
                  </a:lnTo>
                  <a:lnTo>
                    <a:pt x="1162964" y="243382"/>
                  </a:lnTo>
                  <a:lnTo>
                    <a:pt x="1162964" y="2078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" name="object 117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6474503" y="9625979"/>
              <a:ext cx="216150" cy="237929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6736432" y="9625969"/>
              <a:ext cx="192737" cy="237940"/>
            </a:xfrm>
            <a:prstGeom prst="rect">
              <a:avLst/>
            </a:prstGeom>
          </p:spPr>
        </p:pic>
        <p:sp>
          <p:nvSpPr>
            <p:cNvPr id="119" name="object 119"/>
            <p:cNvSpPr/>
            <p:nvPr/>
          </p:nvSpPr>
          <p:spPr>
            <a:xfrm>
              <a:off x="16956392" y="9631788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" name="object 120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7178503" y="9631413"/>
              <a:ext cx="174225" cy="225961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7398517" y="9625969"/>
              <a:ext cx="239563" cy="237940"/>
            </a:xfrm>
            <a:prstGeom prst="rect">
              <a:avLst/>
            </a:prstGeom>
          </p:spPr>
        </p:pic>
        <p:sp>
          <p:nvSpPr>
            <p:cNvPr id="122" name="object 122"/>
            <p:cNvSpPr/>
            <p:nvPr/>
          </p:nvSpPr>
          <p:spPr>
            <a:xfrm>
              <a:off x="733831" y="9804025"/>
              <a:ext cx="17021175" cy="706755"/>
            </a:xfrm>
            <a:custGeom>
              <a:avLst/>
              <a:gdLst/>
              <a:ahLst/>
              <a:cxnLst/>
              <a:rect l="l" t="t" r="r" b="b"/>
              <a:pathLst>
                <a:path w="17021175" h="706754">
                  <a:moveTo>
                    <a:pt x="185127" y="480682"/>
                  </a:moveTo>
                  <a:lnTo>
                    <a:pt x="145923" y="480682"/>
                  </a:lnTo>
                  <a:lnTo>
                    <a:pt x="145923" y="573392"/>
                  </a:lnTo>
                  <a:lnTo>
                    <a:pt x="39204" y="573392"/>
                  </a:lnTo>
                  <a:lnTo>
                    <a:pt x="39204" y="480682"/>
                  </a:lnTo>
                  <a:lnTo>
                    <a:pt x="0" y="480682"/>
                  </a:lnTo>
                  <a:lnTo>
                    <a:pt x="0" y="573392"/>
                  </a:lnTo>
                  <a:lnTo>
                    <a:pt x="0" y="608952"/>
                  </a:lnTo>
                  <a:lnTo>
                    <a:pt x="0" y="706742"/>
                  </a:lnTo>
                  <a:lnTo>
                    <a:pt x="39204" y="706742"/>
                  </a:lnTo>
                  <a:lnTo>
                    <a:pt x="39204" y="608952"/>
                  </a:lnTo>
                  <a:lnTo>
                    <a:pt x="145923" y="608952"/>
                  </a:lnTo>
                  <a:lnTo>
                    <a:pt x="145923" y="706742"/>
                  </a:lnTo>
                  <a:lnTo>
                    <a:pt x="185127" y="706742"/>
                  </a:lnTo>
                  <a:lnTo>
                    <a:pt x="185127" y="608952"/>
                  </a:lnTo>
                  <a:lnTo>
                    <a:pt x="185127" y="573392"/>
                  </a:lnTo>
                  <a:lnTo>
                    <a:pt x="185127" y="480682"/>
                  </a:lnTo>
                  <a:close/>
                </a:path>
                <a:path w="17021175" h="706754">
                  <a:moveTo>
                    <a:pt x="17020756" y="13068"/>
                  </a:moveTo>
                  <a:lnTo>
                    <a:pt x="16984828" y="0"/>
                  </a:lnTo>
                  <a:lnTo>
                    <a:pt x="16940175" y="125768"/>
                  </a:lnTo>
                  <a:lnTo>
                    <a:pt x="16965765" y="136118"/>
                  </a:lnTo>
                  <a:lnTo>
                    <a:pt x="17020756" y="130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78870" y="10279357"/>
              <a:ext cx="239563" cy="237940"/>
            </a:xfrm>
            <a:prstGeom prst="rect">
              <a:avLst/>
            </a:prstGeom>
          </p:spPr>
        </p:pic>
        <p:sp>
          <p:nvSpPr>
            <p:cNvPr id="124" name="object 124"/>
            <p:cNvSpPr/>
            <p:nvPr/>
          </p:nvSpPr>
          <p:spPr>
            <a:xfrm>
              <a:off x="1405171" y="10267373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192" y="166612"/>
                  </a:lnTo>
                  <a:lnTo>
                    <a:pt x="3919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44" y="92562"/>
                  </a:lnTo>
                  <a:lnTo>
                    <a:pt x="15464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" name="object 125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785757" y="10279357"/>
              <a:ext cx="192748" cy="237940"/>
            </a:xfrm>
            <a:prstGeom prst="rect">
              <a:avLst/>
            </a:prstGeom>
          </p:spPr>
        </p:pic>
        <p:sp>
          <p:nvSpPr>
            <p:cNvPr id="126" name="object 126"/>
            <p:cNvSpPr/>
            <p:nvPr/>
          </p:nvSpPr>
          <p:spPr>
            <a:xfrm>
              <a:off x="2005711" y="10279360"/>
              <a:ext cx="448945" cy="359410"/>
            </a:xfrm>
            <a:custGeom>
              <a:avLst/>
              <a:gdLst/>
              <a:ahLst/>
              <a:cxnLst/>
              <a:rect l="l" t="t" r="r" b="b"/>
              <a:pathLst>
                <a:path w="448944" h="359409">
                  <a:moveTo>
                    <a:pt x="180771" y="5816"/>
                  </a:moveTo>
                  <a:lnTo>
                    <a:pt x="0" y="5816"/>
                  </a:lnTo>
                  <a:lnTo>
                    <a:pt x="0" y="41376"/>
                  </a:lnTo>
                  <a:lnTo>
                    <a:pt x="70789" y="41376"/>
                  </a:lnTo>
                  <a:lnTo>
                    <a:pt x="70789" y="231876"/>
                  </a:lnTo>
                  <a:lnTo>
                    <a:pt x="109982" y="231876"/>
                  </a:lnTo>
                  <a:lnTo>
                    <a:pt x="109982" y="41376"/>
                  </a:lnTo>
                  <a:lnTo>
                    <a:pt x="180771" y="41376"/>
                  </a:lnTo>
                  <a:lnTo>
                    <a:pt x="180771" y="5816"/>
                  </a:lnTo>
                  <a:close/>
                </a:path>
                <a:path w="448944" h="359409">
                  <a:moveTo>
                    <a:pt x="448652" y="119786"/>
                  </a:moveTo>
                  <a:lnTo>
                    <a:pt x="441236" y="74523"/>
                  </a:lnTo>
                  <a:lnTo>
                    <a:pt x="418985" y="35661"/>
                  </a:lnTo>
                  <a:lnTo>
                    <a:pt x="418134" y="34848"/>
                  </a:lnTo>
                  <a:lnTo>
                    <a:pt x="408368" y="25425"/>
                  </a:lnTo>
                  <a:lnTo>
                    <a:pt x="408368" y="119786"/>
                  </a:lnTo>
                  <a:lnTo>
                    <a:pt x="407123" y="136245"/>
                  </a:lnTo>
                  <a:lnTo>
                    <a:pt x="407111" y="136550"/>
                  </a:lnTo>
                  <a:lnTo>
                    <a:pt x="388226" y="178866"/>
                  </a:lnTo>
                  <a:lnTo>
                    <a:pt x="350647" y="201574"/>
                  </a:lnTo>
                  <a:lnTo>
                    <a:pt x="334848" y="203085"/>
                  </a:lnTo>
                  <a:lnTo>
                    <a:pt x="318770" y="201574"/>
                  </a:lnTo>
                  <a:lnTo>
                    <a:pt x="313182" y="199821"/>
                  </a:lnTo>
                  <a:lnTo>
                    <a:pt x="304292" y="197040"/>
                  </a:lnTo>
                  <a:lnTo>
                    <a:pt x="270979" y="166090"/>
                  </a:lnTo>
                  <a:lnTo>
                    <a:pt x="259207" y="119786"/>
                  </a:lnTo>
                  <a:lnTo>
                    <a:pt x="259168" y="119240"/>
                  </a:lnTo>
                  <a:lnTo>
                    <a:pt x="260578" y="101206"/>
                  </a:lnTo>
                  <a:lnTo>
                    <a:pt x="260591" y="100901"/>
                  </a:lnTo>
                  <a:lnTo>
                    <a:pt x="282041" y="57708"/>
                  </a:lnTo>
                  <a:lnTo>
                    <a:pt x="317665" y="37020"/>
                  </a:lnTo>
                  <a:lnTo>
                    <a:pt x="320014" y="36271"/>
                  </a:lnTo>
                  <a:lnTo>
                    <a:pt x="334314" y="34848"/>
                  </a:lnTo>
                  <a:lnTo>
                    <a:pt x="348564" y="36271"/>
                  </a:lnTo>
                  <a:lnTo>
                    <a:pt x="361937" y="40563"/>
                  </a:lnTo>
                  <a:lnTo>
                    <a:pt x="395808" y="70167"/>
                  </a:lnTo>
                  <a:lnTo>
                    <a:pt x="408330" y="119240"/>
                  </a:lnTo>
                  <a:lnTo>
                    <a:pt x="408368" y="119786"/>
                  </a:lnTo>
                  <a:lnTo>
                    <a:pt x="408368" y="25425"/>
                  </a:lnTo>
                  <a:lnTo>
                    <a:pt x="402831" y="20066"/>
                  </a:lnTo>
                  <a:lnTo>
                    <a:pt x="384060" y="8915"/>
                  </a:lnTo>
                  <a:lnTo>
                    <a:pt x="362953" y="2311"/>
                  </a:lnTo>
                  <a:lnTo>
                    <a:pt x="363588" y="2311"/>
                  </a:lnTo>
                  <a:lnTo>
                    <a:pt x="338670" y="0"/>
                  </a:lnTo>
                  <a:lnTo>
                    <a:pt x="316077" y="2311"/>
                  </a:lnTo>
                  <a:lnTo>
                    <a:pt x="295656" y="9258"/>
                  </a:lnTo>
                  <a:lnTo>
                    <a:pt x="277406" y="20828"/>
                  </a:lnTo>
                  <a:lnTo>
                    <a:pt x="261340" y="37020"/>
                  </a:lnTo>
                  <a:lnTo>
                    <a:pt x="261340" y="5448"/>
                  </a:lnTo>
                  <a:lnTo>
                    <a:pt x="222135" y="5448"/>
                  </a:lnTo>
                  <a:lnTo>
                    <a:pt x="222135" y="358813"/>
                  </a:lnTo>
                  <a:lnTo>
                    <a:pt x="261340" y="358813"/>
                  </a:lnTo>
                  <a:lnTo>
                    <a:pt x="261340" y="199821"/>
                  </a:lnTo>
                  <a:lnTo>
                    <a:pt x="277304" y="216496"/>
                  </a:lnTo>
                  <a:lnTo>
                    <a:pt x="295783" y="228409"/>
                  </a:lnTo>
                  <a:lnTo>
                    <a:pt x="316788" y="235559"/>
                  </a:lnTo>
                  <a:lnTo>
                    <a:pt x="340309" y="237934"/>
                  </a:lnTo>
                  <a:lnTo>
                    <a:pt x="363816" y="235775"/>
                  </a:lnTo>
                  <a:lnTo>
                    <a:pt x="384810" y="229298"/>
                  </a:lnTo>
                  <a:lnTo>
                    <a:pt x="403288" y="218490"/>
                  </a:lnTo>
                  <a:lnTo>
                    <a:pt x="419252" y="203365"/>
                  </a:lnTo>
                  <a:lnTo>
                    <a:pt x="419442" y="203085"/>
                  </a:lnTo>
                  <a:lnTo>
                    <a:pt x="432117" y="185178"/>
                  </a:lnTo>
                  <a:lnTo>
                    <a:pt x="441312" y="165176"/>
                  </a:lnTo>
                  <a:lnTo>
                    <a:pt x="446824" y="143383"/>
                  </a:lnTo>
                  <a:lnTo>
                    <a:pt x="448652" y="1197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" name="object 127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2500101" y="10279357"/>
              <a:ext cx="226495" cy="237929"/>
            </a:xfrm>
            <a:prstGeom prst="rect">
              <a:avLst/>
            </a:prstGeom>
          </p:spPr>
        </p:pic>
        <p:sp>
          <p:nvSpPr>
            <p:cNvPr id="128" name="object 128"/>
            <p:cNvSpPr/>
            <p:nvPr/>
          </p:nvSpPr>
          <p:spPr>
            <a:xfrm>
              <a:off x="2767965" y="10285177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" name="object 129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2975972" y="10279361"/>
              <a:ext cx="216150" cy="237929"/>
            </a:xfrm>
            <a:prstGeom prst="rect">
              <a:avLst/>
            </a:prstGeom>
          </p:spPr>
        </p:pic>
        <p:sp>
          <p:nvSpPr>
            <p:cNvPr id="130" name="object 130"/>
            <p:cNvSpPr/>
            <p:nvPr/>
          </p:nvSpPr>
          <p:spPr>
            <a:xfrm>
              <a:off x="3252012" y="10267384"/>
              <a:ext cx="367030" cy="259715"/>
            </a:xfrm>
            <a:custGeom>
              <a:avLst/>
              <a:gdLst/>
              <a:ahLst/>
              <a:cxnLst/>
              <a:rect l="l" t="t" r="r" b="b"/>
              <a:pathLst>
                <a:path w="367029" h="259715">
                  <a:moveTo>
                    <a:pt x="133946" y="17322"/>
                  </a:moveTo>
                  <a:lnTo>
                    <a:pt x="0" y="17322"/>
                  </a:lnTo>
                  <a:lnTo>
                    <a:pt x="0" y="52882"/>
                  </a:lnTo>
                  <a:lnTo>
                    <a:pt x="0" y="243382"/>
                  </a:lnTo>
                  <a:lnTo>
                    <a:pt x="39192" y="243382"/>
                  </a:lnTo>
                  <a:lnTo>
                    <a:pt x="39192" y="52882"/>
                  </a:lnTo>
                  <a:lnTo>
                    <a:pt x="133946" y="52882"/>
                  </a:lnTo>
                  <a:lnTo>
                    <a:pt x="133946" y="17322"/>
                  </a:lnTo>
                  <a:close/>
                </a:path>
                <a:path w="367029" h="259715">
                  <a:moveTo>
                    <a:pt x="366979" y="0"/>
                  </a:moveTo>
                  <a:lnTo>
                    <a:pt x="212331" y="166611"/>
                  </a:lnTo>
                  <a:lnTo>
                    <a:pt x="212331" y="17424"/>
                  </a:lnTo>
                  <a:lnTo>
                    <a:pt x="173139" y="17424"/>
                  </a:lnTo>
                  <a:lnTo>
                    <a:pt x="173139" y="259168"/>
                  </a:lnTo>
                  <a:lnTo>
                    <a:pt x="327774" y="92557"/>
                  </a:lnTo>
                  <a:lnTo>
                    <a:pt x="327774" y="243382"/>
                  </a:lnTo>
                  <a:lnTo>
                    <a:pt x="366979" y="243382"/>
                  </a:lnTo>
                  <a:lnTo>
                    <a:pt x="3669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" name="object 131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3686505" y="10284797"/>
              <a:ext cx="166612" cy="225961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3913001" y="10279361"/>
              <a:ext cx="216160" cy="23792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4174899" y="10279357"/>
              <a:ext cx="192748" cy="237940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4427530" y="10284797"/>
              <a:ext cx="190570" cy="225961"/>
            </a:xfrm>
            <a:prstGeom prst="rect">
              <a:avLst/>
            </a:prstGeom>
          </p:spPr>
        </p:pic>
        <p:sp>
          <p:nvSpPr>
            <p:cNvPr id="135" name="object 135"/>
            <p:cNvSpPr/>
            <p:nvPr/>
          </p:nvSpPr>
          <p:spPr>
            <a:xfrm>
              <a:off x="4657293" y="10174814"/>
              <a:ext cx="462280" cy="351790"/>
            </a:xfrm>
            <a:custGeom>
              <a:avLst/>
              <a:gdLst/>
              <a:ahLst/>
              <a:cxnLst/>
              <a:rect l="l" t="t" r="r" b="b"/>
              <a:pathLst>
                <a:path w="462279" h="351790">
                  <a:moveTo>
                    <a:pt x="193840" y="92570"/>
                  </a:moveTo>
                  <a:lnTo>
                    <a:pt x="39192" y="259181"/>
                  </a:lnTo>
                  <a:lnTo>
                    <a:pt x="39192" y="109994"/>
                  </a:lnTo>
                  <a:lnTo>
                    <a:pt x="0" y="109994"/>
                  </a:lnTo>
                  <a:lnTo>
                    <a:pt x="0" y="351739"/>
                  </a:lnTo>
                  <a:lnTo>
                    <a:pt x="154647" y="185127"/>
                  </a:lnTo>
                  <a:lnTo>
                    <a:pt x="154647" y="335953"/>
                  </a:lnTo>
                  <a:lnTo>
                    <a:pt x="193840" y="335953"/>
                  </a:lnTo>
                  <a:lnTo>
                    <a:pt x="193840" y="92570"/>
                  </a:lnTo>
                  <a:close/>
                </a:path>
                <a:path w="462279" h="351790">
                  <a:moveTo>
                    <a:pt x="445389" y="12522"/>
                  </a:moveTo>
                  <a:lnTo>
                    <a:pt x="412711" y="0"/>
                  </a:lnTo>
                  <a:lnTo>
                    <a:pt x="406146" y="14300"/>
                  </a:lnTo>
                  <a:lnTo>
                    <a:pt x="396240" y="24498"/>
                  </a:lnTo>
                  <a:lnTo>
                    <a:pt x="383006" y="30632"/>
                  </a:lnTo>
                  <a:lnTo>
                    <a:pt x="366433" y="32677"/>
                  </a:lnTo>
                  <a:lnTo>
                    <a:pt x="349859" y="30632"/>
                  </a:lnTo>
                  <a:lnTo>
                    <a:pt x="336626" y="24498"/>
                  </a:lnTo>
                  <a:lnTo>
                    <a:pt x="326720" y="14300"/>
                  </a:lnTo>
                  <a:lnTo>
                    <a:pt x="320154" y="0"/>
                  </a:lnTo>
                  <a:lnTo>
                    <a:pt x="287489" y="12522"/>
                  </a:lnTo>
                  <a:lnTo>
                    <a:pt x="317169" y="51168"/>
                  </a:lnTo>
                  <a:lnTo>
                    <a:pt x="366433" y="65341"/>
                  </a:lnTo>
                  <a:lnTo>
                    <a:pt x="380136" y="64452"/>
                  </a:lnTo>
                  <a:lnTo>
                    <a:pt x="425424" y="43459"/>
                  </a:lnTo>
                  <a:lnTo>
                    <a:pt x="440258" y="24130"/>
                  </a:lnTo>
                  <a:lnTo>
                    <a:pt x="445389" y="12522"/>
                  </a:lnTo>
                  <a:close/>
                </a:path>
                <a:path w="462279" h="351790">
                  <a:moveTo>
                    <a:pt x="461721" y="92570"/>
                  </a:moveTo>
                  <a:lnTo>
                    <a:pt x="307086" y="259181"/>
                  </a:lnTo>
                  <a:lnTo>
                    <a:pt x="307086" y="109994"/>
                  </a:lnTo>
                  <a:lnTo>
                    <a:pt x="267881" y="109994"/>
                  </a:lnTo>
                  <a:lnTo>
                    <a:pt x="267881" y="351739"/>
                  </a:lnTo>
                  <a:lnTo>
                    <a:pt x="353783" y="259181"/>
                  </a:lnTo>
                  <a:lnTo>
                    <a:pt x="422529" y="185115"/>
                  </a:lnTo>
                  <a:lnTo>
                    <a:pt x="422529" y="335953"/>
                  </a:lnTo>
                  <a:lnTo>
                    <a:pt x="461721" y="335953"/>
                  </a:lnTo>
                  <a:lnTo>
                    <a:pt x="461721" y="185115"/>
                  </a:lnTo>
                  <a:lnTo>
                    <a:pt x="461721" y="9257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5319921" y="10284797"/>
              <a:ext cx="174235" cy="225961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5554050" y="10284797"/>
              <a:ext cx="400731" cy="227050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6014686" y="10279357"/>
              <a:ext cx="226495" cy="237929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6280384" y="10284801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4">
                  <a:moveTo>
                    <a:pt x="210161" y="0"/>
                  </a:moveTo>
                  <a:lnTo>
                    <a:pt x="51181" y="0"/>
                  </a:lnTo>
                  <a:lnTo>
                    <a:pt x="51181" y="100729"/>
                  </a:lnTo>
                  <a:lnTo>
                    <a:pt x="50602" y="119782"/>
                  </a:lnTo>
                  <a:lnTo>
                    <a:pt x="41925" y="160612"/>
                  </a:lnTo>
                  <a:lnTo>
                    <a:pt x="13234" y="187986"/>
                  </a:lnTo>
                  <a:lnTo>
                    <a:pt x="0" y="190025"/>
                  </a:lnTo>
                  <a:lnTo>
                    <a:pt x="0" y="285844"/>
                  </a:lnTo>
                  <a:lnTo>
                    <a:pt x="35936" y="285844"/>
                  </a:lnTo>
                  <a:lnTo>
                    <a:pt x="35936" y="225961"/>
                  </a:lnTo>
                  <a:lnTo>
                    <a:pt x="243919" y="225961"/>
                  </a:lnTo>
                  <a:lnTo>
                    <a:pt x="243919" y="190025"/>
                  </a:lnTo>
                  <a:lnTo>
                    <a:pt x="63149" y="190025"/>
                  </a:lnTo>
                  <a:lnTo>
                    <a:pt x="75063" y="176720"/>
                  </a:lnTo>
                  <a:lnTo>
                    <a:pt x="83570" y="160759"/>
                  </a:lnTo>
                  <a:lnTo>
                    <a:pt x="88673" y="142143"/>
                  </a:lnTo>
                  <a:lnTo>
                    <a:pt x="90374" y="120875"/>
                  </a:lnTo>
                  <a:lnTo>
                    <a:pt x="90374" y="35925"/>
                  </a:lnTo>
                  <a:lnTo>
                    <a:pt x="210161" y="35925"/>
                  </a:lnTo>
                  <a:lnTo>
                    <a:pt x="210161" y="0"/>
                  </a:lnTo>
                  <a:close/>
                </a:path>
                <a:path w="244475" h="286384">
                  <a:moveTo>
                    <a:pt x="243919" y="225961"/>
                  </a:moveTo>
                  <a:lnTo>
                    <a:pt x="207983" y="225961"/>
                  </a:lnTo>
                  <a:lnTo>
                    <a:pt x="207983" y="285844"/>
                  </a:lnTo>
                  <a:lnTo>
                    <a:pt x="243919" y="285844"/>
                  </a:lnTo>
                  <a:lnTo>
                    <a:pt x="243919" y="225961"/>
                  </a:lnTo>
                  <a:close/>
                </a:path>
                <a:path w="244475" h="286384">
                  <a:moveTo>
                    <a:pt x="21016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61" y="190025"/>
                  </a:lnTo>
                  <a:lnTo>
                    <a:pt x="210161" y="3592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" name="object 140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6692539" y="10284797"/>
              <a:ext cx="174225" cy="225961"/>
            </a:xfrm>
            <a:prstGeom prst="rect">
              <a:avLst/>
            </a:prstGeom>
          </p:spPr>
        </p:pic>
        <p:sp>
          <p:nvSpPr>
            <p:cNvPr id="141" name="object 141"/>
            <p:cNvSpPr/>
            <p:nvPr/>
          </p:nvSpPr>
          <p:spPr>
            <a:xfrm>
              <a:off x="7020854" y="10284797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4" h="353695">
                  <a:moveTo>
                    <a:pt x="241751" y="0"/>
                  </a:moveTo>
                  <a:lnTo>
                    <a:pt x="198192" y="0"/>
                  </a:lnTo>
                  <a:lnTo>
                    <a:pt x="124687" y="161712"/>
                  </a:lnTo>
                  <a:lnTo>
                    <a:pt x="44647" y="0"/>
                  </a:lnTo>
                  <a:lnTo>
                    <a:pt x="0" y="0"/>
                  </a:lnTo>
                  <a:lnTo>
                    <a:pt x="103996" y="204726"/>
                  </a:lnTo>
                  <a:lnTo>
                    <a:pt x="31035" y="353371"/>
                  </a:lnTo>
                  <a:lnTo>
                    <a:pt x="74594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289820" y="10279357"/>
              <a:ext cx="192748" cy="237940"/>
            </a:xfrm>
            <a:prstGeom prst="rect">
              <a:avLst/>
            </a:prstGeom>
          </p:spPr>
        </p:pic>
        <p:sp>
          <p:nvSpPr>
            <p:cNvPr id="143" name="object 143"/>
            <p:cNvSpPr/>
            <p:nvPr/>
          </p:nvSpPr>
          <p:spPr>
            <a:xfrm>
              <a:off x="7509789" y="10285177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4" name="object 14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717786" y="10279357"/>
              <a:ext cx="239573" cy="237940"/>
            </a:xfrm>
            <a:prstGeom prst="rect">
              <a:avLst/>
            </a:prstGeom>
          </p:spPr>
        </p:pic>
        <p:sp>
          <p:nvSpPr>
            <p:cNvPr id="145" name="object 145"/>
            <p:cNvSpPr/>
            <p:nvPr/>
          </p:nvSpPr>
          <p:spPr>
            <a:xfrm>
              <a:off x="8017242" y="10174810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09" h="351790">
                  <a:moveTo>
                    <a:pt x="52270" y="0"/>
                  </a:moveTo>
                  <a:lnTo>
                    <a:pt x="19601" y="12523"/>
                  </a:lnTo>
                  <a:lnTo>
                    <a:pt x="24719" y="24127"/>
                  </a:lnTo>
                  <a:lnTo>
                    <a:pt x="31372" y="34438"/>
                  </a:lnTo>
                  <a:lnTo>
                    <a:pt x="72072" y="61800"/>
                  </a:lnTo>
                  <a:lnTo>
                    <a:pt x="98551" y="65338"/>
                  </a:lnTo>
                  <a:lnTo>
                    <a:pt x="112245" y="64454"/>
                  </a:lnTo>
                  <a:lnTo>
                    <a:pt x="157534" y="43453"/>
                  </a:lnTo>
                  <a:lnTo>
                    <a:pt x="166859" y="32669"/>
                  </a:lnTo>
                  <a:lnTo>
                    <a:pt x="98551" y="32669"/>
                  </a:lnTo>
                  <a:lnTo>
                    <a:pt x="81976" y="30627"/>
                  </a:lnTo>
                  <a:lnTo>
                    <a:pt x="68736" y="24501"/>
                  </a:lnTo>
                  <a:lnTo>
                    <a:pt x="58833" y="14292"/>
                  </a:lnTo>
                  <a:lnTo>
                    <a:pt x="52270" y="0"/>
                  </a:lnTo>
                  <a:close/>
                </a:path>
                <a:path w="194309" h="351790">
                  <a:moveTo>
                    <a:pt x="144833" y="0"/>
                  </a:moveTo>
                  <a:lnTo>
                    <a:pt x="138264" y="14292"/>
                  </a:lnTo>
                  <a:lnTo>
                    <a:pt x="128359" y="24501"/>
                  </a:lnTo>
                  <a:lnTo>
                    <a:pt x="115121" y="30627"/>
                  </a:lnTo>
                  <a:lnTo>
                    <a:pt x="98551" y="32669"/>
                  </a:lnTo>
                  <a:lnTo>
                    <a:pt x="166859" y="32669"/>
                  </a:lnTo>
                  <a:lnTo>
                    <a:pt x="172369" y="24127"/>
                  </a:lnTo>
                  <a:lnTo>
                    <a:pt x="177491" y="12523"/>
                  </a:lnTo>
                  <a:lnTo>
                    <a:pt x="144833" y="0"/>
                  </a:lnTo>
                  <a:close/>
                </a:path>
                <a:path w="194309" h="351790">
                  <a:moveTo>
                    <a:pt x="39202" y="109986"/>
                  </a:moveTo>
                  <a:lnTo>
                    <a:pt x="0" y="109986"/>
                  </a:lnTo>
                  <a:lnTo>
                    <a:pt x="0" y="351737"/>
                  </a:lnTo>
                  <a:lnTo>
                    <a:pt x="85902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09" h="351790">
                  <a:moveTo>
                    <a:pt x="193837" y="185114"/>
                  </a:moveTo>
                  <a:lnTo>
                    <a:pt x="154634" y="185114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14"/>
                  </a:lnTo>
                  <a:close/>
                </a:path>
                <a:path w="194309" h="351790">
                  <a:moveTo>
                    <a:pt x="193837" y="92562"/>
                  </a:moveTo>
                  <a:lnTo>
                    <a:pt x="39202" y="259175"/>
                  </a:lnTo>
                  <a:lnTo>
                    <a:pt x="85902" y="259175"/>
                  </a:lnTo>
                  <a:lnTo>
                    <a:pt x="154634" y="185114"/>
                  </a:lnTo>
                  <a:lnTo>
                    <a:pt x="193837" y="185114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6" name="object 146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8278585" y="10284797"/>
              <a:ext cx="166612" cy="225961"/>
            </a:xfrm>
            <a:prstGeom prst="rect">
              <a:avLst/>
            </a:prstGeom>
          </p:spPr>
        </p:pic>
        <p:sp>
          <p:nvSpPr>
            <p:cNvPr id="147" name="object 147"/>
            <p:cNvSpPr/>
            <p:nvPr/>
          </p:nvSpPr>
          <p:spPr>
            <a:xfrm>
              <a:off x="8519248" y="10267373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" name="object 148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787135" y="10284797"/>
              <a:ext cx="174225" cy="225961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9007107" y="10279357"/>
              <a:ext cx="239563" cy="237940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292398" y="10279357"/>
              <a:ext cx="192748" cy="237940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9512363" y="10285177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2" name="object 152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9734520" y="10284797"/>
              <a:ext cx="165513" cy="225961"/>
            </a:xfrm>
            <a:prstGeom prst="rect">
              <a:avLst/>
            </a:prstGeom>
          </p:spPr>
        </p:pic>
        <p:sp>
          <p:nvSpPr>
            <p:cNvPr id="153" name="object 153"/>
            <p:cNvSpPr/>
            <p:nvPr/>
          </p:nvSpPr>
          <p:spPr>
            <a:xfrm>
              <a:off x="10065017" y="10129615"/>
              <a:ext cx="493395" cy="397510"/>
            </a:xfrm>
            <a:custGeom>
              <a:avLst/>
              <a:gdLst/>
              <a:ahLst/>
              <a:cxnLst/>
              <a:rect l="l" t="t" r="r" b="b"/>
              <a:pathLst>
                <a:path w="493395" h="397509">
                  <a:moveTo>
                    <a:pt x="239560" y="268986"/>
                  </a:moveTo>
                  <a:lnTo>
                    <a:pt x="237464" y="244690"/>
                  </a:lnTo>
                  <a:lnTo>
                    <a:pt x="231190" y="222440"/>
                  </a:lnTo>
                  <a:lnTo>
                    <a:pt x="220726" y="202222"/>
                  </a:lnTo>
                  <a:lnTo>
                    <a:pt x="206514" y="184581"/>
                  </a:lnTo>
                  <a:lnTo>
                    <a:pt x="206082" y="184035"/>
                  </a:lnTo>
                  <a:lnTo>
                    <a:pt x="199275" y="178308"/>
                  </a:lnTo>
                  <a:lnTo>
                    <a:pt x="199275" y="268986"/>
                  </a:lnTo>
                  <a:lnTo>
                    <a:pt x="197802" y="287540"/>
                  </a:lnTo>
                  <a:lnTo>
                    <a:pt x="175856" y="330517"/>
                  </a:lnTo>
                  <a:lnTo>
                    <a:pt x="135534" y="351447"/>
                  </a:lnTo>
                  <a:lnTo>
                    <a:pt x="119773" y="352844"/>
                  </a:lnTo>
                  <a:lnTo>
                    <a:pt x="104025" y="351447"/>
                  </a:lnTo>
                  <a:lnTo>
                    <a:pt x="63703" y="330517"/>
                  </a:lnTo>
                  <a:lnTo>
                    <a:pt x="41744" y="287540"/>
                  </a:lnTo>
                  <a:lnTo>
                    <a:pt x="40284" y="268986"/>
                  </a:lnTo>
                  <a:lnTo>
                    <a:pt x="41732" y="250431"/>
                  </a:lnTo>
                  <a:lnTo>
                    <a:pt x="63423" y="207175"/>
                  </a:lnTo>
                  <a:lnTo>
                    <a:pt x="103797" y="186004"/>
                  </a:lnTo>
                  <a:lnTo>
                    <a:pt x="119773" y="184581"/>
                  </a:lnTo>
                  <a:lnTo>
                    <a:pt x="135813" y="186004"/>
                  </a:lnTo>
                  <a:lnTo>
                    <a:pt x="176136" y="206921"/>
                  </a:lnTo>
                  <a:lnTo>
                    <a:pt x="197827" y="250202"/>
                  </a:lnTo>
                  <a:lnTo>
                    <a:pt x="199275" y="268986"/>
                  </a:lnTo>
                  <a:lnTo>
                    <a:pt x="199275" y="178308"/>
                  </a:lnTo>
                  <a:lnTo>
                    <a:pt x="188264" y="169037"/>
                  </a:lnTo>
                  <a:lnTo>
                    <a:pt x="168300" y="158318"/>
                  </a:lnTo>
                  <a:lnTo>
                    <a:pt x="146202" y="151892"/>
                  </a:lnTo>
                  <a:lnTo>
                    <a:pt x="121958" y="149745"/>
                  </a:lnTo>
                  <a:lnTo>
                    <a:pt x="95173" y="152336"/>
                  </a:lnTo>
                  <a:lnTo>
                    <a:pt x="72542" y="160096"/>
                  </a:lnTo>
                  <a:lnTo>
                    <a:pt x="54063" y="173024"/>
                  </a:lnTo>
                  <a:lnTo>
                    <a:pt x="39738" y="191122"/>
                  </a:lnTo>
                  <a:lnTo>
                    <a:pt x="38646" y="191122"/>
                  </a:lnTo>
                  <a:lnTo>
                    <a:pt x="46863" y="145757"/>
                  </a:lnTo>
                  <a:lnTo>
                    <a:pt x="67297" y="106527"/>
                  </a:lnTo>
                  <a:lnTo>
                    <a:pt x="103809" y="76974"/>
                  </a:lnTo>
                  <a:lnTo>
                    <a:pt x="156083" y="61899"/>
                  </a:lnTo>
                  <a:lnTo>
                    <a:pt x="157899" y="61531"/>
                  </a:lnTo>
                  <a:lnTo>
                    <a:pt x="165531" y="59563"/>
                  </a:lnTo>
                  <a:lnTo>
                    <a:pt x="204482" y="40424"/>
                  </a:lnTo>
                  <a:lnTo>
                    <a:pt x="228409" y="9690"/>
                  </a:lnTo>
                  <a:lnTo>
                    <a:pt x="231940" y="0"/>
                  </a:lnTo>
                  <a:lnTo>
                    <a:pt x="188379" y="0"/>
                  </a:lnTo>
                  <a:lnTo>
                    <a:pt x="185839" y="6908"/>
                  </a:lnTo>
                  <a:lnTo>
                    <a:pt x="181305" y="12623"/>
                  </a:lnTo>
                  <a:lnTo>
                    <a:pt x="141744" y="29222"/>
                  </a:lnTo>
                  <a:lnTo>
                    <a:pt x="126034" y="32600"/>
                  </a:lnTo>
                  <a:lnTo>
                    <a:pt x="122047" y="33502"/>
                  </a:lnTo>
                  <a:lnTo>
                    <a:pt x="118046" y="34594"/>
                  </a:lnTo>
                  <a:lnTo>
                    <a:pt x="103898" y="38036"/>
                  </a:lnTo>
                  <a:lnTo>
                    <a:pt x="99822" y="39306"/>
                  </a:lnTo>
                  <a:lnTo>
                    <a:pt x="93992" y="41846"/>
                  </a:lnTo>
                  <a:lnTo>
                    <a:pt x="90462" y="43307"/>
                  </a:lnTo>
                  <a:lnTo>
                    <a:pt x="82118" y="46570"/>
                  </a:lnTo>
                  <a:lnTo>
                    <a:pt x="78206" y="48374"/>
                  </a:lnTo>
                  <a:lnTo>
                    <a:pt x="36131" y="84810"/>
                  </a:lnTo>
                  <a:lnTo>
                    <a:pt x="16052" y="125247"/>
                  </a:lnTo>
                  <a:lnTo>
                    <a:pt x="4013" y="177927"/>
                  </a:lnTo>
                  <a:lnTo>
                    <a:pt x="0" y="242849"/>
                  </a:lnTo>
                  <a:lnTo>
                    <a:pt x="2387" y="280771"/>
                  </a:lnTo>
                  <a:lnTo>
                    <a:pt x="21437" y="339026"/>
                  </a:lnTo>
                  <a:lnTo>
                    <a:pt x="54406" y="371754"/>
                  </a:lnTo>
                  <a:lnTo>
                    <a:pt x="93332" y="385914"/>
                  </a:lnTo>
                  <a:lnTo>
                    <a:pt x="115963" y="387692"/>
                  </a:lnTo>
                  <a:lnTo>
                    <a:pt x="142163" y="385572"/>
                  </a:lnTo>
                  <a:lnTo>
                    <a:pt x="186817" y="368693"/>
                  </a:lnTo>
                  <a:lnTo>
                    <a:pt x="220268" y="335965"/>
                  </a:lnTo>
                  <a:lnTo>
                    <a:pt x="237413" y="293497"/>
                  </a:lnTo>
                  <a:lnTo>
                    <a:pt x="239560" y="268986"/>
                  </a:lnTo>
                  <a:close/>
                </a:path>
                <a:path w="493395" h="397509">
                  <a:moveTo>
                    <a:pt x="493280" y="137769"/>
                  </a:moveTo>
                  <a:lnTo>
                    <a:pt x="338645" y="304380"/>
                  </a:lnTo>
                  <a:lnTo>
                    <a:pt x="338645" y="155194"/>
                  </a:lnTo>
                  <a:lnTo>
                    <a:pt x="299440" y="155194"/>
                  </a:lnTo>
                  <a:lnTo>
                    <a:pt x="299440" y="396938"/>
                  </a:lnTo>
                  <a:lnTo>
                    <a:pt x="454088" y="230327"/>
                  </a:lnTo>
                  <a:lnTo>
                    <a:pt x="454088" y="381152"/>
                  </a:lnTo>
                  <a:lnTo>
                    <a:pt x="493280" y="381152"/>
                  </a:lnTo>
                  <a:lnTo>
                    <a:pt x="493280" y="1377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4" name="object 154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0618210" y="10279359"/>
              <a:ext cx="184036" cy="237929"/>
            </a:xfrm>
            <a:prstGeom prst="rect">
              <a:avLst/>
            </a:prstGeom>
          </p:spPr>
        </p:pic>
        <p:sp>
          <p:nvSpPr>
            <p:cNvPr id="155" name="object 155"/>
            <p:cNvSpPr/>
            <p:nvPr/>
          </p:nvSpPr>
          <p:spPr>
            <a:xfrm>
              <a:off x="10862068" y="10284707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35" y="0"/>
                  </a:lnTo>
                  <a:lnTo>
                    <a:pt x="145935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35" y="128270"/>
                  </a:lnTo>
                  <a:lnTo>
                    <a:pt x="145935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6" name="object 156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1107117" y="10279361"/>
              <a:ext cx="216160" cy="23792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1369057" y="10279357"/>
              <a:ext cx="192748" cy="237940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1607500" y="10279357"/>
              <a:ext cx="226506" cy="23792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2034921" y="10284797"/>
              <a:ext cx="400720" cy="227050"/>
            </a:xfrm>
            <a:prstGeom prst="rect">
              <a:avLst/>
            </a:prstGeom>
          </p:spPr>
        </p:pic>
        <p:sp>
          <p:nvSpPr>
            <p:cNvPr id="160" name="object 160"/>
            <p:cNvSpPr/>
            <p:nvPr/>
          </p:nvSpPr>
          <p:spPr>
            <a:xfrm>
              <a:off x="12509671" y="10267373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1" name="object 161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2763401" y="10279361"/>
              <a:ext cx="216150" cy="237929"/>
            </a:xfrm>
            <a:prstGeom prst="rect">
              <a:avLst/>
            </a:prstGeom>
          </p:spPr>
        </p:pic>
        <p:sp>
          <p:nvSpPr>
            <p:cNvPr id="162" name="object 162"/>
            <p:cNvSpPr/>
            <p:nvPr/>
          </p:nvSpPr>
          <p:spPr>
            <a:xfrm>
              <a:off x="13039497" y="10284707"/>
              <a:ext cx="407670" cy="226695"/>
            </a:xfrm>
            <a:custGeom>
              <a:avLst/>
              <a:gdLst/>
              <a:ahLst/>
              <a:cxnLst/>
              <a:rect l="l" t="t" r="r" b="b"/>
              <a:pathLst>
                <a:path w="407669" h="226695">
                  <a:moveTo>
                    <a:pt x="185115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  <a:path w="407669" h="226695">
                  <a:moveTo>
                    <a:pt x="407212" y="469"/>
                  </a:moveTo>
                  <a:lnTo>
                    <a:pt x="226441" y="469"/>
                  </a:lnTo>
                  <a:lnTo>
                    <a:pt x="226441" y="36029"/>
                  </a:lnTo>
                  <a:lnTo>
                    <a:pt x="297218" y="36029"/>
                  </a:lnTo>
                  <a:lnTo>
                    <a:pt x="297218" y="226529"/>
                  </a:lnTo>
                  <a:lnTo>
                    <a:pt x="336423" y="226529"/>
                  </a:lnTo>
                  <a:lnTo>
                    <a:pt x="336423" y="36029"/>
                  </a:lnTo>
                  <a:lnTo>
                    <a:pt x="407212" y="36029"/>
                  </a:lnTo>
                  <a:lnTo>
                    <a:pt x="407212" y="4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3" name="object 16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3474019" y="10279357"/>
              <a:ext cx="239584" cy="237940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3773464" y="10284797"/>
              <a:ext cx="174235" cy="225961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14005332" y="10126897"/>
              <a:ext cx="3165475" cy="466725"/>
            </a:xfrm>
            <a:custGeom>
              <a:avLst/>
              <a:gdLst/>
              <a:ahLst/>
              <a:cxnLst/>
              <a:rect l="l" t="t" r="r" b="b"/>
              <a:pathLst>
                <a:path w="3165475" h="466725">
                  <a:moveTo>
                    <a:pt x="54444" y="354825"/>
                  </a:moveTo>
                  <a:lnTo>
                    <a:pt x="51727" y="348475"/>
                  </a:lnTo>
                  <a:lnTo>
                    <a:pt x="40817" y="337591"/>
                  </a:lnTo>
                  <a:lnTo>
                    <a:pt x="34480" y="334860"/>
                  </a:lnTo>
                  <a:lnTo>
                    <a:pt x="19939" y="334860"/>
                  </a:lnTo>
                  <a:lnTo>
                    <a:pt x="13601" y="337591"/>
                  </a:lnTo>
                  <a:lnTo>
                    <a:pt x="2705" y="348475"/>
                  </a:lnTo>
                  <a:lnTo>
                    <a:pt x="0" y="354825"/>
                  </a:lnTo>
                  <a:lnTo>
                    <a:pt x="0" y="369354"/>
                  </a:lnTo>
                  <a:lnTo>
                    <a:pt x="2705" y="375691"/>
                  </a:lnTo>
                  <a:lnTo>
                    <a:pt x="13601" y="386588"/>
                  </a:lnTo>
                  <a:lnTo>
                    <a:pt x="19939" y="389305"/>
                  </a:lnTo>
                  <a:lnTo>
                    <a:pt x="34480" y="389305"/>
                  </a:lnTo>
                  <a:lnTo>
                    <a:pt x="40817" y="386588"/>
                  </a:lnTo>
                  <a:lnTo>
                    <a:pt x="51727" y="375691"/>
                  </a:lnTo>
                  <a:lnTo>
                    <a:pt x="54444" y="369354"/>
                  </a:lnTo>
                  <a:lnTo>
                    <a:pt x="54444" y="354825"/>
                  </a:lnTo>
                  <a:close/>
                </a:path>
                <a:path w="3165475" h="466725">
                  <a:moveTo>
                    <a:pt x="54444" y="172415"/>
                  </a:moveTo>
                  <a:lnTo>
                    <a:pt x="51727" y="166077"/>
                  </a:lnTo>
                  <a:lnTo>
                    <a:pt x="40817" y="155181"/>
                  </a:lnTo>
                  <a:lnTo>
                    <a:pt x="34480" y="152463"/>
                  </a:lnTo>
                  <a:lnTo>
                    <a:pt x="19939" y="152463"/>
                  </a:lnTo>
                  <a:lnTo>
                    <a:pt x="13601" y="155181"/>
                  </a:lnTo>
                  <a:lnTo>
                    <a:pt x="2705" y="166077"/>
                  </a:lnTo>
                  <a:lnTo>
                    <a:pt x="0" y="172415"/>
                  </a:lnTo>
                  <a:lnTo>
                    <a:pt x="0" y="186956"/>
                  </a:lnTo>
                  <a:lnTo>
                    <a:pt x="2705" y="193306"/>
                  </a:lnTo>
                  <a:lnTo>
                    <a:pt x="13601" y="204190"/>
                  </a:lnTo>
                  <a:lnTo>
                    <a:pt x="19939" y="206908"/>
                  </a:lnTo>
                  <a:lnTo>
                    <a:pt x="34480" y="206908"/>
                  </a:lnTo>
                  <a:lnTo>
                    <a:pt x="40817" y="204190"/>
                  </a:lnTo>
                  <a:lnTo>
                    <a:pt x="51727" y="193306"/>
                  </a:lnTo>
                  <a:lnTo>
                    <a:pt x="54444" y="186956"/>
                  </a:lnTo>
                  <a:lnTo>
                    <a:pt x="54444" y="172415"/>
                  </a:lnTo>
                  <a:close/>
                </a:path>
                <a:path w="3165475" h="466725">
                  <a:moveTo>
                    <a:pt x="648995" y="383870"/>
                  </a:moveTo>
                  <a:lnTo>
                    <a:pt x="592378" y="0"/>
                  </a:lnTo>
                  <a:lnTo>
                    <a:pt x="450265" y="307098"/>
                  </a:lnTo>
                  <a:lnTo>
                    <a:pt x="310870" y="546"/>
                  </a:lnTo>
                  <a:lnTo>
                    <a:pt x="250444" y="383870"/>
                  </a:lnTo>
                  <a:lnTo>
                    <a:pt x="291820" y="383870"/>
                  </a:lnTo>
                  <a:lnTo>
                    <a:pt x="327761" y="131229"/>
                  </a:lnTo>
                  <a:lnTo>
                    <a:pt x="449719" y="399110"/>
                  </a:lnTo>
                  <a:lnTo>
                    <a:pt x="573316" y="131229"/>
                  </a:lnTo>
                  <a:lnTo>
                    <a:pt x="607618" y="383870"/>
                  </a:lnTo>
                  <a:lnTo>
                    <a:pt x="648995" y="383870"/>
                  </a:lnTo>
                  <a:close/>
                </a:path>
                <a:path w="3165475" h="466725">
                  <a:moveTo>
                    <a:pt x="1010539" y="50647"/>
                  </a:moveTo>
                  <a:lnTo>
                    <a:pt x="986066" y="34925"/>
                  </a:lnTo>
                  <a:lnTo>
                    <a:pt x="960031" y="23685"/>
                  </a:lnTo>
                  <a:lnTo>
                    <a:pt x="932434" y="16954"/>
                  </a:lnTo>
                  <a:lnTo>
                    <a:pt x="903274" y="14706"/>
                  </a:lnTo>
                  <a:lnTo>
                    <a:pt x="864158" y="18072"/>
                  </a:lnTo>
                  <a:lnTo>
                    <a:pt x="796226" y="45021"/>
                  </a:lnTo>
                  <a:lnTo>
                    <a:pt x="743712" y="97269"/>
                  </a:lnTo>
                  <a:lnTo>
                    <a:pt x="716622" y="164782"/>
                  </a:lnTo>
                  <a:lnTo>
                    <a:pt x="713244" y="203644"/>
                  </a:lnTo>
                  <a:lnTo>
                    <a:pt x="716597" y="241554"/>
                  </a:lnTo>
                  <a:lnTo>
                    <a:pt x="743407" y="307975"/>
                  </a:lnTo>
                  <a:lnTo>
                    <a:pt x="795388" y="360083"/>
                  </a:lnTo>
                  <a:lnTo>
                    <a:pt x="862495" y="387032"/>
                  </a:lnTo>
                  <a:lnTo>
                    <a:pt x="901103" y="390398"/>
                  </a:lnTo>
                  <a:lnTo>
                    <a:pt x="930402" y="388188"/>
                  </a:lnTo>
                  <a:lnTo>
                    <a:pt x="958405" y="381558"/>
                  </a:lnTo>
                  <a:lnTo>
                    <a:pt x="985113" y="370497"/>
                  </a:lnTo>
                  <a:lnTo>
                    <a:pt x="1010539" y="355015"/>
                  </a:lnTo>
                  <a:lnTo>
                    <a:pt x="1010539" y="304914"/>
                  </a:lnTo>
                  <a:lnTo>
                    <a:pt x="1000772" y="313969"/>
                  </a:lnTo>
                  <a:lnTo>
                    <a:pt x="990523" y="322072"/>
                  </a:lnTo>
                  <a:lnTo>
                    <a:pt x="952144" y="342798"/>
                  </a:lnTo>
                  <a:lnTo>
                    <a:pt x="901103" y="352298"/>
                  </a:lnTo>
                  <a:lnTo>
                    <a:pt x="873963" y="349808"/>
                  </a:lnTo>
                  <a:lnTo>
                    <a:pt x="823455" y="329933"/>
                  </a:lnTo>
                  <a:lnTo>
                    <a:pt x="780199" y="290868"/>
                  </a:lnTo>
                  <a:lnTo>
                    <a:pt x="757478" y="236689"/>
                  </a:lnTo>
                  <a:lnTo>
                    <a:pt x="754634" y="204190"/>
                  </a:lnTo>
                  <a:lnTo>
                    <a:pt x="757237" y="173583"/>
                  </a:lnTo>
                  <a:lnTo>
                    <a:pt x="778052" y="119824"/>
                  </a:lnTo>
                  <a:lnTo>
                    <a:pt x="818413" y="77482"/>
                  </a:lnTo>
                  <a:lnTo>
                    <a:pt x="870546" y="55562"/>
                  </a:lnTo>
                  <a:lnTo>
                    <a:pt x="900557" y="52819"/>
                  </a:lnTo>
                  <a:lnTo>
                    <a:pt x="916305" y="53708"/>
                  </a:lnTo>
                  <a:lnTo>
                    <a:pt x="963168" y="66992"/>
                  </a:lnTo>
                  <a:lnTo>
                    <a:pt x="999413" y="90462"/>
                  </a:lnTo>
                  <a:lnTo>
                    <a:pt x="1010539" y="100736"/>
                  </a:lnTo>
                  <a:lnTo>
                    <a:pt x="1010539" y="50647"/>
                  </a:lnTo>
                  <a:close/>
                </a:path>
                <a:path w="3165475" h="466725">
                  <a:moveTo>
                    <a:pt x="1351457" y="20701"/>
                  </a:moveTo>
                  <a:lnTo>
                    <a:pt x="1084668" y="20701"/>
                  </a:lnTo>
                  <a:lnTo>
                    <a:pt x="1084668" y="58801"/>
                  </a:lnTo>
                  <a:lnTo>
                    <a:pt x="1084668" y="383921"/>
                  </a:lnTo>
                  <a:lnTo>
                    <a:pt x="1124966" y="383921"/>
                  </a:lnTo>
                  <a:lnTo>
                    <a:pt x="1124966" y="58801"/>
                  </a:lnTo>
                  <a:lnTo>
                    <a:pt x="1311173" y="58801"/>
                  </a:lnTo>
                  <a:lnTo>
                    <a:pt x="1311173" y="383921"/>
                  </a:lnTo>
                  <a:lnTo>
                    <a:pt x="1351457" y="383921"/>
                  </a:lnTo>
                  <a:lnTo>
                    <a:pt x="1351457" y="58801"/>
                  </a:lnTo>
                  <a:lnTo>
                    <a:pt x="1351457" y="20701"/>
                  </a:lnTo>
                  <a:close/>
                </a:path>
                <a:path w="3165475" h="466725">
                  <a:moveTo>
                    <a:pt x="1491945" y="343573"/>
                  </a:moveTo>
                  <a:lnTo>
                    <a:pt x="1456016" y="330504"/>
                  </a:lnTo>
                  <a:lnTo>
                    <a:pt x="1411363" y="456285"/>
                  </a:lnTo>
                  <a:lnTo>
                    <a:pt x="1436941" y="466636"/>
                  </a:lnTo>
                  <a:lnTo>
                    <a:pt x="1491945" y="343573"/>
                  </a:lnTo>
                  <a:close/>
                </a:path>
                <a:path w="3165475" h="466725">
                  <a:moveTo>
                    <a:pt x="2014054" y="5448"/>
                  </a:moveTo>
                  <a:lnTo>
                    <a:pt x="1761401" y="298932"/>
                  </a:lnTo>
                  <a:lnTo>
                    <a:pt x="1761401" y="20701"/>
                  </a:lnTo>
                  <a:lnTo>
                    <a:pt x="1721104" y="20701"/>
                  </a:lnTo>
                  <a:lnTo>
                    <a:pt x="1721104" y="400202"/>
                  </a:lnTo>
                  <a:lnTo>
                    <a:pt x="1973757" y="106730"/>
                  </a:lnTo>
                  <a:lnTo>
                    <a:pt x="1973757" y="383870"/>
                  </a:lnTo>
                  <a:lnTo>
                    <a:pt x="2014054" y="383870"/>
                  </a:lnTo>
                  <a:lnTo>
                    <a:pt x="2014054" y="5448"/>
                  </a:lnTo>
                  <a:close/>
                </a:path>
                <a:path w="3165475" h="466725">
                  <a:moveTo>
                    <a:pt x="2374481" y="20701"/>
                  </a:moveTo>
                  <a:lnTo>
                    <a:pt x="2107679" y="20701"/>
                  </a:lnTo>
                  <a:lnTo>
                    <a:pt x="2107679" y="58801"/>
                  </a:lnTo>
                  <a:lnTo>
                    <a:pt x="2107679" y="383921"/>
                  </a:lnTo>
                  <a:lnTo>
                    <a:pt x="2147976" y="383921"/>
                  </a:lnTo>
                  <a:lnTo>
                    <a:pt x="2147976" y="58801"/>
                  </a:lnTo>
                  <a:lnTo>
                    <a:pt x="2334183" y="58801"/>
                  </a:lnTo>
                  <a:lnTo>
                    <a:pt x="2334183" y="383921"/>
                  </a:lnTo>
                  <a:lnTo>
                    <a:pt x="2374481" y="383921"/>
                  </a:lnTo>
                  <a:lnTo>
                    <a:pt x="2374481" y="58801"/>
                  </a:lnTo>
                  <a:lnTo>
                    <a:pt x="2374481" y="20701"/>
                  </a:lnTo>
                  <a:close/>
                </a:path>
                <a:path w="3165475" h="466725">
                  <a:moveTo>
                    <a:pt x="2778988" y="140487"/>
                  </a:moveTo>
                  <a:lnTo>
                    <a:pt x="2624340" y="307098"/>
                  </a:lnTo>
                  <a:lnTo>
                    <a:pt x="2624340" y="157911"/>
                  </a:lnTo>
                  <a:lnTo>
                    <a:pt x="2585148" y="157911"/>
                  </a:lnTo>
                  <a:lnTo>
                    <a:pt x="2585148" y="399656"/>
                  </a:lnTo>
                  <a:lnTo>
                    <a:pt x="2739796" y="233045"/>
                  </a:lnTo>
                  <a:lnTo>
                    <a:pt x="2739796" y="383870"/>
                  </a:lnTo>
                  <a:lnTo>
                    <a:pt x="2778988" y="383870"/>
                  </a:lnTo>
                  <a:lnTo>
                    <a:pt x="2778988" y="140487"/>
                  </a:lnTo>
                  <a:close/>
                </a:path>
                <a:path w="3165475" h="466725">
                  <a:moveTo>
                    <a:pt x="3165030" y="157810"/>
                  </a:moveTo>
                  <a:lnTo>
                    <a:pt x="3125838" y="157810"/>
                  </a:lnTo>
                  <a:lnTo>
                    <a:pt x="3125838" y="250520"/>
                  </a:lnTo>
                  <a:lnTo>
                    <a:pt x="3019107" y="250520"/>
                  </a:lnTo>
                  <a:lnTo>
                    <a:pt x="3019107" y="157810"/>
                  </a:lnTo>
                  <a:lnTo>
                    <a:pt x="2979902" y="157810"/>
                  </a:lnTo>
                  <a:lnTo>
                    <a:pt x="2979902" y="250520"/>
                  </a:lnTo>
                  <a:lnTo>
                    <a:pt x="2979902" y="286080"/>
                  </a:lnTo>
                  <a:lnTo>
                    <a:pt x="2979902" y="383870"/>
                  </a:lnTo>
                  <a:lnTo>
                    <a:pt x="3019107" y="383870"/>
                  </a:lnTo>
                  <a:lnTo>
                    <a:pt x="3019107" y="286080"/>
                  </a:lnTo>
                  <a:lnTo>
                    <a:pt x="3125838" y="286080"/>
                  </a:lnTo>
                  <a:lnTo>
                    <a:pt x="3125838" y="383870"/>
                  </a:lnTo>
                  <a:lnTo>
                    <a:pt x="3165030" y="383870"/>
                  </a:lnTo>
                  <a:lnTo>
                    <a:pt x="3165030" y="286080"/>
                  </a:lnTo>
                  <a:lnTo>
                    <a:pt x="3165030" y="250520"/>
                  </a:lnTo>
                  <a:lnTo>
                    <a:pt x="3165030" y="15781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6" name="object 166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7230261" y="10279357"/>
              <a:ext cx="226506" cy="237929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7516723" y="10279357"/>
              <a:ext cx="192737" cy="237940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7755196" y="10279361"/>
              <a:ext cx="216150" cy="237929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7998530" y="10284797"/>
              <a:ext cx="203637" cy="227050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8262082" y="10279361"/>
              <a:ext cx="216160" cy="237929"/>
            </a:xfrm>
            <a:prstGeom prst="rect">
              <a:avLst/>
            </a:prstGeom>
          </p:spPr>
        </p:pic>
        <p:sp>
          <p:nvSpPr>
            <p:cNvPr id="171" name="object 171"/>
            <p:cNvSpPr/>
            <p:nvPr/>
          </p:nvSpPr>
          <p:spPr>
            <a:xfrm>
              <a:off x="18538063" y="10267384"/>
              <a:ext cx="453390" cy="259715"/>
            </a:xfrm>
            <a:custGeom>
              <a:avLst/>
              <a:gdLst/>
              <a:ahLst/>
              <a:cxnLst/>
              <a:rect l="l" t="t" r="r" b="b"/>
              <a:pathLst>
                <a:path w="453390" h="259715">
                  <a:moveTo>
                    <a:pt x="185127" y="17322"/>
                  </a:moveTo>
                  <a:lnTo>
                    <a:pt x="145935" y="17322"/>
                  </a:lnTo>
                  <a:lnTo>
                    <a:pt x="145935" y="110032"/>
                  </a:lnTo>
                  <a:lnTo>
                    <a:pt x="39204" y="11003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145592"/>
                  </a:lnTo>
                  <a:lnTo>
                    <a:pt x="145935" y="145592"/>
                  </a:lnTo>
                  <a:lnTo>
                    <a:pt x="145935" y="243382"/>
                  </a:lnTo>
                  <a:lnTo>
                    <a:pt x="185127" y="243382"/>
                  </a:lnTo>
                  <a:lnTo>
                    <a:pt x="185127" y="145592"/>
                  </a:lnTo>
                  <a:lnTo>
                    <a:pt x="185127" y="110032"/>
                  </a:lnTo>
                  <a:lnTo>
                    <a:pt x="185127" y="17322"/>
                  </a:lnTo>
                  <a:close/>
                </a:path>
                <a:path w="453390" h="259715">
                  <a:moveTo>
                    <a:pt x="453097" y="0"/>
                  </a:moveTo>
                  <a:lnTo>
                    <a:pt x="298462" y="166611"/>
                  </a:lnTo>
                  <a:lnTo>
                    <a:pt x="298462" y="17424"/>
                  </a:lnTo>
                  <a:lnTo>
                    <a:pt x="259270" y="17424"/>
                  </a:lnTo>
                  <a:lnTo>
                    <a:pt x="259270" y="259168"/>
                  </a:lnTo>
                  <a:lnTo>
                    <a:pt x="413905" y="92557"/>
                  </a:lnTo>
                  <a:lnTo>
                    <a:pt x="413905" y="243382"/>
                  </a:lnTo>
                  <a:lnTo>
                    <a:pt x="453097" y="243382"/>
                  </a:lnTo>
                  <a:lnTo>
                    <a:pt x="4530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2" name="object 172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9039044" y="10284800"/>
              <a:ext cx="174235" cy="225961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9285182" y="1046175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09">
                  <a:moveTo>
                    <a:pt x="34480" y="0"/>
                  </a:moveTo>
                  <a:lnTo>
                    <a:pt x="19947" y="0"/>
                  </a:lnTo>
                  <a:lnTo>
                    <a:pt x="13601" y="2722"/>
                  </a:lnTo>
                  <a:lnTo>
                    <a:pt x="2711" y="13612"/>
                  </a:lnTo>
                  <a:lnTo>
                    <a:pt x="0" y="19957"/>
                  </a:lnTo>
                  <a:lnTo>
                    <a:pt x="0" y="34491"/>
                  </a:lnTo>
                  <a:lnTo>
                    <a:pt x="2711" y="40825"/>
                  </a:lnTo>
                  <a:lnTo>
                    <a:pt x="8156" y="46281"/>
                  </a:lnTo>
                  <a:lnTo>
                    <a:pt x="13601" y="51726"/>
                  </a:lnTo>
                  <a:lnTo>
                    <a:pt x="19947" y="54438"/>
                  </a:lnTo>
                  <a:lnTo>
                    <a:pt x="34480" y="54438"/>
                  </a:lnTo>
                  <a:lnTo>
                    <a:pt x="40825" y="51726"/>
                  </a:lnTo>
                  <a:lnTo>
                    <a:pt x="51715" y="40825"/>
                  </a:lnTo>
                  <a:lnTo>
                    <a:pt x="54438" y="34491"/>
                  </a:lnTo>
                  <a:lnTo>
                    <a:pt x="54438" y="19957"/>
                  </a:lnTo>
                  <a:lnTo>
                    <a:pt x="51715" y="13612"/>
                  </a:lnTo>
                  <a:lnTo>
                    <a:pt x="40825" y="2722"/>
                  </a:lnTo>
                  <a:lnTo>
                    <a:pt x="344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90941" y="4872249"/>
              <a:ext cx="214629" cy="363220"/>
            </a:xfrm>
            <a:custGeom>
              <a:avLst/>
              <a:gdLst/>
              <a:ahLst/>
              <a:cxnLst/>
              <a:rect l="l" t="t" r="r" b="b"/>
              <a:pathLst>
                <a:path w="214630" h="363220">
                  <a:moveTo>
                    <a:pt x="65338" y="0"/>
                  </a:moveTo>
                  <a:lnTo>
                    <a:pt x="0" y="0"/>
                  </a:lnTo>
                  <a:lnTo>
                    <a:pt x="0" y="363172"/>
                  </a:lnTo>
                  <a:lnTo>
                    <a:pt x="90374" y="363172"/>
                  </a:lnTo>
                  <a:lnTo>
                    <a:pt x="117057" y="361675"/>
                  </a:lnTo>
                  <a:lnTo>
                    <a:pt x="160619" y="349699"/>
                  </a:lnTo>
                  <a:lnTo>
                    <a:pt x="191630" y="325058"/>
                  </a:lnTo>
                  <a:lnTo>
                    <a:pt x="40291" y="325058"/>
                  </a:lnTo>
                  <a:lnTo>
                    <a:pt x="40291" y="195470"/>
                  </a:lnTo>
                  <a:lnTo>
                    <a:pt x="190189" y="195470"/>
                  </a:lnTo>
                  <a:lnTo>
                    <a:pt x="187693" y="192354"/>
                  </a:lnTo>
                  <a:lnTo>
                    <a:pt x="175797" y="182472"/>
                  </a:lnTo>
                  <a:lnTo>
                    <a:pt x="161687" y="174798"/>
                  </a:lnTo>
                  <a:lnTo>
                    <a:pt x="145367" y="169335"/>
                  </a:lnTo>
                  <a:lnTo>
                    <a:pt x="156672" y="159523"/>
                  </a:lnTo>
                  <a:lnTo>
                    <a:pt x="40291" y="159523"/>
                  </a:lnTo>
                  <a:lnTo>
                    <a:pt x="40291" y="38114"/>
                  </a:lnTo>
                  <a:lnTo>
                    <a:pt x="163624" y="38114"/>
                  </a:lnTo>
                  <a:lnTo>
                    <a:pt x="162937" y="36954"/>
                  </a:lnTo>
                  <a:lnTo>
                    <a:pt x="148644" y="22868"/>
                  </a:lnTo>
                  <a:lnTo>
                    <a:pt x="132610" y="12863"/>
                  </a:lnTo>
                  <a:lnTo>
                    <a:pt x="113380" y="5717"/>
                  </a:lnTo>
                  <a:lnTo>
                    <a:pt x="90954" y="1429"/>
                  </a:lnTo>
                  <a:lnTo>
                    <a:pt x="65338" y="0"/>
                  </a:lnTo>
                  <a:close/>
                </a:path>
                <a:path w="214630" h="363220">
                  <a:moveTo>
                    <a:pt x="190189" y="195470"/>
                  </a:moveTo>
                  <a:lnTo>
                    <a:pt x="81662" y="195470"/>
                  </a:lnTo>
                  <a:lnTo>
                    <a:pt x="101234" y="196151"/>
                  </a:lnTo>
                  <a:lnTo>
                    <a:pt x="118014" y="198194"/>
                  </a:lnTo>
                  <a:lnTo>
                    <a:pt x="156776" y="216021"/>
                  </a:lnTo>
                  <a:lnTo>
                    <a:pt x="174225" y="259719"/>
                  </a:lnTo>
                  <a:lnTo>
                    <a:pt x="172728" y="275102"/>
                  </a:lnTo>
                  <a:lnTo>
                    <a:pt x="150278" y="309812"/>
                  </a:lnTo>
                  <a:lnTo>
                    <a:pt x="107093" y="324105"/>
                  </a:lnTo>
                  <a:lnTo>
                    <a:pt x="86573" y="325058"/>
                  </a:lnTo>
                  <a:lnTo>
                    <a:pt x="191630" y="325058"/>
                  </a:lnTo>
                  <a:lnTo>
                    <a:pt x="211871" y="284353"/>
                  </a:lnTo>
                  <a:lnTo>
                    <a:pt x="214527" y="260798"/>
                  </a:lnTo>
                  <a:lnTo>
                    <a:pt x="213455" y="246054"/>
                  </a:lnTo>
                  <a:lnTo>
                    <a:pt x="210239" y="231745"/>
                  </a:lnTo>
                  <a:lnTo>
                    <a:pt x="204879" y="217874"/>
                  </a:lnTo>
                  <a:lnTo>
                    <a:pt x="197376" y="204444"/>
                  </a:lnTo>
                  <a:lnTo>
                    <a:pt x="190189" y="195470"/>
                  </a:lnTo>
                  <a:close/>
                </a:path>
                <a:path w="214630" h="363220">
                  <a:moveTo>
                    <a:pt x="163624" y="38114"/>
                  </a:moveTo>
                  <a:lnTo>
                    <a:pt x="75851" y="38114"/>
                  </a:lnTo>
                  <a:lnTo>
                    <a:pt x="79840" y="38292"/>
                  </a:lnTo>
                  <a:lnTo>
                    <a:pt x="87840" y="39024"/>
                  </a:lnTo>
                  <a:lnTo>
                    <a:pt x="126320" y="55715"/>
                  </a:lnTo>
                  <a:lnTo>
                    <a:pt x="141702" y="90949"/>
                  </a:lnTo>
                  <a:lnTo>
                    <a:pt x="142110" y="99096"/>
                  </a:lnTo>
                  <a:lnTo>
                    <a:pt x="141769" y="106757"/>
                  </a:lnTo>
                  <a:lnTo>
                    <a:pt x="118059" y="148833"/>
                  </a:lnTo>
                  <a:lnTo>
                    <a:pt x="76228" y="159523"/>
                  </a:lnTo>
                  <a:lnTo>
                    <a:pt x="156672" y="159523"/>
                  </a:lnTo>
                  <a:lnTo>
                    <a:pt x="179067" y="120022"/>
                  </a:lnTo>
                  <a:lnTo>
                    <a:pt x="181313" y="97997"/>
                  </a:lnTo>
                  <a:lnTo>
                    <a:pt x="179272" y="74522"/>
                  </a:lnTo>
                  <a:lnTo>
                    <a:pt x="173146" y="54173"/>
                  </a:lnTo>
                  <a:lnTo>
                    <a:pt x="163730" y="38292"/>
                  </a:lnTo>
                  <a:lnTo>
                    <a:pt x="163624" y="3811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5" name="object 175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282421" y="5004015"/>
              <a:ext cx="184580" cy="237929"/>
            </a:xfrm>
            <a:prstGeom prst="rect">
              <a:avLst/>
            </a:prstGeom>
          </p:spPr>
        </p:pic>
        <p:sp>
          <p:nvSpPr>
            <p:cNvPr id="176" name="object 176"/>
            <p:cNvSpPr/>
            <p:nvPr/>
          </p:nvSpPr>
          <p:spPr>
            <a:xfrm>
              <a:off x="1494205" y="5009826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8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84" y="35560"/>
                  </a:lnTo>
                  <a:lnTo>
                    <a:pt x="1807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7" name="object 177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702209" y="5004015"/>
              <a:ext cx="239573" cy="237940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1975531" y="4992036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39" h="259714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302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2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9" name="object 179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2430166" y="5004015"/>
              <a:ext cx="192737" cy="237940"/>
            </a:xfrm>
            <a:prstGeom prst="rect">
              <a:avLst/>
            </a:prstGeom>
          </p:spPr>
        </p:pic>
        <p:sp>
          <p:nvSpPr>
            <p:cNvPr id="180" name="object 180"/>
            <p:cNvSpPr/>
            <p:nvPr/>
          </p:nvSpPr>
          <p:spPr>
            <a:xfrm>
              <a:off x="2656662" y="4992036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39" h="259714">
                  <a:moveTo>
                    <a:pt x="239573" y="0"/>
                  </a:moveTo>
                  <a:lnTo>
                    <a:pt x="14811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1" name="object 181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2998589" y="5009449"/>
              <a:ext cx="231940" cy="225972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3290433" y="5004015"/>
              <a:ext cx="192748" cy="237940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3510406" y="5009460"/>
              <a:ext cx="203627" cy="227050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3773937" y="5004015"/>
              <a:ext cx="216150" cy="237929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4159422" y="5017627"/>
              <a:ext cx="187282" cy="201459"/>
            </a:xfrm>
            <a:prstGeom prst="rect">
              <a:avLst/>
            </a:prstGeom>
          </p:spPr>
        </p:pic>
        <p:sp>
          <p:nvSpPr>
            <p:cNvPr id="186" name="object 186"/>
            <p:cNvSpPr/>
            <p:nvPr/>
          </p:nvSpPr>
          <p:spPr>
            <a:xfrm>
              <a:off x="4420743" y="4872208"/>
              <a:ext cx="306070" cy="439420"/>
            </a:xfrm>
            <a:custGeom>
              <a:avLst/>
              <a:gdLst/>
              <a:ahLst/>
              <a:cxnLst/>
              <a:rect l="l" t="t" r="r" b="b"/>
              <a:pathLst>
                <a:path w="306070" h="439420">
                  <a:moveTo>
                    <a:pt x="306019" y="325120"/>
                  </a:moveTo>
                  <a:lnTo>
                    <a:pt x="264629" y="325120"/>
                  </a:lnTo>
                  <a:lnTo>
                    <a:pt x="264629" y="0"/>
                  </a:lnTo>
                  <a:lnTo>
                    <a:pt x="224332" y="0"/>
                  </a:lnTo>
                  <a:lnTo>
                    <a:pt x="224332" y="325120"/>
                  </a:lnTo>
                  <a:lnTo>
                    <a:pt x="40297" y="325120"/>
                  </a:lnTo>
                  <a:lnTo>
                    <a:pt x="40297" y="0"/>
                  </a:lnTo>
                  <a:lnTo>
                    <a:pt x="0" y="0"/>
                  </a:lnTo>
                  <a:lnTo>
                    <a:pt x="0" y="325120"/>
                  </a:lnTo>
                  <a:lnTo>
                    <a:pt x="0" y="363220"/>
                  </a:lnTo>
                  <a:lnTo>
                    <a:pt x="267893" y="363220"/>
                  </a:lnTo>
                  <a:lnTo>
                    <a:pt x="267893" y="439420"/>
                  </a:lnTo>
                  <a:lnTo>
                    <a:pt x="306019" y="439420"/>
                  </a:lnTo>
                  <a:lnTo>
                    <a:pt x="306019" y="363220"/>
                  </a:lnTo>
                  <a:lnTo>
                    <a:pt x="306019" y="325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7" name="object 187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4757237" y="5004015"/>
              <a:ext cx="216160" cy="237929"/>
            </a:xfrm>
            <a:prstGeom prst="rect">
              <a:avLst/>
            </a:prstGeom>
          </p:spPr>
        </p:pic>
        <p:sp>
          <p:nvSpPr>
            <p:cNvPr id="188" name="object 188"/>
            <p:cNvSpPr/>
            <p:nvPr/>
          </p:nvSpPr>
          <p:spPr>
            <a:xfrm>
              <a:off x="5033289" y="4992045"/>
              <a:ext cx="1351915" cy="370840"/>
            </a:xfrm>
            <a:custGeom>
              <a:avLst/>
              <a:gdLst/>
              <a:ahLst/>
              <a:cxnLst/>
              <a:rect l="l" t="t" r="r" b="b"/>
              <a:pathLst>
                <a:path w="1351914" h="370839">
                  <a:moveTo>
                    <a:pt x="185115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192" y="110032"/>
                  </a:lnTo>
                  <a:lnTo>
                    <a:pt x="39192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192" y="243382"/>
                  </a:lnTo>
                  <a:lnTo>
                    <a:pt x="39192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15" y="243382"/>
                  </a:lnTo>
                  <a:lnTo>
                    <a:pt x="185115" y="145592"/>
                  </a:lnTo>
                  <a:lnTo>
                    <a:pt x="185115" y="110032"/>
                  </a:lnTo>
                  <a:lnTo>
                    <a:pt x="185115" y="17322"/>
                  </a:lnTo>
                  <a:close/>
                </a:path>
                <a:path w="1351914" h="370839">
                  <a:moveTo>
                    <a:pt x="407276" y="17780"/>
                  </a:moveTo>
                  <a:lnTo>
                    <a:pt x="226504" y="17780"/>
                  </a:lnTo>
                  <a:lnTo>
                    <a:pt x="226504" y="53340"/>
                  </a:lnTo>
                  <a:lnTo>
                    <a:pt x="297281" y="53340"/>
                  </a:lnTo>
                  <a:lnTo>
                    <a:pt x="297281" y="243840"/>
                  </a:lnTo>
                  <a:lnTo>
                    <a:pt x="336486" y="243840"/>
                  </a:lnTo>
                  <a:lnTo>
                    <a:pt x="336486" y="53340"/>
                  </a:lnTo>
                  <a:lnTo>
                    <a:pt x="407276" y="53340"/>
                  </a:lnTo>
                  <a:lnTo>
                    <a:pt x="407276" y="17780"/>
                  </a:lnTo>
                  <a:close/>
                </a:path>
                <a:path w="1351914" h="370839">
                  <a:moveTo>
                    <a:pt x="675157" y="131762"/>
                  </a:moveTo>
                  <a:lnTo>
                    <a:pt x="667740" y="86499"/>
                  </a:lnTo>
                  <a:lnTo>
                    <a:pt x="645490" y="47637"/>
                  </a:lnTo>
                  <a:lnTo>
                    <a:pt x="644639" y="46824"/>
                  </a:lnTo>
                  <a:lnTo>
                    <a:pt x="634873" y="37401"/>
                  </a:lnTo>
                  <a:lnTo>
                    <a:pt x="634873" y="131762"/>
                  </a:lnTo>
                  <a:lnTo>
                    <a:pt x="633628" y="148221"/>
                  </a:lnTo>
                  <a:lnTo>
                    <a:pt x="633603" y="148526"/>
                  </a:lnTo>
                  <a:lnTo>
                    <a:pt x="629856" y="163830"/>
                  </a:lnTo>
                  <a:lnTo>
                    <a:pt x="629831" y="163957"/>
                  </a:lnTo>
                  <a:lnTo>
                    <a:pt x="603834" y="201447"/>
                  </a:lnTo>
                  <a:lnTo>
                    <a:pt x="561352" y="215074"/>
                  </a:lnTo>
                  <a:lnTo>
                    <a:pt x="545274" y="213550"/>
                  </a:lnTo>
                  <a:lnTo>
                    <a:pt x="539686" y="211797"/>
                  </a:lnTo>
                  <a:lnTo>
                    <a:pt x="530796" y="209016"/>
                  </a:lnTo>
                  <a:lnTo>
                    <a:pt x="517918" y="201447"/>
                  </a:lnTo>
                  <a:lnTo>
                    <a:pt x="506641" y="190855"/>
                  </a:lnTo>
                  <a:lnTo>
                    <a:pt x="497484" y="178066"/>
                  </a:lnTo>
                  <a:lnTo>
                    <a:pt x="490969" y="163957"/>
                  </a:lnTo>
                  <a:lnTo>
                    <a:pt x="490905" y="163830"/>
                  </a:lnTo>
                  <a:lnTo>
                    <a:pt x="487057" y="148526"/>
                  </a:lnTo>
                  <a:lnTo>
                    <a:pt x="486981" y="148221"/>
                  </a:lnTo>
                  <a:lnTo>
                    <a:pt x="485711" y="131762"/>
                  </a:lnTo>
                  <a:lnTo>
                    <a:pt x="485673" y="131216"/>
                  </a:lnTo>
                  <a:lnTo>
                    <a:pt x="487070" y="113182"/>
                  </a:lnTo>
                  <a:lnTo>
                    <a:pt x="508546" y="69684"/>
                  </a:lnTo>
                  <a:lnTo>
                    <a:pt x="544169" y="48996"/>
                  </a:lnTo>
                  <a:lnTo>
                    <a:pt x="546519" y="48247"/>
                  </a:lnTo>
                  <a:lnTo>
                    <a:pt x="560819" y="46824"/>
                  </a:lnTo>
                  <a:lnTo>
                    <a:pt x="575068" y="48247"/>
                  </a:lnTo>
                  <a:lnTo>
                    <a:pt x="588441" y="52539"/>
                  </a:lnTo>
                  <a:lnTo>
                    <a:pt x="622312" y="82143"/>
                  </a:lnTo>
                  <a:lnTo>
                    <a:pt x="634822" y="131216"/>
                  </a:lnTo>
                  <a:lnTo>
                    <a:pt x="634873" y="131762"/>
                  </a:lnTo>
                  <a:lnTo>
                    <a:pt x="634873" y="37401"/>
                  </a:lnTo>
                  <a:lnTo>
                    <a:pt x="629335" y="32042"/>
                  </a:lnTo>
                  <a:lnTo>
                    <a:pt x="610565" y="20891"/>
                  </a:lnTo>
                  <a:lnTo>
                    <a:pt x="589445" y="14287"/>
                  </a:lnTo>
                  <a:lnTo>
                    <a:pt x="590092" y="14287"/>
                  </a:lnTo>
                  <a:lnTo>
                    <a:pt x="565175" y="11976"/>
                  </a:lnTo>
                  <a:lnTo>
                    <a:pt x="542569" y="14287"/>
                  </a:lnTo>
                  <a:lnTo>
                    <a:pt x="522160" y="21234"/>
                  </a:lnTo>
                  <a:lnTo>
                    <a:pt x="503910" y="32804"/>
                  </a:lnTo>
                  <a:lnTo>
                    <a:pt x="487845" y="48996"/>
                  </a:lnTo>
                  <a:lnTo>
                    <a:pt x="487845" y="17424"/>
                  </a:lnTo>
                  <a:lnTo>
                    <a:pt x="448640" y="17424"/>
                  </a:lnTo>
                  <a:lnTo>
                    <a:pt x="448640" y="370789"/>
                  </a:lnTo>
                  <a:lnTo>
                    <a:pt x="487845" y="370789"/>
                  </a:lnTo>
                  <a:lnTo>
                    <a:pt x="487845" y="211797"/>
                  </a:lnTo>
                  <a:lnTo>
                    <a:pt x="503809" y="228473"/>
                  </a:lnTo>
                  <a:lnTo>
                    <a:pt x="522287" y="240385"/>
                  </a:lnTo>
                  <a:lnTo>
                    <a:pt x="543280" y="247535"/>
                  </a:lnTo>
                  <a:lnTo>
                    <a:pt x="566801" y="249910"/>
                  </a:lnTo>
                  <a:lnTo>
                    <a:pt x="590321" y="247751"/>
                  </a:lnTo>
                  <a:lnTo>
                    <a:pt x="629793" y="230466"/>
                  </a:lnTo>
                  <a:lnTo>
                    <a:pt x="658622" y="197154"/>
                  </a:lnTo>
                  <a:lnTo>
                    <a:pt x="673315" y="155359"/>
                  </a:lnTo>
                  <a:lnTo>
                    <a:pt x="675157" y="131762"/>
                  </a:lnTo>
                  <a:close/>
                </a:path>
                <a:path w="1351914" h="370839">
                  <a:moveTo>
                    <a:pt x="839571" y="107264"/>
                  </a:moveTo>
                  <a:lnTo>
                    <a:pt x="719797" y="107264"/>
                  </a:lnTo>
                  <a:lnTo>
                    <a:pt x="719797" y="147548"/>
                  </a:lnTo>
                  <a:lnTo>
                    <a:pt x="839571" y="147548"/>
                  </a:lnTo>
                  <a:lnTo>
                    <a:pt x="839571" y="107264"/>
                  </a:lnTo>
                  <a:close/>
                </a:path>
                <a:path w="1351914" h="370839">
                  <a:moveTo>
                    <a:pt x="1092212" y="0"/>
                  </a:moveTo>
                  <a:lnTo>
                    <a:pt x="937577" y="166611"/>
                  </a:lnTo>
                  <a:lnTo>
                    <a:pt x="937577" y="17424"/>
                  </a:lnTo>
                  <a:lnTo>
                    <a:pt x="898372" y="17424"/>
                  </a:lnTo>
                  <a:lnTo>
                    <a:pt x="898372" y="259168"/>
                  </a:lnTo>
                  <a:lnTo>
                    <a:pt x="1053007" y="92557"/>
                  </a:lnTo>
                  <a:lnTo>
                    <a:pt x="1053007" y="243382"/>
                  </a:lnTo>
                  <a:lnTo>
                    <a:pt x="1092212" y="243382"/>
                  </a:lnTo>
                  <a:lnTo>
                    <a:pt x="1092212" y="0"/>
                  </a:lnTo>
                  <a:close/>
                </a:path>
                <a:path w="1351914" h="370839">
                  <a:moveTo>
                    <a:pt x="1351394" y="17322"/>
                  </a:moveTo>
                  <a:lnTo>
                    <a:pt x="1312189" y="17322"/>
                  </a:lnTo>
                  <a:lnTo>
                    <a:pt x="1312189" y="110032"/>
                  </a:lnTo>
                  <a:lnTo>
                    <a:pt x="1205458" y="110032"/>
                  </a:lnTo>
                  <a:lnTo>
                    <a:pt x="1205458" y="17322"/>
                  </a:lnTo>
                  <a:lnTo>
                    <a:pt x="1166266" y="17322"/>
                  </a:lnTo>
                  <a:lnTo>
                    <a:pt x="1166266" y="110032"/>
                  </a:lnTo>
                  <a:lnTo>
                    <a:pt x="1166266" y="145592"/>
                  </a:lnTo>
                  <a:lnTo>
                    <a:pt x="1166266" y="243382"/>
                  </a:lnTo>
                  <a:lnTo>
                    <a:pt x="1205458" y="243382"/>
                  </a:lnTo>
                  <a:lnTo>
                    <a:pt x="1205458" y="145592"/>
                  </a:lnTo>
                  <a:lnTo>
                    <a:pt x="1312189" y="145592"/>
                  </a:lnTo>
                  <a:lnTo>
                    <a:pt x="1312189" y="243382"/>
                  </a:lnTo>
                  <a:lnTo>
                    <a:pt x="1351394" y="243382"/>
                  </a:lnTo>
                  <a:lnTo>
                    <a:pt x="1351394" y="145592"/>
                  </a:lnTo>
                  <a:lnTo>
                    <a:pt x="1351394" y="110032"/>
                  </a:lnTo>
                  <a:lnTo>
                    <a:pt x="1351394" y="173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9" name="object 18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6458735" y="5009449"/>
              <a:ext cx="174225" cy="225961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6678707" y="5004015"/>
              <a:ext cx="216150" cy="237929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6940595" y="5004015"/>
              <a:ext cx="192737" cy="237940"/>
            </a:xfrm>
            <a:prstGeom prst="rect">
              <a:avLst/>
            </a:prstGeom>
          </p:spPr>
        </p:pic>
        <p:sp>
          <p:nvSpPr>
            <p:cNvPr id="192" name="object 192"/>
            <p:cNvSpPr/>
            <p:nvPr/>
          </p:nvSpPr>
          <p:spPr>
            <a:xfrm>
              <a:off x="7160539" y="5009826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8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84" y="35560"/>
                  </a:lnTo>
                  <a:lnTo>
                    <a:pt x="1807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3" name="object 193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7372885" y="5017627"/>
              <a:ext cx="187313" cy="201459"/>
            </a:xfrm>
            <a:prstGeom prst="rect">
              <a:avLst/>
            </a:prstGeom>
          </p:spPr>
        </p:pic>
        <p:sp>
          <p:nvSpPr>
            <p:cNvPr id="194" name="object 194"/>
            <p:cNvSpPr/>
            <p:nvPr/>
          </p:nvSpPr>
          <p:spPr>
            <a:xfrm>
              <a:off x="7743690" y="5004015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10">
                  <a:moveTo>
                    <a:pt x="3919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192" y="358816"/>
                  </a:lnTo>
                  <a:lnTo>
                    <a:pt x="39192" y="199826"/>
                  </a:lnTo>
                  <a:lnTo>
                    <a:pt x="91031" y="199826"/>
                  </a:lnTo>
                  <a:lnTo>
                    <a:pt x="57977" y="178874"/>
                  </a:lnTo>
                  <a:lnTo>
                    <a:pt x="38402" y="136549"/>
                  </a:lnTo>
                  <a:lnTo>
                    <a:pt x="38325" y="136244"/>
                  </a:lnTo>
                  <a:lnTo>
                    <a:pt x="37056" y="119786"/>
                  </a:lnTo>
                  <a:lnTo>
                    <a:pt x="37014" y="119242"/>
                  </a:lnTo>
                  <a:lnTo>
                    <a:pt x="38421" y="101206"/>
                  </a:lnTo>
                  <a:lnTo>
                    <a:pt x="59882" y="57715"/>
                  </a:lnTo>
                  <a:lnTo>
                    <a:pt x="95514" y="37025"/>
                  </a:lnTo>
                  <a:lnTo>
                    <a:pt x="39192" y="37025"/>
                  </a:lnTo>
                  <a:lnTo>
                    <a:pt x="39192" y="5444"/>
                  </a:lnTo>
                  <a:close/>
                </a:path>
                <a:path w="226695" h="359410">
                  <a:moveTo>
                    <a:pt x="91031" y="199826"/>
                  </a:moveTo>
                  <a:lnTo>
                    <a:pt x="39192" y="199826"/>
                  </a:lnTo>
                  <a:lnTo>
                    <a:pt x="55158" y="216502"/>
                  </a:lnTo>
                  <a:lnTo>
                    <a:pt x="73639" y="228413"/>
                  </a:lnTo>
                  <a:lnTo>
                    <a:pt x="94636" y="235558"/>
                  </a:lnTo>
                  <a:lnTo>
                    <a:pt x="118153" y="237940"/>
                  </a:lnTo>
                  <a:lnTo>
                    <a:pt x="141664" y="235780"/>
                  </a:lnTo>
                  <a:lnTo>
                    <a:pt x="162658" y="229299"/>
                  </a:lnTo>
                  <a:lnTo>
                    <a:pt x="181138" y="218494"/>
                  </a:lnTo>
                  <a:lnTo>
                    <a:pt x="197103" y="203365"/>
                  </a:lnTo>
                  <a:lnTo>
                    <a:pt x="197296" y="203093"/>
                  </a:lnTo>
                  <a:lnTo>
                    <a:pt x="112708" y="203093"/>
                  </a:lnTo>
                  <a:lnTo>
                    <a:pt x="96623" y="201579"/>
                  </a:lnTo>
                  <a:lnTo>
                    <a:pt x="91031" y="199826"/>
                  </a:lnTo>
                  <a:close/>
                </a:path>
                <a:path w="226695" h="359410">
                  <a:moveTo>
                    <a:pt x="195976" y="34847"/>
                  </a:moveTo>
                  <a:lnTo>
                    <a:pt x="112153" y="34847"/>
                  </a:lnTo>
                  <a:lnTo>
                    <a:pt x="126417" y="36276"/>
                  </a:lnTo>
                  <a:lnTo>
                    <a:pt x="139792" y="40564"/>
                  </a:lnTo>
                  <a:lnTo>
                    <a:pt x="173655" y="70170"/>
                  </a:lnTo>
                  <a:lnTo>
                    <a:pt x="186173" y="119242"/>
                  </a:lnTo>
                  <a:lnTo>
                    <a:pt x="186214" y="119786"/>
                  </a:lnTo>
                  <a:lnTo>
                    <a:pt x="184977" y="136244"/>
                  </a:lnTo>
                  <a:lnTo>
                    <a:pt x="184954" y="136549"/>
                  </a:lnTo>
                  <a:lnTo>
                    <a:pt x="181208" y="151850"/>
                  </a:lnTo>
                  <a:lnTo>
                    <a:pt x="181175" y="151984"/>
                  </a:lnTo>
                  <a:lnTo>
                    <a:pt x="155174" y="189470"/>
                  </a:lnTo>
                  <a:lnTo>
                    <a:pt x="112708" y="203093"/>
                  </a:lnTo>
                  <a:lnTo>
                    <a:pt x="197296" y="203093"/>
                  </a:lnTo>
                  <a:lnTo>
                    <a:pt x="209965" y="185177"/>
                  </a:lnTo>
                  <a:lnTo>
                    <a:pt x="219150" y="165184"/>
                  </a:lnTo>
                  <a:lnTo>
                    <a:pt x="224659" y="143387"/>
                  </a:lnTo>
                  <a:lnTo>
                    <a:pt x="226495" y="119786"/>
                  </a:lnTo>
                  <a:lnTo>
                    <a:pt x="224642" y="96358"/>
                  </a:lnTo>
                  <a:lnTo>
                    <a:pt x="219079" y="74529"/>
                  </a:lnTo>
                  <a:lnTo>
                    <a:pt x="209806" y="54297"/>
                  </a:lnTo>
                  <a:lnTo>
                    <a:pt x="196821" y="35663"/>
                  </a:lnTo>
                  <a:lnTo>
                    <a:pt x="195976" y="34847"/>
                  </a:lnTo>
                  <a:close/>
                </a:path>
                <a:path w="226695" h="359410">
                  <a:moveTo>
                    <a:pt x="116509" y="0"/>
                  </a:moveTo>
                  <a:lnTo>
                    <a:pt x="93918" y="2314"/>
                  </a:lnTo>
                  <a:lnTo>
                    <a:pt x="73500" y="9257"/>
                  </a:lnTo>
                  <a:lnTo>
                    <a:pt x="55257" y="20828"/>
                  </a:lnTo>
                  <a:lnTo>
                    <a:pt x="39192" y="37025"/>
                  </a:lnTo>
                  <a:lnTo>
                    <a:pt x="95514" y="37025"/>
                  </a:lnTo>
                  <a:lnTo>
                    <a:pt x="97866" y="36276"/>
                  </a:lnTo>
                  <a:lnTo>
                    <a:pt x="112153" y="34847"/>
                  </a:lnTo>
                  <a:lnTo>
                    <a:pt x="195976" y="34847"/>
                  </a:lnTo>
                  <a:lnTo>
                    <a:pt x="180681" y="20063"/>
                  </a:lnTo>
                  <a:lnTo>
                    <a:pt x="161915" y="8918"/>
                  </a:lnTo>
                  <a:lnTo>
                    <a:pt x="140794" y="2314"/>
                  </a:lnTo>
                  <a:lnTo>
                    <a:pt x="141435" y="2314"/>
                  </a:lnTo>
                  <a:lnTo>
                    <a:pt x="11650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5" name="object 195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8015913" y="5004015"/>
              <a:ext cx="216160" cy="237929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8545697" y="5009460"/>
              <a:ext cx="203627" cy="22705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8277811" y="5004015"/>
              <a:ext cx="226516" cy="237929"/>
            </a:xfrm>
            <a:prstGeom prst="rect">
              <a:avLst/>
            </a:prstGeom>
          </p:spPr>
        </p:pic>
        <p:sp>
          <p:nvSpPr>
            <p:cNvPr id="198" name="object 198"/>
            <p:cNvSpPr/>
            <p:nvPr/>
          </p:nvSpPr>
          <p:spPr>
            <a:xfrm>
              <a:off x="8823375" y="4992036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9077105" y="5004015"/>
              <a:ext cx="184025" cy="23792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9288355" y="5009460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4" h="353695">
                  <a:moveTo>
                    <a:pt x="241751" y="0"/>
                  </a:moveTo>
                  <a:lnTo>
                    <a:pt x="198203" y="0"/>
                  </a:lnTo>
                  <a:lnTo>
                    <a:pt x="124687" y="161712"/>
                  </a:lnTo>
                  <a:lnTo>
                    <a:pt x="44658" y="0"/>
                  </a:lnTo>
                  <a:lnTo>
                    <a:pt x="0" y="0"/>
                  </a:lnTo>
                  <a:lnTo>
                    <a:pt x="104007" y="204726"/>
                  </a:lnTo>
                  <a:lnTo>
                    <a:pt x="31035" y="353371"/>
                  </a:lnTo>
                  <a:lnTo>
                    <a:pt x="74594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" name="object 201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557332" y="5004015"/>
              <a:ext cx="216150" cy="237929"/>
            </a:xfrm>
            <a:prstGeom prst="rect">
              <a:avLst/>
            </a:prstGeom>
          </p:spPr>
        </p:pic>
        <p:sp>
          <p:nvSpPr>
            <p:cNvPr id="202" name="object 202"/>
            <p:cNvSpPr/>
            <p:nvPr/>
          </p:nvSpPr>
          <p:spPr>
            <a:xfrm>
              <a:off x="9800704" y="4992045"/>
              <a:ext cx="617220" cy="259715"/>
            </a:xfrm>
            <a:custGeom>
              <a:avLst/>
              <a:gdLst/>
              <a:ahLst/>
              <a:cxnLst/>
              <a:rect l="l" t="t" r="r" b="b"/>
              <a:pathLst>
                <a:path w="617220" h="259714">
                  <a:moveTo>
                    <a:pt x="180771" y="17780"/>
                  </a:moveTo>
                  <a:lnTo>
                    <a:pt x="0" y="17780"/>
                  </a:lnTo>
                  <a:lnTo>
                    <a:pt x="0" y="53340"/>
                  </a:lnTo>
                  <a:lnTo>
                    <a:pt x="70777" y="53340"/>
                  </a:lnTo>
                  <a:lnTo>
                    <a:pt x="70777" y="243840"/>
                  </a:lnTo>
                  <a:lnTo>
                    <a:pt x="109982" y="243840"/>
                  </a:lnTo>
                  <a:lnTo>
                    <a:pt x="109982" y="53340"/>
                  </a:lnTo>
                  <a:lnTo>
                    <a:pt x="180771" y="53340"/>
                  </a:lnTo>
                  <a:lnTo>
                    <a:pt x="180771" y="17780"/>
                  </a:lnTo>
                  <a:close/>
                </a:path>
                <a:path w="617220" h="259714">
                  <a:moveTo>
                    <a:pt x="616889" y="243382"/>
                  </a:moveTo>
                  <a:lnTo>
                    <a:pt x="562444" y="0"/>
                  </a:lnTo>
                  <a:lnTo>
                    <a:pt x="470966" y="184035"/>
                  </a:lnTo>
                  <a:lnTo>
                    <a:pt x="377317" y="0"/>
                  </a:lnTo>
                  <a:lnTo>
                    <a:pt x="322872" y="243382"/>
                  </a:lnTo>
                  <a:lnTo>
                    <a:pt x="363169" y="243382"/>
                  </a:lnTo>
                  <a:lnTo>
                    <a:pt x="392010" y="103454"/>
                  </a:lnTo>
                  <a:lnTo>
                    <a:pt x="469874" y="259168"/>
                  </a:lnTo>
                  <a:lnTo>
                    <a:pt x="546646" y="103454"/>
                  </a:lnTo>
                  <a:lnTo>
                    <a:pt x="576580" y="243382"/>
                  </a:lnTo>
                  <a:lnTo>
                    <a:pt x="616889" y="2433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0451399" y="5004015"/>
              <a:ext cx="239563" cy="237940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10715925" y="5009460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5">
                  <a:moveTo>
                    <a:pt x="210161" y="0"/>
                  </a:moveTo>
                  <a:lnTo>
                    <a:pt x="51181" y="0"/>
                  </a:lnTo>
                  <a:lnTo>
                    <a:pt x="51181" y="100729"/>
                  </a:lnTo>
                  <a:lnTo>
                    <a:pt x="50602" y="119782"/>
                  </a:lnTo>
                  <a:lnTo>
                    <a:pt x="41925" y="160612"/>
                  </a:lnTo>
                  <a:lnTo>
                    <a:pt x="13234" y="187986"/>
                  </a:lnTo>
                  <a:lnTo>
                    <a:pt x="0" y="190025"/>
                  </a:lnTo>
                  <a:lnTo>
                    <a:pt x="0" y="285844"/>
                  </a:lnTo>
                  <a:lnTo>
                    <a:pt x="35936" y="285844"/>
                  </a:lnTo>
                  <a:lnTo>
                    <a:pt x="35936" y="225961"/>
                  </a:lnTo>
                  <a:lnTo>
                    <a:pt x="243919" y="225961"/>
                  </a:lnTo>
                  <a:lnTo>
                    <a:pt x="243919" y="190025"/>
                  </a:lnTo>
                  <a:lnTo>
                    <a:pt x="63149" y="190025"/>
                  </a:lnTo>
                  <a:lnTo>
                    <a:pt x="75063" y="176720"/>
                  </a:lnTo>
                  <a:lnTo>
                    <a:pt x="83570" y="160759"/>
                  </a:lnTo>
                  <a:lnTo>
                    <a:pt x="88673" y="142143"/>
                  </a:lnTo>
                  <a:lnTo>
                    <a:pt x="90374" y="120875"/>
                  </a:lnTo>
                  <a:lnTo>
                    <a:pt x="90374" y="35925"/>
                  </a:lnTo>
                  <a:lnTo>
                    <a:pt x="210161" y="35925"/>
                  </a:lnTo>
                  <a:lnTo>
                    <a:pt x="210161" y="0"/>
                  </a:lnTo>
                  <a:close/>
                </a:path>
                <a:path w="244475" h="286385">
                  <a:moveTo>
                    <a:pt x="243919" y="225961"/>
                  </a:moveTo>
                  <a:lnTo>
                    <a:pt x="207983" y="225961"/>
                  </a:lnTo>
                  <a:lnTo>
                    <a:pt x="207983" y="285844"/>
                  </a:lnTo>
                  <a:lnTo>
                    <a:pt x="243919" y="285844"/>
                  </a:lnTo>
                  <a:lnTo>
                    <a:pt x="243919" y="225961"/>
                  </a:lnTo>
                  <a:close/>
                </a:path>
                <a:path w="244475" h="286385">
                  <a:moveTo>
                    <a:pt x="21016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61" y="190025"/>
                  </a:lnTo>
                  <a:lnTo>
                    <a:pt x="210161" y="35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5" name="object 205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0987120" y="5004015"/>
              <a:ext cx="216160" cy="237929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1230475" y="5009460"/>
              <a:ext cx="203627" cy="227050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1508194" y="5009449"/>
              <a:ext cx="165523" cy="225961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11838675" y="5004015"/>
              <a:ext cx="192748" cy="237940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2077098" y="5004015"/>
              <a:ext cx="239584" cy="237940"/>
            </a:xfrm>
            <a:prstGeom prst="rect">
              <a:avLst/>
            </a:prstGeom>
          </p:spPr>
        </p:pic>
        <p:sp>
          <p:nvSpPr>
            <p:cNvPr id="210" name="object 210"/>
            <p:cNvSpPr/>
            <p:nvPr/>
          </p:nvSpPr>
          <p:spPr>
            <a:xfrm>
              <a:off x="12376582" y="4992045"/>
              <a:ext cx="452120" cy="303530"/>
            </a:xfrm>
            <a:custGeom>
              <a:avLst/>
              <a:gdLst/>
              <a:ahLst/>
              <a:cxnLst/>
              <a:rect l="l" t="t" r="r" b="b"/>
              <a:pathLst>
                <a:path w="452120" h="303529">
                  <a:moveTo>
                    <a:pt x="216687" y="207822"/>
                  </a:moveTo>
                  <a:lnTo>
                    <a:pt x="179679" y="207822"/>
                  </a:lnTo>
                  <a:lnTo>
                    <a:pt x="179679" y="17322"/>
                  </a:lnTo>
                  <a:lnTo>
                    <a:pt x="140474" y="17322"/>
                  </a:lnTo>
                  <a:lnTo>
                    <a:pt x="140474" y="207822"/>
                  </a:lnTo>
                  <a:lnTo>
                    <a:pt x="39204" y="20782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207822"/>
                  </a:lnTo>
                  <a:lnTo>
                    <a:pt x="0" y="243382"/>
                  </a:lnTo>
                  <a:lnTo>
                    <a:pt x="180771" y="243382"/>
                  </a:lnTo>
                  <a:lnTo>
                    <a:pt x="180771" y="303072"/>
                  </a:lnTo>
                  <a:lnTo>
                    <a:pt x="216687" y="303072"/>
                  </a:lnTo>
                  <a:lnTo>
                    <a:pt x="216687" y="243382"/>
                  </a:lnTo>
                  <a:lnTo>
                    <a:pt x="216687" y="207822"/>
                  </a:lnTo>
                  <a:close/>
                </a:path>
                <a:path w="452120" h="303529">
                  <a:moveTo>
                    <a:pt x="451942" y="0"/>
                  </a:moveTo>
                  <a:lnTo>
                    <a:pt x="297307" y="166611"/>
                  </a:lnTo>
                  <a:lnTo>
                    <a:pt x="297307" y="17424"/>
                  </a:lnTo>
                  <a:lnTo>
                    <a:pt x="258102" y="17424"/>
                  </a:lnTo>
                  <a:lnTo>
                    <a:pt x="258102" y="259168"/>
                  </a:lnTo>
                  <a:lnTo>
                    <a:pt x="412737" y="92557"/>
                  </a:lnTo>
                  <a:lnTo>
                    <a:pt x="412737" y="243382"/>
                  </a:lnTo>
                  <a:lnTo>
                    <a:pt x="451942" y="243382"/>
                  </a:lnTo>
                  <a:lnTo>
                    <a:pt x="4519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1" name="object 211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3156280" y="5009460"/>
              <a:ext cx="203627" cy="227050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12888403" y="5004015"/>
              <a:ext cx="226516" cy="237929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13433998" y="5009449"/>
              <a:ext cx="165523" cy="225961"/>
            </a:xfrm>
            <a:prstGeom prst="rect">
              <a:avLst/>
            </a:prstGeom>
          </p:spPr>
        </p:pic>
        <p:sp>
          <p:nvSpPr>
            <p:cNvPr id="214" name="object 214"/>
            <p:cNvSpPr/>
            <p:nvPr/>
          </p:nvSpPr>
          <p:spPr>
            <a:xfrm>
              <a:off x="13651827" y="5009368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5" name="object 215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13896834" y="5004015"/>
              <a:ext cx="239584" cy="237940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4308966" y="5004015"/>
              <a:ext cx="239573" cy="237940"/>
            </a:xfrm>
            <a:prstGeom prst="rect">
              <a:avLst/>
            </a:prstGeom>
          </p:spPr>
        </p:pic>
        <p:sp>
          <p:nvSpPr>
            <p:cNvPr id="217" name="object 217"/>
            <p:cNvSpPr/>
            <p:nvPr/>
          </p:nvSpPr>
          <p:spPr>
            <a:xfrm>
              <a:off x="14575727" y="5009826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8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84" y="35560"/>
                  </a:lnTo>
                  <a:lnTo>
                    <a:pt x="1807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" name="object 218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14797947" y="5009449"/>
              <a:ext cx="174225" cy="225961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5017898" y="5004015"/>
              <a:ext cx="216150" cy="237929"/>
            </a:xfrm>
            <a:prstGeom prst="rect">
              <a:avLst/>
            </a:prstGeom>
          </p:spPr>
        </p:pic>
        <p:sp>
          <p:nvSpPr>
            <p:cNvPr id="220" name="object 220"/>
            <p:cNvSpPr/>
            <p:nvPr/>
          </p:nvSpPr>
          <p:spPr>
            <a:xfrm>
              <a:off x="15261260" y="5009826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1" name="object 221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5469246" y="5004015"/>
              <a:ext cx="192737" cy="237940"/>
            </a:xfrm>
            <a:prstGeom prst="rect">
              <a:avLst/>
            </a:prstGeom>
          </p:spPr>
        </p:pic>
        <p:sp>
          <p:nvSpPr>
            <p:cNvPr id="222" name="object 222"/>
            <p:cNvSpPr/>
            <p:nvPr/>
          </p:nvSpPr>
          <p:spPr>
            <a:xfrm>
              <a:off x="15689199" y="5009826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8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84" y="35560"/>
                  </a:lnTo>
                  <a:lnTo>
                    <a:pt x="1807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3" name="object 223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15911317" y="5009449"/>
              <a:ext cx="174225" cy="225961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16131362" y="5004015"/>
              <a:ext cx="216150" cy="237929"/>
            </a:xfrm>
            <a:prstGeom prst="rect">
              <a:avLst/>
            </a:prstGeom>
          </p:spPr>
        </p:pic>
        <p:sp>
          <p:nvSpPr>
            <p:cNvPr id="225" name="object 225"/>
            <p:cNvSpPr/>
            <p:nvPr/>
          </p:nvSpPr>
          <p:spPr>
            <a:xfrm>
              <a:off x="16407347" y="5009368"/>
              <a:ext cx="444500" cy="226060"/>
            </a:xfrm>
            <a:custGeom>
              <a:avLst/>
              <a:gdLst/>
              <a:ahLst/>
              <a:cxnLst/>
              <a:rect l="l" t="t" r="r" b="b"/>
              <a:pathLst>
                <a:path w="444500" h="226060">
                  <a:moveTo>
                    <a:pt x="185127" y="0"/>
                  </a:moveTo>
                  <a:lnTo>
                    <a:pt x="145935" y="0"/>
                  </a:lnTo>
                  <a:lnTo>
                    <a:pt x="145935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35" y="128270"/>
                  </a:lnTo>
                  <a:lnTo>
                    <a:pt x="145935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  <a:path w="444500" h="226060">
                  <a:moveTo>
                    <a:pt x="444284" y="0"/>
                  </a:moveTo>
                  <a:lnTo>
                    <a:pt x="405091" y="0"/>
                  </a:lnTo>
                  <a:lnTo>
                    <a:pt x="405091" y="92710"/>
                  </a:lnTo>
                  <a:lnTo>
                    <a:pt x="298348" y="92710"/>
                  </a:lnTo>
                  <a:lnTo>
                    <a:pt x="298348" y="0"/>
                  </a:lnTo>
                  <a:lnTo>
                    <a:pt x="259156" y="0"/>
                  </a:lnTo>
                  <a:lnTo>
                    <a:pt x="259156" y="92710"/>
                  </a:lnTo>
                  <a:lnTo>
                    <a:pt x="259156" y="128270"/>
                  </a:lnTo>
                  <a:lnTo>
                    <a:pt x="259156" y="226060"/>
                  </a:lnTo>
                  <a:lnTo>
                    <a:pt x="298348" y="226060"/>
                  </a:lnTo>
                  <a:lnTo>
                    <a:pt x="298348" y="128270"/>
                  </a:lnTo>
                  <a:lnTo>
                    <a:pt x="405091" y="128270"/>
                  </a:lnTo>
                  <a:lnTo>
                    <a:pt x="405091" y="226060"/>
                  </a:lnTo>
                  <a:lnTo>
                    <a:pt x="444284" y="226060"/>
                  </a:lnTo>
                  <a:lnTo>
                    <a:pt x="444284" y="128270"/>
                  </a:lnTo>
                  <a:lnTo>
                    <a:pt x="444284" y="92710"/>
                  </a:lnTo>
                  <a:lnTo>
                    <a:pt x="4442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6" name="object 226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16911505" y="5004015"/>
              <a:ext cx="239584" cy="237940"/>
            </a:xfrm>
            <a:prstGeom prst="rect">
              <a:avLst/>
            </a:prstGeom>
          </p:spPr>
        </p:pic>
        <p:sp>
          <p:nvSpPr>
            <p:cNvPr id="227" name="object 227"/>
            <p:cNvSpPr/>
            <p:nvPr/>
          </p:nvSpPr>
          <p:spPr>
            <a:xfrm>
              <a:off x="17210989" y="5009368"/>
              <a:ext cx="133985" cy="226060"/>
            </a:xfrm>
            <a:custGeom>
              <a:avLst/>
              <a:gdLst/>
              <a:ahLst/>
              <a:cxnLst/>
              <a:rect l="l" t="t" r="r" b="b"/>
              <a:pathLst>
                <a:path w="133984" h="226060">
                  <a:moveTo>
                    <a:pt x="133946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33946" y="35560"/>
                  </a:lnTo>
                  <a:lnTo>
                    <a:pt x="1339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8" name="object 228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17370026" y="5004015"/>
              <a:ext cx="239584" cy="237940"/>
            </a:xfrm>
            <a:prstGeom prst="rect">
              <a:avLst/>
            </a:prstGeom>
          </p:spPr>
        </p:pic>
        <p:sp>
          <p:nvSpPr>
            <p:cNvPr id="229" name="object 229"/>
            <p:cNvSpPr/>
            <p:nvPr/>
          </p:nvSpPr>
          <p:spPr>
            <a:xfrm>
              <a:off x="866979" y="5507654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30" h="387985">
                  <a:moveTo>
                    <a:pt x="231951" y="0"/>
                  </a:moveTo>
                  <a:lnTo>
                    <a:pt x="188392" y="0"/>
                  </a:lnTo>
                  <a:lnTo>
                    <a:pt x="185858" y="6900"/>
                  </a:lnTo>
                  <a:lnTo>
                    <a:pt x="181313" y="12617"/>
                  </a:lnTo>
                  <a:lnTo>
                    <a:pt x="141744" y="29224"/>
                  </a:lnTo>
                  <a:lnTo>
                    <a:pt x="126058" y="32595"/>
                  </a:lnTo>
                  <a:lnTo>
                    <a:pt x="122048" y="33496"/>
                  </a:lnTo>
                  <a:lnTo>
                    <a:pt x="118059" y="34585"/>
                  </a:lnTo>
                  <a:lnTo>
                    <a:pt x="103913" y="38030"/>
                  </a:lnTo>
                  <a:lnTo>
                    <a:pt x="99818" y="39297"/>
                  </a:lnTo>
                  <a:lnTo>
                    <a:pt x="94007" y="41841"/>
                  </a:lnTo>
                  <a:lnTo>
                    <a:pt x="90468" y="43297"/>
                  </a:lnTo>
                  <a:lnTo>
                    <a:pt x="82123" y="46564"/>
                  </a:lnTo>
                  <a:lnTo>
                    <a:pt x="78217" y="48375"/>
                  </a:lnTo>
                  <a:lnTo>
                    <a:pt x="36138" y="84809"/>
                  </a:lnTo>
                  <a:lnTo>
                    <a:pt x="16061" y="125240"/>
                  </a:lnTo>
                  <a:lnTo>
                    <a:pt x="4015" y="177921"/>
                  </a:lnTo>
                  <a:lnTo>
                    <a:pt x="0" y="242851"/>
                  </a:lnTo>
                  <a:lnTo>
                    <a:pt x="2381" y="280762"/>
                  </a:lnTo>
                  <a:lnTo>
                    <a:pt x="21437" y="339024"/>
                  </a:lnTo>
                  <a:lnTo>
                    <a:pt x="54417" y="371755"/>
                  </a:lnTo>
                  <a:lnTo>
                    <a:pt x="93346" y="385913"/>
                  </a:lnTo>
                  <a:lnTo>
                    <a:pt x="115975" y="387684"/>
                  </a:lnTo>
                  <a:lnTo>
                    <a:pt x="142181" y="385574"/>
                  </a:lnTo>
                  <a:lnTo>
                    <a:pt x="165798" y="379243"/>
                  </a:lnTo>
                  <a:lnTo>
                    <a:pt x="186827" y="368694"/>
                  </a:lnTo>
                  <a:lnTo>
                    <a:pt x="205271" y="353926"/>
                  </a:lnTo>
                  <a:lnTo>
                    <a:pt x="206181" y="352837"/>
                  </a:lnTo>
                  <a:lnTo>
                    <a:pt x="119786" y="352837"/>
                  </a:lnTo>
                  <a:lnTo>
                    <a:pt x="104029" y="351443"/>
                  </a:lnTo>
                  <a:lnTo>
                    <a:pt x="63704" y="330513"/>
                  </a:lnTo>
                  <a:lnTo>
                    <a:pt x="41754" y="287533"/>
                  </a:lnTo>
                  <a:lnTo>
                    <a:pt x="40291" y="268986"/>
                  </a:lnTo>
                  <a:lnTo>
                    <a:pt x="41737" y="250423"/>
                  </a:lnTo>
                  <a:lnTo>
                    <a:pt x="63432" y="207176"/>
                  </a:lnTo>
                  <a:lnTo>
                    <a:pt x="87418" y="191114"/>
                  </a:lnTo>
                  <a:lnTo>
                    <a:pt x="38658" y="191114"/>
                  </a:lnTo>
                  <a:lnTo>
                    <a:pt x="46874" y="145747"/>
                  </a:lnTo>
                  <a:lnTo>
                    <a:pt x="67308" y="106524"/>
                  </a:lnTo>
                  <a:lnTo>
                    <a:pt x="103808" y="76971"/>
                  </a:lnTo>
                  <a:lnTo>
                    <a:pt x="156079" y="61893"/>
                  </a:lnTo>
                  <a:lnTo>
                    <a:pt x="157900" y="61526"/>
                  </a:lnTo>
                  <a:lnTo>
                    <a:pt x="165544" y="59557"/>
                  </a:lnTo>
                  <a:lnTo>
                    <a:pt x="204491" y="40416"/>
                  </a:lnTo>
                  <a:lnTo>
                    <a:pt x="228426" y="9683"/>
                  </a:lnTo>
                  <a:lnTo>
                    <a:pt x="231951" y="0"/>
                  </a:lnTo>
                  <a:close/>
                </a:path>
                <a:path w="240030" h="387985">
                  <a:moveTo>
                    <a:pt x="206526" y="184580"/>
                  </a:moveTo>
                  <a:lnTo>
                    <a:pt x="119786" y="184580"/>
                  </a:lnTo>
                  <a:lnTo>
                    <a:pt x="135975" y="185995"/>
                  </a:lnTo>
                  <a:lnTo>
                    <a:pt x="135826" y="185995"/>
                  </a:lnTo>
                  <a:lnTo>
                    <a:pt x="176141" y="206915"/>
                  </a:lnTo>
                  <a:lnTo>
                    <a:pt x="197835" y="250201"/>
                  </a:lnTo>
                  <a:lnTo>
                    <a:pt x="199281" y="268986"/>
                  </a:lnTo>
                  <a:lnTo>
                    <a:pt x="197819" y="287533"/>
                  </a:lnTo>
                  <a:lnTo>
                    <a:pt x="175879" y="330513"/>
                  </a:lnTo>
                  <a:lnTo>
                    <a:pt x="135542" y="351443"/>
                  </a:lnTo>
                  <a:lnTo>
                    <a:pt x="119786" y="352837"/>
                  </a:lnTo>
                  <a:lnTo>
                    <a:pt x="206181" y="352837"/>
                  </a:lnTo>
                  <a:lnTo>
                    <a:pt x="220284" y="335960"/>
                  </a:lnTo>
                  <a:lnTo>
                    <a:pt x="231007" y="315814"/>
                  </a:lnTo>
                  <a:lnTo>
                    <a:pt x="237440" y="293490"/>
                  </a:lnTo>
                  <a:lnTo>
                    <a:pt x="239584" y="268986"/>
                  </a:lnTo>
                  <a:lnTo>
                    <a:pt x="237489" y="244688"/>
                  </a:lnTo>
                  <a:lnTo>
                    <a:pt x="231207" y="222431"/>
                  </a:lnTo>
                  <a:lnTo>
                    <a:pt x="220739" y="202214"/>
                  </a:lnTo>
                  <a:lnTo>
                    <a:pt x="206526" y="184580"/>
                  </a:lnTo>
                  <a:close/>
                </a:path>
                <a:path w="240030" h="387985">
                  <a:moveTo>
                    <a:pt x="121964" y="149744"/>
                  </a:moveTo>
                  <a:lnTo>
                    <a:pt x="95181" y="152329"/>
                  </a:lnTo>
                  <a:lnTo>
                    <a:pt x="72552" y="160086"/>
                  </a:lnTo>
                  <a:lnTo>
                    <a:pt x="54078" y="173015"/>
                  </a:lnTo>
                  <a:lnTo>
                    <a:pt x="39757" y="191114"/>
                  </a:lnTo>
                  <a:lnTo>
                    <a:pt x="87418" y="191114"/>
                  </a:lnTo>
                  <a:lnTo>
                    <a:pt x="89092" y="190236"/>
                  </a:lnTo>
                  <a:lnTo>
                    <a:pt x="103812" y="185995"/>
                  </a:lnTo>
                  <a:lnTo>
                    <a:pt x="119786" y="184580"/>
                  </a:lnTo>
                  <a:lnTo>
                    <a:pt x="206526" y="184580"/>
                  </a:lnTo>
                  <a:lnTo>
                    <a:pt x="206087" y="184036"/>
                  </a:lnTo>
                  <a:lnTo>
                    <a:pt x="188278" y="169034"/>
                  </a:lnTo>
                  <a:lnTo>
                    <a:pt x="168322" y="158318"/>
                  </a:lnTo>
                  <a:lnTo>
                    <a:pt x="146217" y="151887"/>
                  </a:lnTo>
                  <a:lnTo>
                    <a:pt x="121964" y="1497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1152289" y="5657408"/>
              <a:ext cx="226495" cy="237929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452829" y="5662745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2" name="object 232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1712010" y="5662843"/>
              <a:ext cx="190559" cy="225961"/>
            </a:xfrm>
            <a:prstGeom prst="rect">
              <a:avLst/>
            </a:prstGeom>
          </p:spPr>
        </p:pic>
        <p:sp>
          <p:nvSpPr>
            <p:cNvPr id="233" name="object 233"/>
            <p:cNvSpPr/>
            <p:nvPr/>
          </p:nvSpPr>
          <p:spPr>
            <a:xfrm>
              <a:off x="1941766" y="5645422"/>
              <a:ext cx="661035" cy="259715"/>
            </a:xfrm>
            <a:custGeom>
              <a:avLst/>
              <a:gdLst/>
              <a:ahLst/>
              <a:cxnLst/>
              <a:rect l="l" t="t" r="r" b="b"/>
              <a:pathLst>
                <a:path w="661035" h="259714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47" y="92570"/>
                  </a:lnTo>
                  <a:lnTo>
                    <a:pt x="154647" y="243382"/>
                  </a:lnTo>
                  <a:lnTo>
                    <a:pt x="193840" y="243382"/>
                  </a:lnTo>
                  <a:lnTo>
                    <a:pt x="193840" y="0"/>
                  </a:lnTo>
                  <a:close/>
                </a:path>
                <a:path w="661035" h="259714">
                  <a:moveTo>
                    <a:pt x="453009" y="17322"/>
                  </a:moveTo>
                  <a:lnTo>
                    <a:pt x="413804" y="17322"/>
                  </a:lnTo>
                  <a:lnTo>
                    <a:pt x="413804" y="110032"/>
                  </a:lnTo>
                  <a:lnTo>
                    <a:pt x="307086" y="110032"/>
                  </a:lnTo>
                  <a:lnTo>
                    <a:pt x="307086" y="17322"/>
                  </a:lnTo>
                  <a:lnTo>
                    <a:pt x="267893" y="17322"/>
                  </a:lnTo>
                  <a:lnTo>
                    <a:pt x="267893" y="110032"/>
                  </a:lnTo>
                  <a:lnTo>
                    <a:pt x="267893" y="145592"/>
                  </a:lnTo>
                  <a:lnTo>
                    <a:pt x="267893" y="243382"/>
                  </a:lnTo>
                  <a:lnTo>
                    <a:pt x="307086" y="243382"/>
                  </a:lnTo>
                  <a:lnTo>
                    <a:pt x="307086" y="145592"/>
                  </a:lnTo>
                  <a:lnTo>
                    <a:pt x="413804" y="145592"/>
                  </a:lnTo>
                  <a:lnTo>
                    <a:pt x="413804" y="243382"/>
                  </a:lnTo>
                  <a:lnTo>
                    <a:pt x="453009" y="243382"/>
                  </a:lnTo>
                  <a:lnTo>
                    <a:pt x="453009" y="145592"/>
                  </a:lnTo>
                  <a:lnTo>
                    <a:pt x="453009" y="110032"/>
                  </a:lnTo>
                  <a:lnTo>
                    <a:pt x="453009" y="17322"/>
                  </a:lnTo>
                  <a:close/>
                </a:path>
                <a:path w="661035" h="259714">
                  <a:moveTo>
                    <a:pt x="661009" y="17322"/>
                  </a:moveTo>
                  <a:lnTo>
                    <a:pt x="527062" y="17322"/>
                  </a:lnTo>
                  <a:lnTo>
                    <a:pt x="527062" y="52882"/>
                  </a:lnTo>
                  <a:lnTo>
                    <a:pt x="527062" y="243382"/>
                  </a:lnTo>
                  <a:lnTo>
                    <a:pt x="566267" y="243382"/>
                  </a:lnTo>
                  <a:lnTo>
                    <a:pt x="566267" y="52882"/>
                  </a:lnTo>
                  <a:lnTo>
                    <a:pt x="661009" y="52882"/>
                  </a:lnTo>
                  <a:lnTo>
                    <a:pt x="661009" y="173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4" name="object 23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2627825" y="5657408"/>
              <a:ext cx="226495" cy="237929"/>
            </a:xfrm>
            <a:prstGeom prst="rect">
              <a:avLst/>
            </a:prstGeom>
          </p:spPr>
        </p:pic>
        <p:sp>
          <p:nvSpPr>
            <p:cNvPr id="235" name="object 235"/>
            <p:cNvSpPr/>
            <p:nvPr/>
          </p:nvSpPr>
          <p:spPr>
            <a:xfrm>
              <a:off x="3045436" y="5755406"/>
              <a:ext cx="359410" cy="34925"/>
            </a:xfrm>
            <a:custGeom>
              <a:avLst/>
              <a:gdLst/>
              <a:ahLst/>
              <a:cxnLst/>
              <a:rect l="l" t="t" r="r" b="b"/>
              <a:pathLst>
                <a:path w="359410" h="34925">
                  <a:moveTo>
                    <a:pt x="359350" y="0"/>
                  </a:moveTo>
                  <a:lnTo>
                    <a:pt x="0" y="0"/>
                  </a:lnTo>
                  <a:lnTo>
                    <a:pt x="0" y="34847"/>
                  </a:lnTo>
                  <a:lnTo>
                    <a:pt x="359350" y="34847"/>
                  </a:lnTo>
                  <a:lnTo>
                    <a:pt x="3593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6" name="object 236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3581733" y="5657398"/>
              <a:ext cx="192737" cy="237940"/>
            </a:xfrm>
            <a:prstGeom prst="rect">
              <a:avLst/>
            </a:prstGeom>
          </p:spPr>
        </p:pic>
        <p:sp>
          <p:nvSpPr>
            <p:cNvPr id="237" name="object 237"/>
            <p:cNvSpPr/>
            <p:nvPr/>
          </p:nvSpPr>
          <p:spPr>
            <a:xfrm>
              <a:off x="3801694" y="5663228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8" name="object 238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4009689" y="5657408"/>
              <a:ext cx="226495" cy="237929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4310245" y="5662843"/>
              <a:ext cx="174235" cy="225961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4518228" y="5662843"/>
              <a:ext cx="174235" cy="225961"/>
            </a:xfrm>
            <a:prstGeom prst="rect">
              <a:avLst/>
            </a:prstGeom>
          </p:spPr>
        </p:pic>
        <p:sp>
          <p:nvSpPr>
            <p:cNvPr id="241" name="object 241"/>
            <p:cNvSpPr/>
            <p:nvPr/>
          </p:nvSpPr>
          <p:spPr>
            <a:xfrm>
              <a:off x="4860700" y="5662843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5" h="353695">
                  <a:moveTo>
                    <a:pt x="241751" y="0"/>
                  </a:moveTo>
                  <a:lnTo>
                    <a:pt x="198192" y="0"/>
                  </a:lnTo>
                  <a:lnTo>
                    <a:pt x="124687" y="161712"/>
                  </a:lnTo>
                  <a:lnTo>
                    <a:pt x="44647" y="0"/>
                  </a:lnTo>
                  <a:lnTo>
                    <a:pt x="0" y="0"/>
                  </a:lnTo>
                  <a:lnTo>
                    <a:pt x="103996" y="204726"/>
                  </a:lnTo>
                  <a:lnTo>
                    <a:pt x="31035" y="353371"/>
                  </a:lnTo>
                  <a:lnTo>
                    <a:pt x="74594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5129665" y="5657398"/>
              <a:ext cx="192748" cy="237940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5613169" y="5657398"/>
              <a:ext cx="239563" cy="237940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5349638" y="5662843"/>
              <a:ext cx="203627" cy="227050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5912626" y="5662843"/>
              <a:ext cx="174225" cy="225961"/>
            </a:xfrm>
            <a:prstGeom prst="rect">
              <a:avLst/>
            </a:prstGeom>
          </p:spPr>
        </p:pic>
        <p:sp>
          <p:nvSpPr>
            <p:cNvPr id="246" name="object 246"/>
            <p:cNvSpPr/>
            <p:nvPr/>
          </p:nvSpPr>
          <p:spPr>
            <a:xfrm>
              <a:off x="6146755" y="5645419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4">
                  <a:moveTo>
                    <a:pt x="193837" y="0"/>
                  </a:moveTo>
                  <a:lnTo>
                    <a:pt x="39192" y="166612"/>
                  </a:lnTo>
                  <a:lnTo>
                    <a:pt x="3919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7" name="object 247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6388496" y="5662843"/>
              <a:ext cx="174235" cy="225961"/>
            </a:xfrm>
            <a:prstGeom prst="rect">
              <a:avLst/>
            </a:prstGeom>
          </p:spPr>
        </p:pic>
        <p:sp>
          <p:nvSpPr>
            <p:cNvPr id="248" name="object 248"/>
            <p:cNvSpPr/>
            <p:nvPr/>
          </p:nvSpPr>
          <p:spPr>
            <a:xfrm>
              <a:off x="6728790" y="5662843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5">
                  <a:moveTo>
                    <a:pt x="210161" y="0"/>
                  </a:moveTo>
                  <a:lnTo>
                    <a:pt x="51181" y="0"/>
                  </a:lnTo>
                  <a:lnTo>
                    <a:pt x="51181" y="100729"/>
                  </a:lnTo>
                  <a:lnTo>
                    <a:pt x="50602" y="119782"/>
                  </a:lnTo>
                  <a:lnTo>
                    <a:pt x="41925" y="160612"/>
                  </a:lnTo>
                  <a:lnTo>
                    <a:pt x="13234" y="187986"/>
                  </a:lnTo>
                  <a:lnTo>
                    <a:pt x="0" y="190025"/>
                  </a:lnTo>
                  <a:lnTo>
                    <a:pt x="0" y="285844"/>
                  </a:lnTo>
                  <a:lnTo>
                    <a:pt x="35936" y="285844"/>
                  </a:lnTo>
                  <a:lnTo>
                    <a:pt x="35936" y="225961"/>
                  </a:lnTo>
                  <a:lnTo>
                    <a:pt x="243919" y="225961"/>
                  </a:lnTo>
                  <a:lnTo>
                    <a:pt x="243919" y="190025"/>
                  </a:lnTo>
                  <a:lnTo>
                    <a:pt x="63149" y="190025"/>
                  </a:lnTo>
                  <a:lnTo>
                    <a:pt x="75063" y="176720"/>
                  </a:lnTo>
                  <a:lnTo>
                    <a:pt x="83570" y="160759"/>
                  </a:lnTo>
                  <a:lnTo>
                    <a:pt x="88673" y="142143"/>
                  </a:lnTo>
                  <a:lnTo>
                    <a:pt x="90374" y="120875"/>
                  </a:lnTo>
                  <a:lnTo>
                    <a:pt x="90374" y="35925"/>
                  </a:lnTo>
                  <a:lnTo>
                    <a:pt x="210161" y="35925"/>
                  </a:lnTo>
                  <a:lnTo>
                    <a:pt x="210161" y="0"/>
                  </a:lnTo>
                  <a:close/>
                </a:path>
                <a:path w="244475" h="286385">
                  <a:moveTo>
                    <a:pt x="243919" y="225961"/>
                  </a:moveTo>
                  <a:lnTo>
                    <a:pt x="207983" y="225961"/>
                  </a:lnTo>
                  <a:lnTo>
                    <a:pt x="207983" y="285844"/>
                  </a:lnTo>
                  <a:lnTo>
                    <a:pt x="243919" y="285844"/>
                  </a:lnTo>
                  <a:lnTo>
                    <a:pt x="243919" y="225961"/>
                  </a:lnTo>
                  <a:close/>
                </a:path>
                <a:path w="244475" h="286385">
                  <a:moveTo>
                    <a:pt x="21016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61" y="190025"/>
                  </a:lnTo>
                  <a:lnTo>
                    <a:pt x="210161" y="35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9" name="object 249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6981421" y="5662843"/>
              <a:ext cx="203627" cy="227050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7232973" y="5662843"/>
              <a:ext cx="174235" cy="225961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7608113" y="5662843"/>
              <a:ext cx="400731" cy="227050"/>
            </a:xfrm>
            <a:prstGeom prst="rect">
              <a:avLst/>
            </a:prstGeom>
          </p:spPr>
        </p:pic>
        <p:sp>
          <p:nvSpPr>
            <p:cNvPr id="252" name="object 252"/>
            <p:cNvSpPr/>
            <p:nvPr/>
          </p:nvSpPr>
          <p:spPr>
            <a:xfrm>
              <a:off x="8082895" y="5645419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4">
                  <a:moveTo>
                    <a:pt x="193837" y="0"/>
                  </a:moveTo>
                  <a:lnTo>
                    <a:pt x="39192" y="166612"/>
                  </a:lnTo>
                  <a:lnTo>
                    <a:pt x="3919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44" y="92562"/>
                  </a:lnTo>
                  <a:lnTo>
                    <a:pt x="15464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3" name="object 253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8336626" y="5657408"/>
              <a:ext cx="216160" cy="237929"/>
            </a:xfrm>
            <a:prstGeom prst="rect">
              <a:avLst/>
            </a:prstGeom>
          </p:spPr>
        </p:pic>
        <p:sp>
          <p:nvSpPr>
            <p:cNvPr id="254" name="object 254"/>
            <p:cNvSpPr/>
            <p:nvPr/>
          </p:nvSpPr>
          <p:spPr>
            <a:xfrm>
              <a:off x="8612658" y="5662745"/>
              <a:ext cx="407670" cy="226695"/>
            </a:xfrm>
            <a:custGeom>
              <a:avLst/>
              <a:gdLst/>
              <a:ahLst/>
              <a:cxnLst/>
              <a:rect l="l" t="t" r="r" b="b"/>
              <a:pathLst>
                <a:path w="407670" h="226695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  <a:path w="407670" h="226695">
                  <a:moveTo>
                    <a:pt x="407289" y="482"/>
                  </a:moveTo>
                  <a:lnTo>
                    <a:pt x="226517" y="482"/>
                  </a:lnTo>
                  <a:lnTo>
                    <a:pt x="226517" y="36042"/>
                  </a:lnTo>
                  <a:lnTo>
                    <a:pt x="297294" y="36042"/>
                  </a:lnTo>
                  <a:lnTo>
                    <a:pt x="297294" y="226542"/>
                  </a:lnTo>
                  <a:lnTo>
                    <a:pt x="336499" y="226542"/>
                  </a:lnTo>
                  <a:lnTo>
                    <a:pt x="336499" y="36042"/>
                  </a:lnTo>
                  <a:lnTo>
                    <a:pt x="407289" y="36042"/>
                  </a:lnTo>
                  <a:lnTo>
                    <a:pt x="407289" y="4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5" name="object 255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9047169" y="5657398"/>
              <a:ext cx="239563" cy="237940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9346626" y="5662843"/>
              <a:ext cx="174225" cy="225961"/>
            </a:xfrm>
            <a:prstGeom prst="rect">
              <a:avLst/>
            </a:prstGeom>
          </p:spPr>
        </p:pic>
        <p:sp>
          <p:nvSpPr>
            <p:cNvPr id="257" name="object 257"/>
            <p:cNvSpPr/>
            <p:nvPr/>
          </p:nvSpPr>
          <p:spPr>
            <a:xfrm>
              <a:off x="9707613" y="5645422"/>
              <a:ext cx="812800" cy="259715"/>
            </a:xfrm>
            <a:custGeom>
              <a:avLst/>
              <a:gdLst/>
              <a:ahLst/>
              <a:cxnLst/>
              <a:rect l="l" t="t" r="r" b="b"/>
              <a:pathLst>
                <a:path w="812800" h="259714">
                  <a:moveTo>
                    <a:pt x="185127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192" y="110032"/>
                  </a:lnTo>
                  <a:lnTo>
                    <a:pt x="39192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192" y="243382"/>
                  </a:lnTo>
                  <a:lnTo>
                    <a:pt x="39192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27" y="243382"/>
                  </a:lnTo>
                  <a:lnTo>
                    <a:pt x="185127" y="145592"/>
                  </a:lnTo>
                  <a:lnTo>
                    <a:pt x="185127" y="110032"/>
                  </a:lnTo>
                  <a:lnTo>
                    <a:pt x="185127" y="17322"/>
                  </a:lnTo>
                  <a:close/>
                </a:path>
                <a:path w="812800" h="259714">
                  <a:moveTo>
                    <a:pt x="453009" y="0"/>
                  </a:moveTo>
                  <a:lnTo>
                    <a:pt x="298361" y="166611"/>
                  </a:lnTo>
                  <a:lnTo>
                    <a:pt x="298361" y="17424"/>
                  </a:lnTo>
                  <a:lnTo>
                    <a:pt x="259168" y="17424"/>
                  </a:lnTo>
                  <a:lnTo>
                    <a:pt x="259168" y="259181"/>
                  </a:lnTo>
                  <a:lnTo>
                    <a:pt x="413804" y="92570"/>
                  </a:lnTo>
                  <a:lnTo>
                    <a:pt x="413804" y="243382"/>
                  </a:lnTo>
                  <a:lnTo>
                    <a:pt x="453009" y="243382"/>
                  </a:lnTo>
                  <a:lnTo>
                    <a:pt x="453009" y="0"/>
                  </a:lnTo>
                  <a:close/>
                </a:path>
                <a:path w="812800" h="259714">
                  <a:moveTo>
                    <a:pt x="812355" y="243382"/>
                  </a:moveTo>
                  <a:lnTo>
                    <a:pt x="704545" y="121970"/>
                  </a:lnTo>
                  <a:lnTo>
                    <a:pt x="802551" y="17424"/>
                  </a:lnTo>
                  <a:lnTo>
                    <a:pt x="756818" y="17424"/>
                  </a:lnTo>
                  <a:lnTo>
                    <a:pt x="671880" y="109994"/>
                  </a:lnTo>
                  <a:lnTo>
                    <a:pt x="671880" y="17424"/>
                  </a:lnTo>
                  <a:lnTo>
                    <a:pt x="632675" y="17424"/>
                  </a:lnTo>
                  <a:lnTo>
                    <a:pt x="632675" y="109994"/>
                  </a:lnTo>
                  <a:lnTo>
                    <a:pt x="547738" y="17424"/>
                  </a:lnTo>
                  <a:lnTo>
                    <a:pt x="502005" y="17424"/>
                  </a:lnTo>
                  <a:lnTo>
                    <a:pt x="599998" y="121970"/>
                  </a:lnTo>
                  <a:lnTo>
                    <a:pt x="492201" y="243382"/>
                  </a:lnTo>
                  <a:lnTo>
                    <a:pt x="541210" y="243382"/>
                  </a:lnTo>
                  <a:lnTo>
                    <a:pt x="625055" y="148107"/>
                  </a:lnTo>
                  <a:lnTo>
                    <a:pt x="632675" y="155727"/>
                  </a:lnTo>
                  <a:lnTo>
                    <a:pt x="632675" y="243382"/>
                  </a:lnTo>
                  <a:lnTo>
                    <a:pt x="671880" y="243382"/>
                  </a:lnTo>
                  <a:lnTo>
                    <a:pt x="671880" y="155727"/>
                  </a:lnTo>
                  <a:lnTo>
                    <a:pt x="679500" y="148107"/>
                  </a:lnTo>
                  <a:lnTo>
                    <a:pt x="763333" y="243382"/>
                  </a:lnTo>
                  <a:lnTo>
                    <a:pt x="812355" y="2433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8" name="object 258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0545050" y="5657408"/>
              <a:ext cx="216160" cy="237929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0933782" y="5657398"/>
              <a:ext cx="192737" cy="237940"/>
            </a:xfrm>
            <a:prstGeom prst="rect">
              <a:avLst/>
            </a:prstGeom>
          </p:spPr>
        </p:pic>
        <p:sp>
          <p:nvSpPr>
            <p:cNvPr id="260" name="object 260"/>
            <p:cNvSpPr/>
            <p:nvPr/>
          </p:nvSpPr>
          <p:spPr>
            <a:xfrm>
              <a:off x="11186423" y="5657398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34" y="199826"/>
                  </a:lnTo>
                  <a:lnTo>
                    <a:pt x="57987" y="178874"/>
                  </a:lnTo>
                  <a:lnTo>
                    <a:pt x="38402" y="136549"/>
                  </a:lnTo>
                  <a:lnTo>
                    <a:pt x="38325" y="136244"/>
                  </a:lnTo>
                  <a:lnTo>
                    <a:pt x="37056" y="119786"/>
                  </a:lnTo>
                  <a:lnTo>
                    <a:pt x="37014" y="119242"/>
                  </a:lnTo>
                  <a:lnTo>
                    <a:pt x="38421" y="101206"/>
                  </a:lnTo>
                  <a:lnTo>
                    <a:pt x="59893" y="57715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10">
                  <a:moveTo>
                    <a:pt x="91034" y="199826"/>
                  </a:moveTo>
                  <a:lnTo>
                    <a:pt x="39202" y="199826"/>
                  </a:lnTo>
                  <a:lnTo>
                    <a:pt x="55162" y="216502"/>
                  </a:lnTo>
                  <a:lnTo>
                    <a:pt x="73640" y="228413"/>
                  </a:lnTo>
                  <a:lnTo>
                    <a:pt x="94637" y="235558"/>
                  </a:lnTo>
                  <a:lnTo>
                    <a:pt x="118153" y="237940"/>
                  </a:lnTo>
                  <a:lnTo>
                    <a:pt x="141664" y="235780"/>
                  </a:lnTo>
                  <a:lnTo>
                    <a:pt x="162659" y="229299"/>
                  </a:lnTo>
                  <a:lnTo>
                    <a:pt x="181142" y="218494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25" y="201579"/>
                  </a:lnTo>
                  <a:lnTo>
                    <a:pt x="91034" y="199826"/>
                  </a:lnTo>
                  <a:close/>
                </a:path>
                <a:path w="226695" h="359410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59" y="70170"/>
                  </a:lnTo>
                  <a:lnTo>
                    <a:pt x="180568" y="84532"/>
                  </a:lnTo>
                  <a:lnTo>
                    <a:pt x="180633" y="84667"/>
                  </a:lnTo>
                  <a:lnTo>
                    <a:pt x="184741" y="100901"/>
                  </a:lnTo>
                  <a:lnTo>
                    <a:pt x="184818" y="101206"/>
                  </a:lnTo>
                  <a:lnTo>
                    <a:pt x="186173" y="119242"/>
                  </a:lnTo>
                  <a:lnTo>
                    <a:pt x="186214" y="119786"/>
                  </a:lnTo>
                  <a:lnTo>
                    <a:pt x="184978" y="136244"/>
                  </a:lnTo>
                  <a:lnTo>
                    <a:pt x="184955" y="136549"/>
                  </a:lnTo>
                  <a:lnTo>
                    <a:pt x="181212" y="151850"/>
                  </a:lnTo>
                  <a:lnTo>
                    <a:pt x="155176" y="189470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1" y="185177"/>
                  </a:lnTo>
                  <a:lnTo>
                    <a:pt x="219156" y="165184"/>
                  </a:lnTo>
                  <a:lnTo>
                    <a:pt x="224668" y="143387"/>
                  </a:lnTo>
                  <a:lnTo>
                    <a:pt x="226506" y="119786"/>
                  </a:lnTo>
                  <a:lnTo>
                    <a:pt x="224652" y="96358"/>
                  </a:lnTo>
                  <a:lnTo>
                    <a:pt x="219090" y="74529"/>
                  </a:lnTo>
                  <a:lnTo>
                    <a:pt x="209817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5" h="359410">
                  <a:moveTo>
                    <a:pt x="116520" y="0"/>
                  </a:moveTo>
                  <a:lnTo>
                    <a:pt x="93924" y="2314"/>
                  </a:lnTo>
                  <a:lnTo>
                    <a:pt x="73506" y="9257"/>
                  </a:lnTo>
                  <a:lnTo>
                    <a:pt x="55266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1" name="object 261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1458635" y="5657408"/>
              <a:ext cx="216150" cy="237929"/>
            </a:xfrm>
            <a:prstGeom prst="rect">
              <a:avLst/>
            </a:prstGeom>
          </p:spPr>
        </p:pic>
        <p:sp>
          <p:nvSpPr>
            <p:cNvPr id="262" name="object 262"/>
            <p:cNvSpPr/>
            <p:nvPr/>
          </p:nvSpPr>
          <p:spPr>
            <a:xfrm>
              <a:off x="11699862" y="5662745"/>
              <a:ext cx="470534" cy="286385"/>
            </a:xfrm>
            <a:custGeom>
              <a:avLst/>
              <a:gdLst/>
              <a:ahLst/>
              <a:cxnLst/>
              <a:rect l="l" t="t" r="r" b="b"/>
              <a:pathLst>
                <a:path w="470534" h="286385">
                  <a:moveTo>
                    <a:pt x="243928" y="190131"/>
                  </a:moveTo>
                  <a:lnTo>
                    <a:pt x="210172" y="190131"/>
                  </a:lnTo>
                  <a:lnTo>
                    <a:pt x="210172" y="36029"/>
                  </a:lnTo>
                  <a:lnTo>
                    <a:pt x="210172" y="101"/>
                  </a:lnTo>
                  <a:lnTo>
                    <a:pt x="170980" y="101"/>
                  </a:lnTo>
                  <a:lnTo>
                    <a:pt x="170980" y="36029"/>
                  </a:lnTo>
                  <a:lnTo>
                    <a:pt x="170980" y="190131"/>
                  </a:lnTo>
                  <a:lnTo>
                    <a:pt x="63157" y="190131"/>
                  </a:lnTo>
                  <a:lnTo>
                    <a:pt x="75069" y="176822"/>
                  </a:lnTo>
                  <a:lnTo>
                    <a:pt x="83578" y="160858"/>
                  </a:lnTo>
                  <a:lnTo>
                    <a:pt x="88684" y="142252"/>
                  </a:lnTo>
                  <a:lnTo>
                    <a:pt x="90385" y="120980"/>
                  </a:lnTo>
                  <a:lnTo>
                    <a:pt x="90385" y="36029"/>
                  </a:lnTo>
                  <a:lnTo>
                    <a:pt x="170980" y="36029"/>
                  </a:lnTo>
                  <a:lnTo>
                    <a:pt x="170980" y="101"/>
                  </a:lnTo>
                  <a:lnTo>
                    <a:pt x="51181" y="101"/>
                  </a:lnTo>
                  <a:lnTo>
                    <a:pt x="51181" y="100838"/>
                  </a:lnTo>
                  <a:lnTo>
                    <a:pt x="50609" y="119888"/>
                  </a:lnTo>
                  <a:lnTo>
                    <a:pt x="41935" y="160718"/>
                  </a:lnTo>
                  <a:lnTo>
                    <a:pt x="13246" y="188087"/>
                  </a:lnTo>
                  <a:lnTo>
                    <a:pt x="0" y="190131"/>
                  </a:lnTo>
                  <a:lnTo>
                    <a:pt x="0" y="285953"/>
                  </a:lnTo>
                  <a:lnTo>
                    <a:pt x="35941" y="285953"/>
                  </a:lnTo>
                  <a:lnTo>
                    <a:pt x="35941" y="226060"/>
                  </a:lnTo>
                  <a:lnTo>
                    <a:pt x="207987" y="226060"/>
                  </a:lnTo>
                  <a:lnTo>
                    <a:pt x="207987" y="285953"/>
                  </a:lnTo>
                  <a:lnTo>
                    <a:pt x="243928" y="285953"/>
                  </a:lnTo>
                  <a:lnTo>
                    <a:pt x="243928" y="226060"/>
                  </a:lnTo>
                  <a:lnTo>
                    <a:pt x="243928" y="190131"/>
                  </a:lnTo>
                  <a:close/>
                </a:path>
                <a:path w="470534" h="286385">
                  <a:moveTo>
                    <a:pt x="470446" y="0"/>
                  </a:moveTo>
                  <a:lnTo>
                    <a:pt x="431253" y="0"/>
                  </a:lnTo>
                  <a:lnTo>
                    <a:pt x="431253" y="92710"/>
                  </a:lnTo>
                  <a:lnTo>
                    <a:pt x="324510" y="92710"/>
                  </a:lnTo>
                  <a:lnTo>
                    <a:pt x="324510" y="0"/>
                  </a:lnTo>
                  <a:lnTo>
                    <a:pt x="285318" y="0"/>
                  </a:lnTo>
                  <a:lnTo>
                    <a:pt x="285318" y="92710"/>
                  </a:lnTo>
                  <a:lnTo>
                    <a:pt x="285318" y="128270"/>
                  </a:lnTo>
                  <a:lnTo>
                    <a:pt x="285318" y="226060"/>
                  </a:lnTo>
                  <a:lnTo>
                    <a:pt x="324510" y="226060"/>
                  </a:lnTo>
                  <a:lnTo>
                    <a:pt x="324510" y="128270"/>
                  </a:lnTo>
                  <a:lnTo>
                    <a:pt x="431253" y="128270"/>
                  </a:lnTo>
                  <a:lnTo>
                    <a:pt x="431253" y="226060"/>
                  </a:lnTo>
                  <a:lnTo>
                    <a:pt x="470446" y="226060"/>
                  </a:lnTo>
                  <a:lnTo>
                    <a:pt x="470446" y="128270"/>
                  </a:lnTo>
                  <a:lnTo>
                    <a:pt x="470446" y="92710"/>
                  </a:lnTo>
                  <a:lnTo>
                    <a:pt x="4704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3" name="object 263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230119" y="5657408"/>
              <a:ext cx="216160" cy="237929"/>
            </a:xfrm>
            <a:prstGeom prst="rect">
              <a:avLst/>
            </a:prstGeom>
          </p:spPr>
        </p:pic>
        <p:sp>
          <p:nvSpPr>
            <p:cNvPr id="264" name="object 264"/>
            <p:cNvSpPr/>
            <p:nvPr/>
          </p:nvSpPr>
          <p:spPr>
            <a:xfrm>
              <a:off x="12506173" y="5657398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41" y="199826"/>
                  </a:lnTo>
                  <a:lnTo>
                    <a:pt x="57998" y="178874"/>
                  </a:lnTo>
                  <a:lnTo>
                    <a:pt x="38411" y="136549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8" y="84667"/>
                  </a:lnTo>
                  <a:lnTo>
                    <a:pt x="71740" y="47710"/>
                  </a:lnTo>
                  <a:lnTo>
                    <a:pt x="95522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10">
                  <a:moveTo>
                    <a:pt x="91041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0"/>
                  </a:lnTo>
                  <a:lnTo>
                    <a:pt x="162669" y="229299"/>
                  </a:lnTo>
                  <a:lnTo>
                    <a:pt x="181148" y="218494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31" y="201579"/>
                  </a:lnTo>
                  <a:lnTo>
                    <a:pt x="91041" y="199826"/>
                  </a:lnTo>
                  <a:close/>
                </a:path>
                <a:path w="226695" h="359410">
                  <a:moveTo>
                    <a:pt x="195996" y="34847"/>
                  </a:moveTo>
                  <a:lnTo>
                    <a:pt x="112174" y="34847"/>
                  </a:lnTo>
                  <a:lnTo>
                    <a:pt x="126427" y="36276"/>
                  </a:lnTo>
                  <a:lnTo>
                    <a:pt x="139800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66" y="70170"/>
                  </a:lnTo>
                  <a:lnTo>
                    <a:pt x="180577" y="84532"/>
                  </a:lnTo>
                  <a:lnTo>
                    <a:pt x="180642" y="84667"/>
                  </a:lnTo>
                  <a:lnTo>
                    <a:pt x="184751" y="100901"/>
                  </a:lnTo>
                  <a:lnTo>
                    <a:pt x="184828" y="101206"/>
                  </a:lnTo>
                  <a:lnTo>
                    <a:pt x="186183" y="119242"/>
                  </a:lnTo>
                  <a:lnTo>
                    <a:pt x="186224" y="119786"/>
                  </a:lnTo>
                  <a:lnTo>
                    <a:pt x="184987" y="136244"/>
                  </a:lnTo>
                  <a:lnTo>
                    <a:pt x="184964" y="136549"/>
                  </a:lnTo>
                  <a:lnTo>
                    <a:pt x="181218" y="151850"/>
                  </a:lnTo>
                  <a:lnTo>
                    <a:pt x="181185" y="151984"/>
                  </a:lnTo>
                  <a:lnTo>
                    <a:pt x="174889" y="166093"/>
                  </a:lnTo>
                  <a:lnTo>
                    <a:pt x="142660" y="197038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7" y="185177"/>
                  </a:lnTo>
                  <a:lnTo>
                    <a:pt x="219166" y="165184"/>
                  </a:lnTo>
                  <a:lnTo>
                    <a:pt x="224679" y="143387"/>
                  </a:lnTo>
                  <a:lnTo>
                    <a:pt x="226516" y="119786"/>
                  </a:lnTo>
                  <a:lnTo>
                    <a:pt x="224661" y="96358"/>
                  </a:lnTo>
                  <a:lnTo>
                    <a:pt x="219096" y="74529"/>
                  </a:lnTo>
                  <a:lnTo>
                    <a:pt x="209823" y="54297"/>
                  </a:lnTo>
                  <a:lnTo>
                    <a:pt x="196842" y="35663"/>
                  </a:lnTo>
                  <a:lnTo>
                    <a:pt x="195996" y="34847"/>
                  </a:lnTo>
                  <a:close/>
                </a:path>
                <a:path w="226695" h="359410">
                  <a:moveTo>
                    <a:pt x="116530" y="0"/>
                  </a:moveTo>
                  <a:lnTo>
                    <a:pt x="93933" y="2314"/>
                  </a:lnTo>
                  <a:lnTo>
                    <a:pt x="73512" y="9257"/>
                  </a:lnTo>
                  <a:lnTo>
                    <a:pt x="55268" y="20828"/>
                  </a:lnTo>
                  <a:lnTo>
                    <a:pt x="39202" y="37025"/>
                  </a:lnTo>
                  <a:lnTo>
                    <a:pt x="95522" y="37025"/>
                  </a:lnTo>
                  <a:lnTo>
                    <a:pt x="97875" y="36276"/>
                  </a:lnTo>
                  <a:lnTo>
                    <a:pt x="112174" y="34847"/>
                  </a:lnTo>
                  <a:lnTo>
                    <a:pt x="195996" y="34847"/>
                  </a:lnTo>
                  <a:lnTo>
                    <a:pt x="180691" y="20063"/>
                  </a:lnTo>
                  <a:lnTo>
                    <a:pt x="161924" y="8918"/>
                  </a:lnTo>
                  <a:lnTo>
                    <a:pt x="140808" y="2314"/>
                  </a:lnTo>
                  <a:lnTo>
                    <a:pt x="141448" y="2314"/>
                  </a:lnTo>
                  <a:lnTo>
                    <a:pt x="1165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12792594" y="5662843"/>
              <a:ext cx="231971" cy="225961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13098653" y="5662745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7" name="object 267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13343667" y="5657398"/>
              <a:ext cx="239573" cy="237940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13636569" y="5662843"/>
              <a:ext cx="166612" cy="225961"/>
            </a:xfrm>
            <a:prstGeom prst="rect">
              <a:avLst/>
            </a:prstGeom>
          </p:spPr>
        </p:pic>
        <p:sp>
          <p:nvSpPr>
            <p:cNvPr id="269" name="object 269"/>
            <p:cNvSpPr/>
            <p:nvPr/>
          </p:nvSpPr>
          <p:spPr>
            <a:xfrm>
              <a:off x="13877163" y="5662745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35" y="0"/>
                  </a:lnTo>
                  <a:lnTo>
                    <a:pt x="145935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35" y="128270"/>
                  </a:lnTo>
                  <a:lnTo>
                    <a:pt x="145935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0" name="object 270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14136428" y="5662843"/>
              <a:ext cx="231867" cy="225961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14409718" y="5662843"/>
              <a:ext cx="336481" cy="308723"/>
            </a:xfrm>
            <a:prstGeom prst="rect">
              <a:avLst/>
            </a:prstGeom>
          </p:spPr>
        </p:pic>
        <p:sp>
          <p:nvSpPr>
            <p:cNvPr id="272" name="object 272"/>
            <p:cNvSpPr/>
            <p:nvPr/>
          </p:nvSpPr>
          <p:spPr>
            <a:xfrm>
              <a:off x="14951471" y="5507654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30" h="387985">
                  <a:moveTo>
                    <a:pt x="231940" y="0"/>
                  </a:moveTo>
                  <a:lnTo>
                    <a:pt x="188381" y="0"/>
                  </a:lnTo>
                  <a:lnTo>
                    <a:pt x="185837" y="6900"/>
                  </a:lnTo>
                  <a:lnTo>
                    <a:pt x="181303" y="12617"/>
                  </a:lnTo>
                  <a:lnTo>
                    <a:pt x="141744" y="29224"/>
                  </a:lnTo>
                  <a:lnTo>
                    <a:pt x="126038" y="32595"/>
                  </a:lnTo>
                  <a:lnTo>
                    <a:pt x="122048" y="33496"/>
                  </a:lnTo>
                  <a:lnTo>
                    <a:pt x="118048" y="34585"/>
                  </a:lnTo>
                  <a:lnTo>
                    <a:pt x="103892" y="38030"/>
                  </a:lnTo>
                  <a:lnTo>
                    <a:pt x="99818" y="39297"/>
                  </a:lnTo>
                  <a:lnTo>
                    <a:pt x="93997" y="41841"/>
                  </a:lnTo>
                  <a:lnTo>
                    <a:pt x="90457" y="43297"/>
                  </a:lnTo>
                  <a:lnTo>
                    <a:pt x="82112" y="46564"/>
                  </a:lnTo>
                  <a:lnTo>
                    <a:pt x="78207" y="48375"/>
                  </a:lnTo>
                  <a:lnTo>
                    <a:pt x="36129" y="84809"/>
                  </a:lnTo>
                  <a:lnTo>
                    <a:pt x="16058" y="125240"/>
                  </a:lnTo>
                  <a:lnTo>
                    <a:pt x="4014" y="177921"/>
                  </a:lnTo>
                  <a:lnTo>
                    <a:pt x="0" y="242851"/>
                  </a:lnTo>
                  <a:lnTo>
                    <a:pt x="2381" y="280762"/>
                  </a:lnTo>
                  <a:lnTo>
                    <a:pt x="21433" y="339024"/>
                  </a:lnTo>
                  <a:lnTo>
                    <a:pt x="54402" y="371755"/>
                  </a:lnTo>
                  <a:lnTo>
                    <a:pt x="93334" y="385913"/>
                  </a:lnTo>
                  <a:lnTo>
                    <a:pt x="115965" y="387684"/>
                  </a:lnTo>
                  <a:lnTo>
                    <a:pt x="142168" y="385574"/>
                  </a:lnTo>
                  <a:lnTo>
                    <a:pt x="165788" y="379243"/>
                  </a:lnTo>
                  <a:lnTo>
                    <a:pt x="186820" y="368694"/>
                  </a:lnTo>
                  <a:lnTo>
                    <a:pt x="205260" y="353926"/>
                  </a:lnTo>
                  <a:lnTo>
                    <a:pt x="206170" y="352837"/>
                  </a:lnTo>
                  <a:lnTo>
                    <a:pt x="119776" y="352837"/>
                  </a:lnTo>
                  <a:lnTo>
                    <a:pt x="104021" y="351443"/>
                  </a:lnTo>
                  <a:lnTo>
                    <a:pt x="63704" y="330513"/>
                  </a:lnTo>
                  <a:lnTo>
                    <a:pt x="41744" y="287533"/>
                  </a:lnTo>
                  <a:lnTo>
                    <a:pt x="40281" y="268986"/>
                  </a:lnTo>
                  <a:lnTo>
                    <a:pt x="41728" y="250423"/>
                  </a:lnTo>
                  <a:lnTo>
                    <a:pt x="63422" y="207176"/>
                  </a:lnTo>
                  <a:lnTo>
                    <a:pt x="87404" y="191114"/>
                  </a:lnTo>
                  <a:lnTo>
                    <a:pt x="38648" y="191114"/>
                  </a:lnTo>
                  <a:lnTo>
                    <a:pt x="46867" y="145747"/>
                  </a:lnTo>
                  <a:lnTo>
                    <a:pt x="67300" y="106524"/>
                  </a:lnTo>
                  <a:lnTo>
                    <a:pt x="103808" y="76971"/>
                  </a:lnTo>
                  <a:lnTo>
                    <a:pt x="156079" y="61893"/>
                  </a:lnTo>
                  <a:lnTo>
                    <a:pt x="157900" y="61526"/>
                  </a:lnTo>
                  <a:lnTo>
                    <a:pt x="165532" y="59557"/>
                  </a:lnTo>
                  <a:lnTo>
                    <a:pt x="204481" y="40416"/>
                  </a:lnTo>
                  <a:lnTo>
                    <a:pt x="228414" y="9683"/>
                  </a:lnTo>
                  <a:lnTo>
                    <a:pt x="231940" y="0"/>
                  </a:lnTo>
                  <a:close/>
                </a:path>
                <a:path w="240030" h="387985">
                  <a:moveTo>
                    <a:pt x="206516" y="184580"/>
                  </a:moveTo>
                  <a:lnTo>
                    <a:pt x="119776" y="184580"/>
                  </a:lnTo>
                  <a:lnTo>
                    <a:pt x="135965" y="185995"/>
                  </a:lnTo>
                  <a:lnTo>
                    <a:pt x="135815" y="185995"/>
                  </a:lnTo>
                  <a:lnTo>
                    <a:pt x="176130" y="206915"/>
                  </a:lnTo>
                  <a:lnTo>
                    <a:pt x="197826" y="250201"/>
                  </a:lnTo>
                  <a:lnTo>
                    <a:pt x="199271" y="268986"/>
                  </a:lnTo>
                  <a:lnTo>
                    <a:pt x="197807" y="287533"/>
                  </a:lnTo>
                  <a:lnTo>
                    <a:pt x="175858" y="330513"/>
                  </a:lnTo>
                  <a:lnTo>
                    <a:pt x="135532" y="351443"/>
                  </a:lnTo>
                  <a:lnTo>
                    <a:pt x="119776" y="352837"/>
                  </a:lnTo>
                  <a:lnTo>
                    <a:pt x="206170" y="352837"/>
                  </a:lnTo>
                  <a:lnTo>
                    <a:pt x="220268" y="335960"/>
                  </a:lnTo>
                  <a:lnTo>
                    <a:pt x="230987" y="315814"/>
                  </a:lnTo>
                  <a:lnTo>
                    <a:pt x="237419" y="293490"/>
                  </a:lnTo>
                  <a:lnTo>
                    <a:pt x="239563" y="268986"/>
                  </a:lnTo>
                  <a:lnTo>
                    <a:pt x="237470" y="244688"/>
                  </a:lnTo>
                  <a:lnTo>
                    <a:pt x="231191" y="222431"/>
                  </a:lnTo>
                  <a:lnTo>
                    <a:pt x="220727" y="202214"/>
                  </a:lnTo>
                  <a:lnTo>
                    <a:pt x="206516" y="184580"/>
                  </a:lnTo>
                  <a:close/>
                </a:path>
                <a:path w="240030" h="387985">
                  <a:moveTo>
                    <a:pt x="121954" y="149744"/>
                  </a:moveTo>
                  <a:lnTo>
                    <a:pt x="95171" y="152329"/>
                  </a:lnTo>
                  <a:lnTo>
                    <a:pt x="72540" y="160086"/>
                  </a:lnTo>
                  <a:lnTo>
                    <a:pt x="54063" y="173015"/>
                  </a:lnTo>
                  <a:lnTo>
                    <a:pt x="39737" y="191114"/>
                  </a:lnTo>
                  <a:lnTo>
                    <a:pt x="87404" y="191114"/>
                  </a:lnTo>
                  <a:lnTo>
                    <a:pt x="89078" y="190236"/>
                  </a:lnTo>
                  <a:lnTo>
                    <a:pt x="103797" y="185995"/>
                  </a:lnTo>
                  <a:lnTo>
                    <a:pt x="119776" y="184580"/>
                  </a:lnTo>
                  <a:lnTo>
                    <a:pt x="206516" y="184580"/>
                  </a:lnTo>
                  <a:lnTo>
                    <a:pt x="206077" y="184036"/>
                  </a:lnTo>
                  <a:lnTo>
                    <a:pt x="188262" y="169034"/>
                  </a:lnTo>
                  <a:lnTo>
                    <a:pt x="168303" y="158318"/>
                  </a:lnTo>
                  <a:lnTo>
                    <a:pt x="146201" y="151887"/>
                  </a:lnTo>
                  <a:lnTo>
                    <a:pt x="121954" y="1497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3" name="object 273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15236730" y="5657408"/>
              <a:ext cx="216160" cy="237929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15498689" y="5657408"/>
              <a:ext cx="184036" cy="237929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5855308" y="5657398"/>
              <a:ext cx="192748" cy="237940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6107886" y="5662843"/>
              <a:ext cx="190570" cy="225961"/>
            </a:xfrm>
            <a:prstGeom prst="rect">
              <a:avLst/>
            </a:prstGeom>
          </p:spPr>
        </p:pic>
        <p:sp>
          <p:nvSpPr>
            <p:cNvPr id="277" name="object 277"/>
            <p:cNvSpPr/>
            <p:nvPr/>
          </p:nvSpPr>
          <p:spPr>
            <a:xfrm>
              <a:off x="16337680" y="5657398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4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34" y="199826"/>
                  </a:lnTo>
                  <a:lnTo>
                    <a:pt x="57987" y="178874"/>
                  </a:lnTo>
                  <a:lnTo>
                    <a:pt x="38402" y="136549"/>
                  </a:lnTo>
                  <a:lnTo>
                    <a:pt x="38325" y="136244"/>
                  </a:lnTo>
                  <a:lnTo>
                    <a:pt x="37056" y="119786"/>
                  </a:lnTo>
                  <a:lnTo>
                    <a:pt x="37014" y="119242"/>
                  </a:lnTo>
                  <a:lnTo>
                    <a:pt x="38421" y="101206"/>
                  </a:lnTo>
                  <a:lnTo>
                    <a:pt x="59893" y="57715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4" h="359410">
                  <a:moveTo>
                    <a:pt x="91034" y="199826"/>
                  </a:moveTo>
                  <a:lnTo>
                    <a:pt x="39202" y="199826"/>
                  </a:lnTo>
                  <a:lnTo>
                    <a:pt x="55162" y="216502"/>
                  </a:lnTo>
                  <a:lnTo>
                    <a:pt x="73640" y="228413"/>
                  </a:lnTo>
                  <a:lnTo>
                    <a:pt x="94637" y="235558"/>
                  </a:lnTo>
                  <a:lnTo>
                    <a:pt x="118153" y="237940"/>
                  </a:lnTo>
                  <a:lnTo>
                    <a:pt x="141664" y="235780"/>
                  </a:lnTo>
                  <a:lnTo>
                    <a:pt x="162659" y="229299"/>
                  </a:lnTo>
                  <a:lnTo>
                    <a:pt x="181142" y="218494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25" y="201579"/>
                  </a:lnTo>
                  <a:lnTo>
                    <a:pt x="91034" y="199826"/>
                  </a:lnTo>
                  <a:close/>
                </a:path>
                <a:path w="226694" h="359410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59" y="70170"/>
                  </a:lnTo>
                  <a:lnTo>
                    <a:pt x="180568" y="84532"/>
                  </a:lnTo>
                  <a:lnTo>
                    <a:pt x="180633" y="84667"/>
                  </a:lnTo>
                  <a:lnTo>
                    <a:pt x="184741" y="100901"/>
                  </a:lnTo>
                  <a:lnTo>
                    <a:pt x="184818" y="101206"/>
                  </a:lnTo>
                  <a:lnTo>
                    <a:pt x="186173" y="119242"/>
                  </a:lnTo>
                  <a:lnTo>
                    <a:pt x="186214" y="119786"/>
                  </a:lnTo>
                  <a:lnTo>
                    <a:pt x="184978" y="136244"/>
                  </a:lnTo>
                  <a:lnTo>
                    <a:pt x="184955" y="136549"/>
                  </a:lnTo>
                  <a:lnTo>
                    <a:pt x="181212" y="151850"/>
                  </a:lnTo>
                  <a:lnTo>
                    <a:pt x="155176" y="189470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1" y="185177"/>
                  </a:lnTo>
                  <a:lnTo>
                    <a:pt x="219156" y="165184"/>
                  </a:lnTo>
                  <a:lnTo>
                    <a:pt x="224668" y="143387"/>
                  </a:lnTo>
                  <a:lnTo>
                    <a:pt x="226506" y="119786"/>
                  </a:lnTo>
                  <a:lnTo>
                    <a:pt x="224652" y="96358"/>
                  </a:lnTo>
                  <a:lnTo>
                    <a:pt x="219090" y="74529"/>
                  </a:lnTo>
                  <a:lnTo>
                    <a:pt x="209817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4" h="359410">
                  <a:moveTo>
                    <a:pt x="116520" y="0"/>
                  </a:moveTo>
                  <a:lnTo>
                    <a:pt x="93924" y="2314"/>
                  </a:lnTo>
                  <a:lnTo>
                    <a:pt x="73506" y="9257"/>
                  </a:lnTo>
                  <a:lnTo>
                    <a:pt x="55266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8" name="object 27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16624101" y="5662843"/>
              <a:ext cx="231971" cy="225961"/>
            </a:xfrm>
            <a:prstGeom prst="rect">
              <a:avLst/>
            </a:prstGeom>
          </p:spPr>
        </p:pic>
        <p:sp>
          <p:nvSpPr>
            <p:cNvPr id="279" name="object 279"/>
            <p:cNvSpPr/>
            <p:nvPr/>
          </p:nvSpPr>
          <p:spPr>
            <a:xfrm>
              <a:off x="16897452" y="5663228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0" name="object 280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17119583" y="5662843"/>
              <a:ext cx="231971" cy="225961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17392873" y="5662843"/>
              <a:ext cx="238484" cy="225961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881139" y="6316216"/>
              <a:ext cx="190570" cy="225961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1096762" y="6310781"/>
              <a:ext cx="239573" cy="237940"/>
            </a:xfrm>
            <a:prstGeom prst="rect">
              <a:avLst/>
            </a:prstGeom>
          </p:spPr>
        </p:pic>
        <p:sp>
          <p:nvSpPr>
            <p:cNvPr id="284" name="object 284"/>
            <p:cNvSpPr/>
            <p:nvPr/>
          </p:nvSpPr>
          <p:spPr>
            <a:xfrm>
              <a:off x="1370076" y="6298799"/>
              <a:ext cx="535940" cy="259715"/>
            </a:xfrm>
            <a:custGeom>
              <a:avLst/>
              <a:gdLst/>
              <a:ahLst/>
              <a:cxnLst/>
              <a:rect l="l" t="t" r="r" b="b"/>
              <a:pathLst>
                <a:path w="535939" h="259715">
                  <a:moveTo>
                    <a:pt x="294030" y="243382"/>
                  </a:moveTo>
                  <a:lnTo>
                    <a:pt x="239572" y="0"/>
                  </a:lnTo>
                  <a:lnTo>
                    <a:pt x="148107" y="184035"/>
                  </a:lnTo>
                  <a:lnTo>
                    <a:pt x="54444" y="0"/>
                  </a:lnTo>
                  <a:lnTo>
                    <a:pt x="0" y="243382"/>
                  </a:lnTo>
                  <a:lnTo>
                    <a:pt x="40309" y="243382"/>
                  </a:lnTo>
                  <a:lnTo>
                    <a:pt x="69151" y="103454"/>
                  </a:lnTo>
                  <a:lnTo>
                    <a:pt x="147015" y="259168"/>
                  </a:lnTo>
                  <a:lnTo>
                    <a:pt x="223786" y="103454"/>
                  </a:lnTo>
                  <a:lnTo>
                    <a:pt x="253720" y="243382"/>
                  </a:lnTo>
                  <a:lnTo>
                    <a:pt x="294030" y="243382"/>
                  </a:lnTo>
                  <a:close/>
                </a:path>
                <a:path w="535939" h="259715">
                  <a:moveTo>
                    <a:pt x="535762" y="0"/>
                  </a:moveTo>
                  <a:lnTo>
                    <a:pt x="381127" y="166611"/>
                  </a:lnTo>
                  <a:lnTo>
                    <a:pt x="381127" y="17424"/>
                  </a:lnTo>
                  <a:lnTo>
                    <a:pt x="341922" y="17424"/>
                  </a:lnTo>
                  <a:lnTo>
                    <a:pt x="341922" y="259168"/>
                  </a:lnTo>
                  <a:lnTo>
                    <a:pt x="496557" y="92557"/>
                  </a:lnTo>
                  <a:lnTo>
                    <a:pt x="496557" y="243382"/>
                  </a:lnTo>
                  <a:lnTo>
                    <a:pt x="535762" y="243382"/>
                  </a:lnTo>
                  <a:lnTo>
                    <a:pt x="5357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5" name="object 285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1965730" y="6310781"/>
              <a:ext cx="192737" cy="237940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2204215" y="6310781"/>
              <a:ext cx="192737" cy="237940"/>
            </a:xfrm>
            <a:prstGeom prst="rect">
              <a:avLst/>
            </a:prstGeom>
          </p:spPr>
        </p:pic>
        <p:sp>
          <p:nvSpPr>
            <p:cNvPr id="287" name="object 287"/>
            <p:cNvSpPr/>
            <p:nvPr/>
          </p:nvSpPr>
          <p:spPr>
            <a:xfrm>
              <a:off x="2456853" y="6206242"/>
              <a:ext cx="592455" cy="419100"/>
            </a:xfrm>
            <a:custGeom>
              <a:avLst/>
              <a:gdLst/>
              <a:ahLst/>
              <a:cxnLst/>
              <a:rect l="l" t="t" r="r" b="b"/>
              <a:pathLst>
                <a:path w="592455" h="419100">
                  <a:moveTo>
                    <a:pt x="193840" y="92557"/>
                  </a:moveTo>
                  <a:lnTo>
                    <a:pt x="39192" y="259168"/>
                  </a:lnTo>
                  <a:lnTo>
                    <a:pt x="39192" y="109982"/>
                  </a:lnTo>
                  <a:lnTo>
                    <a:pt x="0" y="109982"/>
                  </a:lnTo>
                  <a:lnTo>
                    <a:pt x="0" y="351726"/>
                  </a:lnTo>
                  <a:lnTo>
                    <a:pt x="154635" y="185115"/>
                  </a:lnTo>
                  <a:lnTo>
                    <a:pt x="154635" y="335940"/>
                  </a:lnTo>
                  <a:lnTo>
                    <a:pt x="193840" y="335940"/>
                  </a:lnTo>
                  <a:lnTo>
                    <a:pt x="193840" y="92557"/>
                  </a:lnTo>
                  <a:close/>
                </a:path>
                <a:path w="592455" h="419100">
                  <a:moveTo>
                    <a:pt x="445376" y="12522"/>
                  </a:moveTo>
                  <a:lnTo>
                    <a:pt x="412711" y="0"/>
                  </a:lnTo>
                  <a:lnTo>
                    <a:pt x="406133" y="14300"/>
                  </a:lnTo>
                  <a:lnTo>
                    <a:pt x="396227" y="24511"/>
                  </a:lnTo>
                  <a:lnTo>
                    <a:pt x="382993" y="30632"/>
                  </a:lnTo>
                  <a:lnTo>
                    <a:pt x="366420" y="32677"/>
                  </a:lnTo>
                  <a:lnTo>
                    <a:pt x="349846" y="30632"/>
                  </a:lnTo>
                  <a:lnTo>
                    <a:pt x="336613" y="24511"/>
                  </a:lnTo>
                  <a:lnTo>
                    <a:pt x="326707" y="14300"/>
                  </a:lnTo>
                  <a:lnTo>
                    <a:pt x="320128" y="0"/>
                  </a:lnTo>
                  <a:lnTo>
                    <a:pt x="287477" y="12522"/>
                  </a:lnTo>
                  <a:lnTo>
                    <a:pt x="317144" y="51181"/>
                  </a:lnTo>
                  <a:lnTo>
                    <a:pt x="366420" y="65341"/>
                  </a:lnTo>
                  <a:lnTo>
                    <a:pt x="380123" y="64452"/>
                  </a:lnTo>
                  <a:lnTo>
                    <a:pt x="425411" y="43459"/>
                  </a:lnTo>
                  <a:lnTo>
                    <a:pt x="440258" y="24130"/>
                  </a:lnTo>
                  <a:lnTo>
                    <a:pt x="445376" y="12522"/>
                  </a:lnTo>
                  <a:close/>
                </a:path>
                <a:path w="592455" h="419100">
                  <a:moveTo>
                    <a:pt x="461708" y="92570"/>
                  </a:moveTo>
                  <a:lnTo>
                    <a:pt x="307060" y="259181"/>
                  </a:lnTo>
                  <a:lnTo>
                    <a:pt x="307060" y="109994"/>
                  </a:lnTo>
                  <a:lnTo>
                    <a:pt x="267868" y="109994"/>
                  </a:lnTo>
                  <a:lnTo>
                    <a:pt x="267868" y="351739"/>
                  </a:lnTo>
                  <a:lnTo>
                    <a:pt x="353771" y="259181"/>
                  </a:lnTo>
                  <a:lnTo>
                    <a:pt x="422503" y="185115"/>
                  </a:lnTo>
                  <a:lnTo>
                    <a:pt x="422503" y="335953"/>
                  </a:lnTo>
                  <a:lnTo>
                    <a:pt x="461708" y="335953"/>
                  </a:lnTo>
                  <a:lnTo>
                    <a:pt x="461708" y="185115"/>
                  </a:lnTo>
                  <a:lnTo>
                    <a:pt x="461708" y="92570"/>
                  </a:lnTo>
                  <a:close/>
                </a:path>
                <a:path w="592455" h="419100">
                  <a:moveTo>
                    <a:pt x="592378" y="295656"/>
                  </a:moveTo>
                  <a:lnTo>
                    <a:pt x="556450" y="282587"/>
                  </a:lnTo>
                  <a:lnTo>
                    <a:pt x="511797" y="408355"/>
                  </a:lnTo>
                  <a:lnTo>
                    <a:pt x="537387" y="418706"/>
                  </a:lnTo>
                  <a:lnTo>
                    <a:pt x="592378" y="2956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8" name="object 288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3254487" y="6310781"/>
              <a:ext cx="192737" cy="237940"/>
            </a:xfrm>
            <a:prstGeom prst="rect">
              <a:avLst/>
            </a:prstGeom>
          </p:spPr>
        </p:pic>
        <p:sp>
          <p:nvSpPr>
            <p:cNvPr id="289" name="object 289"/>
            <p:cNvSpPr/>
            <p:nvPr/>
          </p:nvSpPr>
          <p:spPr>
            <a:xfrm>
              <a:off x="3474440" y="6310775"/>
              <a:ext cx="448945" cy="359410"/>
            </a:xfrm>
            <a:custGeom>
              <a:avLst/>
              <a:gdLst/>
              <a:ahLst/>
              <a:cxnLst/>
              <a:rect l="l" t="t" r="r" b="b"/>
              <a:pathLst>
                <a:path w="448945" h="359409">
                  <a:moveTo>
                    <a:pt x="180784" y="5816"/>
                  </a:moveTo>
                  <a:lnTo>
                    <a:pt x="0" y="5816"/>
                  </a:lnTo>
                  <a:lnTo>
                    <a:pt x="0" y="41376"/>
                  </a:lnTo>
                  <a:lnTo>
                    <a:pt x="70789" y="41376"/>
                  </a:lnTo>
                  <a:lnTo>
                    <a:pt x="70789" y="231876"/>
                  </a:lnTo>
                  <a:lnTo>
                    <a:pt x="109994" y="231876"/>
                  </a:lnTo>
                  <a:lnTo>
                    <a:pt x="109994" y="41376"/>
                  </a:lnTo>
                  <a:lnTo>
                    <a:pt x="180784" y="41376"/>
                  </a:lnTo>
                  <a:lnTo>
                    <a:pt x="180784" y="5816"/>
                  </a:lnTo>
                  <a:close/>
                </a:path>
                <a:path w="448945" h="359409">
                  <a:moveTo>
                    <a:pt x="448652" y="119786"/>
                  </a:moveTo>
                  <a:lnTo>
                    <a:pt x="441248" y="74536"/>
                  </a:lnTo>
                  <a:lnTo>
                    <a:pt x="418985" y="35661"/>
                  </a:lnTo>
                  <a:lnTo>
                    <a:pt x="418134" y="34848"/>
                  </a:lnTo>
                  <a:lnTo>
                    <a:pt x="408381" y="25425"/>
                  </a:lnTo>
                  <a:lnTo>
                    <a:pt x="408381" y="119786"/>
                  </a:lnTo>
                  <a:lnTo>
                    <a:pt x="407136" y="136245"/>
                  </a:lnTo>
                  <a:lnTo>
                    <a:pt x="388226" y="178879"/>
                  </a:lnTo>
                  <a:lnTo>
                    <a:pt x="350659" y="201587"/>
                  </a:lnTo>
                  <a:lnTo>
                    <a:pt x="334873" y="203098"/>
                  </a:lnTo>
                  <a:lnTo>
                    <a:pt x="318782" y="201587"/>
                  </a:lnTo>
                  <a:lnTo>
                    <a:pt x="313194" y="199821"/>
                  </a:lnTo>
                  <a:lnTo>
                    <a:pt x="304304" y="197040"/>
                  </a:lnTo>
                  <a:lnTo>
                    <a:pt x="270992" y="166090"/>
                  </a:lnTo>
                  <a:lnTo>
                    <a:pt x="259219" y="119786"/>
                  </a:lnTo>
                  <a:lnTo>
                    <a:pt x="259181" y="119240"/>
                  </a:lnTo>
                  <a:lnTo>
                    <a:pt x="260578" y="101206"/>
                  </a:lnTo>
                  <a:lnTo>
                    <a:pt x="282041" y="57721"/>
                  </a:lnTo>
                  <a:lnTo>
                    <a:pt x="317677" y="37020"/>
                  </a:lnTo>
                  <a:lnTo>
                    <a:pt x="334314" y="34848"/>
                  </a:lnTo>
                  <a:lnTo>
                    <a:pt x="348576" y="36283"/>
                  </a:lnTo>
                  <a:lnTo>
                    <a:pt x="386054" y="57721"/>
                  </a:lnTo>
                  <a:lnTo>
                    <a:pt x="406908" y="100901"/>
                  </a:lnTo>
                  <a:lnTo>
                    <a:pt x="408330" y="119240"/>
                  </a:lnTo>
                  <a:lnTo>
                    <a:pt x="408381" y="119786"/>
                  </a:lnTo>
                  <a:lnTo>
                    <a:pt x="408381" y="25425"/>
                  </a:lnTo>
                  <a:lnTo>
                    <a:pt x="402844" y="20066"/>
                  </a:lnTo>
                  <a:lnTo>
                    <a:pt x="384073" y="8915"/>
                  </a:lnTo>
                  <a:lnTo>
                    <a:pt x="362953" y="2311"/>
                  </a:lnTo>
                  <a:lnTo>
                    <a:pt x="363601" y="2311"/>
                  </a:lnTo>
                  <a:lnTo>
                    <a:pt x="338670" y="0"/>
                  </a:lnTo>
                  <a:lnTo>
                    <a:pt x="316077" y="2311"/>
                  </a:lnTo>
                  <a:lnTo>
                    <a:pt x="295668" y="9258"/>
                  </a:lnTo>
                  <a:lnTo>
                    <a:pt x="277418" y="20828"/>
                  </a:lnTo>
                  <a:lnTo>
                    <a:pt x="261353" y="37020"/>
                  </a:lnTo>
                  <a:lnTo>
                    <a:pt x="261353" y="5448"/>
                  </a:lnTo>
                  <a:lnTo>
                    <a:pt x="222161" y="5448"/>
                  </a:lnTo>
                  <a:lnTo>
                    <a:pt x="222161" y="358813"/>
                  </a:lnTo>
                  <a:lnTo>
                    <a:pt x="261353" y="358813"/>
                  </a:lnTo>
                  <a:lnTo>
                    <a:pt x="261353" y="199821"/>
                  </a:lnTo>
                  <a:lnTo>
                    <a:pt x="277317" y="216509"/>
                  </a:lnTo>
                  <a:lnTo>
                    <a:pt x="295808" y="228409"/>
                  </a:lnTo>
                  <a:lnTo>
                    <a:pt x="316801" y="235559"/>
                  </a:lnTo>
                  <a:lnTo>
                    <a:pt x="340321" y="237947"/>
                  </a:lnTo>
                  <a:lnTo>
                    <a:pt x="363829" y="235788"/>
                  </a:lnTo>
                  <a:lnTo>
                    <a:pt x="403301" y="218490"/>
                  </a:lnTo>
                  <a:lnTo>
                    <a:pt x="432130" y="185178"/>
                  </a:lnTo>
                  <a:lnTo>
                    <a:pt x="446824" y="143383"/>
                  </a:lnTo>
                  <a:lnTo>
                    <a:pt x="448652" y="119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0" name="object 290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3968831" y="6310781"/>
              <a:ext cx="226516" cy="237929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4236718" y="6316216"/>
              <a:ext cx="238474" cy="225961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502417" y="6310781"/>
              <a:ext cx="239584" cy="237940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4801885" y="6316216"/>
              <a:ext cx="174235" cy="225961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5021857" y="6310781"/>
              <a:ext cx="239573" cy="237940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5321314" y="6316216"/>
              <a:ext cx="190559" cy="225961"/>
            </a:xfrm>
            <a:prstGeom prst="rect">
              <a:avLst/>
            </a:prstGeom>
          </p:spPr>
        </p:pic>
        <p:sp>
          <p:nvSpPr>
            <p:cNvPr id="296" name="object 296"/>
            <p:cNvSpPr/>
            <p:nvPr/>
          </p:nvSpPr>
          <p:spPr>
            <a:xfrm>
              <a:off x="5677941" y="6298799"/>
              <a:ext cx="603885" cy="303530"/>
            </a:xfrm>
            <a:custGeom>
              <a:avLst/>
              <a:gdLst/>
              <a:ahLst/>
              <a:cxnLst/>
              <a:rect l="l" t="t" r="r" b="b"/>
              <a:pathLst>
                <a:path w="603885" h="303529">
                  <a:moveTo>
                    <a:pt x="193827" y="0"/>
                  </a:moveTo>
                  <a:lnTo>
                    <a:pt x="39192" y="166611"/>
                  </a:lnTo>
                  <a:lnTo>
                    <a:pt x="39192" y="17424"/>
                  </a:lnTo>
                  <a:lnTo>
                    <a:pt x="0" y="17424"/>
                  </a:lnTo>
                  <a:lnTo>
                    <a:pt x="0" y="259168"/>
                  </a:lnTo>
                  <a:lnTo>
                    <a:pt x="154635" y="92557"/>
                  </a:lnTo>
                  <a:lnTo>
                    <a:pt x="154635" y="243382"/>
                  </a:lnTo>
                  <a:lnTo>
                    <a:pt x="193827" y="243382"/>
                  </a:lnTo>
                  <a:lnTo>
                    <a:pt x="193827" y="0"/>
                  </a:lnTo>
                  <a:close/>
                </a:path>
                <a:path w="603885" h="303529">
                  <a:moveTo>
                    <a:pt x="603821" y="207454"/>
                  </a:moveTo>
                  <a:lnTo>
                    <a:pt x="570064" y="207454"/>
                  </a:lnTo>
                  <a:lnTo>
                    <a:pt x="570064" y="53352"/>
                  </a:lnTo>
                  <a:lnTo>
                    <a:pt x="570064" y="17437"/>
                  </a:lnTo>
                  <a:lnTo>
                    <a:pt x="530860" y="17437"/>
                  </a:lnTo>
                  <a:lnTo>
                    <a:pt x="530860" y="53352"/>
                  </a:lnTo>
                  <a:lnTo>
                    <a:pt x="530860" y="207454"/>
                  </a:lnTo>
                  <a:lnTo>
                    <a:pt x="423049" y="207454"/>
                  </a:lnTo>
                  <a:lnTo>
                    <a:pt x="434962" y="194157"/>
                  </a:lnTo>
                  <a:lnTo>
                    <a:pt x="443471" y="178193"/>
                  </a:lnTo>
                  <a:lnTo>
                    <a:pt x="448576" y="159575"/>
                  </a:lnTo>
                  <a:lnTo>
                    <a:pt x="450278" y="138303"/>
                  </a:lnTo>
                  <a:lnTo>
                    <a:pt x="450278" y="53352"/>
                  </a:lnTo>
                  <a:lnTo>
                    <a:pt x="530860" y="53352"/>
                  </a:lnTo>
                  <a:lnTo>
                    <a:pt x="530860" y="17437"/>
                  </a:lnTo>
                  <a:lnTo>
                    <a:pt x="411086" y="17437"/>
                  </a:lnTo>
                  <a:lnTo>
                    <a:pt x="411086" y="118160"/>
                  </a:lnTo>
                  <a:lnTo>
                    <a:pt x="410502" y="137210"/>
                  </a:lnTo>
                  <a:lnTo>
                    <a:pt x="401815" y="178041"/>
                  </a:lnTo>
                  <a:lnTo>
                    <a:pt x="373126" y="205422"/>
                  </a:lnTo>
                  <a:lnTo>
                    <a:pt x="359892" y="207454"/>
                  </a:lnTo>
                  <a:lnTo>
                    <a:pt x="359892" y="303276"/>
                  </a:lnTo>
                  <a:lnTo>
                    <a:pt x="395820" y="303276"/>
                  </a:lnTo>
                  <a:lnTo>
                    <a:pt x="395820" y="243395"/>
                  </a:lnTo>
                  <a:lnTo>
                    <a:pt x="567867" y="243395"/>
                  </a:lnTo>
                  <a:lnTo>
                    <a:pt x="567867" y="303276"/>
                  </a:lnTo>
                  <a:lnTo>
                    <a:pt x="603821" y="303276"/>
                  </a:lnTo>
                  <a:lnTo>
                    <a:pt x="603821" y="243395"/>
                  </a:lnTo>
                  <a:lnTo>
                    <a:pt x="603821" y="2074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7" name="object 297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6308991" y="6310781"/>
              <a:ext cx="239573" cy="237940"/>
            </a:xfrm>
            <a:prstGeom prst="rect">
              <a:avLst/>
            </a:prstGeom>
          </p:spPr>
        </p:pic>
        <p:sp>
          <p:nvSpPr>
            <p:cNvPr id="298" name="object 298"/>
            <p:cNvSpPr/>
            <p:nvPr/>
          </p:nvSpPr>
          <p:spPr>
            <a:xfrm>
              <a:off x="6608445" y="6316224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5" h="226059">
                  <a:moveTo>
                    <a:pt x="18185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35560"/>
                  </a:lnTo>
                  <a:lnTo>
                    <a:pt x="142646" y="35560"/>
                  </a:lnTo>
                  <a:lnTo>
                    <a:pt x="142646" y="226060"/>
                  </a:lnTo>
                  <a:lnTo>
                    <a:pt x="181851" y="226060"/>
                  </a:lnTo>
                  <a:lnTo>
                    <a:pt x="181851" y="35560"/>
                  </a:lnTo>
                  <a:lnTo>
                    <a:pt x="1818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9" name="object 299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6850189" y="6310781"/>
              <a:ext cx="239573" cy="237940"/>
            </a:xfrm>
            <a:prstGeom prst="rect">
              <a:avLst/>
            </a:prstGeom>
          </p:spPr>
        </p:pic>
        <p:pic>
          <p:nvPicPr>
            <p:cNvPr id="300" name="object 300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7116987" y="6316216"/>
              <a:ext cx="203637" cy="227050"/>
            </a:xfrm>
            <a:prstGeom prst="rect">
              <a:avLst/>
            </a:prstGeom>
          </p:spPr>
        </p:pic>
        <p:sp>
          <p:nvSpPr>
            <p:cNvPr id="301" name="object 301"/>
            <p:cNvSpPr/>
            <p:nvPr/>
          </p:nvSpPr>
          <p:spPr>
            <a:xfrm>
              <a:off x="7394664" y="6298799"/>
              <a:ext cx="675640" cy="259715"/>
            </a:xfrm>
            <a:custGeom>
              <a:avLst/>
              <a:gdLst/>
              <a:ahLst/>
              <a:cxnLst/>
              <a:rect l="l" t="t" r="r" b="b"/>
              <a:pathLst>
                <a:path w="675640" h="259715">
                  <a:moveTo>
                    <a:pt x="185115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192" y="110032"/>
                  </a:lnTo>
                  <a:lnTo>
                    <a:pt x="39192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192" y="243382"/>
                  </a:lnTo>
                  <a:lnTo>
                    <a:pt x="39192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15" y="243382"/>
                  </a:lnTo>
                  <a:lnTo>
                    <a:pt x="185115" y="145592"/>
                  </a:lnTo>
                  <a:lnTo>
                    <a:pt x="185115" y="110032"/>
                  </a:lnTo>
                  <a:lnTo>
                    <a:pt x="185115" y="17322"/>
                  </a:lnTo>
                  <a:close/>
                </a:path>
                <a:path w="675640" h="259715">
                  <a:moveTo>
                    <a:pt x="453009" y="0"/>
                  </a:moveTo>
                  <a:lnTo>
                    <a:pt x="298361" y="166611"/>
                  </a:lnTo>
                  <a:lnTo>
                    <a:pt x="298361" y="17424"/>
                  </a:lnTo>
                  <a:lnTo>
                    <a:pt x="259168" y="17424"/>
                  </a:lnTo>
                  <a:lnTo>
                    <a:pt x="259168" y="259168"/>
                  </a:lnTo>
                  <a:lnTo>
                    <a:pt x="413816" y="92557"/>
                  </a:lnTo>
                  <a:lnTo>
                    <a:pt x="413816" y="243382"/>
                  </a:lnTo>
                  <a:lnTo>
                    <a:pt x="453009" y="243382"/>
                  </a:lnTo>
                  <a:lnTo>
                    <a:pt x="453009" y="0"/>
                  </a:lnTo>
                  <a:close/>
                </a:path>
                <a:path w="675640" h="259715">
                  <a:moveTo>
                    <a:pt x="675144" y="17792"/>
                  </a:moveTo>
                  <a:lnTo>
                    <a:pt x="494372" y="17792"/>
                  </a:lnTo>
                  <a:lnTo>
                    <a:pt x="494372" y="53352"/>
                  </a:lnTo>
                  <a:lnTo>
                    <a:pt x="565162" y="53352"/>
                  </a:lnTo>
                  <a:lnTo>
                    <a:pt x="565162" y="243852"/>
                  </a:lnTo>
                  <a:lnTo>
                    <a:pt x="604367" y="243852"/>
                  </a:lnTo>
                  <a:lnTo>
                    <a:pt x="604367" y="53352"/>
                  </a:lnTo>
                  <a:lnTo>
                    <a:pt x="675144" y="53352"/>
                  </a:lnTo>
                  <a:lnTo>
                    <a:pt x="675144" y="177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2" name="object 302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8097041" y="6310781"/>
              <a:ext cx="216160" cy="237929"/>
            </a:xfrm>
            <a:prstGeom prst="rect">
              <a:avLst/>
            </a:prstGeom>
          </p:spPr>
        </p:pic>
        <p:pic>
          <p:nvPicPr>
            <p:cNvPr id="303" name="object 303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340416" y="6316216"/>
              <a:ext cx="203637" cy="227050"/>
            </a:xfrm>
            <a:prstGeom prst="rect">
              <a:avLst/>
            </a:prstGeom>
          </p:spPr>
        </p:pic>
        <p:pic>
          <p:nvPicPr>
            <p:cNvPr id="304" name="object 304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8618114" y="6316216"/>
              <a:ext cx="165513" cy="225961"/>
            </a:xfrm>
            <a:prstGeom prst="rect">
              <a:avLst/>
            </a:prstGeom>
          </p:spPr>
        </p:pic>
        <p:sp>
          <p:nvSpPr>
            <p:cNvPr id="305" name="object 305"/>
            <p:cNvSpPr/>
            <p:nvPr/>
          </p:nvSpPr>
          <p:spPr>
            <a:xfrm>
              <a:off x="8835885" y="6316122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6" name="object 306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9095063" y="6316216"/>
              <a:ext cx="231961" cy="225961"/>
            </a:xfrm>
            <a:prstGeom prst="rect">
              <a:avLst/>
            </a:prstGeom>
          </p:spPr>
        </p:pic>
        <p:pic>
          <p:nvPicPr>
            <p:cNvPr id="307" name="object 307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9368395" y="6316216"/>
              <a:ext cx="238484" cy="225961"/>
            </a:xfrm>
            <a:prstGeom prst="rect">
              <a:avLst/>
            </a:prstGeom>
          </p:spPr>
        </p:pic>
        <p:sp>
          <p:nvSpPr>
            <p:cNvPr id="308" name="object 308"/>
            <p:cNvSpPr/>
            <p:nvPr/>
          </p:nvSpPr>
          <p:spPr>
            <a:xfrm>
              <a:off x="9742446" y="6316216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4" h="353695">
                  <a:moveTo>
                    <a:pt x="241751" y="0"/>
                  </a:moveTo>
                  <a:lnTo>
                    <a:pt x="198203" y="0"/>
                  </a:lnTo>
                  <a:lnTo>
                    <a:pt x="124687" y="161712"/>
                  </a:lnTo>
                  <a:lnTo>
                    <a:pt x="44658" y="0"/>
                  </a:lnTo>
                  <a:lnTo>
                    <a:pt x="0" y="0"/>
                  </a:lnTo>
                  <a:lnTo>
                    <a:pt x="104007" y="204726"/>
                  </a:lnTo>
                  <a:lnTo>
                    <a:pt x="31035" y="353371"/>
                  </a:lnTo>
                  <a:lnTo>
                    <a:pt x="74594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9" name="object 309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0011423" y="6310781"/>
              <a:ext cx="192737" cy="237940"/>
            </a:xfrm>
            <a:prstGeom prst="rect">
              <a:avLst/>
            </a:prstGeom>
          </p:spPr>
        </p:pic>
        <p:pic>
          <p:nvPicPr>
            <p:cNvPr id="310" name="object 310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10231384" y="6316216"/>
              <a:ext cx="203637" cy="227050"/>
            </a:xfrm>
            <a:prstGeom prst="rect">
              <a:avLst/>
            </a:prstGeom>
          </p:spPr>
        </p:pic>
        <p:pic>
          <p:nvPicPr>
            <p:cNvPr id="311" name="object 311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10494947" y="6310781"/>
              <a:ext cx="239584" cy="237940"/>
            </a:xfrm>
            <a:prstGeom prst="rect">
              <a:avLst/>
            </a:prstGeom>
          </p:spPr>
        </p:pic>
        <p:pic>
          <p:nvPicPr>
            <p:cNvPr id="312" name="object 312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10794393" y="6316216"/>
              <a:ext cx="174235" cy="225961"/>
            </a:xfrm>
            <a:prstGeom prst="rect">
              <a:avLst/>
            </a:prstGeom>
          </p:spPr>
        </p:pic>
        <p:sp>
          <p:nvSpPr>
            <p:cNvPr id="313" name="object 313"/>
            <p:cNvSpPr/>
            <p:nvPr/>
          </p:nvSpPr>
          <p:spPr>
            <a:xfrm>
              <a:off x="11028451" y="6206242"/>
              <a:ext cx="588645" cy="351790"/>
            </a:xfrm>
            <a:custGeom>
              <a:avLst/>
              <a:gdLst/>
              <a:ahLst/>
              <a:cxnLst/>
              <a:rect l="l" t="t" r="r" b="b"/>
              <a:pathLst>
                <a:path w="588645" h="351790">
                  <a:moveTo>
                    <a:pt x="193840" y="92557"/>
                  </a:moveTo>
                  <a:lnTo>
                    <a:pt x="39204" y="259168"/>
                  </a:lnTo>
                  <a:lnTo>
                    <a:pt x="39204" y="109982"/>
                  </a:lnTo>
                  <a:lnTo>
                    <a:pt x="0" y="109982"/>
                  </a:lnTo>
                  <a:lnTo>
                    <a:pt x="0" y="351726"/>
                  </a:lnTo>
                  <a:lnTo>
                    <a:pt x="154647" y="185115"/>
                  </a:lnTo>
                  <a:lnTo>
                    <a:pt x="154647" y="335940"/>
                  </a:lnTo>
                  <a:lnTo>
                    <a:pt x="193840" y="335940"/>
                  </a:lnTo>
                  <a:lnTo>
                    <a:pt x="193840" y="92557"/>
                  </a:lnTo>
                  <a:close/>
                </a:path>
                <a:path w="588645" h="351790">
                  <a:moveTo>
                    <a:pt x="445427" y="12522"/>
                  </a:moveTo>
                  <a:lnTo>
                    <a:pt x="412762" y="0"/>
                  </a:lnTo>
                  <a:lnTo>
                    <a:pt x="406196" y="14300"/>
                  </a:lnTo>
                  <a:lnTo>
                    <a:pt x="396290" y="24511"/>
                  </a:lnTo>
                  <a:lnTo>
                    <a:pt x="383057" y="30632"/>
                  </a:lnTo>
                  <a:lnTo>
                    <a:pt x="366483" y="32677"/>
                  </a:lnTo>
                  <a:lnTo>
                    <a:pt x="349910" y="30632"/>
                  </a:lnTo>
                  <a:lnTo>
                    <a:pt x="336664" y="24511"/>
                  </a:lnTo>
                  <a:lnTo>
                    <a:pt x="326771" y="14300"/>
                  </a:lnTo>
                  <a:lnTo>
                    <a:pt x="320205" y="0"/>
                  </a:lnTo>
                  <a:lnTo>
                    <a:pt x="287528" y="12522"/>
                  </a:lnTo>
                  <a:lnTo>
                    <a:pt x="317207" y="51181"/>
                  </a:lnTo>
                  <a:lnTo>
                    <a:pt x="366483" y="65341"/>
                  </a:lnTo>
                  <a:lnTo>
                    <a:pt x="380174" y="64452"/>
                  </a:lnTo>
                  <a:lnTo>
                    <a:pt x="425462" y="43459"/>
                  </a:lnTo>
                  <a:lnTo>
                    <a:pt x="434784" y="32677"/>
                  </a:lnTo>
                  <a:lnTo>
                    <a:pt x="440296" y="24130"/>
                  </a:lnTo>
                  <a:lnTo>
                    <a:pt x="445427" y="12522"/>
                  </a:lnTo>
                  <a:close/>
                </a:path>
                <a:path w="588645" h="351790">
                  <a:moveTo>
                    <a:pt x="461772" y="92570"/>
                  </a:moveTo>
                  <a:lnTo>
                    <a:pt x="307136" y="259181"/>
                  </a:lnTo>
                  <a:lnTo>
                    <a:pt x="307136" y="109994"/>
                  </a:lnTo>
                  <a:lnTo>
                    <a:pt x="267931" y="109994"/>
                  </a:lnTo>
                  <a:lnTo>
                    <a:pt x="267931" y="351739"/>
                  </a:lnTo>
                  <a:lnTo>
                    <a:pt x="353834" y="259181"/>
                  </a:lnTo>
                  <a:lnTo>
                    <a:pt x="422567" y="185115"/>
                  </a:lnTo>
                  <a:lnTo>
                    <a:pt x="422567" y="335953"/>
                  </a:lnTo>
                  <a:lnTo>
                    <a:pt x="461772" y="335953"/>
                  </a:lnTo>
                  <a:lnTo>
                    <a:pt x="461772" y="185115"/>
                  </a:lnTo>
                  <a:lnTo>
                    <a:pt x="461772" y="92570"/>
                  </a:lnTo>
                  <a:close/>
                </a:path>
                <a:path w="588645" h="351790">
                  <a:moveTo>
                    <a:pt x="588048" y="306908"/>
                  </a:moveTo>
                  <a:lnTo>
                    <a:pt x="585330" y="300558"/>
                  </a:lnTo>
                  <a:lnTo>
                    <a:pt x="574433" y="289674"/>
                  </a:lnTo>
                  <a:lnTo>
                    <a:pt x="568083" y="286943"/>
                  </a:lnTo>
                  <a:lnTo>
                    <a:pt x="553554" y="286943"/>
                  </a:lnTo>
                  <a:lnTo>
                    <a:pt x="547217" y="289674"/>
                  </a:lnTo>
                  <a:lnTo>
                    <a:pt x="536308" y="300558"/>
                  </a:lnTo>
                  <a:lnTo>
                    <a:pt x="533603" y="306908"/>
                  </a:lnTo>
                  <a:lnTo>
                    <a:pt x="533603" y="321437"/>
                  </a:lnTo>
                  <a:lnTo>
                    <a:pt x="536308" y="327774"/>
                  </a:lnTo>
                  <a:lnTo>
                    <a:pt x="541769" y="333235"/>
                  </a:lnTo>
                  <a:lnTo>
                    <a:pt x="547217" y="338670"/>
                  </a:lnTo>
                  <a:lnTo>
                    <a:pt x="553554" y="341388"/>
                  </a:lnTo>
                  <a:lnTo>
                    <a:pt x="568083" y="341388"/>
                  </a:lnTo>
                  <a:lnTo>
                    <a:pt x="574433" y="338670"/>
                  </a:lnTo>
                  <a:lnTo>
                    <a:pt x="585330" y="327774"/>
                  </a:lnTo>
                  <a:lnTo>
                    <a:pt x="588048" y="321437"/>
                  </a:lnTo>
                  <a:lnTo>
                    <a:pt x="588048" y="3069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83145" y="3178498"/>
              <a:ext cx="252729" cy="6609080"/>
            </a:xfrm>
            <a:custGeom>
              <a:avLst/>
              <a:gdLst/>
              <a:ahLst/>
              <a:cxnLst/>
              <a:rect l="l" t="t" r="r" b="b"/>
              <a:pathLst>
                <a:path w="252730" h="6609080">
                  <a:moveTo>
                    <a:pt x="221208" y="260807"/>
                  </a:moveTo>
                  <a:lnTo>
                    <a:pt x="211556" y="217881"/>
                  </a:lnTo>
                  <a:lnTo>
                    <a:pt x="182473" y="182473"/>
                  </a:lnTo>
                  <a:lnTo>
                    <a:pt x="180911" y="181635"/>
                  </a:lnTo>
                  <a:lnTo>
                    <a:pt x="180911" y="259715"/>
                  </a:lnTo>
                  <a:lnTo>
                    <a:pt x="179412" y="275094"/>
                  </a:lnTo>
                  <a:lnTo>
                    <a:pt x="156959" y="309803"/>
                  </a:lnTo>
                  <a:lnTo>
                    <a:pt x="113766" y="324104"/>
                  </a:lnTo>
                  <a:lnTo>
                    <a:pt x="93243" y="325056"/>
                  </a:lnTo>
                  <a:lnTo>
                    <a:pt x="46964" y="325056"/>
                  </a:lnTo>
                  <a:lnTo>
                    <a:pt x="46964" y="195465"/>
                  </a:lnTo>
                  <a:lnTo>
                    <a:pt x="88353" y="195465"/>
                  </a:lnTo>
                  <a:lnTo>
                    <a:pt x="138684" y="201599"/>
                  </a:lnTo>
                  <a:lnTo>
                    <a:pt x="173151" y="228142"/>
                  </a:lnTo>
                  <a:lnTo>
                    <a:pt x="180911" y="259715"/>
                  </a:lnTo>
                  <a:lnTo>
                    <a:pt x="180911" y="181635"/>
                  </a:lnTo>
                  <a:lnTo>
                    <a:pt x="168363" y="174790"/>
                  </a:lnTo>
                  <a:lnTo>
                    <a:pt x="152057" y="169329"/>
                  </a:lnTo>
                  <a:lnTo>
                    <a:pt x="163347" y="159537"/>
                  </a:lnTo>
                  <a:lnTo>
                    <a:pt x="185737" y="120027"/>
                  </a:lnTo>
                  <a:lnTo>
                    <a:pt x="187985" y="98005"/>
                  </a:lnTo>
                  <a:lnTo>
                    <a:pt x="185953" y="74523"/>
                  </a:lnTo>
                  <a:lnTo>
                    <a:pt x="179819" y="54178"/>
                  </a:lnTo>
                  <a:lnTo>
                    <a:pt x="170408" y="38303"/>
                  </a:lnTo>
                  <a:lnTo>
                    <a:pt x="170294" y="38112"/>
                  </a:lnTo>
                  <a:lnTo>
                    <a:pt x="169608" y="36957"/>
                  </a:lnTo>
                  <a:lnTo>
                    <a:pt x="155321" y="22860"/>
                  </a:lnTo>
                  <a:lnTo>
                    <a:pt x="148780" y="18796"/>
                  </a:lnTo>
                  <a:lnTo>
                    <a:pt x="148780" y="99098"/>
                  </a:lnTo>
                  <a:lnTo>
                    <a:pt x="148450" y="106756"/>
                  </a:lnTo>
                  <a:lnTo>
                    <a:pt x="124739" y="148831"/>
                  </a:lnTo>
                  <a:lnTo>
                    <a:pt x="82905" y="159537"/>
                  </a:lnTo>
                  <a:lnTo>
                    <a:pt x="46964" y="159537"/>
                  </a:lnTo>
                  <a:lnTo>
                    <a:pt x="46964" y="38112"/>
                  </a:lnTo>
                  <a:lnTo>
                    <a:pt x="82524" y="38112"/>
                  </a:lnTo>
                  <a:lnTo>
                    <a:pt x="122110" y="47739"/>
                  </a:lnTo>
                  <a:lnTo>
                    <a:pt x="147154" y="83375"/>
                  </a:lnTo>
                  <a:lnTo>
                    <a:pt x="148780" y="99098"/>
                  </a:lnTo>
                  <a:lnTo>
                    <a:pt x="148780" y="18796"/>
                  </a:lnTo>
                  <a:lnTo>
                    <a:pt x="139280" y="12865"/>
                  </a:lnTo>
                  <a:lnTo>
                    <a:pt x="120053" y="5715"/>
                  </a:lnTo>
                  <a:lnTo>
                    <a:pt x="97624" y="1422"/>
                  </a:lnTo>
                  <a:lnTo>
                    <a:pt x="72009" y="0"/>
                  </a:lnTo>
                  <a:lnTo>
                    <a:pt x="6667" y="0"/>
                  </a:lnTo>
                  <a:lnTo>
                    <a:pt x="6667" y="363169"/>
                  </a:lnTo>
                  <a:lnTo>
                    <a:pt x="97053" y="363169"/>
                  </a:lnTo>
                  <a:lnTo>
                    <a:pt x="147142" y="357187"/>
                  </a:lnTo>
                  <a:lnTo>
                    <a:pt x="184175" y="339217"/>
                  </a:lnTo>
                  <a:lnTo>
                    <a:pt x="210591" y="305993"/>
                  </a:lnTo>
                  <a:lnTo>
                    <a:pt x="220535" y="272821"/>
                  </a:lnTo>
                  <a:lnTo>
                    <a:pt x="221208" y="260807"/>
                  </a:lnTo>
                  <a:close/>
                </a:path>
                <a:path w="252730" h="6609080">
                  <a:moveTo>
                    <a:pt x="252349" y="6356667"/>
                  </a:moveTo>
                  <a:lnTo>
                    <a:pt x="0" y="6356667"/>
                  </a:lnTo>
                  <a:lnTo>
                    <a:pt x="0" y="6609016"/>
                  </a:lnTo>
                  <a:lnTo>
                    <a:pt x="252349" y="6609016"/>
                  </a:lnTo>
                  <a:lnTo>
                    <a:pt x="252349" y="6356667"/>
                  </a:lnTo>
                  <a:close/>
                </a:path>
                <a:path w="252730" h="6609080">
                  <a:moveTo>
                    <a:pt x="252349" y="5069281"/>
                  </a:moveTo>
                  <a:lnTo>
                    <a:pt x="0" y="5069281"/>
                  </a:lnTo>
                  <a:lnTo>
                    <a:pt x="0" y="5321630"/>
                  </a:lnTo>
                  <a:lnTo>
                    <a:pt x="252349" y="5321630"/>
                  </a:lnTo>
                  <a:lnTo>
                    <a:pt x="252349" y="506928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5" name="object 315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1281290" y="3310255"/>
              <a:ext cx="184580" cy="237940"/>
            </a:xfrm>
            <a:prstGeom prst="rect">
              <a:avLst/>
            </a:prstGeom>
          </p:spPr>
        </p:pic>
        <p:pic>
          <p:nvPicPr>
            <p:cNvPr id="316" name="object 316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1525765" y="3315699"/>
              <a:ext cx="190570" cy="225961"/>
            </a:xfrm>
            <a:prstGeom prst="rect">
              <a:avLst/>
            </a:prstGeom>
          </p:spPr>
        </p:pic>
        <p:pic>
          <p:nvPicPr>
            <p:cNvPr id="317" name="object 317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741371" y="3310255"/>
              <a:ext cx="239584" cy="237940"/>
            </a:xfrm>
            <a:prstGeom prst="rect">
              <a:avLst/>
            </a:prstGeom>
          </p:spPr>
        </p:pic>
        <p:sp>
          <p:nvSpPr>
            <p:cNvPr id="318" name="object 318"/>
            <p:cNvSpPr/>
            <p:nvPr/>
          </p:nvSpPr>
          <p:spPr>
            <a:xfrm>
              <a:off x="2040826" y="3315607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15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9" name="object 319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2285846" y="3310255"/>
              <a:ext cx="239584" cy="237940"/>
            </a:xfrm>
            <a:prstGeom prst="rect">
              <a:avLst/>
            </a:prstGeom>
          </p:spPr>
        </p:pic>
        <p:sp>
          <p:nvSpPr>
            <p:cNvPr id="320" name="object 320"/>
            <p:cNvSpPr/>
            <p:nvPr/>
          </p:nvSpPr>
          <p:spPr>
            <a:xfrm>
              <a:off x="2559164" y="3298284"/>
              <a:ext cx="535940" cy="259715"/>
            </a:xfrm>
            <a:custGeom>
              <a:avLst/>
              <a:gdLst/>
              <a:ahLst/>
              <a:cxnLst/>
              <a:rect l="l" t="t" r="r" b="b"/>
              <a:pathLst>
                <a:path w="535939" h="259714">
                  <a:moveTo>
                    <a:pt x="294017" y="243382"/>
                  </a:moveTo>
                  <a:lnTo>
                    <a:pt x="239572" y="0"/>
                  </a:lnTo>
                  <a:lnTo>
                    <a:pt x="148094" y="184035"/>
                  </a:lnTo>
                  <a:lnTo>
                    <a:pt x="54444" y="0"/>
                  </a:lnTo>
                  <a:lnTo>
                    <a:pt x="0" y="243382"/>
                  </a:lnTo>
                  <a:lnTo>
                    <a:pt x="40284" y="243382"/>
                  </a:lnTo>
                  <a:lnTo>
                    <a:pt x="69151" y="103454"/>
                  </a:lnTo>
                  <a:lnTo>
                    <a:pt x="147002" y="259168"/>
                  </a:lnTo>
                  <a:lnTo>
                    <a:pt x="223786" y="103454"/>
                  </a:lnTo>
                  <a:lnTo>
                    <a:pt x="253733" y="243382"/>
                  </a:lnTo>
                  <a:lnTo>
                    <a:pt x="294017" y="243382"/>
                  </a:lnTo>
                  <a:close/>
                </a:path>
                <a:path w="535939" h="259714">
                  <a:moveTo>
                    <a:pt x="535762" y="0"/>
                  </a:moveTo>
                  <a:lnTo>
                    <a:pt x="381127" y="166611"/>
                  </a:lnTo>
                  <a:lnTo>
                    <a:pt x="381127" y="17424"/>
                  </a:lnTo>
                  <a:lnTo>
                    <a:pt x="341922" y="17424"/>
                  </a:lnTo>
                  <a:lnTo>
                    <a:pt x="341922" y="259168"/>
                  </a:lnTo>
                  <a:lnTo>
                    <a:pt x="496557" y="92557"/>
                  </a:lnTo>
                  <a:lnTo>
                    <a:pt x="496557" y="243382"/>
                  </a:lnTo>
                  <a:lnTo>
                    <a:pt x="535762" y="243382"/>
                  </a:lnTo>
                  <a:lnTo>
                    <a:pt x="5357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1" name="object 321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3162437" y="3315699"/>
              <a:ext cx="166612" cy="225961"/>
            </a:xfrm>
            <a:prstGeom prst="rect">
              <a:avLst/>
            </a:prstGeom>
          </p:spPr>
        </p:pic>
        <p:pic>
          <p:nvPicPr>
            <p:cNvPr id="322" name="object 322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3388944" y="3310255"/>
              <a:ext cx="216160" cy="237940"/>
            </a:xfrm>
            <a:prstGeom prst="rect">
              <a:avLst/>
            </a:prstGeom>
          </p:spPr>
        </p:pic>
        <p:pic>
          <p:nvPicPr>
            <p:cNvPr id="323" name="object 323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3650831" y="3310255"/>
              <a:ext cx="192748" cy="237940"/>
            </a:xfrm>
            <a:prstGeom prst="rect">
              <a:avLst/>
            </a:prstGeom>
          </p:spPr>
        </p:pic>
        <p:pic>
          <p:nvPicPr>
            <p:cNvPr id="324" name="object 324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3903472" y="3315699"/>
              <a:ext cx="190570" cy="225961"/>
            </a:xfrm>
            <a:prstGeom prst="rect">
              <a:avLst/>
            </a:prstGeom>
          </p:spPr>
        </p:pic>
        <p:pic>
          <p:nvPicPr>
            <p:cNvPr id="325" name="object 325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4119078" y="3310255"/>
              <a:ext cx="239584" cy="237940"/>
            </a:xfrm>
            <a:prstGeom prst="rect">
              <a:avLst/>
            </a:prstGeom>
          </p:spPr>
        </p:pic>
        <p:sp>
          <p:nvSpPr>
            <p:cNvPr id="326" name="object 326"/>
            <p:cNvSpPr/>
            <p:nvPr/>
          </p:nvSpPr>
          <p:spPr>
            <a:xfrm>
              <a:off x="4392400" y="3298276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39" h="259714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7" name="object 327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4847025" y="3310255"/>
              <a:ext cx="192748" cy="237940"/>
            </a:xfrm>
            <a:prstGeom prst="rect">
              <a:avLst/>
            </a:prstGeom>
          </p:spPr>
        </p:pic>
        <p:sp>
          <p:nvSpPr>
            <p:cNvPr id="328" name="object 328"/>
            <p:cNvSpPr/>
            <p:nvPr/>
          </p:nvSpPr>
          <p:spPr>
            <a:xfrm>
              <a:off x="5073531" y="3298276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39" h="259714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9" name="object 329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5415458" y="3315699"/>
              <a:ext cx="231961" cy="225961"/>
            </a:xfrm>
            <a:prstGeom prst="rect">
              <a:avLst/>
            </a:prstGeom>
          </p:spPr>
        </p:pic>
        <p:pic>
          <p:nvPicPr>
            <p:cNvPr id="330" name="object 330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5707292" y="3310255"/>
              <a:ext cx="192748" cy="237940"/>
            </a:xfrm>
            <a:prstGeom prst="rect">
              <a:avLst/>
            </a:prstGeom>
          </p:spPr>
        </p:pic>
        <p:pic>
          <p:nvPicPr>
            <p:cNvPr id="331" name="object 331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927264" y="3315699"/>
              <a:ext cx="203637" cy="227050"/>
            </a:xfrm>
            <a:prstGeom prst="rect">
              <a:avLst/>
            </a:prstGeom>
          </p:spPr>
        </p:pic>
        <p:pic>
          <p:nvPicPr>
            <p:cNvPr id="332" name="object 332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6190795" y="3310255"/>
              <a:ext cx="216160" cy="237940"/>
            </a:xfrm>
            <a:prstGeom prst="rect">
              <a:avLst/>
            </a:prstGeom>
          </p:spPr>
        </p:pic>
        <p:pic>
          <p:nvPicPr>
            <p:cNvPr id="333" name="object 333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6587170" y="3315699"/>
              <a:ext cx="166612" cy="225961"/>
            </a:xfrm>
            <a:prstGeom prst="rect">
              <a:avLst/>
            </a:prstGeom>
          </p:spPr>
        </p:pic>
        <p:pic>
          <p:nvPicPr>
            <p:cNvPr id="334" name="object 334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6813667" y="3310255"/>
              <a:ext cx="216160" cy="237940"/>
            </a:xfrm>
            <a:prstGeom prst="rect">
              <a:avLst/>
            </a:prstGeom>
          </p:spPr>
        </p:pic>
        <p:pic>
          <p:nvPicPr>
            <p:cNvPr id="335" name="object 335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7075554" y="3310255"/>
              <a:ext cx="192748" cy="237940"/>
            </a:xfrm>
            <a:prstGeom prst="rect">
              <a:avLst/>
            </a:prstGeom>
          </p:spPr>
        </p:pic>
        <p:sp>
          <p:nvSpPr>
            <p:cNvPr id="336" name="object 336"/>
            <p:cNvSpPr/>
            <p:nvPr/>
          </p:nvSpPr>
          <p:spPr>
            <a:xfrm>
              <a:off x="7295515" y="3315607"/>
              <a:ext cx="407670" cy="226695"/>
            </a:xfrm>
            <a:custGeom>
              <a:avLst/>
              <a:gdLst/>
              <a:ahLst/>
              <a:cxnLst/>
              <a:rect l="l" t="t" r="r" b="b"/>
              <a:pathLst>
                <a:path w="407670" h="226695">
                  <a:moveTo>
                    <a:pt x="180771" y="469"/>
                  </a:moveTo>
                  <a:lnTo>
                    <a:pt x="0" y="469"/>
                  </a:lnTo>
                  <a:lnTo>
                    <a:pt x="0" y="36029"/>
                  </a:lnTo>
                  <a:lnTo>
                    <a:pt x="70789" y="36029"/>
                  </a:lnTo>
                  <a:lnTo>
                    <a:pt x="70789" y="226529"/>
                  </a:lnTo>
                  <a:lnTo>
                    <a:pt x="109994" y="226529"/>
                  </a:lnTo>
                  <a:lnTo>
                    <a:pt x="109994" y="36029"/>
                  </a:lnTo>
                  <a:lnTo>
                    <a:pt x="180771" y="36029"/>
                  </a:lnTo>
                  <a:lnTo>
                    <a:pt x="180771" y="469"/>
                  </a:lnTo>
                  <a:close/>
                </a:path>
                <a:path w="407670" h="226695">
                  <a:moveTo>
                    <a:pt x="407276" y="0"/>
                  </a:moveTo>
                  <a:lnTo>
                    <a:pt x="368084" y="0"/>
                  </a:lnTo>
                  <a:lnTo>
                    <a:pt x="368084" y="92710"/>
                  </a:lnTo>
                  <a:lnTo>
                    <a:pt x="261353" y="92710"/>
                  </a:lnTo>
                  <a:lnTo>
                    <a:pt x="261353" y="0"/>
                  </a:lnTo>
                  <a:lnTo>
                    <a:pt x="222161" y="0"/>
                  </a:lnTo>
                  <a:lnTo>
                    <a:pt x="222161" y="92710"/>
                  </a:lnTo>
                  <a:lnTo>
                    <a:pt x="222161" y="128270"/>
                  </a:lnTo>
                  <a:lnTo>
                    <a:pt x="222161" y="226060"/>
                  </a:lnTo>
                  <a:lnTo>
                    <a:pt x="261353" y="226060"/>
                  </a:lnTo>
                  <a:lnTo>
                    <a:pt x="261353" y="128270"/>
                  </a:lnTo>
                  <a:lnTo>
                    <a:pt x="368084" y="128270"/>
                  </a:lnTo>
                  <a:lnTo>
                    <a:pt x="368084" y="226060"/>
                  </a:lnTo>
                  <a:lnTo>
                    <a:pt x="407276" y="226060"/>
                  </a:lnTo>
                  <a:lnTo>
                    <a:pt x="407276" y="128270"/>
                  </a:lnTo>
                  <a:lnTo>
                    <a:pt x="407276" y="92710"/>
                  </a:lnTo>
                  <a:lnTo>
                    <a:pt x="4072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7" name="object 337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7762695" y="3310255"/>
              <a:ext cx="239584" cy="237940"/>
            </a:xfrm>
            <a:prstGeom prst="rect">
              <a:avLst/>
            </a:prstGeom>
          </p:spPr>
        </p:pic>
        <p:pic>
          <p:nvPicPr>
            <p:cNvPr id="338" name="object 338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8047985" y="3310255"/>
              <a:ext cx="192748" cy="237940"/>
            </a:xfrm>
            <a:prstGeom prst="rect">
              <a:avLst/>
            </a:prstGeom>
          </p:spPr>
        </p:pic>
        <p:sp>
          <p:nvSpPr>
            <p:cNvPr id="339" name="object 339"/>
            <p:cNvSpPr/>
            <p:nvPr/>
          </p:nvSpPr>
          <p:spPr>
            <a:xfrm>
              <a:off x="8267954" y="3316077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0" name="object 340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8490108" y="3315699"/>
              <a:ext cx="165513" cy="225961"/>
            </a:xfrm>
            <a:prstGeom prst="rect">
              <a:avLst/>
            </a:prstGeom>
          </p:spPr>
        </p:pic>
        <p:pic>
          <p:nvPicPr>
            <p:cNvPr id="341" name="object 341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8817344" y="3323867"/>
              <a:ext cx="187292" cy="201459"/>
            </a:xfrm>
            <a:prstGeom prst="rect">
              <a:avLst/>
            </a:prstGeom>
          </p:spPr>
        </p:pic>
        <p:sp>
          <p:nvSpPr>
            <p:cNvPr id="342" name="object 342"/>
            <p:cNvSpPr/>
            <p:nvPr/>
          </p:nvSpPr>
          <p:spPr>
            <a:xfrm>
              <a:off x="9068875" y="3310255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40" y="199826"/>
                  </a:lnTo>
                  <a:lnTo>
                    <a:pt x="57987" y="178863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10">
                  <a:moveTo>
                    <a:pt x="91040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0"/>
                  </a:lnTo>
                  <a:lnTo>
                    <a:pt x="162669" y="229299"/>
                  </a:lnTo>
                  <a:lnTo>
                    <a:pt x="181148" y="218494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40" y="199826"/>
                  </a:lnTo>
                  <a:close/>
                </a:path>
                <a:path w="226695" h="359410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66" y="70170"/>
                  </a:lnTo>
                  <a:lnTo>
                    <a:pt x="180577" y="84532"/>
                  </a:lnTo>
                  <a:lnTo>
                    <a:pt x="180642" y="84667"/>
                  </a:lnTo>
                  <a:lnTo>
                    <a:pt x="184751" y="100901"/>
                  </a:lnTo>
                  <a:lnTo>
                    <a:pt x="184828" y="101206"/>
                  </a:lnTo>
                  <a:lnTo>
                    <a:pt x="186183" y="119242"/>
                  </a:lnTo>
                  <a:lnTo>
                    <a:pt x="186224" y="119786"/>
                  </a:lnTo>
                  <a:lnTo>
                    <a:pt x="184986" y="136244"/>
                  </a:lnTo>
                  <a:lnTo>
                    <a:pt x="184963" y="136549"/>
                  </a:lnTo>
                  <a:lnTo>
                    <a:pt x="166078" y="178863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6" y="185177"/>
                  </a:lnTo>
                  <a:lnTo>
                    <a:pt x="219160" y="165184"/>
                  </a:lnTo>
                  <a:lnTo>
                    <a:pt x="224670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5" h="359410">
                  <a:moveTo>
                    <a:pt x="116520" y="0"/>
                  </a:moveTo>
                  <a:lnTo>
                    <a:pt x="93928" y="2314"/>
                  </a:lnTo>
                  <a:lnTo>
                    <a:pt x="73510" y="9257"/>
                  </a:lnTo>
                  <a:lnTo>
                    <a:pt x="55268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3" name="object 343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341108" y="3310255"/>
              <a:ext cx="226516" cy="237940"/>
            </a:xfrm>
            <a:prstGeom prst="rect">
              <a:avLst/>
            </a:prstGeom>
          </p:spPr>
        </p:pic>
        <p:sp>
          <p:nvSpPr>
            <p:cNvPr id="344" name="object 344"/>
            <p:cNvSpPr/>
            <p:nvPr/>
          </p:nvSpPr>
          <p:spPr>
            <a:xfrm>
              <a:off x="9627507" y="3160521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29" h="387985">
                  <a:moveTo>
                    <a:pt x="231951" y="0"/>
                  </a:moveTo>
                  <a:lnTo>
                    <a:pt x="188392" y="0"/>
                  </a:lnTo>
                  <a:lnTo>
                    <a:pt x="185847" y="6900"/>
                  </a:lnTo>
                  <a:lnTo>
                    <a:pt x="181313" y="12617"/>
                  </a:lnTo>
                  <a:lnTo>
                    <a:pt x="141744" y="29224"/>
                  </a:lnTo>
                  <a:lnTo>
                    <a:pt x="126048" y="32585"/>
                  </a:lnTo>
                  <a:lnTo>
                    <a:pt x="122048" y="33485"/>
                  </a:lnTo>
                  <a:lnTo>
                    <a:pt x="118059" y="34574"/>
                  </a:lnTo>
                  <a:lnTo>
                    <a:pt x="103913" y="38030"/>
                  </a:lnTo>
                  <a:lnTo>
                    <a:pt x="99818" y="39297"/>
                  </a:lnTo>
                  <a:lnTo>
                    <a:pt x="94007" y="41841"/>
                  </a:lnTo>
                  <a:lnTo>
                    <a:pt x="90468" y="43286"/>
                  </a:lnTo>
                  <a:lnTo>
                    <a:pt x="82123" y="46553"/>
                  </a:lnTo>
                  <a:lnTo>
                    <a:pt x="78217" y="48375"/>
                  </a:lnTo>
                  <a:lnTo>
                    <a:pt x="36143" y="84803"/>
                  </a:lnTo>
                  <a:lnTo>
                    <a:pt x="16064" y="125231"/>
                  </a:lnTo>
                  <a:lnTo>
                    <a:pt x="4016" y="177910"/>
                  </a:lnTo>
                  <a:lnTo>
                    <a:pt x="0" y="242840"/>
                  </a:lnTo>
                  <a:lnTo>
                    <a:pt x="2383" y="280751"/>
                  </a:lnTo>
                  <a:lnTo>
                    <a:pt x="21442" y="339013"/>
                  </a:lnTo>
                  <a:lnTo>
                    <a:pt x="54413" y="371749"/>
                  </a:lnTo>
                  <a:lnTo>
                    <a:pt x="93344" y="385904"/>
                  </a:lnTo>
                  <a:lnTo>
                    <a:pt x="115975" y="387674"/>
                  </a:lnTo>
                  <a:lnTo>
                    <a:pt x="142177" y="385565"/>
                  </a:lnTo>
                  <a:lnTo>
                    <a:pt x="165794" y="379237"/>
                  </a:lnTo>
                  <a:lnTo>
                    <a:pt x="186826" y="368688"/>
                  </a:lnTo>
                  <a:lnTo>
                    <a:pt x="205271" y="353915"/>
                  </a:lnTo>
                  <a:lnTo>
                    <a:pt x="206180" y="352826"/>
                  </a:lnTo>
                  <a:lnTo>
                    <a:pt x="119786" y="352826"/>
                  </a:lnTo>
                  <a:lnTo>
                    <a:pt x="104029" y="351432"/>
                  </a:lnTo>
                  <a:lnTo>
                    <a:pt x="63704" y="330503"/>
                  </a:lnTo>
                  <a:lnTo>
                    <a:pt x="41754" y="287523"/>
                  </a:lnTo>
                  <a:lnTo>
                    <a:pt x="40291" y="268976"/>
                  </a:lnTo>
                  <a:lnTo>
                    <a:pt x="41738" y="250413"/>
                  </a:lnTo>
                  <a:lnTo>
                    <a:pt x="63432" y="207176"/>
                  </a:lnTo>
                  <a:lnTo>
                    <a:pt x="87407" y="191114"/>
                  </a:lnTo>
                  <a:lnTo>
                    <a:pt x="38658" y="191114"/>
                  </a:lnTo>
                  <a:lnTo>
                    <a:pt x="46874" y="145739"/>
                  </a:lnTo>
                  <a:lnTo>
                    <a:pt x="67312" y="106519"/>
                  </a:lnTo>
                  <a:lnTo>
                    <a:pt x="103808" y="76961"/>
                  </a:lnTo>
                  <a:lnTo>
                    <a:pt x="156079" y="61893"/>
                  </a:lnTo>
                  <a:lnTo>
                    <a:pt x="157900" y="61526"/>
                  </a:lnTo>
                  <a:lnTo>
                    <a:pt x="165544" y="59556"/>
                  </a:lnTo>
                  <a:lnTo>
                    <a:pt x="204486" y="40411"/>
                  </a:lnTo>
                  <a:lnTo>
                    <a:pt x="228424" y="9683"/>
                  </a:lnTo>
                  <a:lnTo>
                    <a:pt x="231951" y="0"/>
                  </a:lnTo>
                  <a:close/>
                </a:path>
                <a:path w="240029" h="387985">
                  <a:moveTo>
                    <a:pt x="206526" y="184580"/>
                  </a:moveTo>
                  <a:lnTo>
                    <a:pt x="119786" y="184580"/>
                  </a:lnTo>
                  <a:lnTo>
                    <a:pt x="135960" y="185994"/>
                  </a:lnTo>
                  <a:lnTo>
                    <a:pt x="135821" y="185994"/>
                  </a:lnTo>
                  <a:lnTo>
                    <a:pt x="176141" y="206904"/>
                  </a:lnTo>
                  <a:lnTo>
                    <a:pt x="197836" y="250195"/>
                  </a:lnTo>
                  <a:lnTo>
                    <a:pt x="199281" y="268976"/>
                  </a:lnTo>
                  <a:lnTo>
                    <a:pt x="197817" y="287523"/>
                  </a:lnTo>
                  <a:lnTo>
                    <a:pt x="175879" y="330503"/>
                  </a:lnTo>
                  <a:lnTo>
                    <a:pt x="135542" y="351432"/>
                  </a:lnTo>
                  <a:lnTo>
                    <a:pt x="119786" y="352826"/>
                  </a:lnTo>
                  <a:lnTo>
                    <a:pt x="206180" y="352826"/>
                  </a:lnTo>
                  <a:lnTo>
                    <a:pt x="220280" y="335949"/>
                  </a:lnTo>
                  <a:lnTo>
                    <a:pt x="231003" y="315804"/>
                  </a:lnTo>
                  <a:lnTo>
                    <a:pt x="237438" y="293479"/>
                  </a:lnTo>
                  <a:lnTo>
                    <a:pt x="239584" y="268976"/>
                  </a:lnTo>
                  <a:lnTo>
                    <a:pt x="237489" y="244678"/>
                  </a:lnTo>
                  <a:lnTo>
                    <a:pt x="231207" y="222422"/>
                  </a:lnTo>
                  <a:lnTo>
                    <a:pt x="220739" y="202208"/>
                  </a:lnTo>
                  <a:lnTo>
                    <a:pt x="206526" y="184580"/>
                  </a:lnTo>
                  <a:close/>
                </a:path>
                <a:path w="240029" h="387985">
                  <a:moveTo>
                    <a:pt x="121964" y="149733"/>
                  </a:moveTo>
                  <a:lnTo>
                    <a:pt x="95181" y="152320"/>
                  </a:lnTo>
                  <a:lnTo>
                    <a:pt x="72552" y="160081"/>
                  </a:lnTo>
                  <a:lnTo>
                    <a:pt x="54078" y="173013"/>
                  </a:lnTo>
                  <a:lnTo>
                    <a:pt x="39757" y="191114"/>
                  </a:lnTo>
                  <a:lnTo>
                    <a:pt x="87407" y="191114"/>
                  </a:lnTo>
                  <a:lnTo>
                    <a:pt x="89088" y="190232"/>
                  </a:lnTo>
                  <a:lnTo>
                    <a:pt x="103807" y="185994"/>
                  </a:lnTo>
                  <a:lnTo>
                    <a:pt x="119786" y="184580"/>
                  </a:lnTo>
                  <a:lnTo>
                    <a:pt x="206526" y="184580"/>
                  </a:lnTo>
                  <a:lnTo>
                    <a:pt x="206087" y="184036"/>
                  </a:lnTo>
                  <a:lnTo>
                    <a:pt x="188277" y="169028"/>
                  </a:lnTo>
                  <a:lnTo>
                    <a:pt x="168318" y="158309"/>
                  </a:lnTo>
                  <a:lnTo>
                    <a:pt x="146212" y="151877"/>
                  </a:lnTo>
                  <a:lnTo>
                    <a:pt x="121964" y="14973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5" name="object 345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9912808" y="3310255"/>
              <a:ext cx="239584" cy="237940"/>
            </a:xfrm>
            <a:prstGeom prst="rect">
              <a:avLst/>
            </a:prstGeom>
          </p:spPr>
        </p:pic>
        <p:sp>
          <p:nvSpPr>
            <p:cNvPr id="346" name="object 346"/>
            <p:cNvSpPr/>
            <p:nvPr/>
          </p:nvSpPr>
          <p:spPr>
            <a:xfrm>
              <a:off x="10179584" y="3316077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7" name="object 347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10387537" y="3310255"/>
              <a:ext cx="226516" cy="237940"/>
            </a:xfrm>
            <a:prstGeom prst="rect">
              <a:avLst/>
            </a:prstGeom>
          </p:spPr>
        </p:pic>
        <p:pic>
          <p:nvPicPr>
            <p:cNvPr id="348" name="object 348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10673936" y="3310255"/>
              <a:ext cx="216160" cy="237940"/>
            </a:xfrm>
            <a:prstGeom prst="rect">
              <a:avLst/>
            </a:prstGeom>
          </p:spPr>
        </p:pic>
        <p:sp>
          <p:nvSpPr>
            <p:cNvPr id="349" name="object 349"/>
            <p:cNvSpPr/>
            <p:nvPr/>
          </p:nvSpPr>
          <p:spPr>
            <a:xfrm>
              <a:off x="10917314" y="3316077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0" name="object 350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11129744" y="3323867"/>
              <a:ext cx="187313" cy="201459"/>
            </a:xfrm>
            <a:prstGeom prst="rect">
              <a:avLst/>
            </a:prstGeom>
          </p:spPr>
        </p:pic>
        <p:pic>
          <p:nvPicPr>
            <p:cNvPr id="351" name="object 351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1493911" y="3315699"/>
              <a:ext cx="166612" cy="225961"/>
            </a:xfrm>
            <a:prstGeom prst="rect">
              <a:avLst/>
            </a:prstGeom>
          </p:spPr>
        </p:pic>
        <p:pic>
          <p:nvPicPr>
            <p:cNvPr id="352" name="object 352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11720501" y="3310255"/>
              <a:ext cx="216160" cy="237940"/>
            </a:xfrm>
            <a:prstGeom prst="rect">
              <a:avLst/>
            </a:prstGeom>
          </p:spPr>
        </p:pic>
        <p:sp>
          <p:nvSpPr>
            <p:cNvPr id="353" name="object 353"/>
            <p:cNvSpPr/>
            <p:nvPr/>
          </p:nvSpPr>
          <p:spPr>
            <a:xfrm>
              <a:off x="11996556" y="3310255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40" y="199826"/>
                  </a:lnTo>
                  <a:lnTo>
                    <a:pt x="57987" y="178863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10">
                  <a:moveTo>
                    <a:pt x="91040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0"/>
                  </a:lnTo>
                  <a:lnTo>
                    <a:pt x="162669" y="229299"/>
                  </a:lnTo>
                  <a:lnTo>
                    <a:pt x="181148" y="218494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40" y="199826"/>
                  </a:lnTo>
                  <a:close/>
                </a:path>
                <a:path w="226695" h="359410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66" y="70170"/>
                  </a:lnTo>
                  <a:lnTo>
                    <a:pt x="180577" y="84532"/>
                  </a:lnTo>
                  <a:lnTo>
                    <a:pt x="180642" y="84667"/>
                  </a:lnTo>
                  <a:lnTo>
                    <a:pt x="184751" y="100901"/>
                  </a:lnTo>
                  <a:lnTo>
                    <a:pt x="184828" y="101206"/>
                  </a:lnTo>
                  <a:lnTo>
                    <a:pt x="186183" y="119242"/>
                  </a:lnTo>
                  <a:lnTo>
                    <a:pt x="186224" y="119786"/>
                  </a:lnTo>
                  <a:lnTo>
                    <a:pt x="184986" y="136244"/>
                  </a:lnTo>
                  <a:lnTo>
                    <a:pt x="184963" y="136549"/>
                  </a:lnTo>
                  <a:lnTo>
                    <a:pt x="166078" y="178863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6" y="185177"/>
                  </a:lnTo>
                  <a:lnTo>
                    <a:pt x="219160" y="165184"/>
                  </a:lnTo>
                  <a:lnTo>
                    <a:pt x="224670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5" h="359410">
                  <a:moveTo>
                    <a:pt x="116520" y="0"/>
                  </a:moveTo>
                  <a:lnTo>
                    <a:pt x="93928" y="2314"/>
                  </a:lnTo>
                  <a:lnTo>
                    <a:pt x="73510" y="9257"/>
                  </a:lnTo>
                  <a:lnTo>
                    <a:pt x="55268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4" name="object 354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12268757" y="3310255"/>
              <a:ext cx="216160" cy="237940"/>
            </a:xfrm>
            <a:prstGeom prst="rect">
              <a:avLst/>
            </a:prstGeom>
          </p:spPr>
        </p:pic>
        <p:pic>
          <p:nvPicPr>
            <p:cNvPr id="355" name="object 355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2530613" y="3310255"/>
              <a:ext cx="184036" cy="237940"/>
            </a:xfrm>
            <a:prstGeom prst="rect">
              <a:avLst/>
            </a:prstGeom>
          </p:spPr>
        </p:pic>
        <p:pic>
          <p:nvPicPr>
            <p:cNvPr id="356" name="object 356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12887230" y="3310255"/>
              <a:ext cx="192748" cy="237940"/>
            </a:xfrm>
            <a:prstGeom prst="rect">
              <a:avLst/>
            </a:prstGeom>
          </p:spPr>
        </p:pic>
        <p:sp>
          <p:nvSpPr>
            <p:cNvPr id="357" name="object 357"/>
            <p:cNvSpPr/>
            <p:nvPr/>
          </p:nvSpPr>
          <p:spPr>
            <a:xfrm>
              <a:off x="13139903" y="3298284"/>
              <a:ext cx="812800" cy="259715"/>
            </a:xfrm>
            <a:custGeom>
              <a:avLst/>
              <a:gdLst/>
              <a:ahLst/>
              <a:cxnLst/>
              <a:rect l="l" t="t" r="r" b="b"/>
              <a:pathLst>
                <a:path w="812800" h="259714">
                  <a:moveTo>
                    <a:pt x="185127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204" y="11003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27" y="243382"/>
                  </a:lnTo>
                  <a:lnTo>
                    <a:pt x="185127" y="145592"/>
                  </a:lnTo>
                  <a:lnTo>
                    <a:pt x="185127" y="110032"/>
                  </a:lnTo>
                  <a:lnTo>
                    <a:pt x="185127" y="17322"/>
                  </a:lnTo>
                  <a:close/>
                </a:path>
                <a:path w="812800" h="259714">
                  <a:moveTo>
                    <a:pt x="452996" y="0"/>
                  </a:moveTo>
                  <a:lnTo>
                    <a:pt x="298361" y="166611"/>
                  </a:lnTo>
                  <a:lnTo>
                    <a:pt x="298361" y="17424"/>
                  </a:lnTo>
                  <a:lnTo>
                    <a:pt x="259156" y="17424"/>
                  </a:lnTo>
                  <a:lnTo>
                    <a:pt x="259156" y="259168"/>
                  </a:lnTo>
                  <a:lnTo>
                    <a:pt x="413791" y="92557"/>
                  </a:lnTo>
                  <a:lnTo>
                    <a:pt x="413791" y="243382"/>
                  </a:lnTo>
                  <a:lnTo>
                    <a:pt x="452996" y="243382"/>
                  </a:lnTo>
                  <a:lnTo>
                    <a:pt x="452996" y="0"/>
                  </a:lnTo>
                  <a:close/>
                </a:path>
                <a:path w="812800" h="259714">
                  <a:moveTo>
                    <a:pt x="812342" y="243382"/>
                  </a:moveTo>
                  <a:lnTo>
                    <a:pt x="704532" y="121958"/>
                  </a:lnTo>
                  <a:lnTo>
                    <a:pt x="802538" y="17424"/>
                  </a:lnTo>
                  <a:lnTo>
                    <a:pt x="756793" y="17424"/>
                  </a:lnTo>
                  <a:lnTo>
                    <a:pt x="671855" y="109982"/>
                  </a:lnTo>
                  <a:lnTo>
                    <a:pt x="671855" y="17424"/>
                  </a:lnTo>
                  <a:lnTo>
                    <a:pt x="632650" y="17424"/>
                  </a:lnTo>
                  <a:lnTo>
                    <a:pt x="632650" y="109982"/>
                  </a:lnTo>
                  <a:lnTo>
                    <a:pt x="547712" y="17424"/>
                  </a:lnTo>
                  <a:lnTo>
                    <a:pt x="501980" y="17424"/>
                  </a:lnTo>
                  <a:lnTo>
                    <a:pt x="599986" y="121958"/>
                  </a:lnTo>
                  <a:lnTo>
                    <a:pt x="492175" y="243382"/>
                  </a:lnTo>
                  <a:lnTo>
                    <a:pt x="541185" y="243382"/>
                  </a:lnTo>
                  <a:lnTo>
                    <a:pt x="625030" y="148094"/>
                  </a:lnTo>
                  <a:lnTo>
                    <a:pt x="632650" y="155714"/>
                  </a:lnTo>
                  <a:lnTo>
                    <a:pt x="632650" y="243382"/>
                  </a:lnTo>
                  <a:lnTo>
                    <a:pt x="671855" y="243382"/>
                  </a:lnTo>
                  <a:lnTo>
                    <a:pt x="671855" y="155714"/>
                  </a:lnTo>
                  <a:lnTo>
                    <a:pt x="679488" y="148094"/>
                  </a:lnTo>
                  <a:lnTo>
                    <a:pt x="763320" y="243382"/>
                  </a:lnTo>
                  <a:lnTo>
                    <a:pt x="812342" y="2433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8" name="object 358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3977291" y="3310255"/>
              <a:ext cx="216160" cy="237940"/>
            </a:xfrm>
            <a:prstGeom prst="rect">
              <a:avLst/>
            </a:prstGeom>
          </p:spPr>
        </p:pic>
        <p:sp>
          <p:nvSpPr>
            <p:cNvPr id="359" name="object 359"/>
            <p:cNvSpPr/>
            <p:nvPr/>
          </p:nvSpPr>
          <p:spPr>
            <a:xfrm>
              <a:off x="14253388" y="3298284"/>
              <a:ext cx="453390" cy="259715"/>
            </a:xfrm>
            <a:custGeom>
              <a:avLst/>
              <a:gdLst/>
              <a:ahLst/>
              <a:cxnLst/>
              <a:rect l="l" t="t" r="r" b="b"/>
              <a:pathLst>
                <a:path w="453390" h="259714">
                  <a:moveTo>
                    <a:pt x="185115" y="17322"/>
                  </a:moveTo>
                  <a:lnTo>
                    <a:pt x="145910" y="17322"/>
                  </a:lnTo>
                  <a:lnTo>
                    <a:pt x="145910" y="110032"/>
                  </a:lnTo>
                  <a:lnTo>
                    <a:pt x="39192" y="110032"/>
                  </a:lnTo>
                  <a:lnTo>
                    <a:pt x="39192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192" y="243382"/>
                  </a:lnTo>
                  <a:lnTo>
                    <a:pt x="39192" y="145592"/>
                  </a:lnTo>
                  <a:lnTo>
                    <a:pt x="145910" y="145592"/>
                  </a:lnTo>
                  <a:lnTo>
                    <a:pt x="145910" y="243382"/>
                  </a:lnTo>
                  <a:lnTo>
                    <a:pt x="185115" y="243382"/>
                  </a:lnTo>
                  <a:lnTo>
                    <a:pt x="185115" y="145592"/>
                  </a:lnTo>
                  <a:lnTo>
                    <a:pt x="185115" y="110032"/>
                  </a:lnTo>
                  <a:lnTo>
                    <a:pt x="185115" y="17322"/>
                  </a:lnTo>
                  <a:close/>
                </a:path>
                <a:path w="453390" h="259714">
                  <a:moveTo>
                    <a:pt x="452983" y="0"/>
                  </a:moveTo>
                  <a:lnTo>
                    <a:pt x="298348" y="166611"/>
                  </a:lnTo>
                  <a:lnTo>
                    <a:pt x="298348" y="17424"/>
                  </a:lnTo>
                  <a:lnTo>
                    <a:pt x="259143" y="17424"/>
                  </a:lnTo>
                  <a:lnTo>
                    <a:pt x="259143" y="259168"/>
                  </a:lnTo>
                  <a:lnTo>
                    <a:pt x="413778" y="92557"/>
                  </a:lnTo>
                  <a:lnTo>
                    <a:pt x="413778" y="243382"/>
                  </a:lnTo>
                  <a:lnTo>
                    <a:pt x="452983" y="243382"/>
                  </a:lnTo>
                  <a:lnTo>
                    <a:pt x="4529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0" name="object 360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4766272" y="3310255"/>
              <a:ext cx="216160" cy="237940"/>
            </a:xfrm>
            <a:prstGeom prst="rect">
              <a:avLst/>
            </a:prstGeom>
          </p:spPr>
        </p:pic>
        <p:sp>
          <p:nvSpPr>
            <p:cNvPr id="361" name="object 361"/>
            <p:cNvSpPr/>
            <p:nvPr/>
          </p:nvSpPr>
          <p:spPr>
            <a:xfrm>
              <a:off x="847344" y="3963650"/>
              <a:ext cx="448945" cy="359410"/>
            </a:xfrm>
            <a:custGeom>
              <a:avLst/>
              <a:gdLst/>
              <a:ahLst/>
              <a:cxnLst/>
              <a:rect l="l" t="t" r="r" b="b"/>
              <a:pathLst>
                <a:path w="448944" h="359410">
                  <a:moveTo>
                    <a:pt x="180771" y="5816"/>
                  </a:moveTo>
                  <a:lnTo>
                    <a:pt x="0" y="5816"/>
                  </a:lnTo>
                  <a:lnTo>
                    <a:pt x="0" y="41376"/>
                  </a:lnTo>
                  <a:lnTo>
                    <a:pt x="70789" y="41376"/>
                  </a:lnTo>
                  <a:lnTo>
                    <a:pt x="70789" y="231876"/>
                  </a:lnTo>
                  <a:lnTo>
                    <a:pt x="109982" y="231876"/>
                  </a:lnTo>
                  <a:lnTo>
                    <a:pt x="109982" y="41376"/>
                  </a:lnTo>
                  <a:lnTo>
                    <a:pt x="180771" y="41376"/>
                  </a:lnTo>
                  <a:lnTo>
                    <a:pt x="180771" y="5816"/>
                  </a:lnTo>
                  <a:close/>
                </a:path>
                <a:path w="448944" h="359410">
                  <a:moveTo>
                    <a:pt x="448652" y="119786"/>
                  </a:moveTo>
                  <a:lnTo>
                    <a:pt x="441236" y="74523"/>
                  </a:lnTo>
                  <a:lnTo>
                    <a:pt x="418973" y="35661"/>
                  </a:lnTo>
                  <a:lnTo>
                    <a:pt x="408368" y="25412"/>
                  </a:lnTo>
                  <a:lnTo>
                    <a:pt x="408368" y="119786"/>
                  </a:lnTo>
                  <a:lnTo>
                    <a:pt x="407136" y="136232"/>
                  </a:lnTo>
                  <a:lnTo>
                    <a:pt x="388226" y="178854"/>
                  </a:lnTo>
                  <a:lnTo>
                    <a:pt x="350647" y="201574"/>
                  </a:lnTo>
                  <a:lnTo>
                    <a:pt x="334848" y="203085"/>
                  </a:lnTo>
                  <a:lnTo>
                    <a:pt x="318770" y="201574"/>
                  </a:lnTo>
                  <a:lnTo>
                    <a:pt x="280136" y="178854"/>
                  </a:lnTo>
                  <a:lnTo>
                    <a:pt x="260553" y="136537"/>
                  </a:lnTo>
                  <a:lnTo>
                    <a:pt x="259168" y="119240"/>
                  </a:lnTo>
                  <a:lnTo>
                    <a:pt x="260578" y="101206"/>
                  </a:lnTo>
                  <a:lnTo>
                    <a:pt x="260604" y="100901"/>
                  </a:lnTo>
                  <a:lnTo>
                    <a:pt x="264858" y="84658"/>
                  </a:lnTo>
                  <a:lnTo>
                    <a:pt x="264883" y="84531"/>
                  </a:lnTo>
                  <a:lnTo>
                    <a:pt x="293878" y="47701"/>
                  </a:lnTo>
                  <a:lnTo>
                    <a:pt x="317665" y="37020"/>
                  </a:lnTo>
                  <a:lnTo>
                    <a:pt x="320014" y="36271"/>
                  </a:lnTo>
                  <a:lnTo>
                    <a:pt x="334314" y="34836"/>
                  </a:lnTo>
                  <a:lnTo>
                    <a:pt x="348564" y="36271"/>
                  </a:lnTo>
                  <a:lnTo>
                    <a:pt x="361950" y="40563"/>
                  </a:lnTo>
                  <a:lnTo>
                    <a:pt x="374434" y="47701"/>
                  </a:lnTo>
                  <a:lnTo>
                    <a:pt x="386041" y="57708"/>
                  </a:lnTo>
                  <a:lnTo>
                    <a:pt x="395808" y="70167"/>
                  </a:lnTo>
                  <a:lnTo>
                    <a:pt x="402729" y="84531"/>
                  </a:lnTo>
                  <a:lnTo>
                    <a:pt x="402793" y="84658"/>
                  </a:lnTo>
                  <a:lnTo>
                    <a:pt x="406895" y="100901"/>
                  </a:lnTo>
                  <a:lnTo>
                    <a:pt x="406971" y="101206"/>
                  </a:lnTo>
                  <a:lnTo>
                    <a:pt x="408330" y="119240"/>
                  </a:lnTo>
                  <a:lnTo>
                    <a:pt x="408368" y="119786"/>
                  </a:lnTo>
                  <a:lnTo>
                    <a:pt x="408368" y="25412"/>
                  </a:lnTo>
                  <a:lnTo>
                    <a:pt x="402831" y="20053"/>
                  </a:lnTo>
                  <a:lnTo>
                    <a:pt x="384060" y="8915"/>
                  </a:lnTo>
                  <a:lnTo>
                    <a:pt x="362940" y="2311"/>
                  </a:lnTo>
                  <a:lnTo>
                    <a:pt x="363588" y="2311"/>
                  </a:lnTo>
                  <a:lnTo>
                    <a:pt x="338670" y="0"/>
                  </a:lnTo>
                  <a:lnTo>
                    <a:pt x="316077" y="2311"/>
                  </a:lnTo>
                  <a:lnTo>
                    <a:pt x="295656" y="9245"/>
                  </a:lnTo>
                  <a:lnTo>
                    <a:pt x="277418" y="20828"/>
                  </a:lnTo>
                  <a:lnTo>
                    <a:pt x="261353" y="37020"/>
                  </a:lnTo>
                  <a:lnTo>
                    <a:pt x="261353" y="5435"/>
                  </a:lnTo>
                  <a:lnTo>
                    <a:pt x="222148" y="5435"/>
                  </a:lnTo>
                  <a:lnTo>
                    <a:pt x="222148" y="358813"/>
                  </a:lnTo>
                  <a:lnTo>
                    <a:pt x="261353" y="358813"/>
                  </a:lnTo>
                  <a:lnTo>
                    <a:pt x="261353" y="199821"/>
                  </a:lnTo>
                  <a:lnTo>
                    <a:pt x="277317" y="216496"/>
                  </a:lnTo>
                  <a:lnTo>
                    <a:pt x="295795" y="228409"/>
                  </a:lnTo>
                  <a:lnTo>
                    <a:pt x="316788" y="235546"/>
                  </a:lnTo>
                  <a:lnTo>
                    <a:pt x="340309" y="237934"/>
                  </a:lnTo>
                  <a:lnTo>
                    <a:pt x="363816" y="235775"/>
                  </a:lnTo>
                  <a:lnTo>
                    <a:pt x="384810" y="229298"/>
                  </a:lnTo>
                  <a:lnTo>
                    <a:pt x="403288" y="218490"/>
                  </a:lnTo>
                  <a:lnTo>
                    <a:pt x="419265" y="203365"/>
                  </a:lnTo>
                  <a:lnTo>
                    <a:pt x="419455" y="203085"/>
                  </a:lnTo>
                  <a:lnTo>
                    <a:pt x="432117" y="185166"/>
                  </a:lnTo>
                  <a:lnTo>
                    <a:pt x="441312" y="165176"/>
                  </a:lnTo>
                  <a:lnTo>
                    <a:pt x="446811" y="143383"/>
                  </a:lnTo>
                  <a:lnTo>
                    <a:pt x="448652" y="1197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2" name="object 362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1341739" y="3963638"/>
              <a:ext cx="226516" cy="237940"/>
            </a:xfrm>
            <a:prstGeom prst="rect">
              <a:avLst/>
            </a:prstGeom>
          </p:spPr>
        </p:pic>
        <p:sp>
          <p:nvSpPr>
            <p:cNvPr id="363" name="object 363"/>
            <p:cNvSpPr/>
            <p:nvPr/>
          </p:nvSpPr>
          <p:spPr>
            <a:xfrm>
              <a:off x="1642287" y="3968997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4" name="object 364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887303" y="3963638"/>
              <a:ext cx="184036" cy="237940"/>
            </a:xfrm>
            <a:prstGeom prst="rect">
              <a:avLst/>
            </a:prstGeom>
          </p:spPr>
        </p:pic>
        <p:pic>
          <p:nvPicPr>
            <p:cNvPr id="365" name="object 36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2117066" y="3963638"/>
              <a:ext cx="226516" cy="237940"/>
            </a:xfrm>
            <a:prstGeom prst="rect">
              <a:avLst/>
            </a:prstGeom>
          </p:spPr>
        </p:pic>
        <p:pic>
          <p:nvPicPr>
            <p:cNvPr id="366" name="object 366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2417633" y="3969083"/>
              <a:ext cx="190570" cy="225961"/>
            </a:xfrm>
            <a:prstGeom prst="rect">
              <a:avLst/>
            </a:prstGeom>
          </p:spPr>
        </p:pic>
        <p:sp>
          <p:nvSpPr>
            <p:cNvPr id="367" name="object 367"/>
            <p:cNvSpPr/>
            <p:nvPr/>
          </p:nvSpPr>
          <p:spPr>
            <a:xfrm>
              <a:off x="2647391" y="3951661"/>
              <a:ext cx="452120" cy="303530"/>
            </a:xfrm>
            <a:custGeom>
              <a:avLst/>
              <a:gdLst/>
              <a:ahLst/>
              <a:cxnLst/>
              <a:rect l="l" t="t" r="r" b="b"/>
              <a:pathLst>
                <a:path w="452119" h="303529">
                  <a:moveTo>
                    <a:pt x="216700" y="207835"/>
                  </a:moveTo>
                  <a:lnTo>
                    <a:pt x="179679" y="207835"/>
                  </a:lnTo>
                  <a:lnTo>
                    <a:pt x="179679" y="17335"/>
                  </a:lnTo>
                  <a:lnTo>
                    <a:pt x="140474" y="17335"/>
                  </a:lnTo>
                  <a:lnTo>
                    <a:pt x="140474" y="207835"/>
                  </a:lnTo>
                  <a:lnTo>
                    <a:pt x="39204" y="207835"/>
                  </a:lnTo>
                  <a:lnTo>
                    <a:pt x="39204" y="17335"/>
                  </a:lnTo>
                  <a:lnTo>
                    <a:pt x="0" y="17335"/>
                  </a:lnTo>
                  <a:lnTo>
                    <a:pt x="0" y="207835"/>
                  </a:lnTo>
                  <a:lnTo>
                    <a:pt x="0" y="243395"/>
                  </a:lnTo>
                  <a:lnTo>
                    <a:pt x="180771" y="243395"/>
                  </a:lnTo>
                  <a:lnTo>
                    <a:pt x="180771" y="303085"/>
                  </a:lnTo>
                  <a:lnTo>
                    <a:pt x="216700" y="303085"/>
                  </a:lnTo>
                  <a:lnTo>
                    <a:pt x="216700" y="243395"/>
                  </a:lnTo>
                  <a:lnTo>
                    <a:pt x="216700" y="207835"/>
                  </a:lnTo>
                  <a:close/>
                </a:path>
                <a:path w="452119" h="303529">
                  <a:moveTo>
                    <a:pt x="451916" y="0"/>
                  </a:moveTo>
                  <a:lnTo>
                    <a:pt x="297281" y="166611"/>
                  </a:lnTo>
                  <a:lnTo>
                    <a:pt x="297281" y="17424"/>
                  </a:lnTo>
                  <a:lnTo>
                    <a:pt x="258089" y="17424"/>
                  </a:lnTo>
                  <a:lnTo>
                    <a:pt x="258089" y="259181"/>
                  </a:lnTo>
                  <a:lnTo>
                    <a:pt x="412724" y="92570"/>
                  </a:lnTo>
                  <a:lnTo>
                    <a:pt x="412724" y="243395"/>
                  </a:lnTo>
                  <a:lnTo>
                    <a:pt x="451916" y="243395"/>
                  </a:lnTo>
                  <a:lnTo>
                    <a:pt x="4519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8" name="object 368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159202" y="3963638"/>
              <a:ext cx="239584" cy="237940"/>
            </a:xfrm>
            <a:prstGeom prst="rect">
              <a:avLst/>
            </a:prstGeom>
          </p:spPr>
        </p:pic>
        <p:sp>
          <p:nvSpPr>
            <p:cNvPr id="369" name="object 369"/>
            <p:cNvSpPr/>
            <p:nvPr/>
          </p:nvSpPr>
          <p:spPr>
            <a:xfrm>
              <a:off x="3458654" y="3968997"/>
              <a:ext cx="444500" cy="226060"/>
            </a:xfrm>
            <a:custGeom>
              <a:avLst/>
              <a:gdLst/>
              <a:ahLst/>
              <a:cxnLst/>
              <a:rect l="l" t="t" r="r" b="b"/>
              <a:pathLst>
                <a:path w="444500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  <a:path w="444500" h="226060">
                  <a:moveTo>
                    <a:pt x="444309" y="0"/>
                  </a:moveTo>
                  <a:lnTo>
                    <a:pt x="405104" y="0"/>
                  </a:lnTo>
                  <a:lnTo>
                    <a:pt x="405104" y="92710"/>
                  </a:lnTo>
                  <a:lnTo>
                    <a:pt x="298386" y="92710"/>
                  </a:lnTo>
                  <a:lnTo>
                    <a:pt x="298386" y="0"/>
                  </a:lnTo>
                  <a:lnTo>
                    <a:pt x="259181" y="0"/>
                  </a:lnTo>
                  <a:lnTo>
                    <a:pt x="259181" y="92710"/>
                  </a:lnTo>
                  <a:lnTo>
                    <a:pt x="259181" y="128270"/>
                  </a:lnTo>
                  <a:lnTo>
                    <a:pt x="259181" y="226060"/>
                  </a:lnTo>
                  <a:lnTo>
                    <a:pt x="298386" y="226060"/>
                  </a:lnTo>
                  <a:lnTo>
                    <a:pt x="298386" y="128270"/>
                  </a:lnTo>
                  <a:lnTo>
                    <a:pt x="405104" y="128270"/>
                  </a:lnTo>
                  <a:lnTo>
                    <a:pt x="405104" y="226060"/>
                  </a:lnTo>
                  <a:lnTo>
                    <a:pt x="444309" y="226060"/>
                  </a:lnTo>
                  <a:lnTo>
                    <a:pt x="444309" y="128270"/>
                  </a:lnTo>
                  <a:lnTo>
                    <a:pt x="444309" y="92710"/>
                  </a:lnTo>
                  <a:lnTo>
                    <a:pt x="4443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0" name="object 370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3977009" y="3969083"/>
              <a:ext cx="231961" cy="225961"/>
            </a:xfrm>
            <a:prstGeom prst="rect">
              <a:avLst/>
            </a:prstGeom>
          </p:spPr>
        </p:pic>
        <p:pic>
          <p:nvPicPr>
            <p:cNvPr id="371" name="object 371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4250341" y="3969083"/>
              <a:ext cx="238484" cy="225961"/>
            </a:xfrm>
            <a:prstGeom prst="rect">
              <a:avLst/>
            </a:prstGeom>
          </p:spPr>
        </p:pic>
        <p:sp>
          <p:nvSpPr>
            <p:cNvPr id="372" name="object 372"/>
            <p:cNvSpPr/>
            <p:nvPr/>
          </p:nvSpPr>
          <p:spPr>
            <a:xfrm>
              <a:off x="4657062" y="3951659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3" name="object 373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4910772" y="3963638"/>
              <a:ext cx="184036" cy="237940"/>
            </a:xfrm>
            <a:prstGeom prst="rect">
              <a:avLst/>
            </a:prstGeom>
          </p:spPr>
        </p:pic>
        <p:sp>
          <p:nvSpPr>
            <p:cNvPr id="374" name="object 374"/>
            <p:cNvSpPr/>
            <p:nvPr/>
          </p:nvSpPr>
          <p:spPr>
            <a:xfrm>
              <a:off x="5119854" y="3969072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5">
                  <a:moveTo>
                    <a:pt x="210171" y="0"/>
                  </a:moveTo>
                  <a:lnTo>
                    <a:pt x="51181" y="0"/>
                  </a:lnTo>
                  <a:lnTo>
                    <a:pt x="51181" y="100729"/>
                  </a:lnTo>
                  <a:lnTo>
                    <a:pt x="50602" y="119787"/>
                  </a:lnTo>
                  <a:lnTo>
                    <a:pt x="41925" y="160623"/>
                  </a:lnTo>
                  <a:lnTo>
                    <a:pt x="13234" y="187987"/>
                  </a:lnTo>
                  <a:lnTo>
                    <a:pt x="0" y="190025"/>
                  </a:lnTo>
                  <a:lnTo>
                    <a:pt x="0" y="285855"/>
                  </a:lnTo>
                  <a:lnTo>
                    <a:pt x="35936" y="285855"/>
                  </a:lnTo>
                  <a:lnTo>
                    <a:pt x="35936" y="225961"/>
                  </a:lnTo>
                  <a:lnTo>
                    <a:pt x="243929" y="225961"/>
                  </a:lnTo>
                  <a:lnTo>
                    <a:pt x="243929" y="190025"/>
                  </a:lnTo>
                  <a:lnTo>
                    <a:pt x="63160" y="190025"/>
                  </a:lnTo>
                  <a:lnTo>
                    <a:pt x="75069" y="176722"/>
                  </a:lnTo>
                  <a:lnTo>
                    <a:pt x="83577" y="160763"/>
                  </a:lnTo>
                  <a:lnTo>
                    <a:pt x="88682" y="142148"/>
                  </a:lnTo>
                  <a:lnTo>
                    <a:pt x="90384" y="120875"/>
                  </a:lnTo>
                  <a:lnTo>
                    <a:pt x="90384" y="35936"/>
                  </a:lnTo>
                  <a:lnTo>
                    <a:pt x="210171" y="35936"/>
                  </a:lnTo>
                  <a:lnTo>
                    <a:pt x="210171" y="0"/>
                  </a:lnTo>
                  <a:close/>
                </a:path>
                <a:path w="244475" h="286385">
                  <a:moveTo>
                    <a:pt x="243929" y="225961"/>
                  </a:moveTo>
                  <a:lnTo>
                    <a:pt x="207993" y="225961"/>
                  </a:lnTo>
                  <a:lnTo>
                    <a:pt x="207993" y="285855"/>
                  </a:lnTo>
                  <a:lnTo>
                    <a:pt x="243929" y="285855"/>
                  </a:lnTo>
                  <a:lnTo>
                    <a:pt x="243929" y="225961"/>
                  </a:lnTo>
                  <a:close/>
                </a:path>
                <a:path w="244475" h="286385">
                  <a:moveTo>
                    <a:pt x="210171" y="35936"/>
                  </a:moveTo>
                  <a:lnTo>
                    <a:pt x="170968" y="35936"/>
                  </a:lnTo>
                  <a:lnTo>
                    <a:pt x="170968" y="190025"/>
                  </a:lnTo>
                  <a:lnTo>
                    <a:pt x="210171" y="190025"/>
                  </a:lnTo>
                  <a:lnTo>
                    <a:pt x="210171" y="35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5" name="object 375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5391008" y="3963638"/>
              <a:ext cx="216160" cy="237940"/>
            </a:xfrm>
            <a:prstGeom prst="rect">
              <a:avLst/>
            </a:prstGeom>
          </p:spPr>
        </p:pic>
        <p:sp>
          <p:nvSpPr>
            <p:cNvPr id="376" name="object 376"/>
            <p:cNvSpPr/>
            <p:nvPr/>
          </p:nvSpPr>
          <p:spPr>
            <a:xfrm>
              <a:off x="5667045" y="3963650"/>
              <a:ext cx="572135" cy="359410"/>
            </a:xfrm>
            <a:custGeom>
              <a:avLst/>
              <a:gdLst/>
              <a:ahLst/>
              <a:cxnLst/>
              <a:rect l="l" t="t" r="r" b="b"/>
              <a:pathLst>
                <a:path w="572135" h="359410">
                  <a:moveTo>
                    <a:pt x="226504" y="119786"/>
                  </a:moveTo>
                  <a:lnTo>
                    <a:pt x="219087" y="74523"/>
                  </a:lnTo>
                  <a:lnTo>
                    <a:pt x="196837" y="35661"/>
                  </a:lnTo>
                  <a:lnTo>
                    <a:pt x="186220" y="25412"/>
                  </a:lnTo>
                  <a:lnTo>
                    <a:pt x="186220" y="119786"/>
                  </a:lnTo>
                  <a:lnTo>
                    <a:pt x="184988" y="136232"/>
                  </a:lnTo>
                  <a:lnTo>
                    <a:pt x="166077" y="178854"/>
                  </a:lnTo>
                  <a:lnTo>
                    <a:pt x="128498" y="201574"/>
                  </a:lnTo>
                  <a:lnTo>
                    <a:pt x="112712" y="203085"/>
                  </a:lnTo>
                  <a:lnTo>
                    <a:pt x="96634" y="201574"/>
                  </a:lnTo>
                  <a:lnTo>
                    <a:pt x="57988" y="178854"/>
                  </a:lnTo>
                  <a:lnTo>
                    <a:pt x="38417" y="136537"/>
                  </a:lnTo>
                  <a:lnTo>
                    <a:pt x="37071" y="119786"/>
                  </a:lnTo>
                  <a:lnTo>
                    <a:pt x="37020" y="119240"/>
                  </a:lnTo>
                  <a:lnTo>
                    <a:pt x="49872" y="70167"/>
                  </a:lnTo>
                  <a:lnTo>
                    <a:pt x="84391" y="40563"/>
                  </a:lnTo>
                  <a:lnTo>
                    <a:pt x="112166" y="34836"/>
                  </a:lnTo>
                  <a:lnTo>
                    <a:pt x="126428" y="36271"/>
                  </a:lnTo>
                  <a:lnTo>
                    <a:pt x="163906" y="57708"/>
                  </a:lnTo>
                  <a:lnTo>
                    <a:pt x="180581" y="84531"/>
                  </a:lnTo>
                  <a:lnTo>
                    <a:pt x="180644" y="84658"/>
                  </a:lnTo>
                  <a:lnTo>
                    <a:pt x="184759" y="100901"/>
                  </a:lnTo>
                  <a:lnTo>
                    <a:pt x="184835" y="101206"/>
                  </a:lnTo>
                  <a:lnTo>
                    <a:pt x="186182" y="119240"/>
                  </a:lnTo>
                  <a:lnTo>
                    <a:pt x="186220" y="119786"/>
                  </a:lnTo>
                  <a:lnTo>
                    <a:pt x="186220" y="25412"/>
                  </a:lnTo>
                  <a:lnTo>
                    <a:pt x="180682" y="20053"/>
                  </a:lnTo>
                  <a:lnTo>
                    <a:pt x="161925" y="8915"/>
                  </a:lnTo>
                  <a:lnTo>
                    <a:pt x="140804" y="2311"/>
                  </a:lnTo>
                  <a:lnTo>
                    <a:pt x="141439" y="2311"/>
                  </a:lnTo>
                  <a:lnTo>
                    <a:pt x="116522" y="0"/>
                  </a:lnTo>
                  <a:lnTo>
                    <a:pt x="93929" y="2311"/>
                  </a:lnTo>
                  <a:lnTo>
                    <a:pt x="73507" y="9245"/>
                  </a:lnTo>
                  <a:lnTo>
                    <a:pt x="55270" y="20828"/>
                  </a:lnTo>
                  <a:lnTo>
                    <a:pt x="39204" y="37020"/>
                  </a:lnTo>
                  <a:lnTo>
                    <a:pt x="39204" y="5435"/>
                  </a:lnTo>
                  <a:lnTo>
                    <a:pt x="0" y="5435"/>
                  </a:lnTo>
                  <a:lnTo>
                    <a:pt x="0" y="358813"/>
                  </a:lnTo>
                  <a:lnTo>
                    <a:pt x="39204" y="358813"/>
                  </a:lnTo>
                  <a:lnTo>
                    <a:pt x="39204" y="199821"/>
                  </a:lnTo>
                  <a:lnTo>
                    <a:pt x="55168" y="216496"/>
                  </a:lnTo>
                  <a:lnTo>
                    <a:pt x="73647" y="228409"/>
                  </a:lnTo>
                  <a:lnTo>
                    <a:pt x="94640" y="235546"/>
                  </a:lnTo>
                  <a:lnTo>
                    <a:pt x="118160" y="237934"/>
                  </a:lnTo>
                  <a:lnTo>
                    <a:pt x="141681" y="235775"/>
                  </a:lnTo>
                  <a:lnTo>
                    <a:pt x="162674" y="229298"/>
                  </a:lnTo>
                  <a:lnTo>
                    <a:pt x="181152" y="218490"/>
                  </a:lnTo>
                  <a:lnTo>
                    <a:pt x="197116" y="203365"/>
                  </a:lnTo>
                  <a:lnTo>
                    <a:pt x="197307" y="203085"/>
                  </a:lnTo>
                  <a:lnTo>
                    <a:pt x="209981" y="185166"/>
                  </a:lnTo>
                  <a:lnTo>
                    <a:pt x="219163" y="165176"/>
                  </a:lnTo>
                  <a:lnTo>
                    <a:pt x="224675" y="143383"/>
                  </a:lnTo>
                  <a:lnTo>
                    <a:pt x="226504" y="119786"/>
                  </a:lnTo>
                  <a:close/>
                </a:path>
                <a:path w="572135" h="359410">
                  <a:moveTo>
                    <a:pt x="571715" y="231406"/>
                  </a:moveTo>
                  <a:lnTo>
                    <a:pt x="463905" y="109982"/>
                  </a:lnTo>
                  <a:lnTo>
                    <a:pt x="561911" y="5435"/>
                  </a:lnTo>
                  <a:lnTo>
                    <a:pt x="516178" y="5435"/>
                  </a:lnTo>
                  <a:lnTo>
                    <a:pt x="431228" y="98005"/>
                  </a:lnTo>
                  <a:lnTo>
                    <a:pt x="431228" y="5435"/>
                  </a:lnTo>
                  <a:lnTo>
                    <a:pt x="392036" y="5435"/>
                  </a:lnTo>
                  <a:lnTo>
                    <a:pt x="392036" y="98005"/>
                  </a:lnTo>
                  <a:lnTo>
                    <a:pt x="307086" y="5435"/>
                  </a:lnTo>
                  <a:lnTo>
                    <a:pt x="261353" y="5435"/>
                  </a:lnTo>
                  <a:lnTo>
                    <a:pt x="359359" y="109982"/>
                  </a:lnTo>
                  <a:lnTo>
                    <a:pt x="251548" y="231406"/>
                  </a:lnTo>
                  <a:lnTo>
                    <a:pt x="300558" y="231406"/>
                  </a:lnTo>
                  <a:lnTo>
                    <a:pt x="384403" y="136118"/>
                  </a:lnTo>
                  <a:lnTo>
                    <a:pt x="392036" y="143738"/>
                  </a:lnTo>
                  <a:lnTo>
                    <a:pt x="392036" y="231406"/>
                  </a:lnTo>
                  <a:lnTo>
                    <a:pt x="431228" y="231406"/>
                  </a:lnTo>
                  <a:lnTo>
                    <a:pt x="431228" y="143738"/>
                  </a:lnTo>
                  <a:lnTo>
                    <a:pt x="438861" y="136118"/>
                  </a:lnTo>
                  <a:lnTo>
                    <a:pt x="522693" y="231406"/>
                  </a:lnTo>
                  <a:lnTo>
                    <a:pt x="571715" y="23140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7" name="object 377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6263798" y="3963638"/>
              <a:ext cx="216160" cy="237940"/>
            </a:xfrm>
            <a:prstGeom prst="rect">
              <a:avLst/>
            </a:prstGeom>
          </p:spPr>
        </p:pic>
        <p:pic>
          <p:nvPicPr>
            <p:cNvPr id="378" name="object 378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539853" y="3969083"/>
              <a:ext cx="190570" cy="225961"/>
            </a:xfrm>
            <a:prstGeom prst="rect">
              <a:avLst/>
            </a:prstGeom>
          </p:spPr>
        </p:pic>
        <p:sp>
          <p:nvSpPr>
            <p:cNvPr id="379" name="object 379"/>
            <p:cNvSpPr/>
            <p:nvPr/>
          </p:nvSpPr>
          <p:spPr>
            <a:xfrm>
              <a:off x="6896481" y="3951661"/>
              <a:ext cx="603885" cy="370840"/>
            </a:xfrm>
            <a:custGeom>
              <a:avLst/>
              <a:gdLst/>
              <a:ahLst/>
              <a:cxnLst/>
              <a:rect l="l" t="t" r="r" b="b"/>
              <a:pathLst>
                <a:path w="603884" h="370839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70"/>
                  </a:lnTo>
                  <a:lnTo>
                    <a:pt x="154635" y="243395"/>
                  </a:lnTo>
                  <a:lnTo>
                    <a:pt x="193840" y="243395"/>
                  </a:lnTo>
                  <a:lnTo>
                    <a:pt x="193840" y="0"/>
                  </a:lnTo>
                  <a:close/>
                </a:path>
                <a:path w="603884" h="370839">
                  <a:moveTo>
                    <a:pt x="603821" y="17424"/>
                  </a:moveTo>
                  <a:lnTo>
                    <a:pt x="560260" y="17424"/>
                  </a:lnTo>
                  <a:lnTo>
                    <a:pt x="486752" y="179146"/>
                  </a:lnTo>
                  <a:lnTo>
                    <a:pt x="406717" y="17424"/>
                  </a:lnTo>
                  <a:lnTo>
                    <a:pt x="362064" y="17424"/>
                  </a:lnTo>
                  <a:lnTo>
                    <a:pt x="466064" y="222148"/>
                  </a:lnTo>
                  <a:lnTo>
                    <a:pt x="393103" y="370801"/>
                  </a:lnTo>
                  <a:lnTo>
                    <a:pt x="436664" y="370801"/>
                  </a:lnTo>
                  <a:lnTo>
                    <a:pt x="603821" y="1742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0" name="object 380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7541686" y="3969083"/>
              <a:ext cx="190570" cy="225961"/>
            </a:xfrm>
            <a:prstGeom prst="rect">
              <a:avLst/>
            </a:prstGeom>
          </p:spPr>
        </p:pic>
        <p:sp>
          <p:nvSpPr>
            <p:cNvPr id="381" name="object 381"/>
            <p:cNvSpPr/>
            <p:nvPr/>
          </p:nvSpPr>
          <p:spPr>
            <a:xfrm>
              <a:off x="7771459" y="3963638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40" y="199826"/>
                  </a:lnTo>
                  <a:lnTo>
                    <a:pt x="57987" y="178863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10">
                  <a:moveTo>
                    <a:pt x="91040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0"/>
                  </a:lnTo>
                  <a:lnTo>
                    <a:pt x="162669" y="229299"/>
                  </a:lnTo>
                  <a:lnTo>
                    <a:pt x="181148" y="218494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40" y="199826"/>
                  </a:lnTo>
                  <a:close/>
                </a:path>
                <a:path w="226695" h="359410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66" y="70170"/>
                  </a:lnTo>
                  <a:lnTo>
                    <a:pt x="180577" y="84532"/>
                  </a:lnTo>
                  <a:lnTo>
                    <a:pt x="180642" y="84667"/>
                  </a:lnTo>
                  <a:lnTo>
                    <a:pt x="184751" y="100901"/>
                  </a:lnTo>
                  <a:lnTo>
                    <a:pt x="184828" y="101206"/>
                  </a:lnTo>
                  <a:lnTo>
                    <a:pt x="186183" y="119242"/>
                  </a:lnTo>
                  <a:lnTo>
                    <a:pt x="186224" y="119786"/>
                  </a:lnTo>
                  <a:lnTo>
                    <a:pt x="184986" y="136244"/>
                  </a:lnTo>
                  <a:lnTo>
                    <a:pt x="184963" y="136549"/>
                  </a:lnTo>
                  <a:lnTo>
                    <a:pt x="166078" y="178863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6" y="185177"/>
                  </a:lnTo>
                  <a:lnTo>
                    <a:pt x="219160" y="165184"/>
                  </a:lnTo>
                  <a:lnTo>
                    <a:pt x="224670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5" h="359410">
                  <a:moveTo>
                    <a:pt x="116520" y="0"/>
                  </a:moveTo>
                  <a:lnTo>
                    <a:pt x="93928" y="2314"/>
                  </a:lnTo>
                  <a:lnTo>
                    <a:pt x="73510" y="9257"/>
                  </a:lnTo>
                  <a:lnTo>
                    <a:pt x="55268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2" name="object 382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8043702" y="3963638"/>
              <a:ext cx="216160" cy="237940"/>
            </a:xfrm>
            <a:prstGeom prst="rect">
              <a:avLst/>
            </a:prstGeom>
          </p:spPr>
        </p:pic>
        <p:sp>
          <p:nvSpPr>
            <p:cNvPr id="383" name="object 383"/>
            <p:cNvSpPr/>
            <p:nvPr/>
          </p:nvSpPr>
          <p:spPr>
            <a:xfrm>
              <a:off x="8319744" y="3969086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5" h="226060">
                  <a:moveTo>
                    <a:pt x="18185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46" y="35560"/>
                  </a:lnTo>
                  <a:lnTo>
                    <a:pt x="142646" y="226060"/>
                  </a:lnTo>
                  <a:lnTo>
                    <a:pt x="181851" y="226060"/>
                  </a:lnTo>
                  <a:lnTo>
                    <a:pt x="181851" y="35560"/>
                  </a:lnTo>
                  <a:lnTo>
                    <a:pt x="1818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4" name="object 384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8542986" y="3969083"/>
              <a:ext cx="203637" cy="227050"/>
            </a:xfrm>
            <a:prstGeom prst="rect">
              <a:avLst/>
            </a:prstGeom>
          </p:spPr>
        </p:pic>
        <p:pic>
          <p:nvPicPr>
            <p:cNvPr id="385" name="object 385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8806506" y="3963638"/>
              <a:ext cx="216160" cy="237940"/>
            </a:xfrm>
            <a:prstGeom prst="rect">
              <a:avLst/>
            </a:prstGeom>
          </p:spPr>
        </p:pic>
        <p:sp>
          <p:nvSpPr>
            <p:cNvPr id="386" name="object 386"/>
            <p:cNvSpPr/>
            <p:nvPr/>
          </p:nvSpPr>
          <p:spPr>
            <a:xfrm>
              <a:off x="9082558" y="3951661"/>
              <a:ext cx="453390" cy="259715"/>
            </a:xfrm>
            <a:custGeom>
              <a:avLst/>
              <a:gdLst/>
              <a:ahLst/>
              <a:cxnLst/>
              <a:rect l="l" t="t" r="r" b="b"/>
              <a:pathLst>
                <a:path w="453390" h="259714">
                  <a:moveTo>
                    <a:pt x="185127" y="17335"/>
                  </a:moveTo>
                  <a:lnTo>
                    <a:pt x="145923" y="17335"/>
                  </a:lnTo>
                  <a:lnTo>
                    <a:pt x="145923" y="110045"/>
                  </a:lnTo>
                  <a:lnTo>
                    <a:pt x="39204" y="110045"/>
                  </a:lnTo>
                  <a:lnTo>
                    <a:pt x="39204" y="17335"/>
                  </a:lnTo>
                  <a:lnTo>
                    <a:pt x="0" y="17335"/>
                  </a:lnTo>
                  <a:lnTo>
                    <a:pt x="0" y="110045"/>
                  </a:lnTo>
                  <a:lnTo>
                    <a:pt x="0" y="145605"/>
                  </a:lnTo>
                  <a:lnTo>
                    <a:pt x="0" y="243395"/>
                  </a:lnTo>
                  <a:lnTo>
                    <a:pt x="39204" y="243395"/>
                  </a:lnTo>
                  <a:lnTo>
                    <a:pt x="39204" y="145605"/>
                  </a:lnTo>
                  <a:lnTo>
                    <a:pt x="145923" y="145605"/>
                  </a:lnTo>
                  <a:lnTo>
                    <a:pt x="145923" y="243395"/>
                  </a:lnTo>
                  <a:lnTo>
                    <a:pt x="185127" y="243395"/>
                  </a:lnTo>
                  <a:lnTo>
                    <a:pt x="185127" y="145605"/>
                  </a:lnTo>
                  <a:lnTo>
                    <a:pt x="185127" y="110045"/>
                  </a:lnTo>
                  <a:lnTo>
                    <a:pt x="185127" y="17335"/>
                  </a:lnTo>
                  <a:close/>
                </a:path>
                <a:path w="453390" h="259714">
                  <a:moveTo>
                    <a:pt x="453009" y="0"/>
                  </a:moveTo>
                  <a:lnTo>
                    <a:pt x="298373" y="166611"/>
                  </a:lnTo>
                  <a:lnTo>
                    <a:pt x="298373" y="17424"/>
                  </a:lnTo>
                  <a:lnTo>
                    <a:pt x="259168" y="17424"/>
                  </a:lnTo>
                  <a:lnTo>
                    <a:pt x="259168" y="259181"/>
                  </a:lnTo>
                  <a:lnTo>
                    <a:pt x="413804" y="92570"/>
                  </a:lnTo>
                  <a:lnTo>
                    <a:pt x="413804" y="243395"/>
                  </a:lnTo>
                  <a:lnTo>
                    <a:pt x="453009" y="243395"/>
                  </a:lnTo>
                  <a:lnTo>
                    <a:pt x="4530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7" name="object 387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9595456" y="3963638"/>
              <a:ext cx="216160" cy="237940"/>
            </a:xfrm>
            <a:prstGeom prst="rect">
              <a:avLst/>
            </a:prstGeom>
          </p:spPr>
        </p:pic>
        <p:sp>
          <p:nvSpPr>
            <p:cNvPr id="388" name="object 388"/>
            <p:cNvSpPr/>
            <p:nvPr/>
          </p:nvSpPr>
          <p:spPr>
            <a:xfrm>
              <a:off x="9963518" y="3969072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5">
                  <a:moveTo>
                    <a:pt x="210171" y="0"/>
                  </a:moveTo>
                  <a:lnTo>
                    <a:pt x="51181" y="0"/>
                  </a:lnTo>
                  <a:lnTo>
                    <a:pt x="51181" y="100729"/>
                  </a:lnTo>
                  <a:lnTo>
                    <a:pt x="50602" y="119787"/>
                  </a:lnTo>
                  <a:lnTo>
                    <a:pt x="41925" y="160623"/>
                  </a:lnTo>
                  <a:lnTo>
                    <a:pt x="13234" y="187987"/>
                  </a:lnTo>
                  <a:lnTo>
                    <a:pt x="0" y="190025"/>
                  </a:lnTo>
                  <a:lnTo>
                    <a:pt x="0" y="285855"/>
                  </a:lnTo>
                  <a:lnTo>
                    <a:pt x="35936" y="285855"/>
                  </a:lnTo>
                  <a:lnTo>
                    <a:pt x="35936" y="225961"/>
                  </a:lnTo>
                  <a:lnTo>
                    <a:pt x="243929" y="225961"/>
                  </a:lnTo>
                  <a:lnTo>
                    <a:pt x="243929" y="190025"/>
                  </a:lnTo>
                  <a:lnTo>
                    <a:pt x="63160" y="190025"/>
                  </a:lnTo>
                  <a:lnTo>
                    <a:pt x="75069" y="176722"/>
                  </a:lnTo>
                  <a:lnTo>
                    <a:pt x="83577" y="160763"/>
                  </a:lnTo>
                  <a:lnTo>
                    <a:pt x="88682" y="142148"/>
                  </a:lnTo>
                  <a:lnTo>
                    <a:pt x="90384" y="120875"/>
                  </a:lnTo>
                  <a:lnTo>
                    <a:pt x="90384" y="35936"/>
                  </a:lnTo>
                  <a:lnTo>
                    <a:pt x="210171" y="35936"/>
                  </a:lnTo>
                  <a:lnTo>
                    <a:pt x="210171" y="0"/>
                  </a:lnTo>
                  <a:close/>
                </a:path>
                <a:path w="244475" h="286385">
                  <a:moveTo>
                    <a:pt x="243929" y="225961"/>
                  </a:moveTo>
                  <a:lnTo>
                    <a:pt x="207993" y="225961"/>
                  </a:lnTo>
                  <a:lnTo>
                    <a:pt x="207993" y="285855"/>
                  </a:lnTo>
                  <a:lnTo>
                    <a:pt x="243929" y="285855"/>
                  </a:lnTo>
                  <a:lnTo>
                    <a:pt x="243929" y="225961"/>
                  </a:lnTo>
                  <a:close/>
                </a:path>
                <a:path w="244475" h="286385">
                  <a:moveTo>
                    <a:pt x="210171" y="35936"/>
                  </a:moveTo>
                  <a:lnTo>
                    <a:pt x="170968" y="35936"/>
                  </a:lnTo>
                  <a:lnTo>
                    <a:pt x="170968" y="190025"/>
                  </a:lnTo>
                  <a:lnTo>
                    <a:pt x="210171" y="190025"/>
                  </a:lnTo>
                  <a:lnTo>
                    <a:pt x="210171" y="35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9" name="object 389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10234673" y="3963638"/>
              <a:ext cx="239584" cy="237940"/>
            </a:xfrm>
            <a:prstGeom prst="rect">
              <a:avLst/>
            </a:prstGeom>
          </p:spPr>
        </p:pic>
        <p:pic>
          <p:nvPicPr>
            <p:cNvPr id="390" name="object 390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10534087" y="3969072"/>
              <a:ext cx="174235" cy="225961"/>
            </a:xfrm>
            <a:prstGeom prst="rect">
              <a:avLst/>
            </a:prstGeom>
          </p:spPr>
        </p:pic>
        <p:pic>
          <p:nvPicPr>
            <p:cNvPr id="391" name="object 391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10754143" y="3963638"/>
              <a:ext cx="216160" cy="237940"/>
            </a:xfrm>
            <a:prstGeom prst="rect">
              <a:avLst/>
            </a:prstGeom>
          </p:spPr>
        </p:pic>
        <p:sp>
          <p:nvSpPr>
            <p:cNvPr id="392" name="object 392"/>
            <p:cNvSpPr/>
            <p:nvPr/>
          </p:nvSpPr>
          <p:spPr>
            <a:xfrm>
              <a:off x="11030090" y="3951661"/>
              <a:ext cx="480695" cy="370840"/>
            </a:xfrm>
            <a:custGeom>
              <a:avLst/>
              <a:gdLst/>
              <a:ahLst/>
              <a:cxnLst/>
              <a:rect l="l" t="t" r="r" b="b"/>
              <a:pathLst>
                <a:path w="480695" h="370839">
                  <a:moveTo>
                    <a:pt x="226504" y="131775"/>
                  </a:moveTo>
                  <a:lnTo>
                    <a:pt x="219087" y="86512"/>
                  </a:lnTo>
                  <a:lnTo>
                    <a:pt x="196824" y="47650"/>
                  </a:lnTo>
                  <a:lnTo>
                    <a:pt x="186220" y="37401"/>
                  </a:lnTo>
                  <a:lnTo>
                    <a:pt x="186220" y="131775"/>
                  </a:lnTo>
                  <a:lnTo>
                    <a:pt x="184988" y="148221"/>
                  </a:lnTo>
                  <a:lnTo>
                    <a:pt x="166077" y="190842"/>
                  </a:lnTo>
                  <a:lnTo>
                    <a:pt x="128498" y="213563"/>
                  </a:lnTo>
                  <a:lnTo>
                    <a:pt x="112699" y="215074"/>
                  </a:lnTo>
                  <a:lnTo>
                    <a:pt x="96621" y="213563"/>
                  </a:lnTo>
                  <a:lnTo>
                    <a:pt x="57988" y="190842"/>
                  </a:lnTo>
                  <a:lnTo>
                    <a:pt x="38404" y="148526"/>
                  </a:lnTo>
                  <a:lnTo>
                    <a:pt x="37020" y="131229"/>
                  </a:lnTo>
                  <a:lnTo>
                    <a:pt x="38430" y="113195"/>
                  </a:lnTo>
                  <a:lnTo>
                    <a:pt x="38455" y="112890"/>
                  </a:lnTo>
                  <a:lnTo>
                    <a:pt x="42710" y="96647"/>
                  </a:lnTo>
                  <a:lnTo>
                    <a:pt x="42735" y="96520"/>
                  </a:lnTo>
                  <a:lnTo>
                    <a:pt x="71729" y="59690"/>
                  </a:lnTo>
                  <a:lnTo>
                    <a:pt x="95516" y="49009"/>
                  </a:lnTo>
                  <a:lnTo>
                    <a:pt x="97866" y="48260"/>
                  </a:lnTo>
                  <a:lnTo>
                    <a:pt x="112166" y="46824"/>
                  </a:lnTo>
                  <a:lnTo>
                    <a:pt x="126415" y="48260"/>
                  </a:lnTo>
                  <a:lnTo>
                    <a:pt x="139801" y="52552"/>
                  </a:lnTo>
                  <a:lnTo>
                    <a:pt x="152285" y="59690"/>
                  </a:lnTo>
                  <a:lnTo>
                    <a:pt x="163893" y="69697"/>
                  </a:lnTo>
                  <a:lnTo>
                    <a:pt x="173659" y="82156"/>
                  </a:lnTo>
                  <a:lnTo>
                    <a:pt x="180581" y="96520"/>
                  </a:lnTo>
                  <a:lnTo>
                    <a:pt x="180644" y="96647"/>
                  </a:lnTo>
                  <a:lnTo>
                    <a:pt x="184746" y="112890"/>
                  </a:lnTo>
                  <a:lnTo>
                    <a:pt x="184823" y="113195"/>
                  </a:lnTo>
                  <a:lnTo>
                    <a:pt x="186182" y="131229"/>
                  </a:lnTo>
                  <a:lnTo>
                    <a:pt x="186220" y="131775"/>
                  </a:lnTo>
                  <a:lnTo>
                    <a:pt x="186220" y="37401"/>
                  </a:lnTo>
                  <a:lnTo>
                    <a:pt x="180682" y="32042"/>
                  </a:lnTo>
                  <a:lnTo>
                    <a:pt x="161912" y="20904"/>
                  </a:lnTo>
                  <a:lnTo>
                    <a:pt x="140792" y="14300"/>
                  </a:lnTo>
                  <a:lnTo>
                    <a:pt x="141439" y="14300"/>
                  </a:lnTo>
                  <a:lnTo>
                    <a:pt x="116522" y="11988"/>
                  </a:lnTo>
                  <a:lnTo>
                    <a:pt x="93929" y="14300"/>
                  </a:lnTo>
                  <a:lnTo>
                    <a:pt x="73507" y="21234"/>
                  </a:lnTo>
                  <a:lnTo>
                    <a:pt x="55270" y="32816"/>
                  </a:lnTo>
                  <a:lnTo>
                    <a:pt x="39204" y="49009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370801"/>
                  </a:lnTo>
                  <a:lnTo>
                    <a:pt x="39204" y="370801"/>
                  </a:lnTo>
                  <a:lnTo>
                    <a:pt x="39204" y="211810"/>
                  </a:lnTo>
                  <a:lnTo>
                    <a:pt x="55168" y="228485"/>
                  </a:lnTo>
                  <a:lnTo>
                    <a:pt x="73647" y="240398"/>
                  </a:lnTo>
                  <a:lnTo>
                    <a:pt x="94640" y="247535"/>
                  </a:lnTo>
                  <a:lnTo>
                    <a:pt x="118160" y="249923"/>
                  </a:lnTo>
                  <a:lnTo>
                    <a:pt x="141668" y="247764"/>
                  </a:lnTo>
                  <a:lnTo>
                    <a:pt x="162661" y="241287"/>
                  </a:lnTo>
                  <a:lnTo>
                    <a:pt x="181140" y="230479"/>
                  </a:lnTo>
                  <a:lnTo>
                    <a:pt x="197116" y="215353"/>
                  </a:lnTo>
                  <a:lnTo>
                    <a:pt x="197307" y="215074"/>
                  </a:lnTo>
                  <a:lnTo>
                    <a:pt x="209969" y="197154"/>
                  </a:lnTo>
                  <a:lnTo>
                    <a:pt x="219163" y="177165"/>
                  </a:lnTo>
                  <a:lnTo>
                    <a:pt x="224663" y="155371"/>
                  </a:lnTo>
                  <a:lnTo>
                    <a:pt x="226504" y="131775"/>
                  </a:lnTo>
                  <a:close/>
                </a:path>
                <a:path w="480695" h="370839">
                  <a:moveTo>
                    <a:pt x="480250" y="0"/>
                  </a:moveTo>
                  <a:lnTo>
                    <a:pt x="325615" y="166611"/>
                  </a:lnTo>
                  <a:lnTo>
                    <a:pt x="325615" y="17424"/>
                  </a:lnTo>
                  <a:lnTo>
                    <a:pt x="286423" y="17424"/>
                  </a:lnTo>
                  <a:lnTo>
                    <a:pt x="286423" y="259181"/>
                  </a:lnTo>
                  <a:lnTo>
                    <a:pt x="441058" y="92570"/>
                  </a:lnTo>
                  <a:lnTo>
                    <a:pt x="441058" y="243395"/>
                  </a:lnTo>
                  <a:lnTo>
                    <a:pt x="480250" y="243395"/>
                  </a:lnTo>
                  <a:lnTo>
                    <a:pt x="4802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3" name="object 3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11558328" y="3969083"/>
              <a:ext cx="174235" cy="225961"/>
            </a:xfrm>
            <a:prstGeom prst="rect">
              <a:avLst/>
            </a:prstGeom>
          </p:spPr>
        </p:pic>
        <p:sp>
          <p:nvSpPr>
            <p:cNvPr id="394" name="object 394"/>
            <p:cNvSpPr/>
            <p:nvPr/>
          </p:nvSpPr>
          <p:spPr>
            <a:xfrm>
              <a:off x="893241" y="4146048"/>
              <a:ext cx="10965815" cy="3578225"/>
            </a:xfrm>
            <a:custGeom>
              <a:avLst/>
              <a:gdLst/>
              <a:ahLst/>
              <a:cxnLst/>
              <a:rect l="l" t="t" r="r" b="b"/>
              <a:pathLst>
                <a:path w="10965815" h="3578225">
                  <a:moveTo>
                    <a:pt x="266801" y="3214522"/>
                  </a:moveTo>
                  <a:lnTo>
                    <a:pt x="0" y="3214522"/>
                  </a:lnTo>
                  <a:lnTo>
                    <a:pt x="0" y="3252622"/>
                  </a:lnTo>
                  <a:lnTo>
                    <a:pt x="0" y="3577742"/>
                  </a:lnTo>
                  <a:lnTo>
                    <a:pt x="40297" y="3577742"/>
                  </a:lnTo>
                  <a:lnTo>
                    <a:pt x="40297" y="3252622"/>
                  </a:lnTo>
                  <a:lnTo>
                    <a:pt x="226504" y="3252622"/>
                  </a:lnTo>
                  <a:lnTo>
                    <a:pt x="226504" y="3577742"/>
                  </a:lnTo>
                  <a:lnTo>
                    <a:pt x="266801" y="3577742"/>
                  </a:lnTo>
                  <a:lnTo>
                    <a:pt x="266801" y="3252622"/>
                  </a:lnTo>
                  <a:lnTo>
                    <a:pt x="266801" y="3214522"/>
                  </a:lnTo>
                  <a:close/>
                </a:path>
                <a:path w="10965815" h="3578225">
                  <a:moveTo>
                    <a:pt x="10965548" y="19964"/>
                  </a:moveTo>
                  <a:lnTo>
                    <a:pt x="10962818" y="13614"/>
                  </a:lnTo>
                  <a:lnTo>
                    <a:pt x="10951934" y="2717"/>
                  </a:lnTo>
                  <a:lnTo>
                    <a:pt x="10945584" y="0"/>
                  </a:lnTo>
                  <a:lnTo>
                    <a:pt x="10931068" y="0"/>
                  </a:lnTo>
                  <a:lnTo>
                    <a:pt x="10924718" y="2717"/>
                  </a:lnTo>
                  <a:lnTo>
                    <a:pt x="10913821" y="13614"/>
                  </a:lnTo>
                  <a:lnTo>
                    <a:pt x="10911103" y="19964"/>
                  </a:lnTo>
                  <a:lnTo>
                    <a:pt x="10911103" y="34493"/>
                  </a:lnTo>
                  <a:lnTo>
                    <a:pt x="10913821" y="40830"/>
                  </a:lnTo>
                  <a:lnTo>
                    <a:pt x="10919270" y="46278"/>
                  </a:lnTo>
                  <a:lnTo>
                    <a:pt x="10924718" y="51727"/>
                  </a:lnTo>
                  <a:lnTo>
                    <a:pt x="10931068" y="54444"/>
                  </a:lnTo>
                  <a:lnTo>
                    <a:pt x="10945584" y="54444"/>
                  </a:lnTo>
                  <a:lnTo>
                    <a:pt x="10951934" y="51727"/>
                  </a:lnTo>
                  <a:lnTo>
                    <a:pt x="10962818" y="40830"/>
                  </a:lnTo>
                  <a:lnTo>
                    <a:pt x="10965548" y="34493"/>
                  </a:lnTo>
                  <a:lnTo>
                    <a:pt x="10965548" y="1996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5" name="object 395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522665" y="7497771"/>
              <a:ext cx="166612" cy="225961"/>
            </a:xfrm>
            <a:prstGeom prst="rect">
              <a:avLst/>
            </a:prstGeom>
          </p:spPr>
        </p:pic>
        <p:pic>
          <p:nvPicPr>
            <p:cNvPr id="396" name="object 39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1229742" y="7492327"/>
              <a:ext cx="239584" cy="237940"/>
            </a:xfrm>
            <a:prstGeom prst="rect">
              <a:avLst/>
            </a:prstGeom>
          </p:spPr>
        </p:pic>
        <p:pic>
          <p:nvPicPr>
            <p:cNvPr id="397" name="object 397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1749161" y="7492327"/>
              <a:ext cx="216160" cy="237940"/>
            </a:xfrm>
            <a:prstGeom prst="rect">
              <a:avLst/>
            </a:prstGeom>
          </p:spPr>
        </p:pic>
        <p:sp>
          <p:nvSpPr>
            <p:cNvPr id="398" name="object 398"/>
            <p:cNvSpPr/>
            <p:nvPr/>
          </p:nvSpPr>
          <p:spPr>
            <a:xfrm>
              <a:off x="1999068" y="7480356"/>
              <a:ext cx="551180" cy="370840"/>
            </a:xfrm>
            <a:custGeom>
              <a:avLst/>
              <a:gdLst/>
              <a:ahLst/>
              <a:cxnLst/>
              <a:rect l="l" t="t" r="r" b="b"/>
              <a:pathLst>
                <a:path w="551180" h="370840">
                  <a:moveTo>
                    <a:pt x="294030" y="243382"/>
                  </a:moveTo>
                  <a:lnTo>
                    <a:pt x="239572" y="0"/>
                  </a:lnTo>
                  <a:lnTo>
                    <a:pt x="148107" y="184035"/>
                  </a:lnTo>
                  <a:lnTo>
                    <a:pt x="54457" y="0"/>
                  </a:lnTo>
                  <a:lnTo>
                    <a:pt x="0" y="243382"/>
                  </a:lnTo>
                  <a:lnTo>
                    <a:pt x="40297" y="243382"/>
                  </a:lnTo>
                  <a:lnTo>
                    <a:pt x="69151" y="103454"/>
                  </a:lnTo>
                  <a:lnTo>
                    <a:pt x="147015" y="259168"/>
                  </a:lnTo>
                  <a:lnTo>
                    <a:pt x="223786" y="103454"/>
                  </a:lnTo>
                  <a:lnTo>
                    <a:pt x="253733" y="243382"/>
                  </a:lnTo>
                  <a:lnTo>
                    <a:pt x="294030" y="243382"/>
                  </a:lnTo>
                  <a:close/>
                </a:path>
                <a:path w="551180" h="370840">
                  <a:moveTo>
                    <a:pt x="551014" y="17424"/>
                  </a:moveTo>
                  <a:lnTo>
                    <a:pt x="507453" y="17424"/>
                  </a:lnTo>
                  <a:lnTo>
                    <a:pt x="433946" y="179133"/>
                  </a:lnTo>
                  <a:lnTo>
                    <a:pt x="353910" y="17424"/>
                  </a:lnTo>
                  <a:lnTo>
                    <a:pt x="309257" y="17424"/>
                  </a:lnTo>
                  <a:lnTo>
                    <a:pt x="413258" y="222148"/>
                  </a:lnTo>
                  <a:lnTo>
                    <a:pt x="340296" y="370789"/>
                  </a:lnTo>
                  <a:lnTo>
                    <a:pt x="383857" y="370789"/>
                  </a:lnTo>
                  <a:lnTo>
                    <a:pt x="551014" y="1742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9" name="object 399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2704168" y="7492327"/>
              <a:ext cx="184580" cy="237940"/>
            </a:xfrm>
            <a:prstGeom prst="rect">
              <a:avLst/>
            </a:prstGeom>
          </p:spPr>
        </p:pic>
        <p:sp>
          <p:nvSpPr>
            <p:cNvPr id="400" name="object 400"/>
            <p:cNvSpPr/>
            <p:nvPr/>
          </p:nvSpPr>
          <p:spPr>
            <a:xfrm>
              <a:off x="2915958" y="7498149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1" name="object 40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3123957" y="7492327"/>
              <a:ext cx="239584" cy="237940"/>
            </a:xfrm>
            <a:prstGeom prst="rect">
              <a:avLst/>
            </a:prstGeom>
          </p:spPr>
        </p:pic>
        <p:pic>
          <p:nvPicPr>
            <p:cNvPr id="402" name="object 402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3550279" y="7497761"/>
              <a:ext cx="174235" cy="225961"/>
            </a:xfrm>
            <a:prstGeom prst="rect">
              <a:avLst/>
            </a:prstGeom>
          </p:spPr>
        </p:pic>
        <p:pic>
          <p:nvPicPr>
            <p:cNvPr id="403" name="object 403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3770230" y="7492327"/>
              <a:ext cx="226516" cy="237940"/>
            </a:xfrm>
            <a:prstGeom prst="rect">
              <a:avLst/>
            </a:prstGeom>
          </p:spPr>
        </p:pic>
        <p:sp>
          <p:nvSpPr>
            <p:cNvPr id="404" name="object 404"/>
            <p:cNvSpPr/>
            <p:nvPr/>
          </p:nvSpPr>
          <p:spPr>
            <a:xfrm>
              <a:off x="4035933" y="7497679"/>
              <a:ext cx="544830" cy="226060"/>
            </a:xfrm>
            <a:custGeom>
              <a:avLst/>
              <a:gdLst/>
              <a:ahLst/>
              <a:cxnLst/>
              <a:rect l="l" t="t" r="r" b="b"/>
              <a:pathLst>
                <a:path w="544829" h="226059">
                  <a:moveTo>
                    <a:pt x="320154" y="226060"/>
                  </a:moveTo>
                  <a:lnTo>
                    <a:pt x="212344" y="104635"/>
                  </a:lnTo>
                  <a:lnTo>
                    <a:pt x="310362" y="101"/>
                  </a:lnTo>
                  <a:lnTo>
                    <a:pt x="264617" y="101"/>
                  </a:lnTo>
                  <a:lnTo>
                    <a:pt x="179679" y="92659"/>
                  </a:lnTo>
                  <a:lnTo>
                    <a:pt x="179679" y="101"/>
                  </a:lnTo>
                  <a:lnTo>
                    <a:pt x="140474" y="101"/>
                  </a:lnTo>
                  <a:lnTo>
                    <a:pt x="140474" y="92659"/>
                  </a:lnTo>
                  <a:lnTo>
                    <a:pt x="55537" y="101"/>
                  </a:lnTo>
                  <a:lnTo>
                    <a:pt x="9804" y="101"/>
                  </a:lnTo>
                  <a:lnTo>
                    <a:pt x="107810" y="104635"/>
                  </a:lnTo>
                  <a:lnTo>
                    <a:pt x="0" y="226060"/>
                  </a:lnTo>
                  <a:lnTo>
                    <a:pt x="49009" y="226060"/>
                  </a:lnTo>
                  <a:lnTo>
                    <a:pt x="132854" y="130771"/>
                  </a:lnTo>
                  <a:lnTo>
                    <a:pt x="140474" y="138391"/>
                  </a:lnTo>
                  <a:lnTo>
                    <a:pt x="140474" y="226060"/>
                  </a:lnTo>
                  <a:lnTo>
                    <a:pt x="179679" y="226060"/>
                  </a:lnTo>
                  <a:lnTo>
                    <a:pt x="179679" y="138391"/>
                  </a:lnTo>
                  <a:lnTo>
                    <a:pt x="187299" y="130771"/>
                  </a:lnTo>
                  <a:lnTo>
                    <a:pt x="271145" y="226060"/>
                  </a:lnTo>
                  <a:lnTo>
                    <a:pt x="320154" y="226060"/>
                  </a:lnTo>
                  <a:close/>
                </a:path>
                <a:path w="544829" h="226059">
                  <a:moveTo>
                    <a:pt x="544487" y="0"/>
                  </a:moveTo>
                  <a:lnTo>
                    <a:pt x="505282" y="0"/>
                  </a:lnTo>
                  <a:lnTo>
                    <a:pt x="505282" y="92710"/>
                  </a:lnTo>
                  <a:lnTo>
                    <a:pt x="398564" y="92710"/>
                  </a:lnTo>
                  <a:lnTo>
                    <a:pt x="398564" y="0"/>
                  </a:lnTo>
                  <a:lnTo>
                    <a:pt x="359359" y="0"/>
                  </a:lnTo>
                  <a:lnTo>
                    <a:pt x="359359" y="92710"/>
                  </a:lnTo>
                  <a:lnTo>
                    <a:pt x="359359" y="128270"/>
                  </a:lnTo>
                  <a:lnTo>
                    <a:pt x="359359" y="226060"/>
                  </a:lnTo>
                  <a:lnTo>
                    <a:pt x="398564" y="226060"/>
                  </a:lnTo>
                  <a:lnTo>
                    <a:pt x="398564" y="128270"/>
                  </a:lnTo>
                  <a:lnTo>
                    <a:pt x="505282" y="128270"/>
                  </a:lnTo>
                  <a:lnTo>
                    <a:pt x="505282" y="226060"/>
                  </a:lnTo>
                  <a:lnTo>
                    <a:pt x="544487" y="226060"/>
                  </a:lnTo>
                  <a:lnTo>
                    <a:pt x="544487" y="128270"/>
                  </a:lnTo>
                  <a:lnTo>
                    <a:pt x="544487" y="92710"/>
                  </a:lnTo>
                  <a:lnTo>
                    <a:pt x="54448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5" name="object 405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4640309" y="7492327"/>
              <a:ext cx="239584" cy="237940"/>
            </a:xfrm>
            <a:prstGeom prst="rect">
              <a:avLst/>
            </a:prstGeom>
          </p:spPr>
        </p:pic>
        <p:sp>
          <p:nvSpPr>
            <p:cNvPr id="406" name="object 406"/>
            <p:cNvSpPr/>
            <p:nvPr/>
          </p:nvSpPr>
          <p:spPr>
            <a:xfrm>
              <a:off x="4937598" y="7492327"/>
              <a:ext cx="54610" cy="236854"/>
            </a:xfrm>
            <a:custGeom>
              <a:avLst/>
              <a:gdLst/>
              <a:ahLst/>
              <a:cxnLst/>
              <a:rect l="l" t="t" r="r" b="b"/>
              <a:pathLst>
                <a:path w="54610" h="236854">
                  <a:moveTo>
                    <a:pt x="34480" y="182402"/>
                  </a:moveTo>
                  <a:lnTo>
                    <a:pt x="19957" y="182402"/>
                  </a:lnTo>
                  <a:lnTo>
                    <a:pt x="13612" y="185125"/>
                  </a:lnTo>
                  <a:lnTo>
                    <a:pt x="2711" y="196014"/>
                  </a:lnTo>
                  <a:lnTo>
                    <a:pt x="0" y="202370"/>
                  </a:lnTo>
                  <a:lnTo>
                    <a:pt x="0" y="216893"/>
                  </a:lnTo>
                  <a:lnTo>
                    <a:pt x="2711" y="223239"/>
                  </a:lnTo>
                  <a:lnTo>
                    <a:pt x="13612" y="234128"/>
                  </a:lnTo>
                  <a:lnTo>
                    <a:pt x="19957" y="236851"/>
                  </a:lnTo>
                  <a:lnTo>
                    <a:pt x="34480" y="236851"/>
                  </a:lnTo>
                  <a:lnTo>
                    <a:pt x="40825" y="234128"/>
                  </a:lnTo>
                  <a:lnTo>
                    <a:pt x="51715" y="223239"/>
                  </a:lnTo>
                  <a:lnTo>
                    <a:pt x="54448" y="216893"/>
                  </a:lnTo>
                  <a:lnTo>
                    <a:pt x="54448" y="202370"/>
                  </a:lnTo>
                  <a:lnTo>
                    <a:pt x="51715" y="196014"/>
                  </a:lnTo>
                  <a:lnTo>
                    <a:pt x="40825" y="185125"/>
                  </a:lnTo>
                  <a:lnTo>
                    <a:pt x="34480" y="182402"/>
                  </a:lnTo>
                  <a:close/>
                </a:path>
                <a:path w="54610" h="236854">
                  <a:moveTo>
                    <a:pt x="34480" y="0"/>
                  </a:moveTo>
                  <a:lnTo>
                    <a:pt x="19957" y="0"/>
                  </a:lnTo>
                  <a:lnTo>
                    <a:pt x="13612" y="2722"/>
                  </a:lnTo>
                  <a:lnTo>
                    <a:pt x="2711" y="13612"/>
                  </a:lnTo>
                  <a:lnTo>
                    <a:pt x="0" y="19967"/>
                  </a:lnTo>
                  <a:lnTo>
                    <a:pt x="0" y="34491"/>
                  </a:lnTo>
                  <a:lnTo>
                    <a:pt x="2711" y="40836"/>
                  </a:lnTo>
                  <a:lnTo>
                    <a:pt x="13612" y="51726"/>
                  </a:lnTo>
                  <a:lnTo>
                    <a:pt x="19957" y="54448"/>
                  </a:lnTo>
                  <a:lnTo>
                    <a:pt x="34480" y="54448"/>
                  </a:lnTo>
                  <a:lnTo>
                    <a:pt x="40825" y="51726"/>
                  </a:lnTo>
                  <a:lnTo>
                    <a:pt x="51715" y="40836"/>
                  </a:lnTo>
                  <a:lnTo>
                    <a:pt x="54448" y="34491"/>
                  </a:lnTo>
                  <a:lnTo>
                    <a:pt x="54448" y="19967"/>
                  </a:lnTo>
                  <a:lnTo>
                    <a:pt x="51715" y="13612"/>
                  </a:lnTo>
                  <a:lnTo>
                    <a:pt x="40825" y="2722"/>
                  </a:lnTo>
                  <a:lnTo>
                    <a:pt x="344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668604" y="443756"/>
              <a:ext cx="18238470" cy="2132965"/>
            </a:xfrm>
            <a:custGeom>
              <a:avLst/>
              <a:gdLst/>
              <a:ahLst/>
              <a:cxnLst/>
              <a:rect l="l" t="t" r="r" b="b"/>
              <a:pathLst>
                <a:path w="18238470" h="2132965">
                  <a:moveTo>
                    <a:pt x="541578" y="1828038"/>
                  </a:moveTo>
                  <a:lnTo>
                    <a:pt x="470242" y="1832330"/>
                  </a:lnTo>
                  <a:lnTo>
                    <a:pt x="456463" y="1325460"/>
                  </a:lnTo>
                  <a:lnTo>
                    <a:pt x="331876" y="1325460"/>
                  </a:lnTo>
                  <a:lnTo>
                    <a:pt x="328561" y="1848497"/>
                  </a:lnTo>
                  <a:lnTo>
                    <a:pt x="142646" y="1873694"/>
                  </a:lnTo>
                  <a:lnTo>
                    <a:pt x="142646" y="1325460"/>
                  </a:lnTo>
                  <a:lnTo>
                    <a:pt x="0" y="1325460"/>
                  </a:lnTo>
                  <a:lnTo>
                    <a:pt x="0" y="1991144"/>
                  </a:lnTo>
                  <a:lnTo>
                    <a:pt x="381330" y="1991144"/>
                  </a:lnTo>
                  <a:lnTo>
                    <a:pt x="374205" y="2132355"/>
                  </a:lnTo>
                  <a:lnTo>
                    <a:pt x="531596" y="2122855"/>
                  </a:lnTo>
                  <a:lnTo>
                    <a:pt x="541578" y="1828038"/>
                  </a:lnTo>
                  <a:close/>
                </a:path>
                <a:path w="18238470" h="2132965">
                  <a:moveTo>
                    <a:pt x="619086" y="570572"/>
                  </a:moveTo>
                  <a:lnTo>
                    <a:pt x="532549" y="475475"/>
                  </a:lnTo>
                  <a:lnTo>
                    <a:pt x="284340" y="586740"/>
                  </a:lnTo>
                  <a:lnTo>
                    <a:pt x="127444" y="397497"/>
                  </a:lnTo>
                  <a:lnTo>
                    <a:pt x="301459" y="208254"/>
                  </a:lnTo>
                  <a:lnTo>
                    <a:pt x="482625" y="285280"/>
                  </a:lnTo>
                  <a:lnTo>
                    <a:pt x="574382" y="142633"/>
                  </a:lnTo>
                  <a:lnTo>
                    <a:pt x="383247" y="47548"/>
                  </a:lnTo>
                  <a:lnTo>
                    <a:pt x="161671" y="47548"/>
                  </a:lnTo>
                  <a:lnTo>
                    <a:pt x="32346" y="190182"/>
                  </a:lnTo>
                  <a:lnTo>
                    <a:pt x="24345" y="265061"/>
                  </a:lnTo>
                  <a:lnTo>
                    <a:pt x="17818" y="331203"/>
                  </a:lnTo>
                  <a:lnTo>
                    <a:pt x="12725" y="388581"/>
                  </a:lnTo>
                  <a:lnTo>
                    <a:pt x="9093" y="437235"/>
                  </a:lnTo>
                  <a:lnTo>
                    <a:pt x="6908" y="477126"/>
                  </a:lnTo>
                  <a:lnTo>
                    <a:pt x="6184" y="508279"/>
                  </a:lnTo>
                  <a:lnTo>
                    <a:pt x="6604" y="526021"/>
                  </a:lnTo>
                  <a:lnTo>
                    <a:pt x="7848" y="538835"/>
                  </a:lnTo>
                  <a:lnTo>
                    <a:pt x="9931" y="546709"/>
                  </a:lnTo>
                  <a:lnTo>
                    <a:pt x="12839" y="549656"/>
                  </a:lnTo>
                  <a:lnTo>
                    <a:pt x="145986" y="713219"/>
                  </a:lnTo>
                  <a:lnTo>
                    <a:pt x="426986" y="713219"/>
                  </a:lnTo>
                  <a:lnTo>
                    <a:pt x="619086" y="570572"/>
                  </a:lnTo>
                  <a:close/>
                </a:path>
                <a:path w="18238470" h="2132965">
                  <a:moveTo>
                    <a:pt x="1027518" y="1266977"/>
                  </a:moveTo>
                  <a:lnTo>
                    <a:pt x="599579" y="1314526"/>
                  </a:lnTo>
                  <a:lnTo>
                    <a:pt x="599579" y="1980196"/>
                  </a:lnTo>
                  <a:lnTo>
                    <a:pt x="1027518" y="1954517"/>
                  </a:lnTo>
                  <a:lnTo>
                    <a:pt x="1027518" y="1816633"/>
                  </a:lnTo>
                  <a:lnTo>
                    <a:pt x="742226" y="1824228"/>
                  </a:lnTo>
                  <a:lnTo>
                    <a:pt x="742226" y="1694903"/>
                  </a:lnTo>
                  <a:lnTo>
                    <a:pt x="1027518" y="1674939"/>
                  </a:lnTo>
                  <a:lnTo>
                    <a:pt x="1027518" y="1552257"/>
                  </a:lnTo>
                  <a:lnTo>
                    <a:pt x="711796" y="1552257"/>
                  </a:lnTo>
                  <a:lnTo>
                    <a:pt x="719404" y="1457159"/>
                  </a:lnTo>
                  <a:lnTo>
                    <a:pt x="1027518" y="1409611"/>
                  </a:lnTo>
                  <a:lnTo>
                    <a:pt x="1027518" y="1266977"/>
                  </a:lnTo>
                  <a:close/>
                </a:path>
                <a:path w="18238470" h="2132965">
                  <a:moveTo>
                    <a:pt x="1294269" y="349046"/>
                  </a:moveTo>
                  <a:lnTo>
                    <a:pt x="1267142" y="176441"/>
                  </a:lnTo>
                  <a:lnTo>
                    <a:pt x="1261452" y="140309"/>
                  </a:lnTo>
                  <a:lnTo>
                    <a:pt x="1152093" y="95923"/>
                  </a:lnTo>
                  <a:lnTo>
                    <a:pt x="1152093" y="469811"/>
                  </a:lnTo>
                  <a:lnTo>
                    <a:pt x="1038453" y="581545"/>
                  </a:lnTo>
                  <a:lnTo>
                    <a:pt x="859193" y="559206"/>
                  </a:lnTo>
                  <a:lnTo>
                    <a:pt x="794537" y="335724"/>
                  </a:lnTo>
                  <a:lnTo>
                    <a:pt x="909116" y="176441"/>
                  </a:lnTo>
                  <a:lnTo>
                    <a:pt x="1136408" y="231597"/>
                  </a:lnTo>
                  <a:lnTo>
                    <a:pt x="1152093" y="469811"/>
                  </a:lnTo>
                  <a:lnTo>
                    <a:pt x="1152093" y="95923"/>
                  </a:lnTo>
                  <a:lnTo>
                    <a:pt x="1069365" y="62331"/>
                  </a:lnTo>
                  <a:lnTo>
                    <a:pt x="781215" y="44259"/>
                  </a:lnTo>
                  <a:lnTo>
                    <a:pt x="656170" y="236359"/>
                  </a:lnTo>
                  <a:lnTo>
                    <a:pt x="656170" y="476478"/>
                  </a:lnTo>
                  <a:lnTo>
                    <a:pt x="764565" y="701852"/>
                  </a:lnTo>
                  <a:lnTo>
                    <a:pt x="1069365" y="716584"/>
                  </a:lnTo>
                  <a:lnTo>
                    <a:pt x="1278089" y="620547"/>
                  </a:lnTo>
                  <a:lnTo>
                    <a:pt x="1280414" y="581545"/>
                  </a:lnTo>
                  <a:lnTo>
                    <a:pt x="1294269" y="349046"/>
                  </a:lnTo>
                  <a:close/>
                </a:path>
                <a:path w="18238470" h="2132965">
                  <a:moveTo>
                    <a:pt x="1753120" y="1954517"/>
                  </a:moveTo>
                  <a:lnTo>
                    <a:pt x="1747164" y="1859140"/>
                  </a:lnTo>
                  <a:lnTo>
                    <a:pt x="1741436" y="1771396"/>
                  </a:lnTo>
                  <a:lnTo>
                    <a:pt x="1735963" y="1691271"/>
                  </a:lnTo>
                  <a:lnTo>
                    <a:pt x="1730717" y="1618792"/>
                  </a:lnTo>
                  <a:lnTo>
                    <a:pt x="1725701" y="1553933"/>
                  </a:lnTo>
                  <a:lnTo>
                    <a:pt x="1720926" y="1496707"/>
                  </a:lnTo>
                  <a:lnTo>
                    <a:pt x="1716392" y="1447114"/>
                  </a:lnTo>
                  <a:lnTo>
                    <a:pt x="1712099" y="1405140"/>
                  </a:lnTo>
                  <a:lnTo>
                    <a:pt x="1704213" y="1344104"/>
                  </a:lnTo>
                  <a:lnTo>
                    <a:pt x="1694154" y="1309763"/>
                  </a:lnTo>
                  <a:lnTo>
                    <a:pt x="1501571" y="1309763"/>
                  </a:lnTo>
                  <a:lnTo>
                    <a:pt x="1532001" y="1642605"/>
                  </a:lnTo>
                  <a:lnTo>
                    <a:pt x="1246708" y="1656867"/>
                  </a:lnTo>
                  <a:lnTo>
                    <a:pt x="1218196" y="1324025"/>
                  </a:lnTo>
                  <a:lnTo>
                    <a:pt x="1094562" y="1324025"/>
                  </a:lnTo>
                  <a:lnTo>
                    <a:pt x="1120241" y="1989709"/>
                  </a:lnTo>
                  <a:lnTo>
                    <a:pt x="1260513" y="1968779"/>
                  </a:lnTo>
                  <a:lnTo>
                    <a:pt x="1246708" y="1751965"/>
                  </a:lnTo>
                  <a:lnTo>
                    <a:pt x="1551508" y="1737702"/>
                  </a:lnTo>
                  <a:lnTo>
                    <a:pt x="1579549" y="1960702"/>
                  </a:lnTo>
                  <a:lnTo>
                    <a:pt x="1753120" y="1954517"/>
                  </a:lnTo>
                  <a:close/>
                </a:path>
                <a:path w="18238470" h="2132965">
                  <a:moveTo>
                    <a:pt x="1877212" y="561060"/>
                  </a:moveTo>
                  <a:lnTo>
                    <a:pt x="1805876" y="565353"/>
                  </a:lnTo>
                  <a:lnTo>
                    <a:pt x="1792097" y="58483"/>
                  </a:lnTo>
                  <a:lnTo>
                    <a:pt x="1667522" y="58483"/>
                  </a:lnTo>
                  <a:lnTo>
                    <a:pt x="1664195" y="581520"/>
                  </a:lnTo>
                  <a:lnTo>
                    <a:pt x="1478280" y="606717"/>
                  </a:lnTo>
                  <a:lnTo>
                    <a:pt x="1478280" y="58483"/>
                  </a:lnTo>
                  <a:lnTo>
                    <a:pt x="1335633" y="58483"/>
                  </a:lnTo>
                  <a:lnTo>
                    <a:pt x="1335633" y="724166"/>
                  </a:lnTo>
                  <a:lnTo>
                    <a:pt x="1716976" y="724166"/>
                  </a:lnTo>
                  <a:lnTo>
                    <a:pt x="1709839" y="865378"/>
                  </a:lnTo>
                  <a:lnTo>
                    <a:pt x="1867230" y="855878"/>
                  </a:lnTo>
                  <a:lnTo>
                    <a:pt x="1877212" y="561060"/>
                  </a:lnTo>
                  <a:close/>
                </a:path>
                <a:path w="18238470" h="2132965">
                  <a:moveTo>
                    <a:pt x="2463012" y="722731"/>
                  </a:moveTo>
                  <a:lnTo>
                    <a:pt x="2410701" y="47548"/>
                  </a:lnTo>
                  <a:lnTo>
                    <a:pt x="2220506" y="42786"/>
                  </a:lnTo>
                  <a:lnTo>
                    <a:pt x="2096884" y="427926"/>
                  </a:lnTo>
                  <a:lnTo>
                    <a:pt x="2053132" y="61810"/>
                  </a:lnTo>
                  <a:lnTo>
                    <a:pt x="1916201" y="42786"/>
                  </a:lnTo>
                  <a:lnTo>
                    <a:pt x="1952332" y="713219"/>
                  </a:lnTo>
                  <a:lnTo>
                    <a:pt x="2115896" y="717969"/>
                  </a:lnTo>
                  <a:lnTo>
                    <a:pt x="2249995" y="285280"/>
                  </a:lnTo>
                  <a:lnTo>
                    <a:pt x="2287079" y="713219"/>
                  </a:lnTo>
                  <a:lnTo>
                    <a:pt x="2463012" y="722731"/>
                  </a:lnTo>
                  <a:close/>
                </a:path>
                <a:path w="18238470" h="2132965">
                  <a:moveTo>
                    <a:pt x="2473477" y="1954517"/>
                  </a:moveTo>
                  <a:lnTo>
                    <a:pt x="2467521" y="1859140"/>
                  </a:lnTo>
                  <a:lnTo>
                    <a:pt x="2461806" y="1771396"/>
                  </a:lnTo>
                  <a:lnTo>
                    <a:pt x="2456319" y="1691271"/>
                  </a:lnTo>
                  <a:lnTo>
                    <a:pt x="2451074" y="1618792"/>
                  </a:lnTo>
                  <a:lnTo>
                    <a:pt x="2446070" y="1553933"/>
                  </a:lnTo>
                  <a:lnTo>
                    <a:pt x="2441295" y="1496707"/>
                  </a:lnTo>
                  <a:lnTo>
                    <a:pt x="2436761" y="1447114"/>
                  </a:lnTo>
                  <a:lnTo>
                    <a:pt x="2432456" y="1405140"/>
                  </a:lnTo>
                  <a:lnTo>
                    <a:pt x="2424569" y="1344104"/>
                  </a:lnTo>
                  <a:lnTo>
                    <a:pt x="2414524" y="1309763"/>
                  </a:lnTo>
                  <a:lnTo>
                    <a:pt x="2221941" y="1309763"/>
                  </a:lnTo>
                  <a:lnTo>
                    <a:pt x="2252370" y="1642605"/>
                  </a:lnTo>
                  <a:lnTo>
                    <a:pt x="1967077" y="1656867"/>
                  </a:lnTo>
                  <a:lnTo>
                    <a:pt x="1938553" y="1324025"/>
                  </a:lnTo>
                  <a:lnTo>
                    <a:pt x="1814931" y="1324025"/>
                  </a:lnTo>
                  <a:lnTo>
                    <a:pt x="1840598" y="1989709"/>
                  </a:lnTo>
                  <a:lnTo>
                    <a:pt x="1980882" y="1968779"/>
                  </a:lnTo>
                  <a:lnTo>
                    <a:pt x="1967077" y="1751965"/>
                  </a:lnTo>
                  <a:lnTo>
                    <a:pt x="2271877" y="1737702"/>
                  </a:lnTo>
                  <a:lnTo>
                    <a:pt x="2299919" y="1960702"/>
                  </a:lnTo>
                  <a:lnTo>
                    <a:pt x="2473477" y="1954517"/>
                  </a:lnTo>
                  <a:close/>
                </a:path>
                <a:path w="18238470" h="2132965">
                  <a:moveTo>
                    <a:pt x="3110128" y="713219"/>
                  </a:moveTo>
                  <a:lnTo>
                    <a:pt x="3055594" y="523024"/>
                  </a:lnTo>
                  <a:lnTo>
                    <a:pt x="3022333" y="407009"/>
                  </a:lnTo>
                  <a:lnTo>
                    <a:pt x="2946527" y="142633"/>
                  </a:lnTo>
                  <a:lnTo>
                    <a:pt x="2919946" y="49923"/>
                  </a:lnTo>
                  <a:lnTo>
                    <a:pt x="2872397" y="49669"/>
                  </a:lnTo>
                  <a:lnTo>
                    <a:pt x="2872397" y="407009"/>
                  </a:lnTo>
                  <a:lnTo>
                    <a:pt x="2682202" y="407009"/>
                  </a:lnTo>
                  <a:lnTo>
                    <a:pt x="2759227" y="142633"/>
                  </a:lnTo>
                  <a:lnTo>
                    <a:pt x="2872397" y="407009"/>
                  </a:lnTo>
                  <a:lnTo>
                    <a:pt x="2872397" y="49669"/>
                  </a:lnTo>
                  <a:lnTo>
                    <a:pt x="2655570" y="48501"/>
                  </a:lnTo>
                  <a:lnTo>
                    <a:pt x="2492006" y="713219"/>
                  </a:lnTo>
                  <a:lnTo>
                    <a:pt x="2634653" y="713219"/>
                  </a:lnTo>
                  <a:lnTo>
                    <a:pt x="2729750" y="523024"/>
                  </a:lnTo>
                  <a:lnTo>
                    <a:pt x="2824848" y="523024"/>
                  </a:lnTo>
                  <a:lnTo>
                    <a:pt x="2919946" y="713219"/>
                  </a:lnTo>
                  <a:lnTo>
                    <a:pt x="3110128" y="713219"/>
                  </a:lnTo>
                  <a:close/>
                </a:path>
                <a:path w="18238470" h="2132965">
                  <a:moveTo>
                    <a:pt x="3155797" y="1615973"/>
                  </a:moveTo>
                  <a:lnTo>
                    <a:pt x="3128657" y="1443380"/>
                  </a:lnTo>
                  <a:lnTo>
                    <a:pt x="3122980" y="1407236"/>
                  </a:lnTo>
                  <a:lnTo>
                    <a:pt x="3013621" y="1362849"/>
                  </a:lnTo>
                  <a:lnTo>
                    <a:pt x="3013621" y="1736750"/>
                  </a:lnTo>
                  <a:lnTo>
                    <a:pt x="2899981" y="1848485"/>
                  </a:lnTo>
                  <a:lnTo>
                    <a:pt x="2720721" y="1826133"/>
                  </a:lnTo>
                  <a:lnTo>
                    <a:pt x="2656065" y="1602663"/>
                  </a:lnTo>
                  <a:lnTo>
                    <a:pt x="2770644" y="1443380"/>
                  </a:lnTo>
                  <a:lnTo>
                    <a:pt x="2997936" y="1498536"/>
                  </a:lnTo>
                  <a:lnTo>
                    <a:pt x="3013621" y="1736750"/>
                  </a:lnTo>
                  <a:lnTo>
                    <a:pt x="3013621" y="1362849"/>
                  </a:lnTo>
                  <a:lnTo>
                    <a:pt x="2930893" y="1329258"/>
                  </a:lnTo>
                  <a:lnTo>
                    <a:pt x="2642743" y="1311186"/>
                  </a:lnTo>
                  <a:lnTo>
                    <a:pt x="2517686" y="1503286"/>
                  </a:lnTo>
                  <a:lnTo>
                    <a:pt x="2517686" y="1743405"/>
                  </a:lnTo>
                  <a:lnTo>
                    <a:pt x="2626093" y="1968779"/>
                  </a:lnTo>
                  <a:lnTo>
                    <a:pt x="2930893" y="1983524"/>
                  </a:lnTo>
                  <a:lnTo>
                    <a:pt x="3139617" y="1887474"/>
                  </a:lnTo>
                  <a:lnTo>
                    <a:pt x="3141942" y="1848485"/>
                  </a:lnTo>
                  <a:lnTo>
                    <a:pt x="3155797" y="1615973"/>
                  </a:lnTo>
                  <a:close/>
                </a:path>
                <a:path w="18238470" h="2132965">
                  <a:moveTo>
                    <a:pt x="3675964" y="61810"/>
                  </a:moveTo>
                  <a:lnTo>
                    <a:pt x="3276562" y="42786"/>
                  </a:lnTo>
                  <a:lnTo>
                    <a:pt x="3263239" y="475475"/>
                  </a:lnTo>
                  <a:lnTo>
                    <a:pt x="3224250" y="580567"/>
                  </a:lnTo>
                  <a:lnTo>
                    <a:pt x="3143415" y="599109"/>
                  </a:lnTo>
                  <a:lnTo>
                    <a:pt x="3152927" y="713219"/>
                  </a:lnTo>
                  <a:lnTo>
                    <a:pt x="3319348" y="681367"/>
                  </a:lnTo>
                  <a:lnTo>
                    <a:pt x="3376409" y="504964"/>
                  </a:lnTo>
                  <a:lnTo>
                    <a:pt x="3395421" y="166420"/>
                  </a:lnTo>
                  <a:lnTo>
                    <a:pt x="3555187" y="188760"/>
                  </a:lnTo>
                  <a:lnTo>
                    <a:pt x="3542830" y="713219"/>
                  </a:lnTo>
                  <a:lnTo>
                    <a:pt x="3675964" y="699909"/>
                  </a:lnTo>
                  <a:lnTo>
                    <a:pt x="3675964" y="61810"/>
                  </a:lnTo>
                  <a:close/>
                </a:path>
                <a:path w="18238470" h="2132965">
                  <a:moveTo>
                    <a:pt x="3816248" y="1837550"/>
                  </a:moveTo>
                  <a:lnTo>
                    <a:pt x="3729710" y="1742452"/>
                  </a:lnTo>
                  <a:lnTo>
                    <a:pt x="3481501" y="1853717"/>
                  </a:lnTo>
                  <a:lnTo>
                    <a:pt x="3324593" y="1664474"/>
                  </a:lnTo>
                  <a:lnTo>
                    <a:pt x="3498621" y="1475232"/>
                  </a:lnTo>
                  <a:lnTo>
                    <a:pt x="3679787" y="1552257"/>
                  </a:lnTo>
                  <a:lnTo>
                    <a:pt x="3771544" y="1409611"/>
                  </a:lnTo>
                  <a:lnTo>
                    <a:pt x="3580396" y="1314526"/>
                  </a:lnTo>
                  <a:lnTo>
                    <a:pt x="3358832" y="1314526"/>
                  </a:lnTo>
                  <a:lnTo>
                    <a:pt x="3229495" y="1457159"/>
                  </a:lnTo>
                  <a:lnTo>
                    <a:pt x="3221507" y="1532039"/>
                  </a:lnTo>
                  <a:lnTo>
                    <a:pt x="3214967" y="1598180"/>
                  </a:lnTo>
                  <a:lnTo>
                    <a:pt x="3209887" y="1655559"/>
                  </a:lnTo>
                  <a:lnTo>
                    <a:pt x="3206254" y="1704213"/>
                  </a:lnTo>
                  <a:lnTo>
                    <a:pt x="3204070" y="1744103"/>
                  </a:lnTo>
                  <a:lnTo>
                    <a:pt x="3203346" y="1775256"/>
                  </a:lnTo>
                  <a:lnTo>
                    <a:pt x="3203765" y="1792998"/>
                  </a:lnTo>
                  <a:lnTo>
                    <a:pt x="3205010" y="1805813"/>
                  </a:lnTo>
                  <a:lnTo>
                    <a:pt x="3207080" y="1813687"/>
                  </a:lnTo>
                  <a:lnTo>
                    <a:pt x="3210001" y="1816633"/>
                  </a:lnTo>
                  <a:lnTo>
                    <a:pt x="3343148" y="1980196"/>
                  </a:lnTo>
                  <a:lnTo>
                    <a:pt x="3624148" y="1980196"/>
                  </a:lnTo>
                  <a:lnTo>
                    <a:pt x="3816248" y="1837550"/>
                  </a:lnTo>
                  <a:close/>
                </a:path>
                <a:path w="18238470" h="2132965">
                  <a:moveTo>
                    <a:pt x="4242257" y="554405"/>
                  </a:moveTo>
                  <a:lnTo>
                    <a:pt x="4184243" y="427926"/>
                  </a:lnTo>
                  <a:lnTo>
                    <a:pt x="4147159" y="347091"/>
                  </a:lnTo>
                  <a:lnTo>
                    <a:pt x="4116260" y="345401"/>
                  </a:lnTo>
                  <a:lnTo>
                    <a:pt x="4116260" y="570572"/>
                  </a:lnTo>
                  <a:lnTo>
                    <a:pt x="3886593" y="618121"/>
                  </a:lnTo>
                  <a:lnTo>
                    <a:pt x="3904665" y="427926"/>
                  </a:lnTo>
                  <a:lnTo>
                    <a:pt x="4116260" y="570572"/>
                  </a:lnTo>
                  <a:lnTo>
                    <a:pt x="4116260" y="345401"/>
                  </a:lnTo>
                  <a:lnTo>
                    <a:pt x="3888028" y="332828"/>
                  </a:lnTo>
                  <a:lnTo>
                    <a:pt x="3904665" y="47548"/>
                  </a:lnTo>
                  <a:lnTo>
                    <a:pt x="3738245" y="38036"/>
                  </a:lnTo>
                  <a:lnTo>
                    <a:pt x="3726357" y="713689"/>
                  </a:lnTo>
                  <a:lnTo>
                    <a:pt x="4131945" y="727481"/>
                  </a:lnTo>
                  <a:lnTo>
                    <a:pt x="4201642" y="618121"/>
                  </a:lnTo>
                  <a:lnTo>
                    <a:pt x="4242257" y="554405"/>
                  </a:lnTo>
                  <a:close/>
                </a:path>
                <a:path w="18238470" h="2132965">
                  <a:moveTo>
                    <a:pt x="4422483" y="1314526"/>
                  </a:moveTo>
                  <a:lnTo>
                    <a:pt x="3861409" y="1314526"/>
                  </a:lnTo>
                  <a:lnTo>
                    <a:pt x="3861409" y="1472374"/>
                  </a:lnTo>
                  <a:lnTo>
                    <a:pt x="4046842" y="1484744"/>
                  </a:lnTo>
                  <a:lnTo>
                    <a:pt x="4026395" y="1980196"/>
                  </a:lnTo>
                  <a:lnTo>
                    <a:pt x="4306951" y="1980196"/>
                  </a:lnTo>
                  <a:lnTo>
                    <a:pt x="4237037" y="1504708"/>
                  </a:lnTo>
                  <a:lnTo>
                    <a:pt x="4422483" y="1475232"/>
                  </a:lnTo>
                  <a:lnTo>
                    <a:pt x="4422483" y="1314526"/>
                  </a:lnTo>
                  <a:close/>
                </a:path>
                <a:path w="18238470" h="2132965">
                  <a:moveTo>
                    <a:pt x="4907940" y="1266977"/>
                  </a:moveTo>
                  <a:lnTo>
                    <a:pt x="4480014" y="1314526"/>
                  </a:lnTo>
                  <a:lnTo>
                    <a:pt x="4480014" y="1980196"/>
                  </a:lnTo>
                  <a:lnTo>
                    <a:pt x="4907940" y="1954517"/>
                  </a:lnTo>
                  <a:lnTo>
                    <a:pt x="4907940" y="1816633"/>
                  </a:lnTo>
                  <a:lnTo>
                    <a:pt x="4622647" y="1824228"/>
                  </a:lnTo>
                  <a:lnTo>
                    <a:pt x="4622647" y="1694903"/>
                  </a:lnTo>
                  <a:lnTo>
                    <a:pt x="4907940" y="1674939"/>
                  </a:lnTo>
                  <a:lnTo>
                    <a:pt x="4907940" y="1552257"/>
                  </a:lnTo>
                  <a:lnTo>
                    <a:pt x="4592218" y="1552257"/>
                  </a:lnTo>
                  <a:lnTo>
                    <a:pt x="4599825" y="1457159"/>
                  </a:lnTo>
                  <a:lnTo>
                    <a:pt x="4907940" y="1409611"/>
                  </a:lnTo>
                  <a:lnTo>
                    <a:pt x="4907940" y="1266977"/>
                  </a:lnTo>
                  <a:close/>
                </a:path>
                <a:path w="18238470" h="2132965">
                  <a:moveTo>
                    <a:pt x="4957381" y="687565"/>
                  </a:moveTo>
                  <a:lnTo>
                    <a:pt x="4951425" y="592188"/>
                  </a:lnTo>
                  <a:lnTo>
                    <a:pt x="4945710" y="504444"/>
                  </a:lnTo>
                  <a:lnTo>
                    <a:pt x="4940224" y="424319"/>
                  </a:lnTo>
                  <a:lnTo>
                    <a:pt x="4934978" y="351828"/>
                  </a:lnTo>
                  <a:lnTo>
                    <a:pt x="4929975" y="286981"/>
                  </a:lnTo>
                  <a:lnTo>
                    <a:pt x="4925199" y="229755"/>
                  </a:lnTo>
                  <a:lnTo>
                    <a:pt x="4920666" y="180149"/>
                  </a:lnTo>
                  <a:lnTo>
                    <a:pt x="4916360" y="138188"/>
                  </a:lnTo>
                  <a:lnTo>
                    <a:pt x="4908474" y="77139"/>
                  </a:lnTo>
                  <a:lnTo>
                    <a:pt x="4898428" y="42811"/>
                  </a:lnTo>
                  <a:lnTo>
                    <a:pt x="4705845" y="42811"/>
                  </a:lnTo>
                  <a:lnTo>
                    <a:pt x="4736274" y="375653"/>
                  </a:lnTo>
                  <a:lnTo>
                    <a:pt x="4450981" y="389915"/>
                  </a:lnTo>
                  <a:lnTo>
                    <a:pt x="4422457" y="57073"/>
                  </a:lnTo>
                  <a:lnTo>
                    <a:pt x="4298835" y="57073"/>
                  </a:lnTo>
                  <a:lnTo>
                    <a:pt x="4324502" y="722744"/>
                  </a:lnTo>
                  <a:lnTo>
                    <a:pt x="4464786" y="701827"/>
                  </a:lnTo>
                  <a:lnTo>
                    <a:pt x="4450981" y="485000"/>
                  </a:lnTo>
                  <a:lnTo>
                    <a:pt x="4755781" y="470750"/>
                  </a:lnTo>
                  <a:lnTo>
                    <a:pt x="4783823" y="693737"/>
                  </a:lnTo>
                  <a:lnTo>
                    <a:pt x="4957381" y="687565"/>
                  </a:lnTo>
                  <a:close/>
                </a:path>
                <a:path w="18238470" h="2132965">
                  <a:moveTo>
                    <a:pt x="5322087" y="1149527"/>
                  </a:moveTo>
                  <a:lnTo>
                    <a:pt x="5230787" y="1152855"/>
                  </a:lnTo>
                  <a:lnTo>
                    <a:pt x="5226990" y="1188529"/>
                  </a:lnTo>
                  <a:lnTo>
                    <a:pt x="5156619" y="1214666"/>
                  </a:lnTo>
                  <a:lnTo>
                    <a:pt x="5090045" y="1194231"/>
                  </a:lnTo>
                  <a:lnTo>
                    <a:pt x="5084343" y="1152855"/>
                  </a:lnTo>
                  <a:lnTo>
                    <a:pt x="4989246" y="1154290"/>
                  </a:lnTo>
                  <a:lnTo>
                    <a:pt x="5036794" y="1252245"/>
                  </a:lnTo>
                  <a:lnTo>
                    <a:pt x="5150904" y="1276489"/>
                  </a:lnTo>
                  <a:lnTo>
                    <a:pt x="5259324" y="1253667"/>
                  </a:lnTo>
                  <a:lnTo>
                    <a:pt x="5282831" y="1214666"/>
                  </a:lnTo>
                  <a:lnTo>
                    <a:pt x="5322087" y="1149527"/>
                  </a:lnTo>
                  <a:close/>
                </a:path>
                <a:path w="18238470" h="2132965">
                  <a:moveTo>
                    <a:pt x="5502770" y="1989709"/>
                  </a:moveTo>
                  <a:lnTo>
                    <a:pt x="5468886" y="1552270"/>
                  </a:lnTo>
                  <a:lnTo>
                    <a:pt x="5450471" y="1314526"/>
                  </a:lnTo>
                  <a:lnTo>
                    <a:pt x="5260276" y="1309763"/>
                  </a:lnTo>
                  <a:lnTo>
                    <a:pt x="5136642" y="1694916"/>
                  </a:lnTo>
                  <a:lnTo>
                    <a:pt x="5092903" y="1328788"/>
                  </a:lnTo>
                  <a:lnTo>
                    <a:pt x="4955959" y="1309763"/>
                  </a:lnTo>
                  <a:lnTo>
                    <a:pt x="4992090" y="1980209"/>
                  </a:lnTo>
                  <a:lnTo>
                    <a:pt x="5155666" y="1984959"/>
                  </a:lnTo>
                  <a:lnTo>
                    <a:pt x="5245544" y="1694916"/>
                  </a:lnTo>
                  <a:lnTo>
                    <a:pt x="5289753" y="1552270"/>
                  </a:lnTo>
                  <a:lnTo>
                    <a:pt x="5326837" y="1980209"/>
                  </a:lnTo>
                  <a:lnTo>
                    <a:pt x="5502770" y="1989709"/>
                  </a:lnTo>
                  <a:close/>
                </a:path>
                <a:path w="18238470" h="2132965">
                  <a:moveTo>
                    <a:pt x="5527967" y="540143"/>
                  </a:moveTo>
                  <a:lnTo>
                    <a:pt x="5469953" y="413664"/>
                  </a:lnTo>
                  <a:lnTo>
                    <a:pt x="5432869" y="332828"/>
                  </a:lnTo>
                  <a:lnTo>
                    <a:pt x="5401970" y="331139"/>
                  </a:lnTo>
                  <a:lnTo>
                    <a:pt x="5401970" y="556310"/>
                  </a:lnTo>
                  <a:lnTo>
                    <a:pt x="5172303" y="603859"/>
                  </a:lnTo>
                  <a:lnTo>
                    <a:pt x="5190375" y="413664"/>
                  </a:lnTo>
                  <a:lnTo>
                    <a:pt x="5401970" y="556310"/>
                  </a:lnTo>
                  <a:lnTo>
                    <a:pt x="5401970" y="331139"/>
                  </a:lnTo>
                  <a:lnTo>
                    <a:pt x="5173738" y="318566"/>
                  </a:lnTo>
                  <a:lnTo>
                    <a:pt x="5190375" y="47548"/>
                  </a:lnTo>
                  <a:lnTo>
                    <a:pt x="5023955" y="38036"/>
                  </a:lnTo>
                  <a:lnTo>
                    <a:pt x="5012067" y="699427"/>
                  </a:lnTo>
                  <a:lnTo>
                    <a:pt x="5417655" y="713219"/>
                  </a:lnTo>
                  <a:lnTo>
                    <a:pt x="5487352" y="603859"/>
                  </a:lnTo>
                  <a:lnTo>
                    <a:pt x="5527967" y="540143"/>
                  </a:lnTo>
                  <a:close/>
                </a:path>
                <a:path w="18238470" h="2132965">
                  <a:moveTo>
                    <a:pt x="5814212" y="47548"/>
                  </a:moveTo>
                  <a:lnTo>
                    <a:pt x="5633517" y="47548"/>
                  </a:lnTo>
                  <a:lnTo>
                    <a:pt x="5571718" y="717969"/>
                  </a:lnTo>
                  <a:lnTo>
                    <a:pt x="5759043" y="717969"/>
                  </a:lnTo>
                  <a:lnTo>
                    <a:pt x="5814212" y="47548"/>
                  </a:lnTo>
                  <a:close/>
                </a:path>
                <a:path w="18238470" h="2132965">
                  <a:moveTo>
                    <a:pt x="6315367" y="0"/>
                  </a:moveTo>
                  <a:lnTo>
                    <a:pt x="5887428" y="47548"/>
                  </a:lnTo>
                  <a:lnTo>
                    <a:pt x="5887428" y="713219"/>
                  </a:lnTo>
                  <a:lnTo>
                    <a:pt x="6315367" y="687539"/>
                  </a:lnTo>
                  <a:lnTo>
                    <a:pt x="6315367" y="549656"/>
                  </a:lnTo>
                  <a:lnTo>
                    <a:pt x="6030074" y="557250"/>
                  </a:lnTo>
                  <a:lnTo>
                    <a:pt x="6030074" y="427926"/>
                  </a:lnTo>
                  <a:lnTo>
                    <a:pt x="6315367" y="407962"/>
                  </a:lnTo>
                  <a:lnTo>
                    <a:pt x="6315367" y="285280"/>
                  </a:lnTo>
                  <a:lnTo>
                    <a:pt x="5999645" y="285280"/>
                  </a:lnTo>
                  <a:lnTo>
                    <a:pt x="6007252" y="190182"/>
                  </a:lnTo>
                  <a:lnTo>
                    <a:pt x="6315367" y="142633"/>
                  </a:lnTo>
                  <a:lnTo>
                    <a:pt x="6315367" y="0"/>
                  </a:lnTo>
                  <a:close/>
                </a:path>
                <a:path w="18238470" h="2132965">
                  <a:moveTo>
                    <a:pt x="7117994" y="716546"/>
                  </a:moveTo>
                  <a:lnTo>
                    <a:pt x="7099452" y="42786"/>
                  </a:lnTo>
                  <a:lnTo>
                    <a:pt x="6610655" y="62280"/>
                  </a:lnTo>
                  <a:lnTo>
                    <a:pt x="6623964" y="715124"/>
                  </a:lnTo>
                  <a:lnTo>
                    <a:pt x="6757098" y="708952"/>
                  </a:lnTo>
                  <a:lnTo>
                    <a:pt x="6757098" y="190182"/>
                  </a:lnTo>
                  <a:lnTo>
                    <a:pt x="6959193" y="171170"/>
                  </a:lnTo>
                  <a:lnTo>
                    <a:pt x="6980580" y="708952"/>
                  </a:lnTo>
                  <a:lnTo>
                    <a:pt x="7117994" y="716546"/>
                  </a:lnTo>
                  <a:close/>
                </a:path>
                <a:path w="18238470" h="2132965">
                  <a:moveTo>
                    <a:pt x="7641984" y="237794"/>
                  </a:moveTo>
                  <a:lnTo>
                    <a:pt x="7600099" y="164084"/>
                  </a:lnTo>
                  <a:lnTo>
                    <a:pt x="7531201" y="42837"/>
                  </a:lnTo>
                  <a:lnTo>
                    <a:pt x="7504100" y="43256"/>
                  </a:lnTo>
                  <a:lnTo>
                    <a:pt x="7504100" y="233019"/>
                  </a:lnTo>
                  <a:lnTo>
                    <a:pt x="7488885" y="346189"/>
                  </a:lnTo>
                  <a:lnTo>
                    <a:pt x="7342429" y="368071"/>
                  </a:lnTo>
                  <a:lnTo>
                    <a:pt x="7364768" y="164084"/>
                  </a:lnTo>
                  <a:lnTo>
                    <a:pt x="7504100" y="233019"/>
                  </a:lnTo>
                  <a:lnTo>
                    <a:pt x="7504100" y="43256"/>
                  </a:lnTo>
                  <a:lnTo>
                    <a:pt x="7214044" y="47599"/>
                  </a:lnTo>
                  <a:lnTo>
                    <a:pt x="7166496" y="718019"/>
                  </a:lnTo>
                  <a:lnTo>
                    <a:pt x="7302970" y="713270"/>
                  </a:lnTo>
                  <a:lnTo>
                    <a:pt x="7336714" y="505955"/>
                  </a:lnTo>
                  <a:lnTo>
                    <a:pt x="7616304" y="493598"/>
                  </a:lnTo>
                  <a:lnTo>
                    <a:pt x="7628903" y="368071"/>
                  </a:lnTo>
                  <a:lnTo>
                    <a:pt x="7641984" y="237794"/>
                  </a:lnTo>
                  <a:close/>
                </a:path>
                <a:path w="18238470" h="2132965">
                  <a:moveTo>
                    <a:pt x="8298142" y="713219"/>
                  </a:moveTo>
                  <a:lnTo>
                    <a:pt x="8243608" y="523024"/>
                  </a:lnTo>
                  <a:lnTo>
                    <a:pt x="8210334" y="407009"/>
                  </a:lnTo>
                  <a:lnTo>
                    <a:pt x="8134540" y="142633"/>
                  </a:lnTo>
                  <a:lnTo>
                    <a:pt x="8107947" y="49923"/>
                  </a:lnTo>
                  <a:lnTo>
                    <a:pt x="8060398" y="49669"/>
                  </a:lnTo>
                  <a:lnTo>
                    <a:pt x="8060398" y="407009"/>
                  </a:lnTo>
                  <a:lnTo>
                    <a:pt x="7870203" y="407009"/>
                  </a:lnTo>
                  <a:lnTo>
                    <a:pt x="7947228" y="142633"/>
                  </a:lnTo>
                  <a:lnTo>
                    <a:pt x="8060398" y="407009"/>
                  </a:lnTo>
                  <a:lnTo>
                    <a:pt x="8060398" y="49669"/>
                  </a:lnTo>
                  <a:lnTo>
                    <a:pt x="7843583" y="48501"/>
                  </a:lnTo>
                  <a:lnTo>
                    <a:pt x="7680020" y="713219"/>
                  </a:lnTo>
                  <a:lnTo>
                    <a:pt x="7822654" y="713219"/>
                  </a:lnTo>
                  <a:lnTo>
                    <a:pt x="7917751" y="523024"/>
                  </a:lnTo>
                  <a:lnTo>
                    <a:pt x="8012849" y="523024"/>
                  </a:lnTo>
                  <a:lnTo>
                    <a:pt x="8107947" y="713219"/>
                  </a:lnTo>
                  <a:lnTo>
                    <a:pt x="8298142" y="713219"/>
                  </a:lnTo>
                  <a:close/>
                </a:path>
                <a:path w="18238470" h="2132965">
                  <a:moveTo>
                    <a:pt x="8914371" y="48653"/>
                  </a:moveTo>
                  <a:lnTo>
                    <a:pt x="8913431" y="47548"/>
                  </a:lnTo>
                  <a:lnTo>
                    <a:pt x="8673782" y="47548"/>
                  </a:lnTo>
                  <a:lnTo>
                    <a:pt x="8504517" y="350901"/>
                  </a:lnTo>
                  <a:lnTo>
                    <a:pt x="8436038" y="47548"/>
                  </a:lnTo>
                  <a:lnTo>
                    <a:pt x="8340953" y="47548"/>
                  </a:lnTo>
                  <a:lnTo>
                    <a:pt x="8361870" y="713219"/>
                  </a:lnTo>
                  <a:lnTo>
                    <a:pt x="8483587" y="713219"/>
                  </a:lnTo>
                  <a:lnTo>
                    <a:pt x="8504517" y="457885"/>
                  </a:lnTo>
                  <a:lnTo>
                    <a:pt x="8863978" y="713219"/>
                  </a:lnTo>
                  <a:lnTo>
                    <a:pt x="8911526" y="618121"/>
                  </a:lnTo>
                  <a:lnTo>
                    <a:pt x="8673782" y="427926"/>
                  </a:lnTo>
                  <a:lnTo>
                    <a:pt x="8724278" y="355371"/>
                  </a:lnTo>
                  <a:lnTo>
                    <a:pt x="8768829" y="290474"/>
                  </a:lnTo>
                  <a:lnTo>
                    <a:pt x="8807450" y="233248"/>
                  </a:lnTo>
                  <a:lnTo>
                    <a:pt x="8840114" y="183680"/>
                  </a:lnTo>
                  <a:lnTo>
                    <a:pt x="8866848" y="141782"/>
                  </a:lnTo>
                  <a:lnTo>
                    <a:pt x="8887638" y="107556"/>
                  </a:lnTo>
                  <a:lnTo>
                    <a:pt x="8911399" y="62103"/>
                  </a:lnTo>
                  <a:lnTo>
                    <a:pt x="8914371" y="50876"/>
                  </a:lnTo>
                  <a:lnTo>
                    <a:pt x="8914371" y="48653"/>
                  </a:lnTo>
                  <a:close/>
                </a:path>
                <a:path w="18238470" h="2132965">
                  <a:moveTo>
                    <a:pt x="9525368" y="47548"/>
                  </a:moveTo>
                  <a:lnTo>
                    <a:pt x="8964295" y="47548"/>
                  </a:lnTo>
                  <a:lnTo>
                    <a:pt x="8964295" y="205397"/>
                  </a:lnTo>
                  <a:lnTo>
                    <a:pt x="9149740" y="217766"/>
                  </a:lnTo>
                  <a:lnTo>
                    <a:pt x="9129293" y="713219"/>
                  </a:lnTo>
                  <a:lnTo>
                    <a:pt x="9409836" y="713219"/>
                  </a:lnTo>
                  <a:lnTo>
                    <a:pt x="9339936" y="237731"/>
                  </a:lnTo>
                  <a:lnTo>
                    <a:pt x="9525368" y="208254"/>
                  </a:lnTo>
                  <a:lnTo>
                    <a:pt x="9525368" y="47548"/>
                  </a:lnTo>
                  <a:close/>
                </a:path>
                <a:path w="18238470" h="2132965">
                  <a:moveTo>
                    <a:pt x="10110711" y="722731"/>
                  </a:moveTo>
                  <a:lnTo>
                    <a:pt x="10058387" y="47548"/>
                  </a:lnTo>
                  <a:lnTo>
                    <a:pt x="9868205" y="42786"/>
                  </a:lnTo>
                  <a:lnTo>
                    <a:pt x="9744583" y="427926"/>
                  </a:lnTo>
                  <a:lnTo>
                    <a:pt x="9700831" y="61810"/>
                  </a:lnTo>
                  <a:lnTo>
                    <a:pt x="9563900" y="42786"/>
                  </a:lnTo>
                  <a:lnTo>
                    <a:pt x="9600032" y="713219"/>
                  </a:lnTo>
                  <a:lnTo>
                    <a:pt x="9763595" y="717969"/>
                  </a:lnTo>
                  <a:lnTo>
                    <a:pt x="9897681" y="285280"/>
                  </a:lnTo>
                  <a:lnTo>
                    <a:pt x="9934778" y="713219"/>
                  </a:lnTo>
                  <a:lnTo>
                    <a:pt x="10110711" y="722731"/>
                  </a:lnTo>
                  <a:close/>
                </a:path>
                <a:path w="18238470" h="2132965">
                  <a:moveTo>
                    <a:pt x="10736936" y="48653"/>
                  </a:moveTo>
                  <a:lnTo>
                    <a:pt x="10735996" y="47548"/>
                  </a:lnTo>
                  <a:lnTo>
                    <a:pt x="10496347" y="47548"/>
                  </a:lnTo>
                  <a:lnTo>
                    <a:pt x="10327081" y="350901"/>
                  </a:lnTo>
                  <a:lnTo>
                    <a:pt x="10258603" y="47548"/>
                  </a:lnTo>
                  <a:lnTo>
                    <a:pt x="10163505" y="47548"/>
                  </a:lnTo>
                  <a:lnTo>
                    <a:pt x="10184435" y="713219"/>
                  </a:lnTo>
                  <a:lnTo>
                    <a:pt x="10306152" y="713219"/>
                  </a:lnTo>
                  <a:lnTo>
                    <a:pt x="10327081" y="457885"/>
                  </a:lnTo>
                  <a:lnTo>
                    <a:pt x="10686542" y="713219"/>
                  </a:lnTo>
                  <a:lnTo>
                    <a:pt x="10734091" y="618121"/>
                  </a:lnTo>
                  <a:lnTo>
                    <a:pt x="10496347" y="427926"/>
                  </a:lnTo>
                  <a:lnTo>
                    <a:pt x="10546842" y="355371"/>
                  </a:lnTo>
                  <a:lnTo>
                    <a:pt x="10591394" y="290474"/>
                  </a:lnTo>
                  <a:lnTo>
                    <a:pt x="10630014" y="233248"/>
                  </a:lnTo>
                  <a:lnTo>
                    <a:pt x="10662679" y="183680"/>
                  </a:lnTo>
                  <a:lnTo>
                    <a:pt x="10689412" y="141782"/>
                  </a:lnTo>
                  <a:lnTo>
                    <a:pt x="10710202" y="107556"/>
                  </a:lnTo>
                  <a:lnTo>
                    <a:pt x="10733964" y="62103"/>
                  </a:lnTo>
                  <a:lnTo>
                    <a:pt x="10736936" y="50876"/>
                  </a:lnTo>
                  <a:lnTo>
                    <a:pt x="10736936" y="48653"/>
                  </a:lnTo>
                  <a:close/>
                </a:path>
                <a:path w="18238470" h="2132965">
                  <a:moveTo>
                    <a:pt x="11324120" y="722731"/>
                  </a:moveTo>
                  <a:lnTo>
                    <a:pt x="11271809" y="47548"/>
                  </a:lnTo>
                  <a:lnTo>
                    <a:pt x="11081614" y="42786"/>
                  </a:lnTo>
                  <a:lnTo>
                    <a:pt x="10958005" y="427926"/>
                  </a:lnTo>
                  <a:lnTo>
                    <a:pt x="10914253" y="61810"/>
                  </a:lnTo>
                  <a:lnTo>
                    <a:pt x="10777309" y="42786"/>
                  </a:lnTo>
                  <a:lnTo>
                    <a:pt x="10813453" y="713219"/>
                  </a:lnTo>
                  <a:lnTo>
                    <a:pt x="10977016" y="717969"/>
                  </a:lnTo>
                  <a:lnTo>
                    <a:pt x="11111103" y="285280"/>
                  </a:lnTo>
                  <a:lnTo>
                    <a:pt x="11148187" y="713219"/>
                  </a:lnTo>
                  <a:lnTo>
                    <a:pt x="11324120" y="722731"/>
                  </a:lnTo>
                  <a:close/>
                </a:path>
                <a:path w="18238470" h="2132965">
                  <a:moveTo>
                    <a:pt x="12146191" y="722731"/>
                  </a:moveTo>
                  <a:lnTo>
                    <a:pt x="12093880" y="47548"/>
                  </a:lnTo>
                  <a:lnTo>
                    <a:pt x="11903685" y="42786"/>
                  </a:lnTo>
                  <a:lnTo>
                    <a:pt x="11780063" y="427926"/>
                  </a:lnTo>
                  <a:lnTo>
                    <a:pt x="11736324" y="61810"/>
                  </a:lnTo>
                  <a:lnTo>
                    <a:pt x="11599380" y="42786"/>
                  </a:lnTo>
                  <a:lnTo>
                    <a:pt x="11635511" y="713219"/>
                  </a:lnTo>
                  <a:lnTo>
                    <a:pt x="11799087" y="717969"/>
                  </a:lnTo>
                  <a:lnTo>
                    <a:pt x="11933174" y="285280"/>
                  </a:lnTo>
                  <a:lnTo>
                    <a:pt x="11970258" y="713219"/>
                  </a:lnTo>
                  <a:lnTo>
                    <a:pt x="12146191" y="722731"/>
                  </a:lnTo>
                  <a:close/>
                </a:path>
                <a:path w="18238470" h="2132965">
                  <a:moveTo>
                    <a:pt x="12968364" y="722731"/>
                  </a:moveTo>
                  <a:lnTo>
                    <a:pt x="12916053" y="47548"/>
                  </a:lnTo>
                  <a:lnTo>
                    <a:pt x="12725857" y="42786"/>
                  </a:lnTo>
                  <a:lnTo>
                    <a:pt x="12602248" y="427926"/>
                  </a:lnTo>
                  <a:lnTo>
                    <a:pt x="12558497" y="61810"/>
                  </a:lnTo>
                  <a:lnTo>
                    <a:pt x="12421553" y="42786"/>
                  </a:lnTo>
                  <a:lnTo>
                    <a:pt x="12457697" y="713219"/>
                  </a:lnTo>
                  <a:lnTo>
                    <a:pt x="12621260" y="717969"/>
                  </a:lnTo>
                  <a:lnTo>
                    <a:pt x="12755347" y="285280"/>
                  </a:lnTo>
                  <a:lnTo>
                    <a:pt x="12792431" y="713219"/>
                  </a:lnTo>
                  <a:lnTo>
                    <a:pt x="12968364" y="722731"/>
                  </a:lnTo>
                  <a:close/>
                </a:path>
                <a:path w="18238470" h="2132965">
                  <a:moveTo>
                    <a:pt x="13679691" y="687565"/>
                  </a:moveTo>
                  <a:lnTo>
                    <a:pt x="13673735" y="592188"/>
                  </a:lnTo>
                  <a:lnTo>
                    <a:pt x="13668007" y="504444"/>
                  </a:lnTo>
                  <a:lnTo>
                    <a:pt x="13662533" y="424319"/>
                  </a:lnTo>
                  <a:lnTo>
                    <a:pt x="13657275" y="351828"/>
                  </a:lnTo>
                  <a:lnTo>
                    <a:pt x="13652272" y="286981"/>
                  </a:lnTo>
                  <a:lnTo>
                    <a:pt x="13647496" y="229755"/>
                  </a:lnTo>
                  <a:lnTo>
                    <a:pt x="13642962" y="180149"/>
                  </a:lnTo>
                  <a:lnTo>
                    <a:pt x="13638670" y="138188"/>
                  </a:lnTo>
                  <a:lnTo>
                    <a:pt x="13630783" y="77139"/>
                  </a:lnTo>
                  <a:lnTo>
                    <a:pt x="13620725" y="42811"/>
                  </a:lnTo>
                  <a:lnTo>
                    <a:pt x="13428142" y="42811"/>
                  </a:lnTo>
                  <a:lnTo>
                    <a:pt x="13458571" y="375653"/>
                  </a:lnTo>
                  <a:lnTo>
                    <a:pt x="13173278" y="389915"/>
                  </a:lnTo>
                  <a:lnTo>
                    <a:pt x="13144754" y="57073"/>
                  </a:lnTo>
                  <a:lnTo>
                    <a:pt x="13021132" y="57073"/>
                  </a:lnTo>
                  <a:lnTo>
                    <a:pt x="13046799" y="722744"/>
                  </a:lnTo>
                  <a:lnTo>
                    <a:pt x="13187083" y="701827"/>
                  </a:lnTo>
                  <a:lnTo>
                    <a:pt x="13173278" y="485000"/>
                  </a:lnTo>
                  <a:lnTo>
                    <a:pt x="13478078" y="470750"/>
                  </a:lnTo>
                  <a:lnTo>
                    <a:pt x="13506120" y="693737"/>
                  </a:lnTo>
                  <a:lnTo>
                    <a:pt x="13679691" y="687565"/>
                  </a:lnTo>
                  <a:close/>
                </a:path>
                <a:path w="18238470" h="2132965">
                  <a:moveTo>
                    <a:pt x="14293075" y="47548"/>
                  </a:moveTo>
                  <a:lnTo>
                    <a:pt x="13732002" y="47548"/>
                  </a:lnTo>
                  <a:lnTo>
                    <a:pt x="13732002" y="205397"/>
                  </a:lnTo>
                  <a:lnTo>
                    <a:pt x="13917435" y="217766"/>
                  </a:lnTo>
                  <a:lnTo>
                    <a:pt x="13896988" y="713219"/>
                  </a:lnTo>
                  <a:lnTo>
                    <a:pt x="14177531" y="713219"/>
                  </a:lnTo>
                  <a:lnTo>
                    <a:pt x="14107630" y="237731"/>
                  </a:lnTo>
                  <a:lnTo>
                    <a:pt x="14293075" y="208254"/>
                  </a:lnTo>
                  <a:lnTo>
                    <a:pt x="14293075" y="47548"/>
                  </a:lnTo>
                  <a:close/>
                </a:path>
                <a:path w="18238470" h="2132965">
                  <a:moveTo>
                    <a:pt x="14778558" y="0"/>
                  </a:moveTo>
                  <a:lnTo>
                    <a:pt x="14350619" y="47548"/>
                  </a:lnTo>
                  <a:lnTo>
                    <a:pt x="14350619" y="713219"/>
                  </a:lnTo>
                  <a:lnTo>
                    <a:pt x="14778558" y="687539"/>
                  </a:lnTo>
                  <a:lnTo>
                    <a:pt x="14778558" y="549656"/>
                  </a:lnTo>
                  <a:lnTo>
                    <a:pt x="14493266" y="557250"/>
                  </a:lnTo>
                  <a:lnTo>
                    <a:pt x="14493266" y="427926"/>
                  </a:lnTo>
                  <a:lnTo>
                    <a:pt x="14778558" y="407962"/>
                  </a:lnTo>
                  <a:lnTo>
                    <a:pt x="14778558" y="285280"/>
                  </a:lnTo>
                  <a:lnTo>
                    <a:pt x="14462836" y="285280"/>
                  </a:lnTo>
                  <a:lnTo>
                    <a:pt x="14470431" y="190182"/>
                  </a:lnTo>
                  <a:lnTo>
                    <a:pt x="14778558" y="142633"/>
                  </a:lnTo>
                  <a:lnTo>
                    <a:pt x="14778558" y="0"/>
                  </a:lnTo>
                  <a:close/>
                </a:path>
                <a:path w="18238470" h="2132965">
                  <a:moveTo>
                    <a:pt x="15326741" y="47548"/>
                  </a:moveTo>
                  <a:lnTo>
                    <a:pt x="14836051" y="47548"/>
                  </a:lnTo>
                  <a:lnTo>
                    <a:pt x="14850313" y="713219"/>
                  </a:lnTo>
                  <a:lnTo>
                    <a:pt x="14978698" y="717969"/>
                  </a:lnTo>
                  <a:lnTo>
                    <a:pt x="15002472" y="214439"/>
                  </a:lnTo>
                  <a:lnTo>
                    <a:pt x="15311527" y="220611"/>
                  </a:lnTo>
                  <a:lnTo>
                    <a:pt x="15326741" y="47548"/>
                  </a:lnTo>
                  <a:close/>
                </a:path>
                <a:path w="18238470" h="2132965">
                  <a:moveTo>
                    <a:pt x="15854083" y="237794"/>
                  </a:moveTo>
                  <a:lnTo>
                    <a:pt x="15812199" y="164084"/>
                  </a:lnTo>
                  <a:lnTo>
                    <a:pt x="15743301" y="42837"/>
                  </a:lnTo>
                  <a:lnTo>
                    <a:pt x="15716187" y="43256"/>
                  </a:lnTo>
                  <a:lnTo>
                    <a:pt x="15716187" y="233019"/>
                  </a:lnTo>
                  <a:lnTo>
                    <a:pt x="15700972" y="346189"/>
                  </a:lnTo>
                  <a:lnTo>
                    <a:pt x="15554516" y="368071"/>
                  </a:lnTo>
                  <a:lnTo>
                    <a:pt x="15576868" y="164084"/>
                  </a:lnTo>
                  <a:lnTo>
                    <a:pt x="15716187" y="233019"/>
                  </a:lnTo>
                  <a:lnTo>
                    <a:pt x="15716187" y="43256"/>
                  </a:lnTo>
                  <a:lnTo>
                    <a:pt x="15426131" y="47599"/>
                  </a:lnTo>
                  <a:lnTo>
                    <a:pt x="15378583" y="718019"/>
                  </a:lnTo>
                  <a:lnTo>
                    <a:pt x="15515070" y="713270"/>
                  </a:lnTo>
                  <a:lnTo>
                    <a:pt x="15548813" y="505955"/>
                  </a:lnTo>
                  <a:lnTo>
                    <a:pt x="15828391" y="493598"/>
                  </a:lnTo>
                  <a:lnTo>
                    <a:pt x="15841002" y="368071"/>
                  </a:lnTo>
                  <a:lnTo>
                    <a:pt x="15854083" y="237794"/>
                  </a:lnTo>
                  <a:close/>
                </a:path>
                <a:path w="18238470" h="2132965">
                  <a:moveTo>
                    <a:pt x="16510191" y="713219"/>
                  </a:moveTo>
                  <a:lnTo>
                    <a:pt x="16455644" y="523024"/>
                  </a:lnTo>
                  <a:lnTo>
                    <a:pt x="16422383" y="407009"/>
                  </a:lnTo>
                  <a:lnTo>
                    <a:pt x="16346577" y="142633"/>
                  </a:lnTo>
                  <a:lnTo>
                    <a:pt x="16319996" y="49923"/>
                  </a:lnTo>
                  <a:lnTo>
                    <a:pt x="16272447" y="49669"/>
                  </a:lnTo>
                  <a:lnTo>
                    <a:pt x="16272447" y="407009"/>
                  </a:lnTo>
                  <a:lnTo>
                    <a:pt x="16082252" y="407009"/>
                  </a:lnTo>
                  <a:lnTo>
                    <a:pt x="16159277" y="142633"/>
                  </a:lnTo>
                  <a:lnTo>
                    <a:pt x="16272447" y="407009"/>
                  </a:lnTo>
                  <a:lnTo>
                    <a:pt x="16272447" y="49669"/>
                  </a:lnTo>
                  <a:lnTo>
                    <a:pt x="16055620" y="48501"/>
                  </a:lnTo>
                  <a:lnTo>
                    <a:pt x="15892056" y="713219"/>
                  </a:lnTo>
                  <a:lnTo>
                    <a:pt x="16034703" y="713219"/>
                  </a:lnTo>
                  <a:lnTo>
                    <a:pt x="16129800" y="523024"/>
                  </a:lnTo>
                  <a:lnTo>
                    <a:pt x="16224898" y="523024"/>
                  </a:lnTo>
                  <a:lnTo>
                    <a:pt x="16319996" y="713219"/>
                  </a:lnTo>
                  <a:lnTo>
                    <a:pt x="16510191" y="713219"/>
                  </a:lnTo>
                  <a:close/>
                </a:path>
                <a:path w="18238470" h="2132965">
                  <a:moveTo>
                    <a:pt x="17086072" y="561060"/>
                  </a:moveTo>
                  <a:lnTo>
                    <a:pt x="17014736" y="565353"/>
                  </a:lnTo>
                  <a:lnTo>
                    <a:pt x="17000957" y="58483"/>
                  </a:lnTo>
                  <a:lnTo>
                    <a:pt x="16876370" y="58483"/>
                  </a:lnTo>
                  <a:lnTo>
                    <a:pt x="16873055" y="581520"/>
                  </a:lnTo>
                  <a:lnTo>
                    <a:pt x="16687140" y="606717"/>
                  </a:lnTo>
                  <a:lnTo>
                    <a:pt x="16687140" y="58483"/>
                  </a:lnTo>
                  <a:lnTo>
                    <a:pt x="16544493" y="58483"/>
                  </a:lnTo>
                  <a:lnTo>
                    <a:pt x="16544493" y="724166"/>
                  </a:lnTo>
                  <a:lnTo>
                    <a:pt x="16925824" y="724166"/>
                  </a:lnTo>
                  <a:lnTo>
                    <a:pt x="16918699" y="865378"/>
                  </a:lnTo>
                  <a:lnTo>
                    <a:pt x="17076090" y="855878"/>
                  </a:lnTo>
                  <a:lnTo>
                    <a:pt x="17086072" y="561060"/>
                  </a:lnTo>
                  <a:close/>
                </a:path>
                <a:path w="18238470" h="2132965">
                  <a:moveTo>
                    <a:pt x="17671885" y="722731"/>
                  </a:moveTo>
                  <a:lnTo>
                    <a:pt x="17619574" y="47548"/>
                  </a:lnTo>
                  <a:lnTo>
                    <a:pt x="17429379" y="42786"/>
                  </a:lnTo>
                  <a:lnTo>
                    <a:pt x="17305770" y="427926"/>
                  </a:lnTo>
                  <a:lnTo>
                    <a:pt x="17262018" y="61810"/>
                  </a:lnTo>
                  <a:lnTo>
                    <a:pt x="17125074" y="42786"/>
                  </a:lnTo>
                  <a:lnTo>
                    <a:pt x="17161218" y="713219"/>
                  </a:lnTo>
                  <a:lnTo>
                    <a:pt x="17324782" y="717969"/>
                  </a:lnTo>
                  <a:lnTo>
                    <a:pt x="17458868" y="285280"/>
                  </a:lnTo>
                  <a:lnTo>
                    <a:pt x="17495952" y="713219"/>
                  </a:lnTo>
                  <a:lnTo>
                    <a:pt x="17671885" y="722731"/>
                  </a:lnTo>
                  <a:close/>
                </a:path>
                <a:path w="18238470" h="2132965">
                  <a:moveTo>
                    <a:pt x="18238115" y="713206"/>
                  </a:moveTo>
                  <a:lnTo>
                    <a:pt x="18225770" y="457860"/>
                  </a:lnTo>
                  <a:lnTo>
                    <a:pt x="18225694" y="456438"/>
                  </a:lnTo>
                  <a:lnTo>
                    <a:pt x="18219738" y="333298"/>
                  </a:lnTo>
                  <a:lnTo>
                    <a:pt x="18210657" y="145478"/>
                  </a:lnTo>
                  <a:lnTo>
                    <a:pt x="18206733" y="64173"/>
                  </a:lnTo>
                  <a:lnTo>
                    <a:pt x="18085956" y="57505"/>
                  </a:lnTo>
                  <a:lnTo>
                    <a:pt x="18085956" y="157365"/>
                  </a:lnTo>
                  <a:lnTo>
                    <a:pt x="18084648" y="319506"/>
                  </a:lnTo>
                  <a:lnTo>
                    <a:pt x="18084534" y="333298"/>
                  </a:lnTo>
                  <a:lnTo>
                    <a:pt x="17939982" y="319506"/>
                  </a:lnTo>
                  <a:lnTo>
                    <a:pt x="17867719" y="197307"/>
                  </a:lnTo>
                  <a:lnTo>
                    <a:pt x="17996573" y="145478"/>
                  </a:lnTo>
                  <a:lnTo>
                    <a:pt x="18085956" y="157365"/>
                  </a:lnTo>
                  <a:lnTo>
                    <a:pt x="18085956" y="57505"/>
                  </a:lnTo>
                  <a:lnTo>
                    <a:pt x="17905273" y="47523"/>
                  </a:lnTo>
                  <a:lnTo>
                    <a:pt x="17731715" y="95084"/>
                  </a:lnTo>
                  <a:lnTo>
                    <a:pt x="17748835" y="332816"/>
                  </a:lnTo>
                  <a:lnTo>
                    <a:pt x="17857724" y="427913"/>
                  </a:lnTo>
                  <a:lnTo>
                    <a:pt x="17715078" y="713206"/>
                  </a:lnTo>
                  <a:lnTo>
                    <a:pt x="17905273" y="713206"/>
                  </a:lnTo>
                  <a:lnTo>
                    <a:pt x="17952822" y="457860"/>
                  </a:lnTo>
                  <a:lnTo>
                    <a:pt x="18034597" y="456438"/>
                  </a:lnTo>
                  <a:lnTo>
                    <a:pt x="18068354" y="713206"/>
                  </a:lnTo>
                  <a:lnTo>
                    <a:pt x="18238115" y="7132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08364" y="4031290"/>
              <a:ext cx="17936845" cy="3847465"/>
            </a:xfrm>
            <a:custGeom>
              <a:avLst/>
              <a:gdLst/>
              <a:ahLst/>
              <a:cxnLst/>
              <a:rect l="l" t="t" r="r" b="b"/>
              <a:pathLst>
                <a:path w="17936845" h="3847465">
                  <a:moveTo>
                    <a:pt x="17936626" y="0"/>
                  </a:moveTo>
                  <a:lnTo>
                    <a:pt x="0" y="0"/>
                  </a:lnTo>
                  <a:lnTo>
                    <a:pt x="0" y="3847233"/>
                  </a:lnTo>
                  <a:lnTo>
                    <a:pt x="17936626" y="3847233"/>
                  </a:lnTo>
                  <a:lnTo>
                    <a:pt x="17936626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00894" y="4567379"/>
              <a:ext cx="187292" cy="201459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062228" y="4421955"/>
              <a:ext cx="306070" cy="439420"/>
            </a:xfrm>
            <a:custGeom>
              <a:avLst/>
              <a:gdLst/>
              <a:ahLst/>
              <a:cxnLst/>
              <a:rect l="l" t="t" r="r" b="b"/>
              <a:pathLst>
                <a:path w="306069" h="439420">
                  <a:moveTo>
                    <a:pt x="305993" y="325120"/>
                  </a:moveTo>
                  <a:lnTo>
                    <a:pt x="264617" y="325120"/>
                  </a:lnTo>
                  <a:lnTo>
                    <a:pt x="264617" y="0"/>
                  </a:lnTo>
                  <a:lnTo>
                    <a:pt x="224332" y="0"/>
                  </a:lnTo>
                  <a:lnTo>
                    <a:pt x="224332" y="325120"/>
                  </a:lnTo>
                  <a:lnTo>
                    <a:pt x="40297" y="325120"/>
                  </a:lnTo>
                  <a:lnTo>
                    <a:pt x="40297" y="0"/>
                  </a:lnTo>
                  <a:lnTo>
                    <a:pt x="0" y="0"/>
                  </a:lnTo>
                  <a:lnTo>
                    <a:pt x="0" y="325120"/>
                  </a:lnTo>
                  <a:lnTo>
                    <a:pt x="0" y="363220"/>
                  </a:lnTo>
                  <a:lnTo>
                    <a:pt x="267893" y="363220"/>
                  </a:lnTo>
                  <a:lnTo>
                    <a:pt x="267893" y="439420"/>
                  </a:lnTo>
                  <a:lnTo>
                    <a:pt x="305993" y="439420"/>
                  </a:lnTo>
                  <a:lnTo>
                    <a:pt x="305993" y="363220"/>
                  </a:lnTo>
                  <a:lnTo>
                    <a:pt x="305993" y="32512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98721" y="4553767"/>
              <a:ext cx="216160" cy="23792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674761" y="4541792"/>
              <a:ext cx="1351915" cy="370840"/>
            </a:xfrm>
            <a:custGeom>
              <a:avLst/>
              <a:gdLst/>
              <a:ahLst/>
              <a:cxnLst/>
              <a:rect l="l" t="t" r="r" b="b"/>
              <a:pathLst>
                <a:path w="1351914" h="370839">
                  <a:moveTo>
                    <a:pt x="185127" y="17322"/>
                  </a:moveTo>
                  <a:lnTo>
                    <a:pt x="145935" y="17322"/>
                  </a:lnTo>
                  <a:lnTo>
                    <a:pt x="145935" y="110032"/>
                  </a:lnTo>
                  <a:lnTo>
                    <a:pt x="39204" y="11003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145592"/>
                  </a:lnTo>
                  <a:lnTo>
                    <a:pt x="145935" y="145592"/>
                  </a:lnTo>
                  <a:lnTo>
                    <a:pt x="145935" y="243382"/>
                  </a:lnTo>
                  <a:lnTo>
                    <a:pt x="185127" y="243382"/>
                  </a:lnTo>
                  <a:lnTo>
                    <a:pt x="185127" y="145592"/>
                  </a:lnTo>
                  <a:lnTo>
                    <a:pt x="185127" y="110032"/>
                  </a:lnTo>
                  <a:lnTo>
                    <a:pt x="185127" y="17322"/>
                  </a:lnTo>
                  <a:close/>
                </a:path>
                <a:path w="1351914" h="370839">
                  <a:moveTo>
                    <a:pt x="407289" y="17792"/>
                  </a:moveTo>
                  <a:lnTo>
                    <a:pt x="226517" y="17792"/>
                  </a:lnTo>
                  <a:lnTo>
                    <a:pt x="226517" y="53352"/>
                  </a:lnTo>
                  <a:lnTo>
                    <a:pt x="297294" y="53352"/>
                  </a:lnTo>
                  <a:lnTo>
                    <a:pt x="297294" y="243852"/>
                  </a:lnTo>
                  <a:lnTo>
                    <a:pt x="336499" y="243852"/>
                  </a:lnTo>
                  <a:lnTo>
                    <a:pt x="336499" y="53352"/>
                  </a:lnTo>
                  <a:lnTo>
                    <a:pt x="407289" y="53352"/>
                  </a:lnTo>
                  <a:lnTo>
                    <a:pt x="407289" y="17792"/>
                  </a:lnTo>
                  <a:close/>
                </a:path>
                <a:path w="1351914" h="370839">
                  <a:moveTo>
                    <a:pt x="675157" y="131762"/>
                  </a:moveTo>
                  <a:lnTo>
                    <a:pt x="667740" y="86512"/>
                  </a:lnTo>
                  <a:lnTo>
                    <a:pt x="645490" y="47650"/>
                  </a:lnTo>
                  <a:lnTo>
                    <a:pt x="634873" y="37401"/>
                  </a:lnTo>
                  <a:lnTo>
                    <a:pt x="634873" y="131762"/>
                  </a:lnTo>
                  <a:lnTo>
                    <a:pt x="633628" y="148221"/>
                  </a:lnTo>
                  <a:lnTo>
                    <a:pt x="614718" y="190855"/>
                  </a:lnTo>
                  <a:lnTo>
                    <a:pt x="577151" y="213563"/>
                  </a:lnTo>
                  <a:lnTo>
                    <a:pt x="561365" y="215074"/>
                  </a:lnTo>
                  <a:lnTo>
                    <a:pt x="545274" y="213563"/>
                  </a:lnTo>
                  <a:lnTo>
                    <a:pt x="506641" y="190855"/>
                  </a:lnTo>
                  <a:lnTo>
                    <a:pt x="487057" y="148526"/>
                  </a:lnTo>
                  <a:lnTo>
                    <a:pt x="485673" y="131229"/>
                  </a:lnTo>
                  <a:lnTo>
                    <a:pt x="487070" y="113182"/>
                  </a:lnTo>
                  <a:lnTo>
                    <a:pt x="508546" y="69697"/>
                  </a:lnTo>
                  <a:lnTo>
                    <a:pt x="544169" y="49009"/>
                  </a:lnTo>
                  <a:lnTo>
                    <a:pt x="560819" y="46824"/>
                  </a:lnTo>
                  <a:lnTo>
                    <a:pt x="575081" y="48260"/>
                  </a:lnTo>
                  <a:lnTo>
                    <a:pt x="612559" y="69697"/>
                  </a:lnTo>
                  <a:lnTo>
                    <a:pt x="633399" y="112877"/>
                  </a:lnTo>
                  <a:lnTo>
                    <a:pt x="634822" y="131229"/>
                  </a:lnTo>
                  <a:lnTo>
                    <a:pt x="634873" y="131762"/>
                  </a:lnTo>
                  <a:lnTo>
                    <a:pt x="634873" y="37401"/>
                  </a:lnTo>
                  <a:lnTo>
                    <a:pt x="629335" y="32042"/>
                  </a:lnTo>
                  <a:lnTo>
                    <a:pt x="610577" y="20904"/>
                  </a:lnTo>
                  <a:lnTo>
                    <a:pt x="589457" y="14300"/>
                  </a:lnTo>
                  <a:lnTo>
                    <a:pt x="590092" y="14300"/>
                  </a:lnTo>
                  <a:lnTo>
                    <a:pt x="565175" y="11976"/>
                  </a:lnTo>
                  <a:lnTo>
                    <a:pt x="542582" y="14300"/>
                  </a:lnTo>
                  <a:lnTo>
                    <a:pt x="522160" y="21234"/>
                  </a:lnTo>
                  <a:lnTo>
                    <a:pt x="503923" y="32804"/>
                  </a:lnTo>
                  <a:lnTo>
                    <a:pt x="487857" y="49009"/>
                  </a:lnTo>
                  <a:lnTo>
                    <a:pt x="487857" y="17424"/>
                  </a:lnTo>
                  <a:lnTo>
                    <a:pt x="448652" y="17424"/>
                  </a:lnTo>
                  <a:lnTo>
                    <a:pt x="448652" y="370801"/>
                  </a:lnTo>
                  <a:lnTo>
                    <a:pt x="487857" y="370801"/>
                  </a:lnTo>
                  <a:lnTo>
                    <a:pt x="487857" y="211810"/>
                  </a:lnTo>
                  <a:lnTo>
                    <a:pt x="503821" y="228485"/>
                  </a:lnTo>
                  <a:lnTo>
                    <a:pt x="522300" y="240398"/>
                  </a:lnTo>
                  <a:lnTo>
                    <a:pt x="543293" y="247535"/>
                  </a:lnTo>
                  <a:lnTo>
                    <a:pt x="566813" y="249923"/>
                  </a:lnTo>
                  <a:lnTo>
                    <a:pt x="590321" y="247764"/>
                  </a:lnTo>
                  <a:lnTo>
                    <a:pt x="629793" y="230479"/>
                  </a:lnTo>
                  <a:lnTo>
                    <a:pt x="658622" y="197154"/>
                  </a:lnTo>
                  <a:lnTo>
                    <a:pt x="673328" y="155371"/>
                  </a:lnTo>
                  <a:lnTo>
                    <a:pt x="675157" y="131762"/>
                  </a:lnTo>
                  <a:close/>
                </a:path>
                <a:path w="1351914" h="370839">
                  <a:moveTo>
                    <a:pt x="839584" y="107264"/>
                  </a:moveTo>
                  <a:lnTo>
                    <a:pt x="719797" y="107264"/>
                  </a:lnTo>
                  <a:lnTo>
                    <a:pt x="719797" y="147561"/>
                  </a:lnTo>
                  <a:lnTo>
                    <a:pt x="839584" y="147561"/>
                  </a:lnTo>
                  <a:lnTo>
                    <a:pt x="839584" y="107264"/>
                  </a:lnTo>
                  <a:close/>
                </a:path>
                <a:path w="1351914" h="370839">
                  <a:moveTo>
                    <a:pt x="1092225" y="0"/>
                  </a:moveTo>
                  <a:lnTo>
                    <a:pt x="937577" y="166611"/>
                  </a:lnTo>
                  <a:lnTo>
                    <a:pt x="937577" y="17424"/>
                  </a:lnTo>
                  <a:lnTo>
                    <a:pt x="898385" y="17424"/>
                  </a:lnTo>
                  <a:lnTo>
                    <a:pt x="898385" y="259181"/>
                  </a:lnTo>
                  <a:lnTo>
                    <a:pt x="1053020" y="92570"/>
                  </a:lnTo>
                  <a:lnTo>
                    <a:pt x="1053020" y="243382"/>
                  </a:lnTo>
                  <a:lnTo>
                    <a:pt x="1092225" y="243382"/>
                  </a:lnTo>
                  <a:lnTo>
                    <a:pt x="1092225" y="0"/>
                  </a:lnTo>
                  <a:close/>
                </a:path>
                <a:path w="1351914" h="370839">
                  <a:moveTo>
                    <a:pt x="1351394" y="17322"/>
                  </a:moveTo>
                  <a:lnTo>
                    <a:pt x="1312202" y="17322"/>
                  </a:lnTo>
                  <a:lnTo>
                    <a:pt x="1312202" y="110032"/>
                  </a:lnTo>
                  <a:lnTo>
                    <a:pt x="1205458" y="110032"/>
                  </a:lnTo>
                  <a:lnTo>
                    <a:pt x="1205458" y="17322"/>
                  </a:lnTo>
                  <a:lnTo>
                    <a:pt x="1166266" y="17322"/>
                  </a:lnTo>
                  <a:lnTo>
                    <a:pt x="1166266" y="110032"/>
                  </a:lnTo>
                  <a:lnTo>
                    <a:pt x="1166266" y="145592"/>
                  </a:lnTo>
                  <a:lnTo>
                    <a:pt x="1166266" y="243382"/>
                  </a:lnTo>
                  <a:lnTo>
                    <a:pt x="1205458" y="243382"/>
                  </a:lnTo>
                  <a:lnTo>
                    <a:pt x="1205458" y="145592"/>
                  </a:lnTo>
                  <a:lnTo>
                    <a:pt x="1312202" y="145592"/>
                  </a:lnTo>
                  <a:lnTo>
                    <a:pt x="1312202" y="243382"/>
                  </a:lnTo>
                  <a:lnTo>
                    <a:pt x="1351394" y="243382"/>
                  </a:lnTo>
                  <a:lnTo>
                    <a:pt x="1351394" y="145592"/>
                  </a:lnTo>
                  <a:lnTo>
                    <a:pt x="1351394" y="110032"/>
                  </a:lnTo>
                  <a:lnTo>
                    <a:pt x="1351394" y="173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100209" y="4559201"/>
              <a:ext cx="174225" cy="225961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320171" y="4553767"/>
              <a:ext cx="216160" cy="237929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582069" y="4553767"/>
              <a:ext cx="192748" cy="237940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3802024" y="4559585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014369" y="4567379"/>
              <a:ext cx="187313" cy="201459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370998" y="4553767"/>
              <a:ext cx="192748" cy="23794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4623639" y="4541788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4">
                  <a:moveTo>
                    <a:pt x="193837" y="0"/>
                  </a:moveTo>
                  <a:lnTo>
                    <a:pt x="39192" y="166612"/>
                  </a:lnTo>
                  <a:lnTo>
                    <a:pt x="3919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44" y="92562"/>
                  </a:lnTo>
                  <a:lnTo>
                    <a:pt x="15464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877369" y="4553767"/>
              <a:ext cx="192748" cy="237940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5097323" y="4559585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305325" y="4553767"/>
              <a:ext cx="216160" cy="237929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5555234" y="4541792"/>
              <a:ext cx="527050" cy="259715"/>
            </a:xfrm>
            <a:custGeom>
              <a:avLst/>
              <a:gdLst/>
              <a:ahLst/>
              <a:cxnLst/>
              <a:rect l="l" t="t" r="r" b="b"/>
              <a:pathLst>
                <a:path w="527050" h="259714">
                  <a:moveTo>
                    <a:pt x="294017" y="243382"/>
                  </a:moveTo>
                  <a:lnTo>
                    <a:pt x="239572" y="0"/>
                  </a:lnTo>
                  <a:lnTo>
                    <a:pt x="148107" y="184035"/>
                  </a:lnTo>
                  <a:lnTo>
                    <a:pt x="54444" y="0"/>
                  </a:lnTo>
                  <a:lnTo>
                    <a:pt x="0" y="243382"/>
                  </a:lnTo>
                  <a:lnTo>
                    <a:pt x="40284" y="243382"/>
                  </a:lnTo>
                  <a:lnTo>
                    <a:pt x="69138" y="103454"/>
                  </a:lnTo>
                  <a:lnTo>
                    <a:pt x="147002" y="259181"/>
                  </a:lnTo>
                  <a:lnTo>
                    <a:pt x="223774" y="103454"/>
                  </a:lnTo>
                  <a:lnTo>
                    <a:pt x="253720" y="243382"/>
                  </a:lnTo>
                  <a:lnTo>
                    <a:pt x="294017" y="243382"/>
                  </a:lnTo>
                  <a:close/>
                </a:path>
                <a:path w="527050" h="259714">
                  <a:moveTo>
                    <a:pt x="527050" y="17322"/>
                  </a:moveTo>
                  <a:lnTo>
                    <a:pt x="487857" y="17322"/>
                  </a:lnTo>
                  <a:lnTo>
                    <a:pt x="487857" y="110032"/>
                  </a:lnTo>
                  <a:lnTo>
                    <a:pt x="381114" y="110032"/>
                  </a:lnTo>
                  <a:lnTo>
                    <a:pt x="381114" y="17322"/>
                  </a:lnTo>
                  <a:lnTo>
                    <a:pt x="341922" y="17322"/>
                  </a:lnTo>
                  <a:lnTo>
                    <a:pt x="341922" y="110032"/>
                  </a:lnTo>
                  <a:lnTo>
                    <a:pt x="341922" y="145592"/>
                  </a:lnTo>
                  <a:lnTo>
                    <a:pt x="341922" y="243382"/>
                  </a:lnTo>
                  <a:lnTo>
                    <a:pt x="381114" y="243382"/>
                  </a:lnTo>
                  <a:lnTo>
                    <a:pt x="381114" y="145592"/>
                  </a:lnTo>
                  <a:lnTo>
                    <a:pt x="487857" y="145592"/>
                  </a:lnTo>
                  <a:lnTo>
                    <a:pt x="487857" y="243382"/>
                  </a:lnTo>
                  <a:lnTo>
                    <a:pt x="527050" y="243382"/>
                  </a:lnTo>
                  <a:lnTo>
                    <a:pt x="527050" y="145592"/>
                  </a:lnTo>
                  <a:lnTo>
                    <a:pt x="527050" y="110032"/>
                  </a:lnTo>
                  <a:lnTo>
                    <a:pt x="527050" y="173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142179" y="4553767"/>
              <a:ext cx="239584" cy="237940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568501" y="4559201"/>
              <a:ext cx="174235" cy="225961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6802615" y="4559115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27" y="0"/>
                  </a:moveTo>
                  <a:lnTo>
                    <a:pt x="145935" y="0"/>
                  </a:lnTo>
                  <a:lnTo>
                    <a:pt x="145935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35" y="128270"/>
                  </a:lnTo>
                  <a:lnTo>
                    <a:pt x="145935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047648" y="4553767"/>
              <a:ext cx="216160" cy="237929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7288835" y="4553768"/>
              <a:ext cx="511809" cy="359410"/>
            </a:xfrm>
            <a:custGeom>
              <a:avLst/>
              <a:gdLst/>
              <a:ahLst/>
              <a:cxnLst/>
              <a:rect l="l" t="t" r="r" b="b"/>
              <a:pathLst>
                <a:path w="511809" h="359410">
                  <a:moveTo>
                    <a:pt x="243928" y="195478"/>
                  </a:moveTo>
                  <a:lnTo>
                    <a:pt x="210172" y="195478"/>
                  </a:lnTo>
                  <a:lnTo>
                    <a:pt x="210172" y="41376"/>
                  </a:lnTo>
                  <a:lnTo>
                    <a:pt x="210172" y="5448"/>
                  </a:lnTo>
                  <a:lnTo>
                    <a:pt x="170967" y="5448"/>
                  </a:lnTo>
                  <a:lnTo>
                    <a:pt x="170967" y="41376"/>
                  </a:lnTo>
                  <a:lnTo>
                    <a:pt x="170967" y="195478"/>
                  </a:lnTo>
                  <a:lnTo>
                    <a:pt x="63169" y="195478"/>
                  </a:lnTo>
                  <a:lnTo>
                    <a:pt x="75069" y="182168"/>
                  </a:lnTo>
                  <a:lnTo>
                    <a:pt x="83578" y="166204"/>
                  </a:lnTo>
                  <a:lnTo>
                    <a:pt x="88684" y="147599"/>
                  </a:lnTo>
                  <a:lnTo>
                    <a:pt x="90385" y="126326"/>
                  </a:lnTo>
                  <a:lnTo>
                    <a:pt x="90385" y="41376"/>
                  </a:lnTo>
                  <a:lnTo>
                    <a:pt x="170967" y="41376"/>
                  </a:lnTo>
                  <a:lnTo>
                    <a:pt x="170967" y="5448"/>
                  </a:lnTo>
                  <a:lnTo>
                    <a:pt x="51193" y="5448"/>
                  </a:lnTo>
                  <a:lnTo>
                    <a:pt x="51193" y="106184"/>
                  </a:lnTo>
                  <a:lnTo>
                    <a:pt x="50622" y="125234"/>
                  </a:lnTo>
                  <a:lnTo>
                    <a:pt x="41935" y="166065"/>
                  </a:lnTo>
                  <a:lnTo>
                    <a:pt x="13246" y="193433"/>
                  </a:lnTo>
                  <a:lnTo>
                    <a:pt x="0" y="195478"/>
                  </a:lnTo>
                  <a:lnTo>
                    <a:pt x="0" y="291299"/>
                  </a:lnTo>
                  <a:lnTo>
                    <a:pt x="35941" y="291299"/>
                  </a:lnTo>
                  <a:lnTo>
                    <a:pt x="35941" y="231406"/>
                  </a:lnTo>
                  <a:lnTo>
                    <a:pt x="207987" y="231406"/>
                  </a:lnTo>
                  <a:lnTo>
                    <a:pt x="207987" y="291299"/>
                  </a:lnTo>
                  <a:lnTo>
                    <a:pt x="243928" y="291299"/>
                  </a:lnTo>
                  <a:lnTo>
                    <a:pt x="243928" y="231406"/>
                  </a:lnTo>
                  <a:lnTo>
                    <a:pt x="243928" y="195478"/>
                  </a:lnTo>
                  <a:close/>
                </a:path>
                <a:path w="511809" h="359410">
                  <a:moveTo>
                    <a:pt x="511810" y="119786"/>
                  </a:moveTo>
                  <a:lnTo>
                    <a:pt x="504393" y="74536"/>
                  </a:lnTo>
                  <a:lnTo>
                    <a:pt x="482142" y="35674"/>
                  </a:lnTo>
                  <a:lnTo>
                    <a:pt x="471525" y="25425"/>
                  </a:lnTo>
                  <a:lnTo>
                    <a:pt x="471525" y="119786"/>
                  </a:lnTo>
                  <a:lnTo>
                    <a:pt x="470281" y="136245"/>
                  </a:lnTo>
                  <a:lnTo>
                    <a:pt x="451370" y="178879"/>
                  </a:lnTo>
                  <a:lnTo>
                    <a:pt x="413804" y="201587"/>
                  </a:lnTo>
                  <a:lnTo>
                    <a:pt x="398018" y="203098"/>
                  </a:lnTo>
                  <a:lnTo>
                    <a:pt x="381927" y="201587"/>
                  </a:lnTo>
                  <a:lnTo>
                    <a:pt x="343293" y="178879"/>
                  </a:lnTo>
                  <a:lnTo>
                    <a:pt x="323710" y="136550"/>
                  </a:lnTo>
                  <a:lnTo>
                    <a:pt x="322326" y="119253"/>
                  </a:lnTo>
                  <a:lnTo>
                    <a:pt x="323723" y="101206"/>
                  </a:lnTo>
                  <a:lnTo>
                    <a:pt x="345198" y="57721"/>
                  </a:lnTo>
                  <a:lnTo>
                    <a:pt x="380822" y="37033"/>
                  </a:lnTo>
                  <a:lnTo>
                    <a:pt x="383171" y="36283"/>
                  </a:lnTo>
                  <a:lnTo>
                    <a:pt x="397471" y="34848"/>
                  </a:lnTo>
                  <a:lnTo>
                    <a:pt x="411734" y="36283"/>
                  </a:lnTo>
                  <a:lnTo>
                    <a:pt x="425107" y="40563"/>
                  </a:lnTo>
                  <a:lnTo>
                    <a:pt x="458965" y="70180"/>
                  </a:lnTo>
                  <a:lnTo>
                    <a:pt x="471474" y="119253"/>
                  </a:lnTo>
                  <a:lnTo>
                    <a:pt x="471525" y="119786"/>
                  </a:lnTo>
                  <a:lnTo>
                    <a:pt x="471525" y="25425"/>
                  </a:lnTo>
                  <a:lnTo>
                    <a:pt x="465988" y="20066"/>
                  </a:lnTo>
                  <a:lnTo>
                    <a:pt x="447217" y="8928"/>
                  </a:lnTo>
                  <a:lnTo>
                    <a:pt x="426110" y="2324"/>
                  </a:lnTo>
                  <a:lnTo>
                    <a:pt x="426745" y="2324"/>
                  </a:lnTo>
                  <a:lnTo>
                    <a:pt x="401828" y="0"/>
                  </a:lnTo>
                  <a:lnTo>
                    <a:pt x="379234" y="2324"/>
                  </a:lnTo>
                  <a:lnTo>
                    <a:pt x="358813" y="9258"/>
                  </a:lnTo>
                  <a:lnTo>
                    <a:pt x="340575" y="20828"/>
                  </a:lnTo>
                  <a:lnTo>
                    <a:pt x="324510" y="37033"/>
                  </a:lnTo>
                  <a:lnTo>
                    <a:pt x="324510" y="5448"/>
                  </a:lnTo>
                  <a:lnTo>
                    <a:pt x="285305" y="5448"/>
                  </a:lnTo>
                  <a:lnTo>
                    <a:pt x="285305" y="358825"/>
                  </a:lnTo>
                  <a:lnTo>
                    <a:pt x="324510" y="358825"/>
                  </a:lnTo>
                  <a:lnTo>
                    <a:pt x="324510" y="199834"/>
                  </a:lnTo>
                  <a:lnTo>
                    <a:pt x="340474" y="216509"/>
                  </a:lnTo>
                  <a:lnTo>
                    <a:pt x="358940" y="228422"/>
                  </a:lnTo>
                  <a:lnTo>
                    <a:pt x="379945" y="235559"/>
                  </a:lnTo>
                  <a:lnTo>
                    <a:pt x="403453" y="237947"/>
                  </a:lnTo>
                  <a:lnTo>
                    <a:pt x="426974" y="235788"/>
                  </a:lnTo>
                  <a:lnTo>
                    <a:pt x="466445" y="218503"/>
                  </a:lnTo>
                  <a:lnTo>
                    <a:pt x="495274" y="185178"/>
                  </a:lnTo>
                  <a:lnTo>
                    <a:pt x="509968" y="143395"/>
                  </a:lnTo>
                  <a:lnTo>
                    <a:pt x="511810" y="1197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834411" y="4559212"/>
              <a:ext cx="174235" cy="225961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068539" y="4553767"/>
              <a:ext cx="216150" cy="237929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8311896" y="4559585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8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84" y="35560"/>
                  </a:lnTo>
                  <a:lnTo>
                    <a:pt x="1807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646752" y="4553767"/>
              <a:ext cx="192737" cy="237940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885237" y="4553767"/>
              <a:ext cx="239573" cy="237940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9184691" y="4541792"/>
              <a:ext cx="452120" cy="303530"/>
            </a:xfrm>
            <a:custGeom>
              <a:avLst/>
              <a:gdLst/>
              <a:ahLst/>
              <a:cxnLst/>
              <a:rect l="l" t="t" r="r" b="b"/>
              <a:pathLst>
                <a:path w="452120" h="303529">
                  <a:moveTo>
                    <a:pt x="216700" y="207822"/>
                  </a:moveTo>
                  <a:lnTo>
                    <a:pt x="179666" y="207822"/>
                  </a:lnTo>
                  <a:lnTo>
                    <a:pt x="179666" y="17322"/>
                  </a:lnTo>
                  <a:lnTo>
                    <a:pt x="140474" y="17322"/>
                  </a:lnTo>
                  <a:lnTo>
                    <a:pt x="140474" y="207822"/>
                  </a:lnTo>
                  <a:lnTo>
                    <a:pt x="39192" y="207822"/>
                  </a:lnTo>
                  <a:lnTo>
                    <a:pt x="39192" y="17322"/>
                  </a:lnTo>
                  <a:lnTo>
                    <a:pt x="0" y="17322"/>
                  </a:lnTo>
                  <a:lnTo>
                    <a:pt x="0" y="207822"/>
                  </a:lnTo>
                  <a:lnTo>
                    <a:pt x="0" y="243382"/>
                  </a:lnTo>
                  <a:lnTo>
                    <a:pt x="180771" y="243382"/>
                  </a:lnTo>
                  <a:lnTo>
                    <a:pt x="180771" y="303072"/>
                  </a:lnTo>
                  <a:lnTo>
                    <a:pt x="216700" y="303072"/>
                  </a:lnTo>
                  <a:lnTo>
                    <a:pt x="216700" y="243382"/>
                  </a:lnTo>
                  <a:lnTo>
                    <a:pt x="216700" y="207822"/>
                  </a:lnTo>
                  <a:close/>
                </a:path>
                <a:path w="452120" h="303529">
                  <a:moveTo>
                    <a:pt x="451904" y="0"/>
                  </a:moveTo>
                  <a:lnTo>
                    <a:pt x="297281" y="166611"/>
                  </a:lnTo>
                  <a:lnTo>
                    <a:pt x="297281" y="17424"/>
                  </a:lnTo>
                  <a:lnTo>
                    <a:pt x="258076" y="17424"/>
                  </a:lnTo>
                  <a:lnTo>
                    <a:pt x="258076" y="259181"/>
                  </a:lnTo>
                  <a:lnTo>
                    <a:pt x="412711" y="92570"/>
                  </a:lnTo>
                  <a:lnTo>
                    <a:pt x="412711" y="243382"/>
                  </a:lnTo>
                  <a:lnTo>
                    <a:pt x="451904" y="243382"/>
                  </a:lnTo>
                  <a:lnTo>
                    <a:pt x="45190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696511" y="4553767"/>
              <a:ext cx="226495" cy="237929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964377" y="4559212"/>
              <a:ext cx="203637" cy="227050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242075" y="4559201"/>
              <a:ext cx="165513" cy="225961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10459847" y="4559115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0719045" y="4559201"/>
              <a:ext cx="231971" cy="225972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010890" y="4553767"/>
              <a:ext cx="216160" cy="237929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11413782" y="4553768"/>
              <a:ext cx="482600" cy="359410"/>
            </a:xfrm>
            <a:custGeom>
              <a:avLst/>
              <a:gdLst/>
              <a:ahLst/>
              <a:cxnLst/>
              <a:rect l="l" t="t" r="r" b="b"/>
              <a:pathLst>
                <a:path w="482600" h="359410">
                  <a:moveTo>
                    <a:pt x="181864" y="5448"/>
                  </a:moveTo>
                  <a:lnTo>
                    <a:pt x="0" y="5448"/>
                  </a:lnTo>
                  <a:lnTo>
                    <a:pt x="0" y="41008"/>
                  </a:lnTo>
                  <a:lnTo>
                    <a:pt x="0" y="231508"/>
                  </a:lnTo>
                  <a:lnTo>
                    <a:pt x="39204" y="231508"/>
                  </a:lnTo>
                  <a:lnTo>
                    <a:pt x="39204" y="41008"/>
                  </a:lnTo>
                  <a:lnTo>
                    <a:pt x="142671" y="41008"/>
                  </a:lnTo>
                  <a:lnTo>
                    <a:pt x="142671" y="231508"/>
                  </a:lnTo>
                  <a:lnTo>
                    <a:pt x="181864" y="231508"/>
                  </a:lnTo>
                  <a:lnTo>
                    <a:pt x="181864" y="41008"/>
                  </a:lnTo>
                  <a:lnTo>
                    <a:pt x="181864" y="5448"/>
                  </a:lnTo>
                  <a:close/>
                </a:path>
                <a:path w="482600" h="359410">
                  <a:moveTo>
                    <a:pt x="482384" y="119786"/>
                  </a:moveTo>
                  <a:lnTo>
                    <a:pt x="474967" y="74536"/>
                  </a:lnTo>
                  <a:lnTo>
                    <a:pt x="452704" y="35674"/>
                  </a:lnTo>
                  <a:lnTo>
                    <a:pt x="442087" y="25412"/>
                  </a:lnTo>
                  <a:lnTo>
                    <a:pt x="442087" y="119786"/>
                  </a:lnTo>
                  <a:lnTo>
                    <a:pt x="440855" y="136245"/>
                  </a:lnTo>
                  <a:lnTo>
                    <a:pt x="440829" y="136550"/>
                  </a:lnTo>
                  <a:lnTo>
                    <a:pt x="437083" y="151853"/>
                  </a:lnTo>
                  <a:lnTo>
                    <a:pt x="437057" y="151993"/>
                  </a:lnTo>
                  <a:lnTo>
                    <a:pt x="411048" y="189471"/>
                  </a:lnTo>
                  <a:lnTo>
                    <a:pt x="368579" y="203098"/>
                  </a:lnTo>
                  <a:lnTo>
                    <a:pt x="352501" y="201587"/>
                  </a:lnTo>
                  <a:lnTo>
                    <a:pt x="313867" y="178879"/>
                  </a:lnTo>
                  <a:lnTo>
                    <a:pt x="294284" y="136550"/>
                  </a:lnTo>
                  <a:lnTo>
                    <a:pt x="294195" y="136245"/>
                  </a:lnTo>
                  <a:lnTo>
                    <a:pt x="292938" y="119786"/>
                  </a:lnTo>
                  <a:lnTo>
                    <a:pt x="292887" y="119253"/>
                  </a:lnTo>
                  <a:lnTo>
                    <a:pt x="294297" y="101206"/>
                  </a:lnTo>
                  <a:lnTo>
                    <a:pt x="315772" y="57721"/>
                  </a:lnTo>
                  <a:lnTo>
                    <a:pt x="351383" y="37033"/>
                  </a:lnTo>
                  <a:lnTo>
                    <a:pt x="368046" y="34848"/>
                  </a:lnTo>
                  <a:lnTo>
                    <a:pt x="382295" y="36283"/>
                  </a:lnTo>
                  <a:lnTo>
                    <a:pt x="419773" y="57721"/>
                  </a:lnTo>
                  <a:lnTo>
                    <a:pt x="440613" y="100901"/>
                  </a:lnTo>
                  <a:lnTo>
                    <a:pt x="442087" y="119786"/>
                  </a:lnTo>
                  <a:lnTo>
                    <a:pt x="442087" y="25412"/>
                  </a:lnTo>
                  <a:lnTo>
                    <a:pt x="436562" y="20066"/>
                  </a:lnTo>
                  <a:lnTo>
                    <a:pt x="417791" y="8928"/>
                  </a:lnTo>
                  <a:lnTo>
                    <a:pt x="396671" y="2324"/>
                  </a:lnTo>
                  <a:lnTo>
                    <a:pt x="397319" y="2324"/>
                  </a:lnTo>
                  <a:lnTo>
                    <a:pt x="372402" y="0"/>
                  </a:lnTo>
                  <a:lnTo>
                    <a:pt x="349796" y="2324"/>
                  </a:lnTo>
                  <a:lnTo>
                    <a:pt x="329374" y="9258"/>
                  </a:lnTo>
                  <a:lnTo>
                    <a:pt x="311137" y="20828"/>
                  </a:lnTo>
                  <a:lnTo>
                    <a:pt x="295071" y="37033"/>
                  </a:lnTo>
                  <a:lnTo>
                    <a:pt x="295071" y="5448"/>
                  </a:lnTo>
                  <a:lnTo>
                    <a:pt x="255866" y="5448"/>
                  </a:lnTo>
                  <a:lnTo>
                    <a:pt x="255866" y="358825"/>
                  </a:lnTo>
                  <a:lnTo>
                    <a:pt x="295071" y="358825"/>
                  </a:lnTo>
                  <a:lnTo>
                    <a:pt x="295071" y="199834"/>
                  </a:lnTo>
                  <a:lnTo>
                    <a:pt x="311035" y="216509"/>
                  </a:lnTo>
                  <a:lnTo>
                    <a:pt x="329514" y="228422"/>
                  </a:lnTo>
                  <a:lnTo>
                    <a:pt x="350507" y="235559"/>
                  </a:lnTo>
                  <a:lnTo>
                    <a:pt x="374027" y="237947"/>
                  </a:lnTo>
                  <a:lnTo>
                    <a:pt x="397535" y="235788"/>
                  </a:lnTo>
                  <a:lnTo>
                    <a:pt x="437019" y="218503"/>
                  </a:lnTo>
                  <a:lnTo>
                    <a:pt x="465848" y="185178"/>
                  </a:lnTo>
                  <a:lnTo>
                    <a:pt x="480542" y="143395"/>
                  </a:lnTo>
                  <a:lnTo>
                    <a:pt x="482384" y="1197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1941940" y="4553767"/>
              <a:ext cx="226495" cy="237929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2242454" y="4559212"/>
              <a:ext cx="377894" cy="226425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12661708" y="4541788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44" y="92562"/>
                  </a:lnTo>
                  <a:lnTo>
                    <a:pt x="15464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2929554" y="4559212"/>
              <a:ext cx="190559" cy="225961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13159384" y="4541792"/>
              <a:ext cx="580390" cy="259715"/>
            </a:xfrm>
            <a:custGeom>
              <a:avLst/>
              <a:gdLst/>
              <a:ahLst/>
              <a:cxnLst/>
              <a:rect l="l" t="t" r="r" b="b"/>
              <a:pathLst>
                <a:path w="580390" h="259714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70"/>
                  </a:lnTo>
                  <a:lnTo>
                    <a:pt x="154635" y="243382"/>
                  </a:lnTo>
                  <a:lnTo>
                    <a:pt x="193840" y="243382"/>
                  </a:lnTo>
                  <a:lnTo>
                    <a:pt x="193840" y="0"/>
                  </a:lnTo>
                  <a:close/>
                </a:path>
                <a:path w="580390" h="259714">
                  <a:moveTo>
                    <a:pt x="579882" y="17322"/>
                  </a:moveTo>
                  <a:lnTo>
                    <a:pt x="540677" y="17322"/>
                  </a:lnTo>
                  <a:lnTo>
                    <a:pt x="540677" y="110032"/>
                  </a:lnTo>
                  <a:lnTo>
                    <a:pt x="433959" y="110032"/>
                  </a:lnTo>
                  <a:lnTo>
                    <a:pt x="433959" y="17322"/>
                  </a:lnTo>
                  <a:lnTo>
                    <a:pt x="394754" y="17322"/>
                  </a:lnTo>
                  <a:lnTo>
                    <a:pt x="394754" y="110032"/>
                  </a:lnTo>
                  <a:lnTo>
                    <a:pt x="394754" y="145592"/>
                  </a:lnTo>
                  <a:lnTo>
                    <a:pt x="394754" y="243382"/>
                  </a:lnTo>
                  <a:lnTo>
                    <a:pt x="433959" y="243382"/>
                  </a:lnTo>
                  <a:lnTo>
                    <a:pt x="433959" y="145592"/>
                  </a:lnTo>
                  <a:lnTo>
                    <a:pt x="540677" y="145592"/>
                  </a:lnTo>
                  <a:lnTo>
                    <a:pt x="540677" y="243382"/>
                  </a:lnTo>
                  <a:lnTo>
                    <a:pt x="579882" y="243382"/>
                  </a:lnTo>
                  <a:lnTo>
                    <a:pt x="579882" y="145592"/>
                  </a:lnTo>
                  <a:lnTo>
                    <a:pt x="579882" y="110032"/>
                  </a:lnTo>
                  <a:lnTo>
                    <a:pt x="579882" y="173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3799160" y="4553767"/>
              <a:ext cx="226495" cy="237929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14193851" y="4553768"/>
              <a:ext cx="509905" cy="359410"/>
            </a:xfrm>
            <a:custGeom>
              <a:avLst/>
              <a:gdLst/>
              <a:ahLst/>
              <a:cxnLst/>
              <a:rect l="l" t="t" r="r" b="b"/>
              <a:pathLst>
                <a:path w="509905" h="359410">
                  <a:moveTo>
                    <a:pt x="241757" y="5448"/>
                  </a:moveTo>
                  <a:lnTo>
                    <a:pt x="198208" y="5448"/>
                  </a:lnTo>
                  <a:lnTo>
                    <a:pt x="124688" y="167157"/>
                  </a:lnTo>
                  <a:lnTo>
                    <a:pt x="44665" y="5448"/>
                  </a:lnTo>
                  <a:lnTo>
                    <a:pt x="0" y="5448"/>
                  </a:lnTo>
                  <a:lnTo>
                    <a:pt x="104013" y="210172"/>
                  </a:lnTo>
                  <a:lnTo>
                    <a:pt x="31051" y="358825"/>
                  </a:lnTo>
                  <a:lnTo>
                    <a:pt x="74612" y="358825"/>
                  </a:lnTo>
                  <a:lnTo>
                    <a:pt x="241757" y="5448"/>
                  </a:lnTo>
                  <a:close/>
                </a:path>
                <a:path w="509905" h="359410">
                  <a:moveTo>
                    <a:pt x="509651" y="119786"/>
                  </a:moveTo>
                  <a:lnTo>
                    <a:pt x="502234" y="74536"/>
                  </a:lnTo>
                  <a:lnTo>
                    <a:pt x="479983" y="35674"/>
                  </a:lnTo>
                  <a:lnTo>
                    <a:pt x="469366" y="25425"/>
                  </a:lnTo>
                  <a:lnTo>
                    <a:pt x="469366" y="119786"/>
                  </a:lnTo>
                  <a:lnTo>
                    <a:pt x="468134" y="136245"/>
                  </a:lnTo>
                  <a:lnTo>
                    <a:pt x="449224" y="178879"/>
                  </a:lnTo>
                  <a:lnTo>
                    <a:pt x="411645" y="201587"/>
                  </a:lnTo>
                  <a:lnTo>
                    <a:pt x="395859" y="203098"/>
                  </a:lnTo>
                  <a:lnTo>
                    <a:pt x="379780" y="201587"/>
                  </a:lnTo>
                  <a:lnTo>
                    <a:pt x="341134" y="178879"/>
                  </a:lnTo>
                  <a:lnTo>
                    <a:pt x="321564" y="136550"/>
                  </a:lnTo>
                  <a:lnTo>
                    <a:pt x="320217" y="119786"/>
                  </a:lnTo>
                  <a:lnTo>
                    <a:pt x="320167" y="119253"/>
                  </a:lnTo>
                  <a:lnTo>
                    <a:pt x="333019" y="70180"/>
                  </a:lnTo>
                  <a:lnTo>
                    <a:pt x="367538" y="40563"/>
                  </a:lnTo>
                  <a:lnTo>
                    <a:pt x="395312" y="34848"/>
                  </a:lnTo>
                  <a:lnTo>
                    <a:pt x="409575" y="36283"/>
                  </a:lnTo>
                  <a:lnTo>
                    <a:pt x="447040" y="57721"/>
                  </a:lnTo>
                  <a:lnTo>
                    <a:pt x="467893" y="100901"/>
                  </a:lnTo>
                  <a:lnTo>
                    <a:pt x="467982" y="101206"/>
                  </a:lnTo>
                  <a:lnTo>
                    <a:pt x="469328" y="119253"/>
                  </a:lnTo>
                  <a:lnTo>
                    <a:pt x="469366" y="119786"/>
                  </a:lnTo>
                  <a:lnTo>
                    <a:pt x="469366" y="25425"/>
                  </a:lnTo>
                  <a:lnTo>
                    <a:pt x="463829" y="20066"/>
                  </a:lnTo>
                  <a:lnTo>
                    <a:pt x="445071" y="8928"/>
                  </a:lnTo>
                  <a:lnTo>
                    <a:pt x="423951" y="2324"/>
                  </a:lnTo>
                  <a:lnTo>
                    <a:pt x="424586" y="2324"/>
                  </a:lnTo>
                  <a:lnTo>
                    <a:pt x="399669" y="0"/>
                  </a:lnTo>
                  <a:lnTo>
                    <a:pt x="377075" y="2324"/>
                  </a:lnTo>
                  <a:lnTo>
                    <a:pt x="356654" y="9258"/>
                  </a:lnTo>
                  <a:lnTo>
                    <a:pt x="338404" y="20828"/>
                  </a:lnTo>
                  <a:lnTo>
                    <a:pt x="322338" y="37033"/>
                  </a:lnTo>
                  <a:lnTo>
                    <a:pt x="322338" y="5448"/>
                  </a:lnTo>
                  <a:lnTo>
                    <a:pt x="283146" y="5448"/>
                  </a:lnTo>
                  <a:lnTo>
                    <a:pt x="283146" y="358825"/>
                  </a:lnTo>
                  <a:lnTo>
                    <a:pt x="322338" y="358825"/>
                  </a:lnTo>
                  <a:lnTo>
                    <a:pt x="322338" y="199834"/>
                  </a:lnTo>
                  <a:lnTo>
                    <a:pt x="338315" y="216509"/>
                  </a:lnTo>
                  <a:lnTo>
                    <a:pt x="356793" y="228422"/>
                  </a:lnTo>
                  <a:lnTo>
                    <a:pt x="377786" y="235559"/>
                  </a:lnTo>
                  <a:lnTo>
                    <a:pt x="401307" y="237947"/>
                  </a:lnTo>
                  <a:lnTo>
                    <a:pt x="424827" y="235788"/>
                  </a:lnTo>
                  <a:lnTo>
                    <a:pt x="464286" y="218503"/>
                  </a:lnTo>
                  <a:lnTo>
                    <a:pt x="493115" y="185178"/>
                  </a:lnTo>
                  <a:lnTo>
                    <a:pt x="507822" y="143395"/>
                  </a:lnTo>
                  <a:lnTo>
                    <a:pt x="509651" y="1197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4749268" y="4553767"/>
              <a:ext cx="239584" cy="237940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5048714" y="4559201"/>
              <a:ext cx="174235" cy="225961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15282774" y="4559115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5527830" y="4553767"/>
              <a:ext cx="216150" cy="237929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785634" y="5207158"/>
              <a:ext cx="765810" cy="359410"/>
            </a:xfrm>
            <a:custGeom>
              <a:avLst/>
              <a:gdLst/>
              <a:ahLst/>
              <a:cxnLst/>
              <a:rect l="l" t="t" r="r" b="b"/>
              <a:pathLst>
                <a:path w="765810" h="359410">
                  <a:moveTo>
                    <a:pt x="241757" y="5448"/>
                  </a:moveTo>
                  <a:lnTo>
                    <a:pt x="198196" y="5448"/>
                  </a:lnTo>
                  <a:lnTo>
                    <a:pt x="124688" y="167157"/>
                  </a:lnTo>
                  <a:lnTo>
                    <a:pt x="44653" y="5448"/>
                  </a:lnTo>
                  <a:lnTo>
                    <a:pt x="0" y="5448"/>
                  </a:lnTo>
                  <a:lnTo>
                    <a:pt x="104000" y="210172"/>
                  </a:lnTo>
                  <a:lnTo>
                    <a:pt x="31038" y="358813"/>
                  </a:lnTo>
                  <a:lnTo>
                    <a:pt x="74599" y="358813"/>
                  </a:lnTo>
                  <a:lnTo>
                    <a:pt x="241757" y="5448"/>
                  </a:lnTo>
                  <a:close/>
                </a:path>
                <a:path w="765810" h="359410">
                  <a:moveTo>
                    <a:pt x="464985" y="5448"/>
                  </a:moveTo>
                  <a:lnTo>
                    <a:pt x="283121" y="5448"/>
                  </a:lnTo>
                  <a:lnTo>
                    <a:pt x="283121" y="41008"/>
                  </a:lnTo>
                  <a:lnTo>
                    <a:pt x="283121" y="231508"/>
                  </a:lnTo>
                  <a:lnTo>
                    <a:pt x="322326" y="231508"/>
                  </a:lnTo>
                  <a:lnTo>
                    <a:pt x="322326" y="41008"/>
                  </a:lnTo>
                  <a:lnTo>
                    <a:pt x="425792" y="41008"/>
                  </a:lnTo>
                  <a:lnTo>
                    <a:pt x="425792" y="231508"/>
                  </a:lnTo>
                  <a:lnTo>
                    <a:pt x="464985" y="231508"/>
                  </a:lnTo>
                  <a:lnTo>
                    <a:pt x="464985" y="41008"/>
                  </a:lnTo>
                  <a:lnTo>
                    <a:pt x="464985" y="5448"/>
                  </a:lnTo>
                  <a:close/>
                </a:path>
                <a:path w="765810" h="359410">
                  <a:moveTo>
                    <a:pt x="765530" y="119786"/>
                  </a:moveTo>
                  <a:lnTo>
                    <a:pt x="758113" y="74523"/>
                  </a:lnTo>
                  <a:lnTo>
                    <a:pt x="735863" y="35661"/>
                  </a:lnTo>
                  <a:lnTo>
                    <a:pt x="735012" y="34848"/>
                  </a:lnTo>
                  <a:lnTo>
                    <a:pt x="725246" y="25425"/>
                  </a:lnTo>
                  <a:lnTo>
                    <a:pt x="725246" y="119786"/>
                  </a:lnTo>
                  <a:lnTo>
                    <a:pt x="724001" y="136245"/>
                  </a:lnTo>
                  <a:lnTo>
                    <a:pt x="723988" y="136550"/>
                  </a:lnTo>
                  <a:lnTo>
                    <a:pt x="705104" y="178866"/>
                  </a:lnTo>
                  <a:lnTo>
                    <a:pt x="667524" y="201574"/>
                  </a:lnTo>
                  <a:lnTo>
                    <a:pt x="651725" y="203085"/>
                  </a:lnTo>
                  <a:lnTo>
                    <a:pt x="635647" y="201574"/>
                  </a:lnTo>
                  <a:lnTo>
                    <a:pt x="630059" y="199821"/>
                  </a:lnTo>
                  <a:lnTo>
                    <a:pt x="621169" y="197040"/>
                  </a:lnTo>
                  <a:lnTo>
                    <a:pt x="587857" y="166090"/>
                  </a:lnTo>
                  <a:lnTo>
                    <a:pt x="576084" y="119786"/>
                  </a:lnTo>
                  <a:lnTo>
                    <a:pt x="576046" y="119240"/>
                  </a:lnTo>
                  <a:lnTo>
                    <a:pt x="577456" y="101206"/>
                  </a:lnTo>
                  <a:lnTo>
                    <a:pt x="577469" y="100901"/>
                  </a:lnTo>
                  <a:lnTo>
                    <a:pt x="598919" y="57708"/>
                  </a:lnTo>
                  <a:lnTo>
                    <a:pt x="634542" y="37020"/>
                  </a:lnTo>
                  <a:lnTo>
                    <a:pt x="636892" y="36271"/>
                  </a:lnTo>
                  <a:lnTo>
                    <a:pt x="651192" y="34848"/>
                  </a:lnTo>
                  <a:lnTo>
                    <a:pt x="665441" y="36271"/>
                  </a:lnTo>
                  <a:lnTo>
                    <a:pt x="678815" y="40563"/>
                  </a:lnTo>
                  <a:lnTo>
                    <a:pt x="712685" y="70167"/>
                  </a:lnTo>
                  <a:lnTo>
                    <a:pt x="725208" y="119240"/>
                  </a:lnTo>
                  <a:lnTo>
                    <a:pt x="725246" y="119786"/>
                  </a:lnTo>
                  <a:lnTo>
                    <a:pt x="725246" y="25425"/>
                  </a:lnTo>
                  <a:lnTo>
                    <a:pt x="719709" y="20066"/>
                  </a:lnTo>
                  <a:lnTo>
                    <a:pt x="700938" y="8915"/>
                  </a:lnTo>
                  <a:lnTo>
                    <a:pt x="679831" y="2311"/>
                  </a:lnTo>
                  <a:lnTo>
                    <a:pt x="680466" y="2311"/>
                  </a:lnTo>
                  <a:lnTo>
                    <a:pt x="655548" y="0"/>
                  </a:lnTo>
                  <a:lnTo>
                    <a:pt x="632955" y="2311"/>
                  </a:lnTo>
                  <a:lnTo>
                    <a:pt x="612533" y="9258"/>
                  </a:lnTo>
                  <a:lnTo>
                    <a:pt x="594283" y="20828"/>
                  </a:lnTo>
                  <a:lnTo>
                    <a:pt x="578218" y="37020"/>
                  </a:lnTo>
                  <a:lnTo>
                    <a:pt x="578218" y="5448"/>
                  </a:lnTo>
                  <a:lnTo>
                    <a:pt x="539026" y="5448"/>
                  </a:lnTo>
                  <a:lnTo>
                    <a:pt x="539026" y="358813"/>
                  </a:lnTo>
                  <a:lnTo>
                    <a:pt x="578218" y="358813"/>
                  </a:lnTo>
                  <a:lnTo>
                    <a:pt x="578218" y="199821"/>
                  </a:lnTo>
                  <a:lnTo>
                    <a:pt x="594182" y="216496"/>
                  </a:lnTo>
                  <a:lnTo>
                    <a:pt x="612660" y="228409"/>
                  </a:lnTo>
                  <a:lnTo>
                    <a:pt x="633666" y="235559"/>
                  </a:lnTo>
                  <a:lnTo>
                    <a:pt x="657186" y="237934"/>
                  </a:lnTo>
                  <a:lnTo>
                    <a:pt x="680694" y="235775"/>
                  </a:lnTo>
                  <a:lnTo>
                    <a:pt x="720166" y="218490"/>
                  </a:lnTo>
                  <a:lnTo>
                    <a:pt x="748995" y="185178"/>
                  </a:lnTo>
                  <a:lnTo>
                    <a:pt x="763701" y="143383"/>
                  </a:lnTo>
                  <a:lnTo>
                    <a:pt x="765530" y="1197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596914" y="5207150"/>
              <a:ext cx="226495" cy="237929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897460" y="5212595"/>
              <a:ext cx="174235" cy="225961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2098909" y="5212595"/>
              <a:ext cx="203637" cy="227050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2362441" y="5207160"/>
              <a:ext cx="216150" cy="237929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2638475" y="5212505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35" y="0"/>
                  </a:lnTo>
                  <a:lnTo>
                    <a:pt x="145935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35" y="128270"/>
                  </a:lnTo>
                  <a:lnTo>
                    <a:pt x="145935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2891126" y="5212595"/>
              <a:ext cx="166612" cy="225961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3117643" y="5207160"/>
              <a:ext cx="216150" cy="237929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379520" y="5207150"/>
              <a:ext cx="192748" cy="237940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3632161" y="5212595"/>
              <a:ext cx="190570" cy="225961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3847778" y="5207150"/>
              <a:ext cx="239573" cy="237940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4147224" y="5102609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10" h="351789">
                  <a:moveTo>
                    <a:pt x="52270" y="0"/>
                  </a:moveTo>
                  <a:lnTo>
                    <a:pt x="19611" y="12523"/>
                  </a:lnTo>
                  <a:lnTo>
                    <a:pt x="24724" y="24127"/>
                  </a:lnTo>
                  <a:lnTo>
                    <a:pt x="31374" y="34438"/>
                  </a:lnTo>
                  <a:lnTo>
                    <a:pt x="72077" y="61800"/>
                  </a:lnTo>
                  <a:lnTo>
                    <a:pt x="98551" y="65338"/>
                  </a:lnTo>
                  <a:lnTo>
                    <a:pt x="112250" y="64454"/>
                  </a:lnTo>
                  <a:lnTo>
                    <a:pt x="157544" y="43453"/>
                  </a:lnTo>
                  <a:lnTo>
                    <a:pt x="166869" y="32669"/>
                  </a:lnTo>
                  <a:lnTo>
                    <a:pt x="98551" y="32669"/>
                  </a:lnTo>
                  <a:lnTo>
                    <a:pt x="81982" y="30627"/>
                  </a:lnTo>
                  <a:lnTo>
                    <a:pt x="68743" y="24501"/>
                  </a:lnTo>
                  <a:lnTo>
                    <a:pt x="58839" y="14292"/>
                  </a:lnTo>
                  <a:lnTo>
                    <a:pt x="52270" y="0"/>
                  </a:lnTo>
                  <a:close/>
                </a:path>
                <a:path w="194310" h="351789">
                  <a:moveTo>
                    <a:pt x="144833" y="0"/>
                  </a:moveTo>
                  <a:lnTo>
                    <a:pt x="138268" y="14292"/>
                  </a:lnTo>
                  <a:lnTo>
                    <a:pt x="128363" y="24501"/>
                  </a:lnTo>
                  <a:lnTo>
                    <a:pt x="115123" y="30627"/>
                  </a:lnTo>
                  <a:lnTo>
                    <a:pt x="98551" y="32669"/>
                  </a:lnTo>
                  <a:lnTo>
                    <a:pt x="166869" y="32669"/>
                  </a:lnTo>
                  <a:lnTo>
                    <a:pt x="172379" y="24127"/>
                  </a:lnTo>
                  <a:lnTo>
                    <a:pt x="177502" y="12523"/>
                  </a:lnTo>
                  <a:lnTo>
                    <a:pt x="144833" y="0"/>
                  </a:lnTo>
                  <a:close/>
                </a:path>
                <a:path w="194310" h="351789">
                  <a:moveTo>
                    <a:pt x="39202" y="109986"/>
                  </a:moveTo>
                  <a:lnTo>
                    <a:pt x="0" y="109986"/>
                  </a:lnTo>
                  <a:lnTo>
                    <a:pt x="0" y="351737"/>
                  </a:lnTo>
                  <a:lnTo>
                    <a:pt x="85908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10" h="351789">
                  <a:moveTo>
                    <a:pt x="193837" y="185114"/>
                  </a:moveTo>
                  <a:lnTo>
                    <a:pt x="154644" y="185114"/>
                  </a:lnTo>
                  <a:lnTo>
                    <a:pt x="154644" y="335947"/>
                  </a:lnTo>
                  <a:lnTo>
                    <a:pt x="193837" y="335947"/>
                  </a:lnTo>
                  <a:lnTo>
                    <a:pt x="193837" y="185114"/>
                  </a:lnTo>
                  <a:close/>
                </a:path>
                <a:path w="194310" h="351789">
                  <a:moveTo>
                    <a:pt x="193837" y="92562"/>
                  </a:moveTo>
                  <a:lnTo>
                    <a:pt x="39202" y="259175"/>
                  </a:lnTo>
                  <a:lnTo>
                    <a:pt x="85908" y="259175"/>
                  </a:lnTo>
                  <a:lnTo>
                    <a:pt x="154644" y="185114"/>
                  </a:lnTo>
                  <a:lnTo>
                    <a:pt x="193837" y="185114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4527820" y="5207150"/>
              <a:ext cx="192737" cy="237940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4747768" y="5207158"/>
              <a:ext cx="448945" cy="359410"/>
            </a:xfrm>
            <a:custGeom>
              <a:avLst/>
              <a:gdLst/>
              <a:ahLst/>
              <a:cxnLst/>
              <a:rect l="l" t="t" r="r" b="b"/>
              <a:pathLst>
                <a:path w="448945" h="359410">
                  <a:moveTo>
                    <a:pt x="180771" y="5816"/>
                  </a:moveTo>
                  <a:lnTo>
                    <a:pt x="0" y="5816"/>
                  </a:lnTo>
                  <a:lnTo>
                    <a:pt x="0" y="41376"/>
                  </a:lnTo>
                  <a:lnTo>
                    <a:pt x="70777" y="41376"/>
                  </a:lnTo>
                  <a:lnTo>
                    <a:pt x="70777" y="231876"/>
                  </a:lnTo>
                  <a:lnTo>
                    <a:pt x="109982" y="231876"/>
                  </a:lnTo>
                  <a:lnTo>
                    <a:pt x="109982" y="41376"/>
                  </a:lnTo>
                  <a:lnTo>
                    <a:pt x="180771" y="41376"/>
                  </a:lnTo>
                  <a:lnTo>
                    <a:pt x="180771" y="5816"/>
                  </a:lnTo>
                  <a:close/>
                </a:path>
                <a:path w="448945" h="359410">
                  <a:moveTo>
                    <a:pt x="448652" y="119786"/>
                  </a:moveTo>
                  <a:lnTo>
                    <a:pt x="441236" y="74523"/>
                  </a:lnTo>
                  <a:lnTo>
                    <a:pt x="418985" y="35661"/>
                  </a:lnTo>
                  <a:lnTo>
                    <a:pt x="418134" y="34848"/>
                  </a:lnTo>
                  <a:lnTo>
                    <a:pt x="408355" y="25412"/>
                  </a:lnTo>
                  <a:lnTo>
                    <a:pt x="408355" y="119786"/>
                  </a:lnTo>
                  <a:lnTo>
                    <a:pt x="407123" y="136245"/>
                  </a:lnTo>
                  <a:lnTo>
                    <a:pt x="388213" y="178866"/>
                  </a:lnTo>
                  <a:lnTo>
                    <a:pt x="350647" y="201574"/>
                  </a:lnTo>
                  <a:lnTo>
                    <a:pt x="334860" y="203085"/>
                  </a:lnTo>
                  <a:lnTo>
                    <a:pt x="318770" y="201574"/>
                  </a:lnTo>
                  <a:lnTo>
                    <a:pt x="313182" y="199821"/>
                  </a:lnTo>
                  <a:lnTo>
                    <a:pt x="304292" y="197040"/>
                  </a:lnTo>
                  <a:lnTo>
                    <a:pt x="291414" y="189471"/>
                  </a:lnTo>
                  <a:lnTo>
                    <a:pt x="280136" y="178866"/>
                  </a:lnTo>
                  <a:lnTo>
                    <a:pt x="270979" y="166090"/>
                  </a:lnTo>
                  <a:lnTo>
                    <a:pt x="264464" y="151980"/>
                  </a:lnTo>
                  <a:lnTo>
                    <a:pt x="264401" y="151853"/>
                  </a:lnTo>
                  <a:lnTo>
                    <a:pt x="260553" y="136550"/>
                  </a:lnTo>
                  <a:lnTo>
                    <a:pt x="260477" y="136245"/>
                  </a:lnTo>
                  <a:lnTo>
                    <a:pt x="259207" y="119786"/>
                  </a:lnTo>
                  <a:lnTo>
                    <a:pt x="259156" y="119240"/>
                  </a:lnTo>
                  <a:lnTo>
                    <a:pt x="272021" y="70167"/>
                  </a:lnTo>
                  <a:lnTo>
                    <a:pt x="306539" y="40563"/>
                  </a:lnTo>
                  <a:lnTo>
                    <a:pt x="317665" y="37020"/>
                  </a:lnTo>
                  <a:lnTo>
                    <a:pt x="320014" y="36271"/>
                  </a:lnTo>
                  <a:lnTo>
                    <a:pt x="334314" y="34848"/>
                  </a:lnTo>
                  <a:lnTo>
                    <a:pt x="348576" y="36271"/>
                  </a:lnTo>
                  <a:lnTo>
                    <a:pt x="361950" y="40563"/>
                  </a:lnTo>
                  <a:lnTo>
                    <a:pt x="395808" y="70167"/>
                  </a:lnTo>
                  <a:lnTo>
                    <a:pt x="408317" y="119240"/>
                  </a:lnTo>
                  <a:lnTo>
                    <a:pt x="408355" y="119786"/>
                  </a:lnTo>
                  <a:lnTo>
                    <a:pt x="408355" y="25412"/>
                  </a:lnTo>
                  <a:lnTo>
                    <a:pt x="402831" y="20066"/>
                  </a:lnTo>
                  <a:lnTo>
                    <a:pt x="384060" y="8915"/>
                  </a:lnTo>
                  <a:lnTo>
                    <a:pt x="362953" y="2311"/>
                  </a:lnTo>
                  <a:lnTo>
                    <a:pt x="363588" y="2311"/>
                  </a:lnTo>
                  <a:lnTo>
                    <a:pt x="338670" y="0"/>
                  </a:lnTo>
                  <a:lnTo>
                    <a:pt x="316077" y="2311"/>
                  </a:lnTo>
                  <a:lnTo>
                    <a:pt x="295656" y="9258"/>
                  </a:lnTo>
                  <a:lnTo>
                    <a:pt x="277418" y="20828"/>
                  </a:lnTo>
                  <a:lnTo>
                    <a:pt x="261353" y="37020"/>
                  </a:lnTo>
                  <a:lnTo>
                    <a:pt x="261353" y="5448"/>
                  </a:lnTo>
                  <a:lnTo>
                    <a:pt x="222148" y="5448"/>
                  </a:lnTo>
                  <a:lnTo>
                    <a:pt x="222148" y="358813"/>
                  </a:lnTo>
                  <a:lnTo>
                    <a:pt x="261353" y="358813"/>
                  </a:lnTo>
                  <a:lnTo>
                    <a:pt x="261353" y="199821"/>
                  </a:lnTo>
                  <a:lnTo>
                    <a:pt x="277304" y="216496"/>
                  </a:lnTo>
                  <a:lnTo>
                    <a:pt x="295783" y="228409"/>
                  </a:lnTo>
                  <a:lnTo>
                    <a:pt x="316788" y="235559"/>
                  </a:lnTo>
                  <a:lnTo>
                    <a:pt x="340296" y="237934"/>
                  </a:lnTo>
                  <a:lnTo>
                    <a:pt x="363816" y="235775"/>
                  </a:lnTo>
                  <a:lnTo>
                    <a:pt x="384810" y="229298"/>
                  </a:lnTo>
                  <a:lnTo>
                    <a:pt x="403288" y="218490"/>
                  </a:lnTo>
                  <a:lnTo>
                    <a:pt x="419265" y="203365"/>
                  </a:lnTo>
                  <a:lnTo>
                    <a:pt x="419455" y="203085"/>
                  </a:lnTo>
                  <a:lnTo>
                    <a:pt x="432117" y="185178"/>
                  </a:lnTo>
                  <a:lnTo>
                    <a:pt x="441299" y="165188"/>
                  </a:lnTo>
                  <a:lnTo>
                    <a:pt x="446811" y="143383"/>
                  </a:lnTo>
                  <a:lnTo>
                    <a:pt x="448652" y="1197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5242164" y="5207150"/>
              <a:ext cx="226495" cy="237929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5510022" y="5212974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8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84" y="35560"/>
                  </a:lnTo>
                  <a:lnTo>
                    <a:pt x="1807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718035" y="5207160"/>
              <a:ext cx="216150" cy="237929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808494" y="5195182"/>
              <a:ext cx="5946775" cy="903605"/>
            </a:xfrm>
            <a:custGeom>
              <a:avLst/>
              <a:gdLst/>
              <a:ahLst/>
              <a:cxnLst/>
              <a:rect l="l" t="t" r="r" b="b"/>
              <a:pathLst>
                <a:path w="5946775" h="903604">
                  <a:moveTo>
                    <a:pt x="296748" y="716534"/>
                  </a:moveTo>
                  <a:lnTo>
                    <a:pt x="293700" y="676998"/>
                  </a:lnTo>
                  <a:lnTo>
                    <a:pt x="269341" y="609079"/>
                  </a:lnTo>
                  <a:lnTo>
                    <a:pt x="221640" y="557453"/>
                  </a:lnTo>
                  <a:lnTo>
                    <a:pt x="156692" y="530910"/>
                  </a:lnTo>
                  <a:lnTo>
                    <a:pt x="118160" y="527596"/>
                  </a:lnTo>
                  <a:lnTo>
                    <a:pt x="86067" y="529844"/>
                  </a:lnTo>
                  <a:lnTo>
                    <a:pt x="55676" y="536575"/>
                  </a:lnTo>
                  <a:lnTo>
                    <a:pt x="26987" y="547801"/>
                  </a:lnTo>
                  <a:lnTo>
                    <a:pt x="0" y="563524"/>
                  </a:lnTo>
                  <a:lnTo>
                    <a:pt x="0" y="613625"/>
                  </a:lnTo>
                  <a:lnTo>
                    <a:pt x="10312" y="604227"/>
                  </a:lnTo>
                  <a:lnTo>
                    <a:pt x="21653" y="595655"/>
                  </a:lnTo>
                  <a:lnTo>
                    <a:pt x="65036" y="574281"/>
                  </a:lnTo>
                  <a:lnTo>
                    <a:pt x="120891" y="565708"/>
                  </a:lnTo>
                  <a:lnTo>
                    <a:pt x="147243" y="567931"/>
                  </a:lnTo>
                  <a:lnTo>
                    <a:pt x="193116" y="585774"/>
                  </a:lnTo>
                  <a:lnTo>
                    <a:pt x="228981" y="620280"/>
                  </a:lnTo>
                  <a:lnTo>
                    <a:pt x="249529" y="664514"/>
                  </a:lnTo>
                  <a:lnTo>
                    <a:pt x="253733" y="689851"/>
                  </a:lnTo>
                  <a:lnTo>
                    <a:pt x="43561" y="689851"/>
                  </a:lnTo>
                  <a:lnTo>
                    <a:pt x="43561" y="727964"/>
                  </a:lnTo>
                  <a:lnTo>
                    <a:pt x="255384" y="727964"/>
                  </a:lnTo>
                  <a:lnTo>
                    <a:pt x="253085" y="756589"/>
                  </a:lnTo>
                  <a:lnTo>
                    <a:pt x="233210" y="805865"/>
                  </a:lnTo>
                  <a:lnTo>
                    <a:pt x="194551" y="843432"/>
                  </a:lnTo>
                  <a:lnTo>
                    <a:pt x="146913" y="862761"/>
                  </a:lnTo>
                  <a:lnTo>
                    <a:pt x="120332" y="865174"/>
                  </a:lnTo>
                  <a:lnTo>
                    <a:pt x="100126" y="864044"/>
                  </a:lnTo>
                  <a:lnTo>
                    <a:pt x="60921" y="855065"/>
                  </a:lnTo>
                  <a:lnTo>
                    <a:pt x="18656" y="833589"/>
                  </a:lnTo>
                  <a:lnTo>
                    <a:pt x="0" y="817803"/>
                  </a:lnTo>
                  <a:lnTo>
                    <a:pt x="0" y="867892"/>
                  </a:lnTo>
                  <a:lnTo>
                    <a:pt x="28155" y="883386"/>
                  </a:lnTo>
                  <a:lnTo>
                    <a:pt x="57594" y="894448"/>
                  </a:lnTo>
                  <a:lnTo>
                    <a:pt x="88315" y="901077"/>
                  </a:lnTo>
                  <a:lnTo>
                    <a:pt x="120332" y="903287"/>
                  </a:lnTo>
                  <a:lnTo>
                    <a:pt x="158584" y="899985"/>
                  </a:lnTo>
                  <a:lnTo>
                    <a:pt x="222834" y="873582"/>
                  </a:lnTo>
                  <a:lnTo>
                    <a:pt x="269798" y="822299"/>
                  </a:lnTo>
                  <a:lnTo>
                    <a:pt x="293751" y="755332"/>
                  </a:lnTo>
                  <a:lnTo>
                    <a:pt x="296748" y="716534"/>
                  </a:lnTo>
                  <a:close/>
                </a:path>
                <a:path w="5946775" h="903604">
                  <a:moveTo>
                    <a:pt x="5319522" y="17322"/>
                  </a:moveTo>
                  <a:lnTo>
                    <a:pt x="5185575" y="17322"/>
                  </a:lnTo>
                  <a:lnTo>
                    <a:pt x="5185575" y="52882"/>
                  </a:lnTo>
                  <a:lnTo>
                    <a:pt x="5185575" y="243382"/>
                  </a:lnTo>
                  <a:lnTo>
                    <a:pt x="5224767" y="243382"/>
                  </a:lnTo>
                  <a:lnTo>
                    <a:pt x="5224767" y="52882"/>
                  </a:lnTo>
                  <a:lnTo>
                    <a:pt x="5319522" y="52882"/>
                  </a:lnTo>
                  <a:lnTo>
                    <a:pt x="5319522" y="17322"/>
                  </a:lnTo>
                  <a:close/>
                </a:path>
                <a:path w="5946775" h="903604">
                  <a:moveTo>
                    <a:pt x="5552567" y="0"/>
                  </a:moveTo>
                  <a:lnTo>
                    <a:pt x="5397919" y="166611"/>
                  </a:lnTo>
                  <a:lnTo>
                    <a:pt x="5397919" y="17424"/>
                  </a:lnTo>
                  <a:lnTo>
                    <a:pt x="5358727" y="17424"/>
                  </a:lnTo>
                  <a:lnTo>
                    <a:pt x="5358727" y="259168"/>
                  </a:lnTo>
                  <a:lnTo>
                    <a:pt x="5513362" y="92557"/>
                  </a:lnTo>
                  <a:lnTo>
                    <a:pt x="5513362" y="243382"/>
                  </a:lnTo>
                  <a:lnTo>
                    <a:pt x="5552567" y="243382"/>
                  </a:lnTo>
                  <a:lnTo>
                    <a:pt x="5552567" y="0"/>
                  </a:lnTo>
                  <a:close/>
                </a:path>
                <a:path w="5946775" h="903604">
                  <a:moveTo>
                    <a:pt x="5820435" y="0"/>
                  </a:moveTo>
                  <a:lnTo>
                    <a:pt x="5665800" y="166611"/>
                  </a:lnTo>
                  <a:lnTo>
                    <a:pt x="5665800" y="17424"/>
                  </a:lnTo>
                  <a:lnTo>
                    <a:pt x="5626595" y="17424"/>
                  </a:lnTo>
                  <a:lnTo>
                    <a:pt x="5626595" y="259168"/>
                  </a:lnTo>
                  <a:lnTo>
                    <a:pt x="5781243" y="92557"/>
                  </a:lnTo>
                  <a:lnTo>
                    <a:pt x="5781243" y="243382"/>
                  </a:lnTo>
                  <a:lnTo>
                    <a:pt x="5820435" y="243382"/>
                  </a:lnTo>
                  <a:lnTo>
                    <a:pt x="5820435" y="0"/>
                  </a:lnTo>
                  <a:close/>
                </a:path>
                <a:path w="5946775" h="903604">
                  <a:moveTo>
                    <a:pt x="5946762" y="214337"/>
                  </a:moveTo>
                  <a:lnTo>
                    <a:pt x="5944032" y="207987"/>
                  </a:lnTo>
                  <a:lnTo>
                    <a:pt x="5933148" y="197104"/>
                  </a:lnTo>
                  <a:lnTo>
                    <a:pt x="5926798" y="194373"/>
                  </a:lnTo>
                  <a:lnTo>
                    <a:pt x="5912269" y="194373"/>
                  </a:lnTo>
                  <a:lnTo>
                    <a:pt x="5905919" y="197104"/>
                  </a:lnTo>
                  <a:lnTo>
                    <a:pt x="5895035" y="207987"/>
                  </a:lnTo>
                  <a:lnTo>
                    <a:pt x="5892317" y="214337"/>
                  </a:lnTo>
                  <a:lnTo>
                    <a:pt x="5892317" y="228866"/>
                  </a:lnTo>
                  <a:lnTo>
                    <a:pt x="5895035" y="235204"/>
                  </a:lnTo>
                  <a:lnTo>
                    <a:pt x="5900483" y="240652"/>
                  </a:lnTo>
                  <a:lnTo>
                    <a:pt x="5905919" y="246100"/>
                  </a:lnTo>
                  <a:lnTo>
                    <a:pt x="5912269" y="248818"/>
                  </a:lnTo>
                  <a:lnTo>
                    <a:pt x="5926798" y="248818"/>
                  </a:lnTo>
                  <a:lnTo>
                    <a:pt x="5933148" y="246100"/>
                  </a:lnTo>
                  <a:lnTo>
                    <a:pt x="5944032" y="235204"/>
                  </a:lnTo>
                  <a:lnTo>
                    <a:pt x="5946762" y="228866"/>
                  </a:lnTo>
                  <a:lnTo>
                    <a:pt x="5946762" y="2143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169503" y="5865967"/>
              <a:ext cx="190559" cy="225961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385120" y="5860533"/>
              <a:ext cx="192737" cy="237940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1637741" y="5865971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4" h="226060">
                  <a:moveTo>
                    <a:pt x="18185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51" y="226060"/>
                  </a:lnTo>
                  <a:lnTo>
                    <a:pt x="181851" y="35560"/>
                  </a:lnTo>
                  <a:lnTo>
                    <a:pt x="1818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879492" y="5860533"/>
              <a:ext cx="216150" cy="237929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2155545" y="5860535"/>
              <a:ext cx="434975" cy="359410"/>
            </a:xfrm>
            <a:custGeom>
              <a:avLst/>
              <a:gdLst/>
              <a:ahLst/>
              <a:cxnLst/>
              <a:rect l="l" t="t" r="r" b="b"/>
              <a:pathLst>
                <a:path w="434975" h="359410">
                  <a:moveTo>
                    <a:pt x="226491" y="119786"/>
                  </a:moveTo>
                  <a:lnTo>
                    <a:pt x="219075" y="74523"/>
                  </a:lnTo>
                  <a:lnTo>
                    <a:pt x="196811" y="35661"/>
                  </a:lnTo>
                  <a:lnTo>
                    <a:pt x="186207" y="25412"/>
                  </a:lnTo>
                  <a:lnTo>
                    <a:pt x="186207" y="119786"/>
                  </a:lnTo>
                  <a:lnTo>
                    <a:pt x="184975" y="136232"/>
                  </a:lnTo>
                  <a:lnTo>
                    <a:pt x="166065" y="178866"/>
                  </a:lnTo>
                  <a:lnTo>
                    <a:pt x="128485" y="201574"/>
                  </a:lnTo>
                  <a:lnTo>
                    <a:pt x="112699" y="203085"/>
                  </a:lnTo>
                  <a:lnTo>
                    <a:pt x="96621" y="201574"/>
                  </a:lnTo>
                  <a:lnTo>
                    <a:pt x="57975" y="178866"/>
                  </a:lnTo>
                  <a:lnTo>
                    <a:pt x="38392" y="136537"/>
                  </a:lnTo>
                  <a:lnTo>
                    <a:pt x="37007" y="119240"/>
                  </a:lnTo>
                  <a:lnTo>
                    <a:pt x="38417" y="101206"/>
                  </a:lnTo>
                  <a:lnTo>
                    <a:pt x="59880" y="57708"/>
                  </a:lnTo>
                  <a:lnTo>
                    <a:pt x="95504" y="37020"/>
                  </a:lnTo>
                  <a:lnTo>
                    <a:pt x="112153" y="34836"/>
                  </a:lnTo>
                  <a:lnTo>
                    <a:pt x="126415" y="36271"/>
                  </a:lnTo>
                  <a:lnTo>
                    <a:pt x="163880" y="57708"/>
                  </a:lnTo>
                  <a:lnTo>
                    <a:pt x="180555" y="84531"/>
                  </a:lnTo>
                  <a:lnTo>
                    <a:pt x="180632" y="84658"/>
                  </a:lnTo>
                  <a:lnTo>
                    <a:pt x="184734" y="100901"/>
                  </a:lnTo>
                  <a:lnTo>
                    <a:pt x="184810" y="101206"/>
                  </a:lnTo>
                  <a:lnTo>
                    <a:pt x="186169" y="119240"/>
                  </a:lnTo>
                  <a:lnTo>
                    <a:pt x="186207" y="119786"/>
                  </a:lnTo>
                  <a:lnTo>
                    <a:pt x="186207" y="25412"/>
                  </a:lnTo>
                  <a:lnTo>
                    <a:pt x="180670" y="20053"/>
                  </a:lnTo>
                  <a:lnTo>
                    <a:pt x="161912" y="8915"/>
                  </a:lnTo>
                  <a:lnTo>
                    <a:pt x="140792" y="2311"/>
                  </a:lnTo>
                  <a:lnTo>
                    <a:pt x="141427" y="2311"/>
                  </a:lnTo>
                  <a:lnTo>
                    <a:pt x="116509" y="0"/>
                  </a:lnTo>
                  <a:lnTo>
                    <a:pt x="93916" y="2311"/>
                  </a:lnTo>
                  <a:lnTo>
                    <a:pt x="73494" y="9245"/>
                  </a:lnTo>
                  <a:lnTo>
                    <a:pt x="55257" y="20828"/>
                  </a:lnTo>
                  <a:lnTo>
                    <a:pt x="39192" y="37020"/>
                  </a:lnTo>
                  <a:lnTo>
                    <a:pt x="39192" y="5435"/>
                  </a:lnTo>
                  <a:lnTo>
                    <a:pt x="0" y="5435"/>
                  </a:lnTo>
                  <a:lnTo>
                    <a:pt x="0" y="358813"/>
                  </a:lnTo>
                  <a:lnTo>
                    <a:pt x="39192" y="358813"/>
                  </a:lnTo>
                  <a:lnTo>
                    <a:pt x="39192" y="199821"/>
                  </a:lnTo>
                  <a:lnTo>
                    <a:pt x="55156" y="216496"/>
                  </a:lnTo>
                  <a:lnTo>
                    <a:pt x="73634" y="228409"/>
                  </a:lnTo>
                  <a:lnTo>
                    <a:pt x="94627" y="235546"/>
                  </a:lnTo>
                  <a:lnTo>
                    <a:pt x="118148" y="237934"/>
                  </a:lnTo>
                  <a:lnTo>
                    <a:pt x="141655" y="235775"/>
                  </a:lnTo>
                  <a:lnTo>
                    <a:pt x="162648" y="229298"/>
                  </a:lnTo>
                  <a:lnTo>
                    <a:pt x="181127" y="218490"/>
                  </a:lnTo>
                  <a:lnTo>
                    <a:pt x="197104" y="203365"/>
                  </a:lnTo>
                  <a:lnTo>
                    <a:pt x="197294" y="203085"/>
                  </a:lnTo>
                  <a:lnTo>
                    <a:pt x="209956" y="185166"/>
                  </a:lnTo>
                  <a:lnTo>
                    <a:pt x="219151" y="165176"/>
                  </a:lnTo>
                  <a:lnTo>
                    <a:pt x="224650" y="143383"/>
                  </a:lnTo>
                  <a:lnTo>
                    <a:pt x="226491" y="119786"/>
                  </a:lnTo>
                  <a:close/>
                </a:path>
                <a:path w="434975" h="359410">
                  <a:moveTo>
                    <a:pt x="434479" y="5816"/>
                  </a:moveTo>
                  <a:lnTo>
                    <a:pt x="253707" y="5816"/>
                  </a:lnTo>
                  <a:lnTo>
                    <a:pt x="253707" y="41376"/>
                  </a:lnTo>
                  <a:lnTo>
                    <a:pt x="324485" y="41376"/>
                  </a:lnTo>
                  <a:lnTo>
                    <a:pt x="324485" y="231876"/>
                  </a:lnTo>
                  <a:lnTo>
                    <a:pt x="363689" y="231876"/>
                  </a:lnTo>
                  <a:lnTo>
                    <a:pt x="363689" y="41376"/>
                  </a:lnTo>
                  <a:lnTo>
                    <a:pt x="434479" y="41376"/>
                  </a:lnTo>
                  <a:lnTo>
                    <a:pt x="434479" y="58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2631417" y="5865967"/>
              <a:ext cx="231940" cy="225961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3050116" y="5860533"/>
              <a:ext cx="239563" cy="237940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3316884" y="5848546"/>
              <a:ext cx="490220" cy="259715"/>
            </a:xfrm>
            <a:custGeom>
              <a:avLst/>
              <a:gdLst/>
              <a:ahLst/>
              <a:cxnLst/>
              <a:rect l="l" t="t" r="r" b="b"/>
              <a:pathLst>
                <a:path w="490220" h="259714">
                  <a:moveTo>
                    <a:pt x="180784" y="17805"/>
                  </a:moveTo>
                  <a:lnTo>
                    <a:pt x="0" y="17805"/>
                  </a:lnTo>
                  <a:lnTo>
                    <a:pt x="0" y="53365"/>
                  </a:lnTo>
                  <a:lnTo>
                    <a:pt x="70789" y="53365"/>
                  </a:lnTo>
                  <a:lnTo>
                    <a:pt x="70789" y="243865"/>
                  </a:lnTo>
                  <a:lnTo>
                    <a:pt x="109994" y="243865"/>
                  </a:lnTo>
                  <a:lnTo>
                    <a:pt x="109994" y="53365"/>
                  </a:lnTo>
                  <a:lnTo>
                    <a:pt x="180784" y="53365"/>
                  </a:lnTo>
                  <a:lnTo>
                    <a:pt x="180784" y="17805"/>
                  </a:lnTo>
                  <a:close/>
                </a:path>
                <a:path w="490220" h="259714">
                  <a:moveTo>
                    <a:pt x="490042" y="243395"/>
                  </a:moveTo>
                  <a:lnTo>
                    <a:pt x="435597" y="0"/>
                  </a:lnTo>
                  <a:lnTo>
                    <a:pt x="344119" y="184035"/>
                  </a:lnTo>
                  <a:lnTo>
                    <a:pt x="250469" y="0"/>
                  </a:lnTo>
                  <a:lnTo>
                    <a:pt x="196011" y="243395"/>
                  </a:lnTo>
                  <a:lnTo>
                    <a:pt x="236321" y="243395"/>
                  </a:lnTo>
                  <a:lnTo>
                    <a:pt x="265163" y="103454"/>
                  </a:lnTo>
                  <a:lnTo>
                    <a:pt x="343027" y="259181"/>
                  </a:lnTo>
                  <a:lnTo>
                    <a:pt x="419798" y="103454"/>
                  </a:lnTo>
                  <a:lnTo>
                    <a:pt x="449732" y="243395"/>
                  </a:lnTo>
                  <a:lnTo>
                    <a:pt x="490042" y="2433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3840689" y="5860533"/>
              <a:ext cx="216160" cy="237929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4110199" y="5865967"/>
              <a:ext cx="166612" cy="225961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4336705" y="5860533"/>
              <a:ext cx="226495" cy="237929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4637240" y="5860535"/>
              <a:ext cx="523875" cy="238125"/>
            </a:xfrm>
            <a:custGeom>
              <a:avLst/>
              <a:gdLst/>
              <a:ahLst/>
              <a:cxnLst/>
              <a:rect l="l" t="t" r="r" b="b"/>
              <a:pathLst>
                <a:path w="523875" h="238125">
                  <a:moveTo>
                    <a:pt x="315810" y="119253"/>
                  </a:moveTo>
                  <a:lnTo>
                    <a:pt x="307365" y="72009"/>
                  </a:lnTo>
                  <a:lnTo>
                    <a:pt x="282943" y="34836"/>
                  </a:lnTo>
                  <a:lnTo>
                    <a:pt x="275526" y="28422"/>
                  </a:lnTo>
                  <a:lnTo>
                    <a:pt x="275526" y="119253"/>
                  </a:lnTo>
                  <a:lnTo>
                    <a:pt x="274066" y="137795"/>
                  </a:lnTo>
                  <a:lnTo>
                    <a:pt x="252107" y="180771"/>
                  </a:lnTo>
                  <a:lnTo>
                    <a:pt x="211594" y="201714"/>
                  </a:lnTo>
                  <a:lnTo>
                    <a:pt x="196024" y="203085"/>
                  </a:lnTo>
                  <a:lnTo>
                    <a:pt x="180530" y="201714"/>
                  </a:lnTo>
                  <a:lnTo>
                    <a:pt x="141020" y="181051"/>
                  </a:lnTo>
                  <a:lnTo>
                    <a:pt x="119583" y="138010"/>
                  </a:lnTo>
                  <a:lnTo>
                    <a:pt x="118148" y="119253"/>
                  </a:lnTo>
                  <a:lnTo>
                    <a:pt x="119557" y="100672"/>
                  </a:lnTo>
                  <a:lnTo>
                    <a:pt x="120256" y="98005"/>
                  </a:lnTo>
                  <a:lnTo>
                    <a:pt x="123799" y="84188"/>
                  </a:lnTo>
                  <a:lnTo>
                    <a:pt x="152666" y="47574"/>
                  </a:lnTo>
                  <a:lnTo>
                    <a:pt x="196024" y="34836"/>
                  </a:lnTo>
                  <a:lnTo>
                    <a:pt x="211988" y="36258"/>
                  </a:lnTo>
                  <a:lnTo>
                    <a:pt x="252374" y="57442"/>
                  </a:lnTo>
                  <a:lnTo>
                    <a:pt x="274078" y="100672"/>
                  </a:lnTo>
                  <a:lnTo>
                    <a:pt x="275526" y="119253"/>
                  </a:lnTo>
                  <a:lnTo>
                    <a:pt x="275526" y="28422"/>
                  </a:lnTo>
                  <a:lnTo>
                    <a:pt x="264007" y="18986"/>
                  </a:lnTo>
                  <a:lnTo>
                    <a:pt x="243662" y="8445"/>
                  </a:lnTo>
                  <a:lnTo>
                    <a:pt x="220992" y="2108"/>
                  </a:lnTo>
                  <a:lnTo>
                    <a:pt x="196024" y="0"/>
                  </a:lnTo>
                  <a:lnTo>
                    <a:pt x="170675" y="2108"/>
                  </a:lnTo>
                  <a:lnTo>
                    <a:pt x="127927" y="18986"/>
                  </a:lnTo>
                  <a:lnTo>
                    <a:pt x="99237" y="47574"/>
                  </a:lnTo>
                  <a:lnTo>
                    <a:pt x="80060" y="98005"/>
                  </a:lnTo>
                  <a:lnTo>
                    <a:pt x="39204" y="98005"/>
                  </a:lnTo>
                  <a:lnTo>
                    <a:pt x="39204" y="5435"/>
                  </a:lnTo>
                  <a:lnTo>
                    <a:pt x="0" y="5435"/>
                  </a:lnTo>
                  <a:lnTo>
                    <a:pt x="0" y="231406"/>
                  </a:lnTo>
                  <a:lnTo>
                    <a:pt x="39204" y="231406"/>
                  </a:lnTo>
                  <a:lnTo>
                    <a:pt x="39204" y="133946"/>
                  </a:lnTo>
                  <a:lnTo>
                    <a:pt x="77863" y="133946"/>
                  </a:lnTo>
                  <a:lnTo>
                    <a:pt x="93179" y="181419"/>
                  </a:lnTo>
                  <a:lnTo>
                    <a:pt x="121386" y="214058"/>
                  </a:lnTo>
                  <a:lnTo>
                    <a:pt x="167944" y="235280"/>
                  </a:lnTo>
                  <a:lnTo>
                    <a:pt x="196024" y="237934"/>
                  </a:lnTo>
                  <a:lnTo>
                    <a:pt x="220776" y="235826"/>
                  </a:lnTo>
                  <a:lnTo>
                    <a:pt x="243319" y="229501"/>
                  </a:lnTo>
                  <a:lnTo>
                    <a:pt x="263652" y="218948"/>
                  </a:lnTo>
                  <a:lnTo>
                    <a:pt x="281774" y="204190"/>
                  </a:lnTo>
                  <a:lnTo>
                    <a:pt x="282689" y="203085"/>
                  </a:lnTo>
                  <a:lnTo>
                    <a:pt x="296659" y="186220"/>
                  </a:lnTo>
                  <a:lnTo>
                    <a:pt x="307301" y="166065"/>
                  </a:lnTo>
                  <a:lnTo>
                    <a:pt x="313677" y="143738"/>
                  </a:lnTo>
                  <a:lnTo>
                    <a:pt x="315810" y="119253"/>
                  </a:lnTo>
                  <a:close/>
                </a:path>
                <a:path w="523875" h="238125">
                  <a:moveTo>
                    <a:pt x="523786" y="5816"/>
                  </a:moveTo>
                  <a:lnTo>
                    <a:pt x="343027" y="5816"/>
                  </a:lnTo>
                  <a:lnTo>
                    <a:pt x="343027" y="41376"/>
                  </a:lnTo>
                  <a:lnTo>
                    <a:pt x="413804" y="41376"/>
                  </a:lnTo>
                  <a:lnTo>
                    <a:pt x="413804" y="231876"/>
                  </a:lnTo>
                  <a:lnTo>
                    <a:pt x="453009" y="231876"/>
                  </a:lnTo>
                  <a:lnTo>
                    <a:pt x="453009" y="41376"/>
                  </a:lnTo>
                  <a:lnTo>
                    <a:pt x="523786" y="41376"/>
                  </a:lnTo>
                  <a:lnTo>
                    <a:pt x="523786" y="58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296613" y="5865967"/>
              <a:ext cx="203627" cy="227050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5574284" y="5848546"/>
              <a:ext cx="477520" cy="303530"/>
            </a:xfrm>
            <a:custGeom>
              <a:avLst/>
              <a:gdLst/>
              <a:ahLst/>
              <a:cxnLst/>
              <a:rect l="l" t="t" r="r" b="b"/>
              <a:pathLst>
                <a:path w="477520" h="303529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70"/>
                  </a:lnTo>
                  <a:lnTo>
                    <a:pt x="154635" y="243395"/>
                  </a:lnTo>
                  <a:lnTo>
                    <a:pt x="193840" y="243395"/>
                  </a:lnTo>
                  <a:lnTo>
                    <a:pt x="193840" y="0"/>
                  </a:lnTo>
                  <a:close/>
                </a:path>
                <a:path w="477520" h="303529">
                  <a:moveTo>
                    <a:pt x="476961" y="207467"/>
                  </a:moveTo>
                  <a:lnTo>
                    <a:pt x="443191" y="207467"/>
                  </a:lnTo>
                  <a:lnTo>
                    <a:pt x="443191" y="53365"/>
                  </a:lnTo>
                  <a:lnTo>
                    <a:pt x="443191" y="17437"/>
                  </a:lnTo>
                  <a:lnTo>
                    <a:pt x="403999" y="17437"/>
                  </a:lnTo>
                  <a:lnTo>
                    <a:pt x="403999" y="53365"/>
                  </a:lnTo>
                  <a:lnTo>
                    <a:pt x="403999" y="207467"/>
                  </a:lnTo>
                  <a:lnTo>
                    <a:pt x="296189" y="207467"/>
                  </a:lnTo>
                  <a:lnTo>
                    <a:pt x="308102" y="194157"/>
                  </a:lnTo>
                  <a:lnTo>
                    <a:pt x="316611" y="178193"/>
                  </a:lnTo>
                  <a:lnTo>
                    <a:pt x="321716" y="159588"/>
                  </a:lnTo>
                  <a:lnTo>
                    <a:pt x="323418" y="138315"/>
                  </a:lnTo>
                  <a:lnTo>
                    <a:pt x="323418" y="53365"/>
                  </a:lnTo>
                  <a:lnTo>
                    <a:pt x="403999" y="53365"/>
                  </a:lnTo>
                  <a:lnTo>
                    <a:pt x="403999" y="17437"/>
                  </a:lnTo>
                  <a:lnTo>
                    <a:pt x="284213" y="17437"/>
                  </a:lnTo>
                  <a:lnTo>
                    <a:pt x="284213" y="118173"/>
                  </a:lnTo>
                  <a:lnTo>
                    <a:pt x="283629" y="137223"/>
                  </a:lnTo>
                  <a:lnTo>
                    <a:pt x="274955" y="178054"/>
                  </a:lnTo>
                  <a:lnTo>
                    <a:pt x="246265" y="205422"/>
                  </a:lnTo>
                  <a:lnTo>
                    <a:pt x="233032" y="207467"/>
                  </a:lnTo>
                  <a:lnTo>
                    <a:pt x="233032" y="303288"/>
                  </a:lnTo>
                  <a:lnTo>
                    <a:pt x="268960" y="303288"/>
                  </a:lnTo>
                  <a:lnTo>
                    <a:pt x="268960" y="243395"/>
                  </a:lnTo>
                  <a:lnTo>
                    <a:pt x="441020" y="243395"/>
                  </a:lnTo>
                  <a:lnTo>
                    <a:pt x="441020" y="303288"/>
                  </a:lnTo>
                  <a:lnTo>
                    <a:pt x="476961" y="303288"/>
                  </a:lnTo>
                  <a:lnTo>
                    <a:pt x="476961" y="243395"/>
                  </a:lnTo>
                  <a:lnTo>
                    <a:pt x="476961" y="20746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6078474" y="5860533"/>
              <a:ext cx="216160" cy="237929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6354518" y="5860523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41" y="199826"/>
                  </a:lnTo>
                  <a:lnTo>
                    <a:pt x="57998" y="178874"/>
                  </a:lnTo>
                  <a:lnTo>
                    <a:pt x="38411" y="136549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8" y="84667"/>
                  </a:lnTo>
                  <a:lnTo>
                    <a:pt x="71740" y="47710"/>
                  </a:lnTo>
                  <a:lnTo>
                    <a:pt x="95522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10">
                  <a:moveTo>
                    <a:pt x="91041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0"/>
                  </a:lnTo>
                  <a:lnTo>
                    <a:pt x="162669" y="229299"/>
                  </a:lnTo>
                  <a:lnTo>
                    <a:pt x="181148" y="218494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31" y="201579"/>
                  </a:lnTo>
                  <a:lnTo>
                    <a:pt x="91041" y="199826"/>
                  </a:lnTo>
                  <a:close/>
                </a:path>
                <a:path w="226695" h="359410">
                  <a:moveTo>
                    <a:pt x="195996" y="34847"/>
                  </a:moveTo>
                  <a:lnTo>
                    <a:pt x="112174" y="34847"/>
                  </a:lnTo>
                  <a:lnTo>
                    <a:pt x="126427" y="36276"/>
                  </a:lnTo>
                  <a:lnTo>
                    <a:pt x="139800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66" y="70170"/>
                  </a:lnTo>
                  <a:lnTo>
                    <a:pt x="180577" y="84532"/>
                  </a:lnTo>
                  <a:lnTo>
                    <a:pt x="180642" y="84667"/>
                  </a:lnTo>
                  <a:lnTo>
                    <a:pt x="184751" y="100901"/>
                  </a:lnTo>
                  <a:lnTo>
                    <a:pt x="184828" y="101206"/>
                  </a:lnTo>
                  <a:lnTo>
                    <a:pt x="186183" y="119242"/>
                  </a:lnTo>
                  <a:lnTo>
                    <a:pt x="186224" y="119786"/>
                  </a:lnTo>
                  <a:lnTo>
                    <a:pt x="184987" y="136244"/>
                  </a:lnTo>
                  <a:lnTo>
                    <a:pt x="184964" y="136549"/>
                  </a:lnTo>
                  <a:lnTo>
                    <a:pt x="181218" y="151850"/>
                  </a:lnTo>
                  <a:lnTo>
                    <a:pt x="181185" y="151984"/>
                  </a:lnTo>
                  <a:lnTo>
                    <a:pt x="174889" y="166093"/>
                  </a:lnTo>
                  <a:lnTo>
                    <a:pt x="142660" y="197038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7" y="185177"/>
                  </a:lnTo>
                  <a:lnTo>
                    <a:pt x="219166" y="165184"/>
                  </a:lnTo>
                  <a:lnTo>
                    <a:pt x="224679" y="143387"/>
                  </a:lnTo>
                  <a:lnTo>
                    <a:pt x="226516" y="119786"/>
                  </a:lnTo>
                  <a:lnTo>
                    <a:pt x="224661" y="96358"/>
                  </a:lnTo>
                  <a:lnTo>
                    <a:pt x="219096" y="74529"/>
                  </a:lnTo>
                  <a:lnTo>
                    <a:pt x="209823" y="54297"/>
                  </a:lnTo>
                  <a:lnTo>
                    <a:pt x="196842" y="35663"/>
                  </a:lnTo>
                  <a:lnTo>
                    <a:pt x="195996" y="34847"/>
                  </a:lnTo>
                  <a:close/>
                </a:path>
                <a:path w="226695" h="359410">
                  <a:moveTo>
                    <a:pt x="116530" y="0"/>
                  </a:moveTo>
                  <a:lnTo>
                    <a:pt x="93933" y="2314"/>
                  </a:lnTo>
                  <a:lnTo>
                    <a:pt x="73512" y="9257"/>
                  </a:lnTo>
                  <a:lnTo>
                    <a:pt x="55268" y="20828"/>
                  </a:lnTo>
                  <a:lnTo>
                    <a:pt x="39202" y="37025"/>
                  </a:lnTo>
                  <a:lnTo>
                    <a:pt x="95522" y="37025"/>
                  </a:lnTo>
                  <a:lnTo>
                    <a:pt x="97875" y="36276"/>
                  </a:lnTo>
                  <a:lnTo>
                    <a:pt x="112174" y="34847"/>
                  </a:lnTo>
                  <a:lnTo>
                    <a:pt x="195996" y="34847"/>
                  </a:lnTo>
                  <a:lnTo>
                    <a:pt x="180691" y="20063"/>
                  </a:lnTo>
                  <a:lnTo>
                    <a:pt x="161924" y="8918"/>
                  </a:lnTo>
                  <a:lnTo>
                    <a:pt x="140808" y="2314"/>
                  </a:lnTo>
                  <a:lnTo>
                    <a:pt x="141448" y="2314"/>
                  </a:lnTo>
                  <a:lnTo>
                    <a:pt x="1165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6626761" y="5860533"/>
              <a:ext cx="192737" cy="237940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6846710" y="5866352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" name="object 86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7068874" y="5865967"/>
              <a:ext cx="174235" cy="225961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7288845" y="5860533"/>
              <a:ext cx="239563" cy="237940"/>
            </a:xfrm>
            <a:prstGeom prst="rect">
              <a:avLst/>
            </a:prstGeom>
          </p:spPr>
        </p:pic>
        <p:sp>
          <p:nvSpPr>
            <p:cNvPr id="88" name="object 88"/>
            <p:cNvSpPr/>
            <p:nvPr/>
          </p:nvSpPr>
          <p:spPr>
            <a:xfrm>
              <a:off x="7701001" y="5710789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29" h="387985">
                  <a:moveTo>
                    <a:pt x="231940" y="0"/>
                  </a:moveTo>
                  <a:lnTo>
                    <a:pt x="188381" y="0"/>
                  </a:lnTo>
                  <a:lnTo>
                    <a:pt x="185847" y="6900"/>
                  </a:lnTo>
                  <a:lnTo>
                    <a:pt x="181303" y="12617"/>
                  </a:lnTo>
                  <a:lnTo>
                    <a:pt x="141744" y="29224"/>
                  </a:lnTo>
                  <a:lnTo>
                    <a:pt x="126048" y="32595"/>
                  </a:lnTo>
                  <a:lnTo>
                    <a:pt x="122048" y="33496"/>
                  </a:lnTo>
                  <a:lnTo>
                    <a:pt x="118048" y="34585"/>
                  </a:lnTo>
                  <a:lnTo>
                    <a:pt x="114425" y="35496"/>
                  </a:lnTo>
                  <a:lnTo>
                    <a:pt x="103902" y="38030"/>
                  </a:lnTo>
                  <a:lnTo>
                    <a:pt x="99818" y="39297"/>
                  </a:lnTo>
                  <a:lnTo>
                    <a:pt x="93997" y="41841"/>
                  </a:lnTo>
                  <a:lnTo>
                    <a:pt x="90457" y="43297"/>
                  </a:lnTo>
                  <a:lnTo>
                    <a:pt x="82112" y="46564"/>
                  </a:lnTo>
                  <a:lnTo>
                    <a:pt x="78207" y="48375"/>
                  </a:lnTo>
                  <a:lnTo>
                    <a:pt x="36134" y="84809"/>
                  </a:lnTo>
                  <a:lnTo>
                    <a:pt x="16059" y="125240"/>
                  </a:lnTo>
                  <a:lnTo>
                    <a:pt x="4014" y="177921"/>
                  </a:lnTo>
                  <a:lnTo>
                    <a:pt x="0" y="242851"/>
                  </a:lnTo>
                  <a:lnTo>
                    <a:pt x="2381" y="280762"/>
                  </a:lnTo>
                  <a:lnTo>
                    <a:pt x="21433" y="339024"/>
                  </a:lnTo>
                  <a:lnTo>
                    <a:pt x="54407" y="371755"/>
                  </a:lnTo>
                  <a:lnTo>
                    <a:pt x="93335" y="385913"/>
                  </a:lnTo>
                  <a:lnTo>
                    <a:pt x="115965" y="387684"/>
                  </a:lnTo>
                  <a:lnTo>
                    <a:pt x="142173" y="385574"/>
                  </a:lnTo>
                  <a:lnTo>
                    <a:pt x="165793" y="379243"/>
                  </a:lnTo>
                  <a:lnTo>
                    <a:pt x="186826" y="368694"/>
                  </a:lnTo>
                  <a:lnTo>
                    <a:pt x="205271" y="353926"/>
                  </a:lnTo>
                  <a:lnTo>
                    <a:pt x="206180" y="352837"/>
                  </a:lnTo>
                  <a:lnTo>
                    <a:pt x="119786" y="352837"/>
                  </a:lnTo>
                  <a:lnTo>
                    <a:pt x="104029" y="351443"/>
                  </a:lnTo>
                  <a:lnTo>
                    <a:pt x="63704" y="330513"/>
                  </a:lnTo>
                  <a:lnTo>
                    <a:pt x="41753" y="287533"/>
                  </a:lnTo>
                  <a:lnTo>
                    <a:pt x="40291" y="268986"/>
                  </a:lnTo>
                  <a:lnTo>
                    <a:pt x="41737" y="250423"/>
                  </a:lnTo>
                  <a:lnTo>
                    <a:pt x="63422" y="207176"/>
                  </a:lnTo>
                  <a:lnTo>
                    <a:pt x="87409" y="191114"/>
                  </a:lnTo>
                  <a:lnTo>
                    <a:pt x="38658" y="191114"/>
                  </a:lnTo>
                  <a:lnTo>
                    <a:pt x="46873" y="145747"/>
                  </a:lnTo>
                  <a:lnTo>
                    <a:pt x="67302" y="106524"/>
                  </a:lnTo>
                  <a:lnTo>
                    <a:pt x="103808" y="76971"/>
                  </a:lnTo>
                  <a:lnTo>
                    <a:pt x="156079" y="61893"/>
                  </a:lnTo>
                  <a:lnTo>
                    <a:pt x="157900" y="61526"/>
                  </a:lnTo>
                  <a:lnTo>
                    <a:pt x="165538" y="59557"/>
                  </a:lnTo>
                  <a:lnTo>
                    <a:pt x="204486" y="40416"/>
                  </a:lnTo>
                  <a:lnTo>
                    <a:pt x="228420" y="9683"/>
                  </a:lnTo>
                  <a:lnTo>
                    <a:pt x="231940" y="0"/>
                  </a:lnTo>
                  <a:close/>
                </a:path>
                <a:path w="240029" h="387985">
                  <a:moveTo>
                    <a:pt x="206526" y="184580"/>
                  </a:moveTo>
                  <a:lnTo>
                    <a:pt x="119786" y="184580"/>
                  </a:lnTo>
                  <a:lnTo>
                    <a:pt x="135970" y="185995"/>
                  </a:lnTo>
                  <a:lnTo>
                    <a:pt x="135821" y="185995"/>
                  </a:lnTo>
                  <a:lnTo>
                    <a:pt x="176130" y="206915"/>
                  </a:lnTo>
                  <a:lnTo>
                    <a:pt x="197834" y="250201"/>
                  </a:lnTo>
                  <a:lnTo>
                    <a:pt x="199281" y="268986"/>
                  </a:lnTo>
                  <a:lnTo>
                    <a:pt x="197817" y="287533"/>
                  </a:lnTo>
                  <a:lnTo>
                    <a:pt x="175868" y="330513"/>
                  </a:lnTo>
                  <a:lnTo>
                    <a:pt x="135542" y="351443"/>
                  </a:lnTo>
                  <a:lnTo>
                    <a:pt x="119786" y="352837"/>
                  </a:lnTo>
                  <a:lnTo>
                    <a:pt x="206180" y="352837"/>
                  </a:lnTo>
                  <a:lnTo>
                    <a:pt x="220278" y="335960"/>
                  </a:lnTo>
                  <a:lnTo>
                    <a:pt x="230998" y="315814"/>
                  </a:lnTo>
                  <a:lnTo>
                    <a:pt x="237429" y="293490"/>
                  </a:lnTo>
                  <a:lnTo>
                    <a:pt x="239573" y="268986"/>
                  </a:lnTo>
                  <a:lnTo>
                    <a:pt x="237479" y="244688"/>
                  </a:lnTo>
                  <a:lnTo>
                    <a:pt x="231198" y="222431"/>
                  </a:lnTo>
                  <a:lnTo>
                    <a:pt x="220733" y="202214"/>
                  </a:lnTo>
                  <a:lnTo>
                    <a:pt x="206526" y="184580"/>
                  </a:lnTo>
                  <a:close/>
                </a:path>
                <a:path w="240029" h="387985">
                  <a:moveTo>
                    <a:pt x="121954" y="149744"/>
                  </a:moveTo>
                  <a:lnTo>
                    <a:pt x="95177" y="152329"/>
                  </a:lnTo>
                  <a:lnTo>
                    <a:pt x="72550" y="160086"/>
                  </a:lnTo>
                  <a:lnTo>
                    <a:pt x="54073" y="173015"/>
                  </a:lnTo>
                  <a:lnTo>
                    <a:pt x="39747" y="191114"/>
                  </a:lnTo>
                  <a:lnTo>
                    <a:pt x="87409" y="191114"/>
                  </a:lnTo>
                  <a:lnTo>
                    <a:pt x="89083" y="190236"/>
                  </a:lnTo>
                  <a:lnTo>
                    <a:pt x="103806" y="185995"/>
                  </a:lnTo>
                  <a:lnTo>
                    <a:pt x="119786" y="184580"/>
                  </a:lnTo>
                  <a:lnTo>
                    <a:pt x="206526" y="184580"/>
                  </a:lnTo>
                  <a:lnTo>
                    <a:pt x="206087" y="184036"/>
                  </a:lnTo>
                  <a:lnTo>
                    <a:pt x="188272" y="169034"/>
                  </a:lnTo>
                  <a:lnTo>
                    <a:pt x="168312" y="158318"/>
                  </a:lnTo>
                  <a:lnTo>
                    <a:pt x="146207" y="151887"/>
                  </a:lnTo>
                  <a:lnTo>
                    <a:pt x="121954" y="14974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7986301" y="5860533"/>
              <a:ext cx="226516" cy="23792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8286839" y="5865881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27" y="0"/>
                  </a:moveTo>
                  <a:lnTo>
                    <a:pt x="145935" y="0"/>
                  </a:lnTo>
                  <a:lnTo>
                    <a:pt x="145935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35" y="128270"/>
                  </a:lnTo>
                  <a:lnTo>
                    <a:pt x="145935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8546022" y="5865967"/>
              <a:ext cx="190570" cy="225961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8761638" y="5860533"/>
              <a:ext cx="226516" cy="237929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9189039" y="5865967"/>
              <a:ext cx="174235" cy="225961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9517342" y="5860535"/>
              <a:ext cx="765810" cy="359410"/>
            </a:xfrm>
            <a:custGeom>
              <a:avLst/>
              <a:gdLst/>
              <a:ahLst/>
              <a:cxnLst/>
              <a:rect l="l" t="t" r="r" b="b"/>
              <a:pathLst>
                <a:path w="765809" h="359410">
                  <a:moveTo>
                    <a:pt x="241757" y="5435"/>
                  </a:moveTo>
                  <a:lnTo>
                    <a:pt x="198196" y="5435"/>
                  </a:lnTo>
                  <a:lnTo>
                    <a:pt x="124688" y="167157"/>
                  </a:lnTo>
                  <a:lnTo>
                    <a:pt x="44653" y="5435"/>
                  </a:lnTo>
                  <a:lnTo>
                    <a:pt x="0" y="5435"/>
                  </a:lnTo>
                  <a:lnTo>
                    <a:pt x="104000" y="210159"/>
                  </a:lnTo>
                  <a:lnTo>
                    <a:pt x="31038" y="358813"/>
                  </a:lnTo>
                  <a:lnTo>
                    <a:pt x="74599" y="358813"/>
                  </a:lnTo>
                  <a:lnTo>
                    <a:pt x="241757" y="5435"/>
                  </a:lnTo>
                  <a:close/>
                </a:path>
                <a:path w="765809" h="359410">
                  <a:moveTo>
                    <a:pt x="464997" y="5435"/>
                  </a:moveTo>
                  <a:lnTo>
                    <a:pt x="283133" y="5435"/>
                  </a:lnTo>
                  <a:lnTo>
                    <a:pt x="283133" y="40995"/>
                  </a:lnTo>
                  <a:lnTo>
                    <a:pt x="283133" y="231495"/>
                  </a:lnTo>
                  <a:lnTo>
                    <a:pt x="322338" y="231495"/>
                  </a:lnTo>
                  <a:lnTo>
                    <a:pt x="322338" y="40995"/>
                  </a:lnTo>
                  <a:lnTo>
                    <a:pt x="425805" y="40995"/>
                  </a:lnTo>
                  <a:lnTo>
                    <a:pt x="425805" y="231495"/>
                  </a:lnTo>
                  <a:lnTo>
                    <a:pt x="464997" y="231495"/>
                  </a:lnTo>
                  <a:lnTo>
                    <a:pt x="464997" y="40995"/>
                  </a:lnTo>
                  <a:lnTo>
                    <a:pt x="464997" y="5435"/>
                  </a:lnTo>
                  <a:close/>
                </a:path>
                <a:path w="765809" h="359410">
                  <a:moveTo>
                    <a:pt x="765556" y="119786"/>
                  </a:moveTo>
                  <a:lnTo>
                    <a:pt x="758139" y="74523"/>
                  </a:lnTo>
                  <a:lnTo>
                    <a:pt x="735876" y="35661"/>
                  </a:lnTo>
                  <a:lnTo>
                    <a:pt x="725258" y="25400"/>
                  </a:lnTo>
                  <a:lnTo>
                    <a:pt x="725258" y="119786"/>
                  </a:lnTo>
                  <a:lnTo>
                    <a:pt x="724027" y="136232"/>
                  </a:lnTo>
                  <a:lnTo>
                    <a:pt x="705116" y="178866"/>
                  </a:lnTo>
                  <a:lnTo>
                    <a:pt x="667537" y="201574"/>
                  </a:lnTo>
                  <a:lnTo>
                    <a:pt x="651751" y="203085"/>
                  </a:lnTo>
                  <a:lnTo>
                    <a:pt x="635673" y="201574"/>
                  </a:lnTo>
                  <a:lnTo>
                    <a:pt x="597039" y="178866"/>
                  </a:lnTo>
                  <a:lnTo>
                    <a:pt x="577443" y="136537"/>
                  </a:lnTo>
                  <a:lnTo>
                    <a:pt x="576059" y="119240"/>
                  </a:lnTo>
                  <a:lnTo>
                    <a:pt x="577469" y="101206"/>
                  </a:lnTo>
                  <a:lnTo>
                    <a:pt x="577494" y="100901"/>
                  </a:lnTo>
                  <a:lnTo>
                    <a:pt x="581748" y="84658"/>
                  </a:lnTo>
                  <a:lnTo>
                    <a:pt x="581774" y="84531"/>
                  </a:lnTo>
                  <a:lnTo>
                    <a:pt x="610781" y="47701"/>
                  </a:lnTo>
                  <a:lnTo>
                    <a:pt x="651205" y="34836"/>
                  </a:lnTo>
                  <a:lnTo>
                    <a:pt x="665467" y="36271"/>
                  </a:lnTo>
                  <a:lnTo>
                    <a:pt x="702932" y="57708"/>
                  </a:lnTo>
                  <a:lnTo>
                    <a:pt x="719620" y="84531"/>
                  </a:lnTo>
                  <a:lnTo>
                    <a:pt x="719683" y="84658"/>
                  </a:lnTo>
                  <a:lnTo>
                    <a:pt x="723785" y="100901"/>
                  </a:lnTo>
                  <a:lnTo>
                    <a:pt x="723861" y="101206"/>
                  </a:lnTo>
                  <a:lnTo>
                    <a:pt x="725220" y="119240"/>
                  </a:lnTo>
                  <a:lnTo>
                    <a:pt x="725258" y="119786"/>
                  </a:lnTo>
                  <a:lnTo>
                    <a:pt x="725258" y="25400"/>
                  </a:lnTo>
                  <a:lnTo>
                    <a:pt x="719734" y="20053"/>
                  </a:lnTo>
                  <a:lnTo>
                    <a:pt x="700963" y="8915"/>
                  </a:lnTo>
                  <a:lnTo>
                    <a:pt x="679843" y="2311"/>
                  </a:lnTo>
                  <a:lnTo>
                    <a:pt x="680491" y="2311"/>
                  </a:lnTo>
                  <a:lnTo>
                    <a:pt x="655561" y="0"/>
                  </a:lnTo>
                  <a:lnTo>
                    <a:pt x="632968" y="2311"/>
                  </a:lnTo>
                  <a:lnTo>
                    <a:pt x="612546" y="9245"/>
                  </a:lnTo>
                  <a:lnTo>
                    <a:pt x="594309" y="20828"/>
                  </a:lnTo>
                  <a:lnTo>
                    <a:pt x="578243" y="37020"/>
                  </a:lnTo>
                  <a:lnTo>
                    <a:pt x="578243" y="5435"/>
                  </a:lnTo>
                  <a:lnTo>
                    <a:pt x="539038" y="5435"/>
                  </a:lnTo>
                  <a:lnTo>
                    <a:pt x="539038" y="358813"/>
                  </a:lnTo>
                  <a:lnTo>
                    <a:pt x="578243" y="358813"/>
                  </a:lnTo>
                  <a:lnTo>
                    <a:pt x="578243" y="199821"/>
                  </a:lnTo>
                  <a:lnTo>
                    <a:pt x="594207" y="216496"/>
                  </a:lnTo>
                  <a:lnTo>
                    <a:pt x="612686" y="228409"/>
                  </a:lnTo>
                  <a:lnTo>
                    <a:pt x="633679" y="235546"/>
                  </a:lnTo>
                  <a:lnTo>
                    <a:pt x="657199" y="237934"/>
                  </a:lnTo>
                  <a:lnTo>
                    <a:pt x="680707" y="235775"/>
                  </a:lnTo>
                  <a:lnTo>
                    <a:pt x="701700" y="229298"/>
                  </a:lnTo>
                  <a:lnTo>
                    <a:pt x="720191" y="218490"/>
                  </a:lnTo>
                  <a:lnTo>
                    <a:pt x="736155" y="203365"/>
                  </a:lnTo>
                  <a:lnTo>
                    <a:pt x="736346" y="203085"/>
                  </a:lnTo>
                  <a:lnTo>
                    <a:pt x="749020" y="185166"/>
                  </a:lnTo>
                  <a:lnTo>
                    <a:pt x="758202" y="165176"/>
                  </a:lnTo>
                  <a:lnTo>
                    <a:pt x="763714" y="143383"/>
                  </a:lnTo>
                  <a:lnTo>
                    <a:pt x="765556" y="1197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" name="object 95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0629163" y="5865967"/>
              <a:ext cx="174235" cy="225961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0328627" y="5860533"/>
              <a:ext cx="226495" cy="237929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0830581" y="5865967"/>
              <a:ext cx="203637" cy="227050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1094133" y="5860533"/>
              <a:ext cx="216150" cy="237929"/>
            </a:xfrm>
            <a:prstGeom prst="rect">
              <a:avLst/>
            </a:prstGeom>
          </p:spPr>
        </p:pic>
        <p:sp>
          <p:nvSpPr>
            <p:cNvPr id="99" name="object 99"/>
            <p:cNvSpPr/>
            <p:nvPr/>
          </p:nvSpPr>
          <p:spPr>
            <a:xfrm>
              <a:off x="11370221" y="5848546"/>
              <a:ext cx="721360" cy="259715"/>
            </a:xfrm>
            <a:custGeom>
              <a:avLst/>
              <a:gdLst/>
              <a:ahLst/>
              <a:cxnLst/>
              <a:rect l="l" t="t" r="r" b="b"/>
              <a:pathLst>
                <a:path w="721359" h="259714">
                  <a:moveTo>
                    <a:pt x="185127" y="17335"/>
                  </a:moveTo>
                  <a:lnTo>
                    <a:pt x="145935" y="17335"/>
                  </a:lnTo>
                  <a:lnTo>
                    <a:pt x="145935" y="110045"/>
                  </a:lnTo>
                  <a:lnTo>
                    <a:pt x="39192" y="110045"/>
                  </a:lnTo>
                  <a:lnTo>
                    <a:pt x="39192" y="17335"/>
                  </a:lnTo>
                  <a:lnTo>
                    <a:pt x="0" y="17335"/>
                  </a:lnTo>
                  <a:lnTo>
                    <a:pt x="0" y="110045"/>
                  </a:lnTo>
                  <a:lnTo>
                    <a:pt x="0" y="145605"/>
                  </a:lnTo>
                  <a:lnTo>
                    <a:pt x="0" y="243395"/>
                  </a:lnTo>
                  <a:lnTo>
                    <a:pt x="39192" y="243395"/>
                  </a:lnTo>
                  <a:lnTo>
                    <a:pt x="39192" y="145605"/>
                  </a:lnTo>
                  <a:lnTo>
                    <a:pt x="145935" y="145605"/>
                  </a:lnTo>
                  <a:lnTo>
                    <a:pt x="145935" y="243395"/>
                  </a:lnTo>
                  <a:lnTo>
                    <a:pt x="185127" y="243395"/>
                  </a:lnTo>
                  <a:lnTo>
                    <a:pt x="185127" y="145605"/>
                  </a:lnTo>
                  <a:lnTo>
                    <a:pt x="185127" y="110045"/>
                  </a:lnTo>
                  <a:lnTo>
                    <a:pt x="185127" y="17335"/>
                  </a:lnTo>
                  <a:close/>
                </a:path>
                <a:path w="721359" h="259714">
                  <a:moveTo>
                    <a:pt x="452996" y="0"/>
                  </a:moveTo>
                  <a:lnTo>
                    <a:pt x="298348" y="166611"/>
                  </a:lnTo>
                  <a:lnTo>
                    <a:pt x="298348" y="17424"/>
                  </a:lnTo>
                  <a:lnTo>
                    <a:pt x="259156" y="17424"/>
                  </a:lnTo>
                  <a:lnTo>
                    <a:pt x="259156" y="259181"/>
                  </a:lnTo>
                  <a:lnTo>
                    <a:pt x="413804" y="92570"/>
                  </a:lnTo>
                  <a:lnTo>
                    <a:pt x="413804" y="243395"/>
                  </a:lnTo>
                  <a:lnTo>
                    <a:pt x="452996" y="243395"/>
                  </a:lnTo>
                  <a:lnTo>
                    <a:pt x="452996" y="0"/>
                  </a:lnTo>
                  <a:close/>
                </a:path>
                <a:path w="721359" h="259714">
                  <a:moveTo>
                    <a:pt x="720839" y="0"/>
                  </a:moveTo>
                  <a:lnTo>
                    <a:pt x="566204" y="166611"/>
                  </a:lnTo>
                  <a:lnTo>
                    <a:pt x="566204" y="17424"/>
                  </a:lnTo>
                  <a:lnTo>
                    <a:pt x="526999" y="17424"/>
                  </a:lnTo>
                  <a:lnTo>
                    <a:pt x="526999" y="259181"/>
                  </a:lnTo>
                  <a:lnTo>
                    <a:pt x="681647" y="92570"/>
                  </a:lnTo>
                  <a:lnTo>
                    <a:pt x="681647" y="243395"/>
                  </a:lnTo>
                  <a:lnTo>
                    <a:pt x="720839" y="243395"/>
                  </a:lnTo>
                  <a:lnTo>
                    <a:pt x="7208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2277825" y="5860533"/>
              <a:ext cx="192737" cy="237940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2516362" y="5860533"/>
              <a:ext cx="239563" cy="237940"/>
            </a:xfrm>
            <a:prstGeom prst="rect">
              <a:avLst/>
            </a:prstGeom>
          </p:spPr>
        </p:pic>
        <p:sp>
          <p:nvSpPr>
            <p:cNvPr id="102" name="object 102"/>
            <p:cNvSpPr/>
            <p:nvPr/>
          </p:nvSpPr>
          <p:spPr>
            <a:xfrm>
              <a:off x="12815735" y="5848546"/>
              <a:ext cx="452120" cy="303530"/>
            </a:xfrm>
            <a:custGeom>
              <a:avLst/>
              <a:gdLst/>
              <a:ahLst/>
              <a:cxnLst/>
              <a:rect l="l" t="t" r="r" b="b"/>
              <a:pathLst>
                <a:path w="452119" h="303529">
                  <a:moveTo>
                    <a:pt x="216700" y="207835"/>
                  </a:moveTo>
                  <a:lnTo>
                    <a:pt x="179666" y="207835"/>
                  </a:lnTo>
                  <a:lnTo>
                    <a:pt x="179666" y="17335"/>
                  </a:lnTo>
                  <a:lnTo>
                    <a:pt x="140474" y="17335"/>
                  </a:lnTo>
                  <a:lnTo>
                    <a:pt x="140474" y="207835"/>
                  </a:lnTo>
                  <a:lnTo>
                    <a:pt x="39192" y="207835"/>
                  </a:lnTo>
                  <a:lnTo>
                    <a:pt x="39192" y="17335"/>
                  </a:lnTo>
                  <a:lnTo>
                    <a:pt x="0" y="17335"/>
                  </a:lnTo>
                  <a:lnTo>
                    <a:pt x="0" y="207835"/>
                  </a:lnTo>
                  <a:lnTo>
                    <a:pt x="0" y="243395"/>
                  </a:lnTo>
                  <a:lnTo>
                    <a:pt x="180759" y="243395"/>
                  </a:lnTo>
                  <a:lnTo>
                    <a:pt x="180759" y="303085"/>
                  </a:lnTo>
                  <a:lnTo>
                    <a:pt x="216700" y="303085"/>
                  </a:lnTo>
                  <a:lnTo>
                    <a:pt x="216700" y="243395"/>
                  </a:lnTo>
                  <a:lnTo>
                    <a:pt x="216700" y="207835"/>
                  </a:lnTo>
                  <a:close/>
                </a:path>
                <a:path w="452119" h="303529">
                  <a:moveTo>
                    <a:pt x="451942" y="0"/>
                  </a:moveTo>
                  <a:lnTo>
                    <a:pt x="297294" y="166611"/>
                  </a:lnTo>
                  <a:lnTo>
                    <a:pt x="297294" y="17424"/>
                  </a:lnTo>
                  <a:lnTo>
                    <a:pt x="258102" y="17424"/>
                  </a:lnTo>
                  <a:lnTo>
                    <a:pt x="258102" y="259181"/>
                  </a:lnTo>
                  <a:lnTo>
                    <a:pt x="412750" y="92570"/>
                  </a:lnTo>
                  <a:lnTo>
                    <a:pt x="412750" y="243395"/>
                  </a:lnTo>
                  <a:lnTo>
                    <a:pt x="451942" y="243395"/>
                  </a:lnTo>
                  <a:lnTo>
                    <a:pt x="451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3595523" y="5865967"/>
              <a:ext cx="203637" cy="227050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3327552" y="5860533"/>
              <a:ext cx="226495" cy="237929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3873159" y="5865967"/>
              <a:ext cx="165513" cy="225961"/>
            </a:xfrm>
            <a:prstGeom prst="rect">
              <a:avLst/>
            </a:prstGeom>
          </p:spPr>
        </p:pic>
        <p:sp>
          <p:nvSpPr>
            <p:cNvPr id="106" name="object 106"/>
            <p:cNvSpPr/>
            <p:nvPr/>
          </p:nvSpPr>
          <p:spPr>
            <a:xfrm>
              <a:off x="14090980" y="5865881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35" y="0"/>
                  </a:lnTo>
                  <a:lnTo>
                    <a:pt x="145935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35" y="128270"/>
                  </a:lnTo>
                  <a:lnTo>
                    <a:pt x="145935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7" name="object 10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4335993" y="5860533"/>
              <a:ext cx="239563" cy="237940"/>
            </a:xfrm>
            <a:prstGeom prst="rect">
              <a:avLst/>
            </a:prstGeom>
          </p:spPr>
        </p:pic>
        <p:sp>
          <p:nvSpPr>
            <p:cNvPr id="108" name="object 108"/>
            <p:cNvSpPr/>
            <p:nvPr/>
          </p:nvSpPr>
          <p:spPr>
            <a:xfrm>
              <a:off x="14635455" y="5756001"/>
              <a:ext cx="576580" cy="351790"/>
            </a:xfrm>
            <a:custGeom>
              <a:avLst/>
              <a:gdLst/>
              <a:ahLst/>
              <a:cxnLst/>
              <a:rect l="l" t="t" r="r" b="b"/>
              <a:pathLst>
                <a:path w="576580" h="351789">
                  <a:moveTo>
                    <a:pt x="177495" y="12522"/>
                  </a:moveTo>
                  <a:lnTo>
                    <a:pt x="144830" y="0"/>
                  </a:lnTo>
                  <a:lnTo>
                    <a:pt x="138252" y="14287"/>
                  </a:lnTo>
                  <a:lnTo>
                    <a:pt x="128346" y="24498"/>
                  </a:lnTo>
                  <a:lnTo>
                    <a:pt x="115112" y="30619"/>
                  </a:lnTo>
                  <a:lnTo>
                    <a:pt x="98552" y="32664"/>
                  </a:lnTo>
                  <a:lnTo>
                    <a:pt x="81965" y="30619"/>
                  </a:lnTo>
                  <a:lnTo>
                    <a:pt x="68732" y="24498"/>
                  </a:lnTo>
                  <a:lnTo>
                    <a:pt x="58826" y="14287"/>
                  </a:lnTo>
                  <a:lnTo>
                    <a:pt x="52260" y="0"/>
                  </a:lnTo>
                  <a:lnTo>
                    <a:pt x="19596" y="12522"/>
                  </a:lnTo>
                  <a:lnTo>
                    <a:pt x="49263" y="51168"/>
                  </a:lnTo>
                  <a:lnTo>
                    <a:pt x="98552" y="65328"/>
                  </a:lnTo>
                  <a:lnTo>
                    <a:pt x="112242" y="64452"/>
                  </a:lnTo>
                  <a:lnTo>
                    <a:pt x="157530" y="43446"/>
                  </a:lnTo>
                  <a:lnTo>
                    <a:pt x="172364" y="24130"/>
                  </a:lnTo>
                  <a:lnTo>
                    <a:pt x="177495" y="12522"/>
                  </a:lnTo>
                  <a:close/>
                </a:path>
                <a:path w="576580" h="351789">
                  <a:moveTo>
                    <a:pt x="193840" y="92557"/>
                  </a:moveTo>
                  <a:lnTo>
                    <a:pt x="39192" y="259168"/>
                  </a:lnTo>
                  <a:lnTo>
                    <a:pt x="39192" y="109982"/>
                  </a:lnTo>
                  <a:lnTo>
                    <a:pt x="0" y="109982"/>
                  </a:lnTo>
                  <a:lnTo>
                    <a:pt x="0" y="351739"/>
                  </a:lnTo>
                  <a:lnTo>
                    <a:pt x="85890" y="259168"/>
                  </a:lnTo>
                  <a:lnTo>
                    <a:pt x="154622" y="185115"/>
                  </a:lnTo>
                  <a:lnTo>
                    <a:pt x="154622" y="335940"/>
                  </a:lnTo>
                  <a:lnTo>
                    <a:pt x="193840" y="335940"/>
                  </a:lnTo>
                  <a:lnTo>
                    <a:pt x="193840" y="185115"/>
                  </a:lnTo>
                  <a:lnTo>
                    <a:pt x="193840" y="92557"/>
                  </a:lnTo>
                  <a:close/>
                </a:path>
                <a:path w="576580" h="351789">
                  <a:moveTo>
                    <a:pt x="576516" y="109969"/>
                  </a:moveTo>
                  <a:lnTo>
                    <a:pt x="394652" y="109969"/>
                  </a:lnTo>
                  <a:lnTo>
                    <a:pt x="394652" y="145529"/>
                  </a:lnTo>
                  <a:lnTo>
                    <a:pt x="394652" y="336029"/>
                  </a:lnTo>
                  <a:lnTo>
                    <a:pt x="433844" y="336029"/>
                  </a:lnTo>
                  <a:lnTo>
                    <a:pt x="433844" y="145529"/>
                  </a:lnTo>
                  <a:lnTo>
                    <a:pt x="537311" y="145529"/>
                  </a:lnTo>
                  <a:lnTo>
                    <a:pt x="537311" y="336029"/>
                  </a:lnTo>
                  <a:lnTo>
                    <a:pt x="576516" y="336029"/>
                  </a:lnTo>
                  <a:lnTo>
                    <a:pt x="576516" y="145529"/>
                  </a:lnTo>
                  <a:lnTo>
                    <a:pt x="576516" y="1099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5271869" y="5860533"/>
              <a:ext cx="239584" cy="237940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5571421" y="5865967"/>
              <a:ext cx="174235" cy="225961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6053207" y="5860533"/>
              <a:ext cx="192737" cy="237940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5791383" y="5860533"/>
              <a:ext cx="216150" cy="237929"/>
            </a:xfrm>
            <a:prstGeom prst="rect">
              <a:avLst/>
            </a:prstGeom>
          </p:spPr>
        </p:pic>
        <p:sp>
          <p:nvSpPr>
            <p:cNvPr id="113" name="object 113"/>
            <p:cNvSpPr/>
            <p:nvPr/>
          </p:nvSpPr>
          <p:spPr>
            <a:xfrm>
              <a:off x="16273158" y="5866352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8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84" y="35560"/>
                  </a:lnTo>
                  <a:lnTo>
                    <a:pt x="1807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" name="object 114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6495309" y="5865967"/>
              <a:ext cx="190559" cy="225961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6710998" y="5860533"/>
              <a:ext cx="239563" cy="237940"/>
            </a:xfrm>
            <a:prstGeom prst="rect">
              <a:avLst/>
            </a:prstGeom>
          </p:spPr>
        </p:pic>
        <p:sp>
          <p:nvSpPr>
            <p:cNvPr id="116" name="object 116"/>
            <p:cNvSpPr/>
            <p:nvPr/>
          </p:nvSpPr>
          <p:spPr>
            <a:xfrm>
              <a:off x="17010456" y="5756001"/>
              <a:ext cx="324485" cy="419100"/>
            </a:xfrm>
            <a:custGeom>
              <a:avLst/>
              <a:gdLst/>
              <a:ahLst/>
              <a:cxnLst/>
              <a:rect l="l" t="t" r="r" b="b"/>
              <a:pathLst>
                <a:path w="324484" h="419100">
                  <a:moveTo>
                    <a:pt x="177495" y="12522"/>
                  </a:moveTo>
                  <a:lnTo>
                    <a:pt x="144843" y="0"/>
                  </a:lnTo>
                  <a:lnTo>
                    <a:pt x="138264" y="14287"/>
                  </a:lnTo>
                  <a:lnTo>
                    <a:pt x="128358" y="24498"/>
                  </a:lnTo>
                  <a:lnTo>
                    <a:pt x="115125" y="30619"/>
                  </a:lnTo>
                  <a:lnTo>
                    <a:pt x="98552" y="32664"/>
                  </a:lnTo>
                  <a:lnTo>
                    <a:pt x="81978" y="30619"/>
                  </a:lnTo>
                  <a:lnTo>
                    <a:pt x="68732" y="24498"/>
                  </a:lnTo>
                  <a:lnTo>
                    <a:pt x="58826" y="14287"/>
                  </a:lnTo>
                  <a:lnTo>
                    <a:pt x="52260" y="0"/>
                  </a:lnTo>
                  <a:lnTo>
                    <a:pt x="19596" y="12522"/>
                  </a:lnTo>
                  <a:lnTo>
                    <a:pt x="49263" y="51168"/>
                  </a:lnTo>
                  <a:lnTo>
                    <a:pt x="98552" y="65328"/>
                  </a:lnTo>
                  <a:lnTo>
                    <a:pt x="112242" y="64452"/>
                  </a:lnTo>
                  <a:lnTo>
                    <a:pt x="157530" y="43446"/>
                  </a:lnTo>
                  <a:lnTo>
                    <a:pt x="172377" y="24130"/>
                  </a:lnTo>
                  <a:lnTo>
                    <a:pt x="177495" y="12522"/>
                  </a:lnTo>
                  <a:close/>
                </a:path>
                <a:path w="324484" h="419100">
                  <a:moveTo>
                    <a:pt x="193840" y="92557"/>
                  </a:moveTo>
                  <a:lnTo>
                    <a:pt x="39192" y="259168"/>
                  </a:lnTo>
                  <a:lnTo>
                    <a:pt x="39192" y="109982"/>
                  </a:lnTo>
                  <a:lnTo>
                    <a:pt x="0" y="109982"/>
                  </a:lnTo>
                  <a:lnTo>
                    <a:pt x="0" y="351739"/>
                  </a:lnTo>
                  <a:lnTo>
                    <a:pt x="85902" y="259168"/>
                  </a:lnTo>
                  <a:lnTo>
                    <a:pt x="154622" y="185115"/>
                  </a:lnTo>
                  <a:lnTo>
                    <a:pt x="154622" y="335940"/>
                  </a:lnTo>
                  <a:lnTo>
                    <a:pt x="193840" y="335940"/>
                  </a:lnTo>
                  <a:lnTo>
                    <a:pt x="193840" y="185115"/>
                  </a:lnTo>
                  <a:lnTo>
                    <a:pt x="193840" y="92557"/>
                  </a:lnTo>
                  <a:close/>
                </a:path>
                <a:path w="324484" h="419100">
                  <a:moveTo>
                    <a:pt x="324459" y="295643"/>
                  </a:moveTo>
                  <a:lnTo>
                    <a:pt x="288531" y="282575"/>
                  </a:lnTo>
                  <a:lnTo>
                    <a:pt x="243878" y="408355"/>
                  </a:lnTo>
                  <a:lnTo>
                    <a:pt x="269455" y="418693"/>
                  </a:lnTo>
                  <a:lnTo>
                    <a:pt x="324459" y="29564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" name="object 117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818315" y="6519361"/>
              <a:ext cx="174225" cy="225961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052439" y="6519361"/>
              <a:ext cx="400741" cy="227050"/>
            </a:xfrm>
            <a:prstGeom prst="rect">
              <a:avLst/>
            </a:prstGeom>
          </p:spPr>
        </p:pic>
        <p:sp>
          <p:nvSpPr>
            <p:cNvPr id="119" name="object 119"/>
            <p:cNvSpPr/>
            <p:nvPr/>
          </p:nvSpPr>
          <p:spPr>
            <a:xfrm>
              <a:off x="1527220" y="6513917"/>
              <a:ext cx="316230" cy="238125"/>
            </a:xfrm>
            <a:custGeom>
              <a:avLst/>
              <a:gdLst/>
              <a:ahLst/>
              <a:cxnLst/>
              <a:rect l="l" t="t" r="r" b="b"/>
              <a:pathLst>
                <a:path w="316230" h="238125">
                  <a:moveTo>
                    <a:pt x="119272" y="133943"/>
                  </a:moveTo>
                  <a:lnTo>
                    <a:pt x="77871" y="133943"/>
                  </a:lnTo>
                  <a:lnTo>
                    <a:pt x="80655" y="150647"/>
                  </a:lnTo>
                  <a:lnTo>
                    <a:pt x="102897" y="195470"/>
                  </a:lnTo>
                  <a:lnTo>
                    <a:pt x="143063" y="227317"/>
                  </a:lnTo>
                  <a:lnTo>
                    <a:pt x="196014" y="237929"/>
                  </a:lnTo>
                  <a:lnTo>
                    <a:pt x="220769" y="235821"/>
                  </a:lnTo>
                  <a:lnTo>
                    <a:pt x="243313" y="229494"/>
                  </a:lnTo>
                  <a:lnTo>
                    <a:pt x="263643" y="218948"/>
                  </a:lnTo>
                  <a:lnTo>
                    <a:pt x="281761" y="204182"/>
                  </a:lnTo>
                  <a:lnTo>
                    <a:pt x="282671" y="203082"/>
                  </a:lnTo>
                  <a:lnTo>
                    <a:pt x="196014" y="203082"/>
                  </a:lnTo>
                  <a:lnTo>
                    <a:pt x="180528" y="201704"/>
                  </a:lnTo>
                  <a:lnTo>
                    <a:pt x="141021" y="181041"/>
                  </a:lnTo>
                  <a:lnTo>
                    <a:pt x="119582" y="138011"/>
                  </a:lnTo>
                  <a:lnTo>
                    <a:pt x="119272" y="133943"/>
                  </a:lnTo>
                  <a:close/>
                </a:path>
                <a:path w="316230" h="238125">
                  <a:moveTo>
                    <a:pt x="39192" y="5434"/>
                  </a:moveTo>
                  <a:lnTo>
                    <a:pt x="0" y="5434"/>
                  </a:lnTo>
                  <a:lnTo>
                    <a:pt x="0" y="231396"/>
                  </a:lnTo>
                  <a:lnTo>
                    <a:pt x="39192" y="231396"/>
                  </a:lnTo>
                  <a:lnTo>
                    <a:pt x="39192" y="133943"/>
                  </a:lnTo>
                  <a:lnTo>
                    <a:pt x="119272" y="133943"/>
                  </a:lnTo>
                  <a:lnTo>
                    <a:pt x="118153" y="119242"/>
                  </a:lnTo>
                  <a:lnTo>
                    <a:pt x="119565" y="100674"/>
                  </a:lnTo>
                  <a:lnTo>
                    <a:pt x="120253" y="97997"/>
                  </a:lnTo>
                  <a:lnTo>
                    <a:pt x="39192" y="97997"/>
                  </a:lnTo>
                  <a:lnTo>
                    <a:pt x="39192" y="5434"/>
                  </a:lnTo>
                  <a:close/>
                </a:path>
                <a:path w="316230" h="238125">
                  <a:moveTo>
                    <a:pt x="282946" y="34836"/>
                  </a:moveTo>
                  <a:lnTo>
                    <a:pt x="196014" y="34836"/>
                  </a:lnTo>
                  <a:lnTo>
                    <a:pt x="211988" y="36251"/>
                  </a:lnTo>
                  <a:lnTo>
                    <a:pt x="226706" y="40492"/>
                  </a:lnTo>
                  <a:lnTo>
                    <a:pt x="262496" y="69774"/>
                  </a:lnTo>
                  <a:lnTo>
                    <a:pt x="275509" y="119242"/>
                  </a:lnTo>
                  <a:lnTo>
                    <a:pt x="274045" y="137789"/>
                  </a:lnTo>
                  <a:lnTo>
                    <a:pt x="252086" y="180769"/>
                  </a:lnTo>
                  <a:lnTo>
                    <a:pt x="211589" y="201704"/>
                  </a:lnTo>
                  <a:lnTo>
                    <a:pt x="196014" y="203082"/>
                  </a:lnTo>
                  <a:lnTo>
                    <a:pt x="282671" y="203082"/>
                  </a:lnTo>
                  <a:lnTo>
                    <a:pt x="296650" y="186210"/>
                  </a:lnTo>
                  <a:lnTo>
                    <a:pt x="307285" y="166063"/>
                  </a:lnTo>
                  <a:lnTo>
                    <a:pt x="313665" y="143740"/>
                  </a:lnTo>
                  <a:lnTo>
                    <a:pt x="315791" y="119242"/>
                  </a:lnTo>
                  <a:lnTo>
                    <a:pt x="313682" y="94503"/>
                  </a:lnTo>
                  <a:lnTo>
                    <a:pt x="307357" y="72006"/>
                  </a:lnTo>
                  <a:lnTo>
                    <a:pt x="296814" y="51754"/>
                  </a:lnTo>
                  <a:lnTo>
                    <a:pt x="282946" y="34836"/>
                  </a:lnTo>
                  <a:close/>
                </a:path>
                <a:path w="316230" h="238125">
                  <a:moveTo>
                    <a:pt x="196014" y="0"/>
                  </a:moveTo>
                  <a:lnTo>
                    <a:pt x="147960" y="8435"/>
                  </a:lnTo>
                  <a:lnTo>
                    <a:pt x="110530" y="33747"/>
                  </a:lnTo>
                  <a:lnTo>
                    <a:pt x="83987" y="79693"/>
                  </a:lnTo>
                  <a:lnTo>
                    <a:pt x="80039" y="97997"/>
                  </a:lnTo>
                  <a:lnTo>
                    <a:pt x="120253" y="97997"/>
                  </a:lnTo>
                  <a:lnTo>
                    <a:pt x="123802" y="84187"/>
                  </a:lnTo>
                  <a:lnTo>
                    <a:pt x="130866" y="69774"/>
                  </a:lnTo>
                  <a:lnTo>
                    <a:pt x="165862" y="40492"/>
                  </a:lnTo>
                  <a:lnTo>
                    <a:pt x="196014" y="34836"/>
                  </a:lnTo>
                  <a:lnTo>
                    <a:pt x="282946" y="34836"/>
                  </a:lnTo>
                  <a:lnTo>
                    <a:pt x="282054" y="33747"/>
                  </a:lnTo>
                  <a:lnTo>
                    <a:pt x="264009" y="18981"/>
                  </a:lnTo>
                  <a:lnTo>
                    <a:pt x="243656" y="8435"/>
                  </a:lnTo>
                  <a:lnTo>
                    <a:pt x="220992" y="2108"/>
                  </a:lnTo>
                  <a:lnTo>
                    <a:pt x="1960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" name="object 120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896371" y="6519361"/>
              <a:ext cx="166612" cy="225961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2122888" y="6513917"/>
              <a:ext cx="226495" cy="237929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2397298" y="6519361"/>
              <a:ext cx="174235" cy="225961"/>
            </a:xfrm>
            <a:prstGeom prst="rect">
              <a:avLst/>
            </a:prstGeom>
          </p:spPr>
        </p:pic>
        <p:sp>
          <p:nvSpPr>
            <p:cNvPr id="123" name="object 123"/>
            <p:cNvSpPr/>
            <p:nvPr/>
          </p:nvSpPr>
          <p:spPr>
            <a:xfrm>
              <a:off x="2772422" y="6513924"/>
              <a:ext cx="482600" cy="359410"/>
            </a:xfrm>
            <a:custGeom>
              <a:avLst/>
              <a:gdLst/>
              <a:ahLst/>
              <a:cxnLst/>
              <a:rect l="l" t="t" r="r" b="b"/>
              <a:pathLst>
                <a:path w="482600" h="359409">
                  <a:moveTo>
                    <a:pt x="181851" y="5448"/>
                  </a:moveTo>
                  <a:lnTo>
                    <a:pt x="0" y="5448"/>
                  </a:lnTo>
                  <a:lnTo>
                    <a:pt x="0" y="41008"/>
                  </a:lnTo>
                  <a:lnTo>
                    <a:pt x="0" y="231508"/>
                  </a:lnTo>
                  <a:lnTo>
                    <a:pt x="39204" y="231508"/>
                  </a:lnTo>
                  <a:lnTo>
                    <a:pt x="39204" y="41008"/>
                  </a:lnTo>
                  <a:lnTo>
                    <a:pt x="142659" y="41008"/>
                  </a:lnTo>
                  <a:lnTo>
                    <a:pt x="142659" y="231508"/>
                  </a:lnTo>
                  <a:lnTo>
                    <a:pt x="181851" y="231508"/>
                  </a:lnTo>
                  <a:lnTo>
                    <a:pt x="181851" y="41008"/>
                  </a:lnTo>
                  <a:lnTo>
                    <a:pt x="181851" y="5448"/>
                  </a:lnTo>
                  <a:close/>
                </a:path>
                <a:path w="482600" h="359409">
                  <a:moveTo>
                    <a:pt x="482409" y="119786"/>
                  </a:moveTo>
                  <a:lnTo>
                    <a:pt x="474992" y="74523"/>
                  </a:lnTo>
                  <a:lnTo>
                    <a:pt x="452729" y="35661"/>
                  </a:lnTo>
                  <a:lnTo>
                    <a:pt x="451878" y="34848"/>
                  </a:lnTo>
                  <a:lnTo>
                    <a:pt x="442112" y="25412"/>
                  </a:lnTo>
                  <a:lnTo>
                    <a:pt x="442112" y="119786"/>
                  </a:lnTo>
                  <a:lnTo>
                    <a:pt x="440880" y="136245"/>
                  </a:lnTo>
                  <a:lnTo>
                    <a:pt x="421970" y="178866"/>
                  </a:lnTo>
                  <a:lnTo>
                    <a:pt x="384390" y="201574"/>
                  </a:lnTo>
                  <a:lnTo>
                    <a:pt x="368604" y="203085"/>
                  </a:lnTo>
                  <a:lnTo>
                    <a:pt x="352526" y="201574"/>
                  </a:lnTo>
                  <a:lnTo>
                    <a:pt x="346925" y="199821"/>
                  </a:lnTo>
                  <a:lnTo>
                    <a:pt x="338035" y="197040"/>
                  </a:lnTo>
                  <a:lnTo>
                    <a:pt x="325158" y="189471"/>
                  </a:lnTo>
                  <a:lnTo>
                    <a:pt x="313880" y="178866"/>
                  </a:lnTo>
                  <a:lnTo>
                    <a:pt x="304736" y="166090"/>
                  </a:lnTo>
                  <a:lnTo>
                    <a:pt x="298221" y="151980"/>
                  </a:lnTo>
                  <a:lnTo>
                    <a:pt x="298157" y="151853"/>
                  </a:lnTo>
                  <a:lnTo>
                    <a:pt x="294297" y="136550"/>
                  </a:lnTo>
                  <a:lnTo>
                    <a:pt x="294220" y="136245"/>
                  </a:lnTo>
                  <a:lnTo>
                    <a:pt x="292950" y="119786"/>
                  </a:lnTo>
                  <a:lnTo>
                    <a:pt x="292912" y="119240"/>
                  </a:lnTo>
                  <a:lnTo>
                    <a:pt x="294322" y="101206"/>
                  </a:lnTo>
                  <a:lnTo>
                    <a:pt x="315785" y="57708"/>
                  </a:lnTo>
                  <a:lnTo>
                    <a:pt x="351421" y="37020"/>
                  </a:lnTo>
                  <a:lnTo>
                    <a:pt x="353771" y="36271"/>
                  </a:lnTo>
                  <a:lnTo>
                    <a:pt x="368058" y="34848"/>
                  </a:lnTo>
                  <a:lnTo>
                    <a:pt x="382320" y="36271"/>
                  </a:lnTo>
                  <a:lnTo>
                    <a:pt x="395693" y="40563"/>
                  </a:lnTo>
                  <a:lnTo>
                    <a:pt x="408190" y="47713"/>
                  </a:lnTo>
                  <a:lnTo>
                    <a:pt x="419798" y="57708"/>
                  </a:lnTo>
                  <a:lnTo>
                    <a:pt x="429552" y="70167"/>
                  </a:lnTo>
                  <a:lnTo>
                    <a:pt x="436460" y="84531"/>
                  </a:lnTo>
                  <a:lnTo>
                    <a:pt x="436537" y="84670"/>
                  </a:lnTo>
                  <a:lnTo>
                    <a:pt x="440639" y="100901"/>
                  </a:lnTo>
                  <a:lnTo>
                    <a:pt x="440715" y="101206"/>
                  </a:lnTo>
                  <a:lnTo>
                    <a:pt x="442074" y="119240"/>
                  </a:lnTo>
                  <a:lnTo>
                    <a:pt x="442112" y="119786"/>
                  </a:lnTo>
                  <a:lnTo>
                    <a:pt x="442112" y="25412"/>
                  </a:lnTo>
                  <a:lnTo>
                    <a:pt x="436587" y="20066"/>
                  </a:lnTo>
                  <a:lnTo>
                    <a:pt x="417817" y="8915"/>
                  </a:lnTo>
                  <a:lnTo>
                    <a:pt x="396697" y="2311"/>
                  </a:lnTo>
                  <a:lnTo>
                    <a:pt x="397332" y="2311"/>
                  </a:lnTo>
                  <a:lnTo>
                    <a:pt x="372414" y="0"/>
                  </a:lnTo>
                  <a:lnTo>
                    <a:pt x="349821" y="2311"/>
                  </a:lnTo>
                  <a:lnTo>
                    <a:pt x="329399" y="9258"/>
                  </a:lnTo>
                  <a:lnTo>
                    <a:pt x="311162" y="20828"/>
                  </a:lnTo>
                  <a:lnTo>
                    <a:pt x="295097" y="37020"/>
                  </a:lnTo>
                  <a:lnTo>
                    <a:pt x="295097" y="5448"/>
                  </a:lnTo>
                  <a:lnTo>
                    <a:pt x="255892" y="5448"/>
                  </a:lnTo>
                  <a:lnTo>
                    <a:pt x="255892" y="358813"/>
                  </a:lnTo>
                  <a:lnTo>
                    <a:pt x="295097" y="358813"/>
                  </a:lnTo>
                  <a:lnTo>
                    <a:pt x="295097" y="199821"/>
                  </a:lnTo>
                  <a:lnTo>
                    <a:pt x="311061" y="216496"/>
                  </a:lnTo>
                  <a:lnTo>
                    <a:pt x="329539" y="228409"/>
                  </a:lnTo>
                  <a:lnTo>
                    <a:pt x="350532" y="235559"/>
                  </a:lnTo>
                  <a:lnTo>
                    <a:pt x="374053" y="237934"/>
                  </a:lnTo>
                  <a:lnTo>
                    <a:pt x="397560" y="235775"/>
                  </a:lnTo>
                  <a:lnTo>
                    <a:pt x="418553" y="229298"/>
                  </a:lnTo>
                  <a:lnTo>
                    <a:pt x="437045" y="218490"/>
                  </a:lnTo>
                  <a:lnTo>
                    <a:pt x="453009" y="203365"/>
                  </a:lnTo>
                  <a:lnTo>
                    <a:pt x="453199" y="203085"/>
                  </a:lnTo>
                  <a:lnTo>
                    <a:pt x="465874" y="185178"/>
                  </a:lnTo>
                  <a:lnTo>
                    <a:pt x="475056" y="165188"/>
                  </a:lnTo>
                  <a:lnTo>
                    <a:pt x="480568" y="143383"/>
                  </a:lnTo>
                  <a:lnTo>
                    <a:pt x="482409" y="1197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" name="object 12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300580" y="6513917"/>
              <a:ext cx="226495" cy="237929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3601126" y="6519361"/>
              <a:ext cx="377873" cy="226425"/>
            </a:xfrm>
            <a:prstGeom prst="rect">
              <a:avLst/>
            </a:prstGeom>
          </p:spPr>
        </p:pic>
        <p:sp>
          <p:nvSpPr>
            <p:cNvPr id="126" name="object 126"/>
            <p:cNvSpPr/>
            <p:nvPr/>
          </p:nvSpPr>
          <p:spPr>
            <a:xfrm>
              <a:off x="4020369" y="6501938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" name="object 127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4288246" y="6519361"/>
              <a:ext cx="190570" cy="225961"/>
            </a:xfrm>
            <a:prstGeom prst="rect">
              <a:avLst/>
            </a:prstGeom>
          </p:spPr>
        </p:pic>
        <p:sp>
          <p:nvSpPr>
            <p:cNvPr id="128" name="object 128"/>
            <p:cNvSpPr/>
            <p:nvPr/>
          </p:nvSpPr>
          <p:spPr>
            <a:xfrm>
              <a:off x="4518019" y="6501938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" name="object 129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4912761" y="6519361"/>
              <a:ext cx="190570" cy="225961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5128377" y="6513917"/>
              <a:ext cx="226495" cy="237929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428934" y="6519361"/>
              <a:ext cx="190559" cy="225961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5785551" y="6519361"/>
              <a:ext cx="174235" cy="225961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019660" y="6501948"/>
              <a:ext cx="1179830" cy="370840"/>
            </a:xfrm>
            <a:custGeom>
              <a:avLst/>
              <a:gdLst/>
              <a:ahLst/>
              <a:cxnLst/>
              <a:rect l="l" t="t" r="r" b="b"/>
              <a:pathLst>
                <a:path w="1179829" h="370840">
                  <a:moveTo>
                    <a:pt x="185127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204" y="11003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27" y="243382"/>
                  </a:lnTo>
                  <a:lnTo>
                    <a:pt x="185127" y="145592"/>
                  </a:lnTo>
                  <a:lnTo>
                    <a:pt x="185127" y="110032"/>
                  </a:lnTo>
                  <a:lnTo>
                    <a:pt x="185127" y="17322"/>
                  </a:lnTo>
                  <a:close/>
                </a:path>
                <a:path w="1179829" h="370840">
                  <a:moveTo>
                    <a:pt x="468261" y="17424"/>
                  </a:moveTo>
                  <a:lnTo>
                    <a:pt x="424713" y="17424"/>
                  </a:lnTo>
                  <a:lnTo>
                    <a:pt x="351193" y="179133"/>
                  </a:lnTo>
                  <a:lnTo>
                    <a:pt x="271170" y="17424"/>
                  </a:lnTo>
                  <a:lnTo>
                    <a:pt x="226504" y="17424"/>
                  </a:lnTo>
                  <a:lnTo>
                    <a:pt x="330517" y="222148"/>
                  </a:lnTo>
                  <a:lnTo>
                    <a:pt x="257543" y="370789"/>
                  </a:lnTo>
                  <a:lnTo>
                    <a:pt x="301104" y="370789"/>
                  </a:lnTo>
                  <a:lnTo>
                    <a:pt x="468261" y="17424"/>
                  </a:lnTo>
                  <a:close/>
                </a:path>
                <a:path w="1179829" h="370840">
                  <a:moveTo>
                    <a:pt x="657758" y="17780"/>
                  </a:moveTo>
                  <a:lnTo>
                    <a:pt x="476973" y="17780"/>
                  </a:lnTo>
                  <a:lnTo>
                    <a:pt x="476973" y="53340"/>
                  </a:lnTo>
                  <a:lnTo>
                    <a:pt x="547751" y="53340"/>
                  </a:lnTo>
                  <a:lnTo>
                    <a:pt x="547751" y="243840"/>
                  </a:lnTo>
                  <a:lnTo>
                    <a:pt x="586955" y="243840"/>
                  </a:lnTo>
                  <a:lnTo>
                    <a:pt x="586955" y="53340"/>
                  </a:lnTo>
                  <a:lnTo>
                    <a:pt x="657758" y="53340"/>
                  </a:lnTo>
                  <a:lnTo>
                    <a:pt x="657758" y="17780"/>
                  </a:lnTo>
                  <a:close/>
                </a:path>
                <a:path w="1179829" h="370840">
                  <a:moveTo>
                    <a:pt x="925614" y="131762"/>
                  </a:moveTo>
                  <a:lnTo>
                    <a:pt x="918197" y="86499"/>
                  </a:lnTo>
                  <a:lnTo>
                    <a:pt x="895946" y="47637"/>
                  </a:lnTo>
                  <a:lnTo>
                    <a:pt x="895096" y="46824"/>
                  </a:lnTo>
                  <a:lnTo>
                    <a:pt x="885342" y="37401"/>
                  </a:lnTo>
                  <a:lnTo>
                    <a:pt x="885342" y="131762"/>
                  </a:lnTo>
                  <a:lnTo>
                    <a:pt x="884097" y="148221"/>
                  </a:lnTo>
                  <a:lnTo>
                    <a:pt x="884072" y="148526"/>
                  </a:lnTo>
                  <a:lnTo>
                    <a:pt x="880325" y="163830"/>
                  </a:lnTo>
                  <a:lnTo>
                    <a:pt x="880300" y="163957"/>
                  </a:lnTo>
                  <a:lnTo>
                    <a:pt x="854303" y="201447"/>
                  </a:lnTo>
                  <a:lnTo>
                    <a:pt x="811834" y="215061"/>
                  </a:lnTo>
                  <a:lnTo>
                    <a:pt x="795743" y="213550"/>
                  </a:lnTo>
                  <a:lnTo>
                    <a:pt x="790155" y="211797"/>
                  </a:lnTo>
                  <a:lnTo>
                    <a:pt x="781265" y="209016"/>
                  </a:lnTo>
                  <a:lnTo>
                    <a:pt x="768375" y="201447"/>
                  </a:lnTo>
                  <a:lnTo>
                    <a:pt x="757097" y="190842"/>
                  </a:lnTo>
                  <a:lnTo>
                    <a:pt x="747953" y="178066"/>
                  </a:lnTo>
                  <a:lnTo>
                    <a:pt x="741438" y="163957"/>
                  </a:lnTo>
                  <a:lnTo>
                    <a:pt x="741375" y="163830"/>
                  </a:lnTo>
                  <a:lnTo>
                    <a:pt x="737527" y="148526"/>
                  </a:lnTo>
                  <a:lnTo>
                    <a:pt x="737450" y="148221"/>
                  </a:lnTo>
                  <a:lnTo>
                    <a:pt x="736180" y="131762"/>
                  </a:lnTo>
                  <a:lnTo>
                    <a:pt x="736142" y="131216"/>
                  </a:lnTo>
                  <a:lnTo>
                    <a:pt x="737539" y="113182"/>
                  </a:lnTo>
                  <a:lnTo>
                    <a:pt x="759002" y="69684"/>
                  </a:lnTo>
                  <a:lnTo>
                    <a:pt x="794639" y="48996"/>
                  </a:lnTo>
                  <a:lnTo>
                    <a:pt x="796988" y="48247"/>
                  </a:lnTo>
                  <a:lnTo>
                    <a:pt x="811276" y="46824"/>
                  </a:lnTo>
                  <a:lnTo>
                    <a:pt x="825538" y="48247"/>
                  </a:lnTo>
                  <a:lnTo>
                    <a:pt x="838911" y="52539"/>
                  </a:lnTo>
                  <a:lnTo>
                    <a:pt x="872782" y="82143"/>
                  </a:lnTo>
                  <a:lnTo>
                    <a:pt x="885291" y="131216"/>
                  </a:lnTo>
                  <a:lnTo>
                    <a:pt x="885342" y="131762"/>
                  </a:lnTo>
                  <a:lnTo>
                    <a:pt x="885342" y="37401"/>
                  </a:lnTo>
                  <a:lnTo>
                    <a:pt x="879805" y="32042"/>
                  </a:lnTo>
                  <a:lnTo>
                    <a:pt x="861034" y="20891"/>
                  </a:lnTo>
                  <a:lnTo>
                    <a:pt x="839914" y="14287"/>
                  </a:lnTo>
                  <a:lnTo>
                    <a:pt x="840562" y="14287"/>
                  </a:lnTo>
                  <a:lnTo>
                    <a:pt x="815632" y="11976"/>
                  </a:lnTo>
                  <a:lnTo>
                    <a:pt x="793038" y="14287"/>
                  </a:lnTo>
                  <a:lnTo>
                    <a:pt x="772629" y="21234"/>
                  </a:lnTo>
                  <a:lnTo>
                    <a:pt x="754380" y="32804"/>
                  </a:lnTo>
                  <a:lnTo>
                    <a:pt x="738314" y="48996"/>
                  </a:lnTo>
                  <a:lnTo>
                    <a:pt x="738314" y="17424"/>
                  </a:lnTo>
                  <a:lnTo>
                    <a:pt x="699122" y="17424"/>
                  </a:lnTo>
                  <a:lnTo>
                    <a:pt x="699122" y="370789"/>
                  </a:lnTo>
                  <a:lnTo>
                    <a:pt x="738314" y="370789"/>
                  </a:lnTo>
                  <a:lnTo>
                    <a:pt x="738314" y="211797"/>
                  </a:lnTo>
                  <a:lnTo>
                    <a:pt x="754278" y="228473"/>
                  </a:lnTo>
                  <a:lnTo>
                    <a:pt x="772756" y="240385"/>
                  </a:lnTo>
                  <a:lnTo>
                    <a:pt x="793762" y="247535"/>
                  </a:lnTo>
                  <a:lnTo>
                    <a:pt x="817283" y="249910"/>
                  </a:lnTo>
                  <a:lnTo>
                    <a:pt x="840790" y="247751"/>
                  </a:lnTo>
                  <a:lnTo>
                    <a:pt x="861783" y="241274"/>
                  </a:lnTo>
                  <a:lnTo>
                    <a:pt x="880262" y="230466"/>
                  </a:lnTo>
                  <a:lnTo>
                    <a:pt x="896226" y="215341"/>
                  </a:lnTo>
                  <a:lnTo>
                    <a:pt x="896416" y="215061"/>
                  </a:lnTo>
                  <a:lnTo>
                    <a:pt x="909091" y="197154"/>
                  </a:lnTo>
                  <a:lnTo>
                    <a:pt x="918273" y="177165"/>
                  </a:lnTo>
                  <a:lnTo>
                    <a:pt x="923785" y="155359"/>
                  </a:lnTo>
                  <a:lnTo>
                    <a:pt x="925614" y="131762"/>
                  </a:lnTo>
                  <a:close/>
                </a:path>
                <a:path w="1179829" h="370840">
                  <a:moveTo>
                    <a:pt x="1179360" y="0"/>
                  </a:moveTo>
                  <a:lnTo>
                    <a:pt x="1024712" y="166611"/>
                  </a:lnTo>
                  <a:lnTo>
                    <a:pt x="1024712" y="17424"/>
                  </a:lnTo>
                  <a:lnTo>
                    <a:pt x="985520" y="17424"/>
                  </a:lnTo>
                  <a:lnTo>
                    <a:pt x="985520" y="259168"/>
                  </a:lnTo>
                  <a:lnTo>
                    <a:pt x="1140155" y="92557"/>
                  </a:lnTo>
                  <a:lnTo>
                    <a:pt x="1140155" y="243382"/>
                  </a:lnTo>
                  <a:lnTo>
                    <a:pt x="1179360" y="243382"/>
                  </a:lnTo>
                  <a:lnTo>
                    <a:pt x="11793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" name="object 134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7399921" y="6519361"/>
              <a:ext cx="190570" cy="225961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7615537" y="6513917"/>
              <a:ext cx="239573" cy="237940"/>
            </a:xfrm>
            <a:prstGeom prst="rect">
              <a:avLst/>
            </a:prstGeom>
          </p:spPr>
        </p:pic>
        <p:sp>
          <p:nvSpPr>
            <p:cNvPr id="136" name="object 136"/>
            <p:cNvSpPr/>
            <p:nvPr/>
          </p:nvSpPr>
          <p:spPr>
            <a:xfrm>
              <a:off x="7888846" y="6501948"/>
              <a:ext cx="523875" cy="259715"/>
            </a:xfrm>
            <a:custGeom>
              <a:avLst/>
              <a:gdLst/>
              <a:ahLst/>
              <a:cxnLst/>
              <a:rect l="l" t="t" r="r" b="b"/>
              <a:pathLst>
                <a:path w="523875" h="259715">
                  <a:moveTo>
                    <a:pt x="294017" y="243382"/>
                  </a:moveTo>
                  <a:lnTo>
                    <a:pt x="239585" y="0"/>
                  </a:lnTo>
                  <a:lnTo>
                    <a:pt x="148107" y="184035"/>
                  </a:lnTo>
                  <a:lnTo>
                    <a:pt x="54457" y="0"/>
                  </a:lnTo>
                  <a:lnTo>
                    <a:pt x="0" y="243382"/>
                  </a:lnTo>
                  <a:lnTo>
                    <a:pt x="40297" y="243382"/>
                  </a:lnTo>
                  <a:lnTo>
                    <a:pt x="69151" y="103441"/>
                  </a:lnTo>
                  <a:lnTo>
                    <a:pt x="147015" y="259168"/>
                  </a:lnTo>
                  <a:lnTo>
                    <a:pt x="223786" y="103441"/>
                  </a:lnTo>
                  <a:lnTo>
                    <a:pt x="253720" y="243382"/>
                  </a:lnTo>
                  <a:lnTo>
                    <a:pt x="294017" y="243382"/>
                  </a:lnTo>
                  <a:close/>
                </a:path>
                <a:path w="523875" h="259715">
                  <a:moveTo>
                    <a:pt x="523786" y="17424"/>
                  </a:moveTo>
                  <a:lnTo>
                    <a:pt x="341934" y="17424"/>
                  </a:lnTo>
                  <a:lnTo>
                    <a:pt x="341934" y="52984"/>
                  </a:lnTo>
                  <a:lnTo>
                    <a:pt x="341934" y="243484"/>
                  </a:lnTo>
                  <a:lnTo>
                    <a:pt x="381139" y="243484"/>
                  </a:lnTo>
                  <a:lnTo>
                    <a:pt x="381139" y="52984"/>
                  </a:lnTo>
                  <a:lnTo>
                    <a:pt x="484593" y="52984"/>
                  </a:lnTo>
                  <a:lnTo>
                    <a:pt x="484593" y="243484"/>
                  </a:lnTo>
                  <a:lnTo>
                    <a:pt x="523786" y="243484"/>
                  </a:lnTo>
                  <a:lnTo>
                    <a:pt x="523786" y="52984"/>
                  </a:lnTo>
                  <a:lnTo>
                    <a:pt x="523786" y="1742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7" name="object 137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8472527" y="6513917"/>
              <a:ext cx="226506" cy="237929"/>
            </a:xfrm>
            <a:prstGeom prst="rect">
              <a:avLst/>
            </a:prstGeom>
          </p:spPr>
        </p:pic>
        <p:sp>
          <p:nvSpPr>
            <p:cNvPr id="138" name="object 138"/>
            <p:cNvSpPr/>
            <p:nvPr/>
          </p:nvSpPr>
          <p:spPr>
            <a:xfrm>
              <a:off x="8773071" y="6501948"/>
              <a:ext cx="1219200" cy="326390"/>
            </a:xfrm>
            <a:custGeom>
              <a:avLst/>
              <a:gdLst/>
              <a:ahLst/>
              <a:cxnLst/>
              <a:rect l="l" t="t" r="r" b="b"/>
              <a:pathLst>
                <a:path w="1219200" h="326390">
                  <a:moveTo>
                    <a:pt x="185115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192" y="110032"/>
                  </a:lnTo>
                  <a:lnTo>
                    <a:pt x="39192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192" y="243382"/>
                  </a:lnTo>
                  <a:lnTo>
                    <a:pt x="39192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15" y="243382"/>
                  </a:lnTo>
                  <a:lnTo>
                    <a:pt x="185115" y="145592"/>
                  </a:lnTo>
                  <a:lnTo>
                    <a:pt x="185115" y="110032"/>
                  </a:lnTo>
                  <a:lnTo>
                    <a:pt x="185115" y="17322"/>
                  </a:lnTo>
                  <a:close/>
                </a:path>
                <a:path w="1219200" h="326390">
                  <a:moveTo>
                    <a:pt x="453009" y="0"/>
                  </a:moveTo>
                  <a:lnTo>
                    <a:pt x="298361" y="166611"/>
                  </a:lnTo>
                  <a:lnTo>
                    <a:pt x="298361" y="17424"/>
                  </a:lnTo>
                  <a:lnTo>
                    <a:pt x="259168" y="17424"/>
                  </a:lnTo>
                  <a:lnTo>
                    <a:pt x="259168" y="259168"/>
                  </a:lnTo>
                  <a:lnTo>
                    <a:pt x="413816" y="92557"/>
                  </a:lnTo>
                  <a:lnTo>
                    <a:pt x="413816" y="243382"/>
                  </a:lnTo>
                  <a:lnTo>
                    <a:pt x="453009" y="243382"/>
                  </a:lnTo>
                  <a:lnTo>
                    <a:pt x="453009" y="0"/>
                  </a:lnTo>
                  <a:close/>
                </a:path>
                <a:path w="1219200" h="326390">
                  <a:moveTo>
                    <a:pt x="720890" y="0"/>
                  </a:moveTo>
                  <a:lnTo>
                    <a:pt x="566254" y="166611"/>
                  </a:lnTo>
                  <a:lnTo>
                    <a:pt x="566254" y="17424"/>
                  </a:lnTo>
                  <a:lnTo>
                    <a:pt x="527050" y="17424"/>
                  </a:lnTo>
                  <a:lnTo>
                    <a:pt x="527050" y="259168"/>
                  </a:lnTo>
                  <a:lnTo>
                    <a:pt x="681697" y="92557"/>
                  </a:lnTo>
                  <a:lnTo>
                    <a:pt x="681697" y="243382"/>
                  </a:lnTo>
                  <a:lnTo>
                    <a:pt x="720890" y="243382"/>
                  </a:lnTo>
                  <a:lnTo>
                    <a:pt x="720890" y="0"/>
                  </a:lnTo>
                  <a:close/>
                </a:path>
                <a:path w="1219200" h="326390">
                  <a:moveTo>
                    <a:pt x="851560" y="203085"/>
                  </a:moveTo>
                  <a:lnTo>
                    <a:pt x="815632" y="190017"/>
                  </a:lnTo>
                  <a:lnTo>
                    <a:pt x="770978" y="315798"/>
                  </a:lnTo>
                  <a:lnTo>
                    <a:pt x="796569" y="326148"/>
                  </a:lnTo>
                  <a:lnTo>
                    <a:pt x="851560" y="203085"/>
                  </a:lnTo>
                  <a:close/>
                </a:path>
                <a:path w="1219200" h="326390">
                  <a:moveTo>
                    <a:pt x="1219073" y="17780"/>
                  </a:moveTo>
                  <a:lnTo>
                    <a:pt x="1038301" y="17780"/>
                  </a:lnTo>
                  <a:lnTo>
                    <a:pt x="1038301" y="53340"/>
                  </a:lnTo>
                  <a:lnTo>
                    <a:pt x="1109078" y="53340"/>
                  </a:lnTo>
                  <a:lnTo>
                    <a:pt x="1109078" y="243840"/>
                  </a:lnTo>
                  <a:lnTo>
                    <a:pt x="1148283" y="243840"/>
                  </a:lnTo>
                  <a:lnTo>
                    <a:pt x="1148283" y="53340"/>
                  </a:lnTo>
                  <a:lnTo>
                    <a:pt x="1219073" y="53340"/>
                  </a:lnTo>
                  <a:lnTo>
                    <a:pt x="1219073" y="177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" name="object 139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0019370" y="6513917"/>
              <a:ext cx="226516" cy="23792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0319926" y="6519361"/>
              <a:ext cx="190570" cy="225961"/>
            </a:xfrm>
            <a:prstGeom prst="rect">
              <a:avLst/>
            </a:prstGeom>
          </p:spPr>
        </p:pic>
        <p:sp>
          <p:nvSpPr>
            <p:cNvPr id="141" name="object 141"/>
            <p:cNvSpPr/>
            <p:nvPr/>
          </p:nvSpPr>
          <p:spPr>
            <a:xfrm>
              <a:off x="10676533" y="6501938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192" y="166612"/>
                  </a:lnTo>
                  <a:lnTo>
                    <a:pt x="3919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1071254" y="6519361"/>
              <a:ext cx="174225" cy="225961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1291258" y="6513917"/>
              <a:ext cx="239584" cy="237940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1717611" y="6519361"/>
              <a:ext cx="174235" cy="225961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1937541" y="6513917"/>
              <a:ext cx="184036" cy="237929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2167273" y="6513917"/>
              <a:ext cx="226516" cy="237929"/>
            </a:xfrm>
            <a:prstGeom prst="rect">
              <a:avLst/>
            </a:prstGeom>
          </p:spPr>
        </p:pic>
        <p:sp>
          <p:nvSpPr>
            <p:cNvPr id="147" name="object 147"/>
            <p:cNvSpPr/>
            <p:nvPr/>
          </p:nvSpPr>
          <p:spPr>
            <a:xfrm>
              <a:off x="12467882" y="6501948"/>
              <a:ext cx="535940" cy="259715"/>
            </a:xfrm>
            <a:custGeom>
              <a:avLst/>
              <a:gdLst/>
              <a:ahLst/>
              <a:cxnLst/>
              <a:rect l="l" t="t" r="r" b="b"/>
              <a:pathLst>
                <a:path w="535940" h="259715">
                  <a:moveTo>
                    <a:pt x="193840" y="0"/>
                  </a:moveTo>
                  <a:lnTo>
                    <a:pt x="39192" y="166611"/>
                  </a:lnTo>
                  <a:lnTo>
                    <a:pt x="39192" y="17424"/>
                  </a:lnTo>
                  <a:lnTo>
                    <a:pt x="0" y="17424"/>
                  </a:lnTo>
                  <a:lnTo>
                    <a:pt x="0" y="259168"/>
                  </a:lnTo>
                  <a:lnTo>
                    <a:pt x="154647" y="92557"/>
                  </a:lnTo>
                  <a:lnTo>
                    <a:pt x="154647" y="243382"/>
                  </a:lnTo>
                  <a:lnTo>
                    <a:pt x="193840" y="243382"/>
                  </a:lnTo>
                  <a:lnTo>
                    <a:pt x="193840" y="0"/>
                  </a:lnTo>
                  <a:close/>
                </a:path>
                <a:path w="535940" h="259715">
                  <a:moveTo>
                    <a:pt x="535698" y="243382"/>
                  </a:moveTo>
                  <a:lnTo>
                    <a:pt x="481253" y="0"/>
                  </a:lnTo>
                  <a:lnTo>
                    <a:pt x="389788" y="184035"/>
                  </a:lnTo>
                  <a:lnTo>
                    <a:pt x="296125" y="0"/>
                  </a:lnTo>
                  <a:lnTo>
                    <a:pt x="241668" y="243382"/>
                  </a:lnTo>
                  <a:lnTo>
                    <a:pt x="281978" y="243382"/>
                  </a:lnTo>
                  <a:lnTo>
                    <a:pt x="310819" y="103441"/>
                  </a:lnTo>
                  <a:lnTo>
                    <a:pt x="388696" y="259168"/>
                  </a:lnTo>
                  <a:lnTo>
                    <a:pt x="465467" y="103441"/>
                  </a:lnTo>
                  <a:lnTo>
                    <a:pt x="495401" y="243382"/>
                  </a:lnTo>
                  <a:lnTo>
                    <a:pt x="535698" y="2433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" name="object 148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3037393" y="6513917"/>
              <a:ext cx="239573" cy="237940"/>
            </a:xfrm>
            <a:prstGeom prst="rect">
              <a:avLst/>
            </a:prstGeom>
          </p:spPr>
        </p:pic>
        <p:sp>
          <p:nvSpPr>
            <p:cNvPr id="149" name="object 149"/>
            <p:cNvSpPr/>
            <p:nvPr/>
          </p:nvSpPr>
          <p:spPr>
            <a:xfrm>
              <a:off x="13302023" y="6519361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4">
                  <a:moveTo>
                    <a:pt x="210161" y="0"/>
                  </a:moveTo>
                  <a:lnTo>
                    <a:pt x="51181" y="0"/>
                  </a:lnTo>
                  <a:lnTo>
                    <a:pt x="51181" y="100729"/>
                  </a:lnTo>
                  <a:lnTo>
                    <a:pt x="50602" y="119782"/>
                  </a:lnTo>
                  <a:lnTo>
                    <a:pt x="41925" y="160612"/>
                  </a:lnTo>
                  <a:lnTo>
                    <a:pt x="13235" y="187986"/>
                  </a:lnTo>
                  <a:lnTo>
                    <a:pt x="0" y="190025"/>
                  </a:lnTo>
                  <a:lnTo>
                    <a:pt x="0" y="285844"/>
                  </a:lnTo>
                  <a:lnTo>
                    <a:pt x="35936" y="285844"/>
                  </a:lnTo>
                  <a:lnTo>
                    <a:pt x="35936" y="225961"/>
                  </a:lnTo>
                  <a:lnTo>
                    <a:pt x="243929" y="225961"/>
                  </a:lnTo>
                  <a:lnTo>
                    <a:pt x="243929" y="190025"/>
                  </a:lnTo>
                  <a:lnTo>
                    <a:pt x="63160" y="190025"/>
                  </a:lnTo>
                  <a:lnTo>
                    <a:pt x="75069" y="176720"/>
                  </a:lnTo>
                  <a:lnTo>
                    <a:pt x="83577" y="160759"/>
                  </a:lnTo>
                  <a:lnTo>
                    <a:pt x="88682" y="142143"/>
                  </a:lnTo>
                  <a:lnTo>
                    <a:pt x="90384" y="120875"/>
                  </a:lnTo>
                  <a:lnTo>
                    <a:pt x="90384" y="35925"/>
                  </a:lnTo>
                  <a:lnTo>
                    <a:pt x="210161" y="35925"/>
                  </a:lnTo>
                  <a:lnTo>
                    <a:pt x="210161" y="0"/>
                  </a:lnTo>
                  <a:close/>
                </a:path>
                <a:path w="244475" h="286384">
                  <a:moveTo>
                    <a:pt x="243929" y="225961"/>
                  </a:moveTo>
                  <a:lnTo>
                    <a:pt x="207993" y="225961"/>
                  </a:lnTo>
                  <a:lnTo>
                    <a:pt x="207993" y="285844"/>
                  </a:lnTo>
                  <a:lnTo>
                    <a:pt x="243929" y="285844"/>
                  </a:lnTo>
                  <a:lnTo>
                    <a:pt x="243929" y="225961"/>
                  </a:lnTo>
                  <a:close/>
                </a:path>
                <a:path w="244475" h="286384">
                  <a:moveTo>
                    <a:pt x="21016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61" y="190025"/>
                  </a:lnTo>
                  <a:lnTo>
                    <a:pt x="210161" y="3592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3573126" y="6513927"/>
              <a:ext cx="216160" cy="237929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13849190" y="6409375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09" h="351790">
                  <a:moveTo>
                    <a:pt x="52270" y="0"/>
                  </a:moveTo>
                  <a:lnTo>
                    <a:pt x="19601" y="12523"/>
                  </a:lnTo>
                  <a:lnTo>
                    <a:pt x="24719" y="24127"/>
                  </a:lnTo>
                  <a:lnTo>
                    <a:pt x="31372" y="34438"/>
                  </a:lnTo>
                  <a:lnTo>
                    <a:pt x="72072" y="61800"/>
                  </a:lnTo>
                  <a:lnTo>
                    <a:pt x="98551" y="65338"/>
                  </a:lnTo>
                  <a:lnTo>
                    <a:pt x="112245" y="64454"/>
                  </a:lnTo>
                  <a:lnTo>
                    <a:pt x="157534" y="43453"/>
                  </a:lnTo>
                  <a:lnTo>
                    <a:pt x="166859" y="32669"/>
                  </a:lnTo>
                  <a:lnTo>
                    <a:pt x="98551" y="32669"/>
                  </a:lnTo>
                  <a:lnTo>
                    <a:pt x="81976" y="30627"/>
                  </a:lnTo>
                  <a:lnTo>
                    <a:pt x="68736" y="24501"/>
                  </a:lnTo>
                  <a:lnTo>
                    <a:pt x="58833" y="14292"/>
                  </a:lnTo>
                  <a:lnTo>
                    <a:pt x="52270" y="0"/>
                  </a:lnTo>
                  <a:close/>
                </a:path>
                <a:path w="194309" h="351790">
                  <a:moveTo>
                    <a:pt x="144833" y="0"/>
                  </a:moveTo>
                  <a:lnTo>
                    <a:pt x="138264" y="14292"/>
                  </a:lnTo>
                  <a:lnTo>
                    <a:pt x="128359" y="24501"/>
                  </a:lnTo>
                  <a:lnTo>
                    <a:pt x="115121" y="30627"/>
                  </a:lnTo>
                  <a:lnTo>
                    <a:pt x="98551" y="32669"/>
                  </a:lnTo>
                  <a:lnTo>
                    <a:pt x="166859" y="32669"/>
                  </a:lnTo>
                  <a:lnTo>
                    <a:pt x="172369" y="24127"/>
                  </a:lnTo>
                  <a:lnTo>
                    <a:pt x="177491" y="12523"/>
                  </a:lnTo>
                  <a:lnTo>
                    <a:pt x="144833" y="0"/>
                  </a:lnTo>
                  <a:close/>
                </a:path>
                <a:path w="194309" h="351790">
                  <a:moveTo>
                    <a:pt x="39202" y="109986"/>
                  </a:moveTo>
                  <a:lnTo>
                    <a:pt x="0" y="109986"/>
                  </a:lnTo>
                  <a:lnTo>
                    <a:pt x="0" y="351737"/>
                  </a:lnTo>
                  <a:lnTo>
                    <a:pt x="85902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09" h="351790">
                  <a:moveTo>
                    <a:pt x="193837" y="185114"/>
                  </a:moveTo>
                  <a:lnTo>
                    <a:pt x="154634" y="185114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14"/>
                  </a:lnTo>
                  <a:close/>
                </a:path>
                <a:path w="194309" h="351790">
                  <a:moveTo>
                    <a:pt x="193837" y="92562"/>
                  </a:moveTo>
                  <a:lnTo>
                    <a:pt x="39202" y="259175"/>
                  </a:lnTo>
                  <a:lnTo>
                    <a:pt x="85902" y="259175"/>
                  </a:lnTo>
                  <a:lnTo>
                    <a:pt x="154634" y="185114"/>
                  </a:lnTo>
                  <a:lnTo>
                    <a:pt x="193837" y="185114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2" name="object 152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4102900" y="6513917"/>
              <a:ext cx="192737" cy="237940"/>
            </a:xfrm>
            <a:prstGeom prst="rect">
              <a:avLst/>
            </a:prstGeom>
          </p:spPr>
        </p:pic>
        <p:sp>
          <p:nvSpPr>
            <p:cNvPr id="153" name="object 153"/>
            <p:cNvSpPr/>
            <p:nvPr/>
          </p:nvSpPr>
          <p:spPr>
            <a:xfrm>
              <a:off x="14322857" y="6519729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8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84" y="35560"/>
                  </a:lnTo>
                  <a:lnTo>
                    <a:pt x="1807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4" name="object 154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4545075" y="6519361"/>
              <a:ext cx="174225" cy="225961"/>
            </a:xfrm>
            <a:prstGeom prst="rect">
              <a:avLst/>
            </a:prstGeom>
          </p:spPr>
        </p:pic>
        <p:sp>
          <p:nvSpPr>
            <p:cNvPr id="155" name="object 155"/>
            <p:cNvSpPr/>
            <p:nvPr/>
          </p:nvSpPr>
          <p:spPr>
            <a:xfrm>
              <a:off x="14779130" y="6501948"/>
              <a:ext cx="462280" cy="259715"/>
            </a:xfrm>
            <a:custGeom>
              <a:avLst/>
              <a:gdLst/>
              <a:ahLst/>
              <a:cxnLst/>
              <a:rect l="l" t="t" r="r" b="b"/>
              <a:pathLst>
                <a:path w="462280" h="259715">
                  <a:moveTo>
                    <a:pt x="193827" y="0"/>
                  </a:moveTo>
                  <a:lnTo>
                    <a:pt x="39192" y="166611"/>
                  </a:lnTo>
                  <a:lnTo>
                    <a:pt x="39192" y="17424"/>
                  </a:lnTo>
                  <a:lnTo>
                    <a:pt x="0" y="17424"/>
                  </a:lnTo>
                  <a:lnTo>
                    <a:pt x="0" y="259168"/>
                  </a:lnTo>
                  <a:lnTo>
                    <a:pt x="154635" y="92557"/>
                  </a:lnTo>
                  <a:lnTo>
                    <a:pt x="154635" y="243382"/>
                  </a:lnTo>
                  <a:lnTo>
                    <a:pt x="193827" y="243382"/>
                  </a:lnTo>
                  <a:lnTo>
                    <a:pt x="193827" y="0"/>
                  </a:lnTo>
                  <a:close/>
                </a:path>
                <a:path w="462280" h="259715">
                  <a:moveTo>
                    <a:pt x="461784" y="0"/>
                  </a:moveTo>
                  <a:lnTo>
                    <a:pt x="307136" y="166611"/>
                  </a:lnTo>
                  <a:lnTo>
                    <a:pt x="307136" y="17424"/>
                  </a:lnTo>
                  <a:lnTo>
                    <a:pt x="267944" y="17424"/>
                  </a:lnTo>
                  <a:lnTo>
                    <a:pt x="267944" y="259168"/>
                  </a:lnTo>
                  <a:lnTo>
                    <a:pt x="422592" y="92557"/>
                  </a:lnTo>
                  <a:lnTo>
                    <a:pt x="422592" y="243382"/>
                  </a:lnTo>
                  <a:lnTo>
                    <a:pt x="461784" y="243382"/>
                  </a:lnTo>
                  <a:lnTo>
                    <a:pt x="4617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6" name="object 156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5427571" y="6513917"/>
              <a:ext cx="192748" cy="237940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5807162" y="6519361"/>
              <a:ext cx="400720" cy="227050"/>
            </a:xfrm>
            <a:prstGeom prst="rect">
              <a:avLst/>
            </a:prstGeom>
          </p:spPr>
        </p:pic>
        <p:sp>
          <p:nvSpPr>
            <p:cNvPr id="158" name="object 158"/>
            <p:cNvSpPr/>
            <p:nvPr/>
          </p:nvSpPr>
          <p:spPr>
            <a:xfrm>
              <a:off x="16281913" y="6501938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44" y="92562"/>
                  </a:lnTo>
                  <a:lnTo>
                    <a:pt x="15464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9" name="object 159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6535654" y="6513927"/>
              <a:ext cx="216150" cy="237929"/>
            </a:xfrm>
            <a:prstGeom prst="rect">
              <a:avLst/>
            </a:prstGeom>
          </p:spPr>
        </p:pic>
        <p:sp>
          <p:nvSpPr>
            <p:cNvPr id="160" name="object 160"/>
            <p:cNvSpPr/>
            <p:nvPr/>
          </p:nvSpPr>
          <p:spPr>
            <a:xfrm>
              <a:off x="16811625" y="6519271"/>
              <a:ext cx="407670" cy="226695"/>
            </a:xfrm>
            <a:custGeom>
              <a:avLst/>
              <a:gdLst/>
              <a:ahLst/>
              <a:cxnLst/>
              <a:rect l="l" t="t" r="r" b="b"/>
              <a:pathLst>
                <a:path w="407669" h="226695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  <a:path w="407669" h="226695">
                  <a:moveTo>
                    <a:pt x="407327" y="457"/>
                  </a:moveTo>
                  <a:lnTo>
                    <a:pt x="226542" y="457"/>
                  </a:lnTo>
                  <a:lnTo>
                    <a:pt x="226542" y="36017"/>
                  </a:lnTo>
                  <a:lnTo>
                    <a:pt x="297319" y="36017"/>
                  </a:lnTo>
                  <a:lnTo>
                    <a:pt x="297319" y="226517"/>
                  </a:lnTo>
                  <a:lnTo>
                    <a:pt x="336524" y="226517"/>
                  </a:lnTo>
                  <a:lnTo>
                    <a:pt x="336524" y="36017"/>
                  </a:lnTo>
                  <a:lnTo>
                    <a:pt x="407327" y="36017"/>
                  </a:lnTo>
                  <a:lnTo>
                    <a:pt x="407327" y="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1" name="object 161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7246176" y="6513917"/>
              <a:ext cx="226506" cy="237929"/>
            </a:xfrm>
            <a:prstGeom prst="rect">
              <a:avLst/>
            </a:prstGeom>
          </p:spPr>
        </p:pic>
        <p:sp>
          <p:nvSpPr>
            <p:cNvPr id="162" name="object 162"/>
            <p:cNvSpPr/>
            <p:nvPr/>
          </p:nvSpPr>
          <p:spPr>
            <a:xfrm>
              <a:off x="818311" y="6501948"/>
              <a:ext cx="17238345" cy="913130"/>
            </a:xfrm>
            <a:custGeom>
              <a:avLst/>
              <a:gdLst/>
              <a:ahLst/>
              <a:cxnLst/>
              <a:rect l="l" t="t" r="r" b="b"/>
              <a:pathLst>
                <a:path w="17238345" h="913129">
                  <a:moveTo>
                    <a:pt x="193827" y="653364"/>
                  </a:moveTo>
                  <a:lnTo>
                    <a:pt x="39192" y="819975"/>
                  </a:lnTo>
                  <a:lnTo>
                    <a:pt x="39192" y="670788"/>
                  </a:lnTo>
                  <a:lnTo>
                    <a:pt x="0" y="670788"/>
                  </a:lnTo>
                  <a:lnTo>
                    <a:pt x="0" y="912545"/>
                  </a:lnTo>
                  <a:lnTo>
                    <a:pt x="154635" y="745934"/>
                  </a:lnTo>
                  <a:lnTo>
                    <a:pt x="154635" y="896759"/>
                  </a:lnTo>
                  <a:lnTo>
                    <a:pt x="193827" y="896759"/>
                  </a:lnTo>
                  <a:lnTo>
                    <a:pt x="193827" y="653364"/>
                  </a:lnTo>
                  <a:close/>
                </a:path>
                <a:path w="17238345" h="913129">
                  <a:moveTo>
                    <a:pt x="16996321" y="243382"/>
                  </a:moveTo>
                  <a:lnTo>
                    <a:pt x="16941877" y="0"/>
                  </a:lnTo>
                  <a:lnTo>
                    <a:pt x="16850398" y="184035"/>
                  </a:lnTo>
                  <a:lnTo>
                    <a:pt x="16756749" y="0"/>
                  </a:lnTo>
                  <a:lnTo>
                    <a:pt x="16702304" y="243382"/>
                  </a:lnTo>
                  <a:lnTo>
                    <a:pt x="16742601" y="243382"/>
                  </a:lnTo>
                  <a:lnTo>
                    <a:pt x="16771455" y="103441"/>
                  </a:lnTo>
                  <a:lnTo>
                    <a:pt x="16849306" y="259168"/>
                  </a:lnTo>
                  <a:lnTo>
                    <a:pt x="16926090" y="103441"/>
                  </a:lnTo>
                  <a:lnTo>
                    <a:pt x="16956024" y="243382"/>
                  </a:lnTo>
                  <a:lnTo>
                    <a:pt x="16996321" y="243382"/>
                  </a:lnTo>
                  <a:close/>
                </a:path>
                <a:path w="17238345" h="913129">
                  <a:moveTo>
                    <a:pt x="17238015" y="0"/>
                  </a:moveTo>
                  <a:lnTo>
                    <a:pt x="17083380" y="166611"/>
                  </a:lnTo>
                  <a:lnTo>
                    <a:pt x="17083380" y="17424"/>
                  </a:lnTo>
                  <a:lnTo>
                    <a:pt x="17044175" y="17424"/>
                  </a:lnTo>
                  <a:lnTo>
                    <a:pt x="17044175" y="259168"/>
                  </a:lnTo>
                  <a:lnTo>
                    <a:pt x="17198810" y="92557"/>
                  </a:lnTo>
                  <a:lnTo>
                    <a:pt x="17198810" y="243382"/>
                  </a:lnTo>
                  <a:lnTo>
                    <a:pt x="17238015" y="243382"/>
                  </a:lnTo>
                  <a:lnTo>
                    <a:pt x="172380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3" name="object 163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198895" y="7167299"/>
              <a:ext cx="192748" cy="237940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437380" y="7167289"/>
              <a:ext cx="239573" cy="237940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722691" y="7167289"/>
              <a:ext cx="239563" cy="237940"/>
            </a:xfrm>
            <a:prstGeom prst="rect">
              <a:avLst/>
            </a:prstGeom>
          </p:spPr>
        </p:pic>
        <p:sp>
          <p:nvSpPr>
            <p:cNvPr id="166" name="object 166"/>
            <p:cNvSpPr/>
            <p:nvPr/>
          </p:nvSpPr>
          <p:spPr>
            <a:xfrm>
              <a:off x="2007971" y="7017556"/>
              <a:ext cx="628650" cy="441325"/>
            </a:xfrm>
            <a:custGeom>
              <a:avLst/>
              <a:gdLst/>
              <a:ahLst/>
              <a:cxnLst/>
              <a:rect l="l" t="t" r="r" b="b"/>
              <a:pathLst>
                <a:path w="628650" h="441325">
                  <a:moveTo>
                    <a:pt x="239585" y="268986"/>
                  </a:moveTo>
                  <a:lnTo>
                    <a:pt x="237490" y="244678"/>
                  </a:lnTo>
                  <a:lnTo>
                    <a:pt x="231216" y="222427"/>
                  </a:lnTo>
                  <a:lnTo>
                    <a:pt x="220738" y="202209"/>
                  </a:lnTo>
                  <a:lnTo>
                    <a:pt x="206527" y="184581"/>
                  </a:lnTo>
                  <a:lnTo>
                    <a:pt x="206095" y="184035"/>
                  </a:lnTo>
                  <a:lnTo>
                    <a:pt x="199288" y="178308"/>
                  </a:lnTo>
                  <a:lnTo>
                    <a:pt x="199288" y="268986"/>
                  </a:lnTo>
                  <a:lnTo>
                    <a:pt x="197827" y="287528"/>
                  </a:lnTo>
                  <a:lnTo>
                    <a:pt x="175882" y="330504"/>
                  </a:lnTo>
                  <a:lnTo>
                    <a:pt x="135547" y="351434"/>
                  </a:lnTo>
                  <a:lnTo>
                    <a:pt x="119786" y="352831"/>
                  </a:lnTo>
                  <a:lnTo>
                    <a:pt x="104038" y="351434"/>
                  </a:lnTo>
                  <a:lnTo>
                    <a:pt x="63703" y="330504"/>
                  </a:lnTo>
                  <a:lnTo>
                    <a:pt x="41757" y="287528"/>
                  </a:lnTo>
                  <a:lnTo>
                    <a:pt x="40297" y="268986"/>
                  </a:lnTo>
                  <a:lnTo>
                    <a:pt x="41744" y="250418"/>
                  </a:lnTo>
                  <a:lnTo>
                    <a:pt x="63436" y="207175"/>
                  </a:lnTo>
                  <a:lnTo>
                    <a:pt x="87426" y="191109"/>
                  </a:lnTo>
                  <a:lnTo>
                    <a:pt x="89090" y="190233"/>
                  </a:lnTo>
                  <a:lnTo>
                    <a:pt x="103809" y="185991"/>
                  </a:lnTo>
                  <a:lnTo>
                    <a:pt x="119786" y="184581"/>
                  </a:lnTo>
                  <a:lnTo>
                    <a:pt x="135826" y="185991"/>
                  </a:lnTo>
                  <a:lnTo>
                    <a:pt x="176149" y="206908"/>
                  </a:lnTo>
                  <a:lnTo>
                    <a:pt x="197840" y="250202"/>
                  </a:lnTo>
                  <a:lnTo>
                    <a:pt x="199288" y="268986"/>
                  </a:lnTo>
                  <a:lnTo>
                    <a:pt x="199288" y="178308"/>
                  </a:lnTo>
                  <a:lnTo>
                    <a:pt x="188277" y="169024"/>
                  </a:lnTo>
                  <a:lnTo>
                    <a:pt x="168325" y="158318"/>
                  </a:lnTo>
                  <a:lnTo>
                    <a:pt x="146215" y="151879"/>
                  </a:lnTo>
                  <a:lnTo>
                    <a:pt x="121970" y="149745"/>
                  </a:lnTo>
                  <a:lnTo>
                    <a:pt x="95186" y="152323"/>
                  </a:lnTo>
                  <a:lnTo>
                    <a:pt x="72555" y="160083"/>
                  </a:lnTo>
                  <a:lnTo>
                    <a:pt x="54076" y="173012"/>
                  </a:lnTo>
                  <a:lnTo>
                    <a:pt x="39763" y="191109"/>
                  </a:lnTo>
                  <a:lnTo>
                    <a:pt x="38658" y="191109"/>
                  </a:lnTo>
                  <a:lnTo>
                    <a:pt x="46875" y="145745"/>
                  </a:lnTo>
                  <a:lnTo>
                    <a:pt x="67310" y="106514"/>
                  </a:lnTo>
                  <a:lnTo>
                    <a:pt x="103809" y="76962"/>
                  </a:lnTo>
                  <a:lnTo>
                    <a:pt x="156083" y="61887"/>
                  </a:lnTo>
                  <a:lnTo>
                    <a:pt x="157899" y="61518"/>
                  </a:lnTo>
                  <a:lnTo>
                    <a:pt x="165544" y="59550"/>
                  </a:lnTo>
                  <a:lnTo>
                    <a:pt x="204495" y="40411"/>
                  </a:lnTo>
                  <a:lnTo>
                    <a:pt x="228434" y="9677"/>
                  </a:lnTo>
                  <a:lnTo>
                    <a:pt x="231952" y="0"/>
                  </a:lnTo>
                  <a:lnTo>
                    <a:pt x="188391" y="0"/>
                  </a:lnTo>
                  <a:lnTo>
                    <a:pt x="185864" y="6896"/>
                  </a:lnTo>
                  <a:lnTo>
                    <a:pt x="181317" y="12611"/>
                  </a:lnTo>
                  <a:lnTo>
                    <a:pt x="141744" y="29222"/>
                  </a:lnTo>
                  <a:lnTo>
                    <a:pt x="126060" y="32588"/>
                  </a:lnTo>
                  <a:lnTo>
                    <a:pt x="122047" y="33489"/>
                  </a:lnTo>
                  <a:lnTo>
                    <a:pt x="118059" y="34582"/>
                  </a:lnTo>
                  <a:lnTo>
                    <a:pt x="103911" y="38023"/>
                  </a:lnTo>
                  <a:lnTo>
                    <a:pt x="99822" y="39293"/>
                  </a:lnTo>
                  <a:lnTo>
                    <a:pt x="94005" y="41833"/>
                  </a:lnTo>
                  <a:lnTo>
                    <a:pt x="90474" y="43294"/>
                  </a:lnTo>
                  <a:lnTo>
                    <a:pt x="82130" y="46558"/>
                  </a:lnTo>
                  <a:lnTo>
                    <a:pt x="78219" y="48374"/>
                  </a:lnTo>
                  <a:lnTo>
                    <a:pt x="36144" y="84810"/>
                  </a:lnTo>
                  <a:lnTo>
                    <a:pt x="16065" y="125234"/>
                  </a:lnTo>
                  <a:lnTo>
                    <a:pt x="4013" y="177914"/>
                  </a:lnTo>
                  <a:lnTo>
                    <a:pt x="0" y="242849"/>
                  </a:lnTo>
                  <a:lnTo>
                    <a:pt x="2387" y="280758"/>
                  </a:lnTo>
                  <a:lnTo>
                    <a:pt x="21437" y="339013"/>
                  </a:lnTo>
                  <a:lnTo>
                    <a:pt x="54419" y="371754"/>
                  </a:lnTo>
                  <a:lnTo>
                    <a:pt x="93345" y="385914"/>
                  </a:lnTo>
                  <a:lnTo>
                    <a:pt x="115976" y="387680"/>
                  </a:lnTo>
                  <a:lnTo>
                    <a:pt x="142189" y="385572"/>
                  </a:lnTo>
                  <a:lnTo>
                    <a:pt x="186829" y="368693"/>
                  </a:lnTo>
                  <a:lnTo>
                    <a:pt x="220281" y="335953"/>
                  </a:lnTo>
                  <a:lnTo>
                    <a:pt x="237439" y="293484"/>
                  </a:lnTo>
                  <a:lnTo>
                    <a:pt x="239585" y="268986"/>
                  </a:lnTo>
                  <a:close/>
                </a:path>
                <a:path w="628650" h="441325">
                  <a:moveTo>
                    <a:pt x="628332" y="345592"/>
                  </a:moveTo>
                  <a:lnTo>
                    <a:pt x="591299" y="345592"/>
                  </a:lnTo>
                  <a:lnTo>
                    <a:pt x="591299" y="155092"/>
                  </a:lnTo>
                  <a:lnTo>
                    <a:pt x="552107" y="155092"/>
                  </a:lnTo>
                  <a:lnTo>
                    <a:pt x="552107" y="345592"/>
                  </a:lnTo>
                  <a:lnTo>
                    <a:pt x="464997" y="345592"/>
                  </a:lnTo>
                  <a:lnTo>
                    <a:pt x="464997" y="155092"/>
                  </a:lnTo>
                  <a:lnTo>
                    <a:pt x="425780" y="155092"/>
                  </a:lnTo>
                  <a:lnTo>
                    <a:pt x="425780" y="345592"/>
                  </a:lnTo>
                  <a:lnTo>
                    <a:pt x="338658" y="345592"/>
                  </a:lnTo>
                  <a:lnTo>
                    <a:pt x="338658" y="155092"/>
                  </a:lnTo>
                  <a:lnTo>
                    <a:pt x="299466" y="155092"/>
                  </a:lnTo>
                  <a:lnTo>
                    <a:pt x="299466" y="345592"/>
                  </a:lnTo>
                  <a:lnTo>
                    <a:pt x="299466" y="381152"/>
                  </a:lnTo>
                  <a:lnTo>
                    <a:pt x="592404" y="381152"/>
                  </a:lnTo>
                  <a:lnTo>
                    <a:pt x="592404" y="440842"/>
                  </a:lnTo>
                  <a:lnTo>
                    <a:pt x="628332" y="440842"/>
                  </a:lnTo>
                  <a:lnTo>
                    <a:pt x="628332" y="381152"/>
                  </a:lnTo>
                  <a:lnTo>
                    <a:pt x="628332" y="3455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2663531" y="7167299"/>
              <a:ext cx="216160" cy="237929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2925429" y="7167299"/>
              <a:ext cx="192737" cy="237940"/>
            </a:xfrm>
            <a:prstGeom prst="rect">
              <a:avLst/>
            </a:prstGeom>
          </p:spPr>
        </p:pic>
        <p:sp>
          <p:nvSpPr>
            <p:cNvPr id="169" name="object 169"/>
            <p:cNvSpPr/>
            <p:nvPr/>
          </p:nvSpPr>
          <p:spPr>
            <a:xfrm>
              <a:off x="3145371" y="7173118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8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84" y="35560"/>
                  </a:lnTo>
                  <a:lnTo>
                    <a:pt x="1807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0" name="object 17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3367530" y="7172734"/>
              <a:ext cx="174235" cy="225961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587503" y="7167299"/>
              <a:ext cx="226495" cy="237929"/>
            </a:xfrm>
            <a:prstGeom prst="rect">
              <a:avLst/>
            </a:prstGeom>
          </p:spPr>
        </p:pic>
        <p:sp>
          <p:nvSpPr>
            <p:cNvPr id="172" name="object 172"/>
            <p:cNvSpPr/>
            <p:nvPr/>
          </p:nvSpPr>
          <p:spPr>
            <a:xfrm>
              <a:off x="3861905" y="7155312"/>
              <a:ext cx="662305" cy="259715"/>
            </a:xfrm>
            <a:custGeom>
              <a:avLst/>
              <a:gdLst/>
              <a:ahLst/>
              <a:cxnLst/>
              <a:rect l="l" t="t" r="r" b="b"/>
              <a:pathLst>
                <a:path w="662304" h="259715">
                  <a:moveTo>
                    <a:pt x="294030" y="243395"/>
                  </a:moveTo>
                  <a:lnTo>
                    <a:pt x="239572" y="0"/>
                  </a:lnTo>
                  <a:lnTo>
                    <a:pt x="148107" y="184035"/>
                  </a:lnTo>
                  <a:lnTo>
                    <a:pt x="54444" y="0"/>
                  </a:lnTo>
                  <a:lnTo>
                    <a:pt x="0" y="243395"/>
                  </a:lnTo>
                  <a:lnTo>
                    <a:pt x="40297" y="243395"/>
                  </a:lnTo>
                  <a:lnTo>
                    <a:pt x="69151" y="103454"/>
                  </a:lnTo>
                  <a:lnTo>
                    <a:pt x="147015" y="259181"/>
                  </a:lnTo>
                  <a:lnTo>
                    <a:pt x="223786" y="103454"/>
                  </a:lnTo>
                  <a:lnTo>
                    <a:pt x="253733" y="243395"/>
                  </a:lnTo>
                  <a:lnTo>
                    <a:pt x="294030" y="243395"/>
                  </a:lnTo>
                  <a:close/>
                </a:path>
                <a:path w="662304" h="259715">
                  <a:moveTo>
                    <a:pt x="535762" y="0"/>
                  </a:moveTo>
                  <a:lnTo>
                    <a:pt x="381127" y="166611"/>
                  </a:lnTo>
                  <a:lnTo>
                    <a:pt x="381127" y="17424"/>
                  </a:lnTo>
                  <a:lnTo>
                    <a:pt x="341934" y="17424"/>
                  </a:lnTo>
                  <a:lnTo>
                    <a:pt x="341934" y="259181"/>
                  </a:lnTo>
                  <a:lnTo>
                    <a:pt x="496570" y="92570"/>
                  </a:lnTo>
                  <a:lnTo>
                    <a:pt x="496570" y="243395"/>
                  </a:lnTo>
                  <a:lnTo>
                    <a:pt x="535762" y="243395"/>
                  </a:lnTo>
                  <a:lnTo>
                    <a:pt x="535762" y="0"/>
                  </a:lnTo>
                  <a:close/>
                </a:path>
                <a:path w="662304" h="259715">
                  <a:moveTo>
                    <a:pt x="662089" y="214337"/>
                  </a:moveTo>
                  <a:lnTo>
                    <a:pt x="659358" y="208000"/>
                  </a:lnTo>
                  <a:lnTo>
                    <a:pt x="648474" y="197104"/>
                  </a:lnTo>
                  <a:lnTo>
                    <a:pt x="642124" y="194386"/>
                  </a:lnTo>
                  <a:lnTo>
                    <a:pt x="627595" y="194386"/>
                  </a:lnTo>
                  <a:lnTo>
                    <a:pt x="621245" y="197104"/>
                  </a:lnTo>
                  <a:lnTo>
                    <a:pt x="610362" y="208000"/>
                  </a:lnTo>
                  <a:lnTo>
                    <a:pt x="607644" y="214337"/>
                  </a:lnTo>
                  <a:lnTo>
                    <a:pt x="607644" y="228879"/>
                  </a:lnTo>
                  <a:lnTo>
                    <a:pt x="610362" y="235216"/>
                  </a:lnTo>
                  <a:lnTo>
                    <a:pt x="615810" y="240665"/>
                  </a:lnTo>
                  <a:lnTo>
                    <a:pt x="621245" y="246113"/>
                  </a:lnTo>
                  <a:lnTo>
                    <a:pt x="627595" y="248818"/>
                  </a:lnTo>
                  <a:lnTo>
                    <a:pt x="642124" y="248818"/>
                  </a:lnTo>
                  <a:lnTo>
                    <a:pt x="648474" y="246113"/>
                  </a:lnTo>
                  <a:lnTo>
                    <a:pt x="659358" y="235216"/>
                  </a:lnTo>
                  <a:lnTo>
                    <a:pt x="662089" y="228879"/>
                  </a:lnTo>
                  <a:lnTo>
                    <a:pt x="662089" y="2143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338288" y="3249890"/>
              <a:ext cx="18771870" cy="4589780"/>
            </a:xfrm>
            <a:custGeom>
              <a:avLst/>
              <a:gdLst/>
              <a:ahLst/>
              <a:cxnLst/>
              <a:rect l="l" t="t" r="r" b="b"/>
              <a:pathLst>
                <a:path w="18771870" h="4589780">
                  <a:moveTo>
                    <a:pt x="266902" y="0"/>
                  </a:moveTo>
                  <a:lnTo>
                    <a:pt x="0" y="4339333"/>
                  </a:lnTo>
                  <a:lnTo>
                    <a:pt x="18446139" y="4589357"/>
                  </a:lnTo>
                  <a:lnTo>
                    <a:pt x="18771365" y="199805"/>
                  </a:lnTo>
                  <a:lnTo>
                    <a:pt x="266902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513073" y="1900067"/>
              <a:ext cx="7727950" cy="922019"/>
            </a:xfrm>
            <a:custGeom>
              <a:avLst/>
              <a:gdLst/>
              <a:ahLst/>
              <a:cxnLst/>
              <a:rect l="l" t="t" r="r" b="b"/>
              <a:pathLst>
                <a:path w="7727950" h="922019">
                  <a:moveTo>
                    <a:pt x="7727513" y="0"/>
                  </a:moveTo>
                  <a:lnTo>
                    <a:pt x="0" y="0"/>
                  </a:lnTo>
                  <a:lnTo>
                    <a:pt x="0" y="921437"/>
                  </a:lnTo>
                  <a:lnTo>
                    <a:pt x="7727513" y="921437"/>
                  </a:lnTo>
                  <a:lnTo>
                    <a:pt x="77275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71042" y="2123242"/>
              <a:ext cx="1172845" cy="490855"/>
            </a:xfrm>
            <a:custGeom>
              <a:avLst/>
              <a:gdLst/>
              <a:ahLst/>
              <a:cxnLst/>
              <a:rect l="l" t="t" r="r" b="b"/>
              <a:pathLst>
                <a:path w="1172845" h="490855">
                  <a:moveTo>
                    <a:pt x="266801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0" y="363220"/>
                  </a:lnTo>
                  <a:lnTo>
                    <a:pt x="40297" y="363220"/>
                  </a:lnTo>
                  <a:lnTo>
                    <a:pt x="40297" y="38100"/>
                  </a:lnTo>
                  <a:lnTo>
                    <a:pt x="226504" y="38100"/>
                  </a:lnTo>
                  <a:lnTo>
                    <a:pt x="226504" y="363220"/>
                  </a:lnTo>
                  <a:lnTo>
                    <a:pt x="266801" y="363220"/>
                  </a:lnTo>
                  <a:lnTo>
                    <a:pt x="266801" y="38100"/>
                  </a:lnTo>
                  <a:lnTo>
                    <a:pt x="266801" y="0"/>
                  </a:lnTo>
                  <a:close/>
                </a:path>
                <a:path w="1172845" h="490855">
                  <a:moveTo>
                    <a:pt x="577138" y="251548"/>
                  </a:moveTo>
                  <a:lnTo>
                    <a:pt x="569722" y="206286"/>
                  </a:lnTo>
                  <a:lnTo>
                    <a:pt x="547471" y="167424"/>
                  </a:lnTo>
                  <a:lnTo>
                    <a:pt x="546620" y="166611"/>
                  </a:lnTo>
                  <a:lnTo>
                    <a:pt x="536854" y="157187"/>
                  </a:lnTo>
                  <a:lnTo>
                    <a:pt x="536854" y="251548"/>
                  </a:lnTo>
                  <a:lnTo>
                    <a:pt x="535609" y="268008"/>
                  </a:lnTo>
                  <a:lnTo>
                    <a:pt x="535597" y="268312"/>
                  </a:lnTo>
                  <a:lnTo>
                    <a:pt x="516699" y="310642"/>
                  </a:lnTo>
                  <a:lnTo>
                    <a:pt x="479132" y="333336"/>
                  </a:lnTo>
                  <a:lnTo>
                    <a:pt x="463346" y="334860"/>
                  </a:lnTo>
                  <a:lnTo>
                    <a:pt x="447268" y="333336"/>
                  </a:lnTo>
                  <a:lnTo>
                    <a:pt x="441667" y="331584"/>
                  </a:lnTo>
                  <a:lnTo>
                    <a:pt x="432777" y="328803"/>
                  </a:lnTo>
                  <a:lnTo>
                    <a:pt x="419900" y="321233"/>
                  </a:lnTo>
                  <a:lnTo>
                    <a:pt x="408622" y="310642"/>
                  </a:lnTo>
                  <a:lnTo>
                    <a:pt x="399478" y="297853"/>
                  </a:lnTo>
                  <a:lnTo>
                    <a:pt x="392963" y="283743"/>
                  </a:lnTo>
                  <a:lnTo>
                    <a:pt x="392899" y="283616"/>
                  </a:lnTo>
                  <a:lnTo>
                    <a:pt x="389051" y="268312"/>
                  </a:lnTo>
                  <a:lnTo>
                    <a:pt x="388975" y="268008"/>
                  </a:lnTo>
                  <a:lnTo>
                    <a:pt x="387705" y="251548"/>
                  </a:lnTo>
                  <a:lnTo>
                    <a:pt x="387667" y="251002"/>
                  </a:lnTo>
                  <a:lnTo>
                    <a:pt x="389064" y="232968"/>
                  </a:lnTo>
                  <a:lnTo>
                    <a:pt x="410527" y="189484"/>
                  </a:lnTo>
                  <a:lnTo>
                    <a:pt x="446151" y="168783"/>
                  </a:lnTo>
                  <a:lnTo>
                    <a:pt x="462800" y="166611"/>
                  </a:lnTo>
                  <a:lnTo>
                    <a:pt x="477062" y="168033"/>
                  </a:lnTo>
                  <a:lnTo>
                    <a:pt x="514527" y="189484"/>
                  </a:lnTo>
                  <a:lnTo>
                    <a:pt x="535381" y="232664"/>
                  </a:lnTo>
                  <a:lnTo>
                    <a:pt x="536854" y="251548"/>
                  </a:lnTo>
                  <a:lnTo>
                    <a:pt x="536854" y="157187"/>
                  </a:lnTo>
                  <a:lnTo>
                    <a:pt x="531317" y="151828"/>
                  </a:lnTo>
                  <a:lnTo>
                    <a:pt x="512559" y="140677"/>
                  </a:lnTo>
                  <a:lnTo>
                    <a:pt x="491439" y="134073"/>
                  </a:lnTo>
                  <a:lnTo>
                    <a:pt x="492074" y="134073"/>
                  </a:lnTo>
                  <a:lnTo>
                    <a:pt x="467156" y="131762"/>
                  </a:lnTo>
                  <a:lnTo>
                    <a:pt x="444563" y="134073"/>
                  </a:lnTo>
                  <a:lnTo>
                    <a:pt x="424141" y="141020"/>
                  </a:lnTo>
                  <a:lnTo>
                    <a:pt x="405904" y="152590"/>
                  </a:lnTo>
                  <a:lnTo>
                    <a:pt x="389839" y="168783"/>
                  </a:lnTo>
                  <a:lnTo>
                    <a:pt x="389839" y="137210"/>
                  </a:lnTo>
                  <a:lnTo>
                    <a:pt x="350634" y="137210"/>
                  </a:lnTo>
                  <a:lnTo>
                    <a:pt x="350634" y="490575"/>
                  </a:lnTo>
                  <a:lnTo>
                    <a:pt x="389839" y="490575"/>
                  </a:lnTo>
                  <a:lnTo>
                    <a:pt x="389839" y="331584"/>
                  </a:lnTo>
                  <a:lnTo>
                    <a:pt x="405803" y="348259"/>
                  </a:lnTo>
                  <a:lnTo>
                    <a:pt x="424281" y="360172"/>
                  </a:lnTo>
                  <a:lnTo>
                    <a:pt x="445274" y="367322"/>
                  </a:lnTo>
                  <a:lnTo>
                    <a:pt x="468795" y="369697"/>
                  </a:lnTo>
                  <a:lnTo>
                    <a:pt x="492302" y="367538"/>
                  </a:lnTo>
                  <a:lnTo>
                    <a:pt x="531774" y="350253"/>
                  </a:lnTo>
                  <a:lnTo>
                    <a:pt x="560603" y="316941"/>
                  </a:lnTo>
                  <a:lnTo>
                    <a:pt x="575310" y="275145"/>
                  </a:lnTo>
                  <a:lnTo>
                    <a:pt x="577138" y="251548"/>
                  </a:lnTo>
                  <a:close/>
                </a:path>
                <a:path w="1172845" h="490855">
                  <a:moveTo>
                    <a:pt x="830872" y="119786"/>
                  </a:moveTo>
                  <a:lnTo>
                    <a:pt x="676236" y="286397"/>
                  </a:lnTo>
                  <a:lnTo>
                    <a:pt x="676236" y="137210"/>
                  </a:lnTo>
                  <a:lnTo>
                    <a:pt x="637032" y="137210"/>
                  </a:lnTo>
                  <a:lnTo>
                    <a:pt x="637032" y="378955"/>
                  </a:lnTo>
                  <a:lnTo>
                    <a:pt x="791667" y="212344"/>
                  </a:lnTo>
                  <a:lnTo>
                    <a:pt x="791667" y="363169"/>
                  </a:lnTo>
                  <a:lnTo>
                    <a:pt x="830872" y="363169"/>
                  </a:lnTo>
                  <a:lnTo>
                    <a:pt x="830872" y="119786"/>
                  </a:lnTo>
                  <a:close/>
                </a:path>
                <a:path w="1172845" h="490855">
                  <a:moveTo>
                    <a:pt x="1172806" y="363169"/>
                  </a:moveTo>
                  <a:lnTo>
                    <a:pt x="1118349" y="119786"/>
                  </a:lnTo>
                  <a:lnTo>
                    <a:pt x="1026883" y="303822"/>
                  </a:lnTo>
                  <a:lnTo>
                    <a:pt x="933221" y="119786"/>
                  </a:lnTo>
                  <a:lnTo>
                    <a:pt x="878776" y="363169"/>
                  </a:lnTo>
                  <a:lnTo>
                    <a:pt x="919073" y="363169"/>
                  </a:lnTo>
                  <a:lnTo>
                    <a:pt x="947928" y="223240"/>
                  </a:lnTo>
                  <a:lnTo>
                    <a:pt x="1025791" y="378955"/>
                  </a:lnTo>
                  <a:lnTo>
                    <a:pt x="1102563" y="223240"/>
                  </a:lnTo>
                  <a:lnTo>
                    <a:pt x="1132509" y="363169"/>
                  </a:lnTo>
                  <a:lnTo>
                    <a:pt x="1172806" y="3631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877607" y="2255009"/>
              <a:ext cx="216160" cy="237929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2153651" y="2254999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4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34" y="199826"/>
                  </a:lnTo>
                  <a:lnTo>
                    <a:pt x="57987" y="178874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4" h="359410">
                  <a:moveTo>
                    <a:pt x="91034" y="199826"/>
                  </a:moveTo>
                  <a:lnTo>
                    <a:pt x="39202" y="199826"/>
                  </a:lnTo>
                  <a:lnTo>
                    <a:pt x="55162" y="216502"/>
                  </a:lnTo>
                  <a:lnTo>
                    <a:pt x="73640" y="228413"/>
                  </a:lnTo>
                  <a:lnTo>
                    <a:pt x="94637" y="235558"/>
                  </a:lnTo>
                  <a:lnTo>
                    <a:pt x="118153" y="237940"/>
                  </a:lnTo>
                  <a:lnTo>
                    <a:pt x="141665" y="235780"/>
                  </a:lnTo>
                  <a:lnTo>
                    <a:pt x="162662" y="229299"/>
                  </a:lnTo>
                  <a:lnTo>
                    <a:pt x="181142" y="218494"/>
                  </a:lnTo>
                  <a:lnTo>
                    <a:pt x="197103" y="203365"/>
                  </a:lnTo>
                  <a:lnTo>
                    <a:pt x="197296" y="203093"/>
                  </a:lnTo>
                  <a:lnTo>
                    <a:pt x="112708" y="203093"/>
                  </a:lnTo>
                  <a:lnTo>
                    <a:pt x="96625" y="201579"/>
                  </a:lnTo>
                  <a:lnTo>
                    <a:pt x="91034" y="199826"/>
                  </a:lnTo>
                  <a:close/>
                </a:path>
                <a:path w="226694" h="359410">
                  <a:moveTo>
                    <a:pt x="195986" y="34847"/>
                  </a:moveTo>
                  <a:lnTo>
                    <a:pt x="112164" y="34847"/>
                  </a:lnTo>
                  <a:lnTo>
                    <a:pt x="126421" y="36276"/>
                  </a:lnTo>
                  <a:lnTo>
                    <a:pt x="139794" y="40564"/>
                  </a:lnTo>
                  <a:lnTo>
                    <a:pt x="173655" y="70170"/>
                  </a:lnTo>
                  <a:lnTo>
                    <a:pt x="186173" y="119242"/>
                  </a:lnTo>
                  <a:lnTo>
                    <a:pt x="186214" y="119786"/>
                  </a:lnTo>
                  <a:lnTo>
                    <a:pt x="184977" y="136244"/>
                  </a:lnTo>
                  <a:lnTo>
                    <a:pt x="184954" y="136549"/>
                  </a:lnTo>
                  <a:lnTo>
                    <a:pt x="181208" y="151850"/>
                  </a:lnTo>
                  <a:lnTo>
                    <a:pt x="181175" y="151984"/>
                  </a:lnTo>
                  <a:lnTo>
                    <a:pt x="155176" y="189470"/>
                  </a:lnTo>
                  <a:lnTo>
                    <a:pt x="112708" y="203093"/>
                  </a:lnTo>
                  <a:lnTo>
                    <a:pt x="197296" y="203093"/>
                  </a:lnTo>
                  <a:lnTo>
                    <a:pt x="209967" y="185177"/>
                  </a:lnTo>
                  <a:lnTo>
                    <a:pt x="219155" y="165184"/>
                  </a:lnTo>
                  <a:lnTo>
                    <a:pt x="224668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4" h="359410">
                  <a:moveTo>
                    <a:pt x="116520" y="0"/>
                  </a:moveTo>
                  <a:lnTo>
                    <a:pt x="93922" y="2314"/>
                  </a:lnTo>
                  <a:lnTo>
                    <a:pt x="73502" y="9257"/>
                  </a:lnTo>
                  <a:lnTo>
                    <a:pt x="55262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440040" y="2260444"/>
              <a:ext cx="231951" cy="225961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858740" y="2255009"/>
              <a:ext cx="192748" cy="237940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097224" y="2254999"/>
              <a:ext cx="239573" cy="237940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3396678" y="2243029"/>
              <a:ext cx="452120" cy="303530"/>
            </a:xfrm>
            <a:custGeom>
              <a:avLst/>
              <a:gdLst/>
              <a:ahLst/>
              <a:cxnLst/>
              <a:rect l="l" t="t" r="r" b="b"/>
              <a:pathLst>
                <a:path w="452120" h="303530">
                  <a:moveTo>
                    <a:pt x="216700" y="207822"/>
                  </a:moveTo>
                  <a:lnTo>
                    <a:pt x="179679" y="207822"/>
                  </a:lnTo>
                  <a:lnTo>
                    <a:pt x="179679" y="17322"/>
                  </a:lnTo>
                  <a:lnTo>
                    <a:pt x="140474" y="17322"/>
                  </a:lnTo>
                  <a:lnTo>
                    <a:pt x="140474" y="207822"/>
                  </a:lnTo>
                  <a:lnTo>
                    <a:pt x="39204" y="20782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207822"/>
                  </a:lnTo>
                  <a:lnTo>
                    <a:pt x="0" y="243382"/>
                  </a:lnTo>
                  <a:lnTo>
                    <a:pt x="180771" y="243382"/>
                  </a:lnTo>
                  <a:lnTo>
                    <a:pt x="180771" y="303072"/>
                  </a:lnTo>
                  <a:lnTo>
                    <a:pt x="216700" y="303072"/>
                  </a:lnTo>
                  <a:lnTo>
                    <a:pt x="216700" y="243382"/>
                  </a:lnTo>
                  <a:lnTo>
                    <a:pt x="216700" y="207822"/>
                  </a:lnTo>
                  <a:close/>
                </a:path>
                <a:path w="452120" h="303530">
                  <a:moveTo>
                    <a:pt x="451916" y="0"/>
                  </a:moveTo>
                  <a:lnTo>
                    <a:pt x="297281" y="166611"/>
                  </a:lnTo>
                  <a:lnTo>
                    <a:pt x="297281" y="17424"/>
                  </a:lnTo>
                  <a:lnTo>
                    <a:pt x="258089" y="17424"/>
                  </a:lnTo>
                  <a:lnTo>
                    <a:pt x="258089" y="259168"/>
                  </a:lnTo>
                  <a:lnTo>
                    <a:pt x="412711" y="92557"/>
                  </a:lnTo>
                  <a:lnTo>
                    <a:pt x="412711" y="243382"/>
                  </a:lnTo>
                  <a:lnTo>
                    <a:pt x="451916" y="243382"/>
                  </a:lnTo>
                  <a:lnTo>
                    <a:pt x="4519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908488" y="2255009"/>
              <a:ext cx="226506" cy="237929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176364" y="2260444"/>
              <a:ext cx="203637" cy="227050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54053" y="2260444"/>
              <a:ext cx="165523" cy="225961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4671835" y="2260352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204354" y="2260444"/>
              <a:ext cx="238484" cy="225961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931022" y="2260444"/>
              <a:ext cx="231951" cy="225961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5611063" y="2243029"/>
              <a:ext cx="1247140" cy="303530"/>
            </a:xfrm>
            <a:custGeom>
              <a:avLst/>
              <a:gdLst/>
              <a:ahLst/>
              <a:cxnLst/>
              <a:rect l="l" t="t" r="r" b="b"/>
              <a:pathLst>
                <a:path w="1247140" h="303530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68"/>
                  </a:lnTo>
                  <a:lnTo>
                    <a:pt x="154635" y="92557"/>
                  </a:lnTo>
                  <a:lnTo>
                    <a:pt x="154635" y="243382"/>
                  </a:lnTo>
                  <a:lnTo>
                    <a:pt x="193840" y="243382"/>
                  </a:lnTo>
                  <a:lnTo>
                    <a:pt x="193840" y="0"/>
                  </a:lnTo>
                  <a:close/>
                </a:path>
                <a:path w="1247140" h="303530">
                  <a:moveTo>
                    <a:pt x="453009" y="17322"/>
                  </a:moveTo>
                  <a:lnTo>
                    <a:pt x="413804" y="17322"/>
                  </a:lnTo>
                  <a:lnTo>
                    <a:pt x="413804" y="110032"/>
                  </a:lnTo>
                  <a:lnTo>
                    <a:pt x="307086" y="110032"/>
                  </a:lnTo>
                  <a:lnTo>
                    <a:pt x="307086" y="17322"/>
                  </a:lnTo>
                  <a:lnTo>
                    <a:pt x="267881" y="17322"/>
                  </a:lnTo>
                  <a:lnTo>
                    <a:pt x="267881" y="110032"/>
                  </a:lnTo>
                  <a:lnTo>
                    <a:pt x="267881" y="145592"/>
                  </a:lnTo>
                  <a:lnTo>
                    <a:pt x="267881" y="243382"/>
                  </a:lnTo>
                  <a:lnTo>
                    <a:pt x="307086" y="243382"/>
                  </a:lnTo>
                  <a:lnTo>
                    <a:pt x="307086" y="145592"/>
                  </a:lnTo>
                  <a:lnTo>
                    <a:pt x="413804" y="145592"/>
                  </a:lnTo>
                  <a:lnTo>
                    <a:pt x="413804" y="243382"/>
                  </a:lnTo>
                  <a:lnTo>
                    <a:pt x="453009" y="243382"/>
                  </a:lnTo>
                  <a:lnTo>
                    <a:pt x="453009" y="145592"/>
                  </a:lnTo>
                  <a:lnTo>
                    <a:pt x="453009" y="110032"/>
                  </a:lnTo>
                  <a:lnTo>
                    <a:pt x="453009" y="17322"/>
                  </a:lnTo>
                  <a:close/>
                </a:path>
                <a:path w="1247140" h="303530">
                  <a:moveTo>
                    <a:pt x="720890" y="0"/>
                  </a:moveTo>
                  <a:lnTo>
                    <a:pt x="566254" y="166611"/>
                  </a:lnTo>
                  <a:lnTo>
                    <a:pt x="566254" y="17424"/>
                  </a:lnTo>
                  <a:lnTo>
                    <a:pt x="527062" y="17424"/>
                  </a:lnTo>
                  <a:lnTo>
                    <a:pt x="527062" y="259168"/>
                  </a:lnTo>
                  <a:lnTo>
                    <a:pt x="681697" y="92557"/>
                  </a:lnTo>
                  <a:lnTo>
                    <a:pt x="681697" y="243382"/>
                  </a:lnTo>
                  <a:lnTo>
                    <a:pt x="720890" y="243382"/>
                  </a:lnTo>
                  <a:lnTo>
                    <a:pt x="720890" y="0"/>
                  </a:lnTo>
                  <a:close/>
                </a:path>
                <a:path w="1247140" h="303530">
                  <a:moveTo>
                    <a:pt x="1011656" y="207822"/>
                  </a:moveTo>
                  <a:lnTo>
                    <a:pt x="974623" y="207822"/>
                  </a:lnTo>
                  <a:lnTo>
                    <a:pt x="974623" y="17322"/>
                  </a:lnTo>
                  <a:lnTo>
                    <a:pt x="935418" y="17322"/>
                  </a:lnTo>
                  <a:lnTo>
                    <a:pt x="935418" y="207822"/>
                  </a:lnTo>
                  <a:lnTo>
                    <a:pt x="834148" y="207822"/>
                  </a:lnTo>
                  <a:lnTo>
                    <a:pt x="834148" y="17322"/>
                  </a:lnTo>
                  <a:lnTo>
                    <a:pt x="794943" y="17322"/>
                  </a:lnTo>
                  <a:lnTo>
                    <a:pt x="794943" y="207822"/>
                  </a:lnTo>
                  <a:lnTo>
                    <a:pt x="794943" y="243382"/>
                  </a:lnTo>
                  <a:lnTo>
                    <a:pt x="975715" y="243382"/>
                  </a:lnTo>
                  <a:lnTo>
                    <a:pt x="975715" y="303072"/>
                  </a:lnTo>
                  <a:lnTo>
                    <a:pt x="1011656" y="303072"/>
                  </a:lnTo>
                  <a:lnTo>
                    <a:pt x="1011656" y="243382"/>
                  </a:lnTo>
                  <a:lnTo>
                    <a:pt x="1011656" y="207822"/>
                  </a:lnTo>
                  <a:close/>
                </a:path>
                <a:path w="1247140" h="303530">
                  <a:moveTo>
                    <a:pt x="1246873" y="0"/>
                  </a:moveTo>
                  <a:lnTo>
                    <a:pt x="1092238" y="166611"/>
                  </a:lnTo>
                  <a:lnTo>
                    <a:pt x="1092238" y="17424"/>
                  </a:lnTo>
                  <a:lnTo>
                    <a:pt x="1053033" y="17424"/>
                  </a:lnTo>
                  <a:lnTo>
                    <a:pt x="1053033" y="259168"/>
                  </a:lnTo>
                  <a:lnTo>
                    <a:pt x="1207668" y="92557"/>
                  </a:lnTo>
                  <a:lnTo>
                    <a:pt x="1207668" y="243382"/>
                  </a:lnTo>
                  <a:lnTo>
                    <a:pt x="1246873" y="243382"/>
                  </a:lnTo>
                  <a:lnTo>
                    <a:pt x="12468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917820" y="2255009"/>
              <a:ext cx="226506" cy="237929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7185685" y="2243029"/>
              <a:ext cx="416559" cy="259715"/>
            </a:xfrm>
            <a:custGeom>
              <a:avLst/>
              <a:gdLst/>
              <a:ahLst/>
              <a:cxnLst/>
              <a:rect l="l" t="t" r="r" b="b"/>
              <a:pathLst>
                <a:path w="416559" h="259714">
                  <a:moveTo>
                    <a:pt x="180771" y="17792"/>
                  </a:moveTo>
                  <a:lnTo>
                    <a:pt x="0" y="17792"/>
                  </a:lnTo>
                  <a:lnTo>
                    <a:pt x="0" y="53352"/>
                  </a:lnTo>
                  <a:lnTo>
                    <a:pt x="70789" y="53352"/>
                  </a:lnTo>
                  <a:lnTo>
                    <a:pt x="70789" y="243852"/>
                  </a:lnTo>
                  <a:lnTo>
                    <a:pt x="109994" y="243852"/>
                  </a:lnTo>
                  <a:lnTo>
                    <a:pt x="109994" y="53352"/>
                  </a:lnTo>
                  <a:lnTo>
                    <a:pt x="180771" y="53352"/>
                  </a:lnTo>
                  <a:lnTo>
                    <a:pt x="180771" y="17792"/>
                  </a:lnTo>
                  <a:close/>
                </a:path>
                <a:path w="416559" h="259714">
                  <a:moveTo>
                    <a:pt x="415988" y="0"/>
                  </a:moveTo>
                  <a:lnTo>
                    <a:pt x="261353" y="166611"/>
                  </a:lnTo>
                  <a:lnTo>
                    <a:pt x="261353" y="17424"/>
                  </a:lnTo>
                  <a:lnTo>
                    <a:pt x="222161" y="17424"/>
                  </a:lnTo>
                  <a:lnTo>
                    <a:pt x="222161" y="259168"/>
                  </a:lnTo>
                  <a:lnTo>
                    <a:pt x="376796" y="92557"/>
                  </a:lnTo>
                  <a:lnTo>
                    <a:pt x="376796" y="243382"/>
                  </a:lnTo>
                  <a:lnTo>
                    <a:pt x="415988" y="243382"/>
                  </a:lnTo>
                  <a:lnTo>
                    <a:pt x="4159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675724" y="2260444"/>
              <a:ext cx="174235" cy="225961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7907675" y="2254999"/>
              <a:ext cx="54610" cy="236854"/>
            </a:xfrm>
            <a:custGeom>
              <a:avLst/>
              <a:gdLst/>
              <a:ahLst/>
              <a:cxnLst/>
              <a:rect l="l" t="t" r="r" b="b"/>
              <a:pathLst>
                <a:path w="54609" h="236855">
                  <a:moveTo>
                    <a:pt x="34480" y="182402"/>
                  </a:moveTo>
                  <a:lnTo>
                    <a:pt x="19957" y="182402"/>
                  </a:lnTo>
                  <a:lnTo>
                    <a:pt x="13612" y="185125"/>
                  </a:lnTo>
                  <a:lnTo>
                    <a:pt x="2722" y="196014"/>
                  </a:lnTo>
                  <a:lnTo>
                    <a:pt x="0" y="202360"/>
                  </a:lnTo>
                  <a:lnTo>
                    <a:pt x="0" y="216893"/>
                  </a:lnTo>
                  <a:lnTo>
                    <a:pt x="2722" y="223228"/>
                  </a:lnTo>
                  <a:lnTo>
                    <a:pt x="13612" y="234128"/>
                  </a:lnTo>
                  <a:lnTo>
                    <a:pt x="19957" y="236840"/>
                  </a:lnTo>
                  <a:lnTo>
                    <a:pt x="34480" y="236840"/>
                  </a:lnTo>
                  <a:lnTo>
                    <a:pt x="40836" y="234128"/>
                  </a:lnTo>
                  <a:lnTo>
                    <a:pt x="51726" y="223228"/>
                  </a:lnTo>
                  <a:lnTo>
                    <a:pt x="54448" y="216893"/>
                  </a:lnTo>
                  <a:lnTo>
                    <a:pt x="54448" y="202360"/>
                  </a:lnTo>
                  <a:lnTo>
                    <a:pt x="51726" y="196014"/>
                  </a:lnTo>
                  <a:lnTo>
                    <a:pt x="40836" y="185125"/>
                  </a:lnTo>
                  <a:lnTo>
                    <a:pt x="34480" y="182402"/>
                  </a:lnTo>
                  <a:close/>
                </a:path>
                <a:path w="54609" h="236855">
                  <a:moveTo>
                    <a:pt x="34480" y="0"/>
                  </a:moveTo>
                  <a:lnTo>
                    <a:pt x="19957" y="0"/>
                  </a:lnTo>
                  <a:lnTo>
                    <a:pt x="13612" y="2722"/>
                  </a:lnTo>
                  <a:lnTo>
                    <a:pt x="2722" y="13612"/>
                  </a:lnTo>
                  <a:lnTo>
                    <a:pt x="0" y="19957"/>
                  </a:lnTo>
                  <a:lnTo>
                    <a:pt x="0" y="34491"/>
                  </a:lnTo>
                  <a:lnTo>
                    <a:pt x="2722" y="40836"/>
                  </a:lnTo>
                  <a:lnTo>
                    <a:pt x="13612" y="51726"/>
                  </a:lnTo>
                  <a:lnTo>
                    <a:pt x="19957" y="54438"/>
                  </a:lnTo>
                  <a:lnTo>
                    <a:pt x="34480" y="54438"/>
                  </a:lnTo>
                  <a:lnTo>
                    <a:pt x="40836" y="51726"/>
                  </a:lnTo>
                  <a:lnTo>
                    <a:pt x="51726" y="40836"/>
                  </a:lnTo>
                  <a:lnTo>
                    <a:pt x="54448" y="34491"/>
                  </a:lnTo>
                  <a:lnTo>
                    <a:pt x="54448" y="19957"/>
                  </a:lnTo>
                  <a:lnTo>
                    <a:pt x="51726" y="13612"/>
                  </a:lnTo>
                  <a:lnTo>
                    <a:pt x="40836" y="2722"/>
                  </a:lnTo>
                  <a:lnTo>
                    <a:pt x="344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248181" y="3430000"/>
              <a:ext cx="214629" cy="363220"/>
            </a:xfrm>
            <a:custGeom>
              <a:avLst/>
              <a:gdLst/>
              <a:ahLst/>
              <a:cxnLst/>
              <a:rect l="l" t="t" r="r" b="b"/>
              <a:pathLst>
                <a:path w="214630" h="363220">
                  <a:moveTo>
                    <a:pt x="180224" y="0"/>
                  </a:moveTo>
                  <a:lnTo>
                    <a:pt x="0" y="0"/>
                  </a:lnTo>
                  <a:lnTo>
                    <a:pt x="0" y="363172"/>
                  </a:lnTo>
                  <a:lnTo>
                    <a:pt x="96918" y="363172"/>
                  </a:lnTo>
                  <a:lnTo>
                    <a:pt x="122492" y="361334"/>
                  </a:lnTo>
                  <a:lnTo>
                    <a:pt x="145309" y="355821"/>
                  </a:lnTo>
                  <a:lnTo>
                    <a:pt x="165370" y="346633"/>
                  </a:lnTo>
                  <a:lnTo>
                    <a:pt x="182675" y="333769"/>
                  </a:lnTo>
                  <a:lnTo>
                    <a:pt x="190233" y="325058"/>
                  </a:lnTo>
                  <a:lnTo>
                    <a:pt x="40291" y="325058"/>
                  </a:lnTo>
                  <a:lnTo>
                    <a:pt x="40291" y="188936"/>
                  </a:lnTo>
                  <a:lnTo>
                    <a:pt x="192415" y="188936"/>
                  </a:lnTo>
                  <a:lnTo>
                    <a:pt x="183218" y="176405"/>
                  </a:lnTo>
                  <a:lnTo>
                    <a:pt x="144083" y="157210"/>
                  </a:lnTo>
                  <a:lnTo>
                    <a:pt x="89295" y="150812"/>
                  </a:lnTo>
                  <a:lnTo>
                    <a:pt x="40291" y="150812"/>
                  </a:lnTo>
                  <a:lnTo>
                    <a:pt x="40291" y="38114"/>
                  </a:lnTo>
                  <a:lnTo>
                    <a:pt x="180224" y="38114"/>
                  </a:lnTo>
                  <a:lnTo>
                    <a:pt x="180224" y="0"/>
                  </a:lnTo>
                  <a:close/>
                </a:path>
                <a:path w="214630" h="363220">
                  <a:moveTo>
                    <a:pt x="192415" y="188936"/>
                  </a:moveTo>
                  <a:lnTo>
                    <a:pt x="82761" y="188936"/>
                  </a:lnTo>
                  <a:lnTo>
                    <a:pt x="103111" y="189515"/>
                  </a:lnTo>
                  <a:lnTo>
                    <a:pt x="120057" y="191252"/>
                  </a:lnTo>
                  <a:lnTo>
                    <a:pt x="156607" y="207554"/>
                  </a:lnTo>
                  <a:lnTo>
                    <a:pt x="173146" y="253186"/>
                  </a:lnTo>
                  <a:lnTo>
                    <a:pt x="171955" y="269076"/>
                  </a:lnTo>
                  <a:lnTo>
                    <a:pt x="154089" y="304901"/>
                  </a:lnTo>
                  <a:lnTo>
                    <a:pt x="108655" y="323797"/>
                  </a:lnTo>
                  <a:lnTo>
                    <a:pt x="87117" y="325058"/>
                  </a:lnTo>
                  <a:lnTo>
                    <a:pt x="190233" y="325058"/>
                  </a:lnTo>
                  <a:lnTo>
                    <a:pt x="196610" y="317708"/>
                  </a:lnTo>
                  <a:lnTo>
                    <a:pt x="206564" y="298924"/>
                  </a:lnTo>
                  <a:lnTo>
                    <a:pt x="212536" y="277417"/>
                  </a:lnTo>
                  <a:lnTo>
                    <a:pt x="214527" y="253186"/>
                  </a:lnTo>
                  <a:lnTo>
                    <a:pt x="206700" y="208397"/>
                  </a:lnTo>
                  <a:lnTo>
                    <a:pt x="192415" y="188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12802" y="3561765"/>
              <a:ext cx="226506" cy="237929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1813344" y="3567118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072523" y="3567210"/>
              <a:ext cx="190570" cy="225961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2414994" y="3412021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30" h="387985">
                  <a:moveTo>
                    <a:pt x="231951" y="0"/>
                  </a:moveTo>
                  <a:lnTo>
                    <a:pt x="188392" y="0"/>
                  </a:lnTo>
                  <a:lnTo>
                    <a:pt x="185847" y="6900"/>
                  </a:lnTo>
                  <a:lnTo>
                    <a:pt x="181313" y="12617"/>
                  </a:lnTo>
                  <a:lnTo>
                    <a:pt x="141744" y="29224"/>
                  </a:lnTo>
                  <a:lnTo>
                    <a:pt x="126048" y="32595"/>
                  </a:lnTo>
                  <a:lnTo>
                    <a:pt x="122048" y="33496"/>
                  </a:lnTo>
                  <a:lnTo>
                    <a:pt x="118059" y="34585"/>
                  </a:lnTo>
                  <a:lnTo>
                    <a:pt x="103902" y="38030"/>
                  </a:lnTo>
                  <a:lnTo>
                    <a:pt x="99818" y="39297"/>
                  </a:lnTo>
                  <a:lnTo>
                    <a:pt x="94007" y="41841"/>
                  </a:lnTo>
                  <a:lnTo>
                    <a:pt x="90468" y="43297"/>
                  </a:lnTo>
                  <a:lnTo>
                    <a:pt x="82123" y="46564"/>
                  </a:lnTo>
                  <a:lnTo>
                    <a:pt x="78217" y="48375"/>
                  </a:lnTo>
                  <a:lnTo>
                    <a:pt x="36138" y="84809"/>
                  </a:lnTo>
                  <a:lnTo>
                    <a:pt x="16061" y="125240"/>
                  </a:lnTo>
                  <a:lnTo>
                    <a:pt x="4015" y="177921"/>
                  </a:lnTo>
                  <a:lnTo>
                    <a:pt x="0" y="242851"/>
                  </a:lnTo>
                  <a:lnTo>
                    <a:pt x="2381" y="280762"/>
                  </a:lnTo>
                  <a:lnTo>
                    <a:pt x="21437" y="339024"/>
                  </a:lnTo>
                  <a:lnTo>
                    <a:pt x="54413" y="371755"/>
                  </a:lnTo>
                  <a:lnTo>
                    <a:pt x="93344" y="385913"/>
                  </a:lnTo>
                  <a:lnTo>
                    <a:pt x="115975" y="387684"/>
                  </a:lnTo>
                  <a:lnTo>
                    <a:pt x="142177" y="385574"/>
                  </a:lnTo>
                  <a:lnTo>
                    <a:pt x="165794" y="379243"/>
                  </a:lnTo>
                  <a:lnTo>
                    <a:pt x="186826" y="368694"/>
                  </a:lnTo>
                  <a:lnTo>
                    <a:pt x="205271" y="353926"/>
                  </a:lnTo>
                  <a:lnTo>
                    <a:pt x="206180" y="352837"/>
                  </a:lnTo>
                  <a:lnTo>
                    <a:pt x="119786" y="352837"/>
                  </a:lnTo>
                  <a:lnTo>
                    <a:pt x="104029" y="351443"/>
                  </a:lnTo>
                  <a:lnTo>
                    <a:pt x="63704" y="330513"/>
                  </a:lnTo>
                  <a:lnTo>
                    <a:pt x="41754" y="287533"/>
                  </a:lnTo>
                  <a:lnTo>
                    <a:pt x="40291" y="268986"/>
                  </a:lnTo>
                  <a:lnTo>
                    <a:pt x="41737" y="250423"/>
                  </a:lnTo>
                  <a:lnTo>
                    <a:pt x="63432" y="207176"/>
                  </a:lnTo>
                  <a:lnTo>
                    <a:pt x="87415" y="191114"/>
                  </a:lnTo>
                  <a:lnTo>
                    <a:pt x="38658" y="191114"/>
                  </a:lnTo>
                  <a:lnTo>
                    <a:pt x="46874" y="145747"/>
                  </a:lnTo>
                  <a:lnTo>
                    <a:pt x="67306" y="106524"/>
                  </a:lnTo>
                  <a:lnTo>
                    <a:pt x="103808" y="76971"/>
                  </a:lnTo>
                  <a:lnTo>
                    <a:pt x="156079" y="61893"/>
                  </a:lnTo>
                  <a:lnTo>
                    <a:pt x="157900" y="61526"/>
                  </a:lnTo>
                  <a:lnTo>
                    <a:pt x="165538" y="59557"/>
                  </a:lnTo>
                  <a:lnTo>
                    <a:pt x="204486" y="40416"/>
                  </a:lnTo>
                  <a:lnTo>
                    <a:pt x="228424" y="9683"/>
                  </a:lnTo>
                  <a:lnTo>
                    <a:pt x="231951" y="0"/>
                  </a:lnTo>
                  <a:close/>
                </a:path>
                <a:path w="240030" h="387985">
                  <a:moveTo>
                    <a:pt x="206526" y="184580"/>
                  </a:moveTo>
                  <a:lnTo>
                    <a:pt x="119786" y="184580"/>
                  </a:lnTo>
                  <a:lnTo>
                    <a:pt x="135975" y="185995"/>
                  </a:lnTo>
                  <a:lnTo>
                    <a:pt x="135826" y="185995"/>
                  </a:lnTo>
                  <a:lnTo>
                    <a:pt x="176141" y="206915"/>
                  </a:lnTo>
                  <a:lnTo>
                    <a:pt x="197835" y="250201"/>
                  </a:lnTo>
                  <a:lnTo>
                    <a:pt x="199281" y="268986"/>
                  </a:lnTo>
                  <a:lnTo>
                    <a:pt x="197817" y="287533"/>
                  </a:lnTo>
                  <a:lnTo>
                    <a:pt x="175868" y="330513"/>
                  </a:lnTo>
                  <a:lnTo>
                    <a:pt x="135542" y="351443"/>
                  </a:lnTo>
                  <a:lnTo>
                    <a:pt x="119786" y="352837"/>
                  </a:lnTo>
                  <a:lnTo>
                    <a:pt x="206180" y="352837"/>
                  </a:lnTo>
                  <a:lnTo>
                    <a:pt x="220278" y="335960"/>
                  </a:lnTo>
                  <a:lnTo>
                    <a:pt x="230998" y="315814"/>
                  </a:lnTo>
                  <a:lnTo>
                    <a:pt x="237429" y="293490"/>
                  </a:lnTo>
                  <a:lnTo>
                    <a:pt x="239573" y="268986"/>
                  </a:lnTo>
                  <a:lnTo>
                    <a:pt x="237480" y="244688"/>
                  </a:lnTo>
                  <a:lnTo>
                    <a:pt x="231202" y="222431"/>
                  </a:lnTo>
                  <a:lnTo>
                    <a:pt x="220738" y="202214"/>
                  </a:lnTo>
                  <a:lnTo>
                    <a:pt x="206526" y="184580"/>
                  </a:lnTo>
                  <a:close/>
                </a:path>
                <a:path w="240030" h="387985">
                  <a:moveTo>
                    <a:pt x="121964" y="149744"/>
                  </a:moveTo>
                  <a:lnTo>
                    <a:pt x="95181" y="152329"/>
                  </a:lnTo>
                  <a:lnTo>
                    <a:pt x="72551" y="160086"/>
                  </a:lnTo>
                  <a:lnTo>
                    <a:pt x="54073" y="173015"/>
                  </a:lnTo>
                  <a:lnTo>
                    <a:pt x="39747" y="191114"/>
                  </a:lnTo>
                  <a:lnTo>
                    <a:pt x="87415" y="191114"/>
                  </a:lnTo>
                  <a:lnTo>
                    <a:pt x="89088" y="190236"/>
                  </a:lnTo>
                  <a:lnTo>
                    <a:pt x="103807" y="185995"/>
                  </a:lnTo>
                  <a:lnTo>
                    <a:pt x="119786" y="184580"/>
                  </a:lnTo>
                  <a:lnTo>
                    <a:pt x="206526" y="184580"/>
                  </a:lnTo>
                  <a:lnTo>
                    <a:pt x="206087" y="184036"/>
                  </a:lnTo>
                  <a:lnTo>
                    <a:pt x="188273" y="169034"/>
                  </a:lnTo>
                  <a:lnTo>
                    <a:pt x="168314" y="158318"/>
                  </a:lnTo>
                  <a:lnTo>
                    <a:pt x="146211" y="151887"/>
                  </a:lnTo>
                  <a:lnTo>
                    <a:pt x="121964" y="14974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714451" y="3567210"/>
              <a:ext cx="231951" cy="225961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987783" y="3567210"/>
              <a:ext cx="203637" cy="227050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3392322" y="3567219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5" h="226060">
                  <a:moveTo>
                    <a:pt x="18185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46" y="35560"/>
                  </a:lnTo>
                  <a:lnTo>
                    <a:pt x="142646" y="226060"/>
                  </a:lnTo>
                  <a:lnTo>
                    <a:pt x="181851" y="226060"/>
                  </a:lnTo>
                  <a:lnTo>
                    <a:pt x="181851" y="35560"/>
                  </a:lnTo>
                  <a:lnTo>
                    <a:pt x="1818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634067" y="3561776"/>
              <a:ext cx="216160" cy="237929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3910111" y="3561765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34" y="199826"/>
                  </a:lnTo>
                  <a:lnTo>
                    <a:pt x="57987" y="178874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10">
                  <a:moveTo>
                    <a:pt x="91034" y="199826"/>
                  </a:moveTo>
                  <a:lnTo>
                    <a:pt x="39202" y="199826"/>
                  </a:lnTo>
                  <a:lnTo>
                    <a:pt x="55162" y="216502"/>
                  </a:lnTo>
                  <a:lnTo>
                    <a:pt x="73640" y="228413"/>
                  </a:lnTo>
                  <a:lnTo>
                    <a:pt x="94637" y="235558"/>
                  </a:lnTo>
                  <a:lnTo>
                    <a:pt x="118153" y="237940"/>
                  </a:lnTo>
                  <a:lnTo>
                    <a:pt x="141665" y="235780"/>
                  </a:lnTo>
                  <a:lnTo>
                    <a:pt x="162662" y="229299"/>
                  </a:lnTo>
                  <a:lnTo>
                    <a:pt x="181142" y="218494"/>
                  </a:lnTo>
                  <a:lnTo>
                    <a:pt x="197103" y="203365"/>
                  </a:lnTo>
                  <a:lnTo>
                    <a:pt x="197296" y="203093"/>
                  </a:lnTo>
                  <a:lnTo>
                    <a:pt x="112708" y="203093"/>
                  </a:lnTo>
                  <a:lnTo>
                    <a:pt x="96625" y="201579"/>
                  </a:lnTo>
                  <a:lnTo>
                    <a:pt x="91034" y="199826"/>
                  </a:lnTo>
                  <a:close/>
                </a:path>
                <a:path w="226695" h="359410">
                  <a:moveTo>
                    <a:pt x="195986" y="34847"/>
                  </a:moveTo>
                  <a:lnTo>
                    <a:pt x="112164" y="34847"/>
                  </a:lnTo>
                  <a:lnTo>
                    <a:pt x="126421" y="36276"/>
                  </a:lnTo>
                  <a:lnTo>
                    <a:pt x="139794" y="40564"/>
                  </a:lnTo>
                  <a:lnTo>
                    <a:pt x="173655" y="70170"/>
                  </a:lnTo>
                  <a:lnTo>
                    <a:pt x="186173" y="119242"/>
                  </a:lnTo>
                  <a:lnTo>
                    <a:pt x="186214" y="119786"/>
                  </a:lnTo>
                  <a:lnTo>
                    <a:pt x="184977" y="136244"/>
                  </a:lnTo>
                  <a:lnTo>
                    <a:pt x="184954" y="136549"/>
                  </a:lnTo>
                  <a:lnTo>
                    <a:pt x="181208" y="151850"/>
                  </a:lnTo>
                  <a:lnTo>
                    <a:pt x="181175" y="151984"/>
                  </a:lnTo>
                  <a:lnTo>
                    <a:pt x="155176" y="189470"/>
                  </a:lnTo>
                  <a:lnTo>
                    <a:pt x="112708" y="203093"/>
                  </a:lnTo>
                  <a:lnTo>
                    <a:pt x="197296" y="203093"/>
                  </a:lnTo>
                  <a:lnTo>
                    <a:pt x="209967" y="185177"/>
                  </a:lnTo>
                  <a:lnTo>
                    <a:pt x="219155" y="165184"/>
                  </a:lnTo>
                  <a:lnTo>
                    <a:pt x="224668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5" h="359410">
                  <a:moveTo>
                    <a:pt x="116520" y="0"/>
                  </a:moveTo>
                  <a:lnTo>
                    <a:pt x="93922" y="2314"/>
                  </a:lnTo>
                  <a:lnTo>
                    <a:pt x="73502" y="9257"/>
                  </a:lnTo>
                  <a:lnTo>
                    <a:pt x="55262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196510" y="3567210"/>
              <a:ext cx="174235" cy="225961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416472" y="3561765"/>
              <a:ext cx="239573" cy="237940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4715940" y="3457224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10" h="351789">
                  <a:moveTo>
                    <a:pt x="52270" y="0"/>
                  </a:moveTo>
                  <a:lnTo>
                    <a:pt x="19601" y="12523"/>
                  </a:lnTo>
                  <a:lnTo>
                    <a:pt x="24719" y="24127"/>
                  </a:lnTo>
                  <a:lnTo>
                    <a:pt x="31372" y="34438"/>
                  </a:lnTo>
                  <a:lnTo>
                    <a:pt x="72072" y="61800"/>
                  </a:lnTo>
                  <a:lnTo>
                    <a:pt x="98551" y="65338"/>
                  </a:lnTo>
                  <a:lnTo>
                    <a:pt x="112245" y="64454"/>
                  </a:lnTo>
                  <a:lnTo>
                    <a:pt x="157540" y="43453"/>
                  </a:lnTo>
                  <a:lnTo>
                    <a:pt x="166866" y="32669"/>
                  </a:lnTo>
                  <a:lnTo>
                    <a:pt x="98551" y="32669"/>
                  </a:lnTo>
                  <a:lnTo>
                    <a:pt x="81977" y="30627"/>
                  </a:lnTo>
                  <a:lnTo>
                    <a:pt x="68740" y="24501"/>
                  </a:lnTo>
                  <a:lnTo>
                    <a:pt x="58838" y="14292"/>
                  </a:lnTo>
                  <a:lnTo>
                    <a:pt x="52270" y="0"/>
                  </a:lnTo>
                  <a:close/>
                </a:path>
                <a:path w="194310" h="351789">
                  <a:moveTo>
                    <a:pt x="144833" y="0"/>
                  </a:moveTo>
                  <a:lnTo>
                    <a:pt x="138264" y="14292"/>
                  </a:lnTo>
                  <a:lnTo>
                    <a:pt x="128359" y="24501"/>
                  </a:lnTo>
                  <a:lnTo>
                    <a:pt x="115121" y="30627"/>
                  </a:lnTo>
                  <a:lnTo>
                    <a:pt x="98551" y="32669"/>
                  </a:lnTo>
                  <a:lnTo>
                    <a:pt x="166866" y="32669"/>
                  </a:lnTo>
                  <a:lnTo>
                    <a:pt x="172378" y="24127"/>
                  </a:lnTo>
                  <a:lnTo>
                    <a:pt x="177502" y="12523"/>
                  </a:lnTo>
                  <a:lnTo>
                    <a:pt x="144833" y="0"/>
                  </a:lnTo>
                  <a:close/>
                </a:path>
                <a:path w="194310" h="351789">
                  <a:moveTo>
                    <a:pt x="39202" y="109986"/>
                  </a:moveTo>
                  <a:lnTo>
                    <a:pt x="0" y="109986"/>
                  </a:lnTo>
                  <a:lnTo>
                    <a:pt x="0" y="351737"/>
                  </a:lnTo>
                  <a:lnTo>
                    <a:pt x="85902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10" h="351789">
                  <a:moveTo>
                    <a:pt x="193837" y="185114"/>
                  </a:moveTo>
                  <a:lnTo>
                    <a:pt x="154634" y="185114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14"/>
                  </a:lnTo>
                  <a:close/>
                </a:path>
                <a:path w="194310" h="351789">
                  <a:moveTo>
                    <a:pt x="193837" y="92562"/>
                  </a:moveTo>
                  <a:lnTo>
                    <a:pt x="39202" y="259175"/>
                  </a:lnTo>
                  <a:lnTo>
                    <a:pt x="85902" y="259175"/>
                  </a:lnTo>
                  <a:lnTo>
                    <a:pt x="154634" y="185114"/>
                  </a:lnTo>
                  <a:lnTo>
                    <a:pt x="193837" y="185114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110681" y="3567210"/>
              <a:ext cx="190570" cy="225961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326298" y="3561765"/>
              <a:ext cx="239573" cy="237940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5599607" y="3549795"/>
              <a:ext cx="610235" cy="259715"/>
            </a:xfrm>
            <a:custGeom>
              <a:avLst/>
              <a:gdLst/>
              <a:ahLst/>
              <a:cxnLst/>
              <a:rect l="l" t="t" r="r" b="b"/>
              <a:pathLst>
                <a:path w="610235" h="259714">
                  <a:moveTo>
                    <a:pt x="294030" y="243382"/>
                  </a:moveTo>
                  <a:lnTo>
                    <a:pt x="239585" y="0"/>
                  </a:lnTo>
                  <a:lnTo>
                    <a:pt x="148107" y="184035"/>
                  </a:lnTo>
                  <a:lnTo>
                    <a:pt x="54457" y="0"/>
                  </a:lnTo>
                  <a:lnTo>
                    <a:pt x="0" y="243382"/>
                  </a:lnTo>
                  <a:lnTo>
                    <a:pt x="40297" y="243382"/>
                  </a:lnTo>
                  <a:lnTo>
                    <a:pt x="69151" y="103454"/>
                  </a:lnTo>
                  <a:lnTo>
                    <a:pt x="147015" y="259168"/>
                  </a:lnTo>
                  <a:lnTo>
                    <a:pt x="223786" y="103454"/>
                  </a:lnTo>
                  <a:lnTo>
                    <a:pt x="253733" y="243382"/>
                  </a:lnTo>
                  <a:lnTo>
                    <a:pt x="294030" y="243382"/>
                  </a:lnTo>
                  <a:close/>
                </a:path>
                <a:path w="610235" h="259714">
                  <a:moveTo>
                    <a:pt x="609815" y="243382"/>
                  </a:moveTo>
                  <a:lnTo>
                    <a:pt x="555371" y="0"/>
                  </a:lnTo>
                  <a:lnTo>
                    <a:pt x="463892" y="184035"/>
                  </a:lnTo>
                  <a:lnTo>
                    <a:pt x="370243" y="0"/>
                  </a:lnTo>
                  <a:lnTo>
                    <a:pt x="315798" y="243382"/>
                  </a:lnTo>
                  <a:lnTo>
                    <a:pt x="356095" y="243382"/>
                  </a:lnTo>
                  <a:lnTo>
                    <a:pt x="384949" y="103454"/>
                  </a:lnTo>
                  <a:lnTo>
                    <a:pt x="462813" y="259168"/>
                  </a:lnTo>
                  <a:lnTo>
                    <a:pt x="539584" y="103454"/>
                  </a:lnTo>
                  <a:lnTo>
                    <a:pt x="569531" y="243382"/>
                  </a:lnTo>
                  <a:lnTo>
                    <a:pt x="609815" y="2433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243192" y="3561776"/>
              <a:ext cx="216160" cy="237929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6519236" y="3561765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34" y="199826"/>
                  </a:lnTo>
                  <a:lnTo>
                    <a:pt x="57987" y="178874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10">
                  <a:moveTo>
                    <a:pt x="91034" y="199826"/>
                  </a:moveTo>
                  <a:lnTo>
                    <a:pt x="39202" y="199826"/>
                  </a:lnTo>
                  <a:lnTo>
                    <a:pt x="55162" y="216502"/>
                  </a:lnTo>
                  <a:lnTo>
                    <a:pt x="73640" y="228413"/>
                  </a:lnTo>
                  <a:lnTo>
                    <a:pt x="94637" y="235558"/>
                  </a:lnTo>
                  <a:lnTo>
                    <a:pt x="118153" y="237940"/>
                  </a:lnTo>
                  <a:lnTo>
                    <a:pt x="141665" y="235780"/>
                  </a:lnTo>
                  <a:lnTo>
                    <a:pt x="162662" y="229299"/>
                  </a:lnTo>
                  <a:lnTo>
                    <a:pt x="181142" y="218494"/>
                  </a:lnTo>
                  <a:lnTo>
                    <a:pt x="197103" y="203365"/>
                  </a:lnTo>
                  <a:lnTo>
                    <a:pt x="197296" y="203093"/>
                  </a:lnTo>
                  <a:lnTo>
                    <a:pt x="112708" y="203093"/>
                  </a:lnTo>
                  <a:lnTo>
                    <a:pt x="96625" y="201579"/>
                  </a:lnTo>
                  <a:lnTo>
                    <a:pt x="91034" y="199826"/>
                  </a:lnTo>
                  <a:close/>
                </a:path>
                <a:path w="226695" h="359410">
                  <a:moveTo>
                    <a:pt x="195986" y="34847"/>
                  </a:moveTo>
                  <a:lnTo>
                    <a:pt x="112164" y="34847"/>
                  </a:lnTo>
                  <a:lnTo>
                    <a:pt x="126421" y="36276"/>
                  </a:lnTo>
                  <a:lnTo>
                    <a:pt x="139794" y="40564"/>
                  </a:lnTo>
                  <a:lnTo>
                    <a:pt x="173655" y="70170"/>
                  </a:lnTo>
                  <a:lnTo>
                    <a:pt x="186173" y="119242"/>
                  </a:lnTo>
                  <a:lnTo>
                    <a:pt x="186214" y="119786"/>
                  </a:lnTo>
                  <a:lnTo>
                    <a:pt x="184977" y="136244"/>
                  </a:lnTo>
                  <a:lnTo>
                    <a:pt x="184954" y="136549"/>
                  </a:lnTo>
                  <a:lnTo>
                    <a:pt x="181208" y="151850"/>
                  </a:lnTo>
                  <a:lnTo>
                    <a:pt x="181175" y="151984"/>
                  </a:lnTo>
                  <a:lnTo>
                    <a:pt x="155176" y="189470"/>
                  </a:lnTo>
                  <a:lnTo>
                    <a:pt x="112708" y="203093"/>
                  </a:lnTo>
                  <a:lnTo>
                    <a:pt x="197296" y="203093"/>
                  </a:lnTo>
                  <a:lnTo>
                    <a:pt x="209967" y="185177"/>
                  </a:lnTo>
                  <a:lnTo>
                    <a:pt x="219155" y="165184"/>
                  </a:lnTo>
                  <a:lnTo>
                    <a:pt x="224668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5" h="359410">
                  <a:moveTo>
                    <a:pt x="116520" y="0"/>
                  </a:moveTo>
                  <a:lnTo>
                    <a:pt x="93922" y="2314"/>
                  </a:lnTo>
                  <a:lnTo>
                    <a:pt x="73502" y="9257"/>
                  </a:lnTo>
                  <a:lnTo>
                    <a:pt x="55262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799091" y="3567210"/>
              <a:ext cx="166612" cy="225961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7025597" y="3561776"/>
              <a:ext cx="216160" cy="237929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7287484" y="3561765"/>
              <a:ext cx="192748" cy="237940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540126" y="3567210"/>
              <a:ext cx="190570" cy="225961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755732" y="3561765"/>
              <a:ext cx="239573" cy="237940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8055199" y="3457224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09" h="351789">
                  <a:moveTo>
                    <a:pt x="52270" y="0"/>
                  </a:moveTo>
                  <a:lnTo>
                    <a:pt x="19601" y="12523"/>
                  </a:lnTo>
                  <a:lnTo>
                    <a:pt x="24719" y="24127"/>
                  </a:lnTo>
                  <a:lnTo>
                    <a:pt x="31372" y="34438"/>
                  </a:lnTo>
                  <a:lnTo>
                    <a:pt x="72072" y="61800"/>
                  </a:lnTo>
                  <a:lnTo>
                    <a:pt x="98551" y="65338"/>
                  </a:lnTo>
                  <a:lnTo>
                    <a:pt x="112245" y="64454"/>
                  </a:lnTo>
                  <a:lnTo>
                    <a:pt x="157540" y="43453"/>
                  </a:lnTo>
                  <a:lnTo>
                    <a:pt x="166866" y="32669"/>
                  </a:lnTo>
                  <a:lnTo>
                    <a:pt x="98551" y="32669"/>
                  </a:lnTo>
                  <a:lnTo>
                    <a:pt x="81977" y="30627"/>
                  </a:lnTo>
                  <a:lnTo>
                    <a:pt x="68740" y="24501"/>
                  </a:lnTo>
                  <a:lnTo>
                    <a:pt x="58838" y="14292"/>
                  </a:lnTo>
                  <a:lnTo>
                    <a:pt x="52270" y="0"/>
                  </a:lnTo>
                  <a:close/>
                </a:path>
                <a:path w="194309" h="351789">
                  <a:moveTo>
                    <a:pt x="144833" y="0"/>
                  </a:moveTo>
                  <a:lnTo>
                    <a:pt x="138264" y="14292"/>
                  </a:lnTo>
                  <a:lnTo>
                    <a:pt x="128359" y="24501"/>
                  </a:lnTo>
                  <a:lnTo>
                    <a:pt x="115121" y="30627"/>
                  </a:lnTo>
                  <a:lnTo>
                    <a:pt x="98551" y="32669"/>
                  </a:lnTo>
                  <a:lnTo>
                    <a:pt x="166866" y="32669"/>
                  </a:lnTo>
                  <a:lnTo>
                    <a:pt x="172378" y="24127"/>
                  </a:lnTo>
                  <a:lnTo>
                    <a:pt x="177502" y="12523"/>
                  </a:lnTo>
                  <a:lnTo>
                    <a:pt x="144833" y="0"/>
                  </a:lnTo>
                  <a:close/>
                </a:path>
                <a:path w="194309" h="351789">
                  <a:moveTo>
                    <a:pt x="39202" y="109986"/>
                  </a:moveTo>
                  <a:lnTo>
                    <a:pt x="0" y="109986"/>
                  </a:lnTo>
                  <a:lnTo>
                    <a:pt x="0" y="351737"/>
                  </a:lnTo>
                  <a:lnTo>
                    <a:pt x="85902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09" h="351789">
                  <a:moveTo>
                    <a:pt x="193837" y="185114"/>
                  </a:moveTo>
                  <a:lnTo>
                    <a:pt x="154634" y="185114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14"/>
                  </a:lnTo>
                  <a:close/>
                </a:path>
                <a:path w="194309" h="351789">
                  <a:moveTo>
                    <a:pt x="193837" y="92562"/>
                  </a:moveTo>
                  <a:lnTo>
                    <a:pt x="39202" y="259175"/>
                  </a:lnTo>
                  <a:lnTo>
                    <a:pt x="85902" y="259175"/>
                  </a:lnTo>
                  <a:lnTo>
                    <a:pt x="154634" y="185114"/>
                  </a:lnTo>
                  <a:lnTo>
                    <a:pt x="193837" y="185114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449941" y="3567210"/>
              <a:ext cx="190570" cy="225961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8665547" y="3561765"/>
              <a:ext cx="239573" cy="237940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8938869" y="3549795"/>
              <a:ext cx="523875" cy="259715"/>
            </a:xfrm>
            <a:custGeom>
              <a:avLst/>
              <a:gdLst/>
              <a:ahLst/>
              <a:cxnLst/>
              <a:rect l="l" t="t" r="r" b="b"/>
              <a:pathLst>
                <a:path w="523875" h="259714">
                  <a:moveTo>
                    <a:pt x="294030" y="243382"/>
                  </a:moveTo>
                  <a:lnTo>
                    <a:pt x="239572" y="0"/>
                  </a:lnTo>
                  <a:lnTo>
                    <a:pt x="148107" y="184035"/>
                  </a:lnTo>
                  <a:lnTo>
                    <a:pt x="54457" y="0"/>
                  </a:lnTo>
                  <a:lnTo>
                    <a:pt x="0" y="243382"/>
                  </a:lnTo>
                  <a:lnTo>
                    <a:pt x="40297" y="243382"/>
                  </a:lnTo>
                  <a:lnTo>
                    <a:pt x="69151" y="103454"/>
                  </a:lnTo>
                  <a:lnTo>
                    <a:pt x="147015" y="259168"/>
                  </a:lnTo>
                  <a:lnTo>
                    <a:pt x="223786" y="103454"/>
                  </a:lnTo>
                  <a:lnTo>
                    <a:pt x="253733" y="243382"/>
                  </a:lnTo>
                  <a:lnTo>
                    <a:pt x="294030" y="243382"/>
                  </a:lnTo>
                  <a:close/>
                </a:path>
                <a:path w="523875" h="259714">
                  <a:moveTo>
                    <a:pt x="523786" y="17424"/>
                  </a:moveTo>
                  <a:lnTo>
                    <a:pt x="341934" y="17424"/>
                  </a:lnTo>
                  <a:lnTo>
                    <a:pt x="341934" y="52984"/>
                  </a:lnTo>
                  <a:lnTo>
                    <a:pt x="341934" y="243484"/>
                  </a:lnTo>
                  <a:lnTo>
                    <a:pt x="381139" y="243484"/>
                  </a:lnTo>
                  <a:lnTo>
                    <a:pt x="381139" y="52984"/>
                  </a:lnTo>
                  <a:lnTo>
                    <a:pt x="484581" y="52984"/>
                  </a:lnTo>
                  <a:lnTo>
                    <a:pt x="484581" y="243484"/>
                  </a:lnTo>
                  <a:lnTo>
                    <a:pt x="523786" y="243484"/>
                  </a:lnTo>
                  <a:lnTo>
                    <a:pt x="523786" y="52984"/>
                  </a:lnTo>
                  <a:lnTo>
                    <a:pt x="523786" y="1742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9522547" y="3561765"/>
              <a:ext cx="226506" cy="237929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9823095" y="3549795"/>
              <a:ext cx="453390" cy="259715"/>
            </a:xfrm>
            <a:custGeom>
              <a:avLst/>
              <a:gdLst/>
              <a:ahLst/>
              <a:cxnLst/>
              <a:rect l="l" t="t" r="r" b="b"/>
              <a:pathLst>
                <a:path w="453390" h="259714">
                  <a:moveTo>
                    <a:pt x="185127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204" y="11003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27" y="243382"/>
                  </a:lnTo>
                  <a:lnTo>
                    <a:pt x="185127" y="145592"/>
                  </a:lnTo>
                  <a:lnTo>
                    <a:pt x="185127" y="110032"/>
                  </a:lnTo>
                  <a:lnTo>
                    <a:pt x="185127" y="17322"/>
                  </a:lnTo>
                  <a:close/>
                </a:path>
                <a:path w="453390" h="259714">
                  <a:moveTo>
                    <a:pt x="453009" y="0"/>
                  </a:moveTo>
                  <a:lnTo>
                    <a:pt x="298373" y="166611"/>
                  </a:lnTo>
                  <a:lnTo>
                    <a:pt x="298373" y="17424"/>
                  </a:lnTo>
                  <a:lnTo>
                    <a:pt x="259168" y="17424"/>
                  </a:lnTo>
                  <a:lnTo>
                    <a:pt x="259168" y="259168"/>
                  </a:lnTo>
                  <a:lnTo>
                    <a:pt x="413804" y="92557"/>
                  </a:lnTo>
                  <a:lnTo>
                    <a:pt x="413804" y="243382"/>
                  </a:lnTo>
                  <a:lnTo>
                    <a:pt x="453009" y="243382"/>
                  </a:lnTo>
                  <a:lnTo>
                    <a:pt x="4530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0335999" y="3561776"/>
              <a:ext cx="216160" cy="237929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10612005" y="3430009"/>
              <a:ext cx="595630" cy="379095"/>
            </a:xfrm>
            <a:custGeom>
              <a:avLst/>
              <a:gdLst/>
              <a:ahLst/>
              <a:cxnLst/>
              <a:rect l="l" t="t" r="r" b="b"/>
              <a:pathLst>
                <a:path w="595629" h="379095">
                  <a:moveTo>
                    <a:pt x="177507" y="39738"/>
                  </a:moveTo>
                  <a:lnTo>
                    <a:pt x="144830" y="27216"/>
                  </a:lnTo>
                  <a:lnTo>
                    <a:pt x="138264" y="41516"/>
                  </a:lnTo>
                  <a:lnTo>
                    <a:pt x="128358" y="51727"/>
                  </a:lnTo>
                  <a:lnTo>
                    <a:pt x="115125" y="57848"/>
                  </a:lnTo>
                  <a:lnTo>
                    <a:pt x="98552" y="59893"/>
                  </a:lnTo>
                  <a:lnTo>
                    <a:pt x="81978" y="57848"/>
                  </a:lnTo>
                  <a:lnTo>
                    <a:pt x="68745" y="51727"/>
                  </a:lnTo>
                  <a:lnTo>
                    <a:pt x="58839" y="41516"/>
                  </a:lnTo>
                  <a:lnTo>
                    <a:pt x="52273" y="27216"/>
                  </a:lnTo>
                  <a:lnTo>
                    <a:pt x="19596" y="39738"/>
                  </a:lnTo>
                  <a:lnTo>
                    <a:pt x="49276" y="78397"/>
                  </a:lnTo>
                  <a:lnTo>
                    <a:pt x="98552" y="92557"/>
                  </a:lnTo>
                  <a:lnTo>
                    <a:pt x="112242" y="91681"/>
                  </a:lnTo>
                  <a:lnTo>
                    <a:pt x="157543" y="70675"/>
                  </a:lnTo>
                  <a:lnTo>
                    <a:pt x="172377" y="51346"/>
                  </a:lnTo>
                  <a:lnTo>
                    <a:pt x="177507" y="39738"/>
                  </a:lnTo>
                  <a:close/>
                </a:path>
                <a:path w="595629" h="379095">
                  <a:moveTo>
                    <a:pt x="193840" y="119786"/>
                  </a:moveTo>
                  <a:lnTo>
                    <a:pt x="39204" y="286397"/>
                  </a:lnTo>
                  <a:lnTo>
                    <a:pt x="39204" y="137210"/>
                  </a:lnTo>
                  <a:lnTo>
                    <a:pt x="0" y="137210"/>
                  </a:lnTo>
                  <a:lnTo>
                    <a:pt x="0" y="378955"/>
                  </a:lnTo>
                  <a:lnTo>
                    <a:pt x="85902" y="286397"/>
                  </a:lnTo>
                  <a:lnTo>
                    <a:pt x="154635" y="212331"/>
                  </a:lnTo>
                  <a:lnTo>
                    <a:pt x="154635" y="363169"/>
                  </a:lnTo>
                  <a:lnTo>
                    <a:pt x="193840" y="363169"/>
                  </a:lnTo>
                  <a:lnTo>
                    <a:pt x="193840" y="212331"/>
                  </a:lnTo>
                  <a:lnTo>
                    <a:pt x="193840" y="119786"/>
                  </a:lnTo>
                  <a:close/>
                </a:path>
                <a:path w="595629" h="379095">
                  <a:moveTo>
                    <a:pt x="595096" y="103454"/>
                  </a:moveTo>
                  <a:lnTo>
                    <a:pt x="586790" y="59207"/>
                  </a:lnTo>
                  <a:lnTo>
                    <a:pt x="561886" y="25590"/>
                  </a:lnTo>
                  <a:lnTo>
                    <a:pt x="554812" y="20866"/>
                  </a:lnTo>
                  <a:lnTo>
                    <a:pt x="554812" y="101269"/>
                  </a:lnTo>
                  <a:lnTo>
                    <a:pt x="553529" y="115938"/>
                  </a:lnTo>
                  <a:lnTo>
                    <a:pt x="534390" y="149733"/>
                  </a:lnTo>
                  <a:lnTo>
                    <a:pt x="495033" y="166065"/>
                  </a:lnTo>
                  <a:lnTo>
                    <a:pt x="478040" y="167157"/>
                  </a:lnTo>
                  <a:lnTo>
                    <a:pt x="444830" y="167157"/>
                  </a:lnTo>
                  <a:lnTo>
                    <a:pt x="444830" y="38112"/>
                  </a:lnTo>
                  <a:lnTo>
                    <a:pt x="474776" y="38112"/>
                  </a:lnTo>
                  <a:lnTo>
                    <a:pt x="509790" y="42062"/>
                  </a:lnTo>
                  <a:lnTo>
                    <a:pt x="534797" y="53898"/>
                  </a:lnTo>
                  <a:lnTo>
                    <a:pt x="549808" y="73634"/>
                  </a:lnTo>
                  <a:lnTo>
                    <a:pt x="554812" y="101269"/>
                  </a:lnTo>
                  <a:lnTo>
                    <a:pt x="554812" y="20866"/>
                  </a:lnTo>
                  <a:lnTo>
                    <a:pt x="545147" y="14389"/>
                  </a:lnTo>
                  <a:lnTo>
                    <a:pt x="524319" y="6400"/>
                  </a:lnTo>
                  <a:lnTo>
                    <a:pt x="499414" y="1600"/>
                  </a:lnTo>
                  <a:lnTo>
                    <a:pt x="470420" y="0"/>
                  </a:lnTo>
                  <a:lnTo>
                    <a:pt x="404533" y="0"/>
                  </a:lnTo>
                  <a:lnTo>
                    <a:pt x="404533" y="363169"/>
                  </a:lnTo>
                  <a:lnTo>
                    <a:pt x="444830" y="363169"/>
                  </a:lnTo>
                  <a:lnTo>
                    <a:pt x="444830" y="205270"/>
                  </a:lnTo>
                  <a:lnTo>
                    <a:pt x="480212" y="205270"/>
                  </a:lnTo>
                  <a:lnTo>
                    <a:pt x="530644" y="197853"/>
                  </a:lnTo>
                  <a:lnTo>
                    <a:pt x="566521" y="175590"/>
                  </a:lnTo>
                  <a:lnTo>
                    <a:pt x="587959" y="142722"/>
                  </a:lnTo>
                  <a:lnTo>
                    <a:pt x="593318" y="123888"/>
                  </a:lnTo>
                  <a:lnTo>
                    <a:pt x="595096" y="10345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1240893" y="3561765"/>
              <a:ext cx="239573" cy="237940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1526225" y="3561765"/>
              <a:ext cx="192748" cy="237940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1764647" y="3561765"/>
              <a:ext cx="192748" cy="237940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12017324" y="3549795"/>
              <a:ext cx="993775" cy="326390"/>
            </a:xfrm>
            <a:custGeom>
              <a:avLst/>
              <a:gdLst/>
              <a:ahLst/>
              <a:cxnLst/>
              <a:rect l="l" t="t" r="r" b="b"/>
              <a:pathLst>
                <a:path w="993775" h="326389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68"/>
                  </a:lnTo>
                  <a:lnTo>
                    <a:pt x="154635" y="92557"/>
                  </a:lnTo>
                  <a:lnTo>
                    <a:pt x="154635" y="243382"/>
                  </a:lnTo>
                  <a:lnTo>
                    <a:pt x="193840" y="243382"/>
                  </a:lnTo>
                  <a:lnTo>
                    <a:pt x="193840" y="0"/>
                  </a:lnTo>
                  <a:close/>
                </a:path>
                <a:path w="993775" h="326389">
                  <a:moveTo>
                    <a:pt x="461683" y="0"/>
                  </a:moveTo>
                  <a:lnTo>
                    <a:pt x="307047" y="166611"/>
                  </a:lnTo>
                  <a:lnTo>
                    <a:pt x="307047" y="17424"/>
                  </a:lnTo>
                  <a:lnTo>
                    <a:pt x="267843" y="17424"/>
                  </a:lnTo>
                  <a:lnTo>
                    <a:pt x="267843" y="259168"/>
                  </a:lnTo>
                  <a:lnTo>
                    <a:pt x="422478" y="92557"/>
                  </a:lnTo>
                  <a:lnTo>
                    <a:pt x="422478" y="243382"/>
                  </a:lnTo>
                  <a:lnTo>
                    <a:pt x="461683" y="243382"/>
                  </a:lnTo>
                  <a:lnTo>
                    <a:pt x="461683" y="0"/>
                  </a:lnTo>
                  <a:close/>
                </a:path>
                <a:path w="993775" h="326389">
                  <a:moveTo>
                    <a:pt x="592404" y="203085"/>
                  </a:moveTo>
                  <a:lnTo>
                    <a:pt x="556463" y="190017"/>
                  </a:lnTo>
                  <a:lnTo>
                    <a:pt x="511822" y="315798"/>
                  </a:lnTo>
                  <a:lnTo>
                    <a:pt x="537413" y="326148"/>
                  </a:lnTo>
                  <a:lnTo>
                    <a:pt x="592404" y="203085"/>
                  </a:lnTo>
                  <a:close/>
                </a:path>
                <a:path w="993775" h="326389">
                  <a:moveTo>
                    <a:pt x="993660" y="17424"/>
                  </a:moveTo>
                  <a:lnTo>
                    <a:pt x="811809" y="17424"/>
                  </a:lnTo>
                  <a:lnTo>
                    <a:pt x="811809" y="52984"/>
                  </a:lnTo>
                  <a:lnTo>
                    <a:pt x="811809" y="243484"/>
                  </a:lnTo>
                  <a:lnTo>
                    <a:pt x="851014" y="243484"/>
                  </a:lnTo>
                  <a:lnTo>
                    <a:pt x="851014" y="52984"/>
                  </a:lnTo>
                  <a:lnTo>
                    <a:pt x="954468" y="52984"/>
                  </a:lnTo>
                  <a:lnTo>
                    <a:pt x="954468" y="243484"/>
                  </a:lnTo>
                  <a:lnTo>
                    <a:pt x="993660" y="243484"/>
                  </a:lnTo>
                  <a:lnTo>
                    <a:pt x="993660" y="52984"/>
                  </a:lnTo>
                  <a:lnTo>
                    <a:pt x="993660" y="1742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3337624" y="3567210"/>
              <a:ext cx="203637" cy="227050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3070890" y="3561765"/>
              <a:ext cx="239573" cy="237940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13582685" y="3567210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4" h="353695">
                  <a:moveTo>
                    <a:pt x="241751" y="0"/>
                  </a:moveTo>
                  <a:lnTo>
                    <a:pt x="198192" y="0"/>
                  </a:lnTo>
                  <a:lnTo>
                    <a:pt x="124687" y="161712"/>
                  </a:lnTo>
                  <a:lnTo>
                    <a:pt x="44647" y="0"/>
                  </a:lnTo>
                  <a:lnTo>
                    <a:pt x="0" y="0"/>
                  </a:lnTo>
                  <a:lnTo>
                    <a:pt x="103996" y="204726"/>
                  </a:lnTo>
                  <a:lnTo>
                    <a:pt x="31035" y="353371"/>
                  </a:lnTo>
                  <a:lnTo>
                    <a:pt x="74594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3859284" y="3567210"/>
              <a:ext cx="166612" cy="225961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14099989" y="3549787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4367792" y="3567210"/>
              <a:ext cx="174235" cy="225961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14601952" y="3567118"/>
              <a:ext cx="292100" cy="226060"/>
            </a:xfrm>
            <a:custGeom>
              <a:avLst/>
              <a:gdLst/>
              <a:ahLst/>
              <a:cxnLst/>
              <a:rect l="l" t="t" r="r" b="b"/>
              <a:pathLst>
                <a:path w="292100" h="226060">
                  <a:moveTo>
                    <a:pt x="291846" y="0"/>
                  </a:moveTo>
                  <a:lnTo>
                    <a:pt x="252641" y="0"/>
                  </a:lnTo>
                  <a:lnTo>
                    <a:pt x="252641" y="190500"/>
                  </a:lnTo>
                  <a:lnTo>
                    <a:pt x="165531" y="190500"/>
                  </a:lnTo>
                  <a:lnTo>
                    <a:pt x="165531" y="0"/>
                  </a:lnTo>
                  <a:lnTo>
                    <a:pt x="126326" y="0"/>
                  </a:lnTo>
                  <a:lnTo>
                    <a:pt x="126326" y="190500"/>
                  </a:lnTo>
                  <a:lnTo>
                    <a:pt x="39204" y="19050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190500"/>
                  </a:lnTo>
                  <a:lnTo>
                    <a:pt x="0" y="226060"/>
                  </a:lnTo>
                  <a:lnTo>
                    <a:pt x="291846" y="226060"/>
                  </a:lnTo>
                  <a:lnTo>
                    <a:pt x="291846" y="190500"/>
                  </a:lnTo>
                  <a:lnTo>
                    <a:pt x="2918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4953701" y="3561776"/>
              <a:ext cx="216160" cy="237929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15229777" y="3457224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09" h="351789">
                  <a:moveTo>
                    <a:pt x="52270" y="0"/>
                  </a:moveTo>
                  <a:lnTo>
                    <a:pt x="19601" y="12523"/>
                  </a:lnTo>
                  <a:lnTo>
                    <a:pt x="24719" y="24127"/>
                  </a:lnTo>
                  <a:lnTo>
                    <a:pt x="31372" y="34438"/>
                  </a:lnTo>
                  <a:lnTo>
                    <a:pt x="72072" y="61800"/>
                  </a:lnTo>
                  <a:lnTo>
                    <a:pt x="98551" y="65338"/>
                  </a:lnTo>
                  <a:lnTo>
                    <a:pt x="112245" y="64454"/>
                  </a:lnTo>
                  <a:lnTo>
                    <a:pt x="157540" y="43453"/>
                  </a:lnTo>
                  <a:lnTo>
                    <a:pt x="166866" y="32669"/>
                  </a:lnTo>
                  <a:lnTo>
                    <a:pt x="98551" y="32669"/>
                  </a:lnTo>
                  <a:lnTo>
                    <a:pt x="81977" y="30627"/>
                  </a:lnTo>
                  <a:lnTo>
                    <a:pt x="68740" y="24501"/>
                  </a:lnTo>
                  <a:lnTo>
                    <a:pt x="58838" y="14292"/>
                  </a:lnTo>
                  <a:lnTo>
                    <a:pt x="52270" y="0"/>
                  </a:lnTo>
                  <a:close/>
                </a:path>
                <a:path w="194309" h="351789">
                  <a:moveTo>
                    <a:pt x="144833" y="0"/>
                  </a:moveTo>
                  <a:lnTo>
                    <a:pt x="138264" y="14292"/>
                  </a:lnTo>
                  <a:lnTo>
                    <a:pt x="128359" y="24501"/>
                  </a:lnTo>
                  <a:lnTo>
                    <a:pt x="115121" y="30627"/>
                  </a:lnTo>
                  <a:lnTo>
                    <a:pt x="98551" y="32669"/>
                  </a:lnTo>
                  <a:lnTo>
                    <a:pt x="166866" y="32669"/>
                  </a:lnTo>
                  <a:lnTo>
                    <a:pt x="172378" y="24127"/>
                  </a:lnTo>
                  <a:lnTo>
                    <a:pt x="177502" y="12523"/>
                  </a:lnTo>
                  <a:lnTo>
                    <a:pt x="144833" y="0"/>
                  </a:lnTo>
                  <a:close/>
                </a:path>
                <a:path w="194309" h="351789">
                  <a:moveTo>
                    <a:pt x="39202" y="109986"/>
                  </a:moveTo>
                  <a:lnTo>
                    <a:pt x="0" y="109986"/>
                  </a:lnTo>
                  <a:lnTo>
                    <a:pt x="0" y="351737"/>
                  </a:lnTo>
                  <a:lnTo>
                    <a:pt x="85902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09" h="351789">
                  <a:moveTo>
                    <a:pt x="193837" y="185114"/>
                  </a:moveTo>
                  <a:lnTo>
                    <a:pt x="154634" y="185114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14"/>
                  </a:lnTo>
                  <a:close/>
                </a:path>
                <a:path w="194309" h="351789">
                  <a:moveTo>
                    <a:pt x="193837" y="92562"/>
                  </a:moveTo>
                  <a:lnTo>
                    <a:pt x="39202" y="259175"/>
                  </a:lnTo>
                  <a:lnTo>
                    <a:pt x="85902" y="259175"/>
                  </a:lnTo>
                  <a:lnTo>
                    <a:pt x="154634" y="185114"/>
                  </a:lnTo>
                  <a:lnTo>
                    <a:pt x="193837" y="185114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5910824" y="3567210"/>
              <a:ext cx="190570" cy="225961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610310" y="3561765"/>
              <a:ext cx="226506" cy="237929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6140659" y="3567210"/>
              <a:ext cx="190570" cy="225961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16370349" y="3561765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4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34" y="199826"/>
                  </a:lnTo>
                  <a:lnTo>
                    <a:pt x="57987" y="178874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4" h="359410">
                  <a:moveTo>
                    <a:pt x="91034" y="199826"/>
                  </a:moveTo>
                  <a:lnTo>
                    <a:pt x="39202" y="199826"/>
                  </a:lnTo>
                  <a:lnTo>
                    <a:pt x="55162" y="216502"/>
                  </a:lnTo>
                  <a:lnTo>
                    <a:pt x="73640" y="228413"/>
                  </a:lnTo>
                  <a:lnTo>
                    <a:pt x="94637" y="235558"/>
                  </a:lnTo>
                  <a:lnTo>
                    <a:pt x="118153" y="237940"/>
                  </a:lnTo>
                  <a:lnTo>
                    <a:pt x="141665" y="235780"/>
                  </a:lnTo>
                  <a:lnTo>
                    <a:pt x="162662" y="229299"/>
                  </a:lnTo>
                  <a:lnTo>
                    <a:pt x="181142" y="218494"/>
                  </a:lnTo>
                  <a:lnTo>
                    <a:pt x="197103" y="203365"/>
                  </a:lnTo>
                  <a:lnTo>
                    <a:pt x="197296" y="203093"/>
                  </a:lnTo>
                  <a:lnTo>
                    <a:pt x="112708" y="203093"/>
                  </a:lnTo>
                  <a:lnTo>
                    <a:pt x="96625" y="201579"/>
                  </a:lnTo>
                  <a:lnTo>
                    <a:pt x="91034" y="199826"/>
                  </a:lnTo>
                  <a:close/>
                </a:path>
                <a:path w="226694" h="359410">
                  <a:moveTo>
                    <a:pt x="195986" y="34847"/>
                  </a:moveTo>
                  <a:lnTo>
                    <a:pt x="112164" y="34847"/>
                  </a:lnTo>
                  <a:lnTo>
                    <a:pt x="126421" y="36276"/>
                  </a:lnTo>
                  <a:lnTo>
                    <a:pt x="139794" y="40564"/>
                  </a:lnTo>
                  <a:lnTo>
                    <a:pt x="173655" y="70170"/>
                  </a:lnTo>
                  <a:lnTo>
                    <a:pt x="186173" y="119242"/>
                  </a:lnTo>
                  <a:lnTo>
                    <a:pt x="186214" y="119786"/>
                  </a:lnTo>
                  <a:lnTo>
                    <a:pt x="184977" y="136244"/>
                  </a:lnTo>
                  <a:lnTo>
                    <a:pt x="184954" y="136549"/>
                  </a:lnTo>
                  <a:lnTo>
                    <a:pt x="181208" y="151850"/>
                  </a:lnTo>
                  <a:lnTo>
                    <a:pt x="181175" y="151984"/>
                  </a:lnTo>
                  <a:lnTo>
                    <a:pt x="155176" y="189470"/>
                  </a:lnTo>
                  <a:lnTo>
                    <a:pt x="112708" y="203093"/>
                  </a:lnTo>
                  <a:lnTo>
                    <a:pt x="197296" y="203093"/>
                  </a:lnTo>
                  <a:lnTo>
                    <a:pt x="209967" y="185177"/>
                  </a:lnTo>
                  <a:lnTo>
                    <a:pt x="219155" y="165184"/>
                  </a:lnTo>
                  <a:lnTo>
                    <a:pt x="224668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4" h="359410">
                  <a:moveTo>
                    <a:pt x="116520" y="0"/>
                  </a:moveTo>
                  <a:lnTo>
                    <a:pt x="93922" y="2314"/>
                  </a:lnTo>
                  <a:lnTo>
                    <a:pt x="73502" y="9257"/>
                  </a:lnTo>
                  <a:lnTo>
                    <a:pt x="55262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7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642655" y="3561776"/>
              <a:ext cx="216160" cy="237929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16883800" y="3549795"/>
              <a:ext cx="701675" cy="303530"/>
            </a:xfrm>
            <a:custGeom>
              <a:avLst/>
              <a:gdLst/>
              <a:ahLst/>
              <a:cxnLst/>
              <a:rect l="l" t="t" r="r" b="b"/>
              <a:pathLst>
                <a:path w="701675" h="303529">
                  <a:moveTo>
                    <a:pt x="243928" y="207441"/>
                  </a:moveTo>
                  <a:lnTo>
                    <a:pt x="210172" y="207441"/>
                  </a:lnTo>
                  <a:lnTo>
                    <a:pt x="210172" y="53352"/>
                  </a:lnTo>
                  <a:lnTo>
                    <a:pt x="210172" y="17424"/>
                  </a:lnTo>
                  <a:lnTo>
                    <a:pt x="170967" y="17424"/>
                  </a:lnTo>
                  <a:lnTo>
                    <a:pt x="170967" y="53352"/>
                  </a:lnTo>
                  <a:lnTo>
                    <a:pt x="170967" y="207441"/>
                  </a:lnTo>
                  <a:lnTo>
                    <a:pt x="63157" y="207441"/>
                  </a:lnTo>
                  <a:lnTo>
                    <a:pt x="75069" y="194144"/>
                  </a:lnTo>
                  <a:lnTo>
                    <a:pt x="83566" y="178181"/>
                  </a:lnTo>
                  <a:lnTo>
                    <a:pt x="88671" y="159562"/>
                  </a:lnTo>
                  <a:lnTo>
                    <a:pt x="90373" y="138303"/>
                  </a:lnTo>
                  <a:lnTo>
                    <a:pt x="90373" y="53352"/>
                  </a:lnTo>
                  <a:lnTo>
                    <a:pt x="170967" y="53352"/>
                  </a:lnTo>
                  <a:lnTo>
                    <a:pt x="170967" y="17424"/>
                  </a:lnTo>
                  <a:lnTo>
                    <a:pt x="51181" y="17424"/>
                  </a:lnTo>
                  <a:lnTo>
                    <a:pt x="51181" y="118148"/>
                  </a:lnTo>
                  <a:lnTo>
                    <a:pt x="50596" y="137198"/>
                  </a:lnTo>
                  <a:lnTo>
                    <a:pt x="41922" y="178028"/>
                  </a:lnTo>
                  <a:lnTo>
                    <a:pt x="13233" y="205409"/>
                  </a:lnTo>
                  <a:lnTo>
                    <a:pt x="0" y="207441"/>
                  </a:lnTo>
                  <a:lnTo>
                    <a:pt x="0" y="303263"/>
                  </a:lnTo>
                  <a:lnTo>
                    <a:pt x="35928" y="303263"/>
                  </a:lnTo>
                  <a:lnTo>
                    <a:pt x="35928" y="243382"/>
                  </a:lnTo>
                  <a:lnTo>
                    <a:pt x="207987" y="243382"/>
                  </a:lnTo>
                  <a:lnTo>
                    <a:pt x="207987" y="303263"/>
                  </a:lnTo>
                  <a:lnTo>
                    <a:pt x="243928" y="303263"/>
                  </a:lnTo>
                  <a:lnTo>
                    <a:pt x="243928" y="243382"/>
                  </a:lnTo>
                  <a:lnTo>
                    <a:pt x="243928" y="207441"/>
                  </a:lnTo>
                  <a:close/>
                </a:path>
                <a:path w="701675" h="303529">
                  <a:moveTo>
                    <a:pt x="479145" y="0"/>
                  </a:moveTo>
                  <a:lnTo>
                    <a:pt x="324510" y="166611"/>
                  </a:lnTo>
                  <a:lnTo>
                    <a:pt x="324510" y="17424"/>
                  </a:lnTo>
                  <a:lnTo>
                    <a:pt x="285305" y="17424"/>
                  </a:lnTo>
                  <a:lnTo>
                    <a:pt x="285305" y="259168"/>
                  </a:lnTo>
                  <a:lnTo>
                    <a:pt x="439940" y="92557"/>
                  </a:lnTo>
                  <a:lnTo>
                    <a:pt x="439940" y="243382"/>
                  </a:lnTo>
                  <a:lnTo>
                    <a:pt x="479145" y="243382"/>
                  </a:lnTo>
                  <a:lnTo>
                    <a:pt x="479145" y="0"/>
                  </a:lnTo>
                  <a:close/>
                </a:path>
                <a:path w="701675" h="303529">
                  <a:moveTo>
                    <a:pt x="701319" y="17792"/>
                  </a:moveTo>
                  <a:lnTo>
                    <a:pt x="520547" y="17792"/>
                  </a:lnTo>
                  <a:lnTo>
                    <a:pt x="520547" y="53352"/>
                  </a:lnTo>
                  <a:lnTo>
                    <a:pt x="591324" y="53352"/>
                  </a:lnTo>
                  <a:lnTo>
                    <a:pt x="591324" y="243852"/>
                  </a:lnTo>
                  <a:lnTo>
                    <a:pt x="630529" y="243852"/>
                  </a:lnTo>
                  <a:lnTo>
                    <a:pt x="630529" y="53352"/>
                  </a:lnTo>
                  <a:lnTo>
                    <a:pt x="701319" y="53352"/>
                  </a:lnTo>
                  <a:lnTo>
                    <a:pt x="701319" y="177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7612343" y="3561765"/>
              <a:ext cx="226506" cy="237929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17912855" y="3549795"/>
              <a:ext cx="842010" cy="303530"/>
            </a:xfrm>
            <a:custGeom>
              <a:avLst/>
              <a:gdLst/>
              <a:ahLst/>
              <a:cxnLst/>
              <a:rect l="l" t="t" r="r" b="b"/>
              <a:pathLst>
                <a:path w="842009" h="303529">
                  <a:moveTo>
                    <a:pt x="216700" y="207822"/>
                  </a:moveTo>
                  <a:lnTo>
                    <a:pt x="179679" y="207822"/>
                  </a:lnTo>
                  <a:lnTo>
                    <a:pt x="179679" y="17322"/>
                  </a:lnTo>
                  <a:lnTo>
                    <a:pt x="140474" y="17322"/>
                  </a:lnTo>
                  <a:lnTo>
                    <a:pt x="140474" y="207822"/>
                  </a:lnTo>
                  <a:lnTo>
                    <a:pt x="39204" y="20782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207822"/>
                  </a:lnTo>
                  <a:lnTo>
                    <a:pt x="0" y="243382"/>
                  </a:lnTo>
                  <a:lnTo>
                    <a:pt x="180771" y="243382"/>
                  </a:lnTo>
                  <a:lnTo>
                    <a:pt x="180771" y="303072"/>
                  </a:lnTo>
                  <a:lnTo>
                    <a:pt x="216700" y="303072"/>
                  </a:lnTo>
                  <a:lnTo>
                    <a:pt x="216700" y="243382"/>
                  </a:lnTo>
                  <a:lnTo>
                    <a:pt x="216700" y="207822"/>
                  </a:lnTo>
                  <a:close/>
                </a:path>
                <a:path w="842009" h="303529">
                  <a:moveTo>
                    <a:pt x="451942" y="0"/>
                  </a:moveTo>
                  <a:lnTo>
                    <a:pt x="297307" y="166611"/>
                  </a:lnTo>
                  <a:lnTo>
                    <a:pt x="297307" y="17424"/>
                  </a:lnTo>
                  <a:lnTo>
                    <a:pt x="258102" y="17424"/>
                  </a:lnTo>
                  <a:lnTo>
                    <a:pt x="258102" y="259168"/>
                  </a:lnTo>
                  <a:lnTo>
                    <a:pt x="412737" y="92557"/>
                  </a:lnTo>
                  <a:lnTo>
                    <a:pt x="412737" y="243382"/>
                  </a:lnTo>
                  <a:lnTo>
                    <a:pt x="451942" y="243382"/>
                  </a:lnTo>
                  <a:lnTo>
                    <a:pt x="451942" y="0"/>
                  </a:lnTo>
                  <a:close/>
                </a:path>
                <a:path w="842009" h="303529">
                  <a:moveTo>
                    <a:pt x="841756" y="131216"/>
                  </a:moveTo>
                  <a:lnTo>
                    <a:pt x="839635" y="106476"/>
                  </a:lnTo>
                  <a:lnTo>
                    <a:pt x="833310" y="83985"/>
                  </a:lnTo>
                  <a:lnTo>
                    <a:pt x="822756" y="63728"/>
                  </a:lnTo>
                  <a:lnTo>
                    <a:pt x="808888" y="46812"/>
                  </a:lnTo>
                  <a:lnTo>
                    <a:pt x="807999" y="45720"/>
                  </a:lnTo>
                  <a:lnTo>
                    <a:pt x="801458" y="40373"/>
                  </a:lnTo>
                  <a:lnTo>
                    <a:pt x="801458" y="131216"/>
                  </a:lnTo>
                  <a:lnTo>
                    <a:pt x="799998" y="149771"/>
                  </a:lnTo>
                  <a:lnTo>
                    <a:pt x="778040" y="192747"/>
                  </a:lnTo>
                  <a:lnTo>
                    <a:pt x="737539" y="213677"/>
                  </a:lnTo>
                  <a:lnTo>
                    <a:pt x="721969" y="215061"/>
                  </a:lnTo>
                  <a:lnTo>
                    <a:pt x="706475" y="213677"/>
                  </a:lnTo>
                  <a:lnTo>
                    <a:pt x="666965" y="193014"/>
                  </a:lnTo>
                  <a:lnTo>
                    <a:pt x="645528" y="149987"/>
                  </a:lnTo>
                  <a:lnTo>
                    <a:pt x="645223" y="145923"/>
                  </a:lnTo>
                  <a:lnTo>
                    <a:pt x="644105" y="131216"/>
                  </a:lnTo>
                  <a:lnTo>
                    <a:pt x="656805" y="81749"/>
                  </a:lnTo>
                  <a:lnTo>
                    <a:pt x="691807" y="52463"/>
                  </a:lnTo>
                  <a:lnTo>
                    <a:pt x="721969" y="46812"/>
                  </a:lnTo>
                  <a:lnTo>
                    <a:pt x="737933" y="48221"/>
                  </a:lnTo>
                  <a:lnTo>
                    <a:pt x="778319" y="69405"/>
                  </a:lnTo>
                  <a:lnTo>
                    <a:pt x="800011" y="112649"/>
                  </a:lnTo>
                  <a:lnTo>
                    <a:pt x="801458" y="131216"/>
                  </a:lnTo>
                  <a:lnTo>
                    <a:pt x="801458" y="40373"/>
                  </a:lnTo>
                  <a:lnTo>
                    <a:pt x="789952" y="30962"/>
                  </a:lnTo>
                  <a:lnTo>
                    <a:pt x="769607" y="20408"/>
                  </a:lnTo>
                  <a:lnTo>
                    <a:pt x="746937" y="14084"/>
                  </a:lnTo>
                  <a:lnTo>
                    <a:pt x="721969" y="11976"/>
                  </a:lnTo>
                  <a:lnTo>
                    <a:pt x="696607" y="14084"/>
                  </a:lnTo>
                  <a:lnTo>
                    <a:pt x="653872" y="30962"/>
                  </a:lnTo>
                  <a:lnTo>
                    <a:pt x="625182" y="59550"/>
                  </a:lnTo>
                  <a:lnTo>
                    <a:pt x="605993" y="109969"/>
                  </a:lnTo>
                  <a:lnTo>
                    <a:pt x="565150" y="109969"/>
                  </a:lnTo>
                  <a:lnTo>
                    <a:pt x="565150" y="17411"/>
                  </a:lnTo>
                  <a:lnTo>
                    <a:pt x="525945" y="17411"/>
                  </a:lnTo>
                  <a:lnTo>
                    <a:pt x="525945" y="243370"/>
                  </a:lnTo>
                  <a:lnTo>
                    <a:pt x="565150" y="243370"/>
                  </a:lnTo>
                  <a:lnTo>
                    <a:pt x="565150" y="145923"/>
                  </a:lnTo>
                  <a:lnTo>
                    <a:pt x="603808" y="145923"/>
                  </a:lnTo>
                  <a:lnTo>
                    <a:pt x="619125" y="193382"/>
                  </a:lnTo>
                  <a:lnTo>
                    <a:pt x="647331" y="226021"/>
                  </a:lnTo>
                  <a:lnTo>
                    <a:pt x="693889" y="247256"/>
                  </a:lnTo>
                  <a:lnTo>
                    <a:pt x="721969" y="249910"/>
                  </a:lnTo>
                  <a:lnTo>
                    <a:pt x="746721" y="247802"/>
                  </a:lnTo>
                  <a:lnTo>
                    <a:pt x="789597" y="230924"/>
                  </a:lnTo>
                  <a:lnTo>
                    <a:pt x="822604" y="198183"/>
                  </a:lnTo>
                  <a:lnTo>
                    <a:pt x="839622" y="155714"/>
                  </a:lnTo>
                  <a:lnTo>
                    <a:pt x="841756" y="1312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647093" y="4215159"/>
              <a:ext cx="192748" cy="237940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885575" y="4215159"/>
              <a:ext cx="239573" cy="237940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1170875" y="4065415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30" h="387985">
                  <a:moveTo>
                    <a:pt x="231951" y="0"/>
                  </a:moveTo>
                  <a:lnTo>
                    <a:pt x="188392" y="0"/>
                  </a:lnTo>
                  <a:lnTo>
                    <a:pt x="185847" y="6900"/>
                  </a:lnTo>
                  <a:lnTo>
                    <a:pt x="181313" y="12617"/>
                  </a:lnTo>
                  <a:lnTo>
                    <a:pt x="141744" y="29224"/>
                  </a:lnTo>
                  <a:lnTo>
                    <a:pt x="126048" y="32595"/>
                  </a:lnTo>
                  <a:lnTo>
                    <a:pt x="122048" y="33496"/>
                  </a:lnTo>
                  <a:lnTo>
                    <a:pt x="118059" y="34585"/>
                  </a:lnTo>
                  <a:lnTo>
                    <a:pt x="103902" y="38030"/>
                  </a:lnTo>
                  <a:lnTo>
                    <a:pt x="99818" y="39297"/>
                  </a:lnTo>
                  <a:lnTo>
                    <a:pt x="94007" y="41841"/>
                  </a:lnTo>
                  <a:lnTo>
                    <a:pt x="90468" y="43297"/>
                  </a:lnTo>
                  <a:lnTo>
                    <a:pt x="82123" y="46564"/>
                  </a:lnTo>
                  <a:lnTo>
                    <a:pt x="78217" y="48375"/>
                  </a:lnTo>
                  <a:lnTo>
                    <a:pt x="36138" y="84809"/>
                  </a:lnTo>
                  <a:lnTo>
                    <a:pt x="16061" y="125240"/>
                  </a:lnTo>
                  <a:lnTo>
                    <a:pt x="4015" y="177921"/>
                  </a:lnTo>
                  <a:lnTo>
                    <a:pt x="0" y="242851"/>
                  </a:lnTo>
                  <a:lnTo>
                    <a:pt x="2381" y="280762"/>
                  </a:lnTo>
                  <a:lnTo>
                    <a:pt x="21437" y="339024"/>
                  </a:lnTo>
                  <a:lnTo>
                    <a:pt x="54413" y="371755"/>
                  </a:lnTo>
                  <a:lnTo>
                    <a:pt x="93344" y="385913"/>
                  </a:lnTo>
                  <a:lnTo>
                    <a:pt x="115975" y="387684"/>
                  </a:lnTo>
                  <a:lnTo>
                    <a:pt x="142177" y="385574"/>
                  </a:lnTo>
                  <a:lnTo>
                    <a:pt x="165794" y="379243"/>
                  </a:lnTo>
                  <a:lnTo>
                    <a:pt x="186826" y="368694"/>
                  </a:lnTo>
                  <a:lnTo>
                    <a:pt x="205271" y="353926"/>
                  </a:lnTo>
                  <a:lnTo>
                    <a:pt x="206180" y="352837"/>
                  </a:lnTo>
                  <a:lnTo>
                    <a:pt x="119786" y="352837"/>
                  </a:lnTo>
                  <a:lnTo>
                    <a:pt x="104029" y="351443"/>
                  </a:lnTo>
                  <a:lnTo>
                    <a:pt x="63704" y="330513"/>
                  </a:lnTo>
                  <a:lnTo>
                    <a:pt x="41754" y="287533"/>
                  </a:lnTo>
                  <a:lnTo>
                    <a:pt x="40291" y="268986"/>
                  </a:lnTo>
                  <a:lnTo>
                    <a:pt x="41737" y="250423"/>
                  </a:lnTo>
                  <a:lnTo>
                    <a:pt x="63432" y="207176"/>
                  </a:lnTo>
                  <a:lnTo>
                    <a:pt x="87415" y="191114"/>
                  </a:lnTo>
                  <a:lnTo>
                    <a:pt x="38658" y="191114"/>
                  </a:lnTo>
                  <a:lnTo>
                    <a:pt x="46874" y="145747"/>
                  </a:lnTo>
                  <a:lnTo>
                    <a:pt x="67306" y="106524"/>
                  </a:lnTo>
                  <a:lnTo>
                    <a:pt x="103808" y="76971"/>
                  </a:lnTo>
                  <a:lnTo>
                    <a:pt x="156079" y="61893"/>
                  </a:lnTo>
                  <a:lnTo>
                    <a:pt x="157900" y="61526"/>
                  </a:lnTo>
                  <a:lnTo>
                    <a:pt x="165538" y="59557"/>
                  </a:lnTo>
                  <a:lnTo>
                    <a:pt x="204486" y="40416"/>
                  </a:lnTo>
                  <a:lnTo>
                    <a:pt x="228424" y="9683"/>
                  </a:lnTo>
                  <a:lnTo>
                    <a:pt x="231951" y="0"/>
                  </a:lnTo>
                  <a:close/>
                </a:path>
                <a:path w="240030" h="387985">
                  <a:moveTo>
                    <a:pt x="206526" y="184580"/>
                  </a:moveTo>
                  <a:lnTo>
                    <a:pt x="119786" y="184580"/>
                  </a:lnTo>
                  <a:lnTo>
                    <a:pt x="135975" y="185995"/>
                  </a:lnTo>
                  <a:lnTo>
                    <a:pt x="135826" y="185995"/>
                  </a:lnTo>
                  <a:lnTo>
                    <a:pt x="176141" y="206915"/>
                  </a:lnTo>
                  <a:lnTo>
                    <a:pt x="197835" y="250201"/>
                  </a:lnTo>
                  <a:lnTo>
                    <a:pt x="199281" y="268986"/>
                  </a:lnTo>
                  <a:lnTo>
                    <a:pt x="197817" y="287533"/>
                  </a:lnTo>
                  <a:lnTo>
                    <a:pt x="175868" y="330513"/>
                  </a:lnTo>
                  <a:lnTo>
                    <a:pt x="135542" y="351443"/>
                  </a:lnTo>
                  <a:lnTo>
                    <a:pt x="119786" y="352837"/>
                  </a:lnTo>
                  <a:lnTo>
                    <a:pt x="206180" y="352837"/>
                  </a:lnTo>
                  <a:lnTo>
                    <a:pt x="220278" y="335960"/>
                  </a:lnTo>
                  <a:lnTo>
                    <a:pt x="230998" y="315814"/>
                  </a:lnTo>
                  <a:lnTo>
                    <a:pt x="237429" y="293490"/>
                  </a:lnTo>
                  <a:lnTo>
                    <a:pt x="239573" y="268986"/>
                  </a:lnTo>
                  <a:lnTo>
                    <a:pt x="237480" y="244688"/>
                  </a:lnTo>
                  <a:lnTo>
                    <a:pt x="231202" y="222431"/>
                  </a:lnTo>
                  <a:lnTo>
                    <a:pt x="220738" y="202214"/>
                  </a:lnTo>
                  <a:lnTo>
                    <a:pt x="206526" y="184580"/>
                  </a:lnTo>
                  <a:close/>
                </a:path>
                <a:path w="240030" h="387985">
                  <a:moveTo>
                    <a:pt x="121964" y="149744"/>
                  </a:moveTo>
                  <a:lnTo>
                    <a:pt x="95181" y="152329"/>
                  </a:lnTo>
                  <a:lnTo>
                    <a:pt x="72551" y="160086"/>
                  </a:lnTo>
                  <a:lnTo>
                    <a:pt x="54073" y="173015"/>
                  </a:lnTo>
                  <a:lnTo>
                    <a:pt x="39747" y="191114"/>
                  </a:lnTo>
                  <a:lnTo>
                    <a:pt x="87415" y="191114"/>
                  </a:lnTo>
                  <a:lnTo>
                    <a:pt x="89088" y="190236"/>
                  </a:lnTo>
                  <a:lnTo>
                    <a:pt x="103807" y="185995"/>
                  </a:lnTo>
                  <a:lnTo>
                    <a:pt x="119786" y="184580"/>
                  </a:lnTo>
                  <a:lnTo>
                    <a:pt x="206526" y="184580"/>
                  </a:lnTo>
                  <a:lnTo>
                    <a:pt x="206087" y="184036"/>
                  </a:lnTo>
                  <a:lnTo>
                    <a:pt x="188273" y="169034"/>
                  </a:lnTo>
                  <a:lnTo>
                    <a:pt x="168314" y="158318"/>
                  </a:lnTo>
                  <a:lnTo>
                    <a:pt x="146211" y="151887"/>
                  </a:lnTo>
                  <a:lnTo>
                    <a:pt x="121964" y="14974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456175" y="4215159"/>
              <a:ext cx="192748" cy="237940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1676146" y="4220978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59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59" y="35560"/>
                  </a:lnTo>
                  <a:lnTo>
                    <a:pt x="1807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898287" y="4220593"/>
              <a:ext cx="174235" cy="225961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118260" y="4215159"/>
              <a:ext cx="216160" cy="237929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2394293" y="4220495"/>
              <a:ext cx="444500" cy="226060"/>
            </a:xfrm>
            <a:custGeom>
              <a:avLst/>
              <a:gdLst/>
              <a:ahLst/>
              <a:cxnLst/>
              <a:rect l="l" t="t" r="r" b="b"/>
              <a:pathLst>
                <a:path w="444500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  <a:path w="444500" h="226060">
                  <a:moveTo>
                    <a:pt x="444309" y="0"/>
                  </a:moveTo>
                  <a:lnTo>
                    <a:pt x="405104" y="0"/>
                  </a:lnTo>
                  <a:lnTo>
                    <a:pt x="405104" y="92710"/>
                  </a:lnTo>
                  <a:lnTo>
                    <a:pt x="298386" y="92710"/>
                  </a:lnTo>
                  <a:lnTo>
                    <a:pt x="298386" y="0"/>
                  </a:lnTo>
                  <a:lnTo>
                    <a:pt x="259181" y="0"/>
                  </a:lnTo>
                  <a:lnTo>
                    <a:pt x="259181" y="92710"/>
                  </a:lnTo>
                  <a:lnTo>
                    <a:pt x="259181" y="128270"/>
                  </a:lnTo>
                  <a:lnTo>
                    <a:pt x="259181" y="226060"/>
                  </a:lnTo>
                  <a:lnTo>
                    <a:pt x="298386" y="226060"/>
                  </a:lnTo>
                  <a:lnTo>
                    <a:pt x="298386" y="128270"/>
                  </a:lnTo>
                  <a:lnTo>
                    <a:pt x="405104" y="128270"/>
                  </a:lnTo>
                  <a:lnTo>
                    <a:pt x="405104" y="226060"/>
                  </a:lnTo>
                  <a:lnTo>
                    <a:pt x="444309" y="226060"/>
                  </a:lnTo>
                  <a:lnTo>
                    <a:pt x="444309" y="128270"/>
                  </a:lnTo>
                  <a:lnTo>
                    <a:pt x="444309" y="92710"/>
                  </a:lnTo>
                  <a:lnTo>
                    <a:pt x="4443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2898498" y="4215159"/>
              <a:ext cx="239573" cy="237940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3197961" y="4110615"/>
              <a:ext cx="877569" cy="463550"/>
            </a:xfrm>
            <a:custGeom>
              <a:avLst/>
              <a:gdLst/>
              <a:ahLst/>
              <a:cxnLst/>
              <a:rect l="l" t="t" r="r" b="b"/>
              <a:pathLst>
                <a:path w="877570" h="463550">
                  <a:moveTo>
                    <a:pt x="177495" y="12522"/>
                  </a:moveTo>
                  <a:lnTo>
                    <a:pt x="144830" y="0"/>
                  </a:lnTo>
                  <a:lnTo>
                    <a:pt x="138264" y="14287"/>
                  </a:lnTo>
                  <a:lnTo>
                    <a:pt x="128358" y="24498"/>
                  </a:lnTo>
                  <a:lnTo>
                    <a:pt x="115125" y="30632"/>
                  </a:lnTo>
                  <a:lnTo>
                    <a:pt x="98552" y="32664"/>
                  </a:lnTo>
                  <a:lnTo>
                    <a:pt x="81978" y="30632"/>
                  </a:lnTo>
                  <a:lnTo>
                    <a:pt x="68732" y="24498"/>
                  </a:lnTo>
                  <a:lnTo>
                    <a:pt x="58839" y="14287"/>
                  </a:lnTo>
                  <a:lnTo>
                    <a:pt x="52273" y="0"/>
                  </a:lnTo>
                  <a:lnTo>
                    <a:pt x="19596" y="12522"/>
                  </a:lnTo>
                  <a:lnTo>
                    <a:pt x="49276" y="51168"/>
                  </a:lnTo>
                  <a:lnTo>
                    <a:pt x="98552" y="65341"/>
                  </a:lnTo>
                  <a:lnTo>
                    <a:pt x="112242" y="64452"/>
                  </a:lnTo>
                  <a:lnTo>
                    <a:pt x="157543" y="43446"/>
                  </a:lnTo>
                  <a:lnTo>
                    <a:pt x="166865" y="32664"/>
                  </a:lnTo>
                  <a:lnTo>
                    <a:pt x="172377" y="24130"/>
                  </a:lnTo>
                  <a:lnTo>
                    <a:pt x="177495" y="12522"/>
                  </a:lnTo>
                  <a:close/>
                </a:path>
                <a:path w="877570" h="463550">
                  <a:moveTo>
                    <a:pt x="193840" y="92557"/>
                  </a:moveTo>
                  <a:lnTo>
                    <a:pt x="39204" y="259168"/>
                  </a:lnTo>
                  <a:lnTo>
                    <a:pt x="39204" y="109982"/>
                  </a:lnTo>
                  <a:lnTo>
                    <a:pt x="0" y="109982"/>
                  </a:lnTo>
                  <a:lnTo>
                    <a:pt x="0" y="351739"/>
                  </a:lnTo>
                  <a:lnTo>
                    <a:pt x="85902" y="259168"/>
                  </a:lnTo>
                  <a:lnTo>
                    <a:pt x="154635" y="185115"/>
                  </a:lnTo>
                  <a:lnTo>
                    <a:pt x="154635" y="335940"/>
                  </a:lnTo>
                  <a:lnTo>
                    <a:pt x="193840" y="335940"/>
                  </a:lnTo>
                  <a:lnTo>
                    <a:pt x="193840" y="185115"/>
                  </a:lnTo>
                  <a:lnTo>
                    <a:pt x="193840" y="92557"/>
                  </a:lnTo>
                  <a:close/>
                </a:path>
                <a:path w="877570" h="463550">
                  <a:moveTo>
                    <a:pt x="576592" y="109982"/>
                  </a:moveTo>
                  <a:lnTo>
                    <a:pt x="394728" y="109982"/>
                  </a:lnTo>
                  <a:lnTo>
                    <a:pt x="394728" y="145542"/>
                  </a:lnTo>
                  <a:lnTo>
                    <a:pt x="394728" y="336042"/>
                  </a:lnTo>
                  <a:lnTo>
                    <a:pt x="433933" y="336042"/>
                  </a:lnTo>
                  <a:lnTo>
                    <a:pt x="433933" y="145542"/>
                  </a:lnTo>
                  <a:lnTo>
                    <a:pt x="537387" y="145542"/>
                  </a:lnTo>
                  <a:lnTo>
                    <a:pt x="537387" y="336042"/>
                  </a:lnTo>
                  <a:lnTo>
                    <a:pt x="576592" y="336042"/>
                  </a:lnTo>
                  <a:lnTo>
                    <a:pt x="576592" y="145542"/>
                  </a:lnTo>
                  <a:lnTo>
                    <a:pt x="576592" y="109982"/>
                  </a:lnTo>
                  <a:close/>
                </a:path>
                <a:path w="877570" h="463550">
                  <a:moveTo>
                    <a:pt x="877138" y="224332"/>
                  </a:moveTo>
                  <a:lnTo>
                    <a:pt x="869708" y="179070"/>
                  </a:lnTo>
                  <a:lnTo>
                    <a:pt x="847458" y="140208"/>
                  </a:lnTo>
                  <a:lnTo>
                    <a:pt x="836841" y="129946"/>
                  </a:lnTo>
                  <a:lnTo>
                    <a:pt x="836841" y="224332"/>
                  </a:lnTo>
                  <a:lnTo>
                    <a:pt x="835609" y="240779"/>
                  </a:lnTo>
                  <a:lnTo>
                    <a:pt x="816698" y="283413"/>
                  </a:lnTo>
                  <a:lnTo>
                    <a:pt x="779119" y="306120"/>
                  </a:lnTo>
                  <a:lnTo>
                    <a:pt x="763333" y="307632"/>
                  </a:lnTo>
                  <a:lnTo>
                    <a:pt x="747255" y="306120"/>
                  </a:lnTo>
                  <a:lnTo>
                    <a:pt x="708609" y="283413"/>
                  </a:lnTo>
                  <a:lnTo>
                    <a:pt x="689038" y="241084"/>
                  </a:lnTo>
                  <a:lnTo>
                    <a:pt x="687654" y="223786"/>
                  </a:lnTo>
                  <a:lnTo>
                    <a:pt x="689051" y="205752"/>
                  </a:lnTo>
                  <a:lnTo>
                    <a:pt x="710514" y="162255"/>
                  </a:lnTo>
                  <a:lnTo>
                    <a:pt x="746150" y="141566"/>
                  </a:lnTo>
                  <a:lnTo>
                    <a:pt x="748499" y="140817"/>
                  </a:lnTo>
                  <a:lnTo>
                    <a:pt x="762787" y="139382"/>
                  </a:lnTo>
                  <a:lnTo>
                    <a:pt x="777049" y="140817"/>
                  </a:lnTo>
                  <a:lnTo>
                    <a:pt x="790422" y="145110"/>
                  </a:lnTo>
                  <a:lnTo>
                    <a:pt x="802906" y="152247"/>
                  </a:lnTo>
                  <a:lnTo>
                    <a:pt x="814514" y="162255"/>
                  </a:lnTo>
                  <a:lnTo>
                    <a:pt x="824280" y="174713"/>
                  </a:lnTo>
                  <a:lnTo>
                    <a:pt x="831189" y="189077"/>
                  </a:lnTo>
                  <a:lnTo>
                    <a:pt x="831253" y="189204"/>
                  </a:lnTo>
                  <a:lnTo>
                    <a:pt x="835367" y="205447"/>
                  </a:lnTo>
                  <a:lnTo>
                    <a:pt x="835444" y="205752"/>
                  </a:lnTo>
                  <a:lnTo>
                    <a:pt x="836803" y="223786"/>
                  </a:lnTo>
                  <a:lnTo>
                    <a:pt x="836841" y="224332"/>
                  </a:lnTo>
                  <a:lnTo>
                    <a:pt x="836841" y="129946"/>
                  </a:lnTo>
                  <a:lnTo>
                    <a:pt x="831316" y="124599"/>
                  </a:lnTo>
                  <a:lnTo>
                    <a:pt x="812546" y="113461"/>
                  </a:lnTo>
                  <a:lnTo>
                    <a:pt x="791425" y="106857"/>
                  </a:lnTo>
                  <a:lnTo>
                    <a:pt x="792060" y="106857"/>
                  </a:lnTo>
                  <a:lnTo>
                    <a:pt x="767143" y="104546"/>
                  </a:lnTo>
                  <a:lnTo>
                    <a:pt x="744550" y="106857"/>
                  </a:lnTo>
                  <a:lnTo>
                    <a:pt x="724128" y="113792"/>
                  </a:lnTo>
                  <a:lnTo>
                    <a:pt x="705891" y="125374"/>
                  </a:lnTo>
                  <a:lnTo>
                    <a:pt x="689825" y="141566"/>
                  </a:lnTo>
                  <a:lnTo>
                    <a:pt x="689825" y="109982"/>
                  </a:lnTo>
                  <a:lnTo>
                    <a:pt x="650621" y="109982"/>
                  </a:lnTo>
                  <a:lnTo>
                    <a:pt x="650621" y="463359"/>
                  </a:lnTo>
                  <a:lnTo>
                    <a:pt x="689825" y="463359"/>
                  </a:lnTo>
                  <a:lnTo>
                    <a:pt x="689825" y="304368"/>
                  </a:lnTo>
                  <a:lnTo>
                    <a:pt x="705789" y="321043"/>
                  </a:lnTo>
                  <a:lnTo>
                    <a:pt x="724268" y="332955"/>
                  </a:lnTo>
                  <a:lnTo>
                    <a:pt x="745261" y="340093"/>
                  </a:lnTo>
                  <a:lnTo>
                    <a:pt x="768781" y="342480"/>
                  </a:lnTo>
                  <a:lnTo>
                    <a:pt x="792289" y="340321"/>
                  </a:lnTo>
                  <a:lnTo>
                    <a:pt x="831773" y="323037"/>
                  </a:lnTo>
                  <a:lnTo>
                    <a:pt x="860590" y="289712"/>
                  </a:lnTo>
                  <a:lnTo>
                    <a:pt x="875296" y="247929"/>
                  </a:lnTo>
                  <a:lnTo>
                    <a:pt x="877138" y="22433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" name="object 86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120827" y="4215159"/>
              <a:ext cx="239573" cy="237940"/>
            </a:xfrm>
            <a:prstGeom prst="rect">
              <a:avLst/>
            </a:prstGeom>
          </p:spPr>
        </p:pic>
        <p:sp>
          <p:nvSpPr>
            <p:cNvPr id="87" name="object 87"/>
            <p:cNvSpPr/>
            <p:nvPr/>
          </p:nvSpPr>
          <p:spPr>
            <a:xfrm>
              <a:off x="4420286" y="4215161"/>
              <a:ext cx="400050" cy="359410"/>
            </a:xfrm>
            <a:custGeom>
              <a:avLst/>
              <a:gdLst/>
              <a:ahLst/>
              <a:cxnLst/>
              <a:rect l="l" t="t" r="r" b="b"/>
              <a:pathLst>
                <a:path w="400050" h="359410">
                  <a:moveTo>
                    <a:pt x="133946" y="5334"/>
                  </a:moveTo>
                  <a:lnTo>
                    <a:pt x="0" y="5334"/>
                  </a:lnTo>
                  <a:lnTo>
                    <a:pt x="0" y="40894"/>
                  </a:lnTo>
                  <a:lnTo>
                    <a:pt x="0" y="231394"/>
                  </a:lnTo>
                  <a:lnTo>
                    <a:pt x="39204" y="231394"/>
                  </a:lnTo>
                  <a:lnTo>
                    <a:pt x="39204" y="40894"/>
                  </a:lnTo>
                  <a:lnTo>
                    <a:pt x="133946" y="40894"/>
                  </a:lnTo>
                  <a:lnTo>
                    <a:pt x="133946" y="5334"/>
                  </a:lnTo>
                  <a:close/>
                </a:path>
                <a:path w="400050" h="359410">
                  <a:moveTo>
                    <a:pt x="399643" y="119786"/>
                  </a:moveTo>
                  <a:lnTo>
                    <a:pt x="392226" y="74523"/>
                  </a:lnTo>
                  <a:lnTo>
                    <a:pt x="369976" y="35661"/>
                  </a:lnTo>
                  <a:lnTo>
                    <a:pt x="359359" y="25412"/>
                  </a:lnTo>
                  <a:lnTo>
                    <a:pt x="359359" y="119786"/>
                  </a:lnTo>
                  <a:lnTo>
                    <a:pt x="358114" y="136232"/>
                  </a:lnTo>
                  <a:lnTo>
                    <a:pt x="358089" y="136537"/>
                  </a:lnTo>
                  <a:lnTo>
                    <a:pt x="354342" y="151841"/>
                  </a:lnTo>
                  <a:lnTo>
                    <a:pt x="354317" y="151980"/>
                  </a:lnTo>
                  <a:lnTo>
                    <a:pt x="328320" y="189458"/>
                  </a:lnTo>
                  <a:lnTo>
                    <a:pt x="285851" y="203085"/>
                  </a:lnTo>
                  <a:lnTo>
                    <a:pt x="269760" y="201574"/>
                  </a:lnTo>
                  <a:lnTo>
                    <a:pt x="231127" y="178866"/>
                  </a:lnTo>
                  <a:lnTo>
                    <a:pt x="211543" y="136537"/>
                  </a:lnTo>
                  <a:lnTo>
                    <a:pt x="210210" y="119786"/>
                  </a:lnTo>
                  <a:lnTo>
                    <a:pt x="210159" y="119240"/>
                  </a:lnTo>
                  <a:lnTo>
                    <a:pt x="211569" y="101206"/>
                  </a:lnTo>
                  <a:lnTo>
                    <a:pt x="211594" y="100901"/>
                  </a:lnTo>
                  <a:lnTo>
                    <a:pt x="215849" y="84658"/>
                  </a:lnTo>
                  <a:lnTo>
                    <a:pt x="215874" y="84531"/>
                  </a:lnTo>
                  <a:lnTo>
                    <a:pt x="244868" y="47701"/>
                  </a:lnTo>
                  <a:lnTo>
                    <a:pt x="268655" y="37020"/>
                  </a:lnTo>
                  <a:lnTo>
                    <a:pt x="271005" y="36271"/>
                  </a:lnTo>
                  <a:lnTo>
                    <a:pt x="285305" y="34836"/>
                  </a:lnTo>
                  <a:lnTo>
                    <a:pt x="299554" y="36271"/>
                  </a:lnTo>
                  <a:lnTo>
                    <a:pt x="312928" y="40563"/>
                  </a:lnTo>
                  <a:lnTo>
                    <a:pt x="325424" y="47701"/>
                  </a:lnTo>
                  <a:lnTo>
                    <a:pt x="337032" y="57708"/>
                  </a:lnTo>
                  <a:lnTo>
                    <a:pt x="346798" y="70167"/>
                  </a:lnTo>
                  <a:lnTo>
                    <a:pt x="353707" y="84531"/>
                  </a:lnTo>
                  <a:lnTo>
                    <a:pt x="353771" y="84658"/>
                  </a:lnTo>
                  <a:lnTo>
                    <a:pt x="357886" y="100901"/>
                  </a:lnTo>
                  <a:lnTo>
                    <a:pt x="357962" y="101206"/>
                  </a:lnTo>
                  <a:lnTo>
                    <a:pt x="359308" y="119240"/>
                  </a:lnTo>
                  <a:lnTo>
                    <a:pt x="359359" y="119786"/>
                  </a:lnTo>
                  <a:lnTo>
                    <a:pt x="359359" y="25412"/>
                  </a:lnTo>
                  <a:lnTo>
                    <a:pt x="353822" y="20053"/>
                  </a:lnTo>
                  <a:lnTo>
                    <a:pt x="335051" y="8915"/>
                  </a:lnTo>
                  <a:lnTo>
                    <a:pt x="313944" y="2311"/>
                  </a:lnTo>
                  <a:lnTo>
                    <a:pt x="314579" y="2311"/>
                  </a:lnTo>
                  <a:lnTo>
                    <a:pt x="289661" y="0"/>
                  </a:lnTo>
                  <a:lnTo>
                    <a:pt x="267055" y="2311"/>
                  </a:lnTo>
                  <a:lnTo>
                    <a:pt x="246646" y="9245"/>
                  </a:lnTo>
                  <a:lnTo>
                    <a:pt x="228396" y="20828"/>
                  </a:lnTo>
                  <a:lnTo>
                    <a:pt x="212344" y="37020"/>
                  </a:lnTo>
                  <a:lnTo>
                    <a:pt x="212344" y="5435"/>
                  </a:lnTo>
                  <a:lnTo>
                    <a:pt x="173139" y="5435"/>
                  </a:lnTo>
                  <a:lnTo>
                    <a:pt x="173139" y="358813"/>
                  </a:lnTo>
                  <a:lnTo>
                    <a:pt x="212344" y="358813"/>
                  </a:lnTo>
                  <a:lnTo>
                    <a:pt x="212344" y="199821"/>
                  </a:lnTo>
                  <a:lnTo>
                    <a:pt x="228295" y="216496"/>
                  </a:lnTo>
                  <a:lnTo>
                    <a:pt x="246773" y="228409"/>
                  </a:lnTo>
                  <a:lnTo>
                    <a:pt x="267779" y="235546"/>
                  </a:lnTo>
                  <a:lnTo>
                    <a:pt x="291287" y="237934"/>
                  </a:lnTo>
                  <a:lnTo>
                    <a:pt x="314807" y="235775"/>
                  </a:lnTo>
                  <a:lnTo>
                    <a:pt x="335800" y="229298"/>
                  </a:lnTo>
                  <a:lnTo>
                    <a:pt x="354279" y="218490"/>
                  </a:lnTo>
                  <a:lnTo>
                    <a:pt x="370243" y="203365"/>
                  </a:lnTo>
                  <a:lnTo>
                    <a:pt x="370433" y="203085"/>
                  </a:lnTo>
                  <a:lnTo>
                    <a:pt x="383108" y="185166"/>
                  </a:lnTo>
                  <a:lnTo>
                    <a:pt x="392290" y="165176"/>
                  </a:lnTo>
                  <a:lnTo>
                    <a:pt x="397802" y="143383"/>
                  </a:lnTo>
                  <a:lnTo>
                    <a:pt x="399643" y="1197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865674" y="4215159"/>
              <a:ext cx="226506" cy="237929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5140084" y="4203172"/>
              <a:ext cx="610235" cy="259715"/>
            </a:xfrm>
            <a:custGeom>
              <a:avLst/>
              <a:gdLst/>
              <a:ahLst/>
              <a:cxnLst/>
              <a:rect l="l" t="t" r="r" b="b"/>
              <a:pathLst>
                <a:path w="610235" h="259714">
                  <a:moveTo>
                    <a:pt x="294017" y="243382"/>
                  </a:moveTo>
                  <a:lnTo>
                    <a:pt x="239572" y="0"/>
                  </a:lnTo>
                  <a:lnTo>
                    <a:pt x="148094" y="184035"/>
                  </a:lnTo>
                  <a:lnTo>
                    <a:pt x="54444" y="0"/>
                  </a:lnTo>
                  <a:lnTo>
                    <a:pt x="0" y="243382"/>
                  </a:lnTo>
                  <a:lnTo>
                    <a:pt x="40284" y="243382"/>
                  </a:lnTo>
                  <a:lnTo>
                    <a:pt x="69138" y="103454"/>
                  </a:lnTo>
                  <a:lnTo>
                    <a:pt x="147002" y="259181"/>
                  </a:lnTo>
                  <a:lnTo>
                    <a:pt x="223774" y="103454"/>
                  </a:lnTo>
                  <a:lnTo>
                    <a:pt x="253720" y="243382"/>
                  </a:lnTo>
                  <a:lnTo>
                    <a:pt x="294017" y="243382"/>
                  </a:lnTo>
                  <a:close/>
                </a:path>
                <a:path w="610235" h="259714">
                  <a:moveTo>
                    <a:pt x="609803" y="243382"/>
                  </a:moveTo>
                  <a:lnTo>
                    <a:pt x="555358" y="0"/>
                  </a:lnTo>
                  <a:lnTo>
                    <a:pt x="463880" y="184035"/>
                  </a:lnTo>
                  <a:lnTo>
                    <a:pt x="370230" y="0"/>
                  </a:lnTo>
                  <a:lnTo>
                    <a:pt x="315785" y="243382"/>
                  </a:lnTo>
                  <a:lnTo>
                    <a:pt x="356082" y="243382"/>
                  </a:lnTo>
                  <a:lnTo>
                    <a:pt x="384937" y="103454"/>
                  </a:lnTo>
                  <a:lnTo>
                    <a:pt x="462800" y="259181"/>
                  </a:lnTo>
                  <a:lnTo>
                    <a:pt x="539572" y="103454"/>
                  </a:lnTo>
                  <a:lnTo>
                    <a:pt x="569518" y="243382"/>
                  </a:lnTo>
                  <a:lnTo>
                    <a:pt x="609803" y="2433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797812" y="4220593"/>
              <a:ext cx="231951" cy="225961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6216510" y="4083398"/>
              <a:ext cx="821690" cy="490855"/>
            </a:xfrm>
            <a:custGeom>
              <a:avLst/>
              <a:gdLst/>
              <a:ahLst/>
              <a:cxnLst/>
              <a:rect l="l" t="t" r="r" b="b"/>
              <a:pathLst>
                <a:path w="821690" h="490854">
                  <a:moveTo>
                    <a:pt x="308178" y="249910"/>
                  </a:moveTo>
                  <a:lnTo>
                    <a:pt x="305752" y="223647"/>
                  </a:lnTo>
                  <a:lnTo>
                    <a:pt x="298513" y="200367"/>
                  </a:lnTo>
                  <a:lnTo>
                    <a:pt x="286423" y="180086"/>
                  </a:lnTo>
                  <a:lnTo>
                    <a:pt x="274840" y="168236"/>
                  </a:lnTo>
                  <a:lnTo>
                    <a:pt x="269519" y="162788"/>
                  </a:lnTo>
                  <a:lnTo>
                    <a:pt x="267881" y="161683"/>
                  </a:lnTo>
                  <a:lnTo>
                    <a:pt x="267881" y="249910"/>
                  </a:lnTo>
                  <a:lnTo>
                    <a:pt x="265912" y="270370"/>
                  </a:lnTo>
                  <a:lnTo>
                    <a:pt x="236308" y="315798"/>
                  </a:lnTo>
                  <a:lnTo>
                    <a:pt x="191477" y="331724"/>
                  </a:lnTo>
                  <a:lnTo>
                    <a:pt x="173685" y="332130"/>
                  </a:lnTo>
                  <a:lnTo>
                    <a:pt x="173685" y="168236"/>
                  </a:lnTo>
                  <a:lnTo>
                    <a:pt x="220954" y="175590"/>
                  </a:lnTo>
                  <a:lnTo>
                    <a:pt x="259448" y="209892"/>
                  </a:lnTo>
                  <a:lnTo>
                    <a:pt x="267881" y="249910"/>
                  </a:lnTo>
                  <a:lnTo>
                    <a:pt x="267881" y="161683"/>
                  </a:lnTo>
                  <a:lnTo>
                    <a:pt x="250456" y="149923"/>
                  </a:lnTo>
                  <a:lnTo>
                    <a:pt x="228130" y="140741"/>
                  </a:lnTo>
                  <a:lnTo>
                    <a:pt x="202539" y="135229"/>
                  </a:lnTo>
                  <a:lnTo>
                    <a:pt x="173685" y="133388"/>
                  </a:lnTo>
                  <a:lnTo>
                    <a:pt x="173685" y="0"/>
                  </a:lnTo>
                  <a:lnTo>
                    <a:pt x="134480" y="0"/>
                  </a:lnTo>
                  <a:lnTo>
                    <a:pt x="134480" y="133388"/>
                  </a:lnTo>
                  <a:lnTo>
                    <a:pt x="134480" y="168236"/>
                  </a:lnTo>
                  <a:lnTo>
                    <a:pt x="134480" y="332130"/>
                  </a:lnTo>
                  <a:lnTo>
                    <a:pt x="116687" y="331724"/>
                  </a:lnTo>
                  <a:lnTo>
                    <a:pt x="71869" y="315798"/>
                  </a:lnTo>
                  <a:lnTo>
                    <a:pt x="42265" y="270370"/>
                  </a:lnTo>
                  <a:lnTo>
                    <a:pt x="40284" y="249910"/>
                  </a:lnTo>
                  <a:lnTo>
                    <a:pt x="42392" y="228333"/>
                  </a:lnTo>
                  <a:lnTo>
                    <a:pt x="74041" y="182410"/>
                  </a:lnTo>
                  <a:lnTo>
                    <a:pt x="117436" y="168503"/>
                  </a:lnTo>
                  <a:lnTo>
                    <a:pt x="134480" y="168236"/>
                  </a:lnTo>
                  <a:lnTo>
                    <a:pt x="134480" y="133388"/>
                  </a:lnTo>
                  <a:lnTo>
                    <a:pt x="80035" y="140741"/>
                  </a:lnTo>
                  <a:lnTo>
                    <a:pt x="38658" y="162788"/>
                  </a:lnTo>
                  <a:lnTo>
                    <a:pt x="9652" y="200367"/>
                  </a:lnTo>
                  <a:lnTo>
                    <a:pt x="0" y="249910"/>
                  </a:lnTo>
                  <a:lnTo>
                    <a:pt x="2451" y="276428"/>
                  </a:lnTo>
                  <a:lnTo>
                    <a:pt x="22047" y="320255"/>
                  </a:lnTo>
                  <a:lnTo>
                    <a:pt x="58623" y="350431"/>
                  </a:lnTo>
                  <a:lnTo>
                    <a:pt x="106273" y="365137"/>
                  </a:lnTo>
                  <a:lnTo>
                    <a:pt x="134480" y="366979"/>
                  </a:lnTo>
                  <a:lnTo>
                    <a:pt x="134480" y="490575"/>
                  </a:lnTo>
                  <a:lnTo>
                    <a:pt x="173685" y="490575"/>
                  </a:lnTo>
                  <a:lnTo>
                    <a:pt x="173685" y="366979"/>
                  </a:lnTo>
                  <a:lnTo>
                    <a:pt x="201891" y="365137"/>
                  </a:lnTo>
                  <a:lnTo>
                    <a:pt x="249542" y="350431"/>
                  </a:lnTo>
                  <a:lnTo>
                    <a:pt x="286118" y="320255"/>
                  </a:lnTo>
                  <a:lnTo>
                    <a:pt x="305727" y="276428"/>
                  </a:lnTo>
                  <a:lnTo>
                    <a:pt x="308178" y="249910"/>
                  </a:lnTo>
                  <a:close/>
                </a:path>
                <a:path w="821690" h="490854">
                  <a:moveTo>
                    <a:pt x="561911" y="119773"/>
                  </a:moveTo>
                  <a:lnTo>
                    <a:pt x="407276" y="286385"/>
                  </a:lnTo>
                  <a:lnTo>
                    <a:pt x="407276" y="137198"/>
                  </a:lnTo>
                  <a:lnTo>
                    <a:pt x="368071" y="137198"/>
                  </a:lnTo>
                  <a:lnTo>
                    <a:pt x="368071" y="378955"/>
                  </a:lnTo>
                  <a:lnTo>
                    <a:pt x="522706" y="212344"/>
                  </a:lnTo>
                  <a:lnTo>
                    <a:pt x="522706" y="363156"/>
                  </a:lnTo>
                  <a:lnTo>
                    <a:pt x="561911" y="363156"/>
                  </a:lnTo>
                  <a:lnTo>
                    <a:pt x="561911" y="119773"/>
                  </a:lnTo>
                  <a:close/>
                </a:path>
                <a:path w="821690" h="490854">
                  <a:moveTo>
                    <a:pt x="821067" y="137096"/>
                  </a:moveTo>
                  <a:lnTo>
                    <a:pt x="781862" y="137096"/>
                  </a:lnTo>
                  <a:lnTo>
                    <a:pt x="781862" y="229806"/>
                  </a:lnTo>
                  <a:lnTo>
                    <a:pt x="675144" y="229806"/>
                  </a:lnTo>
                  <a:lnTo>
                    <a:pt x="675144" y="137096"/>
                  </a:lnTo>
                  <a:lnTo>
                    <a:pt x="635939" y="137096"/>
                  </a:lnTo>
                  <a:lnTo>
                    <a:pt x="635939" y="229806"/>
                  </a:lnTo>
                  <a:lnTo>
                    <a:pt x="635939" y="265366"/>
                  </a:lnTo>
                  <a:lnTo>
                    <a:pt x="635939" y="363156"/>
                  </a:lnTo>
                  <a:lnTo>
                    <a:pt x="675144" y="363156"/>
                  </a:lnTo>
                  <a:lnTo>
                    <a:pt x="675144" y="265366"/>
                  </a:lnTo>
                  <a:lnTo>
                    <a:pt x="781862" y="265366"/>
                  </a:lnTo>
                  <a:lnTo>
                    <a:pt x="781862" y="363156"/>
                  </a:lnTo>
                  <a:lnTo>
                    <a:pt x="821067" y="363156"/>
                  </a:lnTo>
                  <a:lnTo>
                    <a:pt x="821067" y="265366"/>
                  </a:lnTo>
                  <a:lnTo>
                    <a:pt x="821067" y="229806"/>
                  </a:lnTo>
                  <a:lnTo>
                    <a:pt x="821067" y="1370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7097480" y="4215159"/>
              <a:ext cx="226506" cy="237929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7398016" y="4220495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7643045" y="4215159"/>
              <a:ext cx="192748" cy="237940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7881519" y="4215159"/>
              <a:ext cx="239573" cy="237940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8180975" y="4220593"/>
              <a:ext cx="174235" cy="225961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8400948" y="4215159"/>
              <a:ext cx="239573" cy="237940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700414" y="4220495"/>
              <a:ext cx="133985" cy="226060"/>
            </a:xfrm>
            <a:custGeom>
              <a:avLst/>
              <a:gdLst/>
              <a:ahLst/>
              <a:cxnLst/>
              <a:rect l="l" t="t" r="r" b="b"/>
              <a:pathLst>
                <a:path w="133984" h="226060">
                  <a:moveTo>
                    <a:pt x="13393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35560"/>
                  </a:lnTo>
                  <a:lnTo>
                    <a:pt x="133934" y="35560"/>
                  </a:lnTo>
                  <a:lnTo>
                    <a:pt x="133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9" name="object 99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8859394" y="4215159"/>
              <a:ext cx="239573" cy="237940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9271560" y="4215159"/>
              <a:ext cx="239573" cy="237940"/>
            </a:xfrm>
            <a:prstGeom prst="rect">
              <a:avLst/>
            </a:prstGeom>
          </p:spPr>
        </p:pic>
        <p:sp>
          <p:nvSpPr>
            <p:cNvPr id="101" name="object 101"/>
            <p:cNvSpPr/>
            <p:nvPr/>
          </p:nvSpPr>
          <p:spPr>
            <a:xfrm>
              <a:off x="9556852" y="4065415"/>
              <a:ext cx="526415" cy="508634"/>
            </a:xfrm>
            <a:custGeom>
              <a:avLst/>
              <a:gdLst/>
              <a:ahLst/>
              <a:cxnLst/>
              <a:rect l="l" t="t" r="r" b="b"/>
              <a:pathLst>
                <a:path w="526415" h="508635">
                  <a:moveTo>
                    <a:pt x="239572" y="268998"/>
                  </a:moveTo>
                  <a:lnTo>
                    <a:pt x="231203" y="222440"/>
                  </a:lnTo>
                  <a:lnTo>
                    <a:pt x="206527" y="184581"/>
                  </a:lnTo>
                  <a:lnTo>
                    <a:pt x="199288" y="178320"/>
                  </a:lnTo>
                  <a:lnTo>
                    <a:pt x="199288" y="268998"/>
                  </a:lnTo>
                  <a:lnTo>
                    <a:pt x="197815" y="287540"/>
                  </a:lnTo>
                  <a:lnTo>
                    <a:pt x="175869" y="330517"/>
                  </a:lnTo>
                  <a:lnTo>
                    <a:pt x="135547" y="351447"/>
                  </a:lnTo>
                  <a:lnTo>
                    <a:pt x="119786" y="352844"/>
                  </a:lnTo>
                  <a:lnTo>
                    <a:pt x="104038" y="351447"/>
                  </a:lnTo>
                  <a:lnTo>
                    <a:pt x="63703" y="330517"/>
                  </a:lnTo>
                  <a:lnTo>
                    <a:pt x="41757" y="287540"/>
                  </a:lnTo>
                  <a:lnTo>
                    <a:pt x="40297" y="268998"/>
                  </a:lnTo>
                  <a:lnTo>
                    <a:pt x="41744" y="250431"/>
                  </a:lnTo>
                  <a:lnTo>
                    <a:pt x="63436" y="207187"/>
                  </a:lnTo>
                  <a:lnTo>
                    <a:pt x="103809" y="186004"/>
                  </a:lnTo>
                  <a:lnTo>
                    <a:pt x="119786" y="184581"/>
                  </a:lnTo>
                  <a:lnTo>
                    <a:pt x="135826" y="186004"/>
                  </a:lnTo>
                  <a:lnTo>
                    <a:pt x="176149" y="206921"/>
                  </a:lnTo>
                  <a:lnTo>
                    <a:pt x="197840" y="250202"/>
                  </a:lnTo>
                  <a:lnTo>
                    <a:pt x="199288" y="268998"/>
                  </a:lnTo>
                  <a:lnTo>
                    <a:pt x="199288" y="178320"/>
                  </a:lnTo>
                  <a:lnTo>
                    <a:pt x="188277" y="169037"/>
                  </a:lnTo>
                  <a:lnTo>
                    <a:pt x="168313" y="158318"/>
                  </a:lnTo>
                  <a:lnTo>
                    <a:pt x="146215" y="151892"/>
                  </a:lnTo>
                  <a:lnTo>
                    <a:pt x="121970" y="149745"/>
                  </a:lnTo>
                  <a:lnTo>
                    <a:pt x="95186" y="152336"/>
                  </a:lnTo>
                  <a:lnTo>
                    <a:pt x="72555" y="160096"/>
                  </a:lnTo>
                  <a:lnTo>
                    <a:pt x="54076" y="173024"/>
                  </a:lnTo>
                  <a:lnTo>
                    <a:pt x="39751" y="191122"/>
                  </a:lnTo>
                  <a:lnTo>
                    <a:pt x="38658" y="191122"/>
                  </a:lnTo>
                  <a:lnTo>
                    <a:pt x="46875" y="145757"/>
                  </a:lnTo>
                  <a:lnTo>
                    <a:pt x="67310" y="106527"/>
                  </a:lnTo>
                  <a:lnTo>
                    <a:pt x="103809" y="76974"/>
                  </a:lnTo>
                  <a:lnTo>
                    <a:pt x="156083" y="61899"/>
                  </a:lnTo>
                  <a:lnTo>
                    <a:pt x="157899" y="61531"/>
                  </a:lnTo>
                  <a:lnTo>
                    <a:pt x="165544" y="59563"/>
                  </a:lnTo>
                  <a:lnTo>
                    <a:pt x="204495" y="40424"/>
                  </a:lnTo>
                  <a:lnTo>
                    <a:pt x="228422" y="9690"/>
                  </a:lnTo>
                  <a:lnTo>
                    <a:pt x="231952" y="0"/>
                  </a:lnTo>
                  <a:lnTo>
                    <a:pt x="188391" y="0"/>
                  </a:lnTo>
                  <a:lnTo>
                    <a:pt x="185851" y="6908"/>
                  </a:lnTo>
                  <a:lnTo>
                    <a:pt x="181317" y="12623"/>
                  </a:lnTo>
                  <a:lnTo>
                    <a:pt x="141744" y="29235"/>
                  </a:lnTo>
                  <a:lnTo>
                    <a:pt x="126047" y="32600"/>
                  </a:lnTo>
                  <a:lnTo>
                    <a:pt x="122047" y="33502"/>
                  </a:lnTo>
                  <a:lnTo>
                    <a:pt x="118059" y="34594"/>
                  </a:lnTo>
                  <a:lnTo>
                    <a:pt x="103911" y="38036"/>
                  </a:lnTo>
                  <a:lnTo>
                    <a:pt x="99822" y="39306"/>
                  </a:lnTo>
                  <a:lnTo>
                    <a:pt x="94005" y="41846"/>
                  </a:lnTo>
                  <a:lnTo>
                    <a:pt x="90474" y="43307"/>
                  </a:lnTo>
                  <a:lnTo>
                    <a:pt x="82130" y="46570"/>
                  </a:lnTo>
                  <a:lnTo>
                    <a:pt x="78219" y="48387"/>
                  </a:lnTo>
                  <a:lnTo>
                    <a:pt x="36144" y="84810"/>
                  </a:lnTo>
                  <a:lnTo>
                    <a:pt x="16065" y="125247"/>
                  </a:lnTo>
                  <a:lnTo>
                    <a:pt x="4013" y="177927"/>
                  </a:lnTo>
                  <a:lnTo>
                    <a:pt x="0" y="242862"/>
                  </a:lnTo>
                  <a:lnTo>
                    <a:pt x="2387" y="280771"/>
                  </a:lnTo>
                  <a:lnTo>
                    <a:pt x="21437" y="339026"/>
                  </a:lnTo>
                  <a:lnTo>
                    <a:pt x="54419" y="371767"/>
                  </a:lnTo>
                  <a:lnTo>
                    <a:pt x="93345" y="385914"/>
                  </a:lnTo>
                  <a:lnTo>
                    <a:pt x="115976" y="387692"/>
                  </a:lnTo>
                  <a:lnTo>
                    <a:pt x="142176" y="385584"/>
                  </a:lnTo>
                  <a:lnTo>
                    <a:pt x="186829" y="368693"/>
                  </a:lnTo>
                  <a:lnTo>
                    <a:pt x="220281" y="335965"/>
                  </a:lnTo>
                  <a:lnTo>
                    <a:pt x="237439" y="293497"/>
                  </a:lnTo>
                  <a:lnTo>
                    <a:pt x="239572" y="268998"/>
                  </a:lnTo>
                  <a:close/>
                </a:path>
                <a:path w="526415" h="508635">
                  <a:moveTo>
                    <a:pt x="525970" y="269532"/>
                  </a:moveTo>
                  <a:lnTo>
                    <a:pt x="518541" y="224269"/>
                  </a:lnTo>
                  <a:lnTo>
                    <a:pt x="496290" y="185407"/>
                  </a:lnTo>
                  <a:lnTo>
                    <a:pt x="485673" y="175145"/>
                  </a:lnTo>
                  <a:lnTo>
                    <a:pt x="485673" y="269532"/>
                  </a:lnTo>
                  <a:lnTo>
                    <a:pt x="484441" y="285978"/>
                  </a:lnTo>
                  <a:lnTo>
                    <a:pt x="465531" y="328612"/>
                  </a:lnTo>
                  <a:lnTo>
                    <a:pt x="427951" y="351320"/>
                  </a:lnTo>
                  <a:lnTo>
                    <a:pt x="412165" y="352831"/>
                  </a:lnTo>
                  <a:lnTo>
                    <a:pt x="396087" y="351320"/>
                  </a:lnTo>
                  <a:lnTo>
                    <a:pt x="357441" y="328612"/>
                  </a:lnTo>
                  <a:lnTo>
                    <a:pt x="337870" y="286283"/>
                  </a:lnTo>
                  <a:lnTo>
                    <a:pt x="336486" y="268986"/>
                  </a:lnTo>
                  <a:lnTo>
                    <a:pt x="337896" y="250952"/>
                  </a:lnTo>
                  <a:lnTo>
                    <a:pt x="337908" y="250647"/>
                  </a:lnTo>
                  <a:lnTo>
                    <a:pt x="359359" y="207454"/>
                  </a:lnTo>
                  <a:lnTo>
                    <a:pt x="394982" y="186766"/>
                  </a:lnTo>
                  <a:lnTo>
                    <a:pt x="397332" y="186016"/>
                  </a:lnTo>
                  <a:lnTo>
                    <a:pt x="411619" y="184581"/>
                  </a:lnTo>
                  <a:lnTo>
                    <a:pt x="425881" y="186016"/>
                  </a:lnTo>
                  <a:lnTo>
                    <a:pt x="439254" y="190309"/>
                  </a:lnTo>
                  <a:lnTo>
                    <a:pt x="451739" y="197446"/>
                  </a:lnTo>
                  <a:lnTo>
                    <a:pt x="463346" y="207454"/>
                  </a:lnTo>
                  <a:lnTo>
                    <a:pt x="473113" y="219913"/>
                  </a:lnTo>
                  <a:lnTo>
                    <a:pt x="480021" y="234276"/>
                  </a:lnTo>
                  <a:lnTo>
                    <a:pt x="480085" y="234403"/>
                  </a:lnTo>
                  <a:lnTo>
                    <a:pt x="484200" y="250647"/>
                  </a:lnTo>
                  <a:lnTo>
                    <a:pt x="484276" y="250952"/>
                  </a:lnTo>
                  <a:lnTo>
                    <a:pt x="485635" y="268986"/>
                  </a:lnTo>
                  <a:lnTo>
                    <a:pt x="485673" y="269532"/>
                  </a:lnTo>
                  <a:lnTo>
                    <a:pt x="485673" y="175145"/>
                  </a:lnTo>
                  <a:lnTo>
                    <a:pt x="480148" y="169799"/>
                  </a:lnTo>
                  <a:lnTo>
                    <a:pt x="461378" y="158661"/>
                  </a:lnTo>
                  <a:lnTo>
                    <a:pt x="440258" y="152057"/>
                  </a:lnTo>
                  <a:lnTo>
                    <a:pt x="440893" y="152057"/>
                  </a:lnTo>
                  <a:lnTo>
                    <a:pt x="415975" y="149745"/>
                  </a:lnTo>
                  <a:lnTo>
                    <a:pt x="393382" y="152057"/>
                  </a:lnTo>
                  <a:lnTo>
                    <a:pt x="372960" y="158991"/>
                  </a:lnTo>
                  <a:lnTo>
                    <a:pt x="354723" y="170573"/>
                  </a:lnTo>
                  <a:lnTo>
                    <a:pt x="338658" y="186766"/>
                  </a:lnTo>
                  <a:lnTo>
                    <a:pt x="338658" y="155181"/>
                  </a:lnTo>
                  <a:lnTo>
                    <a:pt x="299466" y="155181"/>
                  </a:lnTo>
                  <a:lnTo>
                    <a:pt x="299466" y="508558"/>
                  </a:lnTo>
                  <a:lnTo>
                    <a:pt x="338658" y="508558"/>
                  </a:lnTo>
                  <a:lnTo>
                    <a:pt x="338658" y="349567"/>
                  </a:lnTo>
                  <a:lnTo>
                    <a:pt x="354622" y="366242"/>
                  </a:lnTo>
                  <a:lnTo>
                    <a:pt x="373100" y="378155"/>
                  </a:lnTo>
                  <a:lnTo>
                    <a:pt x="394093" y="385292"/>
                  </a:lnTo>
                  <a:lnTo>
                    <a:pt x="417614" y="387680"/>
                  </a:lnTo>
                  <a:lnTo>
                    <a:pt x="441121" y="385521"/>
                  </a:lnTo>
                  <a:lnTo>
                    <a:pt x="462127" y="379044"/>
                  </a:lnTo>
                  <a:lnTo>
                    <a:pt x="480606" y="368236"/>
                  </a:lnTo>
                  <a:lnTo>
                    <a:pt x="496570" y="353110"/>
                  </a:lnTo>
                  <a:lnTo>
                    <a:pt x="496760" y="352831"/>
                  </a:lnTo>
                  <a:lnTo>
                    <a:pt x="509422" y="334911"/>
                  </a:lnTo>
                  <a:lnTo>
                    <a:pt x="518617" y="314921"/>
                  </a:lnTo>
                  <a:lnTo>
                    <a:pt x="524129" y="293128"/>
                  </a:lnTo>
                  <a:lnTo>
                    <a:pt x="525970" y="26953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0128560" y="4215159"/>
              <a:ext cx="226506" cy="237929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0414949" y="4215159"/>
              <a:ext cx="184036" cy="237929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0644681" y="4215159"/>
              <a:ext cx="239573" cy="237940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0944127" y="4220593"/>
              <a:ext cx="174235" cy="225961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1164162" y="4215159"/>
              <a:ext cx="226506" cy="237929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11464671" y="4203172"/>
              <a:ext cx="453390" cy="259715"/>
            </a:xfrm>
            <a:custGeom>
              <a:avLst/>
              <a:gdLst/>
              <a:ahLst/>
              <a:cxnLst/>
              <a:rect l="l" t="t" r="r" b="b"/>
              <a:pathLst>
                <a:path w="453390" h="259714">
                  <a:moveTo>
                    <a:pt x="185127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204" y="11003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27" y="243382"/>
                  </a:lnTo>
                  <a:lnTo>
                    <a:pt x="185127" y="145592"/>
                  </a:lnTo>
                  <a:lnTo>
                    <a:pt x="185127" y="110032"/>
                  </a:lnTo>
                  <a:lnTo>
                    <a:pt x="185127" y="17322"/>
                  </a:lnTo>
                  <a:close/>
                </a:path>
                <a:path w="453390" h="259714">
                  <a:moveTo>
                    <a:pt x="452996" y="0"/>
                  </a:moveTo>
                  <a:lnTo>
                    <a:pt x="298361" y="166611"/>
                  </a:lnTo>
                  <a:lnTo>
                    <a:pt x="298361" y="17424"/>
                  </a:lnTo>
                  <a:lnTo>
                    <a:pt x="259156" y="17424"/>
                  </a:lnTo>
                  <a:lnTo>
                    <a:pt x="259156" y="259181"/>
                  </a:lnTo>
                  <a:lnTo>
                    <a:pt x="413791" y="92570"/>
                  </a:lnTo>
                  <a:lnTo>
                    <a:pt x="413791" y="243382"/>
                  </a:lnTo>
                  <a:lnTo>
                    <a:pt x="452996" y="243382"/>
                  </a:lnTo>
                  <a:lnTo>
                    <a:pt x="4529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" name="object 108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1965646" y="4220593"/>
              <a:ext cx="174235" cy="22596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2326619" y="4215159"/>
              <a:ext cx="239573" cy="237940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12593396" y="4065961"/>
              <a:ext cx="646430" cy="381635"/>
            </a:xfrm>
            <a:custGeom>
              <a:avLst/>
              <a:gdLst/>
              <a:ahLst/>
              <a:cxnLst/>
              <a:rect l="l" t="t" r="r" b="b"/>
              <a:pathLst>
                <a:path w="646430" h="381635">
                  <a:moveTo>
                    <a:pt x="180759" y="155016"/>
                  </a:moveTo>
                  <a:lnTo>
                    <a:pt x="0" y="155016"/>
                  </a:lnTo>
                  <a:lnTo>
                    <a:pt x="0" y="190576"/>
                  </a:lnTo>
                  <a:lnTo>
                    <a:pt x="70777" y="190576"/>
                  </a:lnTo>
                  <a:lnTo>
                    <a:pt x="70777" y="381076"/>
                  </a:lnTo>
                  <a:lnTo>
                    <a:pt x="109982" y="381076"/>
                  </a:lnTo>
                  <a:lnTo>
                    <a:pt x="109982" y="190576"/>
                  </a:lnTo>
                  <a:lnTo>
                    <a:pt x="180759" y="190576"/>
                  </a:lnTo>
                  <a:lnTo>
                    <a:pt x="180759" y="155016"/>
                  </a:lnTo>
                  <a:close/>
                </a:path>
                <a:path w="646430" h="381635">
                  <a:moveTo>
                    <a:pt x="646303" y="380593"/>
                  </a:moveTo>
                  <a:lnTo>
                    <a:pt x="602513" y="278231"/>
                  </a:lnTo>
                  <a:lnTo>
                    <a:pt x="586206" y="240118"/>
                  </a:lnTo>
                  <a:lnTo>
                    <a:pt x="543394" y="140030"/>
                  </a:lnTo>
                  <a:lnTo>
                    <a:pt x="543394" y="240118"/>
                  </a:lnTo>
                  <a:lnTo>
                    <a:pt x="420331" y="240118"/>
                  </a:lnTo>
                  <a:lnTo>
                    <a:pt x="482409" y="94742"/>
                  </a:lnTo>
                  <a:lnTo>
                    <a:pt x="543394" y="240118"/>
                  </a:lnTo>
                  <a:lnTo>
                    <a:pt x="543394" y="140030"/>
                  </a:lnTo>
                  <a:lnTo>
                    <a:pt x="524027" y="94742"/>
                  </a:lnTo>
                  <a:lnTo>
                    <a:pt x="483501" y="0"/>
                  </a:lnTo>
                  <a:lnTo>
                    <a:pt x="316344" y="380593"/>
                  </a:lnTo>
                  <a:lnTo>
                    <a:pt x="360984" y="380593"/>
                  </a:lnTo>
                  <a:lnTo>
                    <a:pt x="404545" y="278231"/>
                  </a:lnTo>
                  <a:lnTo>
                    <a:pt x="559181" y="278231"/>
                  </a:lnTo>
                  <a:lnTo>
                    <a:pt x="601649" y="380593"/>
                  </a:lnTo>
                  <a:lnTo>
                    <a:pt x="646303" y="38059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" name="object 11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3266905" y="4215159"/>
              <a:ext cx="192748" cy="237940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3505431" y="4215159"/>
              <a:ext cx="192748" cy="237940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3743854" y="4215159"/>
              <a:ext cx="239573" cy="237940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14043330" y="4203172"/>
              <a:ext cx="452120" cy="303530"/>
            </a:xfrm>
            <a:custGeom>
              <a:avLst/>
              <a:gdLst/>
              <a:ahLst/>
              <a:cxnLst/>
              <a:rect l="l" t="t" r="r" b="b"/>
              <a:pathLst>
                <a:path w="452119" h="303529">
                  <a:moveTo>
                    <a:pt x="216712" y="207822"/>
                  </a:moveTo>
                  <a:lnTo>
                    <a:pt x="179692" y="207822"/>
                  </a:lnTo>
                  <a:lnTo>
                    <a:pt x="179692" y="17322"/>
                  </a:lnTo>
                  <a:lnTo>
                    <a:pt x="140487" y="17322"/>
                  </a:lnTo>
                  <a:lnTo>
                    <a:pt x="140487" y="207822"/>
                  </a:lnTo>
                  <a:lnTo>
                    <a:pt x="39204" y="20782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207822"/>
                  </a:lnTo>
                  <a:lnTo>
                    <a:pt x="0" y="243382"/>
                  </a:lnTo>
                  <a:lnTo>
                    <a:pt x="180771" y="243382"/>
                  </a:lnTo>
                  <a:lnTo>
                    <a:pt x="180771" y="303072"/>
                  </a:lnTo>
                  <a:lnTo>
                    <a:pt x="216712" y="303072"/>
                  </a:lnTo>
                  <a:lnTo>
                    <a:pt x="216712" y="243382"/>
                  </a:lnTo>
                  <a:lnTo>
                    <a:pt x="216712" y="207822"/>
                  </a:lnTo>
                  <a:close/>
                </a:path>
                <a:path w="452119" h="303529">
                  <a:moveTo>
                    <a:pt x="451954" y="0"/>
                  </a:moveTo>
                  <a:lnTo>
                    <a:pt x="297319" y="166611"/>
                  </a:lnTo>
                  <a:lnTo>
                    <a:pt x="297319" y="17424"/>
                  </a:lnTo>
                  <a:lnTo>
                    <a:pt x="258114" y="17424"/>
                  </a:lnTo>
                  <a:lnTo>
                    <a:pt x="258114" y="259181"/>
                  </a:lnTo>
                  <a:lnTo>
                    <a:pt x="412750" y="92570"/>
                  </a:lnTo>
                  <a:lnTo>
                    <a:pt x="412750" y="243382"/>
                  </a:lnTo>
                  <a:lnTo>
                    <a:pt x="451954" y="243382"/>
                  </a:lnTo>
                  <a:lnTo>
                    <a:pt x="4519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" name="object 115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4555159" y="4215159"/>
              <a:ext cx="226506" cy="237929"/>
            </a:xfrm>
            <a:prstGeom prst="rect">
              <a:avLst/>
            </a:prstGeom>
          </p:spPr>
        </p:pic>
        <p:sp>
          <p:nvSpPr>
            <p:cNvPr id="116" name="object 116"/>
            <p:cNvSpPr/>
            <p:nvPr/>
          </p:nvSpPr>
          <p:spPr>
            <a:xfrm>
              <a:off x="14855673" y="4203172"/>
              <a:ext cx="1147445" cy="370840"/>
            </a:xfrm>
            <a:custGeom>
              <a:avLst/>
              <a:gdLst/>
              <a:ahLst/>
              <a:cxnLst/>
              <a:rect l="l" t="t" r="r" b="b"/>
              <a:pathLst>
                <a:path w="1147444" h="370839">
                  <a:moveTo>
                    <a:pt x="216700" y="207822"/>
                  </a:moveTo>
                  <a:lnTo>
                    <a:pt x="179679" y="207822"/>
                  </a:lnTo>
                  <a:lnTo>
                    <a:pt x="179679" y="17322"/>
                  </a:lnTo>
                  <a:lnTo>
                    <a:pt x="140474" y="17322"/>
                  </a:lnTo>
                  <a:lnTo>
                    <a:pt x="140474" y="207822"/>
                  </a:lnTo>
                  <a:lnTo>
                    <a:pt x="39192" y="207822"/>
                  </a:lnTo>
                  <a:lnTo>
                    <a:pt x="39192" y="17322"/>
                  </a:lnTo>
                  <a:lnTo>
                    <a:pt x="0" y="17322"/>
                  </a:lnTo>
                  <a:lnTo>
                    <a:pt x="0" y="207822"/>
                  </a:lnTo>
                  <a:lnTo>
                    <a:pt x="0" y="243382"/>
                  </a:lnTo>
                  <a:lnTo>
                    <a:pt x="180759" y="243382"/>
                  </a:lnTo>
                  <a:lnTo>
                    <a:pt x="180759" y="303072"/>
                  </a:lnTo>
                  <a:lnTo>
                    <a:pt x="216700" y="303072"/>
                  </a:lnTo>
                  <a:lnTo>
                    <a:pt x="216700" y="243382"/>
                  </a:lnTo>
                  <a:lnTo>
                    <a:pt x="216700" y="207822"/>
                  </a:lnTo>
                  <a:close/>
                </a:path>
                <a:path w="1147444" h="370839">
                  <a:moveTo>
                    <a:pt x="451942" y="0"/>
                  </a:moveTo>
                  <a:lnTo>
                    <a:pt x="297307" y="166611"/>
                  </a:lnTo>
                  <a:lnTo>
                    <a:pt x="297307" y="17424"/>
                  </a:lnTo>
                  <a:lnTo>
                    <a:pt x="258102" y="17424"/>
                  </a:lnTo>
                  <a:lnTo>
                    <a:pt x="258102" y="259181"/>
                  </a:lnTo>
                  <a:lnTo>
                    <a:pt x="412737" y="92570"/>
                  </a:lnTo>
                  <a:lnTo>
                    <a:pt x="412737" y="243382"/>
                  </a:lnTo>
                  <a:lnTo>
                    <a:pt x="451942" y="243382"/>
                  </a:lnTo>
                  <a:lnTo>
                    <a:pt x="451942" y="0"/>
                  </a:lnTo>
                  <a:close/>
                </a:path>
                <a:path w="1147444" h="370839">
                  <a:moveTo>
                    <a:pt x="719785" y="0"/>
                  </a:moveTo>
                  <a:lnTo>
                    <a:pt x="565150" y="166611"/>
                  </a:lnTo>
                  <a:lnTo>
                    <a:pt x="565150" y="17424"/>
                  </a:lnTo>
                  <a:lnTo>
                    <a:pt x="525945" y="17424"/>
                  </a:lnTo>
                  <a:lnTo>
                    <a:pt x="525945" y="259181"/>
                  </a:lnTo>
                  <a:lnTo>
                    <a:pt x="680580" y="92570"/>
                  </a:lnTo>
                  <a:lnTo>
                    <a:pt x="680580" y="243382"/>
                  </a:lnTo>
                  <a:lnTo>
                    <a:pt x="719785" y="243382"/>
                  </a:lnTo>
                  <a:lnTo>
                    <a:pt x="719785" y="0"/>
                  </a:lnTo>
                  <a:close/>
                </a:path>
                <a:path w="1147444" h="370839">
                  <a:moveTo>
                    <a:pt x="1147267" y="131775"/>
                  </a:moveTo>
                  <a:lnTo>
                    <a:pt x="1139850" y="86512"/>
                  </a:lnTo>
                  <a:lnTo>
                    <a:pt x="1117600" y="47650"/>
                  </a:lnTo>
                  <a:lnTo>
                    <a:pt x="1106982" y="37401"/>
                  </a:lnTo>
                  <a:lnTo>
                    <a:pt x="1106982" y="131775"/>
                  </a:lnTo>
                  <a:lnTo>
                    <a:pt x="1105738" y="148221"/>
                  </a:lnTo>
                  <a:lnTo>
                    <a:pt x="1105712" y="148526"/>
                  </a:lnTo>
                  <a:lnTo>
                    <a:pt x="1101966" y="163830"/>
                  </a:lnTo>
                  <a:lnTo>
                    <a:pt x="1101940" y="163969"/>
                  </a:lnTo>
                  <a:lnTo>
                    <a:pt x="1075944" y="201447"/>
                  </a:lnTo>
                  <a:lnTo>
                    <a:pt x="1033475" y="215074"/>
                  </a:lnTo>
                  <a:lnTo>
                    <a:pt x="1017384" y="213563"/>
                  </a:lnTo>
                  <a:lnTo>
                    <a:pt x="978750" y="190855"/>
                  </a:lnTo>
                  <a:lnTo>
                    <a:pt x="959167" y="148526"/>
                  </a:lnTo>
                  <a:lnTo>
                    <a:pt x="957834" y="131775"/>
                  </a:lnTo>
                  <a:lnTo>
                    <a:pt x="957783" y="131229"/>
                  </a:lnTo>
                  <a:lnTo>
                    <a:pt x="959192" y="113195"/>
                  </a:lnTo>
                  <a:lnTo>
                    <a:pt x="959218" y="112890"/>
                  </a:lnTo>
                  <a:lnTo>
                    <a:pt x="963472" y="96647"/>
                  </a:lnTo>
                  <a:lnTo>
                    <a:pt x="963498" y="96520"/>
                  </a:lnTo>
                  <a:lnTo>
                    <a:pt x="992492" y="59690"/>
                  </a:lnTo>
                  <a:lnTo>
                    <a:pt x="1016279" y="49009"/>
                  </a:lnTo>
                  <a:lnTo>
                    <a:pt x="1018628" y="48260"/>
                  </a:lnTo>
                  <a:lnTo>
                    <a:pt x="1032929" y="46824"/>
                  </a:lnTo>
                  <a:lnTo>
                    <a:pt x="1047178" y="48260"/>
                  </a:lnTo>
                  <a:lnTo>
                    <a:pt x="1060551" y="52552"/>
                  </a:lnTo>
                  <a:lnTo>
                    <a:pt x="1073048" y="59690"/>
                  </a:lnTo>
                  <a:lnTo>
                    <a:pt x="1084656" y="69697"/>
                  </a:lnTo>
                  <a:lnTo>
                    <a:pt x="1094422" y="82156"/>
                  </a:lnTo>
                  <a:lnTo>
                    <a:pt x="1101331" y="96520"/>
                  </a:lnTo>
                  <a:lnTo>
                    <a:pt x="1101394" y="96647"/>
                  </a:lnTo>
                  <a:lnTo>
                    <a:pt x="1105509" y="112890"/>
                  </a:lnTo>
                  <a:lnTo>
                    <a:pt x="1105585" y="113195"/>
                  </a:lnTo>
                  <a:lnTo>
                    <a:pt x="1106932" y="131229"/>
                  </a:lnTo>
                  <a:lnTo>
                    <a:pt x="1106982" y="131775"/>
                  </a:lnTo>
                  <a:lnTo>
                    <a:pt x="1106982" y="37401"/>
                  </a:lnTo>
                  <a:lnTo>
                    <a:pt x="1101445" y="32042"/>
                  </a:lnTo>
                  <a:lnTo>
                    <a:pt x="1082675" y="20904"/>
                  </a:lnTo>
                  <a:lnTo>
                    <a:pt x="1061567" y="14300"/>
                  </a:lnTo>
                  <a:lnTo>
                    <a:pt x="1062202" y="14300"/>
                  </a:lnTo>
                  <a:lnTo>
                    <a:pt x="1037285" y="11988"/>
                  </a:lnTo>
                  <a:lnTo>
                    <a:pt x="1014679" y="14300"/>
                  </a:lnTo>
                  <a:lnTo>
                    <a:pt x="994270" y="21234"/>
                  </a:lnTo>
                  <a:lnTo>
                    <a:pt x="976020" y="32816"/>
                  </a:lnTo>
                  <a:lnTo>
                    <a:pt x="959967" y="49009"/>
                  </a:lnTo>
                  <a:lnTo>
                    <a:pt x="959967" y="17424"/>
                  </a:lnTo>
                  <a:lnTo>
                    <a:pt x="920762" y="17424"/>
                  </a:lnTo>
                  <a:lnTo>
                    <a:pt x="920762" y="370801"/>
                  </a:lnTo>
                  <a:lnTo>
                    <a:pt x="959967" y="370801"/>
                  </a:lnTo>
                  <a:lnTo>
                    <a:pt x="959967" y="211810"/>
                  </a:lnTo>
                  <a:lnTo>
                    <a:pt x="975918" y="228485"/>
                  </a:lnTo>
                  <a:lnTo>
                    <a:pt x="994397" y="240398"/>
                  </a:lnTo>
                  <a:lnTo>
                    <a:pt x="1015403" y="247535"/>
                  </a:lnTo>
                  <a:lnTo>
                    <a:pt x="1038910" y="249923"/>
                  </a:lnTo>
                  <a:lnTo>
                    <a:pt x="1062431" y="247764"/>
                  </a:lnTo>
                  <a:lnTo>
                    <a:pt x="1083424" y="241287"/>
                  </a:lnTo>
                  <a:lnTo>
                    <a:pt x="1101902" y="230479"/>
                  </a:lnTo>
                  <a:lnTo>
                    <a:pt x="1117866" y="215353"/>
                  </a:lnTo>
                  <a:lnTo>
                    <a:pt x="1118057" y="215074"/>
                  </a:lnTo>
                  <a:lnTo>
                    <a:pt x="1130731" y="197154"/>
                  </a:lnTo>
                  <a:lnTo>
                    <a:pt x="1139913" y="177165"/>
                  </a:lnTo>
                  <a:lnTo>
                    <a:pt x="1145425" y="155371"/>
                  </a:lnTo>
                  <a:lnTo>
                    <a:pt x="1147267" y="13177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" name="object 117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6048622" y="4215159"/>
              <a:ext cx="226506" cy="237929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6334999" y="4215159"/>
              <a:ext cx="184036" cy="237929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6578929" y="4220593"/>
              <a:ext cx="174235" cy="225961"/>
            </a:xfrm>
            <a:prstGeom prst="rect">
              <a:avLst/>
            </a:prstGeom>
          </p:spPr>
        </p:pic>
        <p:sp>
          <p:nvSpPr>
            <p:cNvPr id="120" name="object 120"/>
            <p:cNvSpPr/>
            <p:nvPr/>
          </p:nvSpPr>
          <p:spPr>
            <a:xfrm>
              <a:off x="16813099" y="4203172"/>
              <a:ext cx="651510" cy="259715"/>
            </a:xfrm>
            <a:custGeom>
              <a:avLst/>
              <a:gdLst/>
              <a:ahLst/>
              <a:cxnLst/>
              <a:rect l="l" t="t" r="r" b="b"/>
              <a:pathLst>
                <a:path w="651509" h="259714">
                  <a:moveTo>
                    <a:pt x="193827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70"/>
                  </a:lnTo>
                  <a:lnTo>
                    <a:pt x="154635" y="243382"/>
                  </a:lnTo>
                  <a:lnTo>
                    <a:pt x="193827" y="243382"/>
                  </a:lnTo>
                  <a:lnTo>
                    <a:pt x="193827" y="0"/>
                  </a:lnTo>
                  <a:close/>
                </a:path>
                <a:path w="651509" h="259714">
                  <a:moveTo>
                    <a:pt x="416001" y="17805"/>
                  </a:moveTo>
                  <a:lnTo>
                    <a:pt x="235229" y="17805"/>
                  </a:lnTo>
                  <a:lnTo>
                    <a:pt x="235229" y="53365"/>
                  </a:lnTo>
                  <a:lnTo>
                    <a:pt x="306019" y="53365"/>
                  </a:lnTo>
                  <a:lnTo>
                    <a:pt x="306019" y="243865"/>
                  </a:lnTo>
                  <a:lnTo>
                    <a:pt x="345224" y="243865"/>
                  </a:lnTo>
                  <a:lnTo>
                    <a:pt x="345224" y="53365"/>
                  </a:lnTo>
                  <a:lnTo>
                    <a:pt x="416001" y="53365"/>
                  </a:lnTo>
                  <a:lnTo>
                    <a:pt x="416001" y="17805"/>
                  </a:lnTo>
                  <a:close/>
                </a:path>
                <a:path w="651509" h="259714">
                  <a:moveTo>
                    <a:pt x="651205" y="0"/>
                  </a:moveTo>
                  <a:lnTo>
                    <a:pt x="496570" y="166611"/>
                  </a:lnTo>
                  <a:lnTo>
                    <a:pt x="496570" y="17424"/>
                  </a:lnTo>
                  <a:lnTo>
                    <a:pt x="457365" y="17424"/>
                  </a:lnTo>
                  <a:lnTo>
                    <a:pt x="457365" y="259181"/>
                  </a:lnTo>
                  <a:lnTo>
                    <a:pt x="612000" y="92570"/>
                  </a:lnTo>
                  <a:lnTo>
                    <a:pt x="612000" y="243382"/>
                  </a:lnTo>
                  <a:lnTo>
                    <a:pt x="651205" y="243382"/>
                  </a:lnTo>
                  <a:lnTo>
                    <a:pt x="6512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" name="object 121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7512179" y="4220593"/>
              <a:ext cx="174235" cy="225961"/>
            </a:xfrm>
            <a:prstGeom prst="rect">
              <a:avLst/>
            </a:prstGeom>
          </p:spPr>
        </p:pic>
        <p:sp>
          <p:nvSpPr>
            <p:cNvPr id="122" name="object 122"/>
            <p:cNvSpPr/>
            <p:nvPr/>
          </p:nvSpPr>
          <p:spPr>
            <a:xfrm>
              <a:off x="647090" y="4736775"/>
              <a:ext cx="821690" cy="490855"/>
            </a:xfrm>
            <a:custGeom>
              <a:avLst/>
              <a:gdLst/>
              <a:ahLst/>
              <a:cxnLst/>
              <a:rect l="l" t="t" r="r" b="b"/>
              <a:pathLst>
                <a:path w="821690" h="490854">
                  <a:moveTo>
                    <a:pt x="308178" y="249910"/>
                  </a:moveTo>
                  <a:lnTo>
                    <a:pt x="305752" y="223634"/>
                  </a:lnTo>
                  <a:lnTo>
                    <a:pt x="298513" y="200367"/>
                  </a:lnTo>
                  <a:lnTo>
                    <a:pt x="286423" y="180073"/>
                  </a:lnTo>
                  <a:lnTo>
                    <a:pt x="274840" y="168236"/>
                  </a:lnTo>
                  <a:lnTo>
                    <a:pt x="269519" y="162788"/>
                  </a:lnTo>
                  <a:lnTo>
                    <a:pt x="267881" y="161683"/>
                  </a:lnTo>
                  <a:lnTo>
                    <a:pt x="267881" y="249910"/>
                  </a:lnTo>
                  <a:lnTo>
                    <a:pt x="265912" y="270357"/>
                  </a:lnTo>
                  <a:lnTo>
                    <a:pt x="236296" y="315785"/>
                  </a:lnTo>
                  <a:lnTo>
                    <a:pt x="191477" y="331711"/>
                  </a:lnTo>
                  <a:lnTo>
                    <a:pt x="173685" y="332117"/>
                  </a:lnTo>
                  <a:lnTo>
                    <a:pt x="173685" y="168236"/>
                  </a:lnTo>
                  <a:lnTo>
                    <a:pt x="220954" y="175590"/>
                  </a:lnTo>
                  <a:lnTo>
                    <a:pt x="259435" y="209892"/>
                  </a:lnTo>
                  <a:lnTo>
                    <a:pt x="267881" y="249910"/>
                  </a:lnTo>
                  <a:lnTo>
                    <a:pt x="267881" y="161683"/>
                  </a:lnTo>
                  <a:lnTo>
                    <a:pt x="250456" y="149923"/>
                  </a:lnTo>
                  <a:lnTo>
                    <a:pt x="228130" y="140741"/>
                  </a:lnTo>
                  <a:lnTo>
                    <a:pt x="202539" y="135216"/>
                  </a:lnTo>
                  <a:lnTo>
                    <a:pt x="173685" y="133388"/>
                  </a:lnTo>
                  <a:lnTo>
                    <a:pt x="173685" y="0"/>
                  </a:lnTo>
                  <a:lnTo>
                    <a:pt x="134480" y="0"/>
                  </a:lnTo>
                  <a:lnTo>
                    <a:pt x="134480" y="133388"/>
                  </a:lnTo>
                  <a:lnTo>
                    <a:pt x="134480" y="168236"/>
                  </a:lnTo>
                  <a:lnTo>
                    <a:pt x="134480" y="332117"/>
                  </a:lnTo>
                  <a:lnTo>
                    <a:pt x="116687" y="331711"/>
                  </a:lnTo>
                  <a:lnTo>
                    <a:pt x="71869" y="315785"/>
                  </a:lnTo>
                  <a:lnTo>
                    <a:pt x="42265" y="270357"/>
                  </a:lnTo>
                  <a:lnTo>
                    <a:pt x="40284" y="249910"/>
                  </a:lnTo>
                  <a:lnTo>
                    <a:pt x="42392" y="228333"/>
                  </a:lnTo>
                  <a:lnTo>
                    <a:pt x="74041" y="182397"/>
                  </a:lnTo>
                  <a:lnTo>
                    <a:pt x="117424" y="168503"/>
                  </a:lnTo>
                  <a:lnTo>
                    <a:pt x="134480" y="168236"/>
                  </a:lnTo>
                  <a:lnTo>
                    <a:pt x="134480" y="133388"/>
                  </a:lnTo>
                  <a:lnTo>
                    <a:pt x="80035" y="140741"/>
                  </a:lnTo>
                  <a:lnTo>
                    <a:pt x="38658" y="162788"/>
                  </a:lnTo>
                  <a:lnTo>
                    <a:pt x="9652" y="200367"/>
                  </a:lnTo>
                  <a:lnTo>
                    <a:pt x="0" y="249910"/>
                  </a:lnTo>
                  <a:lnTo>
                    <a:pt x="2451" y="276415"/>
                  </a:lnTo>
                  <a:lnTo>
                    <a:pt x="22047" y="320255"/>
                  </a:lnTo>
                  <a:lnTo>
                    <a:pt x="58623" y="350431"/>
                  </a:lnTo>
                  <a:lnTo>
                    <a:pt x="106273" y="365137"/>
                  </a:lnTo>
                  <a:lnTo>
                    <a:pt x="134480" y="366966"/>
                  </a:lnTo>
                  <a:lnTo>
                    <a:pt x="134480" y="490562"/>
                  </a:lnTo>
                  <a:lnTo>
                    <a:pt x="173685" y="490562"/>
                  </a:lnTo>
                  <a:lnTo>
                    <a:pt x="173685" y="366966"/>
                  </a:lnTo>
                  <a:lnTo>
                    <a:pt x="201891" y="365137"/>
                  </a:lnTo>
                  <a:lnTo>
                    <a:pt x="227177" y="359625"/>
                  </a:lnTo>
                  <a:lnTo>
                    <a:pt x="249542" y="350431"/>
                  </a:lnTo>
                  <a:lnTo>
                    <a:pt x="268973" y="337566"/>
                  </a:lnTo>
                  <a:lnTo>
                    <a:pt x="274358" y="332117"/>
                  </a:lnTo>
                  <a:lnTo>
                    <a:pt x="286118" y="320255"/>
                  </a:lnTo>
                  <a:lnTo>
                    <a:pt x="298373" y="299872"/>
                  </a:lnTo>
                  <a:lnTo>
                    <a:pt x="305727" y="276415"/>
                  </a:lnTo>
                  <a:lnTo>
                    <a:pt x="308178" y="249910"/>
                  </a:lnTo>
                  <a:close/>
                </a:path>
                <a:path w="821690" h="490854">
                  <a:moveTo>
                    <a:pt x="561911" y="119786"/>
                  </a:moveTo>
                  <a:lnTo>
                    <a:pt x="407276" y="286397"/>
                  </a:lnTo>
                  <a:lnTo>
                    <a:pt x="407276" y="137210"/>
                  </a:lnTo>
                  <a:lnTo>
                    <a:pt x="368071" y="137210"/>
                  </a:lnTo>
                  <a:lnTo>
                    <a:pt x="368071" y="378955"/>
                  </a:lnTo>
                  <a:lnTo>
                    <a:pt x="522706" y="212344"/>
                  </a:lnTo>
                  <a:lnTo>
                    <a:pt x="522706" y="363169"/>
                  </a:lnTo>
                  <a:lnTo>
                    <a:pt x="561911" y="363169"/>
                  </a:lnTo>
                  <a:lnTo>
                    <a:pt x="561911" y="119786"/>
                  </a:lnTo>
                  <a:close/>
                </a:path>
                <a:path w="821690" h="490854">
                  <a:moveTo>
                    <a:pt x="821080" y="137109"/>
                  </a:moveTo>
                  <a:lnTo>
                    <a:pt x="781875" y="137109"/>
                  </a:lnTo>
                  <a:lnTo>
                    <a:pt x="781875" y="229819"/>
                  </a:lnTo>
                  <a:lnTo>
                    <a:pt x="675157" y="229819"/>
                  </a:lnTo>
                  <a:lnTo>
                    <a:pt x="675157" y="137109"/>
                  </a:lnTo>
                  <a:lnTo>
                    <a:pt x="635952" y="137109"/>
                  </a:lnTo>
                  <a:lnTo>
                    <a:pt x="635952" y="229819"/>
                  </a:lnTo>
                  <a:lnTo>
                    <a:pt x="635952" y="265379"/>
                  </a:lnTo>
                  <a:lnTo>
                    <a:pt x="635952" y="363169"/>
                  </a:lnTo>
                  <a:lnTo>
                    <a:pt x="675157" y="363169"/>
                  </a:lnTo>
                  <a:lnTo>
                    <a:pt x="675157" y="265379"/>
                  </a:lnTo>
                  <a:lnTo>
                    <a:pt x="781875" y="265379"/>
                  </a:lnTo>
                  <a:lnTo>
                    <a:pt x="781875" y="363169"/>
                  </a:lnTo>
                  <a:lnTo>
                    <a:pt x="821080" y="363169"/>
                  </a:lnTo>
                  <a:lnTo>
                    <a:pt x="821080" y="265379"/>
                  </a:lnTo>
                  <a:lnTo>
                    <a:pt x="821080" y="229819"/>
                  </a:lnTo>
                  <a:lnTo>
                    <a:pt x="821080" y="1371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28058" y="4868532"/>
              <a:ext cx="226506" cy="237929"/>
            </a:xfrm>
            <a:prstGeom prst="rect">
              <a:avLst/>
            </a:prstGeom>
          </p:spPr>
        </p:pic>
        <p:sp>
          <p:nvSpPr>
            <p:cNvPr id="124" name="object 124"/>
            <p:cNvSpPr/>
            <p:nvPr/>
          </p:nvSpPr>
          <p:spPr>
            <a:xfrm>
              <a:off x="1828609" y="4873885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" name="object 125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2312107" y="4868532"/>
              <a:ext cx="239573" cy="237940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073633" y="4868532"/>
              <a:ext cx="192748" cy="237940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2611564" y="4873977"/>
              <a:ext cx="174235" cy="225961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2831536" y="4868532"/>
              <a:ext cx="239573" cy="237940"/>
            </a:xfrm>
            <a:prstGeom prst="rect">
              <a:avLst/>
            </a:prstGeom>
          </p:spPr>
        </p:pic>
        <p:sp>
          <p:nvSpPr>
            <p:cNvPr id="129" name="object 129"/>
            <p:cNvSpPr/>
            <p:nvPr/>
          </p:nvSpPr>
          <p:spPr>
            <a:xfrm>
              <a:off x="3130982" y="4763991"/>
              <a:ext cx="794385" cy="463550"/>
            </a:xfrm>
            <a:custGeom>
              <a:avLst/>
              <a:gdLst/>
              <a:ahLst/>
              <a:cxnLst/>
              <a:rect l="l" t="t" r="r" b="b"/>
              <a:pathLst>
                <a:path w="794385" h="463550">
                  <a:moveTo>
                    <a:pt x="177507" y="12522"/>
                  </a:moveTo>
                  <a:lnTo>
                    <a:pt x="144843" y="0"/>
                  </a:lnTo>
                  <a:lnTo>
                    <a:pt x="138264" y="14300"/>
                  </a:lnTo>
                  <a:lnTo>
                    <a:pt x="128371" y="24511"/>
                  </a:lnTo>
                  <a:lnTo>
                    <a:pt x="115125" y="30632"/>
                  </a:lnTo>
                  <a:lnTo>
                    <a:pt x="98552" y="32677"/>
                  </a:lnTo>
                  <a:lnTo>
                    <a:pt x="81978" y="30632"/>
                  </a:lnTo>
                  <a:lnTo>
                    <a:pt x="68745" y="24511"/>
                  </a:lnTo>
                  <a:lnTo>
                    <a:pt x="58839" y="14300"/>
                  </a:lnTo>
                  <a:lnTo>
                    <a:pt x="52273" y="0"/>
                  </a:lnTo>
                  <a:lnTo>
                    <a:pt x="19608" y="12522"/>
                  </a:lnTo>
                  <a:lnTo>
                    <a:pt x="49276" y="51181"/>
                  </a:lnTo>
                  <a:lnTo>
                    <a:pt x="98552" y="65341"/>
                  </a:lnTo>
                  <a:lnTo>
                    <a:pt x="112255" y="64465"/>
                  </a:lnTo>
                  <a:lnTo>
                    <a:pt x="157543" y="43459"/>
                  </a:lnTo>
                  <a:lnTo>
                    <a:pt x="166865" y="32677"/>
                  </a:lnTo>
                  <a:lnTo>
                    <a:pt x="172389" y="24130"/>
                  </a:lnTo>
                  <a:lnTo>
                    <a:pt x="177507" y="12522"/>
                  </a:lnTo>
                  <a:close/>
                </a:path>
                <a:path w="794385" h="463550">
                  <a:moveTo>
                    <a:pt x="193840" y="92570"/>
                  </a:moveTo>
                  <a:lnTo>
                    <a:pt x="39204" y="259181"/>
                  </a:lnTo>
                  <a:lnTo>
                    <a:pt x="39204" y="109994"/>
                  </a:lnTo>
                  <a:lnTo>
                    <a:pt x="0" y="109994"/>
                  </a:lnTo>
                  <a:lnTo>
                    <a:pt x="0" y="351739"/>
                  </a:lnTo>
                  <a:lnTo>
                    <a:pt x="85902" y="259181"/>
                  </a:lnTo>
                  <a:lnTo>
                    <a:pt x="154635" y="185115"/>
                  </a:lnTo>
                  <a:lnTo>
                    <a:pt x="154635" y="335953"/>
                  </a:lnTo>
                  <a:lnTo>
                    <a:pt x="193840" y="335953"/>
                  </a:lnTo>
                  <a:lnTo>
                    <a:pt x="193840" y="185115"/>
                  </a:lnTo>
                  <a:lnTo>
                    <a:pt x="193840" y="92570"/>
                  </a:lnTo>
                  <a:close/>
                </a:path>
                <a:path w="794385" h="463550">
                  <a:moveTo>
                    <a:pt x="528688" y="109893"/>
                  </a:moveTo>
                  <a:lnTo>
                    <a:pt x="394741" y="109893"/>
                  </a:lnTo>
                  <a:lnTo>
                    <a:pt x="394741" y="145453"/>
                  </a:lnTo>
                  <a:lnTo>
                    <a:pt x="394741" y="335953"/>
                  </a:lnTo>
                  <a:lnTo>
                    <a:pt x="433946" y="335953"/>
                  </a:lnTo>
                  <a:lnTo>
                    <a:pt x="433946" y="145453"/>
                  </a:lnTo>
                  <a:lnTo>
                    <a:pt x="528688" y="145453"/>
                  </a:lnTo>
                  <a:lnTo>
                    <a:pt x="528688" y="109893"/>
                  </a:lnTo>
                  <a:close/>
                </a:path>
                <a:path w="794385" h="463550">
                  <a:moveTo>
                    <a:pt x="794385" y="224332"/>
                  </a:moveTo>
                  <a:lnTo>
                    <a:pt x="786968" y="179070"/>
                  </a:lnTo>
                  <a:lnTo>
                    <a:pt x="764717" y="140208"/>
                  </a:lnTo>
                  <a:lnTo>
                    <a:pt x="763866" y="139395"/>
                  </a:lnTo>
                  <a:lnTo>
                    <a:pt x="754100" y="129971"/>
                  </a:lnTo>
                  <a:lnTo>
                    <a:pt x="754100" y="224332"/>
                  </a:lnTo>
                  <a:lnTo>
                    <a:pt x="752856" y="240792"/>
                  </a:lnTo>
                  <a:lnTo>
                    <a:pt x="752843" y="241096"/>
                  </a:lnTo>
                  <a:lnTo>
                    <a:pt x="733945" y="283425"/>
                  </a:lnTo>
                  <a:lnTo>
                    <a:pt x="696379" y="306120"/>
                  </a:lnTo>
                  <a:lnTo>
                    <a:pt x="680593" y="307644"/>
                  </a:lnTo>
                  <a:lnTo>
                    <a:pt x="664514" y="306120"/>
                  </a:lnTo>
                  <a:lnTo>
                    <a:pt x="658914" y="304368"/>
                  </a:lnTo>
                  <a:lnTo>
                    <a:pt x="650024" y="301586"/>
                  </a:lnTo>
                  <a:lnTo>
                    <a:pt x="637146" y="294017"/>
                  </a:lnTo>
                  <a:lnTo>
                    <a:pt x="625868" y="283425"/>
                  </a:lnTo>
                  <a:lnTo>
                    <a:pt x="616724" y="270637"/>
                  </a:lnTo>
                  <a:lnTo>
                    <a:pt x="610209" y="256527"/>
                  </a:lnTo>
                  <a:lnTo>
                    <a:pt x="610146" y="256400"/>
                  </a:lnTo>
                  <a:lnTo>
                    <a:pt x="606298" y="241096"/>
                  </a:lnTo>
                  <a:lnTo>
                    <a:pt x="606221" y="240792"/>
                  </a:lnTo>
                  <a:lnTo>
                    <a:pt x="604951" y="224332"/>
                  </a:lnTo>
                  <a:lnTo>
                    <a:pt x="604913" y="223786"/>
                  </a:lnTo>
                  <a:lnTo>
                    <a:pt x="606310" y="205752"/>
                  </a:lnTo>
                  <a:lnTo>
                    <a:pt x="627773" y="162267"/>
                  </a:lnTo>
                  <a:lnTo>
                    <a:pt x="663397" y="141566"/>
                  </a:lnTo>
                  <a:lnTo>
                    <a:pt x="680046" y="139395"/>
                  </a:lnTo>
                  <a:lnTo>
                    <a:pt x="694309" y="140817"/>
                  </a:lnTo>
                  <a:lnTo>
                    <a:pt x="731774" y="162267"/>
                  </a:lnTo>
                  <a:lnTo>
                    <a:pt x="752627" y="205447"/>
                  </a:lnTo>
                  <a:lnTo>
                    <a:pt x="754100" y="224332"/>
                  </a:lnTo>
                  <a:lnTo>
                    <a:pt x="754100" y="129971"/>
                  </a:lnTo>
                  <a:lnTo>
                    <a:pt x="748563" y="124612"/>
                  </a:lnTo>
                  <a:lnTo>
                    <a:pt x="729805" y="113461"/>
                  </a:lnTo>
                  <a:lnTo>
                    <a:pt x="708685" y="106857"/>
                  </a:lnTo>
                  <a:lnTo>
                    <a:pt x="709320" y="106857"/>
                  </a:lnTo>
                  <a:lnTo>
                    <a:pt x="684403" y="104546"/>
                  </a:lnTo>
                  <a:lnTo>
                    <a:pt x="661809" y="106857"/>
                  </a:lnTo>
                  <a:lnTo>
                    <a:pt x="641388" y="113804"/>
                  </a:lnTo>
                  <a:lnTo>
                    <a:pt x="623150" y="125374"/>
                  </a:lnTo>
                  <a:lnTo>
                    <a:pt x="607085" y="141566"/>
                  </a:lnTo>
                  <a:lnTo>
                    <a:pt x="607085" y="109994"/>
                  </a:lnTo>
                  <a:lnTo>
                    <a:pt x="567880" y="109994"/>
                  </a:lnTo>
                  <a:lnTo>
                    <a:pt x="567880" y="463359"/>
                  </a:lnTo>
                  <a:lnTo>
                    <a:pt x="607085" y="463359"/>
                  </a:lnTo>
                  <a:lnTo>
                    <a:pt x="607085" y="304368"/>
                  </a:lnTo>
                  <a:lnTo>
                    <a:pt x="623049" y="321043"/>
                  </a:lnTo>
                  <a:lnTo>
                    <a:pt x="641527" y="332955"/>
                  </a:lnTo>
                  <a:lnTo>
                    <a:pt x="662520" y="340106"/>
                  </a:lnTo>
                  <a:lnTo>
                    <a:pt x="686041" y="342480"/>
                  </a:lnTo>
                  <a:lnTo>
                    <a:pt x="709549" y="340321"/>
                  </a:lnTo>
                  <a:lnTo>
                    <a:pt x="749020" y="323037"/>
                  </a:lnTo>
                  <a:lnTo>
                    <a:pt x="777849" y="289725"/>
                  </a:lnTo>
                  <a:lnTo>
                    <a:pt x="792556" y="247929"/>
                  </a:lnTo>
                  <a:lnTo>
                    <a:pt x="794385" y="22433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" name="object 13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71114" y="4868532"/>
              <a:ext cx="226506" cy="237929"/>
            </a:xfrm>
            <a:prstGeom prst="rect">
              <a:avLst/>
            </a:prstGeom>
          </p:spPr>
        </p:pic>
        <p:sp>
          <p:nvSpPr>
            <p:cNvPr id="131" name="object 131"/>
            <p:cNvSpPr/>
            <p:nvPr/>
          </p:nvSpPr>
          <p:spPr>
            <a:xfrm>
              <a:off x="4245525" y="4856553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39" h="259714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4573295" y="4868532"/>
              <a:ext cx="239573" cy="237940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4840084" y="4873885"/>
              <a:ext cx="407670" cy="226695"/>
            </a:xfrm>
            <a:custGeom>
              <a:avLst/>
              <a:gdLst/>
              <a:ahLst/>
              <a:cxnLst/>
              <a:rect l="l" t="t" r="r" b="b"/>
              <a:pathLst>
                <a:path w="407670" h="226695">
                  <a:moveTo>
                    <a:pt x="180771" y="469"/>
                  </a:moveTo>
                  <a:lnTo>
                    <a:pt x="0" y="469"/>
                  </a:lnTo>
                  <a:lnTo>
                    <a:pt x="0" y="36029"/>
                  </a:lnTo>
                  <a:lnTo>
                    <a:pt x="70789" y="36029"/>
                  </a:lnTo>
                  <a:lnTo>
                    <a:pt x="70789" y="226529"/>
                  </a:lnTo>
                  <a:lnTo>
                    <a:pt x="109994" y="226529"/>
                  </a:lnTo>
                  <a:lnTo>
                    <a:pt x="109994" y="36029"/>
                  </a:lnTo>
                  <a:lnTo>
                    <a:pt x="180771" y="36029"/>
                  </a:lnTo>
                  <a:lnTo>
                    <a:pt x="180771" y="469"/>
                  </a:lnTo>
                  <a:close/>
                </a:path>
                <a:path w="407670" h="226695">
                  <a:moveTo>
                    <a:pt x="407263" y="0"/>
                  </a:moveTo>
                  <a:lnTo>
                    <a:pt x="368058" y="0"/>
                  </a:lnTo>
                  <a:lnTo>
                    <a:pt x="368058" y="92710"/>
                  </a:lnTo>
                  <a:lnTo>
                    <a:pt x="261340" y="92710"/>
                  </a:lnTo>
                  <a:lnTo>
                    <a:pt x="261340" y="0"/>
                  </a:lnTo>
                  <a:lnTo>
                    <a:pt x="222148" y="0"/>
                  </a:lnTo>
                  <a:lnTo>
                    <a:pt x="222148" y="92710"/>
                  </a:lnTo>
                  <a:lnTo>
                    <a:pt x="222148" y="128270"/>
                  </a:lnTo>
                  <a:lnTo>
                    <a:pt x="222148" y="226060"/>
                  </a:lnTo>
                  <a:lnTo>
                    <a:pt x="261340" y="226060"/>
                  </a:lnTo>
                  <a:lnTo>
                    <a:pt x="261340" y="128270"/>
                  </a:lnTo>
                  <a:lnTo>
                    <a:pt x="368058" y="128270"/>
                  </a:lnTo>
                  <a:lnTo>
                    <a:pt x="368058" y="226060"/>
                  </a:lnTo>
                  <a:lnTo>
                    <a:pt x="407263" y="226060"/>
                  </a:lnTo>
                  <a:lnTo>
                    <a:pt x="407263" y="128270"/>
                  </a:lnTo>
                  <a:lnTo>
                    <a:pt x="407263" y="92710"/>
                  </a:lnTo>
                  <a:lnTo>
                    <a:pt x="40726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" name="object 134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5307252" y="4868532"/>
              <a:ext cx="239573" cy="237940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592552" y="4868532"/>
              <a:ext cx="192748" cy="237940"/>
            </a:xfrm>
            <a:prstGeom prst="rect">
              <a:avLst/>
            </a:prstGeom>
          </p:spPr>
        </p:pic>
        <p:sp>
          <p:nvSpPr>
            <p:cNvPr id="136" name="object 136"/>
            <p:cNvSpPr/>
            <p:nvPr/>
          </p:nvSpPr>
          <p:spPr>
            <a:xfrm>
              <a:off x="5812523" y="4718792"/>
              <a:ext cx="1383030" cy="397510"/>
            </a:xfrm>
            <a:custGeom>
              <a:avLst/>
              <a:gdLst/>
              <a:ahLst/>
              <a:cxnLst/>
              <a:rect l="l" t="t" r="r" b="b"/>
              <a:pathLst>
                <a:path w="1383029" h="397510">
                  <a:moveTo>
                    <a:pt x="180759" y="155562"/>
                  </a:moveTo>
                  <a:lnTo>
                    <a:pt x="0" y="155562"/>
                  </a:lnTo>
                  <a:lnTo>
                    <a:pt x="0" y="191122"/>
                  </a:lnTo>
                  <a:lnTo>
                    <a:pt x="70777" y="191122"/>
                  </a:lnTo>
                  <a:lnTo>
                    <a:pt x="70777" y="381622"/>
                  </a:lnTo>
                  <a:lnTo>
                    <a:pt x="109982" y="381622"/>
                  </a:lnTo>
                  <a:lnTo>
                    <a:pt x="109982" y="191122"/>
                  </a:lnTo>
                  <a:lnTo>
                    <a:pt x="180759" y="191122"/>
                  </a:lnTo>
                  <a:lnTo>
                    <a:pt x="180759" y="155562"/>
                  </a:lnTo>
                  <a:close/>
                </a:path>
                <a:path w="1383029" h="397510">
                  <a:moveTo>
                    <a:pt x="415988" y="137769"/>
                  </a:moveTo>
                  <a:lnTo>
                    <a:pt x="261353" y="304380"/>
                  </a:lnTo>
                  <a:lnTo>
                    <a:pt x="261353" y="155194"/>
                  </a:lnTo>
                  <a:lnTo>
                    <a:pt x="222148" y="155194"/>
                  </a:lnTo>
                  <a:lnTo>
                    <a:pt x="222148" y="396938"/>
                  </a:lnTo>
                  <a:lnTo>
                    <a:pt x="376783" y="230327"/>
                  </a:lnTo>
                  <a:lnTo>
                    <a:pt x="376783" y="381152"/>
                  </a:lnTo>
                  <a:lnTo>
                    <a:pt x="415988" y="381152"/>
                  </a:lnTo>
                  <a:lnTo>
                    <a:pt x="415988" y="137769"/>
                  </a:lnTo>
                  <a:close/>
                </a:path>
                <a:path w="1383029" h="397510">
                  <a:moveTo>
                    <a:pt x="966431" y="247738"/>
                  </a:moveTo>
                  <a:lnTo>
                    <a:pt x="607072" y="247738"/>
                  </a:lnTo>
                  <a:lnTo>
                    <a:pt x="607072" y="282587"/>
                  </a:lnTo>
                  <a:lnTo>
                    <a:pt x="966431" y="282587"/>
                  </a:lnTo>
                  <a:lnTo>
                    <a:pt x="966431" y="247738"/>
                  </a:lnTo>
                  <a:close/>
                </a:path>
                <a:path w="1383029" h="397510">
                  <a:moveTo>
                    <a:pt x="1382953" y="268986"/>
                  </a:moveTo>
                  <a:lnTo>
                    <a:pt x="1380871" y="244690"/>
                  </a:lnTo>
                  <a:lnTo>
                    <a:pt x="1374584" y="222427"/>
                  </a:lnTo>
                  <a:lnTo>
                    <a:pt x="1364119" y="202222"/>
                  </a:lnTo>
                  <a:lnTo>
                    <a:pt x="1349908" y="184581"/>
                  </a:lnTo>
                  <a:lnTo>
                    <a:pt x="1349476" y="184035"/>
                  </a:lnTo>
                  <a:lnTo>
                    <a:pt x="1342669" y="178308"/>
                  </a:lnTo>
                  <a:lnTo>
                    <a:pt x="1342669" y="268986"/>
                  </a:lnTo>
                  <a:lnTo>
                    <a:pt x="1341196" y="287540"/>
                  </a:lnTo>
                  <a:lnTo>
                    <a:pt x="1319250" y="330517"/>
                  </a:lnTo>
                  <a:lnTo>
                    <a:pt x="1278928" y="351447"/>
                  </a:lnTo>
                  <a:lnTo>
                    <a:pt x="1263167" y="352844"/>
                  </a:lnTo>
                  <a:lnTo>
                    <a:pt x="1247419" y="351447"/>
                  </a:lnTo>
                  <a:lnTo>
                    <a:pt x="1207084" y="330517"/>
                  </a:lnTo>
                  <a:lnTo>
                    <a:pt x="1185138" y="287540"/>
                  </a:lnTo>
                  <a:lnTo>
                    <a:pt x="1183678" y="268986"/>
                  </a:lnTo>
                  <a:lnTo>
                    <a:pt x="1185125" y="250431"/>
                  </a:lnTo>
                  <a:lnTo>
                    <a:pt x="1206817" y="207175"/>
                  </a:lnTo>
                  <a:lnTo>
                    <a:pt x="1230795" y="191122"/>
                  </a:lnTo>
                  <a:lnTo>
                    <a:pt x="1232471" y="190233"/>
                  </a:lnTo>
                  <a:lnTo>
                    <a:pt x="1247190" y="185991"/>
                  </a:lnTo>
                  <a:lnTo>
                    <a:pt x="1263167" y="184581"/>
                  </a:lnTo>
                  <a:lnTo>
                    <a:pt x="1279207" y="185991"/>
                  </a:lnTo>
                  <a:lnTo>
                    <a:pt x="1319530" y="206921"/>
                  </a:lnTo>
                  <a:lnTo>
                    <a:pt x="1341221" y="250202"/>
                  </a:lnTo>
                  <a:lnTo>
                    <a:pt x="1342669" y="268986"/>
                  </a:lnTo>
                  <a:lnTo>
                    <a:pt x="1342669" y="178308"/>
                  </a:lnTo>
                  <a:lnTo>
                    <a:pt x="1331658" y="169037"/>
                  </a:lnTo>
                  <a:lnTo>
                    <a:pt x="1311694" y="158318"/>
                  </a:lnTo>
                  <a:lnTo>
                    <a:pt x="1289596" y="151892"/>
                  </a:lnTo>
                  <a:lnTo>
                    <a:pt x="1265351" y="149745"/>
                  </a:lnTo>
                  <a:lnTo>
                    <a:pt x="1238567" y="152336"/>
                  </a:lnTo>
                  <a:lnTo>
                    <a:pt x="1215936" y="160083"/>
                  </a:lnTo>
                  <a:lnTo>
                    <a:pt x="1197457" y="173012"/>
                  </a:lnTo>
                  <a:lnTo>
                    <a:pt x="1183132" y="191122"/>
                  </a:lnTo>
                  <a:lnTo>
                    <a:pt x="1182039" y="191122"/>
                  </a:lnTo>
                  <a:lnTo>
                    <a:pt x="1190256" y="145745"/>
                  </a:lnTo>
                  <a:lnTo>
                    <a:pt x="1210691" y="106527"/>
                  </a:lnTo>
                  <a:lnTo>
                    <a:pt x="1247190" y="76974"/>
                  </a:lnTo>
                  <a:lnTo>
                    <a:pt x="1299464" y="61899"/>
                  </a:lnTo>
                  <a:lnTo>
                    <a:pt x="1301280" y="61531"/>
                  </a:lnTo>
                  <a:lnTo>
                    <a:pt x="1308925" y="59563"/>
                  </a:lnTo>
                  <a:lnTo>
                    <a:pt x="1347876" y="40424"/>
                  </a:lnTo>
                  <a:lnTo>
                    <a:pt x="1371803" y="9690"/>
                  </a:lnTo>
                  <a:lnTo>
                    <a:pt x="1375333" y="0"/>
                  </a:lnTo>
                  <a:lnTo>
                    <a:pt x="1331772" y="0"/>
                  </a:lnTo>
                  <a:lnTo>
                    <a:pt x="1329232" y="6896"/>
                  </a:lnTo>
                  <a:lnTo>
                    <a:pt x="1324698" y="12623"/>
                  </a:lnTo>
                  <a:lnTo>
                    <a:pt x="1285125" y="29222"/>
                  </a:lnTo>
                  <a:lnTo>
                    <a:pt x="1269428" y="32600"/>
                  </a:lnTo>
                  <a:lnTo>
                    <a:pt x="1265428" y="33502"/>
                  </a:lnTo>
                  <a:lnTo>
                    <a:pt x="1261440" y="34582"/>
                  </a:lnTo>
                  <a:lnTo>
                    <a:pt x="1247292" y="38036"/>
                  </a:lnTo>
                  <a:lnTo>
                    <a:pt x="1243203" y="39293"/>
                  </a:lnTo>
                  <a:lnTo>
                    <a:pt x="1237386" y="41846"/>
                  </a:lnTo>
                  <a:lnTo>
                    <a:pt x="1233855" y="43294"/>
                  </a:lnTo>
                  <a:lnTo>
                    <a:pt x="1225511" y="46570"/>
                  </a:lnTo>
                  <a:lnTo>
                    <a:pt x="1221600" y="48374"/>
                  </a:lnTo>
                  <a:lnTo>
                    <a:pt x="1179525" y="84810"/>
                  </a:lnTo>
                  <a:lnTo>
                    <a:pt x="1159446" y="125247"/>
                  </a:lnTo>
                  <a:lnTo>
                    <a:pt x="1147394" y="177927"/>
                  </a:lnTo>
                  <a:lnTo>
                    <a:pt x="1143381" y="242849"/>
                  </a:lnTo>
                  <a:lnTo>
                    <a:pt x="1145768" y="280758"/>
                  </a:lnTo>
                  <a:lnTo>
                    <a:pt x="1164818" y="339026"/>
                  </a:lnTo>
                  <a:lnTo>
                    <a:pt x="1197800" y="371754"/>
                  </a:lnTo>
                  <a:lnTo>
                    <a:pt x="1236726" y="385914"/>
                  </a:lnTo>
                  <a:lnTo>
                    <a:pt x="1259357" y="387680"/>
                  </a:lnTo>
                  <a:lnTo>
                    <a:pt x="1285557" y="385572"/>
                  </a:lnTo>
                  <a:lnTo>
                    <a:pt x="1330210" y="368693"/>
                  </a:lnTo>
                  <a:lnTo>
                    <a:pt x="1363662" y="335965"/>
                  </a:lnTo>
                  <a:lnTo>
                    <a:pt x="1380820" y="293497"/>
                  </a:lnTo>
                  <a:lnTo>
                    <a:pt x="1382953" y="2689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7" name="object 13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7241213" y="4868532"/>
              <a:ext cx="216160" cy="237929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7503111" y="4868532"/>
              <a:ext cx="184036" cy="23792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7873896" y="4873977"/>
              <a:ext cx="190570" cy="225961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8089512" y="4868532"/>
              <a:ext cx="239573" cy="237940"/>
            </a:xfrm>
            <a:prstGeom prst="rect">
              <a:avLst/>
            </a:prstGeom>
          </p:spPr>
        </p:pic>
        <p:sp>
          <p:nvSpPr>
            <p:cNvPr id="141" name="object 141"/>
            <p:cNvSpPr/>
            <p:nvPr/>
          </p:nvSpPr>
          <p:spPr>
            <a:xfrm>
              <a:off x="8362823" y="4856562"/>
              <a:ext cx="610235" cy="259715"/>
            </a:xfrm>
            <a:custGeom>
              <a:avLst/>
              <a:gdLst/>
              <a:ahLst/>
              <a:cxnLst/>
              <a:rect l="l" t="t" r="r" b="b"/>
              <a:pathLst>
                <a:path w="610234" h="259714">
                  <a:moveTo>
                    <a:pt x="294030" y="243382"/>
                  </a:moveTo>
                  <a:lnTo>
                    <a:pt x="239572" y="0"/>
                  </a:lnTo>
                  <a:lnTo>
                    <a:pt x="148107" y="184035"/>
                  </a:lnTo>
                  <a:lnTo>
                    <a:pt x="54457" y="0"/>
                  </a:lnTo>
                  <a:lnTo>
                    <a:pt x="0" y="243382"/>
                  </a:lnTo>
                  <a:lnTo>
                    <a:pt x="40297" y="243382"/>
                  </a:lnTo>
                  <a:lnTo>
                    <a:pt x="69151" y="103454"/>
                  </a:lnTo>
                  <a:lnTo>
                    <a:pt x="147015" y="259168"/>
                  </a:lnTo>
                  <a:lnTo>
                    <a:pt x="223786" y="103454"/>
                  </a:lnTo>
                  <a:lnTo>
                    <a:pt x="253733" y="243382"/>
                  </a:lnTo>
                  <a:lnTo>
                    <a:pt x="294030" y="243382"/>
                  </a:lnTo>
                  <a:close/>
                </a:path>
                <a:path w="610234" h="259714">
                  <a:moveTo>
                    <a:pt x="609815" y="243382"/>
                  </a:moveTo>
                  <a:lnTo>
                    <a:pt x="555371" y="0"/>
                  </a:lnTo>
                  <a:lnTo>
                    <a:pt x="463892" y="184035"/>
                  </a:lnTo>
                  <a:lnTo>
                    <a:pt x="370243" y="0"/>
                  </a:lnTo>
                  <a:lnTo>
                    <a:pt x="315798" y="243382"/>
                  </a:lnTo>
                  <a:lnTo>
                    <a:pt x="356082" y="243382"/>
                  </a:lnTo>
                  <a:lnTo>
                    <a:pt x="384949" y="103454"/>
                  </a:lnTo>
                  <a:lnTo>
                    <a:pt x="462813" y="259168"/>
                  </a:lnTo>
                  <a:lnTo>
                    <a:pt x="539584" y="103454"/>
                  </a:lnTo>
                  <a:lnTo>
                    <a:pt x="569531" y="243382"/>
                  </a:lnTo>
                  <a:lnTo>
                    <a:pt x="609815" y="2433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9006406" y="4868532"/>
              <a:ext cx="216160" cy="237929"/>
            </a:xfrm>
            <a:prstGeom prst="rect">
              <a:avLst/>
            </a:prstGeom>
          </p:spPr>
        </p:pic>
        <p:sp>
          <p:nvSpPr>
            <p:cNvPr id="143" name="object 143"/>
            <p:cNvSpPr/>
            <p:nvPr/>
          </p:nvSpPr>
          <p:spPr>
            <a:xfrm>
              <a:off x="9282450" y="4868532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34" y="199826"/>
                  </a:lnTo>
                  <a:lnTo>
                    <a:pt x="57987" y="178874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10">
                  <a:moveTo>
                    <a:pt x="91034" y="199826"/>
                  </a:moveTo>
                  <a:lnTo>
                    <a:pt x="39202" y="199826"/>
                  </a:lnTo>
                  <a:lnTo>
                    <a:pt x="55162" y="216502"/>
                  </a:lnTo>
                  <a:lnTo>
                    <a:pt x="73640" y="228413"/>
                  </a:lnTo>
                  <a:lnTo>
                    <a:pt x="94637" y="235558"/>
                  </a:lnTo>
                  <a:lnTo>
                    <a:pt x="118153" y="237940"/>
                  </a:lnTo>
                  <a:lnTo>
                    <a:pt x="141665" y="235780"/>
                  </a:lnTo>
                  <a:lnTo>
                    <a:pt x="162662" y="229299"/>
                  </a:lnTo>
                  <a:lnTo>
                    <a:pt x="181142" y="218494"/>
                  </a:lnTo>
                  <a:lnTo>
                    <a:pt x="197103" y="203365"/>
                  </a:lnTo>
                  <a:lnTo>
                    <a:pt x="197296" y="203093"/>
                  </a:lnTo>
                  <a:lnTo>
                    <a:pt x="112708" y="203093"/>
                  </a:lnTo>
                  <a:lnTo>
                    <a:pt x="96625" y="201579"/>
                  </a:lnTo>
                  <a:lnTo>
                    <a:pt x="91034" y="199826"/>
                  </a:lnTo>
                  <a:close/>
                </a:path>
                <a:path w="226695" h="359410">
                  <a:moveTo>
                    <a:pt x="195986" y="34847"/>
                  </a:moveTo>
                  <a:lnTo>
                    <a:pt x="112164" y="34847"/>
                  </a:lnTo>
                  <a:lnTo>
                    <a:pt x="126421" y="36276"/>
                  </a:lnTo>
                  <a:lnTo>
                    <a:pt x="139794" y="40564"/>
                  </a:lnTo>
                  <a:lnTo>
                    <a:pt x="173655" y="70170"/>
                  </a:lnTo>
                  <a:lnTo>
                    <a:pt x="186173" y="119242"/>
                  </a:lnTo>
                  <a:lnTo>
                    <a:pt x="186214" y="119786"/>
                  </a:lnTo>
                  <a:lnTo>
                    <a:pt x="184977" y="136244"/>
                  </a:lnTo>
                  <a:lnTo>
                    <a:pt x="184954" y="136549"/>
                  </a:lnTo>
                  <a:lnTo>
                    <a:pt x="181208" y="151850"/>
                  </a:lnTo>
                  <a:lnTo>
                    <a:pt x="181175" y="151984"/>
                  </a:lnTo>
                  <a:lnTo>
                    <a:pt x="155176" y="189470"/>
                  </a:lnTo>
                  <a:lnTo>
                    <a:pt x="112708" y="203093"/>
                  </a:lnTo>
                  <a:lnTo>
                    <a:pt x="197296" y="203093"/>
                  </a:lnTo>
                  <a:lnTo>
                    <a:pt x="209967" y="185177"/>
                  </a:lnTo>
                  <a:lnTo>
                    <a:pt x="219155" y="165184"/>
                  </a:lnTo>
                  <a:lnTo>
                    <a:pt x="224668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5" h="359410">
                  <a:moveTo>
                    <a:pt x="116520" y="0"/>
                  </a:moveTo>
                  <a:lnTo>
                    <a:pt x="93922" y="2314"/>
                  </a:lnTo>
                  <a:lnTo>
                    <a:pt x="73502" y="9257"/>
                  </a:lnTo>
                  <a:lnTo>
                    <a:pt x="55262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4" name="object 14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562305" y="4873977"/>
              <a:ext cx="166612" cy="225961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9788811" y="4868532"/>
              <a:ext cx="216160" cy="237929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0050699" y="4868532"/>
              <a:ext cx="192748" cy="237940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303340" y="4873977"/>
              <a:ext cx="190570" cy="225961"/>
            </a:xfrm>
            <a:prstGeom prst="rect">
              <a:avLst/>
            </a:prstGeom>
          </p:spPr>
        </p:pic>
        <p:sp>
          <p:nvSpPr>
            <p:cNvPr id="148" name="object 148"/>
            <p:cNvSpPr/>
            <p:nvPr/>
          </p:nvSpPr>
          <p:spPr>
            <a:xfrm>
              <a:off x="10533082" y="4856553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9" name="object 149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0768362" y="4873977"/>
              <a:ext cx="238484" cy="225961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1160895" y="4868532"/>
              <a:ext cx="239573" cy="237940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11460378" y="4868538"/>
              <a:ext cx="400050" cy="359410"/>
            </a:xfrm>
            <a:custGeom>
              <a:avLst/>
              <a:gdLst/>
              <a:ahLst/>
              <a:cxnLst/>
              <a:rect l="l" t="t" r="r" b="b"/>
              <a:pathLst>
                <a:path w="400050" h="359410">
                  <a:moveTo>
                    <a:pt x="133946" y="5346"/>
                  </a:moveTo>
                  <a:lnTo>
                    <a:pt x="0" y="5346"/>
                  </a:lnTo>
                  <a:lnTo>
                    <a:pt x="0" y="40906"/>
                  </a:lnTo>
                  <a:lnTo>
                    <a:pt x="0" y="231406"/>
                  </a:lnTo>
                  <a:lnTo>
                    <a:pt x="39204" y="231406"/>
                  </a:lnTo>
                  <a:lnTo>
                    <a:pt x="39204" y="40906"/>
                  </a:lnTo>
                  <a:lnTo>
                    <a:pt x="133946" y="40906"/>
                  </a:lnTo>
                  <a:lnTo>
                    <a:pt x="133946" y="5346"/>
                  </a:lnTo>
                  <a:close/>
                </a:path>
                <a:path w="400050" h="359410">
                  <a:moveTo>
                    <a:pt x="399656" y="119786"/>
                  </a:moveTo>
                  <a:lnTo>
                    <a:pt x="392226" y="74523"/>
                  </a:lnTo>
                  <a:lnTo>
                    <a:pt x="369976" y="35661"/>
                  </a:lnTo>
                  <a:lnTo>
                    <a:pt x="359359" y="25412"/>
                  </a:lnTo>
                  <a:lnTo>
                    <a:pt x="359359" y="119786"/>
                  </a:lnTo>
                  <a:lnTo>
                    <a:pt x="358127" y="136245"/>
                  </a:lnTo>
                  <a:lnTo>
                    <a:pt x="339217" y="178879"/>
                  </a:lnTo>
                  <a:lnTo>
                    <a:pt x="301637" y="201574"/>
                  </a:lnTo>
                  <a:lnTo>
                    <a:pt x="285851" y="203098"/>
                  </a:lnTo>
                  <a:lnTo>
                    <a:pt x="269773" y="201574"/>
                  </a:lnTo>
                  <a:lnTo>
                    <a:pt x="264185" y="199821"/>
                  </a:lnTo>
                  <a:lnTo>
                    <a:pt x="255295" y="197040"/>
                  </a:lnTo>
                  <a:lnTo>
                    <a:pt x="242404" y="189471"/>
                  </a:lnTo>
                  <a:lnTo>
                    <a:pt x="231140" y="178879"/>
                  </a:lnTo>
                  <a:lnTo>
                    <a:pt x="221983" y="166090"/>
                  </a:lnTo>
                  <a:lnTo>
                    <a:pt x="215468" y="151980"/>
                  </a:lnTo>
                  <a:lnTo>
                    <a:pt x="215404" y="151853"/>
                  </a:lnTo>
                  <a:lnTo>
                    <a:pt x="211556" y="136550"/>
                  </a:lnTo>
                  <a:lnTo>
                    <a:pt x="211480" y="136245"/>
                  </a:lnTo>
                  <a:lnTo>
                    <a:pt x="210210" y="119786"/>
                  </a:lnTo>
                  <a:lnTo>
                    <a:pt x="210172" y="119240"/>
                  </a:lnTo>
                  <a:lnTo>
                    <a:pt x="211582" y="101206"/>
                  </a:lnTo>
                  <a:lnTo>
                    <a:pt x="211594" y="100901"/>
                  </a:lnTo>
                  <a:lnTo>
                    <a:pt x="233045" y="57721"/>
                  </a:lnTo>
                  <a:lnTo>
                    <a:pt x="268668" y="37020"/>
                  </a:lnTo>
                  <a:lnTo>
                    <a:pt x="271018" y="36271"/>
                  </a:lnTo>
                  <a:lnTo>
                    <a:pt x="285305" y="34848"/>
                  </a:lnTo>
                  <a:lnTo>
                    <a:pt x="299567" y="36271"/>
                  </a:lnTo>
                  <a:lnTo>
                    <a:pt x="312940" y="40563"/>
                  </a:lnTo>
                  <a:lnTo>
                    <a:pt x="325424" y="47713"/>
                  </a:lnTo>
                  <a:lnTo>
                    <a:pt x="337032" y="57721"/>
                  </a:lnTo>
                  <a:lnTo>
                    <a:pt x="346798" y="70167"/>
                  </a:lnTo>
                  <a:lnTo>
                    <a:pt x="353707" y="84531"/>
                  </a:lnTo>
                  <a:lnTo>
                    <a:pt x="353783" y="84670"/>
                  </a:lnTo>
                  <a:lnTo>
                    <a:pt x="357886" y="100901"/>
                  </a:lnTo>
                  <a:lnTo>
                    <a:pt x="357962" y="101206"/>
                  </a:lnTo>
                  <a:lnTo>
                    <a:pt x="359321" y="119240"/>
                  </a:lnTo>
                  <a:lnTo>
                    <a:pt x="359359" y="119786"/>
                  </a:lnTo>
                  <a:lnTo>
                    <a:pt x="359359" y="25412"/>
                  </a:lnTo>
                  <a:lnTo>
                    <a:pt x="353834" y="20066"/>
                  </a:lnTo>
                  <a:lnTo>
                    <a:pt x="335064" y="8915"/>
                  </a:lnTo>
                  <a:lnTo>
                    <a:pt x="313944" y="2311"/>
                  </a:lnTo>
                  <a:lnTo>
                    <a:pt x="314591" y="2311"/>
                  </a:lnTo>
                  <a:lnTo>
                    <a:pt x="289661" y="0"/>
                  </a:lnTo>
                  <a:lnTo>
                    <a:pt x="267068" y="2311"/>
                  </a:lnTo>
                  <a:lnTo>
                    <a:pt x="246646" y="9258"/>
                  </a:lnTo>
                  <a:lnTo>
                    <a:pt x="228409" y="20828"/>
                  </a:lnTo>
                  <a:lnTo>
                    <a:pt x="212344" y="37020"/>
                  </a:lnTo>
                  <a:lnTo>
                    <a:pt x="212344" y="5448"/>
                  </a:lnTo>
                  <a:lnTo>
                    <a:pt x="173151" y="5448"/>
                  </a:lnTo>
                  <a:lnTo>
                    <a:pt x="173151" y="358813"/>
                  </a:lnTo>
                  <a:lnTo>
                    <a:pt x="212344" y="358813"/>
                  </a:lnTo>
                  <a:lnTo>
                    <a:pt x="212344" y="199821"/>
                  </a:lnTo>
                  <a:lnTo>
                    <a:pt x="228307" y="216496"/>
                  </a:lnTo>
                  <a:lnTo>
                    <a:pt x="246786" y="228409"/>
                  </a:lnTo>
                  <a:lnTo>
                    <a:pt x="267779" y="235559"/>
                  </a:lnTo>
                  <a:lnTo>
                    <a:pt x="291299" y="237934"/>
                  </a:lnTo>
                  <a:lnTo>
                    <a:pt x="314807" y="235775"/>
                  </a:lnTo>
                  <a:lnTo>
                    <a:pt x="354291" y="218490"/>
                  </a:lnTo>
                  <a:lnTo>
                    <a:pt x="383108" y="185178"/>
                  </a:lnTo>
                  <a:lnTo>
                    <a:pt x="397814" y="143383"/>
                  </a:lnTo>
                  <a:lnTo>
                    <a:pt x="399656" y="1197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2" name="object 15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1905710" y="4868532"/>
              <a:ext cx="226506" cy="237929"/>
            </a:xfrm>
            <a:prstGeom prst="rect">
              <a:avLst/>
            </a:prstGeom>
          </p:spPr>
        </p:pic>
        <p:sp>
          <p:nvSpPr>
            <p:cNvPr id="153" name="object 153"/>
            <p:cNvSpPr/>
            <p:nvPr/>
          </p:nvSpPr>
          <p:spPr>
            <a:xfrm>
              <a:off x="12206224" y="4856562"/>
              <a:ext cx="453390" cy="259715"/>
            </a:xfrm>
            <a:custGeom>
              <a:avLst/>
              <a:gdLst/>
              <a:ahLst/>
              <a:cxnLst/>
              <a:rect l="l" t="t" r="r" b="b"/>
              <a:pathLst>
                <a:path w="453390" h="259714">
                  <a:moveTo>
                    <a:pt x="185115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192" y="110032"/>
                  </a:lnTo>
                  <a:lnTo>
                    <a:pt x="39192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192" y="243382"/>
                  </a:lnTo>
                  <a:lnTo>
                    <a:pt x="39192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15" y="243382"/>
                  </a:lnTo>
                  <a:lnTo>
                    <a:pt x="185115" y="145592"/>
                  </a:lnTo>
                  <a:lnTo>
                    <a:pt x="185115" y="110032"/>
                  </a:lnTo>
                  <a:lnTo>
                    <a:pt x="185115" y="17322"/>
                  </a:lnTo>
                  <a:close/>
                </a:path>
                <a:path w="453390" h="259714">
                  <a:moveTo>
                    <a:pt x="453085" y="0"/>
                  </a:moveTo>
                  <a:lnTo>
                    <a:pt x="298462" y="166611"/>
                  </a:lnTo>
                  <a:lnTo>
                    <a:pt x="298462" y="17424"/>
                  </a:lnTo>
                  <a:lnTo>
                    <a:pt x="259257" y="17424"/>
                  </a:lnTo>
                  <a:lnTo>
                    <a:pt x="259257" y="259168"/>
                  </a:lnTo>
                  <a:lnTo>
                    <a:pt x="413893" y="92557"/>
                  </a:lnTo>
                  <a:lnTo>
                    <a:pt x="413893" y="243382"/>
                  </a:lnTo>
                  <a:lnTo>
                    <a:pt x="453085" y="243382"/>
                  </a:lnTo>
                  <a:lnTo>
                    <a:pt x="4530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4" name="object 15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2726754" y="4873977"/>
              <a:ext cx="166612" cy="225961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2953343" y="4868532"/>
              <a:ext cx="216160" cy="237929"/>
            </a:xfrm>
            <a:prstGeom prst="rect">
              <a:avLst/>
            </a:prstGeom>
          </p:spPr>
        </p:pic>
        <p:sp>
          <p:nvSpPr>
            <p:cNvPr id="156" name="object 156"/>
            <p:cNvSpPr/>
            <p:nvPr/>
          </p:nvSpPr>
          <p:spPr>
            <a:xfrm>
              <a:off x="1195793" y="4763991"/>
              <a:ext cx="12880975" cy="1174115"/>
            </a:xfrm>
            <a:custGeom>
              <a:avLst/>
              <a:gdLst/>
              <a:ahLst/>
              <a:cxnLst/>
              <a:rect l="l" t="t" r="r" b="b"/>
              <a:pathLst>
                <a:path w="12880975" h="1174114">
                  <a:moveTo>
                    <a:pt x="393128" y="965492"/>
                  </a:moveTo>
                  <a:lnTo>
                    <a:pt x="392874" y="956106"/>
                  </a:lnTo>
                  <a:lnTo>
                    <a:pt x="392137" y="946988"/>
                  </a:lnTo>
                  <a:lnTo>
                    <a:pt x="392099" y="946645"/>
                  </a:lnTo>
                  <a:lnTo>
                    <a:pt x="390931" y="938136"/>
                  </a:lnTo>
                  <a:lnTo>
                    <a:pt x="390829" y="937361"/>
                  </a:lnTo>
                  <a:lnTo>
                    <a:pt x="378625" y="900074"/>
                  </a:lnTo>
                  <a:lnTo>
                    <a:pt x="352171" y="864019"/>
                  </a:lnTo>
                  <a:lnTo>
                    <a:pt x="351739" y="863650"/>
                  </a:lnTo>
                  <a:lnTo>
                    <a:pt x="351739" y="965492"/>
                  </a:lnTo>
                  <a:lnTo>
                    <a:pt x="351370" y="974979"/>
                  </a:lnTo>
                  <a:lnTo>
                    <a:pt x="338467" y="1018108"/>
                  </a:lnTo>
                  <a:lnTo>
                    <a:pt x="311048" y="1048740"/>
                  </a:lnTo>
                  <a:lnTo>
                    <a:pt x="275170" y="1063739"/>
                  </a:lnTo>
                  <a:lnTo>
                    <a:pt x="227596" y="1068946"/>
                  </a:lnTo>
                  <a:lnTo>
                    <a:pt x="216712" y="1068946"/>
                  </a:lnTo>
                  <a:lnTo>
                    <a:pt x="216712" y="862037"/>
                  </a:lnTo>
                  <a:lnTo>
                    <a:pt x="227596" y="862037"/>
                  </a:lnTo>
                  <a:lnTo>
                    <a:pt x="275170" y="867244"/>
                  </a:lnTo>
                  <a:lnTo>
                    <a:pt x="311048" y="882256"/>
                  </a:lnTo>
                  <a:lnTo>
                    <a:pt x="338467" y="912888"/>
                  </a:lnTo>
                  <a:lnTo>
                    <a:pt x="350240" y="946645"/>
                  </a:lnTo>
                  <a:lnTo>
                    <a:pt x="350316" y="946988"/>
                  </a:lnTo>
                  <a:lnTo>
                    <a:pt x="351383" y="956106"/>
                  </a:lnTo>
                  <a:lnTo>
                    <a:pt x="351739" y="965492"/>
                  </a:lnTo>
                  <a:lnTo>
                    <a:pt x="351739" y="863650"/>
                  </a:lnTo>
                  <a:lnTo>
                    <a:pt x="309727" y="838123"/>
                  </a:lnTo>
                  <a:lnTo>
                    <a:pt x="263055" y="826249"/>
                  </a:lnTo>
                  <a:lnTo>
                    <a:pt x="226517" y="823925"/>
                  </a:lnTo>
                  <a:lnTo>
                    <a:pt x="216712" y="823925"/>
                  </a:lnTo>
                  <a:lnTo>
                    <a:pt x="216712" y="780364"/>
                  </a:lnTo>
                  <a:lnTo>
                    <a:pt x="176415" y="780364"/>
                  </a:lnTo>
                  <a:lnTo>
                    <a:pt x="176415" y="823925"/>
                  </a:lnTo>
                  <a:lnTo>
                    <a:pt x="176415" y="862037"/>
                  </a:lnTo>
                  <a:lnTo>
                    <a:pt x="176415" y="1068946"/>
                  </a:lnTo>
                  <a:lnTo>
                    <a:pt x="165531" y="1068946"/>
                  </a:lnTo>
                  <a:lnTo>
                    <a:pt x="117957" y="1063739"/>
                  </a:lnTo>
                  <a:lnTo>
                    <a:pt x="82080" y="1048740"/>
                  </a:lnTo>
                  <a:lnTo>
                    <a:pt x="54660" y="1018108"/>
                  </a:lnTo>
                  <a:lnTo>
                    <a:pt x="42887" y="984351"/>
                  </a:lnTo>
                  <a:lnTo>
                    <a:pt x="42811" y="984008"/>
                  </a:lnTo>
                  <a:lnTo>
                    <a:pt x="41757" y="974979"/>
                  </a:lnTo>
                  <a:lnTo>
                    <a:pt x="41389" y="965492"/>
                  </a:lnTo>
                  <a:lnTo>
                    <a:pt x="41744" y="956106"/>
                  </a:lnTo>
                  <a:lnTo>
                    <a:pt x="54660" y="912888"/>
                  </a:lnTo>
                  <a:lnTo>
                    <a:pt x="82080" y="882256"/>
                  </a:lnTo>
                  <a:lnTo>
                    <a:pt x="117957" y="867244"/>
                  </a:lnTo>
                  <a:lnTo>
                    <a:pt x="165531" y="862037"/>
                  </a:lnTo>
                  <a:lnTo>
                    <a:pt x="176415" y="862037"/>
                  </a:lnTo>
                  <a:lnTo>
                    <a:pt x="176415" y="823925"/>
                  </a:lnTo>
                  <a:lnTo>
                    <a:pt x="166624" y="823925"/>
                  </a:lnTo>
                  <a:lnTo>
                    <a:pt x="147815" y="824509"/>
                  </a:lnTo>
                  <a:lnTo>
                    <a:pt x="97739" y="833183"/>
                  </a:lnTo>
                  <a:lnTo>
                    <a:pt x="59309" y="849833"/>
                  </a:lnTo>
                  <a:lnTo>
                    <a:pt x="26123" y="880897"/>
                  </a:lnTo>
                  <a:lnTo>
                    <a:pt x="6604" y="918997"/>
                  </a:lnTo>
                  <a:lnTo>
                    <a:pt x="0" y="965492"/>
                  </a:lnTo>
                  <a:lnTo>
                    <a:pt x="266" y="974979"/>
                  </a:lnTo>
                  <a:lnTo>
                    <a:pt x="1003" y="984008"/>
                  </a:lnTo>
                  <a:lnTo>
                    <a:pt x="1028" y="984351"/>
                  </a:lnTo>
                  <a:lnTo>
                    <a:pt x="2197" y="992860"/>
                  </a:lnTo>
                  <a:lnTo>
                    <a:pt x="2298" y="993622"/>
                  </a:lnTo>
                  <a:lnTo>
                    <a:pt x="4089" y="1002792"/>
                  </a:lnTo>
                  <a:lnTo>
                    <a:pt x="19875" y="1040638"/>
                  </a:lnTo>
                  <a:lnTo>
                    <a:pt x="49555" y="1074394"/>
                  </a:lnTo>
                  <a:lnTo>
                    <a:pt x="83400" y="1092873"/>
                  </a:lnTo>
                  <a:lnTo>
                    <a:pt x="130073" y="1104747"/>
                  </a:lnTo>
                  <a:lnTo>
                    <a:pt x="166624" y="1107059"/>
                  </a:lnTo>
                  <a:lnTo>
                    <a:pt x="176415" y="1107059"/>
                  </a:lnTo>
                  <a:lnTo>
                    <a:pt x="176415" y="1158240"/>
                  </a:lnTo>
                  <a:lnTo>
                    <a:pt x="216712" y="1158240"/>
                  </a:lnTo>
                  <a:lnTo>
                    <a:pt x="216712" y="1107059"/>
                  </a:lnTo>
                  <a:lnTo>
                    <a:pt x="226517" y="1107059"/>
                  </a:lnTo>
                  <a:lnTo>
                    <a:pt x="279755" y="1101852"/>
                  </a:lnTo>
                  <a:lnTo>
                    <a:pt x="322541" y="1087323"/>
                  </a:lnTo>
                  <a:lnTo>
                    <a:pt x="349885" y="1068946"/>
                  </a:lnTo>
                  <a:lnTo>
                    <a:pt x="352171" y="1066977"/>
                  </a:lnTo>
                  <a:lnTo>
                    <a:pt x="378625" y="1030922"/>
                  </a:lnTo>
                  <a:lnTo>
                    <a:pt x="390829" y="993622"/>
                  </a:lnTo>
                  <a:lnTo>
                    <a:pt x="392874" y="974979"/>
                  </a:lnTo>
                  <a:lnTo>
                    <a:pt x="393128" y="965492"/>
                  </a:lnTo>
                  <a:close/>
                </a:path>
                <a:path w="12880975" h="1174114">
                  <a:moveTo>
                    <a:pt x="651205" y="914857"/>
                  </a:moveTo>
                  <a:lnTo>
                    <a:pt x="496570" y="1081468"/>
                  </a:lnTo>
                  <a:lnTo>
                    <a:pt x="496570" y="932281"/>
                  </a:lnTo>
                  <a:lnTo>
                    <a:pt x="457365" y="932281"/>
                  </a:lnTo>
                  <a:lnTo>
                    <a:pt x="457365" y="1174026"/>
                  </a:lnTo>
                  <a:lnTo>
                    <a:pt x="612000" y="1007414"/>
                  </a:lnTo>
                  <a:lnTo>
                    <a:pt x="612000" y="1158240"/>
                  </a:lnTo>
                  <a:lnTo>
                    <a:pt x="651205" y="1158240"/>
                  </a:lnTo>
                  <a:lnTo>
                    <a:pt x="651205" y="914857"/>
                  </a:lnTo>
                  <a:close/>
                </a:path>
                <a:path w="12880975" h="1174114">
                  <a:moveTo>
                    <a:pt x="910361" y="932180"/>
                  </a:moveTo>
                  <a:lnTo>
                    <a:pt x="871169" y="932180"/>
                  </a:lnTo>
                  <a:lnTo>
                    <a:pt x="871169" y="1024890"/>
                  </a:lnTo>
                  <a:lnTo>
                    <a:pt x="764438" y="1024890"/>
                  </a:lnTo>
                  <a:lnTo>
                    <a:pt x="764438" y="932180"/>
                  </a:lnTo>
                  <a:lnTo>
                    <a:pt x="725246" y="932180"/>
                  </a:lnTo>
                  <a:lnTo>
                    <a:pt x="725246" y="1024890"/>
                  </a:lnTo>
                  <a:lnTo>
                    <a:pt x="725246" y="1060450"/>
                  </a:lnTo>
                  <a:lnTo>
                    <a:pt x="725246" y="1158240"/>
                  </a:lnTo>
                  <a:lnTo>
                    <a:pt x="764438" y="1158240"/>
                  </a:lnTo>
                  <a:lnTo>
                    <a:pt x="764438" y="1060450"/>
                  </a:lnTo>
                  <a:lnTo>
                    <a:pt x="871169" y="1060450"/>
                  </a:lnTo>
                  <a:lnTo>
                    <a:pt x="871169" y="1158240"/>
                  </a:lnTo>
                  <a:lnTo>
                    <a:pt x="910361" y="1158240"/>
                  </a:lnTo>
                  <a:lnTo>
                    <a:pt x="910361" y="1060450"/>
                  </a:lnTo>
                  <a:lnTo>
                    <a:pt x="910361" y="1024890"/>
                  </a:lnTo>
                  <a:lnTo>
                    <a:pt x="910361" y="932180"/>
                  </a:lnTo>
                  <a:close/>
                </a:path>
                <a:path w="12880975" h="1174114">
                  <a:moveTo>
                    <a:pt x="12218657" y="109893"/>
                  </a:moveTo>
                  <a:lnTo>
                    <a:pt x="12179452" y="109893"/>
                  </a:lnTo>
                  <a:lnTo>
                    <a:pt x="12179452" y="202603"/>
                  </a:lnTo>
                  <a:lnTo>
                    <a:pt x="12072734" y="202603"/>
                  </a:lnTo>
                  <a:lnTo>
                    <a:pt x="12072734" y="109893"/>
                  </a:lnTo>
                  <a:lnTo>
                    <a:pt x="12033529" y="109893"/>
                  </a:lnTo>
                  <a:lnTo>
                    <a:pt x="12033529" y="202603"/>
                  </a:lnTo>
                  <a:lnTo>
                    <a:pt x="12033529" y="238163"/>
                  </a:lnTo>
                  <a:lnTo>
                    <a:pt x="12033529" y="335953"/>
                  </a:lnTo>
                  <a:lnTo>
                    <a:pt x="12072734" y="335953"/>
                  </a:lnTo>
                  <a:lnTo>
                    <a:pt x="12072734" y="238163"/>
                  </a:lnTo>
                  <a:lnTo>
                    <a:pt x="12179452" y="238163"/>
                  </a:lnTo>
                  <a:lnTo>
                    <a:pt x="12179452" y="335953"/>
                  </a:lnTo>
                  <a:lnTo>
                    <a:pt x="12218657" y="335953"/>
                  </a:lnTo>
                  <a:lnTo>
                    <a:pt x="12218657" y="238163"/>
                  </a:lnTo>
                  <a:lnTo>
                    <a:pt x="12218657" y="202603"/>
                  </a:lnTo>
                  <a:lnTo>
                    <a:pt x="12218657" y="109893"/>
                  </a:lnTo>
                  <a:close/>
                </a:path>
                <a:path w="12880975" h="1174114">
                  <a:moveTo>
                    <a:pt x="12486526" y="92570"/>
                  </a:moveTo>
                  <a:lnTo>
                    <a:pt x="12331891" y="259181"/>
                  </a:lnTo>
                  <a:lnTo>
                    <a:pt x="12331891" y="109994"/>
                  </a:lnTo>
                  <a:lnTo>
                    <a:pt x="12292686" y="109994"/>
                  </a:lnTo>
                  <a:lnTo>
                    <a:pt x="12292686" y="351739"/>
                  </a:lnTo>
                  <a:lnTo>
                    <a:pt x="12447321" y="185127"/>
                  </a:lnTo>
                  <a:lnTo>
                    <a:pt x="12447321" y="335953"/>
                  </a:lnTo>
                  <a:lnTo>
                    <a:pt x="12486526" y="335953"/>
                  </a:lnTo>
                  <a:lnTo>
                    <a:pt x="12486526" y="92570"/>
                  </a:lnTo>
                  <a:close/>
                </a:path>
                <a:path w="12880975" h="1174114">
                  <a:moveTo>
                    <a:pt x="12738126" y="12522"/>
                  </a:moveTo>
                  <a:lnTo>
                    <a:pt x="12705448" y="0"/>
                  </a:lnTo>
                  <a:lnTo>
                    <a:pt x="12698883" y="14300"/>
                  </a:lnTo>
                  <a:lnTo>
                    <a:pt x="12688977" y="24511"/>
                  </a:lnTo>
                  <a:lnTo>
                    <a:pt x="12675743" y="30632"/>
                  </a:lnTo>
                  <a:lnTo>
                    <a:pt x="12659170" y="32677"/>
                  </a:lnTo>
                  <a:lnTo>
                    <a:pt x="12642596" y="30632"/>
                  </a:lnTo>
                  <a:lnTo>
                    <a:pt x="12629363" y="24511"/>
                  </a:lnTo>
                  <a:lnTo>
                    <a:pt x="12619457" y="14300"/>
                  </a:lnTo>
                  <a:lnTo>
                    <a:pt x="12612891" y="0"/>
                  </a:lnTo>
                  <a:lnTo>
                    <a:pt x="12580226" y="12522"/>
                  </a:lnTo>
                  <a:lnTo>
                    <a:pt x="12609894" y="51181"/>
                  </a:lnTo>
                  <a:lnTo>
                    <a:pt x="12659170" y="65341"/>
                  </a:lnTo>
                  <a:lnTo>
                    <a:pt x="12672860" y="64465"/>
                  </a:lnTo>
                  <a:lnTo>
                    <a:pt x="12718161" y="43459"/>
                  </a:lnTo>
                  <a:lnTo>
                    <a:pt x="12732995" y="24130"/>
                  </a:lnTo>
                  <a:lnTo>
                    <a:pt x="12738126" y="12522"/>
                  </a:lnTo>
                  <a:close/>
                </a:path>
                <a:path w="12880975" h="1174114">
                  <a:moveTo>
                    <a:pt x="12754458" y="92570"/>
                  </a:moveTo>
                  <a:lnTo>
                    <a:pt x="12599822" y="259181"/>
                  </a:lnTo>
                  <a:lnTo>
                    <a:pt x="12599822" y="109994"/>
                  </a:lnTo>
                  <a:lnTo>
                    <a:pt x="12560618" y="109994"/>
                  </a:lnTo>
                  <a:lnTo>
                    <a:pt x="12560618" y="351739"/>
                  </a:lnTo>
                  <a:lnTo>
                    <a:pt x="12646520" y="259181"/>
                  </a:lnTo>
                  <a:lnTo>
                    <a:pt x="12715253" y="185115"/>
                  </a:lnTo>
                  <a:lnTo>
                    <a:pt x="12715253" y="335953"/>
                  </a:lnTo>
                  <a:lnTo>
                    <a:pt x="12754458" y="335953"/>
                  </a:lnTo>
                  <a:lnTo>
                    <a:pt x="12754458" y="185115"/>
                  </a:lnTo>
                  <a:lnTo>
                    <a:pt x="12754458" y="92570"/>
                  </a:lnTo>
                  <a:close/>
                </a:path>
                <a:path w="12880975" h="1174114">
                  <a:moveTo>
                    <a:pt x="12880734" y="306908"/>
                  </a:moveTo>
                  <a:lnTo>
                    <a:pt x="12878016" y="300558"/>
                  </a:lnTo>
                  <a:lnTo>
                    <a:pt x="12867119" y="289674"/>
                  </a:lnTo>
                  <a:lnTo>
                    <a:pt x="12860769" y="286943"/>
                  </a:lnTo>
                  <a:lnTo>
                    <a:pt x="12846241" y="286943"/>
                  </a:lnTo>
                  <a:lnTo>
                    <a:pt x="12839903" y="289674"/>
                  </a:lnTo>
                  <a:lnTo>
                    <a:pt x="12829007" y="300558"/>
                  </a:lnTo>
                  <a:lnTo>
                    <a:pt x="12826289" y="306908"/>
                  </a:lnTo>
                  <a:lnTo>
                    <a:pt x="12826289" y="321437"/>
                  </a:lnTo>
                  <a:lnTo>
                    <a:pt x="12829007" y="327774"/>
                  </a:lnTo>
                  <a:lnTo>
                    <a:pt x="12834455" y="333235"/>
                  </a:lnTo>
                  <a:lnTo>
                    <a:pt x="12839903" y="338670"/>
                  </a:lnTo>
                  <a:lnTo>
                    <a:pt x="12846241" y="341388"/>
                  </a:lnTo>
                  <a:lnTo>
                    <a:pt x="12860769" y="341388"/>
                  </a:lnTo>
                  <a:lnTo>
                    <a:pt x="12867119" y="338670"/>
                  </a:lnTo>
                  <a:lnTo>
                    <a:pt x="12878016" y="327774"/>
                  </a:lnTo>
                  <a:lnTo>
                    <a:pt x="12880734" y="321437"/>
                  </a:lnTo>
                  <a:lnTo>
                    <a:pt x="12880734" y="3069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7" name="object 157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2166059" y="5690821"/>
              <a:ext cx="226506" cy="237929"/>
            </a:xfrm>
            <a:prstGeom prst="rect">
              <a:avLst/>
            </a:prstGeom>
          </p:spPr>
        </p:pic>
        <p:sp>
          <p:nvSpPr>
            <p:cNvPr id="158" name="object 158"/>
            <p:cNvSpPr/>
            <p:nvPr/>
          </p:nvSpPr>
          <p:spPr>
            <a:xfrm>
              <a:off x="2466606" y="5696172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9" name="object 15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711624" y="5690821"/>
              <a:ext cx="192748" cy="23794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2950109" y="5690821"/>
              <a:ext cx="239573" cy="237940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3469538" y="5690821"/>
              <a:ext cx="226506" cy="237929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3249566" y="5696266"/>
              <a:ext cx="174235" cy="225961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3743948" y="5696266"/>
              <a:ext cx="174235" cy="225961"/>
            </a:xfrm>
            <a:prstGeom prst="rect">
              <a:avLst/>
            </a:prstGeom>
          </p:spPr>
        </p:pic>
        <p:sp>
          <p:nvSpPr>
            <p:cNvPr id="164" name="object 164"/>
            <p:cNvSpPr/>
            <p:nvPr/>
          </p:nvSpPr>
          <p:spPr>
            <a:xfrm>
              <a:off x="4119080" y="5690825"/>
              <a:ext cx="400050" cy="359410"/>
            </a:xfrm>
            <a:custGeom>
              <a:avLst/>
              <a:gdLst/>
              <a:ahLst/>
              <a:cxnLst/>
              <a:rect l="l" t="t" r="r" b="b"/>
              <a:pathLst>
                <a:path w="400050" h="359410">
                  <a:moveTo>
                    <a:pt x="133946" y="5346"/>
                  </a:moveTo>
                  <a:lnTo>
                    <a:pt x="0" y="5346"/>
                  </a:lnTo>
                  <a:lnTo>
                    <a:pt x="0" y="40906"/>
                  </a:lnTo>
                  <a:lnTo>
                    <a:pt x="0" y="231406"/>
                  </a:lnTo>
                  <a:lnTo>
                    <a:pt x="39204" y="231406"/>
                  </a:lnTo>
                  <a:lnTo>
                    <a:pt x="39204" y="40906"/>
                  </a:lnTo>
                  <a:lnTo>
                    <a:pt x="133946" y="40906"/>
                  </a:lnTo>
                  <a:lnTo>
                    <a:pt x="133946" y="5346"/>
                  </a:lnTo>
                  <a:close/>
                </a:path>
                <a:path w="400050" h="359410">
                  <a:moveTo>
                    <a:pt x="399656" y="119786"/>
                  </a:moveTo>
                  <a:lnTo>
                    <a:pt x="392239" y="74536"/>
                  </a:lnTo>
                  <a:lnTo>
                    <a:pt x="369976" y="35661"/>
                  </a:lnTo>
                  <a:lnTo>
                    <a:pt x="359359" y="25412"/>
                  </a:lnTo>
                  <a:lnTo>
                    <a:pt x="359359" y="119786"/>
                  </a:lnTo>
                  <a:lnTo>
                    <a:pt x="358127" y="136245"/>
                  </a:lnTo>
                  <a:lnTo>
                    <a:pt x="358101" y="136550"/>
                  </a:lnTo>
                  <a:lnTo>
                    <a:pt x="354355" y="151853"/>
                  </a:lnTo>
                  <a:lnTo>
                    <a:pt x="354330" y="151980"/>
                  </a:lnTo>
                  <a:lnTo>
                    <a:pt x="328320" y="189471"/>
                  </a:lnTo>
                  <a:lnTo>
                    <a:pt x="285864" y="203098"/>
                  </a:lnTo>
                  <a:lnTo>
                    <a:pt x="269773" y="201587"/>
                  </a:lnTo>
                  <a:lnTo>
                    <a:pt x="231140" y="178879"/>
                  </a:lnTo>
                  <a:lnTo>
                    <a:pt x="215480" y="151980"/>
                  </a:lnTo>
                  <a:lnTo>
                    <a:pt x="215417" y="151853"/>
                  </a:lnTo>
                  <a:lnTo>
                    <a:pt x="211556" y="136550"/>
                  </a:lnTo>
                  <a:lnTo>
                    <a:pt x="211480" y="136245"/>
                  </a:lnTo>
                  <a:lnTo>
                    <a:pt x="210210" y="119786"/>
                  </a:lnTo>
                  <a:lnTo>
                    <a:pt x="210172" y="119240"/>
                  </a:lnTo>
                  <a:lnTo>
                    <a:pt x="211582" y="101206"/>
                  </a:lnTo>
                  <a:lnTo>
                    <a:pt x="211607" y="100901"/>
                  </a:lnTo>
                  <a:lnTo>
                    <a:pt x="215861" y="84670"/>
                  </a:lnTo>
                  <a:lnTo>
                    <a:pt x="215887" y="84531"/>
                  </a:lnTo>
                  <a:lnTo>
                    <a:pt x="244881" y="47713"/>
                  </a:lnTo>
                  <a:lnTo>
                    <a:pt x="268668" y="37033"/>
                  </a:lnTo>
                  <a:lnTo>
                    <a:pt x="271018" y="36283"/>
                  </a:lnTo>
                  <a:lnTo>
                    <a:pt x="285318" y="34848"/>
                  </a:lnTo>
                  <a:lnTo>
                    <a:pt x="299567" y="36283"/>
                  </a:lnTo>
                  <a:lnTo>
                    <a:pt x="312940" y="40563"/>
                  </a:lnTo>
                  <a:lnTo>
                    <a:pt x="346798" y="70167"/>
                  </a:lnTo>
                  <a:lnTo>
                    <a:pt x="359321" y="119240"/>
                  </a:lnTo>
                  <a:lnTo>
                    <a:pt x="359359" y="119786"/>
                  </a:lnTo>
                  <a:lnTo>
                    <a:pt x="359359" y="25412"/>
                  </a:lnTo>
                  <a:lnTo>
                    <a:pt x="353834" y="20066"/>
                  </a:lnTo>
                  <a:lnTo>
                    <a:pt x="335064" y="8915"/>
                  </a:lnTo>
                  <a:lnTo>
                    <a:pt x="313944" y="2311"/>
                  </a:lnTo>
                  <a:lnTo>
                    <a:pt x="314591" y="2311"/>
                  </a:lnTo>
                  <a:lnTo>
                    <a:pt x="289674" y="0"/>
                  </a:lnTo>
                  <a:lnTo>
                    <a:pt x="267068" y="2311"/>
                  </a:lnTo>
                  <a:lnTo>
                    <a:pt x="246646" y="9258"/>
                  </a:lnTo>
                  <a:lnTo>
                    <a:pt x="228409" y="20828"/>
                  </a:lnTo>
                  <a:lnTo>
                    <a:pt x="212356" y="37033"/>
                  </a:lnTo>
                  <a:lnTo>
                    <a:pt x="212356" y="5448"/>
                  </a:lnTo>
                  <a:lnTo>
                    <a:pt x="173151" y="5448"/>
                  </a:lnTo>
                  <a:lnTo>
                    <a:pt x="173151" y="358813"/>
                  </a:lnTo>
                  <a:lnTo>
                    <a:pt x="212356" y="358813"/>
                  </a:lnTo>
                  <a:lnTo>
                    <a:pt x="212356" y="199834"/>
                  </a:lnTo>
                  <a:lnTo>
                    <a:pt x="228307" y="216509"/>
                  </a:lnTo>
                  <a:lnTo>
                    <a:pt x="246786" y="228409"/>
                  </a:lnTo>
                  <a:lnTo>
                    <a:pt x="267792" y="235559"/>
                  </a:lnTo>
                  <a:lnTo>
                    <a:pt x="291299" y="237947"/>
                  </a:lnTo>
                  <a:lnTo>
                    <a:pt x="314820" y="235788"/>
                  </a:lnTo>
                  <a:lnTo>
                    <a:pt x="354291" y="218503"/>
                  </a:lnTo>
                  <a:lnTo>
                    <a:pt x="383120" y="185178"/>
                  </a:lnTo>
                  <a:lnTo>
                    <a:pt x="397814" y="143395"/>
                  </a:lnTo>
                  <a:lnTo>
                    <a:pt x="399656" y="1197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5" name="object 165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4564468" y="5690821"/>
              <a:ext cx="226506" cy="237929"/>
            </a:xfrm>
            <a:prstGeom prst="rect">
              <a:avLst/>
            </a:prstGeom>
          </p:spPr>
        </p:pic>
        <p:sp>
          <p:nvSpPr>
            <p:cNvPr id="166" name="object 166"/>
            <p:cNvSpPr/>
            <p:nvPr/>
          </p:nvSpPr>
          <p:spPr>
            <a:xfrm>
              <a:off x="4838878" y="5678842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39" h="259714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166649" y="5690821"/>
              <a:ext cx="239573" cy="237940"/>
            </a:xfrm>
            <a:prstGeom prst="rect">
              <a:avLst/>
            </a:prstGeom>
          </p:spPr>
        </p:pic>
        <p:sp>
          <p:nvSpPr>
            <p:cNvPr id="168" name="object 168"/>
            <p:cNvSpPr/>
            <p:nvPr/>
          </p:nvSpPr>
          <p:spPr>
            <a:xfrm>
              <a:off x="5433441" y="5696172"/>
              <a:ext cx="407670" cy="226695"/>
            </a:xfrm>
            <a:custGeom>
              <a:avLst/>
              <a:gdLst/>
              <a:ahLst/>
              <a:cxnLst/>
              <a:rect l="l" t="t" r="r" b="b"/>
              <a:pathLst>
                <a:path w="407670" h="226695">
                  <a:moveTo>
                    <a:pt x="180771" y="469"/>
                  </a:moveTo>
                  <a:lnTo>
                    <a:pt x="0" y="469"/>
                  </a:lnTo>
                  <a:lnTo>
                    <a:pt x="0" y="36029"/>
                  </a:lnTo>
                  <a:lnTo>
                    <a:pt x="70777" y="36029"/>
                  </a:lnTo>
                  <a:lnTo>
                    <a:pt x="70777" y="226529"/>
                  </a:lnTo>
                  <a:lnTo>
                    <a:pt x="109982" y="226529"/>
                  </a:lnTo>
                  <a:lnTo>
                    <a:pt x="109982" y="36029"/>
                  </a:lnTo>
                  <a:lnTo>
                    <a:pt x="180771" y="36029"/>
                  </a:lnTo>
                  <a:lnTo>
                    <a:pt x="180771" y="469"/>
                  </a:lnTo>
                  <a:close/>
                </a:path>
                <a:path w="407670" h="226695">
                  <a:moveTo>
                    <a:pt x="407263" y="0"/>
                  </a:moveTo>
                  <a:lnTo>
                    <a:pt x="368058" y="0"/>
                  </a:lnTo>
                  <a:lnTo>
                    <a:pt x="368058" y="92710"/>
                  </a:lnTo>
                  <a:lnTo>
                    <a:pt x="261340" y="92710"/>
                  </a:lnTo>
                  <a:lnTo>
                    <a:pt x="261340" y="0"/>
                  </a:lnTo>
                  <a:lnTo>
                    <a:pt x="222135" y="0"/>
                  </a:lnTo>
                  <a:lnTo>
                    <a:pt x="222135" y="92710"/>
                  </a:lnTo>
                  <a:lnTo>
                    <a:pt x="222135" y="128270"/>
                  </a:lnTo>
                  <a:lnTo>
                    <a:pt x="222135" y="226060"/>
                  </a:lnTo>
                  <a:lnTo>
                    <a:pt x="261340" y="226060"/>
                  </a:lnTo>
                  <a:lnTo>
                    <a:pt x="261340" y="128270"/>
                  </a:lnTo>
                  <a:lnTo>
                    <a:pt x="368058" y="128270"/>
                  </a:lnTo>
                  <a:lnTo>
                    <a:pt x="368058" y="226060"/>
                  </a:lnTo>
                  <a:lnTo>
                    <a:pt x="407263" y="226060"/>
                  </a:lnTo>
                  <a:lnTo>
                    <a:pt x="407263" y="128270"/>
                  </a:lnTo>
                  <a:lnTo>
                    <a:pt x="407263" y="92710"/>
                  </a:lnTo>
                  <a:lnTo>
                    <a:pt x="40726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900605" y="5690821"/>
              <a:ext cx="239573" cy="237940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6185905" y="5690821"/>
              <a:ext cx="192748" cy="237940"/>
            </a:xfrm>
            <a:prstGeom prst="rect">
              <a:avLst/>
            </a:prstGeom>
          </p:spPr>
        </p:pic>
        <p:sp>
          <p:nvSpPr>
            <p:cNvPr id="171" name="object 171"/>
            <p:cNvSpPr/>
            <p:nvPr/>
          </p:nvSpPr>
          <p:spPr>
            <a:xfrm>
              <a:off x="6405867" y="5696641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2" name="object 172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628017" y="5696266"/>
              <a:ext cx="165523" cy="225961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6972667" y="5678842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4" name="object 174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7353252" y="5690821"/>
              <a:ext cx="239573" cy="237940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638542" y="5541079"/>
              <a:ext cx="526415" cy="508634"/>
            </a:xfrm>
            <a:custGeom>
              <a:avLst/>
              <a:gdLst/>
              <a:ahLst/>
              <a:cxnLst/>
              <a:rect l="l" t="t" r="r" b="b"/>
              <a:pathLst>
                <a:path w="526415" h="508635">
                  <a:moveTo>
                    <a:pt x="239572" y="268986"/>
                  </a:moveTo>
                  <a:lnTo>
                    <a:pt x="237490" y="244690"/>
                  </a:lnTo>
                  <a:lnTo>
                    <a:pt x="231203" y="222440"/>
                  </a:lnTo>
                  <a:lnTo>
                    <a:pt x="220738" y="202222"/>
                  </a:lnTo>
                  <a:lnTo>
                    <a:pt x="206527" y="184581"/>
                  </a:lnTo>
                  <a:lnTo>
                    <a:pt x="206095" y="184035"/>
                  </a:lnTo>
                  <a:lnTo>
                    <a:pt x="199288" y="178308"/>
                  </a:lnTo>
                  <a:lnTo>
                    <a:pt x="199288" y="268986"/>
                  </a:lnTo>
                  <a:lnTo>
                    <a:pt x="197827" y="287540"/>
                  </a:lnTo>
                  <a:lnTo>
                    <a:pt x="175869" y="330517"/>
                  </a:lnTo>
                  <a:lnTo>
                    <a:pt x="135547" y="351447"/>
                  </a:lnTo>
                  <a:lnTo>
                    <a:pt x="119786" y="352844"/>
                  </a:lnTo>
                  <a:lnTo>
                    <a:pt x="104038" y="351447"/>
                  </a:lnTo>
                  <a:lnTo>
                    <a:pt x="63703" y="330517"/>
                  </a:lnTo>
                  <a:lnTo>
                    <a:pt x="41757" y="287540"/>
                  </a:lnTo>
                  <a:lnTo>
                    <a:pt x="40297" y="268986"/>
                  </a:lnTo>
                  <a:lnTo>
                    <a:pt x="41744" y="250431"/>
                  </a:lnTo>
                  <a:lnTo>
                    <a:pt x="63436" y="207175"/>
                  </a:lnTo>
                  <a:lnTo>
                    <a:pt x="103809" y="186004"/>
                  </a:lnTo>
                  <a:lnTo>
                    <a:pt x="119786" y="184581"/>
                  </a:lnTo>
                  <a:lnTo>
                    <a:pt x="135826" y="186004"/>
                  </a:lnTo>
                  <a:lnTo>
                    <a:pt x="176149" y="206921"/>
                  </a:lnTo>
                  <a:lnTo>
                    <a:pt x="197840" y="250202"/>
                  </a:lnTo>
                  <a:lnTo>
                    <a:pt x="199288" y="268986"/>
                  </a:lnTo>
                  <a:lnTo>
                    <a:pt x="199288" y="178308"/>
                  </a:lnTo>
                  <a:lnTo>
                    <a:pt x="188277" y="169037"/>
                  </a:lnTo>
                  <a:lnTo>
                    <a:pt x="168313" y="158318"/>
                  </a:lnTo>
                  <a:lnTo>
                    <a:pt x="146215" y="151892"/>
                  </a:lnTo>
                  <a:lnTo>
                    <a:pt x="121970" y="149745"/>
                  </a:lnTo>
                  <a:lnTo>
                    <a:pt x="95186" y="152336"/>
                  </a:lnTo>
                  <a:lnTo>
                    <a:pt x="72555" y="160096"/>
                  </a:lnTo>
                  <a:lnTo>
                    <a:pt x="54076" y="173024"/>
                  </a:lnTo>
                  <a:lnTo>
                    <a:pt x="39751" y="191122"/>
                  </a:lnTo>
                  <a:lnTo>
                    <a:pt x="38658" y="191122"/>
                  </a:lnTo>
                  <a:lnTo>
                    <a:pt x="46875" y="145757"/>
                  </a:lnTo>
                  <a:lnTo>
                    <a:pt x="67310" y="106527"/>
                  </a:lnTo>
                  <a:lnTo>
                    <a:pt x="103809" y="76974"/>
                  </a:lnTo>
                  <a:lnTo>
                    <a:pt x="156083" y="61899"/>
                  </a:lnTo>
                  <a:lnTo>
                    <a:pt x="157899" y="61531"/>
                  </a:lnTo>
                  <a:lnTo>
                    <a:pt x="165544" y="59563"/>
                  </a:lnTo>
                  <a:lnTo>
                    <a:pt x="204495" y="40424"/>
                  </a:lnTo>
                  <a:lnTo>
                    <a:pt x="228434" y="9690"/>
                  </a:lnTo>
                  <a:lnTo>
                    <a:pt x="231952" y="0"/>
                  </a:lnTo>
                  <a:lnTo>
                    <a:pt x="188391" y="0"/>
                  </a:lnTo>
                  <a:lnTo>
                    <a:pt x="185851" y="6908"/>
                  </a:lnTo>
                  <a:lnTo>
                    <a:pt x="181317" y="12623"/>
                  </a:lnTo>
                  <a:lnTo>
                    <a:pt x="141744" y="29222"/>
                  </a:lnTo>
                  <a:lnTo>
                    <a:pt x="126047" y="32600"/>
                  </a:lnTo>
                  <a:lnTo>
                    <a:pt x="122047" y="33502"/>
                  </a:lnTo>
                  <a:lnTo>
                    <a:pt x="118059" y="34594"/>
                  </a:lnTo>
                  <a:lnTo>
                    <a:pt x="103911" y="38036"/>
                  </a:lnTo>
                  <a:lnTo>
                    <a:pt x="99822" y="39306"/>
                  </a:lnTo>
                  <a:lnTo>
                    <a:pt x="94018" y="41846"/>
                  </a:lnTo>
                  <a:lnTo>
                    <a:pt x="90474" y="43307"/>
                  </a:lnTo>
                  <a:lnTo>
                    <a:pt x="82130" y="46570"/>
                  </a:lnTo>
                  <a:lnTo>
                    <a:pt x="78219" y="48374"/>
                  </a:lnTo>
                  <a:lnTo>
                    <a:pt x="36144" y="84810"/>
                  </a:lnTo>
                  <a:lnTo>
                    <a:pt x="16065" y="125247"/>
                  </a:lnTo>
                  <a:lnTo>
                    <a:pt x="4013" y="177927"/>
                  </a:lnTo>
                  <a:lnTo>
                    <a:pt x="0" y="242849"/>
                  </a:lnTo>
                  <a:lnTo>
                    <a:pt x="2387" y="280771"/>
                  </a:lnTo>
                  <a:lnTo>
                    <a:pt x="21437" y="339026"/>
                  </a:lnTo>
                  <a:lnTo>
                    <a:pt x="54419" y="371754"/>
                  </a:lnTo>
                  <a:lnTo>
                    <a:pt x="93345" y="385914"/>
                  </a:lnTo>
                  <a:lnTo>
                    <a:pt x="115976" y="387692"/>
                  </a:lnTo>
                  <a:lnTo>
                    <a:pt x="142176" y="385572"/>
                  </a:lnTo>
                  <a:lnTo>
                    <a:pt x="186829" y="368693"/>
                  </a:lnTo>
                  <a:lnTo>
                    <a:pt x="220281" y="335965"/>
                  </a:lnTo>
                  <a:lnTo>
                    <a:pt x="237439" y="293497"/>
                  </a:lnTo>
                  <a:lnTo>
                    <a:pt x="239572" y="268986"/>
                  </a:lnTo>
                  <a:close/>
                </a:path>
                <a:path w="526415" h="508635">
                  <a:moveTo>
                    <a:pt x="525983" y="269532"/>
                  </a:moveTo>
                  <a:lnTo>
                    <a:pt x="518553" y="224282"/>
                  </a:lnTo>
                  <a:lnTo>
                    <a:pt x="496303" y="185407"/>
                  </a:lnTo>
                  <a:lnTo>
                    <a:pt x="495452" y="184594"/>
                  </a:lnTo>
                  <a:lnTo>
                    <a:pt x="485686" y="175171"/>
                  </a:lnTo>
                  <a:lnTo>
                    <a:pt x="485686" y="269532"/>
                  </a:lnTo>
                  <a:lnTo>
                    <a:pt x="484454" y="285991"/>
                  </a:lnTo>
                  <a:lnTo>
                    <a:pt x="465543" y="328625"/>
                  </a:lnTo>
                  <a:lnTo>
                    <a:pt x="427964" y="351332"/>
                  </a:lnTo>
                  <a:lnTo>
                    <a:pt x="412178" y="352844"/>
                  </a:lnTo>
                  <a:lnTo>
                    <a:pt x="396100" y="351332"/>
                  </a:lnTo>
                  <a:lnTo>
                    <a:pt x="357454" y="328625"/>
                  </a:lnTo>
                  <a:lnTo>
                    <a:pt x="341795" y="301726"/>
                  </a:lnTo>
                  <a:lnTo>
                    <a:pt x="341731" y="301599"/>
                  </a:lnTo>
                  <a:lnTo>
                    <a:pt x="337883" y="286296"/>
                  </a:lnTo>
                  <a:lnTo>
                    <a:pt x="337807" y="285991"/>
                  </a:lnTo>
                  <a:lnTo>
                    <a:pt x="336537" y="269532"/>
                  </a:lnTo>
                  <a:lnTo>
                    <a:pt x="336499" y="268986"/>
                  </a:lnTo>
                  <a:lnTo>
                    <a:pt x="337896" y="250952"/>
                  </a:lnTo>
                  <a:lnTo>
                    <a:pt x="359359" y="207467"/>
                  </a:lnTo>
                  <a:lnTo>
                    <a:pt x="394995" y="186778"/>
                  </a:lnTo>
                  <a:lnTo>
                    <a:pt x="397344" y="186029"/>
                  </a:lnTo>
                  <a:lnTo>
                    <a:pt x="411632" y="184594"/>
                  </a:lnTo>
                  <a:lnTo>
                    <a:pt x="425894" y="186029"/>
                  </a:lnTo>
                  <a:lnTo>
                    <a:pt x="439267" y="190309"/>
                  </a:lnTo>
                  <a:lnTo>
                    <a:pt x="473125" y="219913"/>
                  </a:lnTo>
                  <a:lnTo>
                    <a:pt x="485648" y="268986"/>
                  </a:lnTo>
                  <a:lnTo>
                    <a:pt x="485686" y="269532"/>
                  </a:lnTo>
                  <a:lnTo>
                    <a:pt x="485686" y="175171"/>
                  </a:lnTo>
                  <a:lnTo>
                    <a:pt x="480148" y="169811"/>
                  </a:lnTo>
                  <a:lnTo>
                    <a:pt x="461391" y="158661"/>
                  </a:lnTo>
                  <a:lnTo>
                    <a:pt x="440270" y="152057"/>
                  </a:lnTo>
                  <a:lnTo>
                    <a:pt x="440905" y="152057"/>
                  </a:lnTo>
                  <a:lnTo>
                    <a:pt x="415988" y="149745"/>
                  </a:lnTo>
                  <a:lnTo>
                    <a:pt x="393395" y="152057"/>
                  </a:lnTo>
                  <a:lnTo>
                    <a:pt x="372973" y="159004"/>
                  </a:lnTo>
                  <a:lnTo>
                    <a:pt x="354736" y="170573"/>
                  </a:lnTo>
                  <a:lnTo>
                    <a:pt x="338670" y="186778"/>
                  </a:lnTo>
                  <a:lnTo>
                    <a:pt x="338670" y="155194"/>
                  </a:lnTo>
                  <a:lnTo>
                    <a:pt x="299466" y="155194"/>
                  </a:lnTo>
                  <a:lnTo>
                    <a:pt x="299466" y="508558"/>
                  </a:lnTo>
                  <a:lnTo>
                    <a:pt x="338670" y="508558"/>
                  </a:lnTo>
                  <a:lnTo>
                    <a:pt x="338670" y="349580"/>
                  </a:lnTo>
                  <a:lnTo>
                    <a:pt x="354634" y="366255"/>
                  </a:lnTo>
                  <a:lnTo>
                    <a:pt x="373113" y="378155"/>
                  </a:lnTo>
                  <a:lnTo>
                    <a:pt x="394106" y="385305"/>
                  </a:lnTo>
                  <a:lnTo>
                    <a:pt x="417626" y="387692"/>
                  </a:lnTo>
                  <a:lnTo>
                    <a:pt x="441134" y="385533"/>
                  </a:lnTo>
                  <a:lnTo>
                    <a:pt x="480618" y="368249"/>
                  </a:lnTo>
                  <a:lnTo>
                    <a:pt x="509435" y="334924"/>
                  </a:lnTo>
                  <a:lnTo>
                    <a:pt x="524141" y="293141"/>
                  </a:lnTo>
                  <a:lnTo>
                    <a:pt x="525983" y="26953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6" name="object 176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8210252" y="5690821"/>
              <a:ext cx="226506" cy="237929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8496641" y="5690821"/>
              <a:ext cx="184036" cy="237929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8726414" y="5690821"/>
              <a:ext cx="239573" cy="237940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9025882" y="5696266"/>
              <a:ext cx="174235" cy="225961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9245844" y="5690821"/>
              <a:ext cx="226506" cy="237929"/>
            </a:xfrm>
            <a:prstGeom prst="rect">
              <a:avLst/>
            </a:prstGeom>
          </p:spPr>
        </p:pic>
        <p:sp>
          <p:nvSpPr>
            <p:cNvPr id="181" name="object 181"/>
            <p:cNvSpPr/>
            <p:nvPr/>
          </p:nvSpPr>
          <p:spPr>
            <a:xfrm>
              <a:off x="9513710" y="5696641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2" name="object 182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9721714" y="5690832"/>
              <a:ext cx="216160" cy="237929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9965089" y="5696266"/>
              <a:ext cx="203637" cy="227050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0242777" y="5696266"/>
              <a:ext cx="165523" cy="225961"/>
            </a:xfrm>
            <a:prstGeom prst="rect">
              <a:avLst/>
            </a:prstGeom>
          </p:spPr>
        </p:pic>
        <p:sp>
          <p:nvSpPr>
            <p:cNvPr id="185" name="object 185"/>
            <p:cNvSpPr/>
            <p:nvPr/>
          </p:nvSpPr>
          <p:spPr>
            <a:xfrm>
              <a:off x="10460571" y="5696172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15" y="0"/>
                  </a:moveTo>
                  <a:lnTo>
                    <a:pt x="145910" y="0"/>
                  </a:lnTo>
                  <a:lnTo>
                    <a:pt x="145910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10" y="128270"/>
                  </a:lnTo>
                  <a:lnTo>
                    <a:pt x="145910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6" name="object 186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0719778" y="5696266"/>
              <a:ext cx="231867" cy="225961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1011622" y="5690832"/>
              <a:ext cx="216160" cy="237929"/>
            </a:xfrm>
            <a:prstGeom prst="rect">
              <a:avLst/>
            </a:prstGeom>
          </p:spPr>
        </p:pic>
        <p:sp>
          <p:nvSpPr>
            <p:cNvPr id="188" name="object 188"/>
            <p:cNvSpPr/>
            <p:nvPr/>
          </p:nvSpPr>
          <p:spPr>
            <a:xfrm>
              <a:off x="11414518" y="5696172"/>
              <a:ext cx="217170" cy="285750"/>
            </a:xfrm>
            <a:custGeom>
              <a:avLst/>
              <a:gdLst/>
              <a:ahLst/>
              <a:cxnLst/>
              <a:rect l="l" t="t" r="r" b="b"/>
              <a:pathLst>
                <a:path w="217170" h="285750">
                  <a:moveTo>
                    <a:pt x="216700" y="190500"/>
                  </a:moveTo>
                  <a:lnTo>
                    <a:pt x="179679" y="190500"/>
                  </a:lnTo>
                  <a:lnTo>
                    <a:pt x="179679" y="0"/>
                  </a:lnTo>
                  <a:lnTo>
                    <a:pt x="140474" y="0"/>
                  </a:lnTo>
                  <a:lnTo>
                    <a:pt x="140474" y="190500"/>
                  </a:lnTo>
                  <a:lnTo>
                    <a:pt x="39204" y="19050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190500"/>
                  </a:lnTo>
                  <a:lnTo>
                    <a:pt x="0" y="226060"/>
                  </a:lnTo>
                  <a:lnTo>
                    <a:pt x="180771" y="226060"/>
                  </a:lnTo>
                  <a:lnTo>
                    <a:pt x="180771" y="285750"/>
                  </a:lnTo>
                  <a:lnTo>
                    <a:pt x="216700" y="285750"/>
                  </a:lnTo>
                  <a:lnTo>
                    <a:pt x="216700" y="226060"/>
                  </a:lnTo>
                  <a:lnTo>
                    <a:pt x="216700" y="1905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9" name="object 189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1658409" y="5690832"/>
              <a:ext cx="216160" cy="237929"/>
            </a:xfrm>
            <a:prstGeom prst="rect">
              <a:avLst/>
            </a:prstGeom>
          </p:spPr>
        </p:pic>
        <p:sp>
          <p:nvSpPr>
            <p:cNvPr id="190" name="object 190"/>
            <p:cNvSpPr/>
            <p:nvPr/>
          </p:nvSpPr>
          <p:spPr>
            <a:xfrm>
              <a:off x="11934495" y="5690825"/>
              <a:ext cx="675640" cy="359410"/>
            </a:xfrm>
            <a:custGeom>
              <a:avLst/>
              <a:gdLst/>
              <a:ahLst/>
              <a:cxnLst/>
              <a:rect l="l" t="t" r="r" b="b"/>
              <a:pathLst>
                <a:path w="675640" h="359410">
                  <a:moveTo>
                    <a:pt x="185127" y="5346"/>
                  </a:moveTo>
                  <a:lnTo>
                    <a:pt x="145923" y="5346"/>
                  </a:lnTo>
                  <a:lnTo>
                    <a:pt x="145923" y="98056"/>
                  </a:lnTo>
                  <a:lnTo>
                    <a:pt x="39204" y="98056"/>
                  </a:lnTo>
                  <a:lnTo>
                    <a:pt x="39204" y="5346"/>
                  </a:lnTo>
                  <a:lnTo>
                    <a:pt x="0" y="5346"/>
                  </a:lnTo>
                  <a:lnTo>
                    <a:pt x="0" y="98056"/>
                  </a:lnTo>
                  <a:lnTo>
                    <a:pt x="0" y="133616"/>
                  </a:lnTo>
                  <a:lnTo>
                    <a:pt x="0" y="231406"/>
                  </a:lnTo>
                  <a:lnTo>
                    <a:pt x="39204" y="231406"/>
                  </a:lnTo>
                  <a:lnTo>
                    <a:pt x="39204" y="133616"/>
                  </a:lnTo>
                  <a:lnTo>
                    <a:pt x="145923" y="133616"/>
                  </a:lnTo>
                  <a:lnTo>
                    <a:pt x="145923" y="231406"/>
                  </a:lnTo>
                  <a:lnTo>
                    <a:pt x="185127" y="231406"/>
                  </a:lnTo>
                  <a:lnTo>
                    <a:pt x="185127" y="133616"/>
                  </a:lnTo>
                  <a:lnTo>
                    <a:pt x="185127" y="98056"/>
                  </a:lnTo>
                  <a:lnTo>
                    <a:pt x="185127" y="5346"/>
                  </a:lnTo>
                  <a:close/>
                </a:path>
                <a:path w="675640" h="359410">
                  <a:moveTo>
                    <a:pt x="407212" y="5816"/>
                  </a:moveTo>
                  <a:lnTo>
                    <a:pt x="226453" y="5816"/>
                  </a:lnTo>
                  <a:lnTo>
                    <a:pt x="226453" y="41376"/>
                  </a:lnTo>
                  <a:lnTo>
                    <a:pt x="297230" y="41376"/>
                  </a:lnTo>
                  <a:lnTo>
                    <a:pt x="297230" y="231876"/>
                  </a:lnTo>
                  <a:lnTo>
                    <a:pt x="336435" y="231876"/>
                  </a:lnTo>
                  <a:lnTo>
                    <a:pt x="336435" y="41376"/>
                  </a:lnTo>
                  <a:lnTo>
                    <a:pt x="407212" y="41376"/>
                  </a:lnTo>
                  <a:lnTo>
                    <a:pt x="407212" y="5816"/>
                  </a:lnTo>
                  <a:close/>
                </a:path>
                <a:path w="675640" h="359410">
                  <a:moveTo>
                    <a:pt x="675144" y="119786"/>
                  </a:moveTo>
                  <a:lnTo>
                    <a:pt x="667727" y="74536"/>
                  </a:lnTo>
                  <a:lnTo>
                    <a:pt x="645477" y="35661"/>
                  </a:lnTo>
                  <a:lnTo>
                    <a:pt x="644626" y="34848"/>
                  </a:lnTo>
                  <a:lnTo>
                    <a:pt x="634860" y="25425"/>
                  </a:lnTo>
                  <a:lnTo>
                    <a:pt x="634860" y="119786"/>
                  </a:lnTo>
                  <a:lnTo>
                    <a:pt x="633615" y="136245"/>
                  </a:lnTo>
                  <a:lnTo>
                    <a:pt x="633590" y="136550"/>
                  </a:lnTo>
                  <a:lnTo>
                    <a:pt x="629843" y="151853"/>
                  </a:lnTo>
                  <a:lnTo>
                    <a:pt x="629818" y="151980"/>
                  </a:lnTo>
                  <a:lnTo>
                    <a:pt x="603821" y="189471"/>
                  </a:lnTo>
                  <a:lnTo>
                    <a:pt x="561352" y="203098"/>
                  </a:lnTo>
                  <a:lnTo>
                    <a:pt x="545261" y="201587"/>
                  </a:lnTo>
                  <a:lnTo>
                    <a:pt x="506628" y="178879"/>
                  </a:lnTo>
                  <a:lnTo>
                    <a:pt x="490969" y="151980"/>
                  </a:lnTo>
                  <a:lnTo>
                    <a:pt x="490905" y="151853"/>
                  </a:lnTo>
                  <a:lnTo>
                    <a:pt x="487057" y="136550"/>
                  </a:lnTo>
                  <a:lnTo>
                    <a:pt x="486968" y="136245"/>
                  </a:lnTo>
                  <a:lnTo>
                    <a:pt x="485711" y="119786"/>
                  </a:lnTo>
                  <a:lnTo>
                    <a:pt x="498513" y="70167"/>
                  </a:lnTo>
                  <a:lnTo>
                    <a:pt x="533031" y="40563"/>
                  </a:lnTo>
                  <a:lnTo>
                    <a:pt x="544156" y="37033"/>
                  </a:lnTo>
                  <a:lnTo>
                    <a:pt x="546506" y="36283"/>
                  </a:lnTo>
                  <a:lnTo>
                    <a:pt x="560806" y="34848"/>
                  </a:lnTo>
                  <a:lnTo>
                    <a:pt x="575056" y="36283"/>
                  </a:lnTo>
                  <a:lnTo>
                    <a:pt x="588429" y="40563"/>
                  </a:lnTo>
                  <a:lnTo>
                    <a:pt x="622300" y="70167"/>
                  </a:lnTo>
                  <a:lnTo>
                    <a:pt x="634809" y="119240"/>
                  </a:lnTo>
                  <a:lnTo>
                    <a:pt x="634860" y="119786"/>
                  </a:lnTo>
                  <a:lnTo>
                    <a:pt x="634860" y="25425"/>
                  </a:lnTo>
                  <a:lnTo>
                    <a:pt x="629323" y="20066"/>
                  </a:lnTo>
                  <a:lnTo>
                    <a:pt x="610552" y="8915"/>
                  </a:lnTo>
                  <a:lnTo>
                    <a:pt x="589432" y="2311"/>
                  </a:lnTo>
                  <a:lnTo>
                    <a:pt x="590080" y="2311"/>
                  </a:lnTo>
                  <a:lnTo>
                    <a:pt x="565162" y="0"/>
                  </a:lnTo>
                  <a:lnTo>
                    <a:pt x="542556" y="2311"/>
                  </a:lnTo>
                  <a:lnTo>
                    <a:pt x="522147" y="9258"/>
                  </a:lnTo>
                  <a:lnTo>
                    <a:pt x="503897" y="20828"/>
                  </a:lnTo>
                  <a:lnTo>
                    <a:pt x="487845" y="37033"/>
                  </a:lnTo>
                  <a:lnTo>
                    <a:pt x="487845" y="5448"/>
                  </a:lnTo>
                  <a:lnTo>
                    <a:pt x="448640" y="5448"/>
                  </a:lnTo>
                  <a:lnTo>
                    <a:pt x="448640" y="358813"/>
                  </a:lnTo>
                  <a:lnTo>
                    <a:pt x="487845" y="358813"/>
                  </a:lnTo>
                  <a:lnTo>
                    <a:pt x="487845" y="199834"/>
                  </a:lnTo>
                  <a:lnTo>
                    <a:pt x="503809" y="216509"/>
                  </a:lnTo>
                  <a:lnTo>
                    <a:pt x="522274" y="228409"/>
                  </a:lnTo>
                  <a:lnTo>
                    <a:pt x="543280" y="235559"/>
                  </a:lnTo>
                  <a:lnTo>
                    <a:pt x="566788" y="237947"/>
                  </a:lnTo>
                  <a:lnTo>
                    <a:pt x="590308" y="235788"/>
                  </a:lnTo>
                  <a:lnTo>
                    <a:pt x="629780" y="218503"/>
                  </a:lnTo>
                  <a:lnTo>
                    <a:pt x="658609" y="185178"/>
                  </a:lnTo>
                  <a:lnTo>
                    <a:pt x="673303" y="143395"/>
                  </a:lnTo>
                  <a:lnTo>
                    <a:pt x="675144" y="1197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1" name="object 191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2669561" y="5696266"/>
              <a:ext cx="231867" cy="225961"/>
            </a:xfrm>
            <a:prstGeom prst="rect">
              <a:avLst/>
            </a:prstGeom>
          </p:spPr>
        </p:pic>
        <p:sp>
          <p:nvSpPr>
            <p:cNvPr id="192" name="object 192"/>
            <p:cNvSpPr/>
            <p:nvPr/>
          </p:nvSpPr>
          <p:spPr>
            <a:xfrm>
              <a:off x="13088167" y="5541077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30" h="387985">
                  <a:moveTo>
                    <a:pt x="231951" y="0"/>
                  </a:moveTo>
                  <a:lnTo>
                    <a:pt x="188392" y="0"/>
                  </a:lnTo>
                  <a:lnTo>
                    <a:pt x="185847" y="6900"/>
                  </a:lnTo>
                  <a:lnTo>
                    <a:pt x="181313" y="12617"/>
                  </a:lnTo>
                  <a:lnTo>
                    <a:pt x="141744" y="29224"/>
                  </a:lnTo>
                  <a:lnTo>
                    <a:pt x="126048" y="32595"/>
                  </a:lnTo>
                  <a:lnTo>
                    <a:pt x="122048" y="33496"/>
                  </a:lnTo>
                  <a:lnTo>
                    <a:pt x="118059" y="34585"/>
                  </a:lnTo>
                  <a:lnTo>
                    <a:pt x="103902" y="38030"/>
                  </a:lnTo>
                  <a:lnTo>
                    <a:pt x="99818" y="39297"/>
                  </a:lnTo>
                  <a:lnTo>
                    <a:pt x="94007" y="41841"/>
                  </a:lnTo>
                  <a:lnTo>
                    <a:pt x="90468" y="43297"/>
                  </a:lnTo>
                  <a:lnTo>
                    <a:pt x="82123" y="46564"/>
                  </a:lnTo>
                  <a:lnTo>
                    <a:pt x="78217" y="48375"/>
                  </a:lnTo>
                  <a:lnTo>
                    <a:pt x="36138" y="84809"/>
                  </a:lnTo>
                  <a:lnTo>
                    <a:pt x="16061" y="125240"/>
                  </a:lnTo>
                  <a:lnTo>
                    <a:pt x="4015" y="177921"/>
                  </a:lnTo>
                  <a:lnTo>
                    <a:pt x="0" y="242851"/>
                  </a:lnTo>
                  <a:lnTo>
                    <a:pt x="2381" y="280762"/>
                  </a:lnTo>
                  <a:lnTo>
                    <a:pt x="21437" y="339024"/>
                  </a:lnTo>
                  <a:lnTo>
                    <a:pt x="54413" y="371755"/>
                  </a:lnTo>
                  <a:lnTo>
                    <a:pt x="93344" y="385913"/>
                  </a:lnTo>
                  <a:lnTo>
                    <a:pt x="115975" y="387684"/>
                  </a:lnTo>
                  <a:lnTo>
                    <a:pt x="142177" y="385574"/>
                  </a:lnTo>
                  <a:lnTo>
                    <a:pt x="165794" y="379243"/>
                  </a:lnTo>
                  <a:lnTo>
                    <a:pt x="186826" y="368694"/>
                  </a:lnTo>
                  <a:lnTo>
                    <a:pt x="205271" y="353926"/>
                  </a:lnTo>
                  <a:lnTo>
                    <a:pt x="206180" y="352837"/>
                  </a:lnTo>
                  <a:lnTo>
                    <a:pt x="119786" y="352837"/>
                  </a:lnTo>
                  <a:lnTo>
                    <a:pt x="104029" y="351443"/>
                  </a:lnTo>
                  <a:lnTo>
                    <a:pt x="63704" y="330513"/>
                  </a:lnTo>
                  <a:lnTo>
                    <a:pt x="41754" y="287533"/>
                  </a:lnTo>
                  <a:lnTo>
                    <a:pt x="40291" y="268986"/>
                  </a:lnTo>
                  <a:lnTo>
                    <a:pt x="41737" y="250423"/>
                  </a:lnTo>
                  <a:lnTo>
                    <a:pt x="63432" y="207176"/>
                  </a:lnTo>
                  <a:lnTo>
                    <a:pt x="87415" y="191114"/>
                  </a:lnTo>
                  <a:lnTo>
                    <a:pt x="38658" y="191114"/>
                  </a:lnTo>
                  <a:lnTo>
                    <a:pt x="46874" y="145747"/>
                  </a:lnTo>
                  <a:lnTo>
                    <a:pt x="67306" y="106524"/>
                  </a:lnTo>
                  <a:lnTo>
                    <a:pt x="103808" y="76971"/>
                  </a:lnTo>
                  <a:lnTo>
                    <a:pt x="156079" y="61893"/>
                  </a:lnTo>
                  <a:lnTo>
                    <a:pt x="157900" y="61526"/>
                  </a:lnTo>
                  <a:lnTo>
                    <a:pt x="165538" y="59557"/>
                  </a:lnTo>
                  <a:lnTo>
                    <a:pt x="204486" y="40416"/>
                  </a:lnTo>
                  <a:lnTo>
                    <a:pt x="228424" y="9683"/>
                  </a:lnTo>
                  <a:lnTo>
                    <a:pt x="231951" y="0"/>
                  </a:lnTo>
                  <a:close/>
                </a:path>
                <a:path w="240030" h="387985">
                  <a:moveTo>
                    <a:pt x="206526" y="184580"/>
                  </a:moveTo>
                  <a:lnTo>
                    <a:pt x="119786" y="184580"/>
                  </a:lnTo>
                  <a:lnTo>
                    <a:pt x="135975" y="185995"/>
                  </a:lnTo>
                  <a:lnTo>
                    <a:pt x="135826" y="185995"/>
                  </a:lnTo>
                  <a:lnTo>
                    <a:pt x="176141" y="206915"/>
                  </a:lnTo>
                  <a:lnTo>
                    <a:pt x="197835" y="250201"/>
                  </a:lnTo>
                  <a:lnTo>
                    <a:pt x="199281" y="268986"/>
                  </a:lnTo>
                  <a:lnTo>
                    <a:pt x="197817" y="287533"/>
                  </a:lnTo>
                  <a:lnTo>
                    <a:pt x="175868" y="330513"/>
                  </a:lnTo>
                  <a:lnTo>
                    <a:pt x="135542" y="351443"/>
                  </a:lnTo>
                  <a:lnTo>
                    <a:pt x="119786" y="352837"/>
                  </a:lnTo>
                  <a:lnTo>
                    <a:pt x="206180" y="352837"/>
                  </a:lnTo>
                  <a:lnTo>
                    <a:pt x="220278" y="335960"/>
                  </a:lnTo>
                  <a:lnTo>
                    <a:pt x="230998" y="315814"/>
                  </a:lnTo>
                  <a:lnTo>
                    <a:pt x="237429" y="293490"/>
                  </a:lnTo>
                  <a:lnTo>
                    <a:pt x="239573" y="268986"/>
                  </a:lnTo>
                  <a:lnTo>
                    <a:pt x="237480" y="244688"/>
                  </a:lnTo>
                  <a:lnTo>
                    <a:pt x="231202" y="222431"/>
                  </a:lnTo>
                  <a:lnTo>
                    <a:pt x="220738" y="202214"/>
                  </a:lnTo>
                  <a:lnTo>
                    <a:pt x="206526" y="184580"/>
                  </a:lnTo>
                  <a:close/>
                </a:path>
                <a:path w="240030" h="387985">
                  <a:moveTo>
                    <a:pt x="121964" y="149744"/>
                  </a:moveTo>
                  <a:lnTo>
                    <a:pt x="95181" y="152329"/>
                  </a:lnTo>
                  <a:lnTo>
                    <a:pt x="72551" y="160086"/>
                  </a:lnTo>
                  <a:lnTo>
                    <a:pt x="54073" y="173015"/>
                  </a:lnTo>
                  <a:lnTo>
                    <a:pt x="39747" y="191114"/>
                  </a:lnTo>
                  <a:lnTo>
                    <a:pt x="87415" y="191114"/>
                  </a:lnTo>
                  <a:lnTo>
                    <a:pt x="89088" y="190236"/>
                  </a:lnTo>
                  <a:lnTo>
                    <a:pt x="103807" y="185995"/>
                  </a:lnTo>
                  <a:lnTo>
                    <a:pt x="119786" y="184580"/>
                  </a:lnTo>
                  <a:lnTo>
                    <a:pt x="206526" y="184580"/>
                  </a:lnTo>
                  <a:lnTo>
                    <a:pt x="206087" y="184036"/>
                  </a:lnTo>
                  <a:lnTo>
                    <a:pt x="188273" y="169034"/>
                  </a:lnTo>
                  <a:lnTo>
                    <a:pt x="168314" y="158318"/>
                  </a:lnTo>
                  <a:lnTo>
                    <a:pt x="146211" y="151887"/>
                  </a:lnTo>
                  <a:lnTo>
                    <a:pt x="121964" y="14974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3" name="object 193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3373520" y="5690821"/>
              <a:ext cx="226506" cy="237929"/>
            </a:xfrm>
            <a:prstGeom prst="rect">
              <a:avLst/>
            </a:prstGeom>
          </p:spPr>
        </p:pic>
        <p:sp>
          <p:nvSpPr>
            <p:cNvPr id="194" name="object 194"/>
            <p:cNvSpPr/>
            <p:nvPr/>
          </p:nvSpPr>
          <p:spPr>
            <a:xfrm>
              <a:off x="13674027" y="5696172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5" name="object 19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3933188" y="5696266"/>
              <a:ext cx="190570" cy="225961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4148888" y="5690821"/>
              <a:ext cx="226506" cy="237929"/>
            </a:xfrm>
            <a:prstGeom prst="rect">
              <a:avLst/>
            </a:prstGeom>
          </p:spPr>
        </p:pic>
        <p:sp>
          <p:nvSpPr>
            <p:cNvPr id="197" name="object 197"/>
            <p:cNvSpPr/>
            <p:nvPr/>
          </p:nvSpPr>
          <p:spPr>
            <a:xfrm>
              <a:off x="14576297" y="5678849"/>
              <a:ext cx="736600" cy="370840"/>
            </a:xfrm>
            <a:custGeom>
              <a:avLst/>
              <a:gdLst/>
              <a:ahLst/>
              <a:cxnLst/>
              <a:rect l="l" t="t" r="r" b="b"/>
              <a:pathLst>
                <a:path w="736600" h="370839">
                  <a:moveTo>
                    <a:pt x="181864" y="17424"/>
                  </a:moveTo>
                  <a:lnTo>
                    <a:pt x="0" y="17424"/>
                  </a:lnTo>
                  <a:lnTo>
                    <a:pt x="0" y="52984"/>
                  </a:lnTo>
                  <a:lnTo>
                    <a:pt x="0" y="243484"/>
                  </a:lnTo>
                  <a:lnTo>
                    <a:pt x="39204" y="243484"/>
                  </a:lnTo>
                  <a:lnTo>
                    <a:pt x="39204" y="52984"/>
                  </a:lnTo>
                  <a:lnTo>
                    <a:pt x="142659" y="52984"/>
                  </a:lnTo>
                  <a:lnTo>
                    <a:pt x="142659" y="243484"/>
                  </a:lnTo>
                  <a:lnTo>
                    <a:pt x="181864" y="243484"/>
                  </a:lnTo>
                  <a:lnTo>
                    <a:pt x="181864" y="52984"/>
                  </a:lnTo>
                  <a:lnTo>
                    <a:pt x="181864" y="17424"/>
                  </a:lnTo>
                  <a:close/>
                </a:path>
                <a:path w="736600" h="370839">
                  <a:moveTo>
                    <a:pt x="482384" y="131762"/>
                  </a:moveTo>
                  <a:lnTo>
                    <a:pt x="474954" y="86512"/>
                  </a:lnTo>
                  <a:lnTo>
                    <a:pt x="452704" y="47637"/>
                  </a:lnTo>
                  <a:lnTo>
                    <a:pt x="451853" y="46824"/>
                  </a:lnTo>
                  <a:lnTo>
                    <a:pt x="442087" y="37401"/>
                  </a:lnTo>
                  <a:lnTo>
                    <a:pt x="442087" y="131762"/>
                  </a:lnTo>
                  <a:lnTo>
                    <a:pt x="440855" y="148221"/>
                  </a:lnTo>
                  <a:lnTo>
                    <a:pt x="421944" y="190855"/>
                  </a:lnTo>
                  <a:lnTo>
                    <a:pt x="384365" y="213563"/>
                  </a:lnTo>
                  <a:lnTo>
                    <a:pt x="368579" y="215074"/>
                  </a:lnTo>
                  <a:lnTo>
                    <a:pt x="352501" y="213563"/>
                  </a:lnTo>
                  <a:lnTo>
                    <a:pt x="313855" y="190855"/>
                  </a:lnTo>
                  <a:lnTo>
                    <a:pt x="298196" y="163957"/>
                  </a:lnTo>
                  <a:lnTo>
                    <a:pt x="298132" y="163830"/>
                  </a:lnTo>
                  <a:lnTo>
                    <a:pt x="294284" y="148526"/>
                  </a:lnTo>
                  <a:lnTo>
                    <a:pt x="294208" y="148221"/>
                  </a:lnTo>
                  <a:lnTo>
                    <a:pt x="292938" y="131762"/>
                  </a:lnTo>
                  <a:lnTo>
                    <a:pt x="292900" y="131216"/>
                  </a:lnTo>
                  <a:lnTo>
                    <a:pt x="294297" y="113182"/>
                  </a:lnTo>
                  <a:lnTo>
                    <a:pt x="315760" y="69697"/>
                  </a:lnTo>
                  <a:lnTo>
                    <a:pt x="351396" y="49009"/>
                  </a:lnTo>
                  <a:lnTo>
                    <a:pt x="353745" y="48260"/>
                  </a:lnTo>
                  <a:lnTo>
                    <a:pt x="368033" y="46824"/>
                  </a:lnTo>
                  <a:lnTo>
                    <a:pt x="382295" y="48260"/>
                  </a:lnTo>
                  <a:lnTo>
                    <a:pt x="395668" y="52539"/>
                  </a:lnTo>
                  <a:lnTo>
                    <a:pt x="429526" y="82143"/>
                  </a:lnTo>
                  <a:lnTo>
                    <a:pt x="442048" y="131216"/>
                  </a:lnTo>
                  <a:lnTo>
                    <a:pt x="442087" y="131762"/>
                  </a:lnTo>
                  <a:lnTo>
                    <a:pt x="442087" y="37401"/>
                  </a:lnTo>
                  <a:lnTo>
                    <a:pt x="436549" y="32042"/>
                  </a:lnTo>
                  <a:lnTo>
                    <a:pt x="417791" y="20891"/>
                  </a:lnTo>
                  <a:lnTo>
                    <a:pt x="396671" y="14287"/>
                  </a:lnTo>
                  <a:lnTo>
                    <a:pt x="397306" y="14287"/>
                  </a:lnTo>
                  <a:lnTo>
                    <a:pt x="372389" y="11976"/>
                  </a:lnTo>
                  <a:lnTo>
                    <a:pt x="349796" y="14287"/>
                  </a:lnTo>
                  <a:lnTo>
                    <a:pt x="329374" y="21234"/>
                  </a:lnTo>
                  <a:lnTo>
                    <a:pt x="311137" y="32804"/>
                  </a:lnTo>
                  <a:lnTo>
                    <a:pt x="295071" y="49009"/>
                  </a:lnTo>
                  <a:lnTo>
                    <a:pt x="295071" y="17424"/>
                  </a:lnTo>
                  <a:lnTo>
                    <a:pt x="255866" y="17424"/>
                  </a:lnTo>
                  <a:lnTo>
                    <a:pt x="255866" y="370789"/>
                  </a:lnTo>
                  <a:lnTo>
                    <a:pt x="295071" y="370789"/>
                  </a:lnTo>
                  <a:lnTo>
                    <a:pt x="295071" y="211810"/>
                  </a:lnTo>
                  <a:lnTo>
                    <a:pt x="311035" y="228485"/>
                  </a:lnTo>
                  <a:lnTo>
                    <a:pt x="329514" y="240385"/>
                  </a:lnTo>
                  <a:lnTo>
                    <a:pt x="350507" y="247535"/>
                  </a:lnTo>
                  <a:lnTo>
                    <a:pt x="374027" y="249923"/>
                  </a:lnTo>
                  <a:lnTo>
                    <a:pt x="397535" y="247764"/>
                  </a:lnTo>
                  <a:lnTo>
                    <a:pt x="437019" y="230479"/>
                  </a:lnTo>
                  <a:lnTo>
                    <a:pt x="465836" y="197154"/>
                  </a:lnTo>
                  <a:lnTo>
                    <a:pt x="480542" y="155371"/>
                  </a:lnTo>
                  <a:lnTo>
                    <a:pt x="482384" y="131762"/>
                  </a:lnTo>
                  <a:close/>
                </a:path>
                <a:path w="736600" h="370839">
                  <a:moveTo>
                    <a:pt x="736130" y="0"/>
                  </a:moveTo>
                  <a:lnTo>
                    <a:pt x="581494" y="166611"/>
                  </a:lnTo>
                  <a:lnTo>
                    <a:pt x="581494" y="17424"/>
                  </a:lnTo>
                  <a:lnTo>
                    <a:pt x="542290" y="17424"/>
                  </a:lnTo>
                  <a:lnTo>
                    <a:pt x="542290" y="259168"/>
                  </a:lnTo>
                  <a:lnTo>
                    <a:pt x="696925" y="92557"/>
                  </a:lnTo>
                  <a:lnTo>
                    <a:pt x="696925" y="243382"/>
                  </a:lnTo>
                  <a:lnTo>
                    <a:pt x="736130" y="243382"/>
                  </a:lnTo>
                  <a:lnTo>
                    <a:pt x="7361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8" name="object 198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5372306" y="5690821"/>
              <a:ext cx="184036" cy="237929"/>
            </a:xfrm>
            <a:prstGeom prst="rect">
              <a:avLst/>
            </a:prstGeom>
          </p:spPr>
        </p:pic>
        <p:sp>
          <p:nvSpPr>
            <p:cNvPr id="199" name="object 199"/>
            <p:cNvSpPr/>
            <p:nvPr/>
          </p:nvSpPr>
          <p:spPr>
            <a:xfrm>
              <a:off x="15616161" y="5696172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0" name="object 200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5861193" y="5690821"/>
              <a:ext cx="226506" cy="237929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6161804" y="5696172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2" name="object 202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6420965" y="5696266"/>
              <a:ext cx="231971" cy="225961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6839676" y="5690821"/>
              <a:ext cx="192748" cy="237940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17092318" y="5690821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4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34" y="199826"/>
                  </a:lnTo>
                  <a:lnTo>
                    <a:pt x="57987" y="178874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4" h="359410">
                  <a:moveTo>
                    <a:pt x="91034" y="199826"/>
                  </a:moveTo>
                  <a:lnTo>
                    <a:pt x="39202" y="199826"/>
                  </a:lnTo>
                  <a:lnTo>
                    <a:pt x="55162" y="216502"/>
                  </a:lnTo>
                  <a:lnTo>
                    <a:pt x="73640" y="228413"/>
                  </a:lnTo>
                  <a:lnTo>
                    <a:pt x="94637" y="235558"/>
                  </a:lnTo>
                  <a:lnTo>
                    <a:pt x="118153" y="237940"/>
                  </a:lnTo>
                  <a:lnTo>
                    <a:pt x="141665" y="235780"/>
                  </a:lnTo>
                  <a:lnTo>
                    <a:pt x="162662" y="229299"/>
                  </a:lnTo>
                  <a:lnTo>
                    <a:pt x="181142" y="218494"/>
                  </a:lnTo>
                  <a:lnTo>
                    <a:pt x="197103" y="203365"/>
                  </a:lnTo>
                  <a:lnTo>
                    <a:pt x="197296" y="203093"/>
                  </a:lnTo>
                  <a:lnTo>
                    <a:pt x="112708" y="203093"/>
                  </a:lnTo>
                  <a:lnTo>
                    <a:pt x="96625" y="201579"/>
                  </a:lnTo>
                  <a:lnTo>
                    <a:pt x="91034" y="199826"/>
                  </a:lnTo>
                  <a:close/>
                </a:path>
                <a:path w="226694" h="359410">
                  <a:moveTo>
                    <a:pt x="195986" y="34847"/>
                  </a:moveTo>
                  <a:lnTo>
                    <a:pt x="112164" y="34847"/>
                  </a:lnTo>
                  <a:lnTo>
                    <a:pt x="126421" y="36276"/>
                  </a:lnTo>
                  <a:lnTo>
                    <a:pt x="139794" y="40564"/>
                  </a:lnTo>
                  <a:lnTo>
                    <a:pt x="173655" y="70170"/>
                  </a:lnTo>
                  <a:lnTo>
                    <a:pt x="186173" y="119242"/>
                  </a:lnTo>
                  <a:lnTo>
                    <a:pt x="186214" y="119786"/>
                  </a:lnTo>
                  <a:lnTo>
                    <a:pt x="184977" y="136244"/>
                  </a:lnTo>
                  <a:lnTo>
                    <a:pt x="184954" y="136549"/>
                  </a:lnTo>
                  <a:lnTo>
                    <a:pt x="181208" y="151850"/>
                  </a:lnTo>
                  <a:lnTo>
                    <a:pt x="181175" y="151984"/>
                  </a:lnTo>
                  <a:lnTo>
                    <a:pt x="155176" y="189470"/>
                  </a:lnTo>
                  <a:lnTo>
                    <a:pt x="112708" y="203093"/>
                  </a:lnTo>
                  <a:lnTo>
                    <a:pt x="197296" y="203093"/>
                  </a:lnTo>
                  <a:lnTo>
                    <a:pt x="209967" y="185177"/>
                  </a:lnTo>
                  <a:lnTo>
                    <a:pt x="219155" y="165184"/>
                  </a:lnTo>
                  <a:lnTo>
                    <a:pt x="224668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4" h="359410">
                  <a:moveTo>
                    <a:pt x="116520" y="0"/>
                  </a:moveTo>
                  <a:lnTo>
                    <a:pt x="93922" y="2314"/>
                  </a:lnTo>
                  <a:lnTo>
                    <a:pt x="73502" y="9257"/>
                  </a:lnTo>
                  <a:lnTo>
                    <a:pt x="55262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1" y="20063"/>
                  </a:lnTo>
                  <a:lnTo>
                    <a:pt x="161913" y="8918"/>
                  </a:lnTo>
                  <a:lnTo>
                    <a:pt x="140797" y="2314"/>
                  </a:lnTo>
                  <a:lnTo>
                    <a:pt x="141438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5" name="object 205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7364518" y="5690832"/>
              <a:ext cx="216160" cy="237929"/>
            </a:xfrm>
            <a:prstGeom prst="rect">
              <a:avLst/>
            </a:prstGeom>
          </p:spPr>
        </p:pic>
        <p:sp>
          <p:nvSpPr>
            <p:cNvPr id="206" name="object 206"/>
            <p:cNvSpPr/>
            <p:nvPr/>
          </p:nvSpPr>
          <p:spPr>
            <a:xfrm>
              <a:off x="17605756" y="5678849"/>
              <a:ext cx="479425" cy="303530"/>
            </a:xfrm>
            <a:custGeom>
              <a:avLst/>
              <a:gdLst/>
              <a:ahLst/>
              <a:cxnLst/>
              <a:rect l="l" t="t" r="r" b="b"/>
              <a:pathLst>
                <a:path w="479425" h="303529">
                  <a:moveTo>
                    <a:pt x="243928" y="207454"/>
                  </a:moveTo>
                  <a:lnTo>
                    <a:pt x="210172" y="207454"/>
                  </a:lnTo>
                  <a:lnTo>
                    <a:pt x="210172" y="53352"/>
                  </a:lnTo>
                  <a:lnTo>
                    <a:pt x="210172" y="17424"/>
                  </a:lnTo>
                  <a:lnTo>
                    <a:pt x="170980" y="17424"/>
                  </a:lnTo>
                  <a:lnTo>
                    <a:pt x="170980" y="53352"/>
                  </a:lnTo>
                  <a:lnTo>
                    <a:pt x="170980" y="207454"/>
                  </a:lnTo>
                  <a:lnTo>
                    <a:pt x="63169" y="207454"/>
                  </a:lnTo>
                  <a:lnTo>
                    <a:pt x="75069" y="194144"/>
                  </a:lnTo>
                  <a:lnTo>
                    <a:pt x="83578" y="178181"/>
                  </a:lnTo>
                  <a:lnTo>
                    <a:pt x="88684" y="159562"/>
                  </a:lnTo>
                  <a:lnTo>
                    <a:pt x="90385" y="138303"/>
                  </a:lnTo>
                  <a:lnTo>
                    <a:pt x="90385" y="53352"/>
                  </a:lnTo>
                  <a:lnTo>
                    <a:pt x="170980" y="53352"/>
                  </a:lnTo>
                  <a:lnTo>
                    <a:pt x="170980" y="17424"/>
                  </a:lnTo>
                  <a:lnTo>
                    <a:pt x="51181" y="17424"/>
                  </a:lnTo>
                  <a:lnTo>
                    <a:pt x="51181" y="118148"/>
                  </a:lnTo>
                  <a:lnTo>
                    <a:pt x="50609" y="137210"/>
                  </a:lnTo>
                  <a:lnTo>
                    <a:pt x="41935" y="178041"/>
                  </a:lnTo>
                  <a:lnTo>
                    <a:pt x="13233" y="205409"/>
                  </a:lnTo>
                  <a:lnTo>
                    <a:pt x="0" y="207454"/>
                  </a:lnTo>
                  <a:lnTo>
                    <a:pt x="0" y="303263"/>
                  </a:lnTo>
                  <a:lnTo>
                    <a:pt x="35941" y="303263"/>
                  </a:lnTo>
                  <a:lnTo>
                    <a:pt x="35941" y="243382"/>
                  </a:lnTo>
                  <a:lnTo>
                    <a:pt x="208000" y="243382"/>
                  </a:lnTo>
                  <a:lnTo>
                    <a:pt x="208000" y="303263"/>
                  </a:lnTo>
                  <a:lnTo>
                    <a:pt x="243928" y="303263"/>
                  </a:lnTo>
                  <a:lnTo>
                    <a:pt x="243928" y="243382"/>
                  </a:lnTo>
                  <a:lnTo>
                    <a:pt x="243928" y="207454"/>
                  </a:lnTo>
                  <a:close/>
                </a:path>
                <a:path w="479425" h="303529">
                  <a:moveTo>
                    <a:pt x="479158" y="0"/>
                  </a:moveTo>
                  <a:lnTo>
                    <a:pt x="324523" y="166611"/>
                  </a:lnTo>
                  <a:lnTo>
                    <a:pt x="324523" y="17424"/>
                  </a:lnTo>
                  <a:lnTo>
                    <a:pt x="285318" y="17424"/>
                  </a:lnTo>
                  <a:lnTo>
                    <a:pt x="285318" y="259168"/>
                  </a:lnTo>
                  <a:lnTo>
                    <a:pt x="439953" y="92557"/>
                  </a:lnTo>
                  <a:lnTo>
                    <a:pt x="439953" y="243382"/>
                  </a:lnTo>
                  <a:lnTo>
                    <a:pt x="479158" y="243382"/>
                  </a:lnTo>
                  <a:lnTo>
                    <a:pt x="4791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7" name="object 207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595803" y="6349649"/>
              <a:ext cx="203637" cy="227050"/>
            </a:xfrm>
            <a:prstGeom prst="rect">
              <a:avLst/>
            </a:prstGeom>
          </p:spPr>
        </p:pic>
        <p:sp>
          <p:nvSpPr>
            <p:cNvPr id="208" name="object 208"/>
            <p:cNvSpPr/>
            <p:nvPr/>
          </p:nvSpPr>
          <p:spPr>
            <a:xfrm>
              <a:off x="840821" y="6349649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4" h="353695">
                  <a:moveTo>
                    <a:pt x="241751" y="0"/>
                  </a:moveTo>
                  <a:lnTo>
                    <a:pt x="198192" y="0"/>
                  </a:lnTo>
                  <a:lnTo>
                    <a:pt x="124687" y="161712"/>
                  </a:lnTo>
                  <a:lnTo>
                    <a:pt x="44647" y="0"/>
                  </a:lnTo>
                  <a:lnTo>
                    <a:pt x="0" y="0"/>
                  </a:lnTo>
                  <a:lnTo>
                    <a:pt x="103996" y="204726"/>
                  </a:lnTo>
                  <a:lnTo>
                    <a:pt x="31035" y="353371"/>
                  </a:lnTo>
                  <a:lnTo>
                    <a:pt x="74594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9" name="object 20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17411" y="6349649"/>
              <a:ext cx="166612" cy="225961"/>
            </a:xfrm>
            <a:prstGeom prst="rect">
              <a:avLst/>
            </a:prstGeom>
          </p:spPr>
        </p:pic>
        <p:sp>
          <p:nvSpPr>
            <p:cNvPr id="210" name="object 210"/>
            <p:cNvSpPr/>
            <p:nvPr/>
          </p:nvSpPr>
          <p:spPr>
            <a:xfrm>
              <a:off x="1358061" y="6332225"/>
              <a:ext cx="560070" cy="259715"/>
            </a:xfrm>
            <a:custGeom>
              <a:avLst/>
              <a:gdLst/>
              <a:ahLst/>
              <a:cxnLst/>
              <a:rect l="l" t="t" r="r" b="b"/>
              <a:pathLst>
                <a:path w="560069" h="259715">
                  <a:moveTo>
                    <a:pt x="291846" y="17335"/>
                  </a:moveTo>
                  <a:lnTo>
                    <a:pt x="252641" y="17335"/>
                  </a:lnTo>
                  <a:lnTo>
                    <a:pt x="252641" y="207835"/>
                  </a:lnTo>
                  <a:lnTo>
                    <a:pt x="165531" y="207835"/>
                  </a:lnTo>
                  <a:lnTo>
                    <a:pt x="165531" y="17335"/>
                  </a:lnTo>
                  <a:lnTo>
                    <a:pt x="126326" y="17335"/>
                  </a:lnTo>
                  <a:lnTo>
                    <a:pt x="126326" y="207835"/>
                  </a:lnTo>
                  <a:lnTo>
                    <a:pt x="39204" y="207835"/>
                  </a:lnTo>
                  <a:lnTo>
                    <a:pt x="39204" y="17335"/>
                  </a:lnTo>
                  <a:lnTo>
                    <a:pt x="0" y="17335"/>
                  </a:lnTo>
                  <a:lnTo>
                    <a:pt x="0" y="207835"/>
                  </a:lnTo>
                  <a:lnTo>
                    <a:pt x="0" y="243395"/>
                  </a:lnTo>
                  <a:lnTo>
                    <a:pt x="291846" y="243395"/>
                  </a:lnTo>
                  <a:lnTo>
                    <a:pt x="291846" y="207835"/>
                  </a:lnTo>
                  <a:lnTo>
                    <a:pt x="291846" y="17335"/>
                  </a:lnTo>
                  <a:close/>
                </a:path>
                <a:path w="560069" h="259715">
                  <a:moveTo>
                    <a:pt x="559739" y="0"/>
                  </a:moveTo>
                  <a:lnTo>
                    <a:pt x="405104" y="166624"/>
                  </a:lnTo>
                  <a:lnTo>
                    <a:pt x="405104" y="17424"/>
                  </a:lnTo>
                  <a:lnTo>
                    <a:pt x="365899" y="17424"/>
                  </a:lnTo>
                  <a:lnTo>
                    <a:pt x="365899" y="259181"/>
                  </a:lnTo>
                  <a:lnTo>
                    <a:pt x="520534" y="92570"/>
                  </a:lnTo>
                  <a:lnTo>
                    <a:pt x="520534" y="243395"/>
                  </a:lnTo>
                  <a:lnTo>
                    <a:pt x="559739" y="243395"/>
                  </a:lnTo>
                  <a:lnTo>
                    <a:pt x="5597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1" name="object 211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959176" y="6349649"/>
              <a:ext cx="238484" cy="225961"/>
            </a:xfrm>
            <a:prstGeom prst="rect">
              <a:avLst/>
            </a:prstGeom>
          </p:spPr>
        </p:pic>
        <p:sp>
          <p:nvSpPr>
            <p:cNvPr id="212" name="object 212"/>
            <p:cNvSpPr/>
            <p:nvPr/>
          </p:nvSpPr>
          <p:spPr>
            <a:xfrm>
              <a:off x="2365896" y="6344204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4" h="359409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34" y="199826"/>
                  </a:lnTo>
                  <a:lnTo>
                    <a:pt x="57987" y="178874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4" h="359409">
                  <a:moveTo>
                    <a:pt x="91034" y="199826"/>
                  </a:moveTo>
                  <a:lnTo>
                    <a:pt x="39202" y="199826"/>
                  </a:lnTo>
                  <a:lnTo>
                    <a:pt x="55162" y="216502"/>
                  </a:lnTo>
                  <a:lnTo>
                    <a:pt x="73640" y="228413"/>
                  </a:lnTo>
                  <a:lnTo>
                    <a:pt x="94637" y="235558"/>
                  </a:lnTo>
                  <a:lnTo>
                    <a:pt x="118153" y="237940"/>
                  </a:lnTo>
                  <a:lnTo>
                    <a:pt x="141665" y="235780"/>
                  </a:lnTo>
                  <a:lnTo>
                    <a:pt x="162662" y="229299"/>
                  </a:lnTo>
                  <a:lnTo>
                    <a:pt x="181142" y="218494"/>
                  </a:lnTo>
                  <a:lnTo>
                    <a:pt x="197103" y="203365"/>
                  </a:lnTo>
                  <a:lnTo>
                    <a:pt x="197296" y="203093"/>
                  </a:lnTo>
                  <a:lnTo>
                    <a:pt x="112708" y="203093"/>
                  </a:lnTo>
                  <a:lnTo>
                    <a:pt x="96625" y="201579"/>
                  </a:lnTo>
                  <a:lnTo>
                    <a:pt x="91034" y="199826"/>
                  </a:lnTo>
                  <a:close/>
                </a:path>
                <a:path w="226694" h="359409">
                  <a:moveTo>
                    <a:pt x="195986" y="34847"/>
                  </a:moveTo>
                  <a:lnTo>
                    <a:pt x="112164" y="34847"/>
                  </a:lnTo>
                  <a:lnTo>
                    <a:pt x="126421" y="36276"/>
                  </a:lnTo>
                  <a:lnTo>
                    <a:pt x="139794" y="40564"/>
                  </a:lnTo>
                  <a:lnTo>
                    <a:pt x="173655" y="70170"/>
                  </a:lnTo>
                  <a:lnTo>
                    <a:pt x="186173" y="119242"/>
                  </a:lnTo>
                  <a:lnTo>
                    <a:pt x="186214" y="119786"/>
                  </a:lnTo>
                  <a:lnTo>
                    <a:pt x="184977" y="136244"/>
                  </a:lnTo>
                  <a:lnTo>
                    <a:pt x="184954" y="136549"/>
                  </a:lnTo>
                  <a:lnTo>
                    <a:pt x="181208" y="151850"/>
                  </a:lnTo>
                  <a:lnTo>
                    <a:pt x="181175" y="151984"/>
                  </a:lnTo>
                  <a:lnTo>
                    <a:pt x="155176" y="189470"/>
                  </a:lnTo>
                  <a:lnTo>
                    <a:pt x="112708" y="203093"/>
                  </a:lnTo>
                  <a:lnTo>
                    <a:pt x="197296" y="203093"/>
                  </a:lnTo>
                  <a:lnTo>
                    <a:pt x="209967" y="185177"/>
                  </a:lnTo>
                  <a:lnTo>
                    <a:pt x="219155" y="165184"/>
                  </a:lnTo>
                  <a:lnTo>
                    <a:pt x="224668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4" h="359409">
                  <a:moveTo>
                    <a:pt x="116520" y="0"/>
                  </a:moveTo>
                  <a:lnTo>
                    <a:pt x="93922" y="2314"/>
                  </a:lnTo>
                  <a:lnTo>
                    <a:pt x="73502" y="9257"/>
                  </a:lnTo>
                  <a:lnTo>
                    <a:pt x="55262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1" y="20063"/>
                  </a:lnTo>
                  <a:lnTo>
                    <a:pt x="161913" y="8918"/>
                  </a:lnTo>
                  <a:lnTo>
                    <a:pt x="140797" y="2314"/>
                  </a:lnTo>
                  <a:lnTo>
                    <a:pt x="141438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3" name="object 21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638139" y="6344215"/>
              <a:ext cx="216160" cy="237929"/>
            </a:xfrm>
            <a:prstGeom prst="rect">
              <a:avLst/>
            </a:prstGeom>
          </p:spPr>
        </p:pic>
        <p:sp>
          <p:nvSpPr>
            <p:cNvPr id="214" name="object 214"/>
            <p:cNvSpPr/>
            <p:nvPr/>
          </p:nvSpPr>
          <p:spPr>
            <a:xfrm>
              <a:off x="2914180" y="6332225"/>
              <a:ext cx="367030" cy="259715"/>
            </a:xfrm>
            <a:custGeom>
              <a:avLst/>
              <a:gdLst/>
              <a:ahLst/>
              <a:cxnLst/>
              <a:rect l="l" t="t" r="r" b="b"/>
              <a:pathLst>
                <a:path w="367029" h="259715">
                  <a:moveTo>
                    <a:pt x="133946" y="17335"/>
                  </a:moveTo>
                  <a:lnTo>
                    <a:pt x="0" y="17335"/>
                  </a:lnTo>
                  <a:lnTo>
                    <a:pt x="0" y="52895"/>
                  </a:lnTo>
                  <a:lnTo>
                    <a:pt x="0" y="243395"/>
                  </a:lnTo>
                  <a:lnTo>
                    <a:pt x="39204" y="243395"/>
                  </a:lnTo>
                  <a:lnTo>
                    <a:pt x="39204" y="52895"/>
                  </a:lnTo>
                  <a:lnTo>
                    <a:pt x="133946" y="52895"/>
                  </a:lnTo>
                  <a:lnTo>
                    <a:pt x="133946" y="17335"/>
                  </a:lnTo>
                  <a:close/>
                </a:path>
                <a:path w="367029" h="259715">
                  <a:moveTo>
                    <a:pt x="366979" y="0"/>
                  </a:moveTo>
                  <a:lnTo>
                    <a:pt x="212344" y="166624"/>
                  </a:lnTo>
                  <a:lnTo>
                    <a:pt x="212344" y="17424"/>
                  </a:lnTo>
                  <a:lnTo>
                    <a:pt x="173139" y="17424"/>
                  </a:lnTo>
                  <a:lnTo>
                    <a:pt x="173139" y="259181"/>
                  </a:lnTo>
                  <a:lnTo>
                    <a:pt x="327774" y="92570"/>
                  </a:lnTo>
                  <a:lnTo>
                    <a:pt x="327774" y="243395"/>
                  </a:lnTo>
                  <a:lnTo>
                    <a:pt x="366979" y="243395"/>
                  </a:lnTo>
                  <a:lnTo>
                    <a:pt x="3669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5" name="object 215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3341050" y="6344215"/>
              <a:ext cx="239573" cy="237940"/>
            </a:xfrm>
            <a:prstGeom prst="rect">
              <a:avLst/>
            </a:prstGeom>
          </p:spPr>
        </p:pic>
        <p:sp>
          <p:nvSpPr>
            <p:cNvPr id="216" name="object 216"/>
            <p:cNvSpPr/>
            <p:nvPr/>
          </p:nvSpPr>
          <p:spPr>
            <a:xfrm>
              <a:off x="3640506" y="6349561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15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7" name="object 2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885525" y="6344215"/>
              <a:ext cx="226506" cy="237929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4153402" y="6349649"/>
              <a:ext cx="203637" cy="227050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4431090" y="6349649"/>
              <a:ext cx="165523" cy="225961"/>
            </a:xfrm>
            <a:prstGeom prst="rect">
              <a:avLst/>
            </a:prstGeom>
          </p:spPr>
        </p:pic>
        <p:sp>
          <p:nvSpPr>
            <p:cNvPr id="220" name="object 220"/>
            <p:cNvSpPr/>
            <p:nvPr/>
          </p:nvSpPr>
          <p:spPr>
            <a:xfrm>
              <a:off x="4648873" y="6349561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1" name="object 221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4908059" y="6349649"/>
              <a:ext cx="231951" cy="225961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5181391" y="6349649"/>
              <a:ext cx="238484" cy="225961"/>
            </a:xfrm>
            <a:prstGeom prst="rect">
              <a:avLst/>
            </a:prstGeom>
          </p:spPr>
        </p:pic>
        <p:sp>
          <p:nvSpPr>
            <p:cNvPr id="223" name="object 223"/>
            <p:cNvSpPr/>
            <p:nvPr/>
          </p:nvSpPr>
          <p:spPr>
            <a:xfrm>
              <a:off x="5588102" y="6344214"/>
              <a:ext cx="482600" cy="359410"/>
            </a:xfrm>
            <a:custGeom>
              <a:avLst/>
              <a:gdLst/>
              <a:ahLst/>
              <a:cxnLst/>
              <a:rect l="l" t="t" r="r" b="b"/>
              <a:pathLst>
                <a:path w="482600" h="359409">
                  <a:moveTo>
                    <a:pt x="181864" y="5435"/>
                  </a:moveTo>
                  <a:lnTo>
                    <a:pt x="0" y="5435"/>
                  </a:lnTo>
                  <a:lnTo>
                    <a:pt x="0" y="40995"/>
                  </a:lnTo>
                  <a:lnTo>
                    <a:pt x="0" y="231495"/>
                  </a:lnTo>
                  <a:lnTo>
                    <a:pt x="39204" y="231495"/>
                  </a:lnTo>
                  <a:lnTo>
                    <a:pt x="39204" y="40995"/>
                  </a:lnTo>
                  <a:lnTo>
                    <a:pt x="142659" y="40995"/>
                  </a:lnTo>
                  <a:lnTo>
                    <a:pt x="142659" y="231495"/>
                  </a:lnTo>
                  <a:lnTo>
                    <a:pt x="181864" y="231495"/>
                  </a:lnTo>
                  <a:lnTo>
                    <a:pt x="181864" y="40995"/>
                  </a:lnTo>
                  <a:lnTo>
                    <a:pt x="181864" y="5435"/>
                  </a:lnTo>
                  <a:close/>
                </a:path>
                <a:path w="482600" h="359409">
                  <a:moveTo>
                    <a:pt x="482409" y="119786"/>
                  </a:moveTo>
                  <a:lnTo>
                    <a:pt x="474992" y="74523"/>
                  </a:lnTo>
                  <a:lnTo>
                    <a:pt x="452729" y="35661"/>
                  </a:lnTo>
                  <a:lnTo>
                    <a:pt x="442112" y="25412"/>
                  </a:lnTo>
                  <a:lnTo>
                    <a:pt x="442112" y="119786"/>
                  </a:lnTo>
                  <a:lnTo>
                    <a:pt x="440880" y="136245"/>
                  </a:lnTo>
                  <a:lnTo>
                    <a:pt x="440855" y="136550"/>
                  </a:lnTo>
                  <a:lnTo>
                    <a:pt x="437108" y="151841"/>
                  </a:lnTo>
                  <a:lnTo>
                    <a:pt x="437083" y="151980"/>
                  </a:lnTo>
                  <a:lnTo>
                    <a:pt x="411073" y="189471"/>
                  </a:lnTo>
                  <a:lnTo>
                    <a:pt x="368617" y="203085"/>
                  </a:lnTo>
                  <a:lnTo>
                    <a:pt x="352526" y="201574"/>
                  </a:lnTo>
                  <a:lnTo>
                    <a:pt x="346938" y="199821"/>
                  </a:lnTo>
                  <a:lnTo>
                    <a:pt x="338048" y="197040"/>
                  </a:lnTo>
                  <a:lnTo>
                    <a:pt x="304736" y="166090"/>
                  </a:lnTo>
                  <a:lnTo>
                    <a:pt x="292963" y="119786"/>
                  </a:lnTo>
                  <a:lnTo>
                    <a:pt x="292925" y="119240"/>
                  </a:lnTo>
                  <a:lnTo>
                    <a:pt x="294335" y="101206"/>
                  </a:lnTo>
                  <a:lnTo>
                    <a:pt x="294360" y="100901"/>
                  </a:lnTo>
                  <a:lnTo>
                    <a:pt x="298615" y="84658"/>
                  </a:lnTo>
                  <a:lnTo>
                    <a:pt x="298640" y="84531"/>
                  </a:lnTo>
                  <a:lnTo>
                    <a:pt x="327634" y="47701"/>
                  </a:lnTo>
                  <a:lnTo>
                    <a:pt x="351421" y="37020"/>
                  </a:lnTo>
                  <a:lnTo>
                    <a:pt x="353771" y="36271"/>
                  </a:lnTo>
                  <a:lnTo>
                    <a:pt x="368071" y="34848"/>
                  </a:lnTo>
                  <a:lnTo>
                    <a:pt x="382320" y="36271"/>
                  </a:lnTo>
                  <a:lnTo>
                    <a:pt x="395693" y="40563"/>
                  </a:lnTo>
                  <a:lnTo>
                    <a:pt x="408190" y="47701"/>
                  </a:lnTo>
                  <a:lnTo>
                    <a:pt x="419798" y="57708"/>
                  </a:lnTo>
                  <a:lnTo>
                    <a:pt x="429552" y="70167"/>
                  </a:lnTo>
                  <a:lnTo>
                    <a:pt x="436473" y="84531"/>
                  </a:lnTo>
                  <a:lnTo>
                    <a:pt x="436537" y="84658"/>
                  </a:lnTo>
                  <a:lnTo>
                    <a:pt x="440639" y="100901"/>
                  </a:lnTo>
                  <a:lnTo>
                    <a:pt x="440715" y="101206"/>
                  </a:lnTo>
                  <a:lnTo>
                    <a:pt x="442074" y="119240"/>
                  </a:lnTo>
                  <a:lnTo>
                    <a:pt x="442112" y="119786"/>
                  </a:lnTo>
                  <a:lnTo>
                    <a:pt x="442112" y="25412"/>
                  </a:lnTo>
                  <a:lnTo>
                    <a:pt x="436587" y="20066"/>
                  </a:lnTo>
                  <a:lnTo>
                    <a:pt x="417817" y="8915"/>
                  </a:lnTo>
                  <a:lnTo>
                    <a:pt x="396697" y="2311"/>
                  </a:lnTo>
                  <a:lnTo>
                    <a:pt x="397344" y="2311"/>
                  </a:lnTo>
                  <a:lnTo>
                    <a:pt x="372427" y="0"/>
                  </a:lnTo>
                  <a:lnTo>
                    <a:pt x="349821" y="2311"/>
                  </a:lnTo>
                  <a:lnTo>
                    <a:pt x="329399" y="9258"/>
                  </a:lnTo>
                  <a:lnTo>
                    <a:pt x="311162" y="20828"/>
                  </a:lnTo>
                  <a:lnTo>
                    <a:pt x="295109" y="37020"/>
                  </a:lnTo>
                  <a:lnTo>
                    <a:pt x="295109" y="5435"/>
                  </a:lnTo>
                  <a:lnTo>
                    <a:pt x="255905" y="5435"/>
                  </a:lnTo>
                  <a:lnTo>
                    <a:pt x="255905" y="358813"/>
                  </a:lnTo>
                  <a:lnTo>
                    <a:pt x="295109" y="358813"/>
                  </a:lnTo>
                  <a:lnTo>
                    <a:pt x="295109" y="199821"/>
                  </a:lnTo>
                  <a:lnTo>
                    <a:pt x="311061" y="216496"/>
                  </a:lnTo>
                  <a:lnTo>
                    <a:pt x="329539" y="228409"/>
                  </a:lnTo>
                  <a:lnTo>
                    <a:pt x="350545" y="235559"/>
                  </a:lnTo>
                  <a:lnTo>
                    <a:pt x="374053" y="237934"/>
                  </a:lnTo>
                  <a:lnTo>
                    <a:pt x="397573" y="235775"/>
                  </a:lnTo>
                  <a:lnTo>
                    <a:pt x="418566" y="229298"/>
                  </a:lnTo>
                  <a:lnTo>
                    <a:pt x="437045" y="218490"/>
                  </a:lnTo>
                  <a:lnTo>
                    <a:pt x="453009" y="203365"/>
                  </a:lnTo>
                  <a:lnTo>
                    <a:pt x="453199" y="203085"/>
                  </a:lnTo>
                  <a:lnTo>
                    <a:pt x="465874" y="185178"/>
                  </a:lnTo>
                  <a:lnTo>
                    <a:pt x="475056" y="165176"/>
                  </a:lnTo>
                  <a:lnTo>
                    <a:pt x="480568" y="143383"/>
                  </a:lnTo>
                  <a:lnTo>
                    <a:pt x="482409" y="1197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4" name="object 2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6116243" y="6344215"/>
              <a:ext cx="226506" cy="237929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6416799" y="6349649"/>
              <a:ext cx="377862" cy="226436"/>
            </a:xfrm>
            <a:prstGeom prst="rect">
              <a:avLst/>
            </a:prstGeom>
          </p:spPr>
        </p:pic>
        <p:sp>
          <p:nvSpPr>
            <p:cNvPr id="226" name="object 226"/>
            <p:cNvSpPr/>
            <p:nvPr/>
          </p:nvSpPr>
          <p:spPr>
            <a:xfrm>
              <a:off x="6836043" y="6332225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7103919" y="6349649"/>
              <a:ext cx="286399" cy="308723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595580" y="6344215"/>
              <a:ext cx="226506" cy="237929"/>
            </a:xfrm>
            <a:prstGeom prst="rect">
              <a:avLst/>
            </a:prstGeom>
          </p:spPr>
        </p:pic>
        <p:sp>
          <p:nvSpPr>
            <p:cNvPr id="229" name="object 229"/>
            <p:cNvSpPr/>
            <p:nvPr/>
          </p:nvSpPr>
          <p:spPr>
            <a:xfrm>
              <a:off x="8008824" y="6194471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29" h="387984">
                  <a:moveTo>
                    <a:pt x="231951" y="0"/>
                  </a:moveTo>
                  <a:lnTo>
                    <a:pt x="188392" y="0"/>
                  </a:lnTo>
                  <a:lnTo>
                    <a:pt x="185847" y="6900"/>
                  </a:lnTo>
                  <a:lnTo>
                    <a:pt x="181313" y="12617"/>
                  </a:lnTo>
                  <a:lnTo>
                    <a:pt x="141744" y="29224"/>
                  </a:lnTo>
                  <a:lnTo>
                    <a:pt x="126048" y="32595"/>
                  </a:lnTo>
                  <a:lnTo>
                    <a:pt x="122048" y="33496"/>
                  </a:lnTo>
                  <a:lnTo>
                    <a:pt x="118059" y="34585"/>
                  </a:lnTo>
                  <a:lnTo>
                    <a:pt x="103902" y="38030"/>
                  </a:lnTo>
                  <a:lnTo>
                    <a:pt x="99818" y="39297"/>
                  </a:lnTo>
                  <a:lnTo>
                    <a:pt x="94007" y="41841"/>
                  </a:lnTo>
                  <a:lnTo>
                    <a:pt x="90468" y="43297"/>
                  </a:lnTo>
                  <a:lnTo>
                    <a:pt x="82123" y="46564"/>
                  </a:lnTo>
                  <a:lnTo>
                    <a:pt x="78217" y="48375"/>
                  </a:lnTo>
                  <a:lnTo>
                    <a:pt x="36138" y="84809"/>
                  </a:lnTo>
                  <a:lnTo>
                    <a:pt x="16061" y="125240"/>
                  </a:lnTo>
                  <a:lnTo>
                    <a:pt x="4015" y="177921"/>
                  </a:lnTo>
                  <a:lnTo>
                    <a:pt x="0" y="242851"/>
                  </a:lnTo>
                  <a:lnTo>
                    <a:pt x="2381" y="280762"/>
                  </a:lnTo>
                  <a:lnTo>
                    <a:pt x="21437" y="339024"/>
                  </a:lnTo>
                  <a:lnTo>
                    <a:pt x="54413" y="371755"/>
                  </a:lnTo>
                  <a:lnTo>
                    <a:pt x="93344" y="385913"/>
                  </a:lnTo>
                  <a:lnTo>
                    <a:pt x="115975" y="387684"/>
                  </a:lnTo>
                  <a:lnTo>
                    <a:pt x="142177" y="385574"/>
                  </a:lnTo>
                  <a:lnTo>
                    <a:pt x="165794" y="379243"/>
                  </a:lnTo>
                  <a:lnTo>
                    <a:pt x="186826" y="368694"/>
                  </a:lnTo>
                  <a:lnTo>
                    <a:pt x="205271" y="353926"/>
                  </a:lnTo>
                  <a:lnTo>
                    <a:pt x="206180" y="352837"/>
                  </a:lnTo>
                  <a:lnTo>
                    <a:pt x="119786" y="352837"/>
                  </a:lnTo>
                  <a:lnTo>
                    <a:pt x="104029" y="351443"/>
                  </a:lnTo>
                  <a:lnTo>
                    <a:pt x="63704" y="330513"/>
                  </a:lnTo>
                  <a:lnTo>
                    <a:pt x="41754" y="287533"/>
                  </a:lnTo>
                  <a:lnTo>
                    <a:pt x="40291" y="268986"/>
                  </a:lnTo>
                  <a:lnTo>
                    <a:pt x="41737" y="250423"/>
                  </a:lnTo>
                  <a:lnTo>
                    <a:pt x="63432" y="207176"/>
                  </a:lnTo>
                  <a:lnTo>
                    <a:pt x="87415" y="191114"/>
                  </a:lnTo>
                  <a:lnTo>
                    <a:pt x="38658" y="191114"/>
                  </a:lnTo>
                  <a:lnTo>
                    <a:pt x="46874" y="145747"/>
                  </a:lnTo>
                  <a:lnTo>
                    <a:pt x="67306" y="106524"/>
                  </a:lnTo>
                  <a:lnTo>
                    <a:pt x="103808" y="76971"/>
                  </a:lnTo>
                  <a:lnTo>
                    <a:pt x="156079" y="61893"/>
                  </a:lnTo>
                  <a:lnTo>
                    <a:pt x="157900" y="61526"/>
                  </a:lnTo>
                  <a:lnTo>
                    <a:pt x="165538" y="59557"/>
                  </a:lnTo>
                  <a:lnTo>
                    <a:pt x="204486" y="40416"/>
                  </a:lnTo>
                  <a:lnTo>
                    <a:pt x="228424" y="9683"/>
                  </a:lnTo>
                  <a:lnTo>
                    <a:pt x="231951" y="0"/>
                  </a:lnTo>
                  <a:close/>
                </a:path>
                <a:path w="240029" h="387984">
                  <a:moveTo>
                    <a:pt x="206526" y="184580"/>
                  </a:moveTo>
                  <a:lnTo>
                    <a:pt x="119786" y="184580"/>
                  </a:lnTo>
                  <a:lnTo>
                    <a:pt x="135975" y="185995"/>
                  </a:lnTo>
                  <a:lnTo>
                    <a:pt x="135826" y="185995"/>
                  </a:lnTo>
                  <a:lnTo>
                    <a:pt x="176141" y="206915"/>
                  </a:lnTo>
                  <a:lnTo>
                    <a:pt x="197835" y="250201"/>
                  </a:lnTo>
                  <a:lnTo>
                    <a:pt x="199281" y="268986"/>
                  </a:lnTo>
                  <a:lnTo>
                    <a:pt x="197817" y="287533"/>
                  </a:lnTo>
                  <a:lnTo>
                    <a:pt x="175868" y="330513"/>
                  </a:lnTo>
                  <a:lnTo>
                    <a:pt x="135542" y="351443"/>
                  </a:lnTo>
                  <a:lnTo>
                    <a:pt x="119786" y="352837"/>
                  </a:lnTo>
                  <a:lnTo>
                    <a:pt x="206180" y="352837"/>
                  </a:lnTo>
                  <a:lnTo>
                    <a:pt x="220278" y="335960"/>
                  </a:lnTo>
                  <a:lnTo>
                    <a:pt x="230998" y="315814"/>
                  </a:lnTo>
                  <a:lnTo>
                    <a:pt x="237429" y="293490"/>
                  </a:lnTo>
                  <a:lnTo>
                    <a:pt x="239573" y="268986"/>
                  </a:lnTo>
                  <a:lnTo>
                    <a:pt x="237480" y="244688"/>
                  </a:lnTo>
                  <a:lnTo>
                    <a:pt x="231202" y="222431"/>
                  </a:lnTo>
                  <a:lnTo>
                    <a:pt x="220738" y="202214"/>
                  </a:lnTo>
                  <a:lnTo>
                    <a:pt x="206526" y="184580"/>
                  </a:lnTo>
                  <a:close/>
                </a:path>
                <a:path w="240029" h="387984">
                  <a:moveTo>
                    <a:pt x="121964" y="149744"/>
                  </a:moveTo>
                  <a:lnTo>
                    <a:pt x="95181" y="152329"/>
                  </a:lnTo>
                  <a:lnTo>
                    <a:pt x="72551" y="160086"/>
                  </a:lnTo>
                  <a:lnTo>
                    <a:pt x="54073" y="173015"/>
                  </a:lnTo>
                  <a:lnTo>
                    <a:pt x="39747" y="191114"/>
                  </a:lnTo>
                  <a:lnTo>
                    <a:pt x="87415" y="191114"/>
                  </a:lnTo>
                  <a:lnTo>
                    <a:pt x="89088" y="190236"/>
                  </a:lnTo>
                  <a:lnTo>
                    <a:pt x="103807" y="185995"/>
                  </a:lnTo>
                  <a:lnTo>
                    <a:pt x="119786" y="184580"/>
                  </a:lnTo>
                  <a:lnTo>
                    <a:pt x="206526" y="184580"/>
                  </a:lnTo>
                  <a:lnTo>
                    <a:pt x="206087" y="184036"/>
                  </a:lnTo>
                  <a:lnTo>
                    <a:pt x="188273" y="169034"/>
                  </a:lnTo>
                  <a:lnTo>
                    <a:pt x="168314" y="158318"/>
                  </a:lnTo>
                  <a:lnTo>
                    <a:pt x="146211" y="151887"/>
                  </a:lnTo>
                  <a:lnTo>
                    <a:pt x="121964" y="14974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8294134" y="6344215"/>
              <a:ext cx="239573" cy="237940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8560922" y="6349649"/>
              <a:ext cx="203637" cy="227050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824453" y="6344215"/>
              <a:ext cx="216160" cy="237929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9086340" y="6344215"/>
              <a:ext cx="216160" cy="237929"/>
            </a:xfrm>
            <a:prstGeom prst="rect">
              <a:avLst/>
            </a:prstGeom>
          </p:spPr>
        </p:pic>
        <p:sp>
          <p:nvSpPr>
            <p:cNvPr id="234" name="object 234"/>
            <p:cNvSpPr/>
            <p:nvPr/>
          </p:nvSpPr>
          <p:spPr>
            <a:xfrm>
              <a:off x="9479445" y="6206458"/>
              <a:ext cx="714375" cy="385445"/>
            </a:xfrm>
            <a:custGeom>
              <a:avLst/>
              <a:gdLst/>
              <a:ahLst/>
              <a:cxnLst/>
              <a:rect l="l" t="t" r="r" b="b"/>
              <a:pathLst>
                <a:path w="714375" h="385445">
                  <a:moveTo>
                    <a:pt x="235216" y="108356"/>
                  </a:moveTo>
                  <a:lnTo>
                    <a:pt x="227253" y="65544"/>
                  </a:lnTo>
                  <a:lnTo>
                    <a:pt x="203365" y="30759"/>
                  </a:lnTo>
                  <a:lnTo>
                    <a:pt x="167360" y="7696"/>
                  </a:lnTo>
                  <a:lnTo>
                    <a:pt x="123050" y="0"/>
                  </a:lnTo>
                  <a:lnTo>
                    <a:pt x="97663" y="2311"/>
                  </a:lnTo>
                  <a:lnTo>
                    <a:pt x="54648" y="20828"/>
                  </a:lnTo>
                  <a:lnTo>
                    <a:pt x="25920" y="52539"/>
                  </a:lnTo>
                  <a:lnTo>
                    <a:pt x="12319" y="90119"/>
                  </a:lnTo>
                  <a:lnTo>
                    <a:pt x="9804" y="112166"/>
                  </a:lnTo>
                  <a:lnTo>
                    <a:pt x="50088" y="112166"/>
                  </a:lnTo>
                  <a:lnTo>
                    <a:pt x="51041" y="99885"/>
                  </a:lnTo>
                  <a:lnTo>
                    <a:pt x="53352" y="88620"/>
                  </a:lnTo>
                  <a:lnTo>
                    <a:pt x="73812" y="55092"/>
                  </a:lnTo>
                  <a:lnTo>
                    <a:pt x="122504" y="37020"/>
                  </a:lnTo>
                  <a:lnTo>
                    <a:pt x="137820" y="38265"/>
                  </a:lnTo>
                  <a:lnTo>
                    <a:pt x="174777" y="56896"/>
                  </a:lnTo>
                  <a:lnTo>
                    <a:pt x="193662" y="92989"/>
                  </a:lnTo>
                  <a:lnTo>
                    <a:pt x="194919" y="107810"/>
                  </a:lnTo>
                  <a:lnTo>
                    <a:pt x="193662" y="121285"/>
                  </a:lnTo>
                  <a:lnTo>
                    <a:pt x="174777" y="163347"/>
                  </a:lnTo>
                  <a:lnTo>
                    <a:pt x="147624" y="197954"/>
                  </a:lnTo>
                  <a:lnTo>
                    <a:pt x="0" y="369163"/>
                  </a:lnTo>
                  <a:lnTo>
                    <a:pt x="234670" y="369163"/>
                  </a:lnTo>
                  <a:lnTo>
                    <a:pt x="234670" y="332130"/>
                  </a:lnTo>
                  <a:lnTo>
                    <a:pt x="81127" y="332130"/>
                  </a:lnTo>
                  <a:lnTo>
                    <a:pt x="156806" y="246646"/>
                  </a:lnTo>
                  <a:lnTo>
                    <a:pt x="186613" y="211391"/>
                  </a:lnTo>
                  <a:lnTo>
                    <a:pt x="218986" y="165836"/>
                  </a:lnTo>
                  <a:lnTo>
                    <a:pt x="233413" y="126898"/>
                  </a:lnTo>
                  <a:lnTo>
                    <a:pt x="235216" y="108356"/>
                  </a:lnTo>
                  <a:close/>
                </a:path>
                <a:path w="714375" h="385445">
                  <a:moveTo>
                    <a:pt x="713803" y="369163"/>
                  </a:moveTo>
                  <a:lnTo>
                    <a:pt x="659358" y="125768"/>
                  </a:lnTo>
                  <a:lnTo>
                    <a:pt x="567880" y="309816"/>
                  </a:lnTo>
                  <a:lnTo>
                    <a:pt x="474230" y="125768"/>
                  </a:lnTo>
                  <a:lnTo>
                    <a:pt x="419785" y="369163"/>
                  </a:lnTo>
                  <a:lnTo>
                    <a:pt x="460082" y="369163"/>
                  </a:lnTo>
                  <a:lnTo>
                    <a:pt x="488937" y="229222"/>
                  </a:lnTo>
                  <a:lnTo>
                    <a:pt x="566801" y="384949"/>
                  </a:lnTo>
                  <a:lnTo>
                    <a:pt x="643572" y="229222"/>
                  </a:lnTo>
                  <a:lnTo>
                    <a:pt x="673519" y="369163"/>
                  </a:lnTo>
                  <a:lnTo>
                    <a:pt x="713803" y="36916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5" name="object 23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0208495" y="6349649"/>
              <a:ext cx="203637" cy="227050"/>
            </a:xfrm>
            <a:prstGeom prst="rect">
              <a:avLst/>
            </a:prstGeom>
          </p:spPr>
        </p:pic>
        <p:sp>
          <p:nvSpPr>
            <p:cNvPr id="236" name="object 236"/>
            <p:cNvSpPr/>
            <p:nvPr/>
          </p:nvSpPr>
          <p:spPr>
            <a:xfrm>
              <a:off x="10486161" y="6349561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7" name="object 237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0865658" y="6349649"/>
              <a:ext cx="166612" cy="225961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1092143" y="6344215"/>
              <a:ext cx="216160" cy="237929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1599102" y="6344215"/>
              <a:ext cx="239573" cy="237940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1335591" y="6349649"/>
              <a:ext cx="203637" cy="227050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1898549" y="6349649"/>
              <a:ext cx="174235" cy="225961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2394596" y="6349649"/>
              <a:ext cx="190570" cy="225961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2118499" y="6344215"/>
              <a:ext cx="216160" cy="237929"/>
            </a:xfrm>
            <a:prstGeom prst="rect">
              <a:avLst/>
            </a:prstGeom>
          </p:spPr>
        </p:pic>
        <p:sp>
          <p:nvSpPr>
            <p:cNvPr id="244" name="object 244"/>
            <p:cNvSpPr/>
            <p:nvPr/>
          </p:nvSpPr>
          <p:spPr>
            <a:xfrm>
              <a:off x="12751232" y="6344214"/>
              <a:ext cx="482600" cy="359410"/>
            </a:xfrm>
            <a:custGeom>
              <a:avLst/>
              <a:gdLst/>
              <a:ahLst/>
              <a:cxnLst/>
              <a:rect l="l" t="t" r="r" b="b"/>
              <a:pathLst>
                <a:path w="482600" h="359409">
                  <a:moveTo>
                    <a:pt x="181851" y="5435"/>
                  </a:moveTo>
                  <a:lnTo>
                    <a:pt x="0" y="5435"/>
                  </a:lnTo>
                  <a:lnTo>
                    <a:pt x="0" y="40995"/>
                  </a:lnTo>
                  <a:lnTo>
                    <a:pt x="0" y="231495"/>
                  </a:lnTo>
                  <a:lnTo>
                    <a:pt x="39204" y="231495"/>
                  </a:lnTo>
                  <a:lnTo>
                    <a:pt x="39204" y="40995"/>
                  </a:lnTo>
                  <a:lnTo>
                    <a:pt x="142646" y="40995"/>
                  </a:lnTo>
                  <a:lnTo>
                    <a:pt x="142646" y="231495"/>
                  </a:lnTo>
                  <a:lnTo>
                    <a:pt x="181851" y="231495"/>
                  </a:lnTo>
                  <a:lnTo>
                    <a:pt x="181851" y="40995"/>
                  </a:lnTo>
                  <a:lnTo>
                    <a:pt x="181851" y="5435"/>
                  </a:lnTo>
                  <a:close/>
                </a:path>
                <a:path w="482600" h="359409">
                  <a:moveTo>
                    <a:pt x="482371" y="119786"/>
                  </a:moveTo>
                  <a:lnTo>
                    <a:pt x="474954" y="74523"/>
                  </a:lnTo>
                  <a:lnTo>
                    <a:pt x="452691" y="35661"/>
                  </a:lnTo>
                  <a:lnTo>
                    <a:pt x="442074" y="25412"/>
                  </a:lnTo>
                  <a:lnTo>
                    <a:pt x="442074" y="119786"/>
                  </a:lnTo>
                  <a:lnTo>
                    <a:pt x="440842" y="136245"/>
                  </a:lnTo>
                  <a:lnTo>
                    <a:pt x="421932" y="178866"/>
                  </a:lnTo>
                  <a:lnTo>
                    <a:pt x="384352" y="201574"/>
                  </a:lnTo>
                  <a:lnTo>
                    <a:pt x="368566" y="203085"/>
                  </a:lnTo>
                  <a:lnTo>
                    <a:pt x="352488" y="201574"/>
                  </a:lnTo>
                  <a:lnTo>
                    <a:pt x="346900" y="199821"/>
                  </a:lnTo>
                  <a:lnTo>
                    <a:pt x="338010" y="197040"/>
                  </a:lnTo>
                  <a:lnTo>
                    <a:pt x="304698" y="166090"/>
                  </a:lnTo>
                  <a:lnTo>
                    <a:pt x="292925" y="119786"/>
                  </a:lnTo>
                  <a:lnTo>
                    <a:pt x="292887" y="119240"/>
                  </a:lnTo>
                  <a:lnTo>
                    <a:pt x="294297" y="101206"/>
                  </a:lnTo>
                  <a:lnTo>
                    <a:pt x="315760" y="57708"/>
                  </a:lnTo>
                  <a:lnTo>
                    <a:pt x="351383" y="37020"/>
                  </a:lnTo>
                  <a:lnTo>
                    <a:pt x="353733" y="36271"/>
                  </a:lnTo>
                  <a:lnTo>
                    <a:pt x="368033" y="34848"/>
                  </a:lnTo>
                  <a:lnTo>
                    <a:pt x="382282" y="36271"/>
                  </a:lnTo>
                  <a:lnTo>
                    <a:pt x="395655" y="40563"/>
                  </a:lnTo>
                  <a:lnTo>
                    <a:pt x="408139" y="47701"/>
                  </a:lnTo>
                  <a:lnTo>
                    <a:pt x="419747" y="57708"/>
                  </a:lnTo>
                  <a:lnTo>
                    <a:pt x="429514" y="70167"/>
                  </a:lnTo>
                  <a:lnTo>
                    <a:pt x="436435" y="84531"/>
                  </a:lnTo>
                  <a:lnTo>
                    <a:pt x="436499" y="84658"/>
                  </a:lnTo>
                  <a:lnTo>
                    <a:pt x="440601" y="100901"/>
                  </a:lnTo>
                  <a:lnTo>
                    <a:pt x="440677" y="101206"/>
                  </a:lnTo>
                  <a:lnTo>
                    <a:pt x="442036" y="119240"/>
                  </a:lnTo>
                  <a:lnTo>
                    <a:pt x="442074" y="119786"/>
                  </a:lnTo>
                  <a:lnTo>
                    <a:pt x="442074" y="25412"/>
                  </a:lnTo>
                  <a:lnTo>
                    <a:pt x="436549" y="20066"/>
                  </a:lnTo>
                  <a:lnTo>
                    <a:pt x="417779" y="8915"/>
                  </a:lnTo>
                  <a:lnTo>
                    <a:pt x="396659" y="2311"/>
                  </a:lnTo>
                  <a:lnTo>
                    <a:pt x="397306" y="2311"/>
                  </a:lnTo>
                  <a:lnTo>
                    <a:pt x="372389" y="0"/>
                  </a:lnTo>
                  <a:lnTo>
                    <a:pt x="349783" y="2311"/>
                  </a:lnTo>
                  <a:lnTo>
                    <a:pt x="329361" y="9258"/>
                  </a:lnTo>
                  <a:lnTo>
                    <a:pt x="311124" y="20828"/>
                  </a:lnTo>
                  <a:lnTo>
                    <a:pt x="295071" y="37020"/>
                  </a:lnTo>
                  <a:lnTo>
                    <a:pt x="295071" y="5435"/>
                  </a:lnTo>
                  <a:lnTo>
                    <a:pt x="255866" y="5435"/>
                  </a:lnTo>
                  <a:lnTo>
                    <a:pt x="255866" y="358813"/>
                  </a:lnTo>
                  <a:lnTo>
                    <a:pt x="295071" y="358813"/>
                  </a:lnTo>
                  <a:lnTo>
                    <a:pt x="295071" y="199821"/>
                  </a:lnTo>
                  <a:lnTo>
                    <a:pt x="311023" y="216496"/>
                  </a:lnTo>
                  <a:lnTo>
                    <a:pt x="329501" y="228409"/>
                  </a:lnTo>
                  <a:lnTo>
                    <a:pt x="350494" y="235559"/>
                  </a:lnTo>
                  <a:lnTo>
                    <a:pt x="374015" y="237934"/>
                  </a:lnTo>
                  <a:lnTo>
                    <a:pt x="397522" y="235775"/>
                  </a:lnTo>
                  <a:lnTo>
                    <a:pt x="418528" y="229298"/>
                  </a:lnTo>
                  <a:lnTo>
                    <a:pt x="437007" y="218490"/>
                  </a:lnTo>
                  <a:lnTo>
                    <a:pt x="452970" y="203365"/>
                  </a:lnTo>
                  <a:lnTo>
                    <a:pt x="453161" y="203085"/>
                  </a:lnTo>
                  <a:lnTo>
                    <a:pt x="465836" y="185178"/>
                  </a:lnTo>
                  <a:lnTo>
                    <a:pt x="475018" y="165176"/>
                  </a:lnTo>
                  <a:lnTo>
                    <a:pt x="480529" y="143383"/>
                  </a:lnTo>
                  <a:lnTo>
                    <a:pt x="482371" y="1197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5" name="object 2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3279364" y="6344215"/>
              <a:ext cx="239573" cy="237940"/>
            </a:xfrm>
            <a:prstGeom prst="rect">
              <a:avLst/>
            </a:prstGeom>
          </p:spPr>
        </p:pic>
        <p:sp>
          <p:nvSpPr>
            <p:cNvPr id="246" name="object 246"/>
            <p:cNvSpPr/>
            <p:nvPr/>
          </p:nvSpPr>
          <p:spPr>
            <a:xfrm>
              <a:off x="13578738" y="6349561"/>
              <a:ext cx="292100" cy="226060"/>
            </a:xfrm>
            <a:custGeom>
              <a:avLst/>
              <a:gdLst/>
              <a:ahLst/>
              <a:cxnLst/>
              <a:rect l="l" t="t" r="r" b="b"/>
              <a:pathLst>
                <a:path w="292100" h="226059">
                  <a:moveTo>
                    <a:pt x="291846" y="0"/>
                  </a:moveTo>
                  <a:lnTo>
                    <a:pt x="252641" y="0"/>
                  </a:lnTo>
                  <a:lnTo>
                    <a:pt x="252641" y="190500"/>
                  </a:lnTo>
                  <a:lnTo>
                    <a:pt x="165531" y="190500"/>
                  </a:lnTo>
                  <a:lnTo>
                    <a:pt x="165531" y="0"/>
                  </a:lnTo>
                  <a:lnTo>
                    <a:pt x="126326" y="0"/>
                  </a:lnTo>
                  <a:lnTo>
                    <a:pt x="126326" y="190500"/>
                  </a:lnTo>
                  <a:lnTo>
                    <a:pt x="39204" y="19050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190500"/>
                  </a:lnTo>
                  <a:lnTo>
                    <a:pt x="0" y="226060"/>
                  </a:lnTo>
                  <a:lnTo>
                    <a:pt x="291846" y="226060"/>
                  </a:lnTo>
                  <a:lnTo>
                    <a:pt x="291846" y="190500"/>
                  </a:lnTo>
                  <a:lnTo>
                    <a:pt x="2918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7" name="object 247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3912057" y="6349649"/>
              <a:ext cx="203637" cy="227050"/>
            </a:xfrm>
            <a:prstGeom prst="rect">
              <a:avLst/>
            </a:prstGeom>
          </p:spPr>
        </p:pic>
        <p:sp>
          <p:nvSpPr>
            <p:cNvPr id="248" name="object 248"/>
            <p:cNvSpPr/>
            <p:nvPr/>
          </p:nvSpPr>
          <p:spPr>
            <a:xfrm>
              <a:off x="14189724" y="6332225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9" name="object 249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4570321" y="6344215"/>
              <a:ext cx="239573" cy="237940"/>
            </a:xfrm>
            <a:prstGeom prst="rect">
              <a:avLst/>
            </a:prstGeom>
          </p:spPr>
        </p:pic>
        <p:sp>
          <p:nvSpPr>
            <p:cNvPr id="250" name="object 250"/>
            <p:cNvSpPr/>
            <p:nvPr/>
          </p:nvSpPr>
          <p:spPr>
            <a:xfrm>
              <a:off x="14855546" y="6194482"/>
              <a:ext cx="508634" cy="508634"/>
            </a:xfrm>
            <a:custGeom>
              <a:avLst/>
              <a:gdLst/>
              <a:ahLst/>
              <a:cxnLst/>
              <a:rect l="l" t="t" r="r" b="b"/>
              <a:pathLst>
                <a:path w="508634" h="508634">
                  <a:moveTo>
                    <a:pt x="239572" y="268986"/>
                  </a:moveTo>
                  <a:lnTo>
                    <a:pt x="231203" y="222427"/>
                  </a:lnTo>
                  <a:lnTo>
                    <a:pt x="206527" y="184581"/>
                  </a:lnTo>
                  <a:lnTo>
                    <a:pt x="199275" y="178308"/>
                  </a:lnTo>
                  <a:lnTo>
                    <a:pt x="199275" y="268986"/>
                  </a:lnTo>
                  <a:lnTo>
                    <a:pt x="197815" y="287528"/>
                  </a:lnTo>
                  <a:lnTo>
                    <a:pt x="175869" y="330504"/>
                  </a:lnTo>
                  <a:lnTo>
                    <a:pt x="135534" y="351434"/>
                  </a:lnTo>
                  <a:lnTo>
                    <a:pt x="119786" y="352831"/>
                  </a:lnTo>
                  <a:lnTo>
                    <a:pt x="104025" y="351434"/>
                  </a:lnTo>
                  <a:lnTo>
                    <a:pt x="63703" y="330504"/>
                  </a:lnTo>
                  <a:lnTo>
                    <a:pt x="41744" y="287528"/>
                  </a:lnTo>
                  <a:lnTo>
                    <a:pt x="40284" y="268986"/>
                  </a:lnTo>
                  <a:lnTo>
                    <a:pt x="41732" y="250418"/>
                  </a:lnTo>
                  <a:lnTo>
                    <a:pt x="63423" y="207175"/>
                  </a:lnTo>
                  <a:lnTo>
                    <a:pt x="103809" y="185991"/>
                  </a:lnTo>
                  <a:lnTo>
                    <a:pt x="119786" y="184581"/>
                  </a:lnTo>
                  <a:lnTo>
                    <a:pt x="135826" y="185991"/>
                  </a:lnTo>
                  <a:lnTo>
                    <a:pt x="176136" y="206908"/>
                  </a:lnTo>
                  <a:lnTo>
                    <a:pt x="197827" y="250202"/>
                  </a:lnTo>
                  <a:lnTo>
                    <a:pt x="199275" y="268986"/>
                  </a:lnTo>
                  <a:lnTo>
                    <a:pt x="199275" y="178308"/>
                  </a:lnTo>
                  <a:lnTo>
                    <a:pt x="188264" y="169024"/>
                  </a:lnTo>
                  <a:lnTo>
                    <a:pt x="168313" y="158318"/>
                  </a:lnTo>
                  <a:lnTo>
                    <a:pt x="146202" y="151879"/>
                  </a:lnTo>
                  <a:lnTo>
                    <a:pt x="121958" y="149745"/>
                  </a:lnTo>
                  <a:lnTo>
                    <a:pt x="95173" y="152323"/>
                  </a:lnTo>
                  <a:lnTo>
                    <a:pt x="72542" y="160083"/>
                  </a:lnTo>
                  <a:lnTo>
                    <a:pt x="54063" y="173012"/>
                  </a:lnTo>
                  <a:lnTo>
                    <a:pt x="39738" y="191109"/>
                  </a:lnTo>
                  <a:lnTo>
                    <a:pt x="38658" y="191109"/>
                  </a:lnTo>
                  <a:lnTo>
                    <a:pt x="46875" y="145745"/>
                  </a:lnTo>
                  <a:lnTo>
                    <a:pt x="67297" y="106514"/>
                  </a:lnTo>
                  <a:lnTo>
                    <a:pt x="103809" y="76962"/>
                  </a:lnTo>
                  <a:lnTo>
                    <a:pt x="156070" y="61887"/>
                  </a:lnTo>
                  <a:lnTo>
                    <a:pt x="157899" y="61518"/>
                  </a:lnTo>
                  <a:lnTo>
                    <a:pt x="165531" y="59550"/>
                  </a:lnTo>
                  <a:lnTo>
                    <a:pt x="204482" y="40411"/>
                  </a:lnTo>
                  <a:lnTo>
                    <a:pt x="228422" y="9677"/>
                  </a:lnTo>
                  <a:lnTo>
                    <a:pt x="231952" y="0"/>
                  </a:lnTo>
                  <a:lnTo>
                    <a:pt x="188391" y="0"/>
                  </a:lnTo>
                  <a:lnTo>
                    <a:pt x="185839" y="6896"/>
                  </a:lnTo>
                  <a:lnTo>
                    <a:pt x="181305" y="12611"/>
                  </a:lnTo>
                  <a:lnTo>
                    <a:pt x="141744" y="29222"/>
                  </a:lnTo>
                  <a:lnTo>
                    <a:pt x="126047" y="32588"/>
                  </a:lnTo>
                  <a:lnTo>
                    <a:pt x="122047" y="33489"/>
                  </a:lnTo>
                  <a:lnTo>
                    <a:pt x="118059" y="34582"/>
                  </a:lnTo>
                  <a:lnTo>
                    <a:pt x="103898" y="38023"/>
                  </a:lnTo>
                  <a:lnTo>
                    <a:pt x="99809" y="39293"/>
                  </a:lnTo>
                  <a:lnTo>
                    <a:pt x="94005" y="41833"/>
                  </a:lnTo>
                  <a:lnTo>
                    <a:pt x="90462" y="43294"/>
                  </a:lnTo>
                  <a:lnTo>
                    <a:pt x="82118" y="46558"/>
                  </a:lnTo>
                  <a:lnTo>
                    <a:pt x="78219" y="48374"/>
                  </a:lnTo>
                  <a:lnTo>
                    <a:pt x="36131" y="84810"/>
                  </a:lnTo>
                  <a:lnTo>
                    <a:pt x="16052" y="125234"/>
                  </a:lnTo>
                  <a:lnTo>
                    <a:pt x="4013" y="177914"/>
                  </a:lnTo>
                  <a:lnTo>
                    <a:pt x="0" y="242849"/>
                  </a:lnTo>
                  <a:lnTo>
                    <a:pt x="2374" y="280758"/>
                  </a:lnTo>
                  <a:lnTo>
                    <a:pt x="21437" y="339013"/>
                  </a:lnTo>
                  <a:lnTo>
                    <a:pt x="54406" y="371754"/>
                  </a:lnTo>
                  <a:lnTo>
                    <a:pt x="93345" y="385914"/>
                  </a:lnTo>
                  <a:lnTo>
                    <a:pt x="115976" y="387680"/>
                  </a:lnTo>
                  <a:lnTo>
                    <a:pt x="142176" y="385572"/>
                  </a:lnTo>
                  <a:lnTo>
                    <a:pt x="165785" y="379234"/>
                  </a:lnTo>
                  <a:lnTo>
                    <a:pt x="186817" y="368693"/>
                  </a:lnTo>
                  <a:lnTo>
                    <a:pt x="205270" y="353923"/>
                  </a:lnTo>
                  <a:lnTo>
                    <a:pt x="206171" y="352831"/>
                  </a:lnTo>
                  <a:lnTo>
                    <a:pt x="220268" y="335953"/>
                  </a:lnTo>
                  <a:lnTo>
                    <a:pt x="231000" y="315810"/>
                  </a:lnTo>
                  <a:lnTo>
                    <a:pt x="237426" y="293484"/>
                  </a:lnTo>
                  <a:lnTo>
                    <a:pt x="239572" y="268986"/>
                  </a:lnTo>
                  <a:close/>
                </a:path>
                <a:path w="508634" h="508634">
                  <a:moveTo>
                    <a:pt x="508635" y="155168"/>
                  </a:moveTo>
                  <a:lnTo>
                    <a:pt x="465074" y="155168"/>
                  </a:lnTo>
                  <a:lnTo>
                    <a:pt x="391566" y="316890"/>
                  </a:lnTo>
                  <a:lnTo>
                    <a:pt x="311531" y="155168"/>
                  </a:lnTo>
                  <a:lnTo>
                    <a:pt x="266877" y="155168"/>
                  </a:lnTo>
                  <a:lnTo>
                    <a:pt x="370878" y="359905"/>
                  </a:lnTo>
                  <a:lnTo>
                    <a:pt x="297916" y="508546"/>
                  </a:lnTo>
                  <a:lnTo>
                    <a:pt x="341477" y="508546"/>
                  </a:lnTo>
                  <a:lnTo>
                    <a:pt x="508635" y="1551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1" name="object 25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5398923" y="6349649"/>
              <a:ext cx="166612" cy="225961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625514" y="6344215"/>
              <a:ext cx="216160" cy="237929"/>
            </a:xfrm>
            <a:prstGeom prst="rect">
              <a:avLst/>
            </a:prstGeom>
          </p:spPr>
        </p:pic>
        <p:sp>
          <p:nvSpPr>
            <p:cNvPr id="253" name="object 253"/>
            <p:cNvSpPr/>
            <p:nvPr/>
          </p:nvSpPr>
          <p:spPr>
            <a:xfrm>
              <a:off x="15901505" y="6332225"/>
              <a:ext cx="453390" cy="259715"/>
            </a:xfrm>
            <a:custGeom>
              <a:avLst/>
              <a:gdLst/>
              <a:ahLst/>
              <a:cxnLst/>
              <a:rect l="l" t="t" r="r" b="b"/>
              <a:pathLst>
                <a:path w="453390" h="259715">
                  <a:moveTo>
                    <a:pt x="185115" y="17335"/>
                  </a:moveTo>
                  <a:lnTo>
                    <a:pt x="145910" y="17335"/>
                  </a:lnTo>
                  <a:lnTo>
                    <a:pt x="145910" y="110045"/>
                  </a:lnTo>
                  <a:lnTo>
                    <a:pt x="39192" y="110045"/>
                  </a:lnTo>
                  <a:lnTo>
                    <a:pt x="39192" y="17335"/>
                  </a:lnTo>
                  <a:lnTo>
                    <a:pt x="0" y="17335"/>
                  </a:lnTo>
                  <a:lnTo>
                    <a:pt x="0" y="110045"/>
                  </a:lnTo>
                  <a:lnTo>
                    <a:pt x="0" y="145605"/>
                  </a:lnTo>
                  <a:lnTo>
                    <a:pt x="0" y="243395"/>
                  </a:lnTo>
                  <a:lnTo>
                    <a:pt x="39192" y="243395"/>
                  </a:lnTo>
                  <a:lnTo>
                    <a:pt x="39192" y="145605"/>
                  </a:lnTo>
                  <a:lnTo>
                    <a:pt x="145910" y="145605"/>
                  </a:lnTo>
                  <a:lnTo>
                    <a:pt x="145910" y="243395"/>
                  </a:lnTo>
                  <a:lnTo>
                    <a:pt x="185115" y="243395"/>
                  </a:lnTo>
                  <a:lnTo>
                    <a:pt x="185115" y="145605"/>
                  </a:lnTo>
                  <a:lnTo>
                    <a:pt x="185115" y="110045"/>
                  </a:lnTo>
                  <a:lnTo>
                    <a:pt x="185115" y="17335"/>
                  </a:lnTo>
                  <a:close/>
                </a:path>
                <a:path w="453390" h="259715">
                  <a:moveTo>
                    <a:pt x="452983" y="0"/>
                  </a:moveTo>
                  <a:lnTo>
                    <a:pt x="298348" y="166624"/>
                  </a:lnTo>
                  <a:lnTo>
                    <a:pt x="298348" y="17424"/>
                  </a:lnTo>
                  <a:lnTo>
                    <a:pt x="259143" y="17424"/>
                  </a:lnTo>
                  <a:lnTo>
                    <a:pt x="259143" y="259181"/>
                  </a:lnTo>
                  <a:lnTo>
                    <a:pt x="413778" y="92570"/>
                  </a:lnTo>
                  <a:lnTo>
                    <a:pt x="413778" y="243395"/>
                  </a:lnTo>
                  <a:lnTo>
                    <a:pt x="452983" y="243395"/>
                  </a:lnTo>
                  <a:lnTo>
                    <a:pt x="4529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4" name="object 25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414390" y="6344215"/>
              <a:ext cx="216160" cy="237929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628473" y="7003033"/>
              <a:ext cx="174235" cy="225961"/>
            </a:xfrm>
            <a:prstGeom prst="rect">
              <a:avLst/>
            </a:prstGeom>
          </p:spPr>
        </p:pic>
        <p:sp>
          <p:nvSpPr>
            <p:cNvPr id="256" name="object 256"/>
            <p:cNvSpPr/>
            <p:nvPr/>
          </p:nvSpPr>
          <p:spPr>
            <a:xfrm>
              <a:off x="989456" y="6997587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4" h="359409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34" y="199826"/>
                  </a:lnTo>
                  <a:lnTo>
                    <a:pt x="57987" y="178874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4" h="359409">
                  <a:moveTo>
                    <a:pt x="91034" y="199826"/>
                  </a:moveTo>
                  <a:lnTo>
                    <a:pt x="39202" y="199826"/>
                  </a:lnTo>
                  <a:lnTo>
                    <a:pt x="55162" y="216502"/>
                  </a:lnTo>
                  <a:lnTo>
                    <a:pt x="73640" y="228413"/>
                  </a:lnTo>
                  <a:lnTo>
                    <a:pt x="94637" y="235558"/>
                  </a:lnTo>
                  <a:lnTo>
                    <a:pt x="118153" y="237940"/>
                  </a:lnTo>
                  <a:lnTo>
                    <a:pt x="141665" y="235780"/>
                  </a:lnTo>
                  <a:lnTo>
                    <a:pt x="162662" y="229299"/>
                  </a:lnTo>
                  <a:lnTo>
                    <a:pt x="181142" y="218494"/>
                  </a:lnTo>
                  <a:lnTo>
                    <a:pt x="197103" y="203365"/>
                  </a:lnTo>
                  <a:lnTo>
                    <a:pt x="197296" y="203093"/>
                  </a:lnTo>
                  <a:lnTo>
                    <a:pt x="112708" y="203093"/>
                  </a:lnTo>
                  <a:lnTo>
                    <a:pt x="96625" y="201579"/>
                  </a:lnTo>
                  <a:lnTo>
                    <a:pt x="91034" y="199826"/>
                  </a:lnTo>
                  <a:close/>
                </a:path>
                <a:path w="226694" h="359409">
                  <a:moveTo>
                    <a:pt x="195986" y="34847"/>
                  </a:moveTo>
                  <a:lnTo>
                    <a:pt x="112164" y="34847"/>
                  </a:lnTo>
                  <a:lnTo>
                    <a:pt x="126421" y="36276"/>
                  </a:lnTo>
                  <a:lnTo>
                    <a:pt x="139794" y="40564"/>
                  </a:lnTo>
                  <a:lnTo>
                    <a:pt x="173655" y="70170"/>
                  </a:lnTo>
                  <a:lnTo>
                    <a:pt x="186173" y="119242"/>
                  </a:lnTo>
                  <a:lnTo>
                    <a:pt x="186214" y="119786"/>
                  </a:lnTo>
                  <a:lnTo>
                    <a:pt x="184977" y="136244"/>
                  </a:lnTo>
                  <a:lnTo>
                    <a:pt x="184954" y="136549"/>
                  </a:lnTo>
                  <a:lnTo>
                    <a:pt x="181208" y="151850"/>
                  </a:lnTo>
                  <a:lnTo>
                    <a:pt x="181175" y="151984"/>
                  </a:lnTo>
                  <a:lnTo>
                    <a:pt x="155176" y="189470"/>
                  </a:lnTo>
                  <a:lnTo>
                    <a:pt x="112708" y="203093"/>
                  </a:lnTo>
                  <a:lnTo>
                    <a:pt x="197296" y="203093"/>
                  </a:lnTo>
                  <a:lnTo>
                    <a:pt x="209967" y="185177"/>
                  </a:lnTo>
                  <a:lnTo>
                    <a:pt x="219155" y="165184"/>
                  </a:lnTo>
                  <a:lnTo>
                    <a:pt x="224668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4" h="359409">
                  <a:moveTo>
                    <a:pt x="116520" y="0"/>
                  </a:moveTo>
                  <a:lnTo>
                    <a:pt x="93922" y="2314"/>
                  </a:lnTo>
                  <a:lnTo>
                    <a:pt x="73502" y="9257"/>
                  </a:lnTo>
                  <a:lnTo>
                    <a:pt x="55262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1" y="20063"/>
                  </a:lnTo>
                  <a:lnTo>
                    <a:pt x="161913" y="8918"/>
                  </a:lnTo>
                  <a:lnTo>
                    <a:pt x="140797" y="2314"/>
                  </a:lnTo>
                  <a:lnTo>
                    <a:pt x="141438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7" name="object 25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61689" y="6997587"/>
              <a:ext cx="226506" cy="237929"/>
            </a:xfrm>
            <a:prstGeom prst="rect">
              <a:avLst/>
            </a:prstGeom>
          </p:spPr>
        </p:pic>
        <p:sp>
          <p:nvSpPr>
            <p:cNvPr id="258" name="object 258"/>
            <p:cNvSpPr/>
            <p:nvPr/>
          </p:nvSpPr>
          <p:spPr>
            <a:xfrm>
              <a:off x="1536099" y="6985609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39" h="259715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9" name="object 25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78037" y="7003033"/>
              <a:ext cx="190570" cy="225961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361530" y="7003033"/>
              <a:ext cx="238484" cy="225961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093653" y="6997587"/>
              <a:ext cx="226506" cy="237929"/>
            </a:xfrm>
            <a:prstGeom prst="rect">
              <a:avLst/>
            </a:prstGeom>
          </p:spPr>
        </p:pic>
        <p:sp>
          <p:nvSpPr>
            <p:cNvPr id="262" name="object 262"/>
            <p:cNvSpPr/>
            <p:nvPr/>
          </p:nvSpPr>
          <p:spPr>
            <a:xfrm>
              <a:off x="2754094" y="6847844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30" h="387984">
                  <a:moveTo>
                    <a:pt x="231951" y="0"/>
                  </a:moveTo>
                  <a:lnTo>
                    <a:pt x="188392" y="0"/>
                  </a:lnTo>
                  <a:lnTo>
                    <a:pt x="185847" y="6900"/>
                  </a:lnTo>
                  <a:lnTo>
                    <a:pt x="181313" y="12617"/>
                  </a:lnTo>
                  <a:lnTo>
                    <a:pt x="141744" y="29224"/>
                  </a:lnTo>
                  <a:lnTo>
                    <a:pt x="126048" y="32595"/>
                  </a:lnTo>
                  <a:lnTo>
                    <a:pt x="122048" y="33496"/>
                  </a:lnTo>
                  <a:lnTo>
                    <a:pt x="118059" y="34585"/>
                  </a:lnTo>
                  <a:lnTo>
                    <a:pt x="103902" y="38030"/>
                  </a:lnTo>
                  <a:lnTo>
                    <a:pt x="99818" y="39297"/>
                  </a:lnTo>
                  <a:lnTo>
                    <a:pt x="94007" y="41841"/>
                  </a:lnTo>
                  <a:lnTo>
                    <a:pt x="90468" y="43297"/>
                  </a:lnTo>
                  <a:lnTo>
                    <a:pt x="82123" y="46564"/>
                  </a:lnTo>
                  <a:lnTo>
                    <a:pt x="78217" y="48375"/>
                  </a:lnTo>
                  <a:lnTo>
                    <a:pt x="36138" y="84809"/>
                  </a:lnTo>
                  <a:lnTo>
                    <a:pt x="16061" y="125240"/>
                  </a:lnTo>
                  <a:lnTo>
                    <a:pt x="4015" y="177921"/>
                  </a:lnTo>
                  <a:lnTo>
                    <a:pt x="0" y="242851"/>
                  </a:lnTo>
                  <a:lnTo>
                    <a:pt x="2381" y="280762"/>
                  </a:lnTo>
                  <a:lnTo>
                    <a:pt x="21437" y="339024"/>
                  </a:lnTo>
                  <a:lnTo>
                    <a:pt x="54413" y="371755"/>
                  </a:lnTo>
                  <a:lnTo>
                    <a:pt x="93344" y="385913"/>
                  </a:lnTo>
                  <a:lnTo>
                    <a:pt x="115975" y="387684"/>
                  </a:lnTo>
                  <a:lnTo>
                    <a:pt x="142177" y="385574"/>
                  </a:lnTo>
                  <a:lnTo>
                    <a:pt x="165794" y="379243"/>
                  </a:lnTo>
                  <a:lnTo>
                    <a:pt x="186826" y="368694"/>
                  </a:lnTo>
                  <a:lnTo>
                    <a:pt x="205271" y="353926"/>
                  </a:lnTo>
                  <a:lnTo>
                    <a:pt x="206180" y="352837"/>
                  </a:lnTo>
                  <a:lnTo>
                    <a:pt x="119786" y="352837"/>
                  </a:lnTo>
                  <a:lnTo>
                    <a:pt x="104029" y="351443"/>
                  </a:lnTo>
                  <a:lnTo>
                    <a:pt x="63704" y="330513"/>
                  </a:lnTo>
                  <a:lnTo>
                    <a:pt x="41754" y="287533"/>
                  </a:lnTo>
                  <a:lnTo>
                    <a:pt x="40291" y="268986"/>
                  </a:lnTo>
                  <a:lnTo>
                    <a:pt x="41737" y="250423"/>
                  </a:lnTo>
                  <a:lnTo>
                    <a:pt x="63432" y="207176"/>
                  </a:lnTo>
                  <a:lnTo>
                    <a:pt x="87415" y="191114"/>
                  </a:lnTo>
                  <a:lnTo>
                    <a:pt x="38658" y="191114"/>
                  </a:lnTo>
                  <a:lnTo>
                    <a:pt x="46874" y="145747"/>
                  </a:lnTo>
                  <a:lnTo>
                    <a:pt x="67306" y="106524"/>
                  </a:lnTo>
                  <a:lnTo>
                    <a:pt x="103808" y="76971"/>
                  </a:lnTo>
                  <a:lnTo>
                    <a:pt x="156079" y="61893"/>
                  </a:lnTo>
                  <a:lnTo>
                    <a:pt x="157900" y="61526"/>
                  </a:lnTo>
                  <a:lnTo>
                    <a:pt x="165538" y="59557"/>
                  </a:lnTo>
                  <a:lnTo>
                    <a:pt x="204486" y="40416"/>
                  </a:lnTo>
                  <a:lnTo>
                    <a:pt x="228424" y="9683"/>
                  </a:lnTo>
                  <a:lnTo>
                    <a:pt x="231951" y="0"/>
                  </a:lnTo>
                  <a:close/>
                </a:path>
                <a:path w="240030" h="387984">
                  <a:moveTo>
                    <a:pt x="206526" y="184580"/>
                  </a:moveTo>
                  <a:lnTo>
                    <a:pt x="119786" y="184580"/>
                  </a:lnTo>
                  <a:lnTo>
                    <a:pt x="135975" y="185995"/>
                  </a:lnTo>
                  <a:lnTo>
                    <a:pt x="135826" y="185995"/>
                  </a:lnTo>
                  <a:lnTo>
                    <a:pt x="176141" y="206915"/>
                  </a:lnTo>
                  <a:lnTo>
                    <a:pt x="197835" y="250201"/>
                  </a:lnTo>
                  <a:lnTo>
                    <a:pt x="199281" y="268986"/>
                  </a:lnTo>
                  <a:lnTo>
                    <a:pt x="197817" y="287533"/>
                  </a:lnTo>
                  <a:lnTo>
                    <a:pt x="175868" y="330513"/>
                  </a:lnTo>
                  <a:lnTo>
                    <a:pt x="135542" y="351443"/>
                  </a:lnTo>
                  <a:lnTo>
                    <a:pt x="119786" y="352837"/>
                  </a:lnTo>
                  <a:lnTo>
                    <a:pt x="206180" y="352837"/>
                  </a:lnTo>
                  <a:lnTo>
                    <a:pt x="220278" y="335960"/>
                  </a:lnTo>
                  <a:lnTo>
                    <a:pt x="230998" y="315814"/>
                  </a:lnTo>
                  <a:lnTo>
                    <a:pt x="237429" y="293490"/>
                  </a:lnTo>
                  <a:lnTo>
                    <a:pt x="239573" y="268986"/>
                  </a:lnTo>
                  <a:lnTo>
                    <a:pt x="237480" y="244688"/>
                  </a:lnTo>
                  <a:lnTo>
                    <a:pt x="231202" y="222431"/>
                  </a:lnTo>
                  <a:lnTo>
                    <a:pt x="220738" y="202214"/>
                  </a:lnTo>
                  <a:lnTo>
                    <a:pt x="206526" y="184580"/>
                  </a:lnTo>
                  <a:close/>
                </a:path>
                <a:path w="240030" h="387984">
                  <a:moveTo>
                    <a:pt x="121964" y="149744"/>
                  </a:moveTo>
                  <a:lnTo>
                    <a:pt x="95181" y="152329"/>
                  </a:lnTo>
                  <a:lnTo>
                    <a:pt x="72551" y="160086"/>
                  </a:lnTo>
                  <a:lnTo>
                    <a:pt x="54073" y="173015"/>
                  </a:lnTo>
                  <a:lnTo>
                    <a:pt x="39747" y="191114"/>
                  </a:lnTo>
                  <a:lnTo>
                    <a:pt x="87415" y="191114"/>
                  </a:lnTo>
                  <a:lnTo>
                    <a:pt x="89088" y="190236"/>
                  </a:lnTo>
                  <a:lnTo>
                    <a:pt x="103807" y="185995"/>
                  </a:lnTo>
                  <a:lnTo>
                    <a:pt x="119786" y="184580"/>
                  </a:lnTo>
                  <a:lnTo>
                    <a:pt x="206526" y="184580"/>
                  </a:lnTo>
                  <a:lnTo>
                    <a:pt x="206087" y="184036"/>
                  </a:lnTo>
                  <a:lnTo>
                    <a:pt x="188273" y="169034"/>
                  </a:lnTo>
                  <a:lnTo>
                    <a:pt x="168314" y="158318"/>
                  </a:lnTo>
                  <a:lnTo>
                    <a:pt x="146211" y="151887"/>
                  </a:lnTo>
                  <a:lnTo>
                    <a:pt x="121964" y="14974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3" name="object 263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3039394" y="6997587"/>
              <a:ext cx="216160" cy="237929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301281" y="6997587"/>
              <a:ext cx="192748" cy="237940"/>
            </a:xfrm>
            <a:prstGeom prst="rect">
              <a:avLst/>
            </a:prstGeom>
          </p:spPr>
        </p:pic>
        <p:sp>
          <p:nvSpPr>
            <p:cNvPr id="265" name="object 265"/>
            <p:cNvSpPr/>
            <p:nvPr/>
          </p:nvSpPr>
          <p:spPr>
            <a:xfrm>
              <a:off x="3553917" y="7003040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5" h="226059">
                  <a:moveTo>
                    <a:pt x="18186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64" y="226060"/>
                  </a:lnTo>
                  <a:lnTo>
                    <a:pt x="181864" y="35560"/>
                  </a:lnTo>
                  <a:lnTo>
                    <a:pt x="18186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6" name="object 2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3777152" y="7003033"/>
              <a:ext cx="203637" cy="227050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040683" y="6997587"/>
              <a:ext cx="226506" cy="237929"/>
            </a:xfrm>
            <a:prstGeom prst="rect">
              <a:avLst/>
            </a:prstGeom>
          </p:spPr>
        </p:pic>
        <p:sp>
          <p:nvSpPr>
            <p:cNvPr id="268" name="object 268"/>
            <p:cNvSpPr/>
            <p:nvPr/>
          </p:nvSpPr>
          <p:spPr>
            <a:xfrm>
              <a:off x="4308551" y="7002938"/>
              <a:ext cx="407670" cy="226695"/>
            </a:xfrm>
            <a:custGeom>
              <a:avLst/>
              <a:gdLst/>
              <a:ahLst/>
              <a:cxnLst/>
              <a:rect l="l" t="t" r="r" b="b"/>
              <a:pathLst>
                <a:path w="407670" h="226695">
                  <a:moveTo>
                    <a:pt x="180771" y="469"/>
                  </a:moveTo>
                  <a:lnTo>
                    <a:pt x="0" y="469"/>
                  </a:lnTo>
                  <a:lnTo>
                    <a:pt x="0" y="36029"/>
                  </a:lnTo>
                  <a:lnTo>
                    <a:pt x="70789" y="36029"/>
                  </a:lnTo>
                  <a:lnTo>
                    <a:pt x="70789" y="226529"/>
                  </a:lnTo>
                  <a:lnTo>
                    <a:pt x="109994" y="226529"/>
                  </a:lnTo>
                  <a:lnTo>
                    <a:pt x="109994" y="36029"/>
                  </a:lnTo>
                  <a:lnTo>
                    <a:pt x="180771" y="36029"/>
                  </a:lnTo>
                  <a:lnTo>
                    <a:pt x="180771" y="469"/>
                  </a:lnTo>
                  <a:close/>
                </a:path>
                <a:path w="407670" h="226695">
                  <a:moveTo>
                    <a:pt x="407276" y="0"/>
                  </a:moveTo>
                  <a:lnTo>
                    <a:pt x="368071" y="0"/>
                  </a:lnTo>
                  <a:lnTo>
                    <a:pt x="368071" y="92710"/>
                  </a:lnTo>
                  <a:lnTo>
                    <a:pt x="261353" y="92710"/>
                  </a:lnTo>
                  <a:lnTo>
                    <a:pt x="261353" y="0"/>
                  </a:lnTo>
                  <a:lnTo>
                    <a:pt x="222148" y="0"/>
                  </a:lnTo>
                  <a:lnTo>
                    <a:pt x="222148" y="92710"/>
                  </a:lnTo>
                  <a:lnTo>
                    <a:pt x="222148" y="128270"/>
                  </a:lnTo>
                  <a:lnTo>
                    <a:pt x="222148" y="226060"/>
                  </a:lnTo>
                  <a:lnTo>
                    <a:pt x="261353" y="226060"/>
                  </a:lnTo>
                  <a:lnTo>
                    <a:pt x="261353" y="128270"/>
                  </a:lnTo>
                  <a:lnTo>
                    <a:pt x="368071" y="128270"/>
                  </a:lnTo>
                  <a:lnTo>
                    <a:pt x="368071" y="226060"/>
                  </a:lnTo>
                  <a:lnTo>
                    <a:pt x="407276" y="226060"/>
                  </a:lnTo>
                  <a:lnTo>
                    <a:pt x="407276" y="128270"/>
                  </a:lnTo>
                  <a:lnTo>
                    <a:pt x="407276" y="92710"/>
                  </a:lnTo>
                  <a:lnTo>
                    <a:pt x="4072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9" name="object 269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775729" y="6997587"/>
              <a:ext cx="239573" cy="237940"/>
            </a:xfrm>
            <a:prstGeom prst="rect">
              <a:avLst/>
            </a:prstGeom>
          </p:spPr>
        </p:pic>
        <p:sp>
          <p:nvSpPr>
            <p:cNvPr id="270" name="object 270"/>
            <p:cNvSpPr/>
            <p:nvPr/>
          </p:nvSpPr>
          <p:spPr>
            <a:xfrm>
              <a:off x="5075174" y="6893058"/>
              <a:ext cx="877569" cy="463550"/>
            </a:xfrm>
            <a:custGeom>
              <a:avLst/>
              <a:gdLst/>
              <a:ahLst/>
              <a:cxnLst/>
              <a:rect l="l" t="t" r="r" b="b"/>
              <a:pathLst>
                <a:path w="877570" h="463550">
                  <a:moveTo>
                    <a:pt x="177507" y="12522"/>
                  </a:moveTo>
                  <a:lnTo>
                    <a:pt x="144843" y="0"/>
                  </a:lnTo>
                  <a:lnTo>
                    <a:pt x="138264" y="14287"/>
                  </a:lnTo>
                  <a:lnTo>
                    <a:pt x="128371" y="24498"/>
                  </a:lnTo>
                  <a:lnTo>
                    <a:pt x="115125" y="30619"/>
                  </a:lnTo>
                  <a:lnTo>
                    <a:pt x="98552" y="32664"/>
                  </a:lnTo>
                  <a:lnTo>
                    <a:pt x="81978" y="30619"/>
                  </a:lnTo>
                  <a:lnTo>
                    <a:pt x="68745" y="24498"/>
                  </a:lnTo>
                  <a:lnTo>
                    <a:pt x="58839" y="14287"/>
                  </a:lnTo>
                  <a:lnTo>
                    <a:pt x="52273" y="0"/>
                  </a:lnTo>
                  <a:lnTo>
                    <a:pt x="19608" y="12522"/>
                  </a:lnTo>
                  <a:lnTo>
                    <a:pt x="49276" y="51168"/>
                  </a:lnTo>
                  <a:lnTo>
                    <a:pt x="98552" y="65328"/>
                  </a:lnTo>
                  <a:lnTo>
                    <a:pt x="112255" y="64452"/>
                  </a:lnTo>
                  <a:lnTo>
                    <a:pt x="157543" y="43446"/>
                  </a:lnTo>
                  <a:lnTo>
                    <a:pt x="166865" y="32664"/>
                  </a:lnTo>
                  <a:lnTo>
                    <a:pt x="172389" y="24117"/>
                  </a:lnTo>
                  <a:lnTo>
                    <a:pt x="177507" y="12522"/>
                  </a:lnTo>
                  <a:close/>
                </a:path>
                <a:path w="877570" h="463550">
                  <a:moveTo>
                    <a:pt x="193840" y="92557"/>
                  </a:moveTo>
                  <a:lnTo>
                    <a:pt x="39204" y="259168"/>
                  </a:lnTo>
                  <a:lnTo>
                    <a:pt x="39204" y="109982"/>
                  </a:lnTo>
                  <a:lnTo>
                    <a:pt x="0" y="109982"/>
                  </a:lnTo>
                  <a:lnTo>
                    <a:pt x="0" y="351726"/>
                  </a:lnTo>
                  <a:lnTo>
                    <a:pt x="85902" y="259168"/>
                  </a:lnTo>
                  <a:lnTo>
                    <a:pt x="154635" y="185115"/>
                  </a:lnTo>
                  <a:lnTo>
                    <a:pt x="154635" y="335940"/>
                  </a:lnTo>
                  <a:lnTo>
                    <a:pt x="193840" y="335940"/>
                  </a:lnTo>
                  <a:lnTo>
                    <a:pt x="193840" y="185115"/>
                  </a:lnTo>
                  <a:lnTo>
                    <a:pt x="193840" y="92557"/>
                  </a:lnTo>
                  <a:close/>
                </a:path>
                <a:path w="877570" h="463550">
                  <a:moveTo>
                    <a:pt x="576605" y="109982"/>
                  </a:moveTo>
                  <a:lnTo>
                    <a:pt x="394741" y="109982"/>
                  </a:lnTo>
                  <a:lnTo>
                    <a:pt x="394741" y="145542"/>
                  </a:lnTo>
                  <a:lnTo>
                    <a:pt x="394741" y="336042"/>
                  </a:lnTo>
                  <a:lnTo>
                    <a:pt x="433946" y="336042"/>
                  </a:lnTo>
                  <a:lnTo>
                    <a:pt x="433946" y="145542"/>
                  </a:lnTo>
                  <a:lnTo>
                    <a:pt x="537400" y="145542"/>
                  </a:lnTo>
                  <a:lnTo>
                    <a:pt x="537400" y="336042"/>
                  </a:lnTo>
                  <a:lnTo>
                    <a:pt x="576605" y="336042"/>
                  </a:lnTo>
                  <a:lnTo>
                    <a:pt x="576605" y="145542"/>
                  </a:lnTo>
                  <a:lnTo>
                    <a:pt x="576605" y="109982"/>
                  </a:lnTo>
                  <a:close/>
                </a:path>
                <a:path w="877570" h="463550">
                  <a:moveTo>
                    <a:pt x="877150" y="224320"/>
                  </a:moveTo>
                  <a:lnTo>
                    <a:pt x="869734" y="179070"/>
                  </a:lnTo>
                  <a:lnTo>
                    <a:pt x="847471" y="140195"/>
                  </a:lnTo>
                  <a:lnTo>
                    <a:pt x="836853" y="129946"/>
                  </a:lnTo>
                  <a:lnTo>
                    <a:pt x="836853" y="224320"/>
                  </a:lnTo>
                  <a:lnTo>
                    <a:pt x="835621" y="240779"/>
                  </a:lnTo>
                  <a:lnTo>
                    <a:pt x="835596" y="241084"/>
                  </a:lnTo>
                  <a:lnTo>
                    <a:pt x="831850" y="256387"/>
                  </a:lnTo>
                  <a:lnTo>
                    <a:pt x="831824" y="256514"/>
                  </a:lnTo>
                  <a:lnTo>
                    <a:pt x="805827" y="294005"/>
                  </a:lnTo>
                  <a:lnTo>
                    <a:pt x="763358" y="307632"/>
                  </a:lnTo>
                  <a:lnTo>
                    <a:pt x="747268" y="306120"/>
                  </a:lnTo>
                  <a:lnTo>
                    <a:pt x="708634" y="283413"/>
                  </a:lnTo>
                  <a:lnTo>
                    <a:pt x="692975" y="256514"/>
                  </a:lnTo>
                  <a:lnTo>
                    <a:pt x="692912" y="256387"/>
                  </a:lnTo>
                  <a:lnTo>
                    <a:pt x="689051" y="241084"/>
                  </a:lnTo>
                  <a:lnTo>
                    <a:pt x="688975" y="240779"/>
                  </a:lnTo>
                  <a:lnTo>
                    <a:pt x="687717" y="224320"/>
                  </a:lnTo>
                  <a:lnTo>
                    <a:pt x="687666" y="223774"/>
                  </a:lnTo>
                  <a:lnTo>
                    <a:pt x="689076" y="205740"/>
                  </a:lnTo>
                  <a:lnTo>
                    <a:pt x="689102" y="205435"/>
                  </a:lnTo>
                  <a:lnTo>
                    <a:pt x="693356" y="189204"/>
                  </a:lnTo>
                  <a:lnTo>
                    <a:pt x="693381" y="189064"/>
                  </a:lnTo>
                  <a:lnTo>
                    <a:pt x="722376" y="152247"/>
                  </a:lnTo>
                  <a:lnTo>
                    <a:pt x="746163" y="141566"/>
                  </a:lnTo>
                  <a:lnTo>
                    <a:pt x="748512" y="140817"/>
                  </a:lnTo>
                  <a:lnTo>
                    <a:pt x="762812" y="139382"/>
                  </a:lnTo>
                  <a:lnTo>
                    <a:pt x="777062" y="140817"/>
                  </a:lnTo>
                  <a:lnTo>
                    <a:pt x="790435" y="145097"/>
                  </a:lnTo>
                  <a:lnTo>
                    <a:pt x="824306" y="174701"/>
                  </a:lnTo>
                  <a:lnTo>
                    <a:pt x="835380" y="205435"/>
                  </a:lnTo>
                  <a:lnTo>
                    <a:pt x="835469" y="205740"/>
                  </a:lnTo>
                  <a:lnTo>
                    <a:pt x="836815" y="223774"/>
                  </a:lnTo>
                  <a:lnTo>
                    <a:pt x="836853" y="224320"/>
                  </a:lnTo>
                  <a:lnTo>
                    <a:pt x="836853" y="129946"/>
                  </a:lnTo>
                  <a:lnTo>
                    <a:pt x="831329" y="124599"/>
                  </a:lnTo>
                  <a:lnTo>
                    <a:pt x="812558" y="113449"/>
                  </a:lnTo>
                  <a:lnTo>
                    <a:pt x="791438" y="106845"/>
                  </a:lnTo>
                  <a:lnTo>
                    <a:pt x="792086" y="106845"/>
                  </a:lnTo>
                  <a:lnTo>
                    <a:pt x="767168" y="104533"/>
                  </a:lnTo>
                  <a:lnTo>
                    <a:pt x="744562" y="106845"/>
                  </a:lnTo>
                  <a:lnTo>
                    <a:pt x="724154" y="113792"/>
                  </a:lnTo>
                  <a:lnTo>
                    <a:pt x="705904" y="125361"/>
                  </a:lnTo>
                  <a:lnTo>
                    <a:pt x="689851" y="141566"/>
                  </a:lnTo>
                  <a:lnTo>
                    <a:pt x="689851" y="109982"/>
                  </a:lnTo>
                  <a:lnTo>
                    <a:pt x="650646" y="109982"/>
                  </a:lnTo>
                  <a:lnTo>
                    <a:pt x="650646" y="463346"/>
                  </a:lnTo>
                  <a:lnTo>
                    <a:pt x="689851" y="463346"/>
                  </a:lnTo>
                  <a:lnTo>
                    <a:pt x="689851" y="304368"/>
                  </a:lnTo>
                  <a:lnTo>
                    <a:pt x="705802" y="321043"/>
                  </a:lnTo>
                  <a:lnTo>
                    <a:pt x="724281" y="332943"/>
                  </a:lnTo>
                  <a:lnTo>
                    <a:pt x="745286" y="340093"/>
                  </a:lnTo>
                  <a:lnTo>
                    <a:pt x="768794" y="342480"/>
                  </a:lnTo>
                  <a:lnTo>
                    <a:pt x="792314" y="340321"/>
                  </a:lnTo>
                  <a:lnTo>
                    <a:pt x="831786" y="323037"/>
                  </a:lnTo>
                  <a:lnTo>
                    <a:pt x="860615" y="289712"/>
                  </a:lnTo>
                  <a:lnTo>
                    <a:pt x="875309" y="247929"/>
                  </a:lnTo>
                  <a:lnTo>
                    <a:pt x="877150" y="22432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1" name="object 271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98058" y="6997587"/>
              <a:ext cx="239573" cy="237940"/>
            </a:xfrm>
            <a:prstGeom prst="rect">
              <a:avLst/>
            </a:prstGeom>
          </p:spPr>
        </p:pic>
        <p:sp>
          <p:nvSpPr>
            <p:cNvPr id="272" name="object 272"/>
            <p:cNvSpPr/>
            <p:nvPr/>
          </p:nvSpPr>
          <p:spPr>
            <a:xfrm>
              <a:off x="6297523" y="6997591"/>
              <a:ext cx="400050" cy="359410"/>
            </a:xfrm>
            <a:custGeom>
              <a:avLst/>
              <a:gdLst/>
              <a:ahLst/>
              <a:cxnLst/>
              <a:rect l="l" t="t" r="r" b="b"/>
              <a:pathLst>
                <a:path w="400050" h="359409">
                  <a:moveTo>
                    <a:pt x="133934" y="5346"/>
                  </a:moveTo>
                  <a:lnTo>
                    <a:pt x="0" y="5346"/>
                  </a:lnTo>
                  <a:lnTo>
                    <a:pt x="0" y="40906"/>
                  </a:lnTo>
                  <a:lnTo>
                    <a:pt x="0" y="231406"/>
                  </a:lnTo>
                  <a:lnTo>
                    <a:pt x="39204" y="231406"/>
                  </a:lnTo>
                  <a:lnTo>
                    <a:pt x="39204" y="40906"/>
                  </a:lnTo>
                  <a:lnTo>
                    <a:pt x="133934" y="40906"/>
                  </a:lnTo>
                  <a:lnTo>
                    <a:pt x="133934" y="5346"/>
                  </a:lnTo>
                  <a:close/>
                </a:path>
                <a:path w="400050" h="359409">
                  <a:moveTo>
                    <a:pt x="399643" y="119786"/>
                  </a:moveTo>
                  <a:lnTo>
                    <a:pt x="392214" y="74536"/>
                  </a:lnTo>
                  <a:lnTo>
                    <a:pt x="369963" y="35661"/>
                  </a:lnTo>
                  <a:lnTo>
                    <a:pt x="369112" y="34848"/>
                  </a:lnTo>
                  <a:lnTo>
                    <a:pt x="359346" y="25425"/>
                  </a:lnTo>
                  <a:lnTo>
                    <a:pt x="359346" y="119786"/>
                  </a:lnTo>
                  <a:lnTo>
                    <a:pt x="358114" y="136245"/>
                  </a:lnTo>
                  <a:lnTo>
                    <a:pt x="339204" y="178879"/>
                  </a:lnTo>
                  <a:lnTo>
                    <a:pt x="301625" y="201587"/>
                  </a:lnTo>
                  <a:lnTo>
                    <a:pt x="285838" y="203098"/>
                  </a:lnTo>
                  <a:lnTo>
                    <a:pt x="269760" y="201587"/>
                  </a:lnTo>
                  <a:lnTo>
                    <a:pt x="231114" y="178879"/>
                  </a:lnTo>
                  <a:lnTo>
                    <a:pt x="215455" y="151980"/>
                  </a:lnTo>
                  <a:lnTo>
                    <a:pt x="215392" y="151853"/>
                  </a:lnTo>
                  <a:lnTo>
                    <a:pt x="211543" y="136550"/>
                  </a:lnTo>
                  <a:lnTo>
                    <a:pt x="211467" y="136245"/>
                  </a:lnTo>
                  <a:lnTo>
                    <a:pt x="210197" y="119786"/>
                  </a:lnTo>
                  <a:lnTo>
                    <a:pt x="210159" y="119240"/>
                  </a:lnTo>
                  <a:lnTo>
                    <a:pt x="211556" y="101206"/>
                  </a:lnTo>
                  <a:lnTo>
                    <a:pt x="233019" y="57721"/>
                  </a:lnTo>
                  <a:lnTo>
                    <a:pt x="268655" y="37033"/>
                  </a:lnTo>
                  <a:lnTo>
                    <a:pt x="271005" y="36283"/>
                  </a:lnTo>
                  <a:lnTo>
                    <a:pt x="285292" y="34848"/>
                  </a:lnTo>
                  <a:lnTo>
                    <a:pt x="299554" y="36283"/>
                  </a:lnTo>
                  <a:lnTo>
                    <a:pt x="312928" y="40563"/>
                  </a:lnTo>
                  <a:lnTo>
                    <a:pt x="346786" y="70167"/>
                  </a:lnTo>
                  <a:lnTo>
                    <a:pt x="359308" y="119240"/>
                  </a:lnTo>
                  <a:lnTo>
                    <a:pt x="359346" y="119786"/>
                  </a:lnTo>
                  <a:lnTo>
                    <a:pt x="359346" y="25425"/>
                  </a:lnTo>
                  <a:lnTo>
                    <a:pt x="353809" y="20066"/>
                  </a:lnTo>
                  <a:lnTo>
                    <a:pt x="335051" y="8915"/>
                  </a:lnTo>
                  <a:lnTo>
                    <a:pt x="313931" y="2311"/>
                  </a:lnTo>
                  <a:lnTo>
                    <a:pt x="314566" y="2311"/>
                  </a:lnTo>
                  <a:lnTo>
                    <a:pt x="289648" y="0"/>
                  </a:lnTo>
                  <a:lnTo>
                    <a:pt x="267055" y="2311"/>
                  </a:lnTo>
                  <a:lnTo>
                    <a:pt x="246634" y="9258"/>
                  </a:lnTo>
                  <a:lnTo>
                    <a:pt x="228396" y="20828"/>
                  </a:lnTo>
                  <a:lnTo>
                    <a:pt x="212331" y="37033"/>
                  </a:lnTo>
                  <a:lnTo>
                    <a:pt x="212331" y="5448"/>
                  </a:lnTo>
                  <a:lnTo>
                    <a:pt x="173126" y="5448"/>
                  </a:lnTo>
                  <a:lnTo>
                    <a:pt x="173126" y="358813"/>
                  </a:lnTo>
                  <a:lnTo>
                    <a:pt x="212331" y="358813"/>
                  </a:lnTo>
                  <a:lnTo>
                    <a:pt x="212331" y="199834"/>
                  </a:lnTo>
                  <a:lnTo>
                    <a:pt x="228295" y="216509"/>
                  </a:lnTo>
                  <a:lnTo>
                    <a:pt x="246773" y="228409"/>
                  </a:lnTo>
                  <a:lnTo>
                    <a:pt x="267766" y="235559"/>
                  </a:lnTo>
                  <a:lnTo>
                    <a:pt x="291287" y="237947"/>
                  </a:lnTo>
                  <a:lnTo>
                    <a:pt x="314794" y="235788"/>
                  </a:lnTo>
                  <a:lnTo>
                    <a:pt x="354279" y="218503"/>
                  </a:lnTo>
                  <a:lnTo>
                    <a:pt x="383095" y="185178"/>
                  </a:lnTo>
                  <a:lnTo>
                    <a:pt x="397802" y="143395"/>
                  </a:lnTo>
                  <a:lnTo>
                    <a:pt x="399643" y="1197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3" name="object 27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742904" y="6997587"/>
              <a:ext cx="226506" cy="237929"/>
            </a:xfrm>
            <a:prstGeom prst="rect">
              <a:avLst/>
            </a:prstGeom>
          </p:spPr>
        </p:pic>
        <p:sp>
          <p:nvSpPr>
            <p:cNvPr id="274" name="object 274"/>
            <p:cNvSpPr/>
            <p:nvPr/>
          </p:nvSpPr>
          <p:spPr>
            <a:xfrm>
              <a:off x="7017308" y="6985615"/>
              <a:ext cx="610235" cy="259715"/>
            </a:xfrm>
            <a:custGeom>
              <a:avLst/>
              <a:gdLst/>
              <a:ahLst/>
              <a:cxnLst/>
              <a:rect l="l" t="t" r="r" b="b"/>
              <a:pathLst>
                <a:path w="610234" h="259715">
                  <a:moveTo>
                    <a:pt x="294017" y="243382"/>
                  </a:moveTo>
                  <a:lnTo>
                    <a:pt x="239572" y="0"/>
                  </a:lnTo>
                  <a:lnTo>
                    <a:pt x="148094" y="184035"/>
                  </a:lnTo>
                  <a:lnTo>
                    <a:pt x="54444" y="0"/>
                  </a:lnTo>
                  <a:lnTo>
                    <a:pt x="0" y="243382"/>
                  </a:lnTo>
                  <a:lnTo>
                    <a:pt x="40297" y="243382"/>
                  </a:lnTo>
                  <a:lnTo>
                    <a:pt x="69151" y="103454"/>
                  </a:lnTo>
                  <a:lnTo>
                    <a:pt x="147015" y="259168"/>
                  </a:lnTo>
                  <a:lnTo>
                    <a:pt x="223786" y="103454"/>
                  </a:lnTo>
                  <a:lnTo>
                    <a:pt x="253733" y="243382"/>
                  </a:lnTo>
                  <a:lnTo>
                    <a:pt x="294017" y="243382"/>
                  </a:lnTo>
                  <a:close/>
                </a:path>
                <a:path w="610234" h="259715">
                  <a:moveTo>
                    <a:pt x="609815" y="243382"/>
                  </a:moveTo>
                  <a:lnTo>
                    <a:pt x="555371" y="0"/>
                  </a:lnTo>
                  <a:lnTo>
                    <a:pt x="463892" y="184035"/>
                  </a:lnTo>
                  <a:lnTo>
                    <a:pt x="370243" y="0"/>
                  </a:lnTo>
                  <a:lnTo>
                    <a:pt x="315785" y="243382"/>
                  </a:lnTo>
                  <a:lnTo>
                    <a:pt x="356082" y="243382"/>
                  </a:lnTo>
                  <a:lnTo>
                    <a:pt x="384937" y="103454"/>
                  </a:lnTo>
                  <a:lnTo>
                    <a:pt x="462800" y="259168"/>
                  </a:lnTo>
                  <a:lnTo>
                    <a:pt x="539572" y="103454"/>
                  </a:lnTo>
                  <a:lnTo>
                    <a:pt x="569518" y="243382"/>
                  </a:lnTo>
                  <a:lnTo>
                    <a:pt x="609815" y="2433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5" name="object 275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7675033" y="7003033"/>
              <a:ext cx="231951" cy="225961"/>
            </a:xfrm>
            <a:prstGeom prst="rect">
              <a:avLst/>
            </a:prstGeom>
          </p:spPr>
        </p:pic>
        <p:sp>
          <p:nvSpPr>
            <p:cNvPr id="276" name="object 276"/>
            <p:cNvSpPr/>
            <p:nvPr/>
          </p:nvSpPr>
          <p:spPr>
            <a:xfrm>
              <a:off x="8117700" y="6865778"/>
              <a:ext cx="306070" cy="439420"/>
            </a:xfrm>
            <a:custGeom>
              <a:avLst/>
              <a:gdLst/>
              <a:ahLst/>
              <a:cxnLst/>
              <a:rect l="l" t="t" r="r" b="b"/>
              <a:pathLst>
                <a:path w="306070" h="439420">
                  <a:moveTo>
                    <a:pt x="305993" y="325120"/>
                  </a:moveTo>
                  <a:lnTo>
                    <a:pt x="264617" y="325120"/>
                  </a:lnTo>
                  <a:lnTo>
                    <a:pt x="264617" y="0"/>
                  </a:lnTo>
                  <a:lnTo>
                    <a:pt x="224320" y="0"/>
                  </a:lnTo>
                  <a:lnTo>
                    <a:pt x="224320" y="325120"/>
                  </a:lnTo>
                  <a:lnTo>
                    <a:pt x="40284" y="325120"/>
                  </a:lnTo>
                  <a:lnTo>
                    <a:pt x="40284" y="0"/>
                  </a:lnTo>
                  <a:lnTo>
                    <a:pt x="0" y="0"/>
                  </a:lnTo>
                  <a:lnTo>
                    <a:pt x="0" y="325120"/>
                  </a:lnTo>
                  <a:lnTo>
                    <a:pt x="0" y="363220"/>
                  </a:lnTo>
                  <a:lnTo>
                    <a:pt x="267881" y="363220"/>
                  </a:lnTo>
                  <a:lnTo>
                    <a:pt x="267881" y="439420"/>
                  </a:lnTo>
                  <a:lnTo>
                    <a:pt x="305993" y="439420"/>
                  </a:lnTo>
                  <a:lnTo>
                    <a:pt x="305993" y="363220"/>
                  </a:lnTo>
                  <a:lnTo>
                    <a:pt x="305993" y="32512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7" name="object 277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8454182" y="6997587"/>
              <a:ext cx="216160" cy="237929"/>
            </a:xfrm>
            <a:prstGeom prst="rect">
              <a:avLst/>
            </a:prstGeom>
          </p:spPr>
        </p:pic>
        <p:sp>
          <p:nvSpPr>
            <p:cNvPr id="278" name="object 278"/>
            <p:cNvSpPr/>
            <p:nvPr/>
          </p:nvSpPr>
          <p:spPr>
            <a:xfrm>
              <a:off x="8730221" y="6997591"/>
              <a:ext cx="675640" cy="359410"/>
            </a:xfrm>
            <a:custGeom>
              <a:avLst/>
              <a:gdLst/>
              <a:ahLst/>
              <a:cxnLst/>
              <a:rect l="l" t="t" r="r" b="b"/>
              <a:pathLst>
                <a:path w="675640" h="359409">
                  <a:moveTo>
                    <a:pt x="185127" y="5346"/>
                  </a:moveTo>
                  <a:lnTo>
                    <a:pt x="145923" y="5346"/>
                  </a:lnTo>
                  <a:lnTo>
                    <a:pt x="145923" y="98056"/>
                  </a:lnTo>
                  <a:lnTo>
                    <a:pt x="39204" y="98056"/>
                  </a:lnTo>
                  <a:lnTo>
                    <a:pt x="39204" y="5346"/>
                  </a:lnTo>
                  <a:lnTo>
                    <a:pt x="0" y="5346"/>
                  </a:lnTo>
                  <a:lnTo>
                    <a:pt x="0" y="98056"/>
                  </a:lnTo>
                  <a:lnTo>
                    <a:pt x="0" y="133616"/>
                  </a:lnTo>
                  <a:lnTo>
                    <a:pt x="0" y="231406"/>
                  </a:lnTo>
                  <a:lnTo>
                    <a:pt x="39204" y="231406"/>
                  </a:lnTo>
                  <a:lnTo>
                    <a:pt x="39204" y="133616"/>
                  </a:lnTo>
                  <a:lnTo>
                    <a:pt x="145923" y="133616"/>
                  </a:lnTo>
                  <a:lnTo>
                    <a:pt x="145923" y="231406"/>
                  </a:lnTo>
                  <a:lnTo>
                    <a:pt x="185127" y="231406"/>
                  </a:lnTo>
                  <a:lnTo>
                    <a:pt x="185127" y="133616"/>
                  </a:lnTo>
                  <a:lnTo>
                    <a:pt x="185127" y="98056"/>
                  </a:lnTo>
                  <a:lnTo>
                    <a:pt x="185127" y="5346"/>
                  </a:lnTo>
                  <a:close/>
                </a:path>
                <a:path w="675640" h="359409">
                  <a:moveTo>
                    <a:pt x="407276" y="5816"/>
                  </a:moveTo>
                  <a:lnTo>
                    <a:pt x="226504" y="5816"/>
                  </a:lnTo>
                  <a:lnTo>
                    <a:pt x="226504" y="41376"/>
                  </a:lnTo>
                  <a:lnTo>
                    <a:pt x="297294" y="41376"/>
                  </a:lnTo>
                  <a:lnTo>
                    <a:pt x="297294" y="231876"/>
                  </a:lnTo>
                  <a:lnTo>
                    <a:pt x="336486" y="231876"/>
                  </a:lnTo>
                  <a:lnTo>
                    <a:pt x="336486" y="41376"/>
                  </a:lnTo>
                  <a:lnTo>
                    <a:pt x="407276" y="41376"/>
                  </a:lnTo>
                  <a:lnTo>
                    <a:pt x="407276" y="5816"/>
                  </a:lnTo>
                  <a:close/>
                </a:path>
                <a:path w="675640" h="359409">
                  <a:moveTo>
                    <a:pt x="675157" y="119786"/>
                  </a:moveTo>
                  <a:lnTo>
                    <a:pt x="667740" y="74536"/>
                  </a:lnTo>
                  <a:lnTo>
                    <a:pt x="645490" y="35661"/>
                  </a:lnTo>
                  <a:lnTo>
                    <a:pt x="644639" y="34848"/>
                  </a:lnTo>
                  <a:lnTo>
                    <a:pt x="634873" y="25425"/>
                  </a:lnTo>
                  <a:lnTo>
                    <a:pt x="634873" y="119786"/>
                  </a:lnTo>
                  <a:lnTo>
                    <a:pt x="633628" y="136245"/>
                  </a:lnTo>
                  <a:lnTo>
                    <a:pt x="614718" y="178879"/>
                  </a:lnTo>
                  <a:lnTo>
                    <a:pt x="577151" y="201587"/>
                  </a:lnTo>
                  <a:lnTo>
                    <a:pt x="561365" y="203098"/>
                  </a:lnTo>
                  <a:lnTo>
                    <a:pt x="545274" y="201587"/>
                  </a:lnTo>
                  <a:lnTo>
                    <a:pt x="506641" y="178879"/>
                  </a:lnTo>
                  <a:lnTo>
                    <a:pt x="490982" y="151980"/>
                  </a:lnTo>
                  <a:lnTo>
                    <a:pt x="490918" y="151853"/>
                  </a:lnTo>
                  <a:lnTo>
                    <a:pt x="487070" y="136550"/>
                  </a:lnTo>
                  <a:lnTo>
                    <a:pt x="486994" y="136245"/>
                  </a:lnTo>
                  <a:lnTo>
                    <a:pt x="485724" y="119786"/>
                  </a:lnTo>
                  <a:lnTo>
                    <a:pt x="485686" y="119240"/>
                  </a:lnTo>
                  <a:lnTo>
                    <a:pt x="487083" y="101206"/>
                  </a:lnTo>
                  <a:lnTo>
                    <a:pt x="508546" y="57721"/>
                  </a:lnTo>
                  <a:lnTo>
                    <a:pt x="544169" y="37033"/>
                  </a:lnTo>
                  <a:lnTo>
                    <a:pt x="560819" y="34848"/>
                  </a:lnTo>
                  <a:lnTo>
                    <a:pt x="575081" y="36283"/>
                  </a:lnTo>
                  <a:lnTo>
                    <a:pt x="612546" y="57721"/>
                  </a:lnTo>
                  <a:lnTo>
                    <a:pt x="633399" y="100901"/>
                  </a:lnTo>
                  <a:lnTo>
                    <a:pt x="634822" y="119240"/>
                  </a:lnTo>
                  <a:lnTo>
                    <a:pt x="634873" y="119786"/>
                  </a:lnTo>
                  <a:lnTo>
                    <a:pt x="634873" y="25425"/>
                  </a:lnTo>
                  <a:lnTo>
                    <a:pt x="629335" y="20066"/>
                  </a:lnTo>
                  <a:lnTo>
                    <a:pt x="610565" y="8915"/>
                  </a:lnTo>
                  <a:lnTo>
                    <a:pt x="589457" y="2311"/>
                  </a:lnTo>
                  <a:lnTo>
                    <a:pt x="590092" y="2311"/>
                  </a:lnTo>
                  <a:lnTo>
                    <a:pt x="565175" y="0"/>
                  </a:lnTo>
                  <a:lnTo>
                    <a:pt x="542582" y="2311"/>
                  </a:lnTo>
                  <a:lnTo>
                    <a:pt x="522160" y="9258"/>
                  </a:lnTo>
                  <a:lnTo>
                    <a:pt x="503923" y="20828"/>
                  </a:lnTo>
                  <a:lnTo>
                    <a:pt x="487857" y="37033"/>
                  </a:lnTo>
                  <a:lnTo>
                    <a:pt x="487857" y="5448"/>
                  </a:lnTo>
                  <a:lnTo>
                    <a:pt x="448652" y="5448"/>
                  </a:lnTo>
                  <a:lnTo>
                    <a:pt x="448652" y="358813"/>
                  </a:lnTo>
                  <a:lnTo>
                    <a:pt x="487857" y="358813"/>
                  </a:lnTo>
                  <a:lnTo>
                    <a:pt x="487857" y="199834"/>
                  </a:lnTo>
                  <a:lnTo>
                    <a:pt x="503821" y="216509"/>
                  </a:lnTo>
                  <a:lnTo>
                    <a:pt x="522300" y="228409"/>
                  </a:lnTo>
                  <a:lnTo>
                    <a:pt x="543293" y="235559"/>
                  </a:lnTo>
                  <a:lnTo>
                    <a:pt x="566813" y="237947"/>
                  </a:lnTo>
                  <a:lnTo>
                    <a:pt x="590321" y="235788"/>
                  </a:lnTo>
                  <a:lnTo>
                    <a:pt x="629793" y="218503"/>
                  </a:lnTo>
                  <a:lnTo>
                    <a:pt x="658622" y="185178"/>
                  </a:lnTo>
                  <a:lnTo>
                    <a:pt x="673328" y="143395"/>
                  </a:lnTo>
                  <a:lnTo>
                    <a:pt x="675157" y="1197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9" name="object 279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9451115" y="6997587"/>
              <a:ext cx="239573" cy="237940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9750572" y="7003033"/>
              <a:ext cx="174235" cy="225961"/>
            </a:xfrm>
            <a:prstGeom prst="rect">
              <a:avLst/>
            </a:prstGeom>
          </p:spPr>
        </p:pic>
        <p:sp>
          <p:nvSpPr>
            <p:cNvPr id="281" name="object 281"/>
            <p:cNvSpPr/>
            <p:nvPr/>
          </p:nvSpPr>
          <p:spPr>
            <a:xfrm>
              <a:off x="10097389" y="6865829"/>
              <a:ext cx="821690" cy="490855"/>
            </a:xfrm>
            <a:custGeom>
              <a:avLst/>
              <a:gdLst/>
              <a:ahLst/>
              <a:cxnLst/>
              <a:rect l="l" t="t" r="r" b="b"/>
              <a:pathLst>
                <a:path w="821690" h="490854">
                  <a:moveTo>
                    <a:pt x="308178" y="249910"/>
                  </a:moveTo>
                  <a:lnTo>
                    <a:pt x="298513" y="200367"/>
                  </a:lnTo>
                  <a:lnTo>
                    <a:pt x="274853" y="168236"/>
                  </a:lnTo>
                  <a:lnTo>
                    <a:pt x="267893" y="161696"/>
                  </a:lnTo>
                  <a:lnTo>
                    <a:pt x="267893" y="249910"/>
                  </a:lnTo>
                  <a:lnTo>
                    <a:pt x="265912" y="270357"/>
                  </a:lnTo>
                  <a:lnTo>
                    <a:pt x="236308" y="315785"/>
                  </a:lnTo>
                  <a:lnTo>
                    <a:pt x="191490" y="331711"/>
                  </a:lnTo>
                  <a:lnTo>
                    <a:pt x="173697" y="332130"/>
                  </a:lnTo>
                  <a:lnTo>
                    <a:pt x="173697" y="168236"/>
                  </a:lnTo>
                  <a:lnTo>
                    <a:pt x="220967" y="175590"/>
                  </a:lnTo>
                  <a:lnTo>
                    <a:pt x="259448" y="209892"/>
                  </a:lnTo>
                  <a:lnTo>
                    <a:pt x="267893" y="249910"/>
                  </a:lnTo>
                  <a:lnTo>
                    <a:pt x="267893" y="161696"/>
                  </a:lnTo>
                  <a:lnTo>
                    <a:pt x="250469" y="149923"/>
                  </a:lnTo>
                  <a:lnTo>
                    <a:pt x="228142" y="140741"/>
                  </a:lnTo>
                  <a:lnTo>
                    <a:pt x="202552" y="135229"/>
                  </a:lnTo>
                  <a:lnTo>
                    <a:pt x="173697" y="133388"/>
                  </a:lnTo>
                  <a:lnTo>
                    <a:pt x="173697" y="0"/>
                  </a:lnTo>
                  <a:lnTo>
                    <a:pt x="134493" y="0"/>
                  </a:lnTo>
                  <a:lnTo>
                    <a:pt x="134493" y="133388"/>
                  </a:lnTo>
                  <a:lnTo>
                    <a:pt x="134493" y="168236"/>
                  </a:lnTo>
                  <a:lnTo>
                    <a:pt x="134493" y="332130"/>
                  </a:lnTo>
                  <a:lnTo>
                    <a:pt x="116687" y="331711"/>
                  </a:lnTo>
                  <a:lnTo>
                    <a:pt x="71882" y="315785"/>
                  </a:lnTo>
                  <a:lnTo>
                    <a:pt x="42265" y="270357"/>
                  </a:lnTo>
                  <a:lnTo>
                    <a:pt x="40297" y="249910"/>
                  </a:lnTo>
                  <a:lnTo>
                    <a:pt x="42405" y="228333"/>
                  </a:lnTo>
                  <a:lnTo>
                    <a:pt x="74053" y="182397"/>
                  </a:lnTo>
                  <a:lnTo>
                    <a:pt x="117436" y="168503"/>
                  </a:lnTo>
                  <a:lnTo>
                    <a:pt x="134493" y="168236"/>
                  </a:lnTo>
                  <a:lnTo>
                    <a:pt x="134493" y="133388"/>
                  </a:lnTo>
                  <a:lnTo>
                    <a:pt x="80035" y="140741"/>
                  </a:lnTo>
                  <a:lnTo>
                    <a:pt x="38658" y="162788"/>
                  </a:lnTo>
                  <a:lnTo>
                    <a:pt x="9664" y="200367"/>
                  </a:lnTo>
                  <a:lnTo>
                    <a:pt x="0" y="249910"/>
                  </a:lnTo>
                  <a:lnTo>
                    <a:pt x="2451" y="276415"/>
                  </a:lnTo>
                  <a:lnTo>
                    <a:pt x="22059" y="320255"/>
                  </a:lnTo>
                  <a:lnTo>
                    <a:pt x="58635" y="350431"/>
                  </a:lnTo>
                  <a:lnTo>
                    <a:pt x="106273" y="365137"/>
                  </a:lnTo>
                  <a:lnTo>
                    <a:pt x="134493" y="366966"/>
                  </a:lnTo>
                  <a:lnTo>
                    <a:pt x="134493" y="490575"/>
                  </a:lnTo>
                  <a:lnTo>
                    <a:pt x="173697" y="490575"/>
                  </a:lnTo>
                  <a:lnTo>
                    <a:pt x="173697" y="366966"/>
                  </a:lnTo>
                  <a:lnTo>
                    <a:pt x="201904" y="365137"/>
                  </a:lnTo>
                  <a:lnTo>
                    <a:pt x="249542" y="350431"/>
                  </a:lnTo>
                  <a:lnTo>
                    <a:pt x="286131" y="320255"/>
                  </a:lnTo>
                  <a:lnTo>
                    <a:pt x="305727" y="276415"/>
                  </a:lnTo>
                  <a:lnTo>
                    <a:pt x="308178" y="249910"/>
                  </a:lnTo>
                  <a:close/>
                </a:path>
                <a:path w="821690" h="490854">
                  <a:moveTo>
                    <a:pt x="561911" y="119786"/>
                  </a:moveTo>
                  <a:lnTo>
                    <a:pt x="407276" y="286397"/>
                  </a:lnTo>
                  <a:lnTo>
                    <a:pt x="407276" y="137210"/>
                  </a:lnTo>
                  <a:lnTo>
                    <a:pt x="368071" y="137210"/>
                  </a:lnTo>
                  <a:lnTo>
                    <a:pt x="368071" y="378955"/>
                  </a:lnTo>
                  <a:lnTo>
                    <a:pt x="522706" y="212344"/>
                  </a:lnTo>
                  <a:lnTo>
                    <a:pt x="522706" y="363169"/>
                  </a:lnTo>
                  <a:lnTo>
                    <a:pt x="561911" y="363169"/>
                  </a:lnTo>
                  <a:lnTo>
                    <a:pt x="561911" y="119786"/>
                  </a:lnTo>
                  <a:close/>
                </a:path>
                <a:path w="821690" h="490854">
                  <a:moveTo>
                    <a:pt x="821118" y="137109"/>
                  </a:moveTo>
                  <a:lnTo>
                    <a:pt x="781913" y="137109"/>
                  </a:lnTo>
                  <a:lnTo>
                    <a:pt x="781913" y="229819"/>
                  </a:lnTo>
                  <a:lnTo>
                    <a:pt x="675195" y="229819"/>
                  </a:lnTo>
                  <a:lnTo>
                    <a:pt x="675195" y="137109"/>
                  </a:lnTo>
                  <a:lnTo>
                    <a:pt x="635990" y="137109"/>
                  </a:lnTo>
                  <a:lnTo>
                    <a:pt x="635990" y="229819"/>
                  </a:lnTo>
                  <a:lnTo>
                    <a:pt x="635990" y="265379"/>
                  </a:lnTo>
                  <a:lnTo>
                    <a:pt x="635990" y="363169"/>
                  </a:lnTo>
                  <a:lnTo>
                    <a:pt x="675195" y="363169"/>
                  </a:lnTo>
                  <a:lnTo>
                    <a:pt x="675195" y="265379"/>
                  </a:lnTo>
                  <a:lnTo>
                    <a:pt x="781913" y="265379"/>
                  </a:lnTo>
                  <a:lnTo>
                    <a:pt x="781913" y="363169"/>
                  </a:lnTo>
                  <a:lnTo>
                    <a:pt x="821118" y="363169"/>
                  </a:lnTo>
                  <a:lnTo>
                    <a:pt x="821118" y="265379"/>
                  </a:lnTo>
                  <a:lnTo>
                    <a:pt x="821118" y="229819"/>
                  </a:lnTo>
                  <a:lnTo>
                    <a:pt x="821118" y="1371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2" name="object 28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0978409" y="6997587"/>
              <a:ext cx="226506" cy="237929"/>
            </a:xfrm>
            <a:prstGeom prst="rect">
              <a:avLst/>
            </a:prstGeom>
          </p:spPr>
        </p:pic>
        <p:sp>
          <p:nvSpPr>
            <p:cNvPr id="283" name="object 283"/>
            <p:cNvSpPr/>
            <p:nvPr/>
          </p:nvSpPr>
          <p:spPr>
            <a:xfrm>
              <a:off x="11278921" y="7002938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4" name="object 28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1523921" y="6997587"/>
              <a:ext cx="192748" cy="237940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1762448" y="6997587"/>
              <a:ext cx="239573" cy="237940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2061894" y="7003033"/>
              <a:ext cx="174235" cy="225961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2281803" y="6997587"/>
              <a:ext cx="239573" cy="237940"/>
            </a:xfrm>
            <a:prstGeom prst="rect">
              <a:avLst/>
            </a:prstGeom>
          </p:spPr>
        </p:pic>
        <p:sp>
          <p:nvSpPr>
            <p:cNvPr id="288" name="object 288"/>
            <p:cNvSpPr/>
            <p:nvPr/>
          </p:nvSpPr>
          <p:spPr>
            <a:xfrm>
              <a:off x="12581268" y="6893058"/>
              <a:ext cx="795020" cy="463550"/>
            </a:xfrm>
            <a:custGeom>
              <a:avLst/>
              <a:gdLst/>
              <a:ahLst/>
              <a:cxnLst/>
              <a:rect l="l" t="t" r="r" b="b"/>
              <a:pathLst>
                <a:path w="795019" h="463550">
                  <a:moveTo>
                    <a:pt x="177495" y="12522"/>
                  </a:moveTo>
                  <a:lnTo>
                    <a:pt x="144830" y="0"/>
                  </a:lnTo>
                  <a:lnTo>
                    <a:pt x="138264" y="14287"/>
                  </a:lnTo>
                  <a:lnTo>
                    <a:pt x="128358" y="24498"/>
                  </a:lnTo>
                  <a:lnTo>
                    <a:pt x="115125" y="30619"/>
                  </a:lnTo>
                  <a:lnTo>
                    <a:pt x="98552" y="32664"/>
                  </a:lnTo>
                  <a:lnTo>
                    <a:pt x="81978" y="30619"/>
                  </a:lnTo>
                  <a:lnTo>
                    <a:pt x="68732" y="24498"/>
                  </a:lnTo>
                  <a:lnTo>
                    <a:pt x="58839" y="14287"/>
                  </a:lnTo>
                  <a:lnTo>
                    <a:pt x="52273" y="0"/>
                  </a:lnTo>
                  <a:lnTo>
                    <a:pt x="19596" y="12522"/>
                  </a:lnTo>
                  <a:lnTo>
                    <a:pt x="49276" y="51168"/>
                  </a:lnTo>
                  <a:lnTo>
                    <a:pt x="98552" y="65328"/>
                  </a:lnTo>
                  <a:lnTo>
                    <a:pt x="112242" y="64452"/>
                  </a:lnTo>
                  <a:lnTo>
                    <a:pt x="157543" y="43446"/>
                  </a:lnTo>
                  <a:lnTo>
                    <a:pt x="172377" y="24117"/>
                  </a:lnTo>
                  <a:lnTo>
                    <a:pt x="177495" y="12522"/>
                  </a:lnTo>
                  <a:close/>
                </a:path>
                <a:path w="795019" h="463550">
                  <a:moveTo>
                    <a:pt x="193840" y="92557"/>
                  </a:moveTo>
                  <a:lnTo>
                    <a:pt x="39204" y="259168"/>
                  </a:lnTo>
                  <a:lnTo>
                    <a:pt x="39204" y="109982"/>
                  </a:lnTo>
                  <a:lnTo>
                    <a:pt x="0" y="109982"/>
                  </a:lnTo>
                  <a:lnTo>
                    <a:pt x="0" y="351726"/>
                  </a:lnTo>
                  <a:lnTo>
                    <a:pt x="85902" y="259168"/>
                  </a:lnTo>
                  <a:lnTo>
                    <a:pt x="154635" y="185115"/>
                  </a:lnTo>
                  <a:lnTo>
                    <a:pt x="154635" y="335940"/>
                  </a:lnTo>
                  <a:lnTo>
                    <a:pt x="193840" y="335940"/>
                  </a:lnTo>
                  <a:lnTo>
                    <a:pt x="193840" y="185115"/>
                  </a:lnTo>
                  <a:lnTo>
                    <a:pt x="193840" y="92557"/>
                  </a:lnTo>
                  <a:close/>
                </a:path>
                <a:path w="795019" h="463550">
                  <a:moveTo>
                    <a:pt x="528713" y="109880"/>
                  </a:moveTo>
                  <a:lnTo>
                    <a:pt x="394766" y="109880"/>
                  </a:lnTo>
                  <a:lnTo>
                    <a:pt x="394766" y="145440"/>
                  </a:lnTo>
                  <a:lnTo>
                    <a:pt x="394766" y="335940"/>
                  </a:lnTo>
                  <a:lnTo>
                    <a:pt x="433971" y="335940"/>
                  </a:lnTo>
                  <a:lnTo>
                    <a:pt x="433971" y="145440"/>
                  </a:lnTo>
                  <a:lnTo>
                    <a:pt x="528713" y="145440"/>
                  </a:lnTo>
                  <a:lnTo>
                    <a:pt x="528713" y="109880"/>
                  </a:lnTo>
                  <a:close/>
                </a:path>
                <a:path w="795019" h="463550">
                  <a:moveTo>
                    <a:pt x="794423" y="224320"/>
                  </a:moveTo>
                  <a:lnTo>
                    <a:pt x="787006" y="179070"/>
                  </a:lnTo>
                  <a:lnTo>
                    <a:pt x="764743" y="140195"/>
                  </a:lnTo>
                  <a:lnTo>
                    <a:pt x="754126" y="129946"/>
                  </a:lnTo>
                  <a:lnTo>
                    <a:pt x="754126" y="224320"/>
                  </a:lnTo>
                  <a:lnTo>
                    <a:pt x="752894" y="240779"/>
                  </a:lnTo>
                  <a:lnTo>
                    <a:pt x="752868" y="241084"/>
                  </a:lnTo>
                  <a:lnTo>
                    <a:pt x="749122" y="256387"/>
                  </a:lnTo>
                  <a:lnTo>
                    <a:pt x="749096" y="256514"/>
                  </a:lnTo>
                  <a:lnTo>
                    <a:pt x="723087" y="294005"/>
                  </a:lnTo>
                  <a:lnTo>
                    <a:pt x="680631" y="307632"/>
                  </a:lnTo>
                  <a:lnTo>
                    <a:pt x="664540" y="306120"/>
                  </a:lnTo>
                  <a:lnTo>
                    <a:pt x="625906" y="283413"/>
                  </a:lnTo>
                  <a:lnTo>
                    <a:pt x="610247" y="256514"/>
                  </a:lnTo>
                  <a:lnTo>
                    <a:pt x="610184" y="256387"/>
                  </a:lnTo>
                  <a:lnTo>
                    <a:pt x="606323" y="241084"/>
                  </a:lnTo>
                  <a:lnTo>
                    <a:pt x="606247" y="240779"/>
                  </a:lnTo>
                  <a:lnTo>
                    <a:pt x="604989" y="224320"/>
                  </a:lnTo>
                  <a:lnTo>
                    <a:pt x="604939" y="223774"/>
                  </a:lnTo>
                  <a:lnTo>
                    <a:pt x="606348" y="205740"/>
                  </a:lnTo>
                  <a:lnTo>
                    <a:pt x="606374" y="205435"/>
                  </a:lnTo>
                  <a:lnTo>
                    <a:pt x="610628" y="189204"/>
                  </a:lnTo>
                  <a:lnTo>
                    <a:pt x="610654" y="189064"/>
                  </a:lnTo>
                  <a:lnTo>
                    <a:pt x="639648" y="152247"/>
                  </a:lnTo>
                  <a:lnTo>
                    <a:pt x="663435" y="141566"/>
                  </a:lnTo>
                  <a:lnTo>
                    <a:pt x="665784" y="140817"/>
                  </a:lnTo>
                  <a:lnTo>
                    <a:pt x="680085" y="139382"/>
                  </a:lnTo>
                  <a:lnTo>
                    <a:pt x="694334" y="140817"/>
                  </a:lnTo>
                  <a:lnTo>
                    <a:pt x="707707" y="145097"/>
                  </a:lnTo>
                  <a:lnTo>
                    <a:pt x="741578" y="174701"/>
                  </a:lnTo>
                  <a:lnTo>
                    <a:pt x="752652" y="205435"/>
                  </a:lnTo>
                  <a:lnTo>
                    <a:pt x="752741" y="205740"/>
                  </a:lnTo>
                  <a:lnTo>
                    <a:pt x="754087" y="223774"/>
                  </a:lnTo>
                  <a:lnTo>
                    <a:pt x="754126" y="224320"/>
                  </a:lnTo>
                  <a:lnTo>
                    <a:pt x="754126" y="129946"/>
                  </a:lnTo>
                  <a:lnTo>
                    <a:pt x="748601" y="124599"/>
                  </a:lnTo>
                  <a:lnTo>
                    <a:pt x="729830" y="113449"/>
                  </a:lnTo>
                  <a:lnTo>
                    <a:pt x="708710" y="106845"/>
                  </a:lnTo>
                  <a:lnTo>
                    <a:pt x="709358" y="106845"/>
                  </a:lnTo>
                  <a:lnTo>
                    <a:pt x="684441" y="104533"/>
                  </a:lnTo>
                  <a:lnTo>
                    <a:pt x="661835" y="106845"/>
                  </a:lnTo>
                  <a:lnTo>
                    <a:pt x="641426" y="113792"/>
                  </a:lnTo>
                  <a:lnTo>
                    <a:pt x="623176" y="125361"/>
                  </a:lnTo>
                  <a:lnTo>
                    <a:pt x="607123" y="141566"/>
                  </a:lnTo>
                  <a:lnTo>
                    <a:pt x="607123" y="109982"/>
                  </a:lnTo>
                  <a:lnTo>
                    <a:pt x="567918" y="109982"/>
                  </a:lnTo>
                  <a:lnTo>
                    <a:pt x="567918" y="463346"/>
                  </a:lnTo>
                  <a:lnTo>
                    <a:pt x="607123" y="463346"/>
                  </a:lnTo>
                  <a:lnTo>
                    <a:pt x="607123" y="304368"/>
                  </a:lnTo>
                  <a:lnTo>
                    <a:pt x="623074" y="321043"/>
                  </a:lnTo>
                  <a:lnTo>
                    <a:pt x="641553" y="332943"/>
                  </a:lnTo>
                  <a:lnTo>
                    <a:pt x="662559" y="340093"/>
                  </a:lnTo>
                  <a:lnTo>
                    <a:pt x="686066" y="342480"/>
                  </a:lnTo>
                  <a:lnTo>
                    <a:pt x="709587" y="340321"/>
                  </a:lnTo>
                  <a:lnTo>
                    <a:pt x="749058" y="323037"/>
                  </a:lnTo>
                  <a:lnTo>
                    <a:pt x="777887" y="289712"/>
                  </a:lnTo>
                  <a:lnTo>
                    <a:pt x="792581" y="247929"/>
                  </a:lnTo>
                  <a:lnTo>
                    <a:pt x="794423" y="22432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9" name="object 28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3421371" y="6997587"/>
              <a:ext cx="226506" cy="237929"/>
            </a:xfrm>
            <a:prstGeom prst="rect">
              <a:avLst/>
            </a:prstGeom>
          </p:spPr>
        </p:pic>
        <p:sp>
          <p:nvSpPr>
            <p:cNvPr id="290" name="object 290"/>
            <p:cNvSpPr/>
            <p:nvPr/>
          </p:nvSpPr>
          <p:spPr>
            <a:xfrm>
              <a:off x="13695813" y="6985609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40" h="259715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1" name="object 29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4023635" y="6997587"/>
              <a:ext cx="239573" cy="237940"/>
            </a:xfrm>
            <a:prstGeom prst="rect">
              <a:avLst/>
            </a:prstGeom>
          </p:spPr>
        </p:pic>
        <p:sp>
          <p:nvSpPr>
            <p:cNvPr id="292" name="object 292"/>
            <p:cNvSpPr/>
            <p:nvPr/>
          </p:nvSpPr>
          <p:spPr>
            <a:xfrm>
              <a:off x="14290408" y="7002938"/>
              <a:ext cx="407670" cy="226695"/>
            </a:xfrm>
            <a:custGeom>
              <a:avLst/>
              <a:gdLst/>
              <a:ahLst/>
              <a:cxnLst/>
              <a:rect l="l" t="t" r="r" b="b"/>
              <a:pathLst>
                <a:path w="407669" h="226695">
                  <a:moveTo>
                    <a:pt x="180771" y="469"/>
                  </a:moveTo>
                  <a:lnTo>
                    <a:pt x="0" y="469"/>
                  </a:lnTo>
                  <a:lnTo>
                    <a:pt x="0" y="36029"/>
                  </a:lnTo>
                  <a:lnTo>
                    <a:pt x="70777" y="36029"/>
                  </a:lnTo>
                  <a:lnTo>
                    <a:pt x="70777" y="226529"/>
                  </a:lnTo>
                  <a:lnTo>
                    <a:pt x="109982" y="226529"/>
                  </a:lnTo>
                  <a:lnTo>
                    <a:pt x="109982" y="36029"/>
                  </a:lnTo>
                  <a:lnTo>
                    <a:pt x="180771" y="36029"/>
                  </a:lnTo>
                  <a:lnTo>
                    <a:pt x="180771" y="469"/>
                  </a:lnTo>
                  <a:close/>
                </a:path>
                <a:path w="407669" h="226695">
                  <a:moveTo>
                    <a:pt x="407250" y="0"/>
                  </a:moveTo>
                  <a:lnTo>
                    <a:pt x="368046" y="0"/>
                  </a:lnTo>
                  <a:lnTo>
                    <a:pt x="368046" y="92710"/>
                  </a:lnTo>
                  <a:lnTo>
                    <a:pt x="261327" y="92710"/>
                  </a:lnTo>
                  <a:lnTo>
                    <a:pt x="261327" y="0"/>
                  </a:lnTo>
                  <a:lnTo>
                    <a:pt x="222123" y="0"/>
                  </a:lnTo>
                  <a:lnTo>
                    <a:pt x="222123" y="92710"/>
                  </a:lnTo>
                  <a:lnTo>
                    <a:pt x="222123" y="128270"/>
                  </a:lnTo>
                  <a:lnTo>
                    <a:pt x="222123" y="226060"/>
                  </a:lnTo>
                  <a:lnTo>
                    <a:pt x="261327" y="226060"/>
                  </a:lnTo>
                  <a:lnTo>
                    <a:pt x="261327" y="128270"/>
                  </a:lnTo>
                  <a:lnTo>
                    <a:pt x="368046" y="128270"/>
                  </a:lnTo>
                  <a:lnTo>
                    <a:pt x="368046" y="226060"/>
                  </a:lnTo>
                  <a:lnTo>
                    <a:pt x="407250" y="226060"/>
                  </a:lnTo>
                  <a:lnTo>
                    <a:pt x="407250" y="128270"/>
                  </a:lnTo>
                  <a:lnTo>
                    <a:pt x="407250" y="92710"/>
                  </a:lnTo>
                  <a:lnTo>
                    <a:pt x="4072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3" name="object 293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4757539" y="6997587"/>
              <a:ext cx="239573" cy="237940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5042872" y="6997587"/>
              <a:ext cx="192748" cy="237940"/>
            </a:xfrm>
            <a:prstGeom prst="rect">
              <a:avLst/>
            </a:prstGeom>
          </p:spPr>
        </p:pic>
        <p:sp>
          <p:nvSpPr>
            <p:cNvPr id="295" name="object 295"/>
            <p:cNvSpPr/>
            <p:nvPr/>
          </p:nvSpPr>
          <p:spPr>
            <a:xfrm>
              <a:off x="692759" y="3477723"/>
              <a:ext cx="15113000" cy="3767454"/>
            </a:xfrm>
            <a:custGeom>
              <a:avLst/>
              <a:gdLst/>
              <a:ahLst/>
              <a:cxnLst/>
              <a:rect l="l" t="t" r="r" b="b"/>
              <a:pathLst>
                <a:path w="15113000" h="3767454">
                  <a:moveTo>
                    <a:pt x="252349" y="2137118"/>
                  </a:moveTo>
                  <a:lnTo>
                    <a:pt x="0" y="2137118"/>
                  </a:lnTo>
                  <a:lnTo>
                    <a:pt x="0" y="2389467"/>
                  </a:lnTo>
                  <a:lnTo>
                    <a:pt x="252349" y="2389467"/>
                  </a:lnTo>
                  <a:lnTo>
                    <a:pt x="252349" y="2137118"/>
                  </a:lnTo>
                  <a:close/>
                </a:path>
                <a:path w="15113000" h="3767454">
                  <a:moveTo>
                    <a:pt x="252349" y="0"/>
                  </a:moveTo>
                  <a:lnTo>
                    <a:pt x="0" y="0"/>
                  </a:lnTo>
                  <a:lnTo>
                    <a:pt x="0" y="252349"/>
                  </a:lnTo>
                  <a:lnTo>
                    <a:pt x="252349" y="252349"/>
                  </a:lnTo>
                  <a:lnTo>
                    <a:pt x="252349" y="0"/>
                  </a:lnTo>
                  <a:close/>
                </a:path>
                <a:path w="15113000" h="3767454">
                  <a:moveTo>
                    <a:pt x="14750847" y="3525685"/>
                  </a:moveTo>
                  <a:lnTo>
                    <a:pt x="14570075" y="3525685"/>
                  </a:lnTo>
                  <a:lnTo>
                    <a:pt x="14570075" y="3561245"/>
                  </a:lnTo>
                  <a:lnTo>
                    <a:pt x="14640865" y="3561245"/>
                  </a:lnTo>
                  <a:lnTo>
                    <a:pt x="14640865" y="3751745"/>
                  </a:lnTo>
                  <a:lnTo>
                    <a:pt x="14680070" y="3751745"/>
                  </a:lnTo>
                  <a:lnTo>
                    <a:pt x="14680070" y="3561245"/>
                  </a:lnTo>
                  <a:lnTo>
                    <a:pt x="14750847" y="3561245"/>
                  </a:lnTo>
                  <a:lnTo>
                    <a:pt x="14750847" y="3525685"/>
                  </a:lnTo>
                  <a:close/>
                </a:path>
                <a:path w="15113000" h="3767454">
                  <a:moveTo>
                    <a:pt x="14986051" y="3507892"/>
                  </a:moveTo>
                  <a:lnTo>
                    <a:pt x="14831416" y="3674503"/>
                  </a:lnTo>
                  <a:lnTo>
                    <a:pt x="14831416" y="3525316"/>
                  </a:lnTo>
                  <a:lnTo>
                    <a:pt x="14792211" y="3525316"/>
                  </a:lnTo>
                  <a:lnTo>
                    <a:pt x="14792211" y="3767061"/>
                  </a:lnTo>
                  <a:lnTo>
                    <a:pt x="14946846" y="3600450"/>
                  </a:lnTo>
                  <a:lnTo>
                    <a:pt x="14946846" y="3751275"/>
                  </a:lnTo>
                  <a:lnTo>
                    <a:pt x="14986051" y="3751275"/>
                  </a:lnTo>
                  <a:lnTo>
                    <a:pt x="14986051" y="3507892"/>
                  </a:lnTo>
                  <a:close/>
                </a:path>
                <a:path w="15113000" h="3767454">
                  <a:moveTo>
                    <a:pt x="15112403" y="3722230"/>
                  </a:moveTo>
                  <a:lnTo>
                    <a:pt x="15109686" y="3715880"/>
                  </a:lnTo>
                  <a:lnTo>
                    <a:pt x="15098802" y="3704996"/>
                  </a:lnTo>
                  <a:lnTo>
                    <a:pt x="15092439" y="3702278"/>
                  </a:lnTo>
                  <a:lnTo>
                    <a:pt x="15077910" y="3702278"/>
                  </a:lnTo>
                  <a:lnTo>
                    <a:pt x="15071573" y="3704996"/>
                  </a:lnTo>
                  <a:lnTo>
                    <a:pt x="15060676" y="3715880"/>
                  </a:lnTo>
                  <a:lnTo>
                    <a:pt x="15057958" y="3722230"/>
                  </a:lnTo>
                  <a:lnTo>
                    <a:pt x="15057958" y="3736759"/>
                  </a:lnTo>
                  <a:lnTo>
                    <a:pt x="15060676" y="3743096"/>
                  </a:lnTo>
                  <a:lnTo>
                    <a:pt x="15066125" y="3748557"/>
                  </a:lnTo>
                  <a:lnTo>
                    <a:pt x="15071573" y="3754005"/>
                  </a:lnTo>
                  <a:lnTo>
                    <a:pt x="15077910" y="3756710"/>
                  </a:lnTo>
                  <a:lnTo>
                    <a:pt x="15092439" y="3756710"/>
                  </a:lnTo>
                  <a:lnTo>
                    <a:pt x="15098802" y="3754005"/>
                  </a:lnTo>
                  <a:lnTo>
                    <a:pt x="15109686" y="3743096"/>
                  </a:lnTo>
                  <a:lnTo>
                    <a:pt x="15112403" y="3736759"/>
                  </a:lnTo>
                  <a:lnTo>
                    <a:pt x="15112403" y="37222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C6E9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45756" y="588752"/>
            <a:ext cx="3737610" cy="1203960"/>
          </a:xfrm>
          <a:custGeom>
            <a:avLst/>
            <a:gdLst/>
            <a:ahLst/>
            <a:cxnLst/>
            <a:rect l="l" t="t" r="r" b="b"/>
            <a:pathLst>
              <a:path w="3737610" h="1203960">
                <a:moveTo>
                  <a:pt x="744372" y="909548"/>
                </a:moveTo>
                <a:lnTo>
                  <a:pt x="600316" y="909548"/>
                </a:lnTo>
                <a:lnTo>
                  <a:pt x="602488" y="852512"/>
                </a:lnTo>
                <a:lnTo>
                  <a:pt x="620458" y="379793"/>
                </a:lnTo>
                <a:lnTo>
                  <a:pt x="627367" y="198107"/>
                </a:lnTo>
                <a:lnTo>
                  <a:pt x="501535" y="203504"/>
                </a:lnTo>
                <a:lnTo>
                  <a:pt x="501535" y="379793"/>
                </a:lnTo>
                <a:lnTo>
                  <a:pt x="455676" y="836650"/>
                </a:lnTo>
                <a:lnTo>
                  <a:pt x="247535" y="852512"/>
                </a:lnTo>
                <a:lnTo>
                  <a:pt x="328091" y="413308"/>
                </a:lnTo>
                <a:lnTo>
                  <a:pt x="501535" y="379793"/>
                </a:lnTo>
                <a:lnTo>
                  <a:pt x="501535" y="203504"/>
                </a:lnTo>
                <a:lnTo>
                  <a:pt x="215785" y="215747"/>
                </a:lnTo>
                <a:lnTo>
                  <a:pt x="117005" y="890155"/>
                </a:lnTo>
                <a:lnTo>
                  <a:pt x="11176" y="909548"/>
                </a:lnTo>
                <a:lnTo>
                  <a:pt x="0" y="1203528"/>
                </a:lnTo>
                <a:lnTo>
                  <a:pt x="156997" y="1203528"/>
                </a:lnTo>
                <a:lnTo>
                  <a:pt x="176403" y="1027137"/>
                </a:lnTo>
                <a:lnTo>
                  <a:pt x="533285" y="1021270"/>
                </a:lnTo>
                <a:lnTo>
                  <a:pt x="513295" y="1203528"/>
                </a:lnTo>
                <a:lnTo>
                  <a:pt x="728497" y="1203528"/>
                </a:lnTo>
                <a:lnTo>
                  <a:pt x="738339" y="1021270"/>
                </a:lnTo>
                <a:lnTo>
                  <a:pt x="744372" y="909548"/>
                </a:lnTo>
                <a:close/>
              </a:path>
              <a:path w="3737610" h="1203960">
                <a:moveTo>
                  <a:pt x="1526959" y="1027137"/>
                </a:moveTo>
                <a:lnTo>
                  <a:pt x="1459509" y="791959"/>
                </a:lnTo>
                <a:lnTo>
                  <a:pt x="1418374" y="648487"/>
                </a:lnTo>
                <a:lnTo>
                  <a:pt x="1324635" y="321576"/>
                </a:lnTo>
                <a:lnTo>
                  <a:pt x="1291767" y="206933"/>
                </a:lnTo>
                <a:lnTo>
                  <a:pt x="1232966" y="206616"/>
                </a:lnTo>
                <a:lnTo>
                  <a:pt x="1232966" y="648487"/>
                </a:lnTo>
                <a:lnTo>
                  <a:pt x="997788" y="648487"/>
                </a:lnTo>
                <a:lnTo>
                  <a:pt x="1093038" y="321576"/>
                </a:lnTo>
                <a:lnTo>
                  <a:pt x="1232966" y="648487"/>
                </a:lnTo>
                <a:lnTo>
                  <a:pt x="1232966" y="206616"/>
                </a:lnTo>
                <a:lnTo>
                  <a:pt x="964869" y="205168"/>
                </a:lnTo>
                <a:lnTo>
                  <a:pt x="762596" y="1027137"/>
                </a:lnTo>
                <a:lnTo>
                  <a:pt x="938987" y="1027137"/>
                </a:lnTo>
                <a:lnTo>
                  <a:pt x="1056576" y="791959"/>
                </a:lnTo>
                <a:lnTo>
                  <a:pt x="1174178" y="791959"/>
                </a:lnTo>
                <a:lnTo>
                  <a:pt x="1291767" y="1027137"/>
                </a:lnTo>
                <a:lnTo>
                  <a:pt x="1526959" y="1027137"/>
                </a:lnTo>
                <a:close/>
              </a:path>
              <a:path w="3737610" h="1203960">
                <a:moveTo>
                  <a:pt x="2238387" y="791959"/>
                </a:moveTo>
                <a:lnTo>
                  <a:pt x="2133727" y="687298"/>
                </a:lnTo>
                <a:lnTo>
                  <a:pt x="2061997" y="615556"/>
                </a:lnTo>
                <a:lnTo>
                  <a:pt x="2131098" y="527380"/>
                </a:lnTo>
                <a:lnTo>
                  <a:pt x="2219566" y="414477"/>
                </a:lnTo>
                <a:lnTo>
                  <a:pt x="2130221" y="316877"/>
                </a:lnTo>
                <a:lnTo>
                  <a:pt x="2043760" y="222440"/>
                </a:lnTo>
                <a:lnTo>
                  <a:pt x="2043760" y="846048"/>
                </a:lnTo>
                <a:lnTo>
                  <a:pt x="1754479" y="923074"/>
                </a:lnTo>
                <a:lnTo>
                  <a:pt x="1772716" y="687298"/>
                </a:lnTo>
                <a:lnTo>
                  <a:pt x="2043760" y="846048"/>
                </a:lnTo>
                <a:lnTo>
                  <a:pt x="2043760" y="222440"/>
                </a:lnTo>
                <a:lnTo>
                  <a:pt x="2036114" y="214083"/>
                </a:lnTo>
                <a:lnTo>
                  <a:pt x="2036114" y="437413"/>
                </a:lnTo>
                <a:lnTo>
                  <a:pt x="1773885" y="527380"/>
                </a:lnTo>
                <a:lnTo>
                  <a:pt x="1768043" y="514223"/>
                </a:lnTo>
                <a:lnTo>
                  <a:pt x="1762861" y="474751"/>
                </a:lnTo>
                <a:lnTo>
                  <a:pt x="1758340" y="408978"/>
                </a:lnTo>
                <a:lnTo>
                  <a:pt x="1754479" y="316877"/>
                </a:lnTo>
                <a:lnTo>
                  <a:pt x="2036114" y="437413"/>
                </a:lnTo>
                <a:lnTo>
                  <a:pt x="2036114" y="214083"/>
                </a:lnTo>
                <a:lnTo>
                  <a:pt x="2003196" y="178117"/>
                </a:lnTo>
                <a:lnTo>
                  <a:pt x="1569872" y="230454"/>
                </a:lnTo>
                <a:lnTo>
                  <a:pt x="1591627" y="1027137"/>
                </a:lnTo>
                <a:lnTo>
                  <a:pt x="2179586" y="991870"/>
                </a:lnTo>
                <a:lnTo>
                  <a:pt x="2199817" y="923074"/>
                </a:lnTo>
                <a:lnTo>
                  <a:pt x="2238387" y="791959"/>
                </a:lnTo>
                <a:close/>
              </a:path>
              <a:path w="3737610" h="1203960">
                <a:moveTo>
                  <a:pt x="3031540" y="1027137"/>
                </a:moveTo>
                <a:lnTo>
                  <a:pt x="2964103" y="791959"/>
                </a:lnTo>
                <a:lnTo>
                  <a:pt x="2922968" y="648487"/>
                </a:lnTo>
                <a:lnTo>
                  <a:pt x="2829229" y="321576"/>
                </a:lnTo>
                <a:lnTo>
                  <a:pt x="2796362" y="206933"/>
                </a:lnTo>
                <a:lnTo>
                  <a:pt x="2737561" y="206616"/>
                </a:lnTo>
                <a:lnTo>
                  <a:pt x="2737561" y="648487"/>
                </a:lnTo>
                <a:lnTo>
                  <a:pt x="2502382" y="648487"/>
                </a:lnTo>
                <a:lnTo>
                  <a:pt x="2597645" y="321576"/>
                </a:lnTo>
                <a:lnTo>
                  <a:pt x="2737561" y="648487"/>
                </a:lnTo>
                <a:lnTo>
                  <a:pt x="2737561" y="206616"/>
                </a:lnTo>
                <a:lnTo>
                  <a:pt x="2469464" y="205168"/>
                </a:lnTo>
                <a:lnTo>
                  <a:pt x="2267191" y="1027137"/>
                </a:lnTo>
                <a:lnTo>
                  <a:pt x="2443581" y="1027137"/>
                </a:lnTo>
                <a:lnTo>
                  <a:pt x="2561171" y="791959"/>
                </a:lnTo>
                <a:lnTo>
                  <a:pt x="2678773" y="791959"/>
                </a:lnTo>
                <a:lnTo>
                  <a:pt x="2796362" y="1027137"/>
                </a:lnTo>
                <a:lnTo>
                  <a:pt x="3031540" y="1027137"/>
                </a:lnTo>
                <a:close/>
              </a:path>
              <a:path w="3737610" h="1203960">
                <a:moveTo>
                  <a:pt x="3513683" y="0"/>
                </a:moveTo>
                <a:lnTo>
                  <a:pt x="3400793" y="4114"/>
                </a:lnTo>
                <a:lnTo>
                  <a:pt x="3396094" y="48209"/>
                </a:lnTo>
                <a:lnTo>
                  <a:pt x="3309061" y="80556"/>
                </a:lnTo>
                <a:lnTo>
                  <a:pt x="3226752" y="55270"/>
                </a:lnTo>
                <a:lnTo>
                  <a:pt x="3219691" y="4114"/>
                </a:lnTo>
                <a:lnTo>
                  <a:pt x="3102114" y="5880"/>
                </a:lnTo>
                <a:lnTo>
                  <a:pt x="3160903" y="127000"/>
                </a:lnTo>
                <a:lnTo>
                  <a:pt x="3302012" y="156984"/>
                </a:lnTo>
                <a:lnTo>
                  <a:pt x="3436074" y="128765"/>
                </a:lnTo>
                <a:lnTo>
                  <a:pt x="3465118" y="80556"/>
                </a:lnTo>
                <a:lnTo>
                  <a:pt x="3513683" y="0"/>
                </a:lnTo>
                <a:close/>
              </a:path>
              <a:path w="3737610" h="1203960">
                <a:moveTo>
                  <a:pt x="3737102" y="1038936"/>
                </a:moveTo>
                <a:lnTo>
                  <a:pt x="3695204" y="498005"/>
                </a:lnTo>
                <a:lnTo>
                  <a:pt x="3672433" y="204025"/>
                </a:lnTo>
                <a:lnTo>
                  <a:pt x="3437255" y="198145"/>
                </a:lnTo>
                <a:lnTo>
                  <a:pt x="3284385" y="674395"/>
                </a:lnTo>
                <a:lnTo>
                  <a:pt x="3230295" y="221653"/>
                </a:lnTo>
                <a:lnTo>
                  <a:pt x="3060954" y="198145"/>
                </a:lnTo>
                <a:lnTo>
                  <a:pt x="3105632" y="1027176"/>
                </a:lnTo>
                <a:lnTo>
                  <a:pt x="3307905" y="1033056"/>
                </a:lnTo>
                <a:lnTo>
                  <a:pt x="3419043" y="674395"/>
                </a:lnTo>
                <a:lnTo>
                  <a:pt x="3473704" y="498005"/>
                </a:lnTo>
                <a:lnTo>
                  <a:pt x="3519576" y="1027176"/>
                </a:lnTo>
                <a:lnTo>
                  <a:pt x="3737102" y="10389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36385" y="792740"/>
            <a:ext cx="694055" cy="823594"/>
          </a:xfrm>
          <a:custGeom>
            <a:avLst/>
            <a:gdLst/>
            <a:ahLst/>
            <a:cxnLst/>
            <a:rect l="l" t="t" r="r" b="b"/>
            <a:pathLst>
              <a:path w="694054" h="823594">
                <a:moveTo>
                  <a:pt x="693800" y="0"/>
                </a:moveTo>
                <a:lnTo>
                  <a:pt x="0" y="0"/>
                </a:lnTo>
                <a:lnTo>
                  <a:pt x="0" y="195198"/>
                </a:lnTo>
                <a:lnTo>
                  <a:pt x="229301" y="210485"/>
                </a:lnTo>
                <a:lnTo>
                  <a:pt x="204025" y="823147"/>
                </a:lnTo>
                <a:lnTo>
                  <a:pt x="550915" y="823147"/>
                </a:lnTo>
                <a:lnTo>
                  <a:pt x="464488" y="235186"/>
                </a:lnTo>
                <a:lnTo>
                  <a:pt x="693800" y="198726"/>
                </a:lnTo>
                <a:lnTo>
                  <a:pt x="693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301315" y="733935"/>
            <a:ext cx="529590" cy="882015"/>
          </a:xfrm>
          <a:custGeom>
            <a:avLst/>
            <a:gdLst/>
            <a:ahLst/>
            <a:cxnLst/>
            <a:rect l="l" t="t" r="r" b="b"/>
            <a:pathLst>
              <a:path w="529589" h="882015">
                <a:moveTo>
                  <a:pt x="529167" y="0"/>
                </a:moveTo>
                <a:lnTo>
                  <a:pt x="0" y="58804"/>
                </a:lnTo>
                <a:lnTo>
                  <a:pt x="0" y="881952"/>
                </a:lnTo>
                <a:lnTo>
                  <a:pt x="529167" y="850204"/>
                </a:lnTo>
                <a:lnTo>
                  <a:pt x="529167" y="679696"/>
                </a:lnTo>
                <a:lnTo>
                  <a:pt x="176392" y="689099"/>
                </a:lnTo>
                <a:lnTo>
                  <a:pt x="176392" y="529177"/>
                </a:lnTo>
                <a:lnTo>
                  <a:pt x="529167" y="504476"/>
                </a:lnTo>
                <a:lnTo>
                  <a:pt x="529167" y="352785"/>
                </a:lnTo>
                <a:lnTo>
                  <a:pt x="138760" y="352785"/>
                </a:lnTo>
                <a:lnTo>
                  <a:pt x="148163" y="235186"/>
                </a:lnTo>
                <a:lnTo>
                  <a:pt x="529167" y="176392"/>
                </a:lnTo>
                <a:lnTo>
                  <a:pt x="5291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184450" y="745705"/>
            <a:ext cx="556895" cy="883285"/>
          </a:xfrm>
          <a:custGeom>
            <a:avLst/>
            <a:gdLst/>
            <a:ahLst/>
            <a:cxnLst/>
            <a:rect l="l" t="t" r="r" b="b"/>
            <a:pathLst>
              <a:path w="556895" h="883285">
                <a:moveTo>
                  <a:pt x="280452" y="0"/>
                </a:moveTo>
                <a:lnTo>
                  <a:pt x="64657" y="88196"/>
                </a:lnTo>
                <a:lnTo>
                  <a:pt x="5863" y="223427"/>
                </a:lnTo>
                <a:lnTo>
                  <a:pt x="105829" y="282221"/>
                </a:lnTo>
                <a:lnTo>
                  <a:pt x="255751" y="205784"/>
                </a:lnTo>
                <a:lnTo>
                  <a:pt x="323361" y="294566"/>
                </a:lnTo>
                <a:lnTo>
                  <a:pt x="164623" y="370418"/>
                </a:lnTo>
                <a:lnTo>
                  <a:pt x="165209" y="478016"/>
                </a:lnTo>
                <a:lnTo>
                  <a:pt x="323361" y="529167"/>
                </a:lnTo>
                <a:lnTo>
                  <a:pt x="246945" y="658524"/>
                </a:lnTo>
                <a:lnTo>
                  <a:pt x="58794" y="596788"/>
                </a:lnTo>
                <a:lnTo>
                  <a:pt x="0" y="811388"/>
                </a:lnTo>
                <a:lnTo>
                  <a:pt x="416270" y="883124"/>
                </a:lnTo>
                <a:lnTo>
                  <a:pt x="546789" y="576202"/>
                </a:lnTo>
                <a:lnTo>
                  <a:pt x="357476" y="417453"/>
                </a:lnTo>
                <a:lnTo>
                  <a:pt x="556789" y="323382"/>
                </a:lnTo>
                <a:lnTo>
                  <a:pt x="495649" y="88196"/>
                </a:lnTo>
                <a:lnTo>
                  <a:pt x="2804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808274" y="786834"/>
            <a:ext cx="814705" cy="841375"/>
          </a:xfrm>
          <a:custGeom>
            <a:avLst/>
            <a:gdLst/>
            <a:ahLst/>
            <a:cxnLst/>
            <a:rect l="l" t="t" r="r" b="b"/>
            <a:pathLst>
              <a:path w="814704" h="841375">
                <a:moveTo>
                  <a:pt x="741422" y="0"/>
                </a:moveTo>
                <a:lnTo>
                  <a:pt x="503293" y="0"/>
                </a:lnTo>
                <a:lnTo>
                  <a:pt x="540925" y="411579"/>
                </a:lnTo>
                <a:lnTo>
                  <a:pt x="188151" y="429222"/>
                </a:lnTo>
                <a:lnTo>
                  <a:pt x="152874" y="17643"/>
                </a:lnTo>
                <a:lnTo>
                  <a:pt x="0" y="17643"/>
                </a:lnTo>
                <a:lnTo>
                  <a:pt x="31747" y="840791"/>
                </a:lnTo>
                <a:lnTo>
                  <a:pt x="205197" y="814928"/>
                </a:lnTo>
                <a:lnTo>
                  <a:pt x="188151" y="546810"/>
                </a:lnTo>
                <a:lnTo>
                  <a:pt x="565029" y="529177"/>
                </a:lnTo>
                <a:lnTo>
                  <a:pt x="599719" y="804928"/>
                </a:lnTo>
                <a:lnTo>
                  <a:pt x="814331" y="797284"/>
                </a:lnTo>
                <a:lnTo>
                  <a:pt x="802514" y="610421"/>
                </a:lnTo>
                <a:lnTo>
                  <a:pt x="796895" y="526332"/>
                </a:lnTo>
                <a:lnTo>
                  <a:pt x="791470" y="448472"/>
                </a:lnTo>
                <a:lnTo>
                  <a:pt x="786238" y="376841"/>
                </a:lnTo>
                <a:lnTo>
                  <a:pt x="781199" y="311439"/>
                </a:lnTo>
                <a:lnTo>
                  <a:pt x="776353" y="252265"/>
                </a:lnTo>
                <a:lnTo>
                  <a:pt x="771700" y="199321"/>
                </a:lnTo>
                <a:lnTo>
                  <a:pt x="767240" y="152605"/>
                </a:lnTo>
                <a:lnTo>
                  <a:pt x="762973" y="112118"/>
                </a:lnTo>
                <a:lnTo>
                  <a:pt x="755018" y="49830"/>
                </a:lnTo>
                <a:lnTo>
                  <a:pt x="744532" y="3114"/>
                </a:lnTo>
                <a:lnTo>
                  <a:pt x="7414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669641" y="793913"/>
            <a:ext cx="764540" cy="822325"/>
          </a:xfrm>
          <a:custGeom>
            <a:avLst/>
            <a:gdLst/>
            <a:ahLst/>
            <a:cxnLst/>
            <a:rect l="l" t="t" r="r" b="b"/>
            <a:pathLst>
              <a:path w="764540" h="822325">
                <a:moveTo>
                  <a:pt x="202266" y="0"/>
                </a:moveTo>
                <a:lnTo>
                  <a:pt x="0" y="821974"/>
                </a:lnTo>
                <a:lnTo>
                  <a:pt x="176392" y="821974"/>
                </a:lnTo>
                <a:lnTo>
                  <a:pt x="293980" y="586788"/>
                </a:lnTo>
                <a:lnTo>
                  <a:pt x="696916" y="586788"/>
                </a:lnTo>
                <a:lnTo>
                  <a:pt x="655779" y="443326"/>
                </a:lnTo>
                <a:lnTo>
                  <a:pt x="235186" y="443326"/>
                </a:lnTo>
                <a:lnTo>
                  <a:pt x="330450" y="116415"/>
                </a:lnTo>
                <a:lnTo>
                  <a:pt x="562040" y="116415"/>
                </a:lnTo>
                <a:lnTo>
                  <a:pt x="529167" y="1769"/>
                </a:lnTo>
                <a:lnTo>
                  <a:pt x="202266" y="0"/>
                </a:lnTo>
                <a:close/>
              </a:path>
              <a:path w="764540" h="822325">
                <a:moveTo>
                  <a:pt x="696916" y="586788"/>
                </a:moveTo>
                <a:lnTo>
                  <a:pt x="411579" y="586788"/>
                </a:lnTo>
                <a:lnTo>
                  <a:pt x="529167" y="821974"/>
                </a:lnTo>
                <a:lnTo>
                  <a:pt x="764353" y="821974"/>
                </a:lnTo>
                <a:lnTo>
                  <a:pt x="696916" y="586788"/>
                </a:lnTo>
                <a:close/>
              </a:path>
              <a:path w="764540" h="822325">
                <a:moveTo>
                  <a:pt x="562040" y="116415"/>
                </a:moveTo>
                <a:lnTo>
                  <a:pt x="330450" y="116415"/>
                </a:lnTo>
                <a:lnTo>
                  <a:pt x="470373" y="443326"/>
                </a:lnTo>
                <a:lnTo>
                  <a:pt x="655779" y="443326"/>
                </a:lnTo>
                <a:lnTo>
                  <a:pt x="562040" y="1164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486914" y="792740"/>
            <a:ext cx="709295" cy="823594"/>
          </a:xfrm>
          <a:custGeom>
            <a:avLst/>
            <a:gdLst/>
            <a:ahLst/>
            <a:cxnLst/>
            <a:rect l="l" t="t" r="r" b="b"/>
            <a:pathLst>
              <a:path w="709295" h="823594">
                <a:moveTo>
                  <a:pt x="707915" y="0"/>
                </a:moveTo>
                <a:lnTo>
                  <a:pt x="411579" y="0"/>
                </a:lnTo>
                <a:lnTo>
                  <a:pt x="202266" y="375119"/>
                </a:lnTo>
                <a:lnTo>
                  <a:pt x="117598" y="0"/>
                </a:lnTo>
                <a:lnTo>
                  <a:pt x="0" y="0"/>
                </a:lnTo>
                <a:lnTo>
                  <a:pt x="25873" y="823147"/>
                </a:lnTo>
                <a:lnTo>
                  <a:pt x="176392" y="823147"/>
                </a:lnTo>
                <a:lnTo>
                  <a:pt x="202266" y="507408"/>
                </a:lnTo>
                <a:lnTo>
                  <a:pt x="646765" y="823147"/>
                </a:lnTo>
                <a:lnTo>
                  <a:pt x="705559" y="705559"/>
                </a:lnTo>
                <a:lnTo>
                  <a:pt x="411579" y="470373"/>
                </a:lnTo>
                <a:lnTo>
                  <a:pt x="463210" y="396254"/>
                </a:lnTo>
                <a:lnTo>
                  <a:pt x="509924" y="328481"/>
                </a:lnTo>
                <a:lnTo>
                  <a:pt x="551721" y="267055"/>
                </a:lnTo>
                <a:lnTo>
                  <a:pt x="588601" y="211975"/>
                </a:lnTo>
                <a:lnTo>
                  <a:pt x="620564" y="163241"/>
                </a:lnTo>
                <a:lnTo>
                  <a:pt x="647610" y="120854"/>
                </a:lnTo>
                <a:lnTo>
                  <a:pt x="669738" y="84813"/>
                </a:lnTo>
                <a:lnTo>
                  <a:pt x="699242" y="31771"/>
                </a:lnTo>
                <a:lnTo>
                  <a:pt x="709077" y="4115"/>
                </a:lnTo>
                <a:lnTo>
                  <a:pt x="709077" y="1382"/>
                </a:lnTo>
                <a:lnTo>
                  <a:pt x="707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247733" y="788625"/>
            <a:ext cx="1774189" cy="831850"/>
          </a:xfrm>
          <a:custGeom>
            <a:avLst/>
            <a:gdLst/>
            <a:ahLst/>
            <a:cxnLst/>
            <a:rect l="l" t="t" r="r" b="b"/>
            <a:pathLst>
              <a:path w="1774190" h="831850">
                <a:moveTo>
                  <a:pt x="789038" y="376885"/>
                </a:moveTo>
                <a:lnTo>
                  <a:pt x="755497" y="163461"/>
                </a:lnTo>
                <a:lnTo>
                  <a:pt x="748474" y="118770"/>
                </a:lnTo>
                <a:lnTo>
                  <a:pt x="613244" y="63881"/>
                </a:lnTo>
                <a:lnTo>
                  <a:pt x="613244" y="526224"/>
                </a:lnTo>
                <a:lnTo>
                  <a:pt x="472719" y="664400"/>
                </a:lnTo>
                <a:lnTo>
                  <a:pt x="251053" y="636778"/>
                </a:lnTo>
                <a:lnTo>
                  <a:pt x="171107" y="360426"/>
                </a:lnTo>
                <a:lnTo>
                  <a:pt x="312801" y="163461"/>
                </a:lnTo>
                <a:lnTo>
                  <a:pt x="593839" y="231660"/>
                </a:lnTo>
                <a:lnTo>
                  <a:pt x="613244" y="526224"/>
                </a:lnTo>
                <a:lnTo>
                  <a:pt x="613244" y="63881"/>
                </a:lnTo>
                <a:lnTo>
                  <a:pt x="510946" y="22339"/>
                </a:lnTo>
                <a:lnTo>
                  <a:pt x="154647" y="0"/>
                </a:lnTo>
                <a:lnTo>
                  <a:pt x="0" y="237540"/>
                </a:lnTo>
                <a:lnTo>
                  <a:pt x="0" y="534466"/>
                </a:lnTo>
                <a:lnTo>
                  <a:pt x="134061" y="813155"/>
                </a:lnTo>
                <a:lnTo>
                  <a:pt x="510946" y="831380"/>
                </a:lnTo>
                <a:lnTo>
                  <a:pt x="769061" y="712609"/>
                </a:lnTo>
                <a:lnTo>
                  <a:pt x="771931" y="664400"/>
                </a:lnTo>
                <a:lnTo>
                  <a:pt x="789038" y="376885"/>
                </a:lnTo>
                <a:close/>
              </a:path>
              <a:path w="1774190" h="831850">
                <a:moveTo>
                  <a:pt x="1773897" y="4114"/>
                </a:moveTo>
                <a:lnTo>
                  <a:pt x="1538706" y="4114"/>
                </a:lnTo>
                <a:lnTo>
                  <a:pt x="1303515" y="356895"/>
                </a:lnTo>
                <a:lnTo>
                  <a:pt x="1127125" y="4114"/>
                </a:lnTo>
                <a:lnTo>
                  <a:pt x="923683" y="4114"/>
                </a:lnTo>
                <a:lnTo>
                  <a:pt x="833145" y="827265"/>
                </a:lnTo>
                <a:lnTo>
                  <a:pt x="1009535" y="827265"/>
                </a:lnTo>
                <a:lnTo>
                  <a:pt x="1100670" y="415683"/>
                </a:lnTo>
                <a:lnTo>
                  <a:pt x="1282941" y="669112"/>
                </a:lnTo>
                <a:lnTo>
                  <a:pt x="1479918" y="436867"/>
                </a:lnTo>
                <a:lnTo>
                  <a:pt x="1453438" y="827265"/>
                </a:lnTo>
                <a:lnTo>
                  <a:pt x="1756244" y="827265"/>
                </a:lnTo>
                <a:lnTo>
                  <a:pt x="1773897" y="41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1077485" y="786855"/>
            <a:ext cx="676275" cy="841375"/>
          </a:xfrm>
          <a:custGeom>
            <a:avLst/>
            <a:gdLst/>
            <a:ahLst/>
            <a:cxnLst/>
            <a:rect l="l" t="t" r="r" b="b"/>
            <a:pathLst>
              <a:path w="676275" h="841375">
                <a:moveTo>
                  <a:pt x="376302" y="0"/>
                </a:moveTo>
                <a:lnTo>
                  <a:pt x="223427" y="476257"/>
                </a:lnTo>
                <a:lnTo>
                  <a:pt x="169335" y="23517"/>
                </a:lnTo>
                <a:lnTo>
                  <a:pt x="0" y="0"/>
                </a:lnTo>
                <a:lnTo>
                  <a:pt x="44689" y="829032"/>
                </a:lnTo>
                <a:lnTo>
                  <a:pt x="246945" y="834916"/>
                </a:lnTo>
                <a:lnTo>
                  <a:pt x="412751" y="299865"/>
                </a:lnTo>
                <a:lnTo>
                  <a:pt x="458614" y="829032"/>
                </a:lnTo>
                <a:lnTo>
                  <a:pt x="676167" y="840791"/>
                </a:lnTo>
                <a:lnTo>
                  <a:pt x="611489" y="5884"/>
                </a:lnTo>
                <a:lnTo>
                  <a:pt x="3763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1807138" y="792740"/>
            <a:ext cx="694055" cy="823594"/>
          </a:xfrm>
          <a:custGeom>
            <a:avLst/>
            <a:gdLst/>
            <a:ahLst/>
            <a:cxnLst/>
            <a:rect l="l" t="t" r="r" b="b"/>
            <a:pathLst>
              <a:path w="694054" h="823594">
                <a:moveTo>
                  <a:pt x="693800" y="0"/>
                </a:moveTo>
                <a:lnTo>
                  <a:pt x="0" y="0"/>
                </a:lnTo>
                <a:lnTo>
                  <a:pt x="0" y="195198"/>
                </a:lnTo>
                <a:lnTo>
                  <a:pt x="229301" y="210485"/>
                </a:lnTo>
                <a:lnTo>
                  <a:pt x="204025" y="823147"/>
                </a:lnTo>
                <a:lnTo>
                  <a:pt x="550915" y="823147"/>
                </a:lnTo>
                <a:lnTo>
                  <a:pt x="464488" y="235186"/>
                </a:lnTo>
                <a:lnTo>
                  <a:pt x="693800" y="198726"/>
                </a:lnTo>
                <a:lnTo>
                  <a:pt x="693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2563240" y="780981"/>
            <a:ext cx="638175" cy="852805"/>
          </a:xfrm>
          <a:custGeom>
            <a:avLst/>
            <a:gdLst/>
            <a:ahLst/>
            <a:cxnLst/>
            <a:rect l="l" t="t" r="r" b="b"/>
            <a:pathLst>
              <a:path w="638175" h="852805">
                <a:moveTo>
                  <a:pt x="14701" y="0"/>
                </a:moveTo>
                <a:lnTo>
                  <a:pt x="0" y="835503"/>
                </a:lnTo>
                <a:lnTo>
                  <a:pt x="501544" y="852549"/>
                </a:lnTo>
                <a:lnTo>
                  <a:pt x="587736" y="717318"/>
                </a:lnTo>
                <a:lnTo>
                  <a:pt x="198151" y="717318"/>
                </a:lnTo>
                <a:lnTo>
                  <a:pt x="220495" y="482131"/>
                </a:lnTo>
                <a:lnTo>
                  <a:pt x="566202" y="482131"/>
                </a:lnTo>
                <a:lnTo>
                  <a:pt x="520350" y="382176"/>
                </a:lnTo>
                <a:lnTo>
                  <a:pt x="199910" y="364543"/>
                </a:lnTo>
                <a:lnTo>
                  <a:pt x="220495" y="11758"/>
                </a:lnTo>
                <a:lnTo>
                  <a:pt x="14701" y="0"/>
                </a:lnTo>
                <a:close/>
              </a:path>
              <a:path w="638175" h="852805">
                <a:moveTo>
                  <a:pt x="566202" y="482131"/>
                </a:moveTo>
                <a:lnTo>
                  <a:pt x="220495" y="482131"/>
                </a:lnTo>
                <a:lnTo>
                  <a:pt x="482131" y="658524"/>
                </a:lnTo>
                <a:lnTo>
                  <a:pt x="198151" y="717318"/>
                </a:lnTo>
                <a:lnTo>
                  <a:pt x="587736" y="717318"/>
                </a:lnTo>
                <a:lnTo>
                  <a:pt x="637949" y="638535"/>
                </a:lnTo>
                <a:lnTo>
                  <a:pt x="566202" y="4821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3268245" y="792740"/>
            <a:ext cx="758190" cy="823594"/>
          </a:xfrm>
          <a:custGeom>
            <a:avLst/>
            <a:gdLst/>
            <a:ahLst/>
            <a:cxnLst/>
            <a:rect l="l" t="t" r="r" b="b"/>
            <a:pathLst>
              <a:path w="758190" h="823594">
                <a:moveTo>
                  <a:pt x="466247" y="0"/>
                </a:moveTo>
                <a:lnTo>
                  <a:pt x="192255" y="0"/>
                </a:lnTo>
                <a:lnTo>
                  <a:pt x="32334" y="176382"/>
                </a:lnTo>
                <a:lnTo>
                  <a:pt x="24751" y="246842"/>
                </a:lnTo>
                <a:lnTo>
                  <a:pt x="18182" y="311218"/>
                </a:lnTo>
                <a:lnTo>
                  <a:pt x="12624" y="369512"/>
                </a:lnTo>
                <a:lnTo>
                  <a:pt x="8078" y="421722"/>
                </a:lnTo>
                <a:lnTo>
                  <a:pt x="4543" y="467849"/>
                </a:lnTo>
                <a:lnTo>
                  <a:pt x="2018" y="507893"/>
                </a:lnTo>
                <a:lnTo>
                  <a:pt x="0" y="569731"/>
                </a:lnTo>
                <a:lnTo>
                  <a:pt x="511" y="591670"/>
                </a:lnTo>
                <a:lnTo>
                  <a:pt x="2048" y="607511"/>
                </a:lnTo>
                <a:lnTo>
                  <a:pt x="4616" y="617252"/>
                </a:lnTo>
                <a:lnTo>
                  <a:pt x="8219" y="620892"/>
                </a:lnTo>
                <a:lnTo>
                  <a:pt x="172842" y="823147"/>
                </a:lnTo>
                <a:lnTo>
                  <a:pt x="520340" y="823147"/>
                </a:lnTo>
                <a:lnTo>
                  <a:pt x="757882" y="646755"/>
                </a:lnTo>
                <a:lnTo>
                  <a:pt x="650870" y="529167"/>
                </a:lnTo>
                <a:lnTo>
                  <a:pt x="343947" y="666744"/>
                </a:lnTo>
                <a:lnTo>
                  <a:pt x="149922" y="432740"/>
                </a:lnTo>
                <a:lnTo>
                  <a:pt x="365119" y="198726"/>
                </a:lnTo>
                <a:lnTo>
                  <a:pt x="589123" y="293980"/>
                </a:lnTo>
                <a:lnTo>
                  <a:pt x="702606" y="117588"/>
                </a:lnTo>
                <a:lnTo>
                  <a:pt x="4662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4081979" y="792740"/>
            <a:ext cx="647065" cy="823594"/>
          </a:xfrm>
          <a:custGeom>
            <a:avLst/>
            <a:gdLst/>
            <a:ahLst/>
            <a:cxnLst/>
            <a:rect l="l" t="t" r="r" b="b"/>
            <a:pathLst>
              <a:path w="647065" h="823594">
                <a:moveTo>
                  <a:pt x="235186" y="0"/>
                </a:moveTo>
                <a:lnTo>
                  <a:pt x="20585" y="58804"/>
                </a:lnTo>
                <a:lnTo>
                  <a:pt x="41747" y="352785"/>
                </a:lnTo>
                <a:lnTo>
                  <a:pt x="176392" y="470373"/>
                </a:lnTo>
                <a:lnTo>
                  <a:pt x="0" y="823158"/>
                </a:lnTo>
                <a:lnTo>
                  <a:pt x="235186" y="823158"/>
                </a:lnTo>
                <a:lnTo>
                  <a:pt x="293980" y="507419"/>
                </a:lnTo>
                <a:lnTo>
                  <a:pt x="395108" y="505649"/>
                </a:lnTo>
                <a:lnTo>
                  <a:pt x="631413" y="505649"/>
                </a:lnTo>
                <a:lnTo>
                  <a:pt x="624051" y="353371"/>
                </a:lnTo>
                <a:lnTo>
                  <a:pt x="456844" y="353371"/>
                </a:lnTo>
                <a:lnTo>
                  <a:pt x="278106" y="336324"/>
                </a:lnTo>
                <a:lnTo>
                  <a:pt x="188737" y="185209"/>
                </a:lnTo>
                <a:lnTo>
                  <a:pt x="348073" y="121127"/>
                </a:lnTo>
                <a:lnTo>
                  <a:pt x="612821" y="121127"/>
                </a:lnTo>
                <a:lnTo>
                  <a:pt x="607960" y="20585"/>
                </a:lnTo>
                <a:lnTo>
                  <a:pt x="235186" y="0"/>
                </a:lnTo>
                <a:close/>
              </a:path>
              <a:path w="647065" h="823594">
                <a:moveTo>
                  <a:pt x="631413" y="505649"/>
                </a:moveTo>
                <a:lnTo>
                  <a:pt x="395108" y="505649"/>
                </a:lnTo>
                <a:lnTo>
                  <a:pt x="436866" y="823158"/>
                </a:lnTo>
                <a:lnTo>
                  <a:pt x="646765" y="823158"/>
                </a:lnTo>
                <a:lnTo>
                  <a:pt x="631499" y="507419"/>
                </a:lnTo>
                <a:lnTo>
                  <a:pt x="631413" y="505649"/>
                </a:lnTo>
                <a:close/>
              </a:path>
              <a:path w="647065" h="823594">
                <a:moveTo>
                  <a:pt x="612821" y="121127"/>
                </a:moveTo>
                <a:lnTo>
                  <a:pt x="348073" y="121127"/>
                </a:lnTo>
                <a:lnTo>
                  <a:pt x="458614" y="135828"/>
                </a:lnTo>
                <a:lnTo>
                  <a:pt x="456849" y="352785"/>
                </a:lnTo>
                <a:lnTo>
                  <a:pt x="456844" y="353371"/>
                </a:lnTo>
                <a:lnTo>
                  <a:pt x="624051" y="353371"/>
                </a:lnTo>
                <a:lnTo>
                  <a:pt x="612821" y="1211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4882792" y="757463"/>
            <a:ext cx="235585" cy="892175"/>
          </a:xfrm>
          <a:custGeom>
            <a:avLst/>
            <a:gdLst/>
            <a:ahLst/>
            <a:cxnLst/>
            <a:rect l="l" t="t" r="r" b="b"/>
            <a:pathLst>
              <a:path w="235584" h="892175">
                <a:moveTo>
                  <a:pt x="117588" y="727307"/>
                </a:moveTo>
                <a:lnTo>
                  <a:pt x="25863" y="797860"/>
                </a:lnTo>
                <a:lnTo>
                  <a:pt x="117588" y="891941"/>
                </a:lnTo>
                <a:lnTo>
                  <a:pt x="211658" y="820791"/>
                </a:lnTo>
                <a:lnTo>
                  <a:pt x="117588" y="727307"/>
                </a:lnTo>
                <a:close/>
              </a:path>
              <a:path w="235584" h="892175">
                <a:moveTo>
                  <a:pt x="117588" y="0"/>
                </a:moveTo>
                <a:lnTo>
                  <a:pt x="0" y="154634"/>
                </a:lnTo>
                <a:lnTo>
                  <a:pt x="0" y="352774"/>
                </a:lnTo>
                <a:lnTo>
                  <a:pt x="90541" y="646755"/>
                </a:lnTo>
                <a:lnTo>
                  <a:pt x="150518" y="646755"/>
                </a:lnTo>
                <a:lnTo>
                  <a:pt x="235176" y="386878"/>
                </a:lnTo>
                <a:lnTo>
                  <a:pt x="235176" y="141105"/>
                </a:lnTo>
                <a:lnTo>
                  <a:pt x="117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03129" y="4010349"/>
            <a:ext cx="252729" cy="252729"/>
          </a:xfrm>
          <a:custGeom>
            <a:avLst/>
            <a:gdLst/>
            <a:ahLst/>
            <a:cxnLst/>
            <a:rect l="l" t="t" r="r" b="b"/>
            <a:pathLst>
              <a:path w="252729" h="252729">
                <a:moveTo>
                  <a:pt x="252348" y="0"/>
                </a:moveTo>
                <a:lnTo>
                  <a:pt x="0" y="0"/>
                </a:lnTo>
                <a:lnTo>
                  <a:pt x="0" y="252348"/>
                </a:lnTo>
                <a:lnTo>
                  <a:pt x="252348" y="252348"/>
                </a:lnTo>
                <a:lnTo>
                  <a:pt x="2523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03129" y="5459980"/>
            <a:ext cx="252729" cy="252729"/>
          </a:xfrm>
          <a:custGeom>
            <a:avLst/>
            <a:gdLst/>
            <a:ahLst/>
            <a:cxnLst/>
            <a:rect l="l" t="t" r="r" b="b"/>
            <a:pathLst>
              <a:path w="252729" h="252729">
                <a:moveTo>
                  <a:pt x="252348" y="0"/>
                </a:moveTo>
                <a:lnTo>
                  <a:pt x="0" y="0"/>
                </a:lnTo>
                <a:lnTo>
                  <a:pt x="0" y="252348"/>
                </a:lnTo>
                <a:lnTo>
                  <a:pt x="252348" y="252348"/>
                </a:lnTo>
                <a:lnTo>
                  <a:pt x="2523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03129" y="4767624"/>
            <a:ext cx="252729" cy="252729"/>
          </a:xfrm>
          <a:custGeom>
            <a:avLst/>
            <a:gdLst/>
            <a:ahLst/>
            <a:cxnLst/>
            <a:rect l="l" t="t" r="r" b="b"/>
            <a:pathLst>
              <a:path w="252729" h="252729">
                <a:moveTo>
                  <a:pt x="252348" y="0"/>
                </a:moveTo>
                <a:lnTo>
                  <a:pt x="0" y="0"/>
                </a:lnTo>
                <a:lnTo>
                  <a:pt x="0" y="252348"/>
                </a:lnTo>
                <a:lnTo>
                  <a:pt x="252348" y="252348"/>
                </a:lnTo>
                <a:lnTo>
                  <a:pt x="2523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903129" y="6888240"/>
            <a:ext cx="252729" cy="252729"/>
          </a:xfrm>
          <a:custGeom>
            <a:avLst/>
            <a:gdLst/>
            <a:ahLst/>
            <a:cxnLst/>
            <a:rect l="l" t="t" r="r" b="b"/>
            <a:pathLst>
              <a:path w="252729" h="252729">
                <a:moveTo>
                  <a:pt x="252348" y="0"/>
                </a:moveTo>
                <a:lnTo>
                  <a:pt x="0" y="0"/>
                </a:lnTo>
                <a:lnTo>
                  <a:pt x="0" y="252348"/>
                </a:lnTo>
                <a:lnTo>
                  <a:pt x="252348" y="252348"/>
                </a:lnTo>
                <a:lnTo>
                  <a:pt x="2523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" name="object 21"/>
          <p:cNvGrpSpPr/>
          <p:nvPr/>
        </p:nvGrpSpPr>
        <p:grpSpPr>
          <a:xfrm>
            <a:off x="3871" y="1249518"/>
            <a:ext cx="11892915" cy="10059035"/>
            <a:chOff x="3871" y="1249518"/>
            <a:chExt cx="11892915" cy="10059035"/>
          </a:xfrm>
        </p:grpSpPr>
        <p:sp>
          <p:nvSpPr>
            <p:cNvPr id="22" name="object 22"/>
            <p:cNvSpPr/>
            <p:nvPr/>
          </p:nvSpPr>
          <p:spPr>
            <a:xfrm>
              <a:off x="6903129" y="8316511"/>
              <a:ext cx="252729" cy="252729"/>
            </a:xfrm>
            <a:custGeom>
              <a:avLst/>
              <a:gdLst/>
              <a:ahLst/>
              <a:cxnLst/>
              <a:rect l="l" t="t" r="r" b="b"/>
              <a:pathLst>
                <a:path w="252729" h="252729">
                  <a:moveTo>
                    <a:pt x="252348" y="0"/>
                  </a:moveTo>
                  <a:lnTo>
                    <a:pt x="0" y="0"/>
                  </a:lnTo>
                  <a:lnTo>
                    <a:pt x="0" y="252348"/>
                  </a:lnTo>
                  <a:lnTo>
                    <a:pt x="252348" y="252348"/>
                  </a:lnTo>
                  <a:lnTo>
                    <a:pt x="2523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871" y="1478548"/>
              <a:ext cx="9333230" cy="9830435"/>
            </a:xfrm>
            <a:custGeom>
              <a:avLst/>
              <a:gdLst/>
              <a:ahLst/>
              <a:cxnLst/>
              <a:rect l="l" t="t" r="r" b="b"/>
              <a:pathLst>
                <a:path w="9333230" h="9830435">
                  <a:moveTo>
                    <a:pt x="0" y="6066841"/>
                  </a:moveTo>
                  <a:lnTo>
                    <a:pt x="0" y="6174712"/>
                  </a:lnTo>
                  <a:lnTo>
                    <a:pt x="1215355" y="7121667"/>
                  </a:lnTo>
                  <a:lnTo>
                    <a:pt x="0" y="7516755"/>
                  </a:lnTo>
                  <a:lnTo>
                    <a:pt x="0" y="7840651"/>
                  </a:lnTo>
                  <a:lnTo>
                    <a:pt x="1588935" y="8061922"/>
                  </a:lnTo>
                  <a:lnTo>
                    <a:pt x="359763" y="9830007"/>
                  </a:lnTo>
                  <a:lnTo>
                    <a:pt x="713800" y="9830007"/>
                  </a:lnTo>
                  <a:lnTo>
                    <a:pt x="2587460" y="8503709"/>
                  </a:lnTo>
                  <a:lnTo>
                    <a:pt x="4147255" y="8503709"/>
                  </a:lnTo>
                  <a:lnTo>
                    <a:pt x="4083111" y="8374289"/>
                  </a:lnTo>
                  <a:lnTo>
                    <a:pt x="6758288" y="8374289"/>
                  </a:lnTo>
                  <a:lnTo>
                    <a:pt x="4985000" y="7371576"/>
                  </a:lnTo>
                  <a:lnTo>
                    <a:pt x="6570776" y="7371576"/>
                  </a:lnTo>
                  <a:lnTo>
                    <a:pt x="5284569" y="6378800"/>
                  </a:lnTo>
                  <a:lnTo>
                    <a:pt x="1602935" y="6378800"/>
                  </a:lnTo>
                  <a:lnTo>
                    <a:pt x="0" y="6066841"/>
                  </a:lnTo>
                  <a:close/>
                </a:path>
                <a:path w="9333230" h="9830435">
                  <a:moveTo>
                    <a:pt x="4147255" y="8503709"/>
                  </a:moveTo>
                  <a:lnTo>
                    <a:pt x="2587460" y="8503709"/>
                  </a:lnTo>
                  <a:lnTo>
                    <a:pt x="4215012" y="9830007"/>
                  </a:lnTo>
                  <a:lnTo>
                    <a:pt x="4804605" y="9830007"/>
                  </a:lnTo>
                  <a:lnTo>
                    <a:pt x="4147255" y="8503709"/>
                  </a:lnTo>
                  <a:close/>
                </a:path>
                <a:path w="9333230" h="9830435">
                  <a:moveTo>
                    <a:pt x="6758288" y="8374289"/>
                  </a:moveTo>
                  <a:lnTo>
                    <a:pt x="4083111" y="8374289"/>
                  </a:lnTo>
                  <a:lnTo>
                    <a:pt x="9252991" y="9830007"/>
                  </a:lnTo>
                  <a:lnTo>
                    <a:pt x="9332711" y="9830007"/>
                  </a:lnTo>
                  <a:lnTo>
                    <a:pt x="6758288" y="8374289"/>
                  </a:lnTo>
                  <a:close/>
                </a:path>
                <a:path w="9333230" h="9830435">
                  <a:moveTo>
                    <a:pt x="6570776" y="7371576"/>
                  </a:moveTo>
                  <a:lnTo>
                    <a:pt x="4985000" y="7371576"/>
                  </a:lnTo>
                  <a:lnTo>
                    <a:pt x="7129290" y="7802673"/>
                  </a:lnTo>
                  <a:lnTo>
                    <a:pt x="6570776" y="7371576"/>
                  </a:lnTo>
                  <a:close/>
                </a:path>
                <a:path w="9333230" h="9830435">
                  <a:moveTo>
                    <a:pt x="78437" y="2918706"/>
                  </a:moveTo>
                  <a:lnTo>
                    <a:pt x="1602935" y="6378800"/>
                  </a:lnTo>
                  <a:lnTo>
                    <a:pt x="5284569" y="6378800"/>
                  </a:lnTo>
                  <a:lnTo>
                    <a:pt x="5233358" y="6339272"/>
                  </a:lnTo>
                  <a:lnTo>
                    <a:pt x="6697617" y="4979083"/>
                  </a:lnTo>
                  <a:lnTo>
                    <a:pt x="5344067" y="4979083"/>
                  </a:lnTo>
                  <a:lnTo>
                    <a:pt x="5464491" y="4660968"/>
                  </a:lnTo>
                  <a:lnTo>
                    <a:pt x="2210079" y="4660968"/>
                  </a:lnTo>
                  <a:lnTo>
                    <a:pt x="78437" y="2918706"/>
                  </a:lnTo>
                  <a:close/>
                </a:path>
                <a:path w="9333230" h="9830435">
                  <a:moveTo>
                    <a:pt x="7424967" y="4303429"/>
                  </a:moveTo>
                  <a:lnTo>
                    <a:pt x="5344067" y="4979083"/>
                  </a:lnTo>
                  <a:lnTo>
                    <a:pt x="6697617" y="4979083"/>
                  </a:lnTo>
                  <a:lnTo>
                    <a:pt x="7424967" y="4303429"/>
                  </a:lnTo>
                  <a:close/>
                </a:path>
                <a:path w="9333230" h="9830435">
                  <a:moveTo>
                    <a:pt x="1786751" y="0"/>
                  </a:moveTo>
                  <a:lnTo>
                    <a:pt x="2210079" y="4660968"/>
                  </a:lnTo>
                  <a:lnTo>
                    <a:pt x="5464491" y="4660968"/>
                  </a:lnTo>
                  <a:lnTo>
                    <a:pt x="5534939" y="4474868"/>
                  </a:lnTo>
                  <a:lnTo>
                    <a:pt x="3987501" y="4474868"/>
                  </a:lnTo>
                  <a:lnTo>
                    <a:pt x="4006755" y="4335438"/>
                  </a:lnTo>
                  <a:lnTo>
                    <a:pt x="2937407" y="4335438"/>
                  </a:lnTo>
                  <a:lnTo>
                    <a:pt x="1786751" y="0"/>
                  </a:lnTo>
                  <a:close/>
                </a:path>
                <a:path w="9333230" h="9830435">
                  <a:moveTo>
                    <a:pt x="6890428" y="894161"/>
                  </a:moveTo>
                  <a:lnTo>
                    <a:pt x="3987501" y="4474868"/>
                  </a:lnTo>
                  <a:lnTo>
                    <a:pt x="5534939" y="4474868"/>
                  </a:lnTo>
                  <a:lnTo>
                    <a:pt x="6890428" y="894161"/>
                  </a:lnTo>
                  <a:close/>
                </a:path>
                <a:path w="9333230" h="9830435">
                  <a:moveTo>
                    <a:pt x="4489695" y="838152"/>
                  </a:moveTo>
                  <a:lnTo>
                    <a:pt x="2937407" y="4335438"/>
                  </a:lnTo>
                  <a:lnTo>
                    <a:pt x="4006755" y="4335438"/>
                  </a:lnTo>
                  <a:lnTo>
                    <a:pt x="4489695" y="838152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5093" y="1249518"/>
              <a:ext cx="7544272" cy="10059034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7562405" y="2776137"/>
              <a:ext cx="4334510" cy="688975"/>
            </a:xfrm>
            <a:custGeom>
              <a:avLst/>
              <a:gdLst/>
              <a:ahLst/>
              <a:cxnLst/>
              <a:rect l="l" t="t" r="r" b="b"/>
              <a:pathLst>
                <a:path w="4334509" h="688975">
                  <a:moveTo>
                    <a:pt x="540918" y="688606"/>
                  </a:moveTo>
                  <a:lnTo>
                    <a:pt x="489191" y="20688"/>
                  </a:lnTo>
                  <a:lnTo>
                    <a:pt x="301040" y="15976"/>
                  </a:lnTo>
                  <a:lnTo>
                    <a:pt x="178739" y="396989"/>
                  </a:lnTo>
                  <a:lnTo>
                    <a:pt x="135458" y="34798"/>
                  </a:lnTo>
                  <a:lnTo>
                    <a:pt x="0" y="15976"/>
                  </a:lnTo>
                  <a:lnTo>
                    <a:pt x="35750" y="679208"/>
                  </a:lnTo>
                  <a:lnTo>
                    <a:pt x="197548" y="683907"/>
                  </a:lnTo>
                  <a:lnTo>
                    <a:pt x="330200" y="255866"/>
                  </a:lnTo>
                  <a:lnTo>
                    <a:pt x="366890" y="679208"/>
                  </a:lnTo>
                  <a:lnTo>
                    <a:pt x="540918" y="688606"/>
                  </a:lnTo>
                  <a:close/>
                </a:path>
                <a:path w="4334509" h="688975">
                  <a:moveTo>
                    <a:pt x="1119949" y="491058"/>
                  </a:moveTo>
                  <a:lnTo>
                    <a:pt x="1036231" y="407327"/>
                  </a:lnTo>
                  <a:lnTo>
                    <a:pt x="978852" y="349948"/>
                  </a:lnTo>
                  <a:lnTo>
                    <a:pt x="1034135" y="279387"/>
                  </a:lnTo>
                  <a:lnTo>
                    <a:pt x="1104900" y="189077"/>
                  </a:lnTo>
                  <a:lnTo>
                    <a:pt x="1033424" y="110998"/>
                  </a:lnTo>
                  <a:lnTo>
                    <a:pt x="964260" y="35458"/>
                  </a:lnTo>
                  <a:lnTo>
                    <a:pt x="964260" y="534339"/>
                  </a:lnTo>
                  <a:lnTo>
                    <a:pt x="732828" y="595960"/>
                  </a:lnTo>
                  <a:lnTo>
                    <a:pt x="747420" y="407327"/>
                  </a:lnTo>
                  <a:lnTo>
                    <a:pt x="964260" y="534339"/>
                  </a:lnTo>
                  <a:lnTo>
                    <a:pt x="964260" y="35458"/>
                  </a:lnTo>
                  <a:lnTo>
                    <a:pt x="958151" y="28790"/>
                  </a:lnTo>
                  <a:lnTo>
                    <a:pt x="958151" y="207416"/>
                  </a:lnTo>
                  <a:lnTo>
                    <a:pt x="748360" y="279387"/>
                  </a:lnTo>
                  <a:lnTo>
                    <a:pt x="743686" y="268859"/>
                  </a:lnTo>
                  <a:lnTo>
                    <a:pt x="739546" y="237286"/>
                  </a:lnTo>
                  <a:lnTo>
                    <a:pt x="735926" y="184670"/>
                  </a:lnTo>
                  <a:lnTo>
                    <a:pt x="732828" y="110998"/>
                  </a:lnTo>
                  <a:lnTo>
                    <a:pt x="958151" y="207416"/>
                  </a:lnTo>
                  <a:lnTo>
                    <a:pt x="958151" y="28790"/>
                  </a:lnTo>
                  <a:lnTo>
                    <a:pt x="931799" y="0"/>
                  </a:lnTo>
                  <a:lnTo>
                    <a:pt x="585139" y="41859"/>
                  </a:lnTo>
                  <a:lnTo>
                    <a:pt x="602538" y="679208"/>
                  </a:lnTo>
                  <a:lnTo>
                    <a:pt x="1072921" y="650989"/>
                  </a:lnTo>
                  <a:lnTo>
                    <a:pt x="1089101" y="595960"/>
                  </a:lnTo>
                  <a:lnTo>
                    <a:pt x="1119949" y="491058"/>
                  </a:lnTo>
                  <a:close/>
                </a:path>
                <a:path w="4334509" h="688975">
                  <a:moveTo>
                    <a:pt x="1754492" y="679208"/>
                  </a:moveTo>
                  <a:lnTo>
                    <a:pt x="1700542" y="491058"/>
                  </a:lnTo>
                  <a:lnTo>
                    <a:pt x="1667624" y="376288"/>
                  </a:lnTo>
                  <a:lnTo>
                    <a:pt x="1592630" y="114757"/>
                  </a:lnTo>
                  <a:lnTo>
                    <a:pt x="1566341" y="23037"/>
                  </a:lnTo>
                  <a:lnTo>
                    <a:pt x="1519301" y="22796"/>
                  </a:lnTo>
                  <a:lnTo>
                    <a:pt x="1519301" y="376288"/>
                  </a:lnTo>
                  <a:lnTo>
                    <a:pt x="1331150" y="376288"/>
                  </a:lnTo>
                  <a:lnTo>
                    <a:pt x="1407363" y="114757"/>
                  </a:lnTo>
                  <a:lnTo>
                    <a:pt x="1519301" y="376288"/>
                  </a:lnTo>
                  <a:lnTo>
                    <a:pt x="1519301" y="22796"/>
                  </a:lnTo>
                  <a:lnTo>
                    <a:pt x="1304810" y="21628"/>
                  </a:lnTo>
                  <a:lnTo>
                    <a:pt x="1143000" y="679208"/>
                  </a:lnTo>
                  <a:lnTo>
                    <a:pt x="1284109" y="679208"/>
                  </a:lnTo>
                  <a:lnTo>
                    <a:pt x="1378191" y="491058"/>
                  </a:lnTo>
                  <a:lnTo>
                    <a:pt x="1472260" y="491058"/>
                  </a:lnTo>
                  <a:lnTo>
                    <a:pt x="1566341" y="679208"/>
                  </a:lnTo>
                  <a:lnTo>
                    <a:pt x="1754492" y="679208"/>
                  </a:lnTo>
                  <a:close/>
                </a:path>
                <a:path w="4334509" h="688975">
                  <a:moveTo>
                    <a:pt x="2448293" y="653808"/>
                  </a:moveTo>
                  <a:lnTo>
                    <a:pt x="2442400" y="559460"/>
                  </a:lnTo>
                  <a:lnTo>
                    <a:pt x="2436736" y="472655"/>
                  </a:lnTo>
                  <a:lnTo>
                    <a:pt x="2431313" y="393395"/>
                  </a:lnTo>
                  <a:lnTo>
                    <a:pt x="2426131" y="321691"/>
                  </a:lnTo>
                  <a:lnTo>
                    <a:pt x="2421166" y="257530"/>
                  </a:lnTo>
                  <a:lnTo>
                    <a:pt x="2416454" y="200914"/>
                  </a:lnTo>
                  <a:lnTo>
                    <a:pt x="2411958" y="151853"/>
                  </a:lnTo>
                  <a:lnTo>
                    <a:pt x="2407716" y="110337"/>
                  </a:lnTo>
                  <a:lnTo>
                    <a:pt x="2399906" y="49949"/>
                  </a:lnTo>
                  <a:lnTo>
                    <a:pt x="2389949" y="15976"/>
                  </a:lnTo>
                  <a:lnTo>
                    <a:pt x="2199462" y="15976"/>
                  </a:lnTo>
                  <a:lnTo>
                    <a:pt x="2229561" y="345249"/>
                  </a:lnTo>
                  <a:lnTo>
                    <a:pt x="1947341" y="359359"/>
                  </a:lnTo>
                  <a:lnTo>
                    <a:pt x="1919122" y="30099"/>
                  </a:lnTo>
                  <a:lnTo>
                    <a:pt x="1796821" y="30099"/>
                  </a:lnTo>
                  <a:lnTo>
                    <a:pt x="1822221" y="688619"/>
                  </a:lnTo>
                  <a:lnTo>
                    <a:pt x="1960981" y="667918"/>
                  </a:lnTo>
                  <a:lnTo>
                    <a:pt x="1947341" y="453440"/>
                  </a:lnTo>
                  <a:lnTo>
                    <a:pt x="2248852" y="439318"/>
                  </a:lnTo>
                  <a:lnTo>
                    <a:pt x="2276602" y="659917"/>
                  </a:lnTo>
                  <a:lnTo>
                    <a:pt x="2448293" y="653808"/>
                  </a:lnTo>
                  <a:close/>
                </a:path>
                <a:path w="4334509" h="688975">
                  <a:moveTo>
                    <a:pt x="3123273" y="318909"/>
                  </a:moveTo>
                  <a:lnTo>
                    <a:pt x="3096437" y="148158"/>
                  </a:lnTo>
                  <a:lnTo>
                    <a:pt x="3090811" y="112407"/>
                  </a:lnTo>
                  <a:lnTo>
                    <a:pt x="2982633" y="68503"/>
                  </a:lnTo>
                  <a:lnTo>
                    <a:pt x="2982633" y="438378"/>
                  </a:lnTo>
                  <a:lnTo>
                    <a:pt x="2870212" y="548906"/>
                  </a:lnTo>
                  <a:lnTo>
                    <a:pt x="2692882" y="526808"/>
                  </a:lnTo>
                  <a:lnTo>
                    <a:pt x="2628912" y="305727"/>
                  </a:lnTo>
                  <a:lnTo>
                    <a:pt x="2742273" y="148158"/>
                  </a:lnTo>
                  <a:lnTo>
                    <a:pt x="2967113" y="202717"/>
                  </a:lnTo>
                  <a:lnTo>
                    <a:pt x="2982633" y="438378"/>
                  </a:lnTo>
                  <a:lnTo>
                    <a:pt x="2982633" y="68503"/>
                  </a:lnTo>
                  <a:lnTo>
                    <a:pt x="2900781" y="35267"/>
                  </a:lnTo>
                  <a:lnTo>
                    <a:pt x="2615742" y="17399"/>
                  </a:lnTo>
                  <a:lnTo>
                    <a:pt x="2492032" y="207416"/>
                  </a:lnTo>
                  <a:lnTo>
                    <a:pt x="2492032" y="444969"/>
                  </a:lnTo>
                  <a:lnTo>
                    <a:pt x="2599283" y="667918"/>
                  </a:lnTo>
                  <a:lnTo>
                    <a:pt x="2900781" y="682498"/>
                  </a:lnTo>
                  <a:lnTo>
                    <a:pt x="3107271" y="587489"/>
                  </a:lnTo>
                  <a:lnTo>
                    <a:pt x="3109569" y="548906"/>
                  </a:lnTo>
                  <a:lnTo>
                    <a:pt x="3123273" y="318909"/>
                  </a:lnTo>
                  <a:close/>
                </a:path>
                <a:path w="4334509" h="688975">
                  <a:moveTo>
                    <a:pt x="3699421" y="491058"/>
                  </a:moveTo>
                  <a:lnTo>
                    <a:pt x="3615702" y="407327"/>
                  </a:lnTo>
                  <a:lnTo>
                    <a:pt x="3558311" y="349948"/>
                  </a:lnTo>
                  <a:lnTo>
                    <a:pt x="3613607" y="279387"/>
                  </a:lnTo>
                  <a:lnTo>
                    <a:pt x="3684371" y="189077"/>
                  </a:lnTo>
                  <a:lnTo>
                    <a:pt x="3612896" y="110998"/>
                  </a:lnTo>
                  <a:lnTo>
                    <a:pt x="3543731" y="35458"/>
                  </a:lnTo>
                  <a:lnTo>
                    <a:pt x="3543731" y="534339"/>
                  </a:lnTo>
                  <a:lnTo>
                    <a:pt x="3312299" y="595960"/>
                  </a:lnTo>
                  <a:lnTo>
                    <a:pt x="3326892" y="407327"/>
                  </a:lnTo>
                  <a:lnTo>
                    <a:pt x="3543731" y="534339"/>
                  </a:lnTo>
                  <a:lnTo>
                    <a:pt x="3543731" y="35458"/>
                  </a:lnTo>
                  <a:lnTo>
                    <a:pt x="3537610" y="28778"/>
                  </a:lnTo>
                  <a:lnTo>
                    <a:pt x="3537610" y="207416"/>
                  </a:lnTo>
                  <a:lnTo>
                    <a:pt x="3327831" y="279387"/>
                  </a:lnTo>
                  <a:lnTo>
                    <a:pt x="3323158" y="268859"/>
                  </a:lnTo>
                  <a:lnTo>
                    <a:pt x="3319018" y="237286"/>
                  </a:lnTo>
                  <a:lnTo>
                    <a:pt x="3315398" y="184670"/>
                  </a:lnTo>
                  <a:lnTo>
                    <a:pt x="3312299" y="110998"/>
                  </a:lnTo>
                  <a:lnTo>
                    <a:pt x="3537610" y="207416"/>
                  </a:lnTo>
                  <a:lnTo>
                    <a:pt x="3537610" y="28778"/>
                  </a:lnTo>
                  <a:lnTo>
                    <a:pt x="3511270" y="0"/>
                  </a:lnTo>
                  <a:lnTo>
                    <a:pt x="3164611" y="41859"/>
                  </a:lnTo>
                  <a:lnTo>
                    <a:pt x="3182010" y="679208"/>
                  </a:lnTo>
                  <a:lnTo>
                    <a:pt x="3652393" y="650989"/>
                  </a:lnTo>
                  <a:lnTo>
                    <a:pt x="3668572" y="595960"/>
                  </a:lnTo>
                  <a:lnTo>
                    <a:pt x="3699421" y="491058"/>
                  </a:lnTo>
                  <a:close/>
                </a:path>
                <a:path w="4334509" h="688975">
                  <a:moveTo>
                    <a:pt x="4333989" y="679208"/>
                  </a:moveTo>
                  <a:lnTo>
                    <a:pt x="4280039" y="491058"/>
                  </a:lnTo>
                  <a:lnTo>
                    <a:pt x="4247134" y="376288"/>
                  </a:lnTo>
                  <a:lnTo>
                    <a:pt x="4172140" y="114757"/>
                  </a:lnTo>
                  <a:lnTo>
                    <a:pt x="4145838" y="23037"/>
                  </a:lnTo>
                  <a:lnTo>
                    <a:pt x="4098798" y="22796"/>
                  </a:lnTo>
                  <a:lnTo>
                    <a:pt x="4098798" y="376288"/>
                  </a:lnTo>
                  <a:lnTo>
                    <a:pt x="3910647" y="376288"/>
                  </a:lnTo>
                  <a:lnTo>
                    <a:pt x="3986860" y="114757"/>
                  </a:lnTo>
                  <a:lnTo>
                    <a:pt x="4098798" y="376288"/>
                  </a:lnTo>
                  <a:lnTo>
                    <a:pt x="4098798" y="22796"/>
                  </a:lnTo>
                  <a:lnTo>
                    <a:pt x="3884320" y="21628"/>
                  </a:lnTo>
                  <a:lnTo>
                    <a:pt x="3722497" y="679208"/>
                  </a:lnTo>
                  <a:lnTo>
                    <a:pt x="3863619" y="679208"/>
                  </a:lnTo>
                  <a:lnTo>
                    <a:pt x="3957688" y="491058"/>
                  </a:lnTo>
                  <a:lnTo>
                    <a:pt x="4051770" y="491058"/>
                  </a:lnTo>
                  <a:lnTo>
                    <a:pt x="4145838" y="679208"/>
                  </a:lnTo>
                  <a:lnTo>
                    <a:pt x="4333989" y="679208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/>
          <p:nvPr/>
        </p:nvSpPr>
        <p:spPr>
          <a:xfrm>
            <a:off x="12154205" y="2792113"/>
            <a:ext cx="1750695" cy="673100"/>
          </a:xfrm>
          <a:custGeom>
            <a:avLst/>
            <a:gdLst/>
            <a:ahLst/>
            <a:cxnLst/>
            <a:rect l="l" t="t" r="r" b="b"/>
            <a:pathLst>
              <a:path w="1750694" h="673100">
                <a:moveTo>
                  <a:pt x="611479" y="663232"/>
                </a:moveTo>
                <a:lnTo>
                  <a:pt x="557530" y="475081"/>
                </a:lnTo>
                <a:lnTo>
                  <a:pt x="524624" y="360311"/>
                </a:lnTo>
                <a:lnTo>
                  <a:pt x="449630" y="98780"/>
                </a:lnTo>
                <a:lnTo>
                  <a:pt x="423329" y="7061"/>
                </a:lnTo>
                <a:lnTo>
                  <a:pt x="376301" y="6819"/>
                </a:lnTo>
                <a:lnTo>
                  <a:pt x="376301" y="360311"/>
                </a:lnTo>
                <a:lnTo>
                  <a:pt x="188150" y="360311"/>
                </a:lnTo>
                <a:lnTo>
                  <a:pt x="264350" y="98780"/>
                </a:lnTo>
                <a:lnTo>
                  <a:pt x="376301" y="360311"/>
                </a:lnTo>
                <a:lnTo>
                  <a:pt x="376301" y="6819"/>
                </a:lnTo>
                <a:lnTo>
                  <a:pt x="161810" y="5651"/>
                </a:lnTo>
                <a:lnTo>
                  <a:pt x="0" y="663232"/>
                </a:lnTo>
                <a:lnTo>
                  <a:pt x="141109" y="663232"/>
                </a:lnTo>
                <a:lnTo>
                  <a:pt x="235178" y="475081"/>
                </a:lnTo>
                <a:lnTo>
                  <a:pt x="329260" y="475081"/>
                </a:lnTo>
                <a:lnTo>
                  <a:pt x="423329" y="663232"/>
                </a:lnTo>
                <a:lnTo>
                  <a:pt x="611479" y="663232"/>
                </a:lnTo>
                <a:close/>
              </a:path>
              <a:path w="1750694" h="673100">
                <a:moveTo>
                  <a:pt x="1171168" y="18821"/>
                </a:moveTo>
                <a:lnTo>
                  <a:pt x="776058" y="0"/>
                </a:lnTo>
                <a:lnTo>
                  <a:pt x="762876" y="428040"/>
                </a:lnTo>
                <a:lnTo>
                  <a:pt x="724319" y="532003"/>
                </a:lnTo>
                <a:lnTo>
                  <a:pt x="644347" y="550341"/>
                </a:lnTo>
                <a:lnTo>
                  <a:pt x="653757" y="663232"/>
                </a:lnTo>
                <a:lnTo>
                  <a:pt x="818388" y="631710"/>
                </a:lnTo>
                <a:lnTo>
                  <a:pt x="874839" y="457212"/>
                </a:lnTo>
                <a:lnTo>
                  <a:pt x="893648" y="122301"/>
                </a:lnTo>
                <a:lnTo>
                  <a:pt x="1051687" y="144411"/>
                </a:lnTo>
                <a:lnTo>
                  <a:pt x="1039456" y="663232"/>
                </a:lnTo>
                <a:lnTo>
                  <a:pt x="1171168" y="650062"/>
                </a:lnTo>
                <a:lnTo>
                  <a:pt x="1171168" y="18821"/>
                </a:lnTo>
                <a:close/>
              </a:path>
              <a:path w="1750694" h="673100">
                <a:moveTo>
                  <a:pt x="1750250" y="672630"/>
                </a:moveTo>
                <a:lnTo>
                  <a:pt x="1698510" y="4711"/>
                </a:lnTo>
                <a:lnTo>
                  <a:pt x="1510360" y="0"/>
                </a:lnTo>
                <a:lnTo>
                  <a:pt x="1388059" y="381012"/>
                </a:lnTo>
                <a:lnTo>
                  <a:pt x="1344777" y="18821"/>
                </a:lnTo>
                <a:lnTo>
                  <a:pt x="1209319" y="0"/>
                </a:lnTo>
                <a:lnTo>
                  <a:pt x="1245069" y="663232"/>
                </a:lnTo>
                <a:lnTo>
                  <a:pt x="1406867" y="667931"/>
                </a:lnTo>
                <a:lnTo>
                  <a:pt x="1539519" y="239890"/>
                </a:lnTo>
                <a:lnTo>
                  <a:pt x="1576209" y="663232"/>
                </a:lnTo>
                <a:lnTo>
                  <a:pt x="1750250" y="672630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3956639" y="2792113"/>
            <a:ext cx="1301115" cy="673100"/>
          </a:xfrm>
          <a:custGeom>
            <a:avLst/>
            <a:gdLst/>
            <a:ahLst/>
            <a:cxnLst/>
            <a:rect l="l" t="t" r="r" b="b"/>
            <a:pathLst>
              <a:path w="1301115" h="673100">
                <a:moveTo>
                  <a:pt x="651459" y="637832"/>
                </a:moveTo>
                <a:lnTo>
                  <a:pt x="645566" y="543483"/>
                </a:lnTo>
                <a:lnTo>
                  <a:pt x="639914" y="456679"/>
                </a:lnTo>
                <a:lnTo>
                  <a:pt x="634492" y="377418"/>
                </a:lnTo>
                <a:lnTo>
                  <a:pt x="629297" y="305714"/>
                </a:lnTo>
                <a:lnTo>
                  <a:pt x="624344" y="241554"/>
                </a:lnTo>
                <a:lnTo>
                  <a:pt x="619620" y="184937"/>
                </a:lnTo>
                <a:lnTo>
                  <a:pt x="615137" y="135877"/>
                </a:lnTo>
                <a:lnTo>
                  <a:pt x="610882" y="94361"/>
                </a:lnTo>
                <a:lnTo>
                  <a:pt x="603084" y="33972"/>
                </a:lnTo>
                <a:lnTo>
                  <a:pt x="593128" y="0"/>
                </a:lnTo>
                <a:lnTo>
                  <a:pt x="402628" y="0"/>
                </a:lnTo>
                <a:lnTo>
                  <a:pt x="432739" y="329272"/>
                </a:lnTo>
                <a:lnTo>
                  <a:pt x="150520" y="343382"/>
                </a:lnTo>
                <a:lnTo>
                  <a:pt x="122301" y="14122"/>
                </a:lnTo>
                <a:lnTo>
                  <a:pt x="0" y="14122"/>
                </a:lnTo>
                <a:lnTo>
                  <a:pt x="25400" y="672642"/>
                </a:lnTo>
                <a:lnTo>
                  <a:pt x="164160" y="651941"/>
                </a:lnTo>
                <a:lnTo>
                  <a:pt x="150520" y="437464"/>
                </a:lnTo>
                <a:lnTo>
                  <a:pt x="452031" y="423341"/>
                </a:lnTo>
                <a:lnTo>
                  <a:pt x="479767" y="643940"/>
                </a:lnTo>
                <a:lnTo>
                  <a:pt x="651459" y="637832"/>
                </a:lnTo>
                <a:close/>
              </a:path>
              <a:path w="1301115" h="673100">
                <a:moveTo>
                  <a:pt x="1300594" y="663232"/>
                </a:moveTo>
                <a:lnTo>
                  <a:pt x="1246644" y="475081"/>
                </a:lnTo>
                <a:lnTo>
                  <a:pt x="1213739" y="360311"/>
                </a:lnTo>
                <a:lnTo>
                  <a:pt x="1138745" y="98780"/>
                </a:lnTo>
                <a:lnTo>
                  <a:pt x="1112443" y="7061"/>
                </a:lnTo>
                <a:lnTo>
                  <a:pt x="1065415" y="6819"/>
                </a:lnTo>
                <a:lnTo>
                  <a:pt x="1065415" y="360311"/>
                </a:lnTo>
                <a:lnTo>
                  <a:pt x="877252" y="360311"/>
                </a:lnTo>
                <a:lnTo>
                  <a:pt x="953465" y="98780"/>
                </a:lnTo>
                <a:lnTo>
                  <a:pt x="1065415" y="360311"/>
                </a:lnTo>
                <a:lnTo>
                  <a:pt x="1065415" y="6819"/>
                </a:lnTo>
                <a:lnTo>
                  <a:pt x="850925" y="5651"/>
                </a:lnTo>
                <a:lnTo>
                  <a:pt x="689102" y="663232"/>
                </a:lnTo>
                <a:lnTo>
                  <a:pt x="830224" y="663232"/>
                </a:lnTo>
                <a:lnTo>
                  <a:pt x="924293" y="475081"/>
                </a:lnTo>
                <a:lnTo>
                  <a:pt x="1018374" y="475081"/>
                </a:lnTo>
                <a:lnTo>
                  <a:pt x="1112443" y="663232"/>
                </a:lnTo>
                <a:lnTo>
                  <a:pt x="1300594" y="663232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489510" y="3902687"/>
            <a:ext cx="437515" cy="437515"/>
          </a:xfrm>
          <a:custGeom>
            <a:avLst/>
            <a:gdLst/>
            <a:ahLst/>
            <a:cxnLst/>
            <a:rect l="l" t="t" r="r" b="b"/>
            <a:pathLst>
              <a:path w="437515" h="437514">
                <a:moveTo>
                  <a:pt x="374815" y="0"/>
                </a:moveTo>
                <a:lnTo>
                  <a:pt x="219040" y="336618"/>
                </a:lnTo>
                <a:lnTo>
                  <a:pt x="66249" y="596"/>
                </a:lnTo>
                <a:lnTo>
                  <a:pt x="0" y="420772"/>
                </a:lnTo>
                <a:lnTo>
                  <a:pt x="45359" y="420772"/>
                </a:lnTo>
                <a:lnTo>
                  <a:pt x="84751" y="143838"/>
                </a:lnTo>
                <a:lnTo>
                  <a:pt x="218443" y="437484"/>
                </a:lnTo>
                <a:lnTo>
                  <a:pt x="353926" y="143838"/>
                </a:lnTo>
                <a:lnTo>
                  <a:pt x="391537" y="420772"/>
                </a:lnTo>
                <a:lnTo>
                  <a:pt x="436897" y="420772"/>
                </a:lnTo>
                <a:lnTo>
                  <a:pt x="3748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992050" y="4069802"/>
            <a:ext cx="237490" cy="260985"/>
          </a:xfrm>
          <a:custGeom>
            <a:avLst/>
            <a:gdLst/>
            <a:ahLst/>
            <a:cxnLst/>
            <a:rect l="l" t="t" r="r" b="b"/>
            <a:pathLst>
              <a:path w="237490" h="260985">
                <a:moveTo>
                  <a:pt x="119964" y="0"/>
                </a:moveTo>
                <a:lnTo>
                  <a:pt x="70654" y="9328"/>
                </a:lnTo>
                <a:lnTo>
                  <a:pt x="32543" y="37307"/>
                </a:lnTo>
                <a:lnTo>
                  <a:pt x="8131" y="79457"/>
                </a:lnTo>
                <a:lnTo>
                  <a:pt x="0" y="131304"/>
                </a:lnTo>
                <a:lnTo>
                  <a:pt x="2257" y="161539"/>
                </a:lnTo>
                <a:lnTo>
                  <a:pt x="20315" y="210036"/>
                </a:lnTo>
                <a:lnTo>
                  <a:pt x="55044" y="242526"/>
                </a:lnTo>
                <a:lnTo>
                  <a:pt x="98166" y="258787"/>
                </a:lnTo>
                <a:lnTo>
                  <a:pt x="122362" y="260819"/>
                </a:lnTo>
                <a:lnTo>
                  <a:pt x="145639" y="258916"/>
                </a:lnTo>
                <a:lnTo>
                  <a:pt x="167125" y="253209"/>
                </a:lnTo>
                <a:lnTo>
                  <a:pt x="186821" y="243697"/>
                </a:lnTo>
                <a:lnTo>
                  <a:pt x="204726" y="230380"/>
                </a:lnTo>
                <a:lnTo>
                  <a:pt x="212547" y="222621"/>
                </a:lnTo>
                <a:lnTo>
                  <a:pt x="122949" y="222621"/>
                </a:lnTo>
                <a:lnTo>
                  <a:pt x="107170" y="221166"/>
                </a:lnTo>
                <a:lnTo>
                  <a:pt x="67442" y="199344"/>
                </a:lnTo>
                <a:lnTo>
                  <a:pt x="45849" y="156372"/>
                </a:lnTo>
                <a:lnTo>
                  <a:pt x="44176" y="138466"/>
                </a:lnTo>
                <a:lnTo>
                  <a:pt x="236956" y="138466"/>
                </a:lnTo>
                <a:lnTo>
                  <a:pt x="236168" y="111161"/>
                </a:lnTo>
                <a:lnTo>
                  <a:pt x="234737" y="102656"/>
                </a:lnTo>
                <a:lnTo>
                  <a:pt x="47160" y="102656"/>
                </a:lnTo>
                <a:lnTo>
                  <a:pt x="50535" y="89247"/>
                </a:lnTo>
                <a:lnTo>
                  <a:pt x="72521" y="56406"/>
                </a:lnTo>
                <a:lnTo>
                  <a:pt x="106928" y="39336"/>
                </a:lnTo>
                <a:lnTo>
                  <a:pt x="119964" y="38197"/>
                </a:lnTo>
                <a:lnTo>
                  <a:pt x="207272" y="38197"/>
                </a:lnTo>
                <a:lnTo>
                  <a:pt x="195950" y="25519"/>
                </a:lnTo>
                <a:lnTo>
                  <a:pt x="174426" y="11343"/>
                </a:lnTo>
                <a:lnTo>
                  <a:pt x="149098" y="2836"/>
                </a:lnTo>
                <a:lnTo>
                  <a:pt x="119964" y="0"/>
                </a:lnTo>
                <a:close/>
              </a:path>
              <a:path w="237490" h="260985">
                <a:moveTo>
                  <a:pt x="199344" y="170696"/>
                </a:moveTo>
                <a:lnTo>
                  <a:pt x="173691" y="204716"/>
                </a:lnTo>
                <a:lnTo>
                  <a:pt x="137088" y="221502"/>
                </a:lnTo>
                <a:lnTo>
                  <a:pt x="122949" y="222621"/>
                </a:lnTo>
                <a:lnTo>
                  <a:pt x="212547" y="222621"/>
                </a:lnTo>
                <a:lnTo>
                  <a:pt x="213337" y="221838"/>
                </a:lnTo>
                <a:lnTo>
                  <a:pt x="221279" y="212325"/>
                </a:lnTo>
                <a:lnTo>
                  <a:pt x="228552" y="201843"/>
                </a:lnTo>
                <a:lnTo>
                  <a:pt x="235155" y="190392"/>
                </a:lnTo>
                <a:lnTo>
                  <a:pt x="199344" y="170696"/>
                </a:lnTo>
                <a:close/>
              </a:path>
              <a:path w="237490" h="260985">
                <a:moveTo>
                  <a:pt x="207272" y="38197"/>
                </a:moveTo>
                <a:lnTo>
                  <a:pt x="119964" y="38197"/>
                </a:lnTo>
                <a:lnTo>
                  <a:pt x="133676" y="39336"/>
                </a:lnTo>
                <a:lnTo>
                  <a:pt x="133366" y="39336"/>
                </a:lnTo>
                <a:lnTo>
                  <a:pt x="176501" y="65341"/>
                </a:lnTo>
                <a:lnTo>
                  <a:pt x="192779" y="102656"/>
                </a:lnTo>
                <a:lnTo>
                  <a:pt x="234737" y="102656"/>
                </a:lnTo>
                <a:lnTo>
                  <a:pt x="232026" y="86541"/>
                </a:lnTo>
                <a:lnTo>
                  <a:pt x="224528" y="64607"/>
                </a:lnTo>
                <a:lnTo>
                  <a:pt x="213668" y="45359"/>
                </a:lnTo>
                <a:lnTo>
                  <a:pt x="207272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294637" y="4216779"/>
            <a:ext cx="43180" cy="106680"/>
          </a:xfrm>
          <a:custGeom>
            <a:avLst/>
            <a:gdLst/>
            <a:ahLst/>
            <a:cxnLst/>
            <a:rect l="l" t="t" r="r" b="b"/>
            <a:pathLst>
              <a:path w="43179" h="106679">
                <a:moveTo>
                  <a:pt x="0" y="106679"/>
                </a:moveTo>
                <a:lnTo>
                  <a:pt x="42972" y="106679"/>
                </a:lnTo>
                <a:lnTo>
                  <a:pt x="42972" y="0"/>
                </a:lnTo>
                <a:lnTo>
                  <a:pt x="0" y="0"/>
                </a:lnTo>
                <a:lnTo>
                  <a:pt x="0" y="1066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294637" y="4075817"/>
            <a:ext cx="203200" cy="247650"/>
          </a:xfrm>
          <a:custGeom>
            <a:avLst/>
            <a:gdLst/>
            <a:ahLst/>
            <a:cxnLst/>
            <a:rect l="l" t="t" r="r" b="b"/>
            <a:pathLst>
              <a:path w="203200" h="247650">
                <a:moveTo>
                  <a:pt x="202920" y="0"/>
                </a:moveTo>
                <a:lnTo>
                  <a:pt x="159943" y="0"/>
                </a:lnTo>
                <a:lnTo>
                  <a:pt x="159943" y="101600"/>
                </a:lnTo>
                <a:lnTo>
                  <a:pt x="42964" y="101600"/>
                </a:lnTo>
                <a:lnTo>
                  <a:pt x="42964" y="0"/>
                </a:lnTo>
                <a:lnTo>
                  <a:pt x="0" y="0"/>
                </a:lnTo>
                <a:lnTo>
                  <a:pt x="0" y="101600"/>
                </a:lnTo>
                <a:lnTo>
                  <a:pt x="0" y="140970"/>
                </a:lnTo>
                <a:lnTo>
                  <a:pt x="159943" y="140970"/>
                </a:lnTo>
                <a:lnTo>
                  <a:pt x="159943" y="247650"/>
                </a:lnTo>
                <a:lnTo>
                  <a:pt x="202920" y="247650"/>
                </a:lnTo>
                <a:lnTo>
                  <a:pt x="202920" y="140970"/>
                </a:lnTo>
                <a:lnTo>
                  <a:pt x="202920" y="101600"/>
                </a:lnTo>
                <a:lnTo>
                  <a:pt x="2029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8563203" y="4069809"/>
            <a:ext cx="1154430" cy="319405"/>
          </a:xfrm>
          <a:custGeom>
            <a:avLst/>
            <a:gdLst/>
            <a:ahLst/>
            <a:cxnLst/>
            <a:rect l="l" t="t" r="r" b="b"/>
            <a:pathLst>
              <a:path w="1154429" h="319404">
                <a:moveTo>
                  <a:pt x="236956" y="138468"/>
                </a:moveTo>
                <a:lnTo>
                  <a:pt x="236169" y="111163"/>
                </a:lnTo>
                <a:lnTo>
                  <a:pt x="234734" y="102654"/>
                </a:lnTo>
                <a:lnTo>
                  <a:pt x="232016" y="86537"/>
                </a:lnTo>
                <a:lnTo>
                  <a:pt x="224523" y="64604"/>
                </a:lnTo>
                <a:lnTo>
                  <a:pt x="213664" y="45364"/>
                </a:lnTo>
                <a:lnTo>
                  <a:pt x="207264" y="38201"/>
                </a:lnTo>
                <a:lnTo>
                  <a:pt x="195948" y="25514"/>
                </a:lnTo>
                <a:lnTo>
                  <a:pt x="192773" y="23431"/>
                </a:lnTo>
                <a:lnTo>
                  <a:pt x="192773" y="102654"/>
                </a:lnTo>
                <a:lnTo>
                  <a:pt x="47155" y="102654"/>
                </a:lnTo>
                <a:lnTo>
                  <a:pt x="63207" y="66116"/>
                </a:lnTo>
                <a:lnTo>
                  <a:pt x="94665" y="42748"/>
                </a:lnTo>
                <a:lnTo>
                  <a:pt x="119964" y="38201"/>
                </a:lnTo>
                <a:lnTo>
                  <a:pt x="133667" y="39331"/>
                </a:lnTo>
                <a:lnTo>
                  <a:pt x="133362" y="39331"/>
                </a:lnTo>
                <a:lnTo>
                  <a:pt x="145554" y="42595"/>
                </a:lnTo>
                <a:lnTo>
                  <a:pt x="176491" y="65341"/>
                </a:lnTo>
                <a:lnTo>
                  <a:pt x="192773" y="102654"/>
                </a:lnTo>
                <a:lnTo>
                  <a:pt x="192773" y="23431"/>
                </a:lnTo>
                <a:lnTo>
                  <a:pt x="174421" y="11341"/>
                </a:lnTo>
                <a:lnTo>
                  <a:pt x="149098" y="2832"/>
                </a:lnTo>
                <a:lnTo>
                  <a:pt x="119964" y="0"/>
                </a:lnTo>
                <a:lnTo>
                  <a:pt x="93903" y="2336"/>
                </a:lnTo>
                <a:lnTo>
                  <a:pt x="50190" y="20980"/>
                </a:lnTo>
                <a:lnTo>
                  <a:pt x="18300" y="57175"/>
                </a:lnTo>
                <a:lnTo>
                  <a:pt x="2032" y="104165"/>
                </a:lnTo>
                <a:lnTo>
                  <a:pt x="0" y="131305"/>
                </a:lnTo>
                <a:lnTo>
                  <a:pt x="2247" y="161544"/>
                </a:lnTo>
                <a:lnTo>
                  <a:pt x="20307" y="210032"/>
                </a:lnTo>
                <a:lnTo>
                  <a:pt x="55041" y="242531"/>
                </a:lnTo>
                <a:lnTo>
                  <a:pt x="98158" y="258787"/>
                </a:lnTo>
                <a:lnTo>
                  <a:pt x="122351" y="260819"/>
                </a:lnTo>
                <a:lnTo>
                  <a:pt x="145630" y="258914"/>
                </a:lnTo>
                <a:lnTo>
                  <a:pt x="186817" y="243700"/>
                </a:lnTo>
                <a:lnTo>
                  <a:pt x="221272" y="212318"/>
                </a:lnTo>
                <a:lnTo>
                  <a:pt x="235153" y="190385"/>
                </a:lnTo>
                <a:lnTo>
                  <a:pt x="199339" y="170700"/>
                </a:lnTo>
                <a:lnTo>
                  <a:pt x="194386" y="180213"/>
                </a:lnTo>
                <a:lnTo>
                  <a:pt x="188455" y="189052"/>
                </a:lnTo>
                <a:lnTo>
                  <a:pt x="150253" y="218147"/>
                </a:lnTo>
                <a:lnTo>
                  <a:pt x="122948" y="222618"/>
                </a:lnTo>
                <a:lnTo>
                  <a:pt x="107162" y="221170"/>
                </a:lnTo>
                <a:lnTo>
                  <a:pt x="67437" y="199339"/>
                </a:lnTo>
                <a:lnTo>
                  <a:pt x="45847" y="156375"/>
                </a:lnTo>
                <a:lnTo>
                  <a:pt x="44170" y="138468"/>
                </a:lnTo>
                <a:lnTo>
                  <a:pt x="236956" y="138468"/>
                </a:lnTo>
                <a:close/>
              </a:path>
              <a:path w="1154429" h="319404">
                <a:moveTo>
                  <a:pt x="531787" y="214261"/>
                </a:moveTo>
                <a:lnTo>
                  <a:pt x="494792" y="214261"/>
                </a:lnTo>
                <a:lnTo>
                  <a:pt x="494792" y="45364"/>
                </a:lnTo>
                <a:lnTo>
                  <a:pt x="494792" y="5969"/>
                </a:lnTo>
                <a:lnTo>
                  <a:pt x="451815" y="5969"/>
                </a:lnTo>
                <a:lnTo>
                  <a:pt x="451815" y="45364"/>
                </a:lnTo>
                <a:lnTo>
                  <a:pt x="451815" y="214261"/>
                </a:lnTo>
                <a:lnTo>
                  <a:pt x="333641" y="214261"/>
                </a:lnTo>
                <a:lnTo>
                  <a:pt x="346697" y="199682"/>
                </a:lnTo>
                <a:lnTo>
                  <a:pt x="356019" y="182194"/>
                </a:lnTo>
                <a:lnTo>
                  <a:pt x="361619" y="161785"/>
                </a:lnTo>
                <a:lnTo>
                  <a:pt x="363486" y="138468"/>
                </a:lnTo>
                <a:lnTo>
                  <a:pt x="363486" y="45364"/>
                </a:lnTo>
                <a:lnTo>
                  <a:pt x="451815" y="45364"/>
                </a:lnTo>
                <a:lnTo>
                  <a:pt x="451815" y="5969"/>
                </a:lnTo>
                <a:lnTo>
                  <a:pt x="320509" y="5969"/>
                </a:lnTo>
                <a:lnTo>
                  <a:pt x="320509" y="116382"/>
                </a:lnTo>
                <a:lnTo>
                  <a:pt x="319874" y="137274"/>
                </a:lnTo>
                <a:lnTo>
                  <a:pt x="310362" y="182029"/>
                </a:lnTo>
                <a:lnTo>
                  <a:pt x="278917" y="212026"/>
                </a:lnTo>
                <a:lnTo>
                  <a:pt x="264401" y="214261"/>
                </a:lnTo>
                <a:lnTo>
                  <a:pt x="264401" y="319303"/>
                </a:lnTo>
                <a:lnTo>
                  <a:pt x="303796" y="319303"/>
                </a:lnTo>
                <a:lnTo>
                  <a:pt x="303796" y="253657"/>
                </a:lnTo>
                <a:lnTo>
                  <a:pt x="492404" y="253657"/>
                </a:lnTo>
                <a:lnTo>
                  <a:pt x="492404" y="319303"/>
                </a:lnTo>
                <a:lnTo>
                  <a:pt x="531787" y="319303"/>
                </a:lnTo>
                <a:lnTo>
                  <a:pt x="531787" y="253657"/>
                </a:lnTo>
                <a:lnTo>
                  <a:pt x="531787" y="214261"/>
                </a:lnTo>
                <a:close/>
              </a:path>
              <a:path w="1154429" h="319404">
                <a:moveTo>
                  <a:pt x="889889" y="253657"/>
                </a:moveTo>
                <a:lnTo>
                  <a:pt x="771702" y="120561"/>
                </a:lnTo>
                <a:lnTo>
                  <a:pt x="879132" y="5969"/>
                </a:lnTo>
                <a:lnTo>
                  <a:pt x="828992" y="5969"/>
                </a:lnTo>
                <a:lnTo>
                  <a:pt x="735888" y="107429"/>
                </a:lnTo>
                <a:lnTo>
                  <a:pt x="735888" y="5969"/>
                </a:lnTo>
                <a:lnTo>
                  <a:pt x="692912" y="5969"/>
                </a:lnTo>
                <a:lnTo>
                  <a:pt x="692912" y="107429"/>
                </a:lnTo>
                <a:lnTo>
                  <a:pt x="599808" y="5969"/>
                </a:lnTo>
                <a:lnTo>
                  <a:pt x="549668" y="5969"/>
                </a:lnTo>
                <a:lnTo>
                  <a:pt x="657110" y="120561"/>
                </a:lnTo>
                <a:lnTo>
                  <a:pt x="538937" y="253657"/>
                </a:lnTo>
                <a:lnTo>
                  <a:pt x="592658" y="253657"/>
                </a:lnTo>
                <a:lnTo>
                  <a:pt x="684555" y="149212"/>
                </a:lnTo>
                <a:lnTo>
                  <a:pt x="692912" y="157568"/>
                </a:lnTo>
                <a:lnTo>
                  <a:pt x="692912" y="253657"/>
                </a:lnTo>
                <a:lnTo>
                  <a:pt x="735888" y="253657"/>
                </a:lnTo>
                <a:lnTo>
                  <a:pt x="735888" y="157568"/>
                </a:lnTo>
                <a:lnTo>
                  <a:pt x="744245" y="149212"/>
                </a:lnTo>
                <a:lnTo>
                  <a:pt x="836168" y="253657"/>
                </a:lnTo>
                <a:lnTo>
                  <a:pt x="889889" y="253657"/>
                </a:lnTo>
                <a:close/>
              </a:path>
              <a:path w="1154429" h="319404">
                <a:moveTo>
                  <a:pt x="1154290" y="138468"/>
                </a:moveTo>
                <a:lnTo>
                  <a:pt x="1153502" y="111163"/>
                </a:lnTo>
                <a:lnTo>
                  <a:pt x="1152067" y="102654"/>
                </a:lnTo>
                <a:lnTo>
                  <a:pt x="1149350" y="86537"/>
                </a:lnTo>
                <a:lnTo>
                  <a:pt x="1141857" y="64604"/>
                </a:lnTo>
                <a:lnTo>
                  <a:pt x="1130998" y="45364"/>
                </a:lnTo>
                <a:lnTo>
                  <a:pt x="1124597" y="38201"/>
                </a:lnTo>
                <a:lnTo>
                  <a:pt x="1113282" y="25514"/>
                </a:lnTo>
                <a:lnTo>
                  <a:pt x="1110107" y="23431"/>
                </a:lnTo>
                <a:lnTo>
                  <a:pt x="1110107" y="102654"/>
                </a:lnTo>
                <a:lnTo>
                  <a:pt x="964488" y="102654"/>
                </a:lnTo>
                <a:lnTo>
                  <a:pt x="980541" y="66116"/>
                </a:lnTo>
                <a:lnTo>
                  <a:pt x="1011999" y="42748"/>
                </a:lnTo>
                <a:lnTo>
                  <a:pt x="1037297" y="38201"/>
                </a:lnTo>
                <a:lnTo>
                  <a:pt x="1051001" y="39331"/>
                </a:lnTo>
                <a:lnTo>
                  <a:pt x="1050696" y="39331"/>
                </a:lnTo>
                <a:lnTo>
                  <a:pt x="1062888" y="42595"/>
                </a:lnTo>
                <a:lnTo>
                  <a:pt x="1093825" y="65341"/>
                </a:lnTo>
                <a:lnTo>
                  <a:pt x="1110107" y="102654"/>
                </a:lnTo>
                <a:lnTo>
                  <a:pt x="1110107" y="23431"/>
                </a:lnTo>
                <a:lnTo>
                  <a:pt x="1091755" y="11341"/>
                </a:lnTo>
                <a:lnTo>
                  <a:pt x="1066431" y="2832"/>
                </a:lnTo>
                <a:lnTo>
                  <a:pt x="1037297" y="0"/>
                </a:lnTo>
                <a:lnTo>
                  <a:pt x="1011237" y="2336"/>
                </a:lnTo>
                <a:lnTo>
                  <a:pt x="967524" y="20980"/>
                </a:lnTo>
                <a:lnTo>
                  <a:pt x="935634" y="57175"/>
                </a:lnTo>
                <a:lnTo>
                  <a:pt x="919365" y="104165"/>
                </a:lnTo>
                <a:lnTo>
                  <a:pt x="917333" y="131305"/>
                </a:lnTo>
                <a:lnTo>
                  <a:pt x="919581" y="161544"/>
                </a:lnTo>
                <a:lnTo>
                  <a:pt x="937641" y="210032"/>
                </a:lnTo>
                <a:lnTo>
                  <a:pt x="972375" y="242531"/>
                </a:lnTo>
                <a:lnTo>
                  <a:pt x="1015492" y="258787"/>
                </a:lnTo>
                <a:lnTo>
                  <a:pt x="1039685" y="260819"/>
                </a:lnTo>
                <a:lnTo>
                  <a:pt x="1062964" y="258914"/>
                </a:lnTo>
                <a:lnTo>
                  <a:pt x="1104150" y="243700"/>
                </a:lnTo>
                <a:lnTo>
                  <a:pt x="1138605" y="212318"/>
                </a:lnTo>
                <a:lnTo>
                  <a:pt x="1152486" y="190385"/>
                </a:lnTo>
                <a:lnTo>
                  <a:pt x="1116672" y="170700"/>
                </a:lnTo>
                <a:lnTo>
                  <a:pt x="1111719" y="180213"/>
                </a:lnTo>
                <a:lnTo>
                  <a:pt x="1105776" y="189052"/>
                </a:lnTo>
                <a:lnTo>
                  <a:pt x="1067587" y="218147"/>
                </a:lnTo>
                <a:lnTo>
                  <a:pt x="1040282" y="222618"/>
                </a:lnTo>
                <a:lnTo>
                  <a:pt x="1024496" y="221170"/>
                </a:lnTo>
                <a:lnTo>
                  <a:pt x="984770" y="199339"/>
                </a:lnTo>
                <a:lnTo>
                  <a:pt x="963180" y="156375"/>
                </a:lnTo>
                <a:lnTo>
                  <a:pt x="961504" y="138468"/>
                </a:lnTo>
                <a:lnTo>
                  <a:pt x="1154290" y="1384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9783136" y="4069802"/>
            <a:ext cx="248285" cy="393700"/>
          </a:xfrm>
          <a:custGeom>
            <a:avLst/>
            <a:gdLst/>
            <a:ahLst/>
            <a:cxnLst/>
            <a:rect l="l" t="t" r="r" b="b"/>
            <a:pathLst>
              <a:path w="248284" h="393700">
                <a:moveTo>
                  <a:pt x="42982" y="5968"/>
                </a:moveTo>
                <a:lnTo>
                  <a:pt x="0" y="5968"/>
                </a:lnTo>
                <a:lnTo>
                  <a:pt x="0" y="393317"/>
                </a:lnTo>
                <a:lnTo>
                  <a:pt x="42982" y="393317"/>
                </a:lnTo>
                <a:lnTo>
                  <a:pt x="42982" y="219040"/>
                </a:lnTo>
                <a:lnTo>
                  <a:pt x="99791" y="219040"/>
                </a:lnTo>
                <a:lnTo>
                  <a:pt x="63558" y="196067"/>
                </a:lnTo>
                <a:lnTo>
                  <a:pt x="42105" y="149677"/>
                </a:lnTo>
                <a:lnTo>
                  <a:pt x="42021" y="149345"/>
                </a:lnTo>
                <a:lnTo>
                  <a:pt x="40631" y="131304"/>
                </a:lnTo>
                <a:lnTo>
                  <a:pt x="40585" y="130708"/>
                </a:lnTo>
                <a:lnTo>
                  <a:pt x="42125" y="110937"/>
                </a:lnTo>
                <a:lnTo>
                  <a:pt x="42152" y="110601"/>
                </a:lnTo>
                <a:lnTo>
                  <a:pt x="46814" y="92808"/>
                </a:lnTo>
                <a:lnTo>
                  <a:pt x="46853" y="92659"/>
                </a:lnTo>
                <a:lnTo>
                  <a:pt x="78639" y="52298"/>
                </a:lnTo>
                <a:lnTo>
                  <a:pt x="104707" y="40585"/>
                </a:lnTo>
                <a:lnTo>
                  <a:pt x="42982" y="40585"/>
                </a:lnTo>
                <a:lnTo>
                  <a:pt x="42982" y="5968"/>
                </a:lnTo>
                <a:close/>
              </a:path>
              <a:path w="248284" h="393700">
                <a:moveTo>
                  <a:pt x="99791" y="219040"/>
                </a:moveTo>
                <a:lnTo>
                  <a:pt x="42982" y="219040"/>
                </a:lnTo>
                <a:lnTo>
                  <a:pt x="60471" y="237318"/>
                </a:lnTo>
                <a:lnTo>
                  <a:pt x="80723" y="250374"/>
                </a:lnTo>
                <a:lnTo>
                  <a:pt x="103738" y="258208"/>
                </a:lnTo>
                <a:lnTo>
                  <a:pt x="129514" y="260819"/>
                </a:lnTo>
                <a:lnTo>
                  <a:pt x="155286" y="258451"/>
                </a:lnTo>
                <a:lnTo>
                  <a:pt x="178302" y="251345"/>
                </a:lnTo>
                <a:lnTo>
                  <a:pt x="198559" y="239500"/>
                </a:lnTo>
                <a:lnTo>
                  <a:pt x="216056" y="222914"/>
                </a:lnTo>
                <a:lnTo>
                  <a:pt x="216263" y="222621"/>
                </a:lnTo>
                <a:lnTo>
                  <a:pt x="123545" y="222621"/>
                </a:lnTo>
                <a:lnTo>
                  <a:pt x="105919" y="220962"/>
                </a:lnTo>
                <a:lnTo>
                  <a:pt x="99791" y="219040"/>
                </a:lnTo>
                <a:close/>
              </a:path>
              <a:path w="248284" h="393700">
                <a:moveTo>
                  <a:pt x="214830" y="38197"/>
                </a:moveTo>
                <a:lnTo>
                  <a:pt x="122949" y="38197"/>
                </a:lnTo>
                <a:lnTo>
                  <a:pt x="138578" y="39764"/>
                </a:lnTo>
                <a:lnTo>
                  <a:pt x="153238" y="44464"/>
                </a:lnTo>
                <a:lnTo>
                  <a:pt x="166928" y="52298"/>
                </a:lnTo>
                <a:lnTo>
                  <a:pt x="179648" y="63265"/>
                </a:lnTo>
                <a:lnTo>
                  <a:pt x="190354" y="76917"/>
                </a:lnTo>
                <a:lnTo>
                  <a:pt x="197930" y="92659"/>
                </a:lnTo>
                <a:lnTo>
                  <a:pt x="198001" y="92808"/>
                </a:lnTo>
                <a:lnTo>
                  <a:pt x="202505" y="110601"/>
                </a:lnTo>
                <a:lnTo>
                  <a:pt x="202590" y="110937"/>
                </a:lnTo>
                <a:lnTo>
                  <a:pt x="204074" y="130708"/>
                </a:lnTo>
                <a:lnTo>
                  <a:pt x="204119" y="131304"/>
                </a:lnTo>
                <a:lnTo>
                  <a:pt x="202762" y="149345"/>
                </a:lnTo>
                <a:lnTo>
                  <a:pt x="202737" y="149677"/>
                </a:lnTo>
                <a:lnTo>
                  <a:pt x="198630" y="166450"/>
                </a:lnTo>
                <a:lnTo>
                  <a:pt x="198594" y="166595"/>
                </a:lnTo>
                <a:lnTo>
                  <a:pt x="170098" y="207686"/>
                </a:lnTo>
                <a:lnTo>
                  <a:pt x="123545" y="222621"/>
                </a:lnTo>
                <a:lnTo>
                  <a:pt x="216263" y="222621"/>
                </a:lnTo>
                <a:lnTo>
                  <a:pt x="230156" y="202981"/>
                </a:lnTo>
                <a:lnTo>
                  <a:pt x="240228" y="181067"/>
                </a:lnTo>
                <a:lnTo>
                  <a:pt x="246271" y="157174"/>
                </a:lnTo>
                <a:lnTo>
                  <a:pt x="248285" y="131304"/>
                </a:lnTo>
                <a:lnTo>
                  <a:pt x="246251" y="105622"/>
                </a:lnTo>
                <a:lnTo>
                  <a:pt x="240152" y="81695"/>
                </a:lnTo>
                <a:lnTo>
                  <a:pt x="229988" y="59520"/>
                </a:lnTo>
                <a:lnTo>
                  <a:pt x="215763" y="39098"/>
                </a:lnTo>
                <a:lnTo>
                  <a:pt x="214830" y="38197"/>
                </a:lnTo>
                <a:close/>
              </a:path>
              <a:path w="248284" h="393700">
                <a:moveTo>
                  <a:pt x="127723" y="0"/>
                </a:moveTo>
                <a:lnTo>
                  <a:pt x="102955" y="2536"/>
                </a:lnTo>
                <a:lnTo>
                  <a:pt x="80574" y="10146"/>
                </a:lnTo>
                <a:lnTo>
                  <a:pt x="60583" y="22829"/>
                </a:lnTo>
                <a:lnTo>
                  <a:pt x="42982" y="40585"/>
                </a:lnTo>
                <a:lnTo>
                  <a:pt x="104707" y="40585"/>
                </a:lnTo>
                <a:lnTo>
                  <a:pt x="107286" y="39764"/>
                </a:lnTo>
                <a:lnTo>
                  <a:pt x="122949" y="38197"/>
                </a:lnTo>
                <a:lnTo>
                  <a:pt x="214830" y="38197"/>
                </a:lnTo>
                <a:lnTo>
                  <a:pt x="198059" y="21994"/>
                </a:lnTo>
                <a:lnTo>
                  <a:pt x="177488" y="9775"/>
                </a:lnTo>
                <a:lnTo>
                  <a:pt x="154340" y="2536"/>
                </a:lnTo>
                <a:lnTo>
                  <a:pt x="155040" y="2536"/>
                </a:lnTo>
                <a:lnTo>
                  <a:pt x="1277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0236117" y="4115141"/>
            <a:ext cx="43180" cy="208279"/>
          </a:xfrm>
          <a:custGeom>
            <a:avLst/>
            <a:gdLst/>
            <a:ahLst/>
            <a:cxnLst/>
            <a:rect l="l" t="t" r="r" b="b"/>
            <a:pathLst>
              <a:path w="43179" h="208279">
                <a:moveTo>
                  <a:pt x="0" y="208279"/>
                </a:moveTo>
                <a:lnTo>
                  <a:pt x="42972" y="208279"/>
                </a:lnTo>
                <a:lnTo>
                  <a:pt x="42972" y="0"/>
                </a:lnTo>
                <a:lnTo>
                  <a:pt x="0" y="0"/>
                </a:lnTo>
                <a:lnTo>
                  <a:pt x="0" y="2082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0236111" y="4075778"/>
            <a:ext cx="199390" cy="247650"/>
          </a:xfrm>
          <a:custGeom>
            <a:avLst/>
            <a:gdLst/>
            <a:ahLst/>
            <a:cxnLst/>
            <a:rect l="l" t="t" r="r" b="b"/>
            <a:pathLst>
              <a:path w="199390" h="247650">
                <a:moveTo>
                  <a:pt x="199339" y="0"/>
                </a:moveTo>
                <a:lnTo>
                  <a:pt x="0" y="0"/>
                </a:lnTo>
                <a:lnTo>
                  <a:pt x="0" y="39370"/>
                </a:lnTo>
                <a:lnTo>
                  <a:pt x="156375" y="39370"/>
                </a:lnTo>
                <a:lnTo>
                  <a:pt x="156375" y="247650"/>
                </a:lnTo>
                <a:lnTo>
                  <a:pt x="199339" y="247650"/>
                </a:lnTo>
                <a:lnTo>
                  <a:pt x="199339" y="39370"/>
                </a:lnTo>
                <a:lnTo>
                  <a:pt x="1993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0501146" y="4069802"/>
            <a:ext cx="262890" cy="260985"/>
          </a:xfrm>
          <a:custGeom>
            <a:avLst/>
            <a:gdLst/>
            <a:ahLst/>
            <a:cxnLst/>
            <a:rect l="l" t="t" r="r" b="b"/>
            <a:pathLst>
              <a:path w="262890" h="260985">
                <a:moveTo>
                  <a:pt x="131304" y="0"/>
                </a:moveTo>
                <a:lnTo>
                  <a:pt x="79447" y="9251"/>
                </a:lnTo>
                <a:lnTo>
                  <a:pt x="37297" y="37004"/>
                </a:lnTo>
                <a:lnTo>
                  <a:pt x="9323" y="78936"/>
                </a:lnTo>
                <a:lnTo>
                  <a:pt x="0" y="130708"/>
                </a:lnTo>
                <a:lnTo>
                  <a:pt x="2330" y="157565"/>
                </a:lnTo>
                <a:lnTo>
                  <a:pt x="20978" y="204119"/>
                </a:lnTo>
                <a:lnTo>
                  <a:pt x="57160" y="240008"/>
                </a:lnTo>
                <a:lnTo>
                  <a:pt x="104162" y="258507"/>
                </a:lnTo>
                <a:lnTo>
                  <a:pt x="131304" y="260819"/>
                </a:lnTo>
                <a:lnTo>
                  <a:pt x="158441" y="258507"/>
                </a:lnTo>
                <a:lnTo>
                  <a:pt x="183152" y="251572"/>
                </a:lnTo>
                <a:lnTo>
                  <a:pt x="205439" y="240008"/>
                </a:lnTo>
                <a:lnTo>
                  <a:pt x="225302" y="223815"/>
                </a:lnTo>
                <a:lnTo>
                  <a:pt x="226291" y="222621"/>
                </a:lnTo>
                <a:lnTo>
                  <a:pt x="131304" y="222621"/>
                </a:lnTo>
                <a:lnTo>
                  <a:pt x="114032" y="221093"/>
                </a:lnTo>
                <a:lnTo>
                  <a:pt x="69830" y="198151"/>
                </a:lnTo>
                <a:lnTo>
                  <a:pt x="45770" y="151037"/>
                </a:lnTo>
                <a:lnTo>
                  <a:pt x="44166" y="130708"/>
                </a:lnTo>
                <a:lnTo>
                  <a:pt x="45750" y="110360"/>
                </a:lnTo>
                <a:lnTo>
                  <a:pt x="69526" y="62961"/>
                </a:lnTo>
                <a:lnTo>
                  <a:pt x="113786" y="39746"/>
                </a:lnTo>
                <a:lnTo>
                  <a:pt x="131304" y="38197"/>
                </a:lnTo>
                <a:lnTo>
                  <a:pt x="226289" y="38197"/>
                </a:lnTo>
                <a:lnTo>
                  <a:pt x="225302" y="37004"/>
                </a:lnTo>
                <a:lnTo>
                  <a:pt x="205439" y="20814"/>
                </a:lnTo>
                <a:lnTo>
                  <a:pt x="183152" y="9251"/>
                </a:lnTo>
                <a:lnTo>
                  <a:pt x="158441" y="2312"/>
                </a:lnTo>
                <a:lnTo>
                  <a:pt x="131304" y="0"/>
                </a:lnTo>
                <a:close/>
              </a:path>
              <a:path w="262890" h="260985">
                <a:moveTo>
                  <a:pt x="226289" y="38197"/>
                </a:moveTo>
                <a:lnTo>
                  <a:pt x="131304" y="38197"/>
                </a:lnTo>
                <a:lnTo>
                  <a:pt x="149034" y="39746"/>
                </a:lnTo>
                <a:lnTo>
                  <a:pt x="148881" y="39746"/>
                </a:lnTo>
                <a:lnTo>
                  <a:pt x="193083" y="62668"/>
                </a:lnTo>
                <a:lnTo>
                  <a:pt x="216857" y="110122"/>
                </a:lnTo>
                <a:lnTo>
                  <a:pt x="218443" y="130708"/>
                </a:lnTo>
                <a:lnTo>
                  <a:pt x="216838" y="151037"/>
                </a:lnTo>
                <a:lnTo>
                  <a:pt x="192779" y="198151"/>
                </a:lnTo>
                <a:lnTo>
                  <a:pt x="148575" y="221093"/>
                </a:lnTo>
                <a:lnTo>
                  <a:pt x="131304" y="222621"/>
                </a:lnTo>
                <a:lnTo>
                  <a:pt x="226291" y="222621"/>
                </a:lnTo>
                <a:lnTo>
                  <a:pt x="241622" y="204119"/>
                </a:lnTo>
                <a:lnTo>
                  <a:pt x="253281" y="182036"/>
                </a:lnTo>
                <a:lnTo>
                  <a:pt x="260277" y="157565"/>
                </a:lnTo>
                <a:lnTo>
                  <a:pt x="262609" y="130708"/>
                </a:lnTo>
                <a:lnTo>
                  <a:pt x="260277" y="103590"/>
                </a:lnTo>
                <a:lnTo>
                  <a:pt x="253281" y="78936"/>
                </a:lnTo>
                <a:lnTo>
                  <a:pt x="241622" y="56741"/>
                </a:lnTo>
                <a:lnTo>
                  <a:pt x="226289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939767" y="4056677"/>
            <a:ext cx="607695" cy="284480"/>
          </a:xfrm>
          <a:custGeom>
            <a:avLst/>
            <a:gdLst/>
            <a:ahLst/>
            <a:cxnLst/>
            <a:rect l="l" t="t" r="r" b="b"/>
            <a:pathLst>
              <a:path w="607695" h="284479">
                <a:moveTo>
                  <a:pt x="322287" y="266788"/>
                </a:moveTo>
                <a:lnTo>
                  <a:pt x="262610" y="0"/>
                </a:lnTo>
                <a:lnTo>
                  <a:pt x="162344" y="201726"/>
                </a:lnTo>
                <a:lnTo>
                  <a:pt x="59677" y="0"/>
                </a:lnTo>
                <a:lnTo>
                  <a:pt x="0" y="266788"/>
                </a:lnTo>
                <a:lnTo>
                  <a:pt x="44170" y="266788"/>
                </a:lnTo>
                <a:lnTo>
                  <a:pt x="75793" y="113398"/>
                </a:lnTo>
                <a:lnTo>
                  <a:pt x="161150" y="284099"/>
                </a:lnTo>
                <a:lnTo>
                  <a:pt x="245313" y="113398"/>
                </a:lnTo>
                <a:lnTo>
                  <a:pt x="278130" y="266788"/>
                </a:lnTo>
                <a:lnTo>
                  <a:pt x="322287" y="266788"/>
                </a:lnTo>
                <a:close/>
              </a:path>
              <a:path w="607695" h="284479">
                <a:moveTo>
                  <a:pt x="607542" y="19100"/>
                </a:moveTo>
                <a:lnTo>
                  <a:pt x="566953" y="19100"/>
                </a:lnTo>
                <a:lnTo>
                  <a:pt x="566953" y="143243"/>
                </a:lnTo>
                <a:lnTo>
                  <a:pt x="565556" y="161899"/>
                </a:lnTo>
                <a:lnTo>
                  <a:pt x="544576" y="208889"/>
                </a:lnTo>
                <a:lnTo>
                  <a:pt x="502259" y="234124"/>
                </a:lnTo>
                <a:lnTo>
                  <a:pt x="501853" y="234124"/>
                </a:lnTo>
                <a:lnTo>
                  <a:pt x="484593" y="235750"/>
                </a:lnTo>
                <a:lnTo>
                  <a:pt x="437083" y="221145"/>
                </a:lnTo>
                <a:lnTo>
                  <a:pt x="408863" y="180022"/>
                </a:lnTo>
                <a:lnTo>
                  <a:pt x="403466" y="143243"/>
                </a:lnTo>
                <a:lnTo>
                  <a:pt x="403415" y="142646"/>
                </a:lnTo>
                <a:lnTo>
                  <a:pt x="409308" y="104368"/>
                </a:lnTo>
                <a:lnTo>
                  <a:pt x="439432" y="64922"/>
                </a:lnTo>
                <a:lnTo>
                  <a:pt x="484593" y="51333"/>
                </a:lnTo>
                <a:lnTo>
                  <a:pt x="500316" y="52844"/>
                </a:lnTo>
                <a:lnTo>
                  <a:pt x="541883" y="75196"/>
                </a:lnTo>
                <a:lnTo>
                  <a:pt x="565391" y="122428"/>
                </a:lnTo>
                <a:lnTo>
                  <a:pt x="566953" y="143243"/>
                </a:lnTo>
                <a:lnTo>
                  <a:pt x="566953" y="19100"/>
                </a:lnTo>
                <a:lnTo>
                  <a:pt x="564565" y="19100"/>
                </a:lnTo>
                <a:lnTo>
                  <a:pt x="564565" y="54317"/>
                </a:lnTo>
                <a:lnTo>
                  <a:pt x="561759" y="51333"/>
                </a:lnTo>
                <a:lnTo>
                  <a:pt x="547624" y="36296"/>
                </a:lnTo>
                <a:lnTo>
                  <a:pt x="527862" y="23431"/>
                </a:lnTo>
                <a:lnTo>
                  <a:pt x="505256" y="15709"/>
                </a:lnTo>
                <a:lnTo>
                  <a:pt x="479818" y="13131"/>
                </a:lnTo>
                <a:lnTo>
                  <a:pt x="455434" y="15278"/>
                </a:lnTo>
                <a:lnTo>
                  <a:pt x="412610" y="32435"/>
                </a:lnTo>
                <a:lnTo>
                  <a:pt x="378891" y="66268"/>
                </a:lnTo>
                <a:lnTo>
                  <a:pt x="361429" y="113868"/>
                </a:lnTo>
                <a:lnTo>
                  <a:pt x="359244" y="142646"/>
                </a:lnTo>
                <a:lnTo>
                  <a:pt x="361442" y="171970"/>
                </a:lnTo>
                <a:lnTo>
                  <a:pt x="379056" y="220319"/>
                </a:lnTo>
                <a:lnTo>
                  <a:pt x="413004" y="254482"/>
                </a:lnTo>
                <a:lnTo>
                  <a:pt x="455676" y="271792"/>
                </a:lnTo>
                <a:lnTo>
                  <a:pt x="479818" y="273951"/>
                </a:lnTo>
                <a:lnTo>
                  <a:pt x="504799" y="271335"/>
                </a:lnTo>
                <a:lnTo>
                  <a:pt x="527265" y="263499"/>
                </a:lnTo>
                <a:lnTo>
                  <a:pt x="547179" y="250444"/>
                </a:lnTo>
                <a:lnTo>
                  <a:pt x="561162" y="235750"/>
                </a:lnTo>
                <a:lnTo>
                  <a:pt x="564565" y="232168"/>
                </a:lnTo>
                <a:lnTo>
                  <a:pt x="564565" y="266788"/>
                </a:lnTo>
                <a:lnTo>
                  <a:pt x="607542" y="266788"/>
                </a:lnTo>
                <a:lnTo>
                  <a:pt x="607542" y="232168"/>
                </a:lnTo>
                <a:lnTo>
                  <a:pt x="607542" y="54317"/>
                </a:lnTo>
                <a:lnTo>
                  <a:pt x="607542" y="191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628556" y="4069802"/>
            <a:ext cx="248285" cy="393700"/>
          </a:xfrm>
          <a:custGeom>
            <a:avLst/>
            <a:gdLst/>
            <a:ahLst/>
            <a:cxnLst/>
            <a:rect l="l" t="t" r="r" b="b"/>
            <a:pathLst>
              <a:path w="248284" h="393700">
                <a:moveTo>
                  <a:pt x="42982" y="5968"/>
                </a:moveTo>
                <a:lnTo>
                  <a:pt x="0" y="5968"/>
                </a:lnTo>
                <a:lnTo>
                  <a:pt x="0" y="393317"/>
                </a:lnTo>
                <a:lnTo>
                  <a:pt x="42982" y="393317"/>
                </a:lnTo>
                <a:lnTo>
                  <a:pt x="42982" y="219040"/>
                </a:lnTo>
                <a:lnTo>
                  <a:pt x="99791" y="219040"/>
                </a:lnTo>
                <a:lnTo>
                  <a:pt x="63558" y="196067"/>
                </a:lnTo>
                <a:lnTo>
                  <a:pt x="42105" y="149677"/>
                </a:lnTo>
                <a:lnTo>
                  <a:pt x="42021" y="149345"/>
                </a:lnTo>
                <a:lnTo>
                  <a:pt x="40631" y="131304"/>
                </a:lnTo>
                <a:lnTo>
                  <a:pt x="40585" y="130708"/>
                </a:lnTo>
                <a:lnTo>
                  <a:pt x="42125" y="110937"/>
                </a:lnTo>
                <a:lnTo>
                  <a:pt x="42152" y="110601"/>
                </a:lnTo>
                <a:lnTo>
                  <a:pt x="46814" y="92808"/>
                </a:lnTo>
                <a:lnTo>
                  <a:pt x="46853" y="92659"/>
                </a:lnTo>
                <a:lnTo>
                  <a:pt x="78639" y="52298"/>
                </a:lnTo>
                <a:lnTo>
                  <a:pt x="104707" y="40585"/>
                </a:lnTo>
                <a:lnTo>
                  <a:pt x="42982" y="40585"/>
                </a:lnTo>
                <a:lnTo>
                  <a:pt x="42982" y="5968"/>
                </a:lnTo>
                <a:close/>
              </a:path>
              <a:path w="248284" h="393700">
                <a:moveTo>
                  <a:pt x="99791" y="219040"/>
                </a:moveTo>
                <a:lnTo>
                  <a:pt x="42982" y="219040"/>
                </a:lnTo>
                <a:lnTo>
                  <a:pt x="60471" y="237318"/>
                </a:lnTo>
                <a:lnTo>
                  <a:pt x="80723" y="250374"/>
                </a:lnTo>
                <a:lnTo>
                  <a:pt x="103738" y="258208"/>
                </a:lnTo>
                <a:lnTo>
                  <a:pt x="129514" y="260819"/>
                </a:lnTo>
                <a:lnTo>
                  <a:pt x="155286" y="258451"/>
                </a:lnTo>
                <a:lnTo>
                  <a:pt x="178302" y="251345"/>
                </a:lnTo>
                <a:lnTo>
                  <a:pt x="198559" y="239500"/>
                </a:lnTo>
                <a:lnTo>
                  <a:pt x="216056" y="222914"/>
                </a:lnTo>
                <a:lnTo>
                  <a:pt x="216263" y="222621"/>
                </a:lnTo>
                <a:lnTo>
                  <a:pt x="123545" y="222621"/>
                </a:lnTo>
                <a:lnTo>
                  <a:pt x="105919" y="220962"/>
                </a:lnTo>
                <a:lnTo>
                  <a:pt x="99791" y="219040"/>
                </a:lnTo>
                <a:close/>
              </a:path>
              <a:path w="248284" h="393700">
                <a:moveTo>
                  <a:pt x="214830" y="38197"/>
                </a:moveTo>
                <a:lnTo>
                  <a:pt x="122949" y="38197"/>
                </a:lnTo>
                <a:lnTo>
                  <a:pt x="138578" y="39764"/>
                </a:lnTo>
                <a:lnTo>
                  <a:pt x="153238" y="44464"/>
                </a:lnTo>
                <a:lnTo>
                  <a:pt x="166928" y="52298"/>
                </a:lnTo>
                <a:lnTo>
                  <a:pt x="179648" y="63265"/>
                </a:lnTo>
                <a:lnTo>
                  <a:pt x="190354" y="76917"/>
                </a:lnTo>
                <a:lnTo>
                  <a:pt x="197930" y="92659"/>
                </a:lnTo>
                <a:lnTo>
                  <a:pt x="198001" y="92808"/>
                </a:lnTo>
                <a:lnTo>
                  <a:pt x="202505" y="110601"/>
                </a:lnTo>
                <a:lnTo>
                  <a:pt x="202590" y="110937"/>
                </a:lnTo>
                <a:lnTo>
                  <a:pt x="204074" y="130708"/>
                </a:lnTo>
                <a:lnTo>
                  <a:pt x="204119" y="131304"/>
                </a:lnTo>
                <a:lnTo>
                  <a:pt x="202762" y="149345"/>
                </a:lnTo>
                <a:lnTo>
                  <a:pt x="202737" y="149677"/>
                </a:lnTo>
                <a:lnTo>
                  <a:pt x="198630" y="166450"/>
                </a:lnTo>
                <a:lnTo>
                  <a:pt x="198594" y="166595"/>
                </a:lnTo>
                <a:lnTo>
                  <a:pt x="170098" y="207686"/>
                </a:lnTo>
                <a:lnTo>
                  <a:pt x="123545" y="222621"/>
                </a:lnTo>
                <a:lnTo>
                  <a:pt x="216263" y="222621"/>
                </a:lnTo>
                <a:lnTo>
                  <a:pt x="230156" y="202981"/>
                </a:lnTo>
                <a:lnTo>
                  <a:pt x="240228" y="181067"/>
                </a:lnTo>
                <a:lnTo>
                  <a:pt x="246271" y="157174"/>
                </a:lnTo>
                <a:lnTo>
                  <a:pt x="248285" y="131304"/>
                </a:lnTo>
                <a:lnTo>
                  <a:pt x="246251" y="105622"/>
                </a:lnTo>
                <a:lnTo>
                  <a:pt x="240152" y="81695"/>
                </a:lnTo>
                <a:lnTo>
                  <a:pt x="229988" y="59520"/>
                </a:lnTo>
                <a:lnTo>
                  <a:pt x="215763" y="39098"/>
                </a:lnTo>
                <a:lnTo>
                  <a:pt x="214830" y="38197"/>
                </a:lnTo>
                <a:close/>
              </a:path>
              <a:path w="248284" h="393700">
                <a:moveTo>
                  <a:pt x="127723" y="0"/>
                </a:moveTo>
                <a:lnTo>
                  <a:pt x="102955" y="2536"/>
                </a:lnTo>
                <a:lnTo>
                  <a:pt x="80574" y="10146"/>
                </a:lnTo>
                <a:lnTo>
                  <a:pt x="60583" y="22829"/>
                </a:lnTo>
                <a:lnTo>
                  <a:pt x="42982" y="40585"/>
                </a:lnTo>
                <a:lnTo>
                  <a:pt x="104707" y="40585"/>
                </a:lnTo>
                <a:lnTo>
                  <a:pt x="107286" y="39764"/>
                </a:lnTo>
                <a:lnTo>
                  <a:pt x="122949" y="38197"/>
                </a:lnTo>
                <a:lnTo>
                  <a:pt x="214830" y="38197"/>
                </a:lnTo>
                <a:lnTo>
                  <a:pt x="198059" y="21994"/>
                </a:lnTo>
                <a:lnTo>
                  <a:pt x="177488" y="9775"/>
                </a:lnTo>
                <a:lnTo>
                  <a:pt x="154340" y="2536"/>
                </a:lnTo>
                <a:lnTo>
                  <a:pt x="155040" y="2536"/>
                </a:lnTo>
                <a:lnTo>
                  <a:pt x="1277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" name="object 39"/>
          <p:cNvGrpSpPr/>
          <p:nvPr/>
        </p:nvGrpSpPr>
        <p:grpSpPr>
          <a:xfrm>
            <a:off x="11942463" y="4069802"/>
            <a:ext cx="473709" cy="260985"/>
            <a:chOff x="11942463" y="4069802"/>
            <a:chExt cx="473709" cy="260985"/>
          </a:xfrm>
        </p:grpSpPr>
        <p:pic>
          <p:nvPicPr>
            <p:cNvPr id="40" name="object 4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942463" y="4075771"/>
              <a:ext cx="208894" cy="247688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12178749" y="4069802"/>
              <a:ext cx="237490" cy="260985"/>
            </a:xfrm>
            <a:custGeom>
              <a:avLst/>
              <a:gdLst/>
              <a:ahLst/>
              <a:cxnLst/>
              <a:rect l="l" t="t" r="r" b="b"/>
              <a:pathLst>
                <a:path w="237490" h="260985">
                  <a:moveTo>
                    <a:pt x="119964" y="0"/>
                  </a:moveTo>
                  <a:lnTo>
                    <a:pt x="70654" y="9328"/>
                  </a:lnTo>
                  <a:lnTo>
                    <a:pt x="32543" y="37307"/>
                  </a:lnTo>
                  <a:lnTo>
                    <a:pt x="8131" y="79457"/>
                  </a:lnTo>
                  <a:lnTo>
                    <a:pt x="0" y="131304"/>
                  </a:lnTo>
                  <a:lnTo>
                    <a:pt x="2257" y="161539"/>
                  </a:lnTo>
                  <a:lnTo>
                    <a:pt x="20315" y="210036"/>
                  </a:lnTo>
                  <a:lnTo>
                    <a:pt x="55044" y="242526"/>
                  </a:lnTo>
                  <a:lnTo>
                    <a:pt x="98166" y="258787"/>
                  </a:lnTo>
                  <a:lnTo>
                    <a:pt x="122362" y="260819"/>
                  </a:lnTo>
                  <a:lnTo>
                    <a:pt x="145639" y="258916"/>
                  </a:lnTo>
                  <a:lnTo>
                    <a:pt x="167125" y="253209"/>
                  </a:lnTo>
                  <a:lnTo>
                    <a:pt x="186821" y="243697"/>
                  </a:lnTo>
                  <a:lnTo>
                    <a:pt x="204726" y="230380"/>
                  </a:lnTo>
                  <a:lnTo>
                    <a:pt x="212547" y="222621"/>
                  </a:lnTo>
                  <a:lnTo>
                    <a:pt x="122949" y="222621"/>
                  </a:lnTo>
                  <a:lnTo>
                    <a:pt x="107170" y="221166"/>
                  </a:lnTo>
                  <a:lnTo>
                    <a:pt x="67442" y="199344"/>
                  </a:lnTo>
                  <a:lnTo>
                    <a:pt x="45849" y="156372"/>
                  </a:lnTo>
                  <a:lnTo>
                    <a:pt x="44176" y="138466"/>
                  </a:lnTo>
                  <a:lnTo>
                    <a:pt x="236956" y="138466"/>
                  </a:lnTo>
                  <a:lnTo>
                    <a:pt x="236168" y="111161"/>
                  </a:lnTo>
                  <a:lnTo>
                    <a:pt x="234737" y="102656"/>
                  </a:lnTo>
                  <a:lnTo>
                    <a:pt x="47160" y="102656"/>
                  </a:lnTo>
                  <a:lnTo>
                    <a:pt x="50535" y="89247"/>
                  </a:lnTo>
                  <a:lnTo>
                    <a:pt x="72521" y="56406"/>
                  </a:lnTo>
                  <a:lnTo>
                    <a:pt x="106928" y="39336"/>
                  </a:lnTo>
                  <a:lnTo>
                    <a:pt x="119964" y="38197"/>
                  </a:lnTo>
                  <a:lnTo>
                    <a:pt x="207272" y="38197"/>
                  </a:lnTo>
                  <a:lnTo>
                    <a:pt x="195950" y="25519"/>
                  </a:lnTo>
                  <a:lnTo>
                    <a:pt x="174426" y="11343"/>
                  </a:lnTo>
                  <a:lnTo>
                    <a:pt x="149098" y="2836"/>
                  </a:lnTo>
                  <a:lnTo>
                    <a:pt x="119964" y="0"/>
                  </a:lnTo>
                  <a:close/>
                </a:path>
                <a:path w="237490" h="260985">
                  <a:moveTo>
                    <a:pt x="199344" y="170696"/>
                  </a:moveTo>
                  <a:lnTo>
                    <a:pt x="173691" y="204716"/>
                  </a:lnTo>
                  <a:lnTo>
                    <a:pt x="137088" y="221502"/>
                  </a:lnTo>
                  <a:lnTo>
                    <a:pt x="122949" y="222621"/>
                  </a:lnTo>
                  <a:lnTo>
                    <a:pt x="212547" y="222621"/>
                  </a:lnTo>
                  <a:lnTo>
                    <a:pt x="213337" y="221838"/>
                  </a:lnTo>
                  <a:lnTo>
                    <a:pt x="221279" y="212325"/>
                  </a:lnTo>
                  <a:lnTo>
                    <a:pt x="228552" y="201843"/>
                  </a:lnTo>
                  <a:lnTo>
                    <a:pt x="235155" y="190392"/>
                  </a:lnTo>
                  <a:lnTo>
                    <a:pt x="199344" y="170696"/>
                  </a:lnTo>
                  <a:close/>
                </a:path>
                <a:path w="237490" h="260985">
                  <a:moveTo>
                    <a:pt x="207272" y="38197"/>
                  </a:moveTo>
                  <a:lnTo>
                    <a:pt x="119964" y="38197"/>
                  </a:lnTo>
                  <a:lnTo>
                    <a:pt x="133676" y="39336"/>
                  </a:lnTo>
                  <a:lnTo>
                    <a:pt x="133366" y="39336"/>
                  </a:lnTo>
                  <a:lnTo>
                    <a:pt x="176501" y="65341"/>
                  </a:lnTo>
                  <a:lnTo>
                    <a:pt x="192779" y="102656"/>
                  </a:lnTo>
                  <a:lnTo>
                    <a:pt x="234737" y="102656"/>
                  </a:lnTo>
                  <a:lnTo>
                    <a:pt x="232026" y="86541"/>
                  </a:lnTo>
                  <a:lnTo>
                    <a:pt x="224528" y="64607"/>
                  </a:lnTo>
                  <a:lnTo>
                    <a:pt x="213668" y="45359"/>
                  </a:lnTo>
                  <a:lnTo>
                    <a:pt x="207272" y="381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445543" y="4075804"/>
            <a:ext cx="198755" cy="247650"/>
          </a:xfrm>
          <a:custGeom>
            <a:avLst/>
            <a:gdLst/>
            <a:ahLst/>
            <a:cxnLst/>
            <a:rect l="l" t="t" r="r" b="b"/>
            <a:pathLst>
              <a:path w="198754" h="247650">
                <a:moveTo>
                  <a:pt x="198145" y="0"/>
                </a:moveTo>
                <a:lnTo>
                  <a:pt x="0" y="0"/>
                </a:lnTo>
                <a:lnTo>
                  <a:pt x="0" y="39370"/>
                </a:lnTo>
                <a:lnTo>
                  <a:pt x="77584" y="39370"/>
                </a:lnTo>
                <a:lnTo>
                  <a:pt x="77584" y="247650"/>
                </a:lnTo>
                <a:lnTo>
                  <a:pt x="120561" y="247650"/>
                </a:lnTo>
                <a:lnTo>
                  <a:pt x="120561" y="39370"/>
                </a:lnTo>
                <a:lnTo>
                  <a:pt x="198145" y="39370"/>
                </a:lnTo>
                <a:lnTo>
                  <a:pt x="1981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2689037" y="4056672"/>
            <a:ext cx="212725" cy="284480"/>
          </a:xfrm>
          <a:custGeom>
            <a:avLst/>
            <a:gdLst/>
            <a:ahLst/>
            <a:cxnLst/>
            <a:rect l="l" t="t" r="r" b="b"/>
            <a:pathLst>
              <a:path w="212725" h="284479">
                <a:moveTo>
                  <a:pt x="212475" y="0"/>
                </a:moveTo>
                <a:lnTo>
                  <a:pt x="42972" y="182633"/>
                </a:lnTo>
                <a:lnTo>
                  <a:pt x="42972" y="19098"/>
                </a:lnTo>
                <a:lnTo>
                  <a:pt x="0" y="19098"/>
                </a:lnTo>
                <a:lnTo>
                  <a:pt x="0" y="284096"/>
                </a:lnTo>
                <a:lnTo>
                  <a:pt x="169502" y="101462"/>
                </a:lnTo>
                <a:lnTo>
                  <a:pt x="169502" y="266787"/>
                </a:lnTo>
                <a:lnTo>
                  <a:pt x="212475" y="266787"/>
                </a:lnTo>
                <a:lnTo>
                  <a:pt x="2124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2982746" y="4216779"/>
            <a:ext cx="43180" cy="106680"/>
          </a:xfrm>
          <a:custGeom>
            <a:avLst/>
            <a:gdLst/>
            <a:ahLst/>
            <a:cxnLst/>
            <a:rect l="l" t="t" r="r" b="b"/>
            <a:pathLst>
              <a:path w="43180" h="106679">
                <a:moveTo>
                  <a:pt x="0" y="106679"/>
                </a:moveTo>
                <a:lnTo>
                  <a:pt x="42972" y="106679"/>
                </a:lnTo>
                <a:lnTo>
                  <a:pt x="42972" y="0"/>
                </a:lnTo>
                <a:lnTo>
                  <a:pt x="0" y="0"/>
                </a:lnTo>
                <a:lnTo>
                  <a:pt x="0" y="1066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2982740" y="4075817"/>
            <a:ext cx="203200" cy="247650"/>
          </a:xfrm>
          <a:custGeom>
            <a:avLst/>
            <a:gdLst/>
            <a:ahLst/>
            <a:cxnLst/>
            <a:rect l="l" t="t" r="r" b="b"/>
            <a:pathLst>
              <a:path w="203200" h="247650">
                <a:moveTo>
                  <a:pt x="202920" y="0"/>
                </a:moveTo>
                <a:lnTo>
                  <a:pt x="159956" y="0"/>
                </a:lnTo>
                <a:lnTo>
                  <a:pt x="159956" y="101600"/>
                </a:lnTo>
                <a:lnTo>
                  <a:pt x="42976" y="101600"/>
                </a:lnTo>
                <a:lnTo>
                  <a:pt x="42976" y="0"/>
                </a:lnTo>
                <a:lnTo>
                  <a:pt x="0" y="0"/>
                </a:lnTo>
                <a:lnTo>
                  <a:pt x="0" y="101600"/>
                </a:lnTo>
                <a:lnTo>
                  <a:pt x="0" y="140970"/>
                </a:lnTo>
                <a:lnTo>
                  <a:pt x="159956" y="140970"/>
                </a:lnTo>
                <a:lnTo>
                  <a:pt x="159956" y="247650"/>
                </a:lnTo>
                <a:lnTo>
                  <a:pt x="202920" y="247650"/>
                </a:lnTo>
                <a:lnTo>
                  <a:pt x="202920" y="140970"/>
                </a:lnTo>
                <a:lnTo>
                  <a:pt x="202920" y="101600"/>
                </a:lnTo>
                <a:lnTo>
                  <a:pt x="2029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3266815" y="4075778"/>
            <a:ext cx="419100" cy="387350"/>
          </a:xfrm>
          <a:custGeom>
            <a:avLst/>
            <a:gdLst/>
            <a:ahLst/>
            <a:cxnLst/>
            <a:rect l="l" t="t" r="r" b="b"/>
            <a:pathLst>
              <a:path w="419100" h="387350">
                <a:moveTo>
                  <a:pt x="146824" y="38"/>
                </a:moveTo>
                <a:lnTo>
                  <a:pt x="0" y="38"/>
                </a:lnTo>
                <a:lnTo>
                  <a:pt x="0" y="39408"/>
                </a:lnTo>
                <a:lnTo>
                  <a:pt x="0" y="247688"/>
                </a:lnTo>
                <a:lnTo>
                  <a:pt x="42976" y="247688"/>
                </a:lnTo>
                <a:lnTo>
                  <a:pt x="42976" y="39408"/>
                </a:lnTo>
                <a:lnTo>
                  <a:pt x="146824" y="39408"/>
                </a:lnTo>
                <a:lnTo>
                  <a:pt x="146824" y="38"/>
                </a:lnTo>
                <a:close/>
              </a:path>
              <a:path w="419100" h="387350">
                <a:moveTo>
                  <a:pt x="418934" y="0"/>
                </a:moveTo>
                <a:lnTo>
                  <a:pt x="371182" y="0"/>
                </a:lnTo>
                <a:lnTo>
                  <a:pt x="290614" y="177253"/>
                </a:lnTo>
                <a:lnTo>
                  <a:pt x="202869" y="0"/>
                </a:lnTo>
                <a:lnTo>
                  <a:pt x="153936" y="0"/>
                </a:lnTo>
                <a:lnTo>
                  <a:pt x="267931" y="224409"/>
                </a:lnTo>
                <a:lnTo>
                  <a:pt x="187947" y="387350"/>
                </a:lnTo>
                <a:lnTo>
                  <a:pt x="235699" y="387350"/>
                </a:lnTo>
                <a:lnTo>
                  <a:pt x="418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3880938" y="3967277"/>
            <a:ext cx="44450" cy="355600"/>
          </a:xfrm>
          <a:custGeom>
            <a:avLst/>
            <a:gdLst/>
            <a:ahLst/>
            <a:cxnLst/>
            <a:rect l="l" t="t" r="r" b="b"/>
            <a:pathLst>
              <a:path w="44450" h="355600">
                <a:moveTo>
                  <a:pt x="0" y="355600"/>
                </a:moveTo>
                <a:lnTo>
                  <a:pt x="44166" y="355600"/>
                </a:lnTo>
                <a:lnTo>
                  <a:pt x="44166" y="0"/>
                </a:lnTo>
                <a:lnTo>
                  <a:pt x="0" y="0"/>
                </a:lnTo>
                <a:lnTo>
                  <a:pt x="0" y="3556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3880935" y="3925372"/>
            <a:ext cx="292735" cy="397510"/>
          </a:xfrm>
          <a:custGeom>
            <a:avLst/>
            <a:gdLst/>
            <a:ahLst/>
            <a:cxnLst/>
            <a:rect l="l" t="t" r="r" b="b"/>
            <a:pathLst>
              <a:path w="292734" h="397510">
                <a:moveTo>
                  <a:pt x="292455" y="0"/>
                </a:moveTo>
                <a:lnTo>
                  <a:pt x="0" y="0"/>
                </a:lnTo>
                <a:lnTo>
                  <a:pt x="0" y="41910"/>
                </a:lnTo>
                <a:lnTo>
                  <a:pt x="248285" y="41910"/>
                </a:lnTo>
                <a:lnTo>
                  <a:pt x="248285" y="397510"/>
                </a:lnTo>
                <a:lnTo>
                  <a:pt x="292455" y="397510"/>
                </a:lnTo>
                <a:lnTo>
                  <a:pt x="292455" y="41910"/>
                </a:lnTo>
                <a:lnTo>
                  <a:pt x="2924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4229436" y="3906272"/>
            <a:ext cx="810895" cy="424815"/>
          </a:xfrm>
          <a:custGeom>
            <a:avLst/>
            <a:gdLst/>
            <a:ahLst/>
            <a:cxnLst/>
            <a:rect l="l" t="t" r="r" b="b"/>
            <a:pathLst>
              <a:path w="810894" h="424814">
                <a:moveTo>
                  <a:pt x="361683" y="417195"/>
                </a:moveTo>
                <a:lnTo>
                  <a:pt x="313690" y="304990"/>
                </a:lnTo>
                <a:lnTo>
                  <a:pt x="295821" y="263207"/>
                </a:lnTo>
                <a:lnTo>
                  <a:pt x="248881" y="153492"/>
                </a:lnTo>
                <a:lnTo>
                  <a:pt x="248881" y="263207"/>
                </a:lnTo>
                <a:lnTo>
                  <a:pt x="113995" y="263207"/>
                </a:lnTo>
                <a:lnTo>
                  <a:pt x="182041" y="103847"/>
                </a:lnTo>
                <a:lnTo>
                  <a:pt x="248881" y="263207"/>
                </a:lnTo>
                <a:lnTo>
                  <a:pt x="248881" y="153492"/>
                </a:lnTo>
                <a:lnTo>
                  <a:pt x="227647" y="103847"/>
                </a:lnTo>
                <a:lnTo>
                  <a:pt x="183222" y="0"/>
                </a:lnTo>
                <a:lnTo>
                  <a:pt x="0" y="417195"/>
                </a:lnTo>
                <a:lnTo>
                  <a:pt x="48945" y="417195"/>
                </a:lnTo>
                <a:lnTo>
                  <a:pt x="96697" y="304990"/>
                </a:lnTo>
                <a:lnTo>
                  <a:pt x="266192" y="304990"/>
                </a:lnTo>
                <a:lnTo>
                  <a:pt x="312737" y="417195"/>
                </a:lnTo>
                <a:lnTo>
                  <a:pt x="361683" y="417195"/>
                </a:lnTo>
                <a:close/>
              </a:path>
              <a:path w="810894" h="424814">
                <a:moveTo>
                  <a:pt x="810577" y="218440"/>
                </a:moveTo>
                <a:lnTo>
                  <a:pt x="806805" y="176136"/>
                </a:lnTo>
                <a:lnTo>
                  <a:pt x="795502" y="137502"/>
                </a:lnTo>
                <a:lnTo>
                  <a:pt x="776655" y="102565"/>
                </a:lnTo>
                <a:lnTo>
                  <a:pt x="765213" y="89014"/>
                </a:lnTo>
                <a:lnTo>
                  <a:pt x="765213" y="218440"/>
                </a:lnTo>
                <a:lnTo>
                  <a:pt x="762266" y="251460"/>
                </a:lnTo>
                <a:lnTo>
                  <a:pt x="738682" y="309651"/>
                </a:lnTo>
                <a:lnTo>
                  <a:pt x="693216" y="355727"/>
                </a:lnTo>
                <a:lnTo>
                  <a:pt x="635914" y="379590"/>
                </a:lnTo>
                <a:lnTo>
                  <a:pt x="603465" y="382574"/>
                </a:lnTo>
                <a:lnTo>
                  <a:pt x="571004" y="379590"/>
                </a:lnTo>
                <a:lnTo>
                  <a:pt x="513702" y="355727"/>
                </a:lnTo>
                <a:lnTo>
                  <a:pt x="468236" y="309651"/>
                </a:lnTo>
                <a:lnTo>
                  <a:pt x="444665" y="251460"/>
                </a:lnTo>
                <a:lnTo>
                  <a:pt x="441718" y="218440"/>
                </a:lnTo>
                <a:lnTo>
                  <a:pt x="444665" y="185432"/>
                </a:lnTo>
                <a:lnTo>
                  <a:pt x="468236" y="127241"/>
                </a:lnTo>
                <a:lnTo>
                  <a:pt x="513702" y="81178"/>
                </a:lnTo>
                <a:lnTo>
                  <a:pt x="571004" y="57302"/>
                </a:lnTo>
                <a:lnTo>
                  <a:pt x="603465" y="54317"/>
                </a:lnTo>
                <a:lnTo>
                  <a:pt x="635914" y="57302"/>
                </a:lnTo>
                <a:lnTo>
                  <a:pt x="693216" y="81178"/>
                </a:lnTo>
                <a:lnTo>
                  <a:pt x="738682" y="127241"/>
                </a:lnTo>
                <a:lnTo>
                  <a:pt x="762266" y="185432"/>
                </a:lnTo>
                <a:lnTo>
                  <a:pt x="765213" y="218440"/>
                </a:lnTo>
                <a:lnTo>
                  <a:pt x="765213" y="89014"/>
                </a:lnTo>
                <a:lnTo>
                  <a:pt x="729272" y="54317"/>
                </a:lnTo>
                <a:lnTo>
                  <a:pt x="683437" y="27228"/>
                </a:lnTo>
                <a:lnTo>
                  <a:pt x="645096" y="16205"/>
                </a:lnTo>
                <a:lnTo>
                  <a:pt x="603465" y="12534"/>
                </a:lnTo>
                <a:lnTo>
                  <a:pt x="561835" y="16205"/>
                </a:lnTo>
                <a:lnTo>
                  <a:pt x="523481" y="27228"/>
                </a:lnTo>
                <a:lnTo>
                  <a:pt x="488416" y="45605"/>
                </a:lnTo>
                <a:lnTo>
                  <a:pt x="456641" y="71323"/>
                </a:lnTo>
                <a:lnTo>
                  <a:pt x="430263" y="102565"/>
                </a:lnTo>
                <a:lnTo>
                  <a:pt x="411429" y="137502"/>
                </a:lnTo>
                <a:lnTo>
                  <a:pt x="400126" y="176136"/>
                </a:lnTo>
                <a:lnTo>
                  <a:pt x="396354" y="218440"/>
                </a:lnTo>
                <a:lnTo>
                  <a:pt x="400100" y="260527"/>
                </a:lnTo>
                <a:lnTo>
                  <a:pt x="411353" y="299021"/>
                </a:lnTo>
                <a:lnTo>
                  <a:pt x="430098" y="333933"/>
                </a:lnTo>
                <a:lnTo>
                  <a:pt x="456336" y="365264"/>
                </a:lnTo>
                <a:lnTo>
                  <a:pt x="488022" y="391121"/>
                </a:lnTo>
                <a:lnTo>
                  <a:pt x="523113" y="409587"/>
                </a:lnTo>
                <a:lnTo>
                  <a:pt x="561594" y="420662"/>
                </a:lnTo>
                <a:lnTo>
                  <a:pt x="603465" y="424357"/>
                </a:lnTo>
                <a:lnTo>
                  <a:pt x="645337" y="420662"/>
                </a:lnTo>
                <a:lnTo>
                  <a:pt x="683818" y="409587"/>
                </a:lnTo>
                <a:lnTo>
                  <a:pt x="718896" y="391121"/>
                </a:lnTo>
                <a:lnTo>
                  <a:pt x="729361" y="382574"/>
                </a:lnTo>
                <a:lnTo>
                  <a:pt x="750582" y="365264"/>
                </a:lnTo>
                <a:lnTo>
                  <a:pt x="776820" y="333933"/>
                </a:lnTo>
                <a:lnTo>
                  <a:pt x="795578" y="299021"/>
                </a:lnTo>
                <a:lnTo>
                  <a:pt x="806818" y="260527"/>
                </a:lnTo>
                <a:lnTo>
                  <a:pt x="810577" y="218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5260184" y="3925367"/>
            <a:ext cx="279400" cy="398145"/>
          </a:xfrm>
          <a:custGeom>
            <a:avLst/>
            <a:gdLst/>
            <a:ahLst/>
            <a:cxnLst/>
            <a:rect l="l" t="t" r="r" b="b"/>
            <a:pathLst>
              <a:path w="279400" h="398145">
                <a:moveTo>
                  <a:pt x="273352" y="0"/>
                </a:moveTo>
                <a:lnTo>
                  <a:pt x="213658" y="0"/>
                </a:lnTo>
                <a:lnTo>
                  <a:pt x="44166" y="170696"/>
                </a:lnTo>
                <a:lnTo>
                  <a:pt x="44166" y="0"/>
                </a:lnTo>
                <a:lnTo>
                  <a:pt x="0" y="0"/>
                </a:lnTo>
                <a:lnTo>
                  <a:pt x="0" y="398092"/>
                </a:lnTo>
                <a:lnTo>
                  <a:pt x="44166" y="398092"/>
                </a:lnTo>
                <a:lnTo>
                  <a:pt x="44166" y="226799"/>
                </a:lnTo>
                <a:lnTo>
                  <a:pt x="55506" y="215459"/>
                </a:lnTo>
                <a:lnTo>
                  <a:pt x="218443" y="398092"/>
                </a:lnTo>
                <a:lnTo>
                  <a:pt x="279321" y="398092"/>
                </a:lnTo>
                <a:lnTo>
                  <a:pt x="87138" y="185617"/>
                </a:lnTo>
                <a:lnTo>
                  <a:pt x="2733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5599232" y="3925367"/>
            <a:ext cx="235585" cy="398145"/>
          </a:xfrm>
          <a:custGeom>
            <a:avLst/>
            <a:gdLst/>
            <a:ahLst/>
            <a:cxnLst/>
            <a:rect l="l" t="t" r="r" b="b"/>
            <a:pathLst>
              <a:path w="235584" h="398145">
                <a:moveTo>
                  <a:pt x="197543" y="0"/>
                </a:moveTo>
                <a:lnTo>
                  <a:pt x="0" y="0"/>
                </a:lnTo>
                <a:lnTo>
                  <a:pt x="0" y="398092"/>
                </a:lnTo>
                <a:lnTo>
                  <a:pt x="106237" y="398092"/>
                </a:lnTo>
                <a:lnTo>
                  <a:pt x="134266" y="396078"/>
                </a:lnTo>
                <a:lnTo>
                  <a:pt x="159279" y="390035"/>
                </a:lnTo>
                <a:lnTo>
                  <a:pt x="181270" y="379963"/>
                </a:lnTo>
                <a:lnTo>
                  <a:pt x="200234" y="365863"/>
                </a:lnTo>
                <a:lnTo>
                  <a:pt x="208520" y="356313"/>
                </a:lnTo>
                <a:lnTo>
                  <a:pt x="44166" y="356313"/>
                </a:lnTo>
                <a:lnTo>
                  <a:pt x="44166" y="207103"/>
                </a:lnTo>
                <a:lnTo>
                  <a:pt x="210910" y="207103"/>
                </a:lnTo>
                <a:lnTo>
                  <a:pt x="200832" y="193376"/>
                </a:lnTo>
                <a:lnTo>
                  <a:pt x="157934" y="172337"/>
                </a:lnTo>
                <a:lnTo>
                  <a:pt x="97881" y="165324"/>
                </a:lnTo>
                <a:lnTo>
                  <a:pt x="44166" y="165324"/>
                </a:lnTo>
                <a:lnTo>
                  <a:pt x="44166" y="41778"/>
                </a:lnTo>
                <a:lnTo>
                  <a:pt x="197543" y="41778"/>
                </a:lnTo>
                <a:lnTo>
                  <a:pt x="197543" y="0"/>
                </a:lnTo>
                <a:close/>
              </a:path>
              <a:path w="235584" h="398145">
                <a:moveTo>
                  <a:pt x="210910" y="207103"/>
                </a:moveTo>
                <a:lnTo>
                  <a:pt x="90719" y="207103"/>
                </a:lnTo>
                <a:lnTo>
                  <a:pt x="113020" y="207737"/>
                </a:lnTo>
                <a:lnTo>
                  <a:pt x="131595" y="209640"/>
                </a:lnTo>
                <a:lnTo>
                  <a:pt x="171666" y="227512"/>
                </a:lnTo>
                <a:lnTo>
                  <a:pt x="189795" y="277530"/>
                </a:lnTo>
                <a:lnTo>
                  <a:pt x="188488" y="294955"/>
                </a:lnTo>
                <a:lnTo>
                  <a:pt x="168905" y="334230"/>
                </a:lnTo>
                <a:lnTo>
                  <a:pt x="119102" y="354933"/>
                </a:lnTo>
                <a:lnTo>
                  <a:pt x="95494" y="356313"/>
                </a:lnTo>
                <a:lnTo>
                  <a:pt x="208520" y="356313"/>
                </a:lnTo>
                <a:lnTo>
                  <a:pt x="215510" y="348256"/>
                </a:lnTo>
                <a:lnTo>
                  <a:pt x="226423" y="327665"/>
                </a:lnTo>
                <a:lnTo>
                  <a:pt x="232972" y="304090"/>
                </a:lnTo>
                <a:lnTo>
                  <a:pt x="235155" y="277530"/>
                </a:lnTo>
                <a:lnTo>
                  <a:pt x="226574" y="228440"/>
                </a:lnTo>
                <a:lnTo>
                  <a:pt x="210910" y="207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2" name="object 5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6024758" y="4084723"/>
            <a:ext cx="205323" cy="220830"/>
          </a:xfrm>
          <a:prstGeom prst="rect">
            <a:avLst/>
          </a:prstGeom>
        </p:spPr>
      </p:pic>
      <p:sp>
        <p:nvSpPr>
          <p:cNvPr id="53" name="object 53"/>
          <p:cNvSpPr/>
          <p:nvPr/>
        </p:nvSpPr>
        <p:spPr>
          <a:xfrm>
            <a:off x="16311219" y="3925956"/>
            <a:ext cx="606425" cy="481330"/>
          </a:xfrm>
          <a:custGeom>
            <a:avLst/>
            <a:gdLst/>
            <a:ahLst/>
            <a:cxnLst/>
            <a:rect l="l" t="t" r="r" b="b"/>
            <a:pathLst>
              <a:path w="606425" h="481329">
                <a:moveTo>
                  <a:pt x="335419" y="355600"/>
                </a:moveTo>
                <a:lnTo>
                  <a:pt x="290055" y="355600"/>
                </a:lnTo>
                <a:lnTo>
                  <a:pt x="290055" y="0"/>
                </a:lnTo>
                <a:lnTo>
                  <a:pt x="245897" y="0"/>
                </a:lnTo>
                <a:lnTo>
                  <a:pt x="245897" y="355600"/>
                </a:lnTo>
                <a:lnTo>
                  <a:pt x="44170" y="355600"/>
                </a:lnTo>
                <a:lnTo>
                  <a:pt x="44170" y="0"/>
                </a:lnTo>
                <a:lnTo>
                  <a:pt x="0" y="0"/>
                </a:lnTo>
                <a:lnTo>
                  <a:pt x="0" y="355600"/>
                </a:lnTo>
                <a:lnTo>
                  <a:pt x="0" y="397510"/>
                </a:lnTo>
                <a:lnTo>
                  <a:pt x="293649" y="397510"/>
                </a:lnTo>
                <a:lnTo>
                  <a:pt x="293649" y="481330"/>
                </a:lnTo>
                <a:lnTo>
                  <a:pt x="335419" y="481330"/>
                </a:lnTo>
                <a:lnTo>
                  <a:pt x="335419" y="397510"/>
                </a:lnTo>
                <a:lnTo>
                  <a:pt x="335419" y="355600"/>
                </a:lnTo>
                <a:close/>
              </a:path>
              <a:path w="606425" h="481329">
                <a:moveTo>
                  <a:pt x="605802" y="282321"/>
                </a:moveTo>
                <a:lnTo>
                  <a:pt x="600875" y="230390"/>
                </a:lnTo>
                <a:lnTo>
                  <a:pt x="582523" y="189217"/>
                </a:lnTo>
                <a:lnTo>
                  <a:pt x="576122" y="182054"/>
                </a:lnTo>
                <a:lnTo>
                  <a:pt x="564807" y="169367"/>
                </a:lnTo>
                <a:lnTo>
                  <a:pt x="561632" y="167284"/>
                </a:lnTo>
                <a:lnTo>
                  <a:pt x="561632" y="246507"/>
                </a:lnTo>
                <a:lnTo>
                  <a:pt x="416013" y="246507"/>
                </a:lnTo>
                <a:lnTo>
                  <a:pt x="432066" y="209969"/>
                </a:lnTo>
                <a:lnTo>
                  <a:pt x="463524" y="186601"/>
                </a:lnTo>
                <a:lnTo>
                  <a:pt x="488823" y="182054"/>
                </a:lnTo>
                <a:lnTo>
                  <a:pt x="502526" y="183184"/>
                </a:lnTo>
                <a:lnTo>
                  <a:pt x="502221" y="183184"/>
                </a:lnTo>
                <a:lnTo>
                  <a:pt x="514413" y="186448"/>
                </a:lnTo>
                <a:lnTo>
                  <a:pt x="545350" y="209194"/>
                </a:lnTo>
                <a:lnTo>
                  <a:pt x="561632" y="246507"/>
                </a:lnTo>
                <a:lnTo>
                  <a:pt x="561632" y="167284"/>
                </a:lnTo>
                <a:lnTo>
                  <a:pt x="543280" y="155194"/>
                </a:lnTo>
                <a:lnTo>
                  <a:pt x="517956" y="146685"/>
                </a:lnTo>
                <a:lnTo>
                  <a:pt x="488823" y="143852"/>
                </a:lnTo>
                <a:lnTo>
                  <a:pt x="462762" y="146189"/>
                </a:lnTo>
                <a:lnTo>
                  <a:pt x="419049" y="164833"/>
                </a:lnTo>
                <a:lnTo>
                  <a:pt x="387159" y="201028"/>
                </a:lnTo>
                <a:lnTo>
                  <a:pt x="370890" y="248018"/>
                </a:lnTo>
                <a:lnTo>
                  <a:pt x="368858" y="275158"/>
                </a:lnTo>
                <a:lnTo>
                  <a:pt x="371106" y="305396"/>
                </a:lnTo>
                <a:lnTo>
                  <a:pt x="389166" y="353885"/>
                </a:lnTo>
                <a:lnTo>
                  <a:pt x="423900" y="386384"/>
                </a:lnTo>
                <a:lnTo>
                  <a:pt x="467017" y="402640"/>
                </a:lnTo>
                <a:lnTo>
                  <a:pt x="491210" y="404672"/>
                </a:lnTo>
                <a:lnTo>
                  <a:pt x="514489" y="402767"/>
                </a:lnTo>
                <a:lnTo>
                  <a:pt x="555675" y="387553"/>
                </a:lnTo>
                <a:lnTo>
                  <a:pt x="590130" y="356171"/>
                </a:lnTo>
                <a:lnTo>
                  <a:pt x="604012" y="334238"/>
                </a:lnTo>
                <a:lnTo>
                  <a:pt x="568198" y="314553"/>
                </a:lnTo>
                <a:lnTo>
                  <a:pt x="563245" y="324065"/>
                </a:lnTo>
                <a:lnTo>
                  <a:pt x="557301" y="332905"/>
                </a:lnTo>
                <a:lnTo>
                  <a:pt x="519112" y="362000"/>
                </a:lnTo>
                <a:lnTo>
                  <a:pt x="491807" y="366471"/>
                </a:lnTo>
                <a:lnTo>
                  <a:pt x="476021" y="365023"/>
                </a:lnTo>
                <a:lnTo>
                  <a:pt x="436295" y="343192"/>
                </a:lnTo>
                <a:lnTo>
                  <a:pt x="414705" y="300228"/>
                </a:lnTo>
                <a:lnTo>
                  <a:pt x="413029" y="282321"/>
                </a:lnTo>
                <a:lnTo>
                  <a:pt x="605802" y="2823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6982623" y="4216779"/>
            <a:ext cx="43180" cy="106680"/>
          </a:xfrm>
          <a:custGeom>
            <a:avLst/>
            <a:gdLst/>
            <a:ahLst/>
            <a:cxnLst/>
            <a:rect l="l" t="t" r="r" b="b"/>
            <a:pathLst>
              <a:path w="43180" h="106679">
                <a:moveTo>
                  <a:pt x="0" y="106679"/>
                </a:moveTo>
                <a:lnTo>
                  <a:pt x="42972" y="106679"/>
                </a:lnTo>
                <a:lnTo>
                  <a:pt x="42972" y="0"/>
                </a:lnTo>
                <a:lnTo>
                  <a:pt x="0" y="0"/>
                </a:lnTo>
                <a:lnTo>
                  <a:pt x="0" y="1066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6982619" y="4075817"/>
            <a:ext cx="203200" cy="247650"/>
          </a:xfrm>
          <a:custGeom>
            <a:avLst/>
            <a:gdLst/>
            <a:ahLst/>
            <a:cxnLst/>
            <a:rect l="l" t="t" r="r" b="b"/>
            <a:pathLst>
              <a:path w="203200" h="247650">
                <a:moveTo>
                  <a:pt x="202920" y="0"/>
                </a:moveTo>
                <a:lnTo>
                  <a:pt x="159956" y="0"/>
                </a:lnTo>
                <a:lnTo>
                  <a:pt x="159956" y="101600"/>
                </a:lnTo>
                <a:lnTo>
                  <a:pt x="42976" y="101600"/>
                </a:lnTo>
                <a:lnTo>
                  <a:pt x="42976" y="0"/>
                </a:lnTo>
                <a:lnTo>
                  <a:pt x="0" y="0"/>
                </a:lnTo>
                <a:lnTo>
                  <a:pt x="0" y="101600"/>
                </a:lnTo>
                <a:lnTo>
                  <a:pt x="0" y="140970"/>
                </a:lnTo>
                <a:lnTo>
                  <a:pt x="159956" y="140970"/>
                </a:lnTo>
                <a:lnTo>
                  <a:pt x="159956" y="247650"/>
                </a:lnTo>
                <a:lnTo>
                  <a:pt x="202920" y="247650"/>
                </a:lnTo>
                <a:lnTo>
                  <a:pt x="202920" y="140970"/>
                </a:lnTo>
                <a:lnTo>
                  <a:pt x="202920" y="101600"/>
                </a:lnTo>
                <a:lnTo>
                  <a:pt x="2029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7230942" y="4075804"/>
            <a:ext cx="198755" cy="247650"/>
          </a:xfrm>
          <a:custGeom>
            <a:avLst/>
            <a:gdLst/>
            <a:ahLst/>
            <a:cxnLst/>
            <a:rect l="l" t="t" r="r" b="b"/>
            <a:pathLst>
              <a:path w="198755" h="247650">
                <a:moveTo>
                  <a:pt x="198158" y="0"/>
                </a:moveTo>
                <a:lnTo>
                  <a:pt x="0" y="0"/>
                </a:lnTo>
                <a:lnTo>
                  <a:pt x="0" y="39370"/>
                </a:lnTo>
                <a:lnTo>
                  <a:pt x="77597" y="39370"/>
                </a:lnTo>
                <a:lnTo>
                  <a:pt x="77597" y="247650"/>
                </a:lnTo>
                <a:lnTo>
                  <a:pt x="120561" y="247650"/>
                </a:lnTo>
                <a:lnTo>
                  <a:pt x="120561" y="39370"/>
                </a:lnTo>
                <a:lnTo>
                  <a:pt x="198158" y="39370"/>
                </a:lnTo>
                <a:lnTo>
                  <a:pt x="1981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7474452" y="4069802"/>
            <a:ext cx="248285" cy="393700"/>
          </a:xfrm>
          <a:custGeom>
            <a:avLst/>
            <a:gdLst/>
            <a:ahLst/>
            <a:cxnLst/>
            <a:rect l="l" t="t" r="r" b="b"/>
            <a:pathLst>
              <a:path w="248284" h="393700">
                <a:moveTo>
                  <a:pt x="42982" y="5968"/>
                </a:moveTo>
                <a:lnTo>
                  <a:pt x="0" y="5968"/>
                </a:lnTo>
                <a:lnTo>
                  <a:pt x="0" y="393317"/>
                </a:lnTo>
                <a:lnTo>
                  <a:pt x="42982" y="393317"/>
                </a:lnTo>
                <a:lnTo>
                  <a:pt x="42982" y="219040"/>
                </a:lnTo>
                <a:lnTo>
                  <a:pt x="99791" y="219040"/>
                </a:lnTo>
                <a:lnTo>
                  <a:pt x="63558" y="196067"/>
                </a:lnTo>
                <a:lnTo>
                  <a:pt x="42105" y="149677"/>
                </a:lnTo>
                <a:lnTo>
                  <a:pt x="42021" y="149345"/>
                </a:lnTo>
                <a:lnTo>
                  <a:pt x="40631" y="131304"/>
                </a:lnTo>
                <a:lnTo>
                  <a:pt x="40585" y="130708"/>
                </a:lnTo>
                <a:lnTo>
                  <a:pt x="42125" y="110937"/>
                </a:lnTo>
                <a:lnTo>
                  <a:pt x="42152" y="110601"/>
                </a:lnTo>
                <a:lnTo>
                  <a:pt x="46814" y="92808"/>
                </a:lnTo>
                <a:lnTo>
                  <a:pt x="46853" y="92659"/>
                </a:lnTo>
                <a:lnTo>
                  <a:pt x="78639" y="52298"/>
                </a:lnTo>
                <a:lnTo>
                  <a:pt x="104707" y="40585"/>
                </a:lnTo>
                <a:lnTo>
                  <a:pt x="42982" y="40585"/>
                </a:lnTo>
                <a:lnTo>
                  <a:pt x="42982" y="5968"/>
                </a:lnTo>
                <a:close/>
              </a:path>
              <a:path w="248284" h="393700">
                <a:moveTo>
                  <a:pt x="99791" y="219040"/>
                </a:moveTo>
                <a:lnTo>
                  <a:pt x="42982" y="219040"/>
                </a:lnTo>
                <a:lnTo>
                  <a:pt x="60471" y="237318"/>
                </a:lnTo>
                <a:lnTo>
                  <a:pt x="80723" y="250374"/>
                </a:lnTo>
                <a:lnTo>
                  <a:pt x="103738" y="258208"/>
                </a:lnTo>
                <a:lnTo>
                  <a:pt x="129514" y="260819"/>
                </a:lnTo>
                <a:lnTo>
                  <a:pt x="155286" y="258451"/>
                </a:lnTo>
                <a:lnTo>
                  <a:pt x="178302" y="251345"/>
                </a:lnTo>
                <a:lnTo>
                  <a:pt x="198559" y="239500"/>
                </a:lnTo>
                <a:lnTo>
                  <a:pt x="216056" y="222914"/>
                </a:lnTo>
                <a:lnTo>
                  <a:pt x="216263" y="222621"/>
                </a:lnTo>
                <a:lnTo>
                  <a:pt x="123545" y="222621"/>
                </a:lnTo>
                <a:lnTo>
                  <a:pt x="105919" y="220962"/>
                </a:lnTo>
                <a:lnTo>
                  <a:pt x="99791" y="219040"/>
                </a:lnTo>
                <a:close/>
              </a:path>
              <a:path w="248284" h="393700">
                <a:moveTo>
                  <a:pt x="214830" y="38197"/>
                </a:moveTo>
                <a:lnTo>
                  <a:pt x="122949" y="38197"/>
                </a:lnTo>
                <a:lnTo>
                  <a:pt x="138578" y="39764"/>
                </a:lnTo>
                <a:lnTo>
                  <a:pt x="153238" y="44464"/>
                </a:lnTo>
                <a:lnTo>
                  <a:pt x="166928" y="52298"/>
                </a:lnTo>
                <a:lnTo>
                  <a:pt x="179648" y="63265"/>
                </a:lnTo>
                <a:lnTo>
                  <a:pt x="190354" y="76917"/>
                </a:lnTo>
                <a:lnTo>
                  <a:pt x="197930" y="92659"/>
                </a:lnTo>
                <a:lnTo>
                  <a:pt x="198001" y="92808"/>
                </a:lnTo>
                <a:lnTo>
                  <a:pt x="202505" y="110601"/>
                </a:lnTo>
                <a:lnTo>
                  <a:pt x="202590" y="110937"/>
                </a:lnTo>
                <a:lnTo>
                  <a:pt x="204074" y="130708"/>
                </a:lnTo>
                <a:lnTo>
                  <a:pt x="204119" y="131304"/>
                </a:lnTo>
                <a:lnTo>
                  <a:pt x="202762" y="149345"/>
                </a:lnTo>
                <a:lnTo>
                  <a:pt x="202737" y="149677"/>
                </a:lnTo>
                <a:lnTo>
                  <a:pt x="198630" y="166450"/>
                </a:lnTo>
                <a:lnTo>
                  <a:pt x="198594" y="166595"/>
                </a:lnTo>
                <a:lnTo>
                  <a:pt x="170098" y="207686"/>
                </a:lnTo>
                <a:lnTo>
                  <a:pt x="123545" y="222621"/>
                </a:lnTo>
                <a:lnTo>
                  <a:pt x="216263" y="222621"/>
                </a:lnTo>
                <a:lnTo>
                  <a:pt x="230156" y="202981"/>
                </a:lnTo>
                <a:lnTo>
                  <a:pt x="240228" y="181067"/>
                </a:lnTo>
                <a:lnTo>
                  <a:pt x="246271" y="157174"/>
                </a:lnTo>
                <a:lnTo>
                  <a:pt x="248285" y="131304"/>
                </a:lnTo>
                <a:lnTo>
                  <a:pt x="246251" y="105622"/>
                </a:lnTo>
                <a:lnTo>
                  <a:pt x="240152" y="81695"/>
                </a:lnTo>
                <a:lnTo>
                  <a:pt x="229988" y="59520"/>
                </a:lnTo>
                <a:lnTo>
                  <a:pt x="215763" y="39098"/>
                </a:lnTo>
                <a:lnTo>
                  <a:pt x="214830" y="38197"/>
                </a:lnTo>
                <a:close/>
              </a:path>
              <a:path w="248284" h="393700">
                <a:moveTo>
                  <a:pt x="127723" y="0"/>
                </a:moveTo>
                <a:lnTo>
                  <a:pt x="102955" y="2536"/>
                </a:lnTo>
                <a:lnTo>
                  <a:pt x="80574" y="10146"/>
                </a:lnTo>
                <a:lnTo>
                  <a:pt x="60583" y="22829"/>
                </a:lnTo>
                <a:lnTo>
                  <a:pt x="42982" y="40585"/>
                </a:lnTo>
                <a:lnTo>
                  <a:pt x="104707" y="40585"/>
                </a:lnTo>
                <a:lnTo>
                  <a:pt x="107286" y="39764"/>
                </a:lnTo>
                <a:lnTo>
                  <a:pt x="122949" y="38197"/>
                </a:lnTo>
                <a:lnTo>
                  <a:pt x="214830" y="38197"/>
                </a:lnTo>
                <a:lnTo>
                  <a:pt x="198059" y="21994"/>
                </a:lnTo>
                <a:lnTo>
                  <a:pt x="177488" y="9775"/>
                </a:lnTo>
                <a:lnTo>
                  <a:pt x="154340" y="2536"/>
                </a:lnTo>
                <a:lnTo>
                  <a:pt x="155040" y="2536"/>
                </a:lnTo>
                <a:lnTo>
                  <a:pt x="1277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7771710" y="4174249"/>
            <a:ext cx="131445" cy="44450"/>
          </a:xfrm>
          <a:custGeom>
            <a:avLst/>
            <a:gdLst/>
            <a:ahLst/>
            <a:cxnLst/>
            <a:rect l="l" t="t" r="r" b="b"/>
            <a:pathLst>
              <a:path w="131444" h="44450">
                <a:moveTo>
                  <a:pt x="131304" y="0"/>
                </a:moveTo>
                <a:lnTo>
                  <a:pt x="0" y="0"/>
                </a:lnTo>
                <a:lnTo>
                  <a:pt x="0" y="44166"/>
                </a:lnTo>
                <a:lnTo>
                  <a:pt x="131304" y="44166"/>
                </a:lnTo>
                <a:lnTo>
                  <a:pt x="1313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7967411" y="4056672"/>
            <a:ext cx="212725" cy="284480"/>
          </a:xfrm>
          <a:custGeom>
            <a:avLst/>
            <a:gdLst/>
            <a:ahLst/>
            <a:cxnLst/>
            <a:rect l="l" t="t" r="r" b="b"/>
            <a:pathLst>
              <a:path w="212725" h="284479">
                <a:moveTo>
                  <a:pt x="212475" y="0"/>
                </a:moveTo>
                <a:lnTo>
                  <a:pt x="42972" y="182633"/>
                </a:lnTo>
                <a:lnTo>
                  <a:pt x="42972" y="19098"/>
                </a:lnTo>
                <a:lnTo>
                  <a:pt x="0" y="19098"/>
                </a:lnTo>
                <a:lnTo>
                  <a:pt x="0" y="284096"/>
                </a:lnTo>
                <a:lnTo>
                  <a:pt x="169502" y="101462"/>
                </a:lnTo>
                <a:lnTo>
                  <a:pt x="169502" y="266787"/>
                </a:lnTo>
                <a:lnTo>
                  <a:pt x="212475" y="266787"/>
                </a:lnTo>
                <a:lnTo>
                  <a:pt x="2124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8261014" y="4216779"/>
            <a:ext cx="43180" cy="106680"/>
          </a:xfrm>
          <a:custGeom>
            <a:avLst/>
            <a:gdLst/>
            <a:ahLst/>
            <a:cxnLst/>
            <a:rect l="l" t="t" r="r" b="b"/>
            <a:pathLst>
              <a:path w="43180" h="106679">
                <a:moveTo>
                  <a:pt x="0" y="106679"/>
                </a:moveTo>
                <a:lnTo>
                  <a:pt x="42972" y="106679"/>
                </a:lnTo>
                <a:lnTo>
                  <a:pt x="42972" y="0"/>
                </a:lnTo>
                <a:lnTo>
                  <a:pt x="0" y="0"/>
                </a:lnTo>
                <a:lnTo>
                  <a:pt x="0" y="1066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8261014" y="4075817"/>
            <a:ext cx="203200" cy="247650"/>
          </a:xfrm>
          <a:custGeom>
            <a:avLst/>
            <a:gdLst/>
            <a:ahLst/>
            <a:cxnLst/>
            <a:rect l="l" t="t" r="r" b="b"/>
            <a:pathLst>
              <a:path w="203200" h="247650">
                <a:moveTo>
                  <a:pt x="202920" y="0"/>
                </a:moveTo>
                <a:lnTo>
                  <a:pt x="159943" y="0"/>
                </a:lnTo>
                <a:lnTo>
                  <a:pt x="159943" y="101600"/>
                </a:lnTo>
                <a:lnTo>
                  <a:pt x="42964" y="101600"/>
                </a:lnTo>
                <a:lnTo>
                  <a:pt x="42964" y="0"/>
                </a:lnTo>
                <a:lnTo>
                  <a:pt x="0" y="0"/>
                </a:lnTo>
                <a:lnTo>
                  <a:pt x="0" y="101600"/>
                </a:lnTo>
                <a:lnTo>
                  <a:pt x="0" y="140970"/>
                </a:lnTo>
                <a:lnTo>
                  <a:pt x="159943" y="140970"/>
                </a:lnTo>
                <a:lnTo>
                  <a:pt x="159943" y="247650"/>
                </a:lnTo>
                <a:lnTo>
                  <a:pt x="202920" y="247650"/>
                </a:lnTo>
                <a:lnTo>
                  <a:pt x="202920" y="140970"/>
                </a:lnTo>
                <a:lnTo>
                  <a:pt x="202920" y="101600"/>
                </a:lnTo>
                <a:lnTo>
                  <a:pt x="2029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2" name="object 6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8545153" y="4075771"/>
            <a:ext cx="190988" cy="247688"/>
          </a:xfrm>
          <a:prstGeom prst="rect">
            <a:avLst/>
          </a:prstGeom>
        </p:spPr>
      </p:pic>
      <p:sp>
        <p:nvSpPr>
          <p:cNvPr id="63" name="object 63"/>
          <p:cNvSpPr/>
          <p:nvPr/>
        </p:nvSpPr>
        <p:spPr>
          <a:xfrm>
            <a:off x="18786296" y="4069802"/>
            <a:ext cx="237490" cy="260985"/>
          </a:xfrm>
          <a:custGeom>
            <a:avLst/>
            <a:gdLst/>
            <a:ahLst/>
            <a:cxnLst/>
            <a:rect l="l" t="t" r="r" b="b"/>
            <a:pathLst>
              <a:path w="237490" h="260985">
                <a:moveTo>
                  <a:pt x="119964" y="0"/>
                </a:moveTo>
                <a:lnTo>
                  <a:pt x="70654" y="9328"/>
                </a:lnTo>
                <a:lnTo>
                  <a:pt x="32543" y="37307"/>
                </a:lnTo>
                <a:lnTo>
                  <a:pt x="8131" y="79457"/>
                </a:lnTo>
                <a:lnTo>
                  <a:pt x="0" y="131304"/>
                </a:lnTo>
                <a:lnTo>
                  <a:pt x="2257" y="161539"/>
                </a:lnTo>
                <a:lnTo>
                  <a:pt x="20315" y="210036"/>
                </a:lnTo>
                <a:lnTo>
                  <a:pt x="55044" y="242526"/>
                </a:lnTo>
                <a:lnTo>
                  <a:pt x="98166" y="258787"/>
                </a:lnTo>
                <a:lnTo>
                  <a:pt x="122362" y="260819"/>
                </a:lnTo>
                <a:lnTo>
                  <a:pt x="145639" y="258916"/>
                </a:lnTo>
                <a:lnTo>
                  <a:pt x="167125" y="253209"/>
                </a:lnTo>
                <a:lnTo>
                  <a:pt x="186821" y="243697"/>
                </a:lnTo>
                <a:lnTo>
                  <a:pt x="204726" y="230380"/>
                </a:lnTo>
                <a:lnTo>
                  <a:pt x="212547" y="222621"/>
                </a:lnTo>
                <a:lnTo>
                  <a:pt x="122949" y="222621"/>
                </a:lnTo>
                <a:lnTo>
                  <a:pt x="107170" y="221166"/>
                </a:lnTo>
                <a:lnTo>
                  <a:pt x="67442" y="199344"/>
                </a:lnTo>
                <a:lnTo>
                  <a:pt x="45849" y="156372"/>
                </a:lnTo>
                <a:lnTo>
                  <a:pt x="44176" y="138466"/>
                </a:lnTo>
                <a:lnTo>
                  <a:pt x="236956" y="138466"/>
                </a:lnTo>
                <a:lnTo>
                  <a:pt x="236168" y="111161"/>
                </a:lnTo>
                <a:lnTo>
                  <a:pt x="234737" y="102656"/>
                </a:lnTo>
                <a:lnTo>
                  <a:pt x="47160" y="102656"/>
                </a:lnTo>
                <a:lnTo>
                  <a:pt x="50535" y="89247"/>
                </a:lnTo>
                <a:lnTo>
                  <a:pt x="72521" y="56406"/>
                </a:lnTo>
                <a:lnTo>
                  <a:pt x="106928" y="39336"/>
                </a:lnTo>
                <a:lnTo>
                  <a:pt x="119964" y="38197"/>
                </a:lnTo>
                <a:lnTo>
                  <a:pt x="207272" y="38197"/>
                </a:lnTo>
                <a:lnTo>
                  <a:pt x="195950" y="25519"/>
                </a:lnTo>
                <a:lnTo>
                  <a:pt x="174426" y="11343"/>
                </a:lnTo>
                <a:lnTo>
                  <a:pt x="149098" y="2836"/>
                </a:lnTo>
                <a:lnTo>
                  <a:pt x="119964" y="0"/>
                </a:lnTo>
                <a:close/>
              </a:path>
              <a:path w="237490" h="260985">
                <a:moveTo>
                  <a:pt x="199344" y="170696"/>
                </a:moveTo>
                <a:lnTo>
                  <a:pt x="173691" y="204716"/>
                </a:lnTo>
                <a:lnTo>
                  <a:pt x="137088" y="221502"/>
                </a:lnTo>
                <a:lnTo>
                  <a:pt x="122949" y="222621"/>
                </a:lnTo>
                <a:lnTo>
                  <a:pt x="212547" y="222621"/>
                </a:lnTo>
                <a:lnTo>
                  <a:pt x="213337" y="221838"/>
                </a:lnTo>
                <a:lnTo>
                  <a:pt x="221279" y="212325"/>
                </a:lnTo>
                <a:lnTo>
                  <a:pt x="228552" y="201843"/>
                </a:lnTo>
                <a:lnTo>
                  <a:pt x="235155" y="190392"/>
                </a:lnTo>
                <a:lnTo>
                  <a:pt x="199344" y="170696"/>
                </a:lnTo>
                <a:close/>
              </a:path>
              <a:path w="237490" h="260985">
                <a:moveTo>
                  <a:pt x="207272" y="38197"/>
                </a:moveTo>
                <a:lnTo>
                  <a:pt x="119964" y="38197"/>
                </a:lnTo>
                <a:lnTo>
                  <a:pt x="133676" y="39336"/>
                </a:lnTo>
                <a:lnTo>
                  <a:pt x="133366" y="39336"/>
                </a:lnTo>
                <a:lnTo>
                  <a:pt x="176501" y="65341"/>
                </a:lnTo>
                <a:lnTo>
                  <a:pt x="192779" y="102656"/>
                </a:lnTo>
                <a:lnTo>
                  <a:pt x="234737" y="102656"/>
                </a:lnTo>
                <a:lnTo>
                  <a:pt x="232026" y="86541"/>
                </a:lnTo>
                <a:lnTo>
                  <a:pt x="224528" y="64607"/>
                </a:lnTo>
                <a:lnTo>
                  <a:pt x="213668" y="45359"/>
                </a:lnTo>
                <a:lnTo>
                  <a:pt x="207272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9073367" y="4069802"/>
            <a:ext cx="211454" cy="260985"/>
          </a:xfrm>
          <a:custGeom>
            <a:avLst/>
            <a:gdLst/>
            <a:ahLst/>
            <a:cxnLst/>
            <a:rect l="l" t="t" r="r" b="b"/>
            <a:pathLst>
              <a:path w="211455" h="260985">
                <a:moveTo>
                  <a:pt x="132498" y="0"/>
                </a:moveTo>
                <a:lnTo>
                  <a:pt x="80134" y="9326"/>
                </a:lnTo>
                <a:lnTo>
                  <a:pt x="37611" y="37297"/>
                </a:lnTo>
                <a:lnTo>
                  <a:pt x="9401" y="79455"/>
                </a:lnTo>
                <a:lnTo>
                  <a:pt x="0" y="131304"/>
                </a:lnTo>
                <a:lnTo>
                  <a:pt x="2332" y="158143"/>
                </a:lnTo>
                <a:lnTo>
                  <a:pt x="20987" y="204544"/>
                </a:lnTo>
                <a:lnTo>
                  <a:pt x="57245" y="240167"/>
                </a:lnTo>
                <a:lnTo>
                  <a:pt x="104839" y="258524"/>
                </a:lnTo>
                <a:lnTo>
                  <a:pt x="132498" y="260819"/>
                </a:lnTo>
                <a:lnTo>
                  <a:pt x="153761" y="259215"/>
                </a:lnTo>
                <a:lnTo>
                  <a:pt x="173980" y="254403"/>
                </a:lnTo>
                <a:lnTo>
                  <a:pt x="193156" y="246383"/>
                </a:lnTo>
                <a:lnTo>
                  <a:pt x="211291" y="235155"/>
                </a:lnTo>
                <a:lnTo>
                  <a:pt x="211291" y="183826"/>
                </a:lnTo>
                <a:lnTo>
                  <a:pt x="194201" y="200803"/>
                </a:lnTo>
                <a:lnTo>
                  <a:pt x="175173" y="212926"/>
                </a:lnTo>
                <a:lnTo>
                  <a:pt x="154208" y="220198"/>
                </a:lnTo>
                <a:lnTo>
                  <a:pt x="131304" y="222621"/>
                </a:lnTo>
                <a:lnTo>
                  <a:pt x="114038" y="221093"/>
                </a:lnTo>
                <a:lnTo>
                  <a:pt x="69840" y="198151"/>
                </a:lnTo>
                <a:lnTo>
                  <a:pt x="45779" y="151037"/>
                </a:lnTo>
                <a:lnTo>
                  <a:pt x="44176" y="130708"/>
                </a:lnTo>
                <a:lnTo>
                  <a:pt x="45779" y="110360"/>
                </a:lnTo>
                <a:lnTo>
                  <a:pt x="69840" y="62961"/>
                </a:lnTo>
                <a:lnTo>
                  <a:pt x="114374" y="39746"/>
                </a:lnTo>
                <a:lnTo>
                  <a:pt x="131912" y="38197"/>
                </a:lnTo>
                <a:lnTo>
                  <a:pt x="154890" y="40510"/>
                </a:lnTo>
                <a:lnTo>
                  <a:pt x="175481" y="47448"/>
                </a:lnTo>
                <a:lnTo>
                  <a:pt x="193685" y="59012"/>
                </a:lnTo>
                <a:lnTo>
                  <a:pt x="209501" y="75201"/>
                </a:lnTo>
                <a:lnTo>
                  <a:pt x="209501" y="23873"/>
                </a:lnTo>
                <a:lnTo>
                  <a:pt x="191931" y="13433"/>
                </a:lnTo>
                <a:lnTo>
                  <a:pt x="173242" y="5972"/>
                </a:lnTo>
                <a:lnTo>
                  <a:pt x="153431" y="1493"/>
                </a:lnTo>
                <a:lnTo>
                  <a:pt x="132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5" name="object 65"/>
          <p:cNvGrpSpPr/>
          <p:nvPr/>
        </p:nvGrpSpPr>
        <p:grpSpPr>
          <a:xfrm>
            <a:off x="19314448" y="4075792"/>
            <a:ext cx="438150" cy="247650"/>
            <a:chOff x="19314448" y="4075792"/>
            <a:chExt cx="438150" cy="247650"/>
          </a:xfrm>
        </p:grpSpPr>
        <p:sp>
          <p:nvSpPr>
            <p:cNvPr id="66" name="object 66"/>
            <p:cNvSpPr/>
            <p:nvPr/>
          </p:nvSpPr>
          <p:spPr>
            <a:xfrm>
              <a:off x="19314440" y="4075804"/>
              <a:ext cx="198755" cy="247650"/>
            </a:xfrm>
            <a:custGeom>
              <a:avLst/>
              <a:gdLst/>
              <a:ahLst/>
              <a:cxnLst/>
              <a:rect l="l" t="t" r="r" b="b"/>
              <a:pathLst>
                <a:path w="198755" h="247650">
                  <a:moveTo>
                    <a:pt x="198158" y="0"/>
                  </a:moveTo>
                  <a:lnTo>
                    <a:pt x="0" y="0"/>
                  </a:lnTo>
                  <a:lnTo>
                    <a:pt x="0" y="39370"/>
                  </a:lnTo>
                  <a:lnTo>
                    <a:pt x="77597" y="39370"/>
                  </a:lnTo>
                  <a:lnTo>
                    <a:pt x="77597" y="247650"/>
                  </a:lnTo>
                  <a:lnTo>
                    <a:pt x="120561" y="247650"/>
                  </a:lnTo>
                  <a:lnTo>
                    <a:pt x="120561" y="39370"/>
                  </a:lnTo>
                  <a:lnTo>
                    <a:pt x="198158" y="39370"/>
                  </a:lnTo>
                  <a:lnTo>
                    <a:pt x="1981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9547195" y="4084723"/>
              <a:ext cx="205313" cy="220830"/>
            </a:xfrm>
            <a:prstGeom prst="rect">
              <a:avLst/>
            </a:prstGeom>
          </p:spPr>
        </p:pic>
      </p:grpSp>
      <p:sp>
        <p:nvSpPr>
          <p:cNvPr id="68" name="object 68"/>
          <p:cNvSpPr/>
          <p:nvPr/>
        </p:nvSpPr>
        <p:spPr>
          <a:xfrm>
            <a:off x="19812234" y="426974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37789" y="0"/>
                </a:moveTo>
                <a:lnTo>
                  <a:pt x="21863" y="0"/>
                </a:lnTo>
                <a:lnTo>
                  <a:pt x="14910" y="2984"/>
                </a:lnTo>
                <a:lnTo>
                  <a:pt x="2973" y="14921"/>
                </a:lnTo>
                <a:lnTo>
                  <a:pt x="0" y="21884"/>
                </a:lnTo>
                <a:lnTo>
                  <a:pt x="0" y="37810"/>
                </a:lnTo>
                <a:lnTo>
                  <a:pt x="2973" y="44763"/>
                </a:lnTo>
                <a:lnTo>
                  <a:pt x="8942" y="50731"/>
                </a:lnTo>
                <a:lnTo>
                  <a:pt x="14910" y="56699"/>
                </a:lnTo>
                <a:lnTo>
                  <a:pt x="21863" y="59684"/>
                </a:lnTo>
                <a:lnTo>
                  <a:pt x="37789" y="59684"/>
                </a:lnTo>
                <a:lnTo>
                  <a:pt x="44752" y="56699"/>
                </a:lnTo>
                <a:lnTo>
                  <a:pt x="56699" y="44763"/>
                </a:lnTo>
                <a:lnTo>
                  <a:pt x="59673" y="37810"/>
                </a:lnTo>
                <a:lnTo>
                  <a:pt x="59673" y="21884"/>
                </a:lnTo>
                <a:lnTo>
                  <a:pt x="56699" y="14921"/>
                </a:lnTo>
                <a:lnTo>
                  <a:pt x="44752" y="2984"/>
                </a:lnTo>
                <a:lnTo>
                  <a:pt x="37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503236" y="4641576"/>
            <a:ext cx="544830" cy="537845"/>
          </a:xfrm>
          <a:custGeom>
            <a:avLst/>
            <a:gdLst/>
            <a:ahLst/>
            <a:cxnLst/>
            <a:rect l="l" t="t" r="r" b="b"/>
            <a:pathLst>
              <a:path w="544829" h="537845">
                <a:moveTo>
                  <a:pt x="279323" y="398094"/>
                </a:moveTo>
                <a:lnTo>
                  <a:pt x="87147" y="185623"/>
                </a:lnTo>
                <a:lnTo>
                  <a:pt x="273354" y="0"/>
                </a:lnTo>
                <a:lnTo>
                  <a:pt x="213664" y="0"/>
                </a:lnTo>
                <a:lnTo>
                  <a:pt x="44170" y="170700"/>
                </a:lnTo>
                <a:lnTo>
                  <a:pt x="44170" y="0"/>
                </a:lnTo>
                <a:lnTo>
                  <a:pt x="0" y="0"/>
                </a:lnTo>
                <a:lnTo>
                  <a:pt x="0" y="398094"/>
                </a:lnTo>
                <a:lnTo>
                  <a:pt x="44170" y="398094"/>
                </a:lnTo>
                <a:lnTo>
                  <a:pt x="44170" y="226809"/>
                </a:lnTo>
                <a:lnTo>
                  <a:pt x="55511" y="215468"/>
                </a:lnTo>
                <a:lnTo>
                  <a:pt x="218452" y="398094"/>
                </a:lnTo>
                <a:lnTo>
                  <a:pt x="279323" y="398094"/>
                </a:lnTo>
                <a:close/>
              </a:path>
              <a:path w="544829" h="537845">
                <a:moveTo>
                  <a:pt x="544322" y="150406"/>
                </a:moveTo>
                <a:lnTo>
                  <a:pt x="496582" y="150406"/>
                </a:lnTo>
                <a:lnTo>
                  <a:pt x="416001" y="327672"/>
                </a:lnTo>
                <a:lnTo>
                  <a:pt x="328269" y="150406"/>
                </a:lnTo>
                <a:lnTo>
                  <a:pt x="279323" y="150406"/>
                </a:lnTo>
                <a:lnTo>
                  <a:pt x="393319" y="374815"/>
                </a:lnTo>
                <a:lnTo>
                  <a:pt x="313347" y="537756"/>
                </a:lnTo>
                <a:lnTo>
                  <a:pt x="361099" y="537756"/>
                </a:lnTo>
                <a:lnTo>
                  <a:pt x="544322" y="1504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8092916" y="4786011"/>
            <a:ext cx="248285" cy="393700"/>
          </a:xfrm>
          <a:custGeom>
            <a:avLst/>
            <a:gdLst/>
            <a:ahLst/>
            <a:cxnLst/>
            <a:rect l="l" t="t" r="r" b="b"/>
            <a:pathLst>
              <a:path w="248284" h="393700">
                <a:moveTo>
                  <a:pt x="42982" y="5968"/>
                </a:moveTo>
                <a:lnTo>
                  <a:pt x="0" y="5968"/>
                </a:lnTo>
                <a:lnTo>
                  <a:pt x="0" y="393317"/>
                </a:lnTo>
                <a:lnTo>
                  <a:pt x="42982" y="393317"/>
                </a:lnTo>
                <a:lnTo>
                  <a:pt x="42982" y="219040"/>
                </a:lnTo>
                <a:lnTo>
                  <a:pt x="99791" y="219040"/>
                </a:lnTo>
                <a:lnTo>
                  <a:pt x="63558" y="196067"/>
                </a:lnTo>
                <a:lnTo>
                  <a:pt x="42105" y="149677"/>
                </a:lnTo>
                <a:lnTo>
                  <a:pt x="42021" y="149345"/>
                </a:lnTo>
                <a:lnTo>
                  <a:pt x="40631" y="131304"/>
                </a:lnTo>
                <a:lnTo>
                  <a:pt x="40585" y="130708"/>
                </a:lnTo>
                <a:lnTo>
                  <a:pt x="42125" y="110937"/>
                </a:lnTo>
                <a:lnTo>
                  <a:pt x="42152" y="110601"/>
                </a:lnTo>
                <a:lnTo>
                  <a:pt x="46814" y="92808"/>
                </a:lnTo>
                <a:lnTo>
                  <a:pt x="46853" y="92659"/>
                </a:lnTo>
                <a:lnTo>
                  <a:pt x="78639" y="52298"/>
                </a:lnTo>
                <a:lnTo>
                  <a:pt x="104707" y="40585"/>
                </a:lnTo>
                <a:lnTo>
                  <a:pt x="42982" y="40585"/>
                </a:lnTo>
                <a:lnTo>
                  <a:pt x="42982" y="5968"/>
                </a:lnTo>
                <a:close/>
              </a:path>
              <a:path w="248284" h="393700">
                <a:moveTo>
                  <a:pt x="99791" y="219040"/>
                </a:moveTo>
                <a:lnTo>
                  <a:pt x="42982" y="219040"/>
                </a:lnTo>
                <a:lnTo>
                  <a:pt x="60471" y="237318"/>
                </a:lnTo>
                <a:lnTo>
                  <a:pt x="80723" y="250374"/>
                </a:lnTo>
                <a:lnTo>
                  <a:pt x="103738" y="258208"/>
                </a:lnTo>
                <a:lnTo>
                  <a:pt x="129514" y="260819"/>
                </a:lnTo>
                <a:lnTo>
                  <a:pt x="155286" y="258451"/>
                </a:lnTo>
                <a:lnTo>
                  <a:pt x="178302" y="251345"/>
                </a:lnTo>
                <a:lnTo>
                  <a:pt x="198559" y="239500"/>
                </a:lnTo>
                <a:lnTo>
                  <a:pt x="216056" y="222914"/>
                </a:lnTo>
                <a:lnTo>
                  <a:pt x="216263" y="222621"/>
                </a:lnTo>
                <a:lnTo>
                  <a:pt x="123545" y="222621"/>
                </a:lnTo>
                <a:lnTo>
                  <a:pt x="105919" y="220962"/>
                </a:lnTo>
                <a:lnTo>
                  <a:pt x="99791" y="219040"/>
                </a:lnTo>
                <a:close/>
              </a:path>
              <a:path w="248284" h="393700">
                <a:moveTo>
                  <a:pt x="214830" y="38197"/>
                </a:moveTo>
                <a:lnTo>
                  <a:pt x="122949" y="38197"/>
                </a:lnTo>
                <a:lnTo>
                  <a:pt x="138578" y="39764"/>
                </a:lnTo>
                <a:lnTo>
                  <a:pt x="153238" y="44464"/>
                </a:lnTo>
                <a:lnTo>
                  <a:pt x="166928" y="52298"/>
                </a:lnTo>
                <a:lnTo>
                  <a:pt x="179648" y="63265"/>
                </a:lnTo>
                <a:lnTo>
                  <a:pt x="190354" y="76917"/>
                </a:lnTo>
                <a:lnTo>
                  <a:pt x="197930" y="92659"/>
                </a:lnTo>
                <a:lnTo>
                  <a:pt x="198001" y="92808"/>
                </a:lnTo>
                <a:lnTo>
                  <a:pt x="202505" y="110601"/>
                </a:lnTo>
                <a:lnTo>
                  <a:pt x="202590" y="110937"/>
                </a:lnTo>
                <a:lnTo>
                  <a:pt x="204074" y="130708"/>
                </a:lnTo>
                <a:lnTo>
                  <a:pt x="204119" y="131304"/>
                </a:lnTo>
                <a:lnTo>
                  <a:pt x="202762" y="149345"/>
                </a:lnTo>
                <a:lnTo>
                  <a:pt x="202737" y="149677"/>
                </a:lnTo>
                <a:lnTo>
                  <a:pt x="198630" y="166450"/>
                </a:lnTo>
                <a:lnTo>
                  <a:pt x="198594" y="166595"/>
                </a:lnTo>
                <a:lnTo>
                  <a:pt x="170098" y="207686"/>
                </a:lnTo>
                <a:lnTo>
                  <a:pt x="123545" y="222621"/>
                </a:lnTo>
                <a:lnTo>
                  <a:pt x="216263" y="222621"/>
                </a:lnTo>
                <a:lnTo>
                  <a:pt x="230156" y="202981"/>
                </a:lnTo>
                <a:lnTo>
                  <a:pt x="240228" y="181067"/>
                </a:lnTo>
                <a:lnTo>
                  <a:pt x="246271" y="157174"/>
                </a:lnTo>
                <a:lnTo>
                  <a:pt x="248285" y="131304"/>
                </a:lnTo>
                <a:lnTo>
                  <a:pt x="246251" y="105622"/>
                </a:lnTo>
                <a:lnTo>
                  <a:pt x="240152" y="81695"/>
                </a:lnTo>
                <a:lnTo>
                  <a:pt x="229988" y="59520"/>
                </a:lnTo>
                <a:lnTo>
                  <a:pt x="215763" y="39098"/>
                </a:lnTo>
                <a:lnTo>
                  <a:pt x="214830" y="38197"/>
                </a:lnTo>
                <a:close/>
              </a:path>
              <a:path w="248284" h="393700">
                <a:moveTo>
                  <a:pt x="127723" y="0"/>
                </a:moveTo>
                <a:lnTo>
                  <a:pt x="102955" y="2536"/>
                </a:lnTo>
                <a:lnTo>
                  <a:pt x="80574" y="10146"/>
                </a:lnTo>
                <a:lnTo>
                  <a:pt x="60583" y="22829"/>
                </a:lnTo>
                <a:lnTo>
                  <a:pt x="42982" y="40585"/>
                </a:lnTo>
                <a:lnTo>
                  <a:pt x="104707" y="40585"/>
                </a:lnTo>
                <a:lnTo>
                  <a:pt x="107286" y="39764"/>
                </a:lnTo>
                <a:lnTo>
                  <a:pt x="122949" y="38197"/>
                </a:lnTo>
                <a:lnTo>
                  <a:pt x="214830" y="38197"/>
                </a:lnTo>
                <a:lnTo>
                  <a:pt x="198059" y="21994"/>
                </a:lnTo>
                <a:lnTo>
                  <a:pt x="177488" y="9775"/>
                </a:lnTo>
                <a:lnTo>
                  <a:pt x="154340" y="2536"/>
                </a:lnTo>
                <a:lnTo>
                  <a:pt x="155040" y="2536"/>
                </a:lnTo>
                <a:lnTo>
                  <a:pt x="1277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8391325" y="4786011"/>
            <a:ext cx="248920" cy="260985"/>
          </a:xfrm>
          <a:custGeom>
            <a:avLst/>
            <a:gdLst/>
            <a:ahLst/>
            <a:cxnLst/>
            <a:rect l="l" t="t" r="r" b="b"/>
            <a:pathLst>
              <a:path w="248920" h="260985">
                <a:moveTo>
                  <a:pt x="120572" y="0"/>
                </a:moveTo>
                <a:lnTo>
                  <a:pt x="73788" y="8582"/>
                </a:lnTo>
                <a:lnTo>
                  <a:pt x="34920" y="34323"/>
                </a:lnTo>
                <a:lnTo>
                  <a:pt x="8735" y="75279"/>
                </a:lnTo>
                <a:lnTo>
                  <a:pt x="0" y="129514"/>
                </a:lnTo>
                <a:lnTo>
                  <a:pt x="2201" y="158840"/>
                </a:lnTo>
                <a:lnTo>
                  <a:pt x="19812" y="207184"/>
                </a:lnTo>
                <a:lnTo>
                  <a:pt x="53763" y="241347"/>
                </a:lnTo>
                <a:lnTo>
                  <a:pt x="96437" y="258655"/>
                </a:lnTo>
                <a:lnTo>
                  <a:pt x="120572" y="260819"/>
                </a:lnTo>
                <a:lnTo>
                  <a:pt x="145560" y="258208"/>
                </a:lnTo>
                <a:lnTo>
                  <a:pt x="168017" y="250374"/>
                </a:lnTo>
                <a:lnTo>
                  <a:pt x="187939" y="237318"/>
                </a:lnTo>
                <a:lnTo>
                  <a:pt x="201917" y="222621"/>
                </a:lnTo>
                <a:lnTo>
                  <a:pt x="125346" y="222621"/>
                </a:lnTo>
                <a:lnTo>
                  <a:pt x="107529" y="220998"/>
                </a:lnTo>
                <a:lnTo>
                  <a:pt x="65956" y="196664"/>
                </a:lnTo>
                <a:lnTo>
                  <a:pt x="45535" y="149153"/>
                </a:lnTo>
                <a:lnTo>
                  <a:pt x="44176" y="129514"/>
                </a:lnTo>
                <a:lnTo>
                  <a:pt x="45642" y="109296"/>
                </a:lnTo>
                <a:lnTo>
                  <a:pt x="67746" y="62364"/>
                </a:lnTo>
                <a:lnTo>
                  <a:pt x="108988" y="39709"/>
                </a:lnTo>
                <a:lnTo>
                  <a:pt x="125346" y="38197"/>
                </a:lnTo>
                <a:lnTo>
                  <a:pt x="202517" y="38197"/>
                </a:lnTo>
                <a:lnTo>
                  <a:pt x="188383" y="23164"/>
                </a:lnTo>
                <a:lnTo>
                  <a:pt x="168613" y="10295"/>
                </a:lnTo>
                <a:lnTo>
                  <a:pt x="146011" y="2573"/>
                </a:lnTo>
                <a:lnTo>
                  <a:pt x="120572" y="0"/>
                </a:lnTo>
                <a:close/>
              </a:path>
              <a:path w="248920" h="260985">
                <a:moveTo>
                  <a:pt x="248296" y="219040"/>
                </a:moveTo>
                <a:lnTo>
                  <a:pt x="205323" y="219040"/>
                </a:lnTo>
                <a:lnTo>
                  <a:pt x="205323" y="253657"/>
                </a:lnTo>
                <a:lnTo>
                  <a:pt x="248296" y="253657"/>
                </a:lnTo>
                <a:lnTo>
                  <a:pt x="248296" y="219040"/>
                </a:lnTo>
                <a:close/>
              </a:path>
              <a:path w="248920" h="260985">
                <a:moveTo>
                  <a:pt x="202517" y="38197"/>
                </a:moveTo>
                <a:lnTo>
                  <a:pt x="125346" y="38197"/>
                </a:lnTo>
                <a:lnTo>
                  <a:pt x="141201" y="39709"/>
                </a:lnTo>
                <a:lnTo>
                  <a:pt x="141072" y="39709"/>
                </a:lnTo>
                <a:lnTo>
                  <a:pt x="182643" y="62071"/>
                </a:lnTo>
                <a:lnTo>
                  <a:pt x="206142" y="109296"/>
                </a:lnTo>
                <a:lnTo>
                  <a:pt x="207710" y="130111"/>
                </a:lnTo>
                <a:lnTo>
                  <a:pt x="206311" y="148766"/>
                </a:lnTo>
                <a:lnTo>
                  <a:pt x="185334" y="195763"/>
                </a:lnTo>
                <a:lnTo>
                  <a:pt x="143021" y="220998"/>
                </a:lnTo>
                <a:lnTo>
                  <a:pt x="142609" y="220998"/>
                </a:lnTo>
                <a:lnTo>
                  <a:pt x="125346" y="222621"/>
                </a:lnTo>
                <a:lnTo>
                  <a:pt x="201917" y="222621"/>
                </a:lnTo>
                <a:lnTo>
                  <a:pt x="205323" y="219040"/>
                </a:lnTo>
                <a:lnTo>
                  <a:pt x="248296" y="219040"/>
                </a:lnTo>
                <a:lnTo>
                  <a:pt x="248296" y="41181"/>
                </a:lnTo>
                <a:lnTo>
                  <a:pt x="205323" y="41181"/>
                </a:lnTo>
                <a:lnTo>
                  <a:pt x="202517" y="38197"/>
                </a:lnTo>
                <a:close/>
              </a:path>
              <a:path w="248920" h="260985">
                <a:moveTo>
                  <a:pt x="248296" y="5968"/>
                </a:moveTo>
                <a:lnTo>
                  <a:pt x="205323" y="5968"/>
                </a:lnTo>
                <a:lnTo>
                  <a:pt x="205323" y="41181"/>
                </a:lnTo>
                <a:lnTo>
                  <a:pt x="248296" y="41181"/>
                </a:lnTo>
                <a:lnTo>
                  <a:pt x="248296" y="59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8684959" y="4786013"/>
            <a:ext cx="490855" cy="260985"/>
          </a:xfrm>
          <a:custGeom>
            <a:avLst/>
            <a:gdLst/>
            <a:ahLst/>
            <a:cxnLst/>
            <a:rect l="l" t="t" r="r" b="b"/>
            <a:pathLst>
              <a:path w="490854" h="260985">
                <a:moveTo>
                  <a:pt x="198145" y="5994"/>
                </a:moveTo>
                <a:lnTo>
                  <a:pt x="0" y="5994"/>
                </a:lnTo>
                <a:lnTo>
                  <a:pt x="0" y="45364"/>
                </a:lnTo>
                <a:lnTo>
                  <a:pt x="77584" y="45364"/>
                </a:lnTo>
                <a:lnTo>
                  <a:pt x="77584" y="253644"/>
                </a:lnTo>
                <a:lnTo>
                  <a:pt x="120561" y="253644"/>
                </a:lnTo>
                <a:lnTo>
                  <a:pt x="120561" y="45364"/>
                </a:lnTo>
                <a:lnTo>
                  <a:pt x="198145" y="45364"/>
                </a:lnTo>
                <a:lnTo>
                  <a:pt x="198145" y="5994"/>
                </a:lnTo>
                <a:close/>
              </a:path>
              <a:path w="490854" h="260985">
                <a:moveTo>
                  <a:pt x="490601" y="130708"/>
                </a:moveTo>
                <a:lnTo>
                  <a:pt x="481266" y="78943"/>
                </a:lnTo>
                <a:lnTo>
                  <a:pt x="454279" y="38201"/>
                </a:lnTo>
                <a:lnTo>
                  <a:pt x="446430" y="31419"/>
                </a:lnTo>
                <a:lnTo>
                  <a:pt x="446430" y="130708"/>
                </a:lnTo>
                <a:lnTo>
                  <a:pt x="444830" y="151041"/>
                </a:lnTo>
                <a:lnTo>
                  <a:pt x="420763" y="198158"/>
                </a:lnTo>
                <a:lnTo>
                  <a:pt x="376567" y="221094"/>
                </a:lnTo>
                <a:lnTo>
                  <a:pt x="359295" y="222631"/>
                </a:lnTo>
                <a:lnTo>
                  <a:pt x="342023" y="221094"/>
                </a:lnTo>
                <a:lnTo>
                  <a:pt x="297815" y="198158"/>
                </a:lnTo>
                <a:lnTo>
                  <a:pt x="273761" y="151041"/>
                </a:lnTo>
                <a:lnTo>
                  <a:pt x="272161" y="130708"/>
                </a:lnTo>
                <a:lnTo>
                  <a:pt x="273735" y="110363"/>
                </a:lnTo>
                <a:lnTo>
                  <a:pt x="297510" y="62966"/>
                </a:lnTo>
                <a:lnTo>
                  <a:pt x="341769" y="39751"/>
                </a:lnTo>
                <a:lnTo>
                  <a:pt x="359295" y="38201"/>
                </a:lnTo>
                <a:lnTo>
                  <a:pt x="376872" y="39751"/>
                </a:lnTo>
                <a:lnTo>
                  <a:pt x="421068" y="62674"/>
                </a:lnTo>
                <a:lnTo>
                  <a:pt x="444842" y="110121"/>
                </a:lnTo>
                <a:lnTo>
                  <a:pt x="446430" y="130708"/>
                </a:lnTo>
                <a:lnTo>
                  <a:pt x="446430" y="31419"/>
                </a:lnTo>
                <a:lnTo>
                  <a:pt x="433425" y="20815"/>
                </a:lnTo>
                <a:lnTo>
                  <a:pt x="411137" y="9258"/>
                </a:lnTo>
                <a:lnTo>
                  <a:pt x="386435" y="2311"/>
                </a:lnTo>
                <a:lnTo>
                  <a:pt x="359295" y="0"/>
                </a:lnTo>
                <a:lnTo>
                  <a:pt x="332155" y="2311"/>
                </a:lnTo>
                <a:lnTo>
                  <a:pt x="285153" y="20815"/>
                </a:lnTo>
                <a:lnTo>
                  <a:pt x="248970" y="56743"/>
                </a:lnTo>
                <a:lnTo>
                  <a:pt x="230314" y="103593"/>
                </a:lnTo>
                <a:lnTo>
                  <a:pt x="227990" y="130708"/>
                </a:lnTo>
                <a:lnTo>
                  <a:pt x="230314" y="157568"/>
                </a:lnTo>
                <a:lnTo>
                  <a:pt x="248970" y="204127"/>
                </a:lnTo>
                <a:lnTo>
                  <a:pt x="285153" y="240017"/>
                </a:lnTo>
                <a:lnTo>
                  <a:pt x="332155" y="258508"/>
                </a:lnTo>
                <a:lnTo>
                  <a:pt x="359295" y="260819"/>
                </a:lnTo>
                <a:lnTo>
                  <a:pt x="386435" y="258508"/>
                </a:lnTo>
                <a:lnTo>
                  <a:pt x="433425" y="240017"/>
                </a:lnTo>
                <a:lnTo>
                  <a:pt x="469607" y="204127"/>
                </a:lnTo>
                <a:lnTo>
                  <a:pt x="488264" y="157568"/>
                </a:lnTo>
                <a:lnTo>
                  <a:pt x="490601" y="1307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9241205" y="4786011"/>
            <a:ext cx="248285" cy="393700"/>
          </a:xfrm>
          <a:custGeom>
            <a:avLst/>
            <a:gdLst/>
            <a:ahLst/>
            <a:cxnLst/>
            <a:rect l="l" t="t" r="r" b="b"/>
            <a:pathLst>
              <a:path w="248284" h="393700">
                <a:moveTo>
                  <a:pt x="42982" y="5968"/>
                </a:moveTo>
                <a:lnTo>
                  <a:pt x="0" y="5968"/>
                </a:lnTo>
                <a:lnTo>
                  <a:pt x="0" y="393317"/>
                </a:lnTo>
                <a:lnTo>
                  <a:pt x="42982" y="393317"/>
                </a:lnTo>
                <a:lnTo>
                  <a:pt x="42982" y="219040"/>
                </a:lnTo>
                <a:lnTo>
                  <a:pt x="99791" y="219040"/>
                </a:lnTo>
                <a:lnTo>
                  <a:pt x="63558" y="196067"/>
                </a:lnTo>
                <a:lnTo>
                  <a:pt x="42105" y="149677"/>
                </a:lnTo>
                <a:lnTo>
                  <a:pt x="42021" y="149345"/>
                </a:lnTo>
                <a:lnTo>
                  <a:pt x="40631" y="131304"/>
                </a:lnTo>
                <a:lnTo>
                  <a:pt x="40585" y="130708"/>
                </a:lnTo>
                <a:lnTo>
                  <a:pt x="42125" y="110937"/>
                </a:lnTo>
                <a:lnTo>
                  <a:pt x="42152" y="110601"/>
                </a:lnTo>
                <a:lnTo>
                  <a:pt x="46814" y="92808"/>
                </a:lnTo>
                <a:lnTo>
                  <a:pt x="46853" y="92659"/>
                </a:lnTo>
                <a:lnTo>
                  <a:pt x="78639" y="52298"/>
                </a:lnTo>
                <a:lnTo>
                  <a:pt x="104707" y="40585"/>
                </a:lnTo>
                <a:lnTo>
                  <a:pt x="42982" y="40585"/>
                </a:lnTo>
                <a:lnTo>
                  <a:pt x="42982" y="5968"/>
                </a:lnTo>
                <a:close/>
              </a:path>
              <a:path w="248284" h="393700">
                <a:moveTo>
                  <a:pt x="99791" y="219040"/>
                </a:moveTo>
                <a:lnTo>
                  <a:pt x="42982" y="219040"/>
                </a:lnTo>
                <a:lnTo>
                  <a:pt x="60471" y="237318"/>
                </a:lnTo>
                <a:lnTo>
                  <a:pt x="80723" y="250374"/>
                </a:lnTo>
                <a:lnTo>
                  <a:pt x="103738" y="258208"/>
                </a:lnTo>
                <a:lnTo>
                  <a:pt x="129514" y="260819"/>
                </a:lnTo>
                <a:lnTo>
                  <a:pt x="155286" y="258451"/>
                </a:lnTo>
                <a:lnTo>
                  <a:pt x="178302" y="251345"/>
                </a:lnTo>
                <a:lnTo>
                  <a:pt x="198559" y="239500"/>
                </a:lnTo>
                <a:lnTo>
                  <a:pt x="216056" y="222914"/>
                </a:lnTo>
                <a:lnTo>
                  <a:pt x="216263" y="222621"/>
                </a:lnTo>
                <a:lnTo>
                  <a:pt x="123545" y="222621"/>
                </a:lnTo>
                <a:lnTo>
                  <a:pt x="105919" y="220962"/>
                </a:lnTo>
                <a:lnTo>
                  <a:pt x="99791" y="219040"/>
                </a:lnTo>
                <a:close/>
              </a:path>
              <a:path w="248284" h="393700">
                <a:moveTo>
                  <a:pt x="214830" y="38197"/>
                </a:moveTo>
                <a:lnTo>
                  <a:pt x="122949" y="38197"/>
                </a:lnTo>
                <a:lnTo>
                  <a:pt x="138578" y="39764"/>
                </a:lnTo>
                <a:lnTo>
                  <a:pt x="153238" y="44464"/>
                </a:lnTo>
                <a:lnTo>
                  <a:pt x="166928" y="52298"/>
                </a:lnTo>
                <a:lnTo>
                  <a:pt x="179648" y="63265"/>
                </a:lnTo>
                <a:lnTo>
                  <a:pt x="190354" y="76917"/>
                </a:lnTo>
                <a:lnTo>
                  <a:pt x="197930" y="92659"/>
                </a:lnTo>
                <a:lnTo>
                  <a:pt x="198001" y="92808"/>
                </a:lnTo>
                <a:lnTo>
                  <a:pt x="202505" y="110601"/>
                </a:lnTo>
                <a:lnTo>
                  <a:pt x="202590" y="110937"/>
                </a:lnTo>
                <a:lnTo>
                  <a:pt x="204074" y="130708"/>
                </a:lnTo>
                <a:lnTo>
                  <a:pt x="204119" y="131304"/>
                </a:lnTo>
                <a:lnTo>
                  <a:pt x="202762" y="149345"/>
                </a:lnTo>
                <a:lnTo>
                  <a:pt x="202737" y="149677"/>
                </a:lnTo>
                <a:lnTo>
                  <a:pt x="198630" y="166450"/>
                </a:lnTo>
                <a:lnTo>
                  <a:pt x="198594" y="166595"/>
                </a:lnTo>
                <a:lnTo>
                  <a:pt x="170098" y="207686"/>
                </a:lnTo>
                <a:lnTo>
                  <a:pt x="123545" y="222621"/>
                </a:lnTo>
                <a:lnTo>
                  <a:pt x="216263" y="222621"/>
                </a:lnTo>
                <a:lnTo>
                  <a:pt x="230156" y="202981"/>
                </a:lnTo>
                <a:lnTo>
                  <a:pt x="240228" y="181067"/>
                </a:lnTo>
                <a:lnTo>
                  <a:pt x="246271" y="157174"/>
                </a:lnTo>
                <a:lnTo>
                  <a:pt x="248285" y="131304"/>
                </a:lnTo>
                <a:lnTo>
                  <a:pt x="246251" y="105622"/>
                </a:lnTo>
                <a:lnTo>
                  <a:pt x="240152" y="81695"/>
                </a:lnTo>
                <a:lnTo>
                  <a:pt x="229988" y="59520"/>
                </a:lnTo>
                <a:lnTo>
                  <a:pt x="215763" y="39098"/>
                </a:lnTo>
                <a:lnTo>
                  <a:pt x="214830" y="38197"/>
                </a:lnTo>
                <a:close/>
              </a:path>
              <a:path w="248284" h="393700">
                <a:moveTo>
                  <a:pt x="127723" y="0"/>
                </a:moveTo>
                <a:lnTo>
                  <a:pt x="102955" y="2536"/>
                </a:lnTo>
                <a:lnTo>
                  <a:pt x="80574" y="10146"/>
                </a:lnTo>
                <a:lnTo>
                  <a:pt x="60583" y="22829"/>
                </a:lnTo>
                <a:lnTo>
                  <a:pt x="42982" y="40585"/>
                </a:lnTo>
                <a:lnTo>
                  <a:pt x="104707" y="40585"/>
                </a:lnTo>
                <a:lnTo>
                  <a:pt x="107286" y="39764"/>
                </a:lnTo>
                <a:lnTo>
                  <a:pt x="122949" y="38197"/>
                </a:lnTo>
                <a:lnTo>
                  <a:pt x="214830" y="38197"/>
                </a:lnTo>
                <a:lnTo>
                  <a:pt x="198059" y="21994"/>
                </a:lnTo>
                <a:lnTo>
                  <a:pt x="177488" y="9775"/>
                </a:lnTo>
                <a:lnTo>
                  <a:pt x="154340" y="2536"/>
                </a:lnTo>
                <a:lnTo>
                  <a:pt x="155040" y="2536"/>
                </a:lnTo>
                <a:lnTo>
                  <a:pt x="1277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9694196" y="4831349"/>
            <a:ext cx="43180" cy="208279"/>
          </a:xfrm>
          <a:custGeom>
            <a:avLst/>
            <a:gdLst/>
            <a:ahLst/>
            <a:cxnLst/>
            <a:rect l="l" t="t" r="r" b="b"/>
            <a:pathLst>
              <a:path w="43179" h="208279">
                <a:moveTo>
                  <a:pt x="0" y="208279"/>
                </a:moveTo>
                <a:lnTo>
                  <a:pt x="42972" y="208279"/>
                </a:lnTo>
                <a:lnTo>
                  <a:pt x="42972" y="0"/>
                </a:lnTo>
                <a:lnTo>
                  <a:pt x="0" y="0"/>
                </a:lnTo>
                <a:lnTo>
                  <a:pt x="0" y="2082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9694189" y="4791982"/>
            <a:ext cx="199390" cy="247650"/>
          </a:xfrm>
          <a:custGeom>
            <a:avLst/>
            <a:gdLst/>
            <a:ahLst/>
            <a:cxnLst/>
            <a:rect l="l" t="t" r="r" b="b"/>
            <a:pathLst>
              <a:path w="199390" h="247650">
                <a:moveTo>
                  <a:pt x="199351" y="0"/>
                </a:moveTo>
                <a:lnTo>
                  <a:pt x="0" y="0"/>
                </a:lnTo>
                <a:lnTo>
                  <a:pt x="0" y="39370"/>
                </a:lnTo>
                <a:lnTo>
                  <a:pt x="156375" y="39370"/>
                </a:lnTo>
                <a:lnTo>
                  <a:pt x="156375" y="247650"/>
                </a:lnTo>
                <a:lnTo>
                  <a:pt x="199351" y="247650"/>
                </a:lnTo>
                <a:lnTo>
                  <a:pt x="199351" y="39370"/>
                </a:lnTo>
                <a:lnTo>
                  <a:pt x="1993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9974701" y="4786011"/>
            <a:ext cx="248285" cy="393700"/>
          </a:xfrm>
          <a:custGeom>
            <a:avLst/>
            <a:gdLst/>
            <a:ahLst/>
            <a:cxnLst/>
            <a:rect l="l" t="t" r="r" b="b"/>
            <a:pathLst>
              <a:path w="248284" h="393700">
                <a:moveTo>
                  <a:pt x="42982" y="5968"/>
                </a:moveTo>
                <a:lnTo>
                  <a:pt x="0" y="5968"/>
                </a:lnTo>
                <a:lnTo>
                  <a:pt x="0" y="393317"/>
                </a:lnTo>
                <a:lnTo>
                  <a:pt x="42982" y="393317"/>
                </a:lnTo>
                <a:lnTo>
                  <a:pt x="42982" y="219040"/>
                </a:lnTo>
                <a:lnTo>
                  <a:pt x="99791" y="219040"/>
                </a:lnTo>
                <a:lnTo>
                  <a:pt x="63558" y="196067"/>
                </a:lnTo>
                <a:lnTo>
                  <a:pt x="42105" y="149677"/>
                </a:lnTo>
                <a:lnTo>
                  <a:pt x="42021" y="149345"/>
                </a:lnTo>
                <a:lnTo>
                  <a:pt x="40631" y="131304"/>
                </a:lnTo>
                <a:lnTo>
                  <a:pt x="40585" y="130708"/>
                </a:lnTo>
                <a:lnTo>
                  <a:pt x="42125" y="110937"/>
                </a:lnTo>
                <a:lnTo>
                  <a:pt x="42152" y="110601"/>
                </a:lnTo>
                <a:lnTo>
                  <a:pt x="46814" y="92808"/>
                </a:lnTo>
                <a:lnTo>
                  <a:pt x="46853" y="92659"/>
                </a:lnTo>
                <a:lnTo>
                  <a:pt x="78639" y="52298"/>
                </a:lnTo>
                <a:lnTo>
                  <a:pt x="104707" y="40585"/>
                </a:lnTo>
                <a:lnTo>
                  <a:pt x="42982" y="40585"/>
                </a:lnTo>
                <a:lnTo>
                  <a:pt x="42982" y="5968"/>
                </a:lnTo>
                <a:close/>
              </a:path>
              <a:path w="248284" h="393700">
                <a:moveTo>
                  <a:pt x="99791" y="219040"/>
                </a:moveTo>
                <a:lnTo>
                  <a:pt x="42982" y="219040"/>
                </a:lnTo>
                <a:lnTo>
                  <a:pt x="60471" y="237318"/>
                </a:lnTo>
                <a:lnTo>
                  <a:pt x="80723" y="250374"/>
                </a:lnTo>
                <a:lnTo>
                  <a:pt x="103738" y="258208"/>
                </a:lnTo>
                <a:lnTo>
                  <a:pt x="129514" y="260819"/>
                </a:lnTo>
                <a:lnTo>
                  <a:pt x="155286" y="258451"/>
                </a:lnTo>
                <a:lnTo>
                  <a:pt x="178302" y="251345"/>
                </a:lnTo>
                <a:lnTo>
                  <a:pt x="198559" y="239500"/>
                </a:lnTo>
                <a:lnTo>
                  <a:pt x="216056" y="222914"/>
                </a:lnTo>
                <a:lnTo>
                  <a:pt x="216263" y="222621"/>
                </a:lnTo>
                <a:lnTo>
                  <a:pt x="123545" y="222621"/>
                </a:lnTo>
                <a:lnTo>
                  <a:pt x="105919" y="220962"/>
                </a:lnTo>
                <a:lnTo>
                  <a:pt x="99791" y="219040"/>
                </a:lnTo>
                <a:close/>
              </a:path>
              <a:path w="248284" h="393700">
                <a:moveTo>
                  <a:pt x="214830" y="38197"/>
                </a:moveTo>
                <a:lnTo>
                  <a:pt x="122949" y="38197"/>
                </a:lnTo>
                <a:lnTo>
                  <a:pt x="138578" y="39764"/>
                </a:lnTo>
                <a:lnTo>
                  <a:pt x="153238" y="44464"/>
                </a:lnTo>
                <a:lnTo>
                  <a:pt x="166928" y="52298"/>
                </a:lnTo>
                <a:lnTo>
                  <a:pt x="179648" y="63265"/>
                </a:lnTo>
                <a:lnTo>
                  <a:pt x="190354" y="76917"/>
                </a:lnTo>
                <a:lnTo>
                  <a:pt x="197930" y="92659"/>
                </a:lnTo>
                <a:lnTo>
                  <a:pt x="198001" y="92808"/>
                </a:lnTo>
                <a:lnTo>
                  <a:pt x="202505" y="110601"/>
                </a:lnTo>
                <a:lnTo>
                  <a:pt x="202590" y="110937"/>
                </a:lnTo>
                <a:lnTo>
                  <a:pt x="204074" y="130708"/>
                </a:lnTo>
                <a:lnTo>
                  <a:pt x="204119" y="131304"/>
                </a:lnTo>
                <a:lnTo>
                  <a:pt x="202762" y="149345"/>
                </a:lnTo>
                <a:lnTo>
                  <a:pt x="202737" y="149677"/>
                </a:lnTo>
                <a:lnTo>
                  <a:pt x="198630" y="166450"/>
                </a:lnTo>
                <a:lnTo>
                  <a:pt x="198594" y="166595"/>
                </a:lnTo>
                <a:lnTo>
                  <a:pt x="170098" y="207686"/>
                </a:lnTo>
                <a:lnTo>
                  <a:pt x="123545" y="222621"/>
                </a:lnTo>
                <a:lnTo>
                  <a:pt x="216263" y="222621"/>
                </a:lnTo>
                <a:lnTo>
                  <a:pt x="230156" y="202981"/>
                </a:lnTo>
                <a:lnTo>
                  <a:pt x="240228" y="181067"/>
                </a:lnTo>
                <a:lnTo>
                  <a:pt x="246271" y="157174"/>
                </a:lnTo>
                <a:lnTo>
                  <a:pt x="248285" y="131304"/>
                </a:lnTo>
                <a:lnTo>
                  <a:pt x="246251" y="105622"/>
                </a:lnTo>
                <a:lnTo>
                  <a:pt x="240152" y="81695"/>
                </a:lnTo>
                <a:lnTo>
                  <a:pt x="229988" y="59520"/>
                </a:lnTo>
                <a:lnTo>
                  <a:pt x="215763" y="39098"/>
                </a:lnTo>
                <a:lnTo>
                  <a:pt x="214830" y="38197"/>
                </a:lnTo>
                <a:close/>
              </a:path>
              <a:path w="248284" h="393700">
                <a:moveTo>
                  <a:pt x="127723" y="0"/>
                </a:moveTo>
                <a:lnTo>
                  <a:pt x="102955" y="2536"/>
                </a:lnTo>
                <a:lnTo>
                  <a:pt x="80574" y="10146"/>
                </a:lnTo>
                <a:lnTo>
                  <a:pt x="60583" y="22829"/>
                </a:lnTo>
                <a:lnTo>
                  <a:pt x="42982" y="40585"/>
                </a:lnTo>
                <a:lnTo>
                  <a:pt x="104707" y="40585"/>
                </a:lnTo>
                <a:lnTo>
                  <a:pt x="107286" y="39764"/>
                </a:lnTo>
                <a:lnTo>
                  <a:pt x="122949" y="38197"/>
                </a:lnTo>
                <a:lnTo>
                  <a:pt x="214830" y="38197"/>
                </a:lnTo>
                <a:lnTo>
                  <a:pt x="198059" y="21994"/>
                </a:lnTo>
                <a:lnTo>
                  <a:pt x="177488" y="9775"/>
                </a:lnTo>
                <a:lnTo>
                  <a:pt x="154340" y="2536"/>
                </a:lnTo>
                <a:lnTo>
                  <a:pt x="155040" y="2536"/>
                </a:lnTo>
                <a:lnTo>
                  <a:pt x="1277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0273121" y="4786011"/>
            <a:ext cx="262890" cy="260985"/>
          </a:xfrm>
          <a:custGeom>
            <a:avLst/>
            <a:gdLst/>
            <a:ahLst/>
            <a:cxnLst/>
            <a:rect l="l" t="t" r="r" b="b"/>
            <a:pathLst>
              <a:path w="262890" h="260985">
                <a:moveTo>
                  <a:pt x="131304" y="0"/>
                </a:moveTo>
                <a:lnTo>
                  <a:pt x="79447" y="9251"/>
                </a:lnTo>
                <a:lnTo>
                  <a:pt x="37297" y="37004"/>
                </a:lnTo>
                <a:lnTo>
                  <a:pt x="9323" y="78936"/>
                </a:lnTo>
                <a:lnTo>
                  <a:pt x="0" y="130708"/>
                </a:lnTo>
                <a:lnTo>
                  <a:pt x="2330" y="157565"/>
                </a:lnTo>
                <a:lnTo>
                  <a:pt x="20978" y="204119"/>
                </a:lnTo>
                <a:lnTo>
                  <a:pt x="57160" y="240008"/>
                </a:lnTo>
                <a:lnTo>
                  <a:pt x="104162" y="258507"/>
                </a:lnTo>
                <a:lnTo>
                  <a:pt x="131304" y="260819"/>
                </a:lnTo>
                <a:lnTo>
                  <a:pt x="158441" y="258507"/>
                </a:lnTo>
                <a:lnTo>
                  <a:pt x="183152" y="251572"/>
                </a:lnTo>
                <a:lnTo>
                  <a:pt x="205439" y="240008"/>
                </a:lnTo>
                <a:lnTo>
                  <a:pt x="225302" y="223815"/>
                </a:lnTo>
                <a:lnTo>
                  <a:pt x="226291" y="222621"/>
                </a:lnTo>
                <a:lnTo>
                  <a:pt x="131304" y="222621"/>
                </a:lnTo>
                <a:lnTo>
                  <a:pt x="114032" y="221093"/>
                </a:lnTo>
                <a:lnTo>
                  <a:pt x="69830" y="198151"/>
                </a:lnTo>
                <a:lnTo>
                  <a:pt x="45770" y="151037"/>
                </a:lnTo>
                <a:lnTo>
                  <a:pt x="44166" y="130708"/>
                </a:lnTo>
                <a:lnTo>
                  <a:pt x="45750" y="110360"/>
                </a:lnTo>
                <a:lnTo>
                  <a:pt x="69526" y="62961"/>
                </a:lnTo>
                <a:lnTo>
                  <a:pt x="113786" y="39746"/>
                </a:lnTo>
                <a:lnTo>
                  <a:pt x="131304" y="38197"/>
                </a:lnTo>
                <a:lnTo>
                  <a:pt x="226289" y="38197"/>
                </a:lnTo>
                <a:lnTo>
                  <a:pt x="225302" y="37004"/>
                </a:lnTo>
                <a:lnTo>
                  <a:pt x="205439" y="20814"/>
                </a:lnTo>
                <a:lnTo>
                  <a:pt x="183152" y="9251"/>
                </a:lnTo>
                <a:lnTo>
                  <a:pt x="158441" y="2312"/>
                </a:lnTo>
                <a:lnTo>
                  <a:pt x="131304" y="0"/>
                </a:lnTo>
                <a:close/>
              </a:path>
              <a:path w="262890" h="260985">
                <a:moveTo>
                  <a:pt x="226289" y="38197"/>
                </a:moveTo>
                <a:lnTo>
                  <a:pt x="131304" y="38197"/>
                </a:lnTo>
                <a:lnTo>
                  <a:pt x="149034" y="39746"/>
                </a:lnTo>
                <a:lnTo>
                  <a:pt x="148881" y="39746"/>
                </a:lnTo>
                <a:lnTo>
                  <a:pt x="193083" y="62668"/>
                </a:lnTo>
                <a:lnTo>
                  <a:pt x="216857" y="110122"/>
                </a:lnTo>
                <a:lnTo>
                  <a:pt x="218443" y="130708"/>
                </a:lnTo>
                <a:lnTo>
                  <a:pt x="216838" y="151037"/>
                </a:lnTo>
                <a:lnTo>
                  <a:pt x="192779" y="198151"/>
                </a:lnTo>
                <a:lnTo>
                  <a:pt x="148575" y="221093"/>
                </a:lnTo>
                <a:lnTo>
                  <a:pt x="131304" y="222621"/>
                </a:lnTo>
                <a:lnTo>
                  <a:pt x="226291" y="222621"/>
                </a:lnTo>
                <a:lnTo>
                  <a:pt x="241622" y="204119"/>
                </a:lnTo>
                <a:lnTo>
                  <a:pt x="253281" y="182036"/>
                </a:lnTo>
                <a:lnTo>
                  <a:pt x="260277" y="157565"/>
                </a:lnTo>
                <a:lnTo>
                  <a:pt x="262609" y="130708"/>
                </a:lnTo>
                <a:lnTo>
                  <a:pt x="260277" y="103590"/>
                </a:lnTo>
                <a:lnTo>
                  <a:pt x="253281" y="78936"/>
                </a:lnTo>
                <a:lnTo>
                  <a:pt x="241622" y="56741"/>
                </a:lnTo>
                <a:lnTo>
                  <a:pt x="226289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0585813" y="4786011"/>
            <a:ext cx="237490" cy="260985"/>
          </a:xfrm>
          <a:custGeom>
            <a:avLst/>
            <a:gdLst/>
            <a:ahLst/>
            <a:cxnLst/>
            <a:rect l="l" t="t" r="r" b="b"/>
            <a:pathLst>
              <a:path w="237490" h="260985">
                <a:moveTo>
                  <a:pt x="119964" y="0"/>
                </a:moveTo>
                <a:lnTo>
                  <a:pt x="70654" y="9328"/>
                </a:lnTo>
                <a:lnTo>
                  <a:pt x="32543" y="37307"/>
                </a:lnTo>
                <a:lnTo>
                  <a:pt x="8131" y="79457"/>
                </a:lnTo>
                <a:lnTo>
                  <a:pt x="0" y="131304"/>
                </a:lnTo>
                <a:lnTo>
                  <a:pt x="2257" y="161539"/>
                </a:lnTo>
                <a:lnTo>
                  <a:pt x="20315" y="210036"/>
                </a:lnTo>
                <a:lnTo>
                  <a:pt x="55044" y="242526"/>
                </a:lnTo>
                <a:lnTo>
                  <a:pt x="98166" y="258787"/>
                </a:lnTo>
                <a:lnTo>
                  <a:pt x="122362" y="260819"/>
                </a:lnTo>
                <a:lnTo>
                  <a:pt x="145639" y="258916"/>
                </a:lnTo>
                <a:lnTo>
                  <a:pt x="167125" y="253209"/>
                </a:lnTo>
                <a:lnTo>
                  <a:pt x="186821" y="243697"/>
                </a:lnTo>
                <a:lnTo>
                  <a:pt x="204726" y="230380"/>
                </a:lnTo>
                <a:lnTo>
                  <a:pt x="212547" y="222621"/>
                </a:lnTo>
                <a:lnTo>
                  <a:pt x="122949" y="222621"/>
                </a:lnTo>
                <a:lnTo>
                  <a:pt x="107170" y="221166"/>
                </a:lnTo>
                <a:lnTo>
                  <a:pt x="67442" y="199344"/>
                </a:lnTo>
                <a:lnTo>
                  <a:pt x="45849" y="156372"/>
                </a:lnTo>
                <a:lnTo>
                  <a:pt x="44176" y="138466"/>
                </a:lnTo>
                <a:lnTo>
                  <a:pt x="236956" y="138466"/>
                </a:lnTo>
                <a:lnTo>
                  <a:pt x="236168" y="111161"/>
                </a:lnTo>
                <a:lnTo>
                  <a:pt x="234737" y="102656"/>
                </a:lnTo>
                <a:lnTo>
                  <a:pt x="47160" y="102656"/>
                </a:lnTo>
                <a:lnTo>
                  <a:pt x="50535" y="89247"/>
                </a:lnTo>
                <a:lnTo>
                  <a:pt x="72521" y="56406"/>
                </a:lnTo>
                <a:lnTo>
                  <a:pt x="106928" y="39336"/>
                </a:lnTo>
                <a:lnTo>
                  <a:pt x="119964" y="38197"/>
                </a:lnTo>
                <a:lnTo>
                  <a:pt x="207272" y="38197"/>
                </a:lnTo>
                <a:lnTo>
                  <a:pt x="195950" y="25519"/>
                </a:lnTo>
                <a:lnTo>
                  <a:pt x="174426" y="11343"/>
                </a:lnTo>
                <a:lnTo>
                  <a:pt x="149098" y="2836"/>
                </a:lnTo>
                <a:lnTo>
                  <a:pt x="119964" y="0"/>
                </a:lnTo>
                <a:close/>
              </a:path>
              <a:path w="237490" h="260985">
                <a:moveTo>
                  <a:pt x="199344" y="170696"/>
                </a:moveTo>
                <a:lnTo>
                  <a:pt x="173691" y="204716"/>
                </a:lnTo>
                <a:lnTo>
                  <a:pt x="137088" y="221502"/>
                </a:lnTo>
                <a:lnTo>
                  <a:pt x="122949" y="222621"/>
                </a:lnTo>
                <a:lnTo>
                  <a:pt x="212547" y="222621"/>
                </a:lnTo>
                <a:lnTo>
                  <a:pt x="213337" y="221838"/>
                </a:lnTo>
                <a:lnTo>
                  <a:pt x="221279" y="212325"/>
                </a:lnTo>
                <a:lnTo>
                  <a:pt x="228552" y="201843"/>
                </a:lnTo>
                <a:lnTo>
                  <a:pt x="235155" y="190392"/>
                </a:lnTo>
                <a:lnTo>
                  <a:pt x="199344" y="170696"/>
                </a:lnTo>
                <a:close/>
              </a:path>
              <a:path w="237490" h="260985">
                <a:moveTo>
                  <a:pt x="207272" y="38197"/>
                </a:moveTo>
                <a:lnTo>
                  <a:pt x="119964" y="38197"/>
                </a:lnTo>
                <a:lnTo>
                  <a:pt x="133676" y="39336"/>
                </a:lnTo>
                <a:lnTo>
                  <a:pt x="133366" y="39336"/>
                </a:lnTo>
                <a:lnTo>
                  <a:pt x="176501" y="65341"/>
                </a:lnTo>
                <a:lnTo>
                  <a:pt x="192779" y="102656"/>
                </a:lnTo>
                <a:lnTo>
                  <a:pt x="234737" y="102656"/>
                </a:lnTo>
                <a:lnTo>
                  <a:pt x="232026" y="86541"/>
                </a:lnTo>
                <a:lnTo>
                  <a:pt x="224528" y="64607"/>
                </a:lnTo>
                <a:lnTo>
                  <a:pt x="213668" y="45359"/>
                </a:lnTo>
                <a:lnTo>
                  <a:pt x="207272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9" name="object 79"/>
          <p:cNvGrpSpPr/>
          <p:nvPr/>
        </p:nvGrpSpPr>
        <p:grpSpPr>
          <a:xfrm>
            <a:off x="10888464" y="4786011"/>
            <a:ext cx="692785" cy="260985"/>
            <a:chOff x="10888464" y="4786011"/>
            <a:chExt cx="692785" cy="260985"/>
          </a:xfrm>
        </p:grpSpPr>
        <p:pic>
          <p:nvPicPr>
            <p:cNvPr id="80" name="object 8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888464" y="4791979"/>
              <a:ext cx="414228" cy="247688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11332523" y="4786011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20" h="260985">
                  <a:moveTo>
                    <a:pt x="120572" y="0"/>
                  </a:moveTo>
                  <a:lnTo>
                    <a:pt x="73788" y="8582"/>
                  </a:lnTo>
                  <a:lnTo>
                    <a:pt x="34920" y="34323"/>
                  </a:lnTo>
                  <a:lnTo>
                    <a:pt x="8735" y="75279"/>
                  </a:lnTo>
                  <a:lnTo>
                    <a:pt x="0" y="129514"/>
                  </a:lnTo>
                  <a:lnTo>
                    <a:pt x="2201" y="158840"/>
                  </a:lnTo>
                  <a:lnTo>
                    <a:pt x="19812" y="207184"/>
                  </a:lnTo>
                  <a:lnTo>
                    <a:pt x="53763" y="241347"/>
                  </a:lnTo>
                  <a:lnTo>
                    <a:pt x="96437" y="258655"/>
                  </a:lnTo>
                  <a:lnTo>
                    <a:pt x="120572" y="260819"/>
                  </a:lnTo>
                  <a:lnTo>
                    <a:pt x="145560" y="258208"/>
                  </a:lnTo>
                  <a:lnTo>
                    <a:pt x="168017" y="250374"/>
                  </a:lnTo>
                  <a:lnTo>
                    <a:pt x="187939" y="237318"/>
                  </a:lnTo>
                  <a:lnTo>
                    <a:pt x="201917" y="222621"/>
                  </a:lnTo>
                  <a:lnTo>
                    <a:pt x="125346" y="222621"/>
                  </a:lnTo>
                  <a:lnTo>
                    <a:pt x="107529" y="220998"/>
                  </a:lnTo>
                  <a:lnTo>
                    <a:pt x="65956" y="196664"/>
                  </a:lnTo>
                  <a:lnTo>
                    <a:pt x="45535" y="149153"/>
                  </a:lnTo>
                  <a:lnTo>
                    <a:pt x="44176" y="129514"/>
                  </a:lnTo>
                  <a:lnTo>
                    <a:pt x="45642" y="109296"/>
                  </a:lnTo>
                  <a:lnTo>
                    <a:pt x="67746" y="62364"/>
                  </a:lnTo>
                  <a:lnTo>
                    <a:pt x="108988" y="39709"/>
                  </a:lnTo>
                  <a:lnTo>
                    <a:pt x="125346" y="38197"/>
                  </a:lnTo>
                  <a:lnTo>
                    <a:pt x="202517" y="38197"/>
                  </a:lnTo>
                  <a:lnTo>
                    <a:pt x="188383" y="23164"/>
                  </a:lnTo>
                  <a:lnTo>
                    <a:pt x="168613" y="10295"/>
                  </a:lnTo>
                  <a:lnTo>
                    <a:pt x="146011" y="2573"/>
                  </a:lnTo>
                  <a:lnTo>
                    <a:pt x="120572" y="0"/>
                  </a:lnTo>
                  <a:close/>
                </a:path>
                <a:path w="248920" h="260985">
                  <a:moveTo>
                    <a:pt x="248296" y="219040"/>
                  </a:moveTo>
                  <a:lnTo>
                    <a:pt x="205323" y="219040"/>
                  </a:lnTo>
                  <a:lnTo>
                    <a:pt x="205323" y="253657"/>
                  </a:lnTo>
                  <a:lnTo>
                    <a:pt x="248296" y="253657"/>
                  </a:lnTo>
                  <a:lnTo>
                    <a:pt x="248296" y="219040"/>
                  </a:lnTo>
                  <a:close/>
                </a:path>
                <a:path w="248920" h="260985">
                  <a:moveTo>
                    <a:pt x="202517" y="38197"/>
                  </a:moveTo>
                  <a:lnTo>
                    <a:pt x="125346" y="38197"/>
                  </a:lnTo>
                  <a:lnTo>
                    <a:pt x="141201" y="39709"/>
                  </a:lnTo>
                  <a:lnTo>
                    <a:pt x="141072" y="39709"/>
                  </a:lnTo>
                  <a:lnTo>
                    <a:pt x="182643" y="62071"/>
                  </a:lnTo>
                  <a:lnTo>
                    <a:pt x="206142" y="109296"/>
                  </a:lnTo>
                  <a:lnTo>
                    <a:pt x="207710" y="130111"/>
                  </a:lnTo>
                  <a:lnTo>
                    <a:pt x="206311" y="148766"/>
                  </a:lnTo>
                  <a:lnTo>
                    <a:pt x="185334" y="195763"/>
                  </a:lnTo>
                  <a:lnTo>
                    <a:pt x="143021" y="220998"/>
                  </a:lnTo>
                  <a:lnTo>
                    <a:pt x="142609" y="220998"/>
                  </a:lnTo>
                  <a:lnTo>
                    <a:pt x="125346" y="222621"/>
                  </a:lnTo>
                  <a:lnTo>
                    <a:pt x="201917" y="222621"/>
                  </a:lnTo>
                  <a:lnTo>
                    <a:pt x="205323" y="219040"/>
                  </a:lnTo>
                  <a:lnTo>
                    <a:pt x="248296" y="219040"/>
                  </a:lnTo>
                  <a:lnTo>
                    <a:pt x="248296" y="41181"/>
                  </a:lnTo>
                  <a:lnTo>
                    <a:pt x="205323" y="41181"/>
                  </a:lnTo>
                  <a:lnTo>
                    <a:pt x="202517" y="38197"/>
                  </a:lnTo>
                  <a:close/>
                </a:path>
                <a:path w="248920" h="260985">
                  <a:moveTo>
                    <a:pt x="248296" y="5968"/>
                  </a:moveTo>
                  <a:lnTo>
                    <a:pt x="205323" y="5968"/>
                  </a:lnTo>
                  <a:lnTo>
                    <a:pt x="205323" y="41181"/>
                  </a:lnTo>
                  <a:lnTo>
                    <a:pt x="248296" y="41181"/>
                  </a:lnTo>
                  <a:lnTo>
                    <a:pt x="248296" y="59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82" name="object 8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1781850" y="4800932"/>
            <a:ext cx="205323" cy="220830"/>
          </a:xfrm>
          <a:prstGeom prst="rect">
            <a:avLst/>
          </a:prstGeom>
        </p:spPr>
      </p:pic>
      <p:sp>
        <p:nvSpPr>
          <p:cNvPr id="83" name="object 83"/>
          <p:cNvSpPr/>
          <p:nvPr/>
        </p:nvSpPr>
        <p:spPr>
          <a:xfrm>
            <a:off x="12068323" y="4683485"/>
            <a:ext cx="44450" cy="355600"/>
          </a:xfrm>
          <a:custGeom>
            <a:avLst/>
            <a:gdLst/>
            <a:ahLst/>
            <a:cxnLst/>
            <a:rect l="l" t="t" r="r" b="b"/>
            <a:pathLst>
              <a:path w="44450" h="355600">
                <a:moveTo>
                  <a:pt x="0" y="355600"/>
                </a:moveTo>
                <a:lnTo>
                  <a:pt x="44166" y="355600"/>
                </a:lnTo>
                <a:lnTo>
                  <a:pt x="44166" y="0"/>
                </a:lnTo>
                <a:lnTo>
                  <a:pt x="0" y="0"/>
                </a:lnTo>
                <a:lnTo>
                  <a:pt x="0" y="3556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2068315" y="4641576"/>
            <a:ext cx="292735" cy="397510"/>
          </a:xfrm>
          <a:custGeom>
            <a:avLst/>
            <a:gdLst/>
            <a:ahLst/>
            <a:cxnLst/>
            <a:rect l="l" t="t" r="r" b="b"/>
            <a:pathLst>
              <a:path w="292734" h="397510">
                <a:moveTo>
                  <a:pt x="292455" y="0"/>
                </a:moveTo>
                <a:lnTo>
                  <a:pt x="0" y="0"/>
                </a:lnTo>
                <a:lnTo>
                  <a:pt x="0" y="41910"/>
                </a:lnTo>
                <a:lnTo>
                  <a:pt x="248285" y="41910"/>
                </a:lnTo>
                <a:lnTo>
                  <a:pt x="248285" y="397510"/>
                </a:lnTo>
                <a:lnTo>
                  <a:pt x="292455" y="397510"/>
                </a:lnTo>
                <a:lnTo>
                  <a:pt x="292455" y="41910"/>
                </a:lnTo>
                <a:lnTo>
                  <a:pt x="2924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2437212" y="4786011"/>
            <a:ext cx="262890" cy="260985"/>
          </a:xfrm>
          <a:custGeom>
            <a:avLst/>
            <a:gdLst/>
            <a:ahLst/>
            <a:cxnLst/>
            <a:rect l="l" t="t" r="r" b="b"/>
            <a:pathLst>
              <a:path w="262890" h="260985">
                <a:moveTo>
                  <a:pt x="131304" y="0"/>
                </a:moveTo>
                <a:lnTo>
                  <a:pt x="79447" y="9251"/>
                </a:lnTo>
                <a:lnTo>
                  <a:pt x="37297" y="37004"/>
                </a:lnTo>
                <a:lnTo>
                  <a:pt x="9323" y="78936"/>
                </a:lnTo>
                <a:lnTo>
                  <a:pt x="0" y="130708"/>
                </a:lnTo>
                <a:lnTo>
                  <a:pt x="2330" y="157565"/>
                </a:lnTo>
                <a:lnTo>
                  <a:pt x="20978" y="204119"/>
                </a:lnTo>
                <a:lnTo>
                  <a:pt x="57160" y="240008"/>
                </a:lnTo>
                <a:lnTo>
                  <a:pt x="104162" y="258507"/>
                </a:lnTo>
                <a:lnTo>
                  <a:pt x="131304" y="260819"/>
                </a:lnTo>
                <a:lnTo>
                  <a:pt x="158441" y="258507"/>
                </a:lnTo>
                <a:lnTo>
                  <a:pt x="183152" y="251572"/>
                </a:lnTo>
                <a:lnTo>
                  <a:pt x="205439" y="240008"/>
                </a:lnTo>
                <a:lnTo>
                  <a:pt x="225302" y="223815"/>
                </a:lnTo>
                <a:lnTo>
                  <a:pt x="226291" y="222621"/>
                </a:lnTo>
                <a:lnTo>
                  <a:pt x="131304" y="222621"/>
                </a:lnTo>
                <a:lnTo>
                  <a:pt x="114032" y="221093"/>
                </a:lnTo>
                <a:lnTo>
                  <a:pt x="69830" y="198151"/>
                </a:lnTo>
                <a:lnTo>
                  <a:pt x="45770" y="151037"/>
                </a:lnTo>
                <a:lnTo>
                  <a:pt x="44166" y="130708"/>
                </a:lnTo>
                <a:lnTo>
                  <a:pt x="45750" y="110360"/>
                </a:lnTo>
                <a:lnTo>
                  <a:pt x="69526" y="62961"/>
                </a:lnTo>
                <a:lnTo>
                  <a:pt x="113786" y="39746"/>
                </a:lnTo>
                <a:lnTo>
                  <a:pt x="131304" y="38197"/>
                </a:lnTo>
                <a:lnTo>
                  <a:pt x="226289" y="38197"/>
                </a:lnTo>
                <a:lnTo>
                  <a:pt x="225302" y="37004"/>
                </a:lnTo>
                <a:lnTo>
                  <a:pt x="205439" y="20814"/>
                </a:lnTo>
                <a:lnTo>
                  <a:pt x="183152" y="9251"/>
                </a:lnTo>
                <a:lnTo>
                  <a:pt x="158441" y="2312"/>
                </a:lnTo>
                <a:lnTo>
                  <a:pt x="131304" y="0"/>
                </a:lnTo>
                <a:close/>
              </a:path>
              <a:path w="262890" h="260985">
                <a:moveTo>
                  <a:pt x="226289" y="38197"/>
                </a:moveTo>
                <a:lnTo>
                  <a:pt x="131304" y="38197"/>
                </a:lnTo>
                <a:lnTo>
                  <a:pt x="149034" y="39746"/>
                </a:lnTo>
                <a:lnTo>
                  <a:pt x="148881" y="39746"/>
                </a:lnTo>
                <a:lnTo>
                  <a:pt x="193083" y="62668"/>
                </a:lnTo>
                <a:lnTo>
                  <a:pt x="216857" y="110122"/>
                </a:lnTo>
                <a:lnTo>
                  <a:pt x="218443" y="130708"/>
                </a:lnTo>
                <a:lnTo>
                  <a:pt x="216838" y="151037"/>
                </a:lnTo>
                <a:lnTo>
                  <a:pt x="192779" y="198151"/>
                </a:lnTo>
                <a:lnTo>
                  <a:pt x="148575" y="221093"/>
                </a:lnTo>
                <a:lnTo>
                  <a:pt x="131304" y="222621"/>
                </a:lnTo>
                <a:lnTo>
                  <a:pt x="226291" y="222621"/>
                </a:lnTo>
                <a:lnTo>
                  <a:pt x="241622" y="204119"/>
                </a:lnTo>
                <a:lnTo>
                  <a:pt x="253281" y="182036"/>
                </a:lnTo>
                <a:lnTo>
                  <a:pt x="260277" y="157565"/>
                </a:lnTo>
                <a:lnTo>
                  <a:pt x="262609" y="130708"/>
                </a:lnTo>
                <a:lnTo>
                  <a:pt x="260277" y="103590"/>
                </a:lnTo>
                <a:lnTo>
                  <a:pt x="253281" y="78936"/>
                </a:lnTo>
                <a:lnTo>
                  <a:pt x="241622" y="56741"/>
                </a:lnTo>
                <a:lnTo>
                  <a:pt x="226289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2729616" y="4786013"/>
            <a:ext cx="490855" cy="260985"/>
          </a:xfrm>
          <a:custGeom>
            <a:avLst/>
            <a:gdLst/>
            <a:ahLst/>
            <a:cxnLst/>
            <a:rect l="l" t="t" r="r" b="b"/>
            <a:pathLst>
              <a:path w="490855" h="260985">
                <a:moveTo>
                  <a:pt x="198145" y="5994"/>
                </a:moveTo>
                <a:lnTo>
                  <a:pt x="0" y="5994"/>
                </a:lnTo>
                <a:lnTo>
                  <a:pt x="0" y="45364"/>
                </a:lnTo>
                <a:lnTo>
                  <a:pt x="77584" y="45364"/>
                </a:lnTo>
                <a:lnTo>
                  <a:pt x="77584" y="253644"/>
                </a:lnTo>
                <a:lnTo>
                  <a:pt x="120561" y="253644"/>
                </a:lnTo>
                <a:lnTo>
                  <a:pt x="120561" y="45364"/>
                </a:lnTo>
                <a:lnTo>
                  <a:pt x="198145" y="45364"/>
                </a:lnTo>
                <a:lnTo>
                  <a:pt x="198145" y="5994"/>
                </a:lnTo>
                <a:close/>
              </a:path>
              <a:path w="490855" h="260985">
                <a:moveTo>
                  <a:pt x="490601" y="130708"/>
                </a:moveTo>
                <a:lnTo>
                  <a:pt x="488276" y="103593"/>
                </a:lnTo>
                <a:lnTo>
                  <a:pt x="481279" y="78943"/>
                </a:lnTo>
                <a:lnTo>
                  <a:pt x="469620" y="56743"/>
                </a:lnTo>
                <a:lnTo>
                  <a:pt x="454279" y="38201"/>
                </a:lnTo>
                <a:lnTo>
                  <a:pt x="453301" y="37007"/>
                </a:lnTo>
                <a:lnTo>
                  <a:pt x="446443" y="31419"/>
                </a:lnTo>
                <a:lnTo>
                  <a:pt x="446443" y="130708"/>
                </a:lnTo>
                <a:lnTo>
                  <a:pt x="444830" y="151041"/>
                </a:lnTo>
                <a:lnTo>
                  <a:pt x="420776" y="198158"/>
                </a:lnTo>
                <a:lnTo>
                  <a:pt x="376567" y="221094"/>
                </a:lnTo>
                <a:lnTo>
                  <a:pt x="359295" y="222631"/>
                </a:lnTo>
                <a:lnTo>
                  <a:pt x="342023" y="221094"/>
                </a:lnTo>
                <a:lnTo>
                  <a:pt x="297827" y="198158"/>
                </a:lnTo>
                <a:lnTo>
                  <a:pt x="273761" y="151041"/>
                </a:lnTo>
                <a:lnTo>
                  <a:pt x="272161" y="130708"/>
                </a:lnTo>
                <a:lnTo>
                  <a:pt x="273748" y="110363"/>
                </a:lnTo>
                <a:lnTo>
                  <a:pt x="297522" y="62966"/>
                </a:lnTo>
                <a:lnTo>
                  <a:pt x="341782" y="39751"/>
                </a:lnTo>
                <a:lnTo>
                  <a:pt x="359295" y="38201"/>
                </a:lnTo>
                <a:lnTo>
                  <a:pt x="376872" y="39751"/>
                </a:lnTo>
                <a:lnTo>
                  <a:pt x="421081" y="62674"/>
                </a:lnTo>
                <a:lnTo>
                  <a:pt x="444855" y="110121"/>
                </a:lnTo>
                <a:lnTo>
                  <a:pt x="446443" y="130708"/>
                </a:lnTo>
                <a:lnTo>
                  <a:pt x="446443" y="31419"/>
                </a:lnTo>
                <a:lnTo>
                  <a:pt x="433438" y="20815"/>
                </a:lnTo>
                <a:lnTo>
                  <a:pt x="411149" y="9258"/>
                </a:lnTo>
                <a:lnTo>
                  <a:pt x="386435" y="2311"/>
                </a:lnTo>
                <a:lnTo>
                  <a:pt x="359295" y="0"/>
                </a:lnTo>
                <a:lnTo>
                  <a:pt x="332155" y="2311"/>
                </a:lnTo>
                <a:lnTo>
                  <a:pt x="285153" y="20815"/>
                </a:lnTo>
                <a:lnTo>
                  <a:pt x="248970" y="56743"/>
                </a:lnTo>
                <a:lnTo>
                  <a:pt x="230327" y="103593"/>
                </a:lnTo>
                <a:lnTo>
                  <a:pt x="227990" y="130708"/>
                </a:lnTo>
                <a:lnTo>
                  <a:pt x="230327" y="157568"/>
                </a:lnTo>
                <a:lnTo>
                  <a:pt x="248970" y="204127"/>
                </a:lnTo>
                <a:lnTo>
                  <a:pt x="285153" y="240017"/>
                </a:lnTo>
                <a:lnTo>
                  <a:pt x="332155" y="258508"/>
                </a:lnTo>
                <a:lnTo>
                  <a:pt x="359295" y="260819"/>
                </a:lnTo>
                <a:lnTo>
                  <a:pt x="386435" y="258508"/>
                </a:lnTo>
                <a:lnTo>
                  <a:pt x="411149" y="251574"/>
                </a:lnTo>
                <a:lnTo>
                  <a:pt x="433438" y="240017"/>
                </a:lnTo>
                <a:lnTo>
                  <a:pt x="453301" y="223824"/>
                </a:lnTo>
                <a:lnTo>
                  <a:pt x="454279" y="222631"/>
                </a:lnTo>
                <a:lnTo>
                  <a:pt x="469620" y="204127"/>
                </a:lnTo>
                <a:lnTo>
                  <a:pt x="481279" y="182041"/>
                </a:lnTo>
                <a:lnTo>
                  <a:pt x="488276" y="157568"/>
                </a:lnTo>
                <a:lnTo>
                  <a:pt x="490601" y="1307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87" name="object 87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3285878" y="4791979"/>
            <a:ext cx="208894" cy="247688"/>
          </a:xfrm>
          <a:prstGeom prst="rect">
            <a:avLst/>
          </a:prstGeom>
        </p:spPr>
      </p:pic>
      <p:sp>
        <p:nvSpPr>
          <p:cNvPr id="88" name="object 88"/>
          <p:cNvSpPr/>
          <p:nvPr/>
        </p:nvSpPr>
        <p:spPr>
          <a:xfrm>
            <a:off x="13687539" y="4642160"/>
            <a:ext cx="335915" cy="481330"/>
          </a:xfrm>
          <a:custGeom>
            <a:avLst/>
            <a:gdLst/>
            <a:ahLst/>
            <a:cxnLst/>
            <a:rect l="l" t="t" r="r" b="b"/>
            <a:pathLst>
              <a:path w="335915" h="481329">
                <a:moveTo>
                  <a:pt x="335407" y="355600"/>
                </a:moveTo>
                <a:lnTo>
                  <a:pt x="290055" y="355600"/>
                </a:lnTo>
                <a:lnTo>
                  <a:pt x="290055" y="0"/>
                </a:lnTo>
                <a:lnTo>
                  <a:pt x="245884" y="0"/>
                </a:lnTo>
                <a:lnTo>
                  <a:pt x="245884" y="355600"/>
                </a:lnTo>
                <a:lnTo>
                  <a:pt x="44157" y="355600"/>
                </a:lnTo>
                <a:lnTo>
                  <a:pt x="44157" y="0"/>
                </a:lnTo>
                <a:lnTo>
                  <a:pt x="0" y="0"/>
                </a:lnTo>
                <a:lnTo>
                  <a:pt x="0" y="355600"/>
                </a:lnTo>
                <a:lnTo>
                  <a:pt x="0" y="397510"/>
                </a:lnTo>
                <a:lnTo>
                  <a:pt x="293636" y="397510"/>
                </a:lnTo>
                <a:lnTo>
                  <a:pt x="293636" y="481330"/>
                </a:lnTo>
                <a:lnTo>
                  <a:pt x="335407" y="481330"/>
                </a:lnTo>
                <a:lnTo>
                  <a:pt x="335407" y="397510"/>
                </a:lnTo>
                <a:lnTo>
                  <a:pt x="335407" y="3556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4071927" y="4772880"/>
            <a:ext cx="212725" cy="284480"/>
          </a:xfrm>
          <a:custGeom>
            <a:avLst/>
            <a:gdLst/>
            <a:ahLst/>
            <a:cxnLst/>
            <a:rect l="l" t="t" r="r" b="b"/>
            <a:pathLst>
              <a:path w="212725" h="284479">
                <a:moveTo>
                  <a:pt x="212475" y="0"/>
                </a:moveTo>
                <a:lnTo>
                  <a:pt x="42972" y="182633"/>
                </a:lnTo>
                <a:lnTo>
                  <a:pt x="42972" y="19098"/>
                </a:lnTo>
                <a:lnTo>
                  <a:pt x="0" y="19098"/>
                </a:lnTo>
                <a:lnTo>
                  <a:pt x="0" y="284096"/>
                </a:lnTo>
                <a:lnTo>
                  <a:pt x="169502" y="101462"/>
                </a:lnTo>
                <a:lnTo>
                  <a:pt x="169502" y="266787"/>
                </a:lnTo>
                <a:lnTo>
                  <a:pt x="212475" y="266787"/>
                </a:lnTo>
                <a:lnTo>
                  <a:pt x="2124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object 90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4354787" y="4800932"/>
            <a:ext cx="205313" cy="220830"/>
          </a:xfrm>
          <a:prstGeom prst="rect">
            <a:avLst/>
          </a:prstGeom>
        </p:spPr>
      </p:pic>
      <p:sp>
        <p:nvSpPr>
          <p:cNvPr id="91" name="object 91"/>
          <p:cNvSpPr/>
          <p:nvPr/>
        </p:nvSpPr>
        <p:spPr>
          <a:xfrm>
            <a:off x="14619827" y="498595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37789" y="0"/>
                </a:moveTo>
                <a:lnTo>
                  <a:pt x="21863" y="0"/>
                </a:lnTo>
                <a:lnTo>
                  <a:pt x="14910" y="2984"/>
                </a:lnTo>
                <a:lnTo>
                  <a:pt x="2973" y="14921"/>
                </a:lnTo>
                <a:lnTo>
                  <a:pt x="0" y="21884"/>
                </a:lnTo>
                <a:lnTo>
                  <a:pt x="0" y="37810"/>
                </a:lnTo>
                <a:lnTo>
                  <a:pt x="2973" y="44763"/>
                </a:lnTo>
                <a:lnTo>
                  <a:pt x="8942" y="50731"/>
                </a:lnTo>
                <a:lnTo>
                  <a:pt x="14910" y="56699"/>
                </a:lnTo>
                <a:lnTo>
                  <a:pt x="21863" y="59684"/>
                </a:lnTo>
                <a:lnTo>
                  <a:pt x="37789" y="59684"/>
                </a:lnTo>
                <a:lnTo>
                  <a:pt x="44752" y="56699"/>
                </a:lnTo>
                <a:lnTo>
                  <a:pt x="56699" y="44763"/>
                </a:lnTo>
                <a:lnTo>
                  <a:pt x="59673" y="37810"/>
                </a:lnTo>
                <a:lnTo>
                  <a:pt x="59673" y="21884"/>
                </a:lnTo>
                <a:lnTo>
                  <a:pt x="56699" y="14921"/>
                </a:lnTo>
                <a:lnTo>
                  <a:pt x="44752" y="2984"/>
                </a:lnTo>
                <a:lnTo>
                  <a:pt x="37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481751" y="5351219"/>
            <a:ext cx="326390" cy="412115"/>
          </a:xfrm>
          <a:custGeom>
            <a:avLst/>
            <a:gdLst/>
            <a:ahLst/>
            <a:cxnLst/>
            <a:rect l="l" t="t" r="r" b="b"/>
            <a:pathLst>
              <a:path w="326390" h="412114">
                <a:moveTo>
                  <a:pt x="208297" y="0"/>
                </a:moveTo>
                <a:lnTo>
                  <a:pt x="165417" y="3692"/>
                </a:lnTo>
                <a:lnTo>
                  <a:pt x="126305" y="14771"/>
                </a:lnTo>
                <a:lnTo>
                  <a:pt x="90962" y="33236"/>
                </a:lnTo>
                <a:lnTo>
                  <a:pt x="59390" y="59087"/>
                </a:lnTo>
                <a:lnTo>
                  <a:pt x="33408" y="90495"/>
                </a:lnTo>
                <a:lnTo>
                  <a:pt x="14849" y="125634"/>
                </a:lnTo>
                <a:lnTo>
                  <a:pt x="3712" y="164504"/>
                </a:lnTo>
                <a:lnTo>
                  <a:pt x="0" y="207103"/>
                </a:lnTo>
                <a:lnTo>
                  <a:pt x="3675" y="248658"/>
                </a:lnTo>
                <a:lnTo>
                  <a:pt x="14699" y="286781"/>
                </a:lnTo>
                <a:lnTo>
                  <a:pt x="33073" y="321473"/>
                </a:lnTo>
                <a:lnTo>
                  <a:pt x="58794" y="352732"/>
                </a:lnTo>
                <a:lnTo>
                  <a:pt x="90029" y="378583"/>
                </a:lnTo>
                <a:lnTo>
                  <a:pt x="124962" y="397048"/>
                </a:lnTo>
                <a:lnTo>
                  <a:pt x="163589" y="408126"/>
                </a:lnTo>
                <a:lnTo>
                  <a:pt x="205909" y="411819"/>
                </a:lnTo>
                <a:lnTo>
                  <a:pt x="238027" y="409396"/>
                </a:lnTo>
                <a:lnTo>
                  <a:pt x="268727" y="402125"/>
                </a:lnTo>
                <a:lnTo>
                  <a:pt x="298009" y="390002"/>
                </a:lnTo>
                <a:lnTo>
                  <a:pt x="325874" y="373025"/>
                </a:lnTo>
                <a:lnTo>
                  <a:pt x="325874" y="318115"/>
                </a:lnTo>
                <a:lnTo>
                  <a:pt x="315169" y="328042"/>
                </a:lnTo>
                <a:lnTo>
                  <a:pt x="303941" y="336920"/>
                </a:lnTo>
                <a:lnTo>
                  <a:pt x="261863" y="359633"/>
                </a:lnTo>
                <a:lnTo>
                  <a:pt x="224859" y="368884"/>
                </a:lnTo>
                <a:lnTo>
                  <a:pt x="205909" y="370041"/>
                </a:lnTo>
                <a:lnTo>
                  <a:pt x="176162" y="367318"/>
                </a:lnTo>
                <a:lnTo>
                  <a:pt x="120808" y="345533"/>
                </a:lnTo>
                <a:lnTo>
                  <a:pt x="73397" y="302714"/>
                </a:lnTo>
                <a:lnTo>
                  <a:pt x="48475" y="243325"/>
                </a:lnTo>
                <a:lnTo>
                  <a:pt x="45359" y="207700"/>
                </a:lnTo>
                <a:lnTo>
                  <a:pt x="48214" y="174147"/>
                </a:lnTo>
                <a:lnTo>
                  <a:pt x="71047" y="115213"/>
                </a:lnTo>
                <a:lnTo>
                  <a:pt x="115287" y="68808"/>
                </a:lnTo>
                <a:lnTo>
                  <a:pt x="172431" y="44782"/>
                </a:lnTo>
                <a:lnTo>
                  <a:pt x="205313" y="41778"/>
                </a:lnTo>
                <a:lnTo>
                  <a:pt x="222579" y="42748"/>
                </a:lnTo>
                <a:lnTo>
                  <a:pt x="273949" y="57296"/>
                </a:lnTo>
                <a:lnTo>
                  <a:pt x="313676" y="83039"/>
                </a:lnTo>
                <a:lnTo>
                  <a:pt x="325874" y="94300"/>
                </a:lnTo>
                <a:lnTo>
                  <a:pt x="325874" y="39391"/>
                </a:lnTo>
                <a:lnTo>
                  <a:pt x="299054" y="22157"/>
                </a:lnTo>
                <a:lnTo>
                  <a:pt x="270517" y="9847"/>
                </a:lnTo>
                <a:lnTo>
                  <a:pt x="240265" y="2461"/>
                </a:lnTo>
                <a:lnTo>
                  <a:pt x="2082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8068434" y="5357784"/>
            <a:ext cx="111125" cy="398145"/>
          </a:xfrm>
          <a:custGeom>
            <a:avLst/>
            <a:gdLst/>
            <a:ahLst/>
            <a:cxnLst/>
            <a:rect l="l" t="t" r="r" b="b"/>
            <a:pathLst>
              <a:path w="111125" h="398145">
                <a:moveTo>
                  <a:pt x="111012" y="0"/>
                </a:moveTo>
                <a:lnTo>
                  <a:pt x="23276" y="0"/>
                </a:lnTo>
                <a:lnTo>
                  <a:pt x="0" y="41778"/>
                </a:lnTo>
                <a:lnTo>
                  <a:pt x="66846" y="41778"/>
                </a:lnTo>
                <a:lnTo>
                  <a:pt x="66846" y="398092"/>
                </a:lnTo>
                <a:lnTo>
                  <a:pt x="111012" y="398092"/>
                </a:lnTo>
                <a:lnTo>
                  <a:pt x="1110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8347766" y="5348235"/>
            <a:ext cx="274955" cy="415290"/>
          </a:xfrm>
          <a:custGeom>
            <a:avLst/>
            <a:gdLst/>
            <a:ahLst/>
            <a:cxnLst/>
            <a:rect l="l" t="t" r="r" b="b"/>
            <a:pathLst>
              <a:path w="274954" h="415289">
                <a:moveTo>
                  <a:pt x="168309" y="0"/>
                </a:moveTo>
                <a:lnTo>
                  <a:pt x="32815" y="188004"/>
                </a:lnTo>
                <a:lnTo>
                  <a:pt x="8205" y="233820"/>
                </a:lnTo>
                <a:lnTo>
                  <a:pt x="107" y="278127"/>
                </a:lnTo>
                <a:lnTo>
                  <a:pt x="0" y="279321"/>
                </a:lnTo>
                <a:lnTo>
                  <a:pt x="895" y="295567"/>
                </a:lnTo>
                <a:lnTo>
                  <a:pt x="14324" y="342293"/>
                </a:lnTo>
                <a:lnTo>
                  <a:pt x="46041" y="382468"/>
                </a:lnTo>
                <a:lnTo>
                  <a:pt x="96607" y="409505"/>
                </a:lnTo>
                <a:lnTo>
                  <a:pt x="137870" y="414804"/>
                </a:lnTo>
                <a:lnTo>
                  <a:pt x="166378" y="412398"/>
                </a:lnTo>
                <a:lnTo>
                  <a:pt x="192246" y="405181"/>
                </a:lnTo>
                <a:lnTo>
                  <a:pt x="215470" y="393150"/>
                </a:lnTo>
                <a:lnTo>
                  <a:pt x="236045" y="376302"/>
                </a:lnTo>
                <a:lnTo>
                  <a:pt x="237751" y="374218"/>
                </a:lnTo>
                <a:lnTo>
                  <a:pt x="137273" y="374218"/>
                </a:lnTo>
                <a:lnTo>
                  <a:pt x="117632" y="372522"/>
                </a:lnTo>
                <a:lnTo>
                  <a:pt x="70123" y="347057"/>
                </a:lnTo>
                <a:lnTo>
                  <a:pt x="45779" y="298779"/>
                </a:lnTo>
                <a:lnTo>
                  <a:pt x="44155" y="279321"/>
                </a:lnTo>
                <a:lnTo>
                  <a:pt x="45779" y="260447"/>
                </a:lnTo>
                <a:lnTo>
                  <a:pt x="70123" y="213668"/>
                </a:lnTo>
                <a:lnTo>
                  <a:pt x="117288" y="189049"/>
                </a:lnTo>
                <a:lnTo>
                  <a:pt x="136665" y="187407"/>
                </a:lnTo>
                <a:lnTo>
                  <a:pt x="240794" y="187407"/>
                </a:lnTo>
                <a:lnTo>
                  <a:pt x="238432" y="184423"/>
                </a:lnTo>
                <a:lnTo>
                  <a:pt x="219086" y="167973"/>
                </a:lnTo>
                <a:lnTo>
                  <a:pt x="197170" y="156222"/>
                </a:lnTo>
                <a:lnTo>
                  <a:pt x="183179" y="152194"/>
                </a:lnTo>
                <a:lnTo>
                  <a:pt x="110415" y="152194"/>
                </a:lnTo>
                <a:lnTo>
                  <a:pt x="201721" y="25067"/>
                </a:lnTo>
                <a:lnTo>
                  <a:pt x="168309" y="0"/>
                </a:lnTo>
                <a:close/>
              </a:path>
              <a:path w="274954" h="415289">
                <a:moveTo>
                  <a:pt x="240794" y="187407"/>
                </a:moveTo>
                <a:lnTo>
                  <a:pt x="136665" y="187407"/>
                </a:lnTo>
                <a:lnTo>
                  <a:pt x="156296" y="189049"/>
                </a:lnTo>
                <a:lnTo>
                  <a:pt x="156147" y="189049"/>
                </a:lnTo>
                <a:lnTo>
                  <a:pt x="203815" y="213375"/>
                </a:lnTo>
                <a:lnTo>
                  <a:pt x="228719" y="260209"/>
                </a:lnTo>
                <a:lnTo>
                  <a:pt x="230276" y="278127"/>
                </a:lnTo>
                <a:lnTo>
                  <a:pt x="230380" y="279321"/>
                </a:lnTo>
                <a:lnTo>
                  <a:pt x="215675" y="332516"/>
                </a:lnTo>
                <a:lnTo>
                  <a:pt x="174269" y="367431"/>
                </a:lnTo>
                <a:lnTo>
                  <a:pt x="137273" y="374218"/>
                </a:lnTo>
                <a:lnTo>
                  <a:pt x="237751" y="374218"/>
                </a:lnTo>
                <a:lnTo>
                  <a:pt x="252886" y="355735"/>
                </a:lnTo>
                <a:lnTo>
                  <a:pt x="264846" y="332646"/>
                </a:lnTo>
                <a:lnTo>
                  <a:pt x="264914" y="332516"/>
                </a:lnTo>
                <a:lnTo>
                  <a:pt x="272130" y="306646"/>
                </a:lnTo>
                <a:lnTo>
                  <a:pt x="274435" y="279321"/>
                </a:lnTo>
                <a:lnTo>
                  <a:pt x="274536" y="278127"/>
                </a:lnTo>
                <a:lnTo>
                  <a:pt x="272280" y="251236"/>
                </a:lnTo>
                <a:lnTo>
                  <a:pt x="265511" y="226654"/>
                </a:lnTo>
                <a:lnTo>
                  <a:pt x="254229" y="204382"/>
                </a:lnTo>
                <a:lnTo>
                  <a:pt x="240794" y="187407"/>
                </a:lnTo>
                <a:close/>
              </a:path>
              <a:path w="274954" h="415289">
                <a:moveTo>
                  <a:pt x="145629" y="146822"/>
                </a:moveTo>
                <a:lnTo>
                  <a:pt x="136484" y="147158"/>
                </a:lnTo>
                <a:lnTo>
                  <a:pt x="127566" y="148165"/>
                </a:lnTo>
                <a:lnTo>
                  <a:pt x="118877" y="149844"/>
                </a:lnTo>
                <a:lnTo>
                  <a:pt x="110415" y="152194"/>
                </a:lnTo>
                <a:lnTo>
                  <a:pt x="183179" y="152194"/>
                </a:lnTo>
                <a:lnTo>
                  <a:pt x="172685" y="149172"/>
                </a:lnTo>
                <a:lnTo>
                  <a:pt x="145629" y="1468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5" name="object 95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8798370" y="5508188"/>
            <a:ext cx="223218" cy="248882"/>
          </a:xfrm>
          <a:prstGeom prst="rect">
            <a:avLst/>
          </a:prstGeom>
        </p:spPr>
      </p:pic>
      <p:sp>
        <p:nvSpPr>
          <p:cNvPr id="96" name="object 96"/>
          <p:cNvSpPr/>
          <p:nvPr/>
        </p:nvSpPr>
        <p:spPr>
          <a:xfrm>
            <a:off x="9087220" y="5502219"/>
            <a:ext cx="237490" cy="260985"/>
          </a:xfrm>
          <a:custGeom>
            <a:avLst/>
            <a:gdLst/>
            <a:ahLst/>
            <a:cxnLst/>
            <a:rect l="l" t="t" r="r" b="b"/>
            <a:pathLst>
              <a:path w="237490" h="260985">
                <a:moveTo>
                  <a:pt x="119964" y="0"/>
                </a:moveTo>
                <a:lnTo>
                  <a:pt x="70654" y="9328"/>
                </a:lnTo>
                <a:lnTo>
                  <a:pt x="32543" y="37307"/>
                </a:lnTo>
                <a:lnTo>
                  <a:pt x="8131" y="79457"/>
                </a:lnTo>
                <a:lnTo>
                  <a:pt x="0" y="131304"/>
                </a:lnTo>
                <a:lnTo>
                  <a:pt x="2257" y="161539"/>
                </a:lnTo>
                <a:lnTo>
                  <a:pt x="20315" y="210031"/>
                </a:lnTo>
                <a:lnTo>
                  <a:pt x="55044" y="242522"/>
                </a:lnTo>
                <a:lnTo>
                  <a:pt x="98166" y="258786"/>
                </a:lnTo>
                <a:lnTo>
                  <a:pt x="122362" y="260819"/>
                </a:lnTo>
                <a:lnTo>
                  <a:pt x="145639" y="258916"/>
                </a:lnTo>
                <a:lnTo>
                  <a:pt x="167125" y="253209"/>
                </a:lnTo>
                <a:lnTo>
                  <a:pt x="186821" y="243697"/>
                </a:lnTo>
                <a:lnTo>
                  <a:pt x="204726" y="230380"/>
                </a:lnTo>
                <a:lnTo>
                  <a:pt x="212547" y="222621"/>
                </a:lnTo>
                <a:lnTo>
                  <a:pt x="122949" y="222621"/>
                </a:lnTo>
                <a:lnTo>
                  <a:pt x="107170" y="221166"/>
                </a:lnTo>
                <a:lnTo>
                  <a:pt x="67442" y="199344"/>
                </a:lnTo>
                <a:lnTo>
                  <a:pt x="45849" y="156372"/>
                </a:lnTo>
                <a:lnTo>
                  <a:pt x="44176" y="138466"/>
                </a:lnTo>
                <a:lnTo>
                  <a:pt x="236956" y="138466"/>
                </a:lnTo>
                <a:lnTo>
                  <a:pt x="236168" y="111161"/>
                </a:lnTo>
                <a:lnTo>
                  <a:pt x="234737" y="102656"/>
                </a:lnTo>
                <a:lnTo>
                  <a:pt x="47160" y="102656"/>
                </a:lnTo>
                <a:lnTo>
                  <a:pt x="50535" y="89247"/>
                </a:lnTo>
                <a:lnTo>
                  <a:pt x="72521" y="56406"/>
                </a:lnTo>
                <a:lnTo>
                  <a:pt x="106928" y="39336"/>
                </a:lnTo>
                <a:lnTo>
                  <a:pt x="119964" y="38197"/>
                </a:lnTo>
                <a:lnTo>
                  <a:pt x="207272" y="38197"/>
                </a:lnTo>
                <a:lnTo>
                  <a:pt x="195950" y="25519"/>
                </a:lnTo>
                <a:lnTo>
                  <a:pt x="174426" y="11343"/>
                </a:lnTo>
                <a:lnTo>
                  <a:pt x="149098" y="2836"/>
                </a:lnTo>
                <a:lnTo>
                  <a:pt x="119964" y="0"/>
                </a:lnTo>
                <a:close/>
              </a:path>
              <a:path w="237490" h="260985">
                <a:moveTo>
                  <a:pt x="199344" y="170696"/>
                </a:moveTo>
                <a:lnTo>
                  <a:pt x="173691" y="204716"/>
                </a:lnTo>
                <a:lnTo>
                  <a:pt x="137088" y="221502"/>
                </a:lnTo>
                <a:lnTo>
                  <a:pt x="122949" y="222621"/>
                </a:lnTo>
                <a:lnTo>
                  <a:pt x="212547" y="222621"/>
                </a:lnTo>
                <a:lnTo>
                  <a:pt x="213337" y="221838"/>
                </a:lnTo>
                <a:lnTo>
                  <a:pt x="221279" y="212325"/>
                </a:lnTo>
                <a:lnTo>
                  <a:pt x="228552" y="201843"/>
                </a:lnTo>
                <a:lnTo>
                  <a:pt x="235155" y="190392"/>
                </a:lnTo>
                <a:lnTo>
                  <a:pt x="199344" y="170696"/>
                </a:lnTo>
                <a:close/>
              </a:path>
              <a:path w="237490" h="260985">
                <a:moveTo>
                  <a:pt x="207272" y="38197"/>
                </a:moveTo>
                <a:lnTo>
                  <a:pt x="119964" y="38197"/>
                </a:lnTo>
                <a:lnTo>
                  <a:pt x="133676" y="39336"/>
                </a:lnTo>
                <a:lnTo>
                  <a:pt x="133366" y="39336"/>
                </a:lnTo>
                <a:lnTo>
                  <a:pt x="176501" y="65341"/>
                </a:lnTo>
                <a:lnTo>
                  <a:pt x="192779" y="102656"/>
                </a:lnTo>
                <a:lnTo>
                  <a:pt x="234737" y="102656"/>
                </a:lnTo>
                <a:lnTo>
                  <a:pt x="232026" y="86541"/>
                </a:lnTo>
                <a:lnTo>
                  <a:pt x="224528" y="64607"/>
                </a:lnTo>
                <a:lnTo>
                  <a:pt x="213668" y="45359"/>
                </a:lnTo>
                <a:lnTo>
                  <a:pt x="207272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9354007" y="5508211"/>
            <a:ext cx="198755" cy="247650"/>
          </a:xfrm>
          <a:custGeom>
            <a:avLst/>
            <a:gdLst/>
            <a:ahLst/>
            <a:cxnLst/>
            <a:rect l="l" t="t" r="r" b="b"/>
            <a:pathLst>
              <a:path w="198754" h="247650">
                <a:moveTo>
                  <a:pt x="198145" y="0"/>
                </a:moveTo>
                <a:lnTo>
                  <a:pt x="0" y="0"/>
                </a:lnTo>
                <a:lnTo>
                  <a:pt x="0" y="39370"/>
                </a:lnTo>
                <a:lnTo>
                  <a:pt x="77584" y="39370"/>
                </a:lnTo>
                <a:lnTo>
                  <a:pt x="77584" y="247650"/>
                </a:lnTo>
                <a:lnTo>
                  <a:pt x="120561" y="247650"/>
                </a:lnTo>
                <a:lnTo>
                  <a:pt x="120561" y="39370"/>
                </a:lnTo>
                <a:lnTo>
                  <a:pt x="198145" y="39370"/>
                </a:lnTo>
                <a:lnTo>
                  <a:pt x="1981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8" name="object 9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9736583" y="5508188"/>
            <a:ext cx="190988" cy="247688"/>
          </a:xfrm>
          <a:prstGeom prst="rect">
            <a:avLst/>
          </a:prstGeom>
        </p:spPr>
      </p:pic>
      <p:sp>
        <p:nvSpPr>
          <p:cNvPr id="99" name="object 99"/>
          <p:cNvSpPr/>
          <p:nvPr/>
        </p:nvSpPr>
        <p:spPr>
          <a:xfrm>
            <a:off x="10116739" y="5320780"/>
            <a:ext cx="248920" cy="442595"/>
          </a:xfrm>
          <a:custGeom>
            <a:avLst/>
            <a:gdLst/>
            <a:ahLst/>
            <a:cxnLst/>
            <a:rect l="l" t="t" r="r" b="b"/>
            <a:pathLst>
              <a:path w="248920" h="442595">
                <a:moveTo>
                  <a:pt x="120572" y="181439"/>
                </a:moveTo>
                <a:lnTo>
                  <a:pt x="73788" y="190021"/>
                </a:lnTo>
                <a:lnTo>
                  <a:pt x="34920" y="215763"/>
                </a:lnTo>
                <a:lnTo>
                  <a:pt x="8735" y="256718"/>
                </a:lnTo>
                <a:lnTo>
                  <a:pt x="0" y="310953"/>
                </a:lnTo>
                <a:lnTo>
                  <a:pt x="2201" y="340279"/>
                </a:lnTo>
                <a:lnTo>
                  <a:pt x="19812" y="388623"/>
                </a:lnTo>
                <a:lnTo>
                  <a:pt x="53763" y="422786"/>
                </a:lnTo>
                <a:lnTo>
                  <a:pt x="96437" y="440095"/>
                </a:lnTo>
                <a:lnTo>
                  <a:pt x="120572" y="442258"/>
                </a:lnTo>
                <a:lnTo>
                  <a:pt x="145560" y="439647"/>
                </a:lnTo>
                <a:lnTo>
                  <a:pt x="168017" y="431814"/>
                </a:lnTo>
                <a:lnTo>
                  <a:pt x="187939" y="418758"/>
                </a:lnTo>
                <a:lnTo>
                  <a:pt x="201917" y="404060"/>
                </a:lnTo>
                <a:lnTo>
                  <a:pt x="125346" y="404060"/>
                </a:lnTo>
                <a:lnTo>
                  <a:pt x="107529" y="402438"/>
                </a:lnTo>
                <a:lnTo>
                  <a:pt x="65956" y="378093"/>
                </a:lnTo>
                <a:lnTo>
                  <a:pt x="45535" y="330592"/>
                </a:lnTo>
                <a:lnTo>
                  <a:pt x="44176" y="310953"/>
                </a:lnTo>
                <a:lnTo>
                  <a:pt x="45642" y="290735"/>
                </a:lnTo>
                <a:lnTo>
                  <a:pt x="67746" y="243804"/>
                </a:lnTo>
                <a:lnTo>
                  <a:pt x="108988" y="221148"/>
                </a:lnTo>
                <a:lnTo>
                  <a:pt x="125346" y="219637"/>
                </a:lnTo>
                <a:lnTo>
                  <a:pt x="202517" y="219637"/>
                </a:lnTo>
                <a:lnTo>
                  <a:pt x="188383" y="204604"/>
                </a:lnTo>
                <a:lnTo>
                  <a:pt x="168613" y="191734"/>
                </a:lnTo>
                <a:lnTo>
                  <a:pt x="146011" y="184013"/>
                </a:lnTo>
                <a:lnTo>
                  <a:pt x="120572" y="181439"/>
                </a:lnTo>
                <a:close/>
              </a:path>
              <a:path w="248920" h="442595">
                <a:moveTo>
                  <a:pt x="248296" y="400479"/>
                </a:moveTo>
                <a:lnTo>
                  <a:pt x="205323" y="400479"/>
                </a:lnTo>
                <a:lnTo>
                  <a:pt x="205323" y="435096"/>
                </a:lnTo>
                <a:lnTo>
                  <a:pt x="248296" y="435096"/>
                </a:lnTo>
                <a:lnTo>
                  <a:pt x="248296" y="400479"/>
                </a:lnTo>
                <a:close/>
              </a:path>
              <a:path w="248920" h="442595">
                <a:moveTo>
                  <a:pt x="202517" y="219637"/>
                </a:moveTo>
                <a:lnTo>
                  <a:pt x="125346" y="219637"/>
                </a:lnTo>
                <a:lnTo>
                  <a:pt x="141201" y="221148"/>
                </a:lnTo>
                <a:lnTo>
                  <a:pt x="141072" y="221148"/>
                </a:lnTo>
                <a:lnTo>
                  <a:pt x="182643" y="243510"/>
                </a:lnTo>
                <a:lnTo>
                  <a:pt x="206142" y="290735"/>
                </a:lnTo>
                <a:lnTo>
                  <a:pt x="207710" y="311550"/>
                </a:lnTo>
                <a:lnTo>
                  <a:pt x="206311" y="330206"/>
                </a:lnTo>
                <a:lnTo>
                  <a:pt x="185334" y="377203"/>
                </a:lnTo>
                <a:lnTo>
                  <a:pt x="143017" y="402438"/>
                </a:lnTo>
                <a:lnTo>
                  <a:pt x="142595" y="402438"/>
                </a:lnTo>
                <a:lnTo>
                  <a:pt x="125346" y="404060"/>
                </a:lnTo>
                <a:lnTo>
                  <a:pt x="201917" y="404060"/>
                </a:lnTo>
                <a:lnTo>
                  <a:pt x="205323" y="400479"/>
                </a:lnTo>
                <a:lnTo>
                  <a:pt x="248296" y="400479"/>
                </a:lnTo>
                <a:lnTo>
                  <a:pt x="248296" y="222621"/>
                </a:lnTo>
                <a:lnTo>
                  <a:pt x="205323" y="222621"/>
                </a:lnTo>
                <a:lnTo>
                  <a:pt x="202517" y="219637"/>
                </a:lnTo>
                <a:close/>
              </a:path>
              <a:path w="248920" h="442595">
                <a:moveTo>
                  <a:pt x="248296" y="0"/>
                </a:moveTo>
                <a:lnTo>
                  <a:pt x="205323" y="0"/>
                </a:lnTo>
                <a:lnTo>
                  <a:pt x="205323" y="222621"/>
                </a:lnTo>
                <a:lnTo>
                  <a:pt x="248296" y="222621"/>
                </a:lnTo>
                <a:lnTo>
                  <a:pt x="2482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0437242" y="5384045"/>
            <a:ext cx="60960" cy="372110"/>
          </a:xfrm>
          <a:custGeom>
            <a:avLst/>
            <a:gdLst/>
            <a:ahLst/>
            <a:cxnLst/>
            <a:rect l="l" t="t" r="r" b="b"/>
            <a:pathLst>
              <a:path w="60959" h="372110">
                <a:moveTo>
                  <a:pt x="51925" y="124142"/>
                </a:moveTo>
                <a:lnTo>
                  <a:pt x="8952" y="124142"/>
                </a:lnTo>
                <a:lnTo>
                  <a:pt x="8952" y="371831"/>
                </a:lnTo>
                <a:lnTo>
                  <a:pt x="51925" y="371831"/>
                </a:lnTo>
                <a:lnTo>
                  <a:pt x="51925" y="124142"/>
                </a:lnTo>
                <a:close/>
              </a:path>
              <a:path w="60959" h="372110">
                <a:moveTo>
                  <a:pt x="38773" y="0"/>
                </a:moveTo>
                <a:lnTo>
                  <a:pt x="22083" y="0"/>
                </a:lnTo>
                <a:lnTo>
                  <a:pt x="14921" y="2984"/>
                </a:lnTo>
                <a:lnTo>
                  <a:pt x="2973" y="14921"/>
                </a:lnTo>
                <a:lnTo>
                  <a:pt x="0" y="22083"/>
                </a:lnTo>
                <a:lnTo>
                  <a:pt x="0" y="38794"/>
                </a:lnTo>
                <a:lnTo>
                  <a:pt x="2973" y="45956"/>
                </a:lnTo>
                <a:lnTo>
                  <a:pt x="14921" y="57893"/>
                </a:lnTo>
                <a:lnTo>
                  <a:pt x="22083" y="60877"/>
                </a:lnTo>
                <a:lnTo>
                  <a:pt x="38773" y="60877"/>
                </a:lnTo>
                <a:lnTo>
                  <a:pt x="45998" y="57893"/>
                </a:lnTo>
                <a:lnTo>
                  <a:pt x="51967" y="51925"/>
                </a:lnTo>
                <a:lnTo>
                  <a:pt x="57830" y="45956"/>
                </a:lnTo>
                <a:lnTo>
                  <a:pt x="60867" y="38794"/>
                </a:lnTo>
                <a:lnTo>
                  <a:pt x="60867" y="22083"/>
                </a:lnTo>
                <a:lnTo>
                  <a:pt x="57830" y="14921"/>
                </a:lnTo>
                <a:lnTo>
                  <a:pt x="51967" y="8952"/>
                </a:lnTo>
                <a:lnTo>
                  <a:pt x="45998" y="2984"/>
                </a:lnTo>
                <a:lnTo>
                  <a:pt x="387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0554851" y="5502219"/>
            <a:ext cx="248920" cy="391795"/>
          </a:xfrm>
          <a:custGeom>
            <a:avLst/>
            <a:gdLst/>
            <a:ahLst/>
            <a:cxnLst/>
            <a:rect l="l" t="t" r="r" b="b"/>
            <a:pathLst>
              <a:path w="248920" h="391795">
                <a:moveTo>
                  <a:pt x="47160" y="278127"/>
                </a:moveTo>
                <a:lnTo>
                  <a:pt x="4774" y="278127"/>
                </a:lnTo>
                <a:lnTo>
                  <a:pt x="6790" y="301031"/>
                </a:lnTo>
                <a:lnTo>
                  <a:pt x="22908" y="341019"/>
                </a:lnTo>
                <a:lnTo>
                  <a:pt x="55058" y="372726"/>
                </a:lnTo>
                <a:lnTo>
                  <a:pt x="99229" y="389438"/>
                </a:lnTo>
                <a:lnTo>
                  <a:pt x="125346" y="391527"/>
                </a:lnTo>
                <a:lnTo>
                  <a:pt x="155935" y="388655"/>
                </a:lnTo>
                <a:lnTo>
                  <a:pt x="182643" y="380038"/>
                </a:lnTo>
                <a:lnTo>
                  <a:pt x="205472" y="365676"/>
                </a:lnTo>
                <a:lnTo>
                  <a:pt x="217109" y="353329"/>
                </a:lnTo>
                <a:lnTo>
                  <a:pt x="125943" y="353329"/>
                </a:lnTo>
                <a:lnTo>
                  <a:pt x="107884" y="351835"/>
                </a:lnTo>
                <a:lnTo>
                  <a:pt x="66249" y="329455"/>
                </a:lnTo>
                <a:lnTo>
                  <a:pt x="48354" y="292526"/>
                </a:lnTo>
                <a:lnTo>
                  <a:pt x="47213" y="278761"/>
                </a:lnTo>
                <a:lnTo>
                  <a:pt x="47160" y="278127"/>
                </a:lnTo>
                <a:close/>
              </a:path>
              <a:path w="248920" h="391795">
                <a:moveTo>
                  <a:pt x="248296" y="219040"/>
                </a:moveTo>
                <a:lnTo>
                  <a:pt x="205323" y="219040"/>
                </a:lnTo>
                <a:lnTo>
                  <a:pt x="205201" y="258208"/>
                </a:lnTo>
                <a:lnTo>
                  <a:pt x="204464" y="274845"/>
                </a:lnTo>
                <a:lnTo>
                  <a:pt x="191596" y="318712"/>
                </a:lnTo>
                <a:lnTo>
                  <a:pt x="146831" y="351164"/>
                </a:lnTo>
                <a:lnTo>
                  <a:pt x="125943" y="353329"/>
                </a:lnTo>
                <a:lnTo>
                  <a:pt x="217109" y="353329"/>
                </a:lnTo>
                <a:lnTo>
                  <a:pt x="242323" y="305134"/>
                </a:lnTo>
                <a:lnTo>
                  <a:pt x="248105" y="252165"/>
                </a:lnTo>
                <a:lnTo>
                  <a:pt x="248193" y="250374"/>
                </a:lnTo>
                <a:lnTo>
                  <a:pt x="248296" y="219040"/>
                </a:lnTo>
                <a:close/>
              </a:path>
              <a:path w="248920" h="391795">
                <a:moveTo>
                  <a:pt x="120572" y="0"/>
                </a:moveTo>
                <a:lnTo>
                  <a:pt x="73788" y="8582"/>
                </a:lnTo>
                <a:lnTo>
                  <a:pt x="34920" y="34323"/>
                </a:lnTo>
                <a:lnTo>
                  <a:pt x="8735" y="75279"/>
                </a:lnTo>
                <a:lnTo>
                  <a:pt x="0" y="129514"/>
                </a:lnTo>
                <a:lnTo>
                  <a:pt x="2201" y="158840"/>
                </a:lnTo>
                <a:lnTo>
                  <a:pt x="19812" y="207184"/>
                </a:lnTo>
                <a:lnTo>
                  <a:pt x="53763" y="241347"/>
                </a:lnTo>
                <a:lnTo>
                  <a:pt x="96437" y="258655"/>
                </a:lnTo>
                <a:lnTo>
                  <a:pt x="120572" y="260819"/>
                </a:lnTo>
                <a:lnTo>
                  <a:pt x="145560" y="258208"/>
                </a:lnTo>
                <a:lnTo>
                  <a:pt x="168017" y="250374"/>
                </a:lnTo>
                <a:lnTo>
                  <a:pt x="187939" y="237318"/>
                </a:lnTo>
                <a:lnTo>
                  <a:pt x="201917" y="222621"/>
                </a:lnTo>
                <a:lnTo>
                  <a:pt x="125346" y="222621"/>
                </a:lnTo>
                <a:lnTo>
                  <a:pt x="107529" y="220999"/>
                </a:lnTo>
                <a:lnTo>
                  <a:pt x="65956" y="196653"/>
                </a:lnTo>
                <a:lnTo>
                  <a:pt x="45535" y="149153"/>
                </a:lnTo>
                <a:lnTo>
                  <a:pt x="44176" y="129514"/>
                </a:lnTo>
                <a:lnTo>
                  <a:pt x="45642" y="109296"/>
                </a:lnTo>
                <a:lnTo>
                  <a:pt x="67746" y="62364"/>
                </a:lnTo>
                <a:lnTo>
                  <a:pt x="108988" y="39709"/>
                </a:lnTo>
                <a:lnTo>
                  <a:pt x="125346" y="38197"/>
                </a:lnTo>
                <a:lnTo>
                  <a:pt x="202517" y="38197"/>
                </a:lnTo>
                <a:lnTo>
                  <a:pt x="188383" y="23164"/>
                </a:lnTo>
                <a:lnTo>
                  <a:pt x="168613" y="10295"/>
                </a:lnTo>
                <a:lnTo>
                  <a:pt x="146011" y="2573"/>
                </a:lnTo>
                <a:lnTo>
                  <a:pt x="120572" y="0"/>
                </a:lnTo>
                <a:close/>
              </a:path>
              <a:path w="248920" h="391795">
                <a:moveTo>
                  <a:pt x="202517" y="38197"/>
                </a:moveTo>
                <a:lnTo>
                  <a:pt x="125346" y="38197"/>
                </a:lnTo>
                <a:lnTo>
                  <a:pt x="141201" y="39709"/>
                </a:lnTo>
                <a:lnTo>
                  <a:pt x="141072" y="39709"/>
                </a:lnTo>
                <a:lnTo>
                  <a:pt x="182643" y="62071"/>
                </a:lnTo>
                <a:lnTo>
                  <a:pt x="206142" y="109296"/>
                </a:lnTo>
                <a:lnTo>
                  <a:pt x="207710" y="130111"/>
                </a:lnTo>
                <a:lnTo>
                  <a:pt x="206311" y="148766"/>
                </a:lnTo>
                <a:lnTo>
                  <a:pt x="185334" y="195763"/>
                </a:lnTo>
                <a:lnTo>
                  <a:pt x="143017" y="220999"/>
                </a:lnTo>
                <a:lnTo>
                  <a:pt x="142595" y="220999"/>
                </a:lnTo>
                <a:lnTo>
                  <a:pt x="125346" y="222621"/>
                </a:lnTo>
                <a:lnTo>
                  <a:pt x="201917" y="222621"/>
                </a:lnTo>
                <a:lnTo>
                  <a:pt x="205323" y="219040"/>
                </a:lnTo>
                <a:lnTo>
                  <a:pt x="248296" y="219040"/>
                </a:lnTo>
                <a:lnTo>
                  <a:pt x="248296" y="41181"/>
                </a:lnTo>
                <a:lnTo>
                  <a:pt x="205323" y="41181"/>
                </a:lnTo>
                <a:lnTo>
                  <a:pt x="202517" y="38197"/>
                </a:lnTo>
                <a:close/>
              </a:path>
              <a:path w="248920" h="391795">
                <a:moveTo>
                  <a:pt x="248296" y="5968"/>
                </a:moveTo>
                <a:lnTo>
                  <a:pt x="205323" y="5968"/>
                </a:lnTo>
                <a:lnTo>
                  <a:pt x="205323" y="41181"/>
                </a:lnTo>
                <a:lnTo>
                  <a:pt x="248296" y="41181"/>
                </a:lnTo>
                <a:lnTo>
                  <a:pt x="248296" y="59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0875271" y="5384045"/>
            <a:ext cx="60960" cy="372110"/>
          </a:xfrm>
          <a:custGeom>
            <a:avLst/>
            <a:gdLst/>
            <a:ahLst/>
            <a:cxnLst/>
            <a:rect l="l" t="t" r="r" b="b"/>
            <a:pathLst>
              <a:path w="60959" h="372110">
                <a:moveTo>
                  <a:pt x="51977" y="124142"/>
                </a:moveTo>
                <a:lnTo>
                  <a:pt x="9004" y="124142"/>
                </a:lnTo>
                <a:lnTo>
                  <a:pt x="9004" y="371831"/>
                </a:lnTo>
                <a:lnTo>
                  <a:pt x="51977" y="371831"/>
                </a:lnTo>
                <a:lnTo>
                  <a:pt x="51977" y="124142"/>
                </a:lnTo>
                <a:close/>
              </a:path>
              <a:path w="60959" h="372110">
                <a:moveTo>
                  <a:pt x="38846" y="0"/>
                </a:moveTo>
                <a:lnTo>
                  <a:pt x="22093" y="0"/>
                </a:lnTo>
                <a:lnTo>
                  <a:pt x="14973" y="2984"/>
                </a:lnTo>
                <a:lnTo>
                  <a:pt x="3036" y="14921"/>
                </a:lnTo>
                <a:lnTo>
                  <a:pt x="0" y="22083"/>
                </a:lnTo>
                <a:lnTo>
                  <a:pt x="0" y="38794"/>
                </a:lnTo>
                <a:lnTo>
                  <a:pt x="3036" y="45956"/>
                </a:lnTo>
                <a:lnTo>
                  <a:pt x="14973" y="57893"/>
                </a:lnTo>
                <a:lnTo>
                  <a:pt x="22093" y="60877"/>
                </a:lnTo>
                <a:lnTo>
                  <a:pt x="38846" y="60877"/>
                </a:lnTo>
                <a:lnTo>
                  <a:pt x="45967" y="57893"/>
                </a:lnTo>
                <a:lnTo>
                  <a:pt x="57903" y="45956"/>
                </a:lnTo>
                <a:lnTo>
                  <a:pt x="60940" y="38794"/>
                </a:lnTo>
                <a:lnTo>
                  <a:pt x="60940" y="22083"/>
                </a:lnTo>
                <a:lnTo>
                  <a:pt x="57903" y="14921"/>
                </a:lnTo>
                <a:lnTo>
                  <a:pt x="45967" y="2984"/>
                </a:lnTo>
                <a:lnTo>
                  <a:pt x="388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0983366" y="5418042"/>
            <a:ext cx="386080" cy="345440"/>
          </a:xfrm>
          <a:custGeom>
            <a:avLst/>
            <a:gdLst/>
            <a:ahLst/>
            <a:cxnLst/>
            <a:rect l="l" t="t" r="r" b="b"/>
            <a:pathLst>
              <a:path w="386079" h="345439">
                <a:moveTo>
                  <a:pt x="112204" y="90170"/>
                </a:moveTo>
                <a:lnTo>
                  <a:pt x="69227" y="90170"/>
                </a:lnTo>
                <a:lnTo>
                  <a:pt x="69227" y="0"/>
                </a:lnTo>
                <a:lnTo>
                  <a:pt x="26263" y="0"/>
                </a:lnTo>
                <a:lnTo>
                  <a:pt x="26263" y="90170"/>
                </a:lnTo>
                <a:lnTo>
                  <a:pt x="0" y="90170"/>
                </a:lnTo>
                <a:lnTo>
                  <a:pt x="0" y="129540"/>
                </a:lnTo>
                <a:lnTo>
                  <a:pt x="26263" y="129540"/>
                </a:lnTo>
                <a:lnTo>
                  <a:pt x="26263" y="337820"/>
                </a:lnTo>
                <a:lnTo>
                  <a:pt x="69227" y="337820"/>
                </a:lnTo>
                <a:lnTo>
                  <a:pt x="69227" y="129540"/>
                </a:lnTo>
                <a:lnTo>
                  <a:pt x="112204" y="129540"/>
                </a:lnTo>
                <a:lnTo>
                  <a:pt x="112204" y="90170"/>
                </a:lnTo>
                <a:close/>
              </a:path>
              <a:path w="386079" h="345439">
                <a:moveTo>
                  <a:pt x="385521" y="90157"/>
                </a:moveTo>
                <a:lnTo>
                  <a:pt x="344932" y="90157"/>
                </a:lnTo>
                <a:lnTo>
                  <a:pt x="344932" y="214299"/>
                </a:lnTo>
                <a:lnTo>
                  <a:pt x="343535" y="232956"/>
                </a:lnTo>
                <a:lnTo>
                  <a:pt x="322554" y="279946"/>
                </a:lnTo>
                <a:lnTo>
                  <a:pt x="280238" y="305181"/>
                </a:lnTo>
                <a:lnTo>
                  <a:pt x="279819" y="305181"/>
                </a:lnTo>
                <a:lnTo>
                  <a:pt x="262572" y="306806"/>
                </a:lnTo>
                <a:lnTo>
                  <a:pt x="215061" y="292201"/>
                </a:lnTo>
                <a:lnTo>
                  <a:pt x="186842" y="251079"/>
                </a:lnTo>
                <a:lnTo>
                  <a:pt x="181444" y="214299"/>
                </a:lnTo>
                <a:lnTo>
                  <a:pt x="181394" y="213702"/>
                </a:lnTo>
                <a:lnTo>
                  <a:pt x="187286" y="175425"/>
                </a:lnTo>
                <a:lnTo>
                  <a:pt x="217411" y="135978"/>
                </a:lnTo>
                <a:lnTo>
                  <a:pt x="262572" y="122377"/>
                </a:lnTo>
                <a:lnTo>
                  <a:pt x="278295" y="123888"/>
                </a:lnTo>
                <a:lnTo>
                  <a:pt x="319862" y="146253"/>
                </a:lnTo>
                <a:lnTo>
                  <a:pt x="343357" y="193484"/>
                </a:lnTo>
                <a:lnTo>
                  <a:pt x="344881" y="213702"/>
                </a:lnTo>
                <a:lnTo>
                  <a:pt x="344932" y="214299"/>
                </a:lnTo>
                <a:lnTo>
                  <a:pt x="344932" y="90157"/>
                </a:lnTo>
                <a:lnTo>
                  <a:pt x="342544" y="90157"/>
                </a:lnTo>
                <a:lnTo>
                  <a:pt x="342544" y="125361"/>
                </a:lnTo>
                <a:lnTo>
                  <a:pt x="339737" y="122377"/>
                </a:lnTo>
                <a:lnTo>
                  <a:pt x="325602" y="107353"/>
                </a:lnTo>
                <a:lnTo>
                  <a:pt x="305828" y="94475"/>
                </a:lnTo>
                <a:lnTo>
                  <a:pt x="283235" y="86753"/>
                </a:lnTo>
                <a:lnTo>
                  <a:pt x="257797" y="84188"/>
                </a:lnTo>
                <a:lnTo>
                  <a:pt x="233413" y="86334"/>
                </a:lnTo>
                <a:lnTo>
                  <a:pt x="190588" y="103492"/>
                </a:lnTo>
                <a:lnTo>
                  <a:pt x="156870" y="137325"/>
                </a:lnTo>
                <a:lnTo>
                  <a:pt x="139407" y="184924"/>
                </a:lnTo>
                <a:lnTo>
                  <a:pt x="137223" y="213702"/>
                </a:lnTo>
                <a:lnTo>
                  <a:pt x="139420" y="243027"/>
                </a:lnTo>
                <a:lnTo>
                  <a:pt x="157035" y="291363"/>
                </a:lnTo>
                <a:lnTo>
                  <a:pt x="190982" y="325526"/>
                </a:lnTo>
                <a:lnTo>
                  <a:pt x="233654" y="342836"/>
                </a:lnTo>
                <a:lnTo>
                  <a:pt x="257797" y="345008"/>
                </a:lnTo>
                <a:lnTo>
                  <a:pt x="282778" y="342392"/>
                </a:lnTo>
                <a:lnTo>
                  <a:pt x="305231" y="334556"/>
                </a:lnTo>
                <a:lnTo>
                  <a:pt x="325158" y="321500"/>
                </a:lnTo>
                <a:lnTo>
                  <a:pt x="339140" y="306806"/>
                </a:lnTo>
                <a:lnTo>
                  <a:pt x="342544" y="303225"/>
                </a:lnTo>
                <a:lnTo>
                  <a:pt x="342544" y="337845"/>
                </a:lnTo>
                <a:lnTo>
                  <a:pt x="385521" y="337845"/>
                </a:lnTo>
                <a:lnTo>
                  <a:pt x="385521" y="303225"/>
                </a:lnTo>
                <a:lnTo>
                  <a:pt x="385521" y="125361"/>
                </a:lnTo>
                <a:lnTo>
                  <a:pt x="385521" y="90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1450018" y="5320780"/>
            <a:ext cx="43180" cy="435609"/>
          </a:xfrm>
          <a:custGeom>
            <a:avLst/>
            <a:gdLst/>
            <a:ahLst/>
            <a:cxnLst/>
            <a:rect l="l" t="t" r="r" b="b"/>
            <a:pathLst>
              <a:path w="43179" h="435610">
                <a:moveTo>
                  <a:pt x="42972" y="0"/>
                </a:moveTo>
                <a:lnTo>
                  <a:pt x="0" y="0"/>
                </a:lnTo>
                <a:lnTo>
                  <a:pt x="0" y="435096"/>
                </a:lnTo>
                <a:lnTo>
                  <a:pt x="42972" y="435096"/>
                </a:lnTo>
                <a:lnTo>
                  <a:pt x="429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1557444" y="5489098"/>
            <a:ext cx="775335" cy="284480"/>
          </a:xfrm>
          <a:custGeom>
            <a:avLst/>
            <a:gdLst/>
            <a:ahLst/>
            <a:cxnLst/>
            <a:rect l="l" t="t" r="r" b="b"/>
            <a:pathLst>
              <a:path w="775334" h="284479">
                <a:moveTo>
                  <a:pt x="131305" y="117576"/>
                </a:moveTo>
                <a:lnTo>
                  <a:pt x="0" y="117576"/>
                </a:lnTo>
                <a:lnTo>
                  <a:pt x="0" y="161734"/>
                </a:lnTo>
                <a:lnTo>
                  <a:pt x="131305" y="161734"/>
                </a:lnTo>
                <a:lnTo>
                  <a:pt x="131305" y="117576"/>
                </a:lnTo>
                <a:close/>
              </a:path>
              <a:path w="775334" h="284479">
                <a:moveTo>
                  <a:pt x="489407" y="266788"/>
                </a:moveTo>
                <a:lnTo>
                  <a:pt x="429717" y="0"/>
                </a:lnTo>
                <a:lnTo>
                  <a:pt x="329450" y="201726"/>
                </a:lnTo>
                <a:lnTo>
                  <a:pt x="226796" y="0"/>
                </a:lnTo>
                <a:lnTo>
                  <a:pt x="167119" y="266788"/>
                </a:lnTo>
                <a:lnTo>
                  <a:pt x="211289" y="266788"/>
                </a:lnTo>
                <a:lnTo>
                  <a:pt x="242912" y="113398"/>
                </a:lnTo>
                <a:lnTo>
                  <a:pt x="328269" y="284099"/>
                </a:lnTo>
                <a:lnTo>
                  <a:pt x="412419" y="113398"/>
                </a:lnTo>
                <a:lnTo>
                  <a:pt x="445236" y="266788"/>
                </a:lnTo>
                <a:lnTo>
                  <a:pt x="489407" y="266788"/>
                </a:lnTo>
                <a:close/>
              </a:path>
              <a:path w="775334" h="284479">
                <a:moveTo>
                  <a:pt x="774763" y="19100"/>
                </a:moveTo>
                <a:lnTo>
                  <a:pt x="734174" y="19100"/>
                </a:lnTo>
                <a:lnTo>
                  <a:pt x="734174" y="143243"/>
                </a:lnTo>
                <a:lnTo>
                  <a:pt x="732777" y="161899"/>
                </a:lnTo>
                <a:lnTo>
                  <a:pt x="711796" y="208889"/>
                </a:lnTo>
                <a:lnTo>
                  <a:pt x="669480" y="234124"/>
                </a:lnTo>
                <a:lnTo>
                  <a:pt x="669061" y="234124"/>
                </a:lnTo>
                <a:lnTo>
                  <a:pt x="651814" y="235750"/>
                </a:lnTo>
                <a:lnTo>
                  <a:pt x="604304" y="221145"/>
                </a:lnTo>
                <a:lnTo>
                  <a:pt x="576084" y="180022"/>
                </a:lnTo>
                <a:lnTo>
                  <a:pt x="570687" y="143243"/>
                </a:lnTo>
                <a:lnTo>
                  <a:pt x="570636" y="142646"/>
                </a:lnTo>
                <a:lnTo>
                  <a:pt x="576529" y="104368"/>
                </a:lnTo>
                <a:lnTo>
                  <a:pt x="606653" y="64922"/>
                </a:lnTo>
                <a:lnTo>
                  <a:pt x="651814" y="51320"/>
                </a:lnTo>
                <a:lnTo>
                  <a:pt x="667537" y="52832"/>
                </a:lnTo>
                <a:lnTo>
                  <a:pt x="709104" y="75196"/>
                </a:lnTo>
                <a:lnTo>
                  <a:pt x="732612" y="122428"/>
                </a:lnTo>
                <a:lnTo>
                  <a:pt x="734174" y="143243"/>
                </a:lnTo>
                <a:lnTo>
                  <a:pt x="734174" y="19100"/>
                </a:lnTo>
                <a:lnTo>
                  <a:pt x="731786" y="19100"/>
                </a:lnTo>
                <a:lnTo>
                  <a:pt x="731786" y="54305"/>
                </a:lnTo>
                <a:lnTo>
                  <a:pt x="728980" y="51320"/>
                </a:lnTo>
                <a:lnTo>
                  <a:pt x="714844" y="36296"/>
                </a:lnTo>
                <a:lnTo>
                  <a:pt x="695083" y="23418"/>
                </a:lnTo>
                <a:lnTo>
                  <a:pt x="672477" y="15697"/>
                </a:lnTo>
                <a:lnTo>
                  <a:pt x="647039" y="13131"/>
                </a:lnTo>
                <a:lnTo>
                  <a:pt x="622655" y="15278"/>
                </a:lnTo>
                <a:lnTo>
                  <a:pt x="579831" y="32435"/>
                </a:lnTo>
                <a:lnTo>
                  <a:pt x="546112" y="66268"/>
                </a:lnTo>
                <a:lnTo>
                  <a:pt x="528650" y="113868"/>
                </a:lnTo>
                <a:lnTo>
                  <a:pt x="526465" y="142646"/>
                </a:lnTo>
                <a:lnTo>
                  <a:pt x="528662" y="171970"/>
                </a:lnTo>
                <a:lnTo>
                  <a:pt x="546277" y="220306"/>
                </a:lnTo>
                <a:lnTo>
                  <a:pt x="580224" y="254469"/>
                </a:lnTo>
                <a:lnTo>
                  <a:pt x="622896" y="271780"/>
                </a:lnTo>
                <a:lnTo>
                  <a:pt x="647039" y="273951"/>
                </a:lnTo>
                <a:lnTo>
                  <a:pt x="672020" y="271335"/>
                </a:lnTo>
                <a:lnTo>
                  <a:pt x="694486" y="263499"/>
                </a:lnTo>
                <a:lnTo>
                  <a:pt x="714400" y="250444"/>
                </a:lnTo>
                <a:lnTo>
                  <a:pt x="728383" y="235750"/>
                </a:lnTo>
                <a:lnTo>
                  <a:pt x="731786" y="232168"/>
                </a:lnTo>
                <a:lnTo>
                  <a:pt x="731786" y="266788"/>
                </a:lnTo>
                <a:lnTo>
                  <a:pt x="774763" y="266788"/>
                </a:lnTo>
                <a:lnTo>
                  <a:pt x="774763" y="232168"/>
                </a:lnTo>
                <a:lnTo>
                  <a:pt x="774763" y="54305"/>
                </a:lnTo>
                <a:lnTo>
                  <a:pt x="774763" y="191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2413350" y="5502219"/>
            <a:ext cx="248285" cy="393700"/>
          </a:xfrm>
          <a:custGeom>
            <a:avLst/>
            <a:gdLst/>
            <a:ahLst/>
            <a:cxnLst/>
            <a:rect l="l" t="t" r="r" b="b"/>
            <a:pathLst>
              <a:path w="248284" h="393700">
                <a:moveTo>
                  <a:pt x="42982" y="5968"/>
                </a:moveTo>
                <a:lnTo>
                  <a:pt x="0" y="5968"/>
                </a:lnTo>
                <a:lnTo>
                  <a:pt x="0" y="393317"/>
                </a:lnTo>
                <a:lnTo>
                  <a:pt x="42982" y="393317"/>
                </a:lnTo>
                <a:lnTo>
                  <a:pt x="42982" y="219040"/>
                </a:lnTo>
                <a:lnTo>
                  <a:pt x="99791" y="219040"/>
                </a:lnTo>
                <a:lnTo>
                  <a:pt x="63558" y="196067"/>
                </a:lnTo>
                <a:lnTo>
                  <a:pt x="42105" y="149677"/>
                </a:lnTo>
                <a:lnTo>
                  <a:pt x="42021" y="149345"/>
                </a:lnTo>
                <a:lnTo>
                  <a:pt x="40631" y="131304"/>
                </a:lnTo>
                <a:lnTo>
                  <a:pt x="40585" y="130708"/>
                </a:lnTo>
                <a:lnTo>
                  <a:pt x="42125" y="110937"/>
                </a:lnTo>
                <a:lnTo>
                  <a:pt x="42152" y="110601"/>
                </a:lnTo>
                <a:lnTo>
                  <a:pt x="46814" y="92808"/>
                </a:lnTo>
                <a:lnTo>
                  <a:pt x="46853" y="92659"/>
                </a:lnTo>
                <a:lnTo>
                  <a:pt x="78639" y="52298"/>
                </a:lnTo>
                <a:lnTo>
                  <a:pt x="104707" y="40585"/>
                </a:lnTo>
                <a:lnTo>
                  <a:pt x="42982" y="40585"/>
                </a:lnTo>
                <a:lnTo>
                  <a:pt x="42982" y="5968"/>
                </a:lnTo>
                <a:close/>
              </a:path>
              <a:path w="248284" h="393700">
                <a:moveTo>
                  <a:pt x="99791" y="219040"/>
                </a:moveTo>
                <a:lnTo>
                  <a:pt x="42982" y="219040"/>
                </a:lnTo>
                <a:lnTo>
                  <a:pt x="60471" y="237318"/>
                </a:lnTo>
                <a:lnTo>
                  <a:pt x="80723" y="250374"/>
                </a:lnTo>
                <a:lnTo>
                  <a:pt x="103738" y="258208"/>
                </a:lnTo>
                <a:lnTo>
                  <a:pt x="129514" y="260819"/>
                </a:lnTo>
                <a:lnTo>
                  <a:pt x="155286" y="258451"/>
                </a:lnTo>
                <a:lnTo>
                  <a:pt x="178302" y="251347"/>
                </a:lnTo>
                <a:lnTo>
                  <a:pt x="198559" y="239505"/>
                </a:lnTo>
                <a:lnTo>
                  <a:pt x="216056" y="222925"/>
                </a:lnTo>
                <a:lnTo>
                  <a:pt x="216270" y="222621"/>
                </a:lnTo>
                <a:lnTo>
                  <a:pt x="123545" y="222621"/>
                </a:lnTo>
                <a:lnTo>
                  <a:pt x="105919" y="220962"/>
                </a:lnTo>
                <a:lnTo>
                  <a:pt x="99791" y="219040"/>
                </a:lnTo>
                <a:close/>
              </a:path>
              <a:path w="248284" h="393700">
                <a:moveTo>
                  <a:pt x="214830" y="38197"/>
                </a:moveTo>
                <a:lnTo>
                  <a:pt x="122949" y="38197"/>
                </a:lnTo>
                <a:lnTo>
                  <a:pt x="138578" y="39764"/>
                </a:lnTo>
                <a:lnTo>
                  <a:pt x="153238" y="44464"/>
                </a:lnTo>
                <a:lnTo>
                  <a:pt x="166928" y="52298"/>
                </a:lnTo>
                <a:lnTo>
                  <a:pt x="179648" y="63265"/>
                </a:lnTo>
                <a:lnTo>
                  <a:pt x="190354" y="76917"/>
                </a:lnTo>
                <a:lnTo>
                  <a:pt x="197930" y="92659"/>
                </a:lnTo>
                <a:lnTo>
                  <a:pt x="198001" y="92808"/>
                </a:lnTo>
                <a:lnTo>
                  <a:pt x="202505" y="110601"/>
                </a:lnTo>
                <a:lnTo>
                  <a:pt x="202590" y="110937"/>
                </a:lnTo>
                <a:lnTo>
                  <a:pt x="204074" y="130708"/>
                </a:lnTo>
                <a:lnTo>
                  <a:pt x="204119" y="131304"/>
                </a:lnTo>
                <a:lnTo>
                  <a:pt x="202762" y="149345"/>
                </a:lnTo>
                <a:lnTo>
                  <a:pt x="202737" y="149677"/>
                </a:lnTo>
                <a:lnTo>
                  <a:pt x="198630" y="166450"/>
                </a:lnTo>
                <a:lnTo>
                  <a:pt x="198594" y="166595"/>
                </a:lnTo>
                <a:lnTo>
                  <a:pt x="170098" y="207686"/>
                </a:lnTo>
                <a:lnTo>
                  <a:pt x="123545" y="222621"/>
                </a:lnTo>
                <a:lnTo>
                  <a:pt x="216270" y="222621"/>
                </a:lnTo>
                <a:lnTo>
                  <a:pt x="230156" y="202986"/>
                </a:lnTo>
                <a:lnTo>
                  <a:pt x="240228" y="181069"/>
                </a:lnTo>
                <a:lnTo>
                  <a:pt x="246271" y="157175"/>
                </a:lnTo>
                <a:lnTo>
                  <a:pt x="248285" y="131304"/>
                </a:lnTo>
                <a:lnTo>
                  <a:pt x="246251" y="105622"/>
                </a:lnTo>
                <a:lnTo>
                  <a:pt x="240152" y="81695"/>
                </a:lnTo>
                <a:lnTo>
                  <a:pt x="229988" y="59520"/>
                </a:lnTo>
                <a:lnTo>
                  <a:pt x="215763" y="39098"/>
                </a:lnTo>
                <a:lnTo>
                  <a:pt x="214830" y="38197"/>
                </a:lnTo>
                <a:close/>
              </a:path>
              <a:path w="248284" h="393700">
                <a:moveTo>
                  <a:pt x="127723" y="0"/>
                </a:moveTo>
                <a:lnTo>
                  <a:pt x="102955" y="2536"/>
                </a:lnTo>
                <a:lnTo>
                  <a:pt x="80574" y="10146"/>
                </a:lnTo>
                <a:lnTo>
                  <a:pt x="60583" y="22829"/>
                </a:lnTo>
                <a:lnTo>
                  <a:pt x="42982" y="40585"/>
                </a:lnTo>
                <a:lnTo>
                  <a:pt x="104707" y="40585"/>
                </a:lnTo>
                <a:lnTo>
                  <a:pt x="107286" y="39764"/>
                </a:lnTo>
                <a:lnTo>
                  <a:pt x="122949" y="38197"/>
                </a:lnTo>
                <a:lnTo>
                  <a:pt x="214830" y="38197"/>
                </a:lnTo>
                <a:lnTo>
                  <a:pt x="198059" y="21994"/>
                </a:lnTo>
                <a:lnTo>
                  <a:pt x="177488" y="9775"/>
                </a:lnTo>
                <a:lnTo>
                  <a:pt x="154340" y="2536"/>
                </a:lnTo>
                <a:lnTo>
                  <a:pt x="155040" y="2536"/>
                </a:lnTo>
                <a:lnTo>
                  <a:pt x="1277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7" name="object 107"/>
          <p:cNvGrpSpPr/>
          <p:nvPr/>
        </p:nvGrpSpPr>
        <p:grpSpPr>
          <a:xfrm>
            <a:off x="12727256" y="5502219"/>
            <a:ext cx="473709" cy="260985"/>
            <a:chOff x="12727256" y="5502219"/>
            <a:chExt cx="473709" cy="260985"/>
          </a:xfrm>
        </p:grpSpPr>
        <p:pic>
          <p:nvPicPr>
            <p:cNvPr id="108" name="object 10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727256" y="5508188"/>
              <a:ext cx="208894" cy="247688"/>
            </a:xfrm>
            <a:prstGeom prst="rect">
              <a:avLst/>
            </a:prstGeom>
          </p:spPr>
        </p:pic>
        <p:sp>
          <p:nvSpPr>
            <p:cNvPr id="109" name="object 109"/>
            <p:cNvSpPr/>
            <p:nvPr/>
          </p:nvSpPr>
          <p:spPr>
            <a:xfrm>
              <a:off x="12963542" y="5502219"/>
              <a:ext cx="237490" cy="260985"/>
            </a:xfrm>
            <a:custGeom>
              <a:avLst/>
              <a:gdLst/>
              <a:ahLst/>
              <a:cxnLst/>
              <a:rect l="l" t="t" r="r" b="b"/>
              <a:pathLst>
                <a:path w="237490" h="260985">
                  <a:moveTo>
                    <a:pt x="119964" y="0"/>
                  </a:moveTo>
                  <a:lnTo>
                    <a:pt x="70654" y="9328"/>
                  </a:lnTo>
                  <a:lnTo>
                    <a:pt x="32543" y="37307"/>
                  </a:lnTo>
                  <a:lnTo>
                    <a:pt x="8131" y="79457"/>
                  </a:lnTo>
                  <a:lnTo>
                    <a:pt x="0" y="131304"/>
                  </a:lnTo>
                  <a:lnTo>
                    <a:pt x="2257" y="161539"/>
                  </a:lnTo>
                  <a:lnTo>
                    <a:pt x="20315" y="210031"/>
                  </a:lnTo>
                  <a:lnTo>
                    <a:pt x="55044" y="242522"/>
                  </a:lnTo>
                  <a:lnTo>
                    <a:pt x="98166" y="258786"/>
                  </a:lnTo>
                  <a:lnTo>
                    <a:pt x="122362" y="260819"/>
                  </a:lnTo>
                  <a:lnTo>
                    <a:pt x="145639" y="258916"/>
                  </a:lnTo>
                  <a:lnTo>
                    <a:pt x="167125" y="253209"/>
                  </a:lnTo>
                  <a:lnTo>
                    <a:pt x="186821" y="243697"/>
                  </a:lnTo>
                  <a:lnTo>
                    <a:pt x="204726" y="230380"/>
                  </a:lnTo>
                  <a:lnTo>
                    <a:pt x="212547" y="222621"/>
                  </a:lnTo>
                  <a:lnTo>
                    <a:pt x="122949" y="222621"/>
                  </a:lnTo>
                  <a:lnTo>
                    <a:pt x="107170" y="221166"/>
                  </a:lnTo>
                  <a:lnTo>
                    <a:pt x="67442" y="199344"/>
                  </a:lnTo>
                  <a:lnTo>
                    <a:pt x="45849" y="156372"/>
                  </a:lnTo>
                  <a:lnTo>
                    <a:pt x="44176" y="138466"/>
                  </a:lnTo>
                  <a:lnTo>
                    <a:pt x="236956" y="138466"/>
                  </a:lnTo>
                  <a:lnTo>
                    <a:pt x="236168" y="111161"/>
                  </a:lnTo>
                  <a:lnTo>
                    <a:pt x="234737" y="102656"/>
                  </a:lnTo>
                  <a:lnTo>
                    <a:pt x="47160" y="102656"/>
                  </a:lnTo>
                  <a:lnTo>
                    <a:pt x="50535" y="89247"/>
                  </a:lnTo>
                  <a:lnTo>
                    <a:pt x="72521" y="56406"/>
                  </a:lnTo>
                  <a:lnTo>
                    <a:pt x="106928" y="39336"/>
                  </a:lnTo>
                  <a:lnTo>
                    <a:pt x="119964" y="38197"/>
                  </a:lnTo>
                  <a:lnTo>
                    <a:pt x="207272" y="38197"/>
                  </a:lnTo>
                  <a:lnTo>
                    <a:pt x="195950" y="25519"/>
                  </a:lnTo>
                  <a:lnTo>
                    <a:pt x="174426" y="11343"/>
                  </a:lnTo>
                  <a:lnTo>
                    <a:pt x="149098" y="2836"/>
                  </a:lnTo>
                  <a:lnTo>
                    <a:pt x="119964" y="0"/>
                  </a:lnTo>
                  <a:close/>
                </a:path>
                <a:path w="237490" h="260985">
                  <a:moveTo>
                    <a:pt x="199344" y="170696"/>
                  </a:moveTo>
                  <a:lnTo>
                    <a:pt x="173691" y="204716"/>
                  </a:lnTo>
                  <a:lnTo>
                    <a:pt x="137088" y="221502"/>
                  </a:lnTo>
                  <a:lnTo>
                    <a:pt x="122949" y="222621"/>
                  </a:lnTo>
                  <a:lnTo>
                    <a:pt x="212547" y="222621"/>
                  </a:lnTo>
                  <a:lnTo>
                    <a:pt x="213337" y="221838"/>
                  </a:lnTo>
                  <a:lnTo>
                    <a:pt x="221279" y="212325"/>
                  </a:lnTo>
                  <a:lnTo>
                    <a:pt x="228552" y="201843"/>
                  </a:lnTo>
                  <a:lnTo>
                    <a:pt x="235155" y="190392"/>
                  </a:lnTo>
                  <a:lnTo>
                    <a:pt x="199344" y="170696"/>
                  </a:lnTo>
                  <a:close/>
                </a:path>
                <a:path w="237490" h="260985">
                  <a:moveTo>
                    <a:pt x="207272" y="38197"/>
                  </a:moveTo>
                  <a:lnTo>
                    <a:pt x="119964" y="38197"/>
                  </a:lnTo>
                  <a:lnTo>
                    <a:pt x="133676" y="39336"/>
                  </a:lnTo>
                  <a:lnTo>
                    <a:pt x="133366" y="39336"/>
                  </a:lnTo>
                  <a:lnTo>
                    <a:pt x="176501" y="65341"/>
                  </a:lnTo>
                  <a:lnTo>
                    <a:pt x="192779" y="102656"/>
                  </a:lnTo>
                  <a:lnTo>
                    <a:pt x="234737" y="102656"/>
                  </a:lnTo>
                  <a:lnTo>
                    <a:pt x="232026" y="86541"/>
                  </a:lnTo>
                  <a:lnTo>
                    <a:pt x="224528" y="64607"/>
                  </a:lnTo>
                  <a:lnTo>
                    <a:pt x="213668" y="45359"/>
                  </a:lnTo>
                  <a:lnTo>
                    <a:pt x="207272" y="381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/>
          <p:nvPr/>
        </p:nvSpPr>
        <p:spPr>
          <a:xfrm>
            <a:off x="13230339" y="5508211"/>
            <a:ext cx="198755" cy="247650"/>
          </a:xfrm>
          <a:custGeom>
            <a:avLst/>
            <a:gdLst/>
            <a:ahLst/>
            <a:cxnLst/>
            <a:rect l="l" t="t" r="r" b="b"/>
            <a:pathLst>
              <a:path w="198755" h="247650">
                <a:moveTo>
                  <a:pt x="198145" y="0"/>
                </a:moveTo>
                <a:lnTo>
                  <a:pt x="0" y="0"/>
                </a:lnTo>
                <a:lnTo>
                  <a:pt x="0" y="39370"/>
                </a:lnTo>
                <a:lnTo>
                  <a:pt x="77584" y="39370"/>
                </a:lnTo>
                <a:lnTo>
                  <a:pt x="77584" y="247650"/>
                </a:lnTo>
                <a:lnTo>
                  <a:pt x="120561" y="247650"/>
                </a:lnTo>
                <a:lnTo>
                  <a:pt x="120561" y="39370"/>
                </a:lnTo>
                <a:lnTo>
                  <a:pt x="198145" y="39370"/>
                </a:lnTo>
                <a:lnTo>
                  <a:pt x="1981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3473830" y="5489089"/>
            <a:ext cx="212725" cy="284480"/>
          </a:xfrm>
          <a:custGeom>
            <a:avLst/>
            <a:gdLst/>
            <a:ahLst/>
            <a:cxnLst/>
            <a:rect l="l" t="t" r="r" b="b"/>
            <a:pathLst>
              <a:path w="212725" h="284479">
                <a:moveTo>
                  <a:pt x="212475" y="0"/>
                </a:moveTo>
                <a:lnTo>
                  <a:pt x="42972" y="182633"/>
                </a:lnTo>
                <a:lnTo>
                  <a:pt x="42972" y="19098"/>
                </a:lnTo>
                <a:lnTo>
                  <a:pt x="0" y="19098"/>
                </a:lnTo>
                <a:lnTo>
                  <a:pt x="0" y="284096"/>
                </a:lnTo>
                <a:lnTo>
                  <a:pt x="169502" y="101462"/>
                </a:lnTo>
                <a:lnTo>
                  <a:pt x="169502" y="266787"/>
                </a:lnTo>
                <a:lnTo>
                  <a:pt x="212475" y="266787"/>
                </a:lnTo>
                <a:lnTo>
                  <a:pt x="2124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3767539" y="5649197"/>
            <a:ext cx="43180" cy="106680"/>
          </a:xfrm>
          <a:custGeom>
            <a:avLst/>
            <a:gdLst/>
            <a:ahLst/>
            <a:cxnLst/>
            <a:rect l="l" t="t" r="r" b="b"/>
            <a:pathLst>
              <a:path w="43180" h="106679">
                <a:moveTo>
                  <a:pt x="0" y="106679"/>
                </a:moveTo>
                <a:lnTo>
                  <a:pt x="42972" y="106679"/>
                </a:lnTo>
                <a:lnTo>
                  <a:pt x="42972" y="0"/>
                </a:lnTo>
                <a:lnTo>
                  <a:pt x="0" y="0"/>
                </a:lnTo>
                <a:lnTo>
                  <a:pt x="0" y="1066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3767537" y="5508237"/>
            <a:ext cx="203200" cy="247650"/>
          </a:xfrm>
          <a:custGeom>
            <a:avLst/>
            <a:gdLst/>
            <a:ahLst/>
            <a:cxnLst/>
            <a:rect l="l" t="t" r="r" b="b"/>
            <a:pathLst>
              <a:path w="203200" h="247650">
                <a:moveTo>
                  <a:pt x="202920" y="0"/>
                </a:moveTo>
                <a:lnTo>
                  <a:pt x="159943" y="0"/>
                </a:lnTo>
                <a:lnTo>
                  <a:pt x="159943" y="101600"/>
                </a:lnTo>
                <a:lnTo>
                  <a:pt x="42964" y="101600"/>
                </a:lnTo>
                <a:lnTo>
                  <a:pt x="42964" y="0"/>
                </a:lnTo>
                <a:lnTo>
                  <a:pt x="0" y="0"/>
                </a:lnTo>
                <a:lnTo>
                  <a:pt x="0" y="101600"/>
                </a:lnTo>
                <a:lnTo>
                  <a:pt x="0" y="140970"/>
                </a:lnTo>
                <a:lnTo>
                  <a:pt x="159943" y="140970"/>
                </a:lnTo>
                <a:lnTo>
                  <a:pt x="159943" y="247650"/>
                </a:lnTo>
                <a:lnTo>
                  <a:pt x="202920" y="247650"/>
                </a:lnTo>
                <a:lnTo>
                  <a:pt x="202920" y="140970"/>
                </a:lnTo>
                <a:lnTo>
                  <a:pt x="202920" y="101600"/>
                </a:lnTo>
                <a:lnTo>
                  <a:pt x="2029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4051610" y="5502230"/>
            <a:ext cx="539115" cy="344805"/>
          </a:xfrm>
          <a:custGeom>
            <a:avLst/>
            <a:gdLst/>
            <a:ahLst/>
            <a:cxnLst/>
            <a:rect l="l" t="t" r="r" b="b"/>
            <a:pathLst>
              <a:path w="539115" h="344804">
                <a:moveTo>
                  <a:pt x="146824" y="6007"/>
                </a:moveTo>
                <a:lnTo>
                  <a:pt x="0" y="6007"/>
                </a:lnTo>
                <a:lnTo>
                  <a:pt x="0" y="45377"/>
                </a:lnTo>
                <a:lnTo>
                  <a:pt x="0" y="253657"/>
                </a:lnTo>
                <a:lnTo>
                  <a:pt x="42964" y="253657"/>
                </a:lnTo>
                <a:lnTo>
                  <a:pt x="42964" y="45377"/>
                </a:lnTo>
                <a:lnTo>
                  <a:pt x="146824" y="45377"/>
                </a:lnTo>
                <a:lnTo>
                  <a:pt x="146824" y="6007"/>
                </a:lnTo>
                <a:close/>
              </a:path>
              <a:path w="539115" h="344804">
                <a:moveTo>
                  <a:pt x="411251" y="138468"/>
                </a:moveTo>
                <a:lnTo>
                  <a:pt x="410464" y="111163"/>
                </a:lnTo>
                <a:lnTo>
                  <a:pt x="409028" y="102654"/>
                </a:lnTo>
                <a:lnTo>
                  <a:pt x="406323" y="86537"/>
                </a:lnTo>
                <a:lnTo>
                  <a:pt x="387959" y="45351"/>
                </a:lnTo>
                <a:lnTo>
                  <a:pt x="367080" y="23444"/>
                </a:lnTo>
                <a:lnTo>
                  <a:pt x="367080" y="102654"/>
                </a:lnTo>
                <a:lnTo>
                  <a:pt x="221462" y="102654"/>
                </a:lnTo>
                <a:lnTo>
                  <a:pt x="237515" y="66116"/>
                </a:lnTo>
                <a:lnTo>
                  <a:pt x="268973" y="42748"/>
                </a:lnTo>
                <a:lnTo>
                  <a:pt x="294259" y="38188"/>
                </a:lnTo>
                <a:lnTo>
                  <a:pt x="307975" y="39331"/>
                </a:lnTo>
                <a:lnTo>
                  <a:pt x="307657" y="39331"/>
                </a:lnTo>
                <a:lnTo>
                  <a:pt x="319849" y="42595"/>
                </a:lnTo>
                <a:lnTo>
                  <a:pt x="350799" y="65341"/>
                </a:lnTo>
                <a:lnTo>
                  <a:pt x="367080" y="102654"/>
                </a:lnTo>
                <a:lnTo>
                  <a:pt x="367080" y="23444"/>
                </a:lnTo>
                <a:lnTo>
                  <a:pt x="348716" y="11341"/>
                </a:lnTo>
                <a:lnTo>
                  <a:pt x="323392" y="2832"/>
                </a:lnTo>
                <a:lnTo>
                  <a:pt x="294259" y="0"/>
                </a:lnTo>
                <a:lnTo>
                  <a:pt x="268211" y="2324"/>
                </a:lnTo>
                <a:lnTo>
                  <a:pt x="224497" y="20980"/>
                </a:lnTo>
                <a:lnTo>
                  <a:pt x="192595" y="57162"/>
                </a:lnTo>
                <a:lnTo>
                  <a:pt x="176326" y="104165"/>
                </a:lnTo>
                <a:lnTo>
                  <a:pt x="174294" y="131305"/>
                </a:lnTo>
                <a:lnTo>
                  <a:pt x="176555" y="161531"/>
                </a:lnTo>
                <a:lnTo>
                  <a:pt x="194614" y="210032"/>
                </a:lnTo>
                <a:lnTo>
                  <a:pt x="229336" y="242519"/>
                </a:lnTo>
                <a:lnTo>
                  <a:pt x="272465" y="258787"/>
                </a:lnTo>
                <a:lnTo>
                  <a:pt x="296659" y="260819"/>
                </a:lnTo>
                <a:lnTo>
                  <a:pt x="319938" y="258914"/>
                </a:lnTo>
                <a:lnTo>
                  <a:pt x="361111" y="243687"/>
                </a:lnTo>
                <a:lnTo>
                  <a:pt x="395579" y="212318"/>
                </a:lnTo>
                <a:lnTo>
                  <a:pt x="409448" y="190385"/>
                </a:lnTo>
                <a:lnTo>
                  <a:pt x="373646" y="170688"/>
                </a:lnTo>
                <a:lnTo>
                  <a:pt x="368681" y="180200"/>
                </a:lnTo>
                <a:lnTo>
                  <a:pt x="362750" y="189039"/>
                </a:lnTo>
                <a:lnTo>
                  <a:pt x="324561" y="218135"/>
                </a:lnTo>
                <a:lnTo>
                  <a:pt x="297243" y="222618"/>
                </a:lnTo>
                <a:lnTo>
                  <a:pt x="281470" y="221157"/>
                </a:lnTo>
                <a:lnTo>
                  <a:pt x="241744" y="199339"/>
                </a:lnTo>
                <a:lnTo>
                  <a:pt x="220141" y="156362"/>
                </a:lnTo>
                <a:lnTo>
                  <a:pt x="218478" y="138468"/>
                </a:lnTo>
                <a:lnTo>
                  <a:pt x="411251" y="138468"/>
                </a:lnTo>
                <a:close/>
              </a:path>
              <a:path w="539115" h="344804">
                <a:moveTo>
                  <a:pt x="538886" y="209486"/>
                </a:moveTo>
                <a:lnTo>
                  <a:pt x="499503" y="195160"/>
                </a:lnTo>
                <a:lnTo>
                  <a:pt x="450557" y="333032"/>
                </a:lnTo>
                <a:lnTo>
                  <a:pt x="478612" y="344373"/>
                </a:lnTo>
                <a:lnTo>
                  <a:pt x="538886" y="2094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4815590" y="5502219"/>
            <a:ext cx="211454" cy="260985"/>
          </a:xfrm>
          <a:custGeom>
            <a:avLst/>
            <a:gdLst/>
            <a:ahLst/>
            <a:cxnLst/>
            <a:rect l="l" t="t" r="r" b="b"/>
            <a:pathLst>
              <a:path w="211455" h="260985">
                <a:moveTo>
                  <a:pt x="132498" y="0"/>
                </a:moveTo>
                <a:lnTo>
                  <a:pt x="80134" y="9326"/>
                </a:lnTo>
                <a:lnTo>
                  <a:pt x="37611" y="37297"/>
                </a:lnTo>
                <a:lnTo>
                  <a:pt x="9401" y="79455"/>
                </a:lnTo>
                <a:lnTo>
                  <a:pt x="0" y="131304"/>
                </a:lnTo>
                <a:lnTo>
                  <a:pt x="2332" y="158144"/>
                </a:lnTo>
                <a:lnTo>
                  <a:pt x="20987" y="204548"/>
                </a:lnTo>
                <a:lnTo>
                  <a:pt x="57245" y="240167"/>
                </a:lnTo>
                <a:lnTo>
                  <a:pt x="104839" y="258524"/>
                </a:lnTo>
                <a:lnTo>
                  <a:pt x="132498" y="260819"/>
                </a:lnTo>
                <a:lnTo>
                  <a:pt x="153761" y="259215"/>
                </a:lnTo>
                <a:lnTo>
                  <a:pt x="173980" y="254403"/>
                </a:lnTo>
                <a:lnTo>
                  <a:pt x="193156" y="246383"/>
                </a:lnTo>
                <a:lnTo>
                  <a:pt x="211291" y="235155"/>
                </a:lnTo>
                <a:lnTo>
                  <a:pt x="211291" y="183826"/>
                </a:lnTo>
                <a:lnTo>
                  <a:pt x="194201" y="200803"/>
                </a:lnTo>
                <a:lnTo>
                  <a:pt x="175173" y="212926"/>
                </a:lnTo>
                <a:lnTo>
                  <a:pt x="154208" y="220198"/>
                </a:lnTo>
                <a:lnTo>
                  <a:pt x="131304" y="222621"/>
                </a:lnTo>
                <a:lnTo>
                  <a:pt x="114038" y="221093"/>
                </a:lnTo>
                <a:lnTo>
                  <a:pt x="69840" y="198151"/>
                </a:lnTo>
                <a:lnTo>
                  <a:pt x="45779" y="151037"/>
                </a:lnTo>
                <a:lnTo>
                  <a:pt x="44176" y="130708"/>
                </a:lnTo>
                <a:lnTo>
                  <a:pt x="45779" y="110360"/>
                </a:lnTo>
                <a:lnTo>
                  <a:pt x="69840" y="62961"/>
                </a:lnTo>
                <a:lnTo>
                  <a:pt x="114374" y="39746"/>
                </a:lnTo>
                <a:lnTo>
                  <a:pt x="131912" y="38197"/>
                </a:lnTo>
                <a:lnTo>
                  <a:pt x="154890" y="40510"/>
                </a:lnTo>
                <a:lnTo>
                  <a:pt x="175481" y="47448"/>
                </a:lnTo>
                <a:lnTo>
                  <a:pt x="193685" y="59012"/>
                </a:lnTo>
                <a:lnTo>
                  <a:pt x="209501" y="75201"/>
                </a:lnTo>
                <a:lnTo>
                  <a:pt x="209501" y="23873"/>
                </a:lnTo>
                <a:lnTo>
                  <a:pt x="191931" y="13433"/>
                </a:lnTo>
                <a:lnTo>
                  <a:pt x="173242" y="5972"/>
                </a:lnTo>
                <a:lnTo>
                  <a:pt x="153431" y="1493"/>
                </a:lnTo>
                <a:lnTo>
                  <a:pt x="132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5231578" y="5547558"/>
            <a:ext cx="43180" cy="208279"/>
          </a:xfrm>
          <a:custGeom>
            <a:avLst/>
            <a:gdLst/>
            <a:ahLst/>
            <a:cxnLst/>
            <a:rect l="l" t="t" r="r" b="b"/>
            <a:pathLst>
              <a:path w="43180" h="208279">
                <a:moveTo>
                  <a:pt x="0" y="208279"/>
                </a:moveTo>
                <a:lnTo>
                  <a:pt x="42972" y="208279"/>
                </a:lnTo>
                <a:lnTo>
                  <a:pt x="42972" y="0"/>
                </a:lnTo>
                <a:lnTo>
                  <a:pt x="0" y="0"/>
                </a:lnTo>
                <a:lnTo>
                  <a:pt x="0" y="2082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5231567" y="5508199"/>
            <a:ext cx="199390" cy="247650"/>
          </a:xfrm>
          <a:custGeom>
            <a:avLst/>
            <a:gdLst/>
            <a:ahLst/>
            <a:cxnLst/>
            <a:rect l="l" t="t" r="r" b="b"/>
            <a:pathLst>
              <a:path w="199390" h="247650">
                <a:moveTo>
                  <a:pt x="199351" y="0"/>
                </a:moveTo>
                <a:lnTo>
                  <a:pt x="0" y="0"/>
                </a:lnTo>
                <a:lnTo>
                  <a:pt x="0" y="39370"/>
                </a:lnTo>
                <a:lnTo>
                  <a:pt x="156375" y="39370"/>
                </a:lnTo>
                <a:lnTo>
                  <a:pt x="156375" y="247650"/>
                </a:lnTo>
                <a:lnTo>
                  <a:pt x="199351" y="247650"/>
                </a:lnTo>
                <a:lnTo>
                  <a:pt x="199351" y="39370"/>
                </a:lnTo>
                <a:lnTo>
                  <a:pt x="1993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5496554" y="5502219"/>
            <a:ext cx="237490" cy="260985"/>
          </a:xfrm>
          <a:custGeom>
            <a:avLst/>
            <a:gdLst/>
            <a:ahLst/>
            <a:cxnLst/>
            <a:rect l="l" t="t" r="r" b="b"/>
            <a:pathLst>
              <a:path w="237490" h="260985">
                <a:moveTo>
                  <a:pt x="119964" y="0"/>
                </a:moveTo>
                <a:lnTo>
                  <a:pt x="70654" y="9328"/>
                </a:lnTo>
                <a:lnTo>
                  <a:pt x="32543" y="37307"/>
                </a:lnTo>
                <a:lnTo>
                  <a:pt x="8131" y="79457"/>
                </a:lnTo>
                <a:lnTo>
                  <a:pt x="0" y="131304"/>
                </a:lnTo>
                <a:lnTo>
                  <a:pt x="2257" y="161539"/>
                </a:lnTo>
                <a:lnTo>
                  <a:pt x="20315" y="210031"/>
                </a:lnTo>
                <a:lnTo>
                  <a:pt x="55044" y="242522"/>
                </a:lnTo>
                <a:lnTo>
                  <a:pt x="98166" y="258786"/>
                </a:lnTo>
                <a:lnTo>
                  <a:pt x="122362" y="260819"/>
                </a:lnTo>
                <a:lnTo>
                  <a:pt x="145639" y="258916"/>
                </a:lnTo>
                <a:lnTo>
                  <a:pt x="167125" y="253209"/>
                </a:lnTo>
                <a:lnTo>
                  <a:pt x="186821" y="243697"/>
                </a:lnTo>
                <a:lnTo>
                  <a:pt x="204726" y="230380"/>
                </a:lnTo>
                <a:lnTo>
                  <a:pt x="212547" y="222621"/>
                </a:lnTo>
                <a:lnTo>
                  <a:pt x="122949" y="222621"/>
                </a:lnTo>
                <a:lnTo>
                  <a:pt x="107170" y="221166"/>
                </a:lnTo>
                <a:lnTo>
                  <a:pt x="67442" y="199344"/>
                </a:lnTo>
                <a:lnTo>
                  <a:pt x="45849" y="156372"/>
                </a:lnTo>
                <a:lnTo>
                  <a:pt x="44176" y="138466"/>
                </a:lnTo>
                <a:lnTo>
                  <a:pt x="236956" y="138466"/>
                </a:lnTo>
                <a:lnTo>
                  <a:pt x="236168" y="111161"/>
                </a:lnTo>
                <a:lnTo>
                  <a:pt x="234737" y="102656"/>
                </a:lnTo>
                <a:lnTo>
                  <a:pt x="47160" y="102656"/>
                </a:lnTo>
                <a:lnTo>
                  <a:pt x="50535" y="89247"/>
                </a:lnTo>
                <a:lnTo>
                  <a:pt x="72521" y="56406"/>
                </a:lnTo>
                <a:lnTo>
                  <a:pt x="106928" y="39336"/>
                </a:lnTo>
                <a:lnTo>
                  <a:pt x="119964" y="38197"/>
                </a:lnTo>
                <a:lnTo>
                  <a:pt x="207272" y="38197"/>
                </a:lnTo>
                <a:lnTo>
                  <a:pt x="195950" y="25519"/>
                </a:lnTo>
                <a:lnTo>
                  <a:pt x="174426" y="11343"/>
                </a:lnTo>
                <a:lnTo>
                  <a:pt x="149098" y="2836"/>
                </a:lnTo>
                <a:lnTo>
                  <a:pt x="119964" y="0"/>
                </a:lnTo>
                <a:close/>
              </a:path>
              <a:path w="237490" h="260985">
                <a:moveTo>
                  <a:pt x="199344" y="170696"/>
                </a:moveTo>
                <a:lnTo>
                  <a:pt x="173691" y="204716"/>
                </a:lnTo>
                <a:lnTo>
                  <a:pt x="137088" y="221502"/>
                </a:lnTo>
                <a:lnTo>
                  <a:pt x="122949" y="222621"/>
                </a:lnTo>
                <a:lnTo>
                  <a:pt x="212547" y="222621"/>
                </a:lnTo>
                <a:lnTo>
                  <a:pt x="213337" y="221838"/>
                </a:lnTo>
                <a:lnTo>
                  <a:pt x="221279" y="212325"/>
                </a:lnTo>
                <a:lnTo>
                  <a:pt x="228552" y="201843"/>
                </a:lnTo>
                <a:lnTo>
                  <a:pt x="235155" y="190392"/>
                </a:lnTo>
                <a:lnTo>
                  <a:pt x="199344" y="170696"/>
                </a:lnTo>
                <a:close/>
              </a:path>
              <a:path w="237490" h="260985">
                <a:moveTo>
                  <a:pt x="207272" y="38197"/>
                </a:moveTo>
                <a:lnTo>
                  <a:pt x="119964" y="38197"/>
                </a:lnTo>
                <a:lnTo>
                  <a:pt x="133676" y="39336"/>
                </a:lnTo>
                <a:lnTo>
                  <a:pt x="133366" y="39336"/>
                </a:lnTo>
                <a:lnTo>
                  <a:pt x="176501" y="65341"/>
                </a:lnTo>
                <a:lnTo>
                  <a:pt x="192779" y="102656"/>
                </a:lnTo>
                <a:lnTo>
                  <a:pt x="234737" y="102656"/>
                </a:lnTo>
                <a:lnTo>
                  <a:pt x="232026" y="86541"/>
                </a:lnTo>
                <a:lnTo>
                  <a:pt x="224528" y="64607"/>
                </a:lnTo>
                <a:lnTo>
                  <a:pt x="213668" y="45359"/>
                </a:lnTo>
                <a:lnTo>
                  <a:pt x="207272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5799110" y="5502219"/>
            <a:ext cx="248285" cy="393700"/>
          </a:xfrm>
          <a:custGeom>
            <a:avLst/>
            <a:gdLst/>
            <a:ahLst/>
            <a:cxnLst/>
            <a:rect l="l" t="t" r="r" b="b"/>
            <a:pathLst>
              <a:path w="248284" h="393700">
                <a:moveTo>
                  <a:pt x="42982" y="5968"/>
                </a:moveTo>
                <a:lnTo>
                  <a:pt x="0" y="5968"/>
                </a:lnTo>
                <a:lnTo>
                  <a:pt x="0" y="393317"/>
                </a:lnTo>
                <a:lnTo>
                  <a:pt x="42982" y="393317"/>
                </a:lnTo>
                <a:lnTo>
                  <a:pt x="42982" y="219040"/>
                </a:lnTo>
                <a:lnTo>
                  <a:pt x="99791" y="219040"/>
                </a:lnTo>
                <a:lnTo>
                  <a:pt x="63558" y="196067"/>
                </a:lnTo>
                <a:lnTo>
                  <a:pt x="42105" y="149677"/>
                </a:lnTo>
                <a:lnTo>
                  <a:pt x="42021" y="149345"/>
                </a:lnTo>
                <a:lnTo>
                  <a:pt x="40631" y="131304"/>
                </a:lnTo>
                <a:lnTo>
                  <a:pt x="40585" y="130708"/>
                </a:lnTo>
                <a:lnTo>
                  <a:pt x="42125" y="110937"/>
                </a:lnTo>
                <a:lnTo>
                  <a:pt x="42152" y="110601"/>
                </a:lnTo>
                <a:lnTo>
                  <a:pt x="46814" y="92808"/>
                </a:lnTo>
                <a:lnTo>
                  <a:pt x="46853" y="92659"/>
                </a:lnTo>
                <a:lnTo>
                  <a:pt x="78639" y="52298"/>
                </a:lnTo>
                <a:lnTo>
                  <a:pt x="104707" y="40585"/>
                </a:lnTo>
                <a:lnTo>
                  <a:pt x="42982" y="40585"/>
                </a:lnTo>
                <a:lnTo>
                  <a:pt x="42982" y="5968"/>
                </a:lnTo>
                <a:close/>
              </a:path>
              <a:path w="248284" h="393700">
                <a:moveTo>
                  <a:pt x="99791" y="219040"/>
                </a:moveTo>
                <a:lnTo>
                  <a:pt x="42982" y="219040"/>
                </a:lnTo>
                <a:lnTo>
                  <a:pt x="60471" y="237318"/>
                </a:lnTo>
                <a:lnTo>
                  <a:pt x="80723" y="250374"/>
                </a:lnTo>
                <a:lnTo>
                  <a:pt x="103738" y="258208"/>
                </a:lnTo>
                <a:lnTo>
                  <a:pt x="129514" y="260819"/>
                </a:lnTo>
                <a:lnTo>
                  <a:pt x="155286" y="258451"/>
                </a:lnTo>
                <a:lnTo>
                  <a:pt x="178302" y="251347"/>
                </a:lnTo>
                <a:lnTo>
                  <a:pt x="198559" y="239505"/>
                </a:lnTo>
                <a:lnTo>
                  <a:pt x="216056" y="222925"/>
                </a:lnTo>
                <a:lnTo>
                  <a:pt x="216270" y="222621"/>
                </a:lnTo>
                <a:lnTo>
                  <a:pt x="123545" y="222621"/>
                </a:lnTo>
                <a:lnTo>
                  <a:pt x="105919" y="220962"/>
                </a:lnTo>
                <a:lnTo>
                  <a:pt x="99791" y="219040"/>
                </a:lnTo>
                <a:close/>
              </a:path>
              <a:path w="248284" h="393700">
                <a:moveTo>
                  <a:pt x="214830" y="38197"/>
                </a:moveTo>
                <a:lnTo>
                  <a:pt x="122949" y="38197"/>
                </a:lnTo>
                <a:lnTo>
                  <a:pt x="138578" y="39764"/>
                </a:lnTo>
                <a:lnTo>
                  <a:pt x="153238" y="44464"/>
                </a:lnTo>
                <a:lnTo>
                  <a:pt x="166928" y="52298"/>
                </a:lnTo>
                <a:lnTo>
                  <a:pt x="179648" y="63265"/>
                </a:lnTo>
                <a:lnTo>
                  <a:pt x="190354" y="76917"/>
                </a:lnTo>
                <a:lnTo>
                  <a:pt x="197930" y="92659"/>
                </a:lnTo>
                <a:lnTo>
                  <a:pt x="198001" y="92808"/>
                </a:lnTo>
                <a:lnTo>
                  <a:pt x="202505" y="110601"/>
                </a:lnTo>
                <a:lnTo>
                  <a:pt x="202590" y="110937"/>
                </a:lnTo>
                <a:lnTo>
                  <a:pt x="204074" y="130708"/>
                </a:lnTo>
                <a:lnTo>
                  <a:pt x="204119" y="131304"/>
                </a:lnTo>
                <a:lnTo>
                  <a:pt x="202762" y="149345"/>
                </a:lnTo>
                <a:lnTo>
                  <a:pt x="202737" y="149677"/>
                </a:lnTo>
                <a:lnTo>
                  <a:pt x="198630" y="166450"/>
                </a:lnTo>
                <a:lnTo>
                  <a:pt x="198594" y="166595"/>
                </a:lnTo>
                <a:lnTo>
                  <a:pt x="170098" y="207686"/>
                </a:lnTo>
                <a:lnTo>
                  <a:pt x="123545" y="222621"/>
                </a:lnTo>
                <a:lnTo>
                  <a:pt x="216270" y="222621"/>
                </a:lnTo>
                <a:lnTo>
                  <a:pt x="230156" y="202986"/>
                </a:lnTo>
                <a:lnTo>
                  <a:pt x="240228" y="181069"/>
                </a:lnTo>
                <a:lnTo>
                  <a:pt x="246271" y="157175"/>
                </a:lnTo>
                <a:lnTo>
                  <a:pt x="248285" y="131304"/>
                </a:lnTo>
                <a:lnTo>
                  <a:pt x="246251" y="105622"/>
                </a:lnTo>
                <a:lnTo>
                  <a:pt x="240152" y="81695"/>
                </a:lnTo>
                <a:lnTo>
                  <a:pt x="229988" y="59520"/>
                </a:lnTo>
                <a:lnTo>
                  <a:pt x="215763" y="39098"/>
                </a:lnTo>
                <a:lnTo>
                  <a:pt x="214830" y="38197"/>
                </a:lnTo>
                <a:close/>
              </a:path>
              <a:path w="248284" h="393700">
                <a:moveTo>
                  <a:pt x="127723" y="0"/>
                </a:moveTo>
                <a:lnTo>
                  <a:pt x="102955" y="2536"/>
                </a:lnTo>
                <a:lnTo>
                  <a:pt x="80574" y="10146"/>
                </a:lnTo>
                <a:lnTo>
                  <a:pt x="60583" y="22829"/>
                </a:lnTo>
                <a:lnTo>
                  <a:pt x="42982" y="40585"/>
                </a:lnTo>
                <a:lnTo>
                  <a:pt x="104707" y="40585"/>
                </a:lnTo>
                <a:lnTo>
                  <a:pt x="107286" y="39764"/>
                </a:lnTo>
                <a:lnTo>
                  <a:pt x="122949" y="38197"/>
                </a:lnTo>
                <a:lnTo>
                  <a:pt x="214830" y="38197"/>
                </a:lnTo>
                <a:lnTo>
                  <a:pt x="198059" y="21994"/>
                </a:lnTo>
                <a:lnTo>
                  <a:pt x="177488" y="9775"/>
                </a:lnTo>
                <a:lnTo>
                  <a:pt x="154340" y="2536"/>
                </a:lnTo>
                <a:lnTo>
                  <a:pt x="155040" y="2536"/>
                </a:lnTo>
                <a:lnTo>
                  <a:pt x="1277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20" name="object 120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6113080" y="5508188"/>
            <a:ext cx="190988" cy="247688"/>
          </a:xfrm>
          <a:prstGeom prst="rect">
            <a:avLst/>
          </a:prstGeom>
        </p:spPr>
      </p:pic>
      <p:sp>
        <p:nvSpPr>
          <p:cNvPr id="121" name="object 121"/>
          <p:cNvSpPr/>
          <p:nvPr/>
        </p:nvSpPr>
        <p:spPr>
          <a:xfrm>
            <a:off x="16354161" y="5502219"/>
            <a:ext cx="262890" cy="260985"/>
          </a:xfrm>
          <a:custGeom>
            <a:avLst/>
            <a:gdLst/>
            <a:ahLst/>
            <a:cxnLst/>
            <a:rect l="l" t="t" r="r" b="b"/>
            <a:pathLst>
              <a:path w="262890" h="260985">
                <a:moveTo>
                  <a:pt x="131304" y="0"/>
                </a:moveTo>
                <a:lnTo>
                  <a:pt x="79447" y="9251"/>
                </a:lnTo>
                <a:lnTo>
                  <a:pt x="37297" y="37004"/>
                </a:lnTo>
                <a:lnTo>
                  <a:pt x="9323" y="78936"/>
                </a:lnTo>
                <a:lnTo>
                  <a:pt x="0" y="130708"/>
                </a:lnTo>
                <a:lnTo>
                  <a:pt x="2330" y="157565"/>
                </a:lnTo>
                <a:lnTo>
                  <a:pt x="20978" y="204119"/>
                </a:lnTo>
                <a:lnTo>
                  <a:pt x="57160" y="240008"/>
                </a:lnTo>
                <a:lnTo>
                  <a:pt x="104162" y="258507"/>
                </a:lnTo>
                <a:lnTo>
                  <a:pt x="131304" y="260819"/>
                </a:lnTo>
                <a:lnTo>
                  <a:pt x="158441" y="258507"/>
                </a:lnTo>
                <a:lnTo>
                  <a:pt x="183152" y="251572"/>
                </a:lnTo>
                <a:lnTo>
                  <a:pt x="205439" y="240008"/>
                </a:lnTo>
                <a:lnTo>
                  <a:pt x="225302" y="223815"/>
                </a:lnTo>
                <a:lnTo>
                  <a:pt x="226291" y="222621"/>
                </a:lnTo>
                <a:lnTo>
                  <a:pt x="131304" y="222621"/>
                </a:lnTo>
                <a:lnTo>
                  <a:pt x="114032" y="221093"/>
                </a:lnTo>
                <a:lnTo>
                  <a:pt x="69830" y="198151"/>
                </a:lnTo>
                <a:lnTo>
                  <a:pt x="45770" y="151037"/>
                </a:lnTo>
                <a:lnTo>
                  <a:pt x="44166" y="130708"/>
                </a:lnTo>
                <a:lnTo>
                  <a:pt x="45750" y="110360"/>
                </a:lnTo>
                <a:lnTo>
                  <a:pt x="69526" y="62961"/>
                </a:lnTo>
                <a:lnTo>
                  <a:pt x="113786" y="39746"/>
                </a:lnTo>
                <a:lnTo>
                  <a:pt x="131304" y="38197"/>
                </a:lnTo>
                <a:lnTo>
                  <a:pt x="226289" y="38197"/>
                </a:lnTo>
                <a:lnTo>
                  <a:pt x="225302" y="37004"/>
                </a:lnTo>
                <a:lnTo>
                  <a:pt x="205439" y="20814"/>
                </a:lnTo>
                <a:lnTo>
                  <a:pt x="183152" y="9251"/>
                </a:lnTo>
                <a:lnTo>
                  <a:pt x="158441" y="2312"/>
                </a:lnTo>
                <a:lnTo>
                  <a:pt x="131304" y="0"/>
                </a:lnTo>
                <a:close/>
              </a:path>
              <a:path w="262890" h="260985">
                <a:moveTo>
                  <a:pt x="226289" y="38197"/>
                </a:moveTo>
                <a:lnTo>
                  <a:pt x="131304" y="38197"/>
                </a:lnTo>
                <a:lnTo>
                  <a:pt x="149034" y="39746"/>
                </a:lnTo>
                <a:lnTo>
                  <a:pt x="148881" y="39746"/>
                </a:lnTo>
                <a:lnTo>
                  <a:pt x="193083" y="62668"/>
                </a:lnTo>
                <a:lnTo>
                  <a:pt x="216857" y="110122"/>
                </a:lnTo>
                <a:lnTo>
                  <a:pt x="218443" y="130708"/>
                </a:lnTo>
                <a:lnTo>
                  <a:pt x="216838" y="151037"/>
                </a:lnTo>
                <a:lnTo>
                  <a:pt x="192779" y="198151"/>
                </a:lnTo>
                <a:lnTo>
                  <a:pt x="148575" y="221093"/>
                </a:lnTo>
                <a:lnTo>
                  <a:pt x="131304" y="222621"/>
                </a:lnTo>
                <a:lnTo>
                  <a:pt x="226291" y="222621"/>
                </a:lnTo>
                <a:lnTo>
                  <a:pt x="241622" y="204119"/>
                </a:lnTo>
                <a:lnTo>
                  <a:pt x="253281" y="182036"/>
                </a:lnTo>
                <a:lnTo>
                  <a:pt x="260277" y="157565"/>
                </a:lnTo>
                <a:lnTo>
                  <a:pt x="262609" y="130708"/>
                </a:lnTo>
                <a:lnTo>
                  <a:pt x="260277" y="103590"/>
                </a:lnTo>
                <a:lnTo>
                  <a:pt x="253281" y="78936"/>
                </a:lnTo>
                <a:lnTo>
                  <a:pt x="241622" y="56741"/>
                </a:lnTo>
                <a:lnTo>
                  <a:pt x="226289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6682415" y="5502230"/>
            <a:ext cx="436880" cy="260985"/>
          </a:xfrm>
          <a:custGeom>
            <a:avLst/>
            <a:gdLst/>
            <a:ahLst/>
            <a:cxnLst/>
            <a:rect l="l" t="t" r="r" b="b"/>
            <a:pathLst>
              <a:path w="436880" h="260985">
                <a:moveTo>
                  <a:pt x="146824" y="6007"/>
                </a:moveTo>
                <a:lnTo>
                  <a:pt x="0" y="6007"/>
                </a:lnTo>
                <a:lnTo>
                  <a:pt x="0" y="45377"/>
                </a:lnTo>
                <a:lnTo>
                  <a:pt x="0" y="253657"/>
                </a:lnTo>
                <a:lnTo>
                  <a:pt x="42976" y="253657"/>
                </a:lnTo>
                <a:lnTo>
                  <a:pt x="42976" y="45377"/>
                </a:lnTo>
                <a:lnTo>
                  <a:pt x="146824" y="45377"/>
                </a:lnTo>
                <a:lnTo>
                  <a:pt x="146824" y="6007"/>
                </a:lnTo>
                <a:close/>
              </a:path>
              <a:path w="436880" h="260985">
                <a:moveTo>
                  <a:pt x="436841" y="130708"/>
                </a:moveTo>
                <a:lnTo>
                  <a:pt x="427520" y="78930"/>
                </a:lnTo>
                <a:lnTo>
                  <a:pt x="400532" y="38188"/>
                </a:lnTo>
                <a:lnTo>
                  <a:pt x="392684" y="31419"/>
                </a:lnTo>
                <a:lnTo>
                  <a:pt x="392684" y="130708"/>
                </a:lnTo>
                <a:lnTo>
                  <a:pt x="391071" y="151028"/>
                </a:lnTo>
                <a:lnTo>
                  <a:pt x="367017" y="198145"/>
                </a:lnTo>
                <a:lnTo>
                  <a:pt x="322808" y="221094"/>
                </a:lnTo>
                <a:lnTo>
                  <a:pt x="305536" y="222618"/>
                </a:lnTo>
                <a:lnTo>
                  <a:pt x="288264" y="221094"/>
                </a:lnTo>
                <a:lnTo>
                  <a:pt x="244068" y="198145"/>
                </a:lnTo>
                <a:lnTo>
                  <a:pt x="220002" y="151028"/>
                </a:lnTo>
                <a:lnTo>
                  <a:pt x="218401" y="130708"/>
                </a:lnTo>
                <a:lnTo>
                  <a:pt x="219989" y="110350"/>
                </a:lnTo>
                <a:lnTo>
                  <a:pt x="243763" y="62953"/>
                </a:lnTo>
                <a:lnTo>
                  <a:pt x="288023" y="39738"/>
                </a:lnTo>
                <a:lnTo>
                  <a:pt x="305536" y="38188"/>
                </a:lnTo>
                <a:lnTo>
                  <a:pt x="323278" y="39738"/>
                </a:lnTo>
                <a:lnTo>
                  <a:pt x="323113" y="39738"/>
                </a:lnTo>
                <a:lnTo>
                  <a:pt x="339331" y="44386"/>
                </a:lnTo>
                <a:lnTo>
                  <a:pt x="378409" y="76098"/>
                </a:lnTo>
                <a:lnTo>
                  <a:pt x="392684" y="130708"/>
                </a:lnTo>
                <a:lnTo>
                  <a:pt x="392684" y="31419"/>
                </a:lnTo>
                <a:lnTo>
                  <a:pt x="379679" y="20815"/>
                </a:lnTo>
                <a:lnTo>
                  <a:pt x="357390" y="9245"/>
                </a:lnTo>
                <a:lnTo>
                  <a:pt x="332676" y="2311"/>
                </a:lnTo>
                <a:lnTo>
                  <a:pt x="305536" y="0"/>
                </a:lnTo>
                <a:lnTo>
                  <a:pt x="278396" y="2311"/>
                </a:lnTo>
                <a:lnTo>
                  <a:pt x="231394" y="20815"/>
                </a:lnTo>
                <a:lnTo>
                  <a:pt x="195211" y="56743"/>
                </a:lnTo>
                <a:lnTo>
                  <a:pt x="176568" y="103581"/>
                </a:lnTo>
                <a:lnTo>
                  <a:pt x="174244" y="130708"/>
                </a:lnTo>
                <a:lnTo>
                  <a:pt x="176568" y="157556"/>
                </a:lnTo>
                <a:lnTo>
                  <a:pt x="195211" y="204114"/>
                </a:lnTo>
                <a:lnTo>
                  <a:pt x="231394" y="240004"/>
                </a:lnTo>
                <a:lnTo>
                  <a:pt x="278396" y="258508"/>
                </a:lnTo>
                <a:lnTo>
                  <a:pt x="305536" y="260819"/>
                </a:lnTo>
                <a:lnTo>
                  <a:pt x="332676" y="258508"/>
                </a:lnTo>
                <a:lnTo>
                  <a:pt x="379679" y="240004"/>
                </a:lnTo>
                <a:lnTo>
                  <a:pt x="415861" y="204114"/>
                </a:lnTo>
                <a:lnTo>
                  <a:pt x="434517" y="157556"/>
                </a:lnTo>
                <a:lnTo>
                  <a:pt x="436841" y="1307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3" name="object 123"/>
          <p:cNvGrpSpPr/>
          <p:nvPr/>
        </p:nvGrpSpPr>
        <p:grpSpPr>
          <a:xfrm>
            <a:off x="17323975" y="5508188"/>
            <a:ext cx="481330" cy="387350"/>
            <a:chOff x="17323975" y="5508188"/>
            <a:chExt cx="481330" cy="387350"/>
          </a:xfrm>
        </p:grpSpPr>
        <p:pic>
          <p:nvPicPr>
            <p:cNvPr id="124" name="object 12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23975" y="5508188"/>
              <a:ext cx="208894" cy="247688"/>
            </a:xfrm>
            <a:prstGeom prst="rect">
              <a:avLst/>
            </a:prstGeom>
          </p:spPr>
        </p:pic>
        <p:sp>
          <p:nvSpPr>
            <p:cNvPr id="125" name="object 125"/>
            <p:cNvSpPr/>
            <p:nvPr/>
          </p:nvSpPr>
          <p:spPr>
            <a:xfrm>
              <a:off x="17539999" y="5508188"/>
              <a:ext cx="265430" cy="387350"/>
            </a:xfrm>
            <a:custGeom>
              <a:avLst/>
              <a:gdLst/>
              <a:ahLst/>
              <a:cxnLst/>
              <a:rect l="l" t="t" r="r" b="b"/>
              <a:pathLst>
                <a:path w="265430" h="387350">
                  <a:moveTo>
                    <a:pt x="264997" y="0"/>
                  </a:moveTo>
                  <a:lnTo>
                    <a:pt x="217249" y="0"/>
                  </a:lnTo>
                  <a:lnTo>
                    <a:pt x="136676" y="177261"/>
                  </a:lnTo>
                  <a:lnTo>
                    <a:pt x="48940" y="0"/>
                  </a:lnTo>
                  <a:lnTo>
                    <a:pt x="0" y="0"/>
                  </a:lnTo>
                  <a:lnTo>
                    <a:pt x="113996" y="224412"/>
                  </a:lnTo>
                  <a:lnTo>
                    <a:pt x="34019" y="387349"/>
                  </a:lnTo>
                  <a:lnTo>
                    <a:pt x="81767" y="387349"/>
                  </a:lnTo>
                  <a:lnTo>
                    <a:pt x="2649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/>
          <p:nvPr/>
        </p:nvSpPr>
        <p:spPr>
          <a:xfrm>
            <a:off x="17850356" y="5502219"/>
            <a:ext cx="248285" cy="393700"/>
          </a:xfrm>
          <a:custGeom>
            <a:avLst/>
            <a:gdLst/>
            <a:ahLst/>
            <a:cxnLst/>
            <a:rect l="l" t="t" r="r" b="b"/>
            <a:pathLst>
              <a:path w="248284" h="393700">
                <a:moveTo>
                  <a:pt x="42982" y="5968"/>
                </a:moveTo>
                <a:lnTo>
                  <a:pt x="0" y="5968"/>
                </a:lnTo>
                <a:lnTo>
                  <a:pt x="0" y="393317"/>
                </a:lnTo>
                <a:lnTo>
                  <a:pt x="42982" y="393317"/>
                </a:lnTo>
                <a:lnTo>
                  <a:pt x="42982" y="219040"/>
                </a:lnTo>
                <a:lnTo>
                  <a:pt x="99791" y="219040"/>
                </a:lnTo>
                <a:lnTo>
                  <a:pt x="63558" y="196067"/>
                </a:lnTo>
                <a:lnTo>
                  <a:pt x="42105" y="149677"/>
                </a:lnTo>
                <a:lnTo>
                  <a:pt x="42021" y="149345"/>
                </a:lnTo>
                <a:lnTo>
                  <a:pt x="40631" y="131304"/>
                </a:lnTo>
                <a:lnTo>
                  <a:pt x="40585" y="130708"/>
                </a:lnTo>
                <a:lnTo>
                  <a:pt x="42125" y="110937"/>
                </a:lnTo>
                <a:lnTo>
                  <a:pt x="42152" y="110601"/>
                </a:lnTo>
                <a:lnTo>
                  <a:pt x="46814" y="92808"/>
                </a:lnTo>
                <a:lnTo>
                  <a:pt x="46853" y="92659"/>
                </a:lnTo>
                <a:lnTo>
                  <a:pt x="78639" y="52298"/>
                </a:lnTo>
                <a:lnTo>
                  <a:pt x="104707" y="40585"/>
                </a:lnTo>
                <a:lnTo>
                  <a:pt x="42982" y="40585"/>
                </a:lnTo>
                <a:lnTo>
                  <a:pt x="42982" y="5968"/>
                </a:lnTo>
                <a:close/>
              </a:path>
              <a:path w="248284" h="393700">
                <a:moveTo>
                  <a:pt x="99791" y="219040"/>
                </a:moveTo>
                <a:lnTo>
                  <a:pt x="42982" y="219040"/>
                </a:lnTo>
                <a:lnTo>
                  <a:pt x="60471" y="237318"/>
                </a:lnTo>
                <a:lnTo>
                  <a:pt x="80723" y="250374"/>
                </a:lnTo>
                <a:lnTo>
                  <a:pt x="103738" y="258208"/>
                </a:lnTo>
                <a:lnTo>
                  <a:pt x="129514" y="260819"/>
                </a:lnTo>
                <a:lnTo>
                  <a:pt x="155286" y="258451"/>
                </a:lnTo>
                <a:lnTo>
                  <a:pt x="178302" y="251347"/>
                </a:lnTo>
                <a:lnTo>
                  <a:pt x="198559" y="239505"/>
                </a:lnTo>
                <a:lnTo>
                  <a:pt x="216056" y="222925"/>
                </a:lnTo>
                <a:lnTo>
                  <a:pt x="216270" y="222621"/>
                </a:lnTo>
                <a:lnTo>
                  <a:pt x="123545" y="222621"/>
                </a:lnTo>
                <a:lnTo>
                  <a:pt x="105919" y="220962"/>
                </a:lnTo>
                <a:lnTo>
                  <a:pt x="99791" y="219040"/>
                </a:lnTo>
                <a:close/>
              </a:path>
              <a:path w="248284" h="393700">
                <a:moveTo>
                  <a:pt x="214830" y="38197"/>
                </a:moveTo>
                <a:lnTo>
                  <a:pt x="122949" y="38197"/>
                </a:lnTo>
                <a:lnTo>
                  <a:pt x="138578" y="39764"/>
                </a:lnTo>
                <a:lnTo>
                  <a:pt x="153238" y="44464"/>
                </a:lnTo>
                <a:lnTo>
                  <a:pt x="166928" y="52298"/>
                </a:lnTo>
                <a:lnTo>
                  <a:pt x="179648" y="63265"/>
                </a:lnTo>
                <a:lnTo>
                  <a:pt x="190354" y="76917"/>
                </a:lnTo>
                <a:lnTo>
                  <a:pt x="197930" y="92659"/>
                </a:lnTo>
                <a:lnTo>
                  <a:pt x="198001" y="92808"/>
                </a:lnTo>
                <a:lnTo>
                  <a:pt x="202505" y="110601"/>
                </a:lnTo>
                <a:lnTo>
                  <a:pt x="202590" y="110937"/>
                </a:lnTo>
                <a:lnTo>
                  <a:pt x="204074" y="130708"/>
                </a:lnTo>
                <a:lnTo>
                  <a:pt x="204119" y="131304"/>
                </a:lnTo>
                <a:lnTo>
                  <a:pt x="202762" y="149345"/>
                </a:lnTo>
                <a:lnTo>
                  <a:pt x="202737" y="149677"/>
                </a:lnTo>
                <a:lnTo>
                  <a:pt x="198630" y="166450"/>
                </a:lnTo>
                <a:lnTo>
                  <a:pt x="198594" y="166595"/>
                </a:lnTo>
                <a:lnTo>
                  <a:pt x="170098" y="207686"/>
                </a:lnTo>
                <a:lnTo>
                  <a:pt x="123545" y="222621"/>
                </a:lnTo>
                <a:lnTo>
                  <a:pt x="216270" y="222621"/>
                </a:lnTo>
                <a:lnTo>
                  <a:pt x="230156" y="202986"/>
                </a:lnTo>
                <a:lnTo>
                  <a:pt x="240228" y="181069"/>
                </a:lnTo>
                <a:lnTo>
                  <a:pt x="246271" y="157175"/>
                </a:lnTo>
                <a:lnTo>
                  <a:pt x="248285" y="131304"/>
                </a:lnTo>
                <a:lnTo>
                  <a:pt x="246251" y="105622"/>
                </a:lnTo>
                <a:lnTo>
                  <a:pt x="240152" y="81695"/>
                </a:lnTo>
                <a:lnTo>
                  <a:pt x="229988" y="59520"/>
                </a:lnTo>
                <a:lnTo>
                  <a:pt x="215763" y="39098"/>
                </a:lnTo>
                <a:lnTo>
                  <a:pt x="214830" y="38197"/>
                </a:lnTo>
                <a:close/>
              </a:path>
              <a:path w="248284" h="393700">
                <a:moveTo>
                  <a:pt x="127723" y="0"/>
                </a:moveTo>
                <a:lnTo>
                  <a:pt x="102955" y="2536"/>
                </a:lnTo>
                <a:lnTo>
                  <a:pt x="80574" y="10146"/>
                </a:lnTo>
                <a:lnTo>
                  <a:pt x="60583" y="22829"/>
                </a:lnTo>
                <a:lnTo>
                  <a:pt x="42982" y="40585"/>
                </a:lnTo>
                <a:lnTo>
                  <a:pt x="104707" y="40585"/>
                </a:lnTo>
                <a:lnTo>
                  <a:pt x="107286" y="39764"/>
                </a:lnTo>
                <a:lnTo>
                  <a:pt x="122949" y="38197"/>
                </a:lnTo>
                <a:lnTo>
                  <a:pt x="214830" y="38197"/>
                </a:lnTo>
                <a:lnTo>
                  <a:pt x="198059" y="21994"/>
                </a:lnTo>
                <a:lnTo>
                  <a:pt x="177488" y="9775"/>
                </a:lnTo>
                <a:lnTo>
                  <a:pt x="154340" y="2536"/>
                </a:lnTo>
                <a:lnTo>
                  <a:pt x="155040" y="2536"/>
                </a:lnTo>
                <a:lnTo>
                  <a:pt x="1277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8148788" y="5502219"/>
            <a:ext cx="211454" cy="260985"/>
          </a:xfrm>
          <a:custGeom>
            <a:avLst/>
            <a:gdLst/>
            <a:ahLst/>
            <a:cxnLst/>
            <a:rect l="l" t="t" r="r" b="b"/>
            <a:pathLst>
              <a:path w="211455" h="260985">
                <a:moveTo>
                  <a:pt x="132498" y="0"/>
                </a:moveTo>
                <a:lnTo>
                  <a:pt x="80134" y="9326"/>
                </a:lnTo>
                <a:lnTo>
                  <a:pt x="37611" y="37297"/>
                </a:lnTo>
                <a:lnTo>
                  <a:pt x="9401" y="79455"/>
                </a:lnTo>
                <a:lnTo>
                  <a:pt x="0" y="131304"/>
                </a:lnTo>
                <a:lnTo>
                  <a:pt x="2332" y="158144"/>
                </a:lnTo>
                <a:lnTo>
                  <a:pt x="20987" y="204548"/>
                </a:lnTo>
                <a:lnTo>
                  <a:pt x="57245" y="240167"/>
                </a:lnTo>
                <a:lnTo>
                  <a:pt x="104839" y="258524"/>
                </a:lnTo>
                <a:lnTo>
                  <a:pt x="132498" y="260819"/>
                </a:lnTo>
                <a:lnTo>
                  <a:pt x="153761" y="259215"/>
                </a:lnTo>
                <a:lnTo>
                  <a:pt x="173980" y="254403"/>
                </a:lnTo>
                <a:lnTo>
                  <a:pt x="193156" y="246383"/>
                </a:lnTo>
                <a:lnTo>
                  <a:pt x="211291" y="235155"/>
                </a:lnTo>
                <a:lnTo>
                  <a:pt x="211291" y="183826"/>
                </a:lnTo>
                <a:lnTo>
                  <a:pt x="194201" y="200803"/>
                </a:lnTo>
                <a:lnTo>
                  <a:pt x="175173" y="212926"/>
                </a:lnTo>
                <a:lnTo>
                  <a:pt x="154208" y="220198"/>
                </a:lnTo>
                <a:lnTo>
                  <a:pt x="131304" y="222621"/>
                </a:lnTo>
                <a:lnTo>
                  <a:pt x="114038" y="221093"/>
                </a:lnTo>
                <a:lnTo>
                  <a:pt x="69840" y="198151"/>
                </a:lnTo>
                <a:lnTo>
                  <a:pt x="45779" y="151037"/>
                </a:lnTo>
                <a:lnTo>
                  <a:pt x="44176" y="130708"/>
                </a:lnTo>
                <a:lnTo>
                  <a:pt x="45779" y="110360"/>
                </a:lnTo>
                <a:lnTo>
                  <a:pt x="69840" y="62961"/>
                </a:lnTo>
                <a:lnTo>
                  <a:pt x="114374" y="39746"/>
                </a:lnTo>
                <a:lnTo>
                  <a:pt x="131912" y="38197"/>
                </a:lnTo>
                <a:lnTo>
                  <a:pt x="154890" y="40510"/>
                </a:lnTo>
                <a:lnTo>
                  <a:pt x="175481" y="47448"/>
                </a:lnTo>
                <a:lnTo>
                  <a:pt x="193685" y="59012"/>
                </a:lnTo>
                <a:lnTo>
                  <a:pt x="209501" y="75201"/>
                </a:lnTo>
                <a:lnTo>
                  <a:pt x="209501" y="23873"/>
                </a:lnTo>
                <a:lnTo>
                  <a:pt x="191931" y="13433"/>
                </a:lnTo>
                <a:lnTo>
                  <a:pt x="173242" y="5972"/>
                </a:lnTo>
                <a:lnTo>
                  <a:pt x="153431" y="1493"/>
                </a:lnTo>
                <a:lnTo>
                  <a:pt x="132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8410214" y="5502219"/>
            <a:ext cx="248920" cy="260985"/>
          </a:xfrm>
          <a:custGeom>
            <a:avLst/>
            <a:gdLst/>
            <a:ahLst/>
            <a:cxnLst/>
            <a:rect l="l" t="t" r="r" b="b"/>
            <a:pathLst>
              <a:path w="248919" h="260985">
                <a:moveTo>
                  <a:pt x="120572" y="0"/>
                </a:moveTo>
                <a:lnTo>
                  <a:pt x="73788" y="8582"/>
                </a:lnTo>
                <a:lnTo>
                  <a:pt x="34920" y="34323"/>
                </a:lnTo>
                <a:lnTo>
                  <a:pt x="8735" y="75279"/>
                </a:lnTo>
                <a:lnTo>
                  <a:pt x="0" y="129514"/>
                </a:lnTo>
                <a:lnTo>
                  <a:pt x="2201" y="158840"/>
                </a:lnTo>
                <a:lnTo>
                  <a:pt x="19812" y="207184"/>
                </a:lnTo>
                <a:lnTo>
                  <a:pt x="53763" y="241347"/>
                </a:lnTo>
                <a:lnTo>
                  <a:pt x="96437" y="258655"/>
                </a:lnTo>
                <a:lnTo>
                  <a:pt x="120572" y="260819"/>
                </a:lnTo>
                <a:lnTo>
                  <a:pt x="145560" y="258208"/>
                </a:lnTo>
                <a:lnTo>
                  <a:pt x="168017" y="250374"/>
                </a:lnTo>
                <a:lnTo>
                  <a:pt x="187939" y="237318"/>
                </a:lnTo>
                <a:lnTo>
                  <a:pt x="201917" y="222621"/>
                </a:lnTo>
                <a:lnTo>
                  <a:pt x="125346" y="222621"/>
                </a:lnTo>
                <a:lnTo>
                  <a:pt x="107529" y="220999"/>
                </a:lnTo>
                <a:lnTo>
                  <a:pt x="65956" y="196653"/>
                </a:lnTo>
                <a:lnTo>
                  <a:pt x="45535" y="149153"/>
                </a:lnTo>
                <a:lnTo>
                  <a:pt x="44176" y="129514"/>
                </a:lnTo>
                <a:lnTo>
                  <a:pt x="45642" y="109296"/>
                </a:lnTo>
                <a:lnTo>
                  <a:pt x="67746" y="62364"/>
                </a:lnTo>
                <a:lnTo>
                  <a:pt x="108988" y="39709"/>
                </a:lnTo>
                <a:lnTo>
                  <a:pt x="125346" y="38197"/>
                </a:lnTo>
                <a:lnTo>
                  <a:pt x="202517" y="38197"/>
                </a:lnTo>
                <a:lnTo>
                  <a:pt x="188383" y="23164"/>
                </a:lnTo>
                <a:lnTo>
                  <a:pt x="168613" y="10295"/>
                </a:lnTo>
                <a:lnTo>
                  <a:pt x="146011" y="2573"/>
                </a:lnTo>
                <a:lnTo>
                  <a:pt x="120572" y="0"/>
                </a:lnTo>
                <a:close/>
              </a:path>
              <a:path w="248919" h="260985">
                <a:moveTo>
                  <a:pt x="248296" y="219040"/>
                </a:moveTo>
                <a:lnTo>
                  <a:pt x="205323" y="219040"/>
                </a:lnTo>
                <a:lnTo>
                  <a:pt x="205323" y="253657"/>
                </a:lnTo>
                <a:lnTo>
                  <a:pt x="248296" y="253657"/>
                </a:lnTo>
                <a:lnTo>
                  <a:pt x="248296" y="219040"/>
                </a:lnTo>
                <a:close/>
              </a:path>
              <a:path w="248919" h="260985">
                <a:moveTo>
                  <a:pt x="202517" y="38197"/>
                </a:moveTo>
                <a:lnTo>
                  <a:pt x="125346" y="38197"/>
                </a:lnTo>
                <a:lnTo>
                  <a:pt x="141201" y="39709"/>
                </a:lnTo>
                <a:lnTo>
                  <a:pt x="141072" y="39709"/>
                </a:lnTo>
                <a:lnTo>
                  <a:pt x="182643" y="62071"/>
                </a:lnTo>
                <a:lnTo>
                  <a:pt x="206142" y="109296"/>
                </a:lnTo>
                <a:lnTo>
                  <a:pt x="207710" y="130111"/>
                </a:lnTo>
                <a:lnTo>
                  <a:pt x="206311" y="148766"/>
                </a:lnTo>
                <a:lnTo>
                  <a:pt x="185334" y="195763"/>
                </a:lnTo>
                <a:lnTo>
                  <a:pt x="143017" y="220999"/>
                </a:lnTo>
                <a:lnTo>
                  <a:pt x="142595" y="220999"/>
                </a:lnTo>
                <a:lnTo>
                  <a:pt x="125346" y="222621"/>
                </a:lnTo>
                <a:lnTo>
                  <a:pt x="201917" y="222621"/>
                </a:lnTo>
                <a:lnTo>
                  <a:pt x="205323" y="219040"/>
                </a:lnTo>
                <a:lnTo>
                  <a:pt x="248296" y="219040"/>
                </a:lnTo>
                <a:lnTo>
                  <a:pt x="248296" y="41181"/>
                </a:lnTo>
                <a:lnTo>
                  <a:pt x="205323" y="41181"/>
                </a:lnTo>
                <a:lnTo>
                  <a:pt x="202517" y="38197"/>
                </a:lnTo>
                <a:close/>
              </a:path>
              <a:path w="248919" h="260985">
                <a:moveTo>
                  <a:pt x="248296" y="5968"/>
                </a:moveTo>
                <a:lnTo>
                  <a:pt x="205323" y="5968"/>
                </a:lnTo>
                <a:lnTo>
                  <a:pt x="205323" y="41181"/>
                </a:lnTo>
                <a:lnTo>
                  <a:pt x="248296" y="41181"/>
                </a:lnTo>
                <a:lnTo>
                  <a:pt x="248296" y="59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7481751" y="6325859"/>
            <a:ext cx="394335" cy="38735"/>
          </a:xfrm>
          <a:custGeom>
            <a:avLst/>
            <a:gdLst/>
            <a:ahLst/>
            <a:cxnLst/>
            <a:rect l="l" t="t" r="r" b="b"/>
            <a:pathLst>
              <a:path w="394334" h="38735">
                <a:moveTo>
                  <a:pt x="393914" y="0"/>
                </a:moveTo>
                <a:lnTo>
                  <a:pt x="0" y="0"/>
                </a:lnTo>
                <a:lnTo>
                  <a:pt x="0" y="38197"/>
                </a:lnTo>
                <a:lnTo>
                  <a:pt x="393914" y="38197"/>
                </a:lnTo>
                <a:lnTo>
                  <a:pt x="39391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8056486" y="6205302"/>
            <a:ext cx="607695" cy="284480"/>
          </a:xfrm>
          <a:custGeom>
            <a:avLst/>
            <a:gdLst/>
            <a:ahLst/>
            <a:cxnLst/>
            <a:rect l="l" t="t" r="r" b="b"/>
            <a:pathLst>
              <a:path w="607695" h="284479">
                <a:moveTo>
                  <a:pt x="322300" y="266788"/>
                </a:moveTo>
                <a:lnTo>
                  <a:pt x="262610" y="0"/>
                </a:lnTo>
                <a:lnTo>
                  <a:pt x="162344" y="201739"/>
                </a:lnTo>
                <a:lnTo>
                  <a:pt x="59690" y="0"/>
                </a:lnTo>
                <a:lnTo>
                  <a:pt x="0" y="266788"/>
                </a:lnTo>
                <a:lnTo>
                  <a:pt x="44183" y="266788"/>
                </a:lnTo>
                <a:lnTo>
                  <a:pt x="75806" y="113398"/>
                </a:lnTo>
                <a:lnTo>
                  <a:pt x="161163" y="284099"/>
                </a:lnTo>
                <a:lnTo>
                  <a:pt x="245313" y="113398"/>
                </a:lnTo>
                <a:lnTo>
                  <a:pt x="278130" y="266788"/>
                </a:lnTo>
                <a:lnTo>
                  <a:pt x="322300" y="266788"/>
                </a:lnTo>
                <a:close/>
              </a:path>
              <a:path w="607695" h="284479">
                <a:moveTo>
                  <a:pt x="607593" y="19100"/>
                </a:moveTo>
                <a:lnTo>
                  <a:pt x="567004" y="19100"/>
                </a:lnTo>
                <a:lnTo>
                  <a:pt x="567004" y="143243"/>
                </a:lnTo>
                <a:lnTo>
                  <a:pt x="565607" y="161899"/>
                </a:lnTo>
                <a:lnTo>
                  <a:pt x="544626" y="208902"/>
                </a:lnTo>
                <a:lnTo>
                  <a:pt x="502310" y="234137"/>
                </a:lnTo>
                <a:lnTo>
                  <a:pt x="501891" y="234137"/>
                </a:lnTo>
                <a:lnTo>
                  <a:pt x="484644" y="235750"/>
                </a:lnTo>
                <a:lnTo>
                  <a:pt x="437134" y="221157"/>
                </a:lnTo>
                <a:lnTo>
                  <a:pt x="408914" y="180022"/>
                </a:lnTo>
                <a:lnTo>
                  <a:pt x="403517" y="143243"/>
                </a:lnTo>
                <a:lnTo>
                  <a:pt x="403466" y="142646"/>
                </a:lnTo>
                <a:lnTo>
                  <a:pt x="409359" y="104381"/>
                </a:lnTo>
                <a:lnTo>
                  <a:pt x="439483" y="64935"/>
                </a:lnTo>
                <a:lnTo>
                  <a:pt x="484644" y="51333"/>
                </a:lnTo>
                <a:lnTo>
                  <a:pt x="500367" y="52844"/>
                </a:lnTo>
                <a:lnTo>
                  <a:pt x="541934" y="75209"/>
                </a:lnTo>
                <a:lnTo>
                  <a:pt x="565442" y="122428"/>
                </a:lnTo>
                <a:lnTo>
                  <a:pt x="566953" y="142646"/>
                </a:lnTo>
                <a:lnTo>
                  <a:pt x="567004" y="143243"/>
                </a:lnTo>
                <a:lnTo>
                  <a:pt x="567004" y="19100"/>
                </a:lnTo>
                <a:lnTo>
                  <a:pt x="564616" y="19100"/>
                </a:lnTo>
                <a:lnTo>
                  <a:pt x="564616" y="54317"/>
                </a:lnTo>
                <a:lnTo>
                  <a:pt x="561809" y="51333"/>
                </a:lnTo>
                <a:lnTo>
                  <a:pt x="547674" y="36296"/>
                </a:lnTo>
                <a:lnTo>
                  <a:pt x="527900" y="23431"/>
                </a:lnTo>
                <a:lnTo>
                  <a:pt x="505307" y="15709"/>
                </a:lnTo>
                <a:lnTo>
                  <a:pt x="479869" y="13131"/>
                </a:lnTo>
                <a:lnTo>
                  <a:pt x="455485" y="15278"/>
                </a:lnTo>
                <a:lnTo>
                  <a:pt x="412661" y="32435"/>
                </a:lnTo>
                <a:lnTo>
                  <a:pt x="378942" y="66268"/>
                </a:lnTo>
                <a:lnTo>
                  <a:pt x="361480" y="113868"/>
                </a:lnTo>
                <a:lnTo>
                  <a:pt x="359295" y="142646"/>
                </a:lnTo>
                <a:lnTo>
                  <a:pt x="361492" y="171970"/>
                </a:lnTo>
                <a:lnTo>
                  <a:pt x="379107" y="220319"/>
                </a:lnTo>
                <a:lnTo>
                  <a:pt x="413054" y="254482"/>
                </a:lnTo>
                <a:lnTo>
                  <a:pt x="455726" y="271792"/>
                </a:lnTo>
                <a:lnTo>
                  <a:pt x="479869" y="273951"/>
                </a:lnTo>
                <a:lnTo>
                  <a:pt x="504850" y="271335"/>
                </a:lnTo>
                <a:lnTo>
                  <a:pt x="527304" y="263512"/>
                </a:lnTo>
                <a:lnTo>
                  <a:pt x="547230" y="250456"/>
                </a:lnTo>
                <a:lnTo>
                  <a:pt x="561213" y="235750"/>
                </a:lnTo>
                <a:lnTo>
                  <a:pt x="564616" y="232168"/>
                </a:lnTo>
                <a:lnTo>
                  <a:pt x="564616" y="266788"/>
                </a:lnTo>
                <a:lnTo>
                  <a:pt x="607593" y="266788"/>
                </a:lnTo>
                <a:lnTo>
                  <a:pt x="607593" y="232168"/>
                </a:lnTo>
                <a:lnTo>
                  <a:pt x="607593" y="54317"/>
                </a:lnTo>
                <a:lnTo>
                  <a:pt x="607593" y="191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8745241" y="6218428"/>
            <a:ext cx="248285" cy="393700"/>
          </a:xfrm>
          <a:custGeom>
            <a:avLst/>
            <a:gdLst/>
            <a:ahLst/>
            <a:cxnLst/>
            <a:rect l="l" t="t" r="r" b="b"/>
            <a:pathLst>
              <a:path w="248284" h="393700">
                <a:moveTo>
                  <a:pt x="42982" y="5968"/>
                </a:moveTo>
                <a:lnTo>
                  <a:pt x="0" y="5968"/>
                </a:lnTo>
                <a:lnTo>
                  <a:pt x="0" y="393317"/>
                </a:lnTo>
                <a:lnTo>
                  <a:pt x="42982" y="393317"/>
                </a:lnTo>
                <a:lnTo>
                  <a:pt x="42982" y="219040"/>
                </a:lnTo>
                <a:lnTo>
                  <a:pt x="99791" y="219040"/>
                </a:lnTo>
                <a:lnTo>
                  <a:pt x="63558" y="196067"/>
                </a:lnTo>
                <a:lnTo>
                  <a:pt x="42105" y="149677"/>
                </a:lnTo>
                <a:lnTo>
                  <a:pt x="42021" y="149345"/>
                </a:lnTo>
                <a:lnTo>
                  <a:pt x="40631" y="131304"/>
                </a:lnTo>
                <a:lnTo>
                  <a:pt x="40585" y="130708"/>
                </a:lnTo>
                <a:lnTo>
                  <a:pt x="42125" y="110937"/>
                </a:lnTo>
                <a:lnTo>
                  <a:pt x="42152" y="110601"/>
                </a:lnTo>
                <a:lnTo>
                  <a:pt x="46814" y="92808"/>
                </a:lnTo>
                <a:lnTo>
                  <a:pt x="46853" y="92659"/>
                </a:lnTo>
                <a:lnTo>
                  <a:pt x="78639" y="52298"/>
                </a:lnTo>
                <a:lnTo>
                  <a:pt x="104707" y="40585"/>
                </a:lnTo>
                <a:lnTo>
                  <a:pt x="42982" y="40585"/>
                </a:lnTo>
                <a:lnTo>
                  <a:pt x="42982" y="5968"/>
                </a:lnTo>
                <a:close/>
              </a:path>
              <a:path w="248284" h="393700">
                <a:moveTo>
                  <a:pt x="99791" y="219040"/>
                </a:moveTo>
                <a:lnTo>
                  <a:pt x="42982" y="219040"/>
                </a:lnTo>
                <a:lnTo>
                  <a:pt x="60471" y="237318"/>
                </a:lnTo>
                <a:lnTo>
                  <a:pt x="80723" y="250374"/>
                </a:lnTo>
                <a:lnTo>
                  <a:pt x="103738" y="258208"/>
                </a:lnTo>
                <a:lnTo>
                  <a:pt x="129514" y="260819"/>
                </a:lnTo>
                <a:lnTo>
                  <a:pt x="155286" y="258451"/>
                </a:lnTo>
                <a:lnTo>
                  <a:pt x="178302" y="251347"/>
                </a:lnTo>
                <a:lnTo>
                  <a:pt x="198559" y="239505"/>
                </a:lnTo>
                <a:lnTo>
                  <a:pt x="216056" y="222925"/>
                </a:lnTo>
                <a:lnTo>
                  <a:pt x="216270" y="222621"/>
                </a:lnTo>
                <a:lnTo>
                  <a:pt x="123545" y="222621"/>
                </a:lnTo>
                <a:lnTo>
                  <a:pt x="105919" y="220962"/>
                </a:lnTo>
                <a:lnTo>
                  <a:pt x="99791" y="219040"/>
                </a:lnTo>
                <a:close/>
              </a:path>
              <a:path w="248284" h="393700">
                <a:moveTo>
                  <a:pt x="214830" y="38197"/>
                </a:moveTo>
                <a:lnTo>
                  <a:pt x="122949" y="38197"/>
                </a:lnTo>
                <a:lnTo>
                  <a:pt x="138578" y="39764"/>
                </a:lnTo>
                <a:lnTo>
                  <a:pt x="153238" y="44464"/>
                </a:lnTo>
                <a:lnTo>
                  <a:pt x="166928" y="52298"/>
                </a:lnTo>
                <a:lnTo>
                  <a:pt x="179648" y="63265"/>
                </a:lnTo>
                <a:lnTo>
                  <a:pt x="190354" y="76917"/>
                </a:lnTo>
                <a:lnTo>
                  <a:pt x="197930" y="92659"/>
                </a:lnTo>
                <a:lnTo>
                  <a:pt x="198001" y="92808"/>
                </a:lnTo>
                <a:lnTo>
                  <a:pt x="202505" y="110601"/>
                </a:lnTo>
                <a:lnTo>
                  <a:pt x="202590" y="110937"/>
                </a:lnTo>
                <a:lnTo>
                  <a:pt x="204074" y="130708"/>
                </a:lnTo>
                <a:lnTo>
                  <a:pt x="204119" y="131304"/>
                </a:lnTo>
                <a:lnTo>
                  <a:pt x="202762" y="149345"/>
                </a:lnTo>
                <a:lnTo>
                  <a:pt x="202737" y="149677"/>
                </a:lnTo>
                <a:lnTo>
                  <a:pt x="198630" y="166450"/>
                </a:lnTo>
                <a:lnTo>
                  <a:pt x="198594" y="166595"/>
                </a:lnTo>
                <a:lnTo>
                  <a:pt x="170098" y="207686"/>
                </a:lnTo>
                <a:lnTo>
                  <a:pt x="123545" y="222621"/>
                </a:lnTo>
                <a:lnTo>
                  <a:pt x="216270" y="222621"/>
                </a:lnTo>
                <a:lnTo>
                  <a:pt x="230156" y="202986"/>
                </a:lnTo>
                <a:lnTo>
                  <a:pt x="240228" y="181069"/>
                </a:lnTo>
                <a:lnTo>
                  <a:pt x="246271" y="157175"/>
                </a:lnTo>
                <a:lnTo>
                  <a:pt x="248285" y="131304"/>
                </a:lnTo>
                <a:lnTo>
                  <a:pt x="246251" y="105622"/>
                </a:lnTo>
                <a:lnTo>
                  <a:pt x="240152" y="81695"/>
                </a:lnTo>
                <a:lnTo>
                  <a:pt x="229988" y="59520"/>
                </a:lnTo>
                <a:lnTo>
                  <a:pt x="215763" y="39098"/>
                </a:lnTo>
                <a:lnTo>
                  <a:pt x="214830" y="38197"/>
                </a:lnTo>
                <a:close/>
              </a:path>
              <a:path w="248284" h="393700">
                <a:moveTo>
                  <a:pt x="127723" y="0"/>
                </a:moveTo>
                <a:lnTo>
                  <a:pt x="102955" y="2536"/>
                </a:lnTo>
                <a:lnTo>
                  <a:pt x="80574" y="10146"/>
                </a:lnTo>
                <a:lnTo>
                  <a:pt x="60583" y="22829"/>
                </a:lnTo>
                <a:lnTo>
                  <a:pt x="42982" y="40585"/>
                </a:lnTo>
                <a:lnTo>
                  <a:pt x="104707" y="40585"/>
                </a:lnTo>
                <a:lnTo>
                  <a:pt x="107286" y="39764"/>
                </a:lnTo>
                <a:lnTo>
                  <a:pt x="122949" y="38197"/>
                </a:lnTo>
                <a:lnTo>
                  <a:pt x="214830" y="38197"/>
                </a:lnTo>
                <a:lnTo>
                  <a:pt x="198059" y="21994"/>
                </a:lnTo>
                <a:lnTo>
                  <a:pt x="177488" y="9775"/>
                </a:lnTo>
                <a:lnTo>
                  <a:pt x="154340" y="2536"/>
                </a:lnTo>
                <a:lnTo>
                  <a:pt x="155040" y="2536"/>
                </a:lnTo>
                <a:lnTo>
                  <a:pt x="1277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2" name="object 132"/>
          <p:cNvGrpSpPr/>
          <p:nvPr/>
        </p:nvGrpSpPr>
        <p:grpSpPr>
          <a:xfrm>
            <a:off x="9059169" y="6218428"/>
            <a:ext cx="473709" cy="260985"/>
            <a:chOff x="9059169" y="6218428"/>
            <a:chExt cx="473709" cy="260985"/>
          </a:xfrm>
        </p:grpSpPr>
        <p:pic>
          <p:nvPicPr>
            <p:cNvPr id="133" name="object 13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059169" y="6224396"/>
              <a:ext cx="208894" cy="247688"/>
            </a:xfrm>
            <a:prstGeom prst="rect">
              <a:avLst/>
            </a:prstGeom>
          </p:spPr>
        </p:pic>
        <p:sp>
          <p:nvSpPr>
            <p:cNvPr id="134" name="object 134"/>
            <p:cNvSpPr/>
            <p:nvPr/>
          </p:nvSpPr>
          <p:spPr>
            <a:xfrm>
              <a:off x="9295518" y="6218428"/>
              <a:ext cx="237490" cy="260985"/>
            </a:xfrm>
            <a:custGeom>
              <a:avLst/>
              <a:gdLst/>
              <a:ahLst/>
              <a:cxnLst/>
              <a:rect l="l" t="t" r="r" b="b"/>
              <a:pathLst>
                <a:path w="237490" h="260985">
                  <a:moveTo>
                    <a:pt x="119964" y="0"/>
                  </a:moveTo>
                  <a:lnTo>
                    <a:pt x="70654" y="9328"/>
                  </a:lnTo>
                  <a:lnTo>
                    <a:pt x="32543" y="37307"/>
                  </a:lnTo>
                  <a:lnTo>
                    <a:pt x="8131" y="79457"/>
                  </a:lnTo>
                  <a:lnTo>
                    <a:pt x="0" y="131304"/>
                  </a:lnTo>
                  <a:lnTo>
                    <a:pt x="2257" y="161539"/>
                  </a:lnTo>
                  <a:lnTo>
                    <a:pt x="20315" y="210036"/>
                  </a:lnTo>
                  <a:lnTo>
                    <a:pt x="55044" y="242526"/>
                  </a:lnTo>
                  <a:lnTo>
                    <a:pt x="98166" y="258787"/>
                  </a:lnTo>
                  <a:lnTo>
                    <a:pt x="122362" y="260819"/>
                  </a:lnTo>
                  <a:lnTo>
                    <a:pt x="145639" y="258916"/>
                  </a:lnTo>
                  <a:lnTo>
                    <a:pt x="167125" y="253209"/>
                  </a:lnTo>
                  <a:lnTo>
                    <a:pt x="186821" y="243697"/>
                  </a:lnTo>
                  <a:lnTo>
                    <a:pt x="204726" y="230380"/>
                  </a:lnTo>
                  <a:lnTo>
                    <a:pt x="212547" y="222621"/>
                  </a:lnTo>
                  <a:lnTo>
                    <a:pt x="122949" y="222621"/>
                  </a:lnTo>
                  <a:lnTo>
                    <a:pt x="107170" y="221166"/>
                  </a:lnTo>
                  <a:lnTo>
                    <a:pt x="67442" y="199344"/>
                  </a:lnTo>
                  <a:lnTo>
                    <a:pt x="45849" y="156372"/>
                  </a:lnTo>
                  <a:lnTo>
                    <a:pt x="44176" y="138466"/>
                  </a:lnTo>
                  <a:lnTo>
                    <a:pt x="236956" y="138466"/>
                  </a:lnTo>
                  <a:lnTo>
                    <a:pt x="236168" y="111161"/>
                  </a:lnTo>
                  <a:lnTo>
                    <a:pt x="234737" y="102656"/>
                  </a:lnTo>
                  <a:lnTo>
                    <a:pt x="47160" y="102656"/>
                  </a:lnTo>
                  <a:lnTo>
                    <a:pt x="50535" y="89247"/>
                  </a:lnTo>
                  <a:lnTo>
                    <a:pt x="72521" y="56406"/>
                  </a:lnTo>
                  <a:lnTo>
                    <a:pt x="106928" y="39336"/>
                  </a:lnTo>
                  <a:lnTo>
                    <a:pt x="119964" y="38197"/>
                  </a:lnTo>
                  <a:lnTo>
                    <a:pt x="207272" y="38197"/>
                  </a:lnTo>
                  <a:lnTo>
                    <a:pt x="195950" y="25519"/>
                  </a:lnTo>
                  <a:lnTo>
                    <a:pt x="174426" y="11343"/>
                  </a:lnTo>
                  <a:lnTo>
                    <a:pt x="149098" y="2836"/>
                  </a:lnTo>
                  <a:lnTo>
                    <a:pt x="119964" y="0"/>
                  </a:lnTo>
                  <a:close/>
                </a:path>
                <a:path w="237490" h="260985">
                  <a:moveTo>
                    <a:pt x="199344" y="170696"/>
                  </a:moveTo>
                  <a:lnTo>
                    <a:pt x="173691" y="204716"/>
                  </a:lnTo>
                  <a:lnTo>
                    <a:pt x="137088" y="221502"/>
                  </a:lnTo>
                  <a:lnTo>
                    <a:pt x="122949" y="222621"/>
                  </a:lnTo>
                  <a:lnTo>
                    <a:pt x="212547" y="222621"/>
                  </a:lnTo>
                  <a:lnTo>
                    <a:pt x="213337" y="221838"/>
                  </a:lnTo>
                  <a:lnTo>
                    <a:pt x="221279" y="212325"/>
                  </a:lnTo>
                  <a:lnTo>
                    <a:pt x="228552" y="201843"/>
                  </a:lnTo>
                  <a:lnTo>
                    <a:pt x="235155" y="190392"/>
                  </a:lnTo>
                  <a:lnTo>
                    <a:pt x="199344" y="170696"/>
                  </a:lnTo>
                  <a:close/>
                </a:path>
                <a:path w="237490" h="260985">
                  <a:moveTo>
                    <a:pt x="207272" y="38197"/>
                  </a:moveTo>
                  <a:lnTo>
                    <a:pt x="119964" y="38197"/>
                  </a:lnTo>
                  <a:lnTo>
                    <a:pt x="133676" y="39336"/>
                  </a:lnTo>
                  <a:lnTo>
                    <a:pt x="133366" y="39336"/>
                  </a:lnTo>
                  <a:lnTo>
                    <a:pt x="176501" y="65341"/>
                  </a:lnTo>
                  <a:lnTo>
                    <a:pt x="192779" y="102656"/>
                  </a:lnTo>
                  <a:lnTo>
                    <a:pt x="234737" y="102656"/>
                  </a:lnTo>
                  <a:lnTo>
                    <a:pt x="232026" y="86541"/>
                  </a:lnTo>
                  <a:lnTo>
                    <a:pt x="224528" y="64607"/>
                  </a:lnTo>
                  <a:lnTo>
                    <a:pt x="213668" y="45359"/>
                  </a:lnTo>
                  <a:lnTo>
                    <a:pt x="207272" y="381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5" name="object 135"/>
          <p:cNvGrpSpPr/>
          <p:nvPr/>
        </p:nvGrpSpPr>
        <p:grpSpPr>
          <a:xfrm>
            <a:off x="9562295" y="6218428"/>
            <a:ext cx="744220" cy="260985"/>
            <a:chOff x="9562295" y="6218428"/>
            <a:chExt cx="744220" cy="260985"/>
          </a:xfrm>
        </p:grpSpPr>
        <p:sp>
          <p:nvSpPr>
            <p:cNvPr id="136" name="object 136"/>
            <p:cNvSpPr/>
            <p:nvPr/>
          </p:nvSpPr>
          <p:spPr>
            <a:xfrm>
              <a:off x="9562287" y="6218434"/>
              <a:ext cx="490855" cy="260985"/>
            </a:xfrm>
            <a:custGeom>
              <a:avLst/>
              <a:gdLst/>
              <a:ahLst/>
              <a:cxnLst/>
              <a:rect l="l" t="t" r="r" b="b"/>
              <a:pathLst>
                <a:path w="490854" h="260985">
                  <a:moveTo>
                    <a:pt x="198158" y="5994"/>
                  </a:moveTo>
                  <a:lnTo>
                    <a:pt x="0" y="5994"/>
                  </a:lnTo>
                  <a:lnTo>
                    <a:pt x="0" y="45364"/>
                  </a:lnTo>
                  <a:lnTo>
                    <a:pt x="77597" y="45364"/>
                  </a:lnTo>
                  <a:lnTo>
                    <a:pt x="77597" y="253644"/>
                  </a:lnTo>
                  <a:lnTo>
                    <a:pt x="120561" y="253644"/>
                  </a:lnTo>
                  <a:lnTo>
                    <a:pt x="120561" y="45364"/>
                  </a:lnTo>
                  <a:lnTo>
                    <a:pt x="198158" y="45364"/>
                  </a:lnTo>
                  <a:lnTo>
                    <a:pt x="198158" y="5994"/>
                  </a:lnTo>
                  <a:close/>
                </a:path>
                <a:path w="490854" h="260985">
                  <a:moveTo>
                    <a:pt x="490588" y="130708"/>
                  </a:moveTo>
                  <a:lnTo>
                    <a:pt x="481266" y="78930"/>
                  </a:lnTo>
                  <a:lnTo>
                    <a:pt x="454279" y="38201"/>
                  </a:lnTo>
                  <a:lnTo>
                    <a:pt x="446430" y="31419"/>
                  </a:lnTo>
                  <a:lnTo>
                    <a:pt x="446430" y="130708"/>
                  </a:lnTo>
                  <a:lnTo>
                    <a:pt x="444817" y="151041"/>
                  </a:lnTo>
                  <a:lnTo>
                    <a:pt x="420763" y="198145"/>
                  </a:lnTo>
                  <a:lnTo>
                    <a:pt x="376555" y="221094"/>
                  </a:lnTo>
                  <a:lnTo>
                    <a:pt x="359283" y="222618"/>
                  </a:lnTo>
                  <a:lnTo>
                    <a:pt x="342011" y="221094"/>
                  </a:lnTo>
                  <a:lnTo>
                    <a:pt x="297815" y="198145"/>
                  </a:lnTo>
                  <a:lnTo>
                    <a:pt x="273748" y="151041"/>
                  </a:lnTo>
                  <a:lnTo>
                    <a:pt x="272148" y="130708"/>
                  </a:lnTo>
                  <a:lnTo>
                    <a:pt x="273735" y="110363"/>
                  </a:lnTo>
                  <a:lnTo>
                    <a:pt x="297510" y="62966"/>
                  </a:lnTo>
                  <a:lnTo>
                    <a:pt x="341769" y="39751"/>
                  </a:lnTo>
                  <a:lnTo>
                    <a:pt x="359283" y="38201"/>
                  </a:lnTo>
                  <a:lnTo>
                    <a:pt x="377024" y="39751"/>
                  </a:lnTo>
                  <a:lnTo>
                    <a:pt x="376859" y="39751"/>
                  </a:lnTo>
                  <a:lnTo>
                    <a:pt x="393077" y="44386"/>
                  </a:lnTo>
                  <a:lnTo>
                    <a:pt x="432155" y="76098"/>
                  </a:lnTo>
                  <a:lnTo>
                    <a:pt x="446430" y="130708"/>
                  </a:lnTo>
                  <a:lnTo>
                    <a:pt x="446430" y="31419"/>
                  </a:lnTo>
                  <a:lnTo>
                    <a:pt x="433425" y="20815"/>
                  </a:lnTo>
                  <a:lnTo>
                    <a:pt x="411137" y="9245"/>
                  </a:lnTo>
                  <a:lnTo>
                    <a:pt x="386422" y="2311"/>
                  </a:lnTo>
                  <a:lnTo>
                    <a:pt x="359283" y="0"/>
                  </a:lnTo>
                  <a:lnTo>
                    <a:pt x="332143" y="2311"/>
                  </a:lnTo>
                  <a:lnTo>
                    <a:pt x="285140" y="20815"/>
                  </a:lnTo>
                  <a:lnTo>
                    <a:pt x="248958" y="56743"/>
                  </a:lnTo>
                  <a:lnTo>
                    <a:pt x="230314" y="103593"/>
                  </a:lnTo>
                  <a:lnTo>
                    <a:pt x="227990" y="130708"/>
                  </a:lnTo>
                  <a:lnTo>
                    <a:pt x="230314" y="157568"/>
                  </a:lnTo>
                  <a:lnTo>
                    <a:pt x="248958" y="204114"/>
                  </a:lnTo>
                  <a:lnTo>
                    <a:pt x="285140" y="240004"/>
                  </a:lnTo>
                  <a:lnTo>
                    <a:pt x="332143" y="258508"/>
                  </a:lnTo>
                  <a:lnTo>
                    <a:pt x="359283" y="260819"/>
                  </a:lnTo>
                  <a:lnTo>
                    <a:pt x="386422" y="258508"/>
                  </a:lnTo>
                  <a:lnTo>
                    <a:pt x="433425" y="240004"/>
                  </a:lnTo>
                  <a:lnTo>
                    <a:pt x="469607" y="204114"/>
                  </a:lnTo>
                  <a:lnTo>
                    <a:pt x="488264" y="157568"/>
                  </a:lnTo>
                  <a:lnTo>
                    <a:pt x="490588" y="1307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7" name="object 13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082729" y="6224396"/>
              <a:ext cx="223218" cy="248882"/>
            </a:xfrm>
            <a:prstGeom prst="rect">
              <a:avLst/>
            </a:prstGeom>
          </p:spPr>
        </p:pic>
      </p:grpSp>
      <p:sp>
        <p:nvSpPr>
          <p:cNvPr id="138" name="object 138"/>
          <p:cNvSpPr/>
          <p:nvPr/>
        </p:nvSpPr>
        <p:spPr>
          <a:xfrm>
            <a:off x="10371621" y="6218428"/>
            <a:ext cx="262890" cy="260985"/>
          </a:xfrm>
          <a:custGeom>
            <a:avLst/>
            <a:gdLst/>
            <a:ahLst/>
            <a:cxnLst/>
            <a:rect l="l" t="t" r="r" b="b"/>
            <a:pathLst>
              <a:path w="262890" h="260985">
                <a:moveTo>
                  <a:pt x="131304" y="0"/>
                </a:moveTo>
                <a:lnTo>
                  <a:pt x="79447" y="9251"/>
                </a:lnTo>
                <a:lnTo>
                  <a:pt x="37297" y="37004"/>
                </a:lnTo>
                <a:lnTo>
                  <a:pt x="9323" y="78936"/>
                </a:lnTo>
                <a:lnTo>
                  <a:pt x="0" y="130708"/>
                </a:lnTo>
                <a:lnTo>
                  <a:pt x="2330" y="157565"/>
                </a:lnTo>
                <a:lnTo>
                  <a:pt x="20978" y="204119"/>
                </a:lnTo>
                <a:lnTo>
                  <a:pt x="57160" y="240008"/>
                </a:lnTo>
                <a:lnTo>
                  <a:pt x="104162" y="258507"/>
                </a:lnTo>
                <a:lnTo>
                  <a:pt x="131304" y="260819"/>
                </a:lnTo>
                <a:lnTo>
                  <a:pt x="158441" y="258507"/>
                </a:lnTo>
                <a:lnTo>
                  <a:pt x="183152" y="251572"/>
                </a:lnTo>
                <a:lnTo>
                  <a:pt x="205439" y="240008"/>
                </a:lnTo>
                <a:lnTo>
                  <a:pt x="225302" y="223815"/>
                </a:lnTo>
                <a:lnTo>
                  <a:pt x="226291" y="222621"/>
                </a:lnTo>
                <a:lnTo>
                  <a:pt x="131304" y="222621"/>
                </a:lnTo>
                <a:lnTo>
                  <a:pt x="114032" y="221093"/>
                </a:lnTo>
                <a:lnTo>
                  <a:pt x="69830" y="198151"/>
                </a:lnTo>
                <a:lnTo>
                  <a:pt x="45770" y="151037"/>
                </a:lnTo>
                <a:lnTo>
                  <a:pt x="44166" y="130708"/>
                </a:lnTo>
                <a:lnTo>
                  <a:pt x="45750" y="110360"/>
                </a:lnTo>
                <a:lnTo>
                  <a:pt x="69526" y="62961"/>
                </a:lnTo>
                <a:lnTo>
                  <a:pt x="113786" y="39746"/>
                </a:lnTo>
                <a:lnTo>
                  <a:pt x="131304" y="38197"/>
                </a:lnTo>
                <a:lnTo>
                  <a:pt x="226289" y="38197"/>
                </a:lnTo>
                <a:lnTo>
                  <a:pt x="225302" y="37004"/>
                </a:lnTo>
                <a:lnTo>
                  <a:pt x="205439" y="20814"/>
                </a:lnTo>
                <a:lnTo>
                  <a:pt x="183152" y="9251"/>
                </a:lnTo>
                <a:lnTo>
                  <a:pt x="158441" y="2312"/>
                </a:lnTo>
                <a:lnTo>
                  <a:pt x="131304" y="0"/>
                </a:lnTo>
                <a:close/>
              </a:path>
              <a:path w="262890" h="260985">
                <a:moveTo>
                  <a:pt x="226289" y="38197"/>
                </a:moveTo>
                <a:lnTo>
                  <a:pt x="131304" y="38197"/>
                </a:lnTo>
                <a:lnTo>
                  <a:pt x="149034" y="39746"/>
                </a:lnTo>
                <a:lnTo>
                  <a:pt x="148881" y="39746"/>
                </a:lnTo>
                <a:lnTo>
                  <a:pt x="193083" y="62668"/>
                </a:lnTo>
                <a:lnTo>
                  <a:pt x="216857" y="110122"/>
                </a:lnTo>
                <a:lnTo>
                  <a:pt x="218443" y="130708"/>
                </a:lnTo>
                <a:lnTo>
                  <a:pt x="216838" y="151037"/>
                </a:lnTo>
                <a:lnTo>
                  <a:pt x="192779" y="198151"/>
                </a:lnTo>
                <a:lnTo>
                  <a:pt x="148575" y="221093"/>
                </a:lnTo>
                <a:lnTo>
                  <a:pt x="131304" y="222621"/>
                </a:lnTo>
                <a:lnTo>
                  <a:pt x="226291" y="222621"/>
                </a:lnTo>
                <a:lnTo>
                  <a:pt x="241622" y="204119"/>
                </a:lnTo>
                <a:lnTo>
                  <a:pt x="253281" y="182036"/>
                </a:lnTo>
                <a:lnTo>
                  <a:pt x="260277" y="157565"/>
                </a:lnTo>
                <a:lnTo>
                  <a:pt x="262609" y="130708"/>
                </a:lnTo>
                <a:lnTo>
                  <a:pt x="260277" y="103590"/>
                </a:lnTo>
                <a:lnTo>
                  <a:pt x="253281" y="78936"/>
                </a:lnTo>
                <a:lnTo>
                  <a:pt x="241622" y="56741"/>
                </a:lnTo>
                <a:lnTo>
                  <a:pt x="226289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0699877" y="6224441"/>
            <a:ext cx="147320" cy="247650"/>
          </a:xfrm>
          <a:custGeom>
            <a:avLst/>
            <a:gdLst/>
            <a:ahLst/>
            <a:cxnLst/>
            <a:rect l="l" t="t" r="r" b="b"/>
            <a:pathLst>
              <a:path w="147320" h="247650">
                <a:moveTo>
                  <a:pt x="146824" y="0"/>
                </a:moveTo>
                <a:lnTo>
                  <a:pt x="0" y="0"/>
                </a:lnTo>
                <a:lnTo>
                  <a:pt x="0" y="39370"/>
                </a:lnTo>
                <a:lnTo>
                  <a:pt x="0" y="247650"/>
                </a:lnTo>
                <a:lnTo>
                  <a:pt x="42976" y="247650"/>
                </a:lnTo>
                <a:lnTo>
                  <a:pt x="42976" y="39370"/>
                </a:lnTo>
                <a:lnTo>
                  <a:pt x="146824" y="39370"/>
                </a:lnTo>
                <a:lnTo>
                  <a:pt x="1468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0" name="object 14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028732" y="6224396"/>
            <a:ext cx="190988" cy="247688"/>
          </a:xfrm>
          <a:prstGeom prst="rect">
            <a:avLst/>
          </a:prstGeom>
        </p:spPr>
      </p:pic>
      <p:sp>
        <p:nvSpPr>
          <p:cNvPr id="141" name="object 141"/>
          <p:cNvSpPr/>
          <p:nvPr/>
        </p:nvSpPr>
        <p:spPr>
          <a:xfrm>
            <a:off x="11408867" y="6054297"/>
            <a:ext cx="262890" cy="425450"/>
          </a:xfrm>
          <a:custGeom>
            <a:avLst/>
            <a:gdLst/>
            <a:ahLst/>
            <a:cxnLst/>
            <a:rect l="l" t="t" r="r" b="b"/>
            <a:pathLst>
              <a:path w="262890" h="425450">
                <a:moveTo>
                  <a:pt x="254254" y="0"/>
                </a:moveTo>
                <a:lnTo>
                  <a:pt x="206506" y="0"/>
                </a:lnTo>
                <a:lnTo>
                  <a:pt x="203721" y="7559"/>
                </a:lnTo>
                <a:lnTo>
                  <a:pt x="198747" y="13832"/>
                </a:lnTo>
                <a:lnTo>
                  <a:pt x="155366" y="32030"/>
                </a:lnTo>
                <a:lnTo>
                  <a:pt x="138173" y="35716"/>
                </a:lnTo>
                <a:lnTo>
                  <a:pt x="133786" y="36700"/>
                </a:lnTo>
                <a:lnTo>
                  <a:pt x="129409" y="37894"/>
                </a:lnTo>
                <a:lnTo>
                  <a:pt x="125430" y="38899"/>
                </a:lnTo>
                <a:lnTo>
                  <a:pt x="113902" y="41684"/>
                </a:lnTo>
                <a:lnTo>
                  <a:pt x="109420" y="43077"/>
                </a:lnTo>
                <a:lnTo>
                  <a:pt x="103043" y="45862"/>
                </a:lnTo>
                <a:lnTo>
                  <a:pt x="99169" y="47443"/>
                </a:lnTo>
                <a:lnTo>
                  <a:pt x="90018" y="51024"/>
                </a:lnTo>
                <a:lnTo>
                  <a:pt x="85735" y="53024"/>
                </a:lnTo>
                <a:lnTo>
                  <a:pt x="45073" y="85706"/>
                </a:lnTo>
                <a:lnTo>
                  <a:pt x="11268" y="158759"/>
                </a:lnTo>
                <a:lnTo>
                  <a:pt x="2817" y="208177"/>
                </a:lnTo>
                <a:lnTo>
                  <a:pt x="0" y="266190"/>
                </a:lnTo>
                <a:lnTo>
                  <a:pt x="2611" y="307747"/>
                </a:lnTo>
                <a:lnTo>
                  <a:pt x="23500" y="371612"/>
                </a:lnTo>
                <a:lnTo>
                  <a:pt x="59646" y="407492"/>
                </a:lnTo>
                <a:lnTo>
                  <a:pt x="102320" y="423010"/>
                </a:lnTo>
                <a:lnTo>
                  <a:pt x="127127" y="424950"/>
                </a:lnTo>
                <a:lnTo>
                  <a:pt x="155849" y="422639"/>
                </a:lnTo>
                <a:lnTo>
                  <a:pt x="181737" y="415703"/>
                </a:lnTo>
                <a:lnTo>
                  <a:pt x="204790" y="404140"/>
                </a:lnTo>
                <a:lnTo>
                  <a:pt x="225008" y="387946"/>
                </a:lnTo>
                <a:lnTo>
                  <a:pt x="226005" y="386752"/>
                </a:lnTo>
                <a:lnTo>
                  <a:pt x="131304" y="386752"/>
                </a:lnTo>
                <a:lnTo>
                  <a:pt x="114032" y="385224"/>
                </a:lnTo>
                <a:lnTo>
                  <a:pt x="69830" y="362282"/>
                </a:lnTo>
                <a:lnTo>
                  <a:pt x="45770" y="315169"/>
                </a:lnTo>
                <a:lnTo>
                  <a:pt x="44166" y="294839"/>
                </a:lnTo>
                <a:lnTo>
                  <a:pt x="45750" y="274491"/>
                </a:lnTo>
                <a:lnTo>
                  <a:pt x="69526" y="227092"/>
                </a:lnTo>
                <a:lnTo>
                  <a:pt x="95805" y="209491"/>
                </a:lnTo>
                <a:lnTo>
                  <a:pt x="42375" y="209491"/>
                </a:lnTo>
                <a:lnTo>
                  <a:pt x="51384" y="159749"/>
                </a:lnTo>
                <a:lnTo>
                  <a:pt x="73779" y="116762"/>
                </a:lnTo>
                <a:lnTo>
                  <a:pt x="103441" y="89923"/>
                </a:lnTo>
                <a:lnTo>
                  <a:pt x="145419" y="74008"/>
                </a:lnTo>
                <a:lnTo>
                  <a:pt x="173083" y="67442"/>
                </a:lnTo>
                <a:lnTo>
                  <a:pt x="181453" y="65283"/>
                </a:lnTo>
                <a:lnTo>
                  <a:pt x="216798" y="50057"/>
                </a:lnTo>
                <a:lnTo>
                  <a:pt x="245373" y="20364"/>
                </a:lnTo>
                <a:lnTo>
                  <a:pt x="250392" y="10611"/>
                </a:lnTo>
                <a:lnTo>
                  <a:pt x="254254" y="0"/>
                </a:lnTo>
                <a:close/>
              </a:path>
              <a:path w="262890" h="425450">
                <a:moveTo>
                  <a:pt x="226390" y="202328"/>
                </a:moveTo>
                <a:lnTo>
                  <a:pt x="131304" y="202328"/>
                </a:lnTo>
                <a:lnTo>
                  <a:pt x="149034" y="203877"/>
                </a:lnTo>
                <a:lnTo>
                  <a:pt x="148881" y="203877"/>
                </a:lnTo>
                <a:lnTo>
                  <a:pt x="193083" y="226799"/>
                </a:lnTo>
                <a:lnTo>
                  <a:pt x="216857" y="274254"/>
                </a:lnTo>
                <a:lnTo>
                  <a:pt x="218443" y="294839"/>
                </a:lnTo>
                <a:lnTo>
                  <a:pt x="216838" y="315169"/>
                </a:lnTo>
                <a:lnTo>
                  <a:pt x="192779" y="362282"/>
                </a:lnTo>
                <a:lnTo>
                  <a:pt x="148575" y="385224"/>
                </a:lnTo>
                <a:lnTo>
                  <a:pt x="131304" y="386752"/>
                </a:lnTo>
                <a:lnTo>
                  <a:pt x="226005" y="386752"/>
                </a:lnTo>
                <a:lnTo>
                  <a:pt x="241459" y="368250"/>
                </a:lnTo>
                <a:lnTo>
                  <a:pt x="253209" y="346167"/>
                </a:lnTo>
                <a:lnTo>
                  <a:pt x="260259" y="321697"/>
                </a:lnTo>
                <a:lnTo>
                  <a:pt x="262609" y="294839"/>
                </a:lnTo>
                <a:lnTo>
                  <a:pt x="260316" y="268205"/>
                </a:lnTo>
                <a:lnTo>
                  <a:pt x="253436" y="243809"/>
                </a:lnTo>
                <a:lnTo>
                  <a:pt x="241967" y="221651"/>
                </a:lnTo>
                <a:lnTo>
                  <a:pt x="226390" y="202328"/>
                </a:lnTo>
                <a:close/>
              </a:path>
              <a:path w="262890" h="425450">
                <a:moveTo>
                  <a:pt x="133692" y="164131"/>
                </a:moveTo>
                <a:lnTo>
                  <a:pt x="104335" y="166966"/>
                </a:lnTo>
                <a:lnTo>
                  <a:pt x="79528" y="175471"/>
                </a:lnTo>
                <a:lnTo>
                  <a:pt x="59273" y="189646"/>
                </a:lnTo>
                <a:lnTo>
                  <a:pt x="43569" y="209491"/>
                </a:lnTo>
                <a:lnTo>
                  <a:pt x="95805" y="209491"/>
                </a:lnTo>
                <a:lnTo>
                  <a:pt x="97651" y="208522"/>
                </a:lnTo>
                <a:lnTo>
                  <a:pt x="113786" y="203877"/>
                </a:lnTo>
                <a:lnTo>
                  <a:pt x="131304" y="202328"/>
                </a:lnTo>
                <a:lnTo>
                  <a:pt x="226390" y="202328"/>
                </a:lnTo>
                <a:lnTo>
                  <a:pt x="225909" y="201732"/>
                </a:lnTo>
                <a:lnTo>
                  <a:pt x="206380" y="185281"/>
                </a:lnTo>
                <a:lnTo>
                  <a:pt x="184500" y="173531"/>
                </a:lnTo>
                <a:lnTo>
                  <a:pt x="160271" y="166481"/>
                </a:lnTo>
                <a:lnTo>
                  <a:pt x="133692" y="1641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1721622" y="6218428"/>
            <a:ext cx="248920" cy="260985"/>
          </a:xfrm>
          <a:custGeom>
            <a:avLst/>
            <a:gdLst/>
            <a:ahLst/>
            <a:cxnLst/>
            <a:rect l="l" t="t" r="r" b="b"/>
            <a:pathLst>
              <a:path w="248920" h="260985">
                <a:moveTo>
                  <a:pt x="120572" y="0"/>
                </a:moveTo>
                <a:lnTo>
                  <a:pt x="73788" y="8582"/>
                </a:lnTo>
                <a:lnTo>
                  <a:pt x="34920" y="34323"/>
                </a:lnTo>
                <a:lnTo>
                  <a:pt x="8735" y="75279"/>
                </a:lnTo>
                <a:lnTo>
                  <a:pt x="0" y="129514"/>
                </a:lnTo>
                <a:lnTo>
                  <a:pt x="2201" y="158840"/>
                </a:lnTo>
                <a:lnTo>
                  <a:pt x="19812" y="207184"/>
                </a:lnTo>
                <a:lnTo>
                  <a:pt x="53763" y="241347"/>
                </a:lnTo>
                <a:lnTo>
                  <a:pt x="96437" y="258655"/>
                </a:lnTo>
                <a:lnTo>
                  <a:pt x="120572" y="260819"/>
                </a:lnTo>
                <a:lnTo>
                  <a:pt x="145560" y="258208"/>
                </a:lnTo>
                <a:lnTo>
                  <a:pt x="168017" y="250374"/>
                </a:lnTo>
                <a:lnTo>
                  <a:pt x="187939" y="237318"/>
                </a:lnTo>
                <a:lnTo>
                  <a:pt x="201917" y="222621"/>
                </a:lnTo>
                <a:lnTo>
                  <a:pt x="125346" y="222621"/>
                </a:lnTo>
                <a:lnTo>
                  <a:pt x="107529" y="220999"/>
                </a:lnTo>
                <a:lnTo>
                  <a:pt x="65956" y="196664"/>
                </a:lnTo>
                <a:lnTo>
                  <a:pt x="45535" y="149153"/>
                </a:lnTo>
                <a:lnTo>
                  <a:pt x="44176" y="129514"/>
                </a:lnTo>
                <a:lnTo>
                  <a:pt x="45642" y="109296"/>
                </a:lnTo>
                <a:lnTo>
                  <a:pt x="67746" y="62375"/>
                </a:lnTo>
                <a:lnTo>
                  <a:pt x="108988" y="39709"/>
                </a:lnTo>
                <a:lnTo>
                  <a:pt x="125346" y="38197"/>
                </a:lnTo>
                <a:lnTo>
                  <a:pt x="202517" y="38197"/>
                </a:lnTo>
                <a:lnTo>
                  <a:pt x="188383" y="23164"/>
                </a:lnTo>
                <a:lnTo>
                  <a:pt x="168613" y="10295"/>
                </a:lnTo>
                <a:lnTo>
                  <a:pt x="146011" y="2573"/>
                </a:lnTo>
                <a:lnTo>
                  <a:pt x="120572" y="0"/>
                </a:lnTo>
                <a:close/>
              </a:path>
              <a:path w="248920" h="260985">
                <a:moveTo>
                  <a:pt x="248296" y="219040"/>
                </a:moveTo>
                <a:lnTo>
                  <a:pt x="205323" y="219040"/>
                </a:lnTo>
                <a:lnTo>
                  <a:pt x="205323" y="253657"/>
                </a:lnTo>
                <a:lnTo>
                  <a:pt x="248296" y="253657"/>
                </a:lnTo>
                <a:lnTo>
                  <a:pt x="248296" y="219040"/>
                </a:lnTo>
                <a:close/>
              </a:path>
              <a:path w="248920" h="260985">
                <a:moveTo>
                  <a:pt x="202517" y="38197"/>
                </a:moveTo>
                <a:lnTo>
                  <a:pt x="125346" y="38197"/>
                </a:lnTo>
                <a:lnTo>
                  <a:pt x="141202" y="39709"/>
                </a:lnTo>
                <a:lnTo>
                  <a:pt x="141073" y="39709"/>
                </a:lnTo>
                <a:lnTo>
                  <a:pt x="182643" y="62071"/>
                </a:lnTo>
                <a:lnTo>
                  <a:pt x="206142" y="109296"/>
                </a:lnTo>
                <a:lnTo>
                  <a:pt x="207710" y="130111"/>
                </a:lnTo>
                <a:lnTo>
                  <a:pt x="206311" y="148766"/>
                </a:lnTo>
                <a:lnTo>
                  <a:pt x="185334" y="195763"/>
                </a:lnTo>
                <a:lnTo>
                  <a:pt x="143017" y="220999"/>
                </a:lnTo>
                <a:lnTo>
                  <a:pt x="142593" y="220999"/>
                </a:lnTo>
                <a:lnTo>
                  <a:pt x="125346" y="222621"/>
                </a:lnTo>
                <a:lnTo>
                  <a:pt x="201917" y="222621"/>
                </a:lnTo>
                <a:lnTo>
                  <a:pt x="205323" y="219040"/>
                </a:lnTo>
                <a:lnTo>
                  <a:pt x="248296" y="219040"/>
                </a:lnTo>
                <a:lnTo>
                  <a:pt x="248296" y="41181"/>
                </a:lnTo>
                <a:lnTo>
                  <a:pt x="205323" y="41181"/>
                </a:lnTo>
                <a:lnTo>
                  <a:pt x="202517" y="38197"/>
                </a:lnTo>
                <a:close/>
              </a:path>
              <a:path w="248920" h="260985">
                <a:moveTo>
                  <a:pt x="248296" y="5968"/>
                </a:moveTo>
                <a:lnTo>
                  <a:pt x="205323" y="5968"/>
                </a:lnTo>
                <a:lnTo>
                  <a:pt x="205323" y="41181"/>
                </a:lnTo>
                <a:lnTo>
                  <a:pt x="248296" y="41181"/>
                </a:lnTo>
                <a:lnTo>
                  <a:pt x="248296" y="59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2051046" y="6365405"/>
            <a:ext cx="43180" cy="106680"/>
          </a:xfrm>
          <a:custGeom>
            <a:avLst/>
            <a:gdLst/>
            <a:ahLst/>
            <a:cxnLst/>
            <a:rect l="l" t="t" r="r" b="b"/>
            <a:pathLst>
              <a:path w="43179" h="106679">
                <a:moveTo>
                  <a:pt x="0" y="106679"/>
                </a:moveTo>
                <a:lnTo>
                  <a:pt x="42972" y="106679"/>
                </a:lnTo>
                <a:lnTo>
                  <a:pt x="42972" y="0"/>
                </a:lnTo>
                <a:lnTo>
                  <a:pt x="0" y="0"/>
                </a:lnTo>
                <a:lnTo>
                  <a:pt x="0" y="1066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2051043" y="6224441"/>
            <a:ext cx="203200" cy="247650"/>
          </a:xfrm>
          <a:custGeom>
            <a:avLst/>
            <a:gdLst/>
            <a:ahLst/>
            <a:cxnLst/>
            <a:rect l="l" t="t" r="r" b="b"/>
            <a:pathLst>
              <a:path w="203200" h="247650">
                <a:moveTo>
                  <a:pt x="202920" y="0"/>
                </a:moveTo>
                <a:lnTo>
                  <a:pt x="159956" y="0"/>
                </a:lnTo>
                <a:lnTo>
                  <a:pt x="159956" y="101600"/>
                </a:lnTo>
                <a:lnTo>
                  <a:pt x="42964" y="101600"/>
                </a:lnTo>
                <a:lnTo>
                  <a:pt x="42964" y="0"/>
                </a:lnTo>
                <a:lnTo>
                  <a:pt x="0" y="0"/>
                </a:lnTo>
                <a:lnTo>
                  <a:pt x="0" y="101600"/>
                </a:lnTo>
                <a:lnTo>
                  <a:pt x="0" y="140970"/>
                </a:lnTo>
                <a:lnTo>
                  <a:pt x="159956" y="140970"/>
                </a:lnTo>
                <a:lnTo>
                  <a:pt x="159956" y="247650"/>
                </a:lnTo>
                <a:lnTo>
                  <a:pt x="202920" y="247650"/>
                </a:lnTo>
                <a:lnTo>
                  <a:pt x="202920" y="140970"/>
                </a:lnTo>
                <a:lnTo>
                  <a:pt x="202920" y="101600"/>
                </a:lnTo>
                <a:lnTo>
                  <a:pt x="2029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5" name="object 145"/>
          <p:cNvGrpSpPr/>
          <p:nvPr/>
        </p:nvGrpSpPr>
        <p:grpSpPr>
          <a:xfrm>
            <a:off x="12335121" y="6218428"/>
            <a:ext cx="473709" cy="260985"/>
            <a:chOff x="12335121" y="6218428"/>
            <a:chExt cx="473709" cy="260985"/>
          </a:xfrm>
        </p:grpSpPr>
        <p:pic>
          <p:nvPicPr>
            <p:cNvPr id="146" name="object 14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335121" y="6224396"/>
              <a:ext cx="208894" cy="247688"/>
            </a:xfrm>
            <a:prstGeom prst="rect">
              <a:avLst/>
            </a:prstGeom>
          </p:spPr>
        </p:pic>
        <p:sp>
          <p:nvSpPr>
            <p:cNvPr id="147" name="object 147"/>
            <p:cNvSpPr/>
            <p:nvPr/>
          </p:nvSpPr>
          <p:spPr>
            <a:xfrm>
              <a:off x="12571512" y="6218428"/>
              <a:ext cx="237490" cy="260985"/>
            </a:xfrm>
            <a:custGeom>
              <a:avLst/>
              <a:gdLst/>
              <a:ahLst/>
              <a:cxnLst/>
              <a:rect l="l" t="t" r="r" b="b"/>
              <a:pathLst>
                <a:path w="237490" h="260985">
                  <a:moveTo>
                    <a:pt x="119964" y="0"/>
                  </a:moveTo>
                  <a:lnTo>
                    <a:pt x="70654" y="9328"/>
                  </a:lnTo>
                  <a:lnTo>
                    <a:pt x="32543" y="37307"/>
                  </a:lnTo>
                  <a:lnTo>
                    <a:pt x="8131" y="79457"/>
                  </a:lnTo>
                  <a:lnTo>
                    <a:pt x="0" y="131304"/>
                  </a:lnTo>
                  <a:lnTo>
                    <a:pt x="2257" y="161539"/>
                  </a:lnTo>
                  <a:lnTo>
                    <a:pt x="20315" y="210036"/>
                  </a:lnTo>
                  <a:lnTo>
                    <a:pt x="55044" y="242526"/>
                  </a:lnTo>
                  <a:lnTo>
                    <a:pt x="98166" y="258787"/>
                  </a:lnTo>
                  <a:lnTo>
                    <a:pt x="122362" y="260819"/>
                  </a:lnTo>
                  <a:lnTo>
                    <a:pt x="145639" y="258916"/>
                  </a:lnTo>
                  <a:lnTo>
                    <a:pt x="167125" y="253209"/>
                  </a:lnTo>
                  <a:lnTo>
                    <a:pt x="186821" y="243697"/>
                  </a:lnTo>
                  <a:lnTo>
                    <a:pt x="204726" y="230380"/>
                  </a:lnTo>
                  <a:lnTo>
                    <a:pt x="212547" y="222621"/>
                  </a:lnTo>
                  <a:lnTo>
                    <a:pt x="122949" y="222621"/>
                  </a:lnTo>
                  <a:lnTo>
                    <a:pt x="107170" y="221166"/>
                  </a:lnTo>
                  <a:lnTo>
                    <a:pt x="67442" y="199344"/>
                  </a:lnTo>
                  <a:lnTo>
                    <a:pt x="45849" y="156372"/>
                  </a:lnTo>
                  <a:lnTo>
                    <a:pt x="44176" y="138466"/>
                  </a:lnTo>
                  <a:lnTo>
                    <a:pt x="236956" y="138466"/>
                  </a:lnTo>
                  <a:lnTo>
                    <a:pt x="236168" y="111161"/>
                  </a:lnTo>
                  <a:lnTo>
                    <a:pt x="234737" y="102656"/>
                  </a:lnTo>
                  <a:lnTo>
                    <a:pt x="47160" y="102656"/>
                  </a:lnTo>
                  <a:lnTo>
                    <a:pt x="50535" y="89247"/>
                  </a:lnTo>
                  <a:lnTo>
                    <a:pt x="72521" y="56406"/>
                  </a:lnTo>
                  <a:lnTo>
                    <a:pt x="106928" y="39336"/>
                  </a:lnTo>
                  <a:lnTo>
                    <a:pt x="119964" y="38197"/>
                  </a:lnTo>
                  <a:lnTo>
                    <a:pt x="207272" y="38197"/>
                  </a:lnTo>
                  <a:lnTo>
                    <a:pt x="195950" y="25519"/>
                  </a:lnTo>
                  <a:lnTo>
                    <a:pt x="174426" y="11343"/>
                  </a:lnTo>
                  <a:lnTo>
                    <a:pt x="149098" y="2836"/>
                  </a:lnTo>
                  <a:lnTo>
                    <a:pt x="119964" y="0"/>
                  </a:lnTo>
                  <a:close/>
                </a:path>
                <a:path w="237490" h="260985">
                  <a:moveTo>
                    <a:pt x="199344" y="170696"/>
                  </a:moveTo>
                  <a:lnTo>
                    <a:pt x="173691" y="204716"/>
                  </a:lnTo>
                  <a:lnTo>
                    <a:pt x="137088" y="221502"/>
                  </a:lnTo>
                  <a:lnTo>
                    <a:pt x="122949" y="222621"/>
                  </a:lnTo>
                  <a:lnTo>
                    <a:pt x="212547" y="222621"/>
                  </a:lnTo>
                  <a:lnTo>
                    <a:pt x="213337" y="221838"/>
                  </a:lnTo>
                  <a:lnTo>
                    <a:pt x="221279" y="212325"/>
                  </a:lnTo>
                  <a:lnTo>
                    <a:pt x="228552" y="201843"/>
                  </a:lnTo>
                  <a:lnTo>
                    <a:pt x="235155" y="190392"/>
                  </a:lnTo>
                  <a:lnTo>
                    <a:pt x="199344" y="170696"/>
                  </a:lnTo>
                  <a:close/>
                </a:path>
                <a:path w="237490" h="260985">
                  <a:moveTo>
                    <a:pt x="207272" y="38197"/>
                  </a:moveTo>
                  <a:lnTo>
                    <a:pt x="119964" y="38197"/>
                  </a:lnTo>
                  <a:lnTo>
                    <a:pt x="133676" y="39336"/>
                  </a:lnTo>
                  <a:lnTo>
                    <a:pt x="133366" y="39336"/>
                  </a:lnTo>
                  <a:lnTo>
                    <a:pt x="176501" y="65341"/>
                  </a:lnTo>
                  <a:lnTo>
                    <a:pt x="192779" y="102656"/>
                  </a:lnTo>
                  <a:lnTo>
                    <a:pt x="234737" y="102656"/>
                  </a:lnTo>
                  <a:lnTo>
                    <a:pt x="232026" y="86541"/>
                  </a:lnTo>
                  <a:lnTo>
                    <a:pt x="224528" y="64607"/>
                  </a:lnTo>
                  <a:lnTo>
                    <a:pt x="213668" y="45359"/>
                  </a:lnTo>
                  <a:lnTo>
                    <a:pt x="207272" y="381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48" name="object 148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994064" y="6233349"/>
            <a:ext cx="205323" cy="220830"/>
          </a:xfrm>
          <a:prstGeom prst="rect">
            <a:avLst/>
          </a:prstGeom>
        </p:spPr>
      </p:pic>
      <p:sp>
        <p:nvSpPr>
          <p:cNvPr id="149" name="object 149"/>
          <p:cNvSpPr/>
          <p:nvPr/>
        </p:nvSpPr>
        <p:spPr>
          <a:xfrm>
            <a:off x="13280530" y="6074581"/>
            <a:ext cx="606425" cy="481330"/>
          </a:xfrm>
          <a:custGeom>
            <a:avLst/>
            <a:gdLst/>
            <a:ahLst/>
            <a:cxnLst/>
            <a:rect l="l" t="t" r="r" b="b"/>
            <a:pathLst>
              <a:path w="606425" h="481329">
                <a:moveTo>
                  <a:pt x="335419" y="355600"/>
                </a:moveTo>
                <a:lnTo>
                  <a:pt x="290055" y="355600"/>
                </a:lnTo>
                <a:lnTo>
                  <a:pt x="290055" y="0"/>
                </a:lnTo>
                <a:lnTo>
                  <a:pt x="245884" y="0"/>
                </a:lnTo>
                <a:lnTo>
                  <a:pt x="245884" y="355600"/>
                </a:lnTo>
                <a:lnTo>
                  <a:pt x="44170" y="355600"/>
                </a:lnTo>
                <a:lnTo>
                  <a:pt x="44170" y="0"/>
                </a:lnTo>
                <a:lnTo>
                  <a:pt x="0" y="0"/>
                </a:lnTo>
                <a:lnTo>
                  <a:pt x="0" y="355600"/>
                </a:lnTo>
                <a:lnTo>
                  <a:pt x="0" y="397510"/>
                </a:lnTo>
                <a:lnTo>
                  <a:pt x="293649" y="397510"/>
                </a:lnTo>
                <a:lnTo>
                  <a:pt x="293649" y="481330"/>
                </a:lnTo>
                <a:lnTo>
                  <a:pt x="335419" y="481330"/>
                </a:lnTo>
                <a:lnTo>
                  <a:pt x="335419" y="397510"/>
                </a:lnTo>
                <a:lnTo>
                  <a:pt x="335419" y="355600"/>
                </a:lnTo>
                <a:close/>
              </a:path>
              <a:path w="606425" h="481329">
                <a:moveTo>
                  <a:pt x="605802" y="282321"/>
                </a:moveTo>
                <a:lnTo>
                  <a:pt x="600875" y="230390"/>
                </a:lnTo>
                <a:lnTo>
                  <a:pt x="582523" y="189217"/>
                </a:lnTo>
                <a:lnTo>
                  <a:pt x="576122" y="182054"/>
                </a:lnTo>
                <a:lnTo>
                  <a:pt x="564794" y="169367"/>
                </a:lnTo>
                <a:lnTo>
                  <a:pt x="561632" y="167284"/>
                </a:lnTo>
                <a:lnTo>
                  <a:pt x="561632" y="246507"/>
                </a:lnTo>
                <a:lnTo>
                  <a:pt x="416013" y="246507"/>
                </a:lnTo>
                <a:lnTo>
                  <a:pt x="432066" y="209981"/>
                </a:lnTo>
                <a:lnTo>
                  <a:pt x="463524" y="186601"/>
                </a:lnTo>
                <a:lnTo>
                  <a:pt x="488810" y="182054"/>
                </a:lnTo>
                <a:lnTo>
                  <a:pt x="502526" y="183184"/>
                </a:lnTo>
                <a:lnTo>
                  <a:pt x="502221" y="183184"/>
                </a:lnTo>
                <a:lnTo>
                  <a:pt x="514400" y="186461"/>
                </a:lnTo>
                <a:lnTo>
                  <a:pt x="545350" y="209194"/>
                </a:lnTo>
                <a:lnTo>
                  <a:pt x="561632" y="246507"/>
                </a:lnTo>
                <a:lnTo>
                  <a:pt x="561632" y="167284"/>
                </a:lnTo>
                <a:lnTo>
                  <a:pt x="543280" y="155194"/>
                </a:lnTo>
                <a:lnTo>
                  <a:pt x="517944" y="146685"/>
                </a:lnTo>
                <a:lnTo>
                  <a:pt x="488810" y="143852"/>
                </a:lnTo>
                <a:lnTo>
                  <a:pt x="462762" y="146189"/>
                </a:lnTo>
                <a:lnTo>
                  <a:pt x="419049" y="164846"/>
                </a:lnTo>
                <a:lnTo>
                  <a:pt x="387146" y="201028"/>
                </a:lnTo>
                <a:lnTo>
                  <a:pt x="370878" y="248018"/>
                </a:lnTo>
                <a:lnTo>
                  <a:pt x="368846" y="275158"/>
                </a:lnTo>
                <a:lnTo>
                  <a:pt x="371106" y="305396"/>
                </a:lnTo>
                <a:lnTo>
                  <a:pt x="389166" y="353885"/>
                </a:lnTo>
                <a:lnTo>
                  <a:pt x="423887" y="386384"/>
                </a:lnTo>
                <a:lnTo>
                  <a:pt x="467017" y="402640"/>
                </a:lnTo>
                <a:lnTo>
                  <a:pt x="491210" y="404672"/>
                </a:lnTo>
                <a:lnTo>
                  <a:pt x="514489" y="402767"/>
                </a:lnTo>
                <a:lnTo>
                  <a:pt x="535978" y="397065"/>
                </a:lnTo>
                <a:lnTo>
                  <a:pt x="555675" y="387553"/>
                </a:lnTo>
                <a:lnTo>
                  <a:pt x="573570" y="374230"/>
                </a:lnTo>
                <a:lnTo>
                  <a:pt x="581393" y="366471"/>
                </a:lnTo>
                <a:lnTo>
                  <a:pt x="582180" y="365696"/>
                </a:lnTo>
                <a:lnTo>
                  <a:pt x="590130" y="356184"/>
                </a:lnTo>
                <a:lnTo>
                  <a:pt x="597408" y="345694"/>
                </a:lnTo>
                <a:lnTo>
                  <a:pt x="603999" y="334251"/>
                </a:lnTo>
                <a:lnTo>
                  <a:pt x="568198" y="314553"/>
                </a:lnTo>
                <a:lnTo>
                  <a:pt x="563232" y="324065"/>
                </a:lnTo>
                <a:lnTo>
                  <a:pt x="557301" y="332905"/>
                </a:lnTo>
                <a:lnTo>
                  <a:pt x="519112" y="362000"/>
                </a:lnTo>
                <a:lnTo>
                  <a:pt x="491794" y="366471"/>
                </a:lnTo>
                <a:lnTo>
                  <a:pt x="476021" y="365023"/>
                </a:lnTo>
                <a:lnTo>
                  <a:pt x="436295" y="343192"/>
                </a:lnTo>
                <a:lnTo>
                  <a:pt x="414693" y="300228"/>
                </a:lnTo>
                <a:lnTo>
                  <a:pt x="413029" y="282321"/>
                </a:lnTo>
                <a:lnTo>
                  <a:pt x="605802" y="2823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3951931" y="6365405"/>
            <a:ext cx="43180" cy="106680"/>
          </a:xfrm>
          <a:custGeom>
            <a:avLst/>
            <a:gdLst/>
            <a:ahLst/>
            <a:cxnLst/>
            <a:rect l="l" t="t" r="r" b="b"/>
            <a:pathLst>
              <a:path w="43180" h="106679">
                <a:moveTo>
                  <a:pt x="0" y="106679"/>
                </a:moveTo>
                <a:lnTo>
                  <a:pt x="42972" y="106679"/>
                </a:lnTo>
                <a:lnTo>
                  <a:pt x="42972" y="0"/>
                </a:lnTo>
                <a:lnTo>
                  <a:pt x="0" y="0"/>
                </a:lnTo>
                <a:lnTo>
                  <a:pt x="0" y="1066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3951928" y="6224441"/>
            <a:ext cx="203200" cy="247650"/>
          </a:xfrm>
          <a:custGeom>
            <a:avLst/>
            <a:gdLst/>
            <a:ahLst/>
            <a:cxnLst/>
            <a:rect l="l" t="t" r="r" b="b"/>
            <a:pathLst>
              <a:path w="203200" h="247650">
                <a:moveTo>
                  <a:pt x="202920" y="0"/>
                </a:moveTo>
                <a:lnTo>
                  <a:pt x="159956" y="0"/>
                </a:lnTo>
                <a:lnTo>
                  <a:pt x="159956" y="101600"/>
                </a:lnTo>
                <a:lnTo>
                  <a:pt x="42964" y="101600"/>
                </a:lnTo>
                <a:lnTo>
                  <a:pt x="42964" y="0"/>
                </a:lnTo>
                <a:lnTo>
                  <a:pt x="0" y="0"/>
                </a:lnTo>
                <a:lnTo>
                  <a:pt x="0" y="101600"/>
                </a:lnTo>
                <a:lnTo>
                  <a:pt x="0" y="140970"/>
                </a:lnTo>
                <a:lnTo>
                  <a:pt x="159956" y="140970"/>
                </a:lnTo>
                <a:lnTo>
                  <a:pt x="159956" y="247650"/>
                </a:lnTo>
                <a:lnTo>
                  <a:pt x="202920" y="247650"/>
                </a:lnTo>
                <a:lnTo>
                  <a:pt x="202920" y="140970"/>
                </a:lnTo>
                <a:lnTo>
                  <a:pt x="202920" y="101600"/>
                </a:lnTo>
                <a:lnTo>
                  <a:pt x="2029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4200251" y="6224428"/>
            <a:ext cx="198755" cy="247650"/>
          </a:xfrm>
          <a:custGeom>
            <a:avLst/>
            <a:gdLst/>
            <a:ahLst/>
            <a:cxnLst/>
            <a:rect l="l" t="t" r="r" b="b"/>
            <a:pathLst>
              <a:path w="198755" h="247650">
                <a:moveTo>
                  <a:pt x="198158" y="0"/>
                </a:moveTo>
                <a:lnTo>
                  <a:pt x="0" y="0"/>
                </a:lnTo>
                <a:lnTo>
                  <a:pt x="0" y="39370"/>
                </a:lnTo>
                <a:lnTo>
                  <a:pt x="77597" y="39370"/>
                </a:lnTo>
                <a:lnTo>
                  <a:pt x="77597" y="247650"/>
                </a:lnTo>
                <a:lnTo>
                  <a:pt x="120561" y="247650"/>
                </a:lnTo>
                <a:lnTo>
                  <a:pt x="120561" y="39370"/>
                </a:lnTo>
                <a:lnTo>
                  <a:pt x="198158" y="39370"/>
                </a:lnTo>
                <a:lnTo>
                  <a:pt x="1981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4443758" y="6218428"/>
            <a:ext cx="248285" cy="393700"/>
          </a:xfrm>
          <a:custGeom>
            <a:avLst/>
            <a:gdLst/>
            <a:ahLst/>
            <a:cxnLst/>
            <a:rect l="l" t="t" r="r" b="b"/>
            <a:pathLst>
              <a:path w="248284" h="393700">
                <a:moveTo>
                  <a:pt x="42982" y="5968"/>
                </a:moveTo>
                <a:lnTo>
                  <a:pt x="0" y="5968"/>
                </a:lnTo>
                <a:lnTo>
                  <a:pt x="0" y="393317"/>
                </a:lnTo>
                <a:lnTo>
                  <a:pt x="42982" y="393317"/>
                </a:lnTo>
                <a:lnTo>
                  <a:pt x="42982" y="219040"/>
                </a:lnTo>
                <a:lnTo>
                  <a:pt x="99791" y="219040"/>
                </a:lnTo>
                <a:lnTo>
                  <a:pt x="63558" y="196067"/>
                </a:lnTo>
                <a:lnTo>
                  <a:pt x="42105" y="149677"/>
                </a:lnTo>
                <a:lnTo>
                  <a:pt x="42021" y="149345"/>
                </a:lnTo>
                <a:lnTo>
                  <a:pt x="40631" y="131304"/>
                </a:lnTo>
                <a:lnTo>
                  <a:pt x="40585" y="130708"/>
                </a:lnTo>
                <a:lnTo>
                  <a:pt x="42125" y="110937"/>
                </a:lnTo>
                <a:lnTo>
                  <a:pt x="42152" y="110601"/>
                </a:lnTo>
                <a:lnTo>
                  <a:pt x="46814" y="92808"/>
                </a:lnTo>
                <a:lnTo>
                  <a:pt x="46853" y="92659"/>
                </a:lnTo>
                <a:lnTo>
                  <a:pt x="78639" y="52298"/>
                </a:lnTo>
                <a:lnTo>
                  <a:pt x="104707" y="40585"/>
                </a:lnTo>
                <a:lnTo>
                  <a:pt x="42982" y="40585"/>
                </a:lnTo>
                <a:lnTo>
                  <a:pt x="42982" y="5968"/>
                </a:lnTo>
                <a:close/>
              </a:path>
              <a:path w="248284" h="393700">
                <a:moveTo>
                  <a:pt x="99791" y="219040"/>
                </a:moveTo>
                <a:lnTo>
                  <a:pt x="42982" y="219040"/>
                </a:lnTo>
                <a:lnTo>
                  <a:pt x="60471" y="237318"/>
                </a:lnTo>
                <a:lnTo>
                  <a:pt x="80723" y="250374"/>
                </a:lnTo>
                <a:lnTo>
                  <a:pt x="103738" y="258208"/>
                </a:lnTo>
                <a:lnTo>
                  <a:pt x="129514" y="260819"/>
                </a:lnTo>
                <a:lnTo>
                  <a:pt x="155286" y="258451"/>
                </a:lnTo>
                <a:lnTo>
                  <a:pt x="178302" y="251347"/>
                </a:lnTo>
                <a:lnTo>
                  <a:pt x="198559" y="239505"/>
                </a:lnTo>
                <a:lnTo>
                  <a:pt x="216056" y="222925"/>
                </a:lnTo>
                <a:lnTo>
                  <a:pt x="216270" y="222621"/>
                </a:lnTo>
                <a:lnTo>
                  <a:pt x="123545" y="222621"/>
                </a:lnTo>
                <a:lnTo>
                  <a:pt x="105919" y="220962"/>
                </a:lnTo>
                <a:lnTo>
                  <a:pt x="99791" y="219040"/>
                </a:lnTo>
                <a:close/>
              </a:path>
              <a:path w="248284" h="393700">
                <a:moveTo>
                  <a:pt x="214830" y="38197"/>
                </a:moveTo>
                <a:lnTo>
                  <a:pt x="122949" y="38197"/>
                </a:lnTo>
                <a:lnTo>
                  <a:pt x="138578" y="39764"/>
                </a:lnTo>
                <a:lnTo>
                  <a:pt x="153238" y="44464"/>
                </a:lnTo>
                <a:lnTo>
                  <a:pt x="166928" y="52298"/>
                </a:lnTo>
                <a:lnTo>
                  <a:pt x="179648" y="63265"/>
                </a:lnTo>
                <a:lnTo>
                  <a:pt x="190354" y="76917"/>
                </a:lnTo>
                <a:lnTo>
                  <a:pt x="197930" y="92659"/>
                </a:lnTo>
                <a:lnTo>
                  <a:pt x="198001" y="92808"/>
                </a:lnTo>
                <a:lnTo>
                  <a:pt x="202505" y="110601"/>
                </a:lnTo>
                <a:lnTo>
                  <a:pt x="202590" y="110937"/>
                </a:lnTo>
                <a:lnTo>
                  <a:pt x="204074" y="130708"/>
                </a:lnTo>
                <a:lnTo>
                  <a:pt x="204119" y="131304"/>
                </a:lnTo>
                <a:lnTo>
                  <a:pt x="202762" y="149345"/>
                </a:lnTo>
                <a:lnTo>
                  <a:pt x="202737" y="149677"/>
                </a:lnTo>
                <a:lnTo>
                  <a:pt x="198630" y="166450"/>
                </a:lnTo>
                <a:lnTo>
                  <a:pt x="198594" y="166595"/>
                </a:lnTo>
                <a:lnTo>
                  <a:pt x="170098" y="207686"/>
                </a:lnTo>
                <a:lnTo>
                  <a:pt x="123545" y="222621"/>
                </a:lnTo>
                <a:lnTo>
                  <a:pt x="216270" y="222621"/>
                </a:lnTo>
                <a:lnTo>
                  <a:pt x="230156" y="202986"/>
                </a:lnTo>
                <a:lnTo>
                  <a:pt x="240228" y="181069"/>
                </a:lnTo>
                <a:lnTo>
                  <a:pt x="246271" y="157175"/>
                </a:lnTo>
                <a:lnTo>
                  <a:pt x="248285" y="131304"/>
                </a:lnTo>
                <a:lnTo>
                  <a:pt x="246251" y="105622"/>
                </a:lnTo>
                <a:lnTo>
                  <a:pt x="240152" y="81695"/>
                </a:lnTo>
                <a:lnTo>
                  <a:pt x="229988" y="59520"/>
                </a:lnTo>
                <a:lnTo>
                  <a:pt x="215763" y="39098"/>
                </a:lnTo>
                <a:lnTo>
                  <a:pt x="214830" y="38197"/>
                </a:lnTo>
                <a:close/>
              </a:path>
              <a:path w="248284" h="393700">
                <a:moveTo>
                  <a:pt x="127723" y="0"/>
                </a:moveTo>
                <a:lnTo>
                  <a:pt x="102955" y="2536"/>
                </a:lnTo>
                <a:lnTo>
                  <a:pt x="80574" y="10146"/>
                </a:lnTo>
                <a:lnTo>
                  <a:pt x="60583" y="22829"/>
                </a:lnTo>
                <a:lnTo>
                  <a:pt x="42982" y="40585"/>
                </a:lnTo>
                <a:lnTo>
                  <a:pt x="104707" y="40585"/>
                </a:lnTo>
                <a:lnTo>
                  <a:pt x="107286" y="39764"/>
                </a:lnTo>
                <a:lnTo>
                  <a:pt x="122949" y="38197"/>
                </a:lnTo>
                <a:lnTo>
                  <a:pt x="214830" y="38197"/>
                </a:lnTo>
                <a:lnTo>
                  <a:pt x="198059" y="21994"/>
                </a:lnTo>
                <a:lnTo>
                  <a:pt x="177488" y="9775"/>
                </a:lnTo>
                <a:lnTo>
                  <a:pt x="154340" y="2536"/>
                </a:lnTo>
                <a:lnTo>
                  <a:pt x="155040" y="2536"/>
                </a:lnTo>
                <a:lnTo>
                  <a:pt x="1277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4741016" y="6322875"/>
            <a:ext cx="131445" cy="44450"/>
          </a:xfrm>
          <a:custGeom>
            <a:avLst/>
            <a:gdLst/>
            <a:ahLst/>
            <a:cxnLst/>
            <a:rect l="l" t="t" r="r" b="b"/>
            <a:pathLst>
              <a:path w="131444" h="44450">
                <a:moveTo>
                  <a:pt x="131304" y="0"/>
                </a:moveTo>
                <a:lnTo>
                  <a:pt x="0" y="0"/>
                </a:lnTo>
                <a:lnTo>
                  <a:pt x="0" y="44166"/>
                </a:lnTo>
                <a:lnTo>
                  <a:pt x="131304" y="44166"/>
                </a:lnTo>
                <a:lnTo>
                  <a:pt x="1313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4936717" y="6205297"/>
            <a:ext cx="212725" cy="284480"/>
          </a:xfrm>
          <a:custGeom>
            <a:avLst/>
            <a:gdLst/>
            <a:ahLst/>
            <a:cxnLst/>
            <a:rect l="l" t="t" r="r" b="b"/>
            <a:pathLst>
              <a:path w="212725" h="284479">
                <a:moveTo>
                  <a:pt x="212475" y="0"/>
                </a:moveTo>
                <a:lnTo>
                  <a:pt x="42972" y="182633"/>
                </a:lnTo>
                <a:lnTo>
                  <a:pt x="42972" y="19098"/>
                </a:lnTo>
                <a:lnTo>
                  <a:pt x="0" y="19098"/>
                </a:lnTo>
                <a:lnTo>
                  <a:pt x="0" y="284096"/>
                </a:lnTo>
                <a:lnTo>
                  <a:pt x="169502" y="101462"/>
                </a:lnTo>
                <a:lnTo>
                  <a:pt x="169502" y="266787"/>
                </a:lnTo>
                <a:lnTo>
                  <a:pt x="212475" y="266787"/>
                </a:lnTo>
                <a:lnTo>
                  <a:pt x="2124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5230321" y="6365405"/>
            <a:ext cx="43180" cy="106680"/>
          </a:xfrm>
          <a:custGeom>
            <a:avLst/>
            <a:gdLst/>
            <a:ahLst/>
            <a:cxnLst/>
            <a:rect l="l" t="t" r="r" b="b"/>
            <a:pathLst>
              <a:path w="43180" h="106679">
                <a:moveTo>
                  <a:pt x="0" y="106679"/>
                </a:moveTo>
                <a:lnTo>
                  <a:pt x="42972" y="106679"/>
                </a:lnTo>
                <a:lnTo>
                  <a:pt x="42972" y="0"/>
                </a:lnTo>
                <a:lnTo>
                  <a:pt x="0" y="0"/>
                </a:lnTo>
                <a:lnTo>
                  <a:pt x="0" y="1066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5230310" y="6224441"/>
            <a:ext cx="203200" cy="247650"/>
          </a:xfrm>
          <a:custGeom>
            <a:avLst/>
            <a:gdLst/>
            <a:ahLst/>
            <a:cxnLst/>
            <a:rect l="l" t="t" r="r" b="b"/>
            <a:pathLst>
              <a:path w="203200" h="247650">
                <a:moveTo>
                  <a:pt x="202933" y="0"/>
                </a:moveTo>
                <a:lnTo>
                  <a:pt x="159956" y="0"/>
                </a:lnTo>
                <a:lnTo>
                  <a:pt x="159956" y="101600"/>
                </a:lnTo>
                <a:lnTo>
                  <a:pt x="42976" y="101600"/>
                </a:lnTo>
                <a:lnTo>
                  <a:pt x="42976" y="0"/>
                </a:lnTo>
                <a:lnTo>
                  <a:pt x="0" y="0"/>
                </a:lnTo>
                <a:lnTo>
                  <a:pt x="0" y="101600"/>
                </a:lnTo>
                <a:lnTo>
                  <a:pt x="0" y="140970"/>
                </a:lnTo>
                <a:lnTo>
                  <a:pt x="159956" y="140970"/>
                </a:lnTo>
                <a:lnTo>
                  <a:pt x="159956" y="247650"/>
                </a:lnTo>
                <a:lnTo>
                  <a:pt x="202933" y="247650"/>
                </a:lnTo>
                <a:lnTo>
                  <a:pt x="202933" y="140970"/>
                </a:lnTo>
                <a:lnTo>
                  <a:pt x="202933" y="101600"/>
                </a:lnTo>
                <a:lnTo>
                  <a:pt x="2029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8" name="object 158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5514459" y="6224396"/>
            <a:ext cx="190988" cy="247688"/>
          </a:xfrm>
          <a:prstGeom prst="rect">
            <a:avLst/>
          </a:prstGeom>
        </p:spPr>
      </p:pic>
      <p:sp>
        <p:nvSpPr>
          <p:cNvPr id="159" name="object 159"/>
          <p:cNvSpPr/>
          <p:nvPr/>
        </p:nvSpPr>
        <p:spPr>
          <a:xfrm>
            <a:off x="15755604" y="6218428"/>
            <a:ext cx="237490" cy="260985"/>
          </a:xfrm>
          <a:custGeom>
            <a:avLst/>
            <a:gdLst/>
            <a:ahLst/>
            <a:cxnLst/>
            <a:rect l="l" t="t" r="r" b="b"/>
            <a:pathLst>
              <a:path w="237490" h="260985">
                <a:moveTo>
                  <a:pt x="119964" y="0"/>
                </a:moveTo>
                <a:lnTo>
                  <a:pt x="70654" y="9328"/>
                </a:lnTo>
                <a:lnTo>
                  <a:pt x="32543" y="37307"/>
                </a:lnTo>
                <a:lnTo>
                  <a:pt x="8131" y="79457"/>
                </a:lnTo>
                <a:lnTo>
                  <a:pt x="0" y="131304"/>
                </a:lnTo>
                <a:lnTo>
                  <a:pt x="2257" y="161539"/>
                </a:lnTo>
                <a:lnTo>
                  <a:pt x="20315" y="210036"/>
                </a:lnTo>
                <a:lnTo>
                  <a:pt x="55044" y="242526"/>
                </a:lnTo>
                <a:lnTo>
                  <a:pt x="98166" y="258787"/>
                </a:lnTo>
                <a:lnTo>
                  <a:pt x="122362" y="260819"/>
                </a:lnTo>
                <a:lnTo>
                  <a:pt x="145639" y="258916"/>
                </a:lnTo>
                <a:lnTo>
                  <a:pt x="167125" y="253209"/>
                </a:lnTo>
                <a:lnTo>
                  <a:pt x="186821" y="243697"/>
                </a:lnTo>
                <a:lnTo>
                  <a:pt x="204726" y="230380"/>
                </a:lnTo>
                <a:lnTo>
                  <a:pt x="212547" y="222621"/>
                </a:lnTo>
                <a:lnTo>
                  <a:pt x="122949" y="222621"/>
                </a:lnTo>
                <a:lnTo>
                  <a:pt x="107170" y="221166"/>
                </a:lnTo>
                <a:lnTo>
                  <a:pt x="67442" y="199344"/>
                </a:lnTo>
                <a:lnTo>
                  <a:pt x="45849" y="156372"/>
                </a:lnTo>
                <a:lnTo>
                  <a:pt x="44176" y="138466"/>
                </a:lnTo>
                <a:lnTo>
                  <a:pt x="236956" y="138466"/>
                </a:lnTo>
                <a:lnTo>
                  <a:pt x="236168" y="111161"/>
                </a:lnTo>
                <a:lnTo>
                  <a:pt x="234737" y="102656"/>
                </a:lnTo>
                <a:lnTo>
                  <a:pt x="47160" y="102656"/>
                </a:lnTo>
                <a:lnTo>
                  <a:pt x="50535" y="89247"/>
                </a:lnTo>
                <a:lnTo>
                  <a:pt x="72521" y="56406"/>
                </a:lnTo>
                <a:lnTo>
                  <a:pt x="106928" y="39336"/>
                </a:lnTo>
                <a:lnTo>
                  <a:pt x="119964" y="38197"/>
                </a:lnTo>
                <a:lnTo>
                  <a:pt x="207272" y="38197"/>
                </a:lnTo>
                <a:lnTo>
                  <a:pt x="195950" y="25519"/>
                </a:lnTo>
                <a:lnTo>
                  <a:pt x="174426" y="11343"/>
                </a:lnTo>
                <a:lnTo>
                  <a:pt x="149098" y="2836"/>
                </a:lnTo>
                <a:lnTo>
                  <a:pt x="119964" y="0"/>
                </a:lnTo>
                <a:close/>
              </a:path>
              <a:path w="237490" h="260985">
                <a:moveTo>
                  <a:pt x="199344" y="170696"/>
                </a:moveTo>
                <a:lnTo>
                  <a:pt x="173691" y="204716"/>
                </a:lnTo>
                <a:lnTo>
                  <a:pt x="137088" y="221502"/>
                </a:lnTo>
                <a:lnTo>
                  <a:pt x="122949" y="222621"/>
                </a:lnTo>
                <a:lnTo>
                  <a:pt x="212547" y="222621"/>
                </a:lnTo>
                <a:lnTo>
                  <a:pt x="213337" y="221838"/>
                </a:lnTo>
                <a:lnTo>
                  <a:pt x="221279" y="212325"/>
                </a:lnTo>
                <a:lnTo>
                  <a:pt x="228552" y="201843"/>
                </a:lnTo>
                <a:lnTo>
                  <a:pt x="235155" y="190392"/>
                </a:lnTo>
                <a:lnTo>
                  <a:pt x="199344" y="170696"/>
                </a:lnTo>
                <a:close/>
              </a:path>
              <a:path w="237490" h="260985">
                <a:moveTo>
                  <a:pt x="207272" y="38197"/>
                </a:moveTo>
                <a:lnTo>
                  <a:pt x="119964" y="38197"/>
                </a:lnTo>
                <a:lnTo>
                  <a:pt x="133676" y="39336"/>
                </a:lnTo>
                <a:lnTo>
                  <a:pt x="133366" y="39336"/>
                </a:lnTo>
                <a:lnTo>
                  <a:pt x="176501" y="65341"/>
                </a:lnTo>
                <a:lnTo>
                  <a:pt x="192779" y="102656"/>
                </a:lnTo>
                <a:lnTo>
                  <a:pt x="234737" y="102656"/>
                </a:lnTo>
                <a:lnTo>
                  <a:pt x="232026" y="86541"/>
                </a:lnTo>
                <a:lnTo>
                  <a:pt x="224528" y="64607"/>
                </a:lnTo>
                <a:lnTo>
                  <a:pt x="213668" y="45359"/>
                </a:lnTo>
                <a:lnTo>
                  <a:pt x="207272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6042673" y="6218428"/>
            <a:ext cx="211454" cy="260985"/>
          </a:xfrm>
          <a:custGeom>
            <a:avLst/>
            <a:gdLst/>
            <a:ahLst/>
            <a:cxnLst/>
            <a:rect l="l" t="t" r="r" b="b"/>
            <a:pathLst>
              <a:path w="211455" h="260985">
                <a:moveTo>
                  <a:pt x="132498" y="0"/>
                </a:moveTo>
                <a:lnTo>
                  <a:pt x="80134" y="9326"/>
                </a:lnTo>
                <a:lnTo>
                  <a:pt x="37611" y="37297"/>
                </a:lnTo>
                <a:lnTo>
                  <a:pt x="9401" y="79455"/>
                </a:lnTo>
                <a:lnTo>
                  <a:pt x="0" y="131304"/>
                </a:lnTo>
                <a:lnTo>
                  <a:pt x="2332" y="158144"/>
                </a:lnTo>
                <a:lnTo>
                  <a:pt x="20987" y="204552"/>
                </a:lnTo>
                <a:lnTo>
                  <a:pt x="57245" y="240172"/>
                </a:lnTo>
                <a:lnTo>
                  <a:pt x="104839" y="258524"/>
                </a:lnTo>
                <a:lnTo>
                  <a:pt x="132498" y="260819"/>
                </a:lnTo>
                <a:lnTo>
                  <a:pt x="153761" y="259215"/>
                </a:lnTo>
                <a:lnTo>
                  <a:pt x="173980" y="254403"/>
                </a:lnTo>
                <a:lnTo>
                  <a:pt x="193156" y="246383"/>
                </a:lnTo>
                <a:lnTo>
                  <a:pt x="211291" y="235155"/>
                </a:lnTo>
                <a:lnTo>
                  <a:pt x="211291" y="183826"/>
                </a:lnTo>
                <a:lnTo>
                  <a:pt x="194201" y="200803"/>
                </a:lnTo>
                <a:lnTo>
                  <a:pt x="175173" y="212926"/>
                </a:lnTo>
                <a:lnTo>
                  <a:pt x="154208" y="220198"/>
                </a:lnTo>
                <a:lnTo>
                  <a:pt x="131304" y="222621"/>
                </a:lnTo>
                <a:lnTo>
                  <a:pt x="114038" y="221093"/>
                </a:lnTo>
                <a:lnTo>
                  <a:pt x="69840" y="198151"/>
                </a:lnTo>
                <a:lnTo>
                  <a:pt x="45779" y="151037"/>
                </a:lnTo>
                <a:lnTo>
                  <a:pt x="44176" y="130708"/>
                </a:lnTo>
                <a:lnTo>
                  <a:pt x="45779" y="110360"/>
                </a:lnTo>
                <a:lnTo>
                  <a:pt x="69840" y="62961"/>
                </a:lnTo>
                <a:lnTo>
                  <a:pt x="114374" y="39746"/>
                </a:lnTo>
                <a:lnTo>
                  <a:pt x="131912" y="38197"/>
                </a:lnTo>
                <a:lnTo>
                  <a:pt x="154890" y="40510"/>
                </a:lnTo>
                <a:lnTo>
                  <a:pt x="175481" y="47448"/>
                </a:lnTo>
                <a:lnTo>
                  <a:pt x="193685" y="59012"/>
                </a:lnTo>
                <a:lnTo>
                  <a:pt x="209501" y="75201"/>
                </a:lnTo>
                <a:lnTo>
                  <a:pt x="209501" y="23873"/>
                </a:lnTo>
                <a:lnTo>
                  <a:pt x="191931" y="13433"/>
                </a:lnTo>
                <a:lnTo>
                  <a:pt x="173242" y="5972"/>
                </a:lnTo>
                <a:lnTo>
                  <a:pt x="153431" y="1493"/>
                </a:lnTo>
                <a:lnTo>
                  <a:pt x="132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1" name="object 161"/>
          <p:cNvGrpSpPr/>
          <p:nvPr/>
        </p:nvGrpSpPr>
        <p:grpSpPr>
          <a:xfrm>
            <a:off x="16283754" y="6224418"/>
            <a:ext cx="438150" cy="247650"/>
            <a:chOff x="16283754" y="6224418"/>
            <a:chExt cx="438150" cy="247650"/>
          </a:xfrm>
        </p:grpSpPr>
        <p:sp>
          <p:nvSpPr>
            <p:cNvPr id="162" name="object 162"/>
            <p:cNvSpPr/>
            <p:nvPr/>
          </p:nvSpPr>
          <p:spPr>
            <a:xfrm>
              <a:off x="16283749" y="6224428"/>
              <a:ext cx="198755" cy="247650"/>
            </a:xfrm>
            <a:custGeom>
              <a:avLst/>
              <a:gdLst/>
              <a:ahLst/>
              <a:cxnLst/>
              <a:rect l="l" t="t" r="r" b="b"/>
              <a:pathLst>
                <a:path w="198755" h="247650">
                  <a:moveTo>
                    <a:pt x="198145" y="0"/>
                  </a:moveTo>
                  <a:lnTo>
                    <a:pt x="0" y="0"/>
                  </a:lnTo>
                  <a:lnTo>
                    <a:pt x="0" y="39370"/>
                  </a:lnTo>
                  <a:lnTo>
                    <a:pt x="77584" y="39370"/>
                  </a:lnTo>
                  <a:lnTo>
                    <a:pt x="77584" y="247650"/>
                  </a:lnTo>
                  <a:lnTo>
                    <a:pt x="120561" y="247650"/>
                  </a:lnTo>
                  <a:lnTo>
                    <a:pt x="120561" y="39370"/>
                  </a:lnTo>
                  <a:lnTo>
                    <a:pt x="198145" y="39370"/>
                  </a:lnTo>
                  <a:lnTo>
                    <a:pt x="1981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3" name="object 16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6516501" y="6233349"/>
              <a:ext cx="205313" cy="220830"/>
            </a:xfrm>
            <a:prstGeom prst="rect">
              <a:avLst/>
            </a:prstGeom>
          </p:spPr>
        </p:pic>
      </p:grpSp>
      <p:sp>
        <p:nvSpPr>
          <p:cNvPr id="164" name="object 164"/>
          <p:cNvSpPr/>
          <p:nvPr/>
        </p:nvSpPr>
        <p:spPr>
          <a:xfrm>
            <a:off x="16781541" y="641836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37789" y="0"/>
                </a:moveTo>
                <a:lnTo>
                  <a:pt x="21863" y="0"/>
                </a:lnTo>
                <a:lnTo>
                  <a:pt x="14910" y="2984"/>
                </a:lnTo>
                <a:lnTo>
                  <a:pt x="2973" y="14921"/>
                </a:lnTo>
                <a:lnTo>
                  <a:pt x="0" y="21884"/>
                </a:lnTo>
                <a:lnTo>
                  <a:pt x="0" y="37810"/>
                </a:lnTo>
                <a:lnTo>
                  <a:pt x="2973" y="44763"/>
                </a:lnTo>
                <a:lnTo>
                  <a:pt x="8942" y="50731"/>
                </a:lnTo>
                <a:lnTo>
                  <a:pt x="14910" y="56699"/>
                </a:lnTo>
                <a:lnTo>
                  <a:pt x="21863" y="59684"/>
                </a:lnTo>
                <a:lnTo>
                  <a:pt x="37789" y="59684"/>
                </a:lnTo>
                <a:lnTo>
                  <a:pt x="44752" y="56699"/>
                </a:lnTo>
                <a:lnTo>
                  <a:pt x="56699" y="44763"/>
                </a:lnTo>
                <a:lnTo>
                  <a:pt x="59673" y="37810"/>
                </a:lnTo>
                <a:lnTo>
                  <a:pt x="59673" y="21884"/>
                </a:lnTo>
                <a:lnTo>
                  <a:pt x="56699" y="14921"/>
                </a:lnTo>
                <a:lnTo>
                  <a:pt x="44752" y="2984"/>
                </a:lnTo>
                <a:lnTo>
                  <a:pt x="37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7503236" y="6790213"/>
            <a:ext cx="483234" cy="405765"/>
          </a:xfrm>
          <a:custGeom>
            <a:avLst/>
            <a:gdLst/>
            <a:ahLst/>
            <a:cxnLst/>
            <a:rect l="l" t="t" r="r" b="b"/>
            <a:pathLst>
              <a:path w="483234" h="405765">
                <a:moveTo>
                  <a:pt x="208889" y="113398"/>
                </a:moveTo>
                <a:lnTo>
                  <a:pt x="199783" y="64909"/>
                </a:lnTo>
                <a:lnTo>
                  <a:pt x="172491" y="28041"/>
                </a:lnTo>
                <a:lnTo>
                  <a:pt x="164731" y="22860"/>
                </a:lnTo>
                <a:lnTo>
                  <a:pt x="164731" y="111010"/>
                </a:lnTo>
                <a:lnTo>
                  <a:pt x="163334" y="127088"/>
                </a:lnTo>
                <a:lnTo>
                  <a:pt x="142341" y="164122"/>
                </a:lnTo>
                <a:lnTo>
                  <a:pt x="99212" y="182029"/>
                </a:lnTo>
                <a:lnTo>
                  <a:pt x="80581" y="183222"/>
                </a:lnTo>
                <a:lnTo>
                  <a:pt x="44170" y="183222"/>
                </a:lnTo>
                <a:lnTo>
                  <a:pt x="44170" y="41770"/>
                </a:lnTo>
                <a:lnTo>
                  <a:pt x="77000" y="41770"/>
                </a:lnTo>
                <a:lnTo>
                  <a:pt x="115379" y="46101"/>
                </a:lnTo>
                <a:lnTo>
                  <a:pt x="142798" y="59080"/>
                </a:lnTo>
                <a:lnTo>
                  <a:pt x="159245" y="80721"/>
                </a:lnTo>
                <a:lnTo>
                  <a:pt x="164731" y="111010"/>
                </a:lnTo>
                <a:lnTo>
                  <a:pt x="164731" y="22860"/>
                </a:lnTo>
                <a:lnTo>
                  <a:pt x="154139" y="15773"/>
                </a:lnTo>
                <a:lnTo>
                  <a:pt x="131305" y="7010"/>
                </a:lnTo>
                <a:lnTo>
                  <a:pt x="104000" y="1752"/>
                </a:lnTo>
                <a:lnTo>
                  <a:pt x="72224" y="0"/>
                </a:lnTo>
                <a:lnTo>
                  <a:pt x="0" y="0"/>
                </a:lnTo>
                <a:lnTo>
                  <a:pt x="0" y="398081"/>
                </a:lnTo>
                <a:lnTo>
                  <a:pt x="44170" y="398081"/>
                </a:lnTo>
                <a:lnTo>
                  <a:pt x="44170" y="225005"/>
                </a:lnTo>
                <a:lnTo>
                  <a:pt x="82969" y="225005"/>
                </a:lnTo>
                <a:lnTo>
                  <a:pt x="138239" y="216877"/>
                </a:lnTo>
                <a:lnTo>
                  <a:pt x="177558" y="192481"/>
                </a:lnTo>
                <a:lnTo>
                  <a:pt x="201053" y="156438"/>
                </a:lnTo>
                <a:lnTo>
                  <a:pt x="206933" y="135801"/>
                </a:lnTo>
                <a:lnTo>
                  <a:pt x="208889" y="113398"/>
                </a:lnTo>
                <a:close/>
              </a:path>
              <a:path w="483234" h="405765">
                <a:moveTo>
                  <a:pt x="482841" y="282892"/>
                </a:moveTo>
                <a:lnTo>
                  <a:pt x="482053" y="255587"/>
                </a:lnTo>
                <a:lnTo>
                  <a:pt x="480618" y="247091"/>
                </a:lnTo>
                <a:lnTo>
                  <a:pt x="477913" y="230974"/>
                </a:lnTo>
                <a:lnTo>
                  <a:pt x="459549" y="189788"/>
                </a:lnTo>
                <a:lnTo>
                  <a:pt x="438658" y="167868"/>
                </a:lnTo>
                <a:lnTo>
                  <a:pt x="438658" y="247091"/>
                </a:lnTo>
                <a:lnTo>
                  <a:pt x="293039" y="247091"/>
                </a:lnTo>
                <a:lnTo>
                  <a:pt x="309092" y="210553"/>
                </a:lnTo>
                <a:lnTo>
                  <a:pt x="340563" y="187185"/>
                </a:lnTo>
                <a:lnTo>
                  <a:pt x="365848" y="182626"/>
                </a:lnTo>
                <a:lnTo>
                  <a:pt x="379564" y="183769"/>
                </a:lnTo>
                <a:lnTo>
                  <a:pt x="379247" y="183769"/>
                </a:lnTo>
                <a:lnTo>
                  <a:pt x="391439" y="187032"/>
                </a:lnTo>
                <a:lnTo>
                  <a:pt x="422389" y="209765"/>
                </a:lnTo>
                <a:lnTo>
                  <a:pt x="438658" y="247091"/>
                </a:lnTo>
                <a:lnTo>
                  <a:pt x="438658" y="167868"/>
                </a:lnTo>
                <a:lnTo>
                  <a:pt x="420306" y="155778"/>
                </a:lnTo>
                <a:lnTo>
                  <a:pt x="394982" y="147269"/>
                </a:lnTo>
                <a:lnTo>
                  <a:pt x="365848" y="144424"/>
                </a:lnTo>
                <a:lnTo>
                  <a:pt x="339788" y="146761"/>
                </a:lnTo>
                <a:lnTo>
                  <a:pt x="296087" y="165417"/>
                </a:lnTo>
                <a:lnTo>
                  <a:pt x="264185" y="201599"/>
                </a:lnTo>
                <a:lnTo>
                  <a:pt x="247916" y="248602"/>
                </a:lnTo>
                <a:lnTo>
                  <a:pt x="245884" y="275729"/>
                </a:lnTo>
                <a:lnTo>
                  <a:pt x="248145" y="305968"/>
                </a:lnTo>
                <a:lnTo>
                  <a:pt x="266204" y="354469"/>
                </a:lnTo>
                <a:lnTo>
                  <a:pt x="300926" y="386956"/>
                </a:lnTo>
                <a:lnTo>
                  <a:pt x="344055" y="403212"/>
                </a:lnTo>
                <a:lnTo>
                  <a:pt x="368249" y="405244"/>
                </a:lnTo>
                <a:lnTo>
                  <a:pt x="391528" y="403352"/>
                </a:lnTo>
                <a:lnTo>
                  <a:pt x="432701" y="388124"/>
                </a:lnTo>
                <a:lnTo>
                  <a:pt x="467156" y="356755"/>
                </a:lnTo>
                <a:lnTo>
                  <a:pt x="481037" y="334822"/>
                </a:lnTo>
                <a:lnTo>
                  <a:pt x="445223" y="315125"/>
                </a:lnTo>
                <a:lnTo>
                  <a:pt x="440270" y="324637"/>
                </a:lnTo>
                <a:lnTo>
                  <a:pt x="434340" y="333476"/>
                </a:lnTo>
                <a:lnTo>
                  <a:pt x="396138" y="362572"/>
                </a:lnTo>
                <a:lnTo>
                  <a:pt x="368833" y="367055"/>
                </a:lnTo>
                <a:lnTo>
                  <a:pt x="353047" y="365594"/>
                </a:lnTo>
                <a:lnTo>
                  <a:pt x="313321" y="343776"/>
                </a:lnTo>
                <a:lnTo>
                  <a:pt x="291731" y="300799"/>
                </a:lnTo>
                <a:lnTo>
                  <a:pt x="290055" y="282892"/>
                </a:lnTo>
                <a:lnTo>
                  <a:pt x="482841" y="2828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8036205" y="6934637"/>
            <a:ext cx="248920" cy="260985"/>
          </a:xfrm>
          <a:custGeom>
            <a:avLst/>
            <a:gdLst/>
            <a:ahLst/>
            <a:cxnLst/>
            <a:rect l="l" t="t" r="r" b="b"/>
            <a:pathLst>
              <a:path w="248920" h="260984">
                <a:moveTo>
                  <a:pt x="120572" y="0"/>
                </a:moveTo>
                <a:lnTo>
                  <a:pt x="73788" y="8580"/>
                </a:lnTo>
                <a:lnTo>
                  <a:pt x="34920" y="34313"/>
                </a:lnTo>
                <a:lnTo>
                  <a:pt x="8735" y="75277"/>
                </a:lnTo>
                <a:lnTo>
                  <a:pt x="0" y="129514"/>
                </a:lnTo>
                <a:lnTo>
                  <a:pt x="2201" y="158838"/>
                </a:lnTo>
                <a:lnTo>
                  <a:pt x="19812" y="207179"/>
                </a:lnTo>
                <a:lnTo>
                  <a:pt x="53763" y="241347"/>
                </a:lnTo>
                <a:lnTo>
                  <a:pt x="96437" y="258655"/>
                </a:lnTo>
                <a:lnTo>
                  <a:pt x="120572" y="260819"/>
                </a:lnTo>
                <a:lnTo>
                  <a:pt x="145560" y="258208"/>
                </a:lnTo>
                <a:lnTo>
                  <a:pt x="168017" y="250374"/>
                </a:lnTo>
                <a:lnTo>
                  <a:pt x="187939" y="237318"/>
                </a:lnTo>
                <a:lnTo>
                  <a:pt x="201917" y="222621"/>
                </a:lnTo>
                <a:lnTo>
                  <a:pt x="125346" y="222621"/>
                </a:lnTo>
                <a:lnTo>
                  <a:pt x="107529" y="220998"/>
                </a:lnTo>
                <a:lnTo>
                  <a:pt x="65956" y="196664"/>
                </a:lnTo>
                <a:lnTo>
                  <a:pt x="45535" y="149153"/>
                </a:lnTo>
                <a:lnTo>
                  <a:pt x="44176" y="129514"/>
                </a:lnTo>
                <a:lnTo>
                  <a:pt x="45642" y="109296"/>
                </a:lnTo>
                <a:lnTo>
                  <a:pt x="67746" y="62364"/>
                </a:lnTo>
                <a:lnTo>
                  <a:pt x="108988" y="39709"/>
                </a:lnTo>
                <a:lnTo>
                  <a:pt x="125346" y="38197"/>
                </a:lnTo>
                <a:lnTo>
                  <a:pt x="202517" y="38197"/>
                </a:lnTo>
                <a:lnTo>
                  <a:pt x="188383" y="23164"/>
                </a:lnTo>
                <a:lnTo>
                  <a:pt x="168613" y="10295"/>
                </a:lnTo>
                <a:lnTo>
                  <a:pt x="146011" y="2573"/>
                </a:lnTo>
                <a:lnTo>
                  <a:pt x="120572" y="0"/>
                </a:lnTo>
                <a:close/>
              </a:path>
              <a:path w="248920" h="260984">
                <a:moveTo>
                  <a:pt x="248296" y="219040"/>
                </a:moveTo>
                <a:lnTo>
                  <a:pt x="205323" y="219040"/>
                </a:lnTo>
                <a:lnTo>
                  <a:pt x="205323" y="253657"/>
                </a:lnTo>
                <a:lnTo>
                  <a:pt x="248296" y="253657"/>
                </a:lnTo>
                <a:lnTo>
                  <a:pt x="248296" y="219040"/>
                </a:lnTo>
                <a:close/>
              </a:path>
              <a:path w="248920" h="260984">
                <a:moveTo>
                  <a:pt x="202517" y="38197"/>
                </a:moveTo>
                <a:lnTo>
                  <a:pt x="125346" y="38197"/>
                </a:lnTo>
                <a:lnTo>
                  <a:pt x="141216" y="39709"/>
                </a:lnTo>
                <a:lnTo>
                  <a:pt x="141077" y="39709"/>
                </a:lnTo>
                <a:lnTo>
                  <a:pt x="182643" y="62071"/>
                </a:lnTo>
                <a:lnTo>
                  <a:pt x="206142" y="109296"/>
                </a:lnTo>
                <a:lnTo>
                  <a:pt x="207710" y="130111"/>
                </a:lnTo>
                <a:lnTo>
                  <a:pt x="206311" y="148766"/>
                </a:lnTo>
                <a:lnTo>
                  <a:pt x="185334" y="195763"/>
                </a:lnTo>
                <a:lnTo>
                  <a:pt x="143021" y="220998"/>
                </a:lnTo>
                <a:lnTo>
                  <a:pt x="142609" y="220998"/>
                </a:lnTo>
                <a:lnTo>
                  <a:pt x="125346" y="222621"/>
                </a:lnTo>
                <a:lnTo>
                  <a:pt x="201917" y="222621"/>
                </a:lnTo>
                <a:lnTo>
                  <a:pt x="205323" y="219040"/>
                </a:lnTo>
                <a:lnTo>
                  <a:pt x="248296" y="219040"/>
                </a:lnTo>
                <a:lnTo>
                  <a:pt x="248296" y="41181"/>
                </a:lnTo>
                <a:lnTo>
                  <a:pt x="205323" y="41181"/>
                </a:lnTo>
                <a:lnTo>
                  <a:pt x="202517" y="38197"/>
                </a:lnTo>
                <a:close/>
              </a:path>
              <a:path w="248920" h="260984">
                <a:moveTo>
                  <a:pt x="248296" y="5968"/>
                </a:moveTo>
                <a:lnTo>
                  <a:pt x="205323" y="5968"/>
                </a:lnTo>
                <a:lnTo>
                  <a:pt x="205323" y="41181"/>
                </a:lnTo>
                <a:lnTo>
                  <a:pt x="248296" y="41181"/>
                </a:lnTo>
                <a:lnTo>
                  <a:pt x="248296" y="59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67" name="object 167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8329851" y="6940605"/>
            <a:ext cx="223218" cy="248882"/>
          </a:xfrm>
          <a:prstGeom prst="rect">
            <a:avLst/>
          </a:prstGeom>
        </p:spPr>
      </p:pic>
      <p:sp>
        <p:nvSpPr>
          <p:cNvPr id="168" name="object 168"/>
          <p:cNvSpPr/>
          <p:nvPr/>
        </p:nvSpPr>
        <p:spPr>
          <a:xfrm>
            <a:off x="8634239" y="6921506"/>
            <a:ext cx="212725" cy="284480"/>
          </a:xfrm>
          <a:custGeom>
            <a:avLst/>
            <a:gdLst/>
            <a:ahLst/>
            <a:cxnLst/>
            <a:rect l="l" t="t" r="r" b="b"/>
            <a:pathLst>
              <a:path w="212725" h="284479">
                <a:moveTo>
                  <a:pt x="212475" y="0"/>
                </a:moveTo>
                <a:lnTo>
                  <a:pt x="42972" y="182633"/>
                </a:lnTo>
                <a:lnTo>
                  <a:pt x="42972" y="19098"/>
                </a:lnTo>
                <a:lnTo>
                  <a:pt x="0" y="19098"/>
                </a:lnTo>
                <a:lnTo>
                  <a:pt x="0" y="284096"/>
                </a:lnTo>
                <a:lnTo>
                  <a:pt x="169502" y="101462"/>
                </a:lnTo>
                <a:lnTo>
                  <a:pt x="169502" y="266787"/>
                </a:lnTo>
                <a:lnTo>
                  <a:pt x="212475" y="266787"/>
                </a:lnTo>
                <a:lnTo>
                  <a:pt x="2124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8912339" y="6934637"/>
            <a:ext cx="496570" cy="393700"/>
          </a:xfrm>
          <a:custGeom>
            <a:avLst/>
            <a:gdLst/>
            <a:ahLst/>
            <a:cxnLst/>
            <a:rect l="l" t="t" r="r" b="b"/>
            <a:pathLst>
              <a:path w="496570" h="393700">
                <a:moveTo>
                  <a:pt x="201739" y="177863"/>
                </a:moveTo>
                <a:lnTo>
                  <a:pt x="184429" y="132499"/>
                </a:lnTo>
                <a:lnTo>
                  <a:pt x="155790" y="116382"/>
                </a:lnTo>
                <a:lnTo>
                  <a:pt x="168059" y="106654"/>
                </a:lnTo>
                <a:lnTo>
                  <a:pt x="176822" y="94754"/>
                </a:lnTo>
                <a:lnTo>
                  <a:pt x="182079" y="80695"/>
                </a:lnTo>
                <a:lnTo>
                  <a:pt x="183832" y="64465"/>
                </a:lnTo>
                <a:lnTo>
                  <a:pt x="182499" y="50774"/>
                </a:lnTo>
                <a:lnTo>
                  <a:pt x="162356" y="17310"/>
                </a:lnTo>
                <a:lnTo>
                  <a:pt x="121615" y="1092"/>
                </a:lnTo>
                <a:lnTo>
                  <a:pt x="103847" y="0"/>
                </a:lnTo>
                <a:lnTo>
                  <a:pt x="88823" y="863"/>
                </a:lnTo>
                <a:lnTo>
                  <a:pt x="49555" y="13728"/>
                </a:lnTo>
                <a:lnTo>
                  <a:pt x="17907" y="44767"/>
                </a:lnTo>
                <a:lnTo>
                  <a:pt x="47764" y="69240"/>
                </a:lnTo>
                <a:lnTo>
                  <a:pt x="51714" y="62979"/>
                </a:lnTo>
                <a:lnTo>
                  <a:pt x="56413" y="57315"/>
                </a:lnTo>
                <a:lnTo>
                  <a:pt x="93002" y="38798"/>
                </a:lnTo>
                <a:lnTo>
                  <a:pt x="102069" y="38201"/>
                </a:lnTo>
                <a:lnTo>
                  <a:pt x="112102" y="38760"/>
                </a:lnTo>
                <a:lnTo>
                  <a:pt x="143776" y="64947"/>
                </a:lnTo>
                <a:lnTo>
                  <a:pt x="144449" y="72821"/>
                </a:lnTo>
                <a:lnTo>
                  <a:pt x="143624" y="79603"/>
                </a:lnTo>
                <a:lnTo>
                  <a:pt x="109601" y="101650"/>
                </a:lnTo>
                <a:lnTo>
                  <a:pt x="99085" y="102069"/>
                </a:lnTo>
                <a:lnTo>
                  <a:pt x="78193" y="102069"/>
                </a:lnTo>
                <a:lnTo>
                  <a:pt x="78193" y="141452"/>
                </a:lnTo>
                <a:lnTo>
                  <a:pt x="103263" y="141452"/>
                </a:lnTo>
                <a:lnTo>
                  <a:pt x="116319" y="141973"/>
                </a:lnTo>
                <a:lnTo>
                  <a:pt x="155041" y="161747"/>
                </a:lnTo>
                <a:lnTo>
                  <a:pt x="158775" y="178460"/>
                </a:lnTo>
                <a:lnTo>
                  <a:pt x="157683" y="189357"/>
                </a:lnTo>
                <a:lnTo>
                  <a:pt x="124142" y="220243"/>
                </a:lnTo>
                <a:lnTo>
                  <a:pt x="99682" y="222631"/>
                </a:lnTo>
                <a:lnTo>
                  <a:pt x="88188" y="221843"/>
                </a:lnTo>
                <a:lnTo>
                  <a:pt x="51904" y="204089"/>
                </a:lnTo>
                <a:lnTo>
                  <a:pt x="37020" y="182041"/>
                </a:lnTo>
                <a:lnTo>
                  <a:pt x="0" y="197561"/>
                </a:lnTo>
                <a:lnTo>
                  <a:pt x="23177" y="231698"/>
                </a:lnTo>
                <a:lnTo>
                  <a:pt x="62826" y="255600"/>
                </a:lnTo>
                <a:lnTo>
                  <a:pt x="99085" y="260819"/>
                </a:lnTo>
                <a:lnTo>
                  <a:pt x="120053" y="259626"/>
                </a:lnTo>
                <a:lnTo>
                  <a:pt x="169519" y="241731"/>
                </a:lnTo>
                <a:lnTo>
                  <a:pt x="199732" y="196850"/>
                </a:lnTo>
                <a:lnTo>
                  <a:pt x="201739" y="177863"/>
                </a:lnTo>
                <a:close/>
              </a:path>
              <a:path w="496570" h="393700">
                <a:moveTo>
                  <a:pt x="496570" y="5969"/>
                </a:moveTo>
                <a:lnTo>
                  <a:pt x="448830" y="5969"/>
                </a:lnTo>
                <a:lnTo>
                  <a:pt x="368249" y="183235"/>
                </a:lnTo>
                <a:lnTo>
                  <a:pt x="280517" y="5969"/>
                </a:lnTo>
                <a:lnTo>
                  <a:pt x="231571" y="5969"/>
                </a:lnTo>
                <a:lnTo>
                  <a:pt x="345567" y="230390"/>
                </a:lnTo>
                <a:lnTo>
                  <a:pt x="265595" y="393319"/>
                </a:lnTo>
                <a:lnTo>
                  <a:pt x="313347" y="393319"/>
                </a:lnTo>
                <a:lnTo>
                  <a:pt x="496570" y="59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9454277" y="6934637"/>
            <a:ext cx="346710" cy="260985"/>
          </a:xfrm>
          <a:custGeom>
            <a:avLst/>
            <a:gdLst/>
            <a:ahLst/>
            <a:cxnLst/>
            <a:rect l="l" t="t" r="r" b="b"/>
            <a:pathLst>
              <a:path w="346709" h="260984">
                <a:moveTo>
                  <a:pt x="130750" y="146822"/>
                </a:moveTo>
                <a:lnTo>
                  <a:pt x="85358" y="146822"/>
                </a:lnTo>
                <a:lnTo>
                  <a:pt x="88411" y="165138"/>
                </a:lnTo>
                <a:lnTo>
                  <a:pt x="112813" y="214265"/>
                </a:lnTo>
                <a:lnTo>
                  <a:pt x="156822" y="249180"/>
                </a:lnTo>
                <a:lnTo>
                  <a:pt x="214873" y="260819"/>
                </a:lnTo>
                <a:lnTo>
                  <a:pt x="242005" y="258506"/>
                </a:lnTo>
                <a:lnTo>
                  <a:pt x="266717" y="251568"/>
                </a:lnTo>
                <a:lnTo>
                  <a:pt x="289005" y="240004"/>
                </a:lnTo>
                <a:lnTo>
                  <a:pt x="308870" y="223815"/>
                </a:lnTo>
                <a:lnTo>
                  <a:pt x="309859" y="222621"/>
                </a:lnTo>
                <a:lnTo>
                  <a:pt x="214873" y="222621"/>
                </a:lnTo>
                <a:lnTo>
                  <a:pt x="197895" y="221111"/>
                </a:lnTo>
                <a:lnTo>
                  <a:pt x="154581" y="198444"/>
                </a:lnTo>
                <a:lnTo>
                  <a:pt x="131089" y="151279"/>
                </a:lnTo>
                <a:lnTo>
                  <a:pt x="130750" y="146822"/>
                </a:lnTo>
                <a:close/>
              </a:path>
              <a:path w="346709" h="260984">
                <a:moveTo>
                  <a:pt x="42982" y="5968"/>
                </a:moveTo>
                <a:lnTo>
                  <a:pt x="0" y="5968"/>
                </a:lnTo>
                <a:lnTo>
                  <a:pt x="0" y="253657"/>
                </a:lnTo>
                <a:lnTo>
                  <a:pt x="42982" y="253657"/>
                </a:lnTo>
                <a:lnTo>
                  <a:pt x="42982" y="146822"/>
                </a:lnTo>
                <a:lnTo>
                  <a:pt x="130750" y="146822"/>
                </a:lnTo>
                <a:lnTo>
                  <a:pt x="129524" y="130708"/>
                </a:lnTo>
                <a:lnTo>
                  <a:pt x="131072" y="110360"/>
                </a:lnTo>
                <a:lnTo>
                  <a:pt x="131824" y="107431"/>
                </a:lnTo>
                <a:lnTo>
                  <a:pt x="42982" y="107431"/>
                </a:lnTo>
                <a:lnTo>
                  <a:pt x="42982" y="5968"/>
                </a:lnTo>
                <a:close/>
              </a:path>
              <a:path w="346709" h="260984">
                <a:moveTo>
                  <a:pt x="310152" y="38197"/>
                </a:moveTo>
                <a:lnTo>
                  <a:pt x="214873" y="38197"/>
                </a:lnTo>
                <a:lnTo>
                  <a:pt x="232379" y="39746"/>
                </a:lnTo>
                <a:lnTo>
                  <a:pt x="248509" y="44391"/>
                </a:lnTo>
                <a:lnTo>
                  <a:pt x="287737" y="76488"/>
                </a:lnTo>
                <a:lnTo>
                  <a:pt x="302001" y="130708"/>
                </a:lnTo>
                <a:lnTo>
                  <a:pt x="300397" y="151037"/>
                </a:lnTo>
                <a:lnTo>
                  <a:pt x="276337" y="198151"/>
                </a:lnTo>
                <a:lnTo>
                  <a:pt x="232070" y="221111"/>
                </a:lnTo>
                <a:lnTo>
                  <a:pt x="231920" y="221111"/>
                </a:lnTo>
                <a:lnTo>
                  <a:pt x="214873" y="222621"/>
                </a:lnTo>
                <a:lnTo>
                  <a:pt x="309859" y="222621"/>
                </a:lnTo>
                <a:lnTo>
                  <a:pt x="325189" y="204119"/>
                </a:lnTo>
                <a:lnTo>
                  <a:pt x="336844" y="182036"/>
                </a:lnTo>
                <a:lnTo>
                  <a:pt x="343836" y="157565"/>
                </a:lnTo>
                <a:lnTo>
                  <a:pt x="346167" y="130708"/>
                </a:lnTo>
                <a:lnTo>
                  <a:pt x="343854" y="103590"/>
                </a:lnTo>
                <a:lnTo>
                  <a:pt x="336917" y="78936"/>
                </a:lnTo>
                <a:lnTo>
                  <a:pt x="325357" y="56741"/>
                </a:lnTo>
                <a:lnTo>
                  <a:pt x="310152" y="38197"/>
                </a:lnTo>
                <a:close/>
              </a:path>
              <a:path w="346709" h="260984">
                <a:moveTo>
                  <a:pt x="214873" y="0"/>
                </a:moveTo>
                <a:lnTo>
                  <a:pt x="162194" y="9251"/>
                </a:lnTo>
                <a:lnTo>
                  <a:pt x="121169" y="37004"/>
                </a:lnTo>
                <a:lnTo>
                  <a:pt x="99076" y="68939"/>
                </a:lnTo>
                <a:lnTo>
                  <a:pt x="87735" y="107431"/>
                </a:lnTo>
                <a:lnTo>
                  <a:pt x="131824" y="107431"/>
                </a:lnTo>
                <a:lnTo>
                  <a:pt x="135714" y="92287"/>
                </a:lnTo>
                <a:lnTo>
                  <a:pt x="143452" y="76488"/>
                </a:lnTo>
                <a:lnTo>
                  <a:pt x="181816" y="44391"/>
                </a:lnTo>
                <a:lnTo>
                  <a:pt x="214873" y="38197"/>
                </a:lnTo>
                <a:lnTo>
                  <a:pt x="310152" y="38197"/>
                </a:lnTo>
                <a:lnTo>
                  <a:pt x="309173" y="37004"/>
                </a:lnTo>
                <a:lnTo>
                  <a:pt x="289393" y="20814"/>
                </a:lnTo>
                <a:lnTo>
                  <a:pt x="267084" y="9251"/>
                </a:lnTo>
                <a:lnTo>
                  <a:pt x="242245" y="2312"/>
                </a:lnTo>
                <a:lnTo>
                  <a:pt x="2148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9989622" y="6934637"/>
            <a:ext cx="211454" cy="260985"/>
          </a:xfrm>
          <a:custGeom>
            <a:avLst/>
            <a:gdLst/>
            <a:ahLst/>
            <a:cxnLst/>
            <a:rect l="l" t="t" r="r" b="b"/>
            <a:pathLst>
              <a:path w="211454" h="260984">
                <a:moveTo>
                  <a:pt x="132498" y="0"/>
                </a:moveTo>
                <a:lnTo>
                  <a:pt x="80134" y="9326"/>
                </a:lnTo>
                <a:lnTo>
                  <a:pt x="37611" y="37297"/>
                </a:lnTo>
                <a:lnTo>
                  <a:pt x="9401" y="79455"/>
                </a:lnTo>
                <a:lnTo>
                  <a:pt x="0" y="131304"/>
                </a:lnTo>
                <a:lnTo>
                  <a:pt x="2332" y="158143"/>
                </a:lnTo>
                <a:lnTo>
                  <a:pt x="20987" y="204544"/>
                </a:lnTo>
                <a:lnTo>
                  <a:pt x="57245" y="240167"/>
                </a:lnTo>
                <a:lnTo>
                  <a:pt x="104839" y="258524"/>
                </a:lnTo>
                <a:lnTo>
                  <a:pt x="132498" y="260819"/>
                </a:lnTo>
                <a:lnTo>
                  <a:pt x="153761" y="259215"/>
                </a:lnTo>
                <a:lnTo>
                  <a:pt x="173980" y="254403"/>
                </a:lnTo>
                <a:lnTo>
                  <a:pt x="193156" y="246383"/>
                </a:lnTo>
                <a:lnTo>
                  <a:pt x="211291" y="235155"/>
                </a:lnTo>
                <a:lnTo>
                  <a:pt x="211291" y="183826"/>
                </a:lnTo>
                <a:lnTo>
                  <a:pt x="194201" y="200803"/>
                </a:lnTo>
                <a:lnTo>
                  <a:pt x="175173" y="212926"/>
                </a:lnTo>
                <a:lnTo>
                  <a:pt x="154208" y="220198"/>
                </a:lnTo>
                <a:lnTo>
                  <a:pt x="131304" y="222621"/>
                </a:lnTo>
                <a:lnTo>
                  <a:pt x="114038" y="221092"/>
                </a:lnTo>
                <a:lnTo>
                  <a:pt x="69840" y="198151"/>
                </a:lnTo>
                <a:lnTo>
                  <a:pt x="45779" y="151037"/>
                </a:lnTo>
                <a:lnTo>
                  <a:pt x="44176" y="130708"/>
                </a:lnTo>
                <a:lnTo>
                  <a:pt x="45779" y="110360"/>
                </a:lnTo>
                <a:lnTo>
                  <a:pt x="69840" y="62961"/>
                </a:lnTo>
                <a:lnTo>
                  <a:pt x="114374" y="39746"/>
                </a:lnTo>
                <a:lnTo>
                  <a:pt x="131912" y="38197"/>
                </a:lnTo>
                <a:lnTo>
                  <a:pt x="154890" y="40510"/>
                </a:lnTo>
                <a:lnTo>
                  <a:pt x="175481" y="47448"/>
                </a:lnTo>
                <a:lnTo>
                  <a:pt x="193685" y="59012"/>
                </a:lnTo>
                <a:lnTo>
                  <a:pt x="209501" y="75201"/>
                </a:lnTo>
                <a:lnTo>
                  <a:pt x="209501" y="23873"/>
                </a:lnTo>
                <a:lnTo>
                  <a:pt x="191931" y="13428"/>
                </a:lnTo>
                <a:lnTo>
                  <a:pt x="173242" y="5968"/>
                </a:lnTo>
                <a:lnTo>
                  <a:pt x="153431" y="1492"/>
                </a:lnTo>
                <a:lnTo>
                  <a:pt x="132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0251038" y="6934637"/>
            <a:ext cx="262890" cy="260985"/>
          </a:xfrm>
          <a:custGeom>
            <a:avLst/>
            <a:gdLst/>
            <a:ahLst/>
            <a:cxnLst/>
            <a:rect l="l" t="t" r="r" b="b"/>
            <a:pathLst>
              <a:path w="262890" h="260984">
                <a:moveTo>
                  <a:pt x="131304" y="0"/>
                </a:moveTo>
                <a:lnTo>
                  <a:pt x="79447" y="9251"/>
                </a:lnTo>
                <a:lnTo>
                  <a:pt x="37297" y="37004"/>
                </a:lnTo>
                <a:lnTo>
                  <a:pt x="9323" y="78936"/>
                </a:lnTo>
                <a:lnTo>
                  <a:pt x="0" y="130708"/>
                </a:lnTo>
                <a:lnTo>
                  <a:pt x="2330" y="157565"/>
                </a:lnTo>
                <a:lnTo>
                  <a:pt x="20978" y="204119"/>
                </a:lnTo>
                <a:lnTo>
                  <a:pt x="57160" y="240008"/>
                </a:lnTo>
                <a:lnTo>
                  <a:pt x="104162" y="258507"/>
                </a:lnTo>
                <a:lnTo>
                  <a:pt x="131304" y="260819"/>
                </a:lnTo>
                <a:lnTo>
                  <a:pt x="158441" y="258507"/>
                </a:lnTo>
                <a:lnTo>
                  <a:pt x="183152" y="251572"/>
                </a:lnTo>
                <a:lnTo>
                  <a:pt x="205439" y="240008"/>
                </a:lnTo>
                <a:lnTo>
                  <a:pt x="225302" y="223815"/>
                </a:lnTo>
                <a:lnTo>
                  <a:pt x="226291" y="222621"/>
                </a:lnTo>
                <a:lnTo>
                  <a:pt x="131304" y="222621"/>
                </a:lnTo>
                <a:lnTo>
                  <a:pt x="114032" y="221093"/>
                </a:lnTo>
                <a:lnTo>
                  <a:pt x="69830" y="198151"/>
                </a:lnTo>
                <a:lnTo>
                  <a:pt x="45770" y="151037"/>
                </a:lnTo>
                <a:lnTo>
                  <a:pt x="44166" y="130708"/>
                </a:lnTo>
                <a:lnTo>
                  <a:pt x="45750" y="110360"/>
                </a:lnTo>
                <a:lnTo>
                  <a:pt x="69526" y="62971"/>
                </a:lnTo>
                <a:lnTo>
                  <a:pt x="113786" y="39746"/>
                </a:lnTo>
                <a:lnTo>
                  <a:pt x="131304" y="38197"/>
                </a:lnTo>
                <a:lnTo>
                  <a:pt x="226289" y="38197"/>
                </a:lnTo>
                <a:lnTo>
                  <a:pt x="225302" y="37004"/>
                </a:lnTo>
                <a:lnTo>
                  <a:pt x="205439" y="20814"/>
                </a:lnTo>
                <a:lnTo>
                  <a:pt x="183152" y="9251"/>
                </a:lnTo>
                <a:lnTo>
                  <a:pt x="158441" y="2312"/>
                </a:lnTo>
                <a:lnTo>
                  <a:pt x="131304" y="0"/>
                </a:lnTo>
                <a:close/>
              </a:path>
              <a:path w="262890" h="260984">
                <a:moveTo>
                  <a:pt x="226289" y="38197"/>
                </a:moveTo>
                <a:lnTo>
                  <a:pt x="131304" y="38197"/>
                </a:lnTo>
                <a:lnTo>
                  <a:pt x="149036" y="39746"/>
                </a:lnTo>
                <a:lnTo>
                  <a:pt x="148881" y="39746"/>
                </a:lnTo>
                <a:lnTo>
                  <a:pt x="193083" y="62668"/>
                </a:lnTo>
                <a:lnTo>
                  <a:pt x="216857" y="110122"/>
                </a:lnTo>
                <a:lnTo>
                  <a:pt x="218443" y="130708"/>
                </a:lnTo>
                <a:lnTo>
                  <a:pt x="216838" y="151037"/>
                </a:lnTo>
                <a:lnTo>
                  <a:pt x="192779" y="198151"/>
                </a:lnTo>
                <a:lnTo>
                  <a:pt x="148575" y="221093"/>
                </a:lnTo>
                <a:lnTo>
                  <a:pt x="131304" y="222621"/>
                </a:lnTo>
                <a:lnTo>
                  <a:pt x="226291" y="222621"/>
                </a:lnTo>
                <a:lnTo>
                  <a:pt x="241622" y="204119"/>
                </a:lnTo>
                <a:lnTo>
                  <a:pt x="253281" y="182036"/>
                </a:lnTo>
                <a:lnTo>
                  <a:pt x="260277" y="157565"/>
                </a:lnTo>
                <a:lnTo>
                  <a:pt x="262609" y="130708"/>
                </a:lnTo>
                <a:lnTo>
                  <a:pt x="260277" y="103590"/>
                </a:lnTo>
                <a:lnTo>
                  <a:pt x="253281" y="78936"/>
                </a:lnTo>
                <a:lnTo>
                  <a:pt x="241622" y="56741"/>
                </a:lnTo>
                <a:lnTo>
                  <a:pt x="226289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0579252" y="6940645"/>
            <a:ext cx="238125" cy="313690"/>
          </a:xfrm>
          <a:custGeom>
            <a:avLst/>
            <a:gdLst/>
            <a:ahLst/>
            <a:cxnLst/>
            <a:rect l="l" t="t" r="r" b="b"/>
            <a:pathLst>
              <a:path w="238125" h="313690">
                <a:moveTo>
                  <a:pt x="237540" y="208280"/>
                </a:moveTo>
                <a:lnTo>
                  <a:pt x="196951" y="208280"/>
                </a:lnTo>
                <a:lnTo>
                  <a:pt x="196951" y="0"/>
                </a:lnTo>
                <a:lnTo>
                  <a:pt x="153987" y="0"/>
                </a:lnTo>
                <a:lnTo>
                  <a:pt x="153987" y="208280"/>
                </a:lnTo>
                <a:lnTo>
                  <a:pt x="42976" y="208280"/>
                </a:lnTo>
                <a:lnTo>
                  <a:pt x="42976" y="0"/>
                </a:lnTo>
                <a:lnTo>
                  <a:pt x="0" y="0"/>
                </a:lnTo>
                <a:lnTo>
                  <a:pt x="0" y="208280"/>
                </a:lnTo>
                <a:lnTo>
                  <a:pt x="0" y="247650"/>
                </a:lnTo>
                <a:lnTo>
                  <a:pt x="198145" y="247650"/>
                </a:lnTo>
                <a:lnTo>
                  <a:pt x="198145" y="313690"/>
                </a:lnTo>
                <a:lnTo>
                  <a:pt x="237540" y="313690"/>
                </a:lnTo>
                <a:lnTo>
                  <a:pt x="237540" y="247650"/>
                </a:lnTo>
                <a:lnTo>
                  <a:pt x="237540" y="2082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0862182" y="6921506"/>
            <a:ext cx="212725" cy="284480"/>
          </a:xfrm>
          <a:custGeom>
            <a:avLst/>
            <a:gdLst/>
            <a:ahLst/>
            <a:cxnLst/>
            <a:rect l="l" t="t" r="r" b="b"/>
            <a:pathLst>
              <a:path w="212725" h="284479">
                <a:moveTo>
                  <a:pt x="212475" y="0"/>
                </a:moveTo>
                <a:lnTo>
                  <a:pt x="42972" y="182633"/>
                </a:lnTo>
                <a:lnTo>
                  <a:pt x="42972" y="19098"/>
                </a:lnTo>
                <a:lnTo>
                  <a:pt x="0" y="19098"/>
                </a:lnTo>
                <a:lnTo>
                  <a:pt x="0" y="284096"/>
                </a:lnTo>
                <a:lnTo>
                  <a:pt x="169502" y="101462"/>
                </a:lnTo>
                <a:lnTo>
                  <a:pt x="169502" y="266787"/>
                </a:lnTo>
                <a:lnTo>
                  <a:pt x="212475" y="266787"/>
                </a:lnTo>
                <a:lnTo>
                  <a:pt x="2124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1140278" y="6934637"/>
            <a:ext cx="248920" cy="260985"/>
          </a:xfrm>
          <a:custGeom>
            <a:avLst/>
            <a:gdLst/>
            <a:ahLst/>
            <a:cxnLst/>
            <a:rect l="l" t="t" r="r" b="b"/>
            <a:pathLst>
              <a:path w="248920" h="260984">
                <a:moveTo>
                  <a:pt x="120572" y="0"/>
                </a:moveTo>
                <a:lnTo>
                  <a:pt x="73788" y="8580"/>
                </a:lnTo>
                <a:lnTo>
                  <a:pt x="34920" y="34313"/>
                </a:lnTo>
                <a:lnTo>
                  <a:pt x="8735" y="75277"/>
                </a:lnTo>
                <a:lnTo>
                  <a:pt x="0" y="129514"/>
                </a:lnTo>
                <a:lnTo>
                  <a:pt x="2201" y="158838"/>
                </a:lnTo>
                <a:lnTo>
                  <a:pt x="19812" y="207179"/>
                </a:lnTo>
                <a:lnTo>
                  <a:pt x="53763" y="241347"/>
                </a:lnTo>
                <a:lnTo>
                  <a:pt x="96437" y="258655"/>
                </a:lnTo>
                <a:lnTo>
                  <a:pt x="120572" y="260819"/>
                </a:lnTo>
                <a:lnTo>
                  <a:pt x="145560" y="258208"/>
                </a:lnTo>
                <a:lnTo>
                  <a:pt x="168017" y="250374"/>
                </a:lnTo>
                <a:lnTo>
                  <a:pt x="187939" y="237318"/>
                </a:lnTo>
                <a:lnTo>
                  <a:pt x="201917" y="222621"/>
                </a:lnTo>
                <a:lnTo>
                  <a:pt x="125346" y="222621"/>
                </a:lnTo>
                <a:lnTo>
                  <a:pt x="107529" y="220998"/>
                </a:lnTo>
                <a:lnTo>
                  <a:pt x="65956" y="196664"/>
                </a:lnTo>
                <a:lnTo>
                  <a:pt x="45535" y="149153"/>
                </a:lnTo>
                <a:lnTo>
                  <a:pt x="44176" y="129514"/>
                </a:lnTo>
                <a:lnTo>
                  <a:pt x="45642" y="109296"/>
                </a:lnTo>
                <a:lnTo>
                  <a:pt x="67746" y="62364"/>
                </a:lnTo>
                <a:lnTo>
                  <a:pt x="108988" y="39709"/>
                </a:lnTo>
                <a:lnTo>
                  <a:pt x="125346" y="38197"/>
                </a:lnTo>
                <a:lnTo>
                  <a:pt x="202517" y="38197"/>
                </a:lnTo>
                <a:lnTo>
                  <a:pt x="188383" y="23164"/>
                </a:lnTo>
                <a:lnTo>
                  <a:pt x="168613" y="10295"/>
                </a:lnTo>
                <a:lnTo>
                  <a:pt x="146011" y="2573"/>
                </a:lnTo>
                <a:lnTo>
                  <a:pt x="120572" y="0"/>
                </a:lnTo>
                <a:close/>
              </a:path>
              <a:path w="248920" h="260984">
                <a:moveTo>
                  <a:pt x="248296" y="219040"/>
                </a:moveTo>
                <a:lnTo>
                  <a:pt x="205323" y="219040"/>
                </a:lnTo>
                <a:lnTo>
                  <a:pt x="205323" y="253657"/>
                </a:lnTo>
                <a:lnTo>
                  <a:pt x="248296" y="253657"/>
                </a:lnTo>
                <a:lnTo>
                  <a:pt x="248296" y="219040"/>
                </a:lnTo>
                <a:close/>
              </a:path>
              <a:path w="248920" h="260984">
                <a:moveTo>
                  <a:pt x="202517" y="38197"/>
                </a:moveTo>
                <a:lnTo>
                  <a:pt x="125346" y="38197"/>
                </a:lnTo>
                <a:lnTo>
                  <a:pt x="141216" y="39709"/>
                </a:lnTo>
                <a:lnTo>
                  <a:pt x="141077" y="39709"/>
                </a:lnTo>
                <a:lnTo>
                  <a:pt x="182643" y="62071"/>
                </a:lnTo>
                <a:lnTo>
                  <a:pt x="206142" y="109296"/>
                </a:lnTo>
                <a:lnTo>
                  <a:pt x="207710" y="130111"/>
                </a:lnTo>
                <a:lnTo>
                  <a:pt x="206311" y="148766"/>
                </a:lnTo>
                <a:lnTo>
                  <a:pt x="185334" y="195763"/>
                </a:lnTo>
                <a:lnTo>
                  <a:pt x="143021" y="220998"/>
                </a:lnTo>
                <a:lnTo>
                  <a:pt x="142609" y="220998"/>
                </a:lnTo>
                <a:lnTo>
                  <a:pt x="125346" y="222621"/>
                </a:lnTo>
                <a:lnTo>
                  <a:pt x="201917" y="222621"/>
                </a:lnTo>
                <a:lnTo>
                  <a:pt x="205323" y="219040"/>
                </a:lnTo>
                <a:lnTo>
                  <a:pt x="248296" y="219040"/>
                </a:lnTo>
                <a:lnTo>
                  <a:pt x="248296" y="41181"/>
                </a:lnTo>
                <a:lnTo>
                  <a:pt x="205323" y="41181"/>
                </a:lnTo>
                <a:lnTo>
                  <a:pt x="202517" y="38197"/>
                </a:lnTo>
                <a:close/>
              </a:path>
              <a:path w="248920" h="260984">
                <a:moveTo>
                  <a:pt x="248296" y="5968"/>
                </a:moveTo>
                <a:lnTo>
                  <a:pt x="205323" y="5968"/>
                </a:lnTo>
                <a:lnTo>
                  <a:pt x="205323" y="41181"/>
                </a:lnTo>
                <a:lnTo>
                  <a:pt x="248296" y="41181"/>
                </a:lnTo>
                <a:lnTo>
                  <a:pt x="248296" y="59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6" name="object 17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1433913" y="6940605"/>
            <a:ext cx="223218" cy="248882"/>
          </a:xfrm>
          <a:prstGeom prst="rect">
            <a:avLst/>
          </a:prstGeom>
        </p:spPr>
      </p:pic>
      <p:pic>
        <p:nvPicPr>
          <p:cNvPr id="177" name="object 177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1738343" y="6940605"/>
            <a:ext cx="181439" cy="247688"/>
          </a:xfrm>
          <a:prstGeom prst="rect">
            <a:avLst/>
          </a:prstGeom>
        </p:spPr>
      </p:pic>
      <p:sp>
        <p:nvSpPr>
          <p:cNvPr id="178" name="object 178"/>
          <p:cNvSpPr/>
          <p:nvPr/>
        </p:nvSpPr>
        <p:spPr>
          <a:xfrm>
            <a:off x="11977122" y="7081614"/>
            <a:ext cx="43180" cy="106680"/>
          </a:xfrm>
          <a:custGeom>
            <a:avLst/>
            <a:gdLst/>
            <a:ahLst/>
            <a:cxnLst/>
            <a:rect l="l" t="t" r="r" b="b"/>
            <a:pathLst>
              <a:path w="43179" h="106679">
                <a:moveTo>
                  <a:pt x="0" y="106679"/>
                </a:moveTo>
                <a:lnTo>
                  <a:pt x="42972" y="106679"/>
                </a:lnTo>
                <a:lnTo>
                  <a:pt x="42972" y="0"/>
                </a:lnTo>
                <a:lnTo>
                  <a:pt x="0" y="0"/>
                </a:lnTo>
                <a:lnTo>
                  <a:pt x="0" y="1066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1977116" y="6940645"/>
            <a:ext cx="203200" cy="247650"/>
          </a:xfrm>
          <a:custGeom>
            <a:avLst/>
            <a:gdLst/>
            <a:ahLst/>
            <a:cxnLst/>
            <a:rect l="l" t="t" r="r" b="b"/>
            <a:pathLst>
              <a:path w="203200" h="247650">
                <a:moveTo>
                  <a:pt x="202920" y="0"/>
                </a:moveTo>
                <a:lnTo>
                  <a:pt x="159956" y="0"/>
                </a:lnTo>
                <a:lnTo>
                  <a:pt x="159956" y="101600"/>
                </a:lnTo>
                <a:lnTo>
                  <a:pt x="42976" y="101600"/>
                </a:lnTo>
                <a:lnTo>
                  <a:pt x="42976" y="0"/>
                </a:lnTo>
                <a:lnTo>
                  <a:pt x="0" y="0"/>
                </a:lnTo>
                <a:lnTo>
                  <a:pt x="0" y="101600"/>
                </a:lnTo>
                <a:lnTo>
                  <a:pt x="0" y="140970"/>
                </a:lnTo>
                <a:lnTo>
                  <a:pt x="159956" y="140970"/>
                </a:lnTo>
                <a:lnTo>
                  <a:pt x="159956" y="247650"/>
                </a:lnTo>
                <a:lnTo>
                  <a:pt x="202920" y="247650"/>
                </a:lnTo>
                <a:lnTo>
                  <a:pt x="202920" y="140970"/>
                </a:lnTo>
                <a:lnTo>
                  <a:pt x="202920" y="101600"/>
                </a:lnTo>
                <a:lnTo>
                  <a:pt x="2029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2261197" y="6940605"/>
            <a:ext cx="254635" cy="248285"/>
          </a:xfrm>
          <a:custGeom>
            <a:avLst/>
            <a:gdLst/>
            <a:ahLst/>
            <a:cxnLst/>
            <a:rect l="l" t="t" r="r" b="b"/>
            <a:pathLst>
              <a:path w="254634" h="248284">
                <a:moveTo>
                  <a:pt x="254170" y="0"/>
                </a:moveTo>
                <a:lnTo>
                  <a:pt x="211197" y="0"/>
                </a:lnTo>
                <a:lnTo>
                  <a:pt x="211197" y="247688"/>
                </a:lnTo>
                <a:lnTo>
                  <a:pt x="254170" y="247688"/>
                </a:lnTo>
                <a:lnTo>
                  <a:pt x="254170" y="0"/>
                </a:lnTo>
                <a:close/>
              </a:path>
              <a:path w="254634" h="248284">
                <a:moveTo>
                  <a:pt x="42930" y="0"/>
                </a:moveTo>
                <a:lnTo>
                  <a:pt x="0" y="0"/>
                </a:lnTo>
                <a:lnTo>
                  <a:pt x="0" y="247688"/>
                </a:lnTo>
                <a:lnTo>
                  <a:pt x="86489" y="247688"/>
                </a:lnTo>
                <a:lnTo>
                  <a:pt x="110068" y="246383"/>
                </a:lnTo>
                <a:lnTo>
                  <a:pt x="159366" y="226799"/>
                </a:lnTo>
                <a:lnTo>
                  <a:pt x="172189" y="209491"/>
                </a:lnTo>
                <a:lnTo>
                  <a:pt x="42930" y="209491"/>
                </a:lnTo>
                <a:lnTo>
                  <a:pt x="42930" y="133095"/>
                </a:lnTo>
                <a:lnTo>
                  <a:pt x="172321" y="133095"/>
                </a:lnTo>
                <a:lnTo>
                  <a:pt x="170681" y="129775"/>
                </a:lnTo>
                <a:lnTo>
                  <a:pt x="131579" y="101015"/>
                </a:lnTo>
                <a:lnTo>
                  <a:pt x="87117" y="94897"/>
                </a:lnTo>
                <a:lnTo>
                  <a:pt x="42930" y="94897"/>
                </a:lnTo>
                <a:lnTo>
                  <a:pt x="42930" y="0"/>
                </a:lnTo>
                <a:close/>
              </a:path>
              <a:path w="254634" h="248284">
                <a:moveTo>
                  <a:pt x="172321" y="133095"/>
                </a:moveTo>
                <a:lnTo>
                  <a:pt x="83557" y="133095"/>
                </a:lnTo>
                <a:lnTo>
                  <a:pt x="96243" y="133543"/>
                </a:lnTo>
                <a:lnTo>
                  <a:pt x="106829" y="134885"/>
                </a:lnTo>
                <a:lnTo>
                  <a:pt x="136294" y="161296"/>
                </a:lnTo>
                <a:lnTo>
                  <a:pt x="137273" y="171293"/>
                </a:lnTo>
                <a:lnTo>
                  <a:pt x="136255" y="181103"/>
                </a:lnTo>
                <a:lnTo>
                  <a:pt x="105926" y="207849"/>
                </a:lnTo>
                <a:lnTo>
                  <a:pt x="82929" y="209491"/>
                </a:lnTo>
                <a:lnTo>
                  <a:pt x="172189" y="209491"/>
                </a:lnTo>
                <a:lnTo>
                  <a:pt x="175910" y="202478"/>
                </a:lnTo>
                <a:lnTo>
                  <a:pt x="180069" y="187743"/>
                </a:lnTo>
                <a:lnTo>
                  <a:pt x="181460" y="171293"/>
                </a:lnTo>
                <a:lnTo>
                  <a:pt x="180262" y="155738"/>
                </a:lnTo>
                <a:lnTo>
                  <a:pt x="176670" y="141898"/>
                </a:lnTo>
                <a:lnTo>
                  <a:pt x="172321" y="133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2581041" y="6934637"/>
            <a:ext cx="237490" cy="260985"/>
          </a:xfrm>
          <a:custGeom>
            <a:avLst/>
            <a:gdLst/>
            <a:ahLst/>
            <a:cxnLst/>
            <a:rect l="l" t="t" r="r" b="b"/>
            <a:pathLst>
              <a:path w="237490" h="260984">
                <a:moveTo>
                  <a:pt x="119964" y="0"/>
                </a:moveTo>
                <a:lnTo>
                  <a:pt x="70654" y="9328"/>
                </a:lnTo>
                <a:lnTo>
                  <a:pt x="32543" y="37307"/>
                </a:lnTo>
                <a:lnTo>
                  <a:pt x="8131" y="79457"/>
                </a:lnTo>
                <a:lnTo>
                  <a:pt x="0" y="131304"/>
                </a:lnTo>
                <a:lnTo>
                  <a:pt x="2257" y="161539"/>
                </a:lnTo>
                <a:lnTo>
                  <a:pt x="20315" y="210036"/>
                </a:lnTo>
                <a:lnTo>
                  <a:pt x="55044" y="242526"/>
                </a:lnTo>
                <a:lnTo>
                  <a:pt x="98166" y="258787"/>
                </a:lnTo>
                <a:lnTo>
                  <a:pt x="122362" y="260819"/>
                </a:lnTo>
                <a:lnTo>
                  <a:pt x="145639" y="258916"/>
                </a:lnTo>
                <a:lnTo>
                  <a:pt x="167125" y="253209"/>
                </a:lnTo>
                <a:lnTo>
                  <a:pt x="186821" y="243697"/>
                </a:lnTo>
                <a:lnTo>
                  <a:pt x="204726" y="230380"/>
                </a:lnTo>
                <a:lnTo>
                  <a:pt x="212547" y="222621"/>
                </a:lnTo>
                <a:lnTo>
                  <a:pt x="122949" y="222621"/>
                </a:lnTo>
                <a:lnTo>
                  <a:pt x="107170" y="221166"/>
                </a:lnTo>
                <a:lnTo>
                  <a:pt x="67442" y="199344"/>
                </a:lnTo>
                <a:lnTo>
                  <a:pt x="45849" y="156372"/>
                </a:lnTo>
                <a:lnTo>
                  <a:pt x="44176" y="138466"/>
                </a:lnTo>
                <a:lnTo>
                  <a:pt x="236956" y="138466"/>
                </a:lnTo>
                <a:lnTo>
                  <a:pt x="236168" y="111161"/>
                </a:lnTo>
                <a:lnTo>
                  <a:pt x="234737" y="102656"/>
                </a:lnTo>
                <a:lnTo>
                  <a:pt x="47160" y="102656"/>
                </a:lnTo>
                <a:lnTo>
                  <a:pt x="50535" y="89247"/>
                </a:lnTo>
                <a:lnTo>
                  <a:pt x="72521" y="56406"/>
                </a:lnTo>
                <a:lnTo>
                  <a:pt x="106928" y="39336"/>
                </a:lnTo>
                <a:lnTo>
                  <a:pt x="119964" y="38197"/>
                </a:lnTo>
                <a:lnTo>
                  <a:pt x="207272" y="38197"/>
                </a:lnTo>
                <a:lnTo>
                  <a:pt x="195950" y="25519"/>
                </a:lnTo>
                <a:lnTo>
                  <a:pt x="174426" y="11343"/>
                </a:lnTo>
                <a:lnTo>
                  <a:pt x="149098" y="2836"/>
                </a:lnTo>
                <a:lnTo>
                  <a:pt x="119964" y="0"/>
                </a:lnTo>
                <a:close/>
              </a:path>
              <a:path w="237490" h="260984">
                <a:moveTo>
                  <a:pt x="199344" y="170696"/>
                </a:moveTo>
                <a:lnTo>
                  <a:pt x="173691" y="204716"/>
                </a:lnTo>
                <a:lnTo>
                  <a:pt x="137088" y="221502"/>
                </a:lnTo>
                <a:lnTo>
                  <a:pt x="122949" y="222621"/>
                </a:lnTo>
                <a:lnTo>
                  <a:pt x="212547" y="222621"/>
                </a:lnTo>
                <a:lnTo>
                  <a:pt x="213337" y="221838"/>
                </a:lnTo>
                <a:lnTo>
                  <a:pt x="221279" y="212325"/>
                </a:lnTo>
                <a:lnTo>
                  <a:pt x="228552" y="201843"/>
                </a:lnTo>
                <a:lnTo>
                  <a:pt x="235155" y="190392"/>
                </a:lnTo>
                <a:lnTo>
                  <a:pt x="199344" y="170696"/>
                </a:lnTo>
                <a:close/>
              </a:path>
              <a:path w="237490" h="260984">
                <a:moveTo>
                  <a:pt x="207272" y="38197"/>
                </a:moveTo>
                <a:lnTo>
                  <a:pt x="119964" y="38197"/>
                </a:lnTo>
                <a:lnTo>
                  <a:pt x="133678" y="39336"/>
                </a:lnTo>
                <a:lnTo>
                  <a:pt x="133366" y="39336"/>
                </a:lnTo>
                <a:lnTo>
                  <a:pt x="176501" y="65336"/>
                </a:lnTo>
                <a:lnTo>
                  <a:pt x="192779" y="102656"/>
                </a:lnTo>
                <a:lnTo>
                  <a:pt x="234737" y="102656"/>
                </a:lnTo>
                <a:lnTo>
                  <a:pt x="232026" y="86541"/>
                </a:lnTo>
                <a:lnTo>
                  <a:pt x="224528" y="64607"/>
                </a:lnTo>
                <a:lnTo>
                  <a:pt x="213668" y="45359"/>
                </a:lnTo>
                <a:lnTo>
                  <a:pt x="207272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3022744" y="6979975"/>
            <a:ext cx="43180" cy="208279"/>
          </a:xfrm>
          <a:custGeom>
            <a:avLst/>
            <a:gdLst/>
            <a:ahLst/>
            <a:cxnLst/>
            <a:rect l="l" t="t" r="r" b="b"/>
            <a:pathLst>
              <a:path w="43180" h="208279">
                <a:moveTo>
                  <a:pt x="0" y="208279"/>
                </a:moveTo>
                <a:lnTo>
                  <a:pt x="42972" y="208279"/>
                </a:lnTo>
                <a:lnTo>
                  <a:pt x="42972" y="0"/>
                </a:lnTo>
                <a:lnTo>
                  <a:pt x="0" y="0"/>
                </a:lnTo>
                <a:lnTo>
                  <a:pt x="0" y="2082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3022733" y="6940606"/>
            <a:ext cx="199390" cy="247650"/>
          </a:xfrm>
          <a:custGeom>
            <a:avLst/>
            <a:gdLst/>
            <a:ahLst/>
            <a:cxnLst/>
            <a:rect l="l" t="t" r="r" b="b"/>
            <a:pathLst>
              <a:path w="199390" h="247650">
                <a:moveTo>
                  <a:pt x="199351" y="0"/>
                </a:moveTo>
                <a:lnTo>
                  <a:pt x="0" y="0"/>
                </a:lnTo>
                <a:lnTo>
                  <a:pt x="0" y="39370"/>
                </a:lnTo>
                <a:lnTo>
                  <a:pt x="156375" y="39370"/>
                </a:lnTo>
                <a:lnTo>
                  <a:pt x="156375" y="247650"/>
                </a:lnTo>
                <a:lnTo>
                  <a:pt x="199351" y="247650"/>
                </a:lnTo>
                <a:lnTo>
                  <a:pt x="199351" y="39370"/>
                </a:lnTo>
                <a:lnTo>
                  <a:pt x="1993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3303270" y="6934637"/>
            <a:ext cx="248285" cy="393700"/>
          </a:xfrm>
          <a:custGeom>
            <a:avLst/>
            <a:gdLst/>
            <a:ahLst/>
            <a:cxnLst/>
            <a:rect l="l" t="t" r="r" b="b"/>
            <a:pathLst>
              <a:path w="248284" h="393700">
                <a:moveTo>
                  <a:pt x="42982" y="5968"/>
                </a:moveTo>
                <a:lnTo>
                  <a:pt x="0" y="5968"/>
                </a:lnTo>
                <a:lnTo>
                  <a:pt x="0" y="393317"/>
                </a:lnTo>
                <a:lnTo>
                  <a:pt x="42982" y="393317"/>
                </a:lnTo>
                <a:lnTo>
                  <a:pt x="42982" y="219040"/>
                </a:lnTo>
                <a:lnTo>
                  <a:pt x="99793" y="219040"/>
                </a:lnTo>
                <a:lnTo>
                  <a:pt x="63558" y="196056"/>
                </a:lnTo>
                <a:lnTo>
                  <a:pt x="42105" y="149677"/>
                </a:lnTo>
                <a:lnTo>
                  <a:pt x="42021" y="149345"/>
                </a:lnTo>
                <a:lnTo>
                  <a:pt x="40631" y="131304"/>
                </a:lnTo>
                <a:lnTo>
                  <a:pt x="40585" y="130708"/>
                </a:lnTo>
                <a:lnTo>
                  <a:pt x="42125" y="110937"/>
                </a:lnTo>
                <a:lnTo>
                  <a:pt x="42152" y="110601"/>
                </a:lnTo>
                <a:lnTo>
                  <a:pt x="46814" y="92808"/>
                </a:lnTo>
                <a:lnTo>
                  <a:pt x="46853" y="92659"/>
                </a:lnTo>
                <a:lnTo>
                  <a:pt x="78639" y="52298"/>
                </a:lnTo>
                <a:lnTo>
                  <a:pt x="104707" y="40585"/>
                </a:lnTo>
                <a:lnTo>
                  <a:pt x="42982" y="40585"/>
                </a:lnTo>
                <a:lnTo>
                  <a:pt x="42982" y="5968"/>
                </a:lnTo>
                <a:close/>
              </a:path>
              <a:path w="248284" h="393700">
                <a:moveTo>
                  <a:pt x="99793" y="219040"/>
                </a:moveTo>
                <a:lnTo>
                  <a:pt x="42982" y="219040"/>
                </a:lnTo>
                <a:lnTo>
                  <a:pt x="60471" y="237318"/>
                </a:lnTo>
                <a:lnTo>
                  <a:pt x="80723" y="250374"/>
                </a:lnTo>
                <a:lnTo>
                  <a:pt x="103738" y="258208"/>
                </a:lnTo>
                <a:lnTo>
                  <a:pt x="129514" y="260819"/>
                </a:lnTo>
                <a:lnTo>
                  <a:pt x="155286" y="258451"/>
                </a:lnTo>
                <a:lnTo>
                  <a:pt x="178302" y="251345"/>
                </a:lnTo>
                <a:lnTo>
                  <a:pt x="198559" y="239500"/>
                </a:lnTo>
                <a:lnTo>
                  <a:pt x="216056" y="222914"/>
                </a:lnTo>
                <a:lnTo>
                  <a:pt x="216263" y="222621"/>
                </a:lnTo>
                <a:lnTo>
                  <a:pt x="123545" y="222621"/>
                </a:lnTo>
                <a:lnTo>
                  <a:pt x="105919" y="220962"/>
                </a:lnTo>
                <a:lnTo>
                  <a:pt x="99793" y="219040"/>
                </a:lnTo>
                <a:close/>
              </a:path>
              <a:path w="248284" h="393700">
                <a:moveTo>
                  <a:pt x="214841" y="38197"/>
                </a:moveTo>
                <a:lnTo>
                  <a:pt x="122949" y="38197"/>
                </a:lnTo>
                <a:lnTo>
                  <a:pt x="138578" y="39764"/>
                </a:lnTo>
                <a:lnTo>
                  <a:pt x="153238" y="44464"/>
                </a:lnTo>
                <a:lnTo>
                  <a:pt x="166928" y="52298"/>
                </a:lnTo>
                <a:lnTo>
                  <a:pt x="179648" y="63265"/>
                </a:lnTo>
                <a:lnTo>
                  <a:pt x="190354" y="76917"/>
                </a:lnTo>
                <a:lnTo>
                  <a:pt x="197930" y="92659"/>
                </a:lnTo>
                <a:lnTo>
                  <a:pt x="198001" y="92808"/>
                </a:lnTo>
                <a:lnTo>
                  <a:pt x="202505" y="110601"/>
                </a:lnTo>
                <a:lnTo>
                  <a:pt x="202590" y="110937"/>
                </a:lnTo>
                <a:lnTo>
                  <a:pt x="204074" y="130708"/>
                </a:lnTo>
                <a:lnTo>
                  <a:pt x="204119" y="131304"/>
                </a:lnTo>
                <a:lnTo>
                  <a:pt x="202762" y="149345"/>
                </a:lnTo>
                <a:lnTo>
                  <a:pt x="202737" y="149677"/>
                </a:lnTo>
                <a:lnTo>
                  <a:pt x="198630" y="166449"/>
                </a:lnTo>
                <a:lnTo>
                  <a:pt x="198594" y="166594"/>
                </a:lnTo>
                <a:lnTo>
                  <a:pt x="170098" y="207681"/>
                </a:lnTo>
                <a:lnTo>
                  <a:pt x="123545" y="222621"/>
                </a:lnTo>
                <a:lnTo>
                  <a:pt x="216263" y="222621"/>
                </a:lnTo>
                <a:lnTo>
                  <a:pt x="230156" y="202981"/>
                </a:lnTo>
                <a:lnTo>
                  <a:pt x="240228" y="181067"/>
                </a:lnTo>
                <a:lnTo>
                  <a:pt x="246271" y="157174"/>
                </a:lnTo>
                <a:lnTo>
                  <a:pt x="248285" y="131304"/>
                </a:lnTo>
                <a:lnTo>
                  <a:pt x="246251" y="105622"/>
                </a:lnTo>
                <a:lnTo>
                  <a:pt x="240152" y="81693"/>
                </a:lnTo>
                <a:lnTo>
                  <a:pt x="229988" y="59516"/>
                </a:lnTo>
                <a:lnTo>
                  <a:pt x="215763" y="39087"/>
                </a:lnTo>
                <a:lnTo>
                  <a:pt x="214841" y="38197"/>
                </a:lnTo>
                <a:close/>
              </a:path>
              <a:path w="248284" h="393700">
                <a:moveTo>
                  <a:pt x="127723" y="0"/>
                </a:moveTo>
                <a:lnTo>
                  <a:pt x="102955" y="2536"/>
                </a:lnTo>
                <a:lnTo>
                  <a:pt x="80574" y="10146"/>
                </a:lnTo>
                <a:lnTo>
                  <a:pt x="60583" y="22829"/>
                </a:lnTo>
                <a:lnTo>
                  <a:pt x="42982" y="40585"/>
                </a:lnTo>
                <a:lnTo>
                  <a:pt x="104707" y="40585"/>
                </a:lnTo>
                <a:lnTo>
                  <a:pt x="107286" y="39764"/>
                </a:lnTo>
                <a:lnTo>
                  <a:pt x="122949" y="38197"/>
                </a:lnTo>
                <a:lnTo>
                  <a:pt x="214841" y="38197"/>
                </a:lnTo>
                <a:lnTo>
                  <a:pt x="198059" y="21989"/>
                </a:lnTo>
                <a:lnTo>
                  <a:pt x="177488" y="9774"/>
                </a:lnTo>
                <a:lnTo>
                  <a:pt x="154340" y="2536"/>
                </a:lnTo>
                <a:lnTo>
                  <a:pt x="155041" y="2536"/>
                </a:lnTo>
                <a:lnTo>
                  <a:pt x="1277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3601679" y="6934637"/>
            <a:ext cx="262890" cy="260985"/>
          </a:xfrm>
          <a:custGeom>
            <a:avLst/>
            <a:gdLst/>
            <a:ahLst/>
            <a:cxnLst/>
            <a:rect l="l" t="t" r="r" b="b"/>
            <a:pathLst>
              <a:path w="262890" h="260984">
                <a:moveTo>
                  <a:pt x="131304" y="0"/>
                </a:moveTo>
                <a:lnTo>
                  <a:pt x="79447" y="9251"/>
                </a:lnTo>
                <a:lnTo>
                  <a:pt x="37297" y="37004"/>
                </a:lnTo>
                <a:lnTo>
                  <a:pt x="9323" y="78936"/>
                </a:lnTo>
                <a:lnTo>
                  <a:pt x="0" y="130708"/>
                </a:lnTo>
                <a:lnTo>
                  <a:pt x="2330" y="157565"/>
                </a:lnTo>
                <a:lnTo>
                  <a:pt x="20978" y="204119"/>
                </a:lnTo>
                <a:lnTo>
                  <a:pt x="57160" y="240008"/>
                </a:lnTo>
                <a:lnTo>
                  <a:pt x="104162" y="258507"/>
                </a:lnTo>
                <a:lnTo>
                  <a:pt x="131304" y="260819"/>
                </a:lnTo>
                <a:lnTo>
                  <a:pt x="158441" y="258507"/>
                </a:lnTo>
                <a:lnTo>
                  <a:pt x="183152" y="251572"/>
                </a:lnTo>
                <a:lnTo>
                  <a:pt x="205439" y="240008"/>
                </a:lnTo>
                <a:lnTo>
                  <a:pt x="225302" y="223815"/>
                </a:lnTo>
                <a:lnTo>
                  <a:pt x="226291" y="222621"/>
                </a:lnTo>
                <a:lnTo>
                  <a:pt x="131304" y="222621"/>
                </a:lnTo>
                <a:lnTo>
                  <a:pt x="114032" y="221093"/>
                </a:lnTo>
                <a:lnTo>
                  <a:pt x="69830" y="198151"/>
                </a:lnTo>
                <a:lnTo>
                  <a:pt x="45770" y="151037"/>
                </a:lnTo>
                <a:lnTo>
                  <a:pt x="44166" y="130708"/>
                </a:lnTo>
                <a:lnTo>
                  <a:pt x="45750" y="110360"/>
                </a:lnTo>
                <a:lnTo>
                  <a:pt x="69526" y="62971"/>
                </a:lnTo>
                <a:lnTo>
                  <a:pt x="113786" y="39746"/>
                </a:lnTo>
                <a:lnTo>
                  <a:pt x="131304" y="38197"/>
                </a:lnTo>
                <a:lnTo>
                  <a:pt x="226289" y="38197"/>
                </a:lnTo>
                <a:lnTo>
                  <a:pt x="225302" y="37004"/>
                </a:lnTo>
                <a:lnTo>
                  <a:pt x="205439" y="20814"/>
                </a:lnTo>
                <a:lnTo>
                  <a:pt x="183152" y="9251"/>
                </a:lnTo>
                <a:lnTo>
                  <a:pt x="158441" y="2312"/>
                </a:lnTo>
                <a:lnTo>
                  <a:pt x="131304" y="0"/>
                </a:lnTo>
                <a:close/>
              </a:path>
              <a:path w="262890" h="260984">
                <a:moveTo>
                  <a:pt x="226289" y="38197"/>
                </a:moveTo>
                <a:lnTo>
                  <a:pt x="131304" y="38197"/>
                </a:lnTo>
                <a:lnTo>
                  <a:pt x="149036" y="39746"/>
                </a:lnTo>
                <a:lnTo>
                  <a:pt x="148881" y="39746"/>
                </a:lnTo>
                <a:lnTo>
                  <a:pt x="193083" y="62668"/>
                </a:lnTo>
                <a:lnTo>
                  <a:pt x="216857" y="110122"/>
                </a:lnTo>
                <a:lnTo>
                  <a:pt x="218443" y="130708"/>
                </a:lnTo>
                <a:lnTo>
                  <a:pt x="216838" y="151037"/>
                </a:lnTo>
                <a:lnTo>
                  <a:pt x="192779" y="198151"/>
                </a:lnTo>
                <a:lnTo>
                  <a:pt x="148575" y="221093"/>
                </a:lnTo>
                <a:lnTo>
                  <a:pt x="131304" y="222621"/>
                </a:lnTo>
                <a:lnTo>
                  <a:pt x="226291" y="222621"/>
                </a:lnTo>
                <a:lnTo>
                  <a:pt x="241622" y="204119"/>
                </a:lnTo>
                <a:lnTo>
                  <a:pt x="253281" y="182036"/>
                </a:lnTo>
                <a:lnTo>
                  <a:pt x="260277" y="157565"/>
                </a:lnTo>
                <a:lnTo>
                  <a:pt x="262609" y="130708"/>
                </a:lnTo>
                <a:lnTo>
                  <a:pt x="260277" y="103590"/>
                </a:lnTo>
                <a:lnTo>
                  <a:pt x="253281" y="78936"/>
                </a:lnTo>
                <a:lnTo>
                  <a:pt x="241622" y="56741"/>
                </a:lnTo>
                <a:lnTo>
                  <a:pt x="226289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3914403" y="6934637"/>
            <a:ext cx="237490" cy="260985"/>
          </a:xfrm>
          <a:custGeom>
            <a:avLst/>
            <a:gdLst/>
            <a:ahLst/>
            <a:cxnLst/>
            <a:rect l="l" t="t" r="r" b="b"/>
            <a:pathLst>
              <a:path w="237490" h="260984">
                <a:moveTo>
                  <a:pt x="119964" y="0"/>
                </a:moveTo>
                <a:lnTo>
                  <a:pt x="70654" y="9328"/>
                </a:lnTo>
                <a:lnTo>
                  <a:pt x="32543" y="37307"/>
                </a:lnTo>
                <a:lnTo>
                  <a:pt x="8131" y="79457"/>
                </a:lnTo>
                <a:lnTo>
                  <a:pt x="0" y="131304"/>
                </a:lnTo>
                <a:lnTo>
                  <a:pt x="2257" y="161539"/>
                </a:lnTo>
                <a:lnTo>
                  <a:pt x="20315" y="210036"/>
                </a:lnTo>
                <a:lnTo>
                  <a:pt x="55044" y="242526"/>
                </a:lnTo>
                <a:lnTo>
                  <a:pt x="98166" y="258787"/>
                </a:lnTo>
                <a:lnTo>
                  <a:pt x="122362" y="260819"/>
                </a:lnTo>
                <a:lnTo>
                  <a:pt x="145639" y="258916"/>
                </a:lnTo>
                <a:lnTo>
                  <a:pt x="167125" y="253209"/>
                </a:lnTo>
                <a:lnTo>
                  <a:pt x="186821" y="243697"/>
                </a:lnTo>
                <a:lnTo>
                  <a:pt x="204726" y="230380"/>
                </a:lnTo>
                <a:lnTo>
                  <a:pt x="212547" y="222621"/>
                </a:lnTo>
                <a:lnTo>
                  <a:pt x="122949" y="222621"/>
                </a:lnTo>
                <a:lnTo>
                  <a:pt x="107170" y="221166"/>
                </a:lnTo>
                <a:lnTo>
                  <a:pt x="67442" y="199344"/>
                </a:lnTo>
                <a:lnTo>
                  <a:pt x="45849" y="156372"/>
                </a:lnTo>
                <a:lnTo>
                  <a:pt x="44176" y="138466"/>
                </a:lnTo>
                <a:lnTo>
                  <a:pt x="236956" y="138466"/>
                </a:lnTo>
                <a:lnTo>
                  <a:pt x="236168" y="111161"/>
                </a:lnTo>
                <a:lnTo>
                  <a:pt x="234737" y="102656"/>
                </a:lnTo>
                <a:lnTo>
                  <a:pt x="47160" y="102656"/>
                </a:lnTo>
                <a:lnTo>
                  <a:pt x="50535" y="89247"/>
                </a:lnTo>
                <a:lnTo>
                  <a:pt x="72521" y="56406"/>
                </a:lnTo>
                <a:lnTo>
                  <a:pt x="106928" y="39336"/>
                </a:lnTo>
                <a:lnTo>
                  <a:pt x="119964" y="38197"/>
                </a:lnTo>
                <a:lnTo>
                  <a:pt x="207272" y="38197"/>
                </a:lnTo>
                <a:lnTo>
                  <a:pt x="195950" y="25519"/>
                </a:lnTo>
                <a:lnTo>
                  <a:pt x="174426" y="11343"/>
                </a:lnTo>
                <a:lnTo>
                  <a:pt x="149098" y="2836"/>
                </a:lnTo>
                <a:lnTo>
                  <a:pt x="119964" y="0"/>
                </a:lnTo>
                <a:close/>
              </a:path>
              <a:path w="237490" h="260984">
                <a:moveTo>
                  <a:pt x="199344" y="170696"/>
                </a:moveTo>
                <a:lnTo>
                  <a:pt x="173691" y="204716"/>
                </a:lnTo>
                <a:lnTo>
                  <a:pt x="137088" y="221502"/>
                </a:lnTo>
                <a:lnTo>
                  <a:pt x="122949" y="222621"/>
                </a:lnTo>
                <a:lnTo>
                  <a:pt x="212547" y="222621"/>
                </a:lnTo>
                <a:lnTo>
                  <a:pt x="213337" y="221838"/>
                </a:lnTo>
                <a:lnTo>
                  <a:pt x="221279" y="212325"/>
                </a:lnTo>
                <a:lnTo>
                  <a:pt x="228552" y="201843"/>
                </a:lnTo>
                <a:lnTo>
                  <a:pt x="235155" y="190392"/>
                </a:lnTo>
                <a:lnTo>
                  <a:pt x="199344" y="170696"/>
                </a:lnTo>
                <a:close/>
              </a:path>
              <a:path w="237490" h="260984">
                <a:moveTo>
                  <a:pt x="207272" y="38197"/>
                </a:moveTo>
                <a:lnTo>
                  <a:pt x="119964" y="38197"/>
                </a:lnTo>
                <a:lnTo>
                  <a:pt x="133678" y="39336"/>
                </a:lnTo>
                <a:lnTo>
                  <a:pt x="133366" y="39336"/>
                </a:lnTo>
                <a:lnTo>
                  <a:pt x="176501" y="65336"/>
                </a:lnTo>
                <a:lnTo>
                  <a:pt x="192779" y="102656"/>
                </a:lnTo>
                <a:lnTo>
                  <a:pt x="234737" y="102656"/>
                </a:lnTo>
                <a:lnTo>
                  <a:pt x="232026" y="86541"/>
                </a:lnTo>
                <a:lnTo>
                  <a:pt x="224528" y="64607"/>
                </a:lnTo>
                <a:lnTo>
                  <a:pt x="213668" y="45359"/>
                </a:lnTo>
                <a:lnTo>
                  <a:pt x="207272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7" name="object 18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4216949" y="6940605"/>
            <a:ext cx="414228" cy="247688"/>
          </a:xfrm>
          <a:prstGeom prst="rect">
            <a:avLst/>
          </a:prstGeom>
        </p:spPr>
      </p:pic>
      <p:sp>
        <p:nvSpPr>
          <p:cNvPr id="188" name="object 188"/>
          <p:cNvSpPr/>
          <p:nvPr/>
        </p:nvSpPr>
        <p:spPr>
          <a:xfrm>
            <a:off x="14676516" y="6940605"/>
            <a:ext cx="254635" cy="248285"/>
          </a:xfrm>
          <a:custGeom>
            <a:avLst/>
            <a:gdLst/>
            <a:ahLst/>
            <a:cxnLst/>
            <a:rect l="l" t="t" r="r" b="b"/>
            <a:pathLst>
              <a:path w="254634" h="248284">
                <a:moveTo>
                  <a:pt x="254274" y="0"/>
                </a:moveTo>
                <a:lnTo>
                  <a:pt x="211302" y="0"/>
                </a:lnTo>
                <a:lnTo>
                  <a:pt x="211302" y="247688"/>
                </a:lnTo>
                <a:lnTo>
                  <a:pt x="254274" y="247688"/>
                </a:lnTo>
                <a:lnTo>
                  <a:pt x="254274" y="0"/>
                </a:lnTo>
                <a:close/>
              </a:path>
              <a:path w="254634" h="248284">
                <a:moveTo>
                  <a:pt x="43035" y="0"/>
                </a:moveTo>
                <a:lnTo>
                  <a:pt x="0" y="0"/>
                </a:lnTo>
                <a:lnTo>
                  <a:pt x="0" y="247688"/>
                </a:lnTo>
                <a:lnTo>
                  <a:pt x="86594" y="247688"/>
                </a:lnTo>
                <a:lnTo>
                  <a:pt x="110112" y="246383"/>
                </a:lnTo>
                <a:lnTo>
                  <a:pt x="159366" y="226799"/>
                </a:lnTo>
                <a:lnTo>
                  <a:pt x="172189" y="209491"/>
                </a:lnTo>
                <a:lnTo>
                  <a:pt x="43035" y="209491"/>
                </a:lnTo>
                <a:lnTo>
                  <a:pt x="43035" y="133095"/>
                </a:lnTo>
                <a:lnTo>
                  <a:pt x="172321" y="133095"/>
                </a:lnTo>
                <a:lnTo>
                  <a:pt x="170681" y="129775"/>
                </a:lnTo>
                <a:lnTo>
                  <a:pt x="131579" y="101015"/>
                </a:lnTo>
                <a:lnTo>
                  <a:pt x="87117" y="94897"/>
                </a:lnTo>
                <a:lnTo>
                  <a:pt x="43035" y="94897"/>
                </a:lnTo>
                <a:lnTo>
                  <a:pt x="43035" y="0"/>
                </a:lnTo>
                <a:close/>
              </a:path>
              <a:path w="254634" h="248284">
                <a:moveTo>
                  <a:pt x="172321" y="133095"/>
                </a:moveTo>
                <a:lnTo>
                  <a:pt x="83557" y="133095"/>
                </a:lnTo>
                <a:lnTo>
                  <a:pt x="96258" y="133543"/>
                </a:lnTo>
                <a:lnTo>
                  <a:pt x="106868" y="134885"/>
                </a:lnTo>
                <a:lnTo>
                  <a:pt x="136309" y="161296"/>
                </a:lnTo>
                <a:lnTo>
                  <a:pt x="137273" y="171293"/>
                </a:lnTo>
                <a:lnTo>
                  <a:pt x="136270" y="181103"/>
                </a:lnTo>
                <a:lnTo>
                  <a:pt x="105926" y="207849"/>
                </a:lnTo>
                <a:lnTo>
                  <a:pt x="82929" y="209491"/>
                </a:lnTo>
                <a:lnTo>
                  <a:pt x="172189" y="209491"/>
                </a:lnTo>
                <a:lnTo>
                  <a:pt x="175910" y="202478"/>
                </a:lnTo>
                <a:lnTo>
                  <a:pt x="180069" y="187743"/>
                </a:lnTo>
                <a:lnTo>
                  <a:pt x="181460" y="171293"/>
                </a:lnTo>
                <a:lnTo>
                  <a:pt x="180262" y="155738"/>
                </a:lnTo>
                <a:lnTo>
                  <a:pt x="176670" y="141898"/>
                </a:lnTo>
                <a:lnTo>
                  <a:pt x="172321" y="133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4985722" y="7129803"/>
            <a:ext cx="88900" cy="149225"/>
          </a:xfrm>
          <a:custGeom>
            <a:avLst/>
            <a:gdLst/>
            <a:ahLst/>
            <a:cxnLst/>
            <a:rect l="l" t="t" r="r" b="b"/>
            <a:pathLst>
              <a:path w="88900" h="149225">
                <a:moveTo>
                  <a:pt x="48940" y="0"/>
                </a:moveTo>
                <a:lnTo>
                  <a:pt x="0" y="137870"/>
                </a:lnTo>
                <a:lnTo>
                  <a:pt x="28051" y="149210"/>
                </a:lnTo>
                <a:lnTo>
                  <a:pt x="88332" y="14324"/>
                </a:lnTo>
                <a:lnTo>
                  <a:pt x="489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0" name="object 190"/>
          <p:cNvGrpSpPr/>
          <p:nvPr/>
        </p:nvGrpSpPr>
        <p:grpSpPr>
          <a:xfrm>
            <a:off x="15278707" y="6940605"/>
            <a:ext cx="486409" cy="387350"/>
            <a:chOff x="15278707" y="6940605"/>
            <a:chExt cx="486409" cy="387350"/>
          </a:xfrm>
        </p:grpSpPr>
        <p:sp>
          <p:nvSpPr>
            <p:cNvPr id="191" name="object 191"/>
            <p:cNvSpPr/>
            <p:nvPr/>
          </p:nvSpPr>
          <p:spPr>
            <a:xfrm>
              <a:off x="15278707" y="6940605"/>
              <a:ext cx="265430" cy="387350"/>
            </a:xfrm>
            <a:custGeom>
              <a:avLst/>
              <a:gdLst/>
              <a:ahLst/>
              <a:cxnLst/>
              <a:rect l="l" t="t" r="r" b="b"/>
              <a:pathLst>
                <a:path w="265430" h="387350">
                  <a:moveTo>
                    <a:pt x="264997" y="0"/>
                  </a:moveTo>
                  <a:lnTo>
                    <a:pt x="217249" y="0"/>
                  </a:lnTo>
                  <a:lnTo>
                    <a:pt x="136676" y="177261"/>
                  </a:lnTo>
                  <a:lnTo>
                    <a:pt x="48940" y="0"/>
                  </a:lnTo>
                  <a:lnTo>
                    <a:pt x="0" y="0"/>
                  </a:lnTo>
                  <a:lnTo>
                    <a:pt x="113996" y="224412"/>
                  </a:lnTo>
                  <a:lnTo>
                    <a:pt x="34019" y="387349"/>
                  </a:lnTo>
                  <a:lnTo>
                    <a:pt x="81767" y="387349"/>
                  </a:lnTo>
                  <a:lnTo>
                    <a:pt x="2649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2" name="object 192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5581955" y="6940605"/>
              <a:ext cx="182633" cy="247688"/>
            </a:xfrm>
            <a:prstGeom prst="rect">
              <a:avLst/>
            </a:prstGeom>
          </p:spPr>
        </p:pic>
      </p:grpSp>
      <p:sp>
        <p:nvSpPr>
          <p:cNvPr id="193" name="object 193"/>
          <p:cNvSpPr/>
          <p:nvPr/>
        </p:nvSpPr>
        <p:spPr>
          <a:xfrm>
            <a:off x="15830188" y="6934637"/>
            <a:ext cx="248920" cy="260985"/>
          </a:xfrm>
          <a:custGeom>
            <a:avLst/>
            <a:gdLst/>
            <a:ahLst/>
            <a:cxnLst/>
            <a:rect l="l" t="t" r="r" b="b"/>
            <a:pathLst>
              <a:path w="248919" h="260984">
                <a:moveTo>
                  <a:pt x="120572" y="0"/>
                </a:moveTo>
                <a:lnTo>
                  <a:pt x="73788" y="8580"/>
                </a:lnTo>
                <a:lnTo>
                  <a:pt x="34920" y="34313"/>
                </a:lnTo>
                <a:lnTo>
                  <a:pt x="8735" y="75277"/>
                </a:lnTo>
                <a:lnTo>
                  <a:pt x="0" y="129514"/>
                </a:lnTo>
                <a:lnTo>
                  <a:pt x="2201" y="158838"/>
                </a:lnTo>
                <a:lnTo>
                  <a:pt x="19812" y="207179"/>
                </a:lnTo>
                <a:lnTo>
                  <a:pt x="53763" y="241347"/>
                </a:lnTo>
                <a:lnTo>
                  <a:pt x="96437" y="258655"/>
                </a:lnTo>
                <a:lnTo>
                  <a:pt x="120572" y="260819"/>
                </a:lnTo>
                <a:lnTo>
                  <a:pt x="145560" y="258208"/>
                </a:lnTo>
                <a:lnTo>
                  <a:pt x="168017" y="250374"/>
                </a:lnTo>
                <a:lnTo>
                  <a:pt x="187939" y="237318"/>
                </a:lnTo>
                <a:lnTo>
                  <a:pt x="201917" y="222621"/>
                </a:lnTo>
                <a:lnTo>
                  <a:pt x="125346" y="222621"/>
                </a:lnTo>
                <a:lnTo>
                  <a:pt x="107529" y="220998"/>
                </a:lnTo>
                <a:lnTo>
                  <a:pt x="65956" y="196664"/>
                </a:lnTo>
                <a:lnTo>
                  <a:pt x="45535" y="149153"/>
                </a:lnTo>
                <a:lnTo>
                  <a:pt x="44176" y="129514"/>
                </a:lnTo>
                <a:lnTo>
                  <a:pt x="45642" y="109296"/>
                </a:lnTo>
                <a:lnTo>
                  <a:pt x="67746" y="62364"/>
                </a:lnTo>
                <a:lnTo>
                  <a:pt x="108988" y="39709"/>
                </a:lnTo>
                <a:lnTo>
                  <a:pt x="125346" y="38197"/>
                </a:lnTo>
                <a:lnTo>
                  <a:pt x="202517" y="38197"/>
                </a:lnTo>
                <a:lnTo>
                  <a:pt x="188383" y="23164"/>
                </a:lnTo>
                <a:lnTo>
                  <a:pt x="168613" y="10295"/>
                </a:lnTo>
                <a:lnTo>
                  <a:pt x="146011" y="2573"/>
                </a:lnTo>
                <a:lnTo>
                  <a:pt x="120572" y="0"/>
                </a:lnTo>
                <a:close/>
              </a:path>
              <a:path w="248919" h="260984">
                <a:moveTo>
                  <a:pt x="248296" y="219040"/>
                </a:moveTo>
                <a:lnTo>
                  <a:pt x="205323" y="219040"/>
                </a:lnTo>
                <a:lnTo>
                  <a:pt x="205323" y="253657"/>
                </a:lnTo>
                <a:lnTo>
                  <a:pt x="248296" y="253657"/>
                </a:lnTo>
                <a:lnTo>
                  <a:pt x="248296" y="219040"/>
                </a:lnTo>
                <a:close/>
              </a:path>
              <a:path w="248919" h="260984">
                <a:moveTo>
                  <a:pt x="202517" y="38197"/>
                </a:moveTo>
                <a:lnTo>
                  <a:pt x="125346" y="38197"/>
                </a:lnTo>
                <a:lnTo>
                  <a:pt x="141216" y="39709"/>
                </a:lnTo>
                <a:lnTo>
                  <a:pt x="141077" y="39709"/>
                </a:lnTo>
                <a:lnTo>
                  <a:pt x="182643" y="62071"/>
                </a:lnTo>
                <a:lnTo>
                  <a:pt x="206142" y="109296"/>
                </a:lnTo>
                <a:lnTo>
                  <a:pt x="207710" y="130111"/>
                </a:lnTo>
                <a:lnTo>
                  <a:pt x="206311" y="148766"/>
                </a:lnTo>
                <a:lnTo>
                  <a:pt x="185334" y="195763"/>
                </a:lnTo>
                <a:lnTo>
                  <a:pt x="143021" y="220998"/>
                </a:lnTo>
                <a:lnTo>
                  <a:pt x="142609" y="220998"/>
                </a:lnTo>
                <a:lnTo>
                  <a:pt x="125346" y="222621"/>
                </a:lnTo>
                <a:lnTo>
                  <a:pt x="201917" y="222621"/>
                </a:lnTo>
                <a:lnTo>
                  <a:pt x="205323" y="219040"/>
                </a:lnTo>
                <a:lnTo>
                  <a:pt x="248296" y="219040"/>
                </a:lnTo>
                <a:lnTo>
                  <a:pt x="248296" y="41181"/>
                </a:lnTo>
                <a:lnTo>
                  <a:pt x="205323" y="41181"/>
                </a:lnTo>
                <a:lnTo>
                  <a:pt x="202517" y="38197"/>
                </a:lnTo>
                <a:close/>
              </a:path>
              <a:path w="248919" h="260984">
                <a:moveTo>
                  <a:pt x="248296" y="5968"/>
                </a:moveTo>
                <a:lnTo>
                  <a:pt x="205323" y="5968"/>
                </a:lnTo>
                <a:lnTo>
                  <a:pt x="205323" y="41181"/>
                </a:lnTo>
                <a:lnTo>
                  <a:pt x="248296" y="41181"/>
                </a:lnTo>
                <a:lnTo>
                  <a:pt x="248296" y="59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6144137" y="6934637"/>
            <a:ext cx="211454" cy="260985"/>
          </a:xfrm>
          <a:custGeom>
            <a:avLst/>
            <a:gdLst/>
            <a:ahLst/>
            <a:cxnLst/>
            <a:rect l="l" t="t" r="r" b="b"/>
            <a:pathLst>
              <a:path w="211455" h="260984">
                <a:moveTo>
                  <a:pt x="132498" y="0"/>
                </a:moveTo>
                <a:lnTo>
                  <a:pt x="80134" y="9326"/>
                </a:lnTo>
                <a:lnTo>
                  <a:pt x="37611" y="37297"/>
                </a:lnTo>
                <a:lnTo>
                  <a:pt x="9401" y="79455"/>
                </a:lnTo>
                <a:lnTo>
                  <a:pt x="0" y="131304"/>
                </a:lnTo>
                <a:lnTo>
                  <a:pt x="2332" y="158143"/>
                </a:lnTo>
                <a:lnTo>
                  <a:pt x="20987" y="204544"/>
                </a:lnTo>
                <a:lnTo>
                  <a:pt x="57245" y="240167"/>
                </a:lnTo>
                <a:lnTo>
                  <a:pt x="104839" y="258524"/>
                </a:lnTo>
                <a:lnTo>
                  <a:pt x="132498" y="260819"/>
                </a:lnTo>
                <a:lnTo>
                  <a:pt x="153761" y="259215"/>
                </a:lnTo>
                <a:lnTo>
                  <a:pt x="173980" y="254403"/>
                </a:lnTo>
                <a:lnTo>
                  <a:pt x="193156" y="246383"/>
                </a:lnTo>
                <a:lnTo>
                  <a:pt x="211291" y="235155"/>
                </a:lnTo>
                <a:lnTo>
                  <a:pt x="211291" y="183826"/>
                </a:lnTo>
                <a:lnTo>
                  <a:pt x="194201" y="200803"/>
                </a:lnTo>
                <a:lnTo>
                  <a:pt x="175173" y="212926"/>
                </a:lnTo>
                <a:lnTo>
                  <a:pt x="154208" y="220198"/>
                </a:lnTo>
                <a:lnTo>
                  <a:pt x="131304" y="222621"/>
                </a:lnTo>
                <a:lnTo>
                  <a:pt x="114038" y="221092"/>
                </a:lnTo>
                <a:lnTo>
                  <a:pt x="69840" y="198151"/>
                </a:lnTo>
                <a:lnTo>
                  <a:pt x="45779" y="151037"/>
                </a:lnTo>
                <a:lnTo>
                  <a:pt x="44176" y="130708"/>
                </a:lnTo>
                <a:lnTo>
                  <a:pt x="45779" y="110360"/>
                </a:lnTo>
                <a:lnTo>
                  <a:pt x="69840" y="62961"/>
                </a:lnTo>
                <a:lnTo>
                  <a:pt x="114374" y="39746"/>
                </a:lnTo>
                <a:lnTo>
                  <a:pt x="131912" y="38197"/>
                </a:lnTo>
                <a:lnTo>
                  <a:pt x="154890" y="40510"/>
                </a:lnTo>
                <a:lnTo>
                  <a:pt x="175481" y="47448"/>
                </a:lnTo>
                <a:lnTo>
                  <a:pt x="193685" y="59012"/>
                </a:lnTo>
                <a:lnTo>
                  <a:pt x="209501" y="75201"/>
                </a:lnTo>
                <a:lnTo>
                  <a:pt x="209501" y="23873"/>
                </a:lnTo>
                <a:lnTo>
                  <a:pt x="191931" y="13428"/>
                </a:lnTo>
                <a:lnTo>
                  <a:pt x="173242" y="5968"/>
                </a:lnTo>
                <a:lnTo>
                  <a:pt x="153431" y="1492"/>
                </a:lnTo>
                <a:lnTo>
                  <a:pt x="132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6385210" y="6940632"/>
            <a:ext cx="198755" cy="247650"/>
          </a:xfrm>
          <a:custGeom>
            <a:avLst/>
            <a:gdLst/>
            <a:ahLst/>
            <a:cxnLst/>
            <a:rect l="l" t="t" r="r" b="b"/>
            <a:pathLst>
              <a:path w="198755" h="247650">
                <a:moveTo>
                  <a:pt x="198158" y="0"/>
                </a:moveTo>
                <a:lnTo>
                  <a:pt x="0" y="0"/>
                </a:lnTo>
                <a:lnTo>
                  <a:pt x="0" y="39370"/>
                </a:lnTo>
                <a:lnTo>
                  <a:pt x="77597" y="39370"/>
                </a:lnTo>
                <a:lnTo>
                  <a:pt x="77597" y="247650"/>
                </a:lnTo>
                <a:lnTo>
                  <a:pt x="120561" y="247650"/>
                </a:lnTo>
                <a:lnTo>
                  <a:pt x="120561" y="39370"/>
                </a:lnTo>
                <a:lnTo>
                  <a:pt x="198158" y="39370"/>
                </a:lnTo>
                <a:lnTo>
                  <a:pt x="1981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6" name="object 196"/>
          <p:cNvGrpSpPr/>
          <p:nvPr/>
        </p:nvGrpSpPr>
        <p:grpSpPr>
          <a:xfrm>
            <a:off x="16628771" y="6940605"/>
            <a:ext cx="485775" cy="387350"/>
            <a:chOff x="16628771" y="6940605"/>
            <a:chExt cx="485775" cy="387350"/>
          </a:xfrm>
        </p:grpSpPr>
        <p:pic>
          <p:nvPicPr>
            <p:cNvPr id="197" name="object 19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6628771" y="6940605"/>
              <a:ext cx="190988" cy="247688"/>
            </a:xfrm>
            <a:prstGeom prst="rect">
              <a:avLst/>
            </a:prstGeom>
          </p:spPr>
        </p:pic>
        <p:sp>
          <p:nvSpPr>
            <p:cNvPr id="198" name="object 198"/>
            <p:cNvSpPr/>
            <p:nvPr/>
          </p:nvSpPr>
          <p:spPr>
            <a:xfrm>
              <a:off x="16849549" y="6940605"/>
              <a:ext cx="265430" cy="387350"/>
            </a:xfrm>
            <a:custGeom>
              <a:avLst/>
              <a:gdLst/>
              <a:ahLst/>
              <a:cxnLst/>
              <a:rect l="l" t="t" r="r" b="b"/>
              <a:pathLst>
                <a:path w="265430" h="387350">
                  <a:moveTo>
                    <a:pt x="264997" y="0"/>
                  </a:moveTo>
                  <a:lnTo>
                    <a:pt x="217249" y="0"/>
                  </a:lnTo>
                  <a:lnTo>
                    <a:pt x="136676" y="177261"/>
                  </a:lnTo>
                  <a:lnTo>
                    <a:pt x="48940" y="0"/>
                  </a:lnTo>
                  <a:lnTo>
                    <a:pt x="0" y="0"/>
                  </a:lnTo>
                  <a:lnTo>
                    <a:pt x="113996" y="224412"/>
                  </a:lnTo>
                  <a:lnTo>
                    <a:pt x="34019" y="387349"/>
                  </a:lnTo>
                  <a:lnTo>
                    <a:pt x="81767" y="387349"/>
                  </a:lnTo>
                  <a:lnTo>
                    <a:pt x="2649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9" name="object 199"/>
          <p:cNvSpPr/>
          <p:nvPr/>
        </p:nvSpPr>
        <p:spPr>
          <a:xfrm>
            <a:off x="17159885" y="6934637"/>
            <a:ext cx="346710" cy="260985"/>
          </a:xfrm>
          <a:custGeom>
            <a:avLst/>
            <a:gdLst/>
            <a:ahLst/>
            <a:cxnLst/>
            <a:rect l="l" t="t" r="r" b="b"/>
            <a:pathLst>
              <a:path w="346709" h="260984">
                <a:moveTo>
                  <a:pt x="130750" y="146822"/>
                </a:moveTo>
                <a:lnTo>
                  <a:pt x="85358" y="146822"/>
                </a:lnTo>
                <a:lnTo>
                  <a:pt x="88411" y="165138"/>
                </a:lnTo>
                <a:lnTo>
                  <a:pt x="112813" y="214265"/>
                </a:lnTo>
                <a:lnTo>
                  <a:pt x="156822" y="249180"/>
                </a:lnTo>
                <a:lnTo>
                  <a:pt x="214873" y="260819"/>
                </a:lnTo>
                <a:lnTo>
                  <a:pt x="242005" y="258506"/>
                </a:lnTo>
                <a:lnTo>
                  <a:pt x="266717" y="251568"/>
                </a:lnTo>
                <a:lnTo>
                  <a:pt x="289005" y="240004"/>
                </a:lnTo>
                <a:lnTo>
                  <a:pt x="308870" y="223815"/>
                </a:lnTo>
                <a:lnTo>
                  <a:pt x="309859" y="222621"/>
                </a:lnTo>
                <a:lnTo>
                  <a:pt x="214873" y="222621"/>
                </a:lnTo>
                <a:lnTo>
                  <a:pt x="197895" y="221111"/>
                </a:lnTo>
                <a:lnTo>
                  <a:pt x="154581" y="198444"/>
                </a:lnTo>
                <a:lnTo>
                  <a:pt x="131089" y="151279"/>
                </a:lnTo>
                <a:lnTo>
                  <a:pt x="130750" y="146822"/>
                </a:lnTo>
                <a:close/>
              </a:path>
              <a:path w="346709" h="260984">
                <a:moveTo>
                  <a:pt x="42982" y="5968"/>
                </a:moveTo>
                <a:lnTo>
                  <a:pt x="0" y="5968"/>
                </a:lnTo>
                <a:lnTo>
                  <a:pt x="0" y="253657"/>
                </a:lnTo>
                <a:lnTo>
                  <a:pt x="42982" y="253657"/>
                </a:lnTo>
                <a:lnTo>
                  <a:pt x="42982" y="146822"/>
                </a:lnTo>
                <a:lnTo>
                  <a:pt x="130750" y="146822"/>
                </a:lnTo>
                <a:lnTo>
                  <a:pt x="129524" y="130708"/>
                </a:lnTo>
                <a:lnTo>
                  <a:pt x="131072" y="110360"/>
                </a:lnTo>
                <a:lnTo>
                  <a:pt x="131824" y="107431"/>
                </a:lnTo>
                <a:lnTo>
                  <a:pt x="42982" y="107431"/>
                </a:lnTo>
                <a:lnTo>
                  <a:pt x="42982" y="5968"/>
                </a:lnTo>
                <a:close/>
              </a:path>
              <a:path w="346709" h="260984">
                <a:moveTo>
                  <a:pt x="310152" y="38197"/>
                </a:moveTo>
                <a:lnTo>
                  <a:pt x="214873" y="38197"/>
                </a:lnTo>
                <a:lnTo>
                  <a:pt x="232379" y="39746"/>
                </a:lnTo>
                <a:lnTo>
                  <a:pt x="248509" y="44391"/>
                </a:lnTo>
                <a:lnTo>
                  <a:pt x="287737" y="76488"/>
                </a:lnTo>
                <a:lnTo>
                  <a:pt x="302001" y="130708"/>
                </a:lnTo>
                <a:lnTo>
                  <a:pt x="300397" y="151037"/>
                </a:lnTo>
                <a:lnTo>
                  <a:pt x="276337" y="198151"/>
                </a:lnTo>
                <a:lnTo>
                  <a:pt x="232070" y="221111"/>
                </a:lnTo>
                <a:lnTo>
                  <a:pt x="231920" y="221111"/>
                </a:lnTo>
                <a:lnTo>
                  <a:pt x="214873" y="222621"/>
                </a:lnTo>
                <a:lnTo>
                  <a:pt x="309859" y="222621"/>
                </a:lnTo>
                <a:lnTo>
                  <a:pt x="325189" y="204119"/>
                </a:lnTo>
                <a:lnTo>
                  <a:pt x="336844" y="182036"/>
                </a:lnTo>
                <a:lnTo>
                  <a:pt x="343836" y="157565"/>
                </a:lnTo>
                <a:lnTo>
                  <a:pt x="346167" y="130708"/>
                </a:lnTo>
                <a:lnTo>
                  <a:pt x="343854" y="103590"/>
                </a:lnTo>
                <a:lnTo>
                  <a:pt x="336917" y="78936"/>
                </a:lnTo>
                <a:lnTo>
                  <a:pt x="325357" y="56741"/>
                </a:lnTo>
                <a:lnTo>
                  <a:pt x="310152" y="38197"/>
                </a:lnTo>
                <a:close/>
              </a:path>
              <a:path w="346709" h="260984">
                <a:moveTo>
                  <a:pt x="214873" y="0"/>
                </a:moveTo>
                <a:lnTo>
                  <a:pt x="162194" y="9251"/>
                </a:lnTo>
                <a:lnTo>
                  <a:pt x="121169" y="37004"/>
                </a:lnTo>
                <a:lnTo>
                  <a:pt x="99076" y="68939"/>
                </a:lnTo>
                <a:lnTo>
                  <a:pt x="87735" y="107431"/>
                </a:lnTo>
                <a:lnTo>
                  <a:pt x="131824" y="107431"/>
                </a:lnTo>
                <a:lnTo>
                  <a:pt x="135714" y="92287"/>
                </a:lnTo>
                <a:lnTo>
                  <a:pt x="143452" y="76488"/>
                </a:lnTo>
                <a:lnTo>
                  <a:pt x="181816" y="44391"/>
                </a:lnTo>
                <a:lnTo>
                  <a:pt x="214873" y="38197"/>
                </a:lnTo>
                <a:lnTo>
                  <a:pt x="310152" y="38197"/>
                </a:lnTo>
                <a:lnTo>
                  <a:pt x="309173" y="37004"/>
                </a:lnTo>
                <a:lnTo>
                  <a:pt x="289393" y="20814"/>
                </a:lnTo>
                <a:lnTo>
                  <a:pt x="267084" y="9251"/>
                </a:lnTo>
                <a:lnTo>
                  <a:pt x="242245" y="2312"/>
                </a:lnTo>
                <a:lnTo>
                  <a:pt x="2148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0" name="object 200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7492504" y="7656814"/>
            <a:ext cx="190988" cy="247688"/>
          </a:xfrm>
          <a:prstGeom prst="rect">
            <a:avLst/>
          </a:prstGeom>
        </p:spPr>
      </p:pic>
      <p:sp>
        <p:nvSpPr>
          <p:cNvPr id="201" name="object 201"/>
          <p:cNvSpPr/>
          <p:nvPr/>
        </p:nvSpPr>
        <p:spPr>
          <a:xfrm>
            <a:off x="7733617" y="7650845"/>
            <a:ext cx="262890" cy="260985"/>
          </a:xfrm>
          <a:custGeom>
            <a:avLst/>
            <a:gdLst/>
            <a:ahLst/>
            <a:cxnLst/>
            <a:rect l="l" t="t" r="r" b="b"/>
            <a:pathLst>
              <a:path w="262890" h="260984">
                <a:moveTo>
                  <a:pt x="131304" y="0"/>
                </a:moveTo>
                <a:lnTo>
                  <a:pt x="79447" y="9251"/>
                </a:lnTo>
                <a:lnTo>
                  <a:pt x="37297" y="37004"/>
                </a:lnTo>
                <a:lnTo>
                  <a:pt x="9323" y="78936"/>
                </a:lnTo>
                <a:lnTo>
                  <a:pt x="0" y="130708"/>
                </a:lnTo>
                <a:lnTo>
                  <a:pt x="2330" y="157565"/>
                </a:lnTo>
                <a:lnTo>
                  <a:pt x="20978" y="204119"/>
                </a:lnTo>
                <a:lnTo>
                  <a:pt x="57160" y="240008"/>
                </a:lnTo>
                <a:lnTo>
                  <a:pt x="104162" y="258507"/>
                </a:lnTo>
                <a:lnTo>
                  <a:pt x="131304" y="260819"/>
                </a:lnTo>
                <a:lnTo>
                  <a:pt x="158441" y="258507"/>
                </a:lnTo>
                <a:lnTo>
                  <a:pt x="183152" y="251572"/>
                </a:lnTo>
                <a:lnTo>
                  <a:pt x="205439" y="240008"/>
                </a:lnTo>
                <a:lnTo>
                  <a:pt x="225302" y="223815"/>
                </a:lnTo>
                <a:lnTo>
                  <a:pt x="226291" y="222621"/>
                </a:lnTo>
                <a:lnTo>
                  <a:pt x="131304" y="222621"/>
                </a:lnTo>
                <a:lnTo>
                  <a:pt x="114032" y="221093"/>
                </a:lnTo>
                <a:lnTo>
                  <a:pt x="69830" y="198151"/>
                </a:lnTo>
                <a:lnTo>
                  <a:pt x="45770" y="151037"/>
                </a:lnTo>
                <a:lnTo>
                  <a:pt x="44166" y="130708"/>
                </a:lnTo>
                <a:lnTo>
                  <a:pt x="45750" y="110360"/>
                </a:lnTo>
                <a:lnTo>
                  <a:pt x="69526" y="62971"/>
                </a:lnTo>
                <a:lnTo>
                  <a:pt x="113786" y="39746"/>
                </a:lnTo>
                <a:lnTo>
                  <a:pt x="131304" y="38197"/>
                </a:lnTo>
                <a:lnTo>
                  <a:pt x="226289" y="38197"/>
                </a:lnTo>
                <a:lnTo>
                  <a:pt x="225302" y="37004"/>
                </a:lnTo>
                <a:lnTo>
                  <a:pt x="205439" y="20814"/>
                </a:lnTo>
                <a:lnTo>
                  <a:pt x="183152" y="9251"/>
                </a:lnTo>
                <a:lnTo>
                  <a:pt x="158441" y="2312"/>
                </a:lnTo>
                <a:lnTo>
                  <a:pt x="131304" y="0"/>
                </a:lnTo>
                <a:close/>
              </a:path>
              <a:path w="262890" h="260984">
                <a:moveTo>
                  <a:pt x="226289" y="38197"/>
                </a:moveTo>
                <a:lnTo>
                  <a:pt x="131304" y="38197"/>
                </a:lnTo>
                <a:lnTo>
                  <a:pt x="149036" y="39746"/>
                </a:lnTo>
                <a:lnTo>
                  <a:pt x="148881" y="39746"/>
                </a:lnTo>
                <a:lnTo>
                  <a:pt x="193083" y="62668"/>
                </a:lnTo>
                <a:lnTo>
                  <a:pt x="216857" y="110122"/>
                </a:lnTo>
                <a:lnTo>
                  <a:pt x="218443" y="130708"/>
                </a:lnTo>
                <a:lnTo>
                  <a:pt x="216838" y="151037"/>
                </a:lnTo>
                <a:lnTo>
                  <a:pt x="192779" y="198151"/>
                </a:lnTo>
                <a:lnTo>
                  <a:pt x="148575" y="221093"/>
                </a:lnTo>
                <a:lnTo>
                  <a:pt x="131304" y="222621"/>
                </a:lnTo>
                <a:lnTo>
                  <a:pt x="226291" y="222621"/>
                </a:lnTo>
                <a:lnTo>
                  <a:pt x="241622" y="204119"/>
                </a:lnTo>
                <a:lnTo>
                  <a:pt x="253281" y="182036"/>
                </a:lnTo>
                <a:lnTo>
                  <a:pt x="260277" y="157565"/>
                </a:lnTo>
                <a:lnTo>
                  <a:pt x="262609" y="130708"/>
                </a:lnTo>
                <a:lnTo>
                  <a:pt x="260277" y="103590"/>
                </a:lnTo>
                <a:lnTo>
                  <a:pt x="253281" y="78936"/>
                </a:lnTo>
                <a:lnTo>
                  <a:pt x="241622" y="56741"/>
                </a:lnTo>
                <a:lnTo>
                  <a:pt x="226289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8211677" y="7506410"/>
            <a:ext cx="235585" cy="398145"/>
          </a:xfrm>
          <a:custGeom>
            <a:avLst/>
            <a:gdLst/>
            <a:ahLst/>
            <a:cxnLst/>
            <a:rect l="l" t="t" r="r" b="b"/>
            <a:pathLst>
              <a:path w="235584" h="398145">
                <a:moveTo>
                  <a:pt x="71620" y="0"/>
                </a:moveTo>
                <a:lnTo>
                  <a:pt x="0" y="0"/>
                </a:lnTo>
                <a:lnTo>
                  <a:pt x="0" y="398092"/>
                </a:lnTo>
                <a:lnTo>
                  <a:pt x="99075" y="398092"/>
                </a:lnTo>
                <a:lnTo>
                  <a:pt x="128314" y="396451"/>
                </a:lnTo>
                <a:lnTo>
                  <a:pt x="176062" y="383320"/>
                </a:lnTo>
                <a:lnTo>
                  <a:pt x="210064" y="356313"/>
                </a:lnTo>
                <a:lnTo>
                  <a:pt x="44166" y="356313"/>
                </a:lnTo>
                <a:lnTo>
                  <a:pt x="44166" y="214265"/>
                </a:lnTo>
                <a:lnTo>
                  <a:pt x="208470" y="214265"/>
                </a:lnTo>
                <a:lnTo>
                  <a:pt x="205737" y="210852"/>
                </a:lnTo>
                <a:lnTo>
                  <a:pt x="192702" y="200017"/>
                </a:lnTo>
                <a:lnTo>
                  <a:pt x="177242" y="191605"/>
                </a:lnTo>
                <a:lnTo>
                  <a:pt x="159356" y="185617"/>
                </a:lnTo>
                <a:lnTo>
                  <a:pt x="171733" y="174874"/>
                </a:lnTo>
                <a:lnTo>
                  <a:pt x="44166" y="174874"/>
                </a:lnTo>
                <a:lnTo>
                  <a:pt x="44166" y="41778"/>
                </a:lnTo>
                <a:lnTo>
                  <a:pt x="179356" y="41778"/>
                </a:lnTo>
                <a:lnTo>
                  <a:pt x="178604" y="40510"/>
                </a:lnTo>
                <a:lnTo>
                  <a:pt x="162937" y="25067"/>
                </a:lnTo>
                <a:lnTo>
                  <a:pt x="145362" y="14100"/>
                </a:lnTo>
                <a:lnTo>
                  <a:pt x="124284" y="6266"/>
                </a:lnTo>
                <a:lnTo>
                  <a:pt x="99703" y="1566"/>
                </a:lnTo>
                <a:lnTo>
                  <a:pt x="71620" y="0"/>
                </a:lnTo>
                <a:close/>
              </a:path>
              <a:path w="235584" h="398145">
                <a:moveTo>
                  <a:pt x="208470" y="214265"/>
                </a:moveTo>
                <a:lnTo>
                  <a:pt x="89526" y="214265"/>
                </a:lnTo>
                <a:lnTo>
                  <a:pt x="110974" y="215011"/>
                </a:lnTo>
                <a:lnTo>
                  <a:pt x="129363" y="217249"/>
                </a:lnTo>
                <a:lnTo>
                  <a:pt x="171842" y="236796"/>
                </a:lnTo>
                <a:lnTo>
                  <a:pt x="190978" y="284692"/>
                </a:lnTo>
                <a:lnTo>
                  <a:pt x="189338" y="301553"/>
                </a:lnTo>
                <a:lnTo>
                  <a:pt x="164727" y="339602"/>
                </a:lnTo>
                <a:lnTo>
                  <a:pt x="117391" y="355269"/>
                </a:lnTo>
                <a:lnTo>
                  <a:pt x="94897" y="356313"/>
                </a:lnTo>
                <a:lnTo>
                  <a:pt x="210064" y="356313"/>
                </a:lnTo>
                <a:lnTo>
                  <a:pt x="232242" y="311699"/>
                </a:lnTo>
                <a:lnTo>
                  <a:pt x="235155" y="285886"/>
                </a:lnTo>
                <a:lnTo>
                  <a:pt x="233980" y="269716"/>
                </a:lnTo>
                <a:lnTo>
                  <a:pt x="230456" y="254031"/>
                </a:lnTo>
                <a:lnTo>
                  <a:pt x="224579" y="238829"/>
                </a:lnTo>
                <a:lnTo>
                  <a:pt x="216349" y="224108"/>
                </a:lnTo>
                <a:lnTo>
                  <a:pt x="208470" y="214265"/>
                </a:lnTo>
                <a:close/>
              </a:path>
              <a:path w="235584" h="398145">
                <a:moveTo>
                  <a:pt x="179356" y="41778"/>
                </a:moveTo>
                <a:lnTo>
                  <a:pt x="83159" y="41778"/>
                </a:lnTo>
                <a:lnTo>
                  <a:pt x="87536" y="41977"/>
                </a:lnTo>
                <a:lnTo>
                  <a:pt x="96290" y="42773"/>
                </a:lnTo>
                <a:lnTo>
                  <a:pt x="132498" y="56699"/>
                </a:lnTo>
                <a:lnTo>
                  <a:pt x="153984" y="91388"/>
                </a:lnTo>
                <a:lnTo>
                  <a:pt x="155715" y="107431"/>
                </a:lnTo>
                <a:lnTo>
                  <a:pt x="155775" y="108624"/>
                </a:lnTo>
                <a:lnTo>
                  <a:pt x="145828" y="147817"/>
                </a:lnTo>
                <a:lnTo>
                  <a:pt x="107138" y="171795"/>
                </a:lnTo>
                <a:lnTo>
                  <a:pt x="83557" y="174874"/>
                </a:lnTo>
                <a:lnTo>
                  <a:pt x="171733" y="174874"/>
                </a:lnTo>
                <a:lnTo>
                  <a:pt x="196285" y="131566"/>
                </a:lnTo>
                <a:lnTo>
                  <a:pt x="198747" y="107431"/>
                </a:lnTo>
                <a:lnTo>
                  <a:pt x="196509" y="81692"/>
                </a:lnTo>
                <a:lnTo>
                  <a:pt x="189795" y="59385"/>
                </a:lnTo>
                <a:lnTo>
                  <a:pt x="179474" y="41977"/>
                </a:lnTo>
                <a:lnTo>
                  <a:pt x="179356" y="4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8501730" y="7650845"/>
            <a:ext cx="211454" cy="260985"/>
          </a:xfrm>
          <a:custGeom>
            <a:avLst/>
            <a:gdLst/>
            <a:ahLst/>
            <a:cxnLst/>
            <a:rect l="l" t="t" r="r" b="b"/>
            <a:pathLst>
              <a:path w="211454" h="260984">
                <a:moveTo>
                  <a:pt x="132498" y="0"/>
                </a:moveTo>
                <a:lnTo>
                  <a:pt x="80134" y="9326"/>
                </a:lnTo>
                <a:lnTo>
                  <a:pt x="37611" y="37297"/>
                </a:lnTo>
                <a:lnTo>
                  <a:pt x="9401" y="79455"/>
                </a:lnTo>
                <a:lnTo>
                  <a:pt x="0" y="131304"/>
                </a:lnTo>
                <a:lnTo>
                  <a:pt x="2332" y="158144"/>
                </a:lnTo>
                <a:lnTo>
                  <a:pt x="20987" y="204552"/>
                </a:lnTo>
                <a:lnTo>
                  <a:pt x="57245" y="240172"/>
                </a:lnTo>
                <a:lnTo>
                  <a:pt x="104839" y="258524"/>
                </a:lnTo>
                <a:lnTo>
                  <a:pt x="132498" y="260819"/>
                </a:lnTo>
                <a:lnTo>
                  <a:pt x="153761" y="259215"/>
                </a:lnTo>
                <a:lnTo>
                  <a:pt x="173980" y="254403"/>
                </a:lnTo>
                <a:lnTo>
                  <a:pt x="193156" y="246383"/>
                </a:lnTo>
                <a:lnTo>
                  <a:pt x="211291" y="235155"/>
                </a:lnTo>
                <a:lnTo>
                  <a:pt x="211291" y="183826"/>
                </a:lnTo>
                <a:lnTo>
                  <a:pt x="194201" y="200803"/>
                </a:lnTo>
                <a:lnTo>
                  <a:pt x="175173" y="212926"/>
                </a:lnTo>
                <a:lnTo>
                  <a:pt x="154208" y="220198"/>
                </a:lnTo>
                <a:lnTo>
                  <a:pt x="131304" y="222621"/>
                </a:lnTo>
                <a:lnTo>
                  <a:pt x="114038" y="221093"/>
                </a:lnTo>
                <a:lnTo>
                  <a:pt x="69840" y="198151"/>
                </a:lnTo>
                <a:lnTo>
                  <a:pt x="45779" y="151037"/>
                </a:lnTo>
                <a:lnTo>
                  <a:pt x="44176" y="130708"/>
                </a:lnTo>
                <a:lnTo>
                  <a:pt x="45779" y="110360"/>
                </a:lnTo>
                <a:lnTo>
                  <a:pt x="69840" y="62971"/>
                </a:lnTo>
                <a:lnTo>
                  <a:pt x="114374" y="39746"/>
                </a:lnTo>
                <a:lnTo>
                  <a:pt x="131912" y="38197"/>
                </a:lnTo>
                <a:lnTo>
                  <a:pt x="154890" y="40510"/>
                </a:lnTo>
                <a:lnTo>
                  <a:pt x="175481" y="47448"/>
                </a:lnTo>
                <a:lnTo>
                  <a:pt x="193685" y="59012"/>
                </a:lnTo>
                <a:lnTo>
                  <a:pt x="209501" y="75201"/>
                </a:lnTo>
                <a:lnTo>
                  <a:pt x="209501" y="23873"/>
                </a:lnTo>
                <a:lnTo>
                  <a:pt x="191931" y="13433"/>
                </a:lnTo>
                <a:lnTo>
                  <a:pt x="173242" y="5972"/>
                </a:lnTo>
                <a:lnTo>
                  <a:pt x="153431" y="1493"/>
                </a:lnTo>
                <a:lnTo>
                  <a:pt x="132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8763136" y="7650845"/>
            <a:ext cx="237490" cy="260985"/>
          </a:xfrm>
          <a:custGeom>
            <a:avLst/>
            <a:gdLst/>
            <a:ahLst/>
            <a:cxnLst/>
            <a:rect l="l" t="t" r="r" b="b"/>
            <a:pathLst>
              <a:path w="237490" h="260984">
                <a:moveTo>
                  <a:pt x="119964" y="0"/>
                </a:moveTo>
                <a:lnTo>
                  <a:pt x="70654" y="9326"/>
                </a:lnTo>
                <a:lnTo>
                  <a:pt x="32543" y="37297"/>
                </a:lnTo>
                <a:lnTo>
                  <a:pt x="8131" y="79455"/>
                </a:lnTo>
                <a:lnTo>
                  <a:pt x="0" y="131304"/>
                </a:lnTo>
                <a:lnTo>
                  <a:pt x="2257" y="161539"/>
                </a:lnTo>
                <a:lnTo>
                  <a:pt x="20315" y="210031"/>
                </a:lnTo>
                <a:lnTo>
                  <a:pt x="55044" y="242522"/>
                </a:lnTo>
                <a:lnTo>
                  <a:pt x="98166" y="258786"/>
                </a:lnTo>
                <a:lnTo>
                  <a:pt x="122362" y="260819"/>
                </a:lnTo>
                <a:lnTo>
                  <a:pt x="145639" y="258916"/>
                </a:lnTo>
                <a:lnTo>
                  <a:pt x="167125" y="253209"/>
                </a:lnTo>
                <a:lnTo>
                  <a:pt x="186821" y="243697"/>
                </a:lnTo>
                <a:lnTo>
                  <a:pt x="204726" y="230380"/>
                </a:lnTo>
                <a:lnTo>
                  <a:pt x="212547" y="222621"/>
                </a:lnTo>
                <a:lnTo>
                  <a:pt x="122949" y="222621"/>
                </a:lnTo>
                <a:lnTo>
                  <a:pt x="107170" y="221166"/>
                </a:lnTo>
                <a:lnTo>
                  <a:pt x="67442" y="199344"/>
                </a:lnTo>
                <a:lnTo>
                  <a:pt x="45849" y="156372"/>
                </a:lnTo>
                <a:lnTo>
                  <a:pt x="44176" y="138466"/>
                </a:lnTo>
                <a:lnTo>
                  <a:pt x="236956" y="138466"/>
                </a:lnTo>
                <a:lnTo>
                  <a:pt x="236168" y="111161"/>
                </a:lnTo>
                <a:lnTo>
                  <a:pt x="234737" y="102656"/>
                </a:lnTo>
                <a:lnTo>
                  <a:pt x="47160" y="102656"/>
                </a:lnTo>
                <a:lnTo>
                  <a:pt x="50535" y="89247"/>
                </a:lnTo>
                <a:lnTo>
                  <a:pt x="72521" y="56406"/>
                </a:lnTo>
                <a:lnTo>
                  <a:pt x="106928" y="39336"/>
                </a:lnTo>
                <a:lnTo>
                  <a:pt x="119964" y="38197"/>
                </a:lnTo>
                <a:lnTo>
                  <a:pt x="207274" y="38197"/>
                </a:lnTo>
                <a:lnTo>
                  <a:pt x="195950" y="25514"/>
                </a:lnTo>
                <a:lnTo>
                  <a:pt x="174426" y="11339"/>
                </a:lnTo>
                <a:lnTo>
                  <a:pt x="149098" y="2834"/>
                </a:lnTo>
                <a:lnTo>
                  <a:pt x="119964" y="0"/>
                </a:lnTo>
                <a:close/>
              </a:path>
              <a:path w="237490" h="260984">
                <a:moveTo>
                  <a:pt x="199344" y="170696"/>
                </a:moveTo>
                <a:lnTo>
                  <a:pt x="173691" y="204716"/>
                </a:lnTo>
                <a:lnTo>
                  <a:pt x="137088" y="221502"/>
                </a:lnTo>
                <a:lnTo>
                  <a:pt x="122949" y="222621"/>
                </a:lnTo>
                <a:lnTo>
                  <a:pt x="212547" y="222621"/>
                </a:lnTo>
                <a:lnTo>
                  <a:pt x="213337" y="221838"/>
                </a:lnTo>
                <a:lnTo>
                  <a:pt x="221279" y="212325"/>
                </a:lnTo>
                <a:lnTo>
                  <a:pt x="228552" y="201843"/>
                </a:lnTo>
                <a:lnTo>
                  <a:pt x="235155" y="190392"/>
                </a:lnTo>
                <a:lnTo>
                  <a:pt x="199344" y="170696"/>
                </a:lnTo>
                <a:close/>
              </a:path>
              <a:path w="237490" h="260984">
                <a:moveTo>
                  <a:pt x="207274" y="38197"/>
                </a:moveTo>
                <a:lnTo>
                  <a:pt x="119964" y="38197"/>
                </a:lnTo>
                <a:lnTo>
                  <a:pt x="133678" y="39336"/>
                </a:lnTo>
                <a:lnTo>
                  <a:pt x="133366" y="39336"/>
                </a:lnTo>
                <a:lnTo>
                  <a:pt x="176501" y="65335"/>
                </a:lnTo>
                <a:lnTo>
                  <a:pt x="192779" y="102656"/>
                </a:lnTo>
                <a:lnTo>
                  <a:pt x="234737" y="102656"/>
                </a:lnTo>
                <a:lnTo>
                  <a:pt x="232026" y="86541"/>
                </a:lnTo>
                <a:lnTo>
                  <a:pt x="224528" y="64607"/>
                </a:lnTo>
                <a:lnTo>
                  <a:pt x="213668" y="45359"/>
                </a:lnTo>
                <a:lnTo>
                  <a:pt x="207274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9065745" y="7650845"/>
            <a:ext cx="248285" cy="393700"/>
          </a:xfrm>
          <a:custGeom>
            <a:avLst/>
            <a:gdLst/>
            <a:ahLst/>
            <a:cxnLst/>
            <a:rect l="l" t="t" r="r" b="b"/>
            <a:pathLst>
              <a:path w="248284" h="393700">
                <a:moveTo>
                  <a:pt x="42982" y="5968"/>
                </a:moveTo>
                <a:lnTo>
                  <a:pt x="0" y="5968"/>
                </a:lnTo>
                <a:lnTo>
                  <a:pt x="0" y="393317"/>
                </a:lnTo>
                <a:lnTo>
                  <a:pt x="42982" y="393317"/>
                </a:lnTo>
                <a:lnTo>
                  <a:pt x="42982" y="219040"/>
                </a:lnTo>
                <a:lnTo>
                  <a:pt x="99791" y="219040"/>
                </a:lnTo>
                <a:lnTo>
                  <a:pt x="63558" y="196067"/>
                </a:lnTo>
                <a:lnTo>
                  <a:pt x="42105" y="149677"/>
                </a:lnTo>
                <a:lnTo>
                  <a:pt x="42021" y="149345"/>
                </a:lnTo>
                <a:lnTo>
                  <a:pt x="40631" y="131304"/>
                </a:lnTo>
                <a:lnTo>
                  <a:pt x="40585" y="130708"/>
                </a:lnTo>
                <a:lnTo>
                  <a:pt x="42125" y="110937"/>
                </a:lnTo>
                <a:lnTo>
                  <a:pt x="42152" y="110601"/>
                </a:lnTo>
                <a:lnTo>
                  <a:pt x="46814" y="92808"/>
                </a:lnTo>
                <a:lnTo>
                  <a:pt x="46853" y="92659"/>
                </a:lnTo>
                <a:lnTo>
                  <a:pt x="78639" y="52298"/>
                </a:lnTo>
                <a:lnTo>
                  <a:pt x="104707" y="40585"/>
                </a:lnTo>
                <a:lnTo>
                  <a:pt x="42982" y="40585"/>
                </a:lnTo>
                <a:lnTo>
                  <a:pt x="42982" y="5968"/>
                </a:lnTo>
                <a:close/>
              </a:path>
              <a:path w="248284" h="393700">
                <a:moveTo>
                  <a:pt x="99791" y="219040"/>
                </a:moveTo>
                <a:lnTo>
                  <a:pt x="42982" y="219040"/>
                </a:lnTo>
                <a:lnTo>
                  <a:pt x="60471" y="237318"/>
                </a:lnTo>
                <a:lnTo>
                  <a:pt x="80723" y="250374"/>
                </a:lnTo>
                <a:lnTo>
                  <a:pt x="103738" y="258208"/>
                </a:lnTo>
                <a:lnTo>
                  <a:pt x="129514" y="260819"/>
                </a:lnTo>
                <a:lnTo>
                  <a:pt x="155286" y="258451"/>
                </a:lnTo>
                <a:lnTo>
                  <a:pt x="178302" y="251347"/>
                </a:lnTo>
                <a:lnTo>
                  <a:pt x="198559" y="239505"/>
                </a:lnTo>
                <a:lnTo>
                  <a:pt x="216056" y="222925"/>
                </a:lnTo>
                <a:lnTo>
                  <a:pt x="216270" y="222621"/>
                </a:lnTo>
                <a:lnTo>
                  <a:pt x="123545" y="222621"/>
                </a:lnTo>
                <a:lnTo>
                  <a:pt x="105919" y="220962"/>
                </a:lnTo>
                <a:lnTo>
                  <a:pt x="99791" y="219040"/>
                </a:lnTo>
                <a:close/>
              </a:path>
              <a:path w="248284" h="393700">
                <a:moveTo>
                  <a:pt x="214830" y="38197"/>
                </a:moveTo>
                <a:lnTo>
                  <a:pt x="122949" y="38197"/>
                </a:lnTo>
                <a:lnTo>
                  <a:pt x="138578" y="39764"/>
                </a:lnTo>
                <a:lnTo>
                  <a:pt x="153238" y="44464"/>
                </a:lnTo>
                <a:lnTo>
                  <a:pt x="166928" y="52298"/>
                </a:lnTo>
                <a:lnTo>
                  <a:pt x="179648" y="63265"/>
                </a:lnTo>
                <a:lnTo>
                  <a:pt x="190354" y="76917"/>
                </a:lnTo>
                <a:lnTo>
                  <a:pt x="197930" y="92659"/>
                </a:lnTo>
                <a:lnTo>
                  <a:pt x="198001" y="92808"/>
                </a:lnTo>
                <a:lnTo>
                  <a:pt x="202505" y="110601"/>
                </a:lnTo>
                <a:lnTo>
                  <a:pt x="202590" y="110937"/>
                </a:lnTo>
                <a:lnTo>
                  <a:pt x="204074" y="130708"/>
                </a:lnTo>
                <a:lnTo>
                  <a:pt x="204119" y="131304"/>
                </a:lnTo>
                <a:lnTo>
                  <a:pt x="202762" y="149345"/>
                </a:lnTo>
                <a:lnTo>
                  <a:pt x="202737" y="149677"/>
                </a:lnTo>
                <a:lnTo>
                  <a:pt x="198630" y="166450"/>
                </a:lnTo>
                <a:lnTo>
                  <a:pt x="198594" y="166595"/>
                </a:lnTo>
                <a:lnTo>
                  <a:pt x="170098" y="207686"/>
                </a:lnTo>
                <a:lnTo>
                  <a:pt x="123545" y="222621"/>
                </a:lnTo>
                <a:lnTo>
                  <a:pt x="216270" y="222621"/>
                </a:lnTo>
                <a:lnTo>
                  <a:pt x="230156" y="202986"/>
                </a:lnTo>
                <a:lnTo>
                  <a:pt x="240228" y="181069"/>
                </a:lnTo>
                <a:lnTo>
                  <a:pt x="246271" y="157175"/>
                </a:lnTo>
                <a:lnTo>
                  <a:pt x="248285" y="131304"/>
                </a:lnTo>
                <a:lnTo>
                  <a:pt x="246251" y="105622"/>
                </a:lnTo>
                <a:lnTo>
                  <a:pt x="240152" y="81695"/>
                </a:lnTo>
                <a:lnTo>
                  <a:pt x="229988" y="59520"/>
                </a:lnTo>
                <a:lnTo>
                  <a:pt x="215763" y="39098"/>
                </a:lnTo>
                <a:lnTo>
                  <a:pt x="214830" y="38197"/>
                </a:lnTo>
                <a:close/>
              </a:path>
              <a:path w="248284" h="393700">
                <a:moveTo>
                  <a:pt x="127723" y="0"/>
                </a:moveTo>
                <a:lnTo>
                  <a:pt x="102955" y="2536"/>
                </a:lnTo>
                <a:lnTo>
                  <a:pt x="80574" y="10146"/>
                </a:lnTo>
                <a:lnTo>
                  <a:pt x="60583" y="22829"/>
                </a:lnTo>
                <a:lnTo>
                  <a:pt x="42982" y="40585"/>
                </a:lnTo>
                <a:lnTo>
                  <a:pt x="104707" y="40585"/>
                </a:lnTo>
                <a:lnTo>
                  <a:pt x="107286" y="39764"/>
                </a:lnTo>
                <a:lnTo>
                  <a:pt x="122949" y="38197"/>
                </a:lnTo>
                <a:lnTo>
                  <a:pt x="214830" y="38197"/>
                </a:lnTo>
                <a:lnTo>
                  <a:pt x="198059" y="21994"/>
                </a:lnTo>
                <a:lnTo>
                  <a:pt x="177488" y="9775"/>
                </a:lnTo>
                <a:lnTo>
                  <a:pt x="154340" y="2536"/>
                </a:lnTo>
                <a:lnTo>
                  <a:pt x="155040" y="2536"/>
                </a:lnTo>
                <a:lnTo>
                  <a:pt x="1277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9364143" y="7650845"/>
            <a:ext cx="262890" cy="260985"/>
          </a:xfrm>
          <a:custGeom>
            <a:avLst/>
            <a:gdLst/>
            <a:ahLst/>
            <a:cxnLst/>
            <a:rect l="l" t="t" r="r" b="b"/>
            <a:pathLst>
              <a:path w="262890" h="260984">
                <a:moveTo>
                  <a:pt x="131304" y="0"/>
                </a:moveTo>
                <a:lnTo>
                  <a:pt x="79447" y="9251"/>
                </a:lnTo>
                <a:lnTo>
                  <a:pt x="37297" y="37004"/>
                </a:lnTo>
                <a:lnTo>
                  <a:pt x="9323" y="78936"/>
                </a:lnTo>
                <a:lnTo>
                  <a:pt x="0" y="130708"/>
                </a:lnTo>
                <a:lnTo>
                  <a:pt x="2330" y="157565"/>
                </a:lnTo>
                <a:lnTo>
                  <a:pt x="20978" y="204119"/>
                </a:lnTo>
                <a:lnTo>
                  <a:pt x="57160" y="240008"/>
                </a:lnTo>
                <a:lnTo>
                  <a:pt x="104162" y="258507"/>
                </a:lnTo>
                <a:lnTo>
                  <a:pt x="131304" y="260819"/>
                </a:lnTo>
                <a:lnTo>
                  <a:pt x="158441" y="258507"/>
                </a:lnTo>
                <a:lnTo>
                  <a:pt x="183152" y="251572"/>
                </a:lnTo>
                <a:lnTo>
                  <a:pt x="205439" y="240008"/>
                </a:lnTo>
                <a:lnTo>
                  <a:pt x="225302" y="223815"/>
                </a:lnTo>
                <a:lnTo>
                  <a:pt x="226291" y="222621"/>
                </a:lnTo>
                <a:lnTo>
                  <a:pt x="131304" y="222621"/>
                </a:lnTo>
                <a:lnTo>
                  <a:pt x="114032" y="221093"/>
                </a:lnTo>
                <a:lnTo>
                  <a:pt x="69830" y="198151"/>
                </a:lnTo>
                <a:lnTo>
                  <a:pt x="45770" y="151037"/>
                </a:lnTo>
                <a:lnTo>
                  <a:pt x="44166" y="130708"/>
                </a:lnTo>
                <a:lnTo>
                  <a:pt x="45750" y="110360"/>
                </a:lnTo>
                <a:lnTo>
                  <a:pt x="69526" y="62971"/>
                </a:lnTo>
                <a:lnTo>
                  <a:pt x="113786" y="39746"/>
                </a:lnTo>
                <a:lnTo>
                  <a:pt x="131304" y="38197"/>
                </a:lnTo>
                <a:lnTo>
                  <a:pt x="226289" y="38197"/>
                </a:lnTo>
                <a:lnTo>
                  <a:pt x="225302" y="37004"/>
                </a:lnTo>
                <a:lnTo>
                  <a:pt x="205439" y="20814"/>
                </a:lnTo>
                <a:lnTo>
                  <a:pt x="183152" y="9251"/>
                </a:lnTo>
                <a:lnTo>
                  <a:pt x="158441" y="2312"/>
                </a:lnTo>
                <a:lnTo>
                  <a:pt x="131304" y="0"/>
                </a:lnTo>
                <a:close/>
              </a:path>
              <a:path w="262890" h="260984">
                <a:moveTo>
                  <a:pt x="226289" y="38197"/>
                </a:moveTo>
                <a:lnTo>
                  <a:pt x="131304" y="38197"/>
                </a:lnTo>
                <a:lnTo>
                  <a:pt x="149036" y="39746"/>
                </a:lnTo>
                <a:lnTo>
                  <a:pt x="148881" y="39746"/>
                </a:lnTo>
                <a:lnTo>
                  <a:pt x="193083" y="62668"/>
                </a:lnTo>
                <a:lnTo>
                  <a:pt x="216857" y="110122"/>
                </a:lnTo>
                <a:lnTo>
                  <a:pt x="218443" y="130708"/>
                </a:lnTo>
                <a:lnTo>
                  <a:pt x="216838" y="151037"/>
                </a:lnTo>
                <a:lnTo>
                  <a:pt x="192779" y="198151"/>
                </a:lnTo>
                <a:lnTo>
                  <a:pt x="148575" y="221093"/>
                </a:lnTo>
                <a:lnTo>
                  <a:pt x="131304" y="222621"/>
                </a:lnTo>
                <a:lnTo>
                  <a:pt x="226291" y="222621"/>
                </a:lnTo>
                <a:lnTo>
                  <a:pt x="241622" y="204119"/>
                </a:lnTo>
                <a:lnTo>
                  <a:pt x="253281" y="182036"/>
                </a:lnTo>
                <a:lnTo>
                  <a:pt x="260277" y="157565"/>
                </a:lnTo>
                <a:lnTo>
                  <a:pt x="262609" y="130708"/>
                </a:lnTo>
                <a:lnTo>
                  <a:pt x="260277" y="103590"/>
                </a:lnTo>
                <a:lnTo>
                  <a:pt x="253281" y="78936"/>
                </a:lnTo>
                <a:lnTo>
                  <a:pt x="241622" y="56741"/>
                </a:lnTo>
                <a:lnTo>
                  <a:pt x="226289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9676878" y="7650845"/>
            <a:ext cx="211454" cy="260985"/>
          </a:xfrm>
          <a:custGeom>
            <a:avLst/>
            <a:gdLst/>
            <a:ahLst/>
            <a:cxnLst/>
            <a:rect l="l" t="t" r="r" b="b"/>
            <a:pathLst>
              <a:path w="211454" h="260984">
                <a:moveTo>
                  <a:pt x="132498" y="0"/>
                </a:moveTo>
                <a:lnTo>
                  <a:pt x="80134" y="9326"/>
                </a:lnTo>
                <a:lnTo>
                  <a:pt x="37611" y="37297"/>
                </a:lnTo>
                <a:lnTo>
                  <a:pt x="9401" y="79455"/>
                </a:lnTo>
                <a:lnTo>
                  <a:pt x="0" y="131304"/>
                </a:lnTo>
                <a:lnTo>
                  <a:pt x="2332" y="158144"/>
                </a:lnTo>
                <a:lnTo>
                  <a:pt x="20987" y="204552"/>
                </a:lnTo>
                <a:lnTo>
                  <a:pt x="57245" y="240172"/>
                </a:lnTo>
                <a:lnTo>
                  <a:pt x="104839" y="258524"/>
                </a:lnTo>
                <a:lnTo>
                  <a:pt x="132498" y="260819"/>
                </a:lnTo>
                <a:lnTo>
                  <a:pt x="153761" y="259215"/>
                </a:lnTo>
                <a:lnTo>
                  <a:pt x="173980" y="254403"/>
                </a:lnTo>
                <a:lnTo>
                  <a:pt x="193156" y="246383"/>
                </a:lnTo>
                <a:lnTo>
                  <a:pt x="211291" y="235155"/>
                </a:lnTo>
                <a:lnTo>
                  <a:pt x="211291" y="183826"/>
                </a:lnTo>
                <a:lnTo>
                  <a:pt x="194201" y="200803"/>
                </a:lnTo>
                <a:lnTo>
                  <a:pt x="175173" y="212926"/>
                </a:lnTo>
                <a:lnTo>
                  <a:pt x="154208" y="220198"/>
                </a:lnTo>
                <a:lnTo>
                  <a:pt x="131304" y="222621"/>
                </a:lnTo>
                <a:lnTo>
                  <a:pt x="114038" y="221093"/>
                </a:lnTo>
                <a:lnTo>
                  <a:pt x="69840" y="198151"/>
                </a:lnTo>
                <a:lnTo>
                  <a:pt x="45779" y="151037"/>
                </a:lnTo>
                <a:lnTo>
                  <a:pt x="44176" y="130708"/>
                </a:lnTo>
                <a:lnTo>
                  <a:pt x="45779" y="110360"/>
                </a:lnTo>
                <a:lnTo>
                  <a:pt x="69840" y="62971"/>
                </a:lnTo>
                <a:lnTo>
                  <a:pt x="114374" y="39746"/>
                </a:lnTo>
                <a:lnTo>
                  <a:pt x="131912" y="38197"/>
                </a:lnTo>
                <a:lnTo>
                  <a:pt x="154890" y="40510"/>
                </a:lnTo>
                <a:lnTo>
                  <a:pt x="175481" y="47448"/>
                </a:lnTo>
                <a:lnTo>
                  <a:pt x="193685" y="59012"/>
                </a:lnTo>
                <a:lnTo>
                  <a:pt x="209501" y="75201"/>
                </a:lnTo>
                <a:lnTo>
                  <a:pt x="209501" y="23873"/>
                </a:lnTo>
                <a:lnTo>
                  <a:pt x="191931" y="13433"/>
                </a:lnTo>
                <a:lnTo>
                  <a:pt x="173242" y="5972"/>
                </a:lnTo>
                <a:lnTo>
                  <a:pt x="153431" y="1493"/>
                </a:lnTo>
                <a:lnTo>
                  <a:pt x="132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9938294" y="7650845"/>
            <a:ext cx="211454" cy="260985"/>
          </a:xfrm>
          <a:custGeom>
            <a:avLst/>
            <a:gdLst/>
            <a:ahLst/>
            <a:cxnLst/>
            <a:rect l="l" t="t" r="r" b="b"/>
            <a:pathLst>
              <a:path w="211454" h="260984">
                <a:moveTo>
                  <a:pt x="132498" y="0"/>
                </a:moveTo>
                <a:lnTo>
                  <a:pt x="80134" y="9326"/>
                </a:lnTo>
                <a:lnTo>
                  <a:pt x="37611" y="37297"/>
                </a:lnTo>
                <a:lnTo>
                  <a:pt x="9401" y="79455"/>
                </a:lnTo>
                <a:lnTo>
                  <a:pt x="0" y="131304"/>
                </a:lnTo>
                <a:lnTo>
                  <a:pt x="2332" y="158144"/>
                </a:lnTo>
                <a:lnTo>
                  <a:pt x="20987" y="204552"/>
                </a:lnTo>
                <a:lnTo>
                  <a:pt x="57245" y="240172"/>
                </a:lnTo>
                <a:lnTo>
                  <a:pt x="104839" y="258524"/>
                </a:lnTo>
                <a:lnTo>
                  <a:pt x="132498" y="260819"/>
                </a:lnTo>
                <a:lnTo>
                  <a:pt x="153761" y="259215"/>
                </a:lnTo>
                <a:lnTo>
                  <a:pt x="173980" y="254403"/>
                </a:lnTo>
                <a:lnTo>
                  <a:pt x="193156" y="246383"/>
                </a:lnTo>
                <a:lnTo>
                  <a:pt x="211291" y="235155"/>
                </a:lnTo>
                <a:lnTo>
                  <a:pt x="211291" y="183826"/>
                </a:lnTo>
                <a:lnTo>
                  <a:pt x="194201" y="200803"/>
                </a:lnTo>
                <a:lnTo>
                  <a:pt x="175173" y="212926"/>
                </a:lnTo>
                <a:lnTo>
                  <a:pt x="154208" y="220198"/>
                </a:lnTo>
                <a:lnTo>
                  <a:pt x="131304" y="222621"/>
                </a:lnTo>
                <a:lnTo>
                  <a:pt x="114038" y="221093"/>
                </a:lnTo>
                <a:lnTo>
                  <a:pt x="69840" y="198151"/>
                </a:lnTo>
                <a:lnTo>
                  <a:pt x="45779" y="151037"/>
                </a:lnTo>
                <a:lnTo>
                  <a:pt x="44176" y="130708"/>
                </a:lnTo>
                <a:lnTo>
                  <a:pt x="45779" y="110360"/>
                </a:lnTo>
                <a:lnTo>
                  <a:pt x="69840" y="62971"/>
                </a:lnTo>
                <a:lnTo>
                  <a:pt x="114374" y="39746"/>
                </a:lnTo>
                <a:lnTo>
                  <a:pt x="131912" y="38197"/>
                </a:lnTo>
                <a:lnTo>
                  <a:pt x="154890" y="40510"/>
                </a:lnTo>
                <a:lnTo>
                  <a:pt x="175481" y="47448"/>
                </a:lnTo>
                <a:lnTo>
                  <a:pt x="193685" y="59012"/>
                </a:lnTo>
                <a:lnTo>
                  <a:pt x="209501" y="75201"/>
                </a:lnTo>
                <a:lnTo>
                  <a:pt x="209501" y="23873"/>
                </a:lnTo>
                <a:lnTo>
                  <a:pt x="191931" y="13433"/>
                </a:lnTo>
                <a:lnTo>
                  <a:pt x="173242" y="5972"/>
                </a:lnTo>
                <a:lnTo>
                  <a:pt x="153431" y="1493"/>
                </a:lnTo>
                <a:lnTo>
                  <a:pt x="132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0215217" y="7637715"/>
            <a:ext cx="212725" cy="284480"/>
          </a:xfrm>
          <a:custGeom>
            <a:avLst/>
            <a:gdLst/>
            <a:ahLst/>
            <a:cxnLst/>
            <a:rect l="l" t="t" r="r" b="b"/>
            <a:pathLst>
              <a:path w="212725" h="284479">
                <a:moveTo>
                  <a:pt x="212475" y="0"/>
                </a:moveTo>
                <a:lnTo>
                  <a:pt x="42972" y="182633"/>
                </a:lnTo>
                <a:lnTo>
                  <a:pt x="42972" y="19098"/>
                </a:lnTo>
                <a:lnTo>
                  <a:pt x="0" y="19098"/>
                </a:lnTo>
                <a:lnTo>
                  <a:pt x="0" y="284096"/>
                </a:lnTo>
                <a:lnTo>
                  <a:pt x="169502" y="101462"/>
                </a:lnTo>
                <a:lnTo>
                  <a:pt x="169502" y="266787"/>
                </a:lnTo>
                <a:lnTo>
                  <a:pt x="212475" y="266787"/>
                </a:lnTo>
                <a:lnTo>
                  <a:pt x="2124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0508874" y="7536252"/>
            <a:ext cx="212725" cy="386080"/>
          </a:xfrm>
          <a:custGeom>
            <a:avLst/>
            <a:gdLst/>
            <a:ahLst/>
            <a:cxnLst/>
            <a:rect l="l" t="t" r="r" b="b"/>
            <a:pathLst>
              <a:path w="212725" h="386079">
                <a:moveTo>
                  <a:pt x="57296" y="0"/>
                </a:moveTo>
                <a:lnTo>
                  <a:pt x="21486" y="13727"/>
                </a:lnTo>
                <a:lnTo>
                  <a:pt x="27096" y="26447"/>
                </a:lnTo>
                <a:lnTo>
                  <a:pt x="34390" y="37750"/>
                </a:lnTo>
                <a:lnTo>
                  <a:pt x="66002" y="62896"/>
                </a:lnTo>
                <a:lnTo>
                  <a:pt x="108038" y="71620"/>
                </a:lnTo>
                <a:lnTo>
                  <a:pt x="123043" y="70652"/>
                </a:lnTo>
                <a:lnTo>
                  <a:pt x="162047" y="56103"/>
                </a:lnTo>
                <a:lnTo>
                  <a:pt x="182913" y="35810"/>
                </a:lnTo>
                <a:lnTo>
                  <a:pt x="108038" y="35810"/>
                </a:lnTo>
                <a:lnTo>
                  <a:pt x="89866" y="33572"/>
                </a:lnTo>
                <a:lnTo>
                  <a:pt x="75352" y="26857"/>
                </a:lnTo>
                <a:lnTo>
                  <a:pt x="64496" y="15667"/>
                </a:lnTo>
                <a:lnTo>
                  <a:pt x="57296" y="0"/>
                </a:lnTo>
                <a:close/>
              </a:path>
              <a:path w="212725" h="386079">
                <a:moveTo>
                  <a:pt x="158759" y="0"/>
                </a:moveTo>
                <a:lnTo>
                  <a:pt x="151560" y="15667"/>
                </a:lnTo>
                <a:lnTo>
                  <a:pt x="140706" y="26857"/>
                </a:lnTo>
                <a:lnTo>
                  <a:pt x="126198" y="33572"/>
                </a:lnTo>
                <a:lnTo>
                  <a:pt x="108038" y="35810"/>
                </a:lnTo>
                <a:lnTo>
                  <a:pt x="182913" y="35810"/>
                </a:lnTo>
                <a:lnTo>
                  <a:pt x="188955" y="26447"/>
                </a:lnTo>
                <a:lnTo>
                  <a:pt x="194569" y="13727"/>
                </a:lnTo>
                <a:lnTo>
                  <a:pt x="158759" y="0"/>
                </a:lnTo>
                <a:close/>
              </a:path>
              <a:path w="212725" h="386079">
                <a:moveTo>
                  <a:pt x="42982" y="120561"/>
                </a:moveTo>
                <a:lnTo>
                  <a:pt x="0" y="120561"/>
                </a:lnTo>
                <a:lnTo>
                  <a:pt x="0" y="385558"/>
                </a:lnTo>
                <a:lnTo>
                  <a:pt x="94173" y="284096"/>
                </a:lnTo>
                <a:lnTo>
                  <a:pt x="42982" y="284096"/>
                </a:lnTo>
                <a:lnTo>
                  <a:pt x="42982" y="120561"/>
                </a:lnTo>
                <a:close/>
              </a:path>
              <a:path w="212725" h="386079">
                <a:moveTo>
                  <a:pt x="212475" y="202925"/>
                </a:moveTo>
                <a:lnTo>
                  <a:pt x="169513" y="202925"/>
                </a:lnTo>
                <a:lnTo>
                  <a:pt x="169513" y="368250"/>
                </a:lnTo>
                <a:lnTo>
                  <a:pt x="212475" y="368250"/>
                </a:lnTo>
                <a:lnTo>
                  <a:pt x="212475" y="202925"/>
                </a:lnTo>
                <a:close/>
              </a:path>
              <a:path w="212725" h="386079">
                <a:moveTo>
                  <a:pt x="212475" y="101462"/>
                </a:moveTo>
                <a:lnTo>
                  <a:pt x="42982" y="284096"/>
                </a:lnTo>
                <a:lnTo>
                  <a:pt x="94173" y="284096"/>
                </a:lnTo>
                <a:lnTo>
                  <a:pt x="169513" y="202925"/>
                </a:lnTo>
                <a:lnTo>
                  <a:pt x="212475" y="202925"/>
                </a:lnTo>
                <a:lnTo>
                  <a:pt x="212475" y="1014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0787022" y="7650845"/>
            <a:ext cx="211454" cy="260985"/>
          </a:xfrm>
          <a:custGeom>
            <a:avLst/>
            <a:gdLst/>
            <a:ahLst/>
            <a:cxnLst/>
            <a:rect l="l" t="t" r="r" b="b"/>
            <a:pathLst>
              <a:path w="211454" h="260984">
                <a:moveTo>
                  <a:pt x="132498" y="0"/>
                </a:moveTo>
                <a:lnTo>
                  <a:pt x="80134" y="9326"/>
                </a:lnTo>
                <a:lnTo>
                  <a:pt x="37611" y="37297"/>
                </a:lnTo>
                <a:lnTo>
                  <a:pt x="9401" y="79455"/>
                </a:lnTo>
                <a:lnTo>
                  <a:pt x="0" y="131304"/>
                </a:lnTo>
                <a:lnTo>
                  <a:pt x="2332" y="158144"/>
                </a:lnTo>
                <a:lnTo>
                  <a:pt x="20987" y="204552"/>
                </a:lnTo>
                <a:lnTo>
                  <a:pt x="57245" y="240172"/>
                </a:lnTo>
                <a:lnTo>
                  <a:pt x="104839" y="258524"/>
                </a:lnTo>
                <a:lnTo>
                  <a:pt x="132498" y="260819"/>
                </a:lnTo>
                <a:lnTo>
                  <a:pt x="153761" y="259215"/>
                </a:lnTo>
                <a:lnTo>
                  <a:pt x="173980" y="254403"/>
                </a:lnTo>
                <a:lnTo>
                  <a:pt x="193156" y="246383"/>
                </a:lnTo>
                <a:lnTo>
                  <a:pt x="211291" y="235155"/>
                </a:lnTo>
                <a:lnTo>
                  <a:pt x="211291" y="183826"/>
                </a:lnTo>
                <a:lnTo>
                  <a:pt x="194201" y="200803"/>
                </a:lnTo>
                <a:lnTo>
                  <a:pt x="175173" y="212926"/>
                </a:lnTo>
                <a:lnTo>
                  <a:pt x="154208" y="220198"/>
                </a:lnTo>
                <a:lnTo>
                  <a:pt x="131304" y="222621"/>
                </a:lnTo>
                <a:lnTo>
                  <a:pt x="114038" y="221093"/>
                </a:lnTo>
                <a:lnTo>
                  <a:pt x="69840" y="198151"/>
                </a:lnTo>
                <a:lnTo>
                  <a:pt x="45779" y="151037"/>
                </a:lnTo>
                <a:lnTo>
                  <a:pt x="44176" y="130708"/>
                </a:lnTo>
                <a:lnTo>
                  <a:pt x="45779" y="110360"/>
                </a:lnTo>
                <a:lnTo>
                  <a:pt x="69840" y="62971"/>
                </a:lnTo>
                <a:lnTo>
                  <a:pt x="114374" y="39746"/>
                </a:lnTo>
                <a:lnTo>
                  <a:pt x="131912" y="38197"/>
                </a:lnTo>
                <a:lnTo>
                  <a:pt x="154890" y="40510"/>
                </a:lnTo>
                <a:lnTo>
                  <a:pt x="175481" y="47448"/>
                </a:lnTo>
                <a:lnTo>
                  <a:pt x="193685" y="59012"/>
                </a:lnTo>
                <a:lnTo>
                  <a:pt x="209501" y="75201"/>
                </a:lnTo>
                <a:lnTo>
                  <a:pt x="209501" y="23873"/>
                </a:lnTo>
                <a:lnTo>
                  <a:pt x="191931" y="13433"/>
                </a:lnTo>
                <a:lnTo>
                  <a:pt x="173242" y="5972"/>
                </a:lnTo>
                <a:lnTo>
                  <a:pt x="153431" y="1493"/>
                </a:lnTo>
                <a:lnTo>
                  <a:pt x="132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2" name="object 212"/>
          <p:cNvGrpSpPr/>
          <p:nvPr/>
        </p:nvGrpSpPr>
        <p:grpSpPr>
          <a:xfrm>
            <a:off x="11063956" y="7637715"/>
            <a:ext cx="464820" cy="284480"/>
            <a:chOff x="11063956" y="7637715"/>
            <a:chExt cx="464820" cy="284480"/>
          </a:xfrm>
        </p:grpSpPr>
        <p:pic>
          <p:nvPicPr>
            <p:cNvPr id="213" name="object 21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063956" y="7656814"/>
              <a:ext cx="208894" cy="247688"/>
            </a:xfrm>
            <a:prstGeom prst="rect">
              <a:avLst/>
            </a:prstGeom>
          </p:spPr>
        </p:pic>
        <p:sp>
          <p:nvSpPr>
            <p:cNvPr id="214" name="object 214"/>
            <p:cNvSpPr/>
            <p:nvPr/>
          </p:nvSpPr>
          <p:spPr>
            <a:xfrm>
              <a:off x="11315781" y="7637715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33"/>
                  </a:lnTo>
                  <a:lnTo>
                    <a:pt x="42972" y="19098"/>
                  </a:lnTo>
                  <a:lnTo>
                    <a:pt x="0" y="19098"/>
                  </a:lnTo>
                  <a:lnTo>
                    <a:pt x="0" y="284096"/>
                  </a:lnTo>
                  <a:lnTo>
                    <a:pt x="169502" y="101462"/>
                  </a:lnTo>
                  <a:lnTo>
                    <a:pt x="169502" y="266787"/>
                  </a:lnTo>
                  <a:lnTo>
                    <a:pt x="212475" y="26678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5" name="object 215"/>
          <p:cNvSpPr/>
          <p:nvPr/>
        </p:nvSpPr>
        <p:spPr>
          <a:xfrm>
            <a:off x="11573574" y="7656814"/>
            <a:ext cx="261620" cy="248285"/>
          </a:xfrm>
          <a:custGeom>
            <a:avLst/>
            <a:gdLst/>
            <a:ahLst/>
            <a:cxnLst/>
            <a:rect l="l" t="t" r="r" b="b"/>
            <a:pathLst>
              <a:path w="261620" h="248284">
                <a:moveTo>
                  <a:pt x="249479" y="0"/>
                </a:moveTo>
                <a:lnTo>
                  <a:pt x="196957" y="0"/>
                </a:lnTo>
                <a:lnTo>
                  <a:pt x="131901" y="84154"/>
                </a:lnTo>
                <a:lnTo>
                  <a:pt x="68039" y="0"/>
                </a:lnTo>
                <a:lnTo>
                  <a:pt x="15517" y="0"/>
                </a:lnTo>
                <a:lnTo>
                  <a:pt x="105640" y="115190"/>
                </a:lnTo>
                <a:lnTo>
                  <a:pt x="0" y="247688"/>
                </a:lnTo>
                <a:lnTo>
                  <a:pt x="52521" y="247688"/>
                </a:lnTo>
                <a:lnTo>
                  <a:pt x="130708" y="146822"/>
                </a:lnTo>
                <a:lnTo>
                  <a:pt x="208894" y="247688"/>
                </a:lnTo>
                <a:lnTo>
                  <a:pt x="261416" y="247688"/>
                </a:lnTo>
                <a:lnTo>
                  <a:pt x="158759" y="115787"/>
                </a:lnTo>
                <a:lnTo>
                  <a:pt x="2494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2019424" y="7637715"/>
            <a:ext cx="212725" cy="284480"/>
          </a:xfrm>
          <a:custGeom>
            <a:avLst/>
            <a:gdLst/>
            <a:ahLst/>
            <a:cxnLst/>
            <a:rect l="l" t="t" r="r" b="b"/>
            <a:pathLst>
              <a:path w="212725" h="284479">
                <a:moveTo>
                  <a:pt x="212475" y="0"/>
                </a:moveTo>
                <a:lnTo>
                  <a:pt x="42972" y="182633"/>
                </a:lnTo>
                <a:lnTo>
                  <a:pt x="42972" y="19098"/>
                </a:lnTo>
                <a:lnTo>
                  <a:pt x="0" y="19098"/>
                </a:lnTo>
                <a:lnTo>
                  <a:pt x="0" y="284096"/>
                </a:lnTo>
                <a:lnTo>
                  <a:pt x="169502" y="101462"/>
                </a:lnTo>
                <a:lnTo>
                  <a:pt x="169502" y="266787"/>
                </a:lnTo>
                <a:lnTo>
                  <a:pt x="212475" y="266787"/>
                </a:lnTo>
                <a:lnTo>
                  <a:pt x="2124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2449128" y="7483730"/>
            <a:ext cx="437515" cy="437515"/>
          </a:xfrm>
          <a:custGeom>
            <a:avLst/>
            <a:gdLst/>
            <a:ahLst/>
            <a:cxnLst/>
            <a:rect l="l" t="t" r="r" b="b"/>
            <a:pathLst>
              <a:path w="437515" h="437515">
                <a:moveTo>
                  <a:pt x="374815" y="0"/>
                </a:moveTo>
                <a:lnTo>
                  <a:pt x="219040" y="336618"/>
                </a:lnTo>
                <a:lnTo>
                  <a:pt x="66249" y="596"/>
                </a:lnTo>
                <a:lnTo>
                  <a:pt x="0" y="420772"/>
                </a:lnTo>
                <a:lnTo>
                  <a:pt x="45359" y="420772"/>
                </a:lnTo>
                <a:lnTo>
                  <a:pt x="84751" y="143838"/>
                </a:lnTo>
                <a:lnTo>
                  <a:pt x="218443" y="437484"/>
                </a:lnTo>
                <a:lnTo>
                  <a:pt x="353926" y="143838"/>
                </a:lnTo>
                <a:lnTo>
                  <a:pt x="391537" y="420772"/>
                </a:lnTo>
                <a:lnTo>
                  <a:pt x="436897" y="420772"/>
                </a:lnTo>
                <a:lnTo>
                  <a:pt x="3748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2951701" y="7650854"/>
            <a:ext cx="1162050" cy="393700"/>
          </a:xfrm>
          <a:custGeom>
            <a:avLst/>
            <a:gdLst/>
            <a:ahLst/>
            <a:cxnLst/>
            <a:rect l="l" t="t" r="r" b="b"/>
            <a:pathLst>
              <a:path w="1162050" h="393700">
                <a:moveTo>
                  <a:pt x="236956" y="138468"/>
                </a:moveTo>
                <a:lnTo>
                  <a:pt x="236169" y="111163"/>
                </a:lnTo>
                <a:lnTo>
                  <a:pt x="234734" y="102654"/>
                </a:lnTo>
                <a:lnTo>
                  <a:pt x="232029" y="86537"/>
                </a:lnTo>
                <a:lnTo>
                  <a:pt x="213677" y="45351"/>
                </a:lnTo>
                <a:lnTo>
                  <a:pt x="192786" y="23431"/>
                </a:lnTo>
                <a:lnTo>
                  <a:pt x="192786" y="102654"/>
                </a:lnTo>
                <a:lnTo>
                  <a:pt x="47167" y="102654"/>
                </a:lnTo>
                <a:lnTo>
                  <a:pt x="63220" y="66116"/>
                </a:lnTo>
                <a:lnTo>
                  <a:pt x="94678" y="42748"/>
                </a:lnTo>
                <a:lnTo>
                  <a:pt x="119964" y="38188"/>
                </a:lnTo>
                <a:lnTo>
                  <a:pt x="133680" y="39331"/>
                </a:lnTo>
                <a:lnTo>
                  <a:pt x="133375" y="39331"/>
                </a:lnTo>
                <a:lnTo>
                  <a:pt x="145554" y="42595"/>
                </a:lnTo>
                <a:lnTo>
                  <a:pt x="176504" y="65328"/>
                </a:lnTo>
                <a:lnTo>
                  <a:pt x="192786" y="102654"/>
                </a:lnTo>
                <a:lnTo>
                  <a:pt x="192786" y="23431"/>
                </a:lnTo>
                <a:lnTo>
                  <a:pt x="174434" y="11341"/>
                </a:lnTo>
                <a:lnTo>
                  <a:pt x="149098" y="2832"/>
                </a:lnTo>
                <a:lnTo>
                  <a:pt x="119964" y="0"/>
                </a:lnTo>
                <a:lnTo>
                  <a:pt x="93916" y="2324"/>
                </a:lnTo>
                <a:lnTo>
                  <a:pt x="50203" y="20980"/>
                </a:lnTo>
                <a:lnTo>
                  <a:pt x="18300" y="57162"/>
                </a:lnTo>
                <a:lnTo>
                  <a:pt x="2032" y="104165"/>
                </a:lnTo>
                <a:lnTo>
                  <a:pt x="0" y="131305"/>
                </a:lnTo>
                <a:lnTo>
                  <a:pt x="2260" y="161531"/>
                </a:lnTo>
                <a:lnTo>
                  <a:pt x="20320" y="210032"/>
                </a:lnTo>
                <a:lnTo>
                  <a:pt x="55041" y="242519"/>
                </a:lnTo>
                <a:lnTo>
                  <a:pt x="98171" y="258787"/>
                </a:lnTo>
                <a:lnTo>
                  <a:pt x="122364" y="260819"/>
                </a:lnTo>
                <a:lnTo>
                  <a:pt x="145643" y="258914"/>
                </a:lnTo>
                <a:lnTo>
                  <a:pt x="186829" y="243700"/>
                </a:lnTo>
                <a:lnTo>
                  <a:pt x="221284" y="212318"/>
                </a:lnTo>
                <a:lnTo>
                  <a:pt x="235153" y="190385"/>
                </a:lnTo>
                <a:lnTo>
                  <a:pt x="199351" y="170688"/>
                </a:lnTo>
                <a:lnTo>
                  <a:pt x="194386" y="180200"/>
                </a:lnTo>
                <a:lnTo>
                  <a:pt x="188455" y="189052"/>
                </a:lnTo>
                <a:lnTo>
                  <a:pt x="150266" y="218147"/>
                </a:lnTo>
                <a:lnTo>
                  <a:pt x="122948" y="222618"/>
                </a:lnTo>
                <a:lnTo>
                  <a:pt x="107175" y="221157"/>
                </a:lnTo>
                <a:lnTo>
                  <a:pt x="67449" y="199339"/>
                </a:lnTo>
                <a:lnTo>
                  <a:pt x="45847" y="156375"/>
                </a:lnTo>
                <a:lnTo>
                  <a:pt x="44183" y="138468"/>
                </a:lnTo>
                <a:lnTo>
                  <a:pt x="236956" y="138468"/>
                </a:lnTo>
                <a:close/>
              </a:path>
              <a:path w="1162050" h="393700">
                <a:moveTo>
                  <a:pt x="615327" y="253657"/>
                </a:moveTo>
                <a:lnTo>
                  <a:pt x="497141" y="120561"/>
                </a:lnTo>
                <a:lnTo>
                  <a:pt x="604570" y="5969"/>
                </a:lnTo>
                <a:lnTo>
                  <a:pt x="554431" y="5969"/>
                </a:lnTo>
                <a:lnTo>
                  <a:pt x="461327" y="107429"/>
                </a:lnTo>
                <a:lnTo>
                  <a:pt x="461327" y="5969"/>
                </a:lnTo>
                <a:lnTo>
                  <a:pt x="418350" y="5969"/>
                </a:lnTo>
                <a:lnTo>
                  <a:pt x="418350" y="107429"/>
                </a:lnTo>
                <a:lnTo>
                  <a:pt x="325247" y="5969"/>
                </a:lnTo>
                <a:lnTo>
                  <a:pt x="275120" y="5969"/>
                </a:lnTo>
                <a:lnTo>
                  <a:pt x="382549" y="120561"/>
                </a:lnTo>
                <a:lnTo>
                  <a:pt x="264375" y="253657"/>
                </a:lnTo>
                <a:lnTo>
                  <a:pt x="318096" y="253657"/>
                </a:lnTo>
                <a:lnTo>
                  <a:pt x="410006" y="149212"/>
                </a:lnTo>
                <a:lnTo>
                  <a:pt x="418350" y="157568"/>
                </a:lnTo>
                <a:lnTo>
                  <a:pt x="418350" y="253657"/>
                </a:lnTo>
                <a:lnTo>
                  <a:pt x="461327" y="253657"/>
                </a:lnTo>
                <a:lnTo>
                  <a:pt x="461327" y="157568"/>
                </a:lnTo>
                <a:lnTo>
                  <a:pt x="469684" y="149212"/>
                </a:lnTo>
                <a:lnTo>
                  <a:pt x="561606" y="253657"/>
                </a:lnTo>
                <a:lnTo>
                  <a:pt x="615327" y="253657"/>
                </a:lnTo>
                <a:close/>
              </a:path>
              <a:path w="1162050" h="393700">
                <a:moveTo>
                  <a:pt x="887425" y="214261"/>
                </a:moveTo>
                <a:lnTo>
                  <a:pt x="850430" y="214261"/>
                </a:lnTo>
                <a:lnTo>
                  <a:pt x="850430" y="45351"/>
                </a:lnTo>
                <a:lnTo>
                  <a:pt x="850430" y="5969"/>
                </a:lnTo>
                <a:lnTo>
                  <a:pt x="807453" y="5969"/>
                </a:lnTo>
                <a:lnTo>
                  <a:pt x="807453" y="45351"/>
                </a:lnTo>
                <a:lnTo>
                  <a:pt x="807453" y="214261"/>
                </a:lnTo>
                <a:lnTo>
                  <a:pt x="689279" y="214261"/>
                </a:lnTo>
                <a:lnTo>
                  <a:pt x="702335" y="199682"/>
                </a:lnTo>
                <a:lnTo>
                  <a:pt x="711657" y="182181"/>
                </a:lnTo>
                <a:lnTo>
                  <a:pt x="717257" y="161785"/>
                </a:lnTo>
                <a:lnTo>
                  <a:pt x="719124" y="138468"/>
                </a:lnTo>
                <a:lnTo>
                  <a:pt x="719124" y="45351"/>
                </a:lnTo>
                <a:lnTo>
                  <a:pt x="807453" y="45351"/>
                </a:lnTo>
                <a:lnTo>
                  <a:pt x="807453" y="5969"/>
                </a:lnTo>
                <a:lnTo>
                  <a:pt x="676148" y="5969"/>
                </a:lnTo>
                <a:lnTo>
                  <a:pt x="676148" y="116382"/>
                </a:lnTo>
                <a:lnTo>
                  <a:pt x="675513" y="137274"/>
                </a:lnTo>
                <a:lnTo>
                  <a:pt x="666000" y="182029"/>
                </a:lnTo>
                <a:lnTo>
                  <a:pt x="634555" y="212026"/>
                </a:lnTo>
                <a:lnTo>
                  <a:pt x="620052" y="214261"/>
                </a:lnTo>
                <a:lnTo>
                  <a:pt x="620052" y="319303"/>
                </a:lnTo>
                <a:lnTo>
                  <a:pt x="659434" y="319303"/>
                </a:lnTo>
                <a:lnTo>
                  <a:pt x="659434" y="253657"/>
                </a:lnTo>
                <a:lnTo>
                  <a:pt x="848042" y="253657"/>
                </a:lnTo>
                <a:lnTo>
                  <a:pt x="848042" y="319303"/>
                </a:lnTo>
                <a:lnTo>
                  <a:pt x="887425" y="319303"/>
                </a:lnTo>
                <a:lnTo>
                  <a:pt x="887425" y="253657"/>
                </a:lnTo>
                <a:lnTo>
                  <a:pt x="887425" y="214261"/>
                </a:lnTo>
                <a:close/>
              </a:path>
              <a:path w="1162050" h="393700">
                <a:moveTo>
                  <a:pt x="1161986" y="5969"/>
                </a:moveTo>
                <a:lnTo>
                  <a:pt x="1114247" y="5969"/>
                </a:lnTo>
                <a:lnTo>
                  <a:pt x="1033665" y="183222"/>
                </a:lnTo>
                <a:lnTo>
                  <a:pt x="945934" y="5969"/>
                </a:lnTo>
                <a:lnTo>
                  <a:pt x="896988" y="5969"/>
                </a:lnTo>
                <a:lnTo>
                  <a:pt x="1010983" y="230378"/>
                </a:lnTo>
                <a:lnTo>
                  <a:pt x="931011" y="393319"/>
                </a:lnTo>
                <a:lnTo>
                  <a:pt x="978763" y="393319"/>
                </a:lnTo>
                <a:lnTo>
                  <a:pt x="1161986" y="59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4159045" y="7797822"/>
            <a:ext cx="43180" cy="106680"/>
          </a:xfrm>
          <a:custGeom>
            <a:avLst/>
            <a:gdLst/>
            <a:ahLst/>
            <a:cxnLst/>
            <a:rect l="l" t="t" r="r" b="b"/>
            <a:pathLst>
              <a:path w="43180" h="106679">
                <a:moveTo>
                  <a:pt x="0" y="106679"/>
                </a:moveTo>
                <a:lnTo>
                  <a:pt x="42972" y="106679"/>
                </a:lnTo>
                <a:lnTo>
                  <a:pt x="42972" y="0"/>
                </a:lnTo>
                <a:lnTo>
                  <a:pt x="0" y="0"/>
                </a:lnTo>
                <a:lnTo>
                  <a:pt x="0" y="1066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4159039" y="7656861"/>
            <a:ext cx="203200" cy="247650"/>
          </a:xfrm>
          <a:custGeom>
            <a:avLst/>
            <a:gdLst/>
            <a:ahLst/>
            <a:cxnLst/>
            <a:rect l="l" t="t" r="r" b="b"/>
            <a:pathLst>
              <a:path w="203200" h="247650">
                <a:moveTo>
                  <a:pt x="202920" y="0"/>
                </a:moveTo>
                <a:lnTo>
                  <a:pt x="159956" y="0"/>
                </a:lnTo>
                <a:lnTo>
                  <a:pt x="159956" y="101600"/>
                </a:lnTo>
                <a:lnTo>
                  <a:pt x="42976" y="101600"/>
                </a:lnTo>
                <a:lnTo>
                  <a:pt x="42976" y="0"/>
                </a:lnTo>
                <a:lnTo>
                  <a:pt x="0" y="0"/>
                </a:lnTo>
                <a:lnTo>
                  <a:pt x="0" y="101600"/>
                </a:lnTo>
                <a:lnTo>
                  <a:pt x="0" y="140970"/>
                </a:lnTo>
                <a:lnTo>
                  <a:pt x="159956" y="140970"/>
                </a:lnTo>
                <a:lnTo>
                  <a:pt x="159956" y="247650"/>
                </a:lnTo>
                <a:lnTo>
                  <a:pt x="202920" y="247650"/>
                </a:lnTo>
                <a:lnTo>
                  <a:pt x="202920" y="140970"/>
                </a:lnTo>
                <a:lnTo>
                  <a:pt x="202920" y="101600"/>
                </a:lnTo>
                <a:lnTo>
                  <a:pt x="2029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4427612" y="7650845"/>
            <a:ext cx="248920" cy="260985"/>
          </a:xfrm>
          <a:custGeom>
            <a:avLst/>
            <a:gdLst/>
            <a:ahLst/>
            <a:cxnLst/>
            <a:rect l="l" t="t" r="r" b="b"/>
            <a:pathLst>
              <a:path w="248919" h="260984">
                <a:moveTo>
                  <a:pt x="120572" y="0"/>
                </a:moveTo>
                <a:lnTo>
                  <a:pt x="73788" y="8580"/>
                </a:lnTo>
                <a:lnTo>
                  <a:pt x="34920" y="34313"/>
                </a:lnTo>
                <a:lnTo>
                  <a:pt x="8735" y="75277"/>
                </a:lnTo>
                <a:lnTo>
                  <a:pt x="0" y="129514"/>
                </a:lnTo>
                <a:lnTo>
                  <a:pt x="2201" y="158838"/>
                </a:lnTo>
                <a:lnTo>
                  <a:pt x="19812" y="207179"/>
                </a:lnTo>
                <a:lnTo>
                  <a:pt x="53763" y="241347"/>
                </a:lnTo>
                <a:lnTo>
                  <a:pt x="96437" y="258655"/>
                </a:lnTo>
                <a:lnTo>
                  <a:pt x="120572" y="260819"/>
                </a:lnTo>
                <a:lnTo>
                  <a:pt x="145560" y="258208"/>
                </a:lnTo>
                <a:lnTo>
                  <a:pt x="168017" y="250374"/>
                </a:lnTo>
                <a:lnTo>
                  <a:pt x="187939" y="237318"/>
                </a:lnTo>
                <a:lnTo>
                  <a:pt x="201917" y="222621"/>
                </a:lnTo>
                <a:lnTo>
                  <a:pt x="125346" y="222621"/>
                </a:lnTo>
                <a:lnTo>
                  <a:pt x="107529" y="220998"/>
                </a:lnTo>
                <a:lnTo>
                  <a:pt x="65956" y="196653"/>
                </a:lnTo>
                <a:lnTo>
                  <a:pt x="45535" y="149153"/>
                </a:lnTo>
                <a:lnTo>
                  <a:pt x="44176" y="129514"/>
                </a:lnTo>
                <a:lnTo>
                  <a:pt x="45642" y="109296"/>
                </a:lnTo>
                <a:lnTo>
                  <a:pt x="67746" y="62364"/>
                </a:lnTo>
                <a:lnTo>
                  <a:pt x="108988" y="39707"/>
                </a:lnTo>
                <a:lnTo>
                  <a:pt x="125346" y="38197"/>
                </a:lnTo>
                <a:lnTo>
                  <a:pt x="202517" y="38197"/>
                </a:lnTo>
                <a:lnTo>
                  <a:pt x="188383" y="23164"/>
                </a:lnTo>
                <a:lnTo>
                  <a:pt x="168613" y="10295"/>
                </a:lnTo>
                <a:lnTo>
                  <a:pt x="146011" y="2573"/>
                </a:lnTo>
                <a:lnTo>
                  <a:pt x="120572" y="0"/>
                </a:lnTo>
                <a:close/>
              </a:path>
              <a:path w="248919" h="260984">
                <a:moveTo>
                  <a:pt x="248296" y="219040"/>
                </a:moveTo>
                <a:lnTo>
                  <a:pt x="205323" y="219040"/>
                </a:lnTo>
                <a:lnTo>
                  <a:pt x="205323" y="253657"/>
                </a:lnTo>
                <a:lnTo>
                  <a:pt x="248296" y="253657"/>
                </a:lnTo>
                <a:lnTo>
                  <a:pt x="248296" y="219040"/>
                </a:lnTo>
                <a:close/>
              </a:path>
              <a:path w="248919" h="260984">
                <a:moveTo>
                  <a:pt x="202517" y="38197"/>
                </a:moveTo>
                <a:lnTo>
                  <a:pt x="125346" y="38197"/>
                </a:lnTo>
                <a:lnTo>
                  <a:pt x="141201" y="39707"/>
                </a:lnTo>
                <a:lnTo>
                  <a:pt x="141072" y="39707"/>
                </a:lnTo>
                <a:lnTo>
                  <a:pt x="182643" y="62071"/>
                </a:lnTo>
                <a:lnTo>
                  <a:pt x="206142" y="109296"/>
                </a:lnTo>
                <a:lnTo>
                  <a:pt x="207710" y="130111"/>
                </a:lnTo>
                <a:lnTo>
                  <a:pt x="206311" y="148766"/>
                </a:lnTo>
                <a:lnTo>
                  <a:pt x="185334" y="195763"/>
                </a:lnTo>
                <a:lnTo>
                  <a:pt x="143022" y="220998"/>
                </a:lnTo>
                <a:lnTo>
                  <a:pt x="142610" y="220998"/>
                </a:lnTo>
                <a:lnTo>
                  <a:pt x="125346" y="222621"/>
                </a:lnTo>
                <a:lnTo>
                  <a:pt x="201917" y="222621"/>
                </a:lnTo>
                <a:lnTo>
                  <a:pt x="205323" y="219040"/>
                </a:lnTo>
                <a:lnTo>
                  <a:pt x="248296" y="219040"/>
                </a:lnTo>
                <a:lnTo>
                  <a:pt x="248296" y="41181"/>
                </a:lnTo>
                <a:lnTo>
                  <a:pt x="205323" y="41181"/>
                </a:lnTo>
                <a:lnTo>
                  <a:pt x="202517" y="38197"/>
                </a:lnTo>
                <a:close/>
              </a:path>
              <a:path w="248919" h="260984">
                <a:moveTo>
                  <a:pt x="248296" y="5968"/>
                </a:moveTo>
                <a:lnTo>
                  <a:pt x="205323" y="5968"/>
                </a:lnTo>
                <a:lnTo>
                  <a:pt x="205323" y="41181"/>
                </a:lnTo>
                <a:lnTo>
                  <a:pt x="248296" y="41181"/>
                </a:lnTo>
                <a:lnTo>
                  <a:pt x="248296" y="59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4757048" y="7650845"/>
            <a:ext cx="248285" cy="393700"/>
          </a:xfrm>
          <a:custGeom>
            <a:avLst/>
            <a:gdLst/>
            <a:ahLst/>
            <a:cxnLst/>
            <a:rect l="l" t="t" r="r" b="b"/>
            <a:pathLst>
              <a:path w="248284" h="393700">
                <a:moveTo>
                  <a:pt x="42982" y="5968"/>
                </a:moveTo>
                <a:lnTo>
                  <a:pt x="0" y="5968"/>
                </a:lnTo>
                <a:lnTo>
                  <a:pt x="0" y="393317"/>
                </a:lnTo>
                <a:lnTo>
                  <a:pt x="42982" y="393317"/>
                </a:lnTo>
                <a:lnTo>
                  <a:pt x="42982" y="219040"/>
                </a:lnTo>
                <a:lnTo>
                  <a:pt x="99791" y="219040"/>
                </a:lnTo>
                <a:lnTo>
                  <a:pt x="63558" y="196067"/>
                </a:lnTo>
                <a:lnTo>
                  <a:pt x="42105" y="149677"/>
                </a:lnTo>
                <a:lnTo>
                  <a:pt x="42021" y="149345"/>
                </a:lnTo>
                <a:lnTo>
                  <a:pt x="40631" y="131304"/>
                </a:lnTo>
                <a:lnTo>
                  <a:pt x="40585" y="130708"/>
                </a:lnTo>
                <a:lnTo>
                  <a:pt x="42125" y="110937"/>
                </a:lnTo>
                <a:lnTo>
                  <a:pt x="42152" y="110601"/>
                </a:lnTo>
                <a:lnTo>
                  <a:pt x="46814" y="92808"/>
                </a:lnTo>
                <a:lnTo>
                  <a:pt x="46853" y="92659"/>
                </a:lnTo>
                <a:lnTo>
                  <a:pt x="78639" y="52298"/>
                </a:lnTo>
                <a:lnTo>
                  <a:pt x="104707" y="40585"/>
                </a:lnTo>
                <a:lnTo>
                  <a:pt x="42982" y="40585"/>
                </a:lnTo>
                <a:lnTo>
                  <a:pt x="42982" y="5968"/>
                </a:lnTo>
                <a:close/>
              </a:path>
              <a:path w="248284" h="393700">
                <a:moveTo>
                  <a:pt x="99791" y="219040"/>
                </a:moveTo>
                <a:lnTo>
                  <a:pt x="42982" y="219040"/>
                </a:lnTo>
                <a:lnTo>
                  <a:pt x="60471" y="237318"/>
                </a:lnTo>
                <a:lnTo>
                  <a:pt x="80723" y="250374"/>
                </a:lnTo>
                <a:lnTo>
                  <a:pt x="103738" y="258208"/>
                </a:lnTo>
                <a:lnTo>
                  <a:pt x="129514" y="260819"/>
                </a:lnTo>
                <a:lnTo>
                  <a:pt x="155286" y="258451"/>
                </a:lnTo>
                <a:lnTo>
                  <a:pt x="178302" y="251347"/>
                </a:lnTo>
                <a:lnTo>
                  <a:pt x="198559" y="239505"/>
                </a:lnTo>
                <a:lnTo>
                  <a:pt x="216056" y="222925"/>
                </a:lnTo>
                <a:lnTo>
                  <a:pt x="216270" y="222621"/>
                </a:lnTo>
                <a:lnTo>
                  <a:pt x="123545" y="222621"/>
                </a:lnTo>
                <a:lnTo>
                  <a:pt x="105919" y="220962"/>
                </a:lnTo>
                <a:lnTo>
                  <a:pt x="99791" y="219040"/>
                </a:lnTo>
                <a:close/>
              </a:path>
              <a:path w="248284" h="393700">
                <a:moveTo>
                  <a:pt x="214830" y="38197"/>
                </a:moveTo>
                <a:lnTo>
                  <a:pt x="122949" y="38197"/>
                </a:lnTo>
                <a:lnTo>
                  <a:pt x="138578" y="39764"/>
                </a:lnTo>
                <a:lnTo>
                  <a:pt x="153238" y="44464"/>
                </a:lnTo>
                <a:lnTo>
                  <a:pt x="166928" y="52298"/>
                </a:lnTo>
                <a:lnTo>
                  <a:pt x="179648" y="63265"/>
                </a:lnTo>
                <a:lnTo>
                  <a:pt x="190354" y="76917"/>
                </a:lnTo>
                <a:lnTo>
                  <a:pt x="197930" y="92659"/>
                </a:lnTo>
                <a:lnTo>
                  <a:pt x="198001" y="92808"/>
                </a:lnTo>
                <a:lnTo>
                  <a:pt x="202505" y="110601"/>
                </a:lnTo>
                <a:lnTo>
                  <a:pt x="202590" y="110937"/>
                </a:lnTo>
                <a:lnTo>
                  <a:pt x="204074" y="130708"/>
                </a:lnTo>
                <a:lnTo>
                  <a:pt x="204119" y="131304"/>
                </a:lnTo>
                <a:lnTo>
                  <a:pt x="202762" y="149345"/>
                </a:lnTo>
                <a:lnTo>
                  <a:pt x="202737" y="149677"/>
                </a:lnTo>
                <a:lnTo>
                  <a:pt x="198630" y="166450"/>
                </a:lnTo>
                <a:lnTo>
                  <a:pt x="198594" y="166595"/>
                </a:lnTo>
                <a:lnTo>
                  <a:pt x="170098" y="207686"/>
                </a:lnTo>
                <a:lnTo>
                  <a:pt x="123545" y="222621"/>
                </a:lnTo>
                <a:lnTo>
                  <a:pt x="216270" y="222621"/>
                </a:lnTo>
                <a:lnTo>
                  <a:pt x="230156" y="202986"/>
                </a:lnTo>
                <a:lnTo>
                  <a:pt x="240228" y="181069"/>
                </a:lnTo>
                <a:lnTo>
                  <a:pt x="246271" y="157175"/>
                </a:lnTo>
                <a:lnTo>
                  <a:pt x="248285" y="131304"/>
                </a:lnTo>
                <a:lnTo>
                  <a:pt x="246251" y="105622"/>
                </a:lnTo>
                <a:lnTo>
                  <a:pt x="240152" y="81695"/>
                </a:lnTo>
                <a:lnTo>
                  <a:pt x="229988" y="59520"/>
                </a:lnTo>
                <a:lnTo>
                  <a:pt x="215763" y="39098"/>
                </a:lnTo>
                <a:lnTo>
                  <a:pt x="214830" y="38197"/>
                </a:lnTo>
                <a:close/>
              </a:path>
              <a:path w="248284" h="393700">
                <a:moveTo>
                  <a:pt x="127723" y="0"/>
                </a:moveTo>
                <a:lnTo>
                  <a:pt x="102955" y="2536"/>
                </a:lnTo>
                <a:lnTo>
                  <a:pt x="80574" y="10146"/>
                </a:lnTo>
                <a:lnTo>
                  <a:pt x="60583" y="22829"/>
                </a:lnTo>
                <a:lnTo>
                  <a:pt x="42982" y="40585"/>
                </a:lnTo>
                <a:lnTo>
                  <a:pt x="104707" y="40585"/>
                </a:lnTo>
                <a:lnTo>
                  <a:pt x="107286" y="39764"/>
                </a:lnTo>
                <a:lnTo>
                  <a:pt x="122949" y="38197"/>
                </a:lnTo>
                <a:lnTo>
                  <a:pt x="214830" y="38197"/>
                </a:lnTo>
                <a:lnTo>
                  <a:pt x="198059" y="21994"/>
                </a:lnTo>
                <a:lnTo>
                  <a:pt x="177488" y="9775"/>
                </a:lnTo>
                <a:lnTo>
                  <a:pt x="154340" y="2536"/>
                </a:lnTo>
                <a:lnTo>
                  <a:pt x="155040" y="2536"/>
                </a:lnTo>
                <a:lnTo>
                  <a:pt x="1277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5055457" y="7650854"/>
            <a:ext cx="557530" cy="319405"/>
          </a:xfrm>
          <a:custGeom>
            <a:avLst/>
            <a:gdLst/>
            <a:ahLst/>
            <a:cxnLst/>
            <a:rect l="l" t="t" r="r" b="b"/>
            <a:pathLst>
              <a:path w="557530" h="319404">
                <a:moveTo>
                  <a:pt x="262610" y="130708"/>
                </a:moveTo>
                <a:lnTo>
                  <a:pt x="253276" y="78930"/>
                </a:lnTo>
                <a:lnTo>
                  <a:pt x="226288" y="38188"/>
                </a:lnTo>
                <a:lnTo>
                  <a:pt x="218440" y="31419"/>
                </a:lnTo>
                <a:lnTo>
                  <a:pt x="218440" y="130708"/>
                </a:lnTo>
                <a:lnTo>
                  <a:pt x="216827" y="151041"/>
                </a:lnTo>
                <a:lnTo>
                  <a:pt x="192773" y="198145"/>
                </a:lnTo>
                <a:lnTo>
                  <a:pt x="148577" y="221094"/>
                </a:lnTo>
                <a:lnTo>
                  <a:pt x="131305" y="222618"/>
                </a:lnTo>
                <a:lnTo>
                  <a:pt x="114033" y="221094"/>
                </a:lnTo>
                <a:lnTo>
                  <a:pt x="69824" y="198145"/>
                </a:lnTo>
                <a:lnTo>
                  <a:pt x="45770" y="151041"/>
                </a:lnTo>
                <a:lnTo>
                  <a:pt x="44157" y="130708"/>
                </a:lnTo>
                <a:lnTo>
                  <a:pt x="45745" y="110363"/>
                </a:lnTo>
                <a:lnTo>
                  <a:pt x="69519" y="62966"/>
                </a:lnTo>
                <a:lnTo>
                  <a:pt x="113779" y="39738"/>
                </a:lnTo>
                <a:lnTo>
                  <a:pt x="131305" y="38188"/>
                </a:lnTo>
                <a:lnTo>
                  <a:pt x="148882" y="39738"/>
                </a:lnTo>
                <a:lnTo>
                  <a:pt x="193078" y="62661"/>
                </a:lnTo>
                <a:lnTo>
                  <a:pt x="216852" y="110121"/>
                </a:lnTo>
                <a:lnTo>
                  <a:pt x="218440" y="130708"/>
                </a:lnTo>
                <a:lnTo>
                  <a:pt x="218440" y="31419"/>
                </a:lnTo>
                <a:lnTo>
                  <a:pt x="205435" y="20815"/>
                </a:lnTo>
                <a:lnTo>
                  <a:pt x="183146" y="9245"/>
                </a:lnTo>
                <a:lnTo>
                  <a:pt x="158432" y="2311"/>
                </a:lnTo>
                <a:lnTo>
                  <a:pt x="131305" y="0"/>
                </a:lnTo>
                <a:lnTo>
                  <a:pt x="104152" y="2311"/>
                </a:lnTo>
                <a:lnTo>
                  <a:pt x="57150" y="20815"/>
                </a:lnTo>
                <a:lnTo>
                  <a:pt x="20967" y="56743"/>
                </a:lnTo>
                <a:lnTo>
                  <a:pt x="2324" y="103593"/>
                </a:lnTo>
                <a:lnTo>
                  <a:pt x="0" y="130708"/>
                </a:lnTo>
                <a:lnTo>
                  <a:pt x="2324" y="157568"/>
                </a:lnTo>
                <a:lnTo>
                  <a:pt x="20967" y="204114"/>
                </a:lnTo>
                <a:lnTo>
                  <a:pt x="57150" y="240004"/>
                </a:lnTo>
                <a:lnTo>
                  <a:pt x="104152" y="258508"/>
                </a:lnTo>
                <a:lnTo>
                  <a:pt x="131305" y="260819"/>
                </a:lnTo>
                <a:lnTo>
                  <a:pt x="158432" y="258508"/>
                </a:lnTo>
                <a:lnTo>
                  <a:pt x="205435" y="240004"/>
                </a:lnTo>
                <a:lnTo>
                  <a:pt x="241617" y="204114"/>
                </a:lnTo>
                <a:lnTo>
                  <a:pt x="260273" y="157568"/>
                </a:lnTo>
                <a:lnTo>
                  <a:pt x="262610" y="130708"/>
                </a:lnTo>
                <a:close/>
              </a:path>
              <a:path w="557530" h="319404">
                <a:moveTo>
                  <a:pt x="557441" y="214261"/>
                </a:moveTo>
                <a:lnTo>
                  <a:pt x="520446" y="214261"/>
                </a:lnTo>
                <a:lnTo>
                  <a:pt x="520446" y="45351"/>
                </a:lnTo>
                <a:lnTo>
                  <a:pt x="520446" y="5969"/>
                </a:lnTo>
                <a:lnTo>
                  <a:pt x="477469" y="5969"/>
                </a:lnTo>
                <a:lnTo>
                  <a:pt x="477469" y="45351"/>
                </a:lnTo>
                <a:lnTo>
                  <a:pt x="477469" y="214261"/>
                </a:lnTo>
                <a:lnTo>
                  <a:pt x="359295" y="214261"/>
                </a:lnTo>
                <a:lnTo>
                  <a:pt x="372338" y="199682"/>
                </a:lnTo>
                <a:lnTo>
                  <a:pt x="381673" y="182181"/>
                </a:lnTo>
                <a:lnTo>
                  <a:pt x="387273" y="161785"/>
                </a:lnTo>
                <a:lnTo>
                  <a:pt x="389140" y="138468"/>
                </a:lnTo>
                <a:lnTo>
                  <a:pt x="389140" y="45351"/>
                </a:lnTo>
                <a:lnTo>
                  <a:pt x="477469" y="45351"/>
                </a:lnTo>
                <a:lnTo>
                  <a:pt x="477469" y="5969"/>
                </a:lnTo>
                <a:lnTo>
                  <a:pt x="346163" y="5969"/>
                </a:lnTo>
                <a:lnTo>
                  <a:pt x="346163" y="116382"/>
                </a:lnTo>
                <a:lnTo>
                  <a:pt x="345528" y="137274"/>
                </a:lnTo>
                <a:lnTo>
                  <a:pt x="336016" y="182029"/>
                </a:lnTo>
                <a:lnTo>
                  <a:pt x="304571" y="212026"/>
                </a:lnTo>
                <a:lnTo>
                  <a:pt x="290055" y="214261"/>
                </a:lnTo>
                <a:lnTo>
                  <a:pt x="290055" y="319303"/>
                </a:lnTo>
                <a:lnTo>
                  <a:pt x="329450" y="319303"/>
                </a:lnTo>
                <a:lnTo>
                  <a:pt x="329450" y="253657"/>
                </a:lnTo>
                <a:lnTo>
                  <a:pt x="518058" y="253657"/>
                </a:lnTo>
                <a:lnTo>
                  <a:pt x="518058" y="319303"/>
                </a:lnTo>
                <a:lnTo>
                  <a:pt x="557441" y="319303"/>
                </a:lnTo>
                <a:lnTo>
                  <a:pt x="557441" y="253657"/>
                </a:lnTo>
                <a:lnTo>
                  <a:pt x="557441" y="2142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5658267" y="7797822"/>
            <a:ext cx="43180" cy="106680"/>
          </a:xfrm>
          <a:custGeom>
            <a:avLst/>
            <a:gdLst/>
            <a:ahLst/>
            <a:cxnLst/>
            <a:rect l="l" t="t" r="r" b="b"/>
            <a:pathLst>
              <a:path w="43180" h="106679">
                <a:moveTo>
                  <a:pt x="0" y="106679"/>
                </a:moveTo>
                <a:lnTo>
                  <a:pt x="42972" y="106679"/>
                </a:lnTo>
                <a:lnTo>
                  <a:pt x="42972" y="0"/>
                </a:lnTo>
                <a:lnTo>
                  <a:pt x="0" y="0"/>
                </a:lnTo>
                <a:lnTo>
                  <a:pt x="0" y="1066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5658262" y="7656861"/>
            <a:ext cx="203200" cy="247650"/>
          </a:xfrm>
          <a:custGeom>
            <a:avLst/>
            <a:gdLst/>
            <a:ahLst/>
            <a:cxnLst/>
            <a:rect l="l" t="t" r="r" b="b"/>
            <a:pathLst>
              <a:path w="203200" h="247650">
                <a:moveTo>
                  <a:pt x="202920" y="0"/>
                </a:moveTo>
                <a:lnTo>
                  <a:pt x="159956" y="0"/>
                </a:lnTo>
                <a:lnTo>
                  <a:pt x="159956" y="101600"/>
                </a:lnTo>
                <a:lnTo>
                  <a:pt x="42976" y="101600"/>
                </a:lnTo>
                <a:lnTo>
                  <a:pt x="42976" y="0"/>
                </a:lnTo>
                <a:lnTo>
                  <a:pt x="0" y="0"/>
                </a:lnTo>
                <a:lnTo>
                  <a:pt x="0" y="101600"/>
                </a:lnTo>
                <a:lnTo>
                  <a:pt x="0" y="140970"/>
                </a:lnTo>
                <a:lnTo>
                  <a:pt x="159956" y="140970"/>
                </a:lnTo>
                <a:lnTo>
                  <a:pt x="159956" y="247650"/>
                </a:lnTo>
                <a:lnTo>
                  <a:pt x="202920" y="247650"/>
                </a:lnTo>
                <a:lnTo>
                  <a:pt x="202920" y="140970"/>
                </a:lnTo>
                <a:lnTo>
                  <a:pt x="202920" y="101600"/>
                </a:lnTo>
                <a:lnTo>
                  <a:pt x="2029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5942447" y="7656814"/>
            <a:ext cx="254635" cy="248285"/>
          </a:xfrm>
          <a:custGeom>
            <a:avLst/>
            <a:gdLst/>
            <a:ahLst/>
            <a:cxnLst/>
            <a:rect l="l" t="t" r="r" b="b"/>
            <a:pathLst>
              <a:path w="254634" h="248284">
                <a:moveTo>
                  <a:pt x="254170" y="0"/>
                </a:moveTo>
                <a:lnTo>
                  <a:pt x="211197" y="0"/>
                </a:lnTo>
                <a:lnTo>
                  <a:pt x="211197" y="247688"/>
                </a:lnTo>
                <a:lnTo>
                  <a:pt x="254170" y="247688"/>
                </a:lnTo>
                <a:lnTo>
                  <a:pt x="254170" y="0"/>
                </a:lnTo>
                <a:close/>
              </a:path>
              <a:path w="254634" h="248284">
                <a:moveTo>
                  <a:pt x="42930" y="0"/>
                </a:moveTo>
                <a:lnTo>
                  <a:pt x="0" y="0"/>
                </a:lnTo>
                <a:lnTo>
                  <a:pt x="0" y="247688"/>
                </a:lnTo>
                <a:lnTo>
                  <a:pt x="86489" y="247688"/>
                </a:lnTo>
                <a:lnTo>
                  <a:pt x="110067" y="246384"/>
                </a:lnTo>
                <a:lnTo>
                  <a:pt x="159262" y="226799"/>
                </a:lnTo>
                <a:lnTo>
                  <a:pt x="172127" y="209491"/>
                </a:lnTo>
                <a:lnTo>
                  <a:pt x="42930" y="209491"/>
                </a:lnTo>
                <a:lnTo>
                  <a:pt x="42930" y="133095"/>
                </a:lnTo>
                <a:lnTo>
                  <a:pt x="172293" y="133095"/>
                </a:lnTo>
                <a:lnTo>
                  <a:pt x="170665" y="129779"/>
                </a:lnTo>
                <a:lnTo>
                  <a:pt x="131579" y="101015"/>
                </a:lnTo>
                <a:lnTo>
                  <a:pt x="87117" y="94897"/>
                </a:lnTo>
                <a:lnTo>
                  <a:pt x="42930" y="94897"/>
                </a:lnTo>
                <a:lnTo>
                  <a:pt x="42930" y="0"/>
                </a:lnTo>
                <a:close/>
              </a:path>
              <a:path w="254634" h="248284">
                <a:moveTo>
                  <a:pt x="172293" y="133095"/>
                </a:moveTo>
                <a:lnTo>
                  <a:pt x="83557" y="133095"/>
                </a:lnTo>
                <a:lnTo>
                  <a:pt x="96197" y="133543"/>
                </a:lnTo>
                <a:lnTo>
                  <a:pt x="106776" y="134885"/>
                </a:lnTo>
                <a:lnTo>
                  <a:pt x="136293" y="161296"/>
                </a:lnTo>
                <a:lnTo>
                  <a:pt x="137273" y="171293"/>
                </a:lnTo>
                <a:lnTo>
                  <a:pt x="136255" y="181108"/>
                </a:lnTo>
                <a:lnTo>
                  <a:pt x="105886" y="207849"/>
                </a:lnTo>
                <a:lnTo>
                  <a:pt x="82929" y="209491"/>
                </a:lnTo>
                <a:lnTo>
                  <a:pt x="172127" y="209491"/>
                </a:lnTo>
                <a:lnTo>
                  <a:pt x="175845" y="202478"/>
                </a:lnTo>
                <a:lnTo>
                  <a:pt x="179979" y="187743"/>
                </a:lnTo>
                <a:lnTo>
                  <a:pt x="181355" y="171293"/>
                </a:lnTo>
                <a:lnTo>
                  <a:pt x="180174" y="155739"/>
                </a:lnTo>
                <a:lnTo>
                  <a:pt x="176617" y="141902"/>
                </a:lnTo>
                <a:lnTo>
                  <a:pt x="172293" y="133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6242017" y="7656814"/>
            <a:ext cx="261620" cy="248285"/>
          </a:xfrm>
          <a:custGeom>
            <a:avLst/>
            <a:gdLst/>
            <a:ahLst/>
            <a:cxnLst/>
            <a:rect l="l" t="t" r="r" b="b"/>
            <a:pathLst>
              <a:path w="261619" h="248284">
                <a:moveTo>
                  <a:pt x="249479" y="0"/>
                </a:moveTo>
                <a:lnTo>
                  <a:pt x="196957" y="0"/>
                </a:lnTo>
                <a:lnTo>
                  <a:pt x="131901" y="84154"/>
                </a:lnTo>
                <a:lnTo>
                  <a:pt x="68039" y="0"/>
                </a:lnTo>
                <a:lnTo>
                  <a:pt x="15517" y="0"/>
                </a:lnTo>
                <a:lnTo>
                  <a:pt x="105640" y="115190"/>
                </a:lnTo>
                <a:lnTo>
                  <a:pt x="0" y="247688"/>
                </a:lnTo>
                <a:lnTo>
                  <a:pt x="52521" y="247688"/>
                </a:lnTo>
                <a:lnTo>
                  <a:pt x="130708" y="146822"/>
                </a:lnTo>
                <a:lnTo>
                  <a:pt x="208894" y="247688"/>
                </a:lnTo>
                <a:lnTo>
                  <a:pt x="261416" y="247688"/>
                </a:lnTo>
                <a:lnTo>
                  <a:pt x="158759" y="115787"/>
                </a:lnTo>
                <a:lnTo>
                  <a:pt x="2494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6672329" y="7506410"/>
            <a:ext cx="337820" cy="537845"/>
          </a:xfrm>
          <a:custGeom>
            <a:avLst/>
            <a:gdLst/>
            <a:ahLst/>
            <a:cxnLst/>
            <a:rect l="l" t="t" r="r" b="b"/>
            <a:pathLst>
              <a:path w="337819" h="537845">
                <a:moveTo>
                  <a:pt x="190402" y="0"/>
                </a:moveTo>
                <a:lnTo>
                  <a:pt x="147430" y="0"/>
                </a:lnTo>
                <a:lnTo>
                  <a:pt x="147430" y="146225"/>
                </a:lnTo>
                <a:lnTo>
                  <a:pt x="115796" y="148240"/>
                </a:lnTo>
                <a:lnTo>
                  <a:pt x="63271" y="164354"/>
                </a:lnTo>
                <a:lnTo>
                  <a:pt x="23840" y="197404"/>
                </a:lnTo>
                <a:lnTo>
                  <a:pt x="2648" y="245152"/>
                </a:lnTo>
                <a:lnTo>
                  <a:pt x="0" y="273949"/>
                </a:lnTo>
                <a:lnTo>
                  <a:pt x="2687" y="303009"/>
                </a:lnTo>
                <a:lnTo>
                  <a:pt x="24180" y="351058"/>
                </a:lnTo>
                <a:lnTo>
                  <a:pt x="64282" y="384141"/>
                </a:lnTo>
                <a:lnTo>
                  <a:pt x="116506" y="400256"/>
                </a:lnTo>
                <a:lnTo>
                  <a:pt x="147430" y="402270"/>
                </a:lnTo>
                <a:lnTo>
                  <a:pt x="147430" y="537753"/>
                </a:lnTo>
                <a:lnTo>
                  <a:pt x="190402" y="537753"/>
                </a:lnTo>
                <a:lnTo>
                  <a:pt x="190402" y="402270"/>
                </a:lnTo>
                <a:lnTo>
                  <a:pt x="221326" y="400256"/>
                </a:lnTo>
                <a:lnTo>
                  <a:pt x="249042" y="394213"/>
                </a:lnTo>
                <a:lnTo>
                  <a:pt x="273549" y="384141"/>
                </a:lnTo>
                <a:lnTo>
                  <a:pt x="294849" y="370041"/>
                </a:lnTo>
                <a:lnTo>
                  <a:pt x="300760" y="364072"/>
                </a:lnTo>
                <a:lnTo>
                  <a:pt x="147430" y="364072"/>
                </a:lnTo>
                <a:lnTo>
                  <a:pt x="127920" y="363625"/>
                </a:lnTo>
                <a:lnTo>
                  <a:pt x="78793" y="346167"/>
                </a:lnTo>
                <a:lnTo>
                  <a:pt x="52830" y="315881"/>
                </a:lnTo>
                <a:lnTo>
                  <a:pt x="44176" y="273949"/>
                </a:lnTo>
                <a:lnTo>
                  <a:pt x="46487" y="250304"/>
                </a:lnTo>
                <a:lnTo>
                  <a:pt x="64987" y="213297"/>
                </a:lnTo>
                <a:lnTo>
                  <a:pt x="111462" y="187407"/>
                </a:lnTo>
                <a:lnTo>
                  <a:pt x="147430" y="184423"/>
                </a:lnTo>
                <a:lnTo>
                  <a:pt x="301284" y="184423"/>
                </a:lnTo>
                <a:lnTo>
                  <a:pt x="295446" y="178455"/>
                </a:lnTo>
                <a:lnTo>
                  <a:pt x="274555" y="164354"/>
                </a:lnTo>
                <a:lnTo>
                  <a:pt x="250082" y="154283"/>
                </a:lnTo>
                <a:lnTo>
                  <a:pt x="222030" y="148240"/>
                </a:lnTo>
                <a:lnTo>
                  <a:pt x="190402" y="146225"/>
                </a:lnTo>
                <a:lnTo>
                  <a:pt x="190402" y="0"/>
                </a:lnTo>
                <a:close/>
              </a:path>
              <a:path w="337819" h="537845">
                <a:moveTo>
                  <a:pt x="190402" y="184423"/>
                </a:moveTo>
                <a:lnTo>
                  <a:pt x="147430" y="184423"/>
                </a:lnTo>
                <a:lnTo>
                  <a:pt x="147430" y="364072"/>
                </a:lnTo>
                <a:lnTo>
                  <a:pt x="190402" y="364072"/>
                </a:lnTo>
                <a:lnTo>
                  <a:pt x="190402" y="184423"/>
                </a:lnTo>
                <a:close/>
              </a:path>
              <a:path w="337819" h="537845">
                <a:moveTo>
                  <a:pt x="301284" y="184423"/>
                </a:moveTo>
                <a:lnTo>
                  <a:pt x="190402" y="184423"/>
                </a:lnTo>
                <a:lnTo>
                  <a:pt x="209089" y="184722"/>
                </a:lnTo>
                <a:lnTo>
                  <a:pt x="226358" y="187407"/>
                </a:lnTo>
                <a:lnTo>
                  <a:pt x="272841" y="213297"/>
                </a:lnTo>
                <a:lnTo>
                  <a:pt x="291343" y="250304"/>
                </a:lnTo>
                <a:lnTo>
                  <a:pt x="293655" y="273949"/>
                </a:lnTo>
                <a:lnTo>
                  <a:pt x="291490" y="296373"/>
                </a:lnTo>
                <a:lnTo>
                  <a:pt x="274179" y="332478"/>
                </a:lnTo>
                <a:lnTo>
                  <a:pt x="227854" y="360491"/>
                </a:lnTo>
                <a:lnTo>
                  <a:pt x="190402" y="364072"/>
                </a:lnTo>
                <a:lnTo>
                  <a:pt x="300760" y="364072"/>
                </a:lnTo>
                <a:lnTo>
                  <a:pt x="313650" y="351058"/>
                </a:lnTo>
                <a:lnTo>
                  <a:pt x="327079" y="328713"/>
                </a:lnTo>
                <a:lnTo>
                  <a:pt x="335136" y="303009"/>
                </a:lnTo>
                <a:lnTo>
                  <a:pt x="337822" y="273949"/>
                </a:lnTo>
                <a:lnTo>
                  <a:pt x="335172" y="245152"/>
                </a:lnTo>
                <a:lnTo>
                  <a:pt x="327224" y="219637"/>
                </a:lnTo>
                <a:lnTo>
                  <a:pt x="313981" y="197404"/>
                </a:lnTo>
                <a:lnTo>
                  <a:pt x="301284" y="1844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7060212" y="7650845"/>
            <a:ext cx="262890" cy="260985"/>
          </a:xfrm>
          <a:custGeom>
            <a:avLst/>
            <a:gdLst/>
            <a:ahLst/>
            <a:cxnLst/>
            <a:rect l="l" t="t" r="r" b="b"/>
            <a:pathLst>
              <a:path w="262890" h="260984">
                <a:moveTo>
                  <a:pt x="131304" y="0"/>
                </a:moveTo>
                <a:lnTo>
                  <a:pt x="79447" y="9251"/>
                </a:lnTo>
                <a:lnTo>
                  <a:pt x="37297" y="37004"/>
                </a:lnTo>
                <a:lnTo>
                  <a:pt x="9323" y="78936"/>
                </a:lnTo>
                <a:lnTo>
                  <a:pt x="0" y="130708"/>
                </a:lnTo>
                <a:lnTo>
                  <a:pt x="2330" y="157565"/>
                </a:lnTo>
                <a:lnTo>
                  <a:pt x="20978" y="204119"/>
                </a:lnTo>
                <a:lnTo>
                  <a:pt x="57160" y="240008"/>
                </a:lnTo>
                <a:lnTo>
                  <a:pt x="104162" y="258507"/>
                </a:lnTo>
                <a:lnTo>
                  <a:pt x="131304" y="260819"/>
                </a:lnTo>
                <a:lnTo>
                  <a:pt x="158441" y="258507"/>
                </a:lnTo>
                <a:lnTo>
                  <a:pt x="183152" y="251572"/>
                </a:lnTo>
                <a:lnTo>
                  <a:pt x="205439" y="240008"/>
                </a:lnTo>
                <a:lnTo>
                  <a:pt x="225302" y="223815"/>
                </a:lnTo>
                <a:lnTo>
                  <a:pt x="226291" y="222621"/>
                </a:lnTo>
                <a:lnTo>
                  <a:pt x="131304" y="222621"/>
                </a:lnTo>
                <a:lnTo>
                  <a:pt x="114032" y="221093"/>
                </a:lnTo>
                <a:lnTo>
                  <a:pt x="69830" y="198151"/>
                </a:lnTo>
                <a:lnTo>
                  <a:pt x="45770" y="151037"/>
                </a:lnTo>
                <a:lnTo>
                  <a:pt x="44166" y="130708"/>
                </a:lnTo>
                <a:lnTo>
                  <a:pt x="45750" y="110360"/>
                </a:lnTo>
                <a:lnTo>
                  <a:pt x="69526" y="62971"/>
                </a:lnTo>
                <a:lnTo>
                  <a:pt x="113786" y="39746"/>
                </a:lnTo>
                <a:lnTo>
                  <a:pt x="131304" y="38197"/>
                </a:lnTo>
                <a:lnTo>
                  <a:pt x="226289" y="38197"/>
                </a:lnTo>
                <a:lnTo>
                  <a:pt x="225302" y="37004"/>
                </a:lnTo>
                <a:lnTo>
                  <a:pt x="205439" y="20814"/>
                </a:lnTo>
                <a:lnTo>
                  <a:pt x="183152" y="9251"/>
                </a:lnTo>
                <a:lnTo>
                  <a:pt x="158441" y="2312"/>
                </a:lnTo>
                <a:lnTo>
                  <a:pt x="131304" y="0"/>
                </a:lnTo>
                <a:close/>
              </a:path>
              <a:path w="262890" h="260984">
                <a:moveTo>
                  <a:pt x="226289" y="38197"/>
                </a:moveTo>
                <a:lnTo>
                  <a:pt x="131304" y="38197"/>
                </a:lnTo>
                <a:lnTo>
                  <a:pt x="149036" y="39746"/>
                </a:lnTo>
                <a:lnTo>
                  <a:pt x="148881" y="39746"/>
                </a:lnTo>
                <a:lnTo>
                  <a:pt x="193083" y="62668"/>
                </a:lnTo>
                <a:lnTo>
                  <a:pt x="216857" y="110122"/>
                </a:lnTo>
                <a:lnTo>
                  <a:pt x="218443" y="130708"/>
                </a:lnTo>
                <a:lnTo>
                  <a:pt x="216838" y="151037"/>
                </a:lnTo>
                <a:lnTo>
                  <a:pt x="192779" y="198151"/>
                </a:lnTo>
                <a:lnTo>
                  <a:pt x="148575" y="221093"/>
                </a:lnTo>
                <a:lnTo>
                  <a:pt x="131304" y="222621"/>
                </a:lnTo>
                <a:lnTo>
                  <a:pt x="226291" y="222621"/>
                </a:lnTo>
                <a:lnTo>
                  <a:pt x="241622" y="204119"/>
                </a:lnTo>
                <a:lnTo>
                  <a:pt x="253281" y="182036"/>
                </a:lnTo>
                <a:lnTo>
                  <a:pt x="260277" y="157565"/>
                </a:lnTo>
                <a:lnTo>
                  <a:pt x="262609" y="130708"/>
                </a:lnTo>
                <a:lnTo>
                  <a:pt x="260277" y="103590"/>
                </a:lnTo>
                <a:lnTo>
                  <a:pt x="253281" y="78936"/>
                </a:lnTo>
                <a:lnTo>
                  <a:pt x="241622" y="56741"/>
                </a:lnTo>
                <a:lnTo>
                  <a:pt x="226289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7388485" y="7637722"/>
            <a:ext cx="1167765" cy="407034"/>
          </a:xfrm>
          <a:custGeom>
            <a:avLst/>
            <a:gdLst/>
            <a:ahLst/>
            <a:cxnLst/>
            <a:rect l="l" t="t" r="r" b="b"/>
            <a:pathLst>
              <a:path w="1167765" h="407034">
                <a:moveTo>
                  <a:pt x="248285" y="144437"/>
                </a:moveTo>
                <a:lnTo>
                  <a:pt x="240144" y="94818"/>
                </a:lnTo>
                <a:lnTo>
                  <a:pt x="215760" y="52222"/>
                </a:lnTo>
                <a:lnTo>
                  <a:pt x="214820" y="51320"/>
                </a:lnTo>
                <a:lnTo>
                  <a:pt x="204114" y="40982"/>
                </a:lnTo>
                <a:lnTo>
                  <a:pt x="204114" y="144437"/>
                </a:lnTo>
                <a:lnTo>
                  <a:pt x="202755" y="162471"/>
                </a:lnTo>
                <a:lnTo>
                  <a:pt x="182029" y="209194"/>
                </a:lnTo>
                <a:lnTo>
                  <a:pt x="140843" y="234086"/>
                </a:lnTo>
                <a:lnTo>
                  <a:pt x="123545" y="235750"/>
                </a:lnTo>
                <a:lnTo>
                  <a:pt x="105918" y="234086"/>
                </a:lnTo>
                <a:lnTo>
                  <a:pt x="63550" y="209194"/>
                </a:lnTo>
                <a:lnTo>
                  <a:pt x="42100" y="162801"/>
                </a:lnTo>
                <a:lnTo>
                  <a:pt x="42011" y="162471"/>
                </a:lnTo>
                <a:lnTo>
                  <a:pt x="40627" y="144437"/>
                </a:lnTo>
                <a:lnTo>
                  <a:pt x="40576" y="143840"/>
                </a:lnTo>
                <a:lnTo>
                  <a:pt x="42125" y="124066"/>
                </a:lnTo>
                <a:lnTo>
                  <a:pt x="42151" y="123736"/>
                </a:lnTo>
                <a:lnTo>
                  <a:pt x="46812" y="105943"/>
                </a:lnTo>
                <a:lnTo>
                  <a:pt x="46850" y="105791"/>
                </a:lnTo>
                <a:lnTo>
                  <a:pt x="78638" y="65430"/>
                </a:lnTo>
                <a:lnTo>
                  <a:pt x="122948" y="51320"/>
                </a:lnTo>
                <a:lnTo>
                  <a:pt x="138569" y="52895"/>
                </a:lnTo>
                <a:lnTo>
                  <a:pt x="179641" y="76390"/>
                </a:lnTo>
                <a:lnTo>
                  <a:pt x="202501" y="123736"/>
                </a:lnTo>
                <a:lnTo>
                  <a:pt x="202590" y="124066"/>
                </a:lnTo>
                <a:lnTo>
                  <a:pt x="204076" y="143840"/>
                </a:lnTo>
                <a:lnTo>
                  <a:pt x="204114" y="144437"/>
                </a:lnTo>
                <a:lnTo>
                  <a:pt x="204114" y="40982"/>
                </a:lnTo>
                <a:lnTo>
                  <a:pt x="198056" y="35128"/>
                </a:lnTo>
                <a:lnTo>
                  <a:pt x="177482" y="22910"/>
                </a:lnTo>
                <a:lnTo>
                  <a:pt x="154330" y="15671"/>
                </a:lnTo>
                <a:lnTo>
                  <a:pt x="155041" y="15671"/>
                </a:lnTo>
                <a:lnTo>
                  <a:pt x="127723" y="13131"/>
                </a:lnTo>
                <a:lnTo>
                  <a:pt x="102946" y="15671"/>
                </a:lnTo>
                <a:lnTo>
                  <a:pt x="80568" y="23279"/>
                </a:lnTo>
                <a:lnTo>
                  <a:pt x="60579" y="35953"/>
                </a:lnTo>
                <a:lnTo>
                  <a:pt x="42976" y="53708"/>
                </a:lnTo>
                <a:lnTo>
                  <a:pt x="42976" y="19100"/>
                </a:lnTo>
                <a:lnTo>
                  <a:pt x="0" y="19100"/>
                </a:lnTo>
                <a:lnTo>
                  <a:pt x="0" y="406450"/>
                </a:lnTo>
                <a:lnTo>
                  <a:pt x="42976" y="406450"/>
                </a:lnTo>
                <a:lnTo>
                  <a:pt x="42976" y="232168"/>
                </a:lnTo>
                <a:lnTo>
                  <a:pt x="60464" y="250444"/>
                </a:lnTo>
                <a:lnTo>
                  <a:pt x="80721" y="263499"/>
                </a:lnTo>
                <a:lnTo>
                  <a:pt x="103733" y="271335"/>
                </a:lnTo>
                <a:lnTo>
                  <a:pt x="129514" y="273951"/>
                </a:lnTo>
                <a:lnTo>
                  <a:pt x="155282" y="271576"/>
                </a:lnTo>
                <a:lnTo>
                  <a:pt x="198551" y="252628"/>
                </a:lnTo>
                <a:lnTo>
                  <a:pt x="230149" y="216115"/>
                </a:lnTo>
                <a:lnTo>
                  <a:pt x="246265" y="170307"/>
                </a:lnTo>
                <a:lnTo>
                  <a:pt x="248285" y="144437"/>
                </a:lnTo>
                <a:close/>
              </a:path>
              <a:path w="1167765" h="407034">
                <a:moveTo>
                  <a:pt x="543102" y="19100"/>
                </a:moveTo>
                <a:lnTo>
                  <a:pt x="495350" y="19100"/>
                </a:lnTo>
                <a:lnTo>
                  <a:pt x="414782" y="196354"/>
                </a:lnTo>
                <a:lnTo>
                  <a:pt x="327037" y="19100"/>
                </a:lnTo>
                <a:lnTo>
                  <a:pt x="278104" y="19100"/>
                </a:lnTo>
                <a:lnTo>
                  <a:pt x="392099" y="243509"/>
                </a:lnTo>
                <a:lnTo>
                  <a:pt x="312127" y="406450"/>
                </a:lnTo>
                <a:lnTo>
                  <a:pt x="359867" y="406450"/>
                </a:lnTo>
                <a:lnTo>
                  <a:pt x="543102" y="19100"/>
                </a:lnTo>
                <a:close/>
              </a:path>
              <a:path w="1167765" h="407034">
                <a:moveTo>
                  <a:pt x="882154" y="266788"/>
                </a:moveTo>
                <a:lnTo>
                  <a:pt x="822477" y="0"/>
                </a:lnTo>
                <a:lnTo>
                  <a:pt x="722198" y="201726"/>
                </a:lnTo>
                <a:lnTo>
                  <a:pt x="619544" y="0"/>
                </a:lnTo>
                <a:lnTo>
                  <a:pt x="559866" y="266788"/>
                </a:lnTo>
                <a:lnTo>
                  <a:pt x="604037" y="266788"/>
                </a:lnTo>
                <a:lnTo>
                  <a:pt x="635660" y="113398"/>
                </a:lnTo>
                <a:lnTo>
                  <a:pt x="721017" y="284099"/>
                </a:lnTo>
                <a:lnTo>
                  <a:pt x="805180" y="113398"/>
                </a:lnTo>
                <a:lnTo>
                  <a:pt x="837996" y="266788"/>
                </a:lnTo>
                <a:lnTo>
                  <a:pt x="882154" y="266788"/>
                </a:lnTo>
                <a:close/>
              </a:path>
              <a:path w="1167765" h="407034">
                <a:moveTo>
                  <a:pt x="1167409" y="19100"/>
                </a:moveTo>
                <a:lnTo>
                  <a:pt x="1126820" y="19100"/>
                </a:lnTo>
                <a:lnTo>
                  <a:pt x="1126820" y="143243"/>
                </a:lnTo>
                <a:lnTo>
                  <a:pt x="1125423" y="161899"/>
                </a:lnTo>
                <a:lnTo>
                  <a:pt x="1104442" y="208889"/>
                </a:lnTo>
                <a:lnTo>
                  <a:pt x="1062126" y="234124"/>
                </a:lnTo>
                <a:lnTo>
                  <a:pt x="1061720" y="234124"/>
                </a:lnTo>
                <a:lnTo>
                  <a:pt x="1044460" y="235750"/>
                </a:lnTo>
                <a:lnTo>
                  <a:pt x="996950" y="221145"/>
                </a:lnTo>
                <a:lnTo>
                  <a:pt x="968730" y="180022"/>
                </a:lnTo>
                <a:lnTo>
                  <a:pt x="963333" y="143243"/>
                </a:lnTo>
                <a:lnTo>
                  <a:pt x="963282" y="142646"/>
                </a:lnTo>
                <a:lnTo>
                  <a:pt x="969175" y="104368"/>
                </a:lnTo>
                <a:lnTo>
                  <a:pt x="999299" y="64922"/>
                </a:lnTo>
                <a:lnTo>
                  <a:pt x="1044460" y="51320"/>
                </a:lnTo>
                <a:lnTo>
                  <a:pt x="1060183" y="52832"/>
                </a:lnTo>
                <a:lnTo>
                  <a:pt x="1101750" y="75196"/>
                </a:lnTo>
                <a:lnTo>
                  <a:pt x="1125245" y="122428"/>
                </a:lnTo>
                <a:lnTo>
                  <a:pt x="1126769" y="142646"/>
                </a:lnTo>
                <a:lnTo>
                  <a:pt x="1126820" y="143243"/>
                </a:lnTo>
                <a:lnTo>
                  <a:pt x="1126820" y="19100"/>
                </a:lnTo>
                <a:lnTo>
                  <a:pt x="1124432" y="19100"/>
                </a:lnTo>
                <a:lnTo>
                  <a:pt x="1124432" y="54305"/>
                </a:lnTo>
                <a:lnTo>
                  <a:pt x="1121625" y="51320"/>
                </a:lnTo>
                <a:lnTo>
                  <a:pt x="1107490" y="36296"/>
                </a:lnTo>
                <a:lnTo>
                  <a:pt x="1087716" y="23418"/>
                </a:lnTo>
                <a:lnTo>
                  <a:pt x="1065123" y="15697"/>
                </a:lnTo>
                <a:lnTo>
                  <a:pt x="1039685" y="13131"/>
                </a:lnTo>
                <a:lnTo>
                  <a:pt x="1015301" y="15278"/>
                </a:lnTo>
                <a:lnTo>
                  <a:pt x="972477" y="32435"/>
                </a:lnTo>
                <a:lnTo>
                  <a:pt x="938758" y="66268"/>
                </a:lnTo>
                <a:lnTo>
                  <a:pt x="921296" y="113868"/>
                </a:lnTo>
                <a:lnTo>
                  <a:pt x="919111" y="142646"/>
                </a:lnTo>
                <a:lnTo>
                  <a:pt x="921308" y="171970"/>
                </a:lnTo>
                <a:lnTo>
                  <a:pt x="938923" y="220306"/>
                </a:lnTo>
                <a:lnTo>
                  <a:pt x="972870" y="254482"/>
                </a:lnTo>
                <a:lnTo>
                  <a:pt x="1015542" y="271780"/>
                </a:lnTo>
                <a:lnTo>
                  <a:pt x="1039685" y="273951"/>
                </a:lnTo>
                <a:lnTo>
                  <a:pt x="1064666" y="271335"/>
                </a:lnTo>
                <a:lnTo>
                  <a:pt x="1087120" y="263499"/>
                </a:lnTo>
                <a:lnTo>
                  <a:pt x="1107046" y="250444"/>
                </a:lnTo>
                <a:lnTo>
                  <a:pt x="1121029" y="235750"/>
                </a:lnTo>
                <a:lnTo>
                  <a:pt x="1124432" y="232168"/>
                </a:lnTo>
                <a:lnTo>
                  <a:pt x="1124432" y="266788"/>
                </a:lnTo>
                <a:lnTo>
                  <a:pt x="1167409" y="266788"/>
                </a:lnTo>
                <a:lnTo>
                  <a:pt x="1167409" y="232168"/>
                </a:lnTo>
                <a:lnTo>
                  <a:pt x="1167409" y="54305"/>
                </a:lnTo>
                <a:lnTo>
                  <a:pt x="1167409" y="191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8601208" y="7656823"/>
            <a:ext cx="364490" cy="254000"/>
          </a:xfrm>
          <a:custGeom>
            <a:avLst/>
            <a:gdLst/>
            <a:ahLst/>
            <a:cxnLst/>
            <a:rect l="l" t="t" r="r" b="b"/>
            <a:pathLst>
              <a:path w="364490" h="254000">
                <a:moveTo>
                  <a:pt x="261416" y="247688"/>
                </a:moveTo>
                <a:lnTo>
                  <a:pt x="158762" y="115785"/>
                </a:lnTo>
                <a:lnTo>
                  <a:pt x="249478" y="0"/>
                </a:lnTo>
                <a:lnTo>
                  <a:pt x="196951" y="0"/>
                </a:lnTo>
                <a:lnTo>
                  <a:pt x="131902" y="84150"/>
                </a:lnTo>
                <a:lnTo>
                  <a:pt x="68033" y="0"/>
                </a:lnTo>
                <a:lnTo>
                  <a:pt x="15519" y="0"/>
                </a:lnTo>
                <a:lnTo>
                  <a:pt x="105638" y="115189"/>
                </a:lnTo>
                <a:lnTo>
                  <a:pt x="0" y="247688"/>
                </a:lnTo>
                <a:lnTo>
                  <a:pt x="52527" y="247688"/>
                </a:lnTo>
                <a:lnTo>
                  <a:pt x="130708" y="146824"/>
                </a:lnTo>
                <a:lnTo>
                  <a:pt x="208889" y="247688"/>
                </a:lnTo>
                <a:lnTo>
                  <a:pt x="261416" y="247688"/>
                </a:lnTo>
                <a:close/>
              </a:path>
              <a:path w="364490" h="254000">
                <a:moveTo>
                  <a:pt x="364121" y="215849"/>
                </a:moveTo>
                <a:lnTo>
                  <a:pt x="361149" y="208889"/>
                </a:lnTo>
                <a:lnTo>
                  <a:pt x="349199" y="196951"/>
                </a:lnTo>
                <a:lnTo>
                  <a:pt x="342239" y="193967"/>
                </a:lnTo>
                <a:lnTo>
                  <a:pt x="326313" y="193967"/>
                </a:lnTo>
                <a:lnTo>
                  <a:pt x="319366" y="196951"/>
                </a:lnTo>
                <a:lnTo>
                  <a:pt x="307428" y="208889"/>
                </a:lnTo>
                <a:lnTo>
                  <a:pt x="304457" y="215849"/>
                </a:lnTo>
                <a:lnTo>
                  <a:pt x="304457" y="231775"/>
                </a:lnTo>
                <a:lnTo>
                  <a:pt x="307428" y="238734"/>
                </a:lnTo>
                <a:lnTo>
                  <a:pt x="313397" y="244703"/>
                </a:lnTo>
                <a:lnTo>
                  <a:pt x="319366" y="250672"/>
                </a:lnTo>
                <a:lnTo>
                  <a:pt x="326313" y="253657"/>
                </a:lnTo>
                <a:lnTo>
                  <a:pt x="342239" y="253657"/>
                </a:lnTo>
                <a:lnTo>
                  <a:pt x="349199" y="250672"/>
                </a:lnTo>
                <a:lnTo>
                  <a:pt x="361149" y="238734"/>
                </a:lnTo>
                <a:lnTo>
                  <a:pt x="364121" y="231775"/>
                </a:lnTo>
                <a:lnTo>
                  <a:pt x="364121" y="2158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503248" y="8222619"/>
            <a:ext cx="235585" cy="398145"/>
          </a:xfrm>
          <a:custGeom>
            <a:avLst/>
            <a:gdLst/>
            <a:ahLst/>
            <a:cxnLst/>
            <a:rect l="l" t="t" r="r" b="b"/>
            <a:pathLst>
              <a:path w="235584" h="398145">
                <a:moveTo>
                  <a:pt x="71620" y="0"/>
                </a:moveTo>
                <a:lnTo>
                  <a:pt x="0" y="0"/>
                </a:lnTo>
                <a:lnTo>
                  <a:pt x="0" y="398092"/>
                </a:lnTo>
                <a:lnTo>
                  <a:pt x="99075" y="398092"/>
                </a:lnTo>
                <a:lnTo>
                  <a:pt x="128314" y="396451"/>
                </a:lnTo>
                <a:lnTo>
                  <a:pt x="176062" y="383320"/>
                </a:lnTo>
                <a:lnTo>
                  <a:pt x="210064" y="356313"/>
                </a:lnTo>
                <a:lnTo>
                  <a:pt x="44166" y="356313"/>
                </a:lnTo>
                <a:lnTo>
                  <a:pt x="44166" y="214265"/>
                </a:lnTo>
                <a:lnTo>
                  <a:pt x="208470" y="214265"/>
                </a:lnTo>
                <a:lnTo>
                  <a:pt x="205737" y="210852"/>
                </a:lnTo>
                <a:lnTo>
                  <a:pt x="192702" y="200017"/>
                </a:lnTo>
                <a:lnTo>
                  <a:pt x="177242" y="191605"/>
                </a:lnTo>
                <a:lnTo>
                  <a:pt x="159356" y="185617"/>
                </a:lnTo>
                <a:lnTo>
                  <a:pt x="171733" y="174874"/>
                </a:lnTo>
                <a:lnTo>
                  <a:pt x="44166" y="174874"/>
                </a:lnTo>
                <a:lnTo>
                  <a:pt x="44166" y="41778"/>
                </a:lnTo>
                <a:lnTo>
                  <a:pt x="179356" y="41778"/>
                </a:lnTo>
                <a:lnTo>
                  <a:pt x="178604" y="40510"/>
                </a:lnTo>
                <a:lnTo>
                  <a:pt x="162937" y="25067"/>
                </a:lnTo>
                <a:lnTo>
                  <a:pt x="145362" y="14100"/>
                </a:lnTo>
                <a:lnTo>
                  <a:pt x="124284" y="6266"/>
                </a:lnTo>
                <a:lnTo>
                  <a:pt x="99703" y="1566"/>
                </a:lnTo>
                <a:lnTo>
                  <a:pt x="71620" y="0"/>
                </a:lnTo>
                <a:close/>
              </a:path>
              <a:path w="235584" h="398145">
                <a:moveTo>
                  <a:pt x="208470" y="214265"/>
                </a:moveTo>
                <a:lnTo>
                  <a:pt x="89526" y="214265"/>
                </a:lnTo>
                <a:lnTo>
                  <a:pt x="110974" y="215011"/>
                </a:lnTo>
                <a:lnTo>
                  <a:pt x="129363" y="217249"/>
                </a:lnTo>
                <a:lnTo>
                  <a:pt x="171842" y="236796"/>
                </a:lnTo>
                <a:lnTo>
                  <a:pt x="190978" y="284692"/>
                </a:lnTo>
                <a:lnTo>
                  <a:pt x="189338" y="301553"/>
                </a:lnTo>
                <a:lnTo>
                  <a:pt x="164727" y="339602"/>
                </a:lnTo>
                <a:lnTo>
                  <a:pt x="117391" y="355269"/>
                </a:lnTo>
                <a:lnTo>
                  <a:pt x="94897" y="356313"/>
                </a:lnTo>
                <a:lnTo>
                  <a:pt x="210064" y="356313"/>
                </a:lnTo>
                <a:lnTo>
                  <a:pt x="232242" y="311699"/>
                </a:lnTo>
                <a:lnTo>
                  <a:pt x="235155" y="285886"/>
                </a:lnTo>
                <a:lnTo>
                  <a:pt x="233980" y="269716"/>
                </a:lnTo>
                <a:lnTo>
                  <a:pt x="230456" y="254031"/>
                </a:lnTo>
                <a:lnTo>
                  <a:pt x="224579" y="238829"/>
                </a:lnTo>
                <a:lnTo>
                  <a:pt x="216349" y="224108"/>
                </a:lnTo>
                <a:lnTo>
                  <a:pt x="208470" y="214265"/>
                </a:lnTo>
                <a:close/>
              </a:path>
              <a:path w="235584" h="398145">
                <a:moveTo>
                  <a:pt x="179356" y="41778"/>
                </a:moveTo>
                <a:lnTo>
                  <a:pt x="83159" y="41778"/>
                </a:lnTo>
                <a:lnTo>
                  <a:pt x="87536" y="41977"/>
                </a:lnTo>
                <a:lnTo>
                  <a:pt x="96290" y="42773"/>
                </a:lnTo>
                <a:lnTo>
                  <a:pt x="132498" y="56699"/>
                </a:lnTo>
                <a:lnTo>
                  <a:pt x="153984" y="91388"/>
                </a:lnTo>
                <a:lnTo>
                  <a:pt x="155715" y="107431"/>
                </a:lnTo>
                <a:lnTo>
                  <a:pt x="155775" y="108624"/>
                </a:lnTo>
                <a:lnTo>
                  <a:pt x="145828" y="147817"/>
                </a:lnTo>
                <a:lnTo>
                  <a:pt x="107138" y="171795"/>
                </a:lnTo>
                <a:lnTo>
                  <a:pt x="83557" y="174874"/>
                </a:lnTo>
                <a:lnTo>
                  <a:pt x="171733" y="174874"/>
                </a:lnTo>
                <a:lnTo>
                  <a:pt x="196285" y="131566"/>
                </a:lnTo>
                <a:lnTo>
                  <a:pt x="198747" y="107431"/>
                </a:lnTo>
                <a:lnTo>
                  <a:pt x="196509" y="81692"/>
                </a:lnTo>
                <a:lnTo>
                  <a:pt x="189795" y="59385"/>
                </a:lnTo>
                <a:lnTo>
                  <a:pt x="179474" y="41977"/>
                </a:lnTo>
                <a:lnTo>
                  <a:pt x="179356" y="4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7793291" y="8367058"/>
            <a:ext cx="806450" cy="393700"/>
          </a:xfrm>
          <a:custGeom>
            <a:avLst/>
            <a:gdLst/>
            <a:ahLst/>
            <a:cxnLst/>
            <a:rect l="l" t="t" r="r" b="b"/>
            <a:pathLst>
              <a:path w="806450" h="393700">
                <a:moveTo>
                  <a:pt x="236956" y="138468"/>
                </a:moveTo>
                <a:lnTo>
                  <a:pt x="232029" y="86537"/>
                </a:lnTo>
                <a:lnTo>
                  <a:pt x="213677" y="45364"/>
                </a:lnTo>
                <a:lnTo>
                  <a:pt x="207276" y="38201"/>
                </a:lnTo>
                <a:lnTo>
                  <a:pt x="195948" y="25514"/>
                </a:lnTo>
                <a:lnTo>
                  <a:pt x="192786" y="23431"/>
                </a:lnTo>
                <a:lnTo>
                  <a:pt x="192786" y="102654"/>
                </a:lnTo>
                <a:lnTo>
                  <a:pt x="47167" y="102654"/>
                </a:lnTo>
                <a:lnTo>
                  <a:pt x="63220" y="66128"/>
                </a:lnTo>
                <a:lnTo>
                  <a:pt x="94678" y="42748"/>
                </a:lnTo>
                <a:lnTo>
                  <a:pt x="119964" y="38201"/>
                </a:lnTo>
                <a:lnTo>
                  <a:pt x="133680" y="39344"/>
                </a:lnTo>
                <a:lnTo>
                  <a:pt x="133375" y="39344"/>
                </a:lnTo>
                <a:lnTo>
                  <a:pt x="145567" y="42608"/>
                </a:lnTo>
                <a:lnTo>
                  <a:pt x="176504" y="65341"/>
                </a:lnTo>
                <a:lnTo>
                  <a:pt x="192786" y="102654"/>
                </a:lnTo>
                <a:lnTo>
                  <a:pt x="192786" y="23431"/>
                </a:lnTo>
                <a:lnTo>
                  <a:pt x="174434" y="11341"/>
                </a:lnTo>
                <a:lnTo>
                  <a:pt x="149098" y="2832"/>
                </a:lnTo>
                <a:lnTo>
                  <a:pt x="119964" y="0"/>
                </a:lnTo>
                <a:lnTo>
                  <a:pt x="93916" y="2336"/>
                </a:lnTo>
                <a:lnTo>
                  <a:pt x="50203" y="20980"/>
                </a:lnTo>
                <a:lnTo>
                  <a:pt x="18300" y="57162"/>
                </a:lnTo>
                <a:lnTo>
                  <a:pt x="2032" y="104165"/>
                </a:lnTo>
                <a:lnTo>
                  <a:pt x="0" y="131305"/>
                </a:lnTo>
                <a:lnTo>
                  <a:pt x="2260" y="161544"/>
                </a:lnTo>
                <a:lnTo>
                  <a:pt x="20320" y="210032"/>
                </a:lnTo>
                <a:lnTo>
                  <a:pt x="55054" y="242519"/>
                </a:lnTo>
                <a:lnTo>
                  <a:pt x="98171" y="258787"/>
                </a:lnTo>
                <a:lnTo>
                  <a:pt x="122364" y="260819"/>
                </a:lnTo>
                <a:lnTo>
                  <a:pt x="145643" y="258914"/>
                </a:lnTo>
                <a:lnTo>
                  <a:pt x="167132" y="253212"/>
                </a:lnTo>
                <a:lnTo>
                  <a:pt x="186829" y="243700"/>
                </a:lnTo>
                <a:lnTo>
                  <a:pt x="204736" y="230378"/>
                </a:lnTo>
                <a:lnTo>
                  <a:pt x="212547" y="222618"/>
                </a:lnTo>
                <a:lnTo>
                  <a:pt x="213347" y="221843"/>
                </a:lnTo>
                <a:lnTo>
                  <a:pt x="221284" y="212331"/>
                </a:lnTo>
                <a:lnTo>
                  <a:pt x="228561" y="201841"/>
                </a:lnTo>
                <a:lnTo>
                  <a:pt x="235153" y="190398"/>
                </a:lnTo>
                <a:lnTo>
                  <a:pt x="199351" y="170700"/>
                </a:lnTo>
                <a:lnTo>
                  <a:pt x="194386" y="180213"/>
                </a:lnTo>
                <a:lnTo>
                  <a:pt x="188455" y="189052"/>
                </a:lnTo>
                <a:lnTo>
                  <a:pt x="150266" y="218147"/>
                </a:lnTo>
                <a:lnTo>
                  <a:pt x="122948" y="222618"/>
                </a:lnTo>
                <a:lnTo>
                  <a:pt x="107175" y="221170"/>
                </a:lnTo>
                <a:lnTo>
                  <a:pt x="67449" y="199351"/>
                </a:lnTo>
                <a:lnTo>
                  <a:pt x="45859" y="156375"/>
                </a:lnTo>
                <a:lnTo>
                  <a:pt x="44183" y="138468"/>
                </a:lnTo>
                <a:lnTo>
                  <a:pt x="236956" y="138468"/>
                </a:lnTo>
                <a:close/>
              </a:path>
              <a:path w="806450" h="393700">
                <a:moveTo>
                  <a:pt x="531787" y="214261"/>
                </a:moveTo>
                <a:lnTo>
                  <a:pt x="494779" y="214261"/>
                </a:lnTo>
                <a:lnTo>
                  <a:pt x="494779" y="45364"/>
                </a:lnTo>
                <a:lnTo>
                  <a:pt x="494779" y="5969"/>
                </a:lnTo>
                <a:lnTo>
                  <a:pt x="451815" y="5969"/>
                </a:lnTo>
                <a:lnTo>
                  <a:pt x="451815" y="45364"/>
                </a:lnTo>
                <a:lnTo>
                  <a:pt x="451815" y="214261"/>
                </a:lnTo>
                <a:lnTo>
                  <a:pt x="333641" y="214261"/>
                </a:lnTo>
                <a:lnTo>
                  <a:pt x="346684" y="199682"/>
                </a:lnTo>
                <a:lnTo>
                  <a:pt x="356019" y="182194"/>
                </a:lnTo>
                <a:lnTo>
                  <a:pt x="361607" y="161785"/>
                </a:lnTo>
                <a:lnTo>
                  <a:pt x="363474" y="138468"/>
                </a:lnTo>
                <a:lnTo>
                  <a:pt x="363474" y="45364"/>
                </a:lnTo>
                <a:lnTo>
                  <a:pt x="451815" y="45364"/>
                </a:lnTo>
                <a:lnTo>
                  <a:pt x="451815" y="5969"/>
                </a:lnTo>
                <a:lnTo>
                  <a:pt x="320509" y="5969"/>
                </a:lnTo>
                <a:lnTo>
                  <a:pt x="320509" y="116382"/>
                </a:lnTo>
                <a:lnTo>
                  <a:pt x="319874" y="137274"/>
                </a:lnTo>
                <a:lnTo>
                  <a:pt x="310362" y="182041"/>
                </a:lnTo>
                <a:lnTo>
                  <a:pt x="278904" y="212039"/>
                </a:lnTo>
                <a:lnTo>
                  <a:pt x="264401" y="214261"/>
                </a:lnTo>
                <a:lnTo>
                  <a:pt x="264401" y="319316"/>
                </a:lnTo>
                <a:lnTo>
                  <a:pt x="303796" y="319316"/>
                </a:lnTo>
                <a:lnTo>
                  <a:pt x="303796" y="253657"/>
                </a:lnTo>
                <a:lnTo>
                  <a:pt x="492391" y="253657"/>
                </a:lnTo>
                <a:lnTo>
                  <a:pt x="492391" y="319316"/>
                </a:lnTo>
                <a:lnTo>
                  <a:pt x="531787" y="319316"/>
                </a:lnTo>
                <a:lnTo>
                  <a:pt x="531787" y="253657"/>
                </a:lnTo>
                <a:lnTo>
                  <a:pt x="531787" y="214261"/>
                </a:lnTo>
                <a:close/>
              </a:path>
              <a:path w="806450" h="393700">
                <a:moveTo>
                  <a:pt x="806323" y="5969"/>
                </a:moveTo>
                <a:lnTo>
                  <a:pt x="758583" y="5969"/>
                </a:lnTo>
                <a:lnTo>
                  <a:pt x="678002" y="183235"/>
                </a:lnTo>
                <a:lnTo>
                  <a:pt x="590270" y="5969"/>
                </a:lnTo>
                <a:lnTo>
                  <a:pt x="541324" y="5969"/>
                </a:lnTo>
                <a:lnTo>
                  <a:pt x="655320" y="230378"/>
                </a:lnTo>
                <a:lnTo>
                  <a:pt x="575348" y="393319"/>
                </a:lnTo>
                <a:lnTo>
                  <a:pt x="623100" y="393319"/>
                </a:lnTo>
                <a:lnTo>
                  <a:pt x="806323" y="59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4" name="object 234"/>
          <p:cNvGrpSpPr/>
          <p:nvPr/>
        </p:nvGrpSpPr>
        <p:grpSpPr>
          <a:xfrm>
            <a:off x="8768518" y="8202923"/>
            <a:ext cx="516255" cy="425450"/>
            <a:chOff x="8768518" y="8202923"/>
            <a:chExt cx="516255" cy="425450"/>
          </a:xfrm>
        </p:grpSpPr>
        <p:sp>
          <p:nvSpPr>
            <p:cNvPr id="235" name="object 235"/>
            <p:cNvSpPr/>
            <p:nvPr/>
          </p:nvSpPr>
          <p:spPr>
            <a:xfrm>
              <a:off x="8768518" y="8202923"/>
              <a:ext cx="262890" cy="425450"/>
            </a:xfrm>
            <a:custGeom>
              <a:avLst/>
              <a:gdLst/>
              <a:ahLst/>
              <a:cxnLst/>
              <a:rect l="l" t="t" r="r" b="b"/>
              <a:pathLst>
                <a:path w="262890" h="425450">
                  <a:moveTo>
                    <a:pt x="254254" y="0"/>
                  </a:moveTo>
                  <a:lnTo>
                    <a:pt x="206506" y="0"/>
                  </a:lnTo>
                  <a:lnTo>
                    <a:pt x="203721" y="7559"/>
                  </a:lnTo>
                  <a:lnTo>
                    <a:pt x="198747" y="13832"/>
                  </a:lnTo>
                  <a:lnTo>
                    <a:pt x="155366" y="32030"/>
                  </a:lnTo>
                  <a:lnTo>
                    <a:pt x="138173" y="35716"/>
                  </a:lnTo>
                  <a:lnTo>
                    <a:pt x="133786" y="36700"/>
                  </a:lnTo>
                  <a:lnTo>
                    <a:pt x="131608" y="37307"/>
                  </a:lnTo>
                  <a:lnTo>
                    <a:pt x="129409" y="37894"/>
                  </a:lnTo>
                  <a:lnTo>
                    <a:pt x="125430" y="38899"/>
                  </a:lnTo>
                  <a:lnTo>
                    <a:pt x="113902" y="41684"/>
                  </a:lnTo>
                  <a:lnTo>
                    <a:pt x="109420" y="43077"/>
                  </a:lnTo>
                  <a:lnTo>
                    <a:pt x="103043" y="45862"/>
                  </a:lnTo>
                  <a:lnTo>
                    <a:pt x="99169" y="47454"/>
                  </a:lnTo>
                  <a:lnTo>
                    <a:pt x="90018" y="51024"/>
                  </a:lnTo>
                  <a:lnTo>
                    <a:pt x="85735" y="53024"/>
                  </a:lnTo>
                  <a:lnTo>
                    <a:pt x="45073" y="85706"/>
                  </a:lnTo>
                  <a:lnTo>
                    <a:pt x="11268" y="158759"/>
                  </a:lnTo>
                  <a:lnTo>
                    <a:pt x="2817" y="208177"/>
                  </a:lnTo>
                  <a:lnTo>
                    <a:pt x="0" y="266190"/>
                  </a:lnTo>
                  <a:lnTo>
                    <a:pt x="2611" y="307747"/>
                  </a:lnTo>
                  <a:lnTo>
                    <a:pt x="23500" y="371612"/>
                  </a:lnTo>
                  <a:lnTo>
                    <a:pt x="59646" y="407492"/>
                  </a:lnTo>
                  <a:lnTo>
                    <a:pt x="102320" y="423010"/>
                  </a:lnTo>
                  <a:lnTo>
                    <a:pt x="127127" y="424950"/>
                  </a:lnTo>
                  <a:lnTo>
                    <a:pt x="155849" y="422639"/>
                  </a:lnTo>
                  <a:lnTo>
                    <a:pt x="181737" y="415703"/>
                  </a:lnTo>
                  <a:lnTo>
                    <a:pt x="204790" y="404140"/>
                  </a:lnTo>
                  <a:lnTo>
                    <a:pt x="225008" y="387946"/>
                  </a:lnTo>
                  <a:lnTo>
                    <a:pt x="226005" y="386752"/>
                  </a:lnTo>
                  <a:lnTo>
                    <a:pt x="131304" y="386752"/>
                  </a:lnTo>
                  <a:lnTo>
                    <a:pt x="114032" y="385224"/>
                  </a:lnTo>
                  <a:lnTo>
                    <a:pt x="69830" y="362282"/>
                  </a:lnTo>
                  <a:lnTo>
                    <a:pt x="45770" y="315169"/>
                  </a:lnTo>
                  <a:lnTo>
                    <a:pt x="44166" y="294839"/>
                  </a:lnTo>
                  <a:lnTo>
                    <a:pt x="45750" y="274491"/>
                  </a:lnTo>
                  <a:lnTo>
                    <a:pt x="69526" y="227103"/>
                  </a:lnTo>
                  <a:lnTo>
                    <a:pt x="95808" y="209491"/>
                  </a:lnTo>
                  <a:lnTo>
                    <a:pt x="42375" y="209491"/>
                  </a:lnTo>
                  <a:lnTo>
                    <a:pt x="51384" y="159749"/>
                  </a:lnTo>
                  <a:lnTo>
                    <a:pt x="73779" y="116762"/>
                  </a:lnTo>
                  <a:lnTo>
                    <a:pt x="103441" y="89923"/>
                  </a:lnTo>
                  <a:lnTo>
                    <a:pt x="145419" y="74008"/>
                  </a:lnTo>
                  <a:lnTo>
                    <a:pt x="173083" y="67442"/>
                  </a:lnTo>
                  <a:lnTo>
                    <a:pt x="181453" y="65283"/>
                  </a:lnTo>
                  <a:lnTo>
                    <a:pt x="216798" y="50062"/>
                  </a:lnTo>
                  <a:lnTo>
                    <a:pt x="245373" y="20369"/>
                  </a:lnTo>
                  <a:lnTo>
                    <a:pt x="250392" y="10613"/>
                  </a:lnTo>
                  <a:lnTo>
                    <a:pt x="254254" y="0"/>
                  </a:lnTo>
                  <a:close/>
                </a:path>
                <a:path w="262890" h="425450">
                  <a:moveTo>
                    <a:pt x="226390" y="202328"/>
                  </a:moveTo>
                  <a:lnTo>
                    <a:pt x="131304" y="202328"/>
                  </a:lnTo>
                  <a:lnTo>
                    <a:pt x="149036" y="203877"/>
                  </a:lnTo>
                  <a:lnTo>
                    <a:pt x="148881" y="203877"/>
                  </a:lnTo>
                  <a:lnTo>
                    <a:pt x="193083" y="226799"/>
                  </a:lnTo>
                  <a:lnTo>
                    <a:pt x="216857" y="274254"/>
                  </a:lnTo>
                  <a:lnTo>
                    <a:pt x="218443" y="294839"/>
                  </a:lnTo>
                  <a:lnTo>
                    <a:pt x="216838" y="315169"/>
                  </a:lnTo>
                  <a:lnTo>
                    <a:pt x="192779" y="362282"/>
                  </a:lnTo>
                  <a:lnTo>
                    <a:pt x="148575" y="385224"/>
                  </a:lnTo>
                  <a:lnTo>
                    <a:pt x="131304" y="386752"/>
                  </a:lnTo>
                  <a:lnTo>
                    <a:pt x="226005" y="386752"/>
                  </a:lnTo>
                  <a:lnTo>
                    <a:pt x="241459" y="368250"/>
                  </a:lnTo>
                  <a:lnTo>
                    <a:pt x="253209" y="346167"/>
                  </a:lnTo>
                  <a:lnTo>
                    <a:pt x="260259" y="321697"/>
                  </a:lnTo>
                  <a:lnTo>
                    <a:pt x="262609" y="294839"/>
                  </a:lnTo>
                  <a:lnTo>
                    <a:pt x="260316" y="268205"/>
                  </a:lnTo>
                  <a:lnTo>
                    <a:pt x="253436" y="243809"/>
                  </a:lnTo>
                  <a:lnTo>
                    <a:pt x="241967" y="221651"/>
                  </a:lnTo>
                  <a:lnTo>
                    <a:pt x="226390" y="202328"/>
                  </a:lnTo>
                  <a:close/>
                </a:path>
                <a:path w="262890" h="425450">
                  <a:moveTo>
                    <a:pt x="133692" y="164131"/>
                  </a:moveTo>
                  <a:lnTo>
                    <a:pt x="104335" y="166966"/>
                  </a:lnTo>
                  <a:lnTo>
                    <a:pt x="79528" y="175471"/>
                  </a:lnTo>
                  <a:lnTo>
                    <a:pt x="59273" y="189646"/>
                  </a:lnTo>
                  <a:lnTo>
                    <a:pt x="43569" y="209491"/>
                  </a:lnTo>
                  <a:lnTo>
                    <a:pt x="95808" y="209491"/>
                  </a:lnTo>
                  <a:lnTo>
                    <a:pt x="97651" y="208523"/>
                  </a:lnTo>
                  <a:lnTo>
                    <a:pt x="113786" y="203877"/>
                  </a:lnTo>
                  <a:lnTo>
                    <a:pt x="131304" y="202328"/>
                  </a:lnTo>
                  <a:lnTo>
                    <a:pt x="226390" y="202328"/>
                  </a:lnTo>
                  <a:lnTo>
                    <a:pt x="225909" y="201732"/>
                  </a:lnTo>
                  <a:lnTo>
                    <a:pt x="206380" y="185281"/>
                  </a:lnTo>
                  <a:lnTo>
                    <a:pt x="184500" y="173531"/>
                  </a:lnTo>
                  <a:lnTo>
                    <a:pt x="160271" y="166481"/>
                  </a:lnTo>
                  <a:lnTo>
                    <a:pt x="133692" y="1641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6" name="object 23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9060970" y="8373022"/>
              <a:ext cx="223218" cy="248882"/>
            </a:xfrm>
            <a:prstGeom prst="rect">
              <a:avLst/>
            </a:prstGeom>
          </p:spPr>
        </p:pic>
      </p:grpSp>
      <p:sp>
        <p:nvSpPr>
          <p:cNvPr id="237" name="object 237"/>
          <p:cNvSpPr/>
          <p:nvPr/>
        </p:nvSpPr>
        <p:spPr>
          <a:xfrm>
            <a:off x="9349830" y="8367054"/>
            <a:ext cx="262890" cy="260985"/>
          </a:xfrm>
          <a:custGeom>
            <a:avLst/>
            <a:gdLst/>
            <a:ahLst/>
            <a:cxnLst/>
            <a:rect l="l" t="t" r="r" b="b"/>
            <a:pathLst>
              <a:path w="262890" h="260984">
                <a:moveTo>
                  <a:pt x="131304" y="0"/>
                </a:moveTo>
                <a:lnTo>
                  <a:pt x="79447" y="9251"/>
                </a:lnTo>
                <a:lnTo>
                  <a:pt x="37297" y="37004"/>
                </a:lnTo>
                <a:lnTo>
                  <a:pt x="9323" y="78936"/>
                </a:lnTo>
                <a:lnTo>
                  <a:pt x="0" y="130708"/>
                </a:lnTo>
                <a:lnTo>
                  <a:pt x="2330" y="157565"/>
                </a:lnTo>
                <a:lnTo>
                  <a:pt x="20978" y="204119"/>
                </a:lnTo>
                <a:lnTo>
                  <a:pt x="57160" y="240008"/>
                </a:lnTo>
                <a:lnTo>
                  <a:pt x="104162" y="258507"/>
                </a:lnTo>
                <a:lnTo>
                  <a:pt x="131304" y="260819"/>
                </a:lnTo>
                <a:lnTo>
                  <a:pt x="158441" y="258507"/>
                </a:lnTo>
                <a:lnTo>
                  <a:pt x="183152" y="251572"/>
                </a:lnTo>
                <a:lnTo>
                  <a:pt x="205439" y="240008"/>
                </a:lnTo>
                <a:lnTo>
                  <a:pt x="225302" y="223815"/>
                </a:lnTo>
                <a:lnTo>
                  <a:pt x="226291" y="222621"/>
                </a:lnTo>
                <a:lnTo>
                  <a:pt x="131304" y="222621"/>
                </a:lnTo>
                <a:lnTo>
                  <a:pt x="114032" y="221093"/>
                </a:lnTo>
                <a:lnTo>
                  <a:pt x="69830" y="198151"/>
                </a:lnTo>
                <a:lnTo>
                  <a:pt x="45770" y="151037"/>
                </a:lnTo>
                <a:lnTo>
                  <a:pt x="44166" y="130708"/>
                </a:lnTo>
                <a:lnTo>
                  <a:pt x="45750" y="110360"/>
                </a:lnTo>
                <a:lnTo>
                  <a:pt x="69526" y="62971"/>
                </a:lnTo>
                <a:lnTo>
                  <a:pt x="113786" y="39746"/>
                </a:lnTo>
                <a:lnTo>
                  <a:pt x="131304" y="38197"/>
                </a:lnTo>
                <a:lnTo>
                  <a:pt x="226289" y="38197"/>
                </a:lnTo>
                <a:lnTo>
                  <a:pt x="225302" y="37004"/>
                </a:lnTo>
                <a:lnTo>
                  <a:pt x="205439" y="20814"/>
                </a:lnTo>
                <a:lnTo>
                  <a:pt x="183152" y="9251"/>
                </a:lnTo>
                <a:lnTo>
                  <a:pt x="158441" y="2312"/>
                </a:lnTo>
                <a:lnTo>
                  <a:pt x="131304" y="0"/>
                </a:lnTo>
                <a:close/>
              </a:path>
              <a:path w="262890" h="260984">
                <a:moveTo>
                  <a:pt x="226289" y="38197"/>
                </a:moveTo>
                <a:lnTo>
                  <a:pt x="131304" y="38197"/>
                </a:lnTo>
                <a:lnTo>
                  <a:pt x="149036" y="39746"/>
                </a:lnTo>
                <a:lnTo>
                  <a:pt x="148881" y="39746"/>
                </a:lnTo>
                <a:lnTo>
                  <a:pt x="193083" y="62668"/>
                </a:lnTo>
                <a:lnTo>
                  <a:pt x="216857" y="110122"/>
                </a:lnTo>
                <a:lnTo>
                  <a:pt x="218443" y="130708"/>
                </a:lnTo>
                <a:lnTo>
                  <a:pt x="216838" y="151037"/>
                </a:lnTo>
                <a:lnTo>
                  <a:pt x="192779" y="198151"/>
                </a:lnTo>
                <a:lnTo>
                  <a:pt x="148575" y="221093"/>
                </a:lnTo>
                <a:lnTo>
                  <a:pt x="131304" y="222621"/>
                </a:lnTo>
                <a:lnTo>
                  <a:pt x="226291" y="222621"/>
                </a:lnTo>
                <a:lnTo>
                  <a:pt x="241622" y="204119"/>
                </a:lnTo>
                <a:lnTo>
                  <a:pt x="253281" y="182036"/>
                </a:lnTo>
                <a:lnTo>
                  <a:pt x="260277" y="157565"/>
                </a:lnTo>
                <a:lnTo>
                  <a:pt x="262609" y="130708"/>
                </a:lnTo>
                <a:lnTo>
                  <a:pt x="260277" y="103590"/>
                </a:lnTo>
                <a:lnTo>
                  <a:pt x="253281" y="78936"/>
                </a:lnTo>
                <a:lnTo>
                  <a:pt x="241622" y="56741"/>
                </a:lnTo>
                <a:lnTo>
                  <a:pt x="226289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9678073" y="8373065"/>
            <a:ext cx="147320" cy="247650"/>
          </a:xfrm>
          <a:custGeom>
            <a:avLst/>
            <a:gdLst/>
            <a:ahLst/>
            <a:cxnLst/>
            <a:rect l="l" t="t" r="r" b="b"/>
            <a:pathLst>
              <a:path w="147320" h="247650">
                <a:moveTo>
                  <a:pt x="146824" y="0"/>
                </a:moveTo>
                <a:lnTo>
                  <a:pt x="0" y="0"/>
                </a:lnTo>
                <a:lnTo>
                  <a:pt x="0" y="39370"/>
                </a:lnTo>
                <a:lnTo>
                  <a:pt x="0" y="247650"/>
                </a:lnTo>
                <a:lnTo>
                  <a:pt x="42976" y="247650"/>
                </a:lnTo>
                <a:lnTo>
                  <a:pt x="42976" y="39370"/>
                </a:lnTo>
                <a:lnTo>
                  <a:pt x="146824" y="39370"/>
                </a:lnTo>
                <a:lnTo>
                  <a:pt x="1468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9991413" y="8367054"/>
            <a:ext cx="262890" cy="260985"/>
          </a:xfrm>
          <a:custGeom>
            <a:avLst/>
            <a:gdLst/>
            <a:ahLst/>
            <a:cxnLst/>
            <a:rect l="l" t="t" r="r" b="b"/>
            <a:pathLst>
              <a:path w="262890" h="260984">
                <a:moveTo>
                  <a:pt x="131304" y="0"/>
                </a:moveTo>
                <a:lnTo>
                  <a:pt x="79447" y="9251"/>
                </a:lnTo>
                <a:lnTo>
                  <a:pt x="37297" y="37004"/>
                </a:lnTo>
                <a:lnTo>
                  <a:pt x="9323" y="78936"/>
                </a:lnTo>
                <a:lnTo>
                  <a:pt x="0" y="130708"/>
                </a:lnTo>
                <a:lnTo>
                  <a:pt x="2330" y="157565"/>
                </a:lnTo>
                <a:lnTo>
                  <a:pt x="20978" y="204119"/>
                </a:lnTo>
                <a:lnTo>
                  <a:pt x="57160" y="240008"/>
                </a:lnTo>
                <a:lnTo>
                  <a:pt x="104162" y="258507"/>
                </a:lnTo>
                <a:lnTo>
                  <a:pt x="131304" y="260819"/>
                </a:lnTo>
                <a:lnTo>
                  <a:pt x="158441" y="258507"/>
                </a:lnTo>
                <a:lnTo>
                  <a:pt x="183152" y="251572"/>
                </a:lnTo>
                <a:lnTo>
                  <a:pt x="205439" y="240008"/>
                </a:lnTo>
                <a:lnTo>
                  <a:pt x="225302" y="223815"/>
                </a:lnTo>
                <a:lnTo>
                  <a:pt x="226291" y="222621"/>
                </a:lnTo>
                <a:lnTo>
                  <a:pt x="131304" y="222621"/>
                </a:lnTo>
                <a:lnTo>
                  <a:pt x="114032" y="221093"/>
                </a:lnTo>
                <a:lnTo>
                  <a:pt x="69830" y="198151"/>
                </a:lnTo>
                <a:lnTo>
                  <a:pt x="45770" y="151037"/>
                </a:lnTo>
                <a:lnTo>
                  <a:pt x="44166" y="130708"/>
                </a:lnTo>
                <a:lnTo>
                  <a:pt x="45750" y="110360"/>
                </a:lnTo>
                <a:lnTo>
                  <a:pt x="69526" y="62971"/>
                </a:lnTo>
                <a:lnTo>
                  <a:pt x="113786" y="39746"/>
                </a:lnTo>
                <a:lnTo>
                  <a:pt x="131304" y="38197"/>
                </a:lnTo>
                <a:lnTo>
                  <a:pt x="226289" y="38197"/>
                </a:lnTo>
                <a:lnTo>
                  <a:pt x="225302" y="37004"/>
                </a:lnTo>
                <a:lnTo>
                  <a:pt x="205439" y="20814"/>
                </a:lnTo>
                <a:lnTo>
                  <a:pt x="183152" y="9251"/>
                </a:lnTo>
                <a:lnTo>
                  <a:pt x="158441" y="2312"/>
                </a:lnTo>
                <a:lnTo>
                  <a:pt x="131304" y="0"/>
                </a:lnTo>
                <a:close/>
              </a:path>
              <a:path w="262890" h="260984">
                <a:moveTo>
                  <a:pt x="226289" y="38197"/>
                </a:moveTo>
                <a:lnTo>
                  <a:pt x="131304" y="38197"/>
                </a:lnTo>
                <a:lnTo>
                  <a:pt x="149036" y="39746"/>
                </a:lnTo>
                <a:lnTo>
                  <a:pt x="148881" y="39746"/>
                </a:lnTo>
                <a:lnTo>
                  <a:pt x="193083" y="62668"/>
                </a:lnTo>
                <a:lnTo>
                  <a:pt x="216857" y="110122"/>
                </a:lnTo>
                <a:lnTo>
                  <a:pt x="218443" y="130708"/>
                </a:lnTo>
                <a:lnTo>
                  <a:pt x="216838" y="151037"/>
                </a:lnTo>
                <a:lnTo>
                  <a:pt x="192779" y="198151"/>
                </a:lnTo>
                <a:lnTo>
                  <a:pt x="148575" y="221093"/>
                </a:lnTo>
                <a:lnTo>
                  <a:pt x="131304" y="222621"/>
                </a:lnTo>
                <a:lnTo>
                  <a:pt x="226291" y="222621"/>
                </a:lnTo>
                <a:lnTo>
                  <a:pt x="241622" y="204119"/>
                </a:lnTo>
                <a:lnTo>
                  <a:pt x="253281" y="182036"/>
                </a:lnTo>
                <a:lnTo>
                  <a:pt x="260277" y="157565"/>
                </a:lnTo>
                <a:lnTo>
                  <a:pt x="262609" y="130708"/>
                </a:lnTo>
                <a:lnTo>
                  <a:pt x="260277" y="103590"/>
                </a:lnTo>
                <a:lnTo>
                  <a:pt x="253281" y="78936"/>
                </a:lnTo>
                <a:lnTo>
                  <a:pt x="241622" y="56741"/>
                </a:lnTo>
                <a:lnTo>
                  <a:pt x="226289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0430065" y="8353926"/>
            <a:ext cx="607695" cy="284480"/>
          </a:xfrm>
          <a:custGeom>
            <a:avLst/>
            <a:gdLst/>
            <a:ahLst/>
            <a:cxnLst/>
            <a:rect l="l" t="t" r="r" b="b"/>
            <a:pathLst>
              <a:path w="607695" h="284479">
                <a:moveTo>
                  <a:pt x="322287" y="266788"/>
                </a:moveTo>
                <a:lnTo>
                  <a:pt x="262610" y="0"/>
                </a:lnTo>
                <a:lnTo>
                  <a:pt x="162344" y="201739"/>
                </a:lnTo>
                <a:lnTo>
                  <a:pt x="59677" y="0"/>
                </a:lnTo>
                <a:lnTo>
                  <a:pt x="0" y="266788"/>
                </a:lnTo>
                <a:lnTo>
                  <a:pt x="44170" y="266788"/>
                </a:lnTo>
                <a:lnTo>
                  <a:pt x="75793" y="113398"/>
                </a:lnTo>
                <a:lnTo>
                  <a:pt x="161150" y="284099"/>
                </a:lnTo>
                <a:lnTo>
                  <a:pt x="245313" y="113398"/>
                </a:lnTo>
                <a:lnTo>
                  <a:pt x="278130" y="266788"/>
                </a:lnTo>
                <a:lnTo>
                  <a:pt x="322287" y="266788"/>
                </a:lnTo>
                <a:close/>
              </a:path>
              <a:path w="607695" h="284479">
                <a:moveTo>
                  <a:pt x="607618" y="19100"/>
                </a:moveTo>
                <a:lnTo>
                  <a:pt x="567042" y="19100"/>
                </a:lnTo>
                <a:lnTo>
                  <a:pt x="567042" y="143243"/>
                </a:lnTo>
                <a:lnTo>
                  <a:pt x="565632" y="161899"/>
                </a:lnTo>
                <a:lnTo>
                  <a:pt x="544664" y="208902"/>
                </a:lnTo>
                <a:lnTo>
                  <a:pt x="502348" y="234137"/>
                </a:lnTo>
                <a:lnTo>
                  <a:pt x="501942" y="234137"/>
                </a:lnTo>
                <a:lnTo>
                  <a:pt x="484670" y="235750"/>
                </a:lnTo>
                <a:lnTo>
                  <a:pt x="437159" y="221145"/>
                </a:lnTo>
                <a:lnTo>
                  <a:pt x="408940" y="180022"/>
                </a:lnTo>
                <a:lnTo>
                  <a:pt x="403504" y="142646"/>
                </a:lnTo>
                <a:lnTo>
                  <a:pt x="404964" y="122428"/>
                </a:lnTo>
                <a:lnTo>
                  <a:pt x="427075" y="75501"/>
                </a:lnTo>
                <a:lnTo>
                  <a:pt x="468312" y="52844"/>
                </a:lnTo>
                <a:lnTo>
                  <a:pt x="484670" y="51333"/>
                </a:lnTo>
                <a:lnTo>
                  <a:pt x="500405" y="52844"/>
                </a:lnTo>
                <a:lnTo>
                  <a:pt x="541972" y="75209"/>
                </a:lnTo>
                <a:lnTo>
                  <a:pt x="565467" y="122428"/>
                </a:lnTo>
                <a:lnTo>
                  <a:pt x="566991" y="142646"/>
                </a:lnTo>
                <a:lnTo>
                  <a:pt x="567042" y="143243"/>
                </a:lnTo>
                <a:lnTo>
                  <a:pt x="567042" y="19100"/>
                </a:lnTo>
                <a:lnTo>
                  <a:pt x="564654" y="19100"/>
                </a:lnTo>
                <a:lnTo>
                  <a:pt x="564654" y="54317"/>
                </a:lnTo>
                <a:lnTo>
                  <a:pt x="561848" y="51333"/>
                </a:lnTo>
                <a:lnTo>
                  <a:pt x="547712" y="36296"/>
                </a:lnTo>
                <a:lnTo>
                  <a:pt x="527939" y="23431"/>
                </a:lnTo>
                <a:lnTo>
                  <a:pt x="505333" y="15709"/>
                </a:lnTo>
                <a:lnTo>
                  <a:pt x="479894" y="13131"/>
                </a:lnTo>
                <a:lnTo>
                  <a:pt x="455510" y="15278"/>
                </a:lnTo>
                <a:lnTo>
                  <a:pt x="412699" y="32435"/>
                </a:lnTo>
                <a:lnTo>
                  <a:pt x="378980" y="66268"/>
                </a:lnTo>
                <a:lnTo>
                  <a:pt x="361518" y="113868"/>
                </a:lnTo>
                <a:lnTo>
                  <a:pt x="359321" y="142646"/>
                </a:lnTo>
                <a:lnTo>
                  <a:pt x="361530" y="171970"/>
                </a:lnTo>
                <a:lnTo>
                  <a:pt x="379145" y="220319"/>
                </a:lnTo>
                <a:lnTo>
                  <a:pt x="413092" y="254482"/>
                </a:lnTo>
                <a:lnTo>
                  <a:pt x="455764" y="271792"/>
                </a:lnTo>
                <a:lnTo>
                  <a:pt x="479894" y="273951"/>
                </a:lnTo>
                <a:lnTo>
                  <a:pt x="504888" y="271348"/>
                </a:lnTo>
                <a:lnTo>
                  <a:pt x="527342" y="263512"/>
                </a:lnTo>
                <a:lnTo>
                  <a:pt x="547268" y="250456"/>
                </a:lnTo>
                <a:lnTo>
                  <a:pt x="561251" y="235750"/>
                </a:lnTo>
                <a:lnTo>
                  <a:pt x="564654" y="232168"/>
                </a:lnTo>
                <a:lnTo>
                  <a:pt x="564654" y="266788"/>
                </a:lnTo>
                <a:lnTo>
                  <a:pt x="607618" y="266788"/>
                </a:lnTo>
                <a:lnTo>
                  <a:pt x="607618" y="232168"/>
                </a:lnTo>
                <a:lnTo>
                  <a:pt x="607618" y="54317"/>
                </a:lnTo>
                <a:lnTo>
                  <a:pt x="607618" y="191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1118834" y="8367054"/>
            <a:ext cx="248285" cy="393700"/>
          </a:xfrm>
          <a:custGeom>
            <a:avLst/>
            <a:gdLst/>
            <a:ahLst/>
            <a:cxnLst/>
            <a:rect l="l" t="t" r="r" b="b"/>
            <a:pathLst>
              <a:path w="248284" h="393700">
                <a:moveTo>
                  <a:pt x="42982" y="5968"/>
                </a:moveTo>
                <a:lnTo>
                  <a:pt x="0" y="5968"/>
                </a:lnTo>
                <a:lnTo>
                  <a:pt x="0" y="393317"/>
                </a:lnTo>
                <a:lnTo>
                  <a:pt x="42982" y="393317"/>
                </a:lnTo>
                <a:lnTo>
                  <a:pt x="42982" y="219040"/>
                </a:lnTo>
                <a:lnTo>
                  <a:pt x="99791" y="219040"/>
                </a:lnTo>
                <a:lnTo>
                  <a:pt x="63558" y="196067"/>
                </a:lnTo>
                <a:lnTo>
                  <a:pt x="42105" y="149677"/>
                </a:lnTo>
                <a:lnTo>
                  <a:pt x="42021" y="149345"/>
                </a:lnTo>
                <a:lnTo>
                  <a:pt x="40631" y="131304"/>
                </a:lnTo>
                <a:lnTo>
                  <a:pt x="40585" y="130708"/>
                </a:lnTo>
                <a:lnTo>
                  <a:pt x="42125" y="110937"/>
                </a:lnTo>
                <a:lnTo>
                  <a:pt x="42152" y="110601"/>
                </a:lnTo>
                <a:lnTo>
                  <a:pt x="46814" y="92808"/>
                </a:lnTo>
                <a:lnTo>
                  <a:pt x="46853" y="92659"/>
                </a:lnTo>
                <a:lnTo>
                  <a:pt x="78639" y="52298"/>
                </a:lnTo>
                <a:lnTo>
                  <a:pt x="104707" y="40585"/>
                </a:lnTo>
                <a:lnTo>
                  <a:pt x="42982" y="40585"/>
                </a:lnTo>
                <a:lnTo>
                  <a:pt x="42982" y="5968"/>
                </a:lnTo>
                <a:close/>
              </a:path>
              <a:path w="248284" h="393700">
                <a:moveTo>
                  <a:pt x="99791" y="219040"/>
                </a:moveTo>
                <a:lnTo>
                  <a:pt x="42982" y="219040"/>
                </a:lnTo>
                <a:lnTo>
                  <a:pt x="60471" y="237318"/>
                </a:lnTo>
                <a:lnTo>
                  <a:pt x="80723" y="250374"/>
                </a:lnTo>
                <a:lnTo>
                  <a:pt x="103738" y="258208"/>
                </a:lnTo>
                <a:lnTo>
                  <a:pt x="129514" y="260819"/>
                </a:lnTo>
                <a:lnTo>
                  <a:pt x="155286" y="258451"/>
                </a:lnTo>
                <a:lnTo>
                  <a:pt x="178302" y="251347"/>
                </a:lnTo>
                <a:lnTo>
                  <a:pt x="198559" y="239505"/>
                </a:lnTo>
                <a:lnTo>
                  <a:pt x="216056" y="222925"/>
                </a:lnTo>
                <a:lnTo>
                  <a:pt x="216270" y="222621"/>
                </a:lnTo>
                <a:lnTo>
                  <a:pt x="123545" y="222621"/>
                </a:lnTo>
                <a:lnTo>
                  <a:pt x="105919" y="220962"/>
                </a:lnTo>
                <a:lnTo>
                  <a:pt x="99791" y="219040"/>
                </a:lnTo>
                <a:close/>
              </a:path>
              <a:path w="248284" h="393700">
                <a:moveTo>
                  <a:pt x="214830" y="38197"/>
                </a:moveTo>
                <a:lnTo>
                  <a:pt x="122949" y="38197"/>
                </a:lnTo>
                <a:lnTo>
                  <a:pt x="138578" y="39764"/>
                </a:lnTo>
                <a:lnTo>
                  <a:pt x="153238" y="44464"/>
                </a:lnTo>
                <a:lnTo>
                  <a:pt x="166928" y="52298"/>
                </a:lnTo>
                <a:lnTo>
                  <a:pt x="179648" y="63265"/>
                </a:lnTo>
                <a:lnTo>
                  <a:pt x="190354" y="76917"/>
                </a:lnTo>
                <a:lnTo>
                  <a:pt x="197930" y="92659"/>
                </a:lnTo>
                <a:lnTo>
                  <a:pt x="198001" y="92808"/>
                </a:lnTo>
                <a:lnTo>
                  <a:pt x="202505" y="110601"/>
                </a:lnTo>
                <a:lnTo>
                  <a:pt x="202590" y="110937"/>
                </a:lnTo>
                <a:lnTo>
                  <a:pt x="204074" y="130708"/>
                </a:lnTo>
                <a:lnTo>
                  <a:pt x="204119" y="131304"/>
                </a:lnTo>
                <a:lnTo>
                  <a:pt x="202762" y="149345"/>
                </a:lnTo>
                <a:lnTo>
                  <a:pt x="202737" y="149677"/>
                </a:lnTo>
                <a:lnTo>
                  <a:pt x="198630" y="166450"/>
                </a:lnTo>
                <a:lnTo>
                  <a:pt x="198594" y="166595"/>
                </a:lnTo>
                <a:lnTo>
                  <a:pt x="170098" y="207686"/>
                </a:lnTo>
                <a:lnTo>
                  <a:pt x="123545" y="222621"/>
                </a:lnTo>
                <a:lnTo>
                  <a:pt x="216270" y="222621"/>
                </a:lnTo>
                <a:lnTo>
                  <a:pt x="230156" y="202986"/>
                </a:lnTo>
                <a:lnTo>
                  <a:pt x="240228" y="181069"/>
                </a:lnTo>
                <a:lnTo>
                  <a:pt x="246271" y="157175"/>
                </a:lnTo>
                <a:lnTo>
                  <a:pt x="248285" y="131304"/>
                </a:lnTo>
                <a:lnTo>
                  <a:pt x="246251" y="105622"/>
                </a:lnTo>
                <a:lnTo>
                  <a:pt x="240152" y="81695"/>
                </a:lnTo>
                <a:lnTo>
                  <a:pt x="229988" y="59520"/>
                </a:lnTo>
                <a:lnTo>
                  <a:pt x="215763" y="39098"/>
                </a:lnTo>
                <a:lnTo>
                  <a:pt x="214830" y="38197"/>
                </a:lnTo>
                <a:close/>
              </a:path>
              <a:path w="248284" h="393700">
                <a:moveTo>
                  <a:pt x="127723" y="0"/>
                </a:moveTo>
                <a:lnTo>
                  <a:pt x="102955" y="2536"/>
                </a:lnTo>
                <a:lnTo>
                  <a:pt x="80574" y="10146"/>
                </a:lnTo>
                <a:lnTo>
                  <a:pt x="60583" y="22829"/>
                </a:lnTo>
                <a:lnTo>
                  <a:pt x="42982" y="40585"/>
                </a:lnTo>
                <a:lnTo>
                  <a:pt x="104707" y="40585"/>
                </a:lnTo>
                <a:lnTo>
                  <a:pt x="107286" y="39764"/>
                </a:lnTo>
                <a:lnTo>
                  <a:pt x="122949" y="38197"/>
                </a:lnTo>
                <a:lnTo>
                  <a:pt x="214830" y="38197"/>
                </a:lnTo>
                <a:lnTo>
                  <a:pt x="198059" y="21994"/>
                </a:lnTo>
                <a:lnTo>
                  <a:pt x="177488" y="9775"/>
                </a:lnTo>
                <a:lnTo>
                  <a:pt x="154340" y="2536"/>
                </a:lnTo>
                <a:lnTo>
                  <a:pt x="155040" y="2536"/>
                </a:lnTo>
                <a:lnTo>
                  <a:pt x="1277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2" name="object 242"/>
          <p:cNvGrpSpPr/>
          <p:nvPr/>
        </p:nvGrpSpPr>
        <p:grpSpPr>
          <a:xfrm>
            <a:off x="11432740" y="8367054"/>
            <a:ext cx="473709" cy="260985"/>
            <a:chOff x="11432740" y="8367054"/>
            <a:chExt cx="473709" cy="260985"/>
          </a:xfrm>
        </p:grpSpPr>
        <p:pic>
          <p:nvPicPr>
            <p:cNvPr id="243" name="object 24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1432740" y="8373022"/>
              <a:ext cx="208894" cy="247688"/>
            </a:xfrm>
            <a:prstGeom prst="rect">
              <a:avLst/>
            </a:prstGeom>
          </p:spPr>
        </p:pic>
        <p:sp>
          <p:nvSpPr>
            <p:cNvPr id="244" name="object 244"/>
            <p:cNvSpPr/>
            <p:nvPr/>
          </p:nvSpPr>
          <p:spPr>
            <a:xfrm>
              <a:off x="11669131" y="8367054"/>
              <a:ext cx="237490" cy="260985"/>
            </a:xfrm>
            <a:custGeom>
              <a:avLst/>
              <a:gdLst/>
              <a:ahLst/>
              <a:cxnLst/>
              <a:rect l="l" t="t" r="r" b="b"/>
              <a:pathLst>
                <a:path w="237490" h="260984">
                  <a:moveTo>
                    <a:pt x="119964" y="0"/>
                  </a:moveTo>
                  <a:lnTo>
                    <a:pt x="70654" y="9326"/>
                  </a:lnTo>
                  <a:lnTo>
                    <a:pt x="32543" y="37297"/>
                  </a:lnTo>
                  <a:lnTo>
                    <a:pt x="8131" y="79455"/>
                  </a:lnTo>
                  <a:lnTo>
                    <a:pt x="0" y="131304"/>
                  </a:lnTo>
                  <a:lnTo>
                    <a:pt x="2257" y="161539"/>
                  </a:lnTo>
                  <a:lnTo>
                    <a:pt x="20315" y="210031"/>
                  </a:lnTo>
                  <a:lnTo>
                    <a:pt x="55044" y="242522"/>
                  </a:lnTo>
                  <a:lnTo>
                    <a:pt x="98166" y="258786"/>
                  </a:lnTo>
                  <a:lnTo>
                    <a:pt x="122362" y="260819"/>
                  </a:lnTo>
                  <a:lnTo>
                    <a:pt x="145639" y="258916"/>
                  </a:lnTo>
                  <a:lnTo>
                    <a:pt x="167125" y="253209"/>
                  </a:lnTo>
                  <a:lnTo>
                    <a:pt x="186821" y="243697"/>
                  </a:lnTo>
                  <a:lnTo>
                    <a:pt x="204726" y="230380"/>
                  </a:lnTo>
                  <a:lnTo>
                    <a:pt x="212547" y="222621"/>
                  </a:lnTo>
                  <a:lnTo>
                    <a:pt x="122949" y="222621"/>
                  </a:lnTo>
                  <a:lnTo>
                    <a:pt x="107170" y="221166"/>
                  </a:lnTo>
                  <a:lnTo>
                    <a:pt x="67442" y="199344"/>
                  </a:lnTo>
                  <a:lnTo>
                    <a:pt x="45849" y="156372"/>
                  </a:lnTo>
                  <a:lnTo>
                    <a:pt x="44176" y="138466"/>
                  </a:lnTo>
                  <a:lnTo>
                    <a:pt x="236956" y="138466"/>
                  </a:lnTo>
                  <a:lnTo>
                    <a:pt x="236168" y="111161"/>
                  </a:lnTo>
                  <a:lnTo>
                    <a:pt x="234737" y="102656"/>
                  </a:lnTo>
                  <a:lnTo>
                    <a:pt x="47160" y="102656"/>
                  </a:lnTo>
                  <a:lnTo>
                    <a:pt x="50535" y="89247"/>
                  </a:lnTo>
                  <a:lnTo>
                    <a:pt x="72521" y="56406"/>
                  </a:lnTo>
                  <a:lnTo>
                    <a:pt x="106928" y="39336"/>
                  </a:lnTo>
                  <a:lnTo>
                    <a:pt x="119964" y="38197"/>
                  </a:lnTo>
                  <a:lnTo>
                    <a:pt x="207274" y="38197"/>
                  </a:lnTo>
                  <a:lnTo>
                    <a:pt x="195950" y="25514"/>
                  </a:lnTo>
                  <a:lnTo>
                    <a:pt x="174426" y="11339"/>
                  </a:lnTo>
                  <a:lnTo>
                    <a:pt x="149098" y="2834"/>
                  </a:lnTo>
                  <a:lnTo>
                    <a:pt x="119964" y="0"/>
                  </a:lnTo>
                  <a:close/>
                </a:path>
                <a:path w="237490" h="260984">
                  <a:moveTo>
                    <a:pt x="199344" y="170696"/>
                  </a:moveTo>
                  <a:lnTo>
                    <a:pt x="173691" y="204716"/>
                  </a:lnTo>
                  <a:lnTo>
                    <a:pt x="137088" y="221502"/>
                  </a:lnTo>
                  <a:lnTo>
                    <a:pt x="122949" y="222621"/>
                  </a:lnTo>
                  <a:lnTo>
                    <a:pt x="212547" y="222621"/>
                  </a:lnTo>
                  <a:lnTo>
                    <a:pt x="213337" y="221838"/>
                  </a:lnTo>
                  <a:lnTo>
                    <a:pt x="221279" y="212325"/>
                  </a:lnTo>
                  <a:lnTo>
                    <a:pt x="228552" y="201843"/>
                  </a:lnTo>
                  <a:lnTo>
                    <a:pt x="235155" y="190392"/>
                  </a:lnTo>
                  <a:lnTo>
                    <a:pt x="199344" y="170696"/>
                  </a:lnTo>
                  <a:close/>
                </a:path>
                <a:path w="237490" h="260984">
                  <a:moveTo>
                    <a:pt x="207274" y="38197"/>
                  </a:moveTo>
                  <a:lnTo>
                    <a:pt x="119964" y="38197"/>
                  </a:lnTo>
                  <a:lnTo>
                    <a:pt x="133678" y="39336"/>
                  </a:lnTo>
                  <a:lnTo>
                    <a:pt x="133366" y="39336"/>
                  </a:lnTo>
                  <a:lnTo>
                    <a:pt x="176501" y="65335"/>
                  </a:lnTo>
                  <a:lnTo>
                    <a:pt x="192779" y="102656"/>
                  </a:lnTo>
                  <a:lnTo>
                    <a:pt x="234737" y="102656"/>
                  </a:lnTo>
                  <a:lnTo>
                    <a:pt x="232026" y="86541"/>
                  </a:lnTo>
                  <a:lnTo>
                    <a:pt x="224528" y="64607"/>
                  </a:lnTo>
                  <a:lnTo>
                    <a:pt x="213668" y="45359"/>
                  </a:lnTo>
                  <a:lnTo>
                    <a:pt x="207274" y="381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5" name="object 245"/>
          <p:cNvSpPr/>
          <p:nvPr/>
        </p:nvSpPr>
        <p:spPr>
          <a:xfrm>
            <a:off x="11935816" y="8373052"/>
            <a:ext cx="198755" cy="247650"/>
          </a:xfrm>
          <a:custGeom>
            <a:avLst/>
            <a:gdLst/>
            <a:ahLst/>
            <a:cxnLst/>
            <a:rect l="l" t="t" r="r" b="b"/>
            <a:pathLst>
              <a:path w="198754" h="247650">
                <a:moveTo>
                  <a:pt x="198158" y="0"/>
                </a:moveTo>
                <a:lnTo>
                  <a:pt x="0" y="0"/>
                </a:lnTo>
                <a:lnTo>
                  <a:pt x="0" y="39370"/>
                </a:lnTo>
                <a:lnTo>
                  <a:pt x="77597" y="39370"/>
                </a:lnTo>
                <a:lnTo>
                  <a:pt x="77597" y="247650"/>
                </a:lnTo>
                <a:lnTo>
                  <a:pt x="120561" y="247650"/>
                </a:lnTo>
                <a:lnTo>
                  <a:pt x="120561" y="39370"/>
                </a:lnTo>
                <a:lnTo>
                  <a:pt x="198158" y="39370"/>
                </a:lnTo>
                <a:lnTo>
                  <a:pt x="1981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2179420" y="8353923"/>
            <a:ext cx="212725" cy="284480"/>
          </a:xfrm>
          <a:custGeom>
            <a:avLst/>
            <a:gdLst/>
            <a:ahLst/>
            <a:cxnLst/>
            <a:rect l="l" t="t" r="r" b="b"/>
            <a:pathLst>
              <a:path w="212725" h="284479">
                <a:moveTo>
                  <a:pt x="212475" y="0"/>
                </a:moveTo>
                <a:lnTo>
                  <a:pt x="42972" y="182633"/>
                </a:lnTo>
                <a:lnTo>
                  <a:pt x="42972" y="19098"/>
                </a:lnTo>
                <a:lnTo>
                  <a:pt x="0" y="19098"/>
                </a:lnTo>
                <a:lnTo>
                  <a:pt x="0" y="284096"/>
                </a:lnTo>
                <a:lnTo>
                  <a:pt x="169502" y="101462"/>
                </a:lnTo>
                <a:lnTo>
                  <a:pt x="169502" y="266787"/>
                </a:lnTo>
                <a:lnTo>
                  <a:pt x="212475" y="266787"/>
                </a:lnTo>
                <a:lnTo>
                  <a:pt x="2124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2473023" y="8514031"/>
            <a:ext cx="43180" cy="106680"/>
          </a:xfrm>
          <a:custGeom>
            <a:avLst/>
            <a:gdLst/>
            <a:ahLst/>
            <a:cxnLst/>
            <a:rect l="l" t="t" r="r" b="b"/>
            <a:pathLst>
              <a:path w="43179" h="106679">
                <a:moveTo>
                  <a:pt x="0" y="106680"/>
                </a:moveTo>
                <a:lnTo>
                  <a:pt x="42972" y="106680"/>
                </a:lnTo>
                <a:lnTo>
                  <a:pt x="42972" y="0"/>
                </a:lnTo>
                <a:lnTo>
                  <a:pt x="0" y="0"/>
                </a:lnTo>
                <a:lnTo>
                  <a:pt x="0" y="1066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2473013" y="8373065"/>
            <a:ext cx="203200" cy="247650"/>
          </a:xfrm>
          <a:custGeom>
            <a:avLst/>
            <a:gdLst/>
            <a:ahLst/>
            <a:cxnLst/>
            <a:rect l="l" t="t" r="r" b="b"/>
            <a:pathLst>
              <a:path w="203200" h="247650">
                <a:moveTo>
                  <a:pt x="202933" y="0"/>
                </a:moveTo>
                <a:lnTo>
                  <a:pt x="159956" y="0"/>
                </a:lnTo>
                <a:lnTo>
                  <a:pt x="159956" y="101600"/>
                </a:lnTo>
                <a:lnTo>
                  <a:pt x="42976" y="101600"/>
                </a:lnTo>
                <a:lnTo>
                  <a:pt x="42976" y="0"/>
                </a:lnTo>
                <a:lnTo>
                  <a:pt x="0" y="0"/>
                </a:lnTo>
                <a:lnTo>
                  <a:pt x="0" y="101600"/>
                </a:lnTo>
                <a:lnTo>
                  <a:pt x="0" y="140970"/>
                </a:lnTo>
                <a:lnTo>
                  <a:pt x="159956" y="140970"/>
                </a:lnTo>
                <a:lnTo>
                  <a:pt x="159956" y="247650"/>
                </a:lnTo>
                <a:lnTo>
                  <a:pt x="202933" y="247650"/>
                </a:lnTo>
                <a:lnTo>
                  <a:pt x="202933" y="140970"/>
                </a:lnTo>
                <a:lnTo>
                  <a:pt x="202933" y="101600"/>
                </a:lnTo>
                <a:lnTo>
                  <a:pt x="2029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2757087" y="8367058"/>
            <a:ext cx="539115" cy="344805"/>
          </a:xfrm>
          <a:custGeom>
            <a:avLst/>
            <a:gdLst/>
            <a:ahLst/>
            <a:cxnLst/>
            <a:rect l="l" t="t" r="r" b="b"/>
            <a:pathLst>
              <a:path w="539115" h="344804">
                <a:moveTo>
                  <a:pt x="146824" y="6007"/>
                </a:moveTo>
                <a:lnTo>
                  <a:pt x="0" y="6007"/>
                </a:lnTo>
                <a:lnTo>
                  <a:pt x="0" y="45377"/>
                </a:lnTo>
                <a:lnTo>
                  <a:pt x="0" y="253657"/>
                </a:lnTo>
                <a:lnTo>
                  <a:pt x="42976" y="253657"/>
                </a:lnTo>
                <a:lnTo>
                  <a:pt x="42976" y="45377"/>
                </a:lnTo>
                <a:lnTo>
                  <a:pt x="146824" y="45377"/>
                </a:lnTo>
                <a:lnTo>
                  <a:pt x="146824" y="6007"/>
                </a:lnTo>
                <a:close/>
              </a:path>
              <a:path w="539115" h="344804">
                <a:moveTo>
                  <a:pt x="411264" y="138468"/>
                </a:moveTo>
                <a:lnTo>
                  <a:pt x="410476" y="111163"/>
                </a:lnTo>
                <a:lnTo>
                  <a:pt x="409041" y="102654"/>
                </a:lnTo>
                <a:lnTo>
                  <a:pt x="406336" y="86537"/>
                </a:lnTo>
                <a:lnTo>
                  <a:pt x="387972" y="45364"/>
                </a:lnTo>
                <a:lnTo>
                  <a:pt x="367080" y="23431"/>
                </a:lnTo>
                <a:lnTo>
                  <a:pt x="367080" y="102654"/>
                </a:lnTo>
                <a:lnTo>
                  <a:pt x="221462" y="102654"/>
                </a:lnTo>
                <a:lnTo>
                  <a:pt x="237515" y="66128"/>
                </a:lnTo>
                <a:lnTo>
                  <a:pt x="268986" y="42748"/>
                </a:lnTo>
                <a:lnTo>
                  <a:pt x="294271" y="38201"/>
                </a:lnTo>
                <a:lnTo>
                  <a:pt x="307987" y="39344"/>
                </a:lnTo>
                <a:lnTo>
                  <a:pt x="307670" y="39344"/>
                </a:lnTo>
                <a:lnTo>
                  <a:pt x="319862" y="42608"/>
                </a:lnTo>
                <a:lnTo>
                  <a:pt x="350799" y="65341"/>
                </a:lnTo>
                <a:lnTo>
                  <a:pt x="367080" y="102654"/>
                </a:lnTo>
                <a:lnTo>
                  <a:pt x="367080" y="23431"/>
                </a:lnTo>
                <a:lnTo>
                  <a:pt x="348729" y="11341"/>
                </a:lnTo>
                <a:lnTo>
                  <a:pt x="323405" y="2832"/>
                </a:lnTo>
                <a:lnTo>
                  <a:pt x="294271" y="0"/>
                </a:lnTo>
                <a:lnTo>
                  <a:pt x="268211" y="2336"/>
                </a:lnTo>
                <a:lnTo>
                  <a:pt x="224497" y="20980"/>
                </a:lnTo>
                <a:lnTo>
                  <a:pt x="192608" y="57162"/>
                </a:lnTo>
                <a:lnTo>
                  <a:pt x="176339" y="104165"/>
                </a:lnTo>
                <a:lnTo>
                  <a:pt x="174307" y="131305"/>
                </a:lnTo>
                <a:lnTo>
                  <a:pt x="176555" y="161544"/>
                </a:lnTo>
                <a:lnTo>
                  <a:pt x="194614" y="210032"/>
                </a:lnTo>
                <a:lnTo>
                  <a:pt x="229349" y="242519"/>
                </a:lnTo>
                <a:lnTo>
                  <a:pt x="272465" y="258787"/>
                </a:lnTo>
                <a:lnTo>
                  <a:pt x="296672" y="260819"/>
                </a:lnTo>
                <a:lnTo>
                  <a:pt x="319938" y="258914"/>
                </a:lnTo>
                <a:lnTo>
                  <a:pt x="341426" y="253212"/>
                </a:lnTo>
                <a:lnTo>
                  <a:pt x="361124" y="243700"/>
                </a:lnTo>
                <a:lnTo>
                  <a:pt x="379031" y="230378"/>
                </a:lnTo>
                <a:lnTo>
                  <a:pt x="386854" y="222618"/>
                </a:lnTo>
                <a:lnTo>
                  <a:pt x="387642" y="221843"/>
                </a:lnTo>
                <a:lnTo>
                  <a:pt x="395579" y="212331"/>
                </a:lnTo>
                <a:lnTo>
                  <a:pt x="402856" y="201841"/>
                </a:lnTo>
                <a:lnTo>
                  <a:pt x="409460" y="190398"/>
                </a:lnTo>
                <a:lnTo>
                  <a:pt x="373646" y="170700"/>
                </a:lnTo>
                <a:lnTo>
                  <a:pt x="368693" y="180213"/>
                </a:lnTo>
                <a:lnTo>
                  <a:pt x="362762" y="189052"/>
                </a:lnTo>
                <a:lnTo>
                  <a:pt x="324561" y="218147"/>
                </a:lnTo>
                <a:lnTo>
                  <a:pt x="297256" y="222618"/>
                </a:lnTo>
                <a:lnTo>
                  <a:pt x="281470" y="221170"/>
                </a:lnTo>
                <a:lnTo>
                  <a:pt x="241744" y="199351"/>
                </a:lnTo>
                <a:lnTo>
                  <a:pt x="220154" y="156375"/>
                </a:lnTo>
                <a:lnTo>
                  <a:pt x="218478" y="138468"/>
                </a:lnTo>
                <a:lnTo>
                  <a:pt x="411264" y="138468"/>
                </a:lnTo>
                <a:close/>
              </a:path>
              <a:path w="539115" h="344804">
                <a:moveTo>
                  <a:pt x="538899" y="209499"/>
                </a:moveTo>
                <a:lnTo>
                  <a:pt x="499503" y="195173"/>
                </a:lnTo>
                <a:lnTo>
                  <a:pt x="450570" y="333044"/>
                </a:lnTo>
                <a:lnTo>
                  <a:pt x="478624" y="344373"/>
                </a:lnTo>
                <a:lnTo>
                  <a:pt x="538899" y="2094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0" name="object 250"/>
          <p:cNvGrpSpPr/>
          <p:nvPr/>
        </p:nvGrpSpPr>
        <p:grpSpPr>
          <a:xfrm>
            <a:off x="13500751" y="8373022"/>
            <a:ext cx="485775" cy="387350"/>
            <a:chOff x="13500751" y="8373022"/>
            <a:chExt cx="485775" cy="387350"/>
          </a:xfrm>
        </p:grpSpPr>
        <p:sp>
          <p:nvSpPr>
            <p:cNvPr id="251" name="object 251"/>
            <p:cNvSpPr/>
            <p:nvPr/>
          </p:nvSpPr>
          <p:spPr>
            <a:xfrm>
              <a:off x="13500751" y="8373022"/>
              <a:ext cx="265430" cy="387350"/>
            </a:xfrm>
            <a:custGeom>
              <a:avLst/>
              <a:gdLst/>
              <a:ahLst/>
              <a:cxnLst/>
              <a:rect l="l" t="t" r="r" b="b"/>
              <a:pathLst>
                <a:path w="265430" h="387350">
                  <a:moveTo>
                    <a:pt x="264997" y="0"/>
                  </a:moveTo>
                  <a:lnTo>
                    <a:pt x="217249" y="0"/>
                  </a:lnTo>
                  <a:lnTo>
                    <a:pt x="136676" y="177261"/>
                  </a:lnTo>
                  <a:lnTo>
                    <a:pt x="48940" y="0"/>
                  </a:lnTo>
                  <a:lnTo>
                    <a:pt x="0" y="0"/>
                  </a:lnTo>
                  <a:lnTo>
                    <a:pt x="113996" y="224412"/>
                  </a:lnTo>
                  <a:lnTo>
                    <a:pt x="34019" y="387349"/>
                  </a:lnTo>
                  <a:lnTo>
                    <a:pt x="81767" y="387349"/>
                  </a:lnTo>
                  <a:lnTo>
                    <a:pt x="2649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2" name="object 25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3803893" y="8373022"/>
              <a:ext cx="182633" cy="247688"/>
            </a:xfrm>
            <a:prstGeom prst="rect">
              <a:avLst/>
            </a:prstGeom>
          </p:spPr>
        </p:pic>
      </p:grpSp>
      <p:sp>
        <p:nvSpPr>
          <p:cNvPr id="253" name="object 253"/>
          <p:cNvSpPr/>
          <p:nvPr/>
        </p:nvSpPr>
        <p:spPr>
          <a:xfrm>
            <a:off x="14052201" y="8367054"/>
            <a:ext cx="237490" cy="260985"/>
          </a:xfrm>
          <a:custGeom>
            <a:avLst/>
            <a:gdLst/>
            <a:ahLst/>
            <a:cxnLst/>
            <a:rect l="l" t="t" r="r" b="b"/>
            <a:pathLst>
              <a:path w="237490" h="260984">
                <a:moveTo>
                  <a:pt x="119964" y="0"/>
                </a:moveTo>
                <a:lnTo>
                  <a:pt x="70654" y="9326"/>
                </a:lnTo>
                <a:lnTo>
                  <a:pt x="32543" y="37297"/>
                </a:lnTo>
                <a:lnTo>
                  <a:pt x="8131" y="79455"/>
                </a:lnTo>
                <a:lnTo>
                  <a:pt x="0" y="131304"/>
                </a:lnTo>
                <a:lnTo>
                  <a:pt x="2257" y="161539"/>
                </a:lnTo>
                <a:lnTo>
                  <a:pt x="20315" y="210031"/>
                </a:lnTo>
                <a:lnTo>
                  <a:pt x="55044" y="242522"/>
                </a:lnTo>
                <a:lnTo>
                  <a:pt x="98166" y="258786"/>
                </a:lnTo>
                <a:lnTo>
                  <a:pt x="122362" y="260819"/>
                </a:lnTo>
                <a:lnTo>
                  <a:pt x="145639" y="258916"/>
                </a:lnTo>
                <a:lnTo>
                  <a:pt x="167125" y="253209"/>
                </a:lnTo>
                <a:lnTo>
                  <a:pt x="186821" y="243697"/>
                </a:lnTo>
                <a:lnTo>
                  <a:pt x="204726" y="230380"/>
                </a:lnTo>
                <a:lnTo>
                  <a:pt x="212547" y="222621"/>
                </a:lnTo>
                <a:lnTo>
                  <a:pt x="122949" y="222621"/>
                </a:lnTo>
                <a:lnTo>
                  <a:pt x="107170" y="221166"/>
                </a:lnTo>
                <a:lnTo>
                  <a:pt x="67442" y="199344"/>
                </a:lnTo>
                <a:lnTo>
                  <a:pt x="45849" y="156372"/>
                </a:lnTo>
                <a:lnTo>
                  <a:pt x="44176" y="138466"/>
                </a:lnTo>
                <a:lnTo>
                  <a:pt x="236956" y="138466"/>
                </a:lnTo>
                <a:lnTo>
                  <a:pt x="236168" y="111161"/>
                </a:lnTo>
                <a:lnTo>
                  <a:pt x="234737" y="102656"/>
                </a:lnTo>
                <a:lnTo>
                  <a:pt x="47160" y="102656"/>
                </a:lnTo>
                <a:lnTo>
                  <a:pt x="50535" y="89247"/>
                </a:lnTo>
                <a:lnTo>
                  <a:pt x="72521" y="56406"/>
                </a:lnTo>
                <a:lnTo>
                  <a:pt x="106928" y="39336"/>
                </a:lnTo>
                <a:lnTo>
                  <a:pt x="119964" y="38197"/>
                </a:lnTo>
                <a:lnTo>
                  <a:pt x="207274" y="38197"/>
                </a:lnTo>
                <a:lnTo>
                  <a:pt x="195950" y="25514"/>
                </a:lnTo>
                <a:lnTo>
                  <a:pt x="174426" y="11339"/>
                </a:lnTo>
                <a:lnTo>
                  <a:pt x="149098" y="2834"/>
                </a:lnTo>
                <a:lnTo>
                  <a:pt x="119964" y="0"/>
                </a:lnTo>
                <a:close/>
              </a:path>
              <a:path w="237490" h="260984">
                <a:moveTo>
                  <a:pt x="199344" y="170696"/>
                </a:moveTo>
                <a:lnTo>
                  <a:pt x="173691" y="204716"/>
                </a:lnTo>
                <a:lnTo>
                  <a:pt x="137088" y="221502"/>
                </a:lnTo>
                <a:lnTo>
                  <a:pt x="122949" y="222621"/>
                </a:lnTo>
                <a:lnTo>
                  <a:pt x="212547" y="222621"/>
                </a:lnTo>
                <a:lnTo>
                  <a:pt x="213337" y="221838"/>
                </a:lnTo>
                <a:lnTo>
                  <a:pt x="221279" y="212325"/>
                </a:lnTo>
                <a:lnTo>
                  <a:pt x="228552" y="201843"/>
                </a:lnTo>
                <a:lnTo>
                  <a:pt x="235155" y="190392"/>
                </a:lnTo>
                <a:lnTo>
                  <a:pt x="199344" y="170696"/>
                </a:lnTo>
                <a:close/>
              </a:path>
              <a:path w="237490" h="260984">
                <a:moveTo>
                  <a:pt x="207274" y="38197"/>
                </a:moveTo>
                <a:lnTo>
                  <a:pt x="119964" y="38197"/>
                </a:lnTo>
                <a:lnTo>
                  <a:pt x="133678" y="39336"/>
                </a:lnTo>
                <a:lnTo>
                  <a:pt x="133366" y="39336"/>
                </a:lnTo>
                <a:lnTo>
                  <a:pt x="176501" y="65335"/>
                </a:lnTo>
                <a:lnTo>
                  <a:pt x="192779" y="102656"/>
                </a:lnTo>
                <a:lnTo>
                  <a:pt x="234737" y="102656"/>
                </a:lnTo>
                <a:lnTo>
                  <a:pt x="232026" y="86541"/>
                </a:lnTo>
                <a:lnTo>
                  <a:pt x="224528" y="64607"/>
                </a:lnTo>
                <a:lnTo>
                  <a:pt x="213668" y="45359"/>
                </a:lnTo>
                <a:lnTo>
                  <a:pt x="207274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4339248" y="8202923"/>
            <a:ext cx="262890" cy="425450"/>
          </a:xfrm>
          <a:custGeom>
            <a:avLst/>
            <a:gdLst/>
            <a:ahLst/>
            <a:cxnLst/>
            <a:rect l="l" t="t" r="r" b="b"/>
            <a:pathLst>
              <a:path w="262890" h="425450">
                <a:moveTo>
                  <a:pt x="254254" y="0"/>
                </a:moveTo>
                <a:lnTo>
                  <a:pt x="206506" y="0"/>
                </a:lnTo>
                <a:lnTo>
                  <a:pt x="203721" y="7559"/>
                </a:lnTo>
                <a:lnTo>
                  <a:pt x="198747" y="13832"/>
                </a:lnTo>
                <a:lnTo>
                  <a:pt x="155366" y="32030"/>
                </a:lnTo>
                <a:lnTo>
                  <a:pt x="138173" y="35716"/>
                </a:lnTo>
                <a:lnTo>
                  <a:pt x="133786" y="36700"/>
                </a:lnTo>
                <a:lnTo>
                  <a:pt x="131608" y="37307"/>
                </a:lnTo>
                <a:lnTo>
                  <a:pt x="129409" y="37894"/>
                </a:lnTo>
                <a:lnTo>
                  <a:pt x="125430" y="38899"/>
                </a:lnTo>
                <a:lnTo>
                  <a:pt x="113902" y="41684"/>
                </a:lnTo>
                <a:lnTo>
                  <a:pt x="109420" y="43077"/>
                </a:lnTo>
                <a:lnTo>
                  <a:pt x="103043" y="45862"/>
                </a:lnTo>
                <a:lnTo>
                  <a:pt x="99169" y="47454"/>
                </a:lnTo>
                <a:lnTo>
                  <a:pt x="90018" y="51024"/>
                </a:lnTo>
                <a:lnTo>
                  <a:pt x="85735" y="53024"/>
                </a:lnTo>
                <a:lnTo>
                  <a:pt x="45073" y="85706"/>
                </a:lnTo>
                <a:lnTo>
                  <a:pt x="11268" y="158759"/>
                </a:lnTo>
                <a:lnTo>
                  <a:pt x="2817" y="208177"/>
                </a:lnTo>
                <a:lnTo>
                  <a:pt x="0" y="266190"/>
                </a:lnTo>
                <a:lnTo>
                  <a:pt x="2611" y="307747"/>
                </a:lnTo>
                <a:lnTo>
                  <a:pt x="23500" y="371612"/>
                </a:lnTo>
                <a:lnTo>
                  <a:pt x="59646" y="407492"/>
                </a:lnTo>
                <a:lnTo>
                  <a:pt x="102320" y="423010"/>
                </a:lnTo>
                <a:lnTo>
                  <a:pt x="127127" y="424950"/>
                </a:lnTo>
                <a:lnTo>
                  <a:pt x="155849" y="422639"/>
                </a:lnTo>
                <a:lnTo>
                  <a:pt x="181737" y="415703"/>
                </a:lnTo>
                <a:lnTo>
                  <a:pt x="204790" y="404140"/>
                </a:lnTo>
                <a:lnTo>
                  <a:pt x="225008" y="387946"/>
                </a:lnTo>
                <a:lnTo>
                  <a:pt x="226005" y="386752"/>
                </a:lnTo>
                <a:lnTo>
                  <a:pt x="131304" y="386752"/>
                </a:lnTo>
                <a:lnTo>
                  <a:pt x="114032" y="385224"/>
                </a:lnTo>
                <a:lnTo>
                  <a:pt x="69830" y="362282"/>
                </a:lnTo>
                <a:lnTo>
                  <a:pt x="45770" y="315169"/>
                </a:lnTo>
                <a:lnTo>
                  <a:pt x="44166" y="294839"/>
                </a:lnTo>
                <a:lnTo>
                  <a:pt x="45750" y="274491"/>
                </a:lnTo>
                <a:lnTo>
                  <a:pt x="69526" y="227103"/>
                </a:lnTo>
                <a:lnTo>
                  <a:pt x="95808" y="209491"/>
                </a:lnTo>
                <a:lnTo>
                  <a:pt x="42375" y="209491"/>
                </a:lnTo>
                <a:lnTo>
                  <a:pt x="51384" y="159749"/>
                </a:lnTo>
                <a:lnTo>
                  <a:pt x="73779" y="116762"/>
                </a:lnTo>
                <a:lnTo>
                  <a:pt x="103441" y="89923"/>
                </a:lnTo>
                <a:lnTo>
                  <a:pt x="145419" y="74008"/>
                </a:lnTo>
                <a:lnTo>
                  <a:pt x="173083" y="67442"/>
                </a:lnTo>
                <a:lnTo>
                  <a:pt x="181453" y="65283"/>
                </a:lnTo>
                <a:lnTo>
                  <a:pt x="216798" y="50062"/>
                </a:lnTo>
                <a:lnTo>
                  <a:pt x="245373" y="20369"/>
                </a:lnTo>
                <a:lnTo>
                  <a:pt x="250392" y="10613"/>
                </a:lnTo>
                <a:lnTo>
                  <a:pt x="254254" y="0"/>
                </a:lnTo>
                <a:close/>
              </a:path>
              <a:path w="262890" h="425450">
                <a:moveTo>
                  <a:pt x="226390" y="202328"/>
                </a:moveTo>
                <a:lnTo>
                  <a:pt x="131304" y="202328"/>
                </a:lnTo>
                <a:lnTo>
                  <a:pt x="149036" y="203877"/>
                </a:lnTo>
                <a:lnTo>
                  <a:pt x="148881" y="203877"/>
                </a:lnTo>
                <a:lnTo>
                  <a:pt x="193083" y="226799"/>
                </a:lnTo>
                <a:lnTo>
                  <a:pt x="216857" y="274254"/>
                </a:lnTo>
                <a:lnTo>
                  <a:pt x="218443" y="294839"/>
                </a:lnTo>
                <a:lnTo>
                  <a:pt x="216838" y="315169"/>
                </a:lnTo>
                <a:lnTo>
                  <a:pt x="192779" y="362282"/>
                </a:lnTo>
                <a:lnTo>
                  <a:pt x="148575" y="385224"/>
                </a:lnTo>
                <a:lnTo>
                  <a:pt x="131304" y="386752"/>
                </a:lnTo>
                <a:lnTo>
                  <a:pt x="226005" y="386752"/>
                </a:lnTo>
                <a:lnTo>
                  <a:pt x="241459" y="368250"/>
                </a:lnTo>
                <a:lnTo>
                  <a:pt x="253209" y="346167"/>
                </a:lnTo>
                <a:lnTo>
                  <a:pt x="260259" y="321697"/>
                </a:lnTo>
                <a:lnTo>
                  <a:pt x="262609" y="294839"/>
                </a:lnTo>
                <a:lnTo>
                  <a:pt x="260316" y="268205"/>
                </a:lnTo>
                <a:lnTo>
                  <a:pt x="253436" y="243809"/>
                </a:lnTo>
                <a:lnTo>
                  <a:pt x="241967" y="221651"/>
                </a:lnTo>
                <a:lnTo>
                  <a:pt x="226390" y="202328"/>
                </a:lnTo>
                <a:close/>
              </a:path>
              <a:path w="262890" h="425450">
                <a:moveTo>
                  <a:pt x="133692" y="164131"/>
                </a:moveTo>
                <a:lnTo>
                  <a:pt x="104335" y="166966"/>
                </a:lnTo>
                <a:lnTo>
                  <a:pt x="79528" y="175471"/>
                </a:lnTo>
                <a:lnTo>
                  <a:pt x="59273" y="189646"/>
                </a:lnTo>
                <a:lnTo>
                  <a:pt x="43569" y="209491"/>
                </a:lnTo>
                <a:lnTo>
                  <a:pt x="95808" y="209491"/>
                </a:lnTo>
                <a:lnTo>
                  <a:pt x="97651" y="208523"/>
                </a:lnTo>
                <a:lnTo>
                  <a:pt x="113786" y="203877"/>
                </a:lnTo>
                <a:lnTo>
                  <a:pt x="131304" y="202328"/>
                </a:lnTo>
                <a:lnTo>
                  <a:pt x="226390" y="202328"/>
                </a:lnTo>
                <a:lnTo>
                  <a:pt x="225909" y="201732"/>
                </a:lnTo>
                <a:lnTo>
                  <a:pt x="206380" y="185281"/>
                </a:lnTo>
                <a:lnTo>
                  <a:pt x="184500" y="173531"/>
                </a:lnTo>
                <a:lnTo>
                  <a:pt x="160271" y="166481"/>
                </a:lnTo>
                <a:lnTo>
                  <a:pt x="133692" y="1641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4651964" y="8367058"/>
            <a:ext cx="365125" cy="344805"/>
          </a:xfrm>
          <a:custGeom>
            <a:avLst/>
            <a:gdLst/>
            <a:ahLst/>
            <a:cxnLst/>
            <a:rect l="l" t="t" r="r" b="b"/>
            <a:pathLst>
              <a:path w="365125" h="344804">
                <a:moveTo>
                  <a:pt x="236956" y="138468"/>
                </a:moveTo>
                <a:lnTo>
                  <a:pt x="236169" y="111163"/>
                </a:lnTo>
                <a:lnTo>
                  <a:pt x="234734" y="102654"/>
                </a:lnTo>
                <a:lnTo>
                  <a:pt x="232029" y="86537"/>
                </a:lnTo>
                <a:lnTo>
                  <a:pt x="213664" y="45364"/>
                </a:lnTo>
                <a:lnTo>
                  <a:pt x="192786" y="23431"/>
                </a:lnTo>
                <a:lnTo>
                  <a:pt x="192786" y="102654"/>
                </a:lnTo>
                <a:lnTo>
                  <a:pt x="47167" y="102654"/>
                </a:lnTo>
                <a:lnTo>
                  <a:pt x="63220" y="66128"/>
                </a:lnTo>
                <a:lnTo>
                  <a:pt x="94678" y="42748"/>
                </a:lnTo>
                <a:lnTo>
                  <a:pt x="119964" y="38201"/>
                </a:lnTo>
                <a:lnTo>
                  <a:pt x="133680" y="39344"/>
                </a:lnTo>
                <a:lnTo>
                  <a:pt x="133362" y="39344"/>
                </a:lnTo>
                <a:lnTo>
                  <a:pt x="145554" y="42608"/>
                </a:lnTo>
                <a:lnTo>
                  <a:pt x="176504" y="65341"/>
                </a:lnTo>
                <a:lnTo>
                  <a:pt x="192786" y="102654"/>
                </a:lnTo>
                <a:lnTo>
                  <a:pt x="192786" y="23431"/>
                </a:lnTo>
                <a:lnTo>
                  <a:pt x="174434" y="11341"/>
                </a:lnTo>
                <a:lnTo>
                  <a:pt x="149098" y="2832"/>
                </a:lnTo>
                <a:lnTo>
                  <a:pt x="119964" y="0"/>
                </a:lnTo>
                <a:lnTo>
                  <a:pt x="93916" y="2336"/>
                </a:lnTo>
                <a:lnTo>
                  <a:pt x="50203" y="20980"/>
                </a:lnTo>
                <a:lnTo>
                  <a:pt x="18300" y="57162"/>
                </a:lnTo>
                <a:lnTo>
                  <a:pt x="2032" y="104165"/>
                </a:lnTo>
                <a:lnTo>
                  <a:pt x="0" y="131305"/>
                </a:lnTo>
                <a:lnTo>
                  <a:pt x="2260" y="161544"/>
                </a:lnTo>
                <a:lnTo>
                  <a:pt x="20320" y="210032"/>
                </a:lnTo>
                <a:lnTo>
                  <a:pt x="55041" y="242519"/>
                </a:lnTo>
                <a:lnTo>
                  <a:pt x="98171" y="258787"/>
                </a:lnTo>
                <a:lnTo>
                  <a:pt x="122364" y="260819"/>
                </a:lnTo>
                <a:lnTo>
                  <a:pt x="145643" y="258914"/>
                </a:lnTo>
                <a:lnTo>
                  <a:pt x="167132" y="253212"/>
                </a:lnTo>
                <a:lnTo>
                  <a:pt x="186829" y="243700"/>
                </a:lnTo>
                <a:lnTo>
                  <a:pt x="204724" y="230378"/>
                </a:lnTo>
                <a:lnTo>
                  <a:pt x="212547" y="222618"/>
                </a:lnTo>
                <a:lnTo>
                  <a:pt x="213334" y="221843"/>
                </a:lnTo>
                <a:lnTo>
                  <a:pt x="221284" y="212331"/>
                </a:lnTo>
                <a:lnTo>
                  <a:pt x="228549" y="201841"/>
                </a:lnTo>
                <a:lnTo>
                  <a:pt x="235153" y="190398"/>
                </a:lnTo>
                <a:lnTo>
                  <a:pt x="199351" y="170700"/>
                </a:lnTo>
                <a:lnTo>
                  <a:pt x="194386" y="180213"/>
                </a:lnTo>
                <a:lnTo>
                  <a:pt x="188455" y="189052"/>
                </a:lnTo>
                <a:lnTo>
                  <a:pt x="150266" y="218147"/>
                </a:lnTo>
                <a:lnTo>
                  <a:pt x="122948" y="222618"/>
                </a:lnTo>
                <a:lnTo>
                  <a:pt x="107175" y="221170"/>
                </a:lnTo>
                <a:lnTo>
                  <a:pt x="67449" y="199351"/>
                </a:lnTo>
                <a:lnTo>
                  <a:pt x="45847" y="156375"/>
                </a:lnTo>
                <a:lnTo>
                  <a:pt x="44183" y="138468"/>
                </a:lnTo>
                <a:lnTo>
                  <a:pt x="236956" y="138468"/>
                </a:lnTo>
                <a:close/>
              </a:path>
              <a:path w="365125" h="344804">
                <a:moveTo>
                  <a:pt x="364705" y="209499"/>
                </a:moveTo>
                <a:lnTo>
                  <a:pt x="325310" y="195173"/>
                </a:lnTo>
                <a:lnTo>
                  <a:pt x="276364" y="333044"/>
                </a:lnTo>
                <a:lnTo>
                  <a:pt x="304419" y="344373"/>
                </a:lnTo>
                <a:lnTo>
                  <a:pt x="364705" y="2094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6" name="object 256"/>
          <p:cNvGrpSpPr/>
          <p:nvPr/>
        </p:nvGrpSpPr>
        <p:grpSpPr>
          <a:xfrm>
            <a:off x="15257231" y="8373022"/>
            <a:ext cx="295275" cy="248285"/>
            <a:chOff x="15257231" y="8373022"/>
            <a:chExt cx="295275" cy="248285"/>
          </a:xfrm>
        </p:grpSpPr>
        <p:pic>
          <p:nvPicPr>
            <p:cNvPr id="257" name="object 25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257231" y="8373022"/>
              <a:ext cx="208894" cy="247688"/>
            </a:xfrm>
            <a:prstGeom prst="rect">
              <a:avLst/>
            </a:prstGeom>
          </p:spPr>
        </p:pic>
        <p:sp>
          <p:nvSpPr>
            <p:cNvPr id="258" name="object 258"/>
            <p:cNvSpPr/>
            <p:nvPr/>
          </p:nvSpPr>
          <p:spPr>
            <a:xfrm>
              <a:off x="15509056" y="8514031"/>
              <a:ext cx="43180" cy="106680"/>
            </a:xfrm>
            <a:custGeom>
              <a:avLst/>
              <a:gdLst/>
              <a:ahLst/>
              <a:cxnLst/>
              <a:rect l="l" t="t" r="r" b="b"/>
              <a:pathLst>
                <a:path w="43180" h="106679">
                  <a:moveTo>
                    <a:pt x="0" y="106680"/>
                  </a:moveTo>
                  <a:lnTo>
                    <a:pt x="42972" y="106680"/>
                  </a:lnTo>
                  <a:lnTo>
                    <a:pt x="42972" y="0"/>
                  </a:lnTo>
                  <a:lnTo>
                    <a:pt x="0" y="0"/>
                  </a:lnTo>
                  <a:lnTo>
                    <a:pt x="0" y="1066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15509050" y="8373065"/>
            <a:ext cx="203200" cy="247650"/>
          </a:xfrm>
          <a:custGeom>
            <a:avLst/>
            <a:gdLst/>
            <a:ahLst/>
            <a:cxnLst/>
            <a:rect l="l" t="t" r="r" b="b"/>
            <a:pathLst>
              <a:path w="203200" h="247650">
                <a:moveTo>
                  <a:pt x="202920" y="0"/>
                </a:moveTo>
                <a:lnTo>
                  <a:pt x="159956" y="0"/>
                </a:lnTo>
                <a:lnTo>
                  <a:pt x="159956" y="101600"/>
                </a:lnTo>
                <a:lnTo>
                  <a:pt x="42976" y="101600"/>
                </a:lnTo>
                <a:lnTo>
                  <a:pt x="42976" y="0"/>
                </a:lnTo>
                <a:lnTo>
                  <a:pt x="0" y="0"/>
                </a:lnTo>
                <a:lnTo>
                  <a:pt x="0" y="101600"/>
                </a:lnTo>
                <a:lnTo>
                  <a:pt x="0" y="140970"/>
                </a:lnTo>
                <a:lnTo>
                  <a:pt x="159956" y="140970"/>
                </a:lnTo>
                <a:lnTo>
                  <a:pt x="159956" y="247650"/>
                </a:lnTo>
                <a:lnTo>
                  <a:pt x="202920" y="247650"/>
                </a:lnTo>
                <a:lnTo>
                  <a:pt x="202920" y="140970"/>
                </a:lnTo>
                <a:lnTo>
                  <a:pt x="202920" y="101600"/>
                </a:lnTo>
                <a:lnTo>
                  <a:pt x="2029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5793132" y="8353923"/>
            <a:ext cx="212725" cy="284480"/>
          </a:xfrm>
          <a:custGeom>
            <a:avLst/>
            <a:gdLst/>
            <a:ahLst/>
            <a:cxnLst/>
            <a:rect l="l" t="t" r="r" b="b"/>
            <a:pathLst>
              <a:path w="212725" h="284479">
                <a:moveTo>
                  <a:pt x="212475" y="0"/>
                </a:moveTo>
                <a:lnTo>
                  <a:pt x="42972" y="182633"/>
                </a:lnTo>
                <a:lnTo>
                  <a:pt x="42972" y="19098"/>
                </a:lnTo>
                <a:lnTo>
                  <a:pt x="0" y="19098"/>
                </a:lnTo>
                <a:lnTo>
                  <a:pt x="0" y="284096"/>
                </a:lnTo>
                <a:lnTo>
                  <a:pt x="169502" y="101462"/>
                </a:lnTo>
                <a:lnTo>
                  <a:pt x="169502" y="266787"/>
                </a:lnTo>
                <a:lnTo>
                  <a:pt x="212475" y="266787"/>
                </a:lnTo>
                <a:lnTo>
                  <a:pt x="2124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6086836" y="8367058"/>
            <a:ext cx="422909" cy="260985"/>
          </a:xfrm>
          <a:custGeom>
            <a:avLst/>
            <a:gdLst/>
            <a:ahLst/>
            <a:cxnLst/>
            <a:rect l="l" t="t" r="r" b="b"/>
            <a:pathLst>
              <a:path w="422909" h="260984">
                <a:moveTo>
                  <a:pt x="146824" y="6007"/>
                </a:moveTo>
                <a:lnTo>
                  <a:pt x="0" y="6007"/>
                </a:lnTo>
                <a:lnTo>
                  <a:pt x="0" y="45377"/>
                </a:lnTo>
                <a:lnTo>
                  <a:pt x="0" y="253657"/>
                </a:lnTo>
                <a:lnTo>
                  <a:pt x="42964" y="253657"/>
                </a:lnTo>
                <a:lnTo>
                  <a:pt x="42964" y="45377"/>
                </a:lnTo>
                <a:lnTo>
                  <a:pt x="146824" y="45377"/>
                </a:lnTo>
                <a:lnTo>
                  <a:pt x="146824" y="6007"/>
                </a:lnTo>
                <a:close/>
              </a:path>
              <a:path w="422909" h="260984">
                <a:moveTo>
                  <a:pt x="422516" y="5969"/>
                </a:moveTo>
                <a:lnTo>
                  <a:pt x="381939" y="5969"/>
                </a:lnTo>
                <a:lnTo>
                  <a:pt x="381939" y="130111"/>
                </a:lnTo>
                <a:lnTo>
                  <a:pt x="380530" y="148767"/>
                </a:lnTo>
                <a:lnTo>
                  <a:pt x="359562" y="195770"/>
                </a:lnTo>
                <a:lnTo>
                  <a:pt x="317246" y="221005"/>
                </a:lnTo>
                <a:lnTo>
                  <a:pt x="316839" y="221005"/>
                </a:lnTo>
                <a:lnTo>
                  <a:pt x="299567" y="222618"/>
                </a:lnTo>
                <a:lnTo>
                  <a:pt x="252056" y="208013"/>
                </a:lnTo>
                <a:lnTo>
                  <a:pt x="223837" y="166890"/>
                </a:lnTo>
                <a:lnTo>
                  <a:pt x="218401" y="129514"/>
                </a:lnTo>
                <a:lnTo>
                  <a:pt x="219862" y="109296"/>
                </a:lnTo>
                <a:lnTo>
                  <a:pt x="241973" y="62369"/>
                </a:lnTo>
                <a:lnTo>
                  <a:pt x="283210" y="39712"/>
                </a:lnTo>
                <a:lnTo>
                  <a:pt x="299567" y="38201"/>
                </a:lnTo>
                <a:lnTo>
                  <a:pt x="315290" y="39712"/>
                </a:lnTo>
                <a:lnTo>
                  <a:pt x="356870" y="62077"/>
                </a:lnTo>
                <a:lnTo>
                  <a:pt x="380365" y="109296"/>
                </a:lnTo>
                <a:lnTo>
                  <a:pt x="381889" y="129514"/>
                </a:lnTo>
                <a:lnTo>
                  <a:pt x="381939" y="130111"/>
                </a:lnTo>
                <a:lnTo>
                  <a:pt x="381939" y="5969"/>
                </a:lnTo>
                <a:lnTo>
                  <a:pt x="379552" y="5969"/>
                </a:lnTo>
                <a:lnTo>
                  <a:pt x="379552" y="41186"/>
                </a:lnTo>
                <a:lnTo>
                  <a:pt x="376745" y="38201"/>
                </a:lnTo>
                <a:lnTo>
                  <a:pt x="362610" y="23164"/>
                </a:lnTo>
                <a:lnTo>
                  <a:pt x="342836" y="10299"/>
                </a:lnTo>
                <a:lnTo>
                  <a:pt x="320230" y="2578"/>
                </a:lnTo>
                <a:lnTo>
                  <a:pt x="294792" y="0"/>
                </a:lnTo>
                <a:lnTo>
                  <a:pt x="270408" y="2146"/>
                </a:lnTo>
                <a:lnTo>
                  <a:pt x="227584" y="19304"/>
                </a:lnTo>
                <a:lnTo>
                  <a:pt x="193865" y="53136"/>
                </a:lnTo>
                <a:lnTo>
                  <a:pt x="176403" y="100736"/>
                </a:lnTo>
                <a:lnTo>
                  <a:pt x="174218" y="129514"/>
                </a:lnTo>
                <a:lnTo>
                  <a:pt x="176428" y="158838"/>
                </a:lnTo>
                <a:lnTo>
                  <a:pt x="194030" y="207187"/>
                </a:lnTo>
                <a:lnTo>
                  <a:pt x="227990" y="241350"/>
                </a:lnTo>
                <a:lnTo>
                  <a:pt x="270662" y="258660"/>
                </a:lnTo>
                <a:lnTo>
                  <a:pt x="294792" y="260819"/>
                </a:lnTo>
                <a:lnTo>
                  <a:pt x="319786" y="258216"/>
                </a:lnTo>
                <a:lnTo>
                  <a:pt x="342239" y="250380"/>
                </a:lnTo>
                <a:lnTo>
                  <a:pt x="362165" y="237324"/>
                </a:lnTo>
                <a:lnTo>
                  <a:pt x="376135" y="222618"/>
                </a:lnTo>
                <a:lnTo>
                  <a:pt x="379552" y="219036"/>
                </a:lnTo>
                <a:lnTo>
                  <a:pt x="379552" y="253657"/>
                </a:lnTo>
                <a:lnTo>
                  <a:pt x="422516" y="253657"/>
                </a:lnTo>
                <a:lnTo>
                  <a:pt x="422516" y="219036"/>
                </a:lnTo>
                <a:lnTo>
                  <a:pt x="422516" y="41186"/>
                </a:lnTo>
                <a:lnTo>
                  <a:pt x="422516" y="59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6554679" y="8373022"/>
            <a:ext cx="261620" cy="248285"/>
          </a:xfrm>
          <a:custGeom>
            <a:avLst/>
            <a:gdLst/>
            <a:ahLst/>
            <a:cxnLst/>
            <a:rect l="l" t="t" r="r" b="b"/>
            <a:pathLst>
              <a:path w="261619" h="248284">
                <a:moveTo>
                  <a:pt x="249479" y="0"/>
                </a:moveTo>
                <a:lnTo>
                  <a:pt x="196957" y="0"/>
                </a:lnTo>
                <a:lnTo>
                  <a:pt x="131901" y="84154"/>
                </a:lnTo>
                <a:lnTo>
                  <a:pt x="68039" y="0"/>
                </a:lnTo>
                <a:lnTo>
                  <a:pt x="15517" y="0"/>
                </a:lnTo>
                <a:lnTo>
                  <a:pt x="105640" y="115190"/>
                </a:lnTo>
                <a:lnTo>
                  <a:pt x="0" y="247688"/>
                </a:lnTo>
                <a:lnTo>
                  <a:pt x="52521" y="247688"/>
                </a:lnTo>
                <a:lnTo>
                  <a:pt x="130708" y="146822"/>
                </a:lnTo>
                <a:lnTo>
                  <a:pt x="208894" y="247688"/>
                </a:lnTo>
                <a:lnTo>
                  <a:pt x="261416" y="247688"/>
                </a:lnTo>
                <a:lnTo>
                  <a:pt x="158759" y="115787"/>
                </a:lnTo>
                <a:lnTo>
                  <a:pt x="2494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7000529" y="8353923"/>
            <a:ext cx="212725" cy="284480"/>
          </a:xfrm>
          <a:custGeom>
            <a:avLst/>
            <a:gdLst/>
            <a:ahLst/>
            <a:cxnLst/>
            <a:rect l="l" t="t" r="r" b="b"/>
            <a:pathLst>
              <a:path w="212725" h="284479">
                <a:moveTo>
                  <a:pt x="212475" y="0"/>
                </a:moveTo>
                <a:lnTo>
                  <a:pt x="42972" y="182633"/>
                </a:lnTo>
                <a:lnTo>
                  <a:pt x="42972" y="19098"/>
                </a:lnTo>
                <a:lnTo>
                  <a:pt x="0" y="19098"/>
                </a:lnTo>
                <a:lnTo>
                  <a:pt x="0" y="284096"/>
                </a:lnTo>
                <a:lnTo>
                  <a:pt x="169502" y="101462"/>
                </a:lnTo>
                <a:lnTo>
                  <a:pt x="169502" y="266787"/>
                </a:lnTo>
                <a:lnTo>
                  <a:pt x="212475" y="266787"/>
                </a:lnTo>
                <a:lnTo>
                  <a:pt x="2124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7395000" y="8353926"/>
            <a:ext cx="607060" cy="284480"/>
          </a:xfrm>
          <a:custGeom>
            <a:avLst/>
            <a:gdLst/>
            <a:ahLst/>
            <a:cxnLst/>
            <a:rect l="l" t="t" r="r" b="b"/>
            <a:pathLst>
              <a:path w="607059" h="284479">
                <a:moveTo>
                  <a:pt x="350951" y="266788"/>
                </a:moveTo>
                <a:lnTo>
                  <a:pt x="232765" y="133692"/>
                </a:lnTo>
                <a:lnTo>
                  <a:pt x="340207" y="19100"/>
                </a:lnTo>
                <a:lnTo>
                  <a:pt x="290068" y="19100"/>
                </a:lnTo>
                <a:lnTo>
                  <a:pt x="196964" y="120561"/>
                </a:lnTo>
                <a:lnTo>
                  <a:pt x="196964" y="19100"/>
                </a:lnTo>
                <a:lnTo>
                  <a:pt x="153987" y="19100"/>
                </a:lnTo>
                <a:lnTo>
                  <a:pt x="153987" y="120561"/>
                </a:lnTo>
                <a:lnTo>
                  <a:pt x="60883" y="19100"/>
                </a:lnTo>
                <a:lnTo>
                  <a:pt x="10744" y="19100"/>
                </a:lnTo>
                <a:lnTo>
                  <a:pt x="118173" y="133692"/>
                </a:lnTo>
                <a:lnTo>
                  <a:pt x="0" y="266788"/>
                </a:lnTo>
                <a:lnTo>
                  <a:pt x="53733" y="266788"/>
                </a:lnTo>
                <a:lnTo>
                  <a:pt x="145630" y="162344"/>
                </a:lnTo>
                <a:lnTo>
                  <a:pt x="153987" y="170700"/>
                </a:lnTo>
                <a:lnTo>
                  <a:pt x="153987" y="266788"/>
                </a:lnTo>
                <a:lnTo>
                  <a:pt x="196964" y="266788"/>
                </a:lnTo>
                <a:lnTo>
                  <a:pt x="196964" y="170700"/>
                </a:lnTo>
                <a:lnTo>
                  <a:pt x="205320" y="162344"/>
                </a:lnTo>
                <a:lnTo>
                  <a:pt x="297243" y="266788"/>
                </a:lnTo>
                <a:lnTo>
                  <a:pt x="350951" y="266788"/>
                </a:lnTo>
                <a:close/>
              </a:path>
              <a:path w="607059" h="284479">
                <a:moveTo>
                  <a:pt x="606450" y="0"/>
                </a:moveTo>
                <a:lnTo>
                  <a:pt x="436956" y="182638"/>
                </a:lnTo>
                <a:lnTo>
                  <a:pt x="436956" y="19100"/>
                </a:lnTo>
                <a:lnTo>
                  <a:pt x="393979" y="19100"/>
                </a:lnTo>
                <a:lnTo>
                  <a:pt x="393979" y="284099"/>
                </a:lnTo>
                <a:lnTo>
                  <a:pt x="563486" y="101460"/>
                </a:lnTo>
                <a:lnTo>
                  <a:pt x="563486" y="266788"/>
                </a:lnTo>
                <a:lnTo>
                  <a:pt x="606450" y="266788"/>
                </a:lnTo>
                <a:lnTo>
                  <a:pt x="6064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8067083" y="8367054"/>
            <a:ext cx="201930" cy="260985"/>
          </a:xfrm>
          <a:custGeom>
            <a:avLst/>
            <a:gdLst/>
            <a:ahLst/>
            <a:cxnLst/>
            <a:rect l="l" t="t" r="r" b="b"/>
            <a:pathLst>
              <a:path w="201930" h="260984">
                <a:moveTo>
                  <a:pt x="103850" y="0"/>
                </a:moveTo>
                <a:lnTo>
                  <a:pt x="61671" y="7721"/>
                </a:lnTo>
                <a:lnTo>
                  <a:pt x="25258" y="34991"/>
                </a:lnTo>
                <a:lnTo>
                  <a:pt x="17905" y="44763"/>
                </a:lnTo>
                <a:lnTo>
                  <a:pt x="47757" y="69233"/>
                </a:lnTo>
                <a:lnTo>
                  <a:pt x="51711" y="62972"/>
                </a:lnTo>
                <a:lnTo>
                  <a:pt x="56410" y="57304"/>
                </a:lnTo>
                <a:lnTo>
                  <a:pt x="93005" y="38796"/>
                </a:lnTo>
                <a:lnTo>
                  <a:pt x="102070" y="38197"/>
                </a:lnTo>
                <a:lnTo>
                  <a:pt x="112104" y="38757"/>
                </a:lnTo>
                <a:lnTo>
                  <a:pt x="143774" y="64948"/>
                </a:lnTo>
                <a:lnTo>
                  <a:pt x="144445" y="72814"/>
                </a:lnTo>
                <a:lnTo>
                  <a:pt x="143623" y="79603"/>
                </a:lnTo>
                <a:lnTo>
                  <a:pt x="109605" y="101650"/>
                </a:lnTo>
                <a:lnTo>
                  <a:pt x="99085" y="102059"/>
                </a:lnTo>
                <a:lnTo>
                  <a:pt x="78196" y="102059"/>
                </a:lnTo>
                <a:lnTo>
                  <a:pt x="78196" y="141451"/>
                </a:lnTo>
                <a:lnTo>
                  <a:pt x="103263" y="141451"/>
                </a:lnTo>
                <a:lnTo>
                  <a:pt x="116319" y="141973"/>
                </a:lnTo>
                <a:lnTo>
                  <a:pt x="155035" y="161743"/>
                </a:lnTo>
                <a:lnTo>
                  <a:pt x="158770" y="178455"/>
                </a:lnTo>
                <a:lnTo>
                  <a:pt x="157688" y="189349"/>
                </a:lnTo>
                <a:lnTo>
                  <a:pt x="124145" y="220234"/>
                </a:lnTo>
                <a:lnTo>
                  <a:pt x="99682" y="222621"/>
                </a:lnTo>
                <a:lnTo>
                  <a:pt x="88187" y="221838"/>
                </a:lnTo>
                <a:lnTo>
                  <a:pt x="51898" y="204086"/>
                </a:lnTo>
                <a:lnTo>
                  <a:pt x="37014" y="182036"/>
                </a:lnTo>
                <a:lnTo>
                  <a:pt x="0" y="197554"/>
                </a:lnTo>
                <a:lnTo>
                  <a:pt x="23170" y="231690"/>
                </a:lnTo>
                <a:lnTo>
                  <a:pt x="62827" y="255596"/>
                </a:lnTo>
                <a:lnTo>
                  <a:pt x="99085" y="260819"/>
                </a:lnTo>
                <a:lnTo>
                  <a:pt x="120048" y="259625"/>
                </a:lnTo>
                <a:lnTo>
                  <a:pt x="169513" y="241720"/>
                </a:lnTo>
                <a:lnTo>
                  <a:pt x="199728" y="196846"/>
                </a:lnTo>
                <a:lnTo>
                  <a:pt x="201742" y="177858"/>
                </a:lnTo>
                <a:lnTo>
                  <a:pt x="200659" y="164951"/>
                </a:lnTo>
                <a:lnTo>
                  <a:pt x="178614" y="127015"/>
                </a:lnTo>
                <a:lnTo>
                  <a:pt x="155785" y="116383"/>
                </a:lnTo>
                <a:lnTo>
                  <a:pt x="168058" y="106647"/>
                </a:lnTo>
                <a:lnTo>
                  <a:pt x="176824" y="94748"/>
                </a:lnTo>
                <a:lnTo>
                  <a:pt x="182084" y="80685"/>
                </a:lnTo>
                <a:lnTo>
                  <a:pt x="183837" y="64458"/>
                </a:lnTo>
                <a:lnTo>
                  <a:pt x="182494" y="50768"/>
                </a:lnTo>
                <a:lnTo>
                  <a:pt x="162351" y="17308"/>
                </a:lnTo>
                <a:lnTo>
                  <a:pt x="121610" y="1081"/>
                </a:lnTo>
                <a:lnTo>
                  <a:pt x="103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8334415" y="8514031"/>
            <a:ext cx="43180" cy="106680"/>
          </a:xfrm>
          <a:custGeom>
            <a:avLst/>
            <a:gdLst/>
            <a:ahLst/>
            <a:cxnLst/>
            <a:rect l="l" t="t" r="r" b="b"/>
            <a:pathLst>
              <a:path w="43180" h="106679">
                <a:moveTo>
                  <a:pt x="0" y="106680"/>
                </a:moveTo>
                <a:lnTo>
                  <a:pt x="42972" y="106680"/>
                </a:lnTo>
                <a:lnTo>
                  <a:pt x="42972" y="0"/>
                </a:lnTo>
                <a:lnTo>
                  <a:pt x="0" y="0"/>
                </a:lnTo>
                <a:lnTo>
                  <a:pt x="0" y="1066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8334406" y="8373065"/>
            <a:ext cx="203200" cy="247650"/>
          </a:xfrm>
          <a:custGeom>
            <a:avLst/>
            <a:gdLst/>
            <a:ahLst/>
            <a:cxnLst/>
            <a:rect l="l" t="t" r="r" b="b"/>
            <a:pathLst>
              <a:path w="203200" h="247650">
                <a:moveTo>
                  <a:pt x="202933" y="0"/>
                </a:moveTo>
                <a:lnTo>
                  <a:pt x="159956" y="0"/>
                </a:lnTo>
                <a:lnTo>
                  <a:pt x="159956" y="101600"/>
                </a:lnTo>
                <a:lnTo>
                  <a:pt x="42976" y="101600"/>
                </a:lnTo>
                <a:lnTo>
                  <a:pt x="42976" y="0"/>
                </a:lnTo>
                <a:lnTo>
                  <a:pt x="0" y="0"/>
                </a:lnTo>
                <a:lnTo>
                  <a:pt x="0" y="101600"/>
                </a:lnTo>
                <a:lnTo>
                  <a:pt x="0" y="140970"/>
                </a:lnTo>
                <a:lnTo>
                  <a:pt x="159956" y="140970"/>
                </a:lnTo>
                <a:lnTo>
                  <a:pt x="159956" y="247650"/>
                </a:lnTo>
                <a:lnTo>
                  <a:pt x="202933" y="247650"/>
                </a:lnTo>
                <a:lnTo>
                  <a:pt x="202933" y="140970"/>
                </a:lnTo>
                <a:lnTo>
                  <a:pt x="202933" y="101600"/>
                </a:lnTo>
                <a:lnTo>
                  <a:pt x="2029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8618491" y="8353923"/>
            <a:ext cx="212725" cy="284480"/>
          </a:xfrm>
          <a:custGeom>
            <a:avLst/>
            <a:gdLst/>
            <a:ahLst/>
            <a:cxnLst/>
            <a:rect l="l" t="t" r="r" b="b"/>
            <a:pathLst>
              <a:path w="212725" h="284479">
                <a:moveTo>
                  <a:pt x="212475" y="0"/>
                </a:moveTo>
                <a:lnTo>
                  <a:pt x="42972" y="182633"/>
                </a:lnTo>
                <a:lnTo>
                  <a:pt x="42972" y="19098"/>
                </a:lnTo>
                <a:lnTo>
                  <a:pt x="0" y="19098"/>
                </a:lnTo>
                <a:lnTo>
                  <a:pt x="0" y="284096"/>
                </a:lnTo>
                <a:lnTo>
                  <a:pt x="169502" y="101462"/>
                </a:lnTo>
                <a:lnTo>
                  <a:pt x="169502" y="266787"/>
                </a:lnTo>
                <a:lnTo>
                  <a:pt x="212475" y="266787"/>
                </a:lnTo>
                <a:lnTo>
                  <a:pt x="2124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8909853" y="856699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90">
                <a:moveTo>
                  <a:pt x="37789" y="0"/>
                </a:moveTo>
                <a:lnTo>
                  <a:pt x="21863" y="0"/>
                </a:lnTo>
                <a:lnTo>
                  <a:pt x="14910" y="2984"/>
                </a:lnTo>
                <a:lnTo>
                  <a:pt x="2973" y="14921"/>
                </a:lnTo>
                <a:lnTo>
                  <a:pt x="0" y="21884"/>
                </a:lnTo>
                <a:lnTo>
                  <a:pt x="0" y="37810"/>
                </a:lnTo>
                <a:lnTo>
                  <a:pt x="2973" y="44763"/>
                </a:lnTo>
                <a:lnTo>
                  <a:pt x="8942" y="50731"/>
                </a:lnTo>
                <a:lnTo>
                  <a:pt x="14910" y="56699"/>
                </a:lnTo>
                <a:lnTo>
                  <a:pt x="21863" y="59684"/>
                </a:lnTo>
                <a:lnTo>
                  <a:pt x="37789" y="59684"/>
                </a:lnTo>
                <a:lnTo>
                  <a:pt x="44752" y="56699"/>
                </a:lnTo>
                <a:lnTo>
                  <a:pt x="56699" y="44763"/>
                </a:lnTo>
                <a:lnTo>
                  <a:pt x="59673" y="37810"/>
                </a:lnTo>
                <a:lnTo>
                  <a:pt x="59673" y="21884"/>
                </a:lnTo>
                <a:lnTo>
                  <a:pt x="56699" y="14921"/>
                </a:lnTo>
                <a:lnTo>
                  <a:pt x="44752" y="2984"/>
                </a:lnTo>
                <a:lnTo>
                  <a:pt x="37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503248" y="8922115"/>
            <a:ext cx="321310" cy="433070"/>
          </a:xfrm>
          <a:custGeom>
            <a:avLst/>
            <a:gdLst/>
            <a:ahLst/>
            <a:cxnLst/>
            <a:rect l="l" t="t" r="r" b="b"/>
            <a:pathLst>
              <a:path w="321309" h="433070">
                <a:moveTo>
                  <a:pt x="321100" y="0"/>
                </a:moveTo>
                <a:lnTo>
                  <a:pt x="44166" y="321697"/>
                </a:lnTo>
                <a:lnTo>
                  <a:pt x="44166" y="16711"/>
                </a:lnTo>
                <a:lnTo>
                  <a:pt x="0" y="16711"/>
                </a:lnTo>
                <a:lnTo>
                  <a:pt x="0" y="432709"/>
                </a:lnTo>
                <a:lnTo>
                  <a:pt x="276923" y="111012"/>
                </a:lnTo>
                <a:lnTo>
                  <a:pt x="276923" y="414804"/>
                </a:lnTo>
                <a:lnTo>
                  <a:pt x="321100" y="414804"/>
                </a:lnTo>
                <a:lnTo>
                  <a:pt x="321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71" name="object 271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7916261" y="9089231"/>
            <a:ext cx="190988" cy="247688"/>
          </a:xfrm>
          <a:prstGeom prst="rect">
            <a:avLst/>
          </a:prstGeom>
        </p:spPr>
      </p:pic>
      <p:sp>
        <p:nvSpPr>
          <p:cNvPr id="272" name="object 272"/>
          <p:cNvSpPr/>
          <p:nvPr/>
        </p:nvSpPr>
        <p:spPr>
          <a:xfrm>
            <a:off x="8157364" y="9083262"/>
            <a:ext cx="248920" cy="260985"/>
          </a:xfrm>
          <a:custGeom>
            <a:avLst/>
            <a:gdLst/>
            <a:ahLst/>
            <a:cxnLst/>
            <a:rect l="l" t="t" r="r" b="b"/>
            <a:pathLst>
              <a:path w="248920" h="260984">
                <a:moveTo>
                  <a:pt x="120572" y="0"/>
                </a:moveTo>
                <a:lnTo>
                  <a:pt x="73788" y="8580"/>
                </a:lnTo>
                <a:lnTo>
                  <a:pt x="34920" y="34313"/>
                </a:lnTo>
                <a:lnTo>
                  <a:pt x="8735" y="75277"/>
                </a:lnTo>
                <a:lnTo>
                  <a:pt x="0" y="129514"/>
                </a:lnTo>
                <a:lnTo>
                  <a:pt x="2201" y="158838"/>
                </a:lnTo>
                <a:lnTo>
                  <a:pt x="19812" y="207179"/>
                </a:lnTo>
                <a:lnTo>
                  <a:pt x="53763" y="241347"/>
                </a:lnTo>
                <a:lnTo>
                  <a:pt x="96437" y="258655"/>
                </a:lnTo>
                <a:lnTo>
                  <a:pt x="120572" y="260819"/>
                </a:lnTo>
                <a:lnTo>
                  <a:pt x="145560" y="258208"/>
                </a:lnTo>
                <a:lnTo>
                  <a:pt x="168017" y="250374"/>
                </a:lnTo>
                <a:lnTo>
                  <a:pt x="187939" y="237318"/>
                </a:lnTo>
                <a:lnTo>
                  <a:pt x="201917" y="222621"/>
                </a:lnTo>
                <a:lnTo>
                  <a:pt x="125346" y="222621"/>
                </a:lnTo>
                <a:lnTo>
                  <a:pt x="107529" y="220998"/>
                </a:lnTo>
                <a:lnTo>
                  <a:pt x="65956" y="196653"/>
                </a:lnTo>
                <a:lnTo>
                  <a:pt x="45535" y="149153"/>
                </a:lnTo>
                <a:lnTo>
                  <a:pt x="44176" y="129514"/>
                </a:lnTo>
                <a:lnTo>
                  <a:pt x="45642" y="109296"/>
                </a:lnTo>
                <a:lnTo>
                  <a:pt x="67746" y="62364"/>
                </a:lnTo>
                <a:lnTo>
                  <a:pt x="108988" y="39707"/>
                </a:lnTo>
                <a:lnTo>
                  <a:pt x="125346" y="38197"/>
                </a:lnTo>
                <a:lnTo>
                  <a:pt x="202517" y="38197"/>
                </a:lnTo>
                <a:lnTo>
                  <a:pt x="188383" y="23164"/>
                </a:lnTo>
                <a:lnTo>
                  <a:pt x="168613" y="10295"/>
                </a:lnTo>
                <a:lnTo>
                  <a:pt x="146011" y="2573"/>
                </a:lnTo>
                <a:lnTo>
                  <a:pt x="120572" y="0"/>
                </a:lnTo>
                <a:close/>
              </a:path>
              <a:path w="248920" h="260984">
                <a:moveTo>
                  <a:pt x="248296" y="219040"/>
                </a:moveTo>
                <a:lnTo>
                  <a:pt x="205323" y="219040"/>
                </a:lnTo>
                <a:lnTo>
                  <a:pt x="205323" y="253657"/>
                </a:lnTo>
                <a:lnTo>
                  <a:pt x="248296" y="253657"/>
                </a:lnTo>
                <a:lnTo>
                  <a:pt x="248296" y="219040"/>
                </a:lnTo>
                <a:close/>
              </a:path>
              <a:path w="248920" h="260984">
                <a:moveTo>
                  <a:pt x="202517" y="38197"/>
                </a:moveTo>
                <a:lnTo>
                  <a:pt x="125346" y="38197"/>
                </a:lnTo>
                <a:lnTo>
                  <a:pt x="141201" y="39707"/>
                </a:lnTo>
                <a:lnTo>
                  <a:pt x="141072" y="39707"/>
                </a:lnTo>
                <a:lnTo>
                  <a:pt x="182643" y="62071"/>
                </a:lnTo>
                <a:lnTo>
                  <a:pt x="206142" y="109296"/>
                </a:lnTo>
                <a:lnTo>
                  <a:pt x="207710" y="130111"/>
                </a:lnTo>
                <a:lnTo>
                  <a:pt x="206311" y="148766"/>
                </a:lnTo>
                <a:lnTo>
                  <a:pt x="185334" y="195763"/>
                </a:lnTo>
                <a:lnTo>
                  <a:pt x="143022" y="220998"/>
                </a:lnTo>
                <a:lnTo>
                  <a:pt x="142610" y="220998"/>
                </a:lnTo>
                <a:lnTo>
                  <a:pt x="125346" y="222621"/>
                </a:lnTo>
                <a:lnTo>
                  <a:pt x="201917" y="222621"/>
                </a:lnTo>
                <a:lnTo>
                  <a:pt x="205323" y="219040"/>
                </a:lnTo>
                <a:lnTo>
                  <a:pt x="248296" y="219040"/>
                </a:lnTo>
                <a:lnTo>
                  <a:pt x="248296" y="41181"/>
                </a:lnTo>
                <a:lnTo>
                  <a:pt x="205323" y="41181"/>
                </a:lnTo>
                <a:lnTo>
                  <a:pt x="202517" y="38197"/>
                </a:lnTo>
                <a:close/>
              </a:path>
              <a:path w="248920" h="260984">
                <a:moveTo>
                  <a:pt x="248296" y="5968"/>
                </a:moveTo>
                <a:lnTo>
                  <a:pt x="205323" y="5968"/>
                </a:lnTo>
                <a:lnTo>
                  <a:pt x="205323" y="41181"/>
                </a:lnTo>
                <a:lnTo>
                  <a:pt x="248296" y="41181"/>
                </a:lnTo>
                <a:lnTo>
                  <a:pt x="248296" y="59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8486819" y="9230239"/>
            <a:ext cx="43180" cy="106680"/>
          </a:xfrm>
          <a:custGeom>
            <a:avLst/>
            <a:gdLst/>
            <a:ahLst/>
            <a:cxnLst/>
            <a:rect l="l" t="t" r="r" b="b"/>
            <a:pathLst>
              <a:path w="43179" h="106679">
                <a:moveTo>
                  <a:pt x="0" y="106679"/>
                </a:moveTo>
                <a:lnTo>
                  <a:pt x="42972" y="106679"/>
                </a:lnTo>
                <a:lnTo>
                  <a:pt x="42972" y="0"/>
                </a:lnTo>
                <a:lnTo>
                  <a:pt x="0" y="0"/>
                </a:lnTo>
                <a:lnTo>
                  <a:pt x="0" y="1066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8486813" y="9089281"/>
            <a:ext cx="203200" cy="247650"/>
          </a:xfrm>
          <a:custGeom>
            <a:avLst/>
            <a:gdLst/>
            <a:ahLst/>
            <a:cxnLst/>
            <a:rect l="l" t="t" r="r" b="b"/>
            <a:pathLst>
              <a:path w="203200" h="247650">
                <a:moveTo>
                  <a:pt x="202920" y="0"/>
                </a:moveTo>
                <a:lnTo>
                  <a:pt x="159956" y="0"/>
                </a:lnTo>
                <a:lnTo>
                  <a:pt x="159956" y="101600"/>
                </a:lnTo>
                <a:lnTo>
                  <a:pt x="42976" y="101600"/>
                </a:lnTo>
                <a:lnTo>
                  <a:pt x="42976" y="0"/>
                </a:lnTo>
                <a:lnTo>
                  <a:pt x="0" y="0"/>
                </a:lnTo>
                <a:lnTo>
                  <a:pt x="0" y="101600"/>
                </a:lnTo>
                <a:lnTo>
                  <a:pt x="0" y="140970"/>
                </a:lnTo>
                <a:lnTo>
                  <a:pt x="159956" y="140970"/>
                </a:lnTo>
                <a:lnTo>
                  <a:pt x="159956" y="247650"/>
                </a:lnTo>
                <a:lnTo>
                  <a:pt x="202920" y="247650"/>
                </a:lnTo>
                <a:lnTo>
                  <a:pt x="202920" y="140970"/>
                </a:lnTo>
                <a:lnTo>
                  <a:pt x="202920" y="101600"/>
                </a:lnTo>
                <a:lnTo>
                  <a:pt x="2029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8755398" y="9083262"/>
            <a:ext cx="262890" cy="260985"/>
          </a:xfrm>
          <a:custGeom>
            <a:avLst/>
            <a:gdLst/>
            <a:ahLst/>
            <a:cxnLst/>
            <a:rect l="l" t="t" r="r" b="b"/>
            <a:pathLst>
              <a:path w="262890" h="260984">
                <a:moveTo>
                  <a:pt x="131304" y="0"/>
                </a:moveTo>
                <a:lnTo>
                  <a:pt x="79447" y="9251"/>
                </a:lnTo>
                <a:lnTo>
                  <a:pt x="37297" y="37004"/>
                </a:lnTo>
                <a:lnTo>
                  <a:pt x="9323" y="78936"/>
                </a:lnTo>
                <a:lnTo>
                  <a:pt x="0" y="130708"/>
                </a:lnTo>
                <a:lnTo>
                  <a:pt x="2330" y="157565"/>
                </a:lnTo>
                <a:lnTo>
                  <a:pt x="20978" y="204119"/>
                </a:lnTo>
                <a:lnTo>
                  <a:pt x="57160" y="240008"/>
                </a:lnTo>
                <a:lnTo>
                  <a:pt x="104162" y="258507"/>
                </a:lnTo>
                <a:lnTo>
                  <a:pt x="131304" y="260819"/>
                </a:lnTo>
                <a:lnTo>
                  <a:pt x="158441" y="258507"/>
                </a:lnTo>
                <a:lnTo>
                  <a:pt x="183152" y="251572"/>
                </a:lnTo>
                <a:lnTo>
                  <a:pt x="205439" y="240008"/>
                </a:lnTo>
                <a:lnTo>
                  <a:pt x="225302" y="223815"/>
                </a:lnTo>
                <a:lnTo>
                  <a:pt x="226291" y="222621"/>
                </a:lnTo>
                <a:lnTo>
                  <a:pt x="131304" y="222621"/>
                </a:lnTo>
                <a:lnTo>
                  <a:pt x="114032" y="221093"/>
                </a:lnTo>
                <a:lnTo>
                  <a:pt x="69830" y="198151"/>
                </a:lnTo>
                <a:lnTo>
                  <a:pt x="45770" y="151037"/>
                </a:lnTo>
                <a:lnTo>
                  <a:pt x="44166" y="130708"/>
                </a:lnTo>
                <a:lnTo>
                  <a:pt x="45750" y="110360"/>
                </a:lnTo>
                <a:lnTo>
                  <a:pt x="69526" y="62971"/>
                </a:lnTo>
                <a:lnTo>
                  <a:pt x="113786" y="39746"/>
                </a:lnTo>
                <a:lnTo>
                  <a:pt x="131304" y="38197"/>
                </a:lnTo>
                <a:lnTo>
                  <a:pt x="226289" y="38197"/>
                </a:lnTo>
                <a:lnTo>
                  <a:pt x="225302" y="37004"/>
                </a:lnTo>
                <a:lnTo>
                  <a:pt x="205439" y="20814"/>
                </a:lnTo>
                <a:lnTo>
                  <a:pt x="183152" y="9251"/>
                </a:lnTo>
                <a:lnTo>
                  <a:pt x="158441" y="2312"/>
                </a:lnTo>
                <a:lnTo>
                  <a:pt x="131304" y="0"/>
                </a:lnTo>
                <a:close/>
              </a:path>
              <a:path w="262890" h="260984">
                <a:moveTo>
                  <a:pt x="226289" y="38197"/>
                </a:moveTo>
                <a:lnTo>
                  <a:pt x="131304" y="38197"/>
                </a:lnTo>
                <a:lnTo>
                  <a:pt x="149036" y="39746"/>
                </a:lnTo>
                <a:lnTo>
                  <a:pt x="148881" y="39746"/>
                </a:lnTo>
                <a:lnTo>
                  <a:pt x="193083" y="62668"/>
                </a:lnTo>
                <a:lnTo>
                  <a:pt x="216857" y="110122"/>
                </a:lnTo>
                <a:lnTo>
                  <a:pt x="218443" y="130708"/>
                </a:lnTo>
                <a:lnTo>
                  <a:pt x="216838" y="151037"/>
                </a:lnTo>
                <a:lnTo>
                  <a:pt x="192779" y="198151"/>
                </a:lnTo>
                <a:lnTo>
                  <a:pt x="148575" y="221093"/>
                </a:lnTo>
                <a:lnTo>
                  <a:pt x="131304" y="222621"/>
                </a:lnTo>
                <a:lnTo>
                  <a:pt x="226291" y="222621"/>
                </a:lnTo>
                <a:lnTo>
                  <a:pt x="241622" y="204119"/>
                </a:lnTo>
                <a:lnTo>
                  <a:pt x="253281" y="182036"/>
                </a:lnTo>
                <a:lnTo>
                  <a:pt x="260277" y="157565"/>
                </a:lnTo>
                <a:lnTo>
                  <a:pt x="262609" y="130708"/>
                </a:lnTo>
                <a:lnTo>
                  <a:pt x="260277" y="103590"/>
                </a:lnTo>
                <a:lnTo>
                  <a:pt x="253281" y="78936"/>
                </a:lnTo>
                <a:lnTo>
                  <a:pt x="241622" y="56741"/>
                </a:lnTo>
                <a:lnTo>
                  <a:pt x="226289" y="3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76" name="object 276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9083650" y="9089231"/>
            <a:ext cx="190988" cy="247688"/>
          </a:xfrm>
          <a:prstGeom prst="rect">
            <a:avLst/>
          </a:prstGeom>
        </p:spPr>
      </p:pic>
      <p:sp>
        <p:nvSpPr>
          <p:cNvPr id="277" name="object 277"/>
          <p:cNvSpPr/>
          <p:nvPr/>
        </p:nvSpPr>
        <p:spPr>
          <a:xfrm>
            <a:off x="9324763" y="9083262"/>
            <a:ext cx="248920" cy="260985"/>
          </a:xfrm>
          <a:custGeom>
            <a:avLst/>
            <a:gdLst/>
            <a:ahLst/>
            <a:cxnLst/>
            <a:rect l="l" t="t" r="r" b="b"/>
            <a:pathLst>
              <a:path w="248920" h="260984">
                <a:moveTo>
                  <a:pt x="120572" y="0"/>
                </a:moveTo>
                <a:lnTo>
                  <a:pt x="73788" y="8580"/>
                </a:lnTo>
                <a:lnTo>
                  <a:pt x="34920" y="34313"/>
                </a:lnTo>
                <a:lnTo>
                  <a:pt x="8735" y="75277"/>
                </a:lnTo>
                <a:lnTo>
                  <a:pt x="0" y="129514"/>
                </a:lnTo>
                <a:lnTo>
                  <a:pt x="2201" y="158838"/>
                </a:lnTo>
                <a:lnTo>
                  <a:pt x="19812" y="207179"/>
                </a:lnTo>
                <a:lnTo>
                  <a:pt x="53763" y="241347"/>
                </a:lnTo>
                <a:lnTo>
                  <a:pt x="96437" y="258655"/>
                </a:lnTo>
                <a:lnTo>
                  <a:pt x="120572" y="260819"/>
                </a:lnTo>
                <a:lnTo>
                  <a:pt x="145560" y="258208"/>
                </a:lnTo>
                <a:lnTo>
                  <a:pt x="168017" y="250374"/>
                </a:lnTo>
                <a:lnTo>
                  <a:pt x="187939" y="237318"/>
                </a:lnTo>
                <a:lnTo>
                  <a:pt x="201917" y="222621"/>
                </a:lnTo>
                <a:lnTo>
                  <a:pt x="125346" y="222621"/>
                </a:lnTo>
                <a:lnTo>
                  <a:pt x="107529" y="220998"/>
                </a:lnTo>
                <a:lnTo>
                  <a:pt x="65956" y="196653"/>
                </a:lnTo>
                <a:lnTo>
                  <a:pt x="45535" y="149153"/>
                </a:lnTo>
                <a:lnTo>
                  <a:pt x="44176" y="129514"/>
                </a:lnTo>
                <a:lnTo>
                  <a:pt x="45642" y="109296"/>
                </a:lnTo>
                <a:lnTo>
                  <a:pt x="67746" y="62364"/>
                </a:lnTo>
                <a:lnTo>
                  <a:pt x="108988" y="39707"/>
                </a:lnTo>
                <a:lnTo>
                  <a:pt x="125346" y="38197"/>
                </a:lnTo>
                <a:lnTo>
                  <a:pt x="202517" y="38197"/>
                </a:lnTo>
                <a:lnTo>
                  <a:pt x="188383" y="23164"/>
                </a:lnTo>
                <a:lnTo>
                  <a:pt x="168613" y="10295"/>
                </a:lnTo>
                <a:lnTo>
                  <a:pt x="146011" y="2573"/>
                </a:lnTo>
                <a:lnTo>
                  <a:pt x="120572" y="0"/>
                </a:lnTo>
                <a:close/>
              </a:path>
              <a:path w="248920" h="260984">
                <a:moveTo>
                  <a:pt x="248296" y="219040"/>
                </a:moveTo>
                <a:lnTo>
                  <a:pt x="205323" y="219040"/>
                </a:lnTo>
                <a:lnTo>
                  <a:pt x="205323" y="253657"/>
                </a:lnTo>
                <a:lnTo>
                  <a:pt x="248296" y="253657"/>
                </a:lnTo>
                <a:lnTo>
                  <a:pt x="248296" y="219040"/>
                </a:lnTo>
                <a:close/>
              </a:path>
              <a:path w="248920" h="260984">
                <a:moveTo>
                  <a:pt x="202517" y="38197"/>
                </a:moveTo>
                <a:lnTo>
                  <a:pt x="125346" y="38197"/>
                </a:lnTo>
                <a:lnTo>
                  <a:pt x="141201" y="39707"/>
                </a:lnTo>
                <a:lnTo>
                  <a:pt x="141072" y="39707"/>
                </a:lnTo>
                <a:lnTo>
                  <a:pt x="182643" y="62071"/>
                </a:lnTo>
                <a:lnTo>
                  <a:pt x="206142" y="109296"/>
                </a:lnTo>
                <a:lnTo>
                  <a:pt x="207710" y="130111"/>
                </a:lnTo>
                <a:lnTo>
                  <a:pt x="206311" y="148766"/>
                </a:lnTo>
                <a:lnTo>
                  <a:pt x="185334" y="195763"/>
                </a:lnTo>
                <a:lnTo>
                  <a:pt x="143022" y="220998"/>
                </a:lnTo>
                <a:lnTo>
                  <a:pt x="142610" y="220998"/>
                </a:lnTo>
                <a:lnTo>
                  <a:pt x="125346" y="222621"/>
                </a:lnTo>
                <a:lnTo>
                  <a:pt x="201917" y="222621"/>
                </a:lnTo>
                <a:lnTo>
                  <a:pt x="205323" y="219040"/>
                </a:lnTo>
                <a:lnTo>
                  <a:pt x="248296" y="219040"/>
                </a:lnTo>
                <a:lnTo>
                  <a:pt x="248296" y="41181"/>
                </a:lnTo>
                <a:lnTo>
                  <a:pt x="205323" y="41181"/>
                </a:lnTo>
                <a:lnTo>
                  <a:pt x="202517" y="38197"/>
                </a:lnTo>
                <a:close/>
              </a:path>
              <a:path w="248920" h="260984">
                <a:moveTo>
                  <a:pt x="248296" y="5968"/>
                </a:moveTo>
                <a:lnTo>
                  <a:pt x="205323" y="5968"/>
                </a:lnTo>
                <a:lnTo>
                  <a:pt x="205323" y="41181"/>
                </a:lnTo>
                <a:lnTo>
                  <a:pt x="248296" y="41181"/>
                </a:lnTo>
                <a:lnTo>
                  <a:pt x="248296" y="59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8" name="object 278"/>
          <p:cNvGrpSpPr/>
          <p:nvPr/>
        </p:nvGrpSpPr>
        <p:grpSpPr>
          <a:xfrm>
            <a:off x="9757461" y="8919728"/>
            <a:ext cx="594995" cy="418465"/>
            <a:chOff x="9757461" y="8919728"/>
            <a:chExt cx="594995" cy="418465"/>
          </a:xfrm>
        </p:grpSpPr>
        <p:sp>
          <p:nvSpPr>
            <p:cNvPr id="279" name="object 279"/>
            <p:cNvSpPr/>
            <p:nvPr/>
          </p:nvSpPr>
          <p:spPr>
            <a:xfrm>
              <a:off x="9757461" y="8919728"/>
              <a:ext cx="361950" cy="417195"/>
            </a:xfrm>
            <a:custGeom>
              <a:avLst/>
              <a:gdLst/>
              <a:ahLst/>
              <a:cxnLst/>
              <a:rect l="l" t="t" r="r" b="b"/>
              <a:pathLst>
                <a:path w="361950" h="417195">
                  <a:moveTo>
                    <a:pt x="183230" y="0"/>
                  </a:moveTo>
                  <a:lnTo>
                    <a:pt x="0" y="417191"/>
                  </a:lnTo>
                  <a:lnTo>
                    <a:pt x="48940" y="417191"/>
                  </a:lnTo>
                  <a:lnTo>
                    <a:pt x="96698" y="304985"/>
                  </a:lnTo>
                  <a:lnTo>
                    <a:pt x="313688" y="304985"/>
                  </a:lnTo>
                  <a:lnTo>
                    <a:pt x="295817" y="263206"/>
                  </a:lnTo>
                  <a:lnTo>
                    <a:pt x="113996" y="263206"/>
                  </a:lnTo>
                  <a:lnTo>
                    <a:pt x="182036" y="103850"/>
                  </a:lnTo>
                  <a:lnTo>
                    <a:pt x="227652" y="103850"/>
                  </a:lnTo>
                  <a:lnTo>
                    <a:pt x="183230" y="0"/>
                  </a:lnTo>
                  <a:close/>
                </a:path>
                <a:path w="361950" h="417195">
                  <a:moveTo>
                    <a:pt x="313688" y="304985"/>
                  </a:moveTo>
                  <a:lnTo>
                    <a:pt x="266190" y="304985"/>
                  </a:lnTo>
                  <a:lnTo>
                    <a:pt x="312744" y="417191"/>
                  </a:lnTo>
                  <a:lnTo>
                    <a:pt x="361685" y="417191"/>
                  </a:lnTo>
                  <a:lnTo>
                    <a:pt x="313688" y="304985"/>
                  </a:lnTo>
                  <a:close/>
                </a:path>
                <a:path w="361950" h="417195">
                  <a:moveTo>
                    <a:pt x="227652" y="103850"/>
                  </a:moveTo>
                  <a:lnTo>
                    <a:pt x="182036" y="103850"/>
                  </a:lnTo>
                  <a:lnTo>
                    <a:pt x="248882" y="263206"/>
                  </a:lnTo>
                  <a:lnTo>
                    <a:pt x="295817" y="263206"/>
                  </a:lnTo>
                  <a:lnTo>
                    <a:pt x="227652" y="103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0" name="object 28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128696" y="9089231"/>
              <a:ext cx="223218" cy="248882"/>
            </a:xfrm>
            <a:prstGeom prst="rect">
              <a:avLst/>
            </a:prstGeom>
          </p:spPr>
        </p:pic>
      </p:grpSp>
      <p:sp>
        <p:nvSpPr>
          <p:cNvPr id="281" name="object 281"/>
          <p:cNvSpPr/>
          <p:nvPr/>
        </p:nvSpPr>
        <p:spPr>
          <a:xfrm>
            <a:off x="10433085" y="9070132"/>
            <a:ext cx="212725" cy="284480"/>
          </a:xfrm>
          <a:custGeom>
            <a:avLst/>
            <a:gdLst/>
            <a:ahLst/>
            <a:cxnLst/>
            <a:rect l="l" t="t" r="r" b="b"/>
            <a:pathLst>
              <a:path w="212725" h="284479">
                <a:moveTo>
                  <a:pt x="212475" y="0"/>
                </a:moveTo>
                <a:lnTo>
                  <a:pt x="42972" y="182633"/>
                </a:lnTo>
                <a:lnTo>
                  <a:pt x="42972" y="19098"/>
                </a:lnTo>
                <a:lnTo>
                  <a:pt x="0" y="19098"/>
                </a:lnTo>
                <a:lnTo>
                  <a:pt x="0" y="284096"/>
                </a:lnTo>
                <a:lnTo>
                  <a:pt x="169502" y="101462"/>
                </a:lnTo>
                <a:lnTo>
                  <a:pt x="169502" y="266787"/>
                </a:lnTo>
                <a:lnTo>
                  <a:pt x="212475" y="266787"/>
                </a:lnTo>
                <a:lnTo>
                  <a:pt x="2124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0726689" y="9230239"/>
            <a:ext cx="43180" cy="106680"/>
          </a:xfrm>
          <a:custGeom>
            <a:avLst/>
            <a:gdLst/>
            <a:ahLst/>
            <a:cxnLst/>
            <a:rect l="l" t="t" r="r" b="b"/>
            <a:pathLst>
              <a:path w="43179" h="106679">
                <a:moveTo>
                  <a:pt x="0" y="106679"/>
                </a:moveTo>
                <a:lnTo>
                  <a:pt x="42972" y="106679"/>
                </a:lnTo>
                <a:lnTo>
                  <a:pt x="42972" y="0"/>
                </a:lnTo>
                <a:lnTo>
                  <a:pt x="0" y="0"/>
                </a:lnTo>
                <a:lnTo>
                  <a:pt x="0" y="1066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0726687" y="9089281"/>
            <a:ext cx="203200" cy="247650"/>
          </a:xfrm>
          <a:custGeom>
            <a:avLst/>
            <a:gdLst/>
            <a:ahLst/>
            <a:cxnLst/>
            <a:rect l="l" t="t" r="r" b="b"/>
            <a:pathLst>
              <a:path w="203200" h="247650">
                <a:moveTo>
                  <a:pt x="202920" y="0"/>
                </a:moveTo>
                <a:lnTo>
                  <a:pt x="159943" y="0"/>
                </a:lnTo>
                <a:lnTo>
                  <a:pt x="159943" y="101600"/>
                </a:lnTo>
                <a:lnTo>
                  <a:pt x="42964" y="101600"/>
                </a:lnTo>
                <a:lnTo>
                  <a:pt x="42964" y="0"/>
                </a:lnTo>
                <a:lnTo>
                  <a:pt x="0" y="0"/>
                </a:lnTo>
                <a:lnTo>
                  <a:pt x="0" y="101600"/>
                </a:lnTo>
                <a:lnTo>
                  <a:pt x="0" y="140970"/>
                </a:lnTo>
                <a:lnTo>
                  <a:pt x="159943" y="140970"/>
                </a:lnTo>
                <a:lnTo>
                  <a:pt x="159943" y="247650"/>
                </a:lnTo>
                <a:lnTo>
                  <a:pt x="202920" y="247650"/>
                </a:lnTo>
                <a:lnTo>
                  <a:pt x="202920" y="140970"/>
                </a:lnTo>
                <a:lnTo>
                  <a:pt x="202920" y="101600"/>
                </a:lnTo>
                <a:lnTo>
                  <a:pt x="2029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0995256" y="9083262"/>
            <a:ext cx="248920" cy="260985"/>
          </a:xfrm>
          <a:custGeom>
            <a:avLst/>
            <a:gdLst/>
            <a:ahLst/>
            <a:cxnLst/>
            <a:rect l="l" t="t" r="r" b="b"/>
            <a:pathLst>
              <a:path w="248920" h="260984">
                <a:moveTo>
                  <a:pt x="120572" y="0"/>
                </a:moveTo>
                <a:lnTo>
                  <a:pt x="73788" y="8580"/>
                </a:lnTo>
                <a:lnTo>
                  <a:pt x="34920" y="34313"/>
                </a:lnTo>
                <a:lnTo>
                  <a:pt x="8735" y="75277"/>
                </a:lnTo>
                <a:lnTo>
                  <a:pt x="0" y="129514"/>
                </a:lnTo>
                <a:lnTo>
                  <a:pt x="2201" y="158838"/>
                </a:lnTo>
                <a:lnTo>
                  <a:pt x="19812" y="207179"/>
                </a:lnTo>
                <a:lnTo>
                  <a:pt x="53763" y="241347"/>
                </a:lnTo>
                <a:lnTo>
                  <a:pt x="96437" y="258655"/>
                </a:lnTo>
                <a:lnTo>
                  <a:pt x="120572" y="260819"/>
                </a:lnTo>
                <a:lnTo>
                  <a:pt x="145560" y="258208"/>
                </a:lnTo>
                <a:lnTo>
                  <a:pt x="168017" y="250374"/>
                </a:lnTo>
                <a:lnTo>
                  <a:pt x="187939" y="237318"/>
                </a:lnTo>
                <a:lnTo>
                  <a:pt x="201917" y="222621"/>
                </a:lnTo>
                <a:lnTo>
                  <a:pt x="125346" y="222621"/>
                </a:lnTo>
                <a:lnTo>
                  <a:pt x="107529" y="220998"/>
                </a:lnTo>
                <a:lnTo>
                  <a:pt x="65956" y="196653"/>
                </a:lnTo>
                <a:lnTo>
                  <a:pt x="45535" y="149153"/>
                </a:lnTo>
                <a:lnTo>
                  <a:pt x="44176" y="129514"/>
                </a:lnTo>
                <a:lnTo>
                  <a:pt x="45642" y="109296"/>
                </a:lnTo>
                <a:lnTo>
                  <a:pt x="67746" y="62364"/>
                </a:lnTo>
                <a:lnTo>
                  <a:pt x="108988" y="39707"/>
                </a:lnTo>
                <a:lnTo>
                  <a:pt x="125346" y="38197"/>
                </a:lnTo>
                <a:lnTo>
                  <a:pt x="202517" y="38197"/>
                </a:lnTo>
                <a:lnTo>
                  <a:pt x="188383" y="23164"/>
                </a:lnTo>
                <a:lnTo>
                  <a:pt x="168613" y="10295"/>
                </a:lnTo>
                <a:lnTo>
                  <a:pt x="146011" y="2573"/>
                </a:lnTo>
                <a:lnTo>
                  <a:pt x="120572" y="0"/>
                </a:lnTo>
                <a:close/>
              </a:path>
              <a:path w="248920" h="260984">
                <a:moveTo>
                  <a:pt x="248296" y="219040"/>
                </a:moveTo>
                <a:lnTo>
                  <a:pt x="205323" y="219040"/>
                </a:lnTo>
                <a:lnTo>
                  <a:pt x="205323" y="253657"/>
                </a:lnTo>
                <a:lnTo>
                  <a:pt x="248296" y="253657"/>
                </a:lnTo>
                <a:lnTo>
                  <a:pt x="248296" y="219040"/>
                </a:lnTo>
                <a:close/>
              </a:path>
              <a:path w="248920" h="260984">
                <a:moveTo>
                  <a:pt x="202517" y="38197"/>
                </a:moveTo>
                <a:lnTo>
                  <a:pt x="125346" y="38197"/>
                </a:lnTo>
                <a:lnTo>
                  <a:pt x="141201" y="39707"/>
                </a:lnTo>
                <a:lnTo>
                  <a:pt x="141072" y="39707"/>
                </a:lnTo>
                <a:lnTo>
                  <a:pt x="182643" y="62071"/>
                </a:lnTo>
                <a:lnTo>
                  <a:pt x="206142" y="109296"/>
                </a:lnTo>
                <a:lnTo>
                  <a:pt x="207710" y="130111"/>
                </a:lnTo>
                <a:lnTo>
                  <a:pt x="206311" y="148766"/>
                </a:lnTo>
                <a:lnTo>
                  <a:pt x="185334" y="195763"/>
                </a:lnTo>
                <a:lnTo>
                  <a:pt x="143022" y="220998"/>
                </a:lnTo>
                <a:lnTo>
                  <a:pt x="142610" y="220998"/>
                </a:lnTo>
                <a:lnTo>
                  <a:pt x="125346" y="222621"/>
                </a:lnTo>
                <a:lnTo>
                  <a:pt x="201917" y="222621"/>
                </a:lnTo>
                <a:lnTo>
                  <a:pt x="205323" y="219040"/>
                </a:lnTo>
                <a:lnTo>
                  <a:pt x="248296" y="219040"/>
                </a:lnTo>
                <a:lnTo>
                  <a:pt x="248296" y="41181"/>
                </a:lnTo>
                <a:lnTo>
                  <a:pt x="205323" y="41181"/>
                </a:lnTo>
                <a:lnTo>
                  <a:pt x="202517" y="38197"/>
                </a:lnTo>
                <a:close/>
              </a:path>
              <a:path w="248920" h="260984">
                <a:moveTo>
                  <a:pt x="248296" y="5968"/>
                </a:moveTo>
                <a:lnTo>
                  <a:pt x="205323" y="5968"/>
                </a:lnTo>
                <a:lnTo>
                  <a:pt x="205323" y="41181"/>
                </a:lnTo>
                <a:lnTo>
                  <a:pt x="248296" y="41181"/>
                </a:lnTo>
                <a:lnTo>
                  <a:pt x="248296" y="59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658152" y="294976"/>
              <a:ext cx="12668885" cy="2139950"/>
            </a:xfrm>
            <a:custGeom>
              <a:avLst/>
              <a:gdLst/>
              <a:ahLst/>
              <a:cxnLst/>
              <a:rect l="l" t="t" r="r" b="b"/>
              <a:pathLst>
                <a:path w="12668885" h="2139950">
                  <a:moveTo>
                    <a:pt x="446951" y="148780"/>
                  </a:moveTo>
                  <a:lnTo>
                    <a:pt x="19011" y="196329"/>
                  </a:lnTo>
                  <a:lnTo>
                    <a:pt x="19011" y="861999"/>
                  </a:lnTo>
                  <a:lnTo>
                    <a:pt x="446951" y="836320"/>
                  </a:lnTo>
                  <a:lnTo>
                    <a:pt x="446951" y="698436"/>
                  </a:lnTo>
                  <a:lnTo>
                    <a:pt x="161658" y="706031"/>
                  </a:lnTo>
                  <a:lnTo>
                    <a:pt x="161658" y="576707"/>
                  </a:lnTo>
                  <a:lnTo>
                    <a:pt x="446951" y="556742"/>
                  </a:lnTo>
                  <a:lnTo>
                    <a:pt x="446951" y="434060"/>
                  </a:lnTo>
                  <a:lnTo>
                    <a:pt x="131229" y="434060"/>
                  </a:lnTo>
                  <a:lnTo>
                    <a:pt x="138836" y="338963"/>
                  </a:lnTo>
                  <a:lnTo>
                    <a:pt x="446951" y="291414"/>
                  </a:lnTo>
                  <a:lnTo>
                    <a:pt x="446951" y="148780"/>
                  </a:lnTo>
                  <a:close/>
                </a:path>
                <a:path w="12668885" h="2139950">
                  <a:moveTo>
                    <a:pt x="546811" y="2138489"/>
                  </a:moveTo>
                  <a:lnTo>
                    <a:pt x="494487" y="1463306"/>
                  </a:lnTo>
                  <a:lnTo>
                    <a:pt x="304304" y="1458544"/>
                  </a:lnTo>
                  <a:lnTo>
                    <a:pt x="180682" y="1843684"/>
                  </a:lnTo>
                  <a:lnTo>
                    <a:pt x="136931" y="1477556"/>
                  </a:lnTo>
                  <a:lnTo>
                    <a:pt x="0" y="1458544"/>
                  </a:lnTo>
                  <a:lnTo>
                    <a:pt x="36131" y="2128977"/>
                  </a:lnTo>
                  <a:lnTo>
                    <a:pt x="199694" y="2133727"/>
                  </a:lnTo>
                  <a:lnTo>
                    <a:pt x="333781" y="1701038"/>
                  </a:lnTo>
                  <a:lnTo>
                    <a:pt x="370878" y="2128977"/>
                  </a:lnTo>
                  <a:lnTo>
                    <a:pt x="546811" y="2138489"/>
                  </a:lnTo>
                  <a:close/>
                </a:path>
                <a:path w="12668885" h="2139950">
                  <a:moveTo>
                    <a:pt x="956195" y="278053"/>
                  </a:moveTo>
                  <a:lnTo>
                    <a:pt x="813562" y="214337"/>
                  </a:lnTo>
                  <a:lnTo>
                    <a:pt x="623366" y="211010"/>
                  </a:lnTo>
                  <a:lnTo>
                    <a:pt x="514946" y="324650"/>
                  </a:lnTo>
                  <a:lnTo>
                    <a:pt x="528269" y="502958"/>
                  </a:lnTo>
                  <a:lnTo>
                    <a:pt x="718464" y="624205"/>
                  </a:lnTo>
                  <a:lnTo>
                    <a:pt x="794054" y="719302"/>
                  </a:lnTo>
                  <a:lnTo>
                    <a:pt x="689927" y="719302"/>
                  </a:lnTo>
                  <a:lnTo>
                    <a:pt x="575818" y="657974"/>
                  </a:lnTo>
                  <a:lnTo>
                    <a:pt x="496404" y="836269"/>
                  </a:lnTo>
                  <a:lnTo>
                    <a:pt x="718464" y="861949"/>
                  </a:lnTo>
                  <a:lnTo>
                    <a:pt x="936701" y="842467"/>
                  </a:lnTo>
                  <a:lnTo>
                    <a:pt x="956195" y="624205"/>
                  </a:lnTo>
                  <a:lnTo>
                    <a:pt x="696099" y="434009"/>
                  </a:lnTo>
                  <a:lnTo>
                    <a:pt x="881075" y="434009"/>
                  </a:lnTo>
                  <a:lnTo>
                    <a:pt x="956195" y="278053"/>
                  </a:lnTo>
                  <a:close/>
                </a:path>
                <a:path w="12668885" h="2139950">
                  <a:moveTo>
                    <a:pt x="1335151" y="2132317"/>
                  </a:moveTo>
                  <a:lnTo>
                    <a:pt x="1316609" y="1458544"/>
                  </a:lnTo>
                  <a:lnTo>
                    <a:pt x="827811" y="1478038"/>
                  </a:lnTo>
                  <a:lnTo>
                    <a:pt x="841121" y="2130882"/>
                  </a:lnTo>
                  <a:lnTo>
                    <a:pt x="974267" y="2124710"/>
                  </a:lnTo>
                  <a:lnTo>
                    <a:pt x="974267" y="1605940"/>
                  </a:lnTo>
                  <a:lnTo>
                    <a:pt x="1176350" y="1586928"/>
                  </a:lnTo>
                  <a:lnTo>
                    <a:pt x="1197737" y="2124710"/>
                  </a:lnTo>
                  <a:lnTo>
                    <a:pt x="1335151" y="2132317"/>
                  </a:lnTo>
                  <a:close/>
                </a:path>
                <a:path w="12668885" h="2139950">
                  <a:moveTo>
                    <a:pt x="1623771" y="243903"/>
                  </a:moveTo>
                  <a:lnTo>
                    <a:pt x="1355598" y="196354"/>
                  </a:lnTo>
                  <a:lnTo>
                    <a:pt x="1117866" y="196354"/>
                  </a:lnTo>
                  <a:lnTo>
                    <a:pt x="1022769" y="481647"/>
                  </a:lnTo>
                  <a:lnTo>
                    <a:pt x="1040358" y="836358"/>
                  </a:lnTo>
                  <a:lnTo>
                    <a:pt x="1355598" y="862025"/>
                  </a:lnTo>
                  <a:lnTo>
                    <a:pt x="1593342" y="785495"/>
                  </a:lnTo>
                  <a:lnTo>
                    <a:pt x="1619021" y="529196"/>
                  </a:lnTo>
                  <a:lnTo>
                    <a:pt x="1259547" y="505891"/>
                  </a:lnTo>
                  <a:lnTo>
                    <a:pt x="1245285" y="594334"/>
                  </a:lnTo>
                  <a:lnTo>
                    <a:pt x="1375105" y="609549"/>
                  </a:lnTo>
                  <a:lnTo>
                    <a:pt x="1381277" y="749338"/>
                  </a:lnTo>
                  <a:lnTo>
                    <a:pt x="1173010" y="735558"/>
                  </a:lnTo>
                  <a:lnTo>
                    <a:pt x="1122616" y="481647"/>
                  </a:lnTo>
                  <a:lnTo>
                    <a:pt x="1243380" y="274802"/>
                  </a:lnTo>
                  <a:lnTo>
                    <a:pt x="1474470" y="386549"/>
                  </a:lnTo>
                  <a:lnTo>
                    <a:pt x="1623771" y="243903"/>
                  </a:lnTo>
                  <a:close/>
                </a:path>
                <a:path w="12668885" h="2139950">
                  <a:moveTo>
                    <a:pt x="1859153" y="1653489"/>
                  </a:moveTo>
                  <a:lnTo>
                    <a:pt x="1817268" y="1579791"/>
                  </a:lnTo>
                  <a:lnTo>
                    <a:pt x="1748370" y="1458544"/>
                  </a:lnTo>
                  <a:lnTo>
                    <a:pt x="1721256" y="1458963"/>
                  </a:lnTo>
                  <a:lnTo>
                    <a:pt x="1721256" y="1648739"/>
                  </a:lnTo>
                  <a:lnTo>
                    <a:pt x="1706041" y="1761909"/>
                  </a:lnTo>
                  <a:lnTo>
                    <a:pt x="1559585" y="1783778"/>
                  </a:lnTo>
                  <a:lnTo>
                    <a:pt x="1581924" y="1579791"/>
                  </a:lnTo>
                  <a:lnTo>
                    <a:pt x="1721256" y="1648739"/>
                  </a:lnTo>
                  <a:lnTo>
                    <a:pt x="1721256" y="1458963"/>
                  </a:lnTo>
                  <a:lnTo>
                    <a:pt x="1431201" y="1463306"/>
                  </a:lnTo>
                  <a:lnTo>
                    <a:pt x="1383652" y="2133727"/>
                  </a:lnTo>
                  <a:lnTo>
                    <a:pt x="1520126" y="2128977"/>
                  </a:lnTo>
                  <a:lnTo>
                    <a:pt x="1553883" y="1921662"/>
                  </a:lnTo>
                  <a:lnTo>
                    <a:pt x="1833460" y="1909305"/>
                  </a:lnTo>
                  <a:lnTo>
                    <a:pt x="1846072" y="1783778"/>
                  </a:lnTo>
                  <a:lnTo>
                    <a:pt x="1859153" y="1653489"/>
                  </a:lnTo>
                  <a:close/>
                </a:path>
                <a:path w="12668885" h="2139950">
                  <a:moveTo>
                    <a:pt x="1929993" y="591489"/>
                  </a:moveTo>
                  <a:lnTo>
                    <a:pt x="1914779" y="466432"/>
                  </a:lnTo>
                  <a:lnTo>
                    <a:pt x="1669427" y="471182"/>
                  </a:lnTo>
                  <a:lnTo>
                    <a:pt x="1678927" y="606704"/>
                  </a:lnTo>
                  <a:lnTo>
                    <a:pt x="1929993" y="591489"/>
                  </a:lnTo>
                  <a:close/>
                </a:path>
                <a:path w="12668885" h="2139950">
                  <a:moveTo>
                    <a:pt x="2448750" y="2138489"/>
                  </a:moveTo>
                  <a:lnTo>
                    <a:pt x="2396439" y="1463306"/>
                  </a:lnTo>
                  <a:lnTo>
                    <a:pt x="2206244" y="1458544"/>
                  </a:lnTo>
                  <a:lnTo>
                    <a:pt x="2082622" y="1843684"/>
                  </a:lnTo>
                  <a:lnTo>
                    <a:pt x="2038883" y="1477556"/>
                  </a:lnTo>
                  <a:lnTo>
                    <a:pt x="1901939" y="1458544"/>
                  </a:lnTo>
                  <a:lnTo>
                    <a:pt x="1938070" y="2128977"/>
                  </a:lnTo>
                  <a:lnTo>
                    <a:pt x="2101646" y="2133727"/>
                  </a:lnTo>
                  <a:lnTo>
                    <a:pt x="2235733" y="1701038"/>
                  </a:lnTo>
                  <a:lnTo>
                    <a:pt x="2272817" y="2128977"/>
                  </a:lnTo>
                  <a:lnTo>
                    <a:pt x="2448750" y="2138489"/>
                  </a:lnTo>
                  <a:close/>
                </a:path>
                <a:path w="12668885" h="2139950">
                  <a:moveTo>
                    <a:pt x="2617076" y="497814"/>
                  </a:moveTo>
                  <a:lnTo>
                    <a:pt x="2589936" y="325221"/>
                  </a:lnTo>
                  <a:lnTo>
                    <a:pt x="2584259" y="289090"/>
                  </a:lnTo>
                  <a:lnTo>
                    <a:pt x="2474899" y="244703"/>
                  </a:lnTo>
                  <a:lnTo>
                    <a:pt x="2474899" y="618591"/>
                  </a:lnTo>
                  <a:lnTo>
                    <a:pt x="2361260" y="730326"/>
                  </a:lnTo>
                  <a:lnTo>
                    <a:pt x="2181999" y="707986"/>
                  </a:lnTo>
                  <a:lnTo>
                    <a:pt x="2117344" y="484505"/>
                  </a:lnTo>
                  <a:lnTo>
                    <a:pt x="2231923" y="325221"/>
                  </a:lnTo>
                  <a:lnTo>
                    <a:pt x="2459215" y="380377"/>
                  </a:lnTo>
                  <a:lnTo>
                    <a:pt x="2474899" y="618591"/>
                  </a:lnTo>
                  <a:lnTo>
                    <a:pt x="2474899" y="244703"/>
                  </a:lnTo>
                  <a:lnTo>
                    <a:pt x="2392172" y="211112"/>
                  </a:lnTo>
                  <a:lnTo>
                    <a:pt x="2104021" y="193027"/>
                  </a:lnTo>
                  <a:lnTo>
                    <a:pt x="1978964" y="385127"/>
                  </a:lnTo>
                  <a:lnTo>
                    <a:pt x="1978964" y="625246"/>
                  </a:lnTo>
                  <a:lnTo>
                    <a:pt x="2087372" y="850633"/>
                  </a:lnTo>
                  <a:lnTo>
                    <a:pt x="2392172" y="865365"/>
                  </a:lnTo>
                  <a:lnTo>
                    <a:pt x="2600896" y="769315"/>
                  </a:lnTo>
                  <a:lnTo>
                    <a:pt x="2603220" y="730326"/>
                  </a:lnTo>
                  <a:lnTo>
                    <a:pt x="2617076" y="497814"/>
                  </a:lnTo>
                  <a:close/>
                </a:path>
                <a:path w="12668885" h="2139950">
                  <a:moveTo>
                    <a:pt x="2929458" y="1686775"/>
                  </a:moveTo>
                  <a:lnTo>
                    <a:pt x="2880004" y="1496593"/>
                  </a:lnTo>
                  <a:lnTo>
                    <a:pt x="2705976" y="1425257"/>
                  </a:lnTo>
                  <a:lnTo>
                    <a:pt x="2531478" y="1496593"/>
                  </a:lnTo>
                  <a:lnTo>
                    <a:pt x="2483929" y="1605940"/>
                  </a:lnTo>
                  <a:lnTo>
                    <a:pt x="2564765" y="1653489"/>
                  </a:lnTo>
                  <a:lnTo>
                    <a:pt x="2686012" y="1591678"/>
                  </a:lnTo>
                  <a:lnTo>
                    <a:pt x="2740685" y="1663471"/>
                  </a:lnTo>
                  <a:lnTo>
                    <a:pt x="2612313" y="1724825"/>
                  </a:lnTo>
                  <a:lnTo>
                    <a:pt x="2612783" y="1811820"/>
                  </a:lnTo>
                  <a:lnTo>
                    <a:pt x="2740685" y="1853196"/>
                  </a:lnTo>
                  <a:lnTo>
                    <a:pt x="2678887" y="1957793"/>
                  </a:lnTo>
                  <a:lnTo>
                    <a:pt x="2526728" y="1907882"/>
                  </a:lnTo>
                  <a:lnTo>
                    <a:pt x="2479179" y="2081428"/>
                  </a:lnTo>
                  <a:lnTo>
                    <a:pt x="2815831" y="2139442"/>
                  </a:lnTo>
                  <a:lnTo>
                    <a:pt x="2921381" y="1891233"/>
                  </a:lnTo>
                  <a:lnTo>
                    <a:pt x="2768282" y="1762848"/>
                  </a:lnTo>
                  <a:lnTo>
                    <a:pt x="2929458" y="1686775"/>
                  </a:lnTo>
                  <a:close/>
                </a:path>
                <a:path w="12668885" h="2139950">
                  <a:moveTo>
                    <a:pt x="3218548" y="196329"/>
                  </a:moveTo>
                  <a:lnTo>
                    <a:pt x="2657475" y="196329"/>
                  </a:lnTo>
                  <a:lnTo>
                    <a:pt x="2657475" y="354177"/>
                  </a:lnTo>
                  <a:lnTo>
                    <a:pt x="2842920" y="366547"/>
                  </a:lnTo>
                  <a:lnTo>
                    <a:pt x="2822473" y="861999"/>
                  </a:lnTo>
                  <a:lnTo>
                    <a:pt x="3103016" y="861999"/>
                  </a:lnTo>
                  <a:lnTo>
                    <a:pt x="3033115" y="386511"/>
                  </a:lnTo>
                  <a:lnTo>
                    <a:pt x="3218548" y="357035"/>
                  </a:lnTo>
                  <a:lnTo>
                    <a:pt x="3218548" y="196329"/>
                  </a:lnTo>
                  <a:close/>
                </a:path>
                <a:path w="12668885" h="2139950">
                  <a:moveTo>
                    <a:pt x="3642220" y="2103297"/>
                  </a:moveTo>
                  <a:lnTo>
                    <a:pt x="3636264" y="2007920"/>
                  </a:lnTo>
                  <a:lnTo>
                    <a:pt x="3630549" y="1920176"/>
                  </a:lnTo>
                  <a:lnTo>
                    <a:pt x="3625062" y="1840052"/>
                  </a:lnTo>
                  <a:lnTo>
                    <a:pt x="3619817" y="1767573"/>
                  </a:lnTo>
                  <a:lnTo>
                    <a:pt x="3614813" y="1702714"/>
                  </a:lnTo>
                  <a:lnTo>
                    <a:pt x="3610038" y="1645488"/>
                  </a:lnTo>
                  <a:lnTo>
                    <a:pt x="3605504" y="1595894"/>
                  </a:lnTo>
                  <a:lnTo>
                    <a:pt x="3601199" y="1553921"/>
                  </a:lnTo>
                  <a:lnTo>
                    <a:pt x="3593312" y="1492885"/>
                  </a:lnTo>
                  <a:lnTo>
                    <a:pt x="3583267" y="1458544"/>
                  </a:lnTo>
                  <a:lnTo>
                    <a:pt x="3390684" y="1458544"/>
                  </a:lnTo>
                  <a:lnTo>
                    <a:pt x="3421113" y="1791385"/>
                  </a:lnTo>
                  <a:lnTo>
                    <a:pt x="3135820" y="1805647"/>
                  </a:lnTo>
                  <a:lnTo>
                    <a:pt x="3107296" y="1472806"/>
                  </a:lnTo>
                  <a:lnTo>
                    <a:pt x="2983661" y="1472806"/>
                  </a:lnTo>
                  <a:lnTo>
                    <a:pt x="3009341" y="2138489"/>
                  </a:lnTo>
                  <a:lnTo>
                    <a:pt x="3149625" y="2117560"/>
                  </a:lnTo>
                  <a:lnTo>
                    <a:pt x="3135820" y="1900745"/>
                  </a:lnTo>
                  <a:lnTo>
                    <a:pt x="3440620" y="1886483"/>
                  </a:lnTo>
                  <a:lnTo>
                    <a:pt x="3468662" y="2109495"/>
                  </a:lnTo>
                  <a:lnTo>
                    <a:pt x="3642220" y="2103297"/>
                  </a:lnTo>
                  <a:close/>
                </a:path>
                <a:path w="12668885" h="2139950">
                  <a:moveTo>
                    <a:pt x="3801491" y="186817"/>
                  </a:moveTo>
                  <a:lnTo>
                    <a:pt x="3704018" y="186817"/>
                  </a:lnTo>
                  <a:lnTo>
                    <a:pt x="3684994" y="446913"/>
                  </a:lnTo>
                  <a:lnTo>
                    <a:pt x="3523323" y="529158"/>
                  </a:lnTo>
                  <a:lnTo>
                    <a:pt x="3404463" y="451650"/>
                  </a:lnTo>
                  <a:lnTo>
                    <a:pt x="3364039" y="196329"/>
                  </a:lnTo>
                  <a:lnTo>
                    <a:pt x="3260382" y="196329"/>
                  </a:lnTo>
                  <a:lnTo>
                    <a:pt x="3267989" y="529158"/>
                  </a:lnTo>
                  <a:lnTo>
                    <a:pt x="3475774" y="719353"/>
                  </a:lnTo>
                  <a:lnTo>
                    <a:pt x="3654082" y="624255"/>
                  </a:lnTo>
                  <a:lnTo>
                    <a:pt x="3658857" y="884351"/>
                  </a:lnTo>
                  <a:lnTo>
                    <a:pt x="3801491" y="861999"/>
                  </a:lnTo>
                  <a:lnTo>
                    <a:pt x="3801491" y="186817"/>
                  </a:lnTo>
                  <a:close/>
                </a:path>
                <a:path w="12668885" h="2139950">
                  <a:moveTo>
                    <a:pt x="4023055" y="96520"/>
                  </a:moveTo>
                  <a:lnTo>
                    <a:pt x="3943172" y="24231"/>
                  </a:lnTo>
                  <a:lnTo>
                    <a:pt x="3886123" y="88900"/>
                  </a:lnTo>
                  <a:lnTo>
                    <a:pt x="3948417" y="158800"/>
                  </a:lnTo>
                  <a:lnTo>
                    <a:pt x="4023055" y="96520"/>
                  </a:lnTo>
                  <a:close/>
                </a:path>
                <a:path w="12668885" h="2139950">
                  <a:moveTo>
                    <a:pt x="4234180" y="65138"/>
                  </a:moveTo>
                  <a:lnTo>
                    <a:pt x="4144314" y="0"/>
                  </a:lnTo>
                  <a:lnTo>
                    <a:pt x="4081551" y="67500"/>
                  </a:lnTo>
                  <a:lnTo>
                    <a:pt x="4154767" y="136448"/>
                  </a:lnTo>
                  <a:lnTo>
                    <a:pt x="4234180" y="65138"/>
                  </a:lnTo>
                  <a:close/>
                </a:path>
                <a:path w="12668885" h="2139950">
                  <a:moveTo>
                    <a:pt x="4284586" y="148818"/>
                  </a:moveTo>
                  <a:lnTo>
                    <a:pt x="3856634" y="196367"/>
                  </a:lnTo>
                  <a:lnTo>
                    <a:pt x="3856634" y="862037"/>
                  </a:lnTo>
                  <a:lnTo>
                    <a:pt x="4284586" y="836371"/>
                  </a:lnTo>
                  <a:lnTo>
                    <a:pt x="4284586" y="706094"/>
                  </a:lnTo>
                  <a:lnTo>
                    <a:pt x="4284586" y="698474"/>
                  </a:lnTo>
                  <a:lnTo>
                    <a:pt x="3999280" y="706094"/>
                  </a:lnTo>
                  <a:lnTo>
                    <a:pt x="3999280" y="576757"/>
                  </a:lnTo>
                  <a:lnTo>
                    <a:pt x="4284586" y="556780"/>
                  </a:lnTo>
                  <a:lnTo>
                    <a:pt x="4284586" y="434111"/>
                  </a:lnTo>
                  <a:lnTo>
                    <a:pt x="3968851" y="434111"/>
                  </a:lnTo>
                  <a:lnTo>
                    <a:pt x="3976459" y="339013"/>
                  </a:lnTo>
                  <a:lnTo>
                    <a:pt x="4284586" y="291465"/>
                  </a:lnTo>
                  <a:lnTo>
                    <a:pt x="4284586" y="148818"/>
                  </a:lnTo>
                  <a:close/>
                </a:path>
                <a:path w="12668885" h="2139950">
                  <a:moveTo>
                    <a:pt x="4298366" y="2128977"/>
                  </a:moveTo>
                  <a:lnTo>
                    <a:pt x="4243832" y="1938782"/>
                  </a:lnTo>
                  <a:lnTo>
                    <a:pt x="4210570" y="1822767"/>
                  </a:lnTo>
                  <a:lnTo>
                    <a:pt x="4134764" y="1558391"/>
                  </a:lnTo>
                  <a:lnTo>
                    <a:pt x="4108183" y="1465668"/>
                  </a:lnTo>
                  <a:lnTo>
                    <a:pt x="4060634" y="1465427"/>
                  </a:lnTo>
                  <a:lnTo>
                    <a:pt x="4060634" y="1822767"/>
                  </a:lnTo>
                  <a:lnTo>
                    <a:pt x="3870439" y="1822767"/>
                  </a:lnTo>
                  <a:lnTo>
                    <a:pt x="3947464" y="1558391"/>
                  </a:lnTo>
                  <a:lnTo>
                    <a:pt x="4060634" y="1822767"/>
                  </a:lnTo>
                  <a:lnTo>
                    <a:pt x="4060634" y="1465427"/>
                  </a:lnTo>
                  <a:lnTo>
                    <a:pt x="3843807" y="1464259"/>
                  </a:lnTo>
                  <a:lnTo>
                    <a:pt x="3680244" y="2128977"/>
                  </a:lnTo>
                  <a:lnTo>
                    <a:pt x="3822890" y="2128977"/>
                  </a:lnTo>
                  <a:lnTo>
                    <a:pt x="3917988" y="1938782"/>
                  </a:lnTo>
                  <a:lnTo>
                    <a:pt x="4013085" y="1938782"/>
                  </a:lnTo>
                  <a:lnTo>
                    <a:pt x="4108183" y="2128977"/>
                  </a:lnTo>
                  <a:lnTo>
                    <a:pt x="4298366" y="2128977"/>
                  </a:lnTo>
                  <a:close/>
                </a:path>
                <a:path w="12668885" h="2139950">
                  <a:moveTo>
                    <a:pt x="4903178" y="196329"/>
                  </a:moveTo>
                  <a:lnTo>
                    <a:pt x="4342104" y="196329"/>
                  </a:lnTo>
                  <a:lnTo>
                    <a:pt x="4342104" y="354177"/>
                  </a:lnTo>
                  <a:lnTo>
                    <a:pt x="4527550" y="366547"/>
                  </a:lnTo>
                  <a:lnTo>
                    <a:pt x="4507103" y="861999"/>
                  </a:lnTo>
                  <a:lnTo>
                    <a:pt x="4787646" y="861999"/>
                  </a:lnTo>
                  <a:lnTo>
                    <a:pt x="4717745" y="386511"/>
                  </a:lnTo>
                  <a:lnTo>
                    <a:pt x="4903178" y="357035"/>
                  </a:lnTo>
                  <a:lnTo>
                    <a:pt x="4903178" y="196329"/>
                  </a:lnTo>
                  <a:close/>
                </a:path>
                <a:path w="12668885" h="2139950">
                  <a:moveTo>
                    <a:pt x="4999723" y="2103297"/>
                  </a:moveTo>
                  <a:lnTo>
                    <a:pt x="4993767" y="2007920"/>
                  </a:lnTo>
                  <a:lnTo>
                    <a:pt x="4988052" y="1920176"/>
                  </a:lnTo>
                  <a:lnTo>
                    <a:pt x="4982565" y="1840052"/>
                  </a:lnTo>
                  <a:lnTo>
                    <a:pt x="4977320" y="1767573"/>
                  </a:lnTo>
                  <a:lnTo>
                    <a:pt x="4972304" y="1702714"/>
                  </a:lnTo>
                  <a:lnTo>
                    <a:pt x="4967541" y="1645488"/>
                  </a:lnTo>
                  <a:lnTo>
                    <a:pt x="4962995" y="1595894"/>
                  </a:lnTo>
                  <a:lnTo>
                    <a:pt x="4958702" y="1553921"/>
                  </a:lnTo>
                  <a:lnTo>
                    <a:pt x="4950815" y="1492885"/>
                  </a:lnTo>
                  <a:lnTo>
                    <a:pt x="4940757" y="1458544"/>
                  </a:lnTo>
                  <a:lnTo>
                    <a:pt x="4748174" y="1458544"/>
                  </a:lnTo>
                  <a:lnTo>
                    <a:pt x="4778603" y="1791385"/>
                  </a:lnTo>
                  <a:lnTo>
                    <a:pt x="4493323" y="1805647"/>
                  </a:lnTo>
                  <a:lnTo>
                    <a:pt x="4464799" y="1472806"/>
                  </a:lnTo>
                  <a:lnTo>
                    <a:pt x="4341165" y="1472806"/>
                  </a:lnTo>
                  <a:lnTo>
                    <a:pt x="4366844" y="2138489"/>
                  </a:lnTo>
                  <a:lnTo>
                    <a:pt x="4507115" y="2117560"/>
                  </a:lnTo>
                  <a:lnTo>
                    <a:pt x="4493323" y="1900745"/>
                  </a:lnTo>
                  <a:lnTo>
                    <a:pt x="4798111" y="1886483"/>
                  </a:lnTo>
                  <a:lnTo>
                    <a:pt x="4826152" y="2109495"/>
                  </a:lnTo>
                  <a:lnTo>
                    <a:pt x="4999723" y="2103297"/>
                  </a:lnTo>
                  <a:close/>
                </a:path>
                <a:path w="12668885" h="2139950">
                  <a:moveTo>
                    <a:pt x="5155654" y="782116"/>
                  </a:moveTo>
                  <a:lnTo>
                    <a:pt x="5060556" y="701281"/>
                  </a:lnTo>
                  <a:lnTo>
                    <a:pt x="4965458" y="782116"/>
                  </a:lnTo>
                  <a:lnTo>
                    <a:pt x="5013007" y="861999"/>
                  </a:lnTo>
                  <a:lnTo>
                    <a:pt x="5060556" y="909548"/>
                  </a:lnTo>
                  <a:lnTo>
                    <a:pt x="4948809" y="941882"/>
                  </a:lnTo>
                  <a:lnTo>
                    <a:pt x="4965458" y="1017968"/>
                  </a:lnTo>
                  <a:lnTo>
                    <a:pt x="5085283" y="1004646"/>
                  </a:lnTo>
                  <a:lnTo>
                    <a:pt x="5155654" y="782116"/>
                  </a:lnTo>
                  <a:close/>
                </a:path>
                <a:path w="12668885" h="2139950">
                  <a:moveTo>
                    <a:pt x="5589321" y="2138489"/>
                  </a:moveTo>
                  <a:lnTo>
                    <a:pt x="5537009" y="1463306"/>
                  </a:lnTo>
                  <a:lnTo>
                    <a:pt x="5346827" y="1458544"/>
                  </a:lnTo>
                  <a:lnTo>
                    <a:pt x="5223205" y="1843684"/>
                  </a:lnTo>
                  <a:lnTo>
                    <a:pt x="5179453" y="1477556"/>
                  </a:lnTo>
                  <a:lnTo>
                    <a:pt x="5042522" y="1458544"/>
                  </a:lnTo>
                  <a:lnTo>
                    <a:pt x="5078654" y="2128977"/>
                  </a:lnTo>
                  <a:lnTo>
                    <a:pt x="5242217" y="2133727"/>
                  </a:lnTo>
                  <a:lnTo>
                    <a:pt x="5376303" y="1701038"/>
                  </a:lnTo>
                  <a:lnTo>
                    <a:pt x="5413400" y="2128977"/>
                  </a:lnTo>
                  <a:lnTo>
                    <a:pt x="5589321" y="2138489"/>
                  </a:lnTo>
                  <a:close/>
                </a:path>
                <a:path w="12668885" h="2139950">
                  <a:moveTo>
                    <a:pt x="5897880" y="196316"/>
                  </a:moveTo>
                  <a:lnTo>
                    <a:pt x="5799937" y="196316"/>
                  </a:lnTo>
                  <a:lnTo>
                    <a:pt x="5707215" y="510590"/>
                  </a:lnTo>
                  <a:lnTo>
                    <a:pt x="5562181" y="196316"/>
                  </a:lnTo>
                  <a:lnTo>
                    <a:pt x="5448071" y="227215"/>
                  </a:lnTo>
                  <a:lnTo>
                    <a:pt x="5576455" y="576694"/>
                  </a:lnTo>
                  <a:lnTo>
                    <a:pt x="5688203" y="624243"/>
                  </a:lnTo>
                  <a:lnTo>
                    <a:pt x="5671553" y="728383"/>
                  </a:lnTo>
                  <a:lnTo>
                    <a:pt x="5447589" y="768794"/>
                  </a:lnTo>
                  <a:lnTo>
                    <a:pt x="5481358" y="881951"/>
                  </a:lnTo>
                  <a:lnTo>
                    <a:pt x="5719102" y="875766"/>
                  </a:lnTo>
                  <a:lnTo>
                    <a:pt x="5871261" y="671791"/>
                  </a:lnTo>
                  <a:lnTo>
                    <a:pt x="5897880" y="196316"/>
                  </a:lnTo>
                  <a:close/>
                </a:path>
                <a:path w="12668885" h="2139950">
                  <a:moveTo>
                    <a:pt x="6070028" y="1415757"/>
                  </a:moveTo>
                  <a:lnTo>
                    <a:pt x="5642089" y="1463306"/>
                  </a:lnTo>
                  <a:lnTo>
                    <a:pt x="5642089" y="2128977"/>
                  </a:lnTo>
                  <a:lnTo>
                    <a:pt x="6070028" y="2103297"/>
                  </a:lnTo>
                  <a:lnTo>
                    <a:pt x="6070028" y="1965413"/>
                  </a:lnTo>
                  <a:lnTo>
                    <a:pt x="5784735" y="1973008"/>
                  </a:lnTo>
                  <a:lnTo>
                    <a:pt x="5784735" y="1843684"/>
                  </a:lnTo>
                  <a:lnTo>
                    <a:pt x="6070028" y="1823720"/>
                  </a:lnTo>
                  <a:lnTo>
                    <a:pt x="6070028" y="1701038"/>
                  </a:lnTo>
                  <a:lnTo>
                    <a:pt x="5754306" y="1701038"/>
                  </a:lnTo>
                  <a:lnTo>
                    <a:pt x="5761914" y="1605940"/>
                  </a:lnTo>
                  <a:lnTo>
                    <a:pt x="6070028" y="1558391"/>
                  </a:lnTo>
                  <a:lnTo>
                    <a:pt x="6070028" y="1415757"/>
                  </a:lnTo>
                  <a:close/>
                </a:path>
                <a:path w="12668885" h="2139950">
                  <a:moveTo>
                    <a:pt x="6559753" y="719353"/>
                  </a:moveTo>
                  <a:lnTo>
                    <a:pt x="6473215" y="624255"/>
                  </a:lnTo>
                  <a:lnTo>
                    <a:pt x="6225019" y="735520"/>
                  </a:lnTo>
                  <a:lnTo>
                    <a:pt x="6068111" y="546277"/>
                  </a:lnTo>
                  <a:lnTo>
                    <a:pt x="6242139" y="357035"/>
                  </a:lnTo>
                  <a:lnTo>
                    <a:pt x="6423292" y="434060"/>
                  </a:lnTo>
                  <a:lnTo>
                    <a:pt x="6515062" y="291414"/>
                  </a:lnTo>
                  <a:lnTo>
                    <a:pt x="6323914" y="196329"/>
                  </a:lnTo>
                  <a:lnTo>
                    <a:pt x="6102337" y="196329"/>
                  </a:lnTo>
                  <a:lnTo>
                    <a:pt x="5973013" y="338963"/>
                  </a:lnTo>
                  <a:lnTo>
                    <a:pt x="5965025" y="413842"/>
                  </a:lnTo>
                  <a:lnTo>
                    <a:pt x="5958484" y="479983"/>
                  </a:lnTo>
                  <a:lnTo>
                    <a:pt x="5953391" y="537362"/>
                  </a:lnTo>
                  <a:lnTo>
                    <a:pt x="5949759" y="586016"/>
                  </a:lnTo>
                  <a:lnTo>
                    <a:pt x="5947588" y="625906"/>
                  </a:lnTo>
                  <a:lnTo>
                    <a:pt x="5946851" y="657059"/>
                  </a:lnTo>
                  <a:lnTo>
                    <a:pt x="5947270" y="674814"/>
                  </a:lnTo>
                  <a:lnTo>
                    <a:pt x="5948515" y="687616"/>
                  </a:lnTo>
                  <a:lnTo>
                    <a:pt x="5950597" y="695490"/>
                  </a:lnTo>
                  <a:lnTo>
                    <a:pt x="5953518" y="698436"/>
                  </a:lnTo>
                  <a:lnTo>
                    <a:pt x="6086653" y="861999"/>
                  </a:lnTo>
                  <a:lnTo>
                    <a:pt x="6367653" y="861999"/>
                  </a:lnTo>
                  <a:lnTo>
                    <a:pt x="6559753" y="719353"/>
                  </a:lnTo>
                  <a:close/>
                </a:path>
                <a:path w="12668885" h="2139950">
                  <a:moveTo>
                    <a:pt x="7037171" y="2103297"/>
                  </a:moveTo>
                  <a:lnTo>
                    <a:pt x="7031215" y="2007920"/>
                  </a:lnTo>
                  <a:lnTo>
                    <a:pt x="7025487" y="1920176"/>
                  </a:lnTo>
                  <a:lnTo>
                    <a:pt x="7020014" y="1840052"/>
                  </a:lnTo>
                  <a:lnTo>
                    <a:pt x="7014769" y="1767573"/>
                  </a:lnTo>
                  <a:lnTo>
                    <a:pt x="7009752" y="1702714"/>
                  </a:lnTo>
                  <a:lnTo>
                    <a:pt x="7004977" y="1645488"/>
                  </a:lnTo>
                  <a:lnTo>
                    <a:pt x="7000443" y="1595894"/>
                  </a:lnTo>
                  <a:lnTo>
                    <a:pt x="6996150" y="1553921"/>
                  </a:lnTo>
                  <a:lnTo>
                    <a:pt x="6988264" y="1492885"/>
                  </a:lnTo>
                  <a:lnTo>
                    <a:pt x="6978205" y="1458544"/>
                  </a:lnTo>
                  <a:lnTo>
                    <a:pt x="6785623" y="1458544"/>
                  </a:lnTo>
                  <a:lnTo>
                    <a:pt x="6816052" y="1791385"/>
                  </a:lnTo>
                  <a:lnTo>
                    <a:pt x="6530759" y="1805647"/>
                  </a:lnTo>
                  <a:lnTo>
                    <a:pt x="6502247" y="1472806"/>
                  </a:lnTo>
                  <a:lnTo>
                    <a:pt x="6378613" y="1472806"/>
                  </a:lnTo>
                  <a:lnTo>
                    <a:pt x="6404292" y="2138489"/>
                  </a:lnTo>
                  <a:lnTo>
                    <a:pt x="6544564" y="2117560"/>
                  </a:lnTo>
                  <a:lnTo>
                    <a:pt x="6530759" y="1900745"/>
                  </a:lnTo>
                  <a:lnTo>
                    <a:pt x="6835559" y="1886483"/>
                  </a:lnTo>
                  <a:lnTo>
                    <a:pt x="6863601" y="2109495"/>
                  </a:lnTo>
                  <a:lnTo>
                    <a:pt x="7037171" y="2103297"/>
                  </a:lnTo>
                  <a:close/>
                </a:path>
                <a:path w="12668885" h="2139950">
                  <a:moveTo>
                    <a:pt x="7165988" y="196329"/>
                  </a:moveTo>
                  <a:lnTo>
                    <a:pt x="6604914" y="196329"/>
                  </a:lnTo>
                  <a:lnTo>
                    <a:pt x="6604914" y="354177"/>
                  </a:lnTo>
                  <a:lnTo>
                    <a:pt x="6790360" y="366547"/>
                  </a:lnTo>
                  <a:lnTo>
                    <a:pt x="6769913" y="861999"/>
                  </a:lnTo>
                  <a:lnTo>
                    <a:pt x="7050456" y="861999"/>
                  </a:lnTo>
                  <a:lnTo>
                    <a:pt x="6980555" y="386511"/>
                  </a:lnTo>
                  <a:lnTo>
                    <a:pt x="7165988" y="357035"/>
                  </a:lnTo>
                  <a:lnTo>
                    <a:pt x="7165988" y="196329"/>
                  </a:lnTo>
                  <a:close/>
                </a:path>
                <a:path w="12668885" h="2139950">
                  <a:moveTo>
                    <a:pt x="7693330" y="2128977"/>
                  </a:moveTo>
                  <a:lnTo>
                    <a:pt x="7638796" y="1938782"/>
                  </a:lnTo>
                  <a:lnTo>
                    <a:pt x="7605535" y="1822767"/>
                  </a:lnTo>
                  <a:lnTo>
                    <a:pt x="7529728" y="1558391"/>
                  </a:lnTo>
                  <a:lnTo>
                    <a:pt x="7503147" y="1465668"/>
                  </a:lnTo>
                  <a:lnTo>
                    <a:pt x="7455598" y="1465427"/>
                  </a:lnTo>
                  <a:lnTo>
                    <a:pt x="7455598" y="1822767"/>
                  </a:lnTo>
                  <a:lnTo>
                    <a:pt x="7265403" y="1822767"/>
                  </a:lnTo>
                  <a:lnTo>
                    <a:pt x="7342429" y="1558391"/>
                  </a:lnTo>
                  <a:lnTo>
                    <a:pt x="7455598" y="1822767"/>
                  </a:lnTo>
                  <a:lnTo>
                    <a:pt x="7455598" y="1465427"/>
                  </a:lnTo>
                  <a:lnTo>
                    <a:pt x="7238771" y="1464259"/>
                  </a:lnTo>
                  <a:lnTo>
                    <a:pt x="7075208" y="2128977"/>
                  </a:lnTo>
                  <a:lnTo>
                    <a:pt x="7217854" y="2128977"/>
                  </a:lnTo>
                  <a:lnTo>
                    <a:pt x="7312952" y="1938782"/>
                  </a:lnTo>
                  <a:lnTo>
                    <a:pt x="7408050" y="1938782"/>
                  </a:lnTo>
                  <a:lnTo>
                    <a:pt x="7503147" y="2128977"/>
                  </a:lnTo>
                  <a:lnTo>
                    <a:pt x="7693330" y="2128977"/>
                  </a:lnTo>
                  <a:close/>
                </a:path>
                <a:path w="12668885" h="2139950">
                  <a:moveTo>
                    <a:pt x="7844028" y="497814"/>
                  </a:moveTo>
                  <a:lnTo>
                    <a:pt x="7816901" y="325221"/>
                  </a:lnTo>
                  <a:lnTo>
                    <a:pt x="7811211" y="289090"/>
                  </a:lnTo>
                  <a:lnTo>
                    <a:pt x="7701864" y="244703"/>
                  </a:lnTo>
                  <a:lnTo>
                    <a:pt x="7701864" y="618591"/>
                  </a:lnTo>
                  <a:lnTo>
                    <a:pt x="7588224" y="730326"/>
                  </a:lnTo>
                  <a:lnTo>
                    <a:pt x="7408951" y="707986"/>
                  </a:lnTo>
                  <a:lnTo>
                    <a:pt x="7344296" y="484505"/>
                  </a:lnTo>
                  <a:lnTo>
                    <a:pt x="7458888" y="325221"/>
                  </a:lnTo>
                  <a:lnTo>
                    <a:pt x="7686180" y="380377"/>
                  </a:lnTo>
                  <a:lnTo>
                    <a:pt x="7701864" y="618591"/>
                  </a:lnTo>
                  <a:lnTo>
                    <a:pt x="7701864" y="244703"/>
                  </a:lnTo>
                  <a:lnTo>
                    <a:pt x="7619124" y="211112"/>
                  </a:lnTo>
                  <a:lnTo>
                    <a:pt x="7330986" y="193027"/>
                  </a:lnTo>
                  <a:lnTo>
                    <a:pt x="7205929" y="385127"/>
                  </a:lnTo>
                  <a:lnTo>
                    <a:pt x="7205929" y="625246"/>
                  </a:lnTo>
                  <a:lnTo>
                    <a:pt x="7314336" y="850633"/>
                  </a:lnTo>
                  <a:lnTo>
                    <a:pt x="7619124" y="865365"/>
                  </a:lnTo>
                  <a:lnTo>
                    <a:pt x="7827861" y="769315"/>
                  </a:lnTo>
                  <a:lnTo>
                    <a:pt x="7830172" y="730326"/>
                  </a:lnTo>
                  <a:lnTo>
                    <a:pt x="7844028" y="497814"/>
                  </a:lnTo>
                  <a:close/>
                </a:path>
                <a:path w="12668885" h="2139950">
                  <a:moveTo>
                    <a:pt x="8241055" y="31318"/>
                  </a:moveTo>
                  <a:lnTo>
                    <a:pt x="8149768" y="34658"/>
                  </a:lnTo>
                  <a:lnTo>
                    <a:pt x="8145958" y="70319"/>
                  </a:lnTo>
                  <a:lnTo>
                    <a:pt x="8075587" y="96469"/>
                  </a:lnTo>
                  <a:lnTo>
                    <a:pt x="8009026" y="76022"/>
                  </a:lnTo>
                  <a:lnTo>
                    <a:pt x="8003311" y="34658"/>
                  </a:lnTo>
                  <a:lnTo>
                    <a:pt x="7908214" y="36093"/>
                  </a:lnTo>
                  <a:lnTo>
                    <a:pt x="7955762" y="134023"/>
                  </a:lnTo>
                  <a:lnTo>
                    <a:pt x="8069885" y="158280"/>
                  </a:lnTo>
                  <a:lnTo>
                    <a:pt x="8178292" y="135458"/>
                  </a:lnTo>
                  <a:lnTo>
                    <a:pt x="8201800" y="96469"/>
                  </a:lnTo>
                  <a:lnTo>
                    <a:pt x="8241055" y="31318"/>
                  </a:lnTo>
                  <a:close/>
                </a:path>
                <a:path w="12668885" h="2139950">
                  <a:moveTo>
                    <a:pt x="8421738" y="871512"/>
                  </a:moveTo>
                  <a:lnTo>
                    <a:pt x="8387855" y="434060"/>
                  </a:lnTo>
                  <a:lnTo>
                    <a:pt x="8369440" y="196316"/>
                  </a:lnTo>
                  <a:lnTo>
                    <a:pt x="8179244" y="191554"/>
                  </a:lnTo>
                  <a:lnTo>
                    <a:pt x="8055623" y="576707"/>
                  </a:lnTo>
                  <a:lnTo>
                    <a:pt x="8011871" y="210591"/>
                  </a:lnTo>
                  <a:lnTo>
                    <a:pt x="7874927" y="191554"/>
                  </a:lnTo>
                  <a:lnTo>
                    <a:pt x="7911071" y="861999"/>
                  </a:lnTo>
                  <a:lnTo>
                    <a:pt x="8074647" y="866749"/>
                  </a:lnTo>
                  <a:lnTo>
                    <a:pt x="8164525" y="576707"/>
                  </a:lnTo>
                  <a:lnTo>
                    <a:pt x="8208721" y="434060"/>
                  </a:lnTo>
                  <a:lnTo>
                    <a:pt x="8245805" y="861999"/>
                  </a:lnTo>
                  <a:lnTo>
                    <a:pt x="8421738" y="871512"/>
                  </a:lnTo>
                  <a:close/>
                </a:path>
                <a:path w="12668885" h="2139950">
                  <a:moveTo>
                    <a:pt x="8448408" y="1653489"/>
                  </a:moveTo>
                  <a:lnTo>
                    <a:pt x="8406524" y="1579791"/>
                  </a:lnTo>
                  <a:lnTo>
                    <a:pt x="8337626" y="1458544"/>
                  </a:lnTo>
                  <a:lnTo>
                    <a:pt x="8310524" y="1458963"/>
                  </a:lnTo>
                  <a:lnTo>
                    <a:pt x="8310524" y="1648739"/>
                  </a:lnTo>
                  <a:lnTo>
                    <a:pt x="8295310" y="1761909"/>
                  </a:lnTo>
                  <a:lnTo>
                    <a:pt x="8148853" y="1783778"/>
                  </a:lnTo>
                  <a:lnTo>
                    <a:pt x="8171193" y="1579791"/>
                  </a:lnTo>
                  <a:lnTo>
                    <a:pt x="8310524" y="1648739"/>
                  </a:lnTo>
                  <a:lnTo>
                    <a:pt x="8310524" y="1458963"/>
                  </a:lnTo>
                  <a:lnTo>
                    <a:pt x="8020469" y="1463306"/>
                  </a:lnTo>
                  <a:lnTo>
                    <a:pt x="7972920" y="2133727"/>
                  </a:lnTo>
                  <a:lnTo>
                    <a:pt x="8109394" y="2128977"/>
                  </a:lnTo>
                  <a:lnTo>
                    <a:pt x="8143138" y="1921662"/>
                  </a:lnTo>
                  <a:lnTo>
                    <a:pt x="8422729" y="1909305"/>
                  </a:lnTo>
                  <a:lnTo>
                    <a:pt x="8435327" y="1783778"/>
                  </a:lnTo>
                  <a:lnTo>
                    <a:pt x="8448408" y="1653489"/>
                  </a:lnTo>
                  <a:close/>
                </a:path>
                <a:path w="12668885" h="2139950">
                  <a:moveTo>
                    <a:pt x="8999944" y="186817"/>
                  </a:moveTo>
                  <a:lnTo>
                    <a:pt x="8902459" y="186817"/>
                  </a:lnTo>
                  <a:lnTo>
                    <a:pt x="8883447" y="446913"/>
                  </a:lnTo>
                  <a:lnTo>
                    <a:pt x="8721776" y="529158"/>
                  </a:lnTo>
                  <a:lnTo>
                    <a:pt x="8602916" y="451650"/>
                  </a:lnTo>
                  <a:lnTo>
                    <a:pt x="8562492" y="196329"/>
                  </a:lnTo>
                  <a:lnTo>
                    <a:pt x="8458835" y="196329"/>
                  </a:lnTo>
                  <a:lnTo>
                    <a:pt x="8466442" y="529158"/>
                  </a:lnTo>
                  <a:lnTo>
                    <a:pt x="8674227" y="719353"/>
                  </a:lnTo>
                  <a:lnTo>
                    <a:pt x="8852535" y="624255"/>
                  </a:lnTo>
                  <a:lnTo>
                    <a:pt x="8857297" y="884351"/>
                  </a:lnTo>
                  <a:lnTo>
                    <a:pt x="8999944" y="861999"/>
                  </a:lnTo>
                  <a:lnTo>
                    <a:pt x="8999944" y="186817"/>
                  </a:lnTo>
                  <a:close/>
                </a:path>
                <a:path w="12668885" h="2139950">
                  <a:moveTo>
                    <a:pt x="9018981" y="1955901"/>
                  </a:moveTo>
                  <a:lnTo>
                    <a:pt x="8960968" y="1829422"/>
                  </a:lnTo>
                  <a:lnTo>
                    <a:pt x="8923884" y="1748586"/>
                  </a:lnTo>
                  <a:lnTo>
                    <a:pt x="8892984" y="1746897"/>
                  </a:lnTo>
                  <a:lnTo>
                    <a:pt x="8892984" y="1972068"/>
                  </a:lnTo>
                  <a:lnTo>
                    <a:pt x="8663318" y="2019617"/>
                  </a:lnTo>
                  <a:lnTo>
                    <a:pt x="8681390" y="1829422"/>
                  </a:lnTo>
                  <a:lnTo>
                    <a:pt x="8892984" y="1972068"/>
                  </a:lnTo>
                  <a:lnTo>
                    <a:pt x="8892984" y="1746897"/>
                  </a:lnTo>
                  <a:lnTo>
                    <a:pt x="8664753" y="1734324"/>
                  </a:lnTo>
                  <a:lnTo>
                    <a:pt x="8681390" y="1463306"/>
                  </a:lnTo>
                  <a:lnTo>
                    <a:pt x="8514969" y="1453794"/>
                  </a:lnTo>
                  <a:lnTo>
                    <a:pt x="8503082" y="2115197"/>
                  </a:lnTo>
                  <a:lnTo>
                    <a:pt x="8908669" y="2128977"/>
                  </a:lnTo>
                  <a:lnTo>
                    <a:pt x="8978367" y="2019617"/>
                  </a:lnTo>
                  <a:lnTo>
                    <a:pt x="9018981" y="1955901"/>
                  </a:lnTo>
                  <a:close/>
                </a:path>
                <a:path w="12668885" h="2139950">
                  <a:moveTo>
                    <a:pt x="9305226" y="1463306"/>
                  </a:moveTo>
                  <a:lnTo>
                    <a:pt x="9124544" y="1463306"/>
                  </a:lnTo>
                  <a:lnTo>
                    <a:pt x="9062733" y="2133727"/>
                  </a:lnTo>
                  <a:lnTo>
                    <a:pt x="9250058" y="2133727"/>
                  </a:lnTo>
                  <a:lnTo>
                    <a:pt x="9305226" y="1463306"/>
                  </a:lnTo>
                  <a:close/>
                </a:path>
                <a:path w="12668885" h="2139950">
                  <a:moveTo>
                    <a:pt x="9582887" y="871512"/>
                  </a:moveTo>
                  <a:lnTo>
                    <a:pt x="9530563" y="196329"/>
                  </a:lnTo>
                  <a:lnTo>
                    <a:pt x="9340380" y="191566"/>
                  </a:lnTo>
                  <a:lnTo>
                    <a:pt x="9216758" y="576707"/>
                  </a:lnTo>
                  <a:lnTo>
                    <a:pt x="9173007" y="210591"/>
                  </a:lnTo>
                  <a:lnTo>
                    <a:pt x="9036075" y="191566"/>
                  </a:lnTo>
                  <a:lnTo>
                    <a:pt x="9072207" y="861999"/>
                  </a:lnTo>
                  <a:lnTo>
                    <a:pt x="9235770" y="866749"/>
                  </a:lnTo>
                  <a:lnTo>
                    <a:pt x="9369857" y="434060"/>
                  </a:lnTo>
                  <a:lnTo>
                    <a:pt x="9406953" y="861999"/>
                  </a:lnTo>
                  <a:lnTo>
                    <a:pt x="9582887" y="871512"/>
                  </a:lnTo>
                  <a:close/>
                </a:path>
                <a:path w="12668885" h="2139950">
                  <a:moveTo>
                    <a:pt x="10037000" y="2103297"/>
                  </a:moveTo>
                  <a:lnTo>
                    <a:pt x="10031044" y="2007920"/>
                  </a:lnTo>
                  <a:lnTo>
                    <a:pt x="10025329" y="1920176"/>
                  </a:lnTo>
                  <a:lnTo>
                    <a:pt x="10019843" y="1840052"/>
                  </a:lnTo>
                  <a:lnTo>
                    <a:pt x="10014598" y="1767573"/>
                  </a:lnTo>
                  <a:lnTo>
                    <a:pt x="10009594" y="1702714"/>
                  </a:lnTo>
                  <a:lnTo>
                    <a:pt x="10004819" y="1645488"/>
                  </a:lnTo>
                  <a:lnTo>
                    <a:pt x="10000285" y="1595894"/>
                  </a:lnTo>
                  <a:lnTo>
                    <a:pt x="9995979" y="1553921"/>
                  </a:lnTo>
                  <a:lnTo>
                    <a:pt x="9988093" y="1492885"/>
                  </a:lnTo>
                  <a:lnTo>
                    <a:pt x="9978047" y="1458544"/>
                  </a:lnTo>
                  <a:lnTo>
                    <a:pt x="9785464" y="1458544"/>
                  </a:lnTo>
                  <a:lnTo>
                    <a:pt x="9815893" y="1791385"/>
                  </a:lnTo>
                  <a:lnTo>
                    <a:pt x="9530601" y="1805647"/>
                  </a:lnTo>
                  <a:lnTo>
                    <a:pt x="9502076" y="1472806"/>
                  </a:lnTo>
                  <a:lnTo>
                    <a:pt x="9378442" y="1472806"/>
                  </a:lnTo>
                  <a:lnTo>
                    <a:pt x="9404121" y="2138489"/>
                  </a:lnTo>
                  <a:lnTo>
                    <a:pt x="9544406" y="2117560"/>
                  </a:lnTo>
                  <a:lnTo>
                    <a:pt x="9530601" y="1900745"/>
                  </a:lnTo>
                  <a:lnTo>
                    <a:pt x="9835401" y="1886483"/>
                  </a:lnTo>
                  <a:lnTo>
                    <a:pt x="9863442" y="2109495"/>
                  </a:lnTo>
                  <a:lnTo>
                    <a:pt x="10037000" y="2103297"/>
                  </a:lnTo>
                  <a:close/>
                </a:path>
                <a:path w="12668885" h="2139950">
                  <a:moveTo>
                    <a:pt x="10168191" y="671804"/>
                  </a:moveTo>
                  <a:lnTo>
                    <a:pt x="10083559" y="587171"/>
                  </a:lnTo>
                  <a:lnTo>
                    <a:pt x="10025545" y="529158"/>
                  </a:lnTo>
                  <a:lnTo>
                    <a:pt x="10081438" y="457835"/>
                  </a:lnTo>
                  <a:lnTo>
                    <a:pt x="10152977" y="366547"/>
                  </a:lnTo>
                  <a:lnTo>
                    <a:pt x="10080727" y="287616"/>
                  </a:lnTo>
                  <a:lnTo>
                    <a:pt x="10010813" y="211251"/>
                  </a:lnTo>
                  <a:lnTo>
                    <a:pt x="10010813" y="715556"/>
                  </a:lnTo>
                  <a:lnTo>
                    <a:pt x="9776879" y="777849"/>
                  </a:lnTo>
                  <a:lnTo>
                    <a:pt x="9791611" y="587171"/>
                  </a:lnTo>
                  <a:lnTo>
                    <a:pt x="10010813" y="715556"/>
                  </a:lnTo>
                  <a:lnTo>
                    <a:pt x="10010813" y="211251"/>
                  </a:lnTo>
                  <a:lnTo>
                    <a:pt x="10004628" y="204495"/>
                  </a:lnTo>
                  <a:lnTo>
                    <a:pt x="10004628" y="385076"/>
                  </a:lnTo>
                  <a:lnTo>
                    <a:pt x="9792564" y="457835"/>
                  </a:lnTo>
                  <a:lnTo>
                    <a:pt x="9787839" y="447192"/>
                  </a:lnTo>
                  <a:lnTo>
                    <a:pt x="9783648" y="415277"/>
                  </a:lnTo>
                  <a:lnTo>
                    <a:pt x="9779991" y="362089"/>
                  </a:lnTo>
                  <a:lnTo>
                    <a:pt x="9776879" y="287616"/>
                  </a:lnTo>
                  <a:lnTo>
                    <a:pt x="10004628" y="385076"/>
                  </a:lnTo>
                  <a:lnTo>
                    <a:pt x="10004628" y="204495"/>
                  </a:lnTo>
                  <a:lnTo>
                    <a:pt x="9977996" y="175399"/>
                  </a:lnTo>
                  <a:lnTo>
                    <a:pt x="9627565" y="217716"/>
                  </a:lnTo>
                  <a:lnTo>
                    <a:pt x="9645167" y="861999"/>
                  </a:lnTo>
                  <a:lnTo>
                    <a:pt x="10120643" y="833462"/>
                  </a:lnTo>
                  <a:lnTo>
                    <a:pt x="10137000" y="777849"/>
                  </a:lnTo>
                  <a:lnTo>
                    <a:pt x="10168191" y="671804"/>
                  </a:lnTo>
                  <a:close/>
                </a:path>
                <a:path w="12668885" h="2139950">
                  <a:moveTo>
                    <a:pt x="10672204" y="1464411"/>
                  </a:moveTo>
                  <a:lnTo>
                    <a:pt x="10671264" y="1463306"/>
                  </a:lnTo>
                  <a:lnTo>
                    <a:pt x="10431615" y="1463306"/>
                  </a:lnTo>
                  <a:lnTo>
                    <a:pt x="10262349" y="1766658"/>
                  </a:lnTo>
                  <a:lnTo>
                    <a:pt x="10193884" y="1463306"/>
                  </a:lnTo>
                  <a:lnTo>
                    <a:pt x="10098786" y="1463306"/>
                  </a:lnTo>
                  <a:lnTo>
                    <a:pt x="10119703" y="2128977"/>
                  </a:lnTo>
                  <a:lnTo>
                    <a:pt x="10241420" y="2128977"/>
                  </a:lnTo>
                  <a:lnTo>
                    <a:pt x="10262349" y="1873643"/>
                  </a:lnTo>
                  <a:lnTo>
                    <a:pt x="10621810" y="2128977"/>
                  </a:lnTo>
                  <a:lnTo>
                    <a:pt x="10669359" y="2033879"/>
                  </a:lnTo>
                  <a:lnTo>
                    <a:pt x="10431615" y="1843684"/>
                  </a:lnTo>
                  <a:lnTo>
                    <a:pt x="10482110" y="1771129"/>
                  </a:lnTo>
                  <a:lnTo>
                    <a:pt x="10526662" y="1706232"/>
                  </a:lnTo>
                  <a:lnTo>
                    <a:pt x="10565282" y="1649006"/>
                  </a:lnTo>
                  <a:lnTo>
                    <a:pt x="10597947" y="1599438"/>
                  </a:lnTo>
                  <a:lnTo>
                    <a:pt x="10624680" y="1557540"/>
                  </a:lnTo>
                  <a:lnTo>
                    <a:pt x="10645470" y="1523314"/>
                  </a:lnTo>
                  <a:lnTo>
                    <a:pt x="10669245" y="1477860"/>
                  </a:lnTo>
                  <a:lnTo>
                    <a:pt x="10672204" y="1466634"/>
                  </a:lnTo>
                  <a:lnTo>
                    <a:pt x="10672204" y="1464411"/>
                  </a:lnTo>
                  <a:close/>
                </a:path>
                <a:path w="12668885" h="2139950">
                  <a:moveTo>
                    <a:pt x="10835767" y="497814"/>
                  </a:moveTo>
                  <a:lnTo>
                    <a:pt x="10808627" y="325221"/>
                  </a:lnTo>
                  <a:lnTo>
                    <a:pt x="10802950" y="289090"/>
                  </a:lnTo>
                  <a:lnTo>
                    <a:pt x="10693591" y="244703"/>
                  </a:lnTo>
                  <a:lnTo>
                    <a:pt x="10693591" y="618591"/>
                  </a:lnTo>
                  <a:lnTo>
                    <a:pt x="10579951" y="730326"/>
                  </a:lnTo>
                  <a:lnTo>
                    <a:pt x="10400690" y="707986"/>
                  </a:lnTo>
                  <a:lnTo>
                    <a:pt x="10336035" y="484505"/>
                  </a:lnTo>
                  <a:lnTo>
                    <a:pt x="10450614" y="325221"/>
                  </a:lnTo>
                  <a:lnTo>
                    <a:pt x="10677906" y="380377"/>
                  </a:lnTo>
                  <a:lnTo>
                    <a:pt x="10693591" y="618591"/>
                  </a:lnTo>
                  <a:lnTo>
                    <a:pt x="10693591" y="244703"/>
                  </a:lnTo>
                  <a:lnTo>
                    <a:pt x="10610863" y="211112"/>
                  </a:lnTo>
                  <a:lnTo>
                    <a:pt x="10322712" y="193027"/>
                  </a:lnTo>
                  <a:lnTo>
                    <a:pt x="10197655" y="385127"/>
                  </a:lnTo>
                  <a:lnTo>
                    <a:pt x="10197655" y="625246"/>
                  </a:lnTo>
                  <a:lnTo>
                    <a:pt x="10306063" y="850633"/>
                  </a:lnTo>
                  <a:lnTo>
                    <a:pt x="10610863" y="865365"/>
                  </a:lnTo>
                  <a:lnTo>
                    <a:pt x="10819587" y="769315"/>
                  </a:lnTo>
                  <a:lnTo>
                    <a:pt x="10821911" y="730326"/>
                  </a:lnTo>
                  <a:lnTo>
                    <a:pt x="10835767" y="497814"/>
                  </a:lnTo>
                  <a:close/>
                </a:path>
                <a:path w="12668885" h="2139950">
                  <a:moveTo>
                    <a:pt x="11159592" y="1415757"/>
                  </a:moveTo>
                  <a:lnTo>
                    <a:pt x="10731652" y="1463306"/>
                  </a:lnTo>
                  <a:lnTo>
                    <a:pt x="10731652" y="2128977"/>
                  </a:lnTo>
                  <a:lnTo>
                    <a:pt x="11159592" y="2103297"/>
                  </a:lnTo>
                  <a:lnTo>
                    <a:pt x="11159592" y="1965413"/>
                  </a:lnTo>
                  <a:lnTo>
                    <a:pt x="10874299" y="1973008"/>
                  </a:lnTo>
                  <a:lnTo>
                    <a:pt x="10874299" y="1843684"/>
                  </a:lnTo>
                  <a:lnTo>
                    <a:pt x="11159592" y="1823720"/>
                  </a:lnTo>
                  <a:lnTo>
                    <a:pt x="11159592" y="1701038"/>
                  </a:lnTo>
                  <a:lnTo>
                    <a:pt x="10843870" y="1701038"/>
                  </a:lnTo>
                  <a:lnTo>
                    <a:pt x="10851464" y="1605940"/>
                  </a:lnTo>
                  <a:lnTo>
                    <a:pt x="11159592" y="1558391"/>
                  </a:lnTo>
                  <a:lnTo>
                    <a:pt x="11159592" y="1415757"/>
                  </a:lnTo>
                  <a:close/>
                </a:path>
                <a:path w="12668885" h="2139950">
                  <a:moveTo>
                    <a:pt x="11496192" y="719353"/>
                  </a:moveTo>
                  <a:lnTo>
                    <a:pt x="11409655" y="624255"/>
                  </a:lnTo>
                  <a:lnTo>
                    <a:pt x="11161446" y="735520"/>
                  </a:lnTo>
                  <a:lnTo>
                    <a:pt x="11004550" y="546277"/>
                  </a:lnTo>
                  <a:lnTo>
                    <a:pt x="11178565" y="357035"/>
                  </a:lnTo>
                  <a:lnTo>
                    <a:pt x="11359731" y="434060"/>
                  </a:lnTo>
                  <a:lnTo>
                    <a:pt x="11451488" y="291414"/>
                  </a:lnTo>
                  <a:lnTo>
                    <a:pt x="11260353" y="196329"/>
                  </a:lnTo>
                  <a:lnTo>
                    <a:pt x="11038777" y="196329"/>
                  </a:lnTo>
                  <a:lnTo>
                    <a:pt x="10909452" y="338963"/>
                  </a:lnTo>
                  <a:lnTo>
                    <a:pt x="10901451" y="413842"/>
                  </a:lnTo>
                  <a:lnTo>
                    <a:pt x="10894924" y="479983"/>
                  </a:lnTo>
                  <a:lnTo>
                    <a:pt x="10889831" y="537362"/>
                  </a:lnTo>
                  <a:lnTo>
                    <a:pt x="10886199" y="586016"/>
                  </a:lnTo>
                  <a:lnTo>
                    <a:pt x="10884014" y="625906"/>
                  </a:lnTo>
                  <a:lnTo>
                    <a:pt x="10883290" y="657059"/>
                  </a:lnTo>
                  <a:lnTo>
                    <a:pt x="10883710" y="674814"/>
                  </a:lnTo>
                  <a:lnTo>
                    <a:pt x="10884954" y="687616"/>
                  </a:lnTo>
                  <a:lnTo>
                    <a:pt x="10887037" y="695490"/>
                  </a:lnTo>
                  <a:lnTo>
                    <a:pt x="10889945" y="698436"/>
                  </a:lnTo>
                  <a:lnTo>
                    <a:pt x="11023092" y="861999"/>
                  </a:lnTo>
                  <a:lnTo>
                    <a:pt x="11304092" y="861999"/>
                  </a:lnTo>
                  <a:lnTo>
                    <a:pt x="11496192" y="719353"/>
                  </a:lnTo>
                  <a:close/>
                </a:path>
                <a:path w="12668885" h="2139950">
                  <a:moveTo>
                    <a:pt x="12102440" y="196329"/>
                  </a:moveTo>
                  <a:lnTo>
                    <a:pt x="11541366" y="196329"/>
                  </a:lnTo>
                  <a:lnTo>
                    <a:pt x="11541366" y="354177"/>
                  </a:lnTo>
                  <a:lnTo>
                    <a:pt x="11726799" y="366547"/>
                  </a:lnTo>
                  <a:lnTo>
                    <a:pt x="11706352" y="861999"/>
                  </a:lnTo>
                  <a:lnTo>
                    <a:pt x="11986908" y="861999"/>
                  </a:lnTo>
                  <a:lnTo>
                    <a:pt x="11916994" y="386511"/>
                  </a:lnTo>
                  <a:lnTo>
                    <a:pt x="12102440" y="357035"/>
                  </a:lnTo>
                  <a:lnTo>
                    <a:pt x="12102440" y="196329"/>
                  </a:lnTo>
                  <a:close/>
                </a:path>
                <a:path w="12668885" h="2139950">
                  <a:moveTo>
                    <a:pt x="12668733" y="703186"/>
                  </a:moveTo>
                  <a:lnTo>
                    <a:pt x="12610719" y="576707"/>
                  </a:lnTo>
                  <a:lnTo>
                    <a:pt x="12573635" y="495871"/>
                  </a:lnTo>
                  <a:lnTo>
                    <a:pt x="12542736" y="494182"/>
                  </a:lnTo>
                  <a:lnTo>
                    <a:pt x="12542736" y="719353"/>
                  </a:lnTo>
                  <a:lnTo>
                    <a:pt x="12313069" y="766902"/>
                  </a:lnTo>
                  <a:lnTo>
                    <a:pt x="12331141" y="576707"/>
                  </a:lnTo>
                  <a:lnTo>
                    <a:pt x="12542736" y="719353"/>
                  </a:lnTo>
                  <a:lnTo>
                    <a:pt x="12542736" y="494182"/>
                  </a:lnTo>
                  <a:lnTo>
                    <a:pt x="12314504" y="481609"/>
                  </a:lnTo>
                  <a:lnTo>
                    <a:pt x="12331141" y="196329"/>
                  </a:lnTo>
                  <a:lnTo>
                    <a:pt x="12164720" y="186817"/>
                  </a:lnTo>
                  <a:lnTo>
                    <a:pt x="12152833" y="862469"/>
                  </a:lnTo>
                  <a:lnTo>
                    <a:pt x="12558420" y="876261"/>
                  </a:lnTo>
                  <a:lnTo>
                    <a:pt x="12628131" y="766902"/>
                  </a:lnTo>
                  <a:lnTo>
                    <a:pt x="12668733" y="7031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08364" y="3214561"/>
              <a:ext cx="19444970" cy="6426200"/>
            </a:xfrm>
            <a:custGeom>
              <a:avLst/>
              <a:gdLst/>
              <a:ahLst/>
              <a:cxnLst/>
              <a:rect l="l" t="t" r="r" b="b"/>
              <a:pathLst>
                <a:path w="19444970" h="6426200">
                  <a:moveTo>
                    <a:pt x="19444434" y="0"/>
                  </a:moveTo>
                  <a:lnTo>
                    <a:pt x="0" y="0"/>
                  </a:lnTo>
                  <a:lnTo>
                    <a:pt x="0" y="6426076"/>
                  </a:lnTo>
                  <a:lnTo>
                    <a:pt x="19444434" y="6426076"/>
                  </a:lnTo>
                  <a:lnTo>
                    <a:pt x="19444434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00889" y="3583116"/>
              <a:ext cx="187303" cy="201459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062228" y="3437692"/>
              <a:ext cx="306070" cy="439420"/>
            </a:xfrm>
            <a:custGeom>
              <a:avLst/>
              <a:gdLst/>
              <a:ahLst/>
              <a:cxnLst/>
              <a:rect l="l" t="t" r="r" b="b"/>
              <a:pathLst>
                <a:path w="306069" h="439420">
                  <a:moveTo>
                    <a:pt x="306006" y="325120"/>
                  </a:moveTo>
                  <a:lnTo>
                    <a:pt x="264629" y="325120"/>
                  </a:lnTo>
                  <a:lnTo>
                    <a:pt x="264629" y="0"/>
                  </a:lnTo>
                  <a:lnTo>
                    <a:pt x="224332" y="0"/>
                  </a:lnTo>
                  <a:lnTo>
                    <a:pt x="224332" y="325120"/>
                  </a:lnTo>
                  <a:lnTo>
                    <a:pt x="40297" y="325120"/>
                  </a:lnTo>
                  <a:lnTo>
                    <a:pt x="40297" y="0"/>
                  </a:lnTo>
                  <a:lnTo>
                    <a:pt x="0" y="0"/>
                  </a:lnTo>
                  <a:lnTo>
                    <a:pt x="0" y="325120"/>
                  </a:lnTo>
                  <a:lnTo>
                    <a:pt x="0" y="363220"/>
                  </a:lnTo>
                  <a:lnTo>
                    <a:pt x="267893" y="363220"/>
                  </a:lnTo>
                  <a:lnTo>
                    <a:pt x="267893" y="439420"/>
                  </a:lnTo>
                  <a:lnTo>
                    <a:pt x="306006" y="439420"/>
                  </a:lnTo>
                  <a:lnTo>
                    <a:pt x="306006" y="363220"/>
                  </a:lnTo>
                  <a:lnTo>
                    <a:pt x="306006" y="325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98721" y="3569514"/>
              <a:ext cx="216160" cy="2379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674774" y="3557529"/>
              <a:ext cx="1351915" cy="370840"/>
            </a:xfrm>
            <a:custGeom>
              <a:avLst/>
              <a:gdLst/>
              <a:ahLst/>
              <a:cxnLst/>
              <a:rect l="l" t="t" r="r" b="b"/>
              <a:pathLst>
                <a:path w="1351914" h="370839">
                  <a:moveTo>
                    <a:pt x="185115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192" y="110032"/>
                  </a:lnTo>
                  <a:lnTo>
                    <a:pt x="39192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192" y="243382"/>
                  </a:lnTo>
                  <a:lnTo>
                    <a:pt x="39192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15" y="243382"/>
                  </a:lnTo>
                  <a:lnTo>
                    <a:pt x="185115" y="145592"/>
                  </a:lnTo>
                  <a:lnTo>
                    <a:pt x="185115" y="110032"/>
                  </a:lnTo>
                  <a:lnTo>
                    <a:pt x="185115" y="17322"/>
                  </a:lnTo>
                  <a:close/>
                </a:path>
                <a:path w="1351914" h="370839">
                  <a:moveTo>
                    <a:pt x="407276" y="17805"/>
                  </a:moveTo>
                  <a:lnTo>
                    <a:pt x="226504" y="17805"/>
                  </a:lnTo>
                  <a:lnTo>
                    <a:pt x="226504" y="53365"/>
                  </a:lnTo>
                  <a:lnTo>
                    <a:pt x="297281" y="53365"/>
                  </a:lnTo>
                  <a:lnTo>
                    <a:pt x="297281" y="243865"/>
                  </a:lnTo>
                  <a:lnTo>
                    <a:pt x="336486" y="243865"/>
                  </a:lnTo>
                  <a:lnTo>
                    <a:pt x="336486" y="53365"/>
                  </a:lnTo>
                  <a:lnTo>
                    <a:pt x="407276" y="53365"/>
                  </a:lnTo>
                  <a:lnTo>
                    <a:pt x="407276" y="17805"/>
                  </a:lnTo>
                  <a:close/>
                </a:path>
                <a:path w="1351914" h="370839">
                  <a:moveTo>
                    <a:pt x="675144" y="131762"/>
                  </a:moveTo>
                  <a:lnTo>
                    <a:pt x="667727" y="86499"/>
                  </a:lnTo>
                  <a:lnTo>
                    <a:pt x="645477" y="47637"/>
                  </a:lnTo>
                  <a:lnTo>
                    <a:pt x="634860" y="37388"/>
                  </a:lnTo>
                  <a:lnTo>
                    <a:pt x="634860" y="131762"/>
                  </a:lnTo>
                  <a:lnTo>
                    <a:pt x="633615" y="148221"/>
                  </a:lnTo>
                  <a:lnTo>
                    <a:pt x="614705" y="190842"/>
                  </a:lnTo>
                  <a:lnTo>
                    <a:pt x="577138" y="213550"/>
                  </a:lnTo>
                  <a:lnTo>
                    <a:pt x="561352" y="215061"/>
                  </a:lnTo>
                  <a:lnTo>
                    <a:pt x="545261" y="213550"/>
                  </a:lnTo>
                  <a:lnTo>
                    <a:pt x="506628" y="190842"/>
                  </a:lnTo>
                  <a:lnTo>
                    <a:pt x="487057" y="148526"/>
                  </a:lnTo>
                  <a:lnTo>
                    <a:pt x="485711" y="131762"/>
                  </a:lnTo>
                  <a:lnTo>
                    <a:pt x="485660" y="131216"/>
                  </a:lnTo>
                  <a:lnTo>
                    <a:pt x="498513" y="82143"/>
                  </a:lnTo>
                  <a:lnTo>
                    <a:pt x="533031" y="52539"/>
                  </a:lnTo>
                  <a:lnTo>
                    <a:pt x="544131" y="49009"/>
                  </a:lnTo>
                  <a:lnTo>
                    <a:pt x="546519" y="48247"/>
                  </a:lnTo>
                  <a:lnTo>
                    <a:pt x="560806" y="46812"/>
                  </a:lnTo>
                  <a:lnTo>
                    <a:pt x="575068" y="48247"/>
                  </a:lnTo>
                  <a:lnTo>
                    <a:pt x="588441" y="52539"/>
                  </a:lnTo>
                  <a:lnTo>
                    <a:pt x="622300" y="82143"/>
                  </a:lnTo>
                  <a:lnTo>
                    <a:pt x="633374" y="112864"/>
                  </a:lnTo>
                  <a:lnTo>
                    <a:pt x="633463" y="113182"/>
                  </a:lnTo>
                  <a:lnTo>
                    <a:pt x="634809" y="131216"/>
                  </a:lnTo>
                  <a:lnTo>
                    <a:pt x="634860" y="131762"/>
                  </a:lnTo>
                  <a:lnTo>
                    <a:pt x="634860" y="37388"/>
                  </a:lnTo>
                  <a:lnTo>
                    <a:pt x="629323" y="32029"/>
                  </a:lnTo>
                  <a:lnTo>
                    <a:pt x="610565" y="20891"/>
                  </a:lnTo>
                  <a:lnTo>
                    <a:pt x="589445" y="14287"/>
                  </a:lnTo>
                  <a:lnTo>
                    <a:pt x="590080" y="14287"/>
                  </a:lnTo>
                  <a:lnTo>
                    <a:pt x="565162" y="11976"/>
                  </a:lnTo>
                  <a:lnTo>
                    <a:pt x="542569" y="14287"/>
                  </a:lnTo>
                  <a:lnTo>
                    <a:pt x="522147" y="21234"/>
                  </a:lnTo>
                  <a:lnTo>
                    <a:pt x="503897" y="32804"/>
                  </a:lnTo>
                  <a:lnTo>
                    <a:pt x="487845" y="49009"/>
                  </a:lnTo>
                  <a:lnTo>
                    <a:pt x="487845" y="17424"/>
                  </a:lnTo>
                  <a:lnTo>
                    <a:pt x="448640" y="17424"/>
                  </a:lnTo>
                  <a:lnTo>
                    <a:pt x="448640" y="370801"/>
                  </a:lnTo>
                  <a:lnTo>
                    <a:pt x="487845" y="370801"/>
                  </a:lnTo>
                  <a:lnTo>
                    <a:pt x="487845" y="211810"/>
                  </a:lnTo>
                  <a:lnTo>
                    <a:pt x="503809" y="228473"/>
                  </a:lnTo>
                  <a:lnTo>
                    <a:pt x="522287" y="240385"/>
                  </a:lnTo>
                  <a:lnTo>
                    <a:pt x="543280" y="247523"/>
                  </a:lnTo>
                  <a:lnTo>
                    <a:pt x="566801" y="249910"/>
                  </a:lnTo>
                  <a:lnTo>
                    <a:pt x="590308" y="247751"/>
                  </a:lnTo>
                  <a:lnTo>
                    <a:pt x="629780" y="230466"/>
                  </a:lnTo>
                  <a:lnTo>
                    <a:pt x="658609" y="197154"/>
                  </a:lnTo>
                  <a:lnTo>
                    <a:pt x="673315" y="155359"/>
                  </a:lnTo>
                  <a:lnTo>
                    <a:pt x="675144" y="131762"/>
                  </a:lnTo>
                  <a:close/>
                </a:path>
                <a:path w="1351914" h="370839">
                  <a:moveTo>
                    <a:pt x="839571" y="107264"/>
                  </a:moveTo>
                  <a:lnTo>
                    <a:pt x="719785" y="107264"/>
                  </a:lnTo>
                  <a:lnTo>
                    <a:pt x="719785" y="147561"/>
                  </a:lnTo>
                  <a:lnTo>
                    <a:pt x="839571" y="147561"/>
                  </a:lnTo>
                  <a:lnTo>
                    <a:pt x="839571" y="107264"/>
                  </a:lnTo>
                  <a:close/>
                </a:path>
                <a:path w="1351914" h="370839">
                  <a:moveTo>
                    <a:pt x="1092212" y="0"/>
                  </a:moveTo>
                  <a:lnTo>
                    <a:pt x="937577" y="166611"/>
                  </a:lnTo>
                  <a:lnTo>
                    <a:pt x="937577" y="17424"/>
                  </a:lnTo>
                  <a:lnTo>
                    <a:pt x="898372" y="17424"/>
                  </a:lnTo>
                  <a:lnTo>
                    <a:pt x="898372" y="259181"/>
                  </a:lnTo>
                  <a:lnTo>
                    <a:pt x="1053007" y="92557"/>
                  </a:lnTo>
                  <a:lnTo>
                    <a:pt x="1053007" y="243382"/>
                  </a:lnTo>
                  <a:lnTo>
                    <a:pt x="1092212" y="243382"/>
                  </a:lnTo>
                  <a:lnTo>
                    <a:pt x="1092212" y="0"/>
                  </a:lnTo>
                  <a:close/>
                </a:path>
                <a:path w="1351914" h="370839">
                  <a:moveTo>
                    <a:pt x="1351381" y="17322"/>
                  </a:moveTo>
                  <a:lnTo>
                    <a:pt x="1312176" y="17322"/>
                  </a:lnTo>
                  <a:lnTo>
                    <a:pt x="1312176" y="110032"/>
                  </a:lnTo>
                  <a:lnTo>
                    <a:pt x="1205458" y="110032"/>
                  </a:lnTo>
                  <a:lnTo>
                    <a:pt x="1205458" y="17322"/>
                  </a:lnTo>
                  <a:lnTo>
                    <a:pt x="1166253" y="17322"/>
                  </a:lnTo>
                  <a:lnTo>
                    <a:pt x="1166253" y="110032"/>
                  </a:lnTo>
                  <a:lnTo>
                    <a:pt x="1166253" y="145592"/>
                  </a:lnTo>
                  <a:lnTo>
                    <a:pt x="1166253" y="243382"/>
                  </a:lnTo>
                  <a:lnTo>
                    <a:pt x="1205458" y="243382"/>
                  </a:lnTo>
                  <a:lnTo>
                    <a:pt x="1205458" y="145592"/>
                  </a:lnTo>
                  <a:lnTo>
                    <a:pt x="1312176" y="145592"/>
                  </a:lnTo>
                  <a:lnTo>
                    <a:pt x="1312176" y="243382"/>
                  </a:lnTo>
                  <a:lnTo>
                    <a:pt x="1351381" y="243382"/>
                  </a:lnTo>
                  <a:lnTo>
                    <a:pt x="1351381" y="145592"/>
                  </a:lnTo>
                  <a:lnTo>
                    <a:pt x="1351381" y="110032"/>
                  </a:lnTo>
                  <a:lnTo>
                    <a:pt x="1351381" y="173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100209" y="3574948"/>
              <a:ext cx="174235" cy="225961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320171" y="3569514"/>
              <a:ext cx="216160" cy="237919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582069" y="3569514"/>
              <a:ext cx="192748" cy="23792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3802037" y="3575335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014380" y="3583105"/>
              <a:ext cx="187303" cy="201459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371008" y="3569514"/>
              <a:ext cx="226506" cy="237919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671554" y="3574948"/>
              <a:ext cx="377873" cy="226436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5090797" y="3557525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358685" y="3574948"/>
              <a:ext cx="174235" cy="225961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5592813" y="3574852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15" y="0"/>
                  </a:moveTo>
                  <a:lnTo>
                    <a:pt x="145910" y="0"/>
                  </a:lnTo>
                  <a:lnTo>
                    <a:pt x="145910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10" y="128270"/>
                  </a:lnTo>
                  <a:lnTo>
                    <a:pt x="145910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837832" y="3569503"/>
              <a:ext cx="239573" cy="237929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6264135" y="3419760"/>
              <a:ext cx="732155" cy="508634"/>
            </a:xfrm>
            <a:custGeom>
              <a:avLst/>
              <a:gdLst/>
              <a:ahLst/>
              <a:cxnLst/>
              <a:rect l="l" t="t" r="r" b="b"/>
              <a:pathLst>
                <a:path w="732154" h="508635">
                  <a:moveTo>
                    <a:pt x="181864" y="155194"/>
                  </a:moveTo>
                  <a:lnTo>
                    <a:pt x="0" y="155194"/>
                  </a:lnTo>
                  <a:lnTo>
                    <a:pt x="0" y="190754"/>
                  </a:lnTo>
                  <a:lnTo>
                    <a:pt x="0" y="381254"/>
                  </a:lnTo>
                  <a:lnTo>
                    <a:pt x="39204" y="381254"/>
                  </a:lnTo>
                  <a:lnTo>
                    <a:pt x="39204" y="190754"/>
                  </a:lnTo>
                  <a:lnTo>
                    <a:pt x="142659" y="190754"/>
                  </a:lnTo>
                  <a:lnTo>
                    <a:pt x="142659" y="381254"/>
                  </a:lnTo>
                  <a:lnTo>
                    <a:pt x="181864" y="381254"/>
                  </a:lnTo>
                  <a:lnTo>
                    <a:pt x="181864" y="190754"/>
                  </a:lnTo>
                  <a:lnTo>
                    <a:pt x="181864" y="155194"/>
                  </a:lnTo>
                  <a:close/>
                </a:path>
                <a:path w="732154" h="508635">
                  <a:moveTo>
                    <a:pt x="464985" y="155194"/>
                  </a:moveTo>
                  <a:lnTo>
                    <a:pt x="421424" y="155194"/>
                  </a:lnTo>
                  <a:lnTo>
                    <a:pt x="347916" y="316890"/>
                  </a:lnTo>
                  <a:lnTo>
                    <a:pt x="267881" y="155194"/>
                  </a:lnTo>
                  <a:lnTo>
                    <a:pt x="223227" y="155194"/>
                  </a:lnTo>
                  <a:lnTo>
                    <a:pt x="327228" y="359905"/>
                  </a:lnTo>
                  <a:lnTo>
                    <a:pt x="254266" y="508571"/>
                  </a:lnTo>
                  <a:lnTo>
                    <a:pt x="297827" y="508571"/>
                  </a:lnTo>
                  <a:lnTo>
                    <a:pt x="464985" y="155194"/>
                  </a:lnTo>
                  <a:close/>
                </a:path>
                <a:path w="732154" h="508635">
                  <a:moveTo>
                    <a:pt x="731786" y="268986"/>
                  </a:moveTo>
                  <a:lnTo>
                    <a:pt x="729691" y="244690"/>
                  </a:lnTo>
                  <a:lnTo>
                    <a:pt x="723404" y="222427"/>
                  </a:lnTo>
                  <a:lnTo>
                    <a:pt x="712939" y="202209"/>
                  </a:lnTo>
                  <a:lnTo>
                    <a:pt x="698728" y="184581"/>
                  </a:lnTo>
                  <a:lnTo>
                    <a:pt x="698296" y="184035"/>
                  </a:lnTo>
                  <a:lnTo>
                    <a:pt x="691489" y="178308"/>
                  </a:lnTo>
                  <a:lnTo>
                    <a:pt x="691489" y="268986"/>
                  </a:lnTo>
                  <a:lnTo>
                    <a:pt x="690029" y="287528"/>
                  </a:lnTo>
                  <a:lnTo>
                    <a:pt x="668070" y="330517"/>
                  </a:lnTo>
                  <a:lnTo>
                    <a:pt x="627748" y="351434"/>
                  </a:lnTo>
                  <a:lnTo>
                    <a:pt x="612000" y="352831"/>
                  </a:lnTo>
                  <a:lnTo>
                    <a:pt x="596239" y="351434"/>
                  </a:lnTo>
                  <a:lnTo>
                    <a:pt x="555917" y="330517"/>
                  </a:lnTo>
                  <a:lnTo>
                    <a:pt x="533958" y="287528"/>
                  </a:lnTo>
                  <a:lnTo>
                    <a:pt x="532498" y="268986"/>
                  </a:lnTo>
                  <a:lnTo>
                    <a:pt x="533946" y="250418"/>
                  </a:lnTo>
                  <a:lnTo>
                    <a:pt x="555637" y="207175"/>
                  </a:lnTo>
                  <a:lnTo>
                    <a:pt x="579602" y="191122"/>
                  </a:lnTo>
                  <a:lnTo>
                    <a:pt x="581291" y="190233"/>
                  </a:lnTo>
                  <a:lnTo>
                    <a:pt x="596011" y="185991"/>
                  </a:lnTo>
                  <a:lnTo>
                    <a:pt x="612000" y="184581"/>
                  </a:lnTo>
                  <a:lnTo>
                    <a:pt x="628027" y="185991"/>
                  </a:lnTo>
                  <a:lnTo>
                    <a:pt x="668350" y="206908"/>
                  </a:lnTo>
                  <a:lnTo>
                    <a:pt x="690041" y="250202"/>
                  </a:lnTo>
                  <a:lnTo>
                    <a:pt x="691489" y="268986"/>
                  </a:lnTo>
                  <a:lnTo>
                    <a:pt x="691489" y="178308"/>
                  </a:lnTo>
                  <a:lnTo>
                    <a:pt x="680478" y="169037"/>
                  </a:lnTo>
                  <a:lnTo>
                    <a:pt x="660527" y="158318"/>
                  </a:lnTo>
                  <a:lnTo>
                    <a:pt x="638416" y="151892"/>
                  </a:lnTo>
                  <a:lnTo>
                    <a:pt x="614172" y="149745"/>
                  </a:lnTo>
                  <a:lnTo>
                    <a:pt x="587387" y="152336"/>
                  </a:lnTo>
                  <a:lnTo>
                    <a:pt x="564756" y="160083"/>
                  </a:lnTo>
                  <a:lnTo>
                    <a:pt x="546277" y="173012"/>
                  </a:lnTo>
                  <a:lnTo>
                    <a:pt x="531952" y="191122"/>
                  </a:lnTo>
                  <a:lnTo>
                    <a:pt x="530860" y="191122"/>
                  </a:lnTo>
                  <a:lnTo>
                    <a:pt x="539076" y="145745"/>
                  </a:lnTo>
                  <a:lnTo>
                    <a:pt x="559511" y="106527"/>
                  </a:lnTo>
                  <a:lnTo>
                    <a:pt x="596011" y="76962"/>
                  </a:lnTo>
                  <a:lnTo>
                    <a:pt x="648284" y="61887"/>
                  </a:lnTo>
                  <a:lnTo>
                    <a:pt x="650113" y="61518"/>
                  </a:lnTo>
                  <a:lnTo>
                    <a:pt x="657745" y="59550"/>
                  </a:lnTo>
                  <a:lnTo>
                    <a:pt x="696696" y="40424"/>
                  </a:lnTo>
                  <a:lnTo>
                    <a:pt x="720636" y="9690"/>
                  </a:lnTo>
                  <a:lnTo>
                    <a:pt x="724154" y="0"/>
                  </a:lnTo>
                  <a:lnTo>
                    <a:pt x="680605" y="0"/>
                  </a:lnTo>
                  <a:lnTo>
                    <a:pt x="678053" y="6896"/>
                  </a:lnTo>
                  <a:lnTo>
                    <a:pt x="673519" y="12623"/>
                  </a:lnTo>
                  <a:lnTo>
                    <a:pt x="633945" y="29235"/>
                  </a:lnTo>
                  <a:lnTo>
                    <a:pt x="618261" y="32588"/>
                  </a:lnTo>
                  <a:lnTo>
                    <a:pt x="614260" y="33489"/>
                  </a:lnTo>
                  <a:lnTo>
                    <a:pt x="610273" y="34594"/>
                  </a:lnTo>
                  <a:lnTo>
                    <a:pt x="596112" y="38023"/>
                  </a:lnTo>
                  <a:lnTo>
                    <a:pt x="592023" y="39293"/>
                  </a:lnTo>
                  <a:lnTo>
                    <a:pt x="586219" y="41846"/>
                  </a:lnTo>
                  <a:lnTo>
                    <a:pt x="582676" y="43307"/>
                  </a:lnTo>
                  <a:lnTo>
                    <a:pt x="574332" y="46558"/>
                  </a:lnTo>
                  <a:lnTo>
                    <a:pt x="570420" y="48374"/>
                  </a:lnTo>
                  <a:lnTo>
                    <a:pt x="566801" y="50380"/>
                  </a:lnTo>
                  <a:lnTo>
                    <a:pt x="563168" y="52362"/>
                  </a:lnTo>
                  <a:lnTo>
                    <a:pt x="559727" y="54444"/>
                  </a:lnTo>
                  <a:lnTo>
                    <a:pt x="528345" y="84810"/>
                  </a:lnTo>
                  <a:lnTo>
                    <a:pt x="508266" y="125247"/>
                  </a:lnTo>
                  <a:lnTo>
                    <a:pt x="496227" y="177927"/>
                  </a:lnTo>
                  <a:lnTo>
                    <a:pt x="492213" y="242849"/>
                  </a:lnTo>
                  <a:lnTo>
                    <a:pt x="494588" y="280758"/>
                  </a:lnTo>
                  <a:lnTo>
                    <a:pt x="513651" y="339026"/>
                  </a:lnTo>
                  <a:lnTo>
                    <a:pt x="546620" y="371754"/>
                  </a:lnTo>
                  <a:lnTo>
                    <a:pt x="585546" y="385914"/>
                  </a:lnTo>
                  <a:lnTo>
                    <a:pt x="608177" y="387680"/>
                  </a:lnTo>
                  <a:lnTo>
                    <a:pt x="634390" y="385572"/>
                  </a:lnTo>
                  <a:lnTo>
                    <a:pt x="657999" y="379234"/>
                  </a:lnTo>
                  <a:lnTo>
                    <a:pt x="679030" y="368693"/>
                  </a:lnTo>
                  <a:lnTo>
                    <a:pt x="697484" y="353936"/>
                  </a:lnTo>
                  <a:lnTo>
                    <a:pt x="698398" y="352831"/>
                  </a:lnTo>
                  <a:lnTo>
                    <a:pt x="712482" y="335965"/>
                  </a:lnTo>
                  <a:lnTo>
                    <a:pt x="723201" y="315810"/>
                  </a:lnTo>
                  <a:lnTo>
                    <a:pt x="729640" y="293484"/>
                  </a:lnTo>
                  <a:lnTo>
                    <a:pt x="731786" y="2689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023137" y="3574948"/>
              <a:ext cx="203637" cy="227050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7300824" y="3557525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568701" y="3574948"/>
              <a:ext cx="190570" cy="225961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7765805" y="3574948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4" h="353695">
                  <a:moveTo>
                    <a:pt x="241751" y="0"/>
                  </a:moveTo>
                  <a:lnTo>
                    <a:pt x="198192" y="0"/>
                  </a:lnTo>
                  <a:lnTo>
                    <a:pt x="124687" y="161701"/>
                  </a:lnTo>
                  <a:lnTo>
                    <a:pt x="44647" y="0"/>
                  </a:lnTo>
                  <a:lnTo>
                    <a:pt x="0" y="0"/>
                  </a:lnTo>
                  <a:lnTo>
                    <a:pt x="103996" y="204716"/>
                  </a:lnTo>
                  <a:lnTo>
                    <a:pt x="31035" y="353371"/>
                  </a:lnTo>
                  <a:lnTo>
                    <a:pt x="74594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034781" y="3569514"/>
              <a:ext cx="216160" cy="237919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8278152" y="3431749"/>
              <a:ext cx="1410970" cy="375920"/>
            </a:xfrm>
            <a:custGeom>
              <a:avLst/>
              <a:gdLst/>
              <a:ahLst/>
              <a:cxnLst/>
              <a:rect l="l" t="t" r="r" b="b"/>
              <a:pathLst>
                <a:path w="1410970" h="375920">
                  <a:moveTo>
                    <a:pt x="180771" y="143586"/>
                  </a:moveTo>
                  <a:lnTo>
                    <a:pt x="0" y="143586"/>
                  </a:lnTo>
                  <a:lnTo>
                    <a:pt x="0" y="179146"/>
                  </a:lnTo>
                  <a:lnTo>
                    <a:pt x="70777" y="179146"/>
                  </a:lnTo>
                  <a:lnTo>
                    <a:pt x="70777" y="369646"/>
                  </a:lnTo>
                  <a:lnTo>
                    <a:pt x="109982" y="369646"/>
                  </a:lnTo>
                  <a:lnTo>
                    <a:pt x="109982" y="179146"/>
                  </a:lnTo>
                  <a:lnTo>
                    <a:pt x="180771" y="179146"/>
                  </a:lnTo>
                  <a:lnTo>
                    <a:pt x="180771" y="143586"/>
                  </a:lnTo>
                  <a:close/>
                </a:path>
                <a:path w="1410970" h="375920">
                  <a:moveTo>
                    <a:pt x="547192" y="5994"/>
                  </a:moveTo>
                  <a:lnTo>
                    <a:pt x="358800" y="5994"/>
                  </a:lnTo>
                  <a:lnTo>
                    <a:pt x="358800" y="44094"/>
                  </a:lnTo>
                  <a:lnTo>
                    <a:pt x="358800" y="152044"/>
                  </a:lnTo>
                  <a:lnTo>
                    <a:pt x="358800" y="190144"/>
                  </a:lnTo>
                  <a:lnTo>
                    <a:pt x="358800" y="331114"/>
                  </a:lnTo>
                  <a:lnTo>
                    <a:pt x="358800" y="369214"/>
                  </a:lnTo>
                  <a:lnTo>
                    <a:pt x="547192" y="369214"/>
                  </a:lnTo>
                  <a:lnTo>
                    <a:pt x="547192" y="331114"/>
                  </a:lnTo>
                  <a:lnTo>
                    <a:pt x="399097" y="331114"/>
                  </a:lnTo>
                  <a:lnTo>
                    <a:pt x="399097" y="190144"/>
                  </a:lnTo>
                  <a:lnTo>
                    <a:pt x="542836" y="190144"/>
                  </a:lnTo>
                  <a:lnTo>
                    <a:pt x="542836" y="152044"/>
                  </a:lnTo>
                  <a:lnTo>
                    <a:pt x="399097" y="152044"/>
                  </a:lnTo>
                  <a:lnTo>
                    <a:pt x="399097" y="44094"/>
                  </a:lnTo>
                  <a:lnTo>
                    <a:pt x="547192" y="44094"/>
                  </a:lnTo>
                  <a:lnTo>
                    <a:pt x="547192" y="5994"/>
                  </a:lnTo>
                  <a:close/>
                </a:path>
                <a:path w="1410970" h="375920">
                  <a:moveTo>
                    <a:pt x="829233" y="264071"/>
                  </a:moveTo>
                  <a:lnTo>
                    <a:pt x="814539" y="212115"/>
                  </a:lnTo>
                  <a:lnTo>
                    <a:pt x="780364" y="180911"/>
                  </a:lnTo>
                  <a:lnTo>
                    <a:pt x="712177" y="148640"/>
                  </a:lnTo>
                  <a:lnTo>
                    <a:pt x="699579" y="142722"/>
                  </a:lnTo>
                  <a:lnTo>
                    <a:pt x="668108" y="118897"/>
                  </a:lnTo>
                  <a:lnTo>
                    <a:pt x="660450" y="94195"/>
                  </a:lnTo>
                  <a:lnTo>
                    <a:pt x="661504" y="82270"/>
                  </a:lnTo>
                  <a:lnTo>
                    <a:pt x="686409" y="46837"/>
                  </a:lnTo>
                  <a:lnTo>
                    <a:pt x="721436" y="38100"/>
                  </a:lnTo>
                  <a:lnTo>
                    <a:pt x="733171" y="38887"/>
                  </a:lnTo>
                  <a:lnTo>
                    <a:pt x="768286" y="56222"/>
                  </a:lnTo>
                  <a:lnTo>
                    <a:pt x="783501" y="77851"/>
                  </a:lnTo>
                  <a:lnTo>
                    <a:pt x="815632" y="56629"/>
                  </a:lnTo>
                  <a:lnTo>
                    <a:pt x="790816" y="24358"/>
                  </a:lnTo>
                  <a:lnTo>
                    <a:pt x="753414" y="4076"/>
                  </a:lnTo>
                  <a:lnTo>
                    <a:pt x="721969" y="0"/>
                  </a:lnTo>
                  <a:lnTo>
                    <a:pt x="700659" y="1625"/>
                  </a:lnTo>
                  <a:lnTo>
                    <a:pt x="664044" y="14554"/>
                  </a:lnTo>
                  <a:lnTo>
                    <a:pt x="627303" y="55740"/>
                  </a:lnTo>
                  <a:lnTo>
                    <a:pt x="620153" y="93649"/>
                  </a:lnTo>
                  <a:lnTo>
                    <a:pt x="621715" y="110629"/>
                  </a:lnTo>
                  <a:lnTo>
                    <a:pt x="645198" y="152996"/>
                  </a:lnTo>
                  <a:lnTo>
                    <a:pt x="678180" y="175361"/>
                  </a:lnTo>
                  <a:lnTo>
                    <a:pt x="726325" y="198196"/>
                  </a:lnTo>
                  <a:lnTo>
                    <a:pt x="741502" y="205473"/>
                  </a:lnTo>
                  <a:lnTo>
                    <a:pt x="777748" y="232016"/>
                  </a:lnTo>
                  <a:lnTo>
                    <a:pt x="787857" y="265709"/>
                  </a:lnTo>
                  <a:lnTo>
                    <a:pt x="786663" y="280123"/>
                  </a:lnTo>
                  <a:lnTo>
                    <a:pt x="768807" y="316623"/>
                  </a:lnTo>
                  <a:lnTo>
                    <a:pt x="731329" y="336270"/>
                  </a:lnTo>
                  <a:lnTo>
                    <a:pt x="714895" y="337591"/>
                  </a:lnTo>
                  <a:lnTo>
                    <a:pt x="699579" y="336321"/>
                  </a:lnTo>
                  <a:lnTo>
                    <a:pt x="662622" y="317423"/>
                  </a:lnTo>
                  <a:lnTo>
                    <a:pt x="643636" y="284251"/>
                  </a:lnTo>
                  <a:lnTo>
                    <a:pt x="640842" y="271145"/>
                  </a:lnTo>
                  <a:lnTo>
                    <a:pt x="601649" y="282041"/>
                  </a:lnTo>
                  <a:lnTo>
                    <a:pt x="614705" y="318262"/>
                  </a:lnTo>
                  <a:lnTo>
                    <a:pt x="651560" y="359156"/>
                  </a:lnTo>
                  <a:lnTo>
                    <a:pt x="691045" y="373849"/>
                  </a:lnTo>
                  <a:lnTo>
                    <a:pt x="714349" y="375691"/>
                  </a:lnTo>
                  <a:lnTo>
                    <a:pt x="738073" y="373748"/>
                  </a:lnTo>
                  <a:lnTo>
                    <a:pt x="779183" y="358228"/>
                  </a:lnTo>
                  <a:lnTo>
                    <a:pt x="810869" y="327990"/>
                  </a:lnTo>
                  <a:lnTo>
                    <a:pt x="827201" y="287693"/>
                  </a:lnTo>
                  <a:lnTo>
                    <a:pt x="829233" y="264071"/>
                  </a:lnTo>
                  <a:close/>
                </a:path>
                <a:path w="1410970" h="375920">
                  <a:moveTo>
                    <a:pt x="1241945" y="186766"/>
                  </a:moveTo>
                  <a:lnTo>
                    <a:pt x="1090587" y="186766"/>
                  </a:lnTo>
                  <a:lnTo>
                    <a:pt x="1090587" y="224866"/>
                  </a:lnTo>
                  <a:lnTo>
                    <a:pt x="1198384" y="224866"/>
                  </a:lnTo>
                  <a:lnTo>
                    <a:pt x="1197063" y="238721"/>
                  </a:lnTo>
                  <a:lnTo>
                    <a:pt x="1183690" y="276606"/>
                  </a:lnTo>
                  <a:lnTo>
                    <a:pt x="1152194" y="311975"/>
                  </a:lnTo>
                  <a:lnTo>
                    <a:pt x="1106982" y="333438"/>
                  </a:lnTo>
                  <a:lnTo>
                    <a:pt x="1072616" y="337591"/>
                  </a:lnTo>
                  <a:lnTo>
                    <a:pt x="1054836" y="336588"/>
                  </a:lnTo>
                  <a:lnTo>
                    <a:pt x="1003731" y="321513"/>
                  </a:lnTo>
                  <a:lnTo>
                    <a:pt x="959993" y="286702"/>
                  </a:lnTo>
                  <a:lnTo>
                    <a:pt x="937920" y="252044"/>
                  </a:lnTo>
                  <a:lnTo>
                    <a:pt x="926490" y="211086"/>
                  </a:lnTo>
                  <a:lnTo>
                    <a:pt x="925055" y="188404"/>
                  </a:lnTo>
                  <a:lnTo>
                    <a:pt x="927684" y="157607"/>
                  </a:lnTo>
                  <a:lnTo>
                    <a:pt x="948639" y="103974"/>
                  </a:lnTo>
                  <a:lnTo>
                    <a:pt x="989368" y="62318"/>
                  </a:lnTo>
                  <a:lnTo>
                    <a:pt x="1042733" y="40805"/>
                  </a:lnTo>
                  <a:lnTo>
                    <a:pt x="1073708" y="38112"/>
                  </a:lnTo>
                  <a:lnTo>
                    <a:pt x="1098207" y="40017"/>
                  </a:lnTo>
                  <a:lnTo>
                    <a:pt x="1142314" y="55257"/>
                  </a:lnTo>
                  <a:lnTo>
                    <a:pt x="1179741" y="85623"/>
                  </a:lnTo>
                  <a:lnTo>
                    <a:pt x="1196213" y="106172"/>
                  </a:lnTo>
                  <a:lnTo>
                    <a:pt x="1226159" y="78943"/>
                  </a:lnTo>
                  <a:lnTo>
                    <a:pt x="1195832" y="45567"/>
                  </a:lnTo>
                  <a:lnTo>
                    <a:pt x="1159725" y="20218"/>
                  </a:lnTo>
                  <a:lnTo>
                    <a:pt x="1104188" y="2247"/>
                  </a:lnTo>
                  <a:lnTo>
                    <a:pt x="1073162" y="0"/>
                  </a:lnTo>
                  <a:lnTo>
                    <a:pt x="1034275" y="3390"/>
                  </a:lnTo>
                  <a:lnTo>
                    <a:pt x="966622" y="30480"/>
                  </a:lnTo>
                  <a:lnTo>
                    <a:pt x="914146" y="82854"/>
                  </a:lnTo>
                  <a:lnTo>
                    <a:pt x="887056" y="149694"/>
                  </a:lnTo>
                  <a:lnTo>
                    <a:pt x="883678" y="187858"/>
                  </a:lnTo>
                  <a:lnTo>
                    <a:pt x="887044" y="226021"/>
                  </a:lnTo>
                  <a:lnTo>
                    <a:pt x="913993" y="292849"/>
                  </a:lnTo>
                  <a:lnTo>
                    <a:pt x="966203" y="345224"/>
                  </a:lnTo>
                  <a:lnTo>
                    <a:pt x="1033449" y="372300"/>
                  </a:lnTo>
                  <a:lnTo>
                    <a:pt x="1072070" y="375691"/>
                  </a:lnTo>
                  <a:lnTo>
                    <a:pt x="1112977" y="371602"/>
                  </a:lnTo>
                  <a:lnTo>
                    <a:pt x="1149108" y="359359"/>
                  </a:lnTo>
                  <a:lnTo>
                    <a:pt x="1207096" y="310349"/>
                  </a:lnTo>
                  <a:lnTo>
                    <a:pt x="1233233" y="257949"/>
                  </a:lnTo>
                  <a:lnTo>
                    <a:pt x="1241945" y="195478"/>
                  </a:lnTo>
                  <a:lnTo>
                    <a:pt x="1241945" y="186766"/>
                  </a:lnTo>
                  <a:close/>
                </a:path>
                <a:path w="1410970" h="375920">
                  <a:moveTo>
                    <a:pt x="1410741" y="233045"/>
                  </a:moveTo>
                  <a:lnTo>
                    <a:pt x="1290955" y="233045"/>
                  </a:lnTo>
                  <a:lnTo>
                    <a:pt x="1290955" y="273342"/>
                  </a:lnTo>
                  <a:lnTo>
                    <a:pt x="1410741" y="273342"/>
                  </a:lnTo>
                  <a:lnTo>
                    <a:pt x="1410741" y="233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733536" y="3569503"/>
              <a:ext cx="239573" cy="237929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10000323" y="3575335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215940" y="3574948"/>
              <a:ext cx="166612" cy="225961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10442461" y="3474217"/>
              <a:ext cx="424815" cy="333375"/>
            </a:xfrm>
            <a:custGeom>
              <a:avLst/>
              <a:gdLst/>
              <a:ahLst/>
              <a:cxnLst/>
              <a:rect l="l" t="t" r="r" b="b"/>
              <a:pathLst>
                <a:path w="424815" h="333375">
                  <a:moveTo>
                    <a:pt x="91478" y="19977"/>
                  </a:moveTo>
                  <a:lnTo>
                    <a:pt x="88747" y="13614"/>
                  </a:lnTo>
                  <a:lnTo>
                    <a:pt x="77863" y="2717"/>
                  </a:lnTo>
                  <a:lnTo>
                    <a:pt x="71501" y="0"/>
                  </a:lnTo>
                  <a:lnTo>
                    <a:pt x="56984" y="0"/>
                  </a:lnTo>
                  <a:lnTo>
                    <a:pt x="50634" y="2717"/>
                  </a:lnTo>
                  <a:lnTo>
                    <a:pt x="39751" y="13614"/>
                  </a:lnTo>
                  <a:lnTo>
                    <a:pt x="37020" y="19977"/>
                  </a:lnTo>
                  <a:lnTo>
                    <a:pt x="37020" y="34493"/>
                  </a:lnTo>
                  <a:lnTo>
                    <a:pt x="39751" y="40830"/>
                  </a:lnTo>
                  <a:lnTo>
                    <a:pt x="50634" y="51727"/>
                  </a:lnTo>
                  <a:lnTo>
                    <a:pt x="56984" y="54457"/>
                  </a:lnTo>
                  <a:lnTo>
                    <a:pt x="71501" y="54457"/>
                  </a:lnTo>
                  <a:lnTo>
                    <a:pt x="77863" y="51727"/>
                  </a:lnTo>
                  <a:lnTo>
                    <a:pt x="88747" y="40830"/>
                  </a:lnTo>
                  <a:lnTo>
                    <a:pt x="91478" y="34493"/>
                  </a:lnTo>
                  <a:lnTo>
                    <a:pt x="91478" y="19977"/>
                  </a:lnTo>
                  <a:close/>
                </a:path>
                <a:path w="424815" h="333375">
                  <a:moveTo>
                    <a:pt x="186220" y="19977"/>
                  </a:moveTo>
                  <a:lnTo>
                    <a:pt x="183489" y="13614"/>
                  </a:lnTo>
                  <a:lnTo>
                    <a:pt x="172605" y="2717"/>
                  </a:lnTo>
                  <a:lnTo>
                    <a:pt x="166243" y="0"/>
                  </a:lnTo>
                  <a:lnTo>
                    <a:pt x="151726" y="0"/>
                  </a:lnTo>
                  <a:lnTo>
                    <a:pt x="145376" y="2717"/>
                  </a:lnTo>
                  <a:lnTo>
                    <a:pt x="134493" y="13614"/>
                  </a:lnTo>
                  <a:lnTo>
                    <a:pt x="131762" y="19977"/>
                  </a:lnTo>
                  <a:lnTo>
                    <a:pt x="131762" y="34493"/>
                  </a:lnTo>
                  <a:lnTo>
                    <a:pt x="134493" y="40830"/>
                  </a:lnTo>
                  <a:lnTo>
                    <a:pt x="145376" y="51727"/>
                  </a:lnTo>
                  <a:lnTo>
                    <a:pt x="151726" y="54457"/>
                  </a:lnTo>
                  <a:lnTo>
                    <a:pt x="166243" y="54457"/>
                  </a:lnTo>
                  <a:lnTo>
                    <a:pt x="172605" y="51727"/>
                  </a:lnTo>
                  <a:lnTo>
                    <a:pt x="183489" y="40830"/>
                  </a:lnTo>
                  <a:lnTo>
                    <a:pt x="186220" y="34493"/>
                  </a:lnTo>
                  <a:lnTo>
                    <a:pt x="186220" y="19977"/>
                  </a:lnTo>
                  <a:close/>
                </a:path>
                <a:path w="424815" h="333375">
                  <a:moveTo>
                    <a:pt x="216700" y="221602"/>
                  </a:moveTo>
                  <a:lnTo>
                    <a:pt x="212217" y="174231"/>
                  </a:lnTo>
                  <a:lnTo>
                    <a:pt x="195465" y="136677"/>
                  </a:lnTo>
                  <a:lnTo>
                    <a:pt x="176415" y="116674"/>
                  </a:lnTo>
                  <a:lnTo>
                    <a:pt x="176415" y="188937"/>
                  </a:lnTo>
                  <a:lnTo>
                    <a:pt x="43561" y="188937"/>
                  </a:lnTo>
                  <a:lnTo>
                    <a:pt x="66700" y="146761"/>
                  </a:lnTo>
                  <a:lnTo>
                    <a:pt x="109982" y="130124"/>
                  </a:lnTo>
                  <a:lnTo>
                    <a:pt x="122466" y="131165"/>
                  </a:lnTo>
                  <a:lnTo>
                    <a:pt x="122199" y="131165"/>
                  </a:lnTo>
                  <a:lnTo>
                    <a:pt x="133324" y="134150"/>
                  </a:lnTo>
                  <a:lnTo>
                    <a:pt x="168173" y="164922"/>
                  </a:lnTo>
                  <a:lnTo>
                    <a:pt x="176415" y="188937"/>
                  </a:lnTo>
                  <a:lnTo>
                    <a:pt x="176415" y="116674"/>
                  </a:lnTo>
                  <a:lnTo>
                    <a:pt x="159664" y="105638"/>
                  </a:lnTo>
                  <a:lnTo>
                    <a:pt x="136563" y="97891"/>
                  </a:lnTo>
                  <a:lnTo>
                    <a:pt x="109982" y="95300"/>
                  </a:lnTo>
                  <a:lnTo>
                    <a:pt x="86194" y="97421"/>
                  </a:lnTo>
                  <a:lnTo>
                    <a:pt x="46177" y="114439"/>
                  </a:lnTo>
                  <a:lnTo>
                    <a:pt x="16840" y="147447"/>
                  </a:lnTo>
                  <a:lnTo>
                    <a:pt x="1866" y="190322"/>
                  </a:lnTo>
                  <a:lnTo>
                    <a:pt x="0" y="215074"/>
                  </a:lnTo>
                  <a:lnTo>
                    <a:pt x="2070" y="242443"/>
                  </a:lnTo>
                  <a:lnTo>
                    <a:pt x="18681" y="286550"/>
                  </a:lnTo>
                  <a:lnTo>
                    <a:pt x="50596" y="316382"/>
                  </a:lnTo>
                  <a:lnTo>
                    <a:pt x="90081" y="331355"/>
                  </a:lnTo>
                  <a:lnTo>
                    <a:pt x="112166" y="333222"/>
                  </a:lnTo>
                  <a:lnTo>
                    <a:pt x="133604" y="331482"/>
                  </a:lnTo>
                  <a:lnTo>
                    <a:pt x="171170" y="317601"/>
                  </a:lnTo>
                  <a:lnTo>
                    <a:pt x="202412" y="288988"/>
                  </a:lnTo>
                  <a:lnTo>
                    <a:pt x="215074" y="268998"/>
                  </a:lnTo>
                  <a:lnTo>
                    <a:pt x="182397" y="251015"/>
                  </a:lnTo>
                  <a:lnTo>
                    <a:pt x="177876" y="259689"/>
                  </a:lnTo>
                  <a:lnTo>
                    <a:pt x="172466" y="267766"/>
                  </a:lnTo>
                  <a:lnTo>
                    <a:pt x="138163" y="294297"/>
                  </a:lnTo>
                  <a:lnTo>
                    <a:pt x="112712" y="298373"/>
                  </a:lnTo>
                  <a:lnTo>
                    <a:pt x="98069" y="297053"/>
                  </a:lnTo>
                  <a:lnTo>
                    <a:pt x="61531" y="277152"/>
                  </a:lnTo>
                  <a:lnTo>
                    <a:pt x="41821" y="237947"/>
                  </a:lnTo>
                  <a:lnTo>
                    <a:pt x="40297" y="221602"/>
                  </a:lnTo>
                  <a:lnTo>
                    <a:pt x="216700" y="221602"/>
                  </a:lnTo>
                  <a:close/>
                </a:path>
                <a:path w="424815" h="333375">
                  <a:moveTo>
                    <a:pt x="424637" y="101117"/>
                  </a:moveTo>
                  <a:lnTo>
                    <a:pt x="243865" y="101117"/>
                  </a:lnTo>
                  <a:lnTo>
                    <a:pt x="243865" y="136677"/>
                  </a:lnTo>
                  <a:lnTo>
                    <a:pt x="314655" y="136677"/>
                  </a:lnTo>
                  <a:lnTo>
                    <a:pt x="314655" y="327177"/>
                  </a:lnTo>
                  <a:lnTo>
                    <a:pt x="353847" y="327177"/>
                  </a:lnTo>
                  <a:lnTo>
                    <a:pt x="353847" y="136677"/>
                  </a:lnTo>
                  <a:lnTo>
                    <a:pt x="424637" y="136677"/>
                  </a:lnTo>
                  <a:lnTo>
                    <a:pt x="424637" y="1011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1327173" y="3569514"/>
              <a:ext cx="192748" cy="237929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908568" y="3574948"/>
              <a:ext cx="231867" cy="225961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11696890" y="3431749"/>
              <a:ext cx="1508125" cy="375920"/>
            </a:xfrm>
            <a:custGeom>
              <a:avLst/>
              <a:gdLst/>
              <a:ahLst/>
              <a:cxnLst/>
              <a:rect l="l" t="t" r="r" b="b"/>
              <a:pathLst>
                <a:path w="1508125" h="375920">
                  <a:moveTo>
                    <a:pt x="235216" y="108356"/>
                  </a:moveTo>
                  <a:lnTo>
                    <a:pt x="227253" y="65544"/>
                  </a:lnTo>
                  <a:lnTo>
                    <a:pt x="203365" y="30772"/>
                  </a:lnTo>
                  <a:lnTo>
                    <a:pt x="167360" y="7696"/>
                  </a:lnTo>
                  <a:lnTo>
                    <a:pt x="123063" y="0"/>
                  </a:lnTo>
                  <a:lnTo>
                    <a:pt x="97663" y="2324"/>
                  </a:lnTo>
                  <a:lnTo>
                    <a:pt x="54660" y="20828"/>
                  </a:lnTo>
                  <a:lnTo>
                    <a:pt x="25933" y="52539"/>
                  </a:lnTo>
                  <a:lnTo>
                    <a:pt x="12319" y="90119"/>
                  </a:lnTo>
                  <a:lnTo>
                    <a:pt x="9804" y="112153"/>
                  </a:lnTo>
                  <a:lnTo>
                    <a:pt x="50101" y="112153"/>
                  </a:lnTo>
                  <a:lnTo>
                    <a:pt x="51041" y="99872"/>
                  </a:lnTo>
                  <a:lnTo>
                    <a:pt x="53365" y="88620"/>
                  </a:lnTo>
                  <a:lnTo>
                    <a:pt x="73812" y="55105"/>
                  </a:lnTo>
                  <a:lnTo>
                    <a:pt x="122516" y="37020"/>
                  </a:lnTo>
                  <a:lnTo>
                    <a:pt x="137820" y="38265"/>
                  </a:lnTo>
                  <a:lnTo>
                    <a:pt x="174777" y="56908"/>
                  </a:lnTo>
                  <a:lnTo>
                    <a:pt x="193675" y="92989"/>
                  </a:lnTo>
                  <a:lnTo>
                    <a:pt x="194932" y="107797"/>
                  </a:lnTo>
                  <a:lnTo>
                    <a:pt x="193675" y="121285"/>
                  </a:lnTo>
                  <a:lnTo>
                    <a:pt x="174777" y="163347"/>
                  </a:lnTo>
                  <a:lnTo>
                    <a:pt x="147624" y="197954"/>
                  </a:lnTo>
                  <a:lnTo>
                    <a:pt x="0" y="369163"/>
                  </a:lnTo>
                  <a:lnTo>
                    <a:pt x="234683" y="369163"/>
                  </a:lnTo>
                  <a:lnTo>
                    <a:pt x="234683" y="332130"/>
                  </a:lnTo>
                  <a:lnTo>
                    <a:pt x="81127" y="332130"/>
                  </a:lnTo>
                  <a:lnTo>
                    <a:pt x="156819" y="246646"/>
                  </a:lnTo>
                  <a:lnTo>
                    <a:pt x="186626" y="211404"/>
                  </a:lnTo>
                  <a:lnTo>
                    <a:pt x="218986" y="165823"/>
                  </a:lnTo>
                  <a:lnTo>
                    <a:pt x="233413" y="126898"/>
                  </a:lnTo>
                  <a:lnTo>
                    <a:pt x="235216" y="108356"/>
                  </a:lnTo>
                  <a:close/>
                </a:path>
                <a:path w="1508125" h="375920">
                  <a:moveTo>
                    <a:pt x="566242" y="187845"/>
                  </a:moveTo>
                  <a:lnTo>
                    <a:pt x="563968" y="149288"/>
                  </a:lnTo>
                  <a:lnTo>
                    <a:pt x="545719" y="82588"/>
                  </a:lnTo>
                  <a:lnTo>
                    <a:pt x="525957" y="49898"/>
                  </a:lnTo>
                  <a:lnTo>
                    <a:pt x="525957" y="187845"/>
                  </a:lnTo>
                  <a:lnTo>
                    <a:pt x="524281" y="220281"/>
                  </a:lnTo>
                  <a:lnTo>
                    <a:pt x="510946" y="275539"/>
                  </a:lnTo>
                  <a:lnTo>
                    <a:pt x="485965" y="316001"/>
                  </a:lnTo>
                  <a:lnTo>
                    <a:pt x="436664" y="338670"/>
                  </a:lnTo>
                  <a:lnTo>
                    <a:pt x="418655" y="336156"/>
                  </a:lnTo>
                  <a:lnTo>
                    <a:pt x="374040" y="298386"/>
                  </a:lnTo>
                  <a:lnTo>
                    <a:pt x="354037" y="249504"/>
                  </a:lnTo>
                  <a:lnTo>
                    <a:pt x="347370" y="187845"/>
                  </a:lnTo>
                  <a:lnTo>
                    <a:pt x="349034" y="155409"/>
                  </a:lnTo>
                  <a:lnTo>
                    <a:pt x="362369" y="100152"/>
                  </a:lnTo>
                  <a:lnTo>
                    <a:pt x="387350" y="59690"/>
                  </a:lnTo>
                  <a:lnTo>
                    <a:pt x="436664" y="37020"/>
                  </a:lnTo>
                  <a:lnTo>
                    <a:pt x="454660" y="39535"/>
                  </a:lnTo>
                  <a:lnTo>
                    <a:pt x="499275" y="77317"/>
                  </a:lnTo>
                  <a:lnTo>
                    <a:pt x="519277" y="126187"/>
                  </a:lnTo>
                  <a:lnTo>
                    <a:pt x="525957" y="187845"/>
                  </a:lnTo>
                  <a:lnTo>
                    <a:pt x="525957" y="49898"/>
                  </a:lnTo>
                  <a:lnTo>
                    <a:pt x="487705" y="13614"/>
                  </a:lnTo>
                  <a:lnTo>
                    <a:pt x="436664" y="0"/>
                  </a:lnTo>
                  <a:lnTo>
                    <a:pt x="410019" y="3403"/>
                  </a:lnTo>
                  <a:lnTo>
                    <a:pt x="363461" y="30619"/>
                  </a:lnTo>
                  <a:lnTo>
                    <a:pt x="327596" y="82588"/>
                  </a:lnTo>
                  <a:lnTo>
                    <a:pt x="309346" y="149288"/>
                  </a:lnTo>
                  <a:lnTo>
                    <a:pt x="307073" y="187845"/>
                  </a:lnTo>
                  <a:lnTo>
                    <a:pt x="309346" y="226402"/>
                  </a:lnTo>
                  <a:lnTo>
                    <a:pt x="327596" y="293103"/>
                  </a:lnTo>
                  <a:lnTo>
                    <a:pt x="363461" y="345071"/>
                  </a:lnTo>
                  <a:lnTo>
                    <a:pt x="410019" y="372287"/>
                  </a:lnTo>
                  <a:lnTo>
                    <a:pt x="436664" y="375691"/>
                  </a:lnTo>
                  <a:lnTo>
                    <a:pt x="463308" y="372287"/>
                  </a:lnTo>
                  <a:lnTo>
                    <a:pt x="487705" y="362077"/>
                  </a:lnTo>
                  <a:lnTo>
                    <a:pt x="509854" y="345071"/>
                  </a:lnTo>
                  <a:lnTo>
                    <a:pt x="515200" y="338670"/>
                  </a:lnTo>
                  <a:lnTo>
                    <a:pt x="529767" y="321246"/>
                  </a:lnTo>
                  <a:lnTo>
                    <a:pt x="545719" y="293103"/>
                  </a:lnTo>
                  <a:lnTo>
                    <a:pt x="557123" y="261480"/>
                  </a:lnTo>
                  <a:lnTo>
                    <a:pt x="563968" y="226402"/>
                  </a:lnTo>
                  <a:lnTo>
                    <a:pt x="566242" y="187845"/>
                  </a:lnTo>
                  <a:close/>
                </a:path>
                <a:path w="1508125" h="375920">
                  <a:moveTo>
                    <a:pt x="776414" y="5994"/>
                  </a:moveTo>
                  <a:lnTo>
                    <a:pt x="696379" y="5994"/>
                  </a:lnTo>
                  <a:lnTo>
                    <a:pt x="675144" y="44094"/>
                  </a:lnTo>
                  <a:lnTo>
                    <a:pt x="736130" y="44094"/>
                  </a:lnTo>
                  <a:lnTo>
                    <a:pt x="736130" y="369163"/>
                  </a:lnTo>
                  <a:lnTo>
                    <a:pt x="776414" y="369163"/>
                  </a:lnTo>
                  <a:lnTo>
                    <a:pt x="776414" y="5994"/>
                  </a:lnTo>
                  <a:close/>
                </a:path>
                <a:path w="1508125" h="375920">
                  <a:moveTo>
                    <a:pt x="1163040" y="108356"/>
                  </a:moveTo>
                  <a:lnTo>
                    <a:pt x="1155077" y="65544"/>
                  </a:lnTo>
                  <a:lnTo>
                    <a:pt x="1131189" y="30772"/>
                  </a:lnTo>
                  <a:lnTo>
                    <a:pt x="1095184" y="7696"/>
                  </a:lnTo>
                  <a:lnTo>
                    <a:pt x="1050886" y="0"/>
                  </a:lnTo>
                  <a:lnTo>
                    <a:pt x="1025486" y="2324"/>
                  </a:lnTo>
                  <a:lnTo>
                    <a:pt x="982484" y="20828"/>
                  </a:lnTo>
                  <a:lnTo>
                    <a:pt x="953757" y="52539"/>
                  </a:lnTo>
                  <a:lnTo>
                    <a:pt x="940142" y="90119"/>
                  </a:lnTo>
                  <a:lnTo>
                    <a:pt x="937628" y="112153"/>
                  </a:lnTo>
                  <a:lnTo>
                    <a:pt x="977925" y="112153"/>
                  </a:lnTo>
                  <a:lnTo>
                    <a:pt x="978865" y="99872"/>
                  </a:lnTo>
                  <a:lnTo>
                    <a:pt x="981189" y="88620"/>
                  </a:lnTo>
                  <a:lnTo>
                    <a:pt x="1001636" y="55105"/>
                  </a:lnTo>
                  <a:lnTo>
                    <a:pt x="1050340" y="37020"/>
                  </a:lnTo>
                  <a:lnTo>
                    <a:pt x="1065644" y="38265"/>
                  </a:lnTo>
                  <a:lnTo>
                    <a:pt x="1102614" y="56908"/>
                  </a:lnTo>
                  <a:lnTo>
                    <a:pt x="1121498" y="92989"/>
                  </a:lnTo>
                  <a:lnTo>
                    <a:pt x="1122756" y="107797"/>
                  </a:lnTo>
                  <a:lnTo>
                    <a:pt x="1121498" y="121285"/>
                  </a:lnTo>
                  <a:lnTo>
                    <a:pt x="1102614" y="163347"/>
                  </a:lnTo>
                  <a:lnTo>
                    <a:pt x="1075448" y="197954"/>
                  </a:lnTo>
                  <a:lnTo>
                    <a:pt x="927823" y="369163"/>
                  </a:lnTo>
                  <a:lnTo>
                    <a:pt x="1162507" y="369163"/>
                  </a:lnTo>
                  <a:lnTo>
                    <a:pt x="1162507" y="332130"/>
                  </a:lnTo>
                  <a:lnTo>
                    <a:pt x="1008951" y="332130"/>
                  </a:lnTo>
                  <a:lnTo>
                    <a:pt x="1084643" y="246646"/>
                  </a:lnTo>
                  <a:lnTo>
                    <a:pt x="1114450" y="211404"/>
                  </a:lnTo>
                  <a:lnTo>
                    <a:pt x="1146810" y="165823"/>
                  </a:lnTo>
                  <a:lnTo>
                    <a:pt x="1161237" y="126898"/>
                  </a:lnTo>
                  <a:lnTo>
                    <a:pt x="1163040" y="108356"/>
                  </a:lnTo>
                  <a:close/>
                </a:path>
                <a:path w="1508125" h="375920">
                  <a:moveTo>
                    <a:pt x="1507642" y="143103"/>
                  </a:moveTo>
                  <a:lnTo>
                    <a:pt x="1373695" y="143103"/>
                  </a:lnTo>
                  <a:lnTo>
                    <a:pt x="1373695" y="178663"/>
                  </a:lnTo>
                  <a:lnTo>
                    <a:pt x="1373695" y="369163"/>
                  </a:lnTo>
                  <a:lnTo>
                    <a:pt x="1412900" y="369163"/>
                  </a:lnTo>
                  <a:lnTo>
                    <a:pt x="1412900" y="178663"/>
                  </a:lnTo>
                  <a:lnTo>
                    <a:pt x="1507642" y="178663"/>
                  </a:lnTo>
                  <a:lnTo>
                    <a:pt x="1507642" y="143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3229628" y="3569503"/>
              <a:ext cx="239573" cy="237929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3494269" y="3574948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5">
                  <a:moveTo>
                    <a:pt x="210171" y="0"/>
                  </a:moveTo>
                  <a:lnTo>
                    <a:pt x="51181" y="0"/>
                  </a:lnTo>
                  <a:lnTo>
                    <a:pt x="51181" y="100719"/>
                  </a:lnTo>
                  <a:lnTo>
                    <a:pt x="50602" y="119774"/>
                  </a:lnTo>
                  <a:lnTo>
                    <a:pt x="41925" y="160612"/>
                  </a:lnTo>
                  <a:lnTo>
                    <a:pt x="13234" y="187981"/>
                  </a:lnTo>
                  <a:lnTo>
                    <a:pt x="0" y="190025"/>
                  </a:lnTo>
                  <a:lnTo>
                    <a:pt x="0" y="285834"/>
                  </a:lnTo>
                  <a:lnTo>
                    <a:pt x="35936" y="285834"/>
                  </a:lnTo>
                  <a:lnTo>
                    <a:pt x="35936" y="225961"/>
                  </a:lnTo>
                  <a:lnTo>
                    <a:pt x="243929" y="225961"/>
                  </a:lnTo>
                  <a:lnTo>
                    <a:pt x="243929" y="190025"/>
                  </a:lnTo>
                  <a:lnTo>
                    <a:pt x="63160" y="190025"/>
                  </a:lnTo>
                  <a:lnTo>
                    <a:pt x="75069" y="176720"/>
                  </a:lnTo>
                  <a:lnTo>
                    <a:pt x="83577" y="160758"/>
                  </a:lnTo>
                  <a:lnTo>
                    <a:pt x="88682" y="142139"/>
                  </a:lnTo>
                  <a:lnTo>
                    <a:pt x="90384" y="120865"/>
                  </a:lnTo>
                  <a:lnTo>
                    <a:pt x="90384" y="35925"/>
                  </a:lnTo>
                  <a:lnTo>
                    <a:pt x="210171" y="35925"/>
                  </a:lnTo>
                  <a:lnTo>
                    <a:pt x="210171" y="0"/>
                  </a:lnTo>
                  <a:close/>
                </a:path>
                <a:path w="244475" h="286385">
                  <a:moveTo>
                    <a:pt x="243929" y="225961"/>
                  </a:moveTo>
                  <a:lnTo>
                    <a:pt x="207993" y="225961"/>
                  </a:lnTo>
                  <a:lnTo>
                    <a:pt x="207993" y="285834"/>
                  </a:lnTo>
                  <a:lnTo>
                    <a:pt x="243929" y="285834"/>
                  </a:lnTo>
                  <a:lnTo>
                    <a:pt x="243929" y="225961"/>
                  </a:lnTo>
                  <a:close/>
                </a:path>
                <a:path w="244475" h="286385">
                  <a:moveTo>
                    <a:pt x="21017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71" y="190025"/>
                  </a:lnTo>
                  <a:lnTo>
                    <a:pt x="210171" y="35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765339" y="3569514"/>
              <a:ext cx="226506" cy="237919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14041980" y="3747550"/>
              <a:ext cx="80645" cy="136525"/>
            </a:xfrm>
            <a:custGeom>
              <a:avLst/>
              <a:gdLst/>
              <a:ahLst/>
              <a:cxnLst/>
              <a:rect l="l" t="t" r="r" b="b"/>
              <a:pathLst>
                <a:path w="80644" h="136525">
                  <a:moveTo>
                    <a:pt x="44647" y="0"/>
                  </a:moveTo>
                  <a:lnTo>
                    <a:pt x="0" y="125776"/>
                  </a:lnTo>
                  <a:lnTo>
                    <a:pt x="25590" y="136121"/>
                  </a:lnTo>
                  <a:lnTo>
                    <a:pt x="80583" y="13067"/>
                  </a:lnTo>
                  <a:lnTo>
                    <a:pt x="446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341929" y="3574948"/>
              <a:ext cx="174235" cy="225961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4576101" y="3574948"/>
              <a:ext cx="400720" cy="227050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15050850" y="3569514"/>
              <a:ext cx="316230" cy="238125"/>
            </a:xfrm>
            <a:custGeom>
              <a:avLst/>
              <a:gdLst/>
              <a:ahLst/>
              <a:cxnLst/>
              <a:rect l="l" t="t" r="r" b="b"/>
              <a:pathLst>
                <a:path w="316230" h="238125">
                  <a:moveTo>
                    <a:pt x="119272" y="133933"/>
                  </a:moveTo>
                  <a:lnTo>
                    <a:pt x="77861" y="133933"/>
                  </a:lnTo>
                  <a:lnTo>
                    <a:pt x="80651" y="150636"/>
                  </a:lnTo>
                  <a:lnTo>
                    <a:pt x="102907" y="195470"/>
                  </a:lnTo>
                  <a:lnTo>
                    <a:pt x="143061" y="227308"/>
                  </a:lnTo>
                  <a:lnTo>
                    <a:pt x="196014" y="237919"/>
                  </a:lnTo>
                  <a:lnTo>
                    <a:pt x="220770" y="235810"/>
                  </a:lnTo>
                  <a:lnTo>
                    <a:pt x="243314" y="229485"/>
                  </a:lnTo>
                  <a:lnTo>
                    <a:pt x="263648" y="218942"/>
                  </a:lnTo>
                  <a:lnTo>
                    <a:pt x="281771" y="204182"/>
                  </a:lnTo>
                  <a:lnTo>
                    <a:pt x="282690" y="203072"/>
                  </a:lnTo>
                  <a:lnTo>
                    <a:pt x="196014" y="203072"/>
                  </a:lnTo>
                  <a:lnTo>
                    <a:pt x="180528" y="201695"/>
                  </a:lnTo>
                  <a:lnTo>
                    <a:pt x="141021" y="181031"/>
                  </a:lnTo>
                  <a:lnTo>
                    <a:pt x="119582" y="138001"/>
                  </a:lnTo>
                  <a:lnTo>
                    <a:pt x="119272" y="133933"/>
                  </a:lnTo>
                  <a:close/>
                </a:path>
                <a:path w="316230" h="238125">
                  <a:moveTo>
                    <a:pt x="39202" y="5434"/>
                  </a:moveTo>
                  <a:lnTo>
                    <a:pt x="0" y="5434"/>
                  </a:lnTo>
                  <a:lnTo>
                    <a:pt x="0" y="231396"/>
                  </a:lnTo>
                  <a:lnTo>
                    <a:pt x="39202" y="231396"/>
                  </a:lnTo>
                  <a:lnTo>
                    <a:pt x="39202" y="133933"/>
                  </a:lnTo>
                  <a:lnTo>
                    <a:pt x="119272" y="133933"/>
                  </a:lnTo>
                  <a:lnTo>
                    <a:pt x="118153" y="119231"/>
                  </a:lnTo>
                  <a:lnTo>
                    <a:pt x="119565" y="100664"/>
                  </a:lnTo>
                  <a:lnTo>
                    <a:pt x="120250" y="97997"/>
                  </a:lnTo>
                  <a:lnTo>
                    <a:pt x="39202" y="97997"/>
                  </a:lnTo>
                  <a:lnTo>
                    <a:pt x="39202" y="5434"/>
                  </a:lnTo>
                  <a:close/>
                </a:path>
                <a:path w="316230" h="238125">
                  <a:moveTo>
                    <a:pt x="282936" y="34826"/>
                  </a:moveTo>
                  <a:lnTo>
                    <a:pt x="196014" y="34826"/>
                  </a:lnTo>
                  <a:lnTo>
                    <a:pt x="211988" y="36240"/>
                  </a:lnTo>
                  <a:lnTo>
                    <a:pt x="226705" y="40481"/>
                  </a:lnTo>
                  <a:lnTo>
                    <a:pt x="262491" y="69764"/>
                  </a:lnTo>
                  <a:lnTo>
                    <a:pt x="275509" y="119231"/>
                  </a:lnTo>
                  <a:lnTo>
                    <a:pt x="274045" y="137779"/>
                  </a:lnTo>
                  <a:lnTo>
                    <a:pt x="252097" y="180769"/>
                  </a:lnTo>
                  <a:lnTo>
                    <a:pt x="211590" y="201695"/>
                  </a:lnTo>
                  <a:lnTo>
                    <a:pt x="196014" y="203072"/>
                  </a:lnTo>
                  <a:lnTo>
                    <a:pt x="282690" y="203072"/>
                  </a:lnTo>
                  <a:lnTo>
                    <a:pt x="296656" y="186205"/>
                  </a:lnTo>
                  <a:lnTo>
                    <a:pt x="307291" y="166057"/>
                  </a:lnTo>
                  <a:lnTo>
                    <a:pt x="313674" y="143734"/>
                  </a:lnTo>
                  <a:lnTo>
                    <a:pt x="315801" y="119231"/>
                  </a:lnTo>
                  <a:lnTo>
                    <a:pt x="313691" y="94494"/>
                  </a:lnTo>
                  <a:lnTo>
                    <a:pt x="307361" y="72000"/>
                  </a:lnTo>
                  <a:lnTo>
                    <a:pt x="296811" y="51748"/>
                  </a:lnTo>
                  <a:lnTo>
                    <a:pt x="282936" y="34826"/>
                  </a:lnTo>
                  <a:close/>
                </a:path>
                <a:path w="316230" h="238125">
                  <a:moveTo>
                    <a:pt x="196014" y="0"/>
                  </a:moveTo>
                  <a:lnTo>
                    <a:pt x="147960" y="8434"/>
                  </a:lnTo>
                  <a:lnTo>
                    <a:pt x="110530" y="33737"/>
                  </a:lnTo>
                  <a:lnTo>
                    <a:pt x="83987" y="79691"/>
                  </a:lnTo>
                  <a:lnTo>
                    <a:pt x="80039" y="97997"/>
                  </a:lnTo>
                  <a:lnTo>
                    <a:pt x="120250" y="97997"/>
                  </a:lnTo>
                  <a:lnTo>
                    <a:pt x="123801" y="84176"/>
                  </a:lnTo>
                  <a:lnTo>
                    <a:pt x="130862" y="69764"/>
                  </a:lnTo>
                  <a:lnTo>
                    <a:pt x="165861" y="40481"/>
                  </a:lnTo>
                  <a:lnTo>
                    <a:pt x="196014" y="34826"/>
                  </a:lnTo>
                  <a:lnTo>
                    <a:pt x="282936" y="34826"/>
                  </a:lnTo>
                  <a:lnTo>
                    <a:pt x="282043" y="33737"/>
                  </a:lnTo>
                  <a:lnTo>
                    <a:pt x="264004" y="18977"/>
                  </a:lnTo>
                  <a:lnTo>
                    <a:pt x="243654" y="8434"/>
                  </a:lnTo>
                  <a:lnTo>
                    <a:pt x="220992" y="2108"/>
                  </a:lnTo>
                  <a:lnTo>
                    <a:pt x="19601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420074" y="3574948"/>
              <a:ext cx="166612" cy="225961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5646539" y="3569514"/>
              <a:ext cx="226506" cy="237919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5920918" y="3574948"/>
              <a:ext cx="174235" cy="225961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16263441" y="3574948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4" h="353695">
                  <a:moveTo>
                    <a:pt x="241751" y="0"/>
                  </a:moveTo>
                  <a:lnTo>
                    <a:pt x="198192" y="0"/>
                  </a:lnTo>
                  <a:lnTo>
                    <a:pt x="124687" y="161701"/>
                  </a:lnTo>
                  <a:lnTo>
                    <a:pt x="44647" y="0"/>
                  </a:lnTo>
                  <a:lnTo>
                    <a:pt x="0" y="0"/>
                  </a:lnTo>
                  <a:lnTo>
                    <a:pt x="103996" y="204716"/>
                  </a:lnTo>
                  <a:lnTo>
                    <a:pt x="31035" y="353371"/>
                  </a:lnTo>
                  <a:lnTo>
                    <a:pt x="74594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6532355" y="3569514"/>
              <a:ext cx="192748" cy="237929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16752317" y="3575335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6960321" y="3569514"/>
              <a:ext cx="226506" cy="237919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17260938" y="3574852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15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7505937" y="3569503"/>
              <a:ext cx="239573" cy="237929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7805384" y="3574948"/>
              <a:ext cx="174235" cy="225961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039450" y="3574948"/>
              <a:ext cx="190570" cy="225961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792175" y="3574954"/>
              <a:ext cx="17686655" cy="1007110"/>
            </a:xfrm>
            <a:custGeom>
              <a:avLst/>
              <a:gdLst/>
              <a:ahLst/>
              <a:cxnLst/>
              <a:rect l="l" t="t" r="r" b="b"/>
              <a:pathLst>
                <a:path w="17686655" h="1007110">
                  <a:moveTo>
                    <a:pt x="294017" y="879348"/>
                  </a:moveTo>
                  <a:lnTo>
                    <a:pt x="239572" y="635965"/>
                  </a:lnTo>
                  <a:lnTo>
                    <a:pt x="148094" y="820000"/>
                  </a:lnTo>
                  <a:lnTo>
                    <a:pt x="54444" y="635965"/>
                  </a:lnTo>
                  <a:lnTo>
                    <a:pt x="0" y="879348"/>
                  </a:lnTo>
                  <a:lnTo>
                    <a:pt x="40284" y="879348"/>
                  </a:lnTo>
                  <a:lnTo>
                    <a:pt x="69151" y="739406"/>
                  </a:lnTo>
                  <a:lnTo>
                    <a:pt x="147002" y="895134"/>
                  </a:lnTo>
                  <a:lnTo>
                    <a:pt x="223774" y="739406"/>
                  </a:lnTo>
                  <a:lnTo>
                    <a:pt x="253720" y="879348"/>
                  </a:lnTo>
                  <a:lnTo>
                    <a:pt x="294017" y="879348"/>
                  </a:lnTo>
                  <a:close/>
                </a:path>
                <a:path w="17686655" h="1007110">
                  <a:moveTo>
                    <a:pt x="535762" y="635965"/>
                  </a:moveTo>
                  <a:lnTo>
                    <a:pt x="381139" y="802576"/>
                  </a:lnTo>
                  <a:lnTo>
                    <a:pt x="381139" y="653389"/>
                  </a:lnTo>
                  <a:lnTo>
                    <a:pt x="341934" y="653389"/>
                  </a:lnTo>
                  <a:lnTo>
                    <a:pt x="341934" y="895134"/>
                  </a:lnTo>
                  <a:lnTo>
                    <a:pt x="496570" y="728522"/>
                  </a:lnTo>
                  <a:lnTo>
                    <a:pt x="496570" y="879348"/>
                  </a:lnTo>
                  <a:lnTo>
                    <a:pt x="535762" y="879348"/>
                  </a:lnTo>
                  <a:lnTo>
                    <a:pt x="535762" y="635965"/>
                  </a:lnTo>
                  <a:close/>
                </a:path>
                <a:path w="17686655" h="1007110">
                  <a:moveTo>
                    <a:pt x="836307" y="767727"/>
                  </a:moveTo>
                  <a:lnTo>
                    <a:pt x="828890" y="722464"/>
                  </a:lnTo>
                  <a:lnTo>
                    <a:pt x="806640" y="683590"/>
                  </a:lnTo>
                  <a:lnTo>
                    <a:pt x="805789" y="682777"/>
                  </a:lnTo>
                  <a:lnTo>
                    <a:pt x="796023" y="673341"/>
                  </a:lnTo>
                  <a:lnTo>
                    <a:pt x="796023" y="767727"/>
                  </a:lnTo>
                  <a:lnTo>
                    <a:pt x="794778" y="784174"/>
                  </a:lnTo>
                  <a:lnTo>
                    <a:pt x="794766" y="784491"/>
                  </a:lnTo>
                  <a:lnTo>
                    <a:pt x="775881" y="826808"/>
                  </a:lnTo>
                  <a:lnTo>
                    <a:pt x="738301" y="849503"/>
                  </a:lnTo>
                  <a:lnTo>
                    <a:pt x="722515" y="851027"/>
                  </a:lnTo>
                  <a:lnTo>
                    <a:pt x="706437" y="849503"/>
                  </a:lnTo>
                  <a:lnTo>
                    <a:pt x="667791" y="826808"/>
                  </a:lnTo>
                  <a:lnTo>
                    <a:pt x="648220" y="784491"/>
                  </a:lnTo>
                  <a:lnTo>
                    <a:pt x="646836" y="767168"/>
                  </a:lnTo>
                  <a:lnTo>
                    <a:pt x="648233" y="749147"/>
                  </a:lnTo>
                  <a:lnTo>
                    <a:pt x="669696" y="705650"/>
                  </a:lnTo>
                  <a:lnTo>
                    <a:pt x="705294" y="684961"/>
                  </a:lnTo>
                  <a:lnTo>
                    <a:pt x="707682" y="684199"/>
                  </a:lnTo>
                  <a:lnTo>
                    <a:pt x="721969" y="682777"/>
                  </a:lnTo>
                  <a:lnTo>
                    <a:pt x="736231" y="684199"/>
                  </a:lnTo>
                  <a:lnTo>
                    <a:pt x="749604" y="688492"/>
                  </a:lnTo>
                  <a:lnTo>
                    <a:pt x="783463" y="718108"/>
                  </a:lnTo>
                  <a:lnTo>
                    <a:pt x="795985" y="767168"/>
                  </a:lnTo>
                  <a:lnTo>
                    <a:pt x="796023" y="767727"/>
                  </a:lnTo>
                  <a:lnTo>
                    <a:pt x="796023" y="673341"/>
                  </a:lnTo>
                  <a:lnTo>
                    <a:pt x="790498" y="667994"/>
                  </a:lnTo>
                  <a:lnTo>
                    <a:pt x="771728" y="656856"/>
                  </a:lnTo>
                  <a:lnTo>
                    <a:pt x="750608" y="650252"/>
                  </a:lnTo>
                  <a:lnTo>
                    <a:pt x="751243" y="650252"/>
                  </a:lnTo>
                  <a:lnTo>
                    <a:pt x="726325" y="647941"/>
                  </a:lnTo>
                  <a:lnTo>
                    <a:pt x="703732" y="650252"/>
                  </a:lnTo>
                  <a:lnTo>
                    <a:pt x="683310" y="657186"/>
                  </a:lnTo>
                  <a:lnTo>
                    <a:pt x="665073" y="668756"/>
                  </a:lnTo>
                  <a:lnTo>
                    <a:pt x="649008" y="684961"/>
                  </a:lnTo>
                  <a:lnTo>
                    <a:pt x="649008" y="653389"/>
                  </a:lnTo>
                  <a:lnTo>
                    <a:pt x="609803" y="653389"/>
                  </a:lnTo>
                  <a:lnTo>
                    <a:pt x="609803" y="1006754"/>
                  </a:lnTo>
                  <a:lnTo>
                    <a:pt x="649008" y="1006754"/>
                  </a:lnTo>
                  <a:lnTo>
                    <a:pt x="649008" y="847763"/>
                  </a:lnTo>
                  <a:lnTo>
                    <a:pt x="664972" y="864438"/>
                  </a:lnTo>
                  <a:lnTo>
                    <a:pt x="683450" y="876338"/>
                  </a:lnTo>
                  <a:lnTo>
                    <a:pt x="704443" y="883488"/>
                  </a:lnTo>
                  <a:lnTo>
                    <a:pt x="727964" y="885863"/>
                  </a:lnTo>
                  <a:lnTo>
                    <a:pt x="751471" y="883704"/>
                  </a:lnTo>
                  <a:lnTo>
                    <a:pt x="790956" y="866432"/>
                  </a:lnTo>
                  <a:lnTo>
                    <a:pt x="819772" y="833120"/>
                  </a:lnTo>
                  <a:lnTo>
                    <a:pt x="834478" y="791324"/>
                  </a:lnTo>
                  <a:lnTo>
                    <a:pt x="836307" y="767727"/>
                  </a:lnTo>
                  <a:close/>
                </a:path>
                <a:path w="17686655" h="1007110">
                  <a:moveTo>
                    <a:pt x="17686147" y="0"/>
                  </a:moveTo>
                  <a:lnTo>
                    <a:pt x="17642586" y="0"/>
                  </a:lnTo>
                  <a:lnTo>
                    <a:pt x="17569079" y="161696"/>
                  </a:lnTo>
                  <a:lnTo>
                    <a:pt x="17489043" y="0"/>
                  </a:lnTo>
                  <a:lnTo>
                    <a:pt x="17444390" y="0"/>
                  </a:lnTo>
                  <a:lnTo>
                    <a:pt x="17548390" y="204711"/>
                  </a:lnTo>
                  <a:lnTo>
                    <a:pt x="17475429" y="353377"/>
                  </a:lnTo>
                  <a:lnTo>
                    <a:pt x="17518990" y="353377"/>
                  </a:lnTo>
                  <a:lnTo>
                    <a:pt x="176861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674221" y="4222897"/>
              <a:ext cx="239573" cy="237929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73678" y="4228331"/>
              <a:ext cx="174235" cy="225961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207817" y="4228331"/>
              <a:ext cx="231940" cy="225961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2481139" y="4228331"/>
              <a:ext cx="238484" cy="225961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2887853" y="4228242"/>
              <a:ext cx="217170" cy="285750"/>
            </a:xfrm>
            <a:custGeom>
              <a:avLst/>
              <a:gdLst/>
              <a:ahLst/>
              <a:cxnLst/>
              <a:rect l="l" t="t" r="r" b="b"/>
              <a:pathLst>
                <a:path w="217169" h="285750">
                  <a:moveTo>
                    <a:pt x="216700" y="190500"/>
                  </a:moveTo>
                  <a:lnTo>
                    <a:pt x="179679" y="190500"/>
                  </a:lnTo>
                  <a:lnTo>
                    <a:pt x="179679" y="0"/>
                  </a:lnTo>
                  <a:lnTo>
                    <a:pt x="140474" y="0"/>
                  </a:lnTo>
                  <a:lnTo>
                    <a:pt x="140474" y="190500"/>
                  </a:lnTo>
                  <a:lnTo>
                    <a:pt x="39204" y="19050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190500"/>
                  </a:lnTo>
                  <a:lnTo>
                    <a:pt x="0" y="226060"/>
                  </a:lnTo>
                  <a:lnTo>
                    <a:pt x="180771" y="226060"/>
                  </a:lnTo>
                  <a:lnTo>
                    <a:pt x="180771" y="285750"/>
                  </a:lnTo>
                  <a:lnTo>
                    <a:pt x="216700" y="285750"/>
                  </a:lnTo>
                  <a:lnTo>
                    <a:pt x="216700" y="226060"/>
                  </a:lnTo>
                  <a:lnTo>
                    <a:pt x="216700" y="1905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131789" y="4222897"/>
              <a:ext cx="216160" cy="237919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375164" y="4228331"/>
              <a:ext cx="203637" cy="227050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38695" y="4222897"/>
              <a:ext cx="216160" cy="237919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3914749" y="4118361"/>
              <a:ext cx="603885" cy="463550"/>
            </a:xfrm>
            <a:custGeom>
              <a:avLst/>
              <a:gdLst/>
              <a:ahLst/>
              <a:cxnLst/>
              <a:rect l="l" t="t" r="r" b="b"/>
              <a:pathLst>
                <a:path w="603885" h="463550">
                  <a:moveTo>
                    <a:pt x="177495" y="12509"/>
                  </a:moveTo>
                  <a:lnTo>
                    <a:pt x="144830" y="0"/>
                  </a:lnTo>
                  <a:lnTo>
                    <a:pt x="138252" y="14287"/>
                  </a:lnTo>
                  <a:lnTo>
                    <a:pt x="128358" y="24498"/>
                  </a:lnTo>
                  <a:lnTo>
                    <a:pt x="115112" y="30619"/>
                  </a:lnTo>
                  <a:lnTo>
                    <a:pt x="98552" y="32664"/>
                  </a:lnTo>
                  <a:lnTo>
                    <a:pt x="81965" y="30619"/>
                  </a:lnTo>
                  <a:lnTo>
                    <a:pt x="68732" y="24498"/>
                  </a:lnTo>
                  <a:lnTo>
                    <a:pt x="58826" y="14287"/>
                  </a:lnTo>
                  <a:lnTo>
                    <a:pt x="52260" y="0"/>
                  </a:lnTo>
                  <a:lnTo>
                    <a:pt x="19596" y="12509"/>
                  </a:lnTo>
                  <a:lnTo>
                    <a:pt x="49276" y="51155"/>
                  </a:lnTo>
                  <a:lnTo>
                    <a:pt x="98552" y="65341"/>
                  </a:lnTo>
                  <a:lnTo>
                    <a:pt x="112242" y="64452"/>
                  </a:lnTo>
                  <a:lnTo>
                    <a:pt x="157530" y="43446"/>
                  </a:lnTo>
                  <a:lnTo>
                    <a:pt x="172377" y="24117"/>
                  </a:lnTo>
                  <a:lnTo>
                    <a:pt x="177495" y="12509"/>
                  </a:lnTo>
                  <a:close/>
                </a:path>
                <a:path w="603885" h="463550">
                  <a:moveTo>
                    <a:pt x="193827" y="92557"/>
                  </a:moveTo>
                  <a:lnTo>
                    <a:pt x="39192" y="259181"/>
                  </a:lnTo>
                  <a:lnTo>
                    <a:pt x="39192" y="109982"/>
                  </a:lnTo>
                  <a:lnTo>
                    <a:pt x="0" y="109982"/>
                  </a:lnTo>
                  <a:lnTo>
                    <a:pt x="0" y="351726"/>
                  </a:lnTo>
                  <a:lnTo>
                    <a:pt x="85890" y="259181"/>
                  </a:lnTo>
                  <a:lnTo>
                    <a:pt x="154622" y="185115"/>
                  </a:lnTo>
                  <a:lnTo>
                    <a:pt x="154622" y="335953"/>
                  </a:lnTo>
                  <a:lnTo>
                    <a:pt x="193827" y="335953"/>
                  </a:lnTo>
                  <a:lnTo>
                    <a:pt x="193827" y="185115"/>
                  </a:lnTo>
                  <a:lnTo>
                    <a:pt x="193827" y="92557"/>
                  </a:lnTo>
                  <a:close/>
                </a:path>
                <a:path w="603885" h="463550">
                  <a:moveTo>
                    <a:pt x="603808" y="109982"/>
                  </a:moveTo>
                  <a:lnTo>
                    <a:pt x="560247" y="109982"/>
                  </a:lnTo>
                  <a:lnTo>
                    <a:pt x="486740" y="271678"/>
                  </a:lnTo>
                  <a:lnTo>
                    <a:pt x="406704" y="109982"/>
                  </a:lnTo>
                  <a:lnTo>
                    <a:pt x="362051" y="109982"/>
                  </a:lnTo>
                  <a:lnTo>
                    <a:pt x="466051" y="314693"/>
                  </a:lnTo>
                  <a:lnTo>
                    <a:pt x="393090" y="463346"/>
                  </a:lnTo>
                  <a:lnTo>
                    <a:pt x="436651" y="463346"/>
                  </a:lnTo>
                  <a:lnTo>
                    <a:pt x="603808" y="1099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545788" y="4222897"/>
              <a:ext cx="192748" cy="237929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4765738" y="4228712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973743" y="4222897"/>
              <a:ext cx="239573" cy="237929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5273200" y="4118356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10" h="351789">
                  <a:moveTo>
                    <a:pt x="52270" y="0"/>
                  </a:moveTo>
                  <a:lnTo>
                    <a:pt x="19601" y="12512"/>
                  </a:lnTo>
                  <a:lnTo>
                    <a:pt x="24719" y="24121"/>
                  </a:lnTo>
                  <a:lnTo>
                    <a:pt x="31372" y="34432"/>
                  </a:lnTo>
                  <a:lnTo>
                    <a:pt x="72072" y="61795"/>
                  </a:lnTo>
                  <a:lnTo>
                    <a:pt x="98551" y="65338"/>
                  </a:lnTo>
                  <a:lnTo>
                    <a:pt x="112245" y="64452"/>
                  </a:lnTo>
                  <a:lnTo>
                    <a:pt x="157540" y="43444"/>
                  </a:lnTo>
                  <a:lnTo>
                    <a:pt x="166868" y="32658"/>
                  </a:lnTo>
                  <a:lnTo>
                    <a:pt x="98551" y="32658"/>
                  </a:lnTo>
                  <a:lnTo>
                    <a:pt x="81977" y="30618"/>
                  </a:lnTo>
                  <a:lnTo>
                    <a:pt x="68740" y="24496"/>
                  </a:lnTo>
                  <a:lnTo>
                    <a:pt x="58838" y="14291"/>
                  </a:lnTo>
                  <a:lnTo>
                    <a:pt x="52270" y="0"/>
                  </a:lnTo>
                  <a:close/>
                </a:path>
                <a:path w="194310" h="351789">
                  <a:moveTo>
                    <a:pt x="144833" y="0"/>
                  </a:moveTo>
                  <a:lnTo>
                    <a:pt x="138264" y="14291"/>
                  </a:lnTo>
                  <a:lnTo>
                    <a:pt x="128359" y="24496"/>
                  </a:lnTo>
                  <a:lnTo>
                    <a:pt x="115121" y="30618"/>
                  </a:lnTo>
                  <a:lnTo>
                    <a:pt x="98551" y="32658"/>
                  </a:lnTo>
                  <a:lnTo>
                    <a:pt x="166868" y="32658"/>
                  </a:lnTo>
                  <a:lnTo>
                    <a:pt x="172378" y="24121"/>
                  </a:lnTo>
                  <a:lnTo>
                    <a:pt x="177502" y="12512"/>
                  </a:lnTo>
                  <a:lnTo>
                    <a:pt x="144833" y="0"/>
                  </a:lnTo>
                  <a:close/>
                </a:path>
                <a:path w="194310" h="351789">
                  <a:moveTo>
                    <a:pt x="39202" y="109986"/>
                  </a:moveTo>
                  <a:lnTo>
                    <a:pt x="0" y="109986"/>
                  </a:lnTo>
                  <a:lnTo>
                    <a:pt x="0" y="351727"/>
                  </a:lnTo>
                  <a:lnTo>
                    <a:pt x="85898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10" h="351789">
                  <a:moveTo>
                    <a:pt x="193837" y="185114"/>
                  </a:moveTo>
                  <a:lnTo>
                    <a:pt x="154634" y="185114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14"/>
                  </a:lnTo>
                  <a:close/>
                </a:path>
                <a:path w="194310" h="351789">
                  <a:moveTo>
                    <a:pt x="193837" y="92562"/>
                  </a:moveTo>
                  <a:lnTo>
                    <a:pt x="39202" y="259175"/>
                  </a:lnTo>
                  <a:lnTo>
                    <a:pt x="85898" y="259175"/>
                  </a:lnTo>
                  <a:lnTo>
                    <a:pt x="154634" y="185114"/>
                  </a:lnTo>
                  <a:lnTo>
                    <a:pt x="193837" y="185114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534543" y="4228331"/>
              <a:ext cx="166612" cy="225961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5775206" y="4210908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6043083" y="4228331"/>
              <a:ext cx="174235" cy="225961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263055" y="4222897"/>
              <a:ext cx="239573" cy="237929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6562521" y="4228242"/>
              <a:ext cx="133985" cy="226060"/>
            </a:xfrm>
            <a:custGeom>
              <a:avLst/>
              <a:gdLst/>
              <a:ahLst/>
              <a:cxnLst/>
              <a:rect l="l" t="t" r="r" b="b"/>
              <a:pathLst>
                <a:path w="133984" h="226060">
                  <a:moveTo>
                    <a:pt x="13393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35560"/>
                  </a:lnTo>
                  <a:lnTo>
                    <a:pt x="133934" y="35560"/>
                  </a:lnTo>
                  <a:lnTo>
                    <a:pt x="1339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7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6721502" y="4222897"/>
              <a:ext cx="239573" cy="237929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7147814" y="4222887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60" y="199826"/>
                  </a:lnTo>
                  <a:lnTo>
                    <a:pt x="57987" y="178863"/>
                  </a:lnTo>
                  <a:lnTo>
                    <a:pt x="38413" y="136549"/>
                  </a:lnTo>
                  <a:lnTo>
                    <a:pt x="38334" y="136235"/>
                  </a:lnTo>
                  <a:lnTo>
                    <a:pt x="37067" y="119786"/>
                  </a:lnTo>
                  <a:lnTo>
                    <a:pt x="37025" y="119231"/>
                  </a:lnTo>
                  <a:lnTo>
                    <a:pt x="38429" y="101204"/>
                  </a:lnTo>
                  <a:lnTo>
                    <a:pt x="59893" y="57715"/>
                  </a:lnTo>
                  <a:lnTo>
                    <a:pt x="95486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10">
                  <a:moveTo>
                    <a:pt x="91060" y="199826"/>
                  </a:moveTo>
                  <a:lnTo>
                    <a:pt x="39202" y="199826"/>
                  </a:lnTo>
                  <a:lnTo>
                    <a:pt x="55162" y="216496"/>
                  </a:lnTo>
                  <a:lnTo>
                    <a:pt x="73640" y="228404"/>
                  </a:lnTo>
                  <a:lnTo>
                    <a:pt x="94637" y="235548"/>
                  </a:lnTo>
                  <a:lnTo>
                    <a:pt x="118153" y="237929"/>
                  </a:lnTo>
                  <a:lnTo>
                    <a:pt x="141665" y="235771"/>
                  </a:lnTo>
                  <a:lnTo>
                    <a:pt x="162662" y="229294"/>
                  </a:lnTo>
                  <a:lnTo>
                    <a:pt x="181142" y="218493"/>
                  </a:lnTo>
                  <a:lnTo>
                    <a:pt x="197103" y="203365"/>
                  </a:lnTo>
                  <a:lnTo>
                    <a:pt x="197303" y="203082"/>
                  </a:lnTo>
                  <a:lnTo>
                    <a:pt x="112708" y="203082"/>
                  </a:lnTo>
                  <a:lnTo>
                    <a:pt x="96625" y="201570"/>
                  </a:lnTo>
                  <a:lnTo>
                    <a:pt x="91060" y="199826"/>
                  </a:lnTo>
                  <a:close/>
                </a:path>
                <a:path w="226695" h="359410">
                  <a:moveTo>
                    <a:pt x="195986" y="34836"/>
                  </a:moveTo>
                  <a:lnTo>
                    <a:pt x="112164" y="34836"/>
                  </a:lnTo>
                  <a:lnTo>
                    <a:pt x="126421" y="36266"/>
                  </a:lnTo>
                  <a:lnTo>
                    <a:pt x="139794" y="40555"/>
                  </a:lnTo>
                  <a:lnTo>
                    <a:pt x="173655" y="70166"/>
                  </a:lnTo>
                  <a:lnTo>
                    <a:pt x="186172" y="119231"/>
                  </a:lnTo>
                  <a:lnTo>
                    <a:pt x="186214" y="119786"/>
                  </a:lnTo>
                  <a:lnTo>
                    <a:pt x="184977" y="136235"/>
                  </a:lnTo>
                  <a:lnTo>
                    <a:pt x="184954" y="136549"/>
                  </a:lnTo>
                  <a:lnTo>
                    <a:pt x="181209" y="151843"/>
                  </a:lnTo>
                  <a:lnTo>
                    <a:pt x="155176" y="189463"/>
                  </a:lnTo>
                  <a:lnTo>
                    <a:pt x="112708" y="203082"/>
                  </a:lnTo>
                  <a:lnTo>
                    <a:pt x="197303" y="203082"/>
                  </a:lnTo>
                  <a:lnTo>
                    <a:pt x="209967" y="185176"/>
                  </a:lnTo>
                  <a:lnTo>
                    <a:pt x="219155" y="165180"/>
                  </a:lnTo>
                  <a:lnTo>
                    <a:pt x="224668" y="143383"/>
                  </a:lnTo>
                  <a:lnTo>
                    <a:pt x="226506" y="119786"/>
                  </a:lnTo>
                  <a:lnTo>
                    <a:pt x="224651" y="96352"/>
                  </a:lnTo>
                  <a:lnTo>
                    <a:pt x="219086" y="74519"/>
                  </a:lnTo>
                  <a:lnTo>
                    <a:pt x="209812" y="54287"/>
                  </a:lnTo>
                  <a:lnTo>
                    <a:pt x="196831" y="35653"/>
                  </a:lnTo>
                  <a:lnTo>
                    <a:pt x="195986" y="34836"/>
                  </a:lnTo>
                  <a:close/>
                </a:path>
                <a:path w="226695" h="359410">
                  <a:moveTo>
                    <a:pt x="116520" y="0"/>
                  </a:moveTo>
                  <a:lnTo>
                    <a:pt x="93922" y="2313"/>
                  </a:lnTo>
                  <a:lnTo>
                    <a:pt x="73502" y="9253"/>
                  </a:lnTo>
                  <a:lnTo>
                    <a:pt x="55262" y="20823"/>
                  </a:lnTo>
                  <a:lnTo>
                    <a:pt x="39202" y="37025"/>
                  </a:lnTo>
                  <a:lnTo>
                    <a:pt x="95486" y="37025"/>
                  </a:lnTo>
                  <a:lnTo>
                    <a:pt x="97871" y="36266"/>
                  </a:lnTo>
                  <a:lnTo>
                    <a:pt x="112164" y="34836"/>
                  </a:lnTo>
                  <a:lnTo>
                    <a:pt x="195986" y="34836"/>
                  </a:lnTo>
                  <a:lnTo>
                    <a:pt x="180685" y="20055"/>
                  </a:lnTo>
                  <a:lnTo>
                    <a:pt x="161917" y="8913"/>
                  </a:lnTo>
                  <a:lnTo>
                    <a:pt x="140800" y="2313"/>
                  </a:lnTo>
                  <a:lnTo>
                    <a:pt x="141442" y="2313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420056" y="4222897"/>
              <a:ext cx="226506" cy="237919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7706445" y="4222897"/>
              <a:ext cx="184036" cy="237919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950376" y="4228331"/>
              <a:ext cx="174235" cy="225961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8184502" y="4210919"/>
              <a:ext cx="651510" cy="259715"/>
            </a:xfrm>
            <a:custGeom>
              <a:avLst/>
              <a:gdLst/>
              <a:ahLst/>
              <a:cxnLst/>
              <a:rect l="l" t="t" r="r" b="b"/>
              <a:pathLst>
                <a:path w="651509" h="259714">
                  <a:moveTo>
                    <a:pt x="193827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68"/>
                  </a:lnTo>
                  <a:lnTo>
                    <a:pt x="154635" y="92557"/>
                  </a:lnTo>
                  <a:lnTo>
                    <a:pt x="154635" y="243382"/>
                  </a:lnTo>
                  <a:lnTo>
                    <a:pt x="193827" y="243382"/>
                  </a:lnTo>
                  <a:lnTo>
                    <a:pt x="193827" y="0"/>
                  </a:lnTo>
                  <a:close/>
                </a:path>
                <a:path w="651509" h="259714">
                  <a:moveTo>
                    <a:pt x="415988" y="17792"/>
                  </a:moveTo>
                  <a:lnTo>
                    <a:pt x="235216" y="17792"/>
                  </a:lnTo>
                  <a:lnTo>
                    <a:pt x="235216" y="53352"/>
                  </a:lnTo>
                  <a:lnTo>
                    <a:pt x="305993" y="53352"/>
                  </a:lnTo>
                  <a:lnTo>
                    <a:pt x="305993" y="243852"/>
                  </a:lnTo>
                  <a:lnTo>
                    <a:pt x="345198" y="243852"/>
                  </a:lnTo>
                  <a:lnTo>
                    <a:pt x="345198" y="53352"/>
                  </a:lnTo>
                  <a:lnTo>
                    <a:pt x="415988" y="53352"/>
                  </a:lnTo>
                  <a:lnTo>
                    <a:pt x="415988" y="17792"/>
                  </a:lnTo>
                  <a:close/>
                </a:path>
                <a:path w="651509" h="259714">
                  <a:moveTo>
                    <a:pt x="651192" y="0"/>
                  </a:moveTo>
                  <a:lnTo>
                    <a:pt x="496557" y="166611"/>
                  </a:lnTo>
                  <a:lnTo>
                    <a:pt x="496557" y="17424"/>
                  </a:lnTo>
                  <a:lnTo>
                    <a:pt x="457352" y="17424"/>
                  </a:lnTo>
                  <a:lnTo>
                    <a:pt x="457352" y="259168"/>
                  </a:lnTo>
                  <a:lnTo>
                    <a:pt x="611987" y="92557"/>
                  </a:lnTo>
                  <a:lnTo>
                    <a:pt x="611987" y="243382"/>
                  </a:lnTo>
                  <a:lnTo>
                    <a:pt x="651192" y="243382"/>
                  </a:lnTo>
                  <a:lnTo>
                    <a:pt x="651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8883603" y="4228342"/>
              <a:ext cx="174235" cy="225961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9258732" y="4210919"/>
              <a:ext cx="877569" cy="370840"/>
            </a:xfrm>
            <a:custGeom>
              <a:avLst/>
              <a:gdLst/>
              <a:ahLst/>
              <a:cxnLst/>
              <a:rect l="l" t="t" r="r" b="b"/>
              <a:pathLst>
                <a:path w="877570" h="370839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68"/>
                  </a:lnTo>
                  <a:lnTo>
                    <a:pt x="154635" y="92557"/>
                  </a:lnTo>
                  <a:lnTo>
                    <a:pt x="154635" y="243382"/>
                  </a:lnTo>
                  <a:lnTo>
                    <a:pt x="193840" y="243382"/>
                  </a:lnTo>
                  <a:lnTo>
                    <a:pt x="193840" y="0"/>
                  </a:lnTo>
                  <a:close/>
                </a:path>
                <a:path w="877570" h="370839">
                  <a:moveTo>
                    <a:pt x="576592" y="17424"/>
                  </a:moveTo>
                  <a:lnTo>
                    <a:pt x="394741" y="17424"/>
                  </a:lnTo>
                  <a:lnTo>
                    <a:pt x="394741" y="52984"/>
                  </a:lnTo>
                  <a:lnTo>
                    <a:pt x="394741" y="243484"/>
                  </a:lnTo>
                  <a:lnTo>
                    <a:pt x="433946" y="243484"/>
                  </a:lnTo>
                  <a:lnTo>
                    <a:pt x="433946" y="52984"/>
                  </a:lnTo>
                  <a:lnTo>
                    <a:pt x="537387" y="52984"/>
                  </a:lnTo>
                  <a:lnTo>
                    <a:pt x="537387" y="243484"/>
                  </a:lnTo>
                  <a:lnTo>
                    <a:pt x="576592" y="243484"/>
                  </a:lnTo>
                  <a:lnTo>
                    <a:pt x="576592" y="52984"/>
                  </a:lnTo>
                  <a:lnTo>
                    <a:pt x="576592" y="17424"/>
                  </a:lnTo>
                  <a:close/>
                </a:path>
                <a:path w="877570" h="370839">
                  <a:moveTo>
                    <a:pt x="877150" y="131762"/>
                  </a:moveTo>
                  <a:lnTo>
                    <a:pt x="869734" y="86499"/>
                  </a:lnTo>
                  <a:lnTo>
                    <a:pt x="847483" y="47625"/>
                  </a:lnTo>
                  <a:lnTo>
                    <a:pt x="846632" y="46812"/>
                  </a:lnTo>
                  <a:lnTo>
                    <a:pt x="836866" y="37388"/>
                  </a:lnTo>
                  <a:lnTo>
                    <a:pt x="836866" y="131762"/>
                  </a:lnTo>
                  <a:lnTo>
                    <a:pt x="835621" y="148209"/>
                  </a:lnTo>
                  <a:lnTo>
                    <a:pt x="835596" y="148526"/>
                  </a:lnTo>
                  <a:lnTo>
                    <a:pt x="831850" y="163817"/>
                  </a:lnTo>
                  <a:lnTo>
                    <a:pt x="831824" y="163957"/>
                  </a:lnTo>
                  <a:lnTo>
                    <a:pt x="805827" y="201434"/>
                  </a:lnTo>
                  <a:lnTo>
                    <a:pt x="763358" y="215061"/>
                  </a:lnTo>
                  <a:lnTo>
                    <a:pt x="747268" y="213537"/>
                  </a:lnTo>
                  <a:lnTo>
                    <a:pt x="708634" y="190842"/>
                  </a:lnTo>
                  <a:lnTo>
                    <a:pt x="689063" y="148526"/>
                  </a:lnTo>
                  <a:lnTo>
                    <a:pt x="688975" y="148209"/>
                  </a:lnTo>
                  <a:lnTo>
                    <a:pt x="687717" y="131762"/>
                  </a:lnTo>
                  <a:lnTo>
                    <a:pt x="687666" y="131203"/>
                  </a:lnTo>
                  <a:lnTo>
                    <a:pt x="689076" y="113182"/>
                  </a:lnTo>
                  <a:lnTo>
                    <a:pt x="689102" y="112864"/>
                  </a:lnTo>
                  <a:lnTo>
                    <a:pt x="693356" y="96634"/>
                  </a:lnTo>
                  <a:lnTo>
                    <a:pt x="693381" y="96494"/>
                  </a:lnTo>
                  <a:lnTo>
                    <a:pt x="722376" y="59677"/>
                  </a:lnTo>
                  <a:lnTo>
                    <a:pt x="746137" y="48996"/>
                  </a:lnTo>
                  <a:lnTo>
                    <a:pt x="748512" y="48234"/>
                  </a:lnTo>
                  <a:lnTo>
                    <a:pt x="762812" y="46812"/>
                  </a:lnTo>
                  <a:lnTo>
                    <a:pt x="777062" y="48234"/>
                  </a:lnTo>
                  <a:lnTo>
                    <a:pt x="790435" y="52527"/>
                  </a:lnTo>
                  <a:lnTo>
                    <a:pt x="824306" y="82143"/>
                  </a:lnTo>
                  <a:lnTo>
                    <a:pt x="835380" y="112864"/>
                  </a:lnTo>
                  <a:lnTo>
                    <a:pt x="835469" y="113182"/>
                  </a:lnTo>
                  <a:lnTo>
                    <a:pt x="836815" y="131203"/>
                  </a:lnTo>
                  <a:lnTo>
                    <a:pt x="836866" y="131762"/>
                  </a:lnTo>
                  <a:lnTo>
                    <a:pt x="836866" y="37388"/>
                  </a:lnTo>
                  <a:lnTo>
                    <a:pt x="831329" y="32029"/>
                  </a:lnTo>
                  <a:lnTo>
                    <a:pt x="812558" y="20891"/>
                  </a:lnTo>
                  <a:lnTo>
                    <a:pt x="791451" y="14287"/>
                  </a:lnTo>
                  <a:lnTo>
                    <a:pt x="792086" y="14287"/>
                  </a:lnTo>
                  <a:lnTo>
                    <a:pt x="767168" y="11976"/>
                  </a:lnTo>
                  <a:lnTo>
                    <a:pt x="744562" y="14287"/>
                  </a:lnTo>
                  <a:lnTo>
                    <a:pt x="724154" y="21221"/>
                  </a:lnTo>
                  <a:lnTo>
                    <a:pt x="705904" y="32791"/>
                  </a:lnTo>
                  <a:lnTo>
                    <a:pt x="689851" y="48996"/>
                  </a:lnTo>
                  <a:lnTo>
                    <a:pt x="689851" y="17424"/>
                  </a:lnTo>
                  <a:lnTo>
                    <a:pt x="650646" y="17424"/>
                  </a:lnTo>
                  <a:lnTo>
                    <a:pt x="650646" y="370789"/>
                  </a:lnTo>
                  <a:lnTo>
                    <a:pt x="689851" y="370789"/>
                  </a:lnTo>
                  <a:lnTo>
                    <a:pt x="689851" y="211797"/>
                  </a:lnTo>
                  <a:lnTo>
                    <a:pt x="705802" y="228473"/>
                  </a:lnTo>
                  <a:lnTo>
                    <a:pt x="724281" y="240372"/>
                  </a:lnTo>
                  <a:lnTo>
                    <a:pt x="745286" y="247523"/>
                  </a:lnTo>
                  <a:lnTo>
                    <a:pt x="768794" y="249897"/>
                  </a:lnTo>
                  <a:lnTo>
                    <a:pt x="792314" y="247738"/>
                  </a:lnTo>
                  <a:lnTo>
                    <a:pt x="831786" y="230466"/>
                  </a:lnTo>
                  <a:lnTo>
                    <a:pt x="860615" y="197154"/>
                  </a:lnTo>
                  <a:lnTo>
                    <a:pt x="875309" y="155359"/>
                  </a:lnTo>
                  <a:lnTo>
                    <a:pt x="877150" y="131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0181616" y="4222897"/>
              <a:ext cx="226506" cy="237919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0482193" y="4228331"/>
              <a:ext cx="377894" cy="226436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10901447" y="4210908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1162717" y="4228331"/>
              <a:ext cx="166612" cy="225961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1389307" y="4222897"/>
              <a:ext cx="216160" cy="237919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1651142" y="4222897"/>
              <a:ext cx="192748" cy="237929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1903826" y="4228331"/>
              <a:ext cx="190570" cy="225961"/>
            </a:xfrm>
            <a:prstGeom prst="rect">
              <a:avLst/>
            </a:prstGeom>
          </p:spPr>
        </p:pic>
        <p:sp>
          <p:nvSpPr>
            <p:cNvPr id="87" name="object 87"/>
            <p:cNvSpPr/>
            <p:nvPr/>
          </p:nvSpPr>
          <p:spPr>
            <a:xfrm>
              <a:off x="12133557" y="4210908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387288" y="4222897"/>
              <a:ext cx="216160" cy="237919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12790182" y="4228242"/>
              <a:ext cx="292100" cy="226060"/>
            </a:xfrm>
            <a:custGeom>
              <a:avLst/>
              <a:gdLst/>
              <a:ahLst/>
              <a:cxnLst/>
              <a:rect l="l" t="t" r="r" b="b"/>
              <a:pathLst>
                <a:path w="292100" h="226060">
                  <a:moveTo>
                    <a:pt x="291846" y="0"/>
                  </a:moveTo>
                  <a:lnTo>
                    <a:pt x="252641" y="0"/>
                  </a:lnTo>
                  <a:lnTo>
                    <a:pt x="252641" y="190500"/>
                  </a:lnTo>
                  <a:lnTo>
                    <a:pt x="165519" y="190500"/>
                  </a:lnTo>
                  <a:lnTo>
                    <a:pt x="165519" y="0"/>
                  </a:lnTo>
                  <a:lnTo>
                    <a:pt x="126314" y="0"/>
                  </a:lnTo>
                  <a:lnTo>
                    <a:pt x="126314" y="190500"/>
                  </a:lnTo>
                  <a:lnTo>
                    <a:pt x="39204" y="19050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190500"/>
                  </a:lnTo>
                  <a:lnTo>
                    <a:pt x="0" y="226060"/>
                  </a:lnTo>
                  <a:lnTo>
                    <a:pt x="291846" y="226060"/>
                  </a:lnTo>
                  <a:lnTo>
                    <a:pt x="291846" y="190500"/>
                  </a:lnTo>
                  <a:lnTo>
                    <a:pt x="2918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41903" y="4222897"/>
              <a:ext cx="226506" cy="237919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3442519" y="4210919"/>
              <a:ext cx="749935" cy="259715"/>
            </a:xfrm>
            <a:custGeom>
              <a:avLst/>
              <a:gdLst/>
              <a:ahLst/>
              <a:cxnLst/>
              <a:rect l="l" t="t" r="r" b="b"/>
              <a:pathLst>
                <a:path w="749934" h="259714">
                  <a:moveTo>
                    <a:pt x="133946" y="17322"/>
                  </a:moveTo>
                  <a:lnTo>
                    <a:pt x="0" y="17322"/>
                  </a:lnTo>
                  <a:lnTo>
                    <a:pt x="0" y="5288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52882"/>
                  </a:lnTo>
                  <a:lnTo>
                    <a:pt x="133946" y="52882"/>
                  </a:lnTo>
                  <a:lnTo>
                    <a:pt x="133946" y="17322"/>
                  </a:lnTo>
                  <a:close/>
                </a:path>
                <a:path w="749934" h="259714">
                  <a:moveTo>
                    <a:pt x="366915" y="0"/>
                  </a:moveTo>
                  <a:lnTo>
                    <a:pt x="212280" y="166611"/>
                  </a:lnTo>
                  <a:lnTo>
                    <a:pt x="212280" y="17424"/>
                  </a:lnTo>
                  <a:lnTo>
                    <a:pt x="173075" y="17424"/>
                  </a:lnTo>
                  <a:lnTo>
                    <a:pt x="173075" y="259168"/>
                  </a:lnTo>
                  <a:lnTo>
                    <a:pt x="327710" y="92557"/>
                  </a:lnTo>
                  <a:lnTo>
                    <a:pt x="327710" y="243382"/>
                  </a:lnTo>
                  <a:lnTo>
                    <a:pt x="366915" y="243382"/>
                  </a:lnTo>
                  <a:lnTo>
                    <a:pt x="366915" y="0"/>
                  </a:lnTo>
                  <a:close/>
                </a:path>
                <a:path w="749934" h="259714">
                  <a:moveTo>
                    <a:pt x="749693" y="17424"/>
                  </a:moveTo>
                  <a:lnTo>
                    <a:pt x="567829" y="17424"/>
                  </a:lnTo>
                  <a:lnTo>
                    <a:pt x="567829" y="52984"/>
                  </a:lnTo>
                  <a:lnTo>
                    <a:pt x="567829" y="243484"/>
                  </a:lnTo>
                  <a:lnTo>
                    <a:pt x="607034" y="243484"/>
                  </a:lnTo>
                  <a:lnTo>
                    <a:pt x="607034" y="52984"/>
                  </a:lnTo>
                  <a:lnTo>
                    <a:pt x="710488" y="52984"/>
                  </a:lnTo>
                  <a:lnTo>
                    <a:pt x="710488" y="243484"/>
                  </a:lnTo>
                  <a:lnTo>
                    <a:pt x="749693" y="243484"/>
                  </a:lnTo>
                  <a:lnTo>
                    <a:pt x="749693" y="52984"/>
                  </a:lnTo>
                  <a:lnTo>
                    <a:pt x="749693" y="174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4252109" y="4222897"/>
              <a:ext cx="239573" cy="237929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14678401" y="4210908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4913682" y="4228331"/>
              <a:ext cx="238484" cy="225961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15285524" y="4228342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5">
                  <a:moveTo>
                    <a:pt x="210171" y="0"/>
                  </a:moveTo>
                  <a:lnTo>
                    <a:pt x="51181" y="0"/>
                  </a:lnTo>
                  <a:lnTo>
                    <a:pt x="51181" y="100719"/>
                  </a:lnTo>
                  <a:lnTo>
                    <a:pt x="50602" y="119774"/>
                  </a:lnTo>
                  <a:lnTo>
                    <a:pt x="41925" y="160612"/>
                  </a:lnTo>
                  <a:lnTo>
                    <a:pt x="13234" y="187981"/>
                  </a:lnTo>
                  <a:lnTo>
                    <a:pt x="0" y="190025"/>
                  </a:lnTo>
                  <a:lnTo>
                    <a:pt x="0" y="285834"/>
                  </a:lnTo>
                  <a:lnTo>
                    <a:pt x="35936" y="285834"/>
                  </a:lnTo>
                  <a:lnTo>
                    <a:pt x="35936" y="225961"/>
                  </a:lnTo>
                  <a:lnTo>
                    <a:pt x="243929" y="225961"/>
                  </a:lnTo>
                  <a:lnTo>
                    <a:pt x="243929" y="190025"/>
                  </a:lnTo>
                  <a:lnTo>
                    <a:pt x="63160" y="190025"/>
                  </a:lnTo>
                  <a:lnTo>
                    <a:pt x="75069" y="176720"/>
                  </a:lnTo>
                  <a:lnTo>
                    <a:pt x="83577" y="160758"/>
                  </a:lnTo>
                  <a:lnTo>
                    <a:pt x="88682" y="142139"/>
                  </a:lnTo>
                  <a:lnTo>
                    <a:pt x="90384" y="120865"/>
                  </a:lnTo>
                  <a:lnTo>
                    <a:pt x="90384" y="35925"/>
                  </a:lnTo>
                  <a:lnTo>
                    <a:pt x="210171" y="35925"/>
                  </a:lnTo>
                  <a:lnTo>
                    <a:pt x="210171" y="0"/>
                  </a:lnTo>
                  <a:close/>
                </a:path>
                <a:path w="244475" h="286385">
                  <a:moveTo>
                    <a:pt x="243929" y="225961"/>
                  </a:moveTo>
                  <a:lnTo>
                    <a:pt x="207993" y="225961"/>
                  </a:lnTo>
                  <a:lnTo>
                    <a:pt x="207993" y="285834"/>
                  </a:lnTo>
                  <a:lnTo>
                    <a:pt x="243929" y="285834"/>
                  </a:lnTo>
                  <a:lnTo>
                    <a:pt x="243929" y="225961"/>
                  </a:lnTo>
                  <a:close/>
                </a:path>
                <a:path w="244475" h="286385">
                  <a:moveTo>
                    <a:pt x="21017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71" y="190025"/>
                  </a:lnTo>
                  <a:lnTo>
                    <a:pt x="210171" y="35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5556678" y="4222897"/>
              <a:ext cx="239573" cy="237929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5842009" y="4222897"/>
              <a:ext cx="192748" cy="23792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16061869" y="4210919"/>
              <a:ext cx="775970" cy="259715"/>
            </a:xfrm>
            <a:custGeom>
              <a:avLst/>
              <a:gdLst/>
              <a:ahLst/>
              <a:cxnLst/>
              <a:rect l="l" t="t" r="r" b="b"/>
              <a:pathLst>
                <a:path w="775969" h="259714">
                  <a:moveTo>
                    <a:pt x="180771" y="17792"/>
                  </a:moveTo>
                  <a:lnTo>
                    <a:pt x="0" y="17792"/>
                  </a:lnTo>
                  <a:lnTo>
                    <a:pt x="0" y="53352"/>
                  </a:lnTo>
                  <a:lnTo>
                    <a:pt x="70789" y="53352"/>
                  </a:lnTo>
                  <a:lnTo>
                    <a:pt x="70789" y="243852"/>
                  </a:lnTo>
                  <a:lnTo>
                    <a:pt x="109994" y="243852"/>
                  </a:lnTo>
                  <a:lnTo>
                    <a:pt x="109994" y="53352"/>
                  </a:lnTo>
                  <a:lnTo>
                    <a:pt x="180771" y="53352"/>
                  </a:lnTo>
                  <a:lnTo>
                    <a:pt x="180771" y="17792"/>
                  </a:lnTo>
                  <a:close/>
                </a:path>
                <a:path w="775969" h="259714">
                  <a:moveTo>
                    <a:pt x="416077" y="0"/>
                  </a:moveTo>
                  <a:lnTo>
                    <a:pt x="261442" y="166611"/>
                  </a:lnTo>
                  <a:lnTo>
                    <a:pt x="261442" y="17424"/>
                  </a:lnTo>
                  <a:lnTo>
                    <a:pt x="222237" y="17424"/>
                  </a:lnTo>
                  <a:lnTo>
                    <a:pt x="222237" y="259168"/>
                  </a:lnTo>
                  <a:lnTo>
                    <a:pt x="376872" y="92557"/>
                  </a:lnTo>
                  <a:lnTo>
                    <a:pt x="376872" y="243382"/>
                  </a:lnTo>
                  <a:lnTo>
                    <a:pt x="416077" y="243382"/>
                  </a:lnTo>
                  <a:lnTo>
                    <a:pt x="416077" y="0"/>
                  </a:lnTo>
                  <a:close/>
                </a:path>
                <a:path w="775969" h="259714">
                  <a:moveTo>
                    <a:pt x="775411" y="243382"/>
                  </a:moveTo>
                  <a:lnTo>
                    <a:pt x="667600" y="121958"/>
                  </a:lnTo>
                  <a:lnTo>
                    <a:pt x="765619" y="17424"/>
                  </a:lnTo>
                  <a:lnTo>
                    <a:pt x="719874" y="17424"/>
                  </a:lnTo>
                  <a:lnTo>
                    <a:pt x="634936" y="109982"/>
                  </a:lnTo>
                  <a:lnTo>
                    <a:pt x="634936" y="17424"/>
                  </a:lnTo>
                  <a:lnTo>
                    <a:pt x="595731" y="17424"/>
                  </a:lnTo>
                  <a:lnTo>
                    <a:pt x="595731" y="109982"/>
                  </a:lnTo>
                  <a:lnTo>
                    <a:pt x="510794" y="17424"/>
                  </a:lnTo>
                  <a:lnTo>
                    <a:pt x="465061" y="17424"/>
                  </a:lnTo>
                  <a:lnTo>
                    <a:pt x="563067" y="121958"/>
                  </a:lnTo>
                  <a:lnTo>
                    <a:pt x="455256" y="243382"/>
                  </a:lnTo>
                  <a:lnTo>
                    <a:pt x="504266" y="243382"/>
                  </a:lnTo>
                  <a:lnTo>
                    <a:pt x="588111" y="148094"/>
                  </a:lnTo>
                  <a:lnTo>
                    <a:pt x="595731" y="155702"/>
                  </a:lnTo>
                  <a:lnTo>
                    <a:pt x="595731" y="243382"/>
                  </a:lnTo>
                  <a:lnTo>
                    <a:pt x="634936" y="243382"/>
                  </a:lnTo>
                  <a:lnTo>
                    <a:pt x="634936" y="155702"/>
                  </a:lnTo>
                  <a:lnTo>
                    <a:pt x="642556" y="148094"/>
                  </a:lnTo>
                  <a:lnTo>
                    <a:pt x="726414" y="243382"/>
                  </a:lnTo>
                  <a:lnTo>
                    <a:pt x="775411" y="2433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9" name="object 9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862335" y="4222897"/>
              <a:ext cx="216160" cy="237919"/>
            </a:xfrm>
            <a:prstGeom prst="rect">
              <a:avLst/>
            </a:prstGeom>
          </p:spPr>
        </p:pic>
        <p:sp>
          <p:nvSpPr>
            <p:cNvPr id="100" name="object 100"/>
            <p:cNvSpPr/>
            <p:nvPr/>
          </p:nvSpPr>
          <p:spPr>
            <a:xfrm>
              <a:off x="1354061" y="4210919"/>
              <a:ext cx="16739869" cy="1326515"/>
            </a:xfrm>
            <a:custGeom>
              <a:avLst/>
              <a:gdLst/>
              <a:ahLst/>
              <a:cxnLst/>
              <a:rect l="l" t="t" r="r" b="b"/>
              <a:pathLst>
                <a:path w="16739869" h="1326514">
                  <a:moveTo>
                    <a:pt x="214528" y="1215999"/>
                  </a:moveTo>
                  <a:lnTo>
                    <a:pt x="206705" y="1171219"/>
                  </a:lnTo>
                  <a:lnTo>
                    <a:pt x="192417" y="1151750"/>
                  </a:lnTo>
                  <a:lnTo>
                    <a:pt x="183222" y="1139228"/>
                  </a:lnTo>
                  <a:lnTo>
                    <a:pt x="173151" y="1134287"/>
                  </a:lnTo>
                  <a:lnTo>
                    <a:pt x="173151" y="1215999"/>
                  </a:lnTo>
                  <a:lnTo>
                    <a:pt x="171958" y="1231887"/>
                  </a:lnTo>
                  <a:lnTo>
                    <a:pt x="154101" y="1267726"/>
                  </a:lnTo>
                  <a:lnTo>
                    <a:pt x="108661" y="1286611"/>
                  </a:lnTo>
                  <a:lnTo>
                    <a:pt x="87122" y="1287868"/>
                  </a:lnTo>
                  <a:lnTo>
                    <a:pt x="40297" y="1287868"/>
                  </a:lnTo>
                  <a:lnTo>
                    <a:pt x="40297" y="1151750"/>
                  </a:lnTo>
                  <a:lnTo>
                    <a:pt x="82765" y="1151750"/>
                  </a:lnTo>
                  <a:lnTo>
                    <a:pt x="133604" y="1156957"/>
                  </a:lnTo>
                  <a:lnTo>
                    <a:pt x="165798" y="1182649"/>
                  </a:lnTo>
                  <a:lnTo>
                    <a:pt x="173151" y="1215999"/>
                  </a:lnTo>
                  <a:lnTo>
                    <a:pt x="173151" y="1134287"/>
                  </a:lnTo>
                  <a:lnTo>
                    <a:pt x="144081" y="1120025"/>
                  </a:lnTo>
                  <a:lnTo>
                    <a:pt x="89306" y="1113624"/>
                  </a:lnTo>
                  <a:lnTo>
                    <a:pt x="40297" y="1113624"/>
                  </a:lnTo>
                  <a:lnTo>
                    <a:pt x="40297" y="1000925"/>
                  </a:lnTo>
                  <a:lnTo>
                    <a:pt x="180225" y="1000925"/>
                  </a:lnTo>
                  <a:lnTo>
                    <a:pt x="180225" y="962799"/>
                  </a:lnTo>
                  <a:lnTo>
                    <a:pt x="0" y="962799"/>
                  </a:lnTo>
                  <a:lnTo>
                    <a:pt x="0" y="1325981"/>
                  </a:lnTo>
                  <a:lnTo>
                    <a:pt x="96913" y="1325981"/>
                  </a:lnTo>
                  <a:lnTo>
                    <a:pt x="145313" y="1318628"/>
                  </a:lnTo>
                  <a:lnTo>
                    <a:pt x="182676" y="1296581"/>
                  </a:lnTo>
                  <a:lnTo>
                    <a:pt x="190233" y="1287868"/>
                  </a:lnTo>
                  <a:lnTo>
                    <a:pt x="196621" y="1280515"/>
                  </a:lnTo>
                  <a:lnTo>
                    <a:pt x="206565" y="1261732"/>
                  </a:lnTo>
                  <a:lnTo>
                    <a:pt x="212547" y="1240231"/>
                  </a:lnTo>
                  <a:lnTo>
                    <a:pt x="214528" y="1215999"/>
                  </a:lnTo>
                  <a:close/>
                </a:path>
                <a:path w="16739869" h="1326514">
                  <a:moveTo>
                    <a:pt x="15969387" y="17322"/>
                  </a:moveTo>
                  <a:lnTo>
                    <a:pt x="15930182" y="17322"/>
                  </a:lnTo>
                  <a:lnTo>
                    <a:pt x="15930182" y="110032"/>
                  </a:lnTo>
                  <a:lnTo>
                    <a:pt x="15823464" y="110032"/>
                  </a:lnTo>
                  <a:lnTo>
                    <a:pt x="15823464" y="17322"/>
                  </a:lnTo>
                  <a:lnTo>
                    <a:pt x="15784259" y="17322"/>
                  </a:lnTo>
                  <a:lnTo>
                    <a:pt x="15784259" y="110032"/>
                  </a:lnTo>
                  <a:lnTo>
                    <a:pt x="15784259" y="145592"/>
                  </a:lnTo>
                  <a:lnTo>
                    <a:pt x="15784259" y="243382"/>
                  </a:lnTo>
                  <a:lnTo>
                    <a:pt x="15823464" y="243382"/>
                  </a:lnTo>
                  <a:lnTo>
                    <a:pt x="15823464" y="145592"/>
                  </a:lnTo>
                  <a:lnTo>
                    <a:pt x="15930182" y="145592"/>
                  </a:lnTo>
                  <a:lnTo>
                    <a:pt x="15930182" y="243382"/>
                  </a:lnTo>
                  <a:lnTo>
                    <a:pt x="15969387" y="243382"/>
                  </a:lnTo>
                  <a:lnTo>
                    <a:pt x="15969387" y="145592"/>
                  </a:lnTo>
                  <a:lnTo>
                    <a:pt x="15969387" y="110032"/>
                  </a:lnTo>
                  <a:lnTo>
                    <a:pt x="15969387" y="17322"/>
                  </a:lnTo>
                  <a:close/>
                </a:path>
                <a:path w="16739869" h="1326514">
                  <a:moveTo>
                    <a:pt x="16237255" y="0"/>
                  </a:moveTo>
                  <a:lnTo>
                    <a:pt x="16082620" y="166611"/>
                  </a:lnTo>
                  <a:lnTo>
                    <a:pt x="16082620" y="17424"/>
                  </a:lnTo>
                  <a:lnTo>
                    <a:pt x="16043415" y="17424"/>
                  </a:lnTo>
                  <a:lnTo>
                    <a:pt x="16043415" y="259168"/>
                  </a:lnTo>
                  <a:lnTo>
                    <a:pt x="16198050" y="92557"/>
                  </a:lnTo>
                  <a:lnTo>
                    <a:pt x="16198050" y="243382"/>
                  </a:lnTo>
                  <a:lnTo>
                    <a:pt x="16237255" y="243382"/>
                  </a:lnTo>
                  <a:lnTo>
                    <a:pt x="16237255" y="0"/>
                  </a:lnTo>
                  <a:close/>
                </a:path>
                <a:path w="16739869" h="1326514">
                  <a:moveTo>
                    <a:pt x="16627170" y="131216"/>
                  </a:moveTo>
                  <a:lnTo>
                    <a:pt x="16618725" y="83985"/>
                  </a:lnTo>
                  <a:lnTo>
                    <a:pt x="16594303" y="46812"/>
                  </a:lnTo>
                  <a:lnTo>
                    <a:pt x="16586873" y="40386"/>
                  </a:lnTo>
                  <a:lnTo>
                    <a:pt x="16586873" y="131216"/>
                  </a:lnTo>
                  <a:lnTo>
                    <a:pt x="16585413" y="149758"/>
                  </a:lnTo>
                  <a:lnTo>
                    <a:pt x="16563455" y="192747"/>
                  </a:lnTo>
                  <a:lnTo>
                    <a:pt x="16522954" y="213677"/>
                  </a:lnTo>
                  <a:lnTo>
                    <a:pt x="16507384" y="215061"/>
                  </a:lnTo>
                  <a:lnTo>
                    <a:pt x="16491890" y="213677"/>
                  </a:lnTo>
                  <a:lnTo>
                    <a:pt x="16452380" y="193014"/>
                  </a:lnTo>
                  <a:lnTo>
                    <a:pt x="16430943" y="149987"/>
                  </a:lnTo>
                  <a:lnTo>
                    <a:pt x="16430638" y="145923"/>
                  </a:lnTo>
                  <a:lnTo>
                    <a:pt x="16429520" y="131216"/>
                  </a:lnTo>
                  <a:lnTo>
                    <a:pt x="16430930" y="112649"/>
                  </a:lnTo>
                  <a:lnTo>
                    <a:pt x="16431616" y="109982"/>
                  </a:lnTo>
                  <a:lnTo>
                    <a:pt x="16435159" y="96164"/>
                  </a:lnTo>
                  <a:lnTo>
                    <a:pt x="16464014" y="59550"/>
                  </a:lnTo>
                  <a:lnTo>
                    <a:pt x="16507384" y="46812"/>
                  </a:lnTo>
                  <a:lnTo>
                    <a:pt x="16523348" y="48221"/>
                  </a:lnTo>
                  <a:lnTo>
                    <a:pt x="16563734" y="69405"/>
                  </a:lnTo>
                  <a:lnTo>
                    <a:pt x="16585426" y="112649"/>
                  </a:lnTo>
                  <a:lnTo>
                    <a:pt x="16586873" y="131216"/>
                  </a:lnTo>
                  <a:lnTo>
                    <a:pt x="16586873" y="40386"/>
                  </a:lnTo>
                  <a:lnTo>
                    <a:pt x="16575367" y="30962"/>
                  </a:lnTo>
                  <a:lnTo>
                    <a:pt x="16555022" y="20421"/>
                  </a:lnTo>
                  <a:lnTo>
                    <a:pt x="16532352" y="14097"/>
                  </a:lnTo>
                  <a:lnTo>
                    <a:pt x="16507384" y="11988"/>
                  </a:lnTo>
                  <a:lnTo>
                    <a:pt x="16482022" y="14097"/>
                  </a:lnTo>
                  <a:lnTo>
                    <a:pt x="16439287" y="30962"/>
                  </a:lnTo>
                  <a:lnTo>
                    <a:pt x="16410597" y="59550"/>
                  </a:lnTo>
                  <a:lnTo>
                    <a:pt x="16391408" y="109982"/>
                  </a:lnTo>
                  <a:lnTo>
                    <a:pt x="16350564" y="109982"/>
                  </a:lnTo>
                  <a:lnTo>
                    <a:pt x="16350564" y="17424"/>
                  </a:lnTo>
                  <a:lnTo>
                    <a:pt x="16311360" y="17424"/>
                  </a:lnTo>
                  <a:lnTo>
                    <a:pt x="16311360" y="243382"/>
                  </a:lnTo>
                  <a:lnTo>
                    <a:pt x="16350564" y="243382"/>
                  </a:lnTo>
                  <a:lnTo>
                    <a:pt x="16350564" y="145923"/>
                  </a:lnTo>
                  <a:lnTo>
                    <a:pt x="16389223" y="145923"/>
                  </a:lnTo>
                  <a:lnTo>
                    <a:pt x="16404539" y="193395"/>
                  </a:lnTo>
                  <a:lnTo>
                    <a:pt x="16432746" y="226021"/>
                  </a:lnTo>
                  <a:lnTo>
                    <a:pt x="16479304" y="247256"/>
                  </a:lnTo>
                  <a:lnTo>
                    <a:pt x="16507384" y="249897"/>
                  </a:lnTo>
                  <a:lnTo>
                    <a:pt x="16532136" y="247789"/>
                  </a:lnTo>
                  <a:lnTo>
                    <a:pt x="16554679" y="241465"/>
                  </a:lnTo>
                  <a:lnTo>
                    <a:pt x="16575012" y="230924"/>
                  </a:lnTo>
                  <a:lnTo>
                    <a:pt x="16593134" y="216166"/>
                  </a:lnTo>
                  <a:lnTo>
                    <a:pt x="16594049" y="215061"/>
                  </a:lnTo>
                  <a:lnTo>
                    <a:pt x="16608019" y="198183"/>
                  </a:lnTo>
                  <a:lnTo>
                    <a:pt x="16618649" y="178041"/>
                  </a:lnTo>
                  <a:lnTo>
                    <a:pt x="16625037" y="155714"/>
                  </a:lnTo>
                  <a:lnTo>
                    <a:pt x="16627170" y="131216"/>
                  </a:lnTo>
                  <a:close/>
                </a:path>
                <a:path w="16739869" h="1326514">
                  <a:moveTo>
                    <a:pt x="16739311" y="214350"/>
                  </a:moveTo>
                  <a:lnTo>
                    <a:pt x="16736581" y="207987"/>
                  </a:lnTo>
                  <a:lnTo>
                    <a:pt x="16725697" y="197104"/>
                  </a:lnTo>
                  <a:lnTo>
                    <a:pt x="16719334" y="194386"/>
                  </a:lnTo>
                  <a:lnTo>
                    <a:pt x="16704818" y="194386"/>
                  </a:lnTo>
                  <a:lnTo>
                    <a:pt x="16698468" y="197104"/>
                  </a:lnTo>
                  <a:lnTo>
                    <a:pt x="16687584" y="207987"/>
                  </a:lnTo>
                  <a:lnTo>
                    <a:pt x="16684854" y="214350"/>
                  </a:lnTo>
                  <a:lnTo>
                    <a:pt x="16684854" y="228866"/>
                  </a:lnTo>
                  <a:lnTo>
                    <a:pt x="16687584" y="235216"/>
                  </a:lnTo>
                  <a:lnTo>
                    <a:pt x="16693033" y="240665"/>
                  </a:lnTo>
                  <a:lnTo>
                    <a:pt x="16698468" y="246113"/>
                  </a:lnTo>
                  <a:lnTo>
                    <a:pt x="16704818" y="248831"/>
                  </a:lnTo>
                  <a:lnTo>
                    <a:pt x="16719334" y="248831"/>
                  </a:lnTo>
                  <a:lnTo>
                    <a:pt x="16725697" y="246113"/>
                  </a:lnTo>
                  <a:lnTo>
                    <a:pt x="16736581" y="235216"/>
                  </a:lnTo>
                  <a:lnTo>
                    <a:pt x="16739311" y="228866"/>
                  </a:lnTo>
                  <a:lnTo>
                    <a:pt x="16739311" y="2143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1" name="object 101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618694" y="5305492"/>
              <a:ext cx="226516" cy="237940"/>
            </a:xfrm>
            <a:prstGeom prst="rect">
              <a:avLst/>
            </a:prstGeom>
          </p:spPr>
        </p:pic>
        <p:sp>
          <p:nvSpPr>
            <p:cNvPr id="102" name="object 102"/>
            <p:cNvSpPr/>
            <p:nvPr/>
          </p:nvSpPr>
          <p:spPr>
            <a:xfrm>
              <a:off x="1919236" y="5310841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2178415" y="5310937"/>
              <a:ext cx="190570" cy="225961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2502384" y="5310937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5" h="353695">
                  <a:moveTo>
                    <a:pt x="241751" y="0"/>
                  </a:moveTo>
                  <a:lnTo>
                    <a:pt x="198192" y="0"/>
                  </a:lnTo>
                  <a:lnTo>
                    <a:pt x="124687" y="161712"/>
                  </a:lnTo>
                  <a:lnTo>
                    <a:pt x="44647" y="0"/>
                  </a:lnTo>
                  <a:lnTo>
                    <a:pt x="0" y="0"/>
                  </a:lnTo>
                  <a:lnTo>
                    <a:pt x="103996" y="204726"/>
                  </a:lnTo>
                  <a:lnTo>
                    <a:pt x="31035" y="353371"/>
                  </a:lnTo>
                  <a:lnTo>
                    <a:pt x="74594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" name="object 105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2778972" y="5310937"/>
              <a:ext cx="166612" cy="225961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005479" y="5305492"/>
              <a:ext cx="226516" cy="237940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3291858" y="5305492"/>
              <a:ext cx="192748" cy="237950"/>
            </a:xfrm>
            <a:prstGeom prst="rect">
              <a:avLst/>
            </a:prstGeom>
          </p:spPr>
        </p:pic>
        <p:sp>
          <p:nvSpPr>
            <p:cNvPr id="108" name="object 108"/>
            <p:cNvSpPr/>
            <p:nvPr/>
          </p:nvSpPr>
          <p:spPr>
            <a:xfrm>
              <a:off x="3511829" y="5311336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59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59" y="35560"/>
                  </a:lnTo>
                  <a:lnTo>
                    <a:pt x="1807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3733980" y="5310937"/>
              <a:ext cx="174235" cy="225961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3935440" y="5310937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5" h="353695">
                  <a:moveTo>
                    <a:pt x="241751" y="0"/>
                  </a:moveTo>
                  <a:lnTo>
                    <a:pt x="198192" y="0"/>
                  </a:lnTo>
                  <a:lnTo>
                    <a:pt x="124687" y="161712"/>
                  </a:lnTo>
                  <a:lnTo>
                    <a:pt x="44647" y="0"/>
                  </a:lnTo>
                  <a:lnTo>
                    <a:pt x="0" y="0"/>
                  </a:lnTo>
                  <a:lnTo>
                    <a:pt x="103996" y="204726"/>
                  </a:lnTo>
                  <a:lnTo>
                    <a:pt x="31035" y="353371"/>
                  </a:lnTo>
                  <a:lnTo>
                    <a:pt x="74594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" name="object 111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4204405" y="5305492"/>
              <a:ext cx="216160" cy="237940"/>
            </a:xfrm>
            <a:prstGeom prst="rect">
              <a:avLst/>
            </a:prstGeom>
          </p:spPr>
        </p:pic>
        <p:sp>
          <p:nvSpPr>
            <p:cNvPr id="112" name="object 112"/>
            <p:cNvSpPr/>
            <p:nvPr/>
          </p:nvSpPr>
          <p:spPr>
            <a:xfrm>
              <a:off x="4447768" y="5311336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" name="object 11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796796" y="5310937"/>
              <a:ext cx="174235" cy="225961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5157762" y="5293518"/>
              <a:ext cx="450215" cy="259715"/>
            </a:xfrm>
            <a:custGeom>
              <a:avLst/>
              <a:gdLst/>
              <a:ahLst/>
              <a:cxnLst/>
              <a:rect l="l" t="t" r="r" b="b"/>
              <a:pathLst>
                <a:path w="450214" h="259714">
                  <a:moveTo>
                    <a:pt x="181864" y="17424"/>
                  </a:moveTo>
                  <a:lnTo>
                    <a:pt x="0" y="17424"/>
                  </a:lnTo>
                  <a:lnTo>
                    <a:pt x="0" y="52984"/>
                  </a:lnTo>
                  <a:lnTo>
                    <a:pt x="0" y="243484"/>
                  </a:lnTo>
                  <a:lnTo>
                    <a:pt x="39204" y="243484"/>
                  </a:lnTo>
                  <a:lnTo>
                    <a:pt x="39204" y="52984"/>
                  </a:lnTo>
                  <a:lnTo>
                    <a:pt x="142659" y="52984"/>
                  </a:lnTo>
                  <a:lnTo>
                    <a:pt x="142659" y="243484"/>
                  </a:lnTo>
                  <a:lnTo>
                    <a:pt x="181864" y="243484"/>
                  </a:lnTo>
                  <a:lnTo>
                    <a:pt x="181864" y="52984"/>
                  </a:lnTo>
                  <a:lnTo>
                    <a:pt x="181864" y="17424"/>
                  </a:lnTo>
                  <a:close/>
                </a:path>
                <a:path w="450214" h="259714">
                  <a:moveTo>
                    <a:pt x="449745" y="0"/>
                  </a:moveTo>
                  <a:lnTo>
                    <a:pt x="295109" y="166611"/>
                  </a:lnTo>
                  <a:lnTo>
                    <a:pt x="295109" y="17424"/>
                  </a:lnTo>
                  <a:lnTo>
                    <a:pt x="255905" y="17424"/>
                  </a:lnTo>
                  <a:lnTo>
                    <a:pt x="255905" y="259181"/>
                  </a:lnTo>
                  <a:lnTo>
                    <a:pt x="410540" y="92570"/>
                  </a:lnTo>
                  <a:lnTo>
                    <a:pt x="410540" y="243382"/>
                  </a:lnTo>
                  <a:lnTo>
                    <a:pt x="449745" y="243382"/>
                  </a:lnTo>
                  <a:lnTo>
                    <a:pt x="4497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" name="object 11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5648885" y="5310937"/>
              <a:ext cx="203637" cy="227050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912416" y="5305482"/>
              <a:ext cx="239584" cy="237950"/>
            </a:xfrm>
            <a:prstGeom prst="rect">
              <a:avLst/>
            </a:prstGeom>
          </p:spPr>
        </p:pic>
        <p:sp>
          <p:nvSpPr>
            <p:cNvPr id="117" name="object 117"/>
            <p:cNvSpPr/>
            <p:nvPr/>
          </p:nvSpPr>
          <p:spPr>
            <a:xfrm>
              <a:off x="6179198" y="5310841"/>
              <a:ext cx="407670" cy="226695"/>
            </a:xfrm>
            <a:custGeom>
              <a:avLst/>
              <a:gdLst/>
              <a:ahLst/>
              <a:cxnLst/>
              <a:rect l="l" t="t" r="r" b="b"/>
              <a:pathLst>
                <a:path w="407670" h="226695">
                  <a:moveTo>
                    <a:pt x="180771" y="495"/>
                  </a:moveTo>
                  <a:lnTo>
                    <a:pt x="0" y="495"/>
                  </a:lnTo>
                  <a:lnTo>
                    <a:pt x="0" y="36055"/>
                  </a:lnTo>
                  <a:lnTo>
                    <a:pt x="70789" y="36055"/>
                  </a:lnTo>
                  <a:lnTo>
                    <a:pt x="70789" y="226555"/>
                  </a:lnTo>
                  <a:lnTo>
                    <a:pt x="109982" y="226555"/>
                  </a:lnTo>
                  <a:lnTo>
                    <a:pt x="109982" y="36055"/>
                  </a:lnTo>
                  <a:lnTo>
                    <a:pt x="180771" y="36055"/>
                  </a:lnTo>
                  <a:lnTo>
                    <a:pt x="180771" y="495"/>
                  </a:lnTo>
                  <a:close/>
                </a:path>
                <a:path w="407670" h="226695">
                  <a:moveTo>
                    <a:pt x="407276" y="0"/>
                  </a:moveTo>
                  <a:lnTo>
                    <a:pt x="368071" y="0"/>
                  </a:lnTo>
                  <a:lnTo>
                    <a:pt x="368071" y="92710"/>
                  </a:lnTo>
                  <a:lnTo>
                    <a:pt x="261353" y="92710"/>
                  </a:lnTo>
                  <a:lnTo>
                    <a:pt x="261353" y="0"/>
                  </a:lnTo>
                  <a:lnTo>
                    <a:pt x="222148" y="0"/>
                  </a:lnTo>
                  <a:lnTo>
                    <a:pt x="222148" y="92710"/>
                  </a:lnTo>
                  <a:lnTo>
                    <a:pt x="222148" y="128270"/>
                  </a:lnTo>
                  <a:lnTo>
                    <a:pt x="222148" y="226060"/>
                  </a:lnTo>
                  <a:lnTo>
                    <a:pt x="261353" y="226060"/>
                  </a:lnTo>
                  <a:lnTo>
                    <a:pt x="261353" y="128270"/>
                  </a:lnTo>
                  <a:lnTo>
                    <a:pt x="368071" y="128270"/>
                  </a:lnTo>
                  <a:lnTo>
                    <a:pt x="368071" y="226060"/>
                  </a:lnTo>
                  <a:lnTo>
                    <a:pt x="407276" y="226060"/>
                  </a:lnTo>
                  <a:lnTo>
                    <a:pt x="407276" y="128270"/>
                  </a:lnTo>
                  <a:lnTo>
                    <a:pt x="407276" y="92710"/>
                  </a:lnTo>
                  <a:lnTo>
                    <a:pt x="4072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8" name="object 118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6660529" y="5310937"/>
              <a:ext cx="231951" cy="225961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6933862" y="5310937"/>
              <a:ext cx="238484" cy="225961"/>
            </a:xfrm>
            <a:prstGeom prst="rect">
              <a:avLst/>
            </a:prstGeom>
          </p:spPr>
        </p:pic>
        <p:sp>
          <p:nvSpPr>
            <p:cNvPr id="120" name="object 120"/>
            <p:cNvSpPr/>
            <p:nvPr/>
          </p:nvSpPr>
          <p:spPr>
            <a:xfrm>
              <a:off x="7340562" y="5305494"/>
              <a:ext cx="482600" cy="359410"/>
            </a:xfrm>
            <a:custGeom>
              <a:avLst/>
              <a:gdLst/>
              <a:ahLst/>
              <a:cxnLst/>
              <a:rect l="l" t="t" r="r" b="b"/>
              <a:pathLst>
                <a:path w="482600" h="359410">
                  <a:moveTo>
                    <a:pt x="181864" y="5448"/>
                  </a:moveTo>
                  <a:lnTo>
                    <a:pt x="0" y="5448"/>
                  </a:lnTo>
                  <a:lnTo>
                    <a:pt x="0" y="41008"/>
                  </a:lnTo>
                  <a:lnTo>
                    <a:pt x="0" y="231508"/>
                  </a:lnTo>
                  <a:lnTo>
                    <a:pt x="39204" y="231508"/>
                  </a:lnTo>
                  <a:lnTo>
                    <a:pt x="39204" y="41008"/>
                  </a:lnTo>
                  <a:lnTo>
                    <a:pt x="142659" y="41008"/>
                  </a:lnTo>
                  <a:lnTo>
                    <a:pt x="142659" y="231508"/>
                  </a:lnTo>
                  <a:lnTo>
                    <a:pt x="181864" y="231508"/>
                  </a:lnTo>
                  <a:lnTo>
                    <a:pt x="181864" y="41008"/>
                  </a:lnTo>
                  <a:lnTo>
                    <a:pt x="181864" y="5448"/>
                  </a:lnTo>
                  <a:close/>
                </a:path>
                <a:path w="482600" h="359410">
                  <a:moveTo>
                    <a:pt x="482409" y="119786"/>
                  </a:moveTo>
                  <a:lnTo>
                    <a:pt x="474992" y="74536"/>
                  </a:lnTo>
                  <a:lnTo>
                    <a:pt x="452729" y="35674"/>
                  </a:lnTo>
                  <a:lnTo>
                    <a:pt x="442125" y="25425"/>
                  </a:lnTo>
                  <a:lnTo>
                    <a:pt x="442125" y="119786"/>
                  </a:lnTo>
                  <a:lnTo>
                    <a:pt x="440893" y="136245"/>
                  </a:lnTo>
                  <a:lnTo>
                    <a:pt x="421982" y="178866"/>
                  </a:lnTo>
                  <a:lnTo>
                    <a:pt x="384403" y="201587"/>
                  </a:lnTo>
                  <a:lnTo>
                    <a:pt x="368604" y="203098"/>
                  </a:lnTo>
                  <a:lnTo>
                    <a:pt x="352526" y="201587"/>
                  </a:lnTo>
                  <a:lnTo>
                    <a:pt x="313893" y="178866"/>
                  </a:lnTo>
                  <a:lnTo>
                    <a:pt x="294309" y="136563"/>
                  </a:lnTo>
                  <a:lnTo>
                    <a:pt x="292925" y="119253"/>
                  </a:lnTo>
                  <a:lnTo>
                    <a:pt x="294335" y="101219"/>
                  </a:lnTo>
                  <a:lnTo>
                    <a:pt x="315798" y="57721"/>
                  </a:lnTo>
                  <a:lnTo>
                    <a:pt x="351383" y="37045"/>
                  </a:lnTo>
                  <a:lnTo>
                    <a:pt x="353771" y="36283"/>
                  </a:lnTo>
                  <a:lnTo>
                    <a:pt x="368071" y="34848"/>
                  </a:lnTo>
                  <a:lnTo>
                    <a:pt x="382320" y="36283"/>
                  </a:lnTo>
                  <a:lnTo>
                    <a:pt x="395706" y="40563"/>
                  </a:lnTo>
                  <a:lnTo>
                    <a:pt x="408190" y="47713"/>
                  </a:lnTo>
                  <a:lnTo>
                    <a:pt x="419798" y="57721"/>
                  </a:lnTo>
                  <a:lnTo>
                    <a:pt x="429564" y="70180"/>
                  </a:lnTo>
                  <a:lnTo>
                    <a:pt x="436473" y="84531"/>
                  </a:lnTo>
                  <a:lnTo>
                    <a:pt x="436549" y="84670"/>
                  </a:lnTo>
                  <a:lnTo>
                    <a:pt x="440651" y="100901"/>
                  </a:lnTo>
                  <a:lnTo>
                    <a:pt x="440728" y="101219"/>
                  </a:lnTo>
                  <a:lnTo>
                    <a:pt x="442087" y="119253"/>
                  </a:lnTo>
                  <a:lnTo>
                    <a:pt x="442125" y="119786"/>
                  </a:lnTo>
                  <a:lnTo>
                    <a:pt x="442125" y="25425"/>
                  </a:lnTo>
                  <a:lnTo>
                    <a:pt x="436587" y="20066"/>
                  </a:lnTo>
                  <a:lnTo>
                    <a:pt x="417817" y="8928"/>
                  </a:lnTo>
                  <a:lnTo>
                    <a:pt x="396697" y="2324"/>
                  </a:lnTo>
                  <a:lnTo>
                    <a:pt x="397344" y="2324"/>
                  </a:lnTo>
                  <a:lnTo>
                    <a:pt x="372427" y="0"/>
                  </a:lnTo>
                  <a:lnTo>
                    <a:pt x="349834" y="2324"/>
                  </a:lnTo>
                  <a:lnTo>
                    <a:pt x="329412" y="9258"/>
                  </a:lnTo>
                  <a:lnTo>
                    <a:pt x="311175" y="20840"/>
                  </a:lnTo>
                  <a:lnTo>
                    <a:pt x="295109" y="37045"/>
                  </a:lnTo>
                  <a:lnTo>
                    <a:pt x="295109" y="5448"/>
                  </a:lnTo>
                  <a:lnTo>
                    <a:pt x="255905" y="5448"/>
                  </a:lnTo>
                  <a:lnTo>
                    <a:pt x="255905" y="358825"/>
                  </a:lnTo>
                  <a:lnTo>
                    <a:pt x="295109" y="358825"/>
                  </a:lnTo>
                  <a:lnTo>
                    <a:pt x="295109" y="199834"/>
                  </a:lnTo>
                  <a:lnTo>
                    <a:pt x="311073" y="216509"/>
                  </a:lnTo>
                  <a:lnTo>
                    <a:pt x="329552" y="228422"/>
                  </a:lnTo>
                  <a:lnTo>
                    <a:pt x="350545" y="235559"/>
                  </a:lnTo>
                  <a:lnTo>
                    <a:pt x="374065" y="237947"/>
                  </a:lnTo>
                  <a:lnTo>
                    <a:pt x="397573" y="235788"/>
                  </a:lnTo>
                  <a:lnTo>
                    <a:pt x="418566" y="229311"/>
                  </a:lnTo>
                  <a:lnTo>
                    <a:pt x="437045" y="218503"/>
                  </a:lnTo>
                  <a:lnTo>
                    <a:pt x="453021" y="203365"/>
                  </a:lnTo>
                  <a:lnTo>
                    <a:pt x="453199" y="203098"/>
                  </a:lnTo>
                  <a:lnTo>
                    <a:pt x="465874" y="185178"/>
                  </a:lnTo>
                  <a:lnTo>
                    <a:pt x="475068" y="165188"/>
                  </a:lnTo>
                  <a:lnTo>
                    <a:pt x="480568" y="143395"/>
                  </a:lnTo>
                  <a:lnTo>
                    <a:pt x="482409" y="119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" name="object 121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7868713" y="5305482"/>
              <a:ext cx="239584" cy="237950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8154013" y="5305492"/>
              <a:ext cx="216160" cy="237940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8430067" y="5310937"/>
              <a:ext cx="377862" cy="226446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8835155" y="5305492"/>
              <a:ext cx="226516" cy="237940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9103042" y="5310937"/>
              <a:ext cx="238484" cy="225961"/>
            </a:xfrm>
            <a:prstGeom prst="rect">
              <a:avLst/>
            </a:prstGeom>
          </p:spPr>
        </p:pic>
        <p:sp>
          <p:nvSpPr>
            <p:cNvPr id="126" name="object 126"/>
            <p:cNvSpPr/>
            <p:nvPr/>
          </p:nvSpPr>
          <p:spPr>
            <a:xfrm>
              <a:off x="9509760" y="5173731"/>
              <a:ext cx="1106805" cy="490855"/>
            </a:xfrm>
            <a:custGeom>
              <a:avLst/>
              <a:gdLst/>
              <a:ahLst/>
              <a:cxnLst/>
              <a:rect l="l" t="t" r="r" b="b"/>
              <a:pathLst>
                <a:path w="1106804" h="490854">
                  <a:moveTo>
                    <a:pt x="216700" y="327609"/>
                  </a:moveTo>
                  <a:lnTo>
                    <a:pt x="179679" y="327609"/>
                  </a:lnTo>
                  <a:lnTo>
                    <a:pt x="179679" y="137109"/>
                  </a:lnTo>
                  <a:lnTo>
                    <a:pt x="140474" y="137109"/>
                  </a:lnTo>
                  <a:lnTo>
                    <a:pt x="140474" y="327609"/>
                  </a:lnTo>
                  <a:lnTo>
                    <a:pt x="39204" y="327609"/>
                  </a:lnTo>
                  <a:lnTo>
                    <a:pt x="39204" y="137109"/>
                  </a:lnTo>
                  <a:lnTo>
                    <a:pt x="0" y="137109"/>
                  </a:lnTo>
                  <a:lnTo>
                    <a:pt x="0" y="327609"/>
                  </a:lnTo>
                  <a:lnTo>
                    <a:pt x="0" y="363169"/>
                  </a:lnTo>
                  <a:lnTo>
                    <a:pt x="180771" y="363169"/>
                  </a:lnTo>
                  <a:lnTo>
                    <a:pt x="180771" y="422859"/>
                  </a:lnTo>
                  <a:lnTo>
                    <a:pt x="216700" y="422859"/>
                  </a:lnTo>
                  <a:lnTo>
                    <a:pt x="216700" y="363169"/>
                  </a:lnTo>
                  <a:lnTo>
                    <a:pt x="216700" y="327609"/>
                  </a:lnTo>
                  <a:close/>
                </a:path>
                <a:path w="1106804" h="490854">
                  <a:moveTo>
                    <a:pt x="451916" y="119786"/>
                  </a:moveTo>
                  <a:lnTo>
                    <a:pt x="297281" y="286397"/>
                  </a:lnTo>
                  <a:lnTo>
                    <a:pt x="297281" y="137210"/>
                  </a:lnTo>
                  <a:lnTo>
                    <a:pt x="258076" y="137210"/>
                  </a:lnTo>
                  <a:lnTo>
                    <a:pt x="258076" y="378968"/>
                  </a:lnTo>
                  <a:lnTo>
                    <a:pt x="412711" y="212356"/>
                  </a:lnTo>
                  <a:lnTo>
                    <a:pt x="412711" y="363169"/>
                  </a:lnTo>
                  <a:lnTo>
                    <a:pt x="451916" y="363169"/>
                  </a:lnTo>
                  <a:lnTo>
                    <a:pt x="451916" y="119786"/>
                  </a:lnTo>
                  <a:close/>
                </a:path>
                <a:path w="1106804" h="490854">
                  <a:moveTo>
                    <a:pt x="819988" y="249936"/>
                  </a:moveTo>
                  <a:lnTo>
                    <a:pt x="817562" y="223659"/>
                  </a:lnTo>
                  <a:lnTo>
                    <a:pt x="810310" y="200380"/>
                  </a:lnTo>
                  <a:lnTo>
                    <a:pt x="798220" y="180086"/>
                  </a:lnTo>
                  <a:lnTo>
                    <a:pt x="786638" y="168249"/>
                  </a:lnTo>
                  <a:lnTo>
                    <a:pt x="781316" y="162801"/>
                  </a:lnTo>
                  <a:lnTo>
                    <a:pt x="779678" y="161696"/>
                  </a:lnTo>
                  <a:lnTo>
                    <a:pt x="779678" y="249936"/>
                  </a:lnTo>
                  <a:lnTo>
                    <a:pt x="777709" y="270383"/>
                  </a:lnTo>
                  <a:lnTo>
                    <a:pt x="748093" y="315798"/>
                  </a:lnTo>
                  <a:lnTo>
                    <a:pt x="703287" y="331724"/>
                  </a:lnTo>
                  <a:lnTo>
                    <a:pt x="685495" y="332143"/>
                  </a:lnTo>
                  <a:lnTo>
                    <a:pt x="685495" y="168249"/>
                  </a:lnTo>
                  <a:lnTo>
                    <a:pt x="732751" y="175602"/>
                  </a:lnTo>
                  <a:lnTo>
                    <a:pt x="771245" y="209905"/>
                  </a:lnTo>
                  <a:lnTo>
                    <a:pt x="779678" y="249936"/>
                  </a:lnTo>
                  <a:lnTo>
                    <a:pt x="779678" y="161696"/>
                  </a:lnTo>
                  <a:lnTo>
                    <a:pt x="762254" y="149936"/>
                  </a:lnTo>
                  <a:lnTo>
                    <a:pt x="739940" y="140754"/>
                  </a:lnTo>
                  <a:lnTo>
                    <a:pt x="714349" y="135242"/>
                  </a:lnTo>
                  <a:lnTo>
                    <a:pt x="685495" y="133400"/>
                  </a:lnTo>
                  <a:lnTo>
                    <a:pt x="685495" y="0"/>
                  </a:lnTo>
                  <a:lnTo>
                    <a:pt x="646290" y="0"/>
                  </a:lnTo>
                  <a:lnTo>
                    <a:pt x="646290" y="133400"/>
                  </a:lnTo>
                  <a:lnTo>
                    <a:pt x="646290" y="168249"/>
                  </a:lnTo>
                  <a:lnTo>
                    <a:pt x="646290" y="332143"/>
                  </a:lnTo>
                  <a:lnTo>
                    <a:pt x="628484" y="331724"/>
                  </a:lnTo>
                  <a:lnTo>
                    <a:pt x="583666" y="315798"/>
                  </a:lnTo>
                  <a:lnTo>
                    <a:pt x="554062" y="270383"/>
                  </a:lnTo>
                  <a:lnTo>
                    <a:pt x="552094" y="249936"/>
                  </a:lnTo>
                  <a:lnTo>
                    <a:pt x="554202" y="228358"/>
                  </a:lnTo>
                  <a:lnTo>
                    <a:pt x="585838" y="182410"/>
                  </a:lnTo>
                  <a:lnTo>
                    <a:pt x="629234" y="168516"/>
                  </a:lnTo>
                  <a:lnTo>
                    <a:pt x="646290" y="168249"/>
                  </a:lnTo>
                  <a:lnTo>
                    <a:pt x="646290" y="133400"/>
                  </a:lnTo>
                  <a:lnTo>
                    <a:pt x="591832" y="140754"/>
                  </a:lnTo>
                  <a:lnTo>
                    <a:pt x="550456" y="162801"/>
                  </a:lnTo>
                  <a:lnTo>
                    <a:pt x="521462" y="200380"/>
                  </a:lnTo>
                  <a:lnTo>
                    <a:pt x="511797" y="249936"/>
                  </a:lnTo>
                  <a:lnTo>
                    <a:pt x="514248" y="276440"/>
                  </a:lnTo>
                  <a:lnTo>
                    <a:pt x="533844" y="320268"/>
                  </a:lnTo>
                  <a:lnTo>
                    <a:pt x="570433" y="350456"/>
                  </a:lnTo>
                  <a:lnTo>
                    <a:pt x="618070" y="365150"/>
                  </a:lnTo>
                  <a:lnTo>
                    <a:pt x="646290" y="366979"/>
                  </a:lnTo>
                  <a:lnTo>
                    <a:pt x="646290" y="490588"/>
                  </a:lnTo>
                  <a:lnTo>
                    <a:pt x="685495" y="490588"/>
                  </a:lnTo>
                  <a:lnTo>
                    <a:pt x="685495" y="366979"/>
                  </a:lnTo>
                  <a:lnTo>
                    <a:pt x="713701" y="365150"/>
                  </a:lnTo>
                  <a:lnTo>
                    <a:pt x="761339" y="350456"/>
                  </a:lnTo>
                  <a:lnTo>
                    <a:pt x="797928" y="320268"/>
                  </a:lnTo>
                  <a:lnTo>
                    <a:pt x="817537" y="276440"/>
                  </a:lnTo>
                  <a:lnTo>
                    <a:pt x="819988" y="249936"/>
                  </a:lnTo>
                  <a:close/>
                </a:path>
                <a:path w="1106804" h="490854">
                  <a:moveTo>
                    <a:pt x="1106335" y="251548"/>
                  </a:moveTo>
                  <a:lnTo>
                    <a:pt x="1098905" y="206298"/>
                  </a:lnTo>
                  <a:lnTo>
                    <a:pt x="1076655" y="167436"/>
                  </a:lnTo>
                  <a:lnTo>
                    <a:pt x="1066050" y="157187"/>
                  </a:lnTo>
                  <a:lnTo>
                    <a:pt x="1066050" y="251548"/>
                  </a:lnTo>
                  <a:lnTo>
                    <a:pt x="1064806" y="268008"/>
                  </a:lnTo>
                  <a:lnTo>
                    <a:pt x="1064780" y="268325"/>
                  </a:lnTo>
                  <a:lnTo>
                    <a:pt x="1061034" y="283616"/>
                  </a:lnTo>
                  <a:lnTo>
                    <a:pt x="1061008" y="283756"/>
                  </a:lnTo>
                  <a:lnTo>
                    <a:pt x="1034999" y="321233"/>
                  </a:lnTo>
                  <a:lnTo>
                    <a:pt x="992530" y="334860"/>
                  </a:lnTo>
                  <a:lnTo>
                    <a:pt x="976452" y="333349"/>
                  </a:lnTo>
                  <a:lnTo>
                    <a:pt x="937806" y="310629"/>
                  </a:lnTo>
                  <a:lnTo>
                    <a:pt x="918235" y="268325"/>
                  </a:lnTo>
                  <a:lnTo>
                    <a:pt x="916851" y="251015"/>
                  </a:lnTo>
                  <a:lnTo>
                    <a:pt x="918248" y="232981"/>
                  </a:lnTo>
                  <a:lnTo>
                    <a:pt x="939711" y="189484"/>
                  </a:lnTo>
                  <a:lnTo>
                    <a:pt x="975309" y="168808"/>
                  </a:lnTo>
                  <a:lnTo>
                    <a:pt x="977696" y="168046"/>
                  </a:lnTo>
                  <a:lnTo>
                    <a:pt x="991984" y="166611"/>
                  </a:lnTo>
                  <a:lnTo>
                    <a:pt x="1006246" y="168046"/>
                  </a:lnTo>
                  <a:lnTo>
                    <a:pt x="1019619" y="172326"/>
                  </a:lnTo>
                  <a:lnTo>
                    <a:pt x="1053490" y="201942"/>
                  </a:lnTo>
                  <a:lnTo>
                    <a:pt x="1066012" y="251015"/>
                  </a:lnTo>
                  <a:lnTo>
                    <a:pt x="1066050" y="251548"/>
                  </a:lnTo>
                  <a:lnTo>
                    <a:pt x="1066050" y="157187"/>
                  </a:lnTo>
                  <a:lnTo>
                    <a:pt x="1060513" y="151828"/>
                  </a:lnTo>
                  <a:lnTo>
                    <a:pt x="1041742" y="140690"/>
                  </a:lnTo>
                  <a:lnTo>
                    <a:pt x="1020622" y="134086"/>
                  </a:lnTo>
                  <a:lnTo>
                    <a:pt x="1021270" y="134086"/>
                  </a:lnTo>
                  <a:lnTo>
                    <a:pt x="996340" y="131762"/>
                  </a:lnTo>
                  <a:lnTo>
                    <a:pt x="973747" y="134086"/>
                  </a:lnTo>
                  <a:lnTo>
                    <a:pt x="953338" y="141020"/>
                  </a:lnTo>
                  <a:lnTo>
                    <a:pt x="935088" y="152603"/>
                  </a:lnTo>
                  <a:lnTo>
                    <a:pt x="919022" y="168808"/>
                  </a:lnTo>
                  <a:lnTo>
                    <a:pt x="919022" y="137210"/>
                  </a:lnTo>
                  <a:lnTo>
                    <a:pt x="879817" y="137210"/>
                  </a:lnTo>
                  <a:lnTo>
                    <a:pt x="879817" y="490588"/>
                  </a:lnTo>
                  <a:lnTo>
                    <a:pt x="919022" y="490588"/>
                  </a:lnTo>
                  <a:lnTo>
                    <a:pt x="919022" y="331597"/>
                  </a:lnTo>
                  <a:lnTo>
                    <a:pt x="934986" y="348272"/>
                  </a:lnTo>
                  <a:lnTo>
                    <a:pt x="953465" y="360184"/>
                  </a:lnTo>
                  <a:lnTo>
                    <a:pt x="974471" y="367322"/>
                  </a:lnTo>
                  <a:lnTo>
                    <a:pt x="997991" y="369709"/>
                  </a:lnTo>
                  <a:lnTo>
                    <a:pt x="1021499" y="367550"/>
                  </a:lnTo>
                  <a:lnTo>
                    <a:pt x="1060970" y="350266"/>
                  </a:lnTo>
                  <a:lnTo>
                    <a:pt x="1089799" y="316941"/>
                  </a:lnTo>
                  <a:lnTo>
                    <a:pt x="1104493" y="275158"/>
                  </a:lnTo>
                  <a:lnTo>
                    <a:pt x="1106335" y="2515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" name="object 127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0661853" y="5305482"/>
              <a:ext cx="239584" cy="237950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0961300" y="5310937"/>
              <a:ext cx="174235" cy="225961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1181313" y="5305482"/>
              <a:ext cx="239584" cy="237950"/>
            </a:xfrm>
            <a:prstGeom prst="rect">
              <a:avLst/>
            </a:prstGeom>
          </p:spPr>
        </p:pic>
        <p:sp>
          <p:nvSpPr>
            <p:cNvPr id="130" name="object 130"/>
            <p:cNvSpPr/>
            <p:nvPr/>
          </p:nvSpPr>
          <p:spPr>
            <a:xfrm>
              <a:off x="11480800" y="5310841"/>
              <a:ext cx="133985" cy="226060"/>
            </a:xfrm>
            <a:custGeom>
              <a:avLst/>
              <a:gdLst/>
              <a:ahLst/>
              <a:cxnLst/>
              <a:rect l="l" t="t" r="r" b="b"/>
              <a:pathLst>
                <a:path w="133984" h="226060">
                  <a:moveTo>
                    <a:pt x="13393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33934" y="35560"/>
                  </a:lnTo>
                  <a:lnTo>
                    <a:pt x="1339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" name="object 131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1639729" y="5305482"/>
              <a:ext cx="239584" cy="237950"/>
            </a:xfrm>
            <a:prstGeom prst="rect">
              <a:avLst/>
            </a:prstGeom>
          </p:spPr>
        </p:pic>
        <p:sp>
          <p:nvSpPr>
            <p:cNvPr id="132" name="object 132"/>
            <p:cNvSpPr/>
            <p:nvPr/>
          </p:nvSpPr>
          <p:spPr>
            <a:xfrm>
              <a:off x="12066079" y="5155761"/>
              <a:ext cx="762635" cy="508634"/>
            </a:xfrm>
            <a:custGeom>
              <a:avLst/>
              <a:gdLst/>
              <a:ahLst/>
              <a:cxnLst/>
              <a:rect l="l" t="t" r="r" b="b"/>
              <a:pathLst>
                <a:path w="762634" h="508635">
                  <a:moveTo>
                    <a:pt x="226504" y="269519"/>
                  </a:moveTo>
                  <a:lnTo>
                    <a:pt x="219087" y="224269"/>
                  </a:lnTo>
                  <a:lnTo>
                    <a:pt x="196824" y="185407"/>
                  </a:lnTo>
                  <a:lnTo>
                    <a:pt x="186220" y="175158"/>
                  </a:lnTo>
                  <a:lnTo>
                    <a:pt x="186220" y="269519"/>
                  </a:lnTo>
                  <a:lnTo>
                    <a:pt x="184988" y="285978"/>
                  </a:lnTo>
                  <a:lnTo>
                    <a:pt x="166077" y="328599"/>
                  </a:lnTo>
                  <a:lnTo>
                    <a:pt x="128498" y="351320"/>
                  </a:lnTo>
                  <a:lnTo>
                    <a:pt x="112699" y="352831"/>
                  </a:lnTo>
                  <a:lnTo>
                    <a:pt x="96621" y="351320"/>
                  </a:lnTo>
                  <a:lnTo>
                    <a:pt x="57988" y="328599"/>
                  </a:lnTo>
                  <a:lnTo>
                    <a:pt x="38404" y="286296"/>
                  </a:lnTo>
                  <a:lnTo>
                    <a:pt x="37020" y="268986"/>
                  </a:lnTo>
                  <a:lnTo>
                    <a:pt x="38430" y="250952"/>
                  </a:lnTo>
                  <a:lnTo>
                    <a:pt x="59893" y="207454"/>
                  </a:lnTo>
                  <a:lnTo>
                    <a:pt x="95478" y="186778"/>
                  </a:lnTo>
                  <a:lnTo>
                    <a:pt x="97866" y="186016"/>
                  </a:lnTo>
                  <a:lnTo>
                    <a:pt x="112166" y="184581"/>
                  </a:lnTo>
                  <a:lnTo>
                    <a:pt x="126415" y="186016"/>
                  </a:lnTo>
                  <a:lnTo>
                    <a:pt x="139801" y="190296"/>
                  </a:lnTo>
                  <a:lnTo>
                    <a:pt x="152285" y="197446"/>
                  </a:lnTo>
                  <a:lnTo>
                    <a:pt x="163893" y="207454"/>
                  </a:lnTo>
                  <a:lnTo>
                    <a:pt x="173659" y="219913"/>
                  </a:lnTo>
                  <a:lnTo>
                    <a:pt x="180568" y="234264"/>
                  </a:lnTo>
                  <a:lnTo>
                    <a:pt x="180644" y="234403"/>
                  </a:lnTo>
                  <a:lnTo>
                    <a:pt x="184746" y="250634"/>
                  </a:lnTo>
                  <a:lnTo>
                    <a:pt x="184823" y="250952"/>
                  </a:lnTo>
                  <a:lnTo>
                    <a:pt x="186182" y="268986"/>
                  </a:lnTo>
                  <a:lnTo>
                    <a:pt x="186220" y="269519"/>
                  </a:lnTo>
                  <a:lnTo>
                    <a:pt x="186220" y="175158"/>
                  </a:lnTo>
                  <a:lnTo>
                    <a:pt x="180682" y="169799"/>
                  </a:lnTo>
                  <a:lnTo>
                    <a:pt x="161912" y="158661"/>
                  </a:lnTo>
                  <a:lnTo>
                    <a:pt x="140792" y="152057"/>
                  </a:lnTo>
                  <a:lnTo>
                    <a:pt x="141439" y="152057"/>
                  </a:lnTo>
                  <a:lnTo>
                    <a:pt x="116522" y="149733"/>
                  </a:lnTo>
                  <a:lnTo>
                    <a:pt x="93929" y="152057"/>
                  </a:lnTo>
                  <a:lnTo>
                    <a:pt x="73507" y="158991"/>
                  </a:lnTo>
                  <a:lnTo>
                    <a:pt x="55270" y="170573"/>
                  </a:lnTo>
                  <a:lnTo>
                    <a:pt x="39204" y="186778"/>
                  </a:lnTo>
                  <a:lnTo>
                    <a:pt x="39204" y="155181"/>
                  </a:lnTo>
                  <a:lnTo>
                    <a:pt x="0" y="155181"/>
                  </a:lnTo>
                  <a:lnTo>
                    <a:pt x="0" y="508558"/>
                  </a:lnTo>
                  <a:lnTo>
                    <a:pt x="39204" y="508558"/>
                  </a:lnTo>
                  <a:lnTo>
                    <a:pt x="39204" y="349567"/>
                  </a:lnTo>
                  <a:lnTo>
                    <a:pt x="55168" y="366242"/>
                  </a:lnTo>
                  <a:lnTo>
                    <a:pt x="73647" y="378155"/>
                  </a:lnTo>
                  <a:lnTo>
                    <a:pt x="94640" y="385292"/>
                  </a:lnTo>
                  <a:lnTo>
                    <a:pt x="118160" y="387680"/>
                  </a:lnTo>
                  <a:lnTo>
                    <a:pt x="141668" y="385521"/>
                  </a:lnTo>
                  <a:lnTo>
                    <a:pt x="162661" y="379044"/>
                  </a:lnTo>
                  <a:lnTo>
                    <a:pt x="181140" y="368236"/>
                  </a:lnTo>
                  <a:lnTo>
                    <a:pt x="197116" y="353098"/>
                  </a:lnTo>
                  <a:lnTo>
                    <a:pt x="197294" y="352831"/>
                  </a:lnTo>
                  <a:lnTo>
                    <a:pt x="209969" y="334911"/>
                  </a:lnTo>
                  <a:lnTo>
                    <a:pt x="219163" y="314921"/>
                  </a:lnTo>
                  <a:lnTo>
                    <a:pt x="224663" y="293128"/>
                  </a:lnTo>
                  <a:lnTo>
                    <a:pt x="226504" y="269519"/>
                  </a:lnTo>
                  <a:close/>
                </a:path>
                <a:path w="762634" h="508635">
                  <a:moveTo>
                    <a:pt x="495452" y="155181"/>
                  </a:moveTo>
                  <a:lnTo>
                    <a:pt x="451904" y="155181"/>
                  </a:lnTo>
                  <a:lnTo>
                    <a:pt x="378396" y="316890"/>
                  </a:lnTo>
                  <a:lnTo>
                    <a:pt x="298348" y="155181"/>
                  </a:lnTo>
                  <a:lnTo>
                    <a:pt x="253707" y="155181"/>
                  </a:lnTo>
                  <a:lnTo>
                    <a:pt x="357708" y="359905"/>
                  </a:lnTo>
                  <a:lnTo>
                    <a:pt x="284746" y="508558"/>
                  </a:lnTo>
                  <a:lnTo>
                    <a:pt x="328295" y="508558"/>
                  </a:lnTo>
                  <a:lnTo>
                    <a:pt x="495452" y="155181"/>
                  </a:lnTo>
                  <a:close/>
                </a:path>
                <a:path w="762634" h="508635">
                  <a:moveTo>
                    <a:pt x="762304" y="268986"/>
                  </a:moveTo>
                  <a:lnTo>
                    <a:pt x="753935" y="222415"/>
                  </a:lnTo>
                  <a:lnTo>
                    <a:pt x="729246" y="184569"/>
                  </a:lnTo>
                  <a:lnTo>
                    <a:pt x="722007" y="178308"/>
                  </a:lnTo>
                  <a:lnTo>
                    <a:pt x="722007" y="268986"/>
                  </a:lnTo>
                  <a:lnTo>
                    <a:pt x="720547" y="287528"/>
                  </a:lnTo>
                  <a:lnTo>
                    <a:pt x="698601" y="330504"/>
                  </a:lnTo>
                  <a:lnTo>
                    <a:pt x="658266" y="351434"/>
                  </a:lnTo>
                  <a:lnTo>
                    <a:pt x="642505" y="352831"/>
                  </a:lnTo>
                  <a:lnTo>
                    <a:pt x="626757" y="351434"/>
                  </a:lnTo>
                  <a:lnTo>
                    <a:pt x="586435" y="330504"/>
                  </a:lnTo>
                  <a:lnTo>
                    <a:pt x="564476" y="287528"/>
                  </a:lnTo>
                  <a:lnTo>
                    <a:pt x="563016" y="268986"/>
                  </a:lnTo>
                  <a:lnTo>
                    <a:pt x="564464" y="250418"/>
                  </a:lnTo>
                  <a:lnTo>
                    <a:pt x="586155" y="207175"/>
                  </a:lnTo>
                  <a:lnTo>
                    <a:pt x="610120" y="191122"/>
                  </a:lnTo>
                  <a:lnTo>
                    <a:pt x="611809" y="190233"/>
                  </a:lnTo>
                  <a:lnTo>
                    <a:pt x="626529" y="185991"/>
                  </a:lnTo>
                  <a:lnTo>
                    <a:pt x="642505" y="184569"/>
                  </a:lnTo>
                  <a:lnTo>
                    <a:pt x="658545" y="185991"/>
                  </a:lnTo>
                  <a:lnTo>
                    <a:pt x="698868" y="206908"/>
                  </a:lnTo>
                  <a:lnTo>
                    <a:pt x="720559" y="250190"/>
                  </a:lnTo>
                  <a:lnTo>
                    <a:pt x="722007" y="268986"/>
                  </a:lnTo>
                  <a:lnTo>
                    <a:pt x="722007" y="178308"/>
                  </a:lnTo>
                  <a:lnTo>
                    <a:pt x="710996" y="169024"/>
                  </a:lnTo>
                  <a:lnTo>
                    <a:pt x="691045" y="158305"/>
                  </a:lnTo>
                  <a:lnTo>
                    <a:pt x="668934" y="151866"/>
                  </a:lnTo>
                  <a:lnTo>
                    <a:pt x="644690" y="149733"/>
                  </a:lnTo>
                  <a:lnTo>
                    <a:pt x="617905" y="152311"/>
                  </a:lnTo>
                  <a:lnTo>
                    <a:pt x="595274" y="160070"/>
                  </a:lnTo>
                  <a:lnTo>
                    <a:pt x="576808" y="173012"/>
                  </a:lnTo>
                  <a:lnTo>
                    <a:pt x="562483" y="191122"/>
                  </a:lnTo>
                  <a:lnTo>
                    <a:pt x="561378" y="191122"/>
                  </a:lnTo>
                  <a:lnTo>
                    <a:pt x="569595" y="145745"/>
                  </a:lnTo>
                  <a:lnTo>
                    <a:pt x="590042" y="106514"/>
                  </a:lnTo>
                  <a:lnTo>
                    <a:pt x="626529" y="76962"/>
                  </a:lnTo>
                  <a:lnTo>
                    <a:pt x="678802" y="61887"/>
                  </a:lnTo>
                  <a:lnTo>
                    <a:pt x="680631" y="61518"/>
                  </a:lnTo>
                  <a:lnTo>
                    <a:pt x="688263" y="59550"/>
                  </a:lnTo>
                  <a:lnTo>
                    <a:pt x="727214" y="40411"/>
                  </a:lnTo>
                  <a:lnTo>
                    <a:pt x="751154" y="9677"/>
                  </a:lnTo>
                  <a:lnTo>
                    <a:pt x="754672" y="0"/>
                  </a:lnTo>
                  <a:lnTo>
                    <a:pt x="711111" y="0"/>
                  </a:lnTo>
                  <a:lnTo>
                    <a:pt x="708571" y="6896"/>
                  </a:lnTo>
                  <a:lnTo>
                    <a:pt x="704037" y="12623"/>
                  </a:lnTo>
                  <a:lnTo>
                    <a:pt x="664464" y="29222"/>
                  </a:lnTo>
                  <a:lnTo>
                    <a:pt x="648766" y="32588"/>
                  </a:lnTo>
                  <a:lnTo>
                    <a:pt x="644779" y="33489"/>
                  </a:lnTo>
                  <a:lnTo>
                    <a:pt x="640778" y="34569"/>
                  </a:lnTo>
                  <a:lnTo>
                    <a:pt x="637146" y="35483"/>
                  </a:lnTo>
                  <a:lnTo>
                    <a:pt x="626643" y="38023"/>
                  </a:lnTo>
                  <a:lnTo>
                    <a:pt x="622541" y="39293"/>
                  </a:lnTo>
                  <a:lnTo>
                    <a:pt x="616737" y="41833"/>
                  </a:lnTo>
                  <a:lnTo>
                    <a:pt x="613194" y="43281"/>
                  </a:lnTo>
                  <a:lnTo>
                    <a:pt x="604850" y="46558"/>
                  </a:lnTo>
                  <a:lnTo>
                    <a:pt x="600938" y="48374"/>
                  </a:lnTo>
                  <a:lnTo>
                    <a:pt x="558863" y="84797"/>
                  </a:lnTo>
                  <a:lnTo>
                    <a:pt x="538784" y="125234"/>
                  </a:lnTo>
                  <a:lnTo>
                    <a:pt x="526745" y="177914"/>
                  </a:lnTo>
                  <a:lnTo>
                    <a:pt x="522719" y="242849"/>
                  </a:lnTo>
                  <a:lnTo>
                    <a:pt x="525106" y="280758"/>
                  </a:lnTo>
                  <a:lnTo>
                    <a:pt x="544169" y="339013"/>
                  </a:lnTo>
                  <a:lnTo>
                    <a:pt x="577138" y="371754"/>
                  </a:lnTo>
                  <a:lnTo>
                    <a:pt x="616064" y="385914"/>
                  </a:lnTo>
                  <a:lnTo>
                    <a:pt x="638695" y="387680"/>
                  </a:lnTo>
                  <a:lnTo>
                    <a:pt x="664895" y="385572"/>
                  </a:lnTo>
                  <a:lnTo>
                    <a:pt x="688517" y="379234"/>
                  </a:lnTo>
                  <a:lnTo>
                    <a:pt x="709549" y="368681"/>
                  </a:lnTo>
                  <a:lnTo>
                    <a:pt x="728002" y="353910"/>
                  </a:lnTo>
                  <a:lnTo>
                    <a:pt x="728891" y="352831"/>
                  </a:lnTo>
                  <a:lnTo>
                    <a:pt x="743000" y="335953"/>
                  </a:lnTo>
                  <a:lnTo>
                    <a:pt x="753732" y="315810"/>
                  </a:lnTo>
                  <a:lnTo>
                    <a:pt x="760158" y="293484"/>
                  </a:lnTo>
                  <a:lnTo>
                    <a:pt x="762304" y="2689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3" name="object 133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2855545" y="5310937"/>
              <a:ext cx="203637" cy="227050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3107077" y="5310937"/>
              <a:ext cx="174235" cy="225961"/>
            </a:xfrm>
            <a:prstGeom prst="rect">
              <a:avLst/>
            </a:prstGeom>
          </p:spPr>
        </p:pic>
        <p:sp>
          <p:nvSpPr>
            <p:cNvPr id="135" name="object 135"/>
            <p:cNvSpPr/>
            <p:nvPr/>
          </p:nvSpPr>
          <p:spPr>
            <a:xfrm>
              <a:off x="13482206" y="5293518"/>
              <a:ext cx="577215" cy="259715"/>
            </a:xfrm>
            <a:custGeom>
              <a:avLst/>
              <a:gdLst/>
              <a:ahLst/>
              <a:cxnLst/>
              <a:rect l="l" t="t" r="r" b="b"/>
              <a:pathLst>
                <a:path w="577215" h="259714">
                  <a:moveTo>
                    <a:pt x="193827" y="0"/>
                  </a:moveTo>
                  <a:lnTo>
                    <a:pt x="39192" y="166611"/>
                  </a:lnTo>
                  <a:lnTo>
                    <a:pt x="39192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70"/>
                  </a:lnTo>
                  <a:lnTo>
                    <a:pt x="154635" y="243382"/>
                  </a:lnTo>
                  <a:lnTo>
                    <a:pt x="193827" y="243382"/>
                  </a:lnTo>
                  <a:lnTo>
                    <a:pt x="193827" y="0"/>
                  </a:lnTo>
                  <a:close/>
                </a:path>
                <a:path w="577215" h="259714">
                  <a:moveTo>
                    <a:pt x="576605" y="17424"/>
                  </a:moveTo>
                  <a:lnTo>
                    <a:pt x="394741" y="17424"/>
                  </a:lnTo>
                  <a:lnTo>
                    <a:pt x="394741" y="52984"/>
                  </a:lnTo>
                  <a:lnTo>
                    <a:pt x="394741" y="243484"/>
                  </a:lnTo>
                  <a:lnTo>
                    <a:pt x="433946" y="243484"/>
                  </a:lnTo>
                  <a:lnTo>
                    <a:pt x="433946" y="52984"/>
                  </a:lnTo>
                  <a:lnTo>
                    <a:pt x="537400" y="52984"/>
                  </a:lnTo>
                  <a:lnTo>
                    <a:pt x="537400" y="243484"/>
                  </a:lnTo>
                  <a:lnTo>
                    <a:pt x="576605" y="243484"/>
                  </a:lnTo>
                  <a:lnTo>
                    <a:pt x="576605" y="52984"/>
                  </a:lnTo>
                  <a:lnTo>
                    <a:pt x="576605" y="174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4118711" y="5305482"/>
              <a:ext cx="239584" cy="237950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4385551" y="5310937"/>
              <a:ext cx="203637" cy="227050"/>
            </a:xfrm>
            <a:prstGeom prst="rect">
              <a:avLst/>
            </a:prstGeom>
          </p:spPr>
        </p:pic>
        <p:sp>
          <p:nvSpPr>
            <p:cNvPr id="138" name="object 138"/>
            <p:cNvSpPr/>
            <p:nvPr/>
          </p:nvSpPr>
          <p:spPr>
            <a:xfrm>
              <a:off x="14630507" y="5310937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4" h="353695">
                  <a:moveTo>
                    <a:pt x="241751" y="0"/>
                  </a:moveTo>
                  <a:lnTo>
                    <a:pt x="198192" y="0"/>
                  </a:lnTo>
                  <a:lnTo>
                    <a:pt x="124687" y="161712"/>
                  </a:lnTo>
                  <a:lnTo>
                    <a:pt x="44647" y="0"/>
                  </a:lnTo>
                  <a:lnTo>
                    <a:pt x="0" y="0"/>
                  </a:lnTo>
                  <a:lnTo>
                    <a:pt x="103996" y="204726"/>
                  </a:lnTo>
                  <a:lnTo>
                    <a:pt x="31035" y="353371"/>
                  </a:lnTo>
                  <a:lnTo>
                    <a:pt x="74594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" name="object 139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4907105" y="5310937"/>
              <a:ext cx="166612" cy="225961"/>
            </a:xfrm>
            <a:prstGeom prst="rect">
              <a:avLst/>
            </a:prstGeom>
          </p:spPr>
        </p:pic>
        <p:sp>
          <p:nvSpPr>
            <p:cNvPr id="140" name="object 140"/>
            <p:cNvSpPr/>
            <p:nvPr/>
          </p:nvSpPr>
          <p:spPr>
            <a:xfrm>
              <a:off x="15147810" y="5293514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73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1" name="object 141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5383008" y="5310937"/>
              <a:ext cx="203637" cy="227050"/>
            </a:xfrm>
            <a:prstGeom prst="rect">
              <a:avLst/>
            </a:prstGeom>
          </p:spPr>
        </p:pic>
        <p:sp>
          <p:nvSpPr>
            <p:cNvPr id="142" name="object 142"/>
            <p:cNvSpPr/>
            <p:nvPr/>
          </p:nvSpPr>
          <p:spPr>
            <a:xfrm>
              <a:off x="15787574" y="5310841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3" name="object 143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6032601" y="5305492"/>
              <a:ext cx="226516" cy="237940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16333114" y="5293518"/>
              <a:ext cx="452120" cy="303530"/>
            </a:xfrm>
            <a:custGeom>
              <a:avLst/>
              <a:gdLst/>
              <a:ahLst/>
              <a:cxnLst/>
              <a:rect l="l" t="t" r="r" b="b"/>
              <a:pathLst>
                <a:path w="452119" h="303529">
                  <a:moveTo>
                    <a:pt x="216700" y="207822"/>
                  </a:moveTo>
                  <a:lnTo>
                    <a:pt x="179679" y="207822"/>
                  </a:lnTo>
                  <a:lnTo>
                    <a:pt x="179679" y="17322"/>
                  </a:lnTo>
                  <a:lnTo>
                    <a:pt x="140474" y="17322"/>
                  </a:lnTo>
                  <a:lnTo>
                    <a:pt x="140474" y="207822"/>
                  </a:lnTo>
                  <a:lnTo>
                    <a:pt x="39192" y="207822"/>
                  </a:lnTo>
                  <a:lnTo>
                    <a:pt x="39192" y="17322"/>
                  </a:lnTo>
                  <a:lnTo>
                    <a:pt x="0" y="17322"/>
                  </a:lnTo>
                  <a:lnTo>
                    <a:pt x="0" y="207822"/>
                  </a:lnTo>
                  <a:lnTo>
                    <a:pt x="0" y="243382"/>
                  </a:lnTo>
                  <a:lnTo>
                    <a:pt x="180759" y="243382"/>
                  </a:lnTo>
                  <a:lnTo>
                    <a:pt x="180759" y="303072"/>
                  </a:lnTo>
                  <a:lnTo>
                    <a:pt x="216700" y="303072"/>
                  </a:lnTo>
                  <a:lnTo>
                    <a:pt x="216700" y="243382"/>
                  </a:lnTo>
                  <a:lnTo>
                    <a:pt x="216700" y="207822"/>
                  </a:lnTo>
                  <a:close/>
                </a:path>
                <a:path w="452119" h="303529">
                  <a:moveTo>
                    <a:pt x="451942" y="0"/>
                  </a:moveTo>
                  <a:lnTo>
                    <a:pt x="297307" y="166611"/>
                  </a:lnTo>
                  <a:lnTo>
                    <a:pt x="297307" y="17424"/>
                  </a:lnTo>
                  <a:lnTo>
                    <a:pt x="258102" y="17424"/>
                  </a:lnTo>
                  <a:lnTo>
                    <a:pt x="258102" y="259181"/>
                  </a:lnTo>
                  <a:lnTo>
                    <a:pt x="412737" y="92570"/>
                  </a:lnTo>
                  <a:lnTo>
                    <a:pt x="412737" y="243382"/>
                  </a:lnTo>
                  <a:lnTo>
                    <a:pt x="451942" y="243382"/>
                  </a:lnTo>
                  <a:lnTo>
                    <a:pt x="4519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145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6844911" y="5305482"/>
              <a:ext cx="239584" cy="237950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17144390" y="5310841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" name="object 147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7389417" y="5305492"/>
              <a:ext cx="226516" cy="237940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7657285" y="5310937"/>
              <a:ext cx="203637" cy="227050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7935013" y="5310937"/>
              <a:ext cx="165513" cy="225961"/>
            </a:xfrm>
            <a:prstGeom prst="rect">
              <a:avLst/>
            </a:prstGeom>
          </p:spPr>
        </p:pic>
        <p:sp>
          <p:nvSpPr>
            <p:cNvPr id="150" name="object 150"/>
            <p:cNvSpPr/>
            <p:nvPr/>
          </p:nvSpPr>
          <p:spPr>
            <a:xfrm>
              <a:off x="836841" y="5305494"/>
              <a:ext cx="18141315" cy="1012825"/>
            </a:xfrm>
            <a:custGeom>
              <a:avLst/>
              <a:gdLst/>
              <a:ahLst/>
              <a:cxnLst/>
              <a:rect l="l" t="t" r="r" b="b"/>
              <a:pathLst>
                <a:path w="18141315" h="1012825">
                  <a:moveTo>
                    <a:pt x="181864" y="658837"/>
                  </a:moveTo>
                  <a:lnTo>
                    <a:pt x="0" y="658837"/>
                  </a:lnTo>
                  <a:lnTo>
                    <a:pt x="0" y="694397"/>
                  </a:lnTo>
                  <a:lnTo>
                    <a:pt x="0" y="884897"/>
                  </a:lnTo>
                  <a:lnTo>
                    <a:pt x="39204" y="884897"/>
                  </a:lnTo>
                  <a:lnTo>
                    <a:pt x="39204" y="694397"/>
                  </a:lnTo>
                  <a:lnTo>
                    <a:pt x="142659" y="694397"/>
                  </a:lnTo>
                  <a:lnTo>
                    <a:pt x="142659" y="884897"/>
                  </a:lnTo>
                  <a:lnTo>
                    <a:pt x="181864" y="884897"/>
                  </a:lnTo>
                  <a:lnTo>
                    <a:pt x="181864" y="694397"/>
                  </a:lnTo>
                  <a:lnTo>
                    <a:pt x="181864" y="658837"/>
                  </a:lnTo>
                  <a:close/>
                </a:path>
                <a:path w="18141315" h="1012825">
                  <a:moveTo>
                    <a:pt x="482409" y="773176"/>
                  </a:moveTo>
                  <a:lnTo>
                    <a:pt x="474992" y="727913"/>
                  </a:lnTo>
                  <a:lnTo>
                    <a:pt x="452742" y="689051"/>
                  </a:lnTo>
                  <a:lnTo>
                    <a:pt x="451891" y="688238"/>
                  </a:lnTo>
                  <a:lnTo>
                    <a:pt x="442125" y="678815"/>
                  </a:lnTo>
                  <a:lnTo>
                    <a:pt x="442125" y="773176"/>
                  </a:lnTo>
                  <a:lnTo>
                    <a:pt x="440893" y="789635"/>
                  </a:lnTo>
                  <a:lnTo>
                    <a:pt x="421982" y="832256"/>
                  </a:lnTo>
                  <a:lnTo>
                    <a:pt x="384403" y="854964"/>
                  </a:lnTo>
                  <a:lnTo>
                    <a:pt x="368617" y="856475"/>
                  </a:lnTo>
                  <a:lnTo>
                    <a:pt x="352539" y="854964"/>
                  </a:lnTo>
                  <a:lnTo>
                    <a:pt x="346938" y="853211"/>
                  </a:lnTo>
                  <a:lnTo>
                    <a:pt x="338048" y="850430"/>
                  </a:lnTo>
                  <a:lnTo>
                    <a:pt x="325170" y="842860"/>
                  </a:lnTo>
                  <a:lnTo>
                    <a:pt x="313893" y="832256"/>
                  </a:lnTo>
                  <a:lnTo>
                    <a:pt x="304749" y="819480"/>
                  </a:lnTo>
                  <a:lnTo>
                    <a:pt x="298234" y="805370"/>
                  </a:lnTo>
                  <a:lnTo>
                    <a:pt x="298170" y="805243"/>
                  </a:lnTo>
                  <a:lnTo>
                    <a:pt x="294309" y="789940"/>
                  </a:lnTo>
                  <a:lnTo>
                    <a:pt x="294233" y="789635"/>
                  </a:lnTo>
                  <a:lnTo>
                    <a:pt x="292976" y="773176"/>
                  </a:lnTo>
                  <a:lnTo>
                    <a:pt x="292925" y="772629"/>
                  </a:lnTo>
                  <a:lnTo>
                    <a:pt x="294335" y="754595"/>
                  </a:lnTo>
                  <a:lnTo>
                    <a:pt x="294360" y="754291"/>
                  </a:lnTo>
                  <a:lnTo>
                    <a:pt x="298615" y="738060"/>
                  </a:lnTo>
                  <a:lnTo>
                    <a:pt x="298640" y="737920"/>
                  </a:lnTo>
                  <a:lnTo>
                    <a:pt x="327634" y="701103"/>
                  </a:lnTo>
                  <a:lnTo>
                    <a:pt x="351421" y="690410"/>
                  </a:lnTo>
                  <a:lnTo>
                    <a:pt x="353771" y="689660"/>
                  </a:lnTo>
                  <a:lnTo>
                    <a:pt x="368071" y="688238"/>
                  </a:lnTo>
                  <a:lnTo>
                    <a:pt x="382333" y="689660"/>
                  </a:lnTo>
                  <a:lnTo>
                    <a:pt x="395706" y="693953"/>
                  </a:lnTo>
                  <a:lnTo>
                    <a:pt x="429564" y="723557"/>
                  </a:lnTo>
                  <a:lnTo>
                    <a:pt x="442087" y="772629"/>
                  </a:lnTo>
                  <a:lnTo>
                    <a:pt x="442125" y="773176"/>
                  </a:lnTo>
                  <a:lnTo>
                    <a:pt x="442125" y="678815"/>
                  </a:lnTo>
                  <a:lnTo>
                    <a:pt x="436587" y="673455"/>
                  </a:lnTo>
                  <a:lnTo>
                    <a:pt x="417817" y="662305"/>
                  </a:lnTo>
                  <a:lnTo>
                    <a:pt x="396709" y="655701"/>
                  </a:lnTo>
                  <a:lnTo>
                    <a:pt x="397344" y="655701"/>
                  </a:lnTo>
                  <a:lnTo>
                    <a:pt x="372427" y="653389"/>
                  </a:lnTo>
                  <a:lnTo>
                    <a:pt x="349834" y="655701"/>
                  </a:lnTo>
                  <a:lnTo>
                    <a:pt x="329412" y="662647"/>
                  </a:lnTo>
                  <a:lnTo>
                    <a:pt x="311175" y="674217"/>
                  </a:lnTo>
                  <a:lnTo>
                    <a:pt x="295109" y="690410"/>
                  </a:lnTo>
                  <a:lnTo>
                    <a:pt x="295109" y="658837"/>
                  </a:lnTo>
                  <a:lnTo>
                    <a:pt x="255905" y="658837"/>
                  </a:lnTo>
                  <a:lnTo>
                    <a:pt x="255905" y="1012202"/>
                  </a:lnTo>
                  <a:lnTo>
                    <a:pt x="295109" y="1012202"/>
                  </a:lnTo>
                  <a:lnTo>
                    <a:pt x="295109" y="853211"/>
                  </a:lnTo>
                  <a:lnTo>
                    <a:pt x="311073" y="869886"/>
                  </a:lnTo>
                  <a:lnTo>
                    <a:pt x="329552" y="881799"/>
                  </a:lnTo>
                  <a:lnTo>
                    <a:pt x="350545" y="888949"/>
                  </a:lnTo>
                  <a:lnTo>
                    <a:pt x="374065" y="891324"/>
                  </a:lnTo>
                  <a:lnTo>
                    <a:pt x="397573" y="889165"/>
                  </a:lnTo>
                  <a:lnTo>
                    <a:pt x="418579" y="882688"/>
                  </a:lnTo>
                  <a:lnTo>
                    <a:pt x="437057" y="871880"/>
                  </a:lnTo>
                  <a:lnTo>
                    <a:pt x="453021" y="856754"/>
                  </a:lnTo>
                  <a:lnTo>
                    <a:pt x="453212" y="856475"/>
                  </a:lnTo>
                  <a:lnTo>
                    <a:pt x="465886" y="838568"/>
                  </a:lnTo>
                  <a:lnTo>
                    <a:pt x="475068" y="818578"/>
                  </a:lnTo>
                  <a:lnTo>
                    <a:pt x="480580" y="796772"/>
                  </a:lnTo>
                  <a:lnTo>
                    <a:pt x="482409" y="773176"/>
                  </a:lnTo>
                  <a:close/>
                </a:path>
                <a:path w="18141315" h="1012825">
                  <a:moveTo>
                    <a:pt x="17501019" y="5346"/>
                  </a:moveTo>
                  <a:lnTo>
                    <a:pt x="17461827" y="5346"/>
                  </a:lnTo>
                  <a:lnTo>
                    <a:pt x="17461827" y="98056"/>
                  </a:lnTo>
                  <a:lnTo>
                    <a:pt x="17355096" y="98056"/>
                  </a:lnTo>
                  <a:lnTo>
                    <a:pt x="17355096" y="5346"/>
                  </a:lnTo>
                  <a:lnTo>
                    <a:pt x="17315904" y="5346"/>
                  </a:lnTo>
                  <a:lnTo>
                    <a:pt x="17315904" y="98056"/>
                  </a:lnTo>
                  <a:lnTo>
                    <a:pt x="17315904" y="133616"/>
                  </a:lnTo>
                  <a:lnTo>
                    <a:pt x="17315904" y="231406"/>
                  </a:lnTo>
                  <a:lnTo>
                    <a:pt x="17355096" y="231406"/>
                  </a:lnTo>
                  <a:lnTo>
                    <a:pt x="17355096" y="133616"/>
                  </a:lnTo>
                  <a:lnTo>
                    <a:pt x="17461827" y="133616"/>
                  </a:lnTo>
                  <a:lnTo>
                    <a:pt x="17461827" y="231406"/>
                  </a:lnTo>
                  <a:lnTo>
                    <a:pt x="17501019" y="231406"/>
                  </a:lnTo>
                  <a:lnTo>
                    <a:pt x="17501019" y="133616"/>
                  </a:lnTo>
                  <a:lnTo>
                    <a:pt x="17501019" y="98056"/>
                  </a:lnTo>
                  <a:lnTo>
                    <a:pt x="17501019" y="5346"/>
                  </a:lnTo>
                  <a:close/>
                </a:path>
                <a:path w="18141315" h="1012825">
                  <a:moveTo>
                    <a:pt x="17784204" y="5448"/>
                  </a:moveTo>
                  <a:lnTo>
                    <a:pt x="17740643" y="5448"/>
                  </a:lnTo>
                  <a:lnTo>
                    <a:pt x="17667135" y="167157"/>
                  </a:lnTo>
                  <a:lnTo>
                    <a:pt x="17587100" y="5448"/>
                  </a:lnTo>
                  <a:lnTo>
                    <a:pt x="17542447" y="5448"/>
                  </a:lnTo>
                  <a:lnTo>
                    <a:pt x="17646447" y="210172"/>
                  </a:lnTo>
                  <a:lnTo>
                    <a:pt x="17573486" y="358825"/>
                  </a:lnTo>
                  <a:lnTo>
                    <a:pt x="17617047" y="358825"/>
                  </a:lnTo>
                  <a:lnTo>
                    <a:pt x="17784204" y="5448"/>
                  </a:lnTo>
                  <a:close/>
                </a:path>
                <a:path w="18141315" h="1012825">
                  <a:moveTo>
                    <a:pt x="18141315" y="119253"/>
                  </a:moveTo>
                  <a:lnTo>
                    <a:pt x="18139207" y="94513"/>
                  </a:lnTo>
                  <a:lnTo>
                    <a:pt x="18132883" y="72021"/>
                  </a:lnTo>
                  <a:lnTo>
                    <a:pt x="18122329" y="51777"/>
                  </a:lnTo>
                  <a:lnTo>
                    <a:pt x="18108448" y="34848"/>
                  </a:lnTo>
                  <a:lnTo>
                    <a:pt x="18107559" y="33756"/>
                  </a:lnTo>
                  <a:lnTo>
                    <a:pt x="18101031" y="28422"/>
                  </a:lnTo>
                  <a:lnTo>
                    <a:pt x="18101031" y="119253"/>
                  </a:lnTo>
                  <a:lnTo>
                    <a:pt x="18099558" y="137807"/>
                  </a:lnTo>
                  <a:lnTo>
                    <a:pt x="18077612" y="180784"/>
                  </a:lnTo>
                  <a:lnTo>
                    <a:pt x="18037226" y="201726"/>
                  </a:lnTo>
                  <a:lnTo>
                    <a:pt x="18021529" y="203098"/>
                  </a:lnTo>
                  <a:lnTo>
                    <a:pt x="18006048" y="201726"/>
                  </a:lnTo>
                  <a:lnTo>
                    <a:pt x="17966538" y="181051"/>
                  </a:lnTo>
                  <a:lnTo>
                    <a:pt x="17945100" y="138023"/>
                  </a:lnTo>
                  <a:lnTo>
                    <a:pt x="17944796" y="133959"/>
                  </a:lnTo>
                  <a:lnTo>
                    <a:pt x="17943665" y="119253"/>
                  </a:lnTo>
                  <a:lnTo>
                    <a:pt x="17956378" y="69786"/>
                  </a:lnTo>
                  <a:lnTo>
                    <a:pt x="17991379" y="40513"/>
                  </a:lnTo>
                  <a:lnTo>
                    <a:pt x="18021529" y="34848"/>
                  </a:lnTo>
                  <a:lnTo>
                    <a:pt x="18037506" y="36271"/>
                  </a:lnTo>
                  <a:lnTo>
                    <a:pt x="18077892" y="57442"/>
                  </a:lnTo>
                  <a:lnTo>
                    <a:pt x="18099583" y="100685"/>
                  </a:lnTo>
                  <a:lnTo>
                    <a:pt x="18101031" y="119253"/>
                  </a:lnTo>
                  <a:lnTo>
                    <a:pt x="18101031" y="28422"/>
                  </a:lnTo>
                  <a:lnTo>
                    <a:pt x="18089525" y="18999"/>
                  </a:lnTo>
                  <a:lnTo>
                    <a:pt x="18069167" y="8445"/>
                  </a:lnTo>
                  <a:lnTo>
                    <a:pt x="18046510" y="2120"/>
                  </a:lnTo>
                  <a:lnTo>
                    <a:pt x="18021529" y="0"/>
                  </a:lnTo>
                  <a:lnTo>
                    <a:pt x="17996180" y="2120"/>
                  </a:lnTo>
                  <a:lnTo>
                    <a:pt x="17953432" y="18999"/>
                  </a:lnTo>
                  <a:lnTo>
                    <a:pt x="17924742" y="47586"/>
                  </a:lnTo>
                  <a:lnTo>
                    <a:pt x="17905553" y="98005"/>
                  </a:lnTo>
                  <a:lnTo>
                    <a:pt x="17864722" y="98005"/>
                  </a:lnTo>
                  <a:lnTo>
                    <a:pt x="17864722" y="5448"/>
                  </a:lnTo>
                  <a:lnTo>
                    <a:pt x="17825517" y="5448"/>
                  </a:lnTo>
                  <a:lnTo>
                    <a:pt x="17825517" y="231406"/>
                  </a:lnTo>
                  <a:lnTo>
                    <a:pt x="17864722" y="231406"/>
                  </a:lnTo>
                  <a:lnTo>
                    <a:pt x="17864722" y="133959"/>
                  </a:lnTo>
                  <a:lnTo>
                    <a:pt x="17903381" y="133959"/>
                  </a:lnTo>
                  <a:lnTo>
                    <a:pt x="17918697" y="181419"/>
                  </a:lnTo>
                  <a:lnTo>
                    <a:pt x="17946904" y="214058"/>
                  </a:lnTo>
                  <a:lnTo>
                    <a:pt x="17993462" y="235292"/>
                  </a:lnTo>
                  <a:lnTo>
                    <a:pt x="18021529" y="237947"/>
                  </a:lnTo>
                  <a:lnTo>
                    <a:pt x="18046281" y="235839"/>
                  </a:lnTo>
                  <a:lnTo>
                    <a:pt x="18068836" y="229501"/>
                  </a:lnTo>
                  <a:lnTo>
                    <a:pt x="18089169" y="218960"/>
                  </a:lnTo>
                  <a:lnTo>
                    <a:pt x="18107292" y="204190"/>
                  </a:lnTo>
                  <a:lnTo>
                    <a:pt x="18108194" y="203098"/>
                  </a:lnTo>
                  <a:lnTo>
                    <a:pt x="18122176" y="186220"/>
                  </a:lnTo>
                  <a:lnTo>
                    <a:pt x="18132806" y="166077"/>
                  </a:lnTo>
                  <a:lnTo>
                    <a:pt x="18139194" y="143751"/>
                  </a:lnTo>
                  <a:lnTo>
                    <a:pt x="18141315" y="11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1" name="object 15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364984" y="5958886"/>
              <a:ext cx="216160" cy="237929"/>
            </a:xfrm>
            <a:prstGeom prst="rect">
              <a:avLst/>
            </a:prstGeom>
          </p:spPr>
        </p:pic>
        <p:sp>
          <p:nvSpPr>
            <p:cNvPr id="152" name="object 152"/>
            <p:cNvSpPr/>
            <p:nvPr/>
          </p:nvSpPr>
          <p:spPr>
            <a:xfrm>
              <a:off x="1614881" y="5946907"/>
              <a:ext cx="925830" cy="259715"/>
            </a:xfrm>
            <a:custGeom>
              <a:avLst/>
              <a:gdLst/>
              <a:ahLst/>
              <a:cxnLst/>
              <a:rect l="l" t="t" r="r" b="b"/>
              <a:pathLst>
                <a:path w="925830" h="259714">
                  <a:moveTo>
                    <a:pt x="294030" y="243382"/>
                  </a:moveTo>
                  <a:lnTo>
                    <a:pt x="239585" y="0"/>
                  </a:lnTo>
                  <a:lnTo>
                    <a:pt x="148107" y="184035"/>
                  </a:lnTo>
                  <a:lnTo>
                    <a:pt x="54457" y="0"/>
                  </a:lnTo>
                  <a:lnTo>
                    <a:pt x="0" y="243382"/>
                  </a:lnTo>
                  <a:lnTo>
                    <a:pt x="40297" y="243382"/>
                  </a:lnTo>
                  <a:lnTo>
                    <a:pt x="69151" y="103441"/>
                  </a:lnTo>
                  <a:lnTo>
                    <a:pt x="147015" y="259168"/>
                  </a:lnTo>
                  <a:lnTo>
                    <a:pt x="223786" y="103441"/>
                  </a:lnTo>
                  <a:lnTo>
                    <a:pt x="253733" y="243382"/>
                  </a:lnTo>
                  <a:lnTo>
                    <a:pt x="294030" y="243382"/>
                  </a:lnTo>
                  <a:close/>
                </a:path>
                <a:path w="925830" h="259714">
                  <a:moveTo>
                    <a:pt x="535774" y="0"/>
                  </a:moveTo>
                  <a:lnTo>
                    <a:pt x="381139" y="166611"/>
                  </a:lnTo>
                  <a:lnTo>
                    <a:pt x="381139" y="17424"/>
                  </a:lnTo>
                  <a:lnTo>
                    <a:pt x="341934" y="17424"/>
                  </a:lnTo>
                  <a:lnTo>
                    <a:pt x="341934" y="259168"/>
                  </a:lnTo>
                  <a:lnTo>
                    <a:pt x="496570" y="92557"/>
                  </a:lnTo>
                  <a:lnTo>
                    <a:pt x="496570" y="243382"/>
                  </a:lnTo>
                  <a:lnTo>
                    <a:pt x="535774" y="243382"/>
                  </a:lnTo>
                  <a:lnTo>
                    <a:pt x="535774" y="0"/>
                  </a:lnTo>
                  <a:close/>
                </a:path>
                <a:path w="925830" h="259714">
                  <a:moveTo>
                    <a:pt x="925626" y="131229"/>
                  </a:moveTo>
                  <a:lnTo>
                    <a:pt x="917181" y="83997"/>
                  </a:lnTo>
                  <a:lnTo>
                    <a:pt x="892759" y="46824"/>
                  </a:lnTo>
                  <a:lnTo>
                    <a:pt x="885329" y="40398"/>
                  </a:lnTo>
                  <a:lnTo>
                    <a:pt x="885329" y="131229"/>
                  </a:lnTo>
                  <a:lnTo>
                    <a:pt x="883869" y="149771"/>
                  </a:lnTo>
                  <a:lnTo>
                    <a:pt x="861910" y="192747"/>
                  </a:lnTo>
                  <a:lnTo>
                    <a:pt x="821410" y="213690"/>
                  </a:lnTo>
                  <a:lnTo>
                    <a:pt x="805840" y="215061"/>
                  </a:lnTo>
                  <a:lnTo>
                    <a:pt x="790346" y="213690"/>
                  </a:lnTo>
                  <a:lnTo>
                    <a:pt x="750836" y="193027"/>
                  </a:lnTo>
                  <a:lnTo>
                    <a:pt x="729399" y="149999"/>
                  </a:lnTo>
                  <a:lnTo>
                    <a:pt x="729094" y="145923"/>
                  </a:lnTo>
                  <a:lnTo>
                    <a:pt x="727976" y="131229"/>
                  </a:lnTo>
                  <a:lnTo>
                    <a:pt x="740676" y="81762"/>
                  </a:lnTo>
                  <a:lnTo>
                    <a:pt x="775677" y="52476"/>
                  </a:lnTo>
                  <a:lnTo>
                    <a:pt x="805840" y="46824"/>
                  </a:lnTo>
                  <a:lnTo>
                    <a:pt x="821804" y="48234"/>
                  </a:lnTo>
                  <a:lnTo>
                    <a:pt x="862190" y="69418"/>
                  </a:lnTo>
                  <a:lnTo>
                    <a:pt x="883881" y="112661"/>
                  </a:lnTo>
                  <a:lnTo>
                    <a:pt x="885329" y="131229"/>
                  </a:lnTo>
                  <a:lnTo>
                    <a:pt x="885329" y="40398"/>
                  </a:lnTo>
                  <a:lnTo>
                    <a:pt x="873823" y="30962"/>
                  </a:lnTo>
                  <a:lnTo>
                    <a:pt x="853478" y="20421"/>
                  </a:lnTo>
                  <a:lnTo>
                    <a:pt x="830808" y="14097"/>
                  </a:lnTo>
                  <a:lnTo>
                    <a:pt x="805840" y="11988"/>
                  </a:lnTo>
                  <a:lnTo>
                    <a:pt x="780478" y="14097"/>
                  </a:lnTo>
                  <a:lnTo>
                    <a:pt x="737743" y="30962"/>
                  </a:lnTo>
                  <a:lnTo>
                    <a:pt x="709053" y="59550"/>
                  </a:lnTo>
                  <a:lnTo>
                    <a:pt x="689864" y="109982"/>
                  </a:lnTo>
                  <a:lnTo>
                    <a:pt x="649020" y="109982"/>
                  </a:lnTo>
                  <a:lnTo>
                    <a:pt x="649020" y="17424"/>
                  </a:lnTo>
                  <a:lnTo>
                    <a:pt x="609815" y="17424"/>
                  </a:lnTo>
                  <a:lnTo>
                    <a:pt x="609815" y="243382"/>
                  </a:lnTo>
                  <a:lnTo>
                    <a:pt x="649020" y="243382"/>
                  </a:lnTo>
                  <a:lnTo>
                    <a:pt x="649020" y="145923"/>
                  </a:lnTo>
                  <a:lnTo>
                    <a:pt x="687679" y="145923"/>
                  </a:lnTo>
                  <a:lnTo>
                    <a:pt x="702995" y="193395"/>
                  </a:lnTo>
                  <a:lnTo>
                    <a:pt x="731202" y="226034"/>
                  </a:lnTo>
                  <a:lnTo>
                    <a:pt x="777760" y="247256"/>
                  </a:lnTo>
                  <a:lnTo>
                    <a:pt x="805840" y="249910"/>
                  </a:lnTo>
                  <a:lnTo>
                    <a:pt x="830592" y="247802"/>
                  </a:lnTo>
                  <a:lnTo>
                    <a:pt x="853135" y="241477"/>
                  </a:lnTo>
                  <a:lnTo>
                    <a:pt x="873467" y="230936"/>
                  </a:lnTo>
                  <a:lnTo>
                    <a:pt x="891590" y="216166"/>
                  </a:lnTo>
                  <a:lnTo>
                    <a:pt x="892505" y="215061"/>
                  </a:lnTo>
                  <a:lnTo>
                    <a:pt x="906475" y="198196"/>
                  </a:lnTo>
                  <a:lnTo>
                    <a:pt x="917105" y="178054"/>
                  </a:lnTo>
                  <a:lnTo>
                    <a:pt x="923493" y="155727"/>
                  </a:lnTo>
                  <a:lnTo>
                    <a:pt x="925626" y="1312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2713090" y="5958886"/>
              <a:ext cx="184036" cy="237929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2942863" y="5958886"/>
              <a:ext cx="226516" cy="237929"/>
            </a:xfrm>
            <a:prstGeom prst="rect">
              <a:avLst/>
            </a:prstGeom>
          </p:spPr>
        </p:pic>
        <p:sp>
          <p:nvSpPr>
            <p:cNvPr id="155" name="object 155"/>
            <p:cNvSpPr/>
            <p:nvPr/>
          </p:nvSpPr>
          <p:spPr>
            <a:xfrm>
              <a:off x="3370262" y="5946907"/>
              <a:ext cx="712470" cy="259715"/>
            </a:xfrm>
            <a:custGeom>
              <a:avLst/>
              <a:gdLst/>
              <a:ahLst/>
              <a:cxnLst/>
              <a:rect l="l" t="t" r="r" b="b"/>
              <a:pathLst>
                <a:path w="712470" h="259714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68"/>
                  </a:lnTo>
                  <a:lnTo>
                    <a:pt x="154635" y="92557"/>
                  </a:lnTo>
                  <a:lnTo>
                    <a:pt x="154635" y="243382"/>
                  </a:lnTo>
                  <a:lnTo>
                    <a:pt x="193840" y="243382"/>
                  </a:lnTo>
                  <a:lnTo>
                    <a:pt x="193840" y="0"/>
                  </a:lnTo>
                  <a:close/>
                </a:path>
                <a:path w="712470" h="259714">
                  <a:moveTo>
                    <a:pt x="453021" y="17322"/>
                  </a:moveTo>
                  <a:lnTo>
                    <a:pt x="413816" y="17322"/>
                  </a:lnTo>
                  <a:lnTo>
                    <a:pt x="413816" y="110032"/>
                  </a:lnTo>
                  <a:lnTo>
                    <a:pt x="307098" y="110032"/>
                  </a:lnTo>
                  <a:lnTo>
                    <a:pt x="307098" y="17322"/>
                  </a:lnTo>
                  <a:lnTo>
                    <a:pt x="267893" y="17322"/>
                  </a:lnTo>
                  <a:lnTo>
                    <a:pt x="267893" y="110032"/>
                  </a:lnTo>
                  <a:lnTo>
                    <a:pt x="267893" y="145592"/>
                  </a:lnTo>
                  <a:lnTo>
                    <a:pt x="267893" y="243382"/>
                  </a:lnTo>
                  <a:lnTo>
                    <a:pt x="307098" y="243382"/>
                  </a:lnTo>
                  <a:lnTo>
                    <a:pt x="307098" y="145592"/>
                  </a:lnTo>
                  <a:lnTo>
                    <a:pt x="413816" y="145592"/>
                  </a:lnTo>
                  <a:lnTo>
                    <a:pt x="413816" y="243382"/>
                  </a:lnTo>
                  <a:lnTo>
                    <a:pt x="453021" y="243382"/>
                  </a:lnTo>
                  <a:lnTo>
                    <a:pt x="453021" y="145592"/>
                  </a:lnTo>
                  <a:lnTo>
                    <a:pt x="453021" y="110032"/>
                  </a:lnTo>
                  <a:lnTo>
                    <a:pt x="453021" y="17322"/>
                  </a:lnTo>
                  <a:close/>
                </a:path>
                <a:path w="712470" h="259714">
                  <a:moveTo>
                    <a:pt x="712177" y="17322"/>
                  </a:moveTo>
                  <a:lnTo>
                    <a:pt x="672985" y="17322"/>
                  </a:lnTo>
                  <a:lnTo>
                    <a:pt x="672985" y="110032"/>
                  </a:lnTo>
                  <a:lnTo>
                    <a:pt x="566254" y="110032"/>
                  </a:lnTo>
                  <a:lnTo>
                    <a:pt x="566254" y="17322"/>
                  </a:lnTo>
                  <a:lnTo>
                    <a:pt x="527062" y="17322"/>
                  </a:lnTo>
                  <a:lnTo>
                    <a:pt x="527062" y="110032"/>
                  </a:lnTo>
                  <a:lnTo>
                    <a:pt x="527062" y="145592"/>
                  </a:lnTo>
                  <a:lnTo>
                    <a:pt x="527062" y="243382"/>
                  </a:lnTo>
                  <a:lnTo>
                    <a:pt x="566254" y="243382"/>
                  </a:lnTo>
                  <a:lnTo>
                    <a:pt x="566254" y="145592"/>
                  </a:lnTo>
                  <a:lnTo>
                    <a:pt x="672985" y="145592"/>
                  </a:lnTo>
                  <a:lnTo>
                    <a:pt x="672985" y="243382"/>
                  </a:lnTo>
                  <a:lnTo>
                    <a:pt x="712177" y="243382"/>
                  </a:lnTo>
                  <a:lnTo>
                    <a:pt x="712177" y="145592"/>
                  </a:lnTo>
                  <a:lnTo>
                    <a:pt x="712177" y="110032"/>
                  </a:lnTo>
                  <a:lnTo>
                    <a:pt x="712177" y="173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6" name="object 156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4142344" y="5958886"/>
              <a:ext cx="239584" cy="237940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4441812" y="5964320"/>
              <a:ext cx="174235" cy="225961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4661763" y="5958886"/>
              <a:ext cx="226516" cy="237929"/>
            </a:xfrm>
            <a:prstGeom prst="rect">
              <a:avLst/>
            </a:prstGeom>
          </p:spPr>
        </p:pic>
        <p:sp>
          <p:nvSpPr>
            <p:cNvPr id="159" name="object 159"/>
            <p:cNvSpPr/>
            <p:nvPr/>
          </p:nvSpPr>
          <p:spPr>
            <a:xfrm>
              <a:off x="4962309" y="5946907"/>
              <a:ext cx="720090" cy="303530"/>
            </a:xfrm>
            <a:custGeom>
              <a:avLst/>
              <a:gdLst/>
              <a:ahLst/>
              <a:cxnLst/>
              <a:rect l="l" t="t" r="r" b="b"/>
              <a:pathLst>
                <a:path w="720089" h="303529">
                  <a:moveTo>
                    <a:pt x="216712" y="207822"/>
                  </a:moveTo>
                  <a:lnTo>
                    <a:pt x="179679" y="207822"/>
                  </a:lnTo>
                  <a:lnTo>
                    <a:pt x="179679" y="17322"/>
                  </a:lnTo>
                  <a:lnTo>
                    <a:pt x="140487" y="17322"/>
                  </a:lnTo>
                  <a:lnTo>
                    <a:pt x="140487" y="207822"/>
                  </a:lnTo>
                  <a:lnTo>
                    <a:pt x="39204" y="20782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207822"/>
                  </a:lnTo>
                  <a:lnTo>
                    <a:pt x="0" y="243382"/>
                  </a:lnTo>
                  <a:lnTo>
                    <a:pt x="180771" y="243382"/>
                  </a:lnTo>
                  <a:lnTo>
                    <a:pt x="180771" y="303072"/>
                  </a:lnTo>
                  <a:lnTo>
                    <a:pt x="216712" y="303072"/>
                  </a:lnTo>
                  <a:lnTo>
                    <a:pt x="216712" y="243382"/>
                  </a:lnTo>
                  <a:lnTo>
                    <a:pt x="216712" y="207822"/>
                  </a:lnTo>
                  <a:close/>
                </a:path>
                <a:path w="720089" h="303529">
                  <a:moveTo>
                    <a:pt x="451929" y="0"/>
                  </a:moveTo>
                  <a:lnTo>
                    <a:pt x="297294" y="166611"/>
                  </a:lnTo>
                  <a:lnTo>
                    <a:pt x="297294" y="17424"/>
                  </a:lnTo>
                  <a:lnTo>
                    <a:pt x="258089" y="17424"/>
                  </a:lnTo>
                  <a:lnTo>
                    <a:pt x="258089" y="259168"/>
                  </a:lnTo>
                  <a:lnTo>
                    <a:pt x="412724" y="92557"/>
                  </a:lnTo>
                  <a:lnTo>
                    <a:pt x="412724" y="243382"/>
                  </a:lnTo>
                  <a:lnTo>
                    <a:pt x="451929" y="243382"/>
                  </a:lnTo>
                  <a:lnTo>
                    <a:pt x="451929" y="0"/>
                  </a:lnTo>
                  <a:close/>
                </a:path>
                <a:path w="720089" h="303529">
                  <a:moveTo>
                    <a:pt x="719810" y="0"/>
                  </a:moveTo>
                  <a:lnTo>
                    <a:pt x="565175" y="166611"/>
                  </a:lnTo>
                  <a:lnTo>
                    <a:pt x="565175" y="17424"/>
                  </a:lnTo>
                  <a:lnTo>
                    <a:pt x="525983" y="17424"/>
                  </a:lnTo>
                  <a:lnTo>
                    <a:pt x="525983" y="259168"/>
                  </a:lnTo>
                  <a:lnTo>
                    <a:pt x="680618" y="92557"/>
                  </a:lnTo>
                  <a:lnTo>
                    <a:pt x="680618" y="243382"/>
                  </a:lnTo>
                  <a:lnTo>
                    <a:pt x="719810" y="243382"/>
                  </a:lnTo>
                  <a:lnTo>
                    <a:pt x="7198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0" name="object 160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5883025" y="5964320"/>
              <a:ext cx="174235" cy="225961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6229852" y="5958886"/>
              <a:ext cx="184580" cy="237929"/>
            </a:xfrm>
            <a:prstGeom prst="rect">
              <a:avLst/>
            </a:prstGeom>
          </p:spPr>
        </p:pic>
        <p:sp>
          <p:nvSpPr>
            <p:cNvPr id="162" name="object 162"/>
            <p:cNvSpPr/>
            <p:nvPr/>
          </p:nvSpPr>
          <p:spPr>
            <a:xfrm>
              <a:off x="6441643" y="5964700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3" name="object 163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6649640" y="5958886"/>
              <a:ext cx="239584" cy="237940"/>
            </a:xfrm>
            <a:prstGeom prst="rect">
              <a:avLst/>
            </a:prstGeom>
          </p:spPr>
        </p:pic>
        <p:sp>
          <p:nvSpPr>
            <p:cNvPr id="164" name="object 164"/>
            <p:cNvSpPr/>
            <p:nvPr/>
          </p:nvSpPr>
          <p:spPr>
            <a:xfrm>
              <a:off x="6949107" y="5854345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09" h="351789">
                  <a:moveTo>
                    <a:pt x="52270" y="0"/>
                  </a:moveTo>
                  <a:lnTo>
                    <a:pt x="19601" y="12523"/>
                  </a:lnTo>
                  <a:lnTo>
                    <a:pt x="24719" y="24127"/>
                  </a:lnTo>
                  <a:lnTo>
                    <a:pt x="31372" y="34438"/>
                  </a:lnTo>
                  <a:lnTo>
                    <a:pt x="72072" y="61800"/>
                  </a:lnTo>
                  <a:lnTo>
                    <a:pt x="98551" y="65338"/>
                  </a:lnTo>
                  <a:lnTo>
                    <a:pt x="112245" y="64454"/>
                  </a:lnTo>
                  <a:lnTo>
                    <a:pt x="157538" y="43453"/>
                  </a:lnTo>
                  <a:lnTo>
                    <a:pt x="166862" y="32669"/>
                  </a:lnTo>
                  <a:lnTo>
                    <a:pt x="98551" y="32669"/>
                  </a:lnTo>
                  <a:lnTo>
                    <a:pt x="81977" y="30627"/>
                  </a:lnTo>
                  <a:lnTo>
                    <a:pt x="68740" y="24501"/>
                  </a:lnTo>
                  <a:lnTo>
                    <a:pt x="58838" y="14292"/>
                  </a:lnTo>
                  <a:lnTo>
                    <a:pt x="52270" y="0"/>
                  </a:lnTo>
                  <a:close/>
                </a:path>
                <a:path w="194309" h="351789">
                  <a:moveTo>
                    <a:pt x="144833" y="0"/>
                  </a:moveTo>
                  <a:lnTo>
                    <a:pt x="138264" y="14292"/>
                  </a:lnTo>
                  <a:lnTo>
                    <a:pt x="128359" y="24501"/>
                  </a:lnTo>
                  <a:lnTo>
                    <a:pt x="115121" y="30627"/>
                  </a:lnTo>
                  <a:lnTo>
                    <a:pt x="98551" y="32669"/>
                  </a:lnTo>
                  <a:lnTo>
                    <a:pt x="166862" y="32669"/>
                  </a:lnTo>
                  <a:lnTo>
                    <a:pt x="172374" y="24127"/>
                  </a:lnTo>
                  <a:lnTo>
                    <a:pt x="177502" y="12523"/>
                  </a:lnTo>
                  <a:lnTo>
                    <a:pt x="144833" y="0"/>
                  </a:lnTo>
                  <a:close/>
                </a:path>
                <a:path w="194309" h="351789">
                  <a:moveTo>
                    <a:pt x="39202" y="109986"/>
                  </a:moveTo>
                  <a:lnTo>
                    <a:pt x="0" y="109986"/>
                  </a:lnTo>
                  <a:lnTo>
                    <a:pt x="0" y="351737"/>
                  </a:lnTo>
                  <a:lnTo>
                    <a:pt x="85902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09" h="351789">
                  <a:moveTo>
                    <a:pt x="193837" y="185114"/>
                  </a:moveTo>
                  <a:lnTo>
                    <a:pt x="154634" y="185114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14"/>
                  </a:lnTo>
                  <a:close/>
                </a:path>
                <a:path w="194309" h="351789">
                  <a:moveTo>
                    <a:pt x="193837" y="92562"/>
                  </a:moveTo>
                  <a:lnTo>
                    <a:pt x="39202" y="259175"/>
                  </a:lnTo>
                  <a:lnTo>
                    <a:pt x="85902" y="259175"/>
                  </a:lnTo>
                  <a:lnTo>
                    <a:pt x="154634" y="185114"/>
                  </a:lnTo>
                  <a:lnTo>
                    <a:pt x="193837" y="185114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5" name="object 165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7329692" y="5958886"/>
              <a:ext cx="239584" cy="237940"/>
            </a:xfrm>
            <a:prstGeom prst="rect">
              <a:avLst/>
            </a:prstGeom>
          </p:spPr>
        </p:pic>
        <p:sp>
          <p:nvSpPr>
            <p:cNvPr id="166" name="object 166"/>
            <p:cNvSpPr/>
            <p:nvPr/>
          </p:nvSpPr>
          <p:spPr>
            <a:xfrm>
              <a:off x="7614993" y="5809142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29" h="387985">
                  <a:moveTo>
                    <a:pt x="231951" y="0"/>
                  </a:moveTo>
                  <a:lnTo>
                    <a:pt x="188392" y="0"/>
                  </a:lnTo>
                  <a:lnTo>
                    <a:pt x="185847" y="6900"/>
                  </a:lnTo>
                  <a:lnTo>
                    <a:pt x="181313" y="12617"/>
                  </a:lnTo>
                  <a:lnTo>
                    <a:pt x="141744" y="29224"/>
                  </a:lnTo>
                  <a:lnTo>
                    <a:pt x="126048" y="32595"/>
                  </a:lnTo>
                  <a:lnTo>
                    <a:pt x="122048" y="33496"/>
                  </a:lnTo>
                  <a:lnTo>
                    <a:pt x="118059" y="34585"/>
                  </a:lnTo>
                  <a:lnTo>
                    <a:pt x="103913" y="38030"/>
                  </a:lnTo>
                  <a:lnTo>
                    <a:pt x="99818" y="39297"/>
                  </a:lnTo>
                  <a:lnTo>
                    <a:pt x="94007" y="41841"/>
                  </a:lnTo>
                  <a:lnTo>
                    <a:pt x="90468" y="43297"/>
                  </a:lnTo>
                  <a:lnTo>
                    <a:pt x="82123" y="46564"/>
                  </a:lnTo>
                  <a:lnTo>
                    <a:pt x="78217" y="48375"/>
                  </a:lnTo>
                  <a:lnTo>
                    <a:pt x="36143" y="84809"/>
                  </a:lnTo>
                  <a:lnTo>
                    <a:pt x="16064" y="125240"/>
                  </a:lnTo>
                  <a:lnTo>
                    <a:pt x="4016" y="177921"/>
                  </a:lnTo>
                  <a:lnTo>
                    <a:pt x="0" y="242851"/>
                  </a:lnTo>
                  <a:lnTo>
                    <a:pt x="2383" y="280762"/>
                  </a:lnTo>
                  <a:lnTo>
                    <a:pt x="21442" y="339024"/>
                  </a:lnTo>
                  <a:lnTo>
                    <a:pt x="54413" y="371755"/>
                  </a:lnTo>
                  <a:lnTo>
                    <a:pt x="93344" y="385913"/>
                  </a:lnTo>
                  <a:lnTo>
                    <a:pt x="115975" y="387684"/>
                  </a:lnTo>
                  <a:lnTo>
                    <a:pt x="142177" y="385574"/>
                  </a:lnTo>
                  <a:lnTo>
                    <a:pt x="165794" y="379243"/>
                  </a:lnTo>
                  <a:lnTo>
                    <a:pt x="186826" y="368694"/>
                  </a:lnTo>
                  <a:lnTo>
                    <a:pt x="205271" y="353926"/>
                  </a:lnTo>
                  <a:lnTo>
                    <a:pt x="206180" y="352837"/>
                  </a:lnTo>
                  <a:lnTo>
                    <a:pt x="119786" y="352837"/>
                  </a:lnTo>
                  <a:lnTo>
                    <a:pt x="104029" y="351443"/>
                  </a:lnTo>
                  <a:lnTo>
                    <a:pt x="63704" y="330513"/>
                  </a:lnTo>
                  <a:lnTo>
                    <a:pt x="41754" y="287533"/>
                  </a:lnTo>
                  <a:lnTo>
                    <a:pt x="40291" y="268986"/>
                  </a:lnTo>
                  <a:lnTo>
                    <a:pt x="41738" y="250423"/>
                  </a:lnTo>
                  <a:lnTo>
                    <a:pt x="63432" y="207176"/>
                  </a:lnTo>
                  <a:lnTo>
                    <a:pt x="87415" y="191114"/>
                  </a:lnTo>
                  <a:lnTo>
                    <a:pt x="38658" y="191114"/>
                  </a:lnTo>
                  <a:lnTo>
                    <a:pt x="46874" y="145747"/>
                  </a:lnTo>
                  <a:lnTo>
                    <a:pt x="67312" y="106524"/>
                  </a:lnTo>
                  <a:lnTo>
                    <a:pt x="103808" y="76971"/>
                  </a:lnTo>
                  <a:lnTo>
                    <a:pt x="156079" y="61893"/>
                  </a:lnTo>
                  <a:lnTo>
                    <a:pt x="157900" y="61526"/>
                  </a:lnTo>
                  <a:lnTo>
                    <a:pt x="165544" y="59557"/>
                  </a:lnTo>
                  <a:lnTo>
                    <a:pt x="204486" y="40416"/>
                  </a:lnTo>
                  <a:lnTo>
                    <a:pt x="228424" y="9683"/>
                  </a:lnTo>
                  <a:lnTo>
                    <a:pt x="231951" y="0"/>
                  </a:lnTo>
                  <a:close/>
                </a:path>
                <a:path w="240029" h="387985">
                  <a:moveTo>
                    <a:pt x="206526" y="184580"/>
                  </a:moveTo>
                  <a:lnTo>
                    <a:pt x="119786" y="184580"/>
                  </a:lnTo>
                  <a:lnTo>
                    <a:pt x="135975" y="185995"/>
                  </a:lnTo>
                  <a:lnTo>
                    <a:pt x="135826" y="185995"/>
                  </a:lnTo>
                  <a:lnTo>
                    <a:pt x="176141" y="206915"/>
                  </a:lnTo>
                  <a:lnTo>
                    <a:pt x="197836" y="250201"/>
                  </a:lnTo>
                  <a:lnTo>
                    <a:pt x="199281" y="268986"/>
                  </a:lnTo>
                  <a:lnTo>
                    <a:pt x="197817" y="287533"/>
                  </a:lnTo>
                  <a:lnTo>
                    <a:pt x="175879" y="330513"/>
                  </a:lnTo>
                  <a:lnTo>
                    <a:pt x="135542" y="351443"/>
                  </a:lnTo>
                  <a:lnTo>
                    <a:pt x="119786" y="352837"/>
                  </a:lnTo>
                  <a:lnTo>
                    <a:pt x="206180" y="352837"/>
                  </a:lnTo>
                  <a:lnTo>
                    <a:pt x="220280" y="335960"/>
                  </a:lnTo>
                  <a:lnTo>
                    <a:pt x="231003" y="315814"/>
                  </a:lnTo>
                  <a:lnTo>
                    <a:pt x="237438" y="293490"/>
                  </a:lnTo>
                  <a:lnTo>
                    <a:pt x="239584" y="268986"/>
                  </a:lnTo>
                  <a:lnTo>
                    <a:pt x="237489" y="244688"/>
                  </a:lnTo>
                  <a:lnTo>
                    <a:pt x="231207" y="222431"/>
                  </a:lnTo>
                  <a:lnTo>
                    <a:pt x="220739" y="202214"/>
                  </a:lnTo>
                  <a:lnTo>
                    <a:pt x="206526" y="184580"/>
                  </a:lnTo>
                  <a:close/>
                </a:path>
                <a:path w="240029" h="387985">
                  <a:moveTo>
                    <a:pt x="121964" y="149744"/>
                  </a:moveTo>
                  <a:lnTo>
                    <a:pt x="95181" y="152329"/>
                  </a:lnTo>
                  <a:lnTo>
                    <a:pt x="72552" y="160086"/>
                  </a:lnTo>
                  <a:lnTo>
                    <a:pt x="54078" y="173015"/>
                  </a:lnTo>
                  <a:lnTo>
                    <a:pt x="39757" y="191114"/>
                  </a:lnTo>
                  <a:lnTo>
                    <a:pt x="87415" y="191114"/>
                  </a:lnTo>
                  <a:lnTo>
                    <a:pt x="89088" y="190236"/>
                  </a:lnTo>
                  <a:lnTo>
                    <a:pt x="103807" y="185995"/>
                  </a:lnTo>
                  <a:lnTo>
                    <a:pt x="119786" y="184580"/>
                  </a:lnTo>
                  <a:lnTo>
                    <a:pt x="206526" y="184580"/>
                  </a:lnTo>
                  <a:lnTo>
                    <a:pt x="206087" y="184036"/>
                  </a:lnTo>
                  <a:lnTo>
                    <a:pt x="188277" y="169034"/>
                  </a:lnTo>
                  <a:lnTo>
                    <a:pt x="168318" y="158318"/>
                  </a:lnTo>
                  <a:lnTo>
                    <a:pt x="146212" y="151887"/>
                  </a:lnTo>
                  <a:lnTo>
                    <a:pt x="121964" y="1497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7881781" y="5964320"/>
              <a:ext cx="203637" cy="227050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8145312" y="5958886"/>
              <a:ext cx="226516" cy="237929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8431690" y="5958886"/>
              <a:ext cx="192748" cy="237940"/>
            </a:xfrm>
            <a:prstGeom prst="rect">
              <a:avLst/>
            </a:prstGeom>
          </p:spPr>
        </p:pic>
        <p:sp>
          <p:nvSpPr>
            <p:cNvPr id="170" name="object 170"/>
            <p:cNvSpPr/>
            <p:nvPr/>
          </p:nvSpPr>
          <p:spPr>
            <a:xfrm>
              <a:off x="1308341" y="5946907"/>
              <a:ext cx="7886065" cy="897255"/>
            </a:xfrm>
            <a:custGeom>
              <a:avLst/>
              <a:gdLst/>
              <a:ahLst/>
              <a:cxnLst/>
              <a:rect l="l" t="t" r="r" b="b"/>
              <a:pathLst>
                <a:path w="7886065" h="897254">
                  <a:moveTo>
                    <a:pt x="266801" y="533590"/>
                  </a:moveTo>
                  <a:lnTo>
                    <a:pt x="0" y="533590"/>
                  </a:lnTo>
                  <a:lnTo>
                    <a:pt x="0" y="571690"/>
                  </a:lnTo>
                  <a:lnTo>
                    <a:pt x="0" y="896810"/>
                  </a:lnTo>
                  <a:lnTo>
                    <a:pt x="40297" y="896810"/>
                  </a:lnTo>
                  <a:lnTo>
                    <a:pt x="40297" y="571690"/>
                  </a:lnTo>
                  <a:lnTo>
                    <a:pt x="226504" y="571690"/>
                  </a:lnTo>
                  <a:lnTo>
                    <a:pt x="226504" y="896810"/>
                  </a:lnTo>
                  <a:lnTo>
                    <a:pt x="266801" y="896810"/>
                  </a:lnTo>
                  <a:lnTo>
                    <a:pt x="266801" y="571690"/>
                  </a:lnTo>
                  <a:lnTo>
                    <a:pt x="266801" y="533590"/>
                  </a:lnTo>
                  <a:close/>
                </a:path>
                <a:path w="7886065" h="897254">
                  <a:moveTo>
                    <a:pt x="7524089" y="17792"/>
                  </a:moveTo>
                  <a:lnTo>
                    <a:pt x="7343318" y="17792"/>
                  </a:lnTo>
                  <a:lnTo>
                    <a:pt x="7343318" y="53352"/>
                  </a:lnTo>
                  <a:lnTo>
                    <a:pt x="7414095" y="53352"/>
                  </a:lnTo>
                  <a:lnTo>
                    <a:pt x="7414095" y="243852"/>
                  </a:lnTo>
                  <a:lnTo>
                    <a:pt x="7453300" y="243852"/>
                  </a:lnTo>
                  <a:lnTo>
                    <a:pt x="7453300" y="53352"/>
                  </a:lnTo>
                  <a:lnTo>
                    <a:pt x="7524089" y="53352"/>
                  </a:lnTo>
                  <a:lnTo>
                    <a:pt x="7524089" y="17792"/>
                  </a:lnTo>
                  <a:close/>
                </a:path>
                <a:path w="7886065" h="897254">
                  <a:moveTo>
                    <a:pt x="7759306" y="0"/>
                  </a:moveTo>
                  <a:lnTo>
                    <a:pt x="7604671" y="166611"/>
                  </a:lnTo>
                  <a:lnTo>
                    <a:pt x="7604671" y="17424"/>
                  </a:lnTo>
                  <a:lnTo>
                    <a:pt x="7565466" y="17424"/>
                  </a:lnTo>
                  <a:lnTo>
                    <a:pt x="7565466" y="259168"/>
                  </a:lnTo>
                  <a:lnTo>
                    <a:pt x="7720101" y="92557"/>
                  </a:lnTo>
                  <a:lnTo>
                    <a:pt x="7720101" y="243382"/>
                  </a:lnTo>
                  <a:lnTo>
                    <a:pt x="7759306" y="243382"/>
                  </a:lnTo>
                  <a:lnTo>
                    <a:pt x="7759306" y="0"/>
                  </a:lnTo>
                  <a:close/>
                </a:path>
                <a:path w="7886065" h="897254">
                  <a:moveTo>
                    <a:pt x="7885620" y="214350"/>
                  </a:moveTo>
                  <a:lnTo>
                    <a:pt x="7882890" y="208000"/>
                  </a:lnTo>
                  <a:lnTo>
                    <a:pt x="7872006" y="197104"/>
                  </a:lnTo>
                  <a:lnTo>
                    <a:pt x="7865656" y="194386"/>
                  </a:lnTo>
                  <a:lnTo>
                    <a:pt x="7851127" y="194386"/>
                  </a:lnTo>
                  <a:lnTo>
                    <a:pt x="7844790" y="197104"/>
                  </a:lnTo>
                  <a:lnTo>
                    <a:pt x="7833893" y="208000"/>
                  </a:lnTo>
                  <a:lnTo>
                    <a:pt x="7831175" y="214350"/>
                  </a:lnTo>
                  <a:lnTo>
                    <a:pt x="7831175" y="228879"/>
                  </a:lnTo>
                  <a:lnTo>
                    <a:pt x="7833893" y="235216"/>
                  </a:lnTo>
                  <a:lnTo>
                    <a:pt x="7839342" y="240665"/>
                  </a:lnTo>
                  <a:lnTo>
                    <a:pt x="7844790" y="246113"/>
                  </a:lnTo>
                  <a:lnTo>
                    <a:pt x="7851127" y="248831"/>
                  </a:lnTo>
                  <a:lnTo>
                    <a:pt x="7865656" y="248831"/>
                  </a:lnTo>
                  <a:lnTo>
                    <a:pt x="7872006" y="246113"/>
                  </a:lnTo>
                  <a:lnTo>
                    <a:pt x="7882890" y="235216"/>
                  </a:lnTo>
                  <a:lnTo>
                    <a:pt x="7885620" y="228879"/>
                  </a:lnTo>
                  <a:lnTo>
                    <a:pt x="7885620" y="2143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1" name="object 171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644839" y="6612259"/>
              <a:ext cx="239584" cy="237940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944296" y="6617704"/>
              <a:ext cx="190570" cy="225961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2159913" y="6612259"/>
              <a:ext cx="226516" cy="237929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2446302" y="6612270"/>
              <a:ext cx="184036" cy="237929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2690232" y="6617704"/>
              <a:ext cx="231951" cy="225961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2996233" y="6617704"/>
              <a:ext cx="174235" cy="225961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3216195" y="6612259"/>
              <a:ext cx="226516" cy="237929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3502594" y="6612270"/>
              <a:ext cx="216160" cy="237929"/>
            </a:xfrm>
            <a:prstGeom prst="rect">
              <a:avLst/>
            </a:prstGeom>
          </p:spPr>
        </p:pic>
        <p:sp>
          <p:nvSpPr>
            <p:cNvPr id="179" name="object 179"/>
            <p:cNvSpPr/>
            <p:nvPr/>
          </p:nvSpPr>
          <p:spPr>
            <a:xfrm>
              <a:off x="3745953" y="6617709"/>
              <a:ext cx="558165" cy="353695"/>
            </a:xfrm>
            <a:custGeom>
              <a:avLst/>
              <a:gdLst/>
              <a:ahLst/>
              <a:cxnLst/>
              <a:rect l="l" t="t" r="r" b="b"/>
              <a:pathLst>
                <a:path w="558164" h="353695">
                  <a:moveTo>
                    <a:pt x="180771" y="368"/>
                  </a:moveTo>
                  <a:lnTo>
                    <a:pt x="0" y="368"/>
                  </a:lnTo>
                  <a:lnTo>
                    <a:pt x="0" y="35928"/>
                  </a:lnTo>
                  <a:lnTo>
                    <a:pt x="70777" y="35928"/>
                  </a:lnTo>
                  <a:lnTo>
                    <a:pt x="70777" y="226428"/>
                  </a:lnTo>
                  <a:lnTo>
                    <a:pt x="109982" y="226428"/>
                  </a:lnTo>
                  <a:lnTo>
                    <a:pt x="109982" y="35928"/>
                  </a:lnTo>
                  <a:lnTo>
                    <a:pt x="180771" y="35928"/>
                  </a:lnTo>
                  <a:lnTo>
                    <a:pt x="180771" y="368"/>
                  </a:lnTo>
                  <a:close/>
                </a:path>
                <a:path w="558164" h="353695">
                  <a:moveTo>
                    <a:pt x="558088" y="0"/>
                  </a:moveTo>
                  <a:lnTo>
                    <a:pt x="514527" y="0"/>
                  </a:lnTo>
                  <a:lnTo>
                    <a:pt x="441020" y="161709"/>
                  </a:lnTo>
                  <a:lnTo>
                    <a:pt x="360984" y="0"/>
                  </a:lnTo>
                  <a:lnTo>
                    <a:pt x="316331" y="0"/>
                  </a:lnTo>
                  <a:lnTo>
                    <a:pt x="420331" y="204724"/>
                  </a:lnTo>
                  <a:lnTo>
                    <a:pt x="347370" y="353377"/>
                  </a:lnTo>
                  <a:lnTo>
                    <a:pt x="390931" y="353377"/>
                  </a:lnTo>
                  <a:lnTo>
                    <a:pt x="5580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" name="object 180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4331271" y="6612259"/>
              <a:ext cx="192748" cy="237940"/>
            </a:xfrm>
            <a:prstGeom prst="rect">
              <a:avLst/>
            </a:prstGeom>
          </p:spPr>
        </p:pic>
        <p:sp>
          <p:nvSpPr>
            <p:cNvPr id="181" name="object 181"/>
            <p:cNvSpPr/>
            <p:nvPr/>
          </p:nvSpPr>
          <p:spPr>
            <a:xfrm>
              <a:off x="4551223" y="6618077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2" name="object 182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4759227" y="6612259"/>
              <a:ext cx="239584" cy="237940"/>
            </a:xfrm>
            <a:prstGeom prst="rect">
              <a:avLst/>
            </a:prstGeom>
          </p:spPr>
        </p:pic>
        <p:sp>
          <p:nvSpPr>
            <p:cNvPr id="183" name="object 183"/>
            <p:cNvSpPr/>
            <p:nvPr/>
          </p:nvSpPr>
          <p:spPr>
            <a:xfrm>
              <a:off x="5058694" y="6507718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10" h="351790">
                  <a:moveTo>
                    <a:pt x="52270" y="0"/>
                  </a:moveTo>
                  <a:lnTo>
                    <a:pt x="19601" y="12523"/>
                  </a:lnTo>
                  <a:lnTo>
                    <a:pt x="24719" y="24127"/>
                  </a:lnTo>
                  <a:lnTo>
                    <a:pt x="31372" y="34438"/>
                  </a:lnTo>
                  <a:lnTo>
                    <a:pt x="72072" y="61800"/>
                  </a:lnTo>
                  <a:lnTo>
                    <a:pt x="98551" y="65338"/>
                  </a:lnTo>
                  <a:lnTo>
                    <a:pt x="112245" y="64454"/>
                  </a:lnTo>
                  <a:lnTo>
                    <a:pt x="157538" y="43453"/>
                  </a:lnTo>
                  <a:lnTo>
                    <a:pt x="166862" y="32669"/>
                  </a:lnTo>
                  <a:lnTo>
                    <a:pt x="98551" y="32669"/>
                  </a:lnTo>
                  <a:lnTo>
                    <a:pt x="81977" y="30627"/>
                  </a:lnTo>
                  <a:lnTo>
                    <a:pt x="68740" y="24501"/>
                  </a:lnTo>
                  <a:lnTo>
                    <a:pt x="58838" y="14292"/>
                  </a:lnTo>
                  <a:lnTo>
                    <a:pt x="52270" y="0"/>
                  </a:lnTo>
                  <a:close/>
                </a:path>
                <a:path w="194310" h="351790">
                  <a:moveTo>
                    <a:pt x="144833" y="0"/>
                  </a:moveTo>
                  <a:lnTo>
                    <a:pt x="138264" y="14292"/>
                  </a:lnTo>
                  <a:lnTo>
                    <a:pt x="128359" y="24501"/>
                  </a:lnTo>
                  <a:lnTo>
                    <a:pt x="115121" y="30627"/>
                  </a:lnTo>
                  <a:lnTo>
                    <a:pt x="98551" y="32669"/>
                  </a:lnTo>
                  <a:lnTo>
                    <a:pt x="166862" y="32669"/>
                  </a:lnTo>
                  <a:lnTo>
                    <a:pt x="172374" y="24127"/>
                  </a:lnTo>
                  <a:lnTo>
                    <a:pt x="177502" y="12523"/>
                  </a:lnTo>
                  <a:lnTo>
                    <a:pt x="144833" y="0"/>
                  </a:lnTo>
                  <a:close/>
                </a:path>
                <a:path w="194310" h="351790">
                  <a:moveTo>
                    <a:pt x="39202" y="109986"/>
                  </a:moveTo>
                  <a:lnTo>
                    <a:pt x="0" y="109986"/>
                  </a:lnTo>
                  <a:lnTo>
                    <a:pt x="0" y="351737"/>
                  </a:lnTo>
                  <a:lnTo>
                    <a:pt x="85902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10" h="351790">
                  <a:moveTo>
                    <a:pt x="193837" y="185114"/>
                  </a:moveTo>
                  <a:lnTo>
                    <a:pt x="154634" y="185114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14"/>
                  </a:lnTo>
                  <a:close/>
                </a:path>
                <a:path w="194310" h="351790">
                  <a:moveTo>
                    <a:pt x="193837" y="92562"/>
                  </a:moveTo>
                  <a:lnTo>
                    <a:pt x="39202" y="259175"/>
                  </a:lnTo>
                  <a:lnTo>
                    <a:pt x="85902" y="259175"/>
                  </a:lnTo>
                  <a:lnTo>
                    <a:pt x="154634" y="185114"/>
                  </a:lnTo>
                  <a:lnTo>
                    <a:pt x="193837" y="185114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5320047" y="6617704"/>
              <a:ext cx="166612" cy="225961"/>
            </a:xfrm>
            <a:prstGeom prst="rect">
              <a:avLst/>
            </a:prstGeom>
          </p:spPr>
        </p:pic>
        <p:sp>
          <p:nvSpPr>
            <p:cNvPr id="185" name="object 185"/>
            <p:cNvSpPr/>
            <p:nvPr/>
          </p:nvSpPr>
          <p:spPr>
            <a:xfrm>
              <a:off x="5560699" y="6600280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6" name="object 186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5828576" y="6617704"/>
              <a:ext cx="174235" cy="225961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6062695" y="6617704"/>
              <a:ext cx="231961" cy="225961"/>
            </a:xfrm>
            <a:prstGeom prst="rect">
              <a:avLst/>
            </a:prstGeom>
          </p:spPr>
        </p:pic>
        <p:sp>
          <p:nvSpPr>
            <p:cNvPr id="188" name="object 188"/>
            <p:cNvSpPr/>
            <p:nvPr/>
          </p:nvSpPr>
          <p:spPr>
            <a:xfrm>
              <a:off x="6368694" y="6507727"/>
              <a:ext cx="621665" cy="463550"/>
            </a:xfrm>
            <a:custGeom>
              <a:avLst/>
              <a:gdLst/>
              <a:ahLst/>
              <a:cxnLst/>
              <a:rect l="l" t="t" r="r" b="b"/>
              <a:pathLst>
                <a:path w="621665" h="463550">
                  <a:moveTo>
                    <a:pt x="177507" y="12522"/>
                  </a:moveTo>
                  <a:lnTo>
                    <a:pt x="144843" y="0"/>
                  </a:lnTo>
                  <a:lnTo>
                    <a:pt x="138264" y="14287"/>
                  </a:lnTo>
                  <a:lnTo>
                    <a:pt x="128371" y="24498"/>
                  </a:lnTo>
                  <a:lnTo>
                    <a:pt x="115125" y="30619"/>
                  </a:lnTo>
                  <a:lnTo>
                    <a:pt x="98552" y="32664"/>
                  </a:lnTo>
                  <a:lnTo>
                    <a:pt x="81978" y="30619"/>
                  </a:lnTo>
                  <a:lnTo>
                    <a:pt x="68745" y="24498"/>
                  </a:lnTo>
                  <a:lnTo>
                    <a:pt x="58839" y="14287"/>
                  </a:lnTo>
                  <a:lnTo>
                    <a:pt x="52273" y="0"/>
                  </a:lnTo>
                  <a:lnTo>
                    <a:pt x="19608" y="12522"/>
                  </a:lnTo>
                  <a:lnTo>
                    <a:pt x="49276" y="51168"/>
                  </a:lnTo>
                  <a:lnTo>
                    <a:pt x="98552" y="65328"/>
                  </a:lnTo>
                  <a:lnTo>
                    <a:pt x="112255" y="64452"/>
                  </a:lnTo>
                  <a:lnTo>
                    <a:pt x="157543" y="43446"/>
                  </a:lnTo>
                  <a:lnTo>
                    <a:pt x="172377" y="24130"/>
                  </a:lnTo>
                  <a:lnTo>
                    <a:pt x="177507" y="12522"/>
                  </a:lnTo>
                  <a:close/>
                </a:path>
                <a:path w="621665" h="463550">
                  <a:moveTo>
                    <a:pt x="193840" y="92557"/>
                  </a:moveTo>
                  <a:lnTo>
                    <a:pt x="39204" y="259168"/>
                  </a:lnTo>
                  <a:lnTo>
                    <a:pt x="39204" y="109982"/>
                  </a:lnTo>
                  <a:lnTo>
                    <a:pt x="0" y="109982"/>
                  </a:lnTo>
                  <a:lnTo>
                    <a:pt x="0" y="351739"/>
                  </a:lnTo>
                  <a:lnTo>
                    <a:pt x="85902" y="259168"/>
                  </a:lnTo>
                  <a:lnTo>
                    <a:pt x="154635" y="185115"/>
                  </a:lnTo>
                  <a:lnTo>
                    <a:pt x="154635" y="335940"/>
                  </a:lnTo>
                  <a:lnTo>
                    <a:pt x="193840" y="335940"/>
                  </a:lnTo>
                  <a:lnTo>
                    <a:pt x="193840" y="185115"/>
                  </a:lnTo>
                  <a:lnTo>
                    <a:pt x="193840" y="92557"/>
                  </a:lnTo>
                  <a:close/>
                </a:path>
                <a:path w="621665" h="463550">
                  <a:moveTo>
                    <a:pt x="621245" y="224320"/>
                  </a:moveTo>
                  <a:lnTo>
                    <a:pt x="613829" y="179070"/>
                  </a:lnTo>
                  <a:lnTo>
                    <a:pt x="591566" y="140208"/>
                  </a:lnTo>
                  <a:lnTo>
                    <a:pt x="580961" y="129959"/>
                  </a:lnTo>
                  <a:lnTo>
                    <a:pt x="580961" y="224320"/>
                  </a:lnTo>
                  <a:lnTo>
                    <a:pt x="579729" y="240779"/>
                  </a:lnTo>
                  <a:lnTo>
                    <a:pt x="560819" y="283413"/>
                  </a:lnTo>
                  <a:lnTo>
                    <a:pt x="523227" y="306120"/>
                  </a:lnTo>
                  <a:lnTo>
                    <a:pt x="507441" y="307632"/>
                  </a:lnTo>
                  <a:lnTo>
                    <a:pt x="491363" y="306120"/>
                  </a:lnTo>
                  <a:lnTo>
                    <a:pt x="452729" y="283413"/>
                  </a:lnTo>
                  <a:lnTo>
                    <a:pt x="433146" y="241084"/>
                  </a:lnTo>
                  <a:lnTo>
                    <a:pt x="431761" y="223786"/>
                  </a:lnTo>
                  <a:lnTo>
                    <a:pt x="433171" y="205740"/>
                  </a:lnTo>
                  <a:lnTo>
                    <a:pt x="454634" y="162255"/>
                  </a:lnTo>
                  <a:lnTo>
                    <a:pt x="490258" y="141566"/>
                  </a:lnTo>
                  <a:lnTo>
                    <a:pt x="492607" y="140817"/>
                  </a:lnTo>
                  <a:lnTo>
                    <a:pt x="506895" y="139382"/>
                  </a:lnTo>
                  <a:lnTo>
                    <a:pt x="521157" y="140817"/>
                  </a:lnTo>
                  <a:lnTo>
                    <a:pt x="534543" y="145097"/>
                  </a:lnTo>
                  <a:lnTo>
                    <a:pt x="568401" y="174713"/>
                  </a:lnTo>
                  <a:lnTo>
                    <a:pt x="580923" y="223786"/>
                  </a:lnTo>
                  <a:lnTo>
                    <a:pt x="580961" y="224320"/>
                  </a:lnTo>
                  <a:lnTo>
                    <a:pt x="580961" y="129959"/>
                  </a:lnTo>
                  <a:lnTo>
                    <a:pt x="575424" y="124599"/>
                  </a:lnTo>
                  <a:lnTo>
                    <a:pt x="556653" y="113461"/>
                  </a:lnTo>
                  <a:lnTo>
                    <a:pt x="535533" y="106857"/>
                  </a:lnTo>
                  <a:lnTo>
                    <a:pt x="536181" y="106857"/>
                  </a:lnTo>
                  <a:lnTo>
                    <a:pt x="511251" y="104533"/>
                  </a:lnTo>
                  <a:lnTo>
                    <a:pt x="488670" y="106857"/>
                  </a:lnTo>
                  <a:lnTo>
                    <a:pt x="468249" y="113792"/>
                  </a:lnTo>
                  <a:lnTo>
                    <a:pt x="450011" y="125361"/>
                  </a:lnTo>
                  <a:lnTo>
                    <a:pt x="433946" y="141566"/>
                  </a:lnTo>
                  <a:lnTo>
                    <a:pt x="433946" y="109982"/>
                  </a:lnTo>
                  <a:lnTo>
                    <a:pt x="394741" y="109982"/>
                  </a:lnTo>
                  <a:lnTo>
                    <a:pt x="394741" y="463359"/>
                  </a:lnTo>
                  <a:lnTo>
                    <a:pt x="433946" y="463359"/>
                  </a:lnTo>
                  <a:lnTo>
                    <a:pt x="433946" y="304368"/>
                  </a:lnTo>
                  <a:lnTo>
                    <a:pt x="449910" y="321043"/>
                  </a:lnTo>
                  <a:lnTo>
                    <a:pt x="468388" y="332955"/>
                  </a:lnTo>
                  <a:lnTo>
                    <a:pt x="489381" y="340093"/>
                  </a:lnTo>
                  <a:lnTo>
                    <a:pt x="512902" y="342480"/>
                  </a:lnTo>
                  <a:lnTo>
                    <a:pt x="536409" y="340321"/>
                  </a:lnTo>
                  <a:lnTo>
                    <a:pt x="575881" y="323037"/>
                  </a:lnTo>
                  <a:lnTo>
                    <a:pt x="604710" y="289712"/>
                  </a:lnTo>
                  <a:lnTo>
                    <a:pt x="619404" y="247929"/>
                  </a:lnTo>
                  <a:lnTo>
                    <a:pt x="621245" y="2243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9" name="object 189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7035680" y="6612259"/>
              <a:ext cx="239584" cy="237940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7320971" y="6612259"/>
              <a:ext cx="192748" cy="237940"/>
            </a:xfrm>
            <a:prstGeom prst="rect">
              <a:avLst/>
            </a:prstGeom>
          </p:spPr>
        </p:pic>
        <p:sp>
          <p:nvSpPr>
            <p:cNvPr id="191" name="object 191"/>
            <p:cNvSpPr/>
            <p:nvPr/>
          </p:nvSpPr>
          <p:spPr>
            <a:xfrm>
              <a:off x="7540942" y="6618077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59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59" y="35560"/>
                  </a:lnTo>
                  <a:lnTo>
                    <a:pt x="1807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2" name="object 192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7875791" y="6612259"/>
              <a:ext cx="226516" cy="237929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8176348" y="6617704"/>
              <a:ext cx="377862" cy="226425"/>
            </a:xfrm>
            <a:prstGeom prst="rect">
              <a:avLst/>
            </a:prstGeom>
          </p:spPr>
        </p:pic>
        <p:sp>
          <p:nvSpPr>
            <p:cNvPr id="194" name="object 194"/>
            <p:cNvSpPr/>
            <p:nvPr/>
          </p:nvSpPr>
          <p:spPr>
            <a:xfrm>
              <a:off x="8595591" y="6600280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5" name="object 195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8863479" y="6617704"/>
              <a:ext cx="174235" cy="225961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9382897" y="6617704"/>
              <a:ext cx="174235" cy="225961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9083440" y="6612259"/>
              <a:ext cx="239584" cy="237940"/>
            </a:xfrm>
            <a:prstGeom prst="rect">
              <a:avLst/>
            </a:prstGeom>
          </p:spPr>
        </p:pic>
        <p:sp>
          <p:nvSpPr>
            <p:cNvPr id="198" name="object 198"/>
            <p:cNvSpPr/>
            <p:nvPr/>
          </p:nvSpPr>
          <p:spPr>
            <a:xfrm>
              <a:off x="9743881" y="6600280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0138623" y="6617704"/>
              <a:ext cx="400741" cy="227050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10613394" y="6600280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" name="object 201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0867124" y="6612270"/>
              <a:ext cx="216160" cy="237929"/>
            </a:xfrm>
            <a:prstGeom prst="rect">
              <a:avLst/>
            </a:prstGeom>
          </p:spPr>
        </p:pic>
        <p:sp>
          <p:nvSpPr>
            <p:cNvPr id="202" name="object 202"/>
            <p:cNvSpPr/>
            <p:nvPr/>
          </p:nvSpPr>
          <p:spPr>
            <a:xfrm>
              <a:off x="11143209" y="6617607"/>
              <a:ext cx="407670" cy="226695"/>
            </a:xfrm>
            <a:custGeom>
              <a:avLst/>
              <a:gdLst/>
              <a:ahLst/>
              <a:cxnLst/>
              <a:rect l="l" t="t" r="r" b="b"/>
              <a:pathLst>
                <a:path w="407670" h="226695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  <a:path w="407670" h="226695">
                  <a:moveTo>
                    <a:pt x="407212" y="469"/>
                  </a:moveTo>
                  <a:lnTo>
                    <a:pt x="226453" y="469"/>
                  </a:lnTo>
                  <a:lnTo>
                    <a:pt x="226453" y="36029"/>
                  </a:lnTo>
                  <a:lnTo>
                    <a:pt x="297230" y="36029"/>
                  </a:lnTo>
                  <a:lnTo>
                    <a:pt x="297230" y="226529"/>
                  </a:lnTo>
                  <a:lnTo>
                    <a:pt x="336435" y="226529"/>
                  </a:lnTo>
                  <a:lnTo>
                    <a:pt x="336435" y="36029"/>
                  </a:lnTo>
                  <a:lnTo>
                    <a:pt x="407212" y="36029"/>
                  </a:lnTo>
                  <a:lnTo>
                    <a:pt x="407212" y="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1577636" y="6612259"/>
              <a:ext cx="192748" cy="237940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1830320" y="6617704"/>
              <a:ext cx="190570" cy="225961"/>
            </a:xfrm>
            <a:prstGeom prst="rect">
              <a:avLst/>
            </a:prstGeom>
          </p:spPr>
        </p:pic>
        <p:sp>
          <p:nvSpPr>
            <p:cNvPr id="205" name="object 205"/>
            <p:cNvSpPr/>
            <p:nvPr/>
          </p:nvSpPr>
          <p:spPr>
            <a:xfrm>
              <a:off x="12060051" y="6600280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6" name="object 206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2295332" y="6617704"/>
              <a:ext cx="238484" cy="225961"/>
            </a:xfrm>
            <a:prstGeom prst="rect">
              <a:avLst/>
            </a:prstGeom>
          </p:spPr>
        </p:pic>
        <p:sp>
          <p:nvSpPr>
            <p:cNvPr id="207" name="object 207"/>
            <p:cNvSpPr/>
            <p:nvPr/>
          </p:nvSpPr>
          <p:spPr>
            <a:xfrm>
              <a:off x="12667174" y="6617704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4">
                  <a:moveTo>
                    <a:pt x="210171" y="0"/>
                  </a:moveTo>
                  <a:lnTo>
                    <a:pt x="51181" y="0"/>
                  </a:lnTo>
                  <a:lnTo>
                    <a:pt x="51181" y="100729"/>
                  </a:lnTo>
                  <a:lnTo>
                    <a:pt x="50602" y="119782"/>
                  </a:lnTo>
                  <a:lnTo>
                    <a:pt x="41925" y="160612"/>
                  </a:lnTo>
                  <a:lnTo>
                    <a:pt x="13234" y="187986"/>
                  </a:lnTo>
                  <a:lnTo>
                    <a:pt x="0" y="190025"/>
                  </a:lnTo>
                  <a:lnTo>
                    <a:pt x="0" y="285844"/>
                  </a:lnTo>
                  <a:lnTo>
                    <a:pt x="35936" y="285844"/>
                  </a:lnTo>
                  <a:lnTo>
                    <a:pt x="35936" y="225961"/>
                  </a:lnTo>
                  <a:lnTo>
                    <a:pt x="243929" y="225961"/>
                  </a:lnTo>
                  <a:lnTo>
                    <a:pt x="243929" y="190025"/>
                  </a:lnTo>
                  <a:lnTo>
                    <a:pt x="63160" y="190025"/>
                  </a:lnTo>
                  <a:lnTo>
                    <a:pt x="75069" y="176720"/>
                  </a:lnTo>
                  <a:lnTo>
                    <a:pt x="83577" y="160759"/>
                  </a:lnTo>
                  <a:lnTo>
                    <a:pt x="88682" y="142143"/>
                  </a:lnTo>
                  <a:lnTo>
                    <a:pt x="90384" y="120875"/>
                  </a:lnTo>
                  <a:lnTo>
                    <a:pt x="90384" y="35925"/>
                  </a:lnTo>
                  <a:lnTo>
                    <a:pt x="210171" y="35925"/>
                  </a:lnTo>
                  <a:lnTo>
                    <a:pt x="210171" y="0"/>
                  </a:lnTo>
                  <a:close/>
                </a:path>
                <a:path w="244475" h="286384">
                  <a:moveTo>
                    <a:pt x="243929" y="225961"/>
                  </a:moveTo>
                  <a:lnTo>
                    <a:pt x="207993" y="225961"/>
                  </a:lnTo>
                  <a:lnTo>
                    <a:pt x="207993" y="285844"/>
                  </a:lnTo>
                  <a:lnTo>
                    <a:pt x="243929" y="285844"/>
                  </a:lnTo>
                  <a:lnTo>
                    <a:pt x="243929" y="225961"/>
                  </a:lnTo>
                  <a:close/>
                </a:path>
                <a:path w="244475" h="286384">
                  <a:moveTo>
                    <a:pt x="21017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71" y="190025"/>
                  </a:lnTo>
                  <a:lnTo>
                    <a:pt x="210171" y="35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8" name="object 208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2938370" y="6612270"/>
              <a:ext cx="216160" cy="237929"/>
            </a:xfrm>
            <a:prstGeom prst="rect">
              <a:avLst/>
            </a:prstGeom>
          </p:spPr>
        </p:pic>
        <p:sp>
          <p:nvSpPr>
            <p:cNvPr id="209" name="object 209"/>
            <p:cNvSpPr/>
            <p:nvPr/>
          </p:nvSpPr>
          <p:spPr>
            <a:xfrm>
              <a:off x="13214350" y="6617709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4" h="226059">
                  <a:moveTo>
                    <a:pt x="18186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64" y="226060"/>
                  </a:lnTo>
                  <a:lnTo>
                    <a:pt x="181864" y="35560"/>
                  </a:lnTo>
                  <a:lnTo>
                    <a:pt x="1818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" name="object 210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3456113" y="6612259"/>
              <a:ext cx="239584" cy="237940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3741361" y="6612270"/>
              <a:ext cx="184036" cy="237929"/>
            </a:xfrm>
            <a:prstGeom prst="rect">
              <a:avLst/>
            </a:prstGeom>
          </p:spPr>
        </p:pic>
        <p:sp>
          <p:nvSpPr>
            <p:cNvPr id="212" name="object 212"/>
            <p:cNvSpPr/>
            <p:nvPr/>
          </p:nvSpPr>
          <p:spPr>
            <a:xfrm>
              <a:off x="13985329" y="6600284"/>
              <a:ext cx="416559" cy="259715"/>
            </a:xfrm>
            <a:custGeom>
              <a:avLst/>
              <a:gdLst/>
              <a:ahLst/>
              <a:cxnLst/>
              <a:rect l="l" t="t" r="r" b="b"/>
              <a:pathLst>
                <a:path w="416559" h="259715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70"/>
                  </a:lnTo>
                  <a:lnTo>
                    <a:pt x="154635" y="243382"/>
                  </a:lnTo>
                  <a:lnTo>
                    <a:pt x="193840" y="243382"/>
                  </a:lnTo>
                  <a:lnTo>
                    <a:pt x="193840" y="0"/>
                  </a:lnTo>
                  <a:close/>
                </a:path>
                <a:path w="416559" h="259715">
                  <a:moveTo>
                    <a:pt x="416001" y="17792"/>
                  </a:moveTo>
                  <a:lnTo>
                    <a:pt x="235242" y="17792"/>
                  </a:lnTo>
                  <a:lnTo>
                    <a:pt x="235242" y="53352"/>
                  </a:lnTo>
                  <a:lnTo>
                    <a:pt x="306019" y="53352"/>
                  </a:lnTo>
                  <a:lnTo>
                    <a:pt x="306019" y="243852"/>
                  </a:lnTo>
                  <a:lnTo>
                    <a:pt x="345224" y="243852"/>
                  </a:lnTo>
                  <a:lnTo>
                    <a:pt x="345224" y="53352"/>
                  </a:lnTo>
                  <a:lnTo>
                    <a:pt x="416001" y="53352"/>
                  </a:lnTo>
                  <a:lnTo>
                    <a:pt x="416001" y="177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3" name="object 213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4428545" y="6612259"/>
              <a:ext cx="239584" cy="237940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4727991" y="6617704"/>
              <a:ext cx="174235" cy="225961"/>
            </a:xfrm>
            <a:prstGeom prst="rect">
              <a:avLst/>
            </a:prstGeom>
          </p:spPr>
        </p:pic>
        <p:sp>
          <p:nvSpPr>
            <p:cNvPr id="215" name="object 215"/>
            <p:cNvSpPr/>
            <p:nvPr/>
          </p:nvSpPr>
          <p:spPr>
            <a:xfrm>
              <a:off x="14938171" y="6617709"/>
              <a:ext cx="509270" cy="353695"/>
            </a:xfrm>
            <a:custGeom>
              <a:avLst/>
              <a:gdLst/>
              <a:ahLst/>
              <a:cxnLst/>
              <a:rect l="l" t="t" r="r" b="b"/>
              <a:pathLst>
                <a:path w="509269" h="353695">
                  <a:moveTo>
                    <a:pt x="80594" y="185674"/>
                  </a:moveTo>
                  <a:lnTo>
                    <a:pt x="44653" y="172605"/>
                  </a:lnTo>
                  <a:lnTo>
                    <a:pt x="0" y="298373"/>
                  </a:lnTo>
                  <a:lnTo>
                    <a:pt x="25590" y="308724"/>
                  </a:lnTo>
                  <a:lnTo>
                    <a:pt x="80594" y="185674"/>
                  </a:lnTo>
                  <a:close/>
                </a:path>
                <a:path w="509269" h="353695">
                  <a:moveTo>
                    <a:pt x="509041" y="0"/>
                  </a:moveTo>
                  <a:lnTo>
                    <a:pt x="465480" y="0"/>
                  </a:lnTo>
                  <a:lnTo>
                    <a:pt x="391972" y="161709"/>
                  </a:lnTo>
                  <a:lnTo>
                    <a:pt x="311937" y="0"/>
                  </a:lnTo>
                  <a:lnTo>
                    <a:pt x="267284" y="0"/>
                  </a:lnTo>
                  <a:lnTo>
                    <a:pt x="371284" y="204724"/>
                  </a:lnTo>
                  <a:lnTo>
                    <a:pt x="298323" y="353377"/>
                  </a:lnTo>
                  <a:lnTo>
                    <a:pt x="341884" y="353377"/>
                  </a:lnTo>
                  <a:lnTo>
                    <a:pt x="5090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6" name="object 216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5488639" y="6617704"/>
              <a:ext cx="190570" cy="225961"/>
            </a:xfrm>
            <a:prstGeom prst="rect">
              <a:avLst/>
            </a:prstGeom>
          </p:spPr>
        </p:pic>
        <p:sp>
          <p:nvSpPr>
            <p:cNvPr id="217" name="object 217"/>
            <p:cNvSpPr/>
            <p:nvPr/>
          </p:nvSpPr>
          <p:spPr>
            <a:xfrm>
              <a:off x="15718432" y="6612259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4" h="359409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38" y="199826"/>
                  </a:lnTo>
                  <a:lnTo>
                    <a:pt x="57987" y="178874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518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4" h="359409">
                  <a:moveTo>
                    <a:pt x="91038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0"/>
                  </a:lnTo>
                  <a:lnTo>
                    <a:pt x="162669" y="229299"/>
                  </a:lnTo>
                  <a:lnTo>
                    <a:pt x="181148" y="218494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38" y="199826"/>
                  </a:lnTo>
                  <a:close/>
                </a:path>
                <a:path w="226694" h="359409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66" y="70170"/>
                  </a:lnTo>
                  <a:lnTo>
                    <a:pt x="180577" y="84532"/>
                  </a:lnTo>
                  <a:lnTo>
                    <a:pt x="180642" y="84667"/>
                  </a:lnTo>
                  <a:lnTo>
                    <a:pt x="184751" y="100901"/>
                  </a:lnTo>
                  <a:lnTo>
                    <a:pt x="184828" y="101206"/>
                  </a:lnTo>
                  <a:lnTo>
                    <a:pt x="186183" y="119242"/>
                  </a:lnTo>
                  <a:lnTo>
                    <a:pt x="186224" y="119786"/>
                  </a:lnTo>
                  <a:lnTo>
                    <a:pt x="184986" y="136244"/>
                  </a:lnTo>
                  <a:lnTo>
                    <a:pt x="166078" y="178874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6" y="185177"/>
                  </a:lnTo>
                  <a:lnTo>
                    <a:pt x="219160" y="165184"/>
                  </a:lnTo>
                  <a:lnTo>
                    <a:pt x="224670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4" h="359409">
                  <a:moveTo>
                    <a:pt x="116520" y="0"/>
                  </a:moveTo>
                  <a:lnTo>
                    <a:pt x="93928" y="2314"/>
                  </a:lnTo>
                  <a:lnTo>
                    <a:pt x="73510" y="9257"/>
                  </a:lnTo>
                  <a:lnTo>
                    <a:pt x="55268" y="20828"/>
                  </a:lnTo>
                  <a:lnTo>
                    <a:pt x="39202" y="37025"/>
                  </a:lnTo>
                  <a:lnTo>
                    <a:pt x="95518" y="3702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" name="object 218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5990633" y="6612270"/>
              <a:ext cx="216160" cy="237929"/>
            </a:xfrm>
            <a:prstGeom prst="rect">
              <a:avLst/>
            </a:prstGeom>
          </p:spPr>
        </p:pic>
        <p:sp>
          <p:nvSpPr>
            <p:cNvPr id="219" name="object 219"/>
            <p:cNvSpPr/>
            <p:nvPr/>
          </p:nvSpPr>
          <p:spPr>
            <a:xfrm>
              <a:off x="16266718" y="6617709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4" h="226059">
                  <a:moveTo>
                    <a:pt x="18186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64" y="226060"/>
                  </a:lnTo>
                  <a:lnTo>
                    <a:pt x="181864" y="35560"/>
                  </a:lnTo>
                  <a:lnTo>
                    <a:pt x="1818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0" name="object 22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6489885" y="6617704"/>
              <a:ext cx="203637" cy="227050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6741416" y="6617704"/>
              <a:ext cx="174235" cy="225961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6963609" y="6617704"/>
              <a:ext cx="174235" cy="225961"/>
            </a:xfrm>
            <a:prstGeom prst="rect">
              <a:avLst/>
            </a:prstGeom>
          </p:spPr>
        </p:pic>
        <p:sp>
          <p:nvSpPr>
            <p:cNvPr id="223" name="object 223"/>
            <p:cNvSpPr/>
            <p:nvPr/>
          </p:nvSpPr>
          <p:spPr>
            <a:xfrm>
              <a:off x="822680" y="7133887"/>
              <a:ext cx="821690" cy="490855"/>
            </a:xfrm>
            <a:custGeom>
              <a:avLst/>
              <a:gdLst/>
              <a:ahLst/>
              <a:cxnLst/>
              <a:rect l="l" t="t" r="r" b="b"/>
              <a:pathLst>
                <a:path w="821689" h="490854">
                  <a:moveTo>
                    <a:pt x="308190" y="249910"/>
                  </a:moveTo>
                  <a:lnTo>
                    <a:pt x="298513" y="200367"/>
                  </a:lnTo>
                  <a:lnTo>
                    <a:pt x="274840" y="168236"/>
                  </a:lnTo>
                  <a:lnTo>
                    <a:pt x="267881" y="161696"/>
                  </a:lnTo>
                  <a:lnTo>
                    <a:pt x="267881" y="249910"/>
                  </a:lnTo>
                  <a:lnTo>
                    <a:pt x="265912" y="270370"/>
                  </a:lnTo>
                  <a:lnTo>
                    <a:pt x="236308" y="315798"/>
                  </a:lnTo>
                  <a:lnTo>
                    <a:pt x="191490" y="331724"/>
                  </a:lnTo>
                  <a:lnTo>
                    <a:pt x="173697" y="332130"/>
                  </a:lnTo>
                  <a:lnTo>
                    <a:pt x="173697" y="168236"/>
                  </a:lnTo>
                  <a:lnTo>
                    <a:pt x="220954" y="175602"/>
                  </a:lnTo>
                  <a:lnTo>
                    <a:pt x="259448" y="209892"/>
                  </a:lnTo>
                  <a:lnTo>
                    <a:pt x="267881" y="249910"/>
                  </a:lnTo>
                  <a:lnTo>
                    <a:pt x="267881" y="161696"/>
                  </a:lnTo>
                  <a:lnTo>
                    <a:pt x="250469" y="149936"/>
                  </a:lnTo>
                  <a:lnTo>
                    <a:pt x="228142" y="140741"/>
                  </a:lnTo>
                  <a:lnTo>
                    <a:pt x="202552" y="135229"/>
                  </a:lnTo>
                  <a:lnTo>
                    <a:pt x="173697" y="133388"/>
                  </a:lnTo>
                  <a:lnTo>
                    <a:pt x="173697" y="0"/>
                  </a:lnTo>
                  <a:lnTo>
                    <a:pt x="134493" y="0"/>
                  </a:lnTo>
                  <a:lnTo>
                    <a:pt x="134493" y="133388"/>
                  </a:lnTo>
                  <a:lnTo>
                    <a:pt x="134493" y="168236"/>
                  </a:lnTo>
                  <a:lnTo>
                    <a:pt x="134493" y="332130"/>
                  </a:lnTo>
                  <a:lnTo>
                    <a:pt x="116687" y="331724"/>
                  </a:lnTo>
                  <a:lnTo>
                    <a:pt x="71869" y="315798"/>
                  </a:lnTo>
                  <a:lnTo>
                    <a:pt x="42278" y="270370"/>
                  </a:lnTo>
                  <a:lnTo>
                    <a:pt x="40297" y="249910"/>
                  </a:lnTo>
                  <a:lnTo>
                    <a:pt x="42405" y="228346"/>
                  </a:lnTo>
                  <a:lnTo>
                    <a:pt x="74041" y="182410"/>
                  </a:lnTo>
                  <a:lnTo>
                    <a:pt x="117436" y="168516"/>
                  </a:lnTo>
                  <a:lnTo>
                    <a:pt x="134493" y="168236"/>
                  </a:lnTo>
                  <a:lnTo>
                    <a:pt x="134493" y="133388"/>
                  </a:lnTo>
                  <a:lnTo>
                    <a:pt x="80035" y="140741"/>
                  </a:lnTo>
                  <a:lnTo>
                    <a:pt x="38671" y="162801"/>
                  </a:lnTo>
                  <a:lnTo>
                    <a:pt x="9664" y="200367"/>
                  </a:lnTo>
                  <a:lnTo>
                    <a:pt x="0" y="249910"/>
                  </a:lnTo>
                  <a:lnTo>
                    <a:pt x="2451" y="276428"/>
                  </a:lnTo>
                  <a:lnTo>
                    <a:pt x="22047" y="320255"/>
                  </a:lnTo>
                  <a:lnTo>
                    <a:pt x="58635" y="350443"/>
                  </a:lnTo>
                  <a:lnTo>
                    <a:pt x="106286" y="365137"/>
                  </a:lnTo>
                  <a:lnTo>
                    <a:pt x="134493" y="366979"/>
                  </a:lnTo>
                  <a:lnTo>
                    <a:pt x="134493" y="490575"/>
                  </a:lnTo>
                  <a:lnTo>
                    <a:pt x="173697" y="490575"/>
                  </a:lnTo>
                  <a:lnTo>
                    <a:pt x="173697" y="366979"/>
                  </a:lnTo>
                  <a:lnTo>
                    <a:pt x="201904" y="365137"/>
                  </a:lnTo>
                  <a:lnTo>
                    <a:pt x="227190" y="359625"/>
                  </a:lnTo>
                  <a:lnTo>
                    <a:pt x="249555" y="350443"/>
                  </a:lnTo>
                  <a:lnTo>
                    <a:pt x="268986" y="337578"/>
                  </a:lnTo>
                  <a:lnTo>
                    <a:pt x="274370" y="332130"/>
                  </a:lnTo>
                  <a:lnTo>
                    <a:pt x="286131" y="320255"/>
                  </a:lnTo>
                  <a:lnTo>
                    <a:pt x="298386" y="299872"/>
                  </a:lnTo>
                  <a:lnTo>
                    <a:pt x="305739" y="276428"/>
                  </a:lnTo>
                  <a:lnTo>
                    <a:pt x="308190" y="249910"/>
                  </a:lnTo>
                  <a:close/>
                </a:path>
                <a:path w="821689" h="490854">
                  <a:moveTo>
                    <a:pt x="561911" y="119786"/>
                  </a:moveTo>
                  <a:lnTo>
                    <a:pt x="407276" y="286397"/>
                  </a:lnTo>
                  <a:lnTo>
                    <a:pt x="407276" y="137210"/>
                  </a:lnTo>
                  <a:lnTo>
                    <a:pt x="368071" y="137210"/>
                  </a:lnTo>
                  <a:lnTo>
                    <a:pt x="368071" y="378955"/>
                  </a:lnTo>
                  <a:lnTo>
                    <a:pt x="522706" y="212344"/>
                  </a:lnTo>
                  <a:lnTo>
                    <a:pt x="522706" y="363169"/>
                  </a:lnTo>
                  <a:lnTo>
                    <a:pt x="561911" y="363169"/>
                  </a:lnTo>
                  <a:lnTo>
                    <a:pt x="561911" y="119786"/>
                  </a:lnTo>
                  <a:close/>
                </a:path>
                <a:path w="821689" h="490854">
                  <a:moveTo>
                    <a:pt x="821080" y="137109"/>
                  </a:moveTo>
                  <a:lnTo>
                    <a:pt x="781875" y="137109"/>
                  </a:lnTo>
                  <a:lnTo>
                    <a:pt x="781875" y="229819"/>
                  </a:lnTo>
                  <a:lnTo>
                    <a:pt x="675157" y="229819"/>
                  </a:lnTo>
                  <a:lnTo>
                    <a:pt x="675157" y="137109"/>
                  </a:lnTo>
                  <a:lnTo>
                    <a:pt x="635952" y="137109"/>
                  </a:lnTo>
                  <a:lnTo>
                    <a:pt x="635952" y="229819"/>
                  </a:lnTo>
                  <a:lnTo>
                    <a:pt x="635952" y="265379"/>
                  </a:lnTo>
                  <a:lnTo>
                    <a:pt x="635952" y="363169"/>
                  </a:lnTo>
                  <a:lnTo>
                    <a:pt x="675157" y="363169"/>
                  </a:lnTo>
                  <a:lnTo>
                    <a:pt x="675157" y="265379"/>
                  </a:lnTo>
                  <a:lnTo>
                    <a:pt x="781875" y="265379"/>
                  </a:lnTo>
                  <a:lnTo>
                    <a:pt x="781875" y="363169"/>
                  </a:lnTo>
                  <a:lnTo>
                    <a:pt x="821080" y="363169"/>
                  </a:lnTo>
                  <a:lnTo>
                    <a:pt x="821080" y="265379"/>
                  </a:lnTo>
                  <a:lnTo>
                    <a:pt x="821080" y="229819"/>
                  </a:lnTo>
                  <a:lnTo>
                    <a:pt x="821080" y="1371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4" name="object 224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703644" y="7265653"/>
              <a:ext cx="226516" cy="237929"/>
            </a:xfrm>
            <a:prstGeom prst="rect">
              <a:avLst/>
            </a:prstGeom>
          </p:spPr>
        </p:pic>
        <p:sp>
          <p:nvSpPr>
            <p:cNvPr id="225" name="object 225"/>
            <p:cNvSpPr/>
            <p:nvPr/>
          </p:nvSpPr>
          <p:spPr>
            <a:xfrm>
              <a:off x="2004199" y="7270997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6" name="object 226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2249219" y="7265653"/>
              <a:ext cx="192748" cy="237940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2487704" y="7265653"/>
              <a:ext cx="239584" cy="237940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87161" y="7271087"/>
              <a:ext cx="174235" cy="225961"/>
            </a:xfrm>
            <a:prstGeom prst="rect">
              <a:avLst/>
            </a:prstGeom>
          </p:spPr>
        </p:pic>
        <p:sp>
          <p:nvSpPr>
            <p:cNvPr id="229" name="object 229"/>
            <p:cNvSpPr/>
            <p:nvPr/>
          </p:nvSpPr>
          <p:spPr>
            <a:xfrm>
              <a:off x="2988602" y="7115917"/>
              <a:ext cx="1011555" cy="508634"/>
            </a:xfrm>
            <a:custGeom>
              <a:avLst/>
              <a:gdLst/>
              <a:ahLst/>
              <a:cxnLst/>
              <a:rect l="l" t="t" r="r" b="b"/>
              <a:pathLst>
                <a:path w="1011554" h="508634">
                  <a:moveTo>
                    <a:pt x="241757" y="155181"/>
                  </a:moveTo>
                  <a:lnTo>
                    <a:pt x="198196" y="155181"/>
                  </a:lnTo>
                  <a:lnTo>
                    <a:pt x="124688" y="316890"/>
                  </a:lnTo>
                  <a:lnTo>
                    <a:pt x="44653" y="155181"/>
                  </a:lnTo>
                  <a:lnTo>
                    <a:pt x="0" y="155181"/>
                  </a:lnTo>
                  <a:lnTo>
                    <a:pt x="104000" y="359905"/>
                  </a:lnTo>
                  <a:lnTo>
                    <a:pt x="31038" y="508546"/>
                  </a:lnTo>
                  <a:lnTo>
                    <a:pt x="74599" y="508546"/>
                  </a:lnTo>
                  <a:lnTo>
                    <a:pt x="241757" y="155181"/>
                  </a:lnTo>
                  <a:close/>
                </a:path>
                <a:path w="1011554" h="508634">
                  <a:moveTo>
                    <a:pt x="598932" y="268986"/>
                  </a:moveTo>
                  <a:lnTo>
                    <a:pt x="590499" y="221754"/>
                  </a:lnTo>
                  <a:lnTo>
                    <a:pt x="566077" y="184581"/>
                  </a:lnTo>
                  <a:lnTo>
                    <a:pt x="558647" y="178155"/>
                  </a:lnTo>
                  <a:lnTo>
                    <a:pt x="558647" y="268986"/>
                  </a:lnTo>
                  <a:lnTo>
                    <a:pt x="557187" y="287528"/>
                  </a:lnTo>
                  <a:lnTo>
                    <a:pt x="535228" y="330504"/>
                  </a:lnTo>
                  <a:lnTo>
                    <a:pt x="494728" y="351447"/>
                  </a:lnTo>
                  <a:lnTo>
                    <a:pt x="479145" y="352818"/>
                  </a:lnTo>
                  <a:lnTo>
                    <a:pt x="463664" y="351447"/>
                  </a:lnTo>
                  <a:lnTo>
                    <a:pt x="424154" y="330784"/>
                  </a:lnTo>
                  <a:lnTo>
                    <a:pt x="402717" y="287756"/>
                  </a:lnTo>
                  <a:lnTo>
                    <a:pt x="402412" y="283679"/>
                  </a:lnTo>
                  <a:lnTo>
                    <a:pt x="401294" y="268986"/>
                  </a:lnTo>
                  <a:lnTo>
                    <a:pt x="413994" y="219519"/>
                  </a:lnTo>
                  <a:lnTo>
                    <a:pt x="448995" y="190233"/>
                  </a:lnTo>
                  <a:lnTo>
                    <a:pt x="479145" y="184581"/>
                  </a:lnTo>
                  <a:lnTo>
                    <a:pt x="495122" y="185991"/>
                  </a:lnTo>
                  <a:lnTo>
                    <a:pt x="535508" y="207175"/>
                  </a:lnTo>
                  <a:lnTo>
                    <a:pt x="557199" y="250418"/>
                  </a:lnTo>
                  <a:lnTo>
                    <a:pt x="558647" y="268986"/>
                  </a:lnTo>
                  <a:lnTo>
                    <a:pt x="558647" y="178155"/>
                  </a:lnTo>
                  <a:lnTo>
                    <a:pt x="547141" y="168719"/>
                  </a:lnTo>
                  <a:lnTo>
                    <a:pt x="526796" y="158178"/>
                  </a:lnTo>
                  <a:lnTo>
                    <a:pt x="504126" y="151853"/>
                  </a:lnTo>
                  <a:lnTo>
                    <a:pt x="479145" y="149745"/>
                  </a:lnTo>
                  <a:lnTo>
                    <a:pt x="453796" y="151853"/>
                  </a:lnTo>
                  <a:lnTo>
                    <a:pt x="411048" y="168719"/>
                  </a:lnTo>
                  <a:lnTo>
                    <a:pt x="382371" y="197307"/>
                  </a:lnTo>
                  <a:lnTo>
                    <a:pt x="363169" y="247738"/>
                  </a:lnTo>
                  <a:lnTo>
                    <a:pt x="322338" y="247738"/>
                  </a:lnTo>
                  <a:lnTo>
                    <a:pt x="322338" y="155181"/>
                  </a:lnTo>
                  <a:lnTo>
                    <a:pt x="283133" y="155181"/>
                  </a:lnTo>
                  <a:lnTo>
                    <a:pt x="283133" y="381139"/>
                  </a:lnTo>
                  <a:lnTo>
                    <a:pt x="322338" y="381139"/>
                  </a:lnTo>
                  <a:lnTo>
                    <a:pt x="322338" y="283679"/>
                  </a:lnTo>
                  <a:lnTo>
                    <a:pt x="360997" y="283679"/>
                  </a:lnTo>
                  <a:lnTo>
                    <a:pt x="376313" y="331152"/>
                  </a:lnTo>
                  <a:lnTo>
                    <a:pt x="404520" y="363791"/>
                  </a:lnTo>
                  <a:lnTo>
                    <a:pt x="451078" y="385013"/>
                  </a:lnTo>
                  <a:lnTo>
                    <a:pt x="479145" y="387667"/>
                  </a:lnTo>
                  <a:lnTo>
                    <a:pt x="503910" y="385559"/>
                  </a:lnTo>
                  <a:lnTo>
                    <a:pt x="526453" y="379234"/>
                  </a:lnTo>
                  <a:lnTo>
                    <a:pt x="546785" y="368693"/>
                  </a:lnTo>
                  <a:lnTo>
                    <a:pt x="564908" y="353923"/>
                  </a:lnTo>
                  <a:lnTo>
                    <a:pt x="565823" y="352818"/>
                  </a:lnTo>
                  <a:lnTo>
                    <a:pt x="579793" y="335953"/>
                  </a:lnTo>
                  <a:lnTo>
                    <a:pt x="590423" y="315810"/>
                  </a:lnTo>
                  <a:lnTo>
                    <a:pt x="596811" y="293484"/>
                  </a:lnTo>
                  <a:lnTo>
                    <a:pt x="598932" y="268986"/>
                  </a:lnTo>
                  <a:close/>
                </a:path>
                <a:path w="1011554" h="508634">
                  <a:moveTo>
                    <a:pt x="1011110" y="268986"/>
                  </a:moveTo>
                  <a:lnTo>
                    <a:pt x="1009015" y="244690"/>
                  </a:lnTo>
                  <a:lnTo>
                    <a:pt x="1002741" y="222427"/>
                  </a:lnTo>
                  <a:lnTo>
                    <a:pt x="992263" y="202209"/>
                  </a:lnTo>
                  <a:lnTo>
                    <a:pt x="978052" y="184581"/>
                  </a:lnTo>
                  <a:lnTo>
                    <a:pt x="977620" y="184035"/>
                  </a:lnTo>
                  <a:lnTo>
                    <a:pt x="970813" y="178308"/>
                  </a:lnTo>
                  <a:lnTo>
                    <a:pt x="970813" y="268986"/>
                  </a:lnTo>
                  <a:lnTo>
                    <a:pt x="969340" y="287528"/>
                  </a:lnTo>
                  <a:lnTo>
                    <a:pt x="947407" y="330504"/>
                  </a:lnTo>
                  <a:lnTo>
                    <a:pt x="907072" y="351434"/>
                  </a:lnTo>
                  <a:lnTo>
                    <a:pt x="891311" y="352831"/>
                  </a:lnTo>
                  <a:lnTo>
                    <a:pt x="875563" y="351434"/>
                  </a:lnTo>
                  <a:lnTo>
                    <a:pt x="835228" y="330504"/>
                  </a:lnTo>
                  <a:lnTo>
                    <a:pt x="813282" y="287528"/>
                  </a:lnTo>
                  <a:lnTo>
                    <a:pt x="811822" y="268986"/>
                  </a:lnTo>
                  <a:lnTo>
                    <a:pt x="813269" y="250418"/>
                  </a:lnTo>
                  <a:lnTo>
                    <a:pt x="834961" y="207175"/>
                  </a:lnTo>
                  <a:lnTo>
                    <a:pt x="875334" y="185991"/>
                  </a:lnTo>
                  <a:lnTo>
                    <a:pt x="891311" y="184581"/>
                  </a:lnTo>
                  <a:lnTo>
                    <a:pt x="907351" y="185991"/>
                  </a:lnTo>
                  <a:lnTo>
                    <a:pt x="947674" y="206908"/>
                  </a:lnTo>
                  <a:lnTo>
                    <a:pt x="969365" y="250202"/>
                  </a:lnTo>
                  <a:lnTo>
                    <a:pt x="970813" y="268986"/>
                  </a:lnTo>
                  <a:lnTo>
                    <a:pt x="970813" y="178308"/>
                  </a:lnTo>
                  <a:lnTo>
                    <a:pt x="959802" y="169037"/>
                  </a:lnTo>
                  <a:lnTo>
                    <a:pt x="939850" y="158318"/>
                  </a:lnTo>
                  <a:lnTo>
                    <a:pt x="917740" y="151879"/>
                  </a:lnTo>
                  <a:lnTo>
                    <a:pt x="893495" y="149745"/>
                  </a:lnTo>
                  <a:lnTo>
                    <a:pt x="866711" y="152323"/>
                  </a:lnTo>
                  <a:lnTo>
                    <a:pt x="844080" y="160083"/>
                  </a:lnTo>
                  <a:lnTo>
                    <a:pt x="825601" y="173012"/>
                  </a:lnTo>
                  <a:lnTo>
                    <a:pt x="811288" y="191109"/>
                  </a:lnTo>
                  <a:lnTo>
                    <a:pt x="810183" y="191109"/>
                  </a:lnTo>
                  <a:lnTo>
                    <a:pt x="818400" y="145745"/>
                  </a:lnTo>
                  <a:lnTo>
                    <a:pt x="838835" y="106527"/>
                  </a:lnTo>
                  <a:lnTo>
                    <a:pt x="875334" y="76974"/>
                  </a:lnTo>
                  <a:lnTo>
                    <a:pt x="927608" y="61887"/>
                  </a:lnTo>
                  <a:lnTo>
                    <a:pt x="929424" y="61518"/>
                  </a:lnTo>
                  <a:lnTo>
                    <a:pt x="937069" y="59550"/>
                  </a:lnTo>
                  <a:lnTo>
                    <a:pt x="976020" y="40411"/>
                  </a:lnTo>
                  <a:lnTo>
                    <a:pt x="999947" y="9677"/>
                  </a:lnTo>
                  <a:lnTo>
                    <a:pt x="1003477" y="0"/>
                  </a:lnTo>
                  <a:lnTo>
                    <a:pt x="959916" y="0"/>
                  </a:lnTo>
                  <a:lnTo>
                    <a:pt x="957376" y="6896"/>
                  </a:lnTo>
                  <a:lnTo>
                    <a:pt x="952842" y="12611"/>
                  </a:lnTo>
                  <a:lnTo>
                    <a:pt x="913269" y="29222"/>
                  </a:lnTo>
                  <a:lnTo>
                    <a:pt x="897572" y="32588"/>
                  </a:lnTo>
                  <a:lnTo>
                    <a:pt x="893572" y="33489"/>
                  </a:lnTo>
                  <a:lnTo>
                    <a:pt x="889584" y="34582"/>
                  </a:lnTo>
                  <a:lnTo>
                    <a:pt x="875436" y="38023"/>
                  </a:lnTo>
                  <a:lnTo>
                    <a:pt x="871347" y="39293"/>
                  </a:lnTo>
                  <a:lnTo>
                    <a:pt x="865530" y="41833"/>
                  </a:lnTo>
                  <a:lnTo>
                    <a:pt x="861999" y="43294"/>
                  </a:lnTo>
                  <a:lnTo>
                    <a:pt x="853655" y="46558"/>
                  </a:lnTo>
                  <a:lnTo>
                    <a:pt x="849744" y="48374"/>
                  </a:lnTo>
                  <a:lnTo>
                    <a:pt x="807669" y="84810"/>
                  </a:lnTo>
                  <a:lnTo>
                    <a:pt x="787590" y="125234"/>
                  </a:lnTo>
                  <a:lnTo>
                    <a:pt x="775550" y="177914"/>
                  </a:lnTo>
                  <a:lnTo>
                    <a:pt x="771525" y="242849"/>
                  </a:lnTo>
                  <a:lnTo>
                    <a:pt x="773912" y="280758"/>
                  </a:lnTo>
                  <a:lnTo>
                    <a:pt x="792975" y="339026"/>
                  </a:lnTo>
                  <a:lnTo>
                    <a:pt x="825944" y="371754"/>
                  </a:lnTo>
                  <a:lnTo>
                    <a:pt x="864870" y="385914"/>
                  </a:lnTo>
                  <a:lnTo>
                    <a:pt x="887501" y="387680"/>
                  </a:lnTo>
                  <a:lnTo>
                    <a:pt x="913701" y="385572"/>
                  </a:lnTo>
                  <a:lnTo>
                    <a:pt x="958354" y="368693"/>
                  </a:lnTo>
                  <a:lnTo>
                    <a:pt x="991806" y="335953"/>
                  </a:lnTo>
                  <a:lnTo>
                    <a:pt x="1008964" y="293484"/>
                  </a:lnTo>
                  <a:lnTo>
                    <a:pt x="1011110" y="2689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331826" y="7265653"/>
              <a:ext cx="184036" cy="237929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4045436" y="7265653"/>
              <a:ext cx="226516" cy="237929"/>
            </a:xfrm>
            <a:prstGeom prst="rect">
              <a:avLst/>
            </a:prstGeom>
          </p:spPr>
        </p:pic>
        <p:sp>
          <p:nvSpPr>
            <p:cNvPr id="232" name="object 232"/>
            <p:cNvSpPr/>
            <p:nvPr/>
          </p:nvSpPr>
          <p:spPr>
            <a:xfrm>
              <a:off x="4543086" y="7271087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5" h="353695">
                  <a:moveTo>
                    <a:pt x="241751" y="0"/>
                  </a:moveTo>
                  <a:lnTo>
                    <a:pt x="198192" y="0"/>
                  </a:lnTo>
                  <a:lnTo>
                    <a:pt x="124687" y="161712"/>
                  </a:lnTo>
                  <a:lnTo>
                    <a:pt x="44647" y="0"/>
                  </a:lnTo>
                  <a:lnTo>
                    <a:pt x="0" y="0"/>
                  </a:lnTo>
                  <a:lnTo>
                    <a:pt x="103996" y="204726"/>
                  </a:lnTo>
                  <a:lnTo>
                    <a:pt x="31035" y="353371"/>
                  </a:lnTo>
                  <a:lnTo>
                    <a:pt x="74594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3" name="object 233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4938917" y="7265653"/>
              <a:ext cx="192748" cy="237940"/>
            </a:xfrm>
            <a:prstGeom prst="rect">
              <a:avLst/>
            </a:prstGeom>
          </p:spPr>
        </p:pic>
        <p:sp>
          <p:nvSpPr>
            <p:cNvPr id="234" name="object 234"/>
            <p:cNvSpPr/>
            <p:nvPr/>
          </p:nvSpPr>
          <p:spPr>
            <a:xfrm>
              <a:off x="5158879" y="7271467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5" name="object 235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5366862" y="7265653"/>
              <a:ext cx="226516" cy="237929"/>
            </a:xfrm>
            <a:prstGeom prst="rect">
              <a:avLst/>
            </a:prstGeom>
          </p:spPr>
        </p:pic>
        <p:sp>
          <p:nvSpPr>
            <p:cNvPr id="236" name="object 236"/>
            <p:cNvSpPr/>
            <p:nvPr/>
          </p:nvSpPr>
          <p:spPr>
            <a:xfrm>
              <a:off x="5653252" y="7115917"/>
              <a:ext cx="493395" cy="397510"/>
            </a:xfrm>
            <a:custGeom>
              <a:avLst/>
              <a:gdLst/>
              <a:ahLst/>
              <a:cxnLst/>
              <a:rect l="l" t="t" r="r" b="b"/>
              <a:pathLst>
                <a:path w="493395" h="397509">
                  <a:moveTo>
                    <a:pt x="239585" y="268986"/>
                  </a:moveTo>
                  <a:lnTo>
                    <a:pt x="237490" y="244690"/>
                  </a:lnTo>
                  <a:lnTo>
                    <a:pt x="231216" y="222427"/>
                  </a:lnTo>
                  <a:lnTo>
                    <a:pt x="220738" y="202209"/>
                  </a:lnTo>
                  <a:lnTo>
                    <a:pt x="206527" y="184581"/>
                  </a:lnTo>
                  <a:lnTo>
                    <a:pt x="206095" y="184035"/>
                  </a:lnTo>
                  <a:lnTo>
                    <a:pt x="199288" y="178308"/>
                  </a:lnTo>
                  <a:lnTo>
                    <a:pt x="199288" y="268986"/>
                  </a:lnTo>
                  <a:lnTo>
                    <a:pt x="197815" y="287528"/>
                  </a:lnTo>
                  <a:lnTo>
                    <a:pt x="175882" y="330504"/>
                  </a:lnTo>
                  <a:lnTo>
                    <a:pt x="135547" y="351434"/>
                  </a:lnTo>
                  <a:lnTo>
                    <a:pt x="119786" y="352831"/>
                  </a:lnTo>
                  <a:lnTo>
                    <a:pt x="104038" y="351434"/>
                  </a:lnTo>
                  <a:lnTo>
                    <a:pt x="63703" y="330504"/>
                  </a:lnTo>
                  <a:lnTo>
                    <a:pt x="41757" y="287528"/>
                  </a:lnTo>
                  <a:lnTo>
                    <a:pt x="40297" y="268986"/>
                  </a:lnTo>
                  <a:lnTo>
                    <a:pt x="41744" y="250418"/>
                  </a:lnTo>
                  <a:lnTo>
                    <a:pt x="63436" y="207175"/>
                  </a:lnTo>
                  <a:lnTo>
                    <a:pt x="103809" y="185991"/>
                  </a:lnTo>
                  <a:lnTo>
                    <a:pt x="119786" y="184581"/>
                  </a:lnTo>
                  <a:lnTo>
                    <a:pt x="135826" y="185991"/>
                  </a:lnTo>
                  <a:lnTo>
                    <a:pt x="176149" y="206908"/>
                  </a:lnTo>
                  <a:lnTo>
                    <a:pt x="197840" y="250202"/>
                  </a:lnTo>
                  <a:lnTo>
                    <a:pt x="199288" y="268986"/>
                  </a:lnTo>
                  <a:lnTo>
                    <a:pt x="199288" y="178308"/>
                  </a:lnTo>
                  <a:lnTo>
                    <a:pt x="188277" y="169037"/>
                  </a:lnTo>
                  <a:lnTo>
                    <a:pt x="168325" y="158318"/>
                  </a:lnTo>
                  <a:lnTo>
                    <a:pt x="146215" y="151879"/>
                  </a:lnTo>
                  <a:lnTo>
                    <a:pt x="121970" y="149745"/>
                  </a:lnTo>
                  <a:lnTo>
                    <a:pt x="95186" y="152323"/>
                  </a:lnTo>
                  <a:lnTo>
                    <a:pt x="72555" y="160083"/>
                  </a:lnTo>
                  <a:lnTo>
                    <a:pt x="54076" y="173012"/>
                  </a:lnTo>
                  <a:lnTo>
                    <a:pt x="39763" y="191109"/>
                  </a:lnTo>
                  <a:lnTo>
                    <a:pt x="38658" y="191109"/>
                  </a:lnTo>
                  <a:lnTo>
                    <a:pt x="46875" y="145745"/>
                  </a:lnTo>
                  <a:lnTo>
                    <a:pt x="67310" y="106527"/>
                  </a:lnTo>
                  <a:lnTo>
                    <a:pt x="103809" y="76974"/>
                  </a:lnTo>
                  <a:lnTo>
                    <a:pt x="156083" y="61887"/>
                  </a:lnTo>
                  <a:lnTo>
                    <a:pt x="157899" y="61518"/>
                  </a:lnTo>
                  <a:lnTo>
                    <a:pt x="165544" y="59550"/>
                  </a:lnTo>
                  <a:lnTo>
                    <a:pt x="204495" y="40411"/>
                  </a:lnTo>
                  <a:lnTo>
                    <a:pt x="228422" y="9677"/>
                  </a:lnTo>
                  <a:lnTo>
                    <a:pt x="231952" y="0"/>
                  </a:lnTo>
                  <a:lnTo>
                    <a:pt x="188391" y="0"/>
                  </a:lnTo>
                  <a:lnTo>
                    <a:pt x="185851" y="6896"/>
                  </a:lnTo>
                  <a:lnTo>
                    <a:pt x="181317" y="12611"/>
                  </a:lnTo>
                  <a:lnTo>
                    <a:pt x="141744" y="29222"/>
                  </a:lnTo>
                  <a:lnTo>
                    <a:pt x="126047" y="32588"/>
                  </a:lnTo>
                  <a:lnTo>
                    <a:pt x="122047" y="33489"/>
                  </a:lnTo>
                  <a:lnTo>
                    <a:pt x="118059" y="34582"/>
                  </a:lnTo>
                  <a:lnTo>
                    <a:pt x="103911" y="38023"/>
                  </a:lnTo>
                  <a:lnTo>
                    <a:pt x="99822" y="39293"/>
                  </a:lnTo>
                  <a:lnTo>
                    <a:pt x="94005" y="41833"/>
                  </a:lnTo>
                  <a:lnTo>
                    <a:pt x="90474" y="43294"/>
                  </a:lnTo>
                  <a:lnTo>
                    <a:pt x="82130" y="46558"/>
                  </a:lnTo>
                  <a:lnTo>
                    <a:pt x="78219" y="48374"/>
                  </a:lnTo>
                  <a:lnTo>
                    <a:pt x="36144" y="84810"/>
                  </a:lnTo>
                  <a:lnTo>
                    <a:pt x="16065" y="125234"/>
                  </a:lnTo>
                  <a:lnTo>
                    <a:pt x="4025" y="177914"/>
                  </a:lnTo>
                  <a:lnTo>
                    <a:pt x="0" y="242849"/>
                  </a:lnTo>
                  <a:lnTo>
                    <a:pt x="2387" y="280758"/>
                  </a:lnTo>
                  <a:lnTo>
                    <a:pt x="21450" y="339026"/>
                  </a:lnTo>
                  <a:lnTo>
                    <a:pt x="54419" y="371754"/>
                  </a:lnTo>
                  <a:lnTo>
                    <a:pt x="93345" y="385914"/>
                  </a:lnTo>
                  <a:lnTo>
                    <a:pt x="115976" y="387680"/>
                  </a:lnTo>
                  <a:lnTo>
                    <a:pt x="142176" y="385572"/>
                  </a:lnTo>
                  <a:lnTo>
                    <a:pt x="186829" y="368693"/>
                  </a:lnTo>
                  <a:lnTo>
                    <a:pt x="220281" y="335953"/>
                  </a:lnTo>
                  <a:lnTo>
                    <a:pt x="237439" y="293484"/>
                  </a:lnTo>
                  <a:lnTo>
                    <a:pt x="239585" y="268986"/>
                  </a:lnTo>
                  <a:close/>
                </a:path>
                <a:path w="493395" h="397509">
                  <a:moveTo>
                    <a:pt x="493293" y="137756"/>
                  </a:moveTo>
                  <a:lnTo>
                    <a:pt x="338658" y="304368"/>
                  </a:lnTo>
                  <a:lnTo>
                    <a:pt x="338658" y="155181"/>
                  </a:lnTo>
                  <a:lnTo>
                    <a:pt x="299466" y="155181"/>
                  </a:lnTo>
                  <a:lnTo>
                    <a:pt x="299466" y="396925"/>
                  </a:lnTo>
                  <a:lnTo>
                    <a:pt x="454088" y="230314"/>
                  </a:lnTo>
                  <a:lnTo>
                    <a:pt x="454088" y="381139"/>
                  </a:lnTo>
                  <a:lnTo>
                    <a:pt x="493293" y="381139"/>
                  </a:lnTo>
                  <a:lnTo>
                    <a:pt x="493293" y="1377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7" name="object 237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6187947" y="7271087"/>
              <a:ext cx="203637" cy="227050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465625" y="7271087"/>
              <a:ext cx="165513" cy="225961"/>
            </a:xfrm>
            <a:prstGeom prst="rect">
              <a:avLst/>
            </a:prstGeom>
          </p:spPr>
        </p:pic>
        <p:sp>
          <p:nvSpPr>
            <p:cNvPr id="239" name="object 239"/>
            <p:cNvSpPr/>
            <p:nvPr/>
          </p:nvSpPr>
          <p:spPr>
            <a:xfrm>
              <a:off x="6683413" y="7270997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0" name="object 240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6928427" y="7265653"/>
              <a:ext cx="239584" cy="237940"/>
            </a:xfrm>
            <a:prstGeom prst="rect">
              <a:avLst/>
            </a:prstGeom>
          </p:spPr>
        </p:pic>
        <p:sp>
          <p:nvSpPr>
            <p:cNvPr id="241" name="object 241"/>
            <p:cNvSpPr/>
            <p:nvPr/>
          </p:nvSpPr>
          <p:spPr>
            <a:xfrm>
              <a:off x="7227887" y="7161117"/>
              <a:ext cx="621665" cy="463550"/>
            </a:xfrm>
            <a:custGeom>
              <a:avLst/>
              <a:gdLst/>
              <a:ahLst/>
              <a:cxnLst/>
              <a:rect l="l" t="t" r="r" b="b"/>
              <a:pathLst>
                <a:path w="621665" h="463550">
                  <a:moveTo>
                    <a:pt x="177507" y="12522"/>
                  </a:moveTo>
                  <a:lnTo>
                    <a:pt x="144830" y="0"/>
                  </a:lnTo>
                  <a:lnTo>
                    <a:pt x="138264" y="14287"/>
                  </a:lnTo>
                  <a:lnTo>
                    <a:pt x="128358" y="24498"/>
                  </a:lnTo>
                  <a:lnTo>
                    <a:pt x="115125" y="30632"/>
                  </a:lnTo>
                  <a:lnTo>
                    <a:pt x="98552" y="32664"/>
                  </a:lnTo>
                  <a:lnTo>
                    <a:pt x="81978" y="30632"/>
                  </a:lnTo>
                  <a:lnTo>
                    <a:pt x="68745" y="24498"/>
                  </a:lnTo>
                  <a:lnTo>
                    <a:pt x="58839" y="14287"/>
                  </a:lnTo>
                  <a:lnTo>
                    <a:pt x="52273" y="0"/>
                  </a:lnTo>
                  <a:lnTo>
                    <a:pt x="19608" y="12522"/>
                  </a:lnTo>
                  <a:lnTo>
                    <a:pt x="49276" y="51168"/>
                  </a:lnTo>
                  <a:lnTo>
                    <a:pt x="98552" y="65341"/>
                  </a:lnTo>
                  <a:lnTo>
                    <a:pt x="112242" y="64452"/>
                  </a:lnTo>
                  <a:lnTo>
                    <a:pt x="157543" y="43459"/>
                  </a:lnTo>
                  <a:lnTo>
                    <a:pt x="166865" y="32664"/>
                  </a:lnTo>
                  <a:lnTo>
                    <a:pt x="172377" y="24130"/>
                  </a:lnTo>
                  <a:lnTo>
                    <a:pt x="177507" y="12522"/>
                  </a:lnTo>
                  <a:close/>
                </a:path>
                <a:path w="621665" h="463550">
                  <a:moveTo>
                    <a:pt x="193840" y="92557"/>
                  </a:moveTo>
                  <a:lnTo>
                    <a:pt x="39204" y="259181"/>
                  </a:lnTo>
                  <a:lnTo>
                    <a:pt x="39204" y="109982"/>
                  </a:lnTo>
                  <a:lnTo>
                    <a:pt x="0" y="109982"/>
                  </a:lnTo>
                  <a:lnTo>
                    <a:pt x="0" y="351739"/>
                  </a:lnTo>
                  <a:lnTo>
                    <a:pt x="85902" y="259181"/>
                  </a:lnTo>
                  <a:lnTo>
                    <a:pt x="154635" y="185115"/>
                  </a:lnTo>
                  <a:lnTo>
                    <a:pt x="154635" y="335953"/>
                  </a:lnTo>
                  <a:lnTo>
                    <a:pt x="193840" y="335953"/>
                  </a:lnTo>
                  <a:lnTo>
                    <a:pt x="193840" y="185115"/>
                  </a:lnTo>
                  <a:lnTo>
                    <a:pt x="193840" y="92557"/>
                  </a:lnTo>
                  <a:close/>
                </a:path>
                <a:path w="621665" h="463550">
                  <a:moveTo>
                    <a:pt x="621245" y="224320"/>
                  </a:moveTo>
                  <a:lnTo>
                    <a:pt x="613829" y="179057"/>
                  </a:lnTo>
                  <a:lnTo>
                    <a:pt x="591578" y="140195"/>
                  </a:lnTo>
                  <a:lnTo>
                    <a:pt x="590727" y="139382"/>
                  </a:lnTo>
                  <a:lnTo>
                    <a:pt x="580974" y="129971"/>
                  </a:lnTo>
                  <a:lnTo>
                    <a:pt x="580974" y="224320"/>
                  </a:lnTo>
                  <a:lnTo>
                    <a:pt x="579729" y="240779"/>
                  </a:lnTo>
                  <a:lnTo>
                    <a:pt x="560819" y="283400"/>
                  </a:lnTo>
                  <a:lnTo>
                    <a:pt x="523240" y="306108"/>
                  </a:lnTo>
                  <a:lnTo>
                    <a:pt x="507453" y="307619"/>
                  </a:lnTo>
                  <a:lnTo>
                    <a:pt x="491375" y="306108"/>
                  </a:lnTo>
                  <a:lnTo>
                    <a:pt x="485787" y="304355"/>
                  </a:lnTo>
                  <a:lnTo>
                    <a:pt x="476885" y="301574"/>
                  </a:lnTo>
                  <a:lnTo>
                    <a:pt x="464007" y="294005"/>
                  </a:lnTo>
                  <a:lnTo>
                    <a:pt x="452729" y="283400"/>
                  </a:lnTo>
                  <a:lnTo>
                    <a:pt x="443585" y="270624"/>
                  </a:lnTo>
                  <a:lnTo>
                    <a:pt x="437070" y="256514"/>
                  </a:lnTo>
                  <a:lnTo>
                    <a:pt x="437007" y="256387"/>
                  </a:lnTo>
                  <a:lnTo>
                    <a:pt x="433158" y="241084"/>
                  </a:lnTo>
                  <a:lnTo>
                    <a:pt x="433082" y="240779"/>
                  </a:lnTo>
                  <a:lnTo>
                    <a:pt x="431812" y="224320"/>
                  </a:lnTo>
                  <a:lnTo>
                    <a:pt x="431761" y="223774"/>
                  </a:lnTo>
                  <a:lnTo>
                    <a:pt x="444614" y="174701"/>
                  </a:lnTo>
                  <a:lnTo>
                    <a:pt x="479132" y="145097"/>
                  </a:lnTo>
                  <a:lnTo>
                    <a:pt x="506907" y="139382"/>
                  </a:lnTo>
                  <a:lnTo>
                    <a:pt x="521169" y="140804"/>
                  </a:lnTo>
                  <a:lnTo>
                    <a:pt x="558647" y="162242"/>
                  </a:lnTo>
                  <a:lnTo>
                    <a:pt x="579501" y="205435"/>
                  </a:lnTo>
                  <a:lnTo>
                    <a:pt x="580923" y="223774"/>
                  </a:lnTo>
                  <a:lnTo>
                    <a:pt x="580974" y="224320"/>
                  </a:lnTo>
                  <a:lnTo>
                    <a:pt x="580974" y="129971"/>
                  </a:lnTo>
                  <a:lnTo>
                    <a:pt x="575424" y="124599"/>
                  </a:lnTo>
                  <a:lnTo>
                    <a:pt x="556666" y="113449"/>
                  </a:lnTo>
                  <a:lnTo>
                    <a:pt x="535546" y="106845"/>
                  </a:lnTo>
                  <a:lnTo>
                    <a:pt x="536181" y="106845"/>
                  </a:lnTo>
                  <a:lnTo>
                    <a:pt x="511263" y="104533"/>
                  </a:lnTo>
                  <a:lnTo>
                    <a:pt x="488670" y="106845"/>
                  </a:lnTo>
                  <a:lnTo>
                    <a:pt x="468249" y="113792"/>
                  </a:lnTo>
                  <a:lnTo>
                    <a:pt x="450011" y="125361"/>
                  </a:lnTo>
                  <a:lnTo>
                    <a:pt x="433946" y="141554"/>
                  </a:lnTo>
                  <a:lnTo>
                    <a:pt x="433946" y="109982"/>
                  </a:lnTo>
                  <a:lnTo>
                    <a:pt x="394741" y="109982"/>
                  </a:lnTo>
                  <a:lnTo>
                    <a:pt x="394741" y="463346"/>
                  </a:lnTo>
                  <a:lnTo>
                    <a:pt x="433946" y="463346"/>
                  </a:lnTo>
                  <a:lnTo>
                    <a:pt x="433946" y="304355"/>
                  </a:lnTo>
                  <a:lnTo>
                    <a:pt x="449910" y="321030"/>
                  </a:lnTo>
                  <a:lnTo>
                    <a:pt x="468388" y="332943"/>
                  </a:lnTo>
                  <a:lnTo>
                    <a:pt x="489381" y="340093"/>
                  </a:lnTo>
                  <a:lnTo>
                    <a:pt x="512902" y="342468"/>
                  </a:lnTo>
                  <a:lnTo>
                    <a:pt x="536422" y="340309"/>
                  </a:lnTo>
                  <a:lnTo>
                    <a:pt x="557415" y="333832"/>
                  </a:lnTo>
                  <a:lnTo>
                    <a:pt x="575894" y="323024"/>
                  </a:lnTo>
                  <a:lnTo>
                    <a:pt x="591858" y="307898"/>
                  </a:lnTo>
                  <a:lnTo>
                    <a:pt x="592048" y="307619"/>
                  </a:lnTo>
                  <a:lnTo>
                    <a:pt x="604723" y="289712"/>
                  </a:lnTo>
                  <a:lnTo>
                    <a:pt x="613905" y="269722"/>
                  </a:lnTo>
                  <a:lnTo>
                    <a:pt x="619417" y="247916"/>
                  </a:lnTo>
                  <a:lnTo>
                    <a:pt x="621245" y="2243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7894869" y="7265653"/>
              <a:ext cx="226516" cy="237929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181258" y="7115909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29" h="387984">
                  <a:moveTo>
                    <a:pt x="231951" y="0"/>
                  </a:moveTo>
                  <a:lnTo>
                    <a:pt x="188392" y="0"/>
                  </a:lnTo>
                  <a:lnTo>
                    <a:pt x="185847" y="6900"/>
                  </a:lnTo>
                  <a:lnTo>
                    <a:pt x="181313" y="12617"/>
                  </a:lnTo>
                  <a:lnTo>
                    <a:pt x="141744" y="29224"/>
                  </a:lnTo>
                  <a:lnTo>
                    <a:pt x="126048" y="32595"/>
                  </a:lnTo>
                  <a:lnTo>
                    <a:pt x="122048" y="33496"/>
                  </a:lnTo>
                  <a:lnTo>
                    <a:pt x="118059" y="34585"/>
                  </a:lnTo>
                  <a:lnTo>
                    <a:pt x="103913" y="38030"/>
                  </a:lnTo>
                  <a:lnTo>
                    <a:pt x="99818" y="39297"/>
                  </a:lnTo>
                  <a:lnTo>
                    <a:pt x="94007" y="41841"/>
                  </a:lnTo>
                  <a:lnTo>
                    <a:pt x="90468" y="43297"/>
                  </a:lnTo>
                  <a:lnTo>
                    <a:pt x="82123" y="46564"/>
                  </a:lnTo>
                  <a:lnTo>
                    <a:pt x="78217" y="48375"/>
                  </a:lnTo>
                  <a:lnTo>
                    <a:pt x="36143" y="84809"/>
                  </a:lnTo>
                  <a:lnTo>
                    <a:pt x="16064" y="125240"/>
                  </a:lnTo>
                  <a:lnTo>
                    <a:pt x="4016" y="177921"/>
                  </a:lnTo>
                  <a:lnTo>
                    <a:pt x="0" y="242851"/>
                  </a:lnTo>
                  <a:lnTo>
                    <a:pt x="2383" y="280762"/>
                  </a:lnTo>
                  <a:lnTo>
                    <a:pt x="21442" y="339024"/>
                  </a:lnTo>
                  <a:lnTo>
                    <a:pt x="54413" y="371755"/>
                  </a:lnTo>
                  <a:lnTo>
                    <a:pt x="93344" y="385913"/>
                  </a:lnTo>
                  <a:lnTo>
                    <a:pt x="115975" y="387684"/>
                  </a:lnTo>
                  <a:lnTo>
                    <a:pt x="142177" y="385574"/>
                  </a:lnTo>
                  <a:lnTo>
                    <a:pt x="165794" y="379243"/>
                  </a:lnTo>
                  <a:lnTo>
                    <a:pt x="186826" y="368694"/>
                  </a:lnTo>
                  <a:lnTo>
                    <a:pt x="205271" y="353926"/>
                  </a:lnTo>
                  <a:lnTo>
                    <a:pt x="206180" y="352837"/>
                  </a:lnTo>
                  <a:lnTo>
                    <a:pt x="119786" y="352837"/>
                  </a:lnTo>
                  <a:lnTo>
                    <a:pt x="104029" y="351443"/>
                  </a:lnTo>
                  <a:lnTo>
                    <a:pt x="63704" y="330513"/>
                  </a:lnTo>
                  <a:lnTo>
                    <a:pt x="41754" y="287533"/>
                  </a:lnTo>
                  <a:lnTo>
                    <a:pt x="40291" y="268986"/>
                  </a:lnTo>
                  <a:lnTo>
                    <a:pt x="41738" y="250423"/>
                  </a:lnTo>
                  <a:lnTo>
                    <a:pt x="63432" y="207176"/>
                  </a:lnTo>
                  <a:lnTo>
                    <a:pt x="87415" y="191114"/>
                  </a:lnTo>
                  <a:lnTo>
                    <a:pt x="38658" y="191114"/>
                  </a:lnTo>
                  <a:lnTo>
                    <a:pt x="46874" y="145747"/>
                  </a:lnTo>
                  <a:lnTo>
                    <a:pt x="67312" y="106524"/>
                  </a:lnTo>
                  <a:lnTo>
                    <a:pt x="103808" y="76971"/>
                  </a:lnTo>
                  <a:lnTo>
                    <a:pt x="156079" y="61893"/>
                  </a:lnTo>
                  <a:lnTo>
                    <a:pt x="157900" y="61526"/>
                  </a:lnTo>
                  <a:lnTo>
                    <a:pt x="165544" y="59557"/>
                  </a:lnTo>
                  <a:lnTo>
                    <a:pt x="204486" y="40416"/>
                  </a:lnTo>
                  <a:lnTo>
                    <a:pt x="228424" y="9683"/>
                  </a:lnTo>
                  <a:lnTo>
                    <a:pt x="231951" y="0"/>
                  </a:lnTo>
                  <a:close/>
                </a:path>
                <a:path w="240029" h="387984">
                  <a:moveTo>
                    <a:pt x="206526" y="184580"/>
                  </a:moveTo>
                  <a:lnTo>
                    <a:pt x="119786" y="184580"/>
                  </a:lnTo>
                  <a:lnTo>
                    <a:pt x="135975" y="185995"/>
                  </a:lnTo>
                  <a:lnTo>
                    <a:pt x="135826" y="185995"/>
                  </a:lnTo>
                  <a:lnTo>
                    <a:pt x="176141" y="206915"/>
                  </a:lnTo>
                  <a:lnTo>
                    <a:pt x="197836" y="250201"/>
                  </a:lnTo>
                  <a:lnTo>
                    <a:pt x="199281" y="268986"/>
                  </a:lnTo>
                  <a:lnTo>
                    <a:pt x="197817" y="287533"/>
                  </a:lnTo>
                  <a:lnTo>
                    <a:pt x="175879" y="330513"/>
                  </a:lnTo>
                  <a:lnTo>
                    <a:pt x="135542" y="351443"/>
                  </a:lnTo>
                  <a:lnTo>
                    <a:pt x="119786" y="352837"/>
                  </a:lnTo>
                  <a:lnTo>
                    <a:pt x="206180" y="352837"/>
                  </a:lnTo>
                  <a:lnTo>
                    <a:pt x="220280" y="335960"/>
                  </a:lnTo>
                  <a:lnTo>
                    <a:pt x="231003" y="315814"/>
                  </a:lnTo>
                  <a:lnTo>
                    <a:pt x="237438" y="293490"/>
                  </a:lnTo>
                  <a:lnTo>
                    <a:pt x="239584" y="268986"/>
                  </a:lnTo>
                  <a:lnTo>
                    <a:pt x="237489" y="244688"/>
                  </a:lnTo>
                  <a:lnTo>
                    <a:pt x="231207" y="222431"/>
                  </a:lnTo>
                  <a:lnTo>
                    <a:pt x="220739" y="202214"/>
                  </a:lnTo>
                  <a:lnTo>
                    <a:pt x="206526" y="184580"/>
                  </a:lnTo>
                  <a:close/>
                </a:path>
                <a:path w="240029" h="387984">
                  <a:moveTo>
                    <a:pt x="121964" y="149744"/>
                  </a:moveTo>
                  <a:lnTo>
                    <a:pt x="95181" y="152329"/>
                  </a:lnTo>
                  <a:lnTo>
                    <a:pt x="72552" y="160086"/>
                  </a:lnTo>
                  <a:lnTo>
                    <a:pt x="54078" y="173015"/>
                  </a:lnTo>
                  <a:lnTo>
                    <a:pt x="39757" y="191114"/>
                  </a:lnTo>
                  <a:lnTo>
                    <a:pt x="87415" y="191114"/>
                  </a:lnTo>
                  <a:lnTo>
                    <a:pt x="89088" y="190236"/>
                  </a:lnTo>
                  <a:lnTo>
                    <a:pt x="103807" y="185995"/>
                  </a:lnTo>
                  <a:lnTo>
                    <a:pt x="119786" y="184580"/>
                  </a:lnTo>
                  <a:lnTo>
                    <a:pt x="206526" y="184580"/>
                  </a:lnTo>
                  <a:lnTo>
                    <a:pt x="206087" y="184036"/>
                  </a:lnTo>
                  <a:lnTo>
                    <a:pt x="188277" y="169034"/>
                  </a:lnTo>
                  <a:lnTo>
                    <a:pt x="168318" y="158318"/>
                  </a:lnTo>
                  <a:lnTo>
                    <a:pt x="146212" y="151887"/>
                  </a:lnTo>
                  <a:lnTo>
                    <a:pt x="121964" y="1497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4" name="object 244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8466559" y="7265653"/>
              <a:ext cx="239584" cy="237940"/>
            </a:xfrm>
            <a:prstGeom prst="rect">
              <a:avLst/>
            </a:prstGeom>
          </p:spPr>
        </p:pic>
        <p:sp>
          <p:nvSpPr>
            <p:cNvPr id="245" name="object 245"/>
            <p:cNvSpPr/>
            <p:nvPr/>
          </p:nvSpPr>
          <p:spPr>
            <a:xfrm>
              <a:off x="8733346" y="7271467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6" name="object 24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8955507" y="7271087"/>
              <a:ext cx="231951" cy="225961"/>
            </a:xfrm>
            <a:prstGeom prst="rect">
              <a:avLst/>
            </a:prstGeom>
          </p:spPr>
        </p:pic>
        <p:sp>
          <p:nvSpPr>
            <p:cNvPr id="247" name="object 247"/>
            <p:cNvSpPr/>
            <p:nvPr/>
          </p:nvSpPr>
          <p:spPr>
            <a:xfrm>
              <a:off x="819594" y="7448060"/>
              <a:ext cx="8494395" cy="1216025"/>
            </a:xfrm>
            <a:custGeom>
              <a:avLst/>
              <a:gdLst/>
              <a:ahLst/>
              <a:cxnLst/>
              <a:rect l="l" t="t" r="r" b="b"/>
              <a:pathLst>
                <a:path w="8494395" h="1216025">
                  <a:moveTo>
                    <a:pt x="296760" y="1028915"/>
                  </a:moveTo>
                  <a:lnTo>
                    <a:pt x="293712" y="989380"/>
                  </a:lnTo>
                  <a:lnTo>
                    <a:pt x="269341" y="921461"/>
                  </a:lnTo>
                  <a:lnTo>
                    <a:pt x="221627" y="869835"/>
                  </a:lnTo>
                  <a:lnTo>
                    <a:pt x="156692" y="843292"/>
                  </a:lnTo>
                  <a:lnTo>
                    <a:pt x="118160" y="839978"/>
                  </a:lnTo>
                  <a:lnTo>
                    <a:pt x="86067" y="842225"/>
                  </a:lnTo>
                  <a:lnTo>
                    <a:pt x="55676" y="848956"/>
                  </a:lnTo>
                  <a:lnTo>
                    <a:pt x="26987" y="860183"/>
                  </a:lnTo>
                  <a:lnTo>
                    <a:pt x="0" y="875906"/>
                  </a:lnTo>
                  <a:lnTo>
                    <a:pt x="0" y="926007"/>
                  </a:lnTo>
                  <a:lnTo>
                    <a:pt x="10312" y="916609"/>
                  </a:lnTo>
                  <a:lnTo>
                    <a:pt x="21653" y="908037"/>
                  </a:lnTo>
                  <a:lnTo>
                    <a:pt x="65024" y="886663"/>
                  </a:lnTo>
                  <a:lnTo>
                    <a:pt x="120878" y="878090"/>
                  </a:lnTo>
                  <a:lnTo>
                    <a:pt x="147243" y="880325"/>
                  </a:lnTo>
                  <a:lnTo>
                    <a:pt x="193116" y="898156"/>
                  </a:lnTo>
                  <a:lnTo>
                    <a:pt x="228981" y="932662"/>
                  </a:lnTo>
                  <a:lnTo>
                    <a:pt x="249529" y="976896"/>
                  </a:lnTo>
                  <a:lnTo>
                    <a:pt x="253733" y="1002233"/>
                  </a:lnTo>
                  <a:lnTo>
                    <a:pt x="43561" y="1002233"/>
                  </a:lnTo>
                  <a:lnTo>
                    <a:pt x="43561" y="1040345"/>
                  </a:lnTo>
                  <a:lnTo>
                    <a:pt x="255371" y="1040345"/>
                  </a:lnTo>
                  <a:lnTo>
                    <a:pt x="253085" y="1068959"/>
                  </a:lnTo>
                  <a:lnTo>
                    <a:pt x="233210" y="1118247"/>
                  </a:lnTo>
                  <a:lnTo>
                    <a:pt x="194551" y="1155814"/>
                  </a:lnTo>
                  <a:lnTo>
                    <a:pt x="146913" y="1175131"/>
                  </a:lnTo>
                  <a:lnTo>
                    <a:pt x="120332" y="1177544"/>
                  </a:lnTo>
                  <a:lnTo>
                    <a:pt x="100126" y="1176426"/>
                  </a:lnTo>
                  <a:lnTo>
                    <a:pt x="60921" y="1167447"/>
                  </a:lnTo>
                  <a:lnTo>
                    <a:pt x="18656" y="1145984"/>
                  </a:lnTo>
                  <a:lnTo>
                    <a:pt x="0" y="1130185"/>
                  </a:lnTo>
                  <a:lnTo>
                    <a:pt x="0" y="1180274"/>
                  </a:lnTo>
                  <a:lnTo>
                    <a:pt x="28143" y="1195768"/>
                  </a:lnTo>
                  <a:lnTo>
                    <a:pt x="57581" y="1206830"/>
                  </a:lnTo>
                  <a:lnTo>
                    <a:pt x="88315" y="1213459"/>
                  </a:lnTo>
                  <a:lnTo>
                    <a:pt x="120332" y="1215669"/>
                  </a:lnTo>
                  <a:lnTo>
                    <a:pt x="158584" y="1212367"/>
                  </a:lnTo>
                  <a:lnTo>
                    <a:pt x="222834" y="1185964"/>
                  </a:lnTo>
                  <a:lnTo>
                    <a:pt x="269798" y="1134681"/>
                  </a:lnTo>
                  <a:lnTo>
                    <a:pt x="293763" y="1067714"/>
                  </a:lnTo>
                  <a:lnTo>
                    <a:pt x="296760" y="1028915"/>
                  </a:lnTo>
                  <a:close/>
                </a:path>
                <a:path w="8494395" h="1216025">
                  <a:moveTo>
                    <a:pt x="509092" y="983551"/>
                  </a:moveTo>
                  <a:lnTo>
                    <a:pt x="328320" y="983551"/>
                  </a:lnTo>
                  <a:lnTo>
                    <a:pt x="328320" y="1019111"/>
                  </a:lnTo>
                  <a:lnTo>
                    <a:pt x="399110" y="1019111"/>
                  </a:lnTo>
                  <a:lnTo>
                    <a:pt x="399110" y="1209611"/>
                  </a:lnTo>
                  <a:lnTo>
                    <a:pt x="438302" y="1209611"/>
                  </a:lnTo>
                  <a:lnTo>
                    <a:pt x="438302" y="1019111"/>
                  </a:lnTo>
                  <a:lnTo>
                    <a:pt x="509092" y="1019111"/>
                  </a:lnTo>
                  <a:lnTo>
                    <a:pt x="509092" y="983551"/>
                  </a:lnTo>
                  <a:close/>
                </a:path>
                <a:path w="8494395" h="1216025">
                  <a:moveTo>
                    <a:pt x="8494179" y="19964"/>
                  </a:moveTo>
                  <a:lnTo>
                    <a:pt x="8491449" y="13614"/>
                  </a:lnTo>
                  <a:lnTo>
                    <a:pt x="8480552" y="2717"/>
                  </a:lnTo>
                  <a:lnTo>
                    <a:pt x="8474215" y="0"/>
                  </a:lnTo>
                  <a:lnTo>
                    <a:pt x="8459686" y="0"/>
                  </a:lnTo>
                  <a:lnTo>
                    <a:pt x="8453336" y="2717"/>
                  </a:lnTo>
                  <a:lnTo>
                    <a:pt x="8442439" y="13614"/>
                  </a:lnTo>
                  <a:lnTo>
                    <a:pt x="8439734" y="19964"/>
                  </a:lnTo>
                  <a:lnTo>
                    <a:pt x="8439734" y="34493"/>
                  </a:lnTo>
                  <a:lnTo>
                    <a:pt x="8442439" y="40830"/>
                  </a:lnTo>
                  <a:lnTo>
                    <a:pt x="8447900" y="46278"/>
                  </a:lnTo>
                  <a:lnTo>
                    <a:pt x="8453336" y="51727"/>
                  </a:lnTo>
                  <a:lnTo>
                    <a:pt x="8459686" y="54444"/>
                  </a:lnTo>
                  <a:lnTo>
                    <a:pt x="8474215" y="54444"/>
                  </a:lnTo>
                  <a:lnTo>
                    <a:pt x="8480552" y="51727"/>
                  </a:lnTo>
                  <a:lnTo>
                    <a:pt x="8491449" y="40830"/>
                  </a:lnTo>
                  <a:lnTo>
                    <a:pt x="8494179" y="34493"/>
                  </a:lnTo>
                  <a:lnTo>
                    <a:pt x="8494179" y="19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8" name="object 248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355906" y="8425785"/>
              <a:ext cx="239584" cy="237950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782238" y="8431230"/>
              <a:ext cx="174235" cy="225961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2002200" y="8425785"/>
              <a:ext cx="226516" cy="237940"/>
            </a:xfrm>
            <a:prstGeom prst="rect">
              <a:avLst/>
            </a:prstGeom>
          </p:spPr>
        </p:pic>
        <p:sp>
          <p:nvSpPr>
            <p:cNvPr id="251" name="object 251"/>
            <p:cNvSpPr/>
            <p:nvPr/>
          </p:nvSpPr>
          <p:spPr>
            <a:xfrm>
              <a:off x="2267902" y="8431142"/>
              <a:ext cx="544830" cy="226060"/>
            </a:xfrm>
            <a:custGeom>
              <a:avLst/>
              <a:gdLst/>
              <a:ahLst/>
              <a:cxnLst/>
              <a:rect l="l" t="t" r="r" b="b"/>
              <a:pathLst>
                <a:path w="544830" h="226059">
                  <a:moveTo>
                    <a:pt x="320154" y="226060"/>
                  </a:moveTo>
                  <a:lnTo>
                    <a:pt x="212356" y="104622"/>
                  </a:lnTo>
                  <a:lnTo>
                    <a:pt x="310362" y="88"/>
                  </a:lnTo>
                  <a:lnTo>
                    <a:pt x="264617" y="88"/>
                  </a:lnTo>
                  <a:lnTo>
                    <a:pt x="179679" y="92659"/>
                  </a:lnTo>
                  <a:lnTo>
                    <a:pt x="179679" y="88"/>
                  </a:lnTo>
                  <a:lnTo>
                    <a:pt x="140474" y="88"/>
                  </a:lnTo>
                  <a:lnTo>
                    <a:pt x="140474" y="92659"/>
                  </a:lnTo>
                  <a:lnTo>
                    <a:pt x="55537" y="88"/>
                  </a:lnTo>
                  <a:lnTo>
                    <a:pt x="9804" y="88"/>
                  </a:lnTo>
                  <a:lnTo>
                    <a:pt x="107810" y="104622"/>
                  </a:lnTo>
                  <a:lnTo>
                    <a:pt x="0" y="226060"/>
                  </a:lnTo>
                  <a:lnTo>
                    <a:pt x="49009" y="226060"/>
                  </a:lnTo>
                  <a:lnTo>
                    <a:pt x="132854" y="130759"/>
                  </a:lnTo>
                  <a:lnTo>
                    <a:pt x="140474" y="138391"/>
                  </a:lnTo>
                  <a:lnTo>
                    <a:pt x="140474" y="226060"/>
                  </a:lnTo>
                  <a:lnTo>
                    <a:pt x="179679" y="226060"/>
                  </a:lnTo>
                  <a:lnTo>
                    <a:pt x="179679" y="138391"/>
                  </a:lnTo>
                  <a:lnTo>
                    <a:pt x="187299" y="130759"/>
                  </a:lnTo>
                  <a:lnTo>
                    <a:pt x="271145" y="226060"/>
                  </a:lnTo>
                  <a:lnTo>
                    <a:pt x="320154" y="226060"/>
                  </a:lnTo>
                  <a:close/>
                </a:path>
                <a:path w="544830" h="226059">
                  <a:moveTo>
                    <a:pt x="544474" y="0"/>
                  </a:moveTo>
                  <a:lnTo>
                    <a:pt x="505269" y="0"/>
                  </a:lnTo>
                  <a:lnTo>
                    <a:pt x="505269" y="92710"/>
                  </a:lnTo>
                  <a:lnTo>
                    <a:pt x="398551" y="92710"/>
                  </a:lnTo>
                  <a:lnTo>
                    <a:pt x="398551" y="0"/>
                  </a:lnTo>
                  <a:lnTo>
                    <a:pt x="359346" y="0"/>
                  </a:lnTo>
                  <a:lnTo>
                    <a:pt x="359346" y="92710"/>
                  </a:lnTo>
                  <a:lnTo>
                    <a:pt x="359346" y="128270"/>
                  </a:lnTo>
                  <a:lnTo>
                    <a:pt x="359346" y="226060"/>
                  </a:lnTo>
                  <a:lnTo>
                    <a:pt x="398551" y="226060"/>
                  </a:lnTo>
                  <a:lnTo>
                    <a:pt x="398551" y="128270"/>
                  </a:lnTo>
                  <a:lnTo>
                    <a:pt x="505269" y="128270"/>
                  </a:lnTo>
                  <a:lnTo>
                    <a:pt x="505269" y="226060"/>
                  </a:lnTo>
                  <a:lnTo>
                    <a:pt x="544474" y="226060"/>
                  </a:lnTo>
                  <a:lnTo>
                    <a:pt x="544474" y="128270"/>
                  </a:lnTo>
                  <a:lnTo>
                    <a:pt x="544474" y="92710"/>
                  </a:lnTo>
                  <a:lnTo>
                    <a:pt x="5444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2" name="object 252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86435" y="8431230"/>
              <a:ext cx="231951" cy="225961"/>
            </a:xfrm>
            <a:prstGeom prst="rect">
              <a:avLst/>
            </a:prstGeom>
          </p:spPr>
        </p:pic>
        <p:sp>
          <p:nvSpPr>
            <p:cNvPr id="253" name="object 253"/>
            <p:cNvSpPr/>
            <p:nvPr/>
          </p:nvSpPr>
          <p:spPr>
            <a:xfrm>
              <a:off x="3192424" y="8294020"/>
              <a:ext cx="688975" cy="490855"/>
            </a:xfrm>
            <a:custGeom>
              <a:avLst/>
              <a:gdLst/>
              <a:ahLst/>
              <a:cxnLst/>
              <a:rect l="l" t="t" r="r" b="b"/>
              <a:pathLst>
                <a:path w="688975" h="490854">
                  <a:moveTo>
                    <a:pt x="177507" y="39738"/>
                  </a:moveTo>
                  <a:lnTo>
                    <a:pt x="144843" y="27228"/>
                  </a:lnTo>
                  <a:lnTo>
                    <a:pt x="138264" y="41516"/>
                  </a:lnTo>
                  <a:lnTo>
                    <a:pt x="128371" y="51727"/>
                  </a:lnTo>
                  <a:lnTo>
                    <a:pt x="115125" y="57861"/>
                  </a:lnTo>
                  <a:lnTo>
                    <a:pt x="98552" y="59893"/>
                  </a:lnTo>
                  <a:lnTo>
                    <a:pt x="81978" y="57861"/>
                  </a:lnTo>
                  <a:lnTo>
                    <a:pt x="68745" y="51727"/>
                  </a:lnTo>
                  <a:lnTo>
                    <a:pt x="58839" y="41516"/>
                  </a:lnTo>
                  <a:lnTo>
                    <a:pt x="52273" y="27228"/>
                  </a:lnTo>
                  <a:lnTo>
                    <a:pt x="19608" y="39738"/>
                  </a:lnTo>
                  <a:lnTo>
                    <a:pt x="49276" y="78397"/>
                  </a:lnTo>
                  <a:lnTo>
                    <a:pt x="98552" y="92557"/>
                  </a:lnTo>
                  <a:lnTo>
                    <a:pt x="112255" y="91681"/>
                  </a:lnTo>
                  <a:lnTo>
                    <a:pt x="157543" y="70675"/>
                  </a:lnTo>
                  <a:lnTo>
                    <a:pt x="172377" y="51346"/>
                  </a:lnTo>
                  <a:lnTo>
                    <a:pt x="177507" y="39738"/>
                  </a:lnTo>
                  <a:close/>
                </a:path>
                <a:path w="688975" h="490854">
                  <a:moveTo>
                    <a:pt x="193840" y="119786"/>
                  </a:moveTo>
                  <a:lnTo>
                    <a:pt x="39204" y="286410"/>
                  </a:lnTo>
                  <a:lnTo>
                    <a:pt x="39204" y="137210"/>
                  </a:lnTo>
                  <a:lnTo>
                    <a:pt x="0" y="137210"/>
                  </a:lnTo>
                  <a:lnTo>
                    <a:pt x="0" y="378955"/>
                  </a:lnTo>
                  <a:lnTo>
                    <a:pt x="85902" y="286410"/>
                  </a:lnTo>
                  <a:lnTo>
                    <a:pt x="154635" y="212344"/>
                  </a:lnTo>
                  <a:lnTo>
                    <a:pt x="154635" y="363181"/>
                  </a:lnTo>
                  <a:lnTo>
                    <a:pt x="193840" y="363181"/>
                  </a:lnTo>
                  <a:lnTo>
                    <a:pt x="193840" y="212344"/>
                  </a:lnTo>
                  <a:lnTo>
                    <a:pt x="193840" y="119786"/>
                  </a:lnTo>
                  <a:close/>
                </a:path>
                <a:path w="688975" h="490854">
                  <a:moveTo>
                    <a:pt x="688771" y="249923"/>
                  </a:moveTo>
                  <a:lnTo>
                    <a:pt x="679094" y="200380"/>
                  </a:lnTo>
                  <a:lnTo>
                    <a:pt x="655434" y="168249"/>
                  </a:lnTo>
                  <a:lnTo>
                    <a:pt x="648462" y="161696"/>
                  </a:lnTo>
                  <a:lnTo>
                    <a:pt x="648462" y="249923"/>
                  </a:lnTo>
                  <a:lnTo>
                    <a:pt x="646493" y="270383"/>
                  </a:lnTo>
                  <a:lnTo>
                    <a:pt x="616889" y="315810"/>
                  </a:lnTo>
                  <a:lnTo>
                    <a:pt x="572071" y="331736"/>
                  </a:lnTo>
                  <a:lnTo>
                    <a:pt x="554278" y="332143"/>
                  </a:lnTo>
                  <a:lnTo>
                    <a:pt x="554278" y="168249"/>
                  </a:lnTo>
                  <a:lnTo>
                    <a:pt x="601548" y="175602"/>
                  </a:lnTo>
                  <a:lnTo>
                    <a:pt x="640029" y="209905"/>
                  </a:lnTo>
                  <a:lnTo>
                    <a:pt x="648462" y="249923"/>
                  </a:lnTo>
                  <a:lnTo>
                    <a:pt x="648462" y="161696"/>
                  </a:lnTo>
                  <a:lnTo>
                    <a:pt x="631050" y="149936"/>
                  </a:lnTo>
                  <a:lnTo>
                    <a:pt x="608723" y="140754"/>
                  </a:lnTo>
                  <a:lnTo>
                    <a:pt x="583133" y="135242"/>
                  </a:lnTo>
                  <a:lnTo>
                    <a:pt x="554278" y="133400"/>
                  </a:lnTo>
                  <a:lnTo>
                    <a:pt x="554278" y="0"/>
                  </a:lnTo>
                  <a:lnTo>
                    <a:pt x="515073" y="0"/>
                  </a:lnTo>
                  <a:lnTo>
                    <a:pt x="515073" y="133400"/>
                  </a:lnTo>
                  <a:lnTo>
                    <a:pt x="515073" y="168249"/>
                  </a:lnTo>
                  <a:lnTo>
                    <a:pt x="515073" y="332143"/>
                  </a:lnTo>
                  <a:lnTo>
                    <a:pt x="497268" y="331736"/>
                  </a:lnTo>
                  <a:lnTo>
                    <a:pt x="452450" y="315810"/>
                  </a:lnTo>
                  <a:lnTo>
                    <a:pt x="422859" y="270383"/>
                  </a:lnTo>
                  <a:lnTo>
                    <a:pt x="420878" y="249923"/>
                  </a:lnTo>
                  <a:lnTo>
                    <a:pt x="422986" y="228346"/>
                  </a:lnTo>
                  <a:lnTo>
                    <a:pt x="454634" y="182410"/>
                  </a:lnTo>
                  <a:lnTo>
                    <a:pt x="498030" y="168529"/>
                  </a:lnTo>
                  <a:lnTo>
                    <a:pt x="515073" y="168249"/>
                  </a:lnTo>
                  <a:lnTo>
                    <a:pt x="515073" y="133400"/>
                  </a:lnTo>
                  <a:lnTo>
                    <a:pt x="460629" y="140754"/>
                  </a:lnTo>
                  <a:lnTo>
                    <a:pt x="419252" y="162801"/>
                  </a:lnTo>
                  <a:lnTo>
                    <a:pt x="390245" y="200380"/>
                  </a:lnTo>
                  <a:lnTo>
                    <a:pt x="380580" y="249923"/>
                  </a:lnTo>
                  <a:lnTo>
                    <a:pt x="383032" y="276440"/>
                  </a:lnTo>
                  <a:lnTo>
                    <a:pt x="402628" y="320268"/>
                  </a:lnTo>
                  <a:lnTo>
                    <a:pt x="439216" y="350456"/>
                  </a:lnTo>
                  <a:lnTo>
                    <a:pt x="486867" y="365150"/>
                  </a:lnTo>
                  <a:lnTo>
                    <a:pt x="515073" y="366991"/>
                  </a:lnTo>
                  <a:lnTo>
                    <a:pt x="515073" y="490588"/>
                  </a:lnTo>
                  <a:lnTo>
                    <a:pt x="554278" y="490588"/>
                  </a:lnTo>
                  <a:lnTo>
                    <a:pt x="554278" y="366991"/>
                  </a:lnTo>
                  <a:lnTo>
                    <a:pt x="582485" y="365150"/>
                  </a:lnTo>
                  <a:lnTo>
                    <a:pt x="630135" y="350456"/>
                  </a:lnTo>
                  <a:lnTo>
                    <a:pt x="666724" y="320268"/>
                  </a:lnTo>
                  <a:lnTo>
                    <a:pt x="686320" y="276440"/>
                  </a:lnTo>
                  <a:lnTo>
                    <a:pt x="688771" y="2499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4" name="object 254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3926916" y="8425785"/>
              <a:ext cx="226516" cy="237940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4227473" y="8431230"/>
              <a:ext cx="377873" cy="226436"/>
            </a:xfrm>
            <a:prstGeom prst="rect">
              <a:avLst/>
            </a:prstGeom>
          </p:spPr>
        </p:pic>
        <p:sp>
          <p:nvSpPr>
            <p:cNvPr id="256" name="object 256"/>
            <p:cNvSpPr/>
            <p:nvPr/>
          </p:nvSpPr>
          <p:spPr>
            <a:xfrm>
              <a:off x="4644549" y="8425774"/>
              <a:ext cx="54610" cy="236854"/>
            </a:xfrm>
            <a:custGeom>
              <a:avLst/>
              <a:gdLst/>
              <a:ahLst/>
              <a:cxnLst/>
              <a:rect l="l" t="t" r="r" b="b"/>
              <a:pathLst>
                <a:path w="54610" h="236854">
                  <a:moveTo>
                    <a:pt x="34480" y="182402"/>
                  </a:moveTo>
                  <a:lnTo>
                    <a:pt x="19957" y="182402"/>
                  </a:lnTo>
                  <a:lnTo>
                    <a:pt x="13612" y="185135"/>
                  </a:lnTo>
                  <a:lnTo>
                    <a:pt x="2711" y="196025"/>
                  </a:lnTo>
                  <a:lnTo>
                    <a:pt x="0" y="202370"/>
                  </a:lnTo>
                  <a:lnTo>
                    <a:pt x="0" y="216893"/>
                  </a:lnTo>
                  <a:lnTo>
                    <a:pt x="2711" y="223239"/>
                  </a:lnTo>
                  <a:lnTo>
                    <a:pt x="13612" y="234139"/>
                  </a:lnTo>
                  <a:lnTo>
                    <a:pt x="19957" y="236851"/>
                  </a:lnTo>
                  <a:lnTo>
                    <a:pt x="34480" y="236851"/>
                  </a:lnTo>
                  <a:lnTo>
                    <a:pt x="40825" y="234139"/>
                  </a:lnTo>
                  <a:lnTo>
                    <a:pt x="51715" y="223239"/>
                  </a:lnTo>
                  <a:lnTo>
                    <a:pt x="54448" y="216893"/>
                  </a:lnTo>
                  <a:lnTo>
                    <a:pt x="54448" y="202370"/>
                  </a:lnTo>
                  <a:lnTo>
                    <a:pt x="51715" y="196025"/>
                  </a:lnTo>
                  <a:lnTo>
                    <a:pt x="40825" y="185135"/>
                  </a:lnTo>
                  <a:lnTo>
                    <a:pt x="34480" y="182402"/>
                  </a:lnTo>
                  <a:close/>
                </a:path>
                <a:path w="54610" h="236854">
                  <a:moveTo>
                    <a:pt x="34480" y="0"/>
                  </a:moveTo>
                  <a:lnTo>
                    <a:pt x="19957" y="0"/>
                  </a:lnTo>
                  <a:lnTo>
                    <a:pt x="13612" y="2732"/>
                  </a:lnTo>
                  <a:lnTo>
                    <a:pt x="2711" y="13622"/>
                  </a:lnTo>
                  <a:lnTo>
                    <a:pt x="0" y="19967"/>
                  </a:lnTo>
                  <a:lnTo>
                    <a:pt x="0" y="34491"/>
                  </a:lnTo>
                  <a:lnTo>
                    <a:pt x="2711" y="40846"/>
                  </a:lnTo>
                  <a:lnTo>
                    <a:pt x="13612" y="51736"/>
                  </a:lnTo>
                  <a:lnTo>
                    <a:pt x="19957" y="54448"/>
                  </a:lnTo>
                  <a:lnTo>
                    <a:pt x="34480" y="54448"/>
                  </a:lnTo>
                  <a:lnTo>
                    <a:pt x="40825" y="51736"/>
                  </a:lnTo>
                  <a:lnTo>
                    <a:pt x="51715" y="40846"/>
                  </a:lnTo>
                  <a:lnTo>
                    <a:pt x="54448" y="34491"/>
                  </a:lnTo>
                  <a:lnTo>
                    <a:pt x="54448" y="19967"/>
                  </a:lnTo>
                  <a:lnTo>
                    <a:pt x="51715" y="13622"/>
                  </a:lnTo>
                  <a:lnTo>
                    <a:pt x="40825" y="2732"/>
                  </a:lnTo>
                  <a:lnTo>
                    <a:pt x="344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7" name="object 257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4883568" y="8425785"/>
              <a:ext cx="192748" cy="237950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5122042" y="8425785"/>
              <a:ext cx="239584" cy="237950"/>
            </a:xfrm>
            <a:prstGeom prst="rect">
              <a:avLst/>
            </a:prstGeom>
          </p:spPr>
        </p:pic>
        <p:sp>
          <p:nvSpPr>
            <p:cNvPr id="259" name="object 259"/>
            <p:cNvSpPr/>
            <p:nvPr/>
          </p:nvSpPr>
          <p:spPr>
            <a:xfrm>
              <a:off x="5421490" y="8413806"/>
              <a:ext cx="452120" cy="303530"/>
            </a:xfrm>
            <a:custGeom>
              <a:avLst/>
              <a:gdLst/>
              <a:ahLst/>
              <a:cxnLst/>
              <a:rect l="l" t="t" r="r" b="b"/>
              <a:pathLst>
                <a:path w="452120" h="303529">
                  <a:moveTo>
                    <a:pt x="216712" y="207835"/>
                  </a:moveTo>
                  <a:lnTo>
                    <a:pt x="179679" y="207835"/>
                  </a:lnTo>
                  <a:lnTo>
                    <a:pt x="179679" y="17335"/>
                  </a:lnTo>
                  <a:lnTo>
                    <a:pt x="140474" y="17335"/>
                  </a:lnTo>
                  <a:lnTo>
                    <a:pt x="140474" y="207835"/>
                  </a:lnTo>
                  <a:lnTo>
                    <a:pt x="39204" y="207835"/>
                  </a:lnTo>
                  <a:lnTo>
                    <a:pt x="39204" y="17335"/>
                  </a:lnTo>
                  <a:lnTo>
                    <a:pt x="0" y="17335"/>
                  </a:lnTo>
                  <a:lnTo>
                    <a:pt x="0" y="207835"/>
                  </a:lnTo>
                  <a:lnTo>
                    <a:pt x="0" y="243395"/>
                  </a:lnTo>
                  <a:lnTo>
                    <a:pt x="180771" y="243395"/>
                  </a:lnTo>
                  <a:lnTo>
                    <a:pt x="180771" y="303085"/>
                  </a:lnTo>
                  <a:lnTo>
                    <a:pt x="216712" y="303085"/>
                  </a:lnTo>
                  <a:lnTo>
                    <a:pt x="216712" y="243395"/>
                  </a:lnTo>
                  <a:lnTo>
                    <a:pt x="216712" y="207835"/>
                  </a:lnTo>
                  <a:close/>
                </a:path>
                <a:path w="452120" h="303529">
                  <a:moveTo>
                    <a:pt x="451942" y="0"/>
                  </a:moveTo>
                  <a:lnTo>
                    <a:pt x="297307" y="166624"/>
                  </a:lnTo>
                  <a:lnTo>
                    <a:pt x="297307" y="17424"/>
                  </a:lnTo>
                  <a:lnTo>
                    <a:pt x="258102" y="17424"/>
                  </a:lnTo>
                  <a:lnTo>
                    <a:pt x="258102" y="259181"/>
                  </a:lnTo>
                  <a:lnTo>
                    <a:pt x="412737" y="92570"/>
                  </a:lnTo>
                  <a:lnTo>
                    <a:pt x="412737" y="243395"/>
                  </a:lnTo>
                  <a:lnTo>
                    <a:pt x="451942" y="243395"/>
                  </a:lnTo>
                  <a:lnTo>
                    <a:pt x="4519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0" name="object 260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5933306" y="8425785"/>
              <a:ext cx="226516" cy="237940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6201203" y="8431230"/>
              <a:ext cx="203637" cy="2270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6478881" y="8431230"/>
              <a:ext cx="165513" cy="225961"/>
            </a:xfrm>
            <a:prstGeom prst="rect">
              <a:avLst/>
            </a:prstGeom>
          </p:spPr>
        </p:pic>
        <p:sp>
          <p:nvSpPr>
            <p:cNvPr id="263" name="object 263"/>
            <p:cNvSpPr/>
            <p:nvPr/>
          </p:nvSpPr>
          <p:spPr>
            <a:xfrm>
              <a:off x="6696671" y="8431142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4" name="object 264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6941684" y="8425785"/>
              <a:ext cx="226516" cy="237940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7216104" y="8431230"/>
              <a:ext cx="174235" cy="225961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7577077" y="8425785"/>
              <a:ext cx="239584" cy="237950"/>
            </a:xfrm>
            <a:prstGeom prst="rect">
              <a:avLst/>
            </a:prstGeom>
          </p:spPr>
        </p:pic>
        <p:sp>
          <p:nvSpPr>
            <p:cNvPr id="267" name="object 267"/>
            <p:cNvSpPr/>
            <p:nvPr/>
          </p:nvSpPr>
          <p:spPr>
            <a:xfrm>
              <a:off x="7843876" y="8431612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59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59" y="35560"/>
                  </a:lnTo>
                  <a:lnTo>
                    <a:pt x="1807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8066026" y="8431230"/>
              <a:ext cx="174235" cy="225961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8285988" y="8425785"/>
              <a:ext cx="216160" cy="237940"/>
            </a:xfrm>
            <a:prstGeom prst="rect">
              <a:avLst/>
            </a:prstGeom>
          </p:spPr>
        </p:pic>
        <p:sp>
          <p:nvSpPr>
            <p:cNvPr id="270" name="object 270"/>
            <p:cNvSpPr/>
            <p:nvPr/>
          </p:nvSpPr>
          <p:spPr>
            <a:xfrm>
              <a:off x="8529358" y="8431612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1" name="object 271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8737346" y="8425785"/>
              <a:ext cx="192748" cy="237950"/>
            </a:xfrm>
            <a:prstGeom prst="rect">
              <a:avLst/>
            </a:prstGeom>
          </p:spPr>
        </p:pic>
        <p:sp>
          <p:nvSpPr>
            <p:cNvPr id="272" name="object 272"/>
            <p:cNvSpPr/>
            <p:nvPr/>
          </p:nvSpPr>
          <p:spPr>
            <a:xfrm>
              <a:off x="8957310" y="8431612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3" name="object 273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9179469" y="8431230"/>
              <a:ext cx="174235" cy="225961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9399431" y="8425785"/>
              <a:ext cx="216160" cy="237940"/>
            </a:xfrm>
            <a:prstGeom prst="rect">
              <a:avLst/>
            </a:prstGeom>
          </p:spPr>
        </p:pic>
        <p:sp>
          <p:nvSpPr>
            <p:cNvPr id="275" name="object 275"/>
            <p:cNvSpPr/>
            <p:nvPr/>
          </p:nvSpPr>
          <p:spPr>
            <a:xfrm>
              <a:off x="9675482" y="8431142"/>
              <a:ext cx="444500" cy="226060"/>
            </a:xfrm>
            <a:custGeom>
              <a:avLst/>
              <a:gdLst/>
              <a:ahLst/>
              <a:cxnLst/>
              <a:rect l="l" t="t" r="r" b="b"/>
              <a:pathLst>
                <a:path w="44450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  <a:path w="444500" h="226059">
                  <a:moveTo>
                    <a:pt x="444296" y="0"/>
                  </a:moveTo>
                  <a:lnTo>
                    <a:pt x="405091" y="0"/>
                  </a:lnTo>
                  <a:lnTo>
                    <a:pt x="405091" y="92710"/>
                  </a:lnTo>
                  <a:lnTo>
                    <a:pt x="298373" y="92710"/>
                  </a:lnTo>
                  <a:lnTo>
                    <a:pt x="298373" y="0"/>
                  </a:lnTo>
                  <a:lnTo>
                    <a:pt x="259168" y="0"/>
                  </a:lnTo>
                  <a:lnTo>
                    <a:pt x="259168" y="92710"/>
                  </a:lnTo>
                  <a:lnTo>
                    <a:pt x="259168" y="128270"/>
                  </a:lnTo>
                  <a:lnTo>
                    <a:pt x="259168" y="226060"/>
                  </a:lnTo>
                  <a:lnTo>
                    <a:pt x="298373" y="226060"/>
                  </a:lnTo>
                  <a:lnTo>
                    <a:pt x="298373" y="128270"/>
                  </a:lnTo>
                  <a:lnTo>
                    <a:pt x="405091" y="128270"/>
                  </a:lnTo>
                  <a:lnTo>
                    <a:pt x="405091" y="226060"/>
                  </a:lnTo>
                  <a:lnTo>
                    <a:pt x="444296" y="226060"/>
                  </a:lnTo>
                  <a:lnTo>
                    <a:pt x="444296" y="128270"/>
                  </a:lnTo>
                  <a:lnTo>
                    <a:pt x="444296" y="92710"/>
                  </a:lnTo>
                  <a:lnTo>
                    <a:pt x="4442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6" name="object 276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10179679" y="8425785"/>
              <a:ext cx="239584" cy="237950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0465000" y="8425785"/>
              <a:ext cx="192748" cy="237950"/>
            </a:xfrm>
            <a:prstGeom prst="rect">
              <a:avLst/>
            </a:prstGeom>
          </p:spPr>
        </p:pic>
        <p:sp>
          <p:nvSpPr>
            <p:cNvPr id="278" name="object 278"/>
            <p:cNvSpPr/>
            <p:nvPr/>
          </p:nvSpPr>
          <p:spPr>
            <a:xfrm>
              <a:off x="10684968" y="8431612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9" name="object 279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0907060" y="8431230"/>
              <a:ext cx="165513" cy="225961"/>
            </a:xfrm>
            <a:prstGeom prst="rect">
              <a:avLst/>
            </a:prstGeom>
          </p:spPr>
        </p:pic>
        <p:sp>
          <p:nvSpPr>
            <p:cNvPr id="280" name="object 280"/>
            <p:cNvSpPr/>
            <p:nvPr/>
          </p:nvSpPr>
          <p:spPr>
            <a:xfrm>
              <a:off x="11251692" y="8413806"/>
              <a:ext cx="604520" cy="370840"/>
            </a:xfrm>
            <a:custGeom>
              <a:avLst/>
              <a:gdLst/>
              <a:ahLst/>
              <a:cxnLst/>
              <a:rect l="l" t="t" r="r" b="b"/>
              <a:pathLst>
                <a:path w="604520" h="370840">
                  <a:moveTo>
                    <a:pt x="193840" y="0"/>
                  </a:moveTo>
                  <a:lnTo>
                    <a:pt x="39204" y="166624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70"/>
                  </a:lnTo>
                  <a:lnTo>
                    <a:pt x="154635" y="243395"/>
                  </a:lnTo>
                  <a:lnTo>
                    <a:pt x="193840" y="243395"/>
                  </a:lnTo>
                  <a:lnTo>
                    <a:pt x="193840" y="0"/>
                  </a:lnTo>
                  <a:close/>
                </a:path>
                <a:path w="604520" h="370840">
                  <a:moveTo>
                    <a:pt x="603897" y="17424"/>
                  </a:moveTo>
                  <a:lnTo>
                    <a:pt x="560336" y="17424"/>
                  </a:lnTo>
                  <a:lnTo>
                    <a:pt x="486829" y="179133"/>
                  </a:lnTo>
                  <a:lnTo>
                    <a:pt x="406793" y="17424"/>
                  </a:lnTo>
                  <a:lnTo>
                    <a:pt x="362153" y="17424"/>
                  </a:lnTo>
                  <a:lnTo>
                    <a:pt x="466140" y="222161"/>
                  </a:lnTo>
                  <a:lnTo>
                    <a:pt x="393179" y="370801"/>
                  </a:lnTo>
                  <a:lnTo>
                    <a:pt x="436740" y="370801"/>
                  </a:lnTo>
                  <a:lnTo>
                    <a:pt x="603897" y="174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1" name="object 281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1882758" y="8425785"/>
              <a:ext cx="192748" cy="237950"/>
            </a:xfrm>
            <a:prstGeom prst="rect">
              <a:avLst/>
            </a:prstGeom>
          </p:spPr>
        </p:pic>
        <p:sp>
          <p:nvSpPr>
            <p:cNvPr id="282" name="object 282"/>
            <p:cNvSpPr/>
            <p:nvPr/>
          </p:nvSpPr>
          <p:spPr>
            <a:xfrm>
              <a:off x="12102719" y="8431612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3" name="object 283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2310703" y="8425785"/>
              <a:ext cx="239584" cy="237950"/>
            </a:xfrm>
            <a:prstGeom prst="rect">
              <a:avLst/>
            </a:prstGeom>
          </p:spPr>
        </p:pic>
        <p:sp>
          <p:nvSpPr>
            <p:cNvPr id="284" name="object 284"/>
            <p:cNvSpPr/>
            <p:nvPr/>
          </p:nvSpPr>
          <p:spPr>
            <a:xfrm>
              <a:off x="12610171" y="8321244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09" h="351790">
                  <a:moveTo>
                    <a:pt x="52270" y="0"/>
                  </a:moveTo>
                  <a:lnTo>
                    <a:pt x="19601" y="12512"/>
                  </a:lnTo>
                  <a:lnTo>
                    <a:pt x="24719" y="24121"/>
                  </a:lnTo>
                  <a:lnTo>
                    <a:pt x="31372" y="34433"/>
                  </a:lnTo>
                  <a:lnTo>
                    <a:pt x="72072" y="61795"/>
                  </a:lnTo>
                  <a:lnTo>
                    <a:pt x="98551" y="65327"/>
                  </a:lnTo>
                  <a:lnTo>
                    <a:pt x="112245" y="64445"/>
                  </a:lnTo>
                  <a:lnTo>
                    <a:pt x="157538" y="43449"/>
                  </a:lnTo>
                  <a:lnTo>
                    <a:pt x="166858" y="32669"/>
                  </a:lnTo>
                  <a:lnTo>
                    <a:pt x="98551" y="32669"/>
                  </a:lnTo>
                  <a:lnTo>
                    <a:pt x="81977" y="30627"/>
                  </a:lnTo>
                  <a:lnTo>
                    <a:pt x="68740" y="24501"/>
                  </a:lnTo>
                  <a:lnTo>
                    <a:pt x="58838" y="14292"/>
                  </a:lnTo>
                  <a:lnTo>
                    <a:pt x="52270" y="0"/>
                  </a:lnTo>
                  <a:close/>
                </a:path>
                <a:path w="194309" h="351790">
                  <a:moveTo>
                    <a:pt x="144833" y="0"/>
                  </a:moveTo>
                  <a:lnTo>
                    <a:pt x="138264" y="14292"/>
                  </a:lnTo>
                  <a:lnTo>
                    <a:pt x="128359" y="24501"/>
                  </a:lnTo>
                  <a:lnTo>
                    <a:pt x="115121" y="30627"/>
                  </a:lnTo>
                  <a:lnTo>
                    <a:pt x="98551" y="32669"/>
                  </a:lnTo>
                  <a:lnTo>
                    <a:pt x="166858" y="32669"/>
                  </a:lnTo>
                  <a:lnTo>
                    <a:pt x="172374" y="24121"/>
                  </a:lnTo>
                  <a:lnTo>
                    <a:pt x="177502" y="12512"/>
                  </a:lnTo>
                  <a:lnTo>
                    <a:pt x="144833" y="0"/>
                  </a:lnTo>
                  <a:close/>
                </a:path>
                <a:path w="194309" h="351790">
                  <a:moveTo>
                    <a:pt x="39202" y="109986"/>
                  </a:moveTo>
                  <a:lnTo>
                    <a:pt x="0" y="109986"/>
                  </a:lnTo>
                  <a:lnTo>
                    <a:pt x="0" y="351727"/>
                  </a:lnTo>
                  <a:lnTo>
                    <a:pt x="85898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09" h="351790">
                  <a:moveTo>
                    <a:pt x="193837" y="185114"/>
                  </a:moveTo>
                  <a:lnTo>
                    <a:pt x="154634" y="185114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14"/>
                  </a:lnTo>
                  <a:close/>
                </a:path>
                <a:path w="194309" h="351790">
                  <a:moveTo>
                    <a:pt x="193837" y="92562"/>
                  </a:moveTo>
                  <a:lnTo>
                    <a:pt x="39202" y="259175"/>
                  </a:lnTo>
                  <a:lnTo>
                    <a:pt x="85898" y="259175"/>
                  </a:lnTo>
                  <a:lnTo>
                    <a:pt x="154634" y="185114"/>
                  </a:lnTo>
                  <a:lnTo>
                    <a:pt x="193837" y="185114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5" name="object 285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12871566" y="8431230"/>
              <a:ext cx="166612" cy="225961"/>
            </a:xfrm>
            <a:prstGeom prst="rect">
              <a:avLst/>
            </a:prstGeom>
          </p:spPr>
        </p:pic>
        <p:sp>
          <p:nvSpPr>
            <p:cNvPr id="286" name="object 286"/>
            <p:cNvSpPr/>
            <p:nvPr/>
          </p:nvSpPr>
          <p:spPr>
            <a:xfrm>
              <a:off x="13112165" y="8413806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7" name="object 287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3380074" y="8431230"/>
              <a:ext cx="174235" cy="225961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3614245" y="8431230"/>
              <a:ext cx="231971" cy="225961"/>
            </a:xfrm>
            <a:prstGeom prst="rect">
              <a:avLst/>
            </a:prstGeom>
          </p:spPr>
        </p:pic>
        <p:sp>
          <p:nvSpPr>
            <p:cNvPr id="289" name="object 289"/>
            <p:cNvSpPr/>
            <p:nvPr/>
          </p:nvSpPr>
          <p:spPr>
            <a:xfrm>
              <a:off x="13920178" y="8321249"/>
              <a:ext cx="621665" cy="463550"/>
            </a:xfrm>
            <a:custGeom>
              <a:avLst/>
              <a:gdLst/>
              <a:ahLst/>
              <a:cxnLst/>
              <a:rect l="l" t="t" r="r" b="b"/>
              <a:pathLst>
                <a:path w="621665" h="463550">
                  <a:moveTo>
                    <a:pt x="177507" y="12509"/>
                  </a:moveTo>
                  <a:lnTo>
                    <a:pt x="144830" y="0"/>
                  </a:lnTo>
                  <a:lnTo>
                    <a:pt x="138264" y="14287"/>
                  </a:lnTo>
                  <a:lnTo>
                    <a:pt x="128358" y="24498"/>
                  </a:lnTo>
                  <a:lnTo>
                    <a:pt x="115125" y="30632"/>
                  </a:lnTo>
                  <a:lnTo>
                    <a:pt x="98552" y="32664"/>
                  </a:lnTo>
                  <a:lnTo>
                    <a:pt x="81978" y="30632"/>
                  </a:lnTo>
                  <a:lnTo>
                    <a:pt x="68745" y="24498"/>
                  </a:lnTo>
                  <a:lnTo>
                    <a:pt x="58839" y="14287"/>
                  </a:lnTo>
                  <a:lnTo>
                    <a:pt x="52273" y="0"/>
                  </a:lnTo>
                  <a:lnTo>
                    <a:pt x="19596" y="12509"/>
                  </a:lnTo>
                  <a:lnTo>
                    <a:pt x="49276" y="51168"/>
                  </a:lnTo>
                  <a:lnTo>
                    <a:pt x="98552" y="65328"/>
                  </a:lnTo>
                  <a:lnTo>
                    <a:pt x="112242" y="64452"/>
                  </a:lnTo>
                  <a:lnTo>
                    <a:pt x="157543" y="43446"/>
                  </a:lnTo>
                  <a:lnTo>
                    <a:pt x="166852" y="32664"/>
                  </a:lnTo>
                  <a:lnTo>
                    <a:pt x="172377" y="24117"/>
                  </a:lnTo>
                  <a:lnTo>
                    <a:pt x="177507" y="12509"/>
                  </a:lnTo>
                  <a:close/>
                </a:path>
                <a:path w="621665" h="463550">
                  <a:moveTo>
                    <a:pt x="193840" y="92557"/>
                  </a:moveTo>
                  <a:lnTo>
                    <a:pt x="39204" y="259181"/>
                  </a:lnTo>
                  <a:lnTo>
                    <a:pt x="39204" y="109982"/>
                  </a:lnTo>
                  <a:lnTo>
                    <a:pt x="0" y="109982"/>
                  </a:lnTo>
                  <a:lnTo>
                    <a:pt x="0" y="351726"/>
                  </a:lnTo>
                  <a:lnTo>
                    <a:pt x="85902" y="259181"/>
                  </a:lnTo>
                  <a:lnTo>
                    <a:pt x="154635" y="185115"/>
                  </a:lnTo>
                  <a:lnTo>
                    <a:pt x="154635" y="335953"/>
                  </a:lnTo>
                  <a:lnTo>
                    <a:pt x="193840" y="335953"/>
                  </a:lnTo>
                  <a:lnTo>
                    <a:pt x="193840" y="185115"/>
                  </a:lnTo>
                  <a:lnTo>
                    <a:pt x="193840" y="92557"/>
                  </a:lnTo>
                  <a:close/>
                </a:path>
                <a:path w="621665" h="463550">
                  <a:moveTo>
                    <a:pt x="621233" y="224332"/>
                  </a:moveTo>
                  <a:lnTo>
                    <a:pt x="613816" y="179070"/>
                  </a:lnTo>
                  <a:lnTo>
                    <a:pt x="591566" y="140208"/>
                  </a:lnTo>
                  <a:lnTo>
                    <a:pt x="590715" y="139395"/>
                  </a:lnTo>
                  <a:lnTo>
                    <a:pt x="580961" y="129971"/>
                  </a:lnTo>
                  <a:lnTo>
                    <a:pt x="580961" y="224332"/>
                  </a:lnTo>
                  <a:lnTo>
                    <a:pt x="579716" y="240792"/>
                  </a:lnTo>
                  <a:lnTo>
                    <a:pt x="560806" y="283400"/>
                  </a:lnTo>
                  <a:lnTo>
                    <a:pt x="523227" y="306120"/>
                  </a:lnTo>
                  <a:lnTo>
                    <a:pt x="507441" y="307632"/>
                  </a:lnTo>
                  <a:lnTo>
                    <a:pt x="491363" y="306120"/>
                  </a:lnTo>
                  <a:lnTo>
                    <a:pt x="452716" y="283400"/>
                  </a:lnTo>
                  <a:lnTo>
                    <a:pt x="433146" y="241096"/>
                  </a:lnTo>
                  <a:lnTo>
                    <a:pt x="431761" y="223786"/>
                  </a:lnTo>
                  <a:lnTo>
                    <a:pt x="433158" y="205752"/>
                  </a:lnTo>
                  <a:lnTo>
                    <a:pt x="454621" y="162255"/>
                  </a:lnTo>
                  <a:lnTo>
                    <a:pt x="490245" y="141566"/>
                  </a:lnTo>
                  <a:lnTo>
                    <a:pt x="534530" y="145110"/>
                  </a:lnTo>
                  <a:lnTo>
                    <a:pt x="568401" y="174713"/>
                  </a:lnTo>
                  <a:lnTo>
                    <a:pt x="575310" y="189077"/>
                  </a:lnTo>
                  <a:lnTo>
                    <a:pt x="575373" y="189204"/>
                  </a:lnTo>
                  <a:lnTo>
                    <a:pt x="579488" y="205447"/>
                  </a:lnTo>
                  <a:lnTo>
                    <a:pt x="579564" y="205752"/>
                  </a:lnTo>
                  <a:lnTo>
                    <a:pt x="580910" y="223786"/>
                  </a:lnTo>
                  <a:lnTo>
                    <a:pt x="580961" y="224332"/>
                  </a:lnTo>
                  <a:lnTo>
                    <a:pt x="580961" y="129971"/>
                  </a:lnTo>
                  <a:lnTo>
                    <a:pt x="575411" y="124599"/>
                  </a:lnTo>
                  <a:lnTo>
                    <a:pt x="556653" y="113461"/>
                  </a:lnTo>
                  <a:lnTo>
                    <a:pt x="535533" y="106857"/>
                  </a:lnTo>
                  <a:lnTo>
                    <a:pt x="536181" y="106857"/>
                  </a:lnTo>
                  <a:lnTo>
                    <a:pt x="511251" y="104546"/>
                  </a:lnTo>
                  <a:lnTo>
                    <a:pt x="488657" y="106857"/>
                  </a:lnTo>
                  <a:lnTo>
                    <a:pt x="468236" y="113804"/>
                  </a:lnTo>
                  <a:lnTo>
                    <a:pt x="449999" y="125374"/>
                  </a:lnTo>
                  <a:lnTo>
                    <a:pt x="433933" y="141566"/>
                  </a:lnTo>
                  <a:lnTo>
                    <a:pt x="433933" y="109982"/>
                  </a:lnTo>
                  <a:lnTo>
                    <a:pt x="394728" y="109982"/>
                  </a:lnTo>
                  <a:lnTo>
                    <a:pt x="394728" y="463359"/>
                  </a:lnTo>
                  <a:lnTo>
                    <a:pt x="433933" y="463359"/>
                  </a:lnTo>
                  <a:lnTo>
                    <a:pt x="433933" y="304368"/>
                  </a:lnTo>
                  <a:lnTo>
                    <a:pt x="449897" y="321043"/>
                  </a:lnTo>
                  <a:lnTo>
                    <a:pt x="468376" y="332955"/>
                  </a:lnTo>
                  <a:lnTo>
                    <a:pt x="489369" y="340106"/>
                  </a:lnTo>
                  <a:lnTo>
                    <a:pt x="512889" y="342480"/>
                  </a:lnTo>
                  <a:lnTo>
                    <a:pt x="536409" y="340321"/>
                  </a:lnTo>
                  <a:lnTo>
                    <a:pt x="575881" y="323037"/>
                  </a:lnTo>
                  <a:lnTo>
                    <a:pt x="604710" y="289712"/>
                  </a:lnTo>
                  <a:lnTo>
                    <a:pt x="619404" y="247929"/>
                  </a:lnTo>
                  <a:lnTo>
                    <a:pt x="621233" y="224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0" name="object 290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4587179" y="8425785"/>
              <a:ext cx="239584" cy="237950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14872510" y="8425785"/>
              <a:ext cx="192748" cy="237950"/>
            </a:xfrm>
            <a:prstGeom prst="rect">
              <a:avLst/>
            </a:prstGeom>
          </p:spPr>
        </p:pic>
        <p:sp>
          <p:nvSpPr>
            <p:cNvPr id="292" name="object 292"/>
            <p:cNvSpPr/>
            <p:nvPr/>
          </p:nvSpPr>
          <p:spPr>
            <a:xfrm>
              <a:off x="15092477" y="8431612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3" name="object 293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5441477" y="8431230"/>
              <a:ext cx="174235" cy="225961"/>
            </a:xfrm>
            <a:prstGeom prst="rect">
              <a:avLst/>
            </a:prstGeom>
          </p:spPr>
        </p:pic>
        <p:sp>
          <p:nvSpPr>
            <p:cNvPr id="294" name="object 294"/>
            <p:cNvSpPr/>
            <p:nvPr/>
          </p:nvSpPr>
          <p:spPr>
            <a:xfrm>
              <a:off x="15788293" y="8276051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30" h="387984">
                  <a:moveTo>
                    <a:pt x="231951" y="0"/>
                  </a:moveTo>
                  <a:lnTo>
                    <a:pt x="188392" y="0"/>
                  </a:lnTo>
                  <a:lnTo>
                    <a:pt x="185847" y="6900"/>
                  </a:lnTo>
                  <a:lnTo>
                    <a:pt x="181313" y="12617"/>
                  </a:lnTo>
                  <a:lnTo>
                    <a:pt x="141744" y="29224"/>
                  </a:lnTo>
                  <a:lnTo>
                    <a:pt x="122048" y="33485"/>
                  </a:lnTo>
                  <a:lnTo>
                    <a:pt x="118059" y="34574"/>
                  </a:lnTo>
                  <a:lnTo>
                    <a:pt x="103913" y="38030"/>
                  </a:lnTo>
                  <a:lnTo>
                    <a:pt x="99818" y="39297"/>
                  </a:lnTo>
                  <a:lnTo>
                    <a:pt x="94007" y="41841"/>
                  </a:lnTo>
                  <a:lnTo>
                    <a:pt x="90468" y="43286"/>
                  </a:lnTo>
                  <a:lnTo>
                    <a:pt x="36143" y="84805"/>
                  </a:lnTo>
                  <a:lnTo>
                    <a:pt x="16064" y="125237"/>
                  </a:lnTo>
                  <a:lnTo>
                    <a:pt x="4016" y="177919"/>
                  </a:lnTo>
                  <a:lnTo>
                    <a:pt x="0" y="242851"/>
                  </a:lnTo>
                  <a:lnTo>
                    <a:pt x="2383" y="280760"/>
                  </a:lnTo>
                  <a:lnTo>
                    <a:pt x="21442" y="339019"/>
                  </a:lnTo>
                  <a:lnTo>
                    <a:pt x="54413" y="371755"/>
                  </a:lnTo>
                  <a:lnTo>
                    <a:pt x="93344" y="385913"/>
                  </a:lnTo>
                  <a:lnTo>
                    <a:pt x="115975" y="387684"/>
                  </a:lnTo>
                  <a:lnTo>
                    <a:pt x="142177" y="385573"/>
                  </a:lnTo>
                  <a:lnTo>
                    <a:pt x="165794" y="379242"/>
                  </a:lnTo>
                  <a:lnTo>
                    <a:pt x="186826" y="368689"/>
                  </a:lnTo>
                  <a:lnTo>
                    <a:pt x="205271" y="353915"/>
                  </a:lnTo>
                  <a:lnTo>
                    <a:pt x="206172" y="352837"/>
                  </a:lnTo>
                  <a:lnTo>
                    <a:pt x="119786" y="352837"/>
                  </a:lnTo>
                  <a:lnTo>
                    <a:pt x="104029" y="351443"/>
                  </a:lnTo>
                  <a:lnTo>
                    <a:pt x="63704" y="330513"/>
                  </a:lnTo>
                  <a:lnTo>
                    <a:pt x="41754" y="287533"/>
                  </a:lnTo>
                  <a:lnTo>
                    <a:pt x="40291" y="268986"/>
                  </a:lnTo>
                  <a:lnTo>
                    <a:pt x="41738" y="250421"/>
                  </a:lnTo>
                  <a:lnTo>
                    <a:pt x="63432" y="207176"/>
                  </a:lnTo>
                  <a:lnTo>
                    <a:pt x="87407" y="191114"/>
                  </a:lnTo>
                  <a:lnTo>
                    <a:pt x="38658" y="191114"/>
                  </a:lnTo>
                  <a:lnTo>
                    <a:pt x="46874" y="145743"/>
                  </a:lnTo>
                  <a:lnTo>
                    <a:pt x="67312" y="106524"/>
                  </a:lnTo>
                  <a:lnTo>
                    <a:pt x="103808" y="76961"/>
                  </a:lnTo>
                  <a:lnTo>
                    <a:pt x="156079" y="61893"/>
                  </a:lnTo>
                  <a:lnTo>
                    <a:pt x="157900" y="61526"/>
                  </a:lnTo>
                  <a:lnTo>
                    <a:pt x="165544" y="59557"/>
                  </a:lnTo>
                  <a:lnTo>
                    <a:pt x="204486" y="40412"/>
                  </a:lnTo>
                  <a:lnTo>
                    <a:pt x="228424" y="9683"/>
                  </a:lnTo>
                  <a:lnTo>
                    <a:pt x="231951" y="0"/>
                  </a:lnTo>
                  <a:close/>
                </a:path>
                <a:path w="240030" h="387984">
                  <a:moveTo>
                    <a:pt x="206526" y="184580"/>
                  </a:moveTo>
                  <a:lnTo>
                    <a:pt x="119786" y="184580"/>
                  </a:lnTo>
                  <a:lnTo>
                    <a:pt x="135960" y="185994"/>
                  </a:lnTo>
                  <a:lnTo>
                    <a:pt x="135821" y="185994"/>
                  </a:lnTo>
                  <a:lnTo>
                    <a:pt x="176141" y="206904"/>
                  </a:lnTo>
                  <a:lnTo>
                    <a:pt x="197836" y="250199"/>
                  </a:lnTo>
                  <a:lnTo>
                    <a:pt x="199281" y="268986"/>
                  </a:lnTo>
                  <a:lnTo>
                    <a:pt x="197817" y="287533"/>
                  </a:lnTo>
                  <a:lnTo>
                    <a:pt x="175879" y="330513"/>
                  </a:lnTo>
                  <a:lnTo>
                    <a:pt x="135542" y="351443"/>
                  </a:lnTo>
                  <a:lnTo>
                    <a:pt x="119786" y="352837"/>
                  </a:lnTo>
                  <a:lnTo>
                    <a:pt x="206172" y="352837"/>
                  </a:lnTo>
                  <a:lnTo>
                    <a:pt x="220280" y="335955"/>
                  </a:lnTo>
                  <a:lnTo>
                    <a:pt x="231003" y="315813"/>
                  </a:lnTo>
                  <a:lnTo>
                    <a:pt x="237438" y="293490"/>
                  </a:lnTo>
                  <a:lnTo>
                    <a:pt x="239584" y="268986"/>
                  </a:lnTo>
                  <a:lnTo>
                    <a:pt x="237489" y="244682"/>
                  </a:lnTo>
                  <a:lnTo>
                    <a:pt x="231207" y="222423"/>
                  </a:lnTo>
                  <a:lnTo>
                    <a:pt x="220739" y="202208"/>
                  </a:lnTo>
                  <a:lnTo>
                    <a:pt x="206526" y="184580"/>
                  </a:lnTo>
                  <a:close/>
                </a:path>
                <a:path w="240030" h="387984">
                  <a:moveTo>
                    <a:pt x="121964" y="149733"/>
                  </a:moveTo>
                  <a:lnTo>
                    <a:pt x="95181" y="152320"/>
                  </a:lnTo>
                  <a:lnTo>
                    <a:pt x="72552" y="160081"/>
                  </a:lnTo>
                  <a:lnTo>
                    <a:pt x="54078" y="173013"/>
                  </a:lnTo>
                  <a:lnTo>
                    <a:pt x="39757" y="191114"/>
                  </a:lnTo>
                  <a:lnTo>
                    <a:pt x="87407" y="191114"/>
                  </a:lnTo>
                  <a:lnTo>
                    <a:pt x="89088" y="190232"/>
                  </a:lnTo>
                  <a:lnTo>
                    <a:pt x="103807" y="185994"/>
                  </a:lnTo>
                  <a:lnTo>
                    <a:pt x="119786" y="184580"/>
                  </a:lnTo>
                  <a:lnTo>
                    <a:pt x="206526" y="184580"/>
                  </a:lnTo>
                  <a:lnTo>
                    <a:pt x="206087" y="184036"/>
                  </a:lnTo>
                  <a:lnTo>
                    <a:pt x="188277" y="169033"/>
                  </a:lnTo>
                  <a:lnTo>
                    <a:pt x="168318" y="158313"/>
                  </a:lnTo>
                  <a:lnTo>
                    <a:pt x="146212" y="151879"/>
                  </a:lnTo>
                  <a:lnTo>
                    <a:pt x="121964" y="1497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5" name="object 295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16073541" y="8425785"/>
              <a:ext cx="226516" cy="237940"/>
            </a:xfrm>
            <a:prstGeom prst="rect">
              <a:avLst/>
            </a:prstGeom>
          </p:spPr>
        </p:pic>
        <p:sp>
          <p:nvSpPr>
            <p:cNvPr id="296" name="object 296"/>
            <p:cNvSpPr/>
            <p:nvPr/>
          </p:nvSpPr>
          <p:spPr>
            <a:xfrm>
              <a:off x="16374161" y="8431142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59">
                  <a:moveTo>
                    <a:pt x="185115" y="0"/>
                  </a:moveTo>
                  <a:lnTo>
                    <a:pt x="145910" y="0"/>
                  </a:lnTo>
                  <a:lnTo>
                    <a:pt x="145910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10" y="128270"/>
                  </a:lnTo>
                  <a:lnTo>
                    <a:pt x="145910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7" name="object 297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16633315" y="8431230"/>
              <a:ext cx="190570" cy="225961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6848931" y="8425785"/>
              <a:ext cx="216160" cy="237940"/>
            </a:xfrm>
            <a:prstGeom prst="rect">
              <a:avLst/>
            </a:prstGeom>
          </p:spPr>
        </p:pic>
        <p:sp>
          <p:nvSpPr>
            <p:cNvPr id="299" name="object 299"/>
            <p:cNvSpPr/>
            <p:nvPr/>
          </p:nvSpPr>
          <p:spPr>
            <a:xfrm>
              <a:off x="829398" y="8413806"/>
              <a:ext cx="17339945" cy="1024255"/>
            </a:xfrm>
            <a:custGeom>
              <a:avLst/>
              <a:gdLst/>
              <a:ahLst/>
              <a:cxnLst/>
              <a:rect l="l" t="t" r="r" b="b"/>
              <a:pathLst>
                <a:path w="17339945" h="1024254">
                  <a:moveTo>
                    <a:pt x="226504" y="785152"/>
                  </a:moveTo>
                  <a:lnTo>
                    <a:pt x="219087" y="739902"/>
                  </a:lnTo>
                  <a:lnTo>
                    <a:pt x="196837" y="701027"/>
                  </a:lnTo>
                  <a:lnTo>
                    <a:pt x="195986" y="700214"/>
                  </a:lnTo>
                  <a:lnTo>
                    <a:pt x="186220" y="690791"/>
                  </a:lnTo>
                  <a:lnTo>
                    <a:pt x="186220" y="785152"/>
                  </a:lnTo>
                  <a:lnTo>
                    <a:pt x="184988" y="801611"/>
                  </a:lnTo>
                  <a:lnTo>
                    <a:pt x="166077" y="844245"/>
                  </a:lnTo>
                  <a:lnTo>
                    <a:pt x="128498" y="866952"/>
                  </a:lnTo>
                  <a:lnTo>
                    <a:pt x="112712" y="868464"/>
                  </a:lnTo>
                  <a:lnTo>
                    <a:pt x="96634" y="866952"/>
                  </a:lnTo>
                  <a:lnTo>
                    <a:pt x="57988" y="844245"/>
                  </a:lnTo>
                  <a:lnTo>
                    <a:pt x="42329" y="817346"/>
                  </a:lnTo>
                  <a:lnTo>
                    <a:pt x="42265" y="817219"/>
                  </a:lnTo>
                  <a:lnTo>
                    <a:pt x="38417" y="801916"/>
                  </a:lnTo>
                  <a:lnTo>
                    <a:pt x="38328" y="801611"/>
                  </a:lnTo>
                  <a:lnTo>
                    <a:pt x="37071" y="785152"/>
                  </a:lnTo>
                  <a:lnTo>
                    <a:pt x="49872" y="735533"/>
                  </a:lnTo>
                  <a:lnTo>
                    <a:pt x="84391" y="705929"/>
                  </a:lnTo>
                  <a:lnTo>
                    <a:pt x="95516" y="702398"/>
                  </a:lnTo>
                  <a:lnTo>
                    <a:pt x="97866" y="701649"/>
                  </a:lnTo>
                  <a:lnTo>
                    <a:pt x="112166" y="700214"/>
                  </a:lnTo>
                  <a:lnTo>
                    <a:pt x="126428" y="701649"/>
                  </a:lnTo>
                  <a:lnTo>
                    <a:pt x="139801" y="705929"/>
                  </a:lnTo>
                  <a:lnTo>
                    <a:pt x="173659" y="735533"/>
                  </a:lnTo>
                  <a:lnTo>
                    <a:pt x="186182" y="784606"/>
                  </a:lnTo>
                  <a:lnTo>
                    <a:pt x="186220" y="785152"/>
                  </a:lnTo>
                  <a:lnTo>
                    <a:pt x="186220" y="690791"/>
                  </a:lnTo>
                  <a:lnTo>
                    <a:pt x="180682" y="685431"/>
                  </a:lnTo>
                  <a:lnTo>
                    <a:pt x="161912" y="674281"/>
                  </a:lnTo>
                  <a:lnTo>
                    <a:pt x="140804" y="667677"/>
                  </a:lnTo>
                  <a:lnTo>
                    <a:pt x="141439" y="667677"/>
                  </a:lnTo>
                  <a:lnTo>
                    <a:pt x="116522" y="665365"/>
                  </a:lnTo>
                  <a:lnTo>
                    <a:pt x="93929" y="667677"/>
                  </a:lnTo>
                  <a:lnTo>
                    <a:pt x="73507" y="674624"/>
                  </a:lnTo>
                  <a:lnTo>
                    <a:pt x="55270" y="686193"/>
                  </a:lnTo>
                  <a:lnTo>
                    <a:pt x="39204" y="702398"/>
                  </a:lnTo>
                  <a:lnTo>
                    <a:pt x="39204" y="670814"/>
                  </a:lnTo>
                  <a:lnTo>
                    <a:pt x="0" y="670814"/>
                  </a:lnTo>
                  <a:lnTo>
                    <a:pt x="0" y="1024178"/>
                  </a:lnTo>
                  <a:lnTo>
                    <a:pt x="39204" y="1024178"/>
                  </a:lnTo>
                  <a:lnTo>
                    <a:pt x="39204" y="865200"/>
                  </a:lnTo>
                  <a:lnTo>
                    <a:pt x="55168" y="881875"/>
                  </a:lnTo>
                  <a:lnTo>
                    <a:pt x="73647" y="893775"/>
                  </a:lnTo>
                  <a:lnTo>
                    <a:pt x="94640" y="900925"/>
                  </a:lnTo>
                  <a:lnTo>
                    <a:pt x="118160" y="903312"/>
                  </a:lnTo>
                  <a:lnTo>
                    <a:pt x="141668" y="901153"/>
                  </a:lnTo>
                  <a:lnTo>
                    <a:pt x="181152" y="883856"/>
                  </a:lnTo>
                  <a:lnTo>
                    <a:pt x="209981" y="850544"/>
                  </a:lnTo>
                  <a:lnTo>
                    <a:pt x="224675" y="808761"/>
                  </a:lnTo>
                  <a:lnTo>
                    <a:pt x="226504" y="785152"/>
                  </a:lnTo>
                  <a:close/>
                </a:path>
                <a:path w="17339945" h="1024254">
                  <a:moveTo>
                    <a:pt x="495477" y="670826"/>
                  </a:moveTo>
                  <a:lnTo>
                    <a:pt x="451916" y="670826"/>
                  </a:lnTo>
                  <a:lnTo>
                    <a:pt x="378409" y="832535"/>
                  </a:lnTo>
                  <a:lnTo>
                    <a:pt x="298373" y="670826"/>
                  </a:lnTo>
                  <a:lnTo>
                    <a:pt x="253720" y="670826"/>
                  </a:lnTo>
                  <a:lnTo>
                    <a:pt x="357720" y="875550"/>
                  </a:lnTo>
                  <a:lnTo>
                    <a:pt x="284759" y="1024191"/>
                  </a:lnTo>
                  <a:lnTo>
                    <a:pt x="328320" y="1024191"/>
                  </a:lnTo>
                  <a:lnTo>
                    <a:pt x="495477" y="670826"/>
                  </a:lnTo>
                  <a:close/>
                </a:path>
                <a:path w="17339945" h="1024254">
                  <a:moveTo>
                    <a:pt x="16616261" y="0"/>
                  </a:moveTo>
                  <a:lnTo>
                    <a:pt x="16461626" y="166624"/>
                  </a:lnTo>
                  <a:lnTo>
                    <a:pt x="16461626" y="17424"/>
                  </a:lnTo>
                  <a:lnTo>
                    <a:pt x="16422421" y="17424"/>
                  </a:lnTo>
                  <a:lnTo>
                    <a:pt x="16422421" y="259181"/>
                  </a:lnTo>
                  <a:lnTo>
                    <a:pt x="16577056" y="92570"/>
                  </a:lnTo>
                  <a:lnTo>
                    <a:pt x="16577056" y="243395"/>
                  </a:lnTo>
                  <a:lnTo>
                    <a:pt x="16616261" y="243395"/>
                  </a:lnTo>
                  <a:lnTo>
                    <a:pt x="16616261" y="0"/>
                  </a:lnTo>
                  <a:close/>
                </a:path>
                <a:path w="17339945" h="1024254">
                  <a:moveTo>
                    <a:pt x="16899357" y="207441"/>
                  </a:moveTo>
                  <a:lnTo>
                    <a:pt x="16865600" y="207441"/>
                  </a:lnTo>
                  <a:lnTo>
                    <a:pt x="16865600" y="53352"/>
                  </a:lnTo>
                  <a:lnTo>
                    <a:pt x="16865600" y="17424"/>
                  </a:lnTo>
                  <a:lnTo>
                    <a:pt x="16826395" y="17424"/>
                  </a:lnTo>
                  <a:lnTo>
                    <a:pt x="16826395" y="53352"/>
                  </a:lnTo>
                  <a:lnTo>
                    <a:pt x="16826395" y="207441"/>
                  </a:lnTo>
                  <a:lnTo>
                    <a:pt x="16718585" y="207441"/>
                  </a:lnTo>
                  <a:lnTo>
                    <a:pt x="16730498" y="194144"/>
                  </a:lnTo>
                  <a:lnTo>
                    <a:pt x="16739007" y="178181"/>
                  </a:lnTo>
                  <a:lnTo>
                    <a:pt x="16744112" y="159562"/>
                  </a:lnTo>
                  <a:lnTo>
                    <a:pt x="16745814" y="138290"/>
                  </a:lnTo>
                  <a:lnTo>
                    <a:pt x="16745814" y="53352"/>
                  </a:lnTo>
                  <a:lnTo>
                    <a:pt x="16826395" y="53352"/>
                  </a:lnTo>
                  <a:lnTo>
                    <a:pt x="16826395" y="17424"/>
                  </a:lnTo>
                  <a:lnTo>
                    <a:pt x="16706609" y="17424"/>
                  </a:lnTo>
                  <a:lnTo>
                    <a:pt x="16706609" y="118160"/>
                  </a:lnTo>
                  <a:lnTo>
                    <a:pt x="16706025" y="137210"/>
                  </a:lnTo>
                  <a:lnTo>
                    <a:pt x="16697351" y="178041"/>
                  </a:lnTo>
                  <a:lnTo>
                    <a:pt x="16668661" y="205409"/>
                  </a:lnTo>
                  <a:lnTo>
                    <a:pt x="16655428" y="207441"/>
                  </a:lnTo>
                  <a:lnTo>
                    <a:pt x="16655428" y="303276"/>
                  </a:lnTo>
                  <a:lnTo>
                    <a:pt x="16691356" y="303276"/>
                  </a:lnTo>
                  <a:lnTo>
                    <a:pt x="16691356" y="243395"/>
                  </a:lnTo>
                  <a:lnTo>
                    <a:pt x="16863416" y="243395"/>
                  </a:lnTo>
                  <a:lnTo>
                    <a:pt x="16863416" y="303276"/>
                  </a:lnTo>
                  <a:lnTo>
                    <a:pt x="16899357" y="303276"/>
                  </a:lnTo>
                  <a:lnTo>
                    <a:pt x="16899357" y="243395"/>
                  </a:lnTo>
                  <a:lnTo>
                    <a:pt x="16899357" y="207441"/>
                  </a:lnTo>
                  <a:close/>
                </a:path>
                <a:path w="17339945" h="1024254">
                  <a:moveTo>
                    <a:pt x="17149877" y="17424"/>
                  </a:moveTo>
                  <a:lnTo>
                    <a:pt x="17106316" y="17424"/>
                  </a:lnTo>
                  <a:lnTo>
                    <a:pt x="17032821" y="179133"/>
                  </a:lnTo>
                  <a:lnTo>
                    <a:pt x="16952773" y="17424"/>
                  </a:lnTo>
                  <a:lnTo>
                    <a:pt x="16908133" y="17424"/>
                  </a:lnTo>
                  <a:lnTo>
                    <a:pt x="17012120" y="222161"/>
                  </a:lnTo>
                  <a:lnTo>
                    <a:pt x="16939159" y="370801"/>
                  </a:lnTo>
                  <a:lnTo>
                    <a:pt x="16982720" y="370801"/>
                  </a:lnTo>
                  <a:lnTo>
                    <a:pt x="17149877" y="17424"/>
                  </a:lnTo>
                  <a:close/>
                </a:path>
                <a:path w="17339945" h="1024254">
                  <a:moveTo>
                    <a:pt x="17339361" y="17805"/>
                  </a:moveTo>
                  <a:lnTo>
                    <a:pt x="17158589" y="17805"/>
                  </a:lnTo>
                  <a:lnTo>
                    <a:pt x="17158589" y="53365"/>
                  </a:lnTo>
                  <a:lnTo>
                    <a:pt x="17229379" y="53365"/>
                  </a:lnTo>
                  <a:lnTo>
                    <a:pt x="17229379" y="243865"/>
                  </a:lnTo>
                  <a:lnTo>
                    <a:pt x="17268584" y="243865"/>
                  </a:lnTo>
                  <a:lnTo>
                    <a:pt x="17268584" y="53365"/>
                  </a:lnTo>
                  <a:lnTo>
                    <a:pt x="17339361" y="53365"/>
                  </a:lnTo>
                  <a:lnTo>
                    <a:pt x="17339361" y="178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0" name="object 300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366251" y="9084613"/>
              <a:ext cx="190570" cy="225961"/>
            </a:xfrm>
            <a:prstGeom prst="rect">
              <a:avLst/>
            </a:prstGeom>
          </p:spPr>
        </p:pic>
        <p:pic>
          <p:nvPicPr>
            <p:cNvPr id="301" name="object 301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581868" y="9079179"/>
              <a:ext cx="226516" cy="237929"/>
            </a:xfrm>
            <a:prstGeom prst="rect">
              <a:avLst/>
            </a:prstGeom>
          </p:spPr>
        </p:pic>
        <p:pic>
          <p:nvPicPr>
            <p:cNvPr id="302" name="object 302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995122" y="9079179"/>
              <a:ext cx="239584" cy="237940"/>
            </a:xfrm>
            <a:prstGeom prst="rect">
              <a:avLst/>
            </a:prstGeom>
          </p:spPr>
        </p:pic>
        <p:sp>
          <p:nvSpPr>
            <p:cNvPr id="303" name="object 303"/>
            <p:cNvSpPr/>
            <p:nvPr/>
          </p:nvSpPr>
          <p:spPr>
            <a:xfrm>
              <a:off x="2280412" y="8929439"/>
              <a:ext cx="922019" cy="508634"/>
            </a:xfrm>
            <a:custGeom>
              <a:avLst/>
              <a:gdLst/>
              <a:ahLst/>
              <a:cxnLst/>
              <a:rect l="l" t="t" r="r" b="b"/>
              <a:pathLst>
                <a:path w="922019" h="508634">
                  <a:moveTo>
                    <a:pt x="239585" y="268986"/>
                  </a:moveTo>
                  <a:lnTo>
                    <a:pt x="237490" y="244690"/>
                  </a:lnTo>
                  <a:lnTo>
                    <a:pt x="231216" y="222427"/>
                  </a:lnTo>
                  <a:lnTo>
                    <a:pt x="220738" y="202222"/>
                  </a:lnTo>
                  <a:lnTo>
                    <a:pt x="206527" y="184581"/>
                  </a:lnTo>
                  <a:lnTo>
                    <a:pt x="206095" y="184035"/>
                  </a:lnTo>
                  <a:lnTo>
                    <a:pt x="199288" y="178308"/>
                  </a:lnTo>
                  <a:lnTo>
                    <a:pt x="199288" y="268986"/>
                  </a:lnTo>
                  <a:lnTo>
                    <a:pt x="197827" y="287540"/>
                  </a:lnTo>
                  <a:lnTo>
                    <a:pt x="175882" y="330517"/>
                  </a:lnTo>
                  <a:lnTo>
                    <a:pt x="135547" y="351447"/>
                  </a:lnTo>
                  <a:lnTo>
                    <a:pt x="119786" y="352844"/>
                  </a:lnTo>
                  <a:lnTo>
                    <a:pt x="104038" y="351447"/>
                  </a:lnTo>
                  <a:lnTo>
                    <a:pt x="63703" y="330517"/>
                  </a:lnTo>
                  <a:lnTo>
                    <a:pt x="41757" y="287540"/>
                  </a:lnTo>
                  <a:lnTo>
                    <a:pt x="40297" y="268986"/>
                  </a:lnTo>
                  <a:lnTo>
                    <a:pt x="41744" y="250418"/>
                  </a:lnTo>
                  <a:lnTo>
                    <a:pt x="63436" y="207175"/>
                  </a:lnTo>
                  <a:lnTo>
                    <a:pt x="87414" y="191122"/>
                  </a:lnTo>
                  <a:lnTo>
                    <a:pt x="89090" y="190233"/>
                  </a:lnTo>
                  <a:lnTo>
                    <a:pt x="103809" y="185991"/>
                  </a:lnTo>
                  <a:lnTo>
                    <a:pt x="119786" y="184581"/>
                  </a:lnTo>
                  <a:lnTo>
                    <a:pt x="135826" y="185991"/>
                  </a:lnTo>
                  <a:lnTo>
                    <a:pt x="176149" y="206921"/>
                  </a:lnTo>
                  <a:lnTo>
                    <a:pt x="197840" y="250202"/>
                  </a:lnTo>
                  <a:lnTo>
                    <a:pt x="199288" y="268986"/>
                  </a:lnTo>
                  <a:lnTo>
                    <a:pt x="199288" y="178308"/>
                  </a:lnTo>
                  <a:lnTo>
                    <a:pt x="188277" y="169037"/>
                  </a:lnTo>
                  <a:lnTo>
                    <a:pt x="168325" y="158318"/>
                  </a:lnTo>
                  <a:lnTo>
                    <a:pt x="146215" y="151892"/>
                  </a:lnTo>
                  <a:lnTo>
                    <a:pt x="121970" y="149745"/>
                  </a:lnTo>
                  <a:lnTo>
                    <a:pt x="95186" y="152336"/>
                  </a:lnTo>
                  <a:lnTo>
                    <a:pt x="72555" y="160083"/>
                  </a:lnTo>
                  <a:lnTo>
                    <a:pt x="54076" y="173012"/>
                  </a:lnTo>
                  <a:lnTo>
                    <a:pt x="39763" y="191122"/>
                  </a:lnTo>
                  <a:lnTo>
                    <a:pt x="38658" y="191122"/>
                  </a:lnTo>
                  <a:lnTo>
                    <a:pt x="46875" y="145745"/>
                  </a:lnTo>
                  <a:lnTo>
                    <a:pt x="67322" y="106527"/>
                  </a:lnTo>
                  <a:lnTo>
                    <a:pt x="103809" y="76974"/>
                  </a:lnTo>
                  <a:lnTo>
                    <a:pt x="156083" y="61899"/>
                  </a:lnTo>
                  <a:lnTo>
                    <a:pt x="157899" y="61531"/>
                  </a:lnTo>
                  <a:lnTo>
                    <a:pt x="165544" y="59563"/>
                  </a:lnTo>
                  <a:lnTo>
                    <a:pt x="204495" y="40424"/>
                  </a:lnTo>
                  <a:lnTo>
                    <a:pt x="228434" y="9690"/>
                  </a:lnTo>
                  <a:lnTo>
                    <a:pt x="231952" y="0"/>
                  </a:lnTo>
                  <a:lnTo>
                    <a:pt x="188391" y="0"/>
                  </a:lnTo>
                  <a:lnTo>
                    <a:pt x="185851" y="6896"/>
                  </a:lnTo>
                  <a:lnTo>
                    <a:pt x="181317" y="12623"/>
                  </a:lnTo>
                  <a:lnTo>
                    <a:pt x="141744" y="29222"/>
                  </a:lnTo>
                  <a:lnTo>
                    <a:pt x="126047" y="32600"/>
                  </a:lnTo>
                  <a:lnTo>
                    <a:pt x="122047" y="33502"/>
                  </a:lnTo>
                  <a:lnTo>
                    <a:pt x="118059" y="34582"/>
                  </a:lnTo>
                  <a:lnTo>
                    <a:pt x="103911" y="38036"/>
                  </a:lnTo>
                  <a:lnTo>
                    <a:pt x="99822" y="39293"/>
                  </a:lnTo>
                  <a:lnTo>
                    <a:pt x="94018" y="41846"/>
                  </a:lnTo>
                  <a:lnTo>
                    <a:pt x="90474" y="43294"/>
                  </a:lnTo>
                  <a:lnTo>
                    <a:pt x="82130" y="46570"/>
                  </a:lnTo>
                  <a:lnTo>
                    <a:pt x="78219" y="48374"/>
                  </a:lnTo>
                  <a:lnTo>
                    <a:pt x="36144" y="84810"/>
                  </a:lnTo>
                  <a:lnTo>
                    <a:pt x="16065" y="125247"/>
                  </a:lnTo>
                  <a:lnTo>
                    <a:pt x="4025" y="177927"/>
                  </a:lnTo>
                  <a:lnTo>
                    <a:pt x="0" y="242849"/>
                  </a:lnTo>
                  <a:lnTo>
                    <a:pt x="2387" y="280758"/>
                  </a:lnTo>
                  <a:lnTo>
                    <a:pt x="21450" y="339026"/>
                  </a:lnTo>
                  <a:lnTo>
                    <a:pt x="54419" y="371754"/>
                  </a:lnTo>
                  <a:lnTo>
                    <a:pt x="93345" y="385914"/>
                  </a:lnTo>
                  <a:lnTo>
                    <a:pt x="115976" y="387680"/>
                  </a:lnTo>
                  <a:lnTo>
                    <a:pt x="142176" y="385572"/>
                  </a:lnTo>
                  <a:lnTo>
                    <a:pt x="186829" y="368693"/>
                  </a:lnTo>
                  <a:lnTo>
                    <a:pt x="220281" y="335965"/>
                  </a:lnTo>
                  <a:lnTo>
                    <a:pt x="237439" y="293497"/>
                  </a:lnTo>
                  <a:lnTo>
                    <a:pt x="239585" y="268986"/>
                  </a:lnTo>
                  <a:close/>
                </a:path>
                <a:path w="922019" h="508634">
                  <a:moveTo>
                    <a:pt x="652830" y="269519"/>
                  </a:moveTo>
                  <a:lnTo>
                    <a:pt x="645414" y="224269"/>
                  </a:lnTo>
                  <a:lnTo>
                    <a:pt x="623163" y="185394"/>
                  </a:lnTo>
                  <a:lnTo>
                    <a:pt x="622312" y="184581"/>
                  </a:lnTo>
                  <a:lnTo>
                    <a:pt x="612546" y="175158"/>
                  </a:lnTo>
                  <a:lnTo>
                    <a:pt x="612546" y="269519"/>
                  </a:lnTo>
                  <a:lnTo>
                    <a:pt x="611314" y="285978"/>
                  </a:lnTo>
                  <a:lnTo>
                    <a:pt x="592404" y="328612"/>
                  </a:lnTo>
                  <a:lnTo>
                    <a:pt x="554824" y="351320"/>
                  </a:lnTo>
                  <a:lnTo>
                    <a:pt x="539038" y="352831"/>
                  </a:lnTo>
                  <a:lnTo>
                    <a:pt x="522960" y="351320"/>
                  </a:lnTo>
                  <a:lnTo>
                    <a:pt x="484314" y="328612"/>
                  </a:lnTo>
                  <a:lnTo>
                    <a:pt x="468655" y="301713"/>
                  </a:lnTo>
                  <a:lnTo>
                    <a:pt x="468591" y="301586"/>
                  </a:lnTo>
                  <a:lnTo>
                    <a:pt x="464743" y="286283"/>
                  </a:lnTo>
                  <a:lnTo>
                    <a:pt x="464654" y="285978"/>
                  </a:lnTo>
                  <a:lnTo>
                    <a:pt x="463397" y="269519"/>
                  </a:lnTo>
                  <a:lnTo>
                    <a:pt x="476199" y="219900"/>
                  </a:lnTo>
                  <a:lnTo>
                    <a:pt x="510717" y="190296"/>
                  </a:lnTo>
                  <a:lnTo>
                    <a:pt x="521843" y="186766"/>
                  </a:lnTo>
                  <a:lnTo>
                    <a:pt x="524192" y="186016"/>
                  </a:lnTo>
                  <a:lnTo>
                    <a:pt x="538492" y="184581"/>
                  </a:lnTo>
                  <a:lnTo>
                    <a:pt x="552754" y="186016"/>
                  </a:lnTo>
                  <a:lnTo>
                    <a:pt x="566127" y="190296"/>
                  </a:lnTo>
                  <a:lnTo>
                    <a:pt x="599998" y="219900"/>
                  </a:lnTo>
                  <a:lnTo>
                    <a:pt x="612508" y="268973"/>
                  </a:lnTo>
                  <a:lnTo>
                    <a:pt x="612546" y="269519"/>
                  </a:lnTo>
                  <a:lnTo>
                    <a:pt x="612546" y="175158"/>
                  </a:lnTo>
                  <a:lnTo>
                    <a:pt x="607009" y="169799"/>
                  </a:lnTo>
                  <a:lnTo>
                    <a:pt x="588238" y="158648"/>
                  </a:lnTo>
                  <a:lnTo>
                    <a:pt x="567131" y="152044"/>
                  </a:lnTo>
                  <a:lnTo>
                    <a:pt x="567766" y="152044"/>
                  </a:lnTo>
                  <a:lnTo>
                    <a:pt x="542848" y="149733"/>
                  </a:lnTo>
                  <a:lnTo>
                    <a:pt x="520255" y="152044"/>
                  </a:lnTo>
                  <a:lnTo>
                    <a:pt x="499833" y="158991"/>
                  </a:lnTo>
                  <a:lnTo>
                    <a:pt x="481596" y="170561"/>
                  </a:lnTo>
                  <a:lnTo>
                    <a:pt x="465531" y="186766"/>
                  </a:lnTo>
                  <a:lnTo>
                    <a:pt x="465531" y="155181"/>
                  </a:lnTo>
                  <a:lnTo>
                    <a:pt x="426326" y="155181"/>
                  </a:lnTo>
                  <a:lnTo>
                    <a:pt x="426326" y="508546"/>
                  </a:lnTo>
                  <a:lnTo>
                    <a:pt x="465531" y="508546"/>
                  </a:lnTo>
                  <a:lnTo>
                    <a:pt x="465531" y="349567"/>
                  </a:lnTo>
                  <a:lnTo>
                    <a:pt x="481495" y="366242"/>
                  </a:lnTo>
                  <a:lnTo>
                    <a:pt x="499973" y="378142"/>
                  </a:lnTo>
                  <a:lnTo>
                    <a:pt x="520966" y="385292"/>
                  </a:lnTo>
                  <a:lnTo>
                    <a:pt x="544487" y="387680"/>
                  </a:lnTo>
                  <a:lnTo>
                    <a:pt x="567994" y="385521"/>
                  </a:lnTo>
                  <a:lnTo>
                    <a:pt x="607479" y="368223"/>
                  </a:lnTo>
                  <a:lnTo>
                    <a:pt x="636308" y="334911"/>
                  </a:lnTo>
                  <a:lnTo>
                    <a:pt x="651002" y="293128"/>
                  </a:lnTo>
                  <a:lnTo>
                    <a:pt x="652830" y="269519"/>
                  </a:lnTo>
                  <a:close/>
                </a:path>
                <a:path w="922019" h="508634">
                  <a:moveTo>
                    <a:pt x="921804" y="155194"/>
                  </a:moveTo>
                  <a:lnTo>
                    <a:pt x="878243" y="155194"/>
                  </a:lnTo>
                  <a:lnTo>
                    <a:pt x="804735" y="316903"/>
                  </a:lnTo>
                  <a:lnTo>
                    <a:pt x="724700" y="155194"/>
                  </a:lnTo>
                  <a:lnTo>
                    <a:pt x="680046" y="155194"/>
                  </a:lnTo>
                  <a:lnTo>
                    <a:pt x="784047" y="359918"/>
                  </a:lnTo>
                  <a:lnTo>
                    <a:pt x="711085" y="508558"/>
                  </a:lnTo>
                  <a:lnTo>
                    <a:pt x="754646" y="508558"/>
                  </a:lnTo>
                  <a:lnTo>
                    <a:pt x="921804" y="1551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4" name="object 304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3243587" y="9084613"/>
              <a:ext cx="190570" cy="225961"/>
            </a:xfrm>
            <a:prstGeom prst="rect">
              <a:avLst/>
            </a:prstGeom>
          </p:spPr>
        </p:pic>
        <p:sp>
          <p:nvSpPr>
            <p:cNvPr id="305" name="object 305"/>
            <p:cNvSpPr/>
            <p:nvPr/>
          </p:nvSpPr>
          <p:spPr>
            <a:xfrm>
              <a:off x="3440684" y="9084633"/>
              <a:ext cx="336550" cy="353695"/>
            </a:xfrm>
            <a:custGeom>
              <a:avLst/>
              <a:gdLst/>
              <a:ahLst/>
              <a:cxnLst/>
              <a:rect l="l" t="t" r="r" b="b"/>
              <a:pathLst>
                <a:path w="336550" h="353695">
                  <a:moveTo>
                    <a:pt x="241757" y="0"/>
                  </a:moveTo>
                  <a:lnTo>
                    <a:pt x="198196" y="0"/>
                  </a:lnTo>
                  <a:lnTo>
                    <a:pt x="124688" y="161709"/>
                  </a:lnTo>
                  <a:lnTo>
                    <a:pt x="44653" y="0"/>
                  </a:lnTo>
                  <a:lnTo>
                    <a:pt x="0" y="0"/>
                  </a:lnTo>
                  <a:lnTo>
                    <a:pt x="104000" y="204724"/>
                  </a:lnTo>
                  <a:lnTo>
                    <a:pt x="31038" y="353364"/>
                  </a:lnTo>
                  <a:lnTo>
                    <a:pt x="74599" y="353364"/>
                  </a:lnTo>
                  <a:lnTo>
                    <a:pt x="241757" y="0"/>
                  </a:lnTo>
                  <a:close/>
                </a:path>
                <a:path w="336550" h="353695">
                  <a:moveTo>
                    <a:pt x="336499" y="185661"/>
                  </a:moveTo>
                  <a:lnTo>
                    <a:pt x="300558" y="172593"/>
                  </a:lnTo>
                  <a:lnTo>
                    <a:pt x="255905" y="298373"/>
                  </a:lnTo>
                  <a:lnTo>
                    <a:pt x="281495" y="308724"/>
                  </a:lnTo>
                  <a:lnTo>
                    <a:pt x="336499" y="1856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6" name="object 30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3982444" y="9079179"/>
              <a:ext cx="226516" cy="237929"/>
            </a:xfrm>
            <a:prstGeom prst="rect">
              <a:avLst/>
            </a:prstGeom>
          </p:spPr>
        </p:pic>
        <p:sp>
          <p:nvSpPr>
            <p:cNvPr id="307" name="object 307"/>
            <p:cNvSpPr/>
            <p:nvPr/>
          </p:nvSpPr>
          <p:spPr>
            <a:xfrm>
              <a:off x="4409834" y="9084519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8" name="object 308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4654863" y="9079179"/>
              <a:ext cx="216160" cy="237929"/>
            </a:xfrm>
            <a:prstGeom prst="rect">
              <a:avLst/>
            </a:prstGeom>
          </p:spPr>
        </p:pic>
        <p:pic>
          <p:nvPicPr>
            <p:cNvPr id="309" name="object 309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5031637" y="9084623"/>
              <a:ext cx="174235" cy="225961"/>
            </a:xfrm>
            <a:prstGeom prst="rect">
              <a:avLst/>
            </a:prstGeom>
          </p:spPr>
        </p:pic>
        <p:pic>
          <p:nvPicPr>
            <p:cNvPr id="310" name="object 310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5279923" y="9084613"/>
              <a:ext cx="174235" cy="225961"/>
            </a:xfrm>
            <a:prstGeom prst="rect">
              <a:avLst/>
            </a:prstGeom>
          </p:spPr>
        </p:pic>
        <p:pic>
          <p:nvPicPr>
            <p:cNvPr id="311" name="object 311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5481372" y="9084613"/>
              <a:ext cx="203637" cy="227050"/>
            </a:xfrm>
            <a:prstGeom prst="rect">
              <a:avLst/>
            </a:prstGeom>
          </p:spPr>
        </p:pic>
        <p:pic>
          <p:nvPicPr>
            <p:cNvPr id="312" name="object 312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5732914" y="9084623"/>
              <a:ext cx="174235" cy="225961"/>
            </a:xfrm>
            <a:prstGeom prst="rect">
              <a:avLst/>
            </a:prstGeom>
          </p:spPr>
        </p:pic>
        <p:sp>
          <p:nvSpPr>
            <p:cNvPr id="313" name="object 313"/>
            <p:cNvSpPr/>
            <p:nvPr/>
          </p:nvSpPr>
          <p:spPr>
            <a:xfrm>
              <a:off x="5981192" y="9079185"/>
              <a:ext cx="523875" cy="238125"/>
            </a:xfrm>
            <a:custGeom>
              <a:avLst/>
              <a:gdLst/>
              <a:ahLst/>
              <a:cxnLst/>
              <a:rect l="l" t="t" r="r" b="b"/>
              <a:pathLst>
                <a:path w="523875" h="238125">
                  <a:moveTo>
                    <a:pt x="315798" y="119240"/>
                  </a:moveTo>
                  <a:lnTo>
                    <a:pt x="307365" y="72009"/>
                  </a:lnTo>
                  <a:lnTo>
                    <a:pt x="282943" y="34836"/>
                  </a:lnTo>
                  <a:lnTo>
                    <a:pt x="275513" y="28409"/>
                  </a:lnTo>
                  <a:lnTo>
                    <a:pt x="275513" y="119240"/>
                  </a:lnTo>
                  <a:lnTo>
                    <a:pt x="274053" y="137795"/>
                  </a:lnTo>
                  <a:lnTo>
                    <a:pt x="252095" y="180771"/>
                  </a:lnTo>
                  <a:lnTo>
                    <a:pt x="211594" y="201701"/>
                  </a:lnTo>
                  <a:lnTo>
                    <a:pt x="196011" y="203085"/>
                  </a:lnTo>
                  <a:lnTo>
                    <a:pt x="180530" y="201701"/>
                  </a:lnTo>
                  <a:lnTo>
                    <a:pt x="141020" y="181038"/>
                  </a:lnTo>
                  <a:lnTo>
                    <a:pt x="119583" y="138010"/>
                  </a:lnTo>
                  <a:lnTo>
                    <a:pt x="119278" y="133946"/>
                  </a:lnTo>
                  <a:lnTo>
                    <a:pt x="118160" y="119240"/>
                  </a:lnTo>
                  <a:lnTo>
                    <a:pt x="130860" y="69773"/>
                  </a:lnTo>
                  <a:lnTo>
                    <a:pt x="165862" y="40487"/>
                  </a:lnTo>
                  <a:lnTo>
                    <a:pt x="196011" y="34836"/>
                  </a:lnTo>
                  <a:lnTo>
                    <a:pt x="211988" y="36245"/>
                  </a:lnTo>
                  <a:lnTo>
                    <a:pt x="252374" y="57429"/>
                  </a:lnTo>
                  <a:lnTo>
                    <a:pt x="274066" y="100672"/>
                  </a:lnTo>
                  <a:lnTo>
                    <a:pt x="275513" y="119240"/>
                  </a:lnTo>
                  <a:lnTo>
                    <a:pt x="275513" y="28409"/>
                  </a:lnTo>
                  <a:lnTo>
                    <a:pt x="264007" y="18986"/>
                  </a:lnTo>
                  <a:lnTo>
                    <a:pt x="243662" y="8432"/>
                  </a:lnTo>
                  <a:lnTo>
                    <a:pt x="220992" y="2108"/>
                  </a:lnTo>
                  <a:lnTo>
                    <a:pt x="196011" y="0"/>
                  </a:lnTo>
                  <a:lnTo>
                    <a:pt x="170662" y="2108"/>
                  </a:lnTo>
                  <a:lnTo>
                    <a:pt x="127927" y="18986"/>
                  </a:lnTo>
                  <a:lnTo>
                    <a:pt x="99237" y="47574"/>
                  </a:lnTo>
                  <a:lnTo>
                    <a:pt x="80035" y="97993"/>
                  </a:lnTo>
                  <a:lnTo>
                    <a:pt x="39204" y="97993"/>
                  </a:lnTo>
                  <a:lnTo>
                    <a:pt x="39204" y="5435"/>
                  </a:lnTo>
                  <a:lnTo>
                    <a:pt x="0" y="5435"/>
                  </a:lnTo>
                  <a:lnTo>
                    <a:pt x="0" y="231394"/>
                  </a:lnTo>
                  <a:lnTo>
                    <a:pt x="39204" y="231394"/>
                  </a:lnTo>
                  <a:lnTo>
                    <a:pt x="39204" y="133946"/>
                  </a:lnTo>
                  <a:lnTo>
                    <a:pt x="77863" y="133946"/>
                  </a:lnTo>
                  <a:lnTo>
                    <a:pt x="93179" y="181406"/>
                  </a:lnTo>
                  <a:lnTo>
                    <a:pt x="121386" y="214045"/>
                  </a:lnTo>
                  <a:lnTo>
                    <a:pt x="167944" y="235280"/>
                  </a:lnTo>
                  <a:lnTo>
                    <a:pt x="196011" y="237934"/>
                  </a:lnTo>
                  <a:lnTo>
                    <a:pt x="220776" y="235826"/>
                  </a:lnTo>
                  <a:lnTo>
                    <a:pt x="263652" y="218948"/>
                  </a:lnTo>
                  <a:lnTo>
                    <a:pt x="296659" y="186207"/>
                  </a:lnTo>
                  <a:lnTo>
                    <a:pt x="313677" y="143738"/>
                  </a:lnTo>
                  <a:lnTo>
                    <a:pt x="315798" y="119240"/>
                  </a:lnTo>
                  <a:close/>
                </a:path>
                <a:path w="523875" h="238125">
                  <a:moveTo>
                    <a:pt x="523786" y="5816"/>
                  </a:moveTo>
                  <a:lnTo>
                    <a:pt x="343014" y="5816"/>
                  </a:lnTo>
                  <a:lnTo>
                    <a:pt x="343014" y="41376"/>
                  </a:lnTo>
                  <a:lnTo>
                    <a:pt x="413804" y="41376"/>
                  </a:lnTo>
                  <a:lnTo>
                    <a:pt x="413804" y="231876"/>
                  </a:lnTo>
                  <a:lnTo>
                    <a:pt x="453009" y="231876"/>
                  </a:lnTo>
                  <a:lnTo>
                    <a:pt x="453009" y="41376"/>
                  </a:lnTo>
                  <a:lnTo>
                    <a:pt x="523786" y="41376"/>
                  </a:lnTo>
                  <a:lnTo>
                    <a:pt x="523786" y="58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4" name="object 314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532209" y="9079179"/>
              <a:ext cx="192748" cy="237940"/>
            </a:xfrm>
            <a:prstGeom prst="rect">
              <a:avLst/>
            </a:prstGeom>
          </p:spPr>
        </p:pic>
        <p:pic>
          <p:nvPicPr>
            <p:cNvPr id="315" name="object 315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6758705" y="9084623"/>
              <a:ext cx="174235" cy="225961"/>
            </a:xfrm>
            <a:prstGeom prst="rect">
              <a:avLst/>
            </a:prstGeom>
          </p:spPr>
        </p:pic>
        <p:pic>
          <p:nvPicPr>
            <p:cNvPr id="316" name="object 31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7133856" y="9084613"/>
              <a:ext cx="174235" cy="225961"/>
            </a:xfrm>
            <a:prstGeom prst="rect">
              <a:avLst/>
            </a:prstGeom>
          </p:spPr>
        </p:pic>
        <p:pic>
          <p:nvPicPr>
            <p:cNvPr id="317" name="object 317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7353817" y="9079179"/>
              <a:ext cx="184036" cy="237929"/>
            </a:xfrm>
            <a:prstGeom prst="rect">
              <a:avLst/>
            </a:prstGeom>
          </p:spPr>
        </p:pic>
        <p:pic>
          <p:nvPicPr>
            <p:cNvPr id="318" name="object 318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7583591" y="9079179"/>
              <a:ext cx="226516" cy="237929"/>
            </a:xfrm>
            <a:prstGeom prst="rect">
              <a:avLst/>
            </a:prstGeom>
          </p:spPr>
        </p:pic>
        <p:sp>
          <p:nvSpPr>
            <p:cNvPr id="319" name="object 319"/>
            <p:cNvSpPr/>
            <p:nvPr/>
          </p:nvSpPr>
          <p:spPr>
            <a:xfrm>
              <a:off x="7884135" y="9067196"/>
              <a:ext cx="535940" cy="259715"/>
            </a:xfrm>
            <a:custGeom>
              <a:avLst/>
              <a:gdLst/>
              <a:ahLst/>
              <a:cxnLst/>
              <a:rect l="l" t="t" r="r" b="b"/>
              <a:pathLst>
                <a:path w="535940" h="259715">
                  <a:moveTo>
                    <a:pt x="193827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68"/>
                  </a:lnTo>
                  <a:lnTo>
                    <a:pt x="154635" y="92557"/>
                  </a:lnTo>
                  <a:lnTo>
                    <a:pt x="154635" y="243382"/>
                  </a:lnTo>
                  <a:lnTo>
                    <a:pt x="193827" y="243382"/>
                  </a:lnTo>
                  <a:lnTo>
                    <a:pt x="193827" y="0"/>
                  </a:lnTo>
                  <a:close/>
                </a:path>
                <a:path w="535940" h="259715">
                  <a:moveTo>
                    <a:pt x="535774" y="243382"/>
                  </a:moveTo>
                  <a:lnTo>
                    <a:pt x="481317" y="0"/>
                  </a:lnTo>
                  <a:lnTo>
                    <a:pt x="389851" y="184035"/>
                  </a:lnTo>
                  <a:lnTo>
                    <a:pt x="296202" y="0"/>
                  </a:lnTo>
                  <a:lnTo>
                    <a:pt x="241744" y="243382"/>
                  </a:lnTo>
                  <a:lnTo>
                    <a:pt x="282041" y="243382"/>
                  </a:lnTo>
                  <a:lnTo>
                    <a:pt x="310896" y="103454"/>
                  </a:lnTo>
                  <a:lnTo>
                    <a:pt x="388759" y="259168"/>
                  </a:lnTo>
                  <a:lnTo>
                    <a:pt x="465531" y="103454"/>
                  </a:lnTo>
                  <a:lnTo>
                    <a:pt x="495477" y="243382"/>
                  </a:lnTo>
                  <a:lnTo>
                    <a:pt x="535774" y="2433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" name="object 320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8453658" y="9079179"/>
              <a:ext cx="239584" cy="237940"/>
            </a:xfrm>
            <a:prstGeom prst="rect">
              <a:avLst/>
            </a:prstGeom>
          </p:spPr>
        </p:pic>
        <p:sp>
          <p:nvSpPr>
            <p:cNvPr id="321" name="object 321"/>
            <p:cNvSpPr/>
            <p:nvPr/>
          </p:nvSpPr>
          <p:spPr>
            <a:xfrm>
              <a:off x="8753115" y="9067190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9006846" y="9079179"/>
              <a:ext cx="192748" cy="237940"/>
            </a:xfrm>
            <a:prstGeom prst="rect">
              <a:avLst/>
            </a:prstGeom>
          </p:spPr>
        </p:pic>
        <p:pic>
          <p:nvPicPr>
            <p:cNvPr id="323" name="object 323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9259487" y="9084613"/>
              <a:ext cx="400731" cy="227050"/>
            </a:xfrm>
            <a:prstGeom prst="rect">
              <a:avLst/>
            </a:prstGeom>
          </p:spPr>
        </p:pic>
        <p:sp>
          <p:nvSpPr>
            <p:cNvPr id="324" name="object 324"/>
            <p:cNvSpPr/>
            <p:nvPr/>
          </p:nvSpPr>
          <p:spPr>
            <a:xfrm>
              <a:off x="9734258" y="9079179"/>
              <a:ext cx="316230" cy="238125"/>
            </a:xfrm>
            <a:custGeom>
              <a:avLst/>
              <a:gdLst/>
              <a:ahLst/>
              <a:cxnLst/>
              <a:rect l="l" t="t" r="r" b="b"/>
              <a:pathLst>
                <a:path w="316229" h="238125">
                  <a:moveTo>
                    <a:pt x="119272" y="133943"/>
                  </a:moveTo>
                  <a:lnTo>
                    <a:pt x="77861" y="133943"/>
                  </a:lnTo>
                  <a:lnTo>
                    <a:pt x="80652" y="150647"/>
                  </a:lnTo>
                  <a:lnTo>
                    <a:pt x="102907" y="195470"/>
                  </a:lnTo>
                  <a:lnTo>
                    <a:pt x="143065" y="227317"/>
                  </a:lnTo>
                  <a:lnTo>
                    <a:pt x="196014" y="237929"/>
                  </a:lnTo>
                  <a:lnTo>
                    <a:pt x="220770" y="235821"/>
                  </a:lnTo>
                  <a:lnTo>
                    <a:pt x="243314" y="229494"/>
                  </a:lnTo>
                  <a:lnTo>
                    <a:pt x="263648" y="218948"/>
                  </a:lnTo>
                  <a:lnTo>
                    <a:pt x="281771" y="204182"/>
                  </a:lnTo>
                  <a:lnTo>
                    <a:pt x="282682" y="203082"/>
                  </a:lnTo>
                  <a:lnTo>
                    <a:pt x="196014" y="203082"/>
                  </a:lnTo>
                  <a:lnTo>
                    <a:pt x="180528" y="201704"/>
                  </a:lnTo>
                  <a:lnTo>
                    <a:pt x="141021" y="181041"/>
                  </a:lnTo>
                  <a:lnTo>
                    <a:pt x="119582" y="138011"/>
                  </a:lnTo>
                  <a:lnTo>
                    <a:pt x="119272" y="133943"/>
                  </a:lnTo>
                  <a:close/>
                </a:path>
                <a:path w="316229" h="238125">
                  <a:moveTo>
                    <a:pt x="39202" y="5434"/>
                  </a:moveTo>
                  <a:lnTo>
                    <a:pt x="0" y="5434"/>
                  </a:lnTo>
                  <a:lnTo>
                    <a:pt x="0" y="231396"/>
                  </a:lnTo>
                  <a:lnTo>
                    <a:pt x="39202" y="231396"/>
                  </a:lnTo>
                  <a:lnTo>
                    <a:pt x="39202" y="133943"/>
                  </a:lnTo>
                  <a:lnTo>
                    <a:pt x="119272" y="133943"/>
                  </a:lnTo>
                  <a:lnTo>
                    <a:pt x="118153" y="119242"/>
                  </a:lnTo>
                  <a:lnTo>
                    <a:pt x="119565" y="100674"/>
                  </a:lnTo>
                  <a:lnTo>
                    <a:pt x="120253" y="97997"/>
                  </a:lnTo>
                  <a:lnTo>
                    <a:pt x="39202" y="97997"/>
                  </a:lnTo>
                  <a:lnTo>
                    <a:pt x="39202" y="5434"/>
                  </a:lnTo>
                  <a:close/>
                </a:path>
                <a:path w="316229" h="238125">
                  <a:moveTo>
                    <a:pt x="282936" y="34836"/>
                  </a:moveTo>
                  <a:lnTo>
                    <a:pt x="196014" y="34836"/>
                  </a:lnTo>
                  <a:lnTo>
                    <a:pt x="211988" y="36251"/>
                  </a:lnTo>
                  <a:lnTo>
                    <a:pt x="226705" y="40492"/>
                  </a:lnTo>
                  <a:lnTo>
                    <a:pt x="262491" y="69774"/>
                  </a:lnTo>
                  <a:lnTo>
                    <a:pt x="275509" y="119242"/>
                  </a:lnTo>
                  <a:lnTo>
                    <a:pt x="274047" y="137789"/>
                  </a:lnTo>
                  <a:lnTo>
                    <a:pt x="252097" y="180769"/>
                  </a:lnTo>
                  <a:lnTo>
                    <a:pt x="211589" y="201704"/>
                  </a:lnTo>
                  <a:lnTo>
                    <a:pt x="196014" y="203082"/>
                  </a:lnTo>
                  <a:lnTo>
                    <a:pt x="282682" y="203082"/>
                  </a:lnTo>
                  <a:lnTo>
                    <a:pt x="296656" y="186210"/>
                  </a:lnTo>
                  <a:lnTo>
                    <a:pt x="307291" y="166063"/>
                  </a:lnTo>
                  <a:lnTo>
                    <a:pt x="313674" y="143740"/>
                  </a:lnTo>
                  <a:lnTo>
                    <a:pt x="315801" y="119242"/>
                  </a:lnTo>
                  <a:lnTo>
                    <a:pt x="313691" y="94503"/>
                  </a:lnTo>
                  <a:lnTo>
                    <a:pt x="307361" y="72006"/>
                  </a:lnTo>
                  <a:lnTo>
                    <a:pt x="296811" y="51754"/>
                  </a:lnTo>
                  <a:lnTo>
                    <a:pt x="282936" y="34836"/>
                  </a:lnTo>
                  <a:close/>
                </a:path>
                <a:path w="316229" h="238125">
                  <a:moveTo>
                    <a:pt x="196014" y="0"/>
                  </a:moveTo>
                  <a:lnTo>
                    <a:pt x="147964" y="8435"/>
                  </a:lnTo>
                  <a:lnTo>
                    <a:pt x="110530" y="33747"/>
                  </a:lnTo>
                  <a:lnTo>
                    <a:pt x="83987" y="79693"/>
                  </a:lnTo>
                  <a:lnTo>
                    <a:pt x="80039" y="97997"/>
                  </a:lnTo>
                  <a:lnTo>
                    <a:pt x="120253" y="97997"/>
                  </a:lnTo>
                  <a:lnTo>
                    <a:pt x="123801" y="84187"/>
                  </a:lnTo>
                  <a:lnTo>
                    <a:pt x="130862" y="69774"/>
                  </a:lnTo>
                  <a:lnTo>
                    <a:pt x="165861" y="40492"/>
                  </a:lnTo>
                  <a:lnTo>
                    <a:pt x="196014" y="34836"/>
                  </a:lnTo>
                  <a:lnTo>
                    <a:pt x="282936" y="34836"/>
                  </a:lnTo>
                  <a:lnTo>
                    <a:pt x="282043" y="33747"/>
                  </a:lnTo>
                  <a:lnTo>
                    <a:pt x="264004" y="18981"/>
                  </a:lnTo>
                  <a:lnTo>
                    <a:pt x="243654" y="8435"/>
                  </a:lnTo>
                  <a:lnTo>
                    <a:pt x="220992" y="2108"/>
                  </a:lnTo>
                  <a:lnTo>
                    <a:pt x="19601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5" name="object 325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0103419" y="9084613"/>
              <a:ext cx="166612" cy="225961"/>
            </a:xfrm>
            <a:prstGeom prst="rect">
              <a:avLst/>
            </a:prstGeom>
          </p:spPr>
        </p:pic>
        <p:pic>
          <p:nvPicPr>
            <p:cNvPr id="326" name="object 32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329916" y="9079179"/>
              <a:ext cx="226516" cy="237929"/>
            </a:xfrm>
            <a:prstGeom prst="rect">
              <a:avLst/>
            </a:prstGeom>
          </p:spPr>
        </p:pic>
        <p:sp>
          <p:nvSpPr>
            <p:cNvPr id="327" name="object 327"/>
            <p:cNvSpPr/>
            <p:nvPr/>
          </p:nvSpPr>
          <p:spPr>
            <a:xfrm>
              <a:off x="837145" y="5245499"/>
              <a:ext cx="11443335" cy="4124960"/>
            </a:xfrm>
            <a:custGeom>
              <a:avLst/>
              <a:gdLst/>
              <a:ahLst/>
              <a:cxnLst/>
              <a:rect l="l" t="t" r="r" b="b"/>
              <a:pathLst>
                <a:path w="11443335" h="4124959">
                  <a:moveTo>
                    <a:pt x="252349" y="1308341"/>
                  </a:moveTo>
                  <a:lnTo>
                    <a:pt x="0" y="1308341"/>
                  </a:lnTo>
                  <a:lnTo>
                    <a:pt x="0" y="1560690"/>
                  </a:lnTo>
                  <a:lnTo>
                    <a:pt x="252349" y="1560690"/>
                  </a:lnTo>
                  <a:lnTo>
                    <a:pt x="252349" y="1308341"/>
                  </a:lnTo>
                  <a:close/>
                </a:path>
                <a:path w="11443335" h="4124959">
                  <a:moveTo>
                    <a:pt x="252349" y="0"/>
                  </a:moveTo>
                  <a:lnTo>
                    <a:pt x="0" y="0"/>
                  </a:lnTo>
                  <a:lnTo>
                    <a:pt x="0" y="252349"/>
                  </a:lnTo>
                  <a:lnTo>
                    <a:pt x="252349" y="252349"/>
                  </a:lnTo>
                  <a:lnTo>
                    <a:pt x="252349" y="0"/>
                  </a:lnTo>
                  <a:close/>
                </a:path>
                <a:path w="11443335" h="4124959">
                  <a:moveTo>
                    <a:pt x="10109111" y="3952925"/>
                  </a:moveTo>
                  <a:lnTo>
                    <a:pt x="10107003" y="3928186"/>
                  </a:lnTo>
                  <a:lnTo>
                    <a:pt x="10100666" y="3905694"/>
                  </a:lnTo>
                  <a:lnTo>
                    <a:pt x="10090125" y="3885438"/>
                  </a:lnTo>
                  <a:lnTo>
                    <a:pt x="10076243" y="3868521"/>
                  </a:lnTo>
                  <a:lnTo>
                    <a:pt x="10075354" y="3867429"/>
                  </a:lnTo>
                  <a:lnTo>
                    <a:pt x="10068814" y="3862082"/>
                  </a:lnTo>
                  <a:lnTo>
                    <a:pt x="10068814" y="3952925"/>
                  </a:lnTo>
                  <a:lnTo>
                    <a:pt x="10067353" y="3971480"/>
                  </a:lnTo>
                  <a:lnTo>
                    <a:pt x="10045408" y="4014457"/>
                  </a:lnTo>
                  <a:lnTo>
                    <a:pt x="10004895" y="4035387"/>
                  </a:lnTo>
                  <a:lnTo>
                    <a:pt x="9989325" y="4036771"/>
                  </a:lnTo>
                  <a:lnTo>
                    <a:pt x="9973843" y="4035387"/>
                  </a:lnTo>
                  <a:lnTo>
                    <a:pt x="9934334" y="4014724"/>
                  </a:lnTo>
                  <a:lnTo>
                    <a:pt x="9912896" y="3971696"/>
                  </a:lnTo>
                  <a:lnTo>
                    <a:pt x="9911461" y="3952925"/>
                  </a:lnTo>
                  <a:lnTo>
                    <a:pt x="9912871" y="3934358"/>
                  </a:lnTo>
                  <a:lnTo>
                    <a:pt x="9934054" y="3891115"/>
                  </a:lnTo>
                  <a:lnTo>
                    <a:pt x="9973615" y="3869931"/>
                  </a:lnTo>
                  <a:lnTo>
                    <a:pt x="9989325" y="3868521"/>
                  </a:lnTo>
                  <a:lnTo>
                    <a:pt x="10005301" y="3869931"/>
                  </a:lnTo>
                  <a:lnTo>
                    <a:pt x="10045675" y="3891115"/>
                  </a:lnTo>
                  <a:lnTo>
                    <a:pt x="10067379" y="3934358"/>
                  </a:lnTo>
                  <a:lnTo>
                    <a:pt x="10068814" y="3952925"/>
                  </a:lnTo>
                  <a:lnTo>
                    <a:pt x="10068814" y="3862082"/>
                  </a:lnTo>
                  <a:lnTo>
                    <a:pt x="10057320" y="3852672"/>
                  </a:lnTo>
                  <a:lnTo>
                    <a:pt x="10036962" y="3842118"/>
                  </a:lnTo>
                  <a:lnTo>
                    <a:pt x="10014306" y="3835793"/>
                  </a:lnTo>
                  <a:lnTo>
                    <a:pt x="9989325" y="3833685"/>
                  </a:lnTo>
                  <a:lnTo>
                    <a:pt x="9963975" y="3835793"/>
                  </a:lnTo>
                  <a:lnTo>
                    <a:pt x="9921227" y="3852672"/>
                  </a:lnTo>
                  <a:lnTo>
                    <a:pt x="9892538" y="3881259"/>
                  </a:lnTo>
                  <a:lnTo>
                    <a:pt x="9873348" y="3931678"/>
                  </a:lnTo>
                  <a:lnTo>
                    <a:pt x="9832518" y="3931678"/>
                  </a:lnTo>
                  <a:lnTo>
                    <a:pt x="9832518" y="3839121"/>
                  </a:lnTo>
                  <a:lnTo>
                    <a:pt x="9793313" y="3839121"/>
                  </a:lnTo>
                  <a:lnTo>
                    <a:pt x="9793313" y="4065079"/>
                  </a:lnTo>
                  <a:lnTo>
                    <a:pt x="9832518" y="4065079"/>
                  </a:lnTo>
                  <a:lnTo>
                    <a:pt x="9832518" y="3967632"/>
                  </a:lnTo>
                  <a:lnTo>
                    <a:pt x="9871177" y="3967632"/>
                  </a:lnTo>
                  <a:lnTo>
                    <a:pt x="9886493" y="4015092"/>
                  </a:lnTo>
                  <a:lnTo>
                    <a:pt x="9914699" y="4047731"/>
                  </a:lnTo>
                  <a:lnTo>
                    <a:pt x="9961258" y="4068965"/>
                  </a:lnTo>
                  <a:lnTo>
                    <a:pt x="9989325" y="4071620"/>
                  </a:lnTo>
                  <a:lnTo>
                    <a:pt x="10014077" y="4069511"/>
                  </a:lnTo>
                  <a:lnTo>
                    <a:pt x="10056952" y="4052633"/>
                  </a:lnTo>
                  <a:lnTo>
                    <a:pt x="10089972" y="4019893"/>
                  </a:lnTo>
                  <a:lnTo>
                    <a:pt x="10106977" y="3977424"/>
                  </a:lnTo>
                  <a:lnTo>
                    <a:pt x="10109111" y="3952925"/>
                  </a:lnTo>
                  <a:close/>
                </a:path>
                <a:path w="11443335" h="4124959">
                  <a:moveTo>
                    <a:pt x="10497871" y="4029519"/>
                  </a:moveTo>
                  <a:lnTo>
                    <a:pt x="10460850" y="4029519"/>
                  </a:lnTo>
                  <a:lnTo>
                    <a:pt x="10460850" y="3839019"/>
                  </a:lnTo>
                  <a:lnTo>
                    <a:pt x="10421645" y="3839019"/>
                  </a:lnTo>
                  <a:lnTo>
                    <a:pt x="10421645" y="4029519"/>
                  </a:lnTo>
                  <a:lnTo>
                    <a:pt x="10334523" y="4029519"/>
                  </a:lnTo>
                  <a:lnTo>
                    <a:pt x="10334523" y="3839019"/>
                  </a:lnTo>
                  <a:lnTo>
                    <a:pt x="10295318" y="3839019"/>
                  </a:lnTo>
                  <a:lnTo>
                    <a:pt x="10295318" y="4029519"/>
                  </a:lnTo>
                  <a:lnTo>
                    <a:pt x="10208209" y="4029519"/>
                  </a:lnTo>
                  <a:lnTo>
                    <a:pt x="10208209" y="3839019"/>
                  </a:lnTo>
                  <a:lnTo>
                    <a:pt x="10169004" y="3839019"/>
                  </a:lnTo>
                  <a:lnTo>
                    <a:pt x="10169004" y="4029519"/>
                  </a:lnTo>
                  <a:lnTo>
                    <a:pt x="10169004" y="4065079"/>
                  </a:lnTo>
                  <a:lnTo>
                    <a:pt x="10461942" y="4065079"/>
                  </a:lnTo>
                  <a:lnTo>
                    <a:pt x="10461942" y="4124769"/>
                  </a:lnTo>
                  <a:lnTo>
                    <a:pt x="10497871" y="4124769"/>
                  </a:lnTo>
                  <a:lnTo>
                    <a:pt x="10497871" y="4065079"/>
                  </a:lnTo>
                  <a:lnTo>
                    <a:pt x="10497871" y="4029519"/>
                  </a:lnTo>
                  <a:close/>
                </a:path>
                <a:path w="11443335" h="4124959">
                  <a:moveTo>
                    <a:pt x="10733088" y="3821696"/>
                  </a:moveTo>
                  <a:lnTo>
                    <a:pt x="10578452" y="3988308"/>
                  </a:lnTo>
                  <a:lnTo>
                    <a:pt x="10578452" y="3839121"/>
                  </a:lnTo>
                  <a:lnTo>
                    <a:pt x="10539260" y="3839121"/>
                  </a:lnTo>
                  <a:lnTo>
                    <a:pt x="10539260" y="4080865"/>
                  </a:lnTo>
                  <a:lnTo>
                    <a:pt x="10693895" y="3914254"/>
                  </a:lnTo>
                  <a:lnTo>
                    <a:pt x="10693895" y="4065079"/>
                  </a:lnTo>
                  <a:lnTo>
                    <a:pt x="10733088" y="4065079"/>
                  </a:lnTo>
                  <a:lnTo>
                    <a:pt x="10733088" y="3821696"/>
                  </a:lnTo>
                  <a:close/>
                </a:path>
                <a:path w="11443335" h="4124959">
                  <a:moveTo>
                    <a:pt x="11075048" y="4065079"/>
                  </a:moveTo>
                  <a:lnTo>
                    <a:pt x="11020603" y="3821696"/>
                  </a:lnTo>
                  <a:lnTo>
                    <a:pt x="10929125" y="4005732"/>
                  </a:lnTo>
                  <a:lnTo>
                    <a:pt x="10835475" y="3821696"/>
                  </a:lnTo>
                  <a:lnTo>
                    <a:pt x="10781030" y="4065079"/>
                  </a:lnTo>
                  <a:lnTo>
                    <a:pt x="10821314" y="4065079"/>
                  </a:lnTo>
                  <a:lnTo>
                    <a:pt x="10850182" y="3925151"/>
                  </a:lnTo>
                  <a:lnTo>
                    <a:pt x="10928045" y="4080865"/>
                  </a:lnTo>
                  <a:lnTo>
                    <a:pt x="11004817" y="3925151"/>
                  </a:lnTo>
                  <a:lnTo>
                    <a:pt x="11034763" y="4065079"/>
                  </a:lnTo>
                  <a:lnTo>
                    <a:pt x="11075048" y="4065079"/>
                  </a:lnTo>
                  <a:close/>
                </a:path>
                <a:path w="11443335" h="4124959">
                  <a:moveTo>
                    <a:pt x="11316741" y="3821696"/>
                  </a:moveTo>
                  <a:lnTo>
                    <a:pt x="11162106" y="3988308"/>
                  </a:lnTo>
                  <a:lnTo>
                    <a:pt x="11162106" y="3839121"/>
                  </a:lnTo>
                  <a:lnTo>
                    <a:pt x="11122901" y="3839121"/>
                  </a:lnTo>
                  <a:lnTo>
                    <a:pt x="11122901" y="4080865"/>
                  </a:lnTo>
                  <a:lnTo>
                    <a:pt x="11277537" y="3914254"/>
                  </a:lnTo>
                  <a:lnTo>
                    <a:pt x="11277537" y="4065079"/>
                  </a:lnTo>
                  <a:lnTo>
                    <a:pt x="11316741" y="4065079"/>
                  </a:lnTo>
                  <a:lnTo>
                    <a:pt x="11316741" y="3821696"/>
                  </a:lnTo>
                  <a:close/>
                </a:path>
                <a:path w="11443335" h="4124959">
                  <a:moveTo>
                    <a:pt x="11443106" y="4036047"/>
                  </a:moveTo>
                  <a:lnTo>
                    <a:pt x="11440363" y="4029697"/>
                  </a:lnTo>
                  <a:lnTo>
                    <a:pt x="11429479" y="4018813"/>
                  </a:lnTo>
                  <a:lnTo>
                    <a:pt x="11423129" y="4016083"/>
                  </a:lnTo>
                  <a:lnTo>
                    <a:pt x="11408613" y="4016083"/>
                  </a:lnTo>
                  <a:lnTo>
                    <a:pt x="11402263" y="4018813"/>
                  </a:lnTo>
                  <a:lnTo>
                    <a:pt x="11391367" y="4029697"/>
                  </a:lnTo>
                  <a:lnTo>
                    <a:pt x="11388649" y="4036047"/>
                  </a:lnTo>
                  <a:lnTo>
                    <a:pt x="11388649" y="4050576"/>
                  </a:lnTo>
                  <a:lnTo>
                    <a:pt x="11391367" y="4056913"/>
                  </a:lnTo>
                  <a:lnTo>
                    <a:pt x="11396815" y="4062374"/>
                  </a:lnTo>
                  <a:lnTo>
                    <a:pt x="11402263" y="4067810"/>
                  </a:lnTo>
                  <a:lnTo>
                    <a:pt x="11408613" y="4070527"/>
                  </a:lnTo>
                  <a:lnTo>
                    <a:pt x="11423129" y="4070527"/>
                  </a:lnTo>
                  <a:lnTo>
                    <a:pt x="11429479" y="4067810"/>
                  </a:lnTo>
                  <a:lnTo>
                    <a:pt x="11440363" y="4056913"/>
                  </a:lnTo>
                  <a:lnTo>
                    <a:pt x="11443106" y="4050576"/>
                  </a:lnTo>
                  <a:lnTo>
                    <a:pt x="11443106" y="40360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C6E9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973518" y="3460627"/>
            <a:ext cx="5298440" cy="901065"/>
          </a:xfrm>
          <a:custGeom>
            <a:avLst/>
            <a:gdLst/>
            <a:ahLst/>
            <a:cxnLst/>
            <a:rect l="l" t="t" r="r" b="b"/>
            <a:pathLst>
              <a:path w="5298440" h="901064">
                <a:moveTo>
                  <a:pt x="5298267" y="0"/>
                </a:moveTo>
                <a:lnTo>
                  <a:pt x="0" y="0"/>
                </a:lnTo>
                <a:lnTo>
                  <a:pt x="0" y="900496"/>
                </a:lnTo>
                <a:lnTo>
                  <a:pt x="5298267" y="900496"/>
                </a:lnTo>
                <a:lnTo>
                  <a:pt x="5298267" y="0"/>
                </a:lnTo>
                <a:close/>
              </a:path>
            </a:pathLst>
          </a:custGeom>
          <a:solidFill>
            <a:srgbClr val="FA1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10967" y="4764252"/>
            <a:ext cx="6339840" cy="911225"/>
          </a:xfrm>
          <a:custGeom>
            <a:avLst/>
            <a:gdLst/>
            <a:ahLst/>
            <a:cxnLst/>
            <a:rect l="l" t="t" r="r" b="b"/>
            <a:pathLst>
              <a:path w="6339840" h="911225">
                <a:moveTo>
                  <a:pt x="6339775" y="0"/>
                </a:moveTo>
                <a:lnTo>
                  <a:pt x="0" y="0"/>
                </a:lnTo>
                <a:lnTo>
                  <a:pt x="0" y="910967"/>
                </a:lnTo>
                <a:lnTo>
                  <a:pt x="6339775" y="910967"/>
                </a:lnTo>
                <a:lnTo>
                  <a:pt x="6339775" y="0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10967" y="5999817"/>
            <a:ext cx="6869430" cy="911225"/>
          </a:xfrm>
          <a:custGeom>
            <a:avLst/>
            <a:gdLst/>
            <a:ahLst/>
            <a:cxnLst/>
            <a:rect l="l" t="t" r="r" b="b"/>
            <a:pathLst>
              <a:path w="6869430" h="911225">
                <a:moveTo>
                  <a:pt x="6868900" y="0"/>
                </a:moveTo>
                <a:lnTo>
                  <a:pt x="0" y="0"/>
                </a:lnTo>
                <a:lnTo>
                  <a:pt x="0" y="910967"/>
                </a:lnTo>
                <a:lnTo>
                  <a:pt x="6868900" y="910967"/>
                </a:lnTo>
                <a:lnTo>
                  <a:pt x="6868900" y="0"/>
                </a:lnTo>
                <a:close/>
              </a:path>
            </a:pathLst>
          </a:custGeom>
          <a:solidFill>
            <a:srgbClr val="FA1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031811" y="3621880"/>
            <a:ext cx="1844039" cy="666115"/>
          </a:xfrm>
          <a:custGeom>
            <a:avLst/>
            <a:gdLst/>
            <a:ahLst/>
            <a:cxnLst/>
            <a:rect l="l" t="t" r="r" b="b"/>
            <a:pathLst>
              <a:path w="1844039" h="666114">
                <a:moveTo>
                  <a:pt x="573417" y="1117"/>
                </a:moveTo>
                <a:lnTo>
                  <a:pt x="572477" y="0"/>
                </a:lnTo>
                <a:lnTo>
                  <a:pt x="332828" y="0"/>
                </a:lnTo>
                <a:lnTo>
                  <a:pt x="163563" y="303352"/>
                </a:lnTo>
                <a:lnTo>
                  <a:pt x="95084" y="0"/>
                </a:lnTo>
                <a:lnTo>
                  <a:pt x="0" y="0"/>
                </a:lnTo>
                <a:lnTo>
                  <a:pt x="20916" y="665683"/>
                </a:lnTo>
                <a:lnTo>
                  <a:pt x="142633" y="665683"/>
                </a:lnTo>
                <a:lnTo>
                  <a:pt x="163563" y="410349"/>
                </a:lnTo>
                <a:lnTo>
                  <a:pt x="523024" y="665683"/>
                </a:lnTo>
                <a:lnTo>
                  <a:pt x="570572" y="570585"/>
                </a:lnTo>
                <a:lnTo>
                  <a:pt x="332828" y="380390"/>
                </a:lnTo>
                <a:lnTo>
                  <a:pt x="383324" y="307822"/>
                </a:lnTo>
                <a:lnTo>
                  <a:pt x="427875" y="242938"/>
                </a:lnTo>
                <a:lnTo>
                  <a:pt x="466496" y="185699"/>
                </a:lnTo>
                <a:lnTo>
                  <a:pt x="499160" y="136144"/>
                </a:lnTo>
                <a:lnTo>
                  <a:pt x="525894" y="94246"/>
                </a:lnTo>
                <a:lnTo>
                  <a:pt x="546684" y="60020"/>
                </a:lnTo>
                <a:lnTo>
                  <a:pt x="570445" y="14566"/>
                </a:lnTo>
                <a:lnTo>
                  <a:pt x="573417" y="3340"/>
                </a:lnTo>
                <a:lnTo>
                  <a:pt x="573417" y="1117"/>
                </a:lnTo>
                <a:close/>
              </a:path>
              <a:path w="1844039" h="666114">
                <a:moveTo>
                  <a:pt x="1227213" y="665670"/>
                </a:moveTo>
                <a:lnTo>
                  <a:pt x="1172679" y="475475"/>
                </a:lnTo>
                <a:lnTo>
                  <a:pt x="1139405" y="359460"/>
                </a:lnTo>
                <a:lnTo>
                  <a:pt x="1063612" y="95084"/>
                </a:lnTo>
                <a:lnTo>
                  <a:pt x="1037018" y="2374"/>
                </a:lnTo>
                <a:lnTo>
                  <a:pt x="989469" y="2120"/>
                </a:lnTo>
                <a:lnTo>
                  <a:pt x="989469" y="359460"/>
                </a:lnTo>
                <a:lnTo>
                  <a:pt x="799274" y="359460"/>
                </a:lnTo>
                <a:lnTo>
                  <a:pt x="876300" y="95084"/>
                </a:lnTo>
                <a:lnTo>
                  <a:pt x="989469" y="359460"/>
                </a:lnTo>
                <a:lnTo>
                  <a:pt x="989469" y="2120"/>
                </a:lnTo>
                <a:lnTo>
                  <a:pt x="772655" y="952"/>
                </a:lnTo>
                <a:lnTo>
                  <a:pt x="609079" y="665670"/>
                </a:lnTo>
                <a:lnTo>
                  <a:pt x="751725" y="665670"/>
                </a:lnTo>
                <a:lnTo>
                  <a:pt x="846823" y="475475"/>
                </a:lnTo>
                <a:lnTo>
                  <a:pt x="941920" y="475475"/>
                </a:lnTo>
                <a:lnTo>
                  <a:pt x="1037018" y="665670"/>
                </a:lnTo>
                <a:lnTo>
                  <a:pt x="1227213" y="665670"/>
                </a:lnTo>
                <a:close/>
              </a:path>
              <a:path w="1844039" h="666114">
                <a:moveTo>
                  <a:pt x="1843430" y="1117"/>
                </a:moveTo>
                <a:lnTo>
                  <a:pt x="1842490" y="0"/>
                </a:lnTo>
                <a:lnTo>
                  <a:pt x="1602841" y="0"/>
                </a:lnTo>
                <a:lnTo>
                  <a:pt x="1433576" y="303352"/>
                </a:lnTo>
                <a:lnTo>
                  <a:pt x="1365097" y="0"/>
                </a:lnTo>
                <a:lnTo>
                  <a:pt x="1270012" y="0"/>
                </a:lnTo>
                <a:lnTo>
                  <a:pt x="1290929" y="665683"/>
                </a:lnTo>
                <a:lnTo>
                  <a:pt x="1412646" y="665683"/>
                </a:lnTo>
                <a:lnTo>
                  <a:pt x="1433576" y="410349"/>
                </a:lnTo>
                <a:lnTo>
                  <a:pt x="1793036" y="665683"/>
                </a:lnTo>
                <a:lnTo>
                  <a:pt x="1840585" y="570585"/>
                </a:lnTo>
                <a:lnTo>
                  <a:pt x="1602841" y="380390"/>
                </a:lnTo>
                <a:lnTo>
                  <a:pt x="1653336" y="307822"/>
                </a:lnTo>
                <a:lnTo>
                  <a:pt x="1697888" y="242938"/>
                </a:lnTo>
                <a:lnTo>
                  <a:pt x="1736509" y="185699"/>
                </a:lnTo>
                <a:lnTo>
                  <a:pt x="1769173" y="136144"/>
                </a:lnTo>
                <a:lnTo>
                  <a:pt x="1795907" y="94246"/>
                </a:lnTo>
                <a:lnTo>
                  <a:pt x="1816696" y="60020"/>
                </a:lnTo>
                <a:lnTo>
                  <a:pt x="1840458" y="14566"/>
                </a:lnTo>
                <a:lnTo>
                  <a:pt x="1843430" y="3340"/>
                </a:lnTo>
                <a:lnTo>
                  <a:pt x="1843430" y="11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68154" y="3600963"/>
            <a:ext cx="1383030" cy="691515"/>
          </a:xfrm>
          <a:custGeom>
            <a:avLst/>
            <a:gdLst/>
            <a:ahLst/>
            <a:cxnLst/>
            <a:rect l="l" t="t" r="r" b="b"/>
            <a:pathLst>
              <a:path w="1383029" h="691514">
                <a:moveTo>
                  <a:pt x="540626" y="496404"/>
                </a:moveTo>
                <a:lnTo>
                  <a:pt x="455993" y="411772"/>
                </a:lnTo>
                <a:lnTo>
                  <a:pt x="397979" y="353758"/>
                </a:lnTo>
                <a:lnTo>
                  <a:pt x="453872" y="282435"/>
                </a:lnTo>
                <a:lnTo>
                  <a:pt x="525411" y="191147"/>
                </a:lnTo>
                <a:lnTo>
                  <a:pt x="453161" y="112217"/>
                </a:lnTo>
                <a:lnTo>
                  <a:pt x="383247" y="35852"/>
                </a:lnTo>
                <a:lnTo>
                  <a:pt x="383247" y="540156"/>
                </a:lnTo>
                <a:lnTo>
                  <a:pt x="149313" y="602437"/>
                </a:lnTo>
                <a:lnTo>
                  <a:pt x="164045" y="411772"/>
                </a:lnTo>
                <a:lnTo>
                  <a:pt x="383247" y="540156"/>
                </a:lnTo>
                <a:lnTo>
                  <a:pt x="383247" y="35852"/>
                </a:lnTo>
                <a:lnTo>
                  <a:pt x="377063" y="29095"/>
                </a:lnTo>
                <a:lnTo>
                  <a:pt x="377063" y="209689"/>
                </a:lnTo>
                <a:lnTo>
                  <a:pt x="164998" y="282435"/>
                </a:lnTo>
                <a:lnTo>
                  <a:pt x="160274" y="271792"/>
                </a:lnTo>
                <a:lnTo>
                  <a:pt x="156083" y="239877"/>
                </a:lnTo>
                <a:lnTo>
                  <a:pt x="152425" y="186690"/>
                </a:lnTo>
                <a:lnTo>
                  <a:pt x="149313" y="112217"/>
                </a:lnTo>
                <a:lnTo>
                  <a:pt x="377063" y="209689"/>
                </a:lnTo>
                <a:lnTo>
                  <a:pt x="377063" y="29095"/>
                </a:lnTo>
                <a:lnTo>
                  <a:pt x="350431" y="0"/>
                </a:lnTo>
                <a:lnTo>
                  <a:pt x="0" y="42329"/>
                </a:lnTo>
                <a:lnTo>
                  <a:pt x="17589" y="686600"/>
                </a:lnTo>
                <a:lnTo>
                  <a:pt x="493077" y="658063"/>
                </a:lnTo>
                <a:lnTo>
                  <a:pt x="509435" y="602437"/>
                </a:lnTo>
                <a:lnTo>
                  <a:pt x="540626" y="496404"/>
                </a:lnTo>
                <a:close/>
              </a:path>
              <a:path w="1383029" h="691514">
                <a:moveTo>
                  <a:pt x="1096467" y="513511"/>
                </a:moveTo>
                <a:lnTo>
                  <a:pt x="1038453" y="387032"/>
                </a:lnTo>
                <a:lnTo>
                  <a:pt x="1001382" y="306197"/>
                </a:lnTo>
                <a:lnTo>
                  <a:pt x="970483" y="304507"/>
                </a:lnTo>
                <a:lnTo>
                  <a:pt x="970483" y="529678"/>
                </a:lnTo>
                <a:lnTo>
                  <a:pt x="740803" y="577227"/>
                </a:lnTo>
                <a:lnTo>
                  <a:pt x="758875" y="387032"/>
                </a:lnTo>
                <a:lnTo>
                  <a:pt x="970483" y="529678"/>
                </a:lnTo>
                <a:lnTo>
                  <a:pt x="970483" y="304507"/>
                </a:lnTo>
                <a:lnTo>
                  <a:pt x="742238" y="291934"/>
                </a:lnTo>
                <a:lnTo>
                  <a:pt x="758875" y="20916"/>
                </a:lnTo>
                <a:lnTo>
                  <a:pt x="592455" y="11404"/>
                </a:lnTo>
                <a:lnTo>
                  <a:pt x="580567" y="672807"/>
                </a:lnTo>
                <a:lnTo>
                  <a:pt x="986167" y="686587"/>
                </a:lnTo>
                <a:lnTo>
                  <a:pt x="1055865" y="577227"/>
                </a:lnTo>
                <a:lnTo>
                  <a:pt x="1096467" y="513511"/>
                </a:lnTo>
                <a:close/>
              </a:path>
              <a:path w="1383029" h="691514">
                <a:moveTo>
                  <a:pt x="1382712" y="20916"/>
                </a:moveTo>
                <a:lnTo>
                  <a:pt x="1202029" y="20916"/>
                </a:lnTo>
                <a:lnTo>
                  <a:pt x="1140218" y="691337"/>
                </a:lnTo>
                <a:lnTo>
                  <a:pt x="1327556" y="691337"/>
                </a:lnTo>
                <a:lnTo>
                  <a:pt x="1382712" y="209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863262" y="3574332"/>
            <a:ext cx="3503295" cy="735965"/>
          </a:xfrm>
          <a:custGeom>
            <a:avLst/>
            <a:gdLst/>
            <a:ahLst/>
            <a:cxnLst/>
            <a:rect l="l" t="t" r="r" b="b"/>
            <a:pathLst>
              <a:path w="3503295" h="735964">
                <a:moveTo>
                  <a:pt x="612902" y="570585"/>
                </a:moveTo>
                <a:lnTo>
                  <a:pt x="526364" y="475488"/>
                </a:lnTo>
                <a:lnTo>
                  <a:pt x="278155" y="586752"/>
                </a:lnTo>
                <a:lnTo>
                  <a:pt x="121246" y="397510"/>
                </a:lnTo>
                <a:lnTo>
                  <a:pt x="295275" y="208254"/>
                </a:lnTo>
                <a:lnTo>
                  <a:pt x="476427" y="285292"/>
                </a:lnTo>
                <a:lnTo>
                  <a:pt x="568198" y="142646"/>
                </a:lnTo>
                <a:lnTo>
                  <a:pt x="377050" y="47548"/>
                </a:lnTo>
                <a:lnTo>
                  <a:pt x="155473" y="47548"/>
                </a:lnTo>
                <a:lnTo>
                  <a:pt x="26149" y="190195"/>
                </a:lnTo>
                <a:lnTo>
                  <a:pt x="18161" y="265074"/>
                </a:lnTo>
                <a:lnTo>
                  <a:pt x="11620" y="331216"/>
                </a:lnTo>
                <a:lnTo>
                  <a:pt x="6540" y="388607"/>
                </a:lnTo>
                <a:lnTo>
                  <a:pt x="2908" y="437248"/>
                </a:lnTo>
                <a:lnTo>
                  <a:pt x="723" y="477151"/>
                </a:lnTo>
                <a:lnTo>
                  <a:pt x="0" y="508304"/>
                </a:lnTo>
                <a:lnTo>
                  <a:pt x="406" y="526046"/>
                </a:lnTo>
                <a:lnTo>
                  <a:pt x="1663" y="538848"/>
                </a:lnTo>
                <a:lnTo>
                  <a:pt x="3733" y="546722"/>
                </a:lnTo>
                <a:lnTo>
                  <a:pt x="6654" y="549668"/>
                </a:lnTo>
                <a:lnTo>
                  <a:pt x="139788" y="713232"/>
                </a:lnTo>
                <a:lnTo>
                  <a:pt x="420801" y="713232"/>
                </a:lnTo>
                <a:lnTo>
                  <a:pt x="612902" y="570585"/>
                </a:lnTo>
                <a:close/>
              </a:path>
              <a:path w="3503295" h="735964">
                <a:moveTo>
                  <a:pt x="1192999" y="38036"/>
                </a:moveTo>
                <a:lnTo>
                  <a:pt x="1095514" y="38036"/>
                </a:lnTo>
                <a:lnTo>
                  <a:pt x="1076502" y="298132"/>
                </a:lnTo>
                <a:lnTo>
                  <a:pt x="914831" y="380377"/>
                </a:lnTo>
                <a:lnTo>
                  <a:pt x="795959" y="302882"/>
                </a:lnTo>
                <a:lnTo>
                  <a:pt x="755548" y="47548"/>
                </a:lnTo>
                <a:lnTo>
                  <a:pt x="651878" y="47548"/>
                </a:lnTo>
                <a:lnTo>
                  <a:pt x="659498" y="380377"/>
                </a:lnTo>
                <a:lnTo>
                  <a:pt x="867283" y="570572"/>
                </a:lnTo>
                <a:lnTo>
                  <a:pt x="1045591" y="475475"/>
                </a:lnTo>
                <a:lnTo>
                  <a:pt x="1050353" y="735571"/>
                </a:lnTo>
                <a:lnTo>
                  <a:pt x="1192999" y="713219"/>
                </a:lnTo>
                <a:lnTo>
                  <a:pt x="1192999" y="38036"/>
                </a:lnTo>
                <a:close/>
              </a:path>
              <a:path w="3503295" h="735964">
                <a:moveTo>
                  <a:pt x="1775929" y="722731"/>
                </a:moveTo>
                <a:lnTo>
                  <a:pt x="1723618" y="47548"/>
                </a:lnTo>
                <a:lnTo>
                  <a:pt x="1533423" y="42799"/>
                </a:lnTo>
                <a:lnTo>
                  <a:pt x="1409801" y="427939"/>
                </a:lnTo>
                <a:lnTo>
                  <a:pt x="1366062" y="61810"/>
                </a:lnTo>
                <a:lnTo>
                  <a:pt x="1229118" y="42799"/>
                </a:lnTo>
                <a:lnTo>
                  <a:pt x="1265262" y="713232"/>
                </a:lnTo>
                <a:lnTo>
                  <a:pt x="1428826" y="717981"/>
                </a:lnTo>
                <a:lnTo>
                  <a:pt x="1562912" y="285292"/>
                </a:lnTo>
                <a:lnTo>
                  <a:pt x="1599996" y="713232"/>
                </a:lnTo>
                <a:lnTo>
                  <a:pt x="1775929" y="722731"/>
                </a:lnTo>
                <a:close/>
              </a:path>
              <a:path w="3503295" h="735964">
                <a:moveTo>
                  <a:pt x="2380272" y="47548"/>
                </a:moveTo>
                <a:lnTo>
                  <a:pt x="1819198" y="47548"/>
                </a:lnTo>
                <a:lnTo>
                  <a:pt x="1819198" y="205409"/>
                </a:lnTo>
                <a:lnTo>
                  <a:pt x="2004644" y="217779"/>
                </a:lnTo>
                <a:lnTo>
                  <a:pt x="1984184" y="713232"/>
                </a:lnTo>
                <a:lnTo>
                  <a:pt x="2264740" y="713232"/>
                </a:lnTo>
                <a:lnTo>
                  <a:pt x="2194826" y="237744"/>
                </a:lnTo>
                <a:lnTo>
                  <a:pt x="2380272" y="208254"/>
                </a:lnTo>
                <a:lnTo>
                  <a:pt x="2380272" y="47548"/>
                </a:lnTo>
                <a:close/>
              </a:path>
              <a:path w="3503295" h="735964">
                <a:moveTo>
                  <a:pt x="3032163" y="713219"/>
                </a:moveTo>
                <a:lnTo>
                  <a:pt x="2977629" y="523024"/>
                </a:lnTo>
                <a:lnTo>
                  <a:pt x="2944368" y="407009"/>
                </a:lnTo>
                <a:lnTo>
                  <a:pt x="2868561" y="142633"/>
                </a:lnTo>
                <a:lnTo>
                  <a:pt x="2841968" y="49923"/>
                </a:lnTo>
                <a:lnTo>
                  <a:pt x="2794419" y="49669"/>
                </a:lnTo>
                <a:lnTo>
                  <a:pt x="2794419" y="407009"/>
                </a:lnTo>
                <a:lnTo>
                  <a:pt x="2604236" y="407009"/>
                </a:lnTo>
                <a:lnTo>
                  <a:pt x="2681262" y="142633"/>
                </a:lnTo>
                <a:lnTo>
                  <a:pt x="2794419" y="407009"/>
                </a:lnTo>
                <a:lnTo>
                  <a:pt x="2794419" y="49669"/>
                </a:lnTo>
                <a:lnTo>
                  <a:pt x="2577604" y="48501"/>
                </a:lnTo>
                <a:lnTo>
                  <a:pt x="2414041" y="713219"/>
                </a:lnTo>
                <a:lnTo>
                  <a:pt x="2556687" y="713219"/>
                </a:lnTo>
                <a:lnTo>
                  <a:pt x="2651785" y="523024"/>
                </a:lnTo>
                <a:lnTo>
                  <a:pt x="2746883" y="523024"/>
                </a:lnTo>
                <a:lnTo>
                  <a:pt x="2841968" y="713219"/>
                </a:lnTo>
                <a:lnTo>
                  <a:pt x="3032163" y="713219"/>
                </a:lnTo>
                <a:close/>
              </a:path>
              <a:path w="3503295" h="735964">
                <a:moveTo>
                  <a:pt x="3502901" y="0"/>
                </a:moveTo>
                <a:lnTo>
                  <a:pt x="3074962" y="47548"/>
                </a:lnTo>
                <a:lnTo>
                  <a:pt x="3074962" y="713232"/>
                </a:lnTo>
                <a:lnTo>
                  <a:pt x="3502901" y="687552"/>
                </a:lnTo>
                <a:lnTo>
                  <a:pt x="3502901" y="549668"/>
                </a:lnTo>
                <a:lnTo>
                  <a:pt x="3217608" y="557263"/>
                </a:lnTo>
                <a:lnTo>
                  <a:pt x="3217608" y="427939"/>
                </a:lnTo>
                <a:lnTo>
                  <a:pt x="3502901" y="407974"/>
                </a:lnTo>
                <a:lnTo>
                  <a:pt x="3502901" y="285292"/>
                </a:lnTo>
                <a:lnTo>
                  <a:pt x="3187179" y="285292"/>
                </a:lnTo>
                <a:lnTo>
                  <a:pt x="3194774" y="190195"/>
                </a:lnTo>
                <a:lnTo>
                  <a:pt x="3502901" y="142646"/>
                </a:lnTo>
                <a:lnTo>
                  <a:pt x="35029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423691" y="3621879"/>
            <a:ext cx="561340" cy="666115"/>
          </a:xfrm>
          <a:custGeom>
            <a:avLst/>
            <a:gdLst/>
            <a:ahLst/>
            <a:cxnLst/>
            <a:rect l="l" t="t" r="r" b="b"/>
            <a:pathLst>
              <a:path w="561340" h="666114">
                <a:moveTo>
                  <a:pt x="561071" y="0"/>
                </a:moveTo>
                <a:lnTo>
                  <a:pt x="0" y="0"/>
                </a:lnTo>
                <a:lnTo>
                  <a:pt x="0" y="157859"/>
                </a:lnTo>
                <a:lnTo>
                  <a:pt x="185439" y="170225"/>
                </a:lnTo>
                <a:lnTo>
                  <a:pt x="164989" y="665676"/>
                </a:lnTo>
                <a:lnTo>
                  <a:pt x="445536" y="665676"/>
                </a:lnTo>
                <a:lnTo>
                  <a:pt x="375632" y="190193"/>
                </a:lnTo>
                <a:lnTo>
                  <a:pt x="561071" y="160707"/>
                </a:lnTo>
                <a:lnTo>
                  <a:pt x="561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042289" y="3574331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9525385" y="4126837"/>
            <a:ext cx="207010" cy="316865"/>
          </a:xfrm>
          <a:custGeom>
            <a:avLst/>
            <a:gdLst/>
            <a:ahLst/>
            <a:cxnLst/>
            <a:rect l="l" t="t" r="r" b="b"/>
            <a:pathLst>
              <a:path w="207009" h="316864">
                <a:moveTo>
                  <a:pt x="111745" y="0"/>
                </a:moveTo>
                <a:lnTo>
                  <a:pt x="16648" y="80835"/>
                </a:lnTo>
                <a:lnTo>
                  <a:pt x="64196" y="160717"/>
                </a:lnTo>
                <a:lnTo>
                  <a:pt x="111745" y="208265"/>
                </a:lnTo>
                <a:lnTo>
                  <a:pt x="0" y="240600"/>
                </a:lnTo>
                <a:lnTo>
                  <a:pt x="16648" y="316681"/>
                </a:lnTo>
                <a:lnTo>
                  <a:pt x="136467" y="303362"/>
                </a:lnTo>
                <a:lnTo>
                  <a:pt x="206841" y="80835"/>
                </a:lnTo>
                <a:lnTo>
                  <a:pt x="1117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0041296" y="3621879"/>
            <a:ext cx="613410" cy="666115"/>
          </a:xfrm>
          <a:custGeom>
            <a:avLst/>
            <a:gdLst/>
            <a:ahLst/>
            <a:cxnLst/>
            <a:rect l="l" t="t" r="r" b="b"/>
            <a:pathLst>
              <a:path w="613409" h="666114">
                <a:moveTo>
                  <a:pt x="377056" y="0"/>
                </a:moveTo>
                <a:lnTo>
                  <a:pt x="155482" y="0"/>
                </a:lnTo>
                <a:lnTo>
                  <a:pt x="26156" y="142644"/>
                </a:lnTo>
                <a:lnTo>
                  <a:pt x="18165" y="217525"/>
                </a:lnTo>
                <a:lnTo>
                  <a:pt x="11626" y="283660"/>
                </a:lnTo>
                <a:lnTo>
                  <a:pt x="6540" y="341049"/>
                </a:lnTo>
                <a:lnTo>
                  <a:pt x="2907" y="389694"/>
                </a:lnTo>
                <a:lnTo>
                  <a:pt x="726" y="429594"/>
                </a:lnTo>
                <a:lnTo>
                  <a:pt x="0" y="460750"/>
                </a:lnTo>
                <a:lnTo>
                  <a:pt x="414" y="478489"/>
                </a:lnTo>
                <a:lnTo>
                  <a:pt x="1660" y="491293"/>
                </a:lnTo>
                <a:lnTo>
                  <a:pt x="3741" y="499167"/>
                </a:lnTo>
                <a:lnTo>
                  <a:pt x="6659" y="502110"/>
                </a:lnTo>
                <a:lnTo>
                  <a:pt x="139796" y="665676"/>
                </a:lnTo>
                <a:lnTo>
                  <a:pt x="420803" y="665676"/>
                </a:lnTo>
                <a:lnTo>
                  <a:pt x="612902" y="523031"/>
                </a:lnTo>
                <a:lnTo>
                  <a:pt x="526360" y="427934"/>
                </a:lnTo>
                <a:lnTo>
                  <a:pt x="278159" y="539198"/>
                </a:lnTo>
                <a:lnTo>
                  <a:pt x="121252" y="349957"/>
                </a:lnTo>
                <a:lnTo>
                  <a:pt x="295278" y="160707"/>
                </a:lnTo>
                <a:lnTo>
                  <a:pt x="476435" y="237741"/>
                </a:lnTo>
                <a:lnTo>
                  <a:pt x="568202" y="95096"/>
                </a:lnTo>
                <a:lnTo>
                  <a:pt x="37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0699360" y="3621879"/>
            <a:ext cx="561340" cy="666115"/>
          </a:xfrm>
          <a:custGeom>
            <a:avLst/>
            <a:gdLst/>
            <a:ahLst/>
            <a:cxnLst/>
            <a:rect l="l" t="t" r="r" b="b"/>
            <a:pathLst>
              <a:path w="561340" h="666114">
                <a:moveTo>
                  <a:pt x="561071" y="0"/>
                </a:moveTo>
                <a:lnTo>
                  <a:pt x="0" y="0"/>
                </a:lnTo>
                <a:lnTo>
                  <a:pt x="0" y="157859"/>
                </a:lnTo>
                <a:lnTo>
                  <a:pt x="185439" y="170225"/>
                </a:lnTo>
                <a:lnTo>
                  <a:pt x="164989" y="665676"/>
                </a:lnTo>
                <a:lnTo>
                  <a:pt x="445536" y="665676"/>
                </a:lnTo>
                <a:lnTo>
                  <a:pt x="375632" y="190193"/>
                </a:lnTo>
                <a:lnTo>
                  <a:pt x="561071" y="160707"/>
                </a:lnTo>
                <a:lnTo>
                  <a:pt x="561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1313198" y="3617118"/>
            <a:ext cx="1726564" cy="675640"/>
          </a:xfrm>
          <a:custGeom>
            <a:avLst/>
            <a:gdLst/>
            <a:ahLst/>
            <a:cxnLst/>
            <a:rect l="l" t="t" r="r" b="b"/>
            <a:pathLst>
              <a:path w="1726565" h="675639">
                <a:moveTo>
                  <a:pt x="475488" y="194945"/>
                </a:moveTo>
                <a:lnTo>
                  <a:pt x="433616" y="121259"/>
                </a:lnTo>
                <a:lnTo>
                  <a:pt x="364718" y="0"/>
                </a:lnTo>
                <a:lnTo>
                  <a:pt x="337604" y="419"/>
                </a:lnTo>
                <a:lnTo>
                  <a:pt x="337604" y="190195"/>
                </a:lnTo>
                <a:lnTo>
                  <a:pt x="322389" y="303364"/>
                </a:lnTo>
                <a:lnTo>
                  <a:pt x="175933" y="325234"/>
                </a:lnTo>
                <a:lnTo>
                  <a:pt x="198272" y="121259"/>
                </a:lnTo>
                <a:lnTo>
                  <a:pt x="337604" y="190195"/>
                </a:lnTo>
                <a:lnTo>
                  <a:pt x="337604" y="419"/>
                </a:lnTo>
                <a:lnTo>
                  <a:pt x="47548" y="4762"/>
                </a:lnTo>
                <a:lnTo>
                  <a:pt x="0" y="675182"/>
                </a:lnTo>
                <a:lnTo>
                  <a:pt x="136474" y="670433"/>
                </a:lnTo>
                <a:lnTo>
                  <a:pt x="170230" y="463118"/>
                </a:lnTo>
                <a:lnTo>
                  <a:pt x="449808" y="450761"/>
                </a:lnTo>
                <a:lnTo>
                  <a:pt x="462419" y="325234"/>
                </a:lnTo>
                <a:lnTo>
                  <a:pt x="475488" y="194945"/>
                </a:lnTo>
                <a:close/>
              </a:path>
              <a:path w="1726565" h="675639">
                <a:moveTo>
                  <a:pt x="1131709" y="670433"/>
                </a:moveTo>
                <a:lnTo>
                  <a:pt x="1077163" y="480237"/>
                </a:lnTo>
                <a:lnTo>
                  <a:pt x="1043901" y="364223"/>
                </a:lnTo>
                <a:lnTo>
                  <a:pt x="968095" y="99847"/>
                </a:lnTo>
                <a:lnTo>
                  <a:pt x="941514" y="7137"/>
                </a:lnTo>
                <a:lnTo>
                  <a:pt x="893965" y="6883"/>
                </a:lnTo>
                <a:lnTo>
                  <a:pt x="893965" y="364223"/>
                </a:lnTo>
                <a:lnTo>
                  <a:pt x="703770" y="364223"/>
                </a:lnTo>
                <a:lnTo>
                  <a:pt x="780796" y="99847"/>
                </a:lnTo>
                <a:lnTo>
                  <a:pt x="893965" y="364223"/>
                </a:lnTo>
                <a:lnTo>
                  <a:pt x="893965" y="6883"/>
                </a:lnTo>
                <a:lnTo>
                  <a:pt x="677138" y="5715"/>
                </a:lnTo>
                <a:lnTo>
                  <a:pt x="513575" y="670433"/>
                </a:lnTo>
                <a:lnTo>
                  <a:pt x="656221" y="670433"/>
                </a:lnTo>
                <a:lnTo>
                  <a:pt x="751319" y="480237"/>
                </a:lnTo>
                <a:lnTo>
                  <a:pt x="846416" y="480237"/>
                </a:lnTo>
                <a:lnTo>
                  <a:pt x="941514" y="670433"/>
                </a:lnTo>
                <a:lnTo>
                  <a:pt x="1131709" y="670433"/>
                </a:lnTo>
                <a:close/>
              </a:path>
              <a:path w="1726565" h="675639">
                <a:moveTo>
                  <a:pt x="1726018" y="4762"/>
                </a:moveTo>
                <a:lnTo>
                  <a:pt x="1164945" y="4762"/>
                </a:lnTo>
                <a:lnTo>
                  <a:pt x="1164945" y="162623"/>
                </a:lnTo>
                <a:lnTo>
                  <a:pt x="1350391" y="174993"/>
                </a:lnTo>
                <a:lnTo>
                  <a:pt x="1329944" y="670445"/>
                </a:lnTo>
                <a:lnTo>
                  <a:pt x="1610487" y="670445"/>
                </a:lnTo>
                <a:lnTo>
                  <a:pt x="1540586" y="194957"/>
                </a:lnTo>
                <a:lnTo>
                  <a:pt x="1726018" y="165468"/>
                </a:lnTo>
                <a:lnTo>
                  <a:pt x="1726018" y="47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3096774" y="3574331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3582194" y="3617131"/>
            <a:ext cx="1641475" cy="680085"/>
          </a:xfrm>
          <a:custGeom>
            <a:avLst/>
            <a:gdLst/>
            <a:ahLst/>
            <a:cxnLst/>
            <a:rect l="l" t="t" r="r" b="b"/>
            <a:pathLst>
              <a:path w="1641475" h="680085">
                <a:moveTo>
                  <a:pt x="490702" y="4749"/>
                </a:moveTo>
                <a:lnTo>
                  <a:pt x="0" y="4749"/>
                </a:lnTo>
                <a:lnTo>
                  <a:pt x="14262" y="670420"/>
                </a:lnTo>
                <a:lnTo>
                  <a:pt x="142646" y="675170"/>
                </a:lnTo>
                <a:lnTo>
                  <a:pt x="166433" y="171640"/>
                </a:lnTo>
                <a:lnTo>
                  <a:pt x="475488" y="177812"/>
                </a:lnTo>
                <a:lnTo>
                  <a:pt x="490702" y="4749"/>
                </a:lnTo>
                <a:close/>
              </a:path>
              <a:path w="1641475" h="680085">
                <a:moveTo>
                  <a:pt x="1075067" y="679932"/>
                </a:moveTo>
                <a:lnTo>
                  <a:pt x="1022743" y="4749"/>
                </a:lnTo>
                <a:lnTo>
                  <a:pt x="832561" y="0"/>
                </a:lnTo>
                <a:lnTo>
                  <a:pt x="708939" y="385140"/>
                </a:lnTo>
                <a:lnTo>
                  <a:pt x="665187" y="19011"/>
                </a:lnTo>
                <a:lnTo>
                  <a:pt x="528256" y="0"/>
                </a:lnTo>
                <a:lnTo>
                  <a:pt x="564388" y="670433"/>
                </a:lnTo>
                <a:lnTo>
                  <a:pt x="727951" y="675182"/>
                </a:lnTo>
                <a:lnTo>
                  <a:pt x="862037" y="242493"/>
                </a:lnTo>
                <a:lnTo>
                  <a:pt x="899134" y="670433"/>
                </a:lnTo>
                <a:lnTo>
                  <a:pt x="1075067" y="679932"/>
                </a:lnTo>
                <a:close/>
              </a:path>
              <a:path w="1641475" h="680085">
                <a:moveTo>
                  <a:pt x="1641386" y="670420"/>
                </a:moveTo>
                <a:lnTo>
                  <a:pt x="1629041" y="415086"/>
                </a:lnTo>
                <a:lnTo>
                  <a:pt x="1628978" y="413664"/>
                </a:lnTo>
                <a:lnTo>
                  <a:pt x="1623021" y="290512"/>
                </a:lnTo>
                <a:lnTo>
                  <a:pt x="1613941" y="102704"/>
                </a:lnTo>
                <a:lnTo>
                  <a:pt x="1610004" y="21386"/>
                </a:lnTo>
                <a:lnTo>
                  <a:pt x="1489240" y="14732"/>
                </a:lnTo>
                <a:lnTo>
                  <a:pt x="1489240" y="114579"/>
                </a:lnTo>
                <a:lnTo>
                  <a:pt x="1487919" y="276720"/>
                </a:lnTo>
                <a:lnTo>
                  <a:pt x="1487817" y="290512"/>
                </a:lnTo>
                <a:lnTo>
                  <a:pt x="1343266" y="276720"/>
                </a:lnTo>
                <a:lnTo>
                  <a:pt x="1270990" y="154533"/>
                </a:lnTo>
                <a:lnTo>
                  <a:pt x="1399844" y="102704"/>
                </a:lnTo>
                <a:lnTo>
                  <a:pt x="1489240" y="114579"/>
                </a:lnTo>
                <a:lnTo>
                  <a:pt x="1489240" y="14732"/>
                </a:lnTo>
                <a:lnTo>
                  <a:pt x="1308557" y="4749"/>
                </a:lnTo>
                <a:lnTo>
                  <a:pt x="1134999" y="52285"/>
                </a:lnTo>
                <a:lnTo>
                  <a:pt x="1152105" y="290029"/>
                </a:lnTo>
                <a:lnTo>
                  <a:pt x="1261008" y="385127"/>
                </a:lnTo>
                <a:lnTo>
                  <a:pt x="1118362" y="670420"/>
                </a:lnTo>
                <a:lnTo>
                  <a:pt x="1308557" y="670420"/>
                </a:lnTo>
                <a:lnTo>
                  <a:pt x="1356106" y="415086"/>
                </a:lnTo>
                <a:lnTo>
                  <a:pt x="1437881" y="413664"/>
                </a:lnTo>
                <a:lnTo>
                  <a:pt x="1471637" y="670420"/>
                </a:lnTo>
                <a:lnTo>
                  <a:pt x="1641386" y="6704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5518435" y="3617131"/>
            <a:ext cx="1870710" cy="680085"/>
          </a:xfrm>
          <a:custGeom>
            <a:avLst/>
            <a:gdLst/>
            <a:ahLst/>
            <a:cxnLst/>
            <a:rect l="l" t="t" r="r" b="b"/>
            <a:pathLst>
              <a:path w="1870709" h="680085">
                <a:moveTo>
                  <a:pt x="521614" y="504964"/>
                </a:moveTo>
                <a:lnTo>
                  <a:pt x="473202" y="388467"/>
                </a:lnTo>
                <a:lnTo>
                  <a:pt x="430314" y="285292"/>
                </a:lnTo>
                <a:lnTo>
                  <a:pt x="404164" y="284238"/>
                </a:lnTo>
                <a:lnTo>
                  <a:pt x="404164" y="494030"/>
                </a:lnTo>
                <a:lnTo>
                  <a:pt x="142646" y="591985"/>
                </a:lnTo>
                <a:lnTo>
                  <a:pt x="160248" y="388467"/>
                </a:lnTo>
                <a:lnTo>
                  <a:pt x="404164" y="494030"/>
                </a:lnTo>
                <a:lnTo>
                  <a:pt x="404164" y="284238"/>
                </a:lnTo>
                <a:lnTo>
                  <a:pt x="147396" y="273875"/>
                </a:lnTo>
                <a:lnTo>
                  <a:pt x="181635" y="125056"/>
                </a:lnTo>
                <a:lnTo>
                  <a:pt x="440296" y="99847"/>
                </a:lnTo>
                <a:lnTo>
                  <a:pt x="456463" y="4749"/>
                </a:lnTo>
                <a:lnTo>
                  <a:pt x="23774" y="4749"/>
                </a:lnTo>
                <a:lnTo>
                  <a:pt x="0" y="679932"/>
                </a:lnTo>
                <a:lnTo>
                  <a:pt x="408914" y="665670"/>
                </a:lnTo>
                <a:lnTo>
                  <a:pt x="460590" y="591985"/>
                </a:lnTo>
                <a:lnTo>
                  <a:pt x="521614" y="504964"/>
                </a:lnTo>
                <a:close/>
              </a:path>
              <a:path w="1870709" h="680085">
                <a:moveTo>
                  <a:pt x="1169162" y="670420"/>
                </a:moveTo>
                <a:lnTo>
                  <a:pt x="1114628" y="480225"/>
                </a:lnTo>
                <a:lnTo>
                  <a:pt x="1081366" y="364210"/>
                </a:lnTo>
                <a:lnTo>
                  <a:pt x="1005560" y="99834"/>
                </a:lnTo>
                <a:lnTo>
                  <a:pt x="978966" y="7124"/>
                </a:lnTo>
                <a:lnTo>
                  <a:pt x="931430" y="6870"/>
                </a:lnTo>
                <a:lnTo>
                  <a:pt x="931430" y="364210"/>
                </a:lnTo>
                <a:lnTo>
                  <a:pt x="741235" y="364210"/>
                </a:lnTo>
                <a:lnTo>
                  <a:pt x="818261" y="99834"/>
                </a:lnTo>
                <a:lnTo>
                  <a:pt x="931430" y="364210"/>
                </a:lnTo>
                <a:lnTo>
                  <a:pt x="931430" y="6870"/>
                </a:lnTo>
                <a:lnTo>
                  <a:pt x="714603" y="5702"/>
                </a:lnTo>
                <a:lnTo>
                  <a:pt x="551040" y="670420"/>
                </a:lnTo>
                <a:lnTo>
                  <a:pt x="693686" y="670420"/>
                </a:lnTo>
                <a:lnTo>
                  <a:pt x="788784" y="480225"/>
                </a:lnTo>
                <a:lnTo>
                  <a:pt x="883881" y="480225"/>
                </a:lnTo>
                <a:lnTo>
                  <a:pt x="978966" y="670420"/>
                </a:lnTo>
                <a:lnTo>
                  <a:pt x="1169162" y="670420"/>
                </a:lnTo>
                <a:close/>
              </a:path>
              <a:path w="1870709" h="680085">
                <a:moveTo>
                  <a:pt x="1870494" y="644753"/>
                </a:moveTo>
                <a:lnTo>
                  <a:pt x="1864537" y="549376"/>
                </a:lnTo>
                <a:lnTo>
                  <a:pt x="1858822" y="461632"/>
                </a:lnTo>
                <a:lnTo>
                  <a:pt x="1853336" y="381508"/>
                </a:lnTo>
                <a:lnTo>
                  <a:pt x="1848091" y="309029"/>
                </a:lnTo>
                <a:lnTo>
                  <a:pt x="1843087" y="244170"/>
                </a:lnTo>
                <a:lnTo>
                  <a:pt x="1838312" y="186944"/>
                </a:lnTo>
                <a:lnTo>
                  <a:pt x="1833778" y="137337"/>
                </a:lnTo>
                <a:lnTo>
                  <a:pt x="1829473" y="95377"/>
                </a:lnTo>
                <a:lnTo>
                  <a:pt x="1821586" y="34340"/>
                </a:lnTo>
                <a:lnTo>
                  <a:pt x="1811528" y="0"/>
                </a:lnTo>
                <a:lnTo>
                  <a:pt x="1618957" y="0"/>
                </a:lnTo>
                <a:lnTo>
                  <a:pt x="1649387" y="332841"/>
                </a:lnTo>
                <a:lnTo>
                  <a:pt x="1364094" y="347103"/>
                </a:lnTo>
                <a:lnTo>
                  <a:pt x="1335570" y="14262"/>
                </a:lnTo>
                <a:lnTo>
                  <a:pt x="1211935" y="14262"/>
                </a:lnTo>
                <a:lnTo>
                  <a:pt x="1237615" y="679932"/>
                </a:lnTo>
                <a:lnTo>
                  <a:pt x="1377886" y="659015"/>
                </a:lnTo>
                <a:lnTo>
                  <a:pt x="1364094" y="442201"/>
                </a:lnTo>
                <a:lnTo>
                  <a:pt x="1668894" y="427939"/>
                </a:lnTo>
                <a:lnTo>
                  <a:pt x="1696935" y="650938"/>
                </a:lnTo>
                <a:lnTo>
                  <a:pt x="1870494" y="6447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7450765" y="3621880"/>
            <a:ext cx="1227455" cy="666115"/>
          </a:xfrm>
          <a:custGeom>
            <a:avLst/>
            <a:gdLst/>
            <a:ahLst/>
            <a:cxnLst/>
            <a:rect l="l" t="t" r="r" b="b"/>
            <a:pathLst>
              <a:path w="1227455" h="666114">
                <a:moveTo>
                  <a:pt x="573417" y="1117"/>
                </a:moveTo>
                <a:lnTo>
                  <a:pt x="572477" y="0"/>
                </a:lnTo>
                <a:lnTo>
                  <a:pt x="332828" y="0"/>
                </a:lnTo>
                <a:lnTo>
                  <a:pt x="163563" y="303352"/>
                </a:lnTo>
                <a:lnTo>
                  <a:pt x="95097" y="0"/>
                </a:lnTo>
                <a:lnTo>
                  <a:pt x="0" y="0"/>
                </a:lnTo>
                <a:lnTo>
                  <a:pt x="20916" y="665683"/>
                </a:lnTo>
                <a:lnTo>
                  <a:pt x="142646" y="665683"/>
                </a:lnTo>
                <a:lnTo>
                  <a:pt x="163563" y="410349"/>
                </a:lnTo>
                <a:lnTo>
                  <a:pt x="523024" y="665683"/>
                </a:lnTo>
                <a:lnTo>
                  <a:pt x="570572" y="570585"/>
                </a:lnTo>
                <a:lnTo>
                  <a:pt x="332828" y="380390"/>
                </a:lnTo>
                <a:lnTo>
                  <a:pt x="383324" y="307822"/>
                </a:lnTo>
                <a:lnTo>
                  <a:pt x="427875" y="242938"/>
                </a:lnTo>
                <a:lnTo>
                  <a:pt x="466496" y="185699"/>
                </a:lnTo>
                <a:lnTo>
                  <a:pt x="499173" y="136144"/>
                </a:lnTo>
                <a:lnTo>
                  <a:pt x="525894" y="94246"/>
                </a:lnTo>
                <a:lnTo>
                  <a:pt x="546696" y="60020"/>
                </a:lnTo>
                <a:lnTo>
                  <a:pt x="570458" y="14566"/>
                </a:lnTo>
                <a:lnTo>
                  <a:pt x="573417" y="3340"/>
                </a:lnTo>
                <a:lnTo>
                  <a:pt x="573417" y="1117"/>
                </a:lnTo>
                <a:close/>
              </a:path>
              <a:path w="1227455" h="666114">
                <a:moveTo>
                  <a:pt x="1227251" y="665670"/>
                </a:moveTo>
                <a:lnTo>
                  <a:pt x="1172705" y="475475"/>
                </a:lnTo>
                <a:lnTo>
                  <a:pt x="1139444" y="359460"/>
                </a:lnTo>
                <a:lnTo>
                  <a:pt x="1063637" y="95084"/>
                </a:lnTo>
                <a:lnTo>
                  <a:pt x="1037056" y="2374"/>
                </a:lnTo>
                <a:lnTo>
                  <a:pt x="989507" y="2120"/>
                </a:lnTo>
                <a:lnTo>
                  <a:pt x="989507" y="359460"/>
                </a:lnTo>
                <a:lnTo>
                  <a:pt x="799312" y="359460"/>
                </a:lnTo>
                <a:lnTo>
                  <a:pt x="876338" y="95084"/>
                </a:lnTo>
                <a:lnTo>
                  <a:pt x="989507" y="359460"/>
                </a:lnTo>
                <a:lnTo>
                  <a:pt x="989507" y="2120"/>
                </a:lnTo>
                <a:lnTo>
                  <a:pt x="772680" y="952"/>
                </a:lnTo>
                <a:lnTo>
                  <a:pt x="609117" y="665670"/>
                </a:lnTo>
                <a:lnTo>
                  <a:pt x="751763" y="665670"/>
                </a:lnTo>
                <a:lnTo>
                  <a:pt x="846861" y="475475"/>
                </a:lnTo>
                <a:lnTo>
                  <a:pt x="941959" y="475475"/>
                </a:lnTo>
                <a:lnTo>
                  <a:pt x="1037056" y="665670"/>
                </a:lnTo>
                <a:lnTo>
                  <a:pt x="1227251" y="6656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023721" y="4867941"/>
            <a:ext cx="1383030" cy="691515"/>
          </a:xfrm>
          <a:custGeom>
            <a:avLst/>
            <a:gdLst/>
            <a:ahLst/>
            <a:cxnLst/>
            <a:rect l="l" t="t" r="r" b="b"/>
            <a:pathLst>
              <a:path w="1383030" h="691514">
                <a:moveTo>
                  <a:pt x="540639" y="496404"/>
                </a:moveTo>
                <a:lnTo>
                  <a:pt x="455993" y="411772"/>
                </a:lnTo>
                <a:lnTo>
                  <a:pt x="397992" y="353758"/>
                </a:lnTo>
                <a:lnTo>
                  <a:pt x="453885" y="282435"/>
                </a:lnTo>
                <a:lnTo>
                  <a:pt x="525424" y="191147"/>
                </a:lnTo>
                <a:lnTo>
                  <a:pt x="453161" y="112217"/>
                </a:lnTo>
                <a:lnTo>
                  <a:pt x="383260" y="35852"/>
                </a:lnTo>
                <a:lnTo>
                  <a:pt x="383260" y="540156"/>
                </a:lnTo>
                <a:lnTo>
                  <a:pt x="149313" y="602437"/>
                </a:lnTo>
                <a:lnTo>
                  <a:pt x="164045" y="411772"/>
                </a:lnTo>
                <a:lnTo>
                  <a:pt x="383260" y="540156"/>
                </a:lnTo>
                <a:lnTo>
                  <a:pt x="383260" y="35852"/>
                </a:lnTo>
                <a:lnTo>
                  <a:pt x="377063" y="29083"/>
                </a:lnTo>
                <a:lnTo>
                  <a:pt x="377063" y="209689"/>
                </a:lnTo>
                <a:lnTo>
                  <a:pt x="164998" y="282435"/>
                </a:lnTo>
                <a:lnTo>
                  <a:pt x="160274" y="271792"/>
                </a:lnTo>
                <a:lnTo>
                  <a:pt x="156083" y="239877"/>
                </a:lnTo>
                <a:lnTo>
                  <a:pt x="152438" y="186690"/>
                </a:lnTo>
                <a:lnTo>
                  <a:pt x="149313" y="112217"/>
                </a:lnTo>
                <a:lnTo>
                  <a:pt x="377063" y="209689"/>
                </a:lnTo>
                <a:lnTo>
                  <a:pt x="377063" y="29083"/>
                </a:lnTo>
                <a:lnTo>
                  <a:pt x="350443" y="0"/>
                </a:lnTo>
                <a:lnTo>
                  <a:pt x="0" y="42329"/>
                </a:lnTo>
                <a:lnTo>
                  <a:pt x="17602" y="686600"/>
                </a:lnTo>
                <a:lnTo>
                  <a:pt x="493090" y="658063"/>
                </a:lnTo>
                <a:lnTo>
                  <a:pt x="509447" y="602437"/>
                </a:lnTo>
                <a:lnTo>
                  <a:pt x="540639" y="496404"/>
                </a:lnTo>
                <a:close/>
              </a:path>
              <a:path w="1383030" h="691514">
                <a:moveTo>
                  <a:pt x="1096454" y="513511"/>
                </a:moveTo>
                <a:lnTo>
                  <a:pt x="1038440" y="387032"/>
                </a:lnTo>
                <a:lnTo>
                  <a:pt x="1001356" y="306197"/>
                </a:lnTo>
                <a:lnTo>
                  <a:pt x="970457" y="304507"/>
                </a:lnTo>
                <a:lnTo>
                  <a:pt x="970457" y="529678"/>
                </a:lnTo>
                <a:lnTo>
                  <a:pt x="740791" y="577227"/>
                </a:lnTo>
                <a:lnTo>
                  <a:pt x="758863" y="387032"/>
                </a:lnTo>
                <a:lnTo>
                  <a:pt x="970457" y="529678"/>
                </a:lnTo>
                <a:lnTo>
                  <a:pt x="970457" y="304507"/>
                </a:lnTo>
                <a:lnTo>
                  <a:pt x="742226" y="291934"/>
                </a:lnTo>
                <a:lnTo>
                  <a:pt x="758863" y="20904"/>
                </a:lnTo>
                <a:lnTo>
                  <a:pt x="592442" y="11404"/>
                </a:lnTo>
                <a:lnTo>
                  <a:pt x="580555" y="672807"/>
                </a:lnTo>
                <a:lnTo>
                  <a:pt x="986142" y="686587"/>
                </a:lnTo>
                <a:lnTo>
                  <a:pt x="1055852" y="577227"/>
                </a:lnTo>
                <a:lnTo>
                  <a:pt x="1096454" y="513511"/>
                </a:lnTo>
                <a:close/>
              </a:path>
              <a:path w="1383030" h="691514">
                <a:moveTo>
                  <a:pt x="1382699" y="20904"/>
                </a:moveTo>
                <a:lnTo>
                  <a:pt x="1202016" y="20904"/>
                </a:lnTo>
                <a:lnTo>
                  <a:pt x="1140206" y="691337"/>
                </a:lnTo>
                <a:lnTo>
                  <a:pt x="1327543" y="691337"/>
                </a:lnTo>
                <a:lnTo>
                  <a:pt x="1382699" y="209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460637" y="4884108"/>
            <a:ext cx="1081405" cy="680085"/>
          </a:xfrm>
          <a:custGeom>
            <a:avLst/>
            <a:gdLst/>
            <a:ahLst/>
            <a:cxnLst/>
            <a:rect l="l" t="t" r="r" b="b"/>
            <a:pathLst>
              <a:path w="1081404" h="680085">
                <a:moveTo>
                  <a:pt x="546811" y="679932"/>
                </a:moveTo>
                <a:lnTo>
                  <a:pt x="494499" y="4749"/>
                </a:lnTo>
                <a:lnTo>
                  <a:pt x="304304" y="0"/>
                </a:lnTo>
                <a:lnTo>
                  <a:pt x="180682" y="385140"/>
                </a:lnTo>
                <a:lnTo>
                  <a:pt x="136944" y="19011"/>
                </a:lnTo>
                <a:lnTo>
                  <a:pt x="0" y="0"/>
                </a:lnTo>
                <a:lnTo>
                  <a:pt x="36144" y="670433"/>
                </a:lnTo>
                <a:lnTo>
                  <a:pt x="199707" y="675182"/>
                </a:lnTo>
                <a:lnTo>
                  <a:pt x="333794" y="242493"/>
                </a:lnTo>
                <a:lnTo>
                  <a:pt x="370878" y="670433"/>
                </a:lnTo>
                <a:lnTo>
                  <a:pt x="546811" y="679932"/>
                </a:lnTo>
                <a:close/>
              </a:path>
              <a:path w="1081404" h="680085">
                <a:moveTo>
                  <a:pt x="1080782" y="4737"/>
                </a:moveTo>
                <a:lnTo>
                  <a:pt x="590080" y="4737"/>
                </a:lnTo>
                <a:lnTo>
                  <a:pt x="604342" y="670420"/>
                </a:lnTo>
                <a:lnTo>
                  <a:pt x="732726" y="675170"/>
                </a:lnTo>
                <a:lnTo>
                  <a:pt x="756500" y="171640"/>
                </a:lnTo>
                <a:lnTo>
                  <a:pt x="1065568" y="177812"/>
                </a:lnTo>
                <a:lnTo>
                  <a:pt x="1080782" y="47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593251" y="4884092"/>
            <a:ext cx="475615" cy="675640"/>
          </a:xfrm>
          <a:custGeom>
            <a:avLst/>
            <a:gdLst/>
            <a:ahLst/>
            <a:cxnLst/>
            <a:rect l="l" t="t" r="r" b="b"/>
            <a:pathLst>
              <a:path w="475614" h="675639">
                <a:moveTo>
                  <a:pt x="364711" y="0"/>
                </a:moveTo>
                <a:lnTo>
                  <a:pt x="47548" y="4753"/>
                </a:lnTo>
                <a:lnTo>
                  <a:pt x="0" y="675183"/>
                </a:lnTo>
                <a:lnTo>
                  <a:pt x="136477" y="670429"/>
                </a:lnTo>
                <a:lnTo>
                  <a:pt x="170225" y="463116"/>
                </a:lnTo>
                <a:lnTo>
                  <a:pt x="449808" y="450761"/>
                </a:lnTo>
                <a:lnTo>
                  <a:pt x="462412" y="325225"/>
                </a:lnTo>
                <a:lnTo>
                  <a:pt x="175931" y="325225"/>
                </a:lnTo>
                <a:lnTo>
                  <a:pt x="198276" y="121252"/>
                </a:lnTo>
                <a:lnTo>
                  <a:pt x="433615" y="121252"/>
                </a:lnTo>
                <a:lnTo>
                  <a:pt x="364711" y="0"/>
                </a:lnTo>
                <a:close/>
              </a:path>
              <a:path w="475614" h="675639">
                <a:moveTo>
                  <a:pt x="433615" y="121252"/>
                </a:moveTo>
                <a:lnTo>
                  <a:pt x="198276" y="121252"/>
                </a:lnTo>
                <a:lnTo>
                  <a:pt x="337602" y="190193"/>
                </a:lnTo>
                <a:lnTo>
                  <a:pt x="322388" y="303362"/>
                </a:lnTo>
                <a:lnTo>
                  <a:pt x="175931" y="325225"/>
                </a:lnTo>
                <a:lnTo>
                  <a:pt x="462412" y="325225"/>
                </a:lnTo>
                <a:lnTo>
                  <a:pt x="475493" y="194946"/>
                </a:lnTo>
                <a:lnTo>
                  <a:pt x="433615" y="121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123413" y="4879338"/>
            <a:ext cx="802640" cy="680085"/>
          </a:xfrm>
          <a:custGeom>
            <a:avLst/>
            <a:gdLst/>
            <a:ahLst/>
            <a:cxnLst/>
            <a:rect l="l" t="t" r="r" b="b"/>
            <a:pathLst>
              <a:path w="802639" h="680085">
                <a:moveTo>
                  <a:pt x="802143" y="9507"/>
                </a:moveTo>
                <a:lnTo>
                  <a:pt x="621457" y="9507"/>
                </a:lnTo>
                <a:lnTo>
                  <a:pt x="559647" y="679937"/>
                </a:lnTo>
                <a:lnTo>
                  <a:pt x="746982" y="679937"/>
                </a:lnTo>
                <a:lnTo>
                  <a:pt x="802143" y="9507"/>
                </a:lnTo>
                <a:close/>
              </a:path>
              <a:path w="802639" h="680085">
                <a:moveTo>
                  <a:pt x="11884" y="0"/>
                </a:moveTo>
                <a:lnTo>
                  <a:pt x="0" y="661403"/>
                </a:lnTo>
                <a:lnTo>
                  <a:pt x="405589" y="675183"/>
                </a:lnTo>
                <a:lnTo>
                  <a:pt x="475290" y="565825"/>
                </a:lnTo>
                <a:lnTo>
                  <a:pt x="160235" y="565825"/>
                </a:lnTo>
                <a:lnTo>
                  <a:pt x="178308" y="375632"/>
                </a:lnTo>
                <a:lnTo>
                  <a:pt x="457883" y="375632"/>
                </a:lnTo>
                <a:lnTo>
                  <a:pt x="420803" y="294797"/>
                </a:lnTo>
                <a:lnTo>
                  <a:pt x="161670" y="280535"/>
                </a:lnTo>
                <a:lnTo>
                  <a:pt x="178308" y="9507"/>
                </a:lnTo>
                <a:lnTo>
                  <a:pt x="11884" y="0"/>
                </a:lnTo>
                <a:close/>
              </a:path>
              <a:path w="802639" h="680085">
                <a:moveTo>
                  <a:pt x="457883" y="375632"/>
                </a:moveTo>
                <a:lnTo>
                  <a:pt x="178308" y="375632"/>
                </a:lnTo>
                <a:lnTo>
                  <a:pt x="389904" y="518277"/>
                </a:lnTo>
                <a:lnTo>
                  <a:pt x="160235" y="565825"/>
                </a:lnTo>
                <a:lnTo>
                  <a:pt x="475290" y="565825"/>
                </a:lnTo>
                <a:lnTo>
                  <a:pt x="515900" y="502110"/>
                </a:lnTo>
                <a:lnTo>
                  <a:pt x="457883" y="3756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982141" y="4888845"/>
            <a:ext cx="844550" cy="681990"/>
          </a:xfrm>
          <a:custGeom>
            <a:avLst/>
            <a:gdLst/>
            <a:ahLst/>
            <a:cxnLst/>
            <a:rect l="l" t="t" r="r" b="b"/>
            <a:pathLst>
              <a:path w="844550" h="681989">
                <a:moveTo>
                  <a:pt x="843984" y="0"/>
                </a:moveTo>
                <a:lnTo>
                  <a:pt x="687068" y="0"/>
                </a:lnTo>
                <a:lnTo>
                  <a:pt x="639519" y="523031"/>
                </a:lnTo>
                <a:lnTo>
                  <a:pt x="520654" y="523031"/>
                </a:lnTo>
                <a:lnTo>
                  <a:pt x="504016" y="14743"/>
                </a:lnTo>
                <a:lnTo>
                  <a:pt x="354230" y="14743"/>
                </a:lnTo>
                <a:lnTo>
                  <a:pt x="354230" y="542527"/>
                </a:lnTo>
                <a:lnTo>
                  <a:pt x="211585" y="551564"/>
                </a:lnTo>
                <a:lnTo>
                  <a:pt x="164036" y="0"/>
                </a:lnTo>
                <a:lnTo>
                  <a:pt x="0" y="0"/>
                </a:lnTo>
                <a:lnTo>
                  <a:pt x="35653" y="681843"/>
                </a:lnTo>
                <a:lnTo>
                  <a:pt x="821158" y="665676"/>
                </a:lnTo>
                <a:lnTo>
                  <a:pt x="8439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873661" y="4884108"/>
            <a:ext cx="1315085" cy="680085"/>
          </a:xfrm>
          <a:custGeom>
            <a:avLst/>
            <a:gdLst/>
            <a:ahLst/>
            <a:cxnLst/>
            <a:rect l="l" t="t" r="r" b="b"/>
            <a:pathLst>
              <a:path w="1315084" h="680085">
                <a:moveTo>
                  <a:pt x="658558" y="644753"/>
                </a:moveTo>
                <a:lnTo>
                  <a:pt x="652602" y="549376"/>
                </a:lnTo>
                <a:lnTo>
                  <a:pt x="646874" y="461632"/>
                </a:lnTo>
                <a:lnTo>
                  <a:pt x="641388" y="381508"/>
                </a:lnTo>
                <a:lnTo>
                  <a:pt x="636143" y="309029"/>
                </a:lnTo>
                <a:lnTo>
                  <a:pt x="631139" y="244170"/>
                </a:lnTo>
                <a:lnTo>
                  <a:pt x="626364" y="186944"/>
                </a:lnTo>
                <a:lnTo>
                  <a:pt x="621830" y="137337"/>
                </a:lnTo>
                <a:lnTo>
                  <a:pt x="617537" y="95377"/>
                </a:lnTo>
                <a:lnTo>
                  <a:pt x="609650" y="34340"/>
                </a:lnTo>
                <a:lnTo>
                  <a:pt x="599592" y="0"/>
                </a:lnTo>
                <a:lnTo>
                  <a:pt x="407009" y="0"/>
                </a:lnTo>
                <a:lnTo>
                  <a:pt x="437438" y="332841"/>
                </a:lnTo>
                <a:lnTo>
                  <a:pt x="152146" y="347103"/>
                </a:lnTo>
                <a:lnTo>
                  <a:pt x="123621" y="14262"/>
                </a:lnTo>
                <a:lnTo>
                  <a:pt x="0" y="14262"/>
                </a:lnTo>
                <a:lnTo>
                  <a:pt x="25666" y="679932"/>
                </a:lnTo>
                <a:lnTo>
                  <a:pt x="165950" y="659015"/>
                </a:lnTo>
                <a:lnTo>
                  <a:pt x="152146" y="442201"/>
                </a:lnTo>
                <a:lnTo>
                  <a:pt x="456946" y="427939"/>
                </a:lnTo>
                <a:lnTo>
                  <a:pt x="484987" y="650938"/>
                </a:lnTo>
                <a:lnTo>
                  <a:pt x="658558" y="644753"/>
                </a:lnTo>
                <a:close/>
              </a:path>
              <a:path w="1315084" h="680085">
                <a:moveTo>
                  <a:pt x="1314716" y="670420"/>
                </a:moveTo>
                <a:lnTo>
                  <a:pt x="1260182" y="480225"/>
                </a:lnTo>
                <a:lnTo>
                  <a:pt x="1226921" y="364210"/>
                </a:lnTo>
                <a:lnTo>
                  <a:pt x="1151115" y="99834"/>
                </a:lnTo>
                <a:lnTo>
                  <a:pt x="1124534" y="7124"/>
                </a:lnTo>
                <a:lnTo>
                  <a:pt x="1076985" y="6870"/>
                </a:lnTo>
                <a:lnTo>
                  <a:pt x="1076985" y="364210"/>
                </a:lnTo>
                <a:lnTo>
                  <a:pt x="886790" y="364210"/>
                </a:lnTo>
                <a:lnTo>
                  <a:pt x="963815" y="99834"/>
                </a:lnTo>
                <a:lnTo>
                  <a:pt x="1076985" y="364210"/>
                </a:lnTo>
                <a:lnTo>
                  <a:pt x="1076985" y="6870"/>
                </a:lnTo>
                <a:lnTo>
                  <a:pt x="860158" y="5702"/>
                </a:lnTo>
                <a:lnTo>
                  <a:pt x="696595" y="670420"/>
                </a:lnTo>
                <a:lnTo>
                  <a:pt x="839241" y="670420"/>
                </a:lnTo>
                <a:lnTo>
                  <a:pt x="934339" y="480225"/>
                </a:lnTo>
                <a:lnTo>
                  <a:pt x="1029436" y="480225"/>
                </a:lnTo>
                <a:lnTo>
                  <a:pt x="1124534" y="670420"/>
                </a:lnTo>
                <a:lnTo>
                  <a:pt x="1314716" y="6704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464631" y="4867935"/>
            <a:ext cx="541020" cy="687070"/>
          </a:xfrm>
          <a:custGeom>
            <a:avLst/>
            <a:gdLst/>
            <a:ahLst/>
            <a:cxnLst/>
            <a:rect l="l" t="t" r="r" b="b"/>
            <a:pathLst>
              <a:path w="541020" h="687070">
                <a:moveTo>
                  <a:pt x="350439" y="0"/>
                </a:moveTo>
                <a:lnTo>
                  <a:pt x="0" y="42323"/>
                </a:lnTo>
                <a:lnTo>
                  <a:pt x="17601" y="686596"/>
                </a:lnTo>
                <a:lnTo>
                  <a:pt x="493084" y="658063"/>
                </a:lnTo>
                <a:lnTo>
                  <a:pt x="509444" y="602442"/>
                </a:lnTo>
                <a:lnTo>
                  <a:pt x="149314" y="602442"/>
                </a:lnTo>
                <a:lnTo>
                  <a:pt x="164047" y="411767"/>
                </a:lnTo>
                <a:lnTo>
                  <a:pt x="455996" y="411767"/>
                </a:lnTo>
                <a:lnTo>
                  <a:pt x="397987" y="353758"/>
                </a:lnTo>
                <a:lnTo>
                  <a:pt x="453883" y="282431"/>
                </a:lnTo>
                <a:lnTo>
                  <a:pt x="165000" y="282431"/>
                </a:lnTo>
                <a:lnTo>
                  <a:pt x="160274" y="271792"/>
                </a:lnTo>
                <a:lnTo>
                  <a:pt x="156085" y="239876"/>
                </a:lnTo>
                <a:lnTo>
                  <a:pt x="152432" y="186683"/>
                </a:lnTo>
                <a:lnTo>
                  <a:pt x="149314" y="112216"/>
                </a:lnTo>
                <a:lnTo>
                  <a:pt x="453164" y="112216"/>
                </a:lnTo>
                <a:lnTo>
                  <a:pt x="350439" y="0"/>
                </a:lnTo>
                <a:close/>
              </a:path>
              <a:path w="541020" h="687070">
                <a:moveTo>
                  <a:pt x="455996" y="411767"/>
                </a:moveTo>
                <a:lnTo>
                  <a:pt x="164047" y="411767"/>
                </a:lnTo>
                <a:lnTo>
                  <a:pt x="383255" y="540151"/>
                </a:lnTo>
                <a:lnTo>
                  <a:pt x="149314" y="602442"/>
                </a:lnTo>
                <a:lnTo>
                  <a:pt x="509444" y="602442"/>
                </a:lnTo>
                <a:lnTo>
                  <a:pt x="540632" y="496403"/>
                </a:lnTo>
                <a:lnTo>
                  <a:pt x="455996" y="411767"/>
                </a:lnTo>
                <a:close/>
              </a:path>
              <a:path w="541020" h="687070">
                <a:moveTo>
                  <a:pt x="453164" y="112216"/>
                </a:moveTo>
                <a:lnTo>
                  <a:pt x="149314" y="112216"/>
                </a:lnTo>
                <a:lnTo>
                  <a:pt x="377067" y="209689"/>
                </a:lnTo>
                <a:lnTo>
                  <a:pt x="165000" y="282431"/>
                </a:lnTo>
                <a:lnTo>
                  <a:pt x="453883" y="282431"/>
                </a:lnTo>
                <a:lnTo>
                  <a:pt x="525418" y="191146"/>
                </a:lnTo>
                <a:lnTo>
                  <a:pt x="453164" y="1122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266772" y="4884095"/>
            <a:ext cx="1834514" cy="813435"/>
          </a:xfrm>
          <a:custGeom>
            <a:avLst/>
            <a:gdLst/>
            <a:ahLst/>
            <a:cxnLst/>
            <a:rect l="l" t="t" r="r" b="b"/>
            <a:pathLst>
              <a:path w="1834515" h="813435">
                <a:moveTo>
                  <a:pt x="601980" y="575335"/>
                </a:moveTo>
                <a:lnTo>
                  <a:pt x="485482" y="575335"/>
                </a:lnTo>
                <a:lnTo>
                  <a:pt x="487235" y="529221"/>
                </a:lnTo>
                <a:lnTo>
                  <a:pt x="501764" y="146926"/>
                </a:lnTo>
                <a:lnTo>
                  <a:pt x="507352" y="0"/>
                </a:lnTo>
                <a:lnTo>
                  <a:pt x="405599" y="4368"/>
                </a:lnTo>
                <a:lnTo>
                  <a:pt x="405599" y="146926"/>
                </a:lnTo>
                <a:lnTo>
                  <a:pt x="368515" y="516369"/>
                </a:lnTo>
                <a:lnTo>
                  <a:pt x="200190" y="529221"/>
                </a:lnTo>
                <a:lnTo>
                  <a:pt x="265341" y="174028"/>
                </a:lnTo>
                <a:lnTo>
                  <a:pt x="405599" y="146926"/>
                </a:lnTo>
                <a:lnTo>
                  <a:pt x="405599" y="4368"/>
                </a:lnTo>
                <a:lnTo>
                  <a:pt x="174510" y="14262"/>
                </a:lnTo>
                <a:lnTo>
                  <a:pt x="94627" y="559650"/>
                </a:lnTo>
                <a:lnTo>
                  <a:pt x="9042" y="575335"/>
                </a:lnTo>
                <a:lnTo>
                  <a:pt x="0" y="813079"/>
                </a:lnTo>
                <a:lnTo>
                  <a:pt x="126961" y="813079"/>
                </a:lnTo>
                <a:lnTo>
                  <a:pt x="142646" y="670433"/>
                </a:lnTo>
                <a:lnTo>
                  <a:pt x="431279" y="665683"/>
                </a:lnTo>
                <a:lnTo>
                  <a:pt x="415112" y="813079"/>
                </a:lnTo>
                <a:lnTo>
                  <a:pt x="589140" y="813079"/>
                </a:lnTo>
                <a:lnTo>
                  <a:pt x="597103" y="665683"/>
                </a:lnTo>
                <a:lnTo>
                  <a:pt x="601980" y="575335"/>
                </a:lnTo>
                <a:close/>
              </a:path>
              <a:path w="1834515" h="813435">
                <a:moveTo>
                  <a:pt x="1260983" y="306209"/>
                </a:moveTo>
                <a:lnTo>
                  <a:pt x="1233843" y="133616"/>
                </a:lnTo>
                <a:lnTo>
                  <a:pt x="1228166" y="97485"/>
                </a:lnTo>
                <a:lnTo>
                  <a:pt x="1118806" y="53098"/>
                </a:lnTo>
                <a:lnTo>
                  <a:pt x="1118806" y="426999"/>
                </a:lnTo>
                <a:lnTo>
                  <a:pt x="1005166" y="538734"/>
                </a:lnTo>
                <a:lnTo>
                  <a:pt x="825906" y="516382"/>
                </a:lnTo>
                <a:lnTo>
                  <a:pt x="761250" y="292900"/>
                </a:lnTo>
                <a:lnTo>
                  <a:pt x="875830" y="133616"/>
                </a:lnTo>
                <a:lnTo>
                  <a:pt x="1103122" y="188785"/>
                </a:lnTo>
                <a:lnTo>
                  <a:pt x="1118806" y="426999"/>
                </a:lnTo>
                <a:lnTo>
                  <a:pt x="1118806" y="53098"/>
                </a:lnTo>
                <a:lnTo>
                  <a:pt x="1036078" y="19507"/>
                </a:lnTo>
                <a:lnTo>
                  <a:pt x="747928" y="1435"/>
                </a:lnTo>
                <a:lnTo>
                  <a:pt x="622871" y="193535"/>
                </a:lnTo>
                <a:lnTo>
                  <a:pt x="622871" y="433641"/>
                </a:lnTo>
                <a:lnTo>
                  <a:pt x="731278" y="659028"/>
                </a:lnTo>
                <a:lnTo>
                  <a:pt x="1036078" y="673773"/>
                </a:lnTo>
                <a:lnTo>
                  <a:pt x="1244803" y="577723"/>
                </a:lnTo>
                <a:lnTo>
                  <a:pt x="1247127" y="538734"/>
                </a:lnTo>
                <a:lnTo>
                  <a:pt x="1260983" y="306209"/>
                </a:lnTo>
                <a:close/>
              </a:path>
              <a:path w="1834515" h="813435">
                <a:moveTo>
                  <a:pt x="1833956" y="19024"/>
                </a:moveTo>
                <a:lnTo>
                  <a:pt x="1434553" y="0"/>
                </a:lnTo>
                <a:lnTo>
                  <a:pt x="1421231" y="432689"/>
                </a:lnTo>
                <a:lnTo>
                  <a:pt x="1382242" y="537781"/>
                </a:lnTo>
                <a:lnTo>
                  <a:pt x="1301407" y="556323"/>
                </a:lnTo>
                <a:lnTo>
                  <a:pt x="1310919" y="670433"/>
                </a:lnTo>
                <a:lnTo>
                  <a:pt x="1477340" y="638581"/>
                </a:lnTo>
                <a:lnTo>
                  <a:pt x="1534401" y="462178"/>
                </a:lnTo>
                <a:lnTo>
                  <a:pt x="1553413" y="123634"/>
                </a:lnTo>
                <a:lnTo>
                  <a:pt x="1713179" y="145986"/>
                </a:lnTo>
                <a:lnTo>
                  <a:pt x="1700822" y="670433"/>
                </a:lnTo>
                <a:lnTo>
                  <a:pt x="1833956" y="657123"/>
                </a:lnTo>
                <a:lnTo>
                  <a:pt x="1833956" y="190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0148747" y="4885530"/>
            <a:ext cx="1168400" cy="674370"/>
          </a:xfrm>
          <a:custGeom>
            <a:avLst/>
            <a:gdLst/>
            <a:ahLst/>
            <a:cxnLst/>
            <a:rect l="l" t="t" r="r" b="b"/>
            <a:pathLst>
              <a:path w="1168400" h="674370">
                <a:moveTo>
                  <a:pt x="490689" y="3314"/>
                </a:moveTo>
                <a:lnTo>
                  <a:pt x="0" y="3314"/>
                </a:lnTo>
                <a:lnTo>
                  <a:pt x="14262" y="668997"/>
                </a:lnTo>
                <a:lnTo>
                  <a:pt x="142633" y="673747"/>
                </a:lnTo>
                <a:lnTo>
                  <a:pt x="166420" y="170218"/>
                </a:lnTo>
                <a:lnTo>
                  <a:pt x="475475" y="176390"/>
                </a:lnTo>
                <a:lnTo>
                  <a:pt x="490689" y="3314"/>
                </a:lnTo>
                <a:close/>
              </a:path>
              <a:path w="1168400" h="674370">
                <a:moveTo>
                  <a:pt x="1167790" y="304774"/>
                </a:moveTo>
                <a:lnTo>
                  <a:pt x="1140650" y="132181"/>
                </a:lnTo>
                <a:lnTo>
                  <a:pt x="1134973" y="96050"/>
                </a:lnTo>
                <a:lnTo>
                  <a:pt x="1025613" y="51663"/>
                </a:lnTo>
                <a:lnTo>
                  <a:pt x="1025613" y="425564"/>
                </a:lnTo>
                <a:lnTo>
                  <a:pt x="911974" y="537298"/>
                </a:lnTo>
                <a:lnTo>
                  <a:pt x="732713" y="514946"/>
                </a:lnTo>
                <a:lnTo>
                  <a:pt x="668058" y="291465"/>
                </a:lnTo>
                <a:lnTo>
                  <a:pt x="782637" y="132181"/>
                </a:lnTo>
                <a:lnTo>
                  <a:pt x="1009929" y="187350"/>
                </a:lnTo>
                <a:lnTo>
                  <a:pt x="1025613" y="425564"/>
                </a:lnTo>
                <a:lnTo>
                  <a:pt x="1025613" y="51663"/>
                </a:lnTo>
                <a:lnTo>
                  <a:pt x="942886" y="18072"/>
                </a:lnTo>
                <a:lnTo>
                  <a:pt x="654735" y="0"/>
                </a:lnTo>
                <a:lnTo>
                  <a:pt x="529678" y="192100"/>
                </a:lnTo>
                <a:lnTo>
                  <a:pt x="529678" y="432206"/>
                </a:lnTo>
                <a:lnTo>
                  <a:pt x="638086" y="657593"/>
                </a:lnTo>
                <a:lnTo>
                  <a:pt x="942886" y="672338"/>
                </a:lnTo>
                <a:lnTo>
                  <a:pt x="1151610" y="576287"/>
                </a:lnTo>
                <a:lnTo>
                  <a:pt x="1153934" y="537298"/>
                </a:lnTo>
                <a:lnTo>
                  <a:pt x="1167790" y="3047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1364073" y="4888856"/>
            <a:ext cx="613410" cy="666115"/>
          </a:xfrm>
          <a:custGeom>
            <a:avLst/>
            <a:gdLst/>
            <a:ahLst/>
            <a:cxnLst/>
            <a:rect l="l" t="t" r="r" b="b"/>
            <a:pathLst>
              <a:path w="613409" h="666114">
                <a:moveTo>
                  <a:pt x="377056" y="0"/>
                </a:moveTo>
                <a:lnTo>
                  <a:pt x="155482" y="0"/>
                </a:lnTo>
                <a:lnTo>
                  <a:pt x="26156" y="142644"/>
                </a:lnTo>
                <a:lnTo>
                  <a:pt x="18165" y="217525"/>
                </a:lnTo>
                <a:lnTo>
                  <a:pt x="11626" y="283660"/>
                </a:lnTo>
                <a:lnTo>
                  <a:pt x="6540" y="341049"/>
                </a:lnTo>
                <a:lnTo>
                  <a:pt x="2907" y="389694"/>
                </a:lnTo>
                <a:lnTo>
                  <a:pt x="726" y="429594"/>
                </a:lnTo>
                <a:lnTo>
                  <a:pt x="0" y="460750"/>
                </a:lnTo>
                <a:lnTo>
                  <a:pt x="414" y="478489"/>
                </a:lnTo>
                <a:lnTo>
                  <a:pt x="1660" y="491293"/>
                </a:lnTo>
                <a:lnTo>
                  <a:pt x="3741" y="499167"/>
                </a:lnTo>
                <a:lnTo>
                  <a:pt x="6659" y="502110"/>
                </a:lnTo>
                <a:lnTo>
                  <a:pt x="139796" y="665676"/>
                </a:lnTo>
                <a:lnTo>
                  <a:pt x="420803" y="665676"/>
                </a:lnTo>
                <a:lnTo>
                  <a:pt x="612902" y="523031"/>
                </a:lnTo>
                <a:lnTo>
                  <a:pt x="526360" y="427934"/>
                </a:lnTo>
                <a:lnTo>
                  <a:pt x="278159" y="539198"/>
                </a:lnTo>
                <a:lnTo>
                  <a:pt x="121252" y="349957"/>
                </a:lnTo>
                <a:lnTo>
                  <a:pt x="295278" y="160707"/>
                </a:lnTo>
                <a:lnTo>
                  <a:pt x="476435" y="237741"/>
                </a:lnTo>
                <a:lnTo>
                  <a:pt x="568202" y="95096"/>
                </a:lnTo>
                <a:lnTo>
                  <a:pt x="37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2026900" y="4879345"/>
            <a:ext cx="1733550" cy="697865"/>
          </a:xfrm>
          <a:custGeom>
            <a:avLst/>
            <a:gdLst/>
            <a:ahLst/>
            <a:cxnLst/>
            <a:rect l="l" t="t" r="r" b="b"/>
            <a:pathLst>
              <a:path w="1733550" h="697864">
                <a:moveTo>
                  <a:pt x="475488" y="199694"/>
                </a:moveTo>
                <a:lnTo>
                  <a:pt x="433616" y="126009"/>
                </a:lnTo>
                <a:lnTo>
                  <a:pt x="364705" y="4749"/>
                </a:lnTo>
                <a:lnTo>
                  <a:pt x="337591" y="5156"/>
                </a:lnTo>
                <a:lnTo>
                  <a:pt x="337591" y="194945"/>
                </a:lnTo>
                <a:lnTo>
                  <a:pt x="322376" y="308114"/>
                </a:lnTo>
                <a:lnTo>
                  <a:pt x="175920" y="329984"/>
                </a:lnTo>
                <a:lnTo>
                  <a:pt x="198272" y="126009"/>
                </a:lnTo>
                <a:lnTo>
                  <a:pt x="337591" y="194945"/>
                </a:lnTo>
                <a:lnTo>
                  <a:pt x="337591" y="5156"/>
                </a:lnTo>
                <a:lnTo>
                  <a:pt x="47548" y="9499"/>
                </a:lnTo>
                <a:lnTo>
                  <a:pt x="0" y="679932"/>
                </a:lnTo>
                <a:lnTo>
                  <a:pt x="136474" y="675182"/>
                </a:lnTo>
                <a:lnTo>
                  <a:pt x="170218" y="467868"/>
                </a:lnTo>
                <a:lnTo>
                  <a:pt x="449808" y="455510"/>
                </a:lnTo>
                <a:lnTo>
                  <a:pt x="462407" y="329984"/>
                </a:lnTo>
                <a:lnTo>
                  <a:pt x="475488" y="199694"/>
                </a:lnTo>
                <a:close/>
              </a:path>
              <a:path w="1733550" h="697864">
                <a:moveTo>
                  <a:pt x="1157859" y="310959"/>
                </a:moveTo>
                <a:lnTo>
                  <a:pt x="1130719" y="138366"/>
                </a:lnTo>
                <a:lnTo>
                  <a:pt x="1125042" y="102235"/>
                </a:lnTo>
                <a:lnTo>
                  <a:pt x="1015682" y="57848"/>
                </a:lnTo>
                <a:lnTo>
                  <a:pt x="1015682" y="431749"/>
                </a:lnTo>
                <a:lnTo>
                  <a:pt x="902042" y="543483"/>
                </a:lnTo>
                <a:lnTo>
                  <a:pt x="722782" y="521131"/>
                </a:lnTo>
                <a:lnTo>
                  <a:pt x="658126" y="297649"/>
                </a:lnTo>
                <a:lnTo>
                  <a:pt x="772706" y="138366"/>
                </a:lnTo>
                <a:lnTo>
                  <a:pt x="999998" y="193535"/>
                </a:lnTo>
                <a:lnTo>
                  <a:pt x="1015682" y="431749"/>
                </a:lnTo>
                <a:lnTo>
                  <a:pt x="1015682" y="57848"/>
                </a:lnTo>
                <a:lnTo>
                  <a:pt x="932954" y="24257"/>
                </a:lnTo>
                <a:lnTo>
                  <a:pt x="644804" y="6184"/>
                </a:lnTo>
                <a:lnTo>
                  <a:pt x="519747" y="198285"/>
                </a:lnTo>
                <a:lnTo>
                  <a:pt x="519747" y="438391"/>
                </a:lnTo>
                <a:lnTo>
                  <a:pt x="628154" y="663778"/>
                </a:lnTo>
                <a:lnTo>
                  <a:pt x="932954" y="678522"/>
                </a:lnTo>
                <a:lnTo>
                  <a:pt x="1141679" y="582472"/>
                </a:lnTo>
                <a:lnTo>
                  <a:pt x="1144003" y="543483"/>
                </a:lnTo>
                <a:lnTo>
                  <a:pt x="1157859" y="310959"/>
                </a:lnTo>
                <a:close/>
              </a:path>
              <a:path w="1733550" h="697864">
                <a:moveTo>
                  <a:pt x="1733181" y="0"/>
                </a:moveTo>
                <a:lnTo>
                  <a:pt x="1635696" y="0"/>
                </a:lnTo>
                <a:lnTo>
                  <a:pt x="1616684" y="260096"/>
                </a:lnTo>
                <a:lnTo>
                  <a:pt x="1455013" y="342341"/>
                </a:lnTo>
                <a:lnTo>
                  <a:pt x="1336141" y="264845"/>
                </a:lnTo>
                <a:lnTo>
                  <a:pt x="1295730" y="9499"/>
                </a:lnTo>
                <a:lnTo>
                  <a:pt x="1192060" y="9499"/>
                </a:lnTo>
                <a:lnTo>
                  <a:pt x="1199680" y="342341"/>
                </a:lnTo>
                <a:lnTo>
                  <a:pt x="1407464" y="532536"/>
                </a:lnTo>
                <a:lnTo>
                  <a:pt x="1585772" y="437438"/>
                </a:lnTo>
                <a:lnTo>
                  <a:pt x="1590535" y="697534"/>
                </a:lnTo>
                <a:lnTo>
                  <a:pt x="1733181" y="675182"/>
                </a:lnTo>
                <a:lnTo>
                  <a:pt x="173318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3815175" y="4723872"/>
            <a:ext cx="1918970" cy="840740"/>
          </a:xfrm>
          <a:custGeom>
            <a:avLst/>
            <a:gdLst/>
            <a:ahLst/>
            <a:cxnLst/>
            <a:rect l="l" t="t" r="r" b="b"/>
            <a:pathLst>
              <a:path w="1918969" h="840739">
                <a:moveTo>
                  <a:pt x="658558" y="804989"/>
                </a:moveTo>
                <a:lnTo>
                  <a:pt x="652602" y="709612"/>
                </a:lnTo>
                <a:lnTo>
                  <a:pt x="646887" y="621868"/>
                </a:lnTo>
                <a:lnTo>
                  <a:pt x="641400" y="541743"/>
                </a:lnTo>
                <a:lnTo>
                  <a:pt x="636155" y="469265"/>
                </a:lnTo>
                <a:lnTo>
                  <a:pt x="631139" y="404406"/>
                </a:lnTo>
                <a:lnTo>
                  <a:pt x="626376" y="347179"/>
                </a:lnTo>
                <a:lnTo>
                  <a:pt x="621830" y="297573"/>
                </a:lnTo>
                <a:lnTo>
                  <a:pt x="617537" y="255612"/>
                </a:lnTo>
                <a:lnTo>
                  <a:pt x="609650" y="194576"/>
                </a:lnTo>
                <a:lnTo>
                  <a:pt x="599592" y="160235"/>
                </a:lnTo>
                <a:lnTo>
                  <a:pt x="407009" y="160235"/>
                </a:lnTo>
                <a:lnTo>
                  <a:pt x="437438" y="493077"/>
                </a:lnTo>
                <a:lnTo>
                  <a:pt x="152158" y="507339"/>
                </a:lnTo>
                <a:lnTo>
                  <a:pt x="123634" y="174498"/>
                </a:lnTo>
                <a:lnTo>
                  <a:pt x="0" y="174498"/>
                </a:lnTo>
                <a:lnTo>
                  <a:pt x="25679" y="840168"/>
                </a:lnTo>
                <a:lnTo>
                  <a:pt x="165950" y="819251"/>
                </a:lnTo>
                <a:lnTo>
                  <a:pt x="152158" y="602437"/>
                </a:lnTo>
                <a:lnTo>
                  <a:pt x="456946" y="588175"/>
                </a:lnTo>
                <a:lnTo>
                  <a:pt x="484987" y="811174"/>
                </a:lnTo>
                <a:lnTo>
                  <a:pt x="658558" y="804989"/>
                </a:lnTo>
                <a:close/>
              </a:path>
              <a:path w="1918969" h="840739">
                <a:moveTo>
                  <a:pt x="1340929" y="466432"/>
                </a:moveTo>
                <a:lnTo>
                  <a:pt x="1313802" y="293839"/>
                </a:lnTo>
                <a:lnTo>
                  <a:pt x="1308112" y="257708"/>
                </a:lnTo>
                <a:lnTo>
                  <a:pt x="1198765" y="213321"/>
                </a:lnTo>
                <a:lnTo>
                  <a:pt x="1198765" y="587222"/>
                </a:lnTo>
                <a:lnTo>
                  <a:pt x="1085113" y="698957"/>
                </a:lnTo>
                <a:lnTo>
                  <a:pt x="905852" y="676605"/>
                </a:lnTo>
                <a:lnTo>
                  <a:pt x="841197" y="453123"/>
                </a:lnTo>
                <a:lnTo>
                  <a:pt x="955789" y="293839"/>
                </a:lnTo>
                <a:lnTo>
                  <a:pt x="1183068" y="349008"/>
                </a:lnTo>
                <a:lnTo>
                  <a:pt x="1198765" y="587222"/>
                </a:lnTo>
                <a:lnTo>
                  <a:pt x="1198765" y="213321"/>
                </a:lnTo>
                <a:lnTo>
                  <a:pt x="1116025" y="179730"/>
                </a:lnTo>
                <a:lnTo>
                  <a:pt x="827887" y="161658"/>
                </a:lnTo>
                <a:lnTo>
                  <a:pt x="702830" y="353758"/>
                </a:lnTo>
                <a:lnTo>
                  <a:pt x="702830" y="593864"/>
                </a:lnTo>
                <a:lnTo>
                  <a:pt x="811237" y="819251"/>
                </a:lnTo>
                <a:lnTo>
                  <a:pt x="1116025" y="833996"/>
                </a:lnTo>
                <a:lnTo>
                  <a:pt x="1324762" y="737946"/>
                </a:lnTo>
                <a:lnTo>
                  <a:pt x="1327073" y="698957"/>
                </a:lnTo>
                <a:lnTo>
                  <a:pt x="1340929" y="466432"/>
                </a:lnTo>
                <a:close/>
              </a:path>
              <a:path w="1918969" h="840739">
                <a:moveTo>
                  <a:pt x="1737906" y="0"/>
                </a:moveTo>
                <a:lnTo>
                  <a:pt x="1646605" y="3314"/>
                </a:lnTo>
                <a:lnTo>
                  <a:pt x="1642808" y="38989"/>
                </a:lnTo>
                <a:lnTo>
                  <a:pt x="1572437" y="65125"/>
                </a:lnTo>
                <a:lnTo>
                  <a:pt x="1505877" y="44691"/>
                </a:lnTo>
                <a:lnTo>
                  <a:pt x="1500162" y="3314"/>
                </a:lnTo>
                <a:lnTo>
                  <a:pt x="1405064" y="4749"/>
                </a:lnTo>
                <a:lnTo>
                  <a:pt x="1452613" y="102692"/>
                </a:lnTo>
                <a:lnTo>
                  <a:pt x="1566722" y="126949"/>
                </a:lnTo>
                <a:lnTo>
                  <a:pt x="1675142" y="104127"/>
                </a:lnTo>
                <a:lnTo>
                  <a:pt x="1698650" y="65125"/>
                </a:lnTo>
                <a:lnTo>
                  <a:pt x="1737906" y="0"/>
                </a:lnTo>
                <a:close/>
              </a:path>
              <a:path w="1918969" h="840739">
                <a:moveTo>
                  <a:pt x="1918589" y="840168"/>
                </a:moveTo>
                <a:lnTo>
                  <a:pt x="1884705" y="402729"/>
                </a:lnTo>
                <a:lnTo>
                  <a:pt x="1866290" y="164973"/>
                </a:lnTo>
                <a:lnTo>
                  <a:pt x="1676095" y="160223"/>
                </a:lnTo>
                <a:lnTo>
                  <a:pt x="1552460" y="545376"/>
                </a:lnTo>
                <a:lnTo>
                  <a:pt x="1508721" y="179247"/>
                </a:lnTo>
                <a:lnTo>
                  <a:pt x="1371777" y="160223"/>
                </a:lnTo>
                <a:lnTo>
                  <a:pt x="1407922" y="830668"/>
                </a:lnTo>
                <a:lnTo>
                  <a:pt x="1571498" y="835418"/>
                </a:lnTo>
                <a:lnTo>
                  <a:pt x="1661375" y="545376"/>
                </a:lnTo>
                <a:lnTo>
                  <a:pt x="1705571" y="402729"/>
                </a:lnTo>
                <a:lnTo>
                  <a:pt x="1742655" y="830668"/>
                </a:lnTo>
                <a:lnTo>
                  <a:pt x="1918589" y="8401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18503" y="6151069"/>
            <a:ext cx="507365" cy="674370"/>
          </a:xfrm>
          <a:custGeom>
            <a:avLst/>
            <a:gdLst/>
            <a:ahLst/>
            <a:cxnLst/>
            <a:rect l="l" t="t" r="r" b="b"/>
            <a:pathLst>
              <a:path w="507365" h="674370">
                <a:moveTo>
                  <a:pt x="488791" y="0"/>
                </a:moveTo>
                <a:lnTo>
                  <a:pt x="0" y="19496"/>
                </a:lnTo>
                <a:lnTo>
                  <a:pt x="13308" y="672335"/>
                </a:lnTo>
                <a:lnTo>
                  <a:pt x="146445" y="666157"/>
                </a:lnTo>
                <a:lnTo>
                  <a:pt x="146445" y="147398"/>
                </a:lnTo>
                <a:lnTo>
                  <a:pt x="348533" y="128383"/>
                </a:lnTo>
                <a:lnTo>
                  <a:pt x="369925" y="666157"/>
                </a:lnTo>
                <a:lnTo>
                  <a:pt x="507335" y="673770"/>
                </a:lnTo>
                <a:lnTo>
                  <a:pt x="4887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579093" y="6108285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89" h="713740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069308" y="6151069"/>
            <a:ext cx="475615" cy="675640"/>
          </a:xfrm>
          <a:custGeom>
            <a:avLst/>
            <a:gdLst/>
            <a:ahLst/>
            <a:cxnLst/>
            <a:rect l="l" t="t" r="r" b="b"/>
            <a:pathLst>
              <a:path w="475614" h="675640">
                <a:moveTo>
                  <a:pt x="364711" y="0"/>
                </a:moveTo>
                <a:lnTo>
                  <a:pt x="47548" y="4753"/>
                </a:lnTo>
                <a:lnTo>
                  <a:pt x="0" y="675183"/>
                </a:lnTo>
                <a:lnTo>
                  <a:pt x="136477" y="670429"/>
                </a:lnTo>
                <a:lnTo>
                  <a:pt x="170225" y="463116"/>
                </a:lnTo>
                <a:lnTo>
                  <a:pt x="449808" y="450761"/>
                </a:lnTo>
                <a:lnTo>
                  <a:pt x="462412" y="325225"/>
                </a:lnTo>
                <a:lnTo>
                  <a:pt x="175931" y="325225"/>
                </a:lnTo>
                <a:lnTo>
                  <a:pt x="198276" y="121252"/>
                </a:lnTo>
                <a:lnTo>
                  <a:pt x="433615" y="121252"/>
                </a:lnTo>
                <a:lnTo>
                  <a:pt x="364711" y="0"/>
                </a:lnTo>
                <a:close/>
              </a:path>
              <a:path w="475614" h="675640">
                <a:moveTo>
                  <a:pt x="433615" y="121252"/>
                </a:moveTo>
                <a:lnTo>
                  <a:pt x="198276" y="121252"/>
                </a:lnTo>
                <a:lnTo>
                  <a:pt x="337602" y="190193"/>
                </a:lnTo>
                <a:lnTo>
                  <a:pt x="322388" y="303362"/>
                </a:lnTo>
                <a:lnTo>
                  <a:pt x="175931" y="325225"/>
                </a:lnTo>
                <a:lnTo>
                  <a:pt x="462412" y="325225"/>
                </a:lnTo>
                <a:lnTo>
                  <a:pt x="475493" y="194946"/>
                </a:lnTo>
                <a:lnTo>
                  <a:pt x="433615" y="121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604223" y="6151073"/>
            <a:ext cx="1162050" cy="674370"/>
          </a:xfrm>
          <a:custGeom>
            <a:avLst/>
            <a:gdLst/>
            <a:ahLst/>
            <a:cxnLst/>
            <a:rect l="l" t="t" r="r" b="b"/>
            <a:pathLst>
              <a:path w="1162050" h="674370">
                <a:moveTo>
                  <a:pt x="612902" y="527799"/>
                </a:moveTo>
                <a:lnTo>
                  <a:pt x="526364" y="432701"/>
                </a:lnTo>
                <a:lnTo>
                  <a:pt x="278168" y="543966"/>
                </a:lnTo>
                <a:lnTo>
                  <a:pt x="121259" y="354723"/>
                </a:lnTo>
                <a:lnTo>
                  <a:pt x="295287" y="165468"/>
                </a:lnTo>
                <a:lnTo>
                  <a:pt x="476440" y="242506"/>
                </a:lnTo>
                <a:lnTo>
                  <a:pt x="568210" y="99860"/>
                </a:lnTo>
                <a:lnTo>
                  <a:pt x="377063" y="4762"/>
                </a:lnTo>
                <a:lnTo>
                  <a:pt x="155486" y="4762"/>
                </a:lnTo>
                <a:lnTo>
                  <a:pt x="26162" y="147408"/>
                </a:lnTo>
                <a:lnTo>
                  <a:pt x="18173" y="222288"/>
                </a:lnTo>
                <a:lnTo>
                  <a:pt x="11633" y="288429"/>
                </a:lnTo>
                <a:lnTo>
                  <a:pt x="6540" y="345821"/>
                </a:lnTo>
                <a:lnTo>
                  <a:pt x="2908" y="394462"/>
                </a:lnTo>
                <a:lnTo>
                  <a:pt x="736" y="434365"/>
                </a:lnTo>
                <a:lnTo>
                  <a:pt x="0" y="465518"/>
                </a:lnTo>
                <a:lnTo>
                  <a:pt x="419" y="483260"/>
                </a:lnTo>
                <a:lnTo>
                  <a:pt x="1663" y="496062"/>
                </a:lnTo>
                <a:lnTo>
                  <a:pt x="3746" y="503936"/>
                </a:lnTo>
                <a:lnTo>
                  <a:pt x="6667" y="506882"/>
                </a:lnTo>
                <a:lnTo>
                  <a:pt x="139801" y="670445"/>
                </a:lnTo>
                <a:lnTo>
                  <a:pt x="420814" y="670445"/>
                </a:lnTo>
                <a:lnTo>
                  <a:pt x="612902" y="527799"/>
                </a:lnTo>
                <a:close/>
              </a:path>
              <a:path w="1162050" h="674370">
                <a:moveTo>
                  <a:pt x="1161618" y="673773"/>
                </a:moveTo>
                <a:lnTo>
                  <a:pt x="1143063" y="0"/>
                </a:lnTo>
                <a:lnTo>
                  <a:pt x="654278" y="19494"/>
                </a:lnTo>
                <a:lnTo>
                  <a:pt x="667588" y="672338"/>
                </a:lnTo>
                <a:lnTo>
                  <a:pt x="800722" y="666165"/>
                </a:lnTo>
                <a:lnTo>
                  <a:pt x="800722" y="147396"/>
                </a:lnTo>
                <a:lnTo>
                  <a:pt x="1002817" y="128384"/>
                </a:lnTo>
                <a:lnTo>
                  <a:pt x="1024204" y="666165"/>
                </a:lnTo>
                <a:lnTo>
                  <a:pt x="1161618" y="6737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819098" y="6108285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89" h="713740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314078" y="6155833"/>
            <a:ext cx="574040" cy="666115"/>
          </a:xfrm>
          <a:custGeom>
            <a:avLst/>
            <a:gdLst/>
            <a:ahLst/>
            <a:cxnLst/>
            <a:rect l="l" t="t" r="r" b="b"/>
            <a:pathLst>
              <a:path w="574039" h="666115">
                <a:moveTo>
                  <a:pt x="572485" y="0"/>
                </a:moveTo>
                <a:lnTo>
                  <a:pt x="332838" y="0"/>
                </a:lnTo>
                <a:lnTo>
                  <a:pt x="163565" y="303352"/>
                </a:lnTo>
                <a:lnTo>
                  <a:pt x="95096" y="0"/>
                </a:lnTo>
                <a:lnTo>
                  <a:pt x="0" y="0"/>
                </a:lnTo>
                <a:lnTo>
                  <a:pt x="20920" y="665676"/>
                </a:lnTo>
                <a:lnTo>
                  <a:pt x="142644" y="665676"/>
                </a:lnTo>
                <a:lnTo>
                  <a:pt x="163565" y="410343"/>
                </a:lnTo>
                <a:lnTo>
                  <a:pt x="523031" y="665676"/>
                </a:lnTo>
                <a:lnTo>
                  <a:pt x="570579" y="570579"/>
                </a:lnTo>
                <a:lnTo>
                  <a:pt x="332838" y="380386"/>
                </a:lnTo>
                <a:lnTo>
                  <a:pt x="383332" y="307824"/>
                </a:lnTo>
                <a:lnTo>
                  <a:pt x="427885" y="242929"/>
                </a:lnTo>
                <a:lnTo>
                  <a:pt x="466498" y="185700"/>
                </a:lnTo>
                <a:lnTo>
                  <a:pt x="499171" y="136139"/>
                </a:lnTo>
                <a:lnTo>
                  <a:pt x="525903" y="94244"/>
                </a:lnTo>
                <a:lnTo>
                  <a:pt x="546695" y="60016"/>
                </a:lnTo>
                <a:lnTo>
                  <a:pt x="570457" y="14558"/>
                </a:lnTo>
                <a:lnTo>
                  <a:pt x="573427" y="3329"/>
                </a:lnTo>
                <a:lnTo>
                  <a:pt x="573427" y="1109"/>
                </a:lnTo>
                <a:lnTo>
                  <a:pt x="5724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937430" y="6151086"/>
            <a:ext cx="1146810" cy="680085"/>
          </a:xfrm>
          <a:custGeom>
            <a:avLst/>
            <a:gdLst/>
            <a:ahLst/>
            <a:cxnLst/>
            <a:rect l="l" t="t" r="r" b="b"/>
            <a:pathLst>
              <a:path w="1146810" h="680084">
                <a:moveTo>
                  <a:pt x="561073" y="4749"/>
                </a:moveTo>
                <a:lnTo>
                  <a:pt x="0" y="4749"/>
                </a:lnTo>
                <a:lnTo>
                  <a:pt x="0" y="162610"/>
                </a:lnTo>
                <a:lnTo>
                  <a:pt x="185445" y="174980"/>
                </a:lnTo>
                <a:lnTo>
                  <a:pt x="164998" y="670433"/>
                </a:lnTo>
                <a:lnTo>
                  <a:pt x="445541" y="670433"/>
                </a:lnTo>
                <a:lnTo>
                  <a:pt x="375640" y="194945"/>
                </a:lnTo>
                <a:lnTo>
                  <a:pt x="561073" y="165455"/>
                </a:lnTo>
                <a:lnTo>
                  <a:pt x="561073" y="4749"/>
                </a:lnTo>
                <a:close/>
              </a:path>
              <a:path w="1146810" h="680084">
                <a:moveTo>
                  <a:pt x="1146403" y="679932"/>
                </a:moveTo>
                <a:lnTo>
                  <a:pt x="1094092" y="4749"/>
                </a:lnTo>
                <a:lnTo>
                  <a:pt x="903897" y="0"/>
                </a:lnTo>
                <a:lnTo>
                  <a:pt x="780275" y="385140"/>
                </a:lnTo>
                <a:lnTo>
                  <a:pt x="736523" y="19011"/>
                </a:lnTo>
                <a:lnTo>
                  <a:pt x="599592" y="0"/>
                </a:lnTo>
                <a:lnTo>
                  <a:pt x="635723" y="670433"/>
                </a:lnTo>
                <a:lnTo>
                  <a:pt x="799287" y="675182"/>
                </a:lnTo>
                <a:lnTo>
                  <a:pt x="933373" y="242493"/>
                </a:lnTo>
                <a:lnTo>
                  <a:pt x="970470" y="670433"/>
                </a:lnTo>
                <a:lnTo>
                  <a:pt x="1146403" y="6799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128525" y="6134912"/>
            <a:ext cx="541020" cy="687070"/>
          </a:xfrm>
          <a:custGeom>
            <a:avLst/>
            <a:gdLst/>
            <a:ahLst/>
            <a:cxnLst/>
            <a:rect l="l" t="t" r="r" b="b"/>
            <a:pathLst>
              <a:path w="541020" h="687070">
                <a:moveTo>
                  <a:pt x="350439" y="0"/>
                </a:moveTo>
                <a:lnTo>
                  <a:pt x="0" y="42323"/>
                </a:lnTo>
                <a:lnTo>
                  <a:pt x="17601" y="686596"/>
                </a:lnTo>
                <a:lnTo>
                  <a:pt x="493084" y="658063"/>
                </a:lnTo>
                <a:lnTo>
                  <a:pt x="509444" y="602442"/>
                </a:lnTo>
                <a:lnTo>
                  <a:pt x="149314" y="602442"/>
                </a:lnTo>
                <a:lnTo>
                  <a:pt x="164047" y="411767"/>
                </a:lnTo>
                <a:lnTo>
                  <a:pt x="455996" y="411767"/>
                </a:lnTo>
                <a:lnTo>
                  <a:pt x="397987" y="353758"/>
                </a:lnTo>
                <a:lnTo>
                  <a:pt x="453883" y="282431"/>
                </a:lnTo>
                <a:lnTo>
                  <a:pt x="165000" y="282431"/>
                </a:lnTo>
                <a:lnTo>
                  <a:pt x="160274" y="271792"/>
                </a:lnTo>
                <a:lnTo>
                  <a:pt x="156085" y="239876"/>
                </a:lnTo>
                <a:lnTo>
                  <a:pt x="152432" y="186683"/>
                </a:lnTo>
                <a:lnTo>
                  <a:pt x="149314" y="112216"/>
                </a:lnTo>
                <a:lnTo>
                  <a:pt x="453164" y="112216"/>
                </a:lnTo>
                <a:lnTo>
                  <a:pt x="350439" y="0"/>
                </a:lnTo>
                <a:close/>
              </a:path>
              <a:path w="541020" h="687070">
                <a:moveTo>
                  <a:pt x="455996" y="411767"/>
                </a:moveTo>
                <a:lnTo>
                  <a:pt x="164047" y="411767"/>
                </a:lnTo>
                <a:lnTo>
                  <a:pt x="383255" y="540151"/>
                </a:lnTo>
                <a:lnTo>
                  <a:pt x="149314" y="602442"/>
                </a:lnTo>
                <a:lnTo>
                  <a:pt x="509444" y="602442"/>
                </a:lnTo>
                <a:lnTo>
                  <a:pt x="540632" y="496403"/>
                </a:lnTo>
                <a:lnTo>
                  <a:pt x="455996" y="411767"/>
                </a:lnTo>
                <a:close/>
              </a:path>
              <a:path w="541020" h="687070">
                <a:moveTo>
                  <a:pt x="453164" y="112216"/>
                </a:moveTo>
                <a:lnTo>
                  <a:pt x="149314" y="112216"/>
                </a:lnTo>
                <a:lnTo>
                  <a:pt x="377067" y="209689"/>
                </a:lnTo>
                <a:lnTo>
                  <a:pt x="165000" y="282431"/>
                </a:lnTo>
                <a:lnTo>
                  <a:pt x="453883" y="282431"/>
                </a:lnTo>
                <a:lnTo>
                  <a:pt x="525418" y="191146"/>
                </a:lnTo>
                <a:lnTo>
                  <a:pt x="453164" y="1122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716224" y="6108285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40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280165" y="6121593"/>
            <a:ext cx="340360" cy="714375"/>
          </a:xfrm>
          <a:custGeom>
            <a:avLst/>
            <a:gdLst/>
            <a:ahLst/>
            <a:cxnLst/>
            <a:rect l="l" t="t" r="r" b="b"/>
            <a:pathLst>
              <a:path w="340359" h="714375">
                <a:moveTo>
                  <a:pt x="157377" y="571532"/>
                </a:moveTo>
                <a:lnTo>
                  <a:pt x="120289" y="571532"/>
                </a:lnTo>
                <a:lnTo>
                  <a:pt x="65600" y="636200"/>
                </a:lnTo>
                <a:lnTo>
                  <a:pt x="135503" y="714177"/>
                </a:lnTo>
                <a:lnTo>
                  <a:pt x="230600" y="633341"/>
                </a:lnTo>
                <a:lnTo>
                  <a:pt x="157377" y="571532"/>
                </a:lnTo>
                <a:close/>
              </a:path>
              <a:path w="340359" h="714375">
                <a:moveTo>
                  <a:pt x="311839" y="129336"/>
                </a:moveTo>
                <a:lnTo>
                  <a:pt x="173544" y="129336"/>
                </a:lnTo>
                <a:lnTo>
                  <a:pt x="243919" y="205889"/>
                </a:lnTo>
                <a:lnTo>
                  <a:pt x="78447" y="462174"/>
                </a:lnTo>
                <a:lnTo>
                  <a:pt x="197313" y="462174"/>
                </a:lnTo>
                <a:lnTo>
                  <a:pt x="339958" y="176884"/>
                </a:lnTo>
                <a:lnTo>
                  <a:pt x="311839" y="129336"/>
                </a:lnTo>
                <a:close/>
              </a:path>
              <a:path w="340359" h="714375">
                <a:moveTo>
                  <a:pt x="235354" y="0"/>
                </a:moveTo>
                <a:lnTo>
                  <a:pt x="102698" y="18543"/>
                </a:lnTo>
                <a:lnTo>
                  <a:pt x="0" y="198276"/>
                </a:lnTo>
                <a:lnTo>
                  <a:pt x="64176" y="271981"/>
                </a:lnTo>
                <a:lnTo>
                  <a:pt x="173544" y="129336"/>
                </a:lnTo>
                <a:lnTo>
                  <a:pt x="311839" y="129336"/>
                </a:lnTo>
                <a:lnTo>
                  <a:pt x="2353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330067" y="209417"/>
              <a:ext cx="15721965" cy="2031364"/>
            </a:xfrm>
            <a:custGeom>
              <a:avLst/>
              <a:gdLst/>
              <a:ahLst/>
              <a:cxnLst/>
              <a:rect l="l" t="t" r="r" b="b"/>
              <a:pathLst>
                <a:path w="15721965" h="2031364">
                  <a:moveTo>
                    <a:pt x="274871" y="0"/>
                  </a:moveTo>
                  <a:lnTo>
                    <a:pt x="0" y="1815693"/>
                  </a:lnTo>
                  <a:lnTo>
                    <a:pt x="15397646" y="2031351"/>
                  </a:lnTo>
                  <a:lnTo>
                    <a:pt x="15721824" y="194978"/>
                  </a:lnTo>
                  <a:lnTo>
                    <a:pt x="274871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17335" y="2321934"/>
              <a:ext cx="1129030" cy="6873240"/>
            </a:xfrm>
            <a:custGeom>
              <a:avLst/>
              <a:gdLst/>
              <a:ahLst/>
              <a:cxnLst/>
              <a:rect l="l" t="t" r="r" b="b"/>
              <a:pathLst>
                <a:path w="1129030" h="6873240">
                  <a:moveTo>
                    <a:pt x="977214" y="2615476"/>
                  </a:moveTo>
                  <a:lnTo>
                    <a:pt x="960094" y="2588247"/>
                  </a:lnTo>
                  <a:lnTo>
                    <a:pt x="764298" y="2491511"/>
                  </a:lnTo>
                  <a:lnTo>
                    <a:pt x="774954" y="2293810"/>
                  </a:lnTo>
                  <a:lnTo>
                    <a:pt x="745693" y="2247277"/>
                  </a:lnTo>
                  <a:lnTo>
                    <a:pt x="677824" y="2374455"/>
                  </a:lnTo>
                  <a:lnTo>
                    <a:pt x="510959" y="1873973"/>
                  </a:lnTo>
                  <a:lnTo>
                    <a:pt x="509739" y="1872043"/>
                  </a:lnTo>
                  <a:lnTo>
                    <a:pt x="559816" y="2345283"/>
                  </a:lnTo>
                  <a:lnTo>
                    <a:pt x="479767" y="2149843"/>
                  </a:lnTo>
                  <a:lnTo>
                    <a:pt x="473456" y="2371128"/>
                  </a:lnTo>
                  <a:lnTo>
                    <a:pt x="215239" y="2282291"/>
                  </a:lnTo>
                  <a:lnTo>
                    <a:pt x="370840" y="2422956"/>
                  </a:lnTo>
                  <a:lnTo>
                    <a:pt x="0" y="2478900"/>
                  </a:lnTo>
                  <a:lnTo>
                    <a:pt x="405003" y="2556967"/>
                  </a:lnTo>
                  <a:lnTo>
                    <a:pt x="120002" y="2678607"/>
                  </a:lnTo>
                  <a:lnTo>
                    <a:pt x="449300" y="2649474"/>
                  </a:lnTo>
                  <a:lnTo>
                    <a:pt x="199910" y="2938170"/>
                  </a:lnTo>
                  <a:lnTo>
                    <a:pt x="510057" y="2694635"/>
                  </a:lnTo>
                  <a:lnTo>
                    <a:pt x="496049" y="2947759"/>
                  </a:lnTo>
                  <a:lnTo>
                    <a:pt x="663790" y="2667558"/>
                  </a:lnTo>
                  <a:lnTo>
                    <a:pt x="724344" y="2813189"/>
                  </a:lnTo>
                  <a:lnTo>
                    <a:pt x="732040" y="2808363"/>
                  </a:lnTo>
                  <a:lnTo>
                    <a:pt x="736714" y="2666123"/>
                  </a:lnTo>
                  <a:lnTo>
                    <a:pt x="827633" y="2748254"/>
                  </a:lnTo>
                  <a:lnTo>
                    <a:pt x="850696" y="2733738"/>
                  </a:lnTo>
                  <a:lnTo>
                    <a:pt x="784402" y="2593314"/>
                  </a:lnTo>
                  <a:lnTo>
                    <a:pt x="977214" y="2615476"/>
                  </a:lnTo>
                  <a:close/>
                </a:path>
                <a:path w="1129030" h="6873240">
                  <a:moveTo>
                    <a:pt x="1008621" y="6540830"/>
                  </a:moveTo>
                  <a:lnTo>
                    <a:pt x="991501" y="6513601"/>
                  </a:lnTo>
                  <a:lnTo>
                    <a:pt x="795705" y="6416865"/>
                  </a:lnTo>
                  <a:lnTo>
                    <a:pt x="806373" y="6219177"/>
                  </a:lnTo>
                  <a:lnTo>
                    <a:pt x="777100" y="6172644"/>
                  </a:lnTo>
                  <a:lnTo>
                    <a:pt x="709244" y="6299809"/>
                  </a:lnTo>
                  <a:lnTo>
                    <a:pt x="542366" y="5799328"/>
                  </a:lnTo>
                  <a:lnTo>
                    <a:pt x="541147" y="5797410"/>
                  </a:lnTo>
                  <a:lnTo>
                    <a:pt x="591223" y="6270637"/>
                  </a:lnTo>
                  <a:lnTo>
                    <a:pt x="511187" y="6075197"/>
                  </a:lnTo>
                  <a:lnTo>
                    <a:pt x="504875" y="6296482"/>
                  </a:lnTo>
                  <a:lnTo>
                    <a:pt x="246646" y="6207645"/>
                  </a:lnTo>
                  <a:lnTo>
                    <a:pt x="402259" y="6348311"/>
                  </a:lnTo>
                  <a:lnTo>
                    <a:pt x="31407" y="6404254"/>
                  </a:lnTo>
                  <a:lnTo>
                    <a:pt x="436410" y="6482321"/>
                  </a:lnTo>
                  <a:lnTo>
                    <a:pt x="151409" y="6603962"/>
                  </a:lnTo>
                  <a:lnTo>
                    <a:pt x="480707" y="6574828"/>
                  </a:lnTo>
                  <a:lnTo>
                    <a:pt x="231317" y="6863524"/>
                  </a:lnTo>
                  <a:lnTo>
                    <a:pt x="541464" y="6619989"/>
                  </a:lnTo>
                  <a:lnTo>
                    <a:pt x="527469" y="6873126"/>
                  </a:lnTo>
                  <a:lnTo>
                    <a:pt x="695198" y="6592913"/>
                  </a:lnTo>
                  <a:lnTo>
                    <a:pt x="755764" y="6738544"/>
                  </a:lnTo>
                  <a:lnTo>
                    <a:pt x="763447" y="6733718"/>
                  </a:lnTo>
                  <a:lnTo>
                    <a:pt x="768134" y="6591478"/>
                  </a:lnTo>
                  <a:lnTo>
                    <a:pt x="859053" y="6673609"/>
                  </a:lnTo>
                  <a:lnTo>
                    <a:pt x="882116" y="6659092"/>
                  </a:lnTo>
                  <a:lnTo>
                    <a:pt x="815809" y="6518669"/>
                  </a:lnTo>
                  <a:lnTo>
                    <a:pt x="1008621" y="6540830"/>
                  </a:lnTo>
                  <a:close/>
                </a:path>
                <a:path w="1129030" h="6873240">
                  <a:moveTo>
                    <a:pt x="1128687" y="4723422"/>
                  </a:moveTo>
                  <a:lnTo>
                    <a:pt x="701421" y="4513910"/>
                  </a:lnTo>
                  <a:lnTo>
                    <a:pt x="909485" y="4550181"/>
                  </a:lnTo>
                  <a:lnTo>
                    <a:pt x="725512" y="4427042"/>
                  </a:lnTo>
                  <a:lnTo>
                    <a:pt x="938174" y="4255732"/>
                  </a:lnTo>
                  <a:lnTo>
                    <a:pt x="736257" y="4312590"/>
                  </a:lnTo>
                  <a:lnTo>
                    <a:pt x="886307" y="3968864"/>
                  </a:lnTo>
                  <a:lnTo>
                    <a:pt x="604634" y="4270159"/>
                  </a:lnTo>
                  <a:lnTo>
                    <a:pt x="653364" y="3964152"/>
                  </a:lnTo>
                  <a:lnTo>
                    <a:pt x="502742" y="4258424"/>
                  </a:lnTo>
                  <a:lnTo>
                    <a:pt x="391096" y="3893616"/>
                  </a:lnTo>
                  <a:lnTo>
                    <a:pt x="432168" y="4285818"/>
                  </a:lnTo>
                  <a:lnTo>
                    <a:pt x="225336" y="4139209"/>
                  </a:lnTo>
                  <a:lnTo>
                    <a:pt x="373253" y="4430369"/>
                  </a:lnTo>
                  <a:lnTo>
                    <a:pt x="217728" y="4404118"/>
                  </a:lnTo>
                  <a:lnTo>
                    <a:pt x="217728" y="4413199"/>
                  </a:lnTo>
                  <a:lnTo>
                    <a:pt x="335661" y="4492879"/>
                  </a:lnTo>
                  <a:lnTo>
                    <a:pt x="217728" y="4526127"/>
                  </a:lnTo>
                  <a:lnTo>
                    <a:pt x="217728" y="4553382"/>
                  </a:lnTo>
                  <a:lnTo>
                    <a:pt x="371906" y="4572000"/>
                  </a:lnTo>
                  <a:lnTo>
                    <a:pt x="250507" y="4723422"/>
                  </a:lnTo>
                  <a:lnTo>
                    <a:pt x="282663" y="4723422"/>
                  </a:lnTo>
                  <a:lnTo>
                    <a:pt x="468795" y="4609173"/>
                  </a:lnTo>
                  <a:lnTo>
                    <a:pt x="630466" y="4723422"/>
                  </a:lnTo>
                  <a:lnTo>
                    <a:pt x="685431" y="4723422"/>
                  </a:lnTo>
                  <a:lnTo>
                    <a:pt x="613905" y="4598276"/>
                  </a:lnTo>
                  <a:lnTo>
                    <a:pt x="1126413" y="4723422"/>
                  </a:lnTo>
                  <a:lnTo>
                    <a:pt x="1128687" y="4723422"/>
                  </a:lnTo>
                  <a:close/>
                </a:path>
                <a:path w="1129030" h="6873240">
                  <a:moveTo>
                    <a:pt x="1128687" y="829805"/>
                  </a:moveTo>
                  <a:lnTo>
                    <a:pt x="701421" y="620280"/>
                  </a:lnTo>
                  <a:lnTo>
                    <a:pt x="909485" y="656564"/>
                  </a:lnTo>
                  <a:lnTo>
                    <a:pt x="725512" y="533425"/>
                  </a:lnTo>
                  <a:lnTo>
                    <a:pt x="938174" y="362115"/>
                  </a:lnTo>
                  <a:lnTo>
                    <a:pt x="736257" y="418973"/>
                  </a:lnTo>
                  <a:lnTo>
                    <a:pt x="886307" y="75247"/>
                  </a:lnTo>
                  <a:lnTo>
                    <a:pt x="604634" y="376542"/>
                  </a:lnTo>
                  <a:lnTo>
                    <a:pt x="653364" y="70535"/>
                  </a:lnTo>
                  <a:lnTo>
                    <a:pt x="502742" y="364807"/>
                  </a:lnTo>
                  <a:lnTo>
                    <a:pt x="391096" y="0"/>
                  </a:lnTo>
                  <a:lnTo>
                    <a:pt x="432168" y="392201"/>
                  </a:lnTo>
                  <a:lnTo>
                    <a:pt x="225336" y="245592"/>
                  </a:lnTo>
                  <a:lnTo>
                    <a:pt x="373253" y="536752"/>
                  </a:lnTo>
                  <a:lnTo>
                    <a:pt x="217728" y="510501"/>
                  </a:lnTo>
                  <a:lnTo>
                    <a:pt x="217728" y="519582"/>
                  </a:lnTo>
                  <a:lnTo>
                    <a:pt x="335661" y="599262"/>
                  </a:lnTo>
                  <a:lnTo>
                    <a:pt x="217728" y="632510"/>
                  </a:lnTo>
                  <a:lnTo>
                    <a:pt x="217728" y="659765"/>
                  </a:lnTo>
                  <a:lnTo>
                    <a:pt x="371906" y="678383"/>
                  </a:lnTo>
                  <a:lnTo>
                    <a:pt x="250507" y="829805"/>
                  </a:lnTo>
                  <a:lnTo>
                    <a:pt x="282663" y="829805"/>
                  </a:lnTo>
                  <a:lnTo>
                    <a:pt x="468795" y="715556"/>
                  </a:lnTo>
                  <a:lnTo>
                    <a:pt x="630466" y="829805"/>
                  </a:lnTo>
                  <a:lnTo>
                    <a:pt x="685431" y="829805"/>
                  </a:lnTo>
                  <a:lnTo>
                    <a:pt x="613905" y="704659"/>
                  </a:lnTo>
                  <a:lnTo>
                    <a:pt x="1126413" y="829805"/>
                  </a:lnTo>
                  <a:lnTo>
                    <a:pt x="1128687" y="8298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51929" y="2634468"/>
              <a:ext cx="878205" cy="368935"/>
            </a:xfrm>
            <a:custGeom>
              <a:avLst/>
              <a:gdLst/>
              <a:ahLst/>
              <a:cxnLst/>
              <a:rect l="l" t="t" r="r" b="b"/>
              <a:pathLst>
                <a:path w="878205" h="368935">
                  <a:moveTo>
                    <a:pt x="101269" y="0"/>
                  </a:moveTo>
                  <a:lnTo>
                    <a:pt x="21234" y="0"/>
                  </a:lnTo>
                  <a:lnTo>
                    <a:pt x="0" y="38125"/>
                  </a:lnTo>
                  <a:lnTo>
                    <a:pt x="60985" y="38125"/>
                  </a:lnTo>
                  <a:lnTo>
                    <a:pt x="60985" y="363169"/>
                  </a:lnTo>
                  <a:lnTo>
                    <a:pt x="101269" y="363169"/>
                  </a:lnTo>
                  <a:lnTo>
                    <a:pt x="101269" y="0"/>
                  </a:lnTo>
                  <a:close/>
                </a:path>
                <a:path w="878205" h="368935">
                  <a:moveTo>
                    <a:pt x="314706" y="334124"/>
                  </a:moveTo>
                  <a:lnTo>
                    <a:pt x="311975" y="327787"/>
                  </a:lnTo>
                  <a:lnTo>
                    <a:pt x="301078" y="316890"/>
                  </a:lnTo>
                  <a:lnTo>
                    <a:pt x="294741" y="314172"/>
                  </a:lnTo>
                  <a:lnTo>
                    <a:pt x="280212" y="314172"/>
                  </a:lnTo>
                  <a:lnTo>
                    <a:pt x="273862" y="316890"/>
                  </a:lnTo>
                  <a:lnTo>
                    <a:pt x="262966" y="327787"/>
                  </a:lnTo>
                  <a:lnTo>
                    <a:pt x="260261" y="334124"/>
                  </a:lnTo>
                  <a:lnTo>
                    <a:pt x="260261" y="348665"/>
                  </a:lnTo>
                  <a:lnTo>
                    <a:pt x="262966" y="355003"/>
                  </a:lnTo>
                  <a:lnTo>
                    <a:pt x="268427" y="360451"/>
                  </a:lnTo>
                  <a:lnTo>
                    <a:pt x="273862" y="365899"/>
                  </a:lnTo>
                  <a:lnTo>
                    <a:pt x="280212" y="368604"/>
                  </a:lnTo>
                  <a:lnTo>
                    <a:pt x="294741" y="368604"/>
                  </a:lnTo>
                  <a:lnTo>
                    <a:pt x="301078" y="365899"/>
                  </a:lnTo>
                  <a:lnTo>
                    <a:pt x="311975" y="355003"/>
                  </a:lnTo>
                  <a:lnTo>
                    <a:pt x="314706" y="348665"/>
                  </a:lnTo>
                  <a:lnTo>
                    <a:pt x="314706" y="334124"/>
                  </a:lnTo>
                  <a:close/>
                </a:path>
                <a:path w="878205" h="368935">
                  <a:moveTo>
                    <a:pt x="877684" y="0"/>
                  </a:moveTo>
                  <a:lnTo>
                    <a:pt x="837399" y="0"/>
                  </a:lnTo>
                  <a:lnTo>
                    <a:pt x="837399" y="169341"/>
                  </a:lnTo>
                  <a:lnTo>
                    <a:pt x="817511" y="171005"/>
                  </a:lnTo>
                  <a:lnTo>
                    <a:pt x="798728" y="172186"/>
                  </a:lnTo>
                  <a:lnTo>
                    <a:pt x="781037" y="172910"/>
                  </a:lnTo>
                  <a:lnTo>
                    <a:pt x="764425" y="173151"/>
                  </a:lnTo>
                  <a:lnTo>
                    <a:pt x="742505" y="172427"/>
                  </a:lnTo>
                  <a:lnTo>
                    <a:pt x="701268" y="161709"/>
                  </a:lnTo>
                  <a:lnTo>
                    <a:pt x="680847" y="122110"/>
                  </a:lnTo>
                  <a:lnTo>
                    <a:pt x="679488" y="101828"/>
                  </a:lnTo>
                  <a:lnTo>
                    <a:pt x="679488" y="0"/>
                  </a:lnTo>
                  <a:lnTo>
                    <a:pt x="639191" y="0"/>
                  </a:lnTo>
                  <a:lnTo>
                    <a:pt x="639191" y="107276"/>
                  </a:lnTo>
                  <a:lnTo>
                    <a:pt x="641261" y="134607"/>
                  </a:lnTo>
                  <a:lnTo>
                    <a:pt x="657872" y="176796"/>
                  </a:lnTo>
                  <a:lnTo>
                    <a:pt x="707390" y="206362"/>
                  </a:lnTo>
                  <a:lnTo>
                    <a:pt x="762241" y="211264"/>
                  </a:lnTo>
                  <a:lnTo>
                    <a:pt x="776135" y="211023"/>
                  </a:lnTo>
                  <a:lnTo>
                    <a:pt x="793280" y="210312"/>
                  </a:lnTo>
                  <a:lnTo>
                    <a:pt x="813701" y="209118"/>
                  </a:lnTo>
                  <a:lnTo>
                    <a:pt x="837399" y="207467"/>
                  </a:lnTo>
                  <a:lnTo>
                    <a:pt x="837399" y="363169"/>
                  </a:lnTo>
                  <a:lnTo>
                    <a:pt x="877684" y="363169"/>
                  </a:lnTo>
                  <a:lnTo>
                    <a:pt x="877684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99315" y="2766240"/>
              <a:ext cx="216160" cy="23794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61202" y="2766240"/>
              <a:ext cx="192748" cy="23795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981174" y="2771577"/>
              <a:ext cx="407670" cy="226695"/>
            </a:xfrm>
            <a:custGeom>
              <a:avLst/>
              <a:gdLst/>
              <a:ahLst/>
              <a:cxnLst/>
              <a:rect l="l" t="t" r="r" b="b"/>
              <a:pathLst>
                <a:path w="407669" h="226694">
                  <a:moveTo>
                    <a:pt x="180759" y="482"/>
                  </a:moveTo>
                  <a:lnTo>
                    <a:pt x="0" y="482"/>
                  </a:lnTo>
                  <a:lnTo>
                    <a:pt x="0" y="36042"/>
                  </a:lnTo>
                  <a:lnTo>
                    <a:pt x="70777" y="36042"/>
                  </a:lnTo>
                  <a:lnTo>
                    <a:pt x="70777" y="226542"/>
                  </a:lnTo>
                  <a:lnTo>
                    <a:pt x="109982" y="226542"/>
                  </a:lnTo>
                  <a:lnTo>
                    <a:pt x="109982" y="36042"/>
                  </a:lnTo>
                  <a:lnTo>
                    <a:pt x="180759" y="36042"/>
                  </a:lnTo>
                  <a:lnTo>
                    <a:pt x="180759" y="482"/>
                  </a:lnTo>
                  <a:close/>
                </a:path>
                <a:path w="407669" h="226694">
                  <a:moveTo>
                    <a:pt x="407263" y="0"/>
                  </a:moveTo>
                  <a:lnTo>
                    <a:pt x="368071" y="0"/>
                  </a:lnTo>
                  <a:lnTo>
                    <a:pt x="368071" y="92710"/>
                  </a:lnTo>
                  <a:lnTo>
                    <a:pt x="261353" y="92710"/>
                  </a:lnTo>
                  <a:lnTo>
                    <a:pt x="261353" y="0"/>
                  </a:lnTo>
                  <a:lnTo>
                    <a:pt x="222148" y="0"/>
                  </a:lnTo>
                  <a:lnTo>
                    <a:pt x="222148" y="92710"/>
                  </a:lnTo>
                  <a:lnTo>
                    <a:pt x="222148" y="128270"/>
                  </a:lnTo>
                  <a:lnTo>
                    <a:pt x="222148" y="226060"/>
                  </a:lnTo>
                  <a:lnTo>
                    <a:pt x="261353" y="226060"/>
                  </a:lnTo>
                  <a:lnTo>
                    <a:pt x="261353" y="128270"/>
                  </a:lnTo>
                  <a:lnTo>
                    <a:pt x="368071" y="128270"/>
                  </a:lnTo>
                  <a:lnTo>
                    <a:pt x="368071" y="226060"/>
                  </a:lnTo>
                  <a:lnTo>
                    <a:pt x="407263" y="226060"/>
                  </a:lnTo>
                  <a:lnTo>
                    <a:pt x="407263" y="128270"/>
                  </a:lnTo>
                  <a:lnTo>
                    <a:pt x="407263" y="92710"/>
                  </a:lnTo>
                  <a:lnTo>
                    <a:pt x="407263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448333" y="2766240"/>
              <a:ext cx="239584" cy="237950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733634" y="2766240"/>
              <a:ext cx="192748" cy="237950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2953601" y="2772060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175756" y="2771674"/>
              <a:ext cx="165513" cy="22596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740367" y="2766240"/>
              <a:ext cx="192748" cy="237950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520405" y="2771674"/>
              <a:ext cx="174235" cy="225961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960317" y="2766243"/>
              <a:ext cx="448945" cy="359410"/>
            </a:xfrm>
            <a:custGeom>
              <a:avLst/>
              <a:gdLst/>
              <a:ahLst/>
              <a:cxnLst/>
              <a:rect l="l" t="t" r="r" b="b"/>
              <a:pathLst>
                <a:path w="448945" h="359410">
                  <a:moveTo>
                    <a:pt x="180771" y="5816"/>
                  </a:moveTo>
                  <a:lnTo>
                    <a:pt x="0" y="5816"/>
                  </a:lnTo>
                  <a:lnTo>
                    <a:pt x="0" y="41376"/>
                  </a:lnTo>
                  <a:lnTo>
                    <a:pt x="70789" y="41376"/>
                  </a:lnTo>
                  <a:lnTo>
                    <a:pt x="70789" y="231876"/>
                  </a:lnTo>
                  <a:lnTo>
                    <a:pt x="109994" y="231876"/>
                  </a:lnTo>
                  <a:lnTo>
                    <a:pt x="109994" y="41376"/>
                  </a:lnTo>
                  <a:lnTo>
                    <a:pt x="180771" y="41376"/>
                  </a:lnTo>
                  <a:lnTo>
                    <a:pt x="180771" y="5816"/>
                  </a:lnTo>
                  <a:close/>
                </a:path>
                <a:path w="448945" h="359410">
                  <a:moveTo>
                    <a:pt x="448665" y="119773"/>
                  </a:moveTo>
                  <a:lnTo>
                    <a:pt x="441248" y="74536"/>
                  </a:lnTo>
                  <a:lnTo>
                    <a:pt x="418985" y="35661"/>
                  </a:lnTo>
                  <a:lnTo>
                    <a:pt x="408381" y="25425"/>
                  </a:lnTo>
                  <a:lnTo>
                    <a:pt x="408381" y="119773"/>
                  </a:lnTo>
                  <a:lnTo>
                    <a:pt x="407136" y="136245"/>
                  </a:lnTo>
                  <a:lnTo>
                    <a:pt x="407123" y="136537"/>
                  </a:lnTo>
                  <a:lnTo>
                    <a:pt x="403364" y="151841"/>
                  </a:lnTo>
                  <a:lnTo>
                    <a:pt x="403339" y="151980"/>
                  </a:lnTo>
                  <a:lnTo>
                    <a:pt x="377342" y="189471"/>
                  </a:lnTo>
                  <a:lnTo>
                    <a:pt x="334860" y="203098"/>
                  </a:lnTo>
                  <a:lnTo>
                    <a:pt x="318782" y="201587"/>
                  </a:lnTo>
                  <a:lnTo>
                    <a:pt x="280149" y="178866"/>
                  </a:lnTo>
                  <a:lnTo>
                    <a:pt x="260565" y="136537"/>
                  </a:lnTo>
                  <a:lnTo>
                    <a:pt x="260489" y="136245"/>
                  </a:lnTo>
                  <a:lnTo>
                    <a:pt x="259219" y="119773"/>
                  </a:lnTo>
                  <a:lnTo>
                    <a:pt x="259181" y="119240"/>
                  </a:lnTo>
                  <a:lnTo>
                    <a:pt x="260591" y="101193"/>
                  </a:lnTo>
                  <a:lnTo>
                    <a:pt x="282054" y="57708"/>
                  </a:lnTo>
                  <a:lnTo>
                    <a:pt x="317703" y="37020"/>
                  </a:lnTo>
                  <a:lnTo>
                    <a:pt x="334314" y="34848"/>
                  </a:lnTo>
                  <a:lnTo>
                    <a:pt x="348576" y="36283"/>
                  </a:lnTo>
                  <a:lnTo>
                    <a:pt x="386054" y="57708"/>
                  </a:lnTo>
                  <a:lnTo>
                    <a:pt x="406908" y="100901"/>
                  </a:lnTo>
                  <a:lnTo>
                    <a:pt x="406984" y="101193"/>
                  </a:lnTo>
                  <a:lnTo>
                    <a:pt x="408343" y="119240"/>
                  </a:lnTo>
                  <a:lnTo>
                    <a:pt x="408381" y="119773"/>
                  </a:lnTo>
                  <a:lnTo>
                    <a:pt x="408381" y="25425"/>
                  </a:lnTo>
                  <a:lnTo>
                    <a:pt x="402844" y="20066"/>
                  </a:lnTo>
                  <a:lnTo>
                    <a:pt x="384073" y="8915"/>
                  </a:lnTo>
                  <a:lnTo>
                    <a:pt x="362953" y="2311"/>
                  </a:lnTo>
                  <a:lnTo>
                    <a:pt x="363588" y="2311"/>
                  </a:lnTo>
                  <a:lnTo>
                    <a:pt x="338670" y="0"/>
                  </a:lnTo>
                  <a:lnTo>
                    <a:pt x="316090" y="2311"/>
                  </a:lnTo>
                  <a:lnTo>
                    <a:pt x="295668" y="9258"/>
                  </a:lnTo>
                  <a:lnTo>
                    <a:pt x="277418" y="20828"/>
                  </a:lnTo>
                  <a:lnTo>
                    <a:pt x="261353" y="37020"/>
                  </a:lnTo>
                  <a:lnTo>
                    <a:pt x="261353" y="5435"/>
                  </a:lnTo>
                  <a:lnTo>
                    <a:pt x="222161" y="5435"/>
                  </a:lnTo>
                  <a:lnTo>
                    <a:pt x="222161" y="358813"/>
                  </a:lnTo>
                  <a:lnTo>
                    <a:pt x="261353" y="358813"/>
                  </a:lnTo>
                  <a:lnTo>
                    <a:pt x="261353" y="199834"/>
                  </a:lnTo>
                  <a:lnTo>
                    <a:pt x="277329" y="216509"/>
                  </a:lnTo>
                  <a:lnTo>
                    <a:pt x="295808" y="228409"/>
                  </a:lnTo>
                  <a:lnTo>
                    <a:pt x="316801" y="235559"/>
                  </a:lnTo>
                  <a:lnTo>
                    <a:pt x="340321" y="237947"/>
                  </a:lnTo>
                  <a:lnTo>
                    <a:pt x="363829" y="235775"/>
                  </a:lnTo>
                  <a:lnTo>
                    <a:pt x="403301" y="218490"/>
                  </a:lnTo>
                  <a:lnTo>
                    <a:pt x="432130" y="185166"/>
                  </a:lnTo>
                  <a:lnTo>
                    <a:pt x="446824" y="143383"/>
                  </a:lnTo>
                  <a:lnTo>
                    <a:pt x="448665" y="119773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54712" y="2766240"/>
              <a:ext cx="239584" cy="237950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740023" y="2766240"/>
              <a:ext cx="216160" cy="237940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5016055" y="2771577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261075" y="2766240"/>
              <a:ext cx="226516" cy="237940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688497" y="2771674"/>
              <a:ext cx="174235" cy="225961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6049467" y="2766243"/>
              <a:ext cx="482600" cy="359410"/>
            </a:xfrm>
            <a:custGeom>
              <a:avLst/>
              <a:gdLst/>
              <a:ahLst/>
              <a:cxnLst/>
              <a:rect l="l" t="t" r="r" b="b"/>
              <a:pathLst>
                <a:path w="482600" h="359410">
                  <a:moveTo>
                    <a:pt x="181851" y="5435"/>
                  </a:moveTo>
                  <a:lnTo>
                    <a:pt x="0" y="5435"/>
                  </a:lnTo>
                  <a:lnTo>
                    <a:pt x="0" y="40995"/>
                  </a:lnTo>
                  <a:lnTo>
                    <a:pt x="0" y="231495"/>
                  </a:lnTo>
                  <a:lnTo>
                    <a:pt x="39204" y="231495"/>
                  </a:lnTo>
                  <a:lnTo>
                    <a:pt x="39204" y="40995"/>
                  </a:lnTo>
                  <a:lnTo>
                    <a:pt x="142646" y="40995"/>
                  </a:lnTo>
                  <a:lnTo>
                    <a:pt x="142646" y="231495"/>
                  </a:lnTo>
                  <a:lnTo>
                    <a:pt x="181851" y="231495"/>
                  </a:lnTo>
                  <a:lnTo>
                    <a:pt x="181851" y="40995"/>
                  </a:lnTo>
                  <a:lnTo>
                    <a:pt x="181851" y="5435"/>
                  </a:lnTo>
                  <a:close/>
                </a:path>
                <a:path w="482600" h="359410">
                  <a:moveTo>
                    <a:pt x="482396" y="119773"/>
                  </a:moveTo>
                  <a:lnTo>
                    <a:pt x="474980" y="74536"/>
                  </a:lnTo>
                  <a:lnTo>
                    <a:pt x="452729" y="35661"/>
                  </a:lnTo>
                  <a:lnTo>
                    <a:pt x="451878" y="34848"/>
                  </a:lnTo>
                  <a:lnTo>
                    <a:pt x="442125" y="25438"/>
                  </a:lnTo>
                  <a:lnTo>
                    <a:pt x="442125" y="119773"/>
                  </a:lnTo>
                  <a:lnTo>
                    <a:pt x="440880" y="136245"/>
                  </a:lnTo>
                  <a:lnTo>
                    <a:pt x="421970" y="178866"/>
                  </a:lnTo>
                  <a:lnTo>
                    <a:pt x="384390" y="201587"/>
                  </a:lnTo>
                  <a:lnTo>
                    <a:pt x="368604" y="203098"/>
                  </a:lnTo>
                  <a:lnTo>
                    <a:pt x="352526" y="201587"/>
                  </a:lnTo>
                  <a:lnTo>
                    <a:pt x="313880" y="178866"/>
                  </a:lnTo>
                  <a:lnTo>
                    <a:pt x="294309" y="136537"/>
                  </a:lnTo>
                  <a:lnTo>
                    <a:pt x="294233" y="136245"/>
                  </a:lnTo>
                  <a:lnTo>
                    <a:pt x="292963" y="119773"/>
                  </a:lnTo>
                  <a:lnTo>
                    <a:pt x="292925" y="119240"/>
                  </a:lnTo>
                  <a:lnTo>
                    <a:pt x="294322" y="101193"/>
                  </a:lnTo>
                  <a:lnTo>
                    <a:pt x="315785" y="57708"/>
                  </a:lnTo>
                  <a:lnTo>
                    <a:pt x="351447" y="37020"/>
                  </a:lnTo>
                  <a:lnTo>
                    <a:pt x="368058" y="34848"/>
                  </a:lnTo>
                  <a:lnTo>
                    <a:pt x="382320" y="36283"/>
                  </a:lnTo>
                  <a:lnTo>
                    <a:pt x="419798" y="57708"/>
                  </a:lnTo>
                  <a:lnTo>
                    <a:pt x="436473" y="84531"/>
                  </a:lnTo>
                  <a:lnTo>
                    <a:pt x="436537" y="84658"/>
                  </a:lnTo>
                  <a:lnTo>
                    <a:pt x="440651" y="100901"/>
                  </a:lnTo>
                  <a:lnTo>
                    <a:pt x="440728" y="101193"/>
                  </a:lnTo>
                  <a:lnTo>
                    <a:pt x="442074" y="119240"/>
                  </a:lnTo>
                  <a:lnTo>
                    <a:pt x="442125" y="119773"/>
                  </a:lnTo>
                  <a:lnTo>
                    <a:pt x="442125" y="25438"/>
                  </a:lnTo>
                  <a:lnTo>
                    <a:pt x="436575" y="20066"/>
                  </a:lnTo>
                  <a:lnTo>
                    <a:pt x="417817" y="8915"/>
                  </a:lnTo>
                  <a:lnTo>
                    <a:pt x="396697" y="2311"/>
                  </a:lnTo>
                  <a:lnTo>
                    <a:pt x="397332" y="2311"/>
                  </a:lnTo>
                  <a:lnTo>
                    <a:pt x="372414" y="0"/>
                  </a:lnTo>
                  <a:lnTo>
                    <a:pt x="349821" y="2311"/>
                  </a:lnTo>
                  <a:lnTo>
                    <a:pt x="329399" y="9258"/>
                  </a:lnTo>
                  <a:lnTo>
                    <a:pt x="311162" y="20828"/>
                  </a:lnTo>
                  <a:lnTo>
                    <a:pt x="295097" y="37020"/>
                  </a:lnTo>
                  <a:lnTo>
                    <a:pt x="295097" y="5435"/>
                  </a:lnTo>
                  <a:lnTo>
                    <a:pt x="255892" y="5435"/>
                  </a:lnTo>
                  <a:lnTo>
                    <a:pt x="255892" y="358813"/>
                  </a:lnTo>
                  <a:lnTo>
                    <a:pt x="295097" y="358813"/>
                  </a:lnTo>
                  <a:lnTo>
                    <a:pt x="295097" y="199834"/>
                  </a:lnTo>
                  <a:lnTo>
                    <a:pt x="311061" y="216509"/>
                  </a:lnTo>
                  <a:lnTo>
                    <a:pt x="329539" y="228409"/>
                  </a:lnTo>
                  <a:lnTo>
                    <a:pt x="350532" y="235559"/>
                  </a:lnTo>
                  <a:lnTo>
                    <a:pt x="374053" y="237947"/>
                  </a:lnTo>
                  <a:lnTo>
                    <a:pt x="397573" y="235775"/>
                  </a:lnTo>
                  <a:lnTo>
                    <a:pt x="437045" y="218490"/>
                  </a:lnTo>
                  <a:lnTo>
                    <a:pt x="465874" y="185166"/>
                  </a:lnTo>
                  <a:lnTo>
                    <a:pt x="480568" y="143383"/>
                  </a:lnTo>
                  <a:lnTo>
                    <a:pt x="482396" y="119773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577610" y="2766240"/>
              <a:ext cx="239584" cy="237950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6842214" y="2771679"/>
              <a:ext cx="494665" cy="353695"/>
            </a:xfrm>
            <a:custGeom>
              <a:avLst/>
              <a:gdLst/>
              <a:ahLst/>
              <a:cxnLst/>
              <a:rect l="l" t="t" r="r" b="b"/>
              <a:pathLst>
                <a:path w="494665" h="353694">
                  <a:moveTo>
                    <a:pt x="243928" y="190042"/>
                  </a:moveTo>
                  <a:lnTo>
                    <a:pt x="210172" y="190042"/>
                  </a:lnTo>
                  <a:lnTo>
                    <a:pt x="210172" y="35941"/>
                  </a:lnTo>
                  <a:lnTo>
                    <a:pt x="210172" y="12"/>
                  </a:lnTo>
                  <a:lnTo>
                    <a:pt x="170967" y="12"/>
                  </a:lnTo>
                  <a:lnTo>
                    <a:pt x="170967" y="35941"/>
                  </a:lnTo>
                  <a:lnTo>
                    <a:pt x="170967" y="190042"/>
                  </a:lnTo>
                  <a:lnTo>
                    <a:pt x="63157" y="190042"/>
                  </a:lnTo>
                  <a:lnTo>
                    <a:pt x="75069" y="176733"/>
                  </a:lnTo>
                  <a:lnTo>
                    <a:pt x="83578" y="160769"/>
                  </a:lnTo>
                  <a:lnTo>
                    <a:pt x="88684" y="142151"/>
                  </a:lnTo>
                  <a:lnTo>
                    <a:pt x="90385" y="120891"/>
                  </a:lnTo>
                  <a:lnTo>
                    <a:pt x="90385" y="35941"/>
                  </a:lnTo>
                  <a:lnTo>
                    <a:pt x="170967" y="35941"/>
                  </a:lnTo>
                  <a:lnTo>
                    <a:pt x="170967" y="12"/>
                  </a:lnTo>
                  <a:lnTo>
                    <a:pt x="51181" y="12"/>
                  </a:lnTo>
                  <a:lnTo>
                    <a:pt x="51181" y="100749"/>
                  </a:lnTo>
                  <a:lnTo>
                    <a:pt x="50609" y="119799"/>
                  </a:lnTo>
                  <a:lnTo>
                    <a:pt x="41922" y="160629"/>
                  </a:lnTo>
                  <a:lnTo>
                    <a:pt x="13233" y="187998"/>
                  </a:lnTo>
                  <a:lnTo>
                    <a:pt x="0" y="190042"/>
                  </a:lnTo>
                  <a:lnTo>
                    <a:pt x="0" y="285864"/>
                  </a:lnTo>
                  <a:lnTo>
                    <a:pt x="35941" y="285864"/>
                  </a:lnTo>
                  <a:lnTo>
                    <a:pt x="35941" y="225971"/>
                  </a:lnTo>
                  <a:lnTo>
                    <a:pt x="208000" y="225971"/>
                  </a:lnTo>
                  <a:lnTo>
                    <a:pt x="208000" y="285864"/>
                  </a:lnTo>
                  <a:lnTo>
                    <a:pt x="243928" y="285864"/>
                  </a:lnTo>
                  <a:lnTo>
                    <a:pt x="243928" y="225971"/>
                  </a:lnTo>
                  <a:lnTo>
                    <a:pt x="243928" y="190042"/>
                  </a:lnTo>
                  <a:close/>
                </a:path>
                <a:path w="494665" h="353694">
                  <a:moveTo>
                    <a:pt x="494398" y="0"/>
                  </a:moveTo>
                  <a:lnTo>
                    <a:pt x="450837" y="0"/>
                  </a:lnTo>
                  <a:lnTo>
                    <a:pt x="377329" y="161721"/>
                  </a:lnTo>
                  <a:lnTo>
                    <a:pt x="297294" y="0"/>
                  </a:lnTo>
                  <a:lnTo>
                    <a:pt x="252641" y="0"/>
                  </a:lnTo>
                  <a:lnTo>
                    <a:pt x="356641" y="204736"/>
                  </a:lnTo>
                  <a:lnTo>
                    <a:pt x="283679" y="353377"/>
                  </a:lnTo>
                  <a:lnTo>
                    <a:pt x="327240" y="353377"/>
                  </a:lnTo>
                  <a:lnTo>
                    <a:pt x="494398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377984" y="2771674"/>
              <a:ext cx="377873" cy="226436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7795056" y="2766231"/>
              <a:ext cx="735965" cy="359410"/>
            </a:xfrm>
            <a:custGeom>
              <a:avLst/>
              <a:gdLst/>
              <a:ahLst/>
              <a:cxnLst/>
              <a:rect l="l" t="t" r="r" b="b"/>
              <a:pathLst>
                <a:path w="735965" h="359410">
                  <a:moveTo>
                    <a:pt x="54444" y="202361"/>
                  </a:moveTo>
                  <a:lnTo>
                    <a:pt x="51714" y="196024"/>
                  </a:lnTo>
                  <a:lnTo>
                    <a:pt x="40817" y="185127"/>
                  </a:lnTo>
                  <a:lnTo>
                    <a:pt x="34480" y="182410"/>
                  </a:lnTo>
                  <a:lnTo>
                    <a:pt x="19951" y="182410"/>
                  </a:lnTo>
                  <a:lnTo>
                    <a:pt x="13614" y="185127"/>
                  </a:lnTo>
                  <a:lnTo>
                    <a:pt x="2705" y="196024"/>
                  </a:lnTo>
                  <a:lnTo>
                    <a:pt x="0" y="202361"/>
                  </a:lnTo>
                  <a:lnTo>
                    <a:pt x="0" y="216903"/>
                  </a:lnTo>
                  <a:lnTo>
                    <a:pt x="2705" y="223240"/>
                  </a:lnTo>
                  <a:lnTo>
                    <a:pt x="13614" y="234137"/>
                  </a:lnTo>
                  <a:lnTo>
                    <a:pt x="19951" y="236842"/>
                  </a:lnTo>
                  <a:lnTo>
                    <a:pt x="34480" y="236842"/>
                  </a:lnTo>
                  <a:lnTo>
                    <a:pt x="40817" y="234137"/>
                  </a:lnTo>
                  <a:lnTo>
                    <a:pt x="51714" y="223240"/>
                  </a:lnTo>
                  <a:lnTo>
                    <a:pt x="54444" y="216903"/>
                  </a:lnTo>
                  <a:lnTo>
                    <a:pt x="54444" y="202361"/>
                  </a:lnTo>
                  <a:close/>
                </a:path>
                <a:path w="735965" h="359410">
                  <a:moveTo>
                    <a:pt x="54444" y="19964"/>
                  </a:moveTo>
                  <a:lnTo>
                    <a:pt x="51714" y="13627"/>
                  </a:lnTo>
                  <a:lnTo>
                    <a:pt x="40817" y="2730"/>
                  </a:lnTo>
                  <a:lnTo>
                    <a:pt x="34480" y="0"/>
                  </a:lnTo>
                  <a:lnTo>
                    <a:pt x="19951" y="0"/>
                  </a:lnTo>
                  <a:lnTo>
                    <a:pt x="13614" y="2730"/>
                  </a:lnTo>
                  <a:lnTo>
                    <a:pt x="2705" y="13627"/>
                  </a:lnTo>
                  <a:lnTo>
                    <a:pt x="0" y="19964"/>
                  </a:lnTo>
                  <a:lnTo>
                    <a:pt x="0" y="34505"/>
                  </a:lnTo>
                  <a:lnTo>
                    <a:pt x="2705" y="40855"/>
                  </a:lnTo>
                  <a:lnTo>
                    <a:pt x="13614" y="51727"/>
                  </a:lnTo>
                  <a:lnTo>
                    <a:pt x="19951" y="54444"/>
                  </a:lnTo>
                  <a:lnTo>
                    <a:pt x="34480" y="54444"/>
                  </a:lnTo>
                  <a:lnTo>
                    <a:pt x="40817" y="51727"/>
                  </a:lnTo>
                  <a:lnTo>
                    <a:pt x="51714" y="40855"/>
                  </a:lnTo>
                  <a:lnTo>
                    <a:pt x="54444" y="34505"/>
                  </a:lnTo>
                  <a:lnTo>
                    <a:pt x="54444" y="19964"/>
                  </a:lnTo>
                  <a:close/>
                </a:path>
                <a:path w="735965" h="359410">
                  <a:moveTo>
                    <a:pt x="435025" y="5448"/>
                  </a:moveTo>
                  <a:lnTo>
                    <a:pt x="253174" y="5448"/>
                  </a:lnTo>
                  <a:lnTo>
                    <a:pt x="253174" y="41008"/>
                  </a:lnTo>
                  <a:lnTo>
                    <a:pt x="253174" y="231508"/>
                  </a:lnTo>
                  <a:lnTo>
                    <a:pt x="292379" y="231508"/>
                  </a:lnTo>
                  <a:lnTo>
                    <a:pt x="292379" y="41008"/>
                  </a:lnTo>
                  <a:lnTo>
                    <a:pt x="395833" y="41008"/>
                  </a:lnTo>
                  <a:lnTo>
                    <a:pt x="395833" y="231508"/>
                  </a:lnTo>
                  <a:lnTo>
                    <a:pt x="435025" y="231508"/>
                  </a:lnTo>
                  <a:lnTo>
                    <a:pt x="435025" y="41008"/>
                  </a:lnTo>
                  <a:lnTo>
                    <a:pt x="435025" y="5448"/>
                  </a:lnTo>
                  <a:close/>
                </a:path>
                <a:path w="735965" h="359410">
                  <a:moveTo>
                    <a:pt x="735584" y="119786"/>
                  </a:moveTo>
                  <a:lnTo>
                    <a:pt x="728154" y="74549"/>
                  </a:lnTo>
                  <a:lnTo>
                    <a:pt x="705904" y="35674"/>
                  </a:lnTo>
                  <a:lnTo>
                    <a:pt x="705053" y="34861"/>
                  </a:lnTo>
                  <a:lnTo>
                    <a:pt x="695299" y="25438"/>
                  </a:lnTo>
                  <a:lnTo>
                    <a:pt x="695299" y="119786"/>
                  </a:lnTo>
                  <a:lnTo>
                    <a:pt x="694055" y="136258"/>
                  </a:lnTo>
                  <a:lnTo>
                    <a:pt x="694029" y="136550"/>
                  </a:lnTo>
                  <a:lnTo>
                    <a:pt x="690283" y="151853"/>
                  </a:lnTo>
                  <a:lnTo>
                    <a:pt x="690257" y="151993"/>
                  </a:lnTo>
                  <a:lnTo>
                    <a:pt x="664248" y="189484"/>
                  </a:lnTo>
                  <a:lnTo>
                    <a:pt x="621779" y="203111"/>
                  </a:lnTo>
                  <a:lnTo>
                    <a:pt x="605701" y="201599"/>
                  </a:lnTo>
                  <a:lnTo>
                    <a:pt x="567055" y="178879"/>
                  </a:lnTo>
                  <a:lnTo>
                    <a:pt x="547484" y="136550"/>
                  </a:lnTo>
                  <a:lnTo>
                    <a:pt x="547408" y="136258"/>
                  </a:lnTo>
                  <a:lnTo>
                    <a:pt x="546138" y="119786"/>
                  </a:lnTo>
                  <a:lnTo>
                    <a:pt x="546100" y="119253"/>
                  </a:lnTo>
                  <a:lnTo>
                    <a:pt x="547497" y="101206"/>
                  </a:lnTo>
                  <a:lnTo>
                    <a:pt x="568960" y="57721"/>
                  </a:lnTo>
                  <a:lnTo>
                    <a:pt x="604621" y="37033"/>
                  </a:lnTo>
                  <a:lnTo>
                    <a:pt x="621233" y="34861"/>
                  </a:lnTo>
                  <a:lnTo>
                    <a:pt x="635495" y="36296"/>
                  </a:lnTo>
                  <a:lnTo>
                    <a:pt x="672973" y="57721"/>
                  </a:lnTo>
                  <a:lnTo>
                    <a:pt x="689648" y="84543"/>
                  </a:lnTo>
                  <a:lnTo>
                    <a:pt x="689711" y="84670"/>
                  </a:lnTo>
                  <a:lnTo>
                    <a:pt x="693826" y="100914"/>
                  </a:lnTo>
                  <a:lnTo>
                    <a:pt x="693902" y="101206"/>
                  </a:lnTo>
                  <a:lnTo>
                    <a:pt x="695261" y="119253"/>
                  </a:lnTo>
                  <a:lnTo>
                    <a:pt x="695299" y="119786"/>
                  </a:lnTo>
                  <a:lnTo>
                    <a:pt x="695299" y="25438"/>
                  </a:lnTo>
                  <a:lnTo>
                    <a:pt x="689762" y="20078"/>
                  </a:lnTo>
                  <a:lnTo>
                    <a:pt x="670991" y="8928"/>
                  </a:lnTo>
                  <a:lnTo>
                    <a:pt x="649871" y="2324"/>
                  </a:lnTo>
                  <a:lnTo>
                    <a:pt x="650506" y="2324"/>
                  </a:lnTo>
                  <a:lnTo>
                    <a:pt x="625589" y="12"/>
                  </a:lnTo>
                  <a:lnTo>
                    <a:pt x="602996" y="2324"/>
                  </a:lnTo>
                  <a:lnTo>
                    <a:pt x="582587" y="9271"/>
                  </a:lnTo>
                  <a:lnTo>
                    <a:pt x="564337" y="20840"/>
                  </a:lnTo>
                  <a:lnTo>
                    <a:pt x="548271" y="37033"/>
                  </a:lnTo>
                  <a:lnTo>
                    <a:pt x="548271" y="5448"/>
                  </a:lnTo>
                  <a:lnTo>
                    <a:pt x="509066" y="5448"/>
                  </a:lnTo>
                  <a:lnTo>
                    <a:pt x="509066" y="358825"/>
                  </a:lnTo>
                  <a:lnTo>
                    <a:pt x="548271" y="358825"/>
                  </a:lnTo>
                  <a:lnTo>
                    <a:pt x="548271" y="199847"/>
                  </a:lnTo>
                  <a:lnTo>
                    <a:pt x="564235" y="216522"/>
                  </a:lnTo>
                  <a:lnTo>
                    <a:pt x="582714" y="228422"/>
                  </a:lnTo>
                  <a:lnTo>
                    <a:pt x="603719" y="235572"/>
                  </a:lnTo>
                  <a:lnTo>
                    <a:pt x="627240" y="237959"/>
                  </a:lnTo>
                  <a:lnTo>
                    <a:pt x="650748" y="235788"/>
                  </a:lnTo>
                  <a:lnTo>
                    <a:pt x="690219" y="218503"/>
                  </a:lnTo>
                  <a:lnTo>
                    <a:pt x="719048" y="185178"/>
                  </a:lnTo>
                  <a:lnTo>
                    <a:pt x="733742" y="143395"/>
                  </a:lnTo>
                  <a:lnTo>
                    <a:pt x="735584" y="11978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576377" y="2766240"/>
              <a:ext cx="239584" cy="237950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861677" y="2766240"/>
              <a:ext cx="184036" cy="237940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9105597" y="2766240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10">
                  <a:moveTo>
                    <a:pt x="39202" y="5434"/>
                  </a:moveTo>
                  <a:lnTo>
                    <a:pt x="0" y="5434"/>
                  </a:lnTo>
                  <a:lnTo>
                    <a:pt x="0" y="358805"/>
                  </a:lnTo>
                  <a:lnTo>
                    <a:pt x="39202" y="358805"/>
                  </a:lnTo>
                  <a:lnTo>
                    <a:pt x="39202" y="199826"/>
                  </a:lnTo>
                  <a:lnTo>
                    <a:pt x="91040" y="199826"/>
                  </a:lnTo>
                  <a:lnTo>
                    <a:pt x="57987" y="178863"/>
                  </a:lnTo>
                  <a:lnTo>
                    <a:pt x="38409" y="136539"/>
                  </a:lnTo>
                  <a:lnTo>
                    <a:pt x="38334" y="136243"/>
                  </a:lnTo>
                  <a:lnTo>
                    <a:pt x="37066" y="119776"/>
                  </a:lnTo>
                  <a:lnTo>
                    <a:pt x="37025" y="119242"/>
                  </a:lnTo>
                  <a:lnTo>
                    <a:pt x="38431" y="101197"/>
                  </a:lnTo>
                  <a:lnTo>
                    <a:pt x="38454" y="100901"/>
                  </a:lnTo>
                  <a:lnTo>
                    <a:pt x="42708" y="84661"/>
                  </a:lnTo>
                  <a:lnTo>
                    <a:pt x="42742" y="84531"/>
                  </a:lnTo>
                  <a:lnTo>
                    <a:pt x="71736" y="47706"/>
                  </a:lnTo>
                  <a:lnTo>
                    <a:pt x="95550" y="37014"/>
                  </a:lnTo>
                  <a:lnTo>
                    <a:pt x="39202" y="37014"/>
                  </a:lnTo>
                  <a:lnTo>
                    <a:pt x="39202" y="5434"/>
                  </a:lnTo>
                  <a:close/>
                </a:path>
                <a:path w="226695" h="359410">
                  <a:moveTo>
                    <a:pt x="91040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78"/>
                  </a:lnTo>
                  <a:lnTo>
                    <a:pt x="162669" y="229294"/>
                  </a:lnTo>
                  <a:lnTo>
                    <a:pt x="181148" y="218486"/>
                  </a:lnTo>
                  <a:lnTo>
                    <a:pt x="197114" y="203355"/>
                  </a:lnTo>
                  <a:lnTo>
                    <a:pt x="197299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40" y="199826"/>
                  </a:lnTo>
                  <a:close/>
                </a:path>
                <a:path w="226695" h="359410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2"/>
                  </a:lnTo>
                  <a:lnTo>
                    <a:pt x="152291" y="47706"/>
                  </a:lnTo>
                  <a:lnTo>
                    <a:pt x="163900" y="57705"/>
                  </a:lnTo>
                  <a:lnTo>
                    <a:pt x="173666" y="70164"/>
                  </a:lnTo>
                  <a:lnTo>
                    <a:pt x="180580" y="84531"/>
                  </a:lnTo>
                  <a:lnTo>
                    <a:pt x="180642" y="84661"/>
                  </a:lnTo>
                  <a:lnTo>
                    <a:pt x="184754" y="100901"/>
                  </a:lnTo>
                  <a:lnTo>
                    <a:pt x="184828" y="101197"/>
                  </a:lnTo>
                  <a:lnTo>
                    <a:pt x="186184" y="119242"/>
                  </a:lnTo>
                  <a:lnTo>
                    <a:pt x="186224" y="119776"/>
                  </a:lnTo>
                  <a:lnTo>
                    <a:pt x="184985" y="136243"/>
                  </a:lnTo>
                  <a:lnTo>
                    <a:pt x="184963" y="136539"/>
                  </a:lnTo>
                  <a:lnTo>
                    <a:pt x="166078" y="178863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299" y="203093"/>
                  </a:lnTo>
                  <a:lnTo>
                    <a:pt x="209976" y="185168"/>
                  </a:lnTo>
                  <a:lnTo>
                    <a:pt x="219160" y="165178"/>
                  </a:lnTo>
                  <a:lnTo>
                    <a:pt x="224670" y="143381"/>
                  </a:lnTo>
                  <a:lnTo>
                    <a:pt x="226506" y="119776"/>
                  </a:lnTo>
                  <a:lnTo>
                    <a:pt x="224651" y="96354"/>
                  </a:lnTo>
                  <a:lnTo>
                    <a:pt x="219086" y="74527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5" h="359410">
                  <a:moveTo>
                    <a:pt x="116520" y="0"/>
                  </a:moveTo>
                  <a:lnTo>
                    <a:pt x="93928" y="2314"/>
                  </a:lnTo>
                  <a:lnTo>
                    <a:pt x="73510" y="9256"/>
                  </a:lnTo>
                  <a:lnTo>
                    <a:pt x="55268" y="20823"/>
                  </a:lnTo>
                  <a:lnTo>
                    <a:pt x="39202" y="37014"/>
                  </a:lnTo>
                  <a:lnTo>
                    <a:pt x="95550" y="37014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8" y="2314"/>
                  </a:lnTo>
                  <a:lnTo>
                    <a:pt x="141437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377829" y="2766240"/>
              <a:ext cx="226516" cy="237940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9671852" y="2771674"/>
              <a:ext cx="166612" cy="225961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9912502" y="2771577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463576" y="2766240"/>
              <a:ext cx="216160" cy="237940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0171690" y="2771674"/>
              <a:ext cx="231951" cy="225961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10833764" y="2771674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4" h="353694">
                  <a:moveTo>
                    <a:pt x="241751" y="0"/>
                  </a:moveTo>
                  <a:lnTo>
                    <a:pt x="198192" y="0"/>
                  </a:lnTo>
                  <a:lnTo>
                    <a:pt x="124687" y="161722"/>
                  </a:lnTo>
                  <a:lnTo>
                    <a:pt x="44647" y="0"/>
                  </a:lnTo>
                  <a:lnTo>
                    <a:pt x="0" y="0"/>
                  </a:lnTo>
                  <a:lnTo>
                    <a:pt x="103996" y="204737"/>
                  </a:lnTo>
                  <a:lnTo>
                    <a:pt x="31035" y="353371"/>
                  </a:lnTo>
                  <a:lnTo>
                    <a:pt x="74594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1102677" y="2766240"/>
              <a:ext cx="192748" cy="237950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1322712" y="2771674"/>
              <a:ext cx="203637" cy="227050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586223" y="2766240"/>
              <a:ext cx="239584" cy="237950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1885669" y="2771674"/>
              <a:ext cx="174235" cy="225961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12119840" y="2754251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2361550" y="2771685"/>
              <a:ext cx="174235" cy="225961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12585890" y="2771679"/>
              <a:ext cx="481965" cy="309245"/>
            </a:xfrm>
            <a:custGeom>
              <a:avLst/>
              <a:gdLst/>
              <a:ahLst/>
              <a:cxnLst/>
              <a:rect l="l" t="t" r="r" b="b"/>
              <a:pathLst>
                <a:path w="481965" h="309244">
                  <a:moveTo>
                    <a:pt x="80581" y="185674"/>
                  </a:moveTo>
                  <a:lnTo>
                    <a:pt x="44653" y="172605"/>
                  </a:lnTo>
                  <a:lnTo>
                    <a:pt x="0" y="298373"/>
                  </a:lnTo>
                  <a:lnTo>
                    <a:pt x="25590" y="308724"/>
                  </a:lnTo>
                  <a:lnTo>
                    <a:pt x="80581" y="185674"/>
                  </a:lnTo>
                  <a:close/>
                </a:path>
                <a:path w="481965" h="309244">
                  <a:moveTo>
                    <a:pt x="481850" y="0"/>
                  </a:moveTo>
                  <a:lnTo>
                    <a:pt x="299999" y="0"/>
                  </a:lnTo>
                  <a:lnTo>
                    <a:pt x="299999" y="35560"/>
                  </a:lnTo>
                  <a:lnTo>
                    <a:pt x="299999" y="226060"/>
                  </a:lnTo>
                  <a:lnTo>
                    <a:pt x="339191" y="226060"/>
                  </a:lnTo>
                  <a:lnTo>
                    <a:pt x="339191" y="35560"/>
                  </a:lnTo>
                  <a:lnTo>
                    <a:pt x="442645" y="35560"/>
                  </a:lnTo>
                  <a:lnTo>
                    <a:pt x="442645" y="226060"/>
                  </a:lnTo>
                  <a:lnTo>
                    <a:pt x="481850" y="226060"/>
                  </a:lnTo>
                  <a:lnTo>
                    <a:pt x="481850" y="35560"/>
                  </a:lnTo>
                  <a:lnTo>
                    <a:pt x="48185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127642" y="2766240"/>
              <a:ext cx="239584" cy="237950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13427126" y="2771577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3660149" y="2771685"/>
              <a:ext cx="174235" cy="225961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13875767" y="2771577"/>
              <a:ext cx="407670" cy="226695"/>
            </a:xfrm>
            <a:custGeom>
              <a:avLst/>
              <a:gdLst/>
              <a:ahLst/>
              <a:cxnLst/>
              <a:rect l="l" t="t" r="r" b="b"/>
              <a:pathLst>
                <a:path w="407669" h="226694">
                  <a:moveTo>
                    <a:pt x="180759" y="482"/>
                  </a:moveTo>
                  <a:lnTo>
                    <a:pt x="0" y="482"/>
                  </a:lnTo>
                  <a:lnTo>
                    <a:pt x="0" y="36042"/>
                  </a:lnTo>
                  <a:lnTo>
                    <a:pt x="70777" y="36042"/>
                  </a:lnTo>
                  <a:lnTo>
                    <a:pt x="70777" y="226542"/>
                  </a:lnTo>
                  <a:lnTo>
                    <a:pt x="109982" y="226542"/>
                  </a:lnTo>
                  <a:lnTo>
                    <a:pt x="109982" y="36042"/>
                  </a:lnTo>
                  <a:lnTo>
                    <a:pt x="180759" y="36042"/>
                  </a:lnTo>
                  <a:lnTo>
                    <a:pt x="180759" y="482"/>
                  </a:lnTo>
                  <a:close/>
                </a:path>
                <a:path w="407669" h="226694">
                  <a:moveTo>
                    <a:pt x="407250" y="0"/>
                  </a:moveTo>
                  <a:lnTo>
                    <a:pt x="368046" y="0"/>
                  </a:lnTo>
                  <a:lnTo>
                    <a:pt x="368046" y="92710"/>
                  </a:lnTo>
                  <a:lnTo>
                    <a:pt x="261327" y="92710"/>
                  </a:lnTo>
                  <a:lnTo>
                    <a:pt x="261327" y="0"/>
                  </a:lnTo>
                  <a:lnTo>
                    <a:pt x="222123" y="0"/>
                  </a:lnTo>
                  <a:lnTo>
                    <a:pt x="222123" y="92710"/>
                  </a:lnTo>
                  <a:lnTo>
                    <a:pt x="222123" y="128270"/>
                  </a:lnTo>
                  <a:lnTo>
                    <a:pt x="222123" y="226060"/>
                  </a:lnTo>
                  <a:lnTo>
                    <a:pt x="261327" y="226060"/>
                  </a:lnTo>
                  <a:lnTo>
                    <a:pt x="261327" y="128270"/>
                  </a:lnTo>
                  <a:lnTo>
                    <a:pt x="368046" y="128270"/>
                  </a:lnTo>
                  <a:lnTo>
                    <a:pt x="368046" y="226060"/>
                  </a:lnTo>
                  <a:lnTo>
                    <a:pt x="407250" y="226060"/>
                  </a:lnTo>
                  <a:lnTo>
                    <a:pt x="407250" y="128270"/>
                  </a:lnTo>
                  <a:lnTo>
                    <a:pt x="407250" y="92710"/>
                  </a:lnTo>
                  <a:lnTo>
                    <a:pt x="40725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4357049" y="2771674"/>
              <a:ext cx="231971" cy="225961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648895" y="2766240"/>
              <a:ext cx="216160" cy="237940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15019070" y="2772060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5227075" y="2766240"/>
              <a:ext cx="226516" cy="237940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15527642" y="2634481"/>
              <a:ext cx="848360" cy="490855"/>
            </a:xfrm>
            <a:custGeom>
              <a:avLst/>
              <a:gdLst/>
              <a:ahLst/>
              <a:cxnLst/>
              <a:rect l="l" t="t" r="r" b="b"/>
              <a:pathLst>
                <a:path w="848359" h="490855">
                  <a:moveTo>
                    <a:pt x="226504" y="251536"/>
                  </a:moveTo>
                  <a:lnTo>
                    <a:pt x="219087" y="206298"/>
                  </a:lnTo>
                  <a:lnTo>
                    <a:pt x="196837" y="167424"/>
                  </a:lnTo>
                  <a:lnTo>
                    <a:pt x="195986" y="166611"/>
                  </a:lnTo>
                  <a:lnTo>
                    <a:pt x="186232" y="157187"/>
                  </a:lnTo>
                  <a:lnTo>
                    <a:pt x="186232" y="251536"/>
                  </a:lnTo>
                  <a:lnTo>
                    <a:pt x="184988" y="268008"/>
                  </a:lnTo>
                  <a:lnTo>
                    <a:pt x="184962" y="268300"/>
                  </a:lnTo>
                  <a:lnTo>
                    <a:pt x="181216" y="283603"/>
                  </a:lnTo>
                  <a:lnTo>
                    <a:pt x="181190" y="283743"/>
                  </a:lnTo>
                  <a:lnTo>
                    <a:pt x="155181" y="321233"/>
                  </a:lnTo>
                  <a:lnTo>
                    <a:pt x="112712" y="334860"/>
                  </a:lnTo>
                  <a:lnTo>
                    <a:pt x="96634" y="333349"/>
                  </a:lnTo>
                  <a:lnTo>
                    <a:pt x="57988" y="310629"/>
                  </a:lnTo>
                  <a:lnTo>
                    <a:pt x="38417" y="268300"/>
                  </a:lnTo>
                  <a:lnTo>
                    <a:pt x="38341" y="268008"/>
                  </a:lnTo>
                  <a:lnTo>
                    <a:pt x="37071" y="251536"/>
                  </a:lnTo>
                  <a:lnTo>
                    <a:pt x="37033" y="251002"/>
                  </a:lnTo>
                  <a:lnTo>
                    <a:pt x="38430" y="232956"/>
                  </a:lnTo>
                  <a:lnTo>
                    <a:pt x="59893" y="189471"/>
                  </a:lnTo>
                  <a:lnTo>
                    <a:pt x="95554" y="168783"/>
                  </a:lnTo>
                  <a:lnTo>
                    <a:pt x="112166" y="166611"/>
                  </a:lnTo>
                  <a:lnTo>
                    <a:pt x="126428" y="168046"/>
                  </a:lnTo>
                  <a:lnTo>
                    <a:pt x="163906" y="189471"/>
                  </a:lnTo>
                  <a:lnTo>
                    <a:pt x="180581" y="216293"/>
                  </a:lnTo>
                  <a:lnTo>
                    <a:pt x="180644" y="216420"/>
                  </a:lnTo>
                  <a:lnTo>
                    <a:pt x="184759" y="232664"/>
                  </a:lnTo>
                  <a:lnTo>
                    <a:pt x="184835" y="232956"/>
                  </a:lnTo>
                  <a:lnTo>
                    <a:pt x="186194" y="251002"/>
                  </a:lnTo>
                  <a:lnTo>
                    <a:pt x="186232" y="251536"/>
                  </a:lnTo>
                  <a:lnTo>
                    <a:pt x="186232" y="157187"/>
                  </a:lnTo>
                  <a:lnTo>
                    <a:pt x="180695" y="151828"/>
                  </a:lnTo>
                  <a:lnTo>
                    <a:pt x="161925" y="140677"/>
                  </a:lnTo>
                  <a:lnTo>
                    <a:pt x="140804" y="134073"/>
                  </a:lnTo>
                  <a:lnTo>
                    <a:pt x="141439" y="134073"/>
                  </a:lnTo>
                  <a:lnTo>
                    <a:pt x="116522" y="131762"/>
                  </a:lnTo>
                  <a:lnTo>
                    <a:pt x="93929" y="134073"/>
                  </a:lnTo>
                  <a:lnTo>
                    <a:pt x="73520" y="141020"/>
                  </a:lnTo>
                  <a:lnTo>
                    <a:pt x="55270" y="152590"/>
                  </a:lnTo>
                  <a:lnTo>
                    <a:pt x="39204" y="168783"/>
                  </a:lnTo>
                  <a:lnTo>
                    <a:pt x="39204" y="137198"/>
                  </a:lnTo>
                  <a:lnTo>
                    <a:pt x="0" y="137198"/>
                  </a:lnTo>
                  <a:lnTo>
                    <a:pt x="0" y="490575"/>
                  </a:lnTo>
                  <a:lnTo>
                    <a:pt x="39204" y="490575"/>
                  </a:lnTo>
                  <a:lnTo>
                    <a:pt x="39204" y="331597"/>
                  </a:lnTo>
                  <a:lnTo>
                    <a:pt x="55168" y="348272"/>
                  </a:lnTo>
                  <a:lnTo>
                    <a:pt x="73647" y="360172"/>
                  </a:lnTo>
                  <a:lnTo>
                    <a:pt x="94653" y="367322"/>
                  </a:lnTo>
                  <a:lnTo>
                    <a:pt x="118173" y="369709"/>
                  </a:lnTo>
                  <a:lnTo>
                    <a:pt x="141681" y="367538"/>
                  </a:lnTo>
                  <a:lnTo>
                    <a:pt x="181152" y="350253"/>
                  </a:lnTo>
                  <a:lnTo>
                    <a:pt x="209981" y="316928"/>
                  </a:lnTo>
                  <a:lnTo>
                    <a:pt x="224675" y="275145"/>
                  </a:lnTo>
                  <a:lnTo>
                    <a:pt x="226504" y="251536"/>
                  </a:lnTo>
                  <a:close/>
                </a:path>
                <a:path w="848359" h="490855">
                  <a:moveTo>
                    <a:pt x="480263" y="119773"/>
                  </a:moveTo>
                  <a:lnTo>
                    <a:pt x="325628" y="286385"/>
                  </a:lnTo>
                  <a:lnTo>
                    <a:pt x="325628" y="137198"/>
                  </a:lnTo>
                  <a:lnTo>
                    <a:pt x="286423" y="137198"/>
                  </a:lnTo>
                  <a:lnTo>
                    <a:pt x="286423" y="378955"/>
                  </a:lnTo>
                  <a:lnTo>
                    <a:pt x="441058" y="212344"/>
                  </a:lnTo>
                  <a:lnTo>
                    <a:pt x="441058" y="363156"/>
                  </a:lnTo>
                  <a:lnTo>
                    <a:pt x="480263" y="363156"/>
                  </a:lnTo>
                  <a:lnTo>
                    <a:pt x="480263" y="119773"/>
                  </a:lnTo>
                  <a:close/>
                </a:path>
                <a:path w="848359" h="490855">
                  <a:moveTo>
                    <a:pt x="848334" y="249910"/>
                  </a:moveTo>
                  <a:lnTo>
                    <a:pt x="838657" y="200367"/>
                  </a:lnTo>
                  <a:lnTo>
                    <a:pt x="814997" y="168249"/>
                  </a:lnTo>
                  <a:lnTo>
                    <a:pt x="808037" y="161709"/>
                  </a:lnTo>
                  <a:lnTo>
                    <a:pt x="808037" y="249910"/>
                  </a:lnTo>
                  <a:lnTo>
                    <a:pt x="806056" y="270370"/>
                  </a:lnTo>
                  <a:lnTo>
                    <a:pt x="776452" y="315798"/>
                  </a:lnTo>
                  <a:lnTo>
                    <a:pt x="731634" y="331724"/>
                  </a:lnTo>
                  <a:lnTo>
                    <a:pt x="713841" y="332130"/>
                  </a:lnTo>
                  <a:lnTo>
                    <a:pt x="713841" y="168249"/>
                  </a:lnTo>
                  <a:lnTo>
                    <a:pt x="761111" y="175590"/>
                  </a:lnTo>
                  <a:lnTo>
                    <a:pt x="799592" y="209892"/>
                  </a:lnTo>
                  <a:lnTo>
                    <a:pt x="808037" y="249910"/>
                  </a:lnTo>
                  <a:lnTo>
                    <a:pt x="808037" y="161709"/>
                  </a:lnTo>
                  <a:lnTo>
                    <a:pt x="790613" y="149936"/>
                  </a:lnTo>
                  <a:lnTo>
                    <a:pt x="768286" y="140741"/>
                  </a:lnTo>
                  <a:lnTo>
                    <a:pt x="742696" y="135229"/>
                  </a:lnTo>
                  <a:lnTo>
                    <a:pt x="713841" y="133400"/>
                  </a:lnTo>
                  <a:lnTo>
                    <a:pt x="713841" y="0"/>
                  </a:lnTo>
                  <a:lnTo>
                    <a:pt x="674649" y="0"/>
                  </a:lnTo>
                  <a:lnTo>
                    <a:pt x="674649" y="133400"/>
                  </a:lnTo>
                  <a:lnTo>
                    <a:pt x="674649" y="168249"/>
                  </a:lnTo>
                  <a:lnTo>
                    <a:pt x="674649" y="332130"/>
                  </a:lnTo>
                  <a:lnTo>
                    <a:pt x="656831" y="331724"/>
                  </a:lnTo>
                  <a:lnTo>
                    <a:pt x="612013" y="315798"/>
                  </a:lnTo>
                  <a:lnTo>
                    <a:pt x="582422" y="270370"/>
                  </a:lnTo>
                  <a:lnTo>
                    <a:pt x="580453" y="249910"/>
                  </a:lnTo>
                  <a:lnTo>
                    <a:pt x="582561" y="228346"/>
                  </a:lnTo>
                  <a:lnTo>
                    <a:pt x="614197" y="182397"/>
                  </a:lnTo>
                  <a:lnTo>
                    <a:pt x="657593" y="168516"/>
                  </a:lnTo>
                  <a:lnTo>
                    <a:pt x="674649" y="168249"/>
                  </a:lnTo>
                  <a:lnTo>
                    <a:pt x="674649" y="133400"/>
                  </a:lnTo>
                  <a:lnTo>
                    <a:pt x="620191" y="140741"/>
                  </a:lnTo>
                  <a:lnTo>
                    <a:pt x="578815" y="162801"/>
                  </a:lnTo>
                  <a:lnTo>
                    <a:pt x="549808" y="200367"/>
                  </a:lnTo>
                  <a:lnTo>
                    <a:pt x="540143" y="249910"/>
                  </a:lnTo>
                  <a:lnTo>
                    <a:pt x="542594" y="276428"/>
                  </a:lnTo>
                  <a:lnTo>
                    <a:pt x="562190" y="320268"/>
                  </a:lnTo>
                  <a:lnTo>
                    <a:pt x="598779" y="350443"/>
                  </a:lnTo>
                  <a:lnTo>
                    <a:pt x="646430" y="365137"/>
                  </a:lnTo>
                  <a:lnTo>
                    <a:pt x="674649" y="366979"/>
                  </a:lnTo>
                  <a:lnTo>
                    <a:pt x="674649" y="490575"/>
                  </a:lnTo>
                  <a:lnTo>
                    <a:pt x="713841" y="490575"/>
                  </a:lnTo>
                  <a:lnTo>
                    <a:pt x="713841" y="366979"/>
                  </a:lnTo>
                  <a:lnTo>
                    <a:pt x="742048" y="365137"/>
                  </a:lnTo>
                  <a:lnTo>
                    <a:pt x="767334" y="359625"/>
                  </a:lnTo>
                  <a:lnTo>
                    <a:pt x="789698" y="350443"/>
                  </a:lnTo>
                  <a:lnTo>
                    <a:pt x="809129" y="337578"/>
                  </a:lnTo>
                  <a:lnTo>
                    <a:pt x="814527" y="332130"/>
                  </a:lnTo>
                  <a:lnTo>
                    <a:pt x="826287" y="320268"/>
                  </a:lnTo>
                  <a:lnTo>
                    <a:pt x="838530" y="299872"/>
                  </a:lnTo>
                  <a:lnTo>
                    <a:pt x="845883" y="276428"/>
                  </a:lnTo>
                  <a:lnTo>
                    <a:pt x="848334" y="24991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6435834" y="2771674"/>
              <a:ext cx="231971" cy="225961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505104" y="2944285"/>
              <a:ext cx="16293465" cy="722630"/>
            </a:xfrm>
            <a:custGeom>
              <a:avLst/>
              <a:gdLst/>
              <a:ahLst/>
              <a:cxnLst/>
              <a:rect l="l" t="t" r="r" b="b"/>
              <a:pathLst>
                <a:path w="16293465" h="722629">
                  <a:moveTo>
                    <a:pt x="185127" y="480695"/>
                  </a:moveTo>
                  <a:lnTo>
                    <a:pt x="145923" y="480695"/>
                  </a:lnTo>
                  <a:lnTo>
                    <a:pt x="145923" y="573405"/>
                  </a:lnTo>
                  <a:lnTo>
                    <a:pt x="39204" y="573405"/>
                  </a:lnTo>
                  <a:lnTo>
                    <a:pt x="39204" y="480695"/>
                  </a:lnTo>
                  <a:lnTo>
                    <a:pt x="0" y="480695"/>
                  </a:lnTo>
                  <a:lnTo>
                    <a:pt x="0" y="573405"/>
                  </a:lnTo>
                  <a:lnTo>
                    <a:pt x="0" y="608965"/>
                  </a:lnTo>
                  <a:lnTo>
                    <a:pt x="0" y="706755"/>
                  </a:lnTo>
                  <a:lnTo>
                    <a:pt x="39204" y="706755"/>
                  </a:lnTo>
                  <a:lnTo>
                    <a:pt x="39204" y="608965"/>
                  </a:lnTo>
                  <a:lnTo>
                    <a:pt x="145923" y="608965"/>
                  </a:lnTo>
                  <a:lnTo>
                    <a:pt x="145923" y="706755"/>
                  </a:lnTo>
                  <a:lnTo>
                    <a:pt x="185127" y="706755"/>
                  </a:lnTo>
                  <a:lnTo>
                    <a:pt x="185127" y="608965"/>
                  </a:lnTo>
                  <a:lnTo>
                    <a:pt x="185127" y="573405"/>
                  </a:lnTo>
                  <a:lnTo>
                    <a:pt x="185127" y="480695"/>
                  </a:lnTo>
                  <a:close/>
                </a:path>
                <a:path w="16293465" h="722629">
                  <a:moveTo>
                    <a:pt x="453009" y="463359"/>
                  </a:moveTo>
                  <a:lnTo>
                    <a:pt x="298373" y="629983"/>
                  </a:lnTo>
                  <a:lnTo>
                    <a:pt x="298373" y="480783"/>
                  </a:lnTo>
                  <a:lnTo>
                    <a:pt x="259168" y="480783"/>
                  </a:lnTo>
                  <a:lnTo>
                    <a:pt x="259168" y="722541"/>
                  </a:lnTo>
                  <a:lnTo>
                    <a:pt x="413804" y="555929"/>
                  </a:lnTo>
                  <a:lnTo>
                    <a:pt x="413804" y="706755"/>
                  </a:lnTo>
                  <a:lnTo>
                    <a:pt x="453009" y="706755"/>
                  </a:lnTo>
                  <a:lnTo>
                    <a:pt x="453009" y="463359"/>
                  </a:lnTo>
                  <a:close/>
                </a:path>
                <a:path w="16293465" h="722629">
                  <a:moveTo>
                    <a:pt x="16293389" y="13068"/>
                  </a:moveTo>
                  <a:lnTo>
                    <a:pt x="16257461" y="0"/>
                  </a:lnTo>
                  <a:lnTo>
                    <a:pt x="16212808" y="125768"/>
                  </a:lnTo>
                  <a:lnTo>
                    <a:pt x="16238398" y="136118"/>
                  </a:lnTo>
                  <a:lnTo>
                    <a:pt x="16293389" y="13068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018000" y="3419623"/>
              <a:ext cx="184036" cy="237940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261940" y="3425068"/>
              <a:ext cx="190570" cy="225961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1491703" y="3407644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745433" y="3419623"/>
              <a:ext cx="216160" cy="237940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2134175" y="3419623"/>
              <a:ext cx="192748" cy="237950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2354148" y="3425437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59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59" y="35560"/>
                  </a:lnTo>
                  <a:lnTo>
                    <a:pt x="180759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562121" y="3419623"/>
              <a:ext cx="226516" cy="237940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2862687" y="3425068"/>
              <a:ext cx="174235" cy="225961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096806" y="3425068"/>
              <a:ext cx="190570" cy="225961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3326574" y="3407644"/>
              <a:ext cx="744855" cy="259715"/>
            </a:xfrm>
            <a:custGeom>
              <a:avLst/>
              <a:gdLst/>
              <a:ahLst/>
              <a:cxnLst/>
              <a:rect l="l" t="t" r="r" b="b"/>
              <a:pathLst>
                <a:path w="744854" h="259714">
                  <a:moveTo>
                    <a:pt x="193840" y="0"/>
                  </a:moveTo>
                  <a:lnTo>
                    <a:pt x="39204" y="166624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70"/>
                  </a:lnTo>
                  <a:lnTo>
                    <a:pt x="154635" y="243395"/>
                  </a:lnTo>
                  <a:lnTo>
                    <a:pt x="193840" y="243395"/>
                  </a:lnTo>
                  <a:lnTo>
                    <a:pt x="193840" y="0"/>
                  </a:lnTo>
                  <a:close/>
                </a:path>
                <a:path w="744854" h="259714">
                  <a:moveTo>
                    <a:pt x="744296" y="109982"/>
                  </a:moveTo>
                  <a:lnTo>
                    <a:pt x="384924" y="109982"/>
                  </a:lnTo>
                  <a:lnTo>
                    <a:pt x="384924" y="144830"/>
                  </a:lnTo>
                  <a:lnTo>
                    <a:pt x="744296" y="144830"/>
                  </a:lnTo>
                  <a:lnTo>
                    <a:pt x="744296" y="109982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4247828" y="3419623"/>
              <a:ext cx="184580" cy="237940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4459617" y="3425437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667617" y="3419623"/>
              <a:ext cx="239584" cy="237950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5093919" y="3424980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5338947" y="3419623"/>
              <a:ext cx="216160" cy="237940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5715721" y="3407644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39" h="259714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62"/>
                  </a:lnTo>
                  <a:lnTo>
                    <a:pt x="147011" y="259175"/>
                  </a:lnTo>
                  <a:lnTo>
                    <a:pt x="223783" y="10346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6043491" y="3419623"/>
              <a:ext cx="226516" cy="237940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6344037" y="3419633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10">
                  <a:moveTo>
                    <a:pt x="39202" y="5434"/>
                  </a:moveTo>
                  <a:lnTo>
                    <a:pt x="0" y="5434"/>
                  </a:lnTo>
                  <a:lnTo>
                    <a:pt x="0" y="358805"/>
                  </a:lnTo>
                  <a:lnTo>
                    <a:pt x="39202" y="358805"/>
                  </a:lnTo>
                  <a:lnTo>
                    <a:pt x="39202" y="199826"/>
                  </a:lnTo>
                  <a:lnTo>
                    <a:pt x="91040" y="199826"/>
                  </a:lnTo>
                  <a:lnTo>
                    <a:pt x="57987" y="178863"/>
                  </a:lnTo>
                  <a:lnTo>
                    <a:pt x="38409" y="136539"/>
                  </a:lnTo>
                  <a:lnTo>
                    <a:pt x="38334" y="136243"/>
                  </a:lnTo>
                  <a:lnTo>
                    <a:pt x="37066" y="119776"/>
                  </a:lnTo>
                  <a:lnTo>
                    <a:pt x="37025" y="119242"/>
                  </a:lnTo>
                  <a:lnTo>
                    <a:pt x="38431" y="101197"/>
                  </a:lnTo>
                  <a:lnTo>
                    <a:pt x="38454" y="100901"/>
                  </a:lnTo>
                  <a:lnTo>
                    <a:pt x="42708" y="84661"/>
                  </a:lnTo>
                  <a:lnTo>
                    <a:pt x="42742" y="84531"/>
                  </a:lnTo>
                  <a:lnTo>
                    <a:pt x="71736" y="47706"/>
                  </a:lnTo>
                  <a:lnTo>
                    <a:pt x="95550" y="37014"/>
                  </a:lnTo>
                  <a:lnTo>
                    <a:pt x="39202" y="37014"/>
                  </a:lnTo>
                  <a:lnTo>
                    <a:pt x="39202" y="5434"/>
                  </a:lnTo>
                  <a:close/>
                </a:path>
                <a:path w="226695" h="359410">
                  <a:moveTo>
                    <a:pt x="91040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78"/>
                  </a:lnTo>
                  <a:lnTo>
                    <a:pt x="162669" y="229294"/>
                  </a:lnTo>
                  <a:lnTo>
                    <a:pt x="181148" y="218486"/>
                  </a:lnTo>
                  <a:lnTo>
                    <a:pt x="197114" y="203355"/>
                  </a:lnTo>
                  <a:lnTo>
                    <a:pt x="197299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40" y="199826"/>
                  </a:lnTo>
                  <a:close/>
                </a:path>
                <a:path w="226695" h="359410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2"/>
                  </a:lnTo>
                  <a:lnTo>
                    <a:pt x="152291" y="47706"/>
                  </a:lnTo>
                  <a:lnTo>
                    <a:pt x="163900" y="57705"/>
                  </a:lnTo>
                  <a:lnTo>
                    <a:pt x="173666" y="70164"/>
                  </a:lnTo>
                  <a:lnTo>
                    <a:pt x="180580" y="84531"/>
                  </a:lnTo>
                  <a:lnTo>
                    <a:pt x="180642" y="84661"/>
                  </a:lnTo>
                  <a:lnTo>
                    <a:pt x="184754" y="100901"/>
                  </a:lnTo>
                  <a:lnTo>
                    <a:pt x="184828" y="101197"/>
                  </a:lnTo>
                  <a:lnTo>
                    <a:pt x="186184" y="119242"/>
                  </a:lnTo>
                  <a:lnTo>
                    <a:pt x="186224" y="119776"/>
                  </a:lnTo>
                  <a:lnTo>
                    <a:pt x="184985" y="136243"/>
                  </a:lnTo>
                  <a:lnTo>
                    <a:pt x="184963" y="136539"/>
                  </a:lnTo>
                  <a:lnTo>
                    <a:pt x="166078" y="178863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299" y="203093"/>
                  </a:lnTo>
                  <a:lnTo>
                    <a:pt x="209976" y="185168"/>
                  </a:lnTo>
                  <a:lnTo>
                    <a:pt x="219160" y="165178"/>
                  </a:lnTo>
                  <a:lnTo>
                    <a:pt x="224670" y="143381"/>
                  </a:lnTo>
                  <a:lnTo>
                    <a:pt x="226506" y="119776"/>
                  </a:lnTo>
                  <a:lnTo>
                    <a:pt x="224651" y="96354"/>
                  </a:lnTo>
                  <a:lnTo>
                    <a:pt x="219086" y="74527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5" h="359410">
                  <a:moveTo>
                    <a:pt x="116520" y="0"/>
                  </a:moveTo>
                  <a:lnTo>
                    <a:pt x="93928" y="2314"/>
                  </a:lnTo>
                  <a:lnTo>
                    <a:pt x="73510" y="9256"/>
                  </a:lnTo>
                  <a:lnTo>
                    <a:pt x="55268" y="20823"/>
                  </a:lnTo>
                  <a:lnTo>
                    <a:pt x="39202" y="37014"/>
                  </a:lnTo>
                  <a:lnTo>
                    <a:pt x="95550" y="37014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8" y="2314"/>
                  </a:lnTo>
                  <a:lnTo>
                    <a:pt x="141437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72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6630437" y="3425068"/>
              <a:ext cx="190570" cy="225961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6846053" y="3419623"/>
              <a:ext cx="216160" cy="237940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7089406" y="3407644"/>
              <a:ext cx="883285" cy="259715"/>
            </a:xfrm>
            <a:custGeom>
              <a:avLst/>
              <a:gdLst/>
              <a:ahLst/>
              <a:cxnLst/>
              <a:rect l="l" t="t" r="r" b="b"/>
              <a:pathLst>
                <a:path w="883284" h="259714">
                  <a:moveTo>
                    <a:pt x="180771" y="17792"/>
                  </a:moveTo>
                  <a:lnTo>
                    <a:pt x="0" y="17792"/>
                  </a:lnTo>
                  <a:lnTo>
                    <a:pt x="0" y="53352"/>
                  </a:lnTo>
                  <a:lnTo>
                    <a:pt x="70789" y="53352"/>
                  </a:lnTo>
                  <a:lnTo>
                    <a:pt x="70789" y="243852"/>
                  </a:lnTo>
                  <a:lnTo>
                    <a:pt x="109994" y="243852"/>
                  </a:lnTo>
                  <a:lnTo>
                    <a:pt x="109994" y="53352"/>
                  </a:lnTo>
                  <a:lnTo>
                    <a:pt x="180771" y="53352"/>
                  </a:lnTo>
                  <a:lnTo>
                    <a:pt x="180771" y="17792"/>
                  </a:lnTo>
                  <a:close/>
                </a:path>
                <a:path w="883284" h="259714">
                  <a:moveTo>
                    <a:pt x="415988" y="0"/>
                  </a:moveTo>
                  <a:lnTo>
                    <a:pt x="261353" y="166624"/>
                  </a:lnTo>
                  <a:lnTo>
                    <a:pt x="261353" y="17424"/>
                  </a:lnTo>
                  <a:lnTo>
                    <a:pt x="222161" y="17424"/>
                  </a:lnTo>
                  <a:lnTo>
                    <a:pt x="222161" y="259181"/>
                  </a:lnTo>
                  <a:lnTo>
                    <a:pt x="376783" y="92570"/>
                  </a:lnTo>
                  <a:lnTo>
                    <a:pt x="376783" y="243395"/>
                  </a:lnTo>
                  <a:lnTo>
                    <a:pt x="415988" y="243395"/>
                  </a:lnTo>
                  <a:lnTo>
                    <a:pt x="415988" y="0"/>
                  </a:lnTo>
                  <a:close/>
                </a:path>
                <a:path w="883284" h="259714">
                  <a:moveTo>
                    <a:pt x="675170" y="17335"/>
                  </a:moveTo>
                  <a:lnTo>
                    <a:pt x="635965" y="17335"/>
                  </a:lnTo>
                  <a:lnTo>
                    <a:pt x="635965" y="110045"/>
                  </a:lnTo>
                  <a:lnTo>
                    <a:pt x="529247" y="110045"/>
                  </a:lnTo>
                  <a:lnTo>
                    <a:pt x="529247" y="17335"/>
                  </a:lnTo>
                  <a:lnTo>
                    <a:pt x="490042" y="17335"/>
                  </a:lnTo>
                  <a:lnTo>
                    <a:pt x="490042" y="110045"/>
                  </a:lnTo>
                  <a:lnTo>
                    <a:pt x="490042" y="145605"/>
                  </a:lnTo>
                  <a:lnTo>
                    <a:pt x="490042" y="243395"/>
                  </a:lnTo>
                  <a:lnTo>
                    <a:pt x="529247" y="243395"/>
                  </a:lnTo>
                  <a:lnTo>
                    <a:pt x="529247" y="145605"/>
                  </a:lnTo>
                  <a:lnTo>
                    <a:pt x="635965" y="145605"/>
                  </a:lnTo>
                  <a:lnTo>
                    <a:pt x="635965" y="243395"/>
                  </a:lnTo>
                  <a:lnTo>
                    <a:pt x="675170" y="243395"/>
                  </a:lnTo>
                  <a:lnTo>
                    <a:pt x="675170" y="145605"/>
                  </a:lnTo>
                  <a:lnTo>
                    <a:pt x="675170" y="110045"/>
                  </a:lnTo>
                  <a:lnTo>
                    <a:pt x="675170" y="17335"/>
                  </a:lnTo>
                  <a:close/>
                </a:path>
                <a:path w="883284" h="259714">
                  <a:moveTo>
                    <a:pt x="883158" y="17335"/>
                  </a:moveTo>
                  <a:lnTo>
                    <a:pt x="749211" y="17335"/>
                  </a:lnTo>
                  <a:lnTo>
                    <a:pt x="749211" y="52895"/>
                  </a:lnTo>
                  <a:lnTo>
                    <a:pt x="749211" y="243395"/>
                  </a:lnTo>
                  <a:lnTo>
                    <a:pt x="788416" y="243395"/>
                  </a:lnTo>
                  <a:lnTo>
                    <a:pt x="788416" y="52895"/>
                  </a:lnTo>
                  <a:lnTo>
                    <a:pt x="883158" y="52895"/>
                  </a:lnTo>
                  <a:lnTo>
                    <a:pt x="883158" y="17335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7997609" y="3419623"/>
              <a:ext cx="239584" cy="237950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8297077" y="3425068"/>
              <a:ext cx="174235" cy="225961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8531206" y="3425068"/>
              <a:ext cx="231951" cy="225961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8837206" y="3315086"/>
              <a:ext cx="1186815" cy="463550"/>
            </a:xfrm>
            <a:custGeom>
              <a:avLst/>
              <a:gdLst/>
              <a:ahLst/>
              <a:cxnLst/>
              <a:rect l="l" t="t" r="r" b="b"/>
              <a:pathLst>
                <a:path w="1186815" h="463550">
                  <a:moveTo>
                    <a:pt x="177495" y="12534"/>
                  </a:moveTo>
                  <a:lnTo>
                    <a:pt x="144830" y="0"/>
                  </a:lnTo>
                  <a:lnTo>
                    <a:pt x="138264" y="14300"/>
                  </a:lnTo>
                  <a:lnTo>
                    <a:pt x="128358" y="24511"/>
                  </a:lnTo>
                  <a:lnTo>
                    <a:pt x="115112" y="30632"/>
                  </a:lnTo>
                  <a:lnTo>
                    <a:pt x="98552" y="32677"/>
                  </a:lnTo>
                  <a:lnTo>
                    <a:pt x="81978" y="30632"/>
                  </a:lnTo>
                  <a:lnTo>
                    <a:pt x="68732" y="24511"/>
                  </a:lnTo>
                  <a:lnTo>
                    <a:pt x="58839" y="14300"/>
                  </a:lnTo>
                  <a:lnTo>
                    <a:pt x="52260" y="0"/>
                  </a:lnTo>
                  <a:lnTo>
                    <a:pt x="19596" y="12534"/>
                  </a:lnTo>
                  <a:lnTo>
                    <a:pt x="49276" y="51181"/>
                  </a:lnTo>
                  <a:lnTo>
                    <a:pt x="98552" y="65341"/>
                  </a:lnTo>
                  <a:lnTo>
                    <a:pt x="112242" y="64452"/>
                  </a:lnTo>
                  <a:lnTo>
                    <a:pt x="157530" y="43459"/>
                  </a:lnTo>
                  <a:lnTo>
                    <a:pt x="172364" y="24130"/>
                  </a:lnTo>
                  <a:lnTo>
                    <a:pt x="177495" y="12534"/>
                  </a:lnTo>
                  <a:close/>
                </a:path>
                <a:path w="1186815" h="463550">
                  <a:moveTo>
                    <a:pt x="193827" y="92570"/>
                  </a:moveTo>
                  <a:lnTo>
                    <a:pt x="39192" y="259181"/>
                  </a:lnTo>
                  <a:lnTo>
                    <a:pt x="39192" y="109982"/>
                  </a:lnTo>
                  <a:lnTo>
                    <a:pt x="0" y="109982"/>
                  </a:lnTo>
                  <a:lnTo>
                    <a:pt x="0" y="351739"/>
                  </a:lnTo>
                  <a:lnTo>
                    <a:pt x="85902" y="259181"/>
                  </a:lnTo>
                  <a:lnTo>
                    <a:pt x="154635" y="185115"/>
                  </a:lnTo>
                  <a:lnTo>
                    <a:pt x="154635" y="335953"/>
                  </a:lnTo>
                  <a:lnTo>
                    <a:pt x="193827" y="335953"/>
                  </a:lnTo>
                  <a:lnTo>
                    <a:pt x="193827" y="185115"/>
                  </a:lnTo>
                  <a:lnTo>
                    <a:pt x="193827" y="92570"/>
                  </a:lnTo>
                  <a:close/>
                </a:path>
                <a:path w="1186815" h="463550">
                  <a:moveTo>
                    <a:pt x="542810" y="110350"/>
                  </a:moveTo>
                  <a:lnTo>
                    <a:pt x="362051" y="110350"/>
                  </a:lnTo>
                  <a:lnTo>
                    <a:pt x="362051" y="145910"/>
                  </a:lnTo>
                  <a:lnTo>
                    <a:pt x="432828" y="145910"/>
                  </a:lnTo>
                  <a:lnTo>
                    <a:pt x="432828" y="336410"/>
                  </a:lnTo>
                  <a:lnTo>
                    <a:pt x="472033" y="336410"/>
                  </a:lnTo>
                  <a:lnTo>
                    <a:pt x="472033" y="145910"/>
                  </a:lnTo>
                  <a:lnTo>
                    <a:pt x="542810" y="145910"/>
                  </a:lnTo>
                  <a:lnTo>
                    <a:pt x="542810" y="110350"/>
                  </a:lnTo>
                  <a:close/>
                </a:path>
                <a:path w="1186815" h="463550">
                  <a:moveTo>
                    <a:pt x="810704" y="224332"/>
                  </a:moveTo>
                  <a:lnTo>
                    <a:pt x="803287" y="179082"/>
                  </a:lnTo>
                  <a:lnTo>
                    <a:pt x="781024" y="140220"/>
                  </a:lnTo>
                  <a:lnTo>
                    <a:pt x="770420" y="129971"/>
                  </a:lnTo>
                  <a:lnTo>
                    <a:pt x="770420" y="224332"/>
                  </a:lnTo>
                  <a:lnTo>
                    <a:pt x="769188" y="240792"/>
                  </a:lnTo>
                  <a:lnTo>
                    <a:pt x="750277" y="283413"/>
                  </a:lnTo>
                  <a:lnTo>
                    <a:pt x="712698" y="306133"/>
                  </a:lnTo>
                  <a:lnTo>
                    <a:pt x="696899" y="307644"/>
                  </a:lnTo>
                  <a:lnTo>
                    <a:pt x="680821" y="306133"/>
                  </a:lnTo>
                  <a:lnTo>
                    <a:pt x="642188" y="283413"/>
                  </a:lnTo>
                  <a:lnTo>
                    <a:pt x="622604" y="241096"/>
                  </a:lnTo>
                  <a:lnTo>
                    <a:pt x="621220" y="223799"/>
                  </a:lnTo>
                  <a:lnTo>
                    <a:pt x="622630" y="205752"/>
                  </a:lnTo>
                  <a:lnTo>
                    <a:pt x="622655" y="205460"/>
                  </a:lnTo>
                  <a:lnTo>
                    <a:pt x="626910" y="189217"/>
                  </a:lnTo>
                  <a:lnTo>
                    <a:pt x="626935" y="189090"/>
                  </a:lnTo>
                  <a:lnTo>
                    <a:pt x="655929" y="152260"/>
                  </a:lnTo>
                  <a:lnTo>
                    <a:pt x="696366" y="139395"/>
                  </a:lnTo>
                  <a:lnTo>
                    <a:pt x="710615" y="140830"/>
                  </a:lnTo>
                  <a:lnTo>
                    <a:pt x="748093" y="162255"/>
                  </a:lnTo>
                  <a:lnTo>
                    <a:pt x="764781" y="189090"/>
                  </a:lnTo>
                  <a:lnTo>
                    <a:pt x="764844" y="189217"/>
                  </a:lnTo>
                  <a:lnTo>
                    <a:pt x="768946" y="205460"/>
                  </a:lnTo>
                  <a:lnTo>
                    <a:pt x="769023" y="205752"/>
                  </a:lnTo>
                  <a:lnTo>
                    <a:pt x="770382" y="223799"/>
                  </a:lnTo>
                  <a:lnTo>
                    <a:pt x="770420" y="224332"/>
                  </a:lnTo>
                  <a:lnTo>
                    <a:pt x="770420" y="129971"/>
                  </a:lnTo>
                  <a:lnTo>
                    <a:pt x="764882" y="124612"/>
                  </a:lnTo>
                  <a:lnTo>
                    <a:pt x="746112" y="113474"/>
                  </a:lnTo>
                  <a:lnTo>
                    <a:pt x="724992" y="106870"/>
                  </a:lnTo>
                  <a:lnTo>
                    <a:pt x="725639" y="106870"/>
                  </a:lnTo>
                  <a:lnTo>
                    <a:pt x="700722" y="104559"/>
                  </a:lnTo>
                  <a:lnTo>
                    <a:pt x="678129" y="106870"/>
                  </a:lnTo>
                  <a:lnTo>
                    <a:pt x="657707" y="113804"/>
                  </a:lnTo>
                  <a:lnTo>
                    <a:pt x="639470" y="125374"/>
                  </a:lnTo>
                  <a:lnTo>
                    <a:pt x="623404" y="141566"/>
                  </a:lnTo>
                  <a:lnTo>
                    <a:pt x="623404" y="109982"/>
                  </a:lnTo>
                  <a:lnTo>
                    <a:pt x="584200" y="109982"/>
                  </a:lnTo>
                  <a:lnTo>
                    <a:pt x="584200" y="463359"/>
                  </a:lnTo>
                  <a:lnTo>
                    <a:pt x="623404" y="463359"/>
                  </a:lnTo>
                  <a:lnTo>
                    <a:pt x="623404" y="304380"/>
                  </a:lnTo>
                  <a:lnTo>
                    <a:pt x="639368" y="321056"/>
                  </a:lnTo>
                  <a:lnTo>
                    <a:pt x="657847" y="332968"/>
                  </a:lnTo>
                  <a:lnTo>
                    <a:pt x="678840" y="340106"/>
                  </a:lnTo>
                  <a:lnTo>
                    <a:pt x="702360" y="342493"/>
                  </a:lnTo>
                  <a:lnTo>
                    <a:pt x="725868" y="340334"/>
                  </a:lnTo>
                  <a:lnTo>
                    <a:pt x="746861" y="333844"/>
                  </a:lnTo>
                  <a:lnTo>
                    <a:pt x="765340" y="323037"/>
                  </a:lnTo>
                  <a:lnTo>
                    <a:pt x="781316" y="307911"/>
                  </a:lnTo>
                  <a:lnTo>
                    <a:pt x="781494" y="307644"/>
                  </a:lnTo>
                  <a:lnTo>
                    <a:pt x="794169" y="289725"/>
                  </a:lnTo>
                  <a:lnTo>
                    <a:pt x="803363" y="269735"/>
                  </a:lnTo>
                  <a:lnTo>
                    <a:pt x="808863" y="247929"/>
                  </a:lnTo>
                  <a:lnTo>
                    <a:pt x="810704" y="224332"/>
                  </a:lnTo>
                  <a:close/>
                </a:path>
                <a:path w="1186815" h="463550">
                  <a:moveTo>
                    <a:pt x="1186395" y="223799"/>
                  </a:moveTo>
                  <a:lnTo>
                    <a:pt x="1184287" y="199059"/>
                  </a:lnTo>
                  <a:lnTo>
                    <a:pt x="1177963" y="176555"/>
                  </a:lnTo>
                  <a:lnTo>
                    <a:pt x="1167409" y="156298"/>
                  </a:lnTo>
                  <a:lnTo>
                    <a:pt x="1153528" y="139395"/>
                  </a:lnTo>
                  <a:lnTo>
                    <a:pt x="1152639" y="138303"/>
                  </a:lnTo>
                  <a:lnTo>
                    <a:pt x="1146111" y="132969"/>
                  </a:lnTo>
                  <a:lnTo>
                    <a:pt x="1146111" y="223799"/>
                  </a:lnTo>
                  <a:lnTo>
                    <a:pt x="1144638" y="242341"/>
                  </a:lnTo>
                  <a:lnTo>
                    <a:pt x="1122692" y="285318"/>
                  </a:lnTo>
                  <a:lnTo>
                    <a:pt x="1082179" y="306260"/>
                  </a:lnTo>
                  <a:lnTo>
                    <a:pt x="1066609" y="307632"/>
                  </a:lnTo>
                  <a:lnTo>
                    <a:pt x="1051128" y="306260"/>
                  </a:lnTo>
                  <a:lnTo>
                    <a:pt x="1011618" y="285597"/>
                  </a:lnTo>
                  <a:lnTo>
                    <a:pt x="990180" y="242570"/>
                  </a:lnTo>
                  <a:lnTo>
                    <a:pt x="988745" y="223799"/>
                  </a:lnTo>
                  <a:lnTo>
                    <a:pt x="990168" y="205232"/>
                  </a:lnTo>
                  <a:lnTo>
                    <a:pt x="1011351" y="161988"/>
                  </a:lnTo>
                  <a:lnTo>
                    <a:pt x="1050899" y="140804"/>
                  </a:lnTo>
                  <a:lnTo>
                    <a:pt x="1066609" y="139395"/>
                  </a:lnTo>
                  <a:lnTo>
                    <a:pt x="1082586" y="140804"/>
                  </a:lnTo>
                  <a:lnTo>
                    <a:pt x="1122972" y="161988"/>
                  </a:lnTo>
                  <a:lnTo>
                    <a:pt x="1144663" y="205232"/>
                  </a:lnTo>
                  <a:lnTo>
                    <a:pt x="1146111" y="223799"/>
                  </a:lnTo>
                  <a:lnTo>
                    <a:pt x="1146111" y="132969"/>
                  </a:lnTo>
                  <a:lnTo>
                    <a:pt x="1134605" y="123532"/>
                  </a:lnTo>
                  <a:lnTo>
                    <a:pt x="1114247" y="112979"/>
                  </a:lnTo>
                  <a:lnTo>
                    <a:pt x="1091590" y="106654"/>
                  </a:lnTo>
                  <a:lnTo>
                    <a:pt x="1066609" y="104546"/>
                  </a:lnTo>
                  <a:lnTo>
                    <a:pt x="1041260" y="106654"/>
                  </a:lnTo>
                  <a:lnTo>
                    <a:pt x="998512" y="123532"/>
                  </a:lnTo>
                  <a:lnTo>
                    <a:pt x="969822" y="152120"/>
                  </a:lnTo>
                  <a:lnTo>
                    <a:pt x="950633" y="202539"/>
                  </a:lnTo>
                  <a:lnTo>
                    <a:pt x="909802" y="202539"/>
                  </a:lnTo>
                  <a:lnTo>
                    <a:pt x="909802" y="109982"/>
                  </a:lnTo>
                  <a:lnTo>
                    <a:pt x="870597" y="109982"/>
                  </a:lnTo>
                  <a:lnTo>
                    <a:pt x="870597" y="335940"/>
                  </a:lnTo>
                  <a:lnTo>
                    <a:pt x="909802" y="335940"/>
                  </a:lnTo>
                  <a:lnTo>
                    <a:pt x="909802" y="238493"/>
                  </a:lnTo>
                  <a:lnTo>
                    <a:pt x="948461" y="238493"/>
                  </a:lnTo>
                  <a:lnTo>
                    <a:pt x="963777" y="285965"/>
                  </a:lnTo>
                  <a:lnTo>
                    <a:pt x="991984" y="318592"/>
                  </a:lnTo>
                  <a:lnTo>
                    <a:pt x="1038542" y="339826"/>
                  </a:lnTo>
                  <a:lnTo>
                    <a:pt x="1066609" y="342480"/>
                  </a:lnTo>
                  <a:lnTo>
                    <a:pt x="1091361" y="340372"/>
                  </a:lnTo>
                  <a:lnTo>
                    <a:pt x="1113917" y="334048"/>
                  </a:lnTo>
                  <a:lnTo>
                    <a:pt x="1134249" y="323494"/>
                  </a:lnTo>
                  <a:lnTo>
                    <a:pt x="1152372" y="308724"/>
                  </a:lnTo>
                  <a:lnTo>
                    <a:pt x="1153274" y="307632"/>
                  </a:lnTo>
                  <a:lnTo>
                    <a:pt x="1167257" y="290753"/>
                  </a:lnTo>
                  <a:lnTo>
                    <a:pt x="1177886" y="270611"/>
                  </a:lnTo>
                  <a:lnTo>
                    <a:pt x="1184275" y="248285"/>
                  </a:lnTo>
                  <a:lnTo>
                    <a:pt x="1186395" y="223799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0083493" y="3425068"/>
              <a:ext cx="286399" cy="308723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575175" y="3419623"/>
              <a:ext cx="226516" cy="237940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10969886" y="3425068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4" h="353695">
                  <a:moveTo>
                    <a:pt x="241751" y="0"/>
                  </a:moveTo>
                  <a:lnTo>
                    <a:pt x="198192" y="0"/>
                  </a:lnTo>
                  <a:lnTo>
                    <a:pt x="124687" y="161722"/>
                  </a:lnTo>
                  <a:lnTo>
                    <a:pt x="44647" y="0"/>
                  </a:lnTo>
                  <a:lnTo>
                    <a:pt x="0" y="0"/>
                  </a:lnTo>
                  <a:lnTo>
                    <a:pt x="103996" y="204737"/>
                  </a:lnTo>
                  <a:lnTo>
                    <a:pt x="31035" y="353371"/>
                  </a:lnTo>
                  <a:lnTo>
                    <a:pt x="74594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238903" y="3419623"/>
              <a:ext cx="192748" cy="237950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11458867" y="3425437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1666849" y="3419623"/>
              <a:ext cx="239584" cy="237950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1966316" y="3315082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09" h="351789">
                  <a:moveTo>
                    <a:pt x="52270" y="0"/>
                  </a:moveTo>
                  <a:lnTo>
                    <a:pt x="19601" y="12533"/>
                  </a:lnTo>
                  <a:lnTo>
                    <a:pt x="24719" y="24133"/>
                  </a:lnTo>
                  <a:lnTo>
                    <a:pt x="31372" y="34445"/>
                  </a:lnTo>
                  <a:lnTo>
                    <a:pt x="72072" y="61805"/>
                  </a:lnTo>
                  <a:lnTo>
                    <a:pt x="98551" y="65338"/>
                  </a:lnTo>
                  <a:lnTo>
                    <a:pt x="112245" y="64455"/>
                  </a:lnTo>
                  <a:lnTo>
                    <a:pt x="157538" y="43462"/>
                  </a:lnTo>
                  <a:lnTo>
                    <a:pt x="166859" y="32679"/>
                  </a:lnTo>
                  <a:lnTo>
                    <a:pt x="98551" y="32679"/>
                  </a:lnTo>
                  <a:lnTo>
                    <a:pt x="81977" y="30636"/>
                  </a:lnTo>
                  <a:lnTo>
                    <a:pt x="68740" y="24507"/>
                  </a:lnTo>
                  <a:lnTo>
                    <a:pt x="58838" y="14294"/>
                  </a:lnTo>
                  <a:lnTo>
                    <a:pt x="52270" y="0"/>
                  </a:lnTo>
                  <a:close/>
                </a:path>
                <a:path w="194309" h="351789">
                  <a:moveTo>
                    <a:pt x="144833" y="0"/>
                  </a:moveTo>
                  <a:lnTo>
                    <a:pt x="138264" y="14294"/>
                  </a:lnTo>
                  <a:lnTo>
                    <a:pt x="128359" y="24507"/>
                  </a:lnTo>
                  <a:lnTo>
                    <a:pt x="115121" y="30636"/>
                  </a:lnTo>
                  <a:lnTo>
                    <a:pt x="98551" y="32679"/>
                  </a:lnTo>
                  <a:lnTo>
                    <a:pt x="166859" y="32679"/>
                  </a:lnTo>
                  <a:lnTo>
                    <a:pt x="172374" y="24133"/>
                  </a:lnTo>
                  <a:lnTo>
                    <a:pt x="177502" y="12533"/>
                  </a:lnTo>
                  <a:lnTo>
                    <a:pt x="144833" y="0"/>
                  </a:lnTo>
                  <a:close/>
                </a:path>
                <a:path w="194309" h="351789">
                  <a:moveTo>
                    <a:pt x="39202" y="109986"/>
                  </a:moveTo>
                  <a:lnTo>
                    <a:pt x="0" y="109986"/>
                  </a:lnTo>
                  <a:lnTo>
                    <a:pt x="0" y="351737"/>
                  </a:lnTo>
                  <a:lnTo>
                    <a:pt x="85902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09" h="351789">
                  <a:moveTo>
                    <a:pt x="193837" y="185114"/>
                  </a:moveTo>
                  <a:lnTo>
                    <a:pt x="154634" y="185114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14"/>
                  </a:lnTo>
                  <a:close/>
                </a:path>
                <a:path w="194309" h="351789">
                  <a:moveTo>
                    <a:pt x="193837" y="92562"/>
                  </a:moveTo>
                  <a:lnTo>
                    <a:pt x="39202" y="259175"/>
                  </a:lnTo>
                  <a:lnTo>
                    <a:pt x="85902" y="259175"/>
                  </a:lnTo>
                  <a:lnTo>
                    <a:pt x="154634" y="185114"/>
                  </a:lnTo>
                  <a:lnTo>
                    <a:pt x="193837" y="185114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" name="object 86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2227606" y="3425068"/>
              <a:ext cx="166612" cy="225961"/>
            </a:xfrm>
            <a:prstGeom prst="rect">
              <a:avLst/>
            </a:prstGeom>
          </p:spPr>
        </p:pic>
        <p:sp>
          <p:nvSpPr>
            <p:cNvPr id="87" name="object 87"/>
            <p:cNvSpPr/>
            <p:nvPr/>
          </p:nvSpPr>
          <p:spPr>
            <a:xfrm>
              <a:off x="12468311" y="3407644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2736219" y="3425068"/>
              <a:ext cx="174235" cy="225961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2970285" y="3425068"/>
              <a:ext cx="231971" cy="225961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13276329" y="3315082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09" h="351789">
                  <a:moveTo>
                    <a:pt x="52270" y="0"/>
                  </a:moveTo>
                  <a:lnTo>
                    <a:pt x="19601" y="12533"/>
                  </a:lnTo>
                  <a:lnTo>
                    <a:pt x="24719" y="24133"/>
                  </a:lnTo>
                  <a:lnTo>
                    <a:pt x="31372" y="34445"/>
                  </a:lnTo>
                  <a:lnTo>
                    <a:pt x="72072" y="61805"/>
                  </a:lnTo>
                  <a:lnTo>
                    <a:pt x="98551" y="65338"/>
                  </a:lnTo>
                  <a:lnTo>
                    <a:pt x="112245" y="64455"/>
                  </a:lnTo>
                  <a:lnTo>
                    <a:pt x="157538" y="43462"/>
                  </a:lnTo>
                  <a:lnTo>
                    <a:pt x="166859" y="32679"/>
                  </a:lnTo>
                  <a:lnTo>
                    <a:pt x="98551" y="32679"/>
                  </a:lnTo>
                  <a:lnTo>
                    <a:pt x="81977" y="30636"/>
                  </a:lnTo>
                  <a:lnTo>
                    <a:pt x="68740" y="24507"/>
                  </a:lnTo>
                  <a:lnTo>
                    <a:pt x="58838" y="14294"/>
                  </a:lnTo>
                  <a:lnTo>
                    <a:pt x="52270" y="0"/>
                  </a:lnTo>
                  <a:close/>
                </a:path>
                <a:path w="194309" h="351789">
                  <a:moveTo>
                    <a:pt x="144833" y="0"/>
                  </a:moveTo>
                  <a:lnTo>
                    <a:pt x="138264" y="14294"/>
                  </a:lnTo>
                  <a:lnTo>
                    <a:pt x="128359" y="24507"/>
                  </a:lnTo>
                  <a:lnTo>
                    <a:pt x="115121" y="30636"/>
                  </a:lnTo>
                  <a:lnTo>
                    <a:pt x="98551" y="32679"/>
                  </a:lnTo>
                  <a:lnTo>
                    <a:pt x="166859" y="32679"/>
                  </a:lnTo>
                  <a:lnTo>
                    <a:pt x="172374" y="24133"/>
                  </a:lnTo>
                  <a:lnTo>
                    <a:pt x="177502" y="12533"/>
                  </a:lnTo>
                  <a:lnTo>
                    <a:pt x="144833" y="0"/>
                  </a:lnTo>
                  <a:close/>
                </a:path>
                <a:path w="194309" h="351789">
                  <a:moveTo>
                    <a:pt x="39202" y="109986"/>
                  </a:moveTo>
                  <a:lnTo>
                    <a:pt x="0" y="109986"/>
                  </a:lnTo>
                  <a:lnTo>
                    <a:pt x="0" y="351737"/>
                  </a:lnTo>
                  <a:lnTo>
                    <a:pt x="85902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09" h="351789">
                  <a:moveTo>
                    <a:pt x="193837" y="185114"/>
                  </a:moveTo>
                  <a:lnTo>
                    <a:pt x="154634" y="185114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14"/>
                  </a:lnTo>
                  <a:close/>
                </a:path>
                <a:path w="194309" h="351789">
                  <a:moveTo>
                    <a:pt x="193837" y="92562"/>
                  </a:moveTo>
                  <a:lnTo>
                    <a:pt x="39202" y="259175"/>
                  </a:lnTo>
                  <a:lnTo>
                    <a:pt x="85902" y="259175"/>
                  </a:lnTo>
                  <a:lnTo>
                    <a:pt x="154634" y="185114"/>
                  </a:lnTo>
                  <a:lnTo>
                    <a:pt x="193837" y="185114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3671060" y="3425068"/>
              <a:ext cx="174235" cy="225961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3905126" y="3425068"/>
              <a:ext cx="231971" cy="225961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14197034" y="3269879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30" h="387985">
                  <a:moveTo>
                    <a:pt x="231951" y="0"/>
                  </a:moveTo>
                  <a:lnTo>
                    <a:pt x="188392" y="0"/>
                  </a:lnTo>
                  <a:lnTo>
                    <a:pt x="185847" y="6910"/>
                  </a:lnTo>
                  <a:lnTo>
                    <a:pt x="181313" y="12617"/>
                  </a:lnTo>
                  <a:lnTo>
                    <a:pt x="143199" y="28878"/>
                  </a:lnTo>
                  <a:lnTo>
                    <a:pt x="126048" y="32606"/>
                  </a:lnTo>
                  <a:lnTo>
                    <a:pt x="122048" y="33506"/>
                  </a:lnTo>
                  <a:lnTo>
                    <a:pt x="118059" y="34585"/>
                  </a:lnTo>
                  <a:lnTo>
                    <a:pt x="114425" y="35506"/>
                  </a:lnTo>
                  <a:lnTo>
                    <a:pt x="103913" y="38040"/>
                  </a:lnTo>
                  <a:lnTo>
                    <a:pt x="99818" y="39307"/>
                  </a:lnTo>
                  <a:lnTo>
                    <a:pt x="94007" y="41841"/>
                  </a:lnTo>
                  <a:lnTo>
                    <a:pt x="90468" y="43297"/>
                  </a:lnTo>
                  <a:lnTo>
                    <a:pt x="82123" y="46574"/>
                  </a:lnTo>
                  <a:lnTo>
                    <a:pt x="78217" y="48385"/>
                  </a:lnTo>
                  <a:lnTo>
                    <a:pt x="36143" y="84809"/>
                  </a:lnTo>
                  <a:lnTo>
                    <a:pt x="16064" y="125242"/>
                  </a:lnTo>
                  <a:lnTo>
                    <a:pt x="4016" y="177925"/>
                  </a:lnTo>
                  <a:lnTo>
                    <a:pt x="0" y="242861"/>
                  </a:lnTo>
                  <a:lnTo>
                    <a:pt x="2383" y="280767"/>
                  </a:lnTo>
                  <a:lnTo>
                    <a:pt x="21442" y="339028"/>
                  </a:lnTo>
                  <a:lnTo>
                    <a:pt x="54413" y="371757"/>
                  </a:lnTo>
                  <a:lnTo>
                    <a:pt x="93344" y="385922"/>
                  </a:lnTo>
                  <a:lnTo>
                    <a:pt x="115975" y="387695"/>
                  </a:lnTo>
                  <a:lnTo>
                    <a:pt x="142177" y="385584"/>
                  </a:lnTo>
                  <a:lnTo>
                    <a:pt x="165794" y="379252"/>
                  </a:lnTo>
                  <a:lnTo>
                    <a:pt x="186826" y="368700"/>
                  </a:lnTo>
                  <a:lnTo>
                    <a:pt x="205271" y="353926"/>
                  </a:lnTo>
                  <a:lnTo>
                    <a:pt x="206172" y="352847"/>
                  </a:lnTo>
                  <a:lnTo>
                    <a:pt x="119786" y="352847"/>
                  </a:lnTo>
                  <a:lnTo>
                    <a:pt x="104029" y="351451"/>
                  </a:lnTo>
                  <a:lnTo>
                    <a:pt x="63704" y="330513"/>
                  </a:lnTo>
                  <a:lnTo>
                    <a:pt x="41754" y="287543"/>
                  </a:lnTo>
                  <a:lnTo>
                    <a:pt x="40291" y="268997"/>
                  </a:lnTo>
                  <a:lnTo>
                    <a:pt x="41738" y="250433"/>
                  </a:lnTo>
                  <a:lnTo>
                    <a:pt x="63432" y="207187"/>
                  </a:lnTo>
                  <a:lnTo>
                    <a:pt x="87435" y="191114"/>
                  </a:lnTo>
                  <a:lnTo>
                    <a:pt x="38658" y="191114"/>
                  </a:lnTo>
                  <a:lnTo>
                    <a:pt x="46874" y="145752"/>
                  </a:lnTo>
                  <a:lnTo>
                    <a:pt x="67312" y="106529"/>
                  </a:lnTo>
                  <a:lnTo>
                    <a:pt x="103808" y="76981"/>
                  </a:lnTo>
                  <a:lnTo>
                    <a:pt x="156079" y="61903"/>
                  </a:lnTo>
                  <a:lnTo>
                    <a:pt x="157900" y="61537"/>
                  </a:lnTo>
                  <a:lnTo>
                    <a:pt x="165544" y="59568"/>
                  </a:lnTo>
                  <a:lnTo>
                    <a:pt x="204486" y="40417"/>
                  </a:lnTo>
                  <a:lnTo>
                    <a:pt x="228424" y="9684"/>
                  </a:lnTo>
                  <a:lnTo>
                    <a:pt x="231951" y="0"/>
                  </a:lnTo>
                  <a:close/>
                </a:path>
                <a:path w="240030" h="387985">
                  <a:moveTo>
                    <a:pt x="206535" y="184591"/>
                  </a:moveTo>
                  <a:lnTo>
                    <a:pt x="119786" y="184591"/>
                  </a:lnTo>
                  <a:lnTo>
                    <a:pt x="135975" y="186005"/>
                  </a:lnTo>
                  <a:lnTo>
                    <a:pt x="135826" y="186005"/>
                  </a:lnTo>
                  <a:lnTo>
                    <a:pt x="176141" y="206925"/>
                  </a:lnTo>
                  <a:lnTo>
                    <a:pt x="197836" y="250207"/>
                  </a:lnTo>
                  <a:lnTo>
                    <a:pt x="199281" y="268997"/>
                  </a:lnTo>
                  <a:lnTo>
                    <a:pt x="197817" y="287543"/>
                  </a:lnTo>
                  <a:lnTo>
                    <a:pt x="175879" y="330513"/>
                  </a:lnTo>
                  <a:lnTo>
                    <a:pt x="135542" y="351451"/>
                  </a:lnTo>
                  <a:lnTo>
                    <a:pt x="119786" y="352847"/>
                  </a:lnTo>
                  <a:lnTo>
                    <a:pt x="206172" y="352847"/>
                  </a:lnTo>
                  <a:lnTo>
                    <a:pt x="220280" y="335964"/>
                  </a:lnTo>
                  <a:lnTo>
                    <a:pt x="231003" y="315820"/>
                  </a:lnTo>
                  <a:lnTo>
                    <a:pt x="237438" y="293496"/>
                  </a:lnTo>
                  <a:lnTo>
                    <a:pt x="239584" y="268997"/>
                  </a:lnTo>
                  <a:lnTo>
                    <a:pt x="237489" y="244694"/>
                  </a:lnTo>
                  <a:lnTo>
                    <a:pt x="231207" y="222436"/>
                  </a:lnTo>
                  <a:lnTo>
                    <a:pt x="220739" y="202219"/>
                  </a:lnTo>
                  <a:lnTo>
                    <a:pt x="206535" y="184591"/>
                  </a:lnTo>
                  <a:close/>
                </a:path>
                <a:path w="240030" h="387985">
                  <a:moveTo>
                    <a:pt x="121964" y="149744"/>
                  </a:moveTo>
                  <a:lnTo>
                    <a:pt x="95181" y="152331"/>
                  </a:lnTo>
                  <a:lnTo>
                    <a:pt x="72552" y="160090"/>
                  </a:lnTo>
                  <a:lnTo>
                    <a:pt x="54078" y="173019"/>
                  </a:lnTo>
                  <a:lnTo>
                    <a:pt x="39757" y="191114"/>
                  </a:lnTo>
                  <a:lnTo>
                    <a:pt x="87435" y="191114"/>
                  </a:lnTo>
                  <a:lnTo>
                    <a:pt x="89088" y="190246"/>
                  </a:lnTo>
                  <a:lnTo>
                    <a:pt x="103807" y="186005"/>
                  </a:lnTo>
                  <a:lnTo>
                    <a:pt x="119786" y="184591"/>
                  </a:lnTo>
                  <a:lnTo>
                    <a:pt x="206535" y="184591"/>
                  </a:lnTo>
                  <a:lnTo>
                    <a:pt x="206087" y="184036"/>
                  </a:lnTo>
                  <a:lnTo>
                    <a:pt x="188277" y="169034"/>
                  </a:lnTo>
                  <a:lnTo>
                    <a:pt x="168318" y="158318"/>
                  </a:lnTo>
                  <a:lnTo>
                    <a:pt x="146212" y="151887"/>
                  </a:lnTo>
                  <a:lnTo>
                    <a:pt x="121964" y="149744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4482260" y="3419623"/>
              <a:ext cx="239584" cy="237950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14781696" y="3269887"/>
              <a:ext cx="892810" cy="508634"/>
            </a:xfrm>
            <a:custGeom>
              <a:avLst/>
              <a:gdLst/>
              <a:ahLst/>
              <a:cxnLst/>
              <a:rect l="l" t="t" r="r" b="b"/>
              <a:pathLst>
                <a:path w="892809" h="508635">
                  <a:moveTo>
                    <a:pt x="226517" y="269532"/>
                  </a:moveTo>
                  <a:lnTo>
                    <a:pt x="219087" y="224282"/>
                  </a:lnTo>
                  <a:lnTo>
                    <a:pt x="196837" y="185420"/>
                  </a:lnTo>
                  <a:lnTo>
                    <a:pt x="186232" y="175171"/>
                  </a:lnTo>
                  <a:lnTo>
                    <a:pt x="186232" y="269532"/>
                  </a:lnTo>
                  <a:lnTo>
                    <a:pt x="184988" y="285991"/>
                  </a:lnTo>
                  <a:lnTo>
                    <a:pt x="184962" y="286296"/>
                  </a:lnTo>
                  <a:lnTo>
                    <a:pt x="181216" y="301599"/>
                  </a:lnTo>
                  <a:lnTo>
                    <a:pt x="181190" y="301726"/>
                  </a:lnTo>
                  <a:lnTo>
                    <a:pt x="155181" y="339217"/>
                  </a:lnTo>
                  <a:lnTo>
                    <a:pt x="112712" y="352844"/>
                  </a:lnTo>
                  <a:lnTo>
                    <a:pt x="96634" y="351332"/>
                  </a:lnTo>
                  <a:lnTo>
                    <a:pt x="57988" y="328612"/>
                  </a:lnTo>
                  <a:lnTo>
                    <a:pt x="42329" y="301726"/>
                  </a:lnTo>
                  <a:lnTo>
                    <a:pt x="42265" y="301599"/>
                  </a:lnTo>
                  <a:lnTo>
                    <a:pt x="38417" y="286296"/>
                  </a:lnTo>
                  <a:lnTo>
                    <a:pt x="38341" y="285991"/>
                  </a:lnTo>
                  <a:lnTo>
                    <a:pt x="37071" y="269532"/>
                  </a:lnTo>
                  <a:lnTo>
                    <a:pt x="37033" y="268998"/>
                  </a:lnTo>
                  <a:lnTo>
                    <a:pt x="38442" y="250952"/>
                  </a:lnTo>
                  <a:lnTo>
                    <a:pt x="38455" y="250659"/>
                  </a:lnTo>
                  <a:lnTo>
                    <a:pt x="59893" y="207454"/>
                  </a:lnTo>
                  <a:lnTo>
                    <a:pt x="95554" y="186766"/>
                  </a:lnTo>
                  <a:lnTo>
                    <a:pt x="112166" y="184594"/>
                  </a:lnTo>
                  <a:lnTo>
                    <a:pt x="126428" y="186029"/>
                  </a:lnTo>
                  <a:lnTo>
                    <a:pt x="163906" y="207454"/>
                  </a:lnTo>
                  <a:lnTo>
                    <a:pt x="180581" y="234289"/>
                  </a:lnTo>
                  <a:lnTo>
                    <a:pt x="180644" y="234416"/>
                  </a:lnTo>
                  <a:lnTo>
                    <a:pt x="184759" y="250659"/>
                  </a:lnTo>
                  <a:lnTo>
                    <a:pt x="184835" y="250952"/>
                  </a:lnTo>
                  <a:lnTo>
                    <a:pt x="186194" y="268998"/>
                  </a:lnTo>
                  <a:lnTo>
                    <a:pt x="186232" y="269532"/>
                  </a:lnTo>
                  <a:lnTo>
                    <a:pt x="186232" y="175171"/>
                  </a:lnTo>
                  <a:lnTo>
                    <a:pt x="180695" y="169811"/>
                  </a:lnTo>
                  <a:lnTo>
                    <a:pt x="161925" y="158673"/>
                  </a:lnTo>
                  <a:lnTo>
                    <a:pt x="140804" y="152069"/>
                  </a:lnTo>
                  <a:lnTo>
                    <a:pt x="141439" y="152069"/>
                  </a:lnTo>
                  <a:lnTo>
                    <a:pt x="116522" y="149758"/>
                  </a:lnTo>
                  <a:lnTo>
                    <a:pt x="93929" y="152069"/>
                  </a:lnTo>
                  <a:lnTo>
                    <a:pt x="73520" y="159004"/>
                  </a:lnTo>
                  <a:lnTo>
                    <a:pt x="55270" y="170573"/>
                  </a:lnTo>
                  <a:lnTo>
                    <a:pt x="39204" y="186766"/>
                  </a:lnTo>
                  <a:lnTo>
                    <a:pt x="39204" y="155181"/>
                  </a:lnTo>
                  <a:lnTo>
                    <a:pt x="0" y="155181"/>
                  </a:lnTo>
                  <a:lnTo>
                    <a:pt x="0" y="508558"/>
                  </a:lnTo>
                  <a:lnTo>
                    <a:pt x="39204" y="508558"/>
                  </a:lnTo>
                  <a:lnTo>
                    <a:pt x="39204" y="349580"/>
                  </a:lnTo>
                  <a:lnTo>
                    <a:pt x="55168" y="366255"/>
                  </a:lnTo>
                  <a:lnTo>
                    <a:pt x="73647" y="378167"/>
                  </a:lnTo>
                  <a:lnTo>
                    <a:pt x="94653" y="385305"/>
                  </a:lnTo>
                  <a:lnTo>
                    <a:pt x="118173" y="387692"/>
                  </a:lnTo>
                  <a:lnTo>
                    <a:pt x="141681" y="385533"/>
                  </a:lnTo>
                  <a:lnTo>
                    <a:pt x="181152" y="368236"/>
                  </a:lnTo>
                  <a:lnTo>
                    <a:pt x="209981" y="334924"/>
                  </a:lnTo>
                  <a:lnTo>
                    <a:pt x="224675" y="293128"/>
                  </a:lnTo>
                  <a:lnTo>
                    <a:pt x="226517" y="269532"/>
                  </a:lnTo>
                  <a:close/>
                </a:path>
                <a:path w="892809" h="508635">
                  <a:moveTo>
                    <a:pt x="638759" y="268998"/>
                  </a:moveTo>
                  <a:lnTo>
                    <a:pt x="636663" y="244690"/>
                  </a:lnTo>
                  <a:lnTo>
                    <a:pt x="630389" y="222440"/>
                  </a:lnTo>
                  <a:lnTo>
                    <a:pt x="619912" y="202222"/>
                  </a:lnTo>
                  <a:lnTo>
                    <a:pt x="605713" y="184594"/>
                  </a:lnTo>
                  <a:lnTo>
                    <a:pt x="605269" y="184035"/>
                  </a:lnTo>
                  <a:lnTo>
                    <a:pt x="598462" y="178308"/>
                  </a:lnTo>
                  <a:lnTo>
                    <a:pt x="598462" y="268998"/>
                  </a:lnTo>
                  <a:lnTo>
                    <a:pt x="596988" y="287540"/>
                  </a:lnTo>
                  <a:lnTo>
                    <a:pt x="575056" y="330517"/>
                  </a:lnTo>
                  <a:lnTo>
                    <a:pt x="534720" y="351447"/>
                  </a:lnTo>
                  <a:lnTo>
                    <a:pt x="518960" y="352844"/>
                  </a:lnTo>
                  <a:lnTo>
                    <a:pt x="503212" y="351447"/>
                  </a:lnTo>
                  <a:lnTo>
                    <a:pt x="462876" y="330517"/>
                  </a:lnTo>
                  <a:lnTo>
                    <a:pt x="440931" y="287540"/>
                  </a:lnTo>
                  <a:lnTo>
                    <a:pt x="439470" y="268998"/>
                  </a:lnTo>
                  <a:lnTo>
                    <a:pt x="440918" y="250431"/>
                  </a:lnTo>
                  <a:lnTo>
                    <a:pt x="462610" y="207187"/>
                  </a:lnTo>
                  <a:lnTo>
                    <a:pt x="502983" y="186004"/>
                  </a:lnTo>
                  <a:lnTo>
                    <a:pt x="518960" y="184594"/>
                  </a:lnTo>
                  <a:lnTo>
                    <a:pt x="535000" y="186004"/>
                  </a:lnTo>
                  <a:lnTo>
                    <a:pt x="575322" y="206921"/>
                  </a:lnTo>
                  <a:lnTo>
                    <a:pt x="597014" y="250202"/>
                  </a:lnTo>
                  <a:lnTo>
                    <a:pt x="598462" y="268998"/>
                  </a:lnTo>
                  <a:lnTo>
                    <a:pt x="598462" y="178308"/>
                  </a:lnTo>
                  <a:lnTo>
                    <a:pt x="587451" y="169037"/>
                  </a:lnTo>
                  <a:lnTo>
                    <a:pt x="567499" y="158318"/>
                  </a:lnTo>
                  <a:lnTo>
                    <a:pt x="545388" y="151892"/>
                  </a:lnTo>
                  <a:lnTo>
                    <a:pt x="521144" y="149745"/>
                  </a:lnTo>
                  <a:lnTo>
                    <a:pt x="494360" y="152323"/>
                  </a:lnTo>
                  <a:lnTo>
                    <a:pt x="471728" y="160083"/>
                  </a:lnTo>
                  <a:lnTo>
                    <a:pt x="453250" y="173012"/>
                  </a:lnTo>
                  <a:lnTo>
                    <a:pt x="438937" y="191109"/>
                  </a:lnTo>
                  <a:lnTo>
                    <a:pt x="437832" y="191109"/>
                  </a:lnTo>
                  <a:lnTo>
                    <a:pt x="446049" y="145745"/>
                  </a:lnTo>
                  <a:lnTo>
                    <a:pt x="466483" y="106527"/>
                  </a:lnTo>
                  <a:lnTo>
                    <a:pt x="502983" y="76974"/>
                  </a:lnTo>
                  <a:lnTo>
                    <a:pt x="555256" y="61899"/>
                  </a:lnTo>
                  <a:lnTo>
                    <a:pt x="557072" y="61531"/>
                  </a:lnTo>
                  <a:lnTo>
                    <a:pt x="564718" y="59563"/>
                  </a:lnTo>
                  <a:lnTo>
                    <a:pt x="603669" y="40411"/>
                  </a:lnTo>
                  <a:lnTo>
                    <a:pt x="627595" y="9677"/>
                  </a:lnTo>
                  <a:lnTo>
                    <a:pt x="631126" y="0"/>
                  </a:lnTo>
                  <a:lnTo>
                    <a:pt x="587565" y="0"/>
                  </a:lnTo>
                  <a:lnTo>
                    <a:pt x="585025" y="6908"/>
                  </a:lnTo>
                  <a:lnTo>
                    <a:pt x="580491" y="12611"/>
                  </a:lnTo>
                  <a:lnTo>
                    <a:pt x="542378" y="28879"/>
                  </a:lnTo>
                  <a:lnTo>
                    <a:pt x="525221" y="32600"/>
                  </a:lnTo>
                  <a:lnTo>
                    <a:pt x="521220" y="33502"/>
                  </a:lnTo>
                  <a:lnTo>
                    <a:pt x="517232" y="34582"/>
                  </a:lnTo>
                  <a:lnTo>
                    <a:pt x="513600" y="35509"/>
                  </a:lnTo>
                  <a:lnTo>
                    <a:pt x="503085" y="38036"/>
                  </a:lnTo>
                  <a:lnTo>
                    <a:pt x="498995" y="39306"/>
                  </a:lnTo>
                  <a:lnTo>
                    <a:pt x="493179" y="41833"/>
                  </a:lnTo>
                  <a:lnTo>
                    <a:pt x="489648" y="43294"/>
                  </a:lnTo>
                  <a:lnTo>
                    <a:pt x="481304" y="46570"/>
                  </a:lnTo>
                  <a:lnTo>
                    <a:pt x="477393" y="48387"/>
                  </a:lnTo>
                  <a:lnTo>
                    <a:pt x="435317" y="84810"/>
                  </a:lnTo>
                  <a:lnTo>
                    <a:pt x="415239" y="125234"/>
                  </a:lnTo>
                  <a:lnTo>
                    <a:pt x="403199" y="177927"/>
                  </a:lnTo>
                  <a:lnTo>
                    <a:pt x="399173" y="242862"/>
                  </a:lnTo>
                  <a:lnTo>
                    <a:pt x="401561" y="280771"/>
                  </a:lnTo>
                  <a:lnTo>
                    <a:pt x="420624" y="339026"/>
                  </a:lnTo>
                  <a:lnTo>
                    <a:pt x="453593" y="371754"/>
                  </a:lnTo>
                  <a:lnTo>
                    <a:pt x="492518" y="385914"/>
                  </a:lnTo>
                  <a:lnTo>
                    <a:pt x="515150" y="387692"/>
                  </a:lnTo>
                  <a:lnTo>
                    <a:pt x="541350" y="385584"/>
                  </a:lnTo>
                  <a:lnTo>
                    <a:pt x="564972" y="379247"/>
                  </a:lnTo>
                  <a:lnTo>
                    <a:pt x="586003" y="368693"/>
                  </a:lnTo>
                  <a:lnTo>
                    <a:pt x="604443" y="353923"/>
                  </a:lnTo>
                  <a:lnTo>
                    <a:pt x="605345" y="352844"/>
                  </a:lnTo>
                  <a:lnTo>
                    <a:pt x="619455" y="335965"/>
                  </a:lnTo>
                  <a:lnTo>
                    <a:pt x="630174" y="315823"/>
                  </a:lnTo>
                  <a:lnTo>
                    <a:pt x="636612" y="293497"/>
                  </a:lnTo>
                  <a:lnTo>
                    <a:pt x="638759" y="268998"/>
                  </a:lnTo>
                  <a:close/>
                </a:path>
                <a:path w="892809" h="508635">
                  <a:moveTo>
                    <a:pt x="892505" y="137756"/>
                  </a:moveTo>
                  <a:lnTo>
                    <a:pt x="737870" y="304380"/>
                  </a:lnTo>
                  <a:lnTo>
                    <a:pt x="737870" y="155181"/>
                  </a:lnTo>
                  <a:lnTo>
                    <a:pt x="698665" y="155181"/>
                  </a:lnTo>
                  <a:lnTo>
                    <a:pt x="698665" y="396938"/>
                  </a:lnTo>
                  <a:lnTo>
                    <a:pt x="853300" y="230327"/>
                  </a:lnTo>
                  <a:lnTo>
                    <a:pt x="853300" y="381152"/>
                  </a:lnTo>
                  <a:lnTo>
                    <a:pt x="892505" y="381152"/>
                  </a:lnTo>
                  <a:lnTo>
                    <a:pt x="892505" y="13775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5734075" y="3419623"/>
              <a:ext cx="184036" cy="237940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15977934" y="3424980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8" name="object 98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6222981" y="3419623"/>
              <a:ext cx="216160" cy="237940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6484817" y="3419623"/>
              <a:ext cx="192748" cy="237950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6723365" y="3419623"/>
              <a:ext cx="226516" cy="237940"/>
            </a:xfrm>
            <a:prstGeom prst="rect">
              <a:avLst/>
            </a:prstGeom>
          </p:spPr>
        </p:pic>
        <p:sp>
          <p:nvSpPr>
            <p:cNvPr id="101" name="object 101"/>
            <p:cNvSpPr/>
            <p:nvPr/>
          </p:nvSpPr>
          <p:spPr>
            <a:xfrm>
              <a:off x="495300" y="3602030"/>
              <a:ext cx="16581119" cy="1361440"/>
            </a:xfrm>
            <a:custGeom>
              <a:avLst/>
              <a:gdLst/>
              <a:ahLst/>
              <a:cxnLst/>
              <a:rect l="l" t="t" r="r" b="b"/>
              <a:pathLst>
                <a:path w="16581119" h="1361439">
                  <a:moveTo>
                    <a:pt x="235229" y="1094968"/>
                  </a:moveTo>
                  <a:lnTo>
                    <a:pt x="227253" y="1052156"/>
                  </a:lnTo>
                  <a:lnTo>
                    <a:pt x="203377" y="1017371"/>
                  </a:lnTo>
                  <a:lnTo>
                    <a:pt x="167360" y="994295"/>
                  </a:lnTo>
                  <a:lnTo>
                    <a:pt x="123050" y="986612"/>
                  </a:lnTo>
                  <a:lnTo>
                    <a:pt x="97663" y="988923"/>
                  </a:lnTo>
                  <a:lnTo>
                    <a:pt x="54648" y="1007427"/>
                  </a:lnTo>
                  <a:lnTo>
                    <a:pt x="25920" y="1039152"/>
                  </a:lnTo>
                  <a:lnTo>
                    <a:pt x="12306" y="1076718"/>
                  </a:lnTo>
                  <a:lnTo>
                    <a:pt x="9791" y="1098765"/>
                  </a:lnTo>
                  <a:lnTo>
                    <a:pt x="50088" y="1098765"/>
                  </a:lnTo>
                  <a:lnTo>
                    <a:pt x="51041" y="1086485"/>
                  </a:lnTo>
                  <a:lnTo>
                    <a:pt x="53352" y="1075220"/>
                  </a:lnTo>
                  <a:lnTo>
                    <a:pt x="73812" y="1041704"/>
                  </a:lnTo>
                  <a:lnTo>
                    <a:pt x="122504" y="1023620"/>
                  </a:lnTo>
                  <a:lnTo>
                    <a:pt x="137820" y="1024864"/>
                  </a:lnTo>
                  <a:lnTo>
                    <a:pt x="174777" y="1043508"/>
                  </a:lnTo>
                  <a:lnTo>
                    <a:pt x="193662" y="1079588"/>
                  </a:lnTo>
                  <a:lnTo>
                    <a:pt x="194919" y="1094409"/>
                  </a:lnTo>
                  <a:lnTo>
                    <a:pt x="193662" y="1107884"/>
                  </a:lnTo>
                  <a:lnTo>
                    <a:pt x="174777" y="1149959"/>
                  </a:lnTo>
                  <a:lnTo>
                    <a:pt x="147624" y="1184554"/>
                  </a:lnTo>
                  <a:lnTo>
                    <a:pt x="0" y="1355775"/>
                  </a:lnTo>
                  <a:lnTo>
                    <a:pt x="234670" y="1355775"/>
                  </a:lnTo>
                  <a:lnTo>
                    <a:pt x="234670" y="1318742"/>
                  </a:lnTo>
                  <a:lnTo>
                    <a:pt x="81127" y="1318742"/>
                  </a:lnTo>
                  <a:lnTo>
                    <a:pt x="156806" y="1233246"/>
                  </a:lnTo>
                  <a:lnTo>
                    <a:pt x="186613" y="1198003"/>
                  </a:lnTo>
                  <a:lnTo>
                    <a:pt x="218986" y="1152436"/>
                  </a:lnTo>
                  <a:lnTo>
                    <a:pt x="233426" y="1113510"/>
                  </a:lnTo>
                  <a:lnTo>
                    <a:pt x="235229" y="1094968"/>
                  </a:lnTo>
                  <a:close/>
                </a:path>
                <a:path w="16581119" h="1361439">
                  <a:moveTo>
                    <a:pt x="371335" y="1326730"/>
                  </a:moveTo>
                  <a:lnTo>
                    <a:pt x="368604" y="1320380"/>
                  </a:lnTo>
                  <a:lnTo>
                    <a:pt x="357708" y="1309497"/>
                  </a:lnTo>
                  <a:lnTo>
                    <a:pt x="351370" y="1306779"/>
                  </a:lnTo>
                  <a:lnTo>
                    <a:pt x="336842" y="1306779"/>
                  </a:lnTo>
                  <a:lnTo>
                    <a:pt x="330492" y="1309497"/>
                  </a:lnTo>
                  <a:lnTo>
                    <a:pt x="319595" y="1320380"/>
                  </a:lnTo>
                  <a:lnTo>
                    <a:pt x="316890" y="1326730"/>
                  </a:lnTo>
                  <a:lnTo>
                    <a:pt x="316890" y="1341259"/>
                  </a:lnTo>
                  <a:lnTo>
                    <a:pt x="319595" y="1347609"/>
                  </a:lnTo>
                  <a:lnTo>
                    <a:pt x="325056" y="1353058"/>
                  </a:lnTo>
                  <a:lnTo>
                    <a:pt x="330492" y="1358506"/>
                  </a:lnTo>
                  <a:lnTo>
                    <a:pt x="336842" y="1361211"/>
                  </a:lnTo>
                  <a:lnTo>
                    <a:pt x="351370" y="1361211"/>
                  </a:lnTo>
                  <a:lnTo>
                    <a:pt x="357708" y="1358506"/>
                  </a:lnTo>
                  <a:lnTo>
                    <a:pt x="368604" y="1347609"/>
                  </a:lnTo>
                  <a:lnTo>
                    <a:pt x="371335" y="1341259"/>
                  </a:lnTo>
                  <a:lnTo>
                    <a:pt x="371335" y="1326730"/>
                  </a:lnTo>
                  <a:close/>
                </a:path>
                <a:path w="16581119" h="1361439">
                  <a:moveTo>
                    <a:pt x="934313" y="992593"/>
                  </a:moveTo>
                  <a:lnTo>
                    <a:pt x="894029" y="992593"/>
                  </a:lnTo>
                  <a:lnTo>
                    <a:pt x="894029" y="1161935"/>
                  </a:lnTo>
                  <a:lnTo>
                    <a:pt x="874141" y="1163599"/>
                  </a:lnTo>
                  <a:lnTo>
                    <a:pt x="855357" y="1164793"/>
                  </a:lnTo>
                  <a:lnTo>
                    <a:pt x="837666" y="1165504"/>
                  </a:lnTo>
                  <a:lnTo>
                    <a:pt x="821055" y="1165745"/>
                  </a:lnTo>
                  <a:lnTo>
                    <a:pt x="799134" y="1165034"/>
                  </a:lnTo>
                  <a:lnTo>
                    <a:pt x="757897" y="1154315"/>
                  </a:lnTo>
                  <a:lnTo>
                    <a:pt x="737476" y="1114691"/>
                  </a:lnTo>
                  <a:lnTo>
                    <a:pt x="736117" y="1094409"/>
                  </a:lnTo>
                  <a:lnTo>
                    <a:pt x="736117" y="992593"/>
                  </a:lnTo>
                  <a:lnTo>
                    <a:pt x="695820" y="992593"/>
                  </a:lnTo>
                  <a:lnTo>
                    <a:pt x="695820" y="1099858"/>
                  </a:lnTo>
                  <a:lnTo>
                    <a:pt x="697890" y="1127175"/>
                  </a:lnTo>
                  <a:lnTo>
                    <a:pt x="714502" y="1169377"/>
                  </a:lnTo>
                  <a:lnTo>
                    <a:pt x="764019" y="1198956"/>
                  </a:lnTo>
                  <a:lnTo>
                    <a:pt x="818870" y="1203858"/>
                  </a:lnTo>
                  <a:lnTo>
                    <a:pt x="832764" y="1203617"/>
                  </a:lnTo>
                  <a:lnTo>
                    <a:pt x="849909" y="1202905"/>
                  </a:lnTo>
                  <a:lnTo>
                    <a:pt x="870331" y="1201712"/>
                  </a:lnTo>
                  <a:lnTo>
                    <a:pt x="894029" y="1200035"/>
                  </a:lnTo>
                  <a:lnTo>
                    <a:pt x="894029" y="1355775"/>
                  </a:lnTo>
                  <a:lnTo>
                    <a:pt x="934313" y="1355775"/>
                  </a:lnTo>
                  <a:lnTo>
                    <a:pt x="934313" y="992593"/>
                  </a:lnTo>
                  <a:close/>
                </a:path>
                <a:path w="16581119" h="1361439">
                  <a:moveTo>
                    <a:pt x="16580828" y="19964"/>
                  </a:moveTo>
                  <a:lnTo>
                    <a:pt x="16578085" y="13627"/>
                  </a:lnTo>
                  <a:lnTo>
                    <a:pt x="16567201" y="2717"/>
                  </a:lnTo>
                  <a:lnTo>
                    <a:pt x="16560851" y="0"/>
                  </a:lnTo>
                  <a:lnTo>
                    <a:pt x="16546335" y="0"/>
                  </a:lnTo>
                  <a:lnTo>
                    <a:pt x="16539985" y="2717"/>
                  </a:lnTo>
                  <a:lnTo>
                    <a:pt x="16529088" y="13627"/>
                  </a:lnTo>
                  <a:lnTo>
                    <a:pt x="16526371" y="19964"/>
                  </a:lnTo>
                  <a:lnTo>
                    <a:pt x="16526371" y="34505"/>
                  </a:lnTo>
                  <a:lnTo>
                    <a:pt x="16529088" y="40843"/>
                  </a:lnTo>
                  <a:lnTo>
                    <a:pt x="16534537" y="46278"/>
                  </a:lnTo>
                  <a:lnTo>
                    <a:pt x="16539985" y="51727"/>
                  </a:lnTo>
                  <a:lnTo>
                    <a:pt x="16546335" y="54444"/>
                  </a:lnTo>
                  <a:lnTo>
                    <a:pt x="16560851" y="54444"/>
                  </a:lnTo>
                  <a:lnTo>
                    <a:pt x="16567201" y="51727"/>
                  </a:lnTo>
                  <a:lnTo>
                    <a:pt x="16578085" y="40843"/>
                  </a:lnTo>
                  <a:lnTo>
                    <a:pt x="16580828" y="34505"/>
                  </a:lnTo>
                  <a:lnTo>
                    <a:pt x="16580828" y="19964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499315" y="4726400"/>
              <a:ext cx="216160" cy="237919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761202" y="4726400"/>
              <a:ext cx="192748" cy="237929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1981174" y="4731746"/>
              <a:ext cx="407670" cy="226695"/>
            </a:xfrm>
            <a:custGeom>
              <a:avLst/>
              <a:gdLst/>
              <a:ahLst/>
              <a:cxnLst/>
              <a:rect l="l" t="t" r="r" b="b"/>
              <a:pathLst>
                <a:path w="407669" h="226695">
                  <a:moveTo>
                    <a:pt x="180759" y="469"/>
                  </a:moveTo>
                  <a:lnTo>
                    <a:pt x="0" y="469"/>
                  </a:lnTo>
                  <a:lnTo>
                    <a:pt x="0" y="36029"/>
                  </a:lnTo>
                  <a:lnTo>
                    <a:pt x="70777" y="36029"/>
                  </a:lnTo>
                  <a:lnTo>
                    <a:pt x="70777" y="226529"/>
                  </a:lnTo>
                  <a:lnTo>
                    <a:pt x="109982" y="226529"/>
                  </a:lnTo>
                  <a:lnTo>
                    <a:pt x="109982" y="36029"/>
                  </a:lnTo>
                  <a:lnTo>
                    <a:pt x="180759" y="36029"/>
                  </a:lnTo>
                  <a:lnTo>
                    <a:pt x="180759" y="469"/>
                  </a:lnTo>
                  <a:close/>
                </a:path>
                <a:path w="407669" h="226695">
                  <a:moveTo>
                    <a:pt x="407263" y="0"/>
                  </a:moveTo>
                  <a:lnTo>
                    <a:pt x="368071" y="0"/>
                  </a:lnTo>
                  <a:lnTo>
                    <a:pt x="368071" y="92710"/>
                  </a:lnTo>
                  <a:lnTo>
                    <a:pt x="261353" y="92710"/>
                  </a:lnTo>
                  <a:lnTo>
                    <a:pt x="261353" y="0"/>
                  </a:lnTo>
                  <a:lnTo>
                    <a:pt x="222148" y="0"/>
                  </a:lnTo>
                  <a:lnTo>
                    <a:pt x="222148" y="92710"/>
                  </a:lnTo>
                  <a:lnTo>
                    <a:pt x="222148" y="128270"/>
                  </a:lnTo>
                  <a:lnTo>
                    <a:pt x="222148" y="226060"/>
                  </a:lnTo>
                  <a:lnTo>
                    <a:pt x="261353" y="226060"/>
                  </a:lnTo>
                  <a:lnTo>
                    <a:pt x="261353" y="128270"/>
                  </a:lnTo>
                  <a:lnTo>
                    <a:pt x="368071" y="128270"/>
                  </a:lnTo>
                  <a:lnTo>
                    <a:pt x="368071" y="226060"/>
                  </a:lnTo>
                  <a:lnTo>
                    <a:pt x="407263" y="226060"/>
                  </a:lnTo>
                  <a:lnTo>
                    <a:pt x="407263" y="128270"/>
                  </a:lnTo>
                  <a:lnTo>
                    <a:pt x="407263" y="92710"/>
                  </a:lnTo>
                  <a:lnTo>
                    <a:pt x="407263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" name="object 105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448333" y="4726400"/>
              <a:ext cx="239584" cy="237929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2733634" y="4726400"/>
              <a:ext cx="192748" cy="237929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2953601" y="4732216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" name="object 108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175756" y="4731834"/>
              <a:ext cx="165513" cy="22596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3520405" y="4731834"/>
              <a:ext cx="174235" cy="225961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3740367" y="4726400"/>
              <a:ext cx="192748" cy="23792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3960317" y="4726399"/>
              <a:ext cx="448945" cy="359410"/>
            </a:xfrm>
            <a:custGeom>
              <a:avLst/>
              <a:gdLst/>
              <a:ahLst/>
              <a:cxnLst/>
              <a:rect l="l" t="t" r="r" b="b"/>
              <a:pathLst>
                <a:path w="448945" h="359410">
                  <a:moveTo>
                    <a:pt x="180771" y="5816"/>
                  </a:moveTo>
                  <a:lnTo>
                    <a:pt x="0" y="5816"/>
                  </a:lnTo>
                  <a:lnTo>
                    <a:pt x="0" y="41376"/>
                  </a:lnTo>
                  <a:lnTo>
                    <a:pt x="70789" y="41376"/>
                  </a:lnTo>
                  <a:lnTo>
                    <a:pt x="70789" y="231876"/>
                  </a:lnTo>
                  <a:lnTo>
                    <a:pt x="109994" y="231876"/>
                  </a:lnTo>
                  <a:lnTo>
                    <a:pt x="109994" y="41376"/>
                  </a:lnTo>
                  <a:lnTo>
                    <a:pt x="180771" y="41376"/>
                  </a:lnTo>
                  <a:lnTo>
                    <a:pt x="180771" y="5816"/>
                  </a:lnTo>
                  <a:close/>
                </a:path>
                <a:path w="448945" h="359410">
                  <a:moveTo>
                    <a:pt x="448665" y="119786"/>
                  </a:moveTo>
                  <a:lnTo>
                    <a:pt x="441248" y="74510"/>
                  </a:lnTo>
                  <a:lnTo>
                    <a:pt x="418985" y="35648"/>
                  </a:lnTo>
                  <a:lnTo>
                    <a:pt x="408381" y="25412"/>
                  </a:lnTo>
                  <a:lnTo>
                    <a:pt x="408381" y="119786"/>
                  </a:lnTo>
                  <a:lnTo>
                    <a:pt x="407149" y="136232"/>
                  </a:lnTo>
                  <a:lnTo>
                    <a:pt x="388239" y="178854"/>
                  </a:lnTo>
                  <a:lnTo>
                    <a:pt x="350647" y="201561"/>
                  </a:lnTo>
                  <a:lnTo>
                    <a:pt x="334860" y="203073"/>
                  </a:lnTo>
                  <a:lnTo>
                    <a:pt x="318782" y="201561"/>
                  </a:lnTo>
                  <a:lnTo>
                    <a:pt x="280149" y="178854"/>
                  </a:lnTo>
                  <a:lnTo>
                    <a:pt x="260565" y="136550"/>
                  </a:lnTo>
                  <a:lnTo>
                    <a:pt x="259181" y="119227"/>
                  </a:lnTo>
                  <a:lnTo>
                    <a:pt x="260591" y="101206"/>
                  </a:lnTo>
                  <a:lnTo>
                    <a:pt x="282054" y="57708"/>
                  </a:lnTo>
                  <a:lnTo>
                    <a:pt x="317639" y="37020"/>
                  </a:lnTo>
                  <a:lnTo>
                    <a:pt x="320027" y="36258"/>
                  </a:lnTo>
                  <a:lnTo>
                    <a:pt x="334314" y="34836"/>
                  </a:lnTo>
                  <a:lnTo>
                    <a:pt x="348576" y="36258"/>
                  </a:lnTo>
                  <a:lnTo>
                    <a:pt x="361950" y="40551"/>
                  </a:lnTo>
                  <a:lnTo>
                    <a:pt x="395820" y="70167"/>
                  </a:lnTo>
                  <a:lnTo>
                    <a:pt x="408343" y="119227"/>
                  </a:lnTo>
                  <a:lnTo>
                    <a:pt x="408381" y="119786"/>
                  </a:lnTo>
                  <a:lnTo>
                    <a:pt x="408381" y="25412"/>
                  </a:lnTo>
                  <a:lnTo>
                    <a:pt x="402844" y="20053"/>
                  </a:lnTo>
                  <a:lnTo>
                    <a:pt x="384073" y="8915"/>
                  </a:lnTo>
                  <a:lnTo>
                    <a:pt x="362953" y="2311"/>
                  </a:lnTo>
                  <a:lnTo>
                    <a:pt x="363601" y="2311"/>
                  </a:lnTo>
                  <a:lnTo>
                    <a:pt x="338670" y="0"/>
                  </a:lnTo>
                  <a:lnTo>
                    <a:pt x="316090" y="2311"/>
                  </a:lnTo>
                  <a:lnTo>
                    <a:pt x="295668" y="9245"/>
                  </a:lnTo>
                  <a:lnTo>
                    <a:pt x="277418" y="20815"/>
                  </a:lnTo>
                  <a:lnTo>
                    <a:pt x="261353" y="37020"/>
                  </a:lnTo>
                  <a:lnTo>
                    <a:pt x="261353" y="5435"/>
                  </a:lnTo>
                  <a:lnTo>
                    <a:pt x="222161" y="5435"/>
                  </a:lnTo>
                  <a:lnTo>
                    <a:pt x="222161" y="358813"/>
                  </a:lnTo>
                  <a:lnTo>
                    <a:pt x="261353" y="358813"/>
                  </a:lnTo>
                  <a:lnTo>
                    <a:pt x="261353" y="199821"/>
                  </a:lnTo>
                  <a:lnTo>
                    <a:pt x="277329" y="216496"/>
                  </a:lnTo>
                  <a:lnTo>
                    <a:pt x="295808" y="228396"/>
                  </a:lnTo>
                  <a:lnTo>
                    <a:pt x="316801" y="235546"/>
                  </a:lnTo>
                  <a:lnTo>
                    <a:pt x="340321" y="237921"/>
                  </a:lnTo>
                  <a:lnTo>
                    <a:pt x="363829" y="235762"/>
                  </a:lnTo>
                  <a:lnTo>
                    <a:pt x="384822" y="229285"/>
                  </a:lnTo>
                  <a:lnTo>
                    <a:pt x="403301" y="218490"/>
                  </a:lnTo>
                  <a:lnTo>
                    <a:pt x="419265" y="203365"/>
                  </a:lnTo>
                  <a:lnTo>
                    <a:pt x="419468" y="203073"/>
                  </a:lnTo>
                  <a:lnTo>
                    <a:pt x="432130" y="185178"/>
                  </a:lnTo>
                  <a:lnTo>
                    <a:pt x="441312" y="165176"/>
                  </a:lnTo>
                  <a:lnTo>
                    <a:pt x="446824" y="143383"/>
                  </a:lnTo>
                  <a:lnTo>
                    <a:pt x="448665" y="11978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" name="object 112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4740023" y="4726400"/>
              <a:ext cx="216160" cy="237919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4454712" y="4726400"/>
              <a:ext cx="239584" cy="237929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5016055" y="4731746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" name="object 115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5261075" y="4726400"/>
              <a:ext cx="226516" cy="237919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5688497" y="4731834"/>
              <a:ext cx="174235" cy="225961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035313" y="4726400"/>
              <a:ext cx="192748" cy="237929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6273788" y="4726400"/>
              <a:ext cx="239584" cy="237929"/>
            </a:xfrm>
            <a:prstGeom prst="rect">
              <a:avLst/>
            </a:prstGeom>
          </p:spPr>
        </p:pic>
        <p:sp>
          <p:nvSpPr>
            <p:cNvPr id="119" name="object 119"/>
            <p:cNvSpPr/>
            <p:nvPr/>
          </p:nvSpPr>
          <p:spPr>
            <a:xfrm>
              <a:off x="6573253" y="4714411"/>
              <a:ext cx="452120" cy="303530"/>
            </a:xfrm>
            <a:custGeom>
              <a:avLst/>
              <a:gdLst/>
              <a:ahLst/>
              <a:cxnLst/>
              <a:rect l="l" t="t" r="r" b="b"/>
              <a:pathLst>
                <a:path w="452120" h="303529">
                  <a:moveTo>
                    <a:pt x="216712" y="207835"/>
                  </a:moveTo>
                  <a:lnTo>
                    <a:pt x="179692" y="207835"/>
                  </a:lnTo>
                  <a:lnTo>
                    <a:pt x="179692" y="17335"/>
                  </a:lnTo>
                  <a:lnTo>
                    <a:pt x="140487" y="17335"/>
                  </a:lnTo>
                  <a:lnTo>
                    <a:pt x="140487" y="207835"/>
                  </a:lnTo>
                  <a:lnTo>
                    <a:pt x="39204" y="207835"/>
                  </a:lnTo>
                  <a:lnTo>
                    <a:pt x="39204" y="17335"/>
                  </a:lnTo>
                  <a:lnTo>
                    <a:pt x="0" y="17335"/>
                  </a:lnTo>
                  <a:lnTo>
                    <a:pt x="0" y="207835"/>
                  </a:lnTo>
                  <a:lnTo>
                    <a:pt x="0" y="243395"/>
                  </a:lnTo>
                  <a:lnTo>
                    <a:pt x="180771" y="243395"/>
                  </a:lnTo>
                  <a:lnTo>
                    <a:pt x="180771" y="303085"/>
                  </a:lnTo>
                  <a:lnTo>
                    <a:pt x="216712" y="303085"/>
                  </a:lnTo>
                  <a:lnTo>
                    <a:pt x="216712" y="243395"/>
                  </a:lnTo>
                  <a:lnTo>
                    <a:pt x="216712" y="207835"/>
                  </a:lnTo>
                  <a:close/>
                </a:path>
                <a:path w="452120" h="303529">
                  <a:moveTo>
                    <a:pt x="451916" y="0"/>
                  </a:moveTo>
                  <a:lnTo>
                    <a:pt x="297281" y="166624"/>
                  </a:lnTo>
                  <a:lnTo>
                    <a:pt x="297281" y="17424"/>
                  </a:lnTo>
                  <a:lnTo>
                    <a:pt x="258076" y="17424"/>
                  </a:lnTo>
                  <a:lnTo>
                    <a:pt x="258076" y="259181"/>
                  </a:lnTo>
                  <a:lnTo>
                    <a:pt x="412711" y="92570"/>
                  </a:lnTo>
                  <a:lnTo>
                    <a:pt x="412711" y="243395"/>
                  </a:lnTo>
                  <a:lnTo>
                    <a:pt x="451916" y="243395"/>
                  </a:lnTo>
                  <a:lnTo>
                    <a:pt x="451916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" name="object 120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7085061" y="4726400"/>
              <a:ext cx="226516" cy="237919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7352948" y="4731834"/>
              <a:ext cx="203637" cy="227050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7630636" y="4731834"/>
              <a:ext cx="165513" cy="225961"/>
            </a:xfrm>
            <a:prstGeom prst="rect">
              <a:avLst/>
            </a:prstGeom>
          </p:spPr>
        </p:pic>
        <p:sp>
          <p:nvSpPr>
            <p:cNvPr id="123" name="object 123"/>
            <p:cNvSpPr/>
            <p:nvPr/>
          </p:nvSpPr>
          <p:spPr>
            <a:xfrm>
              <a:off x="7848422" y="4726412"/>
              <a:ext cx="825500" cy="359410"/>
            </a:xfrm>
            <a:custGeom>
              <a:avLst/>
              <a:gdLst/>
              <a:ahLst/>
              <a:cxnLst/>
              <a:rect l="l" t="t" r="r" b="b"/>
              <a:pathLst>
                <a:path w="825500" h="359410">
                  <a:moveTo>
                    <a:pt x="185127" y="5334"/>
                  </a:moveTo>
                  <a:lnTo>
                    <a:pt x="145923" y="5334"/>
                  </a:lnTo>
                  <a:lnTo>
                    <a:pt x="145923" y="98044"/>
                  </a:lnTo>
                  <a:lnTo>
                    <a:pt x="39204" y="98044"/>
                  </a:lnTo>
                  <a:lnTo>
                    <a:pt x="39204" y="5334"/>
                  </a:lnTo>
                  <a:lnTo>
                    <a:pt x="0" y="5334"/>
                  </a:lnTo>
                  <a:lnTo>
                    <a:pt x="0" y="98044"/>
                  </a:lnTo>
                  <a:lnTo>
                    <a:pt x="0" y="133604"/>
                  </a:lnTo>
                  <a:lnTo>
                    <a:pt x="0" y="231394"/>
                  </a:lnTo>
                  <a:lnTo>
                    <a:pt x="39204" y="231394"/>
                  </a:lnTo>
                  <a:lnTo>
                    <a:pt x="39204" y="133604"/>
                  </a:lnTo>
                  <a:lnTo>
                    <a:pt x="145923" y="133604"/>
                  </a:lnTo>
                  <a:lnTo>
                    <a:pt x="145923" y="231394"/>
                  </a:lnTo>
                  <a:lnTo>
                    <a:pt x="185127" y="231394"/>
                  </a:lnTo>
                  <a:lnTo>
                    <a:pt x="185127" y="133604"/>
                  </a:lnTo>
                  <a:lnTo>
                    <a:pt x="185127" y="98044"/>
                  </a:lnTo>
                  <a:lnTo>
                    <a:pt x="185127" y="5334"/>
                  </a:lnTo>
                  <a:close/>
                </a:path>
                <a:path w="825500" h="359410">
                  <a:moveTo>
                    <a:pt x="468249" y="5422"/>
                  </a:moveTo>
                  <a:lnTo>
                    <a:pt x="424688" y="5422"/>
                  </a:lnTo>
                  <a:lnTo>
                    <a:pt x="351180" y="167132"/>
                  </a:lnTo>
                  <a:lnTo>
                    <a:pt x="271145" y="5422"/>
                  </a:lnTo>
                  <a:lnTo>
                    <a:pt x="226504" y="5422"/>
                  </a:lnTo>
                  <a:lnTo>
                    <a:pt x="330492" y="210146"/>
                  </a:lnTo>
                  <a:lnTo>
                    <a:pt x="257530" y="358800"/>
                  </a:lnTo>
                  <a:lnTo>
                    <a:pt x="301091" y="358800"/>
                  </a:lnTo>
                  <a:lnTo>
                    <a:pt x="468249" y="5422"/>
                  </a:lnTo>
                  <a:close/>
                </a:path>
                <a:path w="825500" h="359410">
                  <a:moveTo>
                    <a:pt x="825423" y="119227"/>
                  </a:moveTo>
                  <a:lnTo>
                    <a:pt x="823315" y="94488"/>
                  </a:lnTo>
                  <a:lnTo>
                    <a:pt x="816978" y="71996"/>
                  </a:lnTo>
                  <a:lnTo>
                    <a:pt x="806437" y="51739"/>
                  </a:lnTo>
                  <a:lnTo>
                    <a:pt x="792556" y="34823"/>
                  </a:lnTo>
                  <a:lnTo>
                    <a:pt x="791667" y="33731"/>
                  </a:lnTo>
                  <a:lnTo>
                    <a:pt x="785126" y="28384"/>
                  </a:lnTo>
                  <a:lnTo>
                    <a:pt x="785126" y="119227"/>
                  </a:lnTo>
                  <a:lnTo>
                    <a:pt x="783666" y="137769"/>
                  </a:lnTo>
                  <a:lnTo>
                    <a:pt x="761720" y="180759"/>
                  </a:lnTo>
                  <a:lnTo>
                    <a:pt x="721207" y="201688"/>
                  </a:lnTo>
                  <a:lnTo>
                    <a:pt x="705637" y="203060"/>
                  </a:lnTo>
                  <a:lnTo>
                    <a:pt x="690143" y="201688"/>
                  </a:lnTo>
                  <a:lnTo>
                    <a:pt x="650646" y="181025"/>
                  </a:lnTo>
                  <a:lnTo>
                    <a:pt x="629208" y="137998"/>
                  </a:lnTo>
                  <a:lnTo>
                    <a:pt x="627773" y="119227"/>
                  </a:lnTo>
                  <a:lnTo>
                    <a:pt x="629183" y="100660"/>
                  </a:lnTo>
                  <a:lnTo>
                    <a:pt x="650367" y="57416"/>
                  </a:lnTo>
                  <a:lnTo>
                    <a:pt x="689927" y="36233"/>
                  </a:lnTo>
                  <a:lnTo>
                    <a:pt x="705637" y="34823"/>
                  </a:lnTo>
                  <a:lnTo>
                    <a:pt x="721614" y="36233"/>
                  </a:lnTo>
                  <a:lnTo>
                    <a:pt x="761987" y="57416"/>
                  </a:lnTo>
                  <a:lnTo>
                    <a:pt x="783678" y="100660"/>
                  </a:lnTo>
                  <a:lnTo>
                    <a:pt x="785126" y="119227"/>
                  </a:lnTo>
                  <a:lnTo>
                    <a:pt x="785126" y="28384"/>
                  </a:lnTo>
                  <a:lnTo>
                    <a:pt x="773620" y="18973"/>
                  </a:lnTo>
                  <a:lnTo>
                    <a:pt x="753275" y="8432"/>
                  </a:lnTo>
                  <a:lnTo>
                    <a:pt x="730618" y="2108"/>
                  </a:lnTo>
                  <a:lnTo>
                    <a:pt x="705637" y="0"/>
                  </a:lnTo>
                  <a:lnTo>
                    <a:pt x="680288" y="2108"/>
                  </a:lnTo>
                  <a:lnTo>
                    <a:pt x="637540" y="18973"/>
                  </a:lnTo>
                  <a:lnTo>
                    <a:pt x="608850" y="47548"/>
                  </a:lnTo>
                  <a:lnTo>
                    <a:pt x="589661" y="97993"/>
                  </a:lnTo>
                  <a:lnTo>
                    <a:pt x="548817" y="97993"/>
                  </a:lnTo>
                  <a:lnTo>
                    <a:pt x="548817" y="5422"/>
                  </a:lnTo>
                  <a:lnTo>
                    <a:pt x="509625" y="5422"/>
                  </a:lnTo>
                  <a:lnTo>
                    <a:pt x="509625" y="231394"/>
                  </a:lnTo>
                  <a:lnTo>
                    <a:pt x="548817" y="231394"/>
                  </a:lnTo>
                  <a:lnTo>
                    <a:pt x="548817" y="133921"/>
                  </a:lnTo>
                  <a:lnTo>
                    <a:pt x="587476" y="133921"/>
                  </a:lnTo>
                  <a:lnTo>
                    <a:pt x="602792" y="181394"/>
                  </a:lnTo>
                  <a:lnTo>
                    <a:pt x="631012" y="214033"/>
                  </a:lnTo>
                  <a:lnTo>
                    <a:pt x="677557" y="235254"/>
                  </a:lnTo>
                  <a:lnTo>
                    <a:pt x="705637" y="237909"/>
                  </a:lnTo>
                  <a:lnTo>
                    <a:pt x="730389" y="235800"/>
                  </a:lnTo>
                  <a:lnTo>
                    <a:pt x="773264" y="218935"/>
                  </a:lnTo>
                  <a:lnTo>
                    <a:pt x="806272" y="186194"/>
                  </a:lnTo>
                  <a:lnTo>
                    <a:pt x="823290" y="143725"/>
                  </a:lnTo>
                  <a:lnTo>
                    <a:pt x="825423" y="119227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" name="object 124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8846443" y="4726400"/>
              <a:ext cx="192748" cy="237929"/>
            </a:xfrm>
            <a:prstGeom prst="rect">
              <a:avLst/>
            </a:prstGeom>
          </p:spPr>
        </p:pic>
        <p:sp>
          <p:nvSpPr>
            <p:cNvPr id="125" name="object 125"/>
            <p:cNvSpPr/>
            <p:nvPr/>
          </p:nvSpPr>
          <p:spPr>
            <a:xfrm>
              <a:off x="9066403" y="4726399"/>
              <a:ext cx="448945" cy="359410"/>
            </a:xfrm>
            <a:custGeom>
              <a:avLst/>
              <a:gdLst/>
              <a:ahLst/>
              <a:cxnLst/>
              <a:rect l="l" t="t" r="r" b="b"/>
              <a:pathLst>
                <a:path w="448945" h="359410">
                  <a:moveTo>
                    <a:pt x="180771" y="5816"/>
                  </a:moveTo>
                  <a:lnTo>
                    <a:pt x="0" y="5816"/>
                  </a:lnTo>
                  <a:lnTo>
                    <a:pt x="0" y="41376"/>
                  </a:lnTo>
                  <a:lnTo>
                    <a:pt x="70789" y="41376"/>
                  </a:lnTo>
                  <a:lnTo>
                    <a:pt x="70789" y="231876"/>
                  </a:lnTo>
                  <a:lnTo>
                    <a:pt x="109994" y="231876"/>
                  </a:lnTo>
                  <a:lnTo>
                    <a:pt x="109994" y="41376"/>
                  </a:lnTo>
                  <a:lnTo>
                    <a:pt x="180771" y="41376"/>
                  </a:lnTo>
                  <a:lnTo>
                    <a:pt x="180771" y="5816"/>
                  </a:lnTo>
                  <a:close/>
                </a:path>
                <a:path w="448945" h="359410">
                  <a:moveTo>
                    <a:pt x="448652" y="119786"/>
                  </a:moveTo>
                  <a:lnTo>
                    <a:pt x="441236" y="74510"/>
                  </a:lnTo>
                  <a:lnTo>
                    <a:pt x="418973" y="35648"/>
                  </a:lnTo>
                  <a:lnTo>
                    <a:pt x="408368" y="25412"/>
                  </a:lnTo>
                  <a:lnTo>
                    <a:pt x="408368" y="119786"/>
                  </a:lnTo>
                  <a:lnTo>
                    <a:pt x="407136" y="136232"/>
                  </a:lnTo>
                  <a:lnTo>
                    <a:pt x="388226" y="178854"/>
                  </a:lnTo>
                  <a:lnTo>
                    <a:pt x="350647" y="201561"/>
                  </a:lnTo>
                  <a:lnTo>
                    <a:pt x="334848" y="203073"/>
                  </a:lnTo>
                  <a:lnTo>
                    <a:pt x="318770" y="201561"/>
                  </a:lnTo>
                  <a:lnTo>
                    <a:pt x="280136" y="178854"/>
                  </a:lnTo>
                  <a:lnTo>
                    <a:pt x="260553" y="136550"/>
                  </a:lnTo>
                  <a:lnTo>
                    <a:pt x="259219" y="119786"/>
                  </a:lnTo>
                  <a:lnTo>
                    <a:pt x="259168" y="119227"/>
                  </a:lnTo>
                  <a:lnTo>
                    <a:pt x="272021" y="70167"/>
                  </a:lnTo>
                  <a:lnTo>
                    <a:pt x="306539" y="40551"/>
                  </a:lnTo>
                  <a:lnTo>
                    <a:pt x="317627" y="37020"/>
                  </a:lnTo>
                  <a:lnTo>
                    <a:pt x="320014" y="36258"/>
                  </a:lnTo>
                  <a:lnTo>
                    <a:pt x="334314" y="34836"/>
                  </a:lnTo>
                  <a:lnTo>
                    <a:pt x="348564" y="36258"/>
                  </a:lnTo>
                  <a:lnTo>
                    <a:pt x="361950" y="40551"/>
                  </a:lnTo>
                  <a:lnTo>
                    <a:pt x="374434" y="47701"/>
                  </a:lnTo>
                  <a:lnTo>
                    <a:pt x="386041" y="57708"/>
                  </a:lnTo>
                  <a:lnTo>
                    <a:pt x="395808" y="70167"/>
                  </a:lnTo>
                  <a:lnTo>
                    <a:pt x="402717" y="84518"/>
                  </a:lnTo>
                  <a:lnTo>
                    <a:pt x="402793" y="84658"/>
                  </a:lnTo>
                  <a:lnTo>
                    <a:pt x="406895" y="100888"/>
                  </a:lnTo>
                  <a:lnTo>
                    <a:pt x="406971" y="101206"/>
                  </a:lnTo>
                  <a:lnTo>
                    <a:pt x="408330" y="119227"/>
                  </a:lnTo>
                  <a:lnTo>
                    <a:pt x="408368" y="119786"/>
                  </a:lnTo>
                  <a:lnTo>
                    <a:pt x="408368" y="25412"/>
                  </a:lnTo>
                  <a:lnTo>
                    <a:pt x="402831" y="20053"/>
                  </a:lnTo>
                  <a:lnTo>
                    <a:pt x="384060" y="8915"/>
                  </a:lnTo>
                  <a:lnTo>
                    <a:pt x="362940" y="2311"/>
                  </a:lnTo>
                  <a:lnTo>
                    <a:pt x="363588" y="2311"/>
                  </a:lnTo>
                  <a:lnTo>
                    <a:pt x="338670" y="0"/>
                  </a:lnTo>
                  <a:lnTo>
                    <a:pt x="316077" y="2311"/>
                  </a:lnTo>
                  <a:lnTo>
                    <a:pt x="295656" y="9245"/>
                  </a:lnTo>
                  <a:lnTo>
                    <a:pt x="277418" y="20815"/>
                  </a:lnTo>
                  <a:lnTo>
                    <a:pt x="261353" y="37020"/>
                  </a:lnTo>
                  <a:lnTo>
                    <a:pt x="261353" y="5435"/>
                  </a:lnTo>
                  <a:lnTo>
                    <a:pt x="222148" y="5435"/>
                  </a:lnTo>
                  <a:lnTo>
                    <a:pt x="222148" y="358813"/>
                  </a:lnTo>
                  <a:lnTo>
                    <a:pt x="261353" y="358813"/>
                  </a:lnTo>
                  <a:lnTo>
                    <a:pt x="261353" y="199821"/>
                  </a:lnTo>
                  <a:lnTo>
                    <a:pt x="277317" y="216496"/>
                  </a:lnTo>
                  <a:lnTo>
                    <a:pt x="295795" y="228396"/>
                  </a:lnTo>
                  <a:lnTo>
                    <a:pt x="316788" y="235546"/>
                  </a:lnTo>
                  <a:lnTo>
                    <a:pt x="340309" y="237921"/>
                  </a:lnTo>
                  <a:lnTo>
                    <a:pt x="363816" y="235762"/>
                  </a:lnTo>
                  <a:lnTo>
                    <a:pt x="384810" y="229285"/>
                  </a:lnTo>
                  <a:lnTo>
                    <a:pt x="403288" y="218490"/>
                  </a:lnTo>
                  <a:lnTo>
                    <a:pt x="419265" y="203365"/>
                  </a:lnTo>
                  <a:lnTo>
                    <a:pt x="419455" y="203073"/>
                  </a:lnTo>
                  <a:lnTo>
                    <a:pt x="432117" y="185178"/>
                  </a:lnTo>
                  <a:lnTo>
                    <a:pt x="441312" y="165176"/>
                  </a:lnTo>
                  <a:lnTo>
                    <a:pt x="446811" y="143383"/>
                  </a:lnTo>
                  <a:lnTo>
                    <a:pt x="448652" y="11978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" name="object 12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9560787" y="4726400"/>
              <a:ext cx="226516" cy="237919"/>
            </a:xfrm>
            <a:prstGeom prst="rect">
              <a:avLst/>
            </a:prstGeom>
          </p:spPr>
        </p:pic>
        <p:sp>
          <p:nvSpPr>
            <p:cNvPr id="127" name="object 127"/>
            <p:cNvSpPr/>
            <p:nvPr/>
          </p:nvSpPr>
          <p:spPr>
            <a:xfrm>
              <a:off x="9828669" y="4732216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8" name="object 128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0036668" y="4726400"/>
              <a:ext cx="216160" cy="237919"/>
            </a:xfrm>
            <a:prstGeom prst="rect">
              <a:avLst/>
            </a:prstGeom>
          </p:spPr>
        </p:pic>
        <p:sp>
          <p:nvSpPr>
            <p:cNvPr id="129" name="object 129"/>
            <p:cNvSpPr/>
            <p:nvPr/>
          </p:nvSpPr>
          <p:spPr>
            <a:xfrm>
              <a:off x="10312705" y="4714411"/>
              <a:ext cx="869315" cy="259715"/>
            </a:xfrm>
            <a:custGeom>
              <a:avLst/>
              <a:gdLst/>
              <a:ahLst/>
              <a:cxnLst/>
              <a:rect l="l" t="t" r="r" b="b"/>
              <a:pathLst>
                <a:path w="869315" h="259714">
                  <a:moveTo>
                    <a:pt x="133946" y="17335"/>
                  </a:moveTo>
                  <a:lnTo>
                    <a:pt x="0" y="17335"/>
                  </a:lnTo>
                  <a:lnTo>
                    <a:pt x="0" y="52895"/>
                  </a:lnTo>
                  <a:lnTo>
                    <a:pt x="0" y="243395"/>
                  </a:lnTo>
                  <a:lnTo>
                    <a:pt x="39204" y="243395"/>
                  </a:lnTo>
                  <a:lnTo>
                    <a:pt x="39204" y="52895"/>
                  </a:lnTo>
                  <a:lnTo>
                    <a:pt x="133946" y="52895"/>
                  </a:lnTo>
                  <a:lnTo>
                    <a:pt x="133946" y="17335"/>
                  </a:lnTo>
                  <a:close/>
                </a:path>
                <a:path w="869315" h="259714">
                  <a:moveTo>
                    <a:pt x="366979" y="0"/>
                  </a:moveTo>
                  <a:lnTo>
                    <a:pt x="212356" y="166624"/>
                  </a:lnTo>
                  <a:lnTo>
                    <a:pt x="212356" y="17424"/>
                  </a:lnTo>
                  <a:lnTo>
                    <a:pt x="173151" y="17424"/>
                  </a:lnTo>
                  <a:lnTo>
                    <a:pt x="173151" y="259181"/>
                  </a:lnTo>
                  <a:lnTo>
                    <a:pt x="327787" y="92570"/>
                  </a:lnTo>
                  <a:lnTo>
                    <a:pt x="327787" y="243395"/>
                  </a:lnTo>
                  <a:lnTo>
                    <a:pt x="366979" y="243395"/>
                  </a:lnTo>
                  <a:lnTo>
                    <a:pt x="366979" y="0"/>
                  </a:lnTo>
                  <a:close/>
                </a:path>
                <a:path w="869315" h="259714">
                  <a:moveTo>
                    <a:pt x="756793" y="131229"/>
                  </a:moveTo>
                  <a:lnTo>
                    <a:pt x="754684" y="106489"/>
                  </a:lnTo>
                  <a:lnTo>
                    <a:pt x="748360" y="83997"/>
                  </a:lnTo>
                  <a:lnTo>
                    <a:pt x="737806" y="63741"/>
                  </a:lnTo>
                  <a:lnTo>
                    <a:pt x="723925" y="46824"/>
                  </a:lnTo>
                  <a:lnTo>
                    <a:pt x="723036" y="45732"/>
                  </a:lnTo>
                  <a:lnTo>
                    <a:pt x="716508" y="40398"/>
                  </a:lnTo>
                  <a:lnTo>
                    <a:pt x="716508" y="131229"/>
                  </a:lnTo>
                  <a:lnTo>
                    <a:pt x="715035" y="149771"/>
                  </a:lnTo>
                  <a:lnTo>
                    <a:pt x="693089" y="192760"/>
                  </a:lnTo>
                  <a:lnTo>
                    <a:pt x="652589" y="213690"/>
                  </a:lnTo>
                  <a:lnTo>
                    <a:pt x="637006" y="215061"/>
                  </a:lnTo>
                  <a:lnTo>
                    <a:pt x="621525" y="213690"/>
                  </a:lnTo>
                  <a:lnTo>
                    <a:pt x="582015" y="193027"/>
                  </a:lnTo>
                  <a:lnTo>
                    <a:pt x="560578" y="149999"/>
                  </a:lnTo>
                  <a:lnTo>
                    <a:pt x="559142" y="131229"/>
                  </a:lnTo>
                  <a:lnTo>
                    <a:pt x="560552" y="112661"/>
                  </a:lnTo>
                  <a:lnTo>
                    <a:pt x="581736" y="69418"/>
                  </a:lnTo>
                  <a:lnTo>
                    <a:pt x="621296" y="48234"/>
                  </a:lnTo>
                  <a:lnTo>
                    <a:pt x="637006" y="46824"/>
                  </a:lnTo>
                  <a:lnTo>
                    <a:pt x="652983" y="48234"/>
                  </a:lnTo>
                  <a:lnTo>
                    <a:pt x="693356" y="69418"/>
                  </a:lnTo>
                  <a:lnTo>
                    <a:pt x="715060" y="112661"/>
                  </a:lnTo>
                  <a:lnTo>
                    <a:pt x="716508" y="131229"/>
                  </a:lnTo>
                  <a:lnTo>
                    <a:pt x="716508" y="40398"/>
                  </a:lnTo>
                  <a:lnTo>
                    <a:pt x="705002" y="30975"/>
                  </a:lnTo>
                  <a:lnTo>
                    <a:pt x="684644" y="20434"/>
                  </a:lnTo>
                  <a:lnTo>
                    <a:pt x="661987" y="14109"/>
                  </a:lnTo>
                  <a:lnTo>
                    <a:pt x="637006" y="12001"/>
                  </a:lnTo>
                  <a:lnTo>
                    <a:pt x="611657" y="14109"/>
                  </a:lnTo>
                  <a:lnTo>
                    <a:pt x="568909" y="30975"/>
                  </a:lnTo>
                  <a:lnTo>
                    <a:pt x="540219" y="59550"/>
                  </a:lnTo>
                  <a:lnTo>
                    <a:pt x="521030" y="109994"/>
                  </a:lnTo>
                  <a:lnTo>
                    <a:pt x="480199" y="109994"/>
                  </a:lnTo>
                  <a:lnTo>
                    <a:pt x="480199" y="17424"/>
                  </a:lnTo>
                  <a:lnTo>
                    <a:pt x="440994" y="17424"/>
                  </a:lnTo>
                  <a:lnTo>
                    <a:pt x="440994" y="243395"/>
                  </a:lnTo>
                  <a:lnTo>
                    <a:pt x="480199" y="243395"/>
                  </a:lnTo>
                  <a:lnTo>
                    <a:pt x="480199" y="145923"/>
                  </a:lnTo>
                  <a:lnTo>
                    <a:pt x="518858" y="145923"/>
                  </a:lnTo>
                  <a:lnTo>
                    <a:pt x="534174" y="193395"/>
                  </a:lnTo>
                  <a:lnTo>
                    <a:pt x="562381" y="226034"/>
                  </a:lnTo>
                  <a:lnTo>
                    <a:pt x="608939" y="247256"/>
                  </a:lnTo>
                  <a:lnTo>
                    <a:pt x="637006" y="249910"/>
                  </a:lnTo>
                  <a:lnTo>
                    <a:pt x="661758" y="247802"/>
                  </a:lnTo>
                  <a:lnTo>
                    <a:pt x="684301" y="241477"/>
                  </a:lnTo>
                  <a:lnTo>
                    <a:pt x="704646" y="230936"/>
                  </a:lnTo>
                  <a:lnTo>
                    <a:pt x="722769" y="216179"/>
                  </a:lnTo>
                  <a:lnTo>
                    <a:pt x="723684" y="215061"/>
                  </a:lnTo>
                  <a:lnTo>
                    <a:pt x="737654" y="198196"/>
                  </a:lnTo>
                  <a:lnTo>
                    <a:pt x="748284" y="178054"/>
                  </a:lnTo>
                  <a:lnTo>
                    <a:pt x="754672" y="155727"/>
                  </a:lnTo>
                  <a:lnTo>
                    <a:pt x="756793" y="131229"/>
                  </a:lnTo>
                  <a:close/>
                </a:path>
                <a:path w="869315" h="259714">
                  <a:moveTo>
                    <a:pt x="868934" y="214350"/>
                  </a:moveTo>
                  <a:lnTo>
                    <a:pt x="866203" y="208000"/>
                  </a:lnTo>
                  <a:lnTo>
                    <a:pt x="855319" y="197116"/>
                  </a:lnTo>
                  <a:lnTo>
                    <a:pt x="848969" y="194398"/>
                  </a:lnTo>
                  <a:lnTo>
                    <a:pt x="834440" y="194398"/>
                  </a:lnTo>
                  <a:lnTo>
                    <a:pt x="828103" y="197116"/>
                  </a:lnTo>
                  <a:lnTo>
                    <a:pt x="817206" y="208000"/>
                  </a:lnTo>
                  <a:lnTo>
                    <a:pt x="814489" y="214350"/>
                  </a:lnTo>
                  <a:lnTo>
                    <a:pt x="814489" y="228879"/>
                  </a:lnTo>
                  <a:lnTo>
                    <a:pt x="817206" y="235229"/>
                  </a:lnTo>
                  <a:lnTo>
                    <a:pt x="828103" y="246126"/>
                  </a:lnTo>
                  <a:lnTo>
                    <a:pt x="834440" y="248831"/>
                  </a:lnTo>
                  <a:lnTo>
                    <a:pt x="848969" y="248831"/>
                  </a:lnTo>
                  <a:lnTo>
                    <a:pt x="855319" y="246126"/>
                  </a:lnTo>
                  <a:lnTo>
                    <a:pt x="866203" y="235229"/>
                  </a:lnTo>
                  <a:lnTo>
                    <a:pt x="868934" y="228879"/>
                  </a:lnTo>
                  <a:lnTo>
                    <a:pt x="868934" y="214350"/>
                  </a:lnTo>
                  <a:close/>
                </a:path>
                <a:path w="869315" h="259714">
                  <a:moveTo>
                    <a:pt x="868934" y="31953"/>
                  </a:moveTo>
                  <a:lnTo>
                    <a:pt x="866203" y="25603"/>
                  </a:lnTo>
                  <a:lnTo>
                    <a:pt x="855319" y="14719"/>
                  </a:lnTo>
                  <a:lnTo>
                    <a:pt x="848969" y="12001"/>
                  </a:lnTo>
                  <a:lnTo>
                    <a:pt x="834440" y="12001"/>
                  </a:lnTo>
                  <a:lnTo>
                    <a:pt x="828103" y="14719"/>
                  </a:lnTo>
                  <a:lnTo>
                    <a:pt x="817206" y="25603"/>
                  </a:lnTo>
                  <a:lnTo>
                    <a:pt x="814489" y="31953"/>
                  </a:lnTo>
                  <a:lnTo>
                    <a:pt x="814489" y="46482"/>
                  </a:lnTo>
                  <a:lnTo>
                    <a:pt x="817206" y="52819"/>
                  </a:lnTo>
                  <a:lnTo>
                    <a:pt x="828103" y="63715"/>
                  </a:lnTo>
                  <a:lnTo>
                    <a:pt x="834440" y="66433"/>
                  </a:lnTo>
                  <a:lnTo>
                    <a:pt x="848969" y="66433"/>
                  </a:lnTo>
                  <a:lnTo>
                    <a:pt x="855319" y="63715"/>
                  </a:lnTo>
                  <a:lnTo>
                    <a:pt x="866203" y="52819"/>
                  </a:lnTo>
                  <a:lnTo>
                    <a:pt x="868934" y="46482"/>
                  </a:lnTo>
                  <a:lnTo>
                    <a:pt x="868934" y="31953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" name="object 130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1366229" y="4726400"/>
              <a:ext cx="239584" cy="237929"/>
            </a:xfrm>
            <a:prstGeom prst="rect">
              <a:avLst/>
            </a:prstGeom>
          </p:spPr>
        </p:pic>
        <p:sp>
          <p:nvSpPr>
            <p:cNvPr id="131" name="object 131"/>
            <p:cNvSpPr/>
            <p:nvPr/>
          </p:nvSpPr>
          <p:spPr>
            <a:xfrm>
              <a:off x="11651551" y="4576666"/>
              <a:ext cx="526415" cy="508634"/>
            </a:xfrm>
            <a:custGeom>
              <a:avLst/>
              <a:gdLst/>
              <a:ahLst/>
              <a:cxnLst/>
              <a:rect l="l" t="t" r="r" b="b"/>
              <a:pathLst>
                <a:path w="526415" h="508635">
                  <a:moveTo>
                    <a:pt x="239585" y="268973"/>
                  </a:moveTo>
                  <a:lnTo>
                    <a:pt x="231216" y="222427"/>
                  </a:lnTo>
                  <a:lnTo>
                    <a:pt x="206527" y="184569"/>
                  </a:lnTo>
                  <a:lnTo>
                    <a:pt x="199288" y="178308"/>
                  </a:lnTo>
                  <a:lnTo>
                    <a:pt x="199288" y="268973"/>
                  </a:lnTo>
                  <a:lnTo>
                    <a:pt x="197815" y="287515"/>
                  </a:lnTo>
                  <a:lnTo>
                    <a:pt x="175882" y="330504"/>
                  </a:lnTo>
                  <a:lnTo>
                    <a:pt x="135547" y="351434"/>
                  </a:lnTo>
                  <a:lnTo>
                    <a:pt x="119786" y="352818"/>
                  </a:lnTo>
                  <a:lnTo>
                    <a:pt x="104038" y="351434"/>
                  </a:lnTo>
                  <a:lnTo>
                    <a:pt x="63703" y="330504"/>
                  </a:lnTo>
                  <a:lnTo>
                    <a:pt x="41757" y="287515"/>
                  </a:lnTo>
                  <a:lnTo>
                    <a:pt x="40297" y="268973"/>
                  </a:lnTo>
                  <a:lnTo>
                    <a:pt x="41744" y="250405"/>
                  </a:lnTo>
                  <a:lnTo>
                    <a:pt x="63436" y="207162"/>
                  </a:lnTo>
                  <a:lnTo>
                    <a:pt x="87401" y="191109"/>
                  </a:lnTo>
                  <a:lnTo>
                    <a:pt x="89090" y="190220"/>
                  </a:lnTo>
                  <a:lnTo>
                    <a:pt x="103809" y="185978"/>
                  </a:lnTo>
                  <a:lnTo>
                    <a:pt x="119786" y="184569"/>
                  </a:lnTo>
                  <a:lnTo>
                    <a:pt x="135826" y="185978"/>
                  </a:lnTo>
                  <a:lnTo>
                    <a:pt x="176149" y="206895"/>
                  </a:lnTo>
                  <a:lnTo>
                    <a:pt x="197840" y="250190"/>
                  </a:lnTo>
                  <a:lnTo>
                    <a:pt x="199288" y="268973"/>
                  </a:lnTo>
                  <a:lnTo>
                    <a:pt x="199288" y="178308"/>
                  </a:lnTo>
                  <a:lnTo>
                    <a:pt x="188277" y="169024"/>
                  </a:lnTo>
                  <a:lnTo>
                    <a:pt x="168325" y="158318"/>
                  </a:lnTo>
                  <a:lnTo>
                    <a:pt x="146215" y="151879"/>
                  </a:lnTo>
                  <a:lnTo>
                    <a:pt x="121970" y="149745"/>
                  </a:lnTo>
                  <a:lnTo>
                    <a:pt x="95186" y="152323"/>
                  </a:lnTo>
                  <a:lnTo>
                    <a:pt x="72555" y="160083"/>
                  </a:lnTo>
                  <a:lnTo>
                    <a:pt x="54076" y="173012"/>
                  </a:lnTo>
                  <a:lnTo>
                    <a:pt x="39763" y="191109"/>
                  </a:lnTo>
                  <a:lnTo>
                    <a:pt x="38658" y="191109"/>
                  </a:lnTo>
                  <a:lnTo>
                    <a:pt x="46875" y="145745"/>
                  </a:lnTo>
                  <a:lnTo>
                    <a:pt x="67310" y="106514"/>
                  </a:lnTo>
                  <a:lnTo>
                    <a:pt x="103809" y="76962"/>
                  </a:lnTo>
                  <a:lnTo>
                    <a:pt x="156083" y="61874"/>
                  </a:lnTo>
                  <a:lnTo>
                    <a:pt x="157899" y="61506"/>
                  </a:lnTo>
                  <a:lnTo>
                    <a:pt x="165544" y="59537"/>
                  </a:lnTo>
                  <a:lnTo>
                    <a:pt x="204495" y="40411"/>
                  </a:lnTo>
                  <a:lnTo>
                    <a:pt x="228434" y="9677"/>
                  </a:lnTo>
                  <a:lnTo>
                    <a:pt x="231952" y="0"/>
                  </a:lnTo>
                  <a:lnTo>
                    <a:pt x="188391" y="0"/>
                  </a:lnTo>
                  <a:lnTo>
                    <a:pt x="185851" y="6883"/>
                  </a:lnTo>
                  <a:lnTo>
                    <a:pt x="181317" y="12611"/>
                  </a:lnTo>
                  <a:lnTo>
                    <a:pt x="141744" y="29222"/>
                  </a:lnTo>
                  <a:lnTo>
                    <a:pt x="126047" y="32575"/>
                  </a:lnTo>
                  <a:lnTo>
                    <a:pt x="122047" y="33477"/>
                  </a:lnTo>
                  <a:lnTo>
                    <a:pt x="118059" y="34582"/>
                  </a:lnTo>
                  <a:lnTo>
                    <a:pt x="103911" y="38011"/>
                  </a:lnTo>
                  <a:lnTo>
                    <a:pt x="99822" y="39281"/>
                  </a:lnTo>
                  <a:lnTo>
                    <a:pt x="94005" y="41833"/>
                  </a:lnTo>
                  <a:lnTo>
                    <a:pt x="90474" y="43294"/>
                  </a:lnTo>
                  <a:lnTo>
                    <a:pt x="82130" y="46545"/>
                  </a:lnTo>
                  <a:lnTo>
                    <a:pt x="78219" y="48361"/>
                  </a:lnTo>
                  <a:lnTo>
                    <a:pt x="74599" y="50368"/>
                  </a:lnTo>
                  <a:lnTo>
                    <a:pt x="70967" y="52349"/>
                  </a:lnTo>
                  <a:lnTo>
                    <a:pt x="67525" y="54432"/>
                  </a:lnTo>
                  <a:lnTo>
                    <a:pt x="36144" y="84810"/>
                  </a:lnTo>
                  <a:lnTo>
                    <a:pt x="16065" y="125234"/>
                  </a:lnTo>
                  <a:lnTo>
                    <a:pt x="4025" y="177914"/>
                  </a:lnTo>
                  <a:lnTo>
                    <a:pt x="0" y="242836"/>
                  </a:lnTo>
                  <a:lnTo>
                    <a:pt x="2387" y="280746"/>
                  </a:lnTo>
                  <a:lnTo>
                    <a:pt x="21450" y="339013"/>
                  </a:lnTo>
                  <a:lnTo>
                    <a:pt x="54419" y="371754"/>
                  </a:lnTo>
                  <a:lnTo>
                    <a:pt x="93345" y="385902"/>
                  </a:lnTo>
                  <a:lnTo>
                    <a:pt x="115976" y="387667"/>
                  </a:lnTo>
                  <a:lnTo>
                    <a:pt x="142176" y="385559"/>
                  </a:lnTo>
                  <a:lnTo>
                    <a:pt x="186829" y="368681"/>
                  </a:lnTo>
                  <a:lnTo>
                    <a:pt x="220281" y="335953"/>
                  </a:lnTo>
                  <a:lnTo>
                    <a:pt x="237439" y="293484"/>
                  </a:lnTo>
                  <a:lnTo>
                    <a:pt x="239585" y="268973"/>
                  </a:lnTo>
                  <a:close/>
                </a:path>
                <a:path w="526415" h="508635">
                  <a:moveTo>
                    <a:pt x="525957" y="269519"/>
                  </a:moveTo>
                  <a:lnTo>
                    <a:pt x="518541" y="224243"/>
                  </a:lnTo>
                  <a:lnTo>
                    <a:pt x="496277" y="185381"/>
                  </a:lnTo>
                  <a:lnTo>
                    <a:pt x="485673" y="175145"/>
                  </a:lnTo>
                  <a:lnTo>
                    <a:pt x="485673" y="269519"/>
                  </a:lnTo>
                  <a:lnTo>
                    <a:pt x="484441" y="285965"/>
                  </a:lnTo>
                  <a:lnTo>
                    <a:pt x="465531" y="328587"/>
                  </a:lnTo>
                  <a:lnTo>
                    <a:pt x="427939" y="351294"/>
                  </a:lnTo>
                  <a:lnTo>
                    <a:pt x="412153" y="352806"/>
                  </a:lnTo>
                  <a:lnTo>
                    <a:pt x="396074" y="351294"/>
                  </a:lnTo>
                  <a:lnTo>
                    <a:pt x="357441" y="328587"/>
                  </a:lnTo>
                  <a:lnTo>
                    <a:pt x="337858" y="286283"/>
                  </a:lnTo>
                  <a:lnTo>
                    <a:pt x="336473" y="268960"/>
                  </a:lnTo>
                  <a:lnTo>
                    <a:pt x="337883" y="250939"/>
                  </a:lnTo>
                  <a:lnTo>
                    <a:pt x="359346" y="207441"/>
                  </a:lnTo>
                  <a:lnTo>
                    <a:pt x="394931" y="186753"/>
                  </a:lnTo>
                  <a:lnTo>
                    <a:pt x="397319" y="185991"/>
                  </a:lnTo>
                  <a:lnTo>
                    <a:pt x="411619" y="184569"/>
                  </a:lnTo>
                  <a:lnTo>
                    <a:pt x="425869" y="185991"/>
                  </a:lnTo>
                  <a:lnTo>
                    <a:pt x="439254" y="190284"/>
                  </a:lnTo>
                  <a:lnTo>
                    <a:pt x="451739" y="197434"/>
                  </a:lnTo>
                  <a:lnTo>
                    <a:pt x="463346" y="207441"/>
                  </a:lnTo>
                  <a:lnTo>
                    <a:pt x="473113" y="219900"/>
                  </a:lnTo>
                  <a:lnTo>
                    <a:pt x="480021" y="234251"/>
                  </a:lnTo>
                  <a:lnTo>
                    <a:pt x="480098" y="234391"/>
                  </a:lnTo>
                  <a:lnTo>
                    <a:pt x="484200" y="250621"/>
                  </a:lnTo>
                  <a:lnTo>
                    <a:pt x="484276" y="250939"/>
                  </a:lnTo>
                  <a:lnTo>
                    <a:pt x="485635" y="268960"/>
                  </a:lnTo>
                  <a:lnTo>
                    <a:pt x="485673" y="269519"/>
                  </a:lnTo>
                  <a:lnTo>
                    <a:pt x="485673" y="175145"/>
                  </a:lnTo>
                  <a:lnTo>
                    <a:pt x="480136" y="169786"/>
                  </a:lnTo>
                  <a:lnTo>
                    <a:pt x="461365" y="158648"/>
                  </a:lnTo>
                  <a:lnTo>
                    <a:pt x="440245" y="152044"/>
                  </a:lnTo>
                  <a:lnTo>
                    <a:pt x="440893" y="152044"/>
                  </a:lnTo>
                  <a:lnTo>
                    <a:pt x="415975" y="149733"/>
                  </a:lnTo>
                  <a:lnTo>
                    <a:pt x="393382" y="152044"/>
                  </a:lnTo>
                  <a:lnTo>
                    <a:pt x="372960" y="158978"/>
                  </a:lnTo>
                  <a:lnTo>
                    <a:pt x="354723" y="170548"/>
                  </a:lnTo>
                  <a:lnTo>
                    <a:pt x="338658" y="186753"/>
                  </a:lnTo>
                  <a:lnTo>
                    <a:pt x="338658" y="155168"/>
                  </a:lnTo>
                  <a:lnTo>
                    <a:pt x="299453" y="155168"/>
                  </a:lnTo>
                  <a:lnTo>
                    <a:pt x="299453" y="508546"/>
                  </a:lnTo>
                  <a:lnTo>
                    <a:pt x="338658" y="508546"/>
                  </a:lnTo>
                  <a:lnTo>
                    <a:pt x="338658" y="349554"/>
                  </a:lnTo>
                  <a:lnTo>
                    <a:pt x="354622" y="366229"/>
                  </a:lnTo>
                  <a:lnTo>
                    <a:pt x="373100" y="378129"/>
                  </a:lnTo>
                  <a:lnTo>
                    <a:pt x="394093" y="385279"/>
                  </a:lnTo>
                  <a:lnTo>
                    <a:pt x="417614" y="387654"/>
                  </a:lnTo>
                  <a:lnTo>
                    <a:pt x="441121" y="385495"/>
                  </a:lnTo>
                  <a:lnTo>
                    <a:pt x="462114" y="379018"/>
                  </a:lnTo>
                  <a:lnTo>
                    <a:pt x="480593" y="368223"/>
                  </a:lnTo>
                  <a:lnTo>
                    <a:pt x="496570" y="353098"/>
                  </a:lnTo>
                  <a:lnTo>
                    <a:pt x="496760" y="352806"/>
                  </a:lnTo>
                  <a:lnTo>
                    <a:pt x="509422" y="334911"/>
                  </a:lnTo>
                  <a:lnTo>
                    <a:pt x="518617" y="314909"/>
                  </a:lnTo>
                  <a:lnTo>
                    <a:pt x="524116" y="293116"/>
                  </a:lnTo>
                  <a:lnTo>
                    <a:pt x="525957" y="269519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2223292" y="4726400"/>
              <a:ext cx="226516" cy="23791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2509671" y="4726400"/>
              <a:ext cx="184036" cy="237919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2739382" y="4726400"/>
              <a:ext cx="239584" cy="23792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3038932" y="4731834"/>
              <a:ext cx="174235" cy="225961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3258863" y="4726400"/>
              <a:ext cx="226516" cy="237919"/>
            </a:xfrm>
            <a:prstGeom prst="rect">
              <a:avLst/>
            </a:prstGeom>
          </p:spPr>
        </p:pic>
        <p:sp>
          <p:nvSpPr>
            <p:cNvPr id="137" name="object 137"/>
            <p:cNvSpPr/>
            <p:nvPr/>
          </p:nvSpPr>
          <p:spPr>
            <a:xfrm>
              <a:off x="13526771" y="4732216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59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59" y="35560"/>
                  </a:lnTo>
                  <a:lnTo>
                    <a:pt x="180759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" name="object 13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3734681" y="4726400"/>
              <a:ext cx="216160" cy="23791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4255754" y="4731834"/>
              <a:ext cx="165513" cy="225961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3978129" y="4731834"/>
              <a:ext cx="203637" cy="227050"/>
            </a:xfrm>
            <a:prstGeom prst="rect">
              <a:avLst/>
            </a:prstGeom>
          </p:spPr>
        </p:pic>
        <p:sp>
          <p:nvSpPr>
            <p:cNvPr id="141" name="object 141"/>
            <p:cNvSpPr/>
            <p:nvPr/>
          </p:nvSpPr>
          <p:spPr>
            <a:xfrm>
              <a:off x="14473581" y="4731746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4732745" y="4731834"/>
              <a:ext cx="231971" cy="225961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5024589" y="4726400"/>
              <a:ext cx="216160" cy="23791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15427478" y="4714411"/>
              <a:ext cx="847725" cy="259715"/>
            </a:xfrm>
            <a:custGeom>
              <a:avLst/>
              <a:gdLst/>
              <a:ahLst/>
              <a:cxnLst/>
              <a:rect l="l" t="t" r="r" b="b"/>
              <a:pathLst>
                <a:path w="847725" h="259714">
                  <a:moveTo>
                    <a:pt x="193840" y="0"/>
                  </a:moveTo>
                  <a:lnTo>
                    <a:pt x="39204" y="166624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70"/>
                  </a:lnTo>
                  <a:lnTo>
                    <a:pt x="154635" y="243395"/>
                  </a:lnTo>
                  <a:lnTo>
                    <a:pt x="193840" y="243395"/>
                  </a:lnTo>
                  <a:lnTo>
                    <a:pt x="193840" y="0"/>
                  </a:lnTo>
                  <a:close/>
                </a:path>
                <a:path w="847725" h="259714">
                  <a:moveTo>
                    <a:pt x="588594" y="0"/>
                  </a:moveTo>
                  <a:lnTo>
                    <a:pt x="433959" y="166624"/>
                  </a:lnTo>
                  <a:lnTo>
                    <a:pt x="433959" y="17424"/>
                  </a:lnTo>
                  <a:lnTo>
                    <a:pt x="394754" y="17424"/>
                  </a:lnTo>
                  <a:lnTo>
                    <a:pt x="394754" y="259181"/>
                  </a:lnTo>
                  <a:lnTo>
                    <a:pt x="549389" y="92570"/>
                  </a:lnTo>
                  <a:lnTo>
                    <a:pt x="549389" y="243395"/>
                  </a:lnTo>
                  <a:lnTo>
                    <a:pt x="588594" y="243395"/>
                  </a:lnTo>
                  <a:lnTo>
                    <a:pt x="588594" y="0"/>
                  </a:lnTo>
                  <a:close/>
                </a:path>
                <a:path w="847725" h="259714">
                  <a:moveTo>
                    <a:pt x="847725" y="17335"/>
                  </a:moveTo>
                  <a:lnTo>
                    <a:pt x="808520" y="17335"/>
                  </a:lnTo>
                  <a:lnTo>
                    <a:pt x="808520" y="110045"/>
                  </a:lnTo>
                  <a:lnTo>
                    <a:pt x="701802" y="110045"/>
                  </a:lnTo>
                  <a:lnTo>
                    <a:pt x="701802" y="17335"/>
                  </a:lnTo>
                  <a:lnTo>
                    <a:pt x="662597" y="17335"/>
                  </a:lnTo>
                  <a:lnTo>
                    <a:pt x="662597" y="110045"/>
                  </a:lnTo>
                  <a:lnTo>
                    <a:pt x="662597" y="145605"/>
                  </a:lnTo>
                  <a:lnTo>
                    <a:pt x="662597" y="243395"/>
                  </a:lnTo>
                  <a:lnTo>
                    <a:pt x="701802" y="243395"/>
                  </a:lnTo>
                  <a:lnTo>
                    <a:pt x="701802" y="145605"/>
                  </a:lnTo>
                  <a:lnTo>
                    <a:pt x="808520" y="145605"/>
                  </a:lnTo>
                  <a:lnTo>
                    <a:pt x="808520" y="243395"/>
                  </a:lnTo>
                  <a:lnTo>
                    <a:pt x="847725" y="243395"/>
                  </a:lnTo>
                  <a:lnTo>
                    <a:pt x="847725" y="145605"/>
                  </a:lnTo>
                  <a:lnTo>
                    <a:pt x="847725" y="110045"/>
                  </a:lnTo>
                  <a:lnTo>
                    <a:pt x="847725" y="17335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145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6349344" y="4731834"/>
              <a:ext cx="400720" cy="227050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16824095" y="4726400"/>
              <a:ext cx="316230" cy="238125"/>
            </a:xfrm>
            <a:custGeom>
              <a:avLst/>
              <a:gdLst/>
              <a:ahLst/>
              <a:cxnLst/>
              <a:rect l="l" t="t" r="r" b="b"/>
              <a:pathLst>
                <a:path w="316230" h="238125">
                  <a:moveTo>
                    <a:pt x="119272" y="133933"/>
                  </a:moveTo>
                  <a:lnTo>
                    <a:pt x="77861" y="133933"/>
                  </a:lnTo>
                  <a:lnTo>
                    <a:pt x="80652" y="150636"/>
                  </a:lnTo>
                  <a:lnTo>
                    <a:pt x="102907" y="195470"/>
                  </a:lnTo>
                  <a:lnTo>
                    <a:pt x="143065" y="227308"/>
                  </a:lnTo>
                  <a:lnTo>
                    <a:pt x="196014" y="237919"/>
                  </a:lnTo>
                  <a:lnTo>
                    <a:pt x="220770" y="235810"/>
                  </a:lnTo>
                  <a:lnTo>
                    <a:pt x="243314" y="229485"/>
                  </a:lnTo>
                  <a:lnTo>
                    <a:pt x="263648" y="218942"/>
                  </a:lnTo>
                  <a:lnTo>
                    <a:pt x="281771" y="204182"/>
                  </a:lnTo>
                  <a:lnTo>
                    <a:pt x="282690" y="203072"/>
                  </a:lnTo>
                  <a:lnTo>
                    <a:pt x="196014" y="203072"/>
                  </a:lnTo>
                  <a:lnTo>
                    <a:pt x="180528" y="201695"/>
                  </a:lnTo>
                  <a:lnTo>
                    <a:pt x="141021" y="181031"/>
                  </a:lnTo>
                  <a:lnTo>
                    <a:pt x="119582" y="138001"/>
                  </a:lnTo>
                  <a:lnTo>
                    <a:pt x="119272" y="133933"/>
                  </a:lnTo>
                  <a:close/>
                </a:path>
                <a:path w="316230" h="238125">
                  <a:moveTo>
                    <a:pt x="39202" y="5434"/>
                  </a:moveTo>
                  <a:lnTo>
                    <a:pt x="0" y="5434"/>
                  </a:lnTo>
                  <a:lnTo>
                    <a:pt x="0" y="231396"/>
                  </a:lnTo>
                  <a:lnTo>
                    <a:pt x="39202" y="231396"/>
                  </a:lnTo>
                  <a:lnTo>
                    <a:pt x="39202" y="133933"/>
                  </a:lnTo>
                  <a:lnTo>
                    <a:pt x="119272" y="133933"/>
                  </a:lnTo>
                  <a:lnTo>
                    <a:pt x="118153" y="119231"/>
                  </a:lnTo>
                  <a:lnTo>
                    <a:pt x="119565" y="100664"/>
                  </a:lnTo>
                  <a:lnTo>
                    <a:pt x="120250" y="97997"/>
                  </a:lnTo>
                  <a:lnTo>
                    <a:pt x="39202" y="97997"/>
                  </a:lnTo>
                  <a:lnTo>
                    <a:pt x="39202" y="5434"/>
                  </a:lnTo>
                  <a:close/>
                </a:path>
                <a:path w="316230" h="238125">
                  <a:moveTo>
                    <a:pt x="282936" y="34826"/>
                  </a:moveTo>
                  <a:lnTo>
                    <a:pt x="196014" y="34826"/>
                  </a:lnTo>
                  <a:lnTo>
                    <a:pt x="211988" y="36240"/>
                  </a:lnTo>
                  <a:lnTo>
                    <a:pt x="226705" y="40481"/>
                  </a:lnTo>
                  <a:lnTo>
                    <a:pt x="262491" y="69764"/>
                  </a:lnTo>
                  <a:lnTo>
                    <a:pt x="275509" y="119231"/>
                  </a:lnTo>
                  <a:lnTo>
                    <a:pt x="274047" y="137779"/>
                  </a:lnTo>
                  <a:lnTo>
                    <a:pt x="252097" y="180769"/>
                  </a:lnTo>
                  <a:lnTo>
                    <a:pt x="211590" y="201695"/>
                  </a:lnTo>
                  <a:lnTo>
                    <a:pt x="196014" y="203072"/>
                  </a:lnTo>
                  <a:lnTo>
                    <a:pt x="282690" y="203072"/>
                  </a:lnTo>
                  <a:lnTo>
                    <a:pt x="296656" y="186205"/>
                  </a:lnTo>
                  <a:lnTo>
                    <a:pt x="307291" y="166057"/>
                  </a:lnTo>
                  <a:lnTo>
                    <a:pt x="313674" y="143734"/>
                  </a:lnTo>
                  <a:lnTo>
                    <a:pt x="315801" y="119231"/>
                  </a:lnTo>
                  <a:lnTo>
                    <a:pt x="313691" y="94494"/>
                  </a:lnTo>
                  <a:lnTo>
                    <a:pt x="307361" y="72000"/>
                  </a:lnTo>
                  <a:lnTo>
                    <a:pt x="296811" y="51748"/>
                  </a:lnTo>
                  <a:lnTo>
                    <a:pt x="282936" y="34826"/>
                  </a:lnTo>
                  <a:close/>
                </a:path>
                <a:path w="316230" h="238125">
                  <a:moveTo>
                    <a:pt x="196014" y="0"/>
                  </a:moveTo>
                  <a:lnTo>
                    <a:pt x="147964" y="8434"/>
                  </a:lnTo>
                  <a:lnTo>
                    <a:pt x="110530" y="33737"/>
                  </a:lnTo>
                  <a:lnTo>
                    <a:pt x="83987" y="79691"/>
                  </a:lnTo>
                  <a:lnTo>
                    <a:pt x="80039" y="97997"/>
                  </a:lnTo>
                  <a:lnTo>
                    <a:pt x="120250" y="97997"/>
                  </a:lnTo>
                  <a:lnTo>
                    <a:pt x="123801" y="84176"/>
                  </a:lnTo>
                  <a:lnTo>
                    <a:pt x="130862" y="69764"/>
                  </a:lnTo>
                  <a:lnTo>
                    <a:pt x="165861" y="40481"/>
                  </a:lnTo>
                  <a:lnTo>
                    <a:pt x="196014" y="34826"/>
                  </a:lnTo>
                  <a:lnTo>
                    <a:pt x="282936" y="34826"/>
                  </a:lnTo>
                  <a:lnTo>
                    <a:pt x="282043" y="33737"/>
                  </a:lnTo>
                  <a:lnTo>
                    <a:pt x="264004" y="18977"/>
                  </a:lnTo>
                  <a:lnTo>
                    <a:pt x="243654" y="8434"/>
                  </a:lnTo>
                  <a:lnTo>
                    <a:pt x="220992" y="2108"/>
                  </a:lnTo>
                  <a:lnTo>
                    <a:pt x="196014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" name="object 147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7185654" y="4726400"/>
              <a:ext cx="184036" cy="237919"/>
            </a:xfrm>
            <a:prstGeom prst="rect">
              <a:avLst/>
            </a:prstGeom>
          </p:spPr>
        </p:pic>
        <p:sp>
          <p:nvSpPr>
            <p:cNvPr id="148" name="object 148"/>
            <p:cNvSpPr/>
            <p:nvPr/>
          </p:nvSpPr>
          <p:spPr>
            <a:xfrm>
              <a:off x="17429522" y="4714411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9" name="object 149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7697429" y="4731834"/>
              <a:ext cx="174235" cy="225961"/>
            </a:xfrm>
            <a:prstGeom prst="rect">
              <a:avLst/>
            </a:prstGeom>
          </p:spPr>
        </p:pic>
        <p:sp>
          <p:nvSpPr>
            <p:cNvPr id="150" name="object 150"/>
            <p:cNvSpPr/>
            <p:nvPr/>
          </p:nvSpPr>
          <p:spPr>
            <a:xfrm>
              <a:off x="17931600" y="4731746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15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1" name="object 151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8190754" y="4731834"/>
              <a:ext cx="231971" cy="225961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8482599" y="4726400"/>
              <a:ext cx="216160" cy="237919"/>
            </a:xfrm>
            <a:prstGeom prst="rect">
              <a:avLst/>
            </a:prstGeom>
          </p:spPr>
        </p:pic>
        <p:sp>
          <p:nvSpPr>
            <p:cNvPr id="153" name="object 153"/>
            <p:cNvSpPr/>
            <p:nvPr/>
          </p:nvSpPr>
          <p:spPr>
            <a:xfrm>
              <a:off x="505104" y="5379789"/>
              <a:ext cx="482600" cy="359410"/>
            </a:xfrm>
            <a:custGeom>
              <a:avLst/>
              <a:gdLst/>
              <a:ahLst/>
              <a:cxnLst/>
              <a:rect l="l" t="t" r="r" b="b"/>
              <a:pathLst>
                <a:path w="482600" h="359410">
                  <a:moveTo>
                    <a:pt x="181851" y="5448"/>
                  </a:moveTo>
                  <a:lnTo>
                    <a:pt x="0" y="5448"/>
                  </a:lnTo>
                  <a:lnTo>
                    <a:pt x="0" y="41008"/>
                  </a:lnTo>
                  <a:lnTo>
                    <a:pt x="0" y="231508"/>
                  </a:lnTo>
                  <a:lnTo>
                    <a:pt x="39204" y="231508"/>
                  </a:lnTo>
                  <a:lnTo>
                    <a:pt x="39204" y="41008"/>
                  </a:lnTo>
                  <a:lnTo>
                    <a:pt x="142659" y="41008"/>
                  </a:lnTo>
                  <a:lnTo>
                    <a:pt x="142659" y="231508"/>
                  </a:lnTo>
                  <a:lnTo>
                    <a:pt x="181851" y="231508"/>
                  </a:lnTo>
                  <a:lnTo>
                    <a:pt x="181851" y="41008"/>
                  </a:lnTo>
                  <a:lnTo>
                    <a:pt x="181851" y="5448"/>
                  </a:lnTo>
                  <a:close/>
                </a:path>
                <a:path w="482600" h="359410">
                  <a:moveTo>
                    <a:pt x="482396" y="119786"/>
                  </a:moveTo>
                  <a:lnTo>
                    <a:pt x="474980" y="74523"/>
                  </a:lnTo>
                  <a:lnTo>
                    <a:pt x="452729" y="35648"/>
                  </a:lnTo>
                  <a:lnTo>
                    <a:pt x="451878" y="34836"/>
                  </a:lnTo>
                  <a:lnTo>
                    <a:pt x="442125" y="25412"/>
                  </a:lnTo>
                  <a:lnTo>
                    <a:pt x="442125" y="119786"/>
                  </a:lnTo>
                  <a:lnTo>
                    <a:pt x="440880" y="136232"/>
                  </a:lnTo>
                  <a:lnTo>
                    <a:pt x="440855" y="136550"/>
                  </a:lnTo>
                  <a:lnTo>
                    <a:pt x="437108" y="151841"/>
                  </a:lnTo>
                  <a:lnTo>
                    <a:pt x="437083" y="151980"/>
                  </a:lnTo>
                  <a:lnTo>
                    <a:pt x="411073" y="189458"/>
                  </a:lnTo>
                  <a:lnTo>
                    <a:pt x="368604" y="203085"/>
                  </a:lnTo>
                  <a:lnTo>
                    <a:pt x="352526" y="201574"/>
                  </a:lnTo>
                  <a:lnTo>
                    <a:pt x="346964" y="199821"/>
                  </a:lnTo>
                  <a:lnTo>
                    <a:pt x="338048" y="197027"/>
                  </a:lnTo>
                  <a:lnTo>
                    <a:pt x="304736" y="166090"/>
                  </a:lnTo>
                  <a:lnTo>
                    <a:pt x="292963" y="119786"/>
                  </a:lnTo>
                  <a:lnTo>
                    <a:pt x="292925" y="119227"/>
                  </a:lnTo>
                  <a:lnTo>
                    <a:pt x="294322" y="101206"/>
                  </a:lnTo>
                  <a:lnTo>
                    <a:pt x="315785" y="57721"/>
                  </a:lnTo>
                  <a:lnTo>
                    <a:pt x="351383" y="37020"/>
                  </a:lnTo>
                  <a:lnTo>
                    <a:pt x="368058" y="34836"/>
                  </a:lnTo>
                  <a:lnTo>
                    <a:pt x="382320" y="36271"/>
                  </a:lnTo>
                  <a:lnTo>
                    <a:pt x="419798" y="57721"/>
                  </a:lnTo>
                  <a:lnTo>
                    <a:pt x="440651" y="100888"/>
                  </a:lnTo>
                  <a:lnTo>
                    <a:pt x="442074" y="119227"/>
                  </a:lnTo>
                  <a:lnTo>
                    <a:pt x="442125" y="119786"/>
                  </a:lnTo>
                  <a:lnTo>
                    <a:pt x="442125" y="25412"/>
                  </a:lnTo>
                  <a:lnTo>
                    <a:pt x="436587" y="20053"/>
                  </a:lnTo>
                  <a:lnTo>
                    <a:pt x="417817" y="8915"/>
                  </a:lnTo>
                  <a:lnTo>
                    <a:pt x="396697" y="2311"/>
                  </a:lnTo>
                  <a:lnTo>
                    <a:pt x="397332" y="2311"/>
                  </a:lnTo>
                  <a:lnTo>
                    <a:pt x="372414" y="0"/>
                  </a:lnTo>
                  <a:lnTo>
                    <a:pt x="349821" y="2311"/>
                  </a:lnTo>
                  <a:lnTo>
                    <a:pt x="329412" y="9258"/>
                  </a:lnTo>
                  <a:lnTo>
                    <a:pt x="311162" y="20828"/>
                  </a:lnTo>
                  <a:lnTo>
                    <a:pt x="295097" y="37020"/>
                  </a:lnTo>
                  <a:lnTo>
                    <a:pt x="295097" y="5448"/>
                  </a:lnTo>
                  <a:lnTo>
                    <a:pt x="255892" y="5448"/>
                  </a:lnTo>
                  <a:lnTo>
                    <a:pt x="255892" y="358813"/>
                  </a:lnTo>
                  <a:lnTo>
                    <a:pt x="295097" y="358813"/>
                  </a:lnTo>
                  <a:lnTo>
                    <a:pt x="295097" y="199821"/>
                  </a:lnTo>
                  <a:lnTo>
                    <a:pt x="311061" y="216496"/>
                  </a:lnTo>
                  <a:lnTo>
                    <a:pt x="329539" y="228409"/>
                  </a:lnTo>
                  <a:lnTo>
                    <a:pt x="350545" y="235546"/>
                  </a:lnTo>
                  <a:lnTo>
                    <a:pt x="374065" y="237934"/>
                  </a:lnTo>
                  <a:lnTo>
                    <a:pt x="397573" y="235775"/>
                  </a:lnTo>
                  <a:lnTo>
                    <a:pt x="437045" y="218490"/>
                  </a:lnTo>
                  <a:lnTo>
                    <a:pt x="465874" y="185178"/>
                  </a:lnTo>
                  <a:lnTo>
                    <a:pt x="480568" y="143383"/>
                  </a:lnTo>
                  <a:lnTo>
                    <a:pt x="482396" y="11978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4" name="object 154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033246" y="5379783"/>
              <a:ext cx="239584" cy="237929"/>
            </a:xfrm>
            <a:prstGeom prst="rect">
              <a:avLst/>
            </a:prstGeom>
          </p:spPr>
        </p:pic>
        <p:sp>
          <p:nvSpPr>
            <p:cNvPr id="155" name="object 155"/>
            <p:cNvSpPr/>
            <p:nvPr/>
          </p:nvSpPr>
          <p:spPr>
            <a:xfrm>
              <a:off x="1332699" y="5379789"/>
              <a:ext cx="400050" cy="359410"/>
            </a:xfrm>
            <a:custGeom>
              <a:avLst/>
              <a:gdLst/>
              <a:ahLst/>
              <a:cxnLst/>
              <a:rect l="l" t="t" r="r" b="b"/>
              <a:pathLst>
                <a:path w="400050" h="359410">
                  <a:moveTo>
                    <a:pt x="133934" y="5346"/>
                  </a:moveTo>
                  <a:lnTo>
                    <a:pt x="0" y="5346"/>
                  </a:lnTo>
                  <a:lnTo>
                    <a:pt x="0" y="40906"/>
                  </a:lnTo>
                  <a:lnTo>
                    <a:pt x="0" y="231406"/>
                  </a:lnTo>
                  <a:lnTo>
                    <a:pt x="39204" y="231406"/>
                  </a:lnTo>
                  <a:lnTo>
                    <a:pt x="39204" y="40906"/>
                  </a:lnTo>
                  <a:lnTo>
                    <a:pt x="133934" y="40906"/>
                  </a:lnTo>
                  <a:lnTo>
                    <a:pt x="133934" y="5346"/>
                  </a:lnTo>
                  <a:close/>
                </a:path>
                <a:path w="400050" h="359410">
                  <a:moveTo>
                    <a:pt x="399643" y="119786"/>
                  </a:moveTo>
                  <a:lnTo>
                    <a:pt x="392214" y="74523"/>
                  </a:lnTo>
                  <a:lnTo>
                    <a:pt x="369963" y="35648"/>
                  </a:lnTo>
                  <a:lnTo>
                    <a:pt x="369112" y="34836"/>
                  </a:lnTo>
                  <a:lnTo>
                    <a:pt x="359359" y="25412"/>
                  </a:lnTo>
                  <a:lnTo>
                    <a:pt x="359359" y="119786"/>
                  </a:lnTo>
                  <a:lnTo>
                    <a:pt x="358114" y="136232"/>
                  </a:lnTo>
                  <a:lnTo>
                    <a:pt x="358101" y="136550"/>
                  </a:lnTo>
                  <a:lnTo>
                    <a:pt x="354342" y="151841"/>
                  </a:lnTo>
                  <a:lnTo>
                    <a:pt x="354317" y="151980"/>
                  </a:lnTo>
                  <a:lnTo>
                    <a:pt x="348018" y="166090"/>
                  </a:lnTo>
                  <a:lnTo>
                    <a:pt x="315785" y="197027"/>
                  </a:lnTo>
                  <a:lnTo>
                    <a:pt x="285838" y="203085"/>
                  </a:lnTo>
                  <a:lnTo>
                    <a:pt x="269760" y="201574"/>
                  </a:lnTo>
                  <a:lnTo>
                    <a:pt x="264198" y="199821"/>
                  </a:lnTo>
                  <a:lnTo>
                    <a:pt x="255282" y="197027"/>
                  </a:lnTo>
                  <a:lnTo>
                    <a:pt x="221970" y="166090"/>
                  </a:lnTo>
                  <a:lnTo>
                    <a:pt x="210197" y="119786"/>
                  </a:lnTo>
                  <a:lnTo>
                    <a:pt x="210159" y="119227"/>
                  </a:lnTo>
                  <a:lnTo>
                    <a:pt x="211556" y="101206"/>
                  </a:lnTo>
                  <a:lnTo>
                    <a:pt x="233032" y="57721"/>
                  </a:lnTo>
                  <a:lnTo>
                    <a:pt x="268617" y="37020"/>
                  </a:lnTo>
                  <a:lnTo>
                    <a:pt x="285292" y="34836"/>
                  </a:lnTo>
                  <a:lnTo>
                    <a:pt x="299554" y="36271"/>
                  </a:lnTo>
                  <a:lnTo>
                    <a:pt x="337032" y="57721"/>
                  </a:lnTo>
                  <a:lnTo>
                    <a:pt x="357886" y="100888"/>
                  </a:lnTo>
                  <a:lnTo>
                    <a:pt x="359359" y="119786"/>
                  </a:lnTo>
                  <a:lnTo>
                    <a:pt x="359359" y="25412"/>
                  </a:lnTo>
                  <a:lnTo>
                    <a:pt x="353822" y="20053"/>
                  </a:lnTo>
                  <a:lnTo>
                    <a:pt x="335051" y="8915"/>
                  </a:lnTo>
                  <a:lnTo>
                    <a:pt x="313931" y="2311"/>
                  </a:lnTo>
                  <a:lnTo>
                    <a:pt x="314579" y="2311"/>
                  </a:lnTo>
                  <a:lnTo>
                    <a:pt x="289648" y="0"/>
                  </a:lnTo>
                  <a:lnTo>
                    <a:pt x="267055" y="2311"/>
                  </a:lnTo>
                  <a:lnTo>
                    <a:pt x="246646" y="9258"/>
                  </a:lnTo>
                  <a:lnTo>
                    <a:pt x="228396" y="20828"/>
                  </a:lnTo>
                  <a:lnTo>
                    <a:pt x="212331" y="37020"/>
                  </a:lnTo>
                  <a:lnTo>
                    <a:pt x="212331" y="5448"/>
                  </a:lnTo>
                  <a:lnTo>
                    <a:pt x="173126" y="5448"/>
                  </a:lnTo>
                  <a:lnTo>
                    <a:pt x="173126" y="358813"/>
                  </a:lnTo>
                  <a:lnTo>
                    <a:pt x="212331" y="358813"/>
                  </a:lnTo>
                  <a:lnTo>
                    <a:pt x="212331" y="199821"/>
                  </a:lnTo>
                  <a:lnTo>
                    <a:pt x="228295" y="216496"/>
                  </a:lnTo>
                  <a:lnTo>
                    <a:pt x="246773" y="228409"/>
                  </a:lnTo>
                  <a:lnTo>
                    <a:pt x="267779" y="235546"/>
                  </a:lnTo>
                  <a:lnTo>
                    <a:pt x="291299" y="237934"/>
                  </a:lnTo>
                  <a:lnTo>
                    <a:pt x="314807" y="235775"/>
                  </a:lnTo>
                  <a:lnTo>
                    <a:pt x="354279" y="218490"/>
                  </a:lnTo>
                  <a:lnTo>
                    <a:pt x="383108" y="185178"/>
                  </a:lnTo>
                  <a:lnTo>
                    <a:pt x="397802" y="143383"/>
                  </a:lnTo>
                  <a:lnTo>
                    <a:pt x="399643" y="11978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6" name="object 156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778071" y="5379783"/>
              <a:ext cx="226516" cy="237919"/>
            </a:xfrm>
            <a:prstGeom prst="rect">
              <a:avLst/>
            </a:prstGeom>
          </p:spPr>
        </p:pic>
        <p:sp>
          <p:nvSpPr>
            <p:cNvPr id="157" name="object 157"/>
            <p:cNvSpPr/>
            <p:nvPr/>
          </p:nvSpPr>
          <p:spPr>
            <a:xfrm>
              <a:off x="2052485" y="5367813"/>
              <a:ext cx="610235" cy="259715"/>
            </a:xfrm>
            <a:custGeom>
              <a:avLst/>
              <a:gdLst/>
              <a:ahLst/>
              <a:cxnLst/>
              <a:rect l="l" t="t" r="r" b="b"/>
              <a:pathLst>
                <a:path w="610235" h="259714">
                  <a:moveTo>
                    <a:pt x="294017" y="243382"/>
                  </a:moveTo>
                  <a:lnTo>
                    <a:pt x="239572" y="0"/>
                  </a:lnTo>
                  <a:lnTo>
                    <a:pt x="148107" y="184035"/>
                  </a:lnTo>
                  <a:lnTo>
                    <a:pt x="54444" y="0"/>
                  </a:lnTo>
                  <a:lnTo>
                    <a:pt x="0" y="243382"/>
                  </a:lnTo>
                  <a:lnTo>
                    <a:pt x="40297" y="243382"/>
                  </a:lnTo>
                  <a:lnTo>
                    <a:pt x="69151" y="103441"/>
                  </a:lnTo>
                  <a:lnTo>
                    <a:pt x="147015" y="259168"/>
                  </a:lnTo>
                  <a:lnTo>
                    <a:pt x="223786" y="103441"/>
                  </a:lnTo>
                  <a:lnTo>
                    <a:pt x="253733" y="243382"/>
                  </a:lnTo>
                  <a:lnTo>
                    <a:pt x="294017" y="243382"/>
                  </a:lnTo>
                  <a:close/>
                </a:path>
                <a:path w="610235" h="259714">
                  <a:moveTo>
                    <a:pt x="609828" y="243382"/>
                  </a:moveTo>
                  <a:lnTo>
                    <a:pt x="555371" y="0"/>
                  </a:lnTo>
                  <a:lnTo>
                    <a:pt x="463905" y="184035"/>
                  </a:lnTo>
                  <a:lnTo>
                    <a:pt x="370255" y="0"/>
                  </a:lnTo>
                  <a:lnTo>
                    <a:pt x="315798" y="243382"/>
                  </a:lnTo>
                  <a:lnTo>
                    <a:pt x="356095" y="243382"/>
                  </a:lnTo>
                  <a:lnTo>
                    <a:pt x="384949" y="103441"/>
                  </a:lnTo>
                  <a:lnTo>
                    <a:pt x="462813" y="259168"/>
                  </a:lnTo>
                  <a:lnTo>
                    <a:pt x="539584" y="103441"/>
                  </a:lnTo>
                  <a:lnTo>
                    <a:pt x="569531" y="243382"/>
                  </a:lnTo>
                  <a:lnTo>
                    <a:pt x="609828" y="243382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8" name="object 158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2710221" y="5385228"/>
              <a:ext cx="231951" cy="225961"/>
            </a:xfrm>
            <a:prstGeom prst="rect">
              <a:avLst/>
            </a:prstGeom>
          </p:spPr>
        </p:pic>
        <p:sp>
          <p:nvSpPr>
            <p:cNvPr id="159" name="object 159"/>
            <p:cNvSpPr/>
            <p:nvPr/>
          </p:nvSpPr>
          <p:spPr>
            <a:xfrm>
              <a:off x="3108229" y="5385228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5">
                  <a:moveTo>
                    <a:pt x="210171" y="0"/>
                  </a:moveTo>
                  <a:lnTo>
                    <a:pt x="51181" y="0"/>
                  </a:lnTo>
                  <a:lnTo>
                    <a:pt x="51181" y="100719"/>
                  </a:lnTo>
                  <a:lnTo>
                    <a:pt x="50602" y="119774"/>
                  </a:lnTo>
                  <a:lnTo>
                    <a:pt x="41925" y="160612"/>
                  </a:lnTo>
                  <a:lnTo>
                    <a:pt x="13234" y="187981"/>
                  </a:lnTo>
                  <a:lnTo>
                    <a:pt x="0" y="190025"/>
                  </a:lnTo>
                  <a:lnTo>
                    <a:pt x="0" y="285834"/>
                  </a:lnTo>
                  <a:lnTo>
                    <a:pt x="35936" y="285834"/>
                  </a:lnTo>
                  <a:lnTo>
                    <a:pt x="35936" y="225961"/>
                  </a:lnTo>
                  <a:lnTo>
                    <a:pt x="243929" y="225961"/>
                  </a:lnTo>
                  <a:lnTo>
                    <a:pt x="243929" y="190025"/>
                  </a:lnTo>
                  <a:lnTo>
                    <a:pt x="63160" y="190025"/>
                  </a:lnTo>
                  <a:lnTo>
                    <a:pt x="75069" y="176720"/>
                  </a:lnTo>
                  <a:lnTo>
                    <a:pt x="83577" y="160758"/>
                  </a:lnTo>
                  <a:lnTo>
                    <a:pt x="88682" y="142139"/>
                  </a:lnTo>
                  <a:lnTo>
                    <a:pt x="90384" y="120865"/>
                  </a:lnTo>
                  <a:lnTo>
                    <a:pt x="90384" y="35925"/>
                  </a:lnTo>
                  <a:lnTo>
                    <a:pt x="210171" y="35925"/>
                  </a:lnTo>
                  <a:lnTo>
                    <a:pt x="210171" y="0"/>
                  </a:lnTo>
                  <a:close/>
                </a:path>
                <a:path w="244475" h="286385">
                  <a:moveTo>
                    <a:pt x="243929" y="225961"/>
                  </a:moveTo>
                  <a:lnTo>
                    <a:pt x="207993" y="225961"/>
                  </a:lnTo>
                  <a:lnTo>
                    <a:pt x="207993" y="285834"/>
                  </a:lnTo>
                  <a:lnTo>
                    <a:pt x="243929" y="285834"/>
                  </a:lnTo>
                  <a:lnTo>
                    <a:pt x="243929" y="225961"/>
                  </a:lnTo>
                  <a:close/>
                </a:path>
                <a:path w="244475" h="286385">
                  <a:moveTo>
                    <a:pt x="21017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71" y="190025"/>
                  </a:lnTo>
                  <a:lnTo>
                    <a:pt x="210171" y="35925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0" name="object 160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3379384" y="5379783"/>
              <a:ext cx="216160" cy="237919"/>
            </a:xfrm>
            <a:prstGeom prst="rect">
              <a:avLst/>
            </a:prstGeom>
          </p:spPr>
        </p:pic>
        <p:sp>
          <p:nvSpPr>
            <p:cNvPr id="161" name="object 161"/>
            <p:cNvSpPr/>
            <p:nvPr/>
          </p:nvSpPr>
          <p:spPr>
            <a:xfrm>
              <a:off x="3655428" y="5275242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10" h="351789">
                  <a:moveTo>
                    <a:pt x="52270" y="0"/>
                  </a:moveTo>
                  <a:lnTo>
                    <a:pt x="19601" y="12512"/>
                  </a:lnTo>
                  <a:lnTo>
                    <a:pt x="24719" y="24121"/>
                  </a:lnTo>
                  <a:lnTo>
                    <a:pt x="31372" y="34432"/>
                  </a:lnTo>
                  <a:lnTo>
                    <a:pt x="72072" y="61795"/>
                  </a:lnTo>
                  <a:lnTo>
                    <a:pt x="98551" y="65338"/>
                  </a:lnTo>
                  <a:lnTo>
                    <a:pt x="112245" y="64452"/>
                  </a:lnTo>
                  <a:lnTo>
                    <a:pt x="157538" y="43444"/>
                  </a:lnTo>
                  <a:lnTo>
                    <a:pt x="166864" y="32658"/>
                  </a:lnTo>
                  <a:lnTo>
                    <a:pt x="98551" y="32658"/>
                  </a:lnTo>
                  <a:lnTo>
                    <a:pt x="81977" y="30618"/>
                  </a:lnTo>
                  <a:lnTo>
                    <a:pt x="68740" y="24496"/>
                  </a:lnTo>
                  <a:lnTo>
                    <a:pt x="58838" y="14291"/>
                  </a:lnTo>
                  <a:lnTo>
                    <a:pt x="52270" y="0"/>
                  </a:lnTo>
                  <a:close/>
                </a:path>
                <a:path w="194310" h="351789">
                  <a:moveTo>
                    <a:pt x="144833" y="0"/>
                  </a:moveTo>
                  <a:lnTo>
                    <a:pt x="138264" y="14291"/>
                  </a:lnTo>
                  <a:lnTo>
                    <a:pt x="128359" y="24496"/>
                  </a:lnTo>
                  <a:lnTo>
                    <a:pt x="115121" y="30618"/>
                  </a:lnTo>
                  <a:lnTo>
                    <a:pt x="98551" y="32658"/>
                  </a:lnTo>
                  <a:lnTo>
                    <a:pt x="166864" y="32658"/>
                  </a:lnTo>
                  <a:lnTo>
                    <a:pt x="172374" y="24121"/>
                  </a:lnTo>
                  <a:lnTo>
                    <a:pt x="177502" y="12512"/>
                  </a:lnTo>
                  <a:lnTo>
                    <a:pt x="144833" y="0"/>
                  </a:lnTo>
                  <a:close/>
                </a:path>
                <a:path w="194310" h="351789">
                  <a:moveTo>
                    <a:pt x="39202" y="109986"/>
                  </a:moveTo>
                  <a:lnTo>
                    <a:pt x="0" y="109986"/>
                  </a:lnTo>
                  <a:lnTo>
                    <a:pt x="0" y="351727"/>
                  </a:lnTo>
                  <a:lnTo>
                    <a:pt x="85898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10" h="351789">
                  <a:moveTo>
                    <a:pt x="193837" y="185114"/>
                  </a:moveTo>
                  <a:lnTo>
                    <a:pt x="154634" y="185114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14"/>
                  </a:lnTo>
                  <a:close/>
                </a:path>
                <a:path w="194310" h="351789">
                  <a:moveTo>
                    <a:pt x="193837" y="92562"/>
                  </a:moveTo>
                  <a:lnTo>
                    <a:pt x="39202" y="259175"/>
                  </a:lnTo>
                  <a:lnTo>
                    <a:pt x="85898" y="259175"/>
                  </a:lnTo>
                  <a:lnTo>
                    <a:pt x="154634" y="185114"/>
                  </a:lnTo>
                  <a:lnTo>
                    <a:pt x="193837" y="185114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2" name="object 162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3909147" y="5379783"/>
              <a:ext cx="192748" cy="237929"/>
            </a:xfrm>
            <a:prstGeom prst="rect">
              <a:avLst/>
            </a:prstGeom>
          </p:spPr>
        </p:pic>
        <p:sp>
          <p:nvSpPr>
            <p:cNvPr id="163" name="object 163"/>
            <p:cNvSpPr/>
            <p:nvPr/>
          </p:nvSpPr>
          <p:spPr>
            <a:xfrm>
              <a:off x="4129100" y="5385606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4" name="object 164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4351270" y="5385228"/>
              <a:ext cx="174235" cy="225961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4552709" y="5379789"/>
              <a:ext cx="1160780" cy="359410"/>
            </a:xfrm>
            <a:custGeom>
              <a:avLst/>
              <a:gdLst/>
              <a:ahLst/>
              <a:cxnLst/>
              <a:rect l="l" t="t" r="r" b="b"/>
              <a:pathLst>
                <a:path w="1160779" h="359410">
                  <a:moveTo>
                    <a:pt x="241757" y="5448"/>
                  </a:moveTo>
                  <a:lnTo>
                    <a:pt x="198196" y="5448"/>
                  </a:lnTo>
                  <a:lnTo>
                    <a:pt x="124688" y="167144"/>
                  </a:lnTo>
                  <a:lnTo>
                    <a:pt x="44653" y="5448"/>
                  </a:lnTo>
                  <a:lnTo>
                    <a:pt x="0" y="5448"/>
                  </a:lnTo>
                  <a:lnTo>
                    <a:pt x="104000" y="210159"/>
                  </a:lnTo>
                  <a:lnTo>
                    <a:pt x="31038" y="358813"/>
                  </a:lnTo>
                  <a:lnTo>
                    <a:pt x="74599" y="358813"/>
                  </a:lnTo>
                  <a:lnTo>
                    <a:pt x="241757" y="5448"/>
                  </a:lnTo>
                  <a:close/>
                </a:path>
                <a:path w="1160779" h="359410">
                  <a:moveTo>
                    <a:pt x="598944" y="119227"/>
                  </a:moveTo>
                  <a:lnTo>
                    <a:pt x="590499" y="71996"/>
                  </a:lnTo>
                  <a:lnTo>
                    <a:pt x="566077" y="34823"/>
                  </a:lnTo>
                  <a:lnTo>
                    <a:pt x="558647" y="28409"/>
                  </a:lnTo>
                  <a:lnTo>
                    <a:pt x="558647" y="119227"/>
                  </a:lnTo>
                  <a:lnTo>
                    <a:pt x="557187" y="137782"/>
                  </a:lnTo>
                  <a:lnTo>
                    <a:pt x="535228" y="180771"/>
                  </a:lnTo>
                  <a:lnTo>
                    <a:pt x="494728" y="201701"/>
                  </a:lnTo>
                  <a:lnTo>
                    <a:pt x="479158" y="203073"/>
                  </a:lnTo>
                  <a:lnTo>
                    <a:pt x="463664" y="201701"/>
                  </a:lnTo>
                  <a:lnTo>
                    <a:pt x="424154" y="181025"/>
                  </a:lnTo>
                  <a:lnTo>
                    <a:pt x="402717" y="137998"/>
                  </a:lnTo>
                  <a:lnTo>
                    <a:pt x="402412" y="133934"/>
                  </a:lnTo>
                  <a:lnTo>
                    <a:pt x="401294" y="119227"/>
                  </a:lnTo>
                  <a:lnTo>
                    <a:pt x="402704" y="100660"/>
                  </a:lnTo>
                  <a:lnTo>
                    <a:pt x="403390" y="97993"/>
                  </a:lnTo>
                  <a:lnTo>
                    <a:pt x="406933" y="84175"/>
                  </a:lnTo>
                  <a:lnTo>
                    <a:pt x="435787" y="47561"/>
                  </a:lnTo>
                  <a:lnTo>
                    <a:pt x="479158" y="34823"/>
                  </a:lnTo>
                  <a:lnTo>
                    <a:pt x="495122" y="36245"/>
                  </a:lnTo>
                  <a:lnTo>
                    <a:pt x="535508" y="57416"/>
                  </a:lnTo>
                  <a:lnTo>
                    <a:pt x="557199" y="100660"/>
                  </a:lnTo>
                  <a:lnTo>
                    <a:pt x="558647" y="119227"/>
                  </a:lnTo>
                  <a:lnTo>
                    <a:pt x="558647" y="28409"/>
                  </a:lnTo>
                  <a:lnTo>
                    <a:pt x="547141" y="18973"/>
                  </a:lnTo>
                  <a:lnTo>
                    <a:pt x="526796" y="8432"/>
                  </a:lnTo>
                  <a:lnTo>
                    <a:pt x="504126" y="2108"/>
                  </a:lnTo>
                  <a:lnTo>
                    <a:pt x="479158" y="0"/>
                  </a:lnTo>
                  <a:lnTo>
                    <a:pt x="453796" y="2108"/>
                  </a:lnTo>
                  <a:lnTo>
                    <a:pt x="411060" y="18973"/>
                  </a:lnTo>
                  <a:lnTo>
                    <a:pt x="382371" y="47561"/>
                  </a:lnTo>
                  <a:lnTo>
                    <a:pt x="363181" y="97993"/>
                  </a:lnTo>
                  <a:lnTo>
                    <a:pt x="322338" y="97993"/>
                  </a:lnTo>
                  <a:lnTo>
                    <a:pt x="322338" y="5435"/>
                  </a:lnTo>
                  <a:lnTo>
                    <a:pt x="283133" y="5435"/>
                  </a:lnTo>
                  <a:lnTo>
                    <a:pt x="283133" y="231394"/>
                  </a:lnTo>
                  <a:lnTo>
                    <a:pt x="322338" y="231394"/>
                  </a:lnTo>
                  <a:lnTo>
                    <a:pt x="322338" y="133934"/>
                  </a:lnTo>
                  <a:lnTo>
                    <a:pt x="360997" y="133934"/>
                  </a:lnTo>
                  <a:lnTo>
                    <a:pt x="376313" y="181406"/>
                  </a:lnTo>
                  <a:lnTo>
                    <a:pt x="404520" y="214045"/>
                  </a:lnTo>
                  <a:lnTo>
                    <a:pt x="451078" y="235267"/>
                  </a:lnTo>
                  <a:lnTo>
                    <a:pt x="479158" y="237921"/>
                  </a:lnTo>
                  <a:lnTo>
                    <a:pt x="503910" y="235813"/>
                  </a:lnTo>
                  <a:lnTo>
                    <a:pt x="526453" y="229489"/>
                  </a:lnTo>
                  <a:lnTo>
                    <a:pt x="546785" y="218948"/>
                  </a:lnTo>
                  <a:lnTo>
                    <a:pt x="564908" y="204177"/>
                  </a:lnTo>
                  <a:lnTo>
                    <a:pt x="565823" y="203073"/>
                  </a:lnTo>
                  <a:lnTo>
                    <a:pt x="579793" y="186207"/>
                  </a:lnTo>
                  <a:lnTo>
                    <a:pt x="590435" y="166052"/>
                  </a:lnTo>
                  <a:lnTo>
                    <a:pt x="596811" y="143738"/>
                  </a:lnTo>
                  <a:lnTo>
                    <a:pt x="598944" y="119227"/>
                  </a:lnTo>
                  <a:close/>
                </a:path>
                <a:path w="1160779" h="359410">
                  <a:moveTo>
                    <a:pt x="806907" y="5816"/>
                  </a:moveTo>
                  <a:lnTo>
                    <a:pt x="626148" y="5816"/>
                  </a:lnTo>
                  <a:lnTo>
                    <a:pt x="626148" y="41376"/>
                  </a:lnTo>
                  <a:lnTo>
                    <a:pt x="696925" y="41376"/>
                  </a:lnTo>
                  <a:lnTo>
                    <a:pt x="696925" y="231876"/>
                  </a:lnTo>
                  <a:lnTo>
                    <a:pt x="736130" y="231876"/>
                  </a:lnTo>
                  <a:lnTo>
                    <a:pt x="736130" y="41376"/>
                  </a:lnTo>
                  <a:lnTo>
                    <a:pt x="806907" y="41376"/>
                  </a:lnTo>
                  <a:lnTo>
                    <a:pt x="806907" y="5816"/>
                  </a:lnTo>
                  <a:close/>
                </a:path>
                <a:path w="1160779" h="359410">
                  <a:moveTo>
                    <a:pt x="1160284" y="5346"/>
                  </a:moveTo>
                  <a:lnTo>
                    <a:pt x="1121079" y="5346"/>
                  </a:lnTo>
                  <a:lnTo>
                    <a:pt x="1121079" y="98056"/>
                  </a:lnTo>
                  <a:lnTo>
                    <a:pt x="1014361" y="98056"/>
                  </a:lnTo>
                  <a:lnTo>
                    <a:pt x="1014361" y="5346"/>
                  </a:lnTo>
                  <a:lnTo>
                    <a:pt x="975156" y="5346"/>
                  </a:lnTo>
                  <a:lnTo>
                    <a:pt x="975156" y="98056"/>
                  </a:lnTo>
                  <a:lnTo>
                    <a:pt x="975156" y="133616"/>
                  </a:lnTo>
                  <a:lnTo>
                    <a:pt x="975156" y="231406"/>
                  </a:lnTo>
                  <a:lnTo>
                    <a:pt x="1014361" y="231406"/>
                  </a:lnTo>
                  <a:lnTo>
                    <a:pt x="1014361" y="133616"/>
                  </a:lnTo>
                  <a:lnTo>
                    <a:pt x="1121079" y="133616"/>
                  </a:lnTo>
                  <a:lnTo>
                    <a:pt x="1121079" y="231406"/>
                  </a:lnTo>
                  <a:lnTo>
                    <a:pt x="1160284" y="231406"/>
                  </a:lnTo>
                  <a:lnTo>
                    <a:pt x="1160284" y="133616"/>
                  </a:lnTo>
                  <a:lnTo>
                    <a:pt x="1160284" y="98056"/>
                  </a:lnTo>
                  <a:lnTo>
                    <a:pt x="1160284" y="534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6" name="object 166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5772881" y="5379783"/>
              <a:ext cx="216160" cy="237919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6158378" y="5393385"/>
              <a:ext cx="187292" cy="201459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6409920" y="5385228"/>
              <a:ext cx="190570" cy="225961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625525" y="5379783"/>
              <a:ext cx="239584" cy="237929"/>
            </a:xfrm>
            <a:prstGeom prst="rect">
              <a:avLst/>
            </a:prstGeom>
          </p:spPr>
        </p:pic>
        <p:sp>
          <p:nvSpPr>
            <p:cNvPr id="170" name="object 170"/>
            <p:cNvSpPr/>
            <p:nvPr/>
          </p:nvSpPr>
          <p:spPr>
            <a:xfrm>
              <a:off x="6924992" y="5385136"/>
              <a:ext cx="382270" cy="286385"/>
            </a:xfrm>
            <a:custGeom>
              <a:avLst/>
              <a:gdLst/>
              <a:ahLst/>
              <a:cxnLst/>
              <a:rect l="l" t="t" r="r" b="b"/>
              <a:pathLst>
                <a:path w="382270" h="286385">
                  <a:moveTo>
                    <a:pt x="13393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35560"/>
                  </a:lnTo>
                  <a:lnTo>
                    <a:pt x="133934" y="35560"/>
                  </a:lnTo>
                  <a:lnTo>
                    <a:pt x="133934" y="0"/>
                  </a:lnTo>
                  <a:close/>
                </a:path>
                <a:path w="382270" h="286385">
                  <a:moveTo>
                    <a:pt x="382219" y="190119"/>
                  </a:moveTo>
                  <a:lnTo>
                    <a:pt x="348462" y="190119"/>
                  </a:lnTo>
                  <a:lnTo>
                    <a:pt x="348462" y="36029"/>
                  </a:lnTo>
                  <a:lnTo>
                    <a:pt x="348462" y="101"/>
                  </a:lnTo>
                  <a:lnTo>
                    <a:pt x="309257" y="101"/>
                  </a:lnTo>
                  <a:lnTo>
                    <a:pt x="309257" y="36029"/>
                  </a:lnTo>
                  <a:lnTo>
                    <a:pt x="309257" y="190119"/>
                  </a:lnTo>
                  <a:lnTo>
                    <a:pt x="201460" y="190119"/>
                  </a:lnTo>
                  <a:lnTo>
                    <a:pt x="213360" y="176822"/>
                  </a:lnTo>
                  <a:lnTo>
                    <a:pt x="221869" y="160858"/>
                  </a:lnTo>
                  <a:lnTo>
                    <a:pt x="226974" y="142240"/>
                  </a:lnTo>
                  <a:lnTo>
                    <a:pt x="228676" y="120967"/>
                  </a:lnTo>
                  <a:lnTo>
                    <a:pt x="228676" y="36029"/>
                  </a:lnTo>
                  <a:lnTo>
                    <a:pt x="309257" y="36029"/>
                  </a:lnTo>
                  <a:lnTo>
                    <a:pt x="309257" y="101"/>
                  </a:lnTo>
                  <a:lnTo>
                    <a:pt x="189471" y="101"/>
                  </a:lnTo>
                  <a:lnTo>
                    <a:pt x="189471" y="100812"/>
                  </a:lnTo>
                  <a:lnTo>
                    <a:pt x="188899" y="119875"/>
                  </a:lnTo>
                  <a:lnTo>
                    <a:pt x="180225" y="160705"/>
                  </a:lnTo>
                  <a:lnTo>
                    <a:pt x="151523" y="188074"/>
                  </a:lnTo>
                  <a:lnTo>
                    <a:pt x="138290" y="190119"/>
                  </a:lnTo>
                  <a:lnTo>
                    <a:pt x="138290" y="285927"/>
                  </a:lnTo>
                  <a:lnTo>
                    <a:pt x="174231" y="285927"/>
                  </a:lnTo>
                  <a:lnTo>
                    <a:pt x="174231" y="226060"/>
                  </a:lnTo>
                  <a:lnTo>
                    <a:pt x="346290" y="226060"/>
                  </a:lnTo>
                  <a:lnTo>
                    <a:pt x="346290" y="285927"/>
                  </a:lnTo>
                  <a:lnTo>
                    <a:pt x="382219" y="285927"/>
                  </a:lnTo>
                  <a:lnTo>
                    <a:pt x="382219" y="226060"/>
                  </a:lnTo>
                  <a:lnTo>
                    <a:pt x="382219" y="190119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1" name="object 171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7334436" y="5379783"/>
              <a:ext cx="226516" cy="237919"/>
            </a:xfrm>
            <a:prstGeom prst="rect">
              <a:avLst/>
            </a:prstGeom>
          </p:spPr>
        </p:pic>
        <p:sp>
          <p:nvSpPr>
            <p:cNvPr id="172" name="object 172"/>
            <p:cNvSpPr/>
            <p:nvPr/>
          </p:nvSpPr>
          <p:spPr>
            <a:xfrm>
              <a:off x="7729156" y="5385238"/>
              <a:ext cx="492759" cy="353695"/>
            </a:xfrm>
            <a:custGeom>
              <a:avLst/>
              <a:gdLst/>
              <a:ahLst/>
              <a:cxnLst/>
              <a:rect l="l" t="t" r="r" b="b"/>
              <a:pathLst>
                <a:path w="492759" h="353695">
                  <a:moveTo>
                    <a:pt x="241757" y="0"/>
                  </a:moveTo>
                  <a:lnTo>
                    <a:pt x="198196" y="0"/>
                  </a:lnTo>
                  <a:lnTo>
                    <a:pt x="124688" y="161696"/>
                  </a:lnTo>
                  <a:lnTo>
                    <a:pt x="44653" y="0"/>
                  </a:lnTo>
                  <a:lnTo>
                    <a:pt x="0" y="0"/>
                  </a:lnTo>
                  <a:lnTo>
                    <a:pt x="104000" y="204711"/>
                  </a:lnTo>
                  <a:lnTo>
                    <a:pt x="31038" y="353364"/>
                  </a:lnTo>
                  <a:lnTo>
                    <a:pt x="74599" y="353364"/>
                  </a:lnTo>
                  <a:lnTo>
                    <a:pt x="241757" y="0"/>
                  </a:lnTo>
                  <a:close/>
                </a:path>
                <a:path w="492759" h="353695">
                  <a:moveTo>
                    <a:pt x="492226" y="190017"/>
                  </a:moveTo>
                  <a:lnTo>
                    <a:pt x="458457" y="190017"/>
                  </a:lnTo>
                  <a:lnTo>
                    <a:pt x="458457" y="35928"/>
                  </a:lnTo>
                  <a:lnTo>
                    <a:pt x="458457" y="0"/>
                  </a:lnTo>
                  <a:lnTo>
                    <a:pt x="419265" y="0"/>
                  </a:lnTo>
                  <a:lnTo>
                    <a:pt x="419265" y="35928"/>
                  </a:lnTo>
                  <a:lnTo>
                    <a:pt x="419265" y="190017"/>
                  </a:lnTo>
                  <a:lnTo>
                    <a:pt x="311454" y="190017"/>
                  </a:lnTo>
                  <a:lnTo>
                    <a:pt x="323354" y="176720"/>
                  </a:lnTo>
                  <a:lnTo>
                    <a:pt x="331863" y="160756"/>
                  </a:lnTo>
                  <a:lnTo>
                    <a:pt x="336969" y="142138"/>
                  </a:lnTo>
                  <a:lnTo>
                    <a:pt x="338670" y="120865"/>
                  </a:lnTo>
                  <a:lnTo>
                    <a:pt x="338670" y="35928"/>
                  </a:lnTo>
                  <a:lnTo>
                    <a:pt x="419265" y="35928"/>
                  </a:lnTo>
                  <a:lnTo>
                    <a:pt x="419265" y="0"/>
                  </a:lnTo>
                  <a:lnTo>
                    <a:pt x="299466" y="0"/>
                  </a:lnTo>
                  <a:lnTo>
                    <a:pt x="299466" y="100711"/>
                  </a:lnTo>
                  <a:lnTo>
                    <a:pt x="298894" y="119773"/>
                  </a:lnTo>
                  <a:lnTo>
                    <a:pt x="290220" y="160604"/>
                  </a:lnTo>
                  <a:lnTo>
                    <a:pt x="261531" y="187972"/>
                  </a:lnTo>
                  <a:lnTo>
                    <a:pt x="248285" y="190017"/>
                  </a:lnTo>
                  <a:lnTo>
                    <a:pt x="248285" y="285826"/>
                  </a:lnTo>
                  <a:lnTo>
                    <a:pt x="284226" y="285826"/>
                  </a:lnTo>
                  <a:lnTo>
                    <a:pt x="284226" y="225958"/>
                  </a:lnTo>
                  <a:lnTo>
                    <a:pt x="456285" y="225958"/>
                  </a:lnTo>
                  <a:lnTo>
                    <a:pt x="456285" y="285826"/>
                  </a:lnTo>
                  <a:lnTo>
                    <a:pt x="492226" y="285826"/>
                  </a:lnTo>
                  <a:lnTo>
                    <a:pt x="492226" y="225958"/>
                  </a:lnTo>
                  <a:lnTo>
                    <a:pt x="492226" y="190017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3" name="object 173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8248607" y="5379783"/>
              <a:ext cx="239584" cy="237929"/>
            </a:xfrm>
            <a:prstGeom prst="rect">
              <a:avLst/>
            </a:prstGeom>
          </p:spPr>
        </p:pic>
        <p:sp>
          <p:nvSpPr>
            <p:cNvPr id="174" name="object 174"/>
            <p:cNvSpPr/>
            <p:nvPr/>
          </p:nvSpPr>
          <p:spPr>
            <a:xfrm>
              <a:off x="8533904" y="5230043"/>
              <a:ext cx="485140" cy="387985"/>
            </a:xfrm>
            <a:custGeom>
              <a:avLst/>
              <a:gdLst/>
              <a:ahLst/>
              <a:cxnLst/>
              <a:rect l="l" t="t" r="r" b="b"/>
              <a:pathLst>
                <a:path w="485140" h="387985">
                  <a:moveTo>
                    <a:pt x="239585" y="268973"/>
                  </a:moveTo>
                  <a:lnTo>
                    <a:pt x="231203" y="222427"/>
                  </a:lnTo>
                  <a:lnTo>
                    <a:pt x="206514" y="184569"/>
                  </a:lnTo>
                  <a:lnTo>
                    <a:pt x="199275" y="178308"/>
                  </a:lnTo>
                  <a:lnTo>
                    <a:pt x="199275" y="268973"/>
                  </a:lnTo>
                  <a:lnTo>
                    <a:pt x="197815" y="287528"/>
                  </a:lnTo>
                  <a:lnTo>
                    <a:pt x="175882" y="330517"/>
                  </a:lnTo>
                  <a:lnTo>
                    <a:pt x="135534" y="351434"/>
                  </a:lnTo>
                  <a:lnTo>
                    <a:pt x="119786" y="352831"/>
                  </a:lnTo>
                  <a:lnTo>
                    <a:pt x="104025" y="351434"/>
                  </a:lnTo>
                  <a:lnTo>
                    <a:pt x="63703" y="330517"/>
                  </a:lnTo>
                  <a:lnTo>
                    <a:pt x="41757" y="287528"/>
                  </a:lnTo>
                  <a:lnTo>
                    <a:pt x="40284" y="268973"/>
                  </a:lnTo>
                  <a:lnTo>
                    <a:pt x="41732" y="250418"/>
                  </a:lnTo>
                  <a:lnTo>
                    <a:pt x="63423" y="207162"/>
                  </a:lnTo>
                  <a:lnTo>
                    <a:pt x="103809" y="185991"/>
                  </a:lnTo>
                  <a:lnTo>
                    <a:pt x="119786" y="184569"/>
                  </a:lnTo>
                  <a:lnTo>
                    <a:pt x="135826" y="185991"/>
                  </a:lnTo>
                  <a:lnTo>
                    <a:pt x="176136" y="206908"/>
                  </a:lnTo>
                  <a:lnTo>
                    <a:pt x="197827" y="250202"/>
                  </a:lnTo>
                  <a:lnTo>
                    <a:pt x="199275" y="268973"/>
                  </a:lnTo>
                  <a:lnTo>
                    <a:pt x="199275" y="178308"/>
                  </a:lnTo>
                  <a:lnTo>
                    <a:pt x="188277" y="169037"/>
                  </a:lnTo>
                  <a:lnTo>
                    <a:pt x="168313" y="158318"/>
                  </a:lnTo>
                  <a:lnTo>
                    <a:pt x="146215" y="151892"/>
                  </a:lnTo>
                  <a:lnTo>
                    <a:pt x="121958" y="149745"/>
                  </a:lnTo>
                  <a:lnTo>
                    <a:pt x="95173" y="152336"/>
                  </a:lnTo>
                  <a:lnTo>
                    <a:pt x="72555" y="160083"/>
                  </a:lnTo>
                  <a:lnTo>
                    <a:pt x="54076" y="173012"/>
                  </a:lnTo>
                  <a:lnTo>
                    <a:pt x="39751" y="191122"/>
                  </a:lnTo>
                  <a:lnTo>
                    <a:pt x="38658" y="191122"/>
                  </a:lnTo>
                  <a:lnTo>
                    <a:pt x="46875" y="145745"/>
                  </a:lnTo>
                  <a:lnTo>
                    <a:pt x="67310" y="106514"/>
                  </a:lnTo>
                  <a:lnTo>
                    <a:pt x="103809" y="76962"/>
                  </a:lnTo>
                  <a:lnTo>
                    <a:pt x="156070" y="61887"/>
                  </a:lnTo>
                  <a:lnTo>
                    <a:pt x="157899" y="61518"/>
                  </a:lnTo>
                  <a:lnTo>
                    <a:pt x="165544" y="59550"/>
                  </a:lnTo>
                  <a:lnTo>
                    <a:pt x="204482" y="40424"/>
                  </a:lnTo>
                  <a:lnTo>
                    <a:pt x="228422" y="9677"/>
                  </a:lnTo>
                  <a:lnTo>
                    <a:pt x="231952" y="0"/>
                  </a:lnTo>
                  <a:lnTo>
                    <a:pt x="188391" y="0"/>
                  </a:lnTo>
                  <a:lnTo>
                    <a:pt x="185839" y="6896"/>
                  </a:lnTo>
                  <a:lnTo>
                    <a:pt x="181305" y="12623"/>
                  </a:lnTo>
                  <a:lnTo>
                    <a:pt x="141744" y="29222"/>
                  </a:lnTo>
                  <a:lnTo>
                    <a:pt x="126047" y="32588"/>
                  </a:lnTo>
                  <a:lnTo>
                    <a:pt x="122047" y="33489"/>
                  </a:lnTo>
                  <a:lnTo>
                    <a:pt x="118059" y="34582"/>
                  </a:lnTo>
                  <a:lnTo>
                    <a:pt x="103911" y="38023"/>
                  </a:lnTo>
                  <a:lnTo>
                    <a:pt x="99809" y="39293"/>
                  </a:lnTo>
                  <a:lnTo>
                    <a:pt x="94005" y="41846"/>
                  </a:lnTo>
                  <a:lnTo>
                    <a:pt x="90462" y="43294"/>
                  </a:lnTo>
                  <a:lnTo>
                    <a:pt x="82118" y="46558"/>
                  </a:lnTo>
                  <a:lnTo>
                    <a:pt x="78219" y="48361"/>
                  </a:lnTo>
                  <a:lnTo>
                    <a:pt x="74587" y="50380"/>
                  </a:lnTo>
                  <a:lnTo>
                    <a:pt x="70954" y="52362"/>
                  </a:lnTo>
                  <a:lnTo>
                    <a:pt x="67513" y="54444"/>
                  </a:lnTo>
                  <a:lnTo>
                    <a:pt x="36144" y="84810"/>
                  </a:lnTo>
                  <a:lnTo>
                    <a:pt x="16065" y="125247"/>
                  </a:lnTo>
                  <a:lnTo>
                    <a:pt x="4013" y="177914"/>
                  </a:lnTo>
                  <a:lnTo>
                    <a:pt x="0" y="242836"/>
                  </a:lnTo>
                  <a:lnTo>
                    <a:pt x="2374" y="280758"/>
                  </a:lnTo>
                  <a:lnTo>
                    <a:pt x="21437" y="339026"/>
                  </a:lnTo>
                  <a:lnTo>
                    <a:pt x="54406" y="371754"/>
                  </a:lnTo>
                  <a:lnTo>
                    <a:pt x="93345" y="385902"/>
                  </a:lnTo>
                  <a:lnTo>
                    <a:pt x="115976" y="387680"/>
                  </a:lnTo>
                  <a:lnTo>
                    <a:pt x="142176" y="385572"/>
                  </a:lnTo>
                  <a:lnTo>
                    <a:pt x="186817" y="368693"/>
                  </a:lnTo>
                  <a:lnTo>
                    <a:pt x="220281" y="335953"/>
                  </a:lnTo>
                  <a:lnTo>
                    <a:pt x="237439" y="293484"/>
                  </a:lnTo>
                  <a:lnTo>
                    <a:pt x="239585" y="268973"/>
                  </a:lnTo>
                  <a:close/>
                </a:path>
                <a:path w="485140" h="387985">
                  <a:moveTo>
                    <a:pt x="484581" y="155092"/>
                  </a:moveTo>
                  <a:lnTo>
                    <a:pt x="445376" y="155092"/>
                  </a:lnTo>
                  <a:lnTo>
                    <a:pt x="445376" y="247802"/>
                  </a:lnTo>
                  <a:lnTo>
                    <a:pt x="338658" y="247802"/>
                  </a:lnTo>
                  <a:lnTo>
                    <a:pt x="338658" y="155092"/>
                  </a:lnTo>
                  <a:lnTo>
                    <a:pt x="299453" y="155092"/>
                  </a:lnTo>
                  <a:lnTo>
                    <a:pt x="299453" y="247802"/>
                  </a:lnTo>
                  <a:lnTo>
                    <a:pt x="299453" y="283362"/>
                  </a:lnTo>
                  <a:lnTo>
                    <a:pt x="299453" y="381152"/>
                  </a:lnTo>
                  <a:lnTo>
                    <a:pt x="338658" y="381152"/>
                  </a:lnTo>
                  <a:lnTo>
                    <a:pt x="338658" y="283362"/>
                  </a:lnTo>
                  <a:lnTo>
                    <a:pt x="445376" y="283362"/>
                  </a:lnTo>
                  <a:lnTo>
                    <a:pt x="445376" y="381152"/>
                  </a:lnTo>
                  <a:lnTo>
                    <a:pt x="484581" y="381152"/>
                  </a:lnTo>
                  <a:lnTo>
                    <a:pt x="484581" y="283362"/>
                  </a:lnTo>
                  <a:lnTo>
                    <a:pt x="484581" y="247802"/>
                  </a:lnTo>
                  <a:lnTo>
                    <a:pt x="484581" y="155092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5" name="object 17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78383" y="5379783"/>
              <a:ext cx="239584" cy="237929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9368029" y="5393385"/>
              <a:ext cx="187313" cy="201459"/>
            </a:xfrm>
            <a:prstGeom prst="rect">
              <a:avLst/>
            </a:prstGeom>
          </p:spPr>
        </p:pic>
        <p:sp>
          <p:nvSpPr>
            <p:cNvPr id="177" name="object 177"/>
            <p:cNvSpPr/>
            <p:nvPr/>
          </p:nvSpPr>
          <p:spPr>
            <a:xfrm>
              <a:off x="9588022" y="5557830"/>
              <a:ext cx="80645" cy="136525"/>
            </a:xfrm>
            <a:custGeom>
              <a:avLst/>
              <a:gdLst/>
              <a:ahLst/>
              <a:cxnLst/>
              <a:rect l="l" t="t" r="r" b="b"/>
              <a:pathLst>
                <a:path w="80645" h="136525">
                  <a:moveTo>
                    <a:pt x="44647" y="0"/>
                  </a:moveTo>
                  <a:lnTo>
                    <a:pt x="0" y="125776"/>
                  </a:lnTo>
                  <a:lnTo>
                    <a:pt x="25590" y="136121"/>
                  </a:lnTo>
                  <a:lnTo>
                    <a:pt x="80583" y="13067"/>
                  </a:lnTo>
                  <a:lnTo>
                    <a:pt x="4464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8" name="object 17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9873846" y="5379783"/>
              <a:ext cx="226516" cy="237919"/>
            </a:xfrm>
            <a:prstGeom prst="rect">
              <a:avLst/>
            </a:prstGeom>
          </p:spPr>
        </p:pic>
        <p:sp>
          <p:nvSpPr>
            <p:cNvPr id="179" name="object 179"/>
            <p:cNvSpPr/>
            <p:nvPr/>
          </p:nvSpPr>
          <p:spPr>
            <a:xfrm>
              <a:off x="10301262" y="5385238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5" h="226060">
                  <a:moveTo>
                    <a:pt x="18185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51" y="226060"/>
                  </a:lnTo>
                  <a:lnTo>
                    <a:pt x="181851" y="35560"/>
                  </a:lnTo>
                  <a:lnTo>
                    <a:pt x="18185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" name="object 180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0543008" y="5379783"/>
              <a:ext cx="239584" cy="237929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0828340" y="5379783"/>
              <a:ext cx="192748" cy="237929"/>
            </a:xfrm>
            <a:prstGeom prst="rect">
              <a:avLst/>
            </a:prstGeom>
          </p:spPr>
        </p:pic>
        <p:sp>
          <p:nvSpPr>
            <p:cNvPr id="182" name="object 182"/>
            <p:cNvSpPr/>
            <p:nvPr/>
          </p:nvSpPr>
          <p:spPr>
            <a:xfrm>
              <a:off x="11048301" y="5385606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3" name="object 183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1256285" y="5379783"/>
              <a:ext cx="239584" cy="237929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1529533" y="5385228"/>
              <a:ext cx="174235" cy="225961"/>
            </a:xfrm>
            <a:prstGeom prst="rect">
              <a:avLst/>
            </a:prstGeom>
          </p:spPr>
        </p:pic>
        <p:sp>
          <p:nvSpPr>
            <p:cNvPr id="185" name="object 185"/>
            <p:cNvSpPr/>
            <p:nvPr/>
          </p:nvSpPr>
          <p:spPr>
            <a:xfrm>
              <a:off x="11777853" y="5385136"/>
              <a:ext cx="444500" cy="226060"/>
            </a:xfrm>
            <a:custGeom>
              <a:avLst/>
              <a:gdLst/>
              <a:ahLst/>
              <a:cxnLst/>
              <a:rect l="l" t="t" r="r" b="b"/>
              <a:pathLst>
                <a:path w="444500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  <a:path w="444500" h="226060">
                  <a:moveTo>
                    <a:pt x="444284" y="0"/>
                  </a:moveTo>
                  <a:lnTo>
                    <a:pt x="405079" y="0"/>
                  </a:lnTo>
                  <a:lnTo>
                    <a:pt x="405079" y="92710"/>
                  </a:lnTo>
                  <a:lnTo>
                    <a:pt x="298361" y="92710"/>
                  </a:lnTo>
                  <a:lnTo>
                    <a:pt x="298361" y="0"/>
                  </a:lnTo>
                  <a:lnTo>
                    <a:pt x="259156" y="0"/>
                  </a:lnTo>
                  <a:lnTo>
                    <a:pt x="259156" y="92710"/>
                  </a:lnTo>
                  <a:lnTo>
                    <a:pt x="259156" y="128270"/>
                  </a:lnTo>
                  <a:lnTo>
                    <a:pt x="259156" y="226060"/>
                  </a:lnTo>
                  <a:lnTo>
                    <a:pt x="298361" y="226060"/>
                  </a:lnTo>
                  <a:lnTo>
                    <a:pt x="298361" y="128270"/>
                  </a:lnTo>
                  <a:lnTo>
                    <a:pt x="405079" y="128270"/>
                  </a:lnTo>
                  <a:lnTo>
                    <a:pt x="405079" y="226060"/>
                  </a:lnTo>
                  <a:lnTo>
                    <a:pt x="444284" y="226060"/>
                  </a:lnTo>
                  <a:lnTo>
                    <a:pt x="444284" y="128270"/>
                  </a:lnTo>
                  <a:lnTo>
                    <a:pt x="444284" y="92710"/>
                  </a:lnTo>
                  <a:lnTo>
                    <a:pt x="444284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6" name="object 186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2282013" y="5379783"/>
              <a:ext cx="239584" cy="237929"/>
            </a:xfrm>
            <a:prstGeom prst="rect">
              <a:avLst/>
            </a:prstGeom>
          </p:spPr>
        </p:pic>
        <p:sp>
          <p:nvSpPr>
            <p:cNvPr id="187" name="object 187"/>
            <p:cNvSpPr/>
            <p:nvPr/>
          </p:nvSpPr>
          <p:spPr>
            <a:xfrm>
              <a:off x="12708408" y="5367805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8" name="object 188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3089004" y="5379783"/>
              <a:ext cx="192748" cy="237929"/>
            </a:xfrm>
            <a:prstGeom prst="rect">
              <a:avLst/>
            </a:prstGeom>
          </p:spPr>
        </p:pic>
        <p:sp>
          <p:nvSpPr>
            <p:cNvPr id="189" name="object 189"/>
            <p:cNvSpPr/>
            <p:nvPr/>
          </p:nvSpPr>
          <p:spPr>
            <a:xfrm>
              <a:off x="13341582" y="5367805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0" name="object 190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3595272" y="5379783"/>
              <a:ext cx="192748" cy="237929"/>
            </a:xfrm>
            <a:prstGeom prst="rect">
              <a:avLst/>
            </a:prstGeom>
          </p:spPr>
        </p:pic>
        <p:sp>
          <p:nvSpPr>
            <p:cNvPr id="191" name="object 191"/>
            <p:cNvSpPr/>
            <p:nvPr/>
          </p:nvSpPr>
          <p:spPr>
            <a:xfrm>
              <a:off x="13815238" y="5385606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2" name="object 192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4023258" y="5379783"/>
              <a:ext cx="216160" cy="237919"/>
            </a:xfrm>
            <a:prstGeom prst="rect">
              <a:avLst/>
            </a:prstGeom>
          </p:spPr>
        </p:pic>
        <p:sp>
          <p:nvSpPr>
            <p:cNvPr id="193" name="object 193"/>
            <p:cNvSpPr/>
            <p:nvPr/>
          </p:nvSpPr>
          <p:spPr>
            <a:xfrm>
              <a:off x="14273175" y="5367813"/>
              <a:ext cx="527685" cy="259715"/>
            </a:xfrm>
            <a:custGeom>
              <a:avLst/>
              <a:gdLst/>
              <a:ahLst/>
              <a:cxnLst/>
              <a:rect l="l" t="t" r="r" b="b"/>
              <a:pathLst>
                <a:path w="527684" h="259714">
                  <a:moveTo>
                    <a:pt x="294017" y="243382"/>
                  </a:moveTo>
                  <a:lnTo>
                    <a:pt x="239572" y="0"/>
                  </a:lnTo>
                  <a:lnTo>
                    <a:pt x="148094" y="184035"/>
                  </a:lnTo>
                  <a:lnTo>
                    <a:pt x="54444" y="0"/>
                  </a:lnTo>
                  <a:lnTo>
                    <a:pt x="0" y="243382"/>
                  </a:lnTo>
                  <a:lnTo>
                    <a:pt x="40284" y="243382"/>
                  </a:lnTo>
                  <a:lnTo>
                    <a:pt x="69151" y="103441"/>
                  </a:lnTo>
                  <a:lnTo>
                    <a:pt x="147002" y="259168"/>
                  </a:lnTo>
                  <a:lnTo>
                    <a:pt x="223786" y="103441"/>
                  </a:lnTo>
                  <a:lnTo>
                    <a:pt x="253733" y="243382"/>
                  </a:lnTo>
                  <a:lnTo>
                    <a:pt x="294017" y="243382"/>
                  </a:lnTo>
                  <a:close/>
                </a:path>
                <a:path w="527684" h="259714">
                  <a:moveTo>
                    <a:pt x="527100" y="17322"/>
                  </a:moveTo>
                  <a:lnTo>
                    <a:pt x="487895" y="17322"/>
                  </a:lnTo>
                  <a:lnTo>
                    <a:pt x="487895" y="110032"/>
                  </a:lnTo>
                  <a:lnTo>
                    <a:pt x="381177" y="110032"/>
                  </a:lnTo>
                  <a:lnTo>
                    <a:pt x="381177" y="17322"/>
                  </a:lnTo>
                  <a:lnTo>
                    <a:pt x="341972" y="17322"/>
                  </a:lnTo>
                  <a:lnTo>
                    <a:pt x="341972" y="110032"/>
                  </a:lnTo>
                  <a:lnTo>
                    <a:pt x="341972" y="145592"/>
                  </a:lnTo>
                  <a:lnTo>
                    <a:pt x="341972" y="243382"/>
                  </a:lnTo>
                  <a:lnTo>
                    <a:pt x="381177" y="243382"/>
                  </a:lnTo>
                  <a:lnTo>
                    <a:pt x="381177" y="145592"/>
                  </a:lnTo>
                  <a:lnTo>
                    <a:pt x="487895" y="145592"/>
                  </a:lnTo>
                  <a:lnTo>
                    <a:pt x="487895" y="243382"/>
                  </a:lnTo>
                  <a:lnTo>
                    <a:pt x="527100" y="243382"/>
                  </a:lnTo>
                  <a:lnTo>
                    <a:pt x="527100" y="145592"/>
                  </a:lnTo>
                  <a:lnTo>
                    <a:pt x="527100" y="110032"/>
                  </a:lnTo>
                  <a:lnTo>
                    <a:pt x="527100" y="17322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4" name="object 194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4860155" y="5379783"/>
              <a:ext cx="239584" cy="237929"/>
            </a:xfrm>
            <a:prstGeom prst="rect">
              <a:avLst/>
            </a:prstGeom>
          </p:spPr>
        </p:pic>
        <p:sp>
          <p:nvSpPr>
            <p:cNvPr id="195" name="object 195"/>
            <p:cNvSpPr/>
            <p:nvPr/>
          </p:nvSpPr>
          <p:spPr>
            <a:xfrm>
              <a:off x="502920" y="5562186"/>
              <a:ext cx="14709140" cy="1362710"/>
            </a:xfrm>
            <a:custGeom>
              <a:avLst/>
              <a:gdLst/>
              <a:ahLst/>
              <a:cxnLst/>
              <a:rect l="l" t="t" r="r" b="b"/>
              <a:pathLst>
                <a:path w="14709140" h="1362709">
                  <a:moveTo>
                    <a:pt x="221068" y="1252842"/>
                  </a:moveTo>
                  <a:lnTo>
                    <a:pt x="215074" y="1213942"/>
                  </a:lnTo>
                  <a:lnTo>
                    <a:pt x="192747" y="1180426"/>
                  </a:lnTo>
                  <a:lnTo>
                    <a:pt x="168795" y="1165199"/>
                  </a:lnTo>
                  <a:lnTo>
                    <a:pt x="189280" y="1151382"/>
                  </a:lnTo>
                  <a:lnTo>
                    <a:pt x="203911" y="1133348"/>
                  </a:lnTo>
                  <a:lnTo>
                    <a:pt x="212686" y="1111084"/>
                  </a:lnTo>
                  <a:lnTo>
                    <a:pt x="215620" y="1084605"/>
                  </a:lnTo>
                  <a:lnTo>
                    <a:pt x="213931" y="1065174"/>
                  </a:lnTo>
                  <a:lnTo>
                    <a:pt x="188658" y="1015466"/>
                  </a:lnTo>
                  <a:lnTo>
                    <a:pt x="156337" y="993825"/>
                  </a:lnTo>
                  <a:lnTo>
                    <a:pt x="113245" y="986599"/>
                  </a:lnTo>
                  <a:lnTo>
                    <a:pt x="86537" y="989253"/>
                  </a:lnTo>
                  <a:lnTo>
                    <a:pt x="44348" y="1010488"/>
                  </a:lnTo>
                  <a:lnTo>
                    <a:pt x="22085" y="1041603"/>
                  </a:lnTo>
                  <a:lnTo>
                    <a:pt x="11976" y="1082433"/>
                  </a:lnTo>
                  <a:lnTo>
                    <a:pt x="52273" y="1082433"/>
                  </a:lnTo>
                  <a:lnTo>
                    <a:pt x="53771" y="1071880"/>
                  </a:lnTo>
                  <a:lnTo>
                    <a:pt x="56629" y="1062012"/>
                  </a:lnTo>
                  <a:lnTo>
                    <a:pt x="86296" y="1028801"/>
                  </a:lnTo>
                  <a:lnTo>
                    <a:pt x="113245" y="1023645"/>
                  </a:lnTo>
                  <a:lnTo>
                    <a:pt x="128016" y="1024737"/>
                  </a:lnTo>
                  <a:lnTo>
                    <a:pt x="166751" y="1050734"/>
                  </a:lnTo>
                  <a:lnTo>
                    <a:pt x="175323" y="1085697"/>
                  </a:lnTo>
                  <a:lnTo>
                    <a:pt x="173418" y="1103363"/>
                  </a:lnTo>
                  <a:lnTo>
                    <a:pt x="144843" y="1139609"/>
                  </a:lnTo>
                  <a:lnTo>
                    <a:pt x="114820" y="1147368"/>
                  </a:lnTo>
                  <a:lnTo>
                    <a:pt x="103454" y="1147216"/>
                  </a:lnTo>
                  <a:lnTo>
                    <a:pt x="103454" y="1183157"/>
                  </a:lnTo>
                  <a:lnTo>
                    <a:pt x="144843" y="1190790"/>
                  </a:lnTo>
                  <a:lnTo>
                    <a:pt x="178523" y="1231214"/>
                  </a:lnTo>
                  <a:lnTo>
                    <a:pt x="180759" y="1251762"/>
                  </a:lnTo>
                  <a:lnTo>
                    <a:pt x="179476" y="1266456"/>
                  </a:lnTo>
                  <a:lnTo>
                    <a:pt x="160083" y="1303782"/>
                  </a:lnTo>
                  <a:lnTo>
                    <a:pt x="123837" y="1323924"/>
                  </a:lnTo>
                  <a:lnTo>
                    <a:pt x="109448" y="1325257"/>
                  </a:lnTo>
                  <a:lnTo>
                    <a:pt x="91846" y="1323568"/>
                  </a:lnTo>
                  <a:lnTo>
                    <a:pt x="53365" y="1298054"/>
                  </a:lnTo>
                  <a:lnTo>
                    <a:pt x="40284" y="1261554"/>
                  </a:lnTo>
                  <a:lnTo>
                    <a:pt x="0" y="1261554"/>
                  </a:lnTo>
                  <a:lnTo>
                    <a:pt x="8166" y="1299679"/>
                  </a:lnTo>
                  <a:lnTo>
                    <a:pt x="36550" y="1338745"/>
                  </a:lnTo>
                  <a:lnTo>
                    <a:pt x="78409" y="1358569"/>
                  </a:lnTo>
                  <a:lnTo>
                    <a:pt x="109448" y="1362303"/>
                  </a:lnTo>
                  <a:lnTo>
                    <a:pt x="132397" y="1360436"/>
                  </a:lnTo>
                  <a:lnTo>
                    <a:pt x="172288" y="1345450"/>
                  </a:lnTo>
                  <a:lnTo>
                    <a:pt x="203149" y="1316151"/>
                  </a:lnTo>
                  <a:lnTo>
                    <a:pt x="219075" y="1276413"/>
                  </a:lnTo>
                  <a:lnTo>
                    <a:pt x="221068" y="1252842"/>
                  </a:lnTo>
                  <a:close/>
                </a:path>
                <a:path w="14709140" h="1362709">
                  <a:moveTo>
                    <a:pt x="363715" y="1326718"/>
                  </a:moveTo>
                  <a:lnTo>
                    <a:pt x="360984" y="1320380"/>
                  </a:lnTo>
                  <a:lnTo>
                    <a:pt x="350088" y="1309484"/>
                  </a:lnTo>
                  <a:lnTo>
                    <a:pt x="343750" y="1306766"/>
                  </a:lnTo>
                  <a:lnTo>
                    <a:pt x="329222" y="1306766"/>
                  </a:lnTo>
                  <a:lnTo>
                    <a:pt x="322872" y="1309484"/>
                  </a:lnTo>
                  <a:lnTo>
                    <a:pt x="311975" y="1320380"/>
                  </a:lnTo>
                  <a:lnTo>
                    <a:pt x="309270" y="1326718"/>
                  </a:lnTo>
                  <a:lnTo>
                    <a:pt x="309270" y="1341259"/>
                  </a:lnTo>
                  <a:lnTo>
                    <a:pt x="311975" y="1347597"/>
                  </a:lnTo>
                  <a:lnTo>
                    <a:pt x="317436" y="1353045"/>
                  </a:lnTo>
                  <a:lnTo>
                    <a:pt x="322872" y="1358493"/>
                  </a:lnTo>
                  <a:lnTo>
                    <a:pt x="329222" y="1361198"/>
                  </a:lnTo>
                  <a:lnTo>
                    <a:pt x="343750" y="1361198"/>
                  </a:lnTo>
                  <a:lnTo>
                    <a:pt x="350088" y="1358493"/>
                  </a:lnTo>
                  <a:lnTo>
                    <a:pt x="360984" y="1347597"/>
                  </a:lnTo>
                  <a:lnTo>
                    <a:pt x="363715" y="1341259"/>
                  </a:lnTo>
                  <a:lnTo>
                    <a:pt x="363715" y="1326718"/>
                  </a:lnTo>
                  <a:close/>
                </a:path>
                <a:path w="14709140" h="1362709">
                  <a:moveTo>
                    <a:pt x="926693" y="992593"/>
                  </a:moveTo>
                  <a:lnTo>
                    <a:pt x="886409" y="992593"/>
                  </a:lnTo>
                  <a:lnTo>
                    <a:pt x="886409" y="1161923"/>
                  </a:lnTo>
                  <a:lnTo>
                    <a:pt x="866521" y="1163599"/>
                  </a:lnTo>
                  <a:lnTo>
                    <a:pt x="847737" y="1164780"/>
                  </a:lnTo>
                  <a:lnTo>
                    <a:pt x="830046" y="1165504"/>
                  </a:lnTo>
                  <a:lnTo>
                    <a:pt x="813435" y="1165745"/>
                  </a:lnTo>
                  <a:lnTo>
                    <a:pt x="791514" y="1165021"/>
                  </a:lnTo>
                  <a:lnTo>
                    <a:pt x="750277" y="1154303"/>
                  </a:lnTo>
                  <a:lnTo>
                    <a:pt x="729856" y="1114704"/>
                  </a:lnTo>
                  <a:lnTo>
                    <a:pt x="728497" y="1094422"/>
                  </a:lnTo>
                  <a:lnTo>
                    <a:pt x="728497" y="992593"/>
                  </a:lnTo>
                  <a:lnTo>
                    <a:pt x="688200" y="992593"/>
                  </a:lnTo>
                  <a:lnTo>
                    <a:pt x="688200" y="1099870"/>
                  </a:lnTo>
                  <a:lnTo>
                    <a:pt x="690270" y="1127188"/>
                  </a:lnTo>
                  <a:lnTo>
                    <a:pt x="706882" y="1169390"/>
                  </a:lnTo>
                  <a:lnTo>
                    <a:pt x="756399" y="1198956"/>
                  </a:lnTo>
                  <a:lnTo>
                    <a:pt x="811250" y="1203858"/>
                  </a:lnTo>
                  <a:lnTo>
                    <a:pt x="825144" y="1203617"/>
                  </a:lnTo>
                  <a:lnTo>
                    <a:pt x="842289" y="1202905"/>
                  </a:lnTo>
                  <a:lnTo>
                    <a:pt x="862711" y="1201712"/>
                  </a:lnTo>
                  <a:lnTo>
                    <a:pt x="886409" y="1200048"/>
                  </a:lnTo>
                  <a:lnTo>
                    <a:pt x="886409" y="1355763"/>
                  </a:lnTo>
                  <a:lnTo>
                    <a:pt x="926693" y="1355763"/>
                  </a:lnTo>
                  <a:lnTo>
                    <a:pt x="926693" y="992593"/>
                  </a:lnTo>
                  <a:close/>
                </a:path>
                <a:path w="14709140" h="1362709">
                  <a:moveTo>
                    <a:pt x="14708962" y="19964"/>
                  </a:moveTo>
                  <a:lnTo>
                    <a:pt x="14706232" y="13601"/>
                  </a:lnTo>
                  <a:lnTo>
                    <a:pt x="14695348" y="2730"/>
                  </a:lnTo>
                  <a:lnTo>
                    <a:pt x="14688998" y="0"/>
                  </a:lnTo>
                  <a:lnTo>
                    <a:pt x="14674482" y="0"/>
                  </a:lnTo>
                  <a:lnTo>
                    <a:pt x="14668132" y="2730"/>
                  </a:lnTo>
                  <a:lnTo>
                    <a:pt x="14657235" y="13601"/>
                  </a:lnTo>
                  <a:lnTo>
                    <a:pt x="14654517" y="19964"/>
                  </a:lnTo>
                  <a:lnTo>
                    <a:pt x="14654517" y="34480"/>
                  </a:lnTo>
                  <a:lnTo>
                    <a:pt x="14657235" y="40830"/>
                  </a:lnTo>
                  <a:lnTo>
                    <a:pt x="14662684" y="46291"/>
                  </a:lnTo>
                  <a:lnTo>
                    <a:pt x="14668132" y="51727"/>
                  </a:lnTo>
                  <a:lnTo>
                    <a:pt x="14674482" y="54444"/>
                  </a:lnTo>
                  <a:lnTo>
                    <a:pt x="14688998" y="54444"/>
                  </a:lnTo>
                  <a:lnTo>
                    <a:pt x="14695348" y="51727"/>
                  </a:lnTo>
                  <a:lnTo>
                    <a:pt x="14706232" y="40830"/>
                  </a:lnTo>
                  <a:lnTo>
                    <a:pt x="14708962" y="34480"/>
                  </a:lnTo>
                  <a:lnTo>
                    <a:pt x="14708962" y="19964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6" name="object 196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499315" y="6686539"/>
              <a:ext cx="216160" cy="23794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61202" y="6686539"/>
              <a:ext cx="192748" cy="237950"/>
            </a:xfrm>
            <a:prstGeom prst="rect">
              <a:avLst/>
            </a:prstGeom>
          </p:spPr>
        </p:pic>
        <p:sp>
          <p:nvSpPr>
            <p:cNvPr id="198" name="object 198"/>
            <p:cNvSpPr/>
            <p:nvPr/>
          </p:nvSpPr>
          <p:spPr>
            <a:xfrm>
              <a:off x="1981174" y="6691890"/>
              <a:ext cx="407670" cy="226695"/>
            </a:xfrm>
            <a:custGeom>
              <a:avLst/>
              <a:gdLst/>
              <a:ahLst/>
              <a:cxnLst/>
              <a:rect l="l" t="t" r="r" b="b"/>
              <a:pathLst>
                <a:path w="407669" h="226695">
                  <a:moveTo>
                    <a:pt x="180759" y="469"/>
                  </a:moveTo>
                  <a:lnTo>
                    <a:pt x="0" y="469"/>
                  </a:lnTo>
                  <a:lnTo>
                    <a:pt x="0" y="36029"/>
                  </a:lnTo>
                  <a:lnTo>
                    <a:pt x="70777" y="36029"/>
                  </a:lnTo>
                  <a:lnTo>
                    <a:pt x="70777" y="226529"/>
                  </a:lnTo>
                  <a:lnTo>
                    <a:pt x="109982" y="226529"/>
                  </a:lnTo>
                  <a:lnTo>
                    <a:pt x="109982" y="36029"/>
                  </a:lnTo>
                  <a:lnTo>
                    <a:pt x="180759" y="36029"/>
                  </a:lnTo>
                  <a:lnTo>
                    <a:pt x="180759" y="469"/>
                  </a:lnTo>
                  <a:close/>
                </a:path>
                <a:path w="407669" h="226695">
                  <a:moveTo>
                    <a:pt x="407263" y="0"/>
                  </a:moveTo>
                  <a:lnTo>
                    <a:pt x="368071" y="0"/>
                  </a:lnTo>
                  <a:lnTo>
                    <a:pt x="368071" y="92710"/>
                  </a:lnTo>
                  <a:lnTo>
                    <a:pt x="261353" y="92710"/>
                  </a:lnTo>
                  <a:lnTo>
                    <a:pt x="261353" y="0"/>
                  </a:lnTo>
                  <a:lnTo>
                    <a:pt x="222148" y="0"/>
                  </a:lnTo>
                  <a:lnTo>
                    <a:pt x="222148" y="92710"/>
                  </a:lnTo>
                  <a:lnTo>
                    <a:pt x="222148" y="128270"/>
                  </a:lnTo>
                  <a:lnTo>
                    <a:pt x="222148" y="226060"/>
                  </a:lnTo>
                  <a:lnTo>
                    <a:pt x="261353" y="226060"/>
                  </a:lnTo>
                  <a:lnTo>
                    <a:pt x="261353" y="128270"/>
                  </a:lnTo>
                  <a:lnTo>
                    <a:pt x="368071" y="128270"/>
                  </a:lnTo>
                  <a:lnTo>
                    <a:pt x="368071" y="226060"/>
                  </a:lnTo>
                  <a:lnTo>
                    <a:pt x="407263" y="226060"/>
                  </a:lnTo>
                  <a:lnTo>
                    <a:pt x="407263" y="128270"/>
                  </a:lnTo>
                  <a:lnTo>
                    <a:pt x="407263" y="92710"/>
                  </a:lnTo>
                  <a:lnTo>
                    <a:pt x="407263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2448333" y="6686539"/>
              <a:ext cx="239584" cy="237950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733634" y="6686539"/>
              <a:ext cx="192748" cy="237950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2953601" y="6692359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2" name="object 202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3175756" y="6691974"/>
              <a:ext cx="165513" cy="225961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520405" y="6691974"/>
              <a:ext cx="174235" cy="225961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740367" y="6686539"/>
              <a:ext cx="192748" cy="237950"/>
            </a:xfrm>
            <a:prstGeom prst="rect">
              <a:avLst/>
            </a:prstGeom>
          </p:spPr>
        </p:pic>
        <p:sp>
          <p:nvSpPr>
            <p:cNvPr id="205" name="object 205"/>
            <p:cNvSpPr/>
            <p:nvPr/>
          </p:nvSpPr>
          <p:spPr>
            <a:xfrm>
              <a:off x="3960317" y="6686543"/>
              <a:ext cx="448945" cy="359410"/>
            </a:xfrm>
            <a:custGeom>
              <a:avLst/>
              <a:gdLst/>
              <a:ahLst/>
              <a:cxnLst/>
              <a:rect l="l" t="t" r="r" b="b"/>
              <a:pathLst>
                <a:path w="448945" h="359409">
                  <a:moveTo>
                    <a:pt x="180771" y="5816"/>
                  </a:moveTo>
                  <a:lnTo>
                    <a:pt x="0" y="5816"/>
                  </a:lnTo>
                  <a:lnTo>
                    <a:pt x="0" y="41376"/>
                  </a:lnTo>
                  <a:lnTo>
                    <a:pt x="70789" y="41376"/>
                  </a:lnTo>
                  <a:lnTo>
                    <a:pt x="70789" y="231876"/>
                  </a:lnTo>
                  <a:lnTo>
                    <a:pt x="109994" y="231876"/>
                  </a:lnTo>
                  <a:lnTo>
                    <a:pt x="109994" y="41376"/>
                  </a:lnTo>
                  <a:lnTo>
                    <a:pt x="180771" y="41376"/>
                  </a:lnTo>
                  <a:lnTo>
                    <a:pt x="180771" y="5816"/>
                  </a:lnTo>
                  <a:close/>
                </a:path>
                <a:path w="448945" h="359409">
                  <a:moveTo>
                    <a:pt x="448665" y="119773"/>
                  </a:moveTo>
                  <a:lnTo>
                    <a:pt x="441248" y="74536"/>
                  </a:lnTo>
                  <a:lnTo>
                    <a:pt x="418985" y="35661"/>
                  </a:lnTo>
                  <a:lnTo>
                    <a:pt x="408381" y="25425"/>
                  </a:lnTo>
                  <a:lnTo>
                    <a:pt x="408381" y="119773"/>
                  </a:lnTo>
                  <a:lnTo>
                    <a:pt x="407136" y="136245"/>
                  </a:lnTo>
                  <a:lnTo>
                    <a:pt x="407123" y="136537"/>
                  </a:lnTo>
                  <a:lnTo>
                    <a:pt x="403364" y="151841"/>
                  </a:lnTo>
                  <a:lnTo>
                    <a:pt x="403339" y="151980"/>
                  </a:lnTo>
                  <a:lnTo>
                    <a:pt x="377342" y="189471"/>
                  </a:lnTo>
                  <a:lnTo>
                    <a:pt x="334860" y="203098"/>
                  </a:lnTo>
                  <a:lnTo>
                    <a:pt x="318782" y="201587"/>
                  </a:lnTo>
                  <a:lnTo>
                    <a:pt x="280149" y="178866"/>
                  </a:lnTo>
                  <a:lnTo>
                    <a:pt x="260565" y="136537"/>
                  </a:lnTo>
                  <a:lnTo>
                    <a:pt x="260489" y="136245"/>
                  </a:lnTo>
                  <a:lnTo>
                    <a:pt x="259219" y="119773"/>
                  </a:lnTo>
                  <a:lnTo>
                    <a:pt x="259181" y="119240"/>
                  </a:lnTo>
                  <a:lnTo>
                    <a:pt x="260591" y="101193"/>
                  </a:lnTo>
                  <a:lnTo>
                    <a:pt x="282054" y="57708"/>
                  </a:lnTo>
                  <a:lnTo>
                    <a:pt x="317703" y="37020"/>
                  </a:lnTo>
                  <a:lnTo>
                    <a:pt x="334314" y="34848"/>
                  </a:lnTo>
                  <a:lnTo>
                    <a:pt x="348576" y="36283"/>
                  </a:lnTo>
                  <a:lnTo>
                    <a:pt x="386054" y="57708"/>
                  </a:lnTo>
                  <a:lnTo>
                    <a:pt x="406908" y="100901"/>
                  </a:lnTo>
                  <a:lnTo>
                    <a:pt x="406984" y="101193"/>
                  </a:lnTo>
                  <a:lnTo>
                    <a:pt x="408343" y="119240"/>
                  </a:lnTo>
                  <a:lnTo>
                    <a:pt x="408381" y="119773"/>
                  </a:lnTo>
                  <a:lnTo>
                    <a:pt x="408381" y="25425"/>
                  </a:lnTo>
                  <a:lnTo>
                    <a:pt x="402844" y="20066"/>
                  </a:lnTo>
                  <a:lnTo>
                    <a:pt x="384073" y="8915"/>
                  </a:lnTo>
                  <a:lnTo>
                    <a:pt x="362953" y="2311"/>
                  </a:lnTo>
                  <a:lnTo>
                    <a:pt x="363588" y="2311"/>
                  </a:lnTo>
                  <a:lnTo>
                    <a:pt x="338670" y="0"/>
                  </a:lnTo>
                  <a:lnTo>
                    <a:pt x="316090" y="2311"/>
                  </a:lnTo>
                  <a:lnTo>
                    <a:pt x="295668" y="9258"/>
                  </a:lnTo>
                  <a:lnTo>
                    <a:pt x="277418" y="20828"/>
                  </a:lnTo>
                  <a:lnTo>
                    <a:pt x="261353" y="37020"/>
                  </a:lnTo>
                  <a:lnTo>
                    <a:pt x="261353" y="5435"/>
                  </a:lnTo>
                  <a:lnTo>
                    <a:pt x="222161" y="5435"/>
                  </a:lnTo>
                  <a:lnTo>
                    <a:pt x="222161" y="358813"/>
                  </a:lnTo>
                  <a:lnTo>
                    <a:pt x="261353" y="358813"/>
                  </a:lnTo>
                  <a:lnTo>
                    <a:pt x="261353" y="199834"/>
                  </a:lnTo>
                  <a:lnTo>
                    <a:pt x="277329" y="216509"/>
                  </a:lnTo>
                  <a:lnTo>
                    <a:pt x="295808" y="228409"/>
                  </a:lnTo>
                  <a:lnTo>
                    <a:pt x="316801" y="235559"/>
                  </a:lnTo>
                  <a:lnTo>
                    <a:pt x="340321" y="237947"/>
                  </a:lnTo>
                  <a:lnTo>
                    <a:pt x="363829" y="235775"/>
                  </a:lnTo>
                  <a:lnTo>
                    <a:pt x="403301" y="218490"/>
                  </a:lnTo>
                  <a:lnTo>
                    <a:pt x="432130" y="185166"/>
                  </a:lnTo>
                  <a:lnTo>
                    <a:pt x="446824" y="143383"/>
                  </a:lnTo>
                  <a:lnTo>
                    <a:pt x="448665" y="119773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6" name="object 206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4454712" y="6686539"/>
              <a:ext cx="239584" cy="237950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4740023" y="6686539"/>
              <a:ext cx="216160" cy="237940"/>
            </a:xfrm>
            <a:prstGeom prst="rect">
              <a:avLst/>
            </a:prstGeom>
          </p:spPr>
        </p:pic>
        <p:sp>
          <p:nvSpPr>
            <p:cNvPr id="208" name="object 208"/>
            <p:cNvSpPr/>
            <p:nvPr/>
          </p:nvSpPr>
          <p:spPr>
            <a:xfrm>
              <a:off x="5016055" y="6691890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9" name="object 209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5261075" y="6686539"/>
              <a:ext cx="226516" cy="237940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5688497" y="6691974"/>
              <a:ext cx="174235" cy="225961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6049470" y="6691984"/>
              <a:ext cx="190570" cy="225961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6265086" y="6686539"/>
              <a:ext cx="239584" cy="237950"/>
            </a:xfrm>
            <a:prstGeom prst="rect">
              <a:avLst/>
            </a:prstGeom>
          </p:spPr>
        </p:pic>
        <p:sp>
          <p:nvSpPr>
            <p:cNvPr id="213" name="object 213"/>
            <p:cNvSpPr/>
            <p:nvPr/>
          </p:nvSpPr>
          <p:spPr>
            <a:xfrm>
              <a:off x="6564541" y="6686543"/>
              <a:ext cx="468630" cy="359410"/>
            </a:xfrm>
            <a:custGeom>
              <a:avLst/>
              <a:gdLst/>
              <a:ahLst/>
              <a:cxnLst/>
              <a:rect l="l" t="t" r="r" b="b"/>
              <a:pathLst>
                <a:path w="468629" h="359409">
                  <a:moveTo>
                    <a:pt x="226504" y="119773"/>
                  </a:moveTo>
                  <a:lnTo>
                    <a:pt x="219087" y="74536"/>
                  </a:lnTo>
                  <a:lnTo>
                    <a:pt x="196824" y="35661"/>
                  </a:lnTo>
                  <a:lnTo>
                    <a:pt x="186220" y="25425"/>
                  </a:lnTo>
                  <a:lnTo>
                    <a:pt x="186220" y="119773"/>
                  </a:lnTo>
                  <a:lnTo>
                    <a:pt x="184975" y="136245"/>
                  </a:lnTo>
                  <a:lnTo>
                    <a:pt x="184962" y="136537"/>
                  </a:lnTo>
                  <a:lnTo>
                    <a:pt x="181203" y="151841"/>
                  </a:lnTo>
                  <a:lnTo>
                    <a:pt x="181178" y="151980"/>
                  </a:lnTo>
                  <a:lnTo>
                    <a:pt x="155181" y="189471"/>
                  </a:lnTo>
                  <a:lnTo>
                    <a:pt x="112699" y="203098"/>
                  </a:lnTo>
                  <a:lnTo>
                    <a:pt x="96621" y="201587"/>
                  </a:lnTo>
                  <a:lnTo>
                    <a:pt x="57988" y="178866"/>
                  </a:lnTo>
                  <a:lnTo>
                    <a:pt x="38404" y="136537"/>
                  </a:lnTo>
                  <a:lnTo>
                    <a:pt x="38328" y="136245"/>
                  </a:lnTo>
                  <a:lnTo>
                    <a:pt x="37058" y="119773"/>
                  </a:lnTo>
                  <a:lnTo>
                    <a:pt x="37020" y="119240"/>
                  </a:lnTo>
                  <a:lnTo>
                    <a:pt x="38430" y="101193"/>
                  </a:lnTo>
                  <a:lnTo>
                    <a:pt x="38455" y="100901"/>
                  </a:lnTo>
                  <a:lnTo>
                    <a:pt x="42710" y="84658"/>
                  </a:lnTo>
                  <a:lnTo>
                    <a:pt x="42735" y="84531"/>
                  </a:lnTo>
                  <a:lnTo>
                    <a:pt x="71729" y="47713"/>
                  </a:lnTo>
                  <a:lnTo>
                    <a:pt x="112166" y="34848"/>
                  </a:lnTo>
                  <a:lnTo>
                    <a:pt x="126415" y="36283"/>
                  </a:lnTo>
                  <a:lnTo>
                    <a:pt x="163893" y="57708"/>
                  </a:lnTo>
                  <a:lnTo>
                    <a:pt x="180581" y="84531"/>
                  </a:lnTo>
                  <a:lnTo>
                    <a:pt x="180644" y="84658"/>
                  </a:lnTo>
                  <a:lnTo>
                    <a:pt x="184746" y="100901"/>
                  </a:lnTo>
                  <a:lnTo>
                    <a:pt x="184823" y="101193"/>
                  </a:lnTo>
                  <a:lnTo>
                    <a:pt x="186182" y="119240"/>
                  </a:lnTo>
                  <a:lnTo>
                    <a:pt x="186220" y="119773"/>
                  </a:lnTo>
                  <a:lnTo>
                    <a:pt x="186220" y="25425"/>
                  </a:lnTo>
                  <a:lnTo>
                    <a:pt x="180682" y="20066"/>
                  </a:lnTo>
                  <a:lnTo>
                    <a:pt x="161912" y="8915"/>
                  </a:lnTo>
                  <a:lnTo>
                    <a:pt x="140792" y="2311"/>
                  </a:lnTo>
                  <a:lnTo>
                    <a:pt x="141439" y="2311"/>
                  </a:lnTo>
                  <a:lnTo>
                    <a:pt x="116522" y="0"/>
                  </a:lnTo>
                  <a:lnTo>
                    <a:pt x="93929" y="2311"/>
                  </a:lnTo>
                  <a:lnTo>
                    <a:pt x="73507" y="9258"/>
                  </a:lnTo>
                  <a:lnTo>
                    <a:pt x="55270" y="20828"/>
                  </a:lnTo>
                  <a:lnTo>
                    <a:pt x="39204" y="37020"/>
                  </a:lnTo>
                  <a:lnTo>
                    <a:pt x="39204" y="5435"/>
                  </a:lnTo>
                  <a:lnTo>
                    <a:pt x="0" y="5435"/>
                  </a:lnTo>
                  <a:lnTo>
                    <a:pt x="0" y="358813"/>
                  </a:lnTo>
                  <a:lnTo>
                    <a:pt x="39204" y="358813"/>
                  </a:lnTo>
                  <a:lnTo>
                    <a:pt x="39204" y="199834"/>
                  </a:lnTo>
                  <a:lnTo>
                    <a:pt x="55168" y="216509"/>
                  </a:lnTo>
                  <a:lnTo>
                    <a:pt x="73647" y="228409"/>
                  </a:lnTo>
                  <a:lnTo>
                    <a:pt x="94640" y="235559"/>
                  </a:lnTo>
                  <a:lnTo>
                    <a:pt x="118160" y="237947"/>
                  </a:lnTo>
                  <a:lnTo>
                    <a:pt x="141668" y="235775"/>
                  </a:lnTo>
                  <a:lnTo>
                    <a:pt x="162661" y="229298"/>
                  </a:lnTo>
                  <a:lnTo>
                    <a:pt x="181140" y="218490"/>
                  </a:lnTo>
                  <a:lnTo>
                    <a:pt x="197116" y="203352"/>
                  </a:lnTo>
                  <a:lnTo>
                    <a:pt x="197294" y="203098"/>
                  </a:lnTo>
                  <a:lnTo>
                    <a:pt x="209969" y="185166"/>
                  </a:lnTo>
                  <a:lnTo>
                    <a:pt x="219151" y="165176"/>
                  </a:lnTo>
                  <a:lnTo>
                    <a:pt x="224663" y="143383"/>
                  </a:lnTo>
                  <a:lnTo>
                    <a:pt x="226504" y="119773"/>
                  </a:lnTo>
                  <a:close/>
                </a:path>
                <a:path w="468629" h="359409">
                  <a:moveTo>
                    <a:pt x="468249" y="5448"/>
                  </a:moveTo>
                  <a:lnTo>
                    <a:pt x="286397" y="5448"/>
                  </a:lnTo>
                  <a:lnTo>
                    <a:pt x="286397" y="41008"/>
                  </a:lnTo>
                  <a:lnTo>
                    <a:pt x="286397" y="231508"/>
                  </a:lnTo>
                  <a:lnTo>
                    <a:pt x="325602" y="231508"/>
                  </a:lnTo>
                  <a:lnTo>
                    <a:pt x="325602" y="41008"/>
                  </a:lnTo>
                  <a:lnTo>
                    <a:pt x="429056" y="41008"/>
                  </a:lnTo>
                  <a:lnTo>
                    <a:pt x="429056" y="231508"/>
                  </a:lnTo>
                  <a:lnTo>
                    <a:pt x="468249" y="231508"/>
                  </a:lnTo>
                  <a:lnTo>
                    <a:pt x="468249" y="41008"/>
                  </a:lnTo>
                  <a:lnTo>
                    <a:pt x="468249" y="5448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4" name="object 214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7092684" y="6686539"/>
              <a:ext cx="239584" cy="237950"/>
            </a:xfrm>
            <a:prstGeom prst="rect">
              <a:avLst/>
            </a:prstGeom>
          </p:spPr>
        </p:pic>
        <p:sp>
          <p:nvSpPr>
            <p:cNvPr id="215" name="object 215"/>
            <p:cNvSpPr/>
            <p:nvPr/>
          </p:nvSpPr>
          <p:spPr>
            <a:xfrm>
              <a:off x="7392141" y="6686539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09">
                  <a:moveTo>
                    <a:pt x="39202" y="5434"/>
                  </a:moveTo>
                  <a:lnTo>
                    <a:pt x="0" y="5434"/>
                  </a:lnTo>
                  <a:lnTo>
                    <a:pt x="0" y="358805"/>
                  </a:lnTo>
                  <a:lnTo>
                    <a:pt x="39202" y="358805"/>
                  </a:lnTo>
                  <a:lnTo>
                    <a:pt x="39202" y="199826"/>
                  </a:lnTo>
                  <a:lnTo>
                    <a:pt x="91040" y="199826"/>
                  </a:lnTo>
                  <a:lnTo>
                    <a:pt x="57987" y="178863"/>
                  </a:lnTo>
                  <a:lnTo>
                    <a:pt x="38409" y="136539"/>
                  </a:lnTo>
                  <a:lnTo>
                    <a:pt x="38334" y="136243"/>
                  </a:lnTo>
                  <a:lnTo>
                    <a:pt x="37066" y="119776"/>
                  </a:lnTo>
                  <a:lnTo>
                    <a:pt x="37025" y="119242"/>
                  </a:lnTo>
                  <a:lnTo>
                    <a:pt x="38431" y="101197"/>
                  </a:lnTo>
                  <a:lnTo>
                    <a:pt x="38454" y="100901"/>
                  </a:lnTo>
                  <a:lnTo>
                    <a:pt x="42708" y="84661"/>
                  </a:lnTo>
                  <a:lnTo>
                    <a:pt x="42742" y="84531"/>
                  </a:lnTo>
                  <a:lnTo>
                    <a:pt x="71736" y="47706"/>
                  </a:lnTo>
                  <a:lnTo>
                    <a:pt x="95550" y="37014"/>
                  </a:lnTo>
                  <a:lnTo>
                    <a:pt x="39202" y="37014"/>
                  </a:lnTo>
                  <a:lnTo>
                    <a:pt x="39202" y="5434"/>
                  </a:lnTo>
                  <a:close/>
                </a:path>
                <a:path w="226695" h="359409">
                  <a:moveTo>
                    <a:pt x="91040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78"/>
                  </a:lnTo>
                  <a:lnTo>
                    <a:pt x="162669" y="229294"/>
                  </a:lnTo>
                  <a:lnTo>
                    <a:pt x="181148" y="218486"/>
                  </a:lnTo>
                  <a:lnTo>
                    <a:pt x="197114" y="203355"/>
                  </a:lnTo>
                  <a:lnTo>
                    <a:pt x="197299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40" y="199826"/>
                  </a:lnTo>
                  <a:close/>
                </a:path>
                <a:path w="226695" h="359409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2"/>
                  </a:lnTo>
                  <a:lnTo>
                    <a:pt x="152291" y="47706"/>
                  </a:lnTo>
                  <a:lnTo>
                    <a:pt x="163900" y="57705"/>
                  </a:lnTo>
                  <a:lnTo>
                    <a:pt x="173666" y="70164"/>
                  </a:lnTo>
                  <a:lnTo>
                    <a:pt x="180580" y="84531"/>
                  </a:lnTo>
                  <a:lnTo>
                    <a:pt x="180642" y="84661"/>
                  </a:lnTo>
                  <a:lnTo>
                    <a:pt x="184754" y="100901"/>
                  </a:lnTo>
                  <a:lnTo>
                    <a:pt x="184828" y="101197"/>
                  </a:lnTo>
                  <a:lnTo>
                    <a:pt x="186184" y="119242"/>
                  </a:lnTo>
                  <a:lnTo>
                    <a:pt x="186224" y="119776"/>
                  </a:lnTo>
                  <a:lnTo>
                    <a:pt x="184985" y="136243"/>
                  </a:lnTo>
                  <a:lnTo>
                    <a:pt x="184963" y="136539"/>
                  </a:lnTo>
                  <a:lnTo>
                    <a:pt x="166078" y="178863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299" y="203093"/>
                  </a:lnTo>
                  <a:lnTo>
                    <a:pt x="209976" y="185168"/>
                  </a:lnTo>
                  <a:lnTo>
                    <a:pt x="219160" y="165178"/>
                  </a:lnTo>
                  <a:lnTo>
                    <a:pt x="224670" y="143381"/>
                  </a:lnTo>
                  <a:lnTo>
                    <a:pt x="226506" y="119776"/>
                  </a:lnTo>
                  <a:lnTo>
                    <a:pt x="224651" y="96354"/>
                  </a:lnTo>
                  <a:lnTo>
                    <a:pt x="219086" y="74527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5" h="359409">
                  <a:moveTo>
                    <a:pt x="116520" y="0"/>
                  </a:moveTo>
                  <a:lnTo>
                    <a:pt x="93928" y="2314"/>
                  </a:lnTo>
                  <a:lnTo>
                    <a:pt x="73510" y="9256"/>
                  </a:lnTo>
                  <a:lnTo>
                    <a:pt x="55268" y="20823"/>
                  </a:lnTo>
                  <a:lnTo>
                    <a:pt x="39202" y="37014"/>
                  </a:lnTo>
                  <a:lnTo>
                    <a:pt x="95550" y="37014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8" y="2314"/>
                  </a:lnTo>
                  <a:lnTo>
                    <a:pt x="141437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6" name="object 21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7664384" y="6686539"/>
              <a:ext cx="226516" cy="237940"/>
            </a:xfrm>
            <a:prstGeom prst="rect">
              <a:avLst/>
            </a:prstGeom>
          </p:spPr>
        </p:pic>
        <p:sp>
          <p:nvSpPr>
            <p:cNvPr id="217" name="object 217"/>
            <p:cNvSpPr/>
            <p:nvPr/>
          </p:nvSpPr>
          <p:spPr>
            <a:xfrm>
              <a:off x="7932242" y="6674567"/>
              <a:ext cx="416559" cy="259715"/>
            </a:xfrm>
            <a:custGeom>
              <a:avLst/>
              <a:gdLst/>
              <a:ahLst/>
              <a:cxnLst/>
              <a:rect l="l" t="t" r="r" b="b"/>
              <a:pathLst>
                <a:path w="416559" h="259715">
                  <a:moveTo>
                    <a:pt x="180771" y="17792"/>
                  </a:moveTo>
                  <a:lnTo>
                    <a:pt x="0" y="17792"/>
                  </a:lnTo>
                  <a:lnTo>
                    <a:pt x="0" y="53352"/>
                  </a:lnTo>
                  <a:lnTo>
                    <a:pt x="70789" y="53352"/>
                  </a:lnTo>
                  <a:lnTo>
                    <a:pt x="70789" y="243852"/>
                  </a:lnTo>
                  <a:lnTo>
                    <a:pt x="109982" y="243852"/>
                  </a:lnTo>
                  <a:lnTo>
                    <a:pt x="109982" y="53352"/>
                  </a:lnTo>
                  <a:lnTo>
                    <a:pt x="180771" y="53352"/>
                  </a:lnTo>
                  <a:lnTo>
                    <a:pt x="180771" y="17792"/>
                  </a:lnTo>
                  <a:close/>
                </a:path>
                <a:path w="416559" h="259715">
                  <a:moveTo>
                    <a:pt x="416001" y="0"/>
                  </a:moveTo>
                  <a:lnTo>
                    <a:pt x="261366" y="166611"/>
                  </a:lnTo>
                  <a:lnTo>
                    <a:pt x="261366" y="17424"/>
                  </a:lnTo>
                  <a:lnTo>
                    <a:pt x="222161" y="17424"/>
                  </a:lnTo>
                  <a:lnTo>
                    <a:pt x="222161" y="259181"/>
                  </a:lnTo>
                  <a:lnTo>
                    <a:pt x="376796" y="92557"/>
                  </a:lnTo>
                  <a:lnTo>
                    <a:pt x="376796" y="243382"/>
                  </a:lnTo>
                  <a:lnTo>
                    <a:pt x="416001" y="243382"/>
                  </a:lnTo>
                  <a:lnTo>
                    <a:pt x="41600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" name="object 218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8422288" y="6691974"/>
              <a:ext cx="174235" cy="225961"/>
            </a:xfrm>
            <a:prstGeom prst="rect">
              <a:avLst/>
            </a:prstGeom>
          </p:spPr>
        </p:pic>
        <p:sp>
          <p:nvSpPr>
            <p:cNvPr id="219" name="object 219"/>
            <p:cNvSpPr/>
            <p:nvPr/>
          </p:nvSpPr>
          <p:spPr>
            <a:xfrm>
              <a:off x="8656409" y="6691890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0" name="object 220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8915592" y="6691984"/>
              <a:ext cx="231951" cy="225961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9207426" y="6686539"/>
              <a:ext cx="216160" cy="237940"/>
            </a:xfrm>
            <a:prstGeom prst="rect">
              <a:avLst/>
            </a:prstGeom>
          </p:spPr>
        </p:pic>
        <p:sp>
          <p:nvSpPr>
            <p:cNvPr id="222" name="object 222"/>
            <p:cNvSpPr/>
            <p:nvPr/>
          </p:nvSpPr>
          <p:spPr>
            <a:xfrm>
              <a:off x="9610332" y="6691890"/>
              <a:ext cx="217170" cy="285750"/>
            </a:xfrm>
            <a:custGeom>
              <a:avLst/>
              <a:gdLst/>
              <a:ahLst/>
              <a:cxnLst/>
              <a:rect l="l" t="t" r="r" b="b"/>
              <a:pathLst>
                <a:path w="217170" h="285750">
                  <a:moveTo>
                    <a:pt x="216700" y="190500"/>
                  </a:moveTo>
                  <a:lnTo>
                    <a:pt x="179679" y="190500"/>
                  </a:lnTo>
                  <a:lnTo>
                    <a:pt x="179679" y="0"/>
                  </a:lnTo>
                  <a:lnTo>
                    <a:pt x="140474" y="0"/>
                  </a:lnTo>
                  <a:lnTo>
                    <a:pt x="140474" y="190500"/>
                  </a:lnTo>
                  <a:lnTo>
                    <a:pt x="39204" y="19050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190500"/>
                  </a:lnTo>
                  <a:lnTo>
                    <a:pt x="0" y="226060"/>
                  </a:lnTo>
                  <a:lnTo>
                    <a:pt x="180771" y="226060"/>
                  </a:lnTo>
                  <a:lnTo>
                    <a:pt x="180771" y="285750"/>
                  </a:lnTo>
                  <a:lnTo>
                    <a:pt x="216700" y="285750"/>
                  </a:lnTo>
                  <a:lnTo>
                    <a:pt x="216700" y="226060"/>
                  </a:lnTo>
                  <a:lnTo>
                    <a:pt x="216700" y="19050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3" name="object 22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9854265" y="6686539"/>
              <a:ext cx="216160" cy="237940"/>
            </a:xfrm>
            <a:prstGeom prst="rect">
              <a:avLst/>
            </a:prstGeom>
          </p:spPr>
        </p:pic>
        <p:sp>
          <p:nvSpPr>
            <p:cNvPr id="224" name="object 224"/>
            <p:cNvSpPr/>
            <p:nvPr/>
          </p:nvSpPr>
          <p:spPr>
            <a:xfrm>
              <a:off x="10130308" y="6691890"/>
              <a:ext cx="444500" cy="226060"/>
            </a:xfrm>
            <a:custGeom>
              <a:avLst/>
              <a:gdLst/>
              <a:ahLst/>
              <a:cxnLst/>
              <a:rect l="l" t="t" r="r" b="b"/>
              <a:pathLst>
                <a:path w="44450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  <a:path w="444500" h="226059">
                  <a:moveTo>
                    <a:pt x="444309" y="0"/>
                  </a:moveTo>
                  <a:lnTo>
                    <a:pt x="405104" y="0"/>
                  </a:lnTo>
                  <a:lnTo>
                    <a:pt x="405104" y="92710"/>
                  </a:lnTo>
                  <a:lnTo>
                    <a:pt x="298386" y="92710"/>
                  </a:lnTo>
                  <a:lnTo>
                    <a:pt x="298386" y="0"/>
                  </a:lnTo>
                  <a:lnTo>
                    <a:pt x="259181" y="0"/>
                  </a:lnTo>
                  <a:lnTo>
                    <a:pt x="259181" y="92710"/>
                  </a:lnTo>
                  <a:lnTo>
                    <a:pt x="259181" y="128270"/>
                  </a:lnTo>
                  <a:lnTo>
                    <a:pt x="259181" y="226060"/>
                  </a:lnTo>
                  <a:lnTo>
                    <a:pt x="298386" y="226060"/>
                  </a:lnTo>
                  <a:lnTo>
                    <a:pt x="298386" y="128270"/>
                  </a:lnTo>
                  <a:lnTo>
                    <a:pt x="405104" y="128270"/>
                  </a:lnTo>
                  <a:lnTo>
                    <a:pt x="405104" y="226060"/>
                  </a:lnTo>
                  <a:lnTo>
                    <a:pt x="444309" y="226060"/>
                  </a:lnTo>
                  <a:lnTo>
                    <a:pt x="444309" y="128270"/>
                  </a:lnTo>
                  <a:lnTo>
                    <a:pt x="444309" y="92710"/>
                  </a:lnTo>
                  <a:lnTo>
                    <a:pt x="444309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5" name="object 22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919856" y="6686539"/>
              <a:ext cx="192748" cy="237950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0634524" y="6686539"/>
              <a:ext cx="239584" cy="237950"/>
            </a:xfrm>
            <a:prstGeom prst="rect">
              <a:avLst/>
            </a:prstGeom>
          </p:spPr>
        </p:pic>
        <p:sp>
          <p:nvSpPr>
            <p:cNvPr id="227" name="object 227"/>
            <p:cNvSpPr/>
            <p:nvPr/>
          </p:nvSpPr>
          <p:spPr>
            <a:xfrm>
              <a:off x="11139716" y="6674567"/>
              <a:ext cx="950594" cy="303530"/>
            </a:xfrm>
            <a:custGeom>
              <a:avLst/>
              <a:gdLst/>
              <a:ahLst/>
              <a:cxnLst/>
              <a:rect l="l" t="t" r="r" b="b"/>
              <a:pathLst>
                <a:path w="950595" h="303529">
                  <a:moveTo>
                    <a:pt x="180771" y="17792"/>
                  </a:moveTo>
                  <a:lnTo>
                    <a:pt x="0" y="17792"/>
                  </a:lnTo>
                  <a:lnTo>
                    <a:pt x="0" y="53352"/>
                  </a:lnTo>
                  <a:lnTo>
                    <a:pt x="70789" y="53352"/>
                  </a:lnTo>
                  <a:lnTo>
                    <a:pt x="70789" y="243852"/>
                  </a:lnTo>
                  <a:lnTo>
                    <a:pt x="109982" y="243852"/>
                  </a:lnTo>
                  <a:lnTo>
                    <a:pt x="109982" y="53352"/>
                  </a:lnTo>
                  <a:lnTo>
                    <a:pt x="180771" y="53352"/>
                  </a:lnTo>
                  <a:lnTo>
                    <a:pt x="180771" y="17792"/>
                  </a:lnTo>
                  <a:close/>
                </a:path>
                <a:path w="950595" h="303529">
                  <a:moveTo>
                    <a:pt x="416077" y="0"/>
                  </a:moveTo>
                  <a:lnTo>
                    <a:pt x="261442" y="166611"/>
                  </a:lnTo>
                  <a:lnTo>
                    <a:pt x="261442" y="17424"/>
                  </a:lnTo>
                  <a:lnTo>
                    <a:pt x="222237" y="17424"/>
                  </a:lnTo>
                  <a:lnTo>
                    <a:pt x="222237" y="259181"/>
                  </a:lnTo>
                  <a:lnTo>
                    <a:pt x="376872" y="92557"/>
                  </a:lnTo>
                  <a:lnTo>
                    <a:pt x="376872" y="243382"/>
                  </a:lnTo>
                  <a:lnTo>
                    <a:pt x="416077" y="243382"/>
                  </a:lnTo>
                  <a:lnTo>
                    <a:pt x="416077" y="0"/>
                  </a:lnTo>
                  <a:close/>
                </a:path>
                <a:path w="950595" h="303529">
                  <a:moveTo>
                    <a:pt x="542328" y="214337"/>
                  </a:moveTo>
                  <a:lnTo>
                    <a:pt x="539597" y="208000"/>
                  </a:lnTo>
                  <a:lnTo>
                    <a:pt x="528713" y="197104"/>
                  </a:lnTo>
                  <a:lnTo>
                    <a:pt x="522363" y="194386"/>
                  </a:lnTo>
                  <a:lnTo>
                    <a:pt x="507834" y="194386"/>
                  </a:lnTo>
                  <a:lnTo>
                    <a:pt x="501497" y="197104"/>
                  </a:lnTo>
                  <a:lnTo>
                    <a:pt x="490588" y="208000"/>
                  </a:lnTo>
                  <a:lnTo>
                    <a:pt x="487883" y="214337"/>
                  </a:lnTo>
                  <a:lnTo>
                    <a:pt x="487883" y="228879"/>
                  </a:lnTo>
                  <a:lnTo>
                    <a:pt x="490588" y="235216"/>
                  </a:lnTo>
                  <a:lnTo>
                    <a:pt x="501497" y="246113"/>
                  </a:lnTo>
                  <a:lnTo>
                    <a:pt x="507834" y="248818"/>
                  </a:lnTo>
                  <a:lnTo>
                    <a:pt x="522363" y="248818"/>
                  </a:lnTo>
                  <a:lnTo>
                    <a:pt x="528713" y="246113"/>
                  </a:lnTo>
                  <a:lnTo>
                    <a:pt x="539597" y="235216"/>
                  </a:lnTo>
                  <a:lnTo>
                    <a:pt x="542328" y="228879"/>
                  </a:lnTo>
                  <a:lnTo>
                    <a:pt x="542328" y="214337"/>
                  </a:lnTo>
                  <a:close/>
                </a:path>
                <a:path w="950595" h="303529">
                  <a:moveTo>
                    <a:pt x="542328" y="31940"/>
                  </a:moveTo>
                  <a:lnTo>
                    <a:pt x="539597" y="25603"/>
                  </a:lnTo>
                  <a:lnTo>
                    <a:pt x="528713" y="14706"/>
                  </a:lnTo>
                  <a:lnTo>
                    <a:pt x="522363" y="11976"/>
                  </a:lnTo>
                  <a:lnTo>
                    <a:pt x="507834" y="11976"/>
                  </a:lnTo>
                  <a:lnTo>
                    <a:pt x="501497" y="14706"/>
                  </a:lnTo>
                  <a:lnTo>
                    <a:pt x="490588" y="25603"/>
                  </a:lnTo>
                  <a:lnTo>
                    <a:pt x="487883" y="31940"/>
                  </a:lnTo>
                  <a:lnTo>
                    <a:pt x="487883" y="46482"/>
                  </a:lnTo>
                  <a:lnTo>
                    <a:pt x="490588" y="52819"/>
                  </a:lnTo>
                  <a:lnTo>
                    <a:pt x="501497" y="63703"/>
                  </a:lnTo>
                  <a:lnTo>
                    <a:pt x="507834" y="66421"/>
                  </a:lnTo>
                  <a:lnTo>
                    <a:pt x="522363" y="66421"/>
                  </a:lnTo>
                  <a:lnTo>
                    <a:pt x="528713" y="63703"/>
                  </a:lnTo>
                  <a:lnTo>
                    <a:pt x="539597" y="52819"/>
                  </a:lnTo>
                  <a:lnTo>
                    <a:pt x="542328" y="46482"/>
                  </a:lnTo>
                  <a:lnTo>
                    <a:pt x="542328" y="31940"/>
                  </a:lnTo>
                  <a:close/>
                </a:path>
                <a:path w="950595" h="303529">
                  <a:moveTo>
                    <a:pt x="950150" y="207454"/>
                  </a:moveTo>
                  <a:lnTo>
                    <a:pt x="916393" y="207454"/>
                  </a:lnTo>
                  <a:lnTo>
                    <a:pt x="916393" y="53352"/>
                  </a:lnTo>
                  <a:lnTo>
                    <a:pt x="916393" y="17424"/>
                  </a:lnTo>
                  <a:lnTo>
                    <a:pt x="877189" y="17424"/>
                  </a:lnTo>
                  <a:lnTo>
                    <a:pt x="877189" y="53352"/>
                  </a:lnTo>
                  <a:lnTo>
                    <a:pt x="877189" y="207454"/>
                  </a:lnTo>
                  <a:lnTo>
                    <a:pt x="769378" y="207454"/>
                  </a:lnTo>
                  <a:lnTo>
                    <a:pt x="781291" y="194144"/>
                  </a:lnTo>
                  <a:lnTo>
                    <a:pt x="789800" y="178181"/>
                  </a:lnTo>
                  <a:lnTo>
                    <a:pt x="794905" y="159562"/>
                  </a:lnTo>
                  <a:lnTo>
                    <a:pt x="796607" y="138303"/>
                  </a:lnTo>
                  <a:lnTo>
                    <a:pt x="796607" y="53352"/>
                  </a:lnTo>
                  <a:lnTo>
                    <a:pt x="877189" y="53352"/>
                  </a:lnTo>
                  <a:lnTo>
                    <a:pt x="877189" y="17424"/>
                  </a:lnTo>
                  <a:lnTo>
                    <a:pt x="757402" y="17424"/>
                  </a:lnTo>
                  <a:lnTo>
                    <a:pt x="757402" y="118160"/>
                  </a:lnTo>
                  <a:lnTo>
                    <a:pt x="756818" y="137210"/>
                  </a:lnTo>
                  <a:lnTo>
                    <a:pt x="748144" y="178041"/>
                  </a:lnTo>
                  <a:lnTo>
                    <a:pt x="719455" y="205409"/>
                  </a:lnTo>
                  <a:lnTo>
                    <a:pt x="706221" y="207454"/>
                  </a:lnTo>
                  <a:lnTo>
                    <a:pt x="706221" y="303276"/>
                  </a:lnTo>
                  <a:lnTo>
                    <a:pt x="742162" y="303276"/>
                  </a:lnTo>
                  <a:lnTo>
                    <a:pt x="742162" y="243382"/>
                  </a:lnTo>
                  <a:lnTo>
                    <a:pt x="914209" y="243382"/>
                  </a:lnTo>
                  <a:lnTo>
                    <a:pt x="914209" y="303276"/>
                  </a:lnTo>
                  <a:lnTo>
                    <a:pt x="950150" y="303276"/>
                  </a:lnTo>
                  <a:lnTo>
                    <a:pt x="950150" y="243382"/>
                  </a:lnTo>
                  <a:lnTo>
                    <a:pt x="950150" y="207454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8" name="object 228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2117096" y="6686539"/>
              <a:ext cx="239584" cy="237950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2416543" y="6691974"/>
              <a:ext cx="174235" cy="225961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2636494" y="6686539"/>
              <a:ext cx="216160" cy="237940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2912547" y="6674567"/>
              <a:ext cx="480695" cy="370840"/>
            </a:xfrm>
            <a:custGeom>
              <a:avLst/>
              <a:gdLst/>
              <a:ahLst/>
              <a:cxnLst/>
              <a:rect l="l" t="t" r="r" b="b"/>
              <a:pathLst>
                <a:path w="480694" h="370840">
                  <a:moveTo>
                    <a:pt x="226504" y="131749"/>
                  </a:moveTo>
                  <a:lnTo>
                    <a:pt x="219087" y="86512"/>
                  </a:lnTo>
                  <a:lnTo>
                    <a:pt x="196824" y="47637"/>
                  </a:lnTo>
                  <a:lnTo>
                    <a:pt x="186220" y="37401"/>
                  </a:lnTo>
                  <a:lnTo>
                    <a:pt x="186220" y="131749"/>
                  </a:lnTo>
                  <a:lnTo>
                    <a:pt x="184975" y="148221"/>
                  </a:lnTo>
                  <a:lnTo>
                    <a:pt x="184962" y="148513"/>
                  </a:lnTo>
                  <a:lnTo>
                    <a:pt x="181203" y="163817"/>
                  </a:lnTo>
                  <a:lnTo>
                    <a:pt x="181178" y="163957"/>
                  </a:lnTo>
                  <a:lnTo>
                    <a:pt x="155181" y="201447"/>
                  </a:lnTo>
                  <a:lnTo>
                    <a:pt x="112699" y="215074"/>
                  </a:lnTo>
                  <a:lnTo>
                    <a:pt x="96621" y="213563"/>
                  </a:lnTo>
                  <a:lnTo>
                    <a:pt x="57988" y="190842"/>
                  </a:lnTo>
                  <a:lnTo>
                    <a:pt x="38404" y="148513"/>
                  </a:lnTo>
                  <a:lnTo>
                    <a:pt x="38328" y="148221"/>
                  </a:lnTo>
                  <a:lnTo>
                    <a:pt x="37058" y="131749"/>
                  </a:lnTo>
                  <a:lnTo>
                    <a:pt x="37020" y="131216"/>
                  </a:lnTo>
                  <a:lnTo>
                    <a:pt x="38430" y="113169"/>
                  </a:lnTo>
                  <a:lnTo>
                    <a:pt x="38455" y="112877"/>
                  </a:lnTo>
                  <a:lnTo>
                    <a:pt x="42710" y="96634"/>
                  </a:lnTo>
                  <a:lnTo>
                    <a:pt x="42735" y="96507"/>
                  </a:lnTo>
                  <a:lnTo>
                    <a:pt x="71729" y="59690"/>
                  </a:lnTo>
                  <a:lnTo>
                    <a:pt x="112153" y="46824"/>
                  </a:lnTo>
                  <a:lnTo>
                    <a:pt x="126415" y="48260"/>
                  </a:lnTo>
                  <a:lnTo>
                    <a:pt x="163893" y="69684"/>
                  </a:lnTo>
                  <a:lnTo>
                    <a:pt x="184746" y="112877"/>
                  </a:lnTo>
                  <a:lnTo>
                    <a:pt x="184823" y="113169"/>
                  </a:lnTo>
                  <a:lnTo>
                    <a:pt x="186182" y="131216"/>
                  </a:lnTo>
                  <a:lnTo>
                    <a:pt x="186220" y="131749"/>
                  </a:lnTo>
                  <a:lnTo>
                    <a:pt x="186220" y="37401"/>
                  </a:lnTo>
                  <a:lnTo>
                    <a:pt x="180682" y="32042"/>
                  </a:lnTo>
                  <a:lnTo>
                    <a:pt x="161912" y="20891"/>
                  </a:lnTo>
                  <a:lnTo>
                    <a:pt x="140792" y="14287"/>
                  </a:lnTo>
                  <a:lnTo>
                    <a:pt x="141439" y="14287"/>
                  </a:lnTo>
                  <a:lnTo>
                    <a:pt x="116509" y="11976"/>
                  </a:lnTo>
                  <a:lnTo>
                    <a:pt x="93929" y="14287"/>
                  </a:lnTo>
                  <a:lnTo>
                    <a:pt x="73507" y="21234"/>
                  </a:lnTo>
                  <a:lnTo>
                    <a:pt x="55257" y="32804"/>
                  </a:lnTo>
                  <a:lnTo>
                    <a:pt x="39204" y="48996"/>
                  </a:lnTo>
                  <a:lnTo>
                    <a:pt x="39204" y="17411"/>
                  </a:lnTo>
                  <a:lnTo>
                    <a:pt x="0" y="17411"/>
                  </a:lnTo>
                  <a:lnTo>
                    <a:pt x="0" y="370789"/>
                  </a:lnTo>
                  <a:lnTo>
                    <a:pt x="39204" y="370789"/>
                  </a:lnTo>
                  <a:lnTo>
                    <a:pt x="39204" y="211810"/>
                  </a:lnTo>
                  <a:lnTo>
                    <a:pt x="55168" y="228485"/>
                  </a:lnTo>
                  <a:lnTo>
                    <a:pt x="73647" y="240385"/>
                  </a:lnTo>
                  <a:lnTo>
                    <a:pt x="94640" y="247535"/>
                  </a:lnTo>
                  <a:lnTo>
                    <a:pt x="118160" y="249923"/>
                  </a:lnTo>
                  <a:lnTo>
                    <a:pt x="141668" y="247751"/>
                  </a:lnTo>
                  <a:lnTo>
                    <a:pt x="181140" y="230466"/>
                  </a:lnTo>
                  <a:lnTo>
                    <a:pt x="209969" y="197142"/>
                  </a:lnTo>
                  <a:lnTo>
                    <a:pt x="224663" y="155359"/>
                  </a:lnTo>
                  <a:lnTo>
                    <a:pt x="226504" y="131749"/>
                  </a:lnTo>
                  <a:close/>
                </a:path>
                <a:path w="480694" h="370840">
                  <a:moveTo>
                    <a:pt x="480250" y="0"/>
                  </a:moveTo>
                  <a:lnTo>
                    <a:pt x="325615" y="166611"/>
                  </a:lnTo>
                  <a:lnTo>
                    <a:pt x="325615" y="17424"/>
                  </a:lnTo>
                  <a:lnTo>
                    <a:pt x="286410" y="17424"/>
                  </a:lnTo>
                  <a:lnTo>
                    <a:pt x="286410" y="259181"/>
                  </a:lnTo>
                  <a:lnTo>
                    <a:pt x="441045" y="92557"/>
                  </a:lnTo>
                  <a:lnTo>
                    <a:pt x="441045" y="243382"/>
                  </a:lnTo>
                  <a:lnTo>
                    <a:pt x="480250" y="243382"/>
                  </a:lnTo>
                  <a:lnTo>
                    <a:pt x="48025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2" name="object 232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3452699" y="6686539"/>
              <a:ext cx="216160" cy="237940"/>
            </a:xfrm>
            <a:prstGeom prst="rect">
              <a:avLst/>
            </a:prstGeom>
          </p:spPr>
        </p:pic>
        <p:sp>
          <p:nvSpPr>
            <p:cNvPr id="233" name="object 233"/>
            <p:cNvSpPr/>
            <p:nvPr/>
          </p:nvSpPr>
          <p:spPr>
            <a:xfrm>
              <a:off x="505104" y="7327944"/>
              <a:ext cx="877569" cy="370840"/>
            </a:xfrm>
            <a:custGeom>
              <a:avLst/>
              <a:gdLst/>
              <a:ahLst/>
              <a:cxnLst/>
              <a:rect l="l" t="t" r="r" b="b"/>
              <a:pathLst>
                <a:path w="877569" h="370840">
                  <a:moveTo>
                    <a:pt x="193840" y="0"/>
                  </a:moveTo>
                  <a:lnTo>
                    <a:pt x="39204" y="166624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70"/>
                  </a:lnTo>
                  <a:lnTo>
                    <a:pt x="154635" y="243395"/>
                  </a:lnTo>
                  <a:lnTo>
                    <a:pt x="193840" y="243395"/>
                  </a:lnTo>
                  <a:lnTo>
                    <a:pt x="193840" y="0"/>
                  </a:lnTo>
                  <a:close/>
                </a:path>
                <a:path w="877569" h="370840">
                  <a:moveTo>
                    <a:pt x="576605" y="17424"/>
                  </a:moveTo>
                  <a:lnTo>
                    <a:pt x="394741" y="17424"/>
                  </a:lnTo>
                  <a:lnTo>
                    <a:pt x="394741" y="52984"/>
                  </a:lnTo>
                  <a:lnTo>
                    <a:pt x="394741" y="243484"/>
                  </a:lnTo>
                  <a:lnTo>
                    <a:pt x="433946" y="243484"/>
                  </a:lnTo>
                  <a:lnTo>
                    <a:pt x="433946" y="52984"/>
                  </a:lnTo>
                  <a:lnTo>
                    <a:pt x="537400" y="52984"/>
                  </a:lnTo>
                  <a:lnTo>
                    <a:pt x="537400" y="243484"/>
                  </a:lnTo>
                  <a:lnTo>
                    <a:pt x="576605" y="243484"/>
                  </a:lnTo>
                  <a:lnTo>
                    <a:pt x="576605" y="52984"/>
                  </a:lnTo>
                  <a:lnTo>
                    <a:pt x="576605" y="17424"/>
                  </a:lnTo>
                  <a:close/>
                </a:path>
                <a:path w="877569" h="370840">
                  <a:moveTo>
                    <a:pt x="877138" y="131775"/>
                  </a:moveTo>
                  <a:lnTo>
                    <a:pt x="869721" y="86499"/>
                  </a:lnTo>
                  <a:lnTo>
                    <a:pt x="847471" y="47637"/>
                  </a:lnTo>
                  <a:lnTo>
                    <a:pt x="846620" y="46824"/>
                  </a:lnTo>
                  <a:lnTo>
                    <a:pt x="836853" y="37401"/>
                  </a:lnTo>
                  <a:lnTo>
                    <a:pt x="836853" y="131775"/>
                  </a:lnTo>
                  <a:lnTo>
                    <a:pt x="835621" y="148221"/>
                  </a:lnTo>
                  <a:lnTo>
                    <a:pt x="816711" y="190842"/>
                  </a:lnTo>
                  <a:lnTo>
                    <a:pt x="779132" y="213550"/>
                  </a:lnTo>
                  <a:lnTo>
                    <a:pt x="763346" y="215061"/>
                  </a:lnTo>
                  <a:lnTo>
                    <a:pt x="747268" y="213550"/>
                  </a:lnTo>
                  <a:lnTo>
                    <a:pt x="708621" y="190842"/>
                  </a:lnTo>
                  <a:lnTo>
                    <a:pt x="689051" y="148539"/>
                  </a:lnTo>
                  <a:lnTo>
                    <a:pt x="687705" y="131775"/>
                  </a:lnTo>
                  <a:lnTo>
                    <a:pt x="687654" y="131216"/>
                  </a:lnTo>
                  <a:lnTo>
                    <a:pt x="700506" y="82156"/>
                  </a:lnTo>
                  <a:lnTo>
                    <a:pt x="735025" y="52539"/>
                  </a:lnTo>
                  <a:lnTo>
                    <a:pt x="746125" y="49009"/>
                  </a:lnTo>
                  <a:lnTo>
                    <a:pt x="748499" y="48247"/>
                  </a:lnTo>
                  <a:lnTo>
                    <a:pt x="762800" y="46824"/>
                  </a:lnTo>
                  <a:lnTo>
                    <a:pt x="777062" y="48247"/>
                  </a:lnTo>
                  <a:lnTo>
                    <a:pt x="790435" y="52539"/>
                  </a:lnTo>
                  <a:lnTo>
                    <a:pt x="824306" y="82156"/>
                  </a:lnTo>
                  <a:lnTo>
                    <a:pt x="836815" y="131216"/>
                  </a:lnTo>
                  <a:lnTo>
                    <a:pt x="836853" y="131775"/>
                  </a:lnTo>
                  <a:lnTo>
                    <a:pt x="836853" y="37401"/>
                  </a:lnTo>
                  <a:lnTo>
                    <a:pt x="831316" y="32042"/>
                  </a:lnTo>
                  <a:lnTo>
                    <a:pt x="812546" y="20904"/>
                  </a:lnTo>
                  <a:lnTo>
                    <a:pt x="791438" y="14300"/>
                  </a:lnTo>
                  <a:lnTo>
                    <a:pt x="792073" y="14300"/>
                  </a:lnTo>
                  <a:lnTo>
                    <a:pt x="767156" y="11988"/>
                  </a:lnTo>
                  <a:lnTo>
                    <a:pt x="744562" y="14300"/>
                  </a:lnTo>
                  <a:lnTo>
                    <a:pt x="724141" y="21234"/>
                  </a:lnTo>
                  <a:lnTo>
                    <a:pt x="705904" y="32804"/>
                  </a:lnTo>
                  <a:lnTo>
                    <a:pt x="689838" y="49009"/>
                  </a:lnTo>
                  <a:lnTo>
                    <a:pt x="689838" y="17424"/>
                  </a:lnTo>
                  <a:lnTo>
                    <a:pt x="650633" y="17424"/>
                  </a:lnTo>
                  <a:lnTo>
                    <a:pt x="650633" y="370801"/>
                  </a:lnTo>
                  <a:lnTo>
                    <a:pt x="689838" y="370801"/>
                  </a:lnTo>
                  <a:lnTo>
                    <a:pt x="689838" y="211810"/>
                  </a:lnTo>
                  <a:lnTo>
                    <a:pt x="705802" y="228485"/>
                  </a:lnTo>
                  <a:lnTo>
                    <a:pt x="724281" y="240385"/>
                  </a:lnTo>
                  <a:lnTo>
                    <a:pt x="745274" y="247535"/>
                  </a:lnTo>
                  <a:lnTo>
                    <a:pt x="768794" y="249910"/>
                  </a:lnTo>
                  <a:lnTo>
                    <a:pt x="792314" y="247751"/>
                  </a:lnTo>
                  <a:lnTo>
                    <a:pt x="813308" y="241274"/>
                  </a:lnTo>
                  <a:lnTo>
                    <a:pt x="831786" y="230479"/>
                  </a:lnTo>
                  <a:lnTo>
                    <a:pt x="847750" y="215353"/>
                  </a:lnTo>
                  <a:lnTo>
                    <a:pt x="847953" y="215061"/>
                  </a:lnTo>
                  <a:lnTo>
                    <a:pt x="860615" y="197167"/>
                  </a:lnTo>
                  <a:lnTo>
                    <a:pt x="869797" y="177165"/>
                  </a:lnTo>
                  <a:lnTo>
                    <a:pt x="875309" y="155371"/>
                  </a:lnTo>
                  <a:lnTo>
                    <a:pt x="877138" y="131775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4" name="object 234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427977" y="7339923"/>
              <a:ext cx="239584" cy="237929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713277" y="7339933"/>
              <a:ext cx="184036" cy="237919"/>
            </a:xfrm>
            <a:prstGeom prst="rect">
              <a:avLst/>
            </a:prstGeom>
          </p:spPr>
        </p:pic>
        <p:sp>
          <p:nvSpPr>
            <p:cNvPr id="236" name="object 236"/>
            <p:cNvSpPr/>
            <p:nvPr/>
          </p:nvSpPr>
          <p:spPr>
            <a:xfrm>
              <a:off x="1957217" y="7339923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4" h="359409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64" y="199826"/>
                  </a:lnTo>
                  <a:lnTo>
                    <a:pt x="57987" y="178863"/>
                  </a:lnTo>
                  <a:lnTo>
                    <a:pt x="38413" y="136549"/>
                  </a:lnTo>
                  <a:lnTo>
                    <a:pt x="38334" y="136235"/>
                  </a:lnTo>
                  <a:lnTo>
                    <a:pt x="37067" y="119786"/>
                  </a:lnTo>
                  <a:lnTo>
                    <a:pt x="37025" y="119231"/>
                  </a:lnTo>
                  <a:lnTo>
                    <a:pt x="38429" y="101204"/>
                  </a:lnTo>
                  <a:lnTo>
                    <a:pt x="59893" y="57715"/>
                  </a:lnTo>
                  <a:lnTo>
                    <a:pt x="95486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4" h="359409">
                  <a:moveTo>
                    <a:pt x="91064" y="199826"/>
                  </a:moveTo>
                  <a:lnTo>
                    <a:pt x="39202" y="199826"/>
                  </a:lnTo>
                  <a:lnTo>
                    <a:pt x="55167" y="216496"/>
                  </a:lnTo>
                  <a:lnTo>
                    <a:pt x="73645" y="228404"/>
                  </a:lnTo>
                  <a:lnTo>
                    <a:pt x="94642" y="235548"/>
                  </a:lnTo>
                  <a:lnTo>
                    <a:pt x="118163" y="237929"/>
                  </a:lnTo>
                  <a:lnTo>
                    <a:pt x="141674" y="235771"/>
                  </a:lnTo>
                  <a:lnTo>
                    <a:pt x="162669" y="229294"/>
                  </a:lnTo>
                  <a:lnTo>
                    <a:pt x="181148" y="218493"/>
                  </a:lnTo>
                  <a:lnTo>
                    <a:pt x="197114" y="203365"/>
                  </a:lnTo>
                  <a:lnTo>
                    <a:pt x="197314" y="203082"/>
                  </a:lnTo>
                  <a:lnTo>
                    <a:pt x="112708" y="203082"/>
                  </a:lnTo>
                  <a:lnTo>
                    <a:pt x="96629" y="201570"/>
                  </a:lnTo>
                  <a:lnTo>
                    <a:pt x="91064" y="199826"/>
                  </a:lnTo>
                  <a:close/>
                </a:path>
                <a:path w="226694" h="359409">
                  <a:moveTo>
                    <a:pt x="195986" y="34836"/>
                  </a:moveTo>
                  <a:lnTo>
                    <a:pt x="112164" y="34836"/>
                  </a:lnTo>
                  <a:lnTo>
                    <a:pt x="126423" y="36266"/>
                  </a:lnTo>
                  <a:lnTo>
                    <a:pt x="139799" y="40555"/>
                  </a:lnTo>
                  <a:lnTo>
                    <a:pt x="152291" y="47704"/>
                  </a:lnTo>
                  <a:lnTo>
                    <a:pt x="163900" y="57715"/>
                  </a:lnTo>
                  <a:lnTo>
                    <a:pt x="173666" y="70166"/>
                  </a:lnTo>
                  <a:lnTo>
                    <a:pt x="180575" y="84523"/>
                  </a:lnTo>
                  <a:lnTo>
                    <a:pt x="180642" y="84663"/>
                  </a:lnTo>
                  <a:lnTo>
                    <a:pt x="184749" y="100891"/>
                  </a:lnTo>
                  <a:lnTo>
                    <a:pt x="184828" y="101204"/>
                  </a:lnTo>
                  <a:lnTo>
                    <a:pt x="186183" y="119231"/>
                  </a:lnTo>
                  <a:lnTo>
                    <a:pt x="186224" y="119786"/>
                  </a:lnTo>
                  <a:lnTo>
                    <a:pt x="184986" y="136235"/>
                  </a:lnTo>
                  <a:lnTo>
                    <a:pt x="184963" y="136549"/>
                  </a:lnTo>
                  <a:lnTo>
                    <a:pt x="166078" y="178863"/>
                  </a:lnTo>
                  <a:lnTo>
                    <a:pt x="128495" y="201570"/>
                  </a:lnTo>
                  <a:lnTo>
                    <a:pt x="112708" y="203082"/>
                  </a:lnTo>
                  <a:lnTo>
                    <a:pt x="197314" y="203082"/>
                  </a:lnTo>
                  <a:lnTo>
                    <a:pt x="209976" y="185176"/>
                  </a:lnTo>
                  <a:lnTo>
                    <a:pt x="219160" y="165180"/>
                  </a:lnTo>
                  <a:lnTo>
                    <a:pt x="224670" y="143383"/>
                  </a:lnTo>
                  <a:lnTo>
                    <a:pt x="226506" y="119786"/>
                  </a:lnTo>
                  <a:lnTo>
                    <a:pt x="224651" y="96352"/>
                  </a:lnTo>
                  <a:lnTo>
                    <a:pt x="219086" y="74519"/>
                  </a:lnTo>
                  <a:lnTo>
                    <a:pt x="209812" y="54287"/>
                  </a:lnTo>
                  <a:lnTo>
                    <a:pt x="196831" y="35653"/>
                  </a:lnTo>
                  <a:lnTo>
                    <a:pt x="195986" y="34836"/>
                  </a:lnTo>
                  <a:close/>
                </a:path>
                <a:path w="226694" h="359409">
                  <a:moveTo>
                    <a:pt x="116520" y="0"/>
                  </a:moveTo>
                  <a:lnTo>
                    <a:pt x="93928" y="2313"/>
                  </a:lnTo>
                  <a:lnTo>
                    <a:pt x="73510" y="9253"/>
                  </a:lnTo>
                  <a:lnTo>
                    <a:pt x="55268" y="20823"/>
                  </a:lnTo>
                  <a:lnTo>
                    <a:pt x="39202" y="37025"/>
                  </a:lnTo>
                  <a:lnTo>
                    <a:pt x="95486" y="37025"/>
                  </a:lnTo>
                  <a:lnTo>
                    <a:pt x="97871" y="36266"/>
                  </a:lnTo>
                  <a:lnTo>
                    <a:pt x="112164" y="34836"/>
                  </a:lnTo>
                  <a:lnTo>
                    <a:pt x="195986" y="34836"/>
                  </a:lnTo>
                  <a:lnTo>
                    <a:pt x="180685" y="20055"/>
                  </a:lnTo>
                  <a:lnTo>
                    <a:pt x="161917" y="8913"/>
                  </a:lnTo>
                  <a:lnTo>
                    <a:pt x="140800" y="2313"/>
                  </a:lnTo>
                  <a:lnTo>
                    <a:pt x="141442" y="2313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7" name="object 237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2523462" y="7345367"/>
              <a:ext cx="166612" cy="225961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2229439" y="7339933"/>
              <a:ext cx="226516" cy="237919"/>
            </a:xfrm>
            <a:prstGeom prst="rect">
              <a:avLst/>
            </a:prstGeom>
          </p:spPr>
        </p:pic>
        <p:sp>
          <p:nvSpPr>
            <p:cNvPr id="239" name="object 239"/>
            <p:cNvSpPr/>
            <p:nvPr/>
          </p:nvSpPr>
          <p:spPr>
            <a:xfrm>
              <a:off x="2764104" y="7345279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0" name="object 24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3009133" y="7339923"/>
              <a:ext cx="239584" cy="237929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3294444" y="7339933"/>
              <a:ext cx="192748" cy="237929"/>
            </a:xfrm>
            <a:prstGeom prst="rect">
              <a:avLst/>
            </a:prstGeom>
          </p:spPr>
        </p:pic>
        <p:sp>
          <p:nvSpPr>
            <p:cNvPr id="242" name="object 242"/>
            <p:cNvSpPr/>
            <p:nvPr/>
          </p:nvSpPr>
          <p:spPr>
            <a:xfrm>
              <a:off x="3514394" y="7345749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3" name="object 243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3736556" y="7345367"/>
              <a:ext cx="165513" cy="225961"/>
            </a:xfrm>
            <a:prstGeom prst="rect">
              <a:avLst/>
            </a:prstGeom>
          </p:spPr>
        </p:pic>
        <p:sp>
          <p:nvSpPr>
            <p:cNvPr id="244" name="object 244"/>
            <p:cNvSpPr/>
            <p:nvPr/>
          </p:nvSpPr>
          <p:spPr>
            <a:xfrm>
              <a:off x="4071394" y="7437930"/>
              <a:ext cx="359410" cy="34925"/>
            </a:xfrm>
            <a:custGeom>
              <a:avLst/>
              <a:gdLst/>
              <a:ahLst/>
              <a:cxnLst/>
              <a:rect l="l" t="t" r="r" b="b"/>
              <a:pathLst>
                <a:path w="359410" h="34925">
                  <a:moveTo>
                    <a:pt x="359360" y="0"/>
                  </a:moveTo>
                  <a:lnTo>
                    <a:pt x="0" y="0"/>
                  </a:lnTo>
                  <a:lnTo>
                    <a:pt x="0" y="34847"/>
                  </a:lnTo>
                  <a:lnTo>
                    <a:pt x="359360" y="34847"/>
                  </a:lnTo>
                  <a:lnTo>
                    <a:pt x="35936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5" name="object 245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621869" y="7345367"/>
              <a:ext cx="400741" cy="227050"/>
            </a:xfrm>
            <a:prstGeom prst="rect">
              <a:avLst/>
            </a:prstGeom>
          </p:spPr>
        </p:pic>
        <p:sp>
          <p:nvSpPr>
            <p:cNvPr id="246" name="object 246"/>
            <p:cNvSpPr/>
            <p:nvPr/>
          </p:nvSpPr>
          <p:spPr>
            <a:xfrm>
              <a:off x="5096661" y="7339933"/>
              <a:ext cx="316230" cy="238125"/>
            </a:xfrm>
            <a:custGeom>
              <a:avLst/>
              <a:gdLst/>
              <a:ahLst/>
              <a:cxnLst/>
              <a:rect l="l" t="t" r="r" b="b"/>
              <a:pathLst>
                <a:path w="316229" h="238125">
                  <a:moveTo>
                    <a:pt x="119272" y="133933"/>
                  </a:moveTo>
                  <a:lnTo>
                    <a:pt x="77861" y="133933"/>
                  </a:lnTo>
                  <a:lnTo>
                    <a:pt x="80652" y="150636"/>
                  </a:lnTo>
                  <a:lnTo>
                    <a:pt x="102907" y="195470"/>
                  </a:lnTo>
                  <a:lnTo>
                    <a:pt x="143065" y="227308"/>
                  </a:lnTo>
                  <a:lnTo>
                    <a:pt x="196014" y="237919"/>
                  </a:lnTo>
                  <a:lnTo>
                    <a:pt x="220770" y="235810"/>
                  </a:lnTo>
                  <a:lnTo>
                    <a:pt x="243314" y="229485"/>
                  </a:lnTo>
                  <a:lnTo>
                    <a:pt x="263648" y="218942"/>
                  </a:lnTo>
                  <a:lnTo>
                    <a:pt x="281771" y="204182"/>
                  </a:lnTo>
                  <a:lnTo>
                    <a:pt x="282690" y="203072"/>
                  </a:lnTo>
                  <a:lnTo>
                    <a:pt x="196014" y="203072"/>
                  </a:lnTo>
                  <a:lnTo>
                    <a:pt x="180528" y="201695"/>
                  </a:lnTo>
                  <a:lnTo>
                    <a:pt x="141021" y="181031"/>
                  </a:lnTo>
                  <a:lnTo>
                    <a:pt x="119582" y="138001"/>
                  </a:lnTo>
                  <a:lnTo>
                    <a:pt x="119272" y="133933"/>
                  </a:lnTo>
                  <a:close/>
                </a:path>
                <a:path w="316229" h="238125">
                  <a:moveTo>
                    <a:pt x="39202" y="5434"/>
                  </a:moveTo>
                  <a:lnTo>
                    <a:pt x="0" y="5434"/>
                  </a:lnTo>
                  <a:lnTo>
                    <a:pt x="0" y="231396"/>
                  </a:lnTo>
                  <a:lnTo>
                    <a:pt x="39202" y="231396"/>
                  </a:lnTo>
                  <a:lnTo>
                    <a:pt x="39202" y="133933"/>
                  </a:lnTo>
                  <a:lnTo>
                    <a:pt x="119272" y="133933"/>
                  </a:lnTo>
                  <a:lnTo>
                    <a:pt x="118153" y="119231"/>
                  </a:lnTo>
                  <a:lnTo>
                    <a:pt x="119565" y="100664"/>
                  </a:lnTo>
                  <a:lnTo>
                    <a:pt x="120250" y="97997"/>
                  </a:lnTo>
                  <a:lnTo>
                    <a:pt x="39202" y="97997"/>
                  </a:lnTo>
                  <a:lnTo>
                    <a:pt x="39202" y="5434"/>
                  </a:lnTo>
                  <a:close/>
                </a:path>
                <a:path w="316229" h="238125">
                  <a:moveTo>
                    <a:pt x="282936" y="34826"/>
                  </a:moveTo>
                  <a:lnTo>
                    <a:pt x="196014" y="34826"/>
                  </a:lnTo>
                  <a:lnTo>
                    <a:pt x="211988" y="36240"/>
                  </a:lnTo>
                  <a:lnTo>
                    <a:pt x="226705" y="40481"/>
                  </a:lnTo>
                  <a:lnTo>
                    <a:pt x="262491" y="69764"/>
                  </a:lnTo>
                  <a:lnTo>
                    <a:pt x="275509" y="119231"/>
                  </a:lnTo>
                  <a:lnTo>
                    <a:pt x="274047" y="137779"/>
                  </a:lnTo>
                  <a:lnTo>
                    <a:pt x="252097" y="180769"/>
                  </a:lnTo>
                  <a:lnTo>
                    <a:pt x="211590" y="201695"/>
                  </a:lnTo>
                  <a:lnTo>
                    <a:pt x="196014" y="203072"/>
                  </a:lnTo>
                  <a:lnTo>
                    <a:pt x="282690" y="203072"/>
                  </a:lnTo>
                  <a:lnTo>
                    <a:pt x="296656" y="186205"/>
                  </a:lnTo>
                  <a:lnTo>
                    <a:pt x="307291" y="166057"/>
                  </a:lnTo>
                  <a:lnTo>
                    <a:pt x="313674" y="143734"/>
                  </a:lnTo>
                  <a:lnTo>
                    <a:pt x="315801" y="119231"/>
                  </a:lnTo>
                  <a:lnTo>
                    <a:pt x="313691" y="94494"/>
                  </a:lnTo>
                  <a:lnTo>
                    <a:pt x="307361" y="72000"/>
                  </a:lnTo>
                  <a:lnTo>
                    <a:pt x="296811" y="51748"/>
                  </a:lnTo>
                  <a:lnTo>
                    <a:pt x="282936" y="34826"/>
                  </a:lnTo>
                  <a:close/>
                </a:path>
                <a:path w="316229" h="238125">
                  <a:moveTo>
                    <a:pt x="196014" y="0"/>
                  </a:moveTo>
                  <a:lnTo>
                    <a:pt x="147964" y="8434"/>
                  </a:lnTo>
                  <a:lnTo>
                    <a:pt x="110530" y="33737"/>
                  </a:lnTo>
                  <a:lnTo>
                    <a:pt x="83987" y="79691"/>
                  </a:lnTo>
                  <a:lnTo>
                    <a:pt x="80039" y="97997"/>
                  </a:lnTo>
                  <a:lnTo>
                    <a:pt x="120250" y="97997"/>
                  </a:lnTo>
                  <a:lnTo>
                    <a:pt x="123801" y="84176"/>
                  </a:lnTo>
                  <a:lnTo>
                    <a:pt x="130862" y="69764"/>
                  </a:lnTo>
                  <a:lnTo>
                    <a:pt x="165861" y="40481"/>
                  </a:lnTo>
                  <a:lnTo>
                    <a:pt x="196014" y="34826"/>
                  </a:lnTo>
                  <a:lnTo>
                    <a:pt x="282936" y="34826"/>
                  </a:lnTo>
                  <a:lnTo>
                    <a:pt x="282043" y="33737"/>
                  </a:lnTo>
                  <a:lnTo>
                    <a:pt x="264004" y="18977"/>
                  </a:lnTo>
                  <a:lnTo>
                    <a:pt x="243654" y="8434"/>
                  </a:lnTo>
                  <a:lnTo>
                    <a:pt x="220992" y="2108"/>
                  </a:lnTo>
                  <a:lnTo>
                    <a:pt x="196014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7" name="object 247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5465812" y="7345367"/>
              <a:ext cx="166612" cy="225961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692308" y="7339933"/>
              <a:ext cx="216160" cy="237919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5968362" y="7345367"/>
              <a:ext cx="174235" cy="225961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6494325" y="7339933"/>
              <a:ext cx="216160" cy="237919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6202481" y="7345367"/>
              <a:ext cx="231961" cy="225961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6897234" y="7345367"/>
              <a:ext cx="190570" cy="225961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7112841" y="7339923"/>
              <a:ext cx="239584" cy="237929"/>
            </a:xfrm>
            <a:prstGeom prst="rect">
              <a:avLst/>
            </a:prstGeom>
          </p:spPr>
        </p:pic>
        <p:sp>
          <p:nvSpPr>
            <p:cNvPr id="254" name="object 254"/>
            <p:cNvSpPr/>
            <p:nvPr/>
          </p:nvSpPr>
          <p:spPr>
            <a:xfrm>
              <a:off x="7412304" y="7339933"/>
              <a:ext cx="468630" cy="359410"/>
            </a:xfrm>
            <a:custGeom>
              <a:avLst/>
              <a:gdLst/>
              <a:ahLst/>
              <a:cxnLst/>
              <a:rect l="l" t="t" r="r" b="b"/>
              <a:pathLst>
                <a:path w="468629" h="359409">
                  <a:moveTo>
                    <a:pt x="226504" y="119786"/>
                  </a:moveTo>
                  <a:lnTo>
                    <a:pt x="219087" y="74510"/>
                  </a:lnTo>
                  <a:lnTo>
                    <a:pt x="196824" y="35648"/>
                  </a:lnTo>
                  <a:lnTo>
                    <a:pt x="186220" y="25412"/>
                  </a:lnTo>
                  <a:lnTo>
                    <a:pt x="186220" y="119786"/>
                  </a:lnTo>
                  <a:lnTo>
                    <a:pt x="184988" y="136232"/>
                  </a:lnTo>
                  <a:lnTo>
                    <a:pt x="166077" y="178854"/>
                  </a:lnTo>
                  <a:lnTo>
                    <a:pt x="128498" y="201561"/>
                  </a:lnTo>
                  <a:lnTo>
                    <a:pt x="112712" y="203073"/>
                  </a:lnTo>
                  <a:lnTo>
                    <a:pt x="96621" y="201561"/>
                  </a:lnTo>
                  <a:lnTo>
                    <a:pt x="57988" y="178854"/>
                  </a:lnTo>
                  <a:lnTo>
                    <a:pt x="38417" y="136550"/>
                  </a:lnTo>
                  <a:lnTo>
                    <a:pt x="38328" y="136232"/>
                  </a:lnTo>
                  <a:lnTo>
                    <a:pt x="37071" y="119786"/>
                  </a:lnTo>
                  <a:lnTo>
                    <a:pt x="37020" y="119227"/>
                  </a:lnTo>
                  <a:lnTo>
                    <a:pt x="38430" y="101206"/>
                  </a:lnTo>
                  <a:lnTo>
                    <a:pt x="59893" y="57708"/>
                  </a:lnTo>
                  <a:lnTo>
                    <a:pt x="95478" y="37020"/>
                  </a:lnTo>
                  <a:lnTo>
                    <a:pt x="97866" y="36258"/>
                  </a:lnTo>
                  <a:lnTo>
                    <a:pt x="112166" y="34836"/>
                  </a:lnTo>
                  <a:lnTo>
                    <a:pt x="126415" y="36258"/>
                  </a:lnTo>
                  <a:lnTo>
                    <a:pt x="139801" y="40551"/>
                  </a:lnTo>
                  <a:lnTo>
                    <a:pt x="152285" y="47701"/>
                  </a:lnTo>
                  <a:lnTo>
                    <a:pt x="163893" y="57708"/>
                  </a:lnTo>
                  <a:lnTo>
                    <a:pt x="173659" y="70167"/>
                  </a:lnTo>
                  <a:lnTo>
                    <a:pt x="180568" y="84518"/>
                  </a:lnTo>
                  <a:lnTo>
                    <a:pt x="180644" y="84658"/>
                  </a:lnTo>
                  <a:lnTo>
                    <a:pt x="184746" y="100888"/>
                  </a:lnTo>
                  <a:lnTo>
                    <a:pt x="184823" y="101206"/>
                  </a:lnTo>
                  <a:lnTo>
                    <a:pt x="186182" y="119227"/>
                  </a:lnTo>
                  <a:lnTo>
                    <a:pt x="186220" y="119786"/>
                  </a:lnTo>
                  <a:lnTo>
                    <a:pt x="186220" y="25412"/>
                  </a:lnTo>
                  <a:lnTo>
                    <a:pt x="180682" y="20053"/>
                  </a:lnTo>
                  <a:lnTo>
                    <a:pt x="161912" y="8915"/>
                  </a:lnTo>
                  <a:lnTo>
                    <a:pt x="140792" y="2311"/>
                  </a:lnTo>
                  <a:lnTo>
                    <a:pt x="141439" y="2311"/>
                  </a:lnTo>
                  <a:lnTo>
                    <a:pt x="116522" y="0"/>
                  </a:lnTo>
                  <a:lnTo>
                    <a:pt x="93929" y="2311"/>
                  </a:lnTo>
                  <a:lnTo>
                    <a:pt x="73507" y="9245"/>
                  </a:lnTo>
                  <a:lnTo>
                    <a:pt x="55270" y="20815"/>
                  </a:lnTo>
                  <a:lnTo>
                    <a:pt x="39204" y="37020"/>
                  </a:lnTo>
                  <a:lnTo>
                    <a:pt x="39204" y="5435"/>
                  </a:lnTo>
                  <a:lnTo>
                    <a:pt x="0" y="5435"/>
                  </a:lnTo>
                  <a:lnTo>
                    <a:pt x="0" y="358813"/>
                  </a:lnTo>
                  <a:lnTo>
                    <a:pt x="39204" y="358813"/>
                  </a:lnTo>
                  <a:lnTo>
                    <a:pt x="39204" y="199821"/>
                  </a:lnTo>
                  <a:lnTo>
                    <a:pt x="55168" y="216496"/>
                  </a:lnTo>
                  <a:lnTo>
                    <a:pt x="73647" y="228396"/>
                  </a:lnTo>
                  <a:lnTo>
                    <a:pt x="94640" y="235546"/>
                  </a:lnTo>
                  <a:lnTo>
                    <a:pt x="118160" y="237921"/>
                  </a:lnTo>
                  <a:lnTo>
                    <a:pt x="141668" y="235762"/>
                  </a:lnTo>
                  <a:lnTo>
                    <a:pt x="162661" y="229285"/>
                  </a:lnTo>
                  <a:lnTo>
                    <a:pt x="181152" y="218490"/>
                  </a:lnTo>
                  <a:lnTo>
                    <a:pt x="197116" y="203365"/>
                  </a:lnTo>
                  <a:lnTo>
                    <a:pt x="197307" y="203073"/>
                  </a:lnTo>
                  <a:lnTo>
                    <a:pt x="209969" y="185178"/>
                  </a:lnTo>
                  <a:lnTo>
                    <a:pt x="219163" y="165176"/>
                  </a:lnTo>
                  <a:lnTo>
                    <a:pt x="224663" y="143383"/>
                  </a:lnTo>
                  <a:lnTo>
                    <a:pt x="226504" y="119786"/>
                  </a:lnTo>
                  <a:close/>
                </a:path>
                <a:path w="468629" h="359409">
                  <a:moveTo>
                    <a:pt x="468249" y="5435"/>
                  </a:moveTo>
                  <a:lnTo>
                    <a:pt x="286385" y="5435"/>
                  </a:lnTo>
                  <a:lnTo>
                    <a:pt x="286385" y="40995"/>
                  </a:lnTo>
                  <a:lnTo>
                    <a:pt x="286385" y="231495"/>
                  </a:lnTo>
                  <a:lnTo>
                    <a:pt x="325589" y="231495"/>
                  </a:lnTo>
                  <a:lnTo>
                    <a:pt x="325589" y="40995"/>
                  </a:lnTo>
                  <a:lnTo>
                    <a:pt x="429044" y="40995"/>
                  </a:lnTo>
                  <a:lnTo>
                    <a:pt x="429044" y="231495"/>
                  </a:lnTo>
                  <a:lnTo>
                    <a:pt x="468249" y="231495"/>
                  </a:lnTo>
                  <a:lnTo>
                    <a:pt x="468249" y="40995"/>
                  </a:lnTo>
                  <a:lnTo>
                    <a:pt x="468249" y="5435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5" name="object 2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7940438" y="7339923"/>
              <a:ext cx="239584" cy="237929"/>
            </a:xfrm>
            <a:prstGeom prst="rect">
              <a:avLst/>
            </a:prstGeom>
          </p:spPr>
        </p:pic>
        <p:sp>
          <p:nvSpPr>
            <p:cNvPr id="256" name="object 256"/>
            <p:cNvSpPr/>
            <p:nvPr/>
          </p:nvSpPr>
          <p:spPr>
            <a:xfrm>
              <a:off x="8239895" y="7339923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09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64" y="199826"/>
                  </a:lnTo>
                  <a:lnTo>
                    <a:pt x="57987" y="178863"/>
                  </a:lnTo>
                  <a:lnTo>
                    <a:pt x="38413" y="136549"/>
                  </a:lnTo>
                  <a:lnTo>
                    <a:pt x="38334" y="136235"/>
                  </a:lnTo>
                  <a:lnTo>
                    <a:pt x="37067" y="119786"/>
                  </a:lnTo>
                  <a:lnTo>
                    <a:pt x="37025" y="119231"/>
                  </a:lnTo>
                  <a:lnTo>
                    <a:pt x="38429" y="101204"/>
                  </a:lnTo>
                  <a:lnTo>
                    <a:pt x="59893" y="57715"/>
                  </a:lnTo>
                  <a:lnTo>
                    <a:pt x="95486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09">
                  <a:moveTo>
                    <a:pt x="91064" y="199826"/>
                  </a:moveTo>
                  <a:lnTo>
                    <a:pt x="39202" y="199826"/>
                  </a:lnTo>
                  <a:lnTo>
                    <a:pt x="55167" y="216496"/>
                  </a:lnTo>
                  <a:lnTo>
                    <a:pt x="73645" y="228404"/>
                  </a:lnTo>
                  <a:lnTo>
                    <a:pt x="94642" y="235548"/>
                  </a:lnTo>
                  <a:lnTo>
                    <a:pt x="118163" y="237929"/>
                  </a:lnTo>
                  <a:lnTo>
                    <a:pt x="141674" y="235771"/>
                  </a:lnTo>
                  <a:lnTo>
                    <a:pt x="162669" y="229294"/>
                  </a:lnTo>
                  <a:lnTo>
                    <a:pt x="181148" y="218493"/>
                  </a:lnTo>
                  <a:lnTo>
                    <a:pt x="197114" y="203365"/>
                  </a:lnTo>
                  <a:lnTo>
                    <a:pt x="197314" y="203082"/>
                  </a:lnTo>
                  <a:lnTo>
                    <a:pt x="112708" y="203082"/>
                  </a:lnTo>
                  <a:lnTo>
                    <a:pt x="96629" y="201570"/>
                  </a:lnTo>
                  <a:lnTo>
                    <a:pt x="91064" y="199826"/>
                  </a:lnTo>
                  <a:close/>
                </a:path>
                <a:path w="226695" h="359409">
                  <a:moveTo>
                    <a:pt x="195986" y="34836"/>
                  </a:moveTo>
                  <a:lnTo>
                    <a:pt x="112164" y="34836"/>
                  </a:lnTo>
                  <a:lnTo>
                    <a:pt x="126423" y="36266"/>
                  </a:lnTo>
                  <a:lnTo>
                    <a:pt x="139799" y="40555"/>
                  </a:lnTo>
                  <a:lnTo>
                    <a:pt x="152291" y="47704"/>
                  </a:lnTo>
                  <a:lnTo>
                    <a:pt x="163900" y="57715"/>
                  </a:lnTo>
                  <a:lnTo>
                    <a:pt x="173666" y="70166"/>
                  </a:lnTo>
                  <a:lnTo>
                    <a:pt x="180575" y="84523"/>
                  </a:lnTo>
                  <a:lnTo>
                    <a:pt x="180642" y="84663"/>
                  </a:lnTo>
                  <a:lnTo>
                    <a:pt x="184749" y="100891"/>
                  </a:lnTo>
                  <a:lnTo>
                    <a:pt x="184828" y="101204"/>
                  </a:lnTo>
                  <a:lnTo>
                    <a:pt x="186183" y="119231"/>
                  </a:lnTo>
                  <a:lnTo>
                    <a:pt x="186224" y="119786"/>
                  </a:lnTo>
                  <a:lnTo>
                    <a:pt x="184986" y="136235"/>
                  </a:lnTo>
                  <a:lnTo>
                    <a:pt x="184963" y="136549"/>
                  </a:lnTo>
                  <a:lnTo>
                    <a:pt x="166078" y="178863"/>
                  </a:lnTo>
                  <a:lnTo>
                    <a:pt x="128495" y="201570"/>
                  </a:lnTo>
                  <a:lnTo>
                    <a:pt x="112708" y="203082"/>
                  </a:lnTo>
                  <a:lnTo>
                    <a:pt x="197314" y="203082"/>
                  </a:lnTo>
                  <a:lnTo>
                    <a:pt x="209976" y="185176"/>
                  </a:lnTo>
                  <a:lnTo>
                    <a:pt x="219160" y="165180"/>
                  </a:lnTo>
                  <a:lnTo>
                    <a:pt x="224670" y="143383"/>
                  </a:lnTo>
                  <a:lnTo>
                    <a:pt x="226506" y="119786"/>
                  </a:lnTo>
                  <a:lnTo>
                    <a:pt x="224651" y="96352"/>
                  </a:lnTo>
                  <a:lnTo>
                    <a:pt x="219086" y="74519"/>
                  </a:lnTo>
                  <a:lnTo>
                    <a:pt x="209812" y="54287"/>
                  </a:lnTo>
                  <a:lnTo>
                    <a:pt x="196831" y="35653"/>
                  </a:lnTo>
                  <a:lnTo>
                    <a:pt x="195986" y="34836"/>
                  </a:lnTo>
                  <a:close/>
                </a:path>
                <a:path w="226695" h="359409">
                  <a:moveTo>
                    <a:pt x="116520" y="0"/>
                  </a:moveTo>
                  <a:lnTo>
                    <a:pt x="93928" y="2313"/>
                  </a:lnTo>
                  <a:lnTo>
                    <a:pt x="73510" y="9253"/>
                  </a:lnTo>
                  <a:lnTo>
                    <a:pt x="55268" y="20823"/>
                  </a:lnTo>
                  <a:lnTo>
                    <a:pt x="39202" y="37025"/>
                  </a:lnTo>
                  <a:lnTo>
                    <a:pt x="95486" y="37025"/>
                  </a:lnTo>
                  <a:lnTo>
                    <a:pt x="97871" y="36266"/>
                  </a:lnTo>
                  <a:lnTo>
                    <a:pt x="112164" y="34836"/>
                  </a:lnTo>
                  <a:lnTo>
                    <a:pt x="195986" y="34836"/>
                  </a:lnTo>
                  <a:lnTo>
                    <a:pt x="180685" y="20055"/>
                  </a:lnTo>
                  <a:lnTo>
                    <a:pt x="161917" y="8913"/>
                  </a:lnTo>
                  <a:lnTo>
                    <a:pt x="140800" y="2313"/>
                  </a:lnTo>
                  <a:lnTo>
                    <a:pt x="141442" y="2313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7" name="object 257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8512128" y="7339933"/>
              <a:ext cx="226516" cy="237919"/>
            </a:xfrm>
            <a:prstGeom prst="rect">
              <a:avLst/>
            </a:prstGeom>
          </p:spPr>
        </p:pic>
        <p:sp>
          <p:nvSpPr>
            <p:cNvPr id="258" name="object 258"/>
            <p:cNvSpPr/>
            <p:nvPr/>
          </p:nvSpPr>
          <p:spPr>
            <a:xfrm>
              <a:off x="8780006" y="7327944"/>
              <a:ext cx="416559" cy="259715"/>
            </a:xfrm>
            <a:custGeom>
              <a:avLst/>
              <a:gdLst/>
              <a:ahLst/>
              <a:cxnLst/>
              <a:rect l="l" t="t" r="r" b="b"/>
              <a:pathLst>
                <a:path w="416559" h="259715">
                  <a:moveTo>
                    <a:pt x="180771" y="17805"/>
                  </a:moveTo>
                  <a:lnTo>
                    <a:pt x="0" y="17805"/>
                  </a:lnTo>
                  <a:lnTo>
                    <a:pt x="0" y="53365"/>
                  </a:lnTo>
                  <a:lnTo>
                    <a:pt x="70789" y="53365"/>
                  </a:lnTo>
                  <a:lnTo>
                    <a:pt x="70789" y="243865"/>
                  </a:lnTo>
                  <a:lnTo>
                    <a:pt x="109994" y="243865"/>
                  </a:lnTo>
                  <a:lnTo>
                    <a:pt x="109994" y="53365"/>
                  </a:lnTo>
                  <a:lnTo>
                    <a:pt x="180771" y="53365"/>
                  </a:lnTo>
                  <a:lnTo>
                    <a:pt x="180771" y="17805"/>
                  </a:lnTo>
                  <a:close/>
                </a:path>
                <a:path w="416559" h="259715">
                  <a:moveTo>
                    <a:pt x="415988" y="0"/>
                  </a:moveTo>
                  <a:lnTo>
                    <a:pt x="261353" y="166624"/>
                  </a:lnTo>
                  <a:lnTo>
                    <a:pt x="261353" y="17424"/>
                  </a:lnTo>
                  <a:lnTo>
                    <a:pt x="222148" y="17424"/>
                  </a:lnTo>
                  <a:lnTo>
                    <a:pt x="222148" y="259181"/>
                  </a:lnTo>
                  <a:lnTo>
                    <a:pt x="376783" y="92570"/>
                  </a:lnTo>
                  <a:lnTo>
                    <a:pt x="376783" y="243395"/>
                  </a:lnTo>
                  <a:lnTo>
                    <a:pt x="415988" y="243395"/>
                  </a:lnTo>
                  <a:lnTo>
                    <a:pt x="415988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9" name="object 259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9270042" y="7345367"/>
              <a:ext cx="174235" cy="225961"/>
            </a:xfrm>
            <a:prstGeom prst="rect">
              <a:avLst/>
            </a:prstGeom>
          </p:spPr>
        </p:pic>
        <p:sp>
          <p:nvSpPr>
            <p:cNvPr id="260" name="object 260"/>
            <p:cNvSpPr/>
            <p:nvPr/>
          </p:nvSpPr>
          <p:spPr>
            <a:xfrm>
              <a:off x="9504159" y="7345279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1" name="object 261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9763346" y="7345367"/>
              <a:ext cx="231951" cy="225961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0055190" y="7339933"/>
              <a:ext cx="216160" cy="237919"/>
            </a:xfrm>
            <a:prstGeom prst="rect">
              <a:avLst/>
            </a:prstGeom>
          </p:spPr>
        </p:pic>
        <p:sp>
          <p:nvSpPr>
            <p:cNvPr id="263" name="object 263"/>
            <p:cNvSpPr/>
            <p:nvPr/>
          </p:nvSpPr>
          <p:spPr>
            <a:xfrm>
              <a:off x="10458081" y="7327944"/>
              <a:ext cx="1777364" cy="370840"/>
            </a:xfrm>
            <a:custGeom>
              <a:avLst/>
              <a:gdLst/>
              <a:ahLst/>
              <a:cxnLst/>
              <a:rect l="l" t="t" r="r" b="b"/>
              <a:pathLst>
                <a:path w="1777365" h="370840">
                  <a:moveTo>
                    <a:pt x="181864" y="17424"/>
                  </a:moveTo>
                  <a:lnTo>
                    <a:pt x="0" y="17424"/>
                  </a:lnTo>
                  <a:lnTo>
                    <a:pt x="0" y="52984"/>
                  </a:lnTo>
                  <a:lnTo>
                    <a:pt x="0" y="243484"/>
                  </a:lnTo>
                  <a:lnTo>
                    <a:pt x="39204" y="243484"/>
                  </a:lnTo>
                  <a:lnTo>
                    <a:pt x="39204" y="52984"/>
                  </a:lnTo>
                  <a:lnTo>
                    <a:pt x="142659" y="52984"/>
                  </a:lnTo>
                  <a:lnTo>
                    <a:pt x="142659" y="243484"/>
                  </a:lnTo>
                  <a:lnTo>
                    <a:pt x="181864" y="243484"/>
                  </a:lnTo>
                  <a:lnTo>
                    <a:pt x="181864" y="52984"/>
                  </a:lnTo>
                  <a:lnTo>
                    <a:pt x="181864" y="17424"/>
                  </a:lnTo>
                  <a:close/>
                </a:path>
                <a:path w="1777365" h="370840">
                  <a:moveTo>
                    <a:pt x="482396" y="131775"/>
                  </a:moveTo>
                  <a:lnTo>
                    <a:pt x="474980" y="86499"/>
                  </a:lnTo>
                  <a:lnTo>
                    <a:pt x="452716" y="47637"/>
                  </a:lnTo>
                  <a:lnTo>
                    <a:pt x="442112" y="37401"/>
                  </a:lnTo>
                  <a:lnTo>
                    <a:pt x="442112" y="131775"/>
                  </a:lnTo>
                  <a:lnTo>
                    <a:pt x="440880" y="148221"/>
                  </a:lnTo>
                  <a:lnTo>
                    <a:pt x="421970" y="190842"/>
                  </a:lnTo>
                  <a:lnTo>
                    <a:pt x="384390" y="213550"/>
                  </a:lnTo>
                  <a:lnTo>
                    <a:pt x="368592" y="215061"/>
                  </a:lnTo>
                  <a:lnTo>
                    <a:pt x="352513" y="213550"/>
                  </a:lnTo>
                  <a:lnTo>
                    <a:pt x="313880" y="190842"/>
                  </a:lnTo>
                  <a:lnTo>
                    <a:pt x="294297" y="148539"/>
                  </a:lnTo>
                  <a:lnTo>
                    <a:pt x="292912" y="131216"/>
                  </a:lnTo>
                  <a:lnTo>
                    <a:pt x="294322" y="113195"/>
                  </a:lnTo>
                  <a:lnTo>
                    <a:pt x="315785" y="69697"/>
                  </a:lnTo>
                  <a:lnTo>
                    <a:pt x="351370" y="49009"/>
                  </a:lnTo>
                  <a:lnTo>
                    <a:pt x="353758" y="48247"/>
                  </a:lnTo>
                  <a:lnTo>
                    <a:pt x="368058" y="46824"/>
                  </a:lnTo>
                  <a:lnTo>
                    <a:pt x="382308" y="48247"/>
                  </a:lnTo>
                  <a:lnTo>
                    <a:pt x="395693" y="52539"/>
                  </a:lnTo>
                  <a:lnTo>
                    <a:pt x="408178" y="59690"/>
                  </a:lnTo>
                  <a:lnTo>
                    <a:pt x="419785" y="69697"/>
                  </a:lnTo>
                  <a:lnTo>
                    <a:pt x="429552" y="82156"/>
                  </a:lnTo>
                  <a:lnTo>
                    <a:pt x="436460" y="96507"/>
                  </a:lnTo>
                  <a:lnTo>
                    <a:pt x="436537" y="96647"/>
                  </a:lnTo>
                  <a:lnTo>
                    <a:pt x="440639" y="112877"/>
                  </a:lnTo>
                  <a:lnTo>
                    <a:pt x="440715" y="113195"/>
                  </a:lnTo>
                  <a:lnTo>
                    <a:pt x="442074" y="131216"/>
                  </a:lnTo>
                  <a:lnTo>
                    <a:pt x="442112" y="131775"/>
                  </a:lnTo>
                  <a:lnTo>
                    <a:pt x="442112" y="37401"/>
                  </a:lnTo>
                  <a:lnTo>
                    <a:pt x="436575" y="32042"/>
                  </a:lnTo>
                  <a:lnTo>
                    <a:pt x="417804" y="20904"/>
                  </a:lnTo>
                  <a:lnTo>
                    <a:pt x="396684" y="14300"/>
                  </a:lnTo>
                  <a:lnTo>
                    <a:pt x="397332" y="14300"/>
                  </a:lnTo>
                  <a:lnTo>
                    <a:pt x="372414" y="11988"/>
                  </a:lnTo>
                  <a:lnTo>
                    <a:pt x="349821" y="14300"/>
                  </a:lnTo>
                  <a:lnTo>
                    <a:pt x="329399" y="21234"/>
                  </a:lnTo>
                  <a:lnTo>
                    <a:pt x="311162" y="32804"/>
                  </a:lnTo>
                  <a:lnTo>
                    <a:pt x="295097" y="49009"/>
                  </a:lnTo>
                  <a:lnTo>
                    <a:pt x="295097" y="17424"/>
                  </a:lnTo>
                  <a:lnTo>
                    <a:pt x="255892" y="17424"/>
                  </a:lnTo>
                  <a:lnTo>
                    <a:pt x="255892" y="370801"/>
                  </a:lnTo>
                  <a:lnTo>
                    <a:pt x="295097" y="370801"/>
                  </a:lnTo>
                  <a:lnTo>
                    <a:pt x="295097" y="211810"/>
                  </a:lnTo>
                  <a:lnTo>
                    <a:pt x="311061" y="228485"/>
                  </a:lnTo>
                  <a:lnTo>
                    <a:pt x="329539" y="240385"/>
                  </a:lnTo>
                  <a:lnTo>
                    <a:pt x="350532" y="247535"/>
                  </a:lnTo>
                  <a:lnTo>
                    <a:pt x="374053" y="249910"/>
                  </a:lnTo>
                  <a:lnTo>
                    <a:pt x="397560" y="247751"/>
                  </a:lnTo>
                  <a:lnTo>
                    <a:pt x="418553" y="241274"/>
                  </a:lnTo>
                  <a:lnTo>
                    <a:pt x="437032" y="230479"/>
                  </a:lnTo>
                  <a:lnTo>
                    <a:pt x="453009" y="215353"/>
                  </a:lnTo>
                  <a:lnTo>
                    <a:pt x="453199" y="215061"/>
                  </a:lnTo>
                  <a:lnTo>
                    <a:pt x="465861" y="197167"/>
                  </a:lnTo>
                  <a:lnTo>
                    <a:pt x="475056" y="177165"/>
                  </a:lnTo>
                  <a:lnTo>
                    <a:pt x="480555" y="155371"/>
                  </a:lnTo>
                  <a:lnTo>
                    <a:pt x="482396" y="131775"/>
                  </a:lnTo>
                  <a:close/>
                </a:path>
                <a:path w="1777365" h="370840">
                  <a:moveTo>
                    <a:pt x="736142" y="0"/>
                  </a:moveTo>
                  <a:lnTo>
                    <a:pt x="581507" y="166624"/>
                  </a:lnTo>
                  <a:lnTo>
                    <a:pt x="581507" y="17424"/>
                  </a:lnTo>
                  <a:lnTo>
                    <a:pt x="542315" y="17424"/>
                  </a:lnTo>
                  <a:lnTo>
                    <a:pt x="542315" y="259181"/>
                  </a:lnTo>
                  <a:lnTo>
                    <a:pt x="696937" y="92570"/>
                  </a:lnTo>
                  <a:lnTo>
                    <a:pt x="696937" y="243395"/>
                  </a:lnTo>
                  <a:lnTo>
                    <a:pt x="736142" y="243395"/>
                  </a:lnTo>
                  <a:lnTo>
                    <a:pt x="736142" y="0"/>
                  </a:lnTo>
                  <a:close/>
                </a:path>
                <a:path w="1777365" h="370840">
                  <a:moveTo>
                    <a:pt x="995286" y="17335"/>
                  </a:moveTo>
                  <a:lnTo>
                    <a:pt x="956081" y="17335"/>
                  </a:lnTo>
                  <a:lnTo>
                    <a:pt x="956081" y="110045"/>
                  </a:lnTo>
                  <a:lnTo>
                    <a:pt x="849363" y="110045"/>
                  </a:lnTo>
                  <a:lnTo>
                    <a:pt x="849363" y="17335"/>
                  </a:lnTo>
                  <a:lnTo>
                    <a:pt x="810158" y="17335"/>
                  </a:lnTo>
                  <a:lnTo>
                    <a:pt x="810158" y="110045"/>
                  </a:lnTo>
                  <a:lnTo>
                    <a:pt x="810158" y="145605"/>
                  </a:lnTo>
                  <a:lnTo>
                    <a:pt x="810158" y="243395"/>
                  </a:lnTo>
                  <a:lnTo>
                    <a:pt x="849363" y="243395"/>
                  </a:lnTo>
                  <a:lnTo>
                    <a:pt x="849363" y="145605"/>
                  </a:lnTo>
                  <a:lnTo>
                    <a:pt x="956081" y="145605"/>
                  </a:lnTo>
                  <a:lnTo>
                    <a:pt x="956081" y="243395"/>
                  </a:lnTo>
                  <a:lnTo>
                    <a:pt x="995286" y="243395"/>
                  </a:lnTo>
                  <a:lnTo>
                    <a:pt x="995286" y="145605"/>
                  </a:lnTo>
                  <a:lnTo>
                    <a:pt x="995286" y="110045"/>
                  </a:lnTo>
                  <a:lnTo>
                    <a:pt x="995286" y="17335"/>
                  </a:lnTo>
                  <a:close/>
                </a:path>
                <a:path w="1777365" h="370840">
                  <a:moveTo>
                    <a:pt x="1286014" y="207835"/>
                  </a:moveTo>
                  <a:lnTo>
                    <a:pt x="1248994" y="207835"/>
                  </a:lnTo>
                  <a:lnTo>
                    <a:pt x="1248994" y="17335"/>
                  </a:lnTo>
                  <a:lnTo>
                    <a:pt x="1209789" y="17335"/>
                  </a:lnTo>
                  <a:lnTo>
                    <a:pt x="1209789" y="207835"/>
                  </a:lnTo>
                  <a:lnTo>
                    <a:pt x="1108506" y="207835"/>
                  </a:lnTo>
                  <a:lnTo>
                    <a:pt x="1108506" y="17335"/>
                  </a:lnTo>
                  <a:lnTo>
                    <a:pt x="1069314" y="17335"/>
                  </a:lnTo>
                  <a:lnTo>
                    <a:pt x="1069314" y="207835"/>
                  </a:lnTo>
                  <a:lnTo>
                    <a:pt x="1069314" y="243395"/>
                  </a:lnTo>
                  <a:lnTo>
                    <a:pt x="1250073" y="243395"/>
                  </a:lnTo>
                  <a:lnTo>
                    <a:pt x="1250073" y="303085"/>
                  </a:lnTo>
                  <a:lnTo>
                    <a:pt x="1286014" y="303085"/>
                  </a:lnTo>
                  <a:lnTo>
                    <a:pt x="1286014" y="243395"/>
                  </a:lnTo>
                  <a:lnTo>
                    <a:pt x="1286014" y="207835"/>
                  </a:lnTo>
                  <a:close/>
                </a:path>
                <a:path w="1777365" h="370840">
                  <a:moveTo>
                    <a:pt x="1521256" y="0"/>
                  </a:moveTo>
                  <a:lnTo>
                    <a:pt x="1366621" y="166624"/>
                  </a:lnTo>
                  <a:lnTo>
                    <a:pt x="1366621" y="17424"/>
                  </a:lnTo>
                  <a:lnTo>
                    <a:pt x="1327416" y="17424"/>
                  </a:lnTo>
                  <a:lnTo>
                    <a:pt x="1327416" y="259181"/>
                  </a:lnTo>
                  <a:lnTo>
                    <a:pt x="1482051" y="92570"/>
                  </a:lnTo>
                  <a:lnTo>
                    <a:pt x="1482051" y="243395"/>
                  </a:lnTo>
                  <a:lnTo>
                    <a:pt x="1521256" y="243395"/>
                  </a:lnTo>
                  <a:lnTo>
                    <a:pt x="1521256" y="0"/>
                  </a:lnTo>
                  <a:close/>
                </a:path>
                <a:path w="1777365" h="370840">
                  <a:moveTo>
                    <a:pt x="1777225" y="17424"/>
                  </a:moveTo>
                  <a:lnTo>
                    <a:pt x="1595361" y="17424"/>
                  </a:lnTo>
                  <a:lnTo>
                    <a:pt x="1595361" y="52984"/>
                  </a:lnTo>
                  <a:lnTo>
                    <a:pt x="1595361" y="243484"/>
                  </a:lnTo>
                  <a:lnTo>
                    <a:pt x="1634566" y="243484"/>
                  </a:lnTo>
                  <a:lnTo>
                    <a:pt x="1634566" y="52984"/>
                  </a:lnTo>
                  <a:lnTo>
                    <a:pt x="1738020" y="52984"/>
                  </a:lnTo>
                  <a:lnTo>
                    <a:pt x="1738020" y="243484"/>
                  </a:lnTo>
                  <a:lnTo>
                    <a:pt x="1777225" y="243484"/>
                  </a:lnTo>
                  <a:lnTo>
                    <a:pt x="1777225" y="52984"/>
                  </a:lnTo>
                  <a:lnTo>
                    <a:pt x="1777225" y="17424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4" name="object 264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2309363" y="7345367"/>
              <a:ext cx="231867" cy="225961"/>
            </a:xfrm>
            <a:prstGeom prst="rect">
              <a:avLst/>
            </a:prstGeom>
          </p:spPr>
        </p:pic>
        <p:sp>
          <p:nvSpPr>
            <p:cNvPr id="265" name="object 265"/>
            <p:cNvSpPr/>
            <p:nvPr/>
          </p:nvSpPr>
          <p:spPr>
            <a:xfrm>
              <a:off x="478955" y="7522330"/>
              <a:ext cx="12188825" cy="1361440"/>
            </a:xfrm>
            <a:custGeom>
              <a:avLst/>
              <a:gdLst/>
              <a:ahLst/>
              <a:cxnLst/>
              <a:rect l="l" t="t" r="r" b="b"/>
              <a:pathLst>
                <a:path w="12188825" h="1361440">
                  <a:moveTo>
                    <a:pt x="271157" y="1259395"/>
                  </a:moveTo>
                  <a:lnTo>
                    <a:pt x="226517" y="1259395"/>
                  </a:lnTo>
                  <a:lnTo>
                    <a:pt x="226517" y="1095502"/>
                  </a:lnTo>
                  <a:lnTo>
                    <a:pt x="226517" y="972451"/>
                  </a:lnTo>
                  <a:lnTo>
                    <a:pt x="186232" y="1030071"/>
                  </a:lnTo>
                  <a:lnTo>
                    <a:pt x="186232" y="1095502"/>
                  </a:lnTo>
                  <a:lnTo>
                    <a:pt x="186232" y="1259395"/>
                  </a:lnTo>
                  <a:lnTo>
                    <a:pt x="71335" y="1259395"/>
                  </a:lnTo>
                  <a:lnTo>
                    <a:pt x="186232" y="1095502"/>
                  </a:lnTo>
                  <a:lnTo>
                    <a:pt x="186232" y="1030071"/>
                  </a:lnTo>
                  <a:lnTo>
                    <a:pt x="0" y="1296428"/>
                  </a:lnTo>
                  <a:lnTo>
                    <a:pt x="186232" y="1296428"/>
                  </a:lnTo>
                  <a:lnTo>
                    <a:pt x="186232" y="1355788"/>
                  </a:lnTo>
                  <a:lnTo>
                    <a:pt x="226517" y="1355788"/>
                  </a:lnTo>
                  <a:lnTo>
                    <a:pt x="226517" y="1296428"/>
                  </a:lnTo>
                  <a:lnTo>
                    <a:pt x="271157" y="1296428"/>
                  </a:lnTo>
                  <a:lnTo>
                    <a:pt x="271157" y="1259395"/>
                  </a:lnTo>
                  <a:close/>
                </a:path>
                <a:path w="12188825" h="1361440">
                  <a:moveTo>
                    <a:pt x="387680" y="1326730"/>
                  </a:moveTo>
                  <a:lnTo>
                    <a:pt x="384949" y="1320380"/>
                  </a:lnTo>
                  <a:lnTo>
                    <a:pt x="374053" y="1309497"/>
                  </a:lnTo>
                  <a:lnTo>
                    <a:pt x="367715" y="1306779"/>
                  </a:lnTo>
                  <a:lnTo>
                    <a:pt x="353187" y="1306779"/>
                  </a:lnTo>
                  <a:lnTo>
                    <a:pt x="346837" y="1309497"/>
                  </a:lnTo>
                  <a:lnTo>
                    <a:pt x="335940" y="1320380"/>
                  </a:lnTo>
                  <a:lnTo>
                    <a:pt x="333235" y="1326730"/>
                  </a:lnTo>
                  <a:lnTo>
                    <a:pt x="333235" y="1341259"/>
                  </a:lnTo>
                  <a:lnTo>
                    <a:pt x="335940" y="1347609"/>
                  </a:lnTo>
                  <a:lnTo>
                    <a:pt x="341401" y="1353058"/>
                  </a:lnTo>
                  <a:lnTo>
                    <a:pt x="346837" y="1358506"/>
                  </a:lnTo>
                  <a:lnTo>
                    <a:pt x="353187" y="1361211"/>
                  </a:lnTo>
                  <a:lnTo>
                    <a:pt x="367715" y="1361211"/>
                  </a:lnTo>
                  <a:lnTo>
                    <a:pt x="374053" y="1358506"/>
                  </a:lnTo>
                  <a:lnTo>
                    <a:pt x="384949" y="1347609"/>
                  </a:lnTo>
                  <a:lnTo>
                    <a:pt x="387680" y="1341259"/>
                  </a:lnTo>
                  <a:lnTo>
                    <a:pt x="387680" y="1326730"/>
                  </a:lnTo>
                  <a:close/>
                </a:path>
                <a:path w="12188825" h="1361440">
                  <a:moveTo>
                    <a:pt x="950658" y="992606"/>
                  </a:moveTo>
                  <a:lnTo>
                    <a:pt x="910374" y="992606"/>
                  </a:lnTo>
                  <a:lnTo>
                    <a:pt x="910374" y="1161948"/>
                  </a:lnTo>
                  <a:lnTo>
                    <a:pt x="890485" y="1163612"/>
                  </a:lnTo>
                  <a:lnTo>
                    <a:pt x="871702" y="1164805"/>
                  </a:lnTo>
                  <a:lnTo>
                    <a:pt x="854011" y="1165517"/>
                  </a:lnTo>
                  <a:lnTo>
                    <a:pt x="837399" y="1165758"/>
                  </a:lnTo>
                  <a:lnTo>
                    <a:pt x="815479" y="1165047"/>
                  </a:lnTo>
                  <a:lnTo>
                    <a:pt x="774242" y="1154328"/>
                  </a:lnTo>
                  <a:lnTo>
                    <a:pt x="753821" y="1114704"/>
                  </a:lnTo>
                  <a:lnTo>
                    <a:pt x="752462" y="1094422"/>
                  </a:lnTo>
                  <a:lnTo>
                    <a:pt x="752462" y="992606"/>
                  </a:lnTo>
                  <a:lnTo>
                    <a:pt x="712165" y="992606"/>
                  </a:lnTo>
                  <a:lnTo>
                    <a:pt x="712165" y="1099858"/>
                  </a:lnTo>
                  <a:lnTo>
                    <a:pt x="714235" y="1127188"/>
                  </a:lnTo>
                  <a:lnTo>
                    <a:pt x="730846" y="1169390"/>
                  </a:lnTo>
                  <a:lnTo>
                    <a:pt x="780364" y="1198968"/>
                  </a:lnTo>
                  <a:lnTo>
                    <a:pt x="835215" y="1203871"/>
                  </a:lnTo>
                  <a:lnTo>
                    <a:pt x="849109" y="1203629"/>
                  </a:lnTo>
                  <a:lnTo>
                    <a:pt x="866254" y="1202918"/>
                  </a:lnTo>
                  <a:lnTo>
                    <a:pt x="886675" y="1201724"/>
                  </a:lnTo>
                  <a:lnTo>
                    <a:pt x="910374" y="1200048"/>
                  </a:lnTo>
                  <a:lnTo>
                    <a:pt x="910374" y="1355788"/>
                  </a:lnTo>
                  <a:lnTo>
                    <a:pt x="950658" y="1355788"/>
                  </a:lnTo>
                  <a:lnTo>
                    <a:pt x="950658" y="992606"/>
                  </a:lnTo>
                  <a:close/>
                </a:path>
                <a:path w="12188825" h="1361440">
                  <a:moveTo>
                    <a:pt x="12188609" y="19964"/>
                  </a:moveTo>
                  <a:lnTo>
                    <a:pt x="12185879" y="13601"/>
                  </a:lnTo>
                  <a:lnTo>
                    <a:pt x="12174995" y="2717"/>
                  </a:lnTo>
                  <a:lnTo>
                    <a:pt x="12168645" y="0"/>
                  </a:lnTo>
                  <a:lnTo>
                    <a:pt x="12154116" y="0"/>
                  </a:lnTo>
                  <a:lnTo>
                    <a:pt x="12147779" y="2717"/>
                  </a:lnTo>
                  <a:lnTo>
                    <a:pt x="12136869" y="13601"/>
                  </a:lnTo>
                  <a:lnTo>
                    <a:pt x="12134164" y="19964"/>
                  </a:lnTo>
                  <a:lnTo>
                    <a:pt x="12134164" y="34480"/>
                  </a:lnTo>
                  <a:lnTo>
                    <a:pt x="12136869" y="40830"/>
                  </a:lnTo>
                  <a:lnTo>
                    <a:pt x="12142330" y="46278"/>
                  </a:lnTo>
                  <a:lnTo>
                    <a:pt x="12147779" y="51727"/>
                  </a:lnTo>
                  <a:lnTo>
                    <a:pt x="12154116" y="54444"/>
                  </a:lnTo>
                  <a:lnTo>
                    <a:pt x="12168645" y="54444"/>
                  </a:lnTo>
                  <a:lnTo>
                    <a:pt x="12174995" y="51727"/>
                  </a:lnTo>
                  <a:lnTo>
                    <a:pt x="12185879" y="40830"/>
                  </a:lnTo>
                  <a:lnTo>
                    <a:pt x="12188609" y="34480"/>
                  </a:lnTo>
                  <a:lnTo>
                    <a:pt x="12188609" y="19964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6" name="object 266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499315" y="8646710"/>
              <a:ext cx="216160" cy="237919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761202" y="8646700"/>
              <a:ext cx="192748" cy="237929"/>
            </a:xfrm>
            <a:prstGeom prst="rect">
              <a:avLst/>
            </a:prstGeom>
          </p:spPr>
        </p:pic>
        <p:sp>
          <p:nvSpPr>
            <p:cNvPr id="268" name="object 268"/>
            <p:cNvSpPr/>
            <p:nvPr/>
          </p:nvSpPr>
          <p:spPr>
            <a:xfrm>
              <a:off x="1981174" y="8652058"/>
              <a:ext cx="407670" cy="226695"/>
            </a:xfrm>
            <a:custGeom>
              <a:avLst/>
              <a:gdLst/>
              <a:ahLst/>
              <a:cxnLst/>
              <a:rect l="l" t="t" r="r" b="b"/>
              <a:pathLst>
                <a:path w="407669" h="226695">
                  <a:moveTo>
                    <a:pt x="180759" y="457"/>
                  </a:moveTo>
                  <a:lnTo>
                    <a:pt x="0" y="457"/>
                  </a:lnTo>
                  <a:lnTo>
                    <a:pt x="0" y="36017"/>
                  </a:lnTo>
                  <a:lnTo>
                    <a:pt x="70777" y="36017"/>
                  </a:lnTo>
                  <a:lnTo>
                    <a:pt x="70777" y="226517"/>
                  </a:lnTo>
                  <a:lnTo>
                    <a:pt x="109982" y="226517"/>
                  </a:lnTo>
                  <a:lnTo>
                    <a:pt x="109982" y="36017"/>
                  </a:lnTo>
                  <a:lnTo>
                    <a:pt x="180759" y="36017"/>
                  </a:lnTo>
                  <a:lnTo>
                    <a:pt x="180759" y="457"/>
                  </a:lnTo>
                  <a:close/>
                </a:path>
                <a:path w="407669" h="226695">
                  <a:moveTo>
                    <a:pt x="407263" y="0"/>
                  </a:moveTo>
                  <a:lnTo>
                    <a:pt x="368071" y="0"/>
                  </a:lnTo>
                  <a:lnTo>
                    <a:pt x="368071" y="92710"/>
                  </a:lnTo>
                  <a:lnTo>
                    <a:pt x="261353" y="92710"/>
                  </a:lnTo>
                  <a:lnTo>
                    <a:pt x="261353" y="0"/>
                  </a:lnTo>
                  <a:lnTo>
                    <a:pt x="222148" y="0"/>
                  </a:lnTo>
                  <a:lnTo>
                    <a:pt x="222148" y="92710"/>
                  </a:lnTo>
                  <a:lnTo>
                    <a:pt x="222148" y="128270"/>
                  </a:lnTo>
                  <a:lnTo>
                    <a:pt x="222148" y="226060"/>
                  </a:lnTo>
                  <a:lnTo>
                    <a:pt x="261353" y="226060"/>
                  </a:lnTo>
                  <a:lnTo>
                    <a:pt x="261353" y="128270"/>
                  </a:lnTo>
                  <a:lnTo>
                    <a:pt x="368071" y="128270"/>
                  </a:lnTo>
                  <a:lnTo>
                    <a:pt x="368071" y="226060"/>
                  </a:lnTo>
                  <a:lnTo>
                    <a:pt x="407263" y="226060"/>
                  </a:lnTo>
                  <a:lnTo>
                    <a:pt x="407263" y="128270"/>
                  </a:lnTo>
                  <a:lnTo>
                    <a:pt x="407263" y="92710"/>
                  </a:lnTo>
                  <a:lnTo>
                    <a:pt x="407263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9" name="object 269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2448333" y="8646700"/>
              <a:ext cx="239584" cy="237929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2733634" y="8646700"/>
              <a:ext cx="192748" cy="237929"/>
            </a:xfrm>
            <a:prstGeom prst="rect">
              <a:avLst/>
            </a:prstGeom>
          </p:spPr>
        </p:pic>
        <p:sp>
          <p:nvSpPr>
            <p:cNvPr id="271" name="object 271"/>
            <p:cNvSpPr/>
            <p:nvPr/>
          </p:nvSpPr>
          <p:spPr>
            <a:xfrm>
              <a:off x="2953601" y="8652516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3175756" y="8652144"/>
              <a:ext cx="165513" cy="225961"/>
            </a:xfrm>
            <a:prstGeom prst="rect">
              <a:avLst/>
            </a:prstGeom>
          </p:spPr>
        </p:pic>
        <p:sp>
          <p:nvSpPr>
            <p:cNvPr id="273" name="object 273"/>
            <p:cNvSpPr/>
            <p:nvPr/>
          </p:nvSpPr>
          <p:spPr>
            <a:xfrm>
              <a:off x="3520402" y="8652147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5" h="226059">
                  <a:moveTo>
                    <a:pt x="18185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51" y="226060"/>
                  </a:lnTo>
                  <a:lnTo>
                    <a:pt x="181851" y="35560"/>
                  </a:lnTo>
                  <a:lnTo>
                    <a:pt x="18185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4" name="object 274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3762136" y="8646700"/>
              <a:ext cx="239584" cy="237929"/>
            </a:xfrm>
            <a:prstGeom prst="rect">
              <a:avLst/>
            </a:prstGeom>
          </p:spPr>
        </p:pic>
        <p:sp>
          <p:nvSpPr>
            <p:cNvPr id="275" name="object 275"/>
            <p:cNvSpPr/>
            <p:nvPr/>
          </p:nvSpPr>
          <p:spPr>
            <a:xfrm>
              <a:off x="4026751" y="8652147"/>
              <a:ext cx="433705" cy="286385"/>
            </a:xfrm>
            <a:custGeom>
              <a:avLst/>
              <a:gdLst/>
              <a:ahLst/>
              <a:cxnLst/>
              <a:rect l="l" t="t" r="r" b="b"/>
              <a:pathLst>
                <a:path w="433704" h="286384">
                  <a:moveTo>
                    <a:pt x="243928" y="190030"/>
                  </a:moveTo>
                  <a:lnTo>
                    <a:pt x="210172" y="190030"/>
                  </a:lnTo>
                  <a:lnTo>
                    <a:pt x="210172" y="35928"/>
                  </a:lnTo>
                  <a:lnTo>
                    <a:pt x="210172" y="0"/>
                  </a:lnTo>
                  <a:lnTo>
                    <a:pt x="170967" y="0"/>
                  </a:lnTo>
                  <a:lnTo>
                    <a:pt x="170967" y="35928"/>
                  </a:lnTo>
                  <a:lnTo>
                    <a:pt x="170967" y="190030"/>
                  </a:lnTo>
                  <a:lnTo>
                    <a:pt x="63157" y="190030"/>
                  </a:lnTo>
                  <a:lnTo>
                    <a:pt x="75069" y="176720"/>
                  </a:lnTo>
                  <a:lnTo>
                    <a:pt x="83578" y="160756"/>
                  </a:lnTo>
                  <a:lnTo>
                    <a:pt x="88684" y="142138"/>
                  </a:lnTo>
                  <a:lnTo>
                    <a:pt x="90385" y="120865"/>
                  </a:lnTo>
                  <a:lnTo>
                    <a:pt x="90385" y="35928"/>
                  </a:lnTo>
                  <a:lnTo>
                    <a:pt x="170967" y="35928"/>
                  </a:lnTo>
                  <a:lnTo>
                    <a:pt x="170967" y="0"/>
                  </a:lnTo>
                  <a:lnTo>
                    <a:pt x="51181" y="0"/>
                  </a:lnTo>
                  <a:lnTo>
                    <a:pt x="51181" y="100723"/>
                  </a:lnTo>
                  <a:lnTo>
                    <a:pt x="50596" y="119773"/>
                  </a:lnTo>
                  <a:lnTo>
                    <a:pt x="41922" y="160616"/>
                  </a:lnTo>
                  <a:lnTo>
                    <a:pt x="13233" y="187985"/>
                  </a:lnTo>
                  <a:lnTo>
                    <a:pt x="0" y="190030"/>
                  </a:lnTo>
                  <a:lnTo>
                    <a:pt x="0" y="285838"/>
                  </a:lnTo>
                  <a:lnTo>
                    <a:pt x="35941" y="285838"/>
                  </a:lnTo>
                  <a:lnTo>
                    <a:pt x="35941" y="225971"/>
                  </a:lnTo>
                  <a:lnTo>
                    <a:pt x="207987" y="225971"/>
                  </a:lnTo>
                  <a:lnTo>
                    <a:pt x="207987" y="285838"/>
                  </a:lnTo>
                  <a:lnTo>
                    <a:pt x="243928" y="285838"/>
                  </a:lnTo>
                  <a:lnTo>
                    <a:pt x="243928" y="225971"/>
                  </a:lnTo>
                  <a:lnTo>
                    <a:pt x="243928" y="190030"/>
                  </a:lnTo>
                  <a:close/>
                </a:path>
                <a:path w="433704" h="286384">
                  <a:moveTo>
                    <a:pt x="433400" y="368"/>
                  </a:moveTo>
                  <a:lnTo>
                    <a:pt x="252628" y="368"/>
                  </a:lnTo>
                  <a:lnTo>
                    <a:pt x="252628" y="35928"/>
                  </a:lnTo>
                  <a:lnTo>
                    <a:pt x="323418" y="35928"/>
                  </a:lnTo>
                  <a:lnTo>
                    <a:pt x="323418" y="226428"/>
                  </a:lnTo>
                  <a:lnTo>
                    <a:pt x="362623" y="226428"/>
                  </a:lnTo>
                  <a:lnTo>
                    <a:pt x="362623" y="35928"/>
                  </a:lnTo>
                  <a:lnTo>
                    <a:pt x="433400" y="35928"/>
                  </a:lnTo>
                  <a:lnTo>
                    <a:pt x="433400" y="368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6" name="object 276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501538" y="8652144"/>
              <a:ext cx="174235" cy="225961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4721500" y="8646710"/>
              <a:ext cx="216160" cy="237919"/>
            </a:xfrm>
            <a:prstGeom prst="rect">
              <a:avLst/>
            </a:prstGeom>
          </p:spPr>
        </p:pic>
        <p:sp>
          <p:nvSpPr>
            <p:cNvPr id="278" name="object 278"/>
            <p:cNvSpPr/>
            <p:nvPr/>
          </p:nvSpPr>
          <p:spPr>
            <a:xfrm>
              <a:off x="4997552" y="8646712"/>
              <a:ext cx="820419" cy="359410"/>
            </a:xfrm>
            <a:custGeom>
              <a:avLst/>
              <a:gdLst/>
              <a:ahLst/>
              <a:cxnLst/>
              <a:rect l="l" t="t" r="r" b="b"/>
              <a:pathLst>
                <a:path w="820420" h="359409">
                  <a:moveTo>
                    <a:pt x="226504" y="119786"/>
                  </a:moveTo>
                  <a:lnTo>
                    <a:pt x="219087" y="74510"/>
                  </a:lnTo>
                  <a:lnTo>
                    <a:pt x="196824" y="35648"/>
                  </a:lnTo>
                  <a:lnTo>
                    <a:pt x="186220" y="25412"/>
                  </a:lnTo>
                  <a:lnTo>
                    <a:pt x="186220" y="119786"/>
                  </a:lnTo>
                  <a:lnTo>
                    <a:pt x="184988" y="136232"/>
                  </a:lnTo>
                  <a:lnTo>
                    <a:pt x="166077" y="178854"/>
                  </a:lnTo>
                  <a:lnTo>
                    <a:pt x="128485" y="201561"/>
                  </a:lnTo>
                  <a:lnTo>
                    <a:pt x="112699" y="203073"/>
                  </a:lnTo>
                  <a:lnTo>
                    <a:pt x="96621" y="201561"/>
                  </a:lnTo>
                  <a:lnTo>
                    <a:pt x="57988" y="178854"/>
                  </a:lnTo>
                  <a:lnTo>
                    <a:pt x="38404" y="136537"/>
                  </a:lnTo>
                  <a:lnTo>
                    <a:pt x="37020" y="119227"/>
                  </a:lnTo>
                  <a:lnTo>
                    <a:pt x="38430" y="101193"/>
                  </a:lnTo>
                  <a:lnTo>
                    <a:pt x="59893" y="57708"/>
                  </a:lnTo>
                  <a:lnTo>
                    <a:pt x="95478" y="37020"/>
                  </a:lnTo>
                  <a:lnTo>
                    <a:pt x="97866" y="36258"/>
                  </a:lnTo>
                  <a:lnTo>
                    <a:pt x="112166" y="34836"/>
                  </a:lnTo>
                  <a:lnTo>
                    <a:pt x="126415" y="36258"/>
                  </a:lnTo>
                  <a:lnTo>
                    <a:pt x="139801" y="40551"/>
                  </a:lnTo>
                  <a:lnTo>
                    <a:pt x="152285" y="47701"/>
                  </a:lnTo>
                  <a:lnTo>
                    <a:pt x="163893" y="57708"/>
                  </a:lnTo>
                  <a:lnTo>
                    <a:pt x="173659" y="70154"/>
                  </a:lnTo>
                  <a:lnTo>
                    <a:pt x="180568" y="84518"/>
                  </a:lnTo>
                  <a:lnTo>
                    <a:pt x="180644" y="84658"/>
                  </a:lnTo>
                  <a:lnTo>
                    <a:pt x="184746" y="100888"/>
                  </a:lnTo>
                  <a:lnTo>
                    <a:pt x="184823" y="101193"/>
                  </a:lnTo>
                  <a:lnTo>
                    <a:pt x="186182" y="119227"/>
                  </a:lnTo>
                  <a:lnTo>
                    <a:pt x="186220" y="119786"/>
                  </a:lnTo>
                  <a:lnTo>
                    <a:pt x="186220" y="25412"/>
                  </a:lnTo>
                  <a:lnTo>
                    <a:pt x="180682" y="20053"/>
                  </a:lnTo>
                  <a:lnTo>
                    <a:pt x="161912" y="8902"/>
                  </a:lnTo>
                  <a:lnTo>
                    <a:pt x="140792" y="2311"/>
                  </a:lnTo>
                  <a:lnTo>
                    <a:pt x="141439" y="2311"/>
                  </a:lnTo>
                  <a:lnTo>
                    <a:pt x="116522" y="0"/>
                  </a:lnTo>
                  <a:lnTo>
                    <a:pt x="93929" y="2311"/>
                  </a:lnTo>
                  <a:lnTo>
                    <a:pt x="73507" y="9245"/>
                  </a:lnTo>
                  <a:lnTo>
                    <a:pt x="55270" y="20815"/>
                  </a:lnTo>
                  <a:lnTo>
                    <a:pt x="39204" y="37020"/>
                  </a:lnTo>
                  <a:lnTo>
                    <a:pt x="39204" y="5435"/>
                  </a:lnTo>
                  <a:lnTo>
                    <a:pt x="0" y="5435"/>
                  </a:lnTo>
                  <a:lnTo>
                    <a:pt x="0" y="358813"/>
                  </a:lnTo>
                  <a:lnTo>
                    <a:pt x="39204" y="358813"/>
                  </a:lnTo>
                  <a:lnTo>
                    <a:pt x="39204" y="199821"/>
                  </a:lnTo>
                  <a:lnTo>
                    <a:pt x="55168" y="216496"/>
                  </a:lnTo>
                  <a:lnTo>
                    <a:pt x="73647" y="228396"/>
                  </a:lnTo>
                  <a:lnTo>
                    <a:pt x="94640" y="235546"/>
                  </a:lnTo>
                  <a:lnTo>
                    <a:pt x="118160" y="237921"/>
                  </a:lnTo>
                  <a:lnTo>
                    <a:pt x="141668" y="235762"/>
                  </a:lnTo>
                  <a:lnTo>
                    <a:pt x="162661" y="229285"/>
                  </a:lnTo>
                  <a:lnTo>
                    <a:pt x="181140" y="218490"/>
                  </a:lnTo>
                  <a:lnTo>
                    <a:pt x="197116" y="203365"/>
                  </a:lnTo>
                  <a:lnTo>
                    <a:pt x="197307" y="203073"/>
                  </a:lnTo>
                  <a:lnTo>
                    <a:pt x="209969" y="185166"/>
                  </a:lnTo>
                  <a:lnTo>
                    <a:pt x="219163" y="165176"/>
                  </a:lnTo>
                  <a:lnTo>
                    <a:pt x="224663" y="143383"/>
                  </a:lnTo>
                  <a:lnTo>
                    <a:pt x="226504" y="119786"/>
                  </a:lnTo>
                  <a:close/>
                </a:path>
                <a:path w="820420" h="359409">
                  <a:moveTo>
                    <a:pt x="571703" y="231406"/>
                  </a:moveTo>
                  <a:lnTo>
                    <a:pt x="463892" y="109982"/>
                  </a:lnTo>
                  <a:lnTo>
                    <a:pt x="561911" y="5435"/>
                  </a:lnTo>
                  <a:lnTo>
                    <a:pt x="516166" y="5435"/>
                  </a:lnTo>
                  <a:lnTo>
                    <a:pt x="431228" y="98005"/>
                  </a:lnTo>
                  <a:lnTo>
                    <a:pt x="431228" y="5435"/>
                  </a:lnTo>
                  <a:lnTo>
                    <a:pt x="392023" y="5435"/>
                  </a:lnTo>
                  <a:lnTo>
                    <a:pt x="392023" y="98005"/>
                  </a:lnTo>
                  <a:lnTo>
                    <a:pt x="307086" y="5435"/>
                  </a:lnTo>
                  <a:lnTo>
                    <a:pt x="261353" y="5435"/>
                  </a:lnTo>
                  <a:lnTo>
                    <a:pt x="359359" y="109982"/>
                  </a:lnTo>
                  <a:lnTo>
                    <a:pt x="251548" y="231406"/>
                  </a:lnTo>
                  <a:lnTo>
                    <a:pt x="300558" y="231406"/>
                  </a:lnTo>
                  <a:lnTo>
                    <a:pt x="384403" y="136118"/>
                  </a:lnTo>
                  <a:lnTo>
                    <a:pt x="392023" y="143725"/>
                  </a:lnTo>
                  <a:lnTo>
                    <a:pt x="392023" y="231406"/>
                  </a:lnTo>
                  <a:lnTo>
                    <a:pt x="431228" y="231406"/>
                  </a:lnTo>
                  <a:lnTo>
                    <a:pt x="431228" y="143725"/>
                  </a:lnTo>
                  <a:lnTo>
                    <a:pt x="438848" y="136118"/>
                  </a:lnTo>
                  <a:lnTo>
                    <a:pt x="522693" y="231406"/>
                  </a:lnTo>
                  <a:lnTo>
                    <a:pt x="571703" y="231406"/>
                  </a:lnTo>
                  <a:close/>
                </a:path>
                <a:path w="820420" h="359409">
                  <a:moveTo>
                    <a:pt x="819988" y="195465"/>
                  </a:moveTo>
                  <a:lnTo>
                    <a:pt x="786218" y="195465"/>
                  </a:lnTo>
                  <a:lnTo>
                    <a:pt x="786218" y="41363"/>
                  </a:lnTo>
                  <a:lnTo>
                    <a:pt x="786218" y="5435"/>
                  </a:lnTo>
                  <a:lnTo>
                    <a:pt x="747026" y="5435"/>
                  </a:lnTo>
                  <a:lnTo>
                    <a:pt x="747026" y="41363"/>
                  </a:lnTo>
                  <a:lnTo>
                    <a:pt x="747026" y="195465"/>
                  </a:lnTo>
                  <a:lnTo>
                    <a:pt x="639216" y="195465"/>
                  </a:lnTo>
                  <a:lnTo>
                    <a:pt x="651116" y="182156"/>
                  </a:lnTo>
                  <a:lnTo>
                    <a:pt x="659625" y="166192"/>
                  </a:lnTo>
                  <a:lnTo>
                    <a:pt x="664730" y="147574"/>
                  </a:lnTo>
                  <a:lnTo>
                    <a:pt x="666432" y="126301"/>
                  </a:lnTo>
                  <a:lnTo>
                    <a:pt x="666432" y="41363"/>
                  </a:lnTo>
                  <a:lnTo>
                    <a:pt x="747026" y="41363"/>
                  </a:lnTo>
                  <a:lnTo>
                    <a:pt x="747026" y="5435"/>
                  </a:lnTo>
                  <a:lnTo>
                    <a:pt x="627240" y="5435"/>
                  </a:lnTo>
                  <a:lnTo>
                    <a:pt x="627240" y="106159"/>
                  </a:lnTo>
                  <a:lnTo>
                    <a:pt x="626656" y="125209"/>
                  </a:lnTo>
                  <a:lnTo>
                    <a:pt x="617982" y="166052"/>
                  </a:lnTo>
                  <a:lnTo>
                    <a:pt x="589292" y="193421"/>
                  </a:lnTo>
                  <a:lnTo>
                    <a:pt x="576046" y="195465"/>
                  </a:lnTo>
                  <a:lnTo>
                    <a:pt x="576046" y="291274"/>
                  </a:lnTo>
                  <a:lnTo>
                    <a:pt x="611987" y="291274"/>
                  </a:lnTo>
                  <a:lnTo>
                    <a:pt x="611987" y="231406"/>
                  </a:lnTo>
                  <a:lnTo>
                    <a:pt x="784047" y="231406"/>
                  </a:lnTo>
                  <a:lnTo>
                    <a:pt x="784047" y="291274"/>
                  </a:lnTo>
                  <a:lnTo>
                    <a:pt x="819988" y="291274"/>
                  </a:lnTo>
                  <a:lnTo>
                    <a:pt x="819988" y="231406"/>
                  </a:lnTo>
                  <a:lnTo>
                    <a:pt x="819988" y="195465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9" name="object 279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5844754" y="8646700"/>
              <a:ext cx="226516" cy="237919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6131153" y="8646710"/>
              <a:ext cx="216160" cy="237919"/>
            </a:xfrm>
            <a:prstGeom prst="rect">
              <a:avLst/>
            </a:prstGeom>
          </p:spPr>
        </p:pic>
        <p:sp>
          <p:nvSpPr>
            <p:cNvPr id="281" name="object 281"/>
            <p:cNvSpPr/>
            <p:nvPr/>
          </p:nvSpPr>
          <p:spPr>
            <a:xfrm>
              <a:off x="6374524" y="8652516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2" name="object 282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582511" y="8646700"/>
              <a:ext cx="192748" cy="237929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6809017" y="8652144"/>
              <a:ext cx="174235" cy="225961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7184158" y="8652144"/>
              <a:ext cx="174235" cy="225961"/>
            </a:xfrm>
            <a:prstGeom prst="rect">
              <a:avLst/>
            </a:prstGeom>
          </p:spPr>
        </p:pic>
        <p:sp>
          <p:nvSpPr>
            <p:cNvPr id="285" name="object 285"/>
            <p:cNvSpPr/>
            <p:nvPr/>
          </p:nvSpPr>
          <p:spPr>
            <a:xfrm>
              <a:off x="7418286" y="8652058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15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6" name="object 286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7663305" y="8646710"/>
              <a:ext cx="216160" cy="237919"/>
            </a:xfrm>
            <a:prstGeom prst="rect">
              <a:avLst/>
            </a:prstGeom>
          </p:spPr>
        </p:pic>
        <p:sp>
          <p:nvSpPr>
            <p:cNvPr id="287" name="object 287"/>
            <p:cNvSpPr/>
            <p:nvPr/>
          </p:nvSpPr>
          <p:spPr>
            <a:xfrm>
              <a:off x="7939341" y="8634723"/>
              <a:ext cx="1830070" cy="370840"/>
            </a:xfrm>
            <a:custGeom>
              <a:avLst/>
              <a:gdLst/>
              <a:ahLst/>
              <a:cxnLst/>
              <a:rect l="l" t="t" r="r" b="b"/>
              <a:pathLst>
                <a:path w="1830070" h="370840">
                  <a:moveTo>
                    <a:pt x="291846" y="17335"/>
                  </a:moveTo>
                  <a:lnTo>
                    <a:pt x="252641" y="17335"/>
                  </a:lnTo>
                  <a:lnTo>
                    <a:pt x="252641" y="207835"/>
                  </a:lnTo>
                  <a:lnTo>
                    <a:pt x="165531" y="207835"/>
                  </a:lnTo>
                  <a:lnTo>
                    <a:pt x="165531" y="17335"/>
                  </a:lnTo>
                  <a:lnTo>
                    <a:pt x="126314" y="17335"/>
                  </a:lnTo>
                  <a:lnTo>
                    <a:pt x="126314" y="207835"/>
                  </a:lnTo>
                  <a:lnTo>
                    <a:pt x="39204" y="207835"/>
                  </a:lnTo>
                  <a:lnTo>
                    <a:pt x="39204" y="17335"/>
                  </a:lnTo>
                  <a:lnTo>
                    <a:pt x="0" y="17335"/>
                  </a:lnTo>
                  <a:lnTo>
                    <a:pt x="0" y="207835"/>
                  </a:lnTo>
                  <a:lnTo>
                    <a:pt x="0" y="243395"/>
                  </a:lnTo>
                  <a:lnTo>
                    <a:pt x="291846" y="243395"/>
                  </a:lnTo>
                  <a:lnTo>
                    <a:pt x="291846" y="207835"/>
                  </a:lnTo>
                  <a:lnTo>
                    <a:pt x="291846" y="17335"/>
                  </a:lnTo>
                  <a:close/>
                </a:path>
                <a:path w="1830070" h="370840">
                  <a:moveTo>
                    <a:pt x="551027" y="17335"/>
                  </a:moveTo>
                  <a:lnTo>
                    <a:pt x="511822" y="17335"/>
                  </a:lnTo>
                  <a:lnTo>
                    <a:pt x="511822" y="110045"/>
                  </a:lnTo>
                  <a:lnTo>
                    <a:pt x="405104" y="110045"/>
                  </a:lnTo>
                  <a:lnTo>
                    <a:pt x="405104" y="17335"/>
                  </a:lnTo>
                  <a:lnTo>
                    <a:pt x="365899" y="17335"/>
                  </a:lnTo>
                  <a:lnTo>
                    <a:pt x="365899" y="110045"/>
                  </a:lnTo>
                  <a:lnTo>
                    <a:pt x="365899" y="145605"/>
                  </a:lnTo>
                  <a:lnTo>
                    <a:pt x="365899" y="243395"/>
                  </a:lnTo>
                  <a:lnTo>
                    <a:pt x="405104" y="243395"/>
                  </a:lnTo>
                  <a:lnTo>
                    <a:pt x="405104" y="145605"/>
                  </a:lnTo>
                  <a:lnTo>
                    <a:pt x="511822" y="145605"/>
                  </a:lnTo>
                  <a:lnTo>
                    <a:pt x="511822" y="243395"/>
                  </a:lnTo>
                  <a:lnTo>
                    <a:pt x="551027" y="243395"/>
                  </a:lnTo>
                  <a:lnTo>
                    <a:pt x="551027" y="145605"/>
                  </a:lnTo>
                  <a:lnTo>
                    <a:pt x="551027" y="110045"/>
                  </a:lnTo>
                  <a:lnTo>
                    <a:pt x="551027" y="17335"/>
                  </a:lnTo>
                  <a:close/>
                </a:path>
                <a:path w="1830070" h="370840">
                  <a:moveTo>
                    <a:pt x="818908" y="0"/>
                  </a:moveTo>
                  <a:lnTo>
                    <a:pt x="664273" y="166611"/>
                  </a:lnTo>
                  <a:lnTo>
                    <a:pt x="664273" y="17424"/>
                  </a:lnTo>
                  <a:lnTo>
                    <a:pt x="625068" y="17424"/>
                  </a:lnTo>
                  <a:lnTo>
                    <a:pt x="625068" y="259181"/>
                  </a:lnTo>
                  <a:lnTo>
                    <a:pt x="779703" y="92570"/>
                  </a:lnTo>
                  <a:lnTo>
                    <a:pt x="779703" y="243395"/>
                  </a:lnTo>
                  <a:lnTo>
                    <a:pt x="818908" y="243395"/>
                  </a:lnTo>
                  <a:lnTo>
                    <a:pt x="818908" y="0"/>
                  </a:lnTo>
                  <a:close/>
                </a:path>
                <a:path w="1830070" h="370840">
                  <a:moveTo>
                    <a:pt x="1160830" y="243395"/>
                  </a:moveTo>
                  <a:lnTo>
                    <a:pt x="1106385" y="0"/>
                  </a:lnTo>
                  <a:lnTo>
                    <a:pt x="1014907" y="184035"/>
                  </a:lnTo>
                  <a:lnTo>
                    <a:pt x="921258" y="0"/>
                  </a:lnTo>
                  <a:lnTo>
                    <a:pt x="866813" y="243395"/>
                  </a:lnTo>
                  <a:lnTo>
                    <a:pt x="907110" y="243395"/>
                  </a:lnTo>
                  <a:lnTo>
                    <a:pt x="935964" y="103441"/>
                  </a:lnTo>
                  <a:lnTo>
                    <a:pt x="1013828" y="259181"/>
                  </a:lnTo>
                  <a:lnTo>
                    <a:pt x="1090599" y="103441"/>
                  </a:lnTo>
                  <a:lnTo>
                    <a:pt x="1120546" y="243395"/>
                  </a:lnTo>
                  <a:lnTo>
                    <a:pt x="1160830" y="243395"/>
                  </a:lnTo>
                  <a:close/>
                </a:path>
                <a:path w="1830070" h="370840">
                  <a:moveTo>
                    <a:pt x="1402575" y="0"/>
                  </a:moveTo>
                  <a:lnTo>
                    <a:pt x="1247940" y="166611"/>
                  </a:lnTo>
                  <a:lnTo>
                    <a:pt x="1247940" y="17424"/>
                  </a:lnTo>
                  <a:lnTo>
                    <a:pt x="1208735" y="17424"/>
                  </a:lnTo>
                  <a:lnTo>
                    <a:pt x="1208735" y="259181"/>
                  </a:lnTo>
                  <a:lnTo>
                    <a:pt x="1363370" y="92570"/>
                  </a:lnTo>
                  <a:lnTo>
                    <a:pt x="1363370" y="243395"/>
                  </a:lnTo>
                  <a:lnTo>
                    <a:pt x="1402575" y="243395"/>
                  </a:lnTo>
                  <a:lnTo>
                    <a:pt x="1402575" y="0"/>
                  </a:lnTo>
                  <a:close/>
                </a:path>
                <a:path w="1830070" h="370840">
                  <a:moveTo>
                    <a:pt x="1829993" y="131775"/>
                  </a:moveTo>
                  <a:lnTo>
                    <a:pt x="1822564" y="86499"/>
                  </a:lnTo>
                  <a:lnTo>
                    <a:pt x="1800313" y="47637"/>
                  </a:lnTo>
                  <a:lnTo>
                    <a:pt x="1799463" y="46824"/>
                  </a:lnTo>
                  <a:lnTo>
                    <a:pt x="1789709" y="37401"/>
                  </a:lnTo>
                  <a:lnTo>
                    <a:pt x="1789709" y="131775"/>
                  </a:lnTo>
                  <a:lnTo>
                    <a:pt x="1788464" y="148221"/>
                  </a:lnTo>
                  <a:lnTo>
                    <a:pt x="1788439" y="148526"/>
                  </a:lnTo>
                  <a:lnTo>
                    <a:pt x="1784692" y="163830"/>
                  </a:lnTo>
                  <a:lnTo>
                    <a:pt x="1784667" y="163969"/>
                  </a:lnTo>
                  <a:lnTo>
                    <a:pt x="1758657" y="201447"/>
                  </a:lnTo>
                  <a:lnTo>
                    <a:pt x="1716189" y="215061"/>
                  </a:lnTo>
                  <a:lnTo>
                    <a:pt x="1700110" y="213550"/>
                  </a:lnTo>
                  <a:lnTo>
                    <a:pt x="1661464" y="190842"/>
                  </a:lnTo>
                  <a:lnTo>
                    <a:pt x="1641894" y="148526"/>
                  </a:lnTo>
                  <a:lnTo>
                    <a:pt x="1640509" y="131216"/>
                  </a:lnTo>
                  <a:lnTo>
                    <a:pt x="1641906" y="113182"/>
                  </a:lnTo>
                  <a:lnTo>
                    <a:pt x="1663369" y="69697"/>
                  </a:lnTo>
                  <a:lnTo>
                    <a:pt x="1698967" y="49009"/>
                  </a:lnTo>
                  <a:lnTo>
                    <a:pt x="1701355" y="48247"/>
                  </a:lnTo>
                  <a:lnTo>
                    <a:pt x="1715643" y="46824"/>
                  </a:lnTo>
                  <a:lnTo>
                    <a:pt x="1729905" y="48247"/>
                  </a:lnTo>
                  <a:lnTo>
                    <a:pt x="1743278" y="52539"/>
                  </a:lnTo>
                  <a:lnTo>
                    <a:pt x="1777149" y="82143"/>
                  </a:lnTo>
                  <a:lnTo>
                    <a:pt x="1789671" y="131216"/>
                  </a:lnTo>
                  <a:lnTo>
                    <a:pt x="1789709" y="131775"/>
                  </a:lnTo>
                  <a:lnTo>
                    <a:pt x="1789709" y="37401"/>
                  </a:lnTo>
                  <a:lnTo>
                    <a:pt x="1784172" y="32042"/>
                  </a:lnTo>
                  <a:lnTo>
                    <a:pt x="1765401" y="20891"/>
                  </a:lnTo>
                  <a:lnTo>
                    <a:pt x="1744281" y="14300"/>
                  </a:lnTo>
                  <a:lnTo>
                    <a:pt x="1744929" y="14300"/>
                  </a:lnTo>
                  <a:lnTo>
                    <a:pt x="1719999" y="11988"/>
                  </a:lnTo>
                  <a:lnTo>
                    <a:pt x="1697405" y="14300"/>
                  </a:lnTo>
                  <a:lnTo>
                    <a:pt x="1676996" y="21234"/>
                  </a:lnTo>
                  <a:lnTo>
                    <a:pt x="1658747" y="32804"/>
                  </a:lnTo>
                  <a:lnTo>
                    <a:pt x="1642681" y="49009"/>
                  </a:lnTo>
                  <a:lnTo>
                    <a:pt x="1642681" y="17424"/>
                  </a:lnTo>
                  <a:lnTo>
                    <a:pt x="1603476" y="17424"/>
                  </a:lnTo>
                  <a:lnTo>
                    <a:pt x="1603476" y="370801"/>
                  </a:lnTo>
                  <a:lnTo>
                    <a:pt x="1642681" y="370801"/>
                  </a:lnTo>
                  <a:lnTo>
                    <a:pt x="1642681" y="211810"/>
                  </a:lnTo>
                  <a:lnTo>
                    <a:pt x="1658645" y="228485"/>
                  </a:lnTo>
                  <a:lnTo>
                    <a:pt x="1677123" y="240385"/>
                  </a:lnTo>
                  <a:lnTo>
                    <a:pt x="1698129" y="247535"/>
                  </a:lnTo>
                  <a:lnTo>
                    <a:pt x="1721650" y="249910"/>
                  </a:lnTo>
                  <a:lnTo>
                    <a:pt x="1745157" y="247751"/>
                  </a:lnTo>
                  <a:lnTo>
                    <a:pt x="1766150" y="241274"/>
                  </a:lnTo>
                  <a:lnTo>
                    <a:pt x="1784629" y="230479"/>
                  </a:lnTo>
                  <a:lnTo>
                    <a:pt x="1800593" y="215353"/>
                  </a:lnTo>
                  <a:lnTo>
                    <a:pt x="1800796" y="215061"/>
                  </a:lnTo>
                  <a:lnTo>
                    <a:pt x="1813458" y="197154"/>
                  </a:lnTo>
                  <a:lnTo>
                    <a:pt x="1822640" y="177165"/>
                  </a:lnTo>
                  <a:lnTo>
                    <a:pt x="1828152" y="155371"/>
                  </a:lnTo>
                  <a:lnTo>
                    <a:pt x="1829993" y="131775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8" name="object 28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9815073" y="8646710"/>
              <a:ext cx="216160" cy="237919"/>
            </a:xfrm>
            <a:prstGeom prst="rect">
              <a:avLst/>
            </a:prstGeom>
          </p:spPr>
        </p:pic>
        <p:sp>
          <p:nvSpPr>
            <p:cNvPr id="289" name="object 289"/>
            <p:cNvSpPr/>
            <p:nvPr/>
          </p:nvSpPr>
          <p:spPr>
            <a:xfrm>
              <a:off x="10091102" y="8542166"/>
              <a:ext cx="1118870" cy="351790"/>
            </a:xfrm>
            <a:custGeom>
              <a:avLst/>
              <a:gdLst/>
              <a:ahLst/>
              <a:cxnLst/>
              <a:rect l="l" t="t" r="r" b="b"/>
              <a:pathLst>
                <a:path w="1118870" h="351790">
                  <a:moveTo>
                    <a:pt x="177495" y="12509"/>
                  </a:moveTo>
                  <a:lnTo>
                    <a:pt x="144830" y="0"/>
                  </a:lnTo>
                  <a:lnTo>
                    <a:pt x="138264" y="14287"/>
                  </a:lnTo>
                  <a:lnTo>
                    <a:pt x="128358" y="24498"/>
                  </a:lnTo>
                  <a:lnTo>
                    <a:pt x="115125" y="30619"/>
                  </a:lnTo>
                  <a:lnTo>
                    <a:pt x="98552" y="32651"/>
                  </a:lnTo>
                  <a:lnTo>
                    <a:pt x="81978" y="30619"/>
                  </a:lnTo>
                  <a:lnTo>
                    <a:pt x="68732" y="24498"/>
                  </a:lnTo>
                  <a:lnTo>
                    <a:pt x="58839" y="14287"/>
                  </a:lnTo>
                  <a:lnTo>
                    <a:pt x="52273" y="0"/>
                  </a:lnTo>
                  <a:lnTo>
                    <a:pt x="19596" y="12509"/>
                  </a:lnTo>
                  <a:lnTo>
                    <a:pt x="49276" y="51155"/>
                  </a:lnTo>
                  <a:lnTo>
                    <a:pt x="98552" y="65341"/>
                  </a:lnTo>
                  <a:lnTo>
                    <a:pt x="112242" y="64452"/>
                  </a:lnTo>
                  <a:lnTo>
                    <a:pt x="157530" y="43446"/>
                  </a:lnTo>
                  <a:lnTo>
                    <a:pt x="166865" y="32651"/>
                  </a:lnTo>
                  <a:lnTo>
                    <a:pt x="172377" y="24117"/>
                  </a:lnTo>
                  <a:lnTo>
                    <a:pt x="177495" y="12509"/>
                  </a:lnTo>
                  <a:close/>
                </a:path>
                <a:path w="1118870" h="351790">
                  <a:moveTo>
                    <a:pt x="193840" y="92557"/>
                  </a:moveTo>
                  <a:lnTo>
                    <a:pt x="39204" y="259168"/>
                  </a:lnTo>
                  <a:lnTo>
                    <a:pt x="39204" y="109982"/>
                  </a:lnTo>
                  <a:lnTo>
                    <a:pt x="0" y="109982"/>
                  </a:lnTo>
                  <a:lnTo>
                    <a:pt x="0" y="351726"/>
                  </a:lnTo>
                  <a:lnTo>
                    <a:pt x="85890" y="259168"/>
                  </a:lnTo>
                  <a:lnTo>
                    <a:pt x="154635" y="185115"/>
                  </a:lnTo>
                  <a:lnTo>
                    <a:pt x="154635" y="335953"/>
                  </a:lnTo>
                  <a:lnTo>
                    <a:pt x="193840" y="335953"/>
                  </a:lnTo>
                  <a:lnTo>
                    <a:pt x="193840" y="185115"/>
                  </a:lnTo>
                  <a:lnTo>
                    <a:pt x="193840" y="92557"/>
                  </a:lnTo>
                  <a:close/>
                </a:path>
                <a:path w="1118870" h="351790">
                  <a:moveTo>
                    <a:pt x="416001" y="110350"/>
                  </a:moveTo>
                  <a:lnTo>
                    <a:pt x="235242" y="110350"/>
                  </a:lnTo>
                  <a:lnTo>
                    <a:pt x="235242" y="145910"/>
                  </a:lnTo>
                  <a:lnTo>
                    <a:pt x="306019" y="145910"/>
                  </a:lnTo>
                  <a:lnTo>
                    <a:pt x="306019" y="336410"/>
                  </a:lnTo>
                  <a:lnTo>
                    <a:pt x="345224" y="336410"/>
                  </a:lnTo>
                  <a:lnTo>
                    <a:pt x="345224" y="145910"/>
                  </a:lnTo>
                  <a:lnTo>
                    <a:pt x="416001" y="145910"/>
                  </a:lnTo>
                  <a:lnTo>
                    <a:pt x="416001" y="110350"/>
                  </a:lnTo>
                  <a:close/>
                </a:path>
                <a:path w="1118870" h="351790">
                  <a:moveTo>
                    <a:pt x="651205" y="92557"/>
                  </a:moveTo>
                  <a:lnTo>
                    <a:pt x="496570" y="259168"/>
                  </a:lnTo>
                  <a:lnTo>
                    <a:pt x="496570" y="109982"/>
                  </a:lnTo>
                  <a:lnTo>
                    <a:pt x="457365" y="109982"/>
                  </a:lnTo>
                  <a:lnTo>
                    <a:pt x="457365" y="351739"/>
                  </a:lnTo>
                  <a:lnTo>
                    <a:pt x="612000" y="185127"/>
                  </a:lnTo>
                  <a:lnTo>
                    <a:pt x="612000" y="335953"/>
                  </a:lnTo>
                  <a:lnTo>
                    <a:pt x="651205" y="335953"/>
                  </a:lnTo>
                  <a:lnTo>
                    <a:pt x="651205" y="92557"/>
                  </a:lnTo>
                  <a:close/>
                </a:path>
                <a:path w="1118870" h="351790">
                  <a:moveTo>
                    <a:pt x="910336" y="109893"/>
                  </a:moveTo>
                  <a:lnTo>
                    <a:pt x="871131" y="109893"/>
                  </a:lnTo>
                  <a:lnTo>
                    <a:pt x="871131" y="202603"/>
                  </a:lnTo>
                  <a:lnTo>
                    <a:pt x="764413" y="202603"/>
                  </a:lnTo>
                  <a:lnTo>
                    <a:pt x="764413" y="109893"/>
                  </a:lnTo>
                  <a:lnTo>
                    <a:pt x="725208" y="109893"/>
                  </a:lnTo>
                  <a:lnTo>
                    <a:pt x="725208" y="202603"/>
                  </a:lnTo>
                  <a:lnTo>
                    <a:pt x="725208" y="238163"/>
                  </a:lnTo>
                  <a:lnTo>
                    <a:pt x="725208" y="335953"/>
                  </a:lnTo>
                  <a:lnTo>
                    <a:pt x="764413" y="335953"/>
                  </a:lnTo>
                  <a:lnTo>
                    <a:pt x="764413" y="238163"/>
                  </a:lnTo>
                  <a:lnTo>
                    <a:pt x="871131" y="238163"/>
                  </a:lnTo>
                  <a:lnTo>
                    <a:pt x="871131" y="335953"/>
                  </a:lnTo>
                  <a:lnTo>
                    <a:pt x="910336" y="335953"/>
                  </a:lnTo>
                  <a:lnTo>
                    <a:pt x="910336" y="238163"/>
                  </a:lnTo>
                  <a:lnTo>
                    <a:pt x="910336" y="202603"/>
                  </a:lnTo>
                  <a:lnTo>
                    <a:pt x="910336" y="109893"/>
                  </a:lnTo>
                  <a:close/>
                </a:path>
                <a:path w="1118870" h="351790">
                  <a:moveTo>
                    <a:pt x="1118412" y="109893"/>
                  </a:moveTo>
                  <a:lnTo>
                    <a:pt x="984465" y="109893"/>
                  </a:lnTo>
                  <a:lnTo>
                    <a:pt x="984465" y="145453"/>
                  </a:lnTo>
                  <a:lnTo>
                    <a:pt x="984465" y="335953"/>
                  </a:lnTo>
                  <a:lnTo>
                    <a:pt x="1023670" y="335953"/>
                  </a:lnTo>
                  <a:lnTo>
                    <a:pt x="1023670" y="145453"/>
                  </a:lnTo>
                  <a:lnTo>
                    <a:pt x="1118412" y="145453"/>
                  </a:lnTo>
                  <a:lnTo>
                    <a:pt x="1118412" y="109893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0" name="object 290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1234526" y="8646700"/>
              <a:ext cx="226516" cy="237919"/>
            </a:xfrm>
            <a:prstGeom prst="rect">
              <a:avLst/>
            </a:prstGeom>
          </p:spPr>
        </p:pic>
        <p:sp>
          <p:nvSpPr>
            <p:cNvPr id="291" name="object 291"/>
            <p:cNvSpPr/>
            <p:nvPr/>
          </p:nvSpPr>
          <p:spPr>
            <a:xfrm>
              <a:off x="11508968" y="8634723"/>
              <a:ext cx="1316990" cy="259715"/>
            </a:xfrm>
            <a:custGeom>
              <a:avLst/>
              <a:gdLst/>
              <a:ahLst/>
              <a:cxnLst/>
              <a:rect l="l" t="t" r="r" b="b"/>
              <a:pathLst>
                <a:path w="1316990" h="259715">
                  <a:moveTo>
                    <a:pt x="294017" y="243395"/>
                  </a:moveTo>
                  <a:lnTo>
                    <a:pt x="239572" y="0"/>
                  </a:lnTo>
                  <a:lnTo>
                    <a:pt x="148094" y="184035"/>
                  </a:lnTo>
                  <a:lnTo>
                    <a:pt x="54444" y="0"/>
                  </a:lnTo>
                  <a:lnTo>
                    <a:pt x="0" y="243395"/>
                  </a:lnTo>
                  <a:lnTo>
                    <a:pt x="40284" y="243395"/>
                  </a:lnTo>
                  <a:lnTo>
                    <a:pt x="69138" y="103441"/>
                  </a:lnTo>
                  <a:lnTo>
                    <a:pt x="147002" y="259181"/>
                  </a:lnTo>
                  <a:lnTo>
                    <a:pt x="223774" y="103441"/>
                  </a:lnTo>
                  <a:lnTo>
                    <a:pt x="253720" y="243395"/>
                  </a:lnTo>
                  <a:lnTo>
                    <a:pt x="294017" y="243395"/>
                  </a:lnTo>
                  <a:close/>
                </a:path>
                <a:path w="1316990" h="259715">
                  <a:moveTo>
                    <a:pt x="535711" y="0"/>
                  </a:moveTo>
                  <a:lnTo>
                    <a:pt x="381076" y="166611"/>
                  </a:lnTo>
                  <a:lnTo>
                    <a:pt x="381076" y="17424"/>
                  </a:lnTo>
                  <a:lnTo>
                    <a:pt x="341871" y="17424"/>
                  </a:lnTo>
                  <a:lnTo>
                    <a:pt x="341871" y="259181"/>
                  </a:lnTo>
                  <a:lnTo>
                    <a:pt x="496506" y="92570"/>
                  </a:lnTo>
                  <a:lnTo>
                    <a:pt x="496506" y="243395"/>
                  </a:lnTo>
                  <a:lnTo>
                    <a:pt x="535711" y="243395"/>
                  </a:lnTo>
                  <a:lnTo>
                    <a:pt x="535711" y="0"/>
                  </a:lnTo>
                  <a:close/>
                </a:path>
                <a:path w="1316990" h="259715">
                  <a:moveTo>
                    <a:pt x="930452" y="0"/>
                  </a:moveTo>
                  <a:lnTo>
                    <a:pt x="775817" y="166611"/>
                  </a:lnTo>
                  <a:lnTo>
                    <a:pt x="775817" y="17424"/>
                  </a:lnTo>
                  <a:lnTo>
                    <a:pt x="736625" y="17424"/>
                  </a:lnTo>
                  <a:lnTo>
                    <a:pt x="736625" y="259181"/>
                  </a:lnTo>
                  <a:lnTo>
                    <a:pt x="891260" y="92570"/>
                  </a:lnTo>
                  <a:lnTo>
                    <a:pt x="891260" y="243395"/>
                  </a:lnTo>
                  <a:lnTo>
                    <a:pt x="930452" y="243395"/>
                  </a:lnTo>
                  <a:lnTo>
                    <a:pt x="930452" y="0"/>
                  </a:lnTo>
                  <a:close/>
                </a:path>
                <a:path w="1316990" h="259715">
                  <a:moveTo>
                    <a:pt x="1316494" y="17335"/>
                  </a:moveTo>
                  <a:lnTo>
                    <a:pt x="1277289" y="17335"/>
                  </a:lnTo>
                  <a:lnTo>
                    <a:pt x="1277289" y="110045"/>
                  </a:lnTo>
                  <a:lnTo>
                    <a:pt x="1170571" y="110045"/>
                  </a:lnTo>
                  <a:lnTo>
                    <a:pt x="1170571" y="17335"/>
                  </a:lnTo>
                  <a:lnTo>
                    <a:pt x="1131379" y="17335"/>
                  </a:lnTo>
                  <a:lnTo>
                    <a:pt x="1131379" y="110045"/>
                  </a:lnTo>
                  <a:lnTo>
                    <a:pt x="1131379" y="145605"/>
                  </a:lnTo>
                  <a:lnTo>
                    <a:pt x="1131379" y="243395"/>
                  </a:lnTo>
                  <a:lnTo>
                    <a:pt x="1170571" y="243395"/>
                  </a:lnTo>
                  <a:lnTo>
                    <a:pt x="1170571" y="145605"/>
                  </a:lnTo>
                  <a:lnTo>
                    <a:pt x="1277289" y="145605"/>
                  </a:lnTo>
                  <a:lnTo>
                    <a:pt x="1277289" y="243395"/>
                  </a:lnTo>
                  <a:lnTo>
                    <a:pt x="1316494" y="243395"/>
                  </a:lnTo>
                  <a:lnTo>
                    <a:pt x="1316494" y="145605"/>
                  </a:lnTo>
                  <a:lnTo>
                    <a:pt x="1316494" y="110045"/>
                  </a:lnTo>
                  <a:lnTo>
                    <a:pt x="1316494" y="17335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2" name="object 292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2885367" y="8646700"/>
              <a:ext cx="226516" cy="237919"/>
            </a:xfrm>
            <a:prstGeom prst="rect">
              <a:avLst/>
            </a:prstGeom>
          </p:spPr>
        </p:pic>
        <p:sp>
          <p:nvSpPr>
            <p:cNvPr id="293" name="object 293"/>
            <p:cNvSpPr/>
            <p:nvPr/>
          </p:nvSpPr>
          <p:spPr>
            <a:xfrm>
              <a:off x="13185877" y="8646712"/>
              <a:ext cx="400050" cy="359410"/>
            </a:xfrm>
            <a:custGeom>
              <a:avLst/>
              <a:gdLst/>
              <a:ahLst/>
              <a:cxnLst/>
              <a:rect l="l" t="t" r="r" b="b"/>
              <a:pathLst>
                <a:path w="400050" h="359409">
                  <a:moveTo>
                    <a:pt x="133946" y="5346"/>
                  </a:moveTo>
                  <a:lnTo>
                    <a:pt x="0" y="5346"/>
                  </a:lnTo>
                  <a:lnTo>
                    <a:pt x="0" y="40906"/>
                  </a:lnTo>
                  <a:lnTo>
                    <a:pt x="0" y="231406"/>
                  </a:lnTo>
                  <a:lnTo>
                    <a:pt x="39204" y="231406"/>
                  </a:lnTo>
                  <a:lnTo>
                    <a:pt x="39204" y="40906"/>
                  </a:lnTo>
                  <a:lnTo>
                    <a:pt x="133946" y="40906"/>
                  </a:lnTo>
                  <a:lnTo>
                    <a:pt x="133946" y="5346"/>
                  </a:lnTo>
                  <a:close/>
                </a:path>
                <a:path w="400050" h="359409">
                  <a:moveTo>
                    <a:pt x="399656" y="119786"/>
                  </a:moveTo>
                  <a:lnTo>
                    <a:pt x="392226" y="74510"/>
                  </a:lnTo>
                  <a:lnTo>
                    <a:pt x="369976" y="35648"/>
                  </a:lnTo>
                  <a:lnTo>
                    <a:pt x="369125" y="34836"/>
                  </a:lnTo>
                  <a:lnTo>
                    <a:pt x="359371" y="25412"/>
                  </a:lnTo>
                  <a:lnTo>
                    <a:pt x="359371" y="119786"/>
                  </a:lnTo>
                  <a:lnTo>
                    <a:pt x="358127" y="136232"/>
                  </a:lnTo>
                  <a:lnTo>
                    <a:pt x="358101" y="136537"/>
                  </a:lnTo>
                  <a:lnTo>
                    <a:pt x="354355" y="151841"/>
                  </a:lnTo>
                  <a:lnTo>
                    <a:pt x="354330" y="151980"/>
                  </a:lnTo>
                  <a:lnTo>
                    <a:pt x="328320" y="189458"/>
                  </a:lnTo>
                  <a:lnTo>
                    <a:pt x="285851" y="203073"/>
                  </a:lnTo>
                  <a:lnTo>
                    <a:pt x="269773" y="201561"/>
                  </a:lnTo>
                  <a:lnTo>
                    <a:pt x="231127" y="178854"/>
                  </a:lnTo>
                  <a:lnTo>
                    <a:pt x="211556" y="136537"/>
                  </a:lnTo>
                  <a:lnTo>
                    <a:pt x="210172" y="119227"/>
                  </a:lnTo>
                  <a:lnTo>
                    <a:pt x="211569" y="101193"/>
                  </a:lnTo>
                  <a:lnTo>
                    <a:pt x="233032" y="57708"/>
                  </a:lnTo>
                  <a:lnTo>
                    <a:pt x="268630" y="37020"/>
                  </a:lnTo>
                  <a:lnTo>
                    <a:pt x="271018" y="36258"/>
                  </a:lnTo>
                  <a:lnTo>
                    <a:pt x="285305" y="34836"/>
                  </a:lnTo>
                  <a:lnTo>
                    <a:pt x="299567" y="36258"/>
                  </a:lnTo>
                  <a:lnTo>
                    <a:pt x="312940" y="40551"/>
                  </a:lnTo>
                  <a:lnTo>
                    <a:pt x="346811" y="70154"/>
                  </a:lnTo>
                  <a:lnTo>
                    <a:pt x="359333" y="119227"/>
                  </a:lnTo>
                  <a:lnTo>
                    <a:pt x="359371" y="119786"/>
                  </a:lnTo>
                  <a:lnTo>
                    <a:pt x="359371" y="25412"/>
                  </a:lnTo>
                  <a:lnTo>
                    <a:pt x="353834" y="20053"/>
                  </a:lnTo>
                  <a:lnTo>
                    <a:pt x="335064" y="8902"/>
                  </a:lnTo>
                  <a:lnTo>
                    <a:pt x="313944" y="2311"/>
                  </a:lnTo>
                  <a:lnTo>
                    <a:pt x="314591" y="2311"/>
                  </a:lnTo>
                  <a:lnTo>
                    <a:pt x="289661" y="0"/>
                  </a:lnTo>
                  <a:lnTo>
                    <a:pt x="267068" y="2311"/>
                  </a:lnTo>
                  <a:lnTo>
                    <a:pt x="246659" y="9245"/>
                  </a:lnTo>
                  <a:lnTo>
                    <a:pt x="228409" y="20815"/>
                  </a:lnTo>
                  <a:lnTo>
                    <a:pt x="212344" y="37020"/>
                  </a:lnTo>
                  <a:lnTo>
                    <a:pt x="212344" y="5435"/>
                  </a:lnTo>
                  <a:lnTo>
                    <a:pt x="173139" y="5435"/>
                  </a:lnTo>
                  <a:lnTo>
                    <a:pt x="173139" y="358813"/>
                  </a:lnTo>
                  <a:lnTo>
                    <a:pt x="212344" y="358813"/>
                  </a:lnTo>
                  <a:lnTo>
                    <a:pt x="212344" y="199821"/>
                  </a:lnTo>
                  <a:lnTo>
                    <a:pt x="228307" y="216496"/>
                  </a:lnTo>
                  <a:lnTo>
                    <a:pt x="246786" y="228396"/>
                  </a:lnTo>
                  <a:lnTo>
                    <a:pt x="267792" y="235546"/>
                  </a:lnTo>
                  <a:lnTo>
                    <a:pt x="291312" y="237921"/>
                  </a:lnTo>
                  <a:lnTo>
                    <a:pt x="314820" y="235762"/>
                  </a:lnTo>
                  <a:lnTo>
                    <a:pt x="335813" y="229285"/>
                  </a:lnTo>
                  <a:lnTo>
                    <a:pt x="354291" y="218490"/>
                  </a:lnTo>
                  <a:lnTo>
                    <a:pt x="370255" y="203365"/>
                  </a:lnTo>
                  <a:lnTo>
                    <a:pt x="370459" y="203073"/>
                  </a:lnTo>
                  <a:lnTo>
                    <a:pt x="383120" y="185166"/>
                  </a:lnTo>
                  <a:lnTo>
                    <a:pt x="392303" y="165176"/>
                  </a:lnTo>
                  <a:lnTo>
                    <a:pt x="397814" y="143383"/>
                  </a:lnTo>
                  <a:lnTo>
                    <a:pt x="399656" y="11978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4" name="object 294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13631312" y="8646700"/>
              <a:ext cx="226516" cy="237919"/>
            </a:xfrm>
            <a:prstGeom prst="rect">
              <a:avLst/>
            </a:prstGeom>
          </p:spPr>
        </p:pic>
        <p:sp>
          <p:nvSpPr>
            <p:cNvPr id="295" name="object 295"/>
            <p:cNvSpPr/>
            <p:nvPr/>
          </p:nvSpPr>
          <p:spPr>
            <a:xfrm>
              <a:off x="13896979" y="8652144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4">
                  <a:moveTo>
                    <a:pt x="210171" y="0"/>
                  </a:moveTo>
                  <a:lnTo>
                    <a:pt x="51181" y="0"/>
                  </a:lnTo>
                  <a:lnTo>
                    <a:pt x="51181" y="100719"/>
                  </a:lnTo>
                  <a:lnTo>
                    <a:pt x="50602" y="119774"/>
                  </a:lnTo>
                  <a:lnTo>
                    <a:pt x="41925" y="160612"/>
                  </a:lnTo>
                  <a:lnTo>
                    <a:pt x="13234" y="187981"/>
                  </a:lnTo>
                  <a:lnTo>
                    <a:pt x="0" y="190025"/>
                  </a:lnTo>
                  <a:lnTo>
                    <a:pt x="0" y="285834"/>
                  </a:lnTo>
                  <a:lnTo>
                    <a:pt x="35936" y="285834"/>
                  </a:lnTo>
                  <a:lnTo>
                    <a:pt x="35936" y="225961"/>
                  </a:lnTo>
                  <a:lnTo>
                    <a:pt x="243929" y="225961"/>
                  </a:lnTo>
                  <a:lnTo>
                    <a:pt x="243929" y="190025"/>
                  </a:lnTo>
                  <a:lnTo>
                    <a:pt x="63160" y="190025"/>
                  </a:lnTo>
                  <a:lnTo>
                    <a:pt x="75069" y="176720"/>
                  </a:lnTo>
                  <a:lnTo>
                    <a:pt x="83577" y="160758"/>
                  </a:lnTo>
                  <a:lnTo>
                    <a:pt x="88682" y="142139"/>
                  </a:lnTo>
                  <a:lnTo>
                    <a:pt x="90384" y="120865"/>
                  </a:lnTo>
                  <a:lnTo>
                    <a:pt x="90384" y="35925"/>
                  </a:lnTo>
                  <a:lnTo>
                    <a:pt x="210171" y="35925"/>
                  </a:lnTo>
                  <a:lnTo>
                    <a:pt x="210171" y="0"/>
                  </a:lnTo>
                  <a:close/>
                </a:path>
                <a:path w="244475" h="286384">
                  <a:moveTo>
                    <a:pt x="243929" y="225961"/>
                  </a:moveTo>
                  <a:lnTo>
                    <a:pt x="207993" y="225961"/>
                  </a:lnTo>
                  <a:lnTo>
                    <a:pt x="207993" y="285834"/>
                  </a:lnTo>
                  <a:lnTo>
                    <a:pt x="243929" y="285834"/>
                  </a:lnTo>
                  <a:lnTo>
                    <a:pt x="243929" y="225961"/>
                  </a:lnTo>
                  <a:close/>
                </a:path>
                <a:path w="244475" h="286384">
                  <a:moveTo>
                    <a:pt x="21017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71" y="190025"/>
                  </a:lnTo>
                  <a:lnTo>
                    <a:pt x="210171" y="35925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6" name="object 296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4168155" y="8646700"/>
              <a:ext cx="226516" cy="237919"/>
            </a:xfrm>
            <a:prstGeom prst="rect">
              <a:avLst/>
            </a:prstGeom>
          </p:spPr>
        </p:pic>
        <p:sp>
          <p:nvSpPr>
            <p:cNvPr id="297" name="object 297"/>
            <p:cNvSpPr/>
            <p:nvPr/>
          </p:nvSpPr>
          <p:spPr>
            <a:xfrm>
              <a:off x="14442492" y="8634723"/>
              <a:ext cx="662305" cy="259715"/>
            </a:xfrm>
            <a:custGeom>
              <a:avLst/>
              <a:gdLst/>
              <a:ahLst/>
              <a:cxnLst/>
              <a:rect l="l" t="t" r="r" b="b"/>
              <a:pathLst>
                <a:path w="662305" h="259715">
                  <a:moveTo>
                    <a:pt x="294017" y="243395"/>
                  </a:moveTo>
                  <a:lnTo>
                    <a:pt x="239572" y="0"/>
                  </a:lnTo>
                  <a:lnTo>
                    <a:pt x="148094" y="184035"/>
                  </a:lnTo>
                  <a:lnTo>
                    <a:pt x="54444" y="0"/>
                  </a:lnTo>
                  <a:lnTo>
                    <a:pt x="0" y="243395"/>
                  </a:lnTo>
                  <a:lnTo>
                    <a:pt x="40284" y="243395"/>
                  </a:lnTo>
                  <a:lnTo>
                    <a:pt x="69138" y="103441"/>
                  </a:lnTo>
                  <a:lnTo>
                    <a:pt x="147002" y="259181"/>
                  </a:lnTo>
                  <a:lnTo>
                    <a:pt x="223774" y="103441"/>
                  </a:lnTo>
                  <a:lnTo>
                    <a:pt x="253720" y="243395"/>
                  </a:lnTo>
                  <a:lnTo>
                    <a:pt x="294017" y="243395"/>
                  </a:lnTo>
                  <a:close/>
                </a:path>
                <a:path w="662305" h="259715">
                  <a:moveTo>
                    <a:pt x="535813" y="0"/>
                  </a:moveTo>
                  <a:lnTo>
                    <a:pt x="381177" y="166611"/>
                  </a:lnTo>
                  <a:lnTo>
                    <a:pt x="381177" y="17424"/>
                  </a:lnTo>
                  <a:lnTo>
                    <a:pt x="341972" y="17424"/>
                  </a:lnTo>
                  <a:lnTo>
                    <a:pt x="341972" y="259181"/>
                  </a:lnTo>
                  <a:lnTo>
                    <a:pt x="496608" y="92570"/>
                  </a:lnTo>
                  <a:lnTo>
                    <a:pt x="496608" y="243395"/>
                  </a:lnTo>
                  <a:lnTo>
                    <a:pt x="535813" y="243395"/>
                  </a:lnTo>
                  <a:lnTo>
                    <a:pt x="535813" y="0"/>
                  </a:lnTo>
                  <a:close/>
                </a:path>
                <a:path w="662305" h="259715">
                  <a:moveTo>
                    <a:pt x="662178" y="214337"/>
                  </a:moveTo>
                  <a:lnTo>
                    <a:pt x="659434" y="207987"/>
                  </a:lnTo>
                  <a:lnTo>
                    <a:pt x="648550" y="197104"/>
                  </a:lnTo>
                  <a:lnTo>
                    <a:pt x="642200" y="194386"/>
                  </a:lnTo>
                  <a:lnTo>
                    <a:pt x="627684" y="194386"/>
                  </a:lnTo>
                  <a:lnTo>
                    <a:pt x="621334" y="197104"/>
                  </a:lnTo>
                  <a:lnTo>
                    <a:pt x="610438" y="207987"/>
                  </a:lnTo>
                  <a:lnTo>
                    <a:pt x="607720" y="214337"/>
                  </a:lnTo>
                  <a:lnTo>
                    <a:pt x="607720" y="228866"/>
                  </a:lnTo>
                  <a:lnTo>
                    <a:pt x="610438" y="235216"/>
                  </a:lnTo>
                  <a:lnTo>
                    <a:pt x="621334" y="246113"/>
                  </a:lnTo>
                  <a:lnTo>
                    <a:pt x="627684" y="248818"/>
                  </a:lnTo>
                  <a:lnTo>
                    <a:pt x="642200" y="248818"/>
                  </a:lnTo>
                  <a:lnTo>
                    <a:pt x="648550" y="246113"/>
                  </a:lnTo>
                  <a:lnTo>
                    <a:pt x="659434" y="235216"/>
                  </a:lnTo>
                  <a:lnTo>
                    <a:pt x="662178" y="228866"/>
                  </a:lnTo>
                  <a:lnTo>
                    <a:pt x="662178" y="214337"/>
                  </a:lnTo>
                  <a:close/>
                </a:path>
                <a:path w="662305" h="259715">
                  <a:moveTo>
                    <a:pt x="662178" y="31940"/>
                  </a:moveTo>
                  <a:lnTo>
                    <a:pt x="659434" y="25590"/>
                  </a:lnTo>
                  <a:lnTo>
                    <a:pt x="648550" y="14706"/>
                  </a:lnTo>
                  <a:lnTo>
                    <a:pt x="642200" y="11988"/>
                  </a:lnTo>
                  <a:lnTo>
                    <a:pt x="627684" y="11988"/>
                  </a:lnTo>
                  <a:lnTo>
                    <a:pt x="621334" y="14706"/>
                  </a:lnTo>
                  <a:lnTo>
                    <a:pt x="610438" y="25590"/>
                  </a:lnTo>
                  <a:lnTo>
                    <a:pt x="607720" y="31940"/>
                  </a:lnTo>
                  <a:lnTo>
                    <a:pt x="607720" y="46469"/>
                  </a:lnTo>
                  <a:lnTo>
                    <a:pt x="610438" y="52806"/>
                  </a:lnTo>
                  <a:lnTo>
                    <a:pt x="621334" y="63703"/>
                  </a:lnTo>
                  <a:lnTo>
                    <a:pt x="627684" y="66421"/>
                  </a:lnTo>
                  <a:lnTo>
                    <a:pt x="642200" y="66421"/>
                  </a:lnTo>
                  <a:lnTo>
                    <a:pt x="648550" y="63703"/>
                  </a:lnTo>
                  <a:lnTo>
                    <a:pt x="659434" y="52806"/>
                  </a:lnTo>
                  <a:lnTo>
                    <a:pt x="662178" y="46469"/>
                  </a:lnTo>
                  <a:lnTo>
                    <a:pt x="662178" y="3194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8" name="object 298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5270655" y="8652144"/>
              <a:ext cx="203637" cy="227050"/>
            </a:xfrm>
            <a:prstGeom prst="rect">
              <a:avLst/>
            </a:prstGeom>
          </p:spPr>
        </p:pic>
        <p:sp>
          <p:nvSpPr>
            <p:cNvPr id="299" name="object 299"/>
            <p:cNvSpPr/>
            <p:nvPr/>
          </p:nvSpPr>
          <p:spPr>
            <a:xfrm>
              <a:off x="15548420" y="8634723"/>
              <a:ext cx="477520" cy="303530"/>
            </a:xfrm>
            <a:custGeom>
              <a:avLst/>
              <a:gdLst/>
              <a:ahLst/>
              <a:cxnLst/>
              <a:rect l="l" t="t" r="r" b="b"/>
              <a:pathLst>
                <a:path w="477519" h="303529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70"/>
                  </a:lnTo>
                  <a:lnTo>
                    <a:pt x="154635" y="243395"/>
                  </a:lnTo>
                  <a:lnTo>
                    <a:pt x="193840" y="243395"/>
                  </a:lnTo>
                  <a:lnTo>
                    <a:pt x="193840" y="0"/>
                  </a:lnTo>
                  <a:close/>
                </a:path>
                <a:path w="477519" h="303529">
                  <a:moveTo>
                    <a:pt x="476923" y="207454"/>
                  </a:moveTo>
                  <a:lnTo>
                    <a:pt x="443166" y="207454"/>
                  </a:lnTo>
                  <a:lnTo>
                    <a:pt x="443166" y="53352"/>
                  </a:lnTo>
                  <a:lnTo>
                    <a:pt x="443166" y="17424"/>
                  </a:lnTo>
                  <a:lnTo>
                    <a:pt x="403974" y="17424"/>
                  </a:lnTo>
                  <a:lnTo>
                    <a:pt x="403974" y="53352"/>
                  </a:lnTo>
                  <a:lnTo>
                    <a:pt x="403974" y="207454"/>
                  </a:lnTo>
                  <a:lnTo>
                    <a:pt x="296164" y="207454"/>
                  </a:lnTo>
                  <a:lnTo>
                    <a:pt x="308063" y="194144"/>
                  </a:lnTo>
                  <a:lnTo>
                    <a:pt x="316572" y="178181"/>
                  </a:lnTo>
                  <a:lnTo>
                    <a:pt x="321678" y="159562"/>
                  </a:lnTo>
                  <a:lnTo>
                    <a:pt x="323380" y="138290"/>
                  </a:lnTo>
                  <a:lnTo>
                    <a:pt x="323380" y="53352"/>
                  </a:lnTo>
                  <a:lnTo>
                    <a:pt x="403974" y="53352"/>
                  </a:lnTo>
                  <a:lnTo>
                    <a:pt x="403974" y="17424"/>
                  </a:lnTo>
                  <a:lnTo>
                    <a:pt x="284175" y="17424"/>
                  </a:lnTo>
                  <a:lnTo>
                    <a:pt x="284175" y="118148"/>
                  </a:lnTo>
                  <a:lnTo>
                    <a:pt x="283603" y="137198"/>
                  </a:lnTo>
                  <a:lnTo>
                    <a:pt x="274929" y="178041"/>
                  </a:lnTo>
                  <a:lnTo>
                    <a:pt x="246227" y="205409"/>
                  </a:lnTo>
                  <a:lnTo>
                    <a:pt x="232994" y="207454"/>
                  </a:lnTo>
                  <a:lnTo>
                    <a:pt x="232994" y="303263"/>
                  </a:lnTo>
                  <a:lnTo>
                    <a:pt x="268935" y="303263"/>
                  </a:lnTo>
                  <a:lnTo>
                    <a:pt x="268935" y="243395"/>
                  </a:lnTo>
                  <a:lnTo>
                    <a:pt x="440994" y="243395"/>
                  </a:lnTo>
                  <a:lnTo>
                    <a:pt x="440994" y="303263"/>
                  </a:lnTo>
                  <a:lnTo>
                    <a:pt x="476923" y="303263"/>
                  </a:lnTo>
                  <a:lnTo>
                    <a:pt x="476923" y="243395"/>
                  </a:lnTo>
                  <a:lnTo>
                    <a:pt x="476923" y="207454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0" name="object 300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6052516" y="8646710"/>
              <a:ext cx="216160" cy="237919"/>
            </a:xfrm>
            <a:prstGeom prst="rect">
              <a:avLst/>
            </a:prstGeom>
          </p:spPr>
        </p:pic>
        <p:sp>
          <p:nvSpPr>
            <p:cNvPr id="301" name="object 301"/>
            <p:cNvSpPr/>
            <p:nvPr/>
          </p:nvSpPr>
          <p:spPr>
            <a:xfrm>
              <a:off x="16328570" y="8646700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4" h="359409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64" y="199826"/>
                  </a:lnTo>
                  <a:lnTo>
                    <a:pt x="57987" y="178863"/>
                  </a:lnTo>
                  <a:lnTo>
                    <a:pt x="38413" y="136549"/>
                  </a:lnTo>
                  <a:lnTo>
                    <a:pt x="38334" y="136235"/>
                  </a:lnTo>
                  <a:lnTo>
                    <a:pt x="37067" y="119786"/>
                  </a:lnTo>
                  <a:lnTo>
                    <a:pt x="37025" y="119231"/>
                  </a:lnTo>
                  <a:lnTo>
                    <a:pt x="38429" y="101204"/>
                  </a:lnTo>
                  <a:lnTo>
                    <a:pt x="59893" y="57715"/>
                  </a:lnTo>
                  <a:lnTo>
                    <a:pt x="95486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4" h="359409">
                  <a:moveTo>
                    <a:pt x="91064" y="199826"/>
                  </a:moveTo>
                  <a:lnTo>
                    <a:pt x="39202" y="199826"/>
                  </a:lnTo>
                  <a:lnTo>
                    <a:pt x="55167" y="216496"/>
                  </a:lnTo>
                  <a:lnTo>
                    <a:pt x="73645" y="228404"/>
                  </a:lnTo>
                  <a:lnTo>
                    <a:pt x="94642" y="235548"/>
                  </a:lnTo>
                  <a:lnTo>
                    <a:pt x="118163" y="237929"/>
                  </a:lnTo>
                  <a:lnTo>
                    <a:pt x="141674" y="235771"/>
                  </a:lnTo>
                  <a:lnTo>
                    <a:pt x="162669" y="229294"/>
                  </a:lnTo>
                  <a:lnTo>
                    <a:pt x="181148" y="218493"/>
                  </a:lnTo>
                  <a:lnTo>
                    <a:pt x="197114" y="203365"/>
                  </a:lnTo>
                  <a:lnTo>
                    <a:pt x="197314" y="203082"/>
                  </a:lnTo>
                  <a:lnTo>
                    <a:pt x="112708" y="203082"/>
                  </a:lnTo>
                  <a:lnTo>
                    <a:pt x="96629" y="201570"/>
                  </a:lnTo>
                  <a:lnTo>
                    <a:pt x="91064" y="199826"/>
                  </a:lnTo>
                  <a:close/>
                </a:path>
                <a:path w="226694" h="359409">
                  <a:moveTo>
                    <a:pt x="195986" y="34836"/>
                  </a:moveTo>
                  <a:lnTo>
                    <a:pt x="112164" y="34836"/>
                  </a:lnTo>
                  <a:lnTo>
                    <a:pt x="126423" y="36266"/>
                  </a:lnTo>
                  <a:lnTo>
                    <a:pt x="139799" y="40555"/>
                  </a:lnTo>
                  <a:lnTo>
                    <a:pt x="152291" y="47704"/>
                  </a:lnTo>
                  <a:lnTo>
                    <a:pt x="163900" y="57715"/>
                  </a:lnTo>
                  <a:lnTo>
                    <a:pt x="173666" y="70166"/>
                  </a:lnTo>
                  <a:lnTo>
                    <a:pt x="180575" y="84523"/>
                  </a:lnTo>
                  <a:lnTo>
                    <a:pt x="180642" y="84663"/>
                  </a:lnTo>
                  <a:lnTo>
                    <a:pt x="184749" y="100891"/>
                  </a:lnTo>
                  <a:lnTo>
                    <a:pt x="184828" y="101204"/>
                  </a:lnTo>
                  <a:lnTo>
                    <a:pt x="186183" y="119231"/>
                  </a:lnTo>
                  <a:lnTo>
                    <a:pt x="186224" y="119786"/>
                  </a:lnTo>
                  <a:lnTo>
                    <a:pt x="184986" y="136235"/>
                  </a:lnTo>
                  <a:lnTo>
                    <a:pt x="184963" y="136549"/>
                  </a:lnTo>
                  <a:lnTo>
                    <a:pt x="166078" y="178863"/>
                  </a:lnTo>
                  <a:lnTo>
                    <a:pt x="128495" y="201570"/>
                  </a:lnTo>
                  <a:lnTo>
                    <a:pt x="112708" y="203082"/>
                  </a:lnTo>
                  <a:lnTo>
                    <a:pt x="197314" y="203082"/>
                  </a:lnTo>
                  <a:lnTo>
                    <a:pt x="209976" y="185176"/>
                  </a:lnTo>
                  <a:lnTo>
                    <a:pt x="219160" y="165180"/>
                  </a:lnTo>
                  <a:lnTo>
                    <a:pt x="224670" y="143383"/>
                  </a:lnTo>
                  <a:lnTo>
                    <a:pt x="226506" y="119786"/>
                  </a:lnTo>
                  <a:lnTo>
                    <a:pt x="224651" y="96352"/>
                  </a:lnTo>
                  <a:lnTo>
                    <a:pt x="219086" y="74519"/>
                  </a:lnTo>
                  <a:lnTo>
                    <a:pt x="209812" y="54287"/>
                  </a:lnTo>
                  <a:lnTo>
                    <a:pt x="196831" y="35653"/>
                  </a:lnTo>
                  <a:lnTo>
                    <a:pt x="195986" y="34836"/>
                  </a:lnTo>
                  <a:close/>
                </a:path>
                <a:path w="226694" h="359409">
                  <a:moveTo>
                    <a:pt x="116520" y="0"/>
                  </a:moveTo>
                  <a:lnTo>
                    <a:pt x="93928" y="2313"/>
                  </a:lnTo>
                  <a:lnTo>
                    <a:pt x="73510" y="9253"/>
                  </a:lnTo>
                  <a:lnTo>
                    <a:pt x="55268" y="20823"/>
                  </a:lnTo>
                  <a:lnTo>
                    <a:pt x="39202" y="37025"/>
                  </a:lnTo>
                  <a:lnTo>
                    <a:pt x="95486" y="37025"/>
                  </a:lnTo>
                  <a:lnTo>
                    <a:pt x="97871" y="36266"/>
                  </a:lnTo>
                  <a:lnTo>
                    <a:pt x="112164" y="34836"/>
                  </a:lnTo>
                  <a:lnTo>
                    <a:pt x="195986" y="34836"/>
                  </a:lnTo>
                  <a:lnTo>
                    <a:pt x="180685" y="20055"/>
                  </a:lnTo>
                  <a:lnTo>
                    <a:pt x="161917" y="8913"/>
                  </a:lnTo>
                  <a:lnTo>
                    <a:pt x="140800" y="2313"/>
                  </a:lnTo>
                  <a:lnTo>
                    <a:pt x="141442" y="2313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2" name="object 302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6600834" y="8646700"/>
              <a:ext cx="192748" cy="237929"/>
            </a:xfrm>
            <a:prstGeom prst="rect">
              <a:avLst/>
            </a:prstGeom>
          </p:spPr>
        </p:pic>
        <p:sp>
          <p:nvSpPr>
            <p:cNvPr id="303" name="object 303"/>
            <p:cNvSpPr/>
            <p:nvPr/>
          </p:nvSpPr>
          <p:spPr>
            <a:xfrm>
              <a:off x="16820807" y="8652516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59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59" y="35560"/>
                  </a:lnTo>
                  <a:lnTo>
                    <a:pt x="180759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4" name="object 304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7043000" y="8652144"/>
              <a:ext cx="174235" cy="225961"/>
            </a:xfrm>
            <a:prstGeom prst="rect">
              <a:avLst/>
            </a:prstGeom>
          </p:spPr>
        </p:pic>
        <p:pic>
          <p:nvPicPr>
            <p:cNvPr id="305" name="object 305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7262909" y="8646700"/>
              <a:ext cx="239584" cy="237929"/>
            </a:xfrm>
            <a:prstGeom prst="rect">
              <a:avLst/>
            </a:prstGeom>
          </p:spPr>
        </p:pic>
        <p:pic>
          <p:nvPicPr>
            <p:cNvPr id="306" name="object 306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7689262" y="8652144"/>
              <a:ext cx="174235" cy="225961"/>
            </a:xfrm>
            <a:prstGeom prst="rect">
              <a:avLst/>
            </a:prstGeom>
          </p:spPr>
        </p:pic>
        <p:sp>
          <p:nvSpPr>
            <p:cNvPr id="307" name="object 307"/>
            <p:cNvSpPr/>
            <p:nvPr/>
          </p:nvSpPr>
          <p:spPr>
            <a:xfrm>
              <a:off x="18060048" y="8508955"/>
              <a:ext cx="1004569" cy="452120"/>
            </a:xfrm>
            <a:custGeom>
              <a:avLst/>
              <a:gdLst/>
              <a:ahLst/>
              <a:cxnLst/>
              <a:rect l="l" t="t" r="r" b="b"/>
              <a:pathLst>
                <a:path w="1004569" h="452120">
                  <a:moveTo>
                    <a:pt x="188391" y="5981"/>
                  </a:moveTo>
                  <a:lnTo>
                    <a:pt x="0" y="5981"/>
                  </a:lnTo>
                  <a:lnTo>
                    <a:pt x="0" y="44081"/>
                  </a:lnTo>
                  <a:lnTo>
                    <a:pt x="0" y="152031"/>
                  </a:lnTo>
                  <a:lnTo>
                    <a:pt x="0" y="190131"/>
                  </a:lnTo>
                  <a:lnTo>
                    <a:pt x="0" y="331101"/>
                  </a:lnTo>
                  <a:lnTo>
                    <a:pt x="0" y="369201"/>
                  </a:lnTo>
                  <a:lnTo>
                    <a:pt x="188391" y="369201"/>
                  </a:lnTo>
                  <a:lnTo>
                    <a:pt x="188391" y="331101"/>
                  </a:lnTo>
                  <a:lnTo>
                    <a:pt x="40297" y="331101"/>
                  </a:lnTo>
                  <a:lnTo>
                    <a:pt x="40297" y="190131"/>
                  </a:lnTo>
                  <a:lnTo>
                    <a:pt x="184035" y="190131"/>
                  </a:lnTo>
                  <a:lnTo>
                    <a:pt x="184035" y="152031"/>
                  </a:lnTo>
                  <a:lnTo>
                    <a:pt x="40297" y="152031"/>
                  </a:lnTo>
                  <a:lnTo>
                    <a:pt x="40297" y="44081"/>
                  </a:lnTo>
                  <a:lnTo>
                    <a:pt x="188391" y="44081"/>
                  </a:lnTo>
                  <a:lnTo>
                    <a:pt x="188391" y="5981"/>
                  </a:lnTo>
                  <a:close/>
                </a:path>
                <a:path w="1004569" h="452120">
                  <a:moveTo>
                    <a:pt x="470382" y="264058"/>
                  </a:moveTo>
                  <a:lnTo>
                    <a:pt x="455676" y="212102"/>
                  </a:lnTo>
                  <a:lnTo>
                    <a:pt x="421500" y="180898"/>
                  </a:lnTo>
                  <a:lnTo>
                    <a:pt x="353314" y="148628"/>
                  </a:lnTo>
                  <a:lnTo>
                    <a:pt x="340715" y="142709"/>
                  </a:lnTo>
                  <a:lnTo>
                    <a:pt x="309232" y="118897"/>
                  </a:lnTo>
                  <a:lnTo>
                    <a:pt x="301586" y="94195"/>
                  </a:lnTo>
                  <a:lnTo>
                    <a:pt x="302641" y="82257"/>
                  </a:lnTo>
                  <a:lnTo>
                    <a:pt x="327545" y="46824"/>
                  </a:lnTo>
                  <a:lnTo>
                    <a:pt x="362572" y="38087"/>
                  </a:lnTo>
                  <a:lnTo>
                    <a:pt x="374307" y="38874"/>
                  </a:lnTo>
                  <a:lnTo>
                    <a:pt x="409422" y="56210"/>
                  </a:lnTo>
                  <a:lnTo>
                    <a:pt x="424637" y="77851"/>
                  </a:lnTo>
                  <a:lnTo>
                    <a:pt x="456768" y="56616"/>
                  </a:lnTo>
                  <a:lnTo>
                    <a:pt x="431952" y="24345"/>
                  </a:lnTo>
                  <a:lnTo>
                    <a:pt x="394550" y="4076"/>
                  </a:lnTo>
                  <a:lnTo>
                    <a:pt x="363118" y="0"/>
                  </a:lnTo>
                  <a:lnTo>
                    <a:pt x="341795" y="1612"/>
                  </a:lnTo>
                  <a:lnTo>
                    <a:pt x="305181" y="14541"/>
                  </a:lnTo>
                  <a:lnTo>
                    <a:pt x="268439" y="55727"/>
                  </a:lnTo>
                  <a:lnTo>
                    <a:pt x="261289" y="93637"/>
                  </a:lnTo>
                  <a:lnTo>
                    <a:pt x="262864" y="110617"/>
                  </a:lnTo>
                  <a:lnTo>
                    <a:pt x="286334" y="152984"/>
                  </a:lnTo>
                  <a:lnTo>
                    <a:pt x="319316" y="175348"/>
                  </a:lnTo>
                  <a:lnTo>
                    <a:pt x="367474" y="198183"/>
                  </a:lnTo>
                  <a:lnTo>
                    <a:pt x="382638" y="205473"/>
                  </a:lnTo>
                  <a:lnTo>
                    <a:pt x="418884" y="232003"/>
                  </a:lnTo>
                  <a:lnTo>
                    <a:pt x="428993" y="265696"/>
                  </a:lnTo>
                  <a:lnTo>
                    <a:pt x="427799" y="280111"/>
                  </a:lnTo>
                  <a:lnTo>
                    <a:pt x="409943" y="316611"/>
                  </a:lnTo>
                  <a:lnTo>
                    <a:pt x="372465" y="336270"/>
                  </a:lnTo>
                  <a:lnTo>
                    <a:pt x="356031" y="337578"/>
                  </a:lnTo>
                  <a:lnTo>
                    <a:pt x="340715" y="336321"/>
                  </a:lnTo>
                  <a:lnTo>
                    <a:pt x="303758" y="317411"/>
                  </a:lnTo>
                  <a:lnTo>
                    <a:pt x="284772" y="284238"/>
                  </a:lnTo>
                  <a:lnTo>
                    <a:pt x="281978" y="271132"/>
                  </a:lnTo>
                  <a:lnTo>
                    <a:pt x="242773" y="282028"/>
                  </a:lnTo>
                  <a:lnTo>
                    <a:pt x="255841" y="318249"/>
                  </a:lnTo>
                  <a:lnTo>
                    <a:pt x="292696" y="359143"/>
                  </a:lnTo>
                  <a:lnTo>
                    <a:pt x="332181" y="373837"/>
                  </a:lnTo>
                  <a:lnTo>
                    <a:pt x="355485" y="375678"/>
                  </a:lnTo>
                  <a:lnTo>
                    <a:pt x="379209" y="373735"/>
                  </a:lnTo>
                  <a:lnTo>
                    <a:pt x="420319" y="358228"/>
                  </a:lnTo>
                  <a:lnTo>
                    <a:pt x="452005" y="327977"/>
                  </a:lnTo>
                  <a:lnTo>
                    <a:pt x="468337" y="287680"/>
                  </a:lnTo>
                  <a:lnTo>
                    <a:pt x="470382" y="264058"/>
                  </a:lnTo>
                  <a:close/>
                </a:path>
                <a:path w="1004569" h="452120">
                  <a:moveTo>
                    <a:pt x="883094" y="186753"/>
                  </a:moveTo>
                  <a:lnTo>
                    <a:pt x="731735" y="186753"/>
                  </a:lnTo>
                  <a:lnTo>
                    <a:pt x="731735" y="224853"/>
                  </a:lnTo>
                  <a:lnTo>
                    <a:pt x="839533" y="224853"/>
                  </a:lnTo>
                  <a:lnTo>
                    <a:pt x="838212" y="238709"/>
                  </a:lnTo>
                  <a:lnTo>
                    <a:pt x="824839" y="276593"/>
                  </a:lnTo>
                  <a:lnTo>
                    <a:pt x="793330" y="311975"/>
                  </a:lnTo>
                  <a:lnTo>
                    <a:pt x="748118" y="333425"/>
                  </a:lnTo>
                  <a:lnTo>
                    <a:pt x="713752" y="337591"/>
                  </a:lnTo>
                  <a:lnTo>
                    <a:pt x="695972" y="336588"/>
                  </a:lnTo>
                  <a:lnTo>
                    <a:pt x="644880" y="321500"/>
                  </a:lnTo>
                  <a:lnTo>
                    <a:pt x="601141" y="286689"/>
                  </a:lnTo>
                  <a:lnTo>
                    <a:pt x="579069" y="252031"/>
                  </a:lnTo>
                  <a:lnTo>
                    <a:pt x="567626" y="211074"/>
                  </a:lnTo>
                  <a:lnTo>
                    <a:pt x="566191" y="188404"/>
                  </a:lnTo>
                  <a:lnTo>
                    <a:pt x="568820" y="157594"/>
                  </a:lnTo>
                  <a:lnTo>
                    <a:pt x="589775" y="103962"/>
                  </a:lnTo>
                  <a:lnTo>
                    <a:pt x="630516" y="62306"/>
                  </a:lnTo>
                  <a:lnTo>
                    <a:pt x="683882" y="40792"/>
                  </a:lnTo>
                  <a:lnTo>
                    <a:pt x="714844" y="38100"/>
                  </a:lnTo>
                  <a:lnTo>
                    <a:pt x="739343" y="40005"/>
                  </a:lnTo>
                  <a:lnTo>
                    <a:pt x="783450" y="55257"/>
                  </a:lnTo>
                  <a:lnTo>
                    <a:pt x="820889" y="85610"/>
                  </a:lnTo>
                  <a:lnTo>
                    <a:pt x="837361" y="106159"/>
                  </a:lnTo>
                  <a:lnTo>
                    <a:pt x="867295" y="78930"/>
                  </a:lnTo>
                  <a:lnTo>
                    <a:pt x="836980" y="45554"/>
                  </a:lnTo>
                  <a:lnTo>
                    <a:pt x="800874" y="20205"/>
                  </a:lnTo>
                  <a:lnTo>
                    <a:pt x="745337" y="2235"/>
                  </a:lnTo>
                  <a:lnTo>
                    <a:pt x="714311" y="0"/>
                  </a:lnTo>
                  <a:lnTo>
                    <a:pt x="675424" y="3378"/>
                  </a:lnTo>
                  <a:lnTo>
                    <a:pt x="607771" y="30467"/>
                  </a:lnTo>
                  <a:lnTo>
                    <a:pt x="555294" y="82842"/>
                  </a:lnTo>
                  <a:lnTo>
                    <a:pt x="528205" y="149682"/>
                  </a:lnTo>
                  <a:lnTo>
                    <a:pt x="524814" y="187845"/>
                  </a:lnTo>
                  <a:lnTo>
                    <a:pt x="528180" y="226009"/>
                  </a:lnTo>
                  <a:lnTo>
                    <a:pt x="555142" y="292836"/>
                  </a:lnTo>
                  <a:lnTo>
                    <a:pt x="607339" y="345211"/>
                  </a:lnTo>
                  <a:lnTo>
                    <a:pt x="674585" y="372300"/>
                  </a:lnTo>
                  <a:lnTo>
                    <a:pt x="713206" y="375678"/>
                  </a:lnTo>
                  <a:lnTo>
                    <a:pt x="754113" y="371602"/>
                  </a:lnTo>
                  <a:lnTo>
                    <a:pt x="790257" y="359346"/>
                  </a:lnTo>
                  <a:lnTo>
                    <a:pt x="848245" y="310337"/>
                  </a:lnTo>
                  <a:lnTo>
                    <a:pt x="874382" y="257937"/>
                  </a:lnTo>
                  <a:lnTo>
                    <a:pt x="883094" y="195465"/>
                  </a:lnTo>
                  <a:lnTo>
                    <a:pt x="883094" y="186753"/>
                  </a:lnTo>
                  <a:close/>
                </a:path>
                <a:path w="1004569" h="452120">
                  <a:moveTo>
                    <a:pt x="1004036" y="328866"/>
                  </a:moveTo>
                  <a:lnTo>
                    <a:pt x="968095" y="315798"/>
                  </a:lnTo>
                  <a:lnTo>
                    <a:pt x="923455" y="441579"/>
                  </a:lnTo>
                  <a:lnTo>
                    <a:pt x="949045" y="451916"/>
                  </a:lnTo>
                  <a:lnTo>
                    <a:pt x="1004036" y="32886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8" name="object 308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505109" y="9305507"/>
              <a:ext cx="174235" cy="225961"/>
            </a:xfrm>
            <a:prstGeom prst="rect">
              <a:avLst/>
            </a:prstGeom>
          </p:spPr>
        </p:pic>
        <p:pic>
          <p:nvPicPr>
            <p:cNvPr id="309" name="object 309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739234" y="9305507"/>
              <a:ext cx="231951" cy="225961"/>
            </a:xfrm>
            <a:prstGeom prst="rect">
              <a:avLst/>
            </a:prstGeom>
          </p:spPr>
        </p:pic>
        <p:pic>
          <p:nvPicPr>
            <p:cNvPr id="310" name="object 3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31068" y="9300072"/>
              <a:ext cx="192748" cy="237950"/>
            </a:xfrm>
            <a:prstGeom prst="rect">
              <a:avLst/>
            </a:prstGeom>
          </p:spPr>
        </p:pic>
        <p:pic>
          <p:nvPicPr>
            <p:cNvPr id="311" name="object 311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269542" y="9300062"/>
              <a:ext cx="239584" cy="237950"/>
            </a:xfrm>
            <a:prstGeom prst="rect">
              <a:avLst/>
            </a:prstGeom>
          </p:spPr>
        </p:pic>
        <p:pic>
          <p:nvPicPr>
            <p:cNvPr id="312" name="object 312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569020" y="9305507"/>
              <a:ext cx="190570" cy="225961"/>
            </a:xfrm>
            <a:prstGeom prst="rect">
              <a:avLst/>
            </a:prstGeom>
          </p:spPr>
        </p:pic>
        <p:pic>
          <p:nvPicPr>
            <p:cNvPr id="313" name="object 3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784615" y="9300072"/>
              <a:ext cx="226516" cy="237940"/>
            </a:xfrm>
            <a:prstGeom prst="rect">
              <a:avLst/>
            </a:prstGeom>
          </p:spPr>
        </p:pic>
        <p:pic>
          <p:nvPicPr>
            <p:cNvPr id="314" name="object 314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2059036" y="9305518"/>
              <a:ext cx="174235" cy="225961"/>
            </a:xfrm>
            <a:prstGeom prst="rect">
              <a:avLst/>
            </a:prstGeom>
          </p:spPr>
        </p:pic>
        <p:sp>
          <p:nvSpPr>
            <p:cNvPr id="315" name="object 315"/>
            <p:cNvSpPr/>
            <p:nvPr/>
          </p:nvSpPr>
          <p:spPr>
            <a:xfrm>
              <a:off x="2434177" y="9300072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4" h="359409">
                  <a:moveTo>
                    <a:pt x="39202" y="5434"/>
                  </a:moveTo>
                  <a:lnTo>
                    <a:pt x="0" y="5434"/>
                  </a:lnTo>
                  <a:lnTo>
                    <a:pt x="0" y="358805"/>
                  </a:lnTo>
                  <a:lnTo>
                    <a:pt x="39202" y="358805"/>
                  </a:lnTo>
                  <a:lnTo>
                    <a:pt x="39202" y="199826"/>
                  </a:lnTo>
                  <a:lnTo>
                    <a:pt x="91040" y="199826"/>
                  </a:lnTo>
                  <a:lnTo>
                    <a:pt x="57987" y="178863"/>
                  </a:lnTo>
                  <a:lnTo>
                    <a:pt x="38409" y="136539"/>
                  </a:lnTo>
                  <a:lnTo>
                    <a:pt x="38334" y="136243"/>
                  </a:lnTo>
                  <a:lnTo>
                    <a:pt x="37066" y="119776"/>
                  </a:lnTo>
                  <a:lnTo>
                    <a:pt x="37025" y="119242"/>
                  </a:lnTo>
                  <a:lnTo>
                    <a:pt x="38431" y="101197"/>
                  </a:lnTo>
                  <a:lnTo>
                    <a:pt x="38454" y="100901"/>
                  </a:lnTo>
                  <a:lnTo>
                    <a:pt x="42708" y="84661"/>
                  </a:lnTo>
                  <a:lnTo>
                    <a:pt x="42742" y="84531"/>
                  </a:lnTo>
                  <a:lnTo>
                    <a:pt x="71736" y="47706"/>
                  </a:lnTo>
                  <a:lnTo>
                    <a:pt x="95550" y="37014"/>
                  </a:lnTo>
                  <a:lnTo>
                    <a:pt x="39202" y="37014"/>
                  </a:lnTo>
                  <a:lnTo>
                    <a:pt x="39202" y="5434"/>
                  </a:lnTo>
                  <a:close/>
                </a:path>
                <a:path w="226694" h="359409">
                  <a:moveTo>
                    <a:pt x="91040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78"/>
                  </a:lnTo>
                  <a:lnTo>
                    <a:pt x="162669" y="229294"/>
                  </a:lnTo>
                  <a:lnTo>
                    <a:pt x="181148" y="218486"/>
                  </a:lnTo>
                  <a:lnTo>
                    <a:pt x="197114" y="203355"/>
                  </a:lnTo>
                  <a:lnTo>
                    <a:pt x="197299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40" y="199826"/>
                  </a:lnTo>
                  <a:close/>
                </a:path>
                <a:path w="226694" h="359409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2"/>
                  </a:lnTo>
                  <a:lnTo>
                    <a:pt x="152291" y="47706"/>
                  </a:lnTo>
                  <a:lnTo>
                    <a:pt x="163900" y="57705"/>
                  </a:lnTo>
                  <a:lnTo>
                    <a:pt x="173666" y="70164"/>
                  </a:lnTo>
                  <a:lnTo>
                    <a:pt x="180580" y="84531"/>
                  </a:lnTo>
                  <a:lnTo>
                    <a:pt x="180642" y="84661"/>
                  </a:lnTo>
                  <a:lnTo>
                    <a:pt x="184754" y="100901"/>
                  </a:lnTo>
                  <a:lnTo>
                    <a:pt x="184828" y="101197"/>
                  </a:lnTo>
                  <a:lnTo>
                    <a:pt x="186184" y="119242"/>
                  </a:lnTo>
                  <a:lnTo>
                    <a:pt x="186224" y="119776"/>
                  </a:lnTo>
                  <a:lnTo>
                    <a:pt x="184985" y="136243"/>
                  </a:lnTo>
                  <a:lnTo>
                    <a:pt x="184963" y="136539"/>
                  </a:lnTo>
                  <a:lnTo>
                    <a:pt x="166078" y="178863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299" y="203093"/>
                  </a:lnTo>
                  <a:lnTo>
                    <a:pt x="209976" y="185168"/>
                  </a:lnTo>
                  <a:lnTo>
                    <a:pt x="219160" y="165178"/>
                  </a:lnTo>
                  <a:lnTo>
                    <a:pt x="224670" y="143381"/>
                  </a:lnTo>
                  <a:lnTo>
                    <a:pt x="226506" y="119776"/>
                  </a:lnTo>
                  <a:lnTo>
                    <a:pt x="224651" y="96354"/>
                  </a:lnTo>
                  <a:lnTo>
                    <a:pt x="219086" y="74527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4" h="359409">
                  <a:moveTo>
                    <a:pt x="116520" y="0"/>
                  </a:moveTo>
                  <a:lnTo>
                    <a:pt x="93928" y="2314"/>
                  </a:lnTo>
                  <a:lnTo>
                    <a:pt x="73510" y="9256"/>
                  </a:lnTo>
                  <a:lnTo>
                    <a:pt x="55268" y="20823"/>
                  </a:lnTo>
                  <a:lnTo>
                    <a:pt x="39202" y="37014"/>
                  </a:lnTo>
                  <a:lnTo>
                    <a:pt x="95550" y="37014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8" y="2314"/>
                  </a:lnTo>
                  <a:lnTo>
                    <a:pt x="141437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6" name="object 316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2706409" y="9300072"/>
              <a:ext cx="216160" cy="237940"/>
            </a:xfrm>
            <a:prstGeom prst="rect">
              <a:avLst/>
            </a:prstGeom>
          </p:spPr>
        </p:pic>
        <p:sp>
          <p:nvSpPr>
            <p:cNvPr id="317" name="object 317"/>
            <p:cNvSpPr/>
            <p:nvPr/>
          </p:nvSpPr>
          <p:spPr>
            <a:xfrm>
              <a:off x="2982455" y="9305511"/>
              <a:ext cx="654685" cy="353695"/>
            </a:xfrm>
            <a:custGeom>
              <a:avLst/>
              <a:gdLst/>
              <a:ahLst/>
              <a:cxnLst/>
              <a:rect l="l" t="t" r="r" b="b"/>
              <a:pathLst>
                <a:path w="654685" h="353695">
                  <a:moveTo>
                    <a:pt x="18186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64" y="226060"/>
                  </a:lnTo>
                  <a:lnTo>
                    <a:pt x="181864" y="35560"/>
                  </a:lnTo>
                  <a:lnTo>
                    <a:pt x="181864" y="0"/>
                  </a:lnTo>
                  <a:close/>
                </a:path>
                <a:path w="654685" h="353695">
                  <a:moveTo>
                    <a:pt x="464985" y="0"/>
                  </a:moveTo>
                  <a:lnTo>
                    <a:pt x="421424" y="0"/>
                  </a:lnTo>
                  <a:lnTo>
                    <a:pt x="347916" y="161721"/>
                  </a:lnTo>
                  <a:lnTo>
                    <a:pt x="267881" y="0"/>
                  </a:lnTo>
                  <a:lnTo>
                    <a:pt x="223227" y="0"/>
                  </a:lnTo>
                  <a:lnTo>
                    <a:pt x="327228" y="204736"/>
                  </a:lnTo>
                  <a:lnTo>
                    <a:pt x="254266" y="353377"/>
                  </a:lnTo>
                  <a:lnTo>
                    <a:pt x="297827" y="353377"/>
                  </a:lnTo>
                  <a:lnTo>
                    <a:pt x="464985" y="0"/>
                  </a:lnTo>
                  <a:close/>
                </a:path>
                <a:path w="654685" h="353695">
                  <a:moveTo>
                    <a:pt x="654456" y="381"/>
                  </a:moveTo>
                  <a:lnTo>
                    <a:pt x="473684" y="381"/>
                  </a:lnTo>
                  <a:lnTo>
                    <a:pt x="473684" y="35941"/>
                  </a:lnTo>
                  <a:lnTo>
                    <a:pt x="544461" y="35941"/>
                  </a:lnTo>
                  <a:lnTo>
                    <a:pt x="544461" y="226441"/>
                  </a:lnTo>
                  <a:lnTo>
                    <a:pt x="583666" y="226441"/>
                  </a:lnTo>
                  <a:lnTo>
                    <a:pt x="583666" y="35941"/>
                  </a:lnTo>
                  <a:lnTo>
                    <a:pt x="654456" y="35941"/>
                  </a:lnTo>
                  <a:lnTo>
                    <a:pt x="654456" y="381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8" name="object 31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664129" y="9300072"/>
              <a:ext cx="226516" cy="237940"/>
            </a:xfrm>
            <a:prstGeom prst="rect">
              <a:avLst/>
            </a:prstGeom>
          </p:spPr>
        </p:pic>
        <p:sp>
          <p:nvSpPr>
            <p:cNvPr id="319" name="object 319"/>
            <p:cNvSpPr/>
            <p:nvPr/>
          </p:nvSpPr>
          <p:spPr>
            <a:xfrm>
              <a:off x="3964686" y="9288087"/>
              <a:ext cx="452120" cy="303530"/>
            </a:xfrm>
            <a:custGeom>
              <a:avLst/>
              <a:gdLst/>
              <a:ahLst/>
              <a:cxnLst/>
              <a:rect l="l" t="t" r="r" b="b"/>
              <a:pathLst>
                <a:path w="452120" h="303529">
                  <a:moveTo>
                    <a:pt x="216712" y="207822"/>
                  </a:moveTo>
                  <a:lnTo>
                    <a:pt x="179679" y="207822"/>
                  </a:lnTo>
                  <a:lnTo>
                    <a:pt x="179679" y="17322"/>
                  </a:lnTo>
                  <a:lnTo>
                    <a:pt x="140487" y="17322"/>
                  </a:lnTo>
                  <a:lnTo>
                    <a:pt x="140487" y="207822"/>
                  </a:lnTo>
                  <a:lnTo>
                    <a:pt x="39204" y="20782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207822"/>
                  </a:lnTo>
                  <a:lnTo>
                    <a:pt x="0" y="243382"/>
                  </a:lnTo>
                  <a:lnTo>
                    <a:pt x="180771" y="243382"/>
                  </a:lnTo>
                  <a:lnTo>
                    <a:pt x="180771" y="303072"/>
                  </a:lnTo>
                  <a:lnTo>
                    <a:pt x="216712" y="303072"/>
                  </a:lnTo>
                  <a:lnTo>
                    <a:pt x="216712" y="243382"/>
                  </a:lnTo>
                  <a:lnTo>
                    <a:pt x="216712" y="207822"/>
                  </a:lnTo>
                  <a:close/>
                </a:path>
                <a:path w="452120" h="303529">
                  <a:moveTo>
                    <a:pt x="451916" y="0"/>
                  </a:moveTo>
                  <a:lnTo>
                    <a:pt x="297281" y="166611"/>
                  </a:lnTo>
                  <a:lnTo>
                    <a:pt x="297281" y="17424"/>
                  </a:lnTo>
                  <a:lnTo>
                    <a:pt x="258076" y="17424"/>
                  </a:lnTo>
                  <a:lnTo>
                    <a:pt x="258076" y="259181"/>
                  </a:lnTo>
                  <a:lnTo>
                    <a:pt x="412711" y="92570"/>
                  </a:lnTo>
                  <a:lnTo>
                    <a:pt x="412711" y="243382"/>
                  </a:lnTo>
                  <a:lnTo>
                    <a:pt x="451916" y="243382"/>
                  </a:lnTo>
                  <a:lnTo>
                    <a:pt x="451916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" name="object 320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4464513" y="9305518"/>
              <a:ext cx="174235" cy="225961"/>
            </a:xfrm>
            <a:prstGeom prst="rect">
              <a:avLst/>
            </a:prstGeom>
          </p:spPr>
        </p:pic>
        <p:sp>
          <p:nvSpPr>
            <p:cNvPr id="321" name="object 321"/>
            <p:cNvSpPr/>
            <p:nvPr/>
          </p:nvSpPr>
          <p:spPr>
            <a:xfrm>
              <a:off x="4839652" y="9288087"/>
              <a:ext cx="877569" cy="370840"/>
            </a:xfrm>
            <a:custGeom>
              <a:avLst/>
              <a:gdLst/>
              <a:ahLst/>
              <a:cxnLst/>
              <a:rect l="l" t="t" r="r" b="b"/>
              <a:pathLst>
                <a:path w="877570" h="370840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70"/>
                  </a:lnTo>
                  <a:lnTo>
                    <a:pt x="154635" y="243382"/>
                  </a:lnTo>
                  <a:lnTo>
                    <a:pt x="193840" y="243382"/>
                  </a:lnTo>
                  <a:lnTo>
                    <a:pt x="193840" y="0"/>
                  </a:lnTo>
                  <a:close/>
                </a:path>
                <a:path w="877570" h="370840">
                  <a:moveTo>
                    <a:pt x="576592" y="17424"/>
                  </a:moveTo>
                  <a:lnTo>
                    <a:pt x="394741" y="17424"/>
                  </a:lnTo>
                  <a:lnTo>
                    <a:pt x="394741" y="52984"/>
                  </a:lnTo>
                  <a:lnTo>
                    <a:pt x="394741" y="243484"/>
                  </a:lnTo>
                  <a:lnTo>
                    <a:pt x="433933" y="243484"/>
                  </a:lnTo>
                  <a:lnTo>
                    <a:pt x="433933" y="52984"/>
                  </a:lnTo>
                  <a:lnTo>
                    <a:pt x="537387" y="52984"/>
                  </a:lnTo>
                  <a:lnTo>
                    <a:pt x="537387" y="243484"/>
                  </a:lnTo>
                  <a:lnTo>
                    <a:pt x="576592" y="243484"/>
                  </a:lnTo>
                  <a:lnTo>
                    <a:pt x="576592" y="52984"/>
                  </a:lnTo>
                  <a:lnTo>
                    <a:pt x="576592" y="17424"/>
                  </a:lnTo>
                  <a:close/>
                </a:path>
                <a:path w="877570" h="370840">
                  <a:moveTo>
                    <a:pt x="877150" y="131762"/>
                  </a:moveTo>
                  <a:lnTo>
                    <a:pt x="869734" y="86525"/>
                  </a:lnTo>
                  <a:lnTo>
                    <a:pt x="847471" y="47650"/>
                  </a:lnTo>
                  <a:lnTo>
                    <a:pt x="836866" y="37414"/>
                  </a:lnTo>
                  <a:lnTo>
                    <a:pt x="836866" y="131762"/>
                  </a:lnTo>
                  <a:lnTo>
                    <a:pt x="835634" y="148234"/>
                  </a:lnTo>
                  <a:lnTo>
                    <a:pt x="816724" y="190855"/>
                  </a:lnTo>
                  <a:lnTo>
                    <a:pt x="779145" y="213575"/>
                  </a:lnTo>
                  <a:lnTo>
                    <a:pt x="763358" y="215087"/>
                  </a:lnTo>
                  <a:lnTo>
                    <a:pt x="747280" y="213575"/>
                  </a:lnTo>
                  <a:lnTo>
                    <a:pt x="708634" y="190855"/>
                  </a:lnTo>
                  <a:lnTo>
                    <a:pt x="689051" y="148526"/>
                  </a:lnTo>
                  <a:lnTo>
                    <a:pt x="688975" y="148234"/>
                  </a:lnTo>
                  <a:lnTo>
                    <a:pt x="687717" y="131762"/>
                  </a:lnTo>
                  <a:lnTo>
                    <a:pt x="687666" y="131229"/>
                  </a:lnTo>
                  <a:lnTo>
                    <a:pt x="689076" y="113182"/>
                  </a:lnTo>
                  <a:lnTo>
                    <a:pt x="689102" y="112890"/>
                  </a:lnTo>
                  <a:lnTo>
                    <a:pt x="693356" y="96647"/>
                  </a:lnTo>
                  <a:lnTo>
                    <a:pt x="693381" y="96520"/>
                  </a:lnTo>
                  <a:lnTo>
                    <a:pt x="722376" y="59702"/>
                  </a:lnTo>
                  <a:lnTo>
                    <a:pt x="746201" y="49009"/>
                  </a:lnTo>
                  <a:lnTo>
                    <a:pt x="748512" y="48272"/>
                  </a:lnTo>
                  <a:lnTo>
                    <a:pt x="762812" y="46837"/>
                  </a:lnTo>
                  <a:lnTo>
                    <a:pt x="777074" y="48272"/>
                  </a:lnTo>
                  <a:lnTo>
                    <a:pt x="790448" y="52552"/>
                  </a:lnTo>
                  <a:lnTo>
                    <a:pt x="802932" y="59702"/>
                  </a:lnTo>
                  <a:lnTo>
                    <a:pt x="814539" y="69697"/>
                  </a:lnTo>
                  <a:lnTo>
                    <a:pt x="824306" y="82156"/>
                  </a:lnTo>
                  <a:lnTo>
                    <a:pt x="831227" y="96520"/>
                  </a:lnTo>
                  <a:lnTo>
                    <a:pt x="831291" y="96647"/>
                  </a:lnTo>
                  <a:lnTo>
                    <a:pt x="835393" y="112890"/>
                  </a:lnTo>
                  <a:lnTo>
                    <a:pt x="835469" y="113182"/>
                  </a:lnTo>
                  <a:lnTo>
                    <a:pt x="836828" y="131229"/>
                  </a:lnTo>
                  <a:lnTo>
                    <a:pt x="836866" y="131762"/>
                  </a:lnTo>
                  <a:lnTo>
                    <a:pt x="836866" y="37414"/>
                  </a:lnTo>
                  <a:lnTo>
                    <a:pt x="831329" y="32054"/>
                  </a:lnTo>
                  <a:lnTo>
                    <a:pt x="812558" y="20904"/>
                  </a:lnTo>
                  <a:lnTo>
                    <a:pt x="791438" y="14300"/>
                  </a:lnTo>
                  <a:lnTo>
                    <a:pt x="792086" y="14300"/>
                  </a:lnTo>
                  <a:lnTo>
                    <a:pt x="767168" y="11988"/>
                  </a:lnTo>
                  <a:lnTo>
                    <a:pt x="744575" y="14300"/>
                  </a:lnTo>
                  <a:lnTo>
                    <a:pt x="724154" y="21247"/>
                  </a:lnTo>
                  <a:lnTo>
                    <a:pt x="705916" y="32816"/>
                  </a:lnTo>
                  <a:lnTo>
                    <a:pt x="689851" y="49009"/>
                  </a:lnTo>
                  <a:lnTo>
                    <a:pt x="689851" y="17424"/>
                  </a:lnTo>
                  <a:lnTo>
                    <a:pt x="650646" y="17424"/>
                  </a:lnTo>
                  <a:lnTo>
                    <a:pt x="650646" y="370801"/>
                  </a:lnTo>
                  <a:lnTo>
                    <a:pt x="689851" y="370801"/>
                  </a:lnTo>
                  <a:lnTo>
                    <a:pt x="689851" y="211823"/>
                  </a:lnTo>
                  <a:lnTo>
                    <a:pt x="705815" y="228498"/>
                  </a:lnTo>
                  <a:lnTo>
                    <a:pt x="724293" y="240398"/>
                  </a:lnTo>
                  <a:lnTo>
                    <a:pt x="745286" y="247548"/>
                  </a:lnTo>
                  <a:lnTo>
                    <a:pt x="768807" y="249936"/>
                  </a:lnTo>
                  <a:lnTo>
                    <a:pt x="792314" y="247764"/>
                  </a:lnTo>
                  <a:lnTo>
                    <a:pt x="813308" y="241287"/>
                  </a:lnTo>
                  <a:lnTo>
                    <a:pt x="831799" y="230479"/>
                  </a:lnTo>
                  <a:lnTo>
                    <a:pt x="847763" y="215341"/>
                  </a:lnTo>
                  <a:lnTo>
                    <a:pt x="847940" y="215087"/>
                  </a:lnTo>
                  <a:lnTo>
                    <a:pt x="860615" y="197154"/>
                  </a:lnTo>
                  <a:lnTo>
                    <a:pt x="869810" y="177165"/>
                  </a:lnTo>
                  <a:lnTo>
                    <a:pt x="875309" y="155371"/>
                  </a:lnTo>
                  <a:lnTo>
                    <a:pt x="877150" y="131762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5762526" y="9300062"/>
              <a:ext cx="239584" cy="237950"/>
            </a:xfrm>
            <a:prstGeom prst="rect">
              <a:avLst/>
            </a:prstGeom>
          </p:spPr>
        </p:pic>
        <p:sp>
          <p:nvSpPr>
            <p:cNvPr id="323" name="object 323"/>
            <p:cNvSpPr/>
            <p:nvPr/>
          </p:nvSpPr>
          <p:spPr>
            <a:xfrm>
              <a:off x="6047836" y="9168307"/>
              <a:ext cx="308610" cy="490855"/>
            </a:xfrm>
            <a:custGeom>
              <a:avLst/>
              <a:gdLst/>
              <a:ahLst/>
              <a:cxnLst/>
              <a:rect l="l" t="t" r="r" b="b"/>
              <a:pathLst>
                <a:path w="308610" h="490854">
                  <a:moveTo>
                    <a:pt x="173701" y="0"/>
                  </a:moveTo>
                  <a:lnTo>
                    <a:pt x="134498" y="0"/>
                  </a:lnTo>
                  <a:lnTo>
                    <a:pt x="134498" y="133399"/>
                  </a:lnTo>
                  <a:lnTo>
                    <a:pt x="105636" y="135235"/>
                  </a:lnTo>
                  <a:lnTo>
                    <a:pt x="57718" y="149933"/>
                  </a:lnTo>
                  <a:lnTo>
                    <a:pt x="21751" y="180085"/>
                  </a:lnTo>
                  <a:lnTo>
                    <a:pt x="2416" y="223642"/>
                  </a:lnTo>
                  <a:lnTo>
                    <a:pt x="0" y="249908"/>
                  </a:lnTo>
                  <a:lnTo>
                    <a:pt x="2450" y="276426"/>
                  </a:lnTo>
                  <a:lnTo>
                    <a:pt x="22051" y="320263"/>
                  </a:lnTo>
                  <a:lnTo>
                    <a:pt x="58635" y="350440"/>
                  </a:lnTo>
                  <a:lnTo>
                    <a:pt x="106284" y="365144"/>
                  </a:lnTo>
                  <a:lnTo>
                    <a:pt x="134498" y="366983"/>
                  </a:lnTo>
                  <a:lnTo>
                    <a:pt x="134498" y="490571"/>
                  </a:lnTo>
                  <a:lnTo>
                    <a:pt x="173701" y="490571"/>
                  </a:lnTo>
                  <a:lnTo>
                    <a:pt x="173701" y="366983"/>
                  </a:lnTo>
                  <a:lnTo>
                    <a:pt x="201905" y="365144"/>
                  </a:lnTo>
                  <a:lnTo>
                    <a:pt x="227190" y="359629"/>
                  </a:lnTo>
                  <a:lnTo>
                    <a:pt x="249552" y="350440"/>
                  </a:lnTo>
                  <a:lnTo>
                    <a:pt x="268986" y="337581"/>
                  </a:lnTo>
                  <a:lnTo>
                    <a:pt x="274378" y="332136"/>
                  </a:lnTo>
                  <a:lnTo>
                    <a:pt x="134498" y="332136"/>
                  </a:lnTo>
                  <a:lnTo>
                    <a:pt x="116691" y="331728"/>
                  </a:lnTo>
                  <a:lnTo>
                    <a:pt x="71872" y="315801"/>
                  </a:lnTo>
                  <a:lnTo>
                    <a:pt x="42275" y="270368"/>
                  </a:lnTo>
                  <a:lnTo>
                    <a:pt x="40302" y="249908"/>
                  </a:lnTo>
                  <a:lnTo>
                    <a:pt x="42411" y="228340"/>
                  </a:lnTo>
                  <a:lnTo>
                    <a:pt x="74050" y="182402"/>
                  </a:lnTo>
                  <a:lnTo>
                    <a:pt x="117445" y="168517"/>
                  </a:lnTo>
                  <a:lnTo>
                    <a:pt x="134498" y="168246"/>
                  </a:lnTo>
                  <a:lnTo>
                    <a:pt x="274848" y="168246"/>
                  </a:lnTo>
                  <a:lnTo>
                    <a:pt x="269520" y="162801"/>
                  </a:lnTo>
                  <a:lnTo>
                    <a:pt x="250467" y="149933"/>
                  </a:lnTo>
                  <a:lnTo>
                    <a:pt x="228144" y="140745"/>
                  </a:lnTo>
                  <a:lnTo>
                    <a:pt x="202555" y="135235"/>
                  </a:lnTo>
                  <a:lnTo>
                    <a:pt x="173701" y="133399"/>
                  </a:lnTo>
                  <a:lnTo>
                    <a:pt x="173701" y="0"/>
                  </a:lnTo>
                  <a:close/>
                </a:path>
                <a:path w="308610" h="490854">
                  <a:moveTo>
                    <a:pt x="173701" y="168246"/>
                  </a:moveTo>
                  <a:lnTo>
                    <a:pt x="134498" y="168246"/>
                  </a:lnTo>
                  <a:lnTo>
                    <a:pt x="134498" y="332136"/>
                  </a:lnTo>
                  <a:lnTo>
                    <a:pt x="173701" y="332136"/>
                  </a:lnTo>
                  <a:lnTo>
                    <a:pt x="173701" y="168246"/>
                  </a:lnTo>
                  <a:close/>
                </a:path>
                <a:path w="308610" h="490854">
                  <a:moveTo>
                    <a:pt x="274848" y="168246"/>
                  </a:moveTo>
                  <a:lnTo>
                    <a:pt x="173701" y="168246"/>
                  </a:lnTo>
                  <a:lnTo>
                    <a:pt x="190748" y="168517"/>
                  </a:lnTo>
                  <a:lnTo>
                    <a:pt x="206502" y="170965"/>
                  </a:lnTo>
                  <a:lnTo>
                    <a:pt x="248901" y="194582"/>
                  </a:lnTo>
                  <a:lnTo>
                    <a:pt x="267887" y="249908"/>
                  </a:lnTo>
                  <a:lnTo>
                    <a:pt x="265912" y="270368"/>
                  </a:lnTo>
                  <a:lnTo>
                    <a:pt x="236306" y="315801"/>
                  </a:lnTo>
                  <a:lnTo>
                    <a:pt x="191492" y="331728"/>
                  </a:lnTo>
                  <a:lnTo>
                    <a:pt x="173701" y="332136"/>
                  </a:lnTo>
                  <a:lnTo>
                    <a:pt x="274378" y="332136"/>
                  </a:lnTo>
                  <a:lnTo>
                    <a:pt x="286137" y="320263"/>
                  </a:lnTo>
                  <a:lnTo>
                    <a:pt x="298388" y="299878"/>
                  </a:lnTo>
                  <a:lnTo>
                    <a:pt x="305739" y="276426"/>
                  </a:lnTo>
                  <a:lnTo>
                    <a:pt x="308189" y="249908"/>
                  </a:lnTo>
                  <a:lnTo>
                    <a:pt x="305771" y="223642"/>
                  </a:lnTo>
                  <a:lnTo>
                    <a:pt x="298518" y="200366"/>
                  </a:lnTo>
                  <a:lnTo>
                    <a:pt x="286433" y="180085"/>
                  </a:lnTo>
                  <a:lnTo>
                    <a:pt x="274848" y="16824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4" name="object 324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401752" y="9300072"/>
              <a:ext cx="216160" cy="237940"/>
            </a:xfrm>
            <a:prstGeom prst="rect">
              <a:avLst/>
            </a:prstGeom>
          </p:spPr>
        </p:pic>
        <p:pic>
          <p:nvPicPr>
            <p:cNvPr id="325" name="object 32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63629" y="9300072"/>
              <a:ext cx="192748" cy="237950"/>
            </a:xfrm>
            <a:prstGeom prst="rect">
              <a:avLst/>
            </a:prstGeom>
          </p:spPr>
        </p:pic>
        <p:pic>
          <p:nvPicPr>
            <p:cNvPr id="326" name="object 3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902114" y="9300072"/>
              <a:ext cx="192748" cy="237950"/>
            </a:xfrm>
            <a:prstGeom prst="rect">
              <a:avLst/>
            </a:prstGeom>
          </p:spPr>
        </p:pic>
        <p:sp>
          <p:nvSpPr>
            <p:cNvPr id="327" name="object 327"/>
            <p:cNvSpPr/>
            <p:nvPr/>
          </p:nvSpPr>
          <p:spPr>
            <a:xfrm>
              <a:off x="7154756" y="9288083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8" name="object 328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7408475" y="9300062"/>
              <a:ext cx="239584" cy="237950"/>
            </a:xfrm>
            <a:prstGeom prst="rect">
              <a:avLst/>
            </a:prstGeom>
          </p:spPr>
        </p:pic>
        <p:sp>
          <p:nvSpPr>
            <p:cNvPr id="329" name="object 329"/>
            <p:cNvSpPr/>
            <p:nvPr/>
          </p:nvSpPr>
          <p:spPr>
            <a:xfrm>
              <a:off x="7707935" y="9305410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0" name="object 33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952951" y="9300072"/>
              <a:ext cx="226516" cy="237940"/>
            </a:xfrm>
            <a:prstGeom prst="rect">
              <a:avLst/>
            </a:prstGeom>
          </p:spPr>
        </p:pic>
        <p:pic>
          <p:nvPicPr>
            <p:cNvPr id="331" name="object 33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8220838" y="9305507"/>
              <a:ext cx="203637" cy="227050"/>
            </a:xfrm>
            <a:prstGeom prst="rect">
              <a:avLst/>
            </a:prstGeom>
          </p:spPr>
        </p:pic>
        <p:pic>
          <p:nvPicPr>
            <p:cNvPr id="332" name="object 33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8498526" y="9305507"/>
              <a:ext cx="165513" cy="225961"/>
            </a:xfrm>
            <a:prstGeom prst="rect">
              <a:avLst/>
            </a:prstGeom>
          </p:spPr>
        </p:pic>
        <p:sp>
          <p:nvSpPr>
            <p:cNvPr id="333" name="object 333"/>
            <p:cNvSpPr/>
            <p:nvPr/>
          </p:nvSpPr>
          <p:spPr>
            <a:xfrm>
              <a:off x="8716315" y="9305410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4" name="object 334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8961329" y="9300062"/>
              <a:ext cx="239584" cy="237950"/>
            </a:xfrm>
            <a:prstGeom prst="rect">
              <a:avLst/>
            </a:prstGeom>
          </p:spPr>
        </p:pic>
        <p:pic>
          <p:nvPicPr>
            <p:cNvPr id="335" name="object 335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9246640" y="9300072"/>
              <a:ext cx="216160" cy="237940"/>
            </a:xfrm>
            <a:prstGeom prst="rect">
              <a:avLst/>
            </a:prstGeom>
          </p:spPr>
        </p:pic>
        <p:sp>
          <p:nvSpPr>
            <p:cNvPr id="336" name="object 336"/>
            <p:cNvSpPr/>
            <p:nvPr/>
          </p:nvSpPr>
          <p:spPr>
            <a:xfrm>
              <a:off x="9649549" y="9288087"/>
              <a:ext cx="736600" cy="370840"/>
            </a:xfrm>
            <a:custGeom>
              <a:avLst/>
              <a:gdLst/>
              <a:ahLst/>
              <a:cxnLst/>
              <a:rect l="l" t="t" r="r" b="b"/>
              <a:pathLst>
                <a:path w="736600" h="370840">
                  <a:moveTo>
                    <a:pt x="181851" y="17424"/>
                  </a:moveTo>
                  <a:lnTo>
                    <a:pt x="0" y="17424"/>
                  </a:lnTo>
                  <a:lnTo>
                    <a:pt x="0" y="52984"/>
                  </a:lnTo>
                  <a:lnTo>
                    <a:pt x="0" y="243484"/>
                  </a:lnTo>
                  <a:lnTo>
                    <a:pt x="39192" y="243484"/>
                  </a:lnTo>
                  <a:lnTo>
                    <a:pt x="39192" y="52984"/>
                  </a:lnTo>
                  <a:lnTo>
                    <a:pt x="142646" y="52984"/>
                  </a:lnTo>
                  <a:lnTo>
                    <a:pt x="142646" y="243484"/>
                  </a:lnTo>
                  <a:lnTo>
                    <a:pt x="181851" y="243484"/>
                  </a:lnTo>
                  <a:lnTo>
                    <a:pt x="181851" y="52984"/>
                  </a:lnTo>
                  <a:lnTo>
                    <a:pt x="181851" y="17424"/>
                  </a:lnTo>
                  <a:close/>
                </a:path>
                <a:path w="736600" h="370840">
                  <a:moveTo>
                    <a:pt x="482396" y="131762"/>
                  </a:moveTo>
                  <a:lnTo>
                    <a:pt x="474980" y="86525"/>
                  </a:lnTo>
                  <a:lnTo>
                    <a:pt x="452729" y="47650"/>
                  </a:lnTo>
                  <a:lnTo>
                    <a:pt x="451878" y="46837"/>
                  </a:lnTo>
                  <a:lnTo>
                    <a:pt x="442112" y="37414"/>
                  </a:lnTo>
                  <a:lnTo>
                    <a:pt x="442112" y="131762"/>
                  </a:lnTo>
                  <a:lnTo>
                    <a:pt x="440880" y="148234"/>
                  </a:lnTo>
                  <a:lnTo>
                    <a:pt x="421970" y="190855"/>
                  </a:lnTo>
                  <a:lnTo>
                    <a:pt x="384390" y="213575"/>
                  </a:lnTo>
                  <a:lnTo>
                    <a:pt x="368604" y="215087"/>
                  </a:lnTo>
                  <a:lnTo>
                    <a:pt x="352526" y="213575"/>
                  </a:lnTo>
                  <a:lnTo>
                    <a:pt x="313880" y="190855"/>
                  </a:lnTo>
                  <a:lnTo>
                    <a:pt x="294297" y="148526"/>
                  </a:lnTo>
                  <a:lnTo>
                    <a:pt x="294220" y="148234"/>
                  </a:lnTo>
                  <a:lnTo>
                    <a:pt x="292963" y="131762"/>
                  </a:lnTo>
                  <a:lnTo>
                    <a:pt x="292912" y="131229"/>
                  </a:lnTo>
                  <a:lnTo>
                    <a:pt x="294322" y="113182"/>
                  </a:lnTo>
                  <a:lnTo>
                    <a:pt x="294347" y="112890"/>
                  </a:lnTo>
                  <a:lnTo>
                    <a:pt x="298602" y="96647"/>
                  </a:lnTo>
                  <a:lnTo>
                    <a:pt x="298627" y="96520"/>
                  </a:lnTo>
                  <a:lnTo>
                    <a:pt x="327621" y="59702"/>
                  </a:lnTo>
                  <a:lnTo>
                    <a:pt x="351447" y="49009"/>
                  </a:lnTo>
                  <a:lnTo>
                    <a:pt x="353758" y="48272"/>
                  </a:lnTo>
                  <a:lnTo>
                    <a:pt x="368058" y="46837"/>
                  </a:lnTo>
                  <a:lnTo>
                    <a:pt x="382320" y="48272"/>
                  </a:lnTo>
                  <a:lnTo>
                    <a:pt x="395693" y="52552"/>
                  </a:lnTo>
                  <a:lnTo>
                    <a:pt x="408178" y="59702"/>
                  </a:lnTo>
                  <a:lnTo>
                    <a:pt x="419798" y="69697"/>
                  </a:lnTo>
                  <a:lnTo>
                    <a:pt x="429552" y="82156"/>
                  </a:lnTo>
                  <a:lnTo>
                    <a:pt x="436473" y="96520"/>
                  </a:lnTo>
                  <a:lnTo>
                    <a:pt x="436537" y="96647"/>
                  </a:lnTo>
                  <a:lnTo>
                    <a:pt x="440651" y="112890"/>
                  </a:lnTo>
                  <a:lnTo>
                    <a:pt x="440715" y="113182"/>
                  </a:lnTo>
                  <a:lnTo>
                    <a:pt x="442074" y="131229"/>
                  </a:lnTo>
                  <a:lnTo>
                    <a:pt x="442112" y="131762"/>
                  </a:lnTo>
                  <a:lnTo>
                    <a:pt x="442112" y="37414"/>
                  </a:lnTo>
                  <a:lnTo>
                    <a:pt x="436575" y="32054"/>
                  </a:lnTo>
                  <a:lnTo>
                    <a:pt x="417804" y="20904"/>
                  </a:lnTo>
                  <a:lnTo>
                    <a:pt x="396684" y="14300"/>
                  </a:lnTo>
                  <a:lnTo>
                    <a:pt x="397332" y="14300"/>
                  </a:lnTo>
                  <a:lnTo>
                    <a:pt x="372414" y="11988"/>
                  </a:lnTo>
                  <a:lnTo>
                    <a:pt x="349821" y="14300"/>
                  </a:lnTo>
                  <a:lnTo>
                    <a:pt x="329399" y="21247"/>
                  </a:lnTo>
                  <a:lnTo>
                    <a:pt x="311162" y="32816"/>
                  </a:lnTo>
                  <a:lnTo>
                    <a:pt x="295097" y="49009"/>
                  </a:lnTo>
                  <a:lnTo>
                    <a:pt x="295097" y="17424"/>
                  </a:lnTo>
                  <a:lnTo>
                    <a:pt x="255892" y="17424"/>
                  </a:lnTo>
                  <a:lnTo>
                    <a:pt x="255892" y="370801"/>
                  </a:lnTo>
                  <a:lnTo>
                    <a:pt x="295097" y="370801"/>
                  </a:lnTo>
                  <a:lnTo>
                    <a:pt x="295097" y="211823"/>
                  </a:lnTo>
                  <a:lnTo>
                    <a:pt x="311061" y="228498"/>
                  </a:lnTo>
                  <a:lnTo>
                    <a:pt x="329539" y="240398"/>
                  </a:lnTo>
                  <a:lnTo>
                    <a:pt x="350532" y="247548"/>
                  </a:lnTo>
                  <a:lnTo>
                    <a:pt x="374053" y="249936"/>
                  </a:lnTo>
                  <a:lnTo>
                    <a:pt x="397560" y="247764"/>
                  </a:lnTo>
                  <a:lnTo>
                    <a:pt x="418566" y="241287"/>
                  </a:lnTo>
                  <a:lnTo>
                    <a:pt x="437045" y="230479"/>
                  </a:lnTo>
                  <a:lnTo>
                    <a:pt x="453009" y="215341"/>
                  </a:lnTo>
                  <a:lnTo>
                    <a:pt x="453186" y="215087"/>
                  </a:lnTo>
                  <a:lnTo>
                    <a:pt x="465874" y="197154"/>
                  </a:lnTo>
                  <a:lnTo>
                    <a:pt x="475056" y="177165"/>
                  </a:lnTo>
                  <a:lnTo>
                    <a:pt x="480568" y="155371"/>
                  </a:lnTo>
                  <a:lnTo>
                    <a:pt x="482396" y="131762"/>
                  </a:lnTo>
                  <a:close/>
                </a:path>
                <a:path w="736600" h="370840">
                  <a:moveTo>
                    <a:pt x="736117" y="0"/>
                  </a:moveTo>
                  <a:lnTo>
                    <a:pt x="581482" y="166611"/>
                  </a:lnTo>
                  <a:lnTo>
                    <a:pt x="581482" y="17424"/>
                  </a:lnTo>
                  <a:lnTo>
                    <a:pt x="542277" y="17424"/>
                  </a:lnTo>
                  <a:lnTo>
                    <a:pt x="542277" y="259181"/>
                  </a:lnTo>
                  <a:lnTo>
                    <a:pt x="696912" y="92570"/>
                  </a:lnTo>
                  <a:lnTo>
                    <a:pt x="696912" y="243382"/>
                  </a:lnTo>
                  <a:lnTo>
                    <a:pt x="736117" y="243382"/>
                  </a:lnTo>
                  <a:lnTo>
                    <a:pt x="73611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7" name="object 337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10445546" y="9300072"/>
              <a:ext cx="184036" cy="237940"/>
            </a:xfrm>
            <a:prstGeom prst="rect">
              <a:avLst/>
            </a:prstGeom>
          </p:spPr>
        </p:pic>
        <p:sp>
          <p:nvSpPr>
            <p:cNvPr id="338" name="object 338"/>
            <p:cNvSpPr/>
            <p:nvPr/>
          </p:nvSpPr>
          <p:spPr>
            <a:xfrm>
              <a:off x="10689514" y="9305410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9" name="object 33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934536" y="9300072"/>
              <a:ext cx="226516" cy="237940"/>
            </a:xfrm>
            <a:prstGeom prst="rect">
              <a:avLst/>
            </a:prstGeom>
          </p:spPr>
        </p:pic>
        <p:sp>
          <p:nvSpPr>
            <p:cNvPr id="340" name="object 340"/>
            <p:cNvSpPr/>
            <p:nvPr/>
          </p:nvSpPr>
          <p:spPr>
            <a:xfrm>
              <a:off x="11235042" y="9288087"/>
              <a:ext cx="453390" cy="259715"/>
            </a:xfrm>
            <a:custGeom>
              <a:avLst/>
              <a:gdLst/>
              <a:ahLst/>
              <a:cxnLst/>
              <a:rect l="l" t="t" r="r" b="b"/>
              <a:pathLst>
                <a:path w="453390" h="259715">
                  <a:moveTo>
                    <a:pt x="185127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204" y="11003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27" y="243382"/>
                  </a:lnTo>
                  <a:lnTo>
                    <a:pt x="185127" y="145592"/>
                  </a:lnTo>
                  <a:lnTo>
                    <a:pt x="185127" y="110032"/>
                  </a:lnTo>
                  <a:lnTo>
                    <a:pt x="185127" y="17322"/>
                  </a:lnTo>
                  <a:close/>
                </a:path>
                <a:path w="453390" h="259715">
                  <a:moveTo>
                    <a:pt x="452996" y="0"/>
                  </a:moveTo>
                  <a:lnTo>
                    <a:pt x="298361" y="166611"/>
                  </a:lnTo>
                  <a:lnTo>
                    <a:pt x="298361" y="17424"/>
                  </a:lnTo>
                  <a:lnTo>
                    <a:pt x="259156" y="17424"/>
                  </a:lnTo>
                  <a:lnTo>
                    <a:pt x="259156" y="259181"/>
                  </a:lnTo>
                  <a:lnTo>
                    <a:pt x="413791" y="92570"/>
                  </a:lnTo>
                  <a:lnTo>
                    <a:pt x="413791" y="243382"/>
                  </a:lnTo>
                  <a:lnTo>
                    <a:pt x="452996" y="243382"/>
                  </a:lnTo>
                  <a:lnTo>
                    <a:pt x="452996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1" name="object 341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1747935" y="9300072"/>
              <a:ext cx="216160" cy="237940"/>
            </a:xfrm>
            <a:prstGeom prst="rect">
              <a:avLst/>
            </a:prstGeom>
          </p:spPr>
        </p:pic>
        <p:sp>
          <p:nvSpPr>
            <p:cNvPr id="342" name="object 342"/>
            <p:cNvSpPr/>
            <p:nvPr/>
          </p:nvSpPr>
          <p:spPr>
            <a:xfrm>
              <a:off x="12118227" y="9305507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4" h="353695">
                  <a:moveTo>
                    <a:pt x="241751" y="0"/>
                  </a:moveTo>
                  <a:lnTo>
                    <a:pt x="198192" y="0"/>
                  </a:lnTo>
                  <a:lnTo>
                    <a:pt x="124687" y="161722"/>
                  </a:lnTo>
                  <a:lnTo>
                    <a:pt x="44647" y="0"/>
                  </a:lnTo>
                  <a:lnTo>
                    <a:pt x="0" y="0"/>
                  </a:lnTo>
                  <a:lnTo>
                    <a:pt x="103996" y="204737"/>
                  </a:lnTo>
                  <a:lnTo>
                    <a:pt x="31035" y="353371"/>
                  </a:lnTo>
                  <a:lnTo>
                    <a:pt x="74594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3" name="object 343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2401298" y="9305507"/>
              <a:ext cx="190570" cy="225961"/>
            </a:xfrm>
            <a:prstGeom prst="rect">
              <a:avLst/>
            </a:prstGeom>
          </p:spPr>
        </p:pic>
        <p:sp>
          <p:nvSpPr>
            <p:cNvPr id="344" name="object 344"/>
            <p:cNvSpPr/>
            <p:nvPr/>
          </p:nvSpPr>
          <p:spPr>
            <a:xfrm>
              <a:off x="12631091" y="9300072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09">
                  <a:moveTo>
                    <a:pt x="39202" y="5434"/>
                  </a:moveTo>
                  <a:lnTo>
                    <a:pt x="0" y="5434"/>
                  </a:lnTo>
                  <a:lnTo>
                    <a:pt x="0" y="358805"/>
                  </a:lnTo>
                  <a:lnTo>
                    <a:pt x="39202" y="358805"/>
                  </a:lnTo>
                  <a:lnTo>
                    <a:pt x="39202" y="199826"/>
                  </a:lnTo>
                  <a:lnTo>
                    <a:pt x="91040" y="199826"/>
                  </a:lnTo>
                  <a:lnTo>
                    <a:pt x="57987" y="178863"/>
                  </a:lnTo>
                  <a:lnTo>
                    <a:pt x="38409" y="136539"/>
                  </a:lnTo>
                  <a:lnTo>
                    <a:pt x="38334" y="136243"/>
                  </a:lnTo>
                  <a:lnTo>
                    <a:pt x="37066" y="119776"/>
                  </a:lnTo>
                  <a:lnTo>
                    <a:pt x="37025" y="119242"/>
                  </a:lnTo>
                  <a:lnTo>
                    <a:pt x="38431" y="101197"/>
                  </a:lnTo>
                  <a:lnTo>
                    <a:pt x="38454" y="100901"/>
                  </a:lnTo>
                  <a:lnTo>
                    <a:pt x="42708" y="84661"/>
                  </a:lnTo>
                  <a:lnTo>
                    <a:pt x="42742" y="84531"/>
                  </a:lnTo>
                  <a:lnTo>
                    <a:pt x="71736" y="47706"/>
                  </a:lnTo>
                  <a:lnTo>
                    <a:pt x="95550" y="37014"/>
                  </a:lnTo>
                  <a:lnTo>
                    <a:pt x="39202" y="37014"/>
                  </a:lnTo>
                  <a:lnTo>
                    <a:pt x="39202" y="5434"/>
                  </a:lnTo>
                  <a:close/>
                </a:path>
                <a:path w="226695" h="359409">
                  <a:moveTo>
                    <a:pt x="91040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78"/>
                  </a:lnTo>
                  <a:lnTo>
                    <a:pt x="162669" y="229294"/>
                  </a:lnTo>
                  <a:lnTo>
                    <a:pt x="181148" y="218486"/>
                  </a:lnTo>
                  <a:lnTo>
                    <a:pt x="197114" y="203355"/>
                  </a:lnTo>
                  <a:lnTo>
                    <a:pt x="197299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40" y="199826"/>
                  </a:lnTo>
                  <a:close/>
                </a:path>
                <a:path w="226695" h="359409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2"/>
                  </a:lnTo>
                  <a:lnTo>
                    <a:pt x="152291" y="47706"/>
                  </a:lnTo>
                  <a:lnTo>
                    <a:pt x="163900" y="57705"/>
                  </a:lnTo>
                  <a:lnTo>
                    <a:pt x="173666" y="70164"/>
                  </a:lnTo>
                  <a:lnTo>
                    <a:pt x="180580" y="84531"/>
                  </a:lnTo>
                  <a:lnTo>
                    <a:pt x="180642" y="84661"/>
                  </a:lnTo>
                  <a:lnTo>
                    <a:pt x="184754" y="100901"/>
                  </a:lnTo>
                  <a:lnTo>
                    <a:pt x="184828" y="101197"/>
                  </a:lnTo>
                  <a:lnTo>
                    <a:pt x="186184" y="119242"/>
                  </a:lnTo>
                  <a:lnTo>
                    <a:pt x="186224" y="119776"/>
                  </a:lnTo>
                  <a:lnTo>
                    <a:pt x="184985" y="136243"/>
                  </a:lnTo>
                  <a:lnTo>
                    <a:pt x="184963" y="136539"/>
                  </a:lnTo>
                  <a:lnTo>
                    <a:pt x="166078" y="178863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299" y="203093"/>
                  </a:lnTo>
                  <a:lnTo>
                    <a:pt x="209976" y="185168"/>
                  </a:lnTo>
                  <a:lnTo>
                    <a:pt x="219160" y="165178"/>
                  </a:lnTo>
                  <a:lnTo>
                    <a:pt x="224670" y="143381"/>
                  </a:lnTo>
                  <a:lnTo>
                    <a:pt x="226506" y="119776"/>
                  </a:lnTo>
                  <a:lnTo>
                    <a:pt x="224651" y="96354"/>
                  </a:lnTo>
                  <a:lnTo>
                    <a:pt x="219086" y="74527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5" h="359409">
                  <a:moveTo>
                    <a:pt x="116520" y="0"/>
                  </a:moveTo>
                  <a:lnTo>
                    <a:pt x="93928" y="2314"/>
                  </a:lnTo>
                  <a:lnTo>
                    <a:pt x="73510" y="9256"/>
                  </a:lnTo>
                  <a:lnTo>
                    <a:pt x="55268" y="20823"/>
                  </a:lnTo>
                  <a:lnTo>
                    <a:pt x="39202" y="37014"/>
                  </a:lnTo>
                  <a:lnTo>
                    <a:pt x="95550" y="37014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8" y="2314"/>
                  </a:lnTo>
                  <a:lnTo>
                    <a:pt x="141437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5" name="object 345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2903293" y="9300072"/>
              <a:ext cx="216160" cy="237940"/>
            </a:xfrm>
            <a:prstGeom prst="rect">
              <a:avLst/>
            </a:prstGeom>
          </p:spPr>
        </p:pic>
        <p:sp>
          <p:nvSpPr>
            <p:cNvPr id="346" name="object 346"/>
            <p:cNvSpPr/>
            <p:nvPr/>
          </p:nvSpPr>
          <p:spPr>
            <a:xfrm>
              <a:off x="13179387" y="9305511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4" h="226059">
                  <a:moveTo>
                    <a:pt x="18185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46" y="35560"/>
                  </a:lnTo>
                  <a:lnTo>
                    <a:pt x="142646" y="226060"/>
                  </a:lnTo>
                  <a:lnTo>
                    <a:pt x="181851" y="226060"/>
                  </a:lnTo>
                  <a:lnTo>
                    <a:pt x="181851" y="35560"/>
                  </a:lnTo>
                  <a:lnTo>
                    <a:pt x="18185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7" name="object 347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3402650" y="9305507"/>
              <a:ext cx="203637" cy="227050"/>
            </a:xfrm>
            <a:prstGeom prst="rect">
              <a:avLst/>
            </a:prstGeom>
          </p:spPr>
        </p:pic>
        <p:pic>
          <p:nvPicPr>
            <p:cNvPr id="348" name="object 34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3654180" y="9305518"/>
              <a:ext cx="174235" cy="225961"/>
            </a:xfrm>
            <a:prstGeom prst="rect">
              <a:avLst/>
            </a:prstGeom>
          </p:spPr>
        </p:pic>
        <p:sp>
          <p:nvSpPr>
            <p:cNvPr id="349" name="object 349"/>
            <p:cNvSpPr/>
            <p:nvPr/>
          </p:nvSpPr>
          <p:spPr>
            <a:xfrm>
              <a:off x="13902398" y="9300076"/>
              <a:ext cx="523875" cy="238125"/>
            </a:xfrm>
            <a:custGeom>
              <a:avLst/>
              <a:gdLst/>
              <a:ahLst/>
              <a:cxnLst/>
              <a:rect l="l" t="t" r="r" b="b"/>
              <a:pathLst>
                <a:path w="523875" h="238125">
                  <a:moveTo>
                    <a:pt x="315798" y="119253"/>
                  </a:moveTo>
                  <a:lnTo>
                    <a:pt x="313690" y="94513"/>
                  </a:lnTo>
                  <a:lnTo>
                    <a:pt x="307365" y="72021"/>
                  </a:lnTo>
                  <a:lnTo>
                    <a:pt x="296811" y="51765"/>
                  </a:lnTo>
                  <a:lnTo>
                    <a:pt x="282930" y="34848"/>
                  </a:lnTo>
                  <a:lnTo>
                    <a:pt x="282041" y="33756"/>
                  </a:lnTo>
                  <a:lnTo>
                    <a:pt x="275513" y="28422"/>
                  </a:lnTo>
                  <a:lnTo>
                    <a:pt x="275513" y="119253"/>
                  </a:lnTo>
                  <a:lnTo>
                    <a:pt x="274040" y="137807"/>
                  </a:lnTo>
                  <a:lnTo>
                    <a:pt x="252095" y="180771"/>
                  </a:lnTo>
                  <a:lnTo>
                    <a:pt x="211582" y="201714"/>
                  </a:lnTo>
                  <a:lnTo>
                    <a:pt x="196011" y="203098"/>
                  </a:lnTo>
                  <a:lnTo>
                    <a:pt x="180530" y="201714"/>
                  </a:lnTo>
                  <a:lnTo>
                    <a:pt x="141020" y="181051"/>
                  </a:lnTo>
                  <a:lnTo>
                    <a:pt x="119583" y="138023"/>
                  </a:lnTo>
                  <a:lnTo>
                    <a:pt x="119278" y="133959"/>
                  </a:lnTo>
                  <a:lnTo>
                    <a:pt x="118148" y="119253"/>
                  </a:lnTo>
                  <a:lnTo>
                    <a:pt x="130860" y="69786"/>
                  </a:lnTo>
                  <a:lnTo>
                    <a:pt x="165862" y="40500"/>
                  </a:lnTo>
                  <a:lnTo>
                    <a:pt x="196011" y="34848"/>
                  </a:lnTo>
                  <a:lnTo>
                    <a:pt x="211988" y="36258"/>
                  </a:lnTo>
                  <a:lnTo>
                    <a:pt x="252374" y="57442"/>
                  </a:lnTo>
                  <a:lnTo>
                    <a:pt x="274066" y="100685"/>
                  </a:lnTo>
                  <a:lnTo>
                    <a:pt x="275513" y="119253"/>
                  </a:lnTo>
                  <a:lnTo>
                    <a:pt x="275513" y="28422"/>
                  </a:lnTo>
                  <a:lnTo>
                    <a:pt x="264007" y="18986"/>
                  </a:lnTo>
                  <a:lnTo>
                    <a:pt x="243649" y="8445"/>
                  </a:lnTo>
                  <a:lnTo>
                    <a:pt x="220992" y="2108"/>
                  </a:lnTo>
                  <a:lnTo>
                    <a:pt x="196011" y="0"/>
                  </a:lnTo>
                  <a:lnTo>
                    <a:pt x="170662" y="2108"/>
                  </a:lnTo>
                  <a:lnTo>
                    <a:pt x="127914" y="18986"/>
                  </a:lnTo>
                  <a:lnTo>
                    <a:pt x="99225" y="47586"/>
                  </a:lnTo>
                  <a:lnTo>
                    <a:pt x="80035" y="98005"/>
                  </a:lnTo>
                  <a:lnTo>
                    <a:pt x="39204" y="98005"/>
                  </a:lnTo>
                  <a:lnTo>
                    <a:pt x="39204" y="5435"/>
                  </a:lnTo>
                  <a:lnTo>
                    <a:pt x="0" y="5435"/>
                  </a:lnTo>
                  <a:lnTo>
                    <a:pt x="0" y="231394"/>
                  </a:lnTo>
                  <a:lnTo>
                    <a:pt x="39204" y="231394"/>
                  </a:lnTo>
                  <a:lnTo>
                    <a:pt x="39204" y="133959"/>
                  </a:lnTo>
                  <a:lnTo>
                    <a:pt x="77863" y="133959"/>
                  </a:lnTo>
                  <a:lnTo>
                    <a:pt x="93179" y="181419"/>
                  </a:lnTo>
                  <a:lnTo>
                    <a:pt x="121386" y="214058"/>
                  </a:lnTo>
                  <a:lnTo>
                    <a:pt x="167944" y="235292"/>
                  </a:lnTo>
                  <a:lnTo>
                    <a:pt x="196011" y="237947"/>
                  </a:lnTo>
                  <a:lnTo>
                    <a:pt x="220764" y="235839"/>
                  </a:lnTo>
                  <a:lnTo>
                    <a:pt x="243319" y="229501"/>
                  </a:lnTo>
                  <a:lnTo>
                    <a:pt x="263652" y="218960"/>
                  </a:lnTo>
                  <a:lnTo>
                    <a:pt x="281774" y="204190"/>
                  </a:lnTo>
                  <a:lnTo>
                    <a:pt x="282676" y="203098"/>
                  </a:lnTo>
                  <a:lnTo>
                    <a:pt x="296659" y="186220"/>
                  </a:lnTo>
                  <a:lnTo>
                    <a:pt x="307289" y="166065"/>
                  </a:lnTo>
                  <a:lnTo>
                    <a:pt x="313677" y="143751"/>
                  </a:lnTo>
                  <a:lnTo>
                    <a:pt x="315798" y="119253"/>
                  </a:lnTo>
                  <a:close/>
                </a:path>
                <a:path w="523875" h="238125">
                  <a:moveTo>
                    <a:pt x="523862" y="5816"/>
                  </a:moveTo>
                  <a:lnTo>
                    <a:pt x="343090" y="5816"/>
                  </a:lnTo>
                  <a:lnTo>
                    <a:pt x="343090" y="41376"/>
                  </a:lnTo>
                  <a:lnTo>
                    <a:pt x="413867" y="41376"/>
                  </a:lnTo>
                  <a:lnTo>
                    <a:pt x="413867" y="231876"/>
                  </a:lnTo>
                  <a:lnTo>
                    <a:pt x="453072" y="231876"/>
                  </a:lnTo>
                  <a:lnTo>
                    <a:pt x="453072" y="41376"/>
                  </a:lnTo>
                  <a:lnTo>
                    <a:pt x="523862" y="41376"/>
                  </a:lnTo>
                  <a:lnTo>
                    <a:pt x="523862" y="581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0" name="object 350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4594425" y="9305507"/>
              <a:ext cx="190570" cy="225961"/>
            </a:xfrm>
            <a:prstGeom prst="rect">
              <a:avLst/>
            </a:prstGeom>
          </p:spPr>
        </p:pic>
        <p:pic>
          <p:nvPicPr>
            <p:cNvPr id="351" name="object 35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810020" y="9300072"/>
              <a:ext cx="226516" cy="237940"/>
            </a:xfrm>
            <a:prstGeom prst="rect">
              <a:avLst/>
            </a:prstGeom>
          </p:spPr>
        </p:pic>
        <p:sp>
          <p:nvSpPr>
            <p:cNvPr id="352" name="object 352"/>
            <p:cNvSpPr/>
            <p:nvPr/>
          </p:nvSpPr>
          <p:spPr>
            <a:xfrm>
              <a:off x="15110638" y="9288087"/>
              <a:ext cx="671830" cy="259715"/>
            </a:xfrm>
            <a:custGeom>
              <a:avLst/>
              <a:gdLst/>
              <a:ahLst/>
              <a:cxnLst/>
              <a:rect l="l" t="t" r="r" b="b"/>
              <a:pathLst>
                <a:path w="671830" h="259715">
                  <a:moveTo>
                    <a:pt x="181851" y="17424"/>
                  </a:moveTo>
                  <a:lnTo>
                    <a:pt x="0" y="17424"/>
                  </a:lnTo>
                  <a:lnTo>
                    <a:pt x="0" y="52984"/>
                  </a:lnTo>
                  <a:lnTo>
                    <a:pt x="0" y="243484"/>
                  </a:lnTo>
                  <a:lnTo>
                    <a:pt x="39192" y="243484"/>
                  </a:lnTo>
                  <a:lnTo>
                    <a:pt x="39192" y="52984"/>
                  </a:lnTo>
                  <a:lnTo>
                    <a:pt x="142646" y="52984"/>
                  </a:lnTo>
                  <a:lnTo>
                    <a:pt x="142646" y="243484"/>
                  </a:lnTo>
                  <a:lnTo>
                    <a:pt x="181851" y="243484"/>
                  </a:lnTo>
                  <a:lnTo>
                    <a:pt x="181851" y="52984"/>
                  </a:lnTo>
                  <a:lnTo>
                    <a:pt x="181851" y="17424"/>
                  </a:lnTo>
                  <a:close/>
                </a:path>
                <a:path w="671830" h="259715">
                  <a:moveTo>
                    <a:pt x="449745" y="0"/>
                  </a:moveTo>
                  <a:lnTo>
                    <a:pt x="295109" y="166611"/>
                  </a:lnTo>
                  <a:lnTo>
                    <a:pt x="295109" y="17424"/>
                  </a:lnTo>
                  <a:lnTo>
                    <a:pt x="255905" y="17424"/>
                  </a:lnTo>
                  <a:lnTo>
                    <a:pt x="255905" y="259181"/>
                  </a:lnTo>
                  <a:lnTo>
                    <a:pt x="410540" y="92570"/>
                  </a:lnTo>
                  <a:lnTo>
                    <a:pt x="410540" y="243382"/>
                  </a:lnTo>
                  <a:lnTo>
                    <a:pt x="449745" y="243382"/>
                  </a:lnTo>
                  <a:lnTo>
                    <a:pt x="449745" y="0"/>
                  </a:lnTo>
                  <a:close/>
                </a:path>
                <a:path w="671830" h="259715">
                  <a:moveTo>
                    <a:pt x="671804" y="17805"/>
                  </a:moveTo>
                  <a:lnTo>
                    <a:pt x="491032" y="17805"/>
                  </a:lnTo>
                  <a:lnTo>
                    <a:pt x="491032" y="53365"/>
                  </a:lnTo>
                  <a:lnTo>
                    <a:pt x="561822" y="53365"/>
                  </a:lnTo>
                  <a:lnTo>
                    <a:pt x="561822" y="243865"/>
                  </a:lnTo>
                  <a:lnTo>
                    <a:pt x="601027" y="243865"/>
                  </a:lnTo>
                  <a:lnTo>
                    <a:pt x="601027" y="53365"/>
                  </a:lnTo>
                  <a:lnTo>
                    <a:pt x="671804" y="53365"/>
                  </a:lnTo>
                  <a:lnTo>
                    <a:pt x="671804" y="17805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3" name="object 35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5809675" y="9300072"/>
              <a:ext cx="226516" cy="237940"/>
            </a:xfrm>
            <a:prstGeom prst="rect">
              <a:avLst/>
            </a:prstGeom>
          </p:spPr>
        </p:pic>
        <p:pic>
          <p:nvPicPr>
            <p:cNvPr id="354" name="object 354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6077646" y="9305507"/>
              <a:ext cx="203637" cy="227050"/>
            </a:xfrm>
            <a:prstGeom prst="rect">
              <a:avLst/>
            </a:prstGeom>
          </p:spPr>
        </p:pic>
        <p:sp>
          <p:nvSpPr>
            <p:cNvPr id="355" name="object 355"/>
            <p:cNvSpPr/>
            <p:nvPr/>
          </p:nvSpPr>
          <p:spPr>
            <a:xfrm>
              <a:off x="470261" y="9958900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4">
                  <a:moveTo>
                    <a:pt x="210171" y="0"/>
                  </a:moveTo>
                  <a:lnTo>
                    <a:pt x="51181" y="0"/>
                  </a:lnTo>
                  <a:lnTo>
                    <a:pt x="51181" y="100740"/>
                  </a:lnTo>
                  <a:lnTo>
                    <a:pt x="50602" y="119791"/>
                  </a:lnTo>
                  <a:lnTo>
                    <a:pt x="41925" y="160612"/>
                  </a:lnTo>
                  <a:lnTo>
                    <a:pt x="13234" y="187990"/>
                  </a:lnTo>
                  <a:lnTo>
                    <a:pt x="0" y="190025"/>
                  </a:lnTo>
                  <a:lnTo>
                    <a:pt x="0" y="285855"/>
                  </a:lnTo>
                  <a:lnTo>
                    <a:pt x="35936" y="285855"/>
                  </a:lnTo>
                  <a:lnTo>
                    <a:pt x="35936" y="225961"/>
                  </a:lnTo>
                  <a:lnTo>
                    <a:pt x="243929" y="225961"/>
                  </a:lnTo>
                  <a:lnTo>
                    <a:pt x="243929" y="190025"/>
                  </a:lnTo>
                  <a:lnTo>
                    <a:pt x="63160" y="190025"/>
                  </a:lnTo>
                  <a:lnTo>
                    <a:pt x="75069" y="176720"/>
                  </a:lnTo>
                  <a:lnTo>
                    <a:pt x="83577" y="160759"/>
                  </a:lnTo>
                  <a:lnTo>
                    <a:pt x="88682" y="142143"/>
                  </a:lnTo>
                  <a:lnTo>
                    <a:pt x="90384" y="120875"/>
                  </a:lnTo>
                  <a:lnTo>
                    <a:pt x="90384" y="35925"/>
                  </a:lnTo>
                  <a:lnTo>
                    <a:pt x="210171" y="35925"/>
                  </a:lnTo>
                  <a:lnTo>
                    <a:pt x="210171" y="0"/>
                  </a:lnTo>
                  <a:close/>
                </a:path>
                <a:path w="244475" h="286384">
                  <a:moveTo>
                    <a:pt x="243929" y="225961"/>
                  </a:moveTo>
                  <a:lnTo>
                    <a:pt x="207993" y="225961"/>
                  </a:lnTo>
                  <a:lnTo>
                    <a:pt x="207993" y="285855"/>
                  </a:lnTo>
                  <a:lnTo>
                    <a:pt x="243929" y="285855"/>
                  </a:lnTo>
                  <a:lnTo>
                    <a:pt x="243929" y="225961"/>
                  </a:lnTo>
                  <a:close/>
                </a:path>
                <a:path w="244475" h="286384">
                  <a:moveTo>
                    <a:pt x="21017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71" y="190025"/>
                  </a:lnTo>
                  <a:lnTo>
                    <a:pt x="210171" y="35925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6" name="object 356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741410" y="9953456"/>
              <a:ext cx="239584" cy="237950"/>
            </a:xfrm>
            <a:prstGeom prst="rect">
              <a:avLst/>
            </a:prstGeom>
          </p:spPr>
        </p:pic>
        <p:pic>
          <p:nvPicPr>
            <p:cNvPr id="357" name="object 357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1040868" y="9958890"/>
              <a:ext cx="174235" cy="225961"/>
            </a:xfrm>
            <a:prstGeom prst="rect">
              <a:avLst/>
            </a:prstGeom>
          </p:spPr>
        </p:pic>
        <p:pic>
          <p:nvPicPr>
            <p:cNvPr id="358" name="object 35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260830" y="9953456"/>
              <a:ext cx="216160" cy="237940"/>
            </a:xfrm>
            <a:prstGeom prst="rect">
              <a:avLst/>
            </a:prstGeom>
          </p:spPr>
        </p:pic>
        <p:sp>
          <p:nvSpPr>
            <p:cNvPr id="359" name="object 359"/>
            <p:cNvSpPr/>
            <p:nvPr/>
          </p:nvSpPr>
          <p:spPr>
            <a:xfrm>
              <a:off x="1536877" y="9941477"/>
              <a:ext cx="480695" cy="370840"/>
            </a:xfrm>
            <a:custGeom>
              <a:avLst/>
              <a:gdLst/>
              <a:ahLst/>
              <a:cxnLst/>
              <a:rect l="l" t="t" r="r" b="b"/>
              <a:pathLst>
                <a:path w="480694" h="370840">
                  <a:moveTo>
                    <a:pt x="226504" y="131762"/>
                  </a:moveTo>
                  <a:lnTo>
                    <a:pt x="219087" y="86512"/>
                  </a:lnTo>
                  <a:lnTo>
                    <a:pt x="196837" y="47650"/>
                  </a:lnTo>
                  <a:lnTo>
                    <a:pt x="195986" y="46837"/>
                  </a:lnTo>
                  <a:lnTo>
                    <a:pt x="186220" y="37414"/>
                  </a:lnTo>
                  <a:lnTo>
                    <a:pt x="186220" y="131762"/>
                  </a:lnTo>
                  <a:lnTo>
                    <a:pt x="184988" y="148234"/>
                  </a:lnTo>
                  <a:lnTo>
                    <a:pt x="166077" y="190842"/>
                  </a:lnTo>
                  <a:lnTo>
                    <a:pt x="128498" y="213563"/>
                  </a:lnTo>
                  <a:lnTo>
                    <a:pt x="112712" y="215074"/>
                  </a:lnTo>
                  <a:lnTo>
                    <a:pt x="96634" y="213563"/>
                  </a:lnTo>
                  <a:lnTo>
                    <a:pt x="57988" y="190842"/>
                  </a:lnTo>
                  <a:lnTo>
                    <a:pt x="42329" y="163957"/>
                  </a:lnTo>
                  <a:lnTo>
                    <a:pt x="42265" y="163830"/>
                  </a:lnTo>
                  <a:lnTo>
                    <a:pt x="38404" y="148526"/>
                  </a:lnTo>
                  <a:lnTo>
                    <a:pt x="38341" y="148234"/>
                  </a:lnTo>
                  <a:lnTo>
                    <a:pt x="37071" y="131762"/>
                  </a:lnTo>
                  <a:lnTo>
                    <a:pt x="37020" y="131229"/>
                  </a:lnTo>
                  <a:lnTo>
                    <a:pt x="49872" y="82143"/>
                  </a:lnTo>
                  <a:lnTo>
                    <a:pt x="84391" y="52552"/>
                  </a:lnTo>
                  <a:lnTo>
                    <a:pt x="95554" y="48996"/>
                  </a:lnTo>
                  <a:lnTo>
                    <a:pt x="97866" y="48260"/>
                  </a:lnTo>
                  <a:lnTo>
                    <a:pt x="112166" y="46837"/>
                  </a:lnTo>
                  <a:lnTo>
                    <a:pt x="126428" y="48260"/>
                  </a:lnTo>
                  <a:lnTo>
                    <a:pt x="139801" y="52552"/>
                  </a:lnTo>
                  <a:lnTo>
                    <a:pt x="152298" y="59690"/>
                  </a:lnTo>
                  <a:lnTo>
                    <a:pt x="163906" y="69684"/>
                  </a:lnTo>
                  <a:lnTo>
                    <a:pt x="173672" y="82143"/>
                  </a:lnTo>
                  <a:lnTo>
                    <a:pt x="180581" y="96520"/>
                  </a:lnTo>
                  <a:lnTo>
                    <a:pt x="180644" y="96647"/>
                  </a:lnTo>
                  <a:lnTo>
                    <a:pt x="184759" y="112890"/>
                  </a:lnTo>
                  <a:lnTo>
                    <a:pt x="184835" y="113182"/>
                  </a:lnTo>
                  <a:lnTo>
                    <a:pt x="186182" y="131229"/>
                  </a:lnTo>
                  <a:lnTo>
                    <a:pt x="186220" y="131762"/>
                  </a:lnTo>
                  <a:lnTo>
                    <a:pt x="186220" y="37414"/>
                  </a:lnTo>
                  <a:lnTo>
                    <a:pt x="180682" y="32054"/>
                  </a:lnTo>
                  <a:lnTo>
                    <a:pt x="161925" y="20904"/>
                  </a:lnTo>
                  <a:lnTo>
                    <a:pt x="140804" y="14300"/>
                  </a:lnTo>
                  <a:lnTo>
                    <a:pt x="141439" y="14300"/>
                  </a:lnTo>
                  <a:lnTo>
                    <a:pt x="116522" y="11988"/>
                  </a:lnTo>
                  <a:lnTo>
                    <a:pt x="93929" y="14300"/>
                  </a:lnTo>
                  <a:lnTo>
                    <a:pt x="73507" y="21247"/>
                  </a:lnTo>
                  <a:lnTo>
                    <a:pt x="55270" y="32804"/>
                  </a:lnTo>
                  <a:lnTo>
                    <a:pt x="39204" y="48996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370789"/>
                  </a:lnTo>
                  <a:lnTo>
                    <a:pt x="39204" y="370789"/>
                  </a:lnTo>
                  <a:lnTo>
                    <a:pt x="39204" y="211810"/>
                  </a:lnTo>
                  <a:lnTo>
                    <a:pt x="55168" y="228485"/>
                  </a:lnTo>
                  <a:lnTo>
                    <a:pt x="73647" y="240398"/>
                  </a:lnTo>
                  <a:lnTo>
                    <a:pt x="94640" y="247548"/>
                  </a:lnTo>
                  <a:lnTo>
                    <a:pt x="118160" y="249923"/>
                  </a:lnTo>
                  <a:lnTo>
                    <a:pt x="141681" y="247764"/>
                  </a:lnTo>
                  <a:lnTo>
                    <a:pt x="162674" y="241274"/>
                  </a:lnTo>
                  <a:lnTo>
                    <a:pt x="181152" y="230466"/>
                  </a:lnTo>
                  <a:lnTo>
                    <a:pt x="197116" y="215341"/>
                  </a:lnTo>
                  <a:lnTo>
                    <a:pt x="197294" y="215074"/>
                  </a:lnTo>
                  <a:lnTo>
                    <a:pt x="209981" y="197154"/>
                  </a:lnTo>
                  <a:lnTo>
                    <a:pt x="219163" y="177165"/>
                  </a:lnTo>
                  <a:lnTo>
                    <a:pt x="224675" y="155371"/>
                  </a:lnTo>
                  <a:lnTo>
                    <a:pt x="226504" y="131762"/>
                  </a:lnTo>
                  <a:close/>
                </a:path>
                <a:path w="480694" h="370840">
                  <a:moveTo>
                    <a:pt x="480225" y="0"/>
                  </a:moveTo>
                  <a:lnTo>
                    <a:pt x="325589" y="166611"/>
                  </a:lnTo>
                  <a:lnTo>
                    <a:pt x="325589" y="17424"/>
                  </a:lnTo>
                  <a:lnTo>
                    <a:pt x="286385" y="17424"/>
                  </a:lnTo>
                  <a:lnTo>
                    <a:pt x="286385" y="259168"/>
                  </a:lnTo>
                  <a:lnTo>
                    <a:pt x="441020" y="92557"/>
                  </a:lnTo>
                  <a:lnTo>
                    <a:pt x="441020" y="243382"/>
                  </a:lnTo>
                  <a:lnTo>
                    <a:pt x="480225" y="243382"/>
                  </a:lnTo>
                  <a:lnTo>
                    <a:pt x="48022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0" name="object 360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2065015" y="9958900"/>
              <a:ext cx="174235" cy="225961"/>
            </a:xfrm>
            <a:prstGeom prst="rect">
              <a:avLst/>
            </a:prstGeom>
          </p:spPr>
        </p:pic>
        <p:sp>
          <p:nvSpPr>
            <p:cNvPr id="361" name="object 361"/>
            <p:cNvSpPr/>
            <p:nvPr/>
          </p:nvSpPr>
          <p:spPr>
            <a:xfrm>
              <a:off x="2426009" y="9803711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30" h="387984">
                  <a:moveTo>
                    <a:pt x="231951" y="0"/>
                  </a:moveTo>
                  <a:lnTo>
                    <a:pt x="188392" y="0"/>
                  </a:lnTo>
                  <a:lnTo>
                    <a:pt x="185847" y="6910"/>
                  </a:lnTo>
                  <a:lnTo>
                    <a:pt x="181313" y="12617"/>
                  </a:lnTo>
                  <a:lnTo>
                    <a:pt x="143199" y="28878"/>
                  </a:lnTo>
                  <a:lnTo>
                    <a:pt x="126048" y="32606"/>
                  </a:lnTo>
                  <a:lnTo>
                    <a:pt x="122048" y="33506"/>
                  </a:lnTo>
                  <a:lnTo>
                    <a:pt x="118059" y="34585"/>
                  </a:lnTo>
                  <a:lnTo>
                    <a:pt x="114425" y="35506"/>
                  </a:lnTo>
                  <a:lnTo>
                    <a:pt x="103913" y="38040"/>
                  </a:lnTo>
                  <a:lnTo>
                    <a:pt x="99818" y="39307"/>
                  </a:lnTo>
                  <a:lnTo>
                    <a:pt x="94007" y="41841"/>
                  </a:lnTo>
                  <a:lnTo>
                    <a:pt x="90468" y="43297"/>
                  </a:lnTo>
                  <a:lnTo>
                    <a:pt x="82123" y="46574"/>
                  </a:lnTo>
                  <a:lnTo>
                    <a:pt x="78217" y="48385"/>
                  </a:lnTo>
                  <a:lnTo>
                    <a:pt x="36143" y="84809"/>
                  </a:lnTo>
                  <a:lnTo>
                    <a:pt x="16064" y="125242"/>
                  </a:lnTo>
                  <a:lnTo>
                    <a:pt x="4016" y="177925"/>
                  </a:lnTo>
                  <a:lnTo>
                    <a:pt x="0" y="242861"/>
                  </a:lnTo>
                  <a:lnTo>
                    <a:pt x="2383" y="280767"/>
                  </a:lnTo>
                  <a:lnTo>
                    <a:pt x="21442" y="339028"/>
                  </a:lnTo>
                  <a:lnTo>
                    <a:pt x="54413" y="371757"/>
                  </a:lnTo>
                  <a:lnTo>
                    <a:pt x="93344" y="385922"/>
                  </a:lnTo>
                  <a:lnTo>
                    <a:pt x="115975" y="387695"/>
                  </a:lnTo>
                  <a:lnTo>
                    <a:pt x="142177" y="385584"/>
                  </a:lnTo>
                  <a:lnTo>
                    <a:pt x="165794" y="379252"/>
                  </a:lnTo>
                  <a:lnTo>
                    <a:pt x="186826" y="368700"/>
                  </a:lnTo>
                  <a:lnTo>
                    <a:pt x="205271" y="353926"/>
                  </a:lnTo>
                  <a:lnTo>
                    <a:pt x="206172" y="352847"/>
                  </a:lnTo>
                  <a:lnTo>
                    <a:pt x="119786" y="352847"/>
                  </a:lnTo>
                  <a:lnTo>
                    <a:pt x="104029" y="351451"/>
                  </a:lnTo>
                  <a:lnTo>
                    <a:pt x="63704" y="330513"/>
                  </a:lnTo>
                  <a:lnTo>
                    <a:pt x="41754" y="287543"/>
                  </a:lnTo>
                  <a:lnTo>
                    <a:pt x="40291" y="268997"/>
                  </a:lnTo>
                  <a:lnTo>
                    <a:pt x="41738" y="250433"/>
                  </a:lnTo>
                  <a:lnTo>
                    <a:pt x="63432" y="207187"/>
                  </a:lnTo>
                  <a:lnTo>
                    <a:pt x="87435" y="191114"/>
                  </a:lnTo>
                  <a:lnTo>
                    <a:pt x="38658" y="191114"/>
                  </a:lnTo>
                  <a:lnTo>
                    <a:pt x="46874" y="145752"/>
                  </a:lnTo>
                  <a:lnTo>
                    <a:pt x="67312" y="106529"/>
                  </a:lnTo>
                  <a:lnTo>
                    <a:pt x="103808" y="76981"/>
                  </a:lnTo>
                  <a:lnTo>
                    <a:pt x="156079" y="61903"/>
                  </a:lnTo>
                  <a:lnTo>
                    <a:pt x="157900" y="61537"/>
                  </a:lnTo>
                  <a:lnTo>
                    <a:pt x="165544" y="59568"/>
                  </a:lnTo>
                  <a:lnTo>
                    <a:pt x="204486" y="40417"/>
                  </a:lnTo>
                  <a:lnTo>
                    <a:pt x="228424" y="9684"/>
                  </a:lnTo>
                  <a:lnTo>
                    <a:pt x="231951" y="0"/>
                  </a:lnTo>
                  <a:close/>
                </a:path>
                <a:path w="240030" h="387984">
                  <a:moveTo>
                    <a:pt x="206535" y="184591"/>
                  </a:moveTo>
                  <a:lnTo>
                    <a:pt x="119786" y="184591"/>
                  </a:lnTo>
                  <a:lnTo>
                    <a:pt x="135975" y="186005"/>
                  </a:lnTo>
                  <a:lnTo>
                    <a:pt x="135826" y="186005"/>
                  </a:lnTo>
                  <a:lnTo>
                    <a:pt x="176141" y="206925"/>
                  </a:lnTo>
                  <a:lnTo>
                    <a:pt x="197836" y="250207"/>
                  </a:lnTo>
                  <a:lnTo>
                    <a:pt x="199281" y="268997"/>
                  </a:lnTo>
                  <a:lnTo>
                    <a:pt x="197817" y="287543"/>
                  </a:lnTo>
                  <a:lnTo>
                    <a:pt x="175879" y="330513"/>
                  </a:lnTo>
                  <a:lnTo>
                    <a:pt x="135542" y="351451"/>
                  </a:lnTo>
                  <a:lnTo>
                    <a:pt x="119786" y="352847"/>
                  </a:lnTo>
                  <a:lnTo>
                    <a:pt x="206172" y="352847"/>
                  </a:lnTo>
                  <a:lnTo>
                    <a:pt x="220280" y="335964"/>
                  </a:lnTo>
                  <a:lnTo>
                    <a:pt x="231003" y="315820"/>
                  </a:lnTo>
                  <a:lnTo>
                    <a:pt x="237438" y="293496"/>
                  </a:lnTo>
                  <a:lnTo>
                    <a:pt x="239584" y="268997"/>
                  </a:lnTo>
                  <a:lnTo>
                    <a:pt x="237489" y="244694"/>
                  </a:lnTo>
                  <a:lnTo>
                    <a:pt x="231207" y="222436"/>
                  </a:lnTo>
                  <a:lnTo>
                    <a:pt x="220739" y="202219"/>
                  </a:lnTo>
                  <a:lnTo>
                    <a:pt x="206535" y="184591"/>
                  </a:lnTo>
                  <a:close/>
                </a:path>
                <a:path w="240030" h="387984">
                  <a:moveTo>
                    <a:pt x="121964" y="149744"/>
                  </a:moveTo>
                  <a:lnTo>
                    <a:pt x="95181" y="152331"/>
                  </a:lnTo>
                  <a:lnTo>
                    <a:pt x="72552" y="160090"/>
                  </a:lnTo>
                  <a:lnTo>
                    <a:pt x="54078" y="173019"/>
                  </a:lnTo>
                  <a:lnTo>
                    <a:pt x="39757" y="191114"/>
                  </a:lnTo>
                  <a:lnTo>
                    <a:pt x="87435" y="191114"/>
                  </a:lnTo>
                  <a:lnTo>
                    <a:pt x="89088" y="190246"/>
                  </a:lnTo>
                  <a:lnTo>
                    <a:pt x="103807" y="186005"/>
                  </a:lnTo>
                  <a:lnTo>
                    <a:pt x="119786" y="184591"/>
                  </a:lnTo>
                  <a:lnTo>
                    <a:pt x="206535" y="184591"/>
                  </a:lnTo>
                  <a:lnTo>
                    <a:pt x="206087" y="184036"/>
                  </a:lnTo>
                  <a:lnTo>
                    <a:pt x="188277" y="169034"/>
                  </a:lnTo>
                  <a:lnTo>
                    <a:pt x="168318" y="158318"/>
                  </a:lnTo>
                  <a:lnTo>
                    <a:pt x="146212" y="151887"/>
                  </a:lnTo>
                  <a:lnTo>
                    <a:pt x="121964" y="149744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2" name="object 362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2711299" y="9953456"/>
              <a:ext cx="226516" cy="237940"/>
            </a:xfrm>
            <a:prstGeom prst="rect">
              <a:avLst/>
            </a:prstGeom>
          </p:spPr>
        </p:pic>
        <p:sp>
          <p:nvSpPr>
            <p:cNvPr id="363" name="object 363"/>
            <p:cNvSpPr/>
            <p:nvPr/>
          </p:nvSpPr>
          <p:spPr>
            <a:xfrm>
              <a:off x="3011855" y="9958813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4" name="object 364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271031" y="9958890"/>
              <a:ext cx="190570" cy="225961"/>
            </a:xfrm>
            <a:prstGeom prst="rect">
              <a:avLst/>
            </a:prstGeom>
          </p:spPr>
        </p:pic>
        <p:pic>
          <p:nvPicPr>
            <p:cNvPr id="365" name="object 365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486637" y="9953456"/>
              <a:ext cx="226516" cy="237940"/>
            </a:xfrm>
            <a:prstGeom prst="rect">
              <a:avLst/>
            </a:prstGeom>
          </p:spPr>
        </p:pic>
        <p:sp>
          <p:nvSpPr>
            <p:cNvPr id="366" name="object 366"/>
            <p:cNvSpPr/>
            <p:nvPr/>
          </p:nvSpPr>
          <p:spPr>
            <a:xfrm>
              <a:off x="3785026" y="1013585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09">
                  <a:moveTo>
                    <a:pt x="34480" y="0"/>
                  </a:moveTo>
                  <a:lnTo>
                    <a:pt x="19957" y="0"/>
                  </a:lnTo>
                  <a:lnTo>
                    <a:pt x="13612" y="2722"/>
                  </a:lnTo>
                  <a:lnTo>
                    <a:pt x="2711" y="13622"/>
                  </a:lnTo>
                  <a:lnTo>
                    <a:pt x="0" y="19957"/>
                  </a:lnTo>
                  <a:lnTo>
                    <a:pt x="0" y="34501"/>
                  </a:lnTo>
                  <a:lnTo>
                    <a:pt x="2711" y="40836"/>
                  </a:lnTo>
                  <a:lnTo>
                    <a:pt x="8167" y="46281"/>
                  </a:lnTo>
                  <a:lnTo>
                    <a:pt x="13612" y="51726"/>
                  </a:lnTo>
                  <a:lnTo>
                    <a:pt x="19957" y="54438"/>
                  </a:lnTo>
                  <a:lnTo>
                    <a:pt x="34480" y="54438"/>
                  </a:lnTo>
                  <a:lnTo>
                    <a:pt x="40825" y="51726"/>
                  </a:lnTo>
                  <a:lnTo>
                    <a:pt x="51715" y="40836"/>
                  </a:lnTo>
                  <a:lnTo>
                    <a:pt x="54448" y="34501"/>
                  </a:lnTo>
                  <a:lnTo>
                    <a:pt x="54448" y="19957"/>
                  </a:lnTo>
                  <a:lnTo>
                    <a:pt x="51715" y="13622"/>
                  </a:lnTo>
                  <a:lnTo>
                    <a:pt x="40825" y="2722"/>
                  </a:lnTo>
                  <a:lnTo>
                    <a:pt x="3448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680453" y="417353"/>
              <a:ext cx="15111730" cy="1623060"/>
            </a:xfrm>
            <a:custGeom>
              <a:avLst/>
              <a:gdLst/>
              <a:ahLst/>
              <a:cxnLst/>
              <a:rect l="l" t="t" r="r" b="b"/>
              <a:pathLst>
                <a:path w="15111730" h="1623060">
                  <a:moveTo>
                    <a:pt x="356260" y="1525320"/>
                  </a:moveTo>
                  <a:lnTo>
                    <a:pt x="343293" y="1054392"/>
                  </a:lnTo>
                  <a:lnTo>
                    <a:pt x="1663" y="1068031"/>
                  </a:lnTo>
                  <a:lnTo>
                    <a:pt x="10972" y="1524304"/>
                  </a:lnTo>
                  <a:lnTo>
                    <a:pt x="104025" y="1519999"/>
                  </a:lnTo>
                  <a:lnTo>
                    <a:pt x="104025" y="1157427"/>
                  </a:lnTo>
                  <a:lnTo>
                    <a:pt x="245262" y="1144117"/>
                  </a:lnTo>
                  <a:lnTo>
                    <a:pt x="260223" y="1519999"/>
                  </a:lnTo>
                  <a:lnTo>
                    <a:pt x="356260" y="1525320"/>
                  </a:lnTo>
                  <a:close/>
                </a:path>
                <a:path w="15111730" h="1623060">
                  <a:moveTo>
                    <a:pt x="378193" y="108661"/>
                  </a:moveTo>
                  <a:lnTo>
                    <a:pt x="310070" y="108661"/>
                  </a:lnTo>
                  <a:lnTo>
                    <a:pt x="296773" y="290449"/>
                  </a:lnTo>
                  <a:lnTo>
                    <a:pt x="183781" y="347941"/>
                  </a:lnTo>
                  <a:lnTo>
                    <a:pt x="100698" y="293776"/>
                  </a:lnTo>
                  <a:lnTo>
                    <a:pt x="72453" y="115303"/>
                  </a:lnTo>
                  <a:lnTo>
                    <a:pt x="0" y="115303"/>
                  </a:lnTo>
                  <a:lnTo>
                    <a:pt x="5321" y="347941"/>
                  </a:lnTo>
                  <a:lnTo>
                    <a:pt x="150545" y="480860"/>
                  </a:lnTo>
                  <a:lnTo>
                    <a:pt x="275170" y="414401"/>
                  </a:lnTo>
                  <a:lnTo>
                    <a:pt x="278498" y="596188"/>
                  </a:lnTo>
                  <a:lnTo>
                    <a:pt x="378193" y="580567"/>
                  </a:lnTo>
                  <a:lnTo>
                    <a:pt x="378193" y="108661"/>
                  </a:lnTo>
                  <a:close/>
                </a:path>
                <a:path w="15111730" h="1623060">
                  <a:moveTo>
                    <a:pt x="802233" y="115341"/>
                  </a:moveTo>
                  <a:lnTo>
                    <a:pt x="410095" y="115341"/>
                  </a:lnTo>
                  <a:lnTo>
                    <a:pt x="410095" y="225679"/>
                  </a:lnTo>
                  <a:lnTo>
                    <a:pt x="539699" y="234315"/>
                  </a:lnTo>
                  <a:lnTo>
                    <a:pt x="525411" y="580605"/>
                  </a:lnTo>
                  <a:lnTo>
                    <a:pt x="721487" y="580605"/>
                  </a:lnTo>
                  <a:lnTo>
                    <a:pt x="672630" y="248272"/>
                  </a:lnTo>
                  <a:lnTo>
                    <a:pt x="802233" y="227672"/>
                  </a:lnTo>
                  <a:lnTo>
                    <a:pt x="802233" y="115341"/>
                  </a:lnTo>
                  <a:close/>
                </a:path>
                <a:path w="15111730" h="1623060">
                  <a:moveTo>
                    <a:pt x="827163" y="1268425"/>
                  </a:moveTo>
                  <a:lnTo>
                    <a:pt x="808202" y="1147787"/>
                  </a:lnTo>
                  <a:lnTo>
                    <a:pt x="804240" y="1122527"/>
                  </a:lnTo>
                  <a:lnTo>
                    <a:pt x="727798" y="1091501"/>
                  </a:lnTo>
                  <a:lnTo>
                    <a:pt x="727798" y="1352829"/>
                  </a:lnTo>
                  <a:lnTo>
                    <a:pt x="648385" y="1430934"/>
                  </a:lnTo>
                  <a:lnTo>
                    <a:pt x="523087" y="1415313"/>
                  </a:lnTo>
                  <a:lnTo>
                    <a:pt x="477888" y="1259116"/>
                  </a:lnTo>
                  <a:lnTo>
                    <a:pt x="557987" y="1147787"/>
                  </a:lnTo>
                  <a:lnTo>
                    <a:pt x="716838" y="1186345"/>
                  </a:lnTo>
                  <a:lnTo>
                    <a:pt x="727798" y="1352829"/>
                  </a:lnTo>
                  <a:lnTo>
                    <a:pt x="727798" y="1091501"/>
                  </a:lnTo>
                  <a:lnTo>
                    <a:pt x="669975" y="1068031"/>
                  </a:lnTo>
                  <a:lnTo>
                    <a:pt x="468579" y="1055408"/>
                  </a:lnTo>
                  <a:lnTo>
                    <a:pt x="381177" y="1189659"/>
                  </a:lnTo>
                  <a:lnTo>
                    <a:pt x="381177" y="1357477"/>
                  </a:lnTo>
                  <a:lnTo>
                    <a:pt x="456958" y="1515008"/>
                  </a:lnTo>
                  <a:lnTo>
                    <a:pt x="669975" y="1525320"/>
                  </a:lnTo>
                  <a:lnTo>
                    <a:pt x="815873" y="1458188"/>
                  </a:lnTo>
                  <a:lnTo>
                    <a:pt x="817499" y="1430934"/>
                  </a:lnTo>
                  <a:lnTo>
                    <a:pt x="827163" y="1268425"/>
                  </a:lnTo>
                  <a:close/>
                </a:path>
                <a:path w="15111730" h="1623060">
                  <a:moveTo>
                    <a:pt x="1262837" y="1058506"/>
                  </a:moveTo>
                  <a:lnTo>
                    <a:pt x="1262176" y="1057719"/>
                  </a:lnTo>
                  <a:lnTo>
                    <a:pt x="1094689" y="1057719"/>
                  </a:lnTo>
                  <a:lnTo>
                    <a:pt x="976376" y="1269746"/>
                  </a:lnTo>
                  <a:lnTo>
                    <a:pt x="928522" y="1057719"/>
                  </a:lnTo>
                  <a:lnTo>
                    <a:pt x="862063" y="1057719"/>
                  </a:lnTo>
                  <a:lnTo>
                    <a:pt x="876681" y="1522984"/>
                  </a:lnTo>
                  <a:lnTo>
                    <a:pt x="961758" y="1522984"/>
                  </a:lnTo>
                  <a:lnTo>
                    <a:pt x="976376" y="1344523"/>
                  </a:lnTo>
                  <a:lnTo>
                    <a:pt x="1227620" y="1522984"/>
                  </a:lnTo>
                  <a:lnTo>
                    <a:pt x="1260856" y="1456512"/>
                  </a:lnTo>
                  <a:lnTo>
                    <a:pt x="1094689" y="1323581"/>
                  </a:lnTo>
                  <a:lnTo>
                    <a:pt x="1146073" y="1249527"/>
                  </a:lnTo>
                  <a:lnTo>
                    <a:pt x="1188110" y="1187513"/>
                  </a:lnTo>
                  <a:lnTo>
                    <a:pt x="1220800" y="1137564"/>
                  </a:lnTo>
                  <a:lnTo>
                    <a:pt x="1244155" y="1099680"/>
                  </a:lnTo>
                  <a:lnTo>
                    <a:pt x="1262837" y="1060056"/>
                  </a:lnTo>
                  <a:lnTo>
                    <a:pt x="1262837" y="1058506"/>
                  </a:lnTo>
                  <a:close/>
                </a:path>
                <a:path w="15111730" h="1623060">
                  <a:moveTo>
                    <a:pt x="1276146" y="325996"/>
                  </a:moveTo>
                  <a:lnTo>
                    <a:pt x="1257173" y="205359"/>
                  </a:lnTo>
                  <a:lnTo>
                    <a:pt x="1253210" y="180098"/>
                  </a:lnTo>
                  <a:lnTo>
                    <a:pt x="1176769" y="149072"/>
                  </a:lnTo>
                  <a:lnTo>
                    <a:pt x="1176769" y="410400"/>
                  </a:lnTo>
                  <a:lnTo>
                    <a:pt x="1097356" y="488505"/>
                  </a:lnTo>
                  <a:lnTo>
                    <a:pt x="972058" y="472871"/>
                  </a:lnTo>
                  <a:lnTo>
                    <a:pt x="926858" y="316687"/>
                  </a:lnTo>
                  <a:lnTo>
                    <a:pt x="1006957" y="205359"/>
                  </a:lnTo>
                  <a:lnTo>
                    <a:pt x="1165809" y="243916"/>
                  </a:lnTo>
                  <a:lnTo>
                    <a:pt x="1176769" y="410400"/>
                  </a:lnTo>
                  <a:lnTo>
                    <a:pt x="1176769" y="149072"/>
                  </a:lnTo>
                  <a:lnTo>
                    <a:pt x="1118946" y="125603"/>
                  </a:lnTo>
                  <a:lnTo>
                    <a:pt x="917549" y="112966"/>
                  </a:lnTo>
                  <a:lnTo>
                    <a:pt x="830148" y="247230"/>
                  </a:lnTo>
                  <a:lnTo>
                    <a:pt x="830148" y="415048"/>
                  </a:lnTo>
                  <a:lnTo>
                    <a:pt x="905929" y="572566"/>
                  </a:lnTo>
                  <a:lnTo>
                    <a:pt x="1118946" y="582879"/>
                  </a:lnTo>
                  <a:lnTo>
                    <a:pt x="1264843" y="515759"/>
                  </a:lnTo>
                  <a:lnTo>
                    <a:pt x="1266469" y="488505"/>
                  </a:lnTo>
                  <a:lnTo>
                    <a:pt x="1276146" y="325996"/>
                  </a:lnTo>
                  <a:close/>
                </a:path>
                <a:path w="15111730" h="1623060">
                  <a:moveTo>
                    <a:pt x="1719808" y="1522971"/>
                  </a:moveTo>
                  <a:lnTo>
                    <a:pt x="1681683" y="1390040"/>
                  </a:lnTo>
                  <a:lnTo>
                    <a:pt x="1658442" y="1308950"/>
                  </a:lnTo>
                  <a:lnTo>
                    <a:pt x="1605457" y="1124191"/>
                  </a:lnTo>
                  <a:lnTo>
                    <a:pt x="1586877" y="1059383"/>
                  </a:lnTo>
                  <a:lnTo>
                    <a:pt x="1553641" y="1059205"/>
                  </a:lnTo>
                  <a:lnTo>
                    <a:pt x="1553641" y="1308950"/>
                  </a:lnTo>
                  <a:lnTo>
                    <a:pt x="1420710" y="1308950"/>
                  </a:lnTo>
                  <a:lnTo>
                    <a:pt x="1474546" y="1124191"/>
                  </a:lnTo>
                  <a:lnTo>
                    <a:pt x="1553641" y="1308950"/>
                  </a:lnTo>
                  <a:lnTo>
                    <a:pt x="1553641" y="1059205"/>
                  </a:lnTo>
                  <a:lnTo>
                    <a:pt x="1402092" y="1058379"/>
                  </a:lnTo>
                  <a:lnTo>
                    <a:pt x="1287767" y="1522971"/>
                  </a:lnTo>
                  <a:lnTo>
                    <a:pt x="1387475" y="1522971"/>
                  </a:lnTo>
                  <a:lnTo>
                    <a:pt x="1453946" y="1390040"/>
                  </a:lnTo>
                  <a:lnTo>
                    <a:pt x="1520405" y="1390040"/>
                  </a:lnTo>
                  <a:lnTo>
                    <a:pt x="1586877" y="1522971"/>
                  </a:lnTo>
                  <a:lnTo>
                    <a:pt x="1719808" y="1522971"/>
                  </a:lnTo>
                  <a:close/>
                </a:path>
                <a:path w="15111730" h="1623060">
                  <a:moveTo>
                    <a:pt x="1881644" y="514108"/>
                  </a:moveTo>
                  <a:lnTo>
                    <a:pt x="1800225" y="514108"/>
                  </a:lnTo>
                  <a:lnTo>
                    <a:pt x="1801456" y="481876"/>
                  </a:lnTo>
                  <a:lnTo>
                    <a:pt x="1811616" y="214680"/>
                  </a:lnTo>
                  <a:lnTo>
                    <a:pt x="1815515" y="112001"/>
                  </a:lnTo>
                  <a:lnTo>
                    <a:pt x="1744395" y="115049"/>
                  </a:lnTo>
                  <a:lnTo>
                    <a:pt x="1744395" y="214680"/>
                  </a:lnTo>
                  <a:lnTo>
                    <a:pt x="1718475" y="472909"/>
                  </a:lnTo>
                  <a:lnTo>
                    <a:pt x="1600835" y="481876"/>
                  </a:lnTo>
                  <a:lnTo>
                    <a:pt x="1646364" y="233629"/>
                  </a:lnTo>
                  <a:lnTo>
                    <a:pt x="1744395" y="214680"/>
                  </a:lnTo>
                  <a:lnTo>
                    <a:pt x="1744395" y="115049"/>
                  </a:lnTo>
                  <a:lnTo>
                    <a:pt x="1582889" y="121970"/>
                  </a:lnTo>
                  <a:lnTo>
                    <a:pt x="1527048" y="503148"/>
                  </a:lnTo>
                  <a:lnTo>
                    <a:pt x="1467231" y="514108"/>
                  </a:lnTo>
                  <a:lnTo>
                    <a:pt x="1460919" y="680275"/>
                  </a:lnTo>
                  <a:lnTo>
                    <a:pt x="1549654" y="680275"/>
                  </a:lnTo>
                  <a:lnTo>
                    <a:pt x="1560626" y="580580"/>
                  </a:lnTo>
                  <a:lnTo>
                    <a:pt x="1762340" y="577253"/>
                  </a:lnTo>
                  <a:lnTo>
                    <a:pt x="1751050" y="680275"/>
                  </a:lnTo>
                  <a:lnTo>
                    <a:pt x="1872678" y="680275"/>
                  </a:lnTo>
                  <a:lnTo>
                    <a:pt x="1878241" y="577253"/>
                  </a:lnTo>
                  <a:lnTo>
                    <a:pt x="1881644" y="514108"/>
                  </a:lnTo>
                  <a:close/>
                </a:path>
                <a:path w="15111730" h="1623060">
                  <a:moveTo>
                    <a:pt x="2048802" y="1213916"/>
                  </a:moveTo>
                  <a:lnTo>
                    <a:pt x="2014245" y="1080973"/>
                  </a:lnTo>
                  <a:lnTo>
                    <a:pt x="1892617" y="1031138"/>
                  </a:lnTo>
                  <a:lnTo>
                    <a:pt x="1770646" y="1080973"/>
                  </a:lnTo>
                  <a:lnTo>
                    <a:pt x="1737410" y="1157414"/>
                  </a:lnTo>
                  <a:lnTo>
                    <a:pt x="1793913" y="1190650"/>
                  </a:lnTo>
                  <a:lnTo>
                    <a:pt x="1878660" y="1147445"/>
                  </a:lnTo>
                  <a:lnTo>
                    <a:pt x="1916874" y="1197635"/>
                  </a:lnTo>
                  <a:lnTo>
                    <a:pt x="1827149" y="1240497"/>
                  </a:lnTo>
                  <a:lnTo>
                    <a:pt x="1827479" y="1301318"/>
                  </a:lnTo>
                  <a:lnTo>
                    <a:pt x="1916874" y="1330223"/>
                  </a:lnTo>
                  <a:lnTo>
                    <a:pt x="1873669" y="1403324"/>
                  </a:lnTo>
                  <a:lnTo>
                    <a:pt x="1767332" y="1368437"/>
                  </a:lnTo>
                  <a:lnTo>
                    <a:pt x="1734096" y="1489735"/>
                  </a:lnTo>
                  <a:lnTo>
                    <a:pt x="1969389" y="1530286"/>
                  </a:lnTo>
                  <a:lnTo>
                    <a:pt x="2043163" y="1356804"/>
                  </a:lnTo>
                  <a:lnTo>
                    <a:pt x="1936153" y="1267079"/>
                  </a:lnTo>
                  <a:lnTo>
                    <a:pt x="2048802" y="1213916"/>
                  </a:lnTo>
                  <a:close/>
                </a:path>
                <a:path w="15111730" h="1623060">
                  <a:moveTo>
                    <a:pt x="2207653" y="82118"/>
                  </a:moveTo>
                  <a:lnTo>
                    <a:pt x="1908556" y="115341"/>
                  </a:lnTo>
                  <a:lnTo>
                    <a:pt x="1908556" y="580605"/>
                  </a:lnTo>
                  <a:lnTo>
                    <a:pt x="2207653" y="562648"/>
                  </a:lnTo>
                  <a:lnTo>
                    <a:pt x="2207653" y="466280"/>
                  </a:lnTo>
                  <a:lnTo>
                    <a:pt x="2008251" y="471601"/>
                  </a:lnTo>
                  <a:lnTo>
                    <a:pt x="2008251" y="381203"/>
                  </a:lnTo>
                  <a:lnTo>
                    <a:pt x="2207653" y="367245"/>
                  </a:lnTo>
                  <a:lnTo>
                    <a:pt x="2207653" y="281508"/>
                  </a:lnTo>
                  <a:lnTo>
                    <a:pt x="1986991" y="281508"/>
                  </a:lnTo>
                  <a:lnTo>
                    <a:pt x="1992312" y="215036"/>
                  </a:lnTo>
                  <a:lnTo>
                    <a:pt x="2207653" y="181813"/>
                  </a:lnTo>
                  <a:lnTo>
                    <a:pt x="2207653" y="82118"/>
                  </a:lnTo>
                  <a:close/>
                </a:path>
                <a:path w="15111730" h="1623060">
                  <a:moveTo>
                    <a:pt x="2502103" y="1522971"/>
                  </a:moveTo>
                  <a:lnTo>
                    <a:pt x="2463990" y="1390040"/>
                  </a:lnTo>
                  <a:lnTo>
                    <a:pt x="2440736" y="1308950"/>
                  </a:lnTo>
                  <a:lnTo>
                    <a:pt x="2387752" y="1124191"/>
                  </a:lnTo>
                  <a:lnTo>
                    <a:pt x="2369172" y="1059383"/>
                  </a:lnTo>
                  <a:lnTo>
                    <a:pt x="2335936" y="1059205"/>
                  </a:lnTo>
                  <a:lnTo>
                    <a:pt x="2335936" y="1308950"/>
                  </a:lnTo>
                  <a:lnTo>
                    <a:pt x="2203018" y="1308950"/>
                  </a:lnTo>
                  <a:lnTo>
                    <a:pt x="2256840" y="1124191"/>
                  </a:lnTo>
                  <a:lnTo>
                    <a:pt x="2335936" y="1308950"/>
                  </a:lnTo>
                  <a:lnTo>
                    <a:pt x="2335936" y="1059205"/>
                  </a:lnTo>
                  <a:lnTo>
                    <a:pt x="2184400" y="1058379"/>
                  </a:lnTo>
                  <a:lnTo>
                    <a:pt x="2070074" y="1522971"/>
                  </a:lnTo>
                  <a:lnTo>
                    <a:pt x="2169782" y="1522971"/>
                  </a:lnTo>
                  <a:lnTo>
                    <a:pt x="2236241" y="1390040"/>
                  </a:lnTo>
                  <a:lnTo>
                    <a:pt x="2302700" y="1390040"/>
                  </a:lnTo>
                  <a:lnTo>
                    <a:pt x="2369172" y="1522971"/>
                  </a:lnTo>
                  <a:lnTo>
                    <a:pt x="2502103" y="1522971"/>
                  </a:lnTo>
                  <a:close/>
                </a:path>
                <a:path w="15111730" h="1623060">
                  <a:moveTo>
                    <a:pt x="2620073" y="125310"/>
                  </a:moveTo>
                  <a:lnTo>
                    <a:pt x="2340927" y="112014"/>
                  </a:lnTo>
                  <a:lnTo>
                    <a:pt x="2331618" y="414439"/>
                  </a:lnTo>
                  <a:lnTo>
                    <a:pt x="2304377" y="487895"/>
                  </a:lnTo>
                  <a:lnTo>
                    <a:pt x="2247874" y="500849"/>
                  </a:lnTo>
                  <a:lnTo>
                    <a:pt x="2254516" y="580605"/>
                  </a:lnTo>
                  <a:lnTo>
                    <a:pt x="2370836" y="558342"/>
                  </a:lnTo>
                  <a:lnTo>
                    <a:pt x="2410714" y="435051"/>
                  </a:lnTo>
                  <a:lnTo>
                    <a:pt x="2423998" y="198424"/>
                  </a:lnTo>
                  <a:lnTo>
                    <a:pt x="2535656" y="214045"/>
                  </a:lnTo>
                  <a:lnTo>
                    <a:pt x="2527020" y="580605"/>
                  </a:lnTo>
                  <a:lnTo>
                    <a:pt x="2620073" y="571296"/>
                  </a:lnTo>
                  <a:lnTo>
                    <a:pt x="2620073" y="125310"/>
                  </a:lnTo>
                  <a:close/>
                </a:path>
                <a:path w="15111730" h="1623060">
                  <a:moveTo>
                    <a:pt x="2917507" y="1057719"/>
                  </a:moveTo>
                  <a:lnTo>
                    <a:pt x="2525357" y="1057719"/>
                  </a:lnTo>
                  <a:lnTo>
                    <a:pt x="2525357" y="1168057"/>
                  </a:lnTo>
                  <a:lnTo>
                    <a:pt x="2654973" y="1176693"/>
                  </a:lnTo>
                  <a:lnTo>
                    <a:pt x="2640673" y="1522984"/>
                  </a:lnTo>
                  <a:lnTo>
                    <a:pt x="2836748" y="1522984"/>
                  </a:lnTo>
                  <a:lnTo>
                    <a:pt x="2787891" y="1190650"/>
                  </a:lnTo>
                  <a:lnTo>
                    <a:pt x="2917507" y="1170051"/>
                  </a:lnTo>
                  <a:lnTo>
                    <a:pt x="2917507" y="1057719"/>
                  </a:lnTo>
                  <a:close/>
                </a:path>
                <a:path w="15111730" h="1623060">
                  <a:moveTo>
                    <a:pt x="3075698" y="580618"/>
                  </a:moveTo>
                  <a:lnTo>
                    <a:pt x="3037586" y="447700"/>
                  </a:lnTo>
                  <a:lnTo>
                    <a:pt x="3014332" y="366610"/>
                  </a:lnTo>
                  <a:lnTo>
                    <a:pt x="2961348" y="181838"/>
                  </a:lnTo>
                  <a:lnTo>
                    <a:pt x="2942767" y="117030"/>
                  </a:lnTo>
                  <a:lnTo>
                    <a:pt x="2909532" y="116852"/>
                  </a:lnTo>
                  <a:lnTo>
                    <a:pt x="2909532" y="366610"/>
                  </a:lnTo>
                  <a:lnTo>
                    <a:pt x="2776613" y="366610"/>
                  </a:lnTo>
                  <a:lnTo>
                    <a:pt x="2830436" y="181838"/>
                  </a:lnTo>
                  <a:lnTo>
                    <a:pt x="2909532" y="366610"/>
                  </a:lnTo>
                  <a:lnTo>
                    <a:pt x="2909532" y="116852"/>
                  </a:lnTo>
                  <a:lnTo>
                    <a:pt x="2757995" y="116027"/>
                  </a:lnTo>
                  <a:lnTo>
                    <a:pt x="2643670" y="580618"/>
                  </a:lnTo>
                  <a:lnTo>
                    <a:pt x="2743377" y="580618"/>
                  </a:lnTo>
                  <a:lnTo>
                    <a:pt x="2809837" y="447700"/>
                  </a:lnTo>
                  <a:lnTo>
                    <a:pt x="2876296" y="447700"/>
                  </a:lnTo>
                  <a:lnTo>
                    <a:pt x="2942767" y="580618"/>
                  </a:lnTo>
                  <a:lnTo>
                    <a:pt x="3075698" y="580618"/>
                  </a:lnTo>
                  <a:close/>
                </a:path>
                <a:path w="15111730" h="1623060">
                  <a:moveTo>
                    <a:pt x="3256813" y="1024496"/>
                  </a:moveTo>
                  <a:lnTo>
                    <a:pt x="2957728" y="1057719"/>
                  </a:lnTo>
                  <a:lnTo>
                    <a:pt x="2957728" y="1522984"/>
                  </a:lnTo>
                  <a:lnTo>
                    <a:pt x="3256813" y="1505038"/>
                  </a:lnTo>
                  <a:lnTo>
                    <a:pt x="3256813" y="1408658"/>
                  </a:lnTo>
                  <a:lnTo>
                    <a:pt x="3057410" y="1413979"/>
                  </a:lnTo>
                  <a:lnTo>
                    <a:pt x="3057410" y="1323581"/>
                  </a:lnTo>
                  <a:lnTo>
                    <a:pt x="3256813" y="1309624"/>
                  </a:lnTo>
                  <a:lnTo>
                    <a:pt x="3256813" y="1223886"/>
                  </a:lnTo>
                  <a:lnTo>
                    <a:pt x="3036151" y="1223886"/>
                  </a:lnTo>
                  <a:lnTo>
                    <a:pt x="3041472" y="1157427"/>
                  </a:lnTo>
                  <a:lnTo>
                    <a:pt x="3256813" y="1124191"/>
                  </a:lnTo>
                  <a:lnTo>
                    <a:pt x="3256813" y="1024496"/>
                  </a:lnTo>
                  <a:close/>
                </a:path>
                <a:path w="15111730" h="1623060">
                  <a:moveTo>
                    <a:pt x="3404705" y="82118"/>
                  </a:moveTo>
                  <a:lnTo>
                    <a:pt x="3105620" y="115341"/>
                  </a:lnTo>
                  <a:lnTo>
                    <a:pt x="3105620" y="580605"/>
                  </a:lnTo>
                  <a:lnTo>
                    <a:pt x="3404705" y="562648"/>
                  </a:lnTo>
                  <a:lnTo>
                    <a:pt x="3404705" y="466280"/>
                  </a:lnTo>
                  <a:lnTo>
                    <a:pt x="3205302" y="471601"/>
                  </a:lnTo>
                  <a:lnTo>
                    <a:pt x="3205302" y="381203"/>
                  </a:lnTo>
                  <a:lnTo>
                    <a:pt x="3404705" y="367245"/>
                  </a:lnTo>
                  <a:lnTo>
                    <a:pt x="3404705" y="281508"/>
                  </a:lnTo>
                  <a:lnTo>
                    <a:pt x="3184042" y="281508"/>
                  </a:lnTo>
                  <a:lnTo>
                    <a:pt x="3189363" y="215036"/>
                  </a:lnTo>
                  <a:lnTo>
                    <a:pt x="3404705" y="181813"/>
                  </a:lnTo>
                  <a:lnTo>
                    <a:pt x="3404705" y="82118"/>
                  </a:lnTo>
                  <a:close/>
                </a:path>
                <a:path w="15111730" h="1623060">
                  <a:moveTo>
                    <a:pt x="3669246" y="1067701"/>
                  </a:moveTo>
                  <a:lnTo>
                    <a:pt x="3390087" y="1054392"/>
                  </a:lnTo>
                  <a:lnTo>
                    <a:pt x="3380778" y="1356817"/>
                  </a:lnTo>
                  <a:lnTo>
                    <a:pt x="3353536" y="1430274"/>
                  </a:lnTo>
                  <a:lnTo>
                    <a:pt x="3297034" y="1443228"/>
                  </a:lnTo>
                  <a:lnTo>
                    <a:pt x="3303676" y="1522984"/>
                  </a:lnTo>
                  <a:lnTo>
                    <a:pt x="3419995" y="1500720"/>
                  </a:lnTo>
                  <a:lnTo>
                    <a:pt x="3459873" y="1377429"/>
                  </a:lnTo>
                  <a:lnTo>
                    <a:pt x="3473158" y="1140802"/>
                  </a:lnTo>
                  <a:lnTo>
                    <a:pt x="3584829" y="1156423"/>
                  </a:lnTo>
                  <a:lnTo>
                    <a:pt x="3576180" y="1522984"/>
                  </a:lnTo>
                  <a:lnTo>
                    <a:pt x="3669246" y="1513687"/>
                  </a:lnTo>
                  <a:lnTo>
                    <a:pt x="3669246" y="1067701"/>
                  </a:lnTo>
                  <a:close/>
                </a:path>
                <a:path w="15111730" h="1623060">
                  <a:moveTo>
                    <a:pt x="3837051" y="115341"/>
                  </a:moveTo>
                  <a:lnTo>
                    <a:pt x="3444913" y="115341"/>
                  </a:lnTo>
                  <a:lnTo>
                    <a:pt x="3444913" y="225679"/>
                  </a:lnTo>
                  <a:lnTo>
                    <a:pt x="3574516" y="234315"/>
                  </a:lnTo>
                  <a:lnTo>
                    <a:pt x="3560229" y="580605"/>
                  </a:lnTo>
                  <a:lnTo>
                    <a:pt x="3756304" y="580605"/>
                  </a:lnTo>
                  <a:lnTo>
                    <a:pt x="3707447" y="248272"/>
                  </a:lnTo>
                  <a:lnTo>
                    <a:pt x="3837051" y="227672"/>
                  </a:lnTo>
                  <a:lnTo>
                    <a:pt x="3837051" y="115341"/>
                  </a:lnTo>
                  <a:close/>
                </a:path>
                <a:path w="15111730" h="1623060">
                  <a:moveTo>
                    <a:pt x="4065041" y="1411973"/>
                  </a:moveTo>
                  <a:lnTo>
                    <a:pt x="4024490" y="1323581"/>
                  </a:lnTo>
                  <a:lnTo>
                    <a:pt x="3998582" y="1267079"/>
                  </a:lnTo>
                  <a:lnTo>
                    <a:pt x="3976979" y="1265897"/>
                  </a:lnTo>
                  <a:lnTo>
                    <a:pt x="3976979" y="1423276"/>
                  </a:lnTo>
                  <a:lnTo>
                    <a:pt x="3816464" y="1456512"/>
                  </a:lnTo>
                  <a:lnTo>
                    <a:pt x="3829088" y="1323581"/>
                  </a:lnTo>
                  <a:lnTo>
                    <a:pt x="3976979" y="1423276"/>
                  </a:lnTo>
                  <a:lnTo>
                    <a:pt x="3976979" y="1265897"/>
                  </a:lnTo>
                  <a:lnTo>
                    <a:pt x="3817455" y="1257109"/>
                  </a:lnTo>
                  <a:lnTo>
                    <a:pt x="3829088" y="1057719"/>
                  </a:lnTo>
                  <a:lnTo>
                    <a:pt x="3712781" y="1051064"/>
                  </a:lnTo>
                  <a:lnTo>
                    <a:pt x="3704463" y="1523314"/>
                  </a:lnTo>
                  <a:lnTo>
                    <a:pt x="3987939" y="1532953"/>
                  </a:lnTo>
                  <a:lnTo>
                    <a:pt x="4036657" y="1456512"/>
                  </a:lnTo>
                  <a:lnTo>
                    <a:pt x="4065041" y="1411973"/>
                  </a:lnTo>
                  <a:close/>
                </a:path>
                <a:path w="15111730" h="1623060">
                  <a:moveTo>
                    <a:pt x="4446879" y="116128"/>
                  </a:moveTo>
                  <a:lnTo>
                    <a:pt x="4446219" y="115341"/>
                  </a:lnTo>
                  <a:lnTo>
                    <a:pt x="4278731" y="115341"/>
                  </a:lnTo>
                  <a:lnTo>
                    <a:pt x="4160418" y="327367"/>
                  </a:lnTo>
                  <a:lnTo>
                    <a:pt x="4112564" y="115341"/>
                  </a:lnTo>
                  <a:lnTo>
                    <a:pt x="4046093" y="115341"/>
                  </a:lnTo>
                  <a:lnTo>
                    <a:pt x="4060710" y="580605"/>
                  </a:lnTo>
                  <a:lnTo>
                    <a:pt x="4145788" y="580605"/>
                  </a:lnTo>
                  <a:lnTo>
                    <a:pt x="4160418" y="402145"/>
                  </a:lnTo>
                  <a:lnTo>
                    <a:pt x="4411662" y="580605"/>
                  </a:lnTo>
                  <a:lnTo>
                    <a:pt x="4444898" y="514134"/>
                  </a:lnTo>
                  <a:lnTo>
                    <a:pt x="4278731" y="381203"/>
                  </a:lnTo>
                  <a:lnTo>
                    <a:pt x="4330103" y="307136"/>
                  </a:lnTo>
                  <a:lnTo>
                    <a:pt x="4372153" y="245135"/>
                  </a:lnTo>
                  <a:lnTo>
                    <a:pt x="4404842" y="195186"/>
                  </a:lnTo>
                  <a:lnTo>
                    <a:pt x="4428198" y="157302"/>
                  </a:lnTo>
                  <a:lnTo>
                    <a:pt x="4446879" y="117678"/>
                  </a:lnTo>
                  <a:lnTo>
                    <a:pt x="4446879" y="116128"/>
                  </a:lnTo>
                  <a:close/>
                </a:path>
                <a:path w="15111730" h="1623060">
                  <a:moveTo>
                    <a:pt x="4564862" y="1505038"/>
                  </a:moveTo>
                  <a:lnTo>
                    <a:pt x="4558906" y="1410462"/>
                  </a:lnTo>
                  <a:lnTo>
                    <a:pt x="4553293" y="1327010"/>
                  </a:lnTo>
                  <a:lnTo>
                    <a:pt x="4548022" y="1254683"/>
                  </a:lnTo>
                  <a:lnTo>
                    <a:pt x="4543095" y="1193482"/>
                  </a:lnTo>
                  <a:lnTo>
                    <a:pt x="4538523" y="1143419"/>
                  </a:lnTo>
                  <a:lnTo>
                    <a:pt x="4534281" y="1104468"/>
                  </a:lnTo>
                  <a:lnTo>
                    <a:pt x="4526851" y="1059967"/>
                  </a:lnTo>
                  <a:lnTo>
                    <a:pt x="4523651" y="1054392"/>
                  </a:lnTo>
                  <a:lnTo>
                    <a:pt x="4389056" y="1054392"/>
                  </a:lnTo>
                  <a:lnTo>
                    <a:pt x="4410329" y="1287030"/>
                  </a:lnTo>
                  <a:lnTo>
                    <a:pt x="4210926" y="1297000"/>
                  </a:lnTo>
                  <a:lnTo>
                    <a:pt x="4191000" y="1064361"/>
                  </a:lnTo>
                  <a:lnTo>
                    <a:pt x="4104589" y="1064361"/>
                  </a:lnTo>
                  <a:lnTo>
                    <a:pt x="4122534" y="1529626"/>
                  </a:lnTo>
                  <a:lnTo>
                    <a:pt x="4220578" y="1515008"/>
                  </a:lnTo>
                  <a:lnTo>
                    <a:pt x="4210926" y="1363459"/>
                  </a:lnTo>
                  <a:lnTo>
                    <a:pt x="4423956" y="1353489"/>
                  </a:lnTo>
                  <a:lnTo>
                    <a:pt x="4443565" y="1509356"/>
                  </a:lnTo>
                  <a:lnTo>
                    <a:pt x="4564862" y="1505038"/>
                  </a:lnTo>
                  <a:close/>
                </a:path>
                <a:path w="15111730" h="1623060">
                  <a:moveTo>
                    <a:pt x="4787519" y="82118"/>
                  </a:moveTo>
                  <a:lnTo>
                    <a:pt x="4488434" y="115341"/>
                  </a:lnTo>
                  <a:lnTo>
                    <a:pt x="4488434" y="580605"/>
                  </a:lnTo>
                  <a:lnTo>
                    <a:pt x="4787519" y="562648"/>
                  </a:lnTo>
                  <a:lnTo>
                    <a:pt x="4787519" y="466280"/>
                  </a:lnTo>
                  <a:lnTo>
                    <a:pt x="4588129" y="471601"/>
                  </a:lnTo>
                  <a:lnTo>
                    <a:pt x="4588129" y="381203"/>
                  </a:lnTo>
                  <a:lnTo>
                    <a:pt x="4787519" y="367245"/>
                  </a:lnTo>
                  <a:lnTo>
                    <a:pt x="4787519" y="281508"/>
                  </a:lnTo>
                  <a:lnTo>
                    <a:pt x="4566856" y="281508"/>
                  </a:lnTo>
                  <a:lnTo>
                    <a:pt x="4572178" y="215036"/>
                  </a:lnTo>
                  <a:lnTo>
                    <a:pt x="4787519" y="181813"/>
                  </a:lnTo>
                  <a:lnTo>
                    <a:pt x="4787519" y="82118"/>
                  </a:lnTo>
                  <a:close/>
                </a:path>
                <a:path w="15111730" h="1623060">
                  <a:moveTo>
                    <a:pt x="4963655" y="1402016"/>
                  </a:moveTo>
                  <a:lnTo>
                    <a:pt x="4923091" y="1313599"/>
                  </a:lnTo>
                  <a:lnTo>
                    <a:pt x="4897183" y="1257109"/>
                  </a:lnTo>
                  <a:lnTo>
                    <a:pt x="4875581" y="1255928"/>
                  </a:lnTo>
                  <a:lnTo>
                    <a:pt x="4875581" y="1413306"/>
                  </a:lnTo>
                  <a:lnTo>
                    <a:pt x="4715078" y="1446542"/>
                  </a:lnTo>
                  <a:lnTo>
                    <a:pt x="4727702" y="1313599"/>
                  </a:lnTo>
                  <a:lnTo>
                    <a:pt x="4875581" y="1413306"/>
                  </a:lnTo>
                  <a:lnTo>
                    <a:pt x="4875581" y="1255928"/>
                  </a:lnTo>
                  <a:lnTo>
                    <a:pt x="4716069" y="1247152"/>
                  </a:lnTo>
                  <a:lnTo>
                    <a:pt x="4727702" y="1057719"/>
                  </a:lnTo>
                  <a:lnTo>
                    <a:pt x="4611395" y="1051064"/>
                  </a:lnTo>
                  <a:lnTo>
                    <a:pt x="4603077" y="1513344"/>
                  </a:lnTo>
                  <a:lnTo>
                    <a:pt x="4886553" y="1522984"/>
                  </a:lnTo>
                  <a:lnTo>
                    <a:pt x="4935271" y="1446542"/>
                  </a:lnTo>
                  <a:lnTo>
                    <a:pt x="4963655" y="1402016"/>
                  </a:lnTo>
                  <a:close/>
                </a:path>
                <a:path w="15111730" h="1623060">
                  <a:moveTo>
                    <a:pt x="5076977" y="0"/>
                  </a:moveTo>
                  <a:lnTo>
                    <a:pt x="5013172" y="2324"/>
                  </a:lnTo>
                  <a:lnTo>
                    <a:pt x="5010505" y="27254"/>
                  </a:lnTo>
                  <a:lnTo>
                    <a:pt x="4961331" y="45529"/>
                  </a:lnTo>
                  <a:lnTo>
                    <a:pt x="4914798" y="31242"/>
                  </a:lnTo>
                  <a:lnTo>
                    <a:pt x="4910810" y="2324"/>
                  </a:lnTo>
                  <a:lnTo>
                    <a:pt x="4844351" y="3327"/>
                  </a:lnTo>
                  <a:lnTo>
                    <a:pt x="4877574" y="71793"/>
                  </a:lnTo>
                  <a:lnTo>
                    <a:pt x="4957343" y="88734"/>
                  </a:lnTo>
                  <a:lnTo>
                    <a:pt x="5033111" y="72783"/>
                  </a:lnTo>
                  <a:lnTo>
                    <a:pt x="5049545" y="45529"/>
                  </a:lnTo>
                  <a:lnTo>
                    <a:pt x="5076977" y="0"/>
                  </a:lnTo>
                  <a:close/>
                </a:path>
                <a:path w="15111730" h="1623060">
                  <a:moveTo>
                    <a:pt x="5163718" y="1057719"/>
                  </a:moveTo>
                  <a:lnTo>
                    <a:pt x="5037429" y="1057719"/>
                  </a:lnTo>
                  <a:lnTo>
                    <a:pt x="4994224" y="1526298"/>
                  </a:lnTo>
                  <a:lnTo>
                    <a:pt x="5125161" y="1526298"/>
                  </a:lnTo>
                  <a:lnTo>
                    <a:pt x="5163718" y="1057719"/>
                  </a:lnTo>
                  <a:close/>
                </a:path>
                <a:path w="15111730" h="1623060">
                  <a:moveTo>
                    <a:pt x="5203266" y="587222"/>
                  </a:moveTo>
                  <a:lnTo>
                    <a:pt x="5179580" y="281482"/>
                  </a:lnTo>
                  <a:lnTo>
                    <a:pt x="5166703" y="115316"/>
                  </a:lnTo>
                  <a:lnTo>
                    <a:pt x="5033772" y="112001"/>
                  </a:lnTo>
                  <a:lnTo>
                    <a:pt x="4947374" y="381177"/>
                  </a:lnTo>
                  <a:lnTo>
                    <a:pt x="4916792" y="125285"/>
                  </a:lnTo>
                  <a:lnTo>
                    <a:pt x="4821085" y="112001"/>
                  </a:lnTo>
                  <a:lnTo>
                    <a:pt x="4846345" y="580580"/>
                  </a:lnTo>
                  <a:lnTo>
                    <a:pt x="4960671" y="583895"/>
                  </a:lnTo>
                  <a:lnTo>
                    <a:pt x="5023485" y="381177"/>
                  </a:lnTo>
                  <a:lnTo>
                    <a:pt x="5054384" y="281482"/>
                  </a:lnTo>
                  <a:lnTo>
                    <a:pt x="5080305" y="580580"/>
                  </a:lnTo>
                  <a:lnTo>
                    <a:pt x="5203266" y="587222"/>
                  </a:lnTo>
                  <a:close/>
                </a:path>
                <a:path w="15111730" h="1623060">
                  <a:moveTo>
                    <a:pt x="5666854" y="480910"/>
                  </a:moveTo>
                  <a:lnTo>
                    <a:pt x="5606377" y="414439"/>
                  </a:lnTo>
                  <a:lnTo>
                    <a:pt x="5432907" y="492201"/>
                  </a:lnTo>
                  <a:lnTo>
                    <a:pt x="5323230" y="359943"/>
                  </a:lnTo>
                  <a:lnTo>
                    <a:pt x="5444858" y="227672"/>
                  </a:lnTo>
                  <a:lnTo>
                    <a:pt x="5571477" y="281508"/>
                  </a:lnTo>
                  <a:lnTo>
                    <a:pt x="5635625" y="181813"/>
                  </a:lnTo>
                  <a:lnTo>
                    <a:pt x="5502021" y="115341"/>
                  </a:lnTo>
                  <a:lnTo>
                    <a:pt x="5347157" y="115341"/>
                  </a:lnTo>
                  <a:lnTo>
                    <a:pt x="5256758" y="215036"/>
                  </a:lnTo>
                  <a:lnTo>
                    <a:pt x="5248770" y="291249"/>
                  </a:lnTo>
                  <a:lnTo>
                    <a:pt x="5243055" y="353707"/>
                  </a:lnTo>
                  <a:lnTo>
                    <a:pt x="5239626" y="402412"/>
                  </a:lnTo>
                  <a:lnTo>
                    <a:pt x="5238496" y="437375"/>
                  </a:lnTo>
                  <a:lnTo>
                    <a:pt x="5238775" y="449770"/>
                  </a:lnTo>
                  <a:lnTo>
                    <a:pt x="5239651" y="458724"/>
                  </a:lnTo>
                  <a:lnTo>
                    <a:pt x="5241112" y="464223"/>
                  </a:lnTo>
                  <a:lnTo>
                    <a:pt x="5243144" y="466280"/>
                  </a:lnTo>
                  <a:lnTo>
                    <a:pt x="5336197" y="580605"/>
                  </a:lnTo>
                  <a:lnTo>
                    <a:pt x="5532602" y="580605"/>
                  </a:lnTo>
                  <a:lnTo>
                    <a:pt x="5666854" y="480910"/>
                  </a:lnTo>
                  <a:close/>
                </a:path>
                <a:path w="15111730" h="1623060">
                  <a:moveTo>
                    <a:pt x="5736641" y="1057719"/>
                  </a:moveTo>
                  <a:lnTo>
                    <a:pt x="5603710" y="1057719"/>
                  </a:lnTo>
                  <a:lnTo>
                    <a:pt x="5470791" y="1257109"/>
                  </a:lnTo>
                  <a:lnTo>
                    <a:pt x="5371084" y="1057719"/>
                  </a:lnTo>
                  <a:lnTo>
                    <a:pt x="5256098" y="1057719"/>
                  </a:lnTo>
                  <a:lnTo>
                    <a:pt x="5204917" y="1522984"/>
                  </a:lnTo>
                  <a:lnTo>
                    <a:pt x="5304612" y="1522984"/>
                  </a:lnTo>
                  <a:lnTo>
                    <a:pt x="5356136" y="1290345"/>
                  </a:lnTo>
                  <a:lnTo>
                    <a:pt x="5459158" y="1433588"/>
                  </a:lnTo>
                  <a:lnTo>
                    <a:pt x="5570486" y="1302321"/>
                  </a:lnTo>
                  <a:lnTo>
                    <a:pt x="5555526" y="1522984"/>
                  </a:lnTo>
                  <a:lnTo>
                    <a:pt x="5726671" y="1522984"/>
                  </a:lnTo>
                  <a:lnTo>
                    <a:pt x="5736641" y="1057719"/>
                  </a:lnTo>
                  <a:close/>
                </a:path>
                <a:path w="15111730" h="1623060">
                  <a:moveTo>
                    <a:pt x="6013488" y="514172"/>
                  </a:moveTo>
                  <a:lnTo>
                    <a:pt x="5927077" y="480936"/>
                  </a:lnTo>
                  <a:lnTo>
                    <a:pt x="5993549" y="367626"/>
                  </a:lnTo>
                  <a:lnTo>
                    <a:pt x="5976594" y="314782"/>
                  </a:lnTo>
                  <a:lnTo>
                    <a:pt x="5860605" y="480936"/>
                  </a:lnTo>
                  <a:lnTo>
                    <a:pt x="5993549" y="580644"/>
                  </a:lnTo>
                  <a:lnTo>
                    <a:pt x="6013488" y="514172"/>
                  </a:lnTo>
                  <a:close/>
                </a:path>
                <a:path w="15111730" h="1623060">
                  <a:moveTo>
                    <a:pt x="6159703" y="364299"/>
                  </a:moveTo>
                  <a:lnTo>
                    <a:pt x="6126480" y="314782"/>
                  </a:lnTo>
                  <a:lnTo>
                    <a:pt x="5993549" y="457669"/>
                  </a:lnTo>
                  <a:lnTo>
                    <a:pt x="6126480" y="580644"/>
                  </a:lnTo>
                  <a:lnTo>
                    <a:pt x="6159703" y="535774"/>
                  </a:lnTo>
                  <a:lnTo>
                    <a:pt x="6060008" y="447700"/>
                  </a:lnTo>
                  <a:lnTo>
                    <a:pt x="6159703" y="364299"/>
                  </a:lnTo>
                  <a:close/>
                </a:path>
                <a:path w="15111730" h="1623060">
                  <a:moveTo>
                    <a:pt x="6352121" y="1456512"/>
                  </a:moveTo>
                  <a:lnTo>
                    <a:pt x="6270701" y="1456512"/>
                  </a:lnTo>
                  <a:lnTo>
                    <a:pt x="6271920" y="1424279"/>
                  </a:lnTo>
                  <a:lnTo>
                    <a:pt x="6282080" y="1157084"/>
                  </a:lnTo>
                  <a:lnTo>
                    <a:pt x="6285992" y="1054392"/>
                  </a:lnTo>
                  <a:lnTo>
                    <a:pt x="6214872" y="1057440"/>
                  </a:lnTo>
                  <a:lnTo>
                    <a:pt x="6214872" y="1157084"/>
                  </a:lnTo>
                  <a:lnTo>
                    <a:pt x="6188938" y="1415313"/>
                  </a:lnTo>
                  <a:lnTo>
                    <a:pt x="6071298" y="1424279"/>
                  </a:lnTo>
                  <a:lnTo>
                    <a:pt x="6116828" y="1176032"/>
                  </a:lnTo>
                  <a:lnTo>
                    <a:pt x="6214872" y="1157084"/>
                  </a:lnTo>
                  <a:lnTo>
                    <a:pt x="6214872" y="1057440"/>
                  </a:lnTo>
                  <a:lnTo>
                    <a:pt x="6053353" y="1064361"/>
                  </a:lnTo>
                  <a:lnTo>
                    <a:pt x="5997524" y="1445552"/>
                  </a:lnTo>
                  <a:lnTo>
                    <a:pt x="5937707" y="1456512"/>
                  </a:lnTo>
                  <a:lnTo>
                    <a:pt x="5931395" y="1622679"/>
                  </a:lnTo>
                  <a:lnTo>
                    <a:pt x="6020117" y="1622679"/>
                  </a:lnTo>
                  <a:lnTo>
                    <a:pt x="6031090" y="1522984"/>
                  </a:lnTo>
                  <a:lnTo>
                    <a:pt x="6232817" y="1519656"/>
                  </a:lnTo>
                  <a:lnTo>
                    <a:pt x="6221514" y="1622679"/>
                  </a:lnTo>
                  <a:lnTo>
                    <a:pt x="6343155" y="1622679"/>
                  </a:lnTo>
                  <a:lnTo>
                    <a:pt x="6348717" y="1519656"/>
                  </a:lnTo>
                  <a:lnTo>
                    <a:pt x="6352121" y="1456512"/>
                  </a:lnTo>
                  <a:close/>
                </a:path>
                <a:path w="15111730" h="1623060">
                  <a:moveTo>
                    <a:pt x="6583426" y="474243"/>
                  </a:moveTo>
                  <a:lnTo>
                    <a:pt x="6533566" y="477240"/>
                  </a:lnTo>
                  <a:lnTo>
                    <a:pt x="6523939" y="122986"/>
                  </a:lnTo>
                  <a:lnTo>
                    <a:pt x="6436868" y="122986"/>
                  </a:lnTo>
                  <a:lnTo>
                    <a:pt x="6434544" y="488556"/>
                  </a:lnTo>
                  <a:lnTo>
                    <a:pt x="6304597" y="506158"/>
                  </a:lnTo>
                  <a:lnTo>
                    <a:pt x="6304597" y="122986"/>
                  </a:lnTo>
                  <a:lnTo>
                    <a:pt x="6204902" y="122986"/>
                  </a:lnTo>
                  <a:lnTo>
                    <a:pt x="6204902" y="588251"/>
                  </a:lnTo>
                  <a:lnTo>
                    <a:pt x="6471425" y="588251"/>
                  </a:lnTo>
                  <a:lnTo>
                    <a:pt x="6466446" y="686943"/>
                  </a:lnTo>
                  <a:lnTo>
                    <a:pt x="6576441" y="680300"/>
                  </a:lnTo>
                  <a:lnTo>
                    <a:pt x="6583426" y="474243"/>
                  </a:lnTo>
                  <a:close/>
                </a:path>
                <a:path w="15111730" h="1623060">
                  <a:moveTo>
                    <a:pt x="6744602" y="1067701"/>
                  </a:moveTo>
                  <a:lnTo>
                    <a:pt x="6465443" y="1054392"/>
                  </a:lnTo>
                  <a:lnTo>
                    <a:pt x="6456134" y="1356817"/>
                  </a:lnTo>
                  <a:lnTo>
                    <a:pt x="6428892" y="1430274"/>
                  </a:lnTo>
                  <a:lnTo>
                    <a:pt x="6372390" y="1443228"/>
                  </a:lnTo>
                  <a:lnTo>
                    <a:pt x="6379045" y="1522984"/>
                  </a:lnTo>
                  <a:lnTo>
                    <a:pt x="6495351" y="1500720"/>
                  </a:lnTo>
                  <a:lnTo>
                    <a:pt x="6535242" y="1377429"/>
                  </a:lnTo>
                  <a:lnTo>
                    <a:pt x="6548526" y="1140802"/>
                  </a:lnTo>
                  <a:lnTo>
                    <a:pt x="6660185" y="1156423"/>
                  </a:lnTo>
                  <a:lnTo>
                    <a:pt x="6651549" y="1522984"/>
                  </a:lnTo>
                  <a:lnTo>
                    <a:pt x="6744602" y="1513687"/>
                  </a:lnTo>
                  <a:lnTo>
                    <a:pt x="6744602" y="1067701"/>
                  </a:lnTo>
                  <a:close/>
                </a:path>
                <a:path w="15111730" h="1623060">
                  <a:moveTo>
                    <a:pt x="6923062" y="82118"/>
                  </a:moveTo>
                  <a:lnTo>
                    <a:pt x="6623964" y="115341"/>
                  </a:lnTo>
                  <a:lnTo>
                    <a:pt x="6623964" y="580605"/>
                  </a:lnTo>
                  <a:lnTo>
                    <a:pt x="6923062" y="562648"/>
                  </a:lnTo>
                  <a:lnTo>
                    <a:pt x="6923062" y="466280"/>
                  </a:lnTo>
                  <a:lnTo>
                    <a:pt x="6723659" y="471601"/>
                  </a:lnTo>
                  <a:lnTo>
                    <a:pt x="6723659" y="381203"/>
                  </a:lnTo>
                  <a:lnTo>
                    <a:pt x="6923062" y="367245"/>
                  </a:lnTo>
                  <a:lnTo>
                    <a:pt x="6923062" y="281508"/>
                  </a:lnTo>
                  <a:lnTo>
                    <a:pt x="6702399" y="281508"/>
                  </a:lnTo>
                  <a:lnTo>
                    <a:pt x="6707708" y="215036"/>
                  </a:lnTo>
                  <a:lnTo>
                    <a:pt x="6923062" y="181813"/>
                  </a:lnTo>
                  <a:lnTo>
                    <a:pt x="6923062" y="82118"/>
                  </a:lnTo>
                  <a:close/>
                </a:path>
                <a:path w="15111730" h="1623060">
                  <a:moveTo>
                    <a:pt x="7143724" y="1522971"/>
                  </a:moveTo>
                  <a:lnTo>
                    <a:pt x="7135101" y="1344510"/>
                  </a:lnTo>
                  <a:lnTo>
                    <a:pt x="7135050" y="1343520"/>
                  </a:lnTo>
                  <a:lnTo>
                    <a:pt x="7130885" y="1257452"/>
                  </a:lnTo>
                  <a:lnTo>
                    <a:pt x="7124547" y="1126172"/>
                  </a:lnTo>
                  <a:lnTo>
                    <a:pt x="7121792" y="1069352"/>
                  </a:lnTo>
                  <a:lnTo>
                    <a:pt x="7037375" y="1064691"/>
                  </a:lnTo>
                  <a:lnTo>
                    <a:pt x="7037375" y="1134491"/>
                  </a:lnTo>
                  <a:lnTo>
                    <a:pt x="7036460" y="1247800"/>
                  </a:lnTo>
                  <a:lnTo>
                    <a:pt x="7036384" y="1257452"/>
                  </a:lnTo>
                  <a:lnTo>
                    <a:pt x="6935356" y="1247800"/>
                  </a:lnTo>
                  <a:lnTo>
                    <a:pt x="6884835" y="1162405"/>
                  </a:lnTo>
                  <a:lnTo>
                    <a:pt x="6974903" y="1126172"/>
                  </a:lnTo>
                  <a:lnTo>
                    <a:pt x="7037375" y="1134491"/>
                  </a:lnTo>
                  <a:lnTo>
                    <a:pt x="7037375" y="1064691"/>
                  </a:lnTo>
                  <a:lnTo>
                    <a:pt x="6911099" y="1057719"/>
                  </a:lnTo>
                  <a:lnTo>
                    <a:pt x="6789788" y="1090955"/>
                  </a:lnTo>
                  <a:lnTo>
                    <a:pt x="6801764" y="1257109"/>
                  </a:lnTo>
                  <a:lnTo>
                    <a:pt x="6877863" y="1323568"/>
                  </a:lnTo>
                  <a:lnTo>
                    <a:pt x="6778155" y="1522971"/>
                  </a:lnTo>
                  <a:lnTo>
                    <a:pt x="6911099" y="1522971"/>
                  </a:lnTo>
                  <a:lnTo>
                    <a:pt x="6944322" y="1344510"/>
                  </a:lnTo>
                  <a:lnTo>
                    <a:pt x="7001484" y="1343520"/>
                  </a:lnTo>
                  <a:lnTo>
                    <a:pt x="7025081" y="1522971"/>
                  </a:lnTo>
                  <a:lnTo>
                    <a:pt x="7143724" y="1522971"/>
                  </a:lnTo>
                  <a:close/>
                </a:path>
                <a:path w="15111730" h="1623060">
                  <a:moveTo>
                    <a:pt x="7430198" y="562673"/>
                  </a:moveTo>
                  <a:lnTo>
                    <a:pt x="7424229" y="468096"/>
                  </a:lnTo>
                  <a:lnTo>
                    <a:pt x="7418616" y="384644"/>
                  </a:lnTo>
                  <a:lnTo>
                    <a:pt x="7413345" y="312318"/>
                  </a:lnTo>
                  <a:lnTo>
                    <a:pt x="7408431" y="251129"/>
                  </a:lnTo>
                  <a:lnTo>
                    <a:pt x="7403846" y="201053"/>
                  </a:lnTo>
                  <a:lnTo>
                    <a:pt x="7399617" y="162115"/>
                  </a:lnTo>
                  <a:lnTo>
                    <a:pt x="7392175" y="117602"/>
                  </a:lnTo>
                  <a:lnTo>
                    <a:pt x="7388974" y="112039"/>
                  </a:lnTo>
                  <a:lnTo>
                    <a:pt x="7254392" y="112039"/>
                  </a:lnTo>
                  <a:lnTo>
                    <a:pt x="7275652" y="344665"/>
                  </a:lnTo>
                  <a:lnTo>
                    <a:pt x="7076262" y="354634"/>
                  </a:lnTo>
                  <a:lnTo>
                    <a:pt x="7056323" y="122008"/>
                  </a:lnTo>
                  <a:lnTo>
                    <a:pt x="6969912" y="122008"/>
                  </a:lnTo>
                  <a:lnTo>
                    <a:pt x="6987857" y="587273"/>
                  </a:lnTo>
                  <a:lnTo>
                    <a:pt x="7085901" y="572643"/>
                  </a:lnTo>
                  <a:lnTo>
                    <a:pt x="7076262" y="421093"/>
                  </a:lnTo>
                  <a:lnTo>
                    <a:pt x="7289279" y="411124"/>
                  </a:lnTo>
                  <a:lnTo>
                    <a:pt x="7308888" y="567004"/>
                  </a:lnTo>
                  <a:lnTo>
                    <a:pt x="7430198" y="562673"/>
                  </a:lnTo>
                  <a:close/>
                </a:path>
                <a:path w="15111730" h="1623060">
                  <a:moveTo>
                    <a:pt x="7816697" y="1505038"/>
                  </a:moveTo>
                  <a:lnTo>
                    <a:pt x="7810741" y="1410462"/>
                  </a:lnTo>
                  <a:lnTo>
                    <a:pt x="7805115" y="1327010"/>
                  </a:lnTo>
                  <a:lnTo>
                    <a:pt x="7799857" y="1254683"/>
                  </a:lnTo>
                  <a:lnTo>
                    <a:pt x="7794930" y="1193482"/>
                  </a:lnTo>
                  <a:lnTo>
                    <a:pt x="7790345" y="1143419"/>
                  </a:lnTo>
                  <a:lnTo>
                    <a:pt x="7786116" y="1104468"/>
                  </a:lnTo>
                  <a:lnTo>
                    <a:pt x="7778686" y="1059967"/>
                  </a:lnTo>
                  <a:lnTo>
                    <a:pt x="7775486" y="1054392"/>
                  </a:lnTo>
                  <a:lnTo>
                    <a:pt x="7640891" y="1054392"/>
                  </a:lnTo>
                  <a:lnTo>
                    <a:pt x="7662151" y="1287030"/>
                  </a:lnTo>
                  <a:lnTo>
                    <a:pt x="7462761" y="1297000"/>
                  </a:lnTo>
                  <a:lnTo>
                    <a:pt x="7442822" y="1064361"/>
                  </a:lnTo>
                  <a:lnTo>
                    <a:pt x="7356411" y="1064361"/>
                  </a:lnTo>
                  <a:lnTo>
                    <a:pt x="7374369" y="1529626"/>
                  </a:lnTo>
                  <a:lnTo>
                    <a:pt x="7472400" y="1515008"/>
                  </a:lnTo>
                  <a:lnTo>
                    <a:pt x="7462761" y="1363459"/>
                  </a:lnTo>
                  <a:lnTo>
                    <a:pt x="7675778" y="1353489"/>
                  </a:lnTo>
                  <a:lnTo>
                    <a:pt x="7695387" y="1509356"/>
                  </a:lnTo>
                  <a:lnTo>
                    <a:pt x="7816697" y="1505038"/>
                  </a:lnTo>
                  <a:close/>
                </a:path>
                <a:path w="15111730" h="1623060">
                  <a:moveTo>
                    <a:pt x="7858887" y="115341"/>
                  </a:moveTo>
                  <a:lnTo>
                    <a:pt x="7466749" y="115341"/>
                  </a:lnTo>
                  <a:lnTo>
                    <a:pt x="7466749" y="225679"/>
                  </a:lnTo>
                  <a:lnTo>
                    <a:pt x="7596352" y="234315"/>
                  </a:lnTo>
                  <a:lnTo>
                    <a:pt x="7582065" y="580605"/>
                  </a:lnTo>
                  <a:lnTo>
                    <a:pt x="7778140" y="580605"/>
                  </a:lnTo>
                  <a:lnTo>
                    <a:pt x="7729283" y="248272"/>
                  </a:lnTo>
                  <a:lnTo>
                    <a:pt x="7858887" y="227672"/>
                  </a:lnTo>
                  <a:lnTo>
                    <a:pt x="7858887" y="115341"/>
                  </a:lnTo>
                  <a:close/>
                </a:path>
                <a:path w="15111730" h="1623060">
                  <a:moveTo>
                    <a:pt x="8228101" y="248272"/>
                  </a:moveTo>
                  <a:lnTo>
                    <a:pt x="8198840" y="196773"/>
                  </a:lnTo>
                  <a:lnTo>
                    <a:pt x="8150669" y="112014"/>
                  </a:lnTo>
                  <a:lnTo>
                    <a:pt x="8131734" y="112306"/>
                  </a:lnTo>
                  <a:lnTo>
                    <a:pt x="8131734" y="244957"/>
                  </a:lnTo>
                  <a:lnTo>
                    <a:pt x="8121104" y="324040"/>
                  </a:lnTo>
                  <a:lnTo>
                    <a:pt x="8018742" y="339331"/>
                  </a:lnTo>
                  <a:lnTo>
                    <a:pt x="8034363" y="196773"/>
                  </a:lnTo>
                  <a:lnTo>
                    <a:pt x="8131734" y="244957"/>
                  </a:lnTo>
                  <a:lnTo>
                    <a:pt x="8131734" y="112306"/>
                  </a:lnTo>
                  <a:lnTo>
                    <a:pt x="7929016" y="115354"/>
                  </a:lnTo>
                  <a:lnTo>
                    <a:pt x="7895780" y="583933"/>
                  </a:lnTo>
                  <a:lnTo>
                    <a:pt x="7991157" y="580605"/>
                  </a:lnTo>
                  <a:lnTo>
                    <a:pt x="8014754" y="435698"/>
                  </a:lnTo>
                  <a:lnTo>
                    <a:pt x="8210169" y="427062"/>
                  </a:lnTo>
                  <a:lnTo>
                    <a:pt x="8218970" y="339331"/>
                  </a:lnTo>
                  <a:lnTo>
                    <a:pt x="8228101" y="248272"/>
                  </a:lnTo>
                  <a:close/>
                </a:path>
                <a:path w="15111730" h="1623060">
                  <a:moveTo>
                    <a:pt x="8275294" y="1522971"/>
                  </a:moveTo>
                  <a:lnTo>
                    <a:pt x="8237182" y="1390040"/>
                  </a:lnTo>
                  <a:lnTo>
                    <a:pt x="8213928" y="1308950"/>
                  </a:lnTo>
                  <a:lnTo>
                    <a:pt x="8160956" y="1124191"/>
                  </a:lnTo>
                  <a:lnTo>
                    <a:pt x="8142376" y="1059383"/>
                  </a:lnTo>
                  <a:lnTo>
                    <a:pt x="8109140" y="1059205"/>
                  </a:lnTo>
                  <a:lnTo>
                    <a:pt x="8109140" y="1308950"/>
                  </a:lnTo>
                  <a:lnTo>
                    <a:pt x="7976209" y="1308950"/>
                  </a:lnTo>
                  <a:lnTo>
                    <a:pt x="8030045" y="1124191"/>
                  </a:lnTo>
                  <a:lnTo>
                    <a:pt x="8109140" y="1308950"/>
                  </a:lnTo>
                  <a:lnTo>
                    <a:pt x="8109140" y="1059205"/>
                  </a:lnTo>
                  <a:lnTo>
                    <a:pt x="7957591" y="1058379"/>
                  </a:lnTo>
                  <a:lnTo>
                    <a:pt x="7843266" y="1522971"/>
                  </a:lnTo>
                  <a:lnTo>
                    <a:pt x="7942974" y="1522971"/>
                  </a:lnTo>
                  <a:lnTo>
                    <a:pt x="8009445" y="1390040"/>
                  </a:lnTo>
                  <a:lnTo>
                    <a:pt x="8075904" y="1390040"/>
                  </a:lnTo>
                  <a:lnTo>
                    <a:pt x="8142376" y="1522971"/>
                  </a:lnTo>
                  <a:lnTo>
                    <a:pt x="8275294" y="1522971"/>
                  </a:lnTo>
                  <a:close/>
                </a:path>
                <a:path w="15111730" h="1623060">
                  <a:moveTo>
                    <a:pt x="8447456" y="391528"/>
                  </a:moveTo>
                  <a:lnTo>
                    <a:pt x="8436813" y="304126"/>
                  </a:lnTo>
                  <a:lnTo>
                    <a:pt x="8265325" y="307441"/>
                  </a:lnTo>
                  <a:lnTo>
                    <a:pt x="8271980" y="402170"/>
                  </a:lnTo>
                  <a:lnTo>
                    <a:pt x="8447456" y="391528"/>
                  </a:lnTo>
                  <a:close/>
                </a:path>
                <a:path w="15111730" h="1623060">
                  <a:moveTo>
                    <a:pt x="8862860" y="587248"/>
                  </a:moveTo>
                  <a:lnTo>
                    <a:pt x="8826309" y="115341"/>
                  </a:lnTo>
                  <a:lnTo>
                    <a:pt x="8693366" y="112014"/>
                  </a:lnTo>
                  <a:lnTo>
                    <a:pt x="8606968" y="381203"/>
                  </a:lnTo>
                  <a:lnTo>
                    <a:pt x="8576399" y="125310"/>
                  </a:lnTo>
                  <a:lnTo>
                    <a:pt x="8480692" y="112014"/>
                  </a:lnTo>
                  <a:lnTo>
                    <a:pt x="8505939" y="580605"/>
                  </a:lnTo>
                  <a:lnTo>
                    <a:pt x="8620265" y="583920"/>
                  </a:lnTo>
                  <a:lnTo>
                    <a:pt x="8713978" y="281508"/>
                  </a:lnTo>
                  <a:lnTo>
                    <a:pt x="8739899" y="580605"/>
                  </a:lnTo>
                  <a:lnTo>
                    <a:pt x="8862860" y="587248"/>
                  </a:lnTo>
                  <a:close/>
                </a:path>
                <a:path w="15111730" h="1623060">
                  <a:moveTo>
                    <a:pt x="8883459" y="1057719"/>
                  </a:moveTo>
                  <a:lnTo>
                    <a:pt x="8773795" y="1057719"/>
                  </a:lnTo>
                  <a:lnTo>
                    <a:pt x="8740559" y="1423276"/>
                  </a:lnTo>
                  <a:lnTo>
                    <a:pt x="8657476" y="1423276"/>
                  </a:lnTo>
                  <a:lnTo>
                    <a:pt x="8645855" y="1068019"/>
                  </a:lnTo>
                  <a:lnTo>
                    <a:pt x="8541169" y="1068019"/>
                  </a:lnTo>
                  <a:lnTo>
                    <a:pt x="8541169" y="1436916"/>
                  </a:lnTo>
                  <a:lnTo>
                    <a:pt x="8441474" y="1443215"/>
                  </a:lnTo>
                  <a:lnTo>
                    <a:pt x="8408238" y="1057719"/>
                  </a:lnTo>
                  <a:lnTo>
                    <a:pt x="8293582" y="1057719"/>
                  </a:lnTo>
                  <a:lnTo>
                    <a:pt x="8318500" y="1534274"/>
                  </a:lnTo>
                  <a:lnTo>
                    <a:pt x="8867508" y="1522984"/>
                  </a:lnTo>
                  <a:lnTo>
                    <a:pt x="8883459" y="1057719"/>
                  </a:lnTo>
                  <a:close/>
                </a:path>
                <a:path w="15111730" h="1623060">
                  <a:moveTo>
                    <a:pt x="9215780" y="1024496"/>
                  </a:moveTo>
                  <a:lnTo>
                    <a:pt x="8916695" y="1057719"/>
                  </a:lnTo>
                  <a:lnTo>
                    <a:pt x="8916695" y="1522984"/>
                  </a:lnTo>
                  <a:lnTo>
                    <a:pt x="9215780" y="1505038"/>
                  </a:lnTo>
                  <a:lnTo>
                    <a:pt x="9215780" y="1408658"/>
                  </a:lnTo>
                  <a:lnTo>
                    <a:pt x="9016390" y="1413979"/>
                  </a:lnTo>
                  <a:lnTo>
                    <a:pt x="9016390" y="1323581"/>
                  </a:lnTo>
                  <a:lnTo>
                    <a:pt x="9215780" y="1309624"/>
                  </a:lnTo>
                  <a:lnTo>
                    <a:pt x="9215780" y="1223886"/>
                  </a:lnTo>
                  <a:lnTo>
                    <a:pt x="8995118" y="1223886"/>
                  </a:lnTo>
                  <a:lnTo>
                    <a:pt x="9000439" y="1157427"/>
                  </a:lnTo>
                  <a:lnTo>
                    <a:pt x="9215780" y="1124191"/>
                  </a:lnTo>
                  <a:lnTo>
                    <a:pt x="9215780" y="1024496"/>
                  </a:lnTo>
                  <a:close/>
                </a:path>
                <a:path w="15111730" h="1623060">
                  <a:moveTo>
                    <a:pt x="9360014" y="562673"/>
                  </a:moveTo>
                  <a:lnTo>
                    <a:pt x="9354058" y="468096"/>
                  </a:lnTo>
                  <a:lnTo>
                    <a:pt x="9348445" y="384644"/>
                  </a:lnTo>
                  <a:lnTo>
                    <a:pt x="9343174" y="312318"/>
                  </a:lnTo>
                  <a:lnTo>
                    <a:pt x="9338246" y="251129"/>
                  </a:lnTo>
                  <a:lnTo>
                    <a:pt x="9333674" y="201053"/>
                  </a:lnTo>
                  <a:lnTo>
                    <a:pt x="9329433" y="162115"/>
                  </a:lnTo>
                  <a:lnTo>
                    <a:pt x="9322003" y="117602"/>
                  </a:lnTo>
                  <a:lnTo>
                    <a:pt x="9318803" y="112039"/>
                  </a:lnTo>
                  <a:lnTo>
                    <a:pt x="9184208" y="112039"/>
                  </a:lnTo>
                  <a:lnTo>
                    <a:pt x="9205481" y="344665"/>
                  </a:lnTo>
                  <a:lnTo>
                    <a:pt x="9006078" y="354634"/>
                  </a:lnTo>
                  <a:lnTo>
                    <a:pt x="8986152" y="122008"/>
                  </a:lnTo>
                  <a:lnTo>
                    <a:pt x="8899741" y="122008"/>
                  </a:lnTo>
                  <a:lnTo>
                    <a:pt x="8917686" y="587273"/>
                  </a:lnTo>
                  <a:lnTo>
                    <a:pt x="9015730" y="572643"/>
                  </a:lnTo>
                  <a:lnTo>
                    <a:pt x="9006078" y="421093"/>
                  </a:lnTo>
                  <a:lnTo>
                    <a:pt x="9219108" y="411124"/>
                  </a:lnTo>
                  <a:lnTo>
                    <a:pt x="9238717" y="567004"/>
                  </a:lnTo>
                  <a:lnTo>
                    <a:pt x="9360014" y="562673"/>
                  </a:lnTo>
                  <a:close/>
                </a:path>
                <a:path w="15111730" h="1623060">
                  <a:moveTo>
                    <a:pt x="9505239" y="942403"/>
                  </a:moveTo>
                  <a:lnTo>
                    <a:pt x="9441434" y="944727"/>
                  </a:lnTo>
                  <a:lnTo>
                    <a:pt x="9438767" y="969657"/>
                  </a:lnTo>
                  <a:lnTo>
                    <a:pt x="9389593" y="987933"/>
                  </a:lnTo>
                  <a:lnTo>
                    <a:pt x="9343072" y="973645"/>
                  </a:lnTo>
                  <a:lnTo>
                    <a:pt x="9339072" y="944727"/>
                  </a:lnTo>
                  <a:lnTo>
                    <a:pt x="9272613" y="945730"/>
                  </a:lnTo>
                  <a:lnTo>
                    <a:pt x="9305849" y="1014183"/>
                  </a:lnTo>
                  <a:lnTo>
                    <a:pt x="9385605" y="1031138"/>
                  </a:lnTo>
                  <a:lnTo>
                    <a:pt x="9461373" y="1015187"/>
                  </a:lnTo>
                  <a:lnTo>
                    <a:pt x="9477807" y="987933"/>
                  </a:lnTo>
                  <a:lnTo>
                    <a:pt x="9505239" y="942403"/>
                  </a:lnTo>
                  <a:close/>
                </a:path>
                <a:path w="15111730" h="1623060">
                  <a:moveTo>
                    <a:pt x="9631528" y="1529613"/>
                  </a:moveTo>
                  <a:lnTo>
                    <a:pt x="9607842" y="1223886"/>
                  </a:lnTo>
                  <a:lnTo>
                    <a:pt x="9594964" y="1057719"/>
                  </a:lnTo>
                  <a:lnTo>
                    <a:pt x="9462033" y="1054392"/>
                  </a:lnTo>
                  <a:lnTo>
                    <a:pt x="9375635" y="1323581"/>
                  </a:lnTo>
                  <a:lnTo>
                    <a:pt x="9345054" y="1067689"/>
                  </a:lnTo>
                  <a:lnTo>
                    <a:pt x="9249359" y="1054392"/>
                  </a:lnTo>
                  <a:lnTo>
                    <a:pt x="9274607" y="1522984"/>
                  </a:lnTo>
                  <a:lnTo>
                    <a:pt x="9388932" y="1526298"/>
                  </a:lnTo>
                  <a:lnTo>
                    <a:pt x="9451746" y="1323581"/>
                  </a:lnTo>
                  <a:lnTo>
                    <a:pt x="9482645" y="1223886"/>
                  </a:lnTo>
                  <a:lnTo>
                    <a:pt x="9508566" y="1522984"/>
                  </a:lnTo>
                  <a:lnTo>
                    <a:pt x="9631528" y="1529613"/>
                  </a:lnTo>
                  <a:close/>
                </a:path>
                <a:path w="15111730" h="1623060">
                  <a:moveTo>
                    <a:pt x="9775431" y="447636"/>
                  </a:moveTo>
                  <a:lnTo>
                    <a:pt x="9716275" y="388493"/>
                  </a:lnTo>
                  <a:lnTo>
                    <a:pt x="9675724" y="347954"/>
                  </a:lnTo>
                  <a:lnTo>
                    <a:pt x="9714789" y="298094"/>
                  </a:lnTo>
                  <a:lnTo>
                    <a:pt x="9764789" y="234289"/>
                  </a:lnTo>
                  <a:lnTo>
                    <a:pt x="9714293" y="179120"/>
                  </a:lnTo>
                  <a:lnTo>
                    <a:pt x="9665424" y="125755"/>
                  </a:lnTo>
                  <a:lnTo>
                    <a:pt x="9665424" y="478218"/>
                  </a:lnTo>
                  <a:lnTo>
                    <a:pt x="9501924" y="521766"/>
                  </a:lnTo>
                  <a:lnTo>
                    <a:pt x="9512224" y="388493"/>
                  </a:lnTo>
                  <a:lnTo>
                    <a:pt x="9665424" y="478218"/>
                  </a:lnTo>
                  <a:lnTo>
                    <a:pt x="9665424" y="125755"/>
                  </a:lnTo>
                  <a:lnTo>
                    <a:pt x="9661106" y="121043"/>
                  </a:lnTo>
                  <a:lnTo>
                    <a:pt x="9661106" y="247256"/>
                  </a:lnTo>
                  <a:lnTo>
                    <a:pt x="9512884" y="298094"/>
                  </a:lnTo>
                  <a:lnTo>
                    <a:pt x="9509582" y="290664"/>
                  </a:lnTo>
                  <a:lnTo>
                    <a:pt x="9506661" y="268351"/>
                  </a:lnTo>
                  <a:lnTo>
                    <a:pt x="9504108" y="231178"/>
                  </a:lnTo>
                  <a:lnTo>
                    <a:pt x="9501924" y="179120"/>
                  </a:lnTo>
                  <a:lnTo>
                    <a:pt x="9661106" y="247256"/>
                  </a:lnTo>
                  <a:lnTo>
                    <a:pt x="9661106" y="121043"/>
                  </a:lnTo>
                  <a:lnTo>
                    <a:pt x="9642488" y="100698"/>
                  </a:lnTo>
                  <a:lnTo>
                    <a:pt x="9397568" y="130276"/>
                  </a:lnTo>
                  <a:lnTo>
                    <a:pt x="9409874" y="580580"/>
                  </a:lnTo>
                  <a:lnTo>
                    <a:pt x="9742195" y="560628"/>
                  </a:lnTo>
                  <a:lnTo>
                    <a:pt x="9753625" y="521766"/>
                  </a:lnTo>
                  <a:lnTo>
                    <a:pt x="9775431" y="447636"/>
                  </a:lnTo>
                  <a:close/>
                </a:path>
                <a:path w="15111730" h="1623060">
                  <a:moveTo>
                    <a:pt x="10107422" y="82118"/>
                  </a:moveTo>
                  <a:lnTo>
                    <a:pt x="9808337" y="115341"/>
                  </a:lnTo>
                  <a:lnTo>
                    <a:pt x="9808337" y="580605"/>
                  </a:lnTo>
                  <a:lnTo>
                    <a:pt x="10107422" y="562648"/>
                  </a:lnTo>
                  <a:lnTo>
                    <a:pt x="10107422" y="466280"/>
                  </a:lnTo>
                  <a:lnTo>
                    <a:pt x="9908019" y="471601"/>
                  </a:lnTo>
                  <a:lnTo>
                    <a:pt x="9908019" y="381203"/>
                  </a:lnTo>
                  <a:lnTo>
                    <a:pt x="10107422" y="367245"/>
                  </a:lnTo>
                  <a:lnTo>
                    <a:pt x="10107422" y="281508"/>
                  </a:lnTo>
                  <a:lnTo>
                    <a:pt x="9886759" y="281508"/>
                  </a:lnTo>
                  <a:lnTo>
                    <a:pt x="9892081" y="215036"/>
                  </a:lnTo>
                  <a:lnTo>
                    <a:pt x="10107422" y="181813"/>
                  </a:lnTo>
                  <a:lnTo>
                    <a:pt x="10107422" y="82118"/>
                  </a:lnTo>
                  <a:close/>
                </a:path>
                <a:path w="15111730" h="1623060">
                  <a:moveTo>
                    <a:pt x="10222789" y="1057719"/>
                  </a:moveTo>
                  <a:lnTo>
                    <a:pt x="9830638" y="1057719"/>
                  </a:lnTo>
                  <a:lnTo>
                    <a:pt x="9830638" y="1168057"/>
                  </a:lnTo>
                  <a:lnTo>
                    <a:pt x="9960254" y="1176693"/>
                  </a:lnTo>
                  <a:lnTo>
                    <a:pt x="9945954" y="1522984"/>
                  </a:lnTo>
                  <a:lnTo>
                    <a:pt x="10142042" y="1522984"/>
                  </a:lnTo>
                  <a:lnTo>
                    <a:pt x="10093185" y="1190650"/>
                  </a:lnTo>
                  <a:lnTo>
                    <a:pt x="10222789" y="1170051"/>
                  </a:lnTo>
                  <a:lnTo>
                    <a:pt x="10222789" y="1057719"/>
                  </a:lnTo>
                  <a:close/>
                </a:path>
                <a:path w="15111730" h="1623060">
                  <a:moveTo>
                    <a:pt x="10562069" y="1024496"/>
                  </a:moveTo>
                  <a:lnTo>
                    <a:pt x="10262972" y="1057719"/>
                  </a:lnTo>
                  <a:lnTo>
                    <a:pt x="10262972" y="1522984"/>
                  </a:lnTo>
                  <a:lnTo>
                    <a:pt x="10562069" y="1505038"/>
                  </a:lnTo>
                  <a:lnTo>
                    <a:pt x="10562069" y="1408658"/>
                  </a:lnTo>
                  <a:lnTo>
                    <a:pt x="10362667" y="1413979"/>
                  </a:lnTo>
                  <a:lnTo>
                    <a:pt x="10362667" y="1323581"/>
                  </a:lnTo>
                  <a:lnTo>
                    <a:pt x="10562069" y="1309624"/>
                  </a:lnTo>
                  <a:lnTo>
                    <a:pt x="10562069" y="1223886"/>
                  </a:lnTo>
                  <a:lnTo>
                    <a:pt x="10341407" y="1223886"/>
                  </a:lnTo>
                  <a:lnTo>
                    <a:pt x="10346728" y="1157427"/>
                  </a:lnTo>
                  <a:lnTo>
                    <a:pt x="10562069" y="1124191"/>
                  </a:lnTo>
                  <a:lnTo>
                    <a:pt x="10562069" y="1024496"/>
                  </a:lnTo>
                  <a:close/>
                </a:path>
                <a:path w="15111730" h="1623060">
                  <a:moveTo>
                    <a:pt x="10580992" y="480910"/>
                  </a:moveTo>
                  <a:lnTo>
                    <a:pt x="10520515" y="414439"/>
                  </a:lnTo>
                  <a:lnTo>
                    <a:pt x="10347046" y="492201"/>
                  </a:lnTo>
                  <a:lnTo>
                    <a:pt x="10237381" y="359943"/>
                  </a:lnTo>
                  <a:lnTo>
                    <a:pt x="10359009" y="227672"/>
                  </a:lnTo>
                  <a:lnTo>
                    <a:pt x="10485615" y="281508"/>
                  </a:lnTo>
                  <a:lnTo>
                    <a:pt x="10549763" y="181813"/>
                  </a:lnTo>
                  <a:lnTo>
                    <a:pt x="10416172" y="115341"/>
                  </a:lnTo>
                  <a:lnTo>
                    <a:pt x="10261295" y="115341"/>
                  </a:lnTo>
                  <a:lnTo>
                    <a:pt x="10170909" y="215036"/>
                  </a:lnTo>
                  <a:lnTo>
                    <a:pt x="10162908" y="291249"/>
                  </a:lnTo>
                  <a:lnTo>
                    <a:pt x="10157206" y="353707"/>
                  </a:lnTo>
                  <a:lnTo>
                    <a:pt x="10153777" y="402412"/>
                  </a:lnTo>
                  <a:lnTo>
                    <a:pt x="10152634" y="437375"/>
                  </a:lnTo>
                  <a:lnTo>
                    <a:pt x="10152926" y="449770"/>
                  </a:lnTo>
                  <a:lnTo>
                    <a:pt x="10153802" y="458724"/>
                  </a:lnTo>
                  <a:lnTo>
                    <a:pt x="10155250" y="464223"/>
                  </a:lnTo>
                  <a:lnTo>
                    <a:pt x="10157282" y="466280"/>
                  </a:lnTo>
                  <a:lnTo>
                    <a:pt x="10250335" y="580605"/>
                  </a:lnTo>
                  <a:lnTo>
                    <a:pt x="10446741" y="580605"/>
                  </a:lnTo>
                  <a:lnTo>
                    <a:pt x="10580992" y="480910"/>
                  </a:lnTo>
                  <a:close/>
                </a:path>
                <a:path w="15111730" h="1623060">
                  <a:moveTo>
                    <a:pt x="11004753" y="115341"/>
                  </a:moveTo>
                  <a:lnTo>
                    <a:pt x="10612615" y="115341"/>
                  </a:lnTo>
                  <a:lnTo>
                    <a:pt x="10612615" y="225679"/>
                  </a:lnTo>
                  <a:lnTo>
                    <a:pt x="10742219" y="234315"/>
                  </a:lnTo>
                  <a:lnTo>
                    <a:pt x="10727931" y="580605"/>
                  </a:lnTo>
                  <a:lnTo>
                    <a:pt x="10924007" y="580605"/>
                  </a:lnTo>
                  <a:lnTo>
                    <a:pt x="10875150" y="248272"/>
                  </a:lnTo>
                  <a:lnTo>
                    <a:pt x="11004753" y="227672"/>
                  </a:lnTo>
                  <a:lnTo>
                    <a:pt x="11004753" y="115341"/>
                  </a:lnTo>
                  <a:close/>
                </a:path>
                <a:path w="15111730" h="1623060">
                  <a:moveTo>
                    <a:pt x="11130712" y="1057719"/>
                  </a:moveTo>
                  <a:lnTo>
                    <a:pt x="10997781" y="1057719"/>
                  </a:lnTo>
                  <a:lnTo>
                    <a:pt x="10864850" y="1257109"/>
                  </a:lnTo>
                  <a:lnTo>
                    <a:pt x="10765155" y="1057719"/>
                  </a:lnTo>
                  <a:lnTo>
                    <a:pt x="10650169" y="1057719"/>
                  </a:lnTo>
                  <a:lnTo>
                    <a:pt x="10598988" y="1522984"/>
                  </a:lnTo>
                  <a:lnTo>
                    <a:pt x="10698683" y="1522984"/>
                  </a:lnTo>
                  <a:lnTo>
                    <a:pt x="10750194" y="1290345"/>
                  </a:lnTo>
                  <a:lnTo>
                    <a:pt x="10853217" y="1433588"/>
                  </a:lnTo>
                  <a:lnTo>
                    <a:pt x="10964545" y="1302321"/>
                  </a:lnTo>
                  <a:lnTo>
                    <a:pt x="10949597" y="1522984"/>
                  </a:lnTo>
                  <a:lnTo>
                    <a:pt x="11120742" y="1522984"/>
                  </a:lnTo>
                  <a:lnTo>
                    <a:pt x="11130712" y="1057719"/>
                  </a:lnTo>
                  <a:close/>
                </a:path>
                <a:path w="15111730" h="1623060">
                  <a:moveTo>
                    <a:pt x="11201756" y="447662"/>
                  </a:moveTo>
                  <a:lnTo>
                    <a:pt x="11124641" y="314731"/>
                  </a:lnTo>
                  <a:lnTo>
                    <a:pt x="11058182" y="381203"/>
                  </a:lnTo>
                  <a:lnTo>
                    <a:pt x="11134293" y="447662"/>
                  </a:lnTo>
                  <a:lnTo>
                    <a:pt x="11036910" y="536727"/>
                  </a:lnTo>
                  <a:lnTo>
                    <a:pt x="11075797" y="580605"/>
                  </a:lnTo>
                  <a:lnTo>
                    <a:pt x="11201756" y="447662"/>
                  </a:lnTo>
                  <a:close/>
                </a:path>
                <a:path w="15111730" h="1623060">
                  <a:moveTo>
                    <a:pt x="11324044" y="447662"/>
                  </a:moveTo>
                  <a:lnTo>
                    <a:pt x="11224349" y="314731"/>
                  </a:lnTo>
                  <a:lnTo>
                    <a:pt x="11191113" y="347967"/>
                  </a:lnTo>
                  <a:lnTo>
                    <a:pt x="11257585" y="460959"/>
                  </a:lnTo>
                  <a:lnTo>
                    <a:pt x="11157877" y="547370"/>
                  </a:lnTo>
                  <a:lnTo>
                    <a:pt x="11191113" y="580605"/>
                  </a:lnTo>
                  <a:lnTo>
                    <a:pt x="11324044" y="447662"/>
                  </a:lnTo>
                  <a:close/>
                </a:path>
                <a:path w="15111730" h="1623060">
                  <a:moveTo>
                    <a:pt x="11531143" y="1402016"/>
                  </a:moveTo>
                  <a:lnTo>
                    <a:pt x="11490592" y="1313599"/>
                  </a:lnTo>
                  <a:lnTo>
                    <a:pt x="11464684" y="1257109"/>
                  </a:lnTo>
                  <a:lnTo>
                    <a:pt x="11443081" y="1255928"/>
                  </a:lnTo>
                  <a:lnTo>
                    <a:pt x="11443081" y="1413306"/>
                  </a:lnTo>
                  <a:lnTo>
                    <a:pt x="11282566" y="1446542"/>
                  </a:lnTo>
                  <a:lnTo>
                    <a:pt x="11295202" y="1313599"/>
                  </a:lnTo>
                  <a:lnTo>
                    <a:pt x="11443081" y="1413306"/>
                  </a:lnTo>
                  <a:lnTo>
                    <a:pt x="11443081" y="1255928"/>
                  </a:lnTo>
                  <a:lnTo>
                    <a:pt x="11283569" y="1247152"/>
                  </a:lnTo>
                  <a:lnTo>
                    <a:pt x="11295202" y="1057719"/>
                  </a:lnTo>
                  <a:lnTo>
                    <a:pt x="11178883" y="1051064"/>
                  </a:lnTo>
                  <a:lnTo>
                    <a:pt x="11170577" y="1513344"/>
                  </a:lnTo>
                  <a:lnTo>
                    <a:pt x="11454054" y="1522984"/>
                  </a:lnTo>
                  <a:lnTo>
                    <a:pt x="11502771" y="1446542"/>
                  </a:lnTo>
                  <a:lnTo>
                    <a:pt x="11531143" y="1402016"/>
                  </a:lnTo>
                  <a:close/>
                </a:path>
                <a:path w="15111730" h="1623060">
                  <a:moveTo>
                    <a:pt x="11731219" y="1057719"/>
                  </a:moveTo>
                  <a:lnTo>
                    <a:pt x="11604930" y="1057719"/>
                  </a:lnTo>
                  <a:lnTo>
                    <a:pt x="11561724" y="1526298"/>
                  </a:lnTo>
                  <a:lnTo>
                    <a:pt x="11692661" y="1526298"/>
                  </a:lnTo>
                  <a:lnTo>
                    <a:pt x="11731219" y="1057719"/>
                  </a:lnTo>
                  <a:close/>
                </a:path>
                <a:path w="15111730" h="1623060">
                  <a:moveTo>
                    <a:pt x="11961127" y="325996"/>
                  </a:moveTo>
                  <a:lnTo>
                    <a:pt x="11942166" y="205359"/>
                  </a:lnTo>
                  <a:lnTo>
                    <a:pt x="11938191" y="180098"/>
                  </a:lnTo>
                  <a:lnTo>
                    <a:pt x="11861749" y="149072"/>
                  </a:lnTo>
                  <a:lnTo>
                    <a:pt x="11861749" y="410400"/>
                  </a:lnTo>
                  <a:lnTo>
                    <a:pt x="11782336" y="488505"/>
                  </a:lnTo>
                  <a:lnTo>
                    <a:pt x="11657038" y="472871"/>
                  </a:lnTo>
                  <a:lnTo>
                    <a:pt x="11611851" y="316687"/>
                  </a:lnTo>
                  <a:lnTo>
                    <a:pt x="11691938" y="205359"/>
                  </a:lnTo>
                  <a:lnTo>
                    <a:pt x="11850789" y="243916"/>
                  </a:lnTo>
                  <a:lnTo>
                    <a:pt x="11861749" y="410400"/>
                  </a:lnTo>
                  <a:lnTo>
                    <a:pt x="11861749" y="149072"/>
                  </a:lnTo>
                  <a:lnTo>
                    <a:pt x="11803939" y="125603"/>
                  </a:lnTo>
                  <a:lnTo>
                    <a:pt x="11602542" y="112966"/>
                  </a:lnTo>
                  <a:lnTo>
                    <a:pt x="11515141" y="247230"/>
                  </a:lnTo>
                  <a:lnTo>
                    <a:pt x="11515141" y="415048"/>
                  </a:lnTo>
                  <a:lnTo>
                    <a:pt x="11590922" y="572566"/>
                  </a:lnTo>
                  <a:lnTo>
                    <a:pt x="11803939" y="582879"/>
                  </a:lnTo>
                  <a:lnTo>
                    <a:pt x="11949824" y="515759"/>
                  </a:lnTo>
                  <a:lnTo>
                    <a:pt x="11951449" y="488505"/>
                  </a:lnTo>
                  <a:lnTo>
                    <a:pt x="11961127" y="325996"/>
                  </a:lnTo>
                  <a:close/>
                </a:path>
                <a:path w="15111730" h="1623060">
                  <a:moveTo>
                    <a:pt x="11991696" y="1476451"/>
                  </a:moveTo>
                  <a:lnTo>
                    <a:pt x="11940515" y="1433258"/>
                  </a:lnTo>
                  <a:lnTo>
                    <a:pt x="11914594" y="1433258"/>
                  </a:lnTo>
                  <a:lnTo>
                    <a:pt x="11876367" y="1478445"/>
                  </a:lnTo>
                  <a:lnTo>
                    <a:pt x="11925224" y="1532953"/>
                  </a:lnTo>
                  <a:lnTo>
                    <a:pt x="11991696" y="1476451"/>
                  </a:lnTo>
                  <a:close/>
                </a:path>
                <a:path w="15111730" h="1623060">
                  <a:moveTo>
                    <a:pt x="12068124" y="1157427"/>
                  </a:moveTo>
                  <a:lnTo>
                    <a:pt x="12048477" y="1124191"/>
                  </a:lnTo>
                  <a:lnTo>
                    <a:pt x="11995023" y="1033792"/>
                  </a:lnTo>
                  <a:lnTo>
                    <a:pt x="11902300" y="1046759"/>
                  </a:lnTo>
                  <a:lnTo>
                    <a:pt x="11830520" y="1172375"/>
                  </a:lnTo>
                  <a:lnTo>
                    <a:pt x="11875376" y="1223886"/>
                  </a:lnTo>
                  <a:lnTo>
                    <a:pt x="11951818" y="1124191"/>
                  </a:lnTo>
                  <a:lnTo>
                    <a:pt x="12000992" y="1177696"/>
                  </a:lnTo>
                  <a:lnTo>
                    <a:pt x="11885346" y="1356817"/>
                  </a:lnTo>
                  <a:lnTo>
                    <a:pt x="11968429" y="1356817"/>
                  </a:lnTo>
                  <a:lnTo>
                    <a:pt x="12068124" y="1157427"/>
                  </a:lnTo>
                  <a:close/>
                </a:path>
                <a:path w="15111730" h="1623060">
                  <a:moveTo>
                    <a:pt x="12422721" y="480910"/>
                  </a:moveTo>
                  <a:lnTo>
                    <a:pt x="12362244" y="414439"/>
                  </a:lnTo>
                  <a:lnTo>
                    <a:pt x="12188774" y="492201"/>
                  </a:lnTo>
                  <a:lnTo>
                    <a:pt x="12079097" y="359943"/>
                  </a:lnTo>
                  <a:lnTo>
                    <a:pt x="12200725" y="227672"/>
                  </a:lnTo>
                  <a:lnTo>
                    <a:pt x="12327344" y="281508"/>
                  </a:lnTo>
                  <a:lnTo>
                    <a:pt x="12391492" y="181813"/>
                  </a:lnTo>
                  <a:lnTo>
                    <a:pt x="12257888" y="115341"/>
                  </a:lnTo>
                  <a:lnTo>
                    <a:pt x="12103024" y="115341"/>
                  </a:lnTo>
                  <a:lnTo>
                    <a:pt x="12012625" y="215036"/>
                  </a:lnTo>
                  <a:lnTo>
                    <a:pt x="12004637" y="291249"/>
                  </a:lnTo>
                  <a:lnTo>
                    <a:pt x="11998922" y="353707"/>
                  </a:lnTo>
                  <a:lnTo>
                    <a:pt x="11995506" y="402412"/>
                  </a:lnTo>
                  <a:lnTo>
                    <a:pt x="11994363" y="437375"/>
                  </a:lnTo>
                  <a:lnTo>
                    <a:pt x="11994655" y="449770"/>
                  </a:lnTo>
                  <a:lnTo>
                    <a:pt x="11995518" y="458724"/>
                  </a:lnTo>
                  <a:lnTo>
                    <a:pt x="11996979" y="464223"/>
                  </a:lnTo>
                  <a:lnTo>
                    <a:pt x="11999011" y="466280"/>
                  </a:lnTo>
                  <a:lnTo>
                    <a:pt x="12092064" y="580605"/>
                  </a:lnTo>
                  <a:lnTo>
                    <a:pt x="12288469" y="580605"/>
                  </a:lnTo>
                  <a:lnTo>
                    <a:pt x="12422721" y="480910"/>
                  </a:lnTo>
                  <a:close/>
                </a:path>
                <a:path w="15111730" h="1623060">
                  <a:moveTo>
                    <a:pt x="12894704" y="325996"/>
                  </a:moveTo>
                  <a:lnTo>
                    <a:pt x="12875743" y="205359"/>
                  </a:lnTo>
                  <a:lnTo>
                    <a:pt x="12871780" y="180098"/>
                  </a:lnTo>
                  <a:lnTo>
                    <a:pt x="12795339" y="149072"/>
                  </a:lnTo>
                  <a:lnTo>
                    <a:pt x="12795339" y="410400"/>
                  </a:lnTo>
                  <a:lnTo>
                    <a:pt x="12715913" y="488505"/>
                  </a:lnTo>
                  <a:lnTo>
                    <a:pt x="12590628" y="472871"/>
                  </a:lnTo>
                  <a:lnTo>
                    <a:pt x="12545428" y="316687"/>
                  </a:lnTo>
                  <a:lnTo>
                    <a:pt x="12625527" y="205359"/>
                  </a:lnTo>
                  <a:lnTo>
                    <a:pt x="12784379" y="243916"/>
                  </a:lnTo>
                  <a:lnTo>
                    <a:pt x="12795339" y="410400"/>
                  </a:lnTo>
                  <a:lnTo>
                    <a:pt x="12795339" y="149072"/>
                  </a:lnTo>
                  <a:lnTo>
                    <a:pt x="12737516" y="125603"/>
                  </a:lnTo>
                  <a:lnTo>
                    <a:pt x="12536119" y="112966"/>
                  </a:lnTo>
                  <a:lnTo>
                    <a:pt x="12448718" y="247230"/>
                  </a:lnTo>
                  <a:lnTo>
                    <a:pt x="12448718" y="415048"/>
                  </a:lnTo>
                  <a:lnTo>
                    <a:pt x="12524499" y="572566"/>
                  </a:lnTo>
                  <a:lnTo>
                    <a:pt x="12737516" y="582879"/>
                  </a:lnTo>
                  <a:lnTo>
                    <a:pt x="12883414" y="515759"/>
                  </a:lnTo>
                  <a:lnTo>
                    <a:pt x="12885039" y="488505"/>
                  </a:lnTo>
                  <a:lnTo>
                    <a:pt x="12894704" y="325996"/>
                  </a:lnTo>
                  <a:close/>
                </a:path>
                <a:path w="15111730" h="1623060">
                  <a:moveTo>
                    <a:pt x="13287502" y="464985"/>
                  </a:moveTo>
                  <a:lnTo>
                    <a:pt x="13253669" y="383565"/>
                  </a:lnTo>
                  <a:lnTo>
                    <a:pt x="13223697" y="311442"/>
                  </a:lnTo>
                  <a:lnTo>
                    <a:pt x="13205422" y="310718"/>
                  </a:lnTo>
                  <a:lnTo>
                    <a:pt x="13205422" y="457352"/>
                  </a:lnTo>
                  <a:lnTo>
                    <a:pt x="13022644" y="525805"/>
                  </a:lnTo>
                  <a:lnTo>
                    <a:pt x="13034937" y="383565"/>
                  </a:lnTo>
                  <a:lnTo>
                    <a:pt x="13205422" y="457352"/>
                  </a:lnTo>
                  <a:lnTo>
                    <a:pt x="13205422" y="310718"/>
                  </a:lnTo>
                  <a:lnTo>
                    <a:pt x="13025958" y="303479"/>
                  </a:lnTo>
                  <a:lnTo>
                    <a:pt x="13049885" y="199466"/>
                  </a:lnTo>
                  <a:lnTo>
                    <a:pt x="13230682" y="181838"/>
                  </a:lnTo>
                  <a:lnTo>
                    <a:pt x="13241973" y="115379"/>
                  </a:lnTo>
                  <a:lnTo>
                    <a:pt x="12939560" y="115379"/>
                  </a:lnTo>
                  <a:lnTo>
                    <a:pt x="12922936" y="587286"/>
                  </a:lnTo>
                  <a:lnTo>
                    <a:pt x="13208737" y="577316"/>
                  </a:lnTo>
                  <a:lnTo>
                    <a:pt x="13244856" y="525805"/>
                  </a:lnTo>
                  <a:lnTo>
                    <a:pt x="13287502" y="464985"/>
                  </a:lnTo>
                  <a:close/>
                </a:path>
                <a:path w="15111730" h="1623060">
                  <a:moveTo>
                    <a:pt x="13623760" y="82118"/>
                  </a:moveTo>
                  <a:lnTo>
                    <a:pt x="13324662" y="115341"/>
                  </a:lnTo>
                  <a:lnTo>
                    <a:pt x="13324662" y="580605"/>
                  </a:lnTo>
                  <a:lnTo>
                    <a:pt x="13623760" y="562648"/>
                  </a:lnTo>
                  <a:lnTo>
                    <a:pt x="13623760" y="466280"/>
                  </a:lnTo>
                  <a:lnTo>
                    <a:pt x="13424357" y="471601"/>
                  </a:lnTo>
                  <a:lnTo>
                    <a:pt x="13424357" y="381203"/>
                  </a:lnTo>
                  <a:lnTo>
                    <a:pt x="13623760" y="367245"/>
                  </a:lnTo>
                  <a:lnTo>
                    <a:pt x="13623760" y="281508"/>
                  </a:lnTo>
                  <a:lnTo>
                    <a:pt x="13403085" y="281508"/>
                  </a:lnTo>
                  <a:lnTo>
                    <a:pt x="13408406" y="215036"/>
                  </a:lnTo>
                  <a:lnTo>
                    <a:pt x="13623760" y="181813"/>
                  </a:lnTo>
                  <a:lnTo>
                    <a:pt x="13623760" y="82118"/>
                  </a:lnTo>
                  <a:close/>
                </a:path>
                <a:path w="15111730" h="1623060">
                  <a:moveTo>
                    <a:pt x="14130896" y="562673"/>
                  </a:moveTo>
                  <a:lnTo>
                    <a:pt x="14124940" y="468096"/>
                  </a:lnTo>
                  <a:lnTo>
                    <a:pt x="14119327" y="384644"/>
                  </a:lnTo>
                  <a:lnTo>
                    <a:pt x="14114056" y="312318"/>
                  </a:lnTo>
                  <a:lnTo>
                    <a:pt x="14109129" y="251129"/>
                  </a:lnTo>
                  <a:lnTo>
                    <a:pt x="14104557" y="201053"/>
                  </a:lnTo>
                  <a:lnTo>
                    <a:pt x="14100315" y="162115"/>
                  </a:lnTo>
                  <a:lnTo>
                    <a:pt x="14092885" y="117602"/>
                  </a:lnTo>
                  <a:lnTo>
                    <a:pt x="14089685" y="112039"/>
                  </a:lnTo>
                  <a:lnTo>
                    <a:pt x="13955090" y="112039"/>
                  </a:lnTo>
                  <a:lnTo>
                    <a:pt x="13976363" y="344665"/>
                  </a:lnTo>
                  <a:lnTo>
                    <a:pt x="13776960" y="354634"/>
                  </a:lnTo>
                  <a:lnTo>
                    <a:pt x="13757034" y="122008"/>
                  </a:lnTo>
                  <a:lnTo>
                    <a:pt x="13670623" y="122008"/>
                  </a:lnTo>
                  <a:lnTo>
                    <a:pt x="13688568" y="587273"/>
                  </a:lnTo>
                  <a:lnTo>
                    <a:pt x="13786612" y="572643"/>
                  </a:lnTo>
                  <a:lnTo>
                    <a:pt x="13776960" y="421093"/>
                  </a:lnTo>
                  <a:lnTo>
                    <a:pt x="13989990" y="411124"/>
                  </a:lnTo>
                  <a:lnTo>
                    <a:pt x="14009599" y="567004"/>
                  </a:lnTo>
                  <a:lnTo>
                    <a:pt x="14130896" y="562673"/>
                  </a:lnTo>
                  <a:close/>
                </a:path>
                <a:path w="15111730" h="1623060">
                  <a:moveTo>
                    <a:pt x="14634451" y="562673"/>
                  </a:moveTo>
                  <a:lnTo>
                    <a:pt x="14628482" y="468096"/>
                  </a:lnTo>
                  <a:lnTo>
                    <a:pt x="14622869" y="384644"/>
                  </a:lnTo>
                  <a:lnTo>
                    <a:pt x="14617599" y="312318"/>
                  </a:lnTo>
                  <a:lnTo>
                    <a:pt x="14612684" y="251129"/>
                  </a:lnTo>
                  <a:lnTo>
                    <a:pt x="14608099" y="201053"/>
                  </a:lnTo>
                  <a:lnTo>
                    <a:pt x="14603870" y="162115"/>
                  </a:lnTo>
                  <a:lnTo>
                    <a:pt x="14596428" y="117602"/>
                  </a:lnTo>
                  <a:lnTo>
                    <a:pt x="14593227" y="112039"/>
                  </a:lnTo>
                  <a:lnTo>
                    <a:pt x="14458645" y="112039"/>
                  </a:lnTo>
                  <a:lnTo>
                    <a:pt x="14479905" y="344665"/>
                  </a:lnTo>
                  <a:lnTo>
                    <a:pt x="14280515" y="354634"/>
                  </a:lnTo>
                  <a:lnTo>
                    <a:pt x="14260576" y="122008"/>
                  </a:lnTo>
                  <a:lnTo>
                    <a:pt x="14174165" y="122008"/>
                  </a:lnTo>
                  <a:lnTo>
                    <a:pt x="14192110" y="587273"/>
                  </a:lnTo>
                  <a:lnTo>
                    <a:pt x="14290154" y="572643"/>
                  </a:lnTo>
                  <a:lnTo>
                    <a:pt x="14280515" y="421093"/>
                  </a:lnTo>
                  <a:lnTo>
                    <a:pt x="14493532" y="411124"/>
                  </a:lnTo>
                  <a:lnTo>
                    <a:pt x="14513141" y="567004"/>
                  </a:lnTo>
                  <a:lnTo>
                    <a:pt x="14634451" y="562673"/>
                  </a:lnTo>
                  <a:close/>
                </a:path>
                <a:path w="15111730" h="1623060">
                  <a:moveTo>
                    <a:pt x="15111286" y="325996"/>
                  </a:moveTo>
                  <a:lnTo>
                    <a:pt x="15092325" y="205359"/>
                  </a:lnTo>
                  <a:lnTo>
                    <a:pt x="15088362" y="180098"/>
                  </a:lnTo>
                  <a:lnTo>
                    <a:pt x="15011921" y="149072"/>
                  </a:lnTo>
                  <a:lnTo>
                    <a:pt x="15011921" y="410400"/>
                  </a:lnTo>
                  <a:lnTo>
                    <a:pt x="14932495" y="488505"/>
                  </a:lnTo>
                  <a:lnTo>
                    <a:pt x="14807210" y="472871"/>
                  </a:lnTo>
                  <a:lnTo>
                    <a:pt x="14762010" y="316687"/>
                  </a:lnTo>
                  <a:lnTo>
                    <a:pt x="14842109" y="205359"/>
                  </a:lnTo>
                  <a:lnTo>
                    <a:pt x="15000961" y="243916"/>
                  </a:lnTo>
                  <a:lnTo>
                    <a:pt x="15011921" y="410400"/>
                  </a:lnTo>
                  <a:lnTo>
                    <a:pt x="15011921" y="149072"/>
                  </a:lnTo>
                  <a:lnTo>
                    <a:pt x="14954098" y="125603"/>
                  </a:lnTo>
                  <a:lnTo>
                    <a:pt x="14752701" y="112966"/>
                  </a:lnTo>
                  <a:lnTo>
                    <a:pt x="14665300" y="247230"/>
                  </a:lnTo>
                  <a:lnTo>
                    <a:pt x="14665300" y="415048"/>
                  </a:lnTo>
                  <a:lnTo>
                    <a:pt x="14741081" y="572566"/>
                  </a:lnTo>
                  <a:lnTo>
                    <a:pt x="14954098" y="582879"/>
                  </a:lnTo>
                  <a:lnTo>
                    <a:pt x="15099995" y="515759"/>
                  </a:lnTo>
                  <a:lnTo>
                    <a:pt x="15101621" y="488505"/>
                  </a:lnTo>
                  <a:lnTo>
                    <a:pt x="15111286" y="3259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4327500" y="1544340"/>
            <a:ext cx="4044950" cy="8449945"/>
          </a:xfrm>
          <a:custGeom>
            <a:avLst/>
            <a:gdLst/>
            <a:ahLst/>
            <a:cxnLst/>
            <a:rect l="l" t="t" r="r" b="b"/>
            <a:pathLst>
              <a:path w="4044950" h="8449945">
                <a:moveTo>
                  <a:pt x="1307373" y="6750820"/>
                </a:moveTo>
                <a:lnTo>
                  <a:pt x="636891" y="7501028"/>
                </a:lnTo>
                <a:lnTo>
                  <a:pt x="1441652" y="8449941"/>
                </a:lnTo>
                <a:lnTo>
                  <a:pt x="2597418" y="7520880"/>
                </a:lnTo>
                <a:lnTo>
                  <a:pt x="1747800" y="6762893"/>
                </a:lnTo>
                <a:lnTo>
                  <a:pt x="1307373" y="6750820"/>
                </a:lnTo>
                <a:close/>
              </a:path>
              <a:path w="4044950" h="8449945">
                <a:moveTo>
                  <a:pt x="3701319" y="1515891"/>
                </a:moveTo>
                <a:lnTo>
                  <a:pt x="2083769" y="1515891"/>
                </a:lnTo>
                <a:lnTo>
                  <a:pt x="2894728" y="2448124"/>
                </a:lnTo>
                <a:lnTo>
                  <a:pt x="845974" y="5438159"/>
                </a:lnTo>
                <a:lnTo>
                  <a:pt x="2257847" y="5476859"/>
                </a:lnTo>
                <a:lnTo>
                  <a:pt x="4044892" y="2134961"/>
                </a:lnTo>
                <a:lnTo>
                  <a:pt x="3701319" y="1515891"/>
                </a:lnTo>
                <a:close/>
              </a:path>
              <a:path w="4044950" h="8449945">
                <a:moveTo>
                  <a:pt x="2860028" y="0"/>
                </a:moveTo>
                <a:lnTo>
                  <a:pt x="1278390" y="177104"/>
                </a:lnTo>
                <a:lnTo>
                  <a:pt x="0" y="2278433"/>
                </a:lnTo>
                <a:lnTo>
                  <a:pt x="738448" y="3174625"/>
                </a:lnTo>
                <a:lnTo>
                  <a:pt x="2083769" y="1515891"/>
                </a:lnTo>
                <a:lnTo>
                  <a:pt x="3701319" y="1515891"/>
                </a:lnTo>
                <a:lnTo>
                  <a:pt x="2860028" y="0"/>
                </a:lnTo>
                <a:close/>
              </a:path>
            </a:pathLst>
          </a:custGeom>
          <a:solidFill>
            <a:srgbClr val="C6E9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79838" y="5145885"/>
            <a:ext cx="419100" cy="372745"/>
          </a:xfrm>
          <a:custGeom>
            <a:avLst/>
            <a:gdLst/>
            <a:ahLst/>
            <a:cxnLst/>
            <a:rect l="l" t="t" r="r" b="b"/>
            <a:pathLst>
              <a:path w="419100" h="372745">
                <a:moveTo>
                  <a:pt x="162372" y="0"/>
                </a:moveTo>
                <a:lnTo>
                  <a:pt x="0" y="232631"/>
                </a:lnTo>
                <a:lnTo>
                  <a:pt x="186109" y="372208"/>
                </a:lnTo>
                <a:lnTo>
                  <a:pt x="214024" y="279153"/>
                </a:lnTo>
                <a:lnTo>
                  <a:pt x="93054" y="232631"/>
                </a:lnTo>
                <a:lnTo>
                  <a:pt x="186109" y="73966"/>
                </a:lnTo>
                <a:lnTo>
                  <a:pt x="162372" y="0"/>
                </a:lnTo>
                <a:close/>
              </a:path>
              <a:path w="419100" h="372745">
                <a:moveTo>
                  <a:pt x="372208" y="0"/>
                </a:moveTo>
                <a:lnTo>
                  <a:pt x="186109" y="200056"/>
                </a:lnTo>
                <a:lnTo>
                  <a:pt x="372208" y="372208"/>
                </a:lnTo>
                <a:lnTo>
                  <a:pt x="418730" y="309404"/>
                </a:lnTo>
                <a:lnTo>
                  <a:pt x="279153" y="186099"/>
                </a:lnTo>
                <a:lnTo>
                  <a:pt x="418730" y="69327"/>
                </a:lnTo>
                <a:lnTo>
                  <a:pt x="37220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4875" y="4857422"/>
            <a:ext cx="529590" cy="682625"/>
          </a:xfrm>
          <a:custGeom>
            <a:avLst/>
            <a:gdLst/>
            <a:ahLst/>
            <a:cxnLst/>
            <a:rect l="l" t="t" r="r" b="b"/>
            <a:pathLst>
              <a:path w="529590" h="682625">
                <a:moveTo>
                  <a:pt x="529449" y="0"/>
                </a:moveTo>
                <a:lnTo>
                  <a:pt x="434081" y="0"/>
                </a:lnTo>
                <a:lnTo>
                  <a:pt x="415474" y="254494"/>
                </a:lnTo>
                <a:lnTo>
                  <a:pt x="257280" y="334995"/>
                </a:lnTo>
                <a:lnTo>
                  <a:pt x="140969" y="259154"/>
                </a:lnTo>
                <a:lnTo>
                  <a:pt x="101420" y="9308"/>
                </a:lnTo>
                <a:lnTo>
                  <a:pt x="0" y="9308"/>
                </a:lnTo>
                <a:lnTo>
                  <a:pt x="7444" y="334995"/>
                </a:lnTo>
                <a:lnTo>
                  <a:pt x="210757" y="521094"/>
                </a:lnTo>
                <a:lnTo>
                  <a:pt x="385234" y="428039"/>
                </a:lnTo>
                <a:lnTo>
                  <a:pt x="389872" y="682534"/>
                </a:lnTo>
                <a:lnTo>
                  <a:pt x="529449" y="660670"/>
                </a:lnTo>
                <a:lnTo>
                  <a:pt x="52944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538309" y="4820209"/>
            <a:ext cx="419100" cy="698500"/>
          </a:xfrm>
          <a:custGeom>
            <a:avLst/>
            <a:gdLst/>
            <a:ahLst/>
            <a:cxnLst/>
            <a:rect l="l" t="t" r="r" b="b"/>
            <a:pathLst>
              <a:path w="419100" h="698500">
                <a:moveTo>
                  <a:pt x="418730" y="0"/>
                </a:moveTo>
                <a:lnTo>
                  <a:pt x="0" y="46522"/>
                </a:lnTo>
                <a:lnTo>
                  <a:pt x="0" y="697884"/>
                </a:lnTo>
                <a:lnTo>
                  <a:pt x="418730" y="672764"/>
                </a:lnTo>
                <a:lnTo>
                  <a:pt x="418730" y="537837"/>
                </a:lnTo>
                <a:lnTo>
                  <a:pt x="139576" y="545281"/>
                </a:lnTo>
                <a:lnTo>
                  <a:pt x="139576" y="418730"/>
                </a:lnTo>
                <a:lnTo>
                  <a:pt x="418730" y="399192"/>
                </a:lnTo>
                <a:lnTo>
                  <a:pt x="418730" y="279153"/>
                </a:lnTo>
                <a:lnTo>
                  <a:pt x="109797" y="279153"/>
                </a:lnTo>
                <a:lnTo>
                  <a:pt x="117242" y="186099"/>
                </a:lnTo>
                <a:lnTo>
                  <a:pt x="418730" y="139576"/>
                </a:lnTo>
                <a:lnTo>
                  <a:pt x="41873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020316" y="4866735"/>
            <a:ext cx="1193165" cy="651510"/>
          </a:xfrm>
          <a:custGeom>
            <a:avLst/>
            <a:gdLst/>
            <a:ahLst/>
            <a:cxnLst/>
            <a:rect l="l" t="t" r="r" b="b"/>
            <a:pathLst>
              <a:path w="1193164" h="651510">
                <a:moveTo>
                  <a:pt x="599719" y="511784"/>
                </a:moveTo>
                <a:lnTo>
                  <a:pt x="515035" y="418731"/>
                </a:lnTo>
                <a:lnTo>
                  <a:pt x="272173" y="527608"/>
                </a:lnTo>
                <a:lnTo>
                  <a:pt x="118643" y="342430"/>
                </a:lnTo>
                <a:lnTo>
                  <a:pt x="288925" y="157264"/>
                </a:lnTo>
                <a:lnTo>
                  <a:pt x="466178" y="232638"/>
                </a:lnTo>
                <a:lnTo>
                  <a:pt x="555980" y="93052"/>
                </a:lnTo>
                <a:lnTo>
                  <a:pt x="368947" y="0"/>
                </a:lnTo>
                <a:lnTo>
                  <a:pt x="152133" y="0"/>
                </a:lnTo>
                <a:lnTo>
                  <a:pt x="25577" y="139585"/>
                </a:lnTo>
                <a:lnTo>
                  <a:pt x="17767" y="212852"/>
                </a:lnTo>
                <a:lnTo>
                  <a:pt x="11366" y="277558"/>
                </a:lnTo>
                <a:lnTo>
                  <a:pt x="6388" y="333717"/>
                </a:lnTo>
                <a:lnTo>
                  <a:pt x="2844" y="381317"/>
                </a:lnTo>
                <a:lnTo>
                  <a:pt x="711" y="420357"/>
                </a:lnTo>
                <a:lnTo>
                  <a:pt x="0" y="450850"/>
                </a:lnTo>
                <a:lnTo>
                  <a:pt x="406" y="468198"/>
                </a:lnTo>
                <a:lnTo>
                  <a:pt x="1625" y="480733"/>
                </a:lnTo>
                <a:lnTo>
                  <a:pt x="3657" y="488442"/>
                </a:lnTo>
                <a:lnTo>
                  <a:pt x="6502" y="491312"/>
                </a:lnTo>
                <a:lnTo>
                  <a:pt x="136779" y="651370"/>
                </a:lnTo>
                <a:lnTo>
                  <a:pt x="411746" y="651370"/>
                </a:lnTo>
                <a:lnTo>
                  <a:pt x="599719" y="511784"/>
                </a:lnTo>
                <a:close/>
              </a:path>
              <a:path w="1193164" h="651510">
                <a:moveTo>
                  <a:pt x="1192923" y="0"/>
                </a:moveTo>
                <a:lnTo>
                  <a:pt x="643915" y="0"/>
                </a:lnTo>
                <a:lnTo>
                  <a:pt x="643915" y="154470"/>
                </a:lnTo>
                <a:lnTo>
                  <a:pt x="825360" y="166560"/>
                </a:lnTo>
                <a:lnTo>
                  <a:pt x="805357" y="651370"/>
                </a:lnTo>
                <a:lnTo>
                  <a:pt x="1079855" y="651370"/>
                </a:lnTo>
                <a:lnTo>
                  <a:pt x="1011466" y="186105"/>
                </a:lnTo>
                <a:lnTo>
                  <a:pt x="1192923" y="157264"/>
                </a:lnTo>
                <a:lnTo>
                  <a:pt x="119292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69538" y="4862086"/>
            <a:ext cx="1312545" cy="665480"/>
          </a:xfrm>
          <a:custGeom>
            <a:avLst/>
            <a:gdLst/>
            <a:ahLst/>
            <a:cxnLst/>
            <a:rect l="l" t="t" r="r" b="b"/>
            <a:pathLst>
              <a:path w="1312545" h="665479">
                <a:moveTo>
                  <a:pt x="644372" y="630897"/>
                </a:moveTo>
                <a:lnTo>
                  <a:pt x="638556" y="537565"/>
                </a:lnTo>
                <a:lnTo>
                  <a:pt x="632955" y="451700"/>
                </a:lnTo>
                <a:lnTo>
                  <a:pt x="627595" y="373316"/>
                </a:lnTo>
                <a:lnTo>
                  <a:pt x="622465" y="302387"/>
                </a:lnTo>
                <a:lnTo>
                  <a:pt x="617562" y="238925"/>
                </a:lnTo>
                <a:lnTo>
                  <a:pt x="612889" y="182918"/>
                </a:lnTo>
                <a:lnTo>
                  <a:pt x="608457" y="134391"/>
                </a:lnTo>
                <a:lnTo>
                  <a:pt x="604253" y="93332"/>
                </a:lnTo>
                <a:lnTo>
                  <a:pt x="596531" y="33604"/>
                </a:lnTo>
                <a:lnTo>
                  <a:pt x="586689" y="0"/>
                </a:lnTo>
                <a:lnTo>
                  <a:pt x="398259" y="0"/>
                </a:lnTo>
                <a:lnTo>
                  <a:pt x="428040" y="325691"/>
                </a:lnTo>
                <a:lnTo>
                  <a:pt x="148882" y="339648"/>
                </a:lnTo>
                <a:lnTo>
                  <a:pt x="120967" y="13957"/>
                </a:lnTo>
                <a:lnTo>
                  <a:pt x="0" y="13957"/>
                </a:lnTo>
                <a:lnTo>
                  <a:pt x="25120" y="665327"/>
                </a:lnTo>
                <a:lnTo>
                  <a:pt x="162369" y="644855"/>
                </a:lnTo>
                <a:lnTo>
                  <a:pt x="148882" y="432689"/>
                </a:lnTo>
                <a:lnTo>
                  <a:pt x="447103" y="418731"/>
                </a:lnTo>
                <a:lnTo>
                  <a:pt x="474560" y="636930"/>
                </a:lnTo>
                <a:lnTo>
                  <a:pt x="644372" y="630897"/>
                </a:lnTo>
                <a:close/>
              </a:path>
              <a:path w="1312545" h="665479">
                <a:moveTo>
                  <a:pt x="1312011" y="299631"/>
                </a:moveTo>
                <a:lnTo>
                  <a:pt x="1285468" y="130733"/>
                </a:lnTo>
                <a:lnTo>
                  <a:pt x="1279918" y="95364"/>
                </a:lnTo>
                <a:lnTo>
                  <a:pt x="1172908" y="51943"/>
                </a:lnTo>
                <a:lnTo>
                  <a:pt x="1172908" y="417804"/>
                </a:lnTo>
                <a:lnTo>
                  <a:pt x="1061720" y="527126"/>
                </a:lnTo>
                <a:lnTo>
                  <a:pt x="886307" y="505269"/>
                </a:lnTo>
                <a:lnTo>
                  <a:pt x="823036" y="286600"/>
                </a:lnTo>
                <a:lnTo>
                  <a:pt x="935164" y="130733"/>
                </a:lnTo>
                <a:lnTo>
                  <a:pt x="1157541" y="184696"/>
                </a:lnTo>
                <a:lnTo>
                  <a:pt x="1172908" y="417804"/>
                </a:lnTo>
                <a:lnTo>
                  <a:pt x="1172908" y="51943"/>
                </a:lnTo>
                <a:lnTo>
                  <a:pt x="1091958" y="19075"/>
                </a:lnTo>
                <a:lnTo>
                  <a:pt x="810006" y="1397"/>
                </a:lnTo>
                <a:lnTo>
                  <a:pt x="687641" y="189369"/>
                </a:lnTo>
                <a:lnTo>
                  <a:pt x="687641" y="424307"/>
                </a:lnTo>
                <a:lnTo>
                  <a:pt x="793724" y="644855"/>
                </a:lnTo>
                <a:lnTo>
                  <a:pt x="1091958" y="659269"/>
                </a:lnTo>
                <a:lnTo>
                  <a:pt x="1296200" y="565289"/>
                </a:lnTo>
                <a:lnTo>
                  <a:pt x="1298473" y="527126"/>
                </a:lnTo>
                <a:lnTo>
                  <a:pt x="1312011" y="29963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628096" y="4866735"/>
            <a:ext cx="1193165" cy="651510"/>
          </a:xfrm>
          <a:custGeom>
            <a:avLst/>
            <a:gdLst/>
            <a:ahLst/>
            <a:cxnLst/>
            <a:rect l="l" t="t" r="r" b="b"/>
            <a:pathLst>
              <a:path w="1193164" h="651510">
                <a:moveTo>
                  <a:pt x="599706" y="511784"/>
                </a:moveTo>
                <a:lnTo>
                  <a:pt x="515023" y="418731"/>
                </a:lnTo>
                <a:lnTo>
                  <a:pt x="272173" y="527608"/>
                </a:lnTo>
                <a:lnTo>
                  <a:pt x="118630" y="342430"/>
                </a:lnTo>
                <a:lnTo>
                  <a:pt x="288925" y="157264"/>
                </a:lnTo>
                <a:lnTo>
                  <a:pt x="466166" y="232638"/>
                </a:lnTo>
                <a:lnTo>
                  <a:pt x="555967" y="93052"/>
                </a:lnTo>
                <a:lnTo>
                  <a:pt x="368935" y="0"/>
                </a:lnTo>
                <a:lnTo>
                  <a:pt x="152133" y="0"/>
                </a:lnTo>
                <a:lnTo>
                  <a:pt x="25577" y="139585"/>
                </a:lnTo>
                <a:lnTo>
                  <a:pt x="17754" y="212852"/>
                </a:lnTo>
                <a:lnTo>
                  <a:pt x="11366" y="277558"/>
                </a:lnTo>
                <a:lnTo>
                  <a:pt x="6388" y="333717"/>
                </a:lnTo>
                <a:lnTo>
                  <a:pt x="2832" y="381317"/>
                </a:lnTo>
                <a:lnTo>
                  <a:pt x="711" y="420357"/>
                </a:lnTo>
                <a:lnTo>
                  <a:pt x="0" y="450850"/>
                </a:lnTo>
                <a:lnTo>
                  <a:pt x="406" y="468198"/>
                </a:lnTo>
                <a:lnTo>
                  <a:pt x="1625" y="480733"/>
                </a:lnTo>
                <a:lnTo>
                  <a:pt x="3644" y="488442"/>
                </a:lnTo>
                <a:lnTo>
                  <a:pt x="6502" y="491312"/>
                </a:lnTo>
                <a:lnTo>
                  <a:pt x="136766" y="651370"/>
                </a:lnTo>
                <a:lnTo>
                  <a:pt x="411746" y="651370"/>
                </a:lnTo>
                <a:lnTo>
                  <a:pt x="599706" y="511784"/>
                </a:lnTo>
                <a:close/>
              </a:path>
              <a:path w="1193164" h="651510">
                <a:moveTo>
                  <a:pt x="1192923" y="0"/>
                </a:moveTo>
                <a:lnTo>
                  <a:pt x="643915" y="0"/>
                </a:lnTo>
                <a:lnTo>
                  <a:pt x="643915" y="154470"/>
                </a:lnTo>
                <a:lnTo>
                  <a:pt x="825360" y="166560"/>
                </a:lnTo>
                <a:lnTo>
                  <a:pt x="805370" y="651370"/>
                </a:lnTo>
                <a:lnTo>
                  <a:pt x="1079855" y="651370"/>
                </a:lnTo>
                <a:lnTo>
                  <a:pt x="1011478" y="186105"/>
                </a:lnTo>
                <a:lnTo>
                  <a:pt x="1192923" y="157264"/>
                </a:lnTo>
                <a:lnTo>
                  <a:pt x="119292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870334" y="4857422"/>
            <a:ext cx="504825" cy="675005"/>
          </a:xfrm>
          <a:custGeom>
            <a:avLst/>
            <a:gdLst/>
            <a:ahLst/>
            <a:cxnLst/>
            <a:rect l="l" t="t" r="r" b="b"/>
            <a:pathLst>
              <a:path w="504825" h="675004">
                <a:moveTo>
                  <a:pt x="11643" y="0"/>
                </a:moveTo>
                <a:lnTo>
                  <a:pt x="0" y="661142"/>
                </a:lnTo>
                <a:lnTo>
                  <a:pt x="396877" y="674628"/>
                </a:lnTo>
                <a:lnTo>
                  <a:pt x="465079" y="567616"/>
                </a:lnTo>
                <a:lnTo>
                  <a:pt x="156801" y="567616"/>
                </a:lnTo>
                <a:lnTo>
                  <a:pt x="174476" y="381517"/>
                </a:lnTo>
                <a:lnTo>
                  <a:pt x="448047" y="381517"/>
                </a:lnTo>
                <a:lnTo>
                  <a:pt x="411767" y="302420"/>
                </a:lnTo>
                <a:lnTo>
                  <a:pt x="158194" y="288462"/>
                </a:lnTo>
                <a:lnTo>
                  <a:pt x="174476" y="9308"/>
                </a:lnTo>
                <a:lnTo>
                  <a:pt x="11643" y="0"/>
                </a:lnTo>
                <a:close/>
              </a:path>
              <a:path w="504825" h="675004">
                <a:moveTo>
                  <a:pt x="448047" y="381517"/>
                </a:moveTo>
                <a:lnTo>
                  <a:pt x="174476" y="381517"/>
                </a:lnTo>
                <a:lnTo>
                  <a:pt x="381517" y="521094"/>
                </a:lnTo>
                <a:lnTo>
                  <a:pt x="156801" y="567616"/>
                </a:lnTo>
                <a:lnTo>
                  <a:pt x="465079" y="567616"/>
                </a:lnTo>
                <a:lnTo>
                  <a:pt x="504811" y="505272"/>
                </a:lnTo>
                <a:lnTo>
                  <a:pt x="448047" y="3815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48260" y="4862086"/>
            <a:ext cx="1671320" cy="665480"/>
          </a:xfrm>
          <a:custGeom>
            <a:avLst/>
            <a:gdLst/>
            <a:ahLst/>
            <a:cxnLst/>
            <a:rect l="l" t="t" r="r" b="b"/>
            <a:pathLst>
              <a:path w="1671320" h="665479">
                <a:moveTo>
                  <a:pt x="535051" y="665327"/>
                </a:moveTo>
                <a:lnTo>
                  <a:pt x="483870" y="4648"/>
                </a:lnTo>
                <a:lnTo>
                  <a:pt x="297776" y="0"/>
                </a:lnTo>
                <a:lnTo>
                  <a:pt x="176809" y="376859"/>
                </a:lnTo>
                <a:lnTo>
                  <a:pt x="133997" y="18605"/>
                </a:lnTo>
                <a:lnTo>
                  <a:pt x="0" y="0"/>
                </a:lnTo>
                <a:lnTo>
                  <a:pt x="35356" y="656018"/>
                </a:lnTo>
                <a:lnTo>
                  <a:pt x="195414" y="660666"/>
                </a:lnTo>
                <a:lnTo>
                  <a:pt x="326605" y="237286"/>
                </a:lnTo>
                <a:lnTo>
                  <a:pt x="362902" y="656018"/>
                </a:lnTo>
                <a:lnTo>
                  <a:pt x="535051" y="665327"/>
                </a:lnTo>
                <a:close/>
              </a:path>
              <a:path w="1671320" h="665479">
                <a:moveTo>
                  <a:pt x="1098486" y="18605"/>
                </a:moveTo>
                <a:lnTo>
                  <a:pt x="707656" y="0"/>
                </a:lnTo>
                <a:lnTo>
                  <a:pt x="694626" y="423379"/>
                </a:lnTo>
                <a:lnTo>
                  <a:pt x="656488" y="526211"/>
                </a:lnTo>
                <a:lnTo>
                  <a:pt x="577392" y="544347"/>
                </a:lnTo>
                <a:lnTo>
                  <a:pt x="586701" y="656018"/>
                </a:lnTo>
                <a:lnTo>
                  <a:pt x="749528" y="624840"/>
                </a:lnTo>
                <a:lnTo>
                  <a:pt x="805357" y="452234"/>
                </a:lnTo>
                <a:lnTo>
                  <a:pt x="823976" y="120967"/>
                </a:lnTo>
                <a:lnTo>
                  <a:pt x="980300" y="142836"/>
                </a:lnTo>
                <a:lnTo>
                  <a:pt x="968209" y="656018"/>
                </a:lnTo>
                <a:lnTo>
                  <a:pt x="1098486" y="642988"/>
                </a:lnTo>
                <a:lnTo>
                  <a:pt x="1098486" y="18605"/>
                </a:lnTo>
                <a:close/>
              </a:path>
              <a:path w="1671320" h="665479">
                <a:moveTo>
                  <a:pt x="1671231" y="665327"/>
                </a:moveTo>
                <a:lnTo>
                  <a:pt x="1620050" y="4648"/>
                </a:lnTo>
                <a:lnTo>
                  <a:pt x="1433944" y="0"/>
                </a:lnTo>
                <a:lnTo>
                  <a:pt x="1312976" y="376859"/>
                </a:lnTo>
                <a:lnTo>
                  <a:pt x="1270177" y="18605"/>
                </a:lnTo>
                <a:lnTo>
                  <a:pt x="1136180" y="0"/>
                </a:lnTo>
                <a:lnTo>
                  <a:pt x="1171536" y="656018"/>
                </a:lnTo>
                <a:lnTo>
                  <a:pt x="1331582" y="660666"/>
                </a:lnTo>
                <a:lnTo>
                  <a:pt x="1462786" y="237286"/>
                </a:lnTo>
                <a:lnTo>
                  <a:pt x="1499082" y="656018"/>
                </a:lnTo>
                <a:lnTo>
                  <a:pt x="1671231" y="6653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593518" y="4862086"/>
            <a:ext cx="4222750" cy="675640"/>
          </a:xfrm>
          <a:custGeom>
            <a:avLst/>
            <a:gdLst/>
            <a:ahLst/>
            <a:cxnLst/>
            <a:rect l="l" t="t" r="r" b="b"/>
            <a:pathLst>
              <a:path w="4222750" h="675639">
                <a:moveTo>
                  <a:pt x="744423" y="4648"/>
                </a:moveTo>
                <a:lnTo>
                  <a:pt x="558317" y="4648"/>
                </a:lnTo>
                <a:lnTo>
                  <a:pt x="372211" y="283806"/>
                </a:lnTo>
                <a:lnTo>
                  <a:pt x="232638" y="4648"/>
                </a:lnTo>
                <a:lnTo>
                  <a:pt x="71653" y="4648"/>
                </a:lnTo>
                <a:lnTo>
                  <a:pt x="0" y="656018"/>
                </a:lnTo>
                <a:lnTo>
                  <a:pt x="139585" y="656018"/>
                </a:lnTo>
                <a:lnTo>
                  <a:pt x="211696" y="330327"/>
                </a:lnTo>
                <a:lnTo>
                  <a:pt x="355930" y="530860"/>
                </a:lnTo>
                <a:lnTo>
                  <a:pt x="511784" y="347078"/>
                </a:lnTo>
                <a:lnTo>
                  <a:pt x="490842" y="656018"/>
                </a:lnTo>
                <a:lnTo>
                  <a:pt x="730465" y="656018"/>
                </a:lnTo>
                <a:lnTo>
                  <a:pt x="744423" y="4648"/>
                </a:lnTo>
                <a:close/>
              </a:path>
              <a:path w="4222750" h="675639">
                <a:moveTo>
                  <a:pt x="1388808" y="656018"/>
                </a:moveTo>
                <a:lnTo>
                  <a:pt x="1335443" y="469912"/>
                </a:lnTo>
                <a:lnTo>
                  <a:pt x="1302893" y="356387"/>
                </a:lnTo>
                <a:lnTo>
                  <a:pt x="1228712" y="97701"/>
                </a:lnTo>
                <a:lnTo>
                  <a:pt x="1202702" y="6985"/>
                </a:lnTo>
                <a:lnTo>
                  <a:pt x="1156182" y="6743"/>
                </a:lnTo>
                <a:lnTo>
                  <a:pt x="1156182" y="356387"/>
                </a:lnTo>
                <a:lnTo>
                  <a:pt x="970076" y="356387"/>
                </a:lnTo>
                <a:lnTo>
                  <a:pt x="1045451" y="97701"/>
                </a:lnTo>
                <a:lnTo>
                  <a:pt x="1156182" y="356387"/>
                </a:lnTo>
                <a:lnTo>
                  <a:pt x="1156182" y="6743"/>
                </a:lnTo>
                <a:lnTo>
                  <a:pt x="944016" y="5588"/>
                </a:lnTo>
                <a:lnTo>
                  <a:pt x="783971" y="656018"/>
                </a:lnTo>
                <a:lnTo>
                  <a:pt x="923544" y="656018"/>
                </a:lnTo>
                <a:lnTo>
                  <a:pt x="1016596" y="469912"/>
                </a:lnTo>
                <a:lnTo>
                  <a:pt x="1109662" y="469912"/>
                </a:lnTo>
                <a:lnTo>
                  <a:pt x="1202702" y="656018"/>
                </a:lnTo>
                <a:lnTo>
                  <a:pt x="1388808" y="656018"/>
                </a:lnTo>
                <a:close/>
              </a:path>
              <a:path w="4222750" h="675639">
                <a:moveTo>
                  <a:pt x="2075065" y="630897"/>
                </a:moveTo>
                <a:lnTo>
                  <a:pt x="2069236" y="537565"/>
                </a:lnTo>
                <a:lnTo>
                  <a:pt x="2063635" y="451700"/>
                </a:lnTo>
                <a:lnTo>
                  <a:pt x="2058276" y="373316"/>
                </a:lnTo>
                <a:lnTo>
                  <a:pt x="2053145" y="302387"/>
                </a:lnTo>
                <a:lnTo>
                  <a:pt x="2048243" y="238925"/>
                </a:lnTo>
                <a:lnTo>
                  <a:pt x="2043582" y="182918"/>
                </a:lnTo>
                <a:lnTo>
                  <a:pt x="2039137" y="134391"/>
                </a:lnTo>
                <a:lnTo>
                  <a:pt x="2034933" y="93332"/>
                </a:lnTo>
                <a:lnTo>
                  <a:pt x="2027212" y="33604"/>
                </a:lnTo>
                <a:lnTo>
                  <a:pt x="2017369" y="0"/>
                </a:lnTo>
                <a:lnTo>
                  <a:pt x="1828939" y="0"/>
                </a:lnTo>
                <a:lnTo>
                  <a:pt x="1858721" y="325691"/>
                </a:lnTo>
                <a:lnTo>
                  <a:pt x="1579562" y="339648"/>
                </a:lnTo>
                <a:lnTo>
                  <a:pt x="1551647" y="13957"/>
                </a:lnTo>
                <a:lnTo>
                  <a:pt x="1430680" y="13957"/>
                </a:lnTo>
                <a:lnTo>
                  <a:pt x="1455801" y="665327"/>
                </a:lnTo>
                <a:lnTo>
                  <a:pt x="1593049" y="644855"/>
                </a:lnTo>
                <a:lnTo>
                  <a:pt x="1579562" y="432689"/>
                </a:lnTo>
                <a:lnTo>
                  <a:pt x="1877783" y="418731"/>
                </a:lnTo>
                <a:lnTo>
                  <a:pt x="1905241" y="636930"/>
                </a:lnTo>
                <a:lnTo>
                  <a:pt x="2075065" y="630897"/>
                </a:lnTo>
                <a:close/>
              </a:path>
              <a:path w="4222750" h="675639">
                <a:moveTo>
                  <a:pt x="2652014" y="665327"/>
                </a:moveTo>
                <a:lnTo>
                  <a:pt x="2600833" y="4648"/>
                </a:lnTo>
                <a:lnTo>
                  <a:pt x="2414740" y="0"/>
                </a:lnTo>
                <a:lnTo>
                  <a:pt x="2293772" y="376859"/>
                </a:lnTo>
                <a:lnTo>
                  <a:pt x="2250960" y="18605"/>
                </a:lnTo>
                <a:lnTo>
                  <a:pt x="2116963" y="0"/>
                </a:lnTo>
                <a:lnTo>
                  <a:pt x="2152319" y="656018"/>
                </a:lnTo>
                <a:lnTo>
                  <a:pt x="2312378" y="660666"/>
                </a:lnTo>
                <a:lnTo>
                  <a:pt x="2443569" y="237286"/>
                </a:lnTo>
                <a:lnTo>
                  <a:pt x="2479865" y="656018"/>
                </a:lnTo>
                <a:lnTo>
                  <a:pt x="2652014" y="665327"/>
                </a:lnTo>
                <a:close/>
              </a:path>
              <a:path w="4222750" h="675639">
                <a:moveTo>
                  <a:pt x="3187027" y="659269"/>
                </a:moveTo>
                <a:lnTo>
                  <a:pt x="3168878" y="0"/>
                </a:lnTo>
                <a:lnTo>
                  <a:pt x="2690596" y="19075"/>
                </a:lnTo>
                <a:lnTo>
                  <a:pt x="2703614" y="657872"/>
                </a:lnTo>
                <a:lnTo>
                  <a:pt x="2833890" y="651827"/>
                </a:lnTo>
                <a:lnTo>
                  <a:pt x="2833890" y="144233"/>
                </a:lnTo>
                <a:lnTo>
                  <a:pt x="3031617" y="125615"/>
                </a:lnTo>
                <a:lnTo>
                  <a:pt x="3052559" y="651827"/>
                </a:lnTo>
                <a:lnTo>
                  <a:pt x="3187027" y="659269"/>
                </a:lnTo>
                <a:close/>
              </a:path>
              <a:path w="4222750" h="675639">
                <a:moveTo>
                  <a:pt x="3660698" y="4648"/>
                </a:moveTo>
                <a:lnTo>
                  <a:pt x="3564864" y="4648"/>
                </a:lnTo>
                <a:lnTo>
                  <a:pt x="3474123" y="312191"/>
                </a:lnTo>
                <a:lnTo>
                  <a:pt x="3332226" y="4648"/>
                </a:lnTo>
                <a:lnTo>
                  <a:pt x="3220567" y="34899"/>
                </a:lnTo>
                <a:lnTo>
                  <a:pt x="3346183" y="376859"/>
                </a:lnTo>
                <a:lnTo>
                  <a:pt x="3455517" y="423392"/>
                </a:lnTo>
                <a:lnTo>
                  <a:pt x="3439236" y="525272"/>
                </a:lnTo>
                <a:lnTo>
                  <a:pt x="3220110" y="564819"/>
                </a:lnTo>
                <a:lnTo>
                  <a:pt x="3253130" y="675563"/>
                </a:lnTo>
                <a:lnTo>
                  <a:pt x="3485756" y="669505"/>
                </a:lnTo>
                <a:lnTo>
                  <a:pt x="3634651" y="469912"/>
                </a:lnTo>
                <a:lnTo>
                  <a:pt x="3660698" y="4648"/>
                </a:lnTo>
                <a:close/>
              </a:path>
              <a:path w="4222750" h="675639">
                <a:moveTo>
                  <a:pt x="4222686" y="18605"/>
                </a:moveTo>
                <a:lnTo>
                  <a:pt x="3831869" y="0"/>
                </a:lnTo>
                <a:lnTo>
                  <a:pt x="3818839" y="423379"/>
                </a:lnTo>
                <a:lnTo>
                  <a:pt x="3780701" y="526211"/>
                </a:lnTo>
                <a:lnTo>
                  <a:pt x="3701592" y="544347"/>
                </a:lnTo>
                <a:lnTo>
                  <a:pt x="3710902" y="656018"/>
                </a:lnTo>
                <a:lnTo>
                  <a:pt x="3873741" y="624840"/>
                </a:lnTo>
                <a:lnTo>
                  <a:pt x="3929570" y="452234"/>
                </a:lnTo>
                <a:lnTo>
                  <a:pt x="3948188" y="120967"/>
                </a:lnTo>
                <a:lnTo>
                  <a:pt x="4104513" y="142836"/>
                </a:lnTo>
                <a:lnTo>
                  <a:pt x="4092410" y="656018"/>
                </a:lnTo>
                <a:lnTo>
                  <a:pt x="4222686" y="642988"/>
                </a:lnTo>
                <a:lnTo>
                  <a:pt x="4222686" y="1860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2863231" y="4866731"/>
            <a:ext cx="511809" cy="651510"/>
          </a:xfrm>
          <a:custGeom>
            <a:avLst/>
            <a:gdLst/>
            <a:ahLst/>
            <a:cxnLst/>
            <a:rect l="l" t="t" r="r" b="b"/>
            <a:pathLst>
              <a:path w="511809" h="651510">
                <a:moveTo>
                  <a:pt x="186099" y="0"/>
                </a:moveTo>
                <a:lnTo>
                  <a:pt x="16282" y="46522"/>
                </a:lnTo>
                <a:lnTo>
                  <a:pt x="33035" y="279153"/>
                </a:lnTo>
                <a:lnTo>
                  <a:pt x="139576" y="372208"/>
                </a:lnTo>
                <a:lnTo>
                  <a:pt x="0" y="651362"/>
                </a:lnTo>
                <a:lnTo>
                  <a:pt x="186099" y="651362"/>
                </a:lnTo>
                <a:lnTo>
                  <a:pt x="232621" y="401516"/>
                </a:lnTo>
                <a:lnTo>
                  <a:pt x="312650" y="400123"/>
                </a:lnTo>
                <a:lnTo>
                  <a:pt x="499636" y="400123"/>
                </a:lnTo>
                <a:lnTo>
                  <a:pt x="493809" y="279624"/>
                </a:lnTo>
                <a:lnTo>
                  <a:pt x="361496" y="279624"/>
                </a:lnTo>
                <a:lnTo>
                  <a:pt x="220056" y="266128"/>
                </a:lnTo>
                <a:lnTo>
                  <a:pt x="149335" y="146550"/>
                </a:lnTo>
                <a:lnTo>
                  <a:pt x="275426" y="95840"/>
                </a:lnTo>
                <a:lnTo>
                  <a:pt x="484921" y="95840"/>
                </a:lnTo>
                <a:lnTo>
                  <a:pt x="481074" y="16282"/>
                </a:lnTo>
                <a:lnTo>
                  <a:pt x="186099" y="0"/>
                </a:lnTo>
                <a:close/>
              </a:path>
              <a:path w="511809" h="651510">
                <a:moveTo>
                  <a:pt x="499636" y="400123"/>
                </a:moveTo>
                <a:lnTo>
                  <a:pt x="312650" y="400123"/>
                </a:lnTo>
                <a:lnTo>
                  <a:pt x="345685" y="651362"/>
                </a:lnTo>
                <a:lnTo>
                  <a:pt x="511785" y="651362"/>
                </a:lnTo>
                <a:lnTo>
                  <a:pt x="499703" y="401516"/>
                </a:lnTo>
                <a:lnTo>
                  <a:pt x="499636" y="400123"/>
                </a:lnTo>
                <a:close/>
              </a:path>
              <a:path w="511809" h="651510">
                <a:moveTo>
                  <a:pt x="484921" y="95840"/>
                </a:moveTo>
                <a:lnTo>
                  <a:pt x="275426" y="95840"/>
                </a:lnTo>
                <a:lnTo>
                  <a:pt x="362899" y="107473"/>
                </a:lnTo>
                <a:lnTo>
                  <a:pt x="361606" y="266128"/>
                </a:lnTo>
                <a:lnTo>
                  <a:pt x="361496" y="279624"/>
                </a:lnTo>
                <a:lnTo>
                  <a:pt x="493809" y="279624"/>
                </a:lnTo>
                <a:lnTo>
                  <a:pt x="484921" y="958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3428002" y="4862086"/>
            <a:ext cx="1657350" cy="805180"/>
          </a:xfrm>
          <a:custGeom>
            <a:avLst/>
            <a:gdLst/>
            <a:ahLst/>
            <a:cxnLst/>
            <a:rect l="l" t="t" r="r" b="b"/>
            <a:pathLst>
              <a:path w="1657350" h="805179">
                <a:moveTo>
                  <a:pt x="529932" y="507136"/>
                </a:moveTo>
                <a:lnTo>
                  <a:pt x="460159" y="511327"/>
                </a:lnTo>
                <a:lnTo>
                  <a:pt x="446659" y="15354"/>
                </a:lnTo>
                <a:lnTo>
                  <a:pt x="324751" y="15354"/>
                </a:lnTo>
                <a:lnTo>
                  <a:pt x="321487" y="527138"/>
                </a:lnTo>
                <a:lnTo>
                  <a:pt x="139573" y="551802"/>
                </a:lnTo>
                <a:lnTo>
                  <a:pt x="139573" y="15354"/>
                </a:lnTo>
                <a:lnTo>
                  <a:pt x="0" y="15354"/>
                </a:lnTo>
                <a:lnTo>
                  <a:pt x="0" y="666711"/>
                </a:lnTo>
                <a:lnTo>
                  <a:pt x="373138" y="666711"/>
                </a:lnTo>
                <a:lnTo>
                  <a:pt x="366153" y="804900"/>
                </a:lnTo>
                <a:lnTo>
                  <a:pt x="520166" y="795604"/>
                </a:lnTo>
                <a:lnTo>
                  <a:pt x="529932" y="507136"/>
                </a:lnTo>
                <a:close/>
              </a:path>
              <a:path w="1657350" h="805179">
                <a:moveTo>
                  <a:pt x="1103198" y="665327"/>
                </a:moveTo>
                <a:lnTo>
                  <a:pt x="1052017" y="4648"/>
                </a:lnTo>
                <a:lnTo>
                  <a:pt x="865911" y="0"/>
                </a:lnTo>
                <a:lnTo>
                  <a:pt x="744943" y="376859"/>
                </a:lnTo>
                <a:lnTo>
                  <a:pt x="702132" y="18605"/>
                </a:lnTo>
                <a:lnTo>
                  <a:pt x="568147" y="0"/>
                </a:lnTo>
                <a:lnTo>
                  <a:pt x="603504" y="656018"/>
                </a:lnTo>
                <a:lnTo>
                  <a:pt x="763549" y="660666"/>
                </a:lnTo>
                <a:lnTo>
                  <a:pt x="894753" y="237286"/>
                </a:lnTo>
                <a:lnTo>
                  <a:pt x="931037" y="656018"/>
                </a:lnTo>
                <a:lnTo>
                  <a:pt x="1103198" y="665327"/>
                </a:lnTo>
                <a:close/>
              </a:path>
              <a:path w="1657350" h="805179">
                <a:moveTo>
                  <a:pt x="1657324" y="656018"/>
                </a:moveTo>
                <a:lnTo>
                  <a:pt x="1645246" y="406171"/>
                </a:lnTo>
                <a:lnTo>
                  <a:pt x="1645170" y="404774"/>
                </a:lnTo>
                <a:lnTo>
                  <a:pt x="1639341" y="284276"/>
                </a:lnTo>
                <a:lnTo>
                  <a:pt x="1630464" y="100495"/>
                </a:lnTo>
                <a:lnTo>
                  <a:pt x="1626616" y="20929"/>
                </a:lnTo>
                <a:lnTo>
                  <a:pt x="1508442" y="14414"/>
                </a:lnTo>
                <a:lnTo>
                  <a:pt x="1508442" y="112128"/>
                </a:lnTo>
                <a:lnTo>
                  <a:pt x="1507147" y="270776"/>
                </a:lnTo>
                <a:lnTo>
                  <a:pt x="1507032" y="284276"/>
                </a:lnTo>
                <a:lnTo>
                  <a:pt x="1365592" y="270776"/>
                </a:lnTo>
                <a:lnTo>
                  <a:pt x="1294879" y="151206"/>
                </a:lnTo>
                <a:lnTo>
                  <a:pt x="1420964" y="100495"/>
                </a:lnTo>
                <a:lnTo>
                  <a:pt x="1508442" y="112128"/>
                </a:lnTo>
                <a:lnTo>
                  <a:pt x="1508442" y="14414"/>
                </a:lnTo>
                <a:lnTo>
                  <a:pt x="1331633" y="4648"/>
                </a:lnTo>
                <a:lnTo>
                  <a:pt x="1161821" y="51168"/>
                </a:lnTo>
                <a:lnTo>
                  <a:pt x="1178572" y="283806"/>
                </a:lnTo>
                <a:lnTo>
                  <a:pt x="1285113" y="376859"/>
                </a:lnTo>
                <a:lnTo>
                  <a:pt x="1145540" y="656018"/>
                </a:lnTo>
                <a:lnTo>
                  <a:pt x="1331633" y="656018"/>
                </a:lnTo>
                <a:lnTo>
                  <a:pt x="1378153" y="406171"/>
                </a:lnTo>
                <a:lnTo>
                  <a:pt x="1458188" y="404774"/>
                </a:lnTo>
                <a:lnTo>
                  <a:pt x="1491221" y="656018"/>
                </a:lnTo>
                <a:lnTo>
                  <a:pt x="1657324" y="65601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5214155" y="4833235"/>
            <a:ext cx="332740" cy="699135"/>
          </a:xfrm>
          <a:custGeom>
            <a:avLst/>
            <a:gdLst/>
            <a:ahLst/>
            <a:cxnLst/>
            <a:rect l="l" t="t" r="r" b="b"/>
            <a:pathLst>
              <a:path w="332740" h="699135">
                <a:moveTo>
                  <a:pt x="154005" y="559239"/>
                </a:moveTo>
                <a:lnTo>
                  <a:pt x="117713" y="559239"/>
                </a:lnTo>
                <a:lnTo>
                  <a:pt x="64217" y="622515"/>
                </a:lnTo>
                <a:lnTo>
                  <a:pt x="132603" y="698816"/>
                </a:lnTo>
                <a:lnTo>
                  <a:pt x="225658" y="619719"/>
                </a:lnTo>
                <a:lnTo>
                  <a:pt x="154005" y="559239"/>
                </a:lnTo>
                <a:close/>
              </a:path>
              <a:path w="332740" h="699135">
                <a:moveTo>
                  <a:pt x="305147" y="126551"/>
                </a:moveTo>
                <a:lnTo>
                  <a:pt x="169827" y="126551"/>
                </a:lnTo>
                <a:lnTo>
                  <a:pt x="238683" y="201459"/>
                </a:lnTo>
                <a:lnTo>
                  <a:pt x="76772" y="452227"/>
                </a:lnTo>
                <a:lnTo>
                  <a:pt x="193083" y="452227"/>
                </a:lnTo>
                <a:lnTo>
                  <a:pt x="332660" y="173073"/>
                </a:lnTo>
                <a:lnTo>
                  <a:pt x="305147" y="126551"/>
                </a:lnTo>
                <a:close/>
              </a:path>
              <a:path w="332740" h="699135">
                <a:moveTo>
                  <a:pt x="230307" y="0"/>
                </a:moveTo>
                <a:lnTo>
                  <a:pt x="100499" y="18135"/>
                </a:lnTo>
                <a:lnTo>
                  <a:pt x="0" y="194015"/>
                </a:lnTo>
                <a:lnTo>
                  <a:pt x="62814" y="266128"/>
                </a:lnTo>
                <a:lnTo>
                  <a:pt x="169827" y="126551"/>
                </a:lnTo>
                <a:lnTo>
                  <a:pt x="305147" y="126551"/>
                </a:lnTo>
                <a:lnTo>
                  <a:pt x="23030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5669606" y="5145895"/>
            <a:ext cx="402590" cy="372745"/>
          </a:xfrm>
          <a:custGeom>
            <a:avLst/>
            <a:gdLst/>
            <a:ahLst/>
            <a:cxnLst/>
            <a:rect l="l" t="t" r="r" b="b"/>
            <a:pathLst>
              <a:path w="402590" h="372745">
                <a:moveTo>
                  <a:pt x="122823" y="0"/>
                </a:moveTo>
                <a:lnTo>
                  <a:pt x="29779" y="93044"/>
                </a:lnTo>
                <a:lnTo>
                  <a:pt x="136309" y="186099"/>
                </a:lnTo>
                <a:lnTo>
                  <a:pt x="0" y="310786"/>
                </a:lnTo>
                <a:lnTo>
                  <a:pt x="54427" y="372208"/>
                </a:lnTo>
                <a:lnTo>
                  <a:pt x="230767" y="186099"/>
                </a:lnTo>
                <a:lnTo>
                  <a:pt x="122823" y="0"/>
                </a:lnTo>
                <a:close/>
              </a:path>
              <a:path w="402590" h="372745">
                <a:moveTo>
                  <a:pt x="262400" y="0"/>
                </a:moveTo>
                <a:lnTo>
                  <a:pt x="215878" y="46522"/>
                </a:lnTo>
                <a:lnTo>
                  <a:pt x="308933" y="204705"/>
                </a:lnTo>
                <a:lnTo>
                  <a:pt x="169356" y="325675"/>
                </a:lnTo>
                <a:lnTo>
                  <a:pt x="215878" y="372208"/>
                </a:lnTo>
                <a:lnTo>
                  <a:pt x="401977" y="186099"/>
                </a:lnTo>
                <a:lnTo>
                  <a:pt x="26240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100" cy="11308715"/>
            <a:chOff x="0" y="0"/>
            <a:chExt cx="20104100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100" cy="11308715"/>
            </a:xfrm>
            <a:custGeom>
              <a:avLst/>
              <a:gdLst/>
              <a:ahLst/>
              <a:cxnLst/>
              <a:rect l="l" t="t" r="r" b="b"/>
              <a:pathLst>
                <a:path w="20104100" h="11308715">
                  <a:moveTo>
                    <a:pt x="20104099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3142531" y="11308556"/>
                  </a:lnTo>
                  <a:lnTo>
                    <a:pt x="13153719" y="11306599"/>
                  </a:lnTo>
                  <a:lnTo>
                    <a:pt x="13164965" y="11305153"/>
                  </a:lnTo>
                  <a:lnTo>
                    <a:pt x="13176251" y="11304256"/>
                  </a:lnTo>
                  <a:lnTo>
                    <a:pt x="13187556" y="11303949"/>
                  </a:lnTo>
                  <a:lnTo>
                    <a:pt x="17496325" y="11303949"/>
                  </a:lnTo>
                  <a:lnTo>
                    <a:pt x="17505959" y="11303425"/>
                  </a:lnTo>
                  <a:lnTo>
                    <a:pt x="20104099" y="11303425"/>
                  </a:lnTo>
                  <a:lnTo>
                    <a:pt x="20104099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544486" y="3382095"/>
              <a:ext cx="1581150" cy="848360"/>
            </a:xfrm>
            <a:custGeom>
              <a:avLst/>
              <a:gdLst/>
              <a:ahLst/>
              <a:cxnLst/>
              <a:rect l="l" t="t" r="r" b="b"/>
              <a:pathLst>
                <a:path w="1581150" h="848360">
                  <a:moveTo>
                    <a:pt x="27643" y="0"/>
                  </a:moveTo>
                  <a:lnTo>
                    <a:pt x="0" y="758102"/>
                  </a:lnTo>
                  <a:lnTo>
                    <a:pt x="1548497" y="848141"/>
                  </a:lnTo>
                  <a:lnTo>
                    <a:pt x="1581103" y="81411"/>
                  </a:lnTo>
                  <a:lnTo>
                    <a:pt x="27643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77405" y="3456527"/>
              <a:ext cx="1351915" cy="648970"/>
            </a:xfrm>
            <a:custGeom>
              <a:avLst/>
              <a:gdLst/>
              <a:ahLst/>
              <a:cxnLst/>
              <a:rect l="l" t="t" r="r" b="b"/>
              <a:pathLst>
                <a:path w="1351914" h="648970">
                  <a:moveTo>
                    <a:pt x="367411" y="29210"/>
                  </a:moveTo>
                  <a:lnTo>
                    <a:pt x="339813" y="16421"/>
                  </a:lnTo>
                  <a:lnTo>
                    <a:pt x="311162" y="7302"/>
                  </a:lnTo>
                  <a:lnTo>
                    <a:pt x="281432" y="1828"/>
                  </a:lnTo>
                  <a:lnTo>
                    <a:pt x="250634" y="0"/>
                  </a:lnTo>
                  <a:lnTo>
                    <a:pt x="199415" y="3924"/>
                  </a:lnTo>
                  <a:lnTo>
                    <a:pt x="153263" y="15671"/>
                  </a:lnTo>
                  <a:lnTo>
                    <a:pt x="112179" y="35255"/>
                  </a:lnTo>
                  <a:lnTo>
                    <a:pt x="76187" y="62661"/>
                  </a:lnTo>
                  <a:lnTo>
                    <a:pt x="42862" y="100711"/>
                  </a:lnTo>
                  <a:lnTo>
                    <a:pt x="19050" y="144360"/>
                  </a:lnTo>
                  <a:lnTo>
                    <a:pt x="4762" y="193624"/>
                  </a:lnTo>
                  <a:lnTo>
                    <a:pt x="0" y="248500"/>
                  </a:lnTo>
                  <a:lnTo>
                    <a:pt x="4762" y="300443"/>
                  </a:lnTo>
                  <a:lnTo>
                    <a:pt x="19050" y="348018"/>
                  </a:lnTo>
                  <a:lnTo>
                    <a:pt x="42862" y="391223"/>
                  </a:lnTo>
                  <a:lnTo>
                    <a:pt x="76187" y="430060"/>
                  </a:lnTo>
                  <a:lnTo>
                    <a:pt x="113207" y="459041"/>
                  </a:lnTo>
                  <a:lnTo>
                    <a:pt x="154508" y="479729"/>
                  </a:lnTo>
                  <a:lnTo>
                    <a:pt x="200075" y="492137"/>
                  </a:lnTo>
                  <a:lnTo>
                    <a:pt x="249923" y="496277"/>
                  </a:lnTo>
                  <a:lnTo>
                    <a:pt x="281559" y="494550"/>
                  </a:lnTo>
                  <a:lnTo>
                    <a:pt x="311683" y="489343"/>
                  </a:lnTo>
                  <a:lnTo>
                    <a:pt x="340296" y="480656"/>
                  </a:lnTo>
                  <a:lnTo>
                    <a:pt x="367411" y="468515"/>
                  </a:lnTo>
                  <a:lnTo>
                    <a:pt x="367411" y="360286"/>
                  </a:lnTo>
                  <a:lnTo>
                    <a:pt x="343903" y="383032"/>
                  </a:lnTo>
                  <a:lnTo>
                    <a:pt x="317550" y="399275"/>
                  </a:lnTo>
                  <a:lnTo>
                    <a:pt x="288366" y="409028"/>
                  </a:lnTo>
                  <a:lnTo>
                    <a:pt x="256336" y="412267"/>
                  </a:lnTo>
                  <a:lnTo>
                    <a:pt x="225272" y="409536"/>
                  </a:lnTo>
                  <a:lnTo>
                    <a:pt x="169011" y="387629"/>
                  </a:lnTo>
                  <a:lnTo>
                    <a:pt x="122643" y="344639"/>
                  </a:lnTo>
                  <a:lnTo>
                    <a:pt x="98425" y="285369"/>
                  </a:lnTo>
                  <a:lnTo>
                    <a:pt x="95402" y="249936"/>
                  </a:lnTo>
                  <a:lnTo>
                    <a:pt x="98145" y="216979"/>
                  </a:lnTo>
                  <a:lnTo>
                    <a:pt x="120040" y="158407"/>
                  </a:lnTo>
                  <a:lnTo>
                    <a:pt x="162725" y="111455"/>
                  </a:lnTo>
                  <a:lnTo>
                    <a:pt x="219506" y="87071"/>
                  </a:lnTo>
                  <a:lnTo>
                    <a:pt x="252768" y="84023"/>
                  </a:lnTo>
                  <a:lnTo>
                    <a:pt x="285572" y="87363"/>
                  </a:lnTo>
                  <a:lnTo>
                    <a:pt x="315607" y="97370"/>
                  </a:lnTo>
                  <a:lnTo>
                    <a:pt x="342887" y="114058"/>
                  </a:lnTo>
                  <a:lnTo>
                    <a:pt x="367411" y="137426"/>
                  </a:lnTo>
                  <a:lnTo>
                    <a:pt x="367411" y="29210"/>
                  </a:lnTo>
                  <a:close/>
                </a:path>
                <a:path w="1351914" h="648970">
                  <a:moveTo>
                    <a:pt x="765429" y="177292"/>
                  </a:moveTo>
                  <a:lnTo>
                    <a:pt x="667169" y="177292"/>
                  </a:lnTo>
                  <a:lnTo>
                    <a:pt x="581723" y="352450"/>
                  </a:lnTo>
                  <a:lnTo>
                    <a:pt x="486308" y="177292"/>
                  </a:lnTo>
                  <a:lnTo>
                    <a:pt x="385203" y="177292"/>
                  </a:lnTo>
                  <a:lnTo>
                    <a:pt x="531876" y="439331"/>
                  </a:lnTo>
                  <a:lnTo>
                    <a:pt x="418668" y="648665"/>
                  </a:lnTo>
                  <a:lnTo>
                    <a:pt x="516928" y="648665"/>
                  </a:lnTo>
                  <a:lnTo>
                    <a:pt x="765429" y="177292"/>
                  </a:lnTo>
                  <a:close/>
                </a:path>
                <a:path w="1351914" h="648970">
                  <a:moveTo>
                    <a:pt x="1045248" y="177673"/>
                  </a:moveTo>
                  <a:lnTo>
                    <a:pt x="787501" y="177673"/>
                  </a:lnTo>
                  <a:lnTo>
                    <a:pt x="787501" y="251333"/>
                  </a:lnTo>
                  <a:lnTo>
                    <a:pt x="872934" y="251333"/>
                  </a:lnTo>
                  <a:lnTo>
                    <a:pt x="872934" y="485013"/>
                  </a:lnTo>
                  <a:lnTo>
                    <a:pt x="959802" y="485013"/>
                  </a:lnTo>
                  <a:lnTo>
                    <a:pt x="959802" y="251333"/>
                  </a:lnTo>
                  <a:lnTo>
                    <a:pt x="1045248" y="251333"/>
                  </a:lnTo>
                  <a:lnTo>
                    <a:pt x="1045248" y="177673"/>
                  </a:lnTo>
                  <a:close/>
                </a:path>
                <a:path w="1351914" h="648970">
                  <a:moveTo>
                    <a:pt x="1351407" y="384492"/>
                  </a:moveTo>
                  <a:lnTo>
                    <a:pt x="1349933" y="364871"/>
                  </a:lnTo>
                  <a:lnTo>
                    <a:pt x="1347647" y="355752"/>
                  </a:lnTo>
                  <a:lnTo>
                    <a:pt x="1347533" y="355295"/>
                  </a:lnTo>
                  <a:lnTo>
                    <a:pt x="1327912" y="318274"/>
                  </a:lnTo>
                  <a:lnTo>
                    <a:pt x="1293012" y="294779"/>
                  </a:lnTo>
                  <a:lnTo>
                    <a:pt x="1261681" y="288213"/>
                  </a:lnTo>
                  <a:lnTo>
                    <a:pt x="1261681" y="374523"/>
                  </a:lnTo>
                  <a:lnTo>
                    <a:pt x="1261681" y="384492"/>
                  </a:lnTo>
                  <a:lnTo>
                    <a:pt x="1237297" y="415290"/>
                  </a:lnTo>
                  <a:lnTo>
                    <a:pt x="1218260" y="417245"/>
                  </a:lnTo>
                  <a:lnTo>
                    <a:pt x="1177671" y="417245"/>
                  </a:lnTo>
                  <a:lnTo>
                    <a:pt x="1177671" y="355295"/>
                  </a:lnTo>
                  <a:lnTo>
                    <a:pt x="1220393" y="355295"/>
                  </a:lnTo>
                  <a:lnTo>
                    <a:pt x="1257884" y="367169"/>
                  </a:lnTo>
                  <a:lnTo>
                    <a:pt x="1261681" y="374523"/>
                  </a:lnTo>
                  <a:lnTo>
                    <a:pt x="1261681" y="288213"/>
                  </a:lnTo>
                  <a:lnTo>
                    <a:pt x="1245311" y="286943"/>
                  </a:lnTo>
                  <a:lnTo>
                    <a:pt x="1177671" y="286943"/>
                  </a:lnTo>
                  <a:lnTo>
                    <a:pt x="1177671" y="177292"/>
                  </a:lnTo>
                  <a:lnTo>
                    <a:pt x="1090803" y="177292"/>
                  </a:lnTo>
                  <a:lnTo>
                    <a:pt x="1090803" y="485597"/>
                  </a:lnTo>
                  <a:lnTo>
                    <a:pt x="1249591" y="485597"/>
                  </a:lnTo>
                  <a:lnTo>
                    <a:pt x="1269923" y="484174"/>
                  </a:lnTo>
                  <a:lnTo>
                    <a:pt x="1318653" y="462826"/>
                  </a:lnTo>
                  <a:lnTo>
                    <a:pt x="1343215" y="429348"/>
                  </a:lnTo>
                  <a:lnTo>
                    <a:pt x="1349362" y="408343"/>
                  </a:lnTo>
                  <a:lnTo>
                    <a:pt x="1351407" y="3844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97407" y="4969871"/>
              <a:ext cx="4719320" cy="544830"/>
            </a:xfrm>
            <a:custGeom>
              <a:avLst/>
              <a:gdLst/>
              <a:ahLst/>
              <a:cxnLst/>
              <a:rect l="l" t="t" r="r" b="b"/>
              <a:pathLst>
                <a:path w="4719320" h="544829">
                  <a:moveTo>
                    <a:pt x="235153" y="292468"/>
                  </a:moveTo>
                  <a:lnTo>
                    <a:pt x="224586" y="245402"/>
                  </a:lnTo>
                  <a:lnTo>
                    <a:pt x="192709" y="206590"/>
                  </a:lnTo>
                  <a:lnTo>
                    <a:pt x="190982" y="205663"/>
                  </a:lnTo>
                  <a:lnTo>
                    <a:pt x="190982" y="291261"/>
                  </a:lnTo>
                  <a:lnTo>
                    <a:pt x="189344" y="308127"/>
                  </a:lnTo>
                  <a:lnTo>
                    <a:pt x="164731" y="346176"/>
                  </a:lnTo>
                  <a:lnTo>
                    <a:pt x="117386" y="361835"/>
                  </a:lnTo>
                  <a:lnTo>
                    <a:pt x="94894" y="362877"/>
                  </a:lnTo>
                  <a:lnTo>
                    <a:pt x="44170" y="362877"/>
                  </a:lnTo>
                  <a:lnTo>
                    <a:pt x="44170" y="220840"/>
                  </a:lnTo>
                  <a:lnTo>
                    <a:pt x="89522" y="220840"/>
                  </a:lnTo>
                  <a:lnTo>
                    <a:pt x="129362" y="223824"/>
                  </a:lnTo>
                  <a:lnTo>
                    <a:pt x="171843" y="243370"/>
                  </a:lnTo>
                  <a:lnTo>
                    <a:pt x="190982" y="291261"/>
                  </a:lnTo>
                  <a:lnTo>
                    <a:pt x="190982" y="205663"/>
                  </a:lnTo>
                  <a:lnTo>
                    <a:pt x="177241" y="198183"/>
                  </a:lnTo>
                  <a:lnTo>
                    <a:pt x="159359" y="192201"/>
                  </a:lnTo>
                  <a:lnTo>
                    <a:pt x="171754" y="181432"/>
                  </a:lnTo>
                  <a:lnTo>
                    <a:pt x="176593" y="177228"/>
                  </a:lnTo>
                  <a:lnTo>
                    <a:pt x="188899" y="159219"/>
                  </a:lnTo>
                  <a:lnTo>
                    <a:pt x="196291" y="138137"/>
                  </a:lnTo>
                  <a:lnTo>
                    <a:pt x="198628" y="115189"/>
                  </a:lnTo>
                  <a:lnTo>
                    <a:pt x="198755" y="114007"/>
                  </a:lnTo>
                  <a:lnTo>
                    <a:pt x="196507" y="88265"/>
                  </a:lnTo>
                  <a:lnTo>
                    <a:pt x="189801" y="65963"/>
                  </a:lnTo>
                  <a:lnTo>
                    <a:pt x="179476" y="48552"/>
                  </a:lnTo>
                  <a:lnTo>
                    <a:pt x="179349" y="48336"/>
                  </a:lnTo>
                  <a:lnTo>
                    <a:pt x="178600" y="47078"/>
                  </a:lnTo>
                  <a:lnTo>
                    <a:pt x="162941" y="31635"/>
                  </a:lnTo>
                  <a:lnTo>
                    <a:pt x="155778" y="27178"/>
                  </a:lnTo>
                  <a:lnTo>
                    <a:pt x="155778" y="115189"/>
                  </a:lnTo>
                  <a:lnTo>
                    <a:pt x="155409" y="123596"/>
                  </a:lnTo>
                  <a:lnTo>
                    <a:pt x="140944" y="160959"/>
                  </a:lnTo>
                  <a:lnTo>
                    <a:pt x="100469" y="179946"/>
                  </a:lnTo>
                  <a:lnTo>
                    <a:pt x="83553" y="181432"/>
                  </a:lnTo>
                  <a:lnTo>
                    <a:pt x="44170" y="181432"/>
                  </a:lnTo>
                  <a:lnTo>
                    <a:pt x="44170" y="48336"/>
                  </a:lnTo>
                  <a:lnTo>
                    <a:pt x="83159" y="48336"/>
                  </a:lnTo>
                  <a:lnTo>
                    <a:pt x="126530" y="58889"/>
                  </a:lnTo>
                  <a:lnTo>
                    <a:pt x="151752" y="90297"/>
                  </a:lnTo>
                  <a:lnTo>
                    <a:pt x="155714" y="114007"/>
                  </a:lnTo>
                  <a:lnTo>
                    <a:pt x="155778" y="115189"/>
                  </a:lnTo>
                  <a:lnTo>
                    <a:pt x="155778" y="27178"/>
                  </a:lnTo>
                  <a:lnTo>
                    <a:pt x="99707" y="8140"/>
                  </a:lnTo>
                  <a:lnTo>
                    <a:pt x="71628" y="6578"/>
                  </a:lnTo>
                  <a:lnTo>
                    <a:pt x="0" y="6578"/>
                  </a:lnTo>
                  <a:lnTo>
                    <a:pt x="0" y="404660"/>
                  </a:lnTo>
                  <a:lnTo>
                    <a:pt x="99072" y="404660"/>
                  </a:lnTo>
                  <a:lnTo>
                    <a:pt x="153974" y="398106"/>
                  </a:lnTo>
                  <a:lnTo>
                    <a:pt x="194576" y="378396"/>
                  </a:lnTo>
                  <a:lnTo>
                    <a:pt x="223507" y="341998"/>
                  </a:lnTo>
                  <a:lnTo>
                    <a:pt x="234429" y="305625"/>
                  </a:lnTo>
                  <a:lnTo>
                    <a:pt x="235153" y="292468"/>
                  </a:lnTo>
                  <a:close/>
                </a:path>
                <a:path w="4719320" h="544829">
                  <a:moveTo>
                    <a:pt x="691730" y="118770"/>
                  </a:moveTo>
                  <a:lnTo>
                    <a:pt x="682993" y="71856"/>
                  </a:lnTo>
                  <a:lnTo>
                    <a:pt x="656818" y="33718"/>
                  </a:lnTo>
                  <a:lnTo>
                    <a:pt x="617334" y="8432"/>
                  </a:lnTo>
                  <a:lnTo>
                    <a:pt x="568782" y="0"/>
                  </a:lnTo>
                  <a:lnTo>
                    <a:pt x="540943" y="2540"/>
                  </a:lnTo>
                  <a:lnTo>
                    <a:pt x="493801" y="22834"/>
                  </a:lnTo>
                  <a:lnTo>
                    <a:pt x="462318" y="57594"/>
                  </a:lnTo>
                  <a:lnTo>
                    <a:pt x="447395" y="98780"/>
                  </a:lnTo>
                  <a:lnTo>
                    <a:pt x="444639" y="122948"/>
                  </a:lnTo>
                  <a:lnTo>
                    <a:pt x="488797" y="122948"/>
                  </a:lnTo>
                  <a:lnTo>
                    <a:pt x="489851" y="109499"/>
                  </a:lnTo>
                  <a:lnTo>
                    <a:pt x="492379" y="97155"/>
                  </a:lnTo>
                  <a:lnTo>
                    <a:pt x="514807" y="60401"/>
                  </a:lnTo>
                  <a:lnTo>
                    <a:pt x="568185" y="40589"/>
                  </a:lnTo>
                  <a:lnTo>
                    <a:pt x="584962" y="41948"/>
                  </a:lnTo>
                  <a:lnTo>
                    <a:pt x="625475" y="62382"/>
                  </a:lnTo>
                  <a:lnTo>
                    <a:pt x="646176" y="101942"/>
                  </a:lnTo>
                  <a:lnTo>
                    <a:pt x="647560" y="118186"/>
                  </a:lnTo>
                  <a:lnTo>
                    <a:pt x="646176" y="132956"/>
                  </a:lnTo>
                  <a:lnTo>
                    <a:pt x="625475" y="179070"/>
                  </a:lnTo>
                  <a:lnTo>
                    <a:pt x="595706" y="217004"/>
                  </a:lnTo>
                  <a:lnTo>
                    <a:pt x="433895" y="404660"/>
                  </a:lnTo>
                  <a:lnTo>
                    <a:pt x="691134" y="404660"/>
                  </a:lnTo>
                  <a:lnTo>
                    <a:pt x="691134" y="364083"/>
                  </a:lnTo>
                  <a:lnTo>
                    <a:pt x="522820" y="364083"/>
                  </a:lnTo>
                  <a:lnTo>
                    <a:pt x="605777" y="270383"/>
                  </a:lnTo>
                  <a:lnTo>
                    <a:pt x="638454" y="231724"/>
                  </a:lnTo>
                  <a:lnTo>
                    <a:pt x="673938" y="181787"/>
                  </a:lnTo>
                  <a:lnTo>
                    <a:pt x="689749" y="139115"/>
                  </a:lnTo>
                  <a:lnTo>
                    <a:pt x="691730" y="118770"/>
                  </a:lnTo>
                  <a:close/>
                </a:path>
                <a:path w="4719320" h="544829">
                  <a:moveTo>
                    <a:pt x="1054608" y="205930"/>
                  </a:moveTo>
                  <a:lnTo>
                    <a:pt x="1052106" y="163664"/>
                  </a:lnTo>
                  <a:lnTo>
                    <a:pt x="1044613" y="125209"/>
                  </a:lnTo>
                  <a:lnTo>
                    <a:pt x="1014615" y="59702"/>
                  </a:lnTo>
                  <a:lnTo>
                    <a:pt x="1010450" y="54724"/>
                  </a:lnTo>
                  <a:lnTo>
                    <a:pt x="1010450" y="205930"/>
                  </a:lnTo>
                  <a:lnTo>
                    <a:pt x="1008621" y="241477"/>
                  </a:lnTo>
                  <a:lnTo>
                    <a:pt x="993990" y="302044"/>
                  </a:lnTo>
                  <a:lnTo>
                    <a:pt x="966622" y="346405"/>
                  </a:lnTo>
                  <a:lnTo>
                    <a:pt x="932294" y="368490"/>
                  </a:lnTo>
                  <a:lnTo>
                    <a:pt x="912571" y="371246"/>
                  </a:lnTo>
                  <a:lnTo>
                    <a:pt x="892835" y="368490"/>
                  </a:lnTo>
                  <a:lnTo>
                    <a:pt x="858507" y="346405"/>
                  </a:lnTo>
                  <a:lnTo>
                    <a:pt x="831126" y="302044"/>
                  </a:lnTo>
                  <a:lnTo>
                    <a:pt x="816508" y="241477"/>
                  </a:lnTo>
                  <a:lnTo>
                    <a:pt x="814679" y="205930"/>
                  </a:lnTo>
                  <a:lnTo>
                    <a:pt x="816508" y="170370"/>
                  </a:lnTo>
                  <a:lnTo>
                    <a:pt x="831126" y="109804"/>
                  </a:lnTo>
                  <a:lnTo>
                    <a:pt x="858507" y="65443"/>
                  </a:lnTo>
                  <a:lnTo>
                    <a:pt x="892835" y="43357"/>
                  </a:lnTo>
                  <a:lnTo>
                    <a:pt x="912571" y="40601"/>
                  </a:lnTo>
                  <a:lnTo>
                    <a:pt x="932294" y="43357"/>
                  </a:lnTo>
                  <a:lnTo>
                    <a:pt x="966622" y="65443"/>
                  </a:lnTo>
                  <a:lnTo>
                    <a:pt x="993990" y="109804"/>
                  </a:lnTo>
                  <a:lnTo>
                    <a:pt x="1008621" y="170370"/>
                  </a:lnTo>
                  <a:lnTo>
                    <a:pt x="1010450" y="205930"/>
                  </a:lnTo>
                  <a:lnTo>
                    <a:pt x="1010450" y="54724"/>
                  </a:lnTo>
                  <a:lnTo>
                    <a:pt x="968514" y="14935"/>
                  </a:lnTo>
                  <a:lnTo>
                    <a:pt x="912571" y="0"/>
                  </a:lnTo>
                  <a:lnTo>
                    <a:pt x="883361" y="3733"/>
                  </a:lnTo>
                  <a:lnTo>
                    <a:pt x="832332" y="33591"/>
                  </a:lnTo>
                  <a:lnTo>
                    <a:pt x="793013" y="90551"/>
                  </a:lnTo>
                  <a:lnTo>
                    <a:pt x="773023" y="163664"/>
                  </a:lnTo>
                  <a:lnTo>
                    <a:pt x="770521" y="205930"/>
                  </a:lnTo>
                  <a:lnTo>
                    <a:pt x="773023" y="248196"/>
                  </a:lnTo>
                  <a:lnTo>
                    <a:pt x="780516" y="286651"/>
                  </a:lnTo>
                  <a:lnTo>
                    <a:pt x="810514" y="352145"/>
                  </a:lnTo>
                  <a:lnTo>
                    <a:pt x="856615" y="396913"/>
                  </a:lnTo>
                  <a:lnTo>
                    <a:pt x="912571" y="411822"/>
                  </a:lnTo>
                  <a:lnTo>
                    <a:pt x="941781" y="408101"/>
                  </a:lnTo>
                  <a:lnTo>
                    <a:pt x="992797" y="378269"/>
                  </a:lnTo>
                  <a:lnTo>
                    <a:pt x="1032116" y="321297"/>
                  </a:lnTo>
                  <a:lnTo>
                    <a:pt x="1052106" y="248196"/>
                  </a:lnTo>
                  <a:lnTo>
                    <a:pt x="1054608" y="205930"/>
                  </a:lnTo>
                  <a:close/>
                </a:path>
                <a:path w="4719320" h="544829">
                  <a:moveTo>
                    <a:pt x="1284986" y="6578"/>
                  </a:moveTo>
                  <a:lnTo>
                    <a:pt x="1197254" y="6578"/>
                  </a:lnTo>
                  <a:lnTo>
                    <a:pt x="1173975" y="48348"/>
                  </a:lnTo>
                  <a:lnTo>
                    <a:pt x="1240815" y="48348"/>
                  </a:lnTo>
                  <a:lnTo>
                    <a:pt x="1240815" y="404660"/>
                  </a:lnTo>
                  <a:lnTo>
                    <a:pt x="1284986" y="404660"/>
                  </a:lnTo>
                  <a:lnTo>
                    <a:pt x="1284986" y="6578"/>
                  </a:lnTo>
                  <a:close/>
                </a:path>
                <a:path w="4719320" h="544829">
                  <a:moveTo>
                    <a:pt x="1623987" y="6578"/>
                  </a:moveTo>
                  <a:lnTo>
                    <a:pt x="1536255" y="6578"/>
                  </a:lnTo>
                  <a:lnTo>
                    <a:pt x="1512976" y="48348"/>
                  </a:lnTo>
                  <a:lnTo>
                    <a:pt x="1579829" y="48348"/>
                  </a:lnTo>
                  <a:lnTo>
                    <a:pt x="1579829" y="404660"/>
                  </a:lnTo>
                  <a:lnTo>
                    <a:pt x="1623987" y="404660"/>
                  </a:lnTo>
                  <a:lnTo>
                    <a:pt x="1623987" y="6578"/>
                  </a:lnTo>
                  <a:close/>
                </a:path>
                <a:path w="4719320" h="544829">
                  <a:moveTo>
                    <a:pt x="2086533" y="157010"/>
                  </a:moveTo>
                  <a:lnTo>
                    <a:pt x="1939709" y="157010"/>
                  </a:lnTo>
                  <a:lnTo>
                    <a:pt x="1939709" y="196380"/>
                  </a:lnTo>
                  <a:lnTo>
                    <a:pt x="1939709" y="404660"/>
                  </a:lnTo>
                  <a:lnTo>
                    <a:pt x="1982685" y="404660"/>
                  </a:lnTo>
                  <a:lnTo>
                    <a:pt x="1982685" y="196380"/>
                  </a:lnTo>
                  <a:lnTo>
                    <a:pt x="2086533" y="196380"/>
                  </a:lnTo>
                  <a:lnTo>
                    <a:pt x="2086533" y="157010"/>
                  </a:lnTo>
                  <a:close/>
                </a:path>
                <a:path w="4719320" h="544829">
                  <a:moveTo>
                    <a:pt x="2376601" y="281711"/>
                  </a:moveTo>
                  <a:lnTo>
                    <a:pt x="2374265" y="254596"/>
                  </a:lnTo>
                  <a:lnTo>
                    <a:pt x="2367267" y="229946"/>
                  </a:lnTo>
                  <a:lnTo>
                    <a:pt x="2355608" y="207746"/>
                  </a:lnTo>
                  <a:lnTo>
                    <a:pt x="2340279" y="189217"/>
                  </a:lnTo>
                  <a:lnTo>
                    <a:pt x="2339289" y="188010"/>
                  </a:lnTo>
                  <a:lnTo>
                    <a:pt x="2332431" y="182422"/>
                  </a:lnTo>
                  <a:lnTo>
                    <a:pt x="2332431" y="281711"/>
                  </a:lnTo>
                  <a:lnTo>
                    <a:pt x="2330831" y="302044"/>
                  </a:lnTo>
                  <a:lnTo>
                    <a:pt x="2306764" y="349161"/>
                  </a:lnTo>
                  <a:lnTo>
                    <a:pt x="2262568" y="372110"/>
                  </a:lnTo>
                  <a:lnTo>
                    <a:pt x="2245296" y="373634"/>
                  </a:lnTo>
                  <a:lnTo>
                    <a:pt x="2228024" y="372110"/>
                  </a:lnTo>
                  <a:lnTo>
                    <a:pt x="2183815" y="349161"/>
                  </a:lnTo>
                  <a:lnTo>
                    <a:pt x="2159762" y="302044"/>
                  </a:lnTo>
                  <a:lnTo>
                    <a:pt x="2158149" y="281711"/>
                  </a:lnTo>
                  <a:lnTo>
                    <a:pt x="2159736" y="261378"/>
                  </a:lnTo>
                  <a:lnTo>
                    <a:pt x="2183511" y="213982"/>
                  </a:lnTo>
                  <a:lnTo>
                    <a:pt x="2227770" y="190766"/>
                  </a:lnTo>
                  <a:lnTo>
                    <a:pt x="2245296" y="189217"/>
                  </a:lnTo>
                  <a:lnTo>
                    <a:pt x="2262873" y="190766"/>
                  </a:lnTo>
                  <a:lnTo>
                    <a:pt x="2307069" y="213677"/>
                  </a:lnTo>
                  <a:lnTo>
                    <a:pt x="2330843" y="261124"/>
                  </a:lnTo>
                  <a:lnTo>
                    <a:pt x="2332431" y="281711"/>
                  </a:lnTo>
                  <a:lnTo>
                    <a:pt x="2332431" y="182422"/>
                  </a:lnTo>
                  <a:lnTo>
                    <a:pt x="2319426" y="171818"/>
                  </a:lnTo>
                  <a:lnTo>
                    <a:pt x="2297138" y="160261"/>
                  </a:lnTo>
                  <a:lnTo>
                    <a:pt x="2272423" y="153327"/>
                  </a:lnTo>
                  <a:lnTo>
                    <a:pt x="2245296" y="151015"/>
                  </a:lnTo>
                  <a:lnTo>
                    <a:pt x="2218144" y="153327"/>
                  </a:lnTo>
                  <a:lnTo>
                    <a:pt x="2171141" y="171818"/>
                  </a:lnTo>
                  <a:lnTo>
                    <a:pt x="2134971" y="207746"/>
                  </a:lnTo>
                  <a:lnTo>
                    <a:pt x="2116315" y="254596"/>
                  </a:lnTo>
                  <a:lnTo>
                    <a:pt x="2113991" y="281711"/>
                  </a:lnTo>
                  <a:lnTo>
                    <a:pt x="2116315" y="308571"/>
                  </a:lnTo>
                  <a:lnTo>
                    <a:pt x="2134971" y="355130"/>
                  </a:lnTo>
                  <a:lnTo>
                    <a:pt x="2171141" y="391020"/>
                  </a:lnTo>
                  <a:lnTo>
                    <a:pt x="2218144" y="409511"/>
                  </a:lnTo>
                  <a:lnTo>
                    <a:pt x="2245296" y="411822"/>
                  </a:lnTo>
                  <a:lnTo>
                    <a:pt x="2272423" y="409511"/>
                  </a:lnTo>
                  <a:lnTo>
                    <a:pt x="2319426" y="391020"/>
                  </a:lnTo>
                  <a:lnTo>
                    <a:pt x="2355608" y="355130"/>
                  </a:lnTo>
                  <a:lnTo>
                    <a:pt x="2374265" y="308571"/>
                  </a:lnTo>
                  <a:lnTo>
                    <a:pt x="2376601" y="281711"/>
                  </a:lnTo>
                  <a:close/>
                </a:path>
                <a:path w="4719320" h="544829">
                  <a:moveTo>
                    <a:pt x="2671432" y="365264"/>
                  </a:moveTo>
                  <a:lnTo>
                    <a:pt x="2634437" y="365264"/>
                  </a:lnTo>
                  <a:lnTo>
                    <a:pt x="2634437" y="196367"/>
                  </a:lnTo>
                  <a:lnTo>
                    <a:pt x="2634437" y="156972"/>
                  </a:lnTo>
                  <a:lnTo>
                    <a:pt x="2591460" y="156972"/>
                  </a:lnTo>
                  <a:lnTo>
                    <a:pt x="2591460" y="196367"/>
                  </a:lnTo>
                  <a:lnTo>
                    <a:pt x="2591460" y="365264"/>
                  </a:lnTo>
                  <a:lnTo>
                    <a:pt x="2473287" y="365264"/>
                  </a:lnTo>
                  <a:lnTo>
                    <a:pt x="2486342" y="350685"/>
                  </a:lnTo>
                  <a:lnTo>
                    <a:pt x="2495664" y="333197"/>
                  </a:lnTo>
                  <a:lnTo>
                    <a:pt x="2501265" y="312788"/>
                  </a:lnTo>
                  <a:lnTo>
                    <a:pt x="2503132" y="289483"/>
                  </a:lnTo>
                  <a:lnTo>
                    <a:pt x="2503132" y="196367"/>
                  </a:lnTo>
                  <a:lnTo>
                    <a:pt x="2591460" y="196367"/>
                  </a:lnTo>
                  <a:lnTo>
                    <a:pt x="2591460" y="156972"/>
                  </a:lnTo>
                  <a:lnTo>
                    <a:pt x="2460155" y="156972"/>
                  </a:lnTo>
                  <a:lnTo>
                    <a:pt x="2460155" y="267385"/>
                  </a:lnTo>
                  <a:lnTo>
                    <a:pt x="2459520" y="288277"/>
                  </a:lnTo>
                  <a:lnTo>
                    <a:pt x="2450007" y="333044"/>
                  </a:lnTo>
                  <a:lnTo>
                    <a:pt x="2418562" y="363042"/>
                  </a:lnTo>
                  <a:lnTo>
                    <a:pt x="2404046" y="365264"/>
                  </a:lnTo>
                  <a:lnTo>
                    <a:pt x="2404046" y="470306"/>
                  </a:lnTo>
                  <a:lnTo>
                    <a:pt x="2443442" y="470306"/>
                  </a:lnTo>
                  <a:lnTo>
                    <a:pt x="2443442" y="404660"/>
                  </a:lnTo>
                  <a:lnTo>
                    <a:pt x="2632049" y="404660"/>
                  </a:lnTo>
                  <a:lnTo>
                    <a:pt x="2632049" y="470306"/>
                  </a:lnTo>
                  <a:lnTo>
                    <a:pt x="2671432" y="470306"/>
                  </a:lnTo>
                  <a:lnTo>
                    <a:pt x="2671432" y="404660"/>
                  </a:lnTo>
                  <a:lnTo>
                    <a:pt x="2671432" y="365264"/>
                  </a:lnTo>
                  <a:close/>
                </a:path>
                <a:path w="4719320" h="544829">
                  <a:moveTo>
                    <a:pt x="2945968" y="156984"/>
                  </a:moveTo>
                  <a:lnTo>
                    <a:pt x="2898229" y="156984"/>
                  </a:lnTo>
                  <a:lnTo>
                    <a:pt x="2817647" y="334251"/>
                  </a:lnTo>
                  <a:lnTo>
                    <a:pt x="2729915" y="156984"/>
                  </a:lnTo>
                  <a:lnTo>
                    <a:pt x="2680970" y="156984"/>
                  </a:lnTo>
                  <a:lnTo>
                    <a:pt x="2794978" y="381381"/>
                  </a:lnTo>
                  <a:lnTo>
                    <a:pt x="2714993" y="544322"/>
                  </a:lnTo>
                  <a:lnTo>
                    <a:pt x="2762745" y="544322"/>
                  </a:lnTo>
                  <a:lnTo>
                    <a:pt x="2945968" y="156984"/>
                  </a:lnTo>
                  <a:close/>
                </a:path>
                <a:path w="4719320" h="544829">
                  <a:moveTo>
                    <a:pt x="3350018" y="119964"/>
                  </a:moveTo>
                  <a:lnTo>
                    <a:pt x="3347732" y="94272"/>
                  </a:lnTo>
                  <a:lnTo>
                    <a:pt x="3340912" y="71488"/>
                  </a:lnTo>
                  <a:lnTo>
                    <a:pt x="3329533" y="51600"/>
                  </a:lnTo>
                  <a:lnTo>
                    <a:pt x="3326485" y="48348"/>
                  </a:lnTo>
                  <a:lnTo>
                    <a:pt x="3313620" y="34620"/>
                  </a:lnTo>
                  <a:lnTo>
                    <a:pt x="3305860" y="29438"/>
                  </a:lnTo>
                  <a:lnTo>
                    <a:pt x="3305860" y="117589"/>
                  </a:lnTo>
                  <a:lnTo>
                    <a:pt x="3304463" y="133667"/>
                  </a:lnTo>
                  <a:lnTo>
                    <a:pt x="3283470" y="170713"/>
                  </a:lnTo>
                  <a:lnTo>
                    <a:pt x="3240328" y="188620"/>
                  </a:lnTo>
                  <a:lnTo>
                    <a:pt x="3221698" y="189814"/>
                  </a:lnTo>
                  <a:lnTo>
                    <a:pt x="3185299" y="189814"/>
                  </a:lnTo>
                  <a:lnTo>
                    <a:pt x="3185299" y="48348"/>
                  </a:lnTo>
                  <a:lnTo>
                    <a:pt x="3218116" y="48348"/>
                  </a:lnTo>
                  <a:lnTo>
                    <a:pt x="3256508" y="52679"/>
                  </a:lnTo>
                  <a:lnTo>
                    <a:pt x="3283928" y="65659"/>
                  </a:lnTo>
                  <a:lnTo>
                    <a:pt x="3300374" y="87299"/>
                  </a:lnTo>
                  <a:lnTo>
                    <a:pt x="3305860" y="117589"/>
                  </a:lnTo>
                  <a:lnTo>
                    <a:pt x="3305860" y="29438"/>
                  </a:lnTo>
                  <a:lnTo>
                    <a:pt x="3295269" y="22352"/>
                  </a:lnTo>
                  <a:lnTo>
                    <a:pt x="3272434" y="13601"/>
                  </a:lnTo>
                  <a:lnTo>
                    <a:pt x="3245129" y="8343"/>
                  </a:lnTo>
                  <a:lnTo>
                    <a:pt x="3213341" y="6591"/>
                  </a:lnTo>
                  <a:lnTo>
                    <a:pt x="3141129" y="6591"/>
                  </a:lnTo>
                  <a:lnTo>
                    <a:pt x="3141129" y="404660"/>
                  </a:lnTo>
                  <a:lnTo>
                    <a:pt x="3185299" y="404660"/>
                  </a:lnTo>
                  <a:lnTo>
                    <a:pt x="3185299" y="231584"/>
                  </a:lnTo>
                  <a:lnTo>
                    <a:pt x="3224085" y="231584"/>
                  </a:lnTo>
                  <a:lnTo>
                    <a:pt x="3279368" y="223456"/>
                  </a:lnTo>
                  <a:lnTo>
                    <a:pt x="3318687" y="199059"/>
                  </a:lnTo>
                  <a:lnTo>
                    <a:pt x="3342182" y="163017"/>
                  </a:lnTo>
                  <a:lnTo>
                    <a:pt x="3348050" y="142379"/>
                  </a:lnTo>
                  <a:lnTo>
                    <a:pt x="3350018" y="119964"/>
                  </a:lnTo>
                  <a:close/>
                </a:path>
                <a:path w="4719320" h="544829">
                  <a:moveTo>
                    <a:pt x="3635311" y="156984"/>
                  </a:moveTo>
                  <a:lnTo>
                    <a:pt x="3594722" y="156984"/>
                  </a:lnTo>
                  <a:lnTo>
                    <a:pt x="3594722" y="281114"/>
                  </a:lnTo>
                  <a:lnTo>
                    <a:pt x="3593325" y="299770"/>
                  </a:lnTo>
                  <a:lnTo>
                    <a:pt x="3572345" y="346773"/>
                  </a:lnTo>
                  <a:lnTo>
                    <a:pt x="3530028" y="372008"/>
                  </a:lnTo>
                  <a:lnTo>
                    <a:pt x="3529609" y="372008"/>
                  </a:lnTo>
                  <a:lnTo>
                    <a:pt x="3512362" y="373634"/>
                  </a:lnTo>
                  <a:lnTo>
                    <a:pt x="3464852" y="359029"/>
                  </a:lnTo>
                  <a:lnTo>
                    <a:pt x="3436632" y="317906"/>
                  </a:lnTo>
                  <a:lnTo>
                    <a:pt x="3431197" y="280530"/>
                  </a:lnTo>
                  <a:lnTo>
                    <a:pt x="3432657" y="260311"/>
                  </a:lnTo>
                  <a:lnTo>
                    <a:pt x="3454768" y="213385"/>
                  </a:lnTo>
                  <a:lnTo>
                    <a:pt x="3496005" y="190728"/>
                  </a:lnTo>
                  <a:lnTo>
                    <a:pt x="3512362" y="189217"/>
                  </a:lnTo>
                  <a:lnTo>
                    <a:pt x="3528098" y="190728"/>
                  </a:lnTo>
                  <a:lnTo>
                    <a:pt x="3569665" y="213080"/>
                  </a:lnTo>
                  <a:lnTo>
                    <a:pt x="3593160" y="260311"/>
                  </a:lnTo>
                  <a:lnTo>
                    <a:pt x="3594722" y="281114"/>
                  </a:lnTo>
                  <a:lnTo>
                    <a:pt x="3594722" y="156984"/>
                  </a:lnTo>
                  <a:lnTo>
                    <a:pt x="3592334" y="156984"/>
                  </a:lnTo>
                  <a:lnTo>
                    <a:pt x="3592334" y="192201"/>
                  </a:lnTo>
                  <a:lnTo>
                    <a:pt x="3589540" y="189217"/>
                  </a:lnTo>
                  <a:lnTo>
                    <a:pt x="3575405" y="174180"/>
                  </a:lnTo>
                  <a:lnTo>
                    <a:pt x="3555631" y="161302"/>
                  </a:lnTo>
                  <a:lnTo>
                    <a:pt x="3533025" y="153593"/>
                  </a:lnTo>
                  <a:lnTo>
                    <a:pt x="3507587" y="151015"/>
                  </a:lnTo>
                  <a:lnTo>
                    <a:pt x="3483203" y="153162"/>
                  </a:lnTo>
                  <a:lnTo>
                    <a:pt x="3440379" y="170319"/>
                  </a:lnTo>
                  <a:lnTo>
                    <a:pt x="3406660" y="204152"/>
                  </a:lnTo>
                  <a:lnTo>
                    <a:pt x="3389198" y="251739"/>
                  </a:lnTo>
                  <a:lnTo>
                    <a:pt x="3387013" y="280530"/>
                  </a:lnTo>
                  <a:lnTo>
                    <a:pt x="3389223" y="309854"/>
                  </a:lnTo>
                  <a:lnTo>
                    <a:pt x="3406825" y="358203"/>
                  </a:lnTo>
                  <a:lnTo>
                    <a:pt x="3440785" y="392353"/>
                  </a:lnTo>
                  <a:lnTo>
                    <a:pt x="3483457" y="409663"/>
                  </a:lnTo>
                  <a:lnTo>
                    <a:pt x="3507587" y="411822"/>
                  </a:lnTo>
                  <a:lnTo>
                    <a:pt x="3532581" y="409219"/>
                  </a:lnTo>
                  <a:lnTo>
                    <a:pt x="3555034" y="401383"/>
                  </a:lnTo>
                  <a:lnTo>
                    <a:pt x="3574961" y="388340"/>
                  </a:lnTo>
                  <a:lnTo>
                    <a:pt x="3588931" y="373634"/>
                  </a:lnTo>
                  <a:lnTo>
                    <a:pt x="3592334" y="370052"/>
                  </a:lnTo>
                  <a:lnTo>
                    <a:pt x="3592334" y="404660"/>
                  </a:lnTo>
                  <a:lnTo>
                    <a:pt x="3635311" y="404660"/>
                  </a:lnTo>
                  <a:lnTo>
                    <a:pt x="3635311" y="370052"/>
                  </a:lnTo>
                  <a:lnTo>
                    <a:pt x="3635311" y="192201"/>
                  </a:lnTo>
                  <a:lnTo>
                    <a:pt x="3635311" y="156984"/>
                  </a:lnTo>
                  <a:close/>
                </a:path>
                <a:path w="4719320" h="544829">
                  <a:moveTo>
                    <a:pt x="3803612" y="157010"/>
                  </a:moveTo>
                  <a:lnTo>
                    <a:pt x="3760635" y="157010"/>
                  </a:lnTo>
                  <a:lnTo>
                    <a:pt x="3760635" y="66840"/>
                  </a:lnTo>
                  <a:lnTo>
                    <a:pt x="3717671" y="66840"/>
                  </a:lnTo>
                  <a:lnTo>
                    <a:pt x="3717671" y="157010"/>
                  </a:lnTo>
                  <a:lnTo>
                    <a:pt x="3691407" y="157010"/>
                  </a:lnTo>
                  <a:lnTo>
                    <a:pt x="3691407" y="196380"/>
                  </a:lnTo>
                  <a:lnTo>
                    <a:pt x="3717671" y="196380"/>
                  </a:lnTo>
                  <a:lnTo>
                    <a:pt x="3717671" y="404660"/>
                  </a:lnTo>
                  <a:lnTo>
                    <a:pt x="3760635" y="404660"/>
                  </a:lnTo>
                  <a:lnTo>
                    <a:pt x="3760635" y="196380"/>
                  </a:lnTo>
                  <a:lnTo>
                    <a:pt x="3803612" y="196380"/>
                  </a:lnTo>
                  <a:lnTo>
                    <a:pt x="3803612" y="157010"/>
                  </a:lnTo>
                  <a:close/>
                </a:path>
                <a:path w="4719320" h="544829">
                  <a:moveTo>
                    <a:pt x="4076966" y="156984"/>
                  </a:moveTo>
                  <a:lnTo>
                    <a:pt x="4036377" y="156984"/>
                  </a:lnTo>
                  <a:lnTo>
                    <a:pt x="4036377" y="281114"/>
                  </a:lnTo>
                  <a:lnTo>
                    <a:pt x="4034980" y="299770"/>
                  </a:lnTo>
                  <a:lnTo>
                    <a:pt x="4014000" y="346773"/>
                  </a:lnTo>
                  <a:lnTo>
                    <a:pt x="3971683" y="372008"/>
                  </a:lnTo>
                  <a:lnTo>
                    <a:pt x="3971264" y="372008"/>
                  </a:lnTo>
                  <a:lnTo>
                    <a:pt x="3954018" y="373634"/>
                  </a:lnTo>
                  <a:lnTo>
                    <a:pt x="3906507" y="359029"/>
                  </a:lnTo>
                  <a:lnTo>
                    <a:pt x="3878288" y="317906"/>
                  </a:lnTo>
                  <a:lnTo>
                    <a:pt x="3872890" y="281114"/>
                  </a:lnTo>
                  <a:lnTo>
                    <a:pt x="3872839" y="280530"/>
                  </a:lnTo>
                  <a:lnTo>
                    <a:pt x="3878732" y="242252"/>
                  </a:lnTo>
                  <a:lnTo>
                    <a:pt x="3908856" y="202819"/>
                  </a:lnTo>
                  <a:lnTo>
                    <a:pt x="3954018" y="189217"/>
                  </a:lnTo>
                  <a:lnTo>
                    <a:pt x="3969893" y="190728"/>
                  </a:lnTo>
                  <a:lnTo>
                    <a:pt x="3969740" y="190728"/>
                  </a:lnTo>
                  <a:lnTo>
                    <a:pt x="3984599" y="195262"/>
                  </a:lnTo>
                  <a:lnTo>
                    <a:pt x="4022267" y="226288"/>
                  </a:lnTo>
                  <a:lnTo>
                    <a:pt x="4036339" y="280530"/>
                  </a:lnTo>
                  <a:lnTo>
                    <a:pt x="4036377" y="281114"/>
                  </a:lnTo>
                  <a:lnTo>
                    <a:pt x="4036377" y="156984"/>
                  </a:lnTo>
                  <a:lnTo>
                    <a:pt x="4033990" y="156984"/>
                  </a:lnTo>
                  <a:lnTo>
                    <a:pt x="4033990" y="192201"/>
                  </a:lnTo>
                  <a:lnTo>
                    <a:pt x="4031183" y="189217"/>
                  </a:lnTo>
                  <a:lnTo>
                    <a:pt x="4017048" y="174180"/>
                  </a:lnTo>
                  <a:lnTo>
                    <a:pt x="3997287" y="161302"/>
                  </a:lnTo>
                  <a:lnTo>
                    <a:pt x="3974681" y="153593"/>
                  </a:lnTo>
                  <a:lnTo>
                    <a:pt x="3949242" y="151015"/>
                  </a:lnTo>
                  <a:lnTo>
                    <a:pt x="3924858" y="153162"/>
                  </a:lnTo>
                  <a:lnTo>
                    <a:pt x="3882034" y="170319"/>
                  </a:lnTo>
                  <a:lnTo>
                    <a:pt x="3848316" y="204152"/>
                  </a:lnTo>
                  <a:lnTo>
                    <a:pt x="3830853" y="251739"/>
                  </a:lnTo>
                  <a:lnTo>
                    <a:pt x="3828669" y="280530"/>
                  </a:lnTo>
                  <a:lnTo>
                    <a:pt x="3830866" y="309854"/>
                  </a:lnTo>
                  <a:lnTo>
                    <a:pt x="3848481" y="358203"/>
                  </a:lnTo>
                  <a:lnTo>
                    <a:pt x="3882428" y="392353"/>
                  </a:lnTo>
                  <a:lnTo>
                    <a:pt x="3925100" y="409663"/>
                  </a:lnTo>
                  <a:lnTo>
                    <a:pt x="3949242" y="411822"/>
                  </a:lnTo>
                  <a:lnTo>
                    <a:pt x="3974223" y="409219"/>
                  </a:lnTo>
                  <a:lnTo>
                    <a:pt x="3996690" y="401383"/>
                  </a:lnTo>
                  <a:lnTo>
                    <a:pt x="4016603" y="388340"/>
                  </a:lnTo>
                  <a:lnTo>
                    <a:pt x="4030586" y="373634"/>
                  </a:lnTo>
                  <a:lnTo>
                    <a:pt x="4033990" y="370052"/>
                  </a:lnTo>
                  <a:lnTo>
                    <a:pt x="4033990" y="404660"/>
                  </a:lnTo>
                  <a:lnTo>
                    <a:pt x="4076966" y="404660"/>
                  </a:lnTo>
                  <a:lnTo>
                    <a:pt x="4076966" y="370052"/>
                  </a:lnTo>
                  <a:lnTo>
                    <a:pt x="4076966" y="192201"/>
                  </a:lnTo>
                  <a:lnTo>
                    <a:pt x="4076966" y="156984"/>
                  </a:lnTo>
                  <a:close/>
                </a:path>
                <a:path w="4719320" h="544829">
                  <a:moveTo>
                    <a:pt x="4390898" y="156984"/>
                  </a:moveTo>
                  <a:lnTo>
                    <a:pt x="4350309" y="156984"/>
                  </a:lnTo>
                  <a:lnTo>
                    <a:pt x="4350309" y="281114"/>
                  </a:lnTo>
                  <a:lnTo>
                    <a:pt x="4348912" y="299770"/>
                  </a:lnTo>
                  <a:lnTo>
                    <a:pt x="4327931" y="346773"/>
                  </a:lnTo>
                  <a:lnTo>
                    <a:pt x="4285615" y="372008"/>
                  </a:lnTo>
                  <a:lnTo>
                    <a:pt x="4285183" y="372008"/>
                  </a:lnTo>
                  <a:lnTo>
                    <a:pt x="4267936" y="373634"/>
                  </a:lnTo>
                  <a:lnTo>
                    <a:pt x="4220426" y="359029"/>
                  </a:lnTo>
                  <a:lnTo>
                    <a:pt x="4192206" y="317906"/>
                  </a:lnTo>
                  <a:lnTo>
                    <a:pt x="4186771" y="280530"/>
                  </a:lnTo>
                  <a:lnTo>
                    <a:pt x="4188244" y="260311"/>
                  </a:lnTo>
                  <a:lnTo>
                    <a:pt x="4210342" y="213385"/>
                  </a:lnTo>
                  <a:lnTo>
                    <a:pt x="4251579" y="190728"/>
                  </a:lnTo>
                  <a:lnTo>
                    <a:pt x="4267936" y="189217"/>
                  </a:lnTo>
                  <a:lnTo>
                    <a:pt x="4283672" y="190728"/>
                  </a:lnTo>
                  <a:lnTo>
                    <a:pt x="4325239" y="213080"/>
                  </a:lnTo>
                  <a:lnTo>
                    <a:pt x="4348734" y="260311"/>
                  </a:lnTo>
                  <a:lnTo>
                    <a:pt x="4350258" y="280530"/>
                  </a:lnTo>
                  <a:lnTo>
                    <a:pt x="4350309" y="281114"/>
                  </a:lnTo>
                  <a:lnTo>
                    <a:pt x="4350309" y="156984"/>
                  </a:lnTo>
                  <a:lnTo>
                    <a:pt x="4347921" y="156984"/>
                  </a:lnTo>
                  <a:lnTo>
                    <a:pt x="4347921" y="192201"/>
                  </a:lnTo>
                  <a:lnTo>
                    <a:pt x="4345114" y="189217"/>
                  </a:lnTo>
                  <a:lnTo>
                    <a:pt x="4330979" y="174180"/>
                  </a:lnTo>
                  <a:lnTo>
                    <a:pt x="4311205" y="161302"/>
                  </a:lnTo>
                  <a:lnTo>
                    <a:pt x="4288612" y="153593"/>
                  </a:lnTo>
                  <a:lnTo>
                    <a:pt x="4263174" y="151015"/>
                  </a:lnTo>
                  <a:lnTo>
                    <a:pt x="4238790" y="153162"/>
                  </a:lnTo>
                  <a:lnTo>
                    <a:pt x="4195965" y="170319"/>
                  </a:lnTo>
                  <a:lnTo>
                    <a:pt x="4162247" y="204152"/>
                  </a:lnTo>
                  <a:lnTo>
                    <a:pt x="4144784" y="251739"/>
                  </a:lnTo>
                  <a:lnTo>
                    <a:pt x="4142600" y="280530"/>
                  </a:lnTo>
                  <a:lnTo>
                    <a:pt x="4144797" y="309854"/>
                  </a:lnTo>
                  <a:lnTo>
                    <a:pt x="4162412" y="358203"/>
                  </a:lnTo>
                  <a:lnTo>
                    <a:pt x="4196359" y="392353"/>
                  </a:lnTo>
                  <a:lnTo>
                    <a:pt x="4239031" y="409663"/>
                  </a:lnTo>
                  <a:lnTo>
                    <a:pt x="4263174" y="411822"/>
                  </a:lnTo>
                  <a:lnTo>
                    <a:pt x="4288155" y="409219"/>
                  </a:lnTo>
                  <a:lnTo>
                    <a:pt x="4310608" y="401383"/>
                  </a:lnTo>
                  <a:lnTo>
                    <a:pt x="4330535" y="388340"/>
                  </a:lnTo>
                  <a:lnTo>
                    <a:pt x="4344517" y="373634"/>
                  </a:lnTo>
                  <a:lnTo>
                    <a:pt x="4347921" y="370052"/>
                  </a:lnTo>
                  <a:lnTo>
                    <a:pt x="4347794" y="409219"/>
                  </a:lnTo>
                  <a:lnTo>
                    <a:pt x="4340187" y="457479"/>
                  </a:lnTo>
                  <a:lnTo>
                    <a:pt x="4307332" y="495681"/>
                  </a:lnTo>
                  <a:lnTo>
                    <a:pt x="4268533" y="504342"/>
                  </a:lnTo>
                  <a:lnTo>
                    <a:pt x="4250474" y="502856"/>
                  </a:lnTo>
                  <a:lnTo>
                    <a:pt x="4208843" y="480466"/>
                  </a:lnTo>
                  <a:lnTo>
                    <a:pt x="4190949" y="443534"/>
                  </a:lnTo>
                  <a:lnTo>
                    <a:pt x="4189755" y="429145"/>
                  </a:lnTo>
                  <a:lnTo>
                    <a:pt x="4147375" y="429145"/>
                  </a:lnTo>
                  <a:lnTo>
                    <a:pt x="4155427" y="473011"/>
                  </a:lnTo>
                  <a:lnTo>
                    <a:pt x="4179595" y="509104"/>
                  </a:lnTo>
                  <a:lnTo>
                    <a:pt x="4218394" y="534187"/>
                  </a:lnTo>
                  <a:lnTo>
                    <a:pt x="4267936" y="542544"/>
                  </a:lnTo>
                  <a:lnTo>
                    <a:pt x="4298531" y="539673"/>
                  </a:lnTo>
                  <a:lnTo>
                    <a:pt x="4325239" y="531050"/>
                  </a:lnTo>
                  <a:lnTo>
                    <a:pt x="4348073" y="516686"/>
                  </a:lnTo>
                  <a:lnTo>
                    <a:pt x="4359707" y="504342"/>
                  </a:lnTo>
                  <a:lnTo>
                    <a:pt x="4367022" y="496582"/>
                  </a:lnTo>
                  <a:lnTo>
                    <a:pt x="4384916" y="456145"/>
                  </a:lnTo>
                  <a:lnTo>
                    <a:pt x="4390707" y="403174"/>
                  </a:lnTo>
                  <a:lnTo>
                    <a:pt x="4390898" y="370052"/>
                  </a:lnTo>
                  <a:lnTo>
                    <a:pt x="4390898" y="192201"/>
                  </a:lnTo>
                  <a:lnTo>
                    <a:pt x="4390898" y="156984"/>
                  </a:lnTo>
                  <a:close/>
                </a:path>
                <a:path w="4719320" h="544829">
                  <a:moveTo>
                    <a:pt x="4719142" y="281711"/>
                  </a:moveTo>
                  <a:lnTo>
                    <a:pt x="4709820" y="229946"/>
                  </a:lnTo>
                  <a:lnTo>
                    <a:pt x="4682833" y="189217"/>
                  </a:lnTo>
                  <a:lnTo>
                    <a:pt x="4674971" y="182422"/>
                  </a:lnTo>
                  <a:lnTo>
                    <a:pt x="4674971" y="281711"/>
                  </a:lnTo>
                  <a:lnTo>
                    <a:pt x="4673371" y="302044"/>
                  </a:lnTo>
                  <a:lnTo>
                    <a:pt x="4649317" y="349161"/>
                  </a:lnTo>
                  <a:lnTo>
                    <a:pt x="4605109" y="372110"/>
                  </a:lnTo>
                  <a:lnTo>
                    <a:pt x="4587837" y="373634"/>
                  </a:lnTo>
                  <a:lnTo>
                    <a:pt x="4570565" y="372110"/>
                  </a:lnTo>
                  <a:lnTo>
                    <a:pt x="4526369" y="349161"/>
                  </a:lnTo>
                  <a:lnTo>
                    <a:pt x="4502302" y="302044"/>
                  </a:lnTo>
                  <a:lnTo>
                    <a:pt x="4500702" y="281711"/>
                  </a:lnTo>
                  <a:lnTo>
                    <a:pt x="4502289" y="261378"/>
                  </a:lnTo>
                  <a:lnTo>
                    <a:pt x="4526064" y="213982"/>
                  </a:lnTo>
                  <a:lnTo>
                    <a:pt x="4570323" y="190766"/>
                  </a:lnTo>
                  <a:lnTo>
                    <a:pt x="4587837" y="189217"/>
                  </a:lnTo>
                  <a:lnTo>
                    <a:pt x="4605413" y="190766"/>
                  </a:lnTo>
                  <a:lnTo>
                    <a:pt x="4649622" y="213677"/>
                  </a:lnTo>
                  <a:lnTo>
                    <a:pt x="4673397" y="261124"/>
                  </a:lnTo>
                  <a:lnTo>
                    <a:pt x="4674971" y="281711"/>
                  </a:lnTo>
                  <a:lnTo>
                    <a:pt x="4674971" y="182422"/>
                  </a:lnTo>
                  <a:lnTo>
                    <a:pt x="4661967" y="171818"/>
                  </a:lnTo>
                  <a:lnTo>
                    <a:pt x="4639691" y="160261"/>
                  </a:lnTo>
                  <a:lnTo>
                    <a:pt x="4614977" y="153327"/>
                  </a:lnTo>
                  <a:lnTo>
                    <a:pt x="4587837" y="151015"/>
                  </a:lnTo>
                  <a:lnTo>
                    <a:pt x="4560697" y="153327"/>
                  </a:lnTo>
                  <a:lnTo>
                    <a:pt x="4513694" y="171818"/>
                  </a:lnTo>
                  <a:lnTo>
                    <a:pt x="4477512" y="207746"/>
                  </a:lnTo>
                  <a:lnTo>
                    <a:pt x="4458868" y="254596"/>
                  </a:lnTo>
                  <a:lnTo>
                    <a:pt x="4456531" y="281711"/>
                  </a:lnTo>
                  <a:lnTo>
                    <a:pt x="4458868" y="308571"/>
                  </a:lnTo>
                  <a:lnTo>
                    <a:pt x="4477512" y="355130"/>
                  </a:lnTo>
                  <a:lnTo>
                    <a:pt x="4513694" y="391020"/>
                  </a:lnTo>
                  <a:lnTo>
                    <a:pt x="4560697" y="409511"/>
                  </a:lnTo>
                  <a:lnTo>
                    <a:pt x="4587837" y="411822"/>
                  </a:lnTo>
                  <a:lnTo>
                    <a:pt x="4614977" y="409511"/>
                  </a:lnTo>
                  <a:lnTo>
                    <a:pt x="4661967" y="391020"/>
                  </a:lnTo>
                  <a:lnTo>
                    <a:pt x="4698162" y="355130"/>
                  </a:lnTo>
                  <a:lnTo>
                    <a:pt x="4716805" y="308571"/>
                  </a:lnTo>
                  <a:lnTo>
                    <a:pt x="4719142" y="281711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482199" y="5120870"/>
              <a:ext cx="199344" cy="253657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5753760" y="4956739"/>
              <a:ext cx="1388745" cy="557530"/>
            </a:xfrm>
            <a:custGeom>
              <a:avLst/>
              <a:gdLst/>
              <a:ahLst/>
              <a:cxnLst/>
              <a:rect l="l" t="t" r="r" b="b"/>
              <a:pathLst>
                <a:path w="1388745" h="557529">
                  <a:moveTo>
                    <a:pt x="51904" y="170116"/>
                  </a:moveTo>
                  <a:lnTo>
                    <a:pt x="8940" y="170116"/>
                  </a:lnTo>
                  <a:lnTo>
                    <a:pt x="8940" y="417791"/>
                  </a:lnTo>
                  <a:lnTo>
                    <a:pt x="51904" y="417791"/>
                  </a:lnTo>
                  <a:lnTo>
                    <a:pt x="51904" y="170116"/>
                  </a:lnTo>
                  <a:close/>
                </a:path>
                <a:path w="1388745" h="557529">
                  <a:moveTo>
                    <a:pt x="60858" y="68046"/>
                  </a:moveTo>
                  <a:lnTo>
                    <a:pt x="57873" y="60883"/>
                  </a:lnTo>
                  <a:lnTo>
                    <a:pt x="45948" y="48971"/>
                  </a:lnTo>
                  <a:lnTo>
                    <a:pt x="38785" y="45974"/>
                  </a:lnTo>
                  <a:lnTo>
                    <a:pt x="22072" y="45974"/>
                  </a:lnTo>
                  <a:lnTo>
                    <a:pt x="14922" y="48971"/>
                  </a:lnTo>
                  <a:lnTo>
                    <a:pt x="2971" y="60883"/>
                  </a:lnTo>
                  <a:lnTo>
                    <a:pt x="0" y="68046"/>
                  </a:lnTo>
                  <a:lnTo>
                    <a:pt x="0" y="84772"/>
                  </a:lnTo>
                  <a:lnTo>
                    <a:pt x="2971" y="91935"/>
                  </a:lnTo>
                  <a:lnTo>
                    <a:pt x="14922" y="103860"/>
                  </a:lnTo>
                  <a:lnTo>
                    <a:pt x="22072" y="106845"/>
                  </a:lnTo>
                  <a:lnTo>
                    <a:pt x="38785" y="106845"/>
                  </a:lnTo>
                  <a:lnTo>
                    <a:pt x="45948" y="103860"/>
                  </a:lnTo>
                  <a:lnTo>
                    <a:pt x="57873" y="91935"/>
                  </a:lnTo>
                  <a:lnTo>
                    <a:pt x="60858" y="84772"/>
                  </a:lnTo>
                  <a:lnTo>
                    <a:pt x="60858" y="68046"/>
                  </a:lnTo>
                  <a:close/>
                </a:path>
                <a:path w="1388745" h="557529">
                  <a:moveTo>
                    <a:pt x="365848" y="170116"/>
                  </a:moveTo>
                  <a:lnTo>
                    <a:pt x="325259" y="170116"/>
                  </a:lnTo>
                  <a:lnTo>
                    <a:pt x="325259" y="294246"/>
                  </a:lnTo>
                  <a:lnTo>
                    <a:pt x="323862" y="312902"/>
                  </a:lnTo>
                  <a:lnTo>
                    <a:pt x="302882" y="359905"/>
                  </a:lnTo>
                  <a:lnTo>
                    <a:pt x="260565" y="385140"/>
                  </a:lnTo>
                  <a:lnTo>
                    <a:pt x="260146" y="385140"/>
                  </a:lnTo>
                  <a:lnTo>
                    <a:pt x="242900" y="386765"/>
                  </a:lnTo>
                  <a:lnTo>
                    <a:pt x="195389" y="372160"/>
                  </a:lnTo>
                  <a:lnTo>
                    <a:pt x="167170" y="331038"/>
                  </a:lnTo>
                  <a:lnTo>
                    <a:pt x="161734" y="293662"/>
                  </a:lnTo>
                  <a:lnTo>
                    <a:pt x="163195" y="273443"/>
                  </a:lnTo>
                  <a:lnTo>
                    <a:pt x="185293" y="226517"/>
                  </a:lnTo>
                  <a:lnTo>
                    <a:pt x="226542" y="203860"/>
                  </a:lnTo>
                  <a:lnTo>
                    <a:pt x="242900" y="202349"/>
                  </a:lnTo>
                  <a:lnTo>
                    <a:pt x="258635" y="203860"/>
                  </a:lnTo>
                  <a:lnTo>
                    <a:pt x="300189" y="226212"/>
                  </a:lnTo>
                  <a:lnTo>
                    <a:pt x="323697" y="273443"/>
                  </a:lnTo>
                  <a:lnTo>
                    <a:pt x="325259" y="294246"/>
                  </a:lnTo>
                  <a:lnTo>
                    <a:pt x="325259" y="170116"/>
                  </a:lnTo>
                  <a:lnTo>
                    <a:pt x="322872" y="170116"/>
                  </a:lnTo>
                  <a:lnTo>
                    <a:pt x="322872" y="205333"/>
                  </a:lnTo>
                  <a:lnTo>
                    <a:pt x="320065" y="202349"/>
                  </a:lnTo>
                  <a:lnTo>
                    <a:pt x="305930" y="187312"/>
                  </a:lnTo>
                  <a:lnTo>
                    <a:pt x="286169" y="174434"/>
                  </a:lnTo>
                  <a:lnTo>
                    <a:pt x="263563" y="166725"/>
                  </a:lnTo>
                  <a:lnTo>
                    <a:pt x="238125" y="164147"/>
                  </a:lnTo>
                  <a:lnTo>
                    <a:pt x="213741" y="166293"/>
                  </a:lnTo>
                  <a:lnTo>
                    <a:pt x="170916" y="183451"/>
                  </a:lnTo>
                  <a:lnTo>
                    <a:pt x="137198" y="217284"/>
                  </a:lnTo>
                  <a:lnTo>
                    <a:pt x="119735" y="264871"/>
                  </a:lnTo>
                  <a:lnTo>
                    <a:pt x="117551" y="293662"/>
                  </a:lnTo>
                  <a:lnTo>
                    <a:pt x="119748" y="322986"/>
                  </a:lnTo>
                  <a:lnTo>
                    <a:pt x="137363" y="371335"/>
                  </a:lnTo>
                  <a:lnTo>
                    <a:pt x="171310" y="405485"/>
                  </a:lnTo>
                  <a:lnTo>
                    <a:pt x="213995" y="422795"/>
                  </a:lnTo>
                  <a:lnTo>
                    <a:pt x="238125" y="424954"/>
                  </a:lnTo>
                  <a:lnTo>
                    <a:pt x="263118" y="422351"/>
                  </a:lnTo>
                  <a:lnTo>
                    <a:pt x="285572" y="414515"/>
                  </a:lnTo>
                  <a:lnTo>
                    <a:pt x="305485" y="401472"/>
                  </a:lnTo>
                  <a:lnTo>
                    <a:pt x="319468" y="386765"/>
                  </a:lnTo>
                  <a:lnTo>
                    <a:pt x="322872" y="383184"/>
                  </a:lnTo>
                  <a:lnTo>
                    <a:pt x="322872" y="417791"/>
                  </a:lnTo>
                  <a:lnTo>
                    <a:pt x="365848" y="417791"/>
                  </a:lnTo>
                  <a:lnTo>
                    <a:pt x="365848" y="383184"/>
                  </a:lnTo>
                  <a:lnTo>
                    <a:pt x="365848" y="205333"/>
                  </a:lnTo>
                  <a:lnTo>
                    <a:pt x="365848" y="170116"/>
                  </a:lnTo>
                  <a:close/>
                </a:path>
                <a:path w="1388745" h="557529">
                  <a:moveTo>
                    <a:pt x="785418" y="170116"/>
                  </a:moveTo>
                  <a:lnTo>
                    <a:pt x="586066" y="170116"/>
                  </a:lnTo>
                  <a:lnTo>
                    <a:pt x="586066" y="209486"/>
                  </a:lnTo>
                  <a:lnTo>
                    <a:pt x="586066" y="417766"/>
                  </a:lnTo>
                  <a:lnTo>
                    <a:pt x="629043" y="417766"/>
                  </a:lnTo>
                  <a:lnTo>
                    <a:pt x="629043" y="209486"/>
                  </a:lnTo>
                  <a:lnTo>
                    <a:pt x="742442" y="209486"/>
                  </a:lnTo>
                  <a:lnTo>
                    <a:pt x="742442" y="417766"/>
                  </a:lnTo>
                  <a:lnTo>
                    <a:pt x="785418" y="417766"/>
                  </a:lnTo>
                  <a:lnTo>
                    <a:pt x="785418" y="209486"/>
                  </a:lnTo>
                  <a:lnTo>
                    <a:pt x="785418" y="170116"/>
                  </a:lnTo>
                  <a:close/>
                </a:path>
                <a:path w="1388745" h="557529">
                  <a:moveTo>
                    <a:pt x="1095768" y="170116"/>
                  </a:moveTo>
                  <a:lnTo>
                    <a:pt x="1048016" y="170116"/>
                  </a:lnTo>
                  <a:lnTo>
                    <a:pt x="967447" y="347383"/>
                  </a:lnTo>
                  <a:lnTo>
                    <a:pt x="879703" y="170116"/>
                  </a:lnTo>
                  <a:lnTo>
                    <a:pt x="830770" y="170116"/>
                  </a:lnTo>
                  <a:lnTo>
                    <a:pt x="944765" y="394512"/>
                  </a:lnTo>
                  <a:lnTo>
                    <a:pt x="864781" y="557453"/>
                  </a:lnTo>
                  <a:lnTo>
                    <a:pt x="912533" y="557453"/>
                  </a:lnTo>
                  <a:lnTo>
                    <a:pt x="1095768" y="170116"/>
                  </a:lnTo>
                  <a:close/>
                </a:path>
                <a:path w="1388745" h="557529">
                  <a:moveTo>
                    <a:pt x="1388198" y="294843"/>
                  </a:moveTo>
                  <a:lnTo>
                    <a:pt x="1379029" y="243814"/>
                  </a:lnTo>
                  <a:lnTo>
                    <a:pt x="1351991" y="202349"/>
                  </a:lnTo>
                  <a:lnTo>
                    <a:pt x="1344041" y="195465"/>
                  </a:lnTo>
                  <a:lnTo>
                    <a:pt x="1344041" y="294843"/>
                  </a:lnTo>
                  <a:lnTo>
                    <a:pt x="1342428" y="315175"/>
                  </a:lnTo>
                  <a:lnTo>
                    <a:pt x="1318374" y="362292"/>
                  </a:lnTo>
                  <a:lnTo>
                    <a:pt x="1274165" y="385241"/>
                  </a:lnTo>
                  <a:lnTo>
                    <a:pt x="1256893" y="386765"/>
                  </a:lnTo>
                  <a:lnTo>
                    <a:pt x="1239621" y="385241"/>
                  </a:lnTo>
                  <a:lnTo>
                    <a:pt x="1195425" y="362292"/>
                  </a:lnTo>
                  <a:lnTo>
                    <a:pt x="1171359" y="315175"/>
                  </a:lnTo>
                  <a:lnTo>
                    <a:pt x="1169758" y="294843"/>
                  </a:lnTo>
                  <a:lnTo>
                    <a:pt x="1171346" y="274510"/>
                  </a:lnTo>
                  <a:lnTo>
                    <a:pt x="1195120" y="227114"/>
                  </a:lnTo>
                  <a:lnTo>
                    <a:pt x="1221397" y="209511"/>
                  </a:lnTo>
                  <a:lnTo>
                    <a:pt x="1223251" y="208534"/>
                  </a:lnTo>
                  <a:lnTo>
                    <a:pt x="1239380" y="203898"/>
                  </a:lnTo>
                  <a:lnTo>
                    <a:pt x="1256893" y="202349"/>
                  </a:lnTo>
                  <a:lnTo>
                    <a:pt x="1274635" y="203898"/>
                  </a:lnTo>
                  <a:lnTo>
                    <a:pt x="1274470" y="203898"/>
                  </a:lnTo>
                  <a:lnTo>
                    <a:pt x="1289608" y="208191"/>
                  </a:lnTo>
                  <a:lnTo>
                    <a:pt x="1329766" y="240233"/>
                  </a:lnTo>
                  <a:lnTo>
                    <a:pt x="1344041" y="294843"/>
                  </a:lnTo>
                  <a:lnTo>
                    <a:pt x="1344041" y="195465"/>
                  </a:lnTo>
                  <a:lnTo>
                    <a:pt x="1331976" y="185293"/>
                  </a:lnTo>
                  <a:lnTo>
                    <a:pt x="1310093" y="173545"/>
                  </a:lnTo>
                  <a:lnTo>
                    <a:pt x="1285862" y="166497"/>
                  </a:lnTo>
                  <a:lnTo>
                    <a:pt x="1259281" y="164147"/>
                  </a:lnTo>
                  <a:lnTo>
                    <a:pt x="1229931" y="166979"/>
                  </a:lnTo>
                  <a:lnTo>
                    <a:pt x="1205128" y="175488"/>
                  </a:lnTo>
                  <a:lnTo>
                    <a:pt x="1184871" y="189661"/>
                  </a:lnTo>
                  <a:lnTo>
                    <a:pt x="1169162" y="209511"/>
                  </a:lnTo>
                  <a:lnTo>
                    <a:pt x="1167968" y="209511"/>
                  </a:lnTo>
                  <a:lnTo>
                    <a:pt x="1176972" y="159766"/>
                  </a:lnTo>
                  <a:lnTo>
                    <a:pt x="1199375" y="116776"/>
                  </a:lnTo>
                  <a:lnTo>
                    <a:pt x="1229042" y="89954"/>
                  </a:lnTo>
                  <a:lnTo>
                    <a:pt x="1271016" y="74015"/>
                  </a:lnTo>
                  <a:lnTo>
                    <a:pt x="1298676" y="67449"/>
                  </a:lnTo>
                  <a:lnTo>
                    <a:pt x="1307045" y="65290"/>
                  </a:lnTo>
                  <a:lnTo>
                    <a:pt x="1342390" y="50076"/>
                  </a:lnTo>
                  <a:lnTo>
                    <a:pt x="1370965" y="20370"/>
                  </a:lnTo>
                  <a:lnTo>
                    <a:pt x="1379842" y="0"/>
                  </a:lnTo>
                  <a:lnTo>
                    <a:pt x="1332103" y="0"/>
                  </a:lnTo>
                  <a:lnTo>
                    <a:pt x="1329321" y="7581"/>
                  </a:lnTo>
                  <a:lnTo>
                    <a:pt x="1324343" y="13843"/>
                  </a:lnTo>
                  <a:lnTo>
                    <a:pt x="1280960" y="32042"/>
                  </a:lnTo>
                  <a:lnTo>
                    <a:pt x="1263764" y="35737"/>
                  </a:lnTo>
                  <a:lnTo>
                    <a:pt x="1259382" y="36715"/>
                  </a:lnTo>
                  <a:lnTo>
                    <a:pt x="1255001" y="37922"/>
                  </a:lnTo>
                  <a:lnTo>
                    <a:pt x="1239494" y="41694"/>
                  </a:lnTo>
                  <a:lnTo>
                    <a:pt x="1235011" y="43091"/>
                  </a:lnTo>
                  <a:lnTo>
                    <a:pt x="1228636" y="45872"/>
                  </a:lnTo>
                  <a:lnTo>
                    <a:pt x="1224762" y="47472"/>
                  </a:lnTo>
                  <a:lnTo>
                    <a:pt x="1215618" y="51054"/>
                  </a:lnTo>
                  <a:lnTo>
                    <a:pt x="1211326" y="53035"/>
                  </a:lnTo>
                  <a:lnTo>
                    <a:pt x="1170673" y="85725"/>
                  </a:lnTo>
                  <a:lnTo>
                    <a:pt x="1136865" y="158775"/>
                  </a:lnTo>
                  <a:lnTo>
                    <a:pt x="1128407" y="208191"/>
                  </a:lnTo>
                  <a:lnTo>
                    <a:pt x="1125588" y="266217"/>
                  </a:lnTo>
                  <a:lnTo>
                    <a:pt x="1128204" y="307771"/>
                  </a:lnTo>
                  <a:lnTo>
                    <a:pt x="1149096" y="371627"/>
                  </a:lnTo>
                  <a:lnTo>
                    <a:pt x="1185240" y="407504"/>
                  </a:lnTo>
                  <a:lnTo>
                    <a:pt x="1227912" y="423011"/>
                  </a:lnTo>
                  <a:lnTo>
                    <a:pt x="1252715" y="424954"/>
                  </a:lnTo>
                  <a:lnTo>
                    <a:pt x="1281442" y="422643"/>
                  </a:lnTo>
                  <a:lnTo>
                    <a:pt x="1307338" y="415709"/>
                  </a:lnTo>
                  <a:lnTo>
                    <a:pt x="1330388" y="404152"/>
                  </a:lnTo>
                  <a:lnTo>
                    <a:pt x="1350606" y="387959"/>
                  </a:lnTo>
                  <a:lnTo>
                    <a:pt x="1351597" y="386765"/>
                  </a:lnTo>
                  <a:lnTo>
                    <a:pt x="1367053" y="368261"/>
                  </a:lnTo>
                  <a:lnTo>
                    <a:pt x="1378800" y="346176"/>
                  </a:lnTo>
                  <a:lnTo>
                    <a:pt x="1385849" y="321703"/>
                  </a:lnTo>
                  <a:lnTo>
                    <a:pt x="1388198" y="294843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171813" y="5126849"/>
              <a:ext cx="223218" cy="248892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7476190" y="5107750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98"/>
                  </a:lnTo>
                  <a:lnTo>
                    <a:pt x="0" y="19098"/>
                  </a:lnTo>
                  <a:lnTo>
                    <a:pt x="0" y="284106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69826" y="5126849"/>
              <a:ext cx="208894" cy="247678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985874" y="5120874"/>
              <a:ext cx="760095" cy="393700"/>
            </a:xfrm>
            <a:custGeom>
              <a:avLst/>
              <a:gdLst/>
              <a:ahLst/>
              <a:cxnLst/>
              <a:rect l="l" t="t" r="r" b="b"/>
              <a:pathLst>
                <a:path w="760095" h="393700">
                  <a:moveTo>
                    <a:pt x="264998" y="5981"/>
                  </a:moveTo>
                  <a:lnTo>
                    <a:pt x="217246" y="5981"/>
                  </a:lnTo>
                  <a:lnTo>
                    <a:pt x="136677" y="183248"/>
                  </a:lnTo>
                  <a:lnTo>
                    <a:pt x="48945" y="5981"/>
                  </a:lnTo>
                  <a:lnTo>
                    <a:pt x="0" y="5981"/>
                  </a:lnTo>
                  <a:lnTo>
                    <a:pt x="113995" y="230378"/>
                  </a:lnTo>
                  <a:lnTo>
                    <a:pt x="34023" y="393319"/>
                  </a:lnTo>
                  <a:lnTo>
                    <a:pt x="81775" y="393319"/>
                  </a:lnTo>
                  <a:lnTo>
                    <a:pt x="264998" y="5981"/>
                  </a:lnTo>
                  <a:close/>
                </a:path>
                <a:path w="760095" h="393700">
                  <a:moveTo>
                    <a:pt x="531787" y="138480"/>
                  </a:moveTo>
                  <a:lnTo>
                    <a:pt x="530999" y="111163"/>
                  </a:lnTo>
                  <a:lnTo>
                    <a:pt x="529564" y="102666"/>
                  </a:lnTo>
                  <a:lnTo>
                    <a:pt x="526859" y="86550"/>
                  </a:lnTo>
                  <a:lnTo>
                    <a:pt x="519353" y="64604"/>
                  </a:lnTo>
                  <a:lnTo>
                    <a:pt x="508495" y="45364"/>
                  </a:lnTo>
                  <a:lnTo>
                    <a:pt x="502107" y="38214"/>
                  </a:lnTo>
                  <a:lnTo>
                    <a:pt x="490778" y="25527"/>
                  </a:lnTo>
                  <a:lnTo>
                    <a:pt x="487603" y="23444"/>
                  </a:lnTo>
                  <a:lnTo>
                    <a:pt x="487603" y="102666"/>
                  </a:lnTo>
                  <a:lnTo>
                    <a:pt x="341985" y="102666"/>
                  </a:lnTo>
                  <a:lnTo>
                    <a:pt x="358051" y="66128"/>
                  </a:lnTo>
                  <a:lnTo>
                    <a:pt x="389509" y="42760"/>
                  </a:lnTo>
                  <a:lnTo>
                    <a:pt x="414794" y="38214"/>
                  </a:lnTo>
                  <a:lnTo>
                    <a:pt x="428523" y="39344"/>
                  </a:lnTo>
                  <a:lnTo>
                    <a:pt x="428205" y="39344"/>
                  </a:lnTo>
                  <a:lnTo>
                    <a:pt x="440385" y="42608"/>
                  </a:lnTo>
                  <a:lnTo>
                    <a:pt x="471335" y="65341"/>
                  </a:lnTo>
                  <a:lnTo>
                    <a:pt x="487603" y="102666"/>
                  </a:lnTo>
                  <a:lnTo>
                    <a:pt x="487603" y="23444"/>
                  </a:lnTo>
                  <a:lnTo>
                    <a:pt x="469252" y="11353"/>
                  </a:lnTo>
                  <a:lnTo>
                    <a:pt x="443928" y="2844"/>
                  </a:lnTo>
                  <a:lnTo>
                    <a:pt x="414794" y="0"/>
                  </a:lnTo>
                  <a:lnTo>
                    <a:pt x="388747" y="2336"/>
                  </a:lnTo>
                  <a:lnTo>
                    <a:pt x="345033" y="20993"/>
                  </a:lnTo>
                  <a:lnTo>
                    <a:pt x="313131" y="57175"/>
                  </a:lnTo>
                  <a:lnTo>
                    <a:pt x="296862" y="104178"/>
                  </a:lnTo>
                  <a:lnTo>
                    <a:pt x="294830" y="131318"/>
                  </a:lnTo>
                  <a:lnTo>
                    <a:pt x="297091" y="161556"/>
                  </a:lnTo>
                  <a:lnTo>
                    <a:pt x="315150" y="210045"/>
                  </a:lnTo>
                  <a:lnTo>
                    <a:pt x="349872" y="242531"/>
                  </a:lnTo>
                  <a:lnTo>
                    <a:pt x="393001" y="258787"/>
                  </a:lnTo>
                  <a:lnTo>
                    <a:pt x="417195" y="260819"/>
                  </a:lnTo>
                  <a:lnTo>
                    <a:pt x="440474" y="258914"/>
                  </a:lnTo>
                  <a:lnTo>
                    <a:pt x="481647" y="243700"/>
                  </a:lnTo>
                  <a:lnTo>
                    <a:pt x="516115" y="212331"/>
                  </a:lnTo>
                  <a:lnTo>
                    <a:pt x="529983" y="190398"/>
                  </a:lnTo>
                  <a:lnTo>
                    <a:pt x="494169" y="170713"/>
                  </a:lnTo>
                  <a:lnTo>
                    <a:pt x="489216" y="180213"/>
                  </a:lnTo>
                  <a:lnTo>
                    <a:pt x="483285" y="189052"/>
                  </a:lnTo>
                  <a:lnTo>
                    <a:pt x="445084" y="218160"/>
                  </a:lnTo>
                  <a:lnTo>
                    <a:pt x="417779" y="222631"/>
                  </a:lnTo>
                  <a:lnTo>
                    <a:pt x="402005" y="221183"/>
                  </a:lnTo>
                  <a:lnTo>
                    <a:pt x="362267" y="199351"/>
                  </a:lnTo>
                  <a:lnTo>
                    <a:pt x="340677" y="156375"/>
                  </a:lnTo>
                  <a:lnTo>
                    <a:pt x="339001" y="138480"/>
                  </a:lnTo>
                  <a:lnTo>
                    <a:pt x="531787" y="138480"/>
                  </a:lnTo>
                  <a:close/>
                </a:path>
                <a:path w="760095" h="393700">
                  <a:moveTo>
                    <a:pt x="759764" y="6007"/>
                  </a:moveTo>
                  <a:lnTo>
                    <a:pt x="561606" y="6007"/>
                  </a:lnTo>
                  <a:lnTo>
                    <a:pt x="561606" y="45377"/>
                  </a:lnTo>
                  <a:lnTo>
                    <a:pt x="639191" y="45377"/>
                  </a:lnTo>
                  <a:lnTo>
                    <a:pt x="639191" y="253657"/>
                  </a:lnTo>
                  <a:lnTo>
                    <a:pt x="682167" y="253657"/>
                  </a:lnTo>
                  <a:lnTo>
                    <a:pt x="682167" y="45377"/>
                  </a:lnTo>
                  <a:lnTo>
                    <a:pt x="759764" y="45377"/>
                  </a:lnTo>
                  <a:lnTo>
                    <a:pt x="759764" y="6007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86676" y="5843057"/>
              <a:ext cx="190988" cy="24767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93101" y="5655659"/>
              <a:ext cx="1588770" cy="442595"/>
            </a:xfrm>
            <a:custGeom>
              <a:avLst/>
              <a:gdLst/>
              <a:ahLst/>
              <a:cxnLst/>
              <a:rect l="l" t="t" r="r" b="b"/>
              <a:pathLst>
                <a:path w="1588770" h="442595">
                  <a:moveTo>
                    <a:pt x="235153" y="322897"/>
                  </a:moveTo>
                  <a:lnTo>
                    <a:pt x="224574" y="275831"/>
                  </a:lnTo>
                  <a:lnTo>
                    <a:pt x="208470" y="251282"/>
                  </a:lnTo>
                  <a:lnTo>
                    <a:pt x="205740" y="247853"/>
                  </a:lnTo>
                  <a:lnTo>
                    <a:pt x="192697" y="237020"/>
                  </a:lnTo>
                  <a:lnTo>
                    <a:pt x="190982" y="236093"/>
                  </a:lnTo>
                  <a:lnTo>
                    <a:pt x="190982" y="321691"/>
                  </a:lnTo>
                  <a:lnTo>
                    <a:pt x="189344" y="338556"/>
                  </a:lnTo>
                  <a:lnTo>
                    <a:pt x="164731" y="376605"/>
                  </a:lnTo>
                  <a:lnTo>
                    <a:pt x="117386" y="392264"/>
                  </a:lnTo>
                  <a:lnTo>
                    <a:pt x="94894" y="393306"/>
                  </a:lnTo>
                  <a:lnTo>
                    <a:pt x="44170" y="393306"/>
                  </a:lnTo>
                  <a:lnTo>
                    <a:pt x="44170" y="251282"/>
                  </a:lnTo>
                  <a:lnTo>
                    <a:pt x="89522" y="251282"/>
                  </a:lnTo>
                  <a:lnTo>
                    <a:pt x="129362" y="254254"/>
                  </a:lnTo>
                  <a:lnTo>
                    <a:pt x="171843" y="273799"/>
                  </a:lnTo>
                  <a:lnTo>
                    <a:pt x="190982" y="321691"/>
                  </a:lnTo>
                  <a:lnTo>
                    <a:pt x="190982" y="236093"/>
                  </a:lnTo>
                  <a:lnTo>
                    <a:pt x="177241" y="228612"/>
                  </a:lnTo>
                  <a:lnTo>
                    <a:pt x="159359" y="222631"/>
                  </a:lnTo>
                  <a:lnTo>
                    <a:pt x="171754" y="211861"/>
                  </a:lnTo>
                  <a:lnTo>
                    <a:pt x="196291" y="168567"/>
                  </a:lnTo>
                  <a:lnTo>
                    <a:pt x="198742" y="144437"/>
                  </a:lnTo>
                  <a:lnTo>
                    <a:pt x="196507" y="118706"/>
                  </a:lnTo>
                  <a:lnTo>
                    <a:pt x="189801" y="96393"/>
                  </a:lnTo>
                  <a:lnTo>
                    <a:pt x="179476" y="78981"/>
                  </a:lnTo>
                  <a:lnTo>
                    <a:pt x="179349" y="78765"/>
                  </a:lnTo>
                  <a:lnTo>
                    <a:pt x="178600" y="77508"/>
                  </a:lnTo>
                  <a:lnTo>
                    <a:pt x="162941" y="62064"/>
                  </a:lnTo>
                  <a:lnTo>
                    <a:pt x="155778" y="57607"/>
                  </a:lnTo>
                  <a:lnTo>
                    <a:pt x="155778" y="145630"/>
                  </a:lnTo>
                  <a:lnTo>
                    <a:pt x="155397" y="154025"/>
                  </a:lnTo>
                  <a:lnTo>
                    <a:pt x="140944" y="191389"/>
                  </a:lnTo>
                  <a:lnTo>
                    <a:pt x="100469" y="210375"/>
                  </a:lnTo>
                  <a:lnTo>
                    <a:pt x="83553" y="211861"/>
                  </a:lnTo>
                  <a:lnTo>
                    <a:pt x="44170" y="211861"/>
                  </a:lnTo>
                  <a:lnTo>
                    <a:pt x="44170" y="78765"/>
                  </a:lnTo>
                  <a:lnTo>
                    <a:pt x="83159" y="78765"/>
                  </a:lnTo>
                  <a:lnTo>
                    <a:pt x="126530" y="89319"/>
                  </a:lnTo>
                  <a:lnTo>
                    <a:pt x="151752" y="120726"/>
                  </a:lnTo>
                  <a:lnTo>
                    <a:pt x="155714" y="144437"/>
                  </a:lnTo>
                  <a:lnTo>
                    <a:pt x="155778" y="145630"/>
                  </a:lnTo>
                  <a:lnTo>
                    <a:pt x="155778" y="57607"/>
                  </a:lnTo>
                  <a:lnTo>
                    <a:pt x="99707" y="38582"/>
                  </a:lnTo>
                  <a:lnTo>
                    <a:pt x="71615" y="37007"/>
                  </a:lnTo>
                  <a:lnTo>
                    <a:pt x="0" y="37007"/>
                  </a:lnTo>
                  <a:lnTo>
                    <a:pt x="0" y="435089"/>
                  </a:lnTo>
                  <a:lnTo>
                    <a:pt x="99072" y="435089"/>
                  </a:lnTo>
                  <a:lnTo>
                    <a:pt x="153974" y="428536"/>
                  </a:lnTo>
                  <a:lnTo>
                    <a:pt x="194564" y="408838"/>
                  </a:lnTo>
                  <a:lnTo>
                    <a:pt x="223507" y="372427"/>
                  </a:lnTo>
                  <a:lnTo>
                    <a:pt x="234429" y="336067"/>
                  </a:lnTo>
                  <a:lnTo>
                    <a:pt x="235153" y="322897"/>
                  </a:lnTo>
                  <a:close/>
                </a:path>
                <a:path w="1588770" h="442595">
                  <a:moveTo>
                    <a:pt x="348551" y="0"/>
                  </a:moveTo>
                  <a:lnTo>
                    <a:pt x="305587" y="0"/>
                  </a:lnTo>
                  <a:lnTo>
                    <a:pt x="305587" y="435089"/>
                  </a:lnTo>
                  <a:lnTo>
                    <a:pt x="348551" y="435089"/>
                  </a:lnTo>
                  <a:lnTo>
                    <a:pt x="348551" y="0"/>
                  </a:lnTo>
                  <a:close/>
                </a:path>
                <a:path w="1588770" h="442595">
                  <a:moveTo>
                    <a:pt x="662495" y="187401"/>
                  </a:moveTo>
                  <a:lnTo>
                    <a:pt x="621906" y="187401"/>
                  </a:lnTo>
                  <a:lnTo>
                    <a:pt x="621906" y="311531"/>
                  </a:lnTo>
                  <a:lnTo>
                    <a:pt x="620509" y="330200"/>
                  </a:lnTo>
                  <a:lnTo>
                    <a:pt x="599528" y="377190"/>
                  </a:lnTo>
                  <a:lnTo>
                    <a:pt x="557212" y="402437"/>
                  </a:lnTo>
                  <a:lnTo>
                    <a:pt x="556793" y="402437"/>
                  </a:lnTo>
                  <a:lnTo>
                    <a:pt x="539546" y="404063"/>
                  </a:lnTo>
                  <a:lnTo>
                    <a:pt x="492036" y="389458"/>
                  </a:lnTo>
                  <a:lnTo>
                    <a:pt x="463816" y="348322"/>
                  </a:lnTo>
                  <a:lnTo>
                    <a:pt x="458419" y="311531"/>
                  </a:lnTo>
                  <a:lnTo>
                    <a:pt x="458368" y="310946"/>
                  </a:lnTo>
                  <a:lnTo>
                    <a:pt x="464261" y="272681"/>
                  </a:lnTo>
                  <a:lnTo>
                    <a:pt x="494385" y="233235"/>
                  </a:lnTo>
                  <a:lnTo>
                    <a:pt x="539546" y="219633"/>
                  </a:lnTo>
                  <a:lnTo>
                    <a:pt x="555421" y="221145"/>
                  </a:lnTo>
                  <a:lnTo>
                    <a:pt x="555269" y="221145"/>
                  </a:lnTo>
                  <a:lnTo>
                    <a:pt x="570128" y="225679"/>
                  </a:lnTo>
                  <a:lnTo>
                    <a:pt x="607809" y="256717"/>
                  </a:lnTo>
                  <a:lnTo>
                    <a:pt x="621868" y="310946"/>
                  </a:lnTo>
                  <a:lnTo>
                    <a:pt x="621906" y="311531"/>
                  </a:lnTo>
                  <a:lnTo>
                    <a:pt x="621906" y="187401"/>
                  </a:lnTo>
                  <a:lnTo>
                    <a:pt x="619518" y="187401"/>
                  </a:lnTo>
                  <a:lnTo>
                    <a:pt x="619518" y="222618"/>
                  </a:lnTo>
                  <a:lnTo>
                    <a:pt x="616712" y="219633"/>
                  </a:lnTo>
                  <a:lnTo>
                    <a:pt x="602576" y="204597"/>
                  </a:lnTo>
                  <a:lnTo>
                    <a:pt x="582815" y="191731"/>
                  </a:lnTo>
                  <a:lnTo>
                    <a:pt x="560209" y="184010"/>
                  </a:lnTo>
                  <a:lnTo>
                    <a:pt x="534771" y="181432"/>
                  </a:lnTo>
                  <a:lnTo>
                    <a:pt x="510387" y="183578"/>
                  </a:lnTo>
                  <a:lnTo>
                    <a:pt x="467563" y="200736"/>
                  </a:lnTo>
                  <a:lnTo>
                    <a:pt x="433844" y="234569"/>
                  </a:lnTo>
                  <a:lnTo>
                    <a:pt x="416382" y="282168"/>
                  </a:lnTo>
                  <a:lnTo>
                    <a:pt x="414197" y="310946"/>
                  </a:lnTo>
                  <a:lnTo>
                    <a:pt x="416394" y="340271"/>
                  </a:lnTo>
                  <a:lnTo>
                    <a:pt x="434009" y="388620"/>
                  </a:lnTo>
                  <a:lnTo>
                    <a:pt x="467956" y="422783"/>
                  </a:lnTo>
                  <a:lnTo>
                    <a:pt x="510628" y="440080"/>
                  </a:lnTo>
                  <a:lnTo>
                    <a:pt x="534771" y="442239"/>
                  </a:lnTo>
                  <a:lnTo>
                    <a:pt x="559752" y="439635"/>
                  </a:lnTo>
                  <a:lnTo>
                    <a:pt x="582218" y="431812"/>
                  </a:lnTo>
                  <a:lnTo>
                    <a:pt x="602132" y="418757"/>
                  </a:lnTo>
                  <a:lnTo>
                    <a:pt x="616115" y="404063"/>
                  </a:lnTo>
                  <a:lnTo>
                    <a:pt x="619518" y="400481"/>
                  </a:lnTo>
                  <a:lnTo>
                    <a:pt x="619518" y="435089"/>
                  </a:lnTo>
                  <a:lnTo>
                    <a:pt x="662495" y="435089"/>
                  </a:lnTo>
                  <a:lnTo>
                    <a:pt x="662495" y="400481"/>
                  </a:lnTo>
                  <a:lnTo>
                    <a:pt x="662495" y="222618"/>
                  </a:lnTo>
                  <a:lnTo>
                    <a:pt x="662495" y="187401"/>
                  </a:lnTo>
                  <a:close/>
                </a:path>
                <a:path w="1588770" h="442595">
                  <a:moveTo>
                    <a:pt x="939419" y="365264"/>
                  </a:moveTo>
                  <a:lnTo>
                    <a:pt x="922324" y="382244"/>
                  </a:lnTo>
                  <a:lnTo>
                    <a:pt x="903300" y="394360"/>
                  </a:lnTo>
                  <a:lnTo>
                    <a:pt x="882332" y="401637"/>
                  </a:lnTo>
                  <a:lnTo>
                    <a:pt x="859434" y="404063"/>
                  </a:lnTo>
                  <a:lnTo>
                    <a:pt x="842162" y="402526"/>
                  </a:lnTo>
                  <a:lnTo>
                    <a:pt x="797966" y="379590"/>
                  </a:lnTo>
                  <a:lnTo>
                    <a:pt x="773899" y="332473"/>
                  </a:lnTo>
                  <a:lnTo>
                    <a:pt x="772299" y="312127"/>
                  </a:lnTo>
                  <a:lnTo>
                    <a:pt x="773899" y="291795"/>
                  </a:lnTo>
                  <a:lnTo>
                    <a:pt x="797966" y="244398"/>
                  </a:lnTo>
                  <a:lnTo>
                    <a:pt x="842492" y="221183"/>
                  </a:lnTo>
                  <a:lnTo>
                    <a:pt x="860031" y="219633"/>
                  </a:lnTo>
                  <a:lnTo>
                    <a:pt x="883018" y="221945"/>
                  </a:lnTo>
                  <a:lnTo>
                    <a:pt x="903605" y="228879"/>
                  </a:lnTo>
                  <a:lnTo>
                    <a:pt x="921804" y="240449"/>
                  </a:lnTo>
                  <a:lnTo>
                    <a:pt x="937628" y="256628"/>
                  </a:lnTo>
                  <a:lnTo>
                    <a:pt x="937628" y="205295"/>
                  </a:lnTo>
                  <a:lnTo>
                    <a:pt x="920051" y="194856"/>
                  </a:lnTo>
                  <a:lnTo>
                    <a:pt x="901369" y="187401"/>
                  </a:lnTo>
                  <a:lnTo>
                    <a:pt x="881557" y="182930"/>
                  </a:lnTo>
                  <a:lnTo>
                    <a:pt x="860628" y="181432"/>
                  </a:lnTo>
                  <a:lnTo>
                    <a:pt x="833208" y="183769"/>
                  </a:lnTo>
                  <a:lnTo>
                    <a:pt x="785761" y="202412"/>
                  </a:lnTo>
                  <a:lnTo>
                    <a:pt x="749274" y="238594"/>
                  </a:lnTo>
                  <a:lnTo>
                    <a:pt x="730478" y="285597"/>
                  </a:lnTo>
                  <a:lnTo>
                    <a:pt x="728129" y="312750"/>
                  </a:lnTo>
                  <a:lnTo>
                    <a:pt x="730453" y="339585"/>
                  </a:lnTo>
                  <a:lnTo>
                    <a:pt x="749109" y="385991"/>
                  </a:lnTo>
                  <a:lnTo>
                    <a:pt x="785368" y="421601"/>
                  </a:lnTo>
                  <a:lnTo>
                    <a:pt x="832967" y="439953"/>
                  </a:lnTo>
                  <a:lnTo>
                    <a:pt x="860628" y="442239"/>
                  </a:lnTo>
                  <a:lnTo>
                    <a:pt x="881888" y="440639"/>
                  </a:lnTo>
                  <a:lnTo>
                    <a:pt x="902106" y="435825"/>
                  </a:lnTo>
                  <a:lnTo>
                    <a:pt x="921283" y="427812"/>
                  </a:lnTo>
                  <a:lnTo>
                    <a:pt x="939419" y="416598"/>
                  </a:lnTo>
                  <a:lnTo>
                    <a:pt x="939419" y="365264"/>
                  </a:lnTo>
                  <a:close/>
                </a:path>
                <a:path w="1588770" h="442595">
                  <a:moveTo>
                    <a:pt x="1213967" y="435089"/>
                  </a:moveTo>
                  <a:lnTo>
                    <a:pt x="1088631" y="293649"/>
                  </a:lnTo>
                  <a:lnTo>
                    <a:pt x="1194866" y="187401"/>
                  </a:lnTo>
                  <a:lnTo>
                    <a:pt x="1138758" y="187401"/>
                  </a:lnTo>
                  <a:lnTo>
                    <a:pt x="1048042" y="279323"/>
                  </a:lnTo>
                  <a:lnTo>
                    <a:pt x="1048042" y="0"/>
                  </a:lnTo>
                  <a:lnTo>
                    <a:pt x="1005065" y="0"/>
                  </a:lnTo>
                  <a:lnTo>
                    <a:pt x="1005065" y="435089"/>
                  </a:lnTo>
                  <a:lnTo>
                    <a:pt x="1048042" y="435089"/>
                  </a:lnTo>
                  <a:lnTo>
                    <a:pt x="1048042" y="333044"/>
                  </a:lnTo>
                  <a:lnTo>
                    <a:pt x="1058786" y="322275"/>
                  </a:lnTo>
                  <a:lnTo>
                    <a:pt x="1157859" y="435089"/>
                  </a:lnTo>
                  <a:lnTo>
                    <a:pt x="1213967" y="435089"/>
                  </a:lnTo>
                  <a:close/>
                </a:path>
                <a:path w="1588770" h="442595">
                  <a:moveTo>
                    <a:pt x="1588173" y="37007"/>
                  </a:moveTo>
                  <a:lnTo>
                    <a:pt x="1406728" y="37007"/>
                  </a:lnTo>
                  <a:lnTo>
                    <a:pt x="1406728" y="78917"/>
                  </a:lnTo>
                  <a:lnTo>
                    <a:pt x="1406728" y="195757"/>
                  </a:lnTo>
                  <a:lnTo>
                    <a:pt x="1406728" y="237667"/>
                  </a:lnTo>
                  <a:lnTo>
                    <a:pt x="1406728" y="434517"/>
                  </a:lnTo>
                  <a:lnTo>
                    <a:pt x="1450898" y="434517"/>
                  </a:lnTo>
                  <a:lnTo>
                    <a:pt x="1450898" y="237667"/>
                  </a:lnTo>
                  <a:lnTo>
                    <a:pt x="1583397" y="237667"/>
                  </a:lnTo>
                  <a:lnTo>
                    <a:pt x="1583397" y="195757"/>
                  </a:lnTo>
                  <a:lnTo>
                    <a:pt x="1450898" y="195757"/>
                  </a:lnTo>
                  <a:lnTo>
                    <a:pt x="1450898" y="78917"/>
                  </a:lnTo>
                  <a:lnTo>
                    <a:pt x="1588173" y="78917"/>
                  </a:lnTo>
                  <a:lnTo>
                    <a:pt x="1588173" y="37007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48115" y="5837089"/>
              <a:ext cx="137273" cy="253657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2915818" y="5655646"/>
              <a:ext cx="1710055" cy="575310"/>
            </a:xfrm>
            <a:custGeom>
              <a:avLst/>
              <a:gdLst/>
              <a:ahLst/>
              <a:cxnLst/>
              <a:rect l="l" t="t" r="r" b="b"/>
              <a:pathLst>
                <a:path w="1710054" h="575310">
                  <a:moveTo>
                    <a:pt x="51917" y="187413"/>
                  </a:moveTo>
                  <a:lnTo>
                    <a:pt x="8940" y="187413"/>
                  </a:lnTo>
                  <a:lnTo>
                    <a:pt x="8940" y="435102"/>
                  </a:lnTo>
                  <a:lnTo>
                    <a:pt x="51917" y="435102"/>
                  </a:lnTo>
                  <a:lnTo>
                    <a:pt x="51917" y="187413"/>
                  </a:lnTo>
                  <a:close/>
                </a:path>
                <a:path w="1710054" h="575310">
                  <a:moveTo>
                    <a:pt x="60871" y="85344"/>
                  </a:moveTo>
                  <a:lnTo>
                    <a:pt x="57886" y="78193"/>
                  </a:lnTo>
                  <a:lnTo>
                    <a:pt x="45948" y="66268"/>
                  </a:lnTo>
                  <a:lnTo>
                    <a:pt x="38785" y="63284"/>
                  </a:lnTo>
                  <a:lnTo>
                    <a:pt x="22072" y="63284"/>
                  </a:lnTo>
                  <a:lnTo>
                    <a:pt x="14922" y="66268"/>
                  </a:lnTo>
                  <a:lnTo>
                    <a:pt x="2971" y="78193"/>
                  </a:lnTo>
                  <a:lnTo>
                    <a:pt x="0" y="85344"/>
                  </a:lnTo>
                  <a:lnTo>
                    <a:pt x="0" y="102082"/>
                  </a:lnTo>
                  <a:lnTo>
                    <a:pt x="2971" y="109245"/>
                  </a:lnTo>
                  <a:lnTo>
                    <a:pt x="14922" y="121158"/>
                  </a:lnTo>
                  <a:lnTo>
                    <a:pt x="22072" y="124142"/>
                  </a:lnTo>
                  <a:lnTo>
                    <a:pt x="38785" y="124142"/>
                  </a:lnTo>
                  <a:lnTo>
                    <a:pt x="45948" y="121158"/>
                  </a:lnTo>
                  <a:lnTo>
                    <a:pt x="57886" y="109245"/>
                  </a:lnTo>
                  <a:lnTo>
                    <a:pt x="60871" y="102082"/>
                  </a:lnTo>
                  <a:lnTo>
                    <a:pt x="60871" y="85344"/>
                  </a:lnTo>
                  <a:close/>
                </a:path>
                <a:path w="1710054" h="575310">
                  <a:moveTo>
                    <a:pt x="365861" y="0"/>
                  </a:moveTo>
                  <a:lnTo>
                    <a:pt x="325272" y="0"/>
                  </a:lnTo>
                  <a:lnTo>
                    <a:pt x="325272" y="311543"/>
                  </a:lnTo>
                  <a:lnTo>
                    <a:pt x="323875" y="330212"/>
                  </a:lnTo>
                  <a:lnTo>
                    <a:pt x="302895" y="377202"/>
                  </a:lnTo>
                  <a:lnTo>
                    <a:pt x="260578" y="402450"/>
                  </a:lnTo>
                  <a:lnTo>
                    <a:pt x="260146" y="402450"/>
                  </a:lnTo>
                  <a:lnTo>
                    <a:pt x="242900" y="404075"/>
                  </a:lnTo>
                  <a:lnTo>
                    <a:pt x="195389" y="389470"/>
                  </a:lnTo>
                  <a:lnTo>
                    <a:pt x="167170" y="348335"/>
                  </a:lnTo>
                  <a:lnTo>
                    <a:pt x="161734" y="310959"/>
                  </a:lnTo>
                  <a:lnTo>
                    <a:pt x="163207" y="290741"/>
                  </a:lnTo>
                  <a:lnTo>
                    <a:pt x="185305" y="243827"/>
                  </a:lnTo>
                  <a:lnTo>
                    <a:pt x="226542" y="221157"/>
                  </a:lnTo>
                  <a:lnTo>
                    <a:pt x="242900" y="219646"/>
                  </a:lnTo>
                  <a:lnTo>
                    <a:pt x="258635" y="221157"/>
                  </a:lnTo>
                  <a:lnTo>
                    <a:pt x="300202" y="243509"/>
                  </a:lnTo>
                  <a:lnTo>
                    <a:pt x="323697" y="290741"/>
                  </a:lnTo>
                  <a:lnTo>
                    <a:pt x="325221" y="310959"/>
                  </a:lnTo>
                  <a:lnTo>
                    <a:pt x="325272" y="311543"/>
                  </a:lnTo>
                  <a:lnTo>
                    <a:pt x="325272" y="0"/>
                  </a:lnTo>
                  <a:lnTo>
                    <a:pt x="322884" y="0"/>
                  </a:lnTo>
                  <a:lnTo>
                    <a:pt x="322884" y="222631"/>
                  </a:lnTo>
                  <a:lnTo>
                    <a:pt x="320078" y="219646"/>
                  </a:lnTo>
                  <a:lnTo>
                    <a:pt x="305943" y="204609"/>
                  </a:lnTo>
                  <a:lnTo>
                    <a:pt x="286169" y="191744"/>
                  </a:lnTo>
                  <a:lnTo>
                    <a:pt x="263575" y="184023"/>
                  </a:lnTo>
                  <a:lnTo>
                    <a:pt x="238137" y="181444"/>
                  </a:lnTo>
                  <a:lnTo>
                    <a:pt x="213753" y="183591"/>
                  </a:lnTo>
                  <a:lnTo>
                    <a:pt x="170929" y="200748"/>
                  </a:lnTo>
                  <a:lnTo>
                    <a:pt x="137210" y="234581"/>
                  </a:lnTo>
                  <a:lnTo>
                    <a:pt x="119748" y="282181"/>
                  </a:lnTo>
                  <a:lnTo>
                    <a:pt x="117563" y="310959"/>
                  </a:lnTo>
                  <a:lnTo>
                    <a:pt x="119761" y="340283"/>
                  </a:lnTo>
                  <a:lnTo>
                    <a:pt x="137375" y="388632"/>
                  </a:lnTo>
                  <a:lnTo>
                    <a:pt x="171323" y="422795"/>
                  </a:lnTo>
                  <a:lnTo>
                    <a:pt x="213995" y="440093"/>
                  </a:lnTo>
                  <a:lnTo>
                    <a:pt x="238137" y="442252"/>
                  </a:lnTo>
                  <a:lnTo>
                    <a:pt x="263118" y="439648"/>
                  </a:lnTo>
                  <a:lnTo>
                    <a:pt x="285572" y="431825"/>
                  </a:lnTo>
                  <a:lnTo>
                    <a:pt x="305498" y="418769"/>
                  </a:lnTo>
                  <a:lnTo>
                    <a:pt x="319481" y="404075"/>
                  </a:lnTo>
                  <a:lnTo>
                    <a:pt x="322884" y="400494"/>
                  </a:lnTo>
                  <a:lnTo>
                    <a:pt x="322884" y="435102"/>
                  </a:lnTo>
                  <a:lnTo>
                    <a:pt x="365861" y="435102"/>
                  </a:lnTo>
                  <a:lnTo>
                    <a:pt x="365861" y="400494"/>
                  </a:lnTo>
                  <a:lnTo>
                    <a:pt x="365861" y="222631"/>
                  </a:lnTo>
                  <a:lnTo>
                    <a:pt x="365861" y="0"/>
                  </a:lnTo>
                  <a:close/>
                </a:path>
                <a:path w="1710054" h="575310">
                  <a:moveTo>
                    <a:pt x="679780" y="187413"/>
                  </a:moveTo>
                  <a:lnTo>
                    <a:pt x="639203" y="187413"/>
                  </a:lnTo>
                  <a:lnTo>
                    <a:pt x="639203" y="311543"/>
                  </a:lnTo>
                  <a:lnTo>
                    <a:pt x="637794" y="330212"/>
                  </a:lnTo>
                  <a:lnTo>
                    <a:pt x="616826" y="377202"/>
                  </a:lnTo>
                  <a:lnTo>
                    <a:pt x="574509" y="402450"/>
                  </a:lnTo>
                  <a:lnTo>
                    <a:pt x="574078" y="402450"/>
                  </a:lnTo>
                  <a:lnTo>
                    <a:pt x="556831" y="404075"/>
                  </a:lnTo>
                  <a:lnTo>
                    <a:pt x="509320" y="389470"/>
                  </a:lnTo>
                  <a:lnTo>
                    <a:pt x="481101" y="348335"/>
                  </a:lnTo>
                  <a:lnTo>
                    <a:pt x="475665" y="310959"/>
                  </a:lnTo>
                  <a:lnTo>
                    <a:pt x="477126" y="290741"/>
                  </a:lnTo>
                  <a:lnTo>
                    <a:pt x="499237" y="243827"/>
                  </a:lnTo>
                  <a:lnTo>
                    <a:pt x="540473" y="221157"/>
                  </a:lnTo>
                  <a:lnTo>
                    <a:pt x="556831" y="219646"/>
                  </a:lnTo>
                  <a:lnTo>
                    <a:pt x="572566" y="221157"/>
                  </a:lnTo>
                  <a:lnTo>
                    <a:pt x="614133" y="243509"/>
                  </a:lnTo>
                  <a:lnTo>
                    <a:pt x="637628" y="290741"/>
                  </a:lnTo>
                  <a:lnTo>
                    <a:pt x="639152" y="310959"/>
                  </a:lnTo>
                  <a:lnTo>
                    <a:pt x="639203" y="311543"/>
                  </a:lnTo>
                  <a:lnTo>
                    <a:pt x="639203" y="187413"/>
                  </a:lnTo>
                  <a:lnTo>
                    <a:pt x="636816" y="187413"/>
                  </a:lnTo>
                  <a:lnTo>
                    <a:pt x="636816" y="222631"/>
                  </a:lnTo>
                  <a:lnTo>
                    <a:pt x="634009" y="219646"/>
                  </a:lnTo>
                  <a:lnTo>
                    <a:pt x="619874" y="204609"/>
                  </a:lnTo>
                  <a:lnTo>
                    <a:pt x="600100" y="191744"/>
                  </a:lnTo>
                  <a:lnTo>
                    <a:pt x="577494" y="184023"/>
                  </a:lnTo>
                  <a:lnTo>
                    <a:pt x="552056" y="181444"/>
                  </a:lnTo>
                  <a:lnTo>
                    <a:pt x="527672" y="183591"/>
                  </a:lnTo>
                  <a:lnTo>
                    <a:pt x="484847" y="200748"/>
                  </a:lnTo>
                  <a:lnTo>
                    <a:pt x="451129" y="234581"/>
                  </a:lnTo>
                  <a:lnTo>
                    <a:pt x="433666" y="282181"/>
                  </a:lnTo>
                  <a:lnTo>
                    <a:pt x="431482" y="310959"/>
                  </a:lnTo>
                  <a:lnTo>
                    <a:pt x="433692" y="340283"/>
                  </a:lnTo>
                  <a:lnTo>
                    <a:pt x="451294" y="388632"/>
                  </a:lnTo>
                  <a:lnTo>
                    <a:pt x="485254" y="422795"/>
                  </a:lnTo>
                  <a:lnTo>
                    <a:pt x="527926" y="440093"/>
                  </a:lnTo>
                  <a:lnTo>
                    <a:pt x="552056" y="442252"/>
                  </a:lnTo>
                  <a:lnTo>
                    <a:pt x="577049" y="439648"/>
                  </a:lnTo>
                  <a:lnTo>
                    <a:pt x="599503" y="431825"/>
                  </a:lnTo>
                  <a:lnTo>
                    <a:pt x="619429" y="418769"/>
                  </a:lnTo>
                  <a:lnTo>
                    <a:pt x="633399" y="404075"/>
                  </a:lnTo>
                  <a:lnTo>
                    <a:pt x="636816" y="400494"/>
                  </a:lnTo>
                  <a:lnTo>
                    <a:pt x="636816" y="435102"/>
                  </a:lnTo>
                  <a:lnTo>
                    <a:pt x="679780" y="435102"/>
                  </a:lnTo>
                  <a:lnTo>
                    <a:pt x="679780" y="400494"/>
                  </a:lnTo>
                  <a:lnTo>
                    <a:pt x="679780" y="222631"/>
                  </a:lnTo>
                  <a:lnTo>
                    <a:pt x="679780" y="187413"/>
                  </a:lnTo>
                  <a:close/>
                </a:path>
                <a:path w="1710054" h="575310">
                  <a:moveTo>
                    <a:pt x="990142" y="187426"/>
                  </a:moveTo>
                  <a:lnTo>
                    <a:pt x="942390" y="187426"/>
                  </a:lnTo>
                  <a:lnTo>
                    <a:pt x="861822" y="364705"/>
                  </a:lnTo>
                  <a:lnTo>
                    <a:pt x="774077" y="187426"/>
                  </a:lnTo>
                  <a:lnTo>
                    <a:pt x="725144" y="187426"/>
                  </a:lnTo>
                  <a:lnTo>
                    <a:pt x="839139" y="411835"/>
                  </a:lnTo>
                  <a:lnTo>
                    <a:pt x="759167" y="574763"/>
                  </a:lnTo>
                  <a:lnTo>
                    <a:pt x="806907" y="574763"/>
                  </a:lnTo>
                  <a:lnTo>
                    <a:pt x="990142" y="187426"/>
                  </a:lnTo>
                  <a:close/>
                </a:path>
                <a:path w="1710054" h="575310">
                  <a:moveTo>
                    <a:pt x="1422831" y="312762"/>
                  </a:moveTo>
                  <a:lnTo>
                    <a:pt x="1414691" y="263144"/>
                  </a:lnTo>
                  <a:lnTo>
                    <a:pt x="1390307" y="220560"/>
                  </a:lnTo>
                  <a:lnTo>
                    <a:pt x="1378661" y="209308"/>
                  </a:lnTo>
                  <a:lnTo>
                    <a:pt x="1378661" y="312762"/>
                  </a:lnTo>
                  <a:lnTo>
                    <a:pt x="1377302" y="330796"/>
                  </a:lnTo>
                  <a:lnTo>
                    <a:pt x="1356575" y="377520"/>
                  </a:lnTo>
                  <a:lnTo>
                    <a:pt x="1315389" y="402424"/>
                  </a:lnTo>
                  <a:lnTo>
                    <a:pt x="1298092" y="404075"/>
                  </a:lnTo>
                  <a:lnTo>
                    <a:pt x="1280464" y="402424"/>
                  </a:lnTo>
                  <a:lnTo>
                    <a:pt x="1274343" y="400494"/>
                  </a:lnTo>
                  <a:lnTo>
                    <a:pt x="1264589" y="397433"/>
                  </a:lnTo>
                  <a:lnTo>
                    <a:pt x="1228077" y="363512"/>
                  </a:lnTo>
                  <a:lnTo>
                    <a:pt x="1215174" y="312762"/>
                  </a:lnTo>
                  <a:lnTo>
                    <a:pt x="1215123" y="312153"/>
                  </a:lnTo>
                  <a:lnTo>
                    <a:pt x="1216672" y="292392"/>
                  </a:lnTo>
                  <a:lnTo>
                    <a:pt x="1216698" y="292049"/>
                  </a:lnTo>
                  <a:lnTo>
                    <a:pt x="1221359" y="274269"/>
                  </a:lnTo>
                  <a:lnTo>
                    <a:pt x="1253185" y="233756"/>
                  </a:lnTo>
                  <a:lnTo>
                    <a:pt x="1279245" y="222046"/>
                  </a:lnTo>
                  <a:lnTo>
                    <a:pt x="1281823" y="221221"/>
                  </a:lnTo>
                  <a:lnTo>
                    <a:pt x="1297495" y="219659"/>
                  </a:lnTo>
                  <a:lnTo>
                    <a:pt x="1313116" y="221221"/>
                  </a:lnTo>
                  <a:lnTo>
                    <a:pt x="1327785" y="225920"/>
                  </a:lnTo>
                  <a:lnTo>
                    <a:pt x="1364894" y="258381"/>
                  </a:lnTo>
                  <a:lnTo>
                    <a:pt x="1377048" y="292049"/>
                  </a:lnTo>
                  <a:lnTo>
                    <a:pt x="1377137" y="292392"/>
                  </a:lnTo>
                  <a:lnTo>
                    <a:pt x="1378610" y="312153"/>
                  </a:lnTo>
                  <a:lnTo>
                    <a:pt x="1378661" y="312762"/>
                  </a:lnTo>
                  <a:lnTo>
                    <a:pt x="1378661" y="209308"/>
                  </a:lnTo>
                  <a:lnTo>
                    <a:pt x="1372603" y="203454"/>
                  </a:lnTo>
                  <a:lnTo>
                    <a:pt x="1352029" y="191223"/>
                  </a:lnTo>
                  <a:lnTo>
                    <a:pt x="1328877" y="183984"/>
                  </a:lnTo>
                  <a:lnTo>
                    <a:pt x="1329588" y="183984"/>
                  </a:lnTo>
                  <a:lnTo>
                    <a:pt x="1302270" y="181444"/>
                  </a:lnTo>
                  <a:lnTo>
                    <a:pt x="1277493" y="183984"/>
                  </a:lnTo>
                  <a:lnTo>
                    <a:pt x="1255115" y="191604"/>
                  </a:lnTo>
                  <a:lnTo>
                    <a:pt x="1235125" y="204292"/>
                  </a:lnTo>
                  <a:lnTo>
                    <a:pt x="1217523" y="222046"/>
                  </a:lnTo>
                  <a:lnTo>
                    <a:pt x="1217523" y="187426"/>
                  </a:lnTo>
                  <a:lnTo>
                    <a:pt x="1174546" y="187426"/>
                  </a:lnTo>
                  <a:lnTo>
                    <a:pt x="1174546" y="574763"/>
                  </a:lnTo>
                  <a:lnTo>
                    <a:pt x="1217523" y="574763"/>
                  </a:lnTo>
                  <a:lnTo>
                    <a:pt x="1217523" y="400494"/>
                  </a:lnTo>
                  <a:lnTo>
                    <a:pt x="1235011" y="418769"/>
                  </a:lnTo>
                  <a:lnTo>
                    <a:pt x="1255268" y="431825"/>
                  </a:lnTo>
                  <a:lnTo>
                    <a:pt x="1278280" y="439648"/>
                  </a:lnTo>
                  <a:lnTo>
                    <a:pt x="1304061" y="442252"/>
                  </a:lnTo>
                  <a:lnTo>
                    <a:pt x="1329829" y="439889"/>
                  </a:lnTo>
                  <a:lnTo>
                    <a:pt x="1352842" y="432790"/>
                  </a:lnTo>
                  <a:lnTo>
                    <a:pt x="1373098" y="420954"/>
                  </a:lnTo>
                  <a:lnTo>
                    <a:pt x="1390599" y="404368"/>
                  </a:lnTo>
                  <a:lnTo>
                    <a:pt x="1390802" y="404075"/>
                  </a:lnTo>
                  <a:lnTo>
                    <a:pt x="1404696" y="384429"/>
                  </a:lnTo>
                  <a:lnTo>
                    <a:pt x="1414767" y="362521"/>
                  </a:lnTo>
                  <a:lnTo>
                    <a:pt x="1420812" y="338632"/>
                  </a:lnTo>
                  <a:lnTo>
                    <a:pt x="1422831" y="312762"/>
                  </a:lnTo>
                  <a:close/>
                </a:path>
                <a:path w="1710054" h="575310">
                  <a:moveTo>
                    <a:pt x="1709915" y="319925"/>
                  </a:moveTo>
                  <a:lnTo>
                    <a:pt x="1704987" y="267995"/>
                  </a:lnTo>
                  <a:lnTo>
                    <a:pt x="1686636" y="226809"/>
                  </a:lnTo>
                  <a:lnTo>
                    <a:pt x="1665744" y="204889"/>
                  </a:lnTo>
                  <a:lnTo>
                    <a:pt x="1665744" y="284111"/>
                  </a:lnTo>
                  <a:lnTo>
                    <a:pt x="1520126" y="284111"/>
                  </a:lnTo>
                  <a:lnTo>
                    <a:pt x="1536179" y="247573"/>
                  </a:lnTo>
                  <a:lnTo>
                    <a:pt x="1567637" y="224205"/>
                  </a:lnTo>
                  <a:lnTo>
                    <a:pt x="1592922" y="219659"/>
                  </a:lnTo>
                  <a:lnTo>
                    <a:pt x="1606651" y="220789"/>
                  </a:lnTo>
                  <a:lnTo>
                    <a:pt x="1606334" y="220789"/>
                  </a:lnTo>
                  <a:lnTo>
                    <a:pt x="1618526" y="224053"/>
                  </a:lnTo>
                  <a:lnTo>
                    <a:pt x="1649463" y="246786"/>
                  </a:lnTo>
                  <a:lnTo>
                    <a:pt x="1665744" y="284111"/>
                  </a:lnTo>
                  <a:lnTo>
                    <a:pt x="1665744" y="204889"/>
                  </a:lnTo>
                  <a:lnTo>
                    <a:pt x="1647393" y="192798"/>
                  </a:lnTo>
                  <a:lnTo>
                    <a:pt x="1622056" y="184289"/>
                  </a:lnTo>
                  <a:lnTo>
                    <a:pt x="1592922" y="181444"/>
                  </a:lnTo>
                  <a:lnTo>
                    <a:pt x="1566875" y="183781"/>
                  </a:lnTo>
                  <a:lnTo>
                    <a:pt x="1523161" y="202438"/>
                  </a:lnTo>
                  <a:lnTo>
                    <a:pt x="1491259" y="238620"/>
                  </a:lnTo>
                  <a:lnTo>
                    <a:pt x="1474990" y="285623"/>
                  </a:lnTo>
                  <a:lnTo>
                    <a:pt x="1472958" y="312762"/>
                  </a:lnTo>
                  <a:lnTo>
                    <a:pt x="1475219" y="343001"/>
                  </a:lnTo>
                  <a:lnTo>
                    <a:pt x="1493278" y="391490"/>
                  </a:lnTo>
                  <a:lnTo>
                    <a:pt x="1528013" y="423976"/>
                  </a:lnTo>
                  <a:lnTo>
                    <a:pt x="1571129" y="440232"/>
                  </a:lnTo>
                  <a:lnTo>
                    <a:pt x="1595323" y="442264"/>
                  </a:lnTo>
                  <a:lnTo>
                    <a:pt x="1618602" y="440359"/>
                  </a:lnTo>
                  <a:lnTo>
                    <a:pt x="1640090" y="434657"/>
                  </a:lnTo>
                  <a:lnTo>
                    <a:pt x="1659788" y="425145"/>
                  </a:lnTo>
                  <a:lnTo>
                    <a:pt x="1677695" y="411835"/>
                  </a:lnTo>
                  <a:lnTo>
                    <a:pt x="1685505" y="404075"/>
                  </a:lnTo>
                  <a:lnTo>
                    <a:pt x="1686306" y="403288"/>
                  </a:lnTo>
                  <a:lnTo>
                    <a:pt x="1694243" y="393776"/>
                  </a:lnTo>
                  <a:lnTo>
                    <a:pt x="1701520" y="383298"/>
                  </a:lnTo>
                  <a:lnTo>
                    <a:pt x="1708124" y="371856"/>
                  </a:lnTo>
                  <a:lnTo>
                    <a:pt x="1672310" y="352158"/>
                  </a:lnTo>
                  <a:lnTo>
                    <a:pt x="1667344" y="361670"/>
                  </a:lnTo>
                  <a:lnTo>
                    <a:pt x="1661414" y="370509"/>
                  </a:lnTo>
                  <a:lnTo>
                    <a:pt x="1623225" y="399605"/>
                  </a:lnTo>
                  <a:lnTo>
                    <a:pt x="1595907" y="404075"/>
                  </a:lnTo>
                  <a:lnTo>
                    <a:pt x="1580134" y="402628"/>
                  </a:lnTo>
                  <a:lnTo>
                    <a:pt x="1540408" y="380809"/>
                  </a:lnTo>
                  <a:lnTo>
                    <a:pt x="1518818" y="337820"/>
                  </a:lnTo>
                  <a:lnTo>
                    <a:pt x="1517142" y="319925"/>
                  </a:lnTo>
                  <a:lnTo>
                    <a:pt x="1709915" y="319925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691375" y="5843057"/>
              <a:ext cx="439274" cy="248892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5196281" y="5823959"/>
              <a:ext cx="1007744" cy="407034"/>
            </a:xfrm>
            <a:custGeom>
              <a:avLst/>
              <a:gdLst/>
              <a:ahLst/>
              <a:cxnLst/>
              <a:rect l="l" t="t" r="r" b="b"/>
              <a:pathLst>
                <a:path w="1007745" h="407035">
                  <a:moveTo>
                    <a:pt x="248285" y="19100"/>
                  </a:moveTo>
                  <a:lnTo>
                    <a:pt x="207708" y="19100"/>
                  </a:lnTo>
                  <a:lnTo>
                    <a:pt x="207708" y="143230"/>
                  </a:lnTo>
                  <a:lnTo>
                    <a:pt x="206311" y="161899"/>
                  </a:lnTo>
                  <a:lnTo>
                    <a:pt x="185331" y="208889"/>
                  </a:lnTo>
                  <a:lnTo>
                    <a:pt x="143014" y="234137"/>
                  </a:lnTo>
                  <a:lnTo>
                    <a:pt x="142582" y="234137"/>
                  </a:lnTo>
                  <a:lnTo>
                    <a:pt x="125336" y="235762"/>
                  </a:lnTo>
                  <a:lnTo>
                    <a:pt x="77825" y="221157"/>
                  </a:lnTo>
                  <a:lnTo>
                    <a:pt x="49606" y="180022"/>
                  </a:lnTo>
                  <a:lnTo>
                    <a:pt x="44170" y="142646"/>
                  </a:lnTo>
                  <a:lnTo>
                    <a:pt x="45631" y="122428"/>
                  </a:lnTo>
                  <a:lnTo>
                    <a:pt x="67741" y="75514"/>
                  </a:lnTo>
                  <a:lnTo>
                    <a:pt x="108978" y="52844"/>
                  </a:lnTo>
                  <a:lnTo>
                    <a:pt x="125336" y="51333"/>
                  </a:lnTo>
                  <a:lnTo>
                    <a:pt x="141071" y="52844"/>
                  </a:lnTo>
                  <a:lnTo>
                    <a:pt x="182638" y="75196"/>
                  </a:lnTo>
                  <a:lnTo>
                    <a:pt x="206133" y="122428"/>
                  </a:lnTo>
                  <a:lnTo>
                    <a:pt x="207657" y="142646"/>
                  </a:lnTo>
                  <a:lnTo>
                    <a:pt x="207708" y="143230"/>
                  </a:lnTo>
                  <a:lnTo>
                    <a:pt x="207708" y="19100"/>
                  </a:lnTo>
                  <a:lnTo>
                    <a:pt x="205320" y="19100"/>
                  </a:lnTo>
                  <a:lnTo>
                    <a:pt x="205320" y="54317"/>
                  </a:lnTo>
                  <a:lnTo>
                    <a:pt x="202514" y="51333"/>
                  </a:lnTo>
                  <a:lnTo>
                    <a:pt x="188379" y="36296"/>
                  </a:lnTo>
                  <a:lnTo>
                    <a:pt x="168605" y="23431"/>
                  </a:lnTo>
                  <a:lnTo>
                    <a:pt x="145999" y="15709"/>
                  </a:lnTo>
                  <a:lnTo>
                    <a:pt x="120561" y="13131"/>
                  </a:lnTo>
                  <a:lnTo>
                    <a:pt x="96189" y="15278"/>
                  </a:lnTo>
                  <a:lnTo>
                    <a:pt x="53365" y="32435"/>
                  </a:lnTo>
                  <a:lnTo>
                    <a:pt x="19646" y="66268"/>
                  </a:lnTo>
                  <a:lnTo>
                    <a:pt x="2184" y="113868"/>
                  </a:lnTo>
                  <a:lnTo>
                    <a:pt x="0" y="142646"/>
                  </a:lnTo>
                  <a:lnTo>
                    <a:pt x="2197" y="171970"/>
                  </a:lnTo>
                  <a:lnTo>
                    <a:pt x="19812" y="220319"/>
                  </a:lnTo>
                  <a:lnTo>
                    <a:pt x="53759" y="254482"/>
                  </a:lnTo>
                  <a:lnTo>
                    <a:pt x="96431" y="271780"/>
                  </a:lnTo>
                  <a:lnTo>
                    <a:pt x="120561" y="273939"/>
                  </a:lnTo>
                  <a:lnTo>
                    <a:pt x="145554" y="271335"/>
                  </a:lnTo>
                  <a:lnTo>
                    <a:pt x="168008" y="263512"/>
                  </a:lnTo>
                  <a:lnTo>
                    <a:pt x="187934" y="250456"/>
                  </a:lnTo>
                  <a:lnTo>
                    <a:pt x="201917" y="235762"/>
                  </a:lnTo>
                  <a:lnTo>
                    <a:pt x="205320" y="232181"/>
                  </a:lnTo>
                  <a:lnTo>
                    <a:pt x="205320" y="266788"/>
                  </a:lnTo>
                  <a:lnTo>
                    <a:pt x="248285" y="266788"/>
                  </a:lnTo>
                  <a:lnTo>
                    <a:pt x="248285" y="232181"/>
                  </a:lnTo>
                  <a:lnTo>
                    <a:pt x="248285" y="54317"/>
                  </a:lnTo>
                  <a:lnTo>
                    <a:pt x="248285" y="19100"/>
                  </a:lnTo>
                  <a:close/>
                </a:path>
                <a:path w="1007745" h="407035">
                  <a:moveTo>
                    <a:pt x="623100" y="266788"/>
                  </a:moveTo>
                  <a:lnTo>
                    <a:pt x="563410" y="0"/>
                  </a:lnTo>
                  <a:lnTo>
                    <a:pt x="463143" y="201739"/>
                  </a:lnTo>
                  <a:lnTo>
                    <a:pt x="360489" y="0"/>
                  </a:lnTo>
                  <a:lnTo>
                    <a:pt x="300799" y="266788"/>
                  </a:lnTo>
                  <a:lnTo>
                    <a:pt x="344982" y="266788"/>
                  </a:lnTo>
                  <a:lnTo>
                    <a:pt x="376605" y="113411"/>
                  </a:lnTo>
                  <a:lnTo>
                    <a:pt x="461962" y="284111"/>
                  </a:lnTo>
                  <a:lnTo>
                    <a:pt x="546112" y="113411"/>
                  </a:lnTo>
                  <a:lnTo>
                    <a:pt x="578929" y="266788"/>
                  </a:lnTo>
                  <a:lnTo>
                    <a:pt x="623100" y="266788"/>
                  </a:lnTo>
                  <a:close/>
                </a:path>
                <a:path w="1007745" h="407035">
                  <a:moveTo>
                    <a:pt x="904798" y="19113"/>
                  </a:moveTo>
                  <a:lnTo>
                    <a:pt x="857059" y="19113"/>
                  </a:lnTo>
                  <a:lnTo>
                    <a:pt x="776478" y="196392"/>
                  </a:lnTo>
                  <a:lnTo>
                    <a:pt x="688746" y="19113"/>
                  </a:lnTo>
                  <a:lnTo>
                    <a:pt x="639813" y="19113"/>
                  </a:lnTo>
                  <a:lnTo>
                    <a:pt x="753808" y="243522"/>
                  </a:lnTo>
                  <a:lnTo>
                    <a:pt x="673823" y="406450"/>
                  </a:lnTo>
                  <a:lnTo>
                    <a:pt x="721575" y="406450"/>
                  </a:lnTo>
                  <a:lnTo>
                    <a:pt x="904798" y="19113"/>
                  </a:lnTo>
                  <a:close/>
                </a:path>
                <a:path w="1007745" h="407035">
                  <a:moveTo>
                    <a:pt x="1007465" y="234962"/>
                  </a:moveTo>
                  <a:lnTo>
                    <a:pt x="1004481" y="227990"/>
                  </a:lnTo>
                  <a:lnTo>
                    <a:pt x="992543" y="216065"/>
                  </a:lnTo>
                  <a:lnTo>
                    <a:pt x="985570" y="213080"/>
                  </a:lnTo>
                  <a:lnTo>
                    <a:pt x="969645" y="213080"/>
                  </a:lnTo>
                  <a:lnTo>
                    <a:pt x="962698" y="216065"/>
                  </a:lnTo>
                  <a:lnTo>
                    <a:pt x="950760" y="227990"/>
                  </a:lnTo>
                  <a:lnTo>
                    <a:pt x="947788" y="234962"/>
                  </a:lnTo>
                  <a:lnTo>
                    <a:pt x="947788" y="250875"/>
                  </a:lnTo>
                  <a:lnTo>
                    <a:pt x="950760" y="257835"/>
                  </a:lnTo>
                  <a:lnTo>
                    <a:pt x="962698" y="269760"/>
                  </a:lnTo>
                  <a:lnTo>
                    <a:pt x="969645" y="272745"/>
                  </a:lnTo>
                  <a:lnTo>
                    <a:pt x="985570" y="272745"/>
                  </a:lnTo>
                  <a:lnTo>
                    <a:pt x="992543" y="269760"/>
                  </a:lnTo>
                  <a:lnTo>
                    <a:pt x="1004481" y="257835"/>
                  </a:lnTo>
                  <a:lnTo>
                    <a:pt x="1007465" y="250875"/>
                  </a:lnTo>
                  <a:lnTo>
                    <a:pt x="1007465" y="234962"/>
                  </a:lnTo>
                  <a:close/>
                </a:path>
                <a:path w="1007745" h="407035">
                  <a:moveTo>
                    <a:pt x="1007465" y="35013"/>
                  </a:moveTo>
                  <a:lnTo>
                    <a:pt x="1004481" y="28054"/>
                  </a:lnTo>
                  <a:lnTo>
                    <a:pt x="992543" y="16116"/>
                  </a:lnTo>
                  <a:lnTo>
                    <a:pt x="985570" y="13131"/>
                  </a:lnTo>
                  <a:lnTo>
                    <a:pt x="969645" y="13131"/>
                  </a:lnTo>
                  <a:lnTo>
                    <a:pt x="962698" y="16116"/>
                  </a:lnTo>
                  <a:lnTo>
                    <a:pt x="950760" y="28054"/>
                  </a:lnTo>
                  <a:lnTo>
                    <a:pt x="947788" y="35013"/>
                  </a:lnTo>
                  <a:lnTo>
                    <a:pt x="947788" y="50952"/>
                  </a:lnTo>
                  <a:lnTo>
                    <a:pt x="950760" y="57899"/>
                  </a:lnTo>
                  <a:lnTo>
                    <a:pt x="962698" y="69850"/>
                  </a:lnTo>
                  <a:lnTo>
                    <a:pt x="969645" y="72809"/>
                  </a:lnTo>
                  <a:lnTo>
                    <a:pt x="985570" y="72809"/>
                  </a:lnTo>
                  <a:lnTo>
                    <a:pt x="992543" y="69850"/>
                  </a:lnTo>
                  <a:lnTo>
                    <a:pt x="1004481" y="57899"/>
                  </a:lnTo>
                  <a:lnTo>
                    <a:pt x="1007465" y="50952"/>
                  </a:lnTo>
                  <a:lnTo>
                    <a:pt x="1007465" y="35013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80697" y="7105375"/>
              <a:ext cx="175481" cy="149210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942111" y="7125074"/>
              <a:ext cx="614045" cy="405765"/>
            </a:xfrm>
            <a:custGeom>
              <a:avLst/>
              <a:gdLst/>
              <a:ahLst/>
              <a:cxnLst/>
              <a:rect l="l" t="t" r="r" b="b"/>
              <a:pathLst>
                <a:path w="614044" h="405765">
                  <a:moveTo>
                    <a:pt x="296024" y="199339"/>
                  </a:moveTo>
                  <a:lnTo>
                    <a:pt x="291769" y="153758"/>
                  </a:lnTo>
                  <a:lnTo>
                    <a:pt x="279019" y="113106"/>
                  </a:lnTo>
                  <a:lnTo>
                    <a:pt x="257759" y="77368"/>
                  </a:lnTo>
                  <a:lnTo>
                    <a:pt x="250672" y="70040"/>
                  </a:lnTo>
                  <a:lnTo>
                    <a:pt x="250672" y="199339"/>
                  </a:lnTo>
                  <a:lnTo>
                    <a:pt x="247307" y="235343"/>
                  </a:lnTo>
                  <a:lnTo>
                    <a:pt x="220446" y="295922"/>
                  </a:lnTo>
                  <a:lnTo>
                    <a:pt x="173710" y="336169"/>
                  </a:lnTo>
                  <a:lnTo>
                    <a:pt x="116713" y="354076"/>
                  </a:lnTo>
                  <a:lnTo>
                    <a:pt x="82956" y="356311"/>
                  </a:lnTo>
                  <a:lnTo>
                    <a:pt x="44157" y="356311"/>
                  </a:lnTo>
                  <a:lnTo>
                    <a:pt x="44157" y="41783"/>
                  </a:lnTo>
                  <a:lnTo>
                    <a:pt x="82956" y="41783"/>
                  </a:lnTo>
                  <a:lnTo>
                    <a:pt x="151282" y="52514"/>
                  </a:lnTo>
                  <a:lnTo>
                    <a:pt x="204711" y="84759"/>
                  </a:lnTo>
                  <a:lnTo>
                    <a:pt x="239179" y="134886"/>
                  </a:lnTo>
                  <a:lnTo>
                    <a:pt x="250672" y="199339"/>
                  </a:lnTo>
                  <a:lnTo>
                    <a:pt x="250672" y="70040"/>
                  </a:lnTo>
                  <a:lnTo>
                    <a:pt x="227990" y="46545"/>
                  </a:lnTo>
                  <a:lnTo>
                    <a:pt x="221018" y="41783"/>
                  </a:lnTo>
                  <a:lnTo>
                    <a:pt x="198221" y="26187"/>
                  </a:lnTo>
                  <a:lnTo>
                    <a:pt x="163830" y="11645"/>
                  </a:lnTo>
                  <a:lnTo>
                    <a:pt x="124802" y="2908"/>
                  </a:lnTo>
                  <a:lnTo>
                    <a:pt x="81165" y="0"/>
                  </a:lnTo>
                  <a:lnTo>
                    <a:pt x="0" y="0"/>
                  </a:lnTo>
                  <a:lnTo>
                    <a:pt x="0" y="398094"/>
                  </a:lnTo>
                  <a:lnTo>
                    <a:pt x="80568" y="398094"/>
                  </a:lnTo>
                  <a:lnTo>
                    <a:pt x="127266" y="395414"/>
                  </a:lnTo>
                  <a:lnTo>
                    <a:pt x="164719" y="387337"/>
                  </a:lnTo>
                  <a:lnTo>
                    <a:pt x="211607" y="363524"/>
                  </a:lnTo>
                  <a:lnTo>
                    <a:pt x="220853" y="356311"/>
                  </a:lnTo>
                  <a:lnTo>
                    <a:pt x="226199" y="352145"/>
                  </a:lnTo>
                  <a:lnTo>
                    <a:pt x="256743" y="320217"/>
                  </a:lnTo>
                  <a:lnTo>
                    <a:pt x="278574" y="284099"/>
                  </a:lnTo>
                  <a:lnTo>
                    <a:pt x="291668" y="243814"/>
                  </a:lnTo>
                  <a:lnTo>
                    <a:pt x="296024" y="199339"/>
                  </a:lnTo>
                  <a:close/>
                </a:path>
                <a:path w="614044" h="405765">
                  <a:moveTo>
                    <a:pt x="613537" y="275145"/>
                  </a:moveTo>
                  <a:lnTo>
                    <a:pt x="604215" y="223380"/>
                  </a:lnTo>
                  <a:lnTo>
                    <a:pt x="577215" y="182626"/>
                  </a:lnTo>
                  <a:lnTo>
                    <a:pt x="569379" y="175856"/>
                  </a:lnTo>
                  <a:lnTo>
                    <a:pt x="569379" y="275145"/>
                  </a:lnTo>
                  <a:lnTo>
                    <a:pt x="567766" y="295478"/>
                  </a:lnTo>
                  <a:lnTo>
                    <a:pt x="543712" y="342595"/>
                  </a:lnTo>
                  <a:lnTo>
                    <a:pt x="499503" y="365518"/>
                  </a:lnTo>
                  <a:lnTo>
                    <a:pt x="482231" y="367055"/>
                  </a:lnTo>
                  <a:lnTo>
                    <a:pt x="464959" y="365518"/>
                  </a:lnTo>
                  <a:lnTo>
                    <a:pt x="420763" y="342595"/>
                  </a:lnTo>
                  <a:lnTo>
                    <a:pt x="396697" y="295478"/>
                  </a:lnTo>
                  <a:lnTo>
                    <a:pt x="395097" y="275145"/>
                  </a:lnTo>
                  <a:lnTo>
                    <a:pt x="396684" y="254800"/>
                  </a:lnTo>
                  <a:lnTo>
                    <a:pt x="420458" y="207391"/>
                  </a:lnTo>
                  <a:lnTo>
                    <a:pt x="464718" y="184175"/>
                  </a:lnTo>
                  <a:lnTo>
                    <a:pt x="482231" y="182626"/>
                  </a:lnTo>
                  <a:lnTo>
                    <a:pt x="499808" y="184175"/>
                  </a:lnTo>
                  <a:lnTo>
                    <a:pt x="544017" y="207111"/>
                  </a:lnTo>
                  <a:lnTo>
                    <a:pt x="567791" y="254558"/>
                  </a:lnTo>
                  <a:lnTo>
                    <a:pt x="569379" y="275145"/>
                  </a:lnTo>
                  <a:lnTo>
                    <a:pt x="569379" y="175856"/>
                  </a:lnTo>
                  <a:lnTo>
                    <a:pt x="556374" y="165252"/>
                  </a:lnTo>
                  <a:lnTo>
                    <a:pt x="534085" y="153695"/>
                  </a:lnTo>
                  <a:lnTo>
                    <a:pt x="509371" y="146761"/>
                  </a:lnTo>
                  <a:lnTo>
                    <a:pt x="482231" y="144449"/>
                  </a:lnTo>
                  <a:lnTo>
                    <a:pt x="455091" y="146761"/>
                  </a:lnTo>
                  <a:lnTo>
                    <a:pt x="408089" y="165252"/>
                  </a:lnTo>
                  <a:lnTo>
                    <a:pt x="371906" y="201180"/>
                  </a:lnTo>
                  <a:lnTo>
                    <a:pt x="353263" y="248031"/>
                  </a:lnTo>
                  <a:lnTo>
                    <a:pt x="350926" y="275145"/>
                  </a:lnTo>
                  <a:lnTo>
                    <a:pt x="353263" y="302006"/>
                  </a:lnTo>
                  <a:lnTo>
                    <a:pt x="371906" y="348551"/>
                  </a:lnTo>
                  <a:lnTo>
                    <a:pt x="408089" y="384441"/>
                  </a:lnTo>
                  <a:lnTo>
                    <a:pt x="455091" y="402945"/>
                  </a:lnTo>
                  <a:lnTo>
                    <a:pt x="482231" y="405257"/>
                  </a:lnTo>
                  <a:lnTo>
                    <a:pt x="509371" y="402945"/>
                  </a:lnTo>
                  <a:lnTo>
                    <a:pt x="556374" y="384441"/>
                  </a:lnTo>
                  <a:lnTo>
                    <a:pt x="592556" y="348551"/>
                  </a:lnTo>
                  <a:lnTo>
                    <a:pt x="611212" y="302006"/>
                  </a:lnTo>
                  <a:lnTo>
                    <a:pt x="613537" y="275145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621301" y="7269506"/>
              <a:ext cx="199344" cy="253657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1895830" y="7088078"/>
              <a:ext cx="3856990" cy="575310"/>
            </a:xfrm>
            <a:custGeom>
              <a:avLst/>
              <a:gdLst/>
              <a:ahLst/>
              <a:cxnLst/>
              <a:rect l="l" t="t" r="r" b="b"/>
              <a:pathLst>
                <a:path w="3856990" h="575309">
                  <a:moveTo>
                    <a:pt x="88341" y="31610"/>
                  </a:moveTo>
                  <a:lnTo>
                    <a:pt x="48348" y="17297"/>
                  </a:lnTo>
                  <a:lnTo>
                    <a:pt x="0" y="155155"/>
                  </a:lnTo>
                  <a:lnTo>
                    <a:pt x="28067" y="166509"/>
                  </a:lnTo>
                  <a:lnTo>
                    <a:pt x="88341" y="31610"/>
                  </a:lnTo>
                  <a:close/>
                </a:path>
                <a:path w="3856990" h="575309">
                  <a:moveTo>
                    <a:pt x="276936" y="187439"/>
                  </a:moveTo>
                  <a:lnTo>
                    <a:pt x="233959" y="187439"/>
                  </a:lnTo>
                  <a:lnTo>
                    <a:pt x="233959" y="97269"/>
                  </a:lnTo>
                  <a:lnTo>
                    <a:pt x="190995" y="97269"/>
                  </a:lnTo>
                  <a:lnTo>
                    <a:pt x="190995" y="187439"/>
                  </a:lnTo>
                  <a:lnTo>
                    <a:pt x="164731" y="187439"/>
                  </a:lnTo>
                  <a:lnTo>
                    <a:pt x="164731" y="226809"/>
                  </a:lnTo>
                  <a:lnTo>
                    <a:pt x="190995" y="226809"/>
                  </a:lnTo>
                  <a:lnTo>
                    <a:pt x="190995" y="435089"/>
                  </a:lnTo>
                  <a:lnTo>
                    <a:pt x="233959" y="435089"/>
                  </a:lnTo>
                  <a:lnTo>
                    <a:pt x="233959" y="226809"/>
                  </a:lnTo>
                  <a:lnTo>
                    <a:pt x="276936" y="226809"/>
                  </a:lnTo>
                  <a:lnTo>
                    <a:pt x="276936" y="187439"/>
                  </a:lnTo>
                  <a:close/>
                </a:path>
                <a:path w="3856990" h="575309">
                  <a:moveTo>
                    <a:pt x="702462" y="322884"/>
                  </a:moveTo>
                  <a:lnTo>
                    <a:pt x="691883" y="275831"/>
                  </a:lnTo>
                  <a:lnTo>
                    <a:pt x="675767" y="251269"/>
                  </a:lnTo>
                  <a:lnTo>
                    <a:pt x="673049" y="247853"/>
                  </a:lnTo>
                  <a:lnTo>
                    <a:pt x="660006" y="237020"/>
                  </a:lnTo>
                  <a:lnTo>
                    <a:pt x="658279" y="236093"/>
                  </a:lnTo>
                  <a:lnTo>
                    <a:pt x="658279" y="321703"/>
                  </a:lnTo>
                  <a:lnTo>
                    <a:pt x="656640" y="338556"/>
                  </a:lnTo>
                  <a:lnTo>
                    <a:pt x="632028" y="376605"/>
                  </a:lnTo>
                  <a:lnTo>
                    <a:pt x="584695" y="392264"/>
                  </a:lnTo>
                  <a:lnTo>
                    <a:pt x="562203" y="393306"/>
                  </a:lnTo>
                  <a:lnTo>
                    <a:pt x="511467" y="393306"/>
                  </a:lnTo>
                  <a:lnTo>
                    <a:pt x="511467" y="251269"/>
                  </a:lnTo>
                  <a:lnTo>
                    <a:pt x="556831" y="251269"/>
                  </a:lnTo>
                  <a:lnTo>
                    <a:pt x="596671" y="254254"/>
                  </a:lnTo>
                  <a:lnTo>
                    <a:pt x="639152" y="273799"/>
                  </a:lnTo>
                  <a:lnTo>
                    <a:pt x="658279" y="321703"/>
                  </a:lnTo>
                  <a:lnTo>
                    <a:pt x="658279" y="236093"/>
                  </a:lnTo>
                  <a:lnTo>
                    <a:pt x="644550" y="228612"/>
                  </a:lnTo>
                  <a:lnTo>
                    <a:pt x="626656" y="222618"/>
                  </a:lnTo>
                  <a:lnTo>
                    <a:pt x="639038" y="211874"/>
                  </a:lnTo>
                  <a:lnTo>
                    <a:pt x="643890" y="207657"/>
                  </a:lnTo>
                  <a:lnTo>
                    <a:pt x="656209" y="189649"/>
                  </a:lnTo>
                  <a:lnTo>
                    <a:pt x="663587" y="168567"/>
                  </a:lnTo>
                  <a:lnTo>
                    <a:pt x="665924" y="145630"/>
                  </a:lnTo>
                  <a:lnTo>
                    <a:pt x="666051" y="144424"/>
                  </a:lnTo>
                  <a:lnTo>
                    <a:pt x="663816" y="118694"/>
                  </a:lnTo>
                  <a:lnTo>
                    <a:pt x="657098" y="96393"/>
                  </a:lnTo>
                  <a:lnTo>
                    <a:pt x="646785" y="78981"/>
                  </a:lnTo>
                  <a:lnTo>
                    <a:pt x="646658" y="78778"/>
                  </a:lnTo>
                  <a:lnTo>
                    <a:pt x="645909" y="77520"/>
                  </a:lnTo>
                  <a:lnTo>
                    <a:pt x="630237" y="62077"/>
                  </a:lnTo>
                  <a:lnTo>
                    <a:pt x="623087" y="57619"/>
                  </a:lnTo>
                  <a:lnTo>
                    <a:pt x="623087" y="145630"/>
                  </a:lnTo>
                  <a:lnTo>
                    <a:pt x="622706" y="154025"/>
                  </a:lnTo>
                  <a:lnTo>
                    <a:pt x="608253" y="191376"/>
                  </a:lnTo>
                  <a:lnTo>
                    <a:pt x="567778" y="210388"/>
                  </a:lnTo>
                  <a:lnTo>
                    <a:pt x="550862" y="211874"/>
                  </a:lnTo>
                  <a:lnTo>
                    <a:pt x="511467" y="211874"/>
                  </a:lnTo>
                  <a:lnTo>
                    <a:pt x="511467" y="78778"/>
                  </a:lnTo>
                  <a:lnTo>
                    <a:pt x="550468" y="78778"/>
                  </a:lnTo>
                  <a:lnTo>
                    <a:pt x="593839" y="89331"/>
                  </a:lnTo>
                  <a:lnTo>
                    <a:pt x="619048" y="120726"/>
                  </a:lnTo>
                  <a:lnTo>
                    <a:pt x="623023" y="144424"/>
                  </a:lnTo>
                  <a:lnTo>
                    <a:pt x="623087" y="145630"/>
                  </a:lnTo>
                  <a:lnTo>
                    <a:pt x="623087" y="57619"/>
                  </a:lnTo>
                  <a:lnTo>
                    <a:pt x="567004" y="38569"/>
                  </a:lnTo>
                  <a:lnTo>
                    <a:pt x="538924" y="36995"/>
                  </a:lnTo>
                  <a:lnTo>
                    <a:pt x="467309" y="36995"/>
                  </a:lnTo>
                  <a:lnTo>
                    <a:pt x="467309" y="435102"/>
                  </a:lnTo>
                  <a:lnTo>
                    <a:pt x="566381" y="435102"/>
                  </a:lnTo>
                  <a:lnTo>
                    <a:pt x="621284" y="428536"/>
                  </a:lnTo>
                  <a:lnTo>
                    <a:pt x="661873" y="408838"/>
                  </a:lnTo>
                  <a:lnTo>
                    <a:pt x="690816" y="372414"/>
                  </a:lnTo>
                  <a:lnTo>
                    <a:pt x="701738" y="336054"/>
                  </a:lnTo>
                  <a:lnTo>
                    <a:pt x="702462" y="322884"/>
                  </a:lnTo>
                  <a:close/>
                </a:path>
                <a:path w="3856990" h="575309">
                  <a:moveTo>
                    <a:pt x="969848" y="187388"/>
                  </a:moveTo>
                  <a:lnTo>
                    <a:pt x="926884" y="187388"/>
                  </a:lnTo>
                  <a:lnTo>
                    <a:pt x="926884" y="331838"/>
                  </a:lnTo>
                  <a:lnTo>
                    <a:pt x="926134" y="349262"/>
                  </a:lnTo>
                  <a:lnTo>
                    <a:pt x="906627" y="393306"/>
                  </a:lnTo>
                  <a:lnTo>
                    <a:pt x="871372" y="404050"/>
                  </a:lnTo>
                  <a:lnTo>
                    <a:pt x="857910" y="402856"/>
                  </a:lnTo>
                  <a:lnTo>
                    <a:pt x="822579" y="375818"/>
                  </a:lnTo>
                  <a:lnTo>
                    <a:pt x="815873" y="331838"/>
                  </a:lnTo>
                  <a:lnTo>
                    <a:pt x="815873" y="187388"/>
                  </a:lnTo>
                  <a:lnTo>
                    <a:pt x="772896" y="187388"/>
                  </a:lnTo>
                  <a:lnTo>
                    <a:pt x="772896" y="336600"/>
                  </a:lnTo>
                  <a:lnTo>
                    <a:pt x="774319" y="360070"/>
                  </a:lnTo>
                  <a:lnTo>
                    <a:pt x="785647" y="397370"/>
                  </a:lnTo>
                  <a:lnTo>
                    <a:pt x="829144" y="434492"/>
                  </a:lnTo>
                  <a:lnTo>
                    <a:pt x="871372" y="442252"/>
                  </a:lnTo>
                  <a:lnTo>
                    <a:pt x="893572" y="440309"/>
                  </a:lnTo>
                  <a:lnTo>
                    <a:pt x="931468" y="424789"/>
                  </a:lnTo>
                  <a:lnTo>
                    <a:pt x="964171" y="380326"/>
                  </a:lnTo>
                  <a:lnTo>
                    <a:pt x="969848" y="336600"/>
                  </a:lnTo>
                  <a:lnTo>
                    <a:pt x="969848" y="187388"/>
                  </a:lnTo>
                  <a:close/>
                </a:path>
                <a:path w="3856990" h="575309">
                  <a:moveTo>
                    <a:pt x="1280198" y="187388"/>
                  </a:moveTo>
                  <a:lnTo>
                    <a:pt x="1232458" y="187388"/>
                  </a:lnTo>
                  <a:lnTo>
                    <a:pt x="1151877" y="364667"/>
                  </a:lnTo>
                  <a:lnTo>
                    <a:pt x="1064145" y="187388"/>
                  </a:lnTo>
                  <a:lnTo>
                    <a:pt x="1015199" y="187388"/>
                  </a:lnTo>
                  <a:lnTo>
                    <a:pt x="1129207" y="411810"/>
                  </a:lnTo>
                  <a:lnTo>
                    <a:pt x="1049223" y="574751"/>
                  </a:lnTo>
                  <a:lnTo>
                    <a:pt x="1096975" y="574751"/>
                  </a:lnTo>
                  <a:lnTo>
                    <a:pt x="1280198" y="187388"/>
                  </a:lnTo>
                  <a:close/>
                </a:path>
                <a:path w="3856990" h="575309">
                  <a:moveTo>
                    <a:pt x="1669923" y="36868"/>
                  </a:moveTo>
                  <a:lnTo>
                    <a:pt x="1432382" y="36868"/>
                  </a:lnTo>
                  <a:lnTo>
                    <a:pt x="1432382" y="78778"/>
                  </a:lnTo>
                  <a:lnTo>
                    <a:pt x="1529080" y="78778"/>
                  </a:lnTo>
                  <a:lnTo>
                    <a:pt x="1529080" y="435648"/>
                  </a:lnTo>
                  <a:lnTo>
                    <a:pt x="1573237" y="435648"/>
                  </a:lnTo>
                  <a:lnTo>
                    <a:pt x="1573237" y="78778"/>
                  </a:lnTo>
                  <a:lnTo>
                    <a:pt x="1669923" y="78778"/>
                  </a:lnTo>
                  <a:lnTo>
                    <a:pt x="1669923" y="36868"/>
                  </a:lnTo>
                  <a:close/>
                </a:path>
                <a:path w="3856990" h="575309">
                  <a:moveTo>
                    <a:pt x="1918208" y="281686"/>
                  </a:moveTo>
                  <a:lnTo>
                    <a:pt x="1914626" y="242455"/>
                  </a:lnTo>
                  <a:lnTo>
                    <a:pt x="1890712" y="200558"/>
                  </a:lnTo>
                  <a:lnTo>
                    <a:pt x="1855203" y="183553"/>
                  </a:lnTo>
                  <a:lnTo>
                    <a:pt x="1832851" y="181432"/>
                  </a:lnTo>
                  <a:lnTo>
                    <a:pt x="1811629" y="183591"/>
                  </a:lnTo>
                  <a:lnTo>
                    <a:pt x="1792719" y="190080"/>
                  </a:lnTo>
                  <a:lnTo>
                    <a:pt x="1776120" y="200901"/>
                  </a:lnTo>
                  <a:lnTo>
                    <a:pt x="1761832" y="216039"/>
                  </a:lnTo>
                  <a:lnTo>
                    <a:pt x="1761832" y="0"/>
                  </a:lnTo>
                  <a:lnTo>
                    <a:pt x="1718856" y="0"/>
                  </a:lnTo>
                  <a:lnTo>
                    <a:pt x="1718856" y="435089"/>
                  </a:lnTo>
                  <a:lnTo>
                    <a:pt x="1761832" y="435089"/>
                  </a:lnTo>
                  <a:lnTo>
                    <a:pt x="1761832" y="305574"/>
                  </a:lnTo>
                  <a:lnTo>
                    <a:pt x="1762950" y="284162"/>
                  </a:lnTo>
                  <a:lnTo>
                    <a:pt x="1779739" y="238721"/>
                  </a:lnTo>
                  <a:lnTo>
                    <a:pt x="1823300" y="219621"/>
                  </a:lnTo>
                  <a:lnTo>
                    <a:pt x="1835912" y="220738"/>
                  </a:lnTo>
                  <a:lnTo>
                    <a:pt x="1868843" y="245960"/>
                  </a:lnTo>
                  <a:lnTo>
                    <a:pt x="1875231" y="282892"/>
                  </a:lnTo>
                  <a:lnTo>
                    <a:pt x="1875231" y="435089"/>
                  </a:lnTo>
                  <a:lnTo>
                    <a:pt x="1918208" y="435089"/>
                  </a:lnTo>
                  <a:lnTo>
                    <a:pt x="1918208" y="281686"/>
                  </a:lnTo>
                  <a:close/>
                </a:path>
                <a:path w="3856990" h="575309">
                  <a:moveTo>
                    <a:pt x="2042337" y="187388"/>
                  </a:moveTo>
                  <a:lnTo>
                    <a:pt x="1999361" y="187388"/>
                  </a:lnTo>
                  <a:lnTo>
                    <a:pt x="1999361" y="435089"/>
                  </a:lnTo>
                  <a:lnTo>
                    <a:pt x="2042337" y="435089"/>
                  </a:lnTo>
                  <a:lnTo>
                    <a:pt x="2042337" y="187388"/>
                  </a:lnTo>
                  <a:close/>
                </a:path>
                <a:path w="3856990" h="575309">
                  <a:moveTo>
                    <a:pt x="2051291" y="85344"/>
                  </a:moveTo>
                  <a:lnTo>
                    <a:pt x="2048306" y="78181"/>
                  </a:lnTo>
                  <a:lnTo>
                    <a:pt x="2036368" y="66243"/>
                  </a:lnTo>
                  <a:lnTo>
                    <a:pt x="2029206" y="63258"/>
                  </a:lnTo>
                  <a:lnTo>
                    <a:pt x="2012492" y="63258"/>
                  </a:lnTo>
                  <a:lnTo>
                    <a:pt x="2005330" y="66243"/>
                  </a:lnTo>
                  <a:lnTo>
                    <a:pt x="1993392" y="78181"/>
                  </a:lnTo>
                  <a:lnTo>
                    <a:pt x="1990407" y="85344"/>
                  </a:lnTo>
                  <a:lnTo>
                    <a:pt x="1990407" y="102057"/>
                  </a:lnTo>
                  <a:lnTo>
                    <a:pt x="1993392" y="109207"/>
                  </a:lnTo>
                  <a:lnTo>
                    <a:pt x="2005330" y="121158"/>
                  </a:lnTo>
                  <a:lnTo>
                    <a:pt x="2012492" y="124142"/>
                  </a:lnTo>
                  <a:lnTo>
                    <a:pt x="2029206" y="124142"/>
                  </a:lnTo>
                  <a:lnTo>
                    <a:pt x="2036368" y="121158"/>
                  </a:lnTo>
                  <a:lnTo>
                    <a:pt x="2048306" y="109207"/>
                  </a:lnTo>
                  <a:lnTo>
                    <a:pt x="2051291" y="102057"/>
                  </a:lnTo>
                  <a:lnTo>
                    <a:pt x="2051291" y="85344"/>
                  </a:lnTo>
                  <a:close/>
                </a:path>
                <a:path w="3856990" h="575309">
                  <a:moveTo>
                    <a:pt x="2276284" y="361086"/>
                  </a:moveTo>
                  <a:lnTo>
                    <a:pt x="2263165" y="321094"/>
                  </a:lnTo>
                  <a:lnTo>
                    <a:pt x="2222652" y="292671"/>
                  </a:lnTo>
                  <a:lnTo>
                    <a:pt x="2190140" y="278066"/>
                  </a:lnTo>
                  <a:lnTo>
                    <a:pt x="2181174" y="273723"/>
                  </a:lnTo>
                  <a:lnTo>
                    <a:pt x="2174176" y="269862"/>
                  </a:lnTo>
                  <a:lnTo>
                    <a:pt x="2169160" y="266484"/>
                  </a:lnTo>
                  <a:lnTo>
                    <a:pt x="2163788" y="262305"/>
                  </a:lnTo>
                  <a:lnTo>
                    <a:pt x="2161095" y="256044"/>
                  </a:lnTo>
                  <a:lnTo>
                    <a:pt x="2161095" y="238544"/>
                  </a:lnTo>
                  <a:lnTo>
                    <a:pt x="2163991" y="231571"/>
                  </a:lnTo>
                  <a:lnTo>
                    <a:pt x="2175510" y="222021"/>
                  </a:lnTo>
                  <a:lnTo>
                    <a:pt x="2182584" y="219621"/>
                  </a:lnTo>
                  <a:lnTo>
                    <a:pt x="2190953" y="219621"/>
                  </a:lnTo>
                  <a:lnTo>
                    <a:pt x="2202294" y="221183"/>
                  </a:lnTo>
                  <a:lnTo>
                    <a:pt x="2211832" y="225894"/>
                  </a:lnTo>
                  <a:lnTo>
                    <a:pt x="2219591" y="233730"/>
                  </a:lnTo>
                  <a:lnTo>
                    <a:pt x="2225560" y="244703"/>
                  </a:lnTo>
                  <a:lnTo>
                    <a:pt x="2260777" y="226187"/>
                  </a:lnTo>
                  <a:lnTo>
                    <a:pt x="2248687" y="206603"/>
                  </a:lnTo>
                  <a:lnTo>
                    <a:pt x="2233320" y="192620"/>
                  </a:lnTo>
                  <a:lnTo>
                    <a:pt x="2214664" y="184238"/>
                  </a:lnTo>
                  <a:lnTo>
                    <a:pt x="2192744" y="181444"/>
                  </a:lnTo>
                  <a:lnTo>
                    <a:pt x="2177389" y="182600"/>
                  </a:lnTo>
                  <a:lnTo>
                    <a:pt x="2140521" y="199923"/>
                  </a:lnTo>
                  <a:lnTo>
                    <a:pt x="2121763" y="235407"/>
                  </a:lnTo>
                  <a:lnTo>
                    <a:pt x="2120506" y="250672"/>
                  </a:lnTo>
                  <a:lnTo>
                    <a:pt x="2121217" y="261226"/>
                  </a:lnTo>
                  <a:lnTo>
                    <a:pt x="2140318" y="295160"/>
                  </a:lnTo>
                  <a:lnTo>
                    <a:pt x="2204758" y="329260"/>
                  </a:lnTo>
                  <a:lnTo>
                    <a:pt x="2212327" y="333235"/>
                  </a:lnTo>
                  <a:lnTo>
                    <a:pt x="2232126" y="359092"/>
                  </a:lnTo>
                  <a:lnTo>
                    <a:pt x="2232126" y="364667"/>
                  </a:lnTo>
                  <a:lnTo>
                    <a:pt x="2208923" y="401066"/>
                  </a:lnTo>
                  <a:lnTo>
                    <a:pt x="2191550" y="404050"/>
                  </a:lnTo>
                  <a:lnTo>
                    <a:pt x="2175205" y="401510"/>
                  </a:lnTo>
                  <a:lnTo>
                    <a:pt x="2161400" y="393903"/>
                  </a:lnTo>
                  <a:lnTo>
                    <a:pt x="2150135" y="381228"/>
                  </a:lnTo>
                  <a:lnTo>
                    <a:pt x="2141410" y="363474"/>
                  </a:lnTo>
                  <a:lnTo>
                    <a:pt x="2104402" y="378980"/>
                  </a:lnTo>
                  <a:lnTo>
                    <a:pt x="2124697" y="414782"/>
                  </a:lnTo>
                  <a:lnTo>
                    <a:pt x="2162200" y="437565"/>
                  </a:lnTo>
                  <a:lnTo>
                    <a:pt x="2186178" y="442252"/>
                  </a:lnTo>
                  <a:lnTo>
                    <a:pt x="2190953" y="442252"/>
                  </a:lnTo>
                  <a:lnTo>
                    <a:pt x="2239238" y="429996"/>
                  </a:lnTo>
                  <a:lnTo>
                    <a:pt x="2270252" y="394728"/>
                  </a:lnTo>
                  <a:lnTo>
                    <a:pt x="2274773" y="378891"/>
                  </a:lnTo>
                  <a:lnTo>
                    <a:pt x="2276284" y="361086"/>
                  </a:lnTo>
                  <a:close/>
                </a:path>
                <a:path w="3856990" h="575309">
                  <a:moveTo>
                    <a:pt x="2563355" y="36995"/>
                  </a:moveTo>
                  <a:lnTo>
                    <a:pt x="2519184" y="36995"/>
                  </a:lnTo>
                  <a:lnTo>
                    <a:pt x="2519184" y="358698"/>
                  </a:lnTo>
                  <a:lnTo>
                    <a:pt x="2518448" y="379742"/>
                  </a:lnTo>
                  <a:lnTo>
                    <a:pt x="2507246" y="419569"/>
                  </a:lnTo>
                  <a:lnTo>
                    <a:pt x="2475014" y="434505"/>
                  </a:lnTo>
                  <a:lnTo>
                    <a:pt x="2464092" y="433120"/>
                  </a:lnTo>
                  <a:lnTo>
                    <a:pt x="2452789" y="428980"/>
                  </a:lnTo>
                  <a:lnTo>
                    <a:pt x="2441117" y="422084"/>
                  </a:lnTo>
                  <a:lnTo>
                    <a:pt x="2429065" y="412419"/>
                  </a:lnTo>
                  <a:lnTo>
                    <a:pt x="2404592" y="447014"/>
                  </a:lnTo>
                  <a:lnTo>
                    <a:pt x="2421572" y="459816"/>
                  </a:lnTo>
                  <a:lnTo>
                    <a:pt x="2439060" y="468947"/>
                  </a:lnTo>
                  <a:lnTo>
                    <a:pt x="2457081" y="474433"/>
                  </a:lnTo>
                  <a:lnTo>
                    <a:pt x="2475623" y="476262"/>
                  </a:lnTo>
                  <a:lnTo>
                    <a:pt x="2488755" y="475373"/>
                  </a:lnTo>
                  <a:lnTo>
                    <a:pt x="2524556" y="461949"/>
                  </a:lnTo>
                  <a:lnTo>
                    <a:pt x="2551125" y="432904"/>
                  </a:lnTo>
                  <a:lnTo>
                    <a:pt x="2561488" y="393090"/>
                  </a:lnTo>
                  <a:lnTo>
                    <a:pt x="2563355" y="358698"/>
                  </a:lnTo>
                  <a:lnTo>
                    <a:pt x="2563355" y="36995"/>
                  </a:lnTo>
                  <a:close/>
                </a:path>
                <a:path w="3856990" h="575309">
                  <a:moveTo>
                    <a:pt x="2888043" y="187388"/>
                  </a:moveTo>
                  <a:lnTo>
                    <a:pt x="2847467" y="187388"/>
                  </a:lnTo>
                  <a:lnTo>
                    <a:pt x="2847467" y="311543"/>
                  </a:lnTo>
                  <a:lnTo>
                    <a:pt x="2846070" y="330200"/>
                  </a:lnTo>
                  <a:lnTo>
                    <a:pt x="2825089" y="377202"/>
                  </a:lnTo>
                  <a:lnTo>
                    <a:pt x="2782773" y="402424"/>
                  </a:lnTo>
                  <a:lnTo>
                    <a:pt x="2782341" y="402424"/>
                  </a:lnTo>
                  <a:lnTo>
                    <a:pt x="2765094" y="404050"/>
                  </a:lnTo>
                  <a:lnTo>
                    <a:pt x="2717584" y="389445"/>
                  </a:lnTo>
                  <a:lnTo>
                    <a:pt x="2689364" y="348322"/>
                  </a:lnTo>
                  <a:lnTo>
                    <a:pt x="2683929" y="310934"/>
                  </a:lnTo>
                  <a:lnTo>
                    <a:pt x="2685389" y="290728"/>
                  </a:lnTo>
                  <a:lnTo>
                    <a:pt x="2707500" y="243801"/>
                  </a:lnTo>
                  <a:lnTo>
                    <a:pt x="2748737" y="221132"/>
                  </a:lnTo>
                  <a:lnTo>
                    <a:pt x="2765094" y="219621"/>
                  </a:lnTo>
                  <a:lnTo>
                    <a:pt x="2780817" y="221132"/>
                  </a:lnTo>
                  <a:lnTo>
                    <a:pt x="2822397" y="243509"/>
                  </a:lnTo>
                  <a:lnTo>
                    <a:pt x="2845892" y="290728"/>
                  </a:lnTo>
                  <a:lnTo>
                    <a:pt x="2847416" y="310934"/>
                  </a:lnTo>
                  <a:lnTo>
                    <a:pt x="2847467" y="311543"/>
                  </a:lnTo>
                  <a:lnTo>
                    <a:pt x="2847467" y="187388"/>
                  </a:lnTo>
                  <a:lnTo>
                    <a:pt x="2845079" y="187388"/>
                  </a:lnTo>
                  <a:lnTo>
                    <a:pt x="2845079" y="222605"/>
                  </a:lnTo>
                  <a:lnTo>
                    <a:pt x="2842272" y="219621"/>
                  </a:lnTo>
                  <a:lnTo>
                    <a:pt x="2828137" y="204597"/>
                  </a:lnTo>
                  <a:lnTo>
                    <a:pt x="2808363" y="191731"/>
                  </a:lnTo>
                  <a:lnTo>
                    <a:pt x="2785757" y="184010"/>
                  </a:lnTo>
                  <a:lnTo>
                    <a:pt x="2760319" y="181444"/>
                  </a:lnTo>
                  <a:lnTo>
                    <a:pt x="2735948" y="183591"/>
                  </a:lnTo>
                  <a:lnTo>
                    <a:pt x="2693124" y="200736"/>
                  </a:lnTo>
                  <a:lnTo>
                    <a:pt x="2659405" y="234569"/>
                  </a:lnTo>
                  <a:lnTo>
                    <a:pt x="2641943" y="282168"/>
                  </a:lnTo>
                  <a:lnTo>
                    <a:pt x="2639758" y="310934"/>
                  </a:lnTo>
                  <a:lnTo>
                    <a:pt x="2641955" y="340258"/>
                  </a:lnTo>
                  <a:lnTo>
                    <a:pt x="2659570" y="388607"/>
                  </a:lnTo>
                  <a:lnTo>
                    <a:pt x="2693517" y="422770"/>
                  </a:lnTo>
                  <a:lnTo>
                    <a:pt x="2736189" y="440093"/>
                  </a:lnTo>
                  <a:lnTo>
                    <a:pt x="2760319" y="442252"/>
                  </a:lnTo>
                  <a:lnTo>
                    <a:pt x="2785313" y="439635"/>
                  </a:lnTo>
                  <a:lnTo>
                    <a:pt x="2807766" y="431812"/>
                  </a:lnTo>
                  <a:lnTo>
                    <a:pt x="2827693" y="418744"/>
                  </a:lnTo>
                  <a:lnTo>
                    <a:pt x="2841675" y="404050"/>
                  </a:lnTo>
                  <a:lnTo>
                    <a:pt x="2845079" y="400469"/>
                  </a:lnTo>
                  <a:lnTo>
                    <a:pt x="2845079" y="435089"/>
                  </a:lnTo>
                  <a:lnTo>
                    <a:pt x="2888043" y="435089"/>
                  </a:lnTo>
                  <a:lnTo>
                    <a:pt x="2888043" y="400469"/>
                  </a:lnTo>
                  <a:lnTo>
                    <a:pt x="2888043" y="222605"/>
                  </a:lnTo>
                  <a:lnTo>
                    <a:pt x="2888043" y="187388"/>
                  </a:lnTo>
                  <a:close/>
                </a:path>
                <a:path w="3856990" h="575309">
                  <a:moveTo>
                    <a:pt x="3164967" y="365252"/>
                  </a:moveTo>
                  <a:lnTo>
                    <a:pt x="3147885" y="382231"/>
                  </a:lnTo>
                  <a:lnTo>
                    <a:pt x="3128848" y="394347"/>
                  </a:lnTo>
                  <a:lnTo>
                    <a:pt x="3107893" y="401624"/>
                  </a:lnTo>
                  <a:lnTo>
                    <a:pt x="3084982" y="404050"/>
                  </a:lnTo>
                  <a:lnTo>
                    <a:pt x="3067723" y="402513"/>
                  </a:lnTo>
                  <a:lnTo>
                    <a:pt x="3023527" y="379590"/>
                  </a:lnTo>
                  <a:lnTo>
                    <a:pt x="2999460" y="332473"/>
                  </a:lnTo>
                  <a:lnTo>
                    <a:pt x="2997860" y="312140"/>
                  </a:lnTo>
                  <a:lnTo>
                    <a:pt x="2999460" y="291795"/>
                  </a:lnTo>
                  <a:lnTo>
                    <a:pt x="3023527" y="244386"/>
                  </a:lnTo>
                  <a:lnTo>
                    <a:pt x="3068053" y="221170"/>
                  </a:lnTo>
                  <a:lnTo>
                    <a:pt x="3085592" y="219621"/>
                  </a:lnTo>
                  <a:lnTo>
                    <a:pt x="3108566" y="221932"/>
                  </a:lnTo>
                  <a:lnTo>
                    <a:pt x="3129165" y="228879"/>
                  </a:lnTo>
                  <a:lnTo>
                    <a:pt x="3147364" y="240449"/>
                  </a:lnTo>
                  <a:lnTo>
                    <a:pt x="3163176" y="256628"/>
                  </a:lnTo>
                  <a:lnTo>
                    <a:pt x="3163176" y="205308"/>
                  </a:lnTo>
                  <a:lnTo>
                    <a:pt x="3145612" y="194868"/>
                  </a:lnTo>
                  <a:lnTo>
                    <a:pt x="3126917" y="187401"/>
                  </a:lnTo>
                  <a:lnTo>
                    <a:pt x="3107105" y="182930"/>
                  </a:lnTo>
                  <a:lnTo>
                    <a:pt x="3086176" y="181444"/>
                  </a:lnTo>
                  <a:lnTo>
                    <a:pt x="3058769" y="183769"/>
                  </a:lnTo>
                  <a:lnTo>
                    <a:pt x="3011322" y="202425"/>
                  </a:lnTo>
                  <a:lnTo>
                    <a:pt x="2974835" y="238607"/>
                  </a:lnTo>
                  <a:lnTo>
                    <a:pt x="2956026" y="285597"/>
                  </a:lnTo>
                  <a:lnTo>
                    <a:pt x="2953677" y="312737"/>
                  </a:lnTo>
                  <a:lnTo>
                    <a:pt x="2956014" y="339572"/>
                  </a:lnTo>
                  <a:lnTo>
                    <a:pt x="2974670" y="385978"/>
                  </a:lnTo>
                  <a:lnTo>
                    <a:pt x="3010928" y="421601"/>
                  </a:lnTo>
                  <a:lnTo>
                    <a:pt x="3058515" y="439953"/>
                  </a:lnTo>
                  <a:lnTo>
                    <a:pt x="3086176" y="442252"/>
                  </a:lnTo>
                  <a:lnTo>
                    <a:pt x="3107436" y="440651"/>
                  </a:lnTo>
                  <a:lnTo>
                    <a:pt x="3127654" y="435838"/>
                  </a:lnTo>
                  <a:lnTo>
                    <a:pt x="3146831" y="427812"/>
                  </a:lnTo>
                  <a:lnTo>
                    <a:pt x="3164967" y="416585"/>
                  </a:lnTo>
                  <a:lnTo>
                    <a:pt x="3164967" y="365252"/>
                  </a:lnTo>
                  <a:close/>
                </a:path>
                <a:path w="3856990" h="575309">
                  <a:moveTo>
                    <a:pt x="3439503" y="435102"/>
                  </a:moveTo>
                  <a:lnTo>
                    <a:pt x="3314166" y="293636"/>
                  </a:lnTo>
                  <a:lnTo>
                    <a:pt x="3420414" y="187388"/>
                  </a:lnTo>
                  <a:lnTo>
                    <a:pt x="3364306" y="187388"/>
                  </a:lnTo>
                  <a:lnTo>
                    <a:pt x="3273590" y="279323"/>
                  </a:lnTo>
                  <a:lnTo>
                    <a:pt x="3273590" y="0"/>
                  </a:lnTo>
                  <a:lnTo>
                    <a:pt x="3230613" y="0"/>
                  </a:lnTo>
                  <a:lnTo>
                    <a:pt x="3230613" y="435102"/>
                  </a:lnTo>
                  <a:lnTo>
                    <a:pt x="3273590" y="435102"/>
                  </a:lnTo>
                  <a:lnTo>
                    <a:pt x="3273590" y="333032"/>
                  </a:lnTo>
                  <a:lnTo>
                    <a:pt x="3284334" y="322287"/>
                  </a:lnTo>
                  <a:lnTo>
                    <a:pt x="3383407" y="435102"/>
                  </a:lnTo>
                  <a:lnTo>
                    <a:pt x="3439503" y="435102"/>
                  </a:lnTo>
                  <a:close/>
                </a:path>
                <a:path w="3856990" h="575309">
                  <a:moveTo>
                    <a:pt x="3703904" y="319900"/>
                  </a:moveTo>
                  <a:lnTo>
                    <a:pt x="3698976" y="267982"/>
                  </a:lnTo>
                  <a:lnTo>
                    <a:pt x="3680625" y="226809"/>
                  </a:lnTo>
                  <a:lnTo>
                    <a:pt x="3674211" y="219633"/>
                  </a:lnTo>
                  <a:lnTo>
                    <a:pt x="3662908" y="206959"/>
                  </a:lnTo>
                  <a:lnTo>
                    <a:pt x="3659733" y="204876"/>
                  </a:lnTo>
                  <a:lnTo>
                    <a:pt x="3659733" y="284086"/>
                  </a:lnTo>
                  <a:lnTo>
                    <a:pt x="3514115" y="284086"/>
                  </a:lnTo>
                  <a:lnTo>
                    <a:pt x="3530168" y="247548"/>
                  </a:lnTo>
                  <a:lnTo>
                    <a:pt x="3561626" y="224180"/>
                  </a:lnTo>
                  <a:lnTo>
                    <a:pt x="3586911" y="219633"/>
                  </a:lnTo>
                  <a:lnTo>
                    <a:pt x="3600615" y="220764"/>
                  </a:lnTo>
                  <a:lnTo>
                    <a:pt x="3600310" y="220764"/>
                  </a:lnTo>
                  <a:lnTo>
                    <a:pt x="3612515" y="224040"/>
                  </a:lnTo>
                  <a:lnTo>
                    <a:pt x="3643452" y="246761"/>
                  </a:lnTo>
                  <a:lnTo>
                    <a:pt x="3659733" y="284086"/>
                  </a:lnTo>
                  <a:lnTo>
                    <a:pt x="3659733" y="204876"/>
                  </a:lnTo>
                  <a:lnTo>
                    <a:pt x="3641382" y="192786"/>
                  </a:lnTo>
                  <a:lnTo>
                    <a:pt x="3616045" y="184277"/>
                  </a:lnTo>
                  <a:lnTo>
                    <a:pt x="3586911" y="181444"/>
                  </a:lnTo>
                  <a:lnTo>
                    <a:pt x="3560864" y="183781"/>
                  </a:lnTo>
                  <a:lnTo>
                    <a:pt x="3517150" y="202425"/>
                  </a:lnTo>
                  <a:lnTo>
                    <a:pt x="3485248" y="238620"/>
                  </a:lnTo>
                  <a:lnTo>
                    <a:pt x="3468979" y="285610"/>
                  </a:lnTo>
                  <a:lnTo>
                    <a:pt x="3466947" y="312737"/>
                  </a:lnTo>
                  <a:lnTo>
                    <a:pt x="3469208" y="342976"/>
                  </a:lnTo>
                  <a:lnTo>
                    <a:pt x="3487267" y="391464"/>
                  </a:lnTo>
                  <a:lnTo>
                    <a:pt x="3522002" y="423951"/>
                  </a:lnTo>
                  <a:lnTo>
                    <a:pt x="3565118" y="440220"/>
                  </a:lnTo>
                  <a:lnTo>
                    <a:pt x="3589312" y="442252"/>
                  </a:lnTo>
                  <a:lnTo>
                    <a:pt x="3612591" y="440347"/>
                  </a:lnTo>
                  <a:lnTo>
                    <a:pt x="3634079" y="434644"/>
                  </a:lnTo>
                  <a:lnTo>
                    <a:pt x="3653777" y="425145"/>
                  </a:lnTo>
                  <a:lnTo>
                    <a:pt x="3671684" y="411822"/>
                  </a:lnTo>
                  <a:lnTo>
                    <a:pt x="3679507" y="404050"/>
                  </a:lnTo>
                  <a:lnTo>
                    <a:pt x="3680295" y="403275"/>
                  </a:lnTo>
                  <a:lnTo>
                    <a:pt x="3688232" y="393763"/>
                  </a:lnTo>
                  <a:lnTo>
                    <a:pt x="3695509" y="383286"/>
                  </a:lnTo>
                  <a:lnTo>
                    <a:pt x="3702113" y="371830"/>
                  </a:lnTo>
                  <a:lnTo>
                    <a:pt x="3666299" y="352132"/>
                  </a:lnTo>
                  <a:lnTo>
                    <a:pt x="3661333" y="361645"/>
                  </a:lnTo>
                  <a:lnTo>
                    <a:pt x="3655403" y="370484"/>
                  </a:lnTo>
                  <a:lnTo>
                    <a:pt x="3617214" y="399580"/>
                  </a:lnTo>
                  <a:lnTo>
                    <a:pt x="3589896" y="404050"/>
                  </a:lnTo>
                  <a:lnTo>
                    <a:pt x="3574123" y="402602"/>
                  </a:lnTo>
                  <a:lnTo>
                    <a:pt x="3534397" y="380784"/>
                  </a:lnTo>
                  <a:lnTo>
                    <a:pt x="3512807" y="337807"/>
                  </a:lnTo>
                  <a:lnTo>
                    <a:pt x="3511131" y="319900"/>
                  </a:lnTo>
                  <a:lnTo>
                    <a:pt x="3703904" y="319900"/>
                  </a:lnTo>
                  <a:close/>
                </a:path>
                <a:path w="3856990" h="575309">
                  <a:moveTo>
                    <a:pt x="3856685" y="187439"/>
                  </a:moveTo>
                  <a:lnTo>
                    <a:pt x="3813721" y="187439"/>
                  </a:lnTo>
                  <a:lnTo>
                    <a:pt x="3813721" y="97269"/>
                  </a:lnTo>
                  <a:lnTo>
                    <a:pt x="3770744" y="97269"/>
                  </a:lnTo>
                  <a:lnTo>
                    <a:pt x="3770744" y="187439"/>
                  </a:lnTo>
                  <a:lnTo>
                    <a:pt x="3744480" y="187439"/>
                  </a:lnTo>
                  <a:lnTo>
                    <a:pt x="3744480" y="226809"/>
                  </a:lnTo>
                  <a:lnTo>
                    <a:pt x="3770744" y="226809"/>
                  </a:lnTo>
                  <a:lnTo>
                    <a:pt x="3770744" y="435089"/>
                  </a:lnTo>
                  <a:lnTo>
                    <a:pt x="3813721" y="435089"/>
                  </a:lnTo>
                  <a:lnTo>
                    <a:pt x="3813721" y="226809"/>
                  </a:lnTo>
                  <a:lnTo>
                    <a:pt x="3856685" y="226809"/>
                  </a:lnTo>
                  <a:lnTo>
                    <a:pt x="3856685" y="187439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787132" y="7105375"/>
              <a:ext cx="175481" cy="149210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697407" y="8557507"/>
              <a:ext cx="2078355" cy="415925"/>
            </a:xfrm>
            <a:custGeom>
              <a:avLst/>
              <a:gdLst/>
              <a:ahLst/>
              <a:cxnLst/>
              <a:rect l="l" t="t" r="r" b="b"/>
              <a:pathLst>
                <a:path w="2078355" h="415925">
                  <a:moveTo>
                    <a:pt x="279323" y="398081"/>
                  </a:moveTo>
                  <a:lnTo>
                    <a:pt x="87134" y="185610"/>
                  </a:lnTo>
                  <a:lnTo>
                    <a:pt x="273354" y="0"/>
                  </a:lnTo>
                  <a:lnTo>
                    <a:pt x="213664" y="0"/>
                  </a:lnTo>
                  <a:lnTo>
                    <a:pt x="44170" y="170688"/>
                  </a:lnTo>
                  <a:lnTo>
                    <a:pt x="44170" y="0"/>
                  </a:lnTo>
                  <a:lnTo>
                    <a:pt x="0" y="0"/>
                  </a:lnTo>
                  <a:lnTo>
                    <a:pt x="0" y="398081"/>
                  </a:lnTo>
                  <a:lnTo>
                    <a:pt x="44170" y="398081"/>
                  </a:lnTo>
                  <a:lnTo>
                    <a:pt x="44170" y="226771"/>
                  </a:lnTo>
                  <a:lnTo>
                    <a:pt x="55511" y="215442"/>
                  </a:lnTo>
                  <a:lnTo>
                    <a:pt x="218440" y="398081"/>
                  </a:lnTo>
                  <a:lnTo>
                    <a:pt x="279323" y="398081"/>
                  </a:lnTo>
                  <a:close/>
                </a:path>
                <a:path w="2078355" h="415925">
                  <a:moveTo>
                    <a:pt x="575348" y="275120"/>
                  </a:moveTo>
                  <a:lnTo>
                    <a:pt x="573024" y="248005"/>
                  </a:lnTo>
                  <a:lnTo>
                    <a:pt x="566026" y="223354"/>
                  </a:lnTo>
                  <a:lnTo>
                    <a:pt x="554367" y="201155"/>
                  </a:lnTo>
                  <a:lnTo>
                    <a:pt x="539038" y="182626"/>
                  </a:lnTo>
                  <a:lnTo>
                    <a:pt x="538048" y="181419"/>
                  </a:lnTo>
                  <a:lnTo>
                    <a:pt x="531190" y="175831"/>
                  </a:lnTo>
                  <a:lnTo>
                    <a:pt x="531190" y="275120"/>
                  </a:lnTo>
                  <a:lnTo>
                    <a:pt x="529577" y="295452"/>
                  </a:lnTo>
                  <a:lnTo>
                    <a:pt x="505523" y="342557"/>
                  </a:lnTo>
                  <a:lnTo>
                    <a:pt x="461314" y="365518"/>
                  </a:lnTo>
                  <a:lnTo>
                    <a:pt x="444042" y="367042"/>
                  </a:lnTo>
                  <a:lnTo>
                    <a:pt x="426770" y="365518"/>
                  </a:lnTo>
                  <a:lnTo>
                    <a:pt x="382574" y="342557"/>
                  </a:lnTo>
                  <a:lnTo>
                    <a:pt x="358508" y="295452"/>
                  </a:lnTo>
                  <a:lnTo>
                    <a:pt x="356908" y="275120"/>
                  </a:lnTo>
                  <a:lnTo>
                    <a:pt x="358495" y="254787"/>
                  </a:lnTo>
                  <a:lnTo>
                    <a:pt x="382270" y="207378"/>
                  </a:lnTo>
                  <a:lnTo>
                    <a:pt x="426529" y="184162"/>
                  </a:lnTo>
                  <a:lnTo>
                    <a:pt x="444042" y="182626"/>
                  </a:lnTo>
                  <a:lnTo>
                    <a:pt x="461784" y="184162"/>
                  </a:lnTo>
                  <a:lnTo>
                    <a:pt x="461619" y="184162"/>
                  </a:lnTo>
                  <a:lnTo>
                    <a:pt x="477837" y="188810"/>
                  </a:lnTo>
                  <a:lnTo>
                    <a:pt x="516915" y="220510"/>
                  </a:lnTo>
                  <a:lnTo>
                    <a:pt x="531190" y="275120"/>
                  </a:lnTo>
                  <a:lnTo>
                    <a:pt x="531190" y="175831"/>
                  </a:lnTo>
                  <a:lnTo>
                    <a:pt x="518185" y="165227"/>
                  </a:lnTo>
                  <a:lnTo>
                    <a:pt x="495896" y="153670"/>
                  </a:lnTo>
                  <a:lnTo>
                    <a:pt x="471182" y="146735"/>
                  </a:lnTo>
                  <a:lnTo>
                    <a:pt x="444042" y="144424"/>
                  </a:lnTo>
                  <a:lnTo>
                    <a:pt x="416902" y="146735"/>
                  </a:lnTo>
                  <a:lnTo>
                    <a:pt x="369900" y="165227"/>
                  </a:lnTo>
                  <a:lnTo>
                    <a:pt x="333717" y="201155"/>
                  </a:lnTo>
                  <a:lnTo>
                    <a:pt x="315074" y="248005"/>
                  </a:lnTo>
                  <a:lnTo>
                    <a:pt x="312737" y="275120"/>
                  </a:lnTo>
                  <a:lnTo>
                    <a:pt x="315074" y="301980"/>
                  </a:lnTo>
                  <a:lnTo>
                    <a:pt x="333717" y="348538"/>
                  </a:lnTo>
                  <a:lnTo>
                    <a:pt x="369900" y="384429"/>
                  </a:lnTo>
                  <a:lnTo>
                    <a:pt x="416902" y="402920"/>
                  </a:lnTo>
                  <a:lnTo>
                    <a:pt x="444042" y="405231"/>
                  </a:lnTo>
                  <a:lnTo>
                    <a:pt x="471182" y="402920"/>
                  </a:lnTo>
                  <a:lnTo>
                    <a:pt x="518185" y="384429"/>
                  </a:lnTo>
                  <a:lnTo>
                    <a:pt x="554367" y="348538"/>
                  </a:lnTo>
                  <a:lnTo>
                    <a:pt x="573024" y="301980"/>
                  </a:lnTo>
                  <a:lnTo>
                    <a:pt x="575348" y="275120"/>
                  </a:lnTo>
                  <a:close/>
                </a:path>
                <a:path w="2078355" h="415925">
                  <a:moveTo>
                    <a:pt x="934643" y="398068"/>
                  </a:moveTo>
                  <a:lnTo>
                    <a:pt x="874953" y="131279"/>
                  </a:lnTo>
                  <a:lnTo>
                    <a:pt x="774687" y="333019"/>
                  </a:lnTo>
                  <a:lnTo>
                    <a:pt x="672033" y="131279"/>
                  </a:lnTo>
                  <a:lnTo>
                    <a:pt x="612343" y="398068"/>
                  </a:lnTo>
                  <a:lnTo>
                    <a:pt x="656526" y="398068"/>
                  </a:lnTo>
                  <a:lnTo>
                    <a:pt x="688149" y="244690"/>
                  </a:lnTo>
                  <a:lnTo>
                    <a:pt x="773506" y="415391"/>
                  </a:lnTo>
                  <a:lnTo>
                    <a:pt x="857656" y="244690"/>
                  </a:lnTo>
                  <a:lnTo>
                    <a:pt x="890473" y="398068"/>
                  </a:lnTo>
                  <a:lnTo>
                    <a:pt x="934643" y="398068"/>
                  </a:lnTo>
                  <a:close/>
                </a:path>
                <a:path w="2078355" h="415925">
                  <a:moveTo>
                    <a:pt x="1186510" y="150393"/>
                  </a:moveTo>
                  <a:lnTo>
                    <a:pt x="987158" y="150393"/>
                  </a:lnTo>
                  <a:lnTo>
                    <a:pt x="987158" y="189763"/>
                  </a:lnTo>
                  <a:lnTo>
                    <a:pt x="987158" y="398043"/>
                  </a:lnTo>
                  <a:lnTo>
                    <a:pt x="1030135" y="398043"/>
                  </a:lnTo>
                  <a:lnTo>
                    <a:pt x="1030135" y="189763"/>
                  </a:lnTo>
                  <a:lnTo>
                    <a:pt x="1143533" y="189763"/>
                  </a:lnTo>
                  <a:lnTo>
                    <a:pt x="1143533" y="398043"/>
                  </a:lnTo>
                  <a:lnTo>
                    <a:pt x="1186510" y="398043"/>
                  </a:lnTo>
                  <a:lnTo>
                    <a:pt x="1186510" y="189763"/>
                  </a:lnTo>
                  <a:lnTo>
                    <a:pt x="1186510" y="150393"/>
                  </a:lnTo>
                  <a:close/>
                </a:path>
                <a:path w="2078355" h="415925">
                  <a:moveTo>
                    <a:pt x="1500441" y="150393"/>
                  </a:moveTo>
                  <a:lnTo>
                    <a:pt x="1459852" y="150393"/>
                  </a:lnTo>
                  <a:lnTo>
                    <a:pt x="1459852" y="274523"/>
                  </a:lnTo>
                  <a:lnTo>
                    <a:pt x="1458455" y="293179"/>
                  </a:lnTo>
                  <a:lnTo>
                    <a:pt x="1437474" y="340169"/>
                  </a:lnTo>
                  <a:lnTo>
                    <a:pt x="1395158" y="365417"/>
                  </a:lnTo>
                  <a:lnTo>
                    <a:pt x="1394726" y="365417"/>
                  </a:lnTo>
                  <a:lnTo>
                    <a:pt x="1377480" y="367042"/>
                  </a:lnTo>
                  <a:lnTo>
                    <a:pt x="1329969" y="352437"/>
                  </a:lnTo>
                  <a:lnTo>
                    <a:pt x="1301750" y="311302"/>
                  </a:lnTo>
                  <a:lnTo>
                    <a:pt x="1296314" y="273939"/>
                  </a:lnTo>
                  <a:lnTo>
                    <a:pt x="1297774" y="253720"/>
                  </a:lnTo>
                  <a:lnTo>
                    <a:pt x="1319885" y="206794"/>
                  </a:lnTo>
                  <a:lnTo>
                    <a:pt x="1361122" y="184137"/>
                  </a:lnTo>
                  <a:lnTo>
                    <a:pt x="1377480" y="182626"/>
                  </a:lnTo>
                  <a:lnTo>
                    <a:pt x="1393215" y="184137"/>
                  </a:lnTo>
                  <a:lnTo>
                    <a:pt x="1434782" y="206489"/>
                  </a:lnTo>
                  <a:lnTo>
                    <a:pt x="1458277" y="253720"/>
                  </a:lnTo>
                  <a:lnTo>
                    <a:pt x="1459801" y="273939"/>
                  </a:lnTo>
                  <a:lnTo>
                    <a:pt x="1459852" y="274523"/>
                  </a:lnTo>
                  <a:lnTo>
                    <a:pt x="1459852" y="150393"/>
                  </a:lnTo>
                  <a:lnTo>
                    <a:pt x="1457464" y="150393"/>
                  </a:lnTo>
                  <a:lnTo>
                    <a:pt x="1457464" y="185610"/>
                  </a:lnTo>
                  <a:lnTo>
                    <a:pt x="1454658" y="182626"/>
                  </a:lnTo>
                  <a:lnTo>
                    <a:pt x="1440522" y="167576"/>
                  </a:lnTo>
                  <a:lnTo>
                    <a:pt x="1420749" y="154711"/>
                  </a:lnTo>
                  <a:lnTo>
                    <a:pt x="1398155" y="146989"/>
                  </a:lnTo>
                  <a:lnTo>
                    <a:pt x="1372717" y="144424"/>
                  </a:lnTo>
                  <a:lnTo>
                    <a:pt x="1348333" y="146570"/>
                  </a:lnTo>
                  <a:lnTo>
                    <a:pt x="1305509" y="163728"/>
                  </a:lnTo>
                  <a:lnTo>
                    <a:pt x="1271790" y="197548"/>
                  </a:lnTo>
                  <a:lnTo>
                    <a:pt x="1254328" y="245148"/>
                  </a:lnTo>
                  <a:lnTo>
                    <a:pt x="1252143" y="273939"/>
                  </a:lnTo>
                  <a:lnTo>
                    <a:pt x="1254340" y="303263"/>
                  </a:lnTo>
                  <a:lnTo>
                    <a:pt x="1271955" y="351612"/>
                  </a:lnTo>
                  <a:lnTo>
                    <a:pt x="1305902" y="385762"/>
                  </a:lnTo>
                  <a:lnTo>
                    <a:pt x="1348574" y="403072"/>
                  </a:lnTo>
                  <a:lnTo>
                    <a:pt x="1372717" y="405231"/>
                  </a:lnTo>
                  <a:lnTo>
                    <a:pt x="1397698" y="402628"/>
                  </a:lnTo>
                  <a:lnTo>
                    <a:pt x="1420152" y="394792"/>
                  </a:lnTo>
                  <a:lnTo>
                    <a:pt x="1440078" y="381749"/>
                  </a:lnTo>
                  <a:lnTo>
                    <a:pt x="1454061" y="367042"/>
                  </a:lnTo>
                  <a:lnTo>
                    <a:pt x="1457464" y="363461"/>
                  </a:lnTo>
                  <a:lnTo>
                    <a:pt x="1457464" y="398068"/>
                  </a:lnTo>
                  <a:lnTo>
                    <a:pt x="1500441" y="398068"/>
                  </a:lnTo>
                  <a:lnTo>
                    <a:pt x="1500441" y="363461"/>
                  </a:lnTo>
                  <a:lnTo>
                    <a:pt x="1500441" y="185610"/>
                  </a:lnTo>
                  <a:lnTo>
                    <a:pt x="1500441" y="150393"/>
                  </a:lnTo>
                  <a:close/>
                </a:path>
                <a:path w="2078355" h="415925">
                  <a:moveTo>
                    <a:pt x="1784515" y="150418"/>
                  </a:moveTo>
                  <a:lnTo>
                    <a:pt x="1741551" y="150418"/>
                  </a:lnTo>
                  <a:lnTo>
                    <a:pt x="1741551" y="252018"/>
                  </a:lnTo>
                  <a:lnTo>
                    <a:pt x="1624571" y="252018"/>
                  </a:lnTo>
                  <a:lnTo>
                    <a:pt x="1624571" y="150418"/>
                  </a:lnTo>
                  <a:lnTo>
                    <a:pt x="1581594" y="150418"/>
                  </a:lnTo>
                  <a:lnTo>
                    <a:pt x="1581594" y="252018"/>
                  </a:lnTo>
                  <a:lnTo>
                    <a:pt x="1581594" y="291388"/>
                  </a:lnTo>
                  <a:lnTo>
                    <a:pt x="1581594" y="398068"/>
                  </a:lnTo>
                  <a:lnTo>
                    <a:pt x="1624571" y="398068"/>
                  </a:lnTo>
                  <a:lnTo>
                    <a:pt x="1624571" y="291388"/>
                  </a:lnTo>
                  <a:lnTo>
                    <a:pt x="1741551" y="291388"/>
                  </a:lnTo>
                  <a:lnTo>
                    <a:pt x="1741551" y="398068"/>
                  </a:lnTo>
                  <a:lnTo>
                    <a:pt x="1784515" y="398068"/>
                  </a:lnTo>
                  <a:lnTo>
                    <a:pt x="1784515" y="291388"/>
                  </a:lnTo>
                  <a:lnTo>
                    <a:pt x="1784515" y="252018"/>
                  </a:lnTo>
                  <a:lnTo>
                    <a:pt x="1784515" y="150418"/>
                  </a:lnTo>
                  <a:close/>
                </a:path>
                <a:path w="2078355" h="415925">
                  <a:moveTo>
                    <a:pt x="2078164" y="131292"/>
                  </a:moveTo>
                  <a:lnTo>
                    <a:pt x="1908657" y="313918"/>
                  </a:lnTo>
                  <a:lnTo>
                    <a:pt x="1908657" y="150393"/>
                  </a:lnTo>
                  <a:lnTo>
                    <a:pt x="1865693" y="150393"/>
                  </a:lnTo>
                  <a:lnTo>
                    <a:pt x="1865693" y="415404"/>
                  </a:lnTo>
                  <a:lnTo>
                    <a:pt x="2035187" y="232740"/>
                  </a:lnTo>
                  <a:lnTo>
                    <a:pt x="2035187" y="398068"/>
                  </a:lnTo>
                  <a:lnTo>
                    <a:pt x="2078164" y="398068"/>
                  </a:lnTo>
                  <a:lnTo>
                    <a:pt x="2078164" y="131292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828081" y="8707891"/>
              <a:ext cx="190999" cy="247678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239300" y="8688799"/>
              <a:ext cx="1394460" cy="407034"/>
            </a:xfrm>
            <a:custGeom>
              <a:avLst/>
              <a:gdLst/>
              <a:ahLst/>
              <a:cxnLst/>
              <a:rect l="l" t="t" r="r" b="b"/>
              <a:pathLst>
                <a:path w="1394460" h="407034">
                  <a:moveTo>
                    <a:pt x="199339" y="19100"/>
                  </a:moveTo>
                  <a:lnTo>
                    <a:pt x="0" y="19100"/>
                  </a:lnTo>
                  <a:lnTo>
                    <a:pt x="0" y="58470"/>
                  </a:lnTo>
                  <a:lnTo>
                    <a:pt x="0" y="266750"/>
                  </a:lnTo>
                  <a:lnTo>
                    <a:pt x="42976" y="266750"/>
                  </a:lnTo>
                  <a:lnTo>
                    <a:pt x="42976" y="58470"/>
                  </a:lnTo>
                  <a:lnTo>
                    <a:pt x="156375" y="58470"/>
                  </a:lnTo>
                  <a:lnTo>
                    <a:pt x="156375" y="266750"/>
                  </a:lnTo>
                  <a:lnTo>
                    <a:pt x="199339" y="266750"/>
                  </a:lnTo>
                  <a:lnTo>
                    <a:pt x="199339" y="58470"/>
                  </a:lnTo>
                  <a:lnTo>
                    <a:pt x="199339" y="19100"/>
                  </a:lnTo>
                  <a:close/>
                </a:path>
                <a:path w="1394460" h="407034">
                  <a:moveTo>
                    <a:pt x="528789" y="144437"/>
                  </a:moveTo>
                  <a:lnTo>
                    <a:pt x="520649" y="94818"/>
                  </a:lnTo>
                  <a:lnTo>
                    <a:pt x="496265" y="52222"/>
                  </a:lnTo>
                  <a:lnTo>
                    <a:pt x="495338" y="51333"/>
                  </a:lnTo>
                  <a:lnTo>
                    <a:pt x="484619" y="40982"/>
                  </a:lnTo>
                  <a:lnTo>
                    <a:pt x="484619" y="144437"/>
                  </a:lnTo>
                  <a:lnTo>
                    <a:pt x="483260" y="162458"/>
                  </a:lnTo>
                  <a:lnTo>
                    <a:pt x="483235" y="162801"/>
                  </a:lnTo>
                  <a:lnTo>
                    <a:pt x="479132" y="179565"/>
                  </a:lnTo>
                  <a:lnTo>
                    <a:pt x="479094" y="179730"/>
                  </a:lnTo>
                  <a:lnTo>
                    <a:pt x="472198" y="195186"/>
                  </a:lnTo>
                  <a:lnTo>
                    <a:pt x="436867" y="229108"/>
                  </a:lnTo>
                  <a:lnTo>
                    <a:pt x="404050" y="235750"/>
                  </a:lnTo>
                  <a:lnTo>
                    <a:pt x="386422" y="234086"/>
                  </a:lnTo>
                  <a:lnTo>
                    <a:pt x="344055" y="209181"/>
                  </a:lnTo>
                  <a:lnTo>
                    <a:pt x="326910" y="179730"/>
                  </a:lnTo>
                  <a:lnTo>
                    <a:pt x="326834" y="179565"/>
                  </a:lnTo>
                  <a:lnTo>
                    <a:pt x="322605" y="162801"/>
                  </a:lnTo>
                  <a:lnTo>
                    <a:pt x="322529" y="162458"/>
                  </a:lnTo>
                  <a:lnTo>
                    <a:pt x="321132" y="144437"/>
                  </a:lnTo>
                  <a:lnTo>
                    <a:pt x="321094" y="143827"/>
                  </a:lnTo>
                  <a:lnTo>
                    <a:pt x="322630" y="124066"/>
                  </a:lnTo>
                  <a:lnTo>
                    <a:pt x="322656" y="123723"/>
                  </a:lnTo>
                  <a:lnTo>
                    <a:pt x="327317" y="105943"/>
                  </a:lnTo>
                  <a:lnTo>
                    <a:pt x="327355" y="105778"/>
                  </a:lnTo>
                  <a:lnTo>
                    <a:pt x="335178" y="90043"/>
                  </a:lnTo>
                  <a:lnTo>
                    <a:pt x="346163" y="76390"/>
                  </a:lnTo>
                  <a:lnTo>
                    <a:pt x="359143" y="65417"/>
                  </a:lnTo>
                  <a:lnTo>
                    <a:pt x="373024" y="57594"/>
                  </a:lnTo>
                  <a:lnTo>
                    <a:pt x="385203" y="53721"/>
                  </a:lnTo>
                  <a:lnTo>
                    <a:pt x="387794" y="52895"/>
                  </a:lnTo>
                  <a:lnTo>
                    <a:pt x="403453" y="51333"/>
                  </a:lnTo>
                  <a:lnTo>
                    <a:pt x="419087" y="52895"/>
                  </a:lnTo>
                  <a:lnTo>
                    <a:pt x="433743" y="57594"/>
                  </a:lnTo>
                  <a:lnTo>
                    <a:pt x="470852" y="90043"/>
                  </a:lnTo>
                  <a:lnTo>
                    <a:pt x="483006" y="123723"/>
                  </a:lnTo>
                  <a:lnTo>
                    <a:pt x="483095" y="124066"/>
                  </a:lnTo>
                  <a:lnTo>
                    <a:pt x="484581" y="143827"/>
                  </a:lnTo>
                  <a:lnTo>
                    <a:pt x="484619" y="144437"/>
                  </a:lnTo>
                  <a:lnTo>
                    <a:pt x="484619" y="40982"/>
                  </a:lnTo>
                  <a:lnTo>
                    <a:pt x="478561" y="35128"/>
                  </a:lnTo>
                  <a:lnTo>
                    <a:pt x="457987" y="22898"/>
                  </a:lnTo>
                  <a:lnTo>
                    <a:pt x="434848" y="15659"/>
                  </a:lnTo>
                  <a:lnTo>
                    <a:pt x="435546" y="15659"/>
                  </a:lnTo>
                  <a:lnTo>
                    <a:pt x="408228" y="13119"/>
                  </a:lnTo>
                  <a:lnTo>
                    <a:pt x="383463" y="15659"/>
                  </a:lnTo>
                  <a:lnTo>
                    <a:pt x="361073" y="23266"/>
                  </a:lnTo>
                  <a:lnTo>
                    <a:pt x="341083" y="35953"/>
                  </a:lnTo>
                  <a:lnTo>
                    <a:pt x="323481" y="53721"/>
                  </a:lnTo>
                  <a:lnTo>
                    <a:pt x="323481" y="19100"/>
                  </a:lnTo>
                  <a:lnTo>
                    <a:pt x="280504" y="19100"/>
                  </a:lnTo>
                  <a:lnTo>
                    <a:pt x="280504" y="406438"/>
                  </a:lnTo>
                  <a:lnTo>
                    <a:pt x="323481" y="406438"/>
                  </a:lnTo>
                  <a:lnTo>
                    <a:pt x="323481" y="232168"/>
                  </a:lnTo>
                  <a:lnTo>
                    <a:pt x="340969" y="250444"/>
                  </a:lnTo>
                  <a:lnTo>
                    <a:pt x="361226" y="263499"/>
                  </a:lnTo>
                  <a:lnTo>
                    <a:pt x="384238" y="271322"/>
                  </a:lnTo>
                  <a:lnTo>
                    <a:pt x="410019" y="273926"/>
                  </a:lnTo>
                  <a:lnTo>
                    <a:pt x="435787" y="271564"/>
                  </a:lnTo>
                  <a:lnTo>
                    <a:pt x="479056" y="252615"/>
                  </a:lnTo>
                  <a:lnTo>
                    <a:pt x="510654" y="216103"/>
                  </a:lnTo>
                  <a:lnTo>
                    <a:pt x="526770" y="170307"/>
                  </a:lnTo>
                  <a:lnTo>
                    <a:pt x="528789" y="144437"/>
                  </a:lnTo>
                  <a:close/>
                </a:path>
                <a:path w="1394460" h="407034">
                  <a:moveTo>
                    <a:pt x="806919" y="0"/>
                  </a:moveTo>
                  <a:lnTo>
                    <a:pt x="637413" y="182626"/>
                  </a:lnTo>
                  <a:lnTo>
                    <a:pt x="637413" y="19100"/>
                  </a:lnTo>
                  <a:lnTo>
                    <a:pt x="594436" y="19100"/>
                  </a:lnTo>
                  <a:lnTo>
                    <a:pt x="594436" y="284111"/>
                  </a:lnTo>
                  <a:lnTo>
                    <a:pt x="763943" y="101447"/>
                  </a:lnTo>
                  <a:lnTo>
                    <a:pt x="763943" y="266776"/>
                  </a:lnTo>
                  <a:lnTo>
                    <a:pt x="806919" y="266776"/>
                  </a:lnTo>
                  <a:lnTo>
                    <a:pt x="806919" y="0"/>
                  </a:lnTo>
                  <a:close/>
                </a:path>
                <a:path w="1394460" h="407034">
                  <a:moveTo>
                    <a:pt x="1074293" y="190982"/>
                  </a:moveTo>
                  <a:lnTo>
                    <a:pt x="1056982" y="145630"/>
                  </a:lnTo>
                  <a:lnTo>
                    <a:pt x="1028331" y="129514"/>
                  </a:lnTo>
                  <a:lnTo>
                    <a:pt x="1040599" y="119773"/>
                  </a:lnTo>
                  <a:lnTo>
                    <a:pt x="1049375" y="107886"/>
                  </a:lnTo>
                  <a:lnTo>
                    <a:pt x="1054633" y="93814"/>
                  </a:lnTo>
                  <a:lnTo>
                    <a:pt x="1056386" y="77584"/>
                  </a:lnTo>
                  <a:lnTo>
                    <a:pt x="1055039" y="63893"/>
                  </a:lnTo>
                  <a:lnTo>
                    <a:pt x="1034897" y="30429"/>
                  </a:lnTo>
                  <a:lnTo>
                    <a:pt x="994156" y="14211"/>
                  </a:lnTo>
                  <a:lnTo>
                    <a:pt x="976401" y="13131"/>
                  </a:lnTo>
                  <a:lnTo>
                    <a:pt x="961364" y="13982"/>
                  </a:lnTo>
                  <a:lnTo>
                    <a:pt x="922096" y="26847"/>
                  </a:lnTo>
                  <a:lnTo>
                    <a:pt x="890447" y="57886"/>
                  </a:lnTo>
                  <a:lnTo>
                    <a:pt x="920305" y="82346"/>
                  </a:lnTo>
                  <a:lnTo>
                    <a:pt x="924255" y="76098"/>
                  </a:lnTo>
                  <a:lnTo>
                    <a:pt x="928954" y="70421"/>
                  </a:lnTo>
                  <a:lnTo>
                    <a:pt x="965555" y="51930"/>
                  </a:lnTo>
                  <a:lnTo>
                    <a:pt x="974623" y="51333"/>
                  </a:lnTo>
                  <a:lnTo>
                    <a:pt x="984656" y="51892"/>
                  </a:lnTo>
                  <a:lnTo>
                    <a:pt x="1016317" y="78066"/>
                  </a:lnTo>
                  <a:lnTo>
                    <a:pt x="1016990" y="85928"/>
                  </a:lnTo>
                  <a:lnTo>
                    <a:pt x="1016165" y="92722"/>
                  </a:lnTo>
                  <a:lnTo>
                    <a:pt x="982154" y="114795"/>
                  </a:lnTo>
                  <a:lnTo>
                    <a:pt x="971638" y="115201"/>
                  </a:lnTo>
                  <a:lnTo>
                    <a:pt x="950747" y="115201"/>
                  </a:lnTo>
                  <a:lnTo>
                    <a:pt x="950747" y="154584"/>
                  </a:lnTo>
                  <a:lnTo>
                    <a:pt x="975817" y="154584"/>
                  </a:lnTo>
                  <a:lnTo>
                    <a:pt x="988872" y="155105"/>
                  </a:lnTo>
                  <a:lnTo>
                    <a:pt x="1027582" y="174879"/>
                  </a:lnTo>
                  <a:lnTo>
                    <a:pt x="1031316" y="191579"/>
                  </a:lnTo>
                  <a:lnTo>
                    <a:pt x="1030236" y="202476"/>
                  </a:lnTo>
                  <a:lnTo>
                    <a:pt x="996696" y="233362"/>
                  </a:lnTo>
                  <a:lnTo>
                    <a:pt x="972235" y="235750"/>
                  </a:lnTo>
                  <a:lnTo>
                    <a:pt x="960729" y="234962"/>
                  </a:lnTo>
                  <a:lnTo>
                    <a:pt x="924445" y="217208"/>
                  </a:lnTo>
                  <a:lnTo>
                    <a:pt x="909561" y="195160"/>
                  </a:lnTo>
                  <a:lnTo>
                    <a:pt x="872553" y="210680"/>
                  </a:lnTo>
                  <a:lnTo>
                    <a:pt x="895718" y="244817"/>
                  </a:lnTo>
                  <a:lnTo>
                    <a:pt x="935380" y="268719"/>
                  </a:lnTo>
                  <a:lnTo>
                    <a:pt x="971638" y="273939"/>
                  </a:lnTo>
                  <a:lnTo>
                    <a:pt x="992593" y="272745"/>
                  </a:lnTo>
                  <a:lnTo>
                    <a:pt x="1042060" y="254863"/>
                  </a:lnTo>
                  <a:lnTo>
                    <a:pt x="1072273" y="209981"/>
                  </a:lnTo>
                  <a:lnTo>
                    <a:pt x="1074293" y="190982"/>
                  </a:lnTo>
                  <a:close/>
                </a:path>
                <a:path w="1394460" h="407034">
                  <a:moveTo>
                    <a:pt x="1321384" y="190385"/>
                  </a:moveTo>
                  <a:lnTo>
                    <a:pt x="1312265" y="152196"/>
                  </a:lnTo>
                  <a:lnTo>
                    <a:pt x="1277213" y="122656"/>
                  </a:lnTo>
                  <a:lnTo>
                    <a:pt x="1277213" y="190385"/>
                  </a:lnTo>
                  <a:lnTo>
                    <a:pt x="1276210" y="200202"/>
                  </a:lnTo>
                  <a:lnTo>
                    <a:pt x="1245870" y="226949"/>
                  </a:lnTo>
                  <a:lnTo>
                    <a:pt x="1222895" y="228574"/>
                  </a:lnTo>
                  <a:lnTo>
                    <a:pt x="1182916" y="228574"/>
                  </a:lnTo>
                  <a:lnTo>
                    <a:pt x="1182916" y="152196"/>
                  </a:lnTo>
                  <a:lnTo>
                    <a:pt x="1223505" y="152196"/>
                  </a:lnTo>
                  <a:lnTo>
                    <a:pt x="1261681" y="159346"/>
                  </a:lnTo>
                  <a:lnTo>
                    <a:pt x="1277213" y="190385"/>
                  </a:lnTo>
                  <a:lnTo>
                    <a:pt x="1277213" y="122656"/>
                  </a:lnTo>
                  <a:lnTo>
                    <a:pt x="1271536" y="120103"/>
                  </a:lnTo>
                  <a:lnTo>
                    <a:pt x="1251026" y="115519"/>
                  </a:lnTo>
                  <a:lnTo>
                    <a:pt x="1227086" y="113982"/>
                  </a:lnTo>
                  <a:lnTo>
                    <a:pt x="1182916" y="113982"/>
                  </a:lnTo>
                  <a:lnTo>
                    <a:pt x="1182916" y="19100"/>
                  </a:lnTo>
                  <a:lnTo>
                    <a:pt x="1139926" y="19100"/>
                  </a:lnTo>
                  <a:lnTo>
                    <a:pt x="1139926" y="266776"/>
                  </a:lnTo>
                  <a:lnTo>
                    <a:pt x="1226477" y="266776"/>
                  </a:lnTo>
                  <a:lnTo>
                    <a:pt x="1250048" y="265468"/>
                  </a:lnTo>
                  <a:lnTo>
                    <a:pt x="1299286" y="245897"/>
                  </a:lnTo>
                  <a:lnTo>
                    <a:pt x="1312138" y="228574"/>
                  </a:lnTo>
                  <a:lnTo>
                    <a:pt x="1315847" y="221576"/>
                  </a:lnTo>
                  <a:lnTo>
                    <a:pt x="1319999" y="206832"/>
                  </a:lnTo>
                  <a:lnTo>
                    <a:pt x="1321384" y="190385"/>
                  </a:lnTo>
                  <a:close/>
                </a:path>
                <a:path w="1394460" h="407034">
                  <a:moveTo>
                    <a:pt x="1394180" y="19100"/>
                  </a:moveTo>
                  <a:lnTo>
                    <a:pt x="1351216" y="19100"/>
                  </a:lnTo>
                  <a:lnTo>
                    <a:pt x="1351216" y="266776"/>
                  </a:lnTo>
                  <a:lnTo>
                    <a:pt x="1394180" y="266776"/>
                  </a:lnTo>
                  <a:lnTo>
                    <a:pt x="1394180" y="1910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714673" y="8707891"/>
              <a:ext cx="190988" cy="247678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4955781" y="8701919"/>
              <a:ext cx="1490980" cy="260985"/>
            </a:xfrm>
            <a:custGeom>
              <a:avLst/>
              <a:gdLst/>
              <a:ahLst/>
              <a:cxnLst/>
              <a:rect l="l" t="t" r="r" b="b"/>
              <a:pathLst>
                <a:path w="1490979" h="260984">
                  <a:moveTo>
                    <a:pt x="248297" y="5981"/>
                  </a:moveTo>
                  <a:lnTo>
                    <a:pt x="207708" y="5981"/>
                  </a:lnTo>
                  <a:lnTo>
                    <a:pt x="207708" y="130111"/>
                  </a:lnTo>
                  <a:lnTo>
                    <a:pt x="206311" y="148767"/>
                  </a:lnTo>
                  <a:lnTo>
                    <a:pt x="185331" y="195757"/>
                  </a:lnTo>
                  <a:lnTo>
                    <a:pt x="143014" y="221005"/>
                  </a:lnTo>
                  <a:lnTo>
                    <a:pt x="142595" y="221005"/>
                  </a:lnTo>
                  <a:lnTo>
                    <a:pt x="125349" y="222631"/>
                  </a:lnTo>
                  <a:lnTo>
                    <a:pt x="77838" y="208026"/>
                  </a:lnTo>
                  <a:lnTo>
                    <a:pt x="49618" y="166890"/>
                  </a:lnTo>
                  <a:lnTo>
                    <a:pt x="44221" y="130111"/>
                  </a:lnTo>
                  <a:lnTo>
                    <a:pt x="44170" y="129527"/>
                  </a:lnTo>
                  <a:lnTo>
                    <a:pt x="50063" y="91249"/>
                  </a:lnTo>
                  <a:lnTo>
                    <a:pt x="80187" y="51803"/>
                  </a:lnTo>
                  <a:lnTo>
                    <a:pt x="125349" y="38214"/>
                  </a:lnTo>
                  <a:lnTo>
                    <a:pt x="141224" y="39725"/>
                  </a:lnTo>
                  <a:lnTo>
                    <a:pt x="141071" y="39725"/>
                  </a:lnTo>
                  <a:lnTo>
                    <a:pt x="155930" y="44259"/>
                  </a:lnTo>
                  <a:lnTo>
                    <a:pt x="193598" y="75285"/>
                  </a:lnTo>
                  <a:lnTo>
                    <a:pt x="207670" y="129527"/>
                  </a:lnTo>
                  <a:lnTo>
                    <a:pt x="207708" y="130111"/>
                  </a:lnTo>
                  <a:lnTo>
                    <a:pt x="207708" y="5981"/>
                  </a:lnTo>
                  <a:lnTo>
                    <a:pt x="205320" y="5981"/>
                  </a:lnTo>
                  <a:lnTo>
                    <a:pt x="205320" y="41198"/>
                  </a:lnTo>
                  <a:lnTo>
                    <a:pt x="202514" y="38214"/>
                  </a:lnTo>
                  <a:lnTo>
                    <a:pt x="188379" y="23164"/>
                  </a:lnTo>
                  <a:lnTo>
                    <a:pt x="168617" y="10299"/>
                  </a:lnTo>
                  <a:lnTo>
                    <a:pt x="146011" y="2578"/>
                  </a:lnTo>
                  <a:lnTo>
                    <a:pt x="120573" y="12"/>
                  </a:lnTo>
                  <a:lnTo>
                    <a:pt x="96189" y="2159"/>
                  </a:lnTo>
                  <a:lnTo>
                    <a:pt x="53365" y="19316"/>
                  </a:lnTo>
                  <a:lnTo>
                    <a:pt x="19646" y="53136"/>
                  </a:lnTo>
                  <a:lnTo>
                    <a:pt x="2184" y="100736"/>
                  </a:lnTo>
                  <a:lnTo>
                    <a:pt x="0" y="129527"/>
                  </a:lnTo>
                  <a:lnTo>
                    <a:pt x="2197" y="158851"/>
                  </a:lnTo>
                  <a:lnTo>
                    <a:pt x="19812" y="207200"/>
                  </a:lnTo>
                  <a:lnTo>
                    <a:pt x="53759" y="241350"/>
                  </a:lnTo>
                  <a:lnTo>
                    <a:pt x="96431" y="258660"/>
                  </a:lnTo>
                  <a:lnTo>
                    <a:pt x="120573" y="260819"/>
                  </a:lnTo>
                  <a:lnTo>
                    <a:pt x="145554" y="258216"/>
                  </a:lnTo>
                  <a:lnTo>
                    <a:pt x="168021" y="250380"/>
                  </a:lnTo>
                  <a:lnTo>
                    <a:pt x="187934" y="237337"/>
                  </a:lnTo>
                  <a:lnTo>
                    <a:pt x="201917" y="222631"/>
                  </a:lnTo>
                  <a:lnTo>
                    <a:pt x="205320" y="219049"/>
                  </a:lnTo>
                  <a:lnTo>
                    <a:pt x="205320" y="253657"/>
                  </a:lnTo>
                  <a:lnTo>
                    <a:pt x="248297" y="253657"/>
                  </a:lnTo>
                  <a:lnTo>
                    <a:pt x="248297" y="219049"/>
                  </a:lnTo>
                  <a:lnTo>
                    <a:pt x="248297" y="41198"/>
                  </a:lnTo>
                  <a:lnTo>
                    <a:pt x="248297" y="5981"/>
                  </a:lnTo>
                  <a:close/>
                </a:path>
                <a:path w="1490979" h="260984">
                  <a:moveTo>
                    <a:pt x="550887" y="138480"/>
                  </a:moveTo>
                  <a:lnTo>
                    <a:pt x="550100" y="111163"/>
                  </a:lnTo>
                  <a:lnTo>
                    <a:pt x="548665" y="102666"/>
                  </a:lnTo>
                  <a:lnTo>
                    <a:pt x="545947" y="86537"/>
                  </a:lnTo>
                  <a:lnTo>
                    <a:pt x="538454" y="64604"/>
                  </a:lnTo>
                  <a:lnTo>
                    <a:pt x="527596" y="45364"/>
                  </a:lnTo>
                  <a:lnTo>
                    <a:pt x="521208" y="38214"/>
                  </a:lnTo>
                  <a:lnTo>
                    <a:pt x="509879" y="25527"/>
                  </a:lnTo>
                  <a:lnTo>
                    <a:pt x="506704" y="23444"/>
                  </a:lnTo>
                  <a:lnTo>
                    <a:pt x="506704" y="102666"/>
                  </a:lnTo>
                  <a:lnTo>
                    <a:pt x="361086" y="102666"/>
                  </a:lnTo>
                  <a:lnTo>
                    <a:pt x="377139" y="66128"/>
                  </a:lnTo>
                  <a:lnTo>
                    <a:pt x="408597" y="42760"/>
                  </a:lnTo>
                  <a:lnTo>
                    <a:pt x="433895" y="38214"/>
                  </a:lnTo>
                  <a:lnTo>
                    <a:pt x="447624" y="39344"/>
                  </a:lnTo>
                  <a:lnTo>
                    <a:pt x="447294" y="39344"/>
                  </a:lnTo>
                  <a:lnTo>
                    <a:pt x="459486" y="42608"/>
                  </a:lnTo>
                  <a:lnTo>
                    <a:pt x="490423" y="65341"/>
                  </a:lnTo>
                  <a:lnTo>
                    <a:pt x="506704" y="102666"/>
                  </a:lnTo>
                  <a:lnTo>
                    <a:pt x="506704" y="23444"/>
                  </a:lnTo>
                  <a:lnTo>
                    <a:pt x="488353" y="11353"/>
                  </a:lnTo>
                  <a:lnTo>
                    <a:pt x="463029" y="2832"/>
                  </a:lnTo>
                  <a:lnTo>
                    <a:pt x="433895" y="0"/>
                  </a:lnTo>
                  <a:lnTo>
                    <a:pt x="407835" y="2336"/>
                  </a:lnTo>
                  <a:lnTo>
                    <a:pt x="364121" y="20993"/>
                  </a:lnTo>
                  <a:lnTo>
                    <a:pt x="332232" y="57175"/>
                  </a:lnTo>
                  <a:lnTo>
                    <a:pt x="315963" y="104178"/>
                  </a:lnTo>
                  <a:lnTo>
                    <a:pt x="313931" y="131318"/>
                  </a:lnTo>
                  <a:lnTo>
                    <a:pt x="316179" y="161544"/>
                  </a:lnTo>
                  <a:lnTo>
                    <a:pt x="334238" y="210045"/>
                  </a:lnTo>
                  <a:lnTo>
                    <a:pt x="368973" y="242531"/>
                  </a:lnTo>
                  <a:lnTo>
                    <a:pt x="412089" y="258787"/>
                  </a:lnTo>
                  <a:lnTo>
                    <a:pt x="436283" y="260819"/>
                  </a:lnTo>
                  <a:lnTo>
                    <a:pt x="459562" y="258914"/>
                  </a:lnTo>
                  <a:lnTo>
                    <a:pt x="481050" y="253212"/>
                  </a:lnTo>
                  <a:lnTo>
                    <a:pt x="500748" y="243700"/>
                  </a:lnTo>
                  <a:lnTo>
                    <a:pt x="518655" y="230378"/>
                  </a:lnTo>
                  <a:lnTo>
                    <a:pt x="526465" y="222631"/>
                  </a:lnTo>
                  <a:lnTo>
                    <a:pt x="527265" y="221843"/>
                  </a:lnTo>
                  <a:lnTo>
                    <a:pt x="535203" y="212331"/>
                  </a:lnTo>
                  <a:lnTo>
                    <a:pt x="542480" y="201853"/>
                  </a:lnTo>
                  <a:lnTo>
                    <a:pt x="549084" y="190398"/>
                  </a:lnTo>
                  <a:lnTo>
                    <a:pt x="513270" y="170700"/>
                  </a:lnTo>
                  <a:lnTo>
                    <a:pt x="508317" y="180213"/>
                  </a:lnTo>
                  <a:lnTo>
                    <a:pt x="502373" y="189052"/>
                  </a:lnTo>
                  <a:lnTo>
                    <a:pt x="464185" y="218160"/>
                  </a:lnTo>
                  <a:lnTo>
                    <a:pt x="436880" y="222631"/>
                  </a:lnTo>
                  <a:lnTo>
                    <a:pt x="421093" y="221170"/>
                  </a:lnTo>
                  <a:lnTo>
                    <a:pt x="381368" y="199351"/>
                  </a:lnTo>
                  <a:lnTo>
                    <a:pt x="359778" y="156375"/>
                  </a:lnTo>
                  <a:lnTo>
                    <a:pt x="358101" y="138480"/>
                  </a:lnTo>
                  <a:lnTo>
                    <a:pt x="550887" y="138480"/>
                  </a:lnTo>
                  <a:close/>
                </a:path>
                <a:path w="1490979" h="260984">
                  <a:moveTo>
                    <a:pt x="778865" y="5994"/>
                  </a:moveTo>
                  <a:lnTo>
                    <a:pt x="580720" y="5994"/>
                  </a:lnTo>
                  <a:lnTo>
                    <a:pt x="580720" y="45364"/>
                  </a:lnTo>
                  <a:lnTo>
                    <a:pt x="658304" y="45364"/>
                  </a:lnTo>
                  <a:lnTo>
                    <a:pt x="658304" y="253644"/>
                  </a:lnTo>
                  <a:lnTo>
                    <a:pt x="701281" y="253644"/>
                  </a:lnTo>
                  <a:lnTo>
                    <a:pt x="701281" y="45364"/>
                  </a:lnTo>
                  <a:lnTo>
                    <a:pt x="778865" y="45364"/>
                  </a:lnTo>
                  <a:lnTo>
                    <a:pt x="778865" y="5994"/>
                  </a:lnTo>
                  <a:close/>
                </a:path>
                <a:path w="1490979" h="260984">
                  <a:moveTo>
                    <a:pt x="1162621" y="5981"/>
                  </a:moveTo>
                  <a:lnTo>
                    <a:pt x="963282" y="5981"/>
                  </a:lnTo>
                  <a:lnTo>
                    <a:pt x="963282" y="45351"/>
                  </a:lnTo>
                  <a:lnTo>
                    <a:pt x="963282" y="253631"/>
                  </a:lnTo>
                  <a:lnTo>
                    <a:pt x="1006246" y="253631"/>
                  </a:lnTo>
                  <a:lnTo>
                    <a:pt x="1006246" y="45351"/>
                  </a:lnTo>
                  <a:lnTo>
                    <a:pt x="1119644" y="45351"/>
                  </a:lnTo>
                  <a:lnTo>
                    <a:pt x="1119644" y="253631"/>
                  </a:lnTo>
                  <a:lnTo>
                    <a:pt x="1162621" y="253631"/>
                  </a:lnTo>
                  <a:lnTo>
                    <a:pt x="1162621" y="45351"/>
                  </a:lnTo>
                  <a:lnTo>
                    <a:pt x="1162621" y="5981"/>
                  </a:lnTo>
                  <a:close/>
                </a:path>
                <a:path w="1490979" h="260984">
                  <a:moveTo>
                    <a:pt x="1490878" y="130708"/>
                  </a:moveTo>
                  <a:lnTo>
                    <a:pt x="1488541" y="103593"/>
                  </a:lnTo>
                  <a:lnTo>
                    <a:pt x="1481543" y="78943"/>
                  </a:lnTo>
                  <a:lnTo>
                    <a:pt x="1469885" y="56743"/>
                  </a:lnTo>
                  <a:lnTo>
                    <a:pt x="1454556" y="38214"/>
                  </a:lnTo>
                  <a:lnTo>
                    <a:pt x="1453565" y="37007"/>
                  </a:lnTo>
                  <a:lnTo>
                    <a:pt x="1446707" y="31419"/>
                  </a:lnTo>
                  <a:lnTo>
                    <a:pt x="1446707" y="130708"/>
                  </a:lnTo>
                  <a:lnTo>
                    <a:pt x="1445107" y="151041"/>
                  </a:lnTo>
                  <a:lnTo>
                    <a:pt x="1421041" y="198145"/>
                  </a:lnTo>
                  <a:lnTo>
                    <a:pt x="1376845" y="221107"/>
                  </a:lnTo>
                  <a:lnTo>
                    <a:pt x="1359573" y="222631"/>
                  </a:lnTo>
                  <a:lnTo>
                    <a:pt x="1342301" y="221107"/>
                  </a:lnTo>
                  <a:lnTo>
                    <a:pt x="1298092" y="198145"/>
                  </a:lnTo>
                  <a:lnTo>
                    <a:pt x="1274038" y="151041"/>
                  </a:lnTo>
                  <a:lnTo>
                    <a:pt x="1272425" y="130708"/>
                  </a:lnTo>
                  <a:lnTo>
                    <a:pt x="1274013" y="110375"/>
                  </a:lnTo>
                  <a:lnTo>
                    <a:pt x="1297787" y="62966"/>
                  </a:lnTo>
                  <a:lnTo>
                    <a:pt x="1342047" y="39751"/>
                  </a:lnTo>
                  <a:lnTo>
                    <a:pt x="1359573" y="38214"/>
                  </a:lnTo>
                  <a:lnTo>
                    <a:pt x="1377149" y="39751"/>
                  </a:lnTo>
                  <a:lnTo>
                    <a:pt x="1421345" y="62674"/>
                  </a:lnTo>
                  <a:lnTo>
                    <a:pt x="1445120" y="110121"/>
                  </a:lnTo>
                  <a:lnTo>
                    <a:pt x="1446707" y="130708"/>
                  </a:lnTo>
                  <a:lnTo>
                    <a:pt x="1446707" y="31419"/>
                  </a:lnTo>
                  <a:lnTo>
                    <a:pt x="1433703" y="20815"/>
                  </a:lnTo>
                  <a:lnTo>
                    <a:pt x="1411414" y="9258"/>
                  </a:lnTo>
                  <a:lnTo>
                    <a:pt x="1386700" y="2324"/>
                  </a:lnTo>
                  <a:lnTo>
                    <a:pt x="1359573" y="12"/>
                  </a:lnTo>
                  <a:lnTo>
                    <a:pt x="1332433" y="2324"/>
                  </a:lnTo>
                  <a:lnTo>
                    <a:pt x="1285430" y="20815"/>
                  </a:lnTo>
                  <a:lnTo>
                    <a:pt x="1249248" y="56743"/>
                  </a:lnTo>
                  <a:lnTo>
                    <a:pt x="1230591" y="103593"/>
                  </a:lnTo>
                  <a:lnTo>
                    <a:pt x="1228267" y="130708"/>
                  </a:lnTo>
                  <a:lnTo>
                    <a:pt x="1230591" y="157568"/>
                  </a:lnTo>
                  <a:lnTo>
                    <a:pt x="1249248" y="204127"/>
                  </a:lnTo>
                  <a:lnTo>
                    <a:pt x="1285430" y="240017"/>
                  </a:lnTo>
                  <a:lnTo>
                    <a:pt x="1332433" y="258508"/>
                  </a:lnTo>
                  <a:lnTo>
                    <a:pt x="1359573" y="260819"/>
                  </a:lnTo>
                  <a:lnTo>
                    <a:pt x="1386700" y="258508"/>
                  </a:lnTo>
                  <a:lnTo>
                    <a:pt x="1433703" y="240017"/>
                  </a:lnTo>
                  <a:lnTo>
                    <a:pt x="1469885" y="204127"/>
                  </a:lnTo>
                  <a:lnTo>
                    <a:pt x="1488541" y="157568"/>
                  </a:lnTo>
                  <a:lnTo>
                    <a:pt x="1490878" y="130708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512304" y="8707891"/>
              <a:ext cx="208894" cy="247678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6728359" y="8701931"/>
              <a:ext cx="1067435" cy="393700"/>
            </a:xfrm>
            <a:custGeom>
              <a:avLst/>
              <a:gdLst/>
              <a:ahLst/>
              <a:cxnLst/>
              <a:rect l="l" t="t" r="r" b="b"/>
              <a:pathLst>
                <a:path w="1067434" h="393700">
                  <a:moveTo>
                    <a:pt x="264998" y="5969"/>
                  </a:moveTo>
                  <a:lnTo>
                    <a:pt x="217246" y="5969"/>
                  </a:lnTo>
                  <a:lnTo>
                    <a:pt x="136677" y="183235"/>
                  </a:lnTo>
                  <a:lnTo>
                    <a:pt x="48933" y="5969"/>
                  </a:lnTo>
                  <a:lnTo>
                    <a:pt x="0" y="5969"/>
                  </a:lnTo>
                  <a:lnTo>
                    <a:pt x="113995" y="230365"/>
                  </a:lnTo>
                  <a:lnTo>
                    <a:pt x="34010" y="393306"/>
                  </a:lnTo>
                  <a:lnTo>
                    <a:pt x="81762" y="393306"/>
                  </a:lnTo>
                  <a:lnTo>
                    <a:pt x="264998" y="5969"/>
                  </a:lnTo>
                  <a:close/>
                </a:path>
                <a:path w="1067434" h="393700">
                  <a:moveTo>
                    <a:pt x="509701" y="5969"/>
                  </a:moveTo>
                  <a:lnTo>
                    <a:pt x="310349" y="5969"/>
                  </a:lnTo>
                  <a:lnTo>
                    <a:pt x="310349" y="45339"/>
                  </a:lnTo>
                  <a:lnTo>
                    <a:pt x="310349" y="253619"/>
                  </a:lnTo>
                  <a:lnTo>
                    <a:pt x="353326" y="253619"/>
                  </a:lnTo>
                  <a:lnTo>
                    <a:pt x="353326" y="45339"/>
                  </a:lnTo>
                  <a:lnTo>
                    <a:pt x="466725" y="45339"/>
                  </a:lnTo>
                  <a:lnTo>
                    <a:pt x="466725" y="253619"/>
                  </a:lnTo>
                  <a:lnTo>
                    <a:pt x="509701" y="253619"/>
                  </a:lnTo>
                  <a:lnTo>
                    <a:pt x="509701" y="45339"/>
                  </a:lnTo>
                  <a:lnTo>
                    <a:pt x="509701" y="5969"/>
                  </a:lnTo>
                  <a:close/>
                </a:path>
                <a:path w="1067434" h="393700">
                  <a:moveTo>
                    <a:pt x="823620" y="5969"/>
                  </a:moveTo>
                  <a:lnTo>
                    <a:pt x="783043" y="5969"/>
                  </a:lnTo>
                  <a:lnTo>
                    <a:pt x="783043" y="130098"/>
                  </a:lnTo>
                  <a:lnTo>
                    <a:pt x="781646" y="148755"/>
                  </a:lnTo>
                  <a:lnTo>
                    <a:pt x="760666" y="195745"/>
                  </a:lnTo>
                  <a:lnTo>
                    <a:pt x="718350" y="220992"/>
                  </a:lnTo>
                  <a:lnTo>
                    <a:pt x="717918" y="220992"/>
                  </a:lnTo>
                  <a:lnTo>
                    <a:pt x="700671" y="222618"/>
                  </a:lnTo>
                  <a:lnTo>
                    <a:pt x="653161" y="208013"/>
                  </a:lnTo>
                  <a:lnTo>
                    <a:pt x="624941" y="166878"/>
                  </a:lnTo>
                  <a:lnTo>
                    <a:pt x="619506" y="129514"/>
                  </a:lnTo>
                  <a:lnTo>
                    <a:pt x="620966" y="109296"/>
                  </a:lnTo>
                  <a:lnTo>
                    <a:pt x="643077" y="62369"/>
                  </a:lnTo>
                  <a:lnTo>
                    <a:pt x="684314" y="39712"/>
                  </a:lnTo>
                  <a:lnTo>
                    <a:pt x="700671" y="38201"/>
                  </a:lnTo>
                  <a:lnTo>
                    <a:pt x="716407" y="39712"/>
                  </a:lnTo>
                  <a:lnTo>
                    <a:pt x="757974" y="62064"/>
                  </a:lnTo>
                  <a:lnTo>
                    <a:pt x="781469" y="109296"/>
                  </a:lnTo>
                  <a:lnTo>
                    <a:pt x="782993" y="129514"/>
                  </a:lnTo>
                  <a:lnTo>
                    <a:pt x="783043" y="130098"/>
                  </a:lnTo>
                  <a:lnTo>
                    <a:pt x="783043" y="5969"/>
                  </a:lnTo>
                  <a:lnTo>
                    <a:pt x="780656" y="5969"/>
                  </a:lnTo>
                  <a:lnTo>
                    <a:pt x="780656" y="41186"/>
                  </a:lnTo>
                  <a:lnTo>
                    <a:pt x="777849" y="38201"/>
                  </a:lnTo>
                  <a:lnTo>
                    <a:pt x="763714" y="23152"/>
                  </a:lnTo>
                  <a:lnTo>
                    <a:pt x="743940" y="10287"/>
                  </a:lnTo>
                  <a:lnTo>
                    <a:pt x="721334" y="2565"/>
                  </a:lnTo>
                  <a:lnTo>
                    <a:pt x="695896" y="0"/>
                  </a:lnTo>
                  <a:lnTo>
                    <a:pt x="671525" y="2146"/>
                  </a:lnTo>
                  <a:lnTo>
                    <a:pt x="628700" y="19304"/>
                  </a:lnTo>
                  <a:lnTo>
                    <a:pt x="594982" y="53124"/>
                  </a:lnTo>
                  <a:lnTo>
                    <a:pt x="577519" y="100723"/>
                  </a:lnTo>
                  <a:lnTo>
                    <a:pt x="575335" y="129514"/>
                  </a:lnTo>
                  <a:lnTo>
                    <a:pt x="577532" y="158838"/>
                  </a:lnTo>
                  <a:lnTo>
                    <a:pt x="595147" y="207187"/>
                  </a:lnTo>
                  <a:lnTo>
                    <a:pt x="629094" y="241338"/>
                  </a:lnTo>
                  <a:lnTo>
                    <a:pt x="671766" y="258648"/>
                  </a:lnTo>
                  <a:lnTo>
                    <a:pt x="695896" y="260807"/>
                  </a:lnTo>
                  <a:lnTo>
                    <a:pt x="720890" y="258203"/>
                  </a:lnTo>
                  <a:lnTo>
                    <a:pt x="743343" y="250367"/>
                  </a:lnTo>
                  <a:lnTo>
                    <a:pt x="763270" y="237324"/>
                  </a:lnTo>
                  <a:lnTo>
                    <a:pt x="777252" y="222618"/>
                  </a:lnTo>
                  <a:lnTo>
                    <a:pt x="780656" y="219036"/>
                  </a:lnTo>
                  <a:lnTo>
                    <a:pt x="780656" y="253644"/>
                  </a:lnTo>
                  <a:lnTo>
                    <a:pt x="823620" y="253644"/>
                  </a:lnTo>
                  <a:lnTo>
                    <a:pt x="823620" y="219036"/>
                  </a:lnTo>
                  <a:lnTo>
                    <a:pt x="823620" y="41186"/>
                  </a:lnTo>
                  <a:lnTo>
                    <a:pt x="823620" y="5969"/>
                  </a:lnTo>
                  <a:close/>
                </a:path>
                <a:path w="1067434" h="393700">
                  <a:moveTo>
                    <a:pt x="1067130" y="5981"/>
                  </a:moveTo>
                  <a:lnTo>
                    <a:pt x="868972" y="5981"/>
                  </a:lnTo>
                  <a:lnTo>
                    <a:pt x="868972" y="45351"/>
                  </a:lnTo>
                  <a:lnTo>
                    <a:pt x="946569" y="45351"/>
                  </a:lnTo>
                  <a:lnTo>
                    <a:pt x="946569" y="253631"/>
                  </a:lnTo>
                  <a:lnTo>
                    <a:pt x="989533" y="253631"/>
                  </a:lnTo>
                  <a:lnTo>
                    <a:pt x="989533" y="45351"/>
                  </a:lnTo>
                  <a:lnTo>
                    <a:pt x="1067130" y="45351"/>
                  </a:lnTo>
                  <a:lnTo>
                    <a:pt x="1067130" y="5981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840860" y="8707891"/>
              <a:ext cx="181439" cy="247678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8189989" y="8688787"/>
              <a:ext cx="864869" cy="284480"/>
            </a:xfrm>
            <a:custGeom>
              <a:avLst/>
              <a:gdLst/>
              <a:ahLst/>
              <a:cxnLst/>
              <a:rect l="l" t="t" r="r" b="b"/>
              <a:pathLst>
                <a:path w="864870" h="284479">
                  <a:moveTo>
                    <a:pt x="322287" y="266788"/>
                  </a:moveTo>
                  <a:lnTo>
                    <a:pt x="262610" y="0"/>
                  </a:lnTo>
                  <a:lnTo>
                    <a:pt x="162331" y="201739"/>
                  </a:lnTo>
                  <a:lnTo>
                    <a:pt x="59677" y="0"/>
                  </a:lnTo>
                  <a:lnTo>
                    <a:pt x="0" y="266788"/>
                  </a:lnTo>
                  <a:lnTo>
                    <a:pt x="44170" y="266788"/>
                  </a:lnTo>
                  <a:lnTo>
                    <a:pt x="75793" y="113411"/>
                  </a:lnTo>
                  <a:lnTo>
                    <a:pt x="161150" y="284111"/>
                  </a:lnTo>
                  <a:lnTo>
                    <a:pt x="245313" y="113411"/>
                  </a:lnTo>
                  <a:lnTo>
                    <a:pt x="278130" y="266788"/>
                  </a:lnTo>
                  <a:lnTo>
                    <a:pt x="322287" y="266788"/>
                  </a:lnTo>
                  <a:close/>
                </a:path>
                <a:path w="864870" h="284479">
                  <a:moveTo>
                    <a:pt x="596239" y="151612"/>
                  </a:moveTo>
                  <a:lnTo>
                    <a:pt x="595452" y="124294"/>
                  </a:lnTo>
                  <a:lnTo>
                    <a:pt x="594017" y="115798"/>
                  </a:lnTo>
                  <a:lnTo>
                    <a:pt x="591312" y="99669"/>
                  </a:lnTo>
                  <a:lnTo>
                    <a:pt x="583806" y="77736"/>
                  </a:lnTo>
                  <a:lnTo>
                    <a:pt x="572947" y="58496"/>
                  </a:lnTo>
                  <a:lnTo>
                    <a:pt x="566559" y="51346"/>
                  </a:lnTo>
                  <a:lnTo>
                    <a:pt x="555231" y="38658"/>
                  </a:lnTo>
                  <a:lnTo>
                    <a:pt x="552069" y="36588"/>
                  </a:lnTo>
                  <a:lnTo>
                    <a:pt x="552069" y="115798"/>
                  </a:lnTo>
                  <a:lnTo>
                    <a:pt x="406450" y="115798"/>
                  </a:lnTo>
                  <a:lnTo>
                    <a:pt x="422503" y="79260"/>
                  </a:lnTo>
                  <a:lnTo>
                    <a:pt x="453961" y="55892"/>
                  </a:lnTo>
                  <a:lnTo>
                    <a:pt x="479247" y="51346"/>
                  </a:lnTo>
                  <a:lnTo>
                    <a:pt x="492975" y="52476"/>
                  </a:lnTo>
                  <a:lnTo>
                    <a:pt x="492658" y="52476"/>
                  </a:lnTo>
                  <a:lnTo>
                    <a:pt x="504837" y="55740"/>
                  </a:lnTo>
                  <a:lnTo>
                    <a:pt x="535787" y="78473"/>
                  </a:lnTo>
                  <a:lnTo>
                    <a:pt x="552069" y="115798"/>
                  </a:lnTo>
                  <a:lnTo>
                    <a:pt x="552069" y="36588"/>
                  </a:lnTo>
                  <a:lnTo>
                    <a:pt x="533704" y="24485"/>
                  </a:lnTo>
                  <a:lnTo>
                    <a:pt x="508381" y="15963"/>
                  </a:lnTo>
                  <a:lnTo>
                    <a:pt x="479247" y="13131"/>
                  </a:lnTo>
                  <a:lnTo>
                    <a:pt x="453199" y="15468"/>
                  </a:lnTo>
                  <a:lnTo>
                    <a:pt x="409486" y="34124"/>
                  </a:lnTo>
                  <a:lnTo>
                    <a:pt x="377583" y="70307"/>
                  </a:lnTo>
                  <a:lnTo>
                    <a:pt x="361315" y="117309"/>
                  </a:lnTo>
                  <a:lnTo>
                    <a:pt x="359283" y="144449"/>
                  </a:lnTo>
                  <a:lnTo>
                    <a:pt x="361543" y="174675"/>
                  </a:lnTo>
                  <a:lnTo>
                    <a:pt x="379603" y="223177"/>
                  </a:lnTo>
                  <a:lnTo>
                    <a:pt x="414324" y="255663"/>
                  </a:lnTo>
                  <a:lnTo>
                    <a:pt x="457454" y="271919"/>
                  </a:lnTo>
                  <a:lnTo>
                    <a:pt x="481647" y="273951"/>
                  </a:lnTo>
                  <a:lnTo>
                    <a:pt x="504926" y="272046"/>
                  </a:lnTo>
                  <a:lnTo>
                    <a:pt x="546100" y="256832"/>
                  </a:lnTo>
                  <a:lnTo>
                    <a:pt x="580567" y="225463"/>
                  </a:lnTo>
                  <a:lnTo>
                    <a:pt x="594436" y="203530"/>
                  </a:lnTo>
                  <a:lnTo>
                    <a:pt x="558634" y="183832"/>
                  </a:lnTo>
                  <a:lnTo>
                    <a:pt x="553669" y="193344"/>
                  </a:lnTo>
                  <a:lnTo>
                    <a:pt x="547738" y="202184"/>
                  </a:lnTo>
                  <a:lnTo>
                    <a:pt x="509549" y="231292"/>
                  </a:lnTo>
                  <a:lnTo>
                    <a:pt x="482231" y="235762"/>
                  </a:lnTo>
                  <a:lnTo>
                    <a:pt x="466458" y="234302"/>
                  </a:lnTo>
                  <a:lnTo>
                    <a:pt x="426732" y="212483"/>
                  </a:lnTo>
                  <a:lnTo>
                    <a:pt x="405130" y="169506"/>
                  </a:lnTo>
                  <a:lnTo>
                    <a:pt x="403466" y="151612"/>
                  </a:lnTo>
                  <a:lnTo>
                    <a:pt x="596239" y="151612"/>
                  </a:lnTo>
                  <a:close/>
                </a:path>
                <a:path w="864870" h="284479">
                  <a:moveTo>
                    <a:pt x="864806" y="19138"/>
                  </a:moveTo>
                  <a:lnTo>
                    <a:pt x="821829" y="19138"/>
                  </a:lnTo>
                  <a:lnTo>
                    <a:pt x="821829" y="120738"/>
                  </a:lnTo>
                  <a:lnTo>
                    <a:pt x="704850" y="120738"/>
                  </a:lnTo>
                  <a:lnTo>
                    <a:pt x="704850" y="19138"/>
                  </a:lnTo>
                  <a:lnTo>
                    <a:pt x="661885" y="19138"/>
                  </a:lnTo>
                  <a:lnTo>
                    <a:pt x="661885" y="120738"/>
                  </a:lnTo>
                  <a:lnTo>
                    <a:pt x="661885" y="160108"/>
                  </a:lnTo>
                  <a:lnTo>
                    <a:pt x="661885" y="266788"/>
                  </a:lnTo>
                  <a:lnTo>
                    <a:pt x="704850" y="266788"/>
                  </a:lnTo>
                  <a:lnTo>
                    <a:pt x="704850" y="160108"/>
                  </a:lnTo>
                  <a:lnTo>
                    <a:pt x="821829" y="160108"/>
                  </a:lnTo>
                  <a:lnTo>
                    <a:pt x="821829" y="266788"/>
                  </a:lnTo>
                  <a:lnTo>
                    <a:pt x="864806" y="266788"/>
                  </a:lnTo>
                  <a:lnTo>
                    <a:pt x="864806" y="160108"/>
                  </a:lnTo>
                  <a:lnTo>
                    <a:pt x="864806" y="120738"/>
                  </a:lnTo>
                  <a:lnTo>
                    <a:pt x="864806" y="19138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135973" y="8707891"/>
              <a:ext cx="181439" cy="247678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686663" y="8701919"/>
              <a:ext cx="9311005" cy="1109980"/>
            </a:xfrm>
            <a:custGeom>
              <a:avLst/>
              <a:gdLst/>
              <a:ahLst/>
              <a:cxnLst/>
              <a:rect l="l" t="t" r="r" b="b"/>
              <a:pathLst>
                <a:path w="9311005" h="1109979">
                  <a:moveTo>
                    <a:pt x="212471" y="703084"/>
                  </a:moveTo>
                  <a:lnTo>
                    <a:pt x="42976" y="885710"/>
                  </a:lnTo>
                  <a:lnTo>
                    <a:pt x="42976" y="722185"/>
                  </a:lnTo>
                  <a:lnTo>
                    <a:pt x="0" y="722185"/>
                  </a:lnTo>
                  <a:lnTo>
                    <a:pt x="0" y="987196"/>
                  </a:lnTo>
                  <a:lnTo>
                    <a:pt x="169506" y="804545"/>
                  </a:lnTo>
                  <a:lnTo>
                    <a:pt x="169506" y="969860"/>
                  </a:lnTo>
                  <a:lnTo>
                    <a:pt x="212471" y="969860"/>
                  </a:lnTo>
                  <a:lnTo>
                    <a:pt x="212471" y="703084"/>
                  </a:lnTo>
                  <a:close/>
                </a:path>
                <a:path w="9311005" h="1109979">
                  <a:moveTo>
                    <a:pt x="618909" y="894080"/>
                  </a:moveTo>
                  <a:lnTo>
                    <a:pt x="601599" y="848715"/>
                  </a:lnTo>
                  <a:lnTo>
                    <a:pt x="572960" y="832599"/>
                  </a:lnTo>
                  <a:lnTo>
                    <a:pt x="585228" y="822871"/>
                  </a:lnTo>
                  <a:lnTo>
                    <a:pt x="593991" y="810971"/>
                  </a:lnTo>
                  <a:lnTo>
                    <a:pt x="599249" y="796912"/>
                  </a:lnTo>
                  <a:lnTo>
                    <a:pt x="601002" y="780681"/>
                  </a:lnTo>
                  <a:lnTo>
                    <a:pt x="599668" y="766991"/>
                  </a:lnTo>
                  <a:lnTo>
                    <a:pt x="579526" y="733513"/>
                  </a:lnTo>
                  <a:lnTo>
                    <a:pt x="538784" y="717296"/>
                  </a:lnTo>
                  <a:lnTo>
                    <a:pt x="521017" y="716216"/>
                  </a:lnTo>
                  <a:lnTo>
                    <a:pt x="505993" y="717080"/>
                  </a:lnTo>
                  <a:lnTo>
                    <a:pt x="466725" y="729932"/>
                  </a:lnTo>
                  <a:lnTo>
                    <a:pt x="435076" y="760984"/>
                  </a:lnTo>
                  <a:lnTo>
                    <a:pt x="464934" y="785444"/>
                  </a:lnTo>
                  <a:lnTo>
                    <a:pt x="468884" y="779183"/>
                  </a:lnTo>
                  <a:lnTo>
                    <a:pt x="473583" y="773518"/>
                  </a:lnTo>
                  <a:lnTo>
                    <a:pt x="510171" y="755015"/>
                  </a:lnTo>
                  <a:lnTo>
                    <a:pt x="519239" y="754418"/>
                  </a:lnTo>
                  <a:lnTo>
                    <a:pt x="529272" y="754976"/>
                  </a:lnTo>
                  <a:lnTo>
                    <a:pt x="560946" y="781151"/>
                  </a:lnTo>
                  <a:lnTo>
                    <a:pt x="561619" y="789025"/>
                  </a:lnTo>
                  <a:lnTo>
                    <a:pt x="560793" y="795807"/>
                  </a:lnTo>
                  <a:lnTo>
                    <a:pt x="526770" y="817880"/>
                  </a:lnTo>
                  <a:lnTo>
                    <a:pt x="516255" y="818286"/>
                  </a:lnTo>
                  <a:lnTo>
                    <a:pt x="495363" y="818286"/>
                  </a:lnTo>
                  <a:lnTo>
                    <a:pt x="495363" y="857669"/>
                  </a:lnTo>
                  <a:lnTo>
                    <a:pt x="520433" y="857669"/>
                  </a:lnTo>
                  <a:lnTo>
                    <a:pt x="533488" y="858189"/>
                  </a:lnTo>
                  <a:lnTo>
                    <a:pt x="572211" y="877963"/>
                  </a:lnTo>
                  <a:lnTo>
                    <a:pt x="575945" y="894676"/>
                  </a:lnTo>
                  <a:lnTo>
                    <a:pt x="574852" y="905560"/>
                  </a:lnTo>
                  <a:lnTo>
                    <a:pt x="541312" y="936447"/>
                  </a:lnTo>
                  <a:lnTo>
                    <a:pt x="516851" y="938834"/>
                  </a:lnTo>
                  <a:lnTo>
                    <a:pt x="505358" y="938060"/>
                  </a:lnTo>
                  <a:lnTo>
                    <a:pt x="469074" y="920292"/>
                  </a:lnTo>
                  <a:lnTo>
                    <a:pt x="454190" y="898245"/>
                  </a:lnTo>
                  <a:lnTo>
                    <a:pt x="417169" y="913777"/>
                  </a:lnTo>
                  <a:lnTo>
                    <a:pt x="440347" y="947915"/>
                  </a:lnTo>
                  <a:lnTo>
                    <a:pt x="479996" y="971816"/>
                  </a:lnTo>
                  <a:lnTo>
                    <a:pt x="516255" y="977023"/>
                  </a:lnTo>
                  <a:lnTo>
                    <a:pt x="537222" y="975829"/>
                  </a:lnTo>
                  <a:lnTo>
                    <a:pt x="586689" y="957948"/>
                  </a:lnTo>
                  <a:lnTo>
                    <a:pt x="616902" y="913066"/>
                  </a:lnTo>
                  <a:lnTo>
                    <a:pt x="618909" y="894080"/>
                  </a:lnTo>
                  <a:close/>
                </a:path>
                <a:path w="9311005" h="1109979">
                  <a:moveTo>
                    <a:pt x="917321" y="722185"/>
                  </a:moveTo>
                  <a:lnTo>
                    <a:pt x="876731" y="722185"/>
                  </a:lnTo>
                  <a:lnTo>
                    <a:pt x="876731" y="846315"/>
                  </a:lnTo>
                  <a:lnTo>
                    <a:pt x="875334" y="864971"/>
                  </a:lnTo>
                  <a:lnTo>
                    <a:pt x="854367" y="911974"/>
                  </a:lnTo>
                  <a:lnTo>
                    <a:pt x="812038" y="937221"/>
                  </a:lnTo>
                  <a:lnTo>
                    <a:pt x="811618" y="937221"/>
                  </a:lnTo>
                  <a:lnTo>
                    <a:pt x="794372" y="938834"/>
                  </a:lnTo>
                  <a:lnTo>
                    <a:pt x="746861" y="924242"/>
                  </a:lnTo>
                  <a:lnTo>
                    <a:pt x="718642" y="883107"/>
                  </a:lnTo>
                  <a:lnTo>
                    <a:pt x="713206" y="845731"/>
                  </a:lnTo>
                  <a:lnTo>
                    <a:pt x="714667" y="825512"/>
                  </a:lnTo>
                  <a:lnTo>
                    <a:pt x="736777" y="778598"/>
                  </a:lnTo>
                  <a:lnTo>
                    <a:pt x="778014" y="755929"/>
                  </a:lnTo>
                  <a:lnTo>
                    <a:pt x="794372" y="754418"/>
                  </a:lnTo>
                  <a:lnTo>
                    <a:pt x="810107" y="755929"/>
                  </a:lnTo>
                  <a:lnTo>
                    <a:pt x="851674" y="778281"/>
                  </a:lnTo>
                  <a:lnTo>
                    <a:pt x="875169" y="825512"/>
                  </a:lnTo>
                  <a:lnTo>
                    <a:pt x="876731" y="846315"/>
                  </a:lnTo>
                  <a:lnTo>
                    <a:pt x="876731" y="722185"/>
                  </a:lnTo>
                  <a:lnTo>
                    <a:pt x="874356" y="722185"/>
                  </a:lnTo>
                  <a:lnTo>
                    <a:pt x="874356" y="757402"/>
                  </a:lnTo>
                  <a:lnTo>
                    <a:pt x="871550" y="754418"/>
                  </a:lnTo>
                  <a:lnTo>
                    <a:pt x="857415" y="739381"/>
                  </a:lnTo>
                  <a:lnTo>
                    <a:pt x="837641" y="726516"/>
                  </a:lnTo>
                  <a:lnTo>
                    <a:pt x="815035" y="718794"/>
                  </a:lnTo>
                  <a:lnTo>
                    <a:pt x="789597" y="716216"/>
                  </a:lnTo>
                  <a:lnTo>
                    <a:pt x="765213" y="718362"/>
                  </a:lnTo>
                  <a:lnTo>
                    <a:pt x="722388" y="735520"/>
                  </a:lnTo>
                  <a:lnTo>
                    <a:pt x="688670" y="769353"/>
                  </a:lnTo>
                  <a:lnTo>
                    <a:pt x="671207" y="816952"/>
                  </a:lnTo>
                  <a:lnTo>
                    <a:pt x="669023" y="845731"/>
                  </a:lnTo>
                  <a:lnTo>
                    <a:pt x="671233" y="875055"/>
                  </a:lnTo>
                  <a:lnTo>
                    <a:pt x="688835" y="923404"/>
                  </a:lnTo>
                  <a:lnTo>
                    <a:pt x="722795" y="957554"/>
                  </a:lnTo>
                  <a:lnTo>
                    <a:pt x="765467" y="974864"/>
                  </a:lnTo>
                  <a:lnTo>
                    <a:pt x="789597" y="977023"/>
                  </a:lnTo>
                  <a:lnTo>
                    <a:pt x="814590" y="974420"/>
                  </a:lnTo>
                  <a:lnTo>
                    <a:pt x="837044" y="966597"/>
                  </a:lnTo>
                  <a:lnTo>
                    <a:pt x="856970" y="953541"/>
                  </a:lnTo>
                  <a:lnTo>
                    <a:pt x="870940" y="938834"/>
                  </a:lnTo>
                  <a:lnTo>
                    <a:pt x="874356" y="935253"/>
                  </a:lnTo>
                  <a:lnTo>
                    <a:pt x="874356" y="969860"/>
                  </a:lnTo>
                  <a:lnTo>
                    <a:pt x="917321" y="969860"/>
                  </a:lnTo>
                  <a:lnTo>
                    <a:pt x="917321" y="935253"/>
                  </a:lnTo>
                  <a:lnTo>
                    <a:pt x="917321" y="757402"/>
                  </a:lnTo>
                  <a:lnTo>
                    <a:pt x="917321" y="722185"/>
                  </a:lnTo>
                  <a:close/>
                </a:path>
                <a:path w="9311005" h="1109979">
                  <a:moveTo>
                    <a:pt x="1227683" y="930490"/>
                  </a:moveTo>
                  <a:lnTo>
                    <a:pt x="1190675" y="930490"/>
                  </a:lnTo>
                  <a:lnTo>
                    <a:pt x="1190675" y="761580"/>
                  </a:lnTo>
                  <a:lnTo>
                    <a:pt x="1190675" y="722185"/>
                  </a:lnTo>
                  <a:lnTo>
                    <a:pt x="1147699" y="722185"/>
                  </a:lnTo>
                  <a:lnTo>
                    <a:pt x="1147699" y="761580"/>
                  </a:lnTo>
                  <a:lnTo>
                    <a:pt x="1147699" y="930490"/>
                  </a:lnTo>
                  <a:lnTo>
                    <a:pt x="1029525" y="930490"/>
                  </a:lnTo>
                  <a:lnTo>
                    <a:pt x="1042581" y="915898"/>
                  </a:lnTo>
                  <a:lnTo>
                    <a:pt x="1051902" y="898410"/>
                  </a:lnTo>
                  <a:lnTo>
                    <a:pt x="1057503" y="878014"/>
                  </a:lnTo>
                  <a:lnTo>
                    <a:pt x="1059370" y="854697"/>
                  </a:lnTo>
                  <a:lnTo>
                    <a:pt x="1059370" y="761580"/>
                  </a:lnTo>
                  <a:lnTo>
                    <a:pt x="1147699" y="761580"/>
                  </a:lnTo>
                  <a:lnTo>
                    <a:pt x="1147699" y="722185"/>
                  </a:lnTo>
                  <a:lnTo>
                    <a:pt x="1016393" y="722185"/>
                  </a:lnTo>
                  <a:lnTo>
                    <a:pt x="1016393" y="832599"/>
                  </a:lnTo>
                  <a:lnTo>
                    <a:pt x="1015758" y="853490"/>
                  </a:lnTo>
                  <a:lnTo>
                    <a:pt x="1006246" y="898258"/>
                  </a:lnTo>
                  <a:lnTo>
                    <a:pt x="974801" y="928255"/>
                  </a:lnTo>
                  <a:lnTo>
                    <a:pt x="960297" y="930490"/>
                  </a:lnTo>
                  <a:lnTo>
                    <a:pt x="960297" y="1035519"/>
                  </a:lnTo>
                  <a:lnTo>
                    <a:pt x="999693" y="1035519"/>
                  </a:lnTo>
                  <a:lnTo>
                    <a:pt x="999693" y="969873"/>
                  </a:lnTo>
                  <a:lnTo>
                    <a:pt x="1188288" y="969873"/>
                  </a:lnTo>
                  <a:lnTo>
                    <a:pt x="1188288" y="1035519"/>
                  </a:lnTo>
                  <a:lnTo>
                    <a:pt x="1227683" y="1035519"/>
                  </a:lnTo>
                  <a:lnTo>
                    <a:pt x="1227683" y="969873"/>
                  </a:lnTo>
                  <a:lnTo>
                    <a:pt x="1227683" y="930490"/>
                  </a:lnTo>
                  <a:close/>
                </a:path>
                <a:path w="9311005" h="1109979">
                  <a:moveTo>
                    <a:pt x="1502219" y="722198"/>
                  </a:moveTo>
                  <a:lnTo>
                    <a:pt x="1454467" y="722198"/>
                  </a:lnTo>
                  <a:lnTo>
                    <a:pt x="1373898" y="899464"/>
                  </a:lnTo>
                  <a:lnTo>
                    <a:pt x="1286154" y="722198"/>
                  </a:lnTo>
                  <a:lnTo>
                    <a:pt x="1237221" y="722198"/>
                  </a:lnTo>
                  <a:lnTo>
                    <a:pt x="1351216" y="946594"/>
                  </a:lnTo>
                  <a:lnTo>
                    <a:pt x="1271244" y="1109535"/>
                  </a:lnTo>
                  <a:lnTo>
                    <a:pt x="1318983" y="1109535"/>
                  </a:lnTo>
                  <a:lnTo>
                    <a:pt x="1502219" y="722198"/>
                  </a:lnTo>
                  <a:close/>
                </a:path>
                <a:path w="9311005" h="1109979">
                  <a:moveTo>
                    <a:pt x="1841220" y="969873"/>
                  </a:moveTo>
                  <a:lnTo>
                    <a:pt x="1781543" y="703084"/>
                  </a:lnTo>
                  <a:lnTo>
                    <a:pt x="1681264" y="904824"/>
                  </a:lnTo>
                  <a:lnTo>
                    <a:pt x="1578610" y="703084"/>
                  </a:lnTo>
                  <a:lnTo>
                    <a:pt x="1518932" y="969873"/>
                  </a:lnTo>
                  <a:lnTo>
                    <a:pt x="1563103" y="969873"/>
                  </a:lnTo>
                  <a:lnTo>
                    <a:pt x="1594726" y="816495"/>
                  </a:lnTo>
                  <a:lnTo>
                    <a:pt x="1680083" y="987196"/>
                  </a:lnTo>
                  <a:lnTo>
                    <a:pt x="1764245" y="816495"/>
                  </a:lnTo>
                  <a:lnTo>
                    <a:pt x="1797050" y="969873"/>
                  </a:lnTo>
                  <a:lnTo>
                    <a:pt x="1841220" y="969873"/>
                  </a:lnTo>
                  <a:close/>
                </a:path>
                <a:path w="9311005" h="1109979">
                  <a:moveTo>
                    <a:pt x="2126513" y="722185"/>
                  </a:moveTo>
                  <a:lnTo>
                    <a:pt x="2085924" y="722185"/>
                  </a:lnTo>
                  <a:lnTo>
                    <a:pt x="2085924" y="846315"/>
                  </a:lnTo>
                  <a:lnTo>
                    <a:pt x="2084527" y="864971"/>
                  </a:lnTo>
                  <a:lnTo>
                    <a:pt x="2063546" y="911974"/>
                  </a:lnTo>
                  <a:lnTo>
                    <a:pt x="2021230" y="937221"/>
                  </a:lnTo>
                  <a:lnTo>
                    <a:pt x="2020811" y="937221"/>
                  </a:lnTo>
                  <a:lnTo>
                    <a:pt x="2003564" y="938834"/>
                  </a:lnTo>
                  <a:lnTo>
                    <a:pt x="1956054" y="924242"/>
                  </a:lnTo>
                  <a:lnTo>
                    <a:pt x="1927834" y="883107"/>
                  </a:lnTo>
                  <a:lnTo>
                    <a:pt x="1922437" y="846315"/>
                  </a:lnTo>
                  <a:lnTo>
                    <a:pt x="1922386" y="845731"/>
                  </a:lnTo>
                  <a:lnTo>
                    <a:pt x="1928279" y="807466"/>
                  </a:lnTo>
                  <a:lnTo>
                    <a:pt x="1958403" y="768019"/>
                  </a:lnTo>
                  <a:lnTo>
                    <a:pt x="2003564" y="754418"/>
                  </a:lnTo>
                  <a:lnTo>
                    <a:pt x="2019300" y="755929"/>
                  </a:lnTo>
                  <a:lnTo>
                    <a:pt x="2060854" y="778281"/>
                  </a:lnTo>
                  <a:lnTo>
                    <a:pt x="2084362" y="825512"/>
                  </a:lnTo>
                  <a:lnTo>
                    <a:pt x="2085924" y="846315"/>
                  </a:lnTo>
                  <a:lnTo>
                    <a:pt x="2085924" y="722185"/>
                  </a:lnTo>
                  <a:lnTo>
                    <a:pt x="2083536" y="722185"/>
                  </a:lnTo>
                  <a:lnTo>
                    <a:pt x="2083536" y="757402"/>
                  </a:lnTo>
                  <a:lnTo>
                    <a:pt x="2080729" y="754418"/>
                  </a:lnTo>
                  <a:lnTo>
                    <a:pt x="2066594" y="739381"/>
                  </a:lnTo>
                  <a:lnTo>
                    <a:pt x="2046833" y="726516"/>
                  </a:lnTo>
                  <a:lnTo>
                    <a:pt x="2024227" y="718794"/>
                  </a:lnTo>
                  <a:lnTo>
                    <a:pt x="1998789" y="716216"/>
                  </a:lnTo>
                  <a:lnTo>
                    <a:pt x="1974405" y="718362"/>
                  </a:lnTo>
                  <a:lnTo>
                    <a:pt x="1931581" y="735520"/>
                  </a:lnTo>
                  <a:lnTo>
                    <a:pt x="1897862" y="769353"/>
                  </a:lnTo>
                  <a:lnTo>
                    <a:pt x="1880400" y="816952"/>
                  </a:lnTo>
                  <a:lnTo>
                    <a:pt x="1878215" y="845731"/>
                  </a:lnTo>
                  <a:lnTo>
                    <a:pt x="1880412" y="875055"/>
                  </a:lnTo>
                  <a:lnTo>
                    <a:pt x="1898027" y="923404"/>
                  </a:lnTo>
                  <a:lnTo>
                    <a:pt x="1931974" y="957554"/>
                  </a:lnTo>
                  <a:lnTo>
                    <a:pt x="1974646" y="974864"/>
                  </a:lnTo>
                  <a:lnTo>
                    <a:pt x="1998789" y="977023"/>
                  </a:lnTo>
                  <a:lnTo>
                    <a:pt x="2023770" y="974420"/>
                  </a:lnTo>
                  <a:lnTo>
                    <a:pt x="2046236" y="966597"/>
                  </a:lnTo>
                  <a:lnTo>
                    <a:pt x="2066150" y="953541"/>
                  </a:lnTo>
                  <a:lnTo>
                    <a:pt x="2080133" y="938834"/>
                  </a:lnTo>
                  <a:lnTo>
                    <a:pt x="2083536" y="935253"/>
                  </a:lnTo>
                  <a:lnTo>
                    <a:pt x="2083536" y="969860"/>
                  </a:lnTo>
                  <a:lnTo>
                    <a:pt x="2126513" y="969860"/>
                  </a:lnTo>
                  <a:lnTo>
                    <a:pt x="2126513" y="935253"/>
                  </a:lnTo>
                  <a:lnTo>
                    <a:pt x="2126513" y="757402"/>
                  </a:lnTo>
                  <a:lnTo>
                    <a:pt x="2126513" y="722185"/>
                  </a:lnTo>
                  <a:close/>
                </a:path>
                <a:path w="9311005" h="1109979">
                  <a:moveTo>
                    <a:pt x="2370010" y="722210"/>
                  </a:moveTo>
                  <a:lnTo>
                    <a:pt x="2171865" y="722210"/>
                  </a:lnTo>
                  <a:lnTo>
                    <a:pt x="2171865" y="761580"/>
                  </a:lnTo>
                  <a:lnTo>
                    <a:pt x="2249449" y="761580"/>
                  </a:lnTo>
                  <a:lnTo>
                    <a:pt x="2249449" y="969860"/>
                  </a:lnTo>
                  <a:lnTo>
                    <a:pt x="2292426" y="969860"/>
                  </a:lnTo>
                  <a:lnTo>
                    <a:pt x="2292426" y="761580"/>
                  </a:lnTo>
                  <a:lnTo>
                    <a:pt x="2370010" y="761580"/>
                  </a:lnTo>
                  <a:lnTo>
                    <a:pt x="2370010" y="722210"/>
                  </a:lnTo>
                  <a:close/>
                </a:path>
                <a:path w="9311005" h="1109979">
                  <a:moveTo>
                    <a:pt x="9007932" y="6007"/>
                  </a:moveTo>
                  <a:lnTo>
                    <a:pt x="8964968" y="6007"/>
                  </a:lnTo>
                  <a:lnTo>
                    <a:pt x="8964968" y="214287"/>
                  </a:lnTo>
                  <a:lnTo>
                    <a:pt x="8869464" y="214287"/>
                  </a:lnTo>
                  <a:lnTo>
                    <a:pt x="8869464" y="6007"/>
                  </a:lnTo>
                  <a:lnTo>
                    <a:pt x="8826500" y="6007"/>
                  </a:lnTo>
                  <a:lnTo>
                    <a:pt x="8826500" y="214287"/>
                  </a:lnTo>
                  <a:lnTo>
                    <a:pt x="8730996" y="214287"/>
                  </a:lnTo>
                  <a:lnTo>
                    <a:pt x="8730996" y="6007"/>
                  </a:lnTo>
                  <a:lnTo>
                    <a:pt x="8688032" y="6007"/>
                  </a:lnTo>
                  <a:lnTo>
                    <a:pt x="8688032" y="214287"/>
                  </a:lnTo>
                  <a:lnTo>
                    <a:pt x="8688032" y="253657"/>
                  </a:lnTo>
                  <a:lnTo>
                    <a:pt x="9007932" y="253657"/>
                  </a:lnTo>
                  <a:lnTo>
                    <a:pt x="9007932" y="214287"/>
                  </a:lnTo>
                  <a:lnTo>
                    <a:pt x="9007932" y="6007"/>
                  </a:lnTo>
                  <a:close/>
                </a:path>
                <a:path w="9311005" h="1109979">
                  <a:moveTo>
                    <a:pt x="9310548" y="138480"/>
                  </a:moveTo>
                  <a:lnTo>
                    <a:pt x="9309760" y="111163"/>
                  </a:lnTo>
                  <a:lnTo>
                    <a:pt x="9308325" y="102666"/>
                  </a:lnTo>
                  <a:lnTo>
                    <a:pt x="9305620" y="86537"/>
                  </a:lnTo>
                  <a:lnTo>
                    <a:pt x="9298114" y="64604"/>
                  </a:lnTo>
                  <a:lnTo>
                    <a:pt x="9287256" y="45364"/>
                  </a:lnTo>
                  <a:lnTo>
                    <a:pt x="9280868" y="38214"/>
                  </a:lnTo>
                  <a:lnTo>
                    <a:pt x="9269539" y="25527"/>
                  </a:lnTo>
                  <a:lnTo>
                    <a:pt x="9266364" y="23444"/>
                  </a:lnTo>
                  <a:lnTo>
                    <a:pt x="9266364" y="102666"/>
                  </a:lnTo>
                  <a:lnTo>
                    <a:pt x="9120746" y="102666"/>
                  </a:lnTo>
                  <a:lnTo>
                    <a:pt x="9136799" y="66128"/>
                  </a:lnTo>
                  <a:lnTo>
                    <a:pt x="9168270" y="42760"/>
                  </a:lnTo>
                  <a:lnTo>
                    <a:pt x="9193555" y="38214"/>
                  </a:lnTo>
                  <a:lnTo>
                    <a:pt x="9207284" y="39344"/>
                  </a:lnTo>
                  <a:lnTo>
                    <a:pt x="9206954" y="39344"/>
                  </a:lnTo>
                  <a:lnTo>
                    <a:pt x="9219146" y="42608"/>
                  </a:lnTo>
                  <a:lnTo>
                    <a:pt x="9250083" y="65341"/>
                  </a:lnTo>
                  <a:lnTo>
                    <a:pt x="9266364" y="102666"/>
                  </a:lnTo>
                  <a:lnTo>
                    <a:pt x="9266364" y="23444"/>
                  </a:lnTo>
                  <a:lnTo>
                    <a:pt x="9248013" y="11353"/>
                  </a:lnTo>
                  <a:lnTo>
                    <a:pt x="9222689" y="2832"/>
                  </a:lnTo>
                  <a:lnTo>
                    <a:pt x="9193555" y="0"/>
                  </a:lnTo>
                  <a:lnTo>
                    <a:pt x="9167495" y="2336"/>
                  </a:lnTo>
                  <a:lnTo>
                    <a:pt x="9123782" y="20993"/>
                  </a:lnTo>
                  <a:lnTo>
                    <a:pt x="9091892" y="57175"/>
                  </a:lnTo>
                  <a:lnTo>
                    <a:pt x="9075623" y="104178"/>
                  </a:lnTo>
                  <a:lnTo>
                    <a:pt x="9073591" y="131318"/>
                  </a:lnTo>
                  <a:lnTo>
                    <a:pt x="9075852" y="161544"/>
                  </a:lnTo>
                  <a:lnTo>
                    <a:pt x="9093898" y="210045"/>
                  </a:lnTo>
                  <a:lnTo>
                    <a:pt x="9128633" y="242531"/>
                  </a:lnTo>
                  <a:lnTo>
                    <a:pt x="9171749" y="258787"/>
                  </a:lnTo>
                  <a:lnTo>
                    <a:pt x="9195956" y="260819"/>
                  </a:lnTo>
                  <a:lnTo>
                    <a:pt x="9219222" y="258914"/>
                  </a:lnTo>
                  <a:lnTo>
                    <a:pt x="9240710" y="253212"/>
                  </a:lnTo>
                  <a:lnTo>
                    <a:pt x="9260408" y="243700"/>
                  </a:lnTo>
                  <a:lnTo>
                    <a:pt x="9278315" y="230378"/>
                  </a:lnTo>
                  <a:lnTo>
                    <a:pt x="9286126" y="222631"/>
                  </a:lnTo>
                  <a:lnTo>
                    <a:pt x="9286926" y="221843"/>
                  </a:lnTo>
                  <a:lnTo>
                    <a:pt x="9294863" y="212331"/>
                  </a:lnTo>
                  <a:lnTo>
                    <a:pt x="9302140" y="201853"/>
                  </a:lnTo>
                  <a:lnTo>
                    <a:pt x="9308744" y="190398"/>
                  </a:lnTo>
                  <a:lnTo>
                    <a:pt x="9272930" y="170700"/>
                  </a:lnTo>
                  <a:lnTo>
                    <a:pt x="9267977" y="180213"/>
                  </a:lnTo>
                  <a:lnTo>
                    <a:pt x="9262046" y="189052"/>
                  </a:lnTo>
                  <a:lnTo>
                    <a:pt x="9223845" y="218160"/>
                  </a:lnTo>
                  <a:lnTo>
                    <a:pt x="9196540" y="222631"/>
                  </a:lnTo>
                  <a:lnTo>
                    <a:pt x="9180754" y="221170"/>
                  </a:lnTo>
                  <a:lnTo>
                    <a:pt x="9141028" y="199351"/>
                  </a:lnTo>
                  <a:lnTo>
                    <a:pt x="9119438" y="156375"/>
                  </a:lnTo>
                  <a:lnTo>
                    <a:pt x="9117762" y="138480"/>
                  </a:lnTo>
                  <a:lnTo>
                    <a:pt x="9310548" y="138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102041" y="9424100"/>
              <a:ext cx="181439" cy="247678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3325249" y="9418132"/>
              <a:ext cx="211454" cy="260985"/>
            </a:xfrm>
            <a:custGeom>
              <a:avLst/>
              <a:gdLst/>
              <a:ahLst/>
              <a:cxnLst/>
              <a:rect l="l" t="t" r="r" b="b"/>
              <a:pathLst>
                <a:path w="211454" h="260984">
                  <a:moveTo>
                    <a:pt x="132498" y="0"/>
                  </a:moveTo>
                  <a:lnTo>
                    <a:pt x="80134" y="9323"/>
                  </a:lnTo>
                  <a:lnTo>
                    <a:pt x="37611" y="37297"/>
                  </a:lnTo>
                  <a:lnTo>
                    <a:pt x="9401" y="79449"/>
                  </a:lnTo>
                  <a:lnTo>
                    <a:pt x="0" y="131315"/>
                  </a:lnTo>
                  <a:lnTo>
                    <a:pt x="2332" y="158152"/>
                  </a:lnTo>
                  <a:lnTo>
                    <a:pt x="20987" y="204550"/>
                  </a:lnTo>
                  <a:lnTo>
                    <a:pt x="57245" y="240170"/>
                  </a:lnTo>
                  <a:lnTo>
                    <a:pt x="104839" y="258515"/>
                  </a:lnTo>
                  <a:lnTo>
                    <a:pt x="132498" y="260808"/>
                  </a:lnTo>
                  <a:lnTo>
                    <a:pt x="153761" y="259205"/>
                  </a:lnTo>
                  <a:lnTo>
                    <a:pt x="173980" y="254395"/>
                  </a:lnTo>
                  <a:lnTo>
                    <a:pt x="193156" y="246381"/>
                  </a:lnTo>
                  <a:lnTo>
                    <a:pt x="211291" y="235165"/>
                  </a:lnTo>
                  <a:lnTo>
                    <a:pt x="211291" y="183826"/>
                  </a:lnTo>
                  <a:lnTo>
                    <a:pt x="194201" y="200803"/>
                  </a:lnTo>
                  <a:lnTo>
                    <a:pt x="175173" y="212926"/>
                  </a:lnTo>
                  <a:lnTo>
                    <a:pt x="154208" y="220198"/>
                  </a:lnTo>
                  <a:lnTo>
                    <a:pt x="131304" y="222621"/>
                  </a:lnTo>
                  <a:lnTo>
                    <a:pt x="114038" y="221092"/>
                  </a:lnTo>
                  <a:lnTo>
                    <a:pt x="69840" y="198151"/>
                  </a:lnTo>
                  <a:lnTo>
                    <a:pt x="45779" y="151030"/>
                  </a:lnTo>
                  <a:lnTo>
                    <a:pt x="44176" y="130697"/>
                  </a:lnTo>
                  <a:lnTo>
                    <a:pt x="45779" y="110360"/>
                  </a:lnTo>
                  <a:lnTo>
                    <a:pt x="69840" y="62961"/>
                  </a:lnTo>
                  <a:lnTo>
                    <a:pt x="114374" y="39746"/>
                  </a:lnTo>
                  <a:lnTo>
                    <a:pt x="131912" y="38197"/>
                  </a:lnTo>
                  <a:lnTo>
                    <a:pt x="154890" y="40510"/>
                  </a:lnTo>
                  <a:lnTo>
                    <a:pt x="175481" y="47447"/>
                  </a:lnTo>
                  <a:lnTo>
                    <a:pt x="193685" y="59008"/>
                  </a:lnTo>
                  <a:lnTo>
                    <a:pt x="209501" y="75191"/>
                  </a:lnTo>
                  <a:lnTo>
                    <a:pt x="209501" y="23863"/>
                  </a:lnTo>
                  <a:lnTo>
                    <a:pt x="191931" y="13420"/>
                  </a:lnTo>
                  <a:lnTo>
                    <a:pt x="173242" y="5963"/>
                  </a:lnTo>
                  <a:lnTo>
                    <a:pt x="153431" y="1490"/>
                  </a:lnTo>
                  <a:lnTo>
                    <a:pt x="132498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573524" y="9424100"/>
              <a:ext cx="190999" cy="247678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3969220" y="9254001"/>
              <a:ext cx="2116455" cy="557530"/>
            </a:xfrm>
            <a:custGeom>
              <a:avLst/>
              <a:gdLst/>
              <a:ahLst/>
              <a:cxnLst/>
              <a:rect l="l" t="t" r="r" b="b"/>
              <a:pathLst>
                <a:path w="2116454" h="557529">
                  <a:moveTo>
                    <a:pt x="262610" y="294830"/>
                  </a:moveTo>
                  <a:lnTo>
                    <a:pt x="260286" y="267716"/>
                  </a:lnTo>
                  <a:lnTo>
                    <a:pt x="253288" y="243065"/>
                  </a:lnTo>
                  <a:lnTo>
                    <a:pt x="241630" y="220865"/>
                  </a:lnTo>
                  <a:lnTo>
                    <a:pt x="226301" y="202336"/>
                  </a:lnTo>
                  <a:lnTo>
                    <a:pt x="225310" y="201129"/>
                  </a:lnTo>
                  <a:lnTo>
                    <a:pt x="218452" y="195541"/>
                  </a:lnTo>
                  <a:lnTo>
                    <a:pt x="218452" y="294830"/>
                  </a:lnTo>
                  <a:lnTo>
                    <a:pt x="216839" y="315163"/>
                  </a:lnTo>
                  <a:lnTo>
                    <a:pt x="192786" y="362280"/>
                  </a:lnTo>
                  <a:lnTo>
                    <a:pt x="148577" y="385229"/>
                  </a:lnTo>
                  <a:lnTo>
                    <a:pt x="131305" y="386753"/>
                  </a:lnTo>
                  <a:lnTo>
                    <a:pt x="114033" y="385229"/>
                  </a:lnTo>
                  <a:lnTo>
                    <a:pt x="69837" y="362280"/>
                  </a:lnTo>
                  <a:lnTo>
                    <a:pt x="45770" y="315163"/>
                  </a:lnTo>
                  <a:lnTo>
                    <a:pt x="44170" y="294830"/>
                  </a:lnTo>
                  <a:lnTo>
                    <a:pt x="45758" y="274497"/>
                  </a:lnTo>
                  <a:lnTo>
                    <a:pt x="69532" y="227101"/>
                  </a:lnTo>
                  <a:lnTo>
                    <a:pt x="113792" y="203885"/>
                  </a:lnTo>
                  <a:lnTo>
                    <a:pt x="131305" y="202336"/>
                  </a:lnTo>
                  <a:lnTo>
                    <a:pt x="148882" y="203885"/>
                  </a:lnTo>
                  <a:lnTo>
                    <a:pt x="193090" y="226796"/>
                  </a:lnTo>
                  <a:lnTo>
                    <a:pt x="216865" y="274243"/>
                  </a:lnTo>
                  <a:lnTo>
                    <a:pt x="218452" y="294830"/>
                  </a:lnTo>
                  <a:lnTo>
                    <a:pt x="218452" y="195541"/>
                  </a:lnTo>
                  <a:lnTo>
                    <a:pt x="205447" y="184937"/>
                  </a:lnTo>
                  <a:lnTo>
                    <a:pt x="183159" y="173380"/>
                  </a:lnTo>
                  <a:lnTo>
                    <a:pt x="158445" y="166446"/>
                  </a:lnTo>
                  <a:lnTo>
                    <a:pt x="131305" y="164134"/>
                  </a:lnTo>
                  <a:lnTo>
                    <a:pt x="104165" y="166446"/>
                  </a:lnTo>
                  <a:lnTo>
                    <a:pt x="57162" y="184937"/>
                  </a:lnTo>
                  <a:lnTo>
                    <a:pt x="20980" y="220865"/>
                  </a:lnTo>
                  <a:lnTo>
                    <a:pt x="2336" y="267716"/>
                  </a:lnTo>
                  <a:lnTo>
                    <a:pt x="0" y="294830"/>
                  </a:lnTo>
                  <a:lnTo>
                    <a:pt x="2336" y="321691"/>
                  </a:lnTo>
                  <a:lnTo>
                    <a:pt x="20980" y="368249"/>
                  </a:lnTo>
                  <a:lnTo>
                    <a:pt x="57162" y="404139"/>
                  </a:lnTo>
                  <a:lnTo>
                    <a:pt x="104165" y="422630"/>
                  </a:lnTo>
                  <a:lnTo>
                    <a:pt x="131305" y="424942"/>
                  </a:lnTo>
                  <a:lnTo>
                    <a:pt x="158445" y="422630"/>
                  </a:lnTo>
                  <a:lnTo>
                    <a:pt x="183159" y="415709"/>
                  </a:lnTo>
                  <a:lnTo>
                    <a:pt x="205447" y="404139"/>
                  </a:lnTo>
                  <a:lnTo>
                    <a:pt x="225310" y="387946"/>
                  </a:lnTo>
                  <a:lnTo>
                    <a:pt x="226288" y="386753"/>
                  </a:lnTo>
                  <a:lnTo>
                    <a:pt x="241630" y="368249"/>
                  </a:lnTo>
                  <a:lnTo>
                    <a:pt x="253288" y="346163"/>
                  </a:lnTo>
                  <a:lnTo>
                    <a:pt x="260286" y="321691"/>
                  </a:lnTo>
                  <a:lnTo>
                    <a:pt x="262610" y="294830"/>
                  </a:lnTo>
                  <a:close/>
                </a:path>
                <a:path w="2116454" h="557529">
                  <a:moveTo>
                    <a:pt x="666648" y="170103"/>
                  </a:moveTo>
                  <a:lnTo>
                    <a:pt x="467309" y="170103"/>
                  </a:lnTo>
                  <a:lnTo>
                    <a:pt x="467309" y="209473"/>
                  </a:lnTo>
                  <a:lnTo>
                    <a:pt x="467309" y="417753"/>
                  </a:lnTo>
                  <a:lnTo>
                    <a:pt x="510286" y="417753"/>
                  </a:lnTo>
                  <a:lnTo>
                    <a:pt x="510286" y="209473"/>
                  </a:lnTo>
                  <a:lnTo>
                    <a:pt x="623684" y="209473"/>
                  </a:lnTo>
                  <a:lnTo>
                    <a:pt x="623684" y="417753"/>
                  </a:lnTo>
                  <a:lnTo>
                    <a:pt x="666648" y="417753"/>
                  </a:lnTo>
                  <a:lnTo>
                    <a:pt x="666648" y="209473"/>
                  </a:lnTo>
                  <a:lnTo>
                    <a:pt x="666648" y="170103"/>
                  </a:lnTo>
                  <a:close/>
                </a:path>
                <a:path w="2116454" h="557529">
                  <a:moveTo>
                    <a:pt x="994905" y="294830"/>
                  </a:moveTo>
                  <a:lnTo>
                    <a:pt x="985570" y="243065"/>
                  </a:lnTo>
                  <a:lnTo>
                    <a:pt x="958596" y="202336"/>
                  </a:lnTo>
                  <a:lnTo>
                    <a:pt x="950734" y="195541"/>
                  </a:lnTo>
                  <a:lnTo>
                    <a:pt x="950734" y="294830"/>
                  </a:lnTo>
                  <a:lnTo>
                    <a:pt x="949134" y="315163"/>
                  </a:lnTo>
                  <a:lnTo>
                    <a:pt x="925080" y="362280"/>
                  </a:lnTo>
                  <a:lnTo>
                    <a:pt x="880872" y="385229"/>
                  </a:lnTo>
                  <a:lnTo>
                    <a:pt x="863600" y="386753"/>
                  </a:lnTo>
                  <a:lnTo>
                    <a:pt x="846328" y="385229"/>
                  </a:lnTo>
                  <a:lnTo>
                    <a:pt x="802132" y="362280"/>
                  </a:lnTo>
                  <a:lnTo>
                    <a:pt x="778065" y="315163"/>
                  </a:lnTo>
                  <a:lnTo>
                    <a:pt x="776465" y="294830"/>
                  </a:lnTo>
                  <a:lnTo>
                    <a:pt x="778040" y="274497"/>
                  </a:lnTo>
                  <a:lnTo>
                    <a:pt x="801827" y="227101"/>
                  </a:lnTo>
                  <a:lnTo>
                    <a:pt x="846086" y="203885"/>
                  </a:lnTo>
                  <a:lnTo>
                    <a:pt x="863600" y="202336"/>
                  </a:lnTo>
                  <a:lnTo>
                    <a:pt x="881176" y="203885"/>
                  </a:lnTo>
                  <a:lnTo>
                    <a:pt x="925372" y="226796"/>
                  </a:lnTo>
                  <a:lnTo>
                    <a:pt x="949147" y="274243"/>
                  </a:lnTo>
                  <a:lnTo>
                    <a:pt x="950734" y="294830"/>
                  </a:lnTo>
                  <a:lnTo>
                    <a:pt x="950734" y="195541"/>
                  </a:lnTo>
                  <a:lnTo>
                    <a:pt x="937729" y="184937"/>
                  </a:lnTo>
                  <a:lnTo>
                    <a:pt x="915454" y="173380"/>
                  </a:lnTo>
                  <a:lnTo>
                    <a:pt x="890739" y="166446"/>
                  </a:lnTo>
                  <a:lnTo>
                    <a:pt x="863600" y="164134"/>
                  </a:lnTo>
                  <a:lnTo>
                    <a:pt x="836460" y="166446"/>
                  </a:lnTo>
                  <a:lnTo>
                    <a:pt x="789457" y="184937"/>
                  </a:lnTo>
                  <a:lnTo>
                    <a:pt x="753275" y="220865"/>
                  </a:lnTo>
                  <a:lnTo>
                    <a:pt x="734631" y="267716"/>
                  </a:lnTo>
                  <a:lnTo>
                    <a:pt x="732294" y="294830"/>
                  </a:lnTo>
                  <a:lnTo>
                    <a:pt x="734631" y="321691"/>
                  </a:lnTo>
                  <a:lnTo>
                    <a:pt x="753275" y="368249"/>
                  </a:lnTo>
                  <a:lnTo>
                    <a:pt x="789457" y="404139"/>
                  </a:lnTo>
                  <a:lnTo>
                    <a:pt x="836460" y="422630"/>
                  </a:lnTo>
                  <a:lnTo>
                    <a:pt x="863600" y="424942"/>
                  </a:lnTo>
                  <a:lnTo>
                    <a:pt x="890739" y="422630"/>
                  </a:lnTo>
                  <a:lnTo>
                    <a:pt x="937729" y="404139"/>
                  </a:lnTo>
                  <a:lnTo>
                    <a:pt x="973912" y="368249"/>
                  </a:lnTo>
                  <a:lnTo>
                    <a:pt x="992568" y="321691"/>
                  </a:lnTo>
                  <a:lnTo>
                    <a:pt x="994905" y="294830"/>
                  </a:lnTo>
                  <a:close/>
                </a:path>
                <a:path w="2116454" h="557529">
                  <a:moveTo>
                    <a:pt x="1222883" y="170129"/>
                  </a:moveTo>
                  <a:lnTo>
                    <a:pt x="1024737" y="170129"/>
                  </a:lnTo>
                  <a:lnTo>
                    <a:pt x="1024737" y="209499"/>
                  </a:lnTo>
                  <a:lnTo>
                    <a:pt x="1102321" y="209499"/>
                  </a:lnTo>
                  <a:lnTo>
                    <a:pt x="1102321" y="417779"/>
                  </a:lnTo>
                  <a:lnTo>
                    <a:pt x="1145298" y="417779"/>
                  </a:lnTo>
                  <a:lnTo>
                    <a:pt x="1145298" y="209499"/>
                  </a:lnTo>
                  <a:lnTo>
                    <a:pt x="1222883" y="209499"/>
                  </a:lnTo>
                  <a:lnTo>
                    <a:pt x="1222883" y="170129"/>
                  </a:lnTo>
                  <a:close/>
                </a:path>
                <a:path w="2116454" h="557529">
                  <a:moveTo>
                    <a:pt x="1516532" y="295452"/>
                  </a:moveTo>
                  <a:lnTo>
                    <a:pt x="1508404" y="245833"/>
                  </a:lnTo>
                  <a:lnTo>
                    <a:pt x="1484007" y="203250"/>
                  </a:lnTo>
                  <a:lnTo>
                    <a:pt x="1472361" y="191998"/>
                  </a:lnTo>
                  <a:lnTo>
                    <a:pt x="1472361" y="295452"/>
                  </a:lnTo>
                  <a:lnTo>
                    <a:pt x="1471015" y="313474"/>
                  </a:lnTo>
                  <a:lnTo>
                    <a:pt x="1450289" y="360210"/>
                  </a:lnTo>
                  <a:lnTo>
                    <a:pt x="1409103" y="385114"/>
                  </a:lnTo>
                  <a:lnTo>
                    <a:pt x="1391793" y="386765"/>
                  </a:lnTo>
                  <a:lnTo>
                    <a:pt x="1374165" y="385114"/>
                  </a:lnTo>
                  <a:lnTo>
                    <a:pt x="1368044" y="383184"/>
                  </a:lnTo>
                  <a:lnTo>
                    <a:pt x="1358290" y="380123"/>
                  </a:lnTo>
                  <a:lnTo>
                    <a:pt x="1344168" y="371830"/>
                  </a:lnTo>
                  <a:lnTo>
                    <a:pt x="1331810" y="360210"/>
                  </a:lnTo>
                  <a:lnTo>
                    <a:pt x="1321790" y="346202"/>
                  </a:lnTo>
                  <a:lnTo>
                    <a:pt x="1314653" y="330746"/>
                  </a:lnTo>
                  <a:lnTo>
                    <a:pt x="1314577" y="330593"/>
                  </a:lnTo>
                  <a:lnTo>
                    <a:pt x="1310360" y="313829"/>
                  </a:lnTo>
                  <a:lnTo>
                    <a:pt x="1310271" y="313474"/>
                  </a:lnTo>
                  <a:lnTo>
                    <a:pt x="1308874" y="295452"/>
                  </a:lnTo>
                  <a:lnTo>
                    <a:pt x="1308836" y="294843"/>
                  </a:lnTo>
                  <a:lnTo>
                    <a:pt x="1310373" y="275082"/>
                  </a:lnTo>
                  <a:lnTo>
                    <a:pt x="1310398" y="274739"/>
                  </a:lnTo>
                  <a:lnTo>
                    <a:pt x="1315059" y="256959"/>
                  </a:lnTo>
                  <a:lnTo>
                    <a:pt x="1315097" y="256806"/>
                  </a:lnTo>
                  <a:lnTo>
                    <a:pt x="1322920" y="241071"/>
                  </a:lnTo>
                  <a:lnTo>
                    <a:pt x="1333906" y="227418"/>
                  </a:lnTo>
                  <a:lnTo>
                    <a:pt x="1346885" y="216446"/>
                  </a:lnTo>
                  <a:lnTo>
                    <a:pt x="1360766" y="208610"/>
                  </a:lnTo>
                  <a:lnTo>
                    <a:pt x="1372946" y="204736"/>
                  </a:lnTo>
                  <a:lnTo>
                    <a:pt x="1375537" y="203911"/>
                  </a:lnTo>
                  <a:lnTo>
                    <a:pt x="1391196" y="202349"/>
                  </a:lnTo>
                  <a:lnTo>
                    <a:pt x="1406829" y="203911"/>
                  </a:lnTo>
                  <a:lnTo>
                    <a:pt x="1421485" y="208610"/>
                  </a:lnTo>
                  <a:lnTo>
                    <a:pt x="1435176" y="216446"/>
                  </a:lnTo>
                  <a:lnTo>
                    <a:pt x="1447901" y="227418"/>
                  </a:lnTo>
                  <a:lnTo>
                    <a:pt x="1458607" y="241071"/>
                  </a:lnTo>
                  <a:lnTo>
                    <a:pt x="1466176" y="256806"/>
                  </a:lnTo>
                  <a:lnTo>
                    <a:pt x="1466253" y="256959"/>
                  </a:lnTo>
                  <a:lnTo>
                    <a:pt x="1470748" y="274739"/>
                  </a:lnTo>
                  <a:lnTo>
                    <a:pt x="1470837" y="275082"/>
                  </a:lnTo>
                  <a:lnTo>
                    <a:pt x="1472323" y="294843"/>
                  </a:lnTo>
                  <a:lnTo>
                    <a:pt x="1472361" y="295452"/>
                  </a:lnTo>
                  <a:lnTo>
                    <a:pt x="1472361" y="191998"/>
                  </a:lnTo>
                  <a:lnTo>
                    <a:pt x="1466303" y="186143"/>
                  </a:lnTo>
                  <a:lnTo>
                    <a:pt x="1445729" y="173913"/>
                  </a:lnTo>
                  <a:lnTo>
                    <a:pt x="1422590" y="166674"/>
                  </a:lnTo>
                  <a:lnTo>
                    <a:pt x="1423289" y="166674"/>
                  </a:lnTo>
                  <a:lnTo>
                    <a:pt x="1395971" y="164134"/>
                  </a:lnTo>
                  <a:lnTo>
                    <a:pt x="1371206" y="166674"/>
                  </a:lnTo>
                  <a:lnTo>
                    <a:pt x="1348828" y="174294"/>
                  </a:lnTo>
                  <a:lnTo>
                    <a:pt x="1328826" y="186969"/>
                  </a:lnTo>
                  <a:lnTo>
                    <a:pt x="1311236" y="204736"/>
                  </a:lnTo>
                  <a:lnTo>
                    <a:pt x="1311236" y="170116"/>
                  </a:lnTo>
                  <a:lnTo>
                    <a:pt x="1268247" y="170116"/>
                  </a:lnTo>
                  <a:lnTo>
                    <a:pt x="1268247" y="557453"/>
                  </a:lnTo>
                  <a:lnTo>
                    <a:pt x="1311236" y="557453"/>
                  </a:lnTo>
                  <a:lnTo>
                    <a:pt x="1311236" y="383184"/>
                  </a:lnTo>
                  <a:lnTo>
                    <a:pt x="1328724" y="401459"/>
                  </a:lnTo>
                  <a:lnTo>
                    <a:pt x="1348968" y="414515"/>
                  </a:lnTo>
                  <a:lnTo>
                    <a:pt x="1371981" y="422338"/>
                  </a:lnTo>
                  <a:lnTo>
                    <a:pt x="1397762" y="424942"/>
                  </a:lnTo>
                  <a:lnTo>
                    <a:pt x="1423530" y="422579"/>
                  </a:lnTo>
                  <a:lnTo>
                    <a:pt x="1446555" y="415480"/>
                  </a:lnTo>
                  <a:lnTo>
                    <a:pt x="1466811" y="403631"/>
                  </a:lnTo>
                  <a:lnTo>
                    <a:pt x="1484299" y="387057"/>
                  </a:lnTo>
                  <a:lnTo>
                    <a:pt x="1484503" y="386765"/>
                  </a:lnTo>
                  <a:lnTo>
                    <a:pt x="1498409" y="367118"/>
                  </a:lnTo>
                  <a:lnTo>
                    <a:pt x="1508480" y="345211"/>
                  </a:lnTo>
                  <a:lnTo>
                    <a:pt x="1514513" y="321322"/>
                  </a:lnTo>
                  <a:lnTo>
                    <a:pt x="1516532" y="295452"/>
                  </a:lnTo>
                  <a:close/>
                </a:path>
                <a:path w="2116454" h="557529">
                  <a:moveTo>
                    <a:pt x="1803615" y="302615"/>
                  </a:moveTo>
                  <a:lnTo>
                    <a:pt x="1802828" y="275297"/>
                  </a:lnTo>
                  <a:lnTo>
                    <a:pt x="1801393" y="266801"/>
                  </a:lnTo>
                  <a:lnTo>
                    <a:pt x="1798688" y="250685"/>
                  </a:lnTo>
                  <a:lnTo>
                    <a:pt x="1791182" y="228739"/>
                  </a:lnTo>
                  <a:lnTo>
                    <a:pt x="1780324" y="209499"/>
                  </a:lnTo>
                  <a:lnTo>
                    <a:pt x="1773936" y="202349"/>
                  </a:lnTo>
                  <a:lnTo>
                    <a:pt x="1762607" y="189661"/>
                  </a:lnTo>
                  <a:lnTo>
                    <a:pt x="1759432" y="187579"/>
                  </a:lnTo>
                  <a:lnTo>
                    <a:pt x="1759432" y="266801"/>
                  </a:lnTo>
                  <a:lnTo>
                    <a:pt x="1613814" y="266801"/>
                  </a:lnTo>
                  <a:lnTo>
                    <a:pt x="1629867" y="230263"/>
                  </a:lnTo>
                  <a:lnTo>
                    <a:pt x="1661337" y="206895"/>
                  </a:lnTo>
                  <a:lnTo>
                    <a:pt x="1686623" y="202349"/>
                  </a:lnTo>
                  <a:lnTo>
                    <a:pt x="1700352" y="203479"/>
                  </a:lnTo>
                  <a:lnTo>
                    <a:pt x="1700034" y="203479"/>
                  </a:lnTo>
                  <a:lnTo>
                    <a:pt x="1712214" y="206743"/>
                  </a:lnTo>
                  <a:lnTo>
                    <a:pt x="1743163" y="229476"/>
                  </a:lnTo>
                  <a:lnTo>
                    <a:pt x="1759432" y="266801"/>
                  </a:lnTo>
                  <a:lnTo>
                    <a:pt x="1759432" y="187579"/>
                  </a:lnTo>
                  <a:lnTo>
                    <a:pt x="1741081" y="175488"/>
                  </a:lnTo>
                  <a:lnTo>
                    <a:pt x="1715757" y="166979"/>
                  </a:lnTo>
                  <a:lnTo>
                    <a:pt x="1686623" y="164134"/>
                  </a:lnTo>
                  <a:lnTo>
                    <a:pt x="1660563" y="166471"/>
                  </a:lnTo>
                  <a:lnTo>
                    <a:pt x="1616862" y="185127"/>
                  </a:lnTo>
                  <a:lnTo>
                    <a:pt x="1584960" y="221310"/>
                  </a:lnTo>
                  <a:lnTo>
                    <a:pt x="1568691" y="268312"/>
                  </a:lnTo>
                  <a:lnTo>
                    <a:pt x="1566659" y="295452"/>
                  </a:lnTo>
                  <a:lnTo>
                    <a:pt x="1568919" y="325691"/>
                  </a:lnTo>
                  <a:lnTo>
                    <a:pt x="1586979" y="374180"/>
                  </a:lnTo>
                  <a:lnTo>
                    <a:pt x="1621701" y="406666"/>
                  </a:lnTo>
                  <a:lnTo>
                    <a:pt x="1664830" y="422922"/>
                  </a:lnTo>
                  <a:lnTo>
                    <a:pt x="1689023" y="424954"/>
                  </a:lnTo>
                  <a:lnTo>
                    <a:pt x="1712302" y="423049"/>
                  </a:lnTo>
                  <a:lnTo>
                    <a:pt x="1733778" y="417347"/>
                  </a:lnTo>
                  <a:lnTo>
                    <a:pt x="1753476" y="407835"/>
                  </a:lnTo>
                  <a:lnTo>
                    <a:pt x="1771383" y="394512"/>
                  </a:lnTo>
                  <a:lnTo>
                    <a:pt x="1779193" y="386765"/>
                  </a:lnTo>
                  <a:lnTo>
                    <a:pt x="1779993" y="385978"/>
                  </a:lnTo>
                  <a:lnTo>
                    <a:pt x="1787931" y="376466"/>
                  </a:lnTo>
                  <a:lnTo>
                    <a:pt x="1795208" y="365988"/>
                  </a:lnTo>
                  <a:lnTo>
                    <a:pt x="1801812" y="354545"/>
                  </a:lnTo>
                  <a:lnTo>
                    <a:pt x="1765998" y="334848"/>
                  </a:lnTo>
                  <a:lnTo>
                    <a:pt x="1761045" y="344360"/>
                  </a:lnTo>
                  <a:lnTo>
                    <a:pt x="1755114" y="353187"/>
                  </a:lnTo>
                  <a:lnTo>
                    <a:pt x="1716913" y="382295"/>
                  </a:lnTo>
                  <a:lnTo>
                    <a:pt x="1689608" y="386765"/>
                  </a:lnTo>
                  <a:lnTo>
                    <a:pt x="1673821" y="385318"/>
                  </a:lnTo>
                  <a:lnTo>
                    <a:pt x="1634096" y="363486"/>
                  </a:lnTo>
                  <a:lnTo>
                    <a:pt x="1612506" y="320509"/>
                  </a:lnTo>
                  <a:lnTo>
                    <a:pt x="1610829" y="302615"/>
                  </a:lnTo>
                  <a:lnTo>
                    <a:pt x="1803615" y="302615"/>
                  </a:lnTo>
                  <a:close/>
                </a:path>
                <a:path w="2116454" h="557529">
                  <a:moveTo>
                    <a:pt x="2116353" y="294830"/>
                  </a:moveTo>
                  <a:lnTo>
                    <a:pt x="2107171" y="243814"/>
                  </a:lnTo>
                  <a:lnTo>
                    <a:pt x="2080133" y="202336"/>
                  </a:lnTo>
                  <a:lnTo>
                    <a:pt x="2072182" y="195453"/>
                  </a:lnTo>
                  <a:lnTo>
                    <a:pt x="2072182" y="294830"/>
                  </a:lnTo>
                  <a:lnTo>
                    <a:pt x="2070569" y="315163"/>
                  </a:lnTo>
                  <a:lnTo>
                    <a:pt x="2046516" y="362280"/>
                  </a:lnTo>
                  <a:lnTo>
                    <a:pt x="2002320" y="385229"/>
                  </a:lnTo>
                  <a:lnTo>
                    <a:pt x="1985048" y="386753"/>
                  </a:lnTo>
                  <a:lnTo>
                    <a:pt x="1967776" y="385229"/>
                  </a:lnTo>
                  <a:lnTo>
                    <a:pt x="1923567" y="362280"/>
                  </a:lnTo>
                  <a:lnTo>
                    <a:pt x="1899513" y="315163"/>
                  </a:lnTo>
                  <a:lnTo>
                    <a:pt x="1897900" y="294830"/>
                  </a:lnTo>
                  <a:lnTo>
                    <a:pt x="1899488" y="274497"/>
                  </a:lnTo>
                  <a:lnTo>
                    <a:pt x="1923262" y="227101"/>
                  </a:lnTo>
                  <a:lnTo>
                    <a:pt x="1967522" y="203885"/>
                  </a:lnTo>
                  <a:lnTo>
                    <a:pt x="1985048" y="202336"/>
                  </a:lnTo>
                  <a:lnTo>
                    <a:pt x="2002624" y="203885"/>
                  </a:lnTo>
                  <a:lnTo>
                    <a:pt x="2046820" y="226796"/>
                  </a:lnTo>
                  <a:lnTo>
                    <a:pt x="2070595" y="274243"/>
                  </a:lnTo>
                  <a:lnTo>
                    <a:pt x="2072182" y="294830"/>
                  </a:lnTo>
                  <a:lnTo>
                    <a:pt x="2072182" y="195453"/>
                  </a:lnTo>
                  <a:lnTo>
                    <a:pt x="2060117" y="185293"/>
                  </a:lnTo>
                  <a:lnTo>
                    <a:pt x="2038235" y="173532"/>
                  </a:lnTo>
                  <a:lnTo>
                    <a:pt x="2014004" y="166484"/>
                  </a:lnTo>
                  <a:lnTo>
                    <a:pt x="1987435" y="164134"/>
                  </a:lnTo>
                  <a:lnTo>
                    <a:pt x="1958073" y="166979"/>
                  </a:lnTo>
                  <a:lnTo>
                    <a:pt x="1933270" y="175475"/>
                  </a:lnTo>
                  <a:lnTo>
                    <a:pt x="1913013" y="189661"/>
                  </a:lnTo>
                  <a:lnTo>
                    <a:pt x="1897303" y="209499"/>
                  </a:lnTo>
                  <a:lnTo>
                    <a:pt x="1896110" y="209499"/>
                  </a:lnTo>
                  <a:lnTo>
                    <a:pt x="1905127" y="159753"/>
                  </a:lnTo>
                  <a:lnTo>
                    <a:pt x="1927517" y="116763"/>
                  </a:lnTo>
                  <a:lnTo>
                    <a:pt x="1957184" y="89941"/>
                  </a:lnTo>
                  <a:lnTo>
                    <a:pt x="1999157" y="74002"/>
                  </a:lnTo>
                  <a:lnTo>
                    <a:pt x="2026818" y="67437"/>
                  </a:lnTo>
                  <a:lnTo>
                    <a:pt x="2035187" y="65278"/>
                  </a:lnTo>
                  <a:lnTo>
                    <a:pt x="2070531" y="50063"/>
                  </a:lnTo>
                  <a:lnTo>
                    <a:pt x="2099106" y="20358"/>
                  </a:lnTo>
                  <a:lnTo>
                    <a:pt x="2107996" y="0"/>
                  </a:lnTo>
                  <a:lnTo>
                    <a:pt x="2060244" y="0"/>
                  </a:lnTo>
                  <a:lnTo>
                    <a:pt x="2057463" y="7569"/>
                  </a:lnTo>
                  <a:lnTo>
                    <a:pt x="2052485" y="13843"/>
                  </a:lnTo>
                  <a:lnTo>
                    <a:pt x="2009101" y="32042"/>
                  </a:lnTo>
                  <a:lnTo>
                    <a:pt x="1991906" y="35725"/>
                  </a:lnTo>
                  <a:lnTo>
                    <a:pt x="1987524" y="36703"/>
                  </a:lnTo>
                  <a:lnTo>
                    <a:pt x="1983143" y="37909"/>
                  </a:lnTo>
                  <a:lnTo>
                    <a:pt x="1967636" y="41694"/>
                  </a:lnTo>
                  <a:lnTo>
                    <a:pt x="1963153" y="43078"/>
                  </a:lnTo>
                  <a:lnTo>
                    <a:pt x="1956777" y="45872"/>
                  </a:lnTo>
                  <a:lnTo>
                    <a:pt x="1952904" y="47459"/>
                  </a:lnTo>
                  <a:lnTo>
                    <a:pt x="1943760" y="51041"/>
                  </a:lnTo>
                  <a:lnTo>
                    <a:pt x="1939467" y="53022"/>
                  </a:lnTo>
                  <a:lnTo>
                    <a:pt x="1898815" y="85725"/>
                  </a:lnTo>
                  <a:lnTo>
                    <a:pt x="1865007" y="158762"/>
                  </a:lnTo>
                  <a:lnTo>
                    <a:pt x="1856549" y="208191"/>
                  </a:lnTo>
                  <a:lnTo>
                    <a:pt x="1853742" y="266204"/>
                  </a:lnTo>
                  <a:lnTo>
                    <a:pt x="1856346" y="307759"/>
                  </a:lnTo>
                  <a:lnTo>
                    <a:pt x="1877237" y="371614"/>
                  </a:lnTo>
                  <a:lnTo>
                    <a:pt x="1913382" y="407492"/>
                  </a:lnTo>
                  <a:lnTo>
                    <a:pt x="1956054" y="423011"/>
                  </a:lnTo>
                  <a:lnTo>
                    <a:pt x="1980869" y="424942"/>
                  </a:lnTo>
                  <a:lnTo>
                    <a:pt x="2009584" y="422630"/>
                  </a:lnTo>
                  <a:lnTo>
                    <a:pt x="2035479" y="415709"/>
                  </a:lnTo>
                  <a:lnTo>
                    <a:pt x="2058530" y="404139"/>
                  </a:lnTo>
                  <a:lnTo>
                    <a:pt x="2078748" y="387946"/>
                  </a:lnTo>
                  <a:lnTo>
                    <a:pt x="2079739" y="386753"/>
                  </a:lnTo>
                  <a:lnTo>
                    <a:pt x="2095195" y="368249"/>
                  </a:lnTo>
                  <a:lnTo>
                    <a:pt x="2106942" y="346163"/>
                  </a:lnTo>
                  <a:lnTo>
                    <a:pt x="2114004" y="321691"/>
                  </a:lnTo>
                  <a:lnTo>
                    <a:pt x="2116353" y="29483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115405" y="9424100"/>
              <a:ext cx="223218" cy="248892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6404254" y="9405004"/>
              <a:ext cx="1231265" cy="284480"/>
            </a:xfrm>
            <a:custGeom>
              <a:avLst/>
              <a:gdLst/>
              <a:ahLst/>
              <a:cxnLst/>
              <a:rect l="l" t="t" r="r" b="b"/>
              <a:pathLst>
                <a:path w="1231265" h="284479">
                  <a:moveTo>
                    <a:pt x="236956" y="151612"/>
                  </a:moveTo>
                  <a:lnTo>
                    <a:pt x="232029" y="99682"/>
                  </a:lnTo>
                  <a:lnTo>
                    <a:pt x="213677" y="58496"/>
                  </a:lnTo>
                  <a:lnTo>
                    <a:pt x="207289" y="51346"/>
                  </a:lnTo>
                  <a:lnTo>
                    <a:pt x="195961" y="38658"/>
                  </a:lnTo>
                  <a:lnTo>
                    <a:pt x="192786" y="36576"/>
                  </a:lnTo>
                  <a:lnTo>
                    <a:pt x="192786" y="115798"/>
                  </a:lnTo>
                  <a:lnTo>
                    <a:pt x="47167" y="115798"/>
                  </a:lnTo>
                  <a:lnTo>
                    <a:pt x="63220" y="79260"/>
                  </a:lnTo>
                  <a:lnTo>
                    <a:pt x="94678" y="55892"/>
                  </a:lnTo>
                  <a:lnTo>
                    <a:pt x="119964" y="51346"/>
                  </a:lnTo>
                  <a:lnTo>
                    <a:pt x="133705" y="52476"/>
                  </a:lnTo>
                  <a:lnTo>
                    <a:pt x="133375" y="52476"/>
                  </a:lnTo>
                  <a:lnTo>
                    <a:pt x="145567" y="55740"/>
                  </a:lnTo>
                  <a:lnTo>
                    <a:pt x="176504" y="78473"/>
                  </a:lnTo>
                  <a:lnTo>
                    <a:pt x="192786" y="115798"/>
                  </a:lnTo>
                  <a:lnTo>
                    <a:pt x="192786" y="36576"/>
                  </a:lnTo>
                  <a:lnTo>
                    <a:pt x="174434" y="24485"/>
                  </a:lnTo>
                  <a:lnTo>
                    <a:pt x="149098" y="15976"/>
                  </a:lnTo>
                  <a:lnTo>
                    <a:pt x="119964" y="13131"/>
                  </a:lnTo>
                  <a:lnTo>
                    <a:pt x="93916" y="15468"/>
                  </a:lnTo>
                  <a:lnTo>
                    <a:pt x="50203" y="34124"/>
                  </a:lnTo>
                  <a:lnTo>
                    <a:pt x="18300" y="70307"/>
                  </a:lnTo>
                  <a:lnTo>
                    <a:pt x="2032" y="117309"/>
                  </a:lnTo>
                  <a:lnTo>
                    <a:pt x="0" y="144449"/>
                  </a:lnTo>
                  <a:lnTo>
                    <a:pt x="2260" y="174688"/>
                  </a:lnTo>
                  <a:lnTo>
                    <a:pt x="20320" y="223177"/>
                  </a:lnTo>
                  <a:lnTo>
                    <a:pt x="55054" y="255663"/>
                  </a:lnTo>
                  <a:lnTo>
                    <a:pt x="98171" y="271919"/>
                  </a:lnTo>
                  <a:lnTo>
                    <a:pt x="122364" y="273951"/>
                  </a:lnTo>
                  <a:lnTo>
                    <a:pt x="145643" y="272046"/>
                  </a:lnTo>
                  <a:lnTo>
                    <a:pt x="167132" y="266344"/>
                  </a:lnTo>
                  <a:lnTo>
                    <a:pt x="186829" y="256832"/>
                  </a:lnTo>
                  <a:lnTo>
                    <a:pt x="204736" y="243509"/>
                  </a:lnTo>
                  <a:lnTo>
                    <a:pt x="212547" y="235762"/>
                  </a:lnTo>
                  <a:lnTo>
                    <a:pt x="213347" y="234975"/>
                  </a:lnTo>
                  <a:lnTo>
                    <a:pt x="221284" y="225463"/>
                  </a:lnTo>
                  <a:lnTo>
                    <a:pt x="228561" y="214985"/>
                  </a:lnTo>
                  <a:lnTo>
                    <a:pt x="235165" y="203542"/>
                  </a:lnTo>
                  <a:lnTo>
                    <a:pt x="199351" y="183845"/>
                  </a:lnTo>
                  <a:lnTo>
                    <a:pt x="194386" y="193357"/>
                  </a:lnTo>
                  <a:lnTo>
                    <a:pt x="188455" y="202184"/>
                  </a:lnTo>
                  <a:lnTo>
                    <a:pt x="150266" y="231292"/>
                  </a:lnTo>
                  <a:lnTo>
                    <a:pt x="122948" y="235762"/>
                  </a:lnTo>
                  <a:lnTo>
                    <a:pt x="107175" y="234315"/>
                  </a:lnTo>
                  <a:lnTo>
                    <a:pt x="67449" y="212483"/>
                  </a:lnTo>
                  <a:lnTo>
                    <a:pt x="45859" y="169506"/>
                  </a:lnTo>
                  <a:lnTo>
                    <a:pt x="44183" y="151612"/>
                  </a:lnTo>
                  <a:lnTo>
                    <a:pt x="236956" y="151612"/>
                  </a:lnTo>
                  <a:close/>
                </a:path>
                <a:path w="1231265" h="284479">
                  <a:moveTo>
                    <a:pt x="505523" y="19138"/>
                  </a:moveTo>
                  <a:lnTo>
                    <a:pt x="462546" y="19138"/>
                  </a:lnTo>
                  <a:lnTo>
                    <a:pt x="462546" y="120738"/>
                  </a:lnTo>
                  <a:lnTo>
                    <a:pt x="345567" y="120738"/>
                  </a:lnTo>
                  <a:lnTo>
                    <a:pt x="345567" y="19138"/>
                  </a:lnTo>
                  <a:lnTo>
                    <a:pt x="302590" y="19138"/>
                  </a:lnTo>
                  <a:lnTo>
                    <a:pt x="302590" y="120738"/>
                  </a:lnTo>
                  <a:lnTo>
                    <a:pt x="302590" y="160108"/>
                  </a:lnTo>
                  <a:lnTo>
                    <a:pt x="302590" y="266788"/>
                  </a:lnTo>
                  <a:lnTo>
                    <a:pt x="345567" y="266788"/>
                  </a:lnTo>
                  <a:lnTo>
                    <a:pt x="345567" y="160108"/>
                  </a:lnTo>
                  <a:lnTo>
                    <a:pt x="462546" y="160108"/>
                  </a:lnTo>
                  <a:lnTo>
                    <a:pt x="462546" y="266788"/>
                  </a:lnTo>
                  <a:lnTo>
                    <a:pt x="505523" y="266788"/>
                  </a:lnTo>
                  <a:lnTo>
                    <a:pt x="505523" y="160108"/>
                  </a:lnTo>
                  <a:lnTo>
                    <a:pt x="505523" y="120738"/>
                  </a:lnTo>
                  <a:lnTo>
                    <a:pt x="505523" y="19138"/>
                  </a:lnTo>
                  <a:close/>
                </a:path>
                <a:path w="1231265" h="284479">
                  <a:moveTo>
                    <a:pt x="799160" y="0"/>
                  </a:moveTo>
                  <a:lnTo>
                    <a:pt x="629666" y="182626"/>
                  </a:lnTo>
                  <a:lnTo>
                    <a:pt x="629666" y="19100"/>
                  </a:lnTo>
                  <a:lnTo>
                    <a:pt x="586689" y="19100"/>
                  </a:lnTo>
                  <a:lnTo>
                    <a:pt x="586689" y="284111"/>
                  </a:lnTo>
                  <a:lnTo>
                    <a:pt x="756196" y="101460"/>
                  </a:lnTo>
                  <a:lnTo>
                    <a:pt x="756196" y="266776"/>
                  </a:lnTo>
                  <a:lnTo>
                    <a:pt x="799160" y="266776"/>
                  </a:lnTo>
                  <a:lnTo>
                    <a:pt x="799160" y="0"/>
                  </a:lnTo>
                  <a:close/>
                </a:path>
                <a:path w="1231265" h="284479">
                  <a:moveTo>
                    <a:pt x="1092796" y="0"/>
                  </a:moveTo>
                  <a:lnTo>
                    <a:pt x="923290" y="182626"/>
                  </a:lnTo>
                  <a:lnTo>
                    <a:pt x="923290" y="19100"/>
                  </a:lnTo>
                  <a:lnTo>
                    <a:pt x="880325" y="19100"/>
                  </a:lnTo>
                  <a:lnTo>
                    <a:pt x="880325" y="284111"/>
                  </a:lnTo>
                  <a:lnTo>
                    <a:pt x="1049832" y="101460"/>
                  </a:lnTo>
                  <a:lnTo>
                    <a:pt x="1049832" y="266776"/>
                  </a:lnTo>
                  <a:lnTo>
                    <a:pt x="1092796" y="266776"/>
                  </a:lnTo>
                  <a:lnTo>
                    <a:pt x="1092796" y="0"/>
                  </a:lnTo>
                  <a:close/>
                </a:path>
                <a:path w="1231265" h="284479">
                  <a:moveTo>
                    <a:pt x="1231252" y="234962"/>
                  </a:moveTo>
                  <a:lnTo>
                    <a:pt x="1228280" y="227990"/>
                  </a:lnTo>
                  <a:lnTo>
                    <a:pt x="1216329" y="216065"/>
                  </a:lnTo>
                  <a:lnTo>
                    <a:pt x="1209370" y="213080"/>
                  </a:lnTo>
                  <a:lnTo>
                    <a:pt x="1193444" y="213080"/>
                  </a:lnTo>
                  <a:lnTo>
                    <a:pt x="1186497" y="216065"/>
                  </a:lnTo>
                  <a:lnTo>
                    <a:pt x="1174559" y="227990"/>
                  </a:lnTo>
                  <a:lnTo>
                    <a:pt x="1171587" y="234962"/>
                  </a:lnTo>
                  <a:lnTo>
                    <a:pt x="1171587" y="250875"/>
                  </a:lnTo>
                  <a:lnTo>
                    <a:pt x="1174559" y="257822"/>
                  </a:lnTo>
                  <a:lnTo>
                    <a:pt x="1180528" y="263791"/>
                  </a:lnTo>
                  <a:lnTo>
                    <a:pt x="1186497" y="269760"/>
                  </a:lnTo>
                  <a:lnTo>
                    <a:pt x="1193444" y="272745"/>
                  </a:lnTo>
                  <a:lnTo>
                    <a:pt x="1209370" y="272745"/>
                  </a:lnTo>
                  <a:lnTo>
                    <a:pt x="1216329" y="269760"/>
                  </a:lnTo>
                  <a:lnTo>
                    <a:pt x="1228280" y="257822"/>
                  </a:lnTo>
                  <a:lnTo>
                    <a:pt x="1231252" y="250875"/>
                  </a:lnTo>
                  <a:lnTo>
                    <a:pt x="1231252" y="234962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29119" y="691266"/>
              <a:ext cx="14403705" cy="2003425"/>
            </a:xfrm>
            <a:custGeom>
              <a:avLst/>
              <a:gdLst/>
              <a:ahLst/>
              <a:cxnLst/>
              <a:rect l="l" t="t" r="r" b="b"/>
              <a:pathLst>
                <a:path w="14403705" h="2003425">
                  <a:moveTo>
                    <a:pt x="330454" y="1299286"/>
                  </a:moveTo>
                  <a:lnTo>
                    <a:pt x="135496" y="1320673"/>
                  </a:lnTo>
                  <a:lnTo>
                    <a:pt x="230593" y="1865109"/>
                  </a:lnTo>
                  <a:lnTo>
                    <a:pt x="45161" y="1716760"/>
                  </a:lnTo>
                  <a:lnTo>
                    <a:pt x="0" y="1830400"/>
                  </a:lnTo>
                  <a:lnTo>
                    <a:pt x="130746" y="2003005"/>
                  </a:lnTo>
                  <a:lnTo>
                    <a:pt x="330454" y="1907908"/>
                  </a:lnTo>
                  <a:lnTo>
                    <a:pt x="330454" y="1299286"/>
                  </a:lnTo>
                  <a:close/>
                </a:path>
                <a:path w="14403705" h="2003425">
                  <a:moveTo>
                    <a:pt x="487362" y="241528"/>
                  </a:moveTo>
                  <a:lnTo>
                    <a:pt x="445477" y="167817"/>
                  </a:lnTo>
                  <a:lnTo>
                    <a:pt x="376580" y="46583"/>
                  </a:lnTo>
                  <a:lnTo>
                    <a:pt x="349478" y="46990"/>
                  </a:lnTo>
                  <a:lnTo>
                    <a:pt x="349478" y="236778"/>
                  </a:lnTo>
                  <a:lnTo>
                    <a:pt x="334264" y="349948"/>
                  </a:lnTo>
                  <a:lnTo>
                    <a:pt x="187807" y="371805"/>
                  </a:lnTo>
                  <a:lnTo>
                    <a:pt x="210146" y="167817"/>
                  </a:lnTo>
                  <a:lnTo>
                    <a:pt x="349478" y="236778"/>
                  </a:lnTo>
                  <a:lnTo>
                    <a:pt x="349478" y="46990"/>
                  </a:lnTo>
                  <a:lnTo>
                    <a:pt x="59423" y="51333"/>
                  </a:lnTo>
                  <a:lnTo>
                    <a:pt x="11874" y="721766"/>
                  </a:lnTo>
                  <a:lnTo>
                    <a:pt x="148348" y="717016"/>
                  </a:lnTo>
                  <a:lnTo>
                    <a:pt x="182092" y="509701"/>
                  </a:lnTo>
                  <a:lnTo>
                    <a:pt x="461683" y="497344"/>
                  </a:lnTo>
                  <a:lnTo>
                    <a:pt x="474281" y="371805"/>
                  </a:lnTo>
                  <a:lnTo>
                    <a:pt x="487362" y="241528"/>
                  </a:lnTo>
                  <a:close/>
                </a:path>
                <a:path w="14403705" h="2003425">
                  <a:moveTo>
                    <a:pt x="991374" y="1983981"/>
                  </a:moveTo>
                  <a:lnTo>
                    <a:pt x="936840" y="1793798"/>
                  </a:lnTo>
                  <a:lnTo>
                    <a:pt x="903579" y="1677771"/>
                  </a:lnTo>
                  <a:lnTo>
                    <a:pt x="827773" y="1413408"/>
                  </a:lnTo>
                  <a:lnTo>
                    <a:pt x="801192" y="1320673"/>
                  </a:lnTo>
                  <a:lnTo>
                    <a:pt x="753643" y="1320431"/>
                  </a:lnTo>
                  <a:lnTo>
                    <a:pt x="753643" y="1677771"/>
                  </a:lnTo>
                  <a:lnTo>
                    <a:pt x="563448" y="1677771"/>
                  </a:lnTo>
                  <a:lnTo>
                    <a:pt x="640473" y="1413408"/>
                  </a:lnTo>
                  <a:lnTo>
                    <a:pt x="753643" y="1677771"/>
                  </a:lnTo>
                  <a:lnTo>
                    <a:pt x="753643" y="1320431"/>
                  </a:lnTo>
                  <a:lnTo>
                    <a:pt x="536816" y="1319263"/>
                  </a:lnTo>
                  <a:lnTo>
                    <a:pt x="373253" y="1983981"/>
                  </a:lnTo>
                  <a:lnTo>
                    <a:pt x="515899" y="1983981"/>
                  </a:lnTo>
                  <a:lnTo>
                    <a:pt x="610997" y="1793798"/>
                  </a:lnTo>
                  <a:lnTo>
                    <a:pt x="706094" y="1793798"/>
                  </a:lnTo>
                  <a:lnTo>
                    <a:pt x="801192" y="1983981"/>
                  </a:lnTo>
                  <a:lnTo>
                    <a:pt x="991374" y="1983981"/>
                  </a:lnTo>
                  <a:close/>
                </a:path>
                <a:path w="14403705" h="2003425">
                  <a:moveTo>
                    <a:pt x="1143533" y="717016"/>
                  </a:moveTo>
                  <a:lnTo>
                    <a:pt x="1088999" y="526821"/>
                  </a:lnTo>
                  <a:lnTo>
                    <a:pt x="1055725" y="410794"/>
                  </a:lnTo>
                  <a:lnTo>
                    <a:pt x="979932" y="146431"/>
                  </a:lnTo>
                  <a:lnTo>
                    <a:pt x="953338" y="53695"/>
                  </a:lnTo>
                  <a:lnTo>
                    <a:pt x="905789" y="53454"/>
                  </a:lnTo>
                  <a:lnTo>
                    <a:pt x="905789" y="410794"/>
                  </a:lnTo>
                  <a:lnTo>
                    <a:pt x="715594" y="410794"/>
                  </a:lnTo>
                  <a:lnTo>
                    <a:pt x="792619" y="146431"/>
                  </a:lnTo>
                  <a:lnTo>
                    <a:pt x="905789" y="410794"/>
                  </a:lnTo>
                  <a:lnTo>
                    <a:pt x="905789" y="53454"/>
                  </a:lnTo>
                  <a:lnTo>
                    <a:pt x="688975" y="52285"/>
                  </a:lnTo>
                  <a:lnTo>
                    <a:pt x="525399" y="717016"/>
                  </a:lnTo>
                  <a:lnTo>
                    <a:pt x="668045" y="717016"/>
                  </a:lnTo>
                  <a:lnTo>
                    <a:pt x="763143" y="526821"/>
                  </a:lnTo>
                  <a:lnTo>
                    <a:pt x="858240" y="526821"/>
                  </a:lnTo>
                  <a:lnTo>
                    <a:pt x="953338" y="717016"/>
                  </a:lnTo>
                  <a:lnTo>
                    <a:pt x="1143533" y="717016"/>
                  </a:lnTo>
                  <a:close/>
                </a:path>
                <a:path w="14403705" h="2003425">
                  <a:moveTo>
                    <a:pt x="1644688" y="1841347"/>
                  </a:moveTo>
                  <a:lnTo>
                    <a:pt x="1558150" y="1746250"/>
                  </a:lnTo>
                  <a:lnTo>
                    <a:pt x="1309941" y="1857514"/>
                  </a:lnTo>
                  <a:lnTo>
                    <a:pt x="1153045" y="1668272"/>
                  </a:lnTo>
                  <a:lnTo>
                    <a:pt x="1327061" y="1479016"/>
                  </a:lnTo>
                  <a:lnTo>
                    <a:pt x="1508226" y="1556054"/>
                  </a:lnTo>
                  <a:lnTo>
                    <a:pt x="1599984" y="1413408"/>
                  </a:lnTo>
                  <a:lnTo>
                    <a:pt x="1408849" y="1318310"/>
                  </a:lnTo>
                  <a:lnTo>
                    <a:pt x="1187272" y="1318310"/>
                  </a:lnTo>
                  <a:lnTo>
                    <a:pt x="1057948" y="1460957"/>
                  </a:lnTo>
                  <a:lnTo>
                    <a:pt x="1049947" y="1535836"/>
                  </a:lnTo>
                  <a:lnTo>
                    <a:pt x="1043419" y="1601965"/>
                  </a:lnTo>
                  <a:lnTo>
                    <a:pt x="1038326" y="1659356"/>
                  </a:lnTo>
                  <a:lnTo>
                    <a:pt x="1034694" y="1707997"/>
                  </a:lnTo>
                  <a:lnTo>
                    <a:pt x="1032510" y="1747901"/>
                  </a:lnTo>
                  <a:lnTo>
                    <a:pt x="1031786" y="1779054"/>
                  </a:lnTo>
                  <a:lnTo>
                    <a:pt x="1032205" y="1796796"/>
                  </a:lnTo>
                  <a:lnTo>
                    <a:pt x="1033449" y="1809610"/>
                  </a:lnTo>
                  <a:lnTo>
                    <a:pt x="1035532" y="1817484"/>
                  </a:lnTo>
                  <a:lnTo>
                    <a:pt x="1038440" y="1820418"/>
                  </a:lnTo>
                  <a:lnTo>
                    <a:pt x="1171587" y="1983981"/>
                  </a:lnTo>
                  <a:lnTo>
                    <a:pt x="1452587" y="1983981"/>
                  </a:lnTo>
                  <a:lnTo>
                    <a:pt x="1644688" y="1841347"/>
                  </a:lnTo>
                  <a:close/>
                </a:path>
                <a:path w="14403705" h="2003425">
                  <a:moveTo>
                    <a:pt x="1737893" y="51333"/>
                  </a:moveTo>
                  <a:lnTo>
                    <a:pt x="1176820" y="51333"/>
                  </a:lnTo>
                  <a:lnTo>
                    <a:pt x="1176820" y="209194"/>
                  </a:lnTo>
                  <a:lnTo>
                    <a:pt x="1362252" y="221564"/>
                  </a:lnTo>
                  <a:lnTo>
                    <a:pt x="1341805" y="717016"/>
                  </a:lnTo>
                  <a:lnTo>
                    <a:pt x="1622348" y="717016"/>
                  </a:lnTo>
                  <a:lnTo>
                    <a:pt x="1552448" y="241528"/>
                  </a:lnTo>
                  <a:lnTo>
                    <a:pt x="1737893" y="212039"/>
                  </a:lnTo>
                  <a:lnTo>
                    <a:pt x="1737893" y="51333"/>
                  </a:lnTo>
                  <a:close/>
                </a:path>
                <a:path w="14403705" h="2003425">
                  <a:moveTo>
                    <a:pt x="2272792" y="1319415"/>
                  </a:moveTo>
                  <a:lnTo>
                    <a:pt x="2271852" y="1318310"/>
                  </a:lnTo>
                  <a:lnTo>
                    <a:pt x="2032203" y="1318310"/>
                  </a:lnTo>
                  <a:lnTo>
                    <a:pt x="1862937" y="1621663"/>
                  </a:lnTo>
                  <a:lnTo>
                    <a:pt x="1794459" y="1318310"/>
                  </a:lnTo>
                  <a:lnTo>
                    <a:pt x="1699374" y="1318310"/>
                  </a:lnTo>
                  <a:lnTo>
                    <a:pt x="1720291" y="1983981"/>
                  </a:lnTo>
                  <a:lnTo>
                    <a:pt x="1842008" y="1983981"/>
                  </a:lnTo>
                  <a:lnTo>
                    <a:pt x="1862937" y="1728660"/>
                  </a:lnTo>
                  <a:lnTo>
                    <a:pt x="2222398" y="1983981"/>
                  </a:lnTo>
                  <a:lnTo>
                    <a:pt x="2269947" y="1888896"/>
                  </a:lnTo>
                  <a:lnTo>
                    <a:pt x="2032203" y="1698701"/>
                  </a:lnTo>
                  <a:lnTo>
                    <a:pt x="2082698" y="1626133"/>
                  </a:lnTo>
                  <a:lnTo>
                    <a:pt x="2127250" y="1561236"/>
                  </a:lnTo>
                  <a:lnTo>
                    <a:pt x="2165870" y="1504010"/>
                  </a:lnTo>
                  <a:lnTo>
                    <a:pt x="2198535" y="1454454"/>
                  </a:lnTo>
                  <a:lnTo>
                    <a:pt x="2225268" y="1412557"/>
                  </a:lnTo>
                  <a:lnTo>
                    <a:pt x="2246058" y="1378331"/>
                  </a:lnTo>
                  <a:lnTo>
                    <a:pt x="2269820" y="1332865"/>
                  </a:lnTo>
                  <a:lnTo>
                    <a:pt x="2272792" y="1321638"/>
                  </a:lnTo>
                  <a:lnTo>
                    <a:pt x="2272792" y="1319415"/>
                  </a:lnTo>
                  <a:close/>
                </a:path>
                <a:path w="14403705" h="2003425">
                  <a:moveTo>
                    <a:pt x="2389771" y="717016"/>
                  </a:moveTo>
                  <a:lnTo>
                    <a:pt x="2335238" y="526821"/>
                  </a:lnTo>
                  <a:lnTo>
                    <a:pt x="2301976" y="410794"/>
                  </a:lnTo>
                  <a:lnTo>
                    <a:pt x="2226170" y="146431"/>
                  </a:lnTo>
                  <a:lnTo>
                    <a:pt x="2199589" y="53695"/>
                  </a:lnTo>
                  <a:lnTo>
                    <a:pt x="2152040" y="53454"/>
                  </a:lnTo>
                  <a:lnTo>
                    <a:pt x="2152040" y="410794"/>
                  </a:lnTo>
                  <a:lnTo>
                    <a:pt x="1961845" y="410794"/>
                  </a:lnTo>
                  <a:lnTo>
                    <a:pt x="2038870" y="146431"/>
                  </a:lnTo>
                  <a:lnTo>
                    <a:pt x="2152040" y="410794"/>
                  </a:lnTo>
                  <a:lnTo>
                    <a:pt x="2152040" y="53454"/>
                  </a:lnTo>
                  <a:lnTo>
                    <a:pt x="1935213" y="52285"/>
                  </a:lnTo>
                  <a:lnTo>
                    <a:pt x="1771650" y="717016"/>
                  </a:lnTo>
                  <a:lnTo>
                    <a:pt x="1914296" y="717016"/>
                  </a:lnTo>
                  <a:lnTo>
                    <a:pt x="2009394" y="526821"/>
                  </a:lnTo>
                  <a:lnTo>
                    <a:pt x="2104491" y="526821"/>
                  </a:lnTo>
                  <a:lnTo>
                    <a:pt x="2199589" y="717016"/>
                  </a:lnTo>
                  <a:lnTo>
                    <a:pt x="2389771" y="717016"/>
                  </a:lnTo>
                  <a:close/>
                </a:path>
                <a:path w="14403705" h="2003425">
                  <a:moveTo>
                    <a:pt x="2760180" y="1270762"/>
                  </a:moveTo>
                  <a:lnTo>
                    <a:pt x="2332240" y="1318310"/>
                  </a:lnTo>
                  <a:lnTo>
                    <a:pt x="2332240" y="1983981"/>
                  </a:lnTo>
                  <a:lnTo>
                    <a:pt x="2760180" y="1958314"/>
                  </a:lnTo>
                  <a:lnTo>
                    <a:pt x="2760180" y="1820418"/>
                  </a:lnTo>
                  <a:lnTo>
                    <a:pt x="2474887" y="1828025"/>
                  </a:lnTo>
                  <a:lnTo>
                    <a:pt x="2474887" y="1698701"/>
                  </a:lnTo>
                  <a:lnTo>
                    <a:pt x="2760180" y="1678724"/>
                  </a:lnTo>
                  <a:lnTo>
                    <a:pt x="2760180" y="1556054"/>
                  </a:lnTo>
                  <a:lnTo>
                    <a:pt x="2444458" y="1556054"/>
                  </a:lnTo>
                  <a:lnTo>
                    <a:pt x="2452052" y="1460957"/>
                  </a:lnTo>
                  <a:lnTo>
                    <a:pt x="2760180" y="1413408"/>
                  </a:lnTo>
                  <a:lnTo>
                    <a:pt x="2760180" y="1270762"/>
                  </a:lnTo>
                  <a:close/>
                </a:path>
                <a:path w="14403705" h="2003425">
                  <a:moveTo>
                    <a:pt x="3033585" y="98882"/>
                  </a:moveTo>
                  <a:lnTo>
                    <a:pt x="2765425" y="51333"/>
                  </a:lnTo>
                  <a:lnTo>
                    <a:pt x="2527681" y="51333"/>
                  </a:lnTo>
                  <a:lnTo>
                    <a:pt x="2432583" y="336626"/>
                  </a:lnTo>
                  <a:lnTo>
                    <a:pt x="2450173" y="691337"/>
                  </a:lnTo>
                  <a:lnTo>
                    <a:pt x="2765425" y="717016"/>
                  </a:lnTo>
                  <a:lnTo>
                    <a:pt x="3003156" y="640473"/>
                  </a:lnTo>
                  <a:lnTo>
                    <a:pt x="3028835" y="384175"/>
                  </a:lnTo>
                  <a:lnTo>
                    <a:pt x="2669375" y="360870"/>
                  </a:lnTo>
                  <a:lnTo>
                    <a:pt x="2655112" y="449313"/>
                  </a:lnTo>
                  <a:lnTo>
                    <a:pt x="2784919" y="464527"/>
                  </a:lnTo>
                  <a:lnTo>
                    <a:pt x="2791091" y="604316"/>
                  </a:lnTo>
                  <a:lnTo>
                    <a:pt x="2582824" y="590537"/>
                  </a:lnTo>
                  <a:lnTo>
                    <a:pt x="2532430" y="336626"/>
                  </a:lnTo>
                  <a:lnTo>
                    <a:pt x="2653207" y="129781"/>
                  </a:lnTo>
                  <a:lnTo>
                    <a:pt x="2884284" y="241528"/>
                  </a:lnTo>
                  <a:lnTo>
                    <a:pt x="3033585" y="98882"/>
                  </a:lnTo>
                  <a:close/>
                </a:path>
                <a:path w="14403705" h="2003425">
                  <a:moveTo>
                    <a:pt x="3378771" y="1318310"/>
                  </a:moveTo>
                  <a:lnTo>
                    <a:pt x="2817698" y="1318310"/>
                  </a:lnTo>
                  <a:lnTo>
                    <a:pt x="2817698" y="1476171"/>
                  </a:lnTo>
                  <a:lnTo>
                    <a:pt x="3003143" y="1488541"/>
                  </a:lnTo>
                  <a:lnTo>
                    <a:pt x="2982696" y="1983981"/>
                  </a:lnTo>
                  <a:lnTo>
                    <a:pt x="3263239" y="1983981"/>
                  </a:lnTo>
                  <a:lnTo>
                    <a:pt x="3193338" y="1508506"/>
                  </a:lnTo>
                  <a:lnTo>
                    <a:pt x="3378771" y="1479016"/>
                  </a:lnTo>
                  <a:lnTo>
                    <a:pt x="3378771" y="1318310"/>
                  </a:lnTo>
                  <a:close/>
                </a:path>
                <a:path w="14403705" h="2003425">
                  <a:moveTo>
                    <a:pt x="3555174" y="1270762"/>
                  </a:moveTo>
                  <a:lnTo>
                    <a:pt x="3441052" y="1270762"/>
                  </a:lnTo>
                  <a:lnTo>
                    <a:pt x="3478619" y="1508506"/>
                  </a:lnTo>
                  <a:lnTo>
                    <a:pt x="3532822" y="1508506"/>
                  </a:lnTo>
                  <a:lnTo>
                    <a:pt x="3555174" y="1270762"/>
                  </a:lnTo>
                  <a:close/>
                </a:path>
                <a:path w="14403705" h="2003425">
                  <a:moveTo>
                    <a:pt x="3708298" y="352793"/>
                  </a:moveTo>
                  <a:lnTo>
                    <a:pt x="3681171" y="180200"/>
                  </a:lnTo>
                  <a:lnTo>
                    <a:pt x="3675481" y="144068"/>
                  </a:lnTo>
                  <a:lnTo>
                    <a:pt x="3566122" y="99682"/>
                  </a:lnTo>
                  <a:lnTo>
                    <a:pt x="3566122" y="473570"/>
                  </a:lnTo>
                  <a:lnTo>
                    <a:pt x="3452482" y="585304"/>
                  </a:lnTo>
                  <a:lnTo>
                    <a:pt x="3273221" y="562965"/>
                  </a:lnTo>
                  <a:lnTo>
                    <a:pt x="3208566" y="339483"/>
                  </a:lnTo>
                  <a:lnTo>
                    <a:pt x="3323145" y="180200"/>
                  </a:lnTo>
                  <a:lnTo>
                    <a:pt x="3550437" y="235356"/>
                  </a:lnTo>
                  <a:lnTo>
                    <a:pt x="3566122" y="473570"/>
                  </a:lnTo>
                  <a:lnTo>
                    <a:pt x="3566122" y="99682"/>
                  </a:lnTo>
                  <a:lnTo>
                    <a:pt x="3483394" y="66090"/>
                  </a:lnTo>
                  <a:lnTo>
                    <a:pt x="3195243" y="48006"/>
                  </a:lnTo>
                  <a:lnTo>
                    <a:pt x="3070199" y="240106"/>
                  </a:lnTo>
                  <a:lnTo>
                    <a:pt x="3070199" y="480225"/>
                  </a:lnTo>
                  <a:lnTo>
                    <a:pt x="3178606" y="705612"/>
                  </a:lnTo>
                  <a:lnTo>
                    <a:pt x="3483394" y="720356"/>
                  </a:lnTo>
                  <a:lnTo>
                    <a:pt x="3692118" y="624293"/>
                  </a:lnTo>
                  <a:lnTo>
                    <a:pt x="3694442" y="585304"/>
                  </a:lnTo>
                  <a:lnTo>
                    <a:pt x="3708298" y="352793"/>
                  </a:lnTo>
                  <a:close/>
                </a:path>
                <a:path w="14403705" h="2003425">
                  <a:moveTo>
                    <a:pt x="3726345" y="1270762"/>
                  </a:moveTo>
                  <a:lnTo>
                    <a:pt x="3612235" y="1270762"/>
                  </a:lnTo>
                  <a:lnTo>
                    <a:pt x="3629825" y="1494726"/>
                  </a:lnTo>
                  <a:lnTo>
                    <a:pt x="3698290" y="1508506"/>
                  </a:lnTo>
                  <a:lnTo>
                    <a:pt x="3726345" y="1270762"/>
                  </a:lnTo>
                  <a:close/>
                </a:path>
                <a:path w="14403705" h="2003425">
                  <a:moveTo>
                    <a:pt x="4362094" y="51333"/>
                  </a:moveTo>
                  <a:lnTo>
                    <a:pt x="4234662" y="51333"/>
                  </a:lnTo>
                  <a:lnTo>
                    <a:pt x="4171899" y="526821"/>
                  </a:lnTo>
                  <a:lnTo>
                    <a:pt x="3981704" y="51333"/>
                  </a:lnTo>
                  <a:lnTo>
                    <a:pt x="3791508" y="51333"/>
                  </a:lnTo>
                  <a:lnTo>
                    <a:pt x="3743960" y="717016"/>
                  </a:lnTo>
                  <a:lnTo>
                    <a:pt x="3915130" y="717016"/>
                  </a:lnTo>
                  <a:lnTo>
                    <a:pt x="3952227" y="289077"/>
                  </a:lnTo>
                  <a:lnTo>
                    <a:pt x="4171899" y="621919"/>
                  </a:lnTo>
                  <a:lnTo>
                    <a:pt x="4171899" y="717016"/>
                  </a:lnTo>
                  <a:lnTo>
                    <a:pt x="4335462" y="717016"/>
                  </a:lnTo>
                  <a:lnTo>
                    <a:pt x="4362094" y="51333"/>
                  </a:lnTo>
                  <a:close/>
                </a:path>
                <a:path w="14403705" h="2003425">
                  <a:moveTo>
                    <a:pt x="4636440" y="717016"/>
                  </a:moveTo>
                  <a:lnTo>
                    <a:pt x="4629785" y="51333"/>
                  </a:lnTo>
                  <a:lnTo>
                    <a:pt x="4449102" y="51333"/>
                  </a:lnTo>
                  <a:lnTo>
                    <a:pt x="4449102" y="717016"/>
                  </a:lnTo>
                  <a:lnTo>
                    <a:pt x="4636440" y="717016"/>
                  </a:lnTo>
                  <a:close/>
                </a:path>
                <a:path w="14403705" h="2003425">
                  <a:moveTo>
                    <a:pt x="5304028" y="717016"/>
                  </a:moveTo>
                  <a:lnTo>
                    <a:pt x="5249494" y="526821"/>
                  </a:lnTo>
                  <a:lnTo>
                    <a:pt x="5216220" y="410794"/>
                  </a:lnTo>
                  <a:lnTo>
                    <a:pt x="5140414" y="146431"/>
                  </a:lnTo>
                  <a:lnTo>
                    <a:pt x="5113833" y="53695"/>
                  </a:lnTo>
                  <a:lnTo>
                    <a:pt x="5066284" y="53454"/>
                  </a:lnTo>
                  <a:lnTo>
                    <a:pt x="5066284" y="410794"/>
                  </a:lnTo>
                  <a:lnTo>
                    <a:pt x="4876089" y="410794"/>
                  </a:lnTo>
                  <a:lnTo>
                    <a:pt x="4953114" y="146431"/>
                  </a:lnTo>
                  <a:lnTo>
                    <a:pt x="5066284" y="410794"/>
                  </a:lnTo>
                  <a:lnTo>
                    <a:pt x="5066284" y="53454"/>
                  </a:lnTo>
                  <a:lnTo>
                    <a:pt x="4849457" y="52285"/>
                  </a:lnTo>
                  <a:lnTo>
                    <a:pt x="4685893" y="717016"/>
                  </a:lnTo>
                  <a:lnTo>
                    <a:pt x="4828540" y="717016"/>
                  </a:lnTo>
                  <a:lnTo>
                    <a:pt x="4923637" y="526821"/>
                  </a:lnTo>
                  <a:lnTo>
                    <a:pt x="5018735" y="526821"/>
                  </a:lnTo>
                  <a:lnTo>
                    <a:pt x="5113833" y="717016"/>
                  </a:lnTo>
                  <a:lnTo>
                    <a:pt x="5304028" y="717016"/>
                  </a:lnTo>
                  <a:close/>
                </a:path>
                <a:path w="14403705" h="2003425">
                  <a:moveTo>
                    <a:pt x="6456591" y="303822"/>
                  </a:moveTo>
                  <a:lnTo>
                    <a:pt x="5654929" y="289077"/>
                  </a:lnTo>
                  <a:lnTo>
                    <a:pt x="5602148" y="463588"/>
                  </a:lnTo>
                  <a:lnTo>
                    <a:pt x="6448984" y="465010"/>
                  </a:lnTo>
                  <a:lnTo>
                    <a:pt x="6456591" y="303822"/>
                  </a:lnTo>
                  <a:close/>
                </a:path>
                <a:path w="14403705" h="2003425">
                  <a:moveTo>
                    <a:pt x="6922567" y="3797"/>
                  </a:moveTo>
                  <a:lnTo>
                    <a:pt x="6808444" y="3797"/>
                  </a:lnTo>
                  <a:lnTo>
                    <a:pt x="6846024" y="241541"/>
                  </a:lnTo>
                  <a:lnTo>
                    <a:pt x="6900215" y="241541"/>
                  </a:lnTo>
                  <a:lnTo>
                    <a:pt x="6922567" y="3797"/>
                  </a:lnTo>
                  <a:close/>
                </a:path>
                <a:path w="14403705" h="2003425">
                  <a:moveTo>
                    <a:pt x="7093737" y="3797"/>
                  </a:moveTo>
                  <a:lnTo>
                    <a:pt x="6979628" y="3797"/>
                  </a:lnTo>
                  <a:lnTo>
                    <a:pt x="6997217" y="227761"/>
                  </a:lnTo>
                  <a:lnTo>
                    <a:pt x="7065683" y="241541"/>
                  </a:lnTo>
                  <a:lnTo>
                    <a:pt x="7093737" y="3797"/>
                  </a:lnTo>
                  <a:close/>
                </a:path>
                <a:path w="14403705" h="2003425">
                  <a:moveTo>
                    <a:pt x="7786522" y="219176"/>
                  </a:moveTo>
                  <a:lnTo>
                    <a:pt x="7755280" y="191617"/>
                  </a:lnTo>
                  <a:lnTo>
                    <a:pt x="7651013" y="99606"/>
                  </a:lnTo>
                  <a:lnTo>
                    <a:pt x="7651013" y="268630"/>
                  </a:lnTo>
                  <a:lnTo>
                    <a:pt x="7651013" y="461200"/>
                  </a:lnTo>
                  <a:lnTo>
                    <a:pt x="7535469" y="576745"/>
                  </a:lnTo>
                  <a:lnTo>
                    <a:pt x="7304379" y="576745"/>
                  </a:lnTo>
                  <a:lnTo>
                    <a:pt x="7304379" y="191617"/>
                  </a:lnTo>
                  <a:lnTo>
                    <a:pt x="7651013" y="268630"/>
                  </a:lnTo>
                  <a:lnTo>
                    <a:pt x="7651013" y="99606"/>
                  </a:lnTo>
                  <a:lnTo>
                    <a:pt x="7596314" y="51333"/>
                  </a:lnTo>
                  <a:lnTo>
                    <a:pt x="7168388" y="51333"/>
                  </a:lnTo>
                  <a:lnTo>
                    <a:pt x="7168388" y="717016"/>
                  </a:lnTo>
                  <a:lnTo>
                    <a:pt x="7618679" y="717016"/>
                  </a:lnTo>
                  <a:lnTo>
                    <a:pt x="7783728" y="576745"/>
                  </a:lnTo>
                  <a:lnTo>
                    <a:pt x="7786522" y="574370"/>
                  </a:lnTo>
                  <a:lnTo>
                    <a:pt x="7786522" y="219176"/>
                  </a:lnTo>
                  <a:close/>
                </a:path>
                <a:path w="14403705" h="2003425">
                  <a:moveTo>
                    <a:pt x="8475980" y="352793"/>
                  </a:moveTo>
                  <a:lnTo>
                    <a:pt x="8448840" y="180200"/>
                  </a:lnTo>
                  <a:lnTo>
                    <a:pt x="8443163" y="144068"/>
                  </a:lnTo>
                  <a:lnTo>
                    <a:pt x="8333803" y="99682"/>
                  </a:lnTo>
                  <a:lnTo>
                    <a:pt x="8333803" y="473570"/>
                  </a:lnTo>
                  <a:lnTo>
                    <a:pt x="8220164" y="585304"/>
                  </a:lnTo>
                  <a:lnTo>
                    <a:pt x="8040903" y="562965"/>
                  </a:lnTo>
                  <a:lnTo>
                    <a:pt x="7976248" y="339483"/>
                  </a:lnTo>
                  <a:lnTo>
                    <a:pt x="8090827" y="180200"/>
                  </a:lnTo>
                  <a:lnTo>
                    <a:pt x="8318119" y="235356"/>
                  </a:lnTo>
                  <a:lnTo>
                    <a:pt x="8333803" y="473570"/>
                  </a:lnTo>
                  <a:lnTo>
                    <a:pt x="8333803" y="99682"/>
                  </a:lnTo>
                  <a:lnTo>
                    <a:pt x="8251076" y="66090"/>
                  </a:lnTo>
                  <a:lnTo>
                    <a:pt x="7962925" y="48006"/>
                  </a:lnTo>
                  <a:lnTo>
                    <a:pt x="7837868" y="240106"/>
                  </a:lnTo>
                  <a:lnTo>
                    <a:pt x="7837868" y="480225"/>
                  </a:lnTo>
                  <a:lnTo>
                    <a:pt x="7946276" y="705612"/>
                  </a:lnTo>
                  <a:lnTo>
                    <a:pt x="8251076" y="720356"/>
                  </a:lnTo>
                  <a:lnTo>
                    <a:pt x="8459800" y="624293"/>
                  </a:lnTo>
                  <a:lnTo>
                    <a:pt x="8462124" y="585304"/>
                  </a:lnTo>
                  <a:lnTo>
                    <a:pt x="8475980" y="352793"/>
                  </a:lnTo>
                  <a:close/>
                </a:path>
                <a:path w="14403705" h="2003425">
                  <a:moveTo>
                    <a:pt x="9129776" y="51333"/>
                  </a:moveTo>
                  <a:lnTo>
                    <a:pt x="9002344" y="51333"/>
                  </a:lnTo>
                  <a:lnTo>
                    <a:pt x="8939581" y="526821"/>
                  </a:lnTo>
                  <a:lnTo>
                    <a:pt x="8749386" y="51333"/>
                  </a:lnTo>
                  <a:lnTo>
                    <a:pt x="8559190" y="51333"/>
                  </a:lnTo>
                  <a:lnTo>
                    <a:pt x="8511642" y="717016"/>
                  </a:lnTo>
                  <a:lnTo>
                    <a:pt x="8682812" y="717016"/>
                  </a:lnTo>
                  <a:lnTo>
                    <a:pt x="8719896" y="289077"/>
                  </a:lnTo>
                  <a:lnTo>
                    <a:pt x="8939581" y="621919"/>
                  </a:lnTo>
                  <a:lnTo>
                    <a:pt x="8939581" y="717016"/>
                  </a:lnTo>
                  <a:lnTo>
                    <a:pt x="9103144" y="717016"/>
                  </a:lnTo>
                  <a:lnTo>
                    <a:pt x="9129776" y="51333"/>
                  </a:lnTo>
                  <a:close/>
                </a:path>
                <a:path w="14403705" h="2003425">
                  <a:moveTo>
                    <a:pt x="9387014" y="0"/>
                  </a:moveTo>
                  <a:lnTo>
                    <a:pt x="9196819" y="1917"/>
                  </a:lnTo>
                  <a:lnTo>
                    <a:pt x="9253398" y="241554"/>
                  </a:lnTo>
                  <a:lnTo>
                    <a:pt x="9346120" y="239179"/>
                  </a:lnTo>
                  <a:lnTo>
                    <a:pt x="9387014" y="0"/>
                  </a:lnTo>
                  <a:close/>
                </a:path>
                <a:path w="14403705" h="2003425">
                  <a:moveTo>
                    <a:pt x="10008502" y="51333"/>
                  </a:moveTo>
                  <a:lnTo>
                    <a:pt x="9447428" y="51333"/>
                  </a:lnTo>
                  <a:lnTo>
                    <a:pt x="9447428" y="209194"/>
                  </a:lnTo>
                  <a:lnTo>
                    <a:pt x="9632861" y="221564"/>
                  </a:lnTo>
                  <a:lnTo>
                    <a:pt x="9612414" y="717016"/>
                  </a:lnTo>
                  <a:lnTo>
                    <a:pt x="9892957" y="717016"/>
                  </a:lnTo>
                  <a:lnTo>
                    <a:pt x="9823056" y="241528"/>
                  </a:lnTo>
                  <a:lnTo>
                    <a:pt x="10008502" y="212039"/>
                  </a:lnTo>
                  <a:lnTo>
                    <a:pt x="10008502" y="51333"/>
                  </a:lnTo>
                  <a:close/>
                </a:path>
                <a:path w="14403705" h="2003425">
                  <a:moveTo>
                    <a:pt x="10840110" y="526821"/>
                  </a:moveTo>
                  <a:lnTo>
                    <a:pt x="10755465" y="442175"/>
                  </a:lnTo>
                  <a:lnTo>
                    <a:pt x="10697464" y="384175"/>
                  </a:lnTo>
                  <a:lnTo>
                    <a:pt x="10753357" y="312839"/>
                  </a:lnTo>
                  <a:lnTo>
                    <a:pt x="10824896" y="221564"/>
                  </a:lnTo>
                  <a:lnTo>
                    <a:pt x="10752633" y="142633"/>
                  </a:lnTo>
                  <a:lnTo>
                    <a:pt x="10682732" y="66268"/>
                  </a:lnTo>
                  <a:lnTo>
                    <a:pt x="10682732" y="570560"/>
                  </a:lnTo>
                  <a:lnTo>
                    <a:pt x="10448785" y="632853"/>
                  </a:lnTo>
                  <a:lnTo>
                    <a:pt x="10463517" y="442175"/>
                  </a:lnTo>
                  <a:lnTo>
                    <a:pt x="10682732" y="570560"/>
                  </a:lnTo>
                  <a:lnTo>
                    <a:pt x="10682732" y="66268"/>
                  </a:lnTo>
                  <a:lnTo>
                    <a:pt x="10676534" y="59499"/>
                  </a:lnTo>
                  <a:lnTo>
                    <a:pt x="10676534" y="240093"/>
                  </a:lnTo>
                  <a:lnTo>
                    <a:pt x="10464470" y="312839"/>
                  </a:lnTo>
                  <a:lnTo>
                    <a:pt x="10459745" y="302209"/>
                  </a:lnTo>
                  <a:lnTo>
                    <a:pt x="10455554" y="270294"/>
                  </a:lnTo>
                  <a:lnTo>
                    <a:pt x="10451909" y="217093"/>
                  </a:lnTo>
                  <a:lnTo>
                    <a:pt x="10448785" y="142633"/>
                  </a:lnTo>
                  <a:lnTo>
                    <a:pt x="10676534" y="240093"/>
                  </a:lnTo>
                  <a:lnTo>
                    <a:pt x="10676534" y="59499"/>
                  </a:lnTo>
                  <a:lnTo>
                    <a:pt x="10649915" y="30416"/>
                  </a:lnTo>
                  <a:lnTo>
                    <a:pt x="10299471" y="72720"/>
                  </a:lnTo>
                  <a:lnTo>
                    <a:pt x="10317074" y="717016"/>
                  </a:lnTo>
                  <a:lnTo>
                    <a:pt x="10792562" y="688479"/>
                  </a:lnTo>
                  <a:lnTo>
                    <a:pt x="10808919" y="632853"/>
                  </a:lnTo>
                  <a:lnTo>
                    <a:pt x="10840110" y="526821"/>
                  </a:lnTo>
                  <a:close/>
                </a:path>
                <a:path w="14403705" h="2003425">
                  <a:moveTo>
                    <a:pt x="11505336" y="51333"/>
                  </a:moveTo>
                  <a:lnTo>
                    <a:pt x="11331321" y="51333"/>
                  </a:lnTo>
                  <a:lnTo>
                    <a:pt x="11362703" y="564857"/>
                  </a:lnTo>
                  <a:lnTo>
                    <a:pt x="11172508" y="612406"/>
                  </a:lnTo>
                  <a:lnTo>
                    <a:pt x="11077410" y="540600"/>
                  </a:lnTo>
                  <a:lnTo>
                    <a:pt x="11077410" y="51333"/>
                  </a:lnTo>
                  <a:lnTo>
                    <a:pt x="10887215" y="51333"/>
                  </a:lnTo>
                  <a:lnTo>
                    <a:pt x="10910989" y="559625"/>
                  </a:lnTo>
                  <a:lnTo>
                    <a:pt x="10982312" y="669467"/>
                  </a:lnTo>
                  <a:lnTo>
                    <a:pt x="11172508" y="717016"/>
                  </a:lnTo>
                  <a:lnTo>
                    <a:pt x="11362703" y="702271"/>
                  </a:lnTo>
                  <a:lnTo>
                    <a:pt x="11505336" y="574370"/>
                  </a:lnTo>
                  <a:lnTo>
                    <a:pt x="11505336" y="51333"/>
                  </a:lnTo>
                  <a:close/>
                </a:path>
                <a:path w="14403705" h="2003425">
                  <a:moveTo>
                    <a:pt x="12061165" y="258648"/>
                  </a:moveTo>
                  <a:lnTo>
                    <a:pt x="12047372" y="51333"/>
                  </a:lnTo>
                  <a:lnTo>
                    <a:pt x="11913781" y="51333"/>
                  </a:lnTo>
                  <a:lnTo>
                    <a:pt x="11827231" y="336626"/>
                  </a:lnTo>
                  <a:lnTo>
                    <a:pt x="11746878" y="336626"/>
                  </a:lnTo>
                  <a:lnTo>
                    <a:pt x="11651780" y="51333"/>
                  </a:lnTo>
                  <a:lnTo>
                    <a:pt x="11556683" y="51333"/>
                  </a:lnTo>
                  <a:lnTo>
                    <a:pt x="11556683" y="241528"/>
                  </a:lnTo>
                  <a:lnTo>
                    <a:pt x="11721681" y="431723"/>
                  </a:lnTo>
                  <a:lnTo>
                    <a:pt x="11651780" y="717016"/>
                  </a:lnTo>
                  <a:lnTo>
                    <a:pt x="11957520" y="703707"/>
                  </a:lnTo>
                  <a:lnTo>
                    <a:pt x="11841975" y="431723"/>
                  </a:lnTo>
                  <a:lnTo>
                    <a:pt x="12061165" y="258648"/>
                  </a:lnTo>
                  <a:close/>
                </a:path>
                <a:path w="14403705" h="2003425">
                  <a:moveTo>
                    <a:pt x="12897942" y="51333"/>
                  </a:moveTo>
                  <a:lnTo>
                    <a:pt x="12336869" y="51333"/>
                  </a:lnTo>
                  <a:lnTo>
                    <a:pt x="12336869" y="209194"/>
                  </a:lnTo>
                  <a:lnTo>
                    <a:pt x="12522302" y="221564"/>
                  </a:lnTo>
                  <a:lnTo>
                    <a:pt x="12501855" y="717016"/>
                  </a:lnTo>
                  <a:lnTo>
                    <a:pt x="12782398" y="717016"/>
                  </a:lnTo>
                  <a:lnTo>
                    <a:pt x="12712497" y="241528"/>
                  </a:lnTo>
                  <a:lnTo>
                    <a:pt x="12897942" y="212039"/>
                  </a:lnTo>
                  <a:lnTo>
                    <a:pt x="12897942" y="51333"/>
                  </a:lnTo>
                  <a:close/>
                </a:path>
                <a:path w="14403705" h="2003425">
                  <a:moveTo>
                    <a:pt x="13614045" y="691362"/>
                  </a:moveTo>
                  <a:lnTo>
                    <a:pt x="13608088" y="595972"/>
                  </a:lnTo>
                  <a:lnTo>
                    <a:pt x="13602361" y="508228"/>
                  </a:lnTo>
                  <a:lnTo>
                    <a:pt x="13596887" y="428117"/>
                  </a:lnTo>
                  <a:lnTo>
                    <a:pt x="13591642" y="355625"/>
                  </a:lnTo>
                  <a:lnTo>
                    <a:pt x="13586625" y="290766"/>
                  </a:lnTo>
                  <a:lnTo>
                    <a:pt x="13581863" y="233540"/>
                  </a:lnTo>
                  <a:lnTo>
                    <a:pt x="13577316" y="183946"/>
                  </a:lnTo>
                  <a:lnTo>
                    <a:pt x="13573024" y="141973"/>
                  </a:lnTo>
                  <a:lnTo>
                    <a:pt x="13565137" y="80937"/>
                  </a:lnTo>
                  <a:lnTo>
                    <a:pt x="13555078" y="46596"/>
                  </a:lnTo>
                  <a:lnTo>
                    <a:pt x="13362496" y="46596"/>
                  </a:lnTo>
                  <a:lnTo>
                    <a:pt x="13392925" y="379437"/>
                  </a:lnTo>
                  <a:lnTo>
                    <a:pt x="13107645" y="393700"/>
                  </a:lnTo>
                  <a:lnTo>
                    <a:pt x="13079121" y="60858"/>
                  </a:lnTo>
                  <a:lnTo>
                    <a:pt x="12955486" y="60858"/>
                  </a:lnTo>
                  <a:lnTo>
                    <a:pt x="12981165" y="726541"/>
                  </a:lnTo>
                  <a:lnTo>
                    <a:pt x="13121437" y="705612"/>
                  </a:lnTo>
                  <a:lnTo>
                    <a:pt x="13107645" y="488797"/>
                  </a:lnTo>
                  <a:lnTo>
                    <a:pt x="13412432" y="474535"/>
                  </a:lnTo>
                  <a:lnTo>
                    <a:pt x="13440474" y="697547"/>
                  </a:lnTo>
                  <a:lnTo>
                    <a:pt x="13614045" y="691362"/>
                  </a:lnTo>
                  <a:close/>
                </a:path>
                <a:path w="14403705" h="2003425">
                  <a:moveTo>
                    <a:pt x="13887945" y="717016"/>
                  </a:moveTo>
                  <a:lnTo>
                    <a:pt x="13881278" y="51333"/>
                  </a:lnTo>
                  <a:lnTo>
                    <a:pt x="13700595" y="51333"/>
                  </a:lnTo>
                  <a:lnTo>
                    <a:pt x="13700595" y="717016"/>
                  </a:lnTo>
                  <a:lnTo>
                    <a:pt x="13887945" y="717016"/>
                  </a:lnTo>
                  <a:close/>
                </a:path>
                <a:path w="14403705" h="2003425">
                  <a:moveTo>
                    <a:pt x="14403350" y="133108"/>
                  </a:moveTo>
                  <a:lnTo>
                    <a:pt x="14260703" y="69405"/>
                  </a:lnTo>
                  <a:lnTo>
                    <a:pt x="14070508" y="66078"/>
                  </a:lnTo>
                  <a:lnTo>
                    <a:pt x="13962101" y="179717"/>
                  </a:lnTo>
                  <a:lnTo>
                    <a:pt x="13975410" y="358013"/>
                  </a:lnTo>
                  <a:lnTo>
                    <a:pt x="14165606" y="479272"/>
                  </a:lnTo>
                  <a:lnTo>
                    <a:pt x="14241209" y="574370"/>
                  </a:lnTo>
                  <a:lnTo>
                    <a:pt x="14137069" y="574370"/>
                  </a:lnTo>
                  <a:lnTo>
                    <a:pt x="14022959" y="513041"/>
                  </a:lnTo>
                  <a:lnTo>
                    <a:pt x="13943546" y="691337"/>
                  </a:lnTo>
                  <a:lnTo>
                    <a:pt x="14165606" y="717016"/>
                  </a:lnTo>
                  <a:lnTo>
                    <a:pt x="14383855" y="697522"/>
                  </a:lnTo>
                  <a:lnTo>
                    <a:pt x="14403350" y="479272"/>
                  </a:lnTo>
                  <a:lnTo>
                    <a:pt x="14143254" y="289077"/>
                  </a:lnTo>
                  <a:lnTo>
                    <a:pt x="14328216" y="289077"/>
                  </a:lnTo>
                  <a:lnTo>
                    <a:pt x="14403350" y="133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0250953" y="209418"/>
              <a:ext cx="9853295" cy="11094720"/>
            </a:xfrm>
            <a:custGeom>
              <a:avLst/>
              <a:gdLst/>
              <a:ahLst/>
              <a:cxnLst/>
              <a:rect l="l" t="t" r="r" b="b"/>
              <a:pathLst>
                <a:path w="9853294" h="11094720">
                  <a:moveTo>
                    <a:pt x="8526170" y="8586126"/>
                  </a:moveTo>
                  <a:lnTo>
                    <a:pt x="3816135" y="8586126"/>
                  </a:lnTo>
                  <a:lnTo>
                    <a:pt x="2996997" y="11094531"/>
                  </a:lnTo>
                  <a:lnTo>
                    <a:pt x="3249963" y="11094531"/>
                  </a:lnTo>
                  <a:lnTo>
                    <a:pt x="5120639" y="9044593"/>
                  </a:lnTo>
                  <a:lnTo>
                    <a:pt x="8866630" y="9044593"/>
                  </a:lnTo>
                  <a:lnTo>
                    <a:pt x="8526170" y="8586126"/>
                  </a:lnTo>
                  <a:close/>
                </a:path>
                <a:path w="9853294" h="11094720">
                  <a:moveTo>
                    <a:pt x="8866630" y="9044593"/>
                  </a:moveTo>
                  <a:lnTo>
                    <a:pt x="5120639" y="9044593"/>
                  </a:lnTo>
                  <a:lnTo>
                    <a:pt x="6998247" y="11094531"/>
                  </a:lnTo>
                  <a:lnTo>
                    <a:pt x="7431208" y="11094531"/>
                  </a:lnTo>
                  <a:lnTo>
                    <a:pt x="7197780" y="9602032"/>
                  </a:lnTo>
                  <a:lnTo>
                    <a:pt x="9280588" y="9602032"/>
                  </a:lnTo>
                  <a:lnTo>
                    <a:pt x="8866630" y="9044593"/>
                  </a:lnTo>
                  <a:close/>
                </a:path>
                <a:path w="9853294" h="11094720">
                  <a:moveTo>
                    <a:pt x="9280588" y="9602032"/>
                  </a:moveTo>
                  <a:lnTo>
                    <a:pt x="7197780" y="9602032"/>
                  </a:lnTo>
                  <a:lnTo>
                    <a:pt x="9850705" y="10914442"/>
                  </a:lnTo>
                  <a:lnTo>
                    <a:pt x="9850705" y="10369757"/>
                  </a:lnTo>
                  <a:lnTo>
                    <a:pt x="9280588" y="9602032"/>
                  </a:lnTo>
                  <a:close/>
                </a:path>
                <a:path w="9853294" h="11094720">
                  <a:moveTo>
                    <a:pt x="0" y="4282592"/>
                  </a:moveTo>
                  <a:lnTo>
                    <a:pt x="3771372" y="5738045"/>
                  </a:lnTo>
                  <a:lnTo>
                    <a:pt x="553365" y="6878649"/>
                  </a:lnTo>
                  <a:lnTo>
                    <a:pt x="3155862" y="7371503"/>
                  </a:lnTo>
                  <a:lnTo>
                    <a:pt x="492403" y="9518034"/>
                  </a:lnTo>
                  <a:lnTo>
                    <a:pt x="3816135" y="8586126"/>
                  </a:lnTo>
                  <a:lnTo>
                    <a:pt x="8526170" y="8586126"/>
                  </a:lnTo>
                  <a:lnTo>
                    <a:pt x="8191813" y="8135877"/>
                  </a:lnTo>
                  <a:lnTo>
                    <a:pt x="9850705" y="8135877"/>
                  </a:lnTo>
                  <a:lnTo>
                    <a:pt x="9850705" y="7961296"/>
                  </a:lnTo>
                  <a:lnTo>
                    <a:pt x="9851699" y="7939048"/>
                  </a:lnTo>
                  <a:lnTo>
                    <a:pt x="9853145" y="7928376"/>
                  </a:lnTo>
                  <a:lnTo>
                    <a:pt x="9853145" y="7255018"/>
                  </a:lnTo>
                  <a:lnTo>
                    <a:pt x="8404445" y="6282531"/>
                  </a:lnTo>
                  <a:lnTo>
                    <a:pt x="9853145" y="4712326"/>
                  </a:lnTo>
                  <a:lnTo>
                    <a:pt x="9853145" y="4502480"/>
                  </a:lnTo>
                  <a:lnTo>
                    <a:pt x="3983993" y="4502480"/>
                  </a:lnTo>
                  <a:lnTo>
                    <a:pt x="0" y="4282592"/>
                  </a:lnTo>
                  <a:close/>
                </a:path>
                <a:path w="9853294" h="11094720">
                  <a:moveTo>
                    <a:pt x="9850705" y="8135877"/>
                  </a:moveTo>
                  <a:lnTo>
                    <a:pt x="8191813" y="8135877"/>
                  </a:lnTo>
                  <a:lnTo>
                    <a:pt x="9850705" y="8214304"/>
                  </a:lnTo>
                  <a:lnTo>
                    <a:pt x="9850705" y="8135877"/>
                  </a:lnTo>
                  <a:close/>
                </a:path>
                <a:path w="9853294" h="11094720">
                  <a:moveTo>
                    <a:pt x="1387685" y="1821934"/>
                  </a:moveTo>
                  <a:lnTo>
                    <a:pt x="3983993" y="4502480"/>
                  </a:lnTo>
                  <a:lnTo>
                    <a:pt x="9853145" y="4502480"/>
                  </a:lnTo>
                  <a:lnTo>
                    <a:pt x="9853145" y="3968465"/>
                  </a:lnTo>
                  <a:lnTo>
                    <a:pt x="8538734" y="3968465"/>
                  </a:lnTo>
                  <a:lnTo>
                    <a:pt x="8647495" y="3528688"/>
                  </a:lnTo>
                  <a:lnTo>
                    <a:pt x="6949610" y="3528688"/>
                  </a:lnTo>
                  <a:lnTo>
                    <a:pt x="6885453" y="3308799"/>
                  </a:lnTo>
                  <a:lnTo>
                    <a:pt x="5259766" y="3308799"/>
                  </a:lnTo>
                  <a:lnTo>
                    <a:pt x="1387685" y="1821934"/>
                  </a:lnTo>
                  <a:close/>
                </a:path>
                <a:path w="9853294" h="11094720">
                  <a:moveTo>
                    <a:pt x="9853145" y="3884322"/>
                  </a:moveTo>
                  <a:lnTo>
                    <a:pt x="8538734" y="3968465"/>
                  </a:lnTo>
                  <a:lnTo>
                    <a:pt x="9853145" y="3968465"/>
                  </a:lnTo>
                  <a:lnTo>
                    <a:pt x="9853145" y="3884322"/>
                  </a:lnTo>
                  <a:close/>
                </a:path>
                <a:path w="9853294" h="11094720">
                  <a:moveTo>
                    <a:pt x="9129156" y="1581082"/>
                  </a:moveTo>
                  <a:lnTo>
                    <a:pt x="6949610" y="3528688"/>
                  </a:lnTo>
                  <a:lnTo>
                    <a:pt x="8647495" y="3528688"/>
                  </a:lnTo>
                  <a:lnTo>
                    <a:pt x="9129156" y="1581082"/>
                  </a:lnTo>
                  <a:close/>
                </a:path>
                <a:path w="9853294" h="11094720">
                  <a:moveTo>
                    <a:pt x="5920039" y="0"/>
                  </a:moveTo>
                  <a:lnTo>
                    <a:pt x="5259766" y="3308799"/>
                  </a:lnTo>
                  <a:lnTo>
                    <a:pt x="6885453" y="3308799"/>
                  </a:lnTo>
                  <a:lnTo>
                    <a:pt x="5920039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3235199" y="2188411"/>
              <a:ext cx="6198764" cy="8471647"/>
            </a:xfrm>
            <a:prstGeom prst="rect">
              <a:avLst/>
            </a:prstGeom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544486" y="397893"/>
              <a:ext cx="3539490" cy="1456055"/>
            </a:xfrm>
            <a:custGeom>
              <a:avLst/>
              <a:gdLst/>
              <a:ahLst/>
              <a:cxnLst/>
              <a:rect l="l" t="t" r="r" b="b"/>
              <a:pathLst>
                <a:path w="3539490" h="1456055">
                  <a:moveTo>
                    <a:pt x="61872" y="0"/>
                  </a:moveTo>
                  <a:lnTo>
                    <a:pt x="0" y="1300934"/>
                  </a:lnTo>
                  <a:lnTo>
                    <a:pt x="3466177" y="1455453"/>
                  </a:lnTo>
                  <a:lnTo>
                    <a:pt x="3539159" y="139702"/>
                  </a:lnTo>
                  <a:lnTo>
                    <a:pt x="61872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532792" y="0"/>
              <a:ext cx="6571615" cy="10774680"/>
            </a:xfrm>
            <a:custGeom>
              <a:avLst/>
              <a:gdLst/>
              <a:ahLst/>
              <a:cxnLst/>
              <a:rect l="l" t="t" r="r" b="b"/>
              <a:pathLst>
                <a:path w="6571615" h="10774680">
                  <a:moveTo>
                    <a:pt x="6571307" y="8031430"/>
                  </a:moveTo>
                  <a:lnTo>
                    <a:pt x="4650486" y="8031430"/>
                  </a:lnTo>
                  <a:lnTo>
                    <a:pt x="6571307" y="10774080"/>
                  </a:lnTo>
                  <a:lnTo>
                    <a:pt x="6571307" y="8031430"/>
                  </a:lnTo>
                  <a:close/>
                </a:path>
                <a:path w="6571615" h="10774680">
                  <a:moveTo>
                    <a:pt x="6571307" y="7407010"/>
                  </a:moveTo>
                  <a:lnTo>
                    <a:pt x="3416786" y="7407010"/>
                  </a:lnTo>
                  <a:lnTo>
                    <a:pt x="2081999" y="10197061"/>
                  </a:lnTo>
                  <a:lnTo>
                    <a:pt x="4650486" y="8031430"/>
                  </a:lnTo>
                  <a:lnTo>
                    <a:pt x="6571307" y="8031430"/>
                  </a:lnTo>
                  <a:lnTo>
                    <a:pt x="6571307" y="7407010"/>
                  </a:lnTo>
                  <a:close/>
                </a:path>
                <a:path w="6571615" h="10774680">
                  <a:moveTo>
                    <a:pt x="193522" y="2643197"/>
                  </a:moveTo>
                  <a:lnTo>
                    <a:pt x="3743268" y="4577347"/>
                  </a:lnTo>
                  <a:lnTo>
                    <a:pt x="404134" y="5289210"/>
                  </a:lnTo>
                  <a:lnTo>
                    <a:pt x="2920298" y="6116745"/>
                  </a:lnTo>
                  <a:lnTo>
                    <a:pt x="0" y="7898178"/>
                  </a:lnTo>
                  <a:lnTo>
                    <a:pt x="3416786" y="7407010"/>
                  </a:lnTo>
                  <a:lnTo>
                    <a:pt x="6571307" y="7407010"/>
                  </a:lnTo>
                  <a:lnTo>
                    <a:pt x="6571307" y="3379991"/>
                  </a:lnTo>
                  <a:lnTo>
                    <a:pt x="4114974" y="3379991"/>
                  </a:lnTo>
                  <a:lnTo>
                    <a:pt x="193522" y="2643197"/>
                  </a:lnTo>
                  <a:close/>
                </a:path>
                <a:path w="6571615" h="10774680">
                  <a:moveTo>
                    <a:pt x="1889806" y="384187"/>
                  </a:moveTo>
                  <a:lnTo>
                    <a:pt x="4114974" y="3379991"/>
                  </a:lnTo>
                  <a:lnTo>
                    <a:pt x="6571307" y="3379991"/>
                  </a:lnTo>
                  <a:lnTo>
                    <a:pt x="6571307" y="2362598"/>
                  </a:lnTo>
                  <a:lnTo>
                    <a:pt x="5535318" y="2362598"/>
                  </a:lnTo>
                  <a:lnTo>
                    <a:pt x="1889806" y="384187"/>
                  </a:lnTo>
                  <a:close/>
                </a:path>
                <a:path w="6571615" h="10774680">
                  <a:moveTo>
                    <a:pt x="6571307" y="0"/>
                  </a:moveTo>
                  <a:lnTo>
                    <a:pt x="6338106" y="0"/>
                  </a:lnTo>
                  <a:lnTo>
                    <a:pt x="5535318" y="2362598"/>
                  </a:lnTo>
                  <a:lnTo>
                    <a:pt x="6571307" y="2362598"/>
                  </a:lnTo>
                  <a:lnTo>
                    <a:pt x="6571307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823785" y="784307"/>
              <a:ext cx="2965450" cy="629920"/>
            </a:xfrm>
            <a:custGeom>
              <a:avLst/>
              <a:gdLst/>
              <a:ahLst/>
              <a:cxnLst/>
              <a:rect l="l" t="t" r="r" b="b"/>
              <a:pathLst>
                <a:path w="2965450" h="629919">
                  <a:moveTo>
                    <a:pt x="419239" y="201244"/>
                  </a:moveTo>
                  <a:lnTo>
                    <a:pt x="382308" y="136258"/>
                  </a:lnTo>
                  <a:lnTo>
                    <a:pt x="321551" y="29349"/>
                  </a:lnTo>
                  <a:lnTo>
                    <a:pt x="297649" y="29718"/>
                  </a:lnTo>
                  <a:lnTo>
                    <a:pt x="297649" y="197053"/>
                  </a:lnTo>
                  <a:lnTo>
                    <a:pt x="284238" y="296824"/>
                  </a:lnTo>
                  <a:lnTo>
                    <a:pt x="155105" y="316115"/>
                  </a:lnTo>
                  <a:lnTo>
                    <a:pt x="174815" y="136258"/>
                  </a:lnTo>
                  <a:lnTo>
                    <a:pt x="297649" y="197053"/>
                  </a:lnTo>
                  <a:lnTo>
                    <a:pt x="297649" y="29718"/>
                  </a:lnTo>
                  <a:lnTo>
                    <a:pt x="41922" y="33540"/>
                  </a:lnTo>
                  <a:lnTo>
                    <a:pt x="0" y="624687"/>
                  </a:lnTo>
                  <a:lnTo>
                    <a:pt x="120319" y="620483"/>
                  </a:lnTo>
                  <a:lnTo>
                    <a:pt x="150088" y="437692"/>
                  </a:lnTo>
                  <a:lnTo>
                    <a:pt x="396595" y="426796"/>
                  </a:lnTo>
                  <a:lnTo>
                    <a:pt x="407708" y="316115"/>
                  </a:lnTo>
                  <a:lnTo>
                    <a:pt x="419239" y="201244"/>
                  </a:lnTo>
                  <a:close/>
                </a:path>
                <a:path w="2965450" h="629919">
                  <a:moveTo>
                    <a:pt x="997800" y="620483"/>
                  </a:moveTo>
                  <a:lnTo>
                    <a:pt x="949706" y="452793"/>
                  </a:lnTo>
                  <a:lnTo>
                    <a:pt x="920381" y="350494"/>
                  </a:lnTo>
                  <a:lnTo>
                    <a:pt x="853541" y="117386"/>
                  </a:lnTo>
                  <a:lnTo>
                    <a:pt x="830097" y="35636"/>
                  </a:lnTo>
                  <a:lnTo>
                    <a:pt x="788174" y="35420"/>
                  </a:lnTo>
                  <a:lnTo>
                    <a:pt x="788174" y="350494"/>
                  </a:lnTo>
                  <a:lnTo>
                    <a:pt x="620471" y="350494"/>
                  </a:lnTo>
                  <a:lnTo>
                    <a:pt x="688390" y="117386"/>
                  </a:lnTo>
                  <a:lnTo>
                    <a:pt x="788174" y="350494"/>
                  </a:lnTo>
                  <a:lnTo>
                    <a:pt x="788174" y="35420"/>
                  </a:lnTo>
                  <a:lnTo>
                    <a:pt x="596988" y="34391"/>
                  </a:lnTo>
                  <a:lnTo>
                    <a:pt x="452780" y="620483"/>
                  </a:lnTo>
                  <a:lnTo>
                    <a:pt x="578548" y="620483"/>
                  </a:lnTo>
                  <a:lnTo>
                    <a:pt x="662393" y="452793"/>
                  </a:lnTo>
                  <a:lnTo>
                    <a:pt x="746239" y="452793"/>
                  </a:lnTo>
                  <a:lnTo>
                    <a:pt x="830097" y="620483"/>
                  </a:lnTo>
                  <a:lnTo>
                    <a:pt x="997800" y="620483"/>
                  </a:lnTo>
                  <a:close/>
                </a:path>
                <a:path w="2965450" h="629919">
                  <a:moveTo>
                    <a:pt x="1412849" y="230593"/>
                  </a:moveTo>
                  <a:lnTo>
                    <a:pt x="1369250" y="62890"/>
                  </a:lnTo>
                  <a:lnTo>
                    <a:pt x="1215809" y="0"/>
                  </a:lnTo>
                  <a:lnTo>
                    <a:pt x="1061935" y="62890"/>
                  </a:lnTo>
                  <a:lnTo>
                    <a:pt x="1020013" y="159308"/>
                  </a:lnTo>
                  <a:lnTo>
                    <a:pt x="1091285" y="201244"/>
                  </a:lnTo>
                  <a:lnTo>
                    <a:pt x="1198194" y="146735"/>
                  </a:lnTo>
                  <a:lnTo>
                    <a:pt x="1246403" y="210045"/>
                  </a:lnTo>
                  <a:lnTo>
                    <a:pt x="1133221" y="264121"/>
                  </a:lnTo>
                  <a:lnTo>
                    <a:pt x="1133640" y="340842"/>
                  </a:lnTo>
                  <a:lnTo>
                    <a:pt x="1246403" y="377317"/>
                  </a:lnTo>
                  <a:lnTo>
                    <a:pt x="1191907" y="469557"/>
                  </a:lnTo>
                  <a:lnTo>
                    <a:pt x="1057757" y="425538"/>
                  </a:lnTo>
                  <a:lnTo>
                    <a:pt x="1015822" y="578561"/>
                  </a:lnTo>
                  <a:lnTo>
                    <a:pt x="1312659" y="629704"/>
                  </a:lnTo>
                  <a:lnTo>
                    <a:pt x="1405724" y="410870"/>
                  </a:lnTo>
                  <a:lnTo>
                    <a:pt x="1270736" y="297662"/>
                  </a:lnTo>
                  <a:lnTo>
                    <a:pt x="1412849" y="230593"/>
                  </a:lnTo>
                  <a:close/>
                </a:path>
                <a:path w="2965450" h="629919">
                  <a:moveTo>
                    <a:pt x="1912162" y="474586"/>
                  </a:moveTo>
                  <a:lnTo>
                    <a:pt x="1869478" y="371868"/>
                  </a:lnTo>
                  <a:lnTo>
                    <a:pt x="1831670" y="280898"/>
                  </a:lnTo>
                  <a:lnTo>
                    <a:pt x="1808607" y="279971"/>
                  </a:lnTo>
                  <a:lnTo>
                    <a:pt x="1808607" y="464947"/>
                  </a:lnTo>
                  <a:lnTo>
                    <a:pt x="1578025" y="551307"/>
                  </a:lnTo>
                  <a:lnTo>
                    <a:pt x="1593532" y="371868"/>
                  </a:lnTo>
                  <a:lnTo>
                    <a:pt x="1808607" y="464947"/>
                  </a:lnTo>
                  <a:lnTo>
                    <a:pt x="1808607" y="279971"/>
                  </a:lnTo>
                  <a:lnTo>
                    <a:pt x="1582216" y="270840"/>
                  </a:lnTo>
                  <a:lnTo>
                    <a:pt x="1612404" y="139611"/>
                  </a:lnTo>
                  <a:lnTo>
                    <a:pt x="1840471" y="117386"/>
                  </a:lnTo>
                  <a:lnTo>
                    <a:pt x="1854720" y="33540"/>
                  </a:lnTo>
                  <a:lnTo>
                    <a:pt x="1473212" y="33540"/>
                  </a:lnTo>
                  <a:lnTo>
                    <a:pt x="1452257" y="628865"/>
                  </a:lnTo>
                  <a:lnTo>
                    <a:pt x="1812798" y="616292"/>
                  </a:lnTo>
                  <a:lnTo>
                    <a:pt x="1858365" y="551307"/>
                  </a:lnTo>
                  <a:lnTo>
                    <a:pt x="1912162" y="474586"/>
                  </a:lnTo>
                  <a:close/>
                </a:path>
                <a:path w="2965450" h="629919">
                  <a:moveTo>
                    <a:pt x="2506243" y="299339"/>
                  </a:moveTo>
                  <a:lnTo>
                    <a:pt x="2482316" y="147154"/>
                  </a:lnTo>
                  <a:lnTo>
                    <a:pt x="2477312" y="115290"/>
                  </a:lnTo>
                  <a:lnTo>
                    <a:pt x="2380881" y="76161"/>
                  </a:lnTo>
                  <a:lnTo>
                    <a:pt x="2380881" y="405828"/>
                  </a:lnTo>
                  <a:lnTo>
                    <a:pt x="2280691" y="504355"/>
                  </a:lnTo>
                  <a:lnTo>
                    <a:pt x="2122627" y="484644"/>
                  </a:lnTo>
                  <a:lnTo>
                    <a:pt x="2065616" y="287604"/>
                  </a:lnTo>
                  <a:lnTo>
                    <a:pt x="2166645" y="147154"/>
                  </a:lnTo>
                  <a:lnTo>
                    <a:pt x="2367051" y="195795"/>
                  </a:lnTo>
                  <a:lnTo>
                    <a:pt x="2380881" y="405828"/>
                  </a:lnTo>
                  <a:lnTo>
                    <a:pt x="2380881" y="76161"/>
                  </a:lnTo>
                  <a:lnTo>
                    <a:pt x="2307933" y="46545"/>
                  </a:lnTo>
                  <a:lnTo>
                    <a:pt x="2053869" y="30607"/>
                  </a:lnTo>
                  <a:lnTo>
                    <a:pt x="1943608" y="199986"/>
                  </a:lnTo>
                  <a:lnTo>
                    <a:pt x="1943608" y="411708"/>
                  </a:lnTo>
                  <a:lnTo>
                    <a:pt x="2039200" y="610425"/>
                  </a:lnTo>
                  <a:lnTo>
                    <a:pt x="2307933" y="623417"/>
                  </a:lnTo>
                  <a:lnTo>
                    <a:pt x="2491981" y="538721"/>
                  </a:lnTo>
                  <a:lnTo>
                    <a:pt x="2494026" y="504355"/>
                  </a:lnTo>
                  <a:lnTo>
                    <a:pt x="2506243" y="299339"/>
                  </a:lnTo>
                  <a:close/>
                </a:path>
                <a:path w="2965450" h="629919">
                  <a:moveTo>
                    <a:pt x="2965310" y="201244"/>
                  </a:moveTo>
                  <a:lnTo>
                    <a:pt x="2928378" y="136258"/>
                  </a:lnTo>
                  <a:lnTo>
                    <a:pt x="2867622" y="29349"/>
                  </a:lnTo>
                  <a:lnTo>
                    <a:pt x="2843720" y="29718"/>
                  </a:lnTo>
                  <a:lnTo>
                    <a:pt x="2843720" y="197053"/>
                  </a:lnTo>
                  <a:lnTo>
                    <a:pt x="2830309" y="296824"/>
                  </a:lnTo>
                  <a:lnTo>
                    <a:pt x="2701175" y="316115"/>
                  </a:lnTo>
                  <a:lnTo>
                    <a:pt x="2720886" y="136258"/>
                  </a:lnTo>
                  <a:lnTo>
                    <a:pt x="2843720" y="197053"/>
                  </a:lnTo>
                  <a:lnTo>
                    <a:pt x="2843720" y="29718"/>
                  </a:lnTo>
                  <a:lnTo>
                    <a:pt x="2587993" y="33540"/>
                  </a:lnTo>
                  <a:lnTo>
                    <a:pt x="2546058" y="624687"/>
                  </a:lnTo>
                  <a:lnTo>
                    <a:pt x="2666390" y="620483"/>
                  </a:lnTo>
                  <a:lnTo>
                    <a:pt x="2696159" y="437692"/>
                  </a:lnTo>
                  <a:lnTo>
                    <a:pt x="2942666" y="426796"/>
                  </a:lnTo>
                  <a:lnTo>
                    <a:pt x="2953778" y="316115"/>
                  </a:lnTo>
                  <a:lnTo>
                    <a:pt x="2965310" y="201244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840359" y="2421743"/>
              <a:ext cx="631825" cy="405765"/>
            </a:xfrm>
            <a:custGeom>
              <a:avLst/>
              <a:gdLst/>
              <a:ahLst/>
              <a:cxnLst/>
              <a:rect l="l" t="t" r="r" b="b"/>
              <a:pathLst>
                <a:path w="631825" h="405764">
                  <a:moveTo>
                    <a:pt x="292455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0" y="397510"/>
                  </a:lnTo>
                  <a:lnTo>
                    <a:pt x="44183" y="397510"/>
                  </a:lnTo>
                  <a:lnTo>
                    <a:pt x="44183" y="41910"/>
                  </a:lnTo>
                  <a:lnTo>
                    <a:pt x="248297" y="41910"/>
                  </a:lnTo>
                  <a:lnTo>
                    <a:pt x="248297" y="397510"/>
                  </a:lnTo>
                  <a:lnTo>
                    <a:pt x="292455" y="397510"/>
                  </a:lnTo>
                  <a:lnTo>
                    <a:pt x="292455" y="41910"/>
                  </a:lnTo>
                  <a:lnTo>
                    <a:pt x="292455" y="0"/>
                  </a:lnTo>
                  <a:close/>
                </a:path>
                <a:path w="631825" h="405764">
                  <a:moveTo>
                    <a:pt x="631456" y="275145"/>
                  </a:moveTo>
                  <a:lnTo>
                    <a:pt x="629119" y="248031"/>
                  </a:lnTo>
                  <a:lnTo>
                    <a:pt x="622122" y="223367"/>
                  </a:lnTo>
                  <a:lnTo>
                    <a:pt x="610463" y="201180"/>
                  </a:lnTo>
                  <a:lnTo>
                    <a:pt x="595122" y="182638"/>
                  </a:lnTo>
                  <a:lnTo>
                    <a:pt x="594144" y="181444"/>
                  </a:lnTo>
                  <a:lnTo>
                    <a:pt x="587298" y="175869"/>
                  </a:lnTo>
                  <a:lnTo>
                    <a:pt x="587298" y="275145"/>
                  </a:lnTo>
                  <a:lnTo>
                    <a:pt x="585698" y="295478"/>
                  </a:lnTo>
                  <a:lnTo>
                    <a:pt x="561632" y="342582"/>
                  </a:lnTo>
                  <a:lnTo>
                    <a:pt x="517423" y="365531"/>
                  </a:lnTo>
                  <a:lnTo>
                    <a:pt x="500164" y="367055"/>
                  </a:lnTo>
                  <a:lnTo>
                    <a:pt x="482879" y="365531"/>
                  </a:lnTo>
                  <a:lnTo>
                    <a:pt x="438683" y="342582"/>
                  </a:lnTo>
                  <a:lnTo>
                    <a:pt x="414616" y="295478"/>
                  </a:lnTo>
                  <a:lnTo>
                    <a:pt x="413004" y="275145"/>
                  </a:lnTo>
                  <a:lnTo>
                    <a:pt x="414591" y="254800"/>
                  </a:lnTo>
                  <a:lnTo>
                    <a:pt x="438365" y="207391"/>
                  </a:lnTo>
                  <a:lnTo>
                    <a:pt x="482638" y="184188"/>
                  </a:lnTo>
                  <a:lnTo>
                    <a:pt x="500164" y="182638"/>
                  </a:lnTo>
                  <a:lnTo>
                    <a:pt x="517728" y="184188"/>
                  </a:lnTo>
                  <a:lnTo>
                    <a:pt x="561936" y="207098"/>
                  </a:lnTo>
                  <a:lnTo>
                    <a:pt x="585711" y="254558"/>
                  </a:lnTo>
                  <a:lnTo>
                    <a:pt x="587298" y="275145"/>
                  </a:lnTo>
                  <a:lnTo>
                    <a:pt x="587298" y="175869"/>
                  </a:lnTo>
                  <a:lnTo>
                    <a:pt x="574281" y="165252"/>
                  </a:lnTo>
                  <a:lnTo>
                    <a:pt x="551992" y="153682"/>
                  </a:lnTo>
                  <a:lnTo>
                    <a:pt x="527291" y="146748"/>
                  </a:lnTo>
                  <a:lnTo>
                    <a:pt x="500164" y="144437"/>
                  </a:lnTo>
                  <a:lnTo>
                    <a:pt x="473011" y="146748"/>
                  </a:lnTo>
                  <a:lnTo>
                    <a:pt x="426008" y="165252"/>
                  </a:lnTo>
                  <a:lnTo>
                    <a:pt x="389826" y="201180"/>
                  </a:lnTo>
                  <a:lnTo>
                    <a:pt x="371170" y="248031"/>
                  </a:lnTo>
                  <a:lnTo>
                    <a:pt x="368846" y="275145"/>
                  </a:lnTo>
                  <a:lnTo>
                    <a:pt x="371170" y="302006"/>
                  </a:lnTo>
                  <a:lnTo>
                    <a:pt x="389826" y="348551"/>
                  </a:lnTo>
                  <a:lnTo>
                    <a:pt x="426008" y="384441"/>
                  </a:lnTo>
                  <a:lnTo>
                    <a:pt x="473011" y="402945"/>
                  </a:lnTo>
                  <a:lnTo>
                    <a:pt x="500164" y="405257"/>
                  </a:lnTo>
                  <a:lnTo>
                    <a:pt x="527291" y="402945"/>
                  </a:lnTo>
                  <a:lnTo>
                    <a:pt x="574281" y="384441"/>
                  </a:lnTo>
                  <a:lnTo>
                    <a:pt x="610463" y="348551"/>
                  </a:lnTo>
                  <a:lnTo>
                    <a:pt x="629119" y="302006"/>
                  </a:lnTo>
                  <a:lnTo>
                    <a:pt x="631456" y="27514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530298" y="2572141"/>
              <a:ext cx="182633" cy="247688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778571" y="2553048"/>
              <a:ext cx="2170430" cy="407034"/>
            </a:xfrm>
            <a:custGeom>
              <a:avLst/>
              <a:gdLst/>
              <a:ahLst/>
              <a:cxnLst/>
              <a:rect l="l" t="t" r="r" b="b"/>
              <a:pathLst>
                <a:path w="2170429" h="407035">
                  <a:moveTo>
                    <a:pt x="236956" y="151599"/>
                  </a:moveTo>
                  <a:lnTo>
                    <a:pt x="232029" y="99669"/>
                  </a:lnTo>
                  <a:lnTo>
                    <a:pt x="213664" y="58483"/>
                  </a:lnTo>
                  <a:lnTo>
                    <a:pt x="207276" y="51333"/>
                  </a:lnTo>
                  <a:lnTo>
                    <a:pt x="195948" y="38646"/>
                  </a:lnTo>
                  <a:lnTo>
                    <a:pt x="192786" y="36563"/>
                  </a:lnTo>
                  <a:lnTo>
                    <a:pt x="192786" y="115785"/>
                  </a:lnTo>
                  <a:lnTo>
                    <a:pt x="47155" y="115785"/>
                  </a:lnTo>
                  <a:lnTo>
                    <a:pt x="63207" y="79248"/>
                  </a:lnTo>
                  <a:lnTo>
                    <a:pt x="94678" y="55880"/>
                  </a:lnTo>
                  <a:lnTo>
                    <a:pt x="119964" y="51333"/>
                  </a:lnTo>
                  <a:lnTo>
                    <a:pt x="133692" y="52463"/>
                  </a:lnTo>
                  <a:lnTo>
                    <a:pt x="133375" y="52463"/>
                  </a:lnTo>
                  <a:lnTo>
                    <a:pt x="145554" y="55727"/>
                  </a:lnTo>
                  <a:lnTo>
                    <a:pt x="176504" y="78460"/>
                  </a:lnTo>
                  <a:lnTo>
                    <a:pt x="192786" y="115785"/>
                  </a:lnTo>
                  <a:lnTo>
                    <a:pt x="192786" y="36563"/>
                  </a:lnTo>
                  <a:lnTo>
                    <a:pt x="174434" y="24472"/>
                  </a:lnTo>
                  <a:lnTo>
                    <a:pt x="149098" y="15963"/>
                  </a:lnTo>
                  <a:lnTo>
                    <a:pt x="119964" y="13119"/>
                  </a:lnTo>
                  <a:lnTo>
                    <a:pt x="93903" y="15455"/>
                  </a:lnTo>
                  <a:lnTo>
                    <a:pt x="50190" y="34112"/>
                  </a:lnTo>
                  <a:lnTo>
                    <a:pt x="18300" y="70294"/>
                  </a:lnTo>
                  <a:lnTo>
                    <a:pt x="2032" y="117297"/>
                  </a:lnTo>
                  <a:lnTo>
                    <a:pt x="0" y="144437"/>
                  </a:lnTo>
                  <a:lnTo>
                    <a:pt x="2247" y="174675"/>
                  </a:lnTo>
                  <a:lnTo>
                    <a:pt x="20307" y="223164"/>
                  </a:lnTo>
                  <a:lnTo>
                    <a:pt x="55041" y="255651"/>
                  </a:lnTo>
                  <a:lnTo>
                    <a:pt x="98171" y="271907"/>
                  </a:lnTo>
                  <a:lnTo>
                    <a:pt x="122364" y="273939"/>
                  </a:lnTo>
                  <a:lnTo>
                    <a:pt x="145643" y="272034"/>
                  </a:lnTo>
                  <a:lnTo>
                    <a:pt x="186829" y="256819"/>
                  </a:lnTo>
                  <a:lnTo>
                    <a:pt x="221284" y="225450"/>
                  </a:lnTo>
                  <a:lnTo>
                    <a:pt x="235165" y="203517"/>
                  </a:lnTo>
                  <a:lnTo>
                    <a:pt x="199351" y="183832"/>
                  </a:lnTo>
                  <a:lnTo>
                    <a:pt x="194386" y="193344"/>
                  </a:lnTo>
                  <a:lnTo>
                    <a:pt x="188455" y="202184"/>
                  </a:lnTo>
                  <a:lnTo>
                    <a:pt x="150253" y="231279"/>
                  </a:lnTo>
                  <a:lnTo>
                    <a:pt x="122948" y="235750"/>
                  </a:lnTo>
                  <a:lnTo>
                    <a:pt x="107162" y="234302"/>
                  </a:lnTo>
                  <a:lnTo>
                    <a:pt x="67437" y="212471"/>
                  </a:lnTo>
                  <a:lnTo>
                    <a:pt x="45847" y="169506"/>
                  </a:lnTo>
                  <a:lnTo>
                    <a:pt x="44170" y="151599"/>
                  </a:lnTo>
                  <a:lnTo>
                    <a:pt x="236956" y="151599"/>
                  </a:lnTo>
                  <a:close/>
                </a:path>
                <a:path w="2170429" h="407035">
                  <a:moveTo>
                    <a:pt x="596239" y="266788"/>
                  </a:moveTo>
                  <a:lnTo>
                    <a:pt x="536549" y="0"/>
                  </a:lnTo>
                  <a:lnTo>
                    <a:pt x="436270" y="201726"/>
                  </a:lnTo>
                  <a:lnTo>
                    <a:pt x="333629" y="0"/>
                  </a:lnTo>
                  <a:lnTo>
                    <a:pt x="273939" y="266788"/>
                  </a:lnTo>
                  <a:lnTo>
                    <a:pt x="318109" y="266788"/>
                  </a:lnTo>
                  <a:lnTo>
                    <a:pt x="349745" y="113398"/>
                  </a:lnTo>
                  <a:lnTo>
                    <a:pt x="435089" y="284099"/>
                  </a:lnTo>
                  <a:lnTo>
                    <a:pt x="519252" y="113398"/>
                  </a:lnTo>
                  <a:lnTo>
                    <a:pt x="552069" y="266788"/>
                  </a:lnTo>
                  <a:lnTo>
                    <a:pt x="596239" y="266788"/>
                  </a:lnTo>
                  <a:close/>
                </a:path>
                <a:path w="2170429" h="407035">
                  <a:moveTo>
                    <a:pt x="877938" y="19100"/>
                  </a:moveTo>
                  <a:lnTo>
                    <a:pt x="830199" y="19100"/>
                  </a:lnTo>
                  <a:lnTo>
                    <a:pt x="749630" y="196367"/>
                  </a:lnTo>
                  <a:lnTo>
                    <a:pt x="661898" y="19100"/>
                  </a:lnTo>
                  <a:lnTo>
                    <a:pt x="612952" y="19100"/>
                  </a:lnTo>
                  <a:lnTo>
                    <a:pt x="726948" y="243497"/>
                  </a:lnTo>
                  <a:lnTo>
                    <a:pt x="646963" y="406450"/>
                  </a:lnTo>
                  <a:lnTo>
                    <a:pt x="694715" y="406450"/>
                  </a:lnTo>
                  <a:lnTo>
                    <a:pt x="877938" y="19100"/>
                  </a:lnTo>
                  <a:close/>
                </a:path>
                <a:path w="2170429" h="407035">
                  <a:moveTo>
                    <a:pt x="1249159" y="144449"/>
                  </a:moveTo>
                  <a:lnTo>
                    <a:pt x="1240142" y="91465"/>
                  </a:lnTo>
                  <a:lnTo>
                    <a:pt x="1213065" y="49542"/>
                  </a:lnTo>
                  <a:lnTo>
                    <a:pt x="1170317" y="22237"/>
                  </a:lnTo>
                  <a:lnTo>
                    <a:pt x="1114285" y="13131"/>
                  </a:lnTo>
                  <a:lnTo>
                    <a:pt x="1096416" y="13919"/>
                  </a:lnTo>
                  <a:lnTo>
                    <a:pt x="1079220" y="16268"/>
                  </a:lnTo>
                  <a:lnTo>
                    <a:pt x="1062697" y="20180"/>
                  </a:lnTo>
                  <a:lnTo>
                    <a:pt x="1046848" y="25666"/>
                  </a:lnTo>
                  <a:lnTo>
                    <a:pt x="1046848" y="67437"/>
                  </a:lnTo>
                  <a:lnTo>
                    <a:pt x="1064145" y="60401"/>
                  </a:lnTo>
                  <a:lnTo>
                    <a:pt x="1081455" y="55359"/>
                  </a:lnTo>
                  <a:lnTo>
                    <a:pt x="1098765" y="52336"/>
                  </a:lnTo>
                  <a:lnTo>
                    <a:pt x="1116063" y="51333"/>
                  </a:lnTo>
                  <a:lnTo>
                    <a:pt x="1131963" y="52489"/>
                  </a:lnTo>
                  <a:lnTo>
                    <a:pt x="1173378" y="69837"/>
                  </a:lnTo>
                  <a:lnTo>
                    <a:pt x="1200340" y="105651"/>
                  </a:lnTo>
                  <a:lnTo>
                    <a:pt x="1205001" y="121158"/>
                  </a:lnTo>
                  <a:lnTo>
                    <a:pt x="1074293" y="121158"/>
                  </a:lnTo>
                  <a:lnTo>
                    <a:pt x="1074293" y="159359"/>
                  </a:lnTo>
                  <a:lnTo>
                    <a:pt x="1205001" y="159359"/>
                  </a:lnTo>
                  <a:lnTo>
                    <a:pt x="1201877" y="175564"/>
                  </a:lnTo>
                  <a:lnTo>
                    <a:pt x="1176362" y="214566"/>
                  </a:lnTo>
                  <a:lnTo>
                    <a:pt x="1133386" y="234429"/>
                  </a:lnTo>
                  <a:lnTo>
                    <a:pt x="1116685" y="235750"/>
                  </a:lnTo>
                  <a:lnTo>
                    <a:pt x="1098435" y="234670"/>
                  </a:lnTo>
                  <a:lnTo>
                    <a:pt x="1080706" y="231419"/>
                  </a:lnTo>
                  <a:lnTo>
                    <a:pt x="1063510" y="226021"/>
                  </a:lnTo>
                  <a:lnTo>
                    <a:pt x="1046848" y="218440"/>
                  </a:lnTo>
                  <a:lnTo>
                    <a:pt x="1046848" y="260223"/>
                  </a:lnTo>
                  <a:lnTo>
                    <a:pt x="1063777" y="266230"/>
                  </a:lnTo>
                  <a:lnTo>
                    <a:pt x="1081151" y="270522"/>
                  </a:lnTo>
                  <a:lnTo>
                    <a:pt x="1098994" y="273088"/>
                  </a:lnTo>
                  <a:lnTo>
                    <a:pt x="1117282" y="273951"/>
                  </a:lnTo>
                  <a:lnTo>
                    <a:pt x="1145159" y="271678"/>
                  </a:lnTo>
                  <a:lnTo>
                    <a:pt x="1192745" y="253466"/>
                  </a:lnTo>
                  <a:lnTo>
                    <a:pt x="1228521" y="218071"/>
                  </a:lnTo>
                  <a:lnTo>
                    <a:pt x="1246873" y="171526"/>
                  </a:lnTo>
                  <a:lnTo>
                    <a:pt x="1249159" y="144449"/>
                  </a:lnTo>
                  <a:close/>
                </a:path>
                <a:path w="2170429" h="407035">
                  <a:moveTo>
                    <a:pt x="1477149" y="19113"/>
                  </a:moveTo>
                  <a:lnTo>
                    <a:pt x="1279004" y="19113"/>
                  </a:lnTo>
                  <a:lnTo>
                    <a:pt x="1279004" y="58483"/>
                  </a:lnTo>
                  <a:lnTo>
                    <a:pt x="1356588" y="58483"/>
                  </a:lnTo>
                  <a:lnTo>
                    <a:pt x="1356588" y="266763"/>
                  </a:lnTo>
                  <a:lnTo>
                    <a:pt x="1399565" y="266763"/>
                  </a:lnTo>
                  <a:lnTo>
                    <a:pt x="1399565" y="58483"/>
                  </a:lnTo>
                  <a:lnTo>
                    <a:pt x="1477149" y="58483"/>
                  </a:lnTo>
                  <a:lnTo>
                    <a:pt x="1477149" y="19113"/>
                  </a:lnTo>
                  <a:close/>
                </a:path>
                <a:path w="2170429" h="407035">
                  <a:moveTo>
                    <a:pt x="1769605" y="143840"/>
                  </a:moveTo>
                  <a:lnTo>
                    <a:pt x="1767281" y="116725"/>
                  </a:lnTo>
                  <a:lnTo>
                    <a:pt x="1760283" y="92062"/>
                  </a:lnTo>
                  <a:lnTo>
                    <a:pt x="1748624" y="69875"/>
                  </a:lnTo>
                  <a:lnTo>
                    <a:pt x="1733283" y="51333"/>
                  </a:lnTo>
                  <a:lnTo>
                    <a:pt x="1732305" y="50139"/>
                  </a:lnTo>
                  <a:lnTo>
                    <a:pt x="1725447" y="44551"/>
                  </a:lnTo>
                  <a:lnTo>
                    <a:pt x="1725447" y="143840"/>
                  </a:lnTo>
                  <a:lnTo>
                    <a:pt x="1723847" y="164172"/>
                  </a:lnTo>
                  <a:lnTo>
                    <a:pt x="1699793" y="211277"/>
                  </a:lnTo>
                  <a:lnTo>
                    <a:pt x="1655572" y="234226"/>
                  </a:lnTo>
                  <a:lnTo>
                    <a:pt x="1638312" y="235750"/>
                  </a:lnTo>
                  <a:lnTo>
                    <a:pt x="1621040" y="234226"/>
                  </a:lnTo>
                  <a:lnTo>
                    <a:pt x="1576832" y="211277"/>
                  </a:lnTo>
                  <a:lnTo>
                    <a:pt x="1552765" y="164172"/>
                  </a:lnTo>
                  <a:lnTo>
                    <a:pt x="1551165" y="143840"/>
                  </a:lnTo>
                  <a:lnTo>
                    <a:pt x="1552752" y="123494"/>
                  </a:lnTo>
                  <a:lnTo>
                    <a:pt x="1576527" y="76085"/>
                  </a:lnTo>
                  <a:lnTo>
                    <a:pt x="1620786" y="52882"/>
                  </a:lnTo>
                  <a:lnTo>
                    <a:pt x="1638312" y="51333"/>
                  </a:lnTo>
                  <a:lnTo>
                    <a:pt x="1655889" y="52882"/>
                  </a:lnTo>
                  <a:lnTo>
                    <a:pt x="1700085" y="75793"/>
                  </a:lnTo>
                  <a:lnTo>
                    <a:pt x="1723859" y="123253"/>
                  </a:lnTo>
                  <a:lnTo>
                    <a:pt x="1725447" y="143840"/>
                  </a:lnTo>
                  <a:lnTo>
                    <a:pt x="1725447" y="44551"/>
                  </a:lnTo>
                  <a:lnTo>
                    <a:pt x="1712442" y="33947"/>
                  </a:lnTo>
                  <a:lnTo>
                    <a:pt x="1690154" y="22377"/>
                  </a:lnTo>
                  <a:lnTo>
                    <a:pt x="1665439" y="15443"/>
                  </a:lnTo>
                  <a:lnTo>
                    <a:pt x="1638312" y="13131"/>
                  </a:lnTo>
                  <a:lnTo>
                    <a:pt x="1611160" y="15443"/>
                  </a:lnTo>
                  <a:lnTo>
                    <a:pt x="1564157" y="33947"/>
                  </a:lnTo>
                  <a:lnTo>
                    <a:pt x="1527975" y="69875"/>
                  </a:lnTo>
                  <a:lnTo>
                    <a:pt x="1509331" y="116725"/>
                  </a:lnTo>
                  <a:lnTo>
                    <a:pt x="1506994" y="143840"/>
                  </a:lnTo>
                  <a:lnTo>
                    <a:pt x="1509331" y="170700"/>
                  </a:lnTo>
                  <a:lnTo>
                    <a:pt x="1527975" y="217246"/>
                  </a:lnTo>
                  <a:lnTo>
                    <a:pt x="1564157" y="253136"/>
                  </a:lnTo>
                  <a:lnTo>
                    <a:pt x="1611160" y="271640"/>
                  </a:lnTo>
                  <a:lnTo>
                    <a:pt x="1638312" y="273951"/>
                  </a:lnTo>
                  <a:lnTo>
                    <a:pt x="1665439" y="271640"/>
                  </a:lnTo>
                  <a:lnTo>
                    <a:pt x="1690154" y="264706"/>
                  </a:lnTo>
                  <a:lnTo>
                    <a:pt x="1712442" y="253136"/>
                  </a:lnTo>
                  <a:lnTo>
                    <a:pt x="1732305" y="236943"/>
                  </a:lnTo>
                  <a:lnTo>
                    <a:pt x="1733283" y="235750"/>
                  </a:lnTo>
                  <a:lnTo>
                    <a:pt x="1748624" y="217246"/>
                  </a:lnTo>
                  <a:lnTo>
                    <a:pt x="1760283" y="195160"/>
                  </a:lnTo>
                  <a:lnTo>
                    <a:pt x="1767281" y="170700"/>
                  </a:lnTo>
                  <a:lnTo>
                    <a:pt x="1769605" y="143840"/>
                  </a:lnTo>
                  <a:close/>
                </a:path>
                <a:path w="2170429" h="407035">
                  <a:moveTo>
                    <a:pt x="2170061" y="196951"/>
                  </a:moveTo>
                  <a:lnTo>
                    <a:pt x="2152980" y="213918"/>
                  </a:lnTo>
                  <a:lnTo>
                    <a:pt x="2133955" y="226047"/>
                  </a:lnTo>
                  <a:lnTo>
                    <a:pt x="2112988" y="233324"/>
                  </a:lnTo>
                  <a:lnTo>
                    <a:pt x="2090077" y="235737"/>
                  </a:lnTo>
                  <a:lnTo>
                    <a:pt x="2072817" y="234213"/>
                  </a:lnTo>
                  <a:lnTo>
                    <a:pt x="2028621" y="211277"/>
                  </a:lnTo>
                  <a:lnTo>
                    <a:pt x="2004568" y="164160"/>
                  </a:lnTo>
                  <a:lnTo>
                    <a:pt x="2002967" y="143827"/>
                  </a:lnTo>
                  <a:lnTo>
                    <a:pt x="2004568" y="123482"/>
                  </a:lnTo>
                  <a:lnTo>
                    <a:pt x="2028621" y="76085"/>
                  </a:lnTo>
                  <a:lnTo>
                    <a:pt x="2073160" y="52870"/>
                  </a:lnTo>
                  <a:lnTo>
                    <a:pt x="2090699" y="51320"/>
                  </a:lnTo>
                  <a:lnTo>
                    <a:pt x="2113673" y="53632"/>
                  </a:lnTo>
                  <a:lnTo>
                    <a:pt x="2134260" y="60566"/>
                  </a:lnTo>
                  <a:lnTo>
                    <a:pt x="2152459" y="72136"/>
                  </a:lnTo>
                  <a:lnTo>
                    <a:pt x="2168283" y="88315"/>
                  </a:lnTo>
                  <a:lnTo>
                    <a:pt x="2168283" y="37007"/>
                  </a:lnTo>
                  <a:lnTo>
                    <a:pt x="2150719" y="26555"/>
                  </a:lnTo>
                  <a:lnTo>
                    <a:pt x="2132025" y="19088"/>
                  </a:lnTo>
                  <a:lnTo>
                    <a:pt x="2112213" y="14617"/>
                  </a:lnTo>
                  <a:lnTo>
                    <a:pt x="2091283" y="13119"/>
                  </a:lnTo>
                  <a:lnTo>
                    <a:pt x="2063864" y="15455"/>
                  </a:lnTo>
                  <a:lnTo>
                    <a:pt x="2016417" y="34099"/>
                  </a:lnTo>
                  <a:lnTo>
                    <a:pt x="1979942" y="70281"/>
                  </a:lnTo>
                  <a:lnTo>
                    <a:pt x="1961134" y="117297"/>
                  </a:lnTo>
                  <a:lnTo>
                    <a:pt x="1958784" y="144437"/>
                  </a:lnTo>
                  <a:lnTo>
                    <a:pt x="1961121" y="171272"/>
                  </a:lnTo>
                  <a:lnTo>
                    <a:pt x="1979777" y="217665"/>
                  </a:lnTo>
                  <a:lnTo>
                    <a:pt x="2016023" y="253301"/>
                  </a:lnTo>
                  <a:lnTo>
                    <a:pt x="2063623" y="271640"/>
                  </a:lnTo>
                  <a:lnTo>
                    <a:pt x="2091283" y="273939"/>
                  </a:lnTo>
                  <a:lnTo>
                    <a:pt x="2112543" y="272338"/>
                  </a:lnTo>
                  <a:lnTo>
                    <a:pt x="2132761" y="267525"/>
                  </a:lnTo>
                  <a:lnTo>
                    <a:pt x="2151938" y="259511"/>
                  </a:lnTo>
                  <a:lnTo>
                    <a:pt x="2170061" y="248285"/>
                  </a:lnTo>
                  <a:lnTo>
                    <a:pt x="2170061" y="19695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007134" y="2572141"/>
              <a:ext cx="182633" cy="24768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4270933" y="2553048"/>
              <a:ext cx="1506220" cy="284480"/>
            </a:xfrm>
            <a:custGeom>
              <a:avLst/>
              <a:gdLst/>
              <a:ahLst/>
              <a:cxnLst/>
              <a:rect l="l" t="t" r="r" b="b"/>
              <a:pathLst>
                <a:path w="1506220" h="284480">
                  <a:moveTo>
                    <a:pt x="212458" y="0"/>
                  </a:moveTo>
                  <a:lnTo>
                    <a:pt x="42964" y="182638"/>
                  </a:lnTo>
                  <a:lnTo>
                    <a:pt x="42964" y="19100"/>
                  </a:lnTo>
                  <a:lnTo>
                    <a:pt x="0" y="19100"/>
                  </a:lnTo>
                  <a:lnTo>
                    <a:pt x="0" y="284111"/>
                  </a:lnTo>
                  <a:lnTo>
                    <a:pt x="169494" y="101460"/>
                  </a:lnTo>
                  <a:lnTo>
                    <a:pt x="169494" y="266788"/>
                  </a:lnTo>
                  <a:lnTo>
                    <a:pt x="212458" y="266788"/>
                  </a:lnTo>
                  <a:lnTo>
                    <a:pt x="212458" y="0"/>
                  </a:lnTo>
                  <a:close/>
                </a:path>
                <a:path w="1506220" h="284480">
                  <a:moveTo>
                    <a:pt x="455968" y="19113"/>
                  </a:moveTo>
                  <a:lnTo>
                    <a:pt x="257822" y="19113"/>
                  </a:lnTo>
                  <a:lnTo>
                    <a:pt x="257822" y="58483"/>
                  </a:lnTo>
                  <a:lnTo>
                    <a:pt x="335407" y="58483"/>
                  </a:lnTo>
                  <a:lnTo>
                    <a:pt x="335407" y="266763"/>
                  </a:lnTo>
                  <a:lnTo>
                    <a:pt x="378383" y="266763"/>
                  </a:lnTo>
                  <a:lnTo>
                    <a:pt x="378383" y="58483"/>
                  </a:lnTo>
                  <a:lnTo>
                    <a:pt x="455968" y="58483"/>
                  </a:lnTo>
                  <a:lnTo>
                    <a:pt x="455968" y="19113"/>
                  </a:lnTo>
                  <a:close/>
                </a:path>
                <a:path w="1506220" h="284480">
                  <a:moveTo>
                    <a:pt x="734098" y="19100"/>
                  </a:moveTo>
                  <a:lnTo>
                    <a:pt x="693508" y="19100"/>
                  </a:lnTo>
                  <a:lnTo>
                    <a:pt x="693508" y="143243"/>
                  </a:lnTo>
                  <a:lnTo>
                    <a:pt x="692111" y="161886"/>
                  </a:lnTo>
                  <a:lnTo>
                    <a:pt x="671144" y="208902"/>
                  </a:lnTo>
                  <a:lnTo>
                    <a:pt x="628815" y="234124"/>
                  </a:lnTo>
                  <a:lnTo>
                    <a:pt x="628396" y="234124"/>
                  </a:lnTo>
                  <a:lnTo>
                    <a:pt x="611149" y="235750"/>
                  </a:lnTo>
                  <a:lnTo>
                    <a:pt x="563638" y="221157"/>
                  </a:lnTo>
                  <a:lnTo>
                    <a:pt x="535419" y="180022"/>
                  </a:lnTo>
                  <a:lnTo>
                    <a:pt x="529983" y="142646"/>
                  </a:lnTo>
                  <a:lnTo>
                    <a:pt x="531444" y="122428"/>
                  </a:lnTo>
                  <a:lnTo>
                    <a:pt x="553542" y="75501"/>
                  </a:lnTo>
                  <a:lnTo>
                    <a:pt x="594791" y="52844"/>
                  </a:lnTo>
                  <a:lnTo>
                    <a:pt x="611149" y="51333"/>
                  </a:lnTo>
                  <a:lnTo>
                    <a:pt x="626872" y="52844"/>
                  </a:lnTo>
                  <a:lnTo>
                    <a:pt x="668439" y="75196"/>
                  </a:lnTo>
                  <a:lnTo>
                    <a:pt x="691934" y="122428"/>
                  </a:lnTo>
                  <a:lnTo>
                    <a:pt x="693458" y="142646"/>
                  </a:lnTo>
                  <a:lnTo>
                    <a:pt x="693508" y="143243"/>
                  </a:lnTo>
                  <a:lnTo>
                    <a:pt x="693508" y="19100"/>
                  </a:lnTo>
                  <a:lnTo>
                    <a:pt x="691121" y="19100"/>
                  </a:lnTo>
                  <a:lnTo>
                    <a:pt x="691121" y="54317"/>
                  </a:lnTo>
                  <a:lnTo>
                    <a:pt x="688314" y="51333"/>
                  </a:lnTo>
                  <a:lnTo>
                    <a:pt x="674179" y="36296"/>
                  </a:lnTo>
                  <a:lnTo>
                    <a:pt x="654405" y="23431"/>
                  </a:lnTo>
                  <a:lnTo>
                    <a:pt x="631799" y="15709"/>
                  </a:lnTo>
                  <a:lnTo>
                    <a:pt x="606361" y="13131"/>
                  </a:lnTo>
                  <a:lnTo>
                    <a:pt x="581990" y="15278"/>
                  </a:lnTo>
                  <a:lnTo>
                    <a:pt x="539165" y="32435"/>
                  </a:lnTo>
                  <a:lnTo>
                    <a:pt x="505447" y="66268"/>
                  </a:lnTo>
                  <a:lnTo>
                    <a:pt x="487984" y="113868"/>
                  </a:lnTo>
                  <a:lnTo>
                    <a:pt x="485800" y="142646"/>
                  </a:lnTo>
                  <a:lnTo>
                    <a:pt x="488010" y="171970"/>
                  </a:lnTo>
                  <a:lnTo>
                    <a:pt x="505612" y="220319"/>
                  </a:lnTo>
                  <a:lnTo>
                    <a:pt x="539572" y="254482"/>
                  </a:lnTo>
                  <a:lnTo>
                    <a:pt x="582244" y="271792"/>
                  </a:lnTo>
                  <a:lnTo>
                    <a:pt x="606361" y="273951"/>
                  </a:lnTo>
                  <a:lnTo>
                    <a:pt x="631355" y="271335"/>
                  </a:lnTo>
                  <a:lnTo>
                    <a:pt x="653821" y="263512"/>
                  </a:lnTo>
                  <a:lnTo>
                    <a:pt x="673735" y="250456"/>
                  </a:lnTo>
                  <a:lnTo>
                    <a:pt x="687717" y="235750"/>
                  </a:lnTo>
                  <a:lnTo>
                    <a:pt x="691121" y="232168"/>
                  </a:lnTo>
                  <a:lnTo>
                    <a:pt x="691121" y="266788"/>
                  </a:lnTo>
                  <a:lnTo>
                    <a:pt x="734098" y="266788"/>
                  </a:lnTo>
                  <a:lnTo>
                    <a:pt x="734098" y="232168"/>
                  </a:lnTo>
                  <a:lnTo>
                    <a:pt x="734098" y="54317"/>
                  </a:lnTo>
                  <a:lnTo>
                    <a:pt x="734098" y="19100"/>
                  </a:lnTo>
                  <a:close/>
                </a:path>
                <a:path w="1506220" h="284480">
                  <a:moveTo>
                    <a:pt x="1036701" y="151599"/>
                  </a:moveTo>
                  <a:lnTo>
                    <a:pt x="1035913" y="124294"/>
                  </a:lnTo>
                  <a:lnTo>
                    <a:pt x="1034478" y="115785"/>
                  </a:lnTo>
                  <a:lnTo>
                    <a:pt x="1031773" y="99669"/>
                  </a:lnTo>
                  <a:lnTo>
                    <a:pt x="1013396" y="58483"/>
                  </a:lnTo>
                  <a:lnTo>
                    <a:pt x="992517" y="36563"/>
                  </a:lnTo>
                  <a:lnTo>
                    <a:pt x="992517" y="115785"/>
                  </a:lnTo>
                  <a:lnTo>
                    <a:pt x="846899" y="115785"/>
                  </a:lnTo>
                  <a:lnTo>
                    <a:pt x="862952" y="79248"/>
                  </a:lnTo>
                  <a:lnTo>
                    <a:pt x="894422" y="55880"/>
                  </a:lnTo>
                  <a:lnTo>
                    <a:pt x="919695" y="51333"/>
                  </a:lnTo>
                  <a:lnTo>
                    <a:pt x="933424" y="52463"/>
                  </a:lnTo>
                  <a:lnTo>
                    <a:pt x="933107" y="52463"/>
                  </a:lnTo>
                  <a:lnTo>
                    <a:pt x="945299" y="55727"/>
                  </a:lnTo>
                  <a:lnTo>
                    <a:pt x="976236" y="78460"/>
                  </a:lnTo>
                  <a:lnTo>
                    <a:pt x="992517" y="115785"/>
                  </a:lnTo>
                  <a:lnTo>
                    <a:pt x="992517" y="36563"/>
                  </a:lnTo>
                  <a:lnTo>
                    <a:pt x="974166" y="24472"/>
                  </a:lnTo>
                  <a:lnTo>
                    <a:pt x="948842" y="15963"/>
                  </a:lnTo>
                  <a:lnTo>
                    <a:pt x="919695" y="13119"/>
                  </a:lnTo>
                  <a:lnTo>
                    <a:pt x="893648" y="15455"/>
                  </a:lnTo>
                  <a:lnTo>
                    <a:pt x="849934" y="34112"/>
                  </a:lnTo>
                  <a:lnTo>
                    <a:pt x="818032" y="70294"/>
                  </a:lnTo>
                  <a:lnTo>
                    <a:pt x="801763" y="117297"/>
                  </a:lnTo>
                  <a:lnTo>
                    <a:pt x="799731" y="144437"/>
                  </a:lnTo>
                  <a:lnTo>
                    <a:pt x="801992" y="174675"/>
                  </a:lnTo>
                  <a:lnTo>
                    <a:pt x="820051" y="223164"/>
                  </a:lnTo>
                  <a:lnTo>
                    <a:pt x="854773" y="255651"/>
                  </a:lnTo>
                  <a:lnTo>
                    <a:pt x="897902" y="271907"/>
                  </a:lnTo>
                  <a:lnTo>
                    <a:pt x="922096" y="273939"/>
                  </a:lnTo>
                  <a:lnTo>
                    <a:pt x="945375" y="272034"/>
                  </a:lnTo>
                  <a:lnTo>
                    <a:pt x="966863" y="266331"/>
                  </a:lnTo>
                  <a:lnTo>
                    <a:pt x="986561" y="256819"/>
                  </a:lnTo>
                  <a:lnTo>
                    <a:pt x="1004468" y="243497"/>
                  </a:lnTo>
                  <a:lnTo>
                    <a:pt x="1012278" y="235750"/>
                  </a:lnTo>
                  <a:lnTo>
                    <a:pt x="1013079" y="234962"/>
                  </a:lnTo>
                  <a:lnTo>
                    <a:pt x="1021016" y="225450"/>
                  </a:lnTo>
                  <a:lnTo>
                    <a:pt x="1028293" y="214972"/>
                  </a:lnTo>
                  <a:lnTo>
                    <a:pt x="1034897" y="203517"/>
                  </a:lnTo>
                  <a:lnTo>
                    <a:pt x="999083" y="183832"/>
                  </a:lnTo>
                  <a:lnTo>
                    <a:pt x="994117" y="193344"/>
                  </a:lnTo>
                  <a:lnTo>
                    <a:pt x="988187" y="202184"/>
                  </a:lnTo>
                  <a:lnTo>
                    <a:pt x="949998" y="231279"/>
                  </a:lnTo>
                  <a:lnTo>
                    <a:pt x="922680" y="235750"/>
                  </a:lnTo>
                  <a:lnTo>
                    <a:pt x="906907" y="234302"/>
                  </a:lnTo>
                  <a:lnTo>
                    <a:pt x="867181" y="212471"/>
                  </a:lnTo>
                  <a:lnTo>
                    <a:pt x="845578" y="169506"/>
                  </a:lnTo>
                  <a:lnTo>
                    <a:pt x="843915" y="151599"/>
                  </a:lnTo>
                  <a:lnTo>
                    <a:pt x="1036701" y="151599"/>
                  </a:lnTo>
                  <a:close/>
                </a:path>
                <a:path w="1506220" h="284480">
                  <a:moveTo>
                    <a:pt x="1264666" y="19113"/>
                  </a:moveTo>
                  <a:lnTo>
                    <a:pt x="1066507" y="19113"/>
                  </a:lnTo>
                  <a:lnTo>
                    <a:pt x="1066507" y="58483"/>
                  </a:lnTo>
                  <a:lnTo>
                    <a:pt x="1144104" y="58483"/>
                  </a:lnTo>
                  <a:lnTo>
                    <a:pt x="1144104" y="266763"/>
                  </a:lnTo>
                  <a:lnTo>
                    <a:pt x="1187069" y="266763"/>
                  </a:lnTo>
                  <a:lnTo>
                    <a:pt x="1187069" y="58483"/>
                  </a:lnTo>
                  <a:lnTo>
                    <a:pt x="1264666" y="58483"/>
                  </a:lnTo>
                  <a:lnTo>
                    <a:pt x="1264666" y="19113"/>
                  </a:lnTo>
                  <a:close/>
                </a:path>
                <a:path w="1506220" h="284480">
                  <a:moveTo>
                    <a:pt x="1505800" y="196951"/>
                  </a:moveTo>
                  <a:lnTo>
                    <a:pt x="1488706" y="213918"/>
                  </a:lnTo>
                  <a:lnTo>
                    <a:pt x="1469669" y="226047"/>
                  </a:lnTo>
                  <a:lnTo>
                    <a:pt x="1448701" y="233324"/>
                  </a:lnTo>
                  <a:lnTo>
                    <a:pt x="1425803" y="235737"/>
                  </a:lnTo>
                  <a:lnTo>
                    <a:pt x="1408544" y="234213"/>
                  </a:lnTo>
                  <a:lnTo>
                    <a:pt x="1364335" y="211277"/>
                  </a:lnTo>
                  <a:lnTo>
                    <a:pt x="1340269" y="164160"/>
                  </a:lnTo>
                  <a:lnTo>
                    <a:pt x="1338668" y="143827"/>
                  </a:lnTo>
                  <a:lnTo>
                    <a:pt x="1340269" y="123482"/>
                  </a:lnTo>
                  <a:lnTo>
                    <a:pt x="1364335" y="76085"/>
                  </a:lnTo>
                  <a:lnTo>
                    <a:pt x="1408861" y="52870"/>
                  </a:lnTo>
                  <a:lnTo>
                    <a:pt x="1426400" y="51320"/>
                  </a:lnTo>
                  <a:lnTo>
                    <a:pt x="1449387" y="53632"/>
                  </a:lnTo>
                  <a:lnTo>
                    <a:pt x="1469974" y="60566"/>
                  </a:lnTo>
                  <a:lnTo>
                    <a:pt x="1488186" y="72136"/>
                  </a:lnTo>
                  <a:lnTo>
                    <a:pt x="1503997" y="88315"/>
                  </a:lnTo>
                  <a:lnTo>
                    <a:pt x="1503997" y="37007"/>
                  </a:lnTo>
                  <a:lnTo>
                    <a:pt x="1486420" y="26555"/>
                  </a:lnTo>
                  <a:lnTo>
                    <a:pt x="1467739" y="19088"/>
                  </a:lnTo>
                  <a:lnTo>
                    <a:pt x="1447927" y="14617"/>
                  </a:lnTo>
                  <a:lnTo>
                    <a:pt x="1426997" y="13119"/>
                  </a:lnTo>
                  <a:lnTo>
                    <a:pt x="1399590" y="15455"/>
                  </a:lnTo>
                  <a:lnTo>
                    <a:pt x="1352143" y="34099"/>
                  </a:lnTo>
                  <a:lnTo>
                    <a:pt x="1315643" y="70281"/>
                  </a:lnTo>
                  <a:lnTo>
                    <a:pt x="1296847" y="117297"/>
                  </a:lnTo>
                  <a:lnTo>
                    <a:pt x="1294498" y="144437"/>
                  </a:lnTo>
                  <a:lnTo>
                    <a:pt x="1296822" y="171272"/>
                  </a:lnTo>
                  <a:lnTo>
                    <a:pt x="1315478" y="217665"/>
                  </a:lnTo>
                  <a:lnTo>
                    <a:pt x="1351737" y="253301"/>
                  </a:lnTo>
                  <a:lnTo>
                    <a:pt x="1399336" y="271640"/>
                  </a:lnTo>
                  <a:lnTo>
                    <a:pt x="1426997" y="273939"/>
                  </a:lnTo>
                  <a:lnTo>
                    <a:pt x="1448257" y="272338"/>
                  </a:lnTo>
                  <a:lnTo>
                    <a:pt x="1468475" y="267525"/>
                  </a:lnTo>
                  <a:lnTo>
                    <a:pt x="1487652" y="259511"/>
                  </a:lnTo>
                  <a:lnTo>
                    <a:pt x="1505800" y="248285"/>
                  </a:lnTo>
                  <a:lnTo>
                    <a:pt x="1505800" y="19695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813728" y="2572131"/>
              <a:ext cx="190999" cy="247688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217779" y="2572141"/>
              <a:ext cx="182633" cy="24768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901471" y="2451575"/>
              <a:ext cx="10079355" cy="6384290"/>
            </a:xfrm>
            <a:custGeom>
              <a:avLst/>
              <a:gdLst/>
              <a:ahLst/>
              <a:cxnLst/>
              <a:rect l="l" t="t" r="r" b="b"/>
              <a:pathLst>
                <a:path w="10079355" h="6384290">
                  <a:moveTo>
                    <a:pt x="292455" y="5846127"/>
                  </a:moveTo>
                  <a:lnTo>
                    <a:pt x="0" y="5846127"/>
                  </a:lnTo>
                  <a:lnTo>
                    <a:pt x="0" y="5888037"/>
                  </a:lnTo>
                  <a:lnTo>
                    <a:pt x="0" y="6243637"/>
                  </a:lnTo>
                  <a:lnTo>
                    <a:pt x="44170" y="6243637"/>
                  </a:lnTo>
                  <a:lnTo>
                    <a:pt x="44170" y="5888037"/>
                  </a:lnTo>
                  <a:lnTo>
                    <a:pt x="248285" y="5888037"/>
                  </a:lnTo>
                  <a:lnTo>
                    <a:pt x="248285" y="6243637"/>
                  </a:lnTo>
                  <a:lnTo>
                    <a:pt x="292455" y="6243637"/>
                  </a:lnTo>
                  <a:lnTo>
                    <a:pt x="292455" y="5888037"/>
                  </a:lnTo>
                  <a:lnTo>
                    <a:pt x="292455" y="5846127"/>
                  </a:lnTo>
                  <a:close/>
                </a:path>
                <a:path w="10079355" h="6384290">
                  <a:moveTo>
                    <a:pt x="632637" y="6121870"/>
                  </a:moveTo>
                  <a:lnTo>
                    <a:pt x="624509" y="6072251"/>
                  </a:lnTo>
                  <a:lnTo>
                    <a:pt x="600125" y="6029655"/>
                  </a:lnTo>
                  <a:lnTo>
                    <a:pt x="599186" y="6028753"/>
                  </a:lnTo>
                  <a:lnTo>
                    <a:pt x="588479" y="6018415"/>
                  </a:lnTo>
                  <a:lnTo>
                    <a:pt x="588479" y="6121870"/>
                  </a:lnTo>
                  <a:lnTo>
                    <a:pt x="587121" y="6139904"/>
                  </a:lnTo>
                  <a:lnTo>
                    <a:pt x="566394" y="6186614"/>
                  </a:lnTo>
                  <a:lnTo>
                    <a:pt x="525208" y="6211519"/>
                  </a:lnTo>
                  <a:lnTo>
                    <a:pt x="507898" y="6213183"/>
                  </a:lnTo>
                  <a:lnTo>
                    <a:pt x="490283" y="6211519"/>
                  </a:lnTo>
                  <a:lnTo>
                    <a:pt x="447916" y="6186614"/>
                  </a:lnTo>
                  <a:lnTo>
                    <a:pt x="430758" y="6157150"/>
                  </a:lnTo>
                  <a:lnTo>
                    <a:pt x="430682" y="6157011"/>
                  </a:lnTo>
                  <a:lnTo>
                    <a:pt x="426466" y="6140234"/>
                  </a:lnTo>
                  <a:lnTo>
                    <a:pt x="426377" y="6139904"/>
                  </a:lnTo>
                  <a:lnTo>
                    <a:pt x="424992" y="6121870"/>
                  </a:lnTo>
                  <a:lnTo>
                    <a:pt x="424942" y="6121273"/>
                  </a:lnTo>
                  <a:lnTo>
                    <a:pt x="426478" y="6101499"/>
                  </a:lnTo>
                  <a:lnTo>
                    <a:pt x="426504" y="6101156"/>
                  </a:lnTo>
                  <a:lnTo>
                    <a:pt x="450024" y="6053823"/>
                  </a:lnTo>
                  <a:lnTo>
                    <a:pt x="489064" y="6031141"/>
                  </a:lnTo>
                  <a:lnTo>
                    <a:pt x="507301" y="6028753"/>
                  </a:lnTo>
                  <a:lnTo>
                    <a:pt x="522935" y="6030328"/>
                  </a:lnTo>
                  <a:lnTo>
                    <a:pt x="564007" y="6053823"/>
                  </a:lnTo>
                  <a:lnTo>
                    <a:pt x="582282" y="6083224"/>
                  </a:lnTo>
                  <a:lnTo>
                    <a:pt x="582358" y="6083363"/>
                  </a:lnTo>
                  <a:lnTo>
                    <a:pt x="586867" y="6101156"/>
                  </a:lnTo>
                  <a:lnTo>
                    <a:pt x="586943" y="6101499"/>
                  </a:lnTo>
                  <a:lnTo>
                    <a:pt x="588429" y="6121273"/>
                  </a:lnTo>
                  <a:lnTo>
                    <a:pt x="588479" y="6121870"/>
                  </a:lnTo>
                  <a:lnTo>
                    <a:pt x="588479" y="6018415"/>
                  </a:lnTo>
                  <a:lnTo>
                    <a:pt x="582422" y="6012561"/>
                  </a:lnTo>
                  <a:lnTo>
                    <a:pt x="561848" y="6000331"/>
                  </a:lnTo>
                  <a:lnTo>
                    <a:pt x="538695" y="5993092"/>
                  </a:lnTo>
                  <a:lnTo>
                    <a:pt x="539394" y="5993092"/>
                  </a:lnTo>
                  <a:lnTo>
                    <a:pt x="512076" y="5990564"/>
                  </a:lnTo>
                  <a:lnTo>
                    <a:pt x="487311" y="5993092"/>
                  </a:lnTo>
                  <a:lnTo>
                    <a:pt x="464934" y="6000712"/>
                  </a:lnTo>
                  <a:lnTo>
                    <a:pt x="444944" y="6013386"/>
                  </a:lnTo>
                  <a:lnTo>
                    <a:pt x="427342" y="6031141"/>
                  </a:lnTo>
                  <a:lnTo>
                    <a:pt x="427342" y="5996533"/>
                  </a:lnTo>
                  <a:lnTo>
                    <a:pt x="384352" y="5996533"/>
                  </a:lnTo>
                  <a:lnTo>
                    <a:pt x="384352" y="6383883"/>
                  </a:lnTo>
                  <a:lnTo>
                    <a:pt x="427342" y="6383883"/>
                  </a:lnTo>
                  <a:lnTo>
                    <a:pt x="427342" y="6209601"/>
                  </a:lnTo>
                  <a:lnTo>
                    <a:pt x="444830" y="6227877"/>
                  </a:lnTo>
                  <a:lnTo>
                    <a:pt x="465086" y="6240932"/>
                  </a:lnTo>
                  <a:lnTo>
                    <a:pt x="488099" y="6248755"/>
                  </a:lnTo>
                  <a:lnTo>
                    <a:pt x="513867" y="6251372"/>
                  </a:lnTo>
                  <a:lnTo>
                    <a:pt x="539648" y="6248997"/>
                  </a:lnTo>
                  <a:lnTo>
                    <a:pt x="562660" y="6241897"/>
                  </a:lnTo>
                  <a:lnTo>
                    <a:pt x="582917" y="6230061"/>
                  </a:lnTo>
                  <a:lnTo>
                    <a:pt x="600417" y="6213475"/>
                  </a:lnTo>
                  <a:lnTo>
                    <a:pt x="600621" y="6213183"/>
                  </a:lnTo>
                  <a:lnTo>
                    <a:pt x="614514" y="6193536"/>
                  </a:lnTo>
                  <a:lnTo>
                    <a:pt x="624586" y="6171628"/>
                  </a:lnTo>
                  <a:lnTo>
                    <a:pt x="630631" y="6147740"/>
                  </a:lnTo>
                  <a:lnTo>
                    <a:pt x="632637" y="6121870"/>
                  </a:lnTo>
                  <a:close/>
                </a:path>
                <a:path w="10079355" h="6384290">
                  <a:moveTo>
                    <a:pt x="945375" y="6121260"/>
                  </a:moveTo>
                  <a:lnTo>
                    <a:pt x="943038" y="6094146"/>
                  </a:lnTo>
                  <a:lnTo>
                    <a:pt x="936053" y="6069495"/>
                  </a:lnTo>
                  <a:lnTo>
                    <a:pt x="924394" y="6047295"/>
                  </a:lnTo>
                  <a:lnTo>
                    <a:pt x="909053" y="6028753"/>
                  </a:lnTo>
                  <a:lnTo>
                    <a:pt x="908075" y="6027559"/>
                  </a:lnTo>
                  <a:lnTo>
                    <a:pt x="901204" y="6021959"/>
                  </a:lnTo>
                  <a:lnTo>
                    <a:pt x="901204" y="6121260"/>
                  </a:lnTo>
                  <a:lnTo>
                    <a:pt x="899604" y="6141593"/>
                  </a:lnTo>
                  <a:lnTo>
                    <a:pt x="875550" y="6188697"/>
                  </a:lnTo>
                  <a:lnTo>
                    <a:pt x="831342" y="6211646"/>
                  </a:lnTo>
                  <a:lnTo>
                    <a:pt x="814070" y="6213170"/>
                  </a:lnTo>
                  <a:lnTo>
                    <a:pt x="796798" y="6211646"/>
                  </a:lnTo>
                  <a:lnTo>
                    <a:pt x="752602" y="6188697"/>
                  </a:lnTo>
                  <a:lnTo>
                    <a:pt x="728535" y="6141593"/>
                  </a:lnTo>
                  <a:lnTo>
                    <a:pt x="726935" y="6121260"/>
                  </a:lnTo>
                  <a:lnTo>
                    <a:pt x="728522" y="6100915"/>
                  </a:lnTo>
                  <a:lnTo>
                    <a:pt x="752297" y="6053506"/>
                  </a:lnTo>
                  <a:lnTo>
                    <a:pt x="796556" y="6030303"/>
                  </a:lnTo>
                  <a:lnTo>
                    <a:pt x="814070" y="6028753"/>
                  </a:lnTo>
                  <a:lnTo>
                    <a:pt x="831646" y="6030303"/>
                  </a:lnTo>
                  <a:lnTo>
                    <a:pt x="875855" y="6053213"/>
                  </a:lnTo>
                  <a:lnTo>
                    <a:pt x="899629" y="6100673"/>
                  </a:lnTo>
                  <a:lnTo>
                    <a:pt x="901204" y="6121260"/>
                  </a:lnTo>
                  <a:lnTo>
                    <a:pt x="901204" y="6021959"/>
                  </a:lnTo>
                  <a:lnTo>
                    <a:pt x="888212" y="6011367"/>
                  </a:lnTo>
                  <a:lnTo>
                    <a:pt x="865924" y="5999810"/>
                  </a:lnTo>
                  <a:lnTo>
                    <a:pt x="841209" y="5992876"/>
                  </a:lnTo>
                  <a:lnTo>
                    <a:pt x="814070" y="5990564"/>
                  </a:lnTo>
                  <a:lnTo>
                    <a:pt x="786930" y="5992876"/>
                  </a:lnTo>
                  <a:lnTo>
                    <a:pt x="739927" y="6011367"/>
                  </a:lnTo>
                  <a:lnTo>
                    <a:pt x="703745" y="6047295"/>
                  </a:lnTo>
                  <a:lnTo>
                    <a:pt x="685101" y="6094146"/>
                  </a:lnTo>
                  <a:lnTo>
                    <a:pt x="682764" y="6121260"/>
                  </a:lnTo>
                  <a:lnTo>
                    <a:pt x="685101" y="6148121"/>
                  </a:lnTo>
                  <a:lnTo>
                    <a:pt x="703745" y="6194679"/>
                  </a:lnTo>
                  <a:lnTo>
                    <a:pt x="739927" y="6230569"/>
                  </a:lnTo>
                  <a:lnTo>
                    <a:pt x="786930" y="6249060"/>
                  </a:lnTo>
                  <a:lnTo>
                    <a:pt x="814070" y="6251372"/>
                  </a:lnTo>
                  <a:lnTo>
                    <a:pt x="841209" y="6249060"/>
                  </a:lnTo>
                  <a:lnTo>
                    <a:pt x="865924" y="6242126"/>
                  </a:lnTo>
                  <a:lnTo>
                    <a:pt x="888212" y="6230569"/>
                  </a:lnTo>
                  <a:lnTo>
                    <a:pt x="908075" y="6214376"/>
                  </a:lnTo>
                  <a:lnTo>
                    <a:pt x="909066" y="6213170"/>
                  </a:lnTo>
                  <a:lnTo>
                    <a:pt x="924394" y="6194679"/>
                  </a:lnTo>
                  <a:lnTo>
                    <a:pt x="936053" y="6172593"/>
                  </a:lnTo>
                  <a:lnTo>
                    <a:pt x="943038" y="6148121"/>
                  </a:lnTo>
                  <a:lnTo>
                    <a:pt x="945375" y="6121260"/>
                  </a:lnTo>
                  <a:close/>
                </a:path>
                <a:path w="10079355" h="6384290">
                  <a:moveTo>
                    <a:pt x="1240205" y="6204826"/>
                  </a:moveTo>
                  <a:lnTo>
                    <a:pt x="1203198" y="6204826"/>
                  </a:lnTo>
                  <a:lnTo>
                    <a:pt x="1203198" y="6035916"/>
                  </a:lnTo>
                  <a:lnTo>
                    <a:pt x="1203198" y="5996521"/>
                  </a:lnTo>
                  <a:lnTo>
                    <a:pt x="1160233" y="5996521"/>
                  </a:lnTo>
                  <a:lnTo>
                    <a:pt x="1160233" y="6035916"/>
                  </a:lnTo>
                  <a:lnTo>
                    <a:pt x="1160233" y="6204826"/>
                  </a:lnTo>
                  <a:lnTo>
                    <a:pt x="1042060" y="6204826"/>
                  </a:lnTo>
                  <a:lnTo>
                    <a:pt x="1055103" y="6190246"/>
                  </a:lnTo>
                  <a:lnTo>
                    <a:pt x="1064437" y="6172746"/>
                  </a:lnTo>
                  <a:lnTo>
                    <a:pt x="1070025" y="6152337"/>
                  </a:lnTo>
                  <a:lnTo>
                    <a:pt x="1071892" y="6129032"/>
                  </a:lnTo>
                  <a:lnTo>
                    <a:pt x="1071892" y="6035916"/>
                  </a:lnTo>
                  <a:lnTo>
                    <a:pt x="1160233" y="6035916"/>
                  </a:lnTo>
                  <a:lnTo>
                    <a:pt x="1160233" y="5996521"/>
                  </a:lnTo>
                  <a:lnTo>
                    <a:pt x="1028928" y="5996521"/>
                  </a:lnTo>
                  <a:lnTo>
                    <a:pt x="1028928" y="6106934"/>
                  </a:lnTo>
                  <a:lnTo>
                    <a:pt x="1028293" y="6127826"/>
                  </a:lnTo>
                  <a:lnTo>
                    <a:pt x="1018781" y="6172593"/>
                  </a:lnTo>
                  <a:lnTo>
                    <a:pt x="987323" y="6202591"/>
                  </a:lnTo>
                  <a:lnTo>
                    <a:pt x="972820" y="6204826"/>
                  </a:lnTo>
                  <a:lnTo>
                    <a:pt x="972820" y="6309855"/>
                  </a:lnTo>
                  <a:lnTo>
                    <a:pt x="1012215" y="6309855"/>
                  </a:lnTo>
                  <a:lnTo>
                    <a:pt x="1012215" y="6244221"/>
                  </a:lnTo>
                  <a:lnTo>
                    <a:pt x="1200810" y="6244221"/>
                  </a:lnTo>
                  <a:lnTo>
                    <a:pt x="1200810" y="6309855"/>
                  </a:lnTo>
                  <a:lnTo>
                    <a:pt x="1240205" y="6309855"/>
                  </a:lnTo>
                  <a:lnTo>
                    <a:pt x="1240205" y="6244221"/>
                  </a:lnTo>
                  <a:lnTo>
                    <a:pt x="1240205" y="6204826"/>
                  </a:lnTo>
                  <a:close/>
                </a:path>
                <a:path w="10079355" h="6384290">
                  <a:moveTo>
                    <a:pt x="1518335" y="5996533"/>
                  </a:moveTo>
                  <a:lnTo>
                    <a:pt x="1477746" y="5996533"/>
                  </a:lnTo>
                  <a:lnTo>
                    <a:pt x="1477746" y="6120676"/>
                  </a:lnTo>
                  <a:lnTo>
                    <a:pt x="1476349" y="6139332"/>
                  </a:lnTo>
                  <a:lnTo>
                    <a:pt x="1455369" y="6186322"/>
                  </a:lnTo>
                  <a:lnTo>
                    <a:pt x="1413052" y="6211557"/>
                  </a:lnTo>
                  <a:lnTo>
                    <a:pt x="1412633" y="6211557"/>
                  </a:lnTo>
                  <a:lnTo>
                    <a:pt x="1395387" y="6213183"/>
                  </a:lnTo>
                  <a:lnTo>
                    <a:pt x="1347876" y="6198578"/>
                  </a:lnTo>
                  <a:lnTo>
                    <a:pt x="1319657" y="6157455"/>
                  </a:lnTo>
                  <a:lnTo>
                    <a:pt x="1314259" y="6120676"/>
                  </a:lnTo>
                  <a:lnTo>
                    <a:pt x="1314208" y="6120079"/>
                  </a:lnTo>
                  <a:lnTo>
                    <a:pt x="1320101" y="6081801"/>
                  </a:lnTo>
                  <a:lnTo>
                    <a:pt x="1350225" y="6042355"/>
                  </a:lnTo>
                  <a:lnTo>
                    <a:pt x="1395387" y="6028753"/>
                  </a:lnTo>
                  <a:lnTo>
                    <a:pt x="1411109" y="6030265"/>
                  </a:lnTo>
                  <a:lnTo>
                    <a:pt x="1452676" y="6052629"/>
                  </a:lnTo>
                  <a:lnTo>
                    <a:pt x="1476184" y="6099861"/>
                  </a:lnTo>
                  <a:lnTo>
                    <a:pt x="1477746" y="6120676"/>
                  </a:lnTo>
                  <a:lnTo>
                    <a:pt x="1477746" y="5996533"/>
                  </a:lnTo>
                  <a:lnTo>
                    <a:pt x="1475359" y="5996533"/>
                  </a:lnTo>
                  <a:lnTo>
                    <a:pt x="1475359" y="6031738"/>
                  </a:lnTo>
                  <a:lnTo>
                    <a:pt x="1472552" y="6028753"/>
                  </a:lnTo>
                  <a:lnTo>
                    <a:pt x="1458417" y="6013729"/>
                  </a:lnTo>
                  <a:lnTo>
                    <a:pt x="1438656" y="6000864"/>
                  </a:lnTo>
                  <a:lnTo>
                    <a:pt x="1416050" y="5993142"/>
                  </a:lnTo>
                  <a:lnTo>
                    <a:pt x="1390611" y="5990577"/>
                  </a:lnTo>
                  <a:lnTo>
                    <a:pt x="1366227" y="5992711"/>
                  </a:lnTo>
                  <a:lnTo>
                    <a:pt x="1323403" y="6009868"/>
                  </a:lnTo>
                  <a:lnTo>
                    <a:pt x="1289685" y="6043701"/>
                  </a:lnTo>
                  <a:lnTo>
                    <a:pt x="1272222" y="6091301"/>
                  </a:lnTo>
                  <a:lnTo>
                    <a:pt x="1270038" y="6120079"/>
                  </a:lnTo>
                  <a:lnTo>
                    <a:pt x="1272235" y="6149403"/>
                  </a:lnTo>
                  <a:lnTo>
                    <a:pt x="1289850" y="6197739"/>
                  </a:lnTo>
                  <a:lnTo>
                    <a:pt x="1323797" y="6231902"/>
                  </a:lnTo>
                  <a:lnTo>
                    <a:pt x="1366469" y="6249213"/>
                  </a:lnTo>
                  <a:lnTo>
                    <a:pt x="1390611" y="6251384"/>
                  </a:lnTo>
                  <a:lnTo>
                    <a:pt x="1415592" y="6248768"/>
                  </a:lnTo>
                  <a:lnTo>
                    <a:pt x="1438059" y="6240945"/>
                  </a:lnTo>
                  <a:lnTo>
                    <a:pt x="1457972" y="6227889"/>
                  </a:lnTo>
                  <a:lnTo>
                    <a:pt x="1471955" y="6213183"/>
                  </a:lnTo>
                  <a:lnTo>
                    <a:pt x="1475359" y="6209601"/>
                  </a:lnTo>
                  <a:lnTo>
                    <a:pt x="1475359" y="6244221"/>
                  </a:lnTo>
                  <a:lnTo>
                    <a:pt x="1518335" y="6244221"/>
                  </a:lnTo>
                  <a:lnTo>
                    <a:pt x="1518335" y="6209601"/>
                  </a:lnTo>
                  <a:lnTo>
                    <a:pt x="1518335" y="6031738"/>
                  </a:lnTo>
                  <a:lnTo>
                    <a:pt x="1518335" y="5996533"/>
                  </a:lnTo>
                  <a:close/>
                </a:path>
                <a:path w="10079355" h="6384290">
                  <a:moveTo>
                    <a:pt x="1912251" y="6244209"/>
                  </a:moveTo>
                  <a:lnTo>
                    <a:pt x="1794065" y="6111113"/>
                  </a:lnTo>
                  <a:lnTo>
                    <a:pt x="1901494" y="5996521"/>
                  </a:lnTo>
                  <a:lnTo>
                    <a:pt x="1851355" y="5996521"/>
                  </a:lnTo>
                  <a:lnTo>
                    <a:pt x="1758251" y="6097981"/>
                  </a:lnTo>
                  <a:lnTo>
                    <a:pt x="1758251" y="5996521"/>
                  </a:lnTo>
                  <a:lnTo>
                    <a:pt x="1715274" y="5996521"/>
                  </a:lnTo>
                  <a:lnTo>
                    <a:pt x="1715274" y="6097981"/>
                  </a:lnTo>
                  <a:lnTo>
                    <a:pt x="1622171" y="5996521"/>
                  </a:lnTo>
                  <a:lnTo>
                    <a:pt x="1572044" y="5996521"/>
                  </a:lnTo>
                  <a:lnTo>
                    <a:pt x="1679473" y="6111113"/>
                  </a:lnTo>
                  <a:lnTo>
                    <a:pt x="1561299" y="6244209"/>
                  </a:lnTo>
                  <a:lnTo>
                    <a:pt x="1615020" y="6244209"/>
                  </a:lnTo>
                  <a:lnTo>
                    <a:pt x="1706930" y="6139777"/>
                  </a:lnTo>
                  <a:lnTo>
                    <a:pt x="1715274" y="6148121"/>
                  </a:lnTo>
                  <a:lnTo>
                    <a:pt x="1715274" y="6244209"/>
                  </a:lnTo>
                  <a:lnTo>
                    <a:pt x="1758251" y="6244209"/>
                  </a:lnTo>
                  <a:lnTo>
                    <a:pt x="1758251" y="6148121"/>
                  </a:lnTo>
                  <a:lnTo>
                    <a:pt x="1766608" y="6139777"/>
                  </a:lnTo>
                  <a:lnTo>
                    <a:pt x="1858530" y="6244209"/>
                  </a:lnTo>
                  <a:lnTo>
                    <a:pt x="1912251" y="6244209"/>
                  </a:lnTo>
                  <a:close/>
                </a:path>
                <a:path w="10079355" h="6384290">
                  <a:moveTo>
                    <a:pt x="2167686" y="5977433"/>
                  </a:moveTo>
                  <a:lnTo>
                    <a:pt x="1998179" y="6160059"/>
                  </a:lnTo>
                  <a:lnTo>
                    <a:pt x="1998179" y="5996521"/>
                  </a:lnTo>
                  <a:lnTo>
                    <a:pt x="1955215" y="5996521"/>
                  </a:lnTo>
                  <a:lnTo>
                    <a:pt x="1955215" y="6261532"/>
                  </a:lnTo>
                  <a:lnTo>
                    <a:pt x="2124710" y="6078880"/>
                  </a:lnTo>
                  <a:lnTo>
                    <a:pt x="2124710" y="6244209"/>
                  </a:lnTo>
                  <a:lnTo>
                    <a:pt x="2167686" y="6244209"/>
                  </a:lnTo>
                  <a:lnTo>
                    <a:pt x="2167686" y="5977433"/>
                  </a:lnTo>
                  <a:close/>
                </a:path>
                <a:path w="10079355" h="6384290">
                  <a:moveTo>
                    <a:pt x="2587244" y="5996521"/>
                  </a:moveTo>
                  <a:lnTo>
                    <a:pt x="2387904" y="5996521"/>
                  </a:lnTo>
                  <a:lnTo>
                    <a:pt x="2387904" y="6035891"/>
                  </a:lnTo>
                  <a:lnTo>
                    <a:pt x="2387904" y="6244171"/>
                  </a:lnTo>
                  <a:lnTo>
                    <a:pt x="2430869" y="6244171"/>
                  </a:lnTo>
                  <a:lnTo>
                    <a:pt x="2430869" y="6035891"/>
                  </a:lnTo>
                  <a:lnTo>
                    <a:pt x="2544267" y="6035891"/>
                  </a:lnTo>
                  <a:lnTo>
                    <a:pt x="2544267" y="6244171"/>
                  </a:lnTo>
                  <a:lnTo>
                    <a:pt x="2587244" y="6244171"/>
                  </a:lnTo>
                  <a:lnTo>
                    <a:pt x="2587244" y="6035891"/>
                  </a:lnTo>
                  <a:lnTo>
                    <a:pt x="2587244" y="5996521"/>
                  </a:lnTo>
                  <a:close/>
                </a:path>
                <a:path w="10079355" h="6384290">
                  <a:moveTo>
                    <a:pt x="2915501" y="6121260"/>
                  </a:moveTo>
                  <a:lnTo>
                    <a:pt x="2913176" y="6094146"/>
                  </a:lnTo>
                  <a:lnTo>
                    <a:pt x="2906179" y="6069495"/>
                  </a:lnTo>
                  <a:lnTo>
                    <a:pt x="2894520" y="6047295"/>
                  </a:lnTo>
                  <a:lnTo>
                    <a:pt x="2879179" y="6028753"/>
                  </a:lnTo>
                  <a:lnTo>
                    <a:pt x="2878201" y="6027559"/>
                  </a:lnTo>
                  <a:lnTo>
                    <a:pt x="2871343" y="6021971"/>
                  </a:lnTo>
                  <a:lnTo>
                    <a:pt x="2871343" y="6121260"/>
                  </a:lnTo>
                  <a:lnTo>
                    <a:pt x="2869730" y="6141593"/>
                  </a:lnTo>
                  <a:lnTo>
                    <a:pt x="2845676" y="6188697"/>
                  </a:lnTo>
                  <a:lnTo>
                    <a:pt x="2801467" y="6211646"/>
                  </a:lnTo>
                  <a:lnTo>
                    <a:pt x="2784195" y="6213170"/>
                  </a:lnTo>
                  <a:lnTo>
                    <a:pt x="2766923" y="6211646"/>
                  </a:lnTo>
                  <a:lnTo>
                    <a:pt x="2722727" y="6188697"/>
                  </a:lnTo>
                  <a:lnTo>
                    <a:pt x="2698661" y="6141593"/>
                  </a:lnTo>
                  <a:lnTo>
                    <a:pt x="2697061" y="6121260"/>
                  </a:lnTo>
                  <a:lnTo>
                    <a:pt x="2698648" y="6100915"/>
                  </a:lnTo>
                  <a:lnTo>
                    <a:pt x="2722422" y="6053506"/>
                  </a:lnTo>
                  <a:lnTo>
                    <a:pt x="2766682" y="6030303"/>
                  </a:lnTo>
                  <a:lnTo>
                    <a:pt x="2784195" y="6028753"/>
                  </a:lnTo>
                  <a:lnTo>
                    <a:pt x="2801772" y="6030303"/>
                  </a:lnTo>
                  <a:lnTo>
                    <a:pt x="2845981" y="6053213"/>
                  </a:lnTo>
                  <a:lnTo>
                    <a:pt x="2869755" y="6100673"/>
                  </a:lnTo>
                  <a:lnTo>
                    <a:pt x="2871343" y="6121260"/>
                  </a:lnTo>
                  <a:lnTo>
                    <a:pt x="2871343" y="6021971"/>
                  </a:lnTo>
                  <a:lnTo>
                    <a:pt x="2858338" y="6011367"/>
                  </a:lnTo>
                  <a:lnTo>
                    <a:pt x="2836049" y="5999810"/>
                  </a:lnTo>
                  <a:lnTo>
                    <a:pt x="2811335" y="5992876"/>
                  </a:lnTo>
                  <a:lnTo>
                    <a:pt x="2784195" y="5990564"/>
                  </a:lnTo>
                  <a:lnTo>
                    <a:pt x="2757055" y="5992876"/>
                  </a:lnTo>
                  <a:lnTo>
                    <a:pt x="2710053" y="6011367"/>
                  </a:lnTo>
                  <a:lnTo>
                    <a:pt x="2673870" y="6047295"/>
                  </a:lnTo>
                  <a:lnTo>
                    <a:pt x="2655227" y="6094146"/>
                  </a:lnTo>
                  <a:lnTo>
                    <a:pt x="2652890" y="6121260"/>
                  </a:lnTo>
                  <a:lnTo>
                    <a:pt x="2655227" y="6148121"/>
                  </a:lnTo>
                  <a:lnTo>
                    <a:pt x="2673870" y="6194679"/>
                  </a:lnTo>
                  <a:lnTo>
                    <a:pt x="2710053" y="6230569"/>
                  </a:lnTo>
                  <a:lnTo>
                    <a:pt x="2757055" y="6249060"/>
                  </a:lnTo>
                  <a:lnTo>
                    <a:pt x="2784195" y="6251372"/>
                  </a:lnTo>
                  <a:lnTo>
                    <a:pt x="2811335" y="6249060"/>
                  </a:lnTo>
                  <a:lnTo>
                    <a:pt x="2836049" y="6242126"/>
                  </a:lnTo>
                  <a:lnTo>
                    <a:pt x="2858338" y="6230569"/>
                  </a:lnTo>
                  <a:lnTo>
                    <a:pt x="2878201" y="6214376"/>
                  </a:lnTo>
                  <a:lnTo>
                    <a:pt x="2879191" y="6213170"/>
                  </a:lnTo>
                  <a:lnTo>
                    <a:pt x="2894520" y="6194679"/>
                  </a:lnTo>
                  <a:lnTo>
                    <a:pt x="2906179" y="6172593"/>
                  </a:lnTo>
                  <a:lnTo>
                    <a:pt x="2913176" y="6148121"/>
                  </a:lnTo>
                  <a:lnTo>
                    <a:pt x="2915501" y="6121260"/>
                  </a:lnTo>
                  <a:close/>
                </a:path>
                <a:path w="10079355" h="6384290">
                  <a:moveTo>
                    <a:pt x="3176905" y="6174371"/>
                  </a:moveTo>
                  <a:lnTo>
                    <a:pt x="3159823" y="6191351"/>
                  </a:lnTo>
                  <a:lnTo>
                    <a:pt x="3140799" y="6203480"/>
                  </a:lnTo>
                  <a:lnTo>
                    <a:pt x="3119831" y="6210744"/>
                  </a:lnTo>
                  <a:lnTo>
                    <a:pt x="3096920" y="6213170"/>
                  </a:lnTo>
                  <a:lnTo>
                    <a:pt x="3079661" y="6211646"/>
                  </a:lnTo>
                  <a:lnTo>
                    <a:pt x="3035465" y="6188710"/>
                  </a:lnTo>
                  <a:lnTo>
                    <a:pt x="3011398" y="6141593"/>
                  </a:lnTo>
                  <a:lnTo>
                    <a:pt x="3009798" y="6121260"/>
                  </a:lnTo>
                  <a:lnTo>
                    <a:pt x="3011398" y="6100915"/>
                  </a:lnTo>
                  <a:lnTo>
                    <a:pt x="3035465" y="6053506"/>
                  </a:lnTo>
                  <a:lnTo>
                    <a:pt x="3079991" y="6030303"/>
                  </a:lnTo>
                  <a:lnTo>
                    <a:pt x="3097530" y="6028753"/>
                  </a:lnTo>
                  <a:lnTo>
                    <a:pt x="3120504" y="6031065"/>
                  </a:lnTo>
                  <a:lnTo>
                    <a:pt x="3141103" y="6037999"/>
                  </a:lnTo>
                  <a:lnTo>
                    <a:pt x="3159302" y="6049569"/>
                  </a:lnTo>
                  <a:lnTo>
                    <a:pt x="3175127" y="6065748"/>
                  </a:lnTo>
                  <a:lnTo>
                    <a:pt x="3175127" y="6014428"/>
                  </a:lnTo>
                  <a:lnTo>
                    <a:pt x="3157550" y="6003976"/>
                  </a:lnTo>
                  <a:lnTo>
                    <a:pt x="3138855" y="5996521"/>
                  </a:lnTo>
                  <a:lnTo>
                    <a:pt x="3119056" y="5992050"/>
                  </a:lnTo>
                  <a:lnTo>
                    <a:pt x="3098114" y="5990564"/>
                  </a:lnTo>
                  <a:lnTo>
                    <a:pt x="3070707" y="5992888"/>
                  </a:lnTo>
                  <a:lnTo>
                    <a:pt x="3023260" y="6011545"/>
                  </a:lnTo>
                  <a:lnTo>
                    <a:pt x="2986773" y="6047714"/>
                  </a:lnTo>
                  <a:lnTo>
                    <a:pt x="2967964" y="6094717"/>
                  </a:lnTo>
                  <a:lnTo>
                    <a:pt x="2965615" y="6121870"/>
                  </a:lnTo>
                  <a:lnTo>
                    <a:pt x="2967952" y="6148705"/>
                  </a:lnTo>
                  <a:lnTo>
                    <a:pt x="2986608" y="6195111"/>
                  </a:lnTo>
                  <a:lnTo>
                    <a:pt x="3022866" y="6230721"/>
                  </a:lnTo>
                  <a:lnTo>
                    <a:pt x="3070453" y="6249073"/>
                  </a:lnTo>
                  <a:lnTo>
                    <a:pt x="3098114" y="6251372"/>
                  </a:lnTo>
                  <a:lnTo>
                    <a:pt x="3119386" y="6249771"/>
                  </a:lnTo>
                  <a:lnTo>
                    <a:pt x="3139605" y="6244958"/>
                  </a:lnTo>
                  <a:lnTo>
                    <a:pt x="3158782" y="6236932"/>
                  </a:lnTo>
                  <a:lnTo>
                    <a:pt x="3176905" y="6225718"/>
                  </a:lnTo>
                  <a:lnTo>
                    <a:pt x="3176905" y="6174371"/>
                  </a:lnTo>
                  <a:close/>
                </a:path>
                <a:path w="10079355" h="6384290">
                  <a:moveTo>
                    <a:pt x="5801538" y="253072"/>
                  </a:moveTo>
                  <a:lnTo>
                    <a:pt x="5796610" y="201142"/>
                  </a:lnTo>
                  <a:lnTo>
                    <a:pt x="5778246" y="159956"/>
                  </a:lnTo>
                  <a:lnTo>
                    <a:pt x="5771858" y="152806"/>
                  </a:lnTo>
                  <a:lnTo>
                    <a:pt x="5760529" y="140119"/>
                  </a:lnTo>
                  <a:lnTo>
                    <a:pt x="5757367" y="138036"/>
                  </a:lnTo>
                  <a:lnTo>
                    <a:pt x="5757367" y="217258"/>
                  </a:lnTo>
                  <a:lnTo>
                    <a:pt x="5611736" y="217258"/>
                  </a:lnTo>
                  <a:lnTo>
                    <a:pt x="5627789" y="180721"/>
                  </a:lnTo>
                  <a:lnTo>
                    <a:pt x="5659259" y="157353"/>
                  </a:lnTo>
                  <a:lnTo>
                    <a:pt x="5684545" y="152806"/>
                  </a:lnTo>
                  <a:lnTo>
                    <a:pt x="5698274" y="153936"/>
                  </a:lnTo>
                  <a:lnTo>
                    <a:pt x="5697944" y="153936"/>
                  </a:lnTo>
                  <a:lnTo>
                    <a:pt x="5710136" y="157200"/>
                  </a:lnTo>
                  <a:lnTo>
                    <a:pt x="5741086" y="179933"/>
                  </a:lnTo>
                  <a:lnTo>
                    <a:pt x="5757367" y="217258"/>
                  </a:lnTo>
                  <a:lnTo>
                    <a:pt x="5757367" y="138036"/>
                  </a:lnTo>
                  <a:lnTo>
                    <a:pt x="5739015" y="125945"/>
                  </a:lnTo>
                  <a:lnTo>
                    <a:pt x="5713679" y="117436"/>
                  </a:lnTo>
                  <a:lnTo>
                    <a:pt x="5684545" y="114592"/>
                  </a:lnTo>
                  <a:lnTo>
                    <a:pt x="5658485" y="116928"/>
                  </a:lnTo>
                  <a:lnTo>
                    <a:pt x="5614771" y="135585"/>
                  </a:lnTo>
                  <a:lnTo>
                    <a:pt x="5582882" y="171767"/>
                  </a:lnTo>
                  <a:lnTo>
                    <a:pt x="5566613" y="218770"/>
                  </a:lnTo>
                  <a:lnTo>
                    <a:pt x="5564581" y="245910"/>
                  </a:lnTo>
                  <a:lnTo>
                    <a:pt x="5566829" y="276148"/>
                  </a:lnTo>
                  <a:lnTo>
                    <a:pt x="5584888" y="324637"/>
                  </a:lnTo>
                  <a:lnTo>
                    <a:pt x="5619623" y="357124"/>
                  </a:lnTo>
                  <a:lnTo>
                    <a:pt x="5662752" y="373380"/>
                  </a:lnTo>
                  <a:lnTo>
                    <a:pt x="5686945" y="375412"/>
                  </a:lnTo>
                  <a:lnTo>
                    <a:pt x="5710212" y="373507"/>
                  </a:lnTo>
                  <a:lnTo>
                    <a:pt x="5751411" y="358292"/>
                  </a:lnTo>
                  <a:lnTo>
                    <a:pt x="5785853" y="326923"/>
                  </a:lnTo>
                  <a:lnTo>
                    <a:pt x="5799747" y="304990"/>
                  </a:lnTo>
                  <a:lnTo>
                    <a:pt x="5763933" y="285305"/>
                  </a:lnTo>
                  <a:lnTo>
                    <a:pt x="5758967" y="294817"/>
                  </a:lnTo>
                  <a:lnTo>
                    <a:pt x="5753036" y="303657"/>
                  </a:lnTo>
                  <a:lnTo>
                    <a:pt x="5714835" y="332752"/>
                  </a:lnTo>
                  <a:lnTo>
                    <a:pt x="5687530" y="337223"/>
                  </a:lnTo>
                  <a:lnTo>
                    <a:pt x="5671744" y="335775"/>
                  </a:lnTo>
                  <a:lnTo>
                    <a:pt x="5632018" y="313944"/>
                  </a:lnTo>
                  <a:lnTo>
                    <a:pt x="5610428" y="270979"/>
                  </a:lnTo>
                  <a:lnTo>
                    <a:pt x="5608752" y="253072"/>
                  </a:lnTo>
                  <a:lnTo>
                    <a:pt x="5801538" y="253072"/>
                  </a:lnTo>
                  <a:close/>
                </a:path>
                <a:path w="10079355" h="6384290">
                  <a:moveTo>
                    <a:pt x="6062954" y="298424"/>
                  </a:moveTo>
                  <a:lnTo>
                    <a:pt x="6045860" y="315391"/>
                  </a:lnTo>
                  <a:lnTo>
                    <a:pt x="6026823" y="327520"/>
                  </a:lnTo>
                  <a:lnTo>
                    <a:pt x="6005855" y="334797"/>
                  </a:lnTo>
                  <a:lnTo>
                    <a:pt x="5982957" y="337210"/>
                  </a:lnTo>
                  <a:lnTo>
                    <a:pt x="5965698" y="335686"/>
                  </a:lnTo>
                  <a:lnTo>
                    <a:pt x="5921489" y="312750"/>
                  </a:lnTo>
                  <a:lnTo>
                    <a:pt x="5897423" y="265633"/>
                  </a:lnTo>
                  <a:lnTo>
                    <a:pt x="5895822" y="245300"/>
                  </a:lnTo>
                  <a:lnTo>
                    <a:pt x="5897423" y="224955"/>
                  </a:lnTo>
                  <a:lnTo>
                    <a:pt x="5921489" y="177558"/>
                  </a:lnTo>
                  <a:lnTo>
                    <a:pt x="5966015" y="154343"/>
                  </a:lnTo>
                  <a:lnTo>
                    <a:pt x="5983554" y="152793"/>
                  </a:lnTo>
                  <a:lnTo>
                    <a:pt x="6006541" y="155105"/>
                  </a:lnTo>
                  <a:lnTo>
                    <a:pt x="6027128" y="162039"/>
                  </a:lnTo>
                  <a:lnTo>
                    <a:pt x="6045339" y="173609"/>
                  </a:lnTo>
                  <a:lnTo>
                    <a:pt x="6061151" y="189788"/>
                  </a:lnTo>
                  <a:lnTo>
                    <a:pt x="6061151" y="138480"/>
                  </a:lnTo>
                  <a:lnTo>
                    <a:pt x="6043574" y="128028"/>
                  </a:lnTo>
                  <a:lnTo>
                    <a:pt x="6024892" y="120561"/>
                  </a:lnTo>
                  <a:lnTo>
                    <a:pt x="6005080" y="116090"/>
                  </a:lnTo>
                  <a:lnTo>
                    <a:pt x="5984151" y="114592"/>
                  </a:lnTo>
                  <a:lnTo>
                    <a:pt x="5956744" y="116928"/>
                  </a:lnTo>
                  <a:lnTo>
                    <a:pt x="5909297" y="135572"/>
                  </a:lnTo>
                  <a:lnTo>
                    <a:pt x="5872797" y="171754"/>
                  </a:lnTo>
                  <a:lnTo>
                    <a:pt x="5854001" y="218770"/>
                  </a:lnTo>
                  <a:lnTo>
                    <a:pt x="5851652" y="245910"/>
                  </a:lnTo>
                  <a:lnTo>
                    <a:pt x="5853976" y="272745"/>
                  </a:lnTo>
                  <a:lnTo>
                    <a:pt x="5872632" y="319138"/>
                  </a:lnTo>
                  <a:lnTo>
                    <a:pt x="5908891" y="354774"/>
                  </a:lnTo>
                  <a:lnTo>
                    <a:pt x="5956490" y="373113"/>
                  </a:lnTo>
                  <a:lnTo>
                    <a:pt x="5984151" y="375412"/>
                  </a:lnTo>
                  <a:lnTo>
                    <a:pt x="6005411" y="373811"/>
                  </a:lnTo>
                  <a:lnTo>
                    <a:pt x="6025629" y="368998"/>
                  </a:lnTo>
                  <a:lnTo>
                    <a:pt x="6044806" y="360984"/>
                  </a:lnTo>
                  <a:lnTo>
                    <a:pt x="6062954" y="349758"/>
                  </a:lnTo>
                  <a:lnTo>
                    <a:pt x="6062954" y="298424"/>
                  </a:lnTo>
                  <a:close/>
                </a:path>
                <a:path w="10079355" h="6384290">
                  <a:moveTo>
                    <a:pt x="6290932" y="120586"/>
                  </a:moveTo>
                  <a:lnTo>
                    <a:pt x="6092774" y="120586"/>
                  </a:lnTo>
                  <a:lnTo>
                    <a:pt x="6092774" y="159956"/>
                  </a:lnTo>
                  <a:lnTo>
                    <a:pt x="6170371" y="159956"/>
                  </a:lnTo>
                  <a:lnTo>
                    <a:pt x="6170371" y="368236"/>
                  </a:lnTo>
                  <a:lnTo>
                    <a:pt x="6213348" y="368236"/>
                  </a:lnTo>
                  <a:lnTo>
                    <a:pt x="6213348" y="159956"/>
                  </a:lnTo>
                  <a:lnTo>
                    <a:pt x="6290932" y="159956"/>
                  </a:lnTo>
                  <a:lnTo>
                    <a:pt x="6290932" y="120586"/>
                  </a:lnTo>
                  <a:close/>
                </a:path>
                <a:path w="10079355" h="6384290">
                  <a:moveTo>
                    <a:pt x="6539217" y="120611"/>
                  </a:moveTo>
                  <a:lnTo>
                    <a:pt x="6496240" y="120611"/>
                  </a:lnTo>
                  <a:lnTo>
                    <a:pt x="6496240" y="222211"/>
                  </a:lnTo>
                  <a:lnTo>
                    <a:pt x="6379273" y="222211"/>
                  </a:lnTo>
                  <a:lnTo>
                    <a:pt x="6379273" y="120611"/>
                  </a:lnTo>
                  <a:lnTo>
                    <a:pt x="6336297" y="120611"/>
                  </a:lnTo>
                  <a:lnTo>
                    <a:pt x="6336297" y="222211"/>
                  </a:lnTo>
                  <a:lnTo>
                    <a:pt x="6336297" y="261581"/>
                  </a:lnTo>
                  <a:lnTo>
                    <a:pt x="6336297" y="368261"/>
                  </a:lnTo>
                  <a:lnTo>
                    <a:pt x="6379273" y="368261"/>
                  </a:lnTo>
                  <a:lnTo>
                    <a:pt x="6379273" y="261581"/>
                  </a:lnTo>
                  <a:lnTo>
                    <a:pt x="6496240" y="261581"/>
                  </a:lnTo>
                  <a:lnTo>
                    <a:pt x="6496240" y="368261"/>
                  </a:lnTo>
                  <a:lnTo>
                    <a:pt x="6539217" y="368261"/>
                  </a:lnTo>
                  <a:lnTo>
                    <a:pt x="6539217" y="261581"/>
                  </a:lnTo>
                  <a:lnTo>
                    <a:pt x="6539217" y="222211"/>
                  </a:lnTo>
                  <a:lnTo>
                    <a:pt x="6539217" y="120611"/>
                  </a:lnTo>
                  <a:close/>
                </a:path>
                <a:path w="10079355" h="6384290">
                  <a:moveTo>
                    <a:pt x="6867474" y="245313"/>
                  </a:moveTo>
                  <a:lnTo>
                    <a:pt x="6865137" y="218198"/>
                  </a:lnTo>
                  <a:lnTo>
                    <a:pt x="6858140" y="193535"/>
                  </a:lnTo>
                  <a:lnTo>
                    <a:pt x="6846481" y="171348"/>
                  </a:lnTo>
                  <a:lnTo>
                    <a:pt x="6831139" y="152806"/>
                  </a:lnTo>
                  <a:lnTo>
                    <a:pt x="6830161" y="151612"/>
                  </a:lnTo>
                  <a:lnTo>
                    <a:pt x="6823316" y="146037"/>
                  </a:lnTo>
                  <a:lnTo>
                    <a:pt x="6823316" y="245313"/>
                  </a:lnTo>
                  <a:lnTo>
                    <a:pt x="6821703" y="265645"/>
                  </a:lnTo>
                  <a:lnTo>
                    <a:pt x="6797649" y="312750"/>
                  </a:lnTo>
                  <a:lnTo>
                    <a:pt x="6753441" y="335699"/>
                  </a:lnTo>
                  <a:lnTo>
                    <a:pt x="6736169" y="337223"/>
                  </a:lnTo>
                  <a:lnTo>
                    <a:pt x="6718897" y="335699"/>
                  </a:lnTo>
                  <a:lnTo>
                    <a:pt x="6674701" y="312750"/>
                  </a:lnTo>
                  <a:lnTo>
                    <a:pt x="6650634" y="265645"/>
                  </a:lnTo>
                  <a:lnTo>
                    <a:pt x="6649021" y="245313"/>
                  </a:lnTo>
                  <a:lnTo>
                    <a:pt x="6650609" y="224967"/>
                  </a:lnTo>
                  <a:lnTo>
                    <a:pt x="6674383" y="177558"/>
                  </a:lnTo>
                  <a:lnTo>
                    <a:pt x="6718655" y="154355"/>
                  </a:lnTo>
                  <a:lnTo>
                    <a:pt x="6736169" y="152806"/>
                  </a:lnTo>
                  <a:lnTo>
                    <a:pt x="6753746" y="154355"/>
                  </a:lnTo>
                  <a:lnTo>
                    <a:pt x="6797954" y="177266"/>
                  </a:lnTo>
                  <a:lnTo>
                    <a:pt x="6821729" y="224726"/>
                  </a:lnTo>
                  <a:lnTo>
                    <a:pt x="6823316" y="245313"/>
                  </a:lnTo>
                  <a:lnTo>
                    <a:pt x="6823316" y="146037"/>
                  </a:lnTo>
                  <a:lnTo>
                    <a:pt x="6810299" y="135420"/>
                  </a:lnTo>
                  <a:lnTo>
                    <a:pt x="6788010" y="123850"/>
                  </a:lnTo>
                  <a:lnTo>
                    <a:pt x="6763309" y="116916"/>
                  </a:lnTo>
                  <a:lnTo>
                    <a:pt x="6736169" y="114604"/>
                  </a:lnTo>
                  <a:lnTo>
                    <a:pt x="6709029" y="116916"/>
                  </a:lnTo>
                  <a:lnTo>
                    <a:pt x="6662013" y="135420"/>
                  </a:lnTo>
                  <a:lnTo>
                    <a:pt x="6625831" y="171348"/>
                  </a:lnTo>
                  <a:lnTo>
                    <a:pt x="6607188" y="218198"/>
                  </a:lnTo>
                  <a:lnTo>
                    <a:pt x="6604863" y="245313"/>
                  </a:lnTo>
                  <a:lnTo>
                    <a:pt x="6607188" y="272173"/>
                  </a:lnTo>
                  <a:lnTo>
                    <a:pt x="6625831" y="318719"/>
                  </a:lnTo>
                  <a:lnTo>
                    <a:pt x="6662013" y="354609"/>
                  </a:lnTo>
                  <a:lnTo>
                    <a:pt x="6709029" y="373113"/>
                  </a:lnTo>
                  <a:lnTo>
                    <a:pt x="6736169" y="375424"/>
                  </a:lnTo>
                  <a:lnTo>
                    <a:pt x="6763309" y="373113"/>
                  </a:lnTo>
                  <a:lnTo>
                    <a:pt x="6810299" y="354609"/>
                  </a:lnTo>
                  <a:lnTo>
                    <a:pt x="6846481" y="318719"/>
                  </a:lnTo>
                  <a:lnTo>
                    <a:pt x="6865137" y="272173"/>
                  </a:lnTo>
                  <a:lnTo>
                    <a:pt x="6867474" y="245313"/>
                  </a:lnTo>
                  <a:close/>
                </a:path>
                <a:path w="10079355" h="6384290">
                  <a:moveTo>
                    <a:pt x="7127684" y="13728"/>
                  </a:moveTo>
                  <a:lnTo>
                    <a:pt x="7091870" y="0"/>
                  </a:lnTo>
                  <a:lnTo>
                    <a:pt x="7084682" y="15671"/>
                  </a:lnTo>
                  <a:lnTo>
                    <a:pt x="7073824" y="26860"/>
                  </a:lnTo>
                  <a:lnTo>
                    <a:pt x="7059320" y="33566"/>
                  </a:lnTo>
                  <a:lnTo>
                    <a:pt x="7041159" y="35814"/>
                  </a:lnTo>
                  <a:lnTo>
                    <a:pt x="7022986" y="33566"/>
                  </a:lnTo>
                  <a:lnTo>
                    <a:pt x="7008469" y="26860"/>
                  </a:lnTo>
                  <a:lnTo>
                    <a:pt x="6997624" y="15671"/>
                  </a:lnTo>
                  <a:lnTo>
                    <a:pt x="6990423" y="0"/>
                  </a:lnTo>
                  <a:lnTo>
                    <a:pt x="6954609" y="13728"/>
                  </a:lnTo>
                  <a:lnTo>
                    <a:pt x="6976478" y="47637"/>
                  </a:lnTo>
                  <a:lnTo>
                    <a:pt x="7012127" y="67741"/>
                  </a:lnTo>
                  <a:lnTo>
                    <a:pt x="7041159" y="71615"/>
                  </a:lnTo>
                  <a:lnTo>
                    <a:pt x="7056171" y="70650"/>
                  </a:lnTo>
                  <a:lnTo>
                    <a:pt x="7095172" y="56108"/>
                  </a:lnTo>
                  <a:lnTo>
                    <a:pt x="7122071" y="26454"/>
                  </a:lnTo>
                  <a:lnTo>
                    <a:pt x="7127684" y="13728"/>
                  </a:lnTo>
                  <a:close/>
                </a:path>
                <a:path w="10079355" h="6384290">
                  <a:moveTo>
                    <a:pt x="7145591" y="101460"/>
                  </a:moveTo>
                  <a:lnTo>
                    <a:pt x="6976110" y="284099"/>
                  </a:lnTo>
                  <a:lnTo>
                    <a:pt x="6976110" y="120561"/>
                  </a:lnTo>
                  <a:lnTo>
                    <a:pt x="6933108" y="120561"/>
                  </a:lnTo>
                  <a:lnTo>
                    <a:pt x="6933108" y="385572"/>
                  </a:lnTo>
                  <a:lnTo>
                    <a:pt x="7027291" y="284099"/>
                  </a:lnTo>
                  <a:lnTo>
                    <a:pt x="7102640" y="202920"/>
                  </a:lnTo>
                  <a:lnTo>
                    <a:pt x="7102640" y="368249"/>
                  </a:lnTo>
                  <a:lnTo>
                    <a:pt x="7145591" y="368249"/>
                  </a:lnTo>
                  <a:lnTo>
                    <a:pt x="7145591" y="202920"/>
                  </a:lnTo>
                  <a:lnTo>
                    <a:pt x="7145591" y="101460"/>
                  </a:lnTo>
                  <a:close/>
                </a:path>
                <a:path w="10079355" h="6384290">
                  <a:moveTo>
                    <a:pt x="7561567" y="298424"/>
                  </a:moveTo>
                  <a:lnTo>
                    <a:pt x="7544486" y="315391"/>
                  </a:lnTo>
                  <a:lnTo>
                    <a:pt x="7525461" y="327520"/>
                  </a:lnTo>
                  <a:lnTo>
                    <a:pt x="7504493" y="334797"/>
                  </a:lnTo>
                  <a:lnTo>
                    <a:pt x="7481583" y="337210"/>
                  </a:lnTo>
                  <a:lnTo>
                    <a:pt x="7464323" y="335686"/>
                  </a:lnTo>
                  <a:lnTo>
                    <a:pt x="7420127" y="312750"/>
                  </a:lnTo>
                  <a:lnTo>
                    <a:pt x="7396073" y="265633"/>
                  </a:lnTo>
                  <a:lnTo>
                    <a:pt x="7394473" y="245300"/>
                  </a:lnTo>
                  <a:lnTo>
                    <a:pt x="7396073" y="224955"/>
                  </a:lnTo>
                  <a:lnTo>
                    <a:pt x="7420127" y="177558"/>
                  </a:lnTo>
                  <a:lnTo>
                    <a:pt x="7464666" y="154343"/>
                  </a:lnTo>
                  <a:lnTo>
                    <a:pt x="7482205" y="152793"/>
                  </a:lnTo>
                  <a:lnTo>
                    <a:pt x="7505179" y="155105"/>
                  </a:lnTo>
                  <a:lnTo>
                    <a:pt x="7525766" y="162039"/>
                  </a:lnTo>
                  <a:lnTo>
                    <a:pt x="7543978" y="173609"/>
                  </a:lnTo>
                  <a:lnTo>
                    <a:pt x="7559789" y="189788"/>
                  </a:lnTo>
                  <a:lnTo>
                    <a:pt x="7559789" y="138480"/>
                  </a:lnTo>
                  <a:lnTo>
                    <a:pt x="7542225" y="128028"/>
                  </a:lnTo>
                  <a:lnTo>
                    <a:pt x="7523531" y="120561"/>
                  </a:lnTo>
                  <a:lnTo>
                    <a:pt x="7503719" y="116090"/>
                  </a:lnTo>
                  <a:lnTo>
                    <a:pt x="7482789" y="114592"/>
                  </a:lnTo>
                  <a:lnTo>
                    <a:pt x="7455370" y="116928"/>
                  </a:lnTo>
                  <a:lnTo>
                    <a:pt x="7407923" y="135572"/>
                  </a:lnTo>
                  <a:lnTo>
                    <a:pt x="7371448" y="171754"/>
                  </a:lnTo>
                  <a:lnTo>
                    <a:pt x="7352639" y="218770"/>
                  </a:lnTo>
                  <a:lnTo>
                    <a:pt x="7350290" y="245910"/>
                  </a:lnTo>
                  <a:lnTo>
                    <a:pt x="7352627" y="272745"/>
                  </a:lnTo>
                  <a:lnTo>
                    <a:pt x="7371283" y="319138"/>
                  </a:lnTo>
                  <a:lnTo>
                    <a:pt x="7407542" y="354774"/>
                  </a:lnTo>
                  <a:lnTo>
                    <a:pt x="7455128" y="373113"/>
                  </a:lnTo>
                  <a:lnTo>
                    <a:pt x="7482789" y="375412"/>
                  </a:lnTo>
                  <a:lnTo>
                    <a:pt x="7504049" y="373811"/>
                  </a:lnTo>
                  <a:lnTo>
                    <a:pt x="7524267" y="368998"/>
                  </a:lnTo>
                  <a:lnTo>
                    <a:pt x="7543444" y="360984"/>
                  </a:lnTo>
                  <a:lnTo>
                    <a:pt x="7561567" y="349758"/>
                  </a:lnTo>
                  <a:lnTo>
                    <a:pt x="7561567" y="298424"/>
                  </a:lnTo>
                  <a:close/>
                </a:path>
                <a:path w="10079355" h="6384290">
                  <a:moveTo>
                    <a:pt x="7789570" y="120586"/>
                  </a:moveTo>
                  <a:lnTo>
                    <a:pt x="7591412" y="120586"/>
                  </a:lnTo>
                  <a:lnTo>
                    <a:pt x="7591412" y="159956"/>
                  </a:lnTo>
                  <a:lnTo>
                    <a:pt x="7669009" y="159956"/>
                  </a:lnTo>
                  <a:lnTo>
                    <a:pt x="7669009" y="368236"/>
                  </a:lnTo>
                  <a:lnTo>
                    <a:pt x="7711973" y="368236"/>
                  </a:lnTo>
                  <a:lnTo>
                    <a:pt x="7711973" y="159956"/>
                  </a:lnTo>
                  <a:lnTo>
                    <a:pt x="7789570" y="159956"/>
                  </a:lnTo>
                  <a:lnTo>
                    <a:pt x="7789570" y="120586"/>
                  </a:lnTo>
                  <a:close/>
                </a:path>
                <a:path w="10079355" h="6384290">
                  <a:moveTo>
                    <a:pt x="8083194" y="245910"/>
                  </a:moveTo>
                  <a:lnTo>
                    <a:pt x="8075066" y="196291"/>
                  </a:lnTo>
                  <a:lnTo>
                    <a:pt x="8050682" y="153695"/>
                  </a:lnTo>
                  <a:lnTo>
                    <a:pt x="8049742" y="152806"/>
                  </a:lnTo>
                  <a:lnTo>
                    <a:pt x="8039036" y="142468"/>
                  </a:lnTo>
                  <a:lnTo>
                    <a:pt x="8039036" y="245910"/>
                  </a:lnTo>
                  <a:lnTo>
                    <a:pt x="8037677" y="263944"/>
                  </a:lnTo>
                  <a:lnTo>
                    <a:pt x="8037652" y="264274"/>
                  </a:lnTo>
                  <a:lnTo>
                    <a:pt x="8033537" y="281051"/>
                  </a:lnTo>
                  <a:lnTo>
                    <a:pt x="8033512" y="281203"/>
                  </a:lnTo>
                  <a:lnTo>
                    <a:pt x="8005013" y="322275"/>
                  </a:lnTo>
                  <a:lnTo>
                    <a:pt x="7958468" y="337223"/>
                  </a:lnTo>
                  <a:lnTo>
                    <a:pt x="7940827" y="335559"/>
                  </a:lnTo>
                  <a:lnTo>
                    <a:pt x="7934719" y="333641"/>
                  </a:lnTo>
                  <a:lnTo>
                    <a:pt x="7924952" y="330581"/>
                  </a:lnTo>
                  <a:lnTo>
                    <a:pt x="7910843" y="322275"/>
                  </a:lnTo>
                  <a:lnTo>
                    <a:pt x="7898473" y="310654"/>
                  </a:lnTo>
                  <a:lnTo>
                    <a:pt x="7888452" y="296659"/>
                  </a:lnTo>
                  <a:lnTo>
                    <a:pt x="7881315" y="281203"/>
                  </a:lnTo>
                  <a:lnTo>
                    <a:pt x="7881239" y="281051"/>
                  </a:lnTo>
                  <a:lnTo>
                    <a:pt x="7877010" y="264274"/>
                  </a:lnTo>
                  <a:lnTo>
                    <a:pt x="7876934" y="263944"/>
                  </a:lnTo>
                  <a:lnTo>
                    <a:pt x="7875537" y="245910"/>
                  </a:lnTo>
                  <a:lnTo>
                    <a:pt x="7875486" y="245313"/>
                  </a:lnTo>
                  <a:lnTo>
                    <a:pt x="7877035" y="225539"/>
                  </a:lnTo>
                  <a:lnTo>
                    <a:pt x="7877061" y="225196"/>
                  </a:lnTo>
                  <a:lnTo>
                    <a:pt x="7881721" y="207416"/>
                  </a:lnTo>
                  <a:lnTo>
                    <a:pt x="7913548" y="166903"/>
                  </a:lnTo>
                  <a:lnTo>
                    <a:pt x="7939621" y="155194"/>
                  </a:lnTo>
                  <a:lnTo>
                    <a:pt x="7942199" y="154368"/>
                  </a:lnTo>
                  <a:lnTo>
                    <a:pt x="7957871" y="152806"/>
                  </a:lnTo>
                  <a:lnTo>
                    <a:pt x="7973492" y="154368"/>
                  </a:lnTo>
                  <a:lnTo>
                    <a:pt x="7988147" y="159067"/>
                  </a:lnTo>
                  <a:lnTo>
                    <a:pt x="8001838" y="166903"/>
                  </a:lnTo>
                  <a:lnTo>
                    <a:pt x="8014551" y="177863"/>
                  </a:lnTo>
                  <a:lnTo>
                    <a:pt x="8025270" y="191516"/>
                  </a:lnTo>
                  <a:lnTo>
                    <a:pt x="8032839" y="207264"/>
                  </a:lnTo>
                  <a:lnTo>
                    <a:pt x="8032915" y="207416"/>
                  </a:lnTo>
                  <a:lnTo>
                    <a:pt x="8037423" y="225196"/>
                  </a:lnTo>
                  <a:lnTo>
                    <a:pt x="8037500" y="225539"/>
                  </a:lnTo>
                  <a:lnTo>
                    <a:pt x="8038986" y="245313"/>
                  </a:lnTo>
                  <a:lnTo>
                    <a:pt x="8039036" y="245910"/>
                  </a:lnTo>
                  <a:lnTo>
                    <a:pt x="8039036" y="142468"/>
                  </a:lnTo>
                  <a:lnTo>
                    <a:pt x="8032966" y="136601"/>
                  </a:lnTo>
                  <a:lnTo>
                    <a:pt x="8012404" y="124371"/>
                  </a:lnTo>
                  <a:lnTo>
                    <a:pt x="7989252" y="117132"/>
                  </a:lnTo>
                  <a:lnTo>
                    <a:pt x="7989951" y="117132"/>
                  </a:lnTo>
                  <a:lnTo>
                    <a:pt x="7962633" y="114592"/>
                  </a:lnTo>
                  <a:lnTo>
                    <a:pt x="7937868" y="117132"/>
                  </a:lnTo>
                  <a:lnTo>
                    <a:pt x="7915478" y="124739"/>
                  </a:lnTo>
                  <a:lnTo>
                    <a:pt x="7895488" y="137426"/>
                  </a:lnTo>
                  <a:lnTo>
                    <a:pt x="7877886" y="155194"/>
                  </a:lnTo>
                  <a:lnTo>
                    <a:pt x="7877886" y="120573"/>
                  </a:lnTo>
                  <a:lnTo>
                    <a:pt x="7834922" y="120573"/>
                  </a:lnTo>
                  <a:lnTo>
                    <a:pt x="7834922" y="507923"/>
                  </a:lnTo>
                  <a:lnTo>
                    <a:pt x="7877886" y="507923"/>
                  </a:lnTo>
                  <a:lnTo>
                    <a:pt x="7877886" y="333641"/>
                  </a:lnTo>
                  <a:lnTo>
                    <a:pt x="7895387" y="351917"/>
                  </a:lnTo>
                  <a:lnTo>
                    <a:pt x="7915630" y="364972"/>
                  </a:lnTo>
                  <a:lnTo>
                    <a:pt x="7938656" y="372808"/>
                  </a:lnTo>
                  <a:lnTo>
                    <a:pt x="7964437" y="375412"/>
                  </a:lnTo>
                  <a:lnTo>
                    <a:pt x="7990205" y="373049"/>
                  </a:lnTo>
                  <a:lnTo>
                    <a:pt x="8013217" y="365937"/>
                  </a:lnTo>
                  <a:lnTo>
                    <a:pt x="8033474" y="354101"/>
                  </a:lnTo>
                  <a:lnTo>
                    <a:pt x="8050962" y="337515"/>
                  </a:lnTo>
                  <a:lnTo>
                    <a:pt x="8051165" y="337223"/>
                  </a:lnTo>
                  <a:lnTo>
                    <a:pt x="8065071" y="317576"/>
                  </a:lnTo>
                  <a:lnTo>
                    <a:pt x="8075142" y="295668"/>
                  </a:lnTo>
                  <a:lnTo>
                    <a:pt x="8081175" y="271780"/>
                  </a:lnTo>
                  <a:lnTo>
                    <a:pt x="8083194" y="245910"/>
                  </a:lnTo>
                  <a:close/>
                </a:path>
                <a:path w="10079355" h="6384290">
                  <a:moveTo>
                    <a:pt x="8381606" y="120573"/>
                  </a:moveTo>
                  <a:lnTo>
                    <a:pt x="8341042" y="120573"/>
                  </a:lnTo>
                  <a:lnTo>
                    <a:pt x="8341042" y="244716"/>
                  </a:lnTo>
                  <a:lnTo>
                    <a:pt x="8339633" y="263359"/>
                  </a:lnTo>
                  <a:lnTo>
                    <a:pt x="8318652" y="310375"/>
                  </a:lnTo>
                  <a:lnTo>
                    <a:pt x="8276336" y="335597"/>
                  </a:lnTo>
                  <a:lnTo>
                    <a:pt x="8275917" y="335597"/>
                  </a:lnTo>
                  <a:lnTo>
                    <a:pt x="8258657" y="337223"/>
                  </a:lnTo>
                  <a:lnTo>
                    <a:pt x="8211147" y="322630"/>
                  </a:lnTo>
                  <a:lnTo>
                    <a:pt x="8182940" y="281495"/>
                  </a:lnTo>
                  <a:lnTo>
                    <a:pt x="8177492" y="244119"/>
                  </a:lnTo>
                  <a:lnTo>
                    <a:pt x="8178952" y="223901"/>
                  </a:lnTo>
                  <a:lnTo>
                    <a:pt x="8201076" y="176974"/>
                  </a:lnTo>
                  <a:lnTo>
                    <a:pt x="8242300" y="154317"/>
                  </a:lnTo>
                  <a:lnTo>
                    <a:pt x="8258657" y="152806"/>
                  </a:lnTo>
                  <a:lnTo>
                    <a:pt x="8274393" y="154317"/>
                  </a:lnTo>
                  <a:lnTo>
                    <a:pt x="8315973" y="176669"/>
                  </a:lnTo>
                  <a:lnTo>
                    <a:pt x="8339468" y="223901"/>
                  </a:lnTo>
                  <a:lnTo>
                    <a:pt x="8340992" y="244119"/>
                  </a:lnTo>
                  <a:lnTo>
                    <a:pt x="8341042" y="244716"/>
                  </a:lnTo>
                  <a:lnTo>
                    <a:pt x="8341042" y="120573"/>
                  </a:lnTo>
                  <a:lnTo>
                    <a:pt x="8338655" y="120573"/>
                  </a:lnTo>
                  <a:lnTo>
                    <a:pt x="8338655" y="155790"/>
                  </a:lnTo>
                  <a:lnTo>
                    <a:pt x="8335848" y="152806"/>
                  </a:lnTo>
                  <a:lnTo>
                    <a:pt x="8321713" y="137769"/>
                  </a:lnTo>
                  <a:lnTo>
                    <a:pt x="8301939" y="124904"/>
                  </a:lnTo>
                  <a:lnTo>
                    <a:pt x="8279333" y="117182"/>
                  </a:lnTo>
                  <a:lnTo>
                    <a:pt x="8253895" y="114604"/>
                  </a:lnTo>
                  <a:lnTo>
                    <a:pt x="8229511" y="116751"/>
                  </a:lnTo>
                  <a:lnTo>
                    <a:pt x="8186687" y="133908"/>
                  </a:lnTo>
                  <a:lnTo>
                    <a:pt x="8152968" y="167741"/>
                  </a:lnTo>
                  <a:lnTo>
                    <a:pt x="8135506" y="215341"/>
                  </a:lnTo>
                  <a:lnTo>
                    <a:pt x="8133321" y="244119"/>
                  </a:lnTo>
                  <a:lnTo>
                    <a:pt x="8135518" y="273443"/>
                  </a:lnTo>
                  <a:lnTo>
                    <a:pt x="8153133" y="321792"/>
                  </a:lnTo>
                  <a:lnTo>
                    <a:pt x="8187080" y="355955"/>
                  </a:lnTo>
                  <a:lnTo>
                    <a:pt x="8229752" y="373265"/>
                  </a:lnTo>
                  <a:lnTo>
                    <a:pt x="8253895" y="375424"/>
                  </a:lnTo>
                  <a:lnTo>
                    <a:pt x="8278876" y="372808"/>
                  </a:lnTo>
                  <a:lnTo>
                    <a:pt x="8301329" y="364985"/>
                  </a:lnTo>
                  <a:lnTo>
                    <a:pt x="8321256" y="351929"/>
                  </a:lnTo>
                  <a:lnTo>
                    <a:pt x="8335238" y="337223"/>
                  </a:lnTo>
                  <a:lnTo>
                    <a:pt x="8338655" y="333641"/>
                  </a:lnTo>
                  <a:lnTo>
                    <a:pt x="8338655" y="368261"/>
                  </a:lnTo>
                  <a:lnTo>
                    <a:pt x="8381606" y="368261"/>
                  </a:lnTo>
                  <a:lnTo>
                    <a:pt x="8381606" y="333641"/>
                  </a:lnTo>
                  <a:lnTo>
                    <a:pt x="8381606" y="155790"/>
                  </a:lnTo>
                  <a:lnTo>
                    <a:pt x="8381606" y="120573"/>
                  </a:lnTo>
                  <a:close/>
                </a:path>
                <a:path w="10079355" h="6384290">
                  <a:moveTo>
                    <a:pt x="8625116" y="120586"/>
                  </a:moveTo>
                  <a:lnTo>
                    <a:pt x="8426971" y="120586"/>
                  </a:lnTo>
                  <a:lnTo>
                    <a:pt x="8426971" y="159956"/>
                  </a:lnTo>
                  <a:lnTo>
                    <a:pt x="8504555" y="159956"/>
                  </a:lnTo>
                  <a:lnTo>
                    <a:pt x="8504555" y="368236"/>
                  </a:lnTo>
                  <a:lnTo>
                    <a:pt x="8547532" y="368236"/>
                  </a:lnTo>
                  <a:lnTo>
                    <a:pt x="8547532" y="159956"/>
                  </a:lnTo>
                  <a:lnTo>
                    <a:pt x="8625116" y="159956"/>
                  </a:lnTo>
                  <a:lnTo>
                    <a:pt x="8625116" y="120586"/>
                  </a:lnTo>
                  <a:close/>
                </a:path>
                <a:path w="10079355" h="6384290">
                  <a:moveTo>
                    <a:pt x="8891905" y="253072"/>
                  </a:moveTo>
                  <a:lnTo>
                    <a:pt x="8886977" y="201142"/>
                  </a:lnTo>
                  <a:lnTo>
                    <a:pt x="8868639" y="159956"/>
                  </a:lnTo>
                  <a:lnTo>
                    <a:pt x="8862238" y="152806"/>
                  </a:lnTo>
                  <a:lnTo>
                    <a:pt x="8850909" y="140119"/>
                  </a:lnTo>
                  <a:lnTo>
                    <a:pt x="8847734" y="138036"/>
                  </a:lnTo>
                  <a:lnTo>
                    <a:pt x="8847734" y="217258"/>
                  </a:lnTo>
                  <a:lnTo>
                    <a:pt x="8702129" y="217258"/>
                  </a:lnTo>
                  <a:lnTo>
                    <a:pt x="8718182" y="180721"/>
                  </a:lnTo>
                  <a:lnTo>
                    <a:pt x="8749627" y="157353"/>
                  </a:lnTo>
                  <a:lnTo>
                    <a:pt x="8774925" y="152806"/>
                  </a:lnTo>
                  <a:lnTo>
                    <a:pt x="8788654" y="153936"/>
                  </a:lnTo>
                  <a:lnTo>
                    <a:pt x="8788336" y="153936"/>
                  </a:lnTo>
                  <a:lnTo>
                    <a:pt x="8800516" y="157200"/>
                  </a:lnTo>
                  <a:lnTo>
                    <a:pt x="8831466" y="179933"/>
                  </a:lnTo>
                  <a:lnTo>
                    <a:pt x="8847734" y="217258"/>
                  </a:lnTo>
                  <a:lnTo>
                    <a:pt x="8847734" y="138036"/>
                  </a:lnTo>
                  <a:lnTo>
                    <a:pt x="8829383" y="125945"/>
                  </a:lnTo>
                  <a:lnTo>
                    <a:pt x="8804059" y="117436"/>
                  </a:lnTo>
                  <a:lnTo>
                    <a:pt x="8774925" y="114592"/>
                  </a:lnTo>
                  <a:lnTo>
                    <a:pt x="8748878" y="116928"/>
                  </a:lnTo>
                  <a:lnTo>
                    <a:pt x="8705164" y="135585"/>
                  </a:lnTo>
                  <a:lnTo>
                    <a:pt x="8673262" y="171767"/>
                  </a:lnTo>
                  <a:lnTo>
                    <a:pt x="8656993" y="218770"/>
                  </a:lnTo>
                  <a:lnTo>
                    <a:pt x="8654961" y="245910"/>
                  </a:lnTo>
                  <a:lnTo>
                    <a:pt x="8657222" y="276148"/>
                  </a:lnTo>
                  <a:lnTo>
                    <a:pt x="8675281" y="324637"/>
                  </a:lnTo>
                  <a:lnTo>
                    <a:pt x="8710003" y="357124"/>
                  </a:lnTo>
                  <a:lnTo>
                    <a:pt x="8753132" y="373380"/>
                  </a:lnTo>
                  <a:lnTo>
                    <a:pt x="8777326" y="375412"/>
                  </a:lnTo>
                  <a:lnTo>
                    <a:pt x="8800605" y="373507"/>
                  </a:lnTo>
                  <a:lnTo>
                    <a:pt x="8841778" y="358292"/>
                  </a:lnTo>
                  <a:lnTo>
                    <a:pt x="8876246" y="326923"/>
                  </a:lnTo>
                  <a:lnTo>
                    <a:pt x="8890114" y="304990"/>
                  </a:lnTo>
                  <a:lnTo>
                    <a:pt x="8854300" y="285305"/>
                  </a:lnTo>
                  <a:lnTo>
                    <a:pt x="8849347" y="294817"/>
                  </a:lnTo>
                  <a:lnTo>
                    <a:pt x="8843416" y="303657"/>
                  </a:lnTo>
                  <a:lnTo>
                    <a:pt x="8805215" y="332752"/>
                  </a:lnTo>
                  <a:lnTo>
                    <a:pt x="8777910" y="337223"/>
                  </a:lnTo>
                  <a:lnTo>
                    <a:pt x="8762136" y="335775"/>
                  </a:lnTo>
                  <a:lnTo>
                    <a:pt x="8722411" y="313944"/>
                  </a:lnTo>
                  <a:lnTo>
                    <a:pt x="8700808" y="270979"/>
                  </a:lnTo>
                  <a:lnTo>
                    <a:pt x="8699144" y="253072"/>
                  </a:lnTo>
                  <a:lnTo>
                    <a:pt x="8891905" y="253072"/>
                  </a:lnTo>
                  <a:close/>
                </a:path>
                <a:path w="10079355" h="6384290">
                  <a:moveTo>
                    <a:pt x="9104363" y="120611"/>
                  </a:moveTo>
                  <a:lnTo>
                    <a:pt x="8957551" y="120611"/>
                  </a:lnTo>
                  <a:lnTo>
                    <a:pt x="8957551" y="159981"/>
                  </a:lnTo>
                  <a:lnTo>
                    <a:pt x="8957551" y="368261"/>
                  </a:lnTo>
                  <a:lnTo>
                    <a:pt x="9000528" y="368261"/>
                  </a:lnTo>
                  <a:lnTo>
                    <a:pt x="9000528" y="159981"/>
                  </a:lnTo>
                  <a:lnTo>
                    <a:pt x="9104363" y="159981"/>
                  </a:lnTo>
                  <a:lnTo>
                    <a:pt x="9104363" y="120611"/>
                  </a:lnTo>
                  <a:close/>
                </a:path>
                <a:path w="10079355" h="6384290">
                  <a:moveTo>
                    <a:pt x="9359824" y="101473"/>
                  </a:moveTo>
                  <a:lnTo>
                    <a:pt x="9190317" y="284111"/>
                  </a:lnTo>
                  <a:lnTo>
                    <a:pt x="9190317" y="120573"/>
                  </a:lnTo>
                  <a:lnTo>
                    <a:pt x="9147340" y="120573"/>
                  </a:lnTo>
                  <a:lnTo>
                    <a:pt x="9147340" y="385584"/>
                  </a:lnTo>
                  <a:lnTo>
                    <a:pt x="9316847" y="202933"/>
                  </a:lnTo>
                  <a:lnTo>
                    <a:pt x="9316847" y="368261"/>
                  </a:lnTo>
                  <a:lnTo>
                    <a:pt x="9359824" y="368261"/>
                  </a:lnTo>
                  <a:lnTo>
                    <a:pt x="9359824" y="101473"/>
                  </a:lnTo>
                  <a:close/>
                </a:path>
                <a:path w="10079355" h="6384290">
                  <a:moveTo>
                    <a:pt x="9662427" y="253072"/>
                  </a:moveTo>
                  <a:lnTo>
                    <a:pt x="9657486" y="201142"/>
                  </a:lnTo>
                  <a:lnTo>
                    <a:pt x="9639122" y="159956"/>
                  </a:lnTo>
                  <a:lnTo>
                    <a:pt x="9632734" y="152806"/>
                  </a:lnTo>
                  <a:lnTo>
                    <a:pt x="9621406" y="140119"/>
                  </a:lnTo>
                  <a:lnTo>
                    <a:pt x="9618243" y="138036"/>
                  </a:lnTo>
                  <a:lnTo>
                    <a:pt x="9618243" y="217258"/>
                  </a:lnTo>
                  <a:lnTo>
                    <a:pt x="9472612" y="217258"/>
                  </a:lnTo>
                  <a:lnTo>
                    <a:pt x="9488665" y="180721"/>
                  </a:lnTo>
                  <a:lnTo>
                    <a:pt x="9520136" y="157353"/>
                  </a:lnTo>
                  <a:lnTo>
                    <a:pt x="9545422" y="152806"/>
                  </a:lnTo>
                  <a:lnTo>
                    <a:pt x="9559150" y="153936"/>
                  </a:lnTo>
                  <a:lnTo>
                    <a:pt x="9558833" y="153936"/>
                  </a:lnTo>
                  <a:lnTo>
                    <a:pt x="9571012" y="157200"/>
                  </a:lnTo>
                  <a:lnTo>
                    <a:pt x="9601962" y="179933"/>
                  </a:lnTo>
                  <a:lnTo>
                    <a:pt x="9618243" y="217258"/>
                  </a:lnTo>
                  <a:lnTo>
                    <a:pt x="9618243" y="138036"/>
                  </a:lnTo>
                  <a:lnTo>
                    <a:pt x="9599892" y="125945"/>
                  </a:lnTo>
                  <a:lnTo>
                    <a:pt x="9574555" y="117436"/>
                  </a:lnTo>
                  <a:lnTo>
                    <a:pt x="9545422" y="114592"/>
                  </a:lnTo>
                  <a:lnTo>
                    <a:pt x="9519361" y="116928"/>
                  </a:lnTo>
                  <a:lnTo>
                    <a:pt x="9475648" y="135585"/>
                  </a:lnTo>
                  <a:lnTo>
                    <a:pt x="9443758" y="171767"/>
                  </a:lnTo>
                  <a:lnTo>
                    <a:pt x="9427489" y="218770"/>
                  </a:lnTo>
                  <a:lnTo>
                    <a:pt x="9425457" y="245910"/>
                  </a:lnTo>
                  <a:lnTo>
                    <a:pt x="9427705" y="276148"/>
                  </a:lnTo>
                  <a:lnTo>
                    <a:pt x="9445765" y="324637"/>
                  </a:lnTo>
                  <a:lnTo>
                    <a:pt x="9480499" y="357124"/>
                  </a:lnTo>
                  <a:lnTo>
                    <a:pt x="9523628" y="373380"/>
                  </a:lnTo>
                  <a:lnTo>
                    <a:pt x="9547822" y="375412"/>
                  </a:lnTo>
                  <a:lnTo>
                    <a:pt x="9571101" y="373507"/>
                  </a:lnTo>
                  <a:lnTo>
                    <a:pt x="9612287" y="358292"/>
                  </a:lnTo>
                  <a:lnTo>
                    <a:pt x="9646742" y="326923"/>
                  </a:lnTo>
                  <a:lnTo>
                    <a:pt x="9660623" y="304990"/>
                  </a:lnTo>
                  <a:lnTo>
                    <a:pt x="9624809" y="285305"/>
                  </a:lnTo>
                  <a:lnTo>
                    <a:pt x="9619844" y="294817"/>
                  </a:lnTo>
                  <a:lnTo>
                    <a:pt x="9613913" y="303657"/>
                  </a:lnTo>
                  <a:lnTo>
                    <a:pt x="9575724" y="332752"/>
                  </a:lnTo>
                  <a:lnTo>
                    <a:pt x="9548406" y="337223"/>
                  </a:lnTo>
                  <a:lnTo>
                    <a:pt x="9532620" y="335775"/>
                  </a:lnTo>
                  <a:lnTo>
                    <a:pt x="9492894" y="313944"/>
                  </a:lnTo>
                  <a:lnTo>
                    <a:pt x="9471304" y="270979"/>
                  </a:lnTo>
                  <a:lnTo>
                    <a:pt x="9469628" y="253072"/>
                  </a:lnTo>
                  <a:lnTo>
                    <a:pt x="9662427" y="253072"/>
                  </a:lnTo>
                  <a:close/>
                </a:path>
                <a:path w="10079355" h="6384290">
                  <a:moveTo>
                    <a:pt x="9922586" y="13728"/>
                  </a:moveTo>
                  <a:lnTo>
                    <a:pt x="9886772" y="0"/>
                  </a:lnTo>
                  <a:lnTo>
                    <a:pt x="9879571" y="15671"/>
                  </a:lnTo>
                  <a:lnTo>
                    <a:pt x="9868725" y="26860"/>
                  </a:lnTo>
                  <a:lnTo>
                    <a:pt x="9854222" y="33566"/>
                  </a:lnTo>
                  <a:lnTo>
                    <a:pt x="9836061" y="35814"/>
                  </a:lnTo>
                  <a:lnTo>
                    <a:pt x="9817887" y="33566"/>
                  </a:lnTo>
                  <a:lnTo>
                    <a:pt x="9803371" y="26860"/>
                  </a:lnTo>
                  <a:lnTo>
                    <a:pt x="9792513" y="15671"/>
                  </a:lnTo>
                  <a:lnTo>
                    <a:pt x="9785312" y="0"/>
                  </a:lnTo>
                  <a:lnTo>
                    <a:pt x="9749511" y="13728"/>
                  </a:lnTo>
                  <a:lnTo>
                    <a:pt x="9771380" y="47637"/>
                  </a:lnTo>
                  <a:lnTo>
                    <a:pt x="9807016" y="67741"/>
                  </a:lnTo>
                  <a:lnTo>
                    <a:pt x="9836061" y="71615"/>
                  </a:lnTo>
                  <a:lnTo>
                    <a:pt x="9851060" y="70650"/>
                  </a:lnTo>
                  <a:lnTo>
                    <a:pt x="9890074" y="56108"/>
                  </a:lnTo>
                  <a:lnTo>
                    <a:pt x="9910928" y="35814"/>
                  </a:lnTo>
                  <a:lnTo>
                    <a:pt x="9916973" y="26454"/>
                  </a:lnTo>
                  <a:lnTo>
                    <a:pt x="9922586" y="13728"/>
                  </a:lnTo>
                  <a:close/>
                </a:path>
                <a:path w="10079355" h="6384290">
                  <a:moveTo>
                    <a:pt x="9940493" y="101460"/>
                  </a:moveTo>
                  <a:lnTo>
                    <a:pt x="9770999" y="284099"/>
                  </a:lnTo>
                  <a:lnTo>
                    <a:pt x="9770999" y="120561"/>
                  </a:lnTo>
                  <a:lnTo>
                    <a:pt x="9728009" y="120561"/>
                  </a:lnTo>
                  <a:lnTo>
                    <a:pt x="9728009" y="385572"/>
                  </a:lnTo>
                  <a:lnTo>
                    <a:pt x="9822193" y="284099"/>
                  </a:lnTo>
                  <a:lnTo>
                    <a:pt x="9897529" y="202920"/>
                  </a:lnTo>
                  <a:lnTo>
                    <a:pt x="9897529" y="368249"/>
                  </a:lnTo>
                  <a:lnTo>
                    <a:pt x="9940493" y="368249"/>
                  </a:lnTo>
                  <a:lnTo>
                    <a:pt x="9940493" y="202920"/>
                  </a:lnTo>
                  <a:lnTo>
                    <a:pt x="9940493" y="101460"/>
                  </a:lnTo>
                  <a:close/>
                </a:path>
                <a:path w="10079355" h="6384290">
                  <a:moveTo>
                    <a:pt x="10078987" y="336423"/>
                  </a:moveTo>
                  <a:lnTo>
                    <a:pt x="10076002" y="329463"/>
                  </a:lnTo>
                  <a:lnTo>
                    <a:pt x="10064051" y="317525"/>
                  </a:lnTo>
                  <a:lnTo>
                    <a:pt x="10057105" y="314540"/>
                  </a:lnTo>
                  <a:lnTo>
                    <a:pt x="10041166" y="314540"/>
                  </a:lnTo>
                  <a:lnTo>
                    <a:pt x="10034206" y="317525"/>
                  </a:lnTo>
                  <a:lnTo>
                    <a:pt x="10022268" y="329463"/>
                  </a:lnTo>
                  <a:lnTo>
                    <a:pt x="10019297" y="336423"/>
                  </a:lnTo>
                  <a:lnTo>
                    <a:pt x="10019297" y="352361"/>
                  </a:lnTo>
                  <a:lnTo>
                    <a:pt x="10022268" y="359321"/>
                  </a:lnTo>
                  <a:lnTo>
                    <a:pt x="10034206" y="371246"/>
                  </a:lnTo>
                  <a:lnTo>
                    <a:pt x="10041166" y="374230"/>
                  </a:lnTo>
                  <a:lnTo>
                    <a:pt x="10057105" y="374230"/>
                  </a:lnTo>
                  <a:lnTo>
                    <a:pt x="10064051" y="371246"/>
                  </a:lnTo>
                  <a:lnTo>
                    <a:pt x="10076002" y="359321"/>
                  </a:lnTo>
                  <a:lnTo>
                    <a:pt x="10078987" y="352361"/>
                  </a:lnTo>
                  <a:lnTo>
                    <a:pt x="10078987" y="336423"/>
                  </a:lnTo>
                  <a:close/>
                </a:path>
                <a:path w="10079355" h="6384290">
                  <a:moveTo>
                    <a:pt x="10078987" y="136486"/>
                  </a:moveTo>
                  <a:lnTo>
                    <a:pt x="10076002" y="129527"/>
                  </a:lnTo>
                  <a:lnTo>
                    <a:pt x="10064051" y="117589"/>
                  </a:lnTo>
                  <a:lnTo>
                    <a:pt x="10057105" y="114604"/>
                  </a:lnTo>
                  <a:lnTo>
                    <a:pt x="10041166" y="114604"/>
                  </a:lnTo>
                  <a:lnTo>
                    <a:pt x="10034206" y="117589"/>
                  </a:lnTo>
                  <a:lnTo>
                    <a:pt x="10022268" y="129527"/>
                  </a:lnTo>
                  <a:lnTo>
                    <a:pt x="10019297" y="136486"/>
                  </a:lnTo>
                  <a:lnTo>
                    <a:pt x="10019297" y="152412"/>
                  </a:lnTo>
                  <a:lnTo>
                    <a:pt x="10022268" y="159372"/>
                  </a:lnTo>
                  <a:lnTo>
                    <a:pt x="10034206" y="171310"/>
                  </a:lnTo>
                  <a:lnTo>
                    <a:pt x="10041166" y="174294"/>
                  </a:lnTo>
                  <a:lnTo>
                    <a:pt x="10057105" y="174294"/>
                  </a:lnTo>
                  <a:lnTo>
                    <a:pt x="10064051" y="171310"/>
                  </a:lnTo>
                  <a:lnTo>
                    <a:pt x="10076002" y="159372"/>
                  </a:lnTo>
                  <a:lnTo>
                    <a:pt x="10078987" y="152412"/>
                  </a:lnTo>
                  <a:lnTo>
                    <a:pt x="10078987" y="1364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08220" y="8448088"/>
              <a:ext cx="223218" cy="248892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4397070" y="8442130"/>
              <a:ext cx="237490" cy="260985"/>
            </a:xfrm>
            <a:custGeom>
              <a:avLst/>
              <a:gdLst/>
              <a:ahLst/>
              <a:cxnLst/>
              <a:rect l="l" t="t" r="r" b="b"/>
              <a:pathLst>
                <a:path w="237489" h="260984">
                  <a:moveTo>
                    <a:pt x="119964" y="0"/>
                  </a:moveTo>
                  <a:lnTo>
                    <a:pt x="70654" y="9328"/>
                  </a:lnTo>
                  <a:lnTo>
                    <a:pt x="32543" y="37307"/>
                  </a:lnTo>
                  <a:lnTo>
                    <a:pt x="8131" y="79457"/>
                  </a:lnTo>
                  <a:lnTo>
                    <a:pt x="0" y="131304"/>
                  </a:lnTo>
                  <a:lnTo>
                    <a:pt x="2257" y="161539"/>
                  </a:lnTo>
                  <a:lnTo>
                    <a:pt x="20315" y="210031"/>
                  </a:lnTo>
                  <a:lnTo>
                    <a:pt x="55044" y="242520"/>
                  </a:lnTo>
                  <a:lnTo>
                    <a:pt x="98166" y="258778"/>
                  </a:lnTo>
                  <a:lnTo>
                    <a:pt x="122362" y="260808"/>
                  </a:lnTo>
                  <a:lnTo>
                    <a:pt x="145639" y="258908"/>
                  </a:lnTo>
                  <a:lnTo>
                    <a:pt x="167125" y="253204"/>
                  </a:lnTo>
                  <a:lnTo>
                    <a:pt x="186821" y="243695"/>
                  </a:lnTo>
                  <a:lnTo>
                    <a:pt x="204726" y="230380"/>
                  </a:lnTo>
                  <a:lnTo>
                    <a:pt x="212547" y="222621"/>
                  </a:lnTo>
                  <a:lnTo>
                    <a:pt x="122949" y="222621"/>
                  </a:lnTo>
                  <a:lnTo>
                    <a:pt x="107170" y="221166"/>
                  </a:lnTo>
                  <a:lnTo>
                    <a:pt x="67442" y="199344"/>
                  </a:lnTo>
                  <a:lnTo>
                    <a:pt x="45849" y="156367"/>
                  </a:lnTo>
                  <a:lnTo>
                    <a:pt x="44176" y="138466"/>
                  </a:lnTo>
                  <a:lnTo>
                    <a:pt x="236956" y="138466"/>
                  </a:lnTo>
                  <a:lnTo>
                    <a:pt x="236168" y="111157"/>
                  </a:lnTo>
                  <a:lnTo>
                    <a:pt x="234738" y="102656"/>
                  </a:lnTo>
                  <a:lnTo>
                    <a:pt x="47160" y="102656"/>
                  </a:lnTo>
                  <a:lnTo>
                    <a:pt x="50535" y="89246"/>
                  </a:lnTo>
                  <a:lnTo>
                    <a:pt x="72521" y="56396"/>
                  </a:lnTo>
                  <a:lnTo>
                    <a:pt x="106928" y="39336"/>
                  </a:lnTo>
                  <a:lnTo>
                    <a:pt x="119964" y="38197"/>
                  </a:lnTo>
                  <a:lnTo>
                    <a:pt x="207272" y="38197"/>
                  </a:lnTo>
                  <a:lnTo>
                    <a:pt x="195950" y="25519"/>
                  </a:lnTo>
                  <a:lnTo>
                    <a:pt x="174426" y="11343"/>
                  </a:lnTo>
                  <a:lnTo>
                    <a:pt x="149098" y="2836"/>
                  </a:lnTo>
                  <a:lnTo>
                    <a:pt x="119964" y="0"/>
                  </a:lnTo>
                  <a:close/>
                </a:path>
                <a:path w="237489" h="260984">
                  <a:moveTo>
                    <a:pt x="199344" y="170696"/>
                  </a:moveTo>
                  <a:lnTo>
                    <a:pt x="173691" y="204716"/>
                  </a:lnTo>
                  <a:lnTo>
                    <a:pt x="137088" y="221502"/>
                  </a:lnTo>
                  <a:lnTo>
                    <a:pt x="122949" y="222621"/>
                  </a:lnTo>
                  <a:lnTo>
                    <a:pt x="212547" y="222621"/>
                  </a:lnTo>
                  <a:lnTo>
                    <a:pt x="213337" y="221838"/>
                  </a:lnTo>
                  <a:lnTo>
                    <a:pt x="221279" y="212325"/>
                  </a:lnTo>
                  <a:lnTo>
                    <a:pt x="228552" y="201843"/>
                  </a:lnTo>
                  <a:lnTo>
                    <a:pt x="235155" y="190392"/>
                  </a:lnTo>
                  <a:lnTo>
                    <a:pt x="199344" y="170696"/>
                  </a:lnTo>
                  <a:close/>
                </a:path>
                <a:path w="237489" h="260984">
                  <a:moveTo>
                    <a:pt x="207272" y="38197"/>
                  </a:moveTo>
                  <a:lnTo>
                    <a:pt x="119964" y="38197"/>
                  </a:lnTo>
                  <a:lnTo>
                    <a:pt x="133676" y="39336"/>
                  </a:lnTo>
                  <a:lnTo>
                    <a:pt x="133366" y="39336"/>
                  </a:lnTo>
                  <a:lnTo>
                    <a:pt x="176501" y="65332"/>
                  </a:lnTo>
                  <a:lnTo>
                    <a:pt x="192779" y="102656"/>
                  </a:lnTo>
                  <a:lnTo>
                    <a:pt x="234738" y="102656"/>
                  </a:lnTo>
                  <a:lnTo>
                    <a:pt x="232026" y="86537"/>
                  </a:lnTo>
                  <a:lnTo>
                    <a:pt x="224528" y="64606"/>
                  </a:lnTo>
                  <a:lnTo>
                    <a:pt x="213668" y="45359"/>
                  </a:lnTo>
                  <a:lnTo>
                    <a:pt x="207272" y="381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838721" y="8448088"/>
              <a:ext cx="208894" cy="247688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5075060" y="8429008"/>
              <a:ext cx="2060575" cy="284480"/>
            </a:xfrm>
            <a:custGeom>
              <a:avLst/>
              <a:gdLst/>
              <a:ahLst/>
              <a:cxnLst/>
              <a:rect l="l" t="t" r="r" b="b"/>
              <a:pathLst>
                <a:path w="2060575" h="284479">
                  <a:moveTo>
                    <a:pt x="248285" y="19100"/>
                  </a:moveTo>
                  <a:lnTo>
                    <a:pt x="207708" y="19100"/>
                  </a:lnTo>
                  <a:lnTo>
                    <a:pt x="207708" y="143243"/>
                  </a:lnTo>
                  <a:lnTo>
                    <a:pt x="206311" y="161899"/>
                  </a:lnTo>
                  <a:lnTo>
                    <a:pt x="185331" y="208889"/>
                  </a:lnTo>
                  <a:lnTo>
                    <a:pt x="143014" y="234124"/>
                  </a:lnTo>
                  <a:lnTo>
                    <a:pt x="142582" y="234124"/>
                  </a:lnTo>
                  <a:lnTo>
                    <a:pt x="125336" y="235750"/>
                  </a:lnTo>
                  <a:lnTo>
                    <a:pt x="77825" y="221145"/>
                  </a:lnTo>
                  <a:lnTo>
                    <a:pt x="49606" y="180022"/>
                  </a:lnTo>
                  <a:lnTo>
                    <a:pt x="44170" y="142646"/>
                  </a:lnTo>
                  <a:lnTo>
                    <a:pt x="45631" y="122428"/>
                  </a:lnTo>
                  <a:lnTo>
                    <a:pt x="67741" y="75501"/>
                  </a:lnTo>
                  <a:lnTo>
                    <a:pt x="108978" y="52832"/>
                  </a:lnTo>
                  <a:lnTo>
                    <a:pt x="125336" y="51320"/>
                  </a:lnTo>
                  <a:lnTo>
                    <a:pt x="141071" y="52832"/>
                  </a:lnTo>
                  <a:lnTo>
                    <a:pt x="182638" y="75196"/>
                  </a:lnTo>
                  <a:lnTo>
                    <a:pt x="206133" y="122428"/>
                  </a:lnTo>
                  <a:lnTo>
                    <a:pt x="207657" y="142646"/>
                  </a:lnTo>
                  <a:lnTo>
                    <a:pt x="207708" y="143243"/>
                  </a:lnTo>
                  <a:lnTo>
                    <a:pt x="207708" y="19100"/>
                  </a:lnTo>
                  <a:lnTo>
                    <a:pt x="205320" y="19100"/>
                  </a:lnTo>
                  <a:lnTo>
                    <a:pt x="205320" y="54305"/>
                  </a:lnTo>
                  <a:lnTo>
                    <a:pt x="202514" y="51320"/>
                  </a:lnTo>
                  <a:lnTo>
                    <a:pt x="188379" y="36296"/>
                  </a:lnTo>
                  <a:lnTo>
                    <a:pt x="168605" y="23431"/>
                  </a:lnTo>
                  <a:lnTo>
                    <a:pt x="145999" y="15709"/>
                  </a:lnTo>
                  <a:lnTo>
                    <a:pt x="120561" y="13144"/>
                  </a:lnTo>
                  <a:lnTo>
                    <a:pt x="96189" y="15278"/>
                  </a:lnTo>
                  <a:lnTo>
                    <a:pt x="53365" y="32435"/>
                  </a:lnTo>
                  <a:lnTo>
                    <a:pt x="19646" y="66268"/>
                  </a:lnTo>
                  <a:lnTo>
                    <a:pt x="2184" y="113868"/>
                  </a:lnTo>
                  <a:lnTo>
                    <a:pt x="0" y="142646"/>
                  </a:lnTo>
                  <a:lnTo>
                    <a:pt x="2197" y="171970"/>
                  </a:lnTo>
                  <a:lnTo>
                    <a:pt x="19812" y="220306"/>
                  </a:lnTo>
                  <a:lnTo>
                    <a:pt x="53759" y="254469"/>
                  </a:lnTo>
                  <a:lnTo>
                    <a:pt x="96431" y="271780"/>
                  </a:lnTo>
                  <a:lnTo>
                    <a:pt x="120561" y="273951"/>
                  </a:lnTo>
                  <a:lnTo>
                    <a:pt x="145554" y="271335"/>
                  </a:lnTo>
                  <a:lnTo>
                    <a:pt x="168008" y="263512"/>
                  </a:lnTo>
                  <a:lnTo>
                    <a:pt x="187934" y="250456"/>
                  </a:lnTo>
                  <a:lnTo>
                    <a:pt x="201917" y="235750"/>
                  </a:lnTo>
                  <a:lnTo>
                    <a:pt x="205320" y="232168"/>
                  </a:lnTo>
                  <a:lnTo>
                    <a:pt x="205320" y="266788"/>
                  </a:lnTo>
                  <a:lnTo>
                    <a:pt x="248285" y="266788"/>
                  </a:lnTo>
                  <a:lnTo>
                    <a:pt x="248285" y="232168"/>
                  </a:lnTo>
                  <a:lnTo>
                    <a:pt x="248285" y="54305"/>
                  </a:lnTo>
                  <a:lnTo>
                    <a:pt x="248285" y="19100"/>
                  </a:lnTo>
                  <a:close/>
                </a:path>
                <a:path w="2060575" h="284479">
                  <a:moveTo>
                    <a:pt x="623100" y="266788"/>
                  </a:moveTo>
                  <a:lnTo>
                    <a:pt x="563410" y="0"/>
                  </a:lnTo>
                  <a:lnTo>
                    <a:pt x="463143" y="201726"/>
                  </a:lnTo>
                  <a:lnTo>
                    <a:pt x="360489" y="0"/>
                  </a:lnTo>
                  <a:lnTo>
                    <a:pt x="300799" y="266788"/>
                  </a:lnTo>
                  <a:lnTo>
                    <a:pt x="344982" y="266788"/>
                  </a:lnTo>
                  <a:lnTo>
                    <a:pt x="376605" y="113398"/>
                  </a:lnTo>
                  <a:lnTo>
                    <a:pt x="461962" y="284099"/>
                  </a:lnTo>
                  <a:lnTo>
                    <a:pt x="546112" y="113398"/>
                  </a:lnTo>
                  <a:lnTo>
                    <a:pt x="578929" y="266788"/>
                  </a:lnTo>
                  <a:lnTo>
                    <a:pt x="623100" y="266788"/>
                  </a:lnTo>
                  <a:close/>
                </a:path>
                <a:path w="2060575" h="284479">
                  <a:moveTo>
                    <a:pt x="874966" y="19088"/>
                  </a:moveTo>
                  <a:lnTo>
                    <a:pt x="675614" y="19088"/>
                  </a:lnTo>
                  <a:lnTo>
                    <a:pt x="675614" y="58458"/>
                  </a:lnTo>
                  <a:lnTo>
                    <a:pt x="675614" y="266738"/>
                  </a:lnTo>
                  <a:lnTo>
                    <a:pt x="718591" y="266738"/>
                  </a:lnTo>
                  <a:lnTo>
                    <a:pt x="718591" y="58458"/>
                  </a:lnTo>
                  <a:lnTo>
                    <a:pt x="831989" y="58458"/>
                  </a:lnTo>
                  <a:lnTo>
                    <a:pt x="831989" y="266738"/>
                  </a:lnTo>
                  <a:lnTo>
                    <a:pt x="874966" y="266738"/>
                  </a:lnTo>
                  <a:lnTo>
                    <a:pt x="874966" y="58458"/>
                  </a:lnTo>
                  <a:lnTo>
                    <a:pt x="874966" y="19088"/>
                  </a:lnTo>
                  <a:close/>
                </a:path>
                <a:path w="2060575" h="284479">
                  <a:moveTo>
                    <a:pt x="1188885" y="19100"/>
                  </a:moveTo>
                  <a:lnTo>
                    <a:pt x="1148308" y="19100"/>
                  </a:lnTo>
                  <a:lnTo>
                    <a:pt x="1148308" y="143243"/>
                  </a:lnTo>
                  <a:lnTo>
                    <a:pt x="1146898" y="161899"/>
                  </a:lnTo>
                  <a:lnTo>
                    <a:pt x="1125931" y="208889"/>
                  </a:lnTo>
                  <a:lnTo>
                    <a:pt x="1083614" y="234124"/>
                  </a:lnTo>
                  <a:lnTo>
                    <a:pt x="1083183" y="234124"/>
                  </a:lnTo>
                  <a:lnTo>
                    <a:pt x="1065936" y="235750"/>
                  </a:lnTo>
                  <a:lnTo>
                    <a:pt x="1018425" y="221145"/>
                  </a:lnTo>
                  <a:lnTo>
                    <a:pt x="990206" y="180022"/>
                  </a:lnTo>
                  <a:lnTo>
                    <a:pt x="984770" y="142646"/>
                  </a:lnTo>
                  <a:lnTo>
                    <a:pt x="986231" y="122428"/>
                  </a:lnTo>
                  <a:lnTo>
                    <a:pt x="1008341" y="75501"/>
                  </a:lnTo>
                  <a:lnTo>
                    <a:pt x="1049578" y="52832"/>
                  </a:lnTo>
                  <a:lnTo>
                    <a:pt x="1065936" y="51320"/>
                  </a:lnTo>
                  <a:lnTo>
                    <a:pt x="1081671" y="52832"/>
                  </a:lnTo>
                  <a:lnTo>
                    <a:pt x="1123238" y="75196"/>
                  </a:lnTo>
                  <a:lnTo>
                    <a:pt x="1146733" y="122428"/>
                  </a:lnTo>
                  <a:lnTo>
                    <a:pt x="1148257" y="142646"/>
                  </a:lnTo>
                  <a:lnTo>
                    <a:pt x="1148308" y="143243"/>
                  </a:lnTo>
                  <a:lnTo>
                    <a:pt x="1148308" y="19100"/>
                  </a:lnTo>
                  <a:lnTo>
                    <a:pt x="1145921" y="19100"/>
                  </a:lnTo>
                  <a:lnTo>
                    <a:pt x="1145921" y="54305"/>
                  </a:lnTo>
                  <a:lnTo>
                    <a:pt x="1143114" y="51320"/>
                  </a:lnTo>
                  <a:lnTo>
                    <a:pt x="1128979" y="36296"/>
                  </a:lnTo>
                  <a:lnTo>
                    <a:pt x="1109205" y="23431"/>
                  </a:lnTo>
                  <a:lnTo>
                    <a:pt x="1086599" y="15709"/>
                  </a:lnTo>
                  <a:lnTo>
                    <a:pt x="1061161" y="13144"/>
                  </a:lnTo>
                  <a:lnTo>
                    <a:pt x="1036777" y="15278"/>
                  </a:lnTo>
                  <a:lnTo>
                    <a:pt x="993965" y="32435"/>
                  </a:lnTo>
                  <a:lnTo>
                    <a:pt x="960247" y="66268"/>
                  </a:lnTo>
                  <a:lnTo>
                    <a:pt x="942784" y="113868"/>
                  </a:lnTo>
                  <a:lnTo>
                    <a:pt x="940587" y="142646"/>
                  </a:lnTo>
                  <a:lnTo>
                    <a:pt x="942797" y="171970"/>
                  </a:lnTo>
                  <a:lnTo>
                    <a:pt x="960412" y="220306"/>
                  </a:lnTo>
                  <a:lnTo>
                    <a:pt x="994359" y="254469"/>
                  </a:lnTo>
                  <a:lnTo>
                    <a:pt x="1037031" y="271780"/>
                  </a:lnTo>
                  <a:lnTo>
                    <a:pt x="1061161" y="273951"/>
                  </a:lnTo>
                  <a:lnTo>
                    <a:pt x="1086154" y="271335"/>
                  </a:lnTo>
                  <a:lnTo>
                    <a:pt x="1108608" y="263512"/>
                  </a:lnTo>
                  <a:lnTo>
                    <a:pt x="1128534" y="250456"/>
                  </a:lnTo>
                  <a:lnTo>
                    <a:pt x="1142517" y="235750"/>
                  </a:lnTo>
                  <a:lnTo>
                    <a:pt x="1145921" y="232168"/>
                  </a:lnTo>
                  <a:lnTo>
                    <a:pt x="1145921" y="266788"/>
                  </a:lnTo>
                  <a:lnTo>
                    <a:pt x="1188885" y="266788"/>
                  </a:lnTo>
                  <a:lnTo>
                    <a:pt x="1188885" y="232168"/>
                  </a:lnTo>
                  <a:lnTo>
                    <a:pt x="1188885" y="54305"/>
                  </a:lnTo>
                  <a:lnTo>
                    <a:pt x="1188885" y="19100"/>
                  </a:lnTo>
                  <a:close/>
                </a:path>
                <a:path w="2060575" h="284479">
                  <a:moveTo>
                    <a:pt x="1472971" y="19138"/>
                  </a:moveTo>
                  <a:lnTo>
                    <a:pt x="1430007" y="19138"/>
                  </a:lnTo>
                  <a:lnTo>
                    <a:pt x="1430007" y="120738"/>
                  </a:lnTo>
                  <a:lnTo>
                    <a:pt x="1313027" y="120738"/>
                  </a:lnTo>
                  <a:lnTo>
                    <a:pt x="1313027" y="19138"/>
                  </a:lnTo>
                  <a:lnTo>
                    <a:pt x="1270050" y="19138"/>
                  </a:lnTo>
                  <a:lnTo>
                    <a:pt x="1270050" y="120738"/>
                  </a:lnTo>
                  <a:lnTo>
                    <a:pt x="1270050" y="160108"/>
                  </a:lnTo>
                  <a:lnTo>
                    <a:pt x="1270050" y="266788"/>
                  </a:lnTo>
                  <a:lnTo>
                    <a:pt x="1313027" y="266788"/>
                  </a:lnTo>
                  <a:lnTo>
                    <a:pt x="1313027" y="160108"/>
                  </a:lnTo>
                  <a:lnTo>
                    <a:pt x="1430007" y="160108"/>
                  </a:lnTo>
                  <a:lnTo>
                    <a:pt x="1430007" y="266788"/>
                  </a:lnTo>
                  <a:lnTo>
                    <a:pt x="1472971" y="266788"/>
                  </a:lnTo>
                  <a:lnTo>
                    <a:pt x="1472971" y="160108"/>
                  </a:lnTo>
                  <a:lnTo>
                    <a:pt x="1472971" y="120738"/>
                  </a:lnTo>
                  <a:lnTo>
                    <a:pt x="1472971" y="19138"/>
                  </a:lnTo>
                  <a:close/>
                </a:path>
                <a:path w="2060575" h="284479">
                  <a:moveTo>
                    <a:pt x="1766620" y="0"/>
                  </a:moveTo>
                  <a:lnTo>
                    <a:pt x="1597113" y="182626"/>
                  </a:lnTo>
                  <a:lnTo>
                    <a:pt x="1597113" y="19088"/>
                  </a:lnTo>
                  <a:lnTo>
                    <a:pt x="1554149" y="19088"/>
                  </a:lnTo>
                  <a:lnTo>
                    <a:pt x="1554149" y="284099"/>
                  </a:lnTo>
                  <a:lnTo>
                    <a:pt x="1723644" y="101447"/>
                  </a:lnTo>
                  <a:lnTo>
                    <a:pt x="1723644" y="266776"/>
                  </a:lnTo>
                  <a:lnTo>
                    <a:pt x="1766620" y="266776"/>
                  </a:lnTo>
                  <a:lnTo>
                    <a:pt x="1766620" y="0"/>
                  </a:lnTo>
                  <a:close/>
                </a:path>
                <a:path w="2060575" h="284479">
                  <a:moveTo>
                    <a:pt x="2060257" y="0"/>
                  </a:moveTo>
                  <a:lnTo>
                    <a:pt x="1890750" y="182626"/>
                  </a:lnTo>
                  <a:lnTo>
                    <a:pt x="1890750" y="19088"/>
                  </a:lnTo>
                  <a:lnTo>
                    <a:pt x="1847786" y="19088"/>
                  </a:lnTo>
                  <a:lnTo>
                    <a:pt x="1847786" y="284099"/>
                  </a:lnTo>
                  <a:lnTo>
                    <a:pt x="2017280" y="101447"/>
                  </a:lnTo>
                  <a:lnTo>
                    <a:pt x="2017280" y="266776"/>
                  </a:lnTo>
                  <a:lnTo>
                    <a:pt x="2060257" y="266776"/>
                  </a:lnTo>
                  <a:lnTo>
                    <a:pt x="20602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355545" y="8448088"/>
              <a:ext cx="190988" cy="247688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7612177" y="8442140"/>
              <a:ext cx="1158240" cy="393700"/>
            </a:xfrm>
            <a:custGeom>
              <a:avLst/>
              <a:gdLst/>
              <a:ahLst/>
              <a:cxnLst/>
              <a:rect l="l" t="t" r="r" b="b"/>
              <a:pathLst>
                <a:path w="1158240" h="393700">
                  <a:moveTo>
                    <a:pt x="181432" y="177253"/>
                  </a:moveTo>
                  <a:lnTo>
                    <a:pt x="180238" y="161709"/>
                  </a:lnTo>
                  <a:lnTo>
                    <a:pt x="176657" y="147866"/>
                  </a:lnTo>
                  <a:lnTo>
                    <a:pt x="172313" y="139052"/>
                  </a:lnTo>
                  <a:lnTo>
                    <a:pt x="170688" y="135750"/>
                  </a:lnTo>
                  <a:lnTo>
                    <a:pt x="162331" y="125336"/>
                  </a:lnTo>
                  <a:lnTo>
                    <a:pt x="148678" y="114630"/>
                  </a:lnTo>
                  <a:lnTo>
                    <a:pt x="137274" y="109537"/>
                  </a:lnTo>
                  <a:lnTo>
                    <a:pt x="137274" y="177253"/>
                  </a:lnTo>
                  <a:lnTo>
                    <a:pt x="136271" y="187071"/>
                  </a:lnTo>
                  <a:lnTo>
                    <a:pt x="105930" y="213804"/>
                  </a:lnTo>
                  <a:lnTo>
                    <a:pt x="82956" y="215442"/>
                  </a:lnTo>
                  <a:lnTo>
                    <a:pt x="42976" y="215442"/>
                  </a:lnTo>
                  <a:lnTo>
                    <a:pt x="42976" y="139052"/>
                  </a:lnTo>
                  <a:lnTo>
                    <a:pt x="83566" y="139052"/>
                  </a:lnTo>
                  <a:lnTo>
                    <a:pt x="121754" y="146227"/>
                  </a:lnTo>
                  <a:lnTo>
                    <a:pt x="137274" y="177253"/>
                  </a:lnTo>
                  <a:lnTo>
                    <a:pt x="137274" y="109537"/>
                  </a:lnTo>
                  <a:lnTo>
                    <a:pt x="131597" y="106984"/>
                  </a:lnTo>
                  <a:lnTo>
                    <a:pt x="111086" y="102387"/>
                  </a:lnTo>
                  <a:lnTo>
                    <a:pt x="87147" y="100863"/>
                  </a:lnTo>
                  <a:lnTo>
                    <a:pt x="42976" y="100863"/>
                  </a:lnTo>
                  <a:lnTo>
                    <a:pt x="42976" y="5956"/>
                  </a:lnTo>
                  <a:lnTo>
                    <a:pt x="0" y="5956"/>
                  </a:lnTo>
                  <a:lnTo>
                    <a:pt x="0" y="253657"/>
                  </a:lnTo>
                  <a:lnTo>
                    <a:pt x="86537" y="253657"/>
                  </a:lnTo>
                  <a:lnTo>
                    <a:pt x="110109" y="252349"/>
                  </a:lnTo>
                  <a:lnTo>
                    <a:pt x="159346" y="232765"/>
                  </a:lnTo>
                  <a:lnTo>
                    <a:pt x="172199" y="215442"/>
                  </a:lnTo>
                  <a:lnTo>
                    <a:pt x="175907" y="208445"/>
                  </a:lnTo>
                  <a:lnTo>
                    <a:pt x="180047" y="193713"/>
                  </a:lnTo>
                  <a:lnTo>
                    <a:pt x="181432" y="177253"/>
                  </a:lnTo>
                  <a:close/>
                </a:path>
                <a:path w="1158240" h="393700">
                  <a:moveTo>
                    <a:pt x="254254" y="5956"/>
                  </a:moveTo>
                  <a:lnTo>
                    <a:pt x="211277" y="5956"/>
                  </a:lnTo>
                  <a:lnTo>
                    <a:pt x="211277" y="253644"/>
                  </a:lnTo>
                  <a:lnTo>
                    <a:pt x="254254" y="253644"/>
                  </a:lnTo>
                  <a:lnTo>
                    <a:pt x="254254" y="5956"/>
                  </a:lnTo>
                  <a:close/>
                </a:path>
                <a:path w="1158240" h="393700">
                  <a:moveTo>
                    <a:pt x="583704" y="131305"/>
                  </a:moveTo>
                  <a:lnTo>
                    <a:pt x="575564" y="81686"/>
                  </a:lnTo>
                  <a:lnTo>
                    <a:pt x="551180" y="39090"/>
                  </a:lnTo>
                  <a:lnTo>
                    <a:pt x="539534" y="27851"/>
                  </a:lnTo>
                  <a:lnTo>
                    <a:pt x="539534" y="131305"/>
                  </a:lnTo>
                  <a:lnTo>
                    <a:pt x="538175" y="149339"/>
                  </a:lnTo>
                  <a:lnTo>
                    <a:pt x="517448" y="196049"/>
                  </a:lnTo>
                  <a:lnTo>
                    <a:pt x="476262" y="220954"/>
                  </a:lnTo>
                  <a:lnTo>
                    <a:pt x="458965" y="222618"/>
                  </a:lnTo>
                  <a:lnTo>
                    <a:pt x="441337" y="220954"/>
                  </a:lnTo>
                  <a:lnTo>
                    <a:pt x="398970" y="196049"/>
                  </a:lnTo>
                  <a:lnTo>
                    <a:pt x="377520" y="149669"/>
                  </a:lnTo>
                  <a:lnTo>
                    <a:pt x="376008" y="130708"/>
                  </a:lnTo>
                  <a:lnTo>
                    <a:pt x="377545" y="110934"/>
                  </a:lnTo>
                  <a:lnTo>
                    <a:pt x="377571" y="110591"/>
                  </a:lnTo>
                  <a:lnTo>
                    <a:pt x="401078" y="63258"/>
                  </a:lnTo>
                  <a:lnTo>
                    <a:pt x="440131" y="40576"/>
                  </a:lnTo>
                  <a:lnTo>
                    <a:pt x="458368" y="38188"/>
                  </a:lnTo>
                  <a:lnTo>
                    <a:pt x="474002" y="39763"/>
                  </a:lnTo>
                  <a:lnTo>
                    <a:pt x="515061" y="63258"/>
                  </a:lnTo>
                  <a:lnTo>
                    <a:pt x="533349" y="92659"/>
                  </a:lnTo>
                  <a:lnTo>
                    <a:pt x="533425" y="92798"/>
                  </a:lnTo>
                  <a:lnTo>
                    <a:pt x="537921" y="110591"/>
                  </a:lnTo>
                  <a:lnTo>
                    <a:pt x="538010" y="110934"/>
                  </a:lnTo>
                  <a:lnTo>
                    <a:pt x="539496" y="130708"/>
                  </a:lnTo>
                  <a:lnTo>
                    <a:pt x="539534" y="131305"/>
                  </a:lnTo>
                  <a:lnTo>
                    <a:pt x="539534" y="27851"/>
                  </a:lnTo>
                  <a:lnTo>
                    <a:pt x="533476" y="21996"/>
                  </a:lnTo>
                  <a:lnTo>
                    <a:pt x="512902" y="9766"/>
                  </a:lnTo>
                  <a:lnTo>
                    <a:pt x="489762" y="2527"/>
                  </a:lnTo>
                  <a:lnTo>
                    <a:pt x="490461" y="2527"/>
                  </a:lnTo>
                  <a:lnTo>
                    <a:pt x="463143" y="0"/>
                  </a:lnTo>
                  <a:lnTo>
                    <a:pt x="438378" y="2527"/>
                  </a:lnTo>
                  <a:lnTo>
                    <a:pt x="415988" y="10147"/>
                  </a:lnTo>
                  <a:lnTo>
                    <a:pt x="395998" y="22821"/>
                  </a:lnTo>
                  <a:lnTo>
                    <a:pt x="378396" y="40576"/>
                  </a:lnTo>
                  <a:lnTo>
                    <a:pt x="378396" y="5969"/>
                  </a:lnTo>
                  <a:lnTo>
                    <a:pt x="335419" y="5969"/>
                  </a:lnTo>
                  <a:lnTo>
                    <a:pt x="335419" y="393319"/>
                  </a:lnTo>
                  <a:lnTo>
                    <a:pt x="378396" y="393319"/>
                  </a:lnTo>
                  <a:lnTo>
                    <a:pt x="378396" y="219036"/>
                  </a:lnTo>
                  <a:lnTo>
                    <a:pt x="395884" y="237312"/>
                  </a:lnTo>
                  <a:lnTo>
                    <a:pt x="416140" y="250367"/>
                  </a:lnTo>
                  <a:lnTo>
                    <a:pt x="439153" y="258191"/>
                  </a:lnTo>
                  <a:lnTo>
                    <a:pt x="464934" y="260807"/>
                  </a:lnTo>
                  <a:lnTo>
                    <a:pt x="490702" y="258432"/>
                  </a:lnTo>
                  <a:lnTo>
                    <a:pt x="513715" y="251333"/>
                  </a:lnTo>
                  <a:lnTo>
                    <a:pt x="533971" y="239496"/>
                  </a:lnTo>
                  <a:lnTo>
                    <a:pt x="551472" y="222910"/>
                  </a:lnTo>
                  <a:lnTo>
                    <a:pt x="551675" y="222618"/>
                  </a:lnTo>
                  <a:lnTo>
                    <a:pt x="565569" y="202971"/>
                  </a:lnTo>
                  <a:lnTo>
                    <a:pt x="575640" y="181063"/>
                  </a:lnTo>
                  <a:lnTo>
                    <a:pt x="581685" y="157175"/>
                  </a:lnTo>
                  <a:lnTo>
                    <a:pt x="583704" y="131305"/>
                  </a:lnTo>
                  <a:close/>
                </a:path>
                <a:path w="1158240" h="393700">
                  <a:moveTo>
                    <a:pt x="896442" y="130695"/>
                  </a:moveTo>
                  <a:lnTo>
                    <a:pt x="887120" y="78930"/>
                  </a:lnTo>
                  <a:lnTo>
                    <a:pt x="860132" y="38188"/>
                  </a:lnTo>
                  <a:lnTo>
                    <a:pt x="852284" y="31407"/>
                  </a:lnTo>
                  <a:lnTo>
                    <a:pt x="852284" y="130695"/>
                  </a:lnTo>
                  <a:lnTo>
                    <a:pt x="850671" y="151028"/>
                  </a:lnTo>
                  <a:lnTo>
                    <a:pt x="826617" y="198132"/>
                  </a:lnTo>
                  <a:lnTo>
                    <a:pt x="782408" y="221081"/>
                  </a:lnTo>
                  <a:lnTo>
                    <a:pt x="765136" y="222605"/>
                  </a:lnTo>
                  <a:lnTo>
                    <a:pt x="747864" y="221081"/>
                  </a:lnTo>
                  <a:lnTo>
                    <a:pt x="703668" y="198132"/>
                  </a:lnTo>
                  <a:lnTo>
                    <a:pt x="679602" y="151028"/>
                  </a:lnTo>
                  <a:lnTo>
                    <a:pt x="678002" y="130695"/>
                  </a:lnTo>
                  <a:lnTo>
                    <a:pt x="679589" y="110350"/>
                  </a:lnTo>
                  <a:lnTo>
                    <a:pt x="703364" y="62941"/>
                  </a:lnTo>
                  <a:lnTo>
                    <a:pt x="747623" y="39738"/>
                  </a:lnTo>
                  <a:lnTo>
                    <a:pt x="765136" y="38188"/>
                  </a:lnTo>
                  <a:lnTo>
                    <a:pt x="782713" y="39738"/>
                  </a:lnTo>
                  <a:lnTo>
                    <a:pt x="826922" y="62649"/>
                  </a:lnTo>
                  <a:lnTo>
                    <a:pt x="850696" y="110109"/>
                  </a:lnTo>
                  <a:lnTo>
                    <a:pt x="852284" y="130695"/>
                  </a:lnTo>
                  <a:lnTo>
                    <a:pt x="852284" y="31407"/>
                  </a:lnTo>
                  <a:lnTo>
                    <a:pt x="839279" y="20802"/>
                  </a:lnTo>
                  <a:lnTo>
                    <a:pt x="816991" y="9245"/>
                  </a:lnTo>
                  <a:lnTo>
                    <a:pt x="792276" y="2311"/>
                  </a:lnTo>
                  <a:lnTo>
                    <a:pt x="765136" y="0"/>
                  </a:lnTo>
                  <a:lnTo>
                    <a:pt x="737997" y="2311"/>
                  </a:lnTo>
                  <a:lnTo>
                    <a:pt x="690994" y="20802"/>
                  </a:lnTo>
                  <a:lnTo>
                    <a:pt x="654812" y="56730"/>
                  </a:lnTo>
                  <a:lnTo>
                    <a:pt x="636168" y="103581"/>
                  </a:lnTo>
                  <a:lnTo>
                    <a:pt x="633844" y="130695"/>
                  </a:lnTo>
                  <a:lnTo>
                    <a:pt x="636168" y="157556"/>
                  </a:lnTo>
                  <a:lnTo>
                    <a:pt x="654812" y="204114"/>
                  </a:lnTo>
                  <a:lnTo>
                    <a:pt x="690994" y="240004"/>
                  </a:lnTo>
                  <a:lnTo>
                    <a:pt x="737997" y="258495"/>
                  </a:lnTo>
                  <a:lnTo>
                    <a:pt x="765136" y="260807"/>
                  </a:lnTo>
                  <a:lnTo>
                    <a:pt x="792276" y="258495"/>
                  </a:lnTo>
                  <a:lnTo>
                    <a:pt x="816991" y="251561"/>
                  </a:lnTo>
                  <a:lnTo>
                    <a:pt x="839279" y="240004"/>
                  </a:lnTo>
                  <a:lnTo>
                    <a:pt x="859142" y="223812"/>
                  </a:lnTo>
                  <a:lnTo>
                    <a:pt x="860132" y="222605"/>
                  </a:lnTo>
                  <a:lnTo>
                    <a:pt x="875461" y="204114"/>
                  </a:lnTo>
                  <a:lnTo>
                    <a:pt x="887120" y="182029"/>
                  </a:lnTo>
                  <a:lnTo>
                    <a:pt x="894118" y="157556"/>
                  </a:lnTo>
                  <a:lnTo>
                    <a:pt x="896442" y="130695"/>
                  </a:lnTo>
                  <a:close/>
                </a:path>
                <a:path w="1158240" h="393700">
                  <a:moveTo>
                    <a:pt x="1157859" y="183807"/>
                  </a:moveTo>
                  <a:lnTo>
                    <a:pt x="1140777" y="200787"/>
                  </a:lnTo>
                  <a:lnTo>
                    <a:pt x="1121740" y="212915"/>
                  </a:lnTo>
                  <a:lnTo>
                    <a:pt x="1100785" y="220179"/>
                  </a:lnTo>
                  <a:lnTo>
                    <a:pt x="1077874" y="222605"/>
                  </a:lnTo>
                  <a:lnTo>
                    <a:pt x="1060615" y="221081"/>
                  </a:lnTo>
                  <a:lnTo>
                    <a:pt x="1016419" y="198145"/>
                  </a:lnTo>
                  <a:lnTo>
                    <a:pt x="992352" y="151028"/>
                  </a:lnTo>
                  <a:lnTo>
                    <a:pt x="990752" y="130695"/>
                  </a:lnTo>
                  <a:lnTo>
                    <a:pt x="992352" y="110350"/>
                  </a:lnTo>
                  <a:lnTo>
                    <a:pt x="1016419" y="62941"/>
                  </a:lnTo>
                  <a:lnTo>
                    <a:pt x="1060945" y="39738"/>
                  </a:lnTo>
                  <a:lnTo>
                    <a:pt x="1078484" y="38188"/>
                  </a:lnTo>
                  <a:lnTo>
                    <a:pt x="1101458" y="40500"/>
                  </a:lnTo>
                  <a:lnTo>
                    <a:pt x="1122057" y="47434"/>
                  </a:lnTo>
                  <a:lnTo>
                    <a:pt x="1140256" y="59004"/>
                  </a:lnTo>
                  <a:lnTo>
                    <a:pt x="1156068" y="75184"/>
                  </a:lnTo>
                  <a:lnTo>
                    <a:pt x="1156068" y="23863"/>
                  </a:lnTo>
                  <a:lnTo>
                    <a:pt x="1138504" y="13411"/>
                  </a:lnTo>
                  <a:lnTo>
                    <a:pt x="1119809" y="5956"/>
                  </a:lnTo>
                  <a:lnTo>
                    <a:pt x="1099997" y="1485"/>
                  </a:lnTo>
                  <a:lnTo>
                    <a:pt x="1079068" y="0"/>
                  </a:lnTo>
                  <a:lnTo>
                    <a:pt x="1051661" y="2324"/>
                  </a:lnTo>
                  <a:lnTo>
                    <a:pt x="1004214" y="20980"/>
                  </a:lnTo>
                  <a:lnTo>
                    <a:pt x="967727" y="57150"/>
                  </a:lnTo>
                  <a:lnTo>
                    <a:pt x="948918" y="104152"/>
                  </a:lnTo>
                  <a:lnTo>
                    <a:pt x="946569" y="131305"/>
                  </a:lnTo>
                  <a:lnTo>
                    <a:pt x="948905" y="158140"/>
                  </a:lnTo>
                  <a:lnTo>
                    <a:pt x="967562" y="204546"/>
                  </a:lnTo>
                  <a:lnTo>
                    <a:pt x="1003820" y="240157"/>
                  </a:lnTo>
                  <a:lnTo>
                    <a:pt x="1051407" y="258508"/>
                  </a:lnTo>
                  <a:lnTo>
                    <a:pt x="1079068" y="260807"/>
                  </a:lnTo>
                  <a:lnTo>
                    <a:pt x="1100328" y="259207"/>
                  </a:lnTo>
                  <a:lnTo>
                    <a:pt x="1120546" y="254393"/>
                  </a:lnTo>
                  <a:lnTo>
                    <a:pt x="1139723" y="246367"/>
                  </a:lnTo>
                  <a:lnTo>
                    <a:pt x="1157859" y="235153"/>
                  </a:lnTo>
                  <a:lnTo>
                    <a:pt x="1157859" y="1838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799868" y="8448088"/>
              <a:ext cx="223218" cy="248892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901471" y="8429008"/>
              <a:ext cx="8554085" cy="990600"/>
            </a:xfrm>
            <a:custGeom>
              <a:avLst/>
              <a:gdLst/>
              <a:ahLst/>
              <a:cxnLst/>
              <a:rect l="l" t="t" r="r" b="b"/>
              <a:pathLst>
                <a:path w="8554085" h="990600">
                  <a:moveTo>
                    <a:pt x="292455" y="584911"/>
                  </a:moveTo>
                  <a:lnTo>
                    <a:pt x="248285" y="584911"/>
                  </a:lnTo>
                  <a:lnTo>
                    <a:pt x="248285" y="746201"/>
                  </a:lnTo>
                  <a:lnTo>
                    <a:pt x="44157" y="746201"/>
                  </a:lnTo>
                  <a:lnTo>
                    <a:pt x="44157" y="584911"/>
                  </a:lnTo>
                  <a:lnTo>
                    <a:pt x="0" y="584911"/>
                  </a:lnTo>
                  <a:lnTo>
                    <a:pt x="0" y="746201"/>
                  </a:lnTo>
                  <a:lnTo>
                    <a:pt x="0" y="788111"/>
                  </a:lnTo>
                  <a:lnTo>
                    <a:pt x="0" y="982421"/>
                  </a:lnTo>
                  <a:lnTo>
                    <a:pt x="44157" y="982421"/>
                  </a:lnTo>
                  <a:lnTo>
                    <a:pt x="44157" y="788111"/>
                  </a:lnTo>
                  <a:lnTo>
                    <a:pt x="248285" y="788111"/>
                  </a:lnTo>
                  <a:lnTo>
                    <a:pt x="248285" y="982421"/>
                  </a:lnTo>
                  <a:lnTo>
                    <a:pt x="292455" y="982421"/>
                  </a:lnTo>
                  <a:lnTo>
                    <a:pt x="292455" y="788111"/>
                  </a:lnTo>
                  <a:lnTo>
                    <a:pt x="292455" y="746201"/>
                  </a:lnTo>
                  <a:lnTo>
                    <a:pt x="292455" y="584911"/>
                  </a:lnTo>
                  <a:close/>
                </a:path>
                <a:path w="8554085" h="990600">
                  <a:moveTo>
                    <a:pt x="631444" y="860044"/>
                  </a:moveTo>
                  <a:lnTo>
                    <a:pt x="622122" y="808278"/>
                  </a:lnTo>
                  <a:lnTo>
                    <a:pt x="595134" y="767537"/>
                  </a:lnTo>
                  <a:lnTo>
                    <a:pt x="587286" y="760755"/>
                  </a:lnTo>
                  <a:lnTo>
                    <a:pt x="587286" y="860044"/>
                  </a:lnTo>
                  <a:lnTo>
                    <a:pt x="585673" y="880376"/>
                  </a:lnTo>
                  <a:lnTo>
                    <a:pt x="561619" y="927481"/>
                  </a:lnTo>
                  <a:lnTo>
                    <a:pt x="517410" y="950429"/>
                  </a:lnTo>
                  <a:lnTo>
                    <a:pt x="500138" y="951953"/>
                  </a:lnTo>
                  <a:lnTo>
                    <a:pt x="482866" y="950429"/>
                  </a:lnTo>
                  <a:lnTo>
                    <a:pt x="438670" y="927481"/>
                  </a:lnTo>
                  <a:lnTo>
                    <a:pt x="414604" y="880376"/>
                  </a:lnTo>
                  <a:lnTo>
                    <a:pt x="413004" y="860044"/>
                  </a:lnTo>
                  <a:lnTo>
                    <a:pt x="414591" y="839698"/>
                  </a:lnTo>
                  <a:lnTo>
                    <a:pt x="438365" y="792302"/>
                  </a:lnTo>
                  <a:lnTo>
                    <a:pt x="482625" y="769086"/>
                  </a:lnTo>
                  <a:lnTo>
                    <a:pt x="500138" y="767537"/>
                  </a:lnTo>
                  <a:lnTo>
                    <a:pt x="517715" y="769086"/>
                  </a:lnTo>
                  <a:lnTo>
                    <a:pt x="561924" y="792010"/>
                  </a:lnTo>
                  <a:lnTo>
                    <a:pt x="585698" y="839457"/>
                  </a:lnTo>
                  <a:lnTo>
                    <a:pt x="587286" y="860044"/>
                  </a:lnTo>
                  <a:lnTo>
                    <a:pt x="587286" y="760755"/>
                  </a:lnTo>
                  <a:lnTo>
                    <a:pt x="574281" y="750150"/>
                  </a:lnTo>
                  <a:lnTo>
                    <a:pt x="551992" y="738593"/>
                  </a:lnTo>
                  <a:lnTo>
                    <a:pt x="527278" y="731659"/>
                  </a:lnTo>
                  <a:lnTo>
                    <a:pt x="500138" y="729348"/>
                  </a:lnTo>
                  <a:lnTo>
                    <a:pt x="472998" y="731659"/>
                  </a:lnTo>
                  <a:lnTo>
                    <a:pt x="425996" y="750150"/>
                  </a:lnTo>
                  <a:lnTo>
                    <a:pt x="389813" y="786079"/>
                  </a:lnTo>
                  <a:lnTo>
                    <a:pt x="371170" y="832929"/>
                  </a:lnTo>
                  <a:lnTo>
                    <a:pt x="368833" y="860044"/>
                  </a:lnTo>
                  <a:lnTo>
                    <a:pt x="371170" y="886904"/>
                  </a:lnTo>
                  <a:lnTo>
                    <a:pt x="389813" y="933462"/>
                  </a:lnTo>
                  <a:lnTo>
                    <a:pt x="425996" y="969352"/>
                  </a:lnTo>
                  <a:lnTo>
                    <a:pt x="472998" y="987844"/>
                  </a:lnTo>
                  <a:lnTo>
                    <a:pt x="500138" y="990155"/>
                  </a:lnTo>
                  <a:lnTo>
                    <a:pt x="527278" y="987844"/>
                  </a:lnTo>
                  <a:lnTo>
                    <a:pt x="551992" y="980909"/>
                  </a:lnTo>
                  <a:lnTo>
                    <a:pt x="574281" y="969352"/>
                  </a:lnTo>
                  <a:lnTo>
                    <a:pt x="594144" y="953160"/>
                  </a:lnTo>
                  <a:lnTo>
                    <a:pt x="595134" y="951953"/>
                  </a:lnTo>
                  <a:lnTo>
                    <a:pt x="610463" y="933462"/>
                  </a:lnTo>
                  <a:lnTo>
                    <a:pt x="622122" y="911377"/>
                  </a:lnTo>
                  <a:lnTo>
                    <a:pt x="629119" y="886904"/>
                  </a:lnTo>
                  <a:lnTo>
                    <a:pt x="631444" y="860044"/>
                  </a:lnTo>
                  <a:close/>
                </a:path>
                <a:path w="8554085" h="990600">
                  <a:moveTo>
                    <a:pt x="1022959" y="860653"/>
                  </a:moveTo>
                  <a:lnTo>
                    <a:pt x="1013929" y="807669"/>
                  </a:lnTo>
                  <a:lnTo>
                    <a:pt x="986853" y="765746"/>
                  </a:lnTo>
                  <a:lnTo>
                    <a:pt x="944105" y="738441"/>
                  </a:lnTo>
                  <a:lnTo>
                    <a:pt x="888072" y="729335"/>
                  </a:lnTo>
                  <a:lnTo>
                    <a:pt x="870204" y="730123"/>
                  </a:lnTo>
                  <a:lnTo>
                    <a:pt x="853008" y="732472"/>
                  </a:lnTo>
                  <a:lnTo>
                    <a:pt x="836485" y="736384"/>
                  </a:lnTo>
                  <a:lnTo>
                    <a:pt x="820623" y="741870"/>
                  </a:lnTo>
                  <a:lnTo>
                    <a:pt x="820623" y="783653"/>
                  </a:lnTo>
                  <a:lnTo>
                    <a:pt x="837933" y="776592"/>
                  </a:lnTo>
                  <a:lnTo>
                    <a:pt x="855243" y="771563"/>
                  </a:lnTo>
                  <a:lnTo>
                    <a:pt x="872553" y="768540"/>
                  </a:lnTo>
                  <a:lnTo>
                    <a:pt x="889863" y="767537"/>
                  </a:lnTo>
                  <a:lnTo>
                    <a:pt x="905751" y="768692"/>
                  </a:lnTo>
                  <a:lnTo>
                    <a:pt x="947153" y="786041"/>
                  </a:lnTo>
                  <a:lnTo>
                    <a:pt x="974128" y="821855"/>
                  </a:lnTo>
                  <a:lnTo>
                    <a:pt x="978789" y="837361"/>
                  </a:lnTo>
                  <a:lnTo>
                    <a:pt x="848080" y="837361"/>
                  </a:lnTo>
                  <a:lnTo>
                    <a:pt x="848080" y="875563"/>
                  </a:lnTo>
                  <a:lnTo>
                    <a:pt x="978789" y="875563"/>
                  </a:lnTo>
                  <a:lnTo>
                    <a:pt x="975664" y="891768"/>
                  </a:lnTo>
                  <a:lnTo>
                    <a:pt x="950137" y="930770"/>
                  </a:lnTo>
                  <a:lnTo>
                    <a:pt x="907173" y="950633"/>
                  </a:lnTo>
                  <a:lnTo>
                    <a:pt x="890473" y="951953"/>
                  </a:lnTo>
                  <a:lnTo>
                    <a:pt x="872210" y="950874"/>
                  </a:lnTo>
                  <a:lnTo>
                    <a:pt x="854494" y="947635"/>
                  </a:lnTo>
                  <a:lnTo>
                    <a:pt x="837298" y="942225"/>
                  </a:lnTo>
                  <a:lnTo>
                    <a:pt x="820623" y="934643"/>
                  </a:lnTo>
                  <a:lnTo>
                    <a:pt x="820623" y="976426"/>
                  </a:lnTo>
                  <a:lnTo>
                    <a:pt x="837565" y="982433"/>
                  </a:lnTo>
                  <a:lnTo>
                    <a:pt x="854951" y="986726"/>
                  </a:lnTo>
                  <a:lnTo>
                    <a:pt x="872782" y="989291"/>
                  </a:lnTo>
                  <a:lnTo>
                    <a:pt x="891070" y="990155"/>
                  </a:lnTo>
                  <a:lnTo>
                    <a:pt x="918946" y="987882"/>
                  </a:lnTo>
                  <a:lnTo>
                    <a:pt x="966533" y="969670"/>
                  </a:lnTo>
                  <a:lnTo>
                    <a:pt x="1002309" y="934288"/>
                  </a:lnTo>
                  <a:lnTo>
                    <a:pt x="1020660" y="887730"/>
                  </a:lnTo>
                  <a:lnTo>
                    <a:pt x="1022959" y="860653"/>
                  </a:lnTo>
                  <a:close/>
                </a:path>
                <a:path w="8554085" h="990600">
                  <a:moveTo>
                    <a:pt x="1250937" y="735342"/>
                  </a:moveTo>
                  <a:lnTo>
                    <a:pt x="1052791" y="735342"/>
                  </a:lnTo>
                  <a:lnTo>
                    <a:pt x="1052791" y="774712"/>
                  </a:lnTo>
                  <a:lnTo>
                    <a:pt x="1130376" y="774712"/>
                  </a:lnTo>
                  <a:lnTo>
                    <a:pt x="1130376" y="982992"/>
                  </a:lnTo>
                  <a:lnTo>
                    <a:pt x="1173353" y="982992"/>
                  </a:lnTo>
                  <a:lnTo>
                    <a:pt x="1173353" y="774712"/>
                  </a:lnTo>
                  <a:lnTo>
                    <a:pt x="1250937" y="774712"/>
                  </a:lnTo>
                  <a:lnTo>
                    <a:pt x="1250937" y="735342"/>
                  </a:lnTo>
                  <a:close/>
                </a:path>
                <a:path w="8554085" h="990600">
                  <a:moveTo>
                    <a:pt x="1543405" y="860044"/>
                  </a:moveTo>
                  <a:lnTo>
                    <a:pt x="1534071" y="808278"/>
                  </a:lnTo>
                  <a:lnTo>
                    <a:pt x="1507083" y="767537"/>
                  </a:lnTo>
                  <a:lnTo>
                    <a:pt x="1499235" y="760755"/>
                  </a:lnTo>
                  <a:lnTo>
                    <a:pt x="1499235" y="860044"/>
                  </a:lnTo>
                  <a:lnTo>
                    <a:pt x="1497634" y="880376"/>
                  </a:lnTo>
                  <a:lnTo>
                    <a:pt x="1473568" y="927481"/>
                  </a:lnTo>
                  <a:lnTo>
                    <a:pt x="1429372" y="950429"/>
                  </a:lnTo>
                  <a:lnTo>
                    <a:pt x="1412100" y="951953"/>
                  </a:lnTo>
                  <a:lnTo>
                    <a:pt x="1394828" y="950429"/>
                  </a:lnTo>
                  <a:lnTo>
                    <a:pt x="1350619" y="927481"/>
                  </a:lnTo>
                  <a:lnTo>
                    <a:pt x="1326565" y="880376"/>
                  </a:lnTo>
                  <a:lnTo>
                    <a:pt x="1324952" y="860044"/>
                  </a:lnTo>
                  <a:lnTo>
                    <a:pt x="1326540" y="839698"/>
                  </a:lnTo>
                  <a:lnTo>
                    <a:pt x="1350314" y="792302"/>
                  </a:lnTo>
                  <a:lnTo>
                    <a:pt x="1394574" y="769086"/>
                  </a:lnTo>
                  <a:lnTo>
                    <a:pt x="1412100" y="767537"/>
                  </a:lnTo>
                  <a:lnTo>
                    <a:pt x="1429677" y="769086"/>
                  </a:lnTo>
                  <a:lnTo>
                    <a:pt x="1473873" y="792010"/>
                  </a:lnTo>
                  <a:lnTo>
                    <a:pt x="1497647" y="839457"/>
                  </a:lnTo>
                  <a:lnTo>
                    <a:pt x="1499235" y="860044"/>
                  </a:lnTo>
                  <a:lnTo>
                    <a:pt x="1499235" y="760755"/>
                  </a:lnTo>
                  <a:lnTo>
                    <a:pt x="1486230" y="750150"/>
                  </a:lnTo>
                  <a:lnTo>
                    <a:pt x="1463941" y="738593"/>
                  </a:lnTo>
                  <a:lnTo>
                    <a:pt x="1439227" y="731659"/>
                  </a:lnTo>
                  <a:lnTo>
                    <a:pt x="1412100" y="729348"/>
                  </a:lnTo>
                  <a:lnTo>
                    <a:pt x="1384947" y="731659"/>
                  </a:lnTo>
                  <a:lnTo>
                    <a:pt x="1337945" y="750150"/>
                  </a:lnTo>
                  <a:lnTo>
                    <a:pt x="1301775" y="786079"/>
                  </a:lnTo>
                  <a:lnTo>
                    <a:pt x="1283119" y="832929"/>
                  </a:lnTo>
                  <a:lnTo>
                    <a:pt x="1280795" y="860044"/>
                  </a:lnTo>
                  <a:lnTo>
                    <a:pt x="1283119" y="886904"/>
                  </a:lnTo>
                  <a:lnTo>
                    <a:pt x="1301775" y="933462"/>
                  </a:lnTo>
                  <a:lnTo>
                    <a:pt x="1337945" y="969352"/>
                  </a:lnTo>
                  <a:lnTo>
                    <a:pt x="1384947" y="987844"/>
                  </a:lnTo>
                  <a:lnTo>
                    <a:pt x="1412100" y="990155"/>
                  </a:lnTo>
                  <a:lnTo>
                    <a:pt x="1439227" y="987844"/>
                  </a:lnTo>
                  <a:lnTo>
                    <a:pt x="1486230" y="969352"/>
                  </a:lnTo>
                  <a:lnTo>
                    <a:pt x="1522412" y="933462"/>
                  </a:lnTo>
                  <a:lnTo>
                    <a:pt x="1541068" y="886904"/>
                  </a:lnTo>
                  <a:lnTo>
                    <a:pt x="1543405" y="860044"/>
                  </a:lnTo>
                  <a:close/>
                </a:path>
                <a:path w="8554085" h="990600">
                  <a:moveTo>
                    <a:pt x="1995182" y="860044"/>
                  </a:moveTo>
                  <a:lnTo>
                    <a:pt x="1986013" y="809015"/>
                  </a:lnTo>
                  <a:lnTo>
                    <a:pt x="1958975" y="767537"/>
                  </a:lnTo>
                  <a:lnTo>
                    <a:pt x="1951024" y="760653"/>
                  </a:lnTo>
                  <a:lnTo>
                    <a:pt x="1951024" y="860044"/>
                  </a:lnTo>
                  <a:lnTo>
                    <a:pt x="1949411" y="880376"/>
                  </a:lnTo>
                  <a:lnTo>
                    <a:pt x="1925358" y="927481"/>
                  </a:lnTo>
                  <a:lnTo>
                    <a:pt x="1881149" y="950429"/>
                  </a:lnTo>
                  <a:lnTo>
                    <a:pt x="1863877" y="951953"/>
                  </a:lnTo>
                  <a:lnTo>
                    <a:pt x="1846605" y="950429"/>
                  </a:lnTo>
                  <a:lnTo>
                    <a:pt x="1802409" y="927481"/>
                  </a:lnTo>
                  <a:lnTo>
                    <a:pt x="1778342" y="880376"/>
                  </a:lnTo>
                  <a:lnTo>
                    <a:pt x="1776742" y="860044"/>
                  </a:lnTo>
                  <a:lnTo>
                    <a:pt x="1778330" y="839698"/>
                  </a:lnTo>
                  <a:lnTo>
                    <a:pt x="1802104" y="792302"/>
                  </a:lnTo>
                  <a:lnTo>
                    <a:pt x="1828368" y="774712"/>
                  </a:lnTo>
                  <a:lnTo>
                    <a:pt x="1830235" y="773722"/>
                  </a:lnTo>
                  <a:lnTo>
                    <a:pt x="1846364" y="769086"/>
                  </a:lnTo>
                  <a:lnTo>
                    <a:pt x="1863877" y="767537"/>
                  </a:lnTo>
                  <a:lnTo>
                    <a:pt x="1881454" y="769086"/>
                  </a:lnTo>
                  <a:lnTo>
                    <a:pt x="1925662" y="792010"/>
                  </a:lnTo>
                  <a:lnTo>
                    <a:pt x="1949437" y="839457"/>
                  </a:lnTo>
                  <a:lnTo>
                    <a:pt x="1951024" y="860044"/>
                  </a:lnTo>
                  <a:lnTo>
                    <a:pt x="1951024" y="760653"/>
                  </a:lnTo>
                  <a:lnTo>
                    <a:pt x="1938959" y="750493"/>
                  </a:lnTo>
                  <a:lnTo>
                    <a:pt x="1917077" y="738746"/>
                  </a:lnTo>
                  <a:lnTo>
                    <a:pt x="1892846" y="731697"/>
                  </a:lnTo>
                  <a:lnTo>
                    <a:pt x="1866265" y="729348"/>
                  </a:lnTo>
                  <a:lnTo>
                    <a:pt x="1836915" y="732180"/>
                  </a:lnTo>
                  <a:lnTo>
                    <a:pt x="1812112" y="740689"/>
                  </a:lnTo>
                  <a:lnTo>
                    <a:pt x="1791855" y="754862"/>
                  </a:lnTo>
                  <a:lnTo>
                    <a:pt x="1776145" y="774712"/>
                  </a:lnTo>
                  <a:lnTo>
                    <a:pt x="1774952" y="774712"/>
                  </a:lnTo>
                  <a:lnTo>
                    <a:pt x="1783956" y="724954"/>
                  </a:lnTo>
                  <a:lnTo>
                    <a:pt x="1806359" y="681964"/>
                  </a:lnTo>
                  <a:lnTo>
                    <a:pt x="1836026" y="655142"/>
                  </a:lnTo>
                  <a:lnTo>
                    <a:pt x="1877999" y="639216"/>
                  </a:lnTo>
                  <a:lnTo>
                    <a:pt x="1905660" y="632650"/>
                  </a:lnTo>
                  <a:lnTo>
                    <a:pt x="1914029" y="630491"/>
                  </a:lnTo>
                  <a:lnTo>
                    <a:pt x="1949373" y="615264"/>
                  </a:lnTo>
                  <a:lnTo>
                    <a:pt x="1977948" y="585571"/>
                  </a:lnTo>
                  <a:lnTo>
                    <a:pt x="1986826" y="565200"/>
                  </a:lnTo>
                  <a:lnTo>
                    <a:pt x="1939086" y="565200"/>
                  </a:lnTo>
                  <a:lnTo>
                    <a:pt x="1936305" y="572770"/>
                  </a:lnTo>
                  <a:lnTo>
                    <a:pt x="1931327" y="579031"/>
                  </a:lnTo>
                  <a:lnTo>
                    <a:pt x="1887943" y="597230"/>
                  </a:lnTo>
                  <a:lnTo>
                    <a:pt x="1870748" y="600925"/>
                  </a:lnTo>
                  <a:lnTo>
                    <a:pt x="1866366" y="601916"/>
                  </a:lnTo>
                  <a:lnTo>
                    <a:pt x="1861985" y="603110"/>
                  </a:lnTo>
                  <a:lnTo>
                    <a:pt x="1846478" y="606894"/>
                  </a:lnTo>
                  <a:lnTo>
                    <a:pt x="1841995" y="608279"/>
                  </a:lnTo>
                  <a:lnTo>
                    <a:pt x="1835619" y="611073"/>
                  </a:lnTo>
                  <a:lnTo>
                    <a:pt x="1831746" y="612660"/>
                  </a:lnTo>
                  <a:lnTo>
                    <a:pt x="1822602" y="616242"/>
                  </a:lnTo>
                  <a:lnTo>
                    <a:pt x="1818309" y="618236"/>
                  </a:lnTo>
                  <a:lnTo>
                    <a:pt x="1777657" y="650925"/>
                  </a:lnTo>
                  <a:lnTo>
                    <a:pt x="1743849" y="723976"/>
                  </a:lnTo>
                  <a:lnTo>
                    <a:pt x="1735391" y="773391"/>
                  </a:lnTo>
                  <a:lnTo>
                    <a:pt x="1732572" y="831405"/>
                  </a:lnTo>
                  <a:lnTo>
                    <a:pt x="1735188" y="872959"/>
                  </a:lnTo>
                  <a:lnTo>
                    <a:pt x="1756079" y="936815"/>
                  </a:lnTo>
                  <a:lnTo>
                    <a:pt x="1792224" y="972705"/>
                  </a:lnTo>
                  <a:lnTo>
                    <a:pt x="1834896" y="988212"/>
                  </a:lnTo>
                  <a:lnTo>
                    <a:pt x="1859699" y="990155"/>
                  </a:lnTo>
                  <a:lnTo>
                    <a:pt x="1888426" y="987844"/>
                  </a:lnTo>
                  <a:lnTo>
                    <a:pt x="1914321" y="980909"/>
                  </a:lnTo>
                  <a:lnTo>
                    <a:pt x="1937372" y="969352"/>
                  </a:lnTo>
                  <a:lnTo>
                    <a:pt x="1957590" y="953160"/>
                  </a:lnTo>
                  <a:lnTo>
                    <a:pt x="1958594" y="951953"/>
                  </a:lnTo>
                  <a:lnTo>
                    <a:pt x="1974037" y="933462"/>
                  </a:lnTo>
                  <a:lnTo>
                    <a:pt x="1985784" y="911377"/>
                  </a:lnTo>
                  <a:lnTo>
                    <a:pt x="1992833" y="886904"/>
                  </a:lnTo>
                  <a:lnTo>
                    <a:pt x="1995182" y="860044"/>
                  </a:lnTo>
                  <a:close/>
                </a:path>
                <a:path w="8554085" h="990600">
                  <a:moveTo>
                    <a:pt x="2242274" y="906602"/>
                  </a:moveTo>
                  <a:lnTo>
                    <a:pt x="2241080" y="891044"/>
                  </a:lnTo>
                  <a:lnTo>
                    <a:pt x="2237498" y="877201"/>
                  </a:lnTo>
                  <a:lnTo>
                    <a:pt x="2233155" y="868400"/>
                  </a:lnTo>
                  <a:lnTo>
                    <a:pt x="2231529" y="865085"/>
                  </a:lnTo>
                  <a:lnTo>
                    <a:pt x="2223173" y="854671"/>
                  </a:lnTo>
                  <a:lnTo>
                    <a:pt x="2209520" y="843965"/>
                  </a:lnTo>
                  <a:lnTo>
                    <a:pt x="2198116" y="838873"/>
                  </a:lnTo>
                  <a:lnTo>
                    <a:pt x="2198116" y="906602"/>
                  </a:lnTo>
                  <a:lnTo>
                    <a:pt x="2197100" y="916406"/>
                  </a:lnTo>
                  <a:lnTo>
                    <a:pt x="2166772" y="943152"/>
                  </a:lnTo>
                  <a:lnTo>
                    <a:pt x="2143785" y="944791"/>
                  </a:lnTo>
                  <a:lnTo>
                    <a:pt x="2103818" y="944791"/>
                  </a:lnTo>
                  <a:lnTo>
                    <a:pt x="2103818" y="868400"/>
                  </a:lnTo>
                  <a:lnTo>
                    <a:pt x="2144395" y="868400"/>
                  </a:lnTo>
                  <a:lnTo>
                    <a:pt x="2182584" y="875563"/>
                  </a:lnTo>
                  <a:lnTo>
                    <a:pt x="2198116" y="906602"/>
                  </a:lnTo>
                  <a:lnTo>
                    <a:pt x="2198116" y="838873"/>
                  </a:lnTo>
                  <a:lnTo>
                    <a:pt x="2192439" y="836320"/>
                  </a:lnTo>
                  <a:lnTo>
                    <a:pt x="2171916" y="831735"/>
                  </a:lnTo>
                  <a:lnTo>
                    <a:pt x="2147963" y="830199"/>
                  </a:lnTo>
                  <a:lnTo>
                    <a:pt x="2103818" y="830199"/>
                  </a:lnTo>
                  <a:lnTo>
                    <a:pt x="2103818" y="735304"/>
                  </a:lnTo>
                  <a:lnTo>
                    <a:pt x="2060829" y="735304"/>
                  </a:lnTo>
                  <a:lnTo>
                    <a:pt x="2060829" y="982992"/>
                  </a:lnTo>
                  <a:lnTo>
                    <a:pt x="2147366" y="982992"/>
                  </a:lnTo>
                  <a:lnTo>
                    <a:pt x="2170938" y="981684"/>
                  </a:lnTo>
                  <a:lnTo>
                    <a:pt x="2220188" y="962101"/>
                  </a:lnTo>
                  <a:lnTo>
                    <a:pt x="2233028" y="944791"/>
                  </a:lnTo>
                  <a:lnTo>
                    <a:pt x="2236749" y="937780"/>
                  </a:lnTo>
                  <a:lnTo>
                    <a:pt x="2240889" y="923048"/>
                  </a:lnTo>
                  <a:lnTo>
                    <a:pt x="2242274" y="906602"/>
                  </a:lnTo>
                  <a:close/>
                </a:path>
                <a:path w="8554085" h="990600">
                  <a:moveTo>
                    <a:pt x="2315083" y="735304"/>
                  </a:moveTo>
                  <a:lnTo>
                    <a:pt x="2272106" y="735304"/>
                  </a:lnTo>
                  <a:lnTo>
                    <a:pt x="2272106" y="982992"/>
                  </a:lnTo>
                  <a:lnTo>
                    <a:pt x="2315083" y="982992"/>
                  </a:lnTo>
                  <a:lnTo>
                    <a:pt x="2315083" y="735304"/>
                  </a:lnTo>
                  <a:close/>
                </a:path>
                <a:path w="8554085" h="990600">
                  <a:moveTo>
                    <a:pt x="8415248" y="0"/>
                  </a:moveTo>
                  <a:lnTo>
                    <a:pt x="8245742" y="182626"/>
                  </a:lnTo>
                  <a:lnTo>
                    <a:pt x="8245742" y="19088"/>
                  </a:lnTo>
                  <a:lnTo>
                    <a:pt x="8202765" y="19088"/>
                  </a:lnTo>
                  <a:lnTo>
                    <a:pt x="8202765" y="284099"/>
                  </a:lnTo>
                  <a:lnTo>
                    <a:pt x="8372272" y="101447"/>
                  </a:lnTo>
                  <a:lnTo>
                    <a:pt x="8372272" y="266776"/>
                  </a:lnTo>
                  <a:lnTo>
                    <a:pt x="8415248" y="266776"/>
                  </a:lnTo>
                  <a:lnTo>
                    <a:pt x="8415248" y="0"/>
                  </a:lnTo>
                  <a:close/>
                </a:path>
                <a:path w="8554085" h="990600">
                  <a:moveTo>
                    <a:pt x="8553704" y="234950"/>
                  </a:moveTo>
                  <a:lnTo>
                    <a:pt x="8550732" y="227990"/>
                  </a:lnTo>
                  <a:lnTo>
                    <a:pt x="8538781" y="216052"/>
                  </a:lnTo>
                  <a:lnTo>
                    <a:pt x="8531822" y="213067"/>
                  </a:lnTo>
                  <a:lnTo>
                    <a:pt x="8515896" y="213067"/>
                  </a:lnTo>
                  <a:lnTo>
                    <a:pt x="8508936" y="216052"/>
                  </a:lnTo>
                  <a:lnTo>
                    <a:pt x="8496998" y="227990"/>
                  </a:lnTo>
                  <a:lnTo>
                    <a:pt x="8494027" y="234950"/>
                  </a:lnTo>
                  <a:lnTo>
                    <a:pt x="8494027" y="250875"/>
                  </a:lnTo>
                  <a:lnTo>
                    <a:pt x="8496998" y="257835"/>
                  </a:lnTo>
                  <a:lnTo>
                    <a:pt x="8502967" y="263804"/>
                  </a:lnTo>
                  <a:lnTo>
                    <a:pt x="8508936" y="269773"/>
                  </a:lnTo>
                  <a:lnTo>
                    <a:pt x="8515896" y="272757"/>
                  </a:lnTo>
                  <a:lnTo>
                    <a:pt x="8531822" y="272757"/>
                  </a:lnTo>
                  <a:lnTo>
                    <a:pt x="8538781" y="269773"/>
                  </a:lnTo>
                  <a:lnTo>
                    <a:pt x="8550732" y="257835"/>
                  </a:lnTo>
                  <a:lnTo>
                    <a:pt x="8553704" y="250875"/>
                  </a:lnTo>
                  <a:lnTo>
                    <a:pt x="8553704" y="2349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261931" y="9164307"/>
              <a:ext cx="223218" cy="248892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3550780" y="9158357"/>
              <a:ext cx="663575" cy="260985"/>
            </a:xfrm>
            <a:custGeom>
              <a:avLst/>
              <a:gdLst/>
              <a:ahLst/>
              <a:cxnLst/>
              <a:rect l="l" t="t" r="r" b="b"/>
              <a:pathLst>
                <a:path w="663575" h="260984">
                  <a:moveTo>
                    <a:pt x="262610" y="130695"/>
                  </a:moveTo>
                  <a:lnTo>
                    <a:pt x="260286" y="103581"/>
                  </a:lnTo>
                  <a:lnTo>
                    <a:pt x="253288" y="78930"/>
                  </a:lnTo>
                  <a:lnTo>
                    <a:pt x="241630" y="56730"/>
                  </a:lnTo>
                  <a:lnTo>
                    <a:pt x="226288" y="38188"/>
                  </a:lnTo>
                  <a:lnTo>
                    <a:pt x="225310" y="36995"/>
                  </a:lnTo>
                  <a:lnTo>
                    <a:pt x="218452" y="31407"/>
                  </a:lnTo>
                  <a:lnTo>
                    <a:pt x="218452" y="130695"/>
                  </a:lnTo>
                  <a:lnTo>
                    <a:pt x="216839" y="151028"/>
                  </a:lnTo>
                  <a:lnTo>
                    <a:pt x="192786" y="198132"/>
                  </a:lnTo>
                  <a:lnTo>
                    <a:pt x="148577" y="221081"/>
                  </a:lnTo>
                  <a:lnTo>
                    <a:pt x="131305" y="222605"/>
                  </a:lnTo>
                  <a:lnTo>
                    <a:pt x="114033" y="221081"/>
                  </a:lnTo>
                  <a:lnTo>
                    <a:pt x="69837" y="198132"/>
                  </a:lnTo>
                  <a:lnTo>
                    <a:pt x="45770" y="151028"/>
                  </a:lnTo>
                  <a:lnTo>
                    <a:pt x="44170" y="130695"/>
                  </a:lnTo>
                  <a:lnTo>
                    <a:pt x="45758" y="110350"/>
                  </a:lnTo>
                  <a:lnTo>
                    <a:pt x="69532" y="62953"/>
                  </a:lnTo>
                  <a:lnTo>
                    <a:pt x="113792" y="39738"/>
                  </a:lnTo>
                  <a:lnTo>
                    <a:pt x="131305" y="38188"/>
                  </a:lnTo>
                  <a:lnTo>
                    <a:pt x="148882" y="39738"/>
                  </a:lnTo>
                  <a:lnTo>
                    <a:pt x="193090" y="62661"/>
                  </a:lnTo>
                  <a:lnTo>
                    <a:pt x="216865" y="110109"/>
                  </a:lnTo>
                  <a:lnTo>
                    <a:pt x="218452" y="130695"/>
                  </a:lnTo>
                  <a:lnTo>
                    <a:pt x="218452" y="31407"/>
                  </a:lnTo>
                  <a:lnTo>
                    <a:pt x="205447" y="20802"/>
                  </a:lnTo>
                  <a:lnTo>
                    <a:pt x="183159" y="9245"/>
                  </a:lnTo>
                  <a:lnTo>
                    <a:pt x="158445" y="2311"/>
                  </a:lnTo>
                  <a:lnTo>
                    <a:pt x="131305" y="0"/>
                  </a:lnTo>
                  <a:lnTo>
                    <a:pt x="104165" y="2311"/>
                  </a:lnTo>
                  <a:lnTo>
                    <a:pt x="57162" y="20802"/>
                  </a:lnTo>
                  <a:lnTo>
                    <a:pt x="20980" y="56730"/>
                  </a:lnTo>
                  <a:lnTo>
                    <a:pt x="2336" y="103581"/>
                  </a:lnTo>
                  <a:lnTo>
                    <a:pt x="0" y="130695"/>
                  </a:lnTo>
                  <a:lnTo>
                    <a:pt x="2336" y="157556"/>
                  </a:lnTo>
                  <a:lnTo>
                    <a:pt x="20980" y="204114"/>
                  </a:lnTo>
                  <a:lnTo>
                    <a:pt x="57162" y="240004"/>
                  </a:lnTo>
                  <a:lnTo>
                    <a:pt x="104165" y="258495"/>
                  </a:lnTo>
                  <a:lnTo>
                    <a:pt x="131305" y="260807"/>
                  </a:lnTo>
                  <a:lnTo>
                    <a:pt x="158445" y="258495"/>
                  </a:lnTo>
                  <a:lnTo>
                    <a:pt x="183159" y="251561"/>
                  </a:lnTo>
                  <a:lnTo>
                    <a:pt x="205447" y="240004"/>
                  </a:lnTo>
                  <a:lnTo>
                    <a:pt x="225310" y="223812"/>
                  </a:lnTo>
                  <a:lnTo>
                    <a:pt x="226301" y="222605"/>
                  </a:lnTo>
                  <a:lnTo>
                    <a:pt x="241630" y="204114"/>
                  </a:lnTo>
                  <a:lnTo>
                    <a:pt x="253288" y="182029"/>
                  </a:lnTo>
                  <a:lnTo>
                    <a:pt x="260286" y="157556"/>
                  </a:lnTo>
                  <a:lnTo>
                    <a:pt x="262610" y="130695"/>
                  </a:lnTo>
                  <a:close/>
                </a:path>
                <a:path w="663575" h="260984">
                  <a:moveTo>
                    <a:pt x="663079" y="183819"/>
                  </a:moveTo>
                  <a:lnTo>
                    <a:pt x="645998" y="200787"/>
                  </a:lnTo>
                  <a:lnTo>
                    <a:pt x="626960" y="212915"/>
                  </a:lnTo>
                  <a:lnTo>
                    <a:pt x="606005" y="220192"/>
                  </a:lnTo>
                  <a:lnTo>
                    <a:pt x="583095" y="222605"/>
                  </a:lnTo>
                  <a:lnTo>
                    <a:pt x="565835" y="221081"/>
                  </a:lnTo>
                  <a:lnTo>
                    <a:pt x="521639" y="198145"/>
                  </a:lnTo>
                  <a:lnTo>
                    <a:pt x="497573" y="151028"/>
                  </a:lnTo>
                  <a:lnTo>
                    <a:pt x="495973" y="130695"/>
                  </a:lnTo>
                  <a:lnTo>
                    <a:pt x="497573" y="110350"/>
                  </a:lnTo>
                  <a:lnTo>
                    <a:pt x="521639" y="62953"/>
                  </a:lnTo>
                  <a:lnTo>
                    <a:pt x="566166" y="39738"/>
                  </a:lnTo>
                  <a:lnTo>
                    <a:pt x="583704" y="38188"/>
                  </a:lnTo>
                  <a:lnTo>
                    <a:pt x="606679" y="40500"/>
                  </a:lnTo>
                  <a:lnTo>
                    <a:pt x="627278" y="47434"/>
                  </a:lnTo>
                  <a:lnTo>
                    <a:pt x="645477" y="59004"/>
                  </a:lnTo>
                  <a:lnTo>
                    <a:pt x="661289" y="75184"/>
                  </a:lnTo>
                  <a:lnTo>
                    <a:pt x="661289" y="23863"/>
                  </a:lnTo>
                  <a:lnTo>
                    <a:pt x="643724" y="13423"/>
                  </a:lnTo>
                  <a:lnTo>
                    <a:pt x="625030" y="5956"/>
                  </a:lnTo>
                  <a:lnTo>
                    <a:pt x="605218" y="1485"/>
                  </a:lnTo>
                  <a:lnTo>
                    <a:pt x="584288" y="0"/>
                  </a:lnTo>
                  <a:lnTo>
                    <a:pt x="556882" y="2324"/>
                  </a:lnTo>
                  <a:lnTo>
                    <a:pt x="509435" y="20980"/>
                  </a:lnTo>
                  <a:lnTo>
                    <a:pt x="472948" y="57162"/>
                  </a:lnTo>
                  <a:lnTo>
                    <a:pt x="454139" y="104165"/>
                  </a:lnTo>
                  <a:lnTo>
                    <a:pt x="451789" y="131305"/>
                  </a:lnTo>
                  <a:lnTo>
                    <a:pt x="454126" y="158140"/>
                  </a:lnTo>
                  <a:lnTo>
                    <a:pt x="472782" y="204546"/>
                  </a:lnTo>
                  <a:lnTo>
                    <a:pt x="509041" y="240169"/>
                  </a:lnTo>
                  <a:lnTo>
                    <a:pt x="556628" y="258508"/>
                  </a:lnTo>
                  <a:lnTo>
                    <a:pt x="584288" y="260807"/>
                  </a:lnTo>
                  <a:lnTo>
                    <a:pt x="605548" y="259207"/>
                  </a:lnTo>
                  <a:lnTo>
                    <a:pt x="625767" y="254393"/>
                  </a:lnTo>
                  <a:lnTo>
                    <a:pt x="644944" y="246380"/>
                  </a:lnTo>
                  <a:lnTo>
                    <a:pt x="663079" y="235153"/>
                  </a:lnTo>
                  <a:lnTo>
                    <a:pt x="663079" y="1838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243703" y="9164307"/>
              <a:ext cx="223218" cy="248892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4532554" y="9158344"/>
              <a:ext cx="1001394" cy="319405"/>
            </a:xfrm>
            <a:custGeom>
              <a:avLst/>
              <a:gdLst/>
              <a:ahLst/>
              <a:cxnLst/>
              <a:rect l="l" t="t" r="r" b="b"/>
              <a:pathLst>
                <a:path w="1001395" h="319404">
                  <a:moveTo>
                    <a:pt x="236956" y="138468"/>
                  </a:moveTo>
                  <a:lnTo>
                    <a:pt x="232029" y="86537"/>
                  </a:lnTo>
                  <a:lnTo>
                    <a:pt x="213677" y="45364"/>
                  </a:lnTo>
                  <a:lnTo>
                    <a:pt x="207276" y="38201"/>
                  </a:lnTo>
                  <a:lnTo>
                    <a:pt x="195948" y="25514"/>
                  </a:lnTo>
                  <a:lnTo>
                    <a:pt x="192786" y="23431"/>
                  </a:lnTo>
                  <a:lnTo>
                    <a:pt x="192786" y="102654"/>
                  </a:lnTo>
                  <a:lnTo>
                    <a:pt x="47167" y="102654"/>
                  </a:lnTo>
                  <a:lnTo>
                    <a:pt x="63220" y="66116"/>
                  </a:lnTo>
                  <a:lnTo>
                    <a:pt x="94678" y="42748"/>
                  </a:lnTo>
                  <a:lnTo>
                    <a:pt x="119964" y="38201"/>
                  </a:lnTo>
                  <a:lnTo>
                    <a:pt x="133680" y="39331"/>
                  </a:lnTo>
                  <a:lnTo>
                    <a:pt x="133375" y="39331"/>
                  </a:lnTo>
                  <a:lnTo>
                    <a:pt x="145554" y="42595"/>
                  </a:lnTo>
                  <a:lnTo>
                    <a:pt x="176504" y="65328"/>
                  </a:lnTo>
                  <a:lnTo>
                    <a:pt x="192786" y="102654"/>
                  </a:lnTo>
                  <a:lnTo>
                    <a:pt x="192786" y="23431"/>
                  </a:lnTo>
                  <a:lnTo>
                    <a:pt x="174434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16" y="2336"/>
                  </a:lnTo>
                  <a:lnTo>
                    <a:pt x="50203" y="20993"/>
                  </a:lnTo>
                  <a:lnTo>
                    <a:pt x="18300" y="57175"/>
                  </a:lnTo>
                  <a:lnTo>
                    <a:pt x="2032" y="104165"/>
                  </a:lnTo>
                  <a:lnTo>
                    <a:pt x="0" y="131305"/>
                  </a:lnTo>
                  <a:lnTo>
                    <a:pt x="2260" y="161544"/>
                  </a:lnTo>
                  <a:lnTo>
                    <a:pt x="20320" y="210032"/>
                  </a:lnTo>
                  <a:lnTo>
                    <a:pt x="55041" y="242519"/>
                  </a:lnTo>
                  <a:lnTo>
                    <a:pt x="98171" y="258775"/>
                  </a:lnTo>
                  <a:lnTo>
                    <a:pt x="122364" y="260807"/>
                  </a:lnTo>
                  <a:lnTo>
                    <a:pt x="145643" y="258914"/>
                  </a:lnTo>
                  <a:lnTo>
                    <a:pt x="167132" y="253199"/>
                  </a:lnTo>
                  <a:lnTo>
                    <a:pt x="186829" y="243700"/>
                  </a:lnTo>
                  <a:lnTo>
                    <a:pt x="204724" y="230378"/>
                  </a:lnTo>
                  <a:lnTo>
                    <a:pt x="212547" y="222618"/>
                  </a:lnTo>
                  <a:lnTo>
                    <a:pt x="213347" y="221843"/>
                  </a:lnTo>
                  <a:lnTo>
                    <a:pt x="221284" y="212331"/>
                  </a:lnTo>
                  <a:lnTo>
                    <a:pt x="228561" y="201841"/>
                  </a:lnTo>
                  <a:lnTo>
                    <a:pt x="235153" y="190398"/>
                  </a:lnTo>
                  <a:lnTo>
                    <a:pt x="199351" y="170700"/>
                  </a:lnTo>
                  <a:lnTo>
                    <a:pt x="194386" y="180213"/>
                  </a:lnTo>
                  <a:lnTo>
                    <a:pt x="188455" y="189052"/>
                  </a:lnTo>
                  <a:lnTo>
                    <a:pt x="150266" y="218147"/>
                  </a:lnTo>
                  <a:lnTo>
                    <a:pt x="122948" y="222618"/>
                  </a:lnTo>
                  <a:lnTo>
                    <a:pt x="107175" y="221170"/>
                  </a:lnTo>
                  <a:lnTo>
                    <a:pt x="67449" y="199339"/>
                  </a:lnTo>
                  <a:lnTo>
                    <a:pt x="45847" y="156362"/>
                  </a:lnTo>
                  <a:lnTo>
                    <a:pt x="44183" y="138468"/>
                  </a:lnTo>
                  <a:lnTo>
                    <a:pt x="236956" y="138468"/>
                  </a:lnTo>
                  <a:close/>
                </a:path>
                <a:path w="1001395" h="319404">
                  <a:moveTo>
                    <a:pt x="531774" y="214261"/>
                  </a:moveTo>
                  <a:lnTo>
                    <a:pt x="494779" y="214261"/>
                  </a:lnTo>
                  <a:lnTo>
                    <a:pt x="494779" y="45364"/>
                  </a:lnTo>
                  <a:lnTo>
                    <a:pt x="494779" y="5956"/>
                  </a:lnTo>
                  <a:lnTo>
                    <a:pt x="451802" y="5956"/>
                  </a:lnTo>
                  <a:lnTo>
                    <a:pt x="451802" y="45364"/>
                  </a:lnTo>
                  <a:lnTo>
                    <a:pt x="451802" y="214261"/>
                  </a:lnTo>
                  <a:lnTo>
                    <a:pt x="333629" y="214261"/>
                  </a:lnTo>
                  <a:lnTo>
                    <a:pt x="346671" y="199682"/>
                  </a:lnTo>
                  <a:lnTo>
                    <a:pt x="356006" y="182181"/>
                  </a:lnTo>
                  <a:lnTo>
                    <a:pt x="361607" y="161785"/>
                  </a:lnTo>
                  <a:lnTo>
                    <a:pt x="363474" y="138468"/>
                  </a:lnTo>
                  <a:lnTo>
                    <a:pt x="363474" y="45364"/>
                  </a:lnTo>
                  <a:lnTo>
                    <a:pt x="451802" y="45364"/>
                  </a:lnTo>
                  <a:lnTo>
                    <a:pt x="451802" y="5956"/>
                  </a:lnTo>
                  <a:lnTo>
                    <a:pt x="320497" y="5956"/>
                  </a:lnTo>
                  <a:lnTo>
                    <a:pt x="320497" y="116370"/>
                  </a:lnTo>
                  <a:lnTo>
                    <a:pt x="319862" y="137274"/>
                  </a:lnTo>
                  <a:lnTo>
                    <a:pt x="310349" y="182041"/>
                  </a:lnTo>
                  <a:lnTo>
                    <a:pt x="278904" y="212026"/>
                  </a:lnTo>
                  <a:lnTo>
                    <a:pt x="264388" y="214261"/>
                  </a:lnTo>
                  <a:lnTo>
                    <a:pt x="264388" y="319303"/>
                  </a:lnTo>
                  <a:lnTo>
                    <a:pt x="303784" y="319303"/>
                  </a:lnTo>
                  <a:lnTo>
                    <a:pt x="303784" y="253657"/>
                  </a:lnTo>
                  <a:lnTo>
                    <a:pt x="492391" y="253657"/>
                  </a:lnTo>
                  <a:lnTo>
                    <a:pt x="492391" y="319303"/>
                  </a:lnTo>
                  <a:lnTo>
                    <a:pt x="531774" y="319303"/>
                  </a:lnTo>
                  <a:lnTo>
                    <a:pt x="531774" y="253657"/>
                  </a:lnTo>
                  <a:lnTo>
                    <a:pt x="531774" y="214261"/>
                  </a:lnTo>
                  <a:close/>
                </a:path>
                <a:path w="1001395" h="319404">
                  <a:moveTo>
                    <a:pt x="772909" y="183832"/>
                  </a:moveTo>
                  <a:lnTo>
                    <a:pt x="755815" y="200799"/>
                  </a:lnTo>
                  <a:lnTo>
                    <a:pt x="736790" y="212928"/>
                  </a:lnTo>
                  <a:lnTo>
                    <a:pt x="715822" y="220205"/>
                  </a:lnTo>
                  <a:lnTo>
                    <a:pt x="692924" y="222618"/>
                  </a:lnTo>
                  <a:lnTo>
                    <a:pt x="675652" y="221094"/>
                  </a:lnTo>
                  <a:lnTo>
                    <a:pt x="631456" y="198158"/>
                  </a:lnTo>
                  <a:lnTo>
                    <a:pt x="607402" y="151041"/>
                  </a:lnTo>
                  <a:lnTo>
                    <a:pt x="605802" y="130708"/>
                  </a:lnTo>
                  <a:lnTo>
                    <a:pt x="607402" y="110363"/>
                  </a:lnTo>
                  <a:lnTo>
                    <a:pt x="631456" y="62966"/>
                  </a:lnTo>
                  <a:lnTo>
                    <a:pt x="675995" y="39751"/>
                  </a:lnTo>
                  <a:lnTo>
                    <a:pt x="693534" y="38201"/>
                  </a:lnTo>
                  <a:lnTo>
                    <a:pt x="716508" y="40513"/>
                  </a:lnTo>
                  <a:lnTo>
                    <a:pt x="737095" y="47447"/>
                  </a:lnTo>
                  <a:lnTo>
                    <a:pt x="755307" y="59016"/>
                  </a:lnTo>
                  <a:lnTo>
                    <a:pt x="771118" y="75196"/>
                  </a:lnTo>
                  <a:lnTo>
                    <a:pt x="771118" y="23876"/>
                  </a:lnTo>
                  <a:lnTo>
                    <a:pt x="753554" y="13436"/>
                  </a:lnTo>
                  <a:lnTo>
                    <a:pt x="734860" y="5969"/>
                  </a:lnTo>
                  <a:lnTo>
                    <a:pt x="715048" y="1498"/>
                  </a:lnTo>
                  <a:lnTo>
                    <a:pt x="694118" y="12"/>
                  </a:lnTo>
                  <a:lnTo>
                    <a:pt x="666711" y="2336"/>
                  </a:lnTo>
                  <a:lnTo>
                    <a:pt x="619264" y="20993"/>
                  </a:lnTo>
                  <a:lnTo>
                    <a:pt x="582777" y="57175"/>
                  </a:lnTo>
                  <a:lnTo>
                    <a:pt x="563968" y="104178"/>
                  </a:lnTo>
                  <a:lnTo>
                    <a:pt x="561619" y="131318"/>
                  </a:lnTo>
                  <a:lnTo>
                    <a:pt x="563956" y="158153"/>
                  </a:lnTo>
                  <a:lnTo>
                    <a:pt x="582612" y="204558"/>
                  </a:lnTo>
                  <a:lnTo>
                    <a:pt x="618871" y="240182"/>
                  </a:lnTo>
                  <a:lnTo>
                    <a:pt x="666457" y="258521"/>
                  </a:lnTo>
                  <a:lnTo>
                    <a:pt x="694118" y="260819"/>
                  </a:lnTo>
                  <a:lnTo>
                    <a:pt x="715378" y="259219"/>
                  </a:lnTo>
                  <a:lnTo>
                    <a:pt x="735596" y="254406"/>
                  </a:lnTo>
                  <a:lnTo>
                    <a:pt x="754773" y="246392"/>
                  </a:lnTo>
                  <a:lnTo>
                    <a:pt x="772909" y="235165"/>
                  </a:lnTo>
                  <a:lnTo>
                    <a:pt x="772909" y="183832"/>
                  </a:lnTo>
                  <a:close/>
                </a:path>
                <a:path w="1001395" h="319404">
                  <a:moveTo>
                    <a:pt x="1000887" y="6007"/>
                  </a:moveTo>
                  <a:lnTo>
                    <a:pt x="802728" y="6007"/>
                  </a:lnTo>
                  <a:lnTo>
                    <a:pt x="802728" y="45377"/>
                  </a:lnTo>
                  <a:lnTo>
                    <a:pt x="880325" y="45377"/>
                  </a:lnTo>
                  <a:lnTo>
                    <a:pt x="880325" y="253657"/>
                  </a:lnTo>
                  <a:lnTo>
                    <a:pt x="923290" y="253657"/>
                  </a:lnTo>
                  <a:lnTo>
                    <a:pt x="923290" y="45377"/>
                  </a:lnTo>
                  <a:lnTo>
                    <a:pt x="1000887" y="45377"/>
                  </a:lnTo>
                  <a:lnTo>
                    <a:pt x="1000887" y="60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578804" y="9164307"/>
              <a:ext cx="190988" cy="247688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5835434" y="9145212"/>
              <a:ext cx="1588135" cy="332740"/>
            </a:xfrm>
            <a:custGeom>
              <a:avLst/>
              <a:gdLst/>
              <a:ahLst/>
              <a:cxnLst/>
              <a:rect l="l" t="t" r="r" b="b"/>
              <a:pathLst>
                <a:path w="1588134" h="332740">
                  <a:moveTo>
                    <a:pt x="212483" y="12"/>
                  </a:moveTo>
                  <a:lnTo>
                    <a:pt x="42976" y="182638"/>
                  </a:lnTo>
                  <a:lnTo>
                    <a:pt x="42976" y="19100"/>
                  </a:lnTo>
                  <a:lnTo>
                    <a:pt x="0" y="19100"/>
                  </a:lnTo>
                  <a:lnTo>
                    <a:pt x="0" y="284111"/>
                  </a:lnTo>
                  <a:lnTo>
                    <a:pt x="169506" y="101460"/>
                  </a:lnTo>
                  <a:lnTo>
                    <a:pt x="169506" y="266788"/>
                  </a:lnTo>
                  <a:lnTo>
                    <a:pt x="212483" y="266788"/>
                  </a:lnTo>
                  <a:lnTo>
                    <a:pt x="212483" y="12"/>
                  </a:lnTo>
                  <a:close/>
                </a:path>
                <a:path w="1588134" h="332740">
                  <a:moveTo>
                    <a:pt x="515073" y="151599"/>
                  </a:moveTo>
                  <a:lnTo>
                    <a:pt x="510133" y="99669"/>
                  </a:lnTo>
                  <a:lnTo>
                    <a:pt x="491782" y="58496"/>
                  </a:lnTo>
                  <a:lnTo>
                    <a:pt x="485381" y="51333"/>
                  </a:lnTo>
                  <a:lnTo>
                    <a:pt x="474065" y="38646"/>
                  </a:lnTo>
                  <a:lnTo>
                    <a:pt x="470890" y="36563"/>
                  </a:lnTo>
                  <a:lnTo>
                    <a:pt x="470890" y="115785"/>
                  </a:lnTo>
                  <a:lnTo>
                    <a:pt x="325272" y="115785"/>
                  </a:lnTo>
                  <a:lnTo>
                    <a:pt x="341325" y="79248"/>
                  </a:lnTo>
                  <a:lnTo>
                    <a:pt x="372783" y="55880"/>
                  </a:lnTo>
                  <a:lnTo>
                    <a:pt x="398081" y="51333"/>
                  </a:lnTo>
                  <a:lnTo>
                    <a:pt x="411784" y="52463"/>
                  </a:lnTo>
                  <a:lnTo>
                    <a:pt x="411480" y="52463"/>
                  </a:lnTo>
                  <a:lnTo>
                    <a:pt x="423672" y="55727"/>
                  </a:lnTo>
                  <a:lnTo>
                    <a:pt x="454609" y="78460"/>
                  </a:lnTo>
                  <a:lnTo>
                    <a:pt x="470890" y="115785"/>
                  </a:lnTo>
                  <a:lnTo>
                    <a:pt x="470890" y="36563"/>
                  </a:lnTo>
                  <a:lnTo>
                    <a:pt x="452539" y="24472"/>
                  </a:lnTo>
                  <a:lnTo>
                    <a:pt x="427215" y="15963"/>
                  </a:lnTo>
                  <a:lnTo>
                    <a:pt x="398081" y="13131"/>
                  </a:lnTo>
                  <a:lnTo>
                    <a:pt x="372021" y="15468"/>
                  </a:lnTo>
                  <a:lnTo>
                    <a:pt x="328307" y="34124"/>
                  </a:lnTo>
                  <a:lnTo>
                    <a:pt x="296418" y="70307"/>
                  </a:lnTo>
                  <a:lnTo>
                    <a:pt x="280149" y="117297"/>
                  </a:lnTo>
                  <a:lnTo>
                    <a:pt x="278117" y="144437"/>
                  </a:lnTo>
                  <a:lnTo>
                    <a:pt x="280365" y="174675"/>
                  </a:lnTo>
                  <a:lnTo>
                    <a:pt x="298424" y="223164"/>
                  </a:lnTo>
                  <a:lnTo>
                    <a:pt x="333159" y="255651"/>
                  </a:lnTo>
                  <a:lnTo>
                    <a:pt x="376275" y="271907"/>
                  </a:lnTo>
                  <a:lnTo>
                    <a:pt x="400469" y="273939"/>
                  </a:lnTo>
                  <a:lnTo>
                    <a:pt x="423748" y="272046"/>
                  </a:lnTo>
                  <a:lnTo>
                    <a:pt x="445236" y="266331"/>
                  </a:lnTo>
                  <a:lnTo>
                    <a:pt x="464934" y="256832"/>
                  </a:lnTo>
                  <a:lnTo>
                    <a:pt x="482841" y="243509"/>
                  </a:lnTo>
                  <a:lnTo>
                    <a:pt x="490664" y="235750"/>
                  </a:lnTo>
                  <a:lnTo>
                    <a:pt x="491451" y="234975"/>
                  </a:lnTo>
                  <a:lnTo>
                    <a:pt x="499389" y="225463"/>
                  </a:lnTo>
                  <a:lnTo>
                    <a:pt x="506666" y="214972"/>
                  </a:lnTo>
                  <a:lnTo>
                    <a:pt x="513270" y="203530"/>
                  </a:lnTo>
                  <a:lnTo>
                    <a:pt x="477456" y="183832"/>
                  </a:lnTo>
                  <a:lnTo>
                    <a:pt x="472503" y="193344"/>
                  </a:lnTo>
                  <a:lnTo>
                    <a:pt x="466559" y="202184"/>
                  </a:lnTo>
                  <a:lnTo>
                    <a:pt x="428371" y="231279"/>
                  </a:lnTo>
                  <a:lnTo>
                    <a:pt x="401066" y="235750"/>
                  </a:lnTo>
                  <a:lnTo>
                    <a:pt x="385279" y="234302"/>
                  </a:lnTo>
                  <a:lnTo>
                    <a:pt x="345554" y="212471"/>
                  </a:lnTo>
                  <a:lnTo>
                    <a:pt x="323964" y="169494"/>
                  </a:lnTo>
                  <a:lnTo>
                    <a:pt x="322287" y="151599"/>
                  </a:lnTo>
                  <a:lnTo>
                    <a:pt x="515073" y="151599"/>
                  </a:lnTo>
                  <a:close/>
                </a:path>
                <a:path w="1588134" h="332740">
                  <a:moveTo>
                    <a:pt x="874344" y="266788"/>
                  </a:moveTo>
                  <a:lnTo>
                    <a:pt x="814666" y="0"/>
                  </a:lnTo>
                  <a:lnTo>
                    <a:pt x="714387" y="201739"/>
                  </a:lnTo>
                  <a:lnTo>
                    <a:pt x="611733" y="0"/>
                  </a:lnTo>
                  <a:lnTo>
                    <a:pt x="552056" y="266788"/>
                  </a:lnTo>
                  <a:lnTo>
                    <a:pt x="596226" y="266788"/>
                  </a:lnTo>
                  <a:lnTo>
                    <a:pt x="627849" y="113398"/>
                  </a:lnTo>
                  <a:lnTo>
                    <a:pt x="713206" y="284099"/>
                  </a:lnTo>
                  <a:lnTo>
                    <a:pt x="797356" y="113398"/>
                  </a:lnTo>
                  <a:lnTo>
                    <a:pt x="830173" y="266788"/>
                  </a:lnTo>
                  <a:lnTo>
                    <a:pt x="874344" y="266788"/>
                  </a:lnTo>
                  <a:close/>
                </a:path>
                <a:path w="1588134" h="332740">
                  <a:moveTo>
                    <a:pt x="1295120" y="227393"/>
                  </a:moveTo>
                  <a:lnTo>
                    <a:pt x="1258112" y="227393"/>
                  </a:lnTo>
                  <a:lnTo>
                    <a:pt x="1258112" y="58496"/>
                  </a:lnTo>
                  <a:lnTo>
                    <a:pt x="1258112" y="19088"/>
                  </a:lnTo>
                  <a:lnTo>
                    <a:pt x="1215136" y="19088"/>
                  </a:lnTo>
                  <a:lnTo>
                    <a:pt x="1215136" y="58496"/>
                  </a:lnTo>
                  <a:lnTo>
                    <a:pt x="1215136" y="227393"/>
                  </a:lnTo>
                  <a:lnTo>
                    <a:pt x="1096962" y="227393"/>
                  </a:lnTo>
                  <a:lnTo>
                    <a:pt x="1110018" y="212813"/>
                  </a:lnTo>
                  <a:lnTo>
                    <a:pt x="1119339" y="195313"/>
                  </a:lnTo>
                  <a:lnTo>
                    <a:pt x="1124940" y="174917"/>
                  </a:lnTo>
                  <a:lnTo>
                    <a:pt x="1126807" y="151599"/>
                  </a:lnTo>
                  <a:lnTo>
                    <a:pt x="1126807" y="58496"/>
                  </a:lnTo>
                  <a:lnTo>
                    <a:pt x="1215136" y="58496"/>
                  </a:lnTo>
                  <a:lnTo>
                    <a:pt x="1215136" y="19088"/>
                  </a:lnTo>
                  <a:lnTo>
                    <a:pt x="1083830" y="19088"/>
                  </a:lnTo>
                  <a:lnTo>
                    <a:pt x="1083830" y="129501"/>
                  </a:lnTo>
                  <a:lnTo>
                    <a:pt x="1083195" y="150406"/>
                  </a:lnTo>
                  <a:lnTo>
                    <a:pt x="1073683" y="195173"/>
                  </a:lnTo>
                  <a:lnTo>
                    <a:pt x="1042238" y="225158"/>
                  </a:lnTo>
                  <a:lnTo>
                    <a:pt x="1027734" y="227393"/>
                  </a:lnTo>
                  <a:lnTo>
                    <a:pt x="1027734" y="332435"/>
                  </a:lnTo>
                  <a:lnTo>
                    <a:pt x="1067130" y="332435"/>
                  </a:lnTo>
                  <a:lnTo>
                    <a:pt x="1067130" y="266788"/>
                  </a:lnTo>
                  <a:lnTo>
                    <a:pt x="1255725" y="266788"/>
                  </a:lnTo>
                  <a:lnTo>
                    <a:pt x="1255725" y="332435"/>
                  </a:lnTo>
                  <a:lnTo>
                    <a:pt x="1295120" y="332435"/>
                  </a:lnTo>
                  <a:lnTo>
                    <a:pt x="1295120" y="266788"/>
                  </a:lnTo>
                  <a:lnTo>
                    <a:pt x="1295120" y="227393"/>
                  </a:lnTo>
                  <a:close/>
                </a:path>
                <a:path w="1588134" h="332740">
                  <a:moveTo>
                    <a:pt x="1587563" y="143840"/>
                  </a:moveTo>
                  <a:lnTo>
                    <a:pt x="1578229" y="92075"/>
                  </a:lnTo>
                  <a:lnTo>
                    <a:pt x="1551241" y="51333"/>
                  </a:lnTo>
                  <a:lnTo>
                    <a:pt x="1543392" y="44551"/>
                  </a:lnTo>
                  <a:lnTo>
                    <a:pt x="1543392" y="143840"/>
                  </a:lnTo>
                  <a:lnTo>
                    <a:pt x="1541792" y="164172"/>
                  </a:lnTo>
                  <a:lnTo>
                    <a:pt x="1517726" y="211277"/>
                  </a:lnTo>
                  <a:lnTo>
                    <a:pt x="1473530" y="234226"/>
                  </a:lnTo>
                  <a:lnTo>
                    <a:pt x="1456258" y="235750"/>
                  </a:lnTo>
                  <a:lnTo>
                    <a:pt x="1438986" y="234226"/>
                  </a:lnTo>
                  <a:lnTo>
                    <a:pt x="1394777" y="211277"/>
                  </a:lnTo>
                  <a:lnTo>
                    <a:pt x="1370723" y="164172"/>
                  </a:lnTo>
                  <a:lnTo>
                    <a:pt x="1369110" y="143840"/>
                  </a:lnTo>
                  <a:lnTo>
                    <a:pt x="1370698" y="123494"/>
                  </a:lnTo>
                  <a:lnTo>
                    <a:pt x="1394472" y="76098"/>
                  </a:lnTo>
                  <a:lnTo>
                    <a:pt x="1438732" y="52882"/>
                  </a:lnTo>
                  <a:lnTo>
                    <a:pt x="1456258" y="51333"/>
                  </a:lnTo>
                  <a:lnTo>
                    <a:pt x="1473835" y="52882"/>
                  </a:lnTo>
                  <a:lnTo>
                    <a:pt x="1518031" y="75806"/>
                  </a:lnTo>
                  <a:lnTo>
                    <a:pt x="1541805" y="123253"/>
                  </a:lnTo>
                  <a:lnTo>
                    <a:pt x="1543392" y="143840"/>
                  </a:lnTo>
                  <a:lnTo>
                    <a:pt x="1543392" y="44551"/>
                  </a:lnTo>
                  <a:lnTo>
                    <a:pt x="1530388" y="33947"/>
                  </a:lnTo>
                  <a:lnTo>
                    <a:pt x="1508099" y="22390"/>
                  </a:lnTo>
                  <a:lnTo>
                    <a:pt x="1483385" y="15455"/>
                  </a:lnTo>
                  <a:lnTo>
                    <a:pt x="1456258" y="13144"/>
                  </a:lnTo>
                  <a:lnTo>
                    <a:pt x="1429105" y="15455"/>
                  </a:lnTo>
                  <a:lnTo>
                    <a:pt x="1382102" y="33947"/>
                  </a:lnTo>
                  <a:lnTo>
                    <a:pt x="1345933" y="69875"/>
                  </a:lnTo>
                  <a:lnTo>
                    <a:pt x="1327277" y="116725"/>
                  </a:lnTo>
                  <a:lnTo>
                    <a:pt x="1324952" y="143840"/>
                  </a:lnTo>
                  <a:lnTo>
                    <a:pt x="1327277" y="170700"/>
                  </a:lnTo>
                  <a:lnTo>
                    <a:pt x="1345933" y="217258"/>
                  </a:lnTo>
                  <a:lnTo>
                    <a:pt x="1382102" y="253149"/>
                  </a:lnTo>
                  <a:lnTo>
                    <a:pt x="1429105" y="271640"/>
                  </a:lnTo>
                  <a:lnTo>
                    <a:pt x="1456258" y="273951"/>
                  </a:lnTo>
                  <a:lnTo>
                    <a:pt x="1483385" y="271640"/>
                  </a:lnTo>
                  <a:lnTo>
                    <a:pt x="1530388" y="253149"/>
                  </a:lnTo>
                  <a:lnTo>
                    <a:pt x="1566570" y="217258"/>
                  </a:lnTo>
                  <a:lnTo>
                    <a:pt x="1585226" y="170700"/>
                  </a:lnTo>
                  <a:lnTo>
                    <a:pt x="1587563" y="1438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488651" y="9164307"/>
              <a:ext cx="190988" cy="247688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7729753" y="9145225"/>
              <a:ext cx="829310" cy="407034"/>
            </a:xfrm>
            <a:custGeom>
              <a:avLst/>
              <a:gdLst/>
              <a:ahLst/>
              <a:cxnLst/>
              <a:rect l="l" t="t" r="r" b="b"/>
              <a:pathLst>
                <a:path w="829309" h="407034">
                  <a:moveTo>
                    <a:pt x="236956" y="151587"/>
                  </a:moveTo>
                  <a:lnTo>
                    <a:pt x="232029" y="99656"/>
                  </a:lnTo>
                  <a:lnTo>
                    <a:pt x="213677" y="58483"/>
                  </a:lnTo>
                  <a:lnTo>
                    <a:pt x="207276" y="51320"/>
                  </a:lnTo>
                  <a:lnTo>
                    <a:pt x="195961" y="38633"/>
                  </a:lnTo>
                  <a:lnTo>
                    <a:pt x="192786" y="36550"/>
                  </a:lnTo>
                  <a:lnTo>
                    <a:pt x="192786" y="115773"/>
                  </a:lnTo>
                  <a:lnTo>
                    <a:pt x="47167" y="115773"/>
                  </a:lnTo>
                  <a:lnTo>
                    <a:pt x="63220" y="79235"/>
                  </a:lnTo>
                  <a:lnTo>
                    <a:pt x="94678" y="55867"/>
                  </a:lnTo>
                  <a:lnTo>
                    <a:pt x="119964" y="51320"/>
                  </a:lnTo>
                  <a:lnTo>
                    <a:pt x="133680" y="52451"/>
                  </a:lnTo>
                  <a:lnTo>
                    <a:pt x="133375" y="52451"/>
                  </a:lnTo>
                  <a:lnTo>
                    <a:pt x="145567" y="55714"/>
                  </a:lnTo>
                  <a:lnTo>
                    <a:pt x="176504" y="78447"/>
                  </a:lnTo>
                  <a:lnTo>
                    <a:pt x="192786" y="115773"/>
                  </a:lnTo>
                  <a:lnTo>
                    <a:pt x="192786" y="36550"/>
                  </a:lnTo>
                  <a:lnTo>
                    <a:pt x="174434" y="24460"/>
                  </a:lnTo>
                  <a:lnTo>
                    <a:pt x="149098" y="15951"/>
                  </a:lnTo>
                  <a:lnTo>
                    <a:pt x="119964" y="13119"/>
                  </a:lnTo>
                  <a:lnTo>
                    <a:pt x="93916" y="15455"/>
                  </a:lnTo>
                  <a:lnTo>
                    <a:pt x="50203" y="34112"/>
                  </a:lnTo>
                  <a:lnTo>
                    <a:pt x="18300" y="70294"/>
                  </a:lnTo>
                  <a:lnTo>
                    <a:pt x="2032" y="117284"/>
                  </a:lnTo>
                  <a:lnTo>
                    <a:pt x="0" y="144424"/>
                  </a:lnTo>
                  <a:lnTo>
                    <a:pt x="2260" y="174663"/>
                  </a:lnTo>
                  <a:lnTo>
                    <a:pt x="20320" y="223151"/>
                  </a:lnTo>
                  <a:lnTo>
                    <a:pt x="55054" y="255638"/>
                  </a:lnTo>
                  <a:lnTo>
                    <a:pt x="98171" y="271894"/>
                  </a:lnTo>
                  <a:lnTo>
                    <a:pt x="122364" y="273926"/>
                  </a:lnTo>
                  <a:lnTo>
                    <a:pt x="145643" y="272034"/>
                  </a:lnTo>
                  <a:lnTo>
                    <a:pt x="167132" y="266319"/>
                  </a:lnTo>
                  <a:lnTo>
                    <a:pt x="186829" y="256819"/>
                  </a:lnTo>
                  <a:lnTo>
                    <a:pt x="204736" y="243497"/>
                  </a:lnTo>
                  <a:lnTo>
                    <a:pt x="212547" y="235737"/>
                  </a:lnTo>
                  <a:lnTo>
                    <a:pt x="213347" y="234962"/>
                  </a:lnTo>
                  <a:lnTo>
                    <a:pt x="221284" y="225450"/>
                  </a:lnTo>
                  <a:lnTo>
                    <a:pt x="228561" y="214960"/>
                  </a:lnTo>
                  <a:lnTo>
                    <a:pt x="235165" y="203517"/>
                  </a:lnTo>
                  <a:lnTo>
                    <a:pt x="199351" y="183819"/>
                  </a:lnTo>
                  <a:lnTo>
                    <a:pt x="194386" y="193332"/>
                  </a:lnTo>
                  <a:lnTo>
                    <a:pt x="188455" y="202171"/>
                  </a:lnTo>
                  <a:lnTo>
                    <a:pt x="150266" y="231267"/>
                  </a:lnTo>
                  <a:lnTo>
                    <a:pt x="122948" y="235737"/>
                  </a:lnTo>
                  <a:lnTo>
                    <a:pt x="107175" y="234289"/>
                  </a:lnTo>
                  <a:lnTo>
                    <a:pt x="67449" y="212458"/>
                  </a:lnTo>
                  <a:lnTo>
                    <a:pt x="45859" y="169481"/>
                  </a:lnTo>
                  <a:lnTo>
                    <a:pt x="44183" y="151587"/>
                  </a:lnTo>
                  <a:lnTo>
                    <a:pt x="236956" y="151587"/>
                  </a:lnTo>
                  <a:close/>
                </a:path>
                <a:path w="829309" h="407034">
                  <a:moveTo>
                    <a:pt x="550875" y="144424"/>
                  </a:moveTo>
                  <a:lnTo>
                    <a:pt x="542747" y="94818"/>
                  </a:lnTo>
                  <a:lnTo>
                    <a:pt x="518350" y="52222"/>
                  </a:lnTo>
                  <a:lnTo>
                    <a:pt x="506717" y="40982"/>
                  </a:lnTo>
                  <a:lnTo>
                    <a:pt x="506717" y="144424"/>
                  </a:lnTo>
                  <a:lnTo>
                    <a:pt x="505358" y="162458"/>
                  </a:lnTo>
                  <a:lnTo>
                    <a:pt x="505333" y="162801"/>
                  </a:lnTo>
                  <a:lnTo>
                    <a:pt x="501218" y="179565"/>
                  </a:lnTo>
                  <a:lnTo>
                    <a:pt x="501192" y="179717"/>
                  </a:lnTo>
                  <a:lnTo>
                    <a:pt x="472694" y="220802"/>
                  </a:lnTo>
                  <a:lnTo>
                    <a:pt x="426135" y="235737"/>
                  </a:lnTo>
                  <a:lnTo>
                    <a:pt x="408508" y="234086"/>
                  </a:lnTo>
                  <a:lnTo>
                    <a:pt x="402399" y="232156"/>
                  </a:lnTo>
                  <a:lnTo>
                    <a:pt x="392633" y="229095"/>
                  </a:lnTo>
                  <a:lnTo>
                    <a:pt x="378523" y="220802"/>
                  </a:lnTo>
                  <a:lnTo>
                    <a:pt x="366153" y="209181"/>
                  </a:lnTo>
                  <a:lnTo>
                    <a:pt x="356133" y="195173"/>
                  </a:lnTo>
                  <a:lnTo>
                    <a:pt x="348996" y="179717"/>
                  </a:lnTo>
                  <a:lnTo>
                    <a:pt x="348919" y="179565"/>
                  </a:lnTo>
                  <a:lnTo>
                    <a:pt x="344703" y="162801"/>
                  </a:lnTo>
                  <a:lnTo>
                    <a:pt x="344614" y="162458"/>
                  </a:lnTo>
                  <a:lnTo>
                    <a:pt x="343217" y="144424"/>
                  </a:lnTo>
                  <a:lnTo>
                    <a:pt x="343179" y="143827"/>
                  </a:lnTo>
                  <a:lnTo>
                    <a:pt x="344716" y="124053"/>
                  </a:lnTo>
                  <a:lnTo>
                    <a:pt x="344741" y="123723"/>
                  </a:lnTo>
                  <a:lnTo>
                    <a:pt x="349402" y="105930"/>
                  </a:lnTo>
                  <a:lnTo>
                    <a:pt x="349440" y="105778"/>
                  </a:lnTo>
                  <a:lnTo>
                    <a:pt x="357263" y="90043"/>
                  </a:lnTo>
                  <a:lnTo>
                    <a:pt x="368249" y="76390"/>
                  </a:lnTo>
                  <a:lnTo>
                    <a:pt x="381228" y="65417"/>
                  </a:lnTo>
                  <a:lnTo>
                    <a:pt x="395109" y="57581"/>
                  </a:lnTo>
                  <a:lnTo>
                    <a:pt x="407301" y="53708"/>
                  </a:lnTo>
                  <a:lnTo>
                    <a:pt x="409879" y="52882"/>
                  </a:lnTo>
                  <a:lnTo>
                    <a:pt x="425538" y="51320"/>
                  </a:lnTo>
                  <a:lnTo>
                    <a:pt x="441172" y="52882"/>
                  </a:lnTo>
                  <a:lnTo>
                    <a:pt x="455828" y="57581"/>
                  </a:lnTo>
                  <a:lnTo>
                    <a:pt x="469519" y="65417"/>
                  </a:lnTo>
                  <a:lnTo>
                    <a:pt x="482244" y="76390"/>
                  </a:lnTo>
                  <a:lnTo>
                    <a:pt x="492950" y="90043"/>
                  </a:lnTo>
                  <a:lnTo>
                    <a:pt x="500519" y="105778"/>
                  </a:lnTo>
                  <a:lnTo>
                    <a:pt x="500595" y="105930"/>
                  </a:lnTo>
                  <a:lnTo>
                    <a:pt x="505091" y="123723"/>
                  </a:lnTo>
                  <a:lnTo>
                    <a:pt x="505180" y="124053"/>
                  </a:lnTo>
                  <a:lnTo>
                    <a:pt x="506666" y="143827"/>
                  </a:lnTo>
                  <a:lnTo>
                    <a:pt x="506717" y="144424"/>
                  </a:lnTo>
                  <a:lnTo>
                    <a:pt x="506717" y="40982"/>
                  </a:lnTo>
                  <a:lnTo>
                    <a:pt x="500646" y="35115"/>
                  </a:lnTo>
                  <a:lnTo>
                    <a:pt x="480085" y="22898"/>
                  </a:lnTo>
                  <a:lnTo>
                    <a:pt x="456933" y="15659"/>
                  </a:lnTo>
                  <a:lnTo>
                    <a:pt x="457631" y="15659"/>
                  </a:lnTo>
                  <a:lnTo>
                    <a:pt x="430314" y="13119"/>
                  </a:lnTo>
                  <a:lnTo>
                    <a:pt x="405549" y="15659"/>
                  </a:lnTo>
                  <a:lnTo>
                    <a:pt x="383171" y="23266"/>
                  </a:lnTo>
                  <a:lnTo>
                    <a:pt x="363181" y="35953"/>
                  </a:lnTo>
                  <a:lnTo>
                    <a:pt x="345579" y="53708"/>
                  </a:lnTo>
                  <a:lnTo>
                    <a:pt x="345579" y="19088"/>
                  </a:lnTo>
                  <a:lnTo>
                    <a:pt x="302590" y="19088"/>
                  </a:lnTo>
                  <a:lnTo>
                    <a:pt x="302590" y="406438"/>
                  </a:lnTo>
                  <a:lnTo>
                    <a:pt x="345579" y="406438"/>
                  </a:lnTo>
                  <a:lnTo>
                    <a:pt x="345579" y="232156"/>
                  </a:lnTo>
                  <a:lnTo>
                    <a:pt x="363067" y="250431"/>
                  </a:lnTo>
                  <a:lnTo>
                    <a:pt x="383311" y="263486"/>
                  </a:lnTo>
                  <a:lnTo>
                    <a:pt x="406336" y="271322"/>
                  </a:lnTo>
                  <a:lnTo>
                    <a:pt x="432104" y="273926"/>
                  </a:lnTo>
                  <a:lnTo>
                    <a:pt x="457873" y="271564"/>
                  </a:lnTo>
                  <a:lnTo>
                    <a:pt x="501154" y="252615"/>
                  </a:lnTo>
                  <a:lnTo>
                    <a:pt x="532752" y="216103"/>
                  </a:lnTo>
                  <a:lnTo>
                    <a:pt x="548868" y="170294"/>
                  </a:lnTo>
                  <a:lnTo>
                    <a:pt x="550875" y="144424"/>
                  </a:lnTo>
                  <a:close/>
                </a:path>
                <a:path w="829309" h="407034">
                  <a:moveTo>
                    <a:pt x="829005" y="0"/>
                  </a:moveTo>
                  <a:lnTo>
                    <a:pt x="659498" y="182626"/>
                  </a:lnTo>
                  <a:lnTo>
                    <a:pt x="659498" y="19088"/>
                  </a:lnTo>
                  <a:lnTo>
                    <a:pt x="616534" y="19088"/>
                  </a:lnTo>
                  <a:lnTo>
                    <a:pt x="616534" y="284099"/>
                  </a:lnTo>
                  <a:lnTo>
                    <a:pt x="786028" y="101447"/>
                  </a:lnTo>
                  <a:lnTo>
                    <a:pt x="786028" y="266776"/>
                  </a:lnTo>
                  <a:lnTo>
                    <a:pt x="829005" y="266776"/>
                  </a:lnTo>
                  <a:lnTo>
                    <a:pt x="829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611266" y="9164307"/>
              <a:ext cx="190999" cy="247688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8857171" y="9158344"/>
              <a:ext cx="2360295" cy="393700"/>
            </a:xfrm>
            <a:custGeom>
              <a:avLst/>
              <a:gdLst/>
              <a:ahLst/>
              <a:cxnLst/>
              <a:rect l="l" t="t" r="r" b="b"/>
              <a:pathLst>
                <a:path w="2360295" h="393700">
                  <a:moveTo>
                    <a:pt x="88328" y="209486"/>
                  </a:moveTo>
                  <a:lnTo>
                    <a:pt x="48945" y="195173"/>
                  </a:lnTo>
                  <a:lnTo>
                    <a:pt x="0" y="333032"/>
                  </a:lnTo>
                  <a:lnTo>
                    <a:pt x="28054" y="344373"/>
                  </a:lnTo>
                  <a:lnTo>
                    <a:pt x="88328" y="209486"/>
                  </a:lnTo>
                  <a:close/>
                </a:path>
                <a:path w="2360295" h="393700">
                  <a:moveTo>
                    <a:pt x="561606" y="5969"/>
                  </a:moveTo>
                  <a:lnTo>
                    <a:pt x="521017" y="5969"/>
                  </a:lnTo>
                  <a:lnTo>
                    <a:pt x="521017" y="130111"/>
                  </a:lnTo>
                  <a:lnTo>
                    <a:pt x="519620" y="148767"/>
                  </a:lnTo>
                  <a:lnTo>
                    <a:pt x="498640" y="195770"/>
                  </a:lnTo>
                  <a:lnTo>
                    <a:pt x="456323" y="221005"/>
                  </a:lnTo>
                  <a:lnTo>
                    <a:pt x="455904" y="221005"/>
                  </a:lnTo>
                  <a:lnTo>
                    <a:pt x="438658" y="222618"/>
                  </a:lnTo>
                  <a:lnTo>
                    <a:pt x="391147" y="208026"/>
                  </a:lnTo>
                  <a:lnTo>
                    <a:pt x="362927" y="166890"/>
                  </a:lnTo>
                  <a:lnTo>
                    <a:pt x="357530" y="130111"/>
                  </a:lnTo>
                  <a:lnTo>
                    <a:pt x="357479" y="129514"/>
                  </a:lnTo>
                  <a:lnTo>
                    <a:pt x="363372" y="91249"/>
                  </a:lnTo>
                  <a:lnTo>
                    <a:pt x="393496" y="51803"/>
                  </a:lnTo>
                  <a:lnTo>
                    <a:pt x="438658" y="38201"/>
                  </a:lnTo>
                  <a:lnTo>
                    <a:pt x="454380" y="39712"/>
                  </a:lnTo>
                  <a:lnTo>
                    <a:pt x="495947" y="62077"/>
                  </a:lnTo>
                  <a:lnTo>
                    <a:pt x="519455" y="109308"/>
                  </a:lnTo>
                  <a:lnTo>
                    <a:pt x="521017" y="130111"/>
                  </a:lnTo>
                  <a:lnTo>
                    <a:pt x="521017" y="5969"/>
                  </a:lnTo>
                  <a:lnTo>
                    <a:pt x="518629" y="5969"/>
                  </a:lnTo>
                  <a:lnTo>
                    <a:pt x="518629" y="41186"/>
                  </a:lnTo>
                  <a:lnTo>
                    <a:pt x="515823" y="38201"/>
                  </a:lnTo>
                  <a:lnTo>
                    <a:pt x="501688" y="23164"/>
                  </a:lnTo>
                  <a:lnTo>
                    <a:pt x="481926" y="10299"/>
                  </a:lnTo>
                  <a:lnTo>
                    <a:pt x="459320" y="2578"/>
                  </a:lnTo>
                  <a:lnTo>
                    <a:pt x="433882" y="12"/>
                  </a:lnTo>
                  <a:lnTo>
                    <a:pt x="409498" y="2159"/>
                  </a:lnTo>
                  <a:lnTo>
                    <a:pt x="366674" y="19316"/>
                  </a:lnTo>
                  <a:lnTo>
                    <a:pt x="332955" y="53136"/>
                  </a:lnTo>
                  <a:lnTo>
                    <a:pt x="315493" y="100736"/>
                  </a:lnTo>
                  <a:lnTo>
                    <a:pt x="313309" y="129514"/>
                  </a:lnTo>
                  <a:lnTo>
                    <a:pt x="315506" y="158838"/>
                  </a:lnTo>
                  <a:lnTo>
                    <a:pt x="333121" y="207187"/>
                  </a:lnTo>
                  <a:lnTo>
                    <a:pt x="367068" y="241350"/>
                  </a:lnTo>
                  <a:lnTo>
                    <a:pt x="409740" y="258660"/>
                  </a:lnTo>
                  <a:lnTo>
                    <a:pt x="433882" y="260819"/>
                  </a:lnTo>
                  <a:lnTo>
                    <a:pt x="458863" y="258216"/>
                  </a:lnTo>
                  <a:lnTo>
                    <a:pt x="481330" y="250380"/>
                  </a:lnTo>
                  <a:lnTo>
                    <a:pt x="501243" y="237324"/>
                  </a:lnTo>
                  <a:lnTo>
                    <a:pt x="515226" y="222618"/>
                  </a:lnTo>
                  <a:lnTo>
                    <a:pt x="518629" y="219036"/>
                  </a:lnTo>
                  <a:lnTo>
                    <a:pt x="518629" y="253657"/>
                  </a:lnTo>
                  <a:lnTo>
                    <a:pt x="561606" y="253657"/>
                  </a:lnTo>
                  <a:lnTo>
                    <a:pt x="561606" y="219036"/>
                  </a:lnTo>
                  <a:lnTo>
                    <a:pt x="561606" y="41186"/>
                  </a:lnTo>
                  <a:lnTo>
                    <a:pt x="561606" y="5969"/>
                  </a:lnTo>
                  <a:close/>
                </a:path>
                <a:path w="2360295" h="393700">
                  <a:moveTo>
                    <a:pt x="984758" y="6007"/>
                  </a:moveTo>
                  <a:lnTo>
                    <a:pt x="941781" y="6007"/>
                  </a:lnTo>
                  <a:lnTo>
                    <a:pt x="941781" y="107607"/>
                  </a:lnTo>
                  <a:lnTo>
                    <a:pt x="824801" y="107607"/>
                  </a:lnTo>
                  <a:lnTo>
                    <a:pt x="824801" y="6007"/>
                  </a:lnTo>
                  <a:lnTo>
                    <a:pt x="781824" y="6007"/>
                  </a:lnTo>
                  <a:lnTo>
                    <a:pt x="781824" y="107607"/>
                  </a:lnTo>
                  <a:lnTo>
                    <a:pt x="781824" y="146977"/>
                  </a:lnTo>
                  <a:lnTo>
                    <a:pt x="781824" y="253657"/>
                  </a:lnTo>
                  <a:lnTo>
                    <a:pt x="824801" y="253657"/>
                  </a:lnTo>
                  <a:lnTo>
                    <a:pt x="824801" y="146977"/>
                  </a:lnTo>
                  <a:lnTo>
                    <a:pt x="941781" y="146977"/>
                  </a:lnTo>
                  <a:lnTo>
                    <a:pt x="941781" y="253657"/>
                  </a:lnTo>
                  <a:lnTo>
                    <a:pt x="984758" y="253657"/>
                  </a:lnTo>
                  <a:lnTo>
                    <a:pt x="984758" y="146977"/>
                  </a:lnTo>
                  <a:lnTo>
                    <a:pt x="984758" y="107607"/>
                  </a:lnTo>
                  <a:lnTo>
                    <a:pt x="984758" y="6007"/>
                  </a:lnTo>
                  <a:close/>
                </a:path>
                <a:path w="2360295" h="393700">
                  <a:moveTo>
                    <a:pt x="1287348" y="138468"/>
                  </a:moveTo>
                  <a:lnTo>
                    <a:pt x="1282420" y="86537"/>
                  </a:lnTo>
                  <a:lnTo>
                    <a:pt x="1264069" y="45364"/>
                  </a:lnTo>
                  <a:lnTo>
                    <a:pt x="1257668" y="38201"/>
                  </a:lnTo>
                  <a:lnTo>
                    <a:pt x="1246339" y="25514"/>
                  </a:lnTo>
                  <a:lnTo>
                    <a:pt x="1243177" y="23431"/>
                  </a:lnTo>
                  <a:lnTo>
                    <a:pt x="1243177" y="102654"/>
                  </a:lnTo>
                  <a:lnTo>
                    <a:pt x="1097559" y="102654"/>
                  </a:lnTo>
                  <a:lnTo>
                    <a:pt x="1113612" y="66116"/>
                  </a:lnTo>
                  <a:lnTo>
                    <a:pt x="1145070" y="42748"/>
                  </a:lnTo>
                  <a:lnTo>
                    <a:pt x="1170355" y="38201"/>
                  </a:lnTo>
                  <a:lnTo>
                    <a:pt x="1184071" y="39331"/>
                  </a:lnTo>
                  <a:lnTo>
                    <a:pt x="1183767" y="39331"/>
                  </a:lnTo>
                  <a:lnTo>
                    <a:pt x="1195959" y="42595"/>
                  </a:lnTo>
                  <a:lnTo>
                    <a:pt x="1226896" y="65328"/>
                  </a:lnTo>
                  <a:lnTo>
                    <a:pt x="1243177" y="102654"/>
                  </a:lnTo>
                  <a:lnTo>
                    <a:pt x="1243177" y="23431"/>
                  </a:lnTo>
                  <a:lnTo>
                    <a:pt x="1224826" y="11341"/>
                  </a:lnTo>
                  <a:lnTo>
                    <a:pt x="1199489" y="2832"/>
                  </a:lnTo>
                  <a:lnTo>
                    <a:pt x="1170355" y="0"/>
                  </a:lnTo>
                  <a:lnTo>
                    <a:pt x="1144308" y="2336"/>
                  </a:lnTo>
                  <a:lnTo>
                    <a:pt x="1100594" y="20993"/>
                  </a:lnTo>
                  <a:lnTo>
                    <a:pt x="1068692" y="57175"/>
                  </a:lnTo>
                  <a:lnTo>
                    <a:pt x="1052423" y="104165"/>
                  </a:lnTo>
                  <a:lnTo>
                    <a:pt x="1050391" y="131305"/>
                  </a:lnTo>
                  <a:lnTo>
                    <a:pt x="1052652" y="161544"/>
                  </a:lnTo>
                  <a:lnTo>
                    <a:pt x="1070711" y="210032"/>
                  </a:lnTo>
                  <a:lnTo>
                    <a:pt x="1105446" y="242519"/>
                  </a:lnTo>
                  <a:lnTo>
                    <a:pt x="1148562" y="258775"/>
                  </a:lnTo>
                  <a:lnTo>
                    <a:pt x="1172756" y="260807"/>
                  </a:lnTo>
                  <a:lnTo>
                    <a:pt x="1196035" y="258914"/>
                  </a:lnTo>
                  <a:lnTo>
                    <a:pt x="1217523" y="253199"/>
                  </a:lnTo>
                  <a:lnTo>
                    <a:pt x="1237221" y="243700"/>
                  </a:lnTo>
                  <a:lnTo>
                    <a:pt x="1255128" y="230378"/>
                  </a:lnTo>
                  <a:lnTo>
                    <a:pt x="1262938" y="222618"/>
                  </a:lnTo>
                  <a:lnTo>
                    <a:pt x="1263738" y="221843"/>
                  </a:lnTo>
                  <a:lnTo>
                    <a:pt x="1271676" y="212331"/>
                  </a:lnTo>
                  <a:lnTo>
                    <a:pt x="1278953" y="201841"/>
                  </a:lnTo>
                  <a:lnTo>
                    <a:pt x="1285544" y="190398"/>
                  </a:lnTo>
                  <a:lnTo>
                    <a:pt x="1249743" y="170700"/>
                  </a:lnTo>
                  <a:lnTo>
                    <a:pt x="1244777" y="180213"/>
                  </a:lnTo>
                  <a:lnTo>
                    <a:pt x="1238846" y="189052"/>
                  </a:lnTo>
                  <a:lnTo>
                    <a:pt x="1200658" y="218147"/>
                  </a:lnTo>
                  <a:lnTo>
                    <a:pt x="1173340" y="222618"/>
                  </a:lnTo>
                  <a:lnTo>
                    <a:pt x="1157566" y="221170"/>
                  </a:lnTo>
                  <a:lnTo>
                    <a:pt x="1117841" y="199339"/>
                  </a:lnTo>
                  <a:lnTo>
                    <a:pt x="1096251" y="156362"/>
                  </a:lnTo>
                  <a:lnTo>
                    <a:pt x="1094574" y="138468"/>
                  </a:lnTo>
                  <a:lnTo>
                    <a:pt x="1287348" y="138468"/>
                  </a:lnTo>
                  <a:close/>
                </a:path>
                <a:path w="2360295" h="393700">
                  <a:moveTo>
                    <a:pt x="1654340" y="6007"/>
                  </a:moveTo>
                  <a:lnTo>
                    <a:pt x="1456182" y="6007"/>
                  </a:lnTo>
                  <a:lnTo>
                    <a:pt x="1456182" y="45377"/>
                  </a:lnTo>
                  <a:lnTo>
                    <a:pt x="1533779" y="45377"/>
                  </a:lnTo>
                  <a:lnTo>
                    <a:pt x="1533779" y="253657"/>
                  </a:lnTo>
                  <a:lnTo>
                    <a:pt x="1576743" y="253657"/>
                  </a:lnTo>
                  <a:lnTo>
                    <a:pt x="1576743" y="45377"/>
                  </a:lnTo>
                  <a:lnTo>
                    <a:pt x="1654340" y="45377"/>
                  </a:lnTo>
                  <a:lnTo>
                    <a:pt x="1654340" y="6007"/>
                  </a:lnTo>
                  <a:close/>
                </a:path>
                <a:path w="2360295" h="393700">
                  <a:moveTo>
                    <a:pt x="1948078" y="131305"/>
                  </a:moveTo>
                  <a:lnTo>
                    <a:pt x="1939937" y="81699"/>
                  </a:lnTo>
                  <a:lnTo>
                    <a:pt x="1915553" y="39103"/>
                  </a:lnTo>
                  <a:lnTo>
                    <a:pt x="1903907" y="27851"/>
                  </a:lnTo>
                  <a:lnTo>
                    <a:pt x="1903907" y="131305"/>
                  </a:lnTo>
                  <a:lnTo>
                    <a:pt x="1902548" y="149339"/>
                  </a:lnTo>
                  <a:lnTo>
                    <a:pt x="1881822" y="196062"/>
                  </a:lnTo>
                  <a:lnTo>
                    <a:pt x="1840636" y="220967"/>
                  </a:lnTo>
                  <a:lnTo>
                    <a:pt x="1823339" y="222618"/>
                  </a:lnTo>
                  <a:lnTo>
                    <a:pt x="1805711" y="220967"/>
                  </a:lnTo>
                  <a:lnTo>
                    <a:pt x="1799590" y="219036"/>
                  </a:lnTo>
                  <a:lnTo>
                    <a:pt x="1789836" y="215976"/>
                  </a:lnTo>
                  <a:lnTo>
                    <a:pt x="1753323" y="182054"/>
                  </a:lnTo>
                  <a:lnTo>
                    <a:pt x="1740420" y="131305"/>
                  </a:lnTo>
                  <a:lnTo>
                    <a:pt x="1740369" y="130708"/>
                  </a:lnTo>
                  <a:lnTo>
                    <a:pt x="1741919" y="110934"/>
                  </a:lnTo>
                  <a:lnTo>
                    <a:pt x="1741944" y="110604"/>
                  </a:lnTo>
                  <a:lnTo>
                    <a:pt x="1746605" y="92811"/>
                  </a:lnTo>
                  <a:lnTo>
                    <a:pt x="1778431" y="52298"/>
                  </a:lnTo>
                  <a:lnTo>
                    <a:pt x="1804492" y="40589"/>
                  </a:lnTo>
                  <a:lnTo>
                    <a:pt x="1807070" y="39763"/>
                  </a:lnTo>
                  <a:lnTo>
                    <a:pt x="1822742" y="38201"/>
                  </a:lnTo>
                  <a:lnTo>
                    <a:pt x="1838363" y="39763"/>
                  </a:lnTo>
                  <a:lnTo>
                    <a:pt x="1853031" y="44462"/>
                  </a:lnTo>
                  <a:lnTo>
                    <a:pt x="1890141" y="76923"/>
                  </a:lnTo>
                  <a:lnTo>
                    <a:pt x="1902294" y="110604"/>
                  </a:lnTo>
                  <a:lnTo>
                    <a:pt x="1902383" y="110934"/>
                  </a:lnTo>
                  <a:lnTo>
                    <a:pt x="1903869" y="130708"/>
                  </a:lnTo>
                  <a:lnTo>
                    <a:pt x="1903907" y="131305"/>
                  </a:lnTo>
                  <a:lnTo>
                    <a:pt x="1903907" y="27851"/>
                  </a:lnTo>
                  <a:lnTo>
                    <a:pt x="1897849" y="21996"/>
                  </a:lnTo>
                  <a:lnTo>
                    <a:pt x="1877275" y="9779"/>
                  </a:lnTo>
                  <a:lnTo>
                    <a:pt x="1854123" y="2540"/>
                  </a:lnTo>
                  <a:lnTo>
                    <a:pt x="1854835" y="2540"/>
                  </a:lnTo>
                  <a:lnTo>
                    <a:pt x="1827517" y="0"/>
                  </a:lnTo>
                  <a:lnTo>
                    <a:pt x="1802739" y="2540"/>
                  </a:lnTo>
                  <a:lnTo>
                    <a:pt x="1780362" y="10147"/>
                  </a:lnTo>
                  <a:lnTo>
                    <a:pt x="1760372" y="22834"/>
                  </a:lnTo>
                  <a:lnTo>
                    <a:pt x="1742770" y="40589"/>
                  </a:lnTo>
                  <a:lnTo>
                    <a:pt x="1742770" y="5969"/>
                  </a:lnTo>
                  <a:lnTo>
                    <a:pt x="1699793" y="5969"/>
                  </a:lnTo>
                  <a:lnTo>
                    <a:pt x="1699793" y="393319"/>
                  </a:lnTo>
                  <a:lnTo>
                    <a:pt x="1742770" y="393319"/>
                  </a:lnTo>
                  <a:lnTo>
                    <a:pt x="1742770" y="219036"/>
                  </a:lnTo>
                  <a:lnTo>
                    <a:pt x="1760258" y="237312"/>
                  </a:lnTo>
                  <a:lnTo>
                    <a:pt x="1780514" y="250367"/>
                  </a:lnTo>
                  <a:lnTo>
                    <a:pt x="1803527" y="258203"/>
                  </a:lnTo>
                  <a:lnTo>
                    <a:pt x="1829308" y="260807"/>
                  </a:lnTo>
                  <a:lnTo>
                    <a:pt x="1855076" y="258445"/>
                  </a:lnTo>
                  <a:lnTo>
                    <a:pt x="1878088" y="251345"/>
                  </a:lnTo>
                  <a:lnTo>
                    <a:pt x="1898345" y="239496"/>
                  </a:lnTo>
                  <a:lnTo>
                    <a:pt x="1915845" y="222910"/>
                  </a:lnTo>
                  <a:lnTo>
                    <a:pt x="1916049" y="222618"/>
                  </a:lnTo>
                  <a:lnTo>
                    <a:pt x="1929942" y="202984"/>
                  </a:lnTo>
                  <a:lnTo>
                    <a:pt x="1940013" y="181063"/>
                  </a:lnTo>
                  <a:lnTo>
                    <a:pt x="1946059" y="157175"/>
                  </a:lnTo>
                  <a:lnTo>
                    <a:pt x="1948078" y="131305"/>
                  </a:lnTo>
                  <a:close/>
                </a:path>
                <a:path w="2360295" h="393700">
                  <a:moveTo>
                    <a:pt x="2359850" y="130708"/>
                  </a:moveTo>
                  <a:lnTo>
                    <a:pt x="2357539" y="103593"/>
                  </a:lnTo>
                  <a:lnTo>
                    <a:pt x="2350605" y="78943"/>
                  </a:lnTo>
                  <a:lnTo>
                    <a:pt x="2339048" y="56743"/>
                  </a:lnTo>
                  <a:lnTo>
                    <a:pt x="2323833" y="38201"/>
                  </a:lnTo>
                  <a:lnTo>
                    <a:pt x="2322855" y="37007"/>
                  </a:lnTo>
                  <a:lnTo>
                    <a:pt x="2315692" y="31153"/>
                  </a:lnTo>
                  <a:lnTo>
                    <a:pt x="2315692" y="130708"/>
                  </a:lnTo>
                  <a:lnTo>
                    <a:pt x="2314079" y="151041"/>
                  </a:lnTo>
                  <a:lnTo>
                    <a:pt x="2290026" y="198145"/>
                  </a:lnTo>
                  <a:lnTo>
                    <a:pt x="2245766" y="221107"/>
                  </a:lnTo>
                  <a:lnTo>
                    <a:pt x="2228558" y="222618"/>
                  </a:lnTo>
                  <a:lnTo>
                    <a:pt x="2211578" y="221107"/>
                  </a:lnTo>
                  <a:lnTo>
                    <a:pt x="2168271" y="198450"/>
                  </a:lnTo>
                  <a:lnTo>
                    <a:pt x="2144776" y="151282"/>
                  </a:lnTo>
                  <a:lnTo>
                    <a:pt x="2143214" y="130708"/>
                  </a:lnTo>
                  <a:lnTo>
                    <a:pt x="2144763" y="110363"/>
                  </a:lnTo>
                  <a:lnTo>
                    <a:pt x="2167979" y="62966"/>
                  </a:lnTo>
                  <a:lnTo>
                    <a:pt x="2211336" y="39751"/>
                  </a:lnTo>
                  <a:lnTo>
                    <a:pt x="2228558" y="38201"/>
                  </a:lnTo>
                  <a:lnTo>
                    <a:pt x="2246071" y="39751"/>
                  </a:lnTo>
                  <a:lnTo>
                    <a:pt x="2290330" y="62966"/>
                  </a:lnTo>
                  <a:lnTo>
                    <a:pt x="2314105" y="110363"/>
                  </a:lnTo>
                  <a:lnTo>
                    <a:pt x="2315692" y="130708"/>
                  </a:lnTo>
                  <a:lnTo>
                    <a:pt x="2315692" y="31153"/>
                  </a:lnTo>
                  <a:lnTo>
                    <a:pt x="2303081" y="20815"/>
                  </a:lnTo>
                  <a:lnTo>
                    <a:pt x="2280767" y="9258"/>
                  </a:lnTo>
                  <a:lnTo>
                    <a:pt x="2255926" y="2324"/>
                  </a:lnTo>
                  <a:lnTo>
                    <a:pt x="2228558" y="12"/>
                  </a:lnTo>
                  <a:lnTo>
                    <a:pt x="2200757" y="2324"/>
                  </a:lnTo>
                  <a:lnTo>
                    <a:pt x="2153907" y="20815"/>
                  </a:lnTo>
                  <a:lnTo>
                    <a:pt x="2122462" y="52146"/>
                  </a:lnTo>
                  <a:lnTo>
                    <a:pt x="2105749" y="87363"/>
                  </a:lnTo>
                  <a:lnTo>
                    <a:pt x="2101418" y="107429"/>
                  </a:lnTo>
                  <a:lnTo>
                    <a:pt x="2056663" y="107429"/>
                  </a:lnTo>
                  <a:lnTo>
                    <a:pt x="2056663" y="5969"/>
                  </a:lnTo>
                  <a:lnTo>
                    <a:pt x="2013686" y="5969"/>
                  </a:lnTo>
                  <a:lnTo>
                    <a:pt x="2013686" y="253657"/>
                  </a:lnTo>
                  <a:lnTo>
                    <a:pt x="2056663" y="253657"/>
                  </a:lnTo>
                  <a:lnTo>
                    <a:pt x="2056663" y="146824"/>
                  </a:lnTo>
                  <a:lnTo>
                    <a:pt x="2099043" y="146824"/>
                  </a:lnTo>
                  <a:lnTo>
                    <a:pt x="2115820" y="198856"/>
                  </a:lnTo>
                  <a:lnTo>
                    <a:pt x="2146744" y="234632"/>
                  </a:lnTo>
                  <a:lnTo>
                    <a:pt x="2197773" y="257911"/>
                  </a:lnTo>
                  <a:lnTo>
                    <a:pt x="2228558" y="260819"/>
                  </a:lnTo>
                  <a:lnTo>
                    <a:pt x="2255685" y="258508"/>
                  </a:lnTo>
                  <a:lnTo>
                    <a:pt x="2302687" y="240017"/>
                  </a:lnTo>
                  <a:lnTo>
                    <a:pt x="2338870" y="204127"/>
                  </a:lnTo>
                  <a:lnTo>
                    <a:pt x="2357526" y="157568"/>
                  </a:lnTo>
                  <a:lnTo>
                    <a:pt x="2359850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1282692" y="9164307"/>
              <a:ext cx="208894" cy="247688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836790" y="3544322"/>
              <a:ext cx="11069320" cy="5875020"/>
            </a:xfrm>
            <a:custGeom>
              <a:avLst/>
              <a:gdLst/>
              <a:ahLst/>
              <a:cxnLst/>
              <a:rect l="l" t="t" r="r" b="b"/>
              <a:pathLst>
                <a:path w="11069320" h="5875020">
                  <a:moveTo>
                    <a:pt x="252349" y="2951365"/>
                  </a:moveTo>
                  <a:lnTo>
                    <a:pt x="0" y="2951365"/>
                  </a:lnTo>
                  <a:lnTo>
                    <a:pt x="0" y="3203714"/>
                  </a:lnTo>
                  <a:lnTo>
                    <a:pt x="252349" y="3203714"/>
                  </a:lnTo>
                  <a:lnTo>
                    <a:pt x="252349" y="2951365"/>
                  </a:lnTo>
                  <a:close/>
                </a:path>
                <a:path w="11069320" h="5875020">
                  <a:moveTo>
                    <a:pt x="252349" y="2228875"/>
                  </a:moveTo>
                  <a:lnTo>
                    <a:pt x="0" y="2228875"/>
                  </a:lnTo>
                  <a:lnTo>
                    <a:pt x="0" y="2481224"/>
                  </a:lnTo>
                  <a:lnTo>
                    <a:pt x="252349" y="2481224"/>
                  </a:lnTo>
                  <a:lnTo>
                    <a:pt x="252349" y="2228875"/>
                  </a:lnTo>
                  <a:close/>
                </a:path>
                <a:path w="11069320" h="5875020">
                  <a:moveTo>
                    <a:pt x="252349" y="1505864"/>
                  </a:moveTo>
                  <a:lnTo>
                    <a:pt x="0" y="1505864"/>
                  </a:lnTo>
                  <a:lnTo>
                    <a:pt x="0" y="1758213"/>
                  </a:lnTo>
                  <a:lnTo>
                    <a:pt x="252349" y="1758213"/>
                  </a:lnTo>
                  <a:lnTo>
                    <a:pt x="252349" y="1505864"/>
                  </a:lnTo>
                  <a:close/>
                </a:path>
                <a:path w="11069320" h="5875020">
                  <a:moveTo>
                    <a:pt x="252349" y="783374"/>
                  </a:moveTo>
                  <a:lnTo>
                    <a:pt x="0" y="783374"/>
                  </a:lnTo>
                  <a:lnTo>
                    <a:pt x="0" y="1035723"/>
                  </a:lnTo>
                  <a:lnTo>
                    <a:pt x="252349" y="1035723"/>
                  </a:lnTo>
                  <a:lnTo>
                    <a:pt x="252349" y="783374"/>
                  </a:lnTo>
                  <a:close/>
                </a:path>
                <a:path w="11069320" h="5875020">
                  <a:moveTo>
                    <a:pt x="252349" y="61404"/>
                  </a:moveTo>
                  <a:lnTo>
                    <a:pt x="0" y="61404"/>
                  </a:lnTo>
                  <a:lnTo>
                    <a:pt x="0" y="313753"/>
                  </a:lnTo>
                  <a:lnTo>
                    <a:pt x="252349" y="313753"/>
                  </a:lnTo>
                  <a:lnTo>
                    <a:pt x="252349" y="61404"/>
                  </a:lnTo>
                  <a:close/>
                </a:path>
                <a:path w="11069320" h="5875020">
                  <a:moveTo>
                    <a:pt x="846543" y="398094"/>
                  </a:moveTo>
                  <a:lnTo>
                    <a:pt x="654367" y="185610"/>
                  </a:lnTo>
                  <a:lnTo>
                    <a:pt x="840574" y="0"/>
                  </a:lnTo>
                  <a:lnTo>
                    <a:pt x="780884" y="0"/>
                  </a:lnTo>
                  <a:lnTo>
                    <a:pt x="611390" y="170700"/>
                  </a:lnTo>
                  <a:lnTo>
                    <a:pt x="611390" y="0"/>
                  </a:lnTo>
                  <a:lnTo>
                    <a:pt x="567220" y="0"/>
                  </a:lnTo>
                  <a:lnTo>
                    <a:pt x="567220" y="398094"/>
                  </a:lnTo>
                  <a:lnTo>
                    <a:pt x="611390" y="398094"/>
                  </a:lnTo>
                  <a:lnTo>
                    <a:pt x="611390" y="226796"/>
                  </a:lnTo>
                  <a:lnTo>
                    <a:pt x="622731" y="215455"/>
                  </a:lnTo>
                  <a:lnTo>
                    <a:pt x="785672" y="398094"/>
                  </a:lnTo>
                  <a:lnTo>
                    <a:pt x="846543" y="398094"/>
                  </a:lnTo>
                  <a:close/>
                </a:path>
                <a:path w="11069320" h="5875020">
                  <a:moveTo>
                    <a:pt x="1142568" y="275132"/>
                  </a:moveTo>
                  <a:lnTo>
                    <a:pt x="1133233" y="223367"/>
                  </a:lnTo>
                  <a:lnTo>
                    <a:pt x="1106233" y="182613"/>
                  </a:lnTo>
                  <a:lnTo>
                    <a:pt x="1098397" y="175844"/>
                  </a:lnTo>
                  <a:lnTo>
                    <a:pt x="1098397" y="275132"/>
                  </a:lnTo>
                  <a:lnTo>
                    <a:pt x="1096797" y="295465"/>
                  </a:lnTo>
                  <a:lnTo>
                    <a:pt x="1072730" y="342582"/>
                  </a:lnTo>
                  <a:lnTo>
                    <a:pt x="1028534" y="365518"/>
                  </a:lnTo>
                  <a:lnTo>
                    <a:pt x="1011262" y="367042"/>
                  </a:lnTo>
                  <a:lnTo>
                    <a:pt x="993990" y="365518"/>
                  </a:lnTo>
                  <a:lnTo>
                    <a:pt x="949782" y="342582"/>
                  </a:lnTo>
                  <a:lnTo>
                    <a:pt x="925728" y="295465"/>
                  </a:lnTo>
                  <a:lnTo>
                    <a:pt x="924128" y="275132"/>
                  </a:lnTo>
                  <a:lnTo>
                    <a:pt x="925703" y="254787"/>
                  </a:lnTo>
                  <a:lnTo>
                    <a:pt x="949490" y="207391"/>
                  </a:lnTo>
                  <a:lnTo>
                    <a:pt x="993749" y="184162"/>
                  </a:lnTo>
                  <a:lnTo>
                    <a:pt x="1011262" y="182613"/>
                  </a:lnTo>
                  <a:lnTo>
                    <a:pt x="1028839" y="184162"/>
                  </a:lnTo>
                  <a:lnTo>
                    <a:pt x="1073035" y="207098"/>
                  </a:lnTo>
                  <a:lnTo>
                    <a:pt x="1096810" y="254558"/>
                  </a:lnTo>
                  <a:lnTo>
                    <a:pt x="1098397" y="275132"/>
                  </a:lnTo>
                  <a:lnTo>
                    <a:pt x="1098397" y="175844"/>
                  </a:lnTo>
                  <a:lnTo>
                    <a:pt x="1085392" y="165239"/>
                  </a:lnTo>
                  <a:lnTo>
                    <a:pt x="1063104" y="153682"/>
                  </a:lnTo>
                  <a:lnTo>
                    <a:pt x="1038402" y="146748"/>
                  </a:lnTo>
                  <a:lnTo>
                    <a:pt x="1011262" y="144424"/>
                  </a:lnTo>
                  <a:lnTo>
                    <a:pt x="984123" y="146748"/>
                  </a:lnTo>
                  <a:lnTo>
                    <a:pt x="937120" y="165239"/>
                  </a:lnTo>
                  <a:lnTo>
                    <a:pt x="900938" y="201168"/>
                  </a:lnTo>
                  <a:lnTo>
                    <a:pt x="882281" y="248018"/>
                  </a:lnTo>
                  <a:lnTo>
                    <a:pt x="879957" y="275132"/>
                  </a:lnTo>
                  <a:lnTo>
                    <a:pt x="882281" y="301993"/>
                  </a:lnTo>
                  <a:lnTo>
                    <a:pt x="900938" y="348551"/>
                  </a:lnTo>
                  <a:lnTo>
                    <a:pt x="937120" y="384429"/>
                  </a:lnTo>
                  <a:lnTo>
                    <a:pt x="984123" y="402932"/>
                  </a:lnTo>
                  <a:lnTo>
                    <a:pt x="1011262" y="405244"/>
                  </a:lnTo>
                  <a:lnTo>
                    <a:pt x="1038402" y="402932"/>
                  </a:lnTo>
                  <a:lnTo>
                    <a:pt x="1085392" y="384429"/>
                  </a:lnTo>
                  <a:lnTo>
                    <a:pt x="1121575" y="348551"/>
                  </a:lnTo>
                  <a:lnTo>
                    <a:pt x="1140231" y="301993"/>
                  </a:lnTo>
                  <a:lnTo>
                    <a:pt x="1142568" y="275132"/>
                  </a:lnTo>
                  <a:close/>
                </a:path>
                <a:path w="11069320" h="5875020">
                  <a:moveTo>
                    <a:pt x="1501851" y="398094"/>
                  </a:moveTo>
                  <a:lnTo>
                    <a:pt x="1442173" y="131305"/>
                  </a:lnTo>
                  <a:lnTo>
                    <a:pt x="1341907" y="333044"/>
                  </a:lnTo>
                  <a:lnTo>
                    <a:pt x="1239240" y="131305"/>
                  </a:lnTo>
                  <a:lnTo>
                    <a:pt x="1179563" y="398094"/>
                  </a:lnTo>
                  <a:lnTo>
                    <a:pt x="1223733" y="398094"/>
                  </a:lnTo>
                  <a:lnTo>
                    <a:pt x="1255356" y="244716"/>
                  </a:lnTo>
                  <a:lnTo>
                    <a:pt x="1340713" y="415391"/>
                  </a:lnTo>
                  <a:lnTo>
                    <a:pt x="1424876" y="244716"/>
                  </a:lnTo>
                  <a:lnTo>
                    <a:pt x="1457693" y="398094"/>
                  </a:lnTo>
                  <a:lnTo>
                    <a:pt x="1501851" y="398094"/>
                  </a:lnTo>
                  <a:close/>
                </a:path>
                <a:path w="11069320" h="5875020">
                  <a:moveTo>
                    <a:pt x="1753717" y="150393"/>
                  </a:moveTo>
                  <a:lnTo>
                    <a:pt x="1554378" y="150393"/>
                  </a:lnTo>
                  <a:lnTo>
                    <a:pt x="1554378" y="189763"/>
                  </a:lnTo>
                  <a:lnTo>
                    <a:pt x="1554378" y="398043"/>
                  </a:lnTo>
                  <a:lnTo>
                    <a:pt x="1597355" y="398043"/>
                  </a:lnTo>
                  <a:lnTo>
                    <a:pt x="1597355" y="189763"/>
                  </a:lnTo>
                  <a:lnTo>
                    <a:pt x="1710753" y="189763"/>
                  </a:lnTo>
                  <a:lnTo>
                    <a:pt x="1710753" y="398043"/>
                  </a:lnTo>
                  <a:lnTo>
                    <a:pt x="1753717" y="398043"/>
                  </a:lnTo>
                  <a:lnTo>
                    <a:pt x="1753717" y="189763"/>
                  </a:lnTo>
                  <a:lnTo>
                    <a:pt x="1753717" y="150393"/>
                  </a:lnTo>
                  <a:close/>
                </a:path>
                <a:path w="11069320" h="5875020">
                  <a:moveTo>
                    <a:pt x="2067661" y="150406"/>
                  </a:moveTo>
                  <a:lnTo>
                    <a:pt x="2027072" y="150406"/>
                  </a:lnTo>
                  <a:lnTo>
                    <a:pt x="2027072" y="274548"/>
                  </a:lnTo>
                  <a:lnTo>
                    <a:pt x="2025675" y="293204"/>
                  </a:lnTo>
                  <a:lnTo>
                    <a:pt x="2004695" y="340207"/>
                  </a:lnTo>
                  <a:lnTo>
                    <a:pt x="1962391" y="365429"/>
                  </a:lnTo>
                  <a:lnTo>
                    <a:pt x="1961972" y="365429"/>
                  </a:lnTo>
                  <a:lnTo>
                    <a:pt x="1944712" y="367055"/>
                  </a:lnTo>
                  <a:lnTo>
                    <a:pt x="1897202" y="352450"/>
                  </a:lnTo>
                  <a:lnTo>
                    <a:pt x="1868982" y="311327"/>
                  </a:lnTo>
                  <a:lnTo>
                    <a:pt x="1863585" y="274548"/>
                  </a:lnTo>
                  <a:lnTo>
                    <a:pt x="1863534" y="273951"/>
                  </a:lnTo>
                  <a:lnTo>
                    <a:pt x="1869427" y="235673"/>
                  </a:lnTo>
                  <a:lnTo>
                    <a:pt x="1899551" y="196227"/>
                  </a:lnTo>
                  <a:lnTo>
                    <a:pt x="1944712" y="182626"/>
                  </a:lnTo>
                  <a:lnTo>
                    <a:pt x="1960435" y="184137"/>
                  </a:lnTo>
                  <a:lnTo>
                    <a:pt x="2002002" y="206514"/>
                  </a:lnTo>
                  <a:lnTo>
                    <a:pt x="2025510" y="253733"/>
                  </a:lnTo>
                  <a:lnTo>
                    <a:pt x="2027072" y="274548"/>
                  </a:lnTo>
                  <a:lnTo>
                    <a:pt x="2027072" y="150406"/>
                  </a:lnTo>
                  <a:lnTo>
                    <a:pt x="2024684" y="150406"/>
                  </a:lnTo>
                  <a:lnTo>
                    <a:pt x="2024684" y="185610"/>
                  </a:lnTo>
                  <a:lnTo>
                    <a:pt x="2021878" y="182626"/>
                  </a:lnTo>
                  <a:lnTo>
                    <a:pt x="2007743" y="167601"/>
                  </a:lnTo>
                  <a:lnTo>
                    <a:pt x="1987981" y="154736"/>
                  </a:lnTo>
                  <a:lnTo>
                    <a:pt x="1965375" y="147015"/>
                  </a:lnTo>
                  <a:lnTo>
                    <a:pt x="1939937" y="144437"/>
                  </a:lnTo>
                  <a:lnTo>
                    <a:pt x="1915553" y="146583"/>
                  </a:lnTo>
                  <a:lnTo>
                    <a:pt x="1872729" y="163741"/>
                  </a:lnTo>
                  <a:lnTo>
                    <a:pt x="1839010" y="197586"/>
                  </a:lnTo>
                  <a:lnTo>
                    <a:pt x="1821548" y="245173"/>
                  </a:lnTo>
                  <a:lnTo>
                    <a:pt x="1819363" y="273951"/>
                  </a:lnTo>
                  <a:lnTo>
                    <a:pt x="1821561" y="303276"/>
                  </a:lnTo>
                  <a:lnTo>
                    <a:pt x="1839175" y="351612"/>
                  </a:lnTo>
                  <a:lnTo>
                    <a:pt x="1873123" y="385787"/>
                  </a:lnTo>
                  <a:lnTo>
                    <a:pt x="1915795" y="403098"/>
                  </a:lnTo>
                  <a:lnTo>
                    <a:pt x="1939937" y="405257"/>
                  </a:lnTo>
                  <a:lnTo>
                    <a:pt x="1964918" y="402653"/>
                  </a:lnTo>
                  <a:lnTo>
                    <a:pt x="1987384" y="394817"/>
                  </a:lnTo>
                  <a:lnTo>
                    <a:pt x="2007298" y="381749"/>
                  </a:lnTo>
                  <a:lnTo>
                    <a:pt x="2021281" y="367055"/>
                  </a:lnTo>
                  <a:lnTo>
                    <a:pt x="2024684" y="363474"/>
                  </a:lnTo>
                  <a:lnTo>
                    <a:pt x="2024684" y="398094"/>
                  </a:lnTo>
                  <a:lnTo>
                    <a:pt x="2067661" y="398094"/>
                  </a:lnTo>
                  <a:lnTo>
                    <a:pt x="2067661" y="363474"/>
                  </a:lnTo>
                  <a:lnTo>
                    <a:pt x="2067661" y="185610"/>
                  </a:lnTo>
                  <a:lnTo>
                    <a:pt x="2067661" y="150406"/>
                  </a:lnTo>
                  <a:close/>
                </a:path>
                <a:path w="11069320" h="5875020">
                  <a:moveTo>
                    <a:pt x="2351748" y="150444"/>
                  </a:moveTo>
                  <a:lnTo>
                    <a:pt x="2308771" y="150444"/>
                  </a:lnTo>
                  <a:lnTo>
                    <a:pt x="2308771" y="252044"/>
                  </a:lnTo>
                  <a:lnTo>
                    <a:pt x="2191791" y="252044"/>
                  </a:lnTo>
                  <a:lnTo>
                    <a:pt x="2191791" y="150444"/>
                  </a:lnTo>
                  <a:lnTo>
                    <a:pt x="2148814" y="150444"/>
                  </a:lnTo>
                  <a:lnTo>
                    <a:pt x="2148814" y="252044"/>
                  </a:lnTo>
                  <a:lnTo>
                    <a:pt x="2148814" y="291414"/>
                  </a:lnTo>
                  <a:lnTo>
                    <a:pt x="2148814" y="398094"/>
                  </a:lnTo>
                  <a:lnTo>
                    <a:pt x="2191791" y="398094"/>
                  </a:lnTo>
                  <a:lnTo>
                    <a:pt x="2191791" y="291414"/>
                  </a:lnTo>
                  <a:lnTo>
                    <a:pt x="2308771" y="291414"/>
                  </a:lnTo>
                  <a:lnTo>
                    <a:pt x="2308771" y="398094"/>
                  </a:lnTo>
                  <a:lnTo>
                    <a:pt x="2351748" y="398094"/>
                  </a:lnTo>
                  <a:lnTo>
                    <a:pt x="2351748" y="291414"/>
                  </a:lnTo>
                  <a:lnTo>
                    <a:pt x="2351748" y="252044"/>
                  </a:lnTo>
                  <a:lnTo>
                    <a:pt x="2351748" y="150444"/>
                  </a:lnTo>
                  <a:close/>
                </a:path>
                <a:path w="11069320" h="5875020">
                  <a:moveTo>
                    <a:pt x="2645384" y="131305"/>
                  </a:moveTo>
                  <a:lnTo>
                    <a:pt x="2475890" y="313931"/>
                  </a:lnTo>
                  <a:lnTo>
                    <a:pt x="2475890" y="150393"/>
                  </a:lnTo>
                  <a:lnTo>
                    <a:pt x="2432913" y="150393"/>
                  </a:lnTo>
                  <a:lnTo>
                    <a:pt x="2432913" y="415391"/>
                  </a:lnTo>
                  <a:lnTo>
                    <a:pt x="2602420" y="232765"/>
                  </a:lnTo>
                  <a:lnTo>
                    <a:pt x="2602420" y="398081"/>
                  </a:lnTo>
                  <a:lnTo>
                    <a:pt x="2645384" y="398081"/>
                  </a:lnTo>
                  <a:lnTo>
                    <a:pt x="2645384" y="131305"/>
                  </a:lnTo>
                  <a:close/>
                </a:path>
                <a:path w="11069320" h="5875020">
                  <a:moveTo>
                    <a:pt x="10930509" y="5619991"/>
                  </a:moveTo>
                  <a:lnTo>
                    <a:pt x="10889920" y="5619991"/>
                  </a:lnTo>
                  <a:lnTo>
                    <a:pt x="10889920" y="5744134"/>
                  </a:lnTo>
                  <a:lnTo>
                    <a:pt x="10888523" y="5762790"/>
                  </a:lnTo>
                  <a:lnTo>
                    <a:pt x="10867542" y="5809793"/>
                  </a:lnTo>
                  <a:lnTo>
                    <a:pt x="10825226" y="5835027"/>
                  </a:lnTo>
                  <a:lnTo>
                    <a:pt x="10824807" y="5835027"/>
                  </a:lnTo>
                  <a:lnTo>
                    <a:pt x="10807560" y="5836640"/>
                  </a:lnTo>
                  <a:lnTo>
                    <a:pt x="10760050" y="5822048"/>
                  </a:lnTo>
                  <a:lnTo>
                    <a:pt x="10731830" y="5780913"/>
                  </a:lnTo>
                  <a:lnTo>
                    <a:pt x="10726395" y="5743537"/>
                  </a:lnTo>
                  <a:lnTo>
                    <a:pt x="10727855" y="5723331"/>
                  </a:lnTo>
                  <a:lnTo>
                    <a:pt x="10749966" y="5676392"/>
                  </a:lnTo>
                  <a:lnTo>
                    <a:pt x="10791203" y="5653735"/>
                  </a:lnTo>
                  <a:lnTo>
                    <a:pt x="10807560" y="5652224"/>
                  </a:lnTo>
                  <a:lnTo>
                    <a:pt x="10823283" y="5653735"/>
                  </a:lnTo>
                  <a:lnTo>
                    <a:pt x="10864863" y="5676100"/>
                  </a:lnTo>
                  <a:lnTo>
                    <a:pt x="10888358" y="5723331"/>
                  </a:lnTo>
                  <a:lnTo>
                    <a:pt x="10889920" y="5744134"/>
                  </a:lnTo>
                  <a:lnTo>
                    <a:pt x="10889920" y="5619991"/>
                  </a:lnTo>
                  <a:lnTo>
                    <a:pt x="10887532" y="5619991"/>
                  </a:lnTo>
                  <a:lnTo>
                    <a:pt x="10887532" y="5655208"/>
                  </a:lnTo>
                  <a:lnTo>
                    <a:pt x="10884726" y="5652224"/>
                  </a:lnTo>
                  <a:lnTo>
                    <a:pt x="10870603" y="5637187"/>
                  </a:lnTo>
                  <a:lnTo>
                    <a:pt x="10850829" y="5624322"/>
                  </a:lnTo>
                  <a:lnTo>
                    <a:pt x="10828223" y="5616600"/>
                  </a:lnTo>
                  <a:lnTo>
                    <a:pt x="10802785" y="5614035"/>
                  </a:lnTo>
                  <a:lnTo>
                    <a:pt x="10778401" y="5616181"/>
                  </a:lnTo>
                  <a:lnTo>
                    <a:pt x="10735577" y="5633339"/>
                  </a:lnTo>
                  <a:lnTo>
                    <a:pt x="10701858" y="5667159"/>
                  </a:lnTo>
                  <a:lnTo>
                    <a:pt x="10684396" y="5714758"/>
                  </a:lnTo>
                  <a:lnTo>
                    <a:pt x="10682211" y="5743537"/>
                  </a:lnTo>
                  <a:lnTo>
                    <a:pt x="10684421" y="5772861"/>
                  </a:lnTo>
                  <a:lnTo>
                    <a:pt x="10702023" y="5821210"/>
                  </a:lnTo>
                  <a:lnTo>
                    <a:pt x="10735983" y="5855373"/>
                  </a:lnTo>
                  <a:lnTo>
                    <a:pt x="10778655" y="5872683"/>
                  </a:lnTo>
                  <a:lnTo>
                    <a:pt x="10802785" y="5874842"/>
                  </a:lnTo>
                  <a:lnTo>
                    <a:pt x="10827779" y="5872238"/>
                  </a:lnTo>
                  <a:lnTo>
                    <a:pt x="10850232" y="5864403"/>
                  </a:lnTo>
                  <a:lnTo>
                    <a:pt x="10870159" y="5851347"/>
                  </a:lnTo>
                  <a:lnTo>
                    <a:pt x="10884129" y="5836640"/>
                  </a:lnTo>
                  <a:lnTo>
                    <a:pt x="10887532" y="5833059"/>
                  </a:lnTo>
                  <a:lnTo>
                    <a:pt x="10887532" y="5867679"/>
                  </a:lnTo>
                  <a:lnTo>
                    <a:pt x="10930509" y="5867679"/>
                  </a:lnTo>
                  <a:lnTo>
                    <a:pt x="10930509" y="5833059"/>
                  </a:lnTo>
                  <a:lnTo>
                    <a:pt x="10930509" y="5655208"/>
                  </a:lnTo>
                  <a:lnTo>
                    <a:pt x="10930509" y="5619991"/>
                  </a:lnTo>
                  <a:close/>
                </a:path>
                <a:path w="11069320" h="5875020">
                  <a:moveTo>
                    <a:pt x="11068964" y="5835853"/>
                  </a:moveTo>
                  <a:lnTo>
                    <a:pt x="11065993" y="5828881"/>
                  </a:lnTo>
                  <a:lnTo>
                    <a:pt x="11054042" y="5816943"/>
                  </a:lnTo>
                  <a:lnTo>
                    <a:pt x="11047082" y="5813958"/>
                  </a:lnTo>
                  <a:lnTo>
                    <a:pt x="11031157" y="5813958"/>
                  </a:lnTo>
                  <a:lnTo>
                    <a:pt x="11024210" y="5816943"/>
                  </a:lnTo>
                  <a:lnTo>
                    <a:pt x="11012272" y="5828881"/>
                  </a:lnTo>
                  <a:lnTo>
                    <a:pt x="11009287" y="5835853"/>
                  </a:lnTo>
                  <a:lnTo>
                    <a:pt x="11009287" y="5851779"/>
                  </a:lnTo>
                  <a:lnTo>
                    <a:pt x="11012272" y="5858726"/>
                  </a:lnTo>
                  <a:lnTo>
                    <a:pt x="11018241" y="5864695"/>
                  </a:lnTo>
                  <a:lnTo>
                    <a:pt x="11024210" y="5870664"/>
                  </a:lnTo>
                  <a:lnTo>
                    <a:pt x="11031157" y="5873648"/>
                  </a:lnTo>
                  <a:lnTo>
                    <a:pt x="11047082" y="5873648"/>
                  </a:lnTo>
                  <a:lnTo>
                    <a:pt x="11054042" y="5870664"/>
                  </a:lnTo>
                  <a:lnTo>
                    <a:pt x="11065993" y="5858726"/>
                  </a:lnTo>
                  <a:lnTo>
                    <a:pt x="11068964" y="5851779"/>
                  </a:lnTo>
                  <a:lnTo>
                    <a:pt x="11068964" y="583585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534688" y="3694714"/>
              <a:ext cx="190999" cy="247688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3945903" y="3675627"/>
              <a:ext cx="2366645" cy="332740"/>
            </a:xfrm>
            <a:custGeom>
              <a:avLst/>
              <a:gdLst/>
              <a:ahLst/>
              <a:cxnLst/>
              <a:rect l="l" t="t" r="r" b="b"/>
              <a:pathLst>
                <a:path w="2366645" h="332739">
                  <a:moveTo>
                    <a:pt x="146824" y="19138"/>
                  </a:moveTo>
                  <a:lnTo>
                    <a:pt x="0" y="19138"/>
                  </a:lnTo>
                  <a:lnTo>
                    <a:pt x="0" y="58508"/>
                  </a:lnTo>
                  <a:lnTo>
                    <a:pt x="0" y="266788"/>
                  </a:lnTo>
                  <a:lnTo>
                    <a:pt x="42976" y="266788"/>
                  </a:lnTo>
                  <a:lnTo>
                    <a:pt x="42976" y="58508"/>
                  </a:lnTo>
                  <a:lnTo>
                    <a:pt x="146824" y="58508"/>
                  </a:lnTo>
                  <a:lnTo>
                    <a:pt x="146824" y="19138"/>
                  </a:lnTo>
                  <a:close/>
                </a:path>
                <a:path w="2366645" h="332739">
                  <a:moveTo>
                    <a:pt x="436892" y="143827"/>
                  </a:moveTo>
                  <a:lnTo>
                    <a:pt x="427558" y="92062"/>
                  </a:lnTo>
                  <a:lnTo>
                    <a:pt x="400558" y="51308"/>
                  </a:lnTo>
                  <a:lnTo>
                    <a:pt x="392722" y="44538"/>
                  </a:lnTo>
                  <a:lnTo>
                    <a:pt x="392722" y="143827"/>
                  </a:lnTo>
                  <a:lnTo>
                    <a:pt x="391121" y="164160"/>
                  </a:lnTo>
                  <a:lnTo>
                    <a:pt x="367055" y="211277"/>
                  </a:lnTo>
                  <a:lnTo>
                    <a:pt x="322859" y="234213"/>
                  </a:lnTo>
                  <a:lnTo>
                    <a:pt x="305587" y="235737"/>
                  </a:lnTo>
                  <a:lnTo>
                    <a:pt x="288315" y="234213"/>
                  </a:lnTo>
                  <a:lnTo>
                    <a:pt x="244106" y="211277"/>
                  </a:lnTo>
                  <a:lnTo>
                    <a:pt x="220052" y="164160"/>
                  </a:lnTo>
                  <a:lnTo>
                    <a:pt x="218440" y="143827"/>
                  </a:lnTo>
                  <a:lnTo>
                    <a:pt x="220027" y="123482"/>
                  </a:lnTo>
                  <a:lnTo>
                    <a:pt x="243801" y="76085"/>
                  </a:lnTo>
                  <a:lnTo>
                    <a:pt x="288061" y="52857"/>
                  </a:lnTo>
                  <a:lnTo>
                    <a:pt x="305587" y="51308"/>
                  </a:lnTo>
                  <a:lnTo>
                    <a:pt x="323164" y="52857"/>
                  </a:lnTo>
                  <a:lnTo>
                    <a:pt x="367360" y="75793"/>
                  </a:lnTo>
                  <a:lnTo>
                    <a:pt x="391134" y="123253"/>
                  </a:lnTo>
                  <a:lnTo>
                    <a:pt x="392722" y="143827"/>
                  </a:lnTo>
                  <a:lnTo>
                    <a:pt x="392722" y="44538"/>
                  </a:lnTo>
                  <a:lnTo>
                    <a:pt x="379717" y="33934"/>
                  </a:lnTo>
                  <a:lnTo>
                    <a:pt x="357428" y="22377"/>
                  </a:lnTo>
                  <a:lnTo>
                    <a:pt x="332727" y="15443"/>
                  </a:lnTo>
                  <a:lnTo>
                    <a:pt x="305587" y="13119"/>
                  </a:lnTo>
                  <a:lnTo>
                    <a:pt x="278447" y="15443"/>
                  </a:lnTo>
                  <a:lnTo>
                    <a:pt x="231444" y="33934"/>
                  </a:lnTo>
                  <a:lnTo>
                    <a:pt x="195262" y="69862"/>
                  </a:lnTo>
                  <a:lnTo>
                    <a:pt x="176606" y="116713"/>
                  </a:lnTo>
                  <a:lnTo>
                    <a:pt x="174282" y="143827"/>
                  </a:lnTo>
                  <a:lnTo>
                    <a:pt x="176606" y="170688"/>
                  </a:lnTo>
                  <a:lnTo>
                    <a:pt x="195262" y="217246"/>
                  </a:lnTo>
                  <a:lnTo>
                    <a:pt x="231444" y="253123"/>
                  </a:lnTo>
                  <a:lnTo>
                    <a:pt x="278447" y="271627"/>
                  </a:lnTo>
                  <a:lnTo>
                    <a:pt x="305587" y="273939"/>
                  </a:lnTo>
                  <a:lnTo>
                    <a:pt x="332727" y="271627"/>
                  </a:lnTo>
                  <a:lnTo>
                    <a:pt x="379717" y="253123"/>
                  </a:lnTo>
                  <a:lnTo>
                    <a:pt x="415899" y="217246"/>
                  </a:lnTo>
                  <a:lnTo>
                    <a:pt x="434555" y="170688"/>
                  </a:lnTo>
                  <a:lnTo>
                    <a:pt x="436892" y="143827"/>
                  </a:lnTo>
                  <a:close/>
                </a:path>
                <a:path w="2366645" h="332739">
                  <a:moveTo>
                    <a:pt x="731723" y="227393"/>
                  </a:moveTo>
                  <a:lnTo>
                    <a:pt x="694715" y="227393"/>
                  </a:lnTo>
                  <a:lnTo>
                    <a:pt x="694715" y="58483"/>
                  </a:lnTo>
                  <a:lnTo>
                    <a:pt x="694715" y="19088"/>
                  </a:lnTo>
                  <a:lnTo>
                    <a:pt x="651738" y="19088"/>
                  </a:lnTo>
                  <a:lnTo>
                    <a:pt x="651738" y="58483"/>
                  </a:lnTo>
                  <a:lnTo>
                    <a:pt x="651738" y="227393"/>
                  </a:lnTo>
                  <a:lnTo>
                    <a:pt x="533565" y="227393"/>
                  </a:lnTo>
                  <a:lnTo>
                    <a:pt x="546620" y="212813"/>
                  </a:lnTo>
                  <a:lnTo>
                    <a:pt x="555942" y="195313"/>
                  </a:lnTo>
                  <a:lnTo>
                    <a:pt x="561543" y="174917"/>
                  </a:lnTo>
                  <a:lnTo>
                    <a:pt x="563410" y="151587"/>
                  </a:lnTo>
                  <a:lnTo>
                    <a:pt x="563410" y="58483"/>
                  </a:lnTo>
                  <a:lnTo>
                    <a:pt x="651738" y="58483"/>
                  </a:lnTo>
                  <a:lnTo>
                    <a:pt x="651738" y="19088"/>
                  </a:lnTo>
                  <a:lnTo>
                    <a:pt x="520433" y="19088"/>
                  </a:lnTo>
                  <a:lnTo>
                    <a:pt x="520433" y="129514"/>
                  </a:lnTo>
                  <a:lnTo>
                    <a:pt x="519798" y="150406"/>
                  </a:lnTo>
                  <a:lnTo>
                    <a:pt x="510286" y="195173"/>
                  </a:lnTo>
                  <a:lnTo>
                    <a:pt x="478840" y="225158"/>
                  </a:lnTo>
                  <a:lnTo>
                    <a:pt x="464337" y="227393"/>
                  </a:lnTo>
                  <a:lnTo>
                    <a:pt x="464337" y="332435"/>
                  </a:lnTo>
                  <a:lnTo>
                    <a:pt x="503720" y="332435"/>
                  </a:lnTo>
                  <a:lnTo>
                    <a:pt x="503720" y="266788"/>
                  </a:lnTo>
                  <a:lnTo>
                    <a:pt x="692327" y="266788"/>
                  </a:lnTo>
                  <a:lnTo>
                    <a:pt x="692327" y="332435"/>
                  </a:lnTo>
                  <a:lnTo>
                    <a:pt x="731723" y="332435"/>
                  </a:lnTo>
                  <a:lnTo>
                    <a:pt x="731723" y="266788"/>
                  </a:lnTo>
                  <a:lnTo>
                    <a:pt x="731723" y="227393"/>
                  </a:lnTo>
                  <a:close/>
                </a:path>
                <a:path w="2366645" h="332739">
                  <a:moveTo>
                    <a:pt x="1009840" y="19100"/>
                  </a:moveTo>
                  <a:lnTo>
                    <a:pt x="969264" y="19100"/>
                  </a:lnTo>
                  <a:lnTo>
                    <a:pt x="969264" y="143243"/>
                  </a:lnTo>
                  <a:lnTo>
                    <a:pt x="967867" y="161899"/>
                  </a:lnTo>
                  <a:lnTo>
                    <a:pt x="946886" y="208902"/>
                  </a:lnTo>
                  <a:lnTo>
                    <a:pt x="904570" y="234124"/>
                  </a:lnTo>
                  <a:lnTo>
                    <a:pt x="904163" y="234124"/>
                  </a:lnTo>
                  <a:lnTo>
                    <a:pt x="886891" y="235750"/>
                  </a:lnTo>
                  <a:lnTo>
                    <a:pt x="839381" y="221145"/>
                  </a:lnTo>
                  <a:lnTo>
                    <a:pt x="811161" y="180022"/>
                  </a:lnTo>
                  <a:lnTo>
                    <a:pt x="805726" y="142646"/>
                  </a:lnTo>
                  <a:lnTo>
                    <a:pt x="807186" y="122428"/>
                  </a:lnTo>
                  <a:lnTo>
                    <a:pt x="829297" y="75501"/>
                  </a:lnTo>
                  <a:lnTo>
                    <a:pt x="870534" y="52832"/>
                  </a:lnTo>
                  <a:lnTo>
                    <a:pt x="886891" y="51320"/>
                  </a:lnTo>
                  <a:lnTo>
                    <a:pt x="902614" y="52832"/>
                  </a:lnTo>
                  <a:lnTo>
                    <a:pt x="944194" y="75209"/>
                  </a:lnTo>
                  <a:lnTo>
                    <a:pt x="967689" y="122428"/>
                  </a:lnTo>
                  <a:lnTo>
                    <a:pt x="969213" y="142646"/>
                  </a:lnTo>
                  <a:lnTo>
                    <a:pt x="969264" y="143243"/>
                  </a:lnTo>
                  <a:lnTo>
                    <a:pt x="969264" y="19100"/>
                  </a:lnTo>
                  <a:lnTo>
                    <a:pt x="966876" y="19100"/>
                  </a:lnTo>
                  <a:lnTo>
                    <a:pt x="966876" y="54305"/>
                  </a:lnTo>
                  <a:lnTo>
                    <a:pt x="964069" y="51320"/>
                  </a:lnTo>
                  <a:lnTo>
                    <a:pt x="949934" y="36296"/>
                  </a:lnTo>
                  <a:lnTo>
                    <a:pt x="930160" y="23431"/>
                  </a:lnTo>
                  <a:lnTo>
                    <a:pt x="907554" y="15709"/>
                  </a:lnTo>
                  <a:lnTo>
                    <a:pt x="882116" y="13131"/>
                  </a:lnTo>
                  <a:lnTo>
                    <a:pt x="857745" y="15278"/>
                  </a:lnTo>
                  <a:lnTo>
                    <a:pt x="814920" y="32435"/>
                  </a:lnTo>
                  <a:lnTo>
                    <a:pt x="781202" y="66281"/>
                  </a:lnTo>
                  <a:lnTo>
                    <a:pt x="763739" y="113868"/>
                  </a:lnTo>
                  <a:lnTo>
                    <a:pt x="761555" y="142646"/>
                  </a:lnTo>
                  <a:lnTo>
                    <a:pt x="763752" y="171970"/>
                  </a:lnTo>
                  <a:lnTo>
                    <a:pt x="781367" y="220306"/>
                  </a:lnTo>
                  <a:lnTo>
                    <a:pt x="815314" y="254482"/>
                  </a:lnTo>
                  <a:lnTo>
                    <a:pt x="857986" y="271792"/>
                  </a:lnTo>
                  <a:lnTo>
                    <a:pt x="882116" y="273951"/>
                  </a:lnTo>
                  <a:lnTo>
                    <a:pt x="907110" y="271348"/>
                  </a:lnTo>
                  <a:lnTo>
                    <a:pt x="929563" y="263512"/>
                  </a:lnTo>
                  <a:lnTo>
                    <a:pt x="949490" y="250444"/>
                  </a:lnTo>
                  <a:lnTo>
                    <a:pt x="963472" y="235750"/>
                  </a:lnTo>
                  <a:lnTo>
                    <a:pt x="966876" y="232168"/>
                  </a:lnTo>
                  <a:lnTo>
                    <a:pt x="966876" y="266788"/>
                  </a:lnTo>
                  <a:lnTo>
                    <a:pt x="1009840" y="266788"/>
                  </a:lnTo>
                  <a:lnTo>
                    <a:pt x="1009840" y="232168"/>
                  </a:lnTo>
                  <a:lnTo>
                    <a:pt x="1009840" y="54305"/>
                  </a:lnTo>
                  <a:lnTo>
                    <a:pt x="1009840" y="19100"/>
                  </a:lnTo>
                  <a:close/>
                </a:path>
                <a:path w="2366645" h="332739">
                  <a:moveTo>
                    <a:pt x="1384655" y="266788"/>
                  </a:moveTo>
                  <a:lnTo>
                    <a:pt x="1324965" y="0"/>
                  </a:lnTo>
                  <a:lnTo>
                    <a:pt x="1224699" y="201739"/>
                  </a:lnTo>
                  <a:lnTo>
                    <a:pt x="1122045" y="0"/>
                  </a:lnTo>
                  <a:lnTo>
                    <a:pt x="1062355" y="266788"/>
                  </a:lnTo>
                  <a:lnTo>
                    <a:pt x="1106538" y="266788"/>
                  </a:lnTo>
                  <a:lnTo>
                    <a:pt x="1138161" y="113411"/>
                  </a:lnTo>
                  <a:lnTo>
                    <a:pt x="1223518" y="284086"/>
                  </a:lnTo>
                  <a:lnTo>
                    <a:pt x="1307668" y="113411"/>
                  </a:lnTo>
                  <a:lnTo>
                    <a:pt x="1340485" y="266788"/>
                  </a:lnTo>
                  <a:lnTo>
                    <a:pt x="1384655" y="266788"/>
                  </a:lnTo>
                  <a:close/>
                </a:path>
                <a:path w="2366645" h="332739">
                  <a:moveTo>
                    <a:pt x="1649653" y="0"/>
                  </a:moveTo>
                  <a:lnTo>
                    <a:pt x="1480146" y="182626"/>
                  </a:lnTo>
                  <a:lnTo>
                    <a:pt x="1480146" y="19088"/>
                  </a:lnTo>
                  <a:lnTo>
                    <a:pt x="1437170" y="19088"/>
                  </a:lnTo>
                  <a:lnTo>
                    <a:pt x="1437170" y="284086"/>
                  </a:lnTo>
                  <a:lnTo>
                    <a:pt x="1606677" y="101460"/>
                  </a:lnTo>
                  <a:lnTo>
                    <a:pt x="1606677" y="266776"/>
                  </a:lnTo>
                  <a:lnTo>
                    <a:pt x="1649653" y="266776"/>
                  </a:lnTo>
                  <a:lnTo>
                    <a:pt x="1649653" y="0"/>
                  </a:lnTo>
                  <a:close/>
                </a:path>
                <a:path w="2366645" h="332739">
                  <a:moveTo>
                    <a:pt x="2082342" y="0"/>
                  </a:moveTo>
                  <a:lnTo>
                    <a:pt x="1912835" y="182626"/>
                  </a:lnTo>
                  <a:lnTo>
                    <a:pt x="1912835" y="19088"/>
                  </a:lnTo>
                  <a:lnTo>
                    <a:pt x="1869859" y="19088"/>
                  </a:lnTo>
                  <a:lnTo>
                    <a:pt x="1869859" y="284086"/>
                  </a:lnTo>
                  <a:lnTo>
                    <a:pt x="2039366" y="101460"/>
                  </a:lnTo>
                  <a:lnTo>
                    <a:pt x="2039366" y="266776"/>
                  </a:lnTo>
                  <a:lnTo>
                    <a:pt x="2082342" y="266776"/>
                  </a:lnTo>
                  <a:lnTo>
                    <a:pt x="2082342" y="0"/>
                  </a:lnTo>
                  <a:close/>
                </a:path>
                <a:path w="2366645" h="332739">
                  <a:moveTo>
                    <a:pt x="2366416" y="19138"/>
                  </a:moveTo>
                  <a:lnTo>
                    <a:pt x="2323452" y="19138"/>
                  </a:lnTo>
                  <a:lnTo>
                    <a:pt x="2323452" y="120738"/>
                  </a:lnTo>
                  <a:lnTo>
                    <a:pt x="2206472" y="120738"/>
                  </a:lnTo>
                  <a:lnTo>
                    <a:pt x="2206472" y="19138"/>
                  </a:lnTo>
                  <a:lnTo>
                    <a:pt x="2163495" y="19138"/>
                  </a:lnTo>
                  <a:lnTo>
                    <a:pt x="2163495" y="120738"/>
                  </a:lnTo>
                  <a:lnTo>
                    <a:pt x="2163495" y="160108"/>
                  </a:lnTo>
                  <a:lnTo>
                    <a:pt x="2163495" y="266788"/>
                  </a:lnTo>
                  <a:lnTo>
                    <a:pt x="2206472" y="266788"/>
                  </a:lnTo>
                  <a:lnTo>
                    <a:pt x="2206472" y="160108"/>
                  </a:lnTo>
                  <a:lnTo>
                    <a:pt x="2323452" y="160108"/>
                  </a:lnTo>
                  <a:lnTo>
                    <a:pt x="2323452" y="266788"/>
                  </a:lnTo>
                  <a:lnTo>
                    <a:pt x="2366416" y="266788"/>
                  </a:lnTo>
                  <a:lnTo>
                    <a:pt x="2366416" y="160108"/>
                  </a:lnTo>
                  <a:lnTo>
                    <a:pt x="2366416" y="120738"/>
                  </a:lnTo>
                  <a:lnTo>
                    <a:pt x="2366416" y="191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393501" y="3694714"/>
              <a:ext cx="190988" cy="247688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6634607" y="3675627"/>
              <a:ext cx="2103755" cy="407034"/>
            </a:xfrm>
            <a:custGeom>
              <a:avLst/>
              <a:gdLst/>
              <a:ahLst/>
              <a:cxnLst/>
              <a:rect l="l" t="t" r="r" b="b"/>
              <a:pathLst>
                <a:path w="2103754" h="407035">
                  <a:moveTo>
                    <a:pt x="236956" y="151587"/>
                  </a:moveTo>
                  <a:lnTo>
                    <a:pt x="236169" y="124282"/>
                  </a:lnTo>
                  <a:lnTo>
                    <a:pt x="234734" y="115785"/>
                  </a:lnTo>
                  <a:lnTo>
                    <a:pt x="232029" y="99669"/>
                  </a:lnTo>
                  <a:lnTo>
                    <a:pt x="213664" y="58483"/>
                  </a:lnTo>
                  <a:lnTo>
                    <a:pt x="192786" y="36576"/>
                  </a:lnTo>
                  <a:lnTo>
                    <a:pt x="192786" y="115785"/>
                  </a:lnTo>
                  <a:lnTo>
                    <a:pt x="47167" y="115785"/>
                  </a:lnTo>
                  <a:lnTo>
                    <a:pt x="63220" y="79248"/>
                  </a:lnTo>
                  <a:lnTo>
                    <a:pt x="94678" y="55880"/>
                  </a:lnTo>
                  <a:lnTo>
                    <a:pt x="119964" y="51320"/>
                  </a:lnTo>
                  <a:lnTo>
                    <a:pt x="133680" y="52463"/>
                  </a:lnTo>
                  <a:lnTo>
                    <a:pt x="133362" y="52463"/>
                  </a:lnTo>
                  <a:lnTo>
                    <a:pt x="145554" y="55727"/>
                  </a:lnTo>
                  <a:lnTo>
                    <a:pt x="176504" y="78460"/>
                  </a:lnTo>
                  <a:lnTo>
                    <a:pt x="192786" y="115785"/>
                  </a:lnTo>
                  <a:lnTo>
                    <a:pt x="192786" y="36576"/>
                  </a:lnTo>
                  <a:lnTo>
                    <a:pt x="174421" y="24472"/>
                  </a:lnTo>
                  <a:lnTo>
                    <a:pt x="149098" y="15963"/>
                  </a:lnTo>
                  <a:lnTo>
                    <a:pt x="119964" y="13119"/>
                  </a:lnTo>
                  <a:lnTo>
                    <a:pt x="93916" y="15455"/>
                  </a:lnTo>
                  <a:lnTo>
                    <a:pt x="50203" y="34112"/>
                  </a:lnTo>
                  <a:lnTo>
                    <a:pt x="18300" y="70307"/>
                  </a:lnTo>
                  <a:lnTo>
                    <a:pt x="2032" y="117297"/>
                  </a:lnTo>
                  <a:lnTo>
                    <a:pt x="0" y="144424"/>
                  </a:lnTo>
                  <a:lnTo>
                    <a:pt x="2260" y="174663"/>
                  </a:lnTo>
                  <a:lnTo>
                    <a:pt x="20320" y="223164"/>
                  </a:lnTo>
                  <a:lnTo>
                    <a:pt x="55041" y="255651"/>
                  </a:lnTo>
                  <a:lnTo>
                    <a:pt x="98171" y="271907"/>
                  </a:lnTo>
                  <a:lnTo>
                    <a:pt x="122364" y="273939"/>
                  </a:lnTo>
                  <a:lnTo>
                    <a:pt x="145643" y="272046"/>
                  </a:lnTo>
                  <a:lnTo>
                    <a:pt x="186817" y="256832"/>
                  </a:lnTo>
                  <a:lnTo>
                    <a:pt x="221284" y="225450"/>
                  </a:lnTo>
                  <a:lnTo>
                    <a:pt x="235153" y="203517"/>
                  </a:lnTo>
                  <a:lnTo>
                    <a:pt x="199351" y="183819"/>
                  </a:lnTo>
                  <a:lnTo>
                    <a:pt x="194386" y="193332"/>
                  </a:lnTo>
                  <a:lnTo>
                    <a:pt x="188455" y="202184"/>
                  </a:lnTo>
                  <a:lnTo>
                    <a:pt x="150266" y="231267"/>
                  </a:lnTo>
                  <a:lnTo>
                    <a:pt x="122948" y="235750"/>
                  </a:lnTo>
                  <a:lnTo>
                    <a:pt x="107175" y="234289"/>
                  </a:lnTo>
                  <a:lnTo>
                    <a:pt x="67449" y="212471"/>
                  </a:lnTo>
                  <a:lnTo>
                    <a:pt x="45847" y="169494"/>
                  </a:lnTo>
                  <a:lnTo>
                    <a:pt x="44183" y="151587"/>
                  </a:lnTo>
                  <a:lnTo>
                    <a:pt x="236956" y="151587"/>
                  </a:lnTo>
                  <a:close/>
                </a:path>
                <a:path w="2103754" h="407035">
                  <a:moveTo>
                    <a:pt x="498360" y="196938"/>
                  </a:moveTo>
                  <a:lnTo>
                    <a:pt x="481266" y="213918"/>
                  </a:lnTo>
                  <a:lnTo>
                    <a:pt x="462241" y="226047"/>
                  </a:lnTo>
                  <a:lnTo>
                    <a:pt x="441274" y="233311"/>
                  </a:lnTo>
                  <a:lnTo>
                    <a:pt x="418376" y="235737"/>
                  </a:lnTo>
                  <a:lnTo>
                    <a:pt x="401104" y="234213"/>
                  </a:lnTo>
                  <a:lnTo>
                    <a:pt x="356908" y="211289"/>
                  </a:lnTo>
                  <a:lnTo>
                    <a:pt x="332854" y="164160"/>
                  </a:lnTo>
                  <a:lnTo>
                    <a:pt x="331254" y="143827"/>
                  </a:lnTo>
                  <a:lnTo>
                    <a:pt x="332854" y="123482"/>
                  </a:lnTo>
                  <a:lnTo>
                    <a:pt x="356908" y="76085"/>
                  </a:lnTo>
                  <a:lnTo>
                    <a:pt x="401447" y="52857"/>
                  </a:lnTo>
                  <a:lnTo>
                    <a:pt x="418985" y="51308"/>
                  </a:lnTo>
                  <a:lnTo>
                    <a:pt x="441960" y="53632"/>
                  </a:lnTo>
                  <a:lnTo>
                    <a:pt x="462546" y="60566"/>
                  </a:lnTo>
                  <a:lnTo>
                    <a:pt x="480758" y="72136"/>
                  </a:lnTo>
                  <a:lnTo>
                    <a:pt x="496570" y="88328"/>
                  </a:lnTo>
                  <a:lnTo>
                    <a:pt x="496570" y="36995"/>
                  </a:lnTo>
                  <a:lnTo>
                    <a:pt x="479005" y="26555"/>
                  </a:lnTo>
                  <a:lnTo>
                    <a:pt x="460311" y="19088"/>
                  </a:lnTo>
                  <a:lnTo>
                    <a:pt x="440499" y="14617"/>
                  </a:lnTo>
                  <a:lnTo>
                    <a:pt x="419569" y="13119"/>
                  </a:lnTo>
                  <a:lnTo>
                    <a:pt x="392163" y="15455"/>
                  </a:lnTo>
                  <a:lnTo>
                    <a:pt x="344716" y="34112"/>
                  </a:lnTo>
                  <a:lnTo>
                    <a:pt x="308229" y="70294"/>
                  </a:lnTo>
                  <a:lnTo>
                    <a:pt x="289420" y="117297"/>
                  </a:lnTo>
                  <a:lnTo>
                    <a:pt x="287070" y="144424"/>
                  </a:lnTo>
                  <a:lnTo>
                    <a:pt x="289407" y="171272"/>
                  </a:lnTo>
                  <a:lnTo>
                    <a:pt x="308063" y="217665"/>
                  </a:lnTo>
                  <a:lnTo>
                    <a:pt x="344322" y="253301"/>
                  </a:lnTo>
                  <a:lnTo>
                    <a:pt x="391909" y="271653"/>
                  </a:lnTo>
                  <a:lnTo>
                    <a:pt x="419569" y="273939"/>
                  </a:lnTo>
                  <a:lnTo>
                    <a:pt x="440829" y="272338"/>
                  </a:lnTo>
                  <a:lnTo>
                    <a:pt x="461048" y="267525"/>
                  </a:lnTo>
                  <a:lnTo>
                    <a:pt x="480225" y="259511"/>
                  </a:lnTo>
                  <a:lnTo>
                    <a:pt x="498360" y="248285"/>
                  </a:lnTo>
                  <a:lnTo>
                    <a:pt x="498360" y="196938"/>
                  </a:lnTo>
                  <a:close/>
                </a:path>
                <a:path w="2103754" h="407035">
                  <a:moveTo>
                    <a:pt x="726351" y="19113"/>
                  </a:moveTo>
                  <a:lnTo>
                    <a:pt x="528193" y="19113"/>
                  </a:lnTo>
                  <a:lnTo>
                    <a:pt x="528193" y="58483"/>
                  </a:lnTo>
                  <a:lnTo>
                    <a:pt x="605790" y="58483"/>
                  </a:lnTo>
                  <a:lnTo>
                    <a:pt x="605790" y="266763"/>
                  </a:lnTo>
                  <a:lnTo>
                    <a:pt x="648754" y="266763"/>
                  </a:lnTo>
                  <a:lnTo>
                    <a:pt x="648754" y="58483"/>
                  </a:lnTo>
                  <a:lnTo>
                    <a:pt x="726351" y="58483"/>
                  </a:lnTo>
                  <a:lnTo>
                    <a:pt x="726351" y="19113"/>
                  </a:lnTo>
                  <a:close/>
                </a:path>
                <a:path w="2103754" h="407035">
                  <a:moveTo>
                    <a:pt x="984186" y="0"/>
                  </a:moveTo>
                  <a:lnTo>
                    <a:pt x="814679" y="182626"/>
                  </a:lnTo>
                  <a:lnTo>
                    <a:pt x="814679" y="19088"/>
                  </a:lnTo>
                  <a:lnTo>
                    <a:pt x="771702" y="19088"/>
                  </a:lnTo>
                  <a:lnTo>
                    <a:pt x="771702" y="284086"/>
                  </a:lnTo>
                  <a:lnTo>
                    <a:pt x="941209" y="101460"/>
                  </a:lnTo>
                  <a:lnTo>
                    <a:pt x="941209" y="266776"/>
                  </a:lnTo>
                  <a:lnTo>
                    <a:pt x="984186" y="266776"/>
                  </a:lnTo>
                  <a:lnTo>
                    <a:pt x="984186" y="0"/>
                  </a:lnTo>
                  <a:close/>
                </a:path>
                <a:path w="2103754" h="407035">
                  <a:moveTo>
                    <a:pt x="1313624" y="144424"/>
                  </a:moveTo>
                  <a:lnTo>
                    <a:pt x="1305496" y="94818"/>
                  </a:lnTo>
                  <a:lnTo>
                    <a:pt x="1281099" y="52222"/>
                  </a:lnTo>
                  <a:lnTo>
                    <a:pt x="1269453" y="40970"/>
                  </a:lnTo>
                  <a:lnTo>
                    <a:pt x="1269453" y="144424"/>
                  </a:lnTo>
                  <a:lnTo>
                    <a:pt x="1268107" y="162471"/>
                  </a:lnTo>
                  <a:lnTo>
                    <a:pt x="1247381" y="209194"/>
                  </a:lnTo>
                  <a:lnTo>
                    <a:pt x="1206195" y="234086"/>
                  </a:lnTo>
                  <a:lnTo>
                    <a:pt x="1188885" y="235750"/>
                  </a:lnTo>
                  <a:lnTo>
                    <a:pt x="1171257" y="234086"/>
                  </a:lnTo>
                  <a:lnTo>
                    <a:pt x="1128903" y="209194"/>
                  </a:lnTo>
                  <a:lnTo>
                    <a:pt x="1107440" y="162801"/>
                  </a:lnTo>
                  <a:lnTo>
                    <a:pt x="1105928" y="143840"/>
                  </a:lnTo>
                  <a:lnTo>
                    <a:pt x="1107465" y="124066"/>
                  </a:lnTo>
                  <a:lnTo>
                    <a:pt x="1107490" y="123736"/>
                  </a:lnTo>
                  <a:lnTo>
                    <a:pt x="1130998" y="76390"/>
                  </a:lnTo>
                  <a:lnTo>
                    <a:pt x="1170051" y="53708"/>
                  </a:lnTo>
                  <a:lnTo>
                    <a:pt x="1188288" y="51320"/>
                  </a:lnTo>
                  <a:lnTo>
                    <a:pt x="1203921" y="52895"/>
                  </a:lnTo>
                  <a:lnTo>
                    <a:pt x="1244993" y="76390"/>
                  </a:lnTo>
                  <a:lnTo>
                    <a:pt x="1263269" y="105791"/>
                  </a:lnTo>
                  <a:lnTo>
                    <a:pt x="1263345" y="105930"/>
                  </a:lnTo>
                  <a:lnTo>
                    <a:pt x="1267841" y="123736"/>
                  </a:lnTo>
                  <a:lnTo>
                    <a:pt x="1267929" y="124066"/>
                  </a:lnTo>
                  <a:lnTo>
                    <a:pt x="1269415" y="143840"/>
                  </a:lnTo>
                  <a:lnTo>
                    <a:pt x="1269453" y="144424"/>
                  </a:lnTo>
                  <a:lnTo>
                    <a:pt x="1269453" y="40970"/>
                  </a:lnTo>
                  <a:lnTo>
                    <a:pt x="1263396" y="35115"/>
                  </a:lnTo>
                  <a:lnTo>
                    <a:pt x="1242834" y="22898"/>
                  </a:lnTo>
                  <a:lnTo>
                    <a:pt x="1219682" y="15659"/>
                  </a:lnTo>
                  <a:lnTo>
                    <a:pt x="1220381" y="15659"/>
                  </a:lnTo>
                  <a:lnTo>
                    <a:pt x="1193063" y="13119"/>
                  </a:lnTo>
                  <a:lnTo>
                    <a:pt x="1168298" y="15659"/>
                  </a:lnTo>
                  <a:lnTo>
                    <a:pt x="1145921" y="23266"/>
                  </a:lnTo>
                  <a:lnTo>
                    <a:pt x="1125918" y="35953"/>
                  </a:lnTo>
                  <a:lnTo>
                    <a:pt x="1108329" y="53708"/>
                  </a:lnTo>
                  <a:lnTo>
                    <a:pt x="1108329" y="19100"/>
                  </a:lnTo>
                  <a:lnTo>
                    <a:pt x="1065339" y="19100"/>
                  </a:lnTo>
                  <a:lnTo>
                    <a:pt x="1065339" y="406450"/>
                  </a:lnTo>
                  <a:lnTo>
                    <a:pt x="1108329" y="406450"/>
                  </a:lnTo>
                  <a:lnTo>
                    <a:pt x="1108329" y="232168"/>
                  </a:lnTo>
                  <a:lnTo>
                    <a:pt x="1125816" y="250444"/>
                  </a:lnTo>
                  <a:lnTo>
                    <a:pt x="1146060" y="263499"/>
                  </a:lnTo>
                  <a:lnTo>
                    <a:pt x="1169073" y="271335"/>
                  </a:lnTo>
                  <a:lnTo>
                    <a:pt x="1194854" y="273939"/>
                  </a:lnTo>
                  <a:lnTo>
                    <a:pt x="1220622" y="271576"/>
                  </a:lnTo>
                  <a:lnTo>
                    <a:pt x="1263904" y="252628"/>
                  </a:lnTo>
                  <a:lnTo>
                    <a:pt x="1295501" y="216115"/>
                  </a:lnTo>
                  <a:lnTo>
                    <a:pt x="1311617" y="170294"/>
                  </a:lnTo>
                  <a:lnTo>
                    <a:pt x="1313624" y="144424"/>
                  </a:lnTo>
                  <a:close/>
                </a:path>
                <a:path w="2103754" h="407035">
                  <a:moveTo>
                    <a:pt x="1608467" y="19100"/>
                  </a:moveTo>
                  <a:lnTo>
                    <a:pt x="1560715" y="19100"/>
                  </a:lnTo>
                  <a:lnTo>
                    <a:pt x="1480146" y="196367"/>
                  </a:lnTo>
                  <a:lnTo>
                    <a:pt x="1392415" y="19100"/>
                  </a:lnTo>
                  <a:lnTo>
                    <a:pt x="1343469" y="19100"/>
                  </a:lnTo>
                  <a:lnTo>
                    <a:pt x="1457464" y="243509"/>
                  </a:lnTo>
                  <a:lnTo>
                    <a:pt x="1377492" y="406450"/>
                  </a:lnTo>
                  <a:lnTo>
                    <a:pt x="1425232" y="406450"/>
                  </a:lnTo>
                  <a:lnTo>
                    <a:pt x="1608467" y="19100"/>
                  </a:lnTo>
                  <a:close/>
                </a:path>
                <a:path w="2103754" h="407035">
                  <a:moveTo>
                    <a:pt x="1875256" y="151587"/>
                  </a:moveTo>
                  <a:lnTo>
                    <a:pt x="1874469" y="124282"/>
                  </a:lnTo>
                  <a:lnTo>
                    <a:pt x="1873034" y="115785"/>
                  </a:lnTo>
                  <a:lnTo>
                    <a:pt x="1870329" y="99669"/>
                  </a:lnTo>
                  <a:lnTo>
                    <a:pt x="1862823" y="77736"/>
                  </a:lnTo>
                  <a:lnTo>
                    <a:pt x="1851964" y="58483"/>
                  </a:lnTo>
                  <a:lnTo>
                    <a:pt x="1845564" y="51320"/>
                  </a:lnTo>
                  <a:lnTo>
                    <a:pt x="1834248" y="38646"/>
                  </a:lnTo>
                  <a:lnTo>
                    <a:pt x="1831073" y="36563"/>
                  </a:lnTo>
                  <a:lnTo>
                    <a:pt x="1831073" y="115785"/>
                  </a:lnTo>
                  <a:lnTo>
                    <a:pt x="1685455" y="115785"/>
                  </a:lnTo>
                  <a:lnTo>
                    <a:pt x="1701507" y="79248"/>
                  </a:lnTo>
                  <a:lnTo>
                    <a:pt x="1732978" y="55880"/>
                  </a:lnTo>
                  <a:lnTo>
                    <a:pt x="1758264" y="51320"/>
                  </a:lnTo>
                  <a:lnTo>
                    <a:pt x="1771980" y="52463"/>
                  </a:lnTo>
                  <a:lnTo>
                    <a:pt x="1771662" y="52463"/>
                  </a:lnTo>
                  <a:lnTo>
                    <a:pt x="1783854" y="55727"/>
                  </a:lnTo>
                  <a:lnTo>
                    <a:pt x="1814804" y="78460"/>
                  </a:lnTo>
                  <a:lnTo>
                    <a:pt x="1831073" y="115785"/>
                  </a:lnTo>
                  <a:lnTo>
                    <a:pt x="1831073" y="36563"/>
                  </a:lnTo>
                  <a:lnTo>
                    <a:pt x="1812721" y="24472"/>
                  </a:lnTo>
                  <a:lnTo>
                    <a:pt x="1787398" y="15963"/>
                  </a:lnTo>
                  <a:lnTo>
                    <a:pt x="1758264" y="13119"/>
                  </a:lnTo>
                  <a:lnTo>
                    <a:pt x="1732203" y="15455"/>
                  </a:lnTo>
                  <a:lnTo>
                    <a:pt x="1688490" y="34112"/>
                  </a:lnTo>
                  <a:lnTo>
                    <a:pt x="1656600" y="70307"/>
                  </a:lnTo>
                  <a:lnTo>
                    <a:pt x="1640332" y="117297"/>
                  </a:lnTo>
                  <a:lnTo>
                    <a:pt x="1638300" y="144424"/>
                  </a:lnTo>
                  <a:lnTo>
                    <a:pt x="1640560" y="174663"/>
                  </a:lnTo>
                  <a:lnTo>
                    <a:pt x="1658607" y="223164"/>
                  </a:lnTo>
                  <a:lnTo>
                    <a:pt x="1693341" y="255651"/>
                  </a:lnTo>
                  <a:lnTo>
                    <a:pt x="1736458" y="271907"/>
                  </a:lnTo>
                  <a:lnTo>
                    <a:pt x="1760664" y="273939"/>
                  </a:lnTo>
                  <a:lnTo>
                    <a:pt x="1783930" y="272046"/>
                  </a:lnTo>
                  <a:lnTo>
                    <a:pt x="1825117" y="256832"/>
                  </a:lnTo>
                  <a:lnTo>
                    <a:pt x="1859572" y="225450"/>
                  </a:lnTo>
                  <a:lnTo>
                    <a:pt x="1873453" y="203517"/>
                  </a:lnTo>
                  <a:lnTo>
                    <a:pt x="1837639" y="183819"/>
                  </a:lnTo>
                  <a:lnTo>
                    <a:pt x="1832686" y="193332"/>
                  </a:lnTo>
                  <a:lnTo>
                    <a:pt x="1826755" y="202184"/>
                  </a:lnTo>
                  <a:lnTo>
                    <a:pt x="1788553" y="231267"/>
                  </a:lnTo>
                  <a:lnTo>
                    <a:pt x="1761248" y="235750"/>
                  </a:lnTo>
                  <a:lnTo>
                    <a:pt x="1745462" y="234289"/>
                  </a:lnTo>
                  <a:lnTo>
                    <a:pt x="1705737" y="212471"/>
                  </a:lnTo>
                  <a:lnTo>
                    <a:pt x="1684147" y="169494"/>
                  </a:lnTo>
                  <a:lnTo>
                    <a:pt x="1682470" y="151587"/>
                  </a:lnTo>
                  <a:lnTo>
                    <a:pt x="1875256" y="151587"/>
                  </a:lnTo>
                  <a:close/>
                </a:path>
                <a:path w="2103754" h="407035">
                  <a:moveTo>
                    <a:pt x="2103221" y="19113"/>
                  </a:moveTo>
                  <a:lnTo>
                    <a:pt x="1905076" y="19113"/>
                  </a:lnTo>
                  <a:lnTo>
                    <a:pt x="1905076" y="58483"/>
                  </a:lnTo>
                  <a:lnTo>
                    <a:pt x="1982660" y="58483"/>
                  </a:lnTo>
                  <a:lnTo>
                    <a:pt x="1982660" y="266763"/>
                  </a:lnTo>
                  <a:lnTo>
                    <a:pt x="2025637" y="266763"/>
                  </a:lnTo>
                  <a:lnTo>
                    <a:pt x="2025637" y="58483"/>
                  </a:lnTo>
                  <a:lnTo>
                    <a:pt x="2103221" y="58483"/>
                  </a:lnTo>
                  <a:lnTo>
                    <a:pt x="2103221" y="1911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922262" y="3694714"/>
              <a:ext cx="190988" cy="247688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9302429" y="3688746"/>
              <a:ext cx="202565" cy="260985"/>
            </a:xfrm>
            <a:custGeom>
              <a:avLst/>
              <a:gdLst/>
              <a:ahLst/>
              <a:cxnLst/>
              <a:rect l="l" t="t" r="r" b="b"/>
              <a:pathLst>
                <a:path w="202565" h="260985">
                  <a:moveTo>
                    <a:pt x="67442" y="0"/>
                  </a:moveTo>
                  <a:lnTo>
                    <a:pt x="49575" y="784"/>
                  </a:lnTo>
                  <a:lnTo>
                    <a:pt x="32378" y="3138"/>
                  </a:lnTo>
                  <a:lnTo>
                    <a:pt x="15853" y="7059"/>
                  </a:lnTo>
                  <a:lnTo>
                    <a:pt x="0" y="12544"/>
                  </a:lnTo>
                  <a:lnTo>
                    <a:pt x="0" y="54312"/>
                  </a:lnTo>
                  <a:lnTo>
                    <a:pt x="17308" y="47266"/>
                  </a:lnTo>
                  <a:lnTo>
                    <a:pt x="34616" y="42230"/>
                  </a:lnTo>
                  <a:lnTo>
                    <a:pt x="51925" y="39206"/>
                  </a:lnTo>
                  <a:lnTo>
                    <a:pt x="69233" y="38197"/>
                  </a:lnTo>
                  <a:lnTo>
                    <a:pt x="85122" y="39355"/>
                  </a:lnTo>
                  <a:lnTo>
                    <a:pt x="126530" y="56710"/>
                  </a:lnTo>
                  <a:lnTo>
                    <a:pt x="153501" y="92519"/>
                  </a:lnTo>
                  <a:lnTo>
                    <a:pt x="158162" y="108038"/>
                  </a:lnTo>
                  <a:lnTo>
                    <a:pt x="27454" y="108038"/>
                  </a:lnTo>
                  <a:lnTo>
                    <a:pt x="27454" y="146236"/>
                  </a:lnTo>
                  <a:lnTo>
                    <a:pt x="158162" y="146236"/>
                  </a:lnTo>
                  <a:lnTo>
                    <a:pt x="155035" y="162440"/>
                  </a:lnTo>
                  <a:lnTo>
                    <a:pt x="129514" y="201438"/>
                  </a:lnTo>
                  <a:lnTo>
                    <a:pt x="86546" y="221298"/>
                  </a:lnTo>
                  <a:lnTo>
                    <a:pt x="69840" y="222621"/>
                  </a:lnTo>
                  <a:lnTo>
                    <a:pt x="51589" y="221539"/>
                  </a:lnTo>
                  <a:lnTo>
                    <a:pt x="33868" y="218295"/>
                  </a:lnTo>
                  <a:lnTo>
                    <a:pt x="16672" y="212889"/>
                  </a:lnTo>
                  <a:lnTo>
                    <a:pt x="0" y="205323"/>
                  </a:lnTo>
                  <a:lnTo>
                    <a:pt x="0" y="247102"/>
                  </a:lnTo>
                  <a:lnTo>
                    <a:pt x="16935" y="253103"/>
                  </a:lnTo>
                  <a:lnTo>
                    <a:pt x="34319" y="257393"/>
                  </a:lnTo>
                  <a:lnTo>
                    <a:pt x="52153" y="259970"/>
                  </a:lnTo>
                  <a:lnTo>
                    <a:pt x="70437" y="260829"/>
                  </a:lnTo>
                  <a:lnTo>
                    <a:pt x="98314" y="258554"/>
                  </a:lnTo>
                  <a:lnTo>
                    <a:pt x="145909" y="240350"/>
                  </a:lnTo>
                  <a:lnTo>
                    <a:pt x="181686" y="204952"/>
                  </a:lnTo>
                  <a:lnTo>
                    <a:pt x="200035" y="158401"/>
                  </a:lnTo>
                  <a:lnTo>
                    <a:pt x="202328" y="131315"/>
                  </a:lnTo>
                  <a:lnTo>
                    <a:pt x="200072" y="103450"/>
                  </a:lnTo>
                  <a:lnTo>
                    <a:pt x="182022" y="56001"/>
                  </a:lnTo>
                  <a:lnTo>
                    <a:pt x="146507" y="20487"/>
                  </a:lnTo>
                  <a:lnTo>
                    <a:pt x="97120" y="2277"/>
                  </a:lnTo>
                  <a:lnTo>
                    <a:pt x="674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570410" y="3694714"/>
              <a:ext cx="208894" cy="247688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9806758" y="3688746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5">
                  <a:moveTo>
                    <a:pt x="131304" y="0"/>
                  </a:moveTo>
                  <a:lnTo>
                    <a:pt x="79447" y="9251"/>
                  </a:lnTo>
                  <a:lnTo>
                    <a:pt x="37297" y="37004"/>
                  </a:lnTo>
                  <a:lnTo>
                    <a:pt x="9323" y="78936"/>
                  </a:lnTo>
                  <a:lnTo>
                    <a:pt x="0" y="130708"/>
                  </a:lnTo>
                  <a:lnTo>
                    <a:pt x="2330" y="157565"/>
                  </a:lnTo>
                  <a:lnTo>
                    <a:pt x="20978" y="204119"/>
                  </a:lnTo>
                  <a:lnTo>
                    <a:pt x="57160" y="240004"/>
                  </a:lnTo>
                  <a:lnTo>
                    <a:pt x="104162" y="258506"/>
                  </a:lnTo>
                  <a:lnTo>
                    <a:pt x="131304" y="260819"/>
                  </a:lnTo>
                  <a:lnTo>
                    <a:pt x="158441" y="258506"/>
                  </a:lnTo>
                  <a:lnTo>
                    <a:pt x="183152" y="251568"/>
                  </a:lnTo>
                  <a:lnTo>
                    <a:pt x="205439" y="240004"/>
                  </a:lnTo>
                  <a:lnTo>
                    <a:pt x="225302" y="223815"/>
                  </a:lnTo>
                  <a:lnTo>
                    <a:pt x="226299" y="222611"/>
                  </a:lnTo>
                  <a:lnTo>
                    <a:pt x="131304" y="222611"/>
                  </a:lnTo>
                  <a:lnTo>
                    <a:pt x="114032" y="221084"/>
                  </a:lnTo>
                  <a:lnTo>
                    <a:pt x="69830" y="198151"/>
                  </a:lnTo>
                  <a:lnTo>
                    <a:pt x="45770" y="151037"/>
                  </a:lnTo>
                  <a:lnTo>
                    <a:pt x="44166" y="130708"/>
                  </a:lnTo>
                  <a:lnTo>
                    <a:pt x="45750" y="110358"/>
                  </a:lnTo>
                  <a:lnTo>
                    <a:pt x="69526" y="62961"/>
                  </a:lnTo>
                  <a:lnTo>
                    <a:pt x="113786" y="39736"/>
                  </a:lnTo>
                  <a:lnTo>
                    <a:pt x="131304" y="38187"/>
                  </a:lnTo>
                  <a:lnTo>
                    <a:pt x="226280" y="38187"/>
                  </a:lnTo>
                  <a:lnTo>
                    <a:pt x="225302" y="37004"/>
                  </a:lnTo>
                  <a:lnTo>
                    <a:pt x="205439" y="20814"/>
                  </a:lnTo>
                  <a:lnTo>
                    <a:pt x="183152" y="9251"/>
                  </a:lnTo>
                  <a:lnTo>
                    <a:pt x="158441" y="2312"/>
                  </a:lnTo>
                  <a:lnTo>
                    <a:pt x="131304" y="0"/>
                  </a:lnTo>
                  <a:close/>
                </a:path>
                <a:path w="262890" h="260985">
                  <a:moveTo>
                    <a:pt x="226280" y="38187"/>
                  </a:moveTo>
                  <a:lnTo>
                    <a:pt x="131304" y="38187"/>
                  </a:lnTo>
                  <a:lnTo>
                    <a:pt x="149034" y="39736"/>
                  </a:lnTo>
                  <a:lnTo>
                    <a:pt x="148881" y="39736"/>
                  </a:lnTo>
                  <a:lnTo>
                    <a:pt x="193083" y="62668"/>
                  </a:lnTo>
                  <a:lnTo>
                    <a:pt x="216857" y="110122"/>
                  </a:lnTo>
                  <a:lnTo>
                    <a:pt x="218443" y="130708"/>
                  </a:lnTo>
                  <a:lnTo>
                    <a:pt x="216838" y="151037"/>
                  </a:lnTo>
                  <a:lnTo>
                    <a:pt x="192779" y="198151"/>
                  </a:lnTo>
                  <a:lnTo>
                    <a:pt x="148575" y="221084"/>
                  </a:lnTo>
                  <a:lnTo>
                    <a:pt x="131304" y="222611"/>
                  </a:lnTo>
                  <a:lnTo>
                    <a:pt x="226299" y="222611"/>
                  </a:lnTo>
                  <a:lnTo>
                    <a:pt x="241622" y="204119"/>
                  </a:lnTo>
                  <a:lnTo>
                    <a:pt x="253281" y="182036"/>
                  </a:lnTo>
                  <a:lnTo>
                    <a:pt x="260277" y="157565"/>
                  </a:lnTo>
                  <a:lnTo>
                    <a:pt x="262609" y="130708"/>
                  </a:lnTo>
                  <a:lnTo>
                    <a:pt x="260277" y="103593"/>
                  </a:lnTo>
                  <a:lnTo>
                    <a:pt x="253281" y="78936"/>
                  </a:lnTo>
                  <a:lnTo>
                    <a:pt x="241622" y="56738"/>
                  </a:lnTo>
                  <a:lnTo>
                    <a:pt x="226280" y="381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099200" y="3694714"/>
              <a:ext cx="223218" cy="248882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10388054" y="3675627"/>
              <a:ext cx="730885" cy="284480"/>
            </a:xfrm>
            <a:custGeom>
              <a:avLst/>
              <a:gdLst/>
              <a:ahLst/>
              <a:cxnLst/>
              <a:rect l="l" t="t" r="r" b="b"/>
              <a:pathLst>
                <a:path w="730884" h="284479">
                  <a:moveTo>
                    <a:pt x="262610" y="143827"/>
                  </a:moveTo>
                  <a:lnTo>
                    <a:pt x="253276" y="92062"/>
                  </a:lnTo>
                  <a:lnTo>
                    <a:pt x="226275" y="51308"/>
                  </a:lnTo>
                  <a:lnTo>
                    <a:pt x="218440" y="44538"/>
                  </a:lnTo>
                  <a:lnTo>
                    <a:pt x="218440" y="143827"/>
                  </a:lnTo>
                  <a:lnTo>
                    <a:pt x="216839" y="164160"/>
                  </a:lnTo>
                  <a:lnTo>
                    <a:pt x="192786" y="211277"/>
                  </a:lnTo>
                  <a:lnTo>
                    <a:pt x="148577" y="234213"/>
                  </a:lnTo>
                  <a:lnTo>
                    <a:pt x="131305" y="235737"/>
                  </a:lnTo>
                  <a:lnTo>
                    <a:pt x="114033" y="234213"/>
                  </a:lnTo>
                  <a:lnTo>
                    <a:pt x="69824" y="211277"/>
                  </a:lnTo>
                  <a:lnTo>
                    <a:pt x="45770" y="164160"/>
                  </a:lnTo>
                  <a:lnTo>
                    <a:pt x="44170" y="143827"/>
                  </a:lnTo>
                  <a:lnTo>
                    <a:pt x="45745" y="123482"/>
                  </a:lnTo>
                  <a:lnTo>
                    <a:pt x="69532" y="76085"/>
                  </a:lnTo>
                  <a:lnTo>
                    <a:pt x="113792" y="52857"/>
                  </a:lnTo>
                  <a:lnTo>
                    <a:pt x="131305" y="51308"/>
                  </a:lnTo>
                  <a:lnTo>
                    <a:pt x="148882" y="52857"/>
                  </a:lnTo>
                  <a:lnTo>
                    <a:pt x="193078" y="75793"/>
                  </a:lnTo>
                  <a:lnTo>
                    <a:pt x="216852" y="123253"/>
                  </a:lnTo>
                  <a:lnTo>
                    <a:pt x="218440" y="143827"/>
                  </a:lnTo>
                  <a:lnTo>
                    <a:pt x="218440" y="44538"/>
                  </a:lnTo>
                  <a:lnTo>
                    <a:pt x="205435" y="33934"/>
                  </a:lnTo>
                  <a:lnTo>
                    <a:pt x="183159" y="22377"/>
                  </a:lnTo>
                  <a:lnTo>
                    <a:pt x="158445" y="15443"/>
                  </a:lnTo>
                  <a:lnTo>
                    <a:pt x="131305" y="13119"/>
                  </a:lnTo>
                  <a:lnTo>
                    <a:pt x="104165" y="15443"/>
                  </a:lnTo>
                  <a:lnTo>
                    <a:pt x="57162" y="33934"/>
                  </a:lnTo>
                  <a:lnTo>
                    <a:pt x="20980" y="69862"/>
                  </a:lnTo>
                  <a:lnTo>
                    <a:pt x="2336" y="116713"/>
                  </a:lnTo>
                  <a:lnTo>
                    <a:pt x="0" y="143827"/>
                  </a:lnTo>
                  <a:lnTo>
                    <a:pt x="2336" y="170688"/>
                  </a:lnTo>
                  <a:lnTo>
                    <a:pt x="20980" y="217246"/>
                  </a:lnTo>
                  <a:lnTo>
                    <a:pt x="57162" y="253123"/>
                  </a:lnTo>
                  <a:lnTo>
                    <a:pt x="104165" y="271627"/>
                  </a:lnTo>
                  <a:lnTo>
                    <a:pt x="131305" y="273939"/>
                  </a:lnTo>
                  <a:lnTo>
                    <a:pt x="158445" y="271627"/>
                  </a:lnTo>
                  <a:lnTo>
                    <a:pt x="205435" y="253123"/>
                  </a:lnTo>
                  <a:lnTo>
                    <a:pt x="241617" y="217246"/>
                  </a:lnTo>
                  <a:lnTo>
                    <a:pt x="260273" y="170688"/>
                  </a:lnTo>
                  <a:lnTo>
                    <a:pt x="262610" y="143827"/>
                  </a:lnTo>
                  <a:close/>
                </a:path>
                <a:path w="730884" h="284479">
                  <a:moveTo>
                    <a:pt x="475081" y="19138"/>
                  </a:moveTo>
                  <a:lnTo>
                    <a:pt x="328256" y="19138"/>
                  </a:lnTo>
                  <a:lnTo>
                    <a:pt x="328256" y="58508"/>
                  </a:lnTo>
                  <a:lnTo>
                    <a:pt x="328256" y="266788"/>
                  </a:lnTo>
                  <a:lnTo>
                    <a:pt x="371233" y="266788"/>
                  </a:lnTo>
                  <a:lnTo>
                    <a:pt x="371233" y="58508"/>
                  </a:lnTo>
                  <a:lnTo>
                    <a:pt x="475081" y="58508"/>
                  </a:lnTo>
                  <a:lnTo>
                    <a:pt x="475081" y="19138"/>
                  </a:lnTo>
                  <a:close/>
                </a:path>
                <a:path w="730884" h="284479">
                  <a:moveTo>
                    <a:pt x="730580" y="0"/>
                  </a:moveTo>
                  <a:lnTo>
                    <a:pt x="561073" y="182626"/>
                  </a:lnTo>
                  <a:lnTo>
                    <a:pt x="561073" y="19088"/>
                  </a:lnTo>
                  <a:lnTo>
                    <a:pt x="518096" y="19088"/>
                  </a:lnTo>
                  <a:lnTo>
                    <a:pt x="518096" y="284086"/>
                  </a:lnTo>
                  <a:lnTo>
                    <a:pt x="687603" y="101460"/>
                  </a:lnTo>
                  <a:lnTo>
                    <a:pt x="687603" y="266776"/>
                  </a:lnTo>
                  <a:lnTo>
                    <a:pt x="730580" y="266776"/>
                  </a:lnTo>
                  <a:lnTo>
                    <a:pt x="7305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1192559" y="3694725"/>
              <a:ext cx="182633" cy="247688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11440859" y="3688746"/>
              <a:ext cx="498475" cy="260985"/>
            </a:xfrm>
            <a:custGeom>
              <a:avLst/>
              <a:gdLst/>
              <a:ahLst/>
              <a:cxnLst/>
              <a:rect l="l" t="t" r="r" b="b"/>
              <a:pathLst>
                <a:path w="498475" h="260985">
                  <a:moveTo>
                    <a:pt x="236956" y="138468"/>
                  </a:moveTo>
                  <a:lnTo>
                    <a:pt x="236169" y="111163"/>
                  </a:lnTo>
                  <a:lnTo>
                    <a:pt x="234734" y="102666"/>
                  </a:lnTo>
                  <a:lnTo>
                    <a:pt x="232029" y="86550"/>
                  </a:lnTo>
                  <a:lnTo>
                    <a:pt x="213664" y="45364"/>
                  </a:lnTo>
                  <a:lnTo>
                    <a:pt x="192786" y="23456"/>
                  </a:lnTo>
                  <a:lnTo>
                    <a:pt x="192786" y="102666"/>
                  </a:lnTo>
                  <a:lnTo>
                    <a:pt x="47167" y="102666"/>
                  </a:lnTo>
                  <a:lnTo>
                    <a:pt x="63220" y="66128"/>
                  </a:lnTo>
                  <a:lnTo>
                    <a:pt x="94678" y="42760"/>
                  </a:lnTo>
                  <a:lnTo>
                    <a:pt x="119964" y="38201"/>
                  </a:lnTo>
                  <a:lnTo>
                    <a:pt x="133680" y="39344"/>
                  </a:lnTo>
                  <a:lnTo>
                    <a:pt x="133362" y="39344"/>
                  </a:lnTo>
                  <a:lnTo>
                    <a:pt x="145554" y="42608"/>
                  </a:lnTo>
                  <a:lnTo>
                    <a:pt x="176504" y="65341"/>
                  </a:lnTo>
                  <a:lnTo>
                    <a:pt x="192786" y="102666"/>
                  </a:lnTo>
                  <a:lnTo>
                    <a:pt x="192786" y="23456"/>
                  </a:lnTo>
                  <a:lnTo>
                    <a:pt x="174421" y="11353"/>
                  </a:lnTo>
                  <a:lnTo>
                    <a:pt x="149098" y="2844"/>
                  </a:lnTo>
                  <a:lnTo>
                    <a:pt x="119964" y="0"/>
                  </a:lnTo>
                  <a:lnTo>
                    <a:pt x="93916" y="2336"/>
                  </a:lnTo>
                  <a:lnTo>
                    <a:pt x="50203" y="20993"/>
                  </a:lnTo>
                  <a:lnTo>
                    <a:pt x="18300" y="57188"/>
                  </a:lnTo>
                  <a:lnTo>
                    <a:pt x="2032" y="104178"/>
                  </a:lnTo>
                  <a:lnTo>
                    <a:pt x="0" y="131305"/>
                  </a:lnTo>
                  <a:lnTo>
                    <a:pt x="2260" y="161544"/>
                  </a:lnTo>
                  <a:lnTo>
                    <a:pt x="20320" y="210045"/>
                  </a:lnTo>
                  <a:lnTo>
                    <a:pt x="55041" y="242531"/>
                  </a:lnTo>
                  <a:lnTo>
                    <a:pt x="98171" y="258787"/>
                  </a:lnTo>
                  <a:lnTo>
                    <a:pt x="122364" y="260819"/>
                  </a:lnTo>
                  <a:lnTo>
                    <a:pt x="145643" y="258927"/>
                  </a:lnTo>
                  <a:lnTo>
                    <a:pt x="186817" y="243713"/>
                  </a:lnTo>
                  <a:lnTo>
                    <a:pt x="221284" y="212331"/>
                  </a:lnTo>
                  <a:lnTo>
                    <a:pt x="235153" y="190398"/>
                  </a:lnTo>
                  <a:lnTo>
                    <a:pt x="199351" y="170700"/>
                  </a:lnTo>
                  <a:lnTo>
                    <a:pt x="194386" y="180213"/>
                  </a:lnTo>
                  <a:lnTo>
                    <a:pt x="188455" y="189064"/>
                  </a:lnTo>
                  <a:lnTo>
                    <a:pt x="150266" y="218147"/>
                  </a:lnTo>
                  <a:lnTo>
                    <a:pt x="122948" y="222631"/>
                  </a:lnTo>
                  <a:lnTo>
                    <a:pt x="107175" y="221170"/>
                  </a:lnTo>
                  <a:lnTo>
                    <a:pt x="67449" y="199351"/>
                  </a:lnTo>
                  <a:lnTo>
                    <a:pt x="45847" y="156375"/>
                  </a:lnTo>
                  <a:lnTo>
                    <a:pt x="44183" y="138468"/>
                  </a:lnTo>
                  <a:lnTo>
                    <a:pt x="236956" y="138468"/>
                  </a:lnTo>
                  <a:close/>
                </a:path>
                <a:path w="498475" h="260985">
                  <a:moveTo>
                    <a:pt x="498360" y="183819"/>
                  </a:moveTo>
                  <a:lnTo>
                    <a:pt x="481266" y="200799"/>
                  </a:lnTo>
                  <a:lnTo>
                    <a:pt x="462241" y="212928"/>
                  </a:lnTo>
                  <a:lnTo>
                    <a:pt x="441274" y="220192"/>
                  </a:lnTo>
                  <a:lnTo>
                    <a:pt x="418376" y="222618"/>
                  </a:lnTo>
                  <a:lnTo>
                    <a:pt x="401104" y="221094"/>
                  </a:lnTo>
                  <a:lnTo>
                    <a:pt x="356908" y="198170"/>
                  </a:lnTo>
                  <a:lnTo>
                    <a:pt x="332854" y="151041"/>
                  </a:lnTo>
                  <a:lnTo>
                    <a:pt x="331254" y="130708"/>
                  </a:lnTo>
                  <a:lnTo>
                    <a:pt x="332854" y="110363"/>
                  </a:lnTo>
                  <a:lnTo>
                    <a:pt x="356908" y="62966"/>
                  </a:lnTo>
                  <a:lnTo>
                    <a:pt x="401447" y="39738"/>
                  </a:lnTo>
                  <a:lnTo>
                    <a:pt x="418985" y="38188"/>
                  </a:lnTo>
                  <a:lnTo>
                    <a:pt x="441960" y="40513"/>
                  </a:lnTo>
                  <a:lnTo>
                    <a:pt x="462546" y="47447"/>
                  </a:lnTo>
                  <a:lnTo>
                    <a:pt x="480758" y="59016"/>
                  </a:lnTo>
                  <a:lnTo>
                    <a:pt x="496570" y="75209"/>
                  </a:lnTo>
                  <a:lnTo>
                    <a:pt x="496570" y="23876"/>
                  </a:lnTo>
                  <a:lnTo>
                    <a:pt x="479005" y="13436"/>
                  </a:lnTo>
                  <a:lnTo>
                    <a:pt x="460311" y="5969"/>
                  </a:lnTo>
                  <a:lnTo>
                    <a:pt x="440499" y="1498"/>
                  </a:lnTo>
                  <a:lnTo>
                    <a:pt x="419569" y="0"/>
                  </a:lnTo>
                  <a:lnTo>
                    <a:pt x="392163" y="2336"/>
                  </a:lnTo>
                  <a:lnTo>
                    <a:pt x="344716" y="20993"/>
                  </a:lnTo>
                  <a:lnTo>
                    <a:pt x="308229" y="57175"/>
                  </a:lnTo>
                  <a:lnTo>
                    <a:pt x="289420" y="104178"/>
                  </a:lnTo>
                  <a:lnTo>
                    <a:pt x="287070" y="131305"/>
                  </a:lnTo>
                  <a:lnTo>
                    <a:pt x="289407" y="158153"/>
                  </a:lnTo>
                  <a:lnTo>
                    <a:pt x="308063" y="204546"/>
                  </a:lnTo>
                  <a:lnTo>
                    <a:pt x="344322" y="240182"/>
                  </a:lnTo>
                  <a:lnTo>
                    <a:pt x="391909" y="258533"/>
                  </a:lnTo>
                  <a:lnTo>
                    <a:pt x="419569" y="260819"/>
                  </a:lnTo>
                  <a:lnTo>
                    <a:pt x="440829" y="259219"/>
                  </a:lnTo>
                  <a:lnTo>
                    <a:pt x="461048" y="254406"/>
                  </a:lnTo>
                  <a:lnTo>
                    <a:pt x="480225" y="246392"/>
                  </a:lnTo>
                  <a:lnTo>
                    <a:pt x="498360" y="235165"/>
                  </a:lnTo>
                  <a:lnTo>
                    <a:pt x="498360" y="1838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2004870" y="3694714"/>
              <a:ext cx="208894" cy="247688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12256694" y="3675627"/>
              <a:ext cx="2901950" cy="333375"/>
            </a:xfrm>
            <a:custGeom>
              <a:avLst/>
              <a:gdLst/>
              <a:ahLst/>
              <a:cxnLst/>
              <a:rect l="l" t="t" r="r" b="b"/>
              <a:pathLst>
                <a:path w="2901950" h="333375">
                  <a:moveTo>
                    <a:pt x="212471" y="0"/>
                  </a:moveTo>
                  <a:lnTo>
                    <a:pt x="42964" y="182626"/>
                  </a:lnTo>
                  <a:lnTo>
                    <a:pt x="42964" y="19088"/>
                  </a:lnTo>
                  <a:lnTo>
                    <a:pt x="0" y="19088"/>
                  </a:lnTo>
                  <a:lnTo>
                    <a:pt x="0" y="284086"/>
                  </a:lnTo>
                  <a:lnTo>
                    <a:pt x="169494" y="101460"/>
                  </a:lnTo>
                  <a:lnTo>
                    <a:pt x="169494" y="266776"/>
                  </a:lnTo>
                  <a:lnTo>
                    <a:pt x="212471" y="266776"/>
                  </a:lnTo>
                  <a:lnTo>
                    <a:pt x="212471" y="0"/>
                  </a:lnTo>
                  <a:close/>
                </a:path>
                <a:path w="2901950" h="333375">
                  <a:moveTo>
                    <a:pt x="515124" y="151587"/>
                  </a:moveTo>
                  <a:lnTo>
                    <a:pt x="514337" y="124282"/>
                  </a:lnTo>
                  <a:lnTo>
                    <a:pt x="512902" y="115785"/>
                  </a:lnTo>
                  <a:lnTo>
                    <a:pt x="510197" y="99669"/>
                  </a:lnTo>
                  <a:lnTo>
                    <a:pt x="502691" y="77736"/>
                  </a:lnTo>
                  <a:lnTo>
                    <a:pt x="491832" y="58483"/>
                  </a:lnTo>
                  <a:lnTo>
                    <a:pt x="485432" y="51320"/>
                  </a:lnTo>
                  <a:lnTo>
                    <a:pt x="474116" y="38646"/>
                  </a:lnTo>
                  <a:lnTo>
                    <a:pt x="470941" y="36563"/>
                  </a:lnTo>
                  <a:lnTo>
                    <a:pt x="470941" y="115785"/>
                  </a:lnTo>
                  <a:lnTo>
                    <a:pt x="325323" y="115785"/>
                  </a:lnTo>
                  <a:lnTo>
                    <a:pt x="341376" y="79248"/>
                  </a:lnTo>
                  <a:lnTo>
                    <a:pt x="372846" y="55880"/>
                  </a:lnTo>
                  <a:lnTo>
                    <a:pt x="398132" y="51320"/>
                  </a:lnTo>
                  <a:lnTo>
                    <a:pt x="411848" y="52463"/>
                  </a:lnTo>
                  <a:lnTo>
                    <a:pt x="411530" y="52463"/>
                  </a:lnTo>
                  <a:lnTo>
                    <a:pt x="423722" y="55727"/>
                  </a:lnTo>
                  <a:lnTo>
                    <a:pt x="454660" y="78460"/>
                  </a:lnTo>
                  <a:lnTo>
                    <a:pt x="470941" y="115785"/>
                  </a:lnTo>
                  <a:lnTo>
                    <a:pt x="470941" y="36563"/>
                  </a:lnTo>
                  <a:lnTo>
                    <a:pt x="452589" y="24472"/>
                  </a:lnTo>
                  <a:lnTo>
                    <a:pt x="427266" y="15963"/>
                  </a:lnTo>
                  <a:lnTo>
                    <a:pt x="398132" y="13119"/>
                  </a:lnTo>
                  <a:lnTo>
                    <a:pt x="372071" y="15455"/>
                  </a:lnTo>
                  <a:lnTo>
                    <a:pt x="328358" y="34112"/>
                  </a:lnTo>
                  <a:lnTo>
                    <a:pt x="296468" y="70307"/>
                  </a:lnTo>
                  <a:lnTo>
                    <a:pt x="280200" y="117297"/>
                  </a:lnTo>
                  <a:lnTo>
                    <a:pt x="278168" y="144424"/>
                  </a:lnTo>
                  <a:lnTo>
                    <a:pt x="280416" y="174663"/>
                  </a:lnTo>
                  <a:lnTo>
                    <a:pt x="298475" y="223164"/>
                  </a:lnTo>
                  <a:lnTo>
                    <a:pt x="333209" y="255651"/>
                  </a:lnTo>
                  <a:lnTo>
                    <a:pt x="376326" y="271907"/>
                  </a:lnTo>
                  <a:lnTo>
                    <a:pt x="400532" y="273939"/>
                  </a:lnTo>
                  <a:lnTo>
                    <a:pt x="423799" y="272046"/>
                  </a:lnTo>
                  <a:lnTo>
                    <a:pt x="464985" y="256832"/>
                  </a:lnTo>
                  <a:lnTo>
                    <a:pt x="499440" y="225450"/>
                  </a:lnTo>
                  <a:lnTo>
                    <a:pt x="513321" y="203517"/>
                  </a:lnTo>
                  <a:lnTo>
                    <a:pt x="477507" y="183819"/>
                  </a:lnTo>
                  <a:lnTo>
                    <a:pt x="472554" y="193332"/>
                  </a:lnTo>
                  <a:lnTo>
                    <a:pt x="466623" y="202184"/>
                  </a:lnTo>
                  <a:lnTo>
                    <a:pt x="428421" y="231267"/>
                  </a:lnTo>
                  <a:lnTo>
                    <a:pt x="401116" y="235750"/>
                  </a:lnTo>
                  <a:lnTo>
                    <a:pt x="385330" y="234289"/>
                  </a:lnTo>
                  <a:lnTo>
                    <a:pt x="345605" y="212471"/>
                  </a:lnTo>
                  <a:lnTo>
                    <a:pt x="324015" y="169494"/>
                  </a:lnTo>
                  <a:lnTo>
                    <a:pt x="322338" y="151587"/>
                  </a:lnTo>
                  <a:lnTo>
                    <a:pt x="515124" y="151587"/>
                  </a:lnTo>
                  <a:close/>
                </a:path>
                <a:path w="2901950" h="333375">
                  <a:moveTo>
                    <a:pt x="932243" y="0"/>
                  </a:moveTo>
                  <a:lnTo>
                    <a:pt x="762736" y="182626"/>
                  </a:lnTo>
                  <a:lnTo>
                    <a:pt x="762736" y="19088"/>
                  </a:lnTo>
                  <a:lnTo>
                    <a:pt x="719759" y="19088"/>
                  </a:lnTo>
                  <a:lnTo>
                    <a:pt x="719759" y="284086"/>
                  </a:lnTo>
                  <a:lnTo>
                    <a:pt x="889266" y="101460"/>
                  </a:lnTo>
                  <a:lnTo>
                    <a:pt x="889266" y="266776"/>
                  </a:lnTo>
                  <a:lnTo>
                    <a:pt x="932243" y="266776"/>
                  </a:lnTo>
                  <a:lnTo>
                    <a:pt x="932243" y="0"/>
                  </a:lnTo>
                  <a:close/>
                </a:path>
                <a:path w="2901950" h="333375">
                  <a:moveTo>
                    <a:pt x="1216393" y="19138"/>
                  </a:moveTo>
                  <a:lnTo>
                    <a:pt x="1173429" y="19138"/>
                  </a:lnTo>
                  <a:lnTo>
                    <a:pt x="1173429" y="120738"/>
                  </a:lnTo>
                  <a:lnTo>
                    <a:pt x="1056449" y="120738"/>
                  </a:lnTo>
                  <a:lnTo>
                    <a:pt x="1056449" y="19138"/>
                  </a:lnTo>
                  <a:lnTo>
                    <a:pt x="1013472" y="19138"/>
                  </a:lnTo>
                  <a:lnTo>
                    <a:pt x="1013472" y="120738"/>
                  </a:lnTo>
                  <a:lnTo>
                    <a:pt x="1013472" y="160108"/>
                  </a:lnTo>
                  <a:lnTo>
                    <a:pt x="1013472" y="266788"/>
                  </a:lnTo>
                  <a:lnTo>
                    <a:pt x="1056449" y="266788"/>
                  </a:lnTo>
                  <a:lnTo>
                    <a:pt x="1056449" y="160108"/>
                  </a:lnTo>
                  <a:lnTo>
                    <a:pt x="1173429" y="160108"/>
                  </a:lnTo>
                  <a:lnTo>
                    <a:pt x="1173429" y="266788"/>
                  </a:lnTo>
                  <a:lnTo>
                    <a:pt x="1216393" y="266788"/>
                  </a:lnTo>
                  <a:lnTo>
                    <a:pt x="1216393" y="160108"/>
                  </a:lnTo>
                  <a:lnTo>
                    <a:pt x="1216393" y="120738"/>
                  </a:lnTo>
                  <a:lnTo>
                    <a:pt x="1216393" y="19138"/>
                  </a:lnTo>
                  <a:close/>
                </a:path>
                <a:path w="2901950" h="333375">
                  <a:moveTo>
                    <a:pt x="1510017" y="0"/>
                  </a:moveTo>
                  <a:lnTo>
                    <a:pt x="1340523" y="182626"/>
                  </a:lnTo>
                  <a:lnTo>
                    <a:pt x="1340523" y="19088"/>
                  </a:lnTo>
                  <a:lnTo>
                    <a:pt x="1297546" y="19088"/>
                  </a:lnTo>
                  <a:lnTo>
                    <a:pt x="1297546" y="284086"/>
                  </a:lnTo>
                  <a:lnTo>
                    <a:pt x="1467053" y="101460"/>
                  </a:lnTo>
                  <a:lnTo>
                    <a:pt x="1467053" y="266776"/>
                  </a:lnTo>
                  <a:lnTo>
                    <a:pt x="1510017" y="266776"/>
                  </a:lnTo>
                  <a:lnTo>
                    <a:pt x="1510017" y="0"/>
                  </a:lnTo>
                  <a:close/>
                </a:path>
                <a:path w="2901950" h="333375">
                  <a:moveTo>
                    <a:pt x="1828698" y="227418"/>
                  </a:moveTo>
                  <a:lnTo>
                    <a:pt x="1788109" y="227418"/>
                  </a:lnTo>
                  <a:lnTo>
                    <a:pt x="1788109" y="19138"/>
                  </a:lnTo>
                  <a:lnTo>
                    <a:pt x="1745132" y="19138"/>
                  </a:lnTo>
                  <a:lnTo>
                    <a:pt x="1745132" y="227418"/>
                  </a:lnTo>
                  <a:lnTo>
                    <a:pt x="1634121" y="227418"/>
                  </a:lnTo>
                  <a:lnTo>
                    <a:pt x="1634121" y="19138"/>
                  </a:lnTo>
                  <a:lnTo>
                    <a:pt x="1591144" y="19138"/>
                  </a:lnTo>
                  <a:lnTo>
                    <a:pt x="1591144" y="227418"/>
                  </a:lnTo>
                  <a:lnTo>
                    <a:pt x="1591144" y="266788"/>
                  </a:lnTo>
                  <a:lnTo>
                    <a:pt x="1789303" y="266788"/>
                  </a:lnTo>
                  <a:lnTo>
                    <a:pt x="1789303" y="332828"/>
                  </a:lnTo>
                  <a:lnTo>
                    <a:pt x="1828698" y="332828"/>
                  </a:lnTo>
                  <a:lnTo>
                    <a:pt x="1828698" y="266788"/>
                  </a:lnTo>
                  <a:lnTo>
                    <a:pt x="1828698" y="227418"/>
                  </a:lnTo>
                  <a:close/>
                </a:path>
                <a:path w="2901950" h="333375">
                  <a:moveTo>
                    <a:pt x="2086546" y="0"/>
                  </a:moveTo>
                  <a:lnTo>
                    <a:pt x="1917052" y="182626"/>
                  </a:lnTo>
                  <a:lnTo>
                    <a:pt x="1917052" y="19088"/>
                  </a:lnTo>
                  <a:lnTo>
                    <a:pt x="1874075" y="19088"/>
                  </a:lnTo>
                  <a:lnTo>
                    <a:pt x="1874075" y="284086"/>
                  </a:lnTo>
                  <a:lnTo>
                    <a:pt x="2043582" y="101460"/>
                  </a:lnTo>
                  <a:lnTo>
                    <a:pt x="2043582" y="266776"/>
                  </a:lnTo>
                  <a:lnTo>
                    <a:pt x="2086546" y="266776"/>
                  </a:lnTo>
                  <a:lnTo>
                    <a:pt x="2086546" y="0"/>
                  </a:lnTo>
                  <a:close/>
                </a:path>
                <a:path w="2901950" h="333375">
                  <a:moveTo>
                    <a:pt x="2400465" y="19100"/>
                  </a:moveTo>
                  <a:lnTo>
                    <a:pt x="2359876" y="19100"/>
                  </a:lnTo>
                  <a:lnTo>
                    <a:pt x="2359876" y="143243"/>
                  </a:lnTo>
                  <a:lnTo>
                    <a:pt x="2358479" y="161899"/>
                  </a:lnTo>
                  <a:lnTo>
                    <a:pt x="2337498" y="208902"/>
                  </a:lnTo>
                  <a:lnTo>
                    <a:pt x="2295194" y="234124"/>
                  </a:lnTo>
                  <a:lnTo>
                    <a:pt x="2294775" y="234124"/>
                  </a:lnTo>
                  <a:lnTo>
                    <a:pt x="2277516" y="235750"/>
                  </a:lnTo>
                  <a:lnTo>
                    <a:pt x="2230005" y="221145"/>
                  </a:lnTo>
                  <a:lnTo>
                    <a:pt x="2201786" y="180022"/>
                  </a:lnTo>
                  <a:lnTo>
                    <a:pt x="2196350" y="142646"/>
                  </a:lnTo>
                  <a:lnTo>
                    <a:pt x="2197811" y="122428"/>
                  </a:lnTo>
                  <a:lnTo>
                    <a:pt x="2219922" y="75501"/>
                  </a:lnTo>
                  <a:lnTo>
                    <a:pt x="2261158" y="52832"/>
                  </a:lnTo>
                  <a:lnTo>
                    <a:pt x="2277516" y="51320"/>
                  </a:lnTo>
                  <a:lnTo>
                    <a:pt x="2293239" y="52832"/>
                  </a:lnTo>
                  <a:lnTo>
                    <a:pt x="2334818" y="75209"/>
                  </a:lnTo>
                  <a:lnTo>
                    <a:pt x="2358313" y="122428"/>
                  </a:lnTo>
                  <a:lnTo>
                    <a:pt x="2359876" y="143243"/>
                  </a:lnTo>
                  <a:lnTo>
                    <a:pt x="2359876" y="19100"/>
                  </a:lnTo>
                  <a:lnTo>
                    <a:pt x="2357488" y="19100"/>
                  </a:lnTo>
                  <a:lnTo>
                    <a:pt x="2357488" y="54305"/>
                  </a:lnTo>
                  <a:lnTo>
                    <a:pt x="2354681" y="51320"/>
                  </a:lnTo>
                  <a:lnTo>
                    <a:pt x="2340559" y="36296"/>
                  </a:lnTo>
                  <a:lnTo>
                    <a:pt x="2320785" y="23431"/>
                  </a:lnTo>
                  <a:lnTo>
                    <a:pt x="2298179" y="15709"/>
                  </a:lnTo>
                  <a:lnTo>
                    <a:pt x="2272741" y="13131"/>
                  </a:lnTo>
                  <a:lnTo>
                    <a:pt x="2248357" y="15278"/>
                  </a:lnTo>
                  <a:lnTo>
                    <a:pt x="2205532" y="32435"/>
                  </a:lnTo>
                  <a:lnTo>
                    <a:pt x="2171814" y="66281"/>
                  </a:lnTo>
                  <a:lnTo>
                    <a:pt x="2154351" y="113868"/>
                  </a:lnTo>
                  <a:lnTo>
                    <a:pt x="2152167" y="142646"/>
                  </a:lnTo>
                  <a:lnTo>
                    <a:pt x="2154377" y="171970"/>
                  </a:lnTo>
                  <a:lnTo>
                    <a:pt x="2171979" y="220306"/>
                  </a:lnTo>
                  <a:lnTo>
                    <a:pt x="2205939" y="254482"/>
                  </a:lnTo>
                  <a:lnTo>
                    <a:pt x="2248611" y="271792"/>
                  </a:lnTo>
                  <a:lnTo>
                    <a:pt x="2272741" y="273951"/>
                  </a:lnTo>
                  <a:lnTo>
                    <a:pt x="2297734" y="271348"/>
                  </a:lnTo>
                  <a:lnTo>
                    <a:pt x="2320188" y="263512"/>
                  </a:lnTo>
                  <a:lnTo>
                    <a:pt x="2340114" y="250444"/>
                  </a:lnTo>
                  <a:lnTo>
                    <a:pt x="2354084" y="235750"/>
                  </a:lnTo>
                  <a:lnTo>
                    <a:pt x="2357488" y="232168"/>
                  </a:lnTo>
                  <a:lnTo>
                    <a:pt x="2357488" y="266788"/>
                  </a:lnTo>
                  <a:lnTo>
                    <a:pt x="2400465" y="266788"/>
                  </a:lnTo>
                  <a:lnTo>
                    <a:pt x="2400465" y="232168"/>
                  </a:lnTo>
                  <a:lnTo>
                    <a:pt x="2400465" y="54305"/>
                  </a:lnTo>
                  <a:lnTo>
                    <a:pt x="2400465" y="19100"/>
                  </a:lnTo>
                  <a:close/>
                </a:path>
                <a:path w="2901950" h="333375">
                  <a:moveTo>
                    <a:pt x="2644000" y="19113"/>
                  </a:moveTo>
                  <a:lnTo>
                    <a:pt x="2445842" y="19113"/>
                  </a:lnTo>
                  <a:lnTo>
                    <a:pt x="2445842" y="58483"/>
                  </a:lnTo>
                  <a:lnTo>
                    <a:pt x="2523439" y="58483"/>
                  </a:lnTo>
                  <a:lnTo>
                    <a:pt x="2523439" y="266763"/>
                  </a:lnTo>
                  <a:lnTo>
                    <a:pt x="2566403" y="266763"/>
                  </a:lnTo>
                  <a:lnTo>
                    <a:pt x="2566403" y="58483"/>
                  </a:lnTo>
                  <a:lnTo>
                    <a:pt x="2644000" y="58483"/>
                  </a:lnTo>
                  <a:lnTo>
                    <a:pt x="2644000" y="19113"/>
                  </a:lnTo>
                  <a:close/>
                </a:path>
                <a:path w="2901950" h="333375">
                  <a:moveTo>
                    <a:pt x="2901810" y="0"/>
                  </a:moveTo>
                  <a:lnTo>
                    <a:pt x="2732303" y="182626"/>
                  </a:lnTo>
                  <a:lnTo>
                    <a:pt x="2732303" y="19088"/>
                  </a:lnTo>
                  <a:lnTo>
                    <a:pt x="2689339" y="19088"/>
                  </a:lnTo>
                  <a:lnTo>
                    <a:pt x="2689339" y="284086"/>
                  </a:lnTo>
                  <a:lnTo>
                    <a:pt x="2858833" y="101460"/>
                  </a:lnTo>
                  <a:lnTo>
                    <a:pt x="2858833" y="266776"/>
                  </a:lnTo>
                  <a:lnTo>
                    <a:pt x="2901810" y="266776"/>
                  </a:lnTo>
                  <a:lnTo>
                    <a:pt x="29018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5239703" y="3694714"/>
              <a:ext cx="190988" cy="247688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1444599" y="3694715"/>
              <a:ext cx="14444980" cy="1103630"/>
            </a:xfrm>
            <a:custGeom>
              <a:avLst/>
              <a:gdLst/>
              <a:ahLst/>
              <a:cxnLst/>
              <a:rect l="l" t="t" r="r" b="b"/>
              <a:pathLst>
                <a:path w="14444980" h="1103629">
                  <a:moveTo>
                    <a:pt x="111010" y="565810"/>
                  </a:moveTo>
                  <a:lnTo>
                    <a:pt x="23279" y="565810"/>
                  </a:lnTo>
                  <a:lnTo>
                    <a:pt x="0" y="607593"/>
                  </a:lnTo>
                  <a:lnTo>
                    <a:pt x="66840" y="607593"/>
                  </a:lnTo>
                  <a:lnTo>
                    <a:pt x="66840" y="963917"/>
                  </a:lnTo>
                  <a:lnTo>
                    <a:pt x="111010" y="963917"/>
                  </a:lnTo>
                  <a:lnTo>
                    <a:pt x="111010" y="565810"/>
                  </a:lnTo>
                  <a:close/>
                </a:path>
                <a:path w="14444980" h="1103629">
                  <a:moveTo>
                    <a:pt x="439864" y="648792"/>
                  </a:moveTo>
                  <a:lnTo>
                    <a:pt x="438302" y="631291"/>
                  </a:lnTo>
                  <a:lnTo>
                    <a:pt x="433603" y="615213"/>
                  </a:lnTo>
                  <a:lnTo>
                    <a:pt x="425767" y="600557"/>
                  </a:lnTo>
                  <a:lnTo>
                    <a:pt x="421220" y="595071"/>
                  </a:lnTo>
                  <a:lnTo>
                    <a:pt x="414794" y="587311"/>
                  </a:lnTo>
                  <a:lnTo>
                    <a:pt x="404063" y="578421"/>
                  </a:lnTo>
                  <a:lnTo>
                    <a:pt x="404063" y="648792"/>
                  </a:lnTo>
                  <a:lnTo>
                    <a:pt x="403148" y="659447"/>
                  </a:lnTo>
                  <a:lnTo>
                    <a:pt x="381698" y="693610"/>
                  </a:lnTo>
                  <a:lnTo>
                    <a:pt x="353326" y="702500"/>
                  </a:lnTo>
                  <a:lnTo>
                    <a:pt x="343255" y="701509"/>
                  </a:lnTo>
                  <a:lnTo>
                    <a:pt x="310984" y="678395"/>
                  </a:lnTo>
                  <a:lnTo>
                    <a:pt x="302602" y="648792"/>
                  </a:lnTo>
                  <a:lnTo>
                    <a:pt x="303530" y="638136"/>
                  </a:lnTo>
                  <a:lnTo>
                    <a:pt x="325348" y="603961"/>
                  </a:lnTo>
                  <a:lnTo>
                    <a:pt x="353326" y="595071"/>
                  </a:lnTo>
                  <a:lnTo>
                    <a:pt x="363639" y="596049"/>
                  </a:lnTo>
                  <a:lnTo>
                    <a:pt x="395833" y="619175"/>
                  </a:lnTo>
                  <a:lnTo>
                    <a:pt x="404063" y="648792"/>
                  </a:lnTo>
                  <a:lnTo>
                    <a:pt x="404063" y="578421"/>
                  </a:lnTo>
                  <a:lnTo>
                    <a:pt x="401561" y="576338"/>
                  </a:lnTo>
                  <a:lnTo>
                    <a:pt x="386905" y="568502"/>
                  </a:lnTo>
                  <a:lnTo>
                    <a:pt x="370827" y="563803"/>
                  </a:lnTo>
                  <a:lnTo>
                    <a:pt x="353326" y="562241"/>
                  </a:lnTo>
                  <a:lnTo>
                    <a:pt x="335838" y="563803"/>
                  </a:lnTo>
                  <a:lnTo>
                    <a:pt x="291858" y="587311"/>
                  </a:lnTo>
                  <a:lnTo>
                    <a:pt x="268351" y="631291"/>
                  </a:lnTo>
                  <a:lnTo>
                    <a:pt x="266788" y="648792"/>
                  </a:lnTo>
                  <a:lnTo>
                    <a:pt x="268351" y="666280"/>
                  </a:lnTo>
                  <a:lnTo>
                    <a:pt x="291858" y="710260"/>
                  </a:lnTo>
                  <a:lnTo>
                    <a:pt x="335838" y="733742"/>
                  </a:lnTo>
                  <a:lnTo>
                    <a:pt x="353326" y="735317"/>
                  </a:lnTo>
                  <a:lnTo>
                    <a:pt x="370827" y="733742"/>
                  </a:lnTo>
                  <a:lnTo>
                    <a:pt x="386905" y="729056"/>
                  </a:lnTo>
                  <a:lnTo>
                    <a:pt x="401561" y="721220"/>
                  </a:lnTo>
                  <a:lnTo>
                    <a:pt x="414794" y="710260"/>
                  </a:lnTo>
                  <a:lnTo>
                    <a:pt x="421220" y="702500"/>
                  </a:lnTo>
                  <a:lnTo>
                    <a:pt x="425767" y="697014"/>
                  </a:lnTo>
                  <a:lnTo>
                    <a:pt x="433603" y="682358"/>
                  </a:lnTo>
                  <a:lnTo>
                    <a:pt x="438302" y="666280"/>
                  </a:lnTo>
                  <a:lnTo>
                    <a:pt x="439864" y="648792"/>
                  </a:lnTo>
                  <a:close/>
                </a:path>
                <a:path w="14444980" h="1103629">
                  <a:moveTo>
                    <a:pt x="586689" y="571195"/>
                  </a:moveTo>
                  <a:lnTo>
                    <a:pt x="563422" y="558076"/>
                  </a:lnTo>
                  <a:lnTo>
                    <a:pt x="331241" y="957948"/>
                  </a:lnTo>
                  <a:lnTo>
                    <a:pt x="354520" y="971677"/>
                  </a:lnTo>
                  <a:lnTo>
                    <a:pt x="586689" y="571195"/>
                  </a:lnTo>
                  <a:close/>
                </a:path>
                <a:path w="14444980" h="1103629">
                  <a:moveTo>
                    <a:pt x="651154" y="881532"/>
                  </a:moveTo>
                  <a:lnTo>
                    <a:pt x="649579" y="864057"/>
                  </a:lnTo>
                  <a:lnTo>
                    <a:pt x="644880" y="847979"/>
                  </a:lnTo>
                  <a:lnTo>
                    <a:pt x="637057" y="833323"/>
                  </a:lnTo>
                  <a:lnTo>
                    <a:pt x="632510" y="827836"/>
                  </a:lnTo>
                  <a:lnTo>
                    <a:pt x="626084" y="820064"/>
                  </a:lnTo>
                  <a:lnTo>
                    <a:pt x="615340" y="811187"/>
                  </a:lnTo>
                  <a:lnTo>
                    <a:pt x="615340" y="881532"/>
                  </a:lnTo>
                  <a:lnTo>
                    <a:pt x="614426" y="892187"/>
                  </a:lnTo>
                  <a:lnTo>
                    <a:pt x="592975" y="926363"/>
                  </a:lnTo>
                  <a:lnTo>
                    <a:pt x="564616" y="935266"/>
                  </a:lnTo>
                  <a:lnTo>
                    <a:pt x="554532" y="934275"/>
                  </a:lnTo>
                  <a:lnTo>
                    <a:pt x="522274" y="911148"/>
                  </a:lnTo>
                  <a:lnTo>
                    <a:pt x="513867" y="881532"/>
                  </a:lnTo>
                  <a:lnTo>
                    <a:pt x="514807" y="870902"/>
                  </a:lnTo>
                  <a:lnTo>
                    <a:pt x="536625" y="836726"/>
                  </a:lnTo>
                  <a:lnTo>
                    <a:pt x="564616" y="827836"/>
                  </a:lnTo>
                  <a:lnTo>
                    <a:pt x="574929" y="828827"/>
                  </a:lnTo>
                  <a:lnTo>
                    <a:pt x="607110" y="851954"/>
                  </a:lnTo>
                  <a:lnTo>
                    <a:pt x="615340" y="881532"/>
                  </a:lnTo>
                  <a:lnTo>
                    <a:pt x="615340" y="811187"/>
                  </a:lnTo>
                  <a:lnTo>
                    <a:pt x="612838" y="809104"/>
                  </a:lnTo>
                  <a:lnTo>
                    <a:pt x="598170" y="801268"/>
                  </a:lnTo>
                  <a:lnTo>
                    <a:pt x="582104" y="796569"/>
                  </a:lnTo>
                  <a:lnTo>
                    <a:pt x="564616" y="795007"/>
                  </a:lnTo>
                  <a:lnTo>
                    <a:pt x="547116" y="796569"/>
                  </a:lnTo>
                  <a:lnTo>
                    <a:pt x="503135" y="820064"/>
                  </a:lnTo>
                  <a:lnTo>
                    <a:pt x="479628" y="864057"/>
                  </a:lnTo>
                  <a:lnTo>
                    <a:pt x="478053" y="881532"/>
                  </a:lnTo>
                  <a:lnTo>
                    <a:pt x="479628" y="899033"/>
                  </a:lnTo>
                  <a:lnTo>
                    <a:pt x="503135" y="943013"/>
                  </a:lnTo>
                  <a:lnTo>
                    <a:pt x="547116" y="966520"/>
                  </a:lnTo>
                  <a:lnTo>
                    <a:pt x="564616" y="968095"/>
                  </a:lnTo>
                  <a:lnTo>
                    <a:pt x="582104" y="966520"/>
                  </a:lnTo>
                  <a:lnTo>
                    <a:pt x="598170" y="961821"/>
                  </a:lnTo>
                  <a:lnTo>
                    <a:pt x="612838" y="953985"/>
                  </a:lnTo>
                  <a:lnTo>
                    <a:pt x="626084" y="943013"/>
                  </a:lnTo>
                  <a:lnTo>
                    <a:pt x="632498" y="935266"/>
                  </a:lnTo>
                  <a:lnTo>
                    <a:pt x="637057" y="929779"/>
                  </a:lnTo>
                  <a:lnTo>
                    <a:pt x="644880" y="915111"/>
                  </a:lnTo>
                  <a:lnTo>
                    <a:pt x="649579" y="899033"/>
                  </a:lnTo>
                  <a:lnTo>
                    <a:pt x="651154" y="881532"/>
                  </a:lnTo>
                  <a:close/>
                </a:path>
                <a:path w="14444980" h="1103629">
                  <a:moveTo>
                    <a:pt x="1097572" y="840968"/>
                  </a:moveTo>
                  <a:lnTo>
                    <a:pt x="1095235" y="813854"/>
                  </a:lnTo>
                  <a:lnTo>
                    <a:pt x="1088237" y="789190"/>
                  </a:lnTo>
                  <a:lnTo>
                    <a:pt x="1076579" y="767003"/>
                  </a:lnTo>
                  <a:lnTo>
                    <a:pt x="1061237" y="748449"/>
                  </a:lnTo>
                  <a:lnTo>
                    <a:pt x="1060259" y="747255"/>
                  </a:lnTo>
                  <a:lnTo>
                    <a:pt x="1053401" y="741680"/>
                  </a:lnTo>
                  <a:lnTo>
                    <a:pt x="1053401" y="840968"/>
                  </a:lnTo>
                  <a:lnTo>
                    <a:pt x="1051801" y="861288"/>
                  </a:lnTo>
                  <a:lnTo>
                    <a:pt x="1027734" y="908405"/>
                  </a:lnTo>
                  <a:lnTo>
                    <a:pt x="983538" y="931341"/>
                  </a:lnTo>
                  <a:lnTo>
                    <a:pt x="966266" y="932865"/>
                  </a:lnTo>
                  <a:lnTo>
                    <a:pt x="948994" y="931341"/>
                  </a:lnTo>
                  <a:lnTo>
                    <a:pt x="904786" y="908405"/>
                  </a:lnTo>
                  <a:lnTo>
                    <a:pt x="880732" y="861288"/>
                  </a:lnTo>
                  <a:lnTo>
                    <a:pt x="879119" y="840968"/>
                  </a:lnTo>
                  <a:lnTo>
                    <a:pt x="880706" y="820610"/>
                  </a:lnTo>
                  <a:lnTo>
                    <a:pt x="904481" y="773201"/>
                  </a:lnTo>
                  <a:lnTo>
                    <a:pt x="948740" y="749985"/>
                  </a:lnTo>
                  <a:lnTo>
                    <a:pt x="966266" y="748449"/>
                  </a:lnTo>
                  <a:lnTo>
                    <a:pt x="983843" y="749985"/>
                  </a:lnTo>
                  <a:lnTo>
                    <a:pt x="1028039" y="772922"/>
                  </a:lnTo>
                  <a:lnTo>
                    <a:pt x="1051814" y="820381"/>
                  </a:lnTo>
                  <a:lnTo>
                    <a:pt x="1053401" y="840968"/>
                  </a:lnTo>
                  <a:lnTo>
                    <a:pt x="1053401" y="741680"/>
                  </a:lnTo>
                  <a:lnTo>
                    <a:pt x="1040396" y="731075"/>
                  </a:lnTo>
                  <a:lnTo>
                    <a:pt x="1018108" y="719518"/>
                  </a:lnTo>
                  <a:lnTo>
                    <a:pt x="993394" y="712571"/>
                  </a:lnTo>
                  <a:lnTo>
                    <a:pt x="966266" y="710260"/>
                  </a:lnTo>
                  <a:lnTo>
                    <a:pt x="939114" y="712571"/>
                  </a:lnTo>
                  <a:lnTo>
                    <a:pt x="892124" y="731075"/>
                  </a:lnTo>
                  <a:lnTo>
                    <a:pt x="855941" y="767003"/>
                  </a:lnTo>
                  <a:lnTo>
                    <a:pt x="837285" y="813854"/>
                  </a:lnTo>
                  <a:lnTo>
                    <a:pt x="834961" y="840968"/>
                  </a:lnTo>
                  <a:lnTo>
                    <a:pt x="837285" y="867816"/>
                  </a:lnTo>
                  <a:lnTo>
                    <a:pt x="855941" y="914374"/>
                  </a:lnTo>
                  <a:lnTo>
                    <a:pt x="892124" y="950264"/>
                  </a:lnTo>
                  <a:lnTo>
                    <a:pt x="939114" y="968768"/>
                  </a:lnTo>
                  <a:lnTo>
                    <a:pt x="966266" y="971080"/>
                  </a:lnTo>
                  <a:lnTo>
                    <a:pt x="993394" y="968768"/>
                  </a:lnTo>
                  <a:lnTo>
                    <a:pt x="1018108" y="961821"/>
                  </a:lnTo>
                  <a:lnTo>
                    <a:pt x="1040396" y="950264"/>
                  </a:lnTo>
                  <a:lnTo>
                    <a:pt x="1060259" y="934085"/>
                  </a:lnTo>
                  <a:lnTo>
                    <a:pt x="1061262" y="932865"/>
                  </a:lnTo>
                  <a:lnTo>
                    <a:pt x="1076579" y="914374"/>
                  </a:lnTo>
                  <a:lnTo>
                    <a:pt x="1088237" y="892289"/>
                  </a:lnTo>
                  <a:lnTo>
                    <a:pt x="1095235" y="867816"/>
                  </a:lnTo>
                  <a:lnTo>
                    <a:pt x="1097572" y="840968"/>
                  </a:lnTo>
                  <a:close/>
                </a:path>
                <a:path w="14444980" h="1103629">
                  <a:moveTo>
                    <a:pt x="1325562" y="716254"/>
                  </a:moveTo>
                  <a:lnTo>
                    <a:pt x="1127404" y="716254"/>
                  </a:lnTo>
                  <a:lnTo>
                    <a:pt x="1127404" y="755624"/>
                  </a:lnTo>
                  <a:lnTo>
                    <a:pt x="1205001" y="755624"/>
                  </a:lnTo>
                  <a:lnTo>
                    <a:pt x="1205001" y="963904"/>
                  </a:lnTo>
                  <a:lnTo>
                    <a:pt x="1247965" y="963904"/>
                  </a:lnTo>
                  <a:lnTo>
                    <a:pt x="1247965" y="755624"/>
                  </a:lnTo>
                  <a:lnTo>
                    <a:pt x="1325562" y="755624"/>
                  </a:lnTo>
                  <a:lnTo>
                    <a:pt x="1325562" y="716254"/>
                  </a:lnTo>
                  <a:close/>
                </a:path>
                <a:path w="14444980" h="1103629">
                  <a:moveTo>
                    <a:pt x="1709318" y="716216"/>
                  </a:moveTo>
                  <a:lnTo>
                    <a:pt x="1509979" y="716216"/>
                  </a:lnTo>
                  <a:lnTo>
                    <a:pt x="1509979" y="755586"/>
                  </a:lnTo>
                  <a:lnTo>
                    <a:pt x="1509979" y="963866"/>
                  </a:lnTo>
                  <a:lnTo>
                    <a:pt x="1552943" y="963866"/>
                  </a:lnTo>
                  <a:lnTo>
                    <a:pt x="1552943" y="755586"/>
                  </a:lnTo>
                  <a:lnTo>
                    <a:pt x="1666341" y="755586"/>
                  </a:lnTo>
                  <a:lnTo>
                    <a:pt x="1666341" y="963866"/>
                  </a:lnTo>
                  <a:lnTo>
                    <a:pt x="1709318" y="963866"/>
                  </a:lnTo>
                  <a:lnTo>
                    <a:pt x="1709318" y="755586"/>
                  </a:lnTo>
                  <a:lnTo>
                    <a:pt x="1709318" y="716216"/>
                  </a:lnTo>
                  <a:close/>
                </a:path>
                <a:path w="14444980" h="1103629">
                  <a:moveTo>
                    <a:pt x="2038769" y="841552"/>
                  </a:moveTo>
                  <a:lnTo>
                    <a:pt x="2030628" y="791946"/>
                  </a:lnTo>
                  <a:lnTo>
                    <a:pt x="2006244" y="749338"/>
                  </a:lnTo>
                  <a:lnTo>
                    <a:pt x="2005304" y="748449"/>
                  </a:lnTo>
                  <a:lnTo>
                    <a:pt x="1994598" y="738111"/>
                  </a:lnTo>
                  <a:lnTo>
                    <a:pt x="1994598" y="841552"/>
                  </a:lnTo>
                  <a:lnTo>
                    <a:pt x="1993239" y="859599"/>
                  </a:lnTo>
                  <a:lnTo>
                    <a:pt x="1972513" y="906297"/>
                  </a:lnTo>
                  <a:lnTo>
                    <a:pt x="1931327" y="931202"/>
                  </a:lnTo>
                  <a:lnTo>
                    <a:pt x="1914029" y="932865"/>
                  </a:lnTo>
                  <a:lnTo>
                    <a:pt x="1896402" y="931202"/>
                  </a:lnTo>
                  <a:lnTo>
                    <a:pt x="1854034" y="906297"/>
                  </a:lnTo>
                  <a:lnTo>
                    <a:pt x="1832584" y="859917"/>
                  </a:lnTo>
                  <a:lnTo>
                    <a:pt x="1832495" y="859599"/>
                  </a:lnTo>
                  <a:lnTo>
                    <a:pt x="1831111" y="841552"/>
                  </a:lnTo>
                  <a:lnTo>
                    <a:pt x="1831060" y="840968"/>
                  </a:lnTo>
                  <a:lnTo>
                    <a:pt x="1832610" y="821182"/>
                  </a:lnTo>
                  <a:lnTo>
                    <a:pt x="1832635" y="820851"/>
                  </a:lnTo>
                  <a:lnTo>
                    <a:pt x="1837296" y="803059"/>
                  </a:lnTo>
                  <a:lnTo>
                    <a:pt x="1837334" y="802906"/>
                  </a:lnTo>
                  <a:lnTo>
                    <a:pt x="1869122" y="762546"/>
                  </a:lnTo>
                  <a:lnTo>
                    <a:pt x="1895195" y="750836"/>
                  </a:lnTo>
                  <a:lnTo>
                    <a:pt x="1897761" y="750011"/>
                  </a:lnTo>
                  <a:lnTo>
                    <a:pt x="1913432" y="748449"/>
                  </a:lnTo>
                  <a:lnTo>
                    <a:pt x="1929053" y="750011"/>
                  </a:lnTo>
                  <a:lnTo>
                    <a:pt x="1943722" y="754710"/>
                  </a:lnTo>
                  <a:lnTo>
                    <a:pt x="1980831" y="787158"/>
                  </a:lnTo>
                  <a:lnTo>
                    <a:pt x="1992985" y="820851"/>
                  </a:lnTo>
                  <a:lnTo>
                    <a:pt x="1993074" y="821182"/>
                  </a:lnTo>
                  <a:lnTo>
                    <a:pt x="1994560" y="840968"/>
                  </a:lnTo>
                  <a:lnTo>
                    <a:pt x="1994598" y="841552"/>
                  </a:lnTo>
                  <a:lnTo>
                    <a:pt x="1994598" y="738111"/>
                  </a:lnTo>
                  <a:lnTo>
                    <a:pt x="1988540" y="732243"/>
                  </a:lnTo>
                  <a:lnTo>
                    <a:pt x="1967966" y="720026"/>
                  </a:lnTo>
                  <a:lnTo>
                    <a:pt x="1944814" y="712787"/>
                  </a:lnTo>
                  <a:lnTo>
                    <a:pt x="1945525" y="712787"/>
                  </a:lnTo>
                  <a:lnTo>
                    <a:pt x="1918208" y="710260"/>
                  </a:lnTo>
                  <a:lnTo>
                    <a:pt x="1893430" y="712787"/>
                  </a:lnTo>
                  <a:lnTo>
                    <a:pt x="1871052" y="720394"/>
                  </a:lnTo>
                  <a:lnTo>
                    <a:pt x="1851063" y="733082"/>
                  </a:lnTo>
                  <a:lnTo>
                    <a:pt x="1833460" y="750836"/>
                  </a:lnTo>
                  <a:lnTo>
                    <a:pt x="1833460" y="716216"/>
                  </a:lnTo>
                  <a:lnTo>
                    <a:pt x="1790484" y="716216"/>
                  </a:lnTo>
                  <a:lnTo>
                    <a:pt x="1790484" y="1103579"/>
                  </a:lnTo>
                  <a:lnTo>
                    <a:pt x="1833460" y="1103579"/>
                  </a:lnTo>
                  <a:lnTo>
                    <a:pt x="1833460" y="929284"/>
                  </a:lnTo>
                  <a:lnTo>
                    <a:pt x="1850948" y="947559"/>
                  </a:lnTo>
                  <a:lnTo>
                    <a:pt x="1871205" y="960615"/>
                  </a:lnTo>
                  <a:lnTo>
                    <a:pt x="1894217" y="968451"/>
                  </a:lnTo>
                  <a:lnTo>
                    <a:pt x="1919998" y="971067"/>
                  </a:lnTo>
                  <a:lnTo>
                    <a:pt x="1945767" y="968692"/>
                  </a:lnTo>
                  <a:lnTo>
                    <a:pt x="1989035" y="949756"/>
                  </a:lnTo>
                  <a:lnTo>
                    <a:pt x="2020633" y="913231"/>
                  </a:lnTo>
                  <a:lnTo>
                    <a:pt x="2036749" y="867422"/>
                  </a:lnTo>
                  <a:lnTo>
                    <a:pt x="2038769" y="841552"/>
                  </a:lnTo>
                  <a:close/>
                </a:path>
                <a:path w="14444980" h="1103629">
                  <a:moveTo>
                    <a:pt x="2351494" y="840968"/>
                  </a:moveTo>
                  <a:lnTo>
                    <a:pt x="2349169" y="813854"/>
                  </a:lnTo>
                  <a:lnTo>
                    <a:pt x="2342172" y="789190"/>
                  </a:lnTo>
                  <a:lnTo>
                    <a:pt x="2330513" y="767003"/>
                  </a:lnTo>
                  <a:lnTo>
                    <a:pt x="2315172" y="748449"/>
                  </a:lnTo>
                  <a:lnTo>
                    <a:pt x="2314194" y="747255"/>
                  </a:lnTo>
                  <a:lnTo>
                    <a:pt x="2307336" y="741680"/>
                  </a:lnTo>
                  <a:lnTo>
                    <a:pt x="2307336" y="840968"/>
                  </a:lnTo>
                  <a:lnTo>
                    <a:pt x="2305723" y="861288"/>
                  </a:lnTo>
                  <a:lnTo>
                    <a:pt x="2281669" y="908405"/>
                  </a:lnTo>
                  <a:lnTo>
                    <a:pt x="2237460" y="931341"/>
                  </a:lnTo>
                  <a:lnTo>
                    <a:pt x="2220188" y="932865"/>
                  </a:lnTo>
                  <a:lnTo>
                    <a:pt x="2202916" y="931341"/>
                  </a:lnTo>
                  <a:lnTo>
                    <a:pt x="2158720" y="908405"/>
                  </a:lnTo>
                  <a:lnTo>
                    <a:pt x="2134654" y="861288"/>
                  </a:lnTo>
                  <a:lnTo>
                    <a:pt x="2133054" y="840968"/>
                  </a:lnTo>
                  <a:lnTo>
                    <a:pt x="2134641" y="820610"/>
                  </a:lnTo>
                  <a:lnTo>
                    <a:pt x="2158415" y="773201"/>
                  </a:lnTo>
                  <a:lnTo>
                    <a:pt x="2202675" y="749985"/>
                  </a:lnTo>
                  <a:lnTo>
                    <a:pt x="2220188" y="748449"/>
                  </a:lnTo>
                  <a:lnTo>
                    <a:pt x="2237765" y="749985"/>
                  </a:lnTo>
                  <a:lnTo>
                    <a:pt x="2281974" y="772922"/>
                  </a:lnTo>
                  <a:lnTo>
                    <a:pt x="2305748" y="820381"/>
                  </a:lnTo>
                  <a:lnTo>
                    <a:pt x="2307336" y="840968"/>
                  </a:lnTo>
                  <a:lnTo>
                    <a:pt x="2307336" y="741680"/>
                  </a:lnTo>
                  <a:lnTo>
                    <a:pt x="2294331" y="731075"/>
                  </a:lnTo>
                  <a:lnTo>
                    <a:pt x="2272042" y="719518"/>
                  </a:lnTo>
                  <a:lnTo>
                    <a:pt x="2247328" y="712571"/>
                  </a:lnTo>
                  <a:lnTo>
                    <a:pt x="2220188" y="710260"/>
                  </a:lnTo>
                  <a:lnTo>
                    <a:pt x="2193048" y="712571"/>
                  </a:lnTo>
                  <a:lnTo>
                    <a:pt x="2146046" y="731075"/>
                  </a:lnTo>
                  <a:lnTo>
                    <a:pt x="2109863" y="767003"/>
                  </a:lnTo>
                  <a:lnTo>
                    <a:pt x="2091220" y="813854"/>
                  </a:lnTo>
                  <a:lnTo>
                    <a:pt x="2088883" y="840968"/>
                  </a:lnTo>
                  <a:lnTo>
                    <a:pt x="2091220" y="867816"/>
                  </a:lnTo>
                  <a:lnTo>
                    <a:pt x="2109863" y="914374"/>
                  </a:lnTo>
                  <a:lnTo>
                    <a:pt x="2146046" y="950264"/>
                  </a:lnTo>
                  <a:lnTo>
                    <a:pt x="2193048" y="968768"/>
                  </a:lnTo>
                  <a:lnTo>
                    <a:pt x="2220188" y="971080"/>
                  </a:lnTo>
                  <a:lnTo>
                    <a:pt x="2247328" y="968768"/>
                  </a:lnTo>
                  <a:lnTo>
                    <a:pt x="2272042" y="961821"/>
                  </a:lnTo>
                  <a:lnTo>
                    <a:pt x="2294331" y="950264"/>
                  </a:lnTo>
                  <a:lnTo>
                    <a:pt x="2314194" y="934085"/>
                  </a:lnTo>
                  <a:lnTo>
                    <a:pt x="2315197" y="932865"/>
                  </a:lnTo>
                  <a:lnTo>
                    <a:pt x="2330513" y="914374"/>
                  </a:lnTo>
                  <a:lnTo>
                    <a:pt x="2342172" y="892289"/>
                  </a:lnTo>
                  <a:lnTo>
                    <a:pt x="2349169" y="867816"/>
                  </a:lnTo>
                  <a:lnTo>
                    <a:pt x="2351494" y="840968"/>
                  </a:lnTo>
                  <a:close/>
                </a:path>
                <a:path w="14444980" h="1103629">
                  <a:moveTo>
                    <a:pt x="2646337" y="924521"/>
                  </a:moveTo>
                  <a:lnTo>
                    <a:pt x="2609329" y="924521"/>
                  </a:lnTo>
                  <a:lnTo>
                    <a:pt x="2609329" y="755611"/>
                  </a:lnTo>
                  <a:lnTo>
                    <a:pt x="2609329" y="716203"/>
                  </a:lnTo>
                  <a:lnTo>
                    <a:pt x="2566365" y="716203"/>
                  </a:lnTo>
                  <a:lnTo>
                    <a:pt x="2566365" y="755611"/>
                  </a:lnTo>
                  <a:lnTo>
                    <a:pt x="2566365" y="924521"/>
                  </a:lnTo>
                  <a:lnTo>
                    <a:pt x="2448191" y="924521"/>
                  </a:lnTo>
                  <a:lnTo>
                    <a:pt x="2461234" y="909929"/>
                  </a:lnTo>
                  <a:lnTo>
                    <a:pt x="2470569" y="892441"/>
                  </a:lnTo>
                  <a:lnTo>
                    <a:pt x="2476157" y="872032"/>
                  </a:lnTo>
                  <a:lnTo>
                    <a:pt x="2478024" y="848715"/>
                  </a:lnTo>
                  <a:lnTo>
                    <a:pt x="2478024" y="755611"/>
                  </a:lnTo>
                  <a:lnTo>
                    <a:pt x="2566365" y="755611"/>
                  </a:lnTo>
                  <a:lnTo>
                    <a:pt x="2566365" y="716203"/>
                  </a:lnTo>
                  <a:lnTo>
                    <a:pt x="2435060" y="716203"/>
                  </a:lnTo>
                  <a:lnTo>
                    <a:pt x="2435060" y="826617"/>
                  </a:lnTo>
                  <a:lnTo>
                    <a:pt x="2434425" y="847521"/>
                  </a:lnTo>
                  <a:lnTo>
                    <a:pt x="2424912" y="892289"/>
                  </a:lnTo>
                  <a:lnTo>
                    <a:pt x="2393454" y="922274"/>
                  </a:lnTo>
                  <a:lnTo>
                    <a:pt x="2378951" y="924521"/>
                  </a:lnTo>
                  <a:lnTo>
                    <a:pt x="2378951" y="1029550"/>
                  </a:lnTo>
                  <a:lnTo>
                    <a:pt x="2418346" y="1029550"/>
                  </a:lnTo>
                  <a:lnTo>
                    <a:pt x="2418346" y="963917"/>
                  </a:lnTo>
                  <a:lnTo>
                    <a:pt x="2606941" y="963917"/>
                  </a:lnTo>
                  <a:lnTo>
                    <a:pt x="2606941" y="1029550"/>
                  </a:lnTo>
                  <a:lnTo>
                    <a:pt x="2646337" y="1029550"/>
                  </a:lnTo>
                  <a:lnTo>
                    <a:pt x="2646337" y="963917"/>
                  </a:lnTo>
                  <a:lnTo>
                    <a:pt x="2646337" y="924521"/>
                  </a:lnTo>
                  <a:close/>
                </a:path>
                <a:path w="14444980" h="1103629">
                  <a:moveTo>
                    <a:pt x="2924467" y="716216"/>
                  </a:moveTo>
                  <a:lnTo>
                    <a:pt x="2883878" y="716216"/>
                  </a:lnTo>
                  <a:lnTo>
                    <a:pt x="2883878" y="840371"/>
                  </a:lnTo>
                  <a:lnTo>
                    <a:pt x="2882481" y="859015"/>
                  </a:lnTo>
                  <a:lnTo>
                    <a:pt x="2861500" y="906018"/>
                  </a:lnTo>
                  <a:lnTo>
                    <a:pt x="2819184" y="931240"/>
                  </a:lnTo>
                  <a:lnTo>
                    <a:pt x="2818765" y="931240"/>
                  </a:lnTo>
                  <a:lnTo>
                    <a:pt x="2801518" y="932865"/>
                  </a:lnTo>
                  <a:lnTo>
                    <a:pt x="2754007" y="918273"/>
                  </a:lnTo>
                  <a:lnTo>
                    <a:pt x="2725788" y="877138"/>
                  </a:lnTo>
                  <a:lnTo>
                    <a:pt x="2720390" y="840371"/>
                  </a:lnTo>
                  <a:lnTo>
                    <a:pt x="2720340" y="839762"/>
                  </a:lnTo>
                  <a:lnTo>
                    <a:pt x="2726232" y="801497"/>
                  </a:lnTo>
                  <a:lnTo>
                    <a:pt x="2756357" y="762050"/>
                  </a:lnTo>
                  <a:lnTo>
                    <a:pt x="2801518" y="748449"/>
                  </a:lnTo>
                  <a:lnTo>
                    <a:pt x="2817241" y="749960"/>
                  </a:lnTo>
                  <a:lnTo>
                    <a:pt x="2858808" y="772325"/>
                  </a:lnTo>
                  <a:lnTo>
                    <a:pt x="2882315" y="819556"/>
                  </a:lnTo>
                  <a:lnTo>
                    <a:pt x="2883878" y="840371"/>
                  </a:lnTo>
                  <a:lnTo>
                    <a:pt x="2883878" y="716216"/>
                  </a:lnTo>
                  <a:lnTo>
                    <a:pt x="2881490" y="716216"/>
                  </a:lnTo>
                  <a:lnTo>
                    <a:pt x="2881490" y="751433"/>
                  </a:lnTo>
                  <a:lnTo>
                    <a:pt x="2878683" y="748449"/>
                  </a:lnTo>
                  <a:lnTo>
                    <a:pt x="2864548" y="733412"/>
                  </a:lnTo>
                  <a:lnTo>
                    <a:pt x="2844787" y="720559"/>
                  </a:lnTo>
                  <a:lnTo>
                    <a:pt x="2822181" y="712838"/>
                  </a:lnTo>
                  <a:lnTo>
                    <a:pt x="2796743" y="710260"/>
                  </a:lnTo>
                  <a:lnTo>
                    <a:pt x="2772359" y="712406"/>
                  </a:lnTo>
                  <a:lnTo>
                    <a:pt x="2729534" y="729564"/>
                  </a:lnTo>
                  <a:lnTo>
                    <a:pt x="2695816" y="763397"/>
                  </a:lnTo>
                  <a:lnTo>
                    <a:pt x="2678353" y="810983"/>
                  </a:lnTo>
                  <a:lnTo>
                    <a:pt x="2676169" y="839762"/>
                  </a:lnTo>
                  <a:lnTo>
                    <a:pt x="2678366" y="869086"/>
                  </a:lnTo>
                  <a:lnTo>
                    <a:pt x="2695981" y="917435"/>
                  </a:lnTo>
                  <a:lnTo>
                    <a:pt x="2729928" y="951598"/>
                  </a:lnTo>
                  <a:lnTo>
                    <a:pt x="2772600" y="968908"/>
                  </a:lnTo>
                  <a:lnTo>
                    <a:pt x="2796743" y="971080"/>
                  </a:lnTo>
                  <a:lnTo>
                    <a:pt x="2821724" y="968463"/>
                  </a:lnTo>
                  <a:lnTo>
                    <a:pt x="2844190" y="960628"/>
                  </a:lnTo>
                  <a:lnTo>
                    <a:pt x="2864104" y="947572"/>
                  </a:lnTo>
                  <a:lnTo>
                    <a:pt x="2878086" y="932865"/>
                  </a:lnTo>
                  <a:lnTo>
                    <a:pt x="2881490" y="929284"/>
                  </a:lnTo>
                  <a:lnTo>
                    <a:pt x="2881490" y="963917"/>
                  </a:lnTo>
                  <a:lnTo>
                    <a:pt x="2924467" y="963917"/>
                  </a:lnTo>
                  <a:lnTo>
                    <a:pt x="2924467" y="929284"/>
                  </a:lnTo>
                  <a:lnTo>
                    <a:pt x="2924467" y="751433"/>
                  </a:lnTo>
                  <a:lnTo>
                    <a:pt x="2924467" y="716216"/>
                  </a:lnTo>
                  <a:close/>
                </a:path>
                <a:path w="14444980" h="1103629">
                  <a:moveTo>
                    <a:pt x="3318370" y="963917"/>
                  </a:moveTo>
                  <a:lnTo>
                    <a:pt x="3200184" y="830821"/>
                  </a:lnTo>
                  <a:lnTo>
                    <a:pt x="3307613" y="716216"/>
                  </a:lnTo>
                  <a:lnTo>
                    <a:pt x="3257486" y="716216"/>
                  </a:lnTo>
                  <a:lnTo>
                    <a:pt x="3164370" y="817689"/>
                  </a:lnTo>
                  <a:lnTo>
                    <a:pt x="3164370" y="716216"/>
                  </a:lnTo>
                  <a:lnTo>
                    <a:pt x="3121406" y="716216"/>
                  </a:lnTo>
                  <a:lnTo>
                    <a:pt x="3121406" y="817689"/>
                  </a:lnTo>
                  <a:lnTo>
                    <a:pt x="3028289" y="716216"/>
                  </a:lnTo>
                  <a:lnTo>
                    <a:pt x="2978162" y="716216"/>
                  </a:lnTo>
                  <a:lnTo>
                    <a:pt x="3085592" y="830821"/>
                  </a:lnTo>
                  <a:lnTo>
                    <a:pt x="2967418" y="963917"/>
                  </a:lnTo>
                  <a:lnTo>
                    <a:pt x="3021139" y="963917"/>
                  </a:lnTo>
                  <a:lnTo>
                    <a:pt x="3113049" y="859472"/>
                  </a:lnTo>
                  <a:lnTo>
                    <a:pt x="3121406" y="867816"/>
                  </a:lnTo>
                  <a:lnTo>
                    <a:pt x="3121406" y="963917"/>
                  </a:lnTo>
                  <a:lnTo>
                    <a:pt x="3164370" y="963917"/>
                  </a:lnTo>
                  <a:lnTo>
                    <a:pt x="3164370" y="867816"/>
                  </a:lnTo>
                  <a:lnTo>
                    <a:pt x="3172726" y="859472"/>
                  </a:lnTo>
                  <a:lnTo>
                    <a:pt x="3264649" y="963917"/>
                  </a:lnTo>
                  <a:lnTo>
                    <a:pt x="3318370" y="963917"/>
                  </a:lnTo>
                  <a:close/>
                </a:path>
                <a:path w="14444980" h="1103629">
                  <a:moveTo>
                    <a:pt x="3696157" y="894067"/>
                  </a:moveTo>
                  <a:lnTo>
                    <a:pt x="3679063" y="911047"/>
                  </a:lnTo>
                  <a:lnTo>
                    <a:pt x="3660038" y="923175"/>
                  </a:lnTo>
                  <a:lnTo>
                    <a:pt x="3639070" y="930440"/>
                  </a:lnTo>
                  <a:lnTo>
                    <a:pt x="3616172" y="932865"/>
                  </a:lnTo>
                  <a:lnTo>
                    <a:pt x="3598900" y="931341"/>
                  </a:lnTo>
                  <a:lnTo>
                    <a:pt x="3554704" y="908418"/>
                  </a:lnTo>
                  <a:lnTo>
                    <a:pt x="3530650" y="861288"/>
                  </a:lnTo>
                  <a:lnTo>
                    <a:pt x="3529038" y="840968"/>
                  </a:lnTo>
                  <a:lnTo>
                    <a:pt x="3530650" y="820610"/>
                  </a:lnTo>
                  <a:lnTo>
                    <a:pt x="3554704" y="773201"/>
                  </a:lnTo>
                  <a:lnTo>
                    <a:pt x="3599243" y="749985"/>
                  </a:lnTo>
                  <a:lnTo>
                    <a:pt x="3616782" y="748449"/>
                  </a:lnTo>
                  <a:lnTo>
                    <a:pt x="3639756" y="750760"/>
                  </a:lnTo>
                  <a:lnTo>
                    <a:pt x="3660343" y="757707"/>
                  </a:lnTo>
                  <a:lnTo>
                    <a:pt x="3678555" y="769277"/>
                  </a:lnTo>
                  <a:lnTo>
                    <a:pt x="3694366" y="785456"/>
                  </a:lnTo>
                  <a:lnTo>
                    <a:pt x="3694366" y="734123"/>
                  </a:lnTo>
                  <a:lnTo>
                    <a:pt x="3676802" y="723684"/>
                  </a:lnTo>
                  <a:lnTo>
                    <a:pt x="3658108" y="716229"/>
                  </a:lnTo>
                  <a:lnTo>
                    <a:pt x="3638296" y="711758"/>
                  </a:lnTo>
                  <a:lnTo>
                    <a:pt x="3617366" y="710260"/>
                  </a:lnTo>
                  <a:lnTo>
                    <a:pt x="3589959" y="712597"/>
                  </a:lnTo>
                  <a:lnTo>
                    <a:pt x="3542512" y="731240"/>
                  </a:lnTo>
                  <a:lnTo>
                    <a:pt x="3506025" y="767422"/>
                  </a:lnTo>
                  <a:lnTo>
                    <a:pt x="3487216" y="814425"/>
                  </a:lnTo>
                  <a:lnTo>
                    <a:pt x="3484867" y="841565"/>
                  </a:lnTo>
                  <a:lnTo>
                    <a:pt x="3487204" y="868400"/>
                  </a:lnTo>
                  <a:lnTo>
                    <a:pt x="3505860" y="914806"/>
                  </a:lnTo>
                  <a:lnTo>
                    <a:pt x="3542106" y="950429"/>
                  </a:lnTo>
                  <a:lnTo>
                    <a:pt x="3589705" y="968781"/>
                  </a:lnTo>
                  <a:lnTo>
                    <a:pt x="3617366" y="971080"/>
                  </a:lnTo>
                  <a:lnTo>
                    <a:pt x="3638626" y="969467"/>
                  </a:lnTo>
                  <a:lnTo>
                    <a:pt x="3658844" y="964653"/>
                  </a:lnTo>
                  <a:lnTo>
                    <a:pt x="3678021" y="956640"/>
                  </a:lnTo>
                  <a:lnTo>
                    <a:pt x="3696157" y="945413"/>
                  </a:lnTo>
                  <a:lnTo>
                    <a:pt x="3696157" y="894067"/>
                  </a:lnTo>
                  <a:close/>
                </a:path>
                <a:path w="14444980" h="1103629">
                  <a:moveTo>
                    <a:pt x="3924147" y="716254"/>
                  </a:moveTo>
                  <a:lnTo>
                    <a:pt x="3725989" y="716254"/>
                  </a:lnTo>
                  <a:lnTo>
                    <a:pt x="3725989" y="755624"/>
                  </a:lnTo>
                  <a:lnTo>
                    <a:pt x="3803573" y="755624"/>
                  </a:lnTo>
                  <a:lnTo>
                    <a:pt x="3803573" y="963904"/>
                  </a:lnTo>
                  <a:lnTo>
                    <a:pt x="3846550" y="963904"/>
                  </a:lnTo>
                  <a:lnTo>
                    <a:pt x="3846550" y="755624"/>
                  </a:lnTo>
                  <a:lnTo>
                    <a:pt x="3924147" y="755624"/>
                  </a:lnTo>
                  <a:lnTo>
                    <a:pt x="3924147" y="716254"/>
                  </a:lnTo>
                  <a:close/>
                </a:path>
                <a:path w="14444980" h="1103629">
                  <a:moveTo>
                    <a:pt x="4202277" y="716216"/>
                  </a:moveTo>
                  <a:lnTo>
                    <a:pt x="4161688" y="716216"/>
                  </a:lnTo>
                  <a:lnTo>
                    <a:pt x="4161688" y="840371"/>
                  </a:lnTo>
                  <a:lnTo>
                    <a:pt x="4160291" y="859015"/>
                  </a:lnTo>
                  <a:lnTo>
                    <a:pt x="4139323" y="906018"/>
                  </a:lnTo>
                  <a:lnTo>
                    <a:pt x="4096994" y="931240"/>
                  </a:lnTo>
                  <a:lnTo>
                    <a:pt x="4096575" y="931240"/>
                  </a:lnTo>
                  <a:lnTo>
                    <a:pt x="4079329" y="932865"/>
                  </a:lnTo>
                  <a:lnTo>
                    <a:pt x="4031818" y="918273"/>
                  </a:lnTo>
                  <a:lnTo>
                    <a:pt x="4003598" y="877138"/>
                  </a:lnTo>
                  <a:lnTo>
                    <a:pt x="3998163" y="839762"/>
                  </a:lnTo>
                  <a:lnTo>
                    <a:pt x="3999623" y="819556"/>
                  </a:lnTo>
                  <a:lnTo>
                    <a:pt x="4021734" y="772617"/>
                  </a:lnTo>
                  <a:lnTo>
                    <a:pt x="4062971" y="749960"/>
                  </a:lnTo>
                  <a:lnTo>
                    <a:pt x="4079329" y="748449"/>
                  </a:lnTo>
                  <a:lnTo>
                    <a:pt x="4095051" y="749960"/>
                  </a:lnTo>
                  <a:lnTo>
                    <a:pt x="4136631" y="772325"/>
                  </a:lnTo>
                  <a:lnTo>
                    <a:pt x="4160126" y="819556"/>
                  </a:lnTo>
                  <a:lnTo>
                    <a:pt x="4161688" y="840371"/>
                  </a:lnTo>
                  <a:lnTo>
                    <a:pt x="4161688" y="716216"/>
                  </a:lnTo>
                  <a:lnTo>
                    <a:pt x="4159313" y="716216"/>
                  </a:lnTo>
                  <a:lnTo>
                    <a:pt x="4159313" y="751433"/>
                  </a:lnTo>
                  <a:lnTo>
                    <a:pt x="4156494" y="748449"/>
                  </a:lnTo>
                  <a:lnTo>
                    <a:pt x="4142371" y="733412"/>
                  </a:lnTo>
                  <a:lnTo>
                    <a:pt x="4122597" y="720559"/>
                  </a:lnTo>
                  <a:lnTo>
                    <a:pt x="4099991" y="712838"/>
                  </a:lnTo>
                  <a:lnTo>
                    <a:pt x="4074553" y="710260"/>
                  </a:lnTo>
                  <a:lnTo>
                    <a:pt x="4050169" y="712406"/>
                  </a:lnTo>
                  <a:lnTo>
                    <a:pt x="4007345" y="729564"/>
                  </a:lnTo>
                  <a:lnTo>
                    <a:pt x="3973626" y="763397"/>
                  </a:lnTo>
                  <a:lnTo>
                    <a:pt x="3956164" y="810983"/>
                  </a:lnTo>
                  <a:lnTo>
                    <a:pt x="3953980" y="839762"/>
                  </a:lnTo>
                  <a:lnTo>
                    <a:pt x="3956189" y="869086"/>
                  </a:lnTo>
                  <a:lnTo>
                    <a:pt x="3973792" y="917435"/>
                  </a:lnTo>
                  <a:lnTo>
                    <a:pt x="4007751" y="951598"/>
                  </a:lnTo>
                  <a:lnTo>
                    <a:pt x="4050423" y="968908"/>
                  </a:lnTo>
                  <a:lnTo>
                    <a:pt x="4074553" y="971080"/>
                  </a:lnTo>
                  <a:lnTo>
                    <a:pt x="4099547" y="968463"/>
                  </a:lnTo>
                  <a:lnTo>
                    <a:pt x="4122001" y="960628"/>
                  </a:lnTo>
                  <a:lnTo>
                    <a:pt x="4141927" y="947572"/>
                  </a:lnTo>
                  <a:lnTo>
                    <a:pt x="4155897" y="932865"/>
                  </a:lnTo>
                  <a:lnTo>
                    <a:pt x="4159313" y="929284"/>
                  </a:lnTo>
                  <a:lnTo>
                    <a:pt x="4159313" y="963917"/>
                  </a:lnTo>
                  <a:lnTo>
                    <a:pt x="4202277" y="963917"/>
                  </a:lnTo>
                  <a:lnTo>
                    <a:pt x="4202277" y="929284"/>
                  </a:lnTo>
                  <a:lnTo>
                    <a:pt x="4202277" y="751433"/>
                  </a:lnTo>
                  <a:lnTo>
                    <a:pt x="4202277" y="716216"/>
                  </a:lnTo>
                  <a:close/>
                </a:path>
                <a:path w="14444980" h="1103629">
                  <a:moveTo>
                    <a:pt x="4530534" y="840968"/>
                  </a:moveTo>
                  <a:lnTo>
                    <a:pt x="4521352" y="789927"/>
                  </a:lnTo>
                  <a:lnTo>
                    <a:pt x="4494314" y="748449"/>
                  </a:lnTo>
                  <a:lnTo>
                    <a:pt x="4486364" y="741565"/>
                  </a:lnTo>
                  <a:lnTo>
                    <a:pt x="4486364" y="840968"/>
                  </a:lnTo>
                  <a:lnTo>
                    <a:pt x="4484763" y="861288"/>
                  </a:lnTo>
                  <a:lnTo>
                    <a:pt x="4460697" y="908405"/>
                  </a:lnTo>
                  <a:lnTo>
                    <a:pt x="4416501" y="931341"/>
                  </a:lnTo>
                  <a:lnTo>
                    <a:pt x="4399229" y="932865"/>
                  </a:lnTo>
                  <a:lnTo>
                    <a:pt x="4381957" y="931341"/>
                  </a:lnTo>
                  <a:lnTo>
                    <a:pt x="4337748" y="908405"/>
                  </a:lnTo>
                  <a:lnTo>
                    <a:pt x="4313694" y="861288"/>
                  </a:lnTo>
                  <a:lnTo>
                    <a:pt x="4312082" y="840968"/>
                  </a:lnTo>
                  <a:lnTo>
                    <a:pt x="4313669" y="820610"/>
                  </a:lnTo>
                  <a:lnTo>
                    <a:pt x="4337443" y="773201"/>
                  </a:lnTo>
                  <a:lnTo>
                    <a:pt x="4381703" y="749985"/>
                  </a:lnTo>
                  <a:lnTo>
                    <a:pt x="4399229" y="748449"/>
                  </a:lnTo>
                  <a:lnTo>
                    <a:pt x="4416806" y="749985"/>
                  </a:lnTo>
                  <a:lnTo>
                    <a:pt x="4461002" y="772922"/>
                  </a:lnTo>
                  <a:lnTo>
                    <a:pt x="4484776" y="820381"/>
                  </a:lnTo>
                  <a:lnTo>
                    <a:pt x="4486364" y="840968"/>
                  </a:lnTo>
                  <a:lnTo>
                    <a:pt x="4486364" y="741565"/>
                  </a:lnTo>
                  <a:lnTo>
                    <a:pt x="4474299" y="731393"/>
                  </a:lnTo>
                  <a:lnTo>
                    <a:pt x="4452417" y="719658"/>
                  </a:lnTo>
                  <a:lnTo>
                    <a:pt x="4428198" y="712609"/>
                  </a:lnTo>
                  <a:lnTo>
                    <a:pt x="4401617" y="710260"/>
                  </a:lnTo>
                  <a:lnTo>
                    <a:pt x="4372254" y="713105"/>
                  </a:lnTo>
                  <a:lnTo>
                    <a:pt x="4347451" y="721601"/>
                  </a:lnTo>
                  <a:lnTo>
                    <a:pt x="4327195" y="735774"/>
                  </a:lnTo>
                  <a:lnTo>
                    <a:pt x="4311485" y="755624"/>
                  </a:lnTo>
                  <a:lnTo>
                    <a:pt x="4310291" y="755624"/>
                  </a:lnTo>
                  <a:lnTo>
                    <a:pt x="4319308" y="705878"/>
                  </a:lnTo>
                  <a:lnTo>
                    <a:pt x="4341698" y="662876"/>
                  </a:lnTo>
                  <a:lnTo>
                    <a:pt x="4371365" y="636054"/>
                  </a:lnTo>
                  <a:lnTo>
                    <a:pt x="4413339" y="620128"/>
                  </a:lnTo>
                  <a:lnTo>
                    <a:pt x="4440999" y="613562"/>
                  </a:lnTo>
                  <a:lnTo>
                    <a:pt x="4449369" y="611403"/>
                  </a:lnTo>
                  <a:lnTo>
                    <a:pt x="4484725" y="596176"/>
                  </a:lnTo>
                  <a:lnTo>
                    <a:pt x="4513300" y="566496"/>
                  </a:lnTo>
                  <a:lnTo>
                    <a:pt x="4522178" y="546125"/>
                  </a:lnTo>
                  <a:lnTo>
                    <a:pt x="4474426" y="546125"/>
                  </a:lnTo>
                  <a:lnTo>
                    <a:pt x="4471644" y="553694"/>
                  </a:lnTo>
                  <a:lnTo>
                    <a:pt x="4466666" y="559943"/>
                  </a:lnTo>
                  <a:lnTo>
                    <a:pt x="4424896" y="577761"/>
                  </a:lnTo>
                  <a:lnTo>
                    <a:pt x="4406100" y="581825"/>
                  </a:lnTo>
                  <a:lnTo>
                    <a:pt x="4401705" y="582841"/>
                  </a:lnTo>
                  <a:lnTo>
                    <a:pt x="4397337" y="584022"/>
                  </a:lnTo>
                  <a:lnTo>
                    <a:pt x="4393349" y="585025"/>
                  </a:lnTo>
                  <a:lnTo>
                    <a:pt x="4381830" y="587794"/>
                  </a:lnTo>
                  <a:lnTo>
                    <a:pt x="4377347" y="589191"/>
                  </a:lnTo>
                  <a:lnTo>
                    <a:pt x="4370971" y="591997"/>
                  </a:lnTo>
                  <a:lnTo>
                    <a:pt x="4367085" y="593572"/>
                  </a:lnTo>
                  <a:lnTo>
                    <a:pt x="4357941" y="597154"/>
                  </a:lnTo>
                  <a:lnTo>
                    <a:pt x="4353661" y="599147"/>
                  </a:lnTo>
                  <a:lnTo>
                    <a:pt x="4312996" y="631825"/>
                  </a:lnTo>
                  <a:lnTo>
                    <a:pt x="4279189" y="704888"/>
                  </a:lnTo>
                  <a:lnTo>
                    <a:pt x="4270743" y="754303"/>
                  </a:lnTo>
                  <a:lnTo>
                    <a:pt x="4267924" y="812317"/>
                  </a:lnTo>
                  <a:lnTo>
                    <a:pt x="4270527" y="853871"/>
                  </a:lnTo>
                  <a:lnTo>
                    <a:pt x="4291419" y="917727"/>
                  </a:lnTo>
                  <a:lnTo>
                    <a:pt x="4327563" y="953617"/>
                  </a:lnTo>
                  <a:lnTo>
                    <a:pt x="4370248" y="969137"/>
                  </a:lnTo>
                  <a:lnTo>
                    <a:pt x="4395051" y="971080"/>
                  </a:lnTo>
                  <a:lnTo>
                    <a:pt x="4423765" y="968768"/>
                  </a:lnTo>
                  <a:lnTo>
                    <a:pt x="4449661" y="961821"/>
                  </a:lnTo>
                  <a:lnTo>
                    <a:pt x="4472711" y="950264"/>
                  </a:lnTo>
                  <a:lnTo>
                    <a:pt x="4492930" y="934085"/>
                  </a:lnTo>
                  <a:lnTo>
                    <a:pt x="4493946" y="932865"/>
                  </a:lnTo>
                  <a:lnTo>
                    <a:pt x="4509376" y="914374"/>
                  </a:lnTo>
                  <a:lnTo>
                    <a:pt x="4521136" y="892289"/>
                  </a:lnTo>
                  <a:lnTo>
                    <a:pt x="4528185" y="867816"/>
                  </a:lnTo>
                  <a:lnTo>
                    <a:pt x="4530534" y="840968"/>
                  </a:lnTo>
                  <a:close/>
                </a:path>
                <a:path w="14444980" h="1103629">
                  <a:moveTo>
                    <a:pt x="4808652" y="697141"/>
                  </a:moveTo>
                  <a:lnTo>
                    <a:pt x="4639145" y="879754"/>
                  </a:lnTo>
                  <a:lnTo>
                    <a:pt x="4639145" y="716216"/>
                  </a:lnTo>
                  <a:lnTo>
                    <a:pt x="4596168" y="716216"/>
                  </a:lnTo>
                  <a:lnTo>
                    <a:pt x="4596168" y="981227"/>
                  </a:lnTo>
                  <a:lnTo>
                    <a:pt x="4765675" y="798588"/>
                  </a:lnTo>
                  <a:lnTo>
                    <a:pt x="4765675" y="963917"/>
                  </a:lnTo>
                  <a:lnTo>
                    <a:pt x="4808652" y="963917"/>
                  </a:lnTo>
                  <a:lnTo>
                    <a:pt x="4808652" y="697141"/>
                  </a:lnTo>
                  <a:close/>
                </a:path>
                <a:path w="14444980" h="1103629">
                  <a:moveTo>
                    <a:pt x="14233131" y="171297"/>
                  </a:moveTo>
                  <a:lnTo>
                    <a:pt x="14224000" y="133096"/>
                  </a:lnTo>
                  <a:lnTo>
                    <a:pt x="14188948" y="103581"/>
                  </a:lnTo>
                  <a:lnTo>
                    <a:pt x="14188948" y="171297"/>
                  </a:lnTo>
                  <a:lnTo>
                    <a:pt x="14187945" y="181114"/>
                  </a:lnTo>
                  <a:lnTo>
                    <a:pt x="14157605" y="207860"/>
                  </a:lnTo>
                  <a:lnTo>
                    <a:pt x="14134605" y="209499"/>
                  </a:lnTo>
                  <a:lnTo>
                    <a:pt x="14094714" y="209499"/>
                  </a:lnTo>
                  <a:lnTo>
                    <a:pt x="14094714" y="133096"/>
                  </a:lnTo>
                  <a:lnTo>
                    <a:pt x="14135240" y="133096"/>
                  </a:lnTo>
                  <a:lnTo>
                    <a:pt x="14173454" y="140271"/>
                  </a:lnTo>
                  <a:lnTo>
                    <a:pt x="14188948" y="171297"/>
                  </a:lnTo>
                  <a:lnTo>
                    <a:pt x="14188948" y="103581"/>
                  </a:lnTo>
                  <a:lnTo>
                    <a:pt x="14183259" y="101028"/>
                  </a:lnTo>
                  <a:lnTo>
                    <a:pt x="14162748" y="96443"/>
                  </a:lnTo>
                  <a:lnTo>
                    <a:pt x="14138796" y="94907"/>
                  </a:lnTo>
                  <a:lnTo>
                    <a:pt x="14094714" y="94907"/>
                  </a:lnTo>
                  <a:lnTo>
                    <a:pt x="14094714" y="0"/>
                  </a:lnTo>
                  <a:lnTo>
                    <a:pt x="14051674" y="0"/>
                  </a:lnTo>
                  <a:lnTo>
                    <a:pt x="14051674" y="247700"/>
                  </a:lnTo>
                  <a:lnTo>
                    <a:pt x="14138275" y="247700"/>
                  </a:lnTo>
                  <a:lnTo>
                    <a:pt x="14161834" y="246392"/>
                  </a:lnTo>
                  <a:lnTo>
                    <a:pt x="14211046" y="226809"/>
                  </a:lnTo>
                  <a:lnTo>
                    <a:pt x="14231747" y="187756"/>
                  </a:lnTo>
                  <a:lnTo>
                    <a:pt x="14233131" y="171297"/>
                  </a:lnTo>
                  <a:close/>
                </a:path>
                <a:path w="14444980" h="1103629">
                  <a:moveTo>
                    <a:pt x="14305953" y="0"/>
                  </a:moveTo>
                  <a:lnTo>
                    <a:pt x="14262976" y="0"/>
                  </a:lnTo>
                  <a:lnTo>
                    <a:pt x="14262976" y="247688"/>
                  </a:lnTo>
                  <a:lnTo>
                    <a:pt x="14305953" y="247688"/>
                  </a:lnTo>
                  <a:lnTo>
                    <a:pt x="14305953" y="0"/>
                  </a:lnTo>
                  <a:close/>
                </a:path>
                <a:path w="14444980" h="1103629">
                  <a:moveTo>
                    <a:pt x="14444383" y="215874"/>
                  </a:moveTo>
                  <a:lnTo>
                    <a:pt x="14441411" y="208915"/>
                  </a:lnTo>
                  <a:lnTo>
                    <a:pt x="14429461" y="196964"/>
                  </a:lnTo>
                  <a:lnTo>
                    <a:pt x="14422501" y="193979"/>
                  </a:lnTo>
                  <a:lnTo>
                    <a:pt x="14406575" y="193979"/>
                  </a:lnTo>
                  <a:lnTo>
                    <a:pt x="14399628" y="196964"/>
                  </a:lnTo>
                  <a:lnTo>
                    <a:pt x="14387690" y="208915"/>
                  </a:lnTo>
                  <a:lnTo>
                    <a:pt x="14384719" y="215874"/>
                  </a:lnTo>
                  <a:lnTo>
                    <a:pt x="14384719" y="231800"/>
                  </a:lnTo>
                  <a:lnTo>
                    <a:pt x="14387690" y="238747"/>
                  </a:lnTo>
                  <a:lnTo>
                    <a:pt x="14393659" y="244716"/>
                  </a:lnTo>
                  <a:lnTo>
                    <a:pt x="14399628" y="250685"/>
                  </a:lnTo>
                  <a:lnTo>
                    <a:pt x="14406575" y="253669"/>
                  </a:lnTo>
                  <a:lnTo>
                    <a:pt x="14422501" y="253669"/>
                  </a:lnTo>
                  <a:lnTo>
                    <a:pt x="14429461" y="250685"/>
                  </a:lnTo>
                  <a:lnTo>
                    <a:pt x="14441411" y="238747"/>
                  </a:lnTo>
                  <a:lnTo>
                    <a:pt x="14444383" y="231800"/>
                  </a:lnTo>
                  <a:lnTo>
                    <a:pt x="14444383" y="2158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602992" y="4410923"/>
              <a:ext cx="181439" cy="247699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298603" y="4410923"/>
              <a:ext cx="223218" cy="248892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6841706" y="4404975"/>
              <a:ext cx="2161540" cy="393700"/>
            </a:xfrm>
            <a:custGeom>
              <a:avLst/>
              <a:gdLst/>
              <a:ahLst/>
              <a:cxnLst/>
              <a:rect l="l" t="t" r="r" b="b"/>
              <a:pathLst>
                <a:path w="2161540" h="393700">
                  <a:moveTo>
                    <a:pt x="202933" y="6007"/>
                  </a:moveTo>
                  <a:lnTo>
                    <a:pt x="159956" y="6007"/>
                  </a:lnTo>
                  <a:lnTo>
                    <a:pt x="159956" y="107607"/>
                  </a:lnTo>
                  <a:lnTo>
                    <a:pt x="42976" y="107607"/>
                  </a:lnTo>
                  <a:lnTo>
                    <a:pt x="42976" y="6007"/>
                  </a:lnTo>
                  <a:lnTo>
                    <a:pt x="0" y="6007"/>
                  </a:lnTo>
                  <a:lnTo>
                    <a:pt x="0" y="107607"/>
                  </a:lnTo>
                  <a:lnTo>
                    <a:pt x="0" y="146977"/>
                  </a:lnTo>
                  <a:lnTo>
                    <a:pt x="0" y="253657"/>
                  </a:lnTo>
                  <a:lnTo>
                    <a:pt x="42976" y="253657"/>
                  </a:lnTo>
                  <a:lnTo>
                    <a:pt x="42976" y="146977"/>
                  </a:lnTo>
                  <a:lnTo>
                    <a:pt x="159956" y="146977"/>
                  </a:lnTo>
                  <a:lnTo>
                    <a:pt x="159956" y="253657"/>
                  </a:lnTo>
                  <a:lnTo>
                    <a:pt x="202933" y="253657"/>
                  </a:lnTo>
                  <a:lnTo>
                    <a:pt x="202933" y="146977"/>
                  </a:lnTo>
                  <a:lnTo>
                    <a:pt x="202933" y="107607"/>
                  </a:lnTo>
                  <a:lnTo>
                    <a:pt x="202933" y="6007"/>
                  </a:lnTo>
                  <a:close/>
                </a:path>
                <a:path w="2161540" h="393700">
                  <a:moveTo>
                    <a:pt x="531190" y="130708"/>
                  </a:moveTo>
                  <a:lnTo>
                    <a:pt x="528866" y="103593"/>
                  </a:lnTo>
                  <a:lnTo>
                    <a:pt x="521868" y="78930"/>
                  </a:lnTo>
                  <a:lnTo>
                    <a:pt x="510209" y="56743"/>
                  </a:lnTo>
                  <a:lnTo>
                    <a:pt x="494868" y="38188"/>
                  </a:lnTo>
                  <a:lnTo>
                    <a:pt x="493890" y="36995"/>
                  </a:lnTo>
                  <a:lnTo>
                    <a:pt x="487032" y="31419"/>
                  </a:lnTo>
                  <a:lnTo>
                    <a:pt x="487032" y="130708"/>
                  </a:lnTo>
                  <a:lnTo>
                    <a:pt x="485419" y="151028"/>
                  </a:lnTo>
                  <a:lnTo>
                    <a:pt x="461365" y="198145"/>
                  </a:lnTo>
                  <a:lnTo>
                    <a:pt x="417156" y="221081"/>
                  </a:lnTo>
                  <a:lnTo>
                    <a:pt x="399884" y="222605"/>
                  </a:lnTo>
                  <a:lnTo>
                    <a:pt x="382612" y="221081"/>
                  </a:lnTo>
                  <a:lnTo>
                    <a:pt x="338416" y="198145"/>
                  </a:lnTo>
                  <a:lnTo>
                    <a:pt x="314350" y="151028"/>
                  </a:lnTo>
                  <a:lnTo>
                    <a:pt x="312750" y="130708"/>
                  </a:lnTo>
                  <a:lnTo>
                    <a:pt x="314337" y="110350"/>
                  </a:lnTo>
                  <a:lnTo>
                    <a:pt x="338112" y="62941"/>
                  </a:lnTo>
                  <a:lnTo>
                    <a:pt x="382371" y="39725"/>
                  </a:lnTo>
                  <a:lnTo>
                    <a:pt x="399884" y="38188"/>
                  </a:lnTo>
                  <a:lnTo>
                    <a:pt x="417461" y="39725"/>
                  </a:lnTo>
                  <a:lnTo>
                    <a:pt x="461670" y="62661"/>
                  </a:lnTo>
                  <a:lnTo>
                    <a:pt x="485444" y="110121"/>
                  </a:lnTo>
                  <a:lnTo>
                    <a:pt x="487032" y="130708"/>
                  </a:lnTo>
                  <a:lnTo>
                    <a:pt x="487032" y="31419"/>
                  </a:lnTo>
                  <a:lnTo>
                    <a:pt x="474027" y="20815"/>
                  </a:lnTo>
                  <a:lnTo>
                    <a:pt x="451739" y="9258"/>
                  </a:lnTo>
                  <a:lnTo>
                    <a:pt x="427024" y="2311"/>
                  </a:lnTo>
                  <a:lnTo>
                    <a:pt x="399884" y="0"/>
                  </a:lnTo>
                  <a:lnTo>
                    <a:pt x="372745" y="2311"/>
                  </a:lnTo>
                  <a:lnTo>
                    <a:pt x="325742" y="20815"/>
                  </a:lnTo>
                  <a:lnTo>
                    <a:pt x="289560" y="56743"/>
                  </a:lnTo>
                  <a:lnTo>
                    <a:pt x="270916" y="103593"/>
                  </a:lnTo>
                  <a:lnTo>
                    <a:pt x="268579" y="130708"/>
                  </a:lnTo>
                  <a:lnTo>
                    <a:pt x="270916" y="157556"/>
                  </a:lnTo>
                  <a:lnTo>
                    <a:pt x="289560" y="204114"/>
                  </a:lnTo>
                  <a:lnTo>
                    <a:pt x="325742" y="240004"/>
                  </a:lnTo>
                  <a:lnTo>
                    <a:pt x="372745" y="258508"/>
                  </a:lnTo>
                  <a:lnTo>
                    <a:pt x="399884" y="260819"/>
                  </a:lnTo>
                  <a:lnTo>
                    <a:pt x="427024" y="258508"/>
                  </a:lnTo>
                  <a:lnTo>
                    <a:pt x="451739" y="251561"/>
                  </a:lnTo>
                  <a:lnTo>
                    <a:pt x="474027" y="240004"/>
                  </a:lnTo>
                  <a:lnTo>
                    <a:pt x="493890" y="223824"/>
                  </a:lnTo>
                  <a:lnTo>
                    <a:pt x="494893" y="222605"/>
                  </a:lnTo>
                  <a:lnTo>
                    <a:pt x="510209" y="204114"/>
                  </a:lnTo>
                  <a:lnTo>
                    <a:pt x="521868" y="182029"/>
                  </a:lnTo>
                  <a:lnTo>
                    <a:pt x="528866" y="157556"/>
                  </a:lnTo>
                  <a:lnTo>
                    <a:pt x="531190" y="130708"/>
                  </a:lnTo>
                  <a:close/>
                </a:path>
                <a:path w="2161540" h="393700">
                  <a:moveTo>
                    <a:pt x="938822" y="6007"/>
                  </a:moveTo>
                  <a:lnTo>
                    <a:pt x="895858" y="6007"/>
                  </a:lnTo>
                  <a:lnTo>
                    <a:pt x="895858" y="107607"/>
                  </a:lnTo>
                  <a:lnTo>
                    <a:pt x="778878" y="107607"/>
                  </a:lnTo>
                  <a:lnTo>
                    <a:pt x="778878" y="6007"/>
                  </a:lnTo>
                  <a:lnTo>
                    <a:pt x="735901" y="6007"/>
                  </a:lnTo>
                  <a:lnTo>
                    <a:pt x="735901" y="107607"/>
                  </a:lnTo>
                  <a:lnTo>
                    <a:pt x="735901" y="146977"/>
                  </a:lnTo>
                  <a:lnTo>
                    <a:pt x="735901" y="253657"/>
                  </a:lnTo>
                  <a:lnTo>
                    <a:pt x="778878" y="253657"/>
                  </a:lnTo>
                  <a:lnTo>
                    <a:pt x="778878" y="146977"/>
                  </a:lnTo>
                  <a:lnTo>
                    <a:pt x="895858" y="146977"/>
                  </a:lnTo>
                  <a:lnTo>
                    <a:pt x="895858" y="253657"/>
                  </a:lnTo>
                  <a:lnTo>
                    <a:pt x="938822" y="253657"/>
                  </a:lnTo>
                  <a:lnTo>
                    <a:pt x="938822" y="146977"/>
                  </a:lnTo>
                  <a:lnTo>
                    <a:pt x="938822" y="107607"/>
                  </a:lnTo>
                  <a:lnTo>
                    <a:pt x="938822" y="6007"/>
                  </a:lnTo>
                  <a:close/>
                </a:path>
                <a:path w="2161540" h="393700">
                  <a:moveTo>
                    <a:pt x="1252766" y="5956"/>
                  </a:moveTo>
                  <a:lnTo>
                    <a:pt x="1212176" y="5956"/>
                  </a:lnTo>
                  <a:lnTo>
                    <a:pt x="1212176" y="130111"/>
                  </a:lnTo>
                  <a:lnTo>
                    <a:pt x="1210779" y="148755"/>
                  </a:lnTo>
                  <a:lnTo>
                    <a:pt x="1189799" y="195757"/>
                  </a:lnTo>
                  <a:lnTo>
                    <a:pt x="1147483" y="220980"/>
                  </a:lnTo>
                  <a:lnTo>
                    <a:pt x="1147064" y="220980"/>
                  </a:lnTo>
                  <a:lnTo>
                    <a:pt x="1129817" y="222605"/>
                  </a:lnTo>
                  <a:lnTo>
                    <a:pt x="1082306" y="208013"/>
                  </a:lnTo>
                  <a:lnTo>
                    <a:pt x="1054087" y="166878"/>
                  </a:lnTo>
                  <a:lnTo>
                    <a:pt x="1048689" y="130111"/>
                  </a:lnTo>
                  <a:lnTo>
                    <a:pt x="1048639" y="129501"/>
                  </a:lnTo>
                  <a:lnTo>
                    <a:pt x="1054531" y="91236"/>
                  </a:lnTo>
                  <a:lnTo>
                    <a:pt x="1084656" y="51790"/>
                  </a:lnTo>
                  <a:lnTo>
                    <a:pt x="1129817" y="38188"/>
                  </a:lnTo>
                  <a:lnTo>
                    <a:pt x="1145540" y="39700"/>
                  </a:lnTo>
                  <a:lnTo>
                    <a:pt x="1187107" y="62064"/>
                  </a:lnTo>
                  <a:lnTo>
                    <a:pt x="1210614" y="109296"/>
                  </a:lnTo>
                  <a:lnTo>
                    <a:pt x="1212176" y="130111"/>
                  </a:lnTo>
                  <a:lnTo>
                    <a:pt x="1212176" y="5956"/>
                  </a:lnTo>
                  <a:lnTo>
                    <a:pt x="1209789" y="5956"/>
                  </a:lnTo>
                  <a:lnTo>
                    <a:pt x="1209789" y="41173"/>
                  </a:lnTo>
                  <a:lnTo>
                    <a:pt x="1206982" y="38188"/>
                  </a:lnTo>
                  <a:lnTo>
                    <a:pt x="1192847" y="23152"/>
                  </a:lnTo>
                  <a:lnTo>
                    <a:pt x="1173086" y="10299"/>
                  </a:lnTo>
                  <a:lnTo>
                    <a:pt x="1150480" y="2578"/>
                  </a:lnTo>
                  <a:lnTo>
                    <a:pt x="1125042" y="0"/>
                  </a:lnTo>
                  <a:lnTo>
                    <a:pt x="1100658" y="2146"/>
                  </a:lnTo>
                  <a:lnTo>
                    <a:pt x="1057833" y="19304"/>
                  </a:lnTo>
                  <a:lnTo>
                    <a:pt x="1024115" y="53136"/>
                  </a:lnTo>
                  <a:lnTo>
                    <a:pt x="1006652" y="100723"/>
                  </a:lnTo>
                  <a:lnTo>
                    <a:pt x="1004468" y="129501"/>
                  </a:lnTo>
                  <a:lnTo>
                    <a:pt x="1006665" y="158826"/>
                  </a:lnTo>
                  <a:lnTo>
                    <a:pt x="1024280" y="207175"/>
                  </a:lnTo>
                  <a:lnTo>
                    <a:pt x="1058227" y="241338"/>
                  </a:lnTo>
                  <a:lnTo>
                    <a:pt x="1100899" y="258648"/>
                  </a:lnTo>
                  <a:lnTo>
                    <a:pt x="1125042" y="260819"/>
                  </a:lnTo>
                  <a:lnTo>
                    <a:pt x="1150023" y="258203"/>
                  </a:lnTo>
                  <a:lnTo>
                    <a:pt x="1172489" y="250367"/>
                  </a:lnTo>
                  <a:lnTo>
                    <a:pt x="1192403" y="237312"/>
                  </a:lnTo>
                  <a:lnTo>
                    <a:pt x="1206385" y="222605"/>
                  </a:lnTo>
                  <a:lnTo>
                    <a:pt x="1209789" y="219024"/>
                  </a:lnTo>
                  <a:lnTo>
                    <a:pt x="1209789" y="253657"/>
                  </a:lnTo>
                  <a:lnTo>
                    <a:pt x="1252766" y="253657"/>
                  </a:lnTo>
                  <a:lnTo>
                    <a:pt x="1252766" y="219024"/>
                  </a:lnTo>
                  <a:lnTo>
                    <a:pt x="1252766" y="41173"/>
                  </a:lnTo>
                  <a:lnTo>
                    <a:pt x="1252766" y="5956"/>
                  </a:lnTo>
                  <a:close/>
                </a:path>
                <a:path w="2161540" h="393700">
                  <a:moveTo>
                    <a:pt x="1533271" y="5956"/>
                  </a:moveTo>
                  <a:lnTo>
                    <a:pt x="1333919" y="5956"/>
                  </a:lnTo>
                  <a:lnTo>
                    <a:pt x="1333919" y="45326"/>
                  </a:lnTo>
                  <a:lnTo>
                    <a:pt x="1333919" y="253606"/>
                  </a:lnTo>
                  <a:lnTo>
                    <a:pt x="1376895" y="253606"/>
                  </a:lnTo>
                  <a:lnTo>
                    <a:pt x="1376895" y="45326"/>
                  </a:lnTo>
                  <a:lnTo>
                    <a:pt x="1490294" y="45326"/>
                  </a:lnTo>
                  <a:lnTo>
                    <a:pt x="1490294" y="253606"/>
                  </a:lnTo>
                  <a:lnTo>
                    <a:pt x="1533271" y="253606"/>
                  </a:lnTo>
                  <a:lnTo>
                    <a:pt x="1533271" y="45326"/>
                  </a:lnTo>
                  <a:lnTo>
                    <a:pt x="1533271" y="5956"/>
                  </a:lnTo>
                  <a:close/>
                </a:path>
                <a:path w="2161540" h="393700">
                  <a:moveTo>
                    <a:pt x="1862709" y="131292"/>
                  </a:moveTo>
                  <a:lnTo>
                    <a:pt x="1854581" y="81686"/>
                  </a:lnTo>
                  <a:lnTo>
                    <a:pt x="1830197" y="39077"/>
                  </a:lnTo>
                  <a:lnTo>
                    <a:pt x="1829257" y="38188"/>
                  </a:lnTo>
                  <a:lnTo>
                    <a:pt x="1818551" y="27851"/>
                  </a:lnTo>
                  <a:lnTo>
                    <a:pt x="1818551" y="131292"/>
                  </a:lnTo>
                  <a:lnTo>
                    <a:pt x="1817192" y="149339"/>
                  </a:lnTo>
                  <a:lnTo>
                    <a:pt x="1817166" y="149656"/>
                  </a:lnTo>
                  <a:lnTo>
                    <a:pt x="1813052" y="166433"/>
                  </a:lnTo>
                  <a:lnTo>
                    <a:pt x="1813026" y="166585"/>
                  </a:lnTo>
                  <a:lnTo>
                    <a:pt x="1784527" y="207657"/>
                  </a:lnTo>
                  <a:lnTo>
                    <a:pt x="1737969" y="222605"/>
                  </a:lnTo>
                  <a:lnTo>
                    <a:pt x="1720342" y="220941"/>
                  </a:lnTo>
                  <a:lnTo>
                    <a:pt x="1714233" y="219024"/>
                  </a:lnTo>
                  <a:lnTo>
                    <a:pt x="1704479" y="215963"/>
                  </a:lnTo>
                  <a:lnTo>
                    <a:pt x="1690357" y="207657"/>
                  </a:lnTo>
                  <a:lnTo>
                    <a:pt x="1677987" y="196037"/>
                  </a:lnTo>
                  <a:lnTo>
                    <a:pt x="1667967" y="182041"/>
                  </a:lnTo>
                  <a:lnTo>
                    <a:pt x="1660829" y="166585"/>
                  </a:lnTo>
                  <a:lnTo>
                    <a:pt x="1660753" y="166433"/>
                  </a:lnTo>
                  <a:lnTo>
                    <a:pt x="1656537" y="149656"/>
                  </a:lnTo>
                  <a:lnTo>
                    <a:pt x="1656448" y="149339"/>
                  </a:lnTo>
                  <a:lnTo>
                    <a:pt x="1655064" y="131292"/>
                  </a:lnTo>
                  <a:lnTo>
                    <a:pt x="1655013" y="130708"/>
                  </a:lnTo>
                  <a:lnTo>
                    <a:pt x="1656549" y="110921"/>
                  </a:lnTo>
                  <a:lnTo>
                    <a:pt x="1656575" y="110591"/>
                  </a:lnTo>
                  <a:lnTo>
                    <a:pt x="1661248" y="92798"/>
                  </a:lnTo>
                  <a:lnTo>
                    <a:pt x="1661287" y="92646"/>
                  </a:lnTo>
                  <a:lnTo>
                    <a:pt x="1669097" y="76898"/>
                  </a:lnTo>
                  <a:lnTo>
                    <a:pt x="1680095" y="63246"/>
                  </a:lnTo>
                  <a:lnTo>
                    <a:pt x="1693062" y="52285"/>
                  </a:lnTo>
                  <a:lnTo>
                    <a:pt x="1706943" y="44450"/>
                  </a:lnTo>
                  <a:lnTo>
                    <a:pt x="1719135" y="40576"/>
                  </a:lnTo>
                  <a:lnTo>
                    <a:pt x="1721713" y="39751"/>
                  </a:lnTo>
                  <a:lnTo>
                    <a:pt x="1737372" y="38188"/>
                  </a:lnTo>
                  <a:lnTo>
                    <a:pt x="1753006" y="39751"/>
                  </a:lnTo>
                  <a:lnTo>
                    <a:pt x="1767662" y="44450"/>
                  </a:lnTo>
                  <a:lnTo>
                    <a:pt x="1804784" y="76898"/>
                  </a:lnTo>
                  <a:lnTo>
                    <a:pt x="1818500" y="130708"/>
                  </a:lnTo>
                  <a:lnTo>
                    <a:pt x="1818551" y="131292"/>
                  </a:lnTo>
                  <a:lnTo>
                    <a:pt x="1818551" y="27851"/>
                  </a:lnTo>
                  <a:lnTo>
                    <a:pt x="1812493" y="21983"/>
                  </a:lnTo>
                  <a:lnTo>
                    <a:pt x="1791919" y="9766"/>
                  </a:lnTo>
                  <a:lnTo>
                    <a:pt x="1768767" y="2527"/>
                  </a:lnTo>
                  <a:lnTo>
                    <a:pt x="1769465" y="2527"/>
                  </a:lnTo>
                  <a:lnTo>
                    <a:pt x="1742147" y="0"/>
                  </a:lnTo>
                  <a:lnTo>
                    <a:pt x="1717382" y="2527"/>
                  </a:lnTo>
                  <a:lnTo>
                    <a:pt x="1695005" y="10134"/>
                  </a:lnTo>
                  <a:lnTo>
                    <a:pt x="1675015" y="22821"/>
                  </a:lnTo>
                  <a:lnTo>
                    <a:pt x="1657413" y="40576"/>
                  </a:lnTo>
                  <a:lnTo>
                    <a:pt x="1657413" y="5956"/>
                  </a:lnTo>
                  <a:lnTo>
                    <a:pt x="1614424" y="5956"/>
                  </a:lnTo>
                  <a:lnTo>
                    <a:pt x="1614424" y="393319"/>
                  </a:lnTo>
                  <a:lnTo>
                    <a:pt x="1657413" y="393319"/>
                  </a:lnTo>
                  <a:lnTo>
                    <a:pt x="1657413" y="219024"/>
                  </a:lnTo>
                  <a:lnTo>
                    <a:pt x="1674901" y="237299"/>
                  </a:lnTo>
                  <a:lnTo>
                    <a:pt x="1695157" y="250355"/>
                  </a:lnTo>
                  <a:lnTo>
                    <a:pt x="1718170" y="258191"/>
                  </a:lnTo>
                  <a:lnTo>
                    <a:pt x="1743938" y="260807"/>
                  </a:lnTo>
                  <a:lnTo>
                    <a:pt x="1769719" y="258432"/>
                  </a:lnTo>
                  <a:lnTo>
                    <a:pt x="1812988" y="239496"/>
                  </a:lnTo>
                  <a:lnTo>
                    <a:pt x="1844586" y="202971"/>
                  </a:lnTo>
                  <a:lnTo>
                    <a:pt x="1860702" y="157162"/>
                  </a:lnTo>
                  <a:lnTo>
                    <a:pt x="1862709" y="131292"/>
                  </a:lnTo>
                  <a:close/>
                </a:path>
                <a:path w="2161540" h="393700">
                  <a:moveTo>
                    <a:pt x="2161133" y="5956"/>
                  </a:moveTo>
                  <a:lnTo>
                    <a:pt x="2120544" y="5956"/>
                  </a:lnTo>
                  <a:lnTo>
                    <a:pt x="2120544" y="130111"/>
                  </a:lnTo>
                  <a:lnTo>
                    <a:pt x="2119147" y="148755"/>
                  </a:lnTo>
                  <a:lnTo>
                    <a:pt x="2098167" y="195757"/>
                  </a:lnTo>
                  <a:lnTo>
                    <a:pt x="2055850" y="220980"/>
                  </a:lnTo>
                  <a:lnTo>
                    <a:pt x="2055431" y="220980"/>
                  </a:lnTo>
                  <a:lnTo>
                    <a:pt x="2038184" y="222605"/>
                  </a:lnTo>
                  <a:lnTo>
                    <a:pt x="1990674" y="208013"/>
                  </a:lnTo>
                  <a:lnTo>
                    <a:pt x="1962454" y="166878"/>
                  </a:lnTo>
                  <a:lnTo>
                    <a:pt x="1957019" y="129501"/>
                  </a:lnTo>
                  <a:lnTo>
                    <a:pt x="1958479" y="109296"/>
                  </a:lnTo>
                  <a:lnTo>
                    <a:pt x="1980590" y="62357"/>
                  </a:lnTo>
                  <a:lnTo>
                    <a:pt x="2021827" y="39700"/>
                  </a:lnTo>
                  <a:lnTo>
                    <a:pt x="2038184" y="38188"/>
                  </a:lnTo>
                  <a:lnTo>
                    <a:pt x="2053907" y="39700"/>
                  </a:lnTo>
                  <a:lnTo>
                    <a:pt x="2095487" y="62064"/>
                  </a:lnTo>
                  <a:lnTo>
                    <a:pt x="2118982" y="109296"/>
                  </a:lnTo>
                  <a:lnTo>
                    <a:pt x="2120544" y="130111"/>
                  </a:lnTo>
                  <a:lnTo>
                    <a:pt x="2120544" y="5956"/>
                  </a:lnTo>
                  <a:lnTo>
                    <a:pt x="2118156" y="5956"/>
                  </a:lnTo>
                  <a:lnTo>
                    <a:pt x="2118156" y="41173"/>
                  </a:lnTo>
                  <a:lnTo>
                    <a:pt x="2115350" y="38188"/>
                  </a:lnTo>
                  <a:lnTo>
                    <a:pt x="2101227" y="23152"/>
                  </a:lnTo>
                  <a:lnTo>
                    <a:pt x="2081453" y="10299"/>
                  </a:lnTo>
                  <a:lnTo>
                    <a:pt x="2058847" y="2578"/>
                  </a:lnTo>
                  <a:lnTo>
                    <a:pt x="2033409" y="0"/>
                  </a:lnTo>
                  <a:lnTo>
                    <a:pt x="2009025" y="2146"/>
                  </a:lnTo>
                  <a:lnTo>
                    <a:pt x="1966201" y="19304"/>
                  </a:lnTo>
                  <a:lnTo>
                    <a:pt x="1932482" y="53136"/>
                  </a:lnTo>
                  <a:lnTo>
                    <a:pt x="1915020" y="100723"/>
                  </a:lnTo>
                  <a:lnTo>
                    <a:pt x="1912835" y="129501"/>
                  </a:lnTo>
                  <a:lnTo>
                    <a:pt x="1915033" y="158826"/>
                  </a:lnTo>
                  <a:lnTo>
                    <a:pt x="1932647" y="207175"/>
                  </a:lnTo>
                  <a:lnTo>
                    <a:pt x="1966607" y="241338"/>
                  </a:lnTo>
                  <a:lnTo>
                    <a:pt x="2009279" y="258648"/>
                  </a:lnTo>
                  <a:lnTo>
                    <a:pt x="2033409" y="260819"/>
                  </a:lnTo>
                  <a:lnTo>
                    <a:pt x="2058403" y="258203"/>
                  </a:lnTo>
                  <a:lnTo>
                    <a:pt x="2080856" y="250367"/>
                  </a:lnTo>
                  <a:lnTo>
                    <a:pt x="2100783" y="237312"/>
                  </a:lnTo>
                  <a:lnTo>
                    <a:pt x="2114753" y="222605"/>
                  </a:lnTo>
                  <a:lnTo>
                    <a:pt x="2118156" y="219024"/>
                  </a:lnTo>
                  <a:lnTo>
                    <a:pt x="2118156" y="253657"/>
                  </a:lnTo>
                  <a:lnTo>
                    <a:pt x="2161133" y="253657"/>
                  </a:lnTo>
                  <a:lnTo>
                    <a:pt x="2161133" y="219024"/>
                  </a:lnTo>
                  <a:lnTo>
                    <a:pt x="2161133" y="41173"/>
                  </a:lnTo>
                  <a:lnTo>
                    <a:pt x="2161133" y="59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9084006" y="4410923"/>
              <a:ext cx="190988" cy="247699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9304836" y="4410923"/>
              <a:ext cx="223218" cy="248892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9580556" y="4410923"/>
              <a:ext cx="190999" cy="247699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9837191" y="4404975"/>
              <a:ext cx="706120" cy="260985"/>
            </a:xfrm>
            <a:custGeom>
              <a:avLst/>
              <a:gdLst/>
              <a:ahLst/>
              <a:cxnLst/>
              <a:rect l="l" t="t" r="r" b="b"/>
              <a:pathLst>
                <a:path w="706120" h="260985">
                  <a:moveTo>
                    <a:pt x="236956" y="138455"/>
                  </a:moveTo>
                  <a:lnTo>
                    <a:pt x="236169" y="111150"/>
                  </a:lnTo>
                  <a:lnTo>
                    <a:pt x="234734" y="102641"/>
                  </a:lnTo>
                  <a:lnTo>
                    <a:pt x="232029" y="86525"/>
                  </a:lnTo>
                  <a:lnTo>
                    <a:pt x="224523" y="64604"/>
                  </a:lnTo>
                  <a:lnTo>
                    <a:pt x="213664" y="45351"/>
                  </a:lnTo>
                  <a:lnTo>
                    <a:pt x="207264" y="38188"/>
                  </a:lnTo>
                  <a:lnTo>
                    <a:pt x="195948" y="25514"/>
                  </a:lnTo>
                  <a:lnTo>
                    <a:pt x="192773" y="23431"/>
                  </a:lnTo>
                  <a:lnTo>
                    <a:pt x="192773" y="102641"/>
                  </a:lnTo>
                  <a:lnTo>
                    <a:pt x="47155" y="102641"/>
                  </a:lnTo>
                  <a:lnTo>
                    <a:pt x="63220" y="66103"/>
                  </a:lnTo>
                  <a:lnTo>
                    <a:pt x="94678" y="42735"/>
                  </a:lnTo>
                  <a:lnTo>
                    <a:pt x="119964" y="38188"/>
                  </a:lnTo>
                  <a:lnTo>
                    <a:pt x="133654" y="39319"/>
                  </a:lnTo>
                  <a:lnTo>
                    <a:pt x="133362" y="39319"/>
                  </a:lnTo>
                  <a:lnTo>
                    <a:pt x="145554" y="42595"/>
                  </a:lnTo>
                  <a:lnTo>
                    <a:pt x="176504" y="65316"/>
                  </a:lnTo>
                  <a:lnTo>
                    <a:pt x="192773" y="102641"/>
                  </a:lnTo>
                  <a:lnTo>
                    <a:pt x="192773" y="23431"/>
                  </a:lnTo>
                  <a:lnTo>
                    <a:pt x="174421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16" y="2324"/>
                  </a:lnTo>
                  <a:lnTo>
                    <a:pt x="50203" y="20980"/>
                  </a:lnTo>
                  <a:lnTo>
                    <a:pt x="18300" y="57162"/>
                  </a:lnTo>
                  <a:lnTo>
                    <a:pt x="2032" y="104165"/>
                  </a:lnTo>
                  <a:lnTo>
                    <a:pt x="0" y="131292"/>
                  </a:lnTo>
                  <a:lnTo>
                    <a:pt x="2260" y="161518"/>
                  </a:lnTo>
                  <a:lnTo>
                    <a:pt x="20320" y="210019"/>
                  </a:lnTo>
                  <a:lnTo>
                    <a:pt x="55041" y="242506"/>
                  </a:lnTo>
                  <a:lnTo>
                    <a:pt x="98171" y="258775"/>
                  </a:lnTo>
                  <a:lnTo>
                    <a:pt x="122364" y="260807"/>
                  </a:lnTo>
                  <a:lnTo>
                    <a:pt x="145643" y="258902"/>
                  </a:lnTo>
                  <a:lnTo>
                    <a:pt x="186817" y="243687"/>
                  </a:lnTo>
                  <a:lnTo>
                    <a:pt x="221284" y="212318"/>
                  </a:lnTo>
                  <a:lnTo>
                    <a:pt x="235153" y="190373"/>
                  </a:lnTo>
                  <a:lnTo>
                    <a:pt x="199339" y="170688"/>
                  </a:lnTo>
                  <a:lnTo>
                    <a:pt x="194386" y="180200"/>
                  </a:lnTo>
                  <a:lnTo>
                    <a:pt x="188455" y="189039"/>
                  </a:lnTo>
                  <a:lnTo>
                    <a:pt x="150253" y="218135"/>
                  </a:lnTo>
                  <a:lnTo>
                    <a:pt x="122948" y="222605"/>
                  </a:lnTo>
                  <a:lnTo>
                    <a:pt x="107175" y="221157"/>
                  </a:lnTo>
                  <a:lnTo>
                    <a:pt x="67437" y="199326"/>
                  </a:lnTo>
                  <a:lnTo>
                    <a:pt x="45847" y="156362"/>
                  </a:lnTo>
                  <a:lnTo>
                    <a:pt x="44170" y="138455"/>
                  </a:lnTo>
                  <a:lnTo>
                    <a:pt x="236956" y="138455"/>
                  </a:lnTo>
                  <a:close/>
                </a:path>
                <a:path w="706120" h="260985">
                  <a:moveTo>
                    <a:pt x="464934" y="5994"/>
                  </a:moveTo>
                  <a:lnTo>
                    <a:pt x="266788" y="5994"/>
                  </a:lnTo>
                  <a:lnTo>
                    <a:pt x="266788" y="45364"/>
                  </a:lnTo>
                  <a:lnTo>
                    <a:pt x="344373" y="45364"/>
                  </a:lnTo>
                  <a:lnTo>
                    <a:pt x="344373" y="253644"/>
                  </a:lnTo>
                  <a:lnTo>
                    <a:pt x="387350" y="253644"/>
                  </a:lnTo>
                  <a:lnTo>
                    <a:pt x="387350" y="45364"/>
                  </a:lnTo>
                  <a:lnTo>
                    <a:pt x="464934" y="45364"/>
                  </a:lnTo>
                  <a:lnTo>
                    <a:pt x="464934" y="5994"/>
                  </a:lnTo>
                  <a:close/>
                </a:path>
                <a:path w="706120" h="260985">
                  <a:moveTo>
                    <a:pt x="706056" y="183807"/>
                  </a:moveTo>
                  <a:lnTo>
                    <a:pt x="688962" y="200787"/>
                  </a:lnTo>
                  <a:lnTo>
                    <a:pt x="669937" y="212915"/>
                  </a:lnTo>
                  <a:lnTo>
                    <a:pt x="648970" y="220179"/>
                  </a:lnTo>
                  <a:lnTo>
                    <a:pt x="626059" y="222605"/>
                  </a:lnTo>
                  <a:lnTo>
                    <a:pt x="608799" y="221081"/>
                  </a:lnTo>
                  <a:lnTo>
                    <a:pt x="564603" y="198158"/>
                  </a:lnTo>
                  <a:lnTo>
                    <a:pt x="540537" y="151028"/>
                  </a:lnTo>
                  <a:lnTo>
                    <a:pt x="538937" y="130708"/>
                  </a:lnTo>
                  <a:lnTo>
                    <a:pt x="540537" y="110350"/>
                  </a:lnTo>
                  <a:lnTo>
                    <a:pt x="564603" y="62941"/>
                  </a:lnTo>
                  <a:lnTo>
                    <a:pt x="609130" y="39725"/>
                  </a:lnTo>
                  <a:lnTo>
                    <a:pt x="626668" y="38188"/>
                  </a:lnTo>
                  <a:lnTo>
                    <a:pt x="649655" y="40500"/>
                  </a:lnTo>
                  <a:lnTo>
                    <a:pt x="670242" y="47447"/>
                  </a:lnTo>
                  <a:lnTo>
                    <a:pt x="688441" y="59016"/>
                  </a:lnTo>
                  <a:lnTo>
                    <a:pt x="704265" y="75196"/>
                  </a:lnTo>
                  <a:lnTo>
                    <a:pt x="704265" y="23863"/>
                  </a:lnTo>
                  <a:lnTo>
                    <a:pt x="686689" y="13423"/>
                  </a:lnTo>
                  <a:lnTo>
                    <a:pt x="668007" y="5969"/>
                  </a:lnTo>
                  <a:lnTo>
                    <a:pt x="648195" y="1498"/>
                  </a:lnTo>
                  <a:lnTo>
                    <a:pt x="627253" y="0"/>
                  </a:lnTo>
                  <a:lnTo>
                    <a:pt x="599846" y="2336"/>
                  </a:lnTo>
                  <a:lnTo>
                    <a:pt x="552399" y="20980"/>
                  </a:lnTo>
                  <a:lnTo>
                    <a:pt x="515912" y="57162"/>
                  </a:lnTo>
                  <a:lnTo>
                    <a:pt x="497116" y="104165"/>
                  </a:lnTo>
                  <a:lnTo>
                    <a:pt x="494753" y="131305"/>
                  </a:lnTo>
                  <a:lnTo>
                    <a:pt x="497090" y="158140"/>
                  </a:lnTo>
                  <a:lnTo>
                    <a:pt x="515747" y="204546"/>
                  </a:lnTo>
                  <a:lnTo>
                    <a:pt x="552005" y="240169"/>
                  </a:lnTo>
                  <a:lnTo>
                    <a:pt x="599605" y="258521"/>
                  </a:lnTo>
                  <a:lnTo>
                    <a:pt x="627253" y="260819"/>
                  </a:lnTo>
                  <a:lnTo>
                    <a:pt x="648525" y="259207"/>
                  </a:lnTo>
                  <a:lnTo>
                    <a:pt x="668743" y="254393"/>
                  </a:lnTo>
                  <a:lnTo>
                    <a:pt x="687920" y="246380"/>
                  </a:lnTo>
                  <a:lnTo>
                    <a:pt x="706056" y="235153"/>
                  </a:lnTo>
                  <a:lnTo>
                    <a:pt x="706056" y="1838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0580232" y="4410923"/>
              <a:ext cx="190999" cy="247699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10991495" y="4404975"/>
              <a:ext cx="923925" cy="260985"/>
            </a:xfrm>
            <a:custGeom>
              <a:avLst/>
              <a:gdLst/>
              <a:ahLst/>
              <a:cxnLst/>
              <a:rect l="l" t="t" r="r" b="b"/>
              <a:pathLst>
                <a:path w="923925" h="260985">
                  <a:moveTo>
                    <a:pt x="202920" y="6007"/>
                  </a:moveTo>
                  <a:lnTo>
                    <a:pt x="159956" y="6007"/>
                  </a:lnTo>
                  <a:lnTo>
                    <a:pt x="159956" y="107607"/>
                  </a:lnTo>
                  <a:lnTo>
                    <a:pt x="42964" y="107607"/>
                  </a:lnTo>
                  <a:lnTo>
                    <a:pt x="42964" y="6007"/>
                  </a:lnTo>
                  <a:lnTo>
                    <a:pt x="0" y="6007"/>
                  </a:lnTo>
                  <a:lnTo>
                    <a:pt x="0" y="107607"/>
                  </a:lnTo>
                  <a:lnTo>
                    <a:pt x="0" y="146977"/>
                  </a:lnTo>
                  <a:lnTo>
                    <a:pt x="0" y="253657"/>
                  </a:lnTo>
                  <a:lnTo>
                    <a:pt x="42964" y="253657"/>
                  </a:lnTo>
                  <a:lnTo>
                    <a:pt x="42964" y="146977"/>
                  </a:lnTo>
                  <a:lnTo>
                    <a:pt x="159956" y="146977"/>
                  </a:lnTo>
                  <a:lnTo>
                    <a:pt x="159956" y="253657"/>
                  </a:lnTo>
                  <a:lnTo>
                    <a:pt x="202920" y="253657"/>
                  </a:lnTo>
                  <a:lnTo>
                    <a:pt x="202920" y="146977"/>
                  </a:lnTo>
                  <a:lnTo>
                    <a:pt x="202920" y="107607"/>
                  </a:lnTo>
                  <a:lnTo>
                    <a:pt x="202920" y="6007"/>
                  </a:lnTo>
                  <a:close/>
                </a:path>
                <a:path w="923925" h="260985">
                  <a:moveTo>
                    <a:pt x="516864" y="5956"/>
                  </a:moveTo>
                  <a:lnTo>
                    <a:pt x="476275" y="5956"/>
                  </a:lnTo>
                  <a:lnTo>
                    <a:pt x="476275" y="130111"/>
                  </a:lnTo>
                  <a:lnTo>
                    <a:pt x="474878" y="148755"/>
                  </a:lnTo>
                  <a:lnTo>
                    <a:pt x="453898" y="195757"/>
                  </a:lnTo>
                  <a:lnTo>
                    <a:pt x="411581" y="220980"/>
                  </a:lnTo>
                  <a:lnTo>
                    <a:pt x="411162" y="220980"/>
                  </a:lnTo>
                  <a:lnTo>
                    <a:pt x="393915" y="222605"/>
                  </a:lnTo>
                  <a:lnTo>
                    <a:pt x="346405" y="208013"/>
                  </a:lnTo>
                  <a:lnTo>
                    <a:pt x="318185" y="166878"/>
                  </a:lnTo>
                  <a:lnTo>
                    <a:pt x="312788" y="130111"/>
                  </a:lnTo>
                  <a:lnTo>
                    <a:pt x="312737" y="129501"/>
                  </a:lnTo>
                  <a:lnTo>
                    <a:pt x="318630" y="91236"/>
                  </a:lnTo>
                  <a:lnTo>
                    <a:pt x="348754" y="51790"/>
                  </a:lnTo>
                  <a:lnTo>
                    <a:pt x="393915" y="38188"/>
                  </a:lnTo>
                  <a:lnTo>
                    <a:pt x="409638" y="39700"/>
                  </a:lnTo>
                  <a:lnTo>
                    <a:pt x="451205" y="62064"/>
                  </a:lnTo>
                  <a:lnTo>
                    <a:pt x="474713" y="109296"/>
                  </a:lnTo>
                  <a:lnTo>
                    <a:pt x="476224" y="129501"/>
                  </a:lnTo>
                  <a:lnTo>
                    <a:pt x="476275" y="130111"/>
                  </a:lnTo>
                  <a:lnTo>
                    <a:pt x="476275" y="5956"/>
                  </a:lnTo>
                  <a:lnTo>
                    <a:pt x="473887" y="5956"/>
                  </a:lnTo>
                  <a:lnTo>
                    <a:pt x="473887" y="41173"/>
                  </a:lnTo>
                  <a:lnTo>
                    <a:pt x="471081" y="38188"/>
                  </a:lnTo>
                  <a:lnTo>
                    <a:pt x="456946" y="23152"/>
                  </a:lnTo>
                  <a:lnTo>
                    <a:pt x="437184" y="10299"/>
                  </a:lnTo>
                  <a:lnTo>
                    <a:pt x="414578" y="2578"/>
                  </a:lnTo>
                  <a:lnTo>
                    <a:pt x="389140" y="0"/>
                  </a:lnTo>
                  <a:lnTo>
                    <a:pt x="364756" y="2146"/>
                  </a:lnTo>
                  <a:lnTo>
                    <a:pt x="321932" y="19304"/>
                  </a:lnTo>
                  <a:lnTo>
                    <a:pt x="288213" y="53136"/>
                  </a:lnTo>
                  <a:lnTo>
                    <a:pt x="270751" y="100723"/>
                  </a:lnTo>
                  <a:lnTo>
                    <a:pt x="268566" y="129501"/>
                  </a:lnTo>
                  <a:lnTo>
                    <a:pt x="270764" y="158826"/>
                  </a:lnTo>
                  <a:lnTo>
                    <a:pt x="288378" y="207175"/>
                  </a:lnTo>
                  <a:lnTo>
                    <a:pt x="322326" y="241338"/>
                  </a:lnTo>
                  <a:lnTo>
                    <a:pt x="364998" y="258648"/>
                  </a:lnTo>
                  <a:lnTo>
                    <a:pt x="389140" y="260819"/>
                  </a:lnTo>
                  <a:lnTo>
                    <a:pt x="414121" y="258203"/>
                  </a:lnTo>
                  <a:lnTo>
                    <a:pt x="436587" y="250367"/>
                  </a:lnTo>
                  <a:lnTo>
                    <a:pt x="456501" y="237312"/>
                  </a:lnTo>
                  <a:lnTo>
                    <a:pt x="470484" y="222605"/>
                  </a:lnTo>
                  <a:lnTo>
                    <a:pt x="473887" y="219024"/>
                  </a:lnTo>
                  <a:lnTo>
                    <a:pt x="473887" y="253657"/>
                  </a:lnTo>
                  <a:lnTo>
                    <a:pt x="516864" y="253657"/>
                  </a:lnTo>
                  <a:lnTo>
                    <a:pt x="516864" y="219024"/>
                  </a:lnTo>
                  <a:lnTo>
                    <a:pt x="516864" y="41173"/>
                  </a:lnTo>
                  <a:lnTo>
                    <a:pt x="516864" y="5956"/>
                  </a:lnTo>
                  <a:close/>
                </a:path>
                <a:path w="923925" h="260985">
                  <a:moveTo>
                    <a:pt x="923874" y="131305"/>
                  </a:moveTo>
                  <a:lnTo>
                    <a:pt x="914844" y="78320"/>
                  </a:lnTo>
                  <a:lnTo>
                    <a:pt x="887768" y="36398"/>
                  </a:lnTo>
                  <a:lnTo>
                    <a:pt x="845019" y="9093"/>
                  </a:lnTo>
                  <a:lnTo>
                    <a:pt x="788987" y="0"/>
                  </a:lnTo>
                  <a:lnTo>
                    <a:pt x="771118" y="774"/>
                  </a:lnTo>
                  <a:lnTo>
                    <a:pt x="753922" y="3124"/>
                  </a:lnTo>
                  <a:lnTo>
                    <a:pt x="737400" y="7035"/>
                  </a:lnTo>
                  <a:lnTo>
                    <a:pt x="721550" y="12522"/>
                  </a:lnTo>
                  <a:lnTo>
                    <a:pt x="721550" y="54292"/>
                  </a:lnTo>
                  <a:lnTo>
                    <a:pt x="738847" y="47256"/>
                  </a:lnTo>
                  <a:lnTo>
                    <a:pt x="756158" y="42214"/>
                  </a:lnTo>
                  <a:lnTo>
                    <a:pt x="773468" y="39192"/>
                  </a:lnTo>
                  <a:lnTo>
                    <a:pt x="790778" y="38188"/>
                  </a:lnTo>
                  <a:lnTo>
                    <a:pt x="806665" y="39344"/>
                  </a:lnTo>
                  <a:lnTo>
                    <a:pt x="848080" y="56692"/>
                  </a:lnTo>
                  <a:lnTo>
                    <a:pt x="875042" y="92506"/>
                  </a:lnTo>
                  <a:lnTo>
                    <a:pt x="879703" y="108026"/>
                  </a:lnTo>
                  <a:lnTo>
                    <a:pt x="748995" y="108026"/>
                  </a:lnTo>
                  <a:lnTo>
                    <a:pt x="748995" y="146227"/>
                  </a:lnTo>
                  <a:lnTo>
                    <a:pt x="879703" y="146227"/>
                  </a:lnTo>
                  <a:lnTo>
                    <a:pt x="876579" y="162433"/>
                  </a:lnTo>
                  <a:lnTo>
                    <a:pt x="851065" y="201422"/>
                  </a:lnTo>
                  <a:lnTo>
                    <a:pt x="808088" y="221284"/>
                  </a:lnTo>
                  <a:lnTo>
                    <a:pt x="791387" y="222605"/>
                  </a:lnTo>
                  <a:lnTo>
                    <a:pt x="773137" y="221526"/>
                  </a:lnTo>
                  <a:lnTo>
                    <a:pt x="755408" y="218274"/>
                  </a:lnTo>
                  <a:lnTo>
                    <a:pt x="738212" y="212877"/>
                  </a:lnTo>
                  <a:lnTo>
                    <a:pt x="721550" y="205308"/>
                  </a:lnTo>
                  <a:lnTo>
                    <a:pt x="721550" y="247091"/>
                  </a:lnTo>
                  <a:lnTo>
                    <a:pt x="738479" y="253085"/>
                  </a:lnTo>
                  <a:lnTo>
                    <a:pt x="755865" y="257378"/>
                  </a:lnTo>
                  <a:lnTo>
                    <a:pt x="773696" y="259956"/>
                  </a:lnTo>
                  <a:lnTo>
                    <a:pt x="791984" y="260819"/>
                  </a:lnTo>
                  <a:lnTo>
                    <a:pt x="819861" y="258533"/>
                  </a:lnTo>
                  <a:lnTo>
                    <a:pt x="867460" y="240334"/>
                  </a:lnTo>
                  <a:lnTo>
                    <a:pt x="903236" y="204939"/>
                  </a:lnTo>
                  <a:lnTo>
                    <a:pt x="921575" y="158381"/>
                  </a:lnTo>
                  <a:lnTo>
                    <a:pt x="923874" y="1313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1980996" y="4410923"/>
              <a:ext cx="208894" cy="247699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12217324" y="4404975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5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4"/>
                  </a:lnTo>
                  <a:lnTo>
                    <a:pt x="20978" y="204108"/>
                  </a:lnTo>
                  <a:lnTo>
                    <a:pt x="57160" y="239998"/>
                  </a:lnTo>
                  <a:lnTo>
                    <a:pt x="104162" y="258496"/>
                  </a:lnTo>
                  <a:lnTo>
                    <a:pt x="131304" y="260808"/>
                  </a:lnTo>
                  <a:lnTo>
                    <a:pt x="158441" y="258496"/>
                  </a:lnTo>
                  <a:lnTo>
                    <a:pt x="183152" y="251559"/>
                  </a:lnTo>
                  <a:lnTo>
                    <a:pt x="205439" y="239998"/>
                  </a:lnTo>
                  <a:lnTo>
                    <a:pt x="225302" y="223815"/>
                  </a:lnTo>
                  <a:lnTo>
                    <a:pt x="226307" y="222600"/>
                  </a:lnTo>
                  <a:lnTo>
                    <a:pt x="131304" y="222600"/>
                  </a:lnTo>
                  <a:lnTo>
                    <a:pt x="114032" y="221074"/>
                  </a:lnTo>
                  <a:lnTo>
                    <a:pt x="69830" y="198140"/>
                  </a:lnTo>
                  <a:lnTo>
                    <a:pt x="45770" y="151027"/>
                  </a:lnTo>
                  <a:lnTo>
                    <a:pt x="44166" y="130697"/>
                  </a:lnTo>
                  <a:lnTo>
                    <a:pt x="45750" y="110348"/>
                  </a:lnTo>
                  <a:lnTo>
                    <a:pt x="69526" y="62940"/>
                  </a:lnTo>
                  <a:lnTo>
                    <a:pt x="113786" y="39725"/>
                  </a:lnTo>
                  <a:lnTo>
                    <a:pt x="131304" y="38176"/>
                  </a:lnTo>
                  <a:lnTo>
                    <a:pt x="226280" y="38176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90" h="260985">
                  <a:moveTo>
                    <a:pt x="226280" y="38176"/>
                  </a:moveTo>
                  <a:lnTo>
                    <a:pt x="131304" y="38176"/>
                  </a:lnTo>
                  <a:lnTo>
                    <a:pt x="149032" y="39725"/>
                  </a:lnTo>
                  <a:lnTo>
                    <a:pt x="148880" y="39725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27"/>
                  </a:lnTo>
                  <a:lnTo>
                    <a:pt x="192779" y="198140"/>
                  </a:lnTo>
                  <a:lnTo>
                    <a:pt x="148575" y="221074"/>
                  </a:lnTo>
                  <a:lnTo>
                    <a:pt x="131304" y="222600"/>
                  </a:lnTo>
                  <a:lnTo>
                    <a:pt x="226307" y="222600"/>
                  </a:lnTo>
                  <a:lnTo>
                    <a:pt x="241622" y="204108"/>
                  </a:lnTo>
                  <a:lnTo>
                    <a:pt x="253281" y="182023"/>
                  </a:lnTo>
                  <a:lnTo>
                    <a:pt x="260277" y="157554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80" y="3817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2509796" y="4410923"/>
              <a:ext cx="223218" cy="248892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12798666" y="4391856"/>
              <a:ext cx="730885" cy="284480"/>
            </a:xfrm>
            <a:custGeom>
              <a:avLst/>
              <a:gdLst/>
              <a:ahLst/>
              <a:cxnLst/>
              <a:rect l="l" t="t" r="r" b="b"/>
              <a:pathLst>
                <a:path w="730884" h="284479">
                  <a:moveTo>
                    <a:pt x="262610" y="143827"/>
                  </a:moveTo>
                  <a:lnTo>
                    <a:pt x="260273" y="116713"/>
                  </a:lnTo>
                  <a:lnTo>
                    <a:pt x="253276" y="92049"/>
                  </a:lnTo>
                  <a:lnTo>
                    <a:pt x="241617" y="69862"/>
                  </a:lnTo>
                  <a:lnTo>
                    <a:pt x="226275" y="51308"/>
                  </a:lnTo>
                  <a:lnTo>
                    <a:pt x="225298" y="50114"/>
                  </a:lnTo>
                  <a:lnTo>
                    <a:pt x="218440" y="44538"/>
                  </a:lnTo>
                  <a:lnTo>
                    <a:pt x="218440" y="143827"/>
                  </a:lnTo>
                  <a:lnTo>
                    <a:pt x="216827" y="164147"/>
                  </a:lnTo>
                  <a:lnTo>
                    <a:pt x="192773" y="211264"/>
                  </a:lnTo>
                  <a:lnTo>
                    <a:pt x="148577" y="234200"/>
                  </a:lnTo>
                  <a:lnTo>
                    <a:pt x="131305" y="235724"/>
                  </a:lnTo>
                  <a:lnTo>
                    <a:pt x="114033" y="234200"/>
                  </a:lnTo>
                  <a:lnTo>
                    <a:pt x="69824" y="211264"/>
                  </a:lnTo>
                  <a:lnTo>
                    <a:pt x="45770" y="164147"/>
                  </a:lnTo>
                  <a:lnTo>
                    <a:pt x="44157" y="143827"/>
                  </a:lnTo>
                  <a:lnTo>
                    <a:pt x="45745" y="123469"/>
                  </a:lnTo>
                  <a:lnTo>
                    <a:pt x="69519" y="76060"/>
                  </a:lnTo>
                  <a:lnTo>
                    <a:pt x="113779" y="52844"/>
                  </a:lnTo>
                  <a:lnTo>
                    <a:pt x="131305" y="51308"/>
                  </a:lnTo>
                  <a:lnTo>
                    <a:pt x="148882" y="52844"/>
                  </a:lnTo>
                  <a:lnTo>
                    <a:pt x="193078" y="75780"/>
                  </a:lnTo>
                  <a:lnTo>
                    <a:pt x="216852" y="123240"/>
                  </a:lnTo>
                  <a:lnTo>
                    <a:pt x="218440" y="143827"/>
                  </a:lnTo>
                  <a:lnTo>
                    <a:pt x="218440" y="44538"/>
                  </a:lnTo>
                  <a:lnTo>
                    <a:pt x="205435" y="33934"/>
                  </a:lnTo>
                  <a:lnTo>
                    <a:pt x="183146" y="22377"/>
                  </a:lnTo>
                  <a:lnTo>
                    <a:pt x="158432" y="15430"/>
                  </a:lnTo>
                  <a:lnTo>
                    <a:pt x="131305" y="13119"/>
                  </a:lnTo>
                  <a:lnTo>
                    <a:pt x="104152" y="15430"/>
                  </a:lnTo>
                  <a:lnTo>
                    <a:pt x="57150" y="33934"/>
                  </a:lnTo>
                  <a:lnTo>
                    <a:pt x="20967" y="69862"/>
                  </a:lnTo>
                  <a:lnTo>
                    <a:pt x="2324" y="116713"/>
                  </a:lnTo>
                  <a:lnTo>
                    <a:pt x="0" y="143827"/>
                  </a:lnTo>
                  <a:lnTo>
                    <a:pt x="2324" y="170675"/>
                  </a:lnTo>
                  <a:lnTo>
                    <a:pt x="20967" y="217233"/>
                  </a:lnTo>
                  <a:lnTo>
                    <a:pt x="57150" y="253123"/>
                  </a:lnTo>
                  <a:lnTo>
                    <a:pt x="104152" y="271627"/>
                  </a:lnTo>
                  <a:lnTo>
                    <a:pt x="131305" y="273939"/>
                  </a:lnTo>
                  <a:lnTo>
                    <a:pt x="158432" y="271627"/>
                  </a:lnTo>
                  <a:lnTo>
                    <a:pt x="183146" y="264680"/>
                  </a:lnTo>
                  <a:lnTo>
                    <a:pt x="205435" y="253123"/>
                  </a:lnTo>
                  <a:lnTo>
                    <a:pt x="225298" y="236943"/>
                  </a:lnTo>
                  <a:lnTo>
                    <a:pt x="226301" y="235724"/>
                  </a:lnTo>
                  <a:lnTo>
                    <a:pt x="241617" y="217233"/>
                  </a:lnTo>
                  <a:lnTo>
                    <a:pt x="253276" y="195148"/>
                  </a:lnTo>
                  <a:lnTo>
                    <a:pt x="260273" y="170675"/>
                  </a:lnTo>
                  <a:lnTo>
                    <a:pt x="262610" y="143827"/>
                  </a:lnTo>
                  <a:close/>
                </a:path>
                <a:path w="730884" h="284479">
                  <a:moveTo>
                    <a:pt x="475081" y="19126"/>
                  </a:moveTo>
                  <a:lnTo>
                    <a:pt x="328256" y="19126"/>
                  </a:lnTo>
                  <a:lnTo>
                    <a:pt x="328256" y="58496"/>
                  </a:lnTo>
                  <a:lnTo>
                    <a:pt x="328256" y="266776"/>
                  </a:lnTo>
                  <a:lnTo>
                    <a:pt x="371233" y="266776"/>
                  </a:lnTo>
                  <a:lnTo>
                    <a:pt x="371233" y="58496"/>
                  </a:lnTo>
                  <a:lnTo>
                    <a:pt x="475081" y="58496"/>
                  </a:lnTo>
                  <a:lnTo>
                    <a:pt x="475081" y="19126"/>
                  </a:lnTo>
                  <a:close/>
                </a:path>
                <a:path w="730884" h="284479">
                  <a:moveTo>
                    <a:pt x="730465" y="0"/>
                  </a:moveTo>
                  <a:lnTo>
                    <a:pt x="560959" y="182613"/>
                  </a:lnTo>
                  <a:lnTo>
                    <a:pt x="560959" y="19075"/>
                  </a:lnTo>
                  <a:lnTo>
                    <a:pt x="517994" y="19075"/>
                  </a:lnTo>
                  <a:lnTo>
                    <a:pt x="517994" y="284086"/>
                  </a:lnTo>
                  <a:lnTo>
                    <a:pt x="687489" y="101447"/>
                  </a:lnTo>
                  <a:lnTo>
                    <a:pt x="687489" y="266776"/>
                  </a:lnTo>
                  <a:lnTo>
                    <a:pt x="730465" y="266776"/>
                  </a:lnTo>
                  <a:lnTo>
                    <a:pt x="7304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3603166" y="4410923"/>
              <a:ext cx="182633" cy="247699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13851470" y="4404975"/>
              <a:ext cx="498475" cy="260985"/>
            </a:xfrm>
            <a:custGeom>
              <a:avLst/>
              <a:gdLst/>
              <a:ahLst/>
              <a:cxnLst/>
              <a:rect l="l" t="t" r="r" b="b"/>
              <a:pathLst>
                <a:path w="498475" h="260985">
                  <a:moveTo>
                    <a:pt x="236956" y="138455"/>
                  </a:moveTo>
                  <a:lnTo>
                    <a:pt x="236169" y="111150"/>
                  </a:lnTo>
                  <a:lnTo>
                    <a:pt x="234734" y="102641"/>
                  </a:lnTo>
                  <a:lnTo>
                    <a:pt x="232029" y="86525"/>
                  </a:lnTo>
                  <a:lnTo>
                    <a:pt x="224523" y="64604"/>
                  </a:lnTo>
                  <a:lnTo>
                    <a:pt x="213664" y="45351"/>
                  </a:lnTo>
                  <a:lnTo>
                    <a:pt x="207264" y="38188"/>
                  </a:lnTo>
                  <a:lnTo>
                    <a:pt x="195948" y="25514"/>
                  </a:lnTo>
                  <a:lnTo>
                    <a:pt x="192773" y="23431"/>
                  </a:lnTo>
                  <a:lnTo>
                    <a:pt x="192773" y="102641"/>
                  </a:lnTo>
                  <a:lnTo>
                    <a:pt x="47155" y="102641"/>
                  </a:lnTo>
                  <a:lnTo>
                    <a:pt x="63207" y="66103"/>
                  </a:lnTo>
                  <a:lnTo>
                    <a:pt x="94678" y="42735"/>
                  </a:lnTo>
                  <a:lnTo>
                    <a:pt x="119964" y="38188"/>
                  </a:lnTo>
                  <a:lnTo>
                    <a:pt x="133654" y="39319"/>
                  </a:lnTo>
                  <a:lnTo>
                    <a:pt x="133362" y="39319"/>
                  </a:lnTo>
                  <a:lnTo>
                    <a:pt x="145554" y="42595"/>
                  </a:lnTo>
                  <a:lnTo>
                    <a:pt x="176491" y="65316"/>
                  </a:lnTo>
                  <a:lnTo>
                    <a:pt x="192773" y="102641"/>
                  </a:lnTo>
                  <a:lnTo>
                    <a:pt x="192773" y="23431"/>
                  </a:lnTo>
                  <a:lnTo>
                    <a:pt x="174421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03" y="2324"/>
                  </a:lnTo>
                  <a:lnTo>
                    <a:pt x="50190" y="20980"/>
                  </a:lnTo>
                  <a:lnTo>
                    <a:pt x="18300" y="57162"/>
                  </a:lnTo>
                  <a:lnTo>
                    <a:pt x="2032" y="104165"/>
                  </a:lnTo>
                  <a:lnTo>
                    <a:pt x="0" y="131292"/>
                  </a:lnTo>
                  <a:lnTo>
                    <a:pt x="2247" y="161518"/>
                  </a:lnTo>
                  <a:lnTo>
                    <a:pt x="20307" y="210019"/>
                  </a:lnTo>
                  <a:lnTo>
                    <a:pt x="55041" y="242506"/>
                  </a:lnTo>
                  <a:lnTo>
                    <a:pt x="98158" y="258775"/>
                  </a:lnTo>
                  <a:lnTo>
                    <a:pt x="122364" y="260807"/>
                  </a:lnTo>
                  <a:lnTo>
                    <a:pt x="145630" y="258902"/>
                  </a:lnTo>
                  <a:lnTo>
                    <a:pt x="167119" y="253199"/>
                  </a:lnTo>
                  <a:lnTo>
                    <a:pt x="186817" y="243687"/>
                  </a:lnTo>
                  <a:lnTo>
                    <a:pt x="204724" y="230378"/>
                  </a:lnTo>
                  <a:lnTo>
                    <a:pt x="212547" y="222605"/>
                  </a:lnTo>
                  <a:lnTo>
                    <a:pt x="213334" y="221830"/>
                  </a:lnTo>
                  <a:lnTo>
                    <a:pt x="221272" y="212318"/>
                  </a:lnTo>
                  <a:lnTo>
                    <a:pt x="228549" y="201828"/>
                  </a:lnTo>
                  <a:lnTo>
                    <a:pt x="235153" y="190373"/>
                  </a:lnTo>
                  <a:lnTo>
                    <a:pt x="199339" y="170688"/>
                  </a:lnTo>
                  <a:lnTo>
                    <a:pt x="194386" y="180200"/>
                  </a:lnTo>
                  <a:lnTo>
                    <a:pt x="188455" y="189039"/>
                  </a:lnTo>
                  <a:lnTo>
                    <a:pt x="150253" y="218135"/>
                  </a:lnTo>
                  <a:lnTo>
                    <a:pt x="122948" y="222605"/>
                  </a:lnTo>
                  <a:lnTo>
                    <a:pt x="107162" y="221157"/>
                  </a:lnTo>
                  <a:lnTo>
                    <a:pt x="67437" y="199326"/>
                  </a:lnTo>
                  <a:lnTo>
                    <a:pt x="45847" y="156362"/>
                  </a:lnTo>
                  <a:lnTo>
                    <a:pt x="44170" y="138455"/>
                  </a:lnTo>
                  <a:lnTo>
                    <a:pt x="236956" y="138455"/>
                  </a:lnTo>
                  <a:close/>
                </a:path>
                <a:path w="498475" h="260985">
                  <a:moveTo>
                    <a:pt x="498360" y="183807"/>
                  </a:moveTo>
                  <a:lnTo>
                    <a:pt x="481266" y="200787"/>
                  </a:lnTo>
                  <a:lnTo>
                    <a:pt x="462241" y="212915"/>
                  </a:lnTo>
                  <a:lnTo>
                    <a:pt x="441274" y="220179"/>
                  </a:lnTo>
                  <a:lnTo>
                    <a:pt x="418376" y="222605"/>
                  </a:lnTo>
                  <a:lnTo>
                    <a:pt x="401104" y="221081"/>
                  </a:lnTo>
                  <a:lnTo>
                    <a:pt x="356908" y="198158"/>
                  </a:lnTo>
                  <a:lnTo>
                    <a:pt x="332841" y="151028"/>
                  </a:lnTo>
                  <a:lnTo>
                    <a:pt x="331241" y="130708"/>
                  </a:lnTo>
                  <a:lnTo>
                    <a:pt x="332841" y="110350"/>
                  </a:lnTo>
                  <a:lnTo>
                    <a:pt x="356908" y="62941"/>
                  </a:lnTo>
                  <a:lnTo>
                    <a:pt x="401434" y="39725"/>
                  </a:lnTo>
                  <a:lnTo>
                    <a:pt x="418973" y="38188"/>
                  </a:lnTo>
                  <a:lnTo>
                    <a:pt x="441960" y="40500"/>
                  </a:lnTo>
                  <a:lnTo>
                    <a:pt x="462546" y="47447"/>
                  </a:lnTo>
                  <a:lnTo>
                    <a:pt x="480745" y="59016"/>
                  </a:lnTo>
                  <a:lnTo>
                    <a:pt x="496570" y="75196"/>
                  </a:lnTo>
                  <a:lnTo>
                    <a:pt x="496570" y="23863"/>
                  </a:lnTo>
                  <a:lnTo>
                    <a:pt x="478993" y="13423"/>
                  </a:lnTo>
                  <a:lnTo>
                    <a:pt x="460311" y="5969"/>
                  </a:lnTo>
                  <a:lnTo>
                    <a:pt x="440499" y="1498"/>
                  </a:lnTo>
                  <a:lnTo>
                    <a:pt x="419569" y="0"/>
                  </a:lnTo>
                  <a:lnTo>
                    <a:pt x="392150" y="2336"/>
                  </a:lnTo>
                  <a:lnTo>
                    <a:pt x="344703" y="20980"/>
                  </a:lnTo>
                  <a:lnTo>
                    <a:pt x="308216" y="57162"/>
                  </a:lnTo>
                  <a:lnTo>
                    <a:pt x="289420" y="104165"/>
                  </a:lnTo>
                  <a:lnTo>
                    <a:pt x="287070" y="131305"/>
                  </a:lnTo>
                  <a:lnTo>
                    <a:pt x="289394" y="158140"/>
                  </a:lnTo>
                  <a:lnTo>
                    <a:pt x="308051" y="204546"/>
                  </a:lnTo>
                  <a:lnTo>
                    <a:pt x="344309" y="240169"/>
                  </a:lnTo>
                  <a:lnTo>
                    <a:pt x="391909" y="258521"/>
                  </a:lnTo>
                  <a:lnTo>
                    <a:pt x="419569" y="260819"/>
                  </a:lnTo>
                  <a:lnTo>
                    <a:pt x="440829" y="259207"/>
                  </a:lnTo>
                  <a:lnTo>
                    <a:pt x="461048" y="254393"/>
                  </a:lnTo>
                  <a:lnTo>
                    <a:pt x="480225" y="246380"/>
                  </a:lnTo>
                  <a:lnTo>
                    <a:pt x="498360" y="235153"/>
                  </a:lnTo>
                  <a:lnTo>
                    <a:pt x="498360" y="1838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4415476" y="4410923"/>
              <a:ext cx="208894" cy="247699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14667293" y="4391856"/>
              <a:ext cx="1848485" cy="407034"/>
            </a:xfrm>
            <a:custGeom>
              <a:avLst/>
              <a:gdLst/>
              <a:ahLst/>
              <a:cxnLst/>
              <a:rect l="l" t="t" r="r" b="b"/>
              <a:pathLst>
                <a:path w="1848484" h="407035">
                  <a:moveTo>
                    <a:pt x="212483" y="0"/>
                  </a:moveTo>
                  <a:lnTo>
                    <a:pt x="42976" y="182613"/>
                  </a:lnTo>
                  <a:lnTo>
                    <a:pt x="42976" y="19075"/>
                  </a:lnTo>
                  <a:lnTo>
                    <a:pt x="0" y="19075"/>
                  </a:lnTo>
                  <a:lnTo>
                    <a:pt x="0" y="284086"/>
                  </a:lnTo>
                  <a:lnTo>
                    <a:pt x="169506" y="101447"/>
                  </a:lnTo>
                  <a:lnTo>
                    <a:pt x="169506" y="266776"/>
                  </a:lnTo>
                  <a:lnTo>
                    <a:pt x="212483" y="266776"/>
                  </a:lnTo>
                  <a:lnTo>
                    <a:pt x="212483" y="0"/>
                  </a:lnTo>
                  <a:close/>
                </a:path>
                <a:path w="1848484" h="407035">
                  <a:moveTo>
                    <a:pt x="515124" y="151574"/>
                  </a:moveTo>
                  <a:lnTo>
                    <a:pt x="510197" y="99644"/>
                  </a:lnTo>
                  <a:lnTo>
                    <a:pt x="491845" y="58470"/>
                  </a:lnTo>
                  <a:lnTo>
                    <a:pt x="485432" y="51308"/>
                  </a:lnTo>
                  <a:lnTo>
                    <a:pt x="474116" y="38633"/>
                  </a:lnTo>
                  <a:lnTo>
                    <a:pt x="470954" y="36550"/>
                  </a:lnTo>
                  <a:lnTo>
                    <a:pt x="470954" y="115760"/>
                  </a:lnTo>
                  <a:lnTo>
                    <a:pt x="325335" y="115760"/>
                  </a:lnTo>
                  <a:lnTo>
                    <a:pt x="341388" y="79222"/>
                  </a:lnTo>
                  <a:lnTo>
                    <a:pt x="372846" y="55854"/>
                  </a:lnTo>
                  <a:lnTo>
                    <a:pt x="398132" y="51308"/>
                  </a:lnTo>
                  <a:lnTo>
                    <a:pt x="411835" y="52438"/>
                  </a:lnTo>
                  <a:lnTo>
                    <a:pt x="411530" y="52438"/>
                  </a:lnTo>
                  <a:lnTo>
                    <a:pt x="423722" y="55714"/>
                  </a:lnTo>
                  <a:lnTo>
                    <a:pt x="454672" y="78435"/>
                  </a:lnTo>
                  <a:lnTo>
                    <a:pt x="470954" y="115760"/>
                  </a:lnTo>
                  <a:lnTo>
                    <a:pt x="470954" y="36550"/>
                  </a:lnTo>
                  <a:lnTo>
                    <a:pt x="452602" y="24460"/>
                  </a:lnTo>
                  <a:lnTo>
                    <a:pt x="427266" y="15951"/>
                  </a:lnTo>
                  <a:lnTo>
                    <a:pt x="398132" y="13119"/>
                  </a:lnTo>
                  <a:lnTo>
                    <a:pt x="372084" y="15443"/>
                  </a:lnTo>
                  <a:lnTo>
                    <a:pt x="328371" y="34099"/>
                  </a:lnTo>
                  <a:lnTo>
                    <a:pt x="296468" y="70281"/>
                  </a:lnTo>
                  <a:lnTo>
                    <a:pt x="280200" y="117284"/>
                  </a:lnTo>
                  <a:lnTo>
                    <a:pt x="278168" y="144411"/>
                  </a:lnTo>
                  <a:lnTo>
                    <a:pt x="280428" y="174637"/>
                  </a:lnTo>
                  <a:lnTo>
                    <a:pt x="298488" y="223139"/>
                  </a:lnTo>
                  <a:lnTo>
                    <a:pt x="333222" y="255625"/>
                  </a:lnTo>
                  <a:lnTo>
                    <a:pt x="376339" y="271894"/>
                  </a:lnTo>
                  <a:lnTo>
                    <a:pt x="400532" y="273926"/>
                  </a:lnTo>
                  <a:lnTo>
                    <a:pt x="423811" y="272021"/>
                  </a:lnTo>
                  <a:lnTo>
                    <a:pt x="445300" y="266319"/>
                  </a:lnTo>
                  <a:lnTo>
                    <a:pt x="464997" y="256806"/>
                  </a:lnTo>
                  <a:lnTo>
                    <a:pt x="482904" y="243497"/>
                  </a:lnTo>
                  <a:lnTo>
                    <a:pt x="490728" y="235724"/>
                  </a:lnTo>
                  <a:lnTo>
                    <a:pt x="491515" y="234950"/>
                  </a:lnTo>
                  <a:lnTo>
                    <a:pt x="499452" y="225437"/>
                  </a:lnTo>
                  <a:lnTo>
                    <a:pt x="506730" y="214947"/>
                  </a:lnTo>
                  <a:lnTo>
                    <a:pt x="513321" y="203492"/>
                  </a:lnTo>
                  <a:lnTo>
                    <a:pt x="477520" y="183807"/>
                  </a:lnTo>
                  <a:lnTo>
                    <a:pt x="472554" y="193319"/>
                  </a:lnTo>
                  <a:lnTo>
                    <a:pt x="466623" y="202158"/>
                  </a:lnTo>
                  <a:lnTo>
                    <a:pt x="428434" y="231254"/>
                  </a:lnTo>
                  <a:lnTo>
                    <a:pt x="401116" y="235724"/>
                  </a:lnTo>
                  <a:lnTo>
                    <a:pt x="385343" y="234276"/>
                  </a:lnTo>
                  <a:lnTo>
                    <a:pt x="345617" y="212445"/>
                  </a:lnTo>
                  <a:lnTo>
                    <a:pt x="324015" y="169481"/>
                  </a:lnTo>
                  <a:lnTo>
                    <a:pt x="322351" y="151574"/>
                  </a:lnTo>
                  <a:lnTo>
                    <a:pt x="515124" y="151574"/>
                  </a:lnTo>
                  <a:close/>
                </a:path>
                <a:path w="1848484" h="407035">
                  <a:moveTo>
                    <a:pt x="919111" y="19075"/>
                  </a:moveTo>
                  <a:lnTo>
                    <a:pt x="719772" y="19075"/>
                  </a:lnTo>
                  <a:lnTo>
                    <a:pt x="719772" y="58445"/>
                  </a:lnTo>
                  <a:lnTo>
                    <a:pt x="719772" y="266725"/>
                  </a:lnTo>
                  <a:lnTo>
                    <a:pt x="762749" y="266725"/>
                  </a:lnTo>
                  <a:lnTo>
                    <a:pt x="762749" y="58445"/>
                  </a:lnTo>
                  <a:lnTo>
                    <a:pt x="876147" y="58445"/>
                  </a:lnTo>
                  <a:lnTo>
                    <a:pt x="876147" y="266725"/>
                  </a:lnTo>
                  <a:lnTo>
                    <a:pt x="919111" y="266725"/>
                  </a:lnTo>
                  <a:lnTo>
                    <a:pt x="919111" y="58445"/>
                  </a:lnTo>
                  <a:lnTo>
                    <a:pt x="919111" y="19075"/>
                  </a:lnTo>
                  <a:close/>
                </a:path>
                <a:path w="1848484" h="407035">
                  <a:moveTo>
                    <a:pt x="1248587" y="144411"/>
                  </a:moveTo>
                  <a:lnTo>
                    <a:pt x="1240447" y="94805"/>
                  </a:lnTo>
                  <a:lnTo>
                    <a:pt x="1216063" y="52197"/>
                  </a:lnTo>
                  <a:lnTo>
                    <a:pt x="1215123" y="51308"/>
                  </a:lnTo>
                  <a:lnTo>
                    <a:pt x="1204417" y="40970"/>
                  </a:lnTo>
                  <a:lnTo>
                    <a:pt x="1204417" y="144411"/>
                  </a:lnTo>
                  <a:lnTo>
                    <a:pt x="1203058" y="162458"/>
                  </a:lnTo>
                  <a:lnTo>
                    <a:pt x="1182331" y="209156"/>
                  </a:lnTo>
                  <a:lnTo>
                    <a:pt x="1141145" y="234061"/>
                  </a:lnTo>
                  <a:lnTo>
                    <a:pt x="1123848" y="235724"/>
                  </a:lnTo>
                  <a:lnTo>
                    <a:pt x="1106220" y="234061"/>
                  </a:lnTo>
                  <a:lnTo>
                    <a:pt x="1063853" y="209156"/>
                  </a:lnTo>
                  <a:lnTo>
                    <a:pt x="1042403" y="162775"/>
                  </a:lnTo>
                  <a:lnTo>
                    <a:pt x="1042314" y="162458"/>
                  </a:lnTo>
                  <a:lnTo>
                    <a:pt x="1040930" y="144411"/>
                  </a:lnTo>
                  <a:lnTo>
                    <a:pt x="1040879" y="143827"/>
                  </a:lnTo>
                  <a:lnTo>
                    <a:pt x="1042428" y="124040"/>
                  </a:lnTo>
                  <a:lnTo>
                    <a:pt x="1042454" y="123710"/>
                  </a:lnTo>
                  <a:lnTo>
                    <a:pt x="1047115" y="105918"/>
                  </a:lnTo>
                  <a:lnTo>
                    <a:pt x="1047153" y="105765"/>
                  </a:lnTo>
                  <a:lnTo>
                    <a:pt x="1078941" y="65405"/>
                  </a:lnTo>
                  <a:lnTo>
                    <a:pt x="1105014" y="53695"/>
                  </a:lnTo>
                  <a:lnTo>
                    <a:pt x="1107579" y="52870"/>
                  </a:lnTo>
                  <a:lnTo>
                    <a:pt x="1123251" y="51308"/>
                  </a:lnTo>
                  <a:lnTo>
                    <a:pt x="1138872" y="52870"/>
                  </a:lnTo>
                  <a:lnTo>
                    <a:pt x="1153541" y="57569"/>
                  </a:lnTo>
                  <a:lnTo>
                    <a:pt x="1190650" y="90017"/>
                  </a:lnTo>
                  <a:lnTo>
                    <a:pt x="1204366" y="143827"/>
                  </a:lnTo>
                  <a:lnTo>
                    <a:pt x="1204417" y="144411"/>
                  </a:lnTo>
                  <a:lnTo>
                    <a:pt x="1204417" y="40970"/>
                  </a:lnTo>
                  <a:lnTo>
                    <a:pt x="1198359" y="35102"/>
                  </a:lnTo>
                  <a:lnTo>
                    <a:pt x="1177785" y="22885"/>
                  </a:lnTo>
                  <a:lnTo>
                    <a:pt x="1154633" y="15646"/>
                  </a:lnTo>
                  <a:lnTo>
                    <a:pt x="1155331" y="15646"/>
                  </a:lnTo>
                  <a:lnTo>
                    <a:pt x="1128014" y="13119"/>
                  </a:lnTo>
                  <a:lnTo>
                    <a:pt x="1103249" y="15646"/>
                  </a:lnTo>
                  <a:lnTo>
                    <a:pt x="1080871" y="23253"/>
                  </a:lnTo>
                  <a:lnTo>
                    <a:pt x="1060881" y="35941"/>
                  </a:lnTo>
                  <a:lnTo>
                    <a:pt x="1043279" y="53695"/>
                  </a:lnTo>
                  <a:lnTo>
                    <a:pt x="1043279" y="19075"/>
                  </a:lnTo>
                  <a:lnTo>
                    <a:pt x="1000302" y="19075"/>
                  </a:lnTo>
                  <a:lnTo>
                    <a:pt x="1000302" y="406438"/>
                  </a:lnTo>
                  <a:lnTo>
                    <a:pt x="1043279" y="406438"/>
                  </a:lnTo>
                  <a:lnTo>
                    <a:pt x="1043279" y="232143"/>
                  </a:lnTo>
                  <a:lnTo>
                    <a:pt x="1060767" y="250418"/>
                  </a:lnTo>
                  <a:lnTo>
                    <a:pt x="1081024" y="263474"/>
                  </a:lnTo>
                  <a:lnTo>
                    <a:pt x="1104036" y="271310"/>
                  </a:lnTo>
                  <a:lnTo>
                    <a:pt x="1129804" y="273926"/>
                  </a:lnTo>
                  <a:lnTo>
                    <a:pt x="1155585" y="271551"/>
                  </a:lnTo>
                  <a:lnTo>
                    <a:pt x="1198854" y="252615"/>
                  </a:lnTo>
                  <a:lnTo>
                    <a:pt x="1230452" y="216090"/>
                  </a:lnTo>
                  <a:lnTo>
                    <a:pt x="1246568" y="170281"/>
                  </a:lnTo>
                  <a:lnTo>
                    <a:pt x="1248587" y="144411"/>
                  </a:lnTo>
                  <a:close/>
                </a:path>
                <a:path w="1848484" h="407035">
                  <a:moveTo>
                    <a:pt x="1561312" y="143827"/>
                  </a:moveTo>
                  <a:lnTo>
                    <a:pt x="1558988" y="116713"/>
                  </a:lnTo>
                  <a:lnTo>
                    <a:pt x="1551990" y="92049"/>
                  </a:lnTo>
                  <a:lnTo>
                    <a:pt x="1540332" y="69862"/>
                  </a:lnTo>
                  <a:lnTo>
                    <a:pt x="1524990" y="51308"/>
                  </a:lnTo>
                  <a:lnTo>
                    <a:pt x="1524012" y="50114"/>
                  </a:lnTo>
                  <a:lnTo>
                    <a:pt x="1517154" y="44538"/>
                  </a:lnTo>
                  <a:lnTo>
                    <a:pt x="1517154" y="143827"/>
                  </a:lnTo>
                  <a:lnTo>
                    <a:pt x="1515541" y="164147"/>
                  </a:lnTo>
                  <a:lnTo>
                    <a:pt x="1491488" y="211264"/>
                  </a:lnTo>
                  <a:lnTo>
                    <a:pt x="1447279" y="234200"/>
                  </a:lnTo>
                  <a:lnTo>
                    <a:pt x="1430007" y="235724"/>
                  </a:lnTo>
                  <a:lnTo>
                    <a:pt x="1412735" y="234200"/>
                  </a:lnTo>
                  <a:lnTo>
                    <a:pt x="1368539" y="211264"/>
                  </a:lnTo>
                  <a:lnTo>
                    <a:pt x="1344472" y="164147"/>
                  </a:lnTo>
                  <a:lnTo>
                    <a:pt x="1342872" y="143827"/>
                  </a:lnTo>
                  <a:lnTo>
                    <a:pt x="1344460" y="123469"/>
                  </a:lnTo>
                  <a:lnTo>
                    <a:pt x="1368234" y="76060"/>
                  </a:lnTo>
                  <a:lnTo>
                    <a:pt x="1412494" y="52844"/>
                  </a:lnTo>
                  <a:lnTo>
                    <a:pt x="1430007" y="51308"/>
                  </a:lnTo>
                  <a:lnTo>
                    <a:pt x="1447584" y="52844"/>
                  </a:lnTo>
                  <a:lnTo>
                    <a:pt x="1491792" y="75780"/>
                  </a:lnTo>
                  <a:lnTo>
                    <a:pt x="1515567" y="123240"/>
                  </a:lnTo>
                  <a:lnTo>
                    <a:pt x="1517154" y="143827"/>
                  </a:lnTo>
                  <a:lnTo>
                    <a:pt x="1517154" y="44538"/>
                  </a:lnTo>
                  <a:lnTo>
                    <a:pt x="1504149" y="33934"/>
                  </a:lnTo>
                  <a:lnTo>
                    <a:pt x="1481861" y="22377"/>
                  </a:lnTo>
                  <a:lnTo>
                    <a:pt x="1457147" y="15430"/>
                  </a:lnTo>
                  <a:lnTo>
                    <a:pt x="1430007" y="13119"/>
                  </a:lnTo>
                  <a:lnTo>
                    <a:pt x="1402867" y="15430"/>
                  </a:lnTo>
                  <a:lnTo>
                    <a:pt x="1355864" y="33934"/>
                  </a:lnTo>
                  <a:lnTo>
                    <a:pt x="1319682" y="69862"/>
                  </a:lnTo>
                  <a:lnTo>
                    <a:pt x="1301038" y="116713"/>
                  </a:lnTo>
                  <a:lnTo>
                    <a:pt x="1298702" y="143827"/>
                  </a:lnTo>
                  <a:lnTo>
                    <a:pt x="1301038" y="170675"/>
                  </a:lnTo>
                  <a:lnTo>
                    <a:pt x="1319682" y="217233"/>
                  </a:lnTo>
                  <a:lnTo>
                    <a:pt x="1355864" y="253123"/>
                  </a:lnTo>
                  <a:lnTo>
                    <a:pt x="1402867" y="271627"/>
                  </a:lnTo>
                  <a:lnTo>
                    <a:pt x="1430007" y="273939"/>
                  </a:lnTo>
                  <a:lnTo>
                    <a:pt x="1457147" y="271627"/>
                  </a:lnTo>
                  <a:lnTo>
                    <a:pt x="1481861" y="264680"/>
                  </a:lnTo>
                  <a:lnTo>
                    <a:pt x="1504149" y="253123"/>
                  </a:lnTo>
                  <a:lnTo>
                    <a:pt x="1524012" y="236943"/>
                  </a:lnTo>
                  <a:lnTo>
                    <a:pt x="1525016" y="235724"/>
                  </a:lnTo>
                  <a:lnTo>
                    <a:pt x="1540332" y="217233"/>
                  </a:lnTo>
                  <a:lnTo>
                    <a:pt x="1551990" y="195148"/>
                  </a:lnTo>
                  <a:lnTo>
                    <a:pt x="1558988" y="170675"/>
                  </a:lnTo>
                  <a:lnTo>
                    <a:pt x="1561312" y="143827"/>
                  </a:lnTo>
                  <a:close/>
                </a:path>
                <a:path w="1848484" h="407035">
                  <a:moveTo>
                    <a:pt x="1848383" y="151574"/>
                  </a:moveTo>
                  <a:lnTo>
                    <a:pt x="1843455" y="99644"/>
                  </a:lnTo>
                  <a:lnTo>
                    <a:pt x="1825104" y="58470"/>
                  </a:lnTo>
                  <a:lnTo>
                    <a:pt x="1818690" y="51308"/>
                  </a:lnTo>
                  <a:lnTo>
                    <a:pt x="1807375" y="38633"/>
                  </a:lnTo>
                  <a:lnTo>
                    <a:pt x="1804212" y="36550"/>
                  </a:lnTo>
                  <a:lnTo>
                    <a:pt x="1804212" y="115760"/>
                  </a:lnTo>
                  <a:lnTo>
                    <a:pt x="1658594" y="115760"/>
                  </a:lnTo>
                  <a:lnTo>
                    <a:pt x="1674647" y="79222"/>
                  </a:lnTo>
                  <a:lnTo>
                    <a:pt x="1706105" y="55854"/>
                  </a:lnTo>
                  <a:lnTo>
                    <a:pt x="1731391" y="51308"/>
                  </a:lnTo>
                  <a:lnTo>
                    <a:pt x="1745081" y="52438"/>
                  </a:lnTo>
                  <a:lnTo>
                    <a:pt x="1744789" y="52438"/>
                  </a:lnTo>
                  <a:lnTo>
                    <a:pt x="1756981" y="55714"/>
                  </a:lnTo>
                  <a:lnTo>
                    <a:pt x="1787931" y="78435"/>
                  </a:lnTo>
                  <a:lnTo>
                    <a:pt x="1804212" y="115760"/>
                  </a:lnTo>
                  <a:lnTo>
                    <a:pt x="1804212" y="36550"/>
                  </a:lnTo>
                  <a:lnTo>
                    <a:pt x="1785861" y="24460"/>
                  </a:lnTo>
                  <a:lnTo>
                    <a:pt x="1760524" y="15951"/>
                  </a:lnTo>
                  <a:lnTo>
                    <a:pt x="1731391" y="13119"/>
                  </a:lnTo>
                  <a:lnTo>
                    <a:pt x="1705343" y="15443"/>
                  </a:lnTo>
                  <a:lnTo>
                    <a:pt x="1661629" y="34099"/>
                  </a:lnTo>
                  <a:lnTo>
                    <a:pt x="1629727" y="70281"/>
                  </a:lnTo>
                  <a:lnTo>
                    <a:pt x="1613458" y="117284"/>
                  </a:lnTo>
                  <a:lnTo>
                    <a:pt x="1611426" y="144411"/>
                  </a:lnTo>
                  <a:lnTo>
                    <a:pt x="1613687" y="174637"/>
                  </a:lnTo>
                  <a:lnTo>
                    <a:pt x="1631746" y="223139"/>
                  </a:lnTo>
                  <a:lnTo>
                    <a:pt x="1666468" y="255625"/>
                  </a:lnTo>
                  <a:lnTo>
                    <a:pt x="1709597" y="271894"/>
                  </a:lnTo>
                  <a:lnTo>
                    <a:pt x="1733791" y="273926"/>
                  </a:lnTo>
                  <a:lnTo>
                    <a:pt x="1757070" y="272021"/>
                  </a:lnTo>
                  <a:lnTo>
                    <a:pt x="1798256" y="256806"/>
                  </a:lnTo>
                  <a:lnTo>
                    <a:pt x="1832711" y="225437"/>
                  </a:lnTo>
                  <a:lnTo>
                    <a:pt x="1846580" y="203492"/>
                  </a:lnTo>
                  <a:lnTo>
                    <a:pt x="1810778" y="183807"/>
                  </a:lnTo>
                  <a:lnTo>
                    <a:pt x="1805813" y="193319"/>
                  </a:lnTo>
                  <a:lnTo>
                    <a:pt x="1799882" y="202158"/>
                  </a:lnTo>
                  <a:lnTo>
                    <a:pt x="1761693" y="231254"/>
                  </a:lnTo>
                  <a:lnTo>
                    <a:pt x="1734375" y="235724"/>
                  </a:lnTo>
                  <a:lnTo>
                    <a:pt x="1718602" y="234276"/>
                  </a:lnTo>
                  <a:lnTo>
                    <a:pt x="1678876" y="212445"/>
                  </a:lnTo>
                  <a:lnTo>
                    <a:pt x="1657273" y="169481"/>
                  </a:lnTo>
                  <a:lnTo>
                    <a:pt x="1655610" y="151574"/>
                  </a:lnTo>
                  <a:lnTo>
                    <a:pt x="1848383" y="1515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6581274" y="4410923"/>
              <a:ext cx="414228" cy="247699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332395" y="4410931"/>
              <a:ext cx="16101694" cy="971550"/>
            </a:xfrm>
            <a:custGeom>
              <a:avLst/>
              <a:gdLst/>
              <a:ahLst/>
              <a:cxnLst/>
              <a:rect l="l" t="t" r="r" b="b"/>
              <a:pathLst>
                <a:path w="16101694" h="971550">
                  <a:moveTo>
                    <a:pt x="414210" y="765149"/>
                  </a:moveTo>
                  <a:lnTo>
                    <a:pt x="410451" y="722833"/>
                  </a:lnTo>
                  <a:lnTo>
                    <a:pt x="399135" y="684212"/>
                  </a:lnTo>
                  <a:lnTo>
                    <a:pt x="380301" y="649274"/>
                  </a:lnTo>
                  <a:lnTo>
                    <a:pt x="368858" y="635711"/>
                  </a:lnTo>
                  <a:lnTo>
                    <a:pt x="368858" y="765149"/>
                  </a:lnTo>
                  <a:lnTo>
                    <a:pt x="365912" y="798169"/>
                  </a:lnTo>
                  <a:lnTo>
                    <a:pt x="342328" y="856361"/>
                  </a:lnTo>
                  <a:lnTo>
                    <a:pt x="296862" y="902423"/>
                  </a:lnTo>
                  <a:lnTo>
                    <a:pt x="239560" y="926299"/>
                  </a:lnTo>
                  <a:lnTo>
                    <a:pt x="207111" y="929284"/>
                  </a:lnTo>
                  <a:lnTo>
                    <a:pt x="174650" y="926299"/>
                  </a:lnTo>
                  <a:lnTo>
                    <a:pt x="117348" y="902423"/>
                  </a:lnTo>
                  <a:lnTo>
                    <a:pt x="71882" y="856361"/>
                  </a:lnTo>
                  <a:lnTo>
                    <a:pt x="48310" y="798169"/>
                  </a:lnTo>
                  <a:lnTo>
                    <a:pt x="45351" y="765149"/>
                  </a:lnTo>
                  <a:lnTo>
                    <a:pt x="48310" y="732142"/>
                  </a:lnTo>
                  <a:lnTo>
                    <a:pt x="71882" y="673950"/>
                  </a:lnTo>
                  <a:lnTo>
                    <a:pt x="117348" y="627875"/>
                  </a:lnTo>
                  <a:lnTo>
                    <a:pt x="174650" y="603986"/>
                  </a:lnTo>
                  <a:lnTo>
                    <a:pt x="207111" y="601002"/>
                  </a:lnTo>
                  <a:lnTo>
                    <a:pt x="239560" y="603986"/>
                  </a:lnTo>
                  <a:lnTo>
                    <a:pt x="296862" y="627875"/>
                  </a:lnTo>
                  <a:lnTo>
                    <a:pt x="342328" y="673950"/>
                  </a:lnTo>
                  <a:lnTo>
                    <a:pt x="365912" y="732142"/>
                  </a:lnTo>
                  <a:lnTo>
                    <a:pt x="368858" y="765149"/>
                  </a:lnTo>
                  <a:lnTo>
                    <a:pt x="368858" y="635711"/>
                  </a:lnTo>
                  <a:lnTo>
                    <a:pt x="332905" y="601002"/>
                  </a:lnTo>
                  <a:lnTo>
                    <a:pt x="287083" y="573925"/>
                  </a:lnTo>
                  <a:lnTo>
                    <a:pt x="248729" y="562902"/>
                  </a:lnTo>
                  <a:lnTo>
                    <a:pt x="207111" y="559231"/>
                  </a:lnTo>
                  <a:lnTo>
                    <a:pt x="165481" y="562902"/>
                  </a:lnTo>
                  <a:lnTo>
                    <a:pt x="127127" y="573925"/>
                  </a:lnTo>
                  <a:lnTo>
                    <a:pt x="92062" y="592302"/>
                  </a:lnTo>
                  <a:lnTo>
                    <a:pt x="60286" y="618020"/>
                  </a:lnTo>
                  <a:lnTo>
                    <a:pt x="33909" y="649274"/>
                  </a:lnTo>
                  <a:lnTo>
                    <a:pt x="15074" y="684212"/>
                  </a:lnTo>
                  <a:lnTo>
                    <a:pt x="3759" y="722833"/>
                  </a:lnTo>
                  <a:lnTo>
                    <a:pt x="0" y="765149"/>
                  </a:lnTo>
                  <a:lnTo>
                    <a:pt x="3746" y="807224"/>
                  </a:lnTo>
                  <a:lnTo>
                    <a:pt x="14998" y="845718"/>
                  </a:lnTo>
                  <a:lnTo>
                    <a:pt x="33743" y="880630"/>
                  </a:lnTo>
                  <a:lnTo>
                    <a:pt x="59982" y="911974"/>
                  </a:lnTo>
                  <a:lnTo>
                    <a:pt x="91668" y="937818"/>
                  </a:lnTo>
                  <a:lnTo>
                    <a:pt x="126758" y="956271"/>
                  </a:lnTo>
                  <a:lnTo>
                    <a:pt x="165239" y="967359"/>
                  </a:lnTo>
                  <a:lnTo>
                    <a:pt x="207111" y="971042"/>
                  </a:lnTo>
                  <a:lnTo>
                    <a:pt x="248983" y="967359"/>
                  </a:lnTo>
                  <a:lnTo>
                    <a:pt x="287464" y="956271"/>
                  </a:lnTo>
                  <a:lnTo>
                    <a:pt x="322541" y="937818"/>
                  </a:lnTo>
                  <a:lnTo>
                    <a:pt x="332994" y="929284"/>
                  </a:lnTo>
                  <a:lnTo>
                    <a:pt x="354228" y="911974"/>
                  </a:lnTo>
                  <a:lnTo>
                    <a:pt x="380466" y="880630"/>
                  </a:lnTo>
                  <a:lnTo>
                    <a:pt x="399211" y="845718"/>
                  </a:lnTo>
                  <a:lnTo>
                    <a:pt x="410464" y="807224"/>
                  </a:lnTo>
                  <a:lnTo>
                    <a:pt x="414210" y="765149"/>
                  </a:lnTo>
                  <a:close/>
                </a:path>
                <a:path w="16101694" h="971550">
                  <a:moveTo>
                    <a:pt x="646976" y="716229"/>
                  </a:moveTo>
                  <a:lnTo>
                    <a:pt x="448818" y="716229"/>
                  </a:lnTo>
                  <a:lnTo>
                    <a:pt x="448818" y="755599"/>
                  </a:lnTo>
                  <a:lnTo>
                    <a:pt x="526415" y="755599"/>
                  </a:lnTo>
                  <a:lnTo>
                    <a:pt x="526415" y="963879"/>
                  </a:lnTo>
                  <a:lnTo>
                    <a:pt x="569379" y="963879"/>
                  </a:lnTo>
                  <a:lnTo>
                    <a:pt x="569379" y="755599"/>
                  </a:lnTo>
                  <a:lnTo>
                    <a:pt x="646976" y="755599"/>
                  </a:lnTo>
                  <a:lnTo>
                    <a:pt x="646976" y="716229"/>
                  </a:lnTo>
                  <a:close/>
                </a:path>
                <a:path w="16101694" h="971550">
                  <a:moveTo>
                    <a:pt x="15889897" y="171284"/>
                  </a:moveTo>
                  <a:lnTo>
                    <a:pt x="15888704" y="155740"/>
                  </a:lnTo>
                  <a:lnTo>
                    <a:pt x="15885122" y="141897"/>
                  </a:lnTo>
                  <a:lnTo>
                    <a:pt x="15880791" y="133096"/>
                  </a:lnTo>
                  <a:lnTo>
                    <a:pt x="15879166" y="129781"/>
                  </a:lnTo>
                  <a:lnTo>
                    <a:pt x="15870847" y="119367"/>
                  </a:lnTo>
                  <a:lnTo>
                    <a:pt x="15857182" y="108673"/>
                  </a:lnTo>
                  <a:lnTo>
                    <a:pt x="15845714" y="103555"/>
                  </a:lnTo>
                  <a:lnTo>
                    <a:pt x="15845714" y="171284"/>
                  </a:lnTo>
                  <a:lnTo>
                    <a:pt x="15844711" y="181102"/>
                  </a:lnTo>
                  <a:lnTo>
                    <a:pt x="15814434" y="207860"/>
                  </a:lnTo>
                  <a:lnTo>
                    <a:pt x="15791472" y="209499"/>
                  </a:lnTo>
                  <a:lnTo>
                    <a:pt x="15751480" y="209499"/>
                  </a:lnTo>
                  <a:lnTo>
                    <a:pt x="15751480" y="133096"/>
                  </a:lnTo>
                  <a:lnTo>
                    <a:pt x="15792107" y="133096"/>
                  </a:lnTo>
                  <a:lnTo>
                    <a:pt x="15830220" y="140271"/>
                  </a:lnTo>
                  <a:lnTo>
                    <a:pt x="15845714" y="171284"/>
                  </a:lnTo>
                  <a:lnTo>
                    <a:pt x="15845714" y="103555"/>
                  </a:lnTo>
                  <a:lnTo>
                    <a:pt x="15840088" y="101028"/>
                  </a:lnTo>
                  <a:lnTo>
                    <a:pt x="15819577" y="96431"/>
                  </a:lnTo>
                  <a:lnTo>
                    <a:pt x="15795663" y="94907"/>
                  </a:lnTo>
                  <a:lnTo>
                    <a:pt x="15751480" y="94907"/>
                  </a:lnTo>
                  <a:lnTo>
                    <a:pt x="15751480" y="0"/>
                  </a:lnTo>
                  <a:lnTo>
                    <a:pt x="15708440" y="0"/>
                  </a:lnTo>
                  <a:lnTo>
                    <a:pt x="15708440" y="247700"/>
                  </a:lnTo>
                  <a:lnTo>
                    <a:pt x="15795041" y="247700"/>
                  </a:lnTo>
                  <a:lnTo>
                    <a:pt x="15818612" y="246392"/>
                  </a:lnTo>
                  <a:lnTo>
                    <a:pt x="15867812" y="226796"/>
                  </a:lnTo>
                  <a:lnTo>
                    <a:pt x="15888526" y="187744"/>
                  </a:lnTo>
                  <a:lnTo>
                    <a:pt x="15889897" y="171284"/>
                  </a:lnTo>
                  <a:close/>
                </a:path>
                <a:path w="16101694" h="971550">
                  <a:moveTo>
                    <a:pt x="15962719" y="0"/>
                  </a:moveTo>
                  <a:lnTo>
                    <a:pt x="15919742" y="0"/>
                  </a:lnTo>
                  <a:lnTo>
                    <a:pt x="15919742" y="247700"/>
                  </a:lnTo>
                  <a:lnTo>
                    <a:pt x="15962719" y="247700"/>
                  </a:lnTo>
                  <a:lnTo>
                    <a:pt x="15962719" y="0"/>
                  </a:lnTo>
                  <a:close/>
                </a:path>
                <a:path w="16101694" h="971550">
                  <a:moveTo>
                    <a:pt x="16101251" y="215849"/>
                  </a:moveTo>
                  <a:lnTo>
                    <a:pt x="16098279" y="208902"/>
                  </a:lnTo>
                  <a:lnTo>
                    <a:pt x="16086341" y="196951"/>
                  </a:lnTo>
                  <a:lnTo>
                    <a:pt x="16079369" y="193967"/>
                  </a:lnTo>
                  <a:lnTo>
                    <a:pt x="16063443" y="193967"/>
                  </a:lnTo>
                  <a:lnTo>
                    <a:pt x="16056496" y="196951"/>
                  </a:lnTo>
                  <a:lnTo>
                    <a:pt x="16044558" y="208902"/>
                  </a:lnTo>
                  <a:lnTo>
                    <a:pt x="16041586" y="215849"/>
                  </a:lnTo>
                  <a:lnTo>
                    <a:pt x="16041586" y="231787"/>
                  </a:lnTo>
                  <a:lnTo>
                    <a:pt x="16044558" y="238747"/>
                  </a:lnTo>
                  <a:lnTo>
                    <a:pt x="16050527" y="244716"/>
                  </a:lnTo>
                  <a:lnTo>
                    <a:pt x="16056496" y="250685"/>
                  </a:lnTo>
                  <a:lnTo>
                    <a:pt x="16063443" y="253669"/>
                  </a:lnTo>
                  <a:lnTo>
                    <a:pt x="16079369" y="253669"/>
                  </a:lnTo>
                  <a:lnTo>
                    <a:pt x="16086341" y="250685"/>
                  </a:lnTo>
                  <a:lnTo>
                    <a:pt x="16098279" y="238747"/>
                  </a:lnTo>
                  <a:lnTo>
                    <a:pt x="16101251" y="231787"/>
                  </a:lnTo>
                  <a:lnTo>
                    <a:pt x="16101251" y="21584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2024734" y="5127132"/>
              <a:ext cx="208894" cy="247678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2276589" y="5121166"/>
              <a:ext cx="1090295" cy="393700"/>
            </a:xfrm>
            <a:custGeom>
              <a:avLst/>
              <a:gdLst/>
              <a:ahLst/>
              <a:cxnLst/>
              <a:rect l="l" t="t" r="r" b="b"/>
              <a:pathLst>
                <a:path w="1090295" h="393700">
                  <a:moveTo>
                    <a:pt x="248285" y="131318"/>
                  </a:moveTo>
                  <a:lnTo>
                    <a:pt x="240157" y="81699"/>
                  </a:lnTo>
                  <a:lnTo>
                    <a:pt x="215773" y="39116"/>
                  </a:lnTo>
                  <a:lnTo>
                    <a:pt x="214833" y="38214"/>
                  </a:lnTo>
                  <a:lnTo>
                    <a:pt x="204127" y="27876"/>
                  </a:lnTo>
                  <a:lnTo>
                    <a:pt x="204127" y="131318"/>
                  </a:lnTo>
                  <a:lnTo>
                    <a:pt x="202768" y="149352"/>
                  </a:lnTo>
                  <a:lnTo>
                    <a:pt x="202742" y="149694"/>
                  </a:lnTo>
                  <a:lnTo>
                    <a:pt x="182041" y="196075"/>
                  </a:lnTo>
                  <a:lnTo>
                    <a:pt x="140855" y="220980"/>
                  </a:lnTo>
                  <a:lnTo>
                    <a:pt x="123545" y="222631"/>
                  </a:lnTo>
                  <a:lnTo>
                    <a:pt x="105930" y="220980"/>
                  </a:lnTo>
                  <a:lnTo>
                    <a:pt x="99809" y="219049"/>
                  </a:lnTo>
                  <a:lnTo>
                    <a:pt x="90055" y="215988"/>
                  </a:lnTo>
                  <a:lnTo>
                    <a:pt x="53543" y="182067"/>
                  </a:lnTo>
                  <a:lnTo>
                    <a:pt x="42113" y="149694"/>
                  </a:lnTo>
                  <a:lnTo>
                    <a:pt x="42024" y="149352"/>
                  </a:lnTo>
                  <a:lnTo>
                    <a:pt x="40640" y="131318"/>
                  </a:lnTo>
                  <a:lnTo>
                    <a:pt x="40589" y="130708"/>
                  </a:lnTo>
                  <a:lnTo>
                    <a:pt x="42125" y="110947"/>
                  </a:lnTo>
                  <a:lnTo>
                    <a:pt x="65671" y="63284"/>
                  </a:lnTo>
                  <a:lnTo>
                    <a:pt x="104711" y="40601"/>
                  </a:lnTo>
                  <a:lnTo>
                    <a:pt x="107289" y="39776"/>
                  </a:lnTo>
                  <a:lnTo>
                    <a:pt x="122948" y="38214"/>
                  </a:lnTo>
                  <a:lnTo>
                    <a:pt x="138582" y="39776"/>
                  </a:lnTo>
                  <a:lnTo>
                    <a:pt x="153238" y="44475"/>
                  </a:lnTo>
                  <a:lnTo>
                    <a:pt x="166928" y="52311"/>
                  </a:lnTo>
                  <a:lnTo>
                    <a:pt x="179654" y="63284"/>
                  </a:lnTo>
                  <a:lnTo>
                    <a:pt x="190360" y="76936"/>
                  </a:lnTo>
                  <a:lnTo>
                    <a:pt x="197929" y="92671"/>
                  </a:lnTo>
                  <a:lnTo>
                    <a:pt x="198005" y="92824"/>
                  </a:lnTo>
                  <a:lnTo>
                    <a:pt x="202514" y="110604"/>
                  </a:lnTo>
                  <a:lnTo>
                    <a:pt x="202590" y="110947"/>
                  </a:lnTo>
                  <a:lnTo>
                    <a:pt x="204076" y="130708"/>
                  </a:lnTo>
                  <a:lnTo>
                    <a:pt x="204127" y="131318"/>
                  </a:lnTo>
                  <a:lnTo>
                    <a:pt x="204127" y="27876"/>
                  </a:lnTo>
                  <a:lnTo>
                    <a:pt x="198069" y="22009"/>
                  </a:lnTo>
                  <a:lnTo>
                    <a:pt x="177495" y="9779"/>
                  </a:lnTo>
                  <a:lnTo>
                    <a:pt x="154343" y="2540"/>
                  </a:lnTo>
                  <a:lnTo>
                    <a:pt x="155041" y="2540"/>
                  </a:lnTo>
                  <a:lnTo>
                    <a:pt x="127723" y="0"/>
                  </a:lnTo>
                  <a:lnTo>
                    <a:pt x="102958" y="2540"/>
                  </a:lnTo>
                  <a:lnTo>
                    <a:pt x="80581" y="10160"/>
                  </a:lnTo>
                  <a:lnTo>
                    <a:pt x="60591" y="22834"/>
                  </a:lnTo>
                  <a:lnTo>
                    <a:pt x="42989" y="40601"/>
                  </a:lnTo>
                  <a:lnTo>
                    <a:pt x="42989" y="5981"/>
                  </a:lnTo>
                  <a:lnTo>
                    <a:pt x="0" y="5981"/>
                  </a:lnTo>
                  <a:lnTo>
                    <a:pt x="0" y="393319"/>
                  </a:lnTo>
                  <a:lnTo>
                    <a:pt x="42989" y="393319"/>
                  </a:lnTo>
                  <a:lnTo>
                    <a:pt x="42989" y="219049"/>
                  </a:lnTo>
                  <a:lnTo>
                    <a:pt x="60477" y="237324"/>
                  </a:lnTo>
                  <a:lnTo>
                    <a:pt x="80733" y="250380"/>
                  </a:lnTo>
                  <a:lnTo>
                    <a:pt x="103746" y="258203"/>
                  </a:lnTo>
                  <a:lnTo>
                    <a:pt x="129514" y="260807"/>
                  </a:lnTo>
                  <a:lnTo>
                    <a:pt x="155295" y="258445"/>
                  </a:lnTo>
                  <a:lnTo>
                    <a:pt x="178308" y="251345"/>
                  </a:lnTo>
                  <a:lnTo>
                    <a:pt x="198564" y="239496"/>
                  </a:lnTo>
                  <a:lnTo>
                    <a:pt x="216065" y="222923"/>
                  </a:lnTo>
                  <a:lnTo>
                    <a:pt x="216255" y="222631"/>
                  </a:lnTo>
                  <a:lnTo>
                    <a:pt x="230162" y="202984"/>
                  </a:lnTo>
                  <a:lnTo>
                    <a:pt x="240233" y="181076"/>
                  </a:lnTo>
                  <a:lnTo>
                    <a:pt x="246278" y="157187"/>
                  </a:lnTo>
                  <a:lnTo>
                    <a:pt x="248285" y="131318"/>
                  </a:lnTo>
                  <a:close/>
                </a:path>
                <a:path w="1090295" h="393700">
                  <a:moveTo>
                    <a:pt x="495376" y="177279"/>
                  </a:moveTo>
                  <a:lnTo>
                    <a:pt x="494182" y="161721"/>
                  </a:lnTo>
                  <a:lnTo>
                    <a:pt x="490601" y="147878"/>
                  </a:lnTo>
                  <a:lnTo>
                    <a:pt x="486257" y="139065"/>
                  </a:lnTo>
                  <a:lnTo>
                    <a:pt x="484632" y="135763"/>
                  </a:lnTo>
                  <a:lnTo>
                    <a:pt x="476275" y="125349"/>
                  </a:lnTo>
                  <a:lnTo>
                    <a:pt x="462622" y="114642"/>
                  </a:lnTo>
                  <a:lnTo>
                    <a:pt x="451218" y="109537"/>
                  </a:lnTo>
                  <a:lnTo>
                    <a:pt x="451218" y="177279"/>
                  </a:lnTo>
                  <a:lnTo>
                    <a:pt x="450202" y="187083"/>
                  </a:lnTo>
                  <a:lnTo>
                    <a:pt x="419874" y="213817"/>
                  </a:lnTo>
                  <a:lnTo>
                    <a:pt x="396887" y="215455"/>
                  </a:lnTo>
                  <a:lnTo>
                    <a:pt x="356920" y="215455"/>
                  </a:lnTo>
                  <a:lnTo>
                    <a:pt x="356920" y="139065"/>
                  </a:lnTo>
                  <a:lnTo>
                    <a:pt x="397497" y="139065"/>
                  </a:lnTo>
                  <a:lnTo>
                    <a:pt x="435686" y="146227"/>
                  </a:lnTo>
                  <a:lnTo>
                    <a:pt x="451218" y="177279"/>
                  </a:lnTo>
                  <a:lnTo>
                    <a:pt x="451218" y="109537"/>
                  </a:lnTo>
                  <a:lnTo>
                    <a:pt x="445541" y="106984"/>
                  </a:lnTo>
                  <a:lnTo>
                    <a:pt x="425018" y="102400"/>
                  </a:lnTo>
                  <a:lnTo>
                    <a:pt x="401078" y="100863"/>
                  </a:lnTo>
                  <a:lnTo>
                    <a:pt x="356920" y="100863"/>
                  </a:lnTo>
                  <a:lnTo>
                    <a:pt x="356920" y="5969"/>
                  </a:lnTo>
                  <a:lnTo>
                    <a:pt x="313931" y="5969"/>
                  </a:lnTo>
                  <a:lnTo>
                    <a:pt x="313931" y="253657"/>
                  </a:lnTo>
                  <a:lnTo>
                    <a:pt x="400469" y="253657"/>
                  </a:lnTo>
                  <a:lnTo>
                    <a:pt x="424040" y="252349"/>
                  </a:lnTo>
                  <a:lnTo>
                    <a:pt x="473290" y="232765"/>
                  </a:lnTo>
                  <a:lnTo>
                    <a:pt x="486130" y="215455"/>
                  </a:lnTo>
                  <a:lnTo>
                    <a:pt x="489851" y="208445"/>
                  </a:lnTo>
                  <a:lnTo>
                    <a:pt x="493991" y="193713"/>
                  </a:lnTo>
                  <a:lnTo>
                    <a:pt x="495376" y="177279"/>
                  </a:lnTo>
                  <a:close/>
                </a:path>
                <a:path w="1090295" h="393700">
                  <a:moveTo>
                    <a:pt x="568185" y="5969"/>
                  </a:moveTo>
                  <a:lnTo>
                    <a:pt x="525208" y="5969"/>
                  </a:lnTo>
                  <a:lnTo>
                    <a:pt x="525208" y="253644"/>
                  </a:lnTo>
                  <a:lnTo>
                    <a:pt x="568185" y="253644"/>
                  </a:lnTo>
                  <a:lnTo>
                    <a:pt x="568185" y="5969"/>
                  </a:lnTo>
                  <a:close/>
                </a:path>
                <a:path w="1090295" h="393700">
                  <a:moveTo>
                    <a:pt x="811695" y="5994"/>
                  </a:moveTo>
                  <a:lnTo>
                    <a:pt x="613549" y="5994"/>
                  </a:lnTo>
                  <a:lnTo>
                    <a:pt x="613549" y="45364"/>
                  </a:lnTo>
                  <a:lnTo>
                    <a:pt x="691134" y="45364"/>
                  </a:lnTo>
                  <a:lnTo>
                    <a:pt x="691134" y="253644"/>
                  </a:lnTo>
                  <a:lnTo>
                    <a:pt x="734110" y="253644"/>
                  </a:lnTo>
                  <a:lnTo>
                    <a:pt x="734110" y="45364"/>
                  </a:lnTo>
                  <a:lnTo>
                    <a:pt x="811695" y="45364"/>
                  </a:lnTo>
                  <a:lnTo>
                    <a:pt x="811695" y="5994"/>
                  </a:lnTo>
                  <a:close/>
                </a:path>
                <a:path w="1090295" h="393700">
                  <a:moveTo>
                    <a:pt x="1089837" y="5969"/>
                  </a:moveTo>
                  <a:lnTo>
                    <a:pt x="1049248" y="5969"/>
                  </a:lnTo>
                  <a:lnTo>
                    <a:pt x="1049248" y="130098"/>
                  </a:lnTo>
                  <a:lnTo>
                    <a:pt x="1047851" y="148755"/>
                  </a:lnTo>
                  <a:lnTo>
                    <a:pt x="1026871" y="195757"/>
                  </a:lnTo>
                  <a:lnTo>
                    <a:pt x="984554" y="221005"/>
                  </a:lnTo>
                  <a:lnTo>
                    <a:pt x="984135" y="221005"/>
                  </a:lnTo>
                  <a:lnTo>
                    <a:pt x="966889" y="222618"/>
                  </a:lnTo>
                  <a:lnTo>
                    <a:pt x="919378" y="208026"/>
                  </a:lnTo>
                  <a:lnTo>
                    <a:pt x="891159" y="166890"/>
                  </a:lnTo>
                  <a:lnTo>
                    <a:pt x="885761" y="130098"/>
                  </a:lnTo>
                  <a:lnTo>
                    <a:pt x="885710" y="129514"/>
                  </a:lnTo>
                  <a:lnTo>
                    <a:pt x="891603" y="91249"/>
                  </a:lnTo>
                  <a:lnTo>
                    <a:pt x="921727" y="51803"/>
                  </a:lnTo>
                  <a:lnTo>
                    <a:pt x="966889" y="38201"/>
                  </a:lnTo>
                  <a:lnTo>
                    <a:pt x="982624" y="39712"/>
                  </a:lnTo>
                  <a:lnTo>
                    <a:pt x="1024178" y="62064"/>
                  </a:lnTo>
                  <a:lnTo>
                    <a:pt x="1047686" y="109296"/>
                  </a:lnTo>
                  <a:lnTo>
                    <a:pt x="1049248" y="130098"/>
                  </a:lnTo>
                  <a:lnTo>
                    <a:pt x="1049248" y="5969"/>
                  </a:lnTo>
                  <a:lnTo>
                    <a:pt x="1046861" y="5969"/>
                  </a:lnTo>
                  <a:lnTo>
                    <a:pt x="1046861" y="41186"/>
                  </a:lnTo>
                  <a:lnTo>
                    <a:pt x="1044054" y="38201"/>
                  </a:lnTo>
                  <a:lnTo>
                    <a:pt x="1029919" y="23164"/>
                  </a:lnTo>
                  <a:lnTo>
                    <a:pt x="1010158" y="10299"/>
                  </a:lnTo>
                  <a:lnTo>
                    <a:pt x="987552" y="2578"/>
                  </a:lnTo>
                  <a:lnTo>
                    <a:pt x="962113" y="0"/>
                  </a:lnTo>
                  <a:lnTo>
                    <a:pt x="937729" y="2146"/>
                  </a:lnTo>
                  <a:lnTo>
                    <a:pt x="894905" y="19304"/>
                  </a:lnTo>
                  <a:lnTo>
                    <a:pt x="861187" y="53136"/>
                  </a:lnTo>
                  <a:lnTo>
                    <a:pt x="843724" y="100736"/>
                  </a:lnTo>
                  <a:lnTo>
                    <a:pt x="841540" y="129514"/>
                  </a:lnTo>
                  <a:lnTo>
                    <a:pt x="843737" y="158838"/>
                  </a:lnTo>
                  <a:lnTo>
                    <a:pt x="861352" y="207187"/>
                  </a:lnTo>
                  <a:lnTo>
                    <a:pt x="895299" y="241338"/>
                  </a:lnTo>
                  <a:lnTo>
                    <a:pt x="937971" y="258648"/>
                  </a:lnTo>
                  <a:lnTo>
                    <a:pt x="962113" y="260807"/>
                  </a:lnTo>
                  <a:lnTo>
                    <a:pt x="987094" y="258203"/>
                  </a:lnTo>
                  <a:lnTo>
                    <a:pt x="1009561" y="250380"/>
                  </a:lnTo>
                  <a:lnTo>
                    <a:pt x="1029474" y="237324"/>
                  </a:lnTo>
                  <a:lnTo>
                    <a:pt x="1043457" y="222618"/>
                  </a:lnTo>
                  <a:lnTo>
                    <a:pt x="1046861" y="219036"/>
                  </a:lnTo>
                  <a:lnTo>
                    <a:pt x="1046861" y="253644"/>
                  </a:lnTo>
                  <a:lnTo>
                    <a:pt x="1089837" y="253644"/>
                  </a:lnTo>
                  <a:lnTo>
                    <a:pt x="1089837" y="219036"/>
                  </a:lnTo>
                  <a:lnTo>
                    <a:pt x="1089837" y="41186"/>
                  </a:lnTo>
                  <a:lnTo>
                    <a:pt x="1089837" y="59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72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418932" y="5127132"/>
              <a:ext cx="190999" cy="247678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3830155" y="5121166"/>
              <a:ext cx="1097915" cy="320040"/>
            </a:xfrm>
            <a:custGeom>
              <a:avLst/>
              <a:gdLst/>
              <a:ahLst/>
              <a:cxnLst/>
              <a:rect l="l" t="t" r="r" b="b"/>
              <a:pathLst>
                <a:path w="1097914" h="320039">
                  <a:moveTo>
                    <a:pt x="237540" y="214274"/>
                  </a:moveTo>
                  <a:lnTo>
                    <a:pt x="196951" y="214274"/>
                  </a:lnTo>
                  <a:lnTo>
                    <a:pt x="196951" y="5994"/>
                  </a:lnTo>
                  <a:lnTo>
                    <a:pt x="153974" y="5994"/>
                  </a:lnTo>
                  <a:lnTo>
                    <a:pt x="153974" y="214274"/>
                  </a:lnTo>
                  <a:lnTo>
                    <a:pt x="42964" y="214274"/>
                  </a:lnTo>
                  <a:lnTo>
                    <a:pt x="42964" y="5994"/>
                  </a:lnTo>
                  <a:lnTo>
                    <a:pt x="0" y="5994"/>
                  </a:lnTo>
                  <a:lnTo>
                    <a:pt x="0" y="214274"/>
                  </a:lnTo>
                  <a:lnTo>
                    <a:pt x="0" y="253644"/>
                  </a:lnTo>
                  <a:lnTo>
                    <a:pt x="198145" y="253644"/>
                  </a:lnTo>
                  <a:lnTo>
                    <a:pt x="198145" y="319684"/>
                  </a:lnTo>
                  <a:lnTo>
                    <a:pt x="237540" y="319684"/>
                  </a:lnTo>
                  <a:lnTo>
                    <a:pt x="237540" y="253644"/>
                  </a:lnTo>
                  <a:lnTo>
                    <a:pt x="237540" y="214274"/>
                  </a:lnTo>
                  <a:close/>
                </a:path>
                <a:path w="1097914" h="320039">
                  <a:moveTo>
                    <a:pt x="504329" y="138480"/>
                  </a:moveTo>
                  <a:lnTo>
                    <a:pt x="503542" y="111163"/>
                  </a:lnTo>
                  <a:lnTo>
                    <a:pt x="502107" y="102666"/>
                  </a:lnTo>
                  <a:lnTo>
                    <a:pt x="499389" y="86550"/>
                  </a:lnTo>
                  <a:lnTo>
                    <a:pt x="491896" y="64604"/>
                  </a:lnTo>
                  <a:lnTo>
                    <a:pt x="481037" y="45364"/>
                  </a:lnTo>
                  <a:lnTo>
                    <a:pt x="474649" y="38214"/>
                  </a:lnTo>
                  <a:lnTo>
                    <a:pt x="463321" y="25527"/>
                  </a:lnTo>
                  <a:lnTo>
                    <a:pt x="460146" y="23444"/>
                  </a:lnTo>
                  <a:lnTo>
                    <a:pt x="460146" y="102666"/>
                  </a:lnTo>
                  <a:lnTo>
                    <a:pt x="314528" y="102666"/>
                  </a:lnTo>
                  <a:lnTo>
                    <a:pt x="330581" y="66128"/>
                  </a:lnTo>
                  <a:lnTo>
                    <a:pt x="362038" y="42760"/>
                  </a:lnTo>
                  <a:lnTo>
                    <a:pt x="387337" y="38214"/>
                  </a:lnTo>
                  <a:lnTo>
                    <a:pt x="401066" y="39344"/>
                  </a:lnTo>
                  <a:lnTo>
                    <a:pt x="400735" y="39344"/>
                  </a:lnTo>
                  <a:lnTo>
                    <a:pt x="412927" y="42608"/>
                  </a:lnTo>
                  <a:lnTo>
                    <a:pt x="443865" y="65341"/>
                  </a:lnTo>
                  <a:lnTo>
                    <a:pt x="460146" y="102666"/>
                  </a:lnTo>
                  <a:lnTo>
                    <a:pt x="460146" y="23444"/>
                  </a:lnTo>
                  <a:lnTo>
                    <a:pt x="441794" y="11353"/>
                  </a:lnTo>
                  <a:lnTo>
                    <a:pt x="416471" y="2844"/>
                  </a:lnTo>
                  <a:lnTo>
                    <a:pt x="387337" y="0"/>
                  </a:lnTo>
                  <a:lnTo>
                    <a:pt x="361276" y="2336"/>
                  </a:lnTo>
                  <a:lnTo>
                    <a:pt x="317563" y="20993"/>
                  </a:lnTo>
                  <a:lnTo>
                    <a:pt x="285673" y="57175"/>
                  </a:lnTo>
                  <a:lnTo>
                    <a:pt x="269405" y="104178"/>
                  </a:lnTo>
                  <a:lnTo>
                    <a:pt x="267373" y="131318"/>
                  </a:lnTo>
                  <a:lnTo>
                    <a:pt x="269621" y="161556"/>
                  </a:lnTo>
                  <a:lnTo>
                    <a:pt x="287680" y="210045"/>
                  </a:lnTo>
                  <a:lnTo>
                    <a:pt x="322414" y="242531"/>
                  </a:lnTo>
                  <a:lnTo>
                    <a:pt x="365531" y="258787"/>
                  </a:lnTo>
                  <a:lnTo>
                    <a:pt x="389724" y="260819"/>
                  </a:lnTo>
                  <a:lnTo>
                    <a:pt x="413004" y="258914"/>
                  </a:lnTo>
                  <a:lnTo>
                    <a:pt x="434492" y="253212"/>
                  </a:lnTo>
                  <a:lnTo>
                    <a:pt x="454190" y="243700"/>
                  </a:lnTo>
                  <a:lnTo>
                    <a:pt x="472097" y="230378"/>
                  </a:lnTo>
                  <a:lnTo>
                    <a:pt x="479907" y="222631"/>
                  </a:lnTo>
                  <a:lnTo>
                    <a:pt x="480707" y="221843"/>
                  </a:lnTo>
                  <a:lnTo>
                    <a:pt x="488645" y="212331"/>
                  </a:lnTo>
                  <a:lnTo>
                    <a:pt x="495922" y="201853"/>
                  </a:lnTo>
                  <a:lnTo>
                    <a:pt x="502526" y="190411"/>
                  </a:lnTo>
                  <a:lnTo>
                    <a:pt x="466712" y="170713"/>
                  </a:lnTo>
                  <a:lnTo>
                    <a:pt x="461759" y="180225"/>
                  </a:lnTo>
                  <a:lnTo>
                    <a:pt x="455828" y="189052"/>
                  </a:lnTo>
                  <a:lnTo>
                    <a:pt x="417626" y="218160"/>
                  </a:lnTo>
                  <a:lnTo>
                    <a:pt x="390321" y="222631"/>
                  </a:lnTo>
                  <a:lnTo>
                    <a:pt x="374535" y="221183"/>
                  </a:lnTo>
                  <a:lnTo>
                    <a:pt x="334810" y="199351"/>
                  </a:lnTo>
                  <a:lnTo>
                    <a:pt x="313220" y="156375"/>
                  </a:lnTo>
                  <a:lnTo>
                    <a:pt x="311543" y="138480"/>
                  </a:lnTo>
                  <a:lnTo>
                    <a:pt x="504329" y="138480"/>
                  </a:lnTo>
                  <a:close/>
                </a:path>
                <a:path w="1097914" h="320039">
                  <a:moveTo>
                    <a:pt x="769315" y="5969"/>
                  </a:moveTo>
                  <a:lnTo>
                    <a:pt x="569963" y="5969"/>
                  </a:lnTo>
                  <a:lnTo>
                    <a:pt x="569963" y="45339"/>
                  </a:lnTo>
                  <a:lnTo>
                    <a:pt x="569963" y="253619"/>
                  </a:lnTo>
                  <a:lnTo>
                    <a:pt x="612940" y="253619"/>
                  </a:lnTo>
                  <a:lnTo>
                    <a:pt x="612940" y="45339"/>
                  </a:lnTo>
                  <a:lnTo>
                    <a:pt x="726338" y="45339"/>
                  </a:lnTo>
                  <a:lnTo>
                    <a:pt x="726338" y="253619"/>
                  </a:lnTo>
                  <a:lnTo>
                    <a:pt x="769315" y="253619"/>
                  </a:lnTo>
                  <a:lnTo>
                    <a:pt x="769315" y="45339"/>
                  </a:lnTo>
                  <a:lnTo>
                    <a:pt x="769315" y="5969"/>
                  </a:lnTo>
                  <a:close/>
                </a:path>
                <a:path w="1097914" h="320039">
                  <a:moveTo>
                    <a:pt x="1097559" y="130695"/>
                  </a:moveTo>
                  <a:lnTo>
                    <a:pt x="1095235" y="103581"/>
                  </a:lnTo>
                  <a:lnTo>
                    <a:pt x="1088237" y="78930"/>
                  </a:lnTo>
                  <a:lnTo>
                    <a:pt x="1076579" y="56730"/>
                  </a:lnTo>
                  <a:lnTo>
                    <a:pt x="1061250" y="38201"/>
                  </a:lnTo>
                  <a:lnTo>
                    <a:pt x="1060259" y="36995"/>
                  </a:lnTo>
                  <a:lnTo>
                    <a:pt x="1053401" y="31407"/>
                  </a:lnTo>
                  <a:lnTo>
                    <a:pt x="1053401" y="130695"/>
                  </a:lnTo>
                  <a:lnTo>
                    <a:pt x="1051788" y="151028"/>
                  </a:lnTo>
                  <a:lnTo>
                    <a:pt x="1027734" y="198145"/>
                  </a:lnTo>
                  <a:lnTo>
                    <a:pt x="983526" y="221094"/>
                  </a:lnTo>
                  <a:lnTo>
                    <a:pt x="966254" y="222618"/>
                  </a:lnTo>
                  <a:lnTo>
                    <a:pt x="948982" y="221094"/>
                  </a:lnTo>
                  <a:lnTo>
                    <a:pt x="904786" y="198145"/>
                  </a:lnTo>
                  <a:lnTo>
                    <a:pt x="880719" y="151028"/>
                  </a:lnTo>
                  <a:lnTo>
                    <a:pt x="879119" y="130695"/>
                  </a:lnTo>
                  <a:lnTo>
                    <a:pt x="880706" y="110363"/>
                  </a:lnTo>
                  <a:lnTo>
                    <a:pt x="904481" y="62966"/>
                  </a:lnTo>
                  <a:lnTo>
                    <a:pt x="948740" y="39751"/>
                  </a:lnTo>
                  <a:lnTo>
                    <a:pt x="966254" y="38201"/>
                  </a:lnTo>
                  <a:lnTo>
                    <a:pt x="983830" y="39751"/>
                  </a:lnTo>
                  <a:lnTo>
                    <a:pt x="1028039" y="62661"/>
                  </a:lnTo>
                  <a:lnTo>
                    <a:pt x="1051814" y="110109"/>
                  </a:lnTo>
                  <a:lnTo>
                    <a:pt x="1053401" y="130695"/>
                  </a:lnTo>
                  <a:lnTo>
                    <a:pt x="1053401" y="31407"/>
                  </a:lnTo>
                  <a:lnTo>
                    <a:pt x="1040396" y="20802"/>
                  </a:lnTo>
                  <a:lnTo>
                    <a:pt x="1018108" y="9245"/>
                  </a:lnTo>
                  <a:lnTo>
                    <a:pt x="993394" y="2311"/>
                  </a:lnTo>
                  <a:lnTo>
                    <a:pt x="966254" y="0"/>
                  </a:lnTo>
                  <a:lnTo>
                    <a:pt x="939114" y="2311"/>
                  </a:lnTo>
                  <a:lnTo>
                    <a:pt x="892111" y="20802"/>
                  </a:lnTo>
                  <a:lnTo>
                    <a:pt x="855929" y="56730"/>
                  </a:lnTo>
                  <a:lnTo>
                    <a:pt x="837285" y="103581"/>
                  </a:lnTo>
                  <a:lnTo>
                    <a:pt x="834948" y="130695"/>
                  </a:lnTo>
                  <a:lnTo>
                    <a:pt x="837285" y="157556"/>
                  </a:lnTo>
                  <a:lnTo>
                    <a:pt x="855929" y="204114"/>
                  </a:lnTo>
                  <a:lnTo>
                    <a:pt x="892111" y="240004"/>
                  </a:lnTo>
                  <a:lnTo>
                    <a:pt x="939114" y="258495"/>
                  </a:lnTo>
                  <a:lnTo>
                    <a:pt x="966254" y="260807"/>
                  </a:lnTo>
                  <a:lnTo>
                    <a:pt x="993394" y="258495"/>
                  </a:lnTo>
                  <a:lnTo>
                    <a:pt x="1040396" y="240004"/>
                  </a:lnTo>
                  <a:lnTo>
                    <a:pt x="1076579" y="204114"/>
                  </a:lnTo>
                  <a:lnTo>
                    <a:pt x="1095235" y="157556"/>
                  </a:lnTo>
                  <a:lnTo>
                    <a:pt x="1097559" y="1306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986204" y="5127132"/>
              <a:ext cx="182633" cy="247678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250007" y="5127132"/>
              <a:ext cx="208894" cy="247678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5486336" y="5121166"/>
              <a:ext cx="1764030" cy="260985"/>
            </a:xfrm>
            <a:custGeom>
              <a:avLst/>
              <a:gdLst/>
              <a:ahLst/>
              <a:cxnLst/>
              <a:rect l="l" t="t" r="r" b="b"/>
              <a:pathLst>
                <a:path w="1764029" h="260985">
                  <a:moveTo>
                    <a:pt x="248297" y="5969"/>
                  </a:moveTo>
                  <a:lnTo>
                    <a:pt x="207708" y="5969"/>
                  </a:lnTo>
                  <a:lnTo>
                    <a:pt x="207708" y="130098"/>
                  </a:lnTo>
                  <a:lnTo>
                    <a:pt x="206311" y="148755"/>
                  </a:lnTo>
                  <a:lnTo>
                    <a:pt x="185343" y="195757"/>
                  </a:lnTo>
                  <a:lnTo>
                    <a:pt x="143014" y="221005"/>
                  </a:lnTo>
                  <a:lnTo>
                    <a:pt x="142595" y="221005"/>
                  </a:lnTo>
                  <a:lnTo>
                    <a:pt x="125349" y="222618"/>
                  </a:lnTo>
                  <a:lnTo>
                    <a:pt x="77838" y="208026"/>
                  </a:lnTo>
                  <a:lnTo>
                    <a:pt x="49618" y="166890"/>
                  </a:lnTo>
                  <a:lnTo>
                    <a:pt x="44183" y="129514"/>
                  </a:lnTo>
                  <a:lnTo>
                    <a:pt x="45643" y="109296"/>
                  </a:lnTo>
                  <a:lnTo>
                    <a:pt x="67754" y="62382"/>
                  </a:lnTo>
                  <a:lnTo>
                    <a:pt x="108991" y="39712"/>
                  </a:lnTo>
                  <a:lnTo>
                    <a:pt x="125349" y="38201"/>
                  </a:lnTo>
                  <a:lnTo>
                    <a:pt x="141084" y="39712"/>
                  </a:lnTo>
                  <a:lnTo>
                    <a:pt x="182651" y="62064"/>
                  </a:lnTo>
                  <a:lnTo>
                    <a:pt x="206146" y="109296"/>
                  </a:lnTo>
                  <a:lnTo>
                    <a:pt x="207708" y="130098"/>
                  </a:lnTo>
                  <a:lnTo>
                    <a:pt x="207708" y="5969"/>
                  </a:lnTo>
                  <a:lnTo>
                    <a:pt x="205320" y="5969"/>
                  </a:lnTo>
                  <a:lnTo>
                    <a:pt x="205320" y="41186"/>
                  </a:lnTo>
                  <a:lnTo>
                    <a:pt x="202526" y="38201"/>
                  </a:lnTo>
                  <a:lnTo>
                    <a:pt x="188391" y="23164"/>
                  </a:lnTo>
                  <a:lnTo>
                    <a:pt x="168617" y="10299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46" y="53136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209" y="158838"/>
                  </a:lnTo>
                  <a:lnTo>
                    <a:pt x="19812" y="207187"/>
                  </a:lnTo>
                  <a:lnTo>
                    <a:pt x="53771" y="241338"/>
                  </a:lnTo>
                  <a:lnTo>
                    <a:pt x="96443" y="258648"/>
                  </a:lnTo>
                  <a:lnTo>
                    <a:pt x="120573" y="260807"/>
                  </a:lnTo>
                  <a:lnTo>
                    <a:pt x="145567" y="258203"/>
                  </a:lnTo>
                  <a:lnTo>
                    <a:pt x="168021" y="250380"/>
                  </a:lnTo>
                  <a:lnTo>
                    <a:pt x="187947" y="237324"/>
                  </a:lnTo>
                  <a:lnTo>
                    <a:pt x="201917" y="222618"/>
                  </a:lnTo>
                  <a:lnTo>
                    <a:pt x="205320" y="219036"/>
                  </a:lnTo>
                  <a:lnTo>
                    <a:pt x="205320" y="253644"/>
                  </a:lnTo>
                  <a:lnTo>
                    <a:pt x="248297" y="253644"/>
                  </a:lnTo>
                  <a:lnTo>
                    <a:pt x="248297" y="219036"/>
                  </a:lnTo>
                  <a:lnTo>
                    <a:pt x="248297" y="41186"/>
                  </a:lnTo>
                  <a:lnTo>
                    <a:pt x="248297" y="5969"/>
                  </a:lnTo>
                  <a:close/>
                </a:path>
                <a:path w="1764029" h="260985">
                  <a:moveTo>
                    <a:pt x="667854" y="5969"/>
                  </a:moveTo>
                  <a:lnTo>
                    <a:pt x="468515" y="5969"/>
                  </a:lnTo>
                  <a:lnTo>
                    <a:pt x="468515" y="45339"/>
                  </a:lnTo>
                  <a:lnTo>
                    <a:pt x="468515" y="253619"/>
                  </a:lnTo>
                  <a:lnTo>
                    <a:pt x="511479" y="253619"/>
                  </a:lnTo>
                  <a:lnTo>
                    <a:pt x="511479" y="45339"/>
                  </a:lnTo>
                  <a:lnTo>
                    <a:pt x="624890" y="45339"/>
                  </a:lnTo>
                  <a:lnTo>
                    <a:pt x="624890" y="253619"/>
                  </a:lnTo>
                  <a:lnTo>
                    <a:pt x="667854" y="253619"/>
                  </a:lnTo>
                  <a:lnTo>
                    <a:pt x="667854" y="45339"/>
                  </a:lnTo>
                  <a:lnTo>
                    <a:pt x="667854" y="5969"/>
                  </a:lnTo>
                  <a:close/>
                </a:path>
                <a:path w="1764029" h="260985">
                  <a:moveTo>
                    <a:pt x="996111" y="130695"/>
                  </a:moveTo>
                  <a:lnTo>
                    <a:pt x="986777" y="78930"/>
                  </a:lnTo>
                  <a:lnTo>
                    <a:pt x="959802" y="38201"/>
                  </a:lnTo>
                  <a:lnTo>
                    <a:pt x="951941" y="31407"/>
                  </a:lnTo>
                  <a:lnTo>
                    <a:pt x="951941" y="130695"/>
                  </a:lnTo>
                  <a:lnTo>
                    <a:pt x="950341" y="151028"/>
                  </a:lnTo>
                  <a:lnTo>
                    <a:pt x="926274" y="198145"/>
                  </a:lnTo>
                  <a:lnTo>
                    <a:pt x="882078" y="221094"/>
                  </a:lnTo>
                  <a:lnTo>
                    <a:pt x="864806" y="222618"/>
                  </a:lnTo>
                  <a:lnTo>
                    <a:pt x="847534" y="221094"/>
                  </a:lnTo>
                  <a:lnTo>
                    <a:pt x="803325" y="198145"/>
                  </a:lnTo>
                  <a:lnTo>
                    <a:pt x="779272" y="151028"/>
                  </a:lnTo>
                  <a:lnTo>
                    <a:pt x="777659" y="130695"/>
                  </a:lnTo>
                  <a:lnTo>
                    <a:pt x="779246" y="110363"/>
                  </a:lnTo>
                  <a:lnTo>
                    <a:pt x="803021" y="62966"/>
                  </a:lnTo>
                  <a:lnTo>
                    <a:pt x="847280" y="39751"/>
                  </a:lnTo>
                  <a:lnTo>
                    <a:pt x="864806" y="38201"/>
                  </a:lnTo>
                  <a:lnTo>
                    <a:pt x="882383" y="39751"/>
                  </a:lnTo>
                  <a:lnTo>
                    <a:pt x="926579" y="62661"/>
                  </a:lnTo>
                  <a:lnTo>
                    <a:pt x="950353" y="110109"/>
                  </a:lnTo>
                  <a:lnTo>
                    <a:pt x="951941" y="130695"/>
                  </a:lnTo>
                  <a:lnTo>
                    <a:pt x="951941" y="31407"/>
                  </a:lnTo>
                  <a:lnTo>
                    <a:pt x="938936" y="20802"/>
                  </a:lnTo>
                  <a:lnTo>
                    <a:pt x="916647" y="9245"/>
                  </a:lnTo>
                  <a:lnTo>
                    <a:pt x="891946" y="2311"/>
                  </a:lnTo>
                  <a:lnTo>
                    <a:pt x="864806" y="0"/>
                  </a:lnTo>
                  <a:lnTo>
                    <a:pt x="837666" y="2311"/>
                  </a:lnTo>
                  <a:lnTo>
                    <a:pt x="790663" y="20802"/>
                  </a:lnTo>
                  <a:lnTo>
                    <a:pt x="754481" y="56730"/>
                  </a:lnTo>
                  <a:lnTo>
                    <a:pt x="735825" y="103581"/>
                  </a:lnTo>
                  <a:lnTo>
                    <a:pt x="733501" y="130695"/>
                  </a:lnTo>
                  <a:lnTo>
                    <a:pt x="735825" y="157556"/>
                  </a:lnTo>
                  <a:lnTo>
                    <a:pt x="754481" y="204114"/>
                  </a:lnTo>
                  <a:lnTo>
                    <a:pt x="790663" y="240004"/>
                  </a:lnTo>
                  <a:lnTo>
                    <a:pt x="837666" y="258495"/>
                  </a:lnTo>
                  <a:lnTo>
                    <a:pt x="864806" y="260807"/>
                  </a:lnTo>
                  <a:lnTo>
                    <a:pt x="891946" y="258495"/>
                  </a:lnTo>
                  <a:lnTo>
                    <a:pt x="938936" y="240004"/>
                  </a:lnTo>
                  <a:lnTo>
                    <a:pt x="975118" y="204114"/>
                  </a:lnTo>
                  <a:lnTo>
                    <a:pt x="993775" y="157556"/>
                  </a:lnTo>
                  <a:lnTo>
                    <a:pt x="996111" y="130695"/>
                  </a:lnTo>
                  <a:close/>
                </a:path>
                <a:path w="1764029" h="260985">
                  <a:moveTo>
                    <a:pt x="1257528" y="183832"/>
                  </a:moveTo>
                  <a:lnTo>
                    <a:pt x="1240434" y="200812"/>
                  </a:lnTo>
                  <a:lnTo>
                    <a:pt x="1221409" y="212928"/>
                  </a:lnTo>
                  <a:lnTo>
                    <a:pt x="1200442" y="220205"/>
                  </a:lnTo>
                  <a:lnTo>
                    <a:pt x="1177544" y="222618"/>
                  </a:lnTo>
                  <a:lnTo>
                    <a:pt x="1160272" y="221094"/>
                  </a:lnTo>
                  <a:lnTo>
                    <a:pt x="1116076" y="198158"/>
                  </a:lnTo>
                  <a:lnTo>
                    <a:pt x="1092009" y="151028"/>
                  </a:lnTo>
                  <a:lnTo>
                    <a:pt x="1090409" y="130695"/>
                  </a:lnTo>
                  <a:lnTo>
                    <a:pt x="1092009" y="110363"/>
                  </a:lnTo>
                  <a:lnTo>
                    <a:pt x="1116076" y="62966"/>
                  </a:lnTo>
                  <a:lnTo>
                    <a:pt x="1160602" y="39751"/>
                  </a:lnTo>
                  <a:lnTo>
                    <a:pt x="1178140" y="38201"/>
                  </a:lnTo>
                  <a:lnTo>
                    <a:pt x="1201127" y="40513"/>
                  </a:lnTo>
                  <a:lnTo>
                    <a:pt x="1221714" y="47447"/>
                  </a:lnTo>
                  <a:lnTo>
                    <a:pt x="1239913" y="59016"/>
                  </a:lnTo>
                  <a:lnTo>
                    <a:pt x="1255737" y="75196"/>
                  </a:lnTo>
                  <a:lnTo>
                    <a:pt x="1255737" y="23863"/>
                  </a:lnTo>
                  <a:lnTo>
                    <a:pt x="1238161" y="13423"/>
                  </a:lnTo>
                  <a:lnTo>
                    <a:pt x="1219479" y="5969"/>
                  </a:lnTo>
                  <a:lnTo>
                    <a:pt x="1199667" y="1498"/>
                  </a:lnTo>
                  <a:lnTo>
                    <a:pt x="1178737" y="0"/>
                  </a:lnTo>
                  <a:lnTo>
                    <a:pt x="1151318" y="2336"/>
                  </a:lnTo>
                  <a:lnTo>
                    <a:pt x="1103871" y="20980"/>
                  </a:lnTo>
                  <a:lnTo>
                    <a:pt x="1067384" y="57162"/>
                  </a:lnTo>
                  <a:lnTo>
                    <a:pt x="1048588" y="104165"/>
                  </a:lnTo>
                  <a:lnTo>
                    <a:pt x="1046238" y="131318"/>
                  </a:lnTo>
                  <a:lnTo>
                    <a:pt x="1048562" y="158153"/>
                  </a:lnTo>
                  <a:lnTo>
                    <a:pt x="1067219" y="204558"/>
                  </a:lnTo>
                  <a:lnTo>
                    <a:pt x="1103477" y="240169"/>
                  </a:lnTo>
                  <a:lnTo>
                    <a:pt x="1151077" y="258521"/>
                  </a:lnTo>
                  <a:lnTo>
                    <a:pt x="1178737" y="260807"/>
                  </a:lnTo>
                  <a:lnTo>
                    <a:pt x="1199997" y="259207"/>
                  </a:lnTo>
                  <a:lnTo>
                    <a:pt x="1220216" y="254393"/>
                  </a:lnTo>
                  <a:lnTo>
                    <a:pt x="1239393" y="246380"/>
                  </a:lnTo>
                  <a:lnTo>
                    <a:pt x="1257528" y="235165"/>
                  </a:lnTo>
                  <a:lnTo>
                    <a:pt x="1257528" y="183832"/>
                  </a:lnTo>
                  <a:close/>
                </a:path>
                <a:path w="1764029" h="260985">
                  <a:moveTo>
                    <a:pt x="1485493" y="5994"/>
                  </a:moveTo>
                  <a:lnTo>
                    <a:pt x="1287348" y="5994"/>
                  </a:lnTo>
                  <a:lnTo>
                    <a:pt x="1287348" y="45364"/>
                  </a:lnTo>
                  <a:lnTo>
                    <a:pt x="1364932" y="45364"/>
                  </a:lnTo>
                  <a:lnTo>
                    <a:pt x="1364932" y="253644"/>
                  </a:lnTo>
                  <a:lnTo>
                    <a:pt x="1407909" y="253644"/>
                  </a:lnTo>
                  <a:lnTo>
                    <a:pt x="1407909" y="45364"/>
                  </a:lnTo>
                  <a:lnTo>
                    <a:pt x="1485493" y="45364"/>
                  </a:lnTo>
                  <a:lnTo>
                    <a:pt x="1485493" y="5994"/>
                  </a:lnTo>
                  <a:close/>
                </a:path>
                <a:path w="1764029" h="260985">
                  <a:moveTo>
                    <a:pt x="1763623" y="5969"/>
                  </a:moveTo>
                  <a:lnTo>
                    <a:pt x="1723034" y="5969"/>
                  </a:lnTo>
                  <a:lnTo>
                    <a:pt x="1723034" y="130098"/>
                  </a:lnTo>
                  <a:lnTo>
                    <a:pt x="1721637" y="148755"/>
                  </a:lnTo>
                  <a:lnTo>
                    <a:pt x="1700669" y="195757"/>
                  </a:lnTo>
                  <a:lnTo>
                    <a:pt x="1658340" y="221005"/>
                  </a:lnTo>
                  <a:lnTo>
                    <a:pt x="1657921" y="221005"/>
                  </a:lnTo>
                  <a:lnTo>
                    <a:pt x="1640674" y="222618"/>
                  </a:lnTo>
                  <a:lnTo>
                    <a:pt x="1593164" y="208026"/>
                  </a:lnTo>
                  <a:lnTo>
                    <a:pt x="1564944" y="166890"/>
                  </a:lnTo>
                  <a:lnTo>
                    <a:pt x="1559509" y="129514"/>
                  </a:lnTo>
                  <a:lnTo>
                    <a:pt x="1560969" y="109296"/>
                  </a:lnTo>
                  <a:lnTo>
                    <a:pt x="1583080" y="62382"/>
                  </a:lnTo>
                  <a:lnTo>
                    <a:pt x="1624317" y="39712"/>
                  </a:lnTo>
                  <a:lnTo>
                    <a:pt x="1640674" y="38201"/>
                  </a:lnTo>
                  <a:lnTo>
                    <a:pt x="1656410" y="39712"/>
                  </a:lnTo>
                  <a:lnTo>
                    <a:pt x="1697977" y="62064"/>
                  </a:lnTo>
                  <a:lnTo>
                    <a:pt x="1721472" y="109296"/>
                  </a:lnTo>
                  <a:lnTo>
                    <a:pt x="1723034" y="130098"/>
                  </a:lnTo>
                  <a:lnTo>
                    <a:pt x="1723034" y="5969"/>
                  </a:lnTo>
                  <a:lnTo>
                    <a:pt x="1720646" y="5969"/>
                  </a:lnTo>
                  <a:lnTo>
                    <a:pt x="1720646" y="41186"/>
                  </a:lnTo>
                  <a:lnTo>
                    <a:pt x="1717852" y="38201"/>
                  </a:lnTo>
                  <a:lnTo>
                    <a:pt x="1703717" y="23164"/>
                  </a:lnTo>
                  <a:lnTo>
                    <a:pt x="1683943" y="10299"/>
                  </a:lnTo>
                  <a:lnTo>
                    <a:pt x="1661337" y="2578"/>
                  </a:lnTo>
                  <a:lnTo>
                    <a:pt x="1635899" y="0"/>
                  </a:lnTo>
                  <a:lnTo>
                    <a:pt x="1611515" y="2146"/>
                  </a:lnTo>
                  <a:lnTo>
                    <a:pt x="1568691" y="19304"/>
                  </a:lnTo>
                  <a:lnTo>
                    <a:pt x="1534972" y="53136"/>
                  </a:lnTo>
                  <a:lnTo>
                    <a:pt x="1517510" y="100736"/>
                  </a:lnTo>
                  <a:lnTo>
                    <a:pt x="1515325" y="129514"/>
                  </a:lnTo>
                  <a:lnTo>
                    <a:pt x="1517535" y="158838"/>
                  </a:lnTo>
                  <a:lnTo>
                    <a:pt x="1535137" y="207187"/>
                  </a:lnTo>
                  <a:lnTo>
                    <a:pt x="1569097" y="241338"/>
                  </a:lnTo>
                  <a:lnTo>
                    <a:pt x="1611769" y="258648"/>
                  </a:lnTo>
                  <a:lnTo>
                    <a:pt x="1635899" y="260807"/>
                  </a:lnTo>
                  <a:lnTo>
                    <a:pt x="1660893" y="258203"/>
                  </a:lnTo>
                  <a:lnTo>
                    <a:pt x="1683346" y="250380"/>
                  </a:lnTo>
                  <a:lnTo>
                    <a:pt x="1703273" y="237324"/>
                  </a:lnTo>
                  <a:lnTo>
                    <a:pt x="1717243" y="222618"/>
                  </a:lnTo>
                  <a:lnTo>
                    <a:pt x="1720646" y="219036"/>
                  </a:lnTo>
                  <a:lnTo>
                    <a:pt x="1720646" y="253644"/>
                  </a:lnTo>
                  <a:lnTo>
                    <a:pt x="1763623" y="253644"/>
                  </a:lnTo>
                  <a:lnTo>
                    <a:pt x="1763623" y="219036"/>
                  </a:lnTo>
                  <a:lnTo>
                    <a:pt x="1763623" y="41186"/>
                  </a:lnTo>
                  <a:lnTo>
                    <a:pt x="1763623" y="59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7331137" y="5127132"/>
              <a:ext cx="190988" cy="247678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7572251" y="5121163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5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7"/>
                  </a:lnTo>
                  <a:lnTo>
                    <a:pt x="20978" y="204117"/>
                  </a:lnTo>
                  <a:lnTo>
                    <a:pt x="57160" y="240007"/>
                  </a:lnTo>
                  <a:lnTo>
                    <a:pt x="104162" y="258499"/>
                  </a:lnTo>
                  <a:lnTo>
                    <a:pt x="131304" y="260808"/>
                  </a:lnTo>
                  <a:lnTo>
                    <a:pt x="158441" y="258499"/>
                  </a:lnTo>
                  <a:lnTo>
                    <a:pt x="183152" y="251566"/>
                  </a:lnTo>
                  <a:lnTo>
                    <a:pt x="205439" y="240007"/>
                  </a:lnTo>
                  <a:lnTo>
                    <a:pt x="225302" y="223815"/>
                  </a:lnTo>
                  <a:lnTo>
                    <a:pt x="226291" y="222621"/>
                  </a:lnTo>
                  <a:lnTo>
                    <a:pt x="131304" y="222621"/>
                  </a:lnTo>
                  <a:lnTo>
                    <a:pt x="114032" y="221091"/>
                  </a:lnTo>
                  <a:lnTo>
                    <a:pt x="69830" y="198140"/>
                  </a:lnTo>
                  <a:lnTo>
                    <a:pt x="45770" y="151030"/>
                  </a:lnTo>
                  <a:lnTo>
                    <a:pt x="44166" y="130697"/>
                  </a:lnTo>
                  <a:lnTo>
                    <a:pt x="45750" y="110360"/>
                  </a:lnTo>
                  <a:lnTo>
                    <a:pt x="69526" y="62961"/>
                  </a:lnTo>
                  <a:lnTo>
                    <a:pt x="113786" y="39746"/>
                  </a:lnTo>
                  <a:lnTo>
                    <a:pt x="131304" y="38197"/>
                  </a:lnTo>
                  <a:lnTo>
                    <a:pt x="226297" y="3819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90" h="260985">
                  <a:moveTo>
                    <a:pt x="226297" y="38197"/>
                  </a:moveTo>
                  <a:lnTo>
                    <a:pt x="131304" y="38197"/>
                  </a:lnTo>
                  <a:lnTo>
                    <a:pt x="149036" y="39746"/>
                  </a:lnTo>
                  <a:lnTo>
                    <a:pt x="148881" y="3974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30"/>
                  </a:lnTo>
                  <a:lnTo>
                    <a:pt x="192779" y="198140"/>
                  </a:lnTo>
                  <a:lnTo>
                    <a:pt x="148575" y="221091"/>
                  </a:lnTo>
                  <a:lnTo>
                    <a:pt x="131304" y="222621"/>
                  </a:lnTo>
                  <a:lnTo>
                    <a:pt x="226291" y="222621"/>
                  </a:lnTo>
                  <a:lnTo>
                    <a:pt x="241622" y="204117"/>
                  </a:lnTo>
                  <a:lnTo>
                    <a:pt x="253281" y="182031"/>
                  </a:lnTo>
                  <a:lnTo>
                    <a:pt x="260277" y="157557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97" y="381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900503" y="5127132"/>
              <a:ext cx="208894" cy="247678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1353883" y="5321115"/>
              <a:ext cx="6856095" cy="835660"/>
            </a:xfrm>
            <a:custGeom>
              <a:avLst/>
              <a:gdLst/>
              <a:ahLst/>
              <a:cxnLst/>
              <a:rect l="l" t="t" r="r" b="b"/>
              <a:pathLst>
                <a:path w="6856095" h="835660">
                  <a:moveTo>
                    <a:pt x="208889" y="485228"/>
                  </a:moveTo>
                  <a:lnTo>
                    <a:pt x="199783" y="436740"/>
                  </a:lnTo>
                  <a:lnTo>
                    <a:pt x="172491" y="399884"/>
                  </a:lnTo>
                  <a:lnTo>
                    <a:pt x="164731" y="394703"/>
                  </a:lnTo>
                  <a:lnTo>
                    <a:pt x="164731" y="482854"/>
                  </a:lnTo>
                  <a:lnTo>
                    <a:pt x="163334" y="498932"/>
                  </a:lnTo>
                  <a:lnTo>
                    <a:pt x="142341" y="535965"/>
                  </a:lnTo>
                  <a:lnTo>
                    <a:pt x="99212" y="553872"/>
                  </a:lnTo>
                  <a:lnTo>
                    <a:pt x="80581" y="555066"/>
                  </a:lnTo>
                  <a:lnTo>
                    <a:pt x="44170" y="555066"/>
                  </a:lnTo>
                  <a:lnTo>
                    <a:pt x="44170" y="413600"/>
                  </a:lnTo>
                  <a:lnTo>
                    <a:pt x="77000" y="413600"/>
                  </a:lnTo>
                  <a:lnTo>
                    <a:pt x="115379" y="417931"/>
                  </a:lnTo>
                  <a:lnTo>
                    <a:pt x="142798" y="430923"/>
                  </a:lnTo>
                  <a:lnTo>
                    <a:pt x="159245" y="452564"/>
                  </a:lnTo>
                  <a:lnTo>
                    <a:pt x="164731" y="482854"/>
                  </a:lnTo>
                  <a:lnTo>
                    <a:pt x="164731" y="394703"/>
                  </a:lnTo>
                  <a:lnTo>
                    <a:pt x="154139" y="387616"/>
                  </a:lnTo>
                  <a:lnTo>
                    <a:pt x="131305" y="378853"/>
                  </a:lnTo>
                  <a:lnTo>
                    <a:pt x="104000" y="373595"/>
                  </a:lnTo>
                  <a:lnTo>
                    <a:pt x="72224" y="371843"/>
                  </a:lnTo>
                  <a:lnTo>
                    <a:pt x="0" y="371843"/>
                  </a:lnTo>
                  <a:lnTo>
                    <a:pt x="0" y="769924"/>
                  </a:lnTo>
                  <a:lnTo>
                    <a:pt x="44170" y="769924"/>
                  </a:lnTo>
                  <a:lnTo>
                    <a:pt x="44170" y="596849"/>
                  </a:lnTo>
                  <a:lnTo>
                    <a:pt x="82969" y="596849"/>
                  </a:lnTo>
                  <a:lnTo>
                    <a:pt x="138239" y="588721"/>
                  </a:lnTo>
                  <a:lnTo>
                    <a:pt x="177558" y="564311"/>
                  </a:lnTo>
                  <a:lnTo>
                    <a:pt x="184950" y="555066"/>
                  </a:lnTo>
                  <a:lnTo>
                    <a:pt x="191274" y="547179"/>
                  </a:lnTo>
                  <a:lnTo>
                    <a:pt x="201053" y="528281"/>
                  </a:lnTo>
                  <a:lnTo>
                    <a:pt x="206933" y="507631"/>
                  </a:lnTo>
                  <a:lnTo>
                    <a:pt x="208889" y="485228"/>
                  </a:lnTo>
                  <a:close/>
                </a:path>
                <a:path w="6856095" h="835660">
                  <a:moveTo>
                    <a:pt x="482841" y="654735"/>
                  </a:moveTo>
                  <a:lnTo>
                    <a:pt x="482053" y="627430"/>
                  </a:lnTo>
                  <a:lnTo>
                    <a:pt x="480618" y="618934"/>
                  </a:lnTo>
                  <a:lnTo>
                    <a:pt x="477913" y="602805"/>
                  </a:lnTo>
                  <a:lnTo>
                    <a:pt x="470408" y="580872"/>
                  </a:lnTo>
                  <a:lnTo>
                    <a:pt x="459549" y="561619"/>
                  </a:lnTo>
                  <a:lnTo>
                    <a:pt x="453161" y="554469"/>
                  </a:lnTo>
                  <a:lnTo>
                    <a:pt x="441833" y="541782"/>
                  </a:lnTo>
                  <a:lnTo>
                    <a:pt x="438658" y="539699"/>
                  </a:lnTo>
                  <a:lnTo>
                    <a:pt x="438658" y="618934"/>
                  </a:lnTo>
                  <a:lnTo>
                    <a:pt x="293039" y="618934"/>
                  </a:lnTo>
                  <a:lnTo>
                    <a:pt x="309092" y="582396"/>
                  </a:lnTo>
                  <a:lnTo>
                    <a:pt x="340563" y="559028"/>
                  </a:lnTo>
                  <a:lnTo>
                    <a:pt x="365848" y="554469"/>
                  </a:lnTo>
                  <a:lnTo>
                    <a:pt x="379577" y="555612"/>
                  </a:lnTo>
                  <a:lnTo>
                    <a:pt x="379260" y="555612"/>
                  </a:lnTo>
                  <a:lnTo>
                    <a:pt x="391439" y="558876"/>
                  </a:lnTo>
                  <a:lnTo>
                    <a:pt x="422389" y="581609"/>
                  </a:lnTo>
                  <a:lnTo>
                    <a:pt x="438658" y="618934"/>
                  </a:lnTo>
                  <a:lnTo>
                    <a:pt x="438658" y="539699"/>
                  </a:lnTo>
                  <a:lnTo>
                    <a:pt x="420306" y="527608"/>
                  </a:lnTo>
                  <a:lnTo>
                    <a:pt x="394982" y="519099"/>
                  </a:lnTo>
                  <a:lnTo>
                    <a:pt x="365848" y="516267"/>
                  </a:lnTo>
                  <a:lnTo>
                    <a:pt x="339788" y="518591"/>
                  </a:lnTo>
                  <a:lnTo>
                    <a:pt x="296087" y="537248"/>
                  </a:lnTo>
                  <a:lnTo>
                    <a:pt x="264185" y="573430"/>
                  </a:lnTo>
                  <a:lnTo>
                    <a:pt x="247916" y="620433"/>
                  </a:lnTo>
                  <a:lnTo>
                    <a:pt x="245884" y="647573"/>
                  </a:lnTo>
                  <a:lnTo>
                    <a:pt x="248145" y="677811"/>
                  </a:lnTo>
                  <a:lnTo>
                    <a:pt x="266204" y="726300"/>
                  </a:lnTo>
                  <a:lnTo>
                    <a:pt x="300926" y="758799"/>
                  </a:lnTo>
                  <a:lnTo>
                    <a:pt x="344055" y="775055"/>
                  </a:lnTo>
                  <a:lnTo>
                    <a:pt x="368249" y="777087"/>
                  </a:lnTo>
                  <a:lnTo>
                    <a:pt x="391528" y="775182"/>
                  </a:lnTo>
                  <a:lnTo>
                    <a:pt x="413004" y="769467"/>
                  </a:lnTo>
                  <a:lnTo>
                    <a:pt x="432701" y="759955"/>
                  </a:lnTo>
                  <a:lnTo>
                    <a:pt x="450608" y="746645"/>
                  </a:lnTo>
                  <a:lnTo>
                    <a:pt x="458419" y="738898"/>
                  </a:lnTo>
                  <a:lnTo>
                    <a:pt x="459219" y="738111"/>
                  </a:lnTo>
                  <a:lnTo>
                    <a:pt x="467169" y="728599"/>
                  </a:lnTo>
                  <a:lnTo>
                    <a:pt x="474433" y="718108"/>
                  </a:lnTo>
                  <a:lnTo>
                    <a:pt x="481037" y="706666"/>
                  </a:lnTo>
                  <a:lnTo>
                    <a:pt x="445223" y="686968"/>
                  </a:lnTo>
                  <a:lnTo>
                    <a:pt x="440270" y="696480"/>
                  </a:lnTo>
                  <a:lnTo>
                    <a:pt x="434340" y="705319"/>
                  </a:lnTo>
                  <a:lnTo>
                    <a:pt x="396138" y="734415"/>
                  </a:lnTo>
                  <a:lnTo>
                    <a:pt x="368833" y="738898"/>
                  </a:lnTo>
                  <a:lnTo>
                    <a:pt x="353047" y="737438"/>
                  </a:lnTo>
                  <a:lnTo>
                    <a:pt x="313321" y="715619"/>
                  </a:lnTo>
                  <a:lnTo>
                    <a:pt x="291731" y="672630"/>
                  </a:lnTo>
                  <a:lnTo>
                    <a:pt x="290055" y="654735"/>
                  </a:lnTo>
                  <a:lnTo>
                    <a:pt x="482841" y="654735"/>
                  </a:lnTo>
                  <a:close/>
                </a:path>
                <a:path w="6856095" h="835660">
                  <a:moveTo>
                    <a:pt x="842111" y="769924"/>
                  </a:moveTo>
                  <a:lnTo>
                    <a:pt x="782434" y="503135"/>
                  </a:lnTo>
                  <a:lnTo>
                    <a:pt x="682167" y="704862"/>
                  </a:lnTo>
                  <a:lnTo>
                    <a:pt x="579501" y="503135"/>
                  </a:lnTo>
                  <a:lnTo>
                    <a:pt x="519823" y="769924"/>
                  </a:lnTo>
                  <a:lnTo>
                    <a:pt x="563994" y="769924"/>
                  </a:lnTo>
                  <a:lnTo>
                    <a:pt x="595617" y="616546"/>
                  </a:lnTo>
                  <a:lnTo>
                    <a:pt x="680974" y="787234"/>
                  </a:lnTo>
                  <a:lnTo>
                    <a:pt x="765136" y="616546"/>
                  </a:lnTo>
                  <a:lnTo>
                    <a:pt x="797953" y="769924"/>
                  </a:lnTo>
                  <a:lnTo>
                    <a:pt x="842111" y="769924"/>
                  </a:lnTo>
                  <a:close/>
                </a:path>
                <a:path w="6856095" h="835660">
                  <a:moveTo>
                    <a:pt x="1141730" y="646976"/>
                  </a:moveTo>
                  <a:lnTo>
                    <a:pt x="1132408" y="595198"/>
                  </a:lnTo>
                  <a:lnTo>
                    <a:pt x="1105420" y="554469"/>
                  </a:lnTo>
                  <a:lnTo>
                    <a:pt x="1097559" y="547687"/>
                  </a:lnTo>
                  <a:lnTo>
                    <a:pt x="1097559" y="646976"/>
                  </a:lnTo>
                  <a:lnTo>
                    <a:pt x="1095959" y="667308"/>
                  </a:lnTo>
                  <a:lnTo>
                    <a:pt x="1071905" y="714413"/>
                  </a:lnTo>
                  <a:lnTo>
                    <a:pt x="1027696" y="737362"/>
                  </a:lnTo>
                  <a:lnTo>
                    <a:pt x="1010424" y="738898"/>
                  </a:lnTo>
                  <a:lnTo>
                    <a:pt x="993152" y="737362"/>
                  </a:lnTo>
                  <a:lnTo>
                    <a:pt x="948956" y="714413"/>
                  </a:lnTo>
                  <a:lnTo>
                    <a:pt x="924890" y="667308"/>
                  </a:lnTo>
                  <a:lnTo>
                    <a:pt x="923290" y="646976"/>
                  </a:lnTo>
                  <a:lnTo>
                    <a:pt x="924877" y="626630"/>
                  </a:lnTo>
                  <a:lnTo>
                    <a:pt x="948651" y="579234"/>
                  </a:lnTo>
                  <a:lnTo>
                    <a:pt x="992911" y="556018"/>
                  </a:lnTo>
                  <a:lnTo>
                    <a:pt x="1010424" y="554469"/>
                  </a:lnTo>
                  <a:lnTo>
                    <a:pt x="1028001" y="556018"/>
                  </a:lnTo>
                  <a:lnTo>
                    <a:pt x="1072197" y="578929"/>
                  </a:lnTo>
                  <a:lnTo>
                    <a:pt x="1095984" y="626389"/>
                  </a:lnTo>
                  <a:lnTo>
                    <a:pt x="1097559" y="646976"/>
                  </a:lnTo>
                  <a:lnTo>
                    <a:pt x="1097559" y="547687"/>
                  </a:lnTo>
                  <a:lnTo>
                    <a:pt x="1084554" y="537083"/>
                  </a:lnTo>
                  <a:lnTo>
                    <a:pt x="1062278" y="525513"/>
                  </a:lnTo>
                  <a:lnTo>
                    <a:pt x="1037564" y="518579"/>
                  </a:lnTo>
                  <a:lnTo>
                    <a:pt x="1010424" y="516267"/>
                  </a:lnTo>
                  <a:lnTo>
                    <a:pt x="983284" y="518579"/>
                  </a:lnTo>
                  <a:lnTo>
                    <a:pt x="936282" y="537083"/>
                  </a:lnTo>
                  <a:lnTo>
                    <a:pt x="900099" y="573011"/>
                  </a:lnTo>
                  <a:lnTo>
                    <a:pt x="881456" y="619861"/>
                  </a:lnTo>
                  <a:lnTo>
                    <a:pt x="879119" y="646976"/>
                  </a:lnTo>
                  <a:lnTo>
                    <a:pt x="881456" y="673823"/>
                  </a:lnTo>
                  <a:lnTo>
                    <a:pt x="900099" y="720394"/>
                  </a:lnTo>
                  <a:lnTo>
                    <a:pt x="936282" y="756285"/>
                  </a:lnTo>
                  <a:lnTo>
                    <a:pt x="983284" y="774776"/>
                  </a:lnTo>
                  <a:lnTo>
                    <a:pt x="1010424" y="777087"/>
                  </a:lnTo>
                  <a:lnTo>
                    <a:pt x="1037564" y="774776"/>
                  </a:lnTo>
                  <a:lnTo>
                    <a:pt x="1084554" y="756285"/>
                  </a:lnTo>
                  <a:lnTo>
                    <a:pt x="1120749" y="720394"/>
                  </a:lnTo>
                  <a:lnTo>
                    <a:pt x="1139393" y="673823"/>
                  </a:lnTo>
                  <a:lnTo>
                    <a:pt x="1141730" y="646976"/>
                  </a:lnTo>
                  <a:close/>
                </a:path>
                <a:path w="6856095" h="835660">
                  <a:moveTo>
                    <a:pt x="1410296" y="522274"/>
                  </a:moveTo>
                  <a:lnTo>
                    <a:pt x="1367320" y="522274"/>
                  </a:lnTo>
                  <a:lnTo>
                    <a:pt x="1367320" y="623874"/>
                  </a:lnTo>
                  <a:lnTo>
                    <a:pt x="1250340" y="623874"/>
                  </a:lnTo>
                  <a:lnTo>
                    <a:pt x="1250340" y="522274"/>
                  </a:lnTo>
                  <a:lnTo>
                    <a:pt x="1207376" y="522274"/>
                  </a:lnTo>
                  <a:lnTo>
                    <a:pt x="1207376" y="623874"/>
                  </a:lnTo>
                  <a:lnTo>
                    <a:pt x="1207376" y="663244"/>
                  </a:lnTo>
                  <a:lnTo>
                    <a:pt x="1207376" y="769924"/>
                  </a:lnTo>
                  <a:lnTo>
                    <a:pt x="1250340" y="769924"/>
                  </a:lnTo>
                  <a:lnTo>
                    <a:pt x="1250340" y="663244"/>
                  </a:lnTo>
                  <a:lnTo>
                    <a:pt x="1367320" y="663244"/>
                  </a:lnTo>
                  <a:lnTo>
                    <a:pt x="1367320" y="769924"/>
                  </a:lnTo>
                  <a:lnTo>
                    <a:pt x="1410296" y="769924"/>
                  </a:lnTo>
                  <a:lnTo>
                    <a:pt x="1410296" y="663244"/>
                  </a:lnTo>
                  <a:lnTo>
                    <a:pt x="1410296" y="623874"/>
                  </a:lnTo>
                  <a:lnTo>
                    <a:pt x="1410296" y="522274"/>
                  </a:lnTo>
                  <a:close/>
                </a:path>
                <a:path w="6856095" h="835660">
                  <a:moveTo>
                    <a:pt x="1653806" y="522249"/>
                  </a:moveTo>
                  <a:lnTo>
                    <a:pt x="1455661" y="522249"/>
                  </a:lnTo>
                  <a:lnTo>
                    <a:pt x="1455661" y="561619"/>
                  </a:lnTo>
                  <a:lnTo>
                    <a:pt x="1533245" y="561619"/>
                  </a:lnTo>
                  <a:lnTo>
                    <a:pt x="1533245" y="769899"/>
                  </a:lnTo>
                  <a:lnTo>
                    <a:pt x="1576222" y="769899"/>
                  </a:lnTo>
                  <a:lnTo>
                    <a:pt x="1576222" y="561619"/>
                  </a:lnTo>
                  <a:lnTo>
                    <a:pt x="1653806" y="561619"/>
                  </a:lnTo>
                  <a:lnTo>
                    <a:pt x="1653806" y="522249"/>
                  </a:lnTo>
                  <a:close/>
                </a:path>
                <a:path w="6856095" h="835660">
                  <a:moveTo>
                    <a:pt x="2085327" y="646976"/>
                  </a:moveTo>
                  <a:lnTo>
                    <a:pt x="2075992" y="595198"/>
                  </a:lnTo>
                  <a:lnTo>
                    <a:pt x="2049018" y="554469"/>
                  </a:lnTo>
                  <a:lnTo>
                    <a:pt x="2041156" y="547687"/>
                  </a:lnTo>
                  <a:lnTo>
                    <a:pt x="2041156" y="646976"/>
                  </a:lnTo>
                  <a:lnTo>
                    <a:pt x="2039556" y="667308"/>
                  </a:lnTo>
                  <a:lnTo>
                    <a:pt x="2015490" y="714413"/>
                  </a:lnTo>
                  <a:lnTo>
                    <a:pt x="1971294" y="737362"/>
                  </a:lnTo>
                  <a:lnTo>
                    <a:pt x="1954022" y="738898"/>
                  </a:lnTo>
                  <a:lnTo>
                    <a:pt x="1936750" y="737362"/>
                  </a:lnTo>
                  <a:lnTo>
                    <a:pt x="1892541" y="714413"/>
                  </a:lnTo>
                  <a:lnTo>
                    <a:pt x="1868487" y="667308"/>
                  </a:lnTo>
                  <a:lnTo>
                    <a:pt x="1866887" y="646976"/>
                  </a:lnTo>
                  <a:lnTo>
                    <a:pt x="1868462" y="626630"/>
                  </a:lnTo>
                  <a:lnTo>
                    <a:pt x="1892236" y="579234"/>
                  </a:lnTo>
                  <a:lnTo>
                    <a:pt x="1936496" y="556018"/>
                  </a:lnTo>
                  <a:lnTo>
                    <a:pt x="1954022" y="554469"/>
                  </a:lnTo>
                  <a:lnTo>
                    <a:pt x="1971598" y="556018"/>
                  </a:lnTo>
                  <a:lnTo>
                    <a:pt x="2015794" y="578929"/>
                  </a:lnTo>
                  <a:lnTo>
                    <a:pt x="2039569" y="626389"/>
                  </a:lnTo>
                  <a:lnTo>
                    <a:pt x="2041156" y="646976"/>
                  </a:lnTo>
                  <a:lnTo>
                    <a:pt x="2041156" y="547687"/>
                  </a:lnTo>
                  <a:lnTo>
                    <a:pt x="2028151" y="537083"/>
                  </a:lnTo>
                  <a:lnTo>
                    <a:pt x="2005863" y="525513"/>
                  </a:lnTo>
                  <a:lnTo>
                    <a:pt x="1981161" y="518579"/>
                  </a:lnTo>
                  <a:lnTo>
                    <a:pt x="1954022" y="516267"/>
                  </a:lnTo>
                  <a:lnTo>
                    <a:pt x="1926882" y="518579"/>
                  </a:lnTo>
                  <a:lnTo>
                    <a:pt x="1879879" y="537083"/>
                  </a:lnTo>
                  <a:lnTo>
                    <a:pt x="1843697" y="573011"/>
                  </a:lnTo>
                  <a:lnTo>
                    <a:pt x="1825040" y="619861"/>
                  </a:lnTo>
                  <a:lnTo>
                    <a:pt x="1822716" y="646976"/>
                  </a:lnTo>
                  <a:lnTo>
                    <a:pt x="1825040" y="673823"/>
                  </a:lnTo>
                  <a:lnTo>
                    <a:pt x="1843697" y="720394"/>
                  </a:lnTo>
                  <a:lnTo>
                    <a:pt x="1879879" y="756285"/>
                  </a:lnTo>
                  <a:lnTo>
                    <a:pt x="1926882" y="774776"/>
                  </a:lnTo>
                  <a:lnTo>
                    <a:pt x="1954022" y="777087"/>
                  </a:lnTo>
                  <a:lnTo>
                    <a:pt x="1981161" y="774776"/>
                  </a:lnTo>
                  <a:lnTo>
                    <a:pt x="2028151" y="756285"/>
                  </a:lnTo>
                  <a:lnTo>
                    <a:pt x="2064334" y="720394"/>
                  </a:lnTo>
                  <a:lnTo>
                    <a:pt x="2082990" y="673823"/>
                  </a:lnTo>
                  <a:lnTo>
                    <a:pt x="2085327" y="646976"/>
                  </a:lnTo>
                  <a:close/>
                </a:path>
                <a:path w="6856095" h="835660">
                  <a:moveTo>
                    <a:pt x="2380157" y="730529"/>
                  </a:moveTo>
                  <a:lnTo>
                    <a:pt x="2343150" y="730529"/>
                  </a:lnTo>
                  <a:lnTo>
                    <a:pt x="2343150" y="561619"/>
                  </a:lnTo>
                  <a:lnTo>
                    <a:pt x="2343150" y="522236"/>
                  </a:lnTo>
                  <a:lnTo>
                    <a:pt x="2300173" y="522236"/>
                  </a:lnTo>
                  <a:lnTo>
                    <a:pt x="2300173" y="561619"/>
                  </a:lnTo>
                  <a:lnTo>
                    <a:pt x="2300173" y="730529"/>
                  </a:lnTo>
                  <a:lnTo>
                    <a:pt x="2181999" y="730529"/>
                  </a:lnTo>
                  <a:lnTo>
                    <a:pt x="2195055" y="715949"/>
                  </a:lnTo>
                  <a:lnTo>
                    <a:pt x="2204377" y="698449"/>
                  </a:lnTo>
                  <a:lnTo>
                    <a:pt x="2209977" y="678053"/>
                  </a:lnTo>
                  <a:lnTo>
                    <a:pt x="2211844" y="654735"/>
                  </a:lnTo>
                  <a:lnTo>
                    <a:pt x="2211844" y="561619"/>
                  </a:lnTo>
                  <a:lnTo>
                    <a:pt x="2300173" y="561619"/>
                  </a:lnTo>
                  <a:lnTo>
                    <a:pt x="2300173" y="522236"/>
                  </a:lnTo>
                  <a:lnTo>
                    <a:pt x="2168868" y="522236"/>
                  </a:lnTo>
                  <a:lnTo>
                    <a:pt x="2168868" y="632650"/>
                  </a:lnTo>
                  <a:lnTo>
                    <a:pt x="2168233" y="653542"/>
                  </a:lnTo>
                  <a:lnTo>
                    <a:pt x="2158720" y="698296"/>
                  </a:lnTo>
                  <a:lnTo>
                    <a:pt x="2127275" y="728294"/>
                  </a:lnTo>
                  <a:lnTo>
                    <a:pt x="2112772" y="730529"/>
                  </a:lnTo>
                  <a:lnTo>
                    <a:pt x="2112772" y="835558"/>
                  </a:lnTo>
                  <a:lnTo>
                    <a:pt x="2152154" y="835558"/>
                  </a:lnTo>
                  <a:lnTo>
                    <a:pt x="2152154" y="769924"/>
                  </a:lnTo>
                  <a:lnTo>
                    <a:pt x="2340762" y="769924"/>
                  </a:lnTo>
                  <a:lnTo>
                    <a:pt x="2340762" y="835558"/>
                  </a:lnTo>
                  <a:lnTo>
                    <a:pt x="2380157" y="835558"/>
                  </a:lnTo>
                  <a:lnTo>
                    <a:pt x="2380157" y="769924"/>
                  </a:lnTo>
                  <a:lnTo>
                    <a:pt x="2380157" y="730529"/>
                  </a:lnTo>
                  <a:close/>
                </a:path>
                <a:path w="6856095" h="835660">
                  <a:moveTo>
                    <a:pt x="2646946" y="654735"/>
                  </a:moveTo>
                  <a:lnTo>
                    <a:pt x="2646159" y="627430"/>
                  </a:lnTo>
                  <a:lnTo>
                    <a:pt x="2644724" y="618934"/>
                  </a:lnTo>
                  <a:lnTo>
                    <a:pt x="2642006" y="602805"/>
                  </a:lnTo>
                  <a:lnTo>
                    <a:pt x="2634513" y="580872"/>
                  </a:lnTo>
                  <a:lnTo>
                    <a:pt x="2623655" y="561619"/>
                  </a:lnTo>
                  <a:lnTo>
                    <a:pt x="2617266" y="554469"/>
                  </a:lnTo>
                  <a:lnTo>
                    <a:pt x="2605938" y="541782"/>
                  </a:lnTo>
                  <a:lnTo>
                    <a:pt x="2602763" y="539699"/>
                  </a:lnTo>
                  <a:lnTo>
                    <a:pt x="2602763" y="618934"/>
                  </a:lnTo>
                  <a:lnTo>
                    <a:pt x="2457145" y="618934"/>
                  </a:lnTo>
                  <a:lnTo>
                    <a:pt x="2473198" y="582396"/>
                  </a:lnTo>
                  <a:lnTo>
                    <a:pt x="2504656" y="559028"/>
                  </a:lnTo>
                  <a:lnTo>
                    <a:pt x="2529954" y="554469"/>
                  </a:lnTo>
                  <a:lnTo>
                    <a:pt x="2543683" y="555612"/>
                  </a:lnTo>
                  <a:lnTo>
                    <a:pt x="2543352" y="555612"/>
                  </a:lnTo>
                  <a:lnTo>
                    <a:pt x="2555544" y="558876"/>
                  </a:lnTo>
                  <a:lnTo>
                    <a:pt x="2586482" y="581609"/>
                  </a:lnTo>
                  <a:lnTo>
                    <a:pt x="2602763" y="618934"/>
                  </a:lnTo>
                  <a:lnTo>
                    <a:pt x="2602763" y="539699"/>
                  </a:lnTo>
                  <a:lnTo>
                    <a:pt x="2584412" y="527608"/>
                  </a:lnTo>
                  <a:lnTo>
                    <a:pt x="2559088" y="519099"/>
                  </a:lnTo>
                  <a:lnTo>
                    <a:pt x="2529954" y="516267"/>
                  </a:lnTo>
                  <a:lnTo>
                    <a:pt x="2503894" y="518591"/>
                  </a:lnTo>
                  <a:lnTo>
                    <a:pt x="2460180" y="537248"/>
                  </a:lnTo>
                  <a:lnTo>
                    <a:pt x="2428290" y="573430"/>
                  </a:lnTo>
                  <a:lnTo>
                    <a:pt x="2412022" y="620433"/>
                  </a:lnTo>
                  <a:lnTo>
                    <a:pt x="2409990" y="647573"/>
                  </a:lnTo>
                  <a:lnTo>
                    <a:pt x="2412238" y="677811"/>
                  </a:lnTo>
                  <a:lnTo>
                    <a:pt x="2430297" y="726300"/>
                  </a:lnTo>
                  <a:lnTo>
                    <a:pt x="2465032" y="758799"/>
                  </a:lnTo>
                  <a:lnTo>
                    <a:pt x="2508148" y="775055"/>
                  </a:lnTo>
                  <a:lnTo>
                    <a:pt x="2532342" y="777087"/>
                  </a:lnTo>
                  <a:lnTo>
                    <a:pt x="2555621" y="775182"/>
                  </a:lnTo>
                  <a:lnTo>
                    <a:pt x="2577109" y="769467"/>
                  </a:lnTo>
                  <a:lnTo>
                    <a:pt x="2596807" y="759955"/>
                  </a:lnTo>
                  <a:lnTo>
                    <a:pt x="2614714" y="746645"/>
                  </a:lnTo>
                  <a:lnTo>
                    <a:pt x="2622524" y="738898"/>
                  </a:lnTo>
                  <a:lnTo>
                    <a:pt x="2623324" y="738111"/>
                  </a:lnTo>
                  <a:lnTo>
                    <a:pt x="2631262" y="728599"/>
                  </a:lnTo>
                  <a:lnTo>
                    <a:pt x="2638539" y="718108"/>
                  </a:lnTo>
                  <a:lnTo>
                    <a:pt x="2645143" y="706666"/>
                  </a:lnTo>
                  <a:lnTo>
                    <a:pt x="2609329" y="686968"/>
                  </a:lnTo>
                  <a:lnTo>
                    <a:pt x="2604376" y="696480"/>
                  </a:lnTo>
                  <a:lnTo>
                    <a:pt x="2598432" y="705319"/>
                  </a:lnTo>
                  <a:lnTo>
                    <a:pt x="2560243" y="734415"/>
                  </a:lnTo>
                  <a:lnTo>
                    <a:pt x="2532938" y="738898"/>
                  </a:lnTo>
                  <a:lnTo>
                    <a:pt x="2517152" y="737438"/>
                  </a:lnTo>
                  <a:lnTo>
                    <a:pt x="2477427" y="715619"/>
                  </a:lnTo>
                  <a:lnTo>
                    <a:pt x="2455837" y="672630"/>
                  </a:lnTo>
                  <a:lnTo>
                    <a:pt x="2454160" y="654735"/>
                  </a:lnTo>
                  <a:lnTo>
                    <a:pt x="2646946" y="654735"/>
                  </a:lnTo>
                  <a:close/>
                </a:path>
                <a:path w="6856095" h="835660">
                  <a:moveTo>
                    <a:pt x="3025330" y="769924"/>
                  </a:moveTo>
                  <a:lnTo>
                    <a:pt x="2907144" y="636828"/>
                  </a:lnTo>
                  <a:lnTo>
                    <a:pt x="3014573" y="522236"/>
                  </a:lnTo>
                  <a:lnTo>
                    <a:pt x="2964434" y="522236"/>
                  </a:lnTo>
                  <a:lnTo>
                    <a:pt x="2871330" y="623697"/>
                  </a:lnTo>
                  <a:lnTo>
                    <a:pt x="2871330" y="522236"/>
                  </a:lnTo>
                  <a:lnTo>
                    <a:pt x="2828353" y="522236"/>
                  </a:lnTo>
                  <a:lnTo>
                    <a:pt x="2828353" y="623697"/>
                  </a:lnTo>
                  <a:lnTo>
                    <a:pt x="2735249" y="522236"/>
                  </a:lnTo>
                  <a:lnTo>
                    <a:pt x="2685123" y="522236"/>
                  </a:lnTo>
                  <a:lnTo>
                    <a:pt x="2792552" y="636828"/>
                  </a:lnTo>
                  <a:lnTo>
                    <a:pt x="2674378" y="769924"/>
                  </a:lnTo>
                  <a:lnTo>
                    <a:pt x="2728099" y="769924"/>
                  </a:lnTo>
                  <a:lnTo>
                    <a:pt x="2820009" y="665480"/>
                  </a:lnTo>
                  <a:lnTo>
                    <a:pt x="2828353" y="673849"/>
                  </a:lnTo>
                  <a:lnTo>
                    <a:pt x="2828353" y="769924"/>
                  </a:lnTo>
                  <a:lnTo>
                    <a:pt x="2871330" y="769924"/>
                  </a:lnTo>
                  <a:lnTo>
                    <a:pt x="2871330" y="673849"/>
                  </a:lnTo>
                  <a:lnTo>
                    <a:pt x="2879687" y="665480"/>
                  </a:lnTo>
                  <a:lnTo>
                    <a:pt x="2971609" y="769924"/>
                  </a:lnTo>
                  <a:lnTo>
                    <a:pt x="3025330" y="769924"/>
                  </a:lnTo>
                  <a:close/>
                </a:path>
                <a:path w="6856095" h="835660">
                  <a:moveTo>
                    <a:pt x="3297478" y="730529"/>
                  </a:moveTo>
                  <a:lnTo>
                    <a:pt x="3260471" y="730529"/>
                  </a:lnTo>
                  <a:lnTo>
                    <a:pt x="3260471" y="561619"/>
                  </a:lnTo>
                  <a:lnTo>
                    <a:pt x="3260471" y="522236"/>
                  </a:lnTo>
                  <a:lnTo>
                    <a:pt x="3217494" y="522236"/>
                  </a:lnTo>
                  <a:lnTo>
                    <a:pt x="3217494" y="561619"/>
                  </a:lnTo>
                  <a:lnTo>
                    <a:pt x="3217494" y="730529"/>
                  </a:lnTo>
                  <a:lnTo>
                    <a:pt x="3099320" y="730529"/>
                  </a:lnTo>
                  <a:lnTo>
                    <a:pt x="3112376" y="715949"/>
                  </a:lnTo>
                  <a:lnTo>
                    <a:pt x="3121698" y="698449"/>
                  </a:lnTo>
                  <a:lnTo>
                    <a:pt x="3127298" y="678053"/>
                  </a:lnTo>
                  <a:lnTo>
                    <a:pt x="3129165" y="654735"/>
                  </a:lnTo>
                  <a:lnTo>
                    <a:pt x="3129165" y="561619"/>
                  </a:lnTo>
                  <a:lnTo>
                    <a:pt x="3217494" y="561619"/>
                  </a:lnTo>
                  <a:lnTo>
                    <a:pt x="3217494" y="522236"/>
                  </a:lnTo>
                  <a:lnTo>
                    <a:pt x="3086189" y="522236"/>
                  </a:lnTo>
                  <a:lnTo>
                    <a:pt x="3086189" y="632650"/>
                  </a:lnTo>
                  <a:lnTo>
                    <a:pt x="3085566" y="653542"/>
                  </a:lnTo>
                  <a:lnTo>
                    <a:pt x="3076054" y="698296"/>
                  </a:lnTo>
                  <a:lnTo>
                    <a:pt x="3044596" y="728294"/>
                  </a:lnTo>
                  <a:lnTo>
                    <a:pt x="3030093" y="730529"/>
                  </a:lnTo>
                  <a:lnTo>
                    <a:pt x="3030093" y="835558"/>
                  </a:lnTo>
                  <a:lnTo>
                    <a:pt x="3069488" y="835558"/>
                  </a:lnTo>
                  <a:lnTo>
                    <a:pt x="3069488" y="769924"/>
                  </a:lnTo>
                  <a:lnTo>
                    <a:pt x="3258083" y="769924"/>
                  </a:lnTo>
                  <a:lnTo>
                    <a:pt x="3258083" y="835558"/>
                  </a:lnTo>
                  <a:lnTo>
                    <a:pt x="3297478" y="835558"/>
                  </a:lnTo>
                  <a:lnTo>
                    <a:pt x="3297478" y="769924"/>
                  </a:lnTo>
                  <a:lnTo>
                    <a:pt x="3297478" y="730529"/>
                  </a:lnTo>
                  <a:close/>
                </a:path>
                <a:path w="6856095" h="835660">
                  <a:moveTo>
                    <a:pt x="3524275" y="693534"/>
                  </a:moveTo>
                  <a:lnTo>
                    <a:pt x="3515169" y="655332"/>
                  </a:lnTo>
                  <a:lnTo>
                    <a:pt x="3480104" y="625792"/>
                  </a:lnTo>
                  <a:lnTo>
                    <a:pt x="3480104" y="693534"/>
                  </a:lnTo>
                  <a:lnTo>
                    <a:pt x="3479101" y="703338"/>
                  </a:lnTo>
                  <a:lnTo>
                    <a:pt x="3448774" y="730084"/>
                  </a:lnTo>
                  <a:lnTo>
                    <a:pt x="3425799" y="731723"/>
                  </a:lnTo>
                  <a:lnTo>
                    <a:pt x="3385807" y="731723"/>
                  </a:lnTo>
                  <a:lnTo>
                    <a:pt x="3385807" y="655332"/>
                  </a:lnTo>
                  <a:lnTo>
                    <a:pt x="3426396" y="655332"/>
                  </a:lnTo>
                  <a:lnTo>
                    <a:pt x="3464598" y="662482"/>
                  </a:lnTo>
                  <a:lnTo>
                    <a:pt x="3480104" y="693534"/>
                  </a:lnTo>
                  <a:lnTo>
                    <a:pt x="3480104" y="625792"/>
                  </a:lnTo>
                  <a:lnTo>
                    <a:pt x="3474440" y="623252"/>
                  </a:lnTo>
                  <a:lnTo>
                    <a:pt x="3453917" y="618655"/>
                  </a:lnTo>
                  <a:lnTo>
                    <a:pt x="3429978" y="617131"/>
                  </a:lnTo>
                  <a:lnTo>
                    <a:pt x="3385807" y="617131"/>
                  </a:lnTo>
                  <a:lnTo>
                    <a:pt x="3385807" y="522236"/>
                  </a:lnTo>
                  <a:lnTo>
                    <a:pt x="3342830" y="522236"/>
                  </a:lnTo>
                  <a:lnTo>
                    <a:pt x="3342830" y="769924"/>
                  </a:lnTo>
                  <a:lnTo>
                    <a:pt x="3429368" y="769924"/>
                  </a:lnTo>
                  <a:lnTo>
                    <a:pt x="3452939" y="768616"/>
                  </a:lnTo>
                  <a:lnTo>
                    <a:pt x="3502190" y="749046"/>
                  </a:lnTo>
                  <a:lnTo>
                    <a:pt x="3522891" y="709980"/>
                  </a:lnTo>
                  <a:lnTo>
                    <a:pt x="3524275" y="693534"/>
                  </a:lnTo>
                  <a:close/>
                </a:path>
                <a:path w="6856095" h="835660">
                  <a:moveTo>
                    <a:pt x="3597084" y="522236"/>
                  </a:moveTo>
                  <a:lnTo>
                    <a:pt x="3554120" y="522236"/>
                  </a:lnTo>
                  <a:lnTo>
                    <a:pt x="3554120" y="769924"/>
                  </a:lnTo>
                  <a:lnTo>
                    <a:pt x="3597084" y="769924"/>
                  </a:lnTo>
                  <a:lnTo>
                    <a:pt x="3597084" y="522236"/>
                  </a:lnTo>
                  <a:close/>
                </a:path>
                <a:path w="6856095" h="835660">
                  <a:moveTo>
                    <a:pt x="6855777" y="21882"/>
                  </a:moveTo>
                  <a:lnTo>
                    <a:pt x="6852806" y="14909"/>
                  </a:lnTo>
                  <a:lnTo>
                    <a:pt x="6840855" y="2984"/>
                  </a:lnTo>
                  <a:lnTo>
                    <a:pt x="6833895" y="0"/>
                  </a:lnTo>
                  <a:lnTo>
                    <a:pt x="6817969" y="0"/>
                  </a:lnTo>
                  <a:lnTo>
                    <a:pt x="6811010" y="2984"/>
                  </a:lnTo>
                  <a:lnTo>
                    <a:pt x="6799072" y="14909"/>
                  </a:lnTo>
                  <a:lnTo>
                    <a:pt x="6796100" y="21882"/>
                  </a:lnTo>
                  <a:lnTo>
                    <a:pt x="6796100" y="37795"/>
                  </a:lnTo>
                  <a:lnTo>
                    <a:pt x="6799072" y="44742"/>
                  </a:lnTo>
                  <a:lnTo>
                    <a:pt x="6805041" y="50711"/>
                  </a:lnTo>
                  <a:lnTo>
                    <a:pt x="6811010" y="56680"/>
                  </a:lnTo>
                  <a:lnTo>
                    <a:pt x="6817969" y="59664"/>
                  </a:lnTo>
                  <a:lnTo>
                    <a:pt x="6833895" y="59664"/>
                  </a:lnTo>
                  <a:lnTo>
                    <a:pt x="6840855" y="56680"/>
                  </a:lnTo>
                  <a:lnTo>
                    <a:pt x="6852806" y="44742"/>
                  </a:lnTo>
                  <a:lnTo>
                    <a:pt x="6855777" y="37795"/>
                  </a:lnTo>
                  <a:lnTo>
                    <a:pt x="6855777" y="218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171214" y="5843350"/>
              <a:ext cx="190988" cy="247678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5399189" y="5824251"/>
              <a:ext cx="2921000" cy="407034"/>
            </a:xfrm>
            <a:custGeom>
              <a:avLst/>
              <a:gdLst/>
              <a:ahLst/>
              <a:cxnLst/>
              <a:rect l="l" t="t" r="r" b="b"/>
              <a:pathLst>
                <a:path w="2921000" h="407035">
                  <a:moveTo>
                    <a:pt x="322300" y="266788"/>
                  </a:moveTo>
                  <a:lnTo>
                    <a:pt x="262610" y="0"/>
                  </a:lnTo>
                  <a:lnTo>
                    <a:pt x="162344" y="201726"/>
                  </a:lnTo>
                  <a:lnTo>
                    <a:pt x="59690" y="0"/>
                  </a:lnTo>
                  <a:lnTo>
                    <a:pt x="0" y="266788"/>
                  </a:lnTo>
                  <a:lnTo>
                    <a:pt x="44183" y="266788"/>
                  </a:lnTo>
                  <a:lnTo>
                    <a:pt x="75806" y="113411"/>
                  </a:lnTo>
                  <a:lnTo>
                    <a:pt x="161163" y="284099"/>
                  </a:lnTo>
                  <a:lnTo>
                    <a:pt x="245313" y="113411"/>
                  </a:lnTo>
                  <a:lnTo>
                    <a:pt x="278130" y="266788"/>
                  </a:lnTo>
                  <a:lnTo>
                    <a:pt x="322300" y="266788"/>
                  </a:lnTo>
                  <a:close/>
                </a:path>
                <a:path w="2921000" h="407035">
                  <a:moveTo>
                    <a:pt x="596239" y="151599"/>
                  </a:moveTo>
                  <a:lnTo>
                    <a:pt x="591312" y="99669"/>
                  </a:lnTo>
                  <a:lnTo>
                    <a:pt x="572960" y="58483"/>
                  </a:lnTo>
                  <a:lnTo>
                    <a:pt x="566572" y="51333"/>
                  </a:lnTo>
                  <a:lnTo>
                    <a:pt x="555244" y="38646"/>
                  </a:lnTo>
                  <a:lnTo>
                    <a:pt x="552069" y="36563"/>
                  </a:lnTo>
                  <a:lnTo>
                    <a:pt x="552069" y="115798"/>
                  </a:lnTo>
                  <a:lnTo>
                    <a:pt x="406450" y="115798"/>
                  </a:lnTo>
                  <a:lnTo>
                    <a:pt x="422503" y="79260"/>
                  </a:lnTo>
                  <a:lnTo>
                    <a:pt x="453961" y="55892"/>
                  </a:lnTo>
                  <a:lnTo>
                    <a:pt x="479259" y="51333"/>
                  </a:lnTo>
                  <a:lnTo>
                    <a:pt x="492988" y="52476"/>
                  </a:lnTo>
                  <a:lnTo>
                    <a:pt x="492658" y="52476"/>
                  </a:lnTo>
                  <a:lnTo>
                    <a:pt x="504850" y="55740"/>
                  </a:lnTo>
                  <a:lnTo>
                    <a:pt x="535787" y="78473"/>
                  </a:lnTo>
                  <a:lnTo>
                    <a:pt x="552069" y="115798"/>
                  </a:lnTo>
                  <a:lnTo>
                    <a:pt x="552069" y="36563"/>
                  </a:lnTo>
                  <a:lnTo>
                    <a:pt x="533717" y="24472"/>
                  </a:lnTo>
                  <a:lnTo>
                    <a:pt x="508381" y="15963"/>
                  </a:lnTo>
                  <a:lnTo>
                    <a:pt x="479259" y="13131"/>
                  </a:lnTo>
                  <a:lnTo>
                    <a:pt x="453199" y="15455"/>
                  </a:lnTo>
                  <a:lnTo>
                    <a:pt x="409486" y="34112"/>
                  </a:lnTo>
                  <a:lnTo>
                    <a:pt x="377596" y="70294"/>
                  </a:lnTo>
                  <a:lnTo>
                    <a:pt x="361327" y="117297"/>
                  </a:lnTo>
                  <a:lnTo>
                    <a:pt x="359283" y="144437"/>
                  </a:lnTo>
                  <a:lnTo>
                    <a:pt x="361543" y="174675"/>
                  </a:lnTo>
                  <a:lnTo>
                    <a:pt x="379603" y="223164"/>
                  </a:lnTo>
                  <a:lnTo>
                    <a:pt x="414337" y="255663"/>
                  </a:lnTo>
                  <a:lnTo>
                    <a:pt x="457454" y="271919"/>
                  </a:lnTo>
                  <a:lnTo>
                    <a:pt x="481647" y="273951"/>
                  </a:lnTo>
                  <a:lnTo>
                    <a:pt x="504926" y="272046"/>
                  </a:lnTo>
                  <a:lnTo>
                    <a:pt x="526415" y="266331"/>
                  </a:lnTo>
                  <a:lnTo>
                    <a:pt x="546112" y="256819"/>
                  </a:lnTo>
                  <a:lnTo>
                    <a:pt x="564019" y="243509"/>
                  </a:lnTo>
                  <a:lnTo>
                    <a:pt x="571830" y="235762"/>
                  </a:lnTo>
                  <a:lnTo>
                    <a:pt x="572630" y="234975"/>
                  </a:lnTo>
                  <a:lnTo>
                    <a:pt x="580567" y="225463"/>
                  </a:lnTo>
                  <a:lnTo>
                    <a:pt x="587844" y="214972"/>
                  </a:lnTo>
                  <a:lnTo>
                    <a:pt x="594448" y="203530"/>
                  </a:lnTo>
                  <a:lnTo>
                    <a:pt x="558634" y="183832"/>
                  </a:lnTo>
                  <a:lnTo>
                    <a:pt x="553669" y="193344"/>
                  </a:lnTo>
                  <a:lnTo>
                    <a:pt x="547738" y="202184"/>
                  </a:lnTo>
                  <a:lnTo>
                    <a:pt x="509549" y="231279"/>
                  </a:lnTo>
                  <a:lnTo>
                    <a:pt x="482244" y="235762"/>
                  </a:lnTo>
                  <a:lnTo>
                    <a:pt x="466458" y="234302"/>
                  </a:lnTo>
                  <a:lnTo>
                    <a:pt x="426732" y="212483"/>
                  </a:lnTo>
                  <a:lnTo>
                    <a:pt x="405142" y="169494"/>
                  </a:lnTo>
                  <a:lnTo>
                    <a:pt x="403466" y="151599"/>
                  </a:lnTo>
                  <a:lnTo>
                    <a:pt x="596239" y="151599"/>
                  </a:lnTo>
                  <a:close/>
                </a:path>
                <a:path w="2921000" h="407035">
                  <a:moveTo>
                    <a:pt x="857656" y="196964"/>
                  </a:moveTo>
                  <a:lnTo>
                    <a:pt x="840562" y="213944"/>
                  </a:lnTo>
                  <a:lnTo>
                    <a:pt x="821537" y="226060"/>
                  </a:lnTo>
                  <a:lnTo>
                    <a:pt x="800569" y="233337"/>
                  </a:lnTo>
                  <a:lnTo>
                    <a:pt x="777659" y="235762"/>
                  </a:lnTo>
                  <a:lnTo>
                    <a:pt x="760399" y="234226"/>
                  </a:lnTo>
                  <a:lnTo>
                    <a:pt x="716203" y="211289"/>
                  </a:lnTo>
                  <a:lnTo>
                    <a:pt x="692137" y="164172"/>
                  </a:lnTo>
                  <a:lnTo>
                    <a:pt x="690537" y="143840"/>
                  </a:lnTo>
                  <a:lnTo>
                    <a:pt x="692137" y="123494"/>
                  </a:lnTo>
                  <a:lnTo>
                    <a:pt x="716203" y="76098"/>
                  </a:lnTo>
                  <a:lnTo>
                    <a:pt x="760730" y="52882"/>
                  </a:lnTo>
                  <a:lnTo>
                    <a:pt x="778268" y="51333"/>
                  </a:lnTo>
                  <a:lnTo>
                    <a:pt x="801243" y="53644"/>
                  </a:lnTo>
                  <a:lnTo>
                    <a:pt x="821842" y="60579"/>
                  </a:lnTo>
                  <a:lnTo>
                    <a:pt x="840041" y="72148"/>
                  </a:lnTo>
                  <a:lnTo>
                    <a:pt x="855865" y="88328"/>
                  </a:lnTo>
                  <a:lnTo>
                    <a:pt x="855865" y="36995"/>
                  </a:lnTo>
                  <a:lnTo>
                    <a:pt x="838288" y="26555"/>
                  </a:lnTo>
                  <a:lnTo>
                    <a:pt x="819594" y="19100"/>
                  </a:lnTo>
                  <a:lnTo>
                    <a:pt x="799795" y="14630"/>
                  </a:lnTo>
                  <a:lnTo>
                    <a:pt x="778852" y="13131"/>
                  </a:lnTo>
                  <a:lnTo>
                    <a:pt x="751446" y="15468"/>
                  </a:lnTo>
                  <a:lnTo>
                    <a:pt x="703999" y="34112"/>
                  </a:lnTo>
                  <a:lnTo>
                    <a:pt x="667512" y="70294"/>
                  </a:lnTo>
                  <a:lnTo>
                    <a:pt x="648703" y="117309"/>
                  </a:lnTo>
                  <a:lnTo>
                    <a:pt x="646353" y="144449"/>
                  </a:lnTo>
                  <a:lnTo>
                    <a:pt x="648690" y="171284"/>
                  </a:lnTo>
                  <a:lnTo>
                    <a:pt x="667346" y="217690"/>
                  </a:lnTo>
                  <a:lnTo>
                    <a:pt x="703605" y="253301"/>
                  </a:lnTo>
                  <a:lnTo>
                    <a:pt x="751192" y="271653"/>
                  </a:lnTo>
                  <a:lnTo>
                    <a:pt x="778852" y="273951"/>
                  </a:lnTo>
                  <a:lnTo>
                    <a:pt x="800125" y="272338"/>
                  </a:lnTo>
                  <a:lnTo>
                    <a:pt x="820343" y="267538"/>
                  </a:lnTo>
                  <a:lnTo>
                    <a:pt x="839520" y="259524"/>
                  </a:lnTo>
                  <a:lnTo>
                    <a:pt x="857656" y="248297"/>
                  </a:lnTo>
                  <a:lnTo>
                    <a:pt x="857656" y="196964"/>
                  </a:lnTo>
                  <a:close/>
                </a:path>
                <a:path w="2921000" h="407035">
                  <a:moveTo>
                    <a:pt x="1085621" y="19113"/>
                  </a:moveTo>
                  <a:lnTo>
                    <a:pt x="887476" y="19113"/>
                  </a:lnTo>
                  <a:lnTo>
                    <a:pt x="887476" y="58483"/>
                  </a:lnTo>
                  <a:lnTo>
                    <a:pt x="965060" y="58483"/>
                  </a:lnTo>
                  <a:lnTo>
                    <a:pt x="965060" y="266763"/>
                  </a:lnTo>
                  <a:lnTo>
                    <a:pt x="1008037" y="266763"/>
                  </a:lnTo>
                  <a:lnTo>
                    <a:pt x="1008037" y="58483"/>
                  </a:lnTo>
                  <a:lnTo>
                    <a:pt x="1085621" y="58483"/>
                  </a:lnTo>
                  <a:lnTo>
                    <a:pt x="1085621" y="19113"/>
                  </a:lnTo>
                  <a:close/>
                </a:path>
                <a:path w="2921000" h="407035">
                  <a:moveTo>
                    <a:pt x="1378077" y="143840"/>
                  </a:moveTo>
                  <a:lnTo>
                    <a:pt x="1368742" y="92062"/>
                  </a:lnTo>
                  <a:lnTo>
                    <a:pt x="1341767" y="51333"/>
                  </a:lnTo>
                  <a:lnTo>
                    <a:pt x="1333906" y="44551"/>
                  </a:lnTo>
                  <a:lnTo>
                    <a:pt x="1333906" y="143840"/>
                  </a:lnTo>
                  <a:lnTo>
                    <a:pt x="1332306" y="164172"/>
                  </a:lnTo>
                  <a:lnTo>
                    <a:pt x="1308239" y="211277"/>
                  </a:lnTo>
                  <a:lnTo>
                    <a:pt x="1264043" y="234226"/>
                  </a:lnTo>
                  <a:lnTo>
                    <a:pt x="1246771" y="235762"/>
                  </a:lnTo>
                  <a:lnTo>
                    <a:pt x="1229499" y="234226"/>
                  </a:lnTo>
                  <a:lnTo>
                    <a:pt x="1185291" y="211277"/>
                  </a:lnTo>
                  <a:lnTo>
                    <a:pt x="1161237" y="164172"/>
                  </a:lnTo>
                  <a:lnTo>
                    <a:pt x="1159637" y="143840"/>
                  </a:lnTo>
                  <a:lnTo>
                    <a:pt x="1161211" y="123494"/>
                  </a:lnTo>
                  <a:lnTo>
                    <a:pt x="1184986" y="76098"/>
                  </a:lnTo>
                  <a:lnTo>
                    <a:pt x="1229245" y="52882"/>
                  </a:lnTo>
                  <a:lnTo>
                    <a:pt x="1246771" y="51333"/>
                  </a:lnTo>
                  <a:lnTo>
                    <a:pt x="1264348" y="52882"/>
                  </a:lnTo>
                  <a:lnTo>
                    <a:pt x="1308544" y="75793"/>
                  </a:lnTo>
                  <a:lnTo>
                    <a:pt x="1332318" y="123253"/>
                  </a:lnTo>
                  <a:lnTo>
                    <a:pt x="1333906" y="143840"/>
                  </a:lnTo>
                  <a:lnTo>
                    <a:pt x="1333906" y="44551"/>
                  </a:lnTo>
                  <a:lnTo>
                    <a:pt x="1320901" y="33947"/>
                  </a:lnTo>
                  <a:lnTo>
                    <a:pt x="1298613" y="22377"/>
                  </a:lnTo>
                  <a:lnTo>
                    <a:pt x="1273911" y="15443"/>
                  </a:lnTo>
                  <a:lnTo>
                    <a:pt x="1246771" y="13131"/>
                  </a:lnTo>
                  <a:lnTo>
                    <a:pt x="1219631" y="15443"/>
                  </a:lnTo>
                  <a:lnTo>
                    <a:pt x="1172629" y="33947"/>
                  </a:lnTo>
                  <a:lnTo>
                    <a:pt x="1136446" y="69875"/>
                  </a:lnTo>
                  <a:lnTo>
                    <a:pt x="1117790" y="116725"/>
                  </a:lnTo>
                  <a:lnTo>
                    <a:pt x="1115466" y="143840"/>
                  </a:lnTo>
                  <a:lnTo>
                    <a:pt x="1117790" y="170688"/>
                  </a:lnTo>
                  <a:lnTo>
                    <a:pt x="1136446" y="217258"/>
                  </a:lnTo>
                  <a:lnTo>
                    <a:pt x="1172629" y="253149"/>
                  </a:lnTo>
                  <a:lnTo>
                    <a:pt x="1219631" y="271640"/>
                  </a:lnTo>
                  <a:lnTo>
                    <a:pt x="1246771" y="273951"/>
                  </a:lnTo>
                  <a:lnTo>
                    <a:pt x="1273911" y="271640"/>
                  </a:lnTo>
                  <a:lnTo>
                    <a:pt x="1320901" y="253149"/>
                  </a:lnTo>
                  <a:lnTo>
                    <a:pt x="1357083" y="217258"/>
                  </a:lnTo>
                  <a:lnTo>
                    <a:pt x="1375740" y="170688"/>
                  </a:lnTo>
                  <a:lnTo>
                    <a:pt x="1378077" y="143840"/>
                  </a:lnTo>
                  <a:close/>
                </a:path>
                <a:path w="2921000" h="407035">
                  <a:moveTo>
                    <a:pt x="1778546" y="196964"/>
                  </a:moveTo>
                  <a:lnTo>
                    <a:pt x="1761451" y="213944"/>
                  </a:lnTo>
                  <a:lnTo>
                    <a:pt x="1742427" y="226060"/>
                  </a:lnTo>
                  <a:lnTo>
                    <a:pt x="1721459" y="233337"/>
                  </a:lnTo>
                  <a:lnTo>
                    <a:pt x="1698561" y="235762"/>
                  </a:lnTo>
                  <a:lnTo>
                    <a:pt x="1681289" y="234226"/>
                  </a:lnTo>
                  <a:lnTo>
                    <a:pt x="1637093" y="211289"/>
                  </a:lnTo>
                  <a:lnTo>
                    <a:pt x="1613027" y="164172"/>
                  </a:lnTo>
                  <a:lnTo>
                    <a:pt x="1611426" y="143840"/>
                  </a:lnTo>
                  <a:lnTo>
                    <a:pt x="1613027" y="123494"/>
                  </a:lnTo>
                  <a:lnTo>
                    <a:pt x="1637093" y="76098"/>
                  </a:lnTo>
                  <a:lnTo>
                    <a:pt x="1681632" y="52882"/>
                  </a:lnTo>
                  <a:lnTo>
                    <a:pt x="1699158" y="51333"/>
                  </a:lnTo>
                  <a:lnTo>
                    <a:pt x="1722145" y="53644"/>
                  </a:lnTo>
                  <a:lnTo>
                    <a:pt x="1742732" y="60579"/>
                  </a:lnTo>
                  <a:lnTo>
                    <a:pt x="1760931" y="72148"/>
                  </a:lnTo>
                  <a:lnTo>
                    <a:pt x="1776755" y="88328"/>
                  </a:lnTo>
                  <a:lnTo>
                    <a:pt x="1776755" y="36995"/>
                  </a:lnTo>
                  <a:lnTo>
                    <a:pt x="1759178" y="26555"/>
                  </a:lnTo>
                  <a:lnTo>
                    <a:pt x="1740496" y="19100"/>
                  </a:lnTo>
                  <a:lnTo>
                    <a:pt x="1720684" y="14630"/>
                  </a:lnTo>
                  <a:lnTo>
                    <a:pt x="1699755" y="13131"/>
                  </a:lnTo>
                  <a:lnTo>
                    <a:pt x="1672336" y="15468"/>
                  </a:lnTo>
                  <a:lnTo>
                    <a:pt x="1624888" y="34112"/>
                  </a:lnTo>
                  <a:lnTo>
                    <a:pt x="1588401" y="70294"/>
                  </a:lnTo>
                  <a:lnTo>
                    <a:pt x="1569605" y="117309"/>
                  </a:lnTo>
                  <a:lnTo>
                    <a:pt x="1567256" y="144449"/>
                  </a:lnTo>
                  <a:lnTo>
                    <a:pt x="1569580" y="171284"/>
                  </a:lnTo>
                  <a:lnTo>
                    <a:pt x="1588236" y="217690"/>
                  </a:lnTo>
                  <a:lnTo>
                    <a:pt x="1624495" y="253301"/>
                  </a:lnTo>
                  <a:lnTo>
                    <a:pt x="1672094" y="271653"/>
                  </a:lnTo>
                  <a:lnTo>
                    <a:pt x="1699755" y="273951"/>
                  </a:lnTo>
                  <a:lnTo>
                    <a:pt x="1721015" y="272338"/>
                  </a:lnTo>
                  <a:lnTo>
                    <a:pt x="1741233" y="267538"/>
                  </a:lnTo>
                  <a:lnTo>
                    <a:pt x="1760410" y="259524"/>
                  </a:lnTo>
                  <a:lnTo>
                    <a:pt x="1778546" y="248297"/>
                  </a:lnTo>
                  <a:lnTo>
                    <a:pt x="1778546" y="196964"/>
                  </a:lnTo>
                  <a:close/>
                </a:path>
                <a:path w="2921000" h="407035">
                  <a:moveTo>
                    <a:pt x="2006536" y="19113"/>
                  </a:moveTo>
                  <a:lnTo>
                    <a:pt x="1808391" y="19113"/>
                  </a:lnTo>
                  <a:lnTo>
                    <a:pt x="1808391" y="58483"/>
                  </a:lnTo>
                  <a:lnTo>
                    <a:pt x="1885975" y="58483"/>
                  </a:lnTo>
                  <a:lnTo>
                    <a:pt x="1885975" y="266763"/>
                  </a:lnTo>
                  <a:lnTo>
                    <a:pt x="1928952" y="266763"/>
                  </a:lnTo>
                  <a:lnTo>
                    <a:pt x="1928952" y="58483"/>
                  </a:lnTo>
                  <a:lnTo>
                    <a:pt x="2006536" y="58483"/>
                  </a:lnTo>
                  <a:lnTo>
                    <a:pt x="2006536" y="19113"/>
                  </a:lnTo>
                  <a:close/>
                </a:path>
                <a:path w="2921000" h="407035">
                  <a:moveTo>
                    <a:pt x="2264372" y="12"/>
                  </a:moveTo>
                  <a:lnTo>
                    <a:pt x="2094865" y="182626"/>
                  </a:lnTo>
                  <a:lnTo>
                    <a:pt x="2094865" y="19100"/>
                  </a:lnTo>
                  <a:lnTo>
                    <a:pt x="2051900" y="19100"/>
                  </a:lnTo>
                  <a:lnTo>
                    <a:pt x="2051900" y="284111"/>
                  </a:lnTo>
                  <a:lnTo>
                    <a:pt x="2221395" y="101460"/>
                  </a:lnTo>
                  <a:lnTo>
                    <a:pt x="2221395" y="266788"/>
                  </a:lnTo>
                  <a:lnTo>
                    <a:pt x="2264372" y="266788"/>
                  </a:lnTo>
                  <a:lnTo>
                    <a:pt x="2264372" y="12"/>
                  </a:lnTo>
                  <a:close/>
                </a:path>
                <a:path w="2921000" h="407035">
                  <a:moveTo>
                    <a:pt x="2639161" y="266788"/>
                  </a:moveTo>
                  <a:lnTo>
                    <a:pt x="2579484" y="0"/>
                  </a:lnTo>
                  <a:lnTo>
                    <a:pt x="2479217" y="201726"/>
                  </a:lnTo>
                  <a:lnTo>
                    <a:pt x="2376563" y="0"/>
                  </a:lnTo>
                  <a:lnTo>
                    <a:pt x="2316873" y="266788"/>
                  </a:lnTo>
                  <a:lnTo>
                    <a:pt x="2361044" y="266788"/>
                  </a:lnTo>
                  <a:lnTo>
                    <a:pt x="2392667" y="113411"/>
                  </a:lnTo>
                  <a:lnTo>
                    <a:pt x="2478036" y="284099"/>
                  </a:lnTo>
                  <a:lnTo>
                    <a:pt x="2562187" y="113411"/>
                  </a:lnTo>
                  <a:lnTo>
                    <a:pt x="2595003" y="266788"/>
                  </a:lnTo>
                  <a:lnTo>
                    <a:pt x="2639161" y="266788"/>
                  </a:lnTo>
                  <a:close/>
                </a:path>
                <a:path w="2921000" h="407035">
                  <a:moveTo>
                    <a:pt x="2920873" y="19100"/>
                  </a:moveTo>
                  <a:lnTo>
                    <a:pt x="2873133" y="19100"/>
                  </a:lnTo>
                  <a:lnTo>
                    <a:pt x="2792552" y="196380"/>
                  </a:lnTo>
                  <a:lnTo>
                    <a:pt x="2704820" y="19100"/>
                  </a:lnTo>
                  <a:lnTo>
                    <a:pt x="2655874" y="19100"/>
                  </a:lnTo>
                  <a:lnTo>
                    <a:pt x="2769870" y="243509"/>
                  </a:lnTo>
                  <a:lnTo>
                    <a:pt x="2689898" y="406450"/>
                  </a:lnTo>
                  <a:lnTo>
                    <a:pt x="2737650" y="406450"/>
                  </a:lnTo>
                  <a:lnTo>
                    <a:pt x="2920873" y="191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8329621" y="5843350"/>
              <a:ext cx="223218" cy="248892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3994" y="5824264"/>
              <a:ext cx="854710" cy="407034"/>
            </a:xfrm>
            <a:custGeom>
              <a:avLst/>
              <a:gdLst/>
              <a:ahLst/>
              <a:cxnLst/>
              <a:rect l="l" t="t" r="r" b="b"/>
              <a:pathLst>
                <a:path w="854709" h="407035">
                  <a:moveTo>
                    <a:pt x="212471" y="0"/>
                  </a:moveTo>
                  <a:lnTo>
                    <a:pt x="42976" y="182613"/>
                  </a:lnTo>
                  <a:lnTo>
                    <a:pt x="42976" y="19088"/>
                  </a:lnTo>
                  <a:lnTo>
                    <a:pt x="0" y="19088"/>
                  </a:lnTo>
                  <a:lnTo>
                    <a:pt x="0" y="284099"/>
                  </a:lnTo>
                  <a:lnTo>
                    <a:pt x="169506" y="101447"/>
                  </a:lnTo>
                  <a:lnTo>
                    <a:pt x="169506" y="266776"/>
                  </a:lnTo>
                  <a:lnTo>
                    <a:pt x="212471" y="266776"/>
                  </a:lnTo>
                  <a:lnTo>
                    <a:pt x="212471" y="0"/>
                  </a:lnTo>
                  <a:close/>
                </a:path>
                <a:path w="854709" h="407035">
                  <a:moveTo>
                    <a:pt x="541921" y="144424"/>
                  </a:moveTo>
                  <a:lnTo>
                    <a:pt x="533781" y="94805"/>
                  </a:lnTo>
                  <a:lnTo>
                    <a:pt x="509397" y="52222"/>
                  </a:lnTo>
                  <a:lnTo>
                    <a:pt x="497751" y="40970"/>
                  </a:lnTo>
                  <a:lnTo>
                    <a:pt x="497751" y="144424"/>
                  </a:lnTo>
                  <a:lnTo>
                    <a:pt x="496392" y="162458"/>
                  </a:lnTo>
                  <a:lnTo>
                    <a:pt x="475665" y="209181"/>
                  </a:lnTo>
                  <a:lnTo>
                    <a:pt x="434479" y="234086"/>
                  </a:lnTo>
                  <a:lnTo>
                    <a:pt x="417182" y="235750"/>
                  </a:lnTo>
                  <a:lnTo>
                    <a:pt x="399554" y="234086"/>
                  </a:lnTo>
                  <a:lnTo>
                    <a:pt x="357187" y="209181"/>
                  </a:lnTo>
                  <a:lnTo>
                    <a:pt x="340042" y="179717"/>
                  </a:lnTo>
                  <a:lnTo>
                    <a:pt x="339966" y="179565"/>
                  </a:lnTo>
                  <a:lnTo>
                    <a:pt x="335737" y="162801"/>
                  </a:lnTo>
                  <a:lnTo>
                    <a:pt x="335661" y="162458"/>
                  </a:lnTo>
                  <a:lnTo>
                    <a:pt x="334264" y="144424"/>
                  </a:lnTo>
                  <a:lnTo>
                    <a:pt x="334213" y="143827"/>
                  </a:lnTo>
                  <a:lnTo>
                    <a:pt x="335762" y="124066"/>
                  </a:lnTo>
                  <a:lnTo>
                    <a:pt x="335788" y="123723"/>
                  </a:lnTo>
                  <a:lnTo>
                    <a:pt x="340448" y="105930"/>
                  </a:lnTo>
                  <a:lnTo>
                    <a:pt x="372275" y="65417"/>
                  </a:lnTo>
                  <a:lnTo>
                    <a:pt x="398335" y="53708"/>
                  </a:lnTo>
                  <a:lnTo>
                    <a:pt x="400926" y="52882"/>
                  </a:lnTo>
                  <a:lnTo>
                    <a:pt x="416585" y="51320"/>
                  </a:lnTo>
                  <a:lnTo>
                    <a:pt x="432219" y="52882"/>
                  </a:lnTo>
                  <a:lnTo>
                    <a:pt x="446874" y="57581"/>
                  </a:lnTo>
                  <a:lnTo>
                    <a:pt x="483984" y="90043"/>
                  </a:lnTo>
                  <a:lnTo>
                    <a:pt x="496138" y="123723"/>
                  </a:lnTo>
                  <a:lnTo>
                    <a:pt x="496227" y="124066"/>
                  </a:lnTo>
                  <a:lnTo>
                    <a:pt x="497713" y="143827"/>
                  </a:lnTo>
                  <a:lnTo>
                    <a:pt x="497751" y="144424"/>
                  </a:lnTo>
                  <a:lnTo>
                    <a:pt x="497751" y="40970"/>
                  </a:lnTo>
                  <a:lnTo>
                    <a:pt x="491693" y="35115"/>
                  </a:lnTo>
                  <a:lnTo>
                    <a:pt x="471119" y="22898"/>
                  </a:lnTo>
                  <a:lnTo>
                    <a:pt x="447979" y="15646"/>
                  </a:lnTo>
                  <a:lnTo>
                    <a:pt x="448678" y="15646"/>
                  </a:lnTo>
                  <a:lnTo>
                    <a:pt x="421360" y="13119"/>
                  </a:lnTo>
                  <a:lnTo>
                    <a:pt x="396595" y="15646"/>
                  </a:lnTo>
                  <a:lnTo>
                    <a:pt x="374205" y="23266"/>
                  </a:lnTo>
                  <a:lnTo>
                    <a:pt x="354215" y="35953"/>
                  </a:lnTo>
                  <a:lnTo>
                    <a:pt x="336613" y="53708"/>
                  </a:lnTo>
                  <a:lnTo>
                    <a:pt x="336613" y="19088"/>
                  </a:lnTo>
                  <a:lnTo>
                    <a:pt x="293636" y="19088"/>
                  </a:lnTo>
                  <a:lnTo>
                    <a:pt x="293636" y="406438"/>
                  </a:lnTo>
                  <a:lnTo>
                    <a:pt x="336613" y="406438"/>
                  </a:lnTo>
                  <a:lnTo>
                    <a:pt x="336613" y="232168"/>
                  </a:lnTo>
                  <a:lnTo>
                    <a:pt x="354101" y="250444"/>
                  </a:lnTo>
                  <a:lnTo>
                    <a:pt x="374357" y="263486"/>
                  </a:lnTo>
                  <a:lnTo>
                    <a:pt x="397370" y="271310"/>
                  </a:lnTo>
                  <a:lnTo>
                    <a:pt x="423151" y="273926"/>
                  </a:lnTo>
                  <a:lnTo>
                    <a:pt x="448919" y="271551"/>
                  </a:lnTo>
                  <a:lnTo>
                    <a:pt x="492188" y="252615"/>
                  </a:lnTo>
                  <a:lnTo>
                    <a:pt x="523786" y="216103"/>
                  </a:lnTo>
                  <a:lnTo>
                    <a:pt x="539902" y="170294"/>
                  </a:lnTo>
                  <a:lnTo>
                    <a:pt x="541921" y="144424"/>
                  </a:lnTo>
                  <a:close/>
                </a:path>
                <a:path w="854709" h="407035">
                  <a:moveTo>
                    <a:pt x="854659" y="143827"/>
                  </a:moveTo>
                  <a:lnTo>
                    <a:pt x="852335" y="116713"/>
                  </a:lnTo>
                  <a:lnTo>
                    <a:pt x="845337" y="92049"/>
                  </a:lnTo>
                  <a:lnTo>
                    <a:pt x="833678" y="69862"/>
                  </a:lnTo>
                  <a:lnTo>
                    <a:pt x="818349" y="51320"/>
                  </a:lnTo>
                  <a:lnTo>
                    <a:pt x="817359" y="50114"/>
                  </a:lnTo>
                  <a:lnTo>
                    <a:pt x="810501" y="44538"/>
                  </a:lnTo>
                  <a:lnTo>
                    <a:pt x="810501" y="143827"/>
                  </a:lnTo>
                  <a:lnTo>
                    <a:pt x="808888" y="164160"/>
                  </a:lnTo>
                  <a:lnTo>
                    <a:pt x="784834" y="211264"/>
                  </a:lnTo>
                  <a:lnTo>
                    <a:pt x="740625" y="234213"/>
                  </a:lnTo>
                  <a:lnTo>
                    <a:pt x="723353" y="235750"/>
                  </a:lnTo>
                  <a:lnTo>
                    <a:pt x="706081" y="234213"/>
                  </a:lnTo>
                  <a:lnTo>
                    <a:pt x="661885" y="211264"/>
                  </a:lnTo>
                  <a:lnTo>
                    <a:pt x="637819" y="164160"/>
                  </a:lnTo>
                  <a:lnTo>
                    <a:pt x="636219" y="143827"/>
                  </a:lnTo>
                  <a:lnTo>
                    <a:pt x="637806" y="123482"/>
                  </a:lnTo>
                  <a:lnTo>
                    <a:pt x="661581" y="76085"/>
                  </a:lnTo>
                  <a:lnTo>
                    <a:pt x="705840" y="52870"/>
                  </a:lnTo>
                  <a:lnTo>
                    <a:pt x="723353" y="51320"/>
                  </a:lnTo>
                  <a:lnTo>
                    <a:pt x="741095" y="52870"/>
                  </a:lnTo>
                  <a:lnTo>
                    <a:pt x="740930" y="52870"/>
                  </a:lnTo>
                  <a:lnTo>
                    <a:pt x="757148" y="57518"/>
                  </a:lnTo>
                  <a:lnTo>
                    <a:pt x="796226" y="89217"/>
                  </a:lnTo>
                  <a:lnTo>
                    <a:pt x="810501" y="143827"/>
                  </a:lnTo>
                  <a:lnTo>
                    <a:pt x="810501" y="44538"/>
                  </a:lnTo>
                  <a:lnTo>
                    <a:pt x="797496" y="33934"/>
                  </a:lnTo>
                  <a:lnTo>
                    <a:pt x="775208" y="22364"/>
                  </a:lnTo>
                  <a:lnTo>
                    <a:pt x="750493" y="15430"/>
                  </a:lnTo>
                  <a:lnTo>
                    <a:pt x="723353" y="13119"/>
                  </a:lnTo>
                  <a:lnTo>
                    <a:pt x="696214" y="15430"/>
                  </a:lnTo>
                  <a:lnTo>
                    <a:pt x="649211" y="33934"/>
                  </a:lnTo>
                  <a:lnTo>
                    <a:pt x="613029" y="69862"/>
                  </a:lnTo>
                  <a:lnTo>
                    <a:pt x="594385" y="116713"/>
                  </a:lnTo>
                  <a:lnTo>
                    <a:pt x="592048" y="143827"/>
                  </a:lnTo>
                  <a:lnTo>
                    <a:pt x="594385" y="170675"/>
                  </a:lnTo>
                  <a:lnTo>
                    <a:pt x="613029" y="217246"/>
                  </a:lnTo>
                  <a:lnTo>
                    <a:pt x="649211" y="253136"/>
                  </a:lnTo>
                  <a:lnTo>
                    <a:pt x="696214" y="271627"/>
                  </a:lnTo>
                  <a:lnTo>
                    <a:pt x="723353" y="273939"/>
                  </a:lnTo>
                  <a:lnTo>
                    <a:pt x="750493" y="271627"/>
                  </a:lnTo>
                  <a:lnTo>
                    <a:pt x="797496" y="253136"/>
                  </a:lnTo>
                  <a:lnTo>
                    <a:pt x="833678" y="217246"/>
                  </a:lnTo>
                  <a:lnTo>
                    <a:pt x="852335" y="170675"/>
                  </a:lnTo>
                  <a:lnTo>
                    <a:pt x="854659" y="14382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9554306" y="5843350"/>
              <a:ext cx="190988" cy="247678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9795409" y="5824264"/>
              <a:ext cx="826135" cy="284480"/>
            </a:xfrm>
            <a:custGeom>
              <a:avLst/>
              <a:gdLst/>
              <a:ahLst/>
              <a:cxnLst/>
              <a:rect l="l" t="t" r="r" b="b"/>
              <a:pathLst>
                <a:path w="826134" h="284479">
                  <a:moveTo>
                    <a:pt x="248297" y="19088"/>
                  </a:moveTo>
                  <a:lnTo>
                    <a:pt x="207721" y="19088"/>
                  </a:lnTo>
                  <a:lnTo>
                    <a:pt x="207721" y="143230"/>
                  </a:lnTo>
                  <a:lnTo>
                    <a:pt x="206311" y="161886"/>
                  </a:lnTo>
                  <a:lnTo>
                    <a:pt x="185343" y="208876"/>
                  </a:lnTo>
                  <a:lnTo>
                    <a:pt x="143027" y="234124"/>
                  </a:lnTo>
                  <a:lnTo>
                    <a:pt x="142595" y="234124"/>
                  </a:lnTo>
                  <a:lnTo>
                    <a:pt x="125349" y="235750"/>
                  </a:lnTo>
                  <a:lnTo>
                    <a:pt x="77838" y="221145"/>
                  </a:lnTo>
                  <a:lnTo>
                    <a:pt x="49618" y="180009"/>
                  </a:lnTo>
                  <a:lnTo>
                    <a:pt x="44183" y="142633"/>
                  </a:lnTo>
                  <a:lnTo>
                    <a:pt x="45643" y="122428"/>
                  </a:lnTo>
                  <a:lnTo>
                    <a:pt x="67754" y="75501"/>
                  </a:lnTo>
                  <a:lnTo>
                    <a:pt x="108991" y="52832"/>
                  </a:lnTo>
                  <a:lnTo>
                    <a:pt x="125349" y="51320"/>
                  </a:lnTo>
                  <a:lnTo>
                    <a:pt x="141084" y="52832"/>
                  </a:lnTo>
                  <a:lnTo>
                    <a:pt x="182651" y="75184"/>
                  </a:lnTo>
                  <a:lnTo>
                    <a:pt x="206146" y="122428"/>
                  </a:lnTo>
                  <a:lnTo>
                    <a:pt x="207670" y="142633"/>
                  </a:lnTo>
                  <a:lnTo>
                    <a:pt x="207721" y="143230"/>
                  </a:lnTo>
                  <a:lnTo>
                    <a:pt x="207721" y="19088"/>
                  </a:lnTo>
                  <a:lnTo>
                    <a:pt x="205333" y="19088"/>
                  </a:lnTo>
                  <a:lnTo>
                    <a:pt x="205333" y="54305"/>
                  </a:lnTo>
                  <a:lnTo>
                    <a:pt x="202526" y="51320"/>
                  </a:lnTo>
                  <a:lnTo>
                    <a:pt x="188391" y="36283"/>
                  </a:lnTo>
                  <a:lnTo>
                    <a:pt x="168617" y="23418"/>
                  </a:lnTo>
                  <a:lnTo>
                    <a:pt x="146011" y="15697"/>
                  </a:lnTo>
                  <a:lnTo>
                    <a:pt x="120573" y="13119"/>
                  </a:lnTo>
                  <a:lnTo>
                    <a:pt x="96189" y="15265"/>
                  </a:lnTo>
                  <a:lnTo>
                    <a:pt x="53365" y="32423"/>
                  </a:lnTo>
                  <a:lnTo>
                    <a:pt x="19646" y="66255"/>
                  </a:lnTo>
                  <a:lnTo>
                    <a:pt x="2184" y="113855"/>
                  </a:lnTo>
                  <a:lnTo>
                    <a:pt x="0" y="142633"/>
                  </a:lnTo>
                  <a:lnTo>
                    <a:pt x="2209" y="171970"/>
                  </a:lnTo>
                  <a:lnTo>
                    <a:pt x="19812" y="220306"/>
                  </a:lnTo>
                  <a:lnTo>
                    <a:pt x="53771" y="254469"/>
                  </a:lnTo>
                  <a:lnTo>
                    <a:pt x="96443" y="271767"/>
                  </a:lnTo>
                  <a:lnTo>
                    <a:pt x="120573" y="273939"/>
                  </a:lnTo>
                  <a:lnTo>
                    <a:pt x="145567" y="271322"/>
                  </a:lnTo>
                  <a:lnTo>
                    <a:pt x="168021" y="263499"/>
                  </a:lnTo>
                  <a:lnTo>
                    <a:pt x="187947" y="250444"/>
                  </a:lnTo>
                  <a:lnTo>
                    <a:pt x="201917" y="235750"/>
                  </a:lnTo>
                  <a:lnTo>
                    <a:pt x="205333" y="232168"/>
                  </a:lnTo>
                  <a:lnTo>
                    <a:pt x="205333" y="266776"/>
                  </a:lnTo>
                  <a:lnTo>
                    <a:pt x="248297" y="266776"/>
                  </a:lnTo>
                  <a:lnTo>
                    <a:pt x="248297" y="232168"/>
                  </a:lnTo>
                  <a:lnTo>
                    <a:pt x="248297" y="54305"/>
                  </a:lnTo>
                  <a:lnTo>
                    <a:pt x="248297" y="19088"/>
                  </a:lnTo>
                  <a:close/>
                </a:path>
                <a:path w="826134" h="284479">
                  <a:moveTo>
                    <a:pt x="532384" y="19126"/>
                  </a:moveTo>
                  <a:lnTo>
                    <a:pt x="489407" y="19126"/>
                  </a:lnTo>
                  <a:lnTo>
                    <a:pt x="489407" y="120726"/>
                  </a:lnTo>
                  <a:lnTo>
                    <a:pt x="372427" y="120726"/>
                  </a:lnTo>
                  <a:lnTo>
                    <a:pt x="372427" y="19126"/>
                  </a:lnTo>
                  <a:lnTo>
                    <a:pt x="329463" y="19126"/>
                  </a:lnTo>
                  <a:lnTo>
                    <a:pt x="329463" y="120726"/>
                  </a:lnTo>
                  <a:lnTo>
                    <a:pt x="329463" y="160096"/>
                  </a:lnTo>
                  <a:lnTo>
                    <a:pt x="329463" y="266776"/>
                  </a:lnTo>
                  <a:lnTo>
                    <a:pt x="372427" y="266776"/>
                  </a:lnTo>
                  <a:lnTo>
                    <a:pt x="372427" y="160096"/>
                  </a:lnTo>
                  <a:lnTo>
                    <a:pt x="489407" y="160096"/>
                  </a:lnTo>
                  <a:lnTo>
                    <a:pt x="489407" y="266776"/>
                  </a:lnTo>
                  <a:lnTo>
                    <a:pt x="532384" y="266776"/>
                  </a:lnTo>
                  <a:lnTo>
                    <a:pt x="532384" y="160096"/>
                  </a:lnTo>
                  <a:lnTo>
                    <a:pt x="532384" y="120726"/>
                  </a:lnTo>
                  <a:lnTo>
                    <a:pt x="532384" y="19126"/>
                  </a:lnTo>
                  <a:close/>
                </a:path>
                <a:path w="826134" h="284479">
                  <a:moveTo>
                    <a:pt x="826033" y="0"/>
                  </a:moveTo>
                  <a:lnTo>
                    <a:pt x="656526" y="182613"/>
                  </a:lnTo>
                  <a:lnTo>
                    <a:pt x="656526" y="19088"/>
                  </a:lnTo>
                  <a:lnTo>
                    <a:pt x="613562" y="19088"/>
                  </a:lnTo>
                  <a:lnTo>
                    <a:pt x="613562" y="284099"/>
                  </a:lnTo>
                  <a:lnTo>
                    <a:pt x="783056" y="101447"/>
                  </a:lnTo>
                  <a:lnTo>
                    <a:pt x="783056" y="266776"/>
                  </a:lnTo>
                  <a:lnTo>
                    <a:pt x="826033" y="266776"/>
                  </a:lnTo>
                  <a:lnTo>
                    <a:pt x="8260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0673947" y="5843350"/>
              <a:ext cx="190999" cy="247678"/>
            </a:xfrm>
            <a:prstGeom prst="rect">
              <a:avLst/>
            </a:prstGeom>
          </p:spPr>
        </p:pic>
        <p:sp>
          <p:nvSpPr>
            <p:cNvPr id="88" name="object 88"/>
            <p:cNvSpPr/>
            <p:nvPr/>
          </p:nvSpPr>
          <p:spPr>
            <a:xfrm>
              <a:off x="11085207" y="5837383"/>
              <a:ext cx="531495" cy="260985"/>
            </a:xfrm>
            <a:custGeom>
              <a:avLst/>
              <a:gdLst/>
              <a:ahLst/>
              <a:cxnLst/>
              <a:rect l="l" t="t" r="r" b="b"/>
              <a:pathLst>
                <a:path w="531495" h="260985">
                  <a:moveTo>
                    <a:pt x="202920" y="6007"/>
                  </a:moveTo>
                  <a:lnTo>
                    <a:pt x="159956" y="6007"/>
                  </a:lnTo>
                  <a:lnTo>
                    <a:pt x="159956" y="107607"/>
                  </a:lnTo>
                  <a:lnTo>
                    <a:pt x="42976" y="107607"/>
                  </a:lnTo>
                  <a:lnTo>
                    <a:pt x="42976" y="6007"/>
                  </a:lnTo>
                  <a:lnTo>
                    <a:pt x="0" y="6007"/>
                  </a:lnTo>
                  <a:lnTo>
                    <a:pt x="0" y="107607"/>
                  </a:lnTo>
                  <a:lnTo>
                    <a:pt x="0" y="146977"/>
                  </a:lnTo>
                  <a:lnTo>
                    <a:pt x="0" y="253657"/>
                  </a:lnTo>
                  <a:lnTo>
                    <a:pt x="42976" y="253657"/>
                  </a:lnTo>
                  <a:lnTo>
                    <a:pt x="42976" y="146977"/>
                  </a:lnTo>
                  <a:lnTo>
                    <a:pt x="159956" y="146977"/>
                  </a:lnTo>
                  <a:lnTo>
                    <a:pt x="159956" y="253657"/>
                  </a:lnTo>
                  <a:lnTo>
                    <a:pt x="202920" y="253657"/>
                  </a:lnTo>
                  <a:lnTo>
                    <a:pt x="202920" y="146977"/>
                  </a:lnTo>
                  <a:lnTo>
                    <a:pt x="202920" y="107607"/>
                  </a:lnTo>
                  <a:lnTo>
                    <a:pt x="202920" y="6007"/>
                  </a:lnTo>
                  <a:close/>
                </a:path>
                <a:path w="531495" h="260985">
                  <a:moveTo>
                    <a:pt x="531190" y="130708"/>
                  </a:moveTo>
                  <a:lnTo>
                    <a:pt x="528853" y="103593"/>
                  </a:lnTo>
                  <a:lnTo>
                    <a:pt x="521855" y="78930"/>
                  </a:lnTo>
                  <a:lnTo>
                    <a:pt x="510197" y="56743"/>
                  </a:lnTo>
                  <a:lnTo>
                    <a:pt x="494868" y="38201"/>
                  </a:lnTo>
                  <a:lnTo>
                    <a:pt x="493877" y="36995"/>
                  </a:lnTo>
                  <a:lnTo>
                    <a:pt x="487019" y="31419"/>
                  </a:lnTo>
                  <a:lnTo>
                    <a:pt x="487019" y="130708"/>
                  </a:lnTo>
                  <a:lnTo>
                    <a:pt x="485419" y="151041"/>
                  </a:lnTo>
                  <a:lnTo>
                    <a:pt x="461352" y="198145"/>
                  </a:lnTo>
                  <a:lnTo>
                    <a:pt x="417156" y="221094"/>
                  </a:lnTo>
                  <a:lnTo>
                    <a:pt x="399884" y="222631"/>
                  </a:lnTo>
                  <a:lnTo>
                    <a:pt x="382612" y="221094"/>
                  </a:lnTo>
                  <a:lnTo>
                    <a:pt x="338404" y="198145"/>
                  </a:lnTo>
                  <a:lnTo>
                    <a:pt x="314350" y="151041"/>
                  </a:lnTo>
                  <a:lnTo>
                    <a:pt x="312737" y="130708"/>
                  </a:lnTo>
                  <a:lnTo>
                    <a:pt x="314325" y="110363"/>
                  </a:lnTo>
                  <a:lnTo>
                    <a:pt x="338099" y="62966"/>
                  </a:lnTo>
                  <a:lnTo>
                    <a:pt x="382358" y="39751"/>
                  </a:lnTo>
                  <a:lnTo>
                    <a:pt x="399884" y="38201"/>
                  </a:lnTo>
                  <a:lnTo>
                    <a:pt x="417461" y="39751"/>
                  </a:lnTo>
                  <a:lnTo>
                    <a:pt x="461657" y="62661"/>
                  </a:lnTo>
                  <a:lnTo>
                    <a:pt x="485432" y="110121"/>
                  </a:lnTo>
                  <a:lnTo>
                    <a:pt x="487019" y="130708"/>
                  </a:lnTo>
                  <a:lnTo>
                    <a:pt x="487019" y="31419"/>
                  </a:lnTo>
                  <a:lnTo>
                    <a:pt x="474014" y="20815"/>
                  </a:lnTo>
                  <a:lnTo>
                    <a:pt x="451726" y="9245"/>
                  </a:lnTo>
                  <a:lnTo>
                    <a:pt x="427012" y="2311"/>
                  </a:lnTo>
                  <a:lnTo>
                    <a:pt x="399884" y="0"/>
                  </a:lnTo>
                  <a:lnTo>
                    <a:pt x="372732" y="2311"/>
                  </a:lnTo>
                  <a:lnTo>
                    <a:pt x="325742" y="20815"/>
                  </a:lnTo>
                  <a:lnTo>
                    <a:pt x="289560" y="56743"/>
                  </a:lnTo>
                  <a:lnTo>
                    <a:pt x="270903" y="103593"/>
                  </a:lnTo>
                  <a:lnTo>
                    <a:pt x="268579" y="130708"/>
                  </a:lnTo>
                  <a:lnTo>
                    <a:pt x="270903" y="157556"/>
                  </a:lnTo>
                  <a:lnTo>
                    <a:pt x="289560" y="204127"/>
                  </a:lnTo>
                  <a:lnTo>
                    <a:pt x="325742" y="240017"/>
                  </a:lnTo>
                  <a:lnTo>
                    <a:pt x="372732" y="258508"/>
                  </a:lnTo>
                  <a:lnTo>
                    <a:pt x="399884" y="260819"/>
                  </a:lnTo>
                  <a:lnTo>
                    <a:pt x="427012" y="258508"/>
                  </a:lnTo>
                  <a:lnTo>
                    <a:pt x="474014" y="240017"/>
                  </a:lnTo>
                  <a:lnTo>
                    <a:pt x="510197" y="204127"/>
                  </a:lnTo>
                  <a:lnTo>
                    <a:pt x="528853" y="157556"/>
                  </a:lnTo>
                  <a:lnTo>
                    <a:pt x="531190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1682011" y="5843350"/>
              <a:ext cx="190988" cy="247678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11938584" y="5837383"/>
              <a:ext cx="1273175" cy="260985"/>
            </a:xfrm>
            <a:custGeom>
              <a:avLst/>
              <a:gdLst/>
              <a:ahLst/>
              <a:cxnLst/>
              <a:rect l="l" t="t" r="r" b="b"/>
              <a:pathLst>
                <a:path w="1273175" h="260985">
                  <a:moveTo>
                    <a:pt x="181457" y="177266"/>
                  </a:moveTo>
                  <a:lnTo>
                    <a:pt x="172402" y="139065"/>
                  </a:lnTo>
                  <a:lnTo>
                    <a:pt x="137375" y="109537"/>
                  </a:lnTo>
                  <a:lnTo>
                    <a:pt x="137375" y="177266"/>
                  </a:lnTo>
                  <a:lnTo>
                    <a:pt x="136359" y="187071"/>
                  </a:lnTo>
                  <a:lnTo>
                    <a:pt x="105994" y="213817"/>
                  </a:lnTo>
                  <a:lnTo>
                    <a:pt x="83032" y="215455"/>
                  </a:lnTo>
                  <a:lnTo>
                    <a:pt x="43040" y="215455"/>
                  </a:lnTo>
                  <a:lnTo>
                    <a:pt x="43040" y="139065"/>
                  </a:lnTo>
                  <a:lnTo>
                    <a:pt x="83667" y="139065"/>
                  </a:lnTo>
                  <a:lnTo>
                    <a:pt x="121780" y="146215"/>
                  </a:lnTo>
                  <a:lnTo>
                    <a:pt x="137375" y="177266"/>
                  </a:lnTo>
                  <a:lnTo>
                    <a:pt x="137375" y="109537"/>
                  </a:lnTo>
                  <a:lnTo>
                    <a:pt x="131686" y="106984"/>
                  </a:lnTo>
                  <a:lnTo>
                    <a:pt x="111175" y="102387"/>
                  </a:lnTo>
                  <a:lnTo>
                    <a:pt x="87223" y="100863"/>
                  </a:lnTo>
                  <a:lnTo>
                    <a:pt x="43040" y="100863"/>
                  </a:lnTo>
                  <a:lnTo>
                    <a:pt x="43040" y="5969"/>
                  </a:lnTo>
                  <a:lnTo>
                    <a:pt x="0" y="5969"/>
                  </a:lnTo>
                  <a:lnTo>
                    <a:pt x="0" y="253657"/>
                  </a:lnTo>
                  <a:lnTo>
                    <a:pt x="86588" y="253657"/>
                  </a:lnTo>
                  <a:lnTo>
                    <a:pt x="110172" y="252349"/>
                  </a:lnTo>
                  <a:lnTo>
                    <a:pt x="159372" y="232778"/>
                  </a:lnTo>
                  <a:lnTo>
                    <a:pt x="180086" y="193713"/>
                  </a:lnTo>
                  <a:lnTo>
                    <a:pt x="181457" y="177266"/>
                  </a:lnTo>
                  <a:close/>
                </a:path>
                <a:path w="1273175" h="260985">
                  <a:moveTo>
                    <a:pt x="254279" y="5969"/>
                  </a:moveTo>
                  <a:lnTo>
                    <a:pt x="211302" y="5969"/>
                  </a:lnTo>
                  <a:lnTo>
                    <a:pt x="211302" y="253657"/>
                  </a:lnTo>
                  <a:lnTo>
                    <a:pt x="254279" y="253657"/>
                  </a:lnTo>
                  <a:lnTo>
                    <a:pt x="254279" y="5969"/>
                  </a:lnTo>
                  <a:close/>
                </a:path>
                <a:path w="1273175" h="260985">
                  <a:moveTo>
                    <a:pt x="561086" y="253657"/>
                  </a:moveTo>
                  <a:lnTo>
                    <a:pt x="458431" y="121754"/>
                  </a:lnTo>
                  <a:lnTo>
                    <a:pt x="549160" y="5969"/>
                  </a:lnTo>
                  <a:lnTo>
                    <a:pt x="496633" y="5969"/>
                  </a:lnTo>
                  <a:lnTo>
                    <a:pt x="431571" y="90131"/>
                  </a:lnTo>
                  <a:lnTo>
                    <a:pt x="367715" y="5969"/>
                  </a:lnTo>
                  <a:lnTo>
                    <a:pt x="315188" y="5969"/>
                  </a:lnTo>
                  <a:lnTo>
                    <a:pt x="405320" y="121158"/>
                  </a:lnTo>
                  <a:lnTo>
                    <a:pt x="299681" y="253657"/>
                  </a:lnTo>
                  <a:lnTo>
                    <a:pt x="352196" y="253657"/>
                  </a:lnTo>
                  <a:lnTo>
                    <a:pt x="430377" y="152781"/>
                  </a:lnTo>
                  <a:lnTo>
                    <a:pt x="508571" y="253657"/>
                  </a:lnTo>
                  <a:lnTo>
                    <a:pt x="561086" y="253657"/>
                  </a:lnTo>
                  <a:close/>
                </a:path>
                <a:path w="1273175" h="260985">
                  <a:moveTo>
                    <a:pt x="944867" y="5969"/>
                  </a:moveTo>
                  <a:lnTo>
                    <a:pt x="745528" y="5969"/>
                  </a:lnTo>
                  <a:lnTo>
                    <a:pt x="745528" y="45339"/>
                  </a:lnTo>
                  <a:lnTo>
                    <a:pt x="745528" y="253619"/>
                  </a:lnTo>
                  <a:lnTo>
                    <a:pt x="788492" y="253619"/>
                  </a:lnTo>
                  <a:lnTo>
                    <a:pt x="788492" y="45339"/>
                  </a:lnTo>
                  <a:lnTo>
                    <a:pt x="901903" y="45339"/>
                  </a:lnTo>
                  <a:lnTo>
                    <a:pt x="901903" y="253619"/>
                  </a:lnTo>
                  <a:lnTo>
                    <a:pt x="944867" y="253619"/>
                  </a:lnTo>
                  <a:lnTo>
                    <a:pt x="944867" y="45339"/>
                  </a:lnTo>
                  <a:lnTo>
                    <a:pt x="944867" y="5969"/>
                  </a:lnTo>
                  <a:close/>
                </a:path>
                <a:path w="1273175" h="260985">
                  <a:moveTo>
                    <a:pt x="1273048" y="130708"/>
                  </a:moveTo>
                  <a:lnTo>
                    <a:pt x="1263726" y="78930"/>
                  </a:lnTo>
                  <a:lnTo>
                    <a:pt x="1236738" y="38201"/>
                  </a:lnTo>
                  <a:lnTo>
                    <a:pt x="1228877" y="31419"/>
                  </a:lnTo>
                  <a:lnTo>
                    <a:pt x="1228877" y="130708"/>
                  </a:lnTo>
                  <a:lnTo>
                    <a:pt x="1227277" y="151041"/>
                  </a:lnTo>
                  <a:lnTo>
                    <a:pt x="1203223" y="198145"/>
                  </a:lnTo>
                  <a:lnTo>
                    <a:pt x="1159014" y="221094"/>
                  </a:lnTo>
                  <a:lnTo>
                    <a:pt x="1141742" y="222631"/>
                  </a:lnTo>
                  <a:lnTo>
                    <a:pt x="1124470" y="221094"/>
                  </a:lnTo>
                  <a:lnTo>
                    <a:pt x="1080274" y="198145"/>
                  </a:lnTo>
                  <a:lnTo>
                    <a:pt x="1056208" y="151041"/>
                  </a:lnTo>
                  <a:lnTo>
                    <a:pt x="1054608" y="130708"/>
                  </a:lnTo>
                  <a:lnTo>
                    <a:pt x="1056195" y="110363"/>
                  </a:lnTo>
                  <a:lnTo>
                    <a:pt x="1079969" y="62966"/>
                  </a:lnTo>
                  <a:lnTo>
                    <a:pt x="1124229" y="39751"/>
                  </a:lnTo>
                  <a:lnTo>
                    <a:pt x="1141742" y="38201"/>
                  </a:lnTo>
                  <a:lnTo>
                    <a:pt x="1159319" y="39751"/>
                  </a:lnTo>
                  <a:lnTo>
                    <a:pt x="1203528" y="62661"/>
                  </a:lnTo>
                  <a:lnTo>
                    <a:pt x="1227302" y="110121"/>
                  </a:lnTo>
                  <a:lnTo>
                    <a:pt x="1228877" y="130708"/>
                  </a:lnTo>
                  <a:lnTo>
                    <a:pt x="1228877" y="31419"/>
                  </a:lnTo>
                  <a:lnTo>
                    <a:pt x="1215872" y="20815"/>
                  </a:lnTo>
                  <a:lnTo>
                    <a:pt x="1193596" y="9245"/>
                  </a:lnTo>
                  <a:lnTo>
                    <a:pt x="1168882" y="2311"/>
                  </a:lnTo>
                  <a:lnTo>
                    <a:pt x="1141742" y="0"/>
                  </a:lnTo>
                  <a:lnTo>
                    <a:pt x="1114602" y="2311"/>
                  </a:lnTo>
                  <a:lnTo>
                    <a:pt x="1067600" y="20815"/>
                  </a:lnTo>
                  <a:lnTo>
                    <a:pt x="1031417" y="56743"/>
                  </a:lnTo>
                  <a:lnTo>
                    <a:pt x="1012774" y="103593"/>
                  </a:lnTo>
                  <a:lnTo>
                    <a:pt x="1010437" y="130708"/>
                  </a:lnTo>
                  <a:lnTo>
                    <a:pt x="1012774" y="157556"/>
                  </a:lnTo>
                  <a:lnTo>
                    <a:pt x="1031417" y="204127"/>
                  </a:lnTo>
                  <a:lnTo>
                    <a:pt x="1067600" y="240017"/>
                  </a:lnTo>
                  <a:lnTo>
                    <a:pt x="1114602" y="258508"/>
                  </a:lnTo>
                  <a:lnTo>
                    <a:pt x="1141742" y="260819"/>
                  </a:lnTo>
                  <a:lnTo>
                    <a:pt x="1168882" y="258508"/>
                  </a:lnTo>
                  <a:lnTo>
                    <a:pt x="1215872" y="240017"/>
                  </a:lnTo>
                  <a:lnTo>
                    <a:pt x="1252067" y="204127"/>
                  </a:lnTo>
                  <a:lnTo>
                    <a:pt x="1270711" y="157556"/>
                  </a:lnTo>
                  <a:lnTo>
                    <a:pt x="1273048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3277291" y="5843350"/>
              <a:ext cx="208894" cy="247678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3493419" y="5837383"/>
              <a:ext cx="838200" cy="393700"/>
            </a:xfrm>
            <a:custGeom>
              <a:avLst/>
              <a:gdLst/>
              <a:ahLst/>
              <a:cxnLst/>
              <a:rect l="l" t="t" r="r" b="b"/>
              <a:pathLst>
                <a:path w="838200" h="393700">
                  <a:moveTo>
                    <a:pt x="264998" y="5969"/>
                  </a:moveTo>
                  <a:lnTo>
                    <a:pt x="217246" y="5969"/>
                  </a:lnTo>
                  <a:lnTo>
                    <a:pt x="136677" y="183248"/>
                  </a:lnTo>
                  <a:lnTo>
                    <a:pt x="48933" y="5969"/>
                  </a:lnTo>
                  <a:lnTo>
                    <a:pt x="0" y="5969"/>
                  </a:lnTo>
                  <a:lnTo>
                    <a:pt x="113995" y="230378"/>
                  </a:lnTo>
                  <a:lnTo>
                    <a:pt x="34010" y="393319"/>
                  </a:lnTo>
                  <a:lnTo>
                    <a:pt x="81762" y="393319"/>
                  </a:lnTo>
                  <a:lnTo>
                    <a:pt x="264998" y="5969"/>
                  </a:lnTo>
                  <a:close/>
                </a:path>
                <a:path w="838200" h="393700">
                  <a:moveTo>
                    <a:pt x="509689" y="5969"/>
                  </a:moveTo>
                  <a:lnTo>
                    <a:pt x="310337" y="5969"/>
                  </a:lnTo>
                  <a:lnTo>
                    <a:pt x="310337" y="45339"/>
                  </a:lnTo>
                  <a:lnTo>
                    <a:pt x="310337" y="253619"/>
                  </a:lnTo>
                  <a:lnTo>
                    <a:pt x="353314" y="253619"/>
                  </a:lnTo>
                  <a:lnTo>
                    <a:pt x="353314" y="45339"/>
                  </a:lnTo>
                  <a:lnTo>
                    <a:pt x="466712" y="45339"/>
                  </a:lnTo>
                  <a:lnTo>
                    <a:pt x="466712" y="253619"/>
                  </a:lnTo>
                  <a:lnTo>
                    <a:pt x="509689" y="253619"/>
                  </a:lnTo>
                  <a:lnTo>
                    <a:pt x="509689" y="45339"/>
                  </a:lnTo>
                  <a:lnTo>
                    <a:pt x="509689" y="5969"/>
                  </a:lnTo>
                  <a:close/>
                </a:path>
                <a:path w="838200" h="393700">
                  <a:moveTo>
                    <a:pt x="837869" y="130708"/>
                  </a:moveTo>
                  <a:lnTo>
                    <a:pt x="835533" y="103593"/>
                  </a:lnTo>
                  <a:lnTo>
                    <a:pt x="828535" y="78930"/>
                  </a:lnTo>
                  <a:lnTo>
                    <a:pt x="816876" y="56743"/>
                  </a:lnTo>
                  <a:lnTo>
                    <a:pt x="801547" y="38201"/>
                  </a:lnTo>
                  <a:lnTo>
                    <a:pt x="800557" y="36995"/>
                  </a:lnTo>
                  <a:lnTo>
                    <a:pt x="793699" y="31419"/>
                  </a:lnTo>
                  <a:lnTo>
                    <a:pt x="793699" y="130708"/>
                  </a:lnTo>
                  <a:lnTo>
                    <a:pt x="792099" y="151041"/>
                  </a:lnTo>
                  <a:lnTo>
                    <a:pt x="768032" y="198145"/>
                  </a:lnTo>
                  <a:lnTo>
                    <a:pt x="723836" y="221094"/>
                  </a:lnTo>
                  <a:lnTo>
                    <a:pt x="706564" y="222631"/>
                  </a:lnTo>
                  <a:lnTo>
                    <a:pt x="689292" y="221094"/>
                  </a:lnTo>
                  <a:lnTo>
                    <a:pt x="645083" y="198145"/>
                  </a:lnTo>
                  <a:lnTo>
                    <a:pt x="621030" y="151041"/>
                  </a:lnTo>
                  <a:lnTo>
                    <a:pt x="619417" y="130708"/>
                  </a:lnTo>
                  <a:lnTo>
                    <a:pt x="621004" y="110363"/>
                  </a:lnTo>
                  <a:lnTo>
                    <a:pt x="644779" y="62966"/>
                  </a:lnTo>
                  <a:lnTo>
                    <a:pt x="689038" y="39751"/>
                  </a:lnTo>
                  <a:lnTo>
                    <a:pt x="706564" y="38201"/>
                  </a:lnTo>
                  <a:lnTo>
                    <a:pt x="724141" y="39751"/>
                  </a:lnTo>
                  <a:lnTo>
                    <a:pt x="768337" y="62661"/>
                  </a:lnTo>
                  <a:lnTo>
                    <a:pt x="792111" y="110121"/>
                  </a:lnTo>
                  <a:lnTo>
                    <a:pt x="793699" y="130708"/>
                  </a:lnTo>
                  <a:lnTo>
                    <a:pt x="793699" y="31419"/>
                  </a:lnTo>
                  <a:lnTo>
                    <a:pt x="780694" y="20815"/>
                  </a:lnTo>
                  <a:lnTo>
                    <a:pt x="758405" y="9245"/>
                  </a:lnTo>
                  <a:lnTo>
                    <a:pt x="733691" y="2311"/>
                  </a:lnTo>
                  <a:lnTo>
                    <a:pt x="706564" y="0"/>
                  </a:lnTo>
                  <a:lnTo>
                    <a:pt x="679411" y="2311"/>
                  </a:lnTo>
                  <a:lnTo>
                    <a:pt x="632421" y="20815"/>
                  </a:lnTo>
                  <a:lnTo>
                    <a:pt x="596239" y="56743"/>
                  </a:lnTo>
                  <a:lnTo>
                    <a:pt x="577583" y="103593"/>
                  </a:lnTo>
                  <a:lnTo>
                    <a:pt x="575259" y="130708"/>
                  </a:lnTo>
                  <a:lnTo>
                    <a:pt x="577583" y="157556"/>
                  </a:lnTo>
                  <a:lnTo>
                    <a:pt x="596239" y="204127"/>
                  </a:lnTo>
                  <a:lnTo>
                    <a:pt x="632421" y="240017"/>
                  </a:lnTo>
                  <a:lnTo>
                    <a:pt x="679411" y="258508"/>
                  </a:lnTo>
                  <a:lnTo>
                    <a:pt x="706564" y="260819"/>
                  </a:lnTo>
                  <a:lnTo>
                    <a:pt x="733691" y="258508"/>
                  </a:lnTo>
                  <a:lnTo>
                    <a:pt x="780694" y="240017"/>
                  </a:lnTo>
                  <a:lnTo>
                    <a:pt x="816876" y="204127"/>
                  </a:lnTo>
                  <a:lnTo>
                    <a:pt x="835533" y="157556"/>
                  </a:lnTo>
                  <a:lnTo>
                    <a:pt x="837869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4396944" y="5843350"/>
              <a:ext cx="208894" cy="247678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1332395" y="6037331"/>
              <a:ext cx="13373735" cy="777240"/>
            </a:xfrm>
            <a:custGeom>
              <a:avLst/>
              <a:gdLst/>
              <a:ahLst/>
              <a:cxnLst/>
              <a:rect l="l" t="t" r="r" b="b"/>
              <a:pathLst>
                <a:path w="13373735" h="777240">
                  <a:moveTo>
                    <a:pt x="414210" y="571157"/>
                  </a:moveTo>
                  <a:lnTo>
                    <a:pt x="410451" y="528840"/>
                  </a:lnTo>
                  <a:lnTo>
                    <a:pt x="399135" y="490220"/>
                  </a:lnTo>
                  <a:lnTo>
                    <a:pt x="380301" y="455282"/>
                  </a:lnTo>
                  <a:lnTo>
                    <a:pt x="368858" y="441731"/>
                  </a:lnTo>
                  <a:lnTo>
                    <a:pt x="368858" y="571157"/>
                  </a:lnTo>
                  <a:lnTo>
                    <a:pt x="365912" y="604177"/>
                  </a:lnTo>
                  <a:lnTo>
                    <a:pt x="342328" y="662368"/>
                  </a:lnTo>
                  <a:lnTo>
                    <a:pt x="296862" y="708444"/>
                  </a:lnTo>
                  <a:lnTo>
                    <a:pt x="239560" y="732307"/>
                  </a:lnTo>
                  <a:lnTo>
                    <a:pt x="207111" y="735291"/>
                  </a:lnTo>
                  <a:lnTo>
                    <a:pt x="174650" y="732307"/>
                  </a:lnTo>
                  <a:lnTo>
                    <a:pt x="117348" y="708444"/>
                  </a:lnTo>
                  <a:lnTo>
                    <a:pt x="71882" y="662368"/>
                  </a:lnTo>
                  <a:lnTo>
                    <a:pt x="48310" y="604177"/>
                  </a:lnTo>
                  <a:lnTo>
                    <a:pt x="45351" y="571157"/>
                  </a:lnTo>
                  <a:lnTo>
                    <a:pt x="48310" y="538149"/>
                  </a:lnTo>
                  <a:lnTo>
                    <a:pt x="71882" y="479958"/>
                  </a:lnTo>
                  <a:lnTo>
                    <a:pt x="117348" y="433895"/>
                  </a:lnTo>
                  <a:lnTo>
                    <a:pt x="174650" y="410019"/>
                  </a:lnTo>
                  <a:lnTo>
                    <a:pt x="207111" y="407035"/>
                  </a:lnTo>
                  <a:lnTo>
                    <a:pt x="239560" y="410019"/>
                  </a:lnTo>
                  <a:lnTo>
                    <a:pt x="296862" y="433895"/>
                  </a:lnTo>
                  <a:lnTo>
                    <a:pt x="342328" y="479958"/>
                  </a:lnTo>
                  <a:lnTo>
                    <a:pt x="365912" y="538149"/>
                  </a:lnTo>
                  <a:lnTo>
                    <a:pt x="368858" y="571157"/>
                  </a:lnTo>
                  <a:lnTo>
                    <a:pt x="368858" y="441731"/>
                  </a:lnTo>
                  <a:lnTo>
                    <a:pt x="332905" y="407035"/>
                  </a:lnTo>
                  <a:lnTo>
                    <a:pt x="287083" y="379958"/>
                  </a:lnTo>
                  <a:lnTo>
                    <a:pt x="248729" y="368935"/>
                  </a:lnTo>
                  <a:lnTo>
                    <a:pt x="207111" y="365252"/>
                  </a:lnTo>
                  <a:lnTo>
                    <a:pt x="165481" y="368935"/>
                  </a:lnTo>
                  <a:lnTo>
                    <a:pt x="127127" y="379958"/>
                  </a:lnTo>
                  <a:lnTo>
                    <a:pt x="92062" y="398335"/>
                  </a:lnTo>
                  <a:lnTo>
                    <a:pt x="60286" y="424053"/>
                  </a:lnTo>
                  <a:lnTo>
                    <a:pt x="33909" y="455282"/>
                  </a:lnTo>
                  <a:lnTo>
                    <a:pt x="15074" y="490220"/>
                  </a:lnTo>
                  <a:lnTo>
                    <a:pt x="3759" y="528840"/>
                  </a:lnTo>
                  <a:lnTo>
                    <a:pt x="0" y="571157"/>
                  </a:lnTo>
                  <a:lnTo>
                    <a:pt x="3746" y="613244"/>
                  </a:lnTo>
                  <a:lnTo>
                    <a:pt x="14998" y="651751"/>
                  </a:lnTo>
                  <a:lnTo>
                    <a:pt x="33743" y="686663"/>
                  </a:lnTo>
                  <a:lnTo>
                    <a:pt x="59982" y="717994"/>
                  </a:lnTo>
                  <a:lnTo>
                    <a:pt x="91668" y="743839"/>
                  </a:lnTo>
                  <a:lnTo>
                    <a:pt x="126758" y="762304"/>
                  </a:lnTo>
                  <a:lnTo>
                    <a:pt x="165239" y="773379"/>
                  </a:lnTo>
                  <a:lnTo>
                    <a:pt x="207111" y="777074"/>
                  </a:lnTo>
                  <a:lnTo>
                    <a:pt x="248983" y="773379"/>
                  </a:lnTo>
                  <a:lnTo>
                    <a:pt x="287464" y="762304"/>
                  </a:lnTo>
                  <a:lnTo>
                    <a:pt x="322541" y="743839"/>
                  </a:lnTo>
                  <a:lnTo>
                    <a:pt x="333019" y="735291"/>
                  </a:lnTo>
                  <a:lnTo>
                    <a:pt x="354228" y="717994"/>
                  </a:lnTo>
                  <a:lnTo>
                    <a:pt x="380466" y="686663"/>
                  </a:lnTo>
                  <a:lnTo>
                    <a:pt x="399211" y="651751"/>
                  </a:lnTo>
                  <a:lnTo>
                    <a:pt x="410464" y="613244"/>
                  </a:lnTo>
                  <a:lnTo>
                    <a:pt x="414210" y="571157"/>
                  </a:lnTo>
                  <a:close/>
                </a:path>
                <a:path w="13373735" h="777240">
                  <a:moveTo>
                    <a:pt x="680402" y="700074"/>
                  </a:moveTo>
                  <a:lnTo>
                    <a:pt x="663321" y="717042"/>
                  </a:lnTo>
                  <a:lnTo>
                    <a:pt x="644283" y="729170"/>
                  </a:lnTo>
                  <a:lnTo>
                    <a:pt x="623328" y="736447"/>
                  </a:lnTo>
                  <a:lnTo>
                    <a:pt x="600417" y="738860"/>
                  </a:lnTo>
                  <a:lnTo>
                    <a:pt x="583158" y="737336"/>
                  </a:lnTo>
                  <a:lnTo>
                    <a:pt x="538949" y="714413"/>
                  </a:lnTo>
                  <a:lnTo>
                    <a:pt x="514896" y="667296"/>
                  </a:lnTo>
                  <a:lnTo>
                    <a:pt x="513295" y="646963"/>
                  </a:lnTo>
                  <a:lnTo>
                    <a:pt x="514896" y="626618"/>
                  </a:lnTo>
                  <a:lnTo>
                    <a:pt x="538949" y="579208"/>
                  </a:lnTo>
                  <a:lnTo>
                    <a:pt x="583488" y="555993"/>
                  </a:lnTo>
                  <a:lnTo>
                    <a:pt x="601027" y="554443"/>
                  </a:lnTo>
                  <a:lnTo>
                    <a:pt x="624001" y="556755"/>
                  </a:lnTo>
                  <a:lnTo>
                    <a:pt x="644601" y="563702"/>
                  </a:lnTo>
                  <a:lnTo>
                    <a:pt x="662800" y="575271"/>
                  </a:lnTo>
                  <a:lnTo>
                    <a:pt x="678611" y="591451"/>
                  </a:lnTo>
                  <a:lnTo>
                    <a:pt x="678611" y="540131"/>
                  </a:lnTo>
                  <a:lnTo>
                    <a:pt x="661047" y="529678"/>
                  </a:lnTo>
                  <a:lnTo>
                    <a:pt x="642353" y="522224"/>
                  </a:lnTo>
                  <a:lnTo>
                    <a:pt x="622541" y="517753"/>
                  </a:lnTo>
                  <a:lnTo>
                    <a:pt x="601611" y="516267"/>
                  </a:lnTo>
                  <a:lnTo>
                    <a:pt x="574205" y="518591"/>
                  </a:lnTo>
                  <a:lnTo>
                    <a:pt x="526757" y="537248"/>
                  </a:lnTo>
                  <a:lnTo>
                    <a:pt x="490270" y="573430"/>
                  </a:lnTo>
                  <a:lnTo>
                    <a:pt x="471462" y="620420"/>
                  </a:lnTo>
                  <a:lnTo>
                    <a:pt x="469112" y="647560"/>
                  </a:lnTo>
                  <a:lnTo>
                    <a:pt x="471449" y="674395"/>
                  </a:lnTo>
                  <a:lnTo>
                    <a:pt x="490105" y="720801"/>
                  </a:lnTo>
                  <a:lnTo>
                    <a:pt x="526364" y="756424"/>
                  </a:lnTo>
                  <a:lnTo>
                    <a:pt x="573951" y="774776"/>
                  </a:lnTo>
                  <a:lnTo>
                    <a:pt x="601611" y="777074"/>
                  </a:lnTo>
                  <a:lnTo>
                    <a:pt x="622871" y="775474"/>
                  </a:lnTo>
                  <a:lnTo>
                    <a:pt x="643089" y="770661"/>
                  </a:lnTo>
                  <a:lnTo>
                    <a:pt x="662266" y="762635"/>
                  </a:lnTo>
                  <a:lnTo>
                    <a:pt x="680402" y="751408"/>
                  </a:lnTo>
                  <a:lnTo>
                    <a:pt x="680402" y="700074"/>
                  </a:lnTo>
                  <a:close/>
                </a:path>
                <a:path w="13373735" h="777240">
                  <a:moveTo>
                    <a:pt x="948969" y="522262"/>
                  </a:moveTo>
                  <a:lnTo>
                    <a:pt x="905992" y="522262"/>
                  </a:lnTo>
                  <a:lnTo>
                    <a:pt x="905992" y="623862"/>
                  </a:lnTo>
                  <a:lnTo>
                    <a:pt x="789012" y="623862"/>
                  </a:lnTo>
                  <a:lnTo>
                    <a:pt x="789012" y="522262"/>
                  </a:lnTo>
                  <a:lnTo>
                    <a:pt x="746036" y="522262"/>
                  </a:lnTo>
                  <a:lnTo>
                    <a:pt x="746036" y="623862"/>
                  </a:lnTo>
                  <a:lnTo>
                    <a:pt x="746036" y="663232"/>
                  </a:lnTo>
                  <a:lnTo>
                    <a:pt x="746036" y="769912"/>
                  </a:lnTo>
                  <a:lnTo>
                    <a:pt x="789012" y="769912"/>
                  </a:lnTo>
                  <a:lnTo>
                    <a:pt x="789012" y="663232"/>
                  </a:lnTo>
                  <a:lnTo>
                    <a:pt x="905992" y="663232"/>
                  </a:lnTo>
                  <a:lnTo>
                    <a:pt x="905992" y="769912"/>
                  </a:lnTo>
                  <a:lnTo>
                    <a:pt x="948969" y="769912"/>
                  </a:lnTo>
                  <a:lnTo>
                    <a:pt x="948969" y="663232"/>
                  </a:lnTo>
                  <a:lnTo>
                    <a:pt x="948969" y="623862"/>
                  </a:lnTo>
                  <a:lnTo>
                    <a:pt x="948969" y="522262"/>
                  </a:lnTo>
                  <a:close/>
                </a:path>
                <a:path w="13373735" h="777240">
                  <a:moveTo>
                    <a:pt x="1277226" y="646963"/>
                  </a:moveTo>
                  <a:lnTo>
                    <a:pt x="1267891" y="595198"/>
                  </a:lnTo>
                  <a:lnTo>
                    <a:pt x="1240891" y="554443"/>
                  </a:lnTo>
                  <a:lnTo>
                    <a:pt x="1233055" y="547674"/>
                  </a:lnTo>
                  <a:lnTo>
                    <a:pt x="1233055" y="646963"/>
                  </a:lnTo>
                  <a:lnTo>
                    <a:pt x="1231455" y="667296"/>
                  </a:lnTo>
                  <a:lnTo>
                    <a:pt x="1207401" y="714400"/>
                  </a:lnTo>
                  <a:lnTo>
                    <a:pt x="1163193" y="737336"/>
                  </a:lnTo>
                  <a:lnTo>
                    <a:pt x="1145921" y="738860"/>
                  </a:lnTo>
                  <a:lnTo>
                    <a:pt x="1128649" y="737336"/>
                  </a:lnTo>
                  <a:lnTo>
                    <a:pt x="1084440" y="714400"/>
                  </a:lnTo>
                  <a:lnTo>
                    <a:pt x="1060386" y="667296"/>
                  </a:lnTo>
                  <a:lnTo>
                    <a:pt x="1058786" y="646963"/>
                  </a:lnTo>
                  <a:lnTo>
                    <a:pt x="1060361" y="626618"/>
                  </a:lnTo>
                  <a:lnTo>
                    <a:pt x="1084148" y="579208"/>
                  </a:lnTo>
                  <a:lnTo>
                    <a:pt x="1128407" y="555993"/>
                  </a:lnTo>
                  <a:lnTo>
                    <a:pt x="1145921" y="554443"/>
                  </a:lnTo>
                  <a:lnTo>
                    <a:pt x="1163497" y="555993"/>
                  </a:lnTo>
                  <a:lnTo>
                    <a:pt x="1207693" y="578916"/>
                  </a:lnTo>
                  <a:lnTo>
                    <a:pt x="1231468" y="626376"/>
                  </a:lnTo>
                  <a:lnTo>
                    <a:pt x="1233055" y="646963"/>
                  </a:lnTo>
                  <a:lnTo>
                    <a:pt x="1233055" y="547674"/>
                  </a:lnTo>
                  <a:lnTo>
                    <a:pt x="1220050" y="537070"/>
                  </a:lnTo>
                  <a:lnTo>
                    <a:pt x="1197775" y="525513"/>
                  </a:lnTo>
                  <a:lnTo>
                    <a:pt x="1173060" y="518579"/>
                  </a:lnTo>
                  <a:lnTo>
                    <a:pt x="1145921" y="516267"/>
                  </a:lnTo>
                  <a:lnTo>
                    <a:pt x="1118781" y="518579"/>
                  </a:lnTo>
                  <a:lnTo>
                    <a:pt x="1071778" y="537070"/>
                  </a:lnTo>
                  <a:lnTo>
                    <a:pt x="1035596" y="572998"/>
                  </a:lnTo>
                  <a:lnTo>
                    <a:pt x="1016952" y="619848"/>
                  </a:lnTo>
                  <a:lnTo>
                    <a:pt x="1014615" y="646963"/>
                  </a:lnTo>
                  <a:lnTo>
                    <a:pt x="1016952" y="673823"/>
                  </a:lnTo>
                  <a:lnTo>
                    <a:pt x="1035596" y="720369"/>
                  </a:lnTo>
                  <a:lnTo>
                    <a:pt x="1071778" y="756259"/>
                  </a:lnTo>
                  <a:lnTo>
                    <a:pt x="1118781" y="774763"/>
                  </a:lnTo>
                  <a:lnTo>
                    <a:pt x="1145921" y="777074"/>
                  </a:lnTo>
                  <a:lnTo>
                    <a:pt x="1173060" y="774763"/>
                  </a:lnTo>
                  <a:lnTo>
                    <a:pt x="1220050" y="756259"/>
                  </a:lnTo>
                  <a:lnTo>
                    <a:pt x="1256233" y="720369"/>
                  </a:lnTo>
                  <a:lnTo>
                    <a:pt x="1274889" y="673823"/>
                  </a:lnTo>
                  <a:lnTo>
                    <a:pt x="1277226" y="646963"/>
                  </a:lnTo>
                  <a:close/>
                </a:path>
                <a:path w="13373735" h="777240">
                  <a:moveTo>
                    <a:pt x="13373697" y="21882"/>
                  </a:moveTo>
                  <a:lnTo>
                    <a:pt x="13370725" y="14909"/>
                  </a:lnTo>
                  <a:lnTo>
                    <a:pt x="13358775" y="2984"/>
                  </a:lnTo>
                  <a:lnTo>
                    <a:pt x="13351815" y="0"/>
                  </a:lnTo>
                  <a:lnTo>
                    <a:pt x="13335889" y="0"/>
                  </a:lnTo>
                  <a:lnTo>
                    <a:pt x="13328930" y="2984"/>
                  </a:lnTo>
                  <a:lnTo>
                    <a:pt x="13316992" y="14909"/>
                  </a:lnTo>
                  <a:lnTo>
                    <a:pt x="13314020" y="21882"/>
                  </a:lnTo>
                  <a:lnTo>
                    <a:pt x="13314020" y="37795"/>
                  </a:lnTo>
                  <a:lnTo>
                    <a:pt x="13316992" y="44754"/>
                  </a:lnTo>
                  <a:lnTo>
                    <a:pt x="13322961" y="50723"/>
                  </a:lnTo>
                  <a:lnTo>
                    <a:pt x="13328930" y="56692"/>
                  </a:lnTo>
                  <a:lnTo>
                    <a:pt x="13335889" y="59677"/>
                  </a:lnTo>
                  <a:lnTo>
                    <a:pt x="13351815" y="59677"/>
                  </a:lnTo>
                  <a:lnTo>
                    <a:pt x="13358775" y="56692"/>
                  </a:lnTo>
                  <a:lnTo>
                    <a:pt x="13370725" y="44754"/>
                  </a:lnTo>
                  <a:lnTo>
                    <a:pt x="13373697" y="37795"/>
                  </a:lnTo>
                  <a:lnTo>
                    <a:pt x="13373697" y="218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" name="object 95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2675279" y="6559538"/>
              <a:ext cx="190988" cy="247699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2916377" y="6553600"/>
              <a:ext cx="758825" cy="260985"/>
            </a:xfrm>
            <a:custGeom>
              <a:avLst/>
              <a:gdLst/>
              <a:ahLst/>
              <a:cxnLst/>
              <a:rect l="l" t="t" r="r" b="b"/>
              <a:pathLst>
                <a:path w="758825" h="260984">
                  <a:moveTo>
                    <a:pt x="248297" y="5943"/>
                  </a:moveTo>
                  <a:lnTo>
                    <a:pt x="207708" y="5943"/>
                  </a:lnTo>
                  <a:lnTo>
                    <a:pt x="207708" y="130098"/>
                  </a:lnTo>
                  <a:lnTo>
                    <a:pt x="206311" y="148755"/>
                  </a:lnTo>
                  <a:lnTo>
                    <a:pt x="185331" y="195745"/>
                  </a:lnTo>
                  <a:lnTo>
                    <a:pt x="143014" y="220980"/>
                  </a:lnTo>
                  <a:lnTo>
                    <a:pt x="142595" y="220980"/>
                  </a:lnTo>
                  <a:lnTo>
                    <a:pt x="125349" y="222592"/>
                  </a:lnTo>
                  <a:lnTo>
                    <a:pt x="77838" y="208000"/>
                  </a:lnTo>
                  <a:lnTo>
                    <a:pt x="49618" y="166878"/>
                  </a:lnTo>
                  <a:lnTo>
                    <a:pt x="44221" y="130098"/>
                  </a:lnTo>
                  <a:lnTo>
                    <a:pt x="44170" y="129489"/>
                  </a:lnTo>
                  <a:lnTo>
                    <a:pt x="50063" y="91224"/>
                  </a:lnTo>
                  <a:lnTo>
                    <a:pt x="80187" y="51777"/>
                  </a:lnTo>
                  <a:lnTo>
                    <a:pt x="125349" y="38176"/>
                  </a:lnTo>
                  <a:lnTo>
                    <a:pt x="141071" y="39687"/>
                  </a:lnTo>
                  <a:lnTo>
                    <a:pt x="182638" y="62052"/>
                  </a:lnTo>
                  <a:lnTo>
                    <a:pt x="206146" y="109283"/>
                  </a:lnTo>
                  <a:lnTo>
                    <a:pt x="207708" y="130098"/>
                  </a:lnTo>
                  <a:lnTo>
                    <a:pt x="207708" y="5943"/>
                  </a:lnTo>
                  <a:lnTo>
                    <a:pt x="205320" y="5943"/>
                  </a:lnTo>
                  <a:lnTo>
                    <a:pt x="205320" y="41160"/>
                  </a:lnTo>
                  <a:lnTo>
                    <a:pt x="202514" y="38176"/>
                  </a:lnTo>
                  <a:lnTo>
                    <a:pt x="188379" y="23152"/>
                  </a:lnTo>
                  <a:lnTo>
                    <a:pt x="168617" y="10287"/>
                  </a:lnTo>
                  <a:lnTo>
                    <a:pt x="146011" y="2565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291"/>
                  </a:lnTo>
                  <a:lnTo>
                    <a:pt x="19646" y="53124"/>
                  </a:lnTo>
                  <a:lnTo>
                    <a:pt x="2184" y="100723"/>
                  </a:lnTo>
                  <a:lnTo>
                    <a:pt x="0" y="129489"/>
                  </a:lnTo>
                  <a:lnTo>
                    <a:pt x="2197" y="158813"/>
                  </a:lnTo>
                  <a:lnTo>
                    <a:pt x="19812" y="207162"/>
                  </a:lnTo>
                  <a:lnTo>
                    <a:pt x="53759" y="241325"/>
                  </a:lnTo>
                  <a:lnTo>
                    <a:pt x="96431" y="258648"/>
                  </a:lnTo>
                  <a:lnTo>
                    <a:pt x="120573" y="260807"/>
                  </a:lnTo>
                  <a:lnTo>
                    <a:pt x="145554" y="258191"/>
                  </a:lnTo>
                  <a:lnTo>
                    <a:pt x="168021" y="250355"/>
                  </a:lnTo>
                  <a:lnTo>
                    <a:pt x="187934" y="237299"/>
                  </a:lnTo>
                  <a:lnTo>
                    <a:pt x="201917" y="222592"/>
                  </a:lnTo>
                  <a:lnTo>
                    <a:pt x="205320" y="219011"/>
                  </a:lnTo>
                  <a:lnTo>
                    <a:pt x="205320" y="253644"/>
                  </a:lnTo>
                  <a:lnTo>
                    <a:pt x="248297" y="253644"/>
                  </a:lnTo>
                  <a:lnTo>
                    <a:pt x="248297" y="219011"/>
                  </a:lnTo>
                  <a:lnTo>
                    <a:pt x="248297" y="41160"/>
                  </a:lnTo>
                  <a:lnTo>
                    <a:pt x="248297" y="5943"/>
                  </a:lnTo>
                  <a:close/>
                </a:path>
                <a:path w="758825" h="260984">
                  <a:moveTo>
                    <a:pt x="491794" y="5981"/>
                  </a:moveTo>
                  <a:lnTo>
                    <a:pt x="293649" y="5981"/>
                  </a:lnTo>
                  <a:lnTo>
                    <a:pt x="293649" y="45351"/>
                  </a:lnTo>
                  <a:lnTo>
                    <a:pt x="371233" y="45351"/>
                  </a:lnTo>
                  <a:lnTo>
                    <a:pt x="371233" y="253631"/>
                  </a:lnTo>
                  <a:lnTo>
                    <a:pt x="414210" y="253631"/>
                  </a:lnTo>
                  <a:lnTo>
                    <a:pt x="414210" y="45351"/>
                  </a:lnTo>
                  <a:lnTo>
                    <a:pt x="491794" y="45351"/>
                  </a:lnTo>
                  <a:lnTo>
                    <a:pt x="491794" y="5981"/>
                  </a:lnTo>
                  <a:close/>
                </a:path>
                <a:path w="758825" h="260984">
                  <a:moveTo>
                    <a:pt x="758596" y="138455"/>
                  </a:moveTo>
                  <a:lnTo>
                    <a:pt x="757809" y="111150"/>
                  </a:lnTo>
                  <a:lnTo>
                    <a:pt x="756373" y="102641"/>
                  </a:lnTo>
                  <a:lnTo>
                    <a:pt x="753668" y="86525"/>
                  </a:lnTo>
                  <a:lnTo>
                    <a:pt x="746163" y="64604"/>
                  </a:lnTo>
                  <a:lnTo>
                    <a:pt x="735304" y="45351"/>
                  </a:lnTo>
                  <a:lnTo>
                    <a:pt x="728903" y="38188"/>
                  </a:lnTo>
                  <a:lnTo>
                    <a:pt x="717588" y="25514"/>
                  </a:lnTo>
                  <a:lnTo>
                    <a:pt x="714413" y="23431"/>
                  </a:lnTo>
                  <a:lnTo>
                    <a:pt x="714413" y="102641"/>
                  </a:lnTo>
                  <a:lnTo>
                    <a:pt x="568794" y="102641"/>
                  </a:lnTo>
                  <a:lnTo>
                    <a:pt x="584847" y="66103"/>
                  </a:lnTo>
                  <a:lnTo>
                    <a:pt x="616318" y="42735"/>
                  </a:lnTo>
                  <a:lnTo>
                    <a:pt x="641604" y="38188"/>
                  </a:lnTo>
                  <a:lnTo>
                    <a:pt x="655294" y="39319"/>
                  </a:lnTo>
                  <a:lnTo>
                    <a:pt x="655002" y="39319"/>
                  </a:lnTo>
                  <a:lnTo>
                    <a:pt x="667194" y="42595"/>
                  </a:lnTo>
                  <a:lnTo>
                    <a:pt x="698144" y="65316"/>
                  </a:lnTo>
                  <a:lnTo>
                    <a:pt x="714413" y="102641"/>
                  </a:lnTo>
                  <a:lnTo>
                    <a:pt x="714413" y="23431"/>
                  </a:lnTo>
                  <a:lnTo>
                    <a:pt x="696061" y="11341"/>
                  </a:lnTo>
                  <a:lnTo>
                    <a:pt x="670737" y="2832"/>
                  </a:lnTo>
                  <a:lnTo>
                    <a:pt x="641604" y="0"/>
                  </a:lnTo>
                  <a:lnTo>
                    <a:pt x="615543" y="2324"/>
                  </a:lnTo>
                  <a:lnTo>
                    <a:pt x="571842" y="20980"/>
                  </a:lnTo>
                  <a:lnTo>
                    <a:pt x="539940" y="57162"/>
                  </a:lnTo>
                  <a:lnTo>
                    <a:pt x="523671" y="104165"/>
                  </a:lnTo>
                  <a:lnTo>
                    <a:pt x="521639" y="131292"/>
                  </a:lnTo>
                  <a:lnTo>
                    <a:pt x="523900" y="161531"/>
                  </a:lnTo>
                  <a:lnTo>
                    <a:pt x="541947" y="210019"/>
                  </a:lnTo>
                  <a:lnTo>
                    <a:pt x="576681" y="242506"/>
                  </a:lnTo>
                  <a:lnTo>
                    <a:pt x="619798" y="258775"/>
                  </a:lnTo>
                  <a:lnTo>
                    <a:pt x="644004" y="260807"/>
                  </a:lnTo>
                  <a:lnTo>
                    <a:pt x="667270" y="258902"/>
                  </a:lnTo>
                  <a:lnTo>
                    <a:pt x="688759" y="253199"/>
                  </a:lnTo>
                  <a:lnTo>
                    <a:pt x="708456" y="243687"/>
                  </a:lnTo>
                  <a:lnTo>
                    <a:pt x="726363" y="230378"/>
                  </a:lnTo>
                  <a:lnTo>
                    <a:pt x="734187" y="222605"/>
                  </a:lnTo>
                  <a:lnTo>
                    <a:pt x="734974" y="221830"/>
                  </a:lnTo>
                  <a:lnTo>
                    <a:pt x="742911" y="212318"/>
                  </a:lnTo>
                  <a:lnTo>
                    <a:pt x="750189" y="201841"/>
                  </a:lnTo>
                  <a:lnTo>
                    <a:pt x="756793" y="190373"/>
                  </a:lnTo>
                  <a:lnTo>
                    <a:pt x="720979" y="170688"/>
                  </a:lnTo>
                  <a:lnTo>
                    <a:pt x="716026" y="180200"/>
                  </a:lnTo>
                  <a:lnTo>
                    <a:pt x="710095" y="189039"/>
                  </a:lnTo>
                  <a:lnTo>
                    <a:pt x="671893" y="218135"/>
                  </a:lnTo>
                  <a:lnTo>
                    <a:pt x="644588" y="222605"/>
                  </a:lnTo>
                  <a:lnTo>
                    <a:pt x="628802" y="221157"/>
                  </a:lnTo>
                  <a:lnTo>
                    <a:pt x="589076" y="199326"/>
                  </a:lnTo>
                  <a:lnTo>
                    <a:pt x="567486" y="156362"/>
                  </a:lnTo>
                  <a:lnTo>
                    <a:pt x="565810" y="138455"/>
                  </a:lnTo>
                  <a:lnTo>
                    <a:pt x="758596" y="13845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" name="object 9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704808" y="6559538"/>
              <a:ext cx="223218" cy="248892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009186" y="6559538"/>
              <a:ext cx="181439" cy="247699"/>
            </a:xfrm>
            <a:prstGeom prst="rect">
              <a:avLst/>
            </a:prstGeom>
          </p:spPr>
        </p:pic>
        <p:sp>
          <p:nvSpPr>
            <p:cNvPr id="99" name="object 99"/>
            <p:cNvSpPr/>
            <p:nvPr/>
          </p:nvSpPr>
          <p:spPr>
            <a:xfrm>
              <a:off x="4386973" y="6553600"/>
              <a:ext cx="1676400" cy="393700"/>
            </a:xfrm>
            <a:custGeom>
              <a:avLst/>
              <a:gdLst/>
              <a:ahLst/>
              <a:cxnLst/>
              <a:rect l="l" t="t" r="r" b="b"/>
              <a:pathLst>
                <a:path w="1676400" h="393700">
                  <a:moveTo>
                    <a:pt x="199339" y="5943"/>
                  </a:moveTo>
                  <a:lnTo>
                    <a:pt x="0" y="5943"/>
                  </a:lnTo>
                  <a:lnTo>
                    <a:pt x="0" y="45313"/>
                  </a:lnTo>
                  <a:lnTo>
                    <a:pt x="0" y="253593"/>
                  </a:lnTo>
                  <a:lnTo>
                    <a:pt x="42964" y="253593"/>
                  </a:lnTo>
                  <a:lnTo>
                    <a:pt x="42964" y="45313"/>
                  </a:lnTo>
                  <a:lnTo>
                    <a:pt x="156362" y="45313"/>
                  </a:lnTo>
                  <a:lnTo>
                    <a:pt x="156362" y="253593"/>
                  </a:lnTo>
                  <a:lnTo>
                    <a:pt x="199339" y="253593"/>
                  </a:lnTo>
                  <a:lnTo>
                    <a:pt x="199339" y="45313"/>
                  </a:lnTo>
                  <a:lnTo>
                    <a:pt x="199339" y="5943"/>
                  </a:lnTo>
                  <a:close/>
                </a:path>
                <a:path w="1676400" h="393700">
                  <a:moveTo>
                    <a:pt x="501929" y="138455"/>
                  </a:moveTo>
                  <a:lnTo>
                    <a:pt x="501142" y="111150"/>
                  </a:lnTo>
                  <a:lnTo>
                    <a:pt x="499706" y="102641"/>
                  </a:lnTo>
                  <a:lnTo>
                    <a:pt x="497001" y="86525"/>
                  </a:lnTo>
                  <a:lnTo>
                    <a:pt x="489496" y="64604"/>
                  </a:lnTo>
                  <a:lnTo>
                    <a:pt x="478637" y="45351"/>
                  </a:lnTo>
                  <a:lnTo>
                    <a:pt x="472236" y="38188"/>
                  </a:lnTo>
                  <a:lnTo>
                    <a:pt x="460921" y="25514"/>
                  </a:lnTo>
                  <a:lnTo>
                    <a:pt x="457746" y="23431"/>
                  </a:lnTo>
                  <a:lnTo>
                    <a:pt x="457746" y="102641"/>
                  </a:lnTo>
                  <a:lnTo>
                    <a:pt x="312127" y="102641"/>
                  </a:lnTo>
                  <a:lnTo>
                    <a:pt x="328193" y="66103"/>
                  </a:lnTo>
                  <a:lnTo>
                    <a:pt x="359651" y="42735"/>
                  </a:lnTo>
                  <a:lnTo>
                    <a:pt x="384937" y="38188"/>
                  </a:lnTo>
                  <a:lnTo>
                    <a:pt x="398627" y="39319"/>
                  </a:lnTo>
                  <a:lnTo>
                    <a:pt x="398335" y="39319"/>
                  </a:lnTo>
                  <a:lnTo>
                    <a:pt x="410527" y="42595"/>
                  </a:lnTo>
                  <a:lnTo>
                    <a:pt x="441477" y="65316"/>
                  </a:lnTo>
                  <a:lnTo>
                    <a:pt x="457746" y="102641"/>
                  </a:lnTo>
                  <a:lnTo>
                    <a:pt x="457746" y="23431"/>
                  </a:lnTo>
                  <a:lnTo>
                    <a:pt x="439394" y="11341"/>
                  </a:lnTo>
                  <a:lnTo>
                    <a:pt x="414070" y="2832"/>
                  </a:lnTo>
                  <a:lnTo>
                    <a:pt x="384937" y="0"/>
                  </a:lnTo>
                  <a:lnTo>
                    <a:pt x="358876" y="2324"/>
                  </a:lnTo>
                  <a:lnTo>
                    <a:pt x="315175" y="20980"/>
                  </a:lnTo>
                  <a:lnTo>
                    <a:pt x="283273" y="57162"/>
                  </a:lnTo>
                  <a:lnTo>
                    <a:pt x="267004" y="104165"/>
                  </a:lnTo>
                  <a:lnTo>
                    <a:pt x="264972" y="131292"/>
                  </a:lnTo>
                  <a:lnTo>
                    <a:pt x="267233" y="161531"/>
                  </a:lnTo>
                  <a:lnTo>
                    <a:pt x="285292" y="210019"/>
                  </a:lnTo>
                  <a:lnTo>
                    <a:pt x="320014" y="242506"/>
                  </a:lnTo>
                  <a:lnTo>
                    <a:pt x="363143" y="258775"/>
                  </a:lnTo>
                  <a:lnTo>
                    <a:pt x="387337" y="260807"/>
                  </a:lnTo>
                  <a:lnTo>
                    <a:pt x="410616" y="258902"/>
                  </a:lnTo>
                  <a:lnTo>
                    <a:pt x="451789" y="243687"/>
                  </a:lnTo>
                  <a:lnTo>
                    <a:pt x="486257" y="212318"/>
                  </a:lnTo>
                  <a:lnTo>
                    <a:pt x="500126" y="190373"/>
                  </a:lnTo>
                  <a:lnTo>
                    <a:pt x="464312" y="170688"/>
                  </a:lnTo>
                  <a:lnTo>
                    <a:pt x="459359" y="180200"/>
                  </a:lnTo>
                  <a:lnTo>
                    <a:pt x="453428" y="189039"/>
                  </a:lnTo>
                  <a:lnTo>
                    <a:pt x="415226" y="218135"/>
                  </a:lnTo>
                  <a:lnTo>
                    <a:pt x="387921" y="222605"/>
                  </a:lnTo>
                  <a:lnTo>
                    <a:pt x="372148" y="221157"/>
                  </a:lnTo>
                  <a:lnTo>
                    <a:pt x="332409" y="199326"/>
                  </a:lnTo>
                  <a:lnTo>
                    <a:pt x="310819" y="156362"/>
                  </a:lnTo>
                  <a:lnTo>
                    <a:pt x="309143" y="138455"/>
                  </a:lnTo>
                  <a:lnTo>
                    <a:pt x="501929" y="138455"/>
                  </a:lnTo>
                  <a:close/>
                </a:path>
                <a:path w="1676400" h="393700">
                  <a:moveTo>
                    <a:pt x="815860" y="131292"/>
                  </a:moveTo>
                  <a:lnTo>
                    <a:pt x="807720" y="81686"/>
                  </a:lnTo>
                  <a:lnTo>
                    <a:pt x="783336" y="39090"/>
                  </a:lnTo>
                  <a:lnTo>
                    <a:pt x="782396" y="38188"/>
                  </a:lnTo>
                  <a:lnTo>
                    <a:pt x="771690" y="27851"/>
                  </a:lnTo>
                  <a:lnTo>
                    <a:pt x="771690" y="131292"/>
                  </a:lnTo>
                  <a:lnTo>
                    <a:pt x="770331" y="149339"/>
                  </a:lnTo>
                  <a:lnTo>
                    <a:pt x="749604" y="196049"/>
                  </a:lnTo>
                  <a:lnTo>
                    <a:pt x="708418" y="220941"/>
                  </a:lnTo>
                  <a:lnTo>
                    <a:pt x="691121" y="222605"/>
                  </a:lnTo>
                  <a:lnTo>
                    <a:pt x="673493" y="220941"/>
                  </a:lnTo>
                  <a:lnTo>
                    <a:pt x="631126" y="196049"/>
                  </a:lnTo>
                  <a:lnTo>
                    <a:pt x="609676" y="149669"/>
                  </a:lnTo>
                  <a:lnTo>
                    <a:pt x="609587" y="149339"/>
                  </a:lnTo>
                  <a:lnTo>
                    <a:pt x="608203" y="131292"/>
                  </a:lnTo>
                  <a:lnTo>
                    <a:pt x="608152" y="130708"/>
                  </a:lnTo>
                  <a:lnTo>
                    <a:pt x="609701" y="110921"/>
                  </a:lnTo>
                  <a:lnTo>
                    <a:pt x="609727" y="110591"/>
                  </a:lnTo>
                  <a:lnTo>
                    <a:pt x="614387" y="92798"/>
                  </a:lnTo>
                  <a:lnTo>
                    <a:pt x="614426" y="92646"/>
                  </a:lnTo>
                  <a:lnTo>
                    <a:pt x="646214" y="52285"/>
                  </a:lnTo>
                  <a:lnTo>
                    <a:pt x="672287" y="40576"/>
                  </a:lnTo>
                  <a:lnTo>
                    <a:pt x="674852" y="39751"/>
                  </a:lnTo>
                  <a:lnTo>
                    <a:pt x="690524" y="38188"/>
                  </a:lnTo>
                  <a:lnTo>
                    <a:pt x="706145" y="39751"/>
                  </a:lnTo>
                  <a:lnTo>
                    <a:pt x="720813" y="44450"/>
                  </a:lnTo>
                  <a:lnTo>
                    <a:pt x="757923" y="76898"/>
                  </a:lnTo>
                  <a:lnTo>
                    <a:pt x="770077" y="110591"/>
                  </a:lnTo>
                  <a:lnTo>
                    <a:pt x="770166" y="110921"/>
                  </a:lnTo>
                  <a:lnTo>
                    <a:pt x="771652" y="130708"/>
                  </a:lnTo>
                  <a:lnTo>
                    <a:pt x="771690" y="131292"/>
                  </a:lnTo>
                  <a:lnTo>
                    <a:pt x="771690" y="27851"/>
                  </a:lnTo>
                  <a:lnTo>
                    <a:pt x="765632" y="21983"/>
                  </a:lnTo>
                  <a:lnTo>
                    <a:pt x="745058" y="9766"/>
                  </a:lnTo>
                  <a:lnTo>
                    <a:pt x="721906" y="2527"/>
                  </a:lnTo>
                  <a:lnTo>
                    <a:pt x="722617" y="2527"/>
                  </a:lnTo>
                  <a:lnTo>
                    <a:pt x="695299" y="0"/>
                  </a:lnTo>
                  <a:lnTo>
                    <a:pt x="670521" y="2527"/>
                  </a:lnTo>
                  <a:lnTo>
                    <a:pt x="648144" y="10134"/>
                  </a:lnTo>
                  <a:lnTo>
                    <a:pt x="628154" y="22821"/>
                  </a:lnTo>
                  <a:lnTo>
                    <a:pt x="610552" y="40576"/>
                  </a:lnTo>
                  <a:lnTo>
                    <a:pt x="610552" y="5956"/>
                  </a:lnTo>
                  <a:lnTo>
                    <a:pt x="567575" y="5956"/>
                  </a:lnTo>
                  <a:lnTo>
                    <a:pt x="567575" y="393319"/>
                  </a:lnTo>
                  <a:lnTo>
                    <a:pt x="610552" y="393319"/>
                  </a:lnTo>
                  <a:lnTo>
                    <a:pt x="610552" y="219024"/>
                  </a:lnTo>
                  <a:lnTo>
                    <a:pt x="628040" y="237299"/>
                  </a:lnTo>
                  <a:lnTo>
                    <a:pt x="648296" y="250367"/>
                  </a:lnTo>
                  <a:lnTo>
                    <a:pt x="671309" y="258191"/>
                  </a:lnTo>
                  <a:lnTo>
                    <a:pt x="697090" y="260807"/>
                  </a:lnTo>
                  <a:lnTo>
                    <a:pt x="722858" y="258445"/>
                  </a:lnTo>
                  <a:lnTo>
                    <a:pt x="766127" y="239496"/>
                  </a:lnTo>
                  <a:lnTo>
                    <a:pt x="797725" y="202971"/>
                  </a:lnTo>
                  <a:lnTo>
                    <a:pt x="813841" y="157162"/>
                  </a:lnTo>
                  <a:lnTo>
                    <a:pt x="815860" y="131292"/>
                  </a:lnTo>
                  <a:close/>
                </a:path>
                <a:path w="1676400" h="393700">
                  <a:moveTo>
                    <a:pt x="1102931" y="138455"/>
                  </a:moveTo>
                  <a:lnTo>
                    <a:pt x="1098003" y="86525"/>
                  </a:lnTo>
                  <a:lnTo>
                    <a:pt x="1079652" y="45351"/>
                  </a:lnTo>
                  <a:lnTo>
                    <a:pt x="1073251" y="38188"/>
                  </a:lnTo>
                  <a:lnTo>
                    <a:pt x="1061935" y="25514"/>
                  </a:lnTo>
                  <a:lnTo>
                    <a:pt x="1058760" y="23431"/>
                  </a:lnTo>
                  <a:lnTo>
                    <a:pt x="1058760" y="102641"/>
                  </a:lnTo>
                  <a:lnTo>
                    <a:pt x="913142" y="102641"/>
                  </a:lnTo>
                  <a:lnTo>
                    <a:pt x="929195" y="66103"/>
                  </a:lnTo>
                  <a:lnTo>
                    <a:pt x="960653" y="42735"/>
                  </a:lnTo>
                  <a:lnTo>
                    <a:pt x="985939" y="38188"/>
                  </a:lnTo>
                  <a:lnTo>
                    <a:pt x="999642" y="39319"/>
                  </a:lnTo>
                  <a:lnTo>
                    <a:pt x="999337" y="39319"/>
                  </a:lnTo>
                  <a:lnTo>
                    <a:pt x="1011542" y="42595"/>
                  </a:lnTo>
                  <a:lnTo>
                    <a:pt x="1042479" y="65316"/>
                  </a:lnTo>
                  <a:lnTo>
                    <a:pt x="1058760" y="102641"/>
                  </a:lnTo>
                  <a:lnTo>
                    <a:pt x="1058760" y="23431"/>
                  </a:lnTo>
                  <a:lnTo>
                    <a:pt x="1040409" y="11341"/>
                  </a:lnTo>
                  <a:lnTo>
                    <a:pt x="1015072" y="2832"/>
                  </a:lnTo>
                  <a:lnTo>
                    <a:pt x="985939" y="0"/>
                  </a:lnTo>
                  <a:lnTo>
                    <a:pt x="959891" y="2324"/>
                  </a:lnTo>
                  <a:lnTo>
                    <a:pt x="916178" y="20980"/>
                  </a:lnTo>
                  <a:lnTo>
                    <a:pt x="884275" y="57162"/>
                  </a:lnTo>
                  <a:lnTo>
                    <a:pt x="868006" y="104165"/>
                  </a:lnTo>
                  <a:lnTo>
                    <a:pt x="865974" y="131292"/>
                  </a:lnTo>
                  <a:lnTo>
                    <a:pt x="868235" y="161531"/>
                  </a:lnTo>
                  <a:lnTo>
                    <a:pt x="886294" y="210019"/>
                  </a:lnTo>
                  <a:lnTo>
                    <a:pt x="921029" y="242506"/>
                  </a:lnTo>
                  <a:lnTo>
                    <a:pt x="964145" y="258775"/>
                  </a:lnTo>
                  <a:lnTo>
                    <a:pt x="988339" y="260807"/>
                  </a:lnTo>
                  <a:lnTo>
                    <a:pt x="1011618" y="258902"/>
                  </a:lnTo>
                  <a:lnTo>
                    <a:pt x="1033106" y="253199"/>
                  </a:lnTo>
                  <a:lnTo>
                    <a:pt x="1052804" y="243687"/>
                  </a:lnTo>
                  <a:lnTo>
                    <a:pt x="1070711" y="230378"/>
                  </a:lnTo>
                  <a:lnTo>
                    <a:pt x="1078534" y="222605"/>
                  </a:lnTo>
                  <a:lnTo>
                    <a:pt x="1079322" y="221830"/>
                  </a:lnTo>
                  <a:lnTo>
                    <a:pt x="1087259" y="212318"/>
                  </a:lnTo>
                  <a:lnTo>
                    <a:pt x="1094536" y="201841"/>
                  </a:lnTo>
                  <a:lnTo>
                    <a:pt x="1101140" y="190373"/>
                  </a:lnTo>
                  <a:lnTo>
                    <a:pt x="1065326" y="170688"/>
                  </a:lnTo>
                  <a:lnTo>
                    <a:pt x="1060361" y="180200"/>
                  </a:lnTo>
                  <a:lnTo>
                    <a:pt x="1054430" y="189039"/>
                  </a:lnTo>
                  <a:lnTo>
                    <a:pt x="1016241" y="218135"/>
                  </a:lnTo>
                  <a:lnTo>
                    <a:pt x="988923" y="222605"/>
                  </a:lnTo>
                  <a:lnTo>
                    <a:pt x="973150" y="221157"/>
                  </a:lnTo>
                  <a:lnTo>
                    <a:pt x="933424" y="199326"/>
                  </a:lnTo>
                  <a:lnTo>
                    <a:pt x="911834" y="156362"/>
                  </a:lnTo>
                  <a:lnTo>
                    <a:pt x="910158" y="138455"/>
                  </a:lnTo>
                  <a:lnTo>
                    <a:pt x="1102931" y="138455"/>
                  </a:lnTo>
                  <a:close/>
                </a:path>
                <a:path w="1676400" h="393700">
                  <a:moveTo>
                    <a:pt x="1397749" y="214261"/>
                  </a:moveTo>
                  <a:lnTo>
                    <a:pt x="1360754" y="214261"/>
                  </a:lnTo>
                  <a:lnTo>
                    <a:pt x="1360754" y="45351"/>
                  </a:lnTo>
                  <a:lnTo>
                    <a:pt x="1360754" y="5943"/>
                  </a:lnTo>
                  <a:lnTo>
                    <a:pt x="1317777" y="5943"/>
                  </a:lnTo>
                  <a:lnTo>
                    <a:pt x="1317777" y="45351"/>
                  </a:lnTo>
                  <a:lnTo>
                    <a:pt x="1317777" y="214261"/>
                  </a:lnTo>
                  <a:lnTo>
                    <a:pt x="1199603" y="214261"/>
                  </a:lnTo>
                  <a:lnTo>
                    <a:pt x="1212659" y="199682"/>
                  </a:lnTo>
                  <a:lnTo>
                    <a:pt x="1221981" y="182181"/>
                  </a:lnTo>
                  <a:lnTo>
                    <a:pt x="1227582" y="161772"/>
                  </a:lnTo>
                  <a:lnTo>
                    <a:pt x="1229448" y="138455"/>
                  </a:lnTo>
                  <a:lnTo>
                    <a:pt x="1229448" y="45351"/>
                  </a:lnTo>
                  <a:lnTo>
                    <a:pt x="1317777" y="45351"/>
                  </a:lnTo>
                  <a:lnTo>
                    <a:pt x="1317777" y="5943"/>
                  </a:lnTo>
                  <a:lnTo>
                    <a:pt x="1186472" y="5943"/>
                  </a:lnTo>
                  <a:lnTo>
                    <a:pt x="1186472" y="116357"/>
                  </a:lnTo>
                  <a:lnTo>
                    <a:pt x="1185837" y="137261"/>
                  </a:lnTo>
                  <a:lnTo>
                    <a:pt x="1176324" y="182029"/>
                  </a:lnTo>
                  <a:lnTo>
                    <a:pt x="1144879" y="212026"/>
                  </a:lnTo>
                  <a:lnTo>
                    <a:pt x="1130376" y="214261"/>
                  </a:lnTo>
                  <a:lnTo>
                    <a:pt x="1130376" y="319290"/>
                  </a:lnTo>
                  <a:lnTo>
                    <a:pt x="1169758" y="319290"/>
                  </a:lnTo>
                  <a:lnTo>
                    <a:pt x="1169758" y="253657"/>
                  </a:lnTo>
                  <a:lnTo>
                    <a:pt x="1358366" y="253657"/>
                  </a:lnTo>
                  <a:lnTo>
                    <a:pt x="1358366" y="319290"/>
                  </a:lnTo>
                  <a:lnTo>
                    <a:pt x="1397749" y="319290"/>
                  </a:lnTo>
                  <a:lnTo>
                    <a:pt x="1397749" y="253657"/>
                  </a:lnTo>
                  <a:lnTo>
                    <a:pt x="1397749" y="214261"/>
                  </a:lnTo>
                  <a:close/>
                </a:path>
                <a:path w="1676400" h="393700">
                  <a:moveTo>
                    <a:pt x="1675879" y="5943"/>
                  </a:moveTo>
                  <a:lnTo>
                    <a:pt x="1635302" y="5943"/>
                  </a:lnTo>
                  <a:lnTo>
                    <a:pt x="1635302" y="130098"/>
                  </a:lnTo>
                  <a:lnTo>
                    <a:pt x="1633893" y="148755"/>
                  </a:lnTo>
                  <a:lnTo>
                    <a:pt x="1612925" y="195745"/>
                  </a:lnTo>
                  <a:lnTo>
                    <a:pt x="1570609" y="220980"/>
                  </a:lnTo>
                  <a:lnTo>
                    <a:pt x="1570177" y="220980"/>
                  </a:lnTo>
                  <a:lnTo>
                    <a:pt x="1552930" y="222592"/>
                  </a:lnTo>
                  <a:lnTo>
                    <a:pt x="1505419" y="208000"/>
                  </a:lnTo>
                  <a:lnTo>
                    <a:pt x="1477200" y="166878"/>
                  </a:lnTo>
                  <a:lnTo>
                    <a:pt x="1471764" y="129489"/>
                  </a:lnTo>
                  <a:lnTo>
                    <a:pt x="1473225" y="109283"/>
                  </a:lnTo>
                  <a:lnTo>
                    <a:pt x="1495336" y="62357"/>
                  </a:lnTo>
                  <a:lnTo>
                    <a:pt x="1536573" y="39687"/>
                  </a:lnTo>
                  <a:lnTo>
                    <a:pt x="1552930" y="38176"/>
                  </a:lnTo>
                  <a:lnTo>
                    <a:pt x="1568653" y="39687"/>
                  </a:lnTo>
                  <a:lnTo>
                    <a:pt x="1610233" y="62052"/>
                  </a:lnTo>
                  <a:lnTo>
                    <a:pt x="1633728" y="109283"/>
                  </a:lnTo>
                  <a:lnTo>
                    <a:pt x="1635252" y="129489"/>
                  </a:lnTo>
                  <a:lnTo>
                    <a:pt x="1635302" y="130098"/>
                  </a:lnTo>
                  <a:lnTo>
                    <a:pt x="1635302" y="5943"/>
                  </a:lnTo>
                  <a:lnTo>
                    <a:pt x="1632915" y="5943"/>
                  </a:lnTo>
                  <a:lnTo>
                    <a:pt x="1632915" y="41160"/>
                  </a:lnTo>
                  <a:lnTo>
                    <a:pt x="1630108" y="38176"/>
                  </a:lnTo>
                  <a:lnTo>
                    <a:pt x="1615973" y="23152"/>
                  </a:lnTo>
                  <a:lnTo>
                    <a:pt x="1596199" y="10287"/>
                  </a:lnTo>
                  <a:lnTo>
                    <a:pt x="1573593" y="2565"/>
                  </a:lnTo>
                  <a:lnTo>
                    <a:pt x="1548155" y="0"/>
                  </a:lnTo>
                  <a:lnTo>
                    <a:pt x="1523771" y="2146"/>
                  </a:lnTo>
                  <a:lnTo>
                    <a:pt x="1480947" y="19291"/>
                  </a:lnTo>
                  <a:lnTo>
                    <a:pt x="1447241" y="53124"/>
                  </a:lnTo>
                  <a:lnTo>
                    <a:pt x="1429766" y="100723"/>
                  </a:lnTo>
                  <a:lnTo>
                    <a:pt x="1427581" y="129489"/>
                  </a:lnTo>
                  <a:lnTo>
                    <a:pt x="1429791" y="158813"/>
                  </a:lnTo>
                  <a:lnTo>
                    <a:pt x="1447393" y="207162"/>
                  </a:lnTo>
                  <a:lnTo>
                    <a:pt x="1481353" y="241325"/>
                  </a:lnTo>
                  <a:lnTo>
                    <a:pt x="1524025" y="258648"/>
                  </a:lnTo>
                  <a:lnTo>
                    <a:pt x="1548155" y="260807"/>
                  </a:lnTo>
                  <a:lnTo>
                    <a:pt x="1573149" y="258191"/>
                  </a:lnTo>
                  <a:lnTo>
                    <a:pt x="1595602" y="250355"/>
                  </a:lnTo>
                  <a:lnTo>
                    <a:pt x="1615528" y="237299"/>
                  </a:lnTo>
                  <a:lnTo>
                    <a:pt x="1629498" y="222592"/>
                  </a:lnTo>
                  <a:lnTo>
                    <a:pt x="1632915" y="219011"/>
                  </a:lnTo>
                  <a:lnTo>
                    <a:pt x="1632915" y="253644"/>
                  </a:lnTo>
                  <a:lnTo>
                    <a:pt x="1675879" y="253644"/>
                  </a:lnTo>
                  <a:lnTo>
                    <a:pt x="1675879" y="219011"/>
                  </a:lnTo>
                  <a:lnTo>
                    <a:pt x="1675879" y="41160"/>
                  </a:lnTo>
                  <a:lnTo>
                    <a:pt x="1675879" y="594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108222" y="6559538"/>
              <a:ext cx="223218" cy="248892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551653" y="6559538"/>
              <a:ext cx="208894" cy="247699"/>
            </a:xfrm>
            <a:prstGeom prst="rect">
              <a:avLst/>
            </a:prstGeom>
          </p:spPr>
        </p:pic>
        <p:sp>
          <p:nvSpPr>
            <p:cNvPr id="102" name="object 102"/>
            <p:cNvSpPr/>
            <p:nvPr/>
          </p:nvSpPr>
          <p:spPr>
            <a:xfrm>
              <a:off x="6787998" y="6540455"/>
              <a:ext cx="2193290" cy="284480"/>
            </a:xfrm>
            <a:custGeom>
              <a:avLst/>
              <a:gdLst/>
              <a:ahLst/>
              <a:cxnLst/>
              <a:rect l="l" t="t" r="r" b="b"/>
              <a:pathLst>
                <a:path w="2193290" h="284479">
                  <a:moveTo>
                    <a:pt x="262610" y="143840"/>
                  </a:moveTo>
                  <a:lnTo>
                    <a:pt x="253276" y="92075"/>
                  </a:lnTo>
                  <a:lnTo>
                    <a:pt x="226275" y="51320"/>
                  </a:lnTo>
                  <a:lnTo>
                    <a:pt x="218440" y="44551"/>
                  </a:lnTo>
                  <a:lnTo>
                    <a:pt x="218440" y="143840"/>
                  </a:lnTo>
                  <a:lnTo>
                    <a:pt x="216839" y="164172"/>
                  </a:lnTo>
                  <a:lnTo>
                    <a:pt x="192773" y="211277"/>
                  </a:lnTo>
                  <a:lnTo>
                    <a:pt x="148577" y="234213"/>
                  </a:lnTo>
                  <a:lnTo>
                    <a:pt x="131305" y="235737"/>
                  </a:lnTo>
                  <a:lnTo>
                    <a:pt x="114033" y="234213"/>
                  </a:lnTo>
                  <a:lnTo>
                    <a:pt x="69824" y="211277"/>
                  </a:lnTo>
                  <a:lnTo>
                    <a:pt x="45770" y="164172"/>
                  </a:lnTo>
                  <a:lnTo>
                    <a:pt x="44170" y="143840"/>
                  </a:lnTo>
                  <a:lnTo>
                    <a:pt x="45745" y="123494"/>
                  </a:lnTo>
                  <a:lnTo>
                    <a:pt x="69519" y="76085"/>
                  </a:lnTo>
                  <a:lnTo>
                    <a:pt x="113779" y="52870"/>
                  </a:lnTo>
                  <a:lnTo>
                    <a:pt x="131305" y="51320"/>
                  </a:lnTo>
                  <a:lnTo>
                    <a:pt x="148882" y="52870"/>
                  </a:lnTo>
                  <a:lnTo>
                    <a:pt x="193078" y="75793"/>
                  </a:lnTo>
                  <a:lnTo>
                    <a:pt x="216852" y="123253"/>
                  </a:lnTo>
                  <a:lnTo>
                    <a:pt x="218440" y="143840"/>
                  </a:lnTo>
                  <a:lnTo>
                    <a:pt x="218440" y="44551"/>
                  </a:lnTo>
                  <a:lnTo>
                    <a:pt x="205435" y="33947"/>
                  </a:lnTo>
                  <a:lnTo>
                    <a:pt x="183146" y="22390"/>
                  </a:lnTo>
                  <a:lnTo>
                    <a:pt x="158445" y="15455"/>
                  </a:lnTo>
                  <a:lnTo>
                    <a:pt x="131305" y="13144"/>
                  </a:lnTo>
                  <a:lnTo>
                    <a:pt x="104165" y="15455"/>
                  </a:lnTo>
                  <a:lnTo>
                    <a:pt x="57162" y="33947"/>
                  </a:lnTo>
                  <a:lnTo>
                    <a:pt x="20980" y="69875"/>
                  </a:lnTo>
                  <a:lnTo>
                    <a:pt x="2324" y="116725"/>
                  </a:lnTo>
                  <a:lnTo>
                    <a:pt x="0" y="143840"/>
                  </a:lnTo>
                  <a:lnTo>
                    <a:pt x="2324" y="170700"/>
                  </a:lnTo>
                  <a:lnTo>
                    <a:pt x="20980" y="217246"/>
                  </a:lnTo>
                  <a:lnTo>
                    <a:pt x="57162" y="253136"/>
                  </a:lnTo>
                  <a:lnTo>
                    <a:pt x="104165" y="271640"/>
                  </a:lnTo>
                  <a:lnTo>
                    <a:pt x="131305" y="273951"/>
                  </a:lnTo>
                  <a:lnTo>
                    <a:pt x="158445" y="271640"/>
                  </a:lnTo>
                  <a:lnTo>
                    <a:pt x="183146" y="264706"/>
                  </a:lnTo>
                  <a:lnTo>
                    <a:pt x="205435" y="253136"/>
                  </a:lnTo>
                  <a:lnTo>
                    <a:pt x="225298" y="236956"/>
                  </a:lnTo>
                  <a:lnTo>
                    <a:pt x="226301" y="235737"/>
                  </a:lnTo>
                  <a:lnTo>
                    <a:pt x="241617" y="217246"/>
                  </a:lnTo>
                  <a:lnTo>
                    <a:pt x="253276" y="195160"/>
                  </a:lnTo>
                  <a:lnTo>
                    <a:pt x="260273" y="170700"/>
                  </a:lnTo>
                  <a:lnTo>
                    <a:pt x="262610" y="143840"/>
                  </a:lnTo>
                  <a:close/>
                </a:path>
                <a:path w="2193290" h="284479">
                  <a:moveTo>
                    <a:pt x="621893" y="266788"/>
                  </a:moveTo>
                  <a:lnTo>
                    <a:pt x="562216" y="0"/>
                  </a:lnTo>
                  <a:lnTo>
                    <a:pt x="461937" y="201726"/>
                  </a:lnTo>
                  <a:lnTo>
                    <a:pt x="359283" y="0"/>
                  </a:lnTo>
                  <a:lnTo>
                    <a:pt x="299605" y="266788"/>
                  </a:lnTo>
                  <a:lnTo>
                    <a:pt x="343776" y="266788"/>
                  </a:lnTo>
                  <a:lnTo>
                    <a:pt x="375399" y="113385"/>
                  </a:lnTo>
                  <a:lnTo>
                    <a:pt x="460756" y="284086"/>
                  </a:lnTo>
                  <a:lnTo>
                    <a:pt x="544918" y="113385"/>
                  </a:lnTo>
                  <a:lnTo>
                    <a:pt x="577735" y="266788"/>
                  </a:lnTo>
                  <a:lnTo>
                    <a:pt x="621893" y="266788"/>
                  </a:lnTo>
                  <a:close/>
                </a:path>
                <a:path w="2193290" h="284479">
                  <a:moveTo>
                    <a:pt x="873760" y="19088"/>
                  </a:moveTo>
                  <a:lnTo>
                    <a:pt x="674420" y="19088"/>
                  </a:lnTo>
                  <a:lnTo>
                    <a:pt x="674420" y="58458"/>
                  </a:lnTo>
                  <a:lnTo>
                    <a:pt x="674420" y="266738"/>
                  </a:lnTo>
                  <a:lnTo>
                    <a:pt x="717384" y="266738"/>
                  </a:lnTo>
                  <a:lnTo>
                    <a:pt x="717384" y="58458"/>
                  </a:lnTo>
                  <a:lnTo>
                    <a:pt x="830795" y="58458"/>
                  </a:lnTo>
                  <a:lnTo>
                    <a:pt x="830795" y="266738"/>
                  </a:lnTo>
                  <a:lnTo>
                    <a:pt x="873760" y="266738"/>
                  </a:lnTo>
                  <a:lnTo>
                    <a:pt x="873760" y="58458"/>
                  </a:lnTo>
                  <a:lnTo>
                    <a:pt x="873760" y="19088"/>
                  </a:lnTo>
                  <a:close/>
                </a:path>
                <a:path w="2193290" h="284479">
                  <a:moveTo>
                    <a:pt x="1187691" y="19088"/>
                  </a:moveTo>
                  <a:lnTo>
                    <a:pt x="1147102" y="19088"/>
                  </a:lnTo>
                  <a:lnTo>
                    <a:pt x="1147102" y="143243"/>
                  </a:lnTo>
                  <a:lnTo>
                    <a:pt x="1145705" y="161899"/>
                  </a:lnTo>
                  <a:lnTo>
                    <a:pt x="1124724" y="208889"/>
                  </a:lnTo>
                  <a:lnTo>
                    <a:pt x="1082408" y="234124"/>
                  </a:lnTo>
                  <a:lnTo>
                    <a:pt x="1081989" y="234124"/>
                  </a:lnTo>
                  <a:lnTo>
                    <a:pt x="1064742" y="235737"/>
                  </a:lnTo>
                  <a:lnTo>
                    <a:pt x="1017231" y="221145"/>
                  </a:lnTo>
                  <a:lnTo>
                    <a:pt x="989012" y="180022"/>
                  </a:lnTo>
                  <a:lnTo>
                    <a:pt x="983576" y="142633"/>
                  </a:lnTo>
                  <a:lnTo>
                    <a:pt x="985037" y="122428"/>
                  </a:lnTo>
                  <a:lnTo>
                    <a:pt x="1007135" y="75501"/>
                  </a:lnTo>
                  <a:lnTo>
                    <a:pt x="1048385" y="52832"/>
                  </a:lnTo>
                  <a:lnTo>
                    <a:pt x="1064742" y="51320"/>
                  </a:lnTo>
                  <a:lnTo>
                    <a:pt x="1080465" y="52832"/>
                  </a:lnTo>
                  <a:lnTo>
                    <a:pt x="1122032" y="75196"/>
                  </a:lnTo>
                  <a:lnTo>
                    <a:pt x="1145540" y="122428"/>
                  </a:lnTo>
                  <a:lnTo>
                    <a:pt x="1147102" y="143243"/>
                  </a:lnTo>
                  <a:lnTo>
                    <a:pt x="1147102" y="19088"/>
                  </a:lnTo>
                  <a:lnTo>
                    <a:pt x="1144714" y="19088"/>
                  </a:lnTo>
                  <a:lnTo>
                    <a:pt x="1144714" y="54305"/>
                  </a:lnTo>
                  <a:lnTo>
                    <a:pt x="1141907" y="51320"/>
                  </a:lnTo>
                  <a:lnTo>
                    <a:pt x="1127772" y="36296"/>
                  </a:lnTo>
                  <a:lnTo>
                    <a:pt x="1108011" y="23431"/>
                  </a:lnTo>
                  <a:lnTo>
                    <a:pt x="1085405" y="15709"/>
                  </a:lnTo>
                  <a:lnTo>
                    <a:pt x="1059967" y="13144"/>
                  </a:lnTo>
                  <a:lnTo>
                    <a:pt x="1035583" y="15290"/>
                  </a:lnTo>
                  <a:lnTo>
                    <a:pt x="992759" y="32435"/>
                  </a:lnTo>
                  <a:lnTo>
                    <a:pt x="959040" y="66268"/>
                  </a:lnTo>
                  <a:lnTo>
                    <a:pt x="941578" y="113868"/>
                  </a:lnTo>
                  <a:lnTo>
                    <a:pt x="939393" y="142633"/>
                  </a:lnTo>
                  <a:lnTo>
                    <a:pt x="941590" y="171958"/>
                  </a:lnTo>
                  <a:lnTo>
                    <a:pt x="959205" y="220306"/>
                  </a:lnTo>
                  <a:lnTo>
                    <a:pt x="993152" y="254469"/>
                  </a:lnTo>
                  <a:lnTo>
                    <a:pt x="1035837" y="271792"/>
                  </a:lnTo>
                  <a:lnTo>
                    <a:pt x="1059967" y="273951"/>
                  </a:lnTo>
                  <a:lnTo>
                    <a:pt x="1084961" y="271335"/>
                  </a:lnTo>
                  <a:lnTo>
                    <a:pt x="1107414" y="263499"/>
                  </a:lnTo>
                  <a:lnTo>
                    <a:pt x="1127328" y="250444"/>
                  </a:lnTo>
                  <a:lnTo>
                    <a:pt x="1141310" y="235737"/>
                  </a:lnTo>
                  <a:lnTo>
                    <a:pt x="1144714" y="232156"/>
                  </a:lnTo>
                  <a:lnTo>
                    <a:pt x="1144714" y="266788"/>
                  </a:lnTo>
                  <a:lnTo>
                    <a:pt x="1187691" y="266788"/>
                  </a:lnTo>
                  <a:lnTo>
                    <a:pt x="1187691" y="232156"/>
                  </a:lnTo>
                  <a:lnTo>
                    <a:pt x="1187691" y="54305"/>
                  </a:lnTo>
                  <a:lnTo>
                    <a:pt x="1187691" y="19088"/>
                  </a:lnTo>
                  <a:close/>
                </a:path>
                <a:path w="2193290" h="284479">
                  <a:moveTo>
                    <a:pt x="1471777" y="19138"/>
                  </a:moveTo>
                  <a:lnTo>
                    <a:pt x="1428800" y="19138"/>
                  </a:lnTo>
                  <a:lnTo>
                    <a:pt x="1428800" y="120738"/>
                  </a:lnTo>
                  <a:lnTo>
                    <a:pt x="1311821" y="120738"/>
                  </a:lnTo>
                  <a:lnTo>
                    <a:pt x="1311821" y="19138"/>
                  </a:lnTo>
                  <a:lnTo>
                    <a:pt x="1268844" y="19138"/>
                  </a:lnTo>
                  <a:lnTo>
                    <a:pt x="1268844" y="120738"/>
                  </a:lnTo>
                  <a:lnTo>
                    <a:pt x="1268844" y="160108"/>
                  </a:lnTo>
                  <a:lnTo>
                    <a:pt x="1268844" y="266788"/>
                  </a:lnTo>
                  <a:lnTo>
                    <a:pt x="1311821" y="266788"/>
                  </a:lnTo>
                  <a:lnTo>
                    <a:pt x="1311821" y="160108"/>
                  </a:lnTo>
                  <a:lnTo>
                    <a:pt x="1428800" y="160108"/>
                  </a:lnTo>
                  <a:lnTo>
                    <a:pt x="1428800" y="266788"/>
                  </a:lnTo>
                  <a:lnTo>
                    <a:pt x="1471777" y="266788"/>
                  </a:lnTo>
                  <a:lnTo>
                    <a:pt x="1471777" y="160108"/>
                  </a:lnTo>
                  <a:lnTo>
                    <a:pt x="1471777" y="120738"/>
                  </a:lnTo>
                  <a:lnTo>
                    <a:pt x="1471777" y="19138"/>
                  </a:lnTo>
                  <a:close/>
                </a:path>
                <a:path w="2193290" h="284479">
                  <a:moveTo>
                    <a:pt x="1765427" y="12"/>
                  </a:moveTo>
                  <a:lnTo>
                    <a:pt x="1595920" y="182638"/>
                  </a:lnTo>
                  <a:lnTo>
                    <a:pt x="1595920" y="19088"/>
                  </a:lnTo>
                  <a:lnTo>
                    <a:pt x="1552943" y="19088"/>
                  </a:lnTo>
                  <a:lnTo>
                    <a:pt x="1552943" y="284099"/>
                  </a:lnTo>
                  <a:lnTo>
                    <a:pt x="1722450" y="101460"/>
                  </a:lnTo>
                  <a:lnTo>
                    <a:pt x="1722450" y="266788"/>
                  </a:lnTo>
                  <a:lnTo>
                    <a:pt x="1765427" y="266788"/>
                  </a:lnTo>
                  <a:lnTo>
                    <a:pt x="1765427" y="12"/>
                  </a:lnTo>
                  <a:close/>
                </a:path>
                <a:path w="2193290" h="284479">
                  <a:moveTo>
                    <a:pt x="2192744" y="143840"/>
                  </a:moveTo>
                  <a:lnTo>
                    <a:pt x="2190419" y="116725"/>
                  </a:lnTo>
                  <a:lnTo>
                    <a:pt x="2183485" y="92075"/>
                  </a:lnTo>
                  <a:lnTo>
                    <a:pt x="2171928" y="69875"/>
                  </a:lnTo>
                  <a:lnTo>
                    <a:pt x="2156714" y="51320"/>
                  </a:lnTo>
                  <a:lnTo>
                    <a:pt x="2155748" y="50139"/>
                  </a:lnTo>
                  <a:lnTo>
                    <a:pt x="2148573" y="44272"/>
                  </a:lnTo>
                  <a:lnTo>
                    <a:pt x="2148573" y="143840"/>
                  </a:lnTo>
                  <a:lnTo>
                    <a:pt x="2146973" y="164172"/>
                  </a:lnTo>
                  <a:lnTo>
                    <a:pt x="2122906" y="211277"/>
                  </a:lnTo>
                  <a:lnTo>
                    <a:pt x="2078647" y="234238"/>
                  </a:lnTo>
                  <a:lnTo>
                    <a:pt x="2061438" y="235737"/>
                  </a:lnTo>
                  <a:lnTo>
                    <a:pt x="2044471" y="234238"/>
                  </a:lnTo>
                  <a:lnTo>
                    <a:pt x="2001151" y="211569"/>
                  </a:lnTo>
                  <a:lnTo>
                    <a:pt x="1977656" y="164401"/>
                  </a:lnTo>
                  <a:lnTo>
                    <a:pt x="1977326" y="159956"/>
                  </a:lnTo>
                  <a:lnTo>
                    <a:pt x="1976094" y="143840"/>
                  </a:lnTo>
                  <a:lnTo>
                    <a:pt x="1982279" y="105410"/>
                  </a:lnTo>
                  <a:lnTo>
                    <a:pt x="2013889" y="65278"/>
                  </a:lnTo>
                  <a:lnTo>
                    <a:pt x="2061438" y="51320"/>
                  </a:lnTo>
                  <a:lnTo>
                    <a:pt x="2078951" y="52870"/>
                  </a:lnTo>
                  <a:lnTo>
                    <a:pt x="2123211" y="76085"/>
                  </a:lnTo>
                  <a:lnTo>
                    <a:pt x="2146985" y="123494"/>
                  </a:lnTo>
                  <a:lnTo>
                    <a:pt x="2148573" y="143840"/>
                  </a:lnTo>
                  <a:lnTo>
                    <a:pt x="2148573" y="44272"/>
                  </a:lnTo>
                  <a:lnTo>
                    <a:pt x="2135962" y="33947"/>
                  </a:lnTo>
                  <a:lnTo>
                    <a:pt x="2113661" y="22390"/>
                  </a:lnTo>
                  <a:lnTo>
                    <a:pt x="2088819" y="15455"/>
                  </a:lnTo>
                  <a:lnTo>
                    <a:pt x="2061438" y="13144"/>
                  </a:lnTo>
                  <a:lnTo>
                    <a:pt x="2033651" y="15455"/>
                  </a:lnTo>
                  <a:lnTo>
                    <a:pt x="1986800" y="33947"/>
                  </a:lnTo>
                  <a:lnTo>
                    <a:pt x="1955355" y="65278"/>
                  </a:lnTo>
                  <a:lnTo>
                    <a:pt x="1938629" y="100495"/>
                  </a:lnTo>
                  <a:lnTo>
                    <a:pt x="1934311" y="120561"/>
                  </a:lnTo>
                  <a:lnTo>
                    <a:pt x="1889556" y="120561"/>
                  </a:lnTo>
                  <a:lnTo>
                    <a:pt x="1889556" y="19088"/>
                  </a:lnTo>
                  <a:lnTo>
                    <a:pt x="1846567" y="19088"/>
                  </a:lnTo>
                  <a:lnTo>
                    <a:pt x="1846567" y="266788"/>
                  </a:lnTo>
                  <a:lnTo>
                    <a:pt x="1889556" y="266788"/>
                  </a:lnTo>
                  <a:lnTo>
                    <a:pt x="1889556" y="159956"/>
                  </a:lnTo>
                  <a:lnTo>
                    <a:pt x="1931924" y="159956"/>
                  </a:lnTo>
                  <a:lnTo>
                    <a:pt x="1948713" y="211988"/>
                  </a:lnTo>
                  <a:lnTo>
                    <a:pt x="1979637" y="247764"/>
                  </a:lnTo>
                  <a:lnTo>
                    <a:pt x="2030666" y="271043"/>
                  </a:lnTo>
                  <a:lnTo>
                    <a:pt x="2061438" y="273951"/>
                  </a:lnTo>
                  <a:lnTo>
                    <a:pt x="2088578" y="271640"/>
                  </a:lnTo>
                  <a:lnTo>
                    <a:pt x="2113292" y="264706"/>
                  </a:lnTo>
                  <a:lnTo>
                    <a:pt x="2135581" y="253136"/>
                  </a:lnTo>
                  <a:lnTo>
                    <a:pt x="2155444" y="236956"/>
                  </a:lnTo>
                  <a:lnTo>
                    <a:pt x="2156447" y="235737"/>
                  </a:lnTo>
                  <a:lnTo>
                    <a:pt x="2171763" y="217246"/>
                  </a:lnTo>
                  <a:lnTo>
                    <a:pt x="2183409" y="195160"/>
                  </a:lnTo>
                  <a:lnTo>
                    <a:pt x="2190407" y="170700"/>
                  </a:lnTo>
                  <a:lnTo>
                    <a:pt x="2192744" y="1438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9185458" y="6559538"/>
              <a:ext cx="190988" cy="247699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9565602" y="6409149"/>
              <a:ext cx="1643380" cy="537845"/>
            </a:xfrm>
            <a:custGeom>
              <a:avLst/>
              <a:gdLst/>
              <a:ahLst/>
              <a:cxnLst/>
              <a:rect l="l" t="t" r="r" b="b"/>
              <a:pathLst>
                <a:path w="1643379" h="537845">
                  <a:moveTo>
                    <a:pt x="337832" y="273939"/>
                  </a:moveTo>
                  <a:lnTo>
                    <a:pt x="327228" y="219646"/>
                  </a:lnTo>
                  <a:lnTo>
                    <a:pt x="301294" y="184429"/>
                  </a:lnTo>
                  <a:lnTo>
                    <a:pt x="293662" y="177253"/>
                  </a:lnTo>
                  <a:lnTo>
                    <a:pt x="293662" y="273939"/>
                  </a:lnTo>
                  <a:lnTo>
                    <a:pt x="291503" y="296367"/>
                  </a:lnTo>
                  <a:lnTo>
                    <a:pt x="274180" y="332473"/>
                  </a:lnTo>
                  <a:lnTo>
                    <a:pt x="227863" y="360489"/>
                  </a:lnTo>
                  <a:lnTo>
                    <a:pt x="190411" y="364058"/>
                  </a:lnTo>
                  <a:lnTo>
                    <a:pt x="190411" y="184429"/>
                  </a:lnTo>
                  <a:lnTo>
                    <a:pt x="242214" y="192493"/>
                  </a:lnTo>
                  <a:lnTo>
                    <a:pt x="284416" y="230073"/>
                  </a:lnTo>
                  <a:lnTo>
                    <a:pt x="293662" y="273939"/>
                  </a:lnTo>
                  <a:lnTo>
                    <a:pt x="293662" y="177253"/>
                  </a:lnTo>
                  <a:lnTo>
                    <a:pt x="274561" y="164350"/>
                  </a:lnTo>
                  <a:lnTo>
                    <a:pt x="250088" y="154279"/>
                  </a:lnTo>
                  <a:lnTo>
                    <a:pt x="222034" y="148234"/>
                  </a:lnTo>
                  <a:lnTo>
                    <a:pt x="190411" y="146227"/>
                  </a:lnTo>
                  <a:lnTo>
                    <a:pt x="190411" y="0"/>
                  </a:lnTo>
                  <a:lnTo>
                    <a:pt x="147434" y="0"/>
                  </a:lnTo>
                  <a:lnTo>
                    <a:pt x="147434" y="146227"/>
                  </a:lnTo>
                  <a:lnTo>
                    <a:pt x="147434" y="184429"/>
                  </a:lnTo>
                  <a:lnTo>
                    <a:pt x="147434" y="364058"/>
                  </a:lnTo>
                  <a:lnTo>
                    <a:pt x="127927" y="363626"/>
                  </a:lnTo>
                  <a:lnTo>
                    <a:pt x="78803" y="346163"/>
                  </a:lnTo>
                  <a:lnTo>
                    <a:pt x="52832" y="315874"/>
                  </a:lnTo>
                  <a:lnTo>
                    <a:pt x="44183" y="273939"/>
                  </a:lnTo>
                  <a:lnTo>
                    <a:pt x="46494" y="250291"/>
                  </a:lnTo>
                  <a:lnTo>
                    <a:pt x="64998" y="213296"/>
                  </a:lnTo>
                  <a:lnTo>
                    <a:pt x="111467" y="187413"/>
                  </a:lnTo>
                  <a:lnTo>
                    <a:pt x="147434" y="184429"/>
                  </a:lnTo>
                  <a:lnTo>
                    <a:pt x="147434" y="146227"/>
                  </a:lnTo>
                  <a:lnTo>
                    <a:pt x="87744" y="154279"/>
                  </a:lnTo>
                  <a:lnTo>
                    <a:pt x="42392" y="178460"/>
                  </a:lnTo>
                  <a:lnTo>
                    <a:pt x="10604" y="219646"/>
                  </a:lnTo>
                  <a:lnTo>
                    <a:pt x="0" y="273939"/>
                  </a:lnTo>
                  <a:lnTo>
                    <a:pt x="2692" y="303009"/>
                  </a:lnTo>
                  <a:lnTo>
                    <a:pt x="24193" y="351053"/>
                  </a:lnTo>
                  <a:lnTo>
                    <a:pt x="64287" y="384136"/>
                  </a:lnTo>
                  <a:lnTo>
                    <a:pt x="116509" y="400253"/>
                  </a:lnTo>
                  <a:lnTo>
                    <a:pt x="147434" y="402272"/>
                  </a:lnTo>
                  <a:lnTo>
                    <a:pt x="147434" y="537756"/>
                  </a:lnTo>
                  <a:lnTo>
                    <a:pt x="190411" y="537756"/>
                  </a:lnTo>
                  <a:lnTo>
                    <a:pt x="190411" y="402272"/>
                  </a:lnTo>
                  <a:lnTo>
                    <a:pt x="221335" y="400253"/>
                  </a:lnTo>
                  <a:lnTo>
                    <a:pt x="249047" y="394220"/>
                  </a:lnTo>
                  <a:lnTo>
                    <a:pt x="273558" y="384136"/>
                  </a:lnTo>
                  <a:lnTo>
                    <a:pt x="294855" y="370039"/>
                  </a:lnTo>
                  <a:lnTo>
                    <a:pt x="300774" y="364058"/>
                  </a:lnTo>
                  <a:lnTo>
                    <a:pt x="313651" y="351053"/>
                  </a:lnTo>
                  <a:lnTo>
                    <a:pt x="327088" y="328714"/>
                  </a:lnTo>
                  <a:lnTo>
                    <a:pt x="335140" y="303009"/>
                  </a:lnTo>
                  <a:lnTo>
                    <a:pt x="337832" y="273939"/>
                  </a:lnTo>
                  <a:close/>
                </a:path>
                <a:path w="1643379" h="537845">
                  <a:moveTo>
                    <a:pt x="650570" y="275145"/>
                  </a:moveTo>
                  <a:lnTo>
                    <a:pt x="641248" y="223380"/>
                  </a:lnTo>
                  <a:lnTo>
                    <a:pt x="614248" y="182626"/>
                  </a:lnTo>
                  <a:lnTo>
                    <a:pt x="606412" y="175856"/>
                  </a:lnTo>
                  <a:lnTo>
                    <a:pt x="606412" y="275145"/>
                  </a:lnTo>
                  <a:lnTo>
                    <a:pt x="604799" y="295478"/>
                  </a:lnTo>
                  <a:lnTo>
                    <a:pt x="580745" y="342582"/>
                  </a:lnTo>
                  <a:lnTo>
                    <a:pt x="536536" y="365518"/>
                  </a:lnTo>
                  <a:lnTo>
                    <a:pt x="519264" y="367042"/>
                  </a:lnTo>
                  <a:lnTo>
                    <a:pt x="501992" y="365518"/>
                  </a:lnTo>
                  <a:lnTo>
                    <a:pt x="457796" y="342582"/>
                  </a:lnTo>
                  <a:lnTo>
                    <a:pt x="433730" y="295478"/>
                  </a:lnTo>
                  <a:lnTo>
                    <a:pt x="432130" y="275145"/>
                  </a:lnTo>
                  <a:lnTo>
                    <a:pt x="433717" y="254800"/>
                  </a:lnTo>
                  <a:lnTo>
                    <a:pt x="457492" y="207391"/>
                  </a:lnTo>
                  <a:lnTo>
                    <a:pt x="501751" y="184175"/>
                  </a:lnTo>
                  <a:lnTo>
                    <a:pt x="519264" y="182626"/>
                  </a:lnTo>
                  <a:lnTo>
                    <a:pt x="536841" y="184175"/>
                  </a:lnTo>
                  <a:lnTo>
                    <a:pt x="581050" y="207098"/>
                  </a:lnTo>
                  <a:lnTo>
                    <a:pt x="604824" y="254558"/>
                  </a:lnTo>
                  <a:lnTo>
                    <a:pt x="606412" y="275145"/>
                  </a:lnTo>
                  <a:lnTo>
                    <a:pt x="606412" y="175856"/>
                  </a:lnTo>
                  <a:lnTo>
                    <a:pt x="593407" y="165252"/>
                  </a:lnTo>
                  <a:lnTo>
                    <a:pt x="571119" y="153695"/>
                  </a:lnTo>
                  <a:lnTo>
                    <a:pt x="546404" y="146761"/>
                  </a:lnTo>
                  <a:lnTo>
                    <a:pt x="519264" y="144449"/>
                  </a:lnTo>
                  <a:lnTo>
                    <a:pt x="492125" y="146761"/>
                  </a:lnTo>
                  <a:lnTo>
                    <a:pt x="445122" y="165252"/>
                  </a:lnTo>
                  <a:lnTo>
                    <a:pt x="408940" y="201180"/>
                  </a:lnTo>
                  <a:lnTo>
                    <a:pt x="390296" y="248031"/>
                  </a:lnTo>
                  <a:lnTo>
                    <a:pt x="387959" y="275145"/>
                  </a:lnTo>
                  <a:lnTo>
                    <a:pt x="390296" y="302006"/>
                  </a:lnTo>
                  <a:lnTo>
                    <a:pt x="408940" y="348551"/>
                  </a:lnTo>
                  <a:lnTo>
                    <a:pt x="445122" y="384441"/>
                  </a:lnTo>
                  <a:lnTo>
                    <a:pt x="492125" y="402945"/>
                  </a:lnTo>
                  <a:lnTo>
                    <a:pt x="519264" y="405257"/>
                  </a:lnTo>
                  <a:lnTo>
                    <a:pt x="546404" y="402945"/>
                  </a:lnTo>
                  <a:lnTo>
                    <a:pt x="571119" y="396011"/>
                  </a:lnTo>
                  <a:lnTo>
                    <a:pt x="593407" y="384441"/>
                  </a:lnTo>
                  <a:lnTo>
                    <a:pt x="613270" y="368261"/>
                  </a:lnTo>
                  <a:lnTo>
                    <a:pt x="614273" y="367042"/>
                  </a:lnTo>
                  <a:lnTo>
                    <a:pt x="629589" y="348551"/>
                  </a:lnTo>
                  <a:lnTo>
                    <a:pt x="641248" y="326466"/>
                  </a:lnTo>
                  <a:lnTo>
                    <a:pt x="648246" y="302006"/>
                  </a:lnTo>
                  <a:lnTo>
                    <a:pt x="650570" y="275145"/>
                  </a:lnTo>
                  <a:close/>
                </a:path>
                <a:path w="1643379" h="537845">
                  <a:moveTo>
                    <a:pt x="919137" y="150444"/>
                  </a:moveTo>
                  <a:lnTo>
                    <a:pt x="876173" y="150444"/>
                  </a:lnTo>
                  <a:lnTo>
                    <a:pt x="876173" y="252044"/>
                  </a:lnTo>
                  <a:lnTo>
                    <a:pt x="759193" y="252044"/>
                  </a:lnTo>
                  <a:lnTo>
                    <a:pt x="759193" y="150444"/>
                  </a:lnTo>
                  <a:lnTo>
                    <a:pt x="716216" y="150444"/>
                  </a:lnTo>
                  <a:lnTo>
                    <a:pt x="716216" y="252044"/>
                  </a:lnTo>
                  <a:lnTo>
                    <a:pt x="716216" y="291414"/>
                  </a:lnTo>
                  <a:lnTo>
                    <a:pt x="716216" y="398094"/>
                  </a:lnTo>
                  <a:lnTo>
                    <a:pt x="759193" y="398094"/>
                  </a:lnTo>
                  <a:lnTo>
                    <a:pt x="759193" y="291414"/>
                  </a:lnTo>
                  <a:lnTo>
                    <a:pt x="876173" y="291414"/>
                  </a:lnTo>
                  <a:lnTo>
                    <a:pt x="876173" y="398094"/>
                  </a:lnTo>
                  <a:lnTo>
                    <a:pt x="919137" y="398094"/>
                  </a:lnTo>
                  <a:lnTo>
                    <a:pt x="919137" y="291414"/>
                  </a:lnTo>
                  <a:lnTo>
                    <a:pt x="919137" y="252044"/>
                  </a:lnTo>
                  <a:lnTo>
                    <a:pt x="919137" y="150444"/>
                  </a:lnTo>
                  <a:close/>
                </a:path>
                <a:path w="1643379" h="537845">
                  <a:moveTo>
                    <a:pt x="1229537" y="358711"/>
                  </a:moveTo>
                  <a:lnTo>
                    <a:pt x="1192530" y="358711"/>
                  </a:lnTo>
                  <a:lnTo>
                    <a:pt x="1192530" y="189801"/>
                  </a:lnTo>
                  <a:lnTo>
                    <a:pt x="1192530" y="150393"/>
                  </a:lnTo>
                  <a:lnTo>
                    <a:pt x="1149565" y="150393"/>
                  </a:lnTo>
                  <a:lnTo>
                    <a:pt x="1149565" y="189801"/>
                  </a:lnTo>
                  <a:lnTo>
                    <a:pt x="1149565" y="358711"/>
                  </a:lnTo>
                  <a:lnTo>
                    <a:pt x="1031392" y="358711"/>
                  </a:lnTo>
                  <a:lnTo>
                    <a:pt x="1044435" y="344131"/>
                  </a:lnTo>
                  <a:lnTo>
                    <a:pt x="1053769" y="326631"/>
                  </a:lnTo>
                  <a:lnTo>
                    <a:pt x="1059357" y="306222"/>
                  </a:lnTo>
                  <a:lnTo>
                    <a:pt x="1061224" y="282905"/>
                  </a:lnTo>
                  <a:lnTo>
                    <a:pt x="1061224" y="189801"/>
                  </a:lnTo>
                  <a:lnTo>
                    <a:pt x="1149565" y="189801"/>
                  </a:lnTo>
                  <a:lnTo>
                    <a:pt x="1149565" y="150393"/>
                  </a:lnTo>
                  <a:lnTo>
                    <a:pt x="1018260" y="150393"/>
                  </a:lnTo>
                  <a:lnTo>
                    <a:pt x="1018260" y="260807"/>
                  </a:lnTo>
                  <a:lnTo>
                    <a:pt x="1017625" y="281711"/>
                  </a:lnTo>
                  <a:lnTo>
                    <a:pt x="1008113" y="326478"/>
                  </a:lnTo>
                  <a:lnTo>
                    <a:pt x="976655" y="356476"/>
                  </a:lnTo>
                  <a:lnTo>
                    <a:pt x="962152" y="358711"/>
                  </a:lnTo>
                  <a:lnTo>
                    <a:pt x="962152" y="463740"/>
                  </a:lnTo>
                  <a:lnTo>
                    <a:pt x="1001547" y="463740"/>
                  </a:lnTo>
                  <a:lnTo>
                    <a:pt x="1001547" y="398106"/>
                  </a:lnTo>
                  <a:lnTo>
                    <a:pt x="1190142" y="398106"/>
                  </a:lnTo>
                  <a:lnTo>
                    <a:pt x="1190142" y="463740"/>
                  </a:lnTo>
                  <a:lnTo>
                    <a:pt x="1229537" y="463740"/>
                  </a:lnTo>
                  <a:lnTo>
                    <a:pt x="1229537" y="398106"/>
                  </a:lnTo>
                  <a:lnTo>
                    <a:pt x="1229537" y="358711"/>
                  </a:lnTo>
                  <a:close/>
                </a:path>
                <a:path w="1643379" h="537845">
                  <a:moveTo>
                    <a:pt x="1643138" y="358711"/>
                  </a:moveTo>
                  <a:lnTo>
                    <a:pt x="1606130" y="358711"/>
                  </a:lnTo>
                  <a:lnTo>
                    <a:pt x="1606130" y="189801"/>
                  </a:lnTo>
                  <a:lnTo>
                    <a:pt x="1606130" y="150393"/>
                  </a:lnTo>
                  <a:lnTo>
                    <a:pt x="1563166" y="150393"/>
                  </a:lnTo>
                  <a:lnTo>
                    <a:pt x="1563166" y="189801"/>
                  </a:lnTo>
                  <a:lnTo>
                    <a:pt x="1563166" y="358711"/>
                  </a:lnTo>
                  <a:lnTo>
                    <a:pt x="1444993" y="358711"/>
                  </a:lnTo>
                  <a:lnTo>
                    <a:pt x="1458036" y="344131"/>
                  </a:lnTo>
                  <a:lnTo>
                    <a:pt x="1467370" y="326631"/>
                  </a:lnTo>
                  <a:lnTo>
                    <a:pt x="1472958" y="306222"/>
                  </a:lnTo>
                  <a:lnTo>
                    <a:pt x="1474825" y="282905"/>
                  </a:lnTo>
                  <a:lnTo>
                    <a:pt x="1474825" y="189801"/>
                  </a:lnTo>
                  <a:lnTo>
                    <a:pt x="1563166" y="189801"/>
                  </a:lnTo>
                  <a:lnTo>
                    <a:pt x="1563166" y="150393"/>
                  </a:lnTo>
                  <a:lnTo>
                    <a:pt x="1431861" y="150393"/>
                  </a:lnTo>
                  <a:lnTo>
                    <a:pt x="1431861" y="260807"/>
                  </a:lnTo>
                  <a:lnTo>
                    <a:pt x="1431226" y="281711"/>
                  </a:lnTo>
                  <a:lnTo>
                    <a:pt x="1421714" y="326478"/>
                  </a:lnTo>
                  <a:lnTo>
                    <a:pt x="1390256" y="356476"/>
                  </a:lnTo>
                  <a:lnTo>
                    <a:pt x="1375752" y="358711"/>
                  </a:lnTo>
                  <a:lnTo>
                    <a:pt x="1375752" y="463740"/>
                  </a:lnTo>
                  <a:lnTo>
                    <a:pt x="1415148" y="463740"/>
                  </a:lnTo>
                  <a:lnTo>
                    <a:pt x="1415148" y="398106"/>
                  </a:lnTo>
                  <a:lnTo>
                    <a:pt x="1603743" y="398106"/>
                  </a:lnTo>
                  <a:lnTo>
                    <a:pt x="1603743" y="463740"/>
                  </a:lnTo>
                  <a:lnTo>
                    <a:pt x="1643138" y="463740"/>
                  </a:lnTo>
                  <a:lnTo>
                    <a:pt x="1643138" y="398106"/>
                  </a:lnTo>
                  <a:lnTo>
                    <a:pt x="1643138" y="3587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" name="object 10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1218213" y="6559538"/>
              <a:ext cx="223218" cy="248892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1494027" y="6559538"/>
              <a:ext cx="190999" cy="247699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11889689" y="6389452"/>
              <a:ext cx="889635" cy="557530"/>
            </a:xfrm>
            <a:custGeom>
              <a:avLst/>
              <a:gdLst/>
              <a:ahLst/>
              <a:cxnLst/>
              <a:rect l="l" t="t" r="r" b="b"/>
              <a:pathLst>
                <a:path w="889634" h="557529">
                  <a:moveTo>
                    <a:pt x="262610" y="294843"/>
                  </a:moveTo>
                  <a:lnTo>
                    <a:pt x="253428" y="243801"/>
                  </a:lnTo>
                  <a:lnTo>
                    <a:pt x="226390" y="202323"/>
                  </a:lnTo>
                  <a:lnTo>
                    <a:pt x="218440" y="195440"/>
                  </a:lnTo>
                  <a:lnTo>
                    <a:pt x="218440" y="294843"/>
                  </a:lnTo>
                  <a:lnTo>
                    <a:pt x="216827" y="315175"/>
                  </a:lnTo>
                  <a:lnTo>
                    <a:pt x="192773" y="362280"/>
                  </a:lnTo>
                  <a:lnTo>
                    <a:pt x="148564" y="385216"/>
                  </a:lnTo>
                  <a:lnTo>
                    <a:pt x="131305" y="386740"/>
                  </a:lnTo>
                  <a:lnTo>
                    <a:pt x="114033" y="385216"/>
                  </a:lnTo>
                  <a:lnTo>
                    <a:pt x="69824" y="362280"/>
                  </a:lnTo>
                  <a:lnTo>
                    <a:pt x="45770" y="315175"/>
                  </a:lnTo>
                  <a:lnTo>
                    <a:pt x="44157" y="294843"/>
                  </a:lnTo>
                  <a:lnTo>
                    <a:pt x="45745" y="274497"/>
                  </a:lnTo>
                  <a:lnTo>
                    <a:pt x="69519" y="227088"/>
                  </a:lnTo>
                  <a:lnTo>
                    <a:pt x="113779" y="203873"/>
                  </a:lnTo>
                  <a:lnTo>
                    <a:pt x="131305" y="202323"/>
                  </a:lnTo>
                  <a:lnTo>
                    <a:pt x="148869" y="203873"/>
                  </a:lnTo>
                  <a:lnTo>
                    <a:pt x="193078" y="226796"/>
                  </a:lnTo>
                  <a:lnTo>
                    <a:pt x="216852" y="274256"/>
                  </a:lnTo>
                  <a:lnTo>
                    <a:pt x="218440" y="294843"/>
                  </a:lnTo>
                  <a:lnTo>
                    <a:pt x="218440" y="195440"/>
                  </a:lnTo>
                  <a:lnTo>
                    <a:pt x="206375" y="185280"/>
                  </a:lnTo>
                  <a:lnTo>
                    <a:pt x="184492" y="173532"/>
                  </a:lnTo>
                  <a:lnTo>
                    <a:pt x="160261" y="166497"/>
                  </a:lnTo>
                  <a:lnTo>
                    <a:pt x="133692" y="164147"/>
                  </a:lnTo>
                  <a:lnTo>
                    <a:pt x="104330" y="166979"/>
                  </a:lnTo>
                  <a:lnTo>
                    <a:pt x="79527" y="175475"/>
                  </a:lnTo>
                  <a:lnTo>
                    <a:pt x="59270" y="189649"/>
                  </a:lnTo>
                  <a:lnTo>
                    <a:pt x="43561" y="209499"/>
                  </a:lnTo>
                  <a:lnTo>
                    <a:pt x="42367" y="209499"/>
                  </a:lnTo>
                  <a:lnTo>
                    <a:pt x="51384" y="159753"/>
                  </a:lnTo>
                  <a:lnTo>
                    <a:pt x="73774" y="116763"/>
                  </a:lnTo>
                  <a:lnTo>
                    <a:pt x="103441" y="89928"/>
                  </a:lnTo>
                  <a:lnTo>
                    <a:pt x="145415" y="74015"/>
                  </a:lnTo>
                  <a:lnTo>
                    <a:pt x="173075" y="67449"/>
                  </a:lnTo>
                  <a:lnTo>
                    <a:pt x="181444" y="65290"/>
                  </a:lnTo>
                  <a:lnTo>
                    <a:pt x="216789" y="50063"/>
                  </a:lnTo>
                  <a:lnTo>
                    <a:pt x="245364" y="20370"/>
                  </a:lnTo>
                  <a:lnTo>
                    <a:pt x="254254" y="0"/>
                  </a:lnTo>
                  <a:lnTo>
                    <a:pt x="206502" y="0"/>
                  </a:lnTo>
                  <a:lnTo>
                    <a:pt x="203720" y="7569"/>
                  </a:lnTo>
                  <a:lnTo>
                    <a:pt x="198742" y="13830"/>
                  </a:lnTo>
                  <a:lnTo>
                    <a:pt x="156959" y="31635"/>
                  </a:lnTo>
                  <a:lnTo>
                    <a:pt x="138163" y="35712"/>
                  </a:lnTo>
                  <a:lnTo>
                    <a:pt x="133781" y="36715"/>
                  </a:lnTo>
                  <a:lnTo>
                    <a:pt x="129400" y="37896"/>
                  </a:lnTo>
                  <a:lnTo>
                    <a:pt x="125425" y="38900"/>
                  </a:lnTo>
                  <a:lnTo>
                    <a:pt x="113893" y="41681"/>
                  </a:lnTo>
                  <a:lnTo>
                    <a:pt x="109410" y="43065"/>
                  </a:lnTo>
                  <a:lnTo>
                    <a:pt x="103035" y="45872"/>
                  </a:lnTo>
                  <a:lnTo>
                    <a:pt x="99161" y="47447"/>
                  </a:lnTo>
                  <a:lnTo>
                    <a:pt x="90017" y="51028"/>
                  </a:lnTo>
                  <a:lnTo>
                    <a:pt x="85725" y="53022"/>
                  </a:lnTo>
                  <a:lnTo>
                    <a:pt x="45072" y="85712"/>
                  </a:lnTo>
                  <a:lnTo>
                    <a:pt x="11264" y="158762"/>
                  </a:lnTo>
                  <a:lnTo>
                    <a:pt x="2806" y="208178"/>
                  </a:lnTo>
                  <a:lnTo>
                    <a:pt x="0" y="266192"/>
                  </a:lnTo>
                  <a:lnTo>
                    <a:pt x="2603" y="307746"/>
                  </a:lnTo>
                  <a:lnTo>
                    <a:pt x="23495" y="371614"/>
                  </a:lnTo>
                  <a:lnTo>
                    <a:pt x="59639" y="407492"/>
                  </a:lnTo>
                  <a:lnTo>
                    <a:pt x="102311" y="423011"/>
                  </a:lnTo>
                  <a:lnTo>
                    <a:pt x="127127" y="424954"/>
                  </a:lnTo>
                  <a:lnTo>
                    <a:pt x="155841" y="422643"/>
                  </a:lnTo>
                  <a:lnTo>
                    <a:pt x="181737" y="415709"/>
                  </a:lnTo>
                  <a:lnTo>
                    <a:pt x="204787" y="404139"/>
                  </a:lnTo>
                  <a:lnTo>
                    <a:pt x="225005" y="387959"/>
                  </a:lnTo>
                  <a:lnTo>
                    <a:pt x="226021" y="386740"/>
                  </a:lnTo>
                  <a:lnTo>
                    <a:pt x="241452" y="368249"/>
                  </a:lnTo>
                  <a:lnTo>
                    <a:pt x="253199" y="346163"/>
                  </a:lnTo>
                  <a:lnTo>
                    <a:pt x="260248" y="321703"/>
                  </a:lnTo>
                  <a:lnTo>
                    <a:pt x="262610" y="294843"/>
                  </a:lnTo>
                  <a:close/>
                </a:path>
                <a:path w="889634" h="557529">
                  <a:moveTo>
                    <a:pt x="575373" y="294843"/>
                  </a:moveTo>
                  <a:lnTo>
                    <a:pt x="566039" y="243078"/>
                  </a:lnTo>
                  <a:lnTo>
                    <a:pt x="539038" y="202323"/>
                  </a:lnTo>
                  <a:lnTo>
                    <a:pt x="531202" y="195554"/>
                  </a:lnTo>
                  <a:lnTo>
                    <a:pt x="531202" y="294843"/>
                  </a:lnTo>
                  <a:lnTo>
                    <a:pt x="529602" y="315175"/>
                  </a:lnTo>
                  <a:lnTo>
                    <a:pt x="505536" y="362280"/>
                  </a:lnTo>
                  <a:lnTo>
                    <a:pt x="461340" y="385216"/>
                  </a:lnTo>
                  <a:lnTo>
                    <a:pt x="444068" y="386740"/>
                  </a:lnTo>
                  <a:lnTo>
                    <a:pt x="426796" y="385216"/>
                  </a:lnTo>
                  <a:lnTo>
                    <a:pt x="382587" y="362280"/>
                  </a:lnTo>
                  <a:lnTo>
                    <a:pt x="358533" y="315175"/>
                  </a:lnTo>
                  <a:lnTo>
                    <a:pt x="356920" y="294843"/>
                  </a:lnTo>
                  <a:lnTo>
                    <a:pt x="358508" y="274497"/>
                  </a:lnTo>
                  <a:lnTo>
                    <a:pt x="382282" y="227088"/>
                  </a:lnTo>
                  <a:lnTo>
                    <a:pt x="426542" y="203873"/>
                  </a:lnTo>
                  <a:lnTo>
                    <a:pt x="444068" y="202323"/>
                  </a:lnTo>
                  <a:lnTo>
                    <a:pt x="461645" y="203873"/>
                  </a:lnTo>
                  <a:lnTo>
                    <a:pt x="505841" y="226796"/>
                  </a:lnTo>
                  <a:lnTo>
                    <a:pt x="529615" y="274256"/>
                  </a:lnTo>
                  <a:lnTo>
                    <a:pt x="531202" y="294843"/>
                  </a:lnTo>
                  <a:lnTo>
                    <a:pt x="531202" y="195554"/>
                  </a:lnTo>
                  <a:lnTo>
                    <a:pt x="518198" y="184950"/>
                  </a:lnTo>
                  <a:lnTo>
                    <a:pt x="495909" y="173393"/>
                  </a:lnTo>
                  <a:lnTo>
                    <a:pt x="471208" y="166458"/>
                  </a:lnTo>
                  <a:lnTo>
                    <a:pt x="444068" y="164147"/>
                  </a:lnTo>
                  <a:lnTo>
                    <a:pt x="416928" y="166458"/>
                  </a:lnTo>
                  <a:lnTo>
                    <a:pt x="369925" y="184950"/>
                  </a:lnTo>
                  <a:lnTo>
                    <a:pt x="333743" y="220878"/>
                  </a:lnTo>
                  <a:lnTo>
                    <a:pt x="315087" y="267728"/>
                  </a:lnTo>
                  <a:lnTo>
                    <a:pt x="312762" y="294843"/>
                  </a:lnTo>
                  <a:lnTo>
                    <a:pt x="315087" y="321703"/>
                  </a:lnTo>
                  <a:lnTo>
                    <a:pt x="333743" y="368249"/>
                  </a:lnTo>
                  <a:lnTo>
                    <a:pt x="369925" y="404139"/>
                  </a:lnTo>
                  <a:lnTo>
                    <a:pt x="416928" y="422643"/>
                  </a:lnTo>
                  <a:lnTo>
                    <a:pt x="444068" y="424954"/>
                  </a:lnTo>
                  <a:lnTo>
                    <a:pt x="471208" y="422643"/>
                  </a:lnTo>
                  <a:lnTo>
                    <a:pt x="495909" y="415709"/>
                  </a:lnTo>
                  <a:lnTo>
                    <a:pt x="518198" y="404139"/>
                  </a:lnTo>
                  <a:lnTo>
                    <a:pt x="538060" y="387959"/>
                  </a:lnTo>
                  <a:lnTo>
                    <a:pt x="539064" y="386740"/>
                  </a:lnTo>
                  <a:lnTo>
                    <a:pt x="554380" y="368249"/>
                  </a:lnTo>
                  <a:lnTo>
                    <a:pt x="566039" y="346163"/>
                  </a:lnTo>
                  <a:lnTo>
                    <a:pt x="573036" y="321703"/>
                  </a:lnTo>
                  <a:lnTo>
                    <a:pt x="575373" y="294843"/>
                  </a:lnTo>
                  <a:close/>
                </a:path>
                <a:path w="889634" h="557529">
                  <a:moveTo>
                    <a:pt x="889215" y="295440"/>
                  </a:moveTo>
                  <a:lnTo>
                    <a:pt x="881075" y="245833"/>
                  </a:lnTo>
                  <a:lnTo>
                    <a:pt x="856691" y="203238"/>
                  </a:lnTo>
                  <a:lnTo>
                    <a:pt x="845045" y="191985"/>
                  </a:lnTo>
                  <a:lnTo>
                    <a:pt x="845045" y="295440"/>
                  </a:lnTo>
                  <a:lnTo>
                    <a:pt x="843686" y="313486"/>
                  </a:lnTo>
                  <a:lnTo>
                    <a:pt x="822960" y="360197"/>
                  </a:lnTo>
                  <a:lnTo>
                    <a:pt x="781773" y="385089"/>
                  </a:lnTo>
                  <a:lnTo>
                    <a:pt x="764476" y="386753"/>
                  </a:lnTo>
                  <a:lnTo>
                    <a:pt x="746848" y="385089"/>
                  </a:lnTo>
                  <a:lnTo>
                    <a:pt x="704481" y="360197"/>
                  </a:lnTo>
                  <a:lnTo>
                    <a:pt x="683031" y="313817"/>
                  </a:lnTo>
                  <a:lnTo>
                    <a:pt x="681558" y="295440"/>
                  </a:lnTo>
                  <a:lnTo>
                    <a:pt x="681507" y="294855"/>
                  </a:lnTo>
                  <a:lnTo>
                    <a:pt x="683056" y="275069"/>
                  </a:lnTo>
                  <a:lnTo>
                    <a:pt x="683082" y="274739"/>
                  </a:lnTo>
                  <a:lnTo>
                    <a:pt x="687743" y="256946"/>
                  </a:lnTo>
                  <a:lnTo>
                    <a:pt x="719569" y="216433"/>
                  </a:lnTo>
                  <a:lnTo>
                    <a:pt x="745642" y="204724"/>
                  </a:lnTo>
                  <a:lnTo>
                    <a:pt x="748220" y="203898"/>
                  </a:lnTo>
                  <a:lnTo>
                    <a:pt x="763879" y="202336"/>
                  </a:lnTo>
                  <a:lnTo>
                    <a:pt x="779513" y="203898"/>
                  </a:lnTo>
                  <a:lnTo>
                    <a:pt x="794169" y="208597"/>
                  </a:lnTo>
                  <a:lnTo>
                    <a:pt x="831278" y="241046"/>
                  </a:lnTo>
                  <a:lnTo>
                    <a:pt x="843432" y="274739"/>
                  </a:lnTo>
                  <a:lnTo>
                    <a:pt x="843521" y="275069"/>
                  </a:lnTo>
                  <a:lnTo>
                    <a:pt x="845007" y="294855"/>
                  </a:lnTo>
                  <a:lnTo>
                    <a:pt x="845045" y="295440"/>
                  </a:lnTo>
                  <a:lnTo>
                    <a:pt x="845045" y="191985"/>
                  </a:lnTo>
                  <a:lnTo>
                    <a:pt x="838987" y="186131"/>
                  </a:lnTo>
                  <a:lnTo>
                    <a:pt x="818413" y="173913"/>
                  </a:lnTo>
                  <a:lnTo>
                    <a:pt x="795274" y="166674"/>
                  </a:lnTo>
                  <a:lnTo>
                    <a:pt x="795972" y="166674"/>
                  </a:lnTo>
                  <a:lnTo>
                    <a:pt x="768654" y="164147"/>
                  </a:lnTo>
                  <a:lnTo>
                    <a:pt x="743877" y="166674"/>
                  </a:lnTo>
                  <a:lnTo>
                    <a:pt x="721499" y="174282"/>
                  </a:lnTo>
                  <a:lnTo>
                    <a:pt x="701509" y="186969"/>
                  </a:lnTo>
                  <a:lnTo>
                    <a:pt x="683907" y="204724"/>
                  </a:lnTo>
                  <a:lnTo>
                    <a:pt x="683907" y="170103"/>
                  </a:lnTo>
                  <a:lnTo>
                    <a:pt x="640930" y="170103"/>
                  </a:lnTo>
                  <a:lnTo>
                    <a:pt x="640930" y="557466"/>
                  </a:lnTo>
                  <a:lnTo>
                    <a:pt x="683907" y="557466"/>
                  </a:lnTo>
                  <a:lnTo>
                    <a:pt x="683907" y="383171"/>
                  </a:lnTo>
                  <a:lnTo>
                    <a:pt x="701395" y="401447"/>
                  </a:lnTo>
                  <a:lnTo>
                    <a:pt x="721652" y="414515"/>
                  </a:lnTo>
                  <a:lnTo>
                    <a:pt x="744664" y="422338"/>
                  </a:lnTo>
                  <a:lnTo>
                    <a:pt x="770445" y="424954"/>
                  </a:lnTo>
                  <a:lnTo>
                    <a:pt x="796213" y="422592"/>
                  </a:lnTo>
                  <a:lnTo>
                    <a:pt x="839482" y="403644"/>
                  </a:lnTo>
                  <a:lnTo>
                    <a:pt x="871080" y="367118"/>
                  </a:lnTo>
                  <a:lnTo>
                    <a:pt x="887196" y="321310"/>
                  </a:lnTo>
                  <a:lnTo>
                    <a:pt x="889215" y="2954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" name="object 108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2844593" y="6559538"/>
              <a:ext cx="181439" cy="247699"/>
            </a:xfrm>
            <a:prstGeom prst="rect">
              <a:avLst/>
            </a:prstGeom>
          </p:spPr>
        </p:pic>
        <p:sp>
          <p:nvSpPr>
            <p:cNvPr id="109" name="object 109"/>
            <p:cNvSpPr/>
            <p:nvPr/>
          </p:nvSpPr>
          <p:spPr>
            <a:xfrm>
              <a:off x="821512" y="6389452"/>
              <a:ext cx="12828905" cy="1141730"/>
            </a:xfrm>
            <a:custGeom>
              <a:avLst/>
              <a:gdLst/>
              <a:ahLst/>
              <a:cxnLst/>
              <a:rect l="l" t="t" r="r" b="b"/>
              <a:pathLst>
                <a:path w="12828905" h="1141729">
                  <a:moveTo>
                    <a:pt x="211289" y="1064158"/>
                  </a:moveTo>
                  <a:lnTo>
                    <a:pt x="194208" y="1081138"/>
                  </a:lnTo>
                  <a:lnTo>
                    <a:pt x="175183" y="1093254"/>
                  </a:lnTo>
                  <a:lnTo>
                    <a:pt x="154216" y="1100531"/>
                  </a:lnTo>
                  <a:lnTo>
                    <a:pt x="131305" y="1102956"/>
                  </a:lnTo>
                  <a:lnTo>
                    <a:pt x="114046" y="1101432"/>
                  </a:lnTo>
                  <a:lnTo>
                    <a:pt x="69850" y="1078509"/>
                  </a:lnTo>
                  <a:lnTo>
                    <a:pt x="45783" y="1031379"/>
                  </a:lnTo>
                  <a:lnTo>
                    <a:pt x="44183" y="1011047"/>
                  </a:lnTo>
                  <a:lnTo>
                    <a:pt x="45783" y="990701"/>
                  </a:lnTo>
                  <a:lnTo>
                    <a:pt x="69850" y="943292"/>
                  </a:lnTo>
                  <a:lnTo>
                    <a:pt x="114376" y="920076"/>
                  </a:lnTo>
                  <a:lnTo>
                    <a:pt x="131914" y="918527"/>
                  </a:lnTo>
                  <a:lnTo>
                    <a:pt x="154889" y="920851"/>
                  </a:lnTo>
                  <a:lnTo>
                    <a:pt x="175488" y="927785"/>
                  </a:lnTo>
                  <a:lnTo>
                    <a:pt x="193687" y="939355"/>
                  </a:lnTo>
                  <a:lnTo>
                    <a:pt x="209511" y="955548"/>
                  </a:lnTo>
                  <a:lnTo>
                    <a:pt x="209511" y="904214"/>
                  </a:lnTo>
                  <a:lnTo>
                    <a:pt x="191935" y="893775"/>
                  </a:lnTo>
                  <a:lnTo>
                    <a:pt x="173240" y="886320"/>
                  </a:lnTo>
                  <a:lnTo>
                    <a:pt x="153441" y="881849"/>
                  </a:lnTo>
                  <a:lnTo>
                    <a:pt x="132499" y="880351"/>
                  </a:lnTo>
                  <a:lnTo>
                    <a:pt x="105092" y="882688"/>
                  </a:lnTo>
                  <a:lnTo>
                    <a:pt x="57645" y="901331"/>
                  </a:lnTo>
                  <a:lnTo>
                    <a:pt x="21158" y="937514"/>
                  </a:lnTo>
                  <a:lnTo>
                    <a:pt x="2349" y="984516"/>
                  </a:lnTo>
                  <a:lnTo>
                    <a:pt x="0" y="1011643"/>
                  </a:lnTo>
                  <a:lnTo>
                    <a:pt x="2336" y="1038491"/>
                  </a:lnTo>
                  <a:lnTo>
                    <a:pt x="20993" y="1084897"/>
                  </a:lnTo>
                  <a:lnTo>
                    <a:pt x="57251" y="1120521"/>
                  </a:lnTo>
                  <a:lnTo>
                    <a:pt x="104838" y="1138872"/>
                  </a:lnTo>
                  <a:lnTo>
                    <a:pt x="132499" y="1141158"/>
                  </a:lnTo>
                  <a:lnTo>
                    <a:pt x="153771" y="1139558"/>
                  </a:lnTo>
                  <a:lnTo>
                    <a:pt x="173990" y="1134745"/>
                  </a:lnTo>
                  <a:lnTo>
                    <a:pt x="193167" y="1126731"/>
                  </a:lnTo>
                  <a:lnTo>
                    <a:pt x="211289" y="1115491"/>
                  </a:lnTo>
                  <a:lnTo>
                    <a:pt x="211289" y="1064158"/>
                  </a:lnTo>
                  <a:close/>
                </a:path>
                <a:path w="12828905" h="1141729">
                  <a:moveTo>
                    <a:pt x="12508967" y="294843"/>
                  </a:moveTo>
                  <a:lnTo>
                    <a:pt x="12499797" y="243801"/>
                  </a:lnTo>
                  <a:lnTo>
                    <a:pt x="12472746" y="202323"/>
                  </a:lnTo>
                  <a:lnTo>
                    <a:pt x="12464796" y="195440"/>
                  </a:lnTo>
                  <a:lnTo>
                    <a:pt x="12464796" y="294843"/>
                  </a:lnTo>
                  <a:lnTo>
                    <a:pt x="12463196" y="315175"/>
                  </a:lnTo>
                  <a:lnTo>
                    <a:pt x="12439129" y="362280"/>
                  </a:lnTo>
                  <a:lnTo>
                    <a:pt x="12394933" y="385216"/>
                  </a:lnTo>
                  <a:lnTo>
                    <a:pt x="12377661" y="386740"/>
                  </a:lnTo>
                  <a:lnTo>
                    <a:pt x="12360389" y="385216"/>
                  </a:lnTo>
                  <a:lnTo>
                    <a:pt x="12316181" y="362280"/>
                  </a:lnTo>
                  <a:lnTo>
                    <a:pt x="12292127" y="315175"/>
                  </a:lnTo>
                  <a:lnTo>
                    <a:pt x="12290527" y="294843"/>
                  </a:lnTo>
                  <a:lnTo>
                    <a:pt x="12292101" y="274497"/>
                  </a:lnTo>
                  <a:lnTo>
                    <a:pt x="12315889" y="227088"/>
                  </a:lnTo>
                  <a:lnTo>
                    <a:pt x="12360148" y="203873"/>
                  </a:lnTo>
                  <a:lnTo>
                    <a:pt x="12377661" y="202323"/>
                  </a:lnTo>
                  <a:lnTo>
                    <a:pt x="12395238" y="203873"/>
                  </a:lnTo>
                  <a:lnTo>
                    <a:pt x="12439434" y="226796"/>
                  </a:lnTo>
                  <a:lnTo>
                    <a:pt x="12463209" y="274256"/>
                  </a:lnTo>
                  <a:lnTo>
                    <a:pt x="12464796" y="294843"/>
                  </a:lnTo>
                  <a:lnTo>
                    <a:pt x="12464796" y="195440"/>
                  </a:lnTo>
                  <a:lnTo>
                    <a:pt x="12452731" y="185280"/>
                  </a:lnTo>
                  <a:lnTo>
                    <a:pt x="12430862" y="173532"/>
                  </a:lnTo>
                  <a:lnTo>
                    <a:pt x="12406630" y="166497"/>
                  </a:lnTo>
                  <a:lnTo>
                    <a:pt x="12380049" y="164147"/>
                  </a:lnTo>
                  <a:lnTo>
                    <a:pt x="12350687" y="166979"/>
                  </a:lnTo>
                  <a:lnTo>
                    <a:pt x="12325883" y="175475"/>
                  </a:lnTo>
                  <a:lnTo>
                    <a:pt x="12305627" y="189649"/>
                  </a:lnTo>
                  <a:lnTo>
                    <a:pt x="12289930" y="209499"/>
                  </a:lnTo>
                  <a:lnTo>
                    <a:pt x="12288736" y="209499"/>
                  </a:lnTo>
                  <a:lnTo>
                    <a:pt x="12297740" y="159753"/>
                  </a:lnTo>
                  <a:lnTo>
                    <a:pt x="12320130" y="116763"/>
                  </a:lnTo>
                  <a:lnTo>
                    <a:pt x="12349798" y="89928"/>
                  </a:lnTo>
                  <a:lnTo>
                    <a:pt x="12391771" y="74015"/>
                  </a:lnTo>
                  <a:lnTo>
                    <a:pt x="12419444" y="67449"/>
                  </a:lnTo>
                  <a:lnTo>
                    <a:pt x="12427814" y="65290"/>
                  </a:lnTo>
                  <a:lnTo>
                    <a:pt x="12463158" y="50063"/>
                  </a:lnTo>
                  <a:lnTo>
                    <a:pt x="12491733" y="20370"/>
                  </a:lnTo>
                  <a:lnTo>
                    <a:pt x="12500610" y="0"/>
                  </a:lnTo>
                  <a:lnTo>
                    <a:pt x="12452858" y="0"/>
                  </a:lnTo>
                  <a:lnTo>
                    <a:pt x="12450077" y="7569"/>
                  </a:lnTo>
                  <a:lnTo>
                    <a:pt x="12445098" y="13830"/>
                  </a:lnTo>
                  <a:lnTo>
                    <a:pt x="12403328" y="31635"/>
                  </a:lnTo>
                  <a:lnTo>
                    <a:pt x="12384532" y="35712"/>
                  </a:lnTo>
                  <a:lnTo>
                    <a:pt x="12380138" y="36715"/>
                  </a:lnTo>
                  <a:lnTo>
                    <a:pt x="12375769" y="37896"/>
                  </a:lnTo>
                  <a:lnTo>
                    <a:pt x="12371781" y="38900"/>
                  </a:lnTo>
                  <a:lnTo>
                    <a:pt x="12360262" y="41681"/>
                  </a:lnTo>
                  <a:lnTo>
                    <a:pt x="12355779" y="43065"/>
                  </a:lnTo>
                  <a:lnTo>
                    <a:pt x="12349404" y="45872"/>
                  </a:lnTo>
                  <a:lnTo>
                    <a:pt x="12345530" y="47447"/>
                  </a:lnTo>
                  <a:lnTo>
                    <a:pt x="12336374" y="51028"/>
                  </a:lnTo>
                  <a:lnTo>
                    <a:pt x="12332094" y="53022"/>
                  </a:lnTo>
                  <a:lnTo>
                    <a:pt x="12291428" y="85712"/>
                  </a:lnTo>
                  <a:lnTo>
                    <a:pt x="12257621" y="158762"/>
                  </a:lnTo>
                  <a:lnTo>
                    <a:pt x="12249175" y="208178"/>
                  </a:lnTo>
                  <a:lnTo>
                    <a:pt x="12246356" y="266192"/>
                  </a:lnTo>
                  <a:lnTo>
                    <a:pt x="12248972" y="307746"/>
                  </a:lnTo>
                  <a:lnTo>
                    <a:pt x="12269851" y="371614"/>
                  </a:lnTo>
                  <a:lnTo>
                    <a:pt x="12306008" y="407492"/>
                  </a:lnTo>
                  <a:lnTo>
                    <a:pt x="12348680" y="423011"/>
                  </a:lnTo>
                  <a:lnTo>
                    <a:pt x="12373483" y="424954"/>
                  </a:lnTo>
                  <a:lnTo>
                    <a:pt x="12402210" y="422643"/>
                  </a:lnTo>
                  <a:lnTo>
                    <a:pt x="12428093" y="415709"/>
                  </a:lnTo>
                  <a:lnTo>
                    <a:pt x="12451144" y="404139"/>
                  </a:lnTo>
                  <a:lnTo>
                    <a:pt x="12471362" y="387959"/>
                  </a:lnTo>
                  <a:lnTo>
                    <a:pt x="12472378" y="386740"/>
                  </a:lnTo>
                  <a:lnTo>
                    <a:pt x="12487821" y="368249"/>
                  </a:lnTo>
                  <a:lnTo>
                    <a:pt x="12499569" y="346163"/>
                  </a:lnTo>
                  <a:lnTo>
                    <a:pt x="12506617" y="321703"/>
                  </a:lnTo>
                  <a:lnTo>
                    <a:pt x="12508967" y="294843"/>
                  </a:lnTo>
                  <a:close/>
                </a:path>
                <a:path w="12828905" h="1141729">
                  <a:moveTo>
                    <a:pt x="12755969" y="341388"/>
                  </a:moveTo>
                  <a:lnTo>
                    <a:pt x="12754775" y="325831"/>
                  </a:lnTo>
                  <a:lnTo>
                    <a:pt x="12751194" y="312000"/>
                  </a:lnTo>
                  <a:lnTo>
                    <a:pt x="12746863" y="303187"/>
                  </a:lnTo>
                  <a:lnTo>
                    <a:pt x="12745238" y="299872"/>
                  </a:lnTo>
                  <a:lnTo>
                    <a:pt x="12736919" y="289458"/>
                  </a:lnTo>
                  <a:lnTo>
                    <a:pt x="12723254" y="278765"/>
                  </a:lnTo>
                  <a:lnTo>
                    <a:pt x="12711887" y="273685"/>
                  </a:lnTo>
                  <a:lnTo>
                    <a:pt x="12711887" y="341388"/>
                  </a:lnTo>
                  <a:lnTo>
                    <a:pt x="12710871" y="351205"/>
                  </a:lnTo>
                  <a:lnTo>
                    <a:pt x="12680506" y="377952"/>
                  </a:lnTo>
                  <a:lnTo>
                    <a:pt x="12657544" y="379590"/>
                  </a:lnTo>
                  <a:lnTo>
                    <a:pt x="12617552" y="379590"/>
                  </a:lnTo>
                  <a:lnTo>
                    <a:pt x="12617552" y="303187"/>
                  </a:lnTo>
                  <a:lnTo>
                    <a:pt x="12658077" y="303187"/>
                  </a:lnTo>
                  <a:lnTo>
                    <a:pt x="12696292" y="310375"/>
                  </a:lnTo>
                  <a:lnTo>
                    <a:pt x="12711887" y="341388"/>
                  </a:lnTo>
                  <a:lnTo>
                    <a:pt x="12711887" y="273685"/>
                  </a:lnTo>
                  <a:lnTo>
                    <a:pt x="12706160" y="271119"/>
                  </a:lnTo>
                  <a:lnTo>
                    <a:pt x="12685649" y="266534"/>
                  </a:lnTo>
                  <a:lnTo>
                    <a:pt x="12661735" y="265010"/>
                  </a:lnTo>
                  <a:lnTo>
                    <a:pt x="12617552" y="265010"/>
                  </a:lnTo>
                  <a:lnTo>
                    <a:pt x="12617552" y="170091"/>
                  </a:lnTo>
                  <a:lnTo>
                    <a:pt x="12574511" y="170091"/>
                  </a:lnTo>
                  <a:lnTo>
                    <a:pt x="12574511" y="417791"/>
                  </a:lnTo>
                  <a:lnTo>
                    <a:pt x="12661113" y="417791"/>
                  </a:lnTo>
                  <a:lnTo>
                    <a:pt x="12684684" y="416483"/>
                  </a:lnTo>
                  <a:lnTo>
                    <a:pt x="12733884" y="396887"/>
                  </a:lnTo>
                  <a:lnTo>
                    <a:pt x="12746749" y="379590"/>
                  </a:lnTo>
                  <a:lnTo>
                    <a:pt x="12750470" y="372579"/>
                  </a:lnTo>
                  <a:lnTo>
                    <a:pt x="12754597" y="357847"/>
                  </a:lnTo>
                  <a:lnTo>
                    <a:pt x="12755969" y="341388"/>
                  </a:lnTo>
                  <a:close/>
                </a:path>
                <a:path w="12828905" h="1141729">
                  <a:moveTo>
                    <a:pt x="12828791" y="170091"/>
                  </a:moveTo>
                  <a:lnTo>
                    <a:pt x="12785814" y="170091"/>
                  </a:lnTo>
                  <a:lnTo>
                    <a:pt x="12785814" y="417791"/>
                  </a:lnTo>
                  <a:lnTo>
                    <a:pt x="12828791" y="417791"/>
                  </a:lnTo>
                  <a:lnTo>
                    <a:pt x="12828791" y="17009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0" name="object 110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237501" y="7275747"/>
              <a:ext cx="439285" cy="248892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1757934" y="7256671"/>
              <a:ext cx="1374140" cy="284480"/>
            </a:xfrm>
            <a:custGeom>
              <a:avLst/>
              <a:gdLst/>
              <a:ahLst/>
              <a:cxnLst/>
              <a:rect l="l" t="t" r="r" b="b"/>
              <a:pathLst>
                <a:path w="1374139" h="284479">
                  <a:moveTo>
                    <a:pt x="212483" y="0"/>
                  </a:moveTo>
                  <a:lnTo>
                    <a:pt x="42976" y="182626"/>
                  </a:lnTo>
                  <a:lnTo>
                    <a:pt x="42976" y="19075"/>
                  </a:lnTo>
                  <a:lnTo>
                    <a:pt x="0" y="19075"/>
                  </a:lnTo>
                  <a:lnTo>
                    <a:pt x="0" y="284086"/>
                  </a:lnTo>
                  <a:lnTo>
                    <a:pt x="169506" y="101460"/>
                  </a:lnTo>
                  <a:lnTo>
                    <a:pt x="169506" y="266776"/>
                  </a:lnTo>
                  <a:lnTo>
                    <a:pt x="212483" y="266776"/>
                  </a:lnTo>
                  <a:lnTo>
                    <a:pt x="212483" y="0"/>
                  </a:lnTo>
                  <a:close/>
                </a:path>
                <a:path w="1374139" h="284479">
                  <a:moveTo>
                    <a:pt x="587273" y="266788"/>
                  </a:moveTo>
                  <a:lnTo>
                    <a:pt x="527596" y="0"/>
                  </a:lnTo>
                  <a:lnTo>
                    <a:pt x="427316" y="201739"/>
                  </a:lnTo>
                  <a:lnTo>
                    <a:pt x="324662" y="0"/>
                  </a:lnTo>
                  <a:lnTo>
                    <a:pt x="264985" y="266788"/>
                  </a:lnTo>
                  <a:lnTo>
                    <a:pt x="309156" y="266788"/>
                  </a:lnTo>
                  <a:lnTo>
                    <a:pt x="340779" y="113398"/>
                  </a:lnTo>
                  <a:lnTo>
                    <a:pt x="426135" y="284086"/>
                  </a:lnTo>
                  <a:lnTo>
                    <a:pt x="510298" y="113398"/>
                  </a:lnTo>
                  <a:lnTo>
                    <a:pt x="543115" y="266788"/>
                  </a:lnTo>
                  <a:lnTo>
                    <a:pt x="587273" y="266788"/>
                  </a:lnTo>
                  <a:close/>
                </a:path>
                <a:path w="1374139" h="284479">
                  <a:moveTo>
                    <a:pt x="872566" y="19088"/>
                  </a:moveTo>
                  <a:lnTo>
                    <a:pt x="831977" y="19088"/>
                  </a:lnTo>
                  <a:lnTo>
                    <a:pt x="831977" y="143243"/>
                  </a:lnTo>
                  <a:lnTo>
                    <a:pt x="830580" y="161899"/>
                  </a:lnTo>
                  <a:lnTo>
                    <a:pt x="809599" y="208902"/>
                  </a:lnTo>
                  <a:lnTo>
                    <a:pt x="767283" y="234124"/>
                  </a:lnTo>
                  <a:lnTo>
                    <a:pt x="766864" y="234124"/>
                  </a:lnTo>
                  <a:lnTo>
                    <a:pt x="749617" y="235750"/>
                  </a:lnTo>
                  <a:lnTo>
                    <a:pt x="702106" y="221145"/>
                  </a:lnTo>
                  <a:lnTo>
                    <a:pt x="673887" y="180022"/>
                  </a:lnTo>
                  <a:lnTo>
                    <a:pt x="668451" y="142633"/>
                  </a:lnTo>
                  <a:lnTo>
                    <a:pt x="669912" y="122428"/>
                  </a:lnTo>
                  <a:lnTo>
                    <a:pt x="692010" y="75501"/>
                  </a:lnTo>
                  <a:lnTo>
                    <a:pt x="733259" y="52832"/>
                  </a:lnTo>
                  <a:lnTo>
                    <a:pt x="749617" y="51320"/>
                  </a:lnTo>
                  <a:lnTo>
                    <a:pt x="765340" y="52832"/>
                  </a:lnTo>
                  <a:lnTo>
                    <a:pt x="806907" y="75209"/>
                  </a:lnTo>
                  <a:lnTo>
                    <a:pt x="830414" y="122428"/>
                  </a:lnTo>
                  <a:lnTo>
                    <a:pt x="831977" y="143243"/>
                  </a:lnTo>
                  <a:lnTo>
                    <a:pt x="831977" y="19088"/>
                  </a:lnTo>
                  <a:lnTo>
                    <a:pt x="829589" y="19088"/>
                  </a:lnTo>
                  <a:lnTo>
                    <a:pt x="829589" y="54305"/>
                  </a:lnTo>
                  <a:lnTo>
                    <a:pt x="826782" y="51320"/>
                  </a:lnTo>
                  <a:lnTo>
                    <a:pt x="812647" y="36296"/>
                  </a:lnTo>
                  <a:lnTo>
                    <a:pt x="792886" y="23431"/>
                  </a:lnTo>
                  <a:lnTo>
                    <a:pt x="770280" y="15722"/>
                  </a:lnTo>
                  <a:lnTo>
                    <a:pt x="744842" y="13144"/>
                  </a:lnTo>
                  <a:lnTo>
                    <a:pt x="720458" y="15290"/>
                  </a:lnTo>
                  <a:lnTo>
                    <a:pt x="677633" y="32435"/>
                  </a:lnTo>
                  <a:lnTo>
                    <a:pt x="643915" y="66281"/>
                  </a:lnTo>
                  <a:lnTo>
                    <a:pt x="626452" y="113868"/>
                  </a:lnTo>
                  <a:lnTo>
                    <a:pt x="624268" y="142633"/>
                  </a:lnTo>
                  <a:lnTo>
                    <a:pt x="626465" y="171958"/>
                  </a:lnTo>
                  <a:lnTo>
                    <a:pt x="644080" y="220306"/>
                  </a:lnTo>
                  <a:lnTo>
                    <a:pt x="678027" y="254482"/>
                  </a:lnTo>
                  <a:lnTo>
                    <a:pt x="720712" y="271792"/>
                  </a:lnTo>
                  <a:lnTo>
                    <a:pt x="744842" y="273951"/>
                  </a:lnTo>
                  <a:lnTo>
                    <a:pt x="769835" y="271348"/>
                  </a:lnTo>
                  <a:lnTo>
                    <a:pt x="792289" y="263512"/>
                  </a:lnTo>
                  <a:lnTo>
                    <a:pt x="812203" y="250444"/>
                  </a:lnTo>
                  <a:lnTo>
                    <a:pt x="826185" y="235750"/>
                  </a:lnTo>
                  <a:lnTo>
                    <a:pt x="829589" y="232168"/>
                  </a:lnTo>
                  <a:lnTo>
                    <a:pt x="829589" y="266788"/>
                  </a:lnTo>
                  <a:lnTo>
                    <a:pt x="872566" y="266788"/>
                  </a:lnTo>
                  <a:lnTo>
                    <a:pt x="872566" y="232168"/>
                  </a:lnTo>
                  <a:lnTo>
                    <a:pt x="872566" y="54305"/>
                  </a:lnTo>
                  <a:lnTo>
                    <a:pt x="872566" y="19088"/>
                  </a:lnTo>
                  <a:close/>
                </a:path>
                <a:path w="1374139" h="284479">
                  <a:moveTo>
                    <a:pt x="1116076" y="19126"/>
                  </a:moveTo>
                  <a:lnTo>
                    <a:pt x="917930" y="19126"/>
                  </a:lnTo>
                  <a:lnTo>
                    <a:pt x="917930" y="58496"/>
                  </a:lnTo>
                  <a:lnTo>
                    <a:pt x="995514" y="58496"/>
                  </a:lnTo>
                  <a:lnTo>
                    <a:pt x="995514" y="266776"/>
                  </a:lnTo>
                  <a:lnTo>
                    <a:pt x="1038491" y="266776"/>
                  </a:lnTo>
                  <a:lnTo>
                    <a:pt x="1038491" y="58496"/>
                  </a:lnTo>
                  <a:lnTo>
                    <a:pt x="1116076" y="58496"/>
                  </a:lnTo>
                  <a:lnTo>
                    <a:pt x="1116076" y="19126"/>
                  </a:lnTo>
                  <a:close/>
                </a:path>
                <a:path w="1374139" h="284479">
                  <a:moveTo>
                    <a:pt x="1373911" y="0"/>
                  </a:moveTo>
                  <a:lnTo>
                    <a:pt x="1204404" y="182626"/>
                  </a:lnTo>
                  <a:lnTo>
                    <a:pt x="1204404" y="19075"/>
                  </a:lnTo>
                  <a:lnTo>
                    <a:pt x="1161440" y="19075"/>
                  </a:lnTo>
                  <a:lnTo>
                    <a:pt x="1161440" y="284086"/>
                  </a:lnTo>
                  <a:lnTo>
                    <a:pt x="1330934" y="101460"/>
                  </a:lnTo>
                  <a:lnTo>
                    <a:pt x="1330934" y="266776"/>
                  </a:lnTo>
                  <a:lnTo>
                    <a:pt x="1373911" y="266776"/>
                  </a:lnTo>
                  <a:lnTo>
                    <a:pt x="13739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" name="object 112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3205850" y="7275757"/>
              <a:ext cx="182633" cy="247699"/>
            </a:xfrm>
            <a:prstGeom prst="rect">
              <a:avLst/>
            </a:prstGeom>
          </p:spPr>
        </p:pic>
        <p:sp>
          <p:nvSpPr>
            <p:cNvPr id="113" name="object 113"/>
            <p:cNvSpPr/>
            <p:nvPr/>
          </p:nvSpPr>
          <p:spPr>
            <a:xfrm>
              <a:off x="3454120" y="7269803"/>
              <a:ext cx="498475" cy="260985"/>
            </a:xfrm>
            <a:custGeom>
              <a:avLst/>
              <a:gdLst/>
              <a:ahLst/>
              <a:cxnLst/>
              <a:rect l="l" t="t" r="r" b="b"/>
              <a:pathLst>
                <a:path w="498475" h="260984">
                  <a:moveTo>
                    <a:pt x="236956" y="138455"/>
                  </a:moveTo>
                  <a:lnTo>
                    <a:pt x="236169" y="111150"/>
                  </a:lnTo>
                  <a:lnTo>
                    <a:pt x="234734" y="102654"/>
                  </a:lnTo>
                  <a:lnTo>
                    <a:pt x="232029" y="86537"/>
                  </a:lnTo>
                  <a:lnTo>
                    <a:pt x="213664" y="45364"/>
                  </a:lnTo>
                  <a:lnTo>
                    <a:pt x="192773" y="23431"/>
                  </a:lnTo>
                  <a:lnTo>
                    <a:pt x="192773" y="102654"/>
                  </a:lnTo>
                  <a:lnTo>
                    <a:pt x="47155" y="102654"/>
                  </a:lnTo>
                  <a:lnTo>
                    <a:pt x="63207" y="66116"/>
                  </a:lnTo>
                  <a:lnTo>
                    <a:pt x="94678" y="42735"/>
                  </a:lnTo>
                  <a:lnTo>
                    <a:pt x="119964" y="38188"/>
                  </a:lnTo>
                  <a:lnTo>
                    <a:pt x="133654" y="39331"/>
                  </a:lnTo>
                  <a:lnTo>
                    <a:pt x="133362" y="39331"/>
                  </a:lnTo>
                  <a:lnTo>
                    <a:pt x="145554" y="42595"/>
                  </a:lnTo>
                  <a:lnTo>
                    <a:pt x="176504" y="65328"/>
                  </a:lnTo>
                  <a:lnTo>
                    <a:pt x="192773" y="102654"/>
                  </a:lnTo>
                  <a:lnTo>
                    <a:pt x="192773" y="23431"/>
                  </a:lnTo>
                  <a:lnTo>
                    <a:pt x="174421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03" y="2336"/>
                  </a:lnTo>
                  <a:lnTo>
                    <a:pt x="50203" y="20993"/>
                  </a:lnTo>
                  <a:lnTo>
                    <a:pt x="18300" y="57175"/>
                  </a:lnTo>
                  <a:lnTo>
                    <a:pt x="2032" y="104165"/>
                  </a:lnTo>
                  <a:lnTo>
                    <a:pt x="0" y="131292"/>
                  </a:lnTo>
                  <a:lnTo>
                    <a:pt x="2260" y="161531"/>
                  </a:lnTo>
                  <a:lnTo>
                    <a:pt x="20320" y="210019"/>
                  </a:lnTo>
                  <a:lnTo>
                    <a:pt x="55041" y="242519"/>
                  </a:lnTo>
                  <a:lnTo>
                    <a:pt x="98171" y="258775"/>
                  </a:lnTo>
                  <a:lnTo>
                    <a:pt x="122364" y="260807"/>
                  </a:lnTo>
                  <a:lnTo>
                    <a:pt x="145643" y="258914"/>
                  </a:lnTo>
                  <a:lnTo>
                    <a:pt x="186817" y="243700"/>
                  </a:lnTo>
                  <a:lnTo>
                    <a:pt x="221272" y="212318"/>
                  </a:lnTo>
                  <a:lnTo>
                    <a:pt x="235153" y="190385"/>
                  </a:lnTo>
                  <a:lnTo>
                    <a:pt x="199339" y="170688"/>
                  </a:lnTo>
                  <a:lnTo>
                    <a:pt x="194386" y="180200"/>
                  </a:lnTo>
                  <a:lnTo>
                    <a:pt x="188455" y="189052"/>
                  </a:lnTo>
                  <a:lnTo>
                    <a:pt x="150253" y="218135"/>
                  </a:lnTo>
                  <a:lnTo>
                    <a:pt x="122948" y="222618"/>
                  </a:lnTo>
                  <a:lnTo>
                    <a:pt x="107162" y="221157"/>
                  </a:lnTo>
                  <a:lnTo>
                    <a:pt x="67437" y="199339"/>
                  </a:lnTo>
                  <a:lnTo>
                    <a:pt x="45847" y="156362"/>
                  </a:lnTo>
                  <a:lnTo>
                    <a:pt x="44170" y="138455"/>
                  </a:lnTo>
                  <a:lnTo>
                    <a:pt x="236956" y="138455"/>
                  </a:lnTo>
                  <a:close/>
                </a:path>
                <a:path w="498475" h="260984">
                  <a:moveTo>
                    <a:pt x="498360" y="183807"/>
                  </a:moveTo>
                  <a:lnTo>
                    <a:pt x="481266" y="200787"/>
                  </a:lnTo>
                  <a:lnTo>
                    <a:pt x="462241" y="212902"/>
                  </a:lnTo>
                  <a:lnTo>
                    <a:pt x="441274" y="220179"/>
                  </a:lnTo>
                  <a:lnTo>
                    <a:pt x="418376" y="222605"/>
                  </a:lnTo>
                  <a:lnTo>
                    <a:pt x="401104" y="221081"/>
                  </a:lnTo>
                  <a:lnTo>
                    <a:pt x="356908" y="198158"/>
                  </a:lnTo>
                  <a:lnTo>
                    <a:pt x="332841" y="151028"/>
                  </a:lnTo>
                  <a:lnTo>
                    <a:pt x="331241" y="130695"/>
                  </a:lnTo>
                  <a:lnTo>
                    <a:pt x="332841" y="110350"/>
                  </a:lnTo>
                  <a:lnTo>
                    <a:pt x="356908" y="62941"/>
                  </a:lnTo>
                  <a:lnTo>
                    <a:pt x="401447" y="39725"/>
                  </a:lnTo>
                  <a:lnTo>
                    <a:pt x="418985" y="38176"/>
                  </a:lnTo>
                  <a:lnTo>
                    <a:pt x="441960" y="40500"/>
                  </a:lnTo>
                  <a:lnTo>
                    <a:pt x="462546" y="47434"/>
                  </a:lnTo>
                  <a:lnTo>
                    <a:pt x="480758" y="59004"/>
                  </a:lnTo>
                  <a:lnTo>
                    <a:pt x="496570" y="75196"/>
                  </a:lnTo>
                  <a:lnTo>
                    <a:pt x="496570" y="23863"/>
                  </a:lnTo>
                  <a:lnTo>
                    <a:pt x="479005" y="13423"/>
                  </a:lnTo>
                  <a:lnTo>
                    <a:pt x="460311" y="5969"/>
                  </a:lnTo>
                  <a:lnTo>
                    <a:pt x="440499" y="1498"/>
                  </a:lnTo>
                  <a:lnTo>
                    <a:pt x="419569" y="0"/>
                  </a:lnTo>
                  <a:lnTo>
                    <a:pt x="392150" y="2336"/>
                  </a:lnTo>
                  <a:lnTo>
                    <a:pt x="344716" y="20980"/>
                  </a:lnTo>
                  <a:lnTo>
                    <a:pt x="308229" y="57162"/>
                  </a:lnTo>
                  <a:lnTo>
                    <a:pt x="289420" y="104165"/>
                  </a:lnTo>
                  <a:lnTo>
                    <a:pt x="287070" y="131292"/>
                  </a:lnTo>
                  <a:lnTo>
                    <a:pt x="289394" y="158140"/>
                  </a:lnTo>
                  <a:lnTo>
                    <a:pt x="308051" y="204546"/>
                  </a:lnTo>
                  <a:lnTo>
                    <a:pt x="344309" y="240169"/>
                  </a:lnTo>
                  <a:lnTo>
                    <a:pt x="391909" y="258521"/>
                  </a:lnTo>
                  <a:lnTo>
                    <a:pt x="419569" y="260807"/>
                  </a:lnTo>
                  <a:lnTo>
                    <a:pt x="440829" y="259207"/>
                  </a:lnTo>
                  <a:lnTo>
                    <a:pt x="461048" y="254393"/>
                  </a:lnTo>
                  <a:lnTo>
                    <a:pt x="480225" y="246380"/>
                  </a:lnTo>
                  <a:lnTo>
                    <a:pt x="498360" y="235140"/>
                  </a:lnTo>
                  <a:lnTo>
                    <a:pt x="498360" y="1838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" name="object 11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018128" y="7275747"/>
              <a:ext cx="208894" cy="247699"/>
            </a:xfrm>
            <a:prstGeom prst="rect">
              <a:avLst/>
            </a:prstGeom>
          </p:spPr>
        </p:pic>
        <p:sp>
          <p:nvSpPr>
            <p:cNvPr id="115" name="object 115"/>
            <p:cNvSpPr/>
            <p:nvPr/>
          </p:nvSpPr>
          <p:spPr>
            <a:xfrm>
              <a:off x="4269994" y="7256671"/>
              <a:ext cx="587375" cy="284480"/>
            </a:xfrm>
            <a:custGeom>
              <a:avLst/>
              <a:gdLst/>
              <a:ahLst/>
              <a:cxnLst/>
              <a:rect l="l" t="t" r="r" b="b"/>
              <a:pathLst>
                <a:path w="587375" h="284479">
                  <a:moveTo>
                    <a:pt x="212471" y="0"/>
                  </a:moveTo>
                  <a:lnTo>
                    <a:pt x="42964" y="182626"/>
                  </a:lnTo>
                  <a:lnTo>
                    <a:pt x="42964" y="19075"/>
                  </a:lnTo>
                  <a:lnTo>
                    <a:pt x="0" y="19075"/>
                  </a:lnTo>
                  <a:lnTo>
                    <a:pt x="0" y="284086"/>
                  </a:lnTo>
                  <a:lnTo>
                    <a:pt x="169494" y="101460"/>
                  </a:lnTo>
                  <a:lnTo>
                    <a:pt x="169494" y="266776"/>
                  </a:lnTo>
                  <a:lnTo>
                    <a:pt x="212471" y="266776"/>
                  </a:lnTo>
                  <a:lnTo>
                    <a:pt x="212471" y="0"/>
                  </a:lnTo>
                  <a:close/>
                </a:path>
                <a:path w="587375" h="284479">
                  <a:moveTo>
                    <a:pt x="587260" y="266788"/>
                  </a:moveTo>
                  <a:lnTo>
                    <a:pt x="527583" y="0"/>
                  </a:lnTo>
                  <a:lnTo>
                    <a:pt x="427316" y="201739"/>
                  </a:lnTo>
                  <a:lnTo>
                    <a:pt x="324650" y="0"/>
                  </a:lnTo>
                  <a:lnTo>
                    <a:pt x="264972" y="266788"/>
                  </a:lnTo>
                  <a:lnTo>
                    <a:pt x="309143" y="266788"/>
                  </a:lnTo>
                  <a:lnTo>
                    <a:pt x="340766" y="113398"/>
                  </a:lnTo>
                  <a:lnTo>
                    <a:pt x="426123" y="284086"/>
                  </a:lnTo>
                  <a:lnTo>
                    <a:pt x="510286" y="113398"/>
                  </a:lnTo>
                  <a:lnTo>
                    <a:pt x="543102" y="266788"/>
                  </a:lnTo>
                  <a:lnTo>
                    <a:pt x="587260" y="26678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6" name="object 1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048851" y="7275747"/>
              <a:ext cx="208894" cy="247699"/>
            </a:xfrm>
            <a:prstGeom prst="rect">
              <a:avLst/>
            </a:prstGeom>
          </p:spPr>
        </p:pic>
        <p:sp>
          <p:nvSpPr>
            <p:cNvPr id="117" name="object 117"/>
            <p:cNvSpPr/>
            <p:nvPr/>
          </p:nvSpPr>
          <p:spPr>
            <a:xfrm>
              <a:off x="5300700" y="7256671"/>
              <a:ext cx="2131060" cy="407034"/>
            </a:xfrm>
            <a:custGeom>
              <a:avLst/>
              <a:gdLst/>
              <a:ahLst/>
              <a:cxnLst/>
              <a:rect l="l" t="t" r="r" b="b"/>
              <a:pathLst>
                <a:path w="2131059" h="407034">
                  <a:moveTo>
                    <a:pt x="248285" y="144424"/>
                  </a:moveTo>
                  <a:lnTo>
                    <a:pt x="240157" y="94830"/>
                  </a:lnTo>
                  <a:lnTo>
                    <a:pt x="215760" y="52222"/>
                  </a:lnTo>
                  <a:lnTo>
                    <a:pt x="204114" y="40970"/>
                  </a:lnTo>
                  <a:lnTo>
                    <a:pt x="204114" y="144424"/>
                  </a:lnTo>
                  <a:lnTo>
                    <a:pt x="202768" y="162471"/>
                  </a:lnTo>
                  <a:lnTo>
                    <a:pt x="182041" y="209181"/>
                  </a:lnTo>
                  <a:lnTo>
                    <a:pt x="140855" y="234086"/>
                  </a:lnTo>
                  <a:lnTo>
                    <a:pt x="123545" y="235750"/>
                  </a:lnTo>
                  <a:lnTo>
                    <a:pt x="105918" y="234086"/>
                  </a:lnTo>
                  <a:lnTo>
                    <a:pt x="63563" y="209181"/>
                  </a:lnTo>
                  <a:lnTo>
                    <a:pt x="42100" y="162801"/>
                  </a:lnTo>
                  <a:lnTo>
                    <a:pt x="40589" y="143840"/>
                  </a:lnTo>
                  <a:lnTo>
                    <a:pt x="42125" y="124066"/>
                  </a:lnTo>
                  <a:lnTo>
                    <a:pt x="42151" y="123736"/>
                  </a:lnTo>
                  <a:lnTo>
                    <a:pt x="65659" y="76390"/>
                  </a:lnTo>
                  <a:lnTo>
                    <a:pt x="104711" y="53708"/>
                  </a:lnTo>
                  <a:lnTo>
                    <a:pt x="122948" y="51320"/>
                  </a:lnTo>
                  <a:lnTo>
                    <a:pt x="138582" y="52895"/>
                  </a:lnTo>
                  <a:lnTo>
                    <a:pt x="179654" y="76390"/>
                  </a:lnTo>
                  <a:lnTo>
                    <a:pt x="197929" y="105791"/>
                  </a:lnTo>
                  <a:lnTo>
                    <a:pt x="198005" y="105930"/>
                  </a:lnTo>
                  <a:lnTo>
                    <a:pt x="202514" y="123736"/>
                  </a:lnTo>
                  <a:lnTo>
                    <a:pt x="202590" y="124066"/>
                  </a:lnTo>
                  <a:lnTo>
                    <a:pt x="204076" y="143840"/>
                  </a:lnTo>
                  <a:lnTo>
                    <a:pt x="204114" y="144424"/>
                  </a:lnTo>
                  <a:lnTo>
                    <a:pt x="204114" y="40970"/>
                  </a:lnTo>
                  <a:lnTo>
                    <a:pt x="198056" y="35115"/>
                  </a:lnTo>
                  <a:lnTo>
                    <a:pt x="177482" y="22910"/>
                  </a:lnTo>
                  <a:lnTo>
                    <a:pt x="154343" y="15671"/>
                  </a:lnTo>
                  <a:lnTo>
                    <a:pt x="155041" y="15671"/>
                  </a:lnTo>
                  <a:lnTo>
                    <a:pt x="127723" y="13131"/>
                  </a:lnTo>
                  <a:lnTo>
                    <a:pt x="102958" y="15671"/>
                  </a:lnTo>
                  <a:lnTo>
                    <a:pt x="80581" y="23279"/>
                  </a:lnTo>
                  <a:lnTo>
                    <a:pt x="60579" y="35953"/>
                  </a:lnTo>
                  <a:lnTo>
                    <a:pt x="42989" y="53708"/>
                  </a:lnTo>
                  <a:lnTo>
                    <a:pt x="42989" y="19088"/>
                  </a:lnTo>
                  <a:lnTo>
                    <a:pt x="0" y="19088"/>
                  </a:lnTo>
                  <a:lnTo>
                    <a:pt x="0" y="406450"/>
                  </a:lnTo>
                  <a:lnTo>
                    <a:pt x="42989" y="406450"/>
                  </a:lnTo>
                  <a:lnTo>
                    <a:pt x="42989" y="232168"/>
                  </a:lnTo>
                  <a:lnTo>
                    <a:pt x="60477" y="250444"/>
                  </a:lnTo>
                  <a:lnTo>
                    <a:pt x="80721" y="263499"/>
                  </a:lnTo>
                  <a:lnTo>
                    <a:pt x="103733" y="271335"/>
                  </a:lnTo>
                  <a:lnTo>
                    <a:pt x="129514" y="273939"/>
                  </a:lnTo>
                  <a:lnTo>
                    <a:pt x="155282" y="271576"/>
                  </a:lnTo>
                  <a:lnTo>
                    <a:pt x="198564" y="252628"/>
                  </a:lnTo>
                  <a:lnTo>
                    <a:pt x="230162" y="216103"/>
                  </a:lnTo>
                  <a:lnTo>
                    <a:pt x="246278" y="170294"/>
                  </a:lnTo>
                  <a:lnTo>
                    <a:pt x="248285" y="144424"/>
                  </a:lnTo>
                  <a:close/>
                </a:path>
                <a:path w="2131059" h="407034">
                  <a:moveTo>
                    <a:pt x="526415" y="0"/>
                  </a:moveTo>
                  <a:lnTo>
                    <a:pt x="356908" y="182626"/>
                  </a:lnTo>
                  <a:lnTo>
                    <a:pt x="356908" y="19075"/>
                  </a:lnTo>
                  <a:lnTo>
                    <a:pt x="313944" y="19075"/>
                  </a:lnTo>
                  <a:lnTo>
                    <a:pt x="313944" y="284086"/>
                  </a:lnTo>
                  <a:lnTo>
                    <a:pt x="483438" y="101460"/>
                  </a:lnTo>
                  <a:lnTo>
                    <a:pt x="483438" y="266776"/>
                  </a:lnTo>
                  <a:lnTo>
                    <a:pt x="526415" y="266776"/>
                  </a:lnTo>
                  <a:lnTo>
                    <a:pt x="526415" y="0"/>
                  </a:lnTo>
                  <a:close/>
                </a:path>
                <a:path w="2131059" h="407034">
                  <a:moveTo>
                    <a:pt x="793788" y="190969"/>
                  </a:moveTo>
                  <a:lnTo>
                    <a:pt x="776478" y="145605"/>
                  </a:lnTo>
                  <a:lnTo>
                    <a:pt x="747826" y="129501"/>
                  </a:lnTo>
                  <a:lnTo>
                    <a:pt x="760107" y="119761"/>
                  </a:lnTo>
                  <a:lnTo>
                    <a:pt x="768870" y="107861"/>
                  </a:lnTo>
                  <a:lnTo>
                    <a:pt x="774128" y="93802"/>
                  </a:lnTo>
                  <a:lnTo>
                    <a:pt x="775881" y="77571"/>
                  </a:lnTo>
                  <a:lnTo>
                    <a:pt x="774534" y="63893"/>
                  </a:lnTo>
                  <a:lnTo>
                    <a:pt x="754392" y="30429"/>
                  </a:lnTo>
                  <a:lnTo>
                    <a:pt x="713651" y="14211"/>
                  </a:lnTo>
                  <a:lnTo>
                    <a:pt x="695896" y="13131"/>
                  </a:lnTo>
                  <a:lnTo>
                    <a:pt x="680872" y="13982"/>
                  </a:lnTo>
                  <a:lnTo>
                    <a:pt x="641591" y="26847"/>
                  </a:lnTo>
                  <a:lnTo>
                    <a:pt x="609955" y="57873"/>
                  </a:lnTo>
                  <a:lnTo>
                    <a:pt x="639800" y="82359"/>
                  </a:lnTo>
                  <a:lnTo>
                    <a:pt x="643763" y="76085"/>
                  </a:lnTo>
                  <a:lnTo>
                    <a:pt x="648462" y="70421"/>
                  </a:lnTo>
                  <a:lnTo>
                    <a:pt x="685050" y="51904"/>
                  </a:lnTo>
                  <a:lnTo>
                    <a:pt x="694118" y="51308"/>
                  </a:lnTo>
                  <a:lnTo>
                    <a:pt x="704151" y="51866"/>
                  </a:lnTo>
                  <a:lnTo>
                    <a:pt x="735825" y="78066"/>
                  </a:lnTo>
                  <a:lnTo>
                    <a:pt x="736485" y="85940"/>
                  </a:lnTo>
                  <a:lnTo>
                    <a:pt x="735672" y="92722"/>
                  </a:lnTo>
                  <a:lnTo>
                    <a:pt x="701649" y="114769"/>
                  </a:lnTo>
                  <a:lnTo>
                    <a:pt x="691134" y="115189"/>
                  </a:lnTo>
                  <a:lnTo>
                    <a:pt x="670242" y="115189"/>
                  </a:lnTo>
                  <a:lnTo>
                    <a:pt x="670242" y="154559"/>
                  </a:lnTo>
                  <a:lnTo>
                    <a:pt x="695312" y="154559"/>
                  </a:lnTo>
                  <a:lnTo>
                    <a:pt x="708367" y="155092"/>
                  </a:lnTo>
                  <a:lnTo>
                    <a:pt x="747077" y="174866"/>
                  </a:lnTo>
                  <a:lnTo>
                    <a:pt x="750811" y="191592"/>
                  </a:lnTo>
                  <a:lnTo>
                    <a:pt x="749731" y="202476"/>
                  </a:lnTo>
                  <a:lnTo>
                    <a:pt x="716191" y="233349"/>
                  </a:lnTo>
                  <a:lnTo>
                    <a:pt x="691730" y="235737"/>
                  </a:lnTo>
                  <a:lnTo>
                    <a:pt x="680237" y="234950"/>
                  </a:lnTo>
                  <a:lnTo>
                    <a:pt x="643940" y="217208"/>
                  </a:lnTo>
                  <a:lnTo>
                    <a:pt x="629056" y="195160"/>
                  </a:lnTo>
                  <a:lnTo>
                    <a:pt x="592048" y="210667"/>
                  </a:lnTo>
                  <a:lnTo>
                    <a:pt x="615213" y="244817"/>
                  </a:lnTo>
                  <a:lnTo>
                    <a:pt x="654875" y="268719"/>
                  </a:lnTo>
                  <a:lnTo>
                    <a:pt x="691134" y="273939"/>
                  </a:lnTo>
                  <a:lnTo>
                    <a:pt x="712089" y="272745"/>
                  </a:lnTo>
                  <a:lnTo>
                    <a:pt x="761555" y="254838"/>
                  </a:lnTo>
                  <a:lnTo>
                    <a:pt x="791768" y="209969"/>
                  </a:lnTo>
                  <a:lnTo>
                    <a:pt x="793788" y="190969"/>
                  </a:lnTo>
                  <a:close/>
                </a:path>
                <a:path w="2131059" h="407034">
                  <a:moveTo>
                    <a:pt x="1071905" y="0"/>
                  </a:moveTo>
                  <a:lnTo>
                    <a:pt x="902398" y="182626"/>
                  </a:lnTo>
                  <a:lnTo>
                    <a:pt x="902398" y="19075"/>
                  </a:lnTo>
                  <a:lnTo>
                    <a:pt x="859434" y="19075"/>
                  </a:lnTo>
                  <a:lnTo>
                    <a:pt x="859434" y="284086"/>
                  </a:lnTo>
                  <a:lnTo>
                    <a:pt x="1028928" y="101460"/>
                  </a:lnTo>
                  <a:lnTo>
                    <a:pt x="1028928" y="266776"/>
                  </a:lnTo>
                  <a:lnTo>
                    <a:pt x="1071905" y="266776"/>
                  </a:lnTo>
                  <a:lnTo>
                    <a:pt x="1071905" y="0"/>
                  </a:lnTo>
                  <a:close/>
                </a:path>
                <a:path w="2131059" h="407034">
                  <a:moveTo>
                    <a:pt x="1348841" y="196938"/>
                  </a:moveTo>
                  <a:lnTo>
                    <a:pt x="1331747" y="213918"/>
                  </a:lnTo>
                  <a:lnTo>
                    <a:pt x="1312722" y="226034"/>
                  </a:lnTo>
                  <a:lnTo>
                    <a:pt x="1291755" y="233311"/>
                  </a:lnTo>
                  <a:lnTo>
                    <a:pt x="1268857" y="235737"/>
                  </a:lnTo>
                  <a:lnTo>
                    <a:pt x="1251585" y="234213"/>
                  </a:lnTo>
                  <a:lnTo>
                    <a:pt x="1207389" y="211289"/>
                  </a:lnTo>
                  <a:lnTo>
                    <a:pt x="1183322" y="164160"/>
                  </a:lnTo>
                  <a:lnTo>
                    <a:pt x="1181722" y="143827"/>
                  </a:lnTo>
                  <a:lnTo>
                    <a:pt x="1183322" y="123482"/>
                  </a:lnTo>
                  <a:lnTo>
                    <a:pt x="1207389" y="76073"/>
                  </a:lnTo>
                  <a:lnTo>
                    <a:pt x="1251915" y="52857"/>
                  </a:lnTo>
                  <a:lnTo>
                    <a:pt x="1269453" y="51308"/>
                  </a:lnTo>
                  <a:lnTo>
                    <a:pt x="1292440" y="53632"/>
                  </a:lnTo>
                  <a:lnTo>
                    <a:pt x="1313027" y="60566"/>
                  </a:lnTo>
                  <a:lnTo>
                    <a:pt x="1331226" y="72136"/>
                  </a:lnTo>
                  <a:lnTo>
                    <a:pt x="1347050" y="88328"/>
                  </a:lnTo>
                  <a:lnTo>
                    <a:pt x="1347050" y="36995"/>
                  </a:lnTo>
                  <a:lnTo>
                    <a:pt x="1329474" y="26555"/>
                  </a:lnTo>
                  <a:lnTo>
                    <a:pt x="1310792" y="19100"/>
                  </a:lnTo>
                  <a:lnTo>
                    <a:pt x="1290980" y="14630"/>
                  </a:lnTo>
                  <a:lnTo>
                    <a:pt x="1270050" y="13131"/>
                  </a:lnTo>
                  <a:lnTo>
                    <a:pt x="1242631" y="15468"/>
                  </a:lnTo>
                  <a:lnTo>
                    <a:pt x="1195184" y="34112"/>
                  </a:lnTo>
                  <a:lnTo>
                    <a:pt x="1158697" y="70294"/>
                  </a:lnTo>
                  <a:lnTo>
                    <a:pt x="1139901" y="117297"/>
                  </a:lnTo>
                  <a:lnTo>
                    <a:pt x="1137551" y="144424"/>
                  </a:lnTo>
                  <a:lnTo>
                    <a:pt x="1139875" y="171272"/>
                  </a:lnTo>
                  <a:lnTo>
                    <a:pt x="1158532" y="217678"/>
                  </a:lnTo>
                  <a:lnTo>
                    <a:pt x="1194790" y="253301"/>
                  </a:lnTo>
                  <a:lnTo>
                    <a:pt x="1242390" y="271653"/>
                  </a:lnTo>
                  <a:lnTo>
                    <a:pt x="1270050" y="273939"/>
                  </a:lnTo>
                  <a:lnTo>
                    <a:pt x="1291310" y="272338"/>
                  </a:lnTo>
                  <a:lnTo>
                    <a:pt x="1311529" y="267525"/>
                  </a:lnTo>
                  <a:lnTo>
                    <a:pt x="1330706" y="259511"/>
                  </a:lnTo>
                  <a:lnTo>
                    <a:pt x="1348841" y="248272"/>
                  </a:lnTo>
                  <a:lnTo>
                    <a:pt x="1348841" y="196938"/>
                  </a:lnTo>
                  <a:close/>
                </a:path>
                <a:path w="2131059" h="407034">
                  <a:moveTo>
                    <a:pt x="1661566" y="143840"/>
                  </a:moveTo>
                  <a:lnTo>
                    <a:pt x="1652231" y="92075"/>
                  </a:lnTo>
                  <a:lnTo>
                    <a:pt x="1625231" y="51320"/>
                  </a:lnTo>
                  <a:lnTo>
                    <a:pt x="1617395" y="44551"/>
                  </a:lnTo>
                  <a:lnTo>
                    <a:pt x="1617395" y="143840"/>
                  </a:lnTo>
                  <a:lnTo>
                    <a:pt x="1615795" y="164172"/>
                  </a:lnTo>
                  <a:lnTo>
                    <a:pt x="1591729" y="211289"/>
                  </a:lnTo>
                  <a:lnTo>
                    <a:pt x="1547533" y="234213"/>
                  </a:lnTo>
                  <a:lnTo>
                    <a:pt x="1530261" y="235750"/>
                  </a:lnTo>
                  <a:lnTo>
                    <a:pt x="1512989" y="234213"/>
                  </a:lnTo>
                  <a:lnTo>
                    <a:pt x="1468780" y="211289"/>
                  </a:lnTo>
                  <a:lnTo>
                    <a:pt x="1444726" y="164172"/>
                  </a:lnTo>
                  <a:lnTo>
                    <a:pt x="1443113" y="143840"/>
                  </a:lnTo>
                  <a:lnTo>
                    <a:pt x="1444701" y="123494"/>
                  </a:lnTo>
                  <a:lnTo>
                    <a:pt x="1468475" y="76085"/>
                  </a:lnTo>
                  <a:lnTo>
                    <a:pt x="1512735" y="52870"/>
                  </a:lnTo>
                  <a:lnTo>
                    <a:pt x="1530261" y="51320"/>
                  </a:lnTo>
                  <a:lnTo>
                    <a:pt x="1547837" y="52870"/>
                  </a:lnTo>
                  <a:lnTo>
                    <a:pt x="1592033" y="75806"/>
                  </a:lnTo>
                  <a:lnTo>
                    <a:pt x="1615808" y="123253"/>
                  </a:lnTo>
                  <a:lnTo>
                    <a:pt x="1617395" y="143840"/>
                  </a:lnTo>
                  <a:lnTo>
                    <a:pt x="1617395" y="44551"/>
                  </a:lnTo>
                  <a:lnTo>
                    <a:pt x="1604391" y="33947"/>
                  </a:lnTo>
                  <a:lnTo>
                    <a:pt x="1582102" y="22390"/>
                  </a:lnTo>
                  <a:lnTo>
                    <a:pt x="1557388" y="15455"/>
                  </a:lnTo>
                  <a:lnTo>
                    <a:pt x="1530261" y="13144"/>
                  </a:lnTo>
                  <a:lnTo>
                    <a:pt x="1503121" y="15455"/>
                  </a:lnTo>
                  <a:lnTo>
                    <a:pt x="1456118" y="33947"/>
                  </a:lnTo>
                  <a:lnTo>
                    <a:pt x="1419936" y="69875"/>
                  </a:lnTo>
                  <a:lnTo>
                    <a:pt x="1401279" y="116725"/>
                  </a:lnTo>
                  <a:lnTo>
                    <a:pt x="1398955" y="143840"/>
                  </a:lnTo>
                  <a:lnTo>
                    <a:pt x="1401279" y="170700"/>
                  </a:lnTo>
                  <a:lnTo>
                    <a:pt x="1419936" y="217258"/>
                  </a:lnTo>
                  <a:lnTo>
                    <a:pt x="1456118" y="253149"/>
                  </a:lnTo>
                  <a:lnTo>
                    <a:pt x="1503121" y="271640"/>
                  </a:lnTo>
                  <a:lnTo>
                    <a:pt x="1530261" y="273951"/>
                  </a:lnTo>
                  <a:lnTo>
                    <a:pt x="1557388" y="271640"/>
                  </a:lnTo>
                  <a:lnTo>
                    <a:pt x="1604391" y="253149"/>
                  </a:lnTo>
                  <a:lnTo>
                    <a:pt x="1640573" y="217258"/>
                  </a:lnTo>
                  <a:lnTo>
                    <a:pt x="1659229" y="170700"/>
                  </a:lnTo>
                  <a:lnTo>
                    <a:pt x="1661566" y="143840"/>
                  </a:lnTo>
                  <a:close/>
                </a:path>
                <a:path w="2131059" h="407034">
                  <a:moveTo>
                    <a:pt x="2020849" y="266788"/>
                  </a:moveTo>
                  <a:lnTo>
                    <a:pt x="1961172" y="0"/>
                  </a:lnTo>
                  <a:lnTo>
                    <a:pt x="1860892" y="201739"/>
                  </a:lnTo>
                  <a:lnTo>
                    <a:pt x="1758238" y="0"/>
                  </a:lnTo>
                  <a:lnTo>
                    <a:pt x="1698561" y="266788"/>
                  </a:lnTo>
                  <a:lnTo>
                    <a:pt x="1742732" y="266788"/>
                  </a:lnTo>
                  <a:lnTo>
                    <a:pt x="1774355" y="113398"/>
                  </a:lnTo>
                  <a:lnTo>
                    <a:pt x="1859711" y="284086"/>
                  </a:lnTo>
                  <a:lnTo>
                    <a:pt x="1943862" y="113398"/>
                  </a:lnTo>
                  <a:lnTo>
                    <a:pt x="1976678" y="266788"/>
                  </a:lnTo>
                  <a:lnTo>
                    <a:pt x="2020849" y="266788"/>
                  </a:lnTo>
                  <a:close/>
                </a:path>
                <a:path w="2131059" h="407034">
                  <a:moveTo>
                    <a:pt x="2130666" y="234950"/>
                  </a:moveTo>
                  <a:lnTo>
                    <a:pt x="2127694" y="227990"/>
                  </a:lnTo>
                  <a:lnTo>
                    <a:pt x="2115743" y="216052"/>
                  </a:lnTo>
                  <a:lnTo>
                    <a:pt x="2108784" y="213067"/>
                  </a:lnTo>
                  <a:lnTo>
                    <a:pt x="2092858" y="213067"/>
                  </a:lnTo>
                  <a:lnTo>
                    <a:pt x="2085911" y="216052"/>
                  </a:lnTo>
                  <a:lnTo>
                    <a:pt x="2073973" y="227990"/>
                  </a:lnTo>
                  <a:lnTo>
                    <a:pt x="2070989" y="234950"/>
                  </a:lnTo>
                  <a:lnTo>
                    <a:pt x="2070989" y="250888"/>
                  </a:lnTo>
                  <a:lnTo>
                    <a:pt x="2073973" y="257835"/>
                  </a:lnTo>
                  <a:lnTo>
                    <a:pt x="2079942" y="263804"/>
                  </a:lnTo>
                  <a:lnTo>
                    <a:pt x="2085911" y="269773"/>
                  </a:lnTo>
                  <a:lnTo>
                    <a:pt x="2092858" y="272757"/>
                  </a:lnTo>
                  <a:lnTo>
                    <a:pt x="2108784" y="272757"/>
                  </a:lnTo>
                  <a:lnTo>
                    <a:pt x="2115743" y="269773"/>
                  </a:lnTo>
                  <a:lnTo>
                    <a:pt x="2127694" y="257835"/>
                  </a:lnTo>
                  <a:lnTo>
                    <a:pt x="2130666" y="250888"/>
                  </a:lnTo>
                  <a:lnTo>
                    <a:pt x="2130666" y="2349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100" cy="11308715"/>
            <a:chOff x="0" y="0"/>
            <a:chExt cx="20104100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100" cy="11308715"/>
            </a:xfrm>
            <a:custGeom>
              <a:avLst/>
              <a:gdLst/>
              <a:ahLst/>
              <a:cxnLst/>
              <a:rect l="l" t="t" r="r" b="b"/>
              <a:pathLst>
                <a:path w="20104100" h="11308715">
                  <a:moveTo>
                    <a:pt x="20104099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3142531" y="11308556"/>
                  </a:lnTo>
                  <a:lnTo>
                    <a:pt x="13153719" y="11306599"/>
                  </a:lnTo>
                  <a:lnTo>
                    <a:pt x="13164965" y="11305153"/>
                  </a:lnTo>
                  <a:lnTo>
                    <a:pt x="13176251" y="11304256"/>
                  </a:lnTo>
                  <a:lnTo>
                    <a:pt x="13187556" y="11303949"/>
                  </a:lnTo>
                  <a:lnTo>
                    <a:pt x="17496325" y="11303949"/>
                  </a:lnTo>
                  <a:lnTo>
                    <a:pt x="17505959" y="11303425"/>
                  </a:lnTo>
                  <a:lnTo>
                    <a:pt x="20104099" y="11303425"/>
                  </a:lnTo>
                  <a:lnTo>
                    <a:pt x="20104099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544486" y="2188415"/>
              <a:ext cx="1581150" cy="848360"/>
            </a:xfrm>
            <a:custGeom>
              <a:avLst/>
              <a:gdLst/>
              <a:ahLst/>
              <a:cxnLst/>
              <a:rect l="l" t="t" r="r" b="b"/>
              <a:pathLst>
                <a:path w="1581150" h="848360">
                  <a:moveTo>
                    <a:pt x="27643" y="0"/>
                  </a:moveTo>
                  <a:lnTo>
                    <a:pt x="0" y="758102"/>
                  </a:lnTo>
                  <a:lnTo>
                    <a:pt x="1548497" y="848141"/>
                  </a:lnTo>
                  <a:lnTo>
                    <a:pt x="1581103" y="81411"/>
                  </a:lnTo>
                  <a:lnTo>
                    <a:pt x="27643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77405" y="2262853"/>
              <a:ext cx="1351915" cy="648970"/>
            </a:xfrm>
            <a:custGeom>
              <a:avLst/>
              <a:gdLst/>
              <a:ahLst/>
              <a:cxnLst/>
              <a:rect l="l" t="t" r="r" b="b"/>
              <a:pathLst>
                <a:path w="1351914" h="648969">
                  <a:moveTo>
                    <a:pt x="367411" y="29197"/>
                  </a:moveTo>
                  <a:lnTo>
                    <a:pt x="339813" y="16421"/>
                  </a:lnTo>
                  <a:lnTo>
                    <a:pt x="311162" y="7289"/>
                  </a:lnTo>
                  <a:lnTo>
                    <a:pt x="281432" y="1816"/>
                  </a:lnTo>
                  <a:lnTo>
                    <a:pt x="250634" y="0"/>
                  </a:lnTo>
                  <a:lnTo>
                    <a:pt x="199415" y="3911"/>
                  </a:lnTo>
                  <a:lnTo>
                    <a:pt x="153263" y="15659"/>
                  </a:lnTo>
                  <a:lnTo>
                    <a:pt x="112179" y="35242"/>
                  </a:lnTo>
                  <a:lnTo>
                    <a:pt x="76187" y="62649"/>
                  </a:lnTo>
                  <a:lnTo>
                    <a:pt x="42862" y="100698"/>
                  </a:lnTo>
                  <a:lnTo>
                    <a:pt x="19050" y="144360"/>
                  </a:lnTo>
                  <a:lnTo>
                    <a:pt x="4762" y="193624"/>
                  </a:lnTo>
                  <a:lnTo>
                    <a:pt x="0" y="248488"/>
                  </a:lnTo>
                  <a:lnTo>
                    <a:pt x="4762" y="300431"/>
                  </a:lnTo>
                  <a:lnTo>
                    <a:pt x="19050" y="348005"/>
                  </a:lnTo>
                  <a:lnTo>
                    <a:pt x="42862" y="391210"/>
                  </a:lnTo>
                  <a:lnTo>
                    <a:pt x="76187" y="430060"/>
                  </a:lnTo>
                  <a:lnTo>
                    <a:pt x="113207" y="459028"/>
                  </a:lnTo>
                  <a:lnTo>
                    <a:pt x="154508" y="479717"/>
                  </a:lnTo>
                  <a:lnTo>
                    <a:pt x="200075" y="492137"/>
                  </a:lnTo>
                  <a:lnTo>
                    <a:pt x="249923" y="496277"/>
                  </a:lnTo>
                  <a:lnTo>
                    <a:pt x="281559" y="494538"/>
                  </a:lnTo>
                  <a:lnTo>
                    <a:pt x="311683" y="489331"/>
                  </a:lnTo>
                  <a:lnTo>
                    <a:pt x="340296" y="480656"/>
                  </a:lnTo>
                  <a:lnTo>
                    <a:pt x="367411" y="468503"/>
                  </a:lnTo>
                  <a:lnTo>
                    <a:pt x="367411" y="360273"/>
                  </a:lnTo>
                  <a:lnTo>
                    <a:pt x="343903" y="383019"/>
                  </a:lnTo>
                  <a:lnTo>
                    <a:pt x="317550" y="399275"/>
                  </a:lnTo>
                  <a:lnTo>
                    <a:pt x="288366" y="409016"/>
                  </a:lnTo>
                  <a:lnTo>
                    <a:pt x="256336" y="412267"/>
                  </a:lnTo>
                  <a:lnTo>
                    <a:pt x="225272" y="409524"/>
                  </a:lnTo>
                  <a:lnTo>
                    <a:pt x="169011" y="387629"/>
                  </a:lnTo>
                  <a:lnTo>
                    <a:pt x="122643" y="344639"/>
                  </a:lnTo>
                  <a:lnTo>
                    <a:pt x="98425" y="285369"/>
                  </a:lnTo>
                  <a:lnTo>
                    <a:pt x="95402" y="249923"/>
                  </a:lnTo>
                  <a:lnTo>
                    <a:pt x="98145" y="216966"/>
                  </a:lnTo>
                  <a:lnTo>
                    <a:pt x="120040" y="158394"/>
                  </a:lnTo>
                  <a:lnTo>
                    <a:pt x="162725" y="111455"/>
                  </a:lnTo>
                  <a:lnTo>
                    <a:pt x="219506" y="87058"/>
                  </a:lnTo>
                  <a:lnTo>
                    <a:pt x="252768" y="84010"/>
                  </a:lnTo>
                  <a:lnTo>
                    <a:pt x="285572" y="87350"/>
                  </a:lnTo>
                  <a:lnTo>
                    <a:pt x="315607" y="97358"/>
                  </a:lnTo>
                  <a:lnTo>
                    <a:pt x="342887" y="114058"/>
                  </a:lnTo>
                  <a:lnTo>
                    <a:pt x="367411" y="137426"/>
                  </a:lnTo>
                  <a:lnTo>
                    <a:pt x="367411" y="29197"/>
                  </a:lnTo>
                  <a:close/>
                </a:path>
                <a:path w="1351914" h="648969">
                  <a:moveTo>
                    <a:pt x="765429" y="177292"/>
                  </a:moveTo>
                  <a:lnTo>
                    <a:pt x="667169" y="177292"/>
                  </a:lnTo>
                  <a:lnTo>
                    <a:pt x="581723" y="352450"/>
                  </a:lnTo>
                  <a:lnTo>
                    <a:pt x="486308" y="177292"/>
                  </a:lnTo>
                  <a:lnTo>
                    <a:pt x="385203" y="177292"/>
                  </a:lnTo>
                  <a:lnTo>
                    <a:pt x="531876" y="439318"/>
                  </a:lnTo>
                  <a:lnTo>
                    <a:pt x="418668" y="648652"/>
                  </a:lnTo>
                  <a:lnTo>
                    <a:pt x="516928" y="648652"/>
                  </a:lnTo>
                  <a:lnTo>
                    <a:pt x="765429" y="177292"/>
                  </a:lnTo>
                  <a:close/>
                </a:path>
                <a:path w="1351914" h="648969">
                  <a:moveTo>
                    <a:pt x="1045248" y="177673"/>
                  </a:moveTo>
                  <a:lnTo>
                    <a:pt x="787501" y="177673"/>
                  </a:lnTo>
                  <a:lnTo>
                    <a:pt x="787501" y="251333"/>
                  </a:lnTo>
                  <a:lnTo>
                    <a:pt x="872934" y="251333"/>
                  </a:lnTo>
                  <a:lnTo>
                    <a:pt x="872934" y="485013"/>
                  </a:lnTo>
                  <a:lnTo>
                    <a:pt x="959802" y="485013"/>
                  </a:lnTo>
                  <a:lnTo>
                    <a:pt x="959802" y="251333"/>
                  </a:lnTo>
                  <a:lnTo>
                    <a:pt x="1045248" y="251333"/>
                  </a:lnTo>
                  <a:lnTo>
                    <a:pt x="1045248" y="177673"/>
                  </a:lnTo>
                  <a:close/>
                </a:path>
                <a:path w="1351914" h="648969">
                  <a:moveTo>
                    <a:pt x="1351407" y="384479"/>
                  </a:moveTo>
                  <a:lnTo>
                    <a:pt x="1349933" y="364858"/>
                  </a:lnTo>
                  <a:lnTo>
                    <a:pt x="1347647" y="355739"/>
                  </a:lnTo>
                  <a:lnTo>
                    <a:pt x="1347533" y="355295"/>
                  </a:lnTo>
                  <a:lnTo>
                    <a:pt x="1345526" y="347294"/>
                  </a:lnTo>
                  <a:lnTo>
                    <a:pt x="1312062" y="304558"/>
                  </a:lnTo>
                  <a:lnTo>
                    <a:pt x="1270762" y="288899"/>
                  </a:lnTo>
                  <a:lnTo>
                    <a:pt x="1261681" y="288213"/>
                  </a:lnTo>
                  <a:lnTo>
                    <a:pt x="1261681" y="374523"/>
                  </a:lnTo>
                  <a:lnTo>
                    <a:pt x="1261681" y="384479"/>
                  </a:lnTo>
                  <a:lnTo>
                    <a:pt x="1237297" y="415277"/>
                  </a:lnTo>
                  <a:lnTo>
                    <a:pt x="1218260" y="417233"/>
                  </a:lnTo>
                  <a:lnTo>
                    <a:pt x="1177671" y="417233"/>
                  </a:lnTo>
                  <a:lnTo>
                    <a:pt x="1177671" y="355295"/>
                  </a:lnTo>
                  <a:lnTo>
                    <a:pt x="1220393" y="355295"/>
                  </a:lnTo>
                  <a:lnTo>
                    <a:pt x="1257884" y="367169"/>
                  </a:lnTo>
                  <a:lnTo>
                    <a:pt x="1261681" y="374523"/>
                  </a:lnTo>
                  <a:lnTo>
                    <a:pt x="1261681" y="288213"/>
                  </a:lnTo>
                  <a:lnTo>
                    <a:pt x="1245311" y="286943"/>
                  </a:lnTo>
                  <a:lnTo>
                    <a:pt x="1177671" y="286943"/>
                  </a:lnTo>
                  <a:lnTo>
                    <a:pt x="1177671" y="177292"/>
                  </a:lnTo>
                  <a:lnTo>
                    <a:pt x="1090803" y="177292"/>
                  </a:lnTo>
                  <a:lnTo>
                    <a:pt x="1090803" y="485597"/>
                  </a:lnTo>
                  <a:lnTo>
                    <a:pt x="1249591" y="485597"/>
                  </a:lnTo>
                  <a:lnTo>
                    <a:pt x="1269923" y="484174"/>
                  </a:lnTo>
                  <a:lnTo>
                    <a:pt x="1318653" y="462813"/>
                  </a:lnTo>
                  <a:lnTo>
                    <a:pt x="1343215" y="429348"/>
                  </a:lnTo>
                  <a:lnTo>
                    <a:pt x="1346758" y="417233"/>
                  </a:lnTo>
                  <a:lnTo>
                    <a:pt x="1349362" y="408343"/>
                  </a:lnTo>
                  <a:lnTo>
                    <a:pt x="1351407" y="38447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97407" y="3760094"/>
              <a:ext cx="2734945" cy="560705"/>
            </a:xfrm>
            <a:custGeom>
              <a:avLst/>
              <a:gdLst/>
              <a:ahLst/>
              <a:cxnLst/>
              <a:rect l="l" t="t" r="r" b="b"/>
              <a:pathLst>
                <a:path w="2734945" h="560704">
                  <a:moveTo>
                    <a:pt x="292455" y="22682"/>
                  </a:moveTo>
                  <a:lnTo>
                    <a:pt x="248285" y="22682"/>
                  </a:lnTo>
                  <a:lnTo>
                    <a:pt x="248285" y="183972"/>
                  </a:lnTo>
                  <a:lnTo>
                    <a:pt x="44170" y="183972"/>
                  </a:lnTo>
                  <a:lnTo>
                    <a:pt x="44170" y="22682"/>
                  </a:lnTo>
                  <a:lnTo>
                    <a:pt x="0" y="22682"/>
                  </a:lnTo>
                  <a:lnTo>
                    <a:pt x="0" y="183972"/>
                  </a:lnTo>
                  <a:lnTo>
                    <a:pt x="0" y="225882"/>
                  </a:lnTo>
                  <a:lnTo>
                    <a:pt x="0" y="420192"/>
                  </a:lnTo>
                  <a:lnTo>
                    <a:pt x="44170" y="420192"/>
                  </a:lnTo>
                  <a:lnTo>
                    <a:pt x="44170" y="225882"/>
                  </a:lnTo>
                  <a:lnTo>
                    <a:pt x="248285" y="225882"/>
                  </a:lnTo>
                  <a:lnTo>
                    <a:pt x="248285" y="420192"/>
                  </a:lnTo>
                  <a:lnTo>
                    <a:pt x="292455" y="420192"/>
                  </a:lnTo>
                  <a:lnTo>
                    <a:pt x="292455" y="225882"/>
                  </a:lnTo>
                  <a:lnTo>
                    <a:pt x="292455" y="183972"/>
                  </a:lnTo>
                  <a:lnTo>
                    <a:pt x="292455" y="22682"/>
                  </a:lnTo>
                  <a:close/>
                </a:path>
                <a:path w="2734945" h="560704">
                  <a:moveTo>
                    <a:pt x="717384" y="420763"/>
                  </a:moveTo>
                  <a:lnTo>
                    <a:pt x="674509" y="365252"/>
                  </a:lnTo>
                  <a:lnTo>
                    <a:pt x="650544" y="334238"/>
                  </a:lnTo>
                  <a:lnTo>
                    <a:pt x="665353" y="318452"/>
                  </a:lnTo>
                  <a:lnTo>
                    <a:pt x="678751" y="303339"/>
                  </a:lnTo>
                  <a:lnTo>
                    <a:pt x="680859" y="300786"/>
                  </a:lnTo>
                  <a:lnTo>
                    <a:pt x="690714" y="288899"/>
                  </a:lnTo>
                  <a:lnTo>
                    <a:pt x="701281" y="275132"/>
                  </a:lnTo>
                  <a:lnTo>
                    <a:pt x="669061" y="248285"/>
                  </a:lnTo>
                  <a:lnTo>
                    <a:pt x="660615" y="259181"/>
                  </a:lnTo>
                  <a:lnTo>
                    <a:pt x="650252" y="271564"/>
                  </a:lnTo>
                  <a:lnTo>
                    <a:pt x="637946" y="285432"/>
                  </a:lnTo>
                  <a:lnTo>
                    <a:pt x="623697" y="300786"/>
                  </a:lnTo>
                  <a:lnTo>
                    <a:pt x="592645" y="260807"/>
                  </a:lnTo>
                  <a:lnTo>
                    <a:pt x="592645" y="332435"/>
                  </a:lnTo>
                  <a:lnTo>
                    <a:pt x="564794" y="356463"/>
                  </a:lnTo>
                  <a:lnTo>
                    <a:pt x="538492" y="373621"/>
                  </a:lnTo>
                  <a:lnTo>
                    <a:pt x="513765" y="383908"/>
                  </a:lnTo>
                  <a:lnTo>
                    <a:pt x="490601" y="387350"/>
                  </a:lnTo>
                  <a:lnTo>
                    <a:pt x="476034" y="386080"/>
                  </a:lnTo>
                  <a:lnTo>
                    <a:pt x="440169" y="367055"/>
                  </a:lnTo>
                  <a:lnTo>
                    <a:pt x="421411" y="331241"/>
                  </a:lnTo>
                  <a:lnTo>
                    <a:pt x="420217" y="317500"/>
                  </a:lnTo>
                  <a:lnTo>
                    <a:pt x="420166" y="316903"/>
                  </a:lnTo>
                  <a:lnTo>
                    <a:pt x="435940" y="272605"/>
                  </a:lnTo>
                  <a:lnTo>
                    <a:pt x="474472" y="238582"/>
                  </a:lnTo>
                  <a:lnTo>
                    <a:pt x="504329" y="218440"/>
                  </a:lnTo>
                  <a:lnTo>
                    <a:pt x="592645" y="332435"/>
                  </a:lnTo>
                  <a:lnTo>
                    <a:pt x="592645" y="260807"/>
                  </a:lnTo>
                  <a:lnTo>
                    <a:pt x="559739" y="218440"/>
                  </a:lnTo>
                  <a:lnTo>
                    <a:pt x="540727" y="193954"/>
                  </a:lnTo>
                  <a:lnTo>
                    <a:pt x="547420" y="188417"/>
                  </a:lnTo>
                  <a:lnTo>
                    <a:pt x="553186" y="183743"/>
                  </a:lnTo>
                  <a:lnTo>
                    <a:pt x="558025" y="179920"/>
                  </a:lnTo>
                  <a:lnTo>
                    <a:pt x="561924" y="176961"/>
                  </a:lnTo>
                  <a:lnTo>
                    <a:pt x="566483" y="173596"/>
                  </a:lnTo>
                  <a:lnTo>
                    <a:pt x="570179" y="170675"/>
                  </a:lnTo>
                  <a:lnTo>
                    <a:pt x="600710" y="134137"/>
                  </a:lnTo>
                  <a:lnTo>
                    <a:pt x="609955" y="96075"/>
                  </a:lnTo>
                  <a:lnTo>
                    <a:pt x="608596" y="80873"/>
                  </a:lnTo>
                  <a:lnTo>
                    <a:pt x="608558" y="80492"/>
                  </a:lnTo>
                  <a:lnTo>
                    <a:pt x="604367" y="65951"/>
                  </a:lnTo>
                  <a:lnTo>
                    <a:pt x="598335" y="54292"/>
                  </a:lnTo>
                  <a:lnTo>
                    <a:pt x="597382" y="52438"/>
                  </a:lnTo>
                  <a:lnTo>
                    <a:pt x="587578" y="39979"/>
                  </a:lnTo>
                  <a:lnTo>
                    <a:pt x="575322" y="29540"/>
                  </a:lnTo>
                  <a:lnTo>
                    <a:pt x="568185" y="25844"/>
                  </a:lnTo>
                  <a:lnTo>
                    <a:pt x="568185" y="95491"/>
                  </a:lnTo>
                  <a:lnTo>
                    <a:pt x="566597" y="106832"/>
                  </a:lnTo>
                  <a:lnTo>
                    <a:pt x="541337" y="141439"/>
                  </a:lnTo>
                  <a:lnTo>
                    <a:pt x="515073" y="161734"/>
                  </a:lnTo>
                  <a:lnTo>
                    <a:pt x="497166" y="137274"/>
                  </a:lnTo>
                  <a:lnTo>
                    <a:pt x="490118" y="126530"/>
                  </a:lnTo>
                  <a:lnTo>
                    <a:pt x="485076" y="116382"/>
                  </a:lnTo>
                  <a:lnTo>
                    <a:pt x="482053" y="106832"/>
                  </a:lnTo>
                  <a:lnTo>
                    <a:pt x="481050" y="97878"/>
                  </a:lnTo>
                  <a:lnTo>
                    <a:pt x="481850" y="89001"/>
                  </a:lnTo>
                  <a:lnTo>
                    <a:pt x="508127" y="57442"/>
                  </a:lnTo>
                  <a:lnTo>
                    <a:pt x="525221" y="54292"/>
                  </a:lnTo>
                  <a:lnTo>
                    <a:pt x="535012" y="55079"/>
                  </a:lnTo>
                  <a:lnTo>
                    <a:pt x="534035" y="55079"/>
                  </a:lnTo>
                  <a:lnTo>
                    <a:pt x="541401" y="56984"/>
                  </a:lnTo>
                  <a:lnTo>
                    <a:pt x="567385" y="86207"/>
                  </a:lnTo>
                  <a:lnTo>
                    <a:pt x="568185" y="95491"/>
                  </a:lnTo>
                  <a:lnTo>
                    <a:pt x="568185" y="25844"/>
                  </a:lnTo>
                  <a:lnTo>
                    <a:pt x="560946" y="22072"/>
                  </a:lnTo>
                  <a:lnTo>
                    <a:pt x="544715" y="17665"/>
                  </a:lnTo>
                  <a:lnTo>
                    <a:pt x="545363" y="17665"/>
                  </a:lnTo>
                  <a:lnTo>
                    <a:pt x="525805" y="16103"/>
                  </a:lnTo>
                  <a:lnTo>
                    <a:pt x="506615" y="17665"/>
                  </a:lnTo>
                  <a:lnTo>
                    <a:pt x="489623" y="22364"/>
                  </a:lnTo>
                  <a:lnTo>
                    <a:pt x="452170" y="54292"/>
                  </a:lnTo>
                  <a:lnTo>
                    <a:pt x="439267" y="100253"/>
                  </a:lnTo>
                  <a:lnTo>
                    <a:pt x="441731" y="118579"/>
                  </a:lnTo>
                  <a:lnTo>
                    <a:pt x="449122" y="138912"/>
                  </a:lnTo>
                  <a:lnTo>
                    <a:pt x="461429" y="161251"/>
                  </a:lnTo>
                  <a:lnTo>
                    <a:pt x="478650" y="185610"/>
                  </a:lnTo>
                  <a:lnTo>
                    <a:pt x="456349" y="200355"/>
                  </a:lnTo>
                  <a:lnTo>
                    <a:pt x="422935" y="225120"/>
                  </a:lnTo>
                  <a:lnTo>
                    <a:pt x="396151" y="253720"/>
                  </a:lnTo>
                  <a:lnTo>
                    <a:pt x="378244" y="294906"/>
                  </a:lnTo>
                  <a:lnTo>
                    <a:pt x="376072" y="316903"/>
                  </a:lnTo>
                  <a:lnTo>
                    <a:pt x="376097" y="318452"/>
                  </a:lnTo>
                  <a:lnTo>
                    <a:pt x="384289" y="360794"/>
                  </a:lnTo>
                  <a:lnTo>
                    <a:pt x="409130" y="396303"/>
                  </a:lnTo>
                  <a:lnTo>
                    <a:pt x="446201" y="420014"/>
                  </a:lnTo>
                  <a:lnTo>
                    <a:pt x="491197" y="427913"/>
                  </a:lnTo>
                  <a:lnTo>
                    <a:pt x="507441" y="426821"/>
                  </a:lnTo>
                  <a:lnTo>
                    <a:pt x="557745" y="410324"/>
                  </a:lnTo>
                  <a:lnTo>
                    <a:pt x="590346" y="390245"/>
                  </a:lnTo>
                  <a:lnTo>
                    <a:pt x="619518" y="365252"/>
                  </a:lnTo>
                  <a:lnTo>
                    <a:pt x="662495" y="420763"/>
                  </a:lnTo>
                  <a:lnTo>
                    <a:pt x="717384" y="420763"/>
                  </a:lnTo>
                  <a:close/>
                </a:path>
                <a:path w="2734945" h="560704">
                  <a:moveTo>
                    <a:pt x="1197851" y="420763"/>
                  </a:moveTo>
                  <a:lnTo>
                    <a:pt x="1135761" y="0"/>
                  </a:lnTo>
                  <a:lnTo>
                    <a:pt x="979995" y="336600"/>
                  </a:lnTo>
                  <a:lnTo>
                    <a:pt x="827201" y="596"/>
                  </a:lnTo>
                  <a:lnTo>
                    <a:pt x="760945" y="420763"/>
                  </a:lnTo>
                  <a:lnTo>
                    <a:pt x="806310" y="420763"/>
                  </a:lnTo>
                  <a:lnTo>
                    <a:pt x="845705" y="143840"/>
                  </a:lnTo>
                  <a:lnTo>
                    <a:pt x="979398" y="437464"/>
                  </a:lnTo>
                  <a:lnTo>
                    <a:pt x="1114882" y="143840"/>
                  </a:lnTo>
                  <a:lnTo>
                    <a:pt x="1152486" y="420763"/>
                  </a:lnTo>
                  <a:lnTo>
                    <a:pt x="1197851" y="420763"/>
                  </a:lnTo>
                  <a:close/>
                </a:path>
                <a:path w="2734945" h="560704">
                  <a:moveTo>
                    <a:pt x="1604276" y="344970"/>
                  </a:moveTo>
                  <a:lnTo>
                    <a:pt x="1586966" y="299605"/>
                  </a:lnTo>
                  <a:lnTo>
                    <a:pt x="1558315" y="283489"/>
                  </a:lnTo>
                  <a:lnTo>
                    <a:pt x="1570596" y="273761"/>
                  </a:lnTo>
                  <a:lnTo>
                    <a:pt x="1579359" y="261861"/>
                  </a:lnTo>
                  <a:lnTo>
                    <a:pt x="1584617" y="247802"/>
                  </a:lnTo>
                  <a:lnTo>
                    <a:pt x="1586369" y="231571"/>
                  </a:lnTo>
                  <a:lnTo>
                    <a:pt x="1585023" y="217881"/>
                  </a:lnTo>
                  <a:lnTo>
                    <a:pt x="1564881" y="184404"/>
                  </a:lnTo>
                  <a:lnTo>
                    <a:pt x="1524139" y="168186"/>
                  </a:lnTo>
                  <a:lnTo>
                    <a:pt x="1506385" y="167106"/>
                  </a:lnTo>
                  <a:lnTo>
                    <a:pt x="1491361" y="167970"/>
                  </a:lnTo>
                  <a:lnTo>
                    <a:pt x="1452079" y="180822"/>
                  </a:lnTo>
                  <a:lnTo>
                    <a:pt x="1420431" y="211874"/>
                  </a:lnTo>
                  <a:lnTo>
                    <a:pt x="1450289" y="236334"/>
                  </a:lnTo>
                  <a:lnTo>
                    <a:pt x="1454238" y="230073"/>
                  </a:lnTo>
                  <a:lnTo>
                    <a:pt x="1458937" y="224409"/>
                  </a:lnTo>
                  <a:lnTo>
                    <a:pt x="1495539" y="205905"/>
                  </a:lnTo>
                  <a:lnTo>
                    <a:pt x="1504607" y="205308"/>
                  </a:lnTo>
                  <a:lnTo>
                    <a:pt x="1514640" y="205867"/>
                  </a:lnTo>
                  <a:lnTo>
                    <a:pt x="1546301" y="232054"/>
                  </a:lnTo>
                  <a:lnTo>
                    <a:pt x="1546974" y="239915"/>
                  </a:lnTo>
                  <a:lnTo>
                    <a:pt x="1546161" y="246710"/>
                  </a:lnTo>
                  <a:lnTo>
                    <a:pt x="1512138" y="268770"/>
                  </a:lnTo>
                  <a:lnTo>
                    <a:pt x="1501622" y="269176"/>
                  </a:lnTo>
                  <a:lnTo>
                    <a:pt x="1480731" y="269176"/>
                  </a:lnTo>
                  <a:lnTo>
                    <a:pt x="1480731" y="308559"/>
                  </a:lnTo>
                  <a:lnTo>
                    <a:pt x="1505800" y="308559"/>
                  </a:lnTo>
                  <a:lnTo>
                    <a:pt x="1518856" y="309079"/>
                  </a:lnTo>
                  <a:lnTo>
                    <a:pt x="1557566" y="328866"/>
                  </a:lnTo>
                  <a:lnTo>
                    <a:pt x="1561299" y="345567"/>
                  </a:lnTo>
                  <a:lnTo>
                    <a:pt x="1560220" y="356463"/>
                  </a:lnTo>
                  <a:lnTo>
                    <a:pt x="1526679" y="387350"/>
                  </a:lnTo>
                  <a:lnTo>
                    <a:pt x="1502219" y="389737"/>
                  </a:lnTo>
                  <a:lnTo>
                    <a:pt x="1490726" y="388950"/>
                  </a:lnTo>
                  <a:lnTo>
                    <a:pt x="1454429" y="371182"/>
                  </a:lnTo>
                  <a:lnTo>
                    <a:pt x="1439545" y="349135"/>
                  </a:lnTo>
                  <a:lnTo>
                    <a:pt x="1402537" y="364667"/>
                  </a:lnTo>
                  <a:lnTo>
                    <a:pt x="1425702" y="398805"/>
                  </a:lnTo>
                  <a:lnTo>
                    <a:pt x="1465364" y="422706"/>
                  </a:lnTo>
                  <a:lnTo>
                    <a:pt x="1501622" y="427913"/>
                  </a:lnTo>
                  <a:lnTo>
                    <a:pt x="1522577" y="426720"/>
                  </a:lnTo>
                  <a:lnTo>
                    <a:pt x="1572044" y="408838"/>
                  </a:lnTo>
                  <a:lnTo>
                    <a:pt x="1602257" y="363956"/>
                  </a:lnTo>
                  <a:lnTo>
                    <a:pt x="1604276" y="344970"/>
                  </a:lnTo>
                  <a:close/>
                </a:path>
                <a:path w="2734945" h="560704">
                  <a:moveTo>
                    <a:pt x="1902701" y="173075"/>
                  </a:moveTo>
                  <a:lnTo>
                    <a:pt x="1862112" y="173075"/>
                  </a:lnTo>
                  <a:lnTo>
                    <a:pt x="1862112" y="297205"/>
                  </a:lnTo>
                  <a:lnTo>
                    <a:pt x="1860715" y="315874"/>
                  </a:lnTo>
                  <a:lnTo>
                    <a:pt x="1839734" y="362864"/>
                  </a:lnTo>
                  <a:lnTo>
                    <a:pt x="1797418" y="388112"/>
                  </a:lnTo>
                  <a:lnTo>
                    <a:pt x="1796986" y="388112"/>
                  </a:lnTo>
                  <a:lnTo>
                    <a:pt x="1779739" y="389737"/>
                  </a:lnTo>
                  <a:lnTo>
                    <a:pt x="1732229" y="375132"/>
                  </a:lnTo>
                  <a:lnTo>
                    <a:pt x="1704009" y="333997"/>
                  </a:lnTo>
                  <a:lnTo>
                    <a:pt x="1698574" y="296621"/>
                  </a:lnTo>
                  <a:lnTo>
                    <a:pt x="1700047" y="276402"/>
                  </a:lnTo>
                  <a:lnTo>
                    <a:pt x="1722145" y="229489"/>
                  </a:lnTo>
                  <a:lnTo>
                    <a:pt x="1763382" y="206819"/>
                  </a:lnTo>
                  <a:lnTo>
                    <a:pt x="1779739" y="205308"/>
                  </a:lnTo>
                  <a:lnTo>
                    <a:pt x="1795475" y="206819"/>
                  </a:lnTo>
                  <a:lnTo>
                    <a:pt x="1837042" y="229171"/>
                  </a:lnTo>
                  <a:lnTo>
                    <a:pt x="1860537" y="276402"/>
                  </a:lnTo>
                  <a:lnTo>
                    <a:pt x="1862061" y="296621"/>
                  </a:lnTo>
                  <a:lnTo>
                    <a:pt x="1862112" y="297205"/>
                  </a:lnTo>
                  <a:lnTo>
                    <a:pt x="1862112" y="173075"/>
                  </a:lnTo>
                  <a:lnTo>
                    <a:pt x="1859724" y="173075"/>
                  </a:lnTo>
                  <a:lnTo>
                    <a:pt x="1859724" y="208292"/>
                  </a:lnTo>
                  <a:lnTo>
                    <a:pt x="1856917" y="205308"/>
                  </a:lnTo>
                  <a:lnTo>
                    <a:pt x="1842782" y="190271"/>
                  </a:lnTo>
                  <a:lnTo>
                    <a:pt x="1823008" y="177406"/>
                  </a:lnTo>
                  <a:lnTo>
                    <a:pt x="1800415" y="169684"/>
                  </a:lnTo>
                  <a:lnTo>
                    <a:pt x="1774977" y="167106"/>
                  </a:lnTo>
                  <a:lnTo>
                    <a:pt x="1750593" y="169252"/>
                  </a:lnTo>
                  <a:lnTo>
                    <a:pt x="1707769" y="186410"/>
                  </a:lnTo>
                  <a:lnTo>
                    <a:pt x="1674050" y="220243"/>
                  </a:lnTo>
                  <a:lnTo>
                    <a:pt x="1656588" y="267843"/>
                  </a:lnTo>
                  <a:lnTo>
                    <a:pt x="1654403" y="296621"/>
                  </a:lnTo>
                  <a:lnTo>
                    <a:pt x="1656600" y="325945"/>
                  </a:lnTo>
                  <a:lnTo>
                    <a:pt x="1674215" y="374294"/>
                  </a:lnTo>
                  <a:lnTo>
                    <a:pt x="1708162" y="408457"/>
                  </a:lnTo>
                  <a:lnTo>
                    <a:pt x="1750834" y="425754"/>
                  </a:lnTo>
                  <a:lnTo>
                    <a:pt x="1774977" y="427913"/>
                  </a:lnTo>
                  <a:lnTo>
                    <a:pt x="1799958" y="425310"/>
                  </a:lnTo>
                  <a:lnTo>
                    <a:pt x="1822411" y="417487"/>
                  </a:lnTo>
                  <a:lnTo>
                    <a:pt x="1842338" y="404431"/>
                  </a:lnTo>
                  <a:lnTo>
                    <a:pt x="1856320" y="389737"/>
                  </a:lnTo>
                  <a:lnTo>
                    <a:pt x="1859724" y="386156"/>
                  </a:lnTo>
                  <a:lnTo>
                    <a:pt x="1859724" y="420763"/>
                  </a:lnTo>
                  <a:lnTo>
                    <a:pt x="1902701" y="420763"/>
                  </a:lnTo>
                  <a:lnTo>
                    <a:pt x="1902701" y="386156"/>
                  </a:lnTo>
                  <a:lnTo>
                    <a:pt x="1902701" y="208292"/>
                  </a:lnTo>
                  <a:lnTo>
                    <a:pt x="1902701" y="173075"/>
                  </a:lnTo>
                  <a:close/>
                </a:path>
                <a:path w="2734945" h="560704">
                  <a:moveTo>
                    <a:pt x="2183193" y="173075"/>
                  </a:moveTo>
                  <a:lnTo>
                    <a:pt x="1983854" y="173075"/>
                  </a:lnTo>
                  <a:lnTo>
                    <a:pt x="1983854" y="212445"/>
                  </a:lnTo>
                  <a:lnTo>
                    <a:pt x="1983854" y="420725"/>
                  </a:lnTo>
                  <a:lnTo>
                    <a:pt x="2026831" y="420725"/>
                  </a:lnTo>
                  <a:lnTo>
                    <a:pt x="2026831" y="212445"/>
                  </a:lnTo>
                  <a:lnTo>
                    <a:pt x="2140229" y="212445"/>
                  </a:lnTo>
                  <a:lnTo>
                    <a:pt x="2140229" y="420725"/>
                  </a:lnTo>
                  <a:lnTo>
                    <a:pt x="2183193" y="420725"/>
                  </a:lnTo>
                  <a:lnTo>
                    <a:pt x="2183193" y="212445"/>
                  </a:lnTo>
                  <a:lnTo>
                    <a:pt x="2183193" y="173075"/>
                  </a:lnTo>
                  <a:close/>
                </a:path>
                <a:path w="2734945" h="560704">
                  <a:moveTo>
                    <a:pt x="2493543" y="173075"/>
                  </a:moveTo>
                  <a:lnTo>
                    <a:pt x="2445804" y="173075"/>
                  </a:lnTo>
                  <a:lnTo>
                    <a:pt x="2365222" y="350354"/>
                  </a:lnTo>
                  <a:lnTo>
                    <a:pt x="2277491" y="173075"/>
                  </a:lnTo>
                  <a:lnTo>
                    <a:pt x="2228545" y="173075"/>
                  </a:lnTo>
                  <a:lnTo>
                    <a:pt x="2342540" y="397484"/>
                  </a:lnTo>
                  <a:lnTo>
                    <a:pt x="2262568" y="560412"/>
                  </a:lnTo>
                  <a:lnTo>
                    <a:pt x="2310320" y="560412"/>
                  </a:lnTo>
                  <a:lnTo>
                    <a:pt x="2493543" y="173075"/>
                  </a:lnTo>
                  <a:close/>
                </a:path>
                <a:path w="2734945" h="560704">
                  <a:moveTo>
                    <a:pt x="2734665" y="350939"/>
                  </a:moveTo>
                  <a:lnTo>
                    <a:pt x="2717584" y="367919"/>
                  </a:lnTo>
                  <a:lnTo>
                    <a:pt x="2698546" y="380034"/>
                  </a:lnTo>
                  <a:lnTo>
                    <a:pt x="2677591" y="387311"/>
                  </a:lnTo>
                  <a:lnTo>
                    <a:pt x="2654681" y="389737"/>
                  </a:lnTo>
                  <a:lnTo>
                    <a:pt x="2637421" y="388200"/>
                  </a:lnTo>
                  <a:lnTo>
                    <a:pt x="2593213" y="365264"/>
                  </a:lnTo>
                  <a:lnTo>
                    <a:pt x="2569159" y="318147"/>
                  </a:lnTo>
                  <a:lnTo>
                    <a:pt x="2567559" y="297802"/>
                  </a:lnTo>
                  <a:lnTo>
                    <a:pt x="2569159" y="277469"/>
                  </a:lnTo>
                  <a:lnTo>
                    <a:pt x="2593213" y="230073"/>
                  </a:lnTo>
                  <a:lnTo>
                    <a:pt x="2637752" y="206857"/>
                  </a:lnTo>
                  <a:lnTo>
                    <a:pt x="2655290" y="205308"/>
                  </a:lnTo>
                  <a:lnTo>
                    <a:pt x="2678265" y="207619"/>
                  </a:lnTo>
                  <a:lnTo>
                    <a:pt x="2698864" y="214553"/>
                  </a:lnTo>
                  <a:lnTo>
                    <a:pt x="2717063" y="226123"/>
                  </a:lnTo>
                  <a:lnTo>
                    <a:pt x="2732875" y="242303"/>
                  </a:lnTo>
                  <a:lnTo>
                    <a:pt x="2732875" y="190969"/>
                  </a:lnTo>
                  <a:lnTo>
                    <a:pt x="2715310" y="180530"/>
                  </a:lnTo>
                  <a:lnTo>
                    <a:pt x="2696616" y="173075"/>
                  </a:lnTo>
                  <a:lnTo>
                    <a:pt x="2676804" y="168605"/>
                  </a:lnTo>
                  <a:lnTo>
                    <a:pt x="2655874" y="167106"/>
                  </a:lnTo>
                  <a:lnTo>
                    <a:pt x="2628468" y="169443"/>
                  </a:lnTo>
                  <a:lnTo>
                    <a:pt x="2581021" y="188087"/>
                  </a:lnTo>
                  <a:lnTo>
                    <a:pt x="2544534" y="224269"/>
                  </a:lnTo>
                  <a:lnTo>
                    <a:pt x="2525725" y="271272"/>
                  </a:lnTo>
                  <a:lnTo>
                    <a:pt x="2523375" y="298424"/>
                  </a:lnTo>
                  <a:lnTo>
                    <a:pt x="2525712" y="325259"/>
                  </a:lnTo>
                  <a:lnTo>
                    <a:pt x="2544368" y="371665"/>
                  </a:lnTo>
                  <a:lnTo>
                    <a:pt x="2580627" y="407276"/>
                  </a:lnTo>
                  <a:lnTo>
                    <a:pt x="2628214" y="425627"/>
                  </a:lnTo>
                  <a:lnTo>
                    <a:pt x="2655874" y="427913"/>
                  </a:lnTo>
                  <a:lnTo>
                    <a:pt x="2677134" y="426313"/>
                  </a:lnTo>
                  <a:lnTo>
                    <a:pt x="2697353" y="421500"/>
                  </a:lnTo>
                  <a:lnTo>
                    <a:pt x="2716530" y="413486"/>
                  </a:lnTo>
                  <a:lnTo>
                    <a:pt x="2734665" y="402272"/>
                  </a:lnTo>
                  <a:lnTo>
                    <a:pt x="2734665" y="350939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497726" y="3933168"/>
              <a:ext cx="208894" cy="247678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3734067" y="3927201"/>
              <a:ext cx="779145" cy="260985"/>
            </a:xfrm>
            <a:custGeom>
              <a:avLst/>
              <a:gdLst/>
              <a:ahLst/>
              <a:cxnLst/>
              <a:rect l="l" t="t" r="r" b="b"/>
              <a:pathLst>
                <a:path w="779145" h="260985">
                  <a:moveTo>
                    <a:pt x="248297" y="5969"/>
                  </a:moveTo>
                  <a:lnTo>
                    <a:pt x="207708" y="5969"/>
                  </a:lnTo>
                  <a:lnTo>
                    <a:pt x="207708" y="130098"/>
                  </a:lnTo>
                  <a:lnTo>
                    <a:pt x="206311" y="148767"/>
                  </a:lnTo>
                  <a:lnTo>
                    <a:pt x="185331" y="195757"/>
                  </a:lnTo>
                  <a:lnTo>
                    <a:pt x="143014" y="221005"/>
                  </a:lnTo>
                  <a:lnTo>
                    <a:pt x="142595" y="221005"/>
                  </a:lnTo>
                  <a:lnTo>
                    <a:pt x="125349" y="222631"/>
                  </a:lnTo>
                  <a:lnTo>
                    <a:pt x="77838" y="208026"/>
                  </a:lnTo>
                  <a:lnTo>
                    <a:pt x="49618" y="166890"/>
                  </a:lnTo>
                  <a:lnTo>
                    <a:pt x="44183" y="129514"/>
                  </a:lnTo>
                  <a:lnTo>
                    <a:pt x="45643" y="109296"/>
                  </a:lnTo>
                  <a:lnTo>
                    <a:pt x="67754" y="62382"/>
                  </a:lnTo>
                  <a:lnTo>
                    <a:pt x="108991" y="39712"/>
                  </a:lnTo>
                  <a:lnTo>
                    <a:pt x="125349" y="38201"/>
                  </a:lnTo>
                  <a:lnTo>
                    <a:pt x="141084" y="39712"/>
                  </a:lnTo>
                  <a:lnTo>
                    <a:pt x="182651" y="62064"/>
                  </a:lnTo>
                  <a:lnTo>
                    <a:pt x="206146" y="109296"/>
                  </a:lnTo>
                  <a:lnTo>
                    <a:pt x="207708" y="130098"/>
                  </a:lnTo>
                  <a:lnTo>
                    <a:pt x="207708" y="5969"/>
                  </a:lnTo>
                  <a:lnTo>
                    <a:pt x="205320" y="5969"/>
                  </a:lnTo>
                  <a:lnTo>
                    <a:pt x="205320" y="41186"/>
                  </a:lnTo>
                  <a:lnTo>
                    <a:pt x="202514" y="38201"/>
                  </a:lnTo>
                  <a:lnTo>
                    <a:pt x="188391" y="23164"/>
                  </a:lnTo>
                  <a:lnTo>
                    <a:pt x="168617" y="10299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46" y="53136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197" y="158838"/>
                  </a:lnTo>
                  <a:lnTo>
                    <a:pt x="19812" y="207187"/>
                  </a:lnTo>
                  <a:lnTo>
                    <a:pt x="53759" y="241350"/>
                  </a:lnTo>
                  <a:lnTo>
                    <a:pt x="96443" y="258648"/>
                  </a:lnTo>
                  <a:lnTo>
                    <a:pt x="120573" y="260807"/>
                  </a:lnTo>
                  <a:lnTo>
                    <a:pt x="145567" y="258203"/>
                  </a:lnTo>
                  <a:lnTo>
                    <a:pt x="168021" y="250380"/>
                  </a:lnTo>
                  <a:lnTo>
                    <a:pt x="187934" y="237324"/>
                  </a:lnTo>
                  <a:lnTo>
                    <a:pt x="201917" y="222631"/>
                  </a:lnTo>
                  <a:lnTo>
                    <a:pt x="205320" y="219049"/>
                  </a:lnTo>
                  <a:lnTo>
                    <a:pt x="205320" y="253657"/>
                  </a:lnTo>
                  <a:lnTo>
                    <a:pt x="248297" y="253657"/>
                  </a:lnTo>
                  <a:lnTo>
                    <a:pt x="248297" y="219049"/>
                  </a:lnTo>
                  <a:lnTo>
                    <a:pt x="248297" y="41186"/>
                  </a:lnTo>
                  <a:lnTo>
                    <a:pt x="248297" y="5969"/>
                  </a:lnTo>
                  <a:close/>
                </a:path>
                <a:path w="779145" h="260985">
                  <a:moveTo>
                    <a:pt x="550887" y="138468"/>
                  </a:moveTo>
                  <a:lnTo>
                    <a:pt x="550100" y="111163"/>
                  </a:lnTo>
                  <a:lnTo>
                    <a:pt x="548665" y="102666"/>
                  </a:lnTo>
                  <a:lnTo>
                    <a:pt x="545960" y="86537"/>
                  </a:lnTo>
                  <a:lnTo>
                    <a:pt x="538454" y="64604"/>
                  </a:lnTo>
                  <a:lnTo>
                    <a:pt x="527596" y="45351"/>
                  </a:lnTo>
                  <a:lnTo>
                    <a:pt x="521208" y="38201"/>
                  </a:lnTo>
                  <a:lnTo>
                    <a:pt x="509879" y="25514"/>
                  </a:lnTo>
                  <a:lnTo>
                    <a:pt x="506704" y="23431"/>
                  </a:lnTo>
                  <a:lnTo>
                    <a:pt x="506704" y="102666"/>
                  </a:lnTo>
                  <a:lnTo>
                    <a:pt x="361086" y="102666"/>
                  </a:lnTo>
                  <a:lnTo>
                    <a:pt x="377139" y="66116"/>
                  </a:lnTo>
                  <a:lnTo>
                    <a:pt x="408609" y="42748"/>
                  </a:lnTo>
                  <a:lnTo>
                    <a:pt x="433895" y="38201"/>
                  </a:lnTo>
                  <a:lnTo>
                    <a:pt x="447624" y="39344"/>
                  </a:lnTo>
                  <a:lnTo>
                    <a:pt x="447306" y="39344"/>
                  </a:lnTo>
                  <a:lnTo>
                    <a:pt x="459486" y="42595"/>
                  </a:lnTo>
                  <a:lnTo>
                    <a:pt x="490435" y="65341"/>
                  </a:lnTo>
                  <a:lnTo>
                    <a:pt x="506704" y="102666"/>
                  </a:lnTo>
                  <a:lnTo>
                    <a:pt x="506704" y="23431"/>
                  </a:lnTo>
                  <a:lnTo>
                    <a:pt x="488353" y="11341"/>
                  </a:lnTo>
                  <a:lnTo>
                    <a:pt x="463029" y="2832"/>
                  </a:lnTo>
                  <a:lnTo>
                    <a:pt x="433895" y="0"/>
                  </a:lnTo>
                  <a:lnTo>
                    <a:pt x="407835" y="2324"/>
                  </a:lnTo>
                  <a:lnTo>
                    <a:pt x="364134" y="20980"/>
                  </a:lnTo>
                  <a:lnTo>
                    <a:pt x="332232" y="57162"/>
                  </a:lnTo>
                  <a:lnTo>
                    <a:pt x="315963" y="104165"/>
                  </a:lnTo>
                  <a:lnTo>
                    <a:pt x="313931" y="131305"/>
                  </a:lnTo>
                  <a:lnTo>
                    <a:pt x="316191" y="161544"/>
                  </a:lnTo>
                  <a:lnTo>
                    <a:pt x="334251" y="210032"/>
                  </a:lnTo>
                  <a:lnTo>
                    <a:pt x="368973" y="242519"/>
                  </a:lnTo>
                  <a:lnTo>
                    <a:pt x="412102" y="258787"/>
                  </a:lnTo>
                  <a:lnTo>
                    <a:pt x="436295" y="260807"/>
                  </a:lnTo>
                  <a:lnTo>
                    <a:pt x="459574" y="258914"/>
                  </a:lnTo>
                  <a:lnTo>
                    <a:pt x="500748" y="243687"/>
                  </a:lnTo>
                  <a:lnTo>
                    <a:pt x="535203" y="212331"/>
                  </a:lnTo>
                  <a:lnTo>
                    <a:pt x="549084" y="190398"/>
                  </a:lnTo>
                  <a:lnTo>
                    <a:pt x="513270" y="170700"/>
                  </a:lnTo>
                  <a:lnTo>
                    <a:pt x="508317" y="180213"/>
                  </a:lnTo>
                  <a:lnTo>
                    <a:pt x="502386" y="189052"/>
                  </a:lnTo>
                  <a:lnTo>
                    <a:pt x="464185" y="218147"/>
                  </a:lnTo>
                  <a:lnTo>
                    <a:pt x="436880" y="222631"/>
                  </a:lnTo>
                  <a:lnTo>
                    <a:pt x="421093" y="221170"/>
                  </a:lnTo>
                  <a:lnTo>
                    <a:pt x="381368" y="199351"/>
                  </a:lnTo>
                  <a:lnTo>
                    <a:pt x="359778" y="156362"/>
                  </a:lnTo>
                  <a:lnTo>
                    <a:pt x="358101" y="138468"/>
                  </a:lnTo>
                  <a:lnTo>
                    <a:pt x="550887" y="138468"/>
                  </a:lnTo>
                  <a:close/>
                </a:path>
                <a:path w="779145" h="260985">
                  <a:moveTo>
                    <a:pt x="778865" y="5994"/>
                  </a:moveTo>
                  <a:lnTo>
                    <a:pt x="580720" y="5994"/>
                  </a:lnTo>
                  <a:lnTo>
                    <a:pt x="580720" y="45364"/>
                  </a:lnTo>
                  <a:lnTo>
                    <a:pt x="658304" y="45364"/>
                  </a:lnTo>
                  <a:lnTo>
                    <a:pt x="658304" y="253644"/>
                  </a:lnTo>
                  <a:lnTo>
                    <a:pt x="701281" y="253644"/>
                  </a:lnTo>
                  <a:lnTo>
                    <a:pt x="701281" y="45364"/>
                  </a:lnTo>
                  <a:lnTo>
                    <a:pt x="778865" y="45364"/>
                  </a:lnTo>
                  <a:lnTo>
                    <a:pt x="778865" y="5994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661543" y="3933168"/>
              <a:ext cx="223218" cy="248892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4965928" y="3914069"/>
              <a:ext cx="1217930" cy="284480"/>
            </a:xfrm>
            <a:custGeom>
              <a:avLst/>
              <a:gdLst/>
              <a:ahLst/>
              <a:cxnLst/>
              <a:rect l="l" t="t" r="r" b="b"/>
              <a:pathLst>
                <a:path w="1217929" h="284479">
                  <a:moveTo>
                    <a:pt x="212471" y="0"/>
                  </a:moveTo>
                  <a:lnTo>
                    <a:pt x="42964" y="182626"/>
                  </a:lnTo>
                  <a:lnTo>
                    <a:pt x="42964" y="19100"/>
                  </a:lnTo>
                  <a:lnTo>
                    <a:pt x="0" y="19100"/>
                  </a:lnTo>
                  <a:lnTo>
                    <a:pt x="0" y="284111"/>
                  </a:lnTo>
                  <a:lnTo>
                    <a:pt x="169494" y="101460"/>
                  </a:lnTo>
                  <a:lnTo>
                    <a:pt x="169494" y="266788"/>
                  </a:lnTo>
                  <a:lnTo>
                    <a:pt x="212471" y="266788"/>
                  </a:lnTo>
                  <a:lnTo>
                    <a:pt x="212471" y="0"/>
                  </a:lnTo>
                  <a:close/>
                </a:path>
                <a:path w="1217929" h="284479">
                  <a:moveTo>
                    <a:pt x="496557" y="19138"/>
                  </a:moveTo>
                  <a:lnTo>
                    <a:pt x="453580" y="19138"/>
                  </a:lnTo>
                  <a:lnTo>
                    <a:pt x="453580" y="120738"/>
                  </a:lnTo>
                  <a:lnTo>
                    <a:pt x="336600" y="120738"/>
                  </a:lnTo>
                  <a:lnTo>
                    <a:pt x="336600" y="19138"/>
                  </a:lnTo>
                  <a:lnTo>
                    <a:pt x="293636" y="19138"/>
                  </a:lnTo>
                  <a:lnTo>
                    <a:pt x="293636" y="120738"/>
                  </a:lnTo>
                  <a:lnTo>
                    <a:pt x="293636" y="160108"/>
                  </a:lnTo>
                  <a:lnTo>
                    <a:pt x="293636" y="266788"/>
                  </a:lnTo>
                  <a:lnTo>
                    <a:pt x="336600" y="266788"/>
                  </a:lnTo>
                  <a:lnTo>
                    <a:pt x="336600" y="160108"/>
                  </a:lnTo>
                  <a:lnTo>
                    <a:pt x="453580" y="160108"/>
                  </a:lnTo>
                  <a:lnTo>
                    <a:pt x="453580" y="266788"/>
                  </a:lnTo>
                  <a:lnTo>
                    <a:pt x="496557" y="266788"/>
                  </a:lnTo>
                  <a:lnTo>
                    <a:pt x="496557" y="160108"/>
                  </a:lnTo>
                  <a:lnTo>
                    <a:pt x="496557" y="120738"/>
                  </a:lnTo>
                  <a:lnTo>
                    <a:pt x="496557" y="19138"/>
                  </a:lnTo>
                  <a:close/>
                </a:path>
                <a:path w="1217929" h="284479">
                  <a:moveTo>
                    <a:pt x="790194" y="0"/>
                  </a:moveTo>
                  <a:lnTo>
                    <a:pt x="620687" y="182626"/>
                  </a:lnTo>
                  <a:lnTo>
                    <a:pt x="620687" y="19100"/>
                  </a:lnTo>
                  <a:lnTo>
                    <a:pt x="577723" y="19100"/>
                  </a:lnTo>
                  <a:lnTo>
                    <a:pt x="577723" y="284111"/>
                  </a:lnTo>
                  <a:lnTo>
                    <a:pt x="747217" y="101460"/>
                  </a:lnTo>
                  <a:lnTo>
                    <a:pt x="747217" y="266788"/>
                  </a:lnTo>
                  <a:lnTo>
                    <a:pt x="790194" y="266788"/>
                  </a:lnTo>
                  <a:lnTo>
                    <a:pt x="790194" y="0"/>
                  </a:lnTo>
                  <a:close/>
                </a:path>
                <a:path w="1217929" h="284479">
                  <a:moveTo>
                    <a:pt x="1217536" y="143827"/>
                  </a:moveTo>
                  <a:lnTo>
                    <a:pt x="1215224" y="116725"/>
                  </a:lnTo>
                  <a:lnTo>
                    <a:pt x="1208278" y="92062"/>
                  </a:lnTo>
                  <a:lnTo>
                    <a:pt x="1196721" y="69862"/>
                  </a:lnTo>
                  <a:lnTo>
                    <a:pt x="1181519" y="51333"/>
                  </a:lnTo>
                  <a:lnTo>
                    <a:pt x="1180541" y="50126"/>
                  </a:lnTo>
                  <a:lnTo>
                    <a:pt x="1173365" y="44259"/>
                  </a:lnTo>
                  <a:lnTo>
                    <a:pt x="1173365" y="143827"/>
                  </a:lnTo>
                  <a:lnTo>
                    <a:pt x="1171765" y="164160"/>
                  </a:lnTo>
                  <a:lnTo>
                    <a:pt x="1147699" y="211277"/>
                  </a:lnTo>
                  <a:lnTo>
                    <a:pt x="1103439" y="234251"/>
                  </a:lnTo>
                  <a:lnTo>
                    <a:pt x="1103274" y="234251"/>
                  </a:lnTo>
                  <a:lnTo>
                    <a:pt x="1086231" y="235762"/>
                  </a:lnTo>
                  <a:lnTo>
                    <a:pt x="1039114" y="222161"/>
                  </a:lnTo>
                  <a:lnTo>
                    <a:pt x="1007148" y="182562"/>
                  </a:lnTo>
                  <a:lnTo>
                    <a:pt x="1002118" y="159943"/>
                  </a:lnTo>
                  <a:lnTo>
                    <a:pt x="1000887" y="143827"/>
                  </a:lnTo>
                  <a:lnTo>
                    <a:pt x="1007071" y="105422"/>
                  </a:lnTo>
                  <a:lnTo>
                    <a:pt x="1038707" y="65278"/>
                  </a:lnTo>
                  <a:lnTo>
                    <a:pt x="1086231" y="51333"/>
                  </a:lnTo>
                  <a:lnTo>
                    <a:pt x="1103744" y="52882"/>
                  </a:lnTo>
                  <a:lnTo>
                    <a:pt x="1148003" y="76098"/>
                  </a:lnTo>
                  <a:lnTo>
                    <a:pt x="1171778" y="123494"/>
                  </a:lnTo>
                  <a:lnTo>
                    <a:pt x="1173365" y="143827"/>
                  </a:lnTo>
                  <a:lnTo>
                    <a:pt x="1173365" y="44259"/>
                  </a:lnTo>
                  <a:lnTo>
                    <a:pt x="1160754" y="33947"/>
                  </a:lnTo>
                  <a:lnTo>
                    <a:pt x="1138453" y="22377"/>
                  </a:lnTo>
                  <a:lnTo>
                    <a:pt x="1113612" y="15443"/>
                  </a:lnTo>
                  <a:lnTo>
                    <a:pt x="1086231" y="13131"/>
                  </a:lnTo>
                  <a:lnTo>
                    <a:pt x="1058443" y="15443"/>
                  </a:lnTo>
                  <a:lnTo>
                    <a:pt x="1011593" y="33947"/>
                  </a:lnTo>
                  <a:lnTo>
                    <a:pt x="980147" y="65278"/>
                  </a:lnTo>
                  <a:lnTo>
                    <a:pt x="963422" y="100495"/>
                  </a:lnTo>
                  <a:lnTo>
                    <a:pt x="959104" y="120561"/>
                  </a:lnTo>
                  <a:lnTo>
                    <a:pt x="914349" y="120561"/>
                  </a:lnTo>
                  <a:lnTo>
                    <a:pt x="914349" y="19100"/>
                  </a:lnTo>
                  <a:lnTo>
                    <a:pt x="871359" y="19100"/>
                  </a:lnTo>
                  <a:lnTo>
                    <a:pt x="871359" y="266788"/>
                  </a:lnTo>
                  <a:lnTo>
                    <a:pt x="914349" y="266788"/>
                  </a:lnTo>
                  <a:lnTo>
                    <a:pt x="914349" y="159943"/>
                  </a:lnTo>
                  <a:lnTo>
                    <a:pt x="956716" y="159943"/>
                  </a:lnTo>
                  <a:lnTo>
                    <a:pt x="973505" y="211988"/>
                  </a:lnTo>
                  <a:lnTo>
                    <a:pt x="1004430" y="247764"/>
                  </a:lnTo>
                  <a:lnTo>
                    <a:pt x="1055458" y="271030"/>
                  </a:lnTo>
                  <a:lnTo>
                    <a:pt x="1086231" y="273939"/>
                  </a:lnTo>
                  <a:lnTo>
                    <a:pt x="1113370" y="271640"/>
                  </a:lnTo>
                  <a:lnTo>
                    <a:pt x="1160373" y="253149"/>
                  </a:lnTo>
                  <a:lnTo>
                    <a:pt x="1196555" y="217258"/>
                  </a:lnTo>
                  <a:lnTo>
                    <a:pt x="1215199" y="170688"/>
                  </a:lnTo>
                  <a:lnTo>
                    <a:pt x="1217536" y="143827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67565" y="4658339"/>
              <a:ext cx="205323" cy="220830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927787" y="4643418"/>
              <a:ext cx="202565" cy="260985"/>
            </a:xfrm>
            <a:custGeom>
              <a:avLst/>
              <a:gdLst/>
              <a:ahLst/>
              <a:cxnLst/>
              <a:rect l="l" t="t" r="r" b="b"/>
              <a:pathLst>
                <a:path w="202565" h="260985">
                  <a:moveTo>
                    <a:pt x="67442" y="0"/>
                  </a:moveTo>
                  <a:lnTo>
                    <a:pt x="49575" y="781"/>
                  </a:lnTo>
                  <a:lnTo>
                    <a:pt x="32378" y="3129"/>
                  </a:lnTo>
                  <a:lnTo>
                    <a:pt x="15853" y="7045"/>
                  </a:lnTo>
                  <a:lnTo>
                    <a:pt x="0" y="12533"/>
                  </a:lnTo>
                  <a:lnTo>
                    <a:pt x="0" y="54312"/>
                  </a:lnTo>
                  <a:lnTo>
                    <a:pt x="17308" y="47257"/>
                  </a:lnTo>
                  <a:lnTo>
                    <a:pt x="34616" y="42222"/>
                  </a:lnTo>
                  <a:lnTo>
                    <a:pt x="51925" y="39203"/>
                  </a:lnTo>
                  <a:lnTo>
                    <a:pt x="69233" y="38197"/>
                  </a:lnTo>
                  <a:lnTo>
                    <a:pt x="85122" y="39355"/>
                  </a:lnTo>
                  <a:lnTo>
                    <a:pt x="126530" y="56710"/>
                  </a:lnTo>
                  <a:lnTo>
                    <a:pt x="153501" y="92510"/>
                  </a:lnTo>
                  <a:lnTo>
                    <a:pt x="158162" y="108017"/>
                  </a:lnTo>
                  <a:lnTo>
                    <a:pt x="27454" y="108017"/>
                  </a:lnTo>
                  <a:lnTo>
                    <a:pt x="27454" y="146215"/>
                  </a:lnTo>
                  <a:lnTo>
                    <a:pt x="158162" y="146215"/>
                  </a:lnTo>
                  <a:lnTo>
                    <a:pt x="155035" y="162424"/>
                  </a:lnTo>
                  <a:lnTo>
                    <a:pt x="129514" y="201438"/>
                  </a:lnTo>
                  <a:lnTo>
                    <a:pt x="86546" y="221295"/>
                  </a:lnTo>
                  <a:lnTo>
                    <a:pt x="69840" y="222621"/>
                  </a:lnTo>
                  <a:lnTo>
                    <a:pt x="51589" y="221539"/>
                  </a:lnTo>
                  <a:lnTo>
                    <a:pt x="33868" y="218293"/>
                  </a:lnTo>
                  <a:lnTo>
                    <a:pt x="16672" y="212881"/>
                  </a:lnTo>
                  <a:lnTo>
                    <a:pt x="0" y="205302"/>
                  </a:lnTo>
                  <a:lnTo>
                    <a:pt x="0" y="247081"/>
                  </a:lnTo>
                  <a:lnTo>
                    <a:pt x="16935" y="253091"/>
                  </a:lnTo>
                  <a:lnTo>
                    <a:pt x="34319" y="257380"/>
                  </a:lnTo>
                  <a:lnTo>
                    <a:pt x="52153" y="259952"/>
                  </a:lnTo>
                  <a:lnTo>
                    <a:pt x="70437" y="260808"/>
                  </a:lnTo>
                  <a:lnTo>
                    <a:pt x="98314" y="258533"/>
                  </a:lnTo>
                  <a:lnTo>
                    <a:pt x="145909" y="240329"/>
                  </a:lnTo>
                  <a:lnTo>
                    <a:pt x="181686" y="204940"/>
                  </a:lnTo>
                  <a:lnTo>
                    <a:pt x="200035" y="158392"/>
                  </a:lnTo>
                  <a:lnTo>
                    <a:pt x="202328" y="131315"/>
                  </a:lnTo>
                  <a:lnTo>
                    <a:pt x="200072" y="103442"/>
                  </a:lnTo>
                  <a:lnTo>
                    <a:pt x="182022" y="55982"/>
                  </a:lnTo>
                  <a:lnTo>
                    <a:pt x="146507" y="20479"/>
                  </a:lnTo>
                  <a:lnTo>
                    <a:pt x="97120" y="2276"/>
                  </a:lnTo>
                  <a:lnTo>
                    <a:pt x="67442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95764" y="4649376"/>
              <a:ext cx="208894" cy="24767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432113" y="4643408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89" h="260985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7"/>
                  </a:lnTo>
                  <a:lnTo>
                    <a:pt x="20978" y="204117"/>
                  </a:lnTo>
                  <a:lnTo>
                    <a:pt x="57160" y="240007"/>
                  </a:lnTo>
                  <a:lnTo>
                    <a:pt x="104162" y="258499"/>
                  </a:lnTo>
                  <a:lnTo>
                    <a:pt x="131304" y="260808"/>
                  </a:lnTo>
                  <a:lnTo>
                    <a:pt x="158441" y="258499"/>
                  </a:lnTo>
                  <a:lnTo>
                    <a:pt x="183152" y="251566"/>
                  </a:lnTo>
                  <a:lnTo>
                    <a:pt x="205439" y="240007"/>
                  </a:lnTo>
                  <a:lnTo>
                    <a:pt x="225302" y="223815"/>
                  </a:lnTo>
                  <a:lnTo>
                    <a:pt x="226291" y="222621"/>
                  </a:lnTo>
                  <a:lnTo>
                    <a:pt x="131304" y="222621"/>
                  </a:lnTo>
                  <a:lnTo>
                    <a:pt x="114032" y="221091"/>
                  </a:lnTo>
                  <a:lnTo>
                    <a:pt x="69830" y="198140"/>
                  </a:lnTo>
                  <a:lnTo>
                    <a:pt x="45770" y="151030"/>
                  </a:lnTo>
                  <a:lnTo>
                    <a:pt x="44166" y="130697"/>
                  </a:lnTo>
                  <a:lnTo>
                    <a:pt x="45750" y="110360"/>
                  </a:lnTo>
                  <a:lnTo>
                    <a:pt x="69526" y="62961"/>
                  </a:lnTo>
                  <a:lnTo>
                    <a:pt x="113786" y="39746"/>
                  </a:lnTo>
                  <a:lnTo>
                    <a:pt x="131304" y="38197"/>
                  </a:lnTo>
                  <a:lnTo>
                    <a:pt x="226297" y="3819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89" h="260985">
                  <a:moveTo>
                    <a:pt x="226297" y="38197"/>
                  </a:moveTo>
                  <a:lnTo>
                    <a:pt x="131304" y="38197"/>
                  </a:lnTo>
                  <a:lnTo>
                    <a:pt x="149036" y="39746"/>
                  </a:lnTo>
                  <a:lnTo>
                    <a:pt x="148881" y="3974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30"/>
                  </a:lnTo>
                  <a:lnTo>
                    <a:pt x="192779" y="198140"/>
                  </a:lnTo>
                  <a:lnTo>
                    <a:pt x="148575" y="221091"/>
                  </a:lnTo>
                  <a:lnTo>
                    <a:pt x="131304" y="222621"/>
                  </a:lnTo>
                  <a:lnTo>
                    <a:pt x="226291" y="222621"/>
                  </a:lnTo>
                  <a:lnTo>
                    <a:pt x="241622" y="204117"/>
                  </a:lnTo>
                  <a:lnTo>
                    <a:pt x="253281" y="182031"/>
                  </a:lnTo>
                  <a:lnTo>
                    <a:pt x="260277" y="157557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97" y="38197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724565" y="4649376"/>
              <a:ext cx="223218" cy="248892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2013407" y="4630286"/>
              <a:ext cx="730885" cy="284480"/>
            </a:xfrm>
            <a:custGeom>
              <a:avLst/>
              <a:gdLst/>
              <a:ahLst/>
              <a:cxnLst/>
              <a:rect l="l" t="t" r="r" b="b"/>
              <a:pathLst>
                <a:path w="730885" h="284479">
                  <a:moveTo>
                    <a:pt x="262610" y="143827"/>
                  </a:moveTo>
                  <a:lnTo>
                    <a:pt x="253288" y="92062"/>
                  </a:lnTo>
                  <a:lnTo>
                    <a:pt x="226301" y="51320"/>
                  </a:lnTo>
                  <a:lnTo>
                    <a:pt x="218440" y="44538"/>
                  </a:lnTo>
                  <a:lnTo>
                    <a:pt x="218440" y="143827"/>
                  </a:lnTo>
                  <a:lnTo>
                    <a:pt x="216839" y="164160"/>
                  </a:lnTo>
                  <a:lnTo>
                    <a:pt x="192786" y="211264"/>
                  </a:lnTo>
                  <a:lnTo>
                    <a:pt x="148577" y="234226"/>
                  </a:lnTo>
                  <a:lnTo>
                    <a:pt x="131305" y="235750"/>
                  </a:lnTo>
                  <a:lnTo>
                    <a:pt x="114033" y="234226"/>
                  </a:lnTo>
                  <a:lnTo>
                    <a:pt x="69837" y="211264"/>
                  </a:lnTo>
                  <a:lnTo>
                    <a:pt x="45770" y="164160"/>
                  </a:lnTo>
                  <a:lnTo>
                    <a:pt x="44170" y="143827"/>
                  </a:lnTo>
                  <a:lnTo>
                    <a:pt x="45758" y="123482"/>
                  </a:lnTo>
                  <a:lnTo>
                    <a:pt x="69532" y="76085"/>
                  </a:lnTo>
                  <a:lnTo>
                    <a:pt x="113792" y="52870"/>
                  </a:lnTo>
                  <a:lnTo>
                    <a:pt x="131305" y="51320"/>
                  </a:lnTo>
                  <a:lnTo>
                    <a:pt x="148882" y="52870"/>
                  </a:lnTo>
                  <a:lnTo>
                    <a:pt x="193090" y="75780"/>
                  </a:lnTo>
                  <a:lnTo>
                    <a:pt x="216865" y="123240"/>
                  </a:lnTo>
                  <a:lnTo>
                    <a:pt x="218440" y="143827"/>
                  </a:lnTo>
                  <a:lnTo>
                    <a:pt x="218440" y="44538"/>
                  </a:lnTo>
                  <a:lnTo>
                    <a:pt x="205435" y="33934"/>
                  </a:lnTo>
                  <a:lnTo>
                    <a:pt x="183159" y="22377"/>
                  </a:lnTo>
                  <a:lnTo>
                    <a:pt x="158445" y="15443"/>
                  </a:lnTo>
                  <a:lnTo>
                    <a:pt x="131305" y="13131"/>
                  </a:lnTo>
                  <a:lnTo>
                    <a:pt x="104165" y="15443"/>
                  </a:lnTo>
                  <a:lnTo>
                    <a:pt x="57162" y="33934"/>
                  </a:lnTo>
                  <a:lnTo>
                    <a:pt x="20980" y="69862"/>
                  </a:lnTo>
                  <a:lnTo>
                    <a:pt x="2336" y="116713"/>
                  </a:lnTo>
                  <a:lnTo>
                    <a:pt x="0" y="143827"/>
                  </a:lnTo>
                  <a:lnTo>
                    <a:pt x="2336" y="170688"/>
                  </a:lnTo>
                  <a:lnTo>
                    <a:pt x="20980" y="217246"/>
                  </a:lnTo>
                  <a:lnTo>
                    <a:pt x="57162" y="253136"/>
                  </a:lnTo>
                  <a:lnTo>
                    <a:pt x="104165" y="271627"/>
                  </a:lnTo>
                  <a:lnTo>
                    <a:pt x="131305" y="273939"/>
                  </a:lnTo>
                  <a:lnTo>
                    <a:pt x="158445" y="271627"/>
                  </a:lnTo>
                  <a:lnTo>
                    <a:pt x="205435" y="253136"/>
                  </a:lnTo>
                  <a:lnTo>
                    <a:pt x="241630" y="217246"/>
                  </a:lnTo>
                  <a:lnTo>
                    <a:pt x="260273" y="170688"/>
                  </a:lnTo>
                  <a:lnTo>
                    <a:pt x="262610" y="143827"/>
                  </a:lnTo>
                  <a:close/>
                </a:path>
                <a:path w="730885" h="284479">
                  <a:moveTo>
                    <a:pt x="475094" y="19138"/>
                  </a:moveTo>
                  <a:lnTo>
                    <a:pt x="328269" y="19138"/>
                  </a:lnTo>
                  <a:lnTo>
                    <a:pt x="328269" y="58508"/>
                  </a:lnTo>
                  <a:lnTo>
                    <a:pt x="328269" y="266788"/>
                  </a:lnTo>
                  <a:lnTo>
                    <a:pt x="371246" y="266788"/>
                  </a:lnTo>
                  <a:lnTo>
                    <a:pt x="371246" y="58508"/>
                  </a:lnTo>
                  <a:lnTo>
                    <a:pt x="475094" y="58508"/>
                  </a:lnTo>
                  <a:lnTo>
                    <a:pt x="475094" y="19138"/>
                  </a:lnTo>
                  <a:close/>
                </a:path>
                <a:path w="730885" h="284479">
                  <a:moveTo>
                    <a:pt x="730529" y="0"/>
                  </a:moveTo>
                  <a:lnTo>
                    <a:pt x="561035" y="182626"/>
                  </a:lnTo>
                  <a:lnTo>
                    <a:pt x="561035" y="19100"/>
                  </a:lnTo>
                  <a:lnTo>
                    <a:pt x="518058" y="19100"/>
                  </a:lnTo>
                  <a:lnTo>
                    <a:pt x="518058" y="284099"/>
                  </a:lnTo>
                  <a:lnTo>
                    <a:pt x="687565" y="101447"/>
                  </a:lnTo>
                  <a:lnTo>
                    <a:pt x="687565" y="266776"/>
                  </a:lnTo>
                  <a:lnTo>
                    <a:pt x="730529" y="266776"/>
                  </a:lnTo>
                  <a:lnTo>
                    <a:pt x="730529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17956" y="4649387"/>
              <a:ext cx="182633" cy="247678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3081731" y="4528825"/>
              <a:ext cx="2788920" cy="434340"/>
            </a:xfrm>
            <a:custGeom>
              <a:avLst/>
              <a:gdLst/>
              <a:ahLst/>
              <a:cxnLst/>
              <a:rect l="l" t="t" r="r" b="b"/>
              <a:pathLst>
                <a:path w="2788920" h="434339">
                  <a:moveTo>
                    <a:pt x="202920" y="120599"/>
                  </a:moveTo>
                  <a:lnTo>
                    <a:pt x="159956" y="120599"/>
                  </a:lnTo>
                  <a:lnTo>
                    <a:pt x="159956" y="222199"/>
                  </a:lnTo>
                  <a:lnTo>
                    <a:pt x="42976" y="222199"/>
                  </a:lnTo>
                  <a:lnTo>
                    <a:pt x="42976" y="120599"/>
                  </a:lnTo>
                  <a:lnTo>
                    <a:pt x="0" y="120599"/>
                  </a:lnTo>
                  <a:lnTo>
                    <a:pt x="0" y="222199"/>
                  </a:lnTo>
                  <a:lnTo>
                    <a:pt x="0" y="261569"/>
                  </a:lnTo>
                  <a:lnTo>
                    <a:pt x="0" y="368249"/>
                  </a:lnTo>
                  <a:lnTo>
                    <a:pt x="42976" y="368249"/>
                  </a:lnTo>
                  <a:lnTo>
                    <a:pt x="42976" y="261569"/>
                  </a:lnTo>
                  <a:lnTo>
                    <a:pt x="159956" y="261569"/>
                  </a:lnTo>
                  <a:lnTo>
                    <a:pt x="159956" y="368249"/>
                  </a:lnTo>
                  <a:lnTo>
                    <a:pt x="202920" y="368249"/>
                  </a:lnTo>
                  <a:lnTo>
                    <a:pt x="202920" y="261569"/>
                  </a:lnTo>
                  <a:lnTo>
                    <a:pt x="202920" y="222199"/>
                  </a:lnTo>
                  <a:lnTo>
                    <a:pt x="202920" y="120599"/>
                  </a:lnTo>
                  <a:close/>
                </a:path>
                <a:path w="2788920" h="434339">
                  <a:moveTo>
                    <a:pt x="531190" y="245287"/>
                  </a:moveTo>
                  <a:lnTo>
                    <a:pt x="521855" y="193522"/>
                  </a:lnTo>
                  <a:lnTo>
                    <a:pt x="494880" y="152781"/>
                  </a:lnTo>
                  <a:lnTo>
                    <a:pt x="487019" y="145999"/>
                  </a:lnTo>
                  <a:lnTo>
                    <a:pt x="487019" y="245287"/>
                  </a:lnTo>
                  <a:lnTo>
                    <a:pt x="485419" y="265620"/>
                  </a:lnTo>
                  <a:lnTo>
                    <a:pt x="461352" y="312724"/>
                  </a:lnTo>
                  <a:lnTo>
                    <a:pt x="417156" y="335686"/>
                  </a:lnTo>
                  <a:lnTo>
                    <a:pt x="399884" y="337210"/>
                  </a:lnTo>
                  <a:lnTo>
                    <a:pt x="382612" y="335686"/>
                  </a:lnTo>
                  <a:lnTo>
                    <a:pt x="338404" y="312724"/>
                  </a:lnTo>
                  <a:lnTo>
                    <a:pt x="314350" y="265620"/>
                  </a:lnTo>
                  <a:lnTo>
                    <a:pt x="312750" y="245287"/>
                  </a:lnTo>
                  <a:lnTo>
                    <a:pt x="314325" y="224942"/>
                  </a:lnTo>
                  <a:lnTo>
                    <a:pt x="338112" y="177546"/>
                  </a:lnTo>
                  <a:lnTo>
                    <a:pt x="382371" y="154330"/>
                  </a:lnTo>
                  <a:lnTo>
                    <a:pt x="399884" y="152781"/>
                  </a:lnTo>
                  <a:lnTo>
                    <a:pt x="417461" y="154330"/>
                  </a:lnTo>
                  <a:lnTo>
                    <a:pt x="461657" y="177241"/>
                  </a:lnTo>
                  <a:lnTo>
                    <a:pt x="485432" y="224701"/>
                  </a:lnTo>
                  <a:lnTo>
                    <a:pt x="487019" y="245287"/>
                  </a:lnTo>
                  <a:lnTo>
                    <a:pt x="487019" y="145999"/>
                  </a:lnTo>
                  <a:lnTo>
                    <a:pt x="474014" y="135394"/>
                  </a:lnTo>
                  <a:lnTo>
                    <a:pt x="451726" y="123837"/>
                  </a:lnTo>
                  <a:lnTo>
                    <a:pt x="427024" y="116903"/>
                  </a:lnTo>
                  <a:lnTo>
                    <a:pt x="399884" y="114592"/>
                  </a:lnTo>
                  <a:lnTo>
                    <a:pt x="372745" y="116903"/>
                  </a:lnTo>
                  <a:lnTo>
                    <a:pt x="325742" y="135394"/>
                  </a:lnTo>
                  <a:lnTo>
                    <a:pt x="289560" y="171323"/>
                  </a:lnTo>
                  <a:lnTo>
                    <a:pt x="270903" y="218173"/>
                  </a:lnTo>
                  <a:lnTo>
                    <a:pt x="268579" y="245287"/>
                  </a:lnTo>
                  <a:lnTo>
                    <a:pt x="270903" y="272148"/>
                  </a:lnTo>
                  <a:lnTo>
                    <a:pt x="289560" y="318706"/>
                  </a:lnTo>
                  <a:lnTo>
                    <a:pt x="325742" y="354596"/>
                  </a:lnTo>
                  <a:lnTo>
                    <a:pt x="372745" y="373087"/>
                  </a:lnTo>
                  <a:lnTo>
                    <a:pt x="399884" y="375399"/>
                  </a:lnTo>
                  <a:lnTo>
                    <a:pt x="427024" y="373087"/>
                  </a:lnTo>
                  <a:lnTo>
                    <a:pt x="474014" y="354596"/>
                  </a:lnTo>
                  <a:lnTo>
                    <a:pt x="510197" y="318706"/>
                  </a:lnTo>
                  <a:lnTo>
                    <a:pt x="528853" y="272148"/>
                  </a:lnTo>
                  <a:lnTo>
                    <a:pt x="531190" y="245287"/>
                  </a:lnTo>
                  <a:close/>
                </a:path>
                <a:path w="2788920" h="434339">
                  <a:moveTo>
                    <a:pt x="791400" y="13716"/>
                  </a:moveTo>
                  <a:lnTo>
                    <a:pt x="755586" y="0"/>
                  </a:lnTo>
                  <a:lnTo>
                    <a:pt x="748385" y="15659"/>
                  </a:lnTo>
                  <a:lnTo>
                    <a:pt x="737539" y="26847"/>
                  </a:lnTo>
                  <a:lnTo>
                    <a:pt x="723023" y="33566"/>
                  </a:lnTo>
                  <a:lnTo>
                    <a:pt x="704875" y="35801"/>
                  </a:lnTo>
                  <a:lnTo>
                    <a:pt x="686701" y="33566"/>
                  </a:lnTo>
                  <a:lnTo>
                    <a:pt x="672185" y="26847"/>
                  </a:lnTo>
                  <a:lnTo>
                    <a:pt x="661327" y="15659"/>
                  </a:lnTo>
                  <a:lnTo>
                    <a:pt x="654126" y="0"/>
                  </a:lnTo>
                  <a:lnTo>
                    <a:pt x="618312" y="13716"/>
                  </a:lnTo>
                  <a:lnTo>
                    <a:pt x="640194" y="47625"/>
                  </a:lnTo>
                  <a:lnTo>
                    <a:pt x="675830" y="67741"/>
                  </a:lnTo>
                  <a:lnTo>
                    <a:pt x="704875" y="71615"/>
                  </a:lnTo>
                  <a:lnTo>
                    <a:pt x="719874" y="70650"/>
                  </a:lnTo>
                  <a:lnTo>
                    <a:pt x="758875" y="56095"/>
                  </a:lnTo>
                  <a:lnTo>
                    <a:pt x="779741" y="35801"/>
                  </a:lnTo>
                  <a:lnTo>
                    <a:pt x="785787" y="26441"/>
                  </a:lnTo>
                  <a:lnTo>
                    <a:pt x="791400" y="13716"/>
                  </a:lnTo>
                  <a:close/>
                </a:path>
                <a:path w="2788920" h="434339">
                  <a:moveTo>
                    <a:pt x="809307" y="101460"/>
                  </a:moveTo>
                  <a:lnTo>
                    <a:pt x="639813" y="284086"/>
                  </a:lnTo>
                  <a:lnTo>
                    <a:pt x="639813" y="120561"/>
                  </a:lnTo>
                  <a:lnTo>
                    <a:pt x="596836" y="120561"/>
                  </a:lnTo>
                  <a:lnTo>
                    <a:pt x="596836" y="385559"/>
                  </a:lnTo>
                  <a:lnTo>
                    <a:pt x="691019" y="284086"/>
                  </a:lnTo>
                  <a:lnTo>
                    <a:pt x="766343" y="202907"/>
                  </a:lnTo>
                  <a:lnTo>
                    <a:pt x="766343" y="368236"/>
                  </a:lnTo>
                  <a:lnTo>
                    <a:pt x="809307" y="368236"/>
                  </a:lnTo>
                  <a:lnTo>
                    <a:pt x="809307" y="202907"/>
                  </a:lnTo>
                  <a:lnTo>
                    <a:pt x="809307" y="101460"/>
                  </a:lnTo>
                  <a:close/>
                </a:path>
                <a:path w="2788920" h="434339">
                  <a:moveTo>
                    <a:pt x="1276629" y="245287"/>
                  </a:moveTo>
                  <a:lnTo>
                    <a:pt x="1267307" y="193522"/>
                  </a:lnTo>
                  <a:lnTo>
                    <a:pt x="1240320" y="152781"/>
                  </a:lnTo>
                  <a:lnTo>
                    <a:pt x="1232471" y="145999"/>
                  </a:lnTo>
                  <a:lnTo>
                    <a:pt x="1232471" y="245287"/>
                  </a:lnTo>
                  <a:lnTo>
                    <a:pt x="1230858" y="265620"/>
                  </a:lnTo>
                  <a:lnTo>
                    <a:pt x="1206804" y="312724"/>
                  </a:lnTo>
                  <a:lnTo>
                    <a:pt x="1162596" y="335686"/>
                  </a:lnTo>
                  <a:lnTo>
                    <a:pt x="1145324" y="337210"/>
                  </a:lnTo>
                  <a:lnTo>
                    <a:pt x="1128052" y="335686"/>
                  </a:lnTo>
                  <a:lnTo>
                    <a:pt x="1083856" y="312724"/>
                  </a:lnTo>
                  <a:lnTo>
                    <a:pt x="1059789" y="265620"/>
                  </a:lnTo>
                  <a:lnTo>
                    <a:pt x="1058189" y="245287"/>
                  </a:lnTo>
                  <a:lnTo>
                    <a:pt x="1059776" y="224942"/>
                  </a:lnTo>
                  <a:lnTo>
                    <a:pt x="1083551" y="177546"/>
                  </a:lnTo>
                  <a:lnTo>
                    <a:pt x="1127810" y="154330"/>
                  </a:lnTo>
                  <a:lnTo>
                    <a:pt x="1145324" y="152781"/>
                  </a:lnTo>
                  <a:lnTo>
                    <a:pt x="1162900" y="154330"/>
                  </a:lnTo>
                  <a:lnTo>
                    <a:pt x="1207109" y="177241"/>
                  </a:lnTo>
                  <a:lnTo>
                    <a:pt x="1230884" y="224701"/>
                  </a:lnTo>
                  <a:lnTo>
                    <a:pt x="1232471" y="245287"/>
                  </a:lnTo>
                  <a:lnTo>
                    <a:pt x="1232471" y="145999"/>
                  </a:lnTo>
                  <a:lnTo>
                    <a:pt x="1219466" y="135394"/>
                  </a:lnTo>
                  <a:lnTo>
                    <a:pt x="1197178" y="123837"/>
                  </a:lnTo>
                  <a:lnTo>
                    <a:pt x="1172464" y="116903"/>
                  </a:lnTo>
                  <a:lnTo>
                    <a:pt x="1145324" y="114592"/>
                  </a:lnTo>
                  <a:lnTo>
                    <a:pt x="1118184" y="116903"/>
                  </a:lnTo>
                  <a:lnTo>
                    <a:pt x="1071181" y="135394"/>
                  </a:lnTo>
                  <a:lnTo>
                    <a:pt x="1034999" y="171323"/>
                  </a:lnTo>
                  <a:lnTo>
                    <a:pt x="1016355" y="218173"/>
                  </a:lnTo>
                  <a:lnTo>
                    <a:pt x="1014018" y="245287"/>
                  </a:lnTo>
                  <a:lnTo>
                    <a:pt x="1016355" y="272148"/>
                  </a:lnTo>
                  <a:lnTo>
                    <a:pt x="1034999" y="318706"/>
                  </a:lnTo>
                  <a:lnTo>
                    <a:pt x="1071181" y="354596"/>
                  </a:lnTo>
                  <a:lnTo>
                    <a:pt x="1118184" y="373087"/>
                  </a:lnTo>
                  <a:lnTo>
                    <a:pt x="1145324" y="375399"/>
                  </a:lnTo>
                  <a:lnTo>
                    <a:pt x="1172464" y="373087"/>
                  </a:lnTo>
                  <a:lnTo>
                    <a:pt x="1197178" y="366153"/>
                  </a:lnTo>
                  <a:lnTo>
                    <a:pt x="1219466" y="354596"/>
                  </a:lnTo>
                  <a:lnTo>
                    <a:pt x="1239329" y="338404"/>
                  </a:lnTo>
                  <a:lnTo>
                    <a:pt x="1240307" y="337210"/>
                  </a:lnTo>
                  <a:lnTo>
                    <a:pt x="1255649" y="318706"/>
                  </a:lnTo>
                  <a:lnTo>
                    <a:pt x="1267307" y="296621"/>
                  </a:lnTo>
                  <a:lnTo>
                    <a:pt x="1274305" y="272148"/>
                  </a:lnTo>
                  <a:lnTo>
                    <a:pt x="1276629" y="245287"/>
                  </a:lnTo>
                  <a:close/>
                </a:path>
                <a:path w="2788920" h="434339">
                  <a:moveTo>
                    <a:pt x="1571459" y="328853"/>
                  </a:moveTo>
                  <a:lnTo>
                    <a:pt x="1534452" y="328853"/>
                  </a:lnTo>
                  <a:lnTo>
                    <a:pt x="1534452" y="159943"/>
                  </a:lnTo>
                  <a:lnTo>
                    <a:pt x="1534452" y="120561"/>
                  </a:lnTo>
                  <a:lnTo>
                    <a:pt x="1491488" y="120561"/>
                  </a:lnTo>
                  <a:lnTo>
                    <a:pt x="1491488" y="159943"/>
                  </a:lnTo>
                  <a:lnTo>
                    <a:pt x="1491488" y="328853"/>
                  </a:lnTo>
                  <a:lnTo>
                    <a:pt x="1373314" y="328853"/>
                  </a:lnTo>
                  <a:lnTo>
                    <a:pt x="1386357" y="314274"/>
                  </a:lnTo>
                  <a:lnTo>
                    <a:pt x="1395691" y="296773"/>
                  </a:lnTo>
                  <a:lnTo>
                    <a:pt x="1401279" y="276377"/>
                  </a:lnTo>
                  <a:lnTo>
                    <a:pt x="1403146" y="253060"/>
                  </a:lnTo>
                  <a:lnTo>
                    <a:pt x="1403146" y="159943"/>
                  </a:lnTo>
                  <a:lnTo>
                    <a:pt x="1491488" y="159943"/>
                  </a:lnTo>
                  <a:lnTo>
                    <a:pt x="1491488" y="120561"/>
                  </a:lnTo>
                  <a:lnTo>
                    <a:pt x="1360182" y="120561"/>
                  </a:lnTo>
                  <a:lnTo>
                    <a:pt x="1360182" y="230974"/>
                  </a:lnTo>
                  <a:lnTo>
                    <a:pt x="1359547" y="251866"/>
                  </a:lnTo>
                  <a:lnTo>
                    <a:pt x="1350035" y="296621"/>
                  </a:lnTo>
                  <a:lnTo>
                    <a:pt x="1318577" y="326618"/>
                  </a:lnTo>
                  <a:lnTo>
                    <a:pt x="1304074" y="328853"/>
                  </a:lnTo>
                  <a:lnTo>
                    <a:pt x="1304074" y="433882"/>
                  </a:lnTo>
                  <a:lnTo>
                    <a:pt x="1343469" y="433882"/>
                  </a:lnTo>
                  <a:lnTo>
                    <a:pt x="1343469" y="368249"/>
                  </a:lnTo>
                  <a:lnTo>
                    <a:pt x="1532064" y="368249"/>
                  </a:lnTo>
                  <a:lnTo>
                    <a:pt x="1532064" y="433882"/>
                  </a:lnTo>
                  <a:lnTo>
                    <a:pt x="1571459" y="433882"/>
                  </a:lnTo>
                  <a:lnTo>
                    <a:pt x="1571459" y="368249"/>
                  </a:lnTo>
                  <a:lnTo>
                    <a:pt x="1571459" y="328853"/>
                  </a:lnTo>
                  <a:close/>
                </a:path>
                <a:path w="2788920" h="434339">
                  <a:moveTo>
                    <a:pt x="1838248" y="253060"/>
                  </a:moveTo>
                  <a:lnTo>
                    <a:pt x="1837461" y="225755"/>
                  </a:lnTo>
                  <a:lnTo>
                    <a:pt x="1836026" y="217258"/>
                  </a:lnTo>
                  <a:lnTo>
                    <a:pt x="1833321" y="201129"/>
                  </a:lnTo>
                  <a:lnTo>
                    <a:pt x="1825815" y="179197"/>
                  </a:lnTo>
                  <a:lnTo>
                    <a:pt x="1814957" y="159943"/>
                  </a:lnTo>
                  <a:lnTo>
                    <a:pt x="1808568" y="152793"/>
                  </a:lnTo>
                  <a:lnTo>
                    <a:pt x="1797240" y="140106"/>
                  </a:lnTo>
                  <a:lnTo>
                    <a:pt x="1794078" y="138036"/>
                  </a:lnTo>
                  <a:lnTo>
                    <a:pt x="1794078" y="217258"/>
                  </a:lnTo>
                  <a:lnTo>
                    <a:pt x="1648447" y="217258"/>
                  </a:lnTo>
                  <a:lnTo>
                    <a:pt x="1664512" y="180721"/>
                  </a:lnTo>
                  <a:lnTo>
                    <a:pt x="1695970" y="157353"/>
                  </a:lnTo>
                  <a:lnTo>
                    <a:pt x="1721256" y="152793"/>
                  </a:lnTo>
                  <a:lnTo>
                    <a:pt x="1734985" y="153936"/>
                  </a:lnTo>
                  <a:lnTo>
                    <a:pt x="1734667" y="153936"/>
                  </a:lnTo>
                  <a:lnTo>
                    <a:pt x="1746846" y="157200"/>
                  </a:lnTo>
                  <a:lnTo>
                    <a:pt x="1777796" y="179933"/>
                  </a:lnTo>
                  <a:lnTo>
                    <a:pt x="1794078" y="217258"/>
                  </a:lnTo>
                  <a:lnTo>
                    <a:pt x="1794078" y="138036"/>
                  </a:lnTo>
                  <a:lnTo>
                    <a:pt x="1775714" y="125933"/>
                  </a:lnTo>
                  <a:lnTo>
                    <a:pt x="1750390" y="117424"/>
                  </a:lnTo>
                  <a:lnTo>
                    <a:pt x="1721256" y="114592"/>
                  </a:lnTo>
                  <a:lnTo>
                    <a:pt x="1695208" y="116916"/>
                  </a:lnTo>
                  <a:lnTo>
                    <a:pt x="1651495" y="135572"/>
                  </a:lnTo>
                  <a:lnTo>
                    <a:pt x="1619592" y="171754"/>
                  </a:lnTo>
                  <a:lnTo>
                    <a:pt x="1603324" y="218757"/>
                  </a:lnTo>
                  <a:lnTo>
                    <a:pt x="1601292" y="245910"/>
                  </a:lnTo>
                  <a:lnTo>
                    <a:pt x="1603552" y="276136"/>
                  </a:lnTo>
                  <a:lnTo>
                    <a:pt x="1621612" y="324624"/>
                  </a:lnTo>
                  <a:lnTo>
                    <a:pt x="1656334" y="357124"/>
                  </a:lnTo>
                  <a:lnTo>
                    <a:pt x="1699463" y="373380"/>
                  </a:lnTo>
                  <a:lnTo>
                    <a:pt x="1723656" y="375412"/>
                  </a:lnTo>
                  <a:lnTo>
                    <a:pt x="1746935" y="373507"/>
                  </a:lnTo>
                  <a:lnTo>
                    <a:pt x="1788109" y="358279"/>
                  </a:lnTo>
                  <a:lnTo>
                    <a:pt x="1822577" y="326923"/>
                  </a:lnTo>
                  <a:lnTo>
                    <a:pt x="1836445" y="304990"/>
                  </a:lnTo>
                  <a:lnTo>
                    <a:pt x="1800631" y="285292"/>
                  </a:lnTo>
                  <a:lnTo>
                    <a:pt x="1795678" y="294805"/>
                  </a:lnTo>
                  <a:lnTo>
                    <a:pt x="1789747" y="303644"/>
                  </a:lnTo>
                  <a:lnTo>
                    <a:pt x="1751558" y="332740"/>
                  </a:lnTo>
                  <a:lnTo>
                    <a:pt x="1724240" y="337223"/>
                  </a:lnTo>
                  <a:lnTo>
                    <a:pt x="1708467" y="335762"/>
                  </a:lnTo>
                  <a:lnTo>
                    <a:pt x="1668741" y="313944"/>
                  </a:lnTo>
                  <a:lnTo>
                    <a:pt x="1647139" y="270967"/>
                  </a:lnTo>
                  <a:lnTo>
                    <a:pt x="1645475" y="253060"/>
                  </a:lnTo>
                  <a:lnTo>
                    <a:pt x="1838248" y="253060"/>
                  </a:lnTo>
                  <a:close/>
                </a:path>
                <a:path w="2788920" h="434339">
                  <a:moveTo>
                    <a:pt x="2216632" y="368236"/>
                  </a:moveTo>
                  <a:lnTo>
                    <a:pt x="2098446" y="235140"/>
                  </a:lnTo>
                  <a:lnTo>
                    <a:pt x="2205875" y="120561"/>
                  </a:lnTo>
                  <a:lnTo>
                    <a:pt x="2155748" y="120561"/>
                  </a:lnTo>
                  <a:lnTo>
                    <a:pt x="2062645" y="222008"/>
                  </a:lnTo>
                  <a:lnTo>
                    <a:pt x="2062645" y="120561"/>
                  </a:lnTo>
                  <a:lnTo>
                    <a:pt x="2019668" y="120561"/>
                  </a:lnTo>
                  <a:lnTo>
                    <a:pt x="2019668" y="222008"/>
                  </a:lnTo>
                  <a:lnTo>
                    <a:pt x="1926564" y="120561"/>
                  </a:lnTo>
                  <a:lnTo>
                    <a:pt x="1876425" y="120561"/>
                  </a:lnTo>
                  <a:lnTo>
                    <a:pt x="1983854" y="235140"/>
                  </a:lnTo>
                  <a:lnTo>
                    <a:pt x="1865680" y="368236"/>
                  </a:lnTo>
                  <a:lnTo>
                    <a:pt x="1919414" y="368236"/>
                  </a:lnTo>
                  <a:lnTo>
                    <a:pt x="2011311" y="263804"/>
                  </a:lnTo>
                  <a:lnTo>
                    <a:pt x="2019668" y="272161"/>
                  </a:lnTo>
                  <a:lnTo>
                    <a:pt x="2019668" y="368236"/>
                  </a:lnTo>
                  <a:lnTo>
                    <a:pt x="2062645" y="368236"/>
                  </a:lnTo>
                  <a:lnTo>
                    <a:pt x="2062645" y="272161"/>
                  </a:lnTo>
                  <a:lnTo>
                    <a:pt x="2071001" y="263804"/>
                  </a:lnTo>
                  <a:lnTo>
                    <a:pt x="2162924" y="368236"/>
                  </a:lnTo>
                  <a:lnTo>
                    <a:pt x="2216632" y="368236"/>
                  </a:lnTo>
                  <a:close/>
                </a:path>
                <a:path w="2788920" h="434339">
                  <a:moveTo>
                    <a:pt x="2488781" y="328853"/>
                  </a:moveTo>
                  <a:lnTo>
                    <a:pt x="2451785" y="328853"/>
                  </a:lnTo>
                  <a:lnTo>
                    <a:pt x="2451785" y="159943"/>
                  </a:lnTo>
                  <a:lnTo>
                    <a:pt x="2451785" y="120561"/>
                  </a:lnTo>
                  <a:lnTo>
                    <a:pt x="2408809" y="120561"/>
                  </a:lnTo>
                  <a:lnTo>
                    <a:pt x="2408809" y="159943"/>
                  </a:lnTo>
                  <a:lnTo>
                    <a:pt x="2408809" y="328853"/>
                  </a:lnTo>
                  <a:lnTo>
                    <a:pt x="2290635" y="328853"/>
                  </a:lnTo>
                  <a:lnTo>
                    <a:pt x="2303678" y="314274"/>
                  </a:lnTo>
                  <a:lnTo>
                    <a:pt x="2313013" y="296773"/>
                  </a:lnTo>
                  <a:lnTo>
                    <a:pt x="2318613" y="276377"/>
                  </a:lnTo>
                  <a:lnTo>
                    <a:pt x="2320480" y="253060"/>
                  </a:lnTo>
                  <a:lnTo>
                    <a:pt x="2320480" y="159943"/>
                  </a:lnTo>
                  <a:lnTo>
                    <a:pt x="2408809" y="159943"/>
                  </a:lnTo>
                  <a:lnTo>
                    <a:pt x="2408809" y="120561"/>
                  </a:lnTo>
                  <a:lnTo>
                    <a:pt x="2277503" y="120561"/>
                  </a:lnTo>
                  <a:lnTo>
                    <a:pt x="2277503" y="230974"/>
                  </a:lnTo>
                  <a:lnTo>
                    <a:pt x="2276868" y="251866"/>
                  </a:lnTo>
                  <a:lnTo>
                    <a:pt x="2267356" y="296621"/>
                  </a:lnTo>
                  <a:lnTo>
                    <a:pt x="2235911" y="326618"/>
                  </a:lnTo>
                  <a:lnTo>
                    <a:pt x="2221395" y="328853"/>
                  </a:lnTo>
                  <a:lnTo>
                    <a:pt x="2221395" y="433882"/>
                  </a:lnTo>
                  <a:lnTo>
                    <a:pt x="2260790" y="433882"/>
                  </a:lnTo>
                  <a:lnTo>
                    <a:pt x="2260790" y="368249"/>
                  </a:lnTo>
                  <a:lnTo>
                    <a:pt x="2449398" y="368249"/>
                  </a:lnTo>
                  <a:lnTo>
                    <a:pt x="2449398" y="433882"/>
                  </a:lnTo>
                  <a:lnTo>
                    <a:pt x="2488781" y="433882"/>
                  </a:lnTo>
                  <a:lnTo>
                    <a:pt x="2488781" y="368249"/>
                  </a:lnTo>
                  <a:lnTo>
                    <a:pt x="2488781" y="328853"/>
                  </a:lnTo>
                  <a:close/>
                </a:path>
                <a:path w="2788920" h="434339">
                  <a:moveTo>
                    <a:pt x="2715577" y="291858"/>
                  </a:moveTo>
                  <a:lnTo>
                    <a:pt x="2714383" y="276301"/>
                  </a:lnTo>
                  <a:lnTo>
                    <a:pt x="2710815" y="262470"/>
                  </a:lnTo>
                  <a:lnTo>
                    <a:pt x="2706471" y="253657"/>
                  </a:lnTo>
                  <a:lnTo>
                    <a:pt x="2704846" y="250342"/>
                  </a:lnTo>
                  <a:lnTo>
                    <a:pt x="2696489" y="239941"/>
                  </a:lnTo>
                  <a:lnTo>
                    <a:pt x="2682824" y="229222"/>
                  </a:lnTo>
                  <a:lnTo>
                    <a:pt x="2671419" y="224129"/>
                  </a:lnTo>
                  <a:lnTo>
                    <a:pt x="2671419" y="291858"/>
                  </a:lnTo>
                  <a:lnTo>
                    <a:pt x="2670416" y="301663"/>
                  </a:lnTo>
                  <a:lnTo>
                    <a:pt x="2640088" y="328409"/>
                  </a:lnTo>
                  <a:lnTo>
                    <a:pt x="2617101" y="330034"/>
                  </a:lnTo>
                  <a:lnTo>
                    <a:pt x="2577122" y="330034"/>
                  </a:lnTo>
                  <a:lnTo>
                    <a:pt x="2577122" y="253657"/>
                  </a:lnTo>
                  <a:lnTo>
                    <a:pt x="2617698" y="253657"/>
                  </a:lnTo>
                  <a:lnTo>
                    <a:pt x="2655900" y="260819"/>
                  </a:lnTo>
                  <a:lnTo>
                    <a:pt x="2671419" y="291858"/>
                  </a:lnTo>
                  <a:lnTo>
                    <a:pt x="2671419" y="224129"/>
                  </a:lnTo>
                  <a:lnTo>
                    <a:pt x="2665742" y="221576"/>
                  </a:lnTo>
                  <a:lnTo>
                    <a:pt x="2645232" y="216979"/>
                  </a:lnTo>
                  <a:lnTo>
                    <a:pt x="2621280" y="215455"/>
                  </a:lnTo>
                  <a:lnTo>
                    <a:pt x="2577122" y="215455"/>
                  </a:lnTo>
                  <a:lnTo>
                    <a:pt x="2577122" y="120561"/>
                  </a:lnTo>
                  <a:lnTo>
                    <a:pt x="2534145" y="120561"/>
                  </a:lnTo>
                  <a:lnTo>
                    <a:pt x="2534145" y="368249"/>
                  </a:lnTo>
                  <a:lnTo>
                    <a:pt x="2620683" y="368249"/>
                  </a:lnTo>
                  <a:lnTo>
                    <a:pt x="2644254" y="366941"/>
                  </a:lnTo>
                  <a:lnTo>
                    <a:pt x="2693505" y="347357"/>
                  </a:lnTo>
                  <a:lnTo>
                    <a:pt x="2706344" y="330034"/>
                  </a:lnTo>
                  <a:lnTo>
                    <a:pt x="2710053" y="323037"/>
                  </a:lnTo>
                  <a:lnTo>
                    <a:pt x="2714206" y="308305"/>
                  </a:lnTo>
                  <a:lnTo>
                    <a:pt x="2715577" y="291858"/>
                  </a:lnTo>
                  <a:close/>
                </a:path>
                <a:path w="2788920" h="434339">
                  <a:moveTo>
                    <a:pt x="2788399" y="120561"/>
                  </a:moveTo>
                  <a:lnTo>
                    <a:pt x="2745422" y="120561"/>
                  </a:lnTo>
                  <a:lnTo>
                    <a:pt x="2745422" y="368236"/>
                  </a:lnTo>
                  <a:lnTo>
                    <a:pt x="2788399" y="368236"/>
                  </a:lnTo>
                  <a:lnTo>
                    <a:pt x="2788399" y="120561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940552" y="4658339"/>
              <a:ext cx="205313" cy="220830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686663" y="5346502"/>
              <a:ext cx="665480" cy="284480"/>
            </a:xfrm>
            <a:custGeom>
              <a:avLst/>
              <a:gdLst/>
              <a:ahLst/>
              <a:cxnLst/>
              <a:rect l="l" t="t" r="r" b="b"/>
              <a:pathLst>
                <a:path w="665480" h="284479">
                  <a:moveTo>
                    <a:pt x="212471" y="0"/>
                  </a:moveTo>
                  <a:lnTo>
                    <a:pt x="42976" y="182626"/>
                  </a:lnTo>
                  <a:lnTo>
                    <a:pt x="42976" y="19075"/>
                  </a:lnTo>
                  <a:lnTo>
                    <a:pt x="0" y="19075"/>
                  </a:lnTo>
                  <a:lnTo>
                    <a:pt x="0" y="284086"/>
                  </a:lnTo>
                  <a:lnTo>
                    <a:pt x="169506" y="101447"/>
                  </a:lnTo>
                  <a:lnTo>
                    <a:pt x="169506" y="266776"/>
                  </a:lnTo>
                  <a:lnTo>
                    <a:pt x="212471" y="266776"/>
                  </a:lnTo>
                  <a:lnTo>
                    <a:pt x="212471" y="0"/>
                  </a:lnTo>
                  <a:close/>
                </a:path>
                <a:path w="665480" h="284479">
                  <a:moveTo>
                    <a:pt x="665467" y="19075"/>
                  </a:moveTo>
                  <a:lnTo>
                    <a:pt x="624878" y="19075"/>
                  </a:lnTo>
                  <a:lnTo>
                    <a:pt x="624878" y="143230"/>
                  </a:lnTo>
                  <a:lnTo>
                    <a:pt x="623481" y="161886"/>
                  </a:lnTo>
                  <a:lnTo>
                    <a:pt x="602500" y="208889"/>
                  </a:lnTo>
                  <a:lnTo>
                    <a:pt x="560184" y="234111"/>
                  </a:lnTo>
                  <a:lnTo>
                    <a:pt x="559765" y="234111"/>
                  </a:lnTo>
                  <a:lnTo>
                    <a:pt x="542518" y="235737"/>
                  </a:lnTo>
                  <a:lnTo>
                    <a:pt x="495007" y="221132"/>
                  </a:lnTo>
                  <a:lnTo>
                    <a:pt x="466788" y="180009"/>
                  </a:lnTo>
                  <a:lnTo>
                    <a:pt x="461352" y="142621"/>
                  </a:lnTo>
                  <a:lnTo>
                    <a:pt x="462813" y="122415"/>
                  </a:lnTo>
                  <a:lnTo>
                    <a:pt x="484911" y="75488"/>
                  </a:lnTo>
                  <a:lnTo>
                    <a:pt x="526161" y="52819"/>
                  </a:lnTo>
                  <a:lnTo>
                    <a:pt x="542518" y="51308"/>
                  </a:lnTo>
                  <a:lnTo>
                    <a:pt x="558241" y="52819"/>
                  </a:lnTo>
                  <a:lnTo>
                    <a:pt x="599808" y="75196"/>
                  </a:lnTo>
                  <a:lnTo>
                    <a:pt x="623316" y="122415"/>
                  </a:lnTo>
                  <a:lnTo>
                    <a:pt x="624878" y="143230"/>
                  </a:lnTo>
                  <a:lnTo>
                    <a:pt x="624878" y="19075"/>
                  </a:lnTo>
                  <a:lnTo>
                    <a:pt x="622490" y="19075"/>
                  </a:lnTo>
                  <a:lnTo>
                    <a:pt x="622490" y="54292"/>
                  </a:lnTo>
                  <a:lnTo>
                    <a:pt x="619683" y="51308"/>
                  </a:lnTo>
                  <a:lnTo>
                    <a:pt x="605548" y="36283"/>
                  </a:lnTo>
                  <a:lnTo>
                    <a:pt x="585787" y="23418"/>
                  </a:lnTo>
                  <a:lnTo>
                    <a:pt x="563181" y="15697"/>
                  </a:lnTo>
                  <a:lnTo>
                    <a:pt x="537743" y="13131"/>
                  </a:lnTo>
                  <a:lnTo>
                    <a:pt x="513359" y="15278"/>
                  </a:lnTo>
                  <a:lnTo>
                    <a:pt x="470535" y="32423"/>
                  </a:lnTo>
                  <a:lnTo>
                    <a:pt x="436816" y="66255"/>
                  </a:lnTo>
                  <a:lnTo>
                    <a:pt x="419354" y="113855"/>
                  </a:lnTo>
                  <a:lnTo>
                    <a:pt x="417169" y="142621"/>
                  </a:lnTo>
                  <a:lnTo>
                    <a:pt x="419366" y="171945"/>
                  </a:lnTo>
                  <a:lnTo>
                    <a:pt x="436981" y="220294"/>
                  </a:lnTo>
                  <a:lnTo>
                    <a:pt x="470928" y="254457"/>
                  </a:lnTo>
                  <a:lnTo>
                    <a:pt x="513613" y="271780"/>
                  </a:lnTo>
                  <a:lnTo>
                    <a:pt x="537743" y="273939"/>
                  </a:lnTo>
                  <a:lnTo>
                    <a:pt x="562737" y="271322"/>
                  </a:lnTo>
                  <a:lnTo>
                    <a:pt x="585190" y="263499"/>
                  </a:lnTo>
                  <a:lnTo>
                    <a:pt x="605104" y="250431"/>
                  </a:lnTo>
                  <a:lnTo>
                    <a:pt x="619086" y="235737"/>
                  </a:lnTo>
                  <a:lnTo>
                    <a:pt x="622490" y="232156"/>
                  </a:lnTo>
                  <a:lnTo>
                    <a:pt x="622490" y="266776"/>
                  </a:lnTo>
                  <a:lnTo>
                    <a:pt x="665467" y="266776"/>
                  </a:lnTo>
                  <a:lnTo>
                    <a:pt x="665467" y="232156"/>
                  </a:lnTo>
                  <a:lnTo>
                    <a:pt x="665467" y="54292"/>
                  </a:lnTo>
                  <a:lnTo>
                    <a:pt x="665467" y="19075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33296" y="5365574"/>
              <a:ext cx="414196" cy="247699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1892853" y="5346496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77"/>
                  </a:lnTo>
                  <a:lnTo>
                    <a:pt x="0" y="19077"/>
                  </a:lnTo>
                  <a:lnTo>
                    <a:pt x="0" y="284085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186498" y="5365574"/>
              <a:ext cx="190988" cy="247699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2443124" y="5359622"/>
              <a:ext cx="1872614" cy="393700"/>
            </a:xfrm>
            <a:custGeom>
              <a:avLst/>
              <a:gdLst/>
              <a:ahLst/>
              <a:cxnLst/>
              <a:rect l="l" t="t" r="r" b="b"/>
              <a:pathLst>
                <a:path w="1872614" h="393700">
                  <a:moveTo>
                    <a:pt x="202920" y="6007"/>
                  </a:moveTo>
                  <a:lnTo>
                    <a:pt x="159956" y="6007"/>
                  </a:lnTo>
                  <a:lnTo>
                    <a:pt x="159956" y="107607"/>
                  </a:lnTo>
                  <a:lnTo>
                    <a:pt x="42976" y="107607"/>
                  </a:lnTo>
                  <a:lnTo>
                    <a:pt x="42976" y="6007"/>
                  </a:lnTo>
                  <a:lnTo>
                    <a:pt x="0" y="6007"/>
                  </a:lnTo>
                  <a:lnTo>
                    <a:pt x="0" y="107607"/>
                  </a:lnTo>
                  <a:lnTo>
                    <a:pt x="0" y="146977"/>
                  </a:lnTo>
                  <a:lnTo>
                    <a:pt x="0" y="253657"/>
                  </a:lnTo>
                  <a:lnTo>
                    <a:pt x="42976" y="253657"/>
                  </a:lnTo>
                  <a:lnTo>
                    <a:pt x="42976" y="146977"/>
                  </a:lnTo>
                  <a:lnTo>
                    <a:pt x="159956" y="146977"/>
                  </a:lnTo>
                  <a:lnTo>
                    <a:pt x="159956" y="253657"/>
                  </a:lnTo>
                  <a:lnTo>
                    <a:pt x="202920" y="253657"/>
                  </a:lnTo>
                  <a:lnTo>
                    <a:pt x="202920" y="146977"/>
                  </a:lnTo>
                  <a:lnTo>
                    <a:pt x="202920" y="107607"/>
                  </a:lnTo>
                  <a:lnTo>
                    <a:pt x="202920" y="6007"/>
                  </a:lnTo>
                  <a:close/>
                </a:path>
                <a:path w="1872614" h="393700">
                  <a:moveTo>
                    <a:pt x="531190" y="130708"/>
                  </a:moveTo>
                  <a:lnTo>
                    <a:pt x="521855" y="78943"/>
                  </a:lnTo>
                  <a:lnTo>
                    <a:pt x="494855" y="38188"/>
                  </a:lnTo>
                  <a:lnTo>
                    <a:pt x="487019" y="31419"/>
                  </a:lnTo>
                  <a:lnTo>
                    <a:pt x="487019" y="130708"/>
                  </a:lnTo>
                  <a:lnTo>
                    <a:pt x="485419" y="151041"/>
                  </a:lnTo>
                  <a:lnTo>
                    <a:pt x="461352" y="198158"/>
                  </a:lnTo>
                  <a:lnTo>
                    <a:pt x="417156" y="221081"/>
                  </a:lnTo>
                  <a:lnTo>
                    <a:pt x="399884" y="222618"/>
                  </a:lnTo>
                  <a:lnTo>
                    <a:pt x="382612" y="221081"/>
                  </a:lnTo>
                  <a:lnTo>
                    <a:pt x="338404" y="198158"/>
                  </a:lnTo>
                  <a:lnTo>
                    <a:pt x="314350" y="151041"/>
                  </a:lnTo>
                  <a:lnTo>
                    <a:pt x="312737" y="130708"/>
                  </a:lnTo>
                  <a:lnTo>
                    <a:pt x="314325" y="110363"/>
                  </a:lnTo>
                  <a:lnTo>
                    <a:pt x="338099" y="62953"/>
                  </a:lnTo>
                  <a:lnTo>
                    <a:pt x="382358" y="39738"/>
                  </a:lnTo>
                  <a:lnTo>
                    <a:pt x="399884" y="38188"/>
                  </a:lnTo>
                  <a:lnTo>
                    <a:pt x="417461" y="39738"/>
                  </a:lnTo>
                  <a:lnTo>
                    <a:pt x="461657" y="62674"/>
                  </a:lnTo>
                  <a:lnTo>
                    <a:pt x="485432" y="110121"/>
                  </a:lnTo>
                  <a:lnTo>
                    <a:pt x="487019" y="130708"/>
                  </a:lnTo>
                  <a:lnTo>
                    <a:pt x="487019" y="31419"/>
                  </a:lnTo>
                  <a:lnTo>
                    <a:pt x="474014" y="20815"/>
                  </a:lnTo>
                  <a:lnTo>
                    <a:pt x="451726" y="9258"/>
                  </a:lnTo>
                  <a:lnTo>
                    <a:pt x="427024" y="2324"/>
                  </a:lnTo>
                  <a:lnTo>
                    <a:pt x="399884" y="12"/>
                  </a:lnTo>
                  <a:lnTo>
                    <a:pt x="372745" y="2324"/>
                  </a:lnTo>
                  <a:lnTo>
                    <a:pt x="325742" y="20815"/>
                  </a:lnTo>
                  <a:lnTo>
                    <a:pt x="289560" y="56743"/>
                  </a:lnTo>
                  <a:lnTo>
                    <a:pt x="270903" y="103593"/>
                  </a:lnTo>
                  <a:lnTo>
                    <a:pt x="268579" y="130708"/>
                  </a:lnTo>
                  <a:lnTo>
                    <a:pt x="270903" y="157568"/>
                  </a:lnTo>
                  <a:lnTo>
                    <a:pt x="289560" y="204114"/>
                  </a:lnTo>
                  <a:lnTo>
                    <a:pt x="325742" y="240004"/>
                  </a:lnTo>
                  <a:lnTo>
                    <a:pt x="372745" y="258508"/>
                  </a:lnTo>
                  <a:lnTo>
                    <a:pt x="399884" y="260819"/>
                  </a:lnTo>
                  <a:lnTo>
                    <a:pt x="427024" y="258508"/>
                  </a:lnTo>
                  <a:lnTo>
                    <a:pt x="474014" y="240004"/>
                  </a:lnTo>
                  <a:lnTo>
                    <a:pt x="510197" y="204114"/>
                  </a:lnTo>
                  <a:lnTo>
                    <a:pt x="528853" y="157568"/>
                  </a:lnTo>
                  <a:lnTo>
                    <a:pt x="531190" y="130708"/>
                  </a:lnTo>
                  <a:close/>
                </a:path>
                <a:path w="1872614" h="393700">
                  <a:moveTo>
                    <a:pt x="935228" y="5956"/>
                  </a:moveTo>
                  <a:lnTo>
                    <a:pt x="735876" y="5956"/>
                  </a:lnTo>
                  <a:lnTo>
                    <a:pt x="735876" y="45326"/>
                  </a:lnTo>
                  <a:lnTo>
                    <a:pt x="735876" y="253606"/>
                  </a:lnTo>
                  <a:lnTo>
                    <a:pt x="778852" y="253606"/>
                  </a:lnTo>
                  <a:lnTo>
                    <a:pt x="778852" y="45326"/>
                  </a:lnTo>
                  <a:lnTo>
                    <a:pt x="892251" y="45326"/>
                  </a:lnTo>
                  <a:lnTo>
                    <a:pt x="892251" y="253606"/>
                  </a:lnTo>
                  <a:lnTo>
                    <a:pt x="935228" y="253606"/>
                  </a:lnTo>
                  <a:lnTo>
                    <a:pt x="935228" y="45326"/>
                  </a:lnTo>
                  <a:lnTo>
                    <a:pt x="935228" y="5956"/>
                  </a:lnTo>
                  <a:close/>
                </a:path>
                <a:path w="1872614" h="393700">
                  <a:moveTo>
                    <a:pt x="1264678" y="131292"/>
                  </a:moveTo>
                  <a:lnTo>
                    <a:pt x="1256538" y="81699"/>
                  </a:lnTo>
                  <a:lnTo>
                    <a:pt x="1232154" y="39090"/>
                  </a:lnTo>
                  <a:lnTo>
                    <a:pt x="1231214" y="38188"/>
                  </a:lnTo>
                  <a:lnTo>
                    <a:pt x="1220508" y="27851"/>
                  </a:lnTo>
                  <a:lnTo>
                    <a:pt x="1220508" y="131292"/>
                  </a:lnTo>
                  <a:lnTo>
                    <a:pt x="1219149" y="149339"/>
                  </a:lnTo>
                  <a:lnTo>
                    <a:pt x="1198422" y="196049"/>
                  </a:lnTo>
                  <a:lnTo>
                    <a:pt x="1157236" y="220954"/>
                  </a:lnTo>
                  <a:lnTo>
                    <a:pt x="1139926" y="222618"/>
                  </a:lnTo>
                  <a:lnTo>
                    <a:pt x="1122311" y="220954"/>
                  </a:lnTo>
                  <a:lnTo>
                    <a:pt x="1079944" y="196049"/>
                  </a:lnTo>
                  <a:lnTo>
                    <a:pt x="1058494" y="149669"/>
                  </a:lnTo>
                  <a:lnTo>
                    <a:pt x="1058405" y="149339"/>
                  </a:lnTo>
                  <a:lnTo>
                    <a:pt x="1057021" y="131292"/>
                  </a:lnTo>
                  <a:lnTo>
                    <a:pt x="1056970" y="130708"/>
                  </a:lnTo>
                  <a:lnTo>
                    <a:pt x="1058519" y="110934"/>
                  </a:lnTo>
                  <a:lnTo>
                    <a:pt x="1082052" y="63258"/>
                  </a:lnTo>
                  <a:lnTo>
                    <a:pt x="1121105" y="40576"/>
                  </a:lnTo>
                  <a:lnTo>
                    <a:pt x="1123670" y="39751"/>
                  </a:lnTo>
                  <a:lnTo>
                    <a:pt x="1139342" y="38188"/>
                  </a:lnTo>
                  <a:lnTo>
                    <a:pt x="1154963" y="39751"/>
                  </a:lnTo>
                  <a:lnTo>
                    <a:pt x="1169631" y="44462"/>
                  </a:lnTo>
                  <a:lnTo>
                    <a:pt x="1206741" y="76911"/>
                  </a:lnTo>
                  <a:lnTo>
                    <a:pt x="1220457" y="130708"/>
                  </a:lnTo>
                  <a:lnTo>
                    <a:pt x="1220508" y="131292"/>
                  </a:lnTo>
                  <a:lnTo>
                    <a:pt x="1220508" y="27851"/>
                  </a:lnTo>
                  <a:lnTo>
                    <a:pt x="1214450" y="21983"/>
                  </a:lnTo>
                  <a:lnTo>
                    <a:pt x="1193876" y="9766"/>
                  </a:lnTo>
                  <a:lnTo>
                    <a:pt x="1170724" y="2540"/>
                  </a:lnTo>
                  <a:lnTo>
                    <a:pt x="1171422" y="2540"/>
                  </a:lnTo>
                  <a:lnTo>
                    <a:pt x="1144104" y="0"/>
                  </a:lnTo>
                  <a:lnTo>
                    <a:pt x="1119339" y="2540"/>
                  </a:lnTo>
                  <a:lnTo>
                    <a:pt x="1096962" y="10147"/>
                  </a:lnTo>
                  <a:lnTo>
                    <a:pt x="1076972" y="22821"/>
                  </a:lnTo>
                  <a:lnTo>
                    <a:pt x="1059370" y="40576"/>
                  </a:lnTo>
                  <a:lnTo>
                    <a:pt x="1059370" y="5956"/>
                  </a:lnTo>
                  <a:lnTo>
                    <a:pt x="1016381" y="5956"/>
                  </a:lnTo>
                  <a:lnTo>
                    <a:pt x="1016381" y="393319"/>
                  </a:lnTo>
                  <a:lnTo>
                    <a:pt x="1059370" y="393319"/>
                  </a:lnTo>
                  <a:lnTo>
                    <a:pt x="1059370" y="219036"/>
                  </a:lnTo>
                  <a:lnTo>
                    <a:pt x="1076858" y="237312"/>
                  </a:lnTo>
                  <a:lnTo>
                    <a:pt x="1097114" y="250367"/>
                  </a:lnTo>
                  <a:lnTo>
                    <a:pt x="1120127" y="258203"/>
                  </a:lnTo>
                  <a:lnTo>
                    <a:pt x="1145895" y="260807"/>
                  </a:lnTo>
                  <a:lnTo>
                    <a:pt x="1171676" y="258445"/>
                  </a:lnTo>
                  <a:lnTo>
                    <a:pt x="1214945" y="239496"/>
                  </a:lnTo>
                  <a:lnTo>
                    <a:pt x="1246543" y="202971"/>
                  </a:lnTo>
                  <a:lnTo>
                    <a:pt x="1262659" y="157162"/>
                  </a:lnTo>
                  <a:lnTo>
                    <a:pt x="1264678" y="131292"/>
                  </a:lnTo>
                  <a:close/>
                </a:path>
                <a:path w="1872614" h="393700">
                  <a:moveTo>
                    <a:pt x="1577416" y="130708"/>
                  </a:moveTo>
                  <a:lnTo>
                    <a:pt x="1568094" y="78943"/>
                  </a:lnTo>
                  <a:lnTo>
                    <a:pt x="1541081" y="38188"/>
                  </a:lnTo>
                  <a:lnTo>
                    <a:pt x="1533245" y="31419"/>
                  </a:lnTo>
                  <a:lnTo>
                    <a:pt x="1533245" y="130708"/>
                  </a:lnTo>
                  <a:lnTo>
                    <a:pt x="1531645" y="151041"/>
                  </a:lnTo>
                  <a:lnTo>
                    <a:pt x="1507591" y="198158"/>
                  </a:lnTo>
                  <a:lnTo>
                    <a:pt x="1463382" y="221081"/>
                  </a:lnTo>
                  <a:lnTo>
                    <a:pt x="1446110" y="222618"/>
                  </a:lnTo>
                  <a:lnTo>
                    <a:pt x="1428838" y="221081"/>
                  </a:lnTo>
                  <a:lnTo>
                    <a:pt x="1384642" y="198158"/>
                  </a:lnTo>
                  <a:lnTo>
                    <a:pt x="1360576" y="151041"/>
                  </a:lnTo>
                  <a:lnTo>
                    <a:pt x="1358976" y="130708"/>
                  </a:lnTo>
                  <a:lnTo>
                    <a:pt x="1360563" y="110363"/>
                  </a:lnTo>
                  <a:lnTo>
                    <a:pt x="1384338" y="62953"/>
                  </a:lnTo>
                  <a:lnTo>
                    <a:pt x="1428597" y="39738"/>
                  </a:lnTo>
                  <a:lnTo>
                    <a:pt x="1446110" y="38188"/>
                  </a:lnTo>
                  <a:lnTo>
                    <a:pt x="1463687" y="39738"/>
                  </a:lnTo>
                  <a:lnTo>
                    <a:pt x="1507896" y="62674"/>
                  </a:lnTo>
                  <a:lnTo>
                    <a:pt x="1531670" y="110121"/>
                  </a:lnTo>
                  <a:lnTo>
                    <a:pt x="1533245" y="130708"/>
                  </a:lnTo>
                  <a:lnTo>
                    <a:pt x="1533245" y="31419"/>
                  </a:lnTo>
                  <a:lnTo>
                    <a:pt x="1520240" y="20815"/>
                  </a:lnTo>
                  <a:lnTo>
                    <a:pt x="1497965" y="9258"/>
                  </a:lnTo>
                  <a:lnTo>
                    <a:pt x="1473250" y="2324"/>
                  </a:lnTo>
                  <a:lnTo>
                    <a:pt x="1446110" y="12"/>
                  </a:lnTo>
                  <a:lnTo>
                    <a:pt x="1418971" y="2324"/>
                  </a:lnTo>
                  <a:lnTo>
                    <a:pt x="1371968" y="20815"/>
                  </a:lnTo>
                  <a:lnTo>
                    <a:pt x="1335786" y="56743"/>
                  </a:lnTo>
                  <a:lnTo>
                    <a:pt x="1317142" y="103593"/>
                  </a:lnTo>
                  <a:lnTo>
                    <a:pt x="1314805" y="130708"/>
                  </a:lnTo>
                  <a:lnTo>
                    <a:pt x="1317142" y="157568"/>
                  </a:lnTo>
                  <a:lnTo>
                    <a:pt x="1335786" y="204114"/>
                  </a:lnTo>
                  <a:lnTo>
                    <a:pt x="1371968" y="240004"/>
                  </a:lnTo>
                  <a:lnTo>
                    <a:pt x="1418971" y="258508"/>
                  </a:lnTo>
                  <a:lnTo>
                    <a:pt x="1446110" y="260819"/>
                  </a:lnTo>
                  <a:lnTo>
                    <a:pt x="1473250" y="258508"/>
                  </a:lnTo>
                  <a:lnTo>
                    <a:pt x="1520240" y="240004"/>
                  </a:lnTo>
                  <a:lnTo>
                    <a:pt x="1556435" y="204114"/>
                  </a:lnTo>
                  <a:lnTo>
                    <a:pt x="1575079" y="157568"/>
                  </a:lnTo>
                  <a:lnTo>
                    <a:pt x="1577416" y="130708"/>
                  </a:lnTo>
                  <a:close/>
                </a:path>
                <a:path w="1872614" h="393700">
                  <a:moveTo>
                    <a:pt x="1872246" y="214261"/>
                  </a:moveTo>
                  <a:lnTo>
                    <a:pt x="1835238" y="214261"/>
                  </a:lnTo>
                  <a:lnTo>
                    <a:pt x="1835238" y="45364"/>
                  </a:lnTo>
                  <a:lnTo>
                    <a:pt x="1835238" y="5943"/>
                  </a:lnTo>
                  <a:lnTo>
                    <a:pt x="1792274" y="5943"/>
                  </a:lnTo>
                  <a:lnTo>
                    <a:pt x="1792274" y="45364"/>
                  </a:lnTo>
                  <a:lnTo>
                    <a:pt x="1792274" y="214261"/>
                  </a:lnTo>
                  <a:lnTo>
                    <a:pt x="1674088" y="214261"/>
                  </a:lnTo>
                  <a:lnTo>
                    <a:pt x="1687144" y="199682"/>
                  </a:lnTo>
                  <a:lnTo>
                    <a:pt x="1696466" y="182181"/>
                  </a:lnTo>
                  <a:lnTo>
                    <a:pt x="1702066" y="161772"/>
                  </a:lnTo>
                  <a:lnTo>
                    <a:pt x="1703933" y="138455"/>
                  </a:lnTo>
                  <a:lnTo>
                    <a:pt x="1703933" y="45364"/>
                  </a:lnTo>
                  <a:lnTo>
                    <a:pt x="1792274" y="45364"/>
                  </a:lnTo>
                  <a:lnTo>
                    <a:pt x="1792274" y="5943"/>
                  </a:lnTo>
                  <a:lnTo>
                    <a:pt x="1660969" y="5943"/>
                  </a:lnTo>
                  <a:lnTo>
                    <a:pt x="1660969" y="116370"/>
                  </a:lnTo>
                  <a:lnTo>
                    <a:pt x="1660334" y="137261"/>
                  </a:lnTo>
                  <a:lnTo>
                    <a:pt x="1650822" y="182041"/>
                  </a:lnTo>
                  <a:lnTo>
                    <a:pt x="1619364" y="212026"/>
                  </a:lnTo>
                  <a:lnTo>
                    <a:pt x="1604860" y="214261"/>
                  </a:lnTo>
                  <a:lnTo>
                    <a:pt x="1604860" y="319303"/>
                  </a:lnTo>
                  <a:lnTo>
                    <a:pt x="1644256" y="319303"/>
                  </a:lnTo>
                  <a:lnTo>
                    <a:pt x="1644256" y="253657"/>
                  </a:lnTo>
                  <a:lnTo>
                    <a:pt x="1832851" y="253657"/>
                  </a:lnTo>
                  <a:lnTo>
                    <a:pt x="1832851" y="319303"/>
                  </a:lnTo>
                  <a:lnTo>
                    <a:pt x="1872246" y="319303"/>
                  </a:lnTo>
                  <a:lnTo>
                    <a:pt x="1872246" y="253657"/>
                  </a:lnTo>
                  <a:lnTo>
                    <a:pt x="1872246" y="214261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360736" y="5365574"/>
              <a:ext cx="190988" cy="247699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4617377" y="5241435"/>
              <a:ext cx="2623185" cy="389255"/>
            </a:xfrm>
            <a:custGeom>
              <a:avLst/>
              <a:gdLst/>
              <a:ahLst/>
              <a:cxnLst/>
              <a:rect l="l" t="t" r="r" b="b"/>
              <a:pathLst>
                <a:path w="2623184" h="389254">
                  <a:moveTo>
                    <a:pt x="212471" y="105067"/>
                  </a:moveTo>
                  <a:lnTo>
                    <a:pt x="42964" y="287693"/>
                  </a:lnTo>
                  <a:lnTo>
                    <a:pt x="42964" y="124142"/>
                  </a:lnTo>
                  <a:lnTo>
                    <a:pt x="0" y="124142"/>
                  </a:lnTo>
                  <a:lnTo>
                    <a:pt x="0" y="389153"/>
                  </a:lnTo>
                  <a:lnTo>
                    <a:pt x="169494" y="206514"/>
                  </a:lnTo>
                  <a:lnTo>
                    <a:pt x="169494" y="371843"/>
                  </a:lnTo>
                  <a:lnTo>
                    <a:pt x="212471" y="371843"/>
                  </a:lnTo>
                  <a:lnTo>
                    <a:pt x="212471" y="105067"/>
                  </a:lnTo>
                  <a:close/>
                </a:path>
                <a:path w="2623184" h="389254">
                  <a:moveTo>
                    <a:pt x="440448" y="124193"/>
                  </a:moveTo>
                  <a:lnTo>
                    <a:pt x="293624" y="124193"/>
                  </a:lnTo>
                  <a:lnTo>
                    <a:pt x="293624" y="163563"/>
                  </a:lnTo>
                  <a:lnTo>
                    <a:pt x="293624" y="371843"/>
                  </a:lnTo>
                  <a:lnTo>
                    <a:pt x="336600" y="371843"/>
                  </a:lnTo>
                  <a:lnTo>
                    <a:pt x="336600" y="163563"/>
                  </a:lnTo>
                  <a:lnTo>
                    <a:pt x="440448" y="163563"/>
                  </a:lnTo>
                  <a:lnTo>
                    <a:pt x="440448" y="124193"/>
                  </a:lnTo>
                  <a:close/>
                </a:path>
                <a:path w="2623184" h="389254">
                  <a:moveTo>
                    <a:pt x="716191" y="124142"/>
                  </a:moveTo>
                  <a:lnTo>
                    <a:pt x="675601" y="124142"/>
                  </a:lnTo>
                  <a:lnTo>
                    <a:pt x="675601" y="248297"/>
                  </a:lnTo>
                  <a:lnTo>
                    <a:pt x="674204" y="266954"/>
                  </a:lnTo>
                  <a:lnTo>
                    <a:pt x="653237" y="313956"/>
                  </a:lnTo>
                  <a:lnTo>
                    <a:pt x="610908" y="339178"/>
                  </a:lnTo>
                  <a:lnTo>
                    <a:pt x="610489" y="339178"/>
                  </a:lnTo>
                  <a:lnTo>
                    <a:pt x="593242" y="340804"/>
                  </a:lnTo>
                  <a:lnTo>
                    <a:pt x="545731" y="326199"/>
                  </a:lnTo>
                  <a:lnTo>
                    <a:pt x="517512" y="285076"/>
                  </a:lnTo>
                  <a:lnTo>
                    <a:pt x="512076" y="247688"/>
                  </a:lnTo>
                  <a:lnTo>
                    <a:pt x="513537" y="227482"/>
                  </a:lnTo>
                  <a:lnTo>
                    <a:pt x="535647" y="180555"/>
                  </a:lnTo>
                  <a:lnTo>
                    <a:pt x="576884" y="157886"/>
                  </a:lnTo>
                  <a:lnTo>
                    <a:pt x="593242" y="156375"/>
                  </a:lnTo>
                  <a:lnTo>
                    <a:pt x="608965" y="157886"/>
                  </a:lnTo>
                  <a:lnTo>
                    <a:pt x="650544" y="180263"/>
                  </a:lnTo>
                  <a:lnTo>
                    <a:pt x="674039" y="227482"/>
                  </a:lnTo>
                  <a:lnTo>
                    <a:pt x="675601" y="248297"/>
                  </a:lnTo>
                  <a:lnTo>
                    <a:pt x="675601" y="124142"/>
                  </a:lnTo>
                  <a:lnTo>
                    <a:pt x="673214" y="124142"/>
                  </a:lnTo>
                  <a:lnTo>
                    <a:pt x="673214" y="159359"/>
                  </a:lnTo>
                  <a:lnTo>
                    <a:pt x="670407" y="156375"/>
                  </a:lnTo>
                  <a:lnTo>
                    <a:pt x="656285" y="141351"/>
                  </a:lnTo>
                  <a:lnTo>
                    <a:pt x="636511" y="128485"/>
                  </a:lnTo>
                  <a:lnTo>
                    <a:pt x="613905" y="120764"/>
                  </a:lnTo>
                  <a:lnTo>
                    <a:pt x="588467" y="118198"/>
                  </a:lnTo>
                  <a:lnTo>
                    <a:pt x="564083" y="120345"/>
                  </a:lnTo>
                  <a:lnTo>
                    <a:pt x="521258" y="137490"/>
                  </a:lnTo>
                  <a:lnTo>
                    <a:pt x="487540" y="171323"/>
                  </a:lnTo>
                  <a:lnTo>
                    <a:pt x="470077" y="218922"/>
                  </a:lnTo>
                  <a:lnTo>
                    <a:pt x="467893" y="247688"/>
                  </a:lnTo>
                  <a:lnTo>
                    <a:pt x="470103" y="277012"/>
                  </a:lnTo>
                  <a:lnTo>
                    <a:pt x="487705" y="325361"/>
                  </a:lnTo>
                  <a:lnTo>
                    <a:pt x="521665" y="359524"/>
                  </a:lnTo>
                  <a:lnTo>
                    <a:pt x="564337" y="376847"/>
                  </a:lnTo>
                  <a:lnTo>
                    <a:pt x="588467" y="379006"/>
                  </a:lnTo>
                  <a:lnTo>
                    <a:pt x="613460" y="376389"/>
                  </a:lnTo>
                  <a:lnTo>
                    <a:pt x="635914" y="368566"/>
                  </a:lnTo>
                  <a:lnTo>
                    <a:pt x="655840" y="355498"/>
                  </a:lnTo>
                  <a:lnTo>
                    <a:pt x="669810" y="340804"/>
                  </a:lnTo>
                  <a:lnTo>
                    <a:pt x="673214" y="337223"/>
                  </a:lnTo>
                  <a:lnTo>
                    <a:pt x="673214" y="371843"/>
                  </a:lnTo>
                  <a:lnTo>
                    <a:pt x="716191" y="371843"/>
                  </a:lnTo>
                  <a:lnTo>
                    <a:pt x="716191" y="337223"/>
                  </a:lnTo>
                  <a:lnTo>
                    <a:pt x="716191" y="159359"/>
                  </a:lnTo>
                  <a:lnTo>
                    <a:pt x="716191" y="124142"/>
                  </a:lnTo>
                  <a:close/>
                </a:path>
                <a:path w="2623184" h="389254">
                  <a:moveTo>
                    <a:pt x="1018781" y="256641"/>
                  </a:moveTo>
                  <a:lnTo>
                    <a:pt x="1017993" y="229336"/>
                  </a:lnTo>
                  <a:lnTo>
                    <a:pt x="1016558" y="220827"/>
                  </a:lnTo>
                  <a:lnTo>
                    <a:pt x="1013853" y="204724"/>
                  </a:lnTo>
                  <a:lnTo>
                    <a:pt x="995489" y="163550"/>
                  </a:lnTo>
                  <a:lnTo>
                    <a:pt x="974598" y="141617"/>
                  </a:lnTo>
                  <a:lnTo>
                    <a:pt x="974598" y="220827"/>
                  </a:lnTo>
                  <a:lnTo>
                    <a:pt x="828979" y="220827"/>
                  </a:lnTo>
                  <a:lnTo>
                    <a:pt x="845045" y="184302"/>
                  </a:lnTo>
                  <a:lnTo>
                    <a:pt x="876503" y="160921"/>
                  </a:lnTo>
                  <a:lnTo>
                    <a:pt x="901788" y="156375"/>
                  </a:lnTo>
                  <a:lnTo>
                    <a:pt x="915479" y="157518"/>
                  </a:lnTo>
                  <a:lnTo>
                    <a:pt x="915187" y="157518"/>
                  </a:lnTo>
                  <a:lnTo>
                    <a:pt x="927379" y="160782"/>
                  </a:lnTo>
                  <a:lnTo>
                    <a:pt x="958329" y="183515"/>
                  </a:lnTo>
                  <a:lnTo>
                    <a:pt x="974598" y="220827"/>
                  </a:lnTo>
                  <a:lnTo>
                    <a:pt x="974598" y="141617"/>
                  </a:lnTo>
                  <a:lnTo>
                    <a:pt x="956246" y="129527"/>
                  </a:lnTo>
                  <a:lnTo>
                    <a:pt x="930922" y="121018"/>
                  </a:lnTo>
                  <a:lnTo>
                    <a:pt x="901788" y="118186"/>
                  </a:lnTo>
                  <a:lnTo>
                    <a:pt x="875728" y="120523"/>
                  </a:lnTo>
                  <a:lnTo>
                    <a:pt x="832027" y="139179"/>
                  </a:lnTo>
                  <a:lnTo>
                    <a:pt x="800125" y="175361"/>
                  </a:lnTo>
                  <a:lnTo>
                    <a:pt x="783856" y="222351"/>
                  </a:lnTo>
                  <a:lnTo>
                    <a:pt x="781824" y="249478"/>
                  </a:lnTo>
                  <a:lnTo>
                    <a:pt x="784085" y="279717"/>
                  </a:lnTo>
                  <a:lnTo>
                    <a:pt x="802144" y="328206"/>
                  </a:lnTo>
                  <a:lnTo>
                    <a:pt x="836866" y="360705"/>
                  </a:lnTo>
                  <a:lnTo>
                    <a:pt x="879995" y="376961"/>
                  </a:lnTo>
                  <a:lnTo>
                    <a:pt x="904189" y="378993"/>
                  </a:lnTo>
                  <a:lnTo>
                    <a:pt x="927468" y="377101"/>
                  </a:lnTo>
                  <a:lnTo>
                    <a:pt x="968641" y="361886"/>
                  </a:lnTo>
                  <a:lnTo>
                    <a:pt x="1003109" y="330504"/>
                  </a:lnTo>
                  <a:lnTo>
                    <a:pt x="1016977" y="308571"/>
                  </a:lnTo>
                  <a:lnTo>
                    <a:pt x="981163" y="288874"/>
                  </a:lnTo>
                  <a:lnTo>
                    <a:pt x="976210" y="298386"/>
                  </a:lnTo>
                  <a:lnTo>
                    <a:pt x="970280" y="307225"/>
                  </a:lnTo>
                  <a:lnTo>
                    <a:pt x="932078" y="336321"/>
                  </a:lnTo>
                  <a:lnTo>
                    <a:pt x="904773" y="340804"/>
                  </a:lnTo>
                  <a:lnTo>
                    <a:pt x="889000" y="339344"/>
                  </a:lnTo>
                  <a:lnTo>
                    <a:pt x="849261" y="317525"/>
                  </a:lnTo>
                  <a:lnTo>
                    <a:pt x="827671" y="274548"/>
                  </a:lnTo>
                  <a:lnTo>
                    <a:pt x="825995" y="256641"/>
                  </a:lnTo>
                  <a:lnTo>
                    <a:pt x="1018781" y="256641"/>
                  </a:lnTo>
                  <a:close/>
                </a:path>
                <a:path w="2623184" h="389254">
                  <a:moveTo>
                    <a:pt x="1246759" y="124180"/>
                  </a:moveTo>
                  <a:lnTo>
                    <a:pt x="1048613" y="124180"/>
                  </a:lnTo>
                  <a:lnTo>
                    <a:pt x="1048613" y="163550"/>
                  </a:lnTo>
                  <a:lnTo>
                    <a:pt x="1126197" y="163550"/>
                  </a:lnTo>
                  <a:lnTo>
                    <a:pt x="1126197" y="371830"/>
                  </a:lnTo>
                  <a:lnTo>
                    <a:pt x="1169174" y="371830"/>
                  </a:lnTo>
                  <a:lnTo>
                    <a:pt x="1169174" y="163550"/>
                  </a:lnTo>
                  <a:lnTo>
                    <a:pt x="1246759" y="163550"/>
                  </a:lnTo>
                  <a:lnTo>
                    <a:pt x="1246759" y="124180"/>
                  </a:lnTo>
                  <a:close/>
                </a:path>
                <a:path w="2623184" h="389254">
                  <a:moveTo>
                    <a:pt x="1583956" y="297840"/>
                  </a:moveTo>
                  <a:lnTo>
                    <a:pt x="1570837" y="257848"/>
                  </a:lnTo>
                  <a:lnTo>
                    <a:pt x="1530324" y="229425"/>
                  </a:lnTo>
                  <a:lnTo>
                    <a:pt x="1497812" y="214820"/>
                  </a:lnTo>
                  <a:lnTo>
                    <a:pt x="1488833" y="210477"/>
                  </a:lnTo>
                  <a:lnTo>
                    <a:pt x="1481848" y="206616"/>
                  </a:lnTo>
                  <a:lnTo>
                    <a:pt x="1476832" y="203238"/>
                  </a:lnTo>
                  <a:lnTo>
                    <a:pt x="1471460" y="199059"/>
                  </a:lnTo>
                  <a:lnTo>
                    <a:pt x="1468767" y="192798"/>
                  </a:lnTo>
                  <a:lnTo>
                    <a:pt x="1468767" y="175298"/>
                  </a:lnTo>
                  <a:lnTo>
                    <a:pt x="1471650" y="168325"/>
                  </a:lnTo>
                  <a:lnTo>
                    <a:pt x="1483182" y="158775"/>
                  </a:lnTo>
                  <a:lnTo>
                    <a:pt x="1490256" y="156375"/>
                  </a:lnTo>
                  <a:lnTo>
                    <a:pt x="1498612" y="156375"/>
                  </a:lnTo>
                  <a:lnTo>
                    <a:pt x="1509953" y="157937"/>
                  </a:lnTo>
                  <a:lnTo>
                    <a:pt x="1519504" y="162648"/>
                  </a:lnTo>
                  <a:lnTo>
                    <a:pt x="1527263" y="170484"/>
                  </a:lnTo>
                  <a:lnTo>
                    <a:pt x="1533232" y="181457"/>
                  </a:lnTo>
                  <a:lnTo>
                    <a:pt x="1568450" y="162941"/>
                  </a:lnTo>
                  <a:lnTo>
                    <a:pt x="1556359" y="143357"/>
                  </a:lnTo>
                  <a:lnTo>
                    <a:pt x="1540992" y="129374"/>
                  </a:lnTo>
                  <a:lnTo>
                    <a:pt x="1522336" y="120992"/>
                  </a:lnTo>
                  <a:lnTo>
                    <a:pt x="1500403" y="118198"/>
                  </a:lnTo>
                  <a:lnTo>
                    <a:pt x="1485049" y="119354"/>
                  </a:lnTo>
                  <a:lnTo>
                    <a:pt x="1448193" y="136677"/>
                  </a:lnTo>
                  <a:lnTo>
                    <a:pt x="1429435" y="172161"/>
                  </a:lnTo>
                  <a:lnTo>
                    <a:pt x="1428178" y="187426"/>
                  </a:lnTo>
                  <a:lnTo>
                    <a:pt x="1428889" y="197980"/>
                  </a:lnTo>
                  <a:lnTo>
                    <a:pt x="1447990" y="231914"/>
                  </a:lnTo>
                  <a:lnTo>
                    <a:pt x="1512430" y="266014"/>
                  </a:lnTo>
                  <a:lnTo>
                    <a:pt x="1519999" y="269989"/>
                  </a:lnTo>
                  <a:lnTo>
                    <a:pt x="1539798" y="295846"/>
                  </a:lnTo>
                  <a:lnTo>
                    <a:pt x="1539798" y="301421"/>
                  </a:lnTo>
                  <a:lnTo>
                    <a:pt x="1516595" y="337820"/>
                  </a:lnTo>
                  <a:lnTo>
                    <a:pt x="1499209" y="340804"/>
                  </a:lnTo>
                  <a:lnTo>
                    <a:pt x="1482877" y="338264"/>
                  </a:lnTo>
                  <a:lnTo>
                    <a:pt x="1469072" y="330657"/>
                  </a:lnTo>
                  <a:lnTo>
                    <a:pt x="1457807" y="317982"/>
                  </a:lnTo>
                  <a:lnTo>
                    <a:pt x="1449082" y="300228"/>
                  </a:lnTo>
                  <a:lnTo>
                    <a:pt x="1412062" y="315734"/>
                  </a:lnTo>
                  <a:lnTo>
                    <a:pt x="1432369" y="351536"/>
                  </a:lnTo>
                  <a:lnTo>
                    <a:pt x="1469859" y="374319"/>
                  </a:lnTo>
                  <a:lnTo>
                    <a:pt x="1493850" y="379006"/>
                  </a:lnTo>
                  <a:lnTo>
                    <a:pt x="1498612" y="379006"/>
                  </a:lnTo>
                  <a:lnTo>
                    <a:pt x="1546898" y="366750"/>
                  </a:lnTo>
                  <a:lnTo>
                    <a:pt x="1577911" y="331482"/>
                  </a:lnTo>
                  <a:lnTo>
                    <a:pt x="1582445" y="315645"/>
                  </a:lnTo>
                  <a:lnTo>
                    <a:pt x="1583956" y="297840"/>
                  </a:lnTo>
                  <a:close/>
                </a:path>
                <a:path w="2623184" h="389254">
                  <a:moveTo>
                    <a:pt x="1838198" y="124142"/>
                  </a:moveTo>
                  <a:lnTo>
                    <a:pt x="1795233" y="124142"/>
                  </a:lnTo>
                  <a:lnTo>
                    <a:pt x="1795233" y="268592"/>
                  </a:lnTo>
                  <a:lnTo>
                    <a:pt x="1794497" y="286016"/>
                  </a:lnTo>
                  <a:lnTo>
                    <a:pt x="1774977" y="330060"/>
                  </a:lnTo>
                  <a:lnTo>
                    <a:pt x="1739734" y="340804"/>
                  </a:lnTo>
                  <a:lnTo>
                    <a:pt x="1726260" y="339610"/>
                  </a:lnTo>
                  <a:lnTo>
                    <a:pt x="1690941" y="312572"/>
                  </a:lnTo>
                  <a:lnTo>
                    <a:pt x="1684223" y="268592"/>
                  </a:lnTo>
                  <a:lnTo>
                    <a:pt x="1684223" y="124142"/>
                  </a:lnTo>
                  <a:lnTo>
                    <a:pt x="1641259" y="124142"/>
                  </a:lnTo>
                  <a:lnTo>
                    <a:pt x="1641259" y="273354"/>
                  </a:lnTo>
                  <a:lnTo>
                    <a:pt x="1642668" y="296824"/>
                  </a:lnTo>
                  <a:lnTo>
                    <a:pt x="1654009" y="334124"/>
                  </a:lnTo>
                  <a:lnTo>
                    <a:pt x="1697507" y="371246"/>
                  </a:lnTo>
                  <a:lnTo>
                    <a:pt x="1739734" y="379006"/>
                  </a:lnTo>
                  <a:lnTo>
                    <a:pt x="1761921" y="377063"/>
                  </a:lnTo>
                  <a:lnTo>
                    <a:pt x="1799818" y="361543"/>
                  </a:lnTo>
                  <a:lnTo>
                    <a:pt x="1832533" y="317080"/>
                  </a:lnTo>
                  <a:lnTo>
                    <a:pt x="1838198" y="273354"/>
                  </a:lnTo>
                  <a:lnTo>
                    <a:pt x="1838198" y="124142"/>
                  </a:lnTo>
                  <a:close/>
                </a:path>
                <a:path w="2623184" h="389254">
                  <a:moveTo>
                    <a:pt x="2072157" y="297840"/>
                  </a:moveTo>
                  <a:lnTo>
                    <a:pt x="2059038" y="257848"/>
                  </a:lnTo>
                  <a:lnTo>
                    <a:pt x="2018525" y="229425"/>
                  </a:lnTo>
                  <a:lnTo>
                    <a:pt x="1986013" y="214820"/>
                  </a:lnTo>
                  <a:lnTo>
                    <a:pt x="1977047" y="210477"/>
                  </a:lnTo>
                  <a:lnTo>
                    <a:pt x="1970049" y="206616"/>
                  </a:lnTo>
                  <a:lnTo>
                    <a:pt x="1965032" y="203238"/>
                  </a:lnTo>
                  <a:lnTo>
                    <a:pt x="1959660" y="199059"/>
                  </a:lnTo>
                  <a:lnTo>
                    <a:pt x="1956968" y="192798"/>
                  </a:lnTo>
                  <a:lnTo>
                    <a:pt x="1956968" y="175298"/>
                  </a:lnTo>
                  <a:lnTo>
                    <a:pt x="1959864" y="168325"/>
                  </a:lnTo>
                  <a:lnTo>
                    <a:pt x="1971395" y="158775"/>
                  </a:lnTo>
                  <a:lnTo>
                    <a:pt x="1978456" y="156375"/>
                  </a:lnTo>
                  <a:lnTo>
                    <a:pt x="1986826" y="156375"/>
                  </a:lnTo>
                  <a:lnTo>
                    <a:pt x="1998167" y="157937"/>
                  </a:lnTo>
                  <a:lnTo>
                    <a:pt x="2007704" y="162648"/>
                  </a:lnTo>
                  <a:lnTo>
                    <a:pt x="2015464" y="170484"/>
                  </a:lnTo>
                  <a:lnTo>
                    <a:pt x="2021446" y="181457"/>
                  </a:lnTo>
                  <a:lnTo>
                    <a:pt x="2056650" y="162941"/>
                  </a:lnTo>
                  <a:lnTo>
                    <a:pt x="2044560" y="143357"/>
                  </a:lnTo>
                  <a:lnTo>
                    <a:pt x="2029193" y="129374"/>
                  </a:lnTo>
                  <a:lnTo>
                    <a:pt x="2010537" y="120992"/>
                  </a:lnTo>
                  <a:lnTo>
                    <a:pt x="1988616" y="118198"/>
                  </a:lnTo>
                  <a:lnTo>
                    <a:pt x="1973262" y="119354"/>
                  </a:lnTo>
                  <a:lnTo>
                    <a:pt x="1936394" y="136677"/>
                  </a:lnTo>
                  <a:lnTo>
                    <a:pt x="1917636" y="172161"/>
                  </a:lnTo>
                  <a:lnTo>
                    <a:pt x="1916391" y="187426"/>
                  </a:lnTo>
                  <a:lnTo>
                    <a:pt x="1917090" y="197980"/>
                  </a:lnTo>
                  <a:lnTo>
                    <a:pt x="1936191" y="231914"/>
                  </a:lnTo>
                  <a:lnTo>
                    <a:pt x="2000631" y="266014"/>
                  </a:lnTo>
                  <a:lnTo>
                    <a:pt x="2008200" y="269989"/>
                  </a:lnTo>
                  <a:lnTo>
                    <a:pt x="2028012" y="295846"/>
                  </a:lnTo>
                  <a:lnTo>
                    <a:pt x="2028012" y="301421"/>
                  </a:lnTo>
                  <a:lnTo>
                    <a:pt x="2004796" y="337820"/>
                  </a:lnTo>
                  <a:lnTo>
                    <a:pt x="1987423" y="340804"/>
                  </a:lnTo>
                  <a:lnTo>
                    <a:pt x="1971078" y="338264"/>
                  </a:lnTo>
                  <a:lnTo>
                    <a:pt x="1957273" y="330657"/>
                  </a:lnTo>
                  <a:lnTo>
                    <a:pt x="1946008" y="317982"/>
                  </a:lnTo>
                  <a:lnTo>
                    <a:pt x="1937283" y="300228"/>
                  </a:lnTo>
                  <a:lnTo>
                    <a:pt x="1900275" y="315734"/>
                  </a:lnTo>
                  <a:lnTo>
                    <a:pt x="1920570" y="351536"/>
                  </a:lnTo>
                  <a:lnTo>
                    <a:pt x="1958073" y="374319"/>
                  </a:lnTo>
                  <a:lnTo>
                    <a:pt x="1982050" y="379006"/>
                  </a:lnTo>
                  <a:lnTo>
                    <a:pt x="1986826" y="379006"/>
                  </a:lnTo>
                  <a:lnTo>
                    <a:pt x="2035111" y="366750"/>
                  </a:lnTo>
                  <a:lnTo>
                    <a:pt x="2066124" y="331482"/>
                  </a:lnTo>
                  <a:lnTo>
                    <a:pt x="2070646" y="315645"/>
                  </a:lnTo>
                  <a:lnTo>
                    <a:pt x="2072157" y="297840"/>
                  </a:lnTo>
                  <a:close/>
                </a:path>
                <a:path w="2623184" h="389254">
                  <a:moveTo>
                    <a:pt x="2216594" y="124180"/>
                  </a:moveTo>
                  <a:lnTo>
                    <a:pt x="2173630" y="124180"/>
                  </a:lnTo>
                  <a:lnTo>
                    <a:pt x="2173630" y="34010"/>
                  </a:lnTo>
                  <a:lnTo>
                    <a:pt x="2130653" y="34010"/>
                  </a:lnTo>
                  <a:lnTo>
                    <a:pt x="2130653" y="124180"/>
                  </a:lnTo>
                  <a:lnTo>
                    <a:pt x="2104390" y="124180"/>
                  </a:lnTo>
                  <a:lnTo>
                    <a:pt x="2104390" y="163550"/>
                  </a:lnTo>
                  <a:lnTo>
                    <a:pt x="2130653" y="163550"/>
                  </a:lnTo>
                  <a:lnTo>
                    <a:pt x="2130653" y="371830"/>
                  </a:lnTo>
                  <a:lnTo>
                    <a:pt x="2173630" y="371830"/>
                  </a:lnTo>
                  <a:lnTo>
                    <a:pt x="2173630" y="163550"/>
                  </a:lnTo>
                  <a:lnTo>
                    <a:pt x="2216594" y="163550"/>
                  </a:lnTo>
                  <a:lnTo>
                    <a:pt x="2216594" y="124180"/>
                  </a:lnTo>
                  <a:close/>
                </a:path>
                <a:path w="2623184" h="389254">
                  <a:moveTo>
                    <a:pt x="2489936" y="124142"/>
                  </a:moveTo>
                  <a:lnTo>
                    <a:pt x="2449360" y="124142"/>
                  </a:lnTo>
                  <a:lnTo>
                    <a:pt x="2449360" y="248297"/>
                  </a:lnTo>
                  <a:lnTo>
                    <a:pt x="2447950" y="266954"/>
                  </a:lnTo>
                  <a:lnTo>
                    <a:pt x="2426982" y="313956"/>
                  </a:lnTo>
                  <a:lnTo>
                    <a:pt x="2384666" y="339178"/>
                  </a:lnTo>
                  <a:lnTo>
                    <a:pt x="2384234" y="339178"/>
                  </a:lnTo>
                  <a:lnTo>
                    <a:pt x="2366988" y="340804"/>
                  </a:lnTo>
                  <a:lnTo>
                    <a:pt x="2319477" y="326199"/>
                  </a:lnTo>
                  <a:lnTo>
                    <a:pt x="2291257" y="285076"/>
                  </a:lnTo>
                  <a:lnTo>
                    <a:pt x="2285822" y="247688"/>
                  </a:lnTo>
                  <a:lnTo>
                    <a:pt x="2287282" y="227482"/>
                  </a:lnTo>
                  <a:lnTo>
                    <a:pt x="2309393" y="180555"/>
                  </a:lnTo>
                  <a:lnTo>
                    <a:pt x="2350630" y="157886"/>
                  </a:lnTo>
                  <a:lnTo>
                    <a:pt x="2366988" y="156375"/>
                  </a:lnTo>
                  <a:lnTo>
                    <a:pt x="2382710" y="157886"/>
                  </a:lnTo>
                  <a:lnTo>
                    <a:pt x="2424290" y="180263"/>
                  </a:lnTo>
                  <a:lnTo>
                    <a:pt x="2447785" y="227482"/>
                  </a:lnTo>
                  <a:lnTo>
                    <a:pt x="2449309" y="247688"/>
                  </a:lnTo>
                  <a:lnTo>
                    <a:pt x="2449360" y="248297"/>
                  </a:lnTo>
                  <a:lnTo>
                    <a:pt x="2449360" y="124142"/>
                  </a:lnTo>
                  <a:lnTo>
                    <a:pt x="2446972" y="124142"/>
                  </a:lnTo>
                  <a:lnTo>
                    <a:pt x="2446972" y="159359"/>
                  </a:lnTo>
                  <a:lnTo>
                    <a:pt x="2444165" y="156375"/>
                  </a:lnTo>
                  <a:lnTo>
                    <a:pt x="2430030" y="141351"/>
                  </a:lnTo>
                  <a:lnTo>
                    <a:pt x="2410256" y="128485"/>
                  </a:lnTo>
                  <a:lnTo>
                    <a:pt x="2387650" y="120764"/>
                  </a:lnTo>
                  <a:lnTo>
                    <a:pt x="2362212" y="118198"/>
                  </a:lnTo>
                  <a:lnTo>
                    <a:pt x="2337828" y="120345"/>
                  </a:lnTo>
                  <a:lnTo>
                    <a:pt x="2295004" y="137490"/>
                  </a:lnTo>
                  <a:lnTo>
                    <a:pt x="2261285" y="171323"/>
                  </a:lnTo>
                  <a:lnTo>
                    <a:pt x="2243823" y="218922"/>
                  </a:lnTo>
                  <a:lnTo>
                    <a:pt x="2241639" y="247688"/>
                  </a:lnTo>
                  <a:lnTo>
                    <a:pt x="2243848" y="277012"/>
                  </a:lnTo>
                  <a:lnTo>
                    <a:pt x="2261451" y="325361"/>
                  </a:lnTo>
                  <a:lnTo>
                    <a:pt x="2295410" y="359524"/>
                  </a:lnTo>
                  <a:lnTo>
                    <a:pt x="2338082" y="376847"/>
                  </a:lnTo>
                  <a:lnTo>
                    <a:pt x="2362212" y="379006"/>
                  </a:lnTo>
                  <a:lnTo>
                    <a:pt x="2387206" y="376389"/>
                  </a:lnTo>
                  <a:lnTo>
                    <a:pt x="2409660" y="368566"/>
                  </a:lnTo>
                  <a:lnTo>
                    <a:pt x="2429586" y="355498"/>
                  </a:lnTo>
                  <a:lnTo>
                    <a:pt x="2443556" y="340804"/>
                  </a:lnTo>
                  <a:lnTo>
                    <a:pt x="2446972" y="337223"/>
                  </a:lnTo>
                  <a:lnTo>
                    <a:pt x="2446972" y="371843"/>
                  </a:lnTo>
                  <a:lnTo>
                    <a:pt x="2489936" y="371843"/>
                  </a:lnTo>
                  <a:lnTo>
                    <a:pt x="2489936" y="337223"/>
                  </a:lnTo>
                  <a:lnTo>
                    <a:pt x="2489936" y="159359"/>
                  </a:lnTo>
                  <a:lnTo>
                    <a:pt x="2489936" y="124142"/>
                  </a:lnTo>
                  <a:close/>
                </a:path>
                <a:path w="2623184" h="389254">
                  <a:moveTo>
                    <a:pt x="2614066" y="124142"/>
                  </a:moveTo>
                  <a:lnTo>
                    <a:pt x="2571102" y="124142"/>
                  </a:lnTo>
                  <a:lnTo>
                    <a:pt x="2571102" y="371843"/>
                  </a:lnTo>
                  <a:lnTo>
                    <a:pt x="2614066" y="371843"/>
                  </a:lnTo>
                  <a:lnTo>
                    <a:pt x="2614066" y="124142"/>
                  </a:lnTo>
                  <a:close/>
                </a:path>
                <a:path w="2623184" h="389254">
                  <a:moveTo>
                    <a:pt x="2623020" y="22098"/>
                  </a:moveTo>
                  <a:lnTo>
                    <a:pt x="2620035" y="14935"/>
                  </a:lnTo>
                  <a:lnTo>
                    <a:pt x="2608110" y="2984"/>
                  </a:lnTo>
                  <a:lnTo>
                    <a:pt x="2600947" y="0"/>
                  </a:lnTo>
                  <a:lnTo>
                    <a:pt x="2584234" y="0"/>
                  </a:lnTo>
                  <a:lnTo>
                    <a:pt x="2577084" y="2984"/>
                  </a:lnTo>
                  <a:lnTo>
                    <a:pt x="2565133" y="14935"/>
                  </a:lnTo>
                  <a:lnTo>
                    <a:pt x="2562161" y="22098"/>
                  </a:lnTo>
                  <a:lnTo>
                    <a:pt x="2562161" y="38798"/>
                  </a:lnTo>
                  <a:lnTo>
                    <a:pt x="2565133" y="45961"/>
                  </a:lnTo>
                  <a:lnTo>
                    <a:pt x="2577084" y="57912"/>
                  </a:lnTo>
                  <a:lnTo>
                    <a:pt x="2584234" y="60896"/>
                  </a:lnTo>
                  <a:lnTo>
                    <a:pt x="2600947" y="60896"/>
                  </a:lnTo>
                  <a:lnTo>
                    <a:pt x="2608110" y="57912"/>
                  </a:lnTo>
                  <a:lnTo>
                    <a:pt x="2620035" y="45961"/>
                  </a:lnTo>
                  <a:lnTo>
                    <a:pt x="2623020" y="38798"/>
                  </a:lnTo>
                  <a:lnTo>
                    <a:pt x="2623020" y="22098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312625" y="5359617"/>
              <a:ext cx="199344" cy="253657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685469" y="5178176"/>
              <a:ext cx="8324215" cy="1885314"/>
            </a:xfrm>
            <a:custGeom>
              <a:avLst/>
              <a:gdLst/>
              <a:ahLst/>
              <a:cxnLst/>
              <a:rect l="l" t="t" r="r" b="b"/>
              <a:pathLst>
                <a:path w="8324215" h="1885315">
                  <a:moveTo>
                    <a:pt x="261416" y="1469428"/>
                  </a:moveTo>
                  <a:lnTo>
                    <a:pt x="217246" y="1469428"/>
                  </a:lnTo>
                  <a:lnTo>
                    <a:pt x="217246" y="1655051"/>
                  </a:lnTo>
                  <a:lnTo>
                    <a:pt x="195465" y="1656880"/>
                  </a:lnTo>
                  <a:lnTo>
                    <a:pt x="174879" y="1658188"/>
                  </a:lnTo>
                  <a:lnTo>
                    <a:pt x="155473" y="1658975"/>
                  </a:lnTo>
                  <a:lnTo>
                    <a:pt x="137274" y="1659229"/>
                  </a:lnTo>
                  <a:lnTo>
                    <a:pt x="113245" y="1658454"/>
                  </a:lnTo>
                  <a:lnTo>
                    <a:pt x="68033" y="1646694"/>
                  </a:lnTo>
                  <a:lnTo>
                    <a:pt x="45669" y="1603273"/>
                  </a:lnTo>
                  <a:lnTo>
                    <a:pt x="44170" y="1581035"/>
                  </a:lnTo>
                  <a:lnTo>
                    <a:pt x="44170" y="1469428"/>
                  </a:lnTo>
                  <a:lnTo>
                    <a:pt x="0" y="1469428"/>
                  </a:lnTo>
                  <a:lnTo>
                    <a:pt x="0" y="1587004"/>
                  </a:lnTo>
                  <a:lnTo>
                    <a:pt x="2273" y="1616964"/>
                  </a:lnTo>
                  <a:lnTo>
                    <a:pt x="20472" y="1663230"/>
                  </a:lnTo>
                  <a:lnTo>
                    <a:pt x="52857" y="1688922"/>
                  </a:lnTo>
                  <a:lnTo>
                    <a:pt x="102095" y="1699653"/>
                  </a:lnTo>
                  <a:lnTo>
                    <a:pt x="134886" y="1700999"/>
                  </a:lnTo>
                  <a:lnTo>
                    <a:pt x="150101" y="1700745"/>
                  </a:lnTo>
                  <a:lnTo>
                    <a:pt x="168910" y="1699958"/>
                  </a:lnTo>
                  <a:lnTo>
                    <a:pt x="191287" y="1698650"/>
                  </a:lnTo>
                  <a:lnTo>
                    <a:pt x="217246" y="1696821"/>
                  </a:lnTo>
                  <a:lnTo>
                    <a:pt x="217246" y="1867535"/>
                  </a:lnTo>
                  <a:lnTo>
                    <a:pt x="261416" y="1867535"/>
                  </a:lnTo>
                  <a:lnTo>
                    <a:pt x="261416" y="1469428"/>
                  </a:lnTo>
                  <a:close/>
                </a:path>
                <a:path w="8324215" h="1885315">
                  <a:moveTo>
                    <a:pt x="574763" y="1752333"/>
                  </a:moveTo>
                  <a:lnTo>
                    <a:pt x="569836" y="1700403"/>
                  </a:lnTo>
                  <a:lnTo>
                    <a:pt x="551484" y="1659229"/>
                  </a:lnTo>
                  <a:lnTo>
                    <a:pt x="545071" y="1652066"/>
                  </a:lnTo>
                  <a:lnTo>
                    <a:pt x="533768" y="1639392"/>
                  </a:lnTo>
                  <a:lnTo>
                    <a:pt x="530593" y="1637309"/>
                  </a:lnTo>
                  <a:lnTo>
                    <a:pt x="530593" y="1716519"/>
                  </a:lnTo>
                  <a:lnTo>
                    <a:pt x="384975" y="1716519"/>
                  </a:lnTo>
                  <a:lnTo>
                    <a:pt x="401027" y="1679981"/>
                  </a:lnTo>
                  <a:lnTo>
                    <a:pt x="432485" y="1656613"/>
                  </a:lnTo>
                  <a:lnTo>
                    <a:pt x="457771" y="1652066"/>
                  </a:lnTo>
                  <a:lnTo>
                    <a:pt x="471474" y="1653197"/>
                  </a:lnTo>
                  <a:lnTo>
                    <a:pt x="471170" y="1653197"/>
                  </a:lnTo>
                  <a:lnTo>
                    <a:pt x="483374" y="1656473"/>
                  </a:lnTo>
                  <a:lnTo>
                    <a:pt x="514311" y="1679194"/>
                  </a:lnTo>
                  <a:lnTo>
                    <a:pt x="530593" y="1716519"/>
                  </a:lnTo>
                  <a:lnTo>
                    <a:pt x="530593" y="1637309"/>
                  </a:lnTo>
                  <a:lnTo>
                    <a:pt x="512241" y="1625219"/>
                  </a:lnTo>
                  <a:lnTo>
                    <a:pt x="486905" y="1616710"/>
                  </a:lnTo>
                  <a:lnTo>
                    <a:pt x="457771" y="1613877"/>
                  </a:lnTo>
                  <a:lnTo>
                    <a:pt x="431723" y="1616202"/>
                  </a:lnTo>
                  <a:lnTo>
                    <a:pt x="388010" y="1634858"/>
                  </a:lnTo>
                  <a:lnTo>
                    <a:pt x="356108" y="1671040"/>
                  </a:lnTo>
                  <a:lnTo>
                    <a:pt x="339839" y="1718043"/>
                  </a:lnTo>
                  <a:lnTo>
                    <a:pt x="337807" y="1745170"/>
                  </a:lnTo>
                  <a:lnTo>
                    <a:pt x="340067" y="1775396"/>
                  </a:lnTo>
                  <a:lnTo>
                    <a:pt x="358127" y="1823897"/>
                  </a:lnTo>
                  <a:lnTo>
                    <a:pt x="392861" y="1856384"/>
                  </a:lnTo>
                  <a:lnTo>
                    <a:pt x="435978" y="1872653"/>
                  </a:lnTo>
                  <a:lnTo>
                    <a:pt x="460171" y="1874685"/>
                  </a:lnTo>
                  <a:lnTo>
                    <a:pt x="483450" y="1872780"/>
                  </a:lnTo>
                  <a:lnTo>
                    <a:pt x="504939" y="1867077"/>
                  </a:lnTo>
                  <a:lnTo>
                    <a:pt x="524637" y="1857565"/>
                  </a:lnTo>
                  <a:lnTo>
                    <a:pt x="542544" y="1844255"/>
                  </a:lnTo>
                  <a:lnTo>
                    <a:pt x="550367" y="1836483"/>
                  </a:lnTo>
                  <a:lnTo>
                    <a:pt x="551154" y="1835708"/>
                  </a:lnTo>
                  <a:lnTo>
                    <a:pt x="559092" y="1826196"/>
                  </a:lnTo>
                  <a:lnTo>
                    <a:pt x="566369" y="1815706"/>
                  </a:lnTo>
                  <a:lnTo>
                    <a:pt x="572973" y="1804250"/>
                  </a:lnTo>
                  <a:lnTo>
                    <a:pt x="537159" y="1784553"/>
                  </a:lnTo>
                  <a:lnTo>
                    <a:pt x="532193" y="1794078"/>
                  </a:lnTo>
                  <a:lnTo>
                    <a:pt x="526262" y="1802917"/>
                  </a:lnTo>
                  <a:lnTo>
                    <a:pt x="488073" y="1832013"/>
                  </a:lnTo>
                  <a:lnTo>
                    <a:pt x="460756" y="1836483"/>
                  </a:lnTo>
                  <a:lnTo>
                    <a:pt x="444982" y="1835035"/>
                  </a:lnTo>
                  <a:lnTo>
                    <a:pt x="405257" y="1813204"/>
                  </a:lnTo>
                  <a:lnTo>
                    <a:pt x="383667" y="1770240"/>
                  </a:lnTo>
                  <a:lnTo>
                    <a:pt x="381990" y="1752333"/>
                  </a:lnTo>
                  <a:lnTo>
                    <a:pt x="574763" y="1752333"/>
                  </a:lnTo>
                  <a:close/>
                </a:path>
                <a:path w="8324215" h="1885315">
                  <a:moveTo>
                    <a:pt x="836168" y="1797685"/>
                  </a:moveTo>
                  <a:lnTo>
                    <a:pt x="819073" y="1814652"/>
                  </a:lnTo>
                  <a:lnTo>
                    <a:pt x="800049" y="1826780"/>
                  </a:lnTo>
                  <a:lnTo>
                    <a:pt x="779081" y="1834045"/>
                  </a:lnTo>
                  <a:lnTo>
                    <a:pt x="756170" y="1836470"/>
                  </a:lnTo>
                  <a:lnTo>
                    <a:pt x="738911" y="1834946"/>
                  </a:lnTo>
                  <a:lnTo>
                    <a:pt x="694715" y="1812023"/>
                  </a:lnTo>
                  <a:lnTo>
                    <a:pt x="670648" y="1764906"/>
                  </a:lnTo>
                  <a:lnTo>
                    <a:pt x="669048" y="1744573"/>
                  </a:lnTo>
                  <a:lnTo>
                    <a:pt x="670648" y="1724228"/>
                  </a:lnTo>
                  <a:lnTo>
                    <a:pt x="694715" y="1676819"/>
                  </a:lnTo>
                  <a:lnTo>
                    <a:pt x="739241" y="1653603"/>
                  </a:lnTo>
                  <a:lnTo>
                    <a:pt x="756780" y="1652054"/>
                  </a:lnTo>
                  <a:lnTo>
                    <a:pt x="779767" y="1654365"/>
                  </a:lnTo>
                  <a:lnTo>
                    <a:pt x="800354" y="1661312"/>
                  </a:lnTo>
                  <a:lnTo>
                    <a:pt x="818553" y="1672882"/>
                  </a:lnTo>
                  <a:lnTo>
                    <a:pt x="834377" y="1689061"/>
                  </a:lnTo>
                  <a:lnTo>
                    <a:pt x="834377" y="1637741"/>
                  </a:lnTo>
                  <a:lnTo>
                    <a:pt x="816800" y="1627289"/>
                  </a:lnTo>
                  <a:lnTo>
                    <a:pt x="798118" y="1619834"/>
                  </a:lnTo>
                  <a:lnTo>
                    <a:pt x="778306" y="1615363"/>
                  </a:lnTo>
                  <a:lnTo>
                    <a:pt x="757364" y="1613877"/>
                  </a:lnTo>
                  <a:lnTo>
                    <a:pt x="729957" y="1616202"/>
                  </a:lnTo>
                  <a:lnTo>
                    <a:pt x="682510" y="1634845"/>
                  </a:lnTo>
                  <a:lnTo>
                    <a:pt x="646023" y="1671027"/>
                  </a:lnTo>
                  <a:lnTo>
                    <a:pt x="627227" y="1718030"/>
                  </a:lnTo>
                  <a:lnTo>
                    <a:pt x="624865" y="1745170"/>
                  </a:lnTo>
                  <a:lnTo>
                    <a:pt x="627202" y="1772005"/>
                  </a:lnTo>
                  <a:lnTo>
                    <a:pt x="645858" y="1818411"/>
                  </a:lnTo>
                  <a:lnTo>
                    <a:pt x="682117" y="1854034"/>
                  </a:lnTo>
                  <a:lnTo>
                    <a:pt x="729716" y="1872386"/>
                  </a:lnTo>
                  <a:lnTo>
                    <a:pt x="757364" y="1874685"/>
                  </a:lnTo>
                  <a:lnTo>
                    <a:pt x="778637" y="1873072"/>
                  </a:lnTo>
                  <a:lnTo>
                    <a:pt x="798855" y="1868271"/>
                  </a:lnTo>
                  <a:lnTo>
                    <a:pt x="818032" y="1860245"/>
                  </a:lnTo>
                  <a:lnTo>
                    <a:pt x="836168" y="1849018"/>
                  </a:lnTo>
                  <a:lnTo>
                    <a:pt x="836168" y="1797685"/>
                  </a:lnTo>
                  <a:close/>
                </a:path>
                <a:path w="8324215" h="1885315">
                  <a:moveTo>
                    <a:pt x="1064158" y="1619859"/>
                  </a:moveTo>
                  <a:lnTo>
                    <a:pt x="866000" y="1619859"/>
                  </a:lnTo>
                  <a:lnTo>
                    <a:pt x="866000" y="1659229"/>
                  </a:lnTo>
                  <a:lnTo>
                    <a:pt x="943597" y="1659229"/>
                  </a:lnTo>
                  <a:lnTo>
                    <a:pt x="943597" y="1867509"/>
                  </a:lnTo>
                  <a:lnTo>
                    <a:pt x="986561" y="1867509"/>
                  </a:lnTo>
                  <a:lnTo>
                    <a:pt x="986561" y="1659229"/>
                  </a:lnTo>
                  <a:lnTo>
                    <a:pt x="1064158" y="1659229"/>
                  </a:lnTo>
                  <a:lnTo>
                    <a:pt x="1064158" y="1619859"/>
                  </a:lnTo>
                  <a:close/>
                </a:path>
                <a:path w="8324215" h="1885315">
                  <a:moveTo>
                    <a:pt x="1312430" y="1619885"/>
                  </a:moveTo>
                  <a:lnTo>
                    <a:pt x="1269453" y="1619885"/>
                  </a:lnTo>
                  <a:lnTo>
                    <a:pt x="1269453" y="1721485"/>
                  </a:lnTo>
                  <a:lnTo>
                    <a:pt x="1152474" y="1721485"/>
                  </a:lnTo>
                  <a:lnTo>
                    <a:pt x="1152474" y="1619885"/>
                  </a:lnTo>
                  <a:lnTo>
                    <a:pt x="1109510" y="1619885"/>
                  </a:lnTo>
                  <a:lnTo>
                    <a:pt x="1109510" y="1721485"/>
                  </a:lnTo>
                  <a:lnTo>
                    <a:pt x="1109510" y="1760855"/>
                  </a:lnTo>
                  <a:lnTo>
                    <a:pt x="1109510" y="1867535"/>
                  </a:lnTo>
                  <a:lnTo>
                    <a:pt x="1152474" y="1867535"/>
                  </a:lnTo>
                  <a:lnTo>
                    <a:pt x="1152474" y="1760855"/>
                  </a:lnTo>
                  <a:lnTo>
                    <a:pt x="1269453" y="1760855"/>
                  </a:lnTo>
                  <a:lnTo>
                    <a:pt x="1269453" y="1867535"/>
                  </a:lnTo>
                  <a:lnTo>
                    <a:pt x="1312430" y="1867535"/>
                  </a:lnTo>
                  <a:lnTo>
                    <a:pt x="1312430" y="1760855"/>
                  </a:lnTo>
                  <a:lnTo>
                    <a:pt x="1312430" y="1721485"/>
                  </a:lnTo>
                  <a:lnTo>
                    <a:pt x="1312430" y="1619885"/>
                  </a:lnTo>
                  <a:close/>
                </a:path>
                <a:path w="8324215" h="1885315">
                  <a:moveTo>
                    <a:pt x="1575041" y="1791119"/>
                  </a:moveTo>
                  <a:lnTo>
                    <a:pt x="1573847" y="1775574"/>
                  </a:lnTo>
                  <a:lnTo>
                    <a:pt x="1570266" y="1761731"/>
                  </a:lnTo>
                  <a:lnTo>
                    <a:pt x="1565922" y="1752917"/>
                  </a:lnTo>
                  <a:lnTo>
                    <a:pt x="1564297" y="1749615"/>
                  </a:lnTo>
                  <a:lnTo>
                    <a:pt x="1555940" y="1739201"/>
                  </a:lnTo>
                  <a:lnTo>
                    <a:pt x="1542288" y="1728495"/>
                  </a:lnTo>
                  <a:lnTo>
                    <a:pt x="1530870" y="1723390"/>
                  </a:lnTo>
                  <a:lnTo>
                    <a:pt x="1530870" y="1791119"/>
                  </a:lnTo>
                  <a:lnTo>
                    <a:pt x="1529867" y="1800936"/>
                  </a:lnTo>
                  <a:lnTo>
                    <a:pt x="1499527" y="1827682"/>
                  </a:lnTo>
                  <a:lnTo>
                    <a:pt x="1476552" y="1829320"/>
                  </a:lnTo>
                  <a:lnTo>
                    <a:pt x="1436573" y="1829320"/>
                  </a:lnTo>
                  <a:lnTo>
                    <a:pt x="1436573" y="1752917"/>
                  </a:lnTo>
                  <a:lnTo>
                    <a:pt x="1477162" y="1752917"/>
                  </a:lnTo>
                  <a:lnTo>
                    <a:pt x="1515351" y="1760093"/>
                  </a:lnTo>
                  <a:lnTo>
                    <a:pt x="1530870" y="1791119"/>
                  </a:lnTo>
                  <a:lnTo>
                    <a:pt x="1530870" y="1723390"/>
                  </a:lnTo>
                  <a:lnTo>
                    <a:pt x="1525193" y="1720850"/>
                  </a:lnTo>
                  <a:lnTo>
                    <a:pt x="1504683" y="1716265"/>
                  </a:lnTo>
                  <a:lnTo>
                    <a:pt x="1480743" y="1714741"/>
                  </a:lnTo>
                  <a:lnTo>
                    <a:pt x="1436573" y="1714741"/>
                  </a:lnTo>
                  <a:lnTo>
                    <a:pt x="1436573" y="1619834"/>
                  </a:lnTo>
                  <a:lnTo>
                    <a:pt x="1393596" y="1619834"/>
                  </a:lnTo>
                  <a:lnTo>
                    <a:pt x="1393596" y="1867535"/>
                  </a:lnTo>
                  <a:lnTo>
                    <a:pt x="1480134" y="1867535"/>
                  </a:lnTo>
                  <a:lnTo>
                    <a:pt x="1503705" y="1866226"/>
                  </a:lnTo>
                  <a:lnTo>
                    <a:pt x="1552943" y="1846630"/>
                  </a:lnTo>
                  <a:lnTo>
                    <a:pt x="1565795" y="1829320"/>
                  </a:lnTo>
                  <a:lnTo>
                    <a:pt x="1569516" y="1822323"/>
                  </a:lnTo>
                  <a:lnTo>
                    <a:pt x="1573657" y="1807578"/>
                  </a:lnTo>
                  <a:lnTo>
                    <a:pt x="1575041" y="1791119"/>
                  </a:lnTo>
                  <a:close/>
                </a:path>
                <a:path w="8324215" h="1885315">
                  <a:moveTo>
                    <a:pt x="1647850" y="1619834"/>
                  </a:moveTo>
                  <a:lnTo>
                    <a:pt x="1604873" y="1619834"/>
                  </a:lnTo>
                  <a:lnTo>
                    <a:pt x="1604873" y="1867535"/>
                  </a:lnTo>
                  <a:lnTo>
                    <a:pt x="1647850" y="1867535"/>
                  </a:lnTo>
                  <a:lnTo>
                    <a:pt x="1647850" y="1619834"/>
                  </a:lnTo>
                  <a:close/>
                </a:path>
                <a:path w="8324215" h="1885315">
                  <a:moveTo>
                    <a:pt x="1923592" y="1512989"/>
                  </a:moveTo>
                  <a:lnTo>
                    <a:pt x="1887791" y="1499260"/>
                  </a:lnTo>
                  <a:lnTo>
                    <a:pt x="1880590" y="1514932"/>
                  </a:lnTo>
                  <a:lnTo>
                    <a:pt x="1869732" y="1526120"/>
                  </a:lnTo>
                  <a:lnTo>
                    <a:pt x="1855228" y="1532839"/>
                  </a:lnTo>
                  <a:lnTo>
                    <a:pt x="1837067" y="1535074"/>
                  </a:lnTo>
                  <a:lnTo>
                    <a:pt x="1818894" y="1532839"/>
                  </a:lnTo>
                  <a:lnTo>
                    <a:pt x="1804377" y="1526120"/>
                  </a:lnTo>
                  <a:lnTo>
                    <a:pt x="1793519" y="1514932"/>
                  </a:lnTo>
                  <a:lnTo>
                    <a:pt x="1786318" y="1499260"/>
                  </a:lnTo>
                  <a:lnTo>
                    <a:pt x="1750517" y="1512989"/>
                  </a:lnTo>
                  <a:lnTo>
                    <a:pt x="1772386" y="1546910"/>
                  </a:lnTo>
                  <a:lnTo>
                    <a:pt x="1808035" y="1567014"/>
                  </a:lnTo>
                  <a:lnTo>
                    <a:pt x="1837067" y="1570875"/>
                  </a:lnTo>
                  <a:lnTo>
                    <a:pt x="1852066" y="1569910"/>
                  </a:lnTo>
                  <a:lnTo>
                    <a:pt x="1891068" y="1555381"/>
                  </a:lnTo>
                  <a:lnTo>
                    <a:pt x="1917979" y="1525714"/>
                  </a:lnTo>
                  <a:lnTo>
                    <a:pt x="1923592" y="1512989"/>
                  </a:lnTo>
                  <a:close/>
                </a:path>
                <a:path w="8324215" h="1885315">
                  <a:moveTo>
                    <a:pt x="1941499" y="1600746"/>
                  </a:moveTo>
                  <a:lnTo>
                    <a:pt x="1772005" y="1783372"/>
                  </a:lnTo>
                  <a:lnTo>
                    <a:pt x="1772005" y="1619821"/>
                  </a:lnTo>
                  <a:lnTo>
                    <a:pt x="1729028" y="1619821"/>
                  </a:lnTo>
                  <a:lnTo>
                    <a:pt x="1729028" y="1884832"/>
                  </a:lnTo>
                  <a:lnTo>
                    <a:pt x="1823199" y="1783372"/>
                  </a:lnTo>
                  <a:lnTo>
                    <a:pt x="1898535" y="1702193"/>
                  </a:lnTo>
                  <a:lnTo>
                    <a:pt x="1898535" y="1867522"/>
                  </a:lnTo>
                  <a:lnTo>
                    <a:pt x="1941499" y="1867522"/>
                  </a:lnTo>
                  <a:lnTo>
                    <a:pt x="1941499" y="1702193"/>
                  </a:lnTo>
                  <a:lnTo>
                    <a:pt x="1941499" y="1600746"/>
                  </a:lnTo>
                  <a:close/>
                </a:path>
                <a:path w="8324215" h="1885315">
                  <a:moveTo>
                    <a:pt x="2378964" y="1469428"/>
                  </a:moveTo>
                  <a:lnTo>
                    <a:pt x="2172462" y="1469428"/>
                  </a:lnTo>
                  <a:lnTo>
                    <a:pt x="2172462" y="1511338"/>
                  </a:lnTo>
                  <a:lnTo>
                    <a:pt x="2172462" y="1629448"/>
                  </a:lnTo>
                  <a:lnTo>
                    <a:pt x="2172462" y="1671358"/>
                  </a:lnTo>
                  <a:lnTo>
                    <a:pt x="2172462" y="1826298"/>
                  </a:lnTo>
                  <a:lnTo>
                    <a:pt x="2172462" y="1866938"/>
                  </a:lnTo>
                  <a:lnTo>
                    <a:pt x="2378964" y="1866938"/>
                  </a:lnTo>
                  <a:lnTo>
                    <a:pt x="2378964" y="1826298"/>
                  </a:lnTo>
                  <a:lnTo>
                    <a:pt x="2216620" y="1826298"/>
                  </a:lnTo>
                  <a:lnTo>
                    <a:pt x="2216620" y="1671358"/>
                  </a:lnTo>
                  <a:lnTo>
                    <a:pt x="2374188" y="1671358"/>
                  </a:lnTo>
                  <a:lnTo>
                    <a:pt x="2374188" y="1629448"/>
                  </a:lnTo>
                  <a:lnTo>
                    <a:pt x="2216620" y="1629448"/>
                  </a:lnTo>
                  <a:lnTo>
                    <a:pt x="2216620" y="1511338"/>
                  </a:lnTo>
                  <a:lnTo>
                    <a:pt x="2378964" y="1511338"/>
                  </a:lnTo>
                  <a:lnTo>
                    <a:pt x="2378964" y="1469428"/>
                  </a:lnTo>
                  <a:close/>
                </a:path>
                <a:path w="8324215" h="1885315">
                  <a:moveTo>
                    <a:pt x="2688132" y="1752333"/>
                  </a:moveTo>
                  <a:lnTo>
                    <a:pt x="2680970" y="1712493"/>
                  </a:lnTo>
                  <a:lnTo>
                    <a:pt x="2659481" y="1680108"/>
                  </a:lnTo>
                  <a:lnTo>
                    <a:pt x="2617736" y="1651800"/>
                  </a:lnTo>
                  <a:lnTo>
                    <a:pt x="2559812" y="1625803"/>
                  </a:lnTo>
                  <a:lnTo>
                    <a:pt x="2546007" y="1619313"/>
                  </a:lnTo>
                  <a:lnTo>
                    <a:pt x="2511501" y="1593202"/>
                  </a:lnTo>
                  <a:lnTo>
                    <a:pt x="2503106" y="1566125"/>
                  </a:lnTo>
                  <a:lnTo>
                    <a:pt x="2504262" y="1553044"/>
                  </a:lnTo>
                  <a:lnTo>
                    <a:pt x="2531567" y="1514221"/>
                  </a:lnTo>
                  <a:lnTo>
                    <a:pt x="2569959" y="1504657"/>
                  </a:lnTo>
                  <a:lnTo>
                    <a:pt x="2582824" y="1505508"/>
                  </a:lnTo>
                  <a:lnTo>
                    <a:pt x="2621318" y="1524495"/>
                  </a:lnTo>
                  <a:lnTo>
                    <a:pt x="2637993" y="1548206"/>
                  </a:lnTo>
                  <a:lnTo>
                    <a:pt x="2673210" y="1524939"/>
                  </a:lnTo>
                  <a:lnTo>
                    <a:pt x="2646019" y="1489583"/>
                  </a:lnTo>
                  <a:lnTo>
                    <a:pt x="2605024" y="1467345"/>
                  </a:lnTo>
                  <a:lnTo>
                    <a:pt x="2570556" y="1462862"/>
                  </a:lnTo>
                  <a:lnTo>
                    <a:pt x="2547175" y="1464640"/>
                  </a:lnTo>
                  <a:lnTo>
                    <a:pt x="2507043" y="1478813"/>
                  </a:lnTo>
                  <a:lnTo>
                    <a:pt x="2476563" y="1506499"/>
                  </a:lnTo>
                  <a:lnTo>
                    <a:pt x="2460904" y="1543646"/>
                  </a:lnTo>
                  <a:lnTo>
                    <a:pt x="2458936" y="1565529"/>
                  </a:lnTo>
                  <a:lnTo>
                    <a:pt x="2460663" y="1584147"/>
                  </a:lnTo>
                  <a:lnTo>
                    <a:pt x="2486393" y="1630591"/>
                  </a:lnTo>
                  <a:lnTo>
                    <a:pt x="2522537" y="1655089"/>
                  </a:lnTo>
                  <a:lnTo>
                    <a:pt x="2575331" y="1680108"/>
                  </a:lnTo>
                  <a:lnTo>
                    <a:pt x="2591955" y="1688096"/>
                  </a:lnTo>
                  <a:lnTo>
                    <a:pt x="2631694" y="1717192"/>
                  </a:lnTo>
                  <a:lnTo>
                    <a:pt x="2642768" y="1754136"/>
                  </a:lnTo>
                  <a:lnTo>
                    <a:pt x="2641460" y="1769935"/>
                  </a:lnTo>
                  <a:lnTo>
                    <a:pt x="2621877" y="1809915"/>
                  </a:lnTo>
                  <a:lnTo>
                    <a:pt x="2580805" y="1831467"/>
                  </a:lnTo>
                  <a:lnTo>
                    <a:pt x="2562796" y="1832902"/>
                  </a:lnTo>
                  <a:lnTo>
                    <a:pt x="2546007" y="1831517"/>
                  </a:lnTo>
                  <a:lnTo>
                    <a:pt x="2505494" y="1810816"/>
                  </a:lnTo>
                  <a:lnTo>
                    <a:pt x="2484678" y="1774456"/>
                  </a:lnTo>
                  <a:lnTo>
                    <a:pt x="2481618" y="1760105"/>
                  </a:lnTo>
                  <a:lnTo>
                    <a:pt x="2438654" y="1772031"/>
                  </a:lnTo>
                  <a:lnTo>
                    <a:pt x="2452967" y="1811718"/>
                  </a:lnTo>
                  <a:lnTo>
                    <a:pt x="2475649" y="1842452"/>
                  </a:lnTo>
                  <a:lnTo>
                    <a:pt x="2513698" y="1866633"/>
                  </a:lnTo>
                  <a:lnTo>
                    <a:pt x="2562199" y="1874685"/>
                  </a:lnTo>
                  <a:lnTo>
                    <a:pt x="2588183" y="1872551"/>
                  </a:lnTo>
                  <a:lnTo>
                    <a:pt x="2633256" y="1855533"/>
                  </a:lnTo>
                  <a:lnTo>
                    <a:pt x="2667990" y="1822373"/>
                  </a:lnTo>
                  <a:lnTo>
                    <a:pt x="2685885" y="1778215"/>
                  </a:lnTo>
                  <a:lnTo>
                    <a:pt x="2688132" y="1752333"/>
                  </a:lnTo>
                  <a:close/>
                </a:path>
                <a:path w="8324215" h="1885315">
                  <a:moveTo>
                    <a:pt x="3140532" y="1667573"/>
                  </a:moveTo>
                  <a:lnTo>
                    <a:pt x="2974606" y="1667573"/>
                  </a:lnTo>
                  <a:lnTo>
                    <a:pt x="2974606" y="1709356"/>
                  </a:lnTo>
                  <a:lnTo>
                    <a:pt x="3092780" y="1709356"/>
                  </a:lnTo>
                  <a:lnTo>
                    <a:pt x="3091319" y="1724545"/>
                  </a:lnTo>
                  <a:lnTo>
                    <a:pt x="3076664" y="1766049"/>
                  </a:lnTo>
                  <a:lnTo>
                    <a:pt x="3042132" y="1804835"/>
                  </a:lnTo>
                  <a:lnTo>
                    <a:pt x="2992577" y="1828355"/>
                  </a:lnTo>
                  <a:lnTo>
                    <a:pt x="2954909" y="1832902"/>
                  </a:lnTo>
                  <a:lnTo>
                    <a:pt x="2935414" y="1831797"/>
                  </a:lnTo>
                  <a:lnTo>
                    <a:pt x="2897670" y="1822996"/>
                  </a:lnTo>
                  <a:lnTo>
                    <a:pt x="2862046" y="1805190"/>
                  </a:lnTo>
                  <a:lnTo>
                    <a:pt x="2831452" y="1777149"/>
                  </a:lnTo>
                  <a:lnTo>
                    <a:pt x="2807271" y="1739150"/>
                  </a:lnTo>
                  <a:lnTo>
                    <a:pt x="2794724" y="1694230"/>
                  </a:lnTo>
                  <a:lnTo>
                    <a:pt x="2793161" y="1669376"/>
                  </a:lnTo>
                  <a:lnTo>
                    <a:pt x="2796032" y="1635620"/>
                  </a:lnTo>
                  <a:lnTo>
                    <a:pt x="2819019" y="1576819"/>
                  </a:lnTo>
                  <a:lnTo>
                    <a:pt x="2863672" y="1531162"/>
                  </a:lnTo>
                  <a:lnTo>
                    <a:pt x="2922155" y="1507591"/>
                  </a:lnTo>
                  <a:lnTo>
                    <a:pt x="2956102" y="1504645"/>
                  </a:lnTo>
                  <a:lnTo>
                    <a:pt x="2982963" y="1506728"/>
                  </a:lnTo>
                  <a:lnTo>
                    <a:pt x="3031312" y="1523441"/>
                  </a:lnTo>
                  <a:lnTo>
                    <a:pt x="3062744" y="1546910"/>
                  </a:lnTo>
                  <a:lnTo>
                    <a:pt x="3090392" y="1579245"/>
                  </a:lnTo>
                  <a:lnTo>
                    <a:pt x="3123209" y="1549412"/>
                  </a:lnTo>
                  <a:lnTo>
                    <a:pt x="3089986" y="1512811"/>
                  </a:lnTo>
                  <a:lnTo>
                    <a:pt x="3050400" y="1485023"/>
                  </a:lnTo>
                  <a:lnTo>
                    <a:pt x="2989516" y="1465326"/>
                  </a:lnTo>
                  <a:lnTo>
                    <a:pt x="2955506" y="1462862"/>
                  </a:lnTo>
                  <a:lnTo>
                    <a:pt x="2912884" y="1466570"/>
                  </a:lnTo>
                  <a:lnTo>
                    <a:pt x="2873959" y="1477708"/>
                  </a:lnTo>
                  <a:lnTo>
                    <a:pt x="2838729" y="1496275"/>
                  </a:lnTo>
                  <a:lnTo>
                    <a:pt x="2807195" y="1522247"/>
                  </a:lnTo>
                  <a:lnTo>
                    <a:pt x="2781211" y="1553679"/>
                  </a:lnTo>
                  <a:lnTo>
                    <a:pt x="2762643" y="1588579"/>
                  </a:lnTo>
                  <a:lnTo>
                    <a:pt x="2751518" y="1626933"/>
                  </a:lnTo>
                  <a:lnTo>
                    <a:pt x="2747797" y="1668767"/>
                  </a:lnTo>
                  <a:lnTo>
                    <a:pt x="2751493" y="1710601"/>
                  </a:lnTo>
                  <a:lnTo>
                    <a:pt x="2762580" y="1748967"/>
                  </a:lnTo>
                  <a:lnTo>
                    <a:pt x="2781046" y="1783867"/>
                  </a:lnTo>
                  <a:lnTo>
                    <a:pt x="2806890" y="1815287"/>
                  </a:lnTo>
                  <a:lnTo>
                    <a:pt x="2838259" y="1841271"/>
                  </a:lnTo>
                  <a:lnTo>
                    <a:pt x="2873286" y="1859838"/>
                  </a:lnTo>
                  <a:lnTo>
                    <a:pt x="2911970" y="1870964"/>
                  </a:lnTo>
                  <a:lnTo>
                    <a:pt x="2954324" y="1874685"/>
                  </a:lnTo>
                  <a:lnTo>
                    <a:pt x="2999143" y="1870202"/>
                  </a:lnTo>
                  <a:lnTo>
                    <a:pt x="3038754" y="1856778"/>
                  </a:lnTo>
                  <a:lnTo>
                    <a:pt x="3073146" y="1834400"/>
                  </a:lnTo>
                  <a:lnTo>
                    <a:pt x="3102330" y="1803057"/>
                  </a:lnTo>
                  <a:lnTo>
                    <a:pt x="3130981" y="1745615"/>
                  </a:lnTo>
                  <a:lnTo>
                    <a:pt x="3140532" y="1677123"/>
                  </a:lnTo>
                  <a:lnTo>
                    <a:pt x="3140532" y="1667573"/>
                  </a:lnTo>
                  <a:close/>
                </a:path>
                <a:path w="8324215" h="1885315">
                  <a:moveTo>
                    <a:pt x="3562477" y="1600758"/>
                  </a:moveTo>
                  <a:lnTo>
                    <a:pt x="3392970" y="1783372"/>
                  </a:lnTo>
                  <a:lnTo>
                    <a:pt x="3392970" y="1619834"/>
                  </a:lnTo>
                  <a:lnTo>
                    <a:pt x="3350006" y="1619834"/>
                  </a:lnTo>
                  <a:lnTo>
                    <a:pt x="3350006" y="1884845"/>
                  </a:lnTo>
                  <a:lnTo>
                    <a:pt x="3519500" y="1702206"/>
                  </a:lnTo>
                  <a:lnTo>
                    <a:pt x="3519500" y="1867535"/>
                  </a:lnTo>
                  <a:lnTo>
                    <a:pt x="3562477" y="1867535"/>
                  </a:lnTo>
                  <a:lnTo>
                    <a:pt x="3562477" y="1600758"/>
                  </a:lnTo>
                  <a:close/>
                </a:path>
                <a:path w="8324215" h="1885315">
                  <a:moveTo>
                    <a:pt x="7140422" y="187401"/>
                  </a:moveTo>
                  <a:lnTo>
                    <a:pt x="7099833" y="187401"/>
                  </a:lnTo>
                  <a:lnTo>
                    <a:pt x="7099833" y="311556"/>
                  </a:lnTo>
                  <a:lnTo>
                    <a:pt x="7098436" y="330212"/>
                  </a:lnTo>
                  <a:lnTo>
                    <a:pt x="7077456" y="377215"/>
                  </a:lnTo>
                  <a:lnTo>
                    <a:pt x="7035139" y="402437"/>
                  </a:lnTo>
                  <a:lnTo>
                    <a:pt x="7034720" y="402437"/>
                  </a:lnTo>
                  <a:lnTo>
                    <a:pt x="7017474" y="404063"/>
                  </a:lnTo>
                  <a:lnTo>
                    <a:pt x="6969963" y="389458"/>
                  </a:lnTo>
                  <a:lnTo>
                    <a:pt x="6941744" y="348335"/>
                  </a:lnTo>
                  <a:lnTo>
                    <a:pt x="6936308" y="310946"/>
                  </a:lnTo>
                  <a:lnTo>
                    <a:pt x="6937769" y="290741"/>
                  </a:lnTo>
                  <a:lnTo>
                    <a:pt x="6959867" y="243814"/>
                  </a:lnTo>
                  <a:lnTo>
                    <a:pt x="7001116" y="221145"/>
                  </a:lnTo>
                  <a:lnTo>
                    <a:pt x="7017474" y="219633"/>
                  </a:lnTo>
                  <a:lnTo>
                    <a:pt x="7033196" y="221145"/>
                  </a:lnTo>
                  <a:lnTo>
                    <a:pt x="7074763" y="243522"/>
                  </a:lnTo>
                  <a:lnTo>
                    <a:pt x="7098271" y="290741"/>
                  </a:lnTo>
                  <a:lnTo>
                    <a:pt x="7099833" y="311556"/>
                  </a:lnTo>
                  <a:lnTo>
                    <a:pt x="7099833" y="187401"/>
                  </a:lnTo>
                  <a:lnTo>
                    <a:pt x="7097446" y="187401"/>
                  </a:lnTo>
                  <a:lnTo>
                    <a:pt x="7097446" y="222618"/>
                  </a:lnTo>
                  <a:lnTo>
                    <a:pt x="7094639" y="219633"/>
                  </a:lnTo>
                  <a:lnTo>
                    <a:pt x="7080504" y="204609"/>
                  </a:lnTo>
                  <a:lnTo>
                    <a:pt x="7060743" y="191744"/>
                  </a:lnTo>
                  <a:lnTo>
                    <a:pt x="7038137" y="184023"/>
                  </a:lnTo>
                  <a:lnTo>
                    <a:pt x="7012699" y="181457"/>
                  </a:lnTo>
                  <a:lnTo>
                    <a:pt x="6988315" y="183603"/>
                  </a:lnTo>
                  <a:lnTo>
                    <a:pt x="6945490" y="200748"/>
                  </a:lnTo>
                  <a:lnTo>
                    <a:pt x="6911772" y="234581"/>
                  </a:lnTo>
                  <a:lnTo>
                    <a:pt x="6894309" y="282181"/>
                  </a:lnTo>
                  <a:lnTo>
                    <a:pt x="6892125" y="310946"/>
                  </a:lnTo>
                  <a:lnTo>
                    <a:pt x="6894322" y="340271"/>
                  </a:lnTo>
                  <a:lnTo>
                    <a:pt x="6911937" y="388620"/>
                  </a:lnTo>
                  <a:lnTo>
                    <a:pt x="6945884" y="422783"/>
                  </a:lnTo>
                  <a:lnTo>
                    <a:pt x="6988569" y="440105"/>
                  </a:lnTo>
                  <a:lnTo>
                    <a:pt x="7012699" y="442264"/>
                  </a:lnTo>
                  <a:lnTo>
                    <a:pt x="7037692" y="439648"/>
                  </a:lnTo>
                  <a:lnTo>
                    <a:pt x="7060146" y="431825"/>
                  </a:lnTo>
                  <a:lnTo>
                    <a:pt x="7080059" y="418757"/>
                  </a:lnTo>
                  <a:lnTo>
                    <a:pt x="7094042" y="404063"/>
                  </a:lnTo>
                  <a:lnTo>
                    <a:pt x="7097446" y="400481"/>
                  </a:lnTo>
                  <a:lnTo>
                    <a:pt x="7097446" y="435102"/>
                  </a:lnTo>
                  <a:lnTo>
                    <a:pt x="7140422" y="435102"/>
                  </a:lnTo>
                  <a:lnTo>
                    <a:pt x="7140422" y="400481"/>
                  </a:lnTo>
                  <a:lnTo>
                    <a:pt x="7140422" y="222618"/>
                  </a:lnTo>
                  <a:lnTo>
                    <a:pt x="7140422" y="187401"/>
                  </a:lnTo>
                  <a:close/>
                </a:path>
                <a:path w="8324215" h="1885315">
                  <a:moveTo>
                    <a:pt x="7469873" y="312737"/>
                  </a:moveTo>
                  <a:lnTo>
                    <a:pt x="7461732" y="263144"/>
                  </a:lnTo>
                  <a:lnTo>
                    <a:pt x="7437348" y="220535"/>
                  </a:lnTo>
                  <a:lnTo>
                    <a:pt x="7436409" y="219633"/>
                  </a:lnTo>
                  <a:lnTo>
                    <a:pt x="7425703" y="209296"/>
                  </a:lnTo>
                  <a:lnTo>
                    <a:pt x="7425703" y="312737"/>
                  </a:lnTo>
                  <a:lnTo>
                    <a:pt x="7424344" y="330784"/>
                  </a:lnTo>
                  <a:lnTo>
                    <a:pt x="7403617" y="377494"/>
                  </a:lnTo>
                  <a:lnTo>
                    <a:pt x="7362431" y="402399"/>
                  </a:lnTo>
                  <a:lnTo>
                    <a:pt x="7345121" y="404063"/>
                  </a:lnTo>
                  <a:lnTo>
                    <a:pt x="7327506" y="402399"/>
                  </a:lnTo>
                  <a:lnTo>
                    <a:pt x="7285139" y="377494"/>
                  </a:lnTo>
                  <a:lnTo>
                    <a:pt x="7263689" y="331114"/>
                  </a:lnTo>
                  <a:lnTo>
                    <a:pt x="7263600" y="330784"/>
                  </a:lnTo>
                  <a:lnTo>
                    <a:pt x="7262215" y="312737"/>
                  </a:lnTo>
                  <a:lnTo>
                    <a:pt x="7262165" y="312153"/>
                  </a:lnTo>
                  <a:lnTo>
                    <a:pt x="7263714" y="292379"/>
                  </a:lnTo>
                  <a:lnTo>
                    <a:pt x="7287247" y="244703"/>
                  </a:lnTo>
                  <a:lnTo>
                    <a:pt x="7326300" y="222021"/>
                  </a:lnTo>
                  <a:lnTo>
                    <a:pt x="7328865" y="221195"/>
                  </a:lnTo>
                  <a:lnTo>
                    <a:pt x="7344537" y="219633"/>
                  </a:lnTo>
                  <a:lnTo>
                    <a:pt x="7360158" y="221195"/>
                  </a:lnTo>
                  <a:lnTo>
                    <a:pt x="7374826" y="225907"/>
                  </a:lnTo>
                  <a:lnTo>
                    <a:pt x="7411936" y="258356"/>
                  </a:lnTo>
                  <a:lnTo>
                    <a:pt x="7425652" y="312153"/>
                  </a:lnTo>
                  <a:lnTo>
                    <a:pt x="7425703" y="312737"/>
                  </a:lnTo>
                  <a:lnTo>
                    <a:pt x="7425703" y="209296"/>
                  </a:lnTo>
                  <a:lnTo>
                    <a:pt x="7419645" y="203428"/>
                  </a:lnTo>
                  <a:lnTo>
                    <a:pt x="7399071" y="191211"/>
                  </a:lnTo>
                  <a:lnTo>
                    <a:pt x="7375919" y="183984"/>
                  </a:lnTo>
                  <a:lnTo>
                    <a:pt x="7376617" y="183984"/>
                  </a:lnTo>
                  <a:lnTo>
                    <a:pt x="7349299" y="181444"/>
                  </a:lnTo>
                  <a:lnTo>
                    <a:pt x="7324534" y="183984"/>
                  </a:lnTo>
                  <a:lnTo>
                    <a:pt x="7302157" y="191592"/>
                  </a:lnTo>
                  <a:lnTo>
                    <a:pt x="7282167" y="204266"/>
                  </a:lnTo>
                  <a:lnTo>
                    <a:pt x="7264565" y="222021"/>
                  </a:lnTo>
                  <a:lnTo>
                    <a:pt x="7264565" y="12"/>
                  </a:lnTo>
                  <a:lnTo>
                    <a:pt x="7221575" y="12"/>
                  </a:lnTo>
                  <a:lnTo>
                    <a:pt x="7221575" y="435102"/>
                  </a:lnTo>
                  <a:lnTo>
                    <a:pt x="7264565" y="435102"/>
                  </a:lnTo>
                  <a:lnTo>
                    <a:pt x="7264565" y="400481"/>
                  </a:lnTo>
                  <a:lnTo>
                    <a:pt x="7282053" y="418757"/>
                  </a:lnTo>
                  <a:lnTo>
                    <a:pt x="7302309" y="431812"/>
                  </a:lnTo>
                  <a:lnTo>
                    <a:pt x="7325322" y="439648"/>
                  </a:lnTo>
                  <a:lnTo>
                    <a:pt x="7351090" y="442252"/>
                  </a:lnTo>
                  <a:lnTo>
                    <a:pt x="7376871" y="439889"/>
                  </a:lnTo>
                  <a:lnTo>
                    <a:pt x="7420140" y="420941"/>
                  </a:lnTo>
                  <a:lnTo>
                    <a:pt x="7451738" y="384416"/>
                  </a:lnTo>
                  <a:lnTo>
                    <a:pt x="7467854" y="338607"/>
                  </a:lnTo>
                  <a:lnTo>
                    <a:pt x="7469873" y="312737"/>
                  </a:lnTo>
                  <a:close/>
                </a:path>
                <a:path w="8324215" h="1885315">
                  <a:moveTo>
                    <a:pt x="7578496" y="187401"/>
                  </a:moveTo>
                  <a:lnTo>
                    <a:pt x="7535519" y="187401"/>
                  </a:lnTo>
                  <a:lnTo>
                    <a:pt x="7535519" y="435102"/>
                  </a:lnTo>
                  <a:lnTo>
                    <a:pt x="7578496" y="435102"/>
                  </a:lnTo>
                  <a:lnTo>
                    <a:pt x="7578496" y="187401"/>
                  </a:lnTo>
                  <a:close/>
                </a:path>
                <a:path w="8324215" h="1885315">
                  <a:moveTo>
                    <a:pt x="7587450" y="85356"/>
                  </a:moveTo>
                  <a:lnTo>
                    <a:pt x="7584465" y="78193"/>
                  </a:lnTo>
                  <a:lnTo>
                    <a:pt x="7572527" y="66243"/>
                  </a:lnTo>
                  <a:lnTo>
                    <a:pt x="7565364" y="63258"/>
                  </a:lnTo>
                  <a:lnTo>
                    <a:pt x="7548651" y="63258"/>
                  </a:lnTo>
                  <a:lnTo>
                    <a:pt x="7541488" y="66243"/>
                  </a:lnTo>
                  <a:lnTo>
                    <a:pt x="7529550" y="78193"/>
                  </a:lnTo>
                  <a:lnTo>
                    <a:pt x="7526566" y="85356"/>
                  </a:lnTo>
                  <a:lnTo>
                    <a:pt x="7526566" y="102057"/>
                  </a:lnTo>
                  <a:lnTo>
                    <a:pt x="7529550" y="109220"/>
                  </a:lnTo>
                  <a:lnTo>
                    <a:pt x="7541488" y="121170"/>
                  </a:lnTo>
                  <a:lnTo>
                    <a:pt x="7548651" y="124155"/>
                  </a:lnTo>
                  <a:lnTo>
                    <a:pt x="7565364" y="124155"/>
                  </a:lnTo>
                  <a:lnTo>
                    <a:pt x="7572527" y="121170"/>
                  </a:lnTo>
                  <a:lnTo>
                    <a:pt x="7584465" y="109220"/>
                  </a:lnTo>
                  <a:lnTo>
                    <a:pt x="7587450" y="102057"/>
                  </a:lnTo>
                  <a:lnTo>
                    <a:pt x="7587450" y="85356"/>
                  </a:lnTo>
                  <a:close/>
                </a:path>
                <a:path w="8324215" h="1885315">
                  <a:moveTo>
                    <a:pt x="7702626" y="0"/>
                  </a:moveTo>
                  <a:lnTo>
                    <a:pt x="7659649" y="0"/>
                  </a:lnTo>
                  <a:lnTo>
                    <a:pt x="7659649" y="435102"/>
                  </a:lnTo>
                  <a:lnTo>
                    <a:pt x="7702626" y="435102"/>
                  </a:lnTo>
                  <a:lnTo>
                    <a:pt x="7702626" y="0"/>
                  </a:lnTo>
                  <a:close/>
                </a:path>
                <a:path w="8324215" h="1885315">
                  <a:moveTo>
                    <a:pt x="7826769" y="187401"/>
                  </a:moveTo>
                  <a:lnTo>
                    <a:pt x="7783792" y="187401"/>
                  </a:lnTo>
                  <a:lnTo>
                    <a:pt x="7783792" y="435102"/>
                  </a:lnTo>
                  <a:lnTo>
                    <a:pt x="7826769" y="435102"/>
                  </a:lnTo>
                  <a:lnTo>
                    <a:pt x="7826769" y="187401"/>
                  </a:lnTo>
                  <a:close/>
                </a:path>
                <a:path w="8324215" h="1885315">
                  <a:moveTo>
                    <a:pt x="7835722" y="85356"/>
                  </a:moveTo>
                  <a:lnTo>
                    <a:pt x="7832738" y="78193"/>
                  </a:lnTo>
                  <a:lnTo>
                    <a:pt x="7820800" y="66243"/>
                  </a:lnTo>
                  <a:lnTo>
                    <a:pt x="7813624" y="63258"/>
                  </a:lnTo>
                  <a:lnTo>
                    <a:pt x="7796924" y="63258"/>
                  </a:lnTo>
                  <a:lnTo>
                    <a:pt x="7789761" y="66243"/>
                  </a:lnTo>
                  <a:lnTo>
                    <a:pt x="7777823" y="78193"/>
                  </a:lnTo>
                  <a:lnTo>
                    <a:pt x="7774838" y="85356"/>
                  </a:lnTo>
                  <a:lnTo>
                    <a:pt x="7774838" y="102057"/>
                  </a:lnTo>
                  <a:lnTo>
                    <a:pt x="7777823" y="109220"/>
                  </a:lnTo>
                  <a:lnTo>
                    <a:pt x="7789761" y="121170"/>
                  </a:lnTo>
                  <a:lnTo>
                    <a:pt x="7796924" y="124155"/>
                  </a:lnTo>
                  <a:lnTo>
                    <a:pt x="7813624" y="124155"/>
                  </a:lnTo>
                  <a:lnTo>
                    <a:pt x="7820800" y="121170"/>
                  </a:lnTo>
                  <a:lnTo>
                    <a:pt x="7832738" y="109220"/>
                  </a:lnTo>
                  <a:lnTo>
                    <a:pt x="7835722" y="102057"/>
                  </a:lnTo>
                  <a:lnTo>
                    <a:pt x="7835722" y="85356"/>
                  </a:lnTo>
                  <a:close/>
                </a:path>
                <a:path w="8324215" h="1885315">
                  <a:moveTo>
                    <a:pt x="7995082" y="187439"/>
                  </a:moveTo>
                  <a:lnTo>
                    <a:pt x="7952105" y="187439"/>
                  </a:lnTo>
                  <a:lnTo>
                    <a:pt x="7952105" y="97269"/>
                  </a:lnTo>
                  <a:lnTo>
                    <a:pt x="7909128" y="97269"/>
                  </a:lnTo>
                  <a:lnTo>
                    <a:pt x="7909128" y="187439"/>
                  </a:lnTo>
                  <a:lnTo>
                    <a:pt x="7882864" y="187439"/>
                  </a:lnTo>
                  <a:lnTo>
                    <a:pt x="7882864" y="226809"/>
                  </a:lnTo>
                  <a:lnTo>
                    <a:pt x="7909128" y="226809"/>
                  </a:lnTo>
                  <a:lnTo>
                    <a:pt x="7909128" y="435089"/>
                  </a:lnTo>
                  <a:lnTo>
                    <a:pt x="7952105" y="435089"/>
                  </a:lnTo>
                  <a:lnTo>
                    <a:pt x="7952105" y="226809"/>
                  </a:lnTo>
                  <a:lnTo>
                    <a:pt x="7995082" y="226809"/>
                  </a:lnTo>
                  <a:lnTo>
                    <a:pt x="7995082" y="187439"/>
                  </a:lnTo>
                  <a:close/>
                </a:path>
                <a:path w="8324215" h="1885315">
                  <a:moveTo>
                    <a:pt x="8264842" y="187401"/>
                  </a:moveTo>
                  <a:lnTo>
                    <a:pt x="8217090" y="187401"/>
                  </a:lnTo>
                  <a:lnTo>
                    <a:pt x="8136522" y="364680"/>
                  </a:lnTo>
                  <a:lnTo>
                    <a:pt x="8048777" y="187401"/>
                  </a:lnTo>
                  <a:lnTo>
                    <a:pt x="7999844" y="187401"/>
                  </a:lnTo>
                  <a:lnTo>
                    <a:pt x="8113839" y="411822"/>
                  </a:lnTo>
                  <a:lnTo>
                    <a:pt x="8033855" y="574763"/>
                  </a:lnTo>
                  <a:lnTo>
                    <a:pt x="8081607" y="574763"/>
                  </a:lnTo>
                  <a:lnTo>
                    <a:pt x="8264842" y="187401"/>
                  </a:lnTo>
                  <a:close/>
                </a:path>
                <a:path w="8324215" h="1885315">
                  <a:moveTo>
                    <a:pt x="8323910" y="403263"/>
                  </a:moveTo>
                  <a:lnTo>
                    <a:pt x="8320938" y="396303"/>
                  </a:lnTo>
                  <a:lnTo>
                    <a:pt x="8308988" y="384365"/>
                  </a:lnTo>
                  <a:lnTo>
                    <a:pt x="8302028" y="381381"/>
                  </a:lnTo>
                  <a:lnTo>
                    <a:pt x="8286102" y="381381"/>
                  </a:lnTo>
                  <a:lnTo>
                    <a:pt x="8279155" y="384365"/>
                  </a:lnTo>
                  <a:lnTo>
                    <a:pt x="8267217" y="396303"/>
                  </a:lnTo>
                  <a:lnTo>
                    <a:pt x="8264245" y="403263"/>
                  </a:lnTo>
                  <a:lnTo>
                    <a:pt x="8264245" y="419201"/>
                  </a:lnTo>
                  <a:lnTo>
                    <a:pt x="8267217" y="426148"/>
                  </a:lnTo>
                  <a:lnTo>
                    <a:pt x="8273186" y="432117"/>
                  </a:lnTo>
                  <a:lnTo>
                    <a:pt x="8279155" y="438086"/>
                  </a:lnTo>
                  <a:lnTo>
                    <a:pt x="8286102" y="441071"/>
                  </a:lnTo>
                  <a:lnTo>
                    <a:pt x="8302028" y="441071"/>
                  </a:lnTo>
                  <a:lnTo>
                    <a:pt x="8308988" y="438086"/>
                  </a:lnTo>
                  <a:lnTo>
                    <a:pt x="8320938" y="426148"/>
                  </a:lnTo>
                  <a:lnTo>
                    <a:pt x="8323910" y="419201"/>
                  </a:lnTo>
                  <a:lnTo>
                    <a:pt x="8323910" y="403263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293324" y="6798002"/>
              <a:ext cx="223218" cy="248892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4597692" y="6778935"/>
              <a:ext cx="665480" cy="405130"/>
            </a:xfrm>
            <a:custGeom>
              <a:avLst/>
              <a:gdLst/>
              <a:ahLst/>
              <a:cxnLst/>
              <a:rect l="l" t="t" r="r" b="b"/>
              <a:pathLst>
                <a:path w="665479" h="405129">
                  <a:moveTo>
                    <a:pt x="212483" y="0"/>
                  </a:moveTo>
                  <a:lnTo>
                    <a:pt x="42976" y="182613"/>
                  </a:lnTo>
                  <a:lnTo>
                    <a:pt x="42976" y="19075"/>
                  </a:lnTo>
                  <a:lnTo>
                    <a:pt x="0" y="19075"/>
                  </a:lnTo>
                  <a:lnTo>
                    <a:pt x="0" y="284086"/>
                  </a:lnTo>
                  <a:lnTo>
                    <a:pt x="169506" y="101447"/>
                  </a:lnTo>
                  <a:lnTo>
                    <a:pt x="169506" y="266776"/>
                  </a:lnTo>
                  <a:lnTo>
                    <a:pt x="212483" y="266776"/>
                  </a:lnTo>
                  <a:lnTo>
                    <a:pt x="212483" y="0"/>
                  </a:lnTo>
                  <a:close/>
                </a:path>
                <a:path w="665479" h="405129">
                  <a:moveTo>
                    <a:pt x="665454" y="19075"/>
                  </a:moveTo>
                  <a:lnTo>
                    <a:pt x="624878" y="19075"/>
                  </a:lnTo>
                  <a:lnTo>
                    <a:pt x="624878" y="143230"/>
                  </a:lnTo>
                  <a:lnTo>
                    <a:pt x="623481" y="161874"/>
                  </a:lnTo>
                  <a:lnTo>
                    <a:pt x="602500" y="208876"/>
                  </a:lnTo>
                  <a:lnTo>
                    <a:pt x="560184" y="234099"/>
                  </a:lnTo>
                  <a:lnTo>
                    <a:pt x="559752" y="234099"/>
                  </a:lnTo>
                  <a:lnTo>
                    <a:pt x="542505" y="235724"/>
                  </a:lnTo>
                  <a:lnTo>
                    <a:pt x="494995" y="221132"/>
                  </a:lnTo>
                  <a:lnTo>
                    <a:pt x="466775" y="179997"/>
                  </a:lnTo>
                  <a:lnTo>
                    <a:pt x="461340" y="142621"/>
                  </a:lnTo>
                  <a:lnTo>
                    <a:pt x="462800" y="122415"/>
                  </a:lnTo>
                  <a:lnTo>
                    <a:pt x="484911" y="75476"/>
                  </a:lnTo>
                  <a:lnTo>
                    <a:pt x="526148" y="52819"/>
                  </a:lnTo>
                  <a:lnTo>
                    <a:pt x="542505" y="51308"/>
                  </a:lnTo>
                  <a:lnTo>
                    <a:pt x="558228" y="52819"/>
                  </a:lnTo>
                  <a:lnTo>
                    <a:pt x="599808" y="75184"/>
                  </a:lnTo>
                  <a:lnTo>
                    <a:pt x="623303" y="122415"/>
                  </a:lnTo>
                  <a:lnTo>
                    <a:pt x="624827" y="142621"/>
                  </a:lnTo>
                  <a:lnTo>
                    <a:pt x="624878" y="143230"/>
                  </a:lnTo>
                  <a:lnTo>
                    <a:pt x="624878" y="19075"/>
                  </a:lnTo>
                  <a:lnTo>
                    <a:pt x="622490" y="19075"/>
                  </a:lnTo>
                  <a:lnTo>
                    <a:pt x="622490" y="54292"/>
                  </a:lnTo>
                  <a:lnTo>
                    <a:pt x="619683" y="51308"/>
                  </a:lnTo>
                  <a:lnTo>
                    <a:pt x="605548" y="36271"/>
                  </a:lnTo>
                  <a:lnTo>
                    <a:pt x="585774" y="23418"/>
                  </a:lnTo>
                  <a:lnTo>
                    <a:pt x="563181" y="15697"/>
                  </a:lnTo>
                  <a:lnTo>
                    <a:pt x="537730" y="13119"/>
                  </a:lnTo>
                  <a:lnTo>
                    <a:pt x="513359" y="15265"/>
                  </a:lnTo>
                  <a:lnTo>
                    <a:pt x="470535" y="32423"/>
                  </a:lnTo>
                  <a:lnTo>
                    <a:pt x="436816" y="66255"/>
                  </a:lnTo>
                  <a:lnTo>
                    <a:pt x="419354" y="113842"/>
                  </a:lnTo>
                  <a:lnTo>
                    <a:pt x="417169" y="142621"/>
                  </a:lnTo>
                  <a:lnTo>
                    <a:pt x="419366" y="171945"/>
                  </a:lnTo>
                  <a:lnTo>
                    <a:pt x="436981" y="220294"/>
                  </a:lnTo>
                  <a:lnTo>
                    <a:pt x="470928" y="254457"/>
                  </a:lnTo>
                  <a:lnTo>
                    <a:pt x="513600" y="271767"/>
                  </a:lnTo>
                  <a:lnTo>
                    <a:pt x="537730" y="273939"/>
                  </a:lnTo>
                  <a:lnTo>
                    <a:pt x="562724" y="271322"/>
                  </a:lnTo>
                  <a:lnTo>
                    <a:pt x="585177" y="263486"/>
                  </a:lnTo>
                  <a:lnTo>
                    <a:pt x="605104" y="250431"/>
                  </a:lnTo>
                  <a:lnTo>
                    <a:pt x="619086" y="235724"/>
                  </a:lnTo>
                  <a:lnTo>
                    <a:pt x="622490" y="232143"/>
                  </a:lnTo>
                  <a:lnTo>
                    <a:pt x="622363" y="271322"/>
                  </a:lnTo>
                  <a:lnTo>
                    <a:pt x="614756" y="319595"/>
                  </a:lnTo>
                  <a:lnTo>
                    <a:pt x="581901" y="357784"/>
                  </a:lnTo>
                  <a:lnTo>
                    <a:pt x="543102" y="366433"/>
                  </a:lnTo>
                  <a:lnTo>
                    <a:pt x="525043" y="364947"/>
                  </a:lnTo>
                  <a:lnTo>
                    <a:pt x="483412" y="342557"/>
                  </a:lnTo>
                  <a:lnTo>
                    <a:pt x="465518" y="305638"/>
                  </a:lnTo>
                  <a:lnTo>
                    <a:pt x="464324" y="291236"/>
                  </a:lnTo>
                  <a:lnTo>
                    <a:pt x="421944" y="291236"/>
                  </a:lnTo>
                  <a:lnTo>
                    <a:pt x="429996" y="335102"/>
                  </a:lnTo>
                  <a:lnTo>
                    <a:pt x="454164" y="371221"/>
                  </a:lnTo>
                  <a:lnTo>
                    <a:pt x="492963" y="396278"/>
                  </a:lnTo>
                  <a:lnTo>
                    <a:pt x="542505" y="404634"/>
                  </a:lnTo>
                  <a:lnTo>
                    <a:pt x="573100" y="401764"/>
                  </a:lnTo>
                  <a:lnTo>
                    <a:pt x="599808" y="393141"/>
                  </a:lnTo>
                  <a:lnTo>
                    <a:pt x="622642" y="378777"/>
                  </a:lnTo>
                  <a:lnTo>
                    <a:pt x="634276" y="366433"/>
                  </a:lnTo>
                  <a:lnTo>
                    <a:pt x="641591" y="358673"/>
                  </a:lnTo>
                  <a:lnTo>
                    <a:pt x="652030" y="340512"/>
                  </a:lnTo>
                  <a:lnTo>
                    <a:pt x="659485" y="318236"/>
                  </a:lnTo>
                  <a:lnTo>
                    <a:pt x="663968" y="291858"/>
                  </a:lnTo>
                  <a:lnTo>
                    <a:pt x="665264" y="265277"/>
                  </a:lnTo>
                  <a:lnTo>
                    <a:pt x="665353" y="263486"/>
                  </a:lnTo>
                  <a:lnTo>
                    <a:pt x="665454" y="232143"/>
                  </a:lnTo>
                  <a:lnTo>
                    <a:pt x="665454" y="54292"/>
                  </a:lnTo>
                  <a:lnTo>
                    <a:pt x="665454" y="19075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344319" y="6792044"/>
              <a:ext cx="137273" cy="253657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5491137" y="6792055"/>
              <a:ext cx="524510" cy="260985"/>
            </a:xfrm>
            <a:custGeom>
              <a:avLst/>
              <a:gdLst/>
              <a:ahLst/>
              <a:cxnLst/>
              <a:rect l="l" t="t" r="r" b="b"/>
              <a:pathLst>
                <a:path w="524510" h="260984">
                  <a:moveTo>
                    <a:pt x="236956" y="138455"/>
                  </a:moveTo>
                  <a:lnTo>
                    <a:pt x="236169" y="111137"/>
                  </a:lnTo>
                  <a:lnTo>
                    <a:pt x="234734" y="102641"/>
                  </a:lnTo>
                  <a:lnTo>
                    <a:pt x="232029" y="86525"/>
                  </a:lnTo>
                  <a:lnTo>
                    <a:pt x="224523" y="64604"/>
                  </a:lnTo>
                  <a:lnTo>
                    <a:pt x="213664" y="45351"/>
                  </a:lnTo>
                  <a:lnTo>
                    <a:pt x="207264" y="38188"/>
                  </a:lnTo>
                  <a:lnTo>
                    <a:pt x="195948" y="25514"/>
                  </a:lnTo>
                  <a:lnTo>
                    <a:pt x="192773" y="23431"/>
                  </a:lnTo>
                  <a:lnTo>
                    <a:pt x="192773" y="102641"/>
                  </a:lnTo>
                  <a:lnTo>
                    <a:pt x="47155" y="102641"/>
                  </a:lnTo>
                  <a:lnTo>
                    <a:pt x="63207" y="66103"/>
                  </a:lnTo>
                  <a:lnTo>
                    <a:pt x="94678" y="42735"/>
                  </a:lnTo>
                  <a:lnTo>
                    <a:pt x="119964" y="38188"/>
                  </a:lnTo>
                  <a:lnTo>
                    <a:pt x="133654" y="39319"/>
                  </a:lnTo>
                  <a:lnTo>
                    <a:pt x="133362" y="39319"/>
                  </a:lnTo>
                  <a:lnTo>
                    <a:pt x="145554" y="42595"/>
                  </a:lnTo>
                  <a:lnTo>
                    <a:pt x="176504" y="65316"/>
                  </a:lnTo>
                  <a:lnTo>
                    <a:pt x="192773" y="102641"/>
                  </a:lnTo>
                  <a:lnTo>
                    <a:pt x="192773" y="23431"/>
                  </a:lnTo>
                  <a:lnTo>
                    <a:pt x="174421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03" y="2324"/>
                  </a:lnTo>
                  <a:lnTo>
                    <a:pt x="50203" y="20980"/>
                  </a:lnTo>
                  <a:lnTo>
                    <a:pt x="18300" y="57162"/>
                  </a:lnTo>
                  <a:lnTo>
                    <a:pt x="2032" y="104165"/>
                  </a:lnTo>
                  <a:lnTo>
                    <a:pt x="0" y="131292"/>
                  </a:lnTo>
                  <a:lnTo>
                    <a:pt x="2260" y="161518"/>
                  </a:lnTo>
                  <a:lnTo>
                    <a:pt x="20320" y="210019"/>
                  </a:lnTo>
                  <a:lnTo>
                    <a:pt x="55041" y="242506"/>
                  </a:lnTo>
                  <a:lnTo>
                    <a:pt x="98171" y="258775"/>
                  </a:lnTo>
                  <a:lnTo>
                    <a:pt x="122364" y="260807"/>
                  </a:lnTo>
                  <a:lnTo>
                    <a:pt x="145643" y="258902"/>
                  </a:lnTo>
                  <a:lnTo>
                    <a:pt x="167119" y="253199"/>
                  </a:lnTo>
                  <a:lnTo>
                    <a:pt x="186817" y="243687"/>
                  </a:lnTo>
                  <a:lnTo>
                    <a:pt x="204724" y="230378"/>
                  </a:lnTo>
                  <a:lnTo>
                    <a:pt x="212547" y="222605"/>
                  </a:lnTo>
                  <a:lnTo>
                    <a:pt x="213334" y="221830"/>
                  </a:lnTo>
                  <a:lnTo>
                    <a:pt x="221272" y="212318"/>
                  </a:lnTo>
                  <a:lnTo>
                    <a:pt x="228549" y="201828"/>
                  </a:lnTo>
                  <a:lnTo>
                    <a:pt x="235153" y="190373"/>
                  </a:lnTo>
                  <a:lnTo>
                    <a:pt x="199339" y="170675"/>
                  </a:lnTo>
                  <a:lnTo>
                    <a:pt x="194386" y="180200"/>
                  </a:lnTo>
                  <a:lnTo>
                    <a:pt x="188455" y="189039"/>
                  </a:lnTo>
                  <a:lnTo>
                    <a:pt x="150253" y="218135"/>
                  </a:lnTo>
                  <a:lnTo>
                    <a:pt x="122948" y="222605"/>
                  </a:lnTo>
                  <a:lnTo>
                    <a:pt x="107162" y="221157"/>
                  </a:lnTo>
                  <a:lnTo>
                    <a:pt x="67437" y="199326"/>
                  </a:lnTo>
                  <a:lnTo>
                    <a:pt x="45847" y="156362"/>
                  </a:lnTo>
                  <a:lnTo>
                    <a:pt x="44170" y="138455"/>
                  </a:lnTo>
                  <a:lnTo>
                    <a:pt x="236956" y="138455"/>
                  </a:lnTo>
                  <a:close/>
                </a:path>
                <a:path w="524510" h="260984">
                  <a:moveTo>
                    <a:pt x="524040" y="138455"/>
                  </a:moveTo>
                  <a:lnTo>
                    <a:pt x="523252" y="111137"/>
                  </a:lnTo>
                  <a:lnTo>
                    <a:pt x="521817" y="102641"/>
                  </a:lnTo>
                  <a:lnTo>
                    <a:pt x="519099" y="86525"/>
                  </a:lnTo>
                  <a:lnTo>
                    <a:pt x="511606" y="64604"/>
                  </a:lnTo>
                  <a:lnTo>
                    <a:pt x="500748" y="45351"/>
                  </a:lnTo>
                  <a:lnTo>
                    <a:pt x="494347" y="38188"/>
                  </a:lnTo>
                  <a:lnTo>
                    <a:pt x="483031" y="25514"/>
                  </a:lnTo>
                  <a:lnTo>
                    <a:pt x="479856" y="23431"/>
                  </a:lnTo>
                  <a:lnTo>
                    <a:pt x="479856" y="102641"/>
                  </a:lnTo>
                  <a:lnTo>
                    <a:pt x="334238" y="102641"/>
                  </a:lnTo>
                  <a:lnTo>
                    <a:pt x="350291" y="66103"/>
                  </a:lnTo>
                  <a:lnTo>
                    <a:pt x="381749" y="42735"/>
                  </a:lnTo>
                  <a:lnTo>
                    <a:pt x="407047" y="38188"/>
                  </a:lnTo>
                  <a:lnTo>
                    <a:pt x="420738" y="39319"/>
                  </a:lnTo>
                  <a:lnTo>
                    <a:pt x="420433" y="39319"/>
                  </a:lnTo>
                  <a:lnTo>
                    <a:pt x="432638" y="42595"/>
                  </a:lnTo>
                  <a:lnTo>
                    <a:pt x="463575" y="65316"/>
                  </a:lnTo>
                  <a:lnTo>
                    <a:pt x="479856" y="102641"/>
                  </a:lnTo>
                  <a:lnTo>
                    <a:pt x="479856" y="23431"/>
                  </a:lnTo>
                  <a:lnTo>
                    <a:pt x="461505" y="11341"/>
                  </a:lnTo>
                  <a:lnTo>
                    <a:pt x="436181" y="2832"/>
                  </a:lnTo>
                  <a:lnTo>
                    <a:pt x="407047" y="0"/>
                  </a:lnTo>
                  <a:lnTo>
                    <a:pt x="380987" y="2324"/>
                  </a:lnTo>
                  <a:lnTo>
                    <a:pt x="337273" y="20980"/>
                  </a:lnTo>
                  <a:lnTo>
                    <a:pt x="305384" y="57162"/>
                  </a:lnTo>
                  <a:lnTo>
                    <a:pt x="289115" y="104165"/>
                  </a:lnTo>
                  <a:lnTo>
                    <a:pt x="287083" y="131292"/>
                  </a:lnTo>
                  <a:lnTo>
                    <a:pt x="289331" y="161518"/>
                  </a:lnTo>
                  <a:lnTo>
                    <a:pt x="307390" y="210019"/>
                  </a:lnTo>
                  <a:lnTo>
                    <a:pt x="342125" y="242506"/>
                  </a:lnTo>
                  <a:lnTo>
                    <a:pt x="385241" y="258775"/>
                  </a:lnTo>
                  <a:lnTo>
                    <a:pt x="409435" y="260807"/>
                  </a:lnTo>
                  <a:lnTo>
                    <a:pt x="432714" y="258902"/>
                  </a:lnTo>
                  <a:lnTo>
                    <a:pt x="454202" y="253199"/>
                  </a:lnTo>
                  <a:lnTo>
                    <a:pt x="473900" y="243687"/>
                  </a:lnTo>
                  <a:lnTo>
                    <a:pt x="491807" y="230378"/>
                  </a:lnTo>
                  <a:lnTo>
                    <a:pt x="499630" y="222605"/>
                  </a:lnTo>
                  <a:lnTo>
                    <a:pt x="500418" y="221830"/>
                  </a:lnTo>
                  <a:lnTo>
                    <a:pt x="508355" y="212318"/>
                  </a:lnTo>
                  <a:lnTo>
                    <a:pt x="515632" y="201828"/>
                  </a:lnTo>
                  <a:lnTo>
                    <a:pt x="522236" y="190373"/>
                  </a:lnTo>
                  <a:lnTo>
                    <a:pt x="486422" y="170675"/>
                  </a:lnTo>
                  <a:lnTo>
                    <a:pt x="481469" y="180200"/>
                  </a:lnTo>
                  <a:lnTo>
                    <a:pt x="475526" y="189039"/>
                  </a:lnTo>
                  <a:lnTo>
                    <a:pt x="437337" y="218135"/>
                  </a:lnTo>
                  <a:lnTo>
                    <a:pt x="410032" y="222605"/>
                  </a:lnTo>
                  <a:lnTo>
                    <a:pt x="394246" y="221157"/>
                  </a:lnTo>
                  <a:lnTo>
                    <a:pt x="354520" y="199326"/>
                  </a:lnTo>
                  <a:lnTo>
                    <a:pt x="332930" y="156362"/>
                  </a:lnTo>
                  <a:lnTo>
                    <a:pt x="331254" y="138455"/>
                  </a:lnTo>
                  <a:lnTo>
                    <a:pt x="524040" y="138455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080809" y="6792044"/>
              <a:ext cx="199344" cy="253657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6325501" y="6610610"/>
              <a:ext cx="1299845" cy="452755"/>
            </a:xfrm>
            <a:custGeom>
              <a:avLst/>
              <a:gdLst/>
              <a:ahLst/>
              <a:cxnLst/>
              <a:rect l="l" t="t" r="r" b="b"/>
              <a:pathLst>
                <a:path w="1299845" h="452754">
                  <a:moveTo>
                    <a:pt x="397497" y="187401"/>
                  </a:moveTo>
                  <a:lnTo>
                    <a:pt x="349758" y="187401"/>
                  </a:lnTo>
                  <a:lnTo>
                    <a:pt x="275742" y="355701"/>
                  </a:lnTo>
                  <a:lnTo>
                    <a:pt x="198742" y="168325"/>
                  </a:lnTo>
                  <a:lnTo>
                    <a:pt x="121170" y="355701"/>
                  </a:lnTo>
                  <a:lnTo>
                    <a:pt x="47752" y="187401"/>
                  </a:lnTo>
                  <a:lnTo>
                    <a:pt x="0" y="187401"/>
                  </a:lnTo>
                  <a:lnTo>
                    <a:pt x="121767" y="452412"/>
                  </a:lnTo>
                  <a:lnTo>
                    <a:pt x="198158" y="267385"/>
                  </a:lnTo>
                  <a:lnTo>
                    <a:pt x="274548" y="452412"/>
                  </a:lnTo>
                  <a:lnTo>
                    <a:pt x="397497" y="187401"/>
                  </a:lnTo>
                  <a:close/>
                </a:path>
                <a:path w="1299845" h="452754">
                  <a:moveTo>
                    <a:pt x="675627" y="187401"/>
                  </a:moveTo>
                  <a:lnTo>
                    <a:pt x="635038" y="187401"/>
                  </a:lnTo>
                  <a:lnTo>
                    <a:pt x="635038" y="311556"/>
                  </a:lnTo>
                  <a:lnTo>
                    <a:pt x="633641" y="330200"/>
                  </a:lnTo>
                  <a:lnTo>
                    <a:pt x="612673" y="377202"/>
                  </a:lnTo>
                  <a:lnTo>
                    <a:pt x="570357" y="402424"/>
                  </a:lnTo>
                  <a:lnTo>
                    <a:pt x="569925" y="402424"/>
                  </a:lnTo>
                  <a:lnTo>
                    <a:pt x="552678" y="404050"/>
                  </a:lnTo>
                  <a:lnTo>
                    <a:pt x="505167" y="389458"/>
                  </a:lnTo>
                  <a:lnTo>
                    <a:pt x="476948" y="348322"/>
                  </a:lnTo>
                  <a:lnTo>
                    <a:pt x="471512" y="310946"/>
                  </a:lnTo>
                  <a:lnTo>
                    <a:pt x="472973" y="290741"/>
                  </a:lnTo>
                  <a:lnTo>
                    <a:pt x="495084" y="243801"/>
                  </a:lnTo>
                  <a:lnTo>
                    <a:pt x="536321" y="221145"/>
                  </a:lnTo>
                  <a:lnTo>
                    <a:pt x="552678" y="219633"/>
                  </a:lnTo>
                  <a:lnTo>
                    <a:pt x="568401" y="221145"/>
                  </a:lnTo>
                  <a:lnTo>
                    <a:pt x="609981" y="243509"/>
                  </a:lnTo>
                  <a:lnTo>
                    <a:pt x="633476" y="290741"/>
                  </a:lnTo>
                  <a:lnTo>
                    <a:pt x="635038" y="311556"/>
                  </a:lnTo>
                  <a:lnTo>
                    <a:pt x="635038" y="187401"/>
                  </a:lnTo>
                  <a:lnTo>
                    <a:pt x="632663" y="187401"/>
                  </a:lnTo>
                  <a:lnTo>
                    <a:pt x="632663" y="222618"/>
                  </a:lnTo>
                  <a:lnTo>
                    <a:pt x="629843" y="219633"/>
                  </a:lnTo>
                  <a:lnTo>
                    <a:pt x="615721" y="204597"/>
                  </a:lnTo>
                  <a:lnTo>
                    <a:pt x="595947" y="191744"/>
                  </a:lnTo>
                  <a:lnTo>
                    <a:pt x="573341" y="184023"/>
                  </a:lnTo>
                  <a:lnTo>
                    <a:pt x="547903" y="181444"/>
                  </a:lnTo>
                  <a:lnTo>
                    <a:pt x="523519" y="183591"/>
                  </a:lnTo>
                  <a:lnTo>
                    <a:pt x="480695" y="200748"/>
                  </a:lnTo>
                  <a:lnTo>
                    <a:pt x="446976" y="234581"/>
                  </a:lnTo>
                  <a:lnTo>
                    <a:pt x="429514" y="282168"/>
                  </a:lnTo>
                  <a:lnTo>
                    <a:pt x="427329" y="310946"/>
                  </a:lnTo>
                  <a:lnTo>
                    <a:pt x="429539" y="340271"/>
                  </a:lnTo>
                  <a:lnTo>
                    <a:pt x="447141" y="388620"/>
                  </a:lnTo>
                  <a:lnTo>
                    <a:pt x="481101" y="422783"/>
                  </a:lnTo>
                  <a:lnTo>
                    <a:pt x="523773" y="440093"/>
                  </a:lnTo>
                  <a:lnTo>
                    <a:pt x="547903" y="442264"/>
                  </a:lnTo>
                  <a:lnTo>
                    <a:pt x="572897" y="439648"/>
                  </a:lnTo>
                  <a:lnTo>
                    <a:pt x="595350" y="431812"/>
                  </a:lnTo>
                  <a:lnTo>
                    <a:pt x="615276" y="418757"/>
                  </a:lnTo>
                  <a:lnTo>
                    <a:pt x="629246" y="404050"/>
                  </a:lnTo>
                  <a:lnTo>
                    <a:pt x="632663" y="400469"/>
                  </a:lnTo>
                  <a:lnTo>
                    <a:pt x="632663" y="435102"/>
                  </a:lnTo>
                  <a:lnTo>
                    <a:pt x="675627" y="435102"/>
                  </a:lnTo>
                  <a:lnTo>
                    <a:pt x="675627" y="400469"/>
                  </a:lnTo>
                  <a:lnTo>
                    <a:pt x="675627" y="222618"/>
                  </a:lnTo>
                  <a:lnTo>
                    <a:pt x="675627" y="187401"/>
                  </a:lnTo>
                  <a:close/>
                </a:path>
                <a:path w="1299845" h="452754">
                  <a:moveTo>
                    <a:pt x="909561" y="361086"/>
                  </a:moveTo>
                  <a:lnTo>
                    <a:pt x="896442" y="321106"/>
                  </a:lnTo>
                  <a:lnTo>
                    <a:pt x="855929" y="292684"/>
                  </a:lnTo>
                  <a:lnTo>
                    <a:pt x="823417" y="278079"/>
                  </a:lnTo>
                  <a:lnTo>
                    <a:pt x="814438" y="273723"/>
                  </a:lnTo>
                  <a:lnTo>
                    <a:pt x="807453" y="269862"/>
                  </a:lnTo>
                  <a:lnTo>
                    <a:pt x="802436" y="266484"/>
                  </a:lnTo>
                  <a:lnTo>
                    <a:pt x="797064" y="262305"/>
                  </a:lnTo>
                  <a:lnTo>
                    <a:pt x="794372" y="256057"/>
                  </a:lnTo>
                  <a:lnTo>
                    <a:pt x="794372" y="238544"/>
                  </a:lnTo>
                  <a:lnTo>
                    <a:pt x="797255" y="231571"/>
                  </a:lnTo>
                  <a:lnTo>
                    <a:pt x="808786" y="222021"/>
                  </a:lnTo>
                  <a:lnTo>
                    <a:pt x="815860" y="219633"/>
                  </a:lnTo>
                  <a:lnTo>
                    <a:pt x="824217" y="219633"/>
                  </a:lnTo>
                  <a:lnTo>
                    <a:pt x="835558" y="221195"/>
                  </a:lnTo>
                  <a:lnTo>
                    <a:pt x="845108" y="225894"/>
                  </a:lnTo>
                  <a:lnTo>
                    <a:pt x="852868" y="233730"/>
                  </a:lnTo>
                  <a:lnTo>
                    <a:pt x="858837" y="244703"/>
                  </a:lnTo>
                  <a:lnTo>
                    <a:pt x="894054" y="226187"/>
                  </a:lnTo>
                  <a:lnTo>
                    <a:pt x="881964" y="206616"/>
                  </a:lnTo>
                  <a:lnTo>
                    <a:pt x="866584" y="192633"/>
                  </a:lnTo>
                  <a:lnTo>
                    <a:pt x="847940" y="184251"/>
                  </a:lnTo>
                  <a:lnTo>
                    <a:pt x="826008" y="181444"/>
                  </a:lnTo>
                  <a:lnTo>
                    <a:pt x="810653" y="182600"/>
                  </a:lnTo>
                  <a:lnTo>
                    <a:pt x="773798" y="199936"/>
                  </a:lnTo>
                  <a:lnTo>
                    <a:pt x="755027" y="235419"/>
                  </a:lnTo>
                  <a:lnTo>
                    <a:pt x="753783" y="250672"/>
                  </a:lnTo>
                  <a:lnTo>
                    <a:pt x="754494" y="261226"/>
                  </a:lnTo>
                  <a:lnTo>
                    <a:pt x="773595" y="295173"/>
                  </a:lnTo>
                  <a:lnTo>
                    <a:pt x="838034" y="329272"/>
                  </a:lnTo>
                  <a:lnTo>
                    <a:pt x="845604" y="333235"/>
                  </a:lnTo>
                  <a:lnTo>
                    <a:pt x="865403" y="359105"/>
                  </a:lnTo>
                  <a:lnTo>
                    <a:pt x="865403" y="364667"/>
                  </a:lnTo>
                  <a:lnTo>
                    <a:pt x="842200" y="401078"/>
                  </a:lnTo>
                  <a:lnTo>
                    <a:pt x="824814" y="404050"/>
                  </a:lnTo>
                  <a:lnTo>
                    <a:pt x="808482" y="401510"/>
                  </a:lnTo>
                  <a:lnTo>
                    <a:pt x="794677" y="393915"/>
                  </a:lnTo>
                  <a:lnTo>
                    <a:pt x="783412" y="381228"/>
                  </a:lnTo>
                  <a:lnTo>
                    <a:pt x="774687" y="363474"/>
                  </a:lnTo>
                  <a:lnTo>
                    <a:pt x="737666" y="378980"/>
                  </a:lnTo>
                  <a:lnTo>
                    <a:pt x="757974" y="414794"/>
                  </a:lnTo>
                  <a:lnTo>
                    <a:pt x="795464" y="437565"/>
                  </a:lnTo>
                  <a:lnTo>
                    <a:pt x="819442" y="442264"/>
                  </a:lnTo>
                  <a:lnTo>
                    <a:pt x="824217" y="442264"/>
                  </a:lnTo>
                  <a:lnTo>
                    <a:pt x="872502" y="430009"/>
                  </a:lnTo>
                  <a:lnTo>
                    <a:pt x="903516" y="394741"/>
                  </a:lnTo>
                  <a:lnTo>
                    <a:pt x="908050" y="378904"/>
                  </a:lnTo>
                  <a:lnTo>
                    <a:pt x="909561" y="361086"/>
                  </a:lnTo>
                  <a:close/>
                </a:path>
                <a:path w="1299845" h="452754">
                  <a:moveTo>
                    <a:pt x="1166202" y="281698"/>
                  </a:moveTo>
                  <a:lnTo>
                    <a:pt x="1162621" y="242468"/>
                  </a:lnTo>
                  <a:lnTo>
                    <a:pt x="1138707" y="200571"/>
                  </a:lnTo>
                  <a:lnTo>
                    <a:pt x="1103198" y="183565"/>
                  </a:lnTo>
                  <a:lnTo>
                    <a:pt x="1080858" y="181444"/>
                  </a:lnTo>
                  <a:lnTo>
                    <a:pt x="1059624" y="183603"/>
                  </a:lnTo>
                  <a:lnTo>
                    <a:pt x="1040714" y="190093"/>
                  </a:lnTo>
                  <a:lnTo>
                    <a:pt x="1024115" y="200914"/>
                  </a:lnTo>
                  <a:lnTo>
                    <a:pt x="1009827" y="216052"/>
                  </a:lnTo>
                  <a:lnTo>
                    <a:pt x="1009827" y="0"/>
                  </a:lnTo>
                  <a:lnTo>
                    <a:pt x="966851" y="0"/>
                  </a:lnTo>
                  <a:lnTo>
                    <a:pt x="966851" y="435102"/>
                  </a:lnTo>
                  <a:lnTo>
                    <a:pt x="1009827" y="435102"/>
                  </a:lnTo>
                  <a:lnTo>
                    <a:pt x="1009827" y="305587"/>
                  </a:lnTo>
                  <a:lnTo>
                    <a:pt x="1010945" y="284175"/>
                  </a:lnTo>
                  <a:lnTo>
                    <a:pt x="1027734" y="238721"/>
                  </a:lnTo>
                  <a:lnTo>
                    <a:pt x="1071308" y="219633"/>
                  </a:lnTo>
                  <a:lnTo>
                    <a:pt x="1083906" y="220751"/>
                  </a:lnTo>
                  <a:lnTo>
                    <a:pt x="1116850" y="245973"/>
                  </a:lnTo>
                  <a:lnTo>
                    <a:pt x="1123226" y="282905"/>
                  </a:lnTo>
                  <a:lnTo>
                    <a:pt x="1123226" y="435102"/>
                  </a:lnTo>
                  <a:lnTo>
                    <a:pt x="1166202" y="435102"/>
                  </a:lnTo>
                  <a:lnTo>
                    <a:pt x="1166202" y="281698"/>
                  </a:lnTo>
                  <a:close/>
                </a:path>
                <a:path w="1299845" h="452754">
                  <a:moveTo>
                    <a:pt x="1290332" y="187401"/>
                  </a:moveTo>
                  <a:lnTo>
                    <a:pt x="1247355" y="187401"/>
                  </a:lnTo>
                  <a:lnTo>
                    <a:pt x="1247355" y="435102"/>
                  </a:lnTo>
                  <a:lnTo>
                    <a:pt x="1290332" y="435102"/>
                  </a:lnTo>
                  <a:lnTo>
                    <a:pt x="1290332" y="187401"/>
                  </a:lnTo>
                  <a:close/>
                </a:path>
                <a:path w="1299845" h="452754">
                  <a:moveTo>
                    <a:pt x="1299286" y="85344"/>
                  </a:moveTo>
                  <a:lnTo>
                    <a:pt x="1296301" y="78181"/>
                  </a:lnTo>
                  <a:lnTo>
                    <a:pt x="1284376" y="66243"/>
                  </a:lnTo>
                  <a:lnTo>
                    <a:pt x="1277200" y="63258"/>
                  </a:lnTo>
                  <a:lnTo>
                    <a:pt x="1260487" y="63258"/>
                  </a:lnTo>
                  <a:lnTo>
                    <a:pt x="1253337" y="66243"/>
                  </a:lnTo>
                  <a:lnTo>
                    <a:pt x="1241386" y="78181"/>
                  </a:lnTo>
                  <a:lnTo>
                    <a:pt x="1238415" y="85344"/>
                  </a:lnTo>
                  <a:lnTo>
                    <a:pt x="1238415" y="102044"/>
                  </a:lnTo>
                  <a:lnTo>
                    <a:pt x="1241386" y="109207"/>
                  </a:lnTo>
                  <a:lnTo>
                    <a:pt x="1253337" y="121145"/>
                  </a:lnTo>
                  <a:lnTo>
                    <a:pt x="1260487" y="124142"/>
                  </a:lnTo>
                  <a:lnTo>
                    <a:pt x="1277200" y="124142"/>
                  </a:lnTo>
                  <a:lnTo>
                    <a:pt x="1284376" y="121145"/>
                  </a:lnTo>
                  <a:lnTo>
                    <a:pt x="1296301" y="109207"/>
                  </a:lnTo>
                  <a:lnTo>
                    <a:pt x="1299286" y="102044"/>
                  </a:lnTo>
                  <a:lnTo>
                    <a:pt x="1299286" y="85344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7697011" y="6792044"/>
              <a:ext cx="199344" cy="253657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7961998" y="6642855"/>
              <a:ext cx="515620" cy="541020"/>
            </a:xfrm>
            <a:custGeom>
              <a:avLst/>
              <a:gdLst/>
              <a:ahLst/>
              <a:cxnLst/>
              <a:rect l="l" t="t" r="r" b="b"/>
              <a:pathLst>
                <a:path w="515620" h="541020">
                  <a:moveTo>
                    <a:pt x="248285" y="155155"/>
                  </a:moveTo>
                  <a:lnTo>
                    <a:pt x="207708" y="155155"/>
                  </a:lnTo>
                  <a:lnTo>
                    <a:pt x="207708" y="279311"/>
                  </a:lnTo>
                  <a:lnTo>
                    <a:pt x="206311" y="297954"/>
                  </a:lnTo>
                  <a:lnTo>
                    <a:pt x="185331" y="344957"/>
                  </a:lnTo>
                  <a:lnTo>
                    <a:pt x="143014" y="370179"/>
                  </a:lnTo>
                  <a:lnTo>
                    <a:pt x="142582" y="370179"/>
                  </a:lnTo>
                  <a:lnTo>
                    <a:pt x="125336" y="371805"/>
                  </a:lnTo>
                  <a:lnTo>
                    <a:pt x="77825" y="357212"/>
                  </a:lnTo>
                  <a:lnTo>
                    <a:pt x="49606" y="316077"/>
                  </a:lnTo>
                  <a:lnTo>
                    <a:pt x="44170" y="278701"/>
                  </a:lnTo>
                  <a:lnTo>
                    <a:pt x="45631" y="258495"/>
                  </a:lnTo>
                  <a:lnTo>
                    <a:pt x="67741" y="211556"/>
                  </a:lnTo>
                  <a:lnTo>
                    <a:pt x="108978" y="188899"/>
                  </a:lnTo>
                  <a:lnTo>
                    <a:pt x="125336" y="187388"/>
                  </a:lnTo>
                  <a:lnTo>
                    <a:pt x="141058" y="188899"/>
                  </a:lnTo>
                  <a:lnTo>
                    <a:pt x="182638" y="211264"/>
                  </a:lnTo>
                  <a:lnTo>
                    <a:pt x="206133" y="258495"/>
                  </a:lnTo>
                  <a:lnTo>
                    <a:pt x="207657" y="278701"/>
                  </a:lnTo>
                  <a:lnTo>
                    <a:pt x="207708" y="279311"/>
                  </a:lnTo>
                  <a:lnTo>
                    <a:pt x="207708" y="155155"/>
                  </a:lnTo>
                  <a:lnTo>
                    <a:pt x="205320" y="155155"/>
                  </a:lnTo>
                  <a:lnTo>
                    <a:pt x="205320" y="190373"/>
                  </a:lnTo>
                  <a:lnTo>
                    <a:pt x="202514" y="187388"/>
                  </a:lnTo>
                  <a:lnTo>
                    <a:pt x="188379" y="172351"/>
                  </a:lnTo>
                  <a:lnTo>
                    <a:pt x="168605" y="159499"/>
                  </a:lnTo>
                  <a:lnTo>
                    <a:pt x="145999" y="151777"/>
                  </a:lnTo>
                  <a:lnTo>
                    <a:pt x="120561" y="149199"/>
                  </a:lnTo>
                  <a:lnTo>
                    <a:pt x="96189" y="151345"/>
                  </a:lnTo>
                  <a:lnTo>
                    <a:pt x="53365" y="168503"/>
                  </a:lnTo>
                  <a:lnTo>
                    <a:pt x="19646" y="202336"/>
                  </a:lnTo>
                  <a:lnTo>
                    <a:pt x="2184" y="249923"/>
                  </a:lnTo>
                  <a:lnTo>
                    <a:pt x="0" y="278701"/>
                  </a:lnTo>
                  <a:lnTo>
                    <a:pt x="2197" y="308025"/>
                  </a:lnTo>
                  <a:lnTo>
                    <a:pt x="19812" y="356374"/>
                  </a:lnTo>
                  <a:lnTo>
                    <a:pt x="53759" y="390537"/>
                  </a:lnTo>
                  <a:lnTo>
                    <a:pt x="96431" y="407847"/>
                  </a:lnTo>
                  <a:lnTo>
                    <a:pt x="120561" y="410019"/>
                  </a:lnTo>
                  <a:lnTo>
                    <a:pt x="145554" y="407403"/>
                  </a:lnTo>
                  <a:lnTo>
                    <a:pt x="168008" y="399567"/>
                  </a:lnTo>
                  <a:lnTo>
                    <a:pt x="187934" y="386511"/>
                  </a:lnTo>
                  <a:lnTo>
                    <a:pt x="201917" y="371805"/>
                  </a:lnTo>
                  <a:lnTo>
                    <a:pt x="205320" y="368223"/>
                  </a:lnTo>
                  <a:lnTo>
                    <a:pt x="205193" y="407403"/>
                  </a:lnTo>
                  <a:lnTo>
                    <a:pt x="197586" y="455676"/>
                  </a:lnTo>
                  <a:lnTo>
                    <a:pt x="164731" y="493864"/>
                  </a:lnTo>
                  <a:lnTo>
                    <a:pt x="125933" y="502513"/>
                  </a:lnTo>
                  <a:lnTo>
                    <a:pt x="107873" y="501027"/>
                  </a:lnTo>
                  <a:lnTo>
                    <a:pt x="66243" y="478637"/>
                  </a:lnTo>
                  <a:lnTo>
                    <a:pt x="48348" y="441718"/>
                  </a:lnTo>
                  <a:lnTo>
                    <a:pt x="47155" y="427316"/>
                  </a:lnTo>
                  <a:lnTo>
                    <a:pt x="4762" y="427316"/>
                  </a:lnTo>
                  <a:lnTo>
                    <a:pt x="12827" y="471182"/>
                  </a:lnTo>
                  <a:lnTo>
                    <a:pt x="36995" y="507301"/>
                  </a:lnTo>
                  <a:lnTo>
                    <a:pt x="75793" y="532358"/>
                  </a:lnTo>
                  <a:lnTo>
                    <a:pt x="125336" y="540715"/>
                  </a:lnTo>
                  <a:lnTo>
                    <a:pt x="155930" y="537845"/>
                  </a:lnTo>
                  <a:lnTo>
                    <a:pt x="205460" y="514858"/>
                  </a:lnTo>
                  <a:lnTo>
                    <a:pt x="234861" y="476592"/>
                  </a:lnTo>
                  <a:lnTo>
                    <a:pt x="246799" y="427939"/>
                  </a:lnTo>
                  <a:lnTo>
                    <a:pt x="248094" y="401358"/>
                  </a:lnTo>
                  <a:lnTo>
                    <a:pt x="248183" y="399567"/>
                  </a:lnTo>
                  <a:lnTo>
                    <a:pt x="248285" y="368223"/>
                  </a:lnTo>
                  <a:lnTo>
                    <a:pt x="248285" y="190373"/>
                  </a:lnTo>
                  <a:lnTo>
                    <a:pt x="248285" y="155155"/>
                  </a:lnTo>
                  <a:close/>
                </a:path>
                <a:path w="515620" h="541020">
                  <a:moveTo>
                    <a:pt x="448818" y="371005"/>
                  </a:moveTo>
                  <a:lnTo>
                    <a:pt x="445833" y="364058"/>
                  </a:lnTo>
                  <a:lnTo>
                    <a:pt x="433882" y="352107"/>
                  </a:lnTo>
                  <a:lnTo>
                    <a:pt x="426923" y="349123"/>
                  </a:lnTo>
                  <a:lnTo>
                    <a:pt x="410997" y="349123"/>
                  </a:lnTo>
                  <a:lnTo>
                    <a:pt x="404050" y="352107"/>
                  </a:lnTo>
                  <a:lnTo>
                    <a:pt x="392112" y="364058"/>
                  </a:lnTo>
                  <a:lnTo>
                    <a:pt x="389128" y="371005"/>
                  </a:lnTo>
                  <a:lnTo>
                    <a:pt x="389128" y="386943"/>
                  </a:lnTo>
                  <a:lnTo>
                    <a:pt x="392112" y="393903"/>
                  </a:lnTo>
                  <a:lnTo>
                    <a:pt x="404050" y="405841"/>
                  </a:lnTo>
                  <a:lnTo>
                    <a:pt x="410997" y="408825"/>
                  </a:lnTo>
                  <a:lnTo>
                    <a:pt x="426923" y="408825"/>
                  </a:lnTo>
                  <a:lnTo>
                    <a:pt x="433882" y="405841"/>
                  </a:lnTo>
                  <a:lnTo>
                    <a:pt x="445833" y="393903"/>
                  </a:lnTo>
                  <a:lnTo>
                    <a:pt x="448818" y="386943"/>
                  </a:lnTo>
                  <a:lnTo>
                    <a:pt x="448818" y="371005"/>
                  </a:lnTo>
                  <a:close/>
                </a:path>
                <a:path w="515620" h="541020">
                  <a:moveTo>
                    <a:pt x="515061" y="94881"/>
                  </a:moveTo>
                  <a:lnTo>
                    <a:pt x="513524" y="76149"/>
                  </a:lnTo>
                  <a:lnTo>
                    <a:pt x="508939" y="58762"/>
                  </a:lnTo>
                  <a:lnTo>
                    <a:pt x="501294" y="42722"/>
                  </a:lnTo>
                  <a:lnTo>
                    <a:pt x="499719" y="40576"/>
                  </a:lnTo>
                  <a:lnTo>
                    <a:pt x="490588" y="28028"/>
                  </a:lnTo>
                  <a:lnTo>
                    <a:pt x="476897" y="15760"/>
                  </a:lnTo>
                  <a:lnTo>
                    <a:pt x="460298" y="6997"/>
                  </a:lnTo>
                  <a:lnTo>
                    <a:pt x="440791" y="1752"/>
                  </a:lnTo>
                  <a:lnTo>
                    <a:pt x="418363" y="0"/>
                  </a:lnTo>
                  <a:lnTo>
                    <a:pt x="398411" y="1511"/>
                  </a:lnTo>
                  <a:lnTo>
                    <a:pt x="349745" y="24168"/>
                  </a:lnTo>
                  <a:lnTo>
                    <a:pt x="324548" y="70650"/>
                  </a:lnTo>
                  <a:lnTo>
                    <a:pt x="322872" y="90716"/>
                  </a:lnTo>
                  <a:lnTo>
                    <a:pt x="322961" y="94881"/>
                  </a:lnTo>
                  <a:lnTo>
                    <a:pt x="323024" y="98018"/>
                  </a:lnTo>
                  <a:lnTo>
                    <a:pt x="323469" y="105029"/>
                  </a:lnTo>
                  <a:lnTo>
                    <a:pt x="324218" y="111734"/>
                  </a:lnTo>
                  <a:lnTo>
                    <a:pt x="325259" y="118160"/>
                  </a:lnTo>
                  <a:lnTo>
                    <a:pt x="369443" y="118160"/>
                  </a:lnTo>
                  <a:lnTo>
                    <a:pt x="367042" y="109791"/>
                  </a:lnTo>
                  <a:lnTo>
                    <a:pt x="365848" y="102247"/>
                  </a:lnTo>
                  <a:lnTo>
                    <a:pt x="373011" y="64427"/>
                  </a:lnTo>
                  <a:lnTo>
                    <a:pt x="407619" y="41757"/>
                  </a:lnTo>
                  <a:lnTo>
                    <a:pt x="415188" y="40576"/>
                  </a:lnTo>
                  <a:lnTo>
                    <a:pt x="418363" y="40576"/>
                  </a:lnTo>
                  <a:lnTo>
                    <a:pt x="457174" y="54889"/>
                  </a:lnTo>
                  <a:lnTo>
                    <a:pt x="470852" y="94881"/>
                  </a:lnTo>
                  <a:lnTo>
                    <a:pt x="470890" y="95478"/>
                  </a:lnTo>
                  <a:lnTo>
                    <a:pt x="470306" y="105029"/>
                  </a:lnTo>
                  <a:lnTo>
                    <a:pt x="470242" y="106095"/>
                  </a:lnTo>
                  <a:lnTo>
                    <a:pt x="448284" y="139280"/>
                  </a:lnTo>
                  <a:lnTo>
                    <a:pt x="400812" y="158153"/>
                  </a:lnTo>
                  <a:lnTo>
                    <a:pt x="394119" y="160540"/>
                  </a:lnTo>
                  <a:lnTo>
                    <a:pt x="344805" y="194106"/>
                  </a:lnTo>
                  <a:lnTo>
                    <a:pt x="332422" y="237528"/>
                  </a:lnTo>
                  <a:lnTo>
                    <a:pt x="333959" y="255244"/>
                  </a:lnTo>
                  <a:lnTo>
                    <a:pt x="338505" y="271259"/>
                  </a:lnTo>
                  <a:lnTo>
                    <a:pt x="338543" y="271399"/>
                  </a:lnTo>
                  <a:lnTo>
                    <a:pt x="369951" y="309714"/>
                  </a:lnTo>
                  <a:lnTo>
                    <a:pt x="418960" y="323456"/>
                  </a:lnTo>
                  <a:lnTo>
                    <a:pt x="429831" y="322834"/>
                  </a:lnTo>
                  <a:lnTo>
                    <a:pt x="469607" y="307873"/>
                  </a:lnTo>
                  <a:lnTo>
                    <a:pt x="492887" y="282892"/>
                  </a:lnTo>
                  <a:lnTo>
                    <a:pt x="497039" y="275348"/>
                  </a:lnTo>
                  <a:lnTo>
                    <a:pt x="501472" y="262293"/>
                  </a:lnTo>
                  <a:lnTo>
                    <a:pt x="503897" y="247891"/>
                  </a:lnTo>
                  <a:lnTo>
                    <a:pt x="504317" y="232143"/>
                  </a:lnTo>
                  <a:lnTo>
                    <a:pt x="461340" y="232143"/>
                  </a:lnTo>
                  <a:lnTo>
                    <a:pt x="460857" y="240512"/>
                  </a:lnTo>
                  <a:lnTo>
                    <a:pt x="460819" y="241134"/>
                  </a:lnTo>
                  <a:lnTo>
                    <a:pt x="438658" y="278409"/>
                  </a:lnTo>
                  <a:lnTo>
                    <a:pt x="418363" y="282892"/>
                  </a:lnTo>
                  <a:lnTo>
                    <a:pt x="409790" y="282155"/>
                  </a:lnTo>
                  <a:lnTo>
                    <a:pt x="379577" y="257746"/>
                  </a:lnTo>
                  <a:lnTo>
                    <a:pt x="376593" y="240512"/>
                  </a:lnTo>
                  <a:lnTo>
                    <a:pt x="378117" y="228231"/>
                  </a:lnTo>
                  <a:lnTo>
                    <a:pt x="406222" y="198945"/>
                  </a:lnTo>
                  <a:lnTo>
                    <a:pt x="440055" y="187198"/>
                  </a:lnTo>
                  <a:lnTo>
                    <a:pt x="445223" y="185597"/>
                  </a:lnTo>
                  <a:lnTo>
                    <a:pt x="498500" y="150685"/>
                  </a:lnTo>
                  <a:lnTo>
                    <a:pt x="514972" y="95478"/>
                  </a:lnTo>
                  <a:lnTo>
                    <a:pt x="515061" y="94881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120140" y="418835"/>
              <a:ext cx="10984230" cy="10890250"/>
            </a:xfrm>
            <a:custGeom>
              <a:avLst/>
              <a:gdLst/>
              <a:ahLst/>
              <a:cxnLst/>
              <a:rect l="l" t="t" r="r" b="b"/>
              <a:pathLst>
                <a:path w="10984230" h="10890250">
                  <a:moveTo>
                    <a:pt x="6590144" y="0"/>
                  </a:moveTo>
                  <a:lnTo>
                    <a:pt x="5855141" y="3247712"/>
                  </a:lnTo>
                  <a:lnTo>
                    <a:pt x="1544759" y="1788291"/>
                  </a:lnTo>
                  <a:lnTo>
                    <a:pt x="4434953" y="4419362"/>
                  </a:lnTo>
                  <a:lnTo>
                    <a:pt x="0" y="4203526"/>
                  </a:lnTo>
                  <a:lnTo>
                    <a:pt x="4198259" y="5632111"/>
                  </a:lnTo>
                  <a:lnTo>
                    <a:pt x="616002" y="6751658"/>
                  </a:lnTo>
                  <a:lnTo>
                    <a:pt x="3513076" y="7235413"/>
                  </a:lnTo>
                  <a:lnTo>
                    <a:pt x="548129" y="9342322"/>
                  </a:lnTo>
                  <a:lnTo>
                    <a:pt x="4248090" y="8427617"/>
                  </a:lnTo>
                  <a:lnTo>
                    <a:pt x="3336233" y="10889720"/>
                  </a:lnTo>
                  <a:lnTo>
                    <a:pt x="3617837" y="10889720"/>
                  </a:lnTo>
                  <a:lnTo>
                    <a:pt x="5700266" y="8877614"/>
                  </a:lnTo>
                  <a:lnTo>
                    <a:pt x="7790401" y="10889720"/>
                  </a:lnTo>
                  <a:lnTo>
                    <a:pt x="8272365" y="10889720"/>
                  </a:lnTo>
                  <a:lnTo>
                    <a:pt x="8012520" y="9424770"/>
                  </a:lnTo>
                  <a:lnTo>
                    <a:pt x="10965739" y="10712951"/>
                  </a:lnTo>
                  <a:lnTo>
                    <a:pt x="10965739" y="10178328"/>
                  </a:lnTo>
                  <a:lnTo>
                    <a:pt x="9119073" y="7985683"/>
                  </a:lnTo>
                  <a:lnTo>
                    <a:pt x="10965739" y="8062655"/>
                  </a:lnTo>
                  <a:lnTo>
                    <a:pt x="10965739" y="7814317"/>
                  </a:lnTo>
                  <a:lnTo>
                    <a:pt x="10966845" y="7792479"/>
                  </a:lnTo>
                  <a:lnTo>
                    <a:pt x="10970093" y="7771327"/>
                  </a:lnTo>
                  <a:lnTo>
                    <a:pt x="10975382" y="7750919"/>
                  </a:lnTo>
                  <a:lnTo>
                    <a:pt x="10982608" y="7731314"/>
                  </a:lnTo>
                  <a:lnTo>
                    <a:pt x="10982608" y="7129468"/>
                  </a:lnTo>
                  <a:lnTo>
                    <a:pt x="9355767" y="6166545"/>
                  </a:lnTo>
                  <a:lnTo>
                    <a:pt x="10982608" y="4611796"/>
                  </a:lnTo>
                  <a:lnTo>
                    <a:pt x="10982608" y="3827443"/>
                  </a:lnTo>
                  <a:lnTo>
                    <a:pt x="10983079" y="3819527"/>
                  </a:lnTo>
                  <a:lnTo>
                    <a:pt x="10983958" y="3811737"/>
                  </a:lnTo>
                  <a:lnTo>
                    <a:pt x="9505260" y="3895200"/>
                  </a:lnTo>
                  <a:lnTo>
                    <a:pt x="10162517" y="1551889"/>
                  </a:lnTo>
                  <a:lnTo>
                    <a:pt x="7736256" y="3463538"/>
                  </a:lnTo>
                  <a:lnTo>
                    <a:pt x="6590144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9800749" y="3036556"/>
              <a:ext cx="10017778" cy="5635001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645756" y="695051"/>
              <a:ext cx="15400655" cy="732790"/>
            </a:xfrm>
            <a:custGeom>
              <a:avLst/>
              <a:gdLst/>
              <a:ahLst/>
              <a:cxnLst/>
              <a:rect l="l" t="t" r="r" b="b"/>
              <a:pathLst>
                <a:path w="15400655" h="732790">
                  <a:moveTo>
                    <a:pt x="658545" y="687578"/>
                  </a:moveTo>
                  <a:lnTo>
                    <a:pt x="652589" y="592188"/>
                  </a:lnTo>
                  <a:lnTo>
                    <a:pt x="646874" y="504444"/>
                  </a:lnTo>
                  <a:lnTo>
                    <a:pt x="641388" y="424332"/>
                  </a:lnTo>
                  <a:lnTo>
                    <a:pt x="636143" y="351840"/>
                  </a:lnTo>
                  <a:lnTo>
                    <a:pt x="631139" y="286981"/>
                  </a:lnTo>
                  <a:lnTo>
                    <a:pt x="626364" y="229755"/>
                  </a:lnTo>
                  <a:lnTo>
                    <a:pt x="621830" y="180162"/>
                  </a:lnTo>
                  <a:lnTo>
                    <a:pt x="617537" y="138188"/>
                  </a:lnTo>
                  <a:lnTo>
                    <a:pt x="609650" y="77152"/>
                  </a:lnTo>
                  <a:lnTo>
                    <a:pt x="599592" y="42811"/>
                  </a:lnTo>
                  <a:lnTo>
                    <a:pt x="407009" y="42811"/>
                  </a:lnTo>
                  <a:lnTo>
                    <a:pt x="437438" y="375653"/>
                  </a:lnTo>
                  <a:lnTo>
                    <a:pt x="152146" y="389915"/>
                  </a:lnTo>
                  <a:lnTo>
                    <a:pt x="123621" y="57073"/>
                  </a:lnTo>
                  <a:lnTo>
                    <a:pt x="0" y="57073"/>
                  </a:lnTo>
                  <a:lnTo>
                    <a:pt x="25666" y="722757"/>
                  </a:lnTo>
                  <a:lnTo>
                    <a:pt x="165950" y="701827"/>
                  </a:lnTo>
                  <a:lnTo>
                    <a:pt x="152146" y="485013"/>
                  </a:lnTo>
                  <a:lnTo>
                    <a:pt x="456946" y="470750"/>
                  </a:lnTo>
                  <a:lnTo>
                    <a:pt x="484987" y="693762"/>
                  </a:lnTo>
                  <a:lnTo>
                    <a:pt x="658545" y="687578"/>
                  </a:lnTo>
                  <a:close/>
                </a:path>
                <a:path w="15400655" h="732790">
                  <a:moveTo>
                    <a:pt x="1418831" y="592963"/>
                  </a:moveTo>
                  <a:lnTo>
                    <a:pt x="1327543" y="570611"/>
                  </a:lnTo>
                  <a:lnTo>
                    <a:pt x="1348625" y="523062"/>
                  </a:lnTo>
                  <a:lnTo>
                    <a:pt x="1390777" y="427964"/>
                  </a:lnTo>
                  <a:lnTo>
                    <a:pt x="1315173" y="427964"/>
                  </a:lnTo>
                  <a:lnTo>
                    <a:pt x="1295679" y="523062"/>
                  </a:lnTo>
                  <a:lnTo>
                    <a:pt x="1221778" y="461721"/>
                  </a:lnTo>
                  <a:lnTo>
                    <a:pt x="1200594" y="444131"/>
                  </a:lnTo>
                  <a:lnTo>
                    <a:pt x="1287068" y="278663"/>
                  </a:lnTo>
                  <a:lnTo>
                    <a:pt x="1343228" y="171196"/>
                  </a:lnTo>
                  <a:lnTo>
                    <a:pt x="1303502" y="125552"/>
                  </a:lnTo>
                  <a:lnTo>
                    <a:pt x="1231493" y="42824"/>
                  </a:lnTo>
                  <a:lnTo>
                    <a:pt x="1193927" y="42824"/>
                  </a:lnTo>
                  <a:lnTo>
                    <a:pt x="1193927" y="193560"/>
                  </a:lnTo>
                  <a:lnTo>
                    <a:pt x="1186802" y="202488"/>
                  </a:lnTo>
                  <a:lnTo>
                    <a:pt x="1186802" y="631939"/>
                  </a:lnTo>
                  <a:lnTo>
                    <a:pt x="983297" y="631939"/>
                  </a:lnTo>
                  <a:lnTo>
                    <a:pt x="881532" y="541121"/>
                  </a:lnTo>
                  <a:lnTo>
                    <a:pt x="983297" y="461721"/>
                  </a:lnTo>
                  <a:lnTo>
                    <a:pt x="1171587" y="563956"/>
                  </a:lnTo>
                  <a:lnTo>
                    <a:pt x="1183170" y="602195"/>
                  </a:lnTo>
                  <a:lnTo>
                    <a:pt x="1186802" y="631939"/>
                  </a:lnTo>
                  <a:lnTo>
                    <a:pt x="1186802" y="202488"/>
                  </a:lnTo>
                  <a:lnTo>
                    <a:pt x="1125943" y="278663"/>
                  </a:lnTo>
                  <a:lnTo>
                    <a:pt x="1024178" y="273913"/>
                  </a:lnTo>
                  <a:lnTo>
                    <a:pt x="921943" y="193560"/>
                  </a:lnTo>
                  <a:lnTo>
                    <a:pt x="1024178" y="125552"/>
                  </a:lnTo>
                  <a:lnTo>
                    <a:pt x="1193927" y="193560"/>
                  </a:lnTo>
                  <a:lnTo>
                    <a:pt x="1193927" y="42824"/>
                  </a:lnTo>
                  <a:lnTo>
                    <a:pt x="952385" y="42824"/>
                  </a:lnTo>
                  <a:lnTo>
                    <a:pt x="777405" y="119849"/>
                  </a:lnTo>
                  <a:lnTo>
                    <a:pt x="747445" y="285318"/>
                  </a:lnTo>
                  <a:lnTo>
                    <a:pt x="915301" y="380415"/>
                  </a:lnTo>
                  <a:lnTo>
                    <a:pt x="752195" y="504507"/>
                  </a:lnTo>
                  <a:lnTo>
                    <a:pt x="772655" y="665708"/>
                  </a:lnTo>
                  <a:lnTo>
                    <a:pt x="962850" y="732269"/>
                  </a:lnTo>
                  <a:lnTo>
                    <a:pt x="1412659" y="709460"/>
                  </a:lnTo>
                  <a:lnTo>
                    <a:pt x="1416761" y="631939"/>
                  </a:lnTo>
                  <a:lnTo>
                    <a:pt x="1418831" y="592963"/>
                  </a:lnTo>
                  <a:close/>
                </a:path>
                <a:path w="15400655" h="732790">
                  <a:moveTo>
                    <a:pt x="2267102" y="47548"/>
                  </a:moveTo>
                  <a:lnTo>
                    <a:pt x="2076907" y="47548"/>
                  </a:lnTo>
                  <a:lnTo>
                    <a:pt x="1886712" y="332841"/>
                  </a:lnTo>
                  <a:lnTo>
                    <a:pt x="1744065" y="47548"/>
                  </a:lnTo>
                  <a:lnTo>
                    <a:pt x="1579549" y="47548"/>
                  </a:lnTo>
                  <a:lnTo>
                    <a:pt x="1506334" y="713232"/>
                  </a:lnTo>
                  <a:lnTo>
                    <a:pt x="1648968" y="713232"/>
                  </a:lnTo>
                  <a:lnTo>
                    <a:pt x="1722678" y="380390"/>
                  </a:lnTo>
                  <a:lnTo>
                    <a:pt x="1870062" y="585317"/>
                  </a:lnTo>
                  <a:lnTo>
                    <a:pt x="2029358" y="397510"/>
                  </a:lnTo>
                  <a:lnTo>
                    <a:pt x="2007971" y="713232"/>
                  </a:lnTo>
                  <a:lnTo>
                    <a:pt x="2252840" y="713232"/>
                  </a:lnTo>
                  <a:lnTo>
                    <a:pt x="2267102" y="47548"/>
                  </a:lnTo>
                  <a:close/>
                </a:path>
                <a:path w="15400655" h="732790">
                  <a:moveTo>
                    <a:pt x="3100628" y="722731"/>
                  </a:moveTo>
                  <a:lnTo>
                    <a:pt x="3048317" y="47548"/>
                  </a:lnTo>
                  <a:lnTo>
                    <a:pt x="2858122" y="42799"/>
                  </a:lnTo>
                  <a:lnTo>
                    <a:pt x="2734500" y="427939"/>
                  </a:lnTo>
                  <a:lnTo>
                    <a:pt x="2690749" y="61810"/>
                  </a:lnTo>
                  <a:lnTo>
                    <a:pt x="2553817" y="42799"/>
                  </a:lnTo>
                  <a:lnTo>
                    <a:pt x="2589949" y="713232"/>
                  </a:lnTo>
                  <a:lnTo>
                    <a:pt x="2753512" y="717981"/>
                  </a:lnTo>
                  <a:lnTo>
                    <a:pt x="2887611" y="285292"/>
                  </a:lnTo>
                  <a:lnTo>
                    <a:pt x="2924695" y="713232"/>
                  </a:lnTo>
                  <a:lnTo>
                    <a:pt x="3100628" y="722731"/>
                  </a:lnTo>
                  <a:close/>
                </a:path>
                <a:path w="15400655" h="732790">
                  <a:moveTo>
                    <a:pt x="3513810" y="12"/>
                  </a:moveTo>
                  <a:lnTo>
                    <a:pt x="3399688" y="12"/>
                  </a:lnTo>
                  <a:lnTo>
                    <a:pt x="3437267" y="237756"/>
                  </a:lnTo>
                  <a:lnTo>
                    <a:pt x="3491458" y="237756"/>
                  </a:lnTo>
                  <a:lnTo>
                    <a:pt x="3513810" y="12"/>
                  </a:lnTo>
                  <a:close/>
                </a:path>
                <a:path w="15400655" h="732790">
                  <a:moveTo>
                    <a:pt x="3684981" y="12"/>
                  </a:moveTo>
                  <a:lnTo>
                    <a:pt x="3570871" y="12"/>
                  </a:lnTo>
                  <a:lnTo>
                    <a:pt x="3588461" y="223977"/>
                  </a:lnTo>
                  <a:lnTo>
                    <a:pt x="3656927" y="237756"/>
                  </a:lnTo>
                  <a:lnTo>
                    <a:pt x="3684981" y="12"/>
                  </a:lnTo>
                  <a:close/>
                </a:path>
                <a:path w="15400655" h="732790">
                  <a:moveTo>
                    <a:pt x="4365409" y="570585"/>
                  </a:moveTo>
                  <a:lnTo>
                    <a:pt x="4278858" y="475488"/>
                  </a:lnTo>
                  <a:lnTo>
                    <a:pt x="4030662" y="586752"/>
                  </a:lnTo>
                  <a:lnTo>
                    <a:pt x="3873754" y="397510"/>
                  </a:lnTo>
                  <a:lnTo>
                    <a:pt x="4047782" y="208254"/>
                  </a:lnTo>
                  <a:lnTo>
                    <a:pt x="4228935" y="285292"/>
                  </a:lnTo>
                  <a:lnTo>
                    <a:pt x="4320705" y="142646"/>
                  </a:lnTo>
                  <a:lnTo>
                    <a:pt x="4129557" y="47548"/>
                  </a:lnTo>
                  <a:lnTo>
                    <a:pt x="3907980" y="47548"/>
                  </a:lnTo>
                  <a:lnTo>
                    <a:pt x="3778656" y="190195"/>
                  </a:lnTo>
                  <a:lnTo>
                    <a:pt x="3770668" y="265074"/>
                  </a:lnTo>
                  <a:lnTo>
                    <a:pt x="3764127" y="331203"/>
                  </a:lnTo>
                  <a:lnTo>
                    <a:pt x="3759035" y="388594"/>
                  </a:lnTo>
                  <a:lnTo>
                    <a:pt x="3755402" y="437235"/>
                  </a:lnTo>
                  <a:lnTo>
                    <a:pt x="3753231" y="477139"/>
                  </a:lnTo>
                  <a:lnTo>
                    <a:pt x="3752494" y="508292"/>
                  </a:lnTo>
                  <a:lnTo>
                    <a:pt x="3752913" y="526034"/>
                  </a:lnTo>
                  <a:lnTo>
                    <a:pt x="3754158" y="538848"/>
                  </a:lnTo>
                  <a:lnTo>
                    <a:pt x="3756241" y="546722"/>
                  </a:lnTo>
                  <a:lnTo>
                    <a:pt x="3759162" y="549656"/>
                  </a:lnTo>
                  <a:lnTo>
                    <a:pt x="3892296" y="713232"/>
                  </a:lnTo>
                  <a:lnTo>
                    <a:pt x="4173309" y="713232"/>
                  </a:lnTo>
                  <a:lnTo>
                    <a:pt x="4365409" y="570585"/>
                  </a:lnTo>
                  <a:close/>
                </a:path>
                <a:path w="15400655" h="732790">
                  <a:moveTo>
                    <a:pt x="5040592" y="349008"/>
                  </a:moveTo>
                  <a:lnTo>
                    <a:pt x="5013464" y="176415"/>
                  </a:lnTo>
                  <a:lnTo>
                    <a:pt x="5007788" y="140284"/>
                  </a:lnTo>
                  <a:lnTo>
                    <a:pt x="4898428" y="95897"/>
                  </a:lnTo>
                  <a:lnTo>
                    <a:pt x="4898428" y="469785"/>
                  </a:lnTo>
                  <a:lnTo>
                    <a:pt x="4784788" y="581520"/>
                  </a:lnTo>
                  <a:lnTo>
                    <a:pt x="4605528" y="559181"/>
                  </a:lnTo>
                  <a:lnTo>
                    <a:pt x="4540859" y="335699"/>
                  </a:lnTo>
                  <a:lnTo>
                    <a:pt x="4655451" y="176415"/>
                  </a:lnTo>
                  <a:lnTo>
                    <a:pt x="4882743" y="231571"/>
                  </a:lnTo>
                  <a:lnTo>
                    <a:pt x="4898428" y="469785"/>
                  </a:lnTo>
                  <a:lnTo>
                    <a:pt x="4898428" y="95897"/>
                  </a:lnTo>
                  <a:lnTo>
                    <a:pt x="4815687" y="62306"/>
                  </a:lnTo>
                  <a:lnTo>
                    <a:pt x="4527550" y="44221"/>
                  </a:lnTo>
                  <a:lnTo>
                    <a:pt x="4402493" y="236321"/>
                  </a:lnTo>
                  <a:lnTo>
                    <a:pt x="4402493" y="476440"/>
                  </a:lnTo>
                  <a:lnTo>
                    <a:pt x="4510900" y="701827"/>
                  </a:lnTo>
                  <a:lnTo>
                    <a:pt x="4815687" y="716572"/>
                  </a:lnTo>
                  <a:lnTo>
                    <a:pt x="5024425" y="620509"/>
                  </a:lnTo>
                  <a:lnTo>
                    <a:pt x="5026749" y="581520"/>
                  </a:lnTo>
                  <a:lnTo>
                    <a:pt x="5040592" y="349008"/>
                  </a:lnTo>
                  <a:close/>
                </a:path>
                <a:path w="15400655" h="732790">
                  <a:moveTo>
                    <a:pt x="5694388" y="47548"/>
                  </a:moveTo>
                  <a:lnTo>
                    <a:pt x="5566956" y="47548"/>
                  </a:lnTo>
                  <a:lnTo>
                    <a:pt x="5504192" y="523036"/>
                  </a:lnTo>
                  <a:lnTo>
                    <a:pt x="5313997" y="47548"/>
                  </a:lnTo>
                  <a:lnTo>
                    <a:pt x="5123815" y="47548"/>
                  </a:lnTo>
                  <a:lnTo>
                    <a:pt x="5076266" y="713232"/>
                  </a:lnTo>
                  <a:lnTo>
                    <a:pt x="5247424" y="713232"/>
                  </a:lnTo>
                  <a:lnTo>
                    <a:pt x="5284521" y="285292"/>
                  </a:lnTo>
                  <a:lnTo>
                    <a:pt x="5504192" y="618134"/>
                  </a:lnTo>
                  <a:lnTo>
                    <a:pt x="5504192" y="713232"/>
                  </a:lnTo>
                  <a:lnTo>
                    <a:pt x="5667756" y="713232"/>
                  </a:lnTo>
                  <a:lnTo>
                    <a:pt x="5694388" y="47548"/>
                  </a:lnTo>
                  <a:close/>
                </a:path>
                <a:path w="15400655" h="732790">
                  <a:moveTo>
                    <a:pt x="6198882" y="129324"/>
                  </a:moveTo>
                  <a:lnTo>
                    <a:pt x="6056236" y="65620"/>
                  </a:lnTo>
                  <a:lnTo>
                    <a:pt x="5866054" y="62293"/>
                  </a:lnTo>
                  <a:lnTo>
                    <a:pt x="5757634" y="175933"/>
                  </a:lnTo>
                  <a:lnTo>
                    <a:pt x="5770956" y="354228"/>
                  </a:lnTo>
                  <a:lnTo>
                    <a:pt x="5961151" y="475488"/>
                  </a:lnTo>
                  <a:lnTo>
                    <a:pt x="6036742" y="570585"/>
                  </a:lnTo>
                  <a:lnTo>
                    <a:pt x="5932614" y="570585"/>
                  </a:lnTo>
                  <a:lnTo>
                    <a:pt x="5818505" y="509257"/>
                  </a:lnTo>
                  <a:lnTo>
                    <a:pt x="5739092" y="687552"/>
                  </a:lnTo>
                  <a:lnTo>
                    <a:pt x="5961151" y="713232"/>
                  </a:lnTo>
                  <a:lnTo>
                    <a:pt x="6179388" y="693737"/>
                  </a:lnTo>
                  <a:lnTo>
                    <a:pt x="6198882" y="475488"/>
                  </a:lnTo>
                  <a:lnTo>
                    <a:pt x="5938786" y="285292"/>
                  </a:lnTo>
                  <a:lnTo>
                    <a:pt x="6123762" y="285292"/>
                  </a:lnTo>
                  <a:lnTo>
                    <a:pt x="6198882" y="129324"/>
                  </a:lnTo>
                  <a:close/>
                </a:path>
                <a:path w="15400655" h="732790">
                  <a:moveTo>
                    <a:pt x="6875970" y="570585"/>
                  </a:moveTo>
                  <a:lnTo>
                    <a:pt x="6789433" y="475488"/>
                  </a:lnTo>
                  <a:lnTo>
                    <a:pt x="6541236" y="586752"/>
                  </a:lnTo>
                  <a:lnTo>
                    <a:pt x="6384328" y="397510"/>
                  </a:lnTo>
                  <a:lnTo>
                    <a:pt x="6558356" y="208254"/>
                  </a:lnTo>
                  <a:lnTo>
                    <a:pt x="6739509" y="285292"/>
                  </a:lnTo>
                  <a:lnTo>
                    <a:pt x="6831279" y="142646"/>
                  </a:lnTo>
                  <a:lnTo>
                    <a:pt x="6640131" y="47548"/>
                  </a:lnTo>
                  <a:lnTo>
                    <a:pt x="6418554" y="47548"/>
                  </a:lnTo>
                  <a:lnTo>
                    <a:pt x="6289230" y="190195"/>
                  </a:lnTo>
                  <a:lnTo>
                    <a:pt x="6281242" y="265074"/>
                  </a:lnTo>
                  <a:lnTo>
                    <a:pt x="6274701" y="331203"/>
                  </a:lnTo>
                  <a:lnTo>
                    <a:pt x="6269609" y="388594"/>
                  </a:lnTo>
                  <a:lnTo>
                    <a:pt x="6265977" y="437235"/>
                  </a:lnTo>
                  <a:lnTo>
                    <a:pt x="6263805" y="477139"/>
                  </a:lnTo>
                  <a:lnTo>
                    <a:pt x="6263068" y="508292"/>
                  </a:lnTo>
                  <a:lnTo>
                    <a:pt x="6263487" y="526034"/>
                  </a:lnTo>
                  <a:lnTo>
                    <a:pt x="6264732" y="538848"/>
                  </a:lnTo>
                  <a:lnTo>
                    <a:pt x="6266815" y="546722"/>
                  </a:lnTo>
                  <a:lnTo>
                    <a:pt x="6269736" y="549656"/>
                  </a:lnTo>
                  <a:lnTo>
                    <a:pt x="6402870" y="713232"/>
                  </a:lnTo>
                  <a:lnTo>
                    <a:pt x="6683883" y="713232"/>
                  </a:lnTo>
                  <a:lnTo>
                    <a:pt x="6875970" y="570585"/>
                  </a:lnTo>
                  <a:close/>
                </a:path>
                <a:path w="15400655" h="732790">
                  <a:moveTo>
                    <a:pt x="7142721" y="713232"/>
                  </a:moveTo>
                  <a:lnTo>
                    <a:pt x="7136066" y="47548"/>
                  </a:lnTo>
                  <a:lnTo>
                    <a:pt x="6955371" y="47548"/>
                  </a:lnTo>
                  <a:lnTo>
                    <a:pt x="6955371" y="713232"/>
                  </a:lnTo>
                  <a:lnTo>
                    <a:pt x="7142721" y="713232"/>
                  </a:lnTo>
                  <a:close/>
                </a:path>
                <a:path w="15400655" h="732790">
                  <a:moveTo>
                    <a:pt x="7836446" y="349008"/>
                  </a:moveTo>
                  <a:lnTo>
                    <a:pt x="7809319" y="176415"/>
                  </a:lnTo>
                  <a:lnTo>
                    <a:pt x="7803629" y="140284"/>
                  </a:lnTo>
                  <a:lnTo>
                    <a:pt x="7694282" y="95897"/>
                  </a:lnTo>
                  <a:lnTo>
                    <a:pt x="7694282" y="469785"/>
                  </a:lnTo>
                  <a:lnTo>
                    <a:pt x="7580630" y="581520"/>
                  </a:lnTo>
                  <a:lnTo>
                    <a:pt x="7401369" y="559181"/>
                  </a:lnTo>
                  <a:lnTo>
                    <a:pt x="7336714" y="335699"/>
                  </a:lnTo>
                  <a:lnTo>
                    <a:pt x="7451293" y="176415"/>
                  </a:lnTo>
                  <a:lnTo>
                    <a:pt x="7678585" y="231571"/>
                  </a:lnTo>
                  <a:lnTo>
                    <a:pt x="7694282" y="469785"/>
                  </a:lnTo>
                  <a:lnTo>
                    <a:pt x="7694282" y="95897"/>
                  </a:lnTo>
                  <a:lnTo>
                    <a:pt x="7611542" y="62306"/>
                  </a:lnTo>
                  <a:lnTo>
                    <a:pt x="7323391" y="44221"/>
                  </a:lnTo>
                  <a:lnTo>
                    <a:pt x="7198347" y="236321"/>
                  </a:lnTo>
                  <a:lnTo>
                    <a:pt x="7198347" y="476440"/>
                  </a:lnTo>
                  <a:lnTo>
                    <a:pt x="7306754" y="701827"/>
                  </a:lnTo>
                  <a:lnTo>
                    <a:pt x="7611542" y="716572"/>
                  </a:lnTo>
                  <a:lnTo>
                    <a:pt x="7820266" y="620509"/>
                  </a:lnTo>
                  <a:lnTo>
                    <a:pt x="7822590" y="581520"/>
                  </a:lnTo>
                  <a:lnTo>
                    <a:pt x="7836446" y="349008"/>
                  </a:lnTo>
                  <a:close/>
                </a:path>
                <a:path w="15400655" h="732790">
                  <a:moveTo>
                    <a:pt x="8504504" y="47548"/>
                  </a:moveTo>
                  <a:lnTo>
                    <a:pt x="8330476" y="47548"/>
                  </a:lnTo>
                  <a:lnTo>
                    <a:pt x="8361858" y="561073"/>
                  </a:lnTo>
                  <a:lnTo>
                    <a:pt x="8171662" y="608622"/>
                  </a:lnTo>
                  <a:lnTo>
                    <a:pt x="8076565" y="536816"/>
                  </a:lnTo>
                  <a:lnTo>
                    <a:pt x="8076565" y="47548"/>
                  </a:lnTo>
                  <a:lnTo>
                    <a:pt x="7886370" y="47548"/>
                  </a:lnTo>
                  <a:lnTo>
                    <a:pt x="7910144" y="555840"/>
                  </a:lnTo>
                  <a:lnTo>
                    <a:pt x="7981467" y="665683"/>
                  </a:lnTo>
                  <a:lnTo>
                    <a:pt x="8171662" y="713232"/>
                  </a:lnTo>
                  <a:lnTo>
                    <a:pt x="8361858" y="698487"/>
                  </a:lnTo>
                  <a:lnTo>
                    <a:pt x="8504504" y="570585"/>
                  </a:lnTo>
                  <a:lnTo>
                    <a:pt x="8504504" y="47548"/>
                  </a:lnTo>
                  <a:close/>
                </a:path>
                <a:path w="15400655" h="732790">
                  <a:moveTo>
                    <a:pt x="9021826" y="129324"/>
                  </a:moveTo>
                  <a:lnTo>
                    <a:pt x="8879180" y="65620"/>
                  </a:lnTo>
                  <a:lnTo>
                    <a:pt x="8688984" y="62293"/>
                  </a:lnTo>
                  <a:lnTo>
                    <a:pt x="8580577" y="175933"/>
                  </a:lnTo>
                  <a:lnTo>
                    <a:pt x="8593887" y="354228"/>
                  </a:lnTo>
                  <a:lnTo>
                    <a:pt x="8784082" y="475488"/>
                  </a:lnTo>
                  <a:lnTo>
                    <a:pt x="8859685" y="570585"/>
                  </a:lnTo>
                  <a:lnTo>
                    <a:pt x="8755558" y="570585"/>
                  </a:lnTo>
                  <a:lnTo>
                    <a:pt x="8641436" y="509257"/>
                  </a:lnTo>
                  <a:lnTo>
                    <a:pt x="8562035" y="687552"/>
                  </a:lnTo>
                  <a:lnTo>
                    <a:pt x="8784082" y="713232"/>
                  </a:lnTo>
                  <a:lnTo>
                    <a:pt x="9002331" y="693737"/>
                  </a:lnTo>
                  <a:lnTo>
                    <a:pt x="9021826" y="475488"/>
                  </a:lnTo>
                  <a:lnTo>
                    <a:pt x="8761730" y="285292"/>
                  </a:lnTo>
                  <a:lnTo>
                    <a:pt x="8946693" y="285292"/>
                  </a:lnTo>
                  <a:lnTo>
                    <a:pt x="9021826" y="129324"/>
                  </a:lnTo>
                  <a:close/>
                </a:path>
                <a:path w="15400655" h="732790">
                  <a:moveTo>
                    <a:pt x="9940468" y="570585"/>
                  </a:moveTo>
                  <a:lnTo>
                    <a:pt x="9853930" y="475488"/>
                  </a:lnTo>
                  <a:lnTo>
                    <a:pt x="9605721" y="586752"/>
                  </a:lnTo>
                  <a:lnTo>
                    <a:pt x="9448825" y="397510"/>
                  </a:lnTo>
                  <a:lnTo>
                    <a:pt x="9622841" y="208254"/>
                  </a:lnTo>
                  <a:lnTo>
                    <a:pt x="9804006" y="285292"/>
                  </a:lnTo>
                  <a:lnTo>
                    <a:pt x="9895764" y="142646"/>
                  </a:lnTo>
                  <a:lnTo>
                    <a:pt x="9704629" y="47548"/>
                  </a:lnTo>
                  <a:lnTo>
                    <a:pt x="9483052" y="47548"/>
                  </a:lnTo>
                  <a:lnTo>
                    <a:pt x="9353728" y="190195"/>
                  </a:lnTo>
                  <a:lnTo>
                    <a:pt x="9345727" y="265074"/>
                  </a:lnTo>
                  <a:lnTo>
                    <a:pt x="9339199" y="331203"/>
                  </a:lnTo>
                  <a:lnTo>
                    <a:pt x="9334106" y="388594"/>
                  </a:lnTo>
                  <a:lnTo>
                    <a:pt x="9330474" y="437235"/>
                  </a:lnTo>
                  <a:lnTo>
                    <a:pt x="9328290" y="477139"/>
                  </a:lnTo>
                  <a:lnTo>
                    <a:pt x="9327566" y="508292"/>
                  </a:lnTo>
                  <a:lnTo>
                    <a:pt x="9327985" y="526034"/>
                  </a:lnTo>
                  <a:lnTo>
                    <a:pt x="9329229" y="538848"/>
                  </a:lnTo>
                  <a:lnTo>
                    <a:pt x="9331312" y="546722"/>
                  </a:lnTo>
                  <a:lnTo>
                    <a:pt x="9334221" y="549656"/>
                  </a:lnTo>
                  <a:lnTo>
                    <a:pt x="9467367" y="713232"/>
                  </a:lnTo>
                  <a:lnTo>
                    <a:pt x="9748368" y="713232"/>
                  </a:lnTo>
                  <a:lnTo>
                    <a:pt x="9940468" y="570585"/>
                  </a:lnTo>
                  <a:close/>
                </a:path>
                <a:path w="15400655" h="732790">
                  <a:moveTo>
                    <a:pt x="10615600" y="349008"/>
                  </a:moveTo>
                  <a:lnTo>
                    <a:pt x="10588460" y="176415"/>
                  </a:lnTo>
                  <a:lnTo>
                    <a:pt x="10582783" y="140284"/>
                  </a:lnTo>
                  <a:lnTo>
                    <a:pt x="10473423" y="95897"/>
                  </a:lnTo>
                  <a:lnTo>
                    <a:pt x="10473423" y="469785"/>
                  </a:lnTo>
                  <a:lnTo>
                    <a:pt x="10359784" y="581520"/>
                  </a:lnTo>
                  <a:lnTo>
                    <a:pt x="10180523" y="559181"/>
                  </a:lnTo>
                  <a:lnTo>
                    <a:pt x="10115867" y="335699"/>
                  </a:lnTo>
                  <a:lnTo>
                    <a:pt x="10230447" y="176415"/>
                  </a:lnTo>
                  <a:lnTo>
                    <a:pt x="10457739" y="231571"/>
                  </a:lnTo>
                  <a:lnTo>
                    <a:pt x="10473423" y="469785"/>
                  </a:lnTo>
                  <a:lnTo>
                    <a:pt x="10473423" y="95897"/>
                  </a:lnTo>
                  <a:lnTo>
                    <a:pt x="10390695" y="62306"/>
                  </a:lnTo>
                  <a:lnTo>
                    <a:pt x="10102545" y="44221"/>
                  </a:lnTo>
                  <a:lnTo>
                    <a:pt x="9977488" y="236321"/>
                  </a:lnTo>
                  <a:lnTo>
                    <a:pt x="9977488" y="476440"/>
                  </a:lnTo>
                  <a:lnTo>
                    <a:pt x="10085895" y="701827"/>
                  </a:lnTo>
                  <a:lnTo>
                    <a:pt x="10390695" y="716572"/>
                  </a:lnTo>
                  <a:lnTo>
                    <a:pt x="10599420" y="620509"/>
                  </a:lnTo>
                  <a:lnTo>
                    <a:pt x="10601744" y="581520"/>
                  </a:lnTo>
                  <a:lnTo>
                    <a:pt x="10615600" y="349008"/>
                  </a:lnTo>
                  <a:close/>
                </a:path>
                <a:path w="15400655" h="732790">
                  <a:moveTo>
                    <a:pt x="11131550" y="713232"/>
                  </a:moveTo>
                  <a:lnTo>
                    <a:pt x="11098263" y="570585"/>
                  </a:lnTo>
                  <a:lnTo>
                    <a:pt x="10792054" y="552513"/>
                  </a:lnTo>
                  <a:lnTo>
                    <a:pt x="10812983" y="108877"/>
                  </a:lnTo>
                  <a:lnTo>
                    <a:pt x="10670337" y="47548"/>
                  </a:lnTo>
                  <a:lnTo>
                    <a:pt x="10670337" y="717981"/>
                  </a:lnTo>
                  <a:lnTo>
                    <a:pt x="11131550" y="713232"/>
                  </a:lnTo>
                  <a:close/>
                </a:path>
                <a:path w="15400655" h="732790">
                  <a:moveTo>
                    <a:pt x="11658346" y="713232"/>
                  </a:moveTo>
                  <a:lnTo>
                    <a:pt x="11625059" y="570585"/>
                  </a:lnTo>
                  <a:lnTo>
                    <a:pt x="11318850" y="552513"/>
                  </a:lnTo>
                  <a:lnTo>
                    <a:pt x="11339767" y="108877"/>
                  </a:lnTo>
                  <a:lnTo>
                    <a:pt x="11197120" y="47548"/>
                  </a:lnTo>
                  <a:lnTo>
                    <a:pt x="11197120" y="717981"/>
                  </a:lnTo>
                  <a:lnTo>
                    <a:pt x="11658346" y="713232"/>
                  </a:lnTo>
                  <a:close/>
                </a:path>
                <a:path w="15400655" h="732790">
                  <a:moveTo>
                    <a:pt x="12147131" y="0"/>
                  </a:moveTo>
                  <a:lnTo>
                    <a:pt x="11719204" y="47548"/>
                  </a:lnTo>
                  <a:lnTo>
                    <a:pt x="11719204" y="713232"/>
                  </a:lnTo>
                  <a:lnTo>
                    <a:pt x="12147131" y="687552"/>
                  </a:lnTo>
                  <a:lnTo>
                    <a:pt x="12147131" y="549656"/>
                  </a:lnTo>
                  <a:lnTo>
                    <a:pt x="11861851" y="557263"/>
                  </a:lnTo>
                  <a:lnTo>
                    <a:pt x="11861851" y="427939"/>
                  </a:lnTo>
                  <a:lnTo>
                    <a:pt x="12147131" y="407962"/>
                  </a:lnTo>
                  <a:lnTo>
                    <a:pt x="12147131" y="285292"/>
                  </a:lnTo>
                  <a:lnTo>
                    <a:pt x="11831422" y="285292"/>
                  </a:lnTo>
                  <a:lnTo>
                    <a:pt x="11839016" y="190195"/>
                  </a:lnTo>
                  <a:lnTo>
                    <a:pt x="12147131" y="142646"/>
                  </a:lnTo>
                  <a:lnTo>
                    <a:pt x="12147131" y="0"/>
                  </a:lnTo>
                  <a:close/>
                </a:path>
                <a:path w="15400655" h="732790">
                  <a:moveTo>
                    <a:pt x="12824778" y="570585"/>
                  </a:moveTo>
                  <a:lnTo>
                    <a:pt x="12738240" y="475488"/>
                  </a:lnTo>
                  <a:lnTo>
                    <a:pt x="12490031" y="586752"/>
                  </a:lnTo>
                  <a:lnTo>
                    <a:pt x="12333135" y="397510"/>
                  </a:lnTo>
                  <a:lnTo>
                    <a:pt x="12507151" y="208254"/>
                  </a:lnTo>
                  <a:lnTo>
                    <a:pt x="12688316" y="285292"/>
                  </a:lnTo>
                  <a:lnTo>
                    <a:pt x="12780074" y="142646"/>
                  </a:lnTo>
                  <a:lnTo>
                    <a:pt x="12588939" y="47548"/>
                  </a:lnTo>
                  <a:lnTo>
                    <a:pt x="12367362" y="47548"/>
                  </a:lnTo>
                  <a:lnTo>
                    <a:pt x="12238038" y="190195"/>
                  </a:lnTo>
                  <a:lnTo>
                    <a:pt x="12230037" y="265074"/>
                  </a:lnTo>
                  <a:lnTo>
                    <a:pt x="12223509" y="331203"/>
                  </a:lnTo>
                  <a:lnTo>
                    <a:pt x="12218416" y="388594"/>
                  </a:lnTo>
                  <a:lnTo>
                    <a:pt x="12214784" y="437235"/>
                  </a:lnTo>
                  <a:lnTo>
                    <a:pt x="12212599" y="477139"/>
                  </a:lnTo>
                  <a:lnTo>
                    <a:pt x="12211876" y="508292"/>
                  </a:lnTo>
                  <a:lnTo>
                    <a:pt x="12212295" y="526034"/>
                  </a:lnTo>
                  <a:lnTo>
                    <a:pt x="12213539" y="538848"/>
                  </a:lnTo>
                  <a:lnTo>
                    <a:pt x="12215622" y="546722"/>
                  </a:lnTo>
                  <a:lnTo>
                    <a:pt x="12218530" y="549656"/>
                  </a:lnTo>
                  <a:lnTo>
                    <a:pt x="12351677" y="713232"/>
                  </a:lnTo>
                  <a:lnTo>
                    <a:pt x="12632677" y="713232"/>
                  </a:lnTo>
                  <a:lnTo>
                    <a:pt x="12824778" y="570585"/>
                  </a:lnTo>
                  <a:close/>
                </a:path>
                <a:path w="15400655" h="732790">
                  <a:moveTo>
                    <a:pt x="13431025" y="47548"/>
                  </a:moveTo>
                  <a:lnTo>
                    <a:pt x="12869952" y="47548"/>
                  </a:lnTo>
                  <a:lnTo>
                    <a:pt x="12869952" y="205409"/>
                  </a:lnTo>
                  <a:lnTo>
                    <a:pt x="13055384" y="217779"/>
                  </a:lnTo>
                  <a:lnTo>
                    <a:pt x="13034937" y="713232"/>
                  </a:lnTo>
                  <a:lnTo>
                    <a:pt x="13315493" y="713232"/>
                  </a:lnTo>
                  <a:lnTo>
                    <a:pt x="13245579" y="237744"/>
                  </a:lnTo>
                  <a:lnTo>
                    <a:pt x="13431025" y="208254"/>
                  </a:lnTo>
                  <a:lnTo>
                    <a:pt x="13431025" y="47548"/>
                  </a:lnTo>
                  <a:close/>
                </a:path>
                <a:path w="15400655" h="732790">
                  <a:moveTo>
                    <a:pt x="13700633" y="713232"/>
                  </a:moveTo>
                  <a:lnTo>
                    <a:pt x="13693966" y="47548"/>
                  </a:lnTo>
                  <a:lnTo>
                    <a:pt x="13513283" y="47548"/>
                  </a:lnTo>
                  <a:lnTo>
                    <a:pt x="13513283" y="713232"/>
                  </a:lnTo>
                  <a:lnTo>
                    <a:pt x="13700633" y="713232"/>
                  </a:lnTo>
                  <a:close/>
                </a:path>
                <a:path w="15400655" h="732790">
                  <a:moveTo>
                    <a:pt x="14394333" y="349008"/>
                  </a:moveTo>
                  <a:lnTo>
                    <a:pt x="14367205" y="176415"/>
                  </a:lnTo>
                  <a:lnTo>
                    <a:pt x="14361516" y="140284"/>
                  </a:lnTo>
                  <a:lnTo>
                    <a:pt x="14252156" y="95897"/>
                  </a:lnTo>
                  <a:lnTo>
                    <a:pt x="14252156" y="469785"/>
                  </a:lnTo>
                  <a:lnTo>
                    <a:pt x="14138516" y="581520"/>
                  </a:lnTo>
                  <a:lnTo>
                    <a:pt x="13959256" y="559181"/>
                  </a:lnTo>
                  <a:lnTo>
                    <a:pt x="13894600" y="335699"/>
                  </a:lnTo>
                  <a:lnTo>
                    <a:pt x="14009180" y="176415"/>
                  </a:lnTo>
                  <a:lnTo>
                    <a:pt x="14236472" y="231571"/>
                  </a:lnTo>
                  <a:lnTo>
                    <a:pt x="14252156" y="469785"/>
                  </a:lnTo>
                  <a:lnTo>
                    <a:pt x="14252156" y="95897"/>
                  </a:lnTo>
                  <a:lnTo>
                    <a:pt x="14169428" y="62306"/>
                  </a:lnTo>
                  <a:lnTo>
                    <a:pt x="13881278" y="44221"/>
                  </a:lnTo>
                  <a:lnTo>
                    <a:pt x="13756234" y="236321"/>
                  </a:lnTo>
                  <a:lnTo>
                    <a:pt x="13756234" y="476440"/>
                  </a:lnTo>
                  <a:lnTo>
                    <a:pt x="13864628" y="701827"/>
                  </a:lnTo>
                  <a:lnTo>
                    <a:pt x="14169428" y="716572"/>
                  </a:lnTo>
                  <a:lnTo>
                    <a:pt x="14378153" y="620509"/>
                  </a:lnTo>
                  <a:lnTo>
                    <a:pt x="14380477" y="581520"/>
                  </a:lnTo>
                  <a:lnTo>
                    <a:pt x="14394333" y="349008"/>
                  </a:lnTo>
                  <a:close/>
                </a:path>
                <a:path w="15400655" h="732790">
                  <a:moveTo>
                    <a:pt x="15048141" y="47548"/>
                  </a:moveTo>
                  <a:lnTo>
                    <a:pt x="14920710" y="47548"/>
                  </a:lnTo>
                  <a:lnTo>
                    <a:pt x="14857946" y="523036"/>
                  </a:lnTo>
                  <a:lnTo>
                    <a:pt x="14667751" y="47548"/>
                  </a:lnTo>
                  <a:lnTo>
                    <a:pt x="14477556" y="47548"/>
                  </a:lnTo>
                  <a:lnTo>
                    <a:pt x="14430007" y="713232"/>
                  </a:lnTo>
                  <a:lnTo>
                    <a:pt x="14601177" y="713232"/>
                  </a:lnTo>
                  <a:lnTo>
                    <a:pt x="14638261" y="285292"/>
                  </a:lnTo>
                  <a:lnTo>
                    <a:pt x="14857946" y="618134"/>
                  </a:lnTo>
                  <a:lnTo>
                    <a:pt x="14857946" y="713232"/>
                  </a:lnTo>
                  <a:lnTo>
                    <a:pt x="15021509" y="713232"/>
                  </a:lnTo>
                  <a:lnTo>
                    <a:pt x="15048141" y="47548"/>
                  </a:lnTo>
                  <a:close/>
                </a:path>
                <a:path w="15400655" h="732790">
                  <a:moveTo>
                    <a:pt x="15229256" y="12"/>
                  </a:moveTo>
                  <a:lnTo>
                    <a:pt x="15115134" y="12"/>
                  </a:lnTo>
                  <a:lnTo>
                    <a:pt x="15152713" y="237756"/>
                  </a:lnTo>
                  <a:lnTo>
                    <a:pt x="15206904" y="237756"/>
                  </a:lnTo>
                  <a:lnTo>
                    <a:pt x="15229256" y="12"/>
                  </a:lnTo>
                  <a:close/>
                </a:path>
                <a:path w="15400655" h="732790">
                  <a:moveTo>
                    <a:pt x="15400427" y="12"/>
                  </a:moveTo>
                  <a:lnTo>
                    <a:pt x="15286317" y="12"/>
                  </a:lnTo>
                  <a:lnTo>
                    <a:pt x="15303907" y="223977"/>
                  </a:lnTo>
                  <a:lnTo>
                    <a:pt x="15372372" y="237756"/>
                  </a:lnTo>
                  <a:lnTo>
                    <a:pt x="15400427" y="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544486" y="397893"/>
              <a:ext cx="3539490" cy="1456055"/>
            </a:xfrm>
            <a:custGeom>
              <a:avLst/>
              <a:gdLst/>
              <a:ahLst/>
              <a:cxnLst/>
              <a:rect l="l" t="t" r="r" b="b"/>
              <a:pathLst>
                <a:path w="3539490" h="1456055">
                  <a:moveTo>
                    <a:pt x="61872" y="0"/>
                  </a:moveTo>
                  <a:lnTo>
                    <a:pt x="0" y="1300934"/>
                  </a:lnTo>
                  <a:lnTo>
                    <a:pt x="3466177" y="1455453"/>
                  </a:lnTo>
                  <a:lnTo>
                    <a:pt x="3539159" y="139702"/>
                  </a:lnTo>
                  <a:lnTo>
                    <a:pt x="61872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532792" y="0"/>
              <a:ext cx="6571615" cy="10774680"/>
            </a:xfrm>
            <a:custGeom>
              <a:avLst/>
              <a:gdLst/>
              <a:ahLst/>
              <a:cxnLst/>
              <a:rect l="l" t="t" r="r" b="b"/>
              <a:pathLst>
                <a:path w="6571615" h="10774680">
                  <a:moveTo>
                    <a:pt x="6571307" y="8031430"/>
                  </a:moveTo>
                  <a:lnTo>
                    <a:pt x="4650486" y="8031430"/>
                  </a:lnTo>
                  <a:lnTo>
                    <a:pt x="6571307" y="10774080"/>
                  </a:lnTo>
                  <a:lnTo>
                    <a:pt x="6571307" y="8031430"/>
                  </a:lnTo>
                  <a:close/>
                </a:path>
                <a:path w="6571615" h="10774680">
                  <a:moveTo>
                    <a:pt x="6571307" y="7407010"/>
                  </a:moveTo>
                  <a:lnTo>
                    <a:pt x="3416786" y="7407010"/>
                  </a:lnTo>
                  <a:lnTo>
                    <a:pt x="2081999" y="10197061"/>
                  </a:lnTo>
                  <a:lnTo>
                    <a:pt x="4650486" y="8031430"/>
                  </a:lnTo>
                  <a:lnTo>
                    <a:pt x="6571307" y="8031430"/>
                  </a:lnTo>
                  <a:lnTo>
                    <a:pt x="6571307" y="7407010"/>
                  </a:lnTo>
                  <a:close/>
                </a:path>
                <a:path w="6571615" h="10774680">
                  <a:moveTo>
                    <a:pt x="193522" y="2643197"/>
                  </a:moveTo>
                  <a:lnTo>
                    <a:pt x="3743268" y="4577347"/>
                  </a:lnTo>
                  <a:lnTo>
                    <a:pt x="404134" y="5289210"/>
                  </a:lnTo>
                  <a:lnTo>
                    <a:pt x="2920298" y="6116745"/>
                  </a:lnTo>
                  <a:lnTo>
                    <a:pt x="0" y="7898178"/>
                  </a:lnTo>
                  <a:lnTo>
                    <a:pt x="3416786" y="7407010"/>
                  </a:lnTo>
                  <a:lnTo>
                    <a:pt x="6571307" y="7407010"/>
                  </a:lnTo>
                  <a:lnTo>
                    <a:pt x="6571307" y="3379991"/>
                  </a:lnTo>
                  <a:lnTo>
                    <a:pt x="4114974" y="3379991"/>
                  </a:lnTo>
                  <a:lnTo>
                    <a:pt x="193522" y="2643197"/>
                  </a:lnTo>
                  <a:close/>
                </a:path>
                <a:path w="6571615" h="10774680">
                  <a:moveTo>
                    <a:pt x="1889806" y="384187"/>
                  </a:moveTo>
                  <a:lnTo>
                    <a:pt x="4114974" y="3379991"/>
                  </a:lnTo>
                  <a:lnTo>
                    <a:pt x="6571307" y="3379991"/>
                  </a:lnTo>
                  <a:lnTo>
                    <a:pt x="6571307" y="2362598"/>
                  </a:lnTo>
                  <a:lnTo>
                    <a:pt x="5535318" y="2362598"/>
                  </a:lnTo>
                  <a:lnTo>
                    <a:pt x="1889806" y="384187"/>
                  </a:lnTo>
                  <a:close/>
                </a:path>
                <a:path w="6571615" h="10774680">
                  <a:moveTo>
                    <a:pt x="6571307" y="0"/>
                  </a:moveTo>
                  <a:lnTo>
                    <a:pt x="6338106" y="0"/>
                  </a:lnTo>
                  <a:lnTo>
                    <a:pt x="5535318" y="2362598"/>
                  </a:lnTo>
                  <a:lnTo>
                    <a:pt x="6571307" y="2362598"/>
                  </a:lnTo>
                  <a:lnTo>
                    <a:pt x="6571307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823785" y="784307"/>
              <a:ext cx="2965450" cy="629920"/>
            </a:xfrm>
            <a:custGeom>
              <a:avLst/>
              <a:gdLst/>
              <a:ahLst/>
              <a:cxnLst/>
              <a:rect l="l" t="t" r="r" b="b"/>
              <a:pathLst>
                <a:path w="2965450" h="629919">
                  <a:moveTo>
                    <a:pt x="419239" y="201244"/>
                  </a:moveTo>
                  <a:lnTo>
                    <a:pt x="382308" y="136258"/>
                  </a:lnTo>
                  <a:lnTo>
                    <a:pt x="321551" y="29349"/>
                  </a:lnTo>
                  <a:lnTo>
                    <a:pt x="297649" y="29718"/>
                  </a:lnTo>
                  <a:lnTo>
                    <a:pt x="297649" y="197053"/>
                  </a:lnTo>
                  <a:lnTo>
                    <a:pt x="284238" y="296824"/>
                  </a:lnTo>
                  <a:lnTo>
                    <a:pt x="155105" y="316115"/>
                  </a:lnTo>
                  <a:lnTo>
                    <a:pt x="174815" y="136258"/>
                  </a:lnTo>
                  <a:lnTo>
                    <a:pt x="297649" y="197053"/>
                  </a:lnTo>
                  <a:lnTo>
                    <a:pt x="297649" y="29718"/>
                  </a:lnTo>
                  <a:lnTo>
                    <a:pt x="41922" y="33540"/>
                  </a:lnTo>
                  <a:lnTo>
                    <a:pt x="0" y="624687"/>
                  </a:lnTo>
                  <a:lnTo>
                    <a:pt x="120319" y="620483"/>
                  </a:lnTo>
                  <a:lnTo>
                    <a:pt x="150088" y="437692"/>
                  </a:lnTo>
                  <a:lnTo>
                    <a:pt x="396595" y="426796"/>
                  </a:lnTo>
                  <a:lnTo>
                    <a:pt x="407708" y="316115"/>
                  </a:lnTo>
                  <a:lnTo>
                    <a:pt x="419239" y="201244"/>
                  </a:lnTo>
                  <a:close/>
                </a:path>
                <a:path w="2965450" h="629919">
                  <a:moveTo>
                    <a:pt x="997800" y="620483"/>
                  </a:moveTo>
                  <a:lnTo>
                    <a:pt x="949706" y="452793"/>
                  </a:lnTo>
                  <a:lnTo>
                    <a:pt x="920381" y="350494"/>
                  </a:lnTo>
                  <a:lnTo>
                    <a:pt x="853541" y="117386"/>
                  </a:lnTo>
                  <a:lnTo>
                    <a:pt x="830097" y="35636"/>
                  </a:lnTo>
                  <a:lnTo>
                    <a:pt x="788174" y="35420"/>
                  </a:lnTo>
                  <a:lnTo>
                    <a:pt x="788174" y="350494"/>
                  </a:lnTo>
                  <a:lnTo>
                    <a:pt x="620471" y="350494"/>
                  </a:lnTo>
                  <a:lnTo>
                    <a:pt x="688390" y="117386"/>
                  </a:lnTo>
                  <a:lnTo>
                    <a:pt x="788174" y="350494"/>
                  </a:lnTo>
                  <a:lnTo>
                    <a:pt x="788174" y="35420"/>
                  </a:lnTo>
                  <a:lnTo>
                    <a:pt x="596988" y="34391"/>
                  </a:lnTo>
                  <a:lnTo>
                    <a:pt x="452780" y="620483"/>
                  </a:lnTo>
                  <a:lnTo>
                    <a:pt x="578548" y="620483"/>
                  </a:lnTo>
                  <a:lnTo>
                    <a:pt x="662393" y="452793"/>
                  </a:lnTo>
                  <a:lnTo>
                    <a:pt x="746239" y="452793"/>
                  </a:lnTo>
                  <a:lnTo>
                    <a:pt x="830097" y="620483"/>
                  </a:lnTo>
                  <a:lnTo>
                    <a:pt x="997800" y="620483"/>
                  </a:lnTo>
                  <a:close/>
                </a:path>
                <a:path w="2965450" h="629919">
                  <a:moveTo>
                    <a:pt x="1412849" y="230593"/>
                  </a:moveTo>
                  <a:lnTo>
                    <a:pt x="1369250" y="62890"/>
                  </a:lnTo>
                  <a:lnTo>
                    <a:pt x="1215809" y="0"/>
                  </a:lnTo>
                  <a:lnTo>
                    <a:pt x="1061935" y="62890"/>
                  </a:lnTo>
                  <a:lnTo>
                    <a:pt x="1020013" y="159308"/>
                  </a:lnTo>
                  <a:lnTo>
                    <a:pt x="1091285" y="201244"/>
                  </a:lnTo>
                  <a:lnTo>
                    <a:pt x="1198194" y="146735"/>
                  </a:lnTo>
                  <a:lnTo>
                    <a:pt x="1246403" y="210045"/>
                  </a:lnTo>
                  <a:lnTo>
                    <a:pt x="1133221" y="264121"/>
                  </a:lnTo>
                  <a:lnTo>
                    <a:pt x="1133640" y="340842"/>
                  </a:lnTo>
                  <a:lnTo>
                    <a:pt x="1246403" y="377317"/>
                  </a:lnTo>
                  <a:lnTo>
                    <a:pt x="1191907" y="469557"/>
                  </a:lnTo>
                  <a:lnTo>
                    <a:pt x="1057757" y="425538"/>
                  </a:lnTo>
                  <a:lnTo>
                    <a:pt x="1015822" y="578561"/>
                  </a:lnTo>
                  <a:lnTo>
                    <a:pt x="1312659" y="629704"/>
                  </a:lnTo>
                  <a:lnTo>
                    <a:pt x="1405724" y="410870"/>
                  </a:lnTo>
                  <a:lnTo>
                    <a:pt x="1270736" y="297662"/>
                  </a:lnTo>
                  <a:lnTo>
                    <a:pt x="1412849" y="230593"/>
                  </a:lnTo>
                  <a:close/>
                </a:path>
                <a:path w="2965450" h="629919">
                  <a:moveTo>
                    <a:pt x="1912162" y="474586"/>
                  </a:moveTo>
                  <a:lnTo>
                    <a:pt x="1869478" y="371868"/>
                  </a:lnTo>
                  <a:lnTo>
                    <a:pt x="1831670" y="280898"/>
                  </a:lnTo>
                  <a:lnTo>
                    <a:pt x="1808607" y="279971"/>
                  </a:lnTo>
                  <a:lnTo>
                    <a:pt x="1808607" y="464947"/>
                  </a:lnTo>
                  <a:lnTo>
                    <a:pt x="1578025" y="551307"/>
                  </a:lnTo>
                  <a:lnTo>
                    <a:pt x="1593532" y="371868"/>
                  </a:lnTo>
                  <a:lnTo>
                    <a:pt x="1808607" y="464947"/>
                  </a:lnTo>
                  <a:lnTo>
                    <a:pt x="1808607" y="279971"/>
                  </a:lnTo>
                  <a:lnTo>
                    <a:pt x="1582216" y="270840"/>
                  </a:lnTo>
                  <a:lnTo>
                    <a:pt x="1612404" y="139611"/>
                  </a:lnTo>
                  <a:lnTo>
                    <a:pt x="1840471" y="117386"/>
                  </a:lnTo>
                  <a:lnTo>
                    <a:pt x="1854720" y="33540"/>
                  </a:lnTo>
                  <a:lnTo>
                    <a:pt x="1473212" y="33540"/>
                  </a:lnTo>
                  <a:lnTo>
                    <a:pt x="1452257" y="628865"/>
                  </a:lnTo>
                  <a:lnTo>
                    <a:pt x="1812798" y="616292"/>
                  </a:lnTo>
                  <a:lnTo>
                    <a:pt x="1858365" y="551307"/>
                  </a:lnTo>
                  <a:lnTo>
                    <a:pt x="1912162" y="474586"/>
                  </a:lnTo>
                  <a:close/>
                </a:path>
                <a:path w="2965450" h="629919">
                  <a:moveTo>
                    <a:pt x="2506243" y="299339"/>
                  </a:moveTo>
                  <a:lnTo>
                    <a:pt x="2482316" y="147154"/>
                  </a:lnTo>
                  <a:lnTo>
                    <a:pt x="2477312" y="115290"/>
                  </a:lnTo>
                  <a:lnTo>
                    <a:pt x="2380881" y="76161"/>
                  </a:lnTo>
                  <a:lnTo>
                    <a:pt x="2380881" y="405828"/>
                  </a:lnTo>
                  <a:lnTo>
                    <a:pt x="2280691" y="504355"/>
                  </a:lnTo>
                  <a:lnTo>
                    <a:pt x="2122627" y="484644"/>
                  </a:lnTo>
                  <a:lnTo>
                    <a:pt x="2065616" y="287604"/>
                  </a:lnTo>
                  <a:lnTo>
                    <a:pt x="2166645" y="147154"/>
                  </a:lnTo>
                  <a:lnTo>
                    <a:pt x="2367051" y="195795"/>
                  </a:lnTo>
                  <a:lnTo>
                    <a:pt x="2380881" y="405828"/>
                  </a:lnTo>
                  <a:lnTo>
                    <a:pt x="2380881" y="76161"/>
                  </a:lnTo>
                  <a:lnTo>
                    <a:pt x="2307933" y="46545"/>
                  </a:lnTo>
                  <a:lnTo>
                    <a:pt x="2053869" y="30607"/>
                  </a:lnTo>
                  <a:lnTo>
                    <a:pt x="1943608" y="199986"/>
                  </a:lnTo>
                  <a:lnTo>
                    <a:pt x="1943608" y="411708"/>
                  </a:lnTo>
                  <a:lnTo>
                    <a:pt x="2039200" y="610425"/>
                  </a:lnTo>
                  <a:lnTo>
                    <a:pt x="2307933" y="623417"/>
                  </a:lnTo>
                  <a:lnTo>
                    <a:pt x="2491981" y="538721"/>
                  </a:lnTo>
                  <a:lnTo>
                    <a:pt x="2494026" y="504355"/>
                  </a:lnTo>
                  <a:lnTo>
                    <a:pt x="2506243" y="299339"/>
                  </a:lnTo>
                  <a:close/>
                </a:path>
                <a:path w="2965450" h="629919">
                  <a:moveTo>
                    <a:pt x="2965310" y="201244"/>
                  </a:moveTo>
                  <a:lnTo>
                    <a:pt x="2928378" y="136258"/>
                  </a:lnTo>
                  <a:lnTo>
                    <a:pt x="2867622" y="29349"/>
                  </a:lnTo>
                  <a:lnTo>
                    <a:pt x="2843720" y="29718"/>
                  </a:lnTo>
                  <a:lnTo>
                    <a:pt x="2843720" y="197053"/>
                  </a:lnTo>
                  <a:lnTo>
                    <a:pt x="2830309" y="296824"/>
                  </a:lnTo>
                  <a:lnTo>
                    <a:pt x="2701175" y="316115"/>
                  </a:lnTo>
                  <a:lnTo>
                    <a:pt x="2720886" y="136258"/>
                  </a:lnTo>
                  <a:lnTo>
                    <a:pt x="2843720" y="197053"/>
                  </a:lnTo>
                  <a:lnTo>
                    <a:pt x="2843720" y="29718"/>
                  </a:lnTo>
                  <a:lnTo>
                    <a:pt x="2587993" y="33540"/>
                  </a:lnTo>
                  <a:lnTo>
                    <a:pt x="2546058" y="624687"/>
                  </a:lnTo>
                  <a:lnTo>
                    <a:pt x="2666390" y="620483"/>
                  </a:lnTo>
                  <a:lnTo>
                    <a:pt x="2696159" y="437692"/>
                  </a:lnTo>
                  <a:lnTo>
                    <a:pt x="2942666" y="426796"/>
                  </a:lnTo>
                  <a:lnTo>
                    <a:pt x="2953778" y="316115"/>
                  </a:lnTo>
                  <a:lnTo>
                    <a:pt x="2965310" y="201244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840371" y="2402058"/>
              <a:ext cx="1258570" cy="557530"/>
            </a:xfrm>
            <a:custGeom>
              <a:avLst/>
              <a:gdLst/>
              <a:ahLst/>
              <a:cxnLst/>
              <a:rect l="l" t="t" r="r" b="b"/>
              <a:pathLst>
                <a:path w="1258570" h="557530">
                  <a:moveTo>
                    <a:pt x="292442" y="19685"/>
                  </a:moveTo>
                  <a:lnTo>
                    <a:pt x="0" y="19685"/>
                  </a:lnTo>
                  <a:lnTo>
                    <a:pt x="0" y="61595"/>
                  </a:lnTo>
                  <a:lnTo>
                    <a:pt x="0" y="417195"/>
                  </a:lnTo>
                  <a:lnTo>
                    <a:pt x="44157" y="417195"/>
                  </a:lnTo>
                  <a:lnTo>
                    <a:pt x="44157" y="61595"/>
                  </a:lnTo>
                  <a:lnTo>
                    <a:pt x="248285" y="61595"/>
                  </a:lnTo>
                  <a:lnTo>
                    <a:pt x="248285" y="417195"/>
                  </a:lnTo>
                  <a:lnTo>
                    <a:pt x="292442" y="417195"/>
                  </a:lnTo>
                  <a:lnTo>
                    <a:pt x="292442" y="61595"/>
                  </a:lnTo>
                  <a:lnTo>
                    <a:pt x="292442" y="19685"/>
                  </a:lnTo>
                  <a:close/>
                </a:path>
                <a:path w="1258570" h="557530">
                  <a:moveTo>
                    <a:pt x="632637" y="295427"/>
                  </a:moveTo>
                  <a:lnTo>
                    <a:pt x="624497" y="245808"/>
                  </a:lnTo>
                  <a:lnTo>
                    <a:pt x="600113" y="203212"/>
                  </a:lnTo>
                  <a:lnTo>
                    <a:pt x="599186" y="202323"/>
                  </a:lnTo>
                  <a:lnTo>
                    <a:pt x="588467" y="191973"/>
                  </a:lnTo>
                  <a:lnTo>
                    <a:pt x="588467" y="295427"/>
                  </a:lnTo>
                  <a:lnTo>
                    <a:pt x="587108" y="313461"/>
                  </a:lnTo>
                  <a:lnTo>
                    <a:pt x="566381" y="360172"/>
                  </a:lnTo>
                  <a:lnTo>
                    <a:pt x="525195" y="385076"/>
                  </a:lnTo>
                  <a:lnTo>
                    <a:pt x="507898" y="386740"/>
                  </a:lnTo>
                  <a:lnTo>
                    <a:pt x="490270" y="385076"/>
                  </a:lnTo>
                  <a:lnTo>
                    <a:pt x="447903" y="360172"/>
                  </a:lnTo>
                  <a:lnTo>
                    <a:pt x="426453" y="313791"/>
                  </a:lnTo>
                  <a:lnTo>
                    <a:pt x="424980" y="295427"/>
                  </a:lnTo>
                  <a:lnTo>
                    <a:pt x="424929" y="294830"/>
                  </a:lnTo>
                  <a:lnTo>
                    <a:pt x="426478" y="275056"/>
                  </a:lnTo>
                  <a:lnTo>
                    <a:pt x="426504" y="274713"/>
                  </a:lnTo>
                  <a:lnTo>
                    <a:pt x="431165" y="256933"/>
                  </a:lnTo>
                  <a:lnTo>
                    <a:pt x="462991" y="216420"/>
                  </a:lnTo>
                  <a:lnTo>
                    <a:pt x="489064" y="204711"/>
                  </a:lnTo>
                  <a:lnTo>
                    <a:pt x="491629" y="203885"/>
                  </a:lnTo>
                  <a:lnTo>
                    <a:pt x="507301" y="202323"/>
                  </a:lnTo>
                  <a:lnTo>
                    <a:pt x="522922" y="203885"/>
                  </a:lnTo>
                  <a:lnTo>
                    <a:pt x="537591" y="208584"/>
                  </a:lnTo>
                  <a:lnTo>
                    <a:pt x="574700" y="241033"/>
                  </a:lnTo>
                  <a:lnTo>
                    <a:pt x="586854" y="274713"/>
                  </a:lnTo>
                  <a:lnTo>
                    <a:pt x="586943" y="275056"/>
                  </a:lnTo>
                  <a:lnTo>
                    <a:pt x="588429" y="294830"/>
                  </a:lnTo>
                  <a:lnTo>
                    <a:pt x="588467" y="295427"/>
                  </a:lnTo>
                  <a:lnTo>
                    <a:pt x="588467" y="191973"/>
                  </a:lnTo>
                  <a:lnTo>
                    <a:pt x="582409" y="186118"/>
                  </a:lnTo>
                  <a:lnTo>
                    <a:pt x="561835" y="173888"/>
                  </a:lnTo>
                  <a:lnTo>
                    <a:pt x="538683" y="166649"/>
                  </a:lnTo>
                  <a:lnTo>
                    <a:pt x="539394" y="166649"/>
                  </a:lnTo>
                  <a:lnTo>
                    <a:pt x="512076" y="164109"/>
                  </a:lnTo>
                  <a:lnTo>
                    <a:pt x="487299" y="166649"/>
                  </a:lnTo>
                  <a:lnTo>
                    <a:pt x="464921" y="174256"/>
                  </a:lnTo>
                  <a:lnTo>
                    <a:pt x="444931" y="186944"/>
                  </a:lnTo>
                  <a:lnTo>
                    <a:pt x="427329" y="204711"/>
                  </a:lnTo>
                  <a:lnTo>
                    <a:pt x="427329" y="170091"/>
                  </a:lnTo>
                  <a:lnTo>
                    <a:pt x="384352" y="170091"/>
                  </a:lnTo>
                  <a:lnTo>
                    <a:pt x="384352" y="557441"/>
                  </a:lnTo>
                  <a:lnTo>
                    <a:pt x="427329" y="557441"/>
                  </a:lnTo>
                  <a:lnTo>
                    <a:pt x="427329" y="383159"/>
                  </a:lnTo>
                  <a:lnTo>
                    <a:pt x="444817" y="401434"/>
                  </a:lnTo>
                  <a:lnTo>
                    <a:pt x="465074" y="414489"/>
                  </a:lnTo>
                  <a:lnTo>
                    <a:pt x="488086" y="422325"/>
                  </a:lnTo>
                  <a:lnTo>
                    <a:pt x="513867" y="424929"/>
                  </a:lnTo>
                  <a:lnTo>
                    <a:pt x="539635" y="422567"/>
                  </a:lnTo>
                  <a:lnTo>
                    <a:pt x="562648" y="415455"/>
                  </a:lnTo>
                  <a:lnTo>
                    <a:pt x="582904" y="403618"/>
                  </a:lnTo>
                  <a:lnTo>
                    <a:pt x="600405" y="387032"/>
                  </a:lnTo>
                  <a:lnTo>
                    <a:pt x="600608" y="386740"/>
                  </a:lnTo>
                  <a:lnTo>
                    <a:pt x="614502" y="367093"/>
                  </a:lnTo>
                  <a:lnTo>
                    <a:pt x="624573" y="345186"/>
                  </a:lnTo>
                  <a:lnTo>
                    <a:pt x="630618" y="321297"/>
                  </a:lnTo>
                  <a:lnTo>
                    <a:pt x="632637" y="295427"/>
                  </a:lnTo>
                  <a:close/>
                </a:path>
                <a:path w="1258570" h="557530">
                  <a:moveTo>
                    <a:pt x="945375" y="294830"/>
                  </a:moveTo>
                  <a:lnTo>
                    <a:pt x="943051" y="267716"/>
                  </a:lnTo>
                  <a:lnTo>
                    <a:pt x="936053" y="243052"/>
                  </a:lnTo>
                  <a:lnTo>
                    <a:pt x="924394" y="220865"/>
                  </a:lnTo>
                  <a:lnTo>
                    <a:pt x="909053" y="202323"/>
                  </a:lnTo>
                  <a:lnTo>
                    <a:pt x="908075" y="201129"/>
                  </a:lnTo>
                  <a:lnTo>
                    <a:pt x="901217" y="195541"/>
                  </a:lnTo>
                  <a:lnTo>
                    <a:pt x="901217" y="294830"/>
                  </a:lnTo>
                  <a:lnTo>
                    <a:pt x="899604" y="315163"/>
                  </a:lnTo>
                  <a:lnTo>
                    <a:pt x="875550" y="362267"/>
                  </a:lnTo>
                  <a:lnTo>
                    <a:pt x="831342" y="385216"/>
                  </a:lnTo>
                  <a:lnTo>
                    <a:pt x="814070" y="386740"/>
                  </a:lnTo>
                  <a:lnTo>
                    <a:pt x="796798" y="385216"/>
                  </a:lnTo>
                  <a:lnTo>
                    <a:pt x="752602" y="362267"/>
                  </a:lnTo>
                  <a:lnTo>
                    <a:pt x="728535" y="315163"/>
                  </a:lnTo>
                  <a:lnTo>
                    <a:pt x="726935" y="294830"/>
                  </a:lnTo>
                  <a:lnTo>
                    <a:pt x="728522" y="274485"/>
                  </a:lnTo>
                  <a:lnTo>
                    <a:pt x="752297" y="227076"/>
                  </a:lnTo>
                  <a:lnTo>
                    <a:pt x="796556" y="203873"/>
                  </a:lnTo>
                  <a:lnTo>
                    <a:pt x="814070" y="202323"/>
                  </a:lnTo>
                  <a:lnTo>
                    <a:pt x="831646" y="203873"/>
                  </a:lnTo>
                  <a:lnTo>
                    <a:pt x="875855" y="226783"/>
                  </a:lnTo>
                  <a:lnTo>
                    <a:pt x="899629" y="274243"/>
                  </a:lnTo>
                  <a:lnTo>
                    <a:pt x="901217" y="294830"/>
                  </a:lnTo>
                  <a:lnTo>
                    <a:pt x="901217" y="195541"/>
                  </a:lnTo>
                  <a:lnTo>
                    <a:pt x="888212" y="184937"/>
                  </a:lnTo>
                  <a:lnTo>
                    <a:pt x="865924" y="173367"/>
                  </a:lnTo>
                  <a:lnTo>
                    <a:pt x="841209" y="166433"/>
                  </a:lnTo>
                  <a:lnTo>
                    <a:pt x="814070" y="164122"/>
                  </a:lnTo>
                  <a:lnTo>
                    <a:pt x="786930" y="166433"/>
                  </a:lnTo>
                  <a:lnTo>
                    <a:pt x="739927" y="184937"/>
                  </a:lnTo>
                  <a:lnTo>
                    <a:pt x="703745" y="220865"/>
                  </a:lnTo>
                  <a:lnTo>
                    <a:pt x="685101" y="267716"/>
                  </a:lnTo>
                  <a:lnTo>
                    <a:pt x="682764" y="294830"/>
                  </a:lnTo>
                  <a:lnTo>
                    <a:pt x="685101" y="321691"/>
                  </a:lnTo>
                  <a:lnTo>
                    <a:pt x="703745" y="368236"/>
                  </a:lnTo>
                  <a:lnTo>
                    <a:pt x="739927" y="404126"/>
                  </a:lnTo>
                  <a:lnTo>
                    <a:pt x="786930" y="422630"/>
                  </a:lnTo>
                  <a:lnTo>
                    <a:pt x="814070" y="424942"/>
                  </a:lnTo>
                  <a:lnTo>
                    <a:pt x="841209" y="422630"/>
                  </a:lnTo>
                  <a:lnTo>
                    <a:pt x="888212" y="404126"/>
                  </a:lnTo>
                  <a:lnTo>
                    <a:pt x="924394" y="368236"/>
                  </a:lnTo>
                  <a:lnTo>
                    <a:pt x="943051" y="321691"/>
                  </a:lnTo>
                  <a:lnTo>
                    <a:pt x="945375" y="294830"/>
                  </a:lnTo>
                  <a:close/>
                </a:path>
                <a:path w="1258570" h="557530">
                  <a:moveTo>
                    <a:pt x="1258112" y="294830"/>
                  </a:moveTo>
                  <a:lnTo>
                    <a:pt x="1248943" y="243801"/>
                  </a:lnTo>
                  <a:lnTo>
                    <a:pt x="1221892" y="202323"/>
                  </a:lnTo>
                  <a:lnTo>
                    <a:pt x="1213942" y="195440"/>
                  </a:lnTo>
                  <a:lnTo>
                    <a:pt x="1213942" y="294830"/>
                  </a:lnTo>
                  <a:lnTo>
                    <a:pt x="1212342" y="315163"/>
                  </a:lnTo>
                  <a:lnTo>
                    <a:pt x="1188288" y="362267"/>
                  </a:lnTo>
                  <a:lnTo>
                    <a:pt x="1144079" y="385216"/>
                  </a:lnTo>
                  <a:lnTo>
                    <a:pt x="1126807" y="386740"/>
                  </a:lnTo>
                  <a:lnTo>
                    <a:pt x="1109535" y="385216"/>
                  </a:lnTo>
                  <a:lnTo>
                    <a:pt x="1065339" y="362267"/>
                  </a:lnTo>
                  <a:lnTo>
                    <a:pt x="1041273" y="315163"/>
                  </a:lnTo>
                  <a:lnTo>
                    <a:pt x="1039672" y="294830"/>
                  </a:lnTo>
                  <a:lnTo>
                    <a:pt x="1041260" y="274485"/>
                  </a:lnTo>
                  <a:lnTo>
                    <a:pt x="1065034" y="227076"/>
                  </a:lnTo>
                  <a:lnTo>
                    <a:pt x="1091311" y="209486"/>
                  </a:lnTo>
                  <a:lnTo>
                    <a:pt x="1093152" y="208508"/>
                  </a:lnTo>
                  <a:lnTo>
                    <a:pt x="1109294" y="203873"/>
                  </a:lnTo>
                  <a:lnTo>
                    <a:pt x="1126807" y="202323"/>
                  </a:lnTo>
                  <a:lnTo>
                    <a:pt x="1144384" y="203873"/>
                  </a:lnTo>
                  <a:lnTo>
                    <a:pt x="1188580" y="226783"/>
                  </a:lnTo>
                  <a:lnTo>
                    <a:pt x="1212354" y="274243"/>
                  </a:lnTo>
                  <a:lnTo>
                    <a:pt x="1213942" y="294830"/>
                  </a:lnTo>
                  <a:lnTo>
                    <a:pt x="1213942" y="195440"/>
                  </a:lnTo>
                  <a:lnTo>
                    <a:pt x="1201889" y="185267"/>
                  </a:lnTo>
                  <a:lnTo>
                    <a:pt x="1180007" y="173520"/>
                  </a:lnTo>
                  <a:lnTo>
                    <a:pt x="1155776" y="166471"/>
                  </a:lnTo>
                  <a:lnTo>
                    <a:pt x="1129195" y="164122"/>
                  </a:lnTo>
                  <a:lnTo>
                    <a:pt x="1099832" y="166954"/>
                  </a:lnTo>
                  <a:lnTo>
                    <a:pt x="1075029" y="175463"/>
                  </a:lnTo>
                  <a:lnTo>
                    <a:pt x="1054773" y="189636"/>
                  </a:lnTo>
                  <a:lnTo>
                    <a:pt x="1039075" y="209486"/>
                  </a:lnTo>
                  <a:lnTo>
                    <a:pt x="1037882" y="209486"/>
                  </a:lnTo>
                  <a:lnTo>
                    <a:pt x="1046886" y="159740"/>
                  </a:lnTo>
                  <a:lnTo>
                    <a:pt x="1069276" y="116751"/>
                  </a:lnTo>
                  <a:lnTo>
                    <a:pt x="1098943" y="89928"/>
                  </a:lnTo>
                  <a:lnTo>
                    <a:pt x="1140917" y="74002"/>
                  </a:lnTo>
                  <a:lnTo>
                    <a:pt x="1168590" y="67437"/>
                  </a:lnTo>
                  <a:lnTo>
                    <a:pt x="1176959" y="65278"/>
                  </a:lnTo>
                  <a:lnTo>
                    <a:pt x="1212303" y="50050"/>
                  </a:lnTo>
                  <a:lnTo>
                    <a:pt x="1240878" y="20370"/>
                  </a:lnTo>
                  <a:lnTo>
                    <a:pt x="1249756" y="0"/>
                  </a:lnTo>
                  <a:lnTo>
                    <a:pt x="1202004" y="0"/>
                  </a:lnTo>
                  <a:lnTo>
                    <a:pt x="1199222" y="7556"/>
                  </a:lnTo>
                  <a:lnTo>
                    <a:pt x="1194257" y="13817"/>
                  </a:lnTo>
                  <a:lnTo>
                    <a:pt x="1150874" y="32016"/>
                  </a:lnTo>
                  <a:lnTo>
                    <a:pt x="1133678" y="35699"/>
                  </a:lnTo>
                  <a:lnTo>
                    <a:pt x="1129284" y="36703"/>
                  </a:lnTo>
                  <a:lnTo>
                    <a:pt x="1124915" y="37896"/>
                  </a:lnTo>
                  <a:lnTo>
                    <a:pt x="1120940" y="38900"/>
                  </a:lnTo>
                  <a:lnTo>
                    <a:pt x="1109408" y="41668"/>
                  </a:lnTo>
                  <a:lnTo>
                    <a:pt x="1104925" y="43065"/>
                  </a:lnTo>
                  <a:lnTo>
                    <a:pt x="1098550" y="45847"/>
                  </a:lnTo>
                  <a:lnTo>
                    <a:pt x="1094676" y="47447"/>
                  </a:lnTo>
                  <a:lnTo>
                    <a:pt x="1085519" y="51028"/>
                  </a:lnTo>
                  <a:lnTo>
                    <a:pt x="1081239" y="53009"/>
                  </a:lnTo>
                  <a:lnTo>
                    <a:pt x="1040574" y="85712"/>
                  </a:lnTo>
                  <a:lnTo>
                    <a:pt x="1006767" y="158762"/>
                  </a:lnTo>
                  <a:lnTo>
                    <a:pt x="998321" y="208178"/>
                  </a:lnTo>
                  <a:lnTo>
                    <a:pt x="995502" y="266192"/>
                  </a:lnTo>
                  <a:lnTo>
                    <a:pt x="998118" y="307733"/>
                  </a:lnTo>
                  <a:lnTo>
                    <a:pt x="1019009" y="371602"/>
                  </a:lnTo>
                  <a:lnTo>
                    <a:pt x="1055154" y="407492"/>
                  </a:lnTo>
                  <a:lnTo>
                    <a:pt x="1097826" y="422998"/>
                  </a:lnTo>
                  <a:lnTo>
                    <a:pt x="1122629" y="424942"/>
                  </a:lnTo>
                  <a:lnTo>
                    <a:pt x="1151356" y="422630"/>
                  </a:lnTo>
                  <a:lnTo>
                    <a:pt x="1200289" y="404126"/>
                  </a:lnTo>
                  <a:lnTo>
                    <a:pt x="1236967" y="368236"/>
                  </a:lnTo>
                  <a:lnTo>
                    <a:pt x="1255763" y="321691"/>
                  </a:lnTo>
                  <a:lnTo>
                    <a:pt x="1258112" y="2948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128333" y="2572141"/>
              <a:ext cx="223218" cy="248892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870051" y="2553048"/>
              <a:ext cx="3380104" cy="5899150"/>
            </a:xfrm>
            <a:custGeom>
              <a:avLst/>
              <a:gdLst/>
              <a:ahLst/>
              <a:cxnLst/>
              <a:rect l="l" t="t" r="r" b="b"/>
              <a:pathLst>
                <a:path w="3380104" h="5899150">
                  <a:moveTo>
                    <a:pt x="235165" y="5779236"/>
                  </a:moveTo>
                  <a:lnTo>
                    <a:pt x="224586" y="5732183"/>
                  </a:lnTo>
                  <a:lnTo>
                    <a:pt x="208470" y="5707621"/>
                  </a:lnTo>
                  <a:lnTo>
                    <a:pt x="205740" y="5704205"/>
                  </a:lnTo>
                  <a:lnTo>
                    <a:pt x="192709" y="5693372"/>
                  </a:lnTo>
                  <a:lnTo>
                    <a:pt x="190982" y="5692432"/>
                  </a:lnTo>
                  <a:lnTo>
                    <a:pt x="190982" y="5778043"/>
                  </a:lnTo>
                  <a:lnTo>
                    <a:pt x="189344" y="5794908"/>
                  </a:lnTo>
                  <a:lnTo>
                    <a:pt x="164731" y="5832957"/>
                  </a:lnTo>
                  <a:lnTo>
                    <a:pt x="117398" y="5848616"/>
                  </a:lnTo>
                  <a:lnTo>
                    <a:pt x="94907" y="5849658"/>
                  </a:lnTo>
                  <a:lnTo>
                    <a:pt x="44170" y="5849658"/>
                  </a:lnTo>
                  <a:lnTo>
                    <a:pt x="44170" y="5707621"/>
                  </a:lnTo>
                  <a:lnTo>
                    <a:pt x="89535" y="5707621"/>
                  </a:lnTo>
                  <a:lnTo>
                    <a:pt x="129362" y="5710606"/>
                  </a:lnTo>
                  <a:lnTo>
                    <a:pt x="171843" y="5730151"/>
                  </a:lnTo>
                  <a:lnTo>
                    <a:pt x="190982" y="5778043"/>
                  </a:lnTo>
                  <a:lnTo>
                    <a:pt x="190982" y="5692432"/>
                  </a:lnTo>
                  <a:lnTo>
                    <a:pt x="177241" y="5684952"/>
                  </a:lnTo>
                  <a:lnTo>
                    <a:pt x="159359" y="5678970"/>
                  </a:lnTo>
                  <a:lnTo>
                    <a:pt x="171754" y="5668213"/>
                  </a:lnTo>
                  <a:lnTo>
                    <a:pt x="176593" y="5664009"/>
                  </a:lnTo>
                  <a:lnTo>
                    <a:pt x="188899" y="5645988"/>
                  </a:lnTo>
                  <a:lnTo>
                    <a:pt x="196291" y="5624919"/>
                  </a:lnTo>
                  <a:lnTo>
                    <a:pt x="198628" y="5601970"/>
                  </a:lnTo>
                  <a:lnTo>
                    <a:pt x="198755" y="5600776"/>
                  </a:lnTo>
                  <a:lnTo>
                    <a:pt x="196519" y="5575046"/>
                  </a:lnTo>
                  <a:lnTo>
                    <a:pt x="189801" y="5552732"/>
                  </a:lnTo>
                  <a:lnTo>
                    <a:pt x="179476" y="5535333"/>
                  </a:lnTo>
                  <a:lnTo>
                    <a:pt x="179349" y="5535117"/>
                  </a:lnTo>
                  <a:lnTo>
                    <a:pt x="178612" y="5533860"/>
                  </a:lnTo>
                  <a:lnTo>
                    <a:pt x="162941" y="5518416"/>
                  </a:lnTo>
                  <a:lnTo>
                    <a:pt x="155778" y="5513959"/>
                  </a:lnTo>
                  <a:lnTo>
                    <a:pt x="155778" y="5601970"/>
                  </a:lnTo>
                  <a:lnTo>
                    <a:pt x="155409" y="5610377"/>
                  </a:lnTo>
                  <a:lnTo>
                    <a:pt x="140957" y="5647728"/>
                  </a:lnTo>
                  <a:lnTo>
                    <a:pt x="100469" y="5666727"/>
                  </a:lnTo>
                  <a:lnTo>
                    <a:pt x="83566" y="5668213"/>
                  </a:lnTo>
                  <a:lnTo>
                    <a:pt x="44170" y="5668213"/>
                  </a:lnTo>
                  <a:lnTo>
                    <a:pt x="44170" y="5535117"/>
                  </a:lnTo>
                  <a:lnTo>
                    <a:pt x="83159" y="5535117"/>
                  </a:lnTo>
                  <a:lnTo>
                    <a:pt x="126530" y="5545671"/>
                  </a:lnTo>
                  <a:lnTo>
                    <a:pt x="151752" y="5577078"/>
                  </a:lnTo>
                  <a:lnTo>
                    <a:pt x="155714" y="5600776"/>
                  </a:lnTo>
                  <a:lnTo>
                    <a:pt x="155778" y="5601970"/>
                  </a:lnTo>
                  <a:lnTo>
                    <a:pt x="155778" y="5513959"/>
                  </a:lnTo>
                  <a:lnTo>
                    <a:pt x="99707" y="5494921"/>
                  </a:lnTo>
                  <a:lnTo>
                    <a:pt x="71628" y="5493347"/>
                  </a:lnTo>
                  <a:lnTo>
                    <a:pt x="0" y="5493347"/>
                  </a:lnTo>
                  <a:lnTo>
                    <a:pt x="0" y="5891441"/>
                  </a:lnTo>
                  <a:lnTo>
                    <a:pt x="99085" y="5891441"/>
                  </a:lnTo>
                  <a:lnTo>
                    <a:pt x="153987" y="5884888"/>
                  </a:lnTo>
                  <a:lnTo>
                    <a:pt x="194576" y="5865177"/>
                  </a:lnTo>
                  <a:lnTo>
                    <a:pt x="223520" y="5828766"/>
                  </a:lnTo>
                  <a:lnTo>
                    <a:pt x="234429" y="5792406"/>
                  </a:lnTo>
                  <a:lnTo>
                    <a:pt x="235165" y="5779236"/>
                  </a:lnTo>
                  <a:close/>
                </a:path>
                <a:path w="3380104" h="5899150">
                  <a:moveTo>
                    <a:pt x="691743" y="5605551"/>
                  </a:moveTo>
                  <a:lnTo>
                    <a:pt x="683006" y="5558637"/>
                  </a:lnTo>
                  <a:lnTo>
                    <a:pt x="656831" y="5520499"/>
                  </a:lnTo>
                  <a:lnTo>
                    <a:pt x="617347" y="5495214"/>
                  </a:lnTo>
                  <a:lnTo>
                    <a:pt x="568782" y="5486781"/>
                  </a:lnTo>
                  <a:lnTo>
                    <a:pt x="540956" y="5489321"/>
                  </a:lnTo>
                  <a:lnTo>
                    <a:pt x="493814" y="5509615"/>
                  </a:lnTo>
                  <a:lnTo>
                    <a:pt x="462330" y="5544375"/>
                  </a:lnTo>
                  <a:lnTo>
                    <a:pt x="447395" y="5585561"/>
                  </a:lnTo>
                  <a:lnTo>
                    <a:pt x="444639" y="5609729"/>
                  </a:lnTo>
                  <a:lnTo>
                    <a:pt x="488810" y="5609729"/>
                  </a:lnTo>
                  <a:lnTo>
                    <a:pt x="489851" y="5596280"/>
                  </a:lnTo>
                  <a:lnTo>
                    <a:pt x="492391" y="5583923"/>
                  </a:lnTo>
                  <a:lnTo>
                    <a:pt x="514807" y="5547182"/>
                  </a:lnTo>
                  <a:lnTo>
                    <a:pt x="568185" y="5527370"/>
                  </a:lnTo>
                  <a:lnTo>
                    <a:pt x="584974" y="5528729"/>
                  </a:lnTo>
                  <a:lnTo>
                    <a:pt x="625487" y="5549163"/>
                  </a:lnTo>
                  <a:lnTo>
                    <a:pt x="646188" y="5588711"/>
                  </a:lnTo>
                  <a:lnTo>
                    <a:pt x="647573" y="5604954"/>
                  </a:lnTo>
                  <a:lnTo>
                    <a:pt x="646188" y="5619737"/>
                  </a:lnTo>
                  <a:lnTo>
                    <a:pt x="625487" y="5665838"/>
                  </a:lnTo>
                  <a:lnTo>
                    <a:pt x="595718" y="5703773"/>
                  </a:lnTo>
                  <a:lnTo>
                    <a:pt x="433908" y="5891441"/>
                  </a:lnTo>
                  <a:lnTo>
                    <a:pt x="691146" y="5891441"/>
                  </a:lnTo>
                  <a:lnTo>
                    <a:pt x="691146" y="5850864"/>
                  </a:lnTo>
                  <a:lnTo>
                    <a:pt x="522833" y="5850864"/>
                  </a:lnTo>
                  <a:lnTo>
                    <a:pt x="605790" y="5757151"/>
                  </a:lnTo>
                  <a:lnTo>
                    <a:pt x="638467" y="5718505"/>
                  </a:lnTo>
                  <a:lnTo>
                    <a:pt x="673938" y="5668569"/>
                  </a:lnTo>
                  <a:lnTo>
                    <a:pt x="689762" y="5625884"/>
                  </a:lnTo>
                  <a:lnTo>
                    <a:pt x="691743" y="5605551"/>
                  </a:lnTo>
                  <a:close/>
                </a:path>
                <a:path w="3380104" h="5899150">
                  <a:moveTo>
                    <a:pt x="1054608" y="5692686"/>
                  </a:moveTo>
                  <a:lnTo>
                    <a:pt x="1052106" y="5650433"/>
                  </a:lnTo>
                  <a:lnTo>
                    <a:pt x="1044613" y="5611965"/>
                  </a:lnTo>
                  <a:lnTo>
                    <a:pt x="1014615" y="5546458"/>
                  </a:lnTo>
                  <a:lnTo>
                    <a:pt x="1010450" y="5541480"/>
                  </a:lnTo>
                  <a:lnTo>
                    <a:pt x="1010450" y="5692686"/>
                  </a:lnTo>
                  <a:lnTo>
                    <a:pt x="1008621" y="5728246"/>
                  </a:lnTo>
                  <a:lnTo>
                    <a:pt x="993990" y="5788825"/>
                  </a:lnTo>
                  <a:lnTo>
                    <a:pt x="966622" y="5833173"/>
                  </a:lnTo>
                  <a:lnTo>
                    <a:pt x="932294" y="5855246"/>
                  </a:lnTo>
                  <a:lnTo>
                    <a:pt x="912571" y="5858014"/>
                  </a:lnTo>
                  <a:lnTo>
                    <a:pt x="892835" y="5855246"/>
                  </a:lnTo>
                  <a:lnTo>
                    <a:pt x="858507" y="5833173"/>
                  </a:lnTo>
                  <a:lnTo>
                    <a:pt x="831126" y="5788825"/>
                  </a:lnTo>
                  <a:lnTo>
                    <a:pt x="816508" y="5728246"/>
                  </a:lnTo>
                  <a:lnTo>
                    <a:pt x="814679" y="5692686"/>
                  </a:lnTo>
                  <a:lnTo>
                    <a:pt x="816508" y="5657139"/>
                  </a:lnTo>
                  <a:lnTo>
                    <a:pt x="831126" y="5596572"/>
                  </a:lnTo>
                  <a:lnTo>
                    <a:pt x="858507" y="5552211"/>
                  </a:lnTo>
                  <a:lnTo>
                    <a:pt x="892835" y="5530126"/>
                  </a:lnTo>
                  <a:lnTo>
                    <a:pt x="912571" y="5527370"/>
                  </a:lnTo>
                  <a:lnTo>
                    <a:pt x="932294" y="5530126"/>
                  </a:lnTo>
                  <a:lnTo>
                    <a:pt x="966622" y="5552211"/>
                  </a:lnTo>
                  <a:lnTo>
                    <a:pt x="993990" y="5596572"/>
                  </a:lnTo>
                  <a:lnTo>
                    <a:pt x="1008621" y="5657139"/>
                  </a:lnTo>
                  <a:lnTo>
                    <a:pt x="1010450" y="5692686"/>
                  </a:lnTo>
                  <a:lnTo>
                    <a:pt x="1010450" y="5541480"/>
                  </a:lnTo>
                  <a:lnTo>
                    <a:pt x="968514" y="5501703"/>
                  </a:lnTo>
                  <a:lnTo>
                    <a:pt x="912571" y="5486781"/>
                  </a:lnTo>
                  <a:lnTo>
                    <a:pt x="883361" y="5490502"/>
                  </a:lnTo>
                  <a:lnTo>
                    <a:pt x="832332" y="5520347"/>
                  </a:lnTo>
                  <a:lnTo>
                    <a:pt x="793013" y="5577319"/>
                  </a:lnTo>
                  <a:lnTo>
                    <a:pt x="773023" y="5650433"/>
                  </a:lnTo>
                  <a:lnTo>
                    <a:pt x="770521" y="5692686"/>
                  </a:lnTo>
                  <a:lnTo>
                    <a:pt x="773023" y="5734951"/>
                  </a:lnTo>
                  <a:lnTo>
                    <a:pt x="780516" y="5773420"/>
                  </a:lnTo>
                  <a:lnTo>
                    <a:pt x="810514" y="5838926"/>
                  </a:lnTo>
                  <a:lnTo>
                    <a:pt x="856615" y="5883681"/>
                  </a:lnTo>
                  <a:lnTo>
                    <a:pt x="912571" y="5898591"/>
                  </a:lnTo>
                  <a:lnTo>
                    <a:pt x="941781" y="5894870"/>
                  </a:lnTo>
                  <a:lnTo>
                    <a:pt x="968514" y="5883681"/>
                  </a:lnTo>
                  <a:lnTo>
                    <a:pt x="992797" y="5865038"/>
                  </a:lnTo>
                  <a:lnTo>
                    <a:pt x="998664" y="5858014"/>
                  </a:lnTo>
                  <a:lnTo>
                    <a:pt x="1014615" y="5838926"/>
                  </a:lnTo>
                  <a:lnTo>
                    <a:pt x="1032116" y="5808078"/>
                  </a:lnTo>
                  <a:lnTo>
                    <a:pt x="1044613" y="5773420"/>
                  </a:lnTo>
                  <a:lnTo>
                    <a:pt x="1052106" y="5734951"/>
                  </a:lnTo>
                  <a:lnTo>
                    <a:pt x="1054608" y="5692686"/>
                  </a:lnTo>
                  <a:close/>
                </a:path>
                <a:path w="3380104" h="5899150">
                  <a:moveTo>
                    <a:pt x="1369745" y="5605551"/>
                  </a:moveTo>
                  <a:lnTo>
                    <a:pt x="1361020" y="5558637"/>
                  </a:lnTo>
                  <a:lnTo>
                    <a:pt x="1334833" y="5520499"/>
                  </a:lnTo>
                  <a:lnTo>
                    <a:pt x="1295361" y="5495214"/>
                  </a:lnTo>
                  <a:lnTo>
                    <a:pt x="1246797" y="5486781"/>
                  </a:lnTo>
                  <a:lnTo>
                    <a:pt x="1218971" y="5489321"/>
                  </a:lnTo>
                  <a:lnTo>
                    <a:pt x="1171816" y="5509615"/>
                  </a:lnTo>
                  <a:lnTo>
                    <a:pt x="1140333" y="5544375"/>
                  </a:lnTo>
                  <a:lnTo>
                    <a:pt x="1125410" y="5585561"/>
                  </a:lnTo>
                  <a:lnTo>
                    <a:pt x="1122654" y="5609729"/>
                  </a:lnTo>
                  <a:lnTo>
                    <a:pt x="1166825" y="5609729"/>
                  </a:lnTo>
                  <a:lnTo>
                    <a:pt x="1167866" y="5596280"/>
                  </a:lnTo>
                  <a:lnTo>
                    <a:pt x="1170406" y="5583923"/>
                  </a:lnTo>
                  <a:lnTo>
                    <a:pt x="1192822" y="5547182"/>
                  </a:lnTo>
                  <a:lnTo>
                    <a:pt x="1246200" y="5527370"/>
                  </a:lnTo>
                  <a:lnTo>
                    <a:pt x="1262989" y="5528729"/>
                  </a:lnTo>
                  <a:lnTo>
                    <a:pt x="1303502" y="5549163"/>
                  </a:lnTo>
                  <a:lnTo>
                    <a:pt x="1324203" y="5588711"/>
                  </a:lnTo>
                  <a:lnTo>
                    <a:pt x="1325587" y="5604954"/>
                  </a:lnTo>
                  <a:lnTo>
                    <a:pt x="1324203" y="5619737"/>
                  </a:lnTo>
                  <a:lnTo>
                    <a:pt x="1303502" y="5665838"/>
                  </a:lnTo>
                  <a:lnTo>
                    <a:pt x="1273733" y="5703773"/>
                  </a:lnTo>
                  <a:lnTo>
                    <a:pt x="1111910" y="5891441"/>
                  </a:lnTo>
                  <a:lnTo>
                    <a:pt x="1369148" y="5891441"/>
                  </a:lnTo>
                  <a:lnTo>
                    <a:pt x="1369148" y="5850864"/>
                  </a:lnTo>
                  <a:lnTo>
                    <a:pt x="1200848" y="5850864"/>
                  </a:lnTo>
                  <a:lnTo>
                    <a:pt x="1283804" y="5757151"/>
                  </a:lnTo>
                  <a:lnTo>
                    <a:pt x="1316482" y="5718505"/>
                  </a:lnTo>
                  <a:lnTo>
                    <a:pt x="1351953" y="5668569"/>
                  </a:lnTo>
                  <a:lnTo>
                    <a:pt x="1367777" y="5625884"/>
                  </a:lnTo>
                  <a:lnTo>
                    <a:pt x="1369745" y="5605551"/>
                  </a:lnTo>
                  <a:close/>
                </a:path>
                <a:path w="3380104" h="5899150">
                  <a:moveTo>
                    <a:pt x="1708759" y="5605551"/>
                  </a:moveTo>
                  <a:lnTo>
                    <a:pt x="1700022" y="5558637"/>
                  </a:lnTo>
                  <a:lnTo>
                    <a:pt x="1673847" y="5520499"/>
                  </a:lnTo>
                  <a:lnTo>
                    <a:pt x="1634363" y="5495214"/>
                  </a:lnTo>
                  <a:lnTo>
                    <a:pt x="1585798" y="5486781"/>
                  </a:lnTo>
                  <a:lnTo>
                    <a:pt x="1557972" y="5489321"/>
                  </a:lnTo>
                  <a:lnTo>
                    <a:pt x="1510830" y="5509615"/>
                  </a:lnTo>
                  <a:lnTo>
                    <a:pt x="1479346" y="5544375"/>
                  </a:lnTo>
                  <a:lnTo>
                    <a:pt x="1464411" y="5585561"/>
                  </a:lnTo>
                  <a:lnTo>
                    <a:pt x="1461655" y="5609729"/>
                  </a:lnTo>
                  <a:lnTo>
                    <a:pt x="1505826" y="5609729"/>
                  </a:lnTo>
                  <a:lnTo>
                    <a:pt x="1506867" y="5596280"/>
                  </a:lnTo>
                  <a:lnTo>
                    <a:pt x="1509407" y="5583923"/>
                  </a:lnTo>
                  <a:lnTo>
                    <a:pt x="1531823" y="5547182"/>
                  </a:lnTo>
                  <a:lnTo>
                    <a:pt x="1585201" y="5527370"/>
                  </a:lnTo>
                  <a:lnTo>
                    <a:pt x="1601990" y="5528729"/>
                  </a:lnTo>
                  <a:lnTo>
                    <a:pt x="1642503" y="5549163"/>
                  </a:lnTo>
                  <a:lnTo>
                    <a:pt x="1663204" y="5588711"/>
                  </a:lnTo>
                  <a:lnTo>
                    <a:pt x="1664589" y="5604954"/>
                  </a:lnTo>
                  <a:lnTo>
                    <a:pt x="1663204" y="5619737"/>
                  </a:lnTo>
                  <a:lnTo>
                    <a:pt x="1642503" y="5665838"/>
                  </a:lnTo>
                  <a:lnTo>
                    <a:pt x="1612734" y="5703773"/>
                  </a:lnTo>
                  <a:lnTo>
                    <a:pt x="1450924" y="5891441"/>
                  </a:lnTo>
                  <a:lnTo>
                    <a:pt x="1708162" y="5891441"/>
                  </a:lnTo>
                  <a:lnTo>
                    <a:pt x="1708162" y="5850864"/>
                  </a:lnTo>
                  <a:lnTo>
                    <a:pt x="1539849" y="5850864"/>
                  </a:lnTo>
                  <a:lnTo>
                    <a:pt x="1622806" y="5757151"/>
                  </a:lnTo>
                  <a:lnTo>
                    <a:pt x="1655483" y="5718505"/>
                  </a:lnTo>
                  <a:lnTo>
                    <a:pt x="1690954" y="5668569"/>
                  </a:lnTo>
                  <a:lnTo>
                    <a:pt x="1706778" y="5625884"/>
                  </a:lnTo>
                  <a:lnTo>
                    <a:pt x="1708759" y="5605551"/>
                  </a:lnTo>
                  <a:close/>
                </a:path>
                <a:path w="3380104" h="5899150">
                  <a:moveTo>
                    <a:pt x="1784083" y="151599"/>
                  </a:moveTo>
                  <a:lnTo>
                    <a:pt x="1783295" y="124294"/>
                  </a:lnTo>
                  <a:lnTo>
                    <a:pt x="1781860" y="115785"/>
                  </a:lnTo>
                  <a:lnTo>
                    <a:pt x="1779155" y="99669"/>
                  </a:lnTo>
                  <a:lnTo>
                    <a:pt x="1771650" y="77736"/>
                  </a:lnTo>
                  <a:lnTo>
                    <a:pt x="1760791" y="58483"/>
                  </a:lnTo>
                  <a:lnTo>
                    <a:pt x="1754403" y="51333"/>
                  </a:lnTo>
                  <a:lnTo>
                    <a:pt x="1743075" y="38646"/>
                  </a:lnTo>
                  <a:lnTo>
                    <a:pt x="1739900" y="36563"/>
                  </a:lnTo>
                  <a:lnTo>
                    <a:pt x="1739900" y="115785"/>
                  </a:lnTo>
                  <a:lnTo>
                    <a:pt x="1594281" y="115785"/>
                  </a:lnTo>
                  <a:lnTo>
                    <a:pt x="1610334" y="79248"/>
                  </a:lnTo>
                  <a:lnTo>
                    <a:pt x="1641805" y="55880"/>
                  </a:lnTo>
                  <a:lnTo>
                    <a:pt x="1667090" y="51333"/>
                  </a:lnTo>
                  <a:lnTo>
                    <a:pt x="1680819" y="52463"/>
                  </a:lnTo>
                  <a:lnTo>
                    <a:pt x="1680502" y="52463"/>
                  </a:lnTo>
                  <a:lnTo>
                    <a:pt x="1692681" y="55727"/>
                  </a:lnTo>
                  <a:lnTo>
                    <a:pt x="1723631" y="78460"/>
                  </a:lnTo>
                  <a:lnTo>
                    <a:pt x="1739900" y="115785"/>
                  </a:lnTo>
                  <a:lnTo>
                    <a:pt x="1739900" y="36563"/>
                  </a:lnTo>
                  <a:lnTo>
                    <a:pt x="1721548" y="24472"/>
                  </a:lnTo>
                  <a:lnTo>
                    <a:pt x="1696224" y="15963"/>
                  </a:lnTo>
                  <a:lnTo>
                    <a:pt x="1667090" y="13119"/>
                  </a:lnTo>
                  <a:lnTo>
                    <a:pt x="1641030" y="15455"/>
                  </a:lnTo>
                  <a:lnTo>
                    <a:pt x="1597329" y="34112"/>
                  </a:lnTo>
                  <a:lnTo>
                    <a:pt x="1565427" y="70294"/>
                  </a:lnTo>
                  <a:lnTo>
                    <a:pt x="1549158" y="117297"/>
                  </a:lnTo>
                  <a:lnTo>
                    <a:pt x="1547126" y="144437"/>
                  </a:lnTo>
                  <a:lnTo>
                    <a:pt x="1549387" y="174675"/>
                  </a:lnTo>
                  <a:lnTo>
                    <a:pt x="1567446" y="223164"/>
                  </a:lnTo>
                  <a:lnTo>
                    <a:pt x="1602168" y="255651"/>
                  </a:lnTo>
                  <a:lnTo>
                    <a:pt x="1645297" y="271907"/>
                  </a:lnTo>
                  <a:lnTo>
                    <a:pt x="1669491" y="273939"/>
                  </a:lnTo>
                  <a:lnTo>
                    <a:pt x="1692770" y="272034"/>
                  </a:lnTo>
                  <a:lnTo>
                    <a:pt x="1733943" y="256819"/>
                  </a:lnTo>
                  <a:lnTo>
                    <a:pt x="1768398" y="225450"/>
                  </a:lnTo>
                  <a:lnTo>
                    <a:pt x="1782279" y="203517"/>
                  </a:lnTo>
                  <a:lnTo>
                    <a:pt x="1746465" y="183832"/>
                  </a:lnTo>
                  <a:lnTo>
                    <a:pt x="1741512" y="193344"/>
                  </a:lnTo>
                  <a:lnTo>
                    <a:pt x="1735582" y="202184"/>
                  </a:lnTo>
                  <a:lnTo>
                    <a:pt x="1697380" y="231279"/>
                  </a:lnTo>
                  <a:lnTo>
                    <a:pt x="1670075" y="235750"/>
                  </a:lnTo>
                  <a:lnTo>
                    <a:pt x="1654289" y="234302"/>
                  </a:lnTo>
                  <a:lnTo>
                    <a:pt x="1614563" y="212471"/>
                  </a:lnTo>
                  <a:lnTo>
                    <a:pt x="1592973" y="169506"/>
                  </a:lnTo>
                  <a:lnTo>
                    <a:pt x="1591297" y="151599"/>
                  </a:lnTo>
                  <a:lnTo>
                    <a:pt x="1784083" y="151599"/>
                  </a:lnTo>
                  <a:close/>
                </a:path>
                <a:path w="3380104" h="5899150">
                  <a:moveTo>
                    <a:pt x="2052523" y="5745213"/>
                  </a:moveTo>
                  <a:lnTo>
                    <a:pt x="1789912" y="5745213"/>
                  </a:lnTo>
                  <a:lnTo>
                    <a:pt x="1789912" y="5783402"/>
                  </a:lnTo>
                  <a:lnTo>
                    <a:pt x="2052523" y="5783402"/>
                  </a:lnTo>
                  <a:lnTo>
                    <a:pt x="2052523" y="5745213"/>
                  </a:lnTo>
                  <a:close/>
                </a:path>
                <a:path w="3380104" h="5899150">
                  <a:moveTo>
                    <a:pt x="2143353" y="266788"/>
                  </a:moveTo>
                  <a:lnTo>
                    <a:pt x="2083676" y="0"/>
                  </a:lnTo>
                  <a:lnTo>
                    <a:pt x="1983409" y="201726"/>
                  </a:lnTo>
                  <a:lnTo>
                    <a:pt x="1880743" y="0"/>
                  </a:lnTo>
                  <a:lnTo>
                    <a:pt x="1821065" y="266788"/>
                  </a:lnTo>
                  <a:lnTo>
                    <a:pt x="1865236" y="266788"/>
                  </a:lnTo>
                  <a:lnTo>
                    <a:pt x="1896859" y="113398"/>
                  </a:lnTo>
                  <a:lnTo>
                    <a:pt x="1982216" y="284099"/>
                  </a:lnTo>
                  <a:lnTo>
                    <a:pt x="2066378" y="113398"/>
                  </a:lnTo>
                  <a:lnTo>
                    <a:pt x="2099195" y="266788"/>
                  </a:lnTo>
                  <a:lnTo>
                    <a:pt x="2143353" y="266788"/>
                  </a:lnTo>
                  <a:close/>
                </a:path>
                <a:path w="3380104" h="5899150">
                  <a:moveTo>
                    <a:pt x="2370048" y="5605551"/>
                  </a:moveTo>
                  <a:lnTo>
                    <a:pt x="2361311" y="5558637"/>
                  </a:lnTo>
                  <a:lnTo>
                    <a:pt x="2335136" y="5520499"/>
                  </a:lnTo>
                  <a:lnTo>
                    <a:pt x="2295652" y="5495214"/>
                  </a:lnTo>
                  <a:lnTo>
                    <a:pt x="2247087" y="5486781"/>
                  </a:lnTo>
                  <a:lnTo>
                    <a:pt x="2219261" y="5489321"/>
                  </a:lnTo>
                  <a:lnTo>
                    <a:pt x="2172119" y="5509615"/>
                  </a:lnTo>
                  <a:lnTo>
                    <a:pt x="2140635" y="5544375"/>
                  </a:lnTo>
                  <a:lnTo>
                    <a:pt x="2125700" y="5585561"/>
                  </a:lnTo>
                  <a:lnTo>
                    <a:pt x="2122944" y="5609729"/>
                  </a:lnTo>
                  <a:lnTo>
                    <a:pt x="2167115" y="5609729"/>
                  </a:lnTo>
                  <a:lnTo>
                    <a:pt x="2168156" y="5596280"/>
                  </a:lnTo>
                  <a:lnTo>
                    <a:pt x="2170696" y="5583923"/>
                  </a:lnTo>
                  <a:lnTo>
                    <a:pt x="2193112" y="5547182"/>
                  </a:lnTo>
                  <a:lnTo>
                    <a:pt x="2246490" y="5527370"/>
                  </a:lnTo>
                  <a:lnTo>
                    <a:pt x="2263279" y="5528729"/>
                  </a:lnTo>
                  <a:lnTo>
                    <a:pt x="2303792" y="5549163"/>
                  </a:lnTo>
                  <a:lnTo>
                    <a:pt x="2324493" y="5588711"/>
                  </a:lnTo>
                  <a:lnTo>
                    <a:pt x="2325878" y="5604954"/>
                  </a:lnTo>
                  <a:lnTo>
                    <a:pt x="2324493" y="5619737"/>
                  </a:lnTo>
                  <a:lnTo>
                    <a:pt x="2303792" y="5665838"/>
                  </a:lnTo>
                  <a:lnTo>
                    <a:pt x="2274024" y="5703773"/>
                  </a:lnTo>
                  <a:lnTo>
                    <a:pt x="2112213" y="5891441"/>
                  </a:lnTo>
                  <a:lnTo>
                    <a:pt x="2369451" y="5891441"/>
                  </a:lnTo>
                  <a:lnTo>
                    <a:pt x="2369451" y="5850864"/>
                  </a:lnTo>
                  <a:lnTo>
                    <a:pt x="2201138" y="5850864"/>
                  </a:lnTo>
                  <a:lnTo>
                    <a:pt x="2284095" y="5757151"/>
                  </a:lnTo>
                  <a:lnTo>
                    <a:pt x="2316772" y="5718505"/>
                  </a:lnTo>
                  <a:lnTo>
                    <a:pt x="2352243" y="5668569"/>
                  </a:lnTo>
                  <a:lnTo>
                    <a:pt x="2368067" y="5625884"/>
                  </a:lnTo>
                  <a:lnTo>
                    <a:pt x="2370048" y="5605551"/>
                  </a:lnTo>
                  <a:close/>
                </a:path>
                <a:path w="3380104" h="5899150">
                  <a:moveTo>
                    <a:pt x="2428646" y="19100"/>
                  </a:moveTo>
                  <a:lnTo>
                    <a:pt x="2388057" y="19100"/>
                  </a:lnTo>
                  <a:lnTo>
                    <a:pt x="2388057" y="143243"/>
                  </a:lnTo>
                  <a:lnTo>
                    <a:pt x="2386660" y="161886"/>
                  </a:lnTo>
                  <a:lnTo>
                    <a:pt x="2365692" y="208902"/>
                  </a:lnTo>
                  <a:lnTo>
                    <a:pt x="2323363" y="234124"/>
                  </a:lnTo>
                  <a:lnTo>
                    <a:pt x="2322944" y="234124"/>
                  </a:lnTo>
                  <a:lnTo>
                    <a:pt x="2305697" y="235750"/>
                  </a:lnTo>
                  <a:lnTo>
                    <a:pt x="2258187" y="221157"/>
                  </a:lnTo>
                  <a:lnTo>
                    <a:pt x="2229967" y="180022"/>
                  </a:lnTo>
                  <a:lnTo>
                    <a:pt x="2224532" y="142646"/>
                  </a:lnTo>
                  <a:lnTo>
                    <a:pt x="2225992" y="122428"/>
                  </a:lnTo>
                  <a:lnTo>
                    <a:pt x="2248103" y="75501"/>
                  </a:lnTo>
                  <a:lnTo>
                    <a:pt x="2289340" y="52844"/>
                  </a:lnTo>
                  <a:lnTo>
                    <a:pt x="2305697" y="51333"/>
                  </a:lnTo>
                  <a:lnTo>
                    <a:pt x="2321420" y="52844"/>
                  </a:lnTo>
                  <a:lnTo>
                    <a:pt x="2363000" y="75196"/>
                  </a:lnTo>
                  <a:lnTo>
                    <a:pt x="2386495" y="122428"/>
                  </a:lnTo>
                  <a:lnTo>
                    <a:pt x="2388057" y="143243"/>
                  </a:lnTo>
                  <a:lnTo>
                    <a:pt x="2388057" y="19100"/>
                  </a:lnTo>
                  <a:lnTo>
                    <a:pt x="2385669" y="19100"/>
                  </a:lnTo>
                  <a:lnTo>
                    <a:pt x="2385669" y="54317"/>
                  </a:lnTo>
                  <a:lnTo>
                    <a:pt x="2382875" y="51333"/>
                  </a:lnTo>
                  <a:lnTo>
                    <a:pt x="2368740" y="36296"/>
                  </a:lnTo>
                  <a:lnTo>
                    <a:pt x="2348966" y="23431"/>
                  </a:lnTo>
                  <a:lnTo>
                    <a:pt x="2326360" y="15709"/>
                  </a:lnTo>
                  <a:lnTo>
                    <a:pt x="2300922" y="13131"/>
                  </a:lnTo>
                  <a:lnTo>
                    <a:pt x="2276538" y="15278"/>
                  </a:lnTo>
                  <a:lnTo>
                    <a:pt x="2233714" y="32435"/>
                  </a:lnTo>
                  <a:lnTo>
                    <a:pt x="2199995" y="66268"/>
                  </a:lnTo>
                  <a:lnTo>
                    <a:pt x="2182533" y="113868"/>
                  </a:lnTo>
                  <a:lnTo>
                    <a:pt x="2180348" y="142646"/>
                  </a:lnTo>
                  <a:lnTo>
                    <a:pt x="2182558" y="171970"/>
                  </a:lnTo>
                  <a:lnTo>
                    <a:pt x="2200160" y="220319"/>
                  </a:lnTo>
                  <a:lnTo>
                    <a:pt x="2234120" y="254482"/>
                  </a:lnTo>
                  <a:lnTo>
                    <a:pt x="2276792" y="271792"/>
                  </a:lnTo>
                  <a:lnTo>
                    <a:pt x="2300922" y="273951"/>
                  </a:lnTo>
                  <a:lnTo>
                    <a:pt x="2325916" y="271335"/>
                  </a:lnTo>
                  <a:lnTo>
                    <a:pt x="2348369" y="263512"/>
                  </a:lnTo>
                  <a:lnTo>
                    <a:pt x="2368296" y="250456"/>
                  </a:lnTo>
                  <a:lnTo>
                    <a:pt x="2382266" y="235750"/>
                  </a:lnTo>
                  <a:lnTo>
                    <a:pt x="2385669" y="232168"/>
                  </a:lnTo>
                  <a:lnTo>
                    <a:pt x="2385669" y="266788"/>
                  </a:lnTo>
                  <a:lnTo>
                    <a:pt x="2428646" y="266788"/>
                  </a:lnTo>
                  <a:lnTo>
                    <a:pt x="2428646" y="232168"/>
                  </a:lnTo>
                  <a:lnTo>
                    <a:pt x="2428646" y="54317"/>
                  </a:lnTo>
                  <a:lnTo>
                    <a:pt x="2428646" y="19100"/>
                  </a:lnTo>
                  <a:close/>
                </a:path>
                <a:path w="3380104" h="5899150">
                  <a:moveTo>
                    <a:pt x="2567114" y="234950"/>
                  </a:moveTo>
                  <a:lnTo>
                    <a:pt x="2564142" y="227990"/>
                  </a:lnTo>
                  <a:lnTo>
                    <a:pt x="2552192" y="216052"/>
                  </a:lnTo>
                  <a:lnTo>
                    <a:pt x="2545232" y="213067"/>
                  </a:lnTo>
                  <a:lnTo>
                    <a:pt x="2529306" y="213067"/>
                  </a:lnTo>
                  <a:lnTo>
                    <a:pt x="2522347" y="216052"/>
                  </a:lnTo>
                  <a:lnTo>
                    <a:pt x="2510409" y="227990"/>
                  </a:lnTo>
                  <a:lnTo>
                    <a:pt x="2507437" y="234950"/>
                  </a:lnTo>
                  <a:lnTo>
                    <a:pt x="2507437" y="250888"/>
                  </a:lnTo>
                  <a:lnTo>
                    <a:pt x="2510409" y="257848"/>
                  </a:lnTo>
                  <a:lnTo>
                    <a:pt x="2522347" y="269773"/>
                  </a:lnTo>
                  <a:lnTo>
                    <a:pt x="2529306" y="272757"/>
                  </a:lnTo>
                  <a:lnTo>
                    <a:pt x="2545232" y="272757"/>
                  </a:lnTo>
                  <a:lnTo>
                    <a:pt x="2552192" y="269773"/>
                  </a:lnTo>
                  <a:lnTo>
                    <a:pt x="2564142" y="257848"/>
                  </a:lnTo>
                  <a:lnTo>
                    <a:pt x="2567114" y="250888"/>
                  </a:lnTo>
                  <a:lnTo>
                    <a:pt x="2567114" y="234950"/>
                  </a:lnTo>
                  <a:close/>
                </a:path>
                <a:path w="3380104" h="5899150">
                  <a:moveTo>
                    <a:pt x="2567114" y="35013"/>
                  </a:moveTo>
                  <a:lnTo>
                    <a:pt x="2564142" y="28054"/>
                  </a:lnTo>
                  <a:lnTo>
                    <a:pt x="2552192" y="16116"/>
                  </a:lnTo>
                  <a:lnTo>
                    <a:pt x="2545232" y="13131"/>
                  </a:lnTo>
                  <a:lnTo>
                    <a:pt x="2529306" y="13131"/>
                  </a:lnTo>
                  <a:lnTo>
                    <a:pt x="2522347" y="16116"/>
                  </a:lnTo>
                  <a:lnTo>
                    <a:pt x="2510409" y="28054"/>
                  </a:lnTo>
                  <a:lnTo>
                    <a:pt x="2507437" y="35013"/>
                  </a:lnTo>
                  <a:lnTo>
                    <a:pt x="2507437" y="50939"/>
                  </a:lnTo>
                  <a:lnTo>
                    <a:pt x="2510409" y="57899"/>
                  </a:lnTo>
                  <a:lnTo>
                    <a:pt x="2522347" y="69837"/>
                  </a:lnTo>
                  <a:lnTo>
                    <a:pt x="2529306" y="72821"/>
                  </a:lnTo>
                  <a:lnTo>
                    <a:pt x="2545232" y="72821"/>
                  </a:lnTo>
                  <a:lnTo>
                    <a:pt x="2552192" y="69837"/>
                  </a:lnTo>
                  <a:lnTo>
                    <a:pt x="2564142" y="57899"/>
                  </a:lnTo>
                  <a:lnTo>
                    <a:pt x="2567114" y="50939"/>
                  </a:lnTo>
                  <a:lnTo>
                    <a:pt x="2567114" y="35013"/>
                  </a:lnTo>
                  <a:close/>
                </a:path>
                <a:path w="3380104" h="5899150">
                  <a:moveTo>
                    <a:pt x="2732913" y="5692686"/>
                  </a:moveTo>
                  <a:lnTo>
                    <a:pt x="2730411" y="5650433"/>
                  </a:lnTo>
                  <a:lnTo>
                    <a:pt x="2722918" y="5611965"/>
                  </a:lnTo>
                  <a:lnTo>
                    <a:pt x="2692920" y="5546458"/>
                  </a:lnTo>
                  <a:lnTo>
                    <a:pt x="2688755" y="5541480"/>
                  </a:lnTo>
                  <a:lnTo>
                    <a:pt x="2688755" y="5692686"/>
                  </a:lnTo>
                  <a:lnTo>
                    <a:pt x="2686926" y="5728246"/>
                  </a:lnTo>
                  <a:lnTo>
                    <a:pt x="2672296" y="5788825"/>
                  </a:lnTo>
                  <a:lnTo>
                    <a:pt x="2644927" y="5833173"/>
                  </a:lnTo>
                  <a:lnTo>
                    <a:pt x="2610599" y="5855246"/>
                  </a:lnTo>
                  <a:lnTo>
                    <a:pt x="2590876" y="5858014"/>
                  </a:lnTo>
                  <a:lnTo>
                    <a:pt x="2571140" y="5855246"/>
                  </a:lnTo>
                  <a:lnTo>
                    <a:pt x="2536812" y="5833173"/>
                  </a:lnTo>
                  <a:lnTo>
                    <a:pt x="2509431" y="5788825"/>
                  </a:lnTo>
                  <a:lnTo>
                    <a:pt x="2494813" y="5728246"/>
                  </a:lnTo>
                  <a:lnTo>
                    <a:pt x="2492984" y="5692686"/>
                  </a:lnTo>
                  <a:lnTo>
                    <a:pt x="2494813" y="5657139"/>
                  </a:lnTo>
                  <a:lnTo>
                    <a:pt x="2509431" y="5596572"/>
                  </a:lnTo>
                  <a:lnTo>
                    <a:pt x="2536812" y="5552211"/>
                  </a:lnTo>
                  <a:lnTo>
                    <a:pt x="2571140" y="5530126"/>
                  </a:lnTo>
                  <a:lnTo>
                    <a:pt x="2590876" y="5527370"/>
                  </a:lnTo>
                  <a:lnTo>
                    <a:pt x="2610599" y="5530126"/>
                  </a:lnTo>
                  <a:lnTo>
                    <a:pt x="2644927" y="5552211"/>
                  </a:lnTo>
                  <a:lnTo>
                    <a:pt x="2672296" y="5596572"/>
                  </a:lnTo>
                  <a:lnTo>
                    <a:pt x="2686926" y="5657139"/>
                  </a:lnTo>
                  <a:lnTo>
                    <a:pt x="2688755" y="5692686"/>
                  </a:lnTo>
                  <a:lnTo>
                    <a:pt x="2688755" y="5541480"/>
                  </a:lnTo>
                  <a:lnTo>
                    <a:pt x="2646819" y="5501703"/>
                  </a:lnTo>
                  <a:lnTo>
                    <a:pt x="2590876" y="5486781"/>
                  </a:lnTo>
                  <a:lnTo>
                    <a:pt x="2561666" y="5490502"/>
                  </a:lnTo>
                  <a:lnTo>
                    <a:pt x="2510637" y="5520347"/>
                  </a:lnTo>
                  <a:lnTo>
                    <a:pt x="2471318" y="5577319"/>
                  </a:lnTo>
                  <a:lnTo>
                    <a:pt x="2451328" y="5650433"/>
                  </a:lnTo>
                  <a:lnTo>
                    <a:pt x="2448826" y="5692686"/>
                  </a:lnTo>
                  <a:lnTo>
                    <a:pt x="2451328" y="5734951"/>
                  </a:lnTo>
                  <a:lnTo>
                    <a:pt x="2458821" y="5773420"/>
                  </a:lnTo>
                  <a:lnTo>
                    <a:pt x="2488819" y="5838926"/>
                  </a:lnTo>
                  <a:lnTo>
                    <a:pt x="2534920" y="5883681"/>
                  </a:lnTo>
                  <a:lnTo>
                    <a:pt x="2590876" y="5898591"/>
                  </a:lnTo>
                  <a:lnTo>
                    <a:pt x="2620086" y="5894870"/>
                  </a:lnTo>
                  <a:lnTo>
                    <a:pt x="2646819" y="5883681"/>
                  </a:lnTo>
                  <a:lnTo>
                    <a:pt x="2671102" y="5865038"/>
                  </a:lnTo>
                  <a:lnTo>
                    <a:pt x="2676969" y="5858014"/>
                  </a:lnTo>
                  <a:lnTo>
                    <a:pt x="2692920" y="5838926"/>
                  </a:lnTo>
                  <a:lnTo>
                    <a:pt x="2710421" y="5808078"/>
                  </a:lnTo>
                  <a:lnTo>
                    <a:pt x="2722918" y="5773420"/>
                  </a:lnTo>
                  <a:lnTo>
                    <a:pt x="2730411" y="5734951"/>
                  </a:lnTo>
                  <a:lnTo>
                    <a:pt x="2732913" y="5692686"/>
                  </a:lnTo>
                  <a:close/>
                </a:path>
                <a:path w="3380104" h="5899150">
                  <a:moveTo>
                    <a:pt x="3048050" y="5605551"/>
                  </a:moveTo>
                  <a:lnTo>
                    <a:pt x="3039326" y="5558637"/>
                  </a:lnTo>
                  <a:lnTo>
                    <a:pt x="3013138" y="5520499"/>
                  </a:lnTo>
                  <a:lnTo>
                    <a:pt x="2973667" y="5495214"/>
                  </a:lnTo>
                  <a:lnTo>
                    <a:pt x="2925102" y="5486781"/>
                  </a:lnTo>
                  <a:lnTo>
                    <a:pt x="2897276" y="5489321"/>
                  </a:lnTo>
                  <a:lnTo>
                    <a:pt x="2850121" y="5509615"/>
                  </a:lnTo>
                  <a:lnTo>
                    <a:pt x="2818638" y="5544375"/>
                  </a:lnTo>
                  <a:lnTo>
                    <a:pt x="2803715" y="5585561"/>
                  </a:lnTo>
                  <a:lnTo>
                    <a:pt x="2800959" y="5609729"/>
                  </a:lnTo>
                  <a:lnTo>
                    <a:pt x="2845130" y="5609729"/>
                  </a:lnTo>
                  <a:lnTo>
                    <a:pt x="2846171" y="5596280"/>
                  </a:lnTo>
                  <a:lnTo>
                    <a:pt x="2848711" y="5583923"/>
                  </a:lnTo>
                  <a:lnTo>
                    <a:pt x="2871127" y="5547182"/>
                  </a:lnTo>
                  <a:lnTo>
                    <a:pt x="2924505" y="5527370"/>
                  </a:lnTo>
                  <a:lnTo>
                    <a:pt x="2941294" y="5528729"/>
                  </a:lnTo>
                  <a:lnTo>
                    <a:pt x="2981807" y="5549163"/>
                  </a:lnTo>
                  <a:lnTo>
                    <a:pt x="3002508" y="5588711"/>
                  </a:lnTo>
                  <a:lnTo>
                    <a:pt x="3003893" y="5604954"/>
                  </a:lnTo>
                  <a:lnTo>
                    <a:pt x="3002508" y="5619737"/>
                  </a:lnTo>
                  <a:lnTo>
                    <a:pt x="2981807" y="5665838"/>
                  </a:lnTo>
                  <a:lnTo>
                    <a:pt x="2952038" y="5703773"/>
                  </a:lnTo>
                  <a:lnTo>
                    <a:pt x="2790215" y="5891441"/>
                  </a:lnTo>
                  <a:lnTo>
                    <a:pt x="3047454" y="5891441"/>
                  </a:lnTo>
                  <a:lnTo>
                    <a:pt x="3047454" y="5850864"/>
                  </a:lnTo>
                  <a:lnTo>
                    <a:pt x="2879153" y="5850864"/>
                  </a:lnTo>
                  <a:lnTo>
                    <a:pt x="2962110" y="5757151"/>
                  </a:lnTo>
                  <a:lnTo>
                    <a:pt x="2994787" y="5718505"/>
                  </a:lnTo>
                  <a:lnTo>
                    <a:pt x="3030258" y="5668569"/>
                  </a:lnTo>
                  <a:lnTo>
                    <a:pt x="3046082" y="5625884"/>
                  </a:lnTo>
                  <a:lnTo>
                    <a:pt x="3048050" y="5605551"/>
                  </a:lnTo>
                  <a:close/>
                </a:path>
                <a:path w="3380104" h="5899150">
                  <a:moveTo>
                    <a:pt x="3379901" y="5778627"/>
                  </a:moveTo>
                  <a:lnTo>
                    <a:pt x="3373336" y="5735955"/>
                  </a:lnTo>
                  <a:lnTo>
                    <a:pt x="3348863" y="5699264"/>
                  </a:lnTo>
                  <a:lnTo>
                    <a:pt x="3322599" y="5682539"/>
                  </a:lnTo>
                  <a:lnTo>
                    <a:pt x="3345053" y="5667400"/>
                  </a:lnTo>
                  <a:lnTo>
                    <a:pt x="3361093" y="5647626"/>
                  </a:lnTo>
                  <a:lnTo>
                    <a:pt x="3370719" y="5623230"/>
                  </a:lnTo>
                  <a:lnTo>
                    <a:pt x="3373932" y="5594223"/>
                  </a:lnTo>
                  <a:lnTo>
                    <a:pt x="3372078" y="5572912"/>
                  </a:lnTo>
                  <a:lnTo>
                    <a:pt x="3357308" y="5535015"/>
                  </a:lnTo>
                  <a:lnTo>
                    <a:pt x="3328136" y="5504573"/>
                  </a:lnTo>
                  <a:lnTo>
                    <a:pt x="3286810" y="5488749"/>
                  </a:lnTo>
                  <a:lnTo>
                    <a:pt x="3261728" y="5486781"/>
                  </a:lnTo>
                  <a:lnTo>
                    <a:pt x="3232442" y="5489689"/>
                  </a:lnTo>
                  <a:lnTo>
                    <a:pt x="3186176" y="5512955"/>
                  </a:lnTo>
                  <a:lnTo>
                    <a:pt x="3161779" y="5547055"/>
                  </a:lnTo>
                  <a:lnTo>
                    <a:pt x="3150705" y="5591822"/>
                  </a:lnTo>
                  <a:lnTo>
                    <a:pt x="3194875" y="5591822"/>
                  </a:lnTo>
                  <a:lnTo>
                    <a:pt x="3196513" y="5580253"/>
                  </a:lnTo>
                  <a:lnTo>
                    <a:pt x="3199650" y="5569432"/>
                  </a:lnTo>
                  <a:lnTo>
                    <a:pt x="3232175" y="5533034"/>
                  </a:lnTo>
                  <a:lnTo>
                    <a:pt x="3261728" y="5527370"/>
                  </a:lnTo>
                  <a:lnTo>
                    <a:pt x="3277908" y="5528576"/>
                  </a:lnTo>
                  <a:lnTo>
                    <a:pt x="3313049" y="5546750"/>
                  </a:lnTo>
                  <a:lnTo>
                    <a:pt x="3329762" y="5595404"/>
                  </a:lnTo>
                  <a:lnTo>
                    <a:pt x="3327666" y="5614771"/>
                  </a:lnTo>
                  <a:lnTo>
                    <a:pt x="3296323" y="5654484"/>
                  </a:lnTo>
                  <a:lnTo>
                    <a:pt x="3263430" y="5662993"/>
                  </a:lnTo>
                  <a:lnTo>
                    <a:pt x="3250971" y="5662841"/>
                  </a:lnTo>
                  <a:lnTo>
                    <a:pt x="3250971" y="5702236"/>
                  </a:lnTo>
                  <a:lnTo>
                    <a:pt x="3296323" y="5710593"/>
                  </a:lnTo>
                  <a:lnTo>
                    <a:pt x="3325876" y="5736260"/>
                  </a:lnTo>
                  <a:lnTo>
                    <a:pt x="3335731" y="5777446"/>
                  </a:lnTo>
                  <a:lnTo>
                    <a:pt x="3334308" y="5793537"/>
                  </a:lnTo>
                  <a:lnTo>
                    <a:pt x="3313049" y="5834443"/>
                  </a:lnTo>
                  <a:lnTo>
                    <a:pt x="3273323" y="5856541"/>
                  </a:lnTo>
                  <a:lnTo>
                    <a:pt x="3257550" y="5858014"/>
                  </a:lnTo>
                  <a:lnTo>
                    <a:pt x="3238258" y="5856148"/>
                  </a:lnTo>
                  <a:lnTo>
                    <a:pt x="3196069" y="5828169"/>
                  </a:lnTo>
                  <a:lnTo>
                    <a:pt x="3181743" y="5788177"/>
                  </a:lnTo>
                  <a:lnTo>
                    <a:pt x="3137573" y="5788177"/>
                  </a:lnTo>
                  <a:lnTo>
                    <a:pt x="3146526" y="5829960"/>
                  </a:lnTo>
                  <a:lnTo>
                    <a:pt x="3177641" y="5872772"/>
                  </a:lnTo>
                  <a:lnTo>
                    <a:pt x="3223514" y="5894489"/>
                  </a:lnTo>
                  <a:lnTo>
                    <a:pt x="3257550" y="5898591"/>
                  </a:lnTo>
                  <a:lnTo>
                    <a:pt x="3282696" y="5896546"/>
                  </a:lnTo>
                  <a:lnTo>
                    <a:pt x="3326422" y="5880138"/>
                  </a:lnTo>
                  <a:lnTo>
                    <a:pt x="3360255" y="5848020"/>
                  </a:lnTo>
                  <a:lnTo>
                    <a:pt x="3377717" y="5804446"/>
                  </a:lnTo>
                  <a:lnTo>
                    <a:pt x="3379901" y="577862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488083" y="8196787"/>
              <a:ext cx="208894" cy="24768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4724425" y="8177701"/>
              <a:ext cx="1765935" cy="284480"/>
            </a:xfrm>
            <a:custGeom>
              <a:avLst/>
              <a:gdLst/>
              <a:ahLst/>
              <a:cxnLst/>
              <a:rect l="l" t="t" r="r" b="b"/>
              <a:pathLst>
                <a:path w="1765935" h="284479">
                  <a:moveTo>
                    <a:pt x="262610" y="143827"/>
                  </a:moveTo>
                  <a:lnTo>
                    <a:pt x="253276" y="92062"/>
                  </a:lnTo>
                  <a:lnTo>
                    <a:pt x="226288" y="51320"/>
                  </a:lnTo>
                  <a:lnTo>
                    <a:pt x="218440" y="44538"/>
                  </a:lnTo>
                  <a:lnTo>
                    <a:pt x="218440" y="143827"/>
                  </a:lnTo>
                  <a:lnTo>
                    <a:pt x="216839" y="164160"/>
                  </a:lnTo>
                  <a:lnTo>
                    <a:pt x="192786" y="211277"/>
                  </a:lnTo>
                  <a:lnTo>
                    <a:pt x="148577" y="234213"/>
                  </a:lnTo>
                  <a:lnTo>
                    <a:pt x="131305" y="235750"/>
                  </a:lnTo>
                  <a:lnTo>
                    <a:pt x="114033" y="234213"/>
                  </a:lnTo>
                  <a:lnTo>
                    <a:pt x="69824" y="211277"/>
                  </a:lnTo>
                  <a:lnTo>
                    <a:pt x="45770" y="164160"/>
                  </a:lnTo>
                  <a:lnTo>
                    <a:pt x="44170" y="143827"/>
                  </a:lnTo>
                  <a:lnTo>
                    <a:pt x="45745" y="123482"/>
                  </a:lnTo>
                  <a:lnTo>
                    <a:pt x="69532" y="76085"/>
                  </a:lnTo>
                  <a:lnTo>
                    <a:pt x="113792" y="52870"/>
                  </a:lnTo>
                  <a:lnTo>
                    <a:pt x="131305" y="51320"/>
                  </a:lnTo>
                  <a:lnTo>
                    <a:pt x="148882" y="52870"/>
                  </a:lnTo>
                  <a:lnTo>
                    <a:pt x="193078" y="75793"/>
                  </a:lnTo>
                  <a:lnTo>
                    <a:pt x="216852" y="123240"/>
                  </a:lnTo>
                  <a:lnTo>
                    <a:pt x="218440" y="143827"/>
                  </a:lnTo>
                  <a:lnTo>
                    <a:pt x="218440" y="44538"/>
                  </a:lnTo>
                  <a:lnTo>
                    <a:pt x="205435" y="33934"/>
                  </a:lnTo>
                  <a:lnTo>
                    <a:pt x="183159" y="22377"/>
                  </a:lnTo>
                  <a:lnTo>
                    <a:pt x="158445" y="15443"/>
                  </a:lnTo>
                  <a:lnTo>
                    <a:pt x="131305" y="13131"/>
                  </a:lnTo>
                  <a:lnTo>
                    <a:pt x="104165" y="15443"/>
                  </a:lnTo>
                  <a:lnTo>
                    <a:pt x="57162" y="33934"/>
                  </a:lnTo>
                  <a:lnTo>
                    <a:pt x="20980" y="69862"/>
                  </a:lnTo>
                  <a:lnTo>
                    <a:pt x="2336" y="116713"/>
                  </a:lnTo>
                  <a:lnTo>
                    <a:pt x="0" y="143827"/>
                  </a:lnTo>
                  <a:lnTo>
                    <a:pt x="2336" y="170688"/>
                  </a:lnTo>
                  <a:lnTo>
                    <a:pt x="20980" y="217246"/>
                  </a:lnTo>
                  <a:lnTo>
                    <a:pt x="57162" y="253136"/>
                  </a:lnTo>
                  <a:lnTo>
                    <a:pt x="104165" y="271627"/>
                  </a:lnTo>
                  <a:lnTo>
                    <a:pt x="131305" y="273939"/>
                  </a:lnTo>
                  <a:lnTo>
                    <a:pt x="158445" y="271627"/>
                  </a:lnTo>
                  <a:lnTo>
                    <a:pt x="205435" y="253136"/>
                  </a:lnTo>
                  <a:lnTo>
                    <a:pt x="241617" y="217246"/>
                  </a:lnTo>
                  <a:lnTo>
                    <a:pt x="260273" y="170688"/>
                  </a:lnTo>
                  <a:lnTo>
                    <a:pt x="262610" y="143827"/>
                  </a:lnTo>
                  <a:close/>
                </a:path>
                <a:path w="1765935" h="284479">
                  <a:moveTo>
                    <a:pt x="621893" y="266788"/>
                  </a:moveTo>
                  <a:lnTo>
                    <a:pt x="562216" y="0"/>
                  </a:lnTo>
                  <a:lnTo>
                    <a:pt x="461949" y="201739"/>
                  </a:lnTo>
                  <a:lnTo>
                    <a:pt x="359283" y="0"/>
                  </a:lnTo>
                  <a:lnTo>
                    <a:pt x="299605" y="266788"/>
                  </a:lnTo>
                  <a:lnTo>
                    <a:pt x="343776" y="266788"/>
                  </a:lnTo>
                  <a:lnTo>
                    <a:pt x="375399" y="113398"/>
                  </a:lnTo>
                  <a:lnTo>
                    <a:pt x="460756" y="284099"/>
                  </a:lnTo>
                  <a:lnTo>
                    <a:pt x="544918" y="113398"/>
                  </a:lnTo>
                  <a:lnTo>
                    <a:pt x="577735" y="266788"/>
                  </a:lnTo>
                  <a:lnTo>
                    <a:pt x="621893" y="266788"/>
                  </a:lnTo>
                  <a:close/>
                </a:path>
                <a:path w="1765935" h="284479">
                  <a:moveTo>
                    <a:pt x="873760" y="19088"/>
                  </a:moveTo>
                  <a:lnTo>
                    <a:pt x="674420" y="19088"/>
                  </a:lnTo>
                  <a:lnTo>
                    <a:pt x="674420" y="58458"/>
                  </a:lnTo>
                  <a:lnTo>
                    <a:pt x="674420" y="266738"/>
                  </a:lnTo>
                  <a:lnTo>
                    <a:pt x="717397" y="266738"/>
                  </a:lnTo>
                  <a:lnTo>
                    <a:pt x="717397" y="58458"/>
                  </a:lnTo>
                  <a:lnTo>
                    <a:pt x="830795" y="58458"/>
                  </a:lnTo>
                  <a:lnTo>
                    <a:pt x="830795" y="266738"/>
                  </a:lnTo>
                  <a:lnTo>
                    <a:pt x="873760" y="266738"/>
                  </a:lnTo>
                  <a:lnTo>
                    <a:pt x="873760" y="58458"/>
                  </a:lnTo>
                  <a:lnTo>
                    <a:pt x="873760" y="19088"/>
                  </a:lnTo>
                  <a:close/>
                </a:path>
                <a:path w="1765935" h="284479">
                  <a:moveTo>
                    <a:pt x="1187691" y="19088"/>
                  </a:moveTo>
                  <a:lnTo>
                    <a:pt x="1147102" y="19088"/>
                  </a:lnTo>
                  <a:lnTo>
                    <a:pt x="1147102" y="143230"/>
                  </a:lnTo>
                  <a:lnTo>
                    <a:pt x="1145705" y="161886"/>
                  </a:lnTo>
                  <a:lnTo>
                    <a:pt x="1124724" y="208889"/>
                  </a:lnTo>
                  <a:lnTo>
                    <a:pt x="1082408" y="234124"/>
                  </a:lnTo>
                  <a:lnTo>
                    <a:pt x="1081989" y="234124"/>
                  </a:lnTo>
                  <a:lnTo>
                    <a:pt x="1064742" y="235750"/>
                  </a:lnTo>
                  <a:lnTo>
                    <a:pt x="1017231" y="221145"/>
                  </a:lnTo>
                  <a:lnTo>
                    <a:pt x="989012" y="180009"/>
                  </a:lnTo>
                  <a:lnTo>
                    <a:pt x="983576" y="142633"/>
                  </a:lnTo>
                  <a:lnTo>
                    <a:pt x="985037" y="122428"/>
                  </a:lnTo>
                  <a:lnTo>
                    <a:pt x="1007148" y="75501"/>
                  </a:lnTo>
                  <a:lnTo>
                    <a:pt x="1048385" y="52832"/>
                  </a:lnTo>
                  <a:lnTo>
                    <a:pt x="1064742" y="51320"/>
                  </a:lnTo>
                  <a:lnTo>
                    <a:pt x="1080465" y="52832"/>
                  </a:lnTo>
                  <a:lnTo>
                    <a:pt x="1122045" y="75196"/>
                  </a:lnTo>
                  <a:lnTo>
                    <a:pt x="1145540" y="122428"/>
                  </a:lnTo>
                  <a:lnTo>
                    <a:pt x="1147102" y="143230"/>
                  </a:lnTo>
                  <a:lnTo>
                    <a:pt x="1147102" y="19088"/>
                  </a:lnTo>
                  <a:lnTo>
                    <a:pt x="1144714" y="19088"/>
                  </a:lnTo>
                  <a:lnTo>
                    <a:pt x="1144714" y="54305"/>
                  </a:lnTo>
                  <a:lnTo>
                    <a:pt x="1141907" y="51320"/>
                  </a:lnTo>
                  <a:lnTo>
                    <a:pt x="1127785" y="36283"/>
                  </a:lnTo>
                  <a:lnTo>
                    <a:pt x="1108011" y="23418"/>
                  </a:lnTo>
                  <a:lnTo>
                    <a:pt x="1085405" y="15709"/>
                  </a:lnTo>
                  <a:lnTo>
                    <a:pt x="1059967" y="13131"/>
                  </a:lnTo>
                  <a:lnTo>
                    <a:pt x="1035583" y="15278"/>
                  </a:lnTo>
                  <a:lnTo>
                    <a:pt x="992759" y="32435"/>
                  </a:lnTo>
                  <a:lnTo>
                    <a:pt x="959040" y="66268"/>
                  </a:lnTo>
                  <a:lnTo>
                    <a:pt x="941578" y="113855"/>
                  </a:lnTo>
                  <a:lnTo>
                    <a:pt x="939393" y="142633"/>
                  </a:lnTo>
                  <a:lnTo>
                    <a:pt x="941590" y="171958"/>
                  </a:lnTo>
                  <a:lnTo>
                    <a:pt x="959205" y="220306"/>
                  </a:lnTo>
                  <a:lnTo>
                    <a:pt x="993165" y="254469"/>
                  </a:lnTo>
                  <a:lnTo>
                    <a:pt x="1035837" y="271780"/>
                  </a:lnTo>
                  <a:lnTo>
                    <a:pt x="1059967" y="273939"/>
                  </a:lnTo>
                  <a:lnTo>
                    <a:pt x="1084961" y="271335"/>
                  </a:lnTo>
                  <a:lnTo>
                    <a:pt x="1107414" y="263499"/>
                  </a:lnTo>
                  <a:lnTo>
                    <a:pt x="1127340" y="250444"/>
                  </a:lnTo>
                  <a:lnTo>
                    <a:pt x="1141310" y="235750"/>
                  </a:lnTo>
                  <a:lnTo>
                    <a:pt x="1144714" y="232168"/>
                  </a:lnTo>
                  <a:lnTo>
                    <a:pt x="1144714" y="266776"/>
                  </a:lnTo>
                  <a:lnTo>
                    <a:pt x="1187691" y="266776"/>
                  </a:lnTo>
                  <a:lnTo>
                    <a:pt x="1187691" y="232168"/>
                  </a:lnTo>
                  <a:lnTo>
                    <a:pt x="1187691" y="54305"/>
                  </a:lnTo>
                  <a:lnTo>
                    <a:pt x="1187691" y="19088"/>
                  </a:lnTo>
                  <a:close/>
                </a:path>
                <a:path w="1765935" h="284479">
                  <a:moveTo>
                    <a:pt x="1471777" y="19138"/>
                  </a:moveTo>
                  <a:lnTo>
                    <a:pt x="1428800" y="19138"/>
                  </a:lnTo>
                  <a:lnTo>
                    <a:pt x="1428800" y="120738"/>
                  </a:lnTo>
                  <a:lnTo>
                    <a:pt x="1311821" y="120738"/>
                  </a:lnTo>
                  <a:lnTo>
                    <a:pt x="1311821" y="19138"/>
                  </a:lnTo>
                  <a:lnTo>
                    <a:pt x="1268857" y="19138"/>
                  </a:lnTo>
                  <a:lnTo>
                    <a:pt x="1268857" y="120738"/>
                  </a:lnTo>
                  <a:lnTo>
                    <a:pt x="1268857" y="160108"/>
                  </a:lnTo>
                  <a:lnTo>
                    <a:pt x="1268857" y="266788"/>
                  </a:lnTo>
                  <a:lnTo>
                    <a:pt x="1311821" y="266788"/>
                  </a:lnTo>
                  <a:lnTo>
                    <a:pt x="1311821" y="160108"/>
                  </a:lnTo>
                  <a:lnTo>
                    <a:pt x="1428800" y="160108"/>
                  </a:lnTo>
                  <a:lnTo>
                    <a:pt x="1428800" y="266788"/>
                  </a:lnTo>
                  <a:lnTo>
                    <a:pt x="1471777" y="266788"/>
                  </a:lnTo>
                  <a:lnTo>
                    <a:pt x="1471777" y="160108"/>
                  </a:lnTo>
                  <a:lnTo>
                    <a:pt x="1471777" y="120738"/>
                  </a:lnTo>
                  <a:lnTo>
                    <a:pt x="1471777" y="19138"/>
                  </a:lnTo>
                  <a:close/>
                </a:path>
                <a:path w="1765935" h="284479">
                  <a:moveTo>
                    <a:pt x="1765427" y="0"/>
                  </a:moveTo>
                  <a:lnTo>
                    <a:pt x="1595920" y="182626"/>
                  </a:lnTo>
                  <a:lnTo>
                    <a:pt x="1595920" y="19088"/>
                  </a:lnTo>
                  <a:lnTo>
                    <a:pt x="1552943" y="19088"/>
                  </a:lnTo>
                  <a:lnTo>
                    <a:pt x="1552943" y="284099"/>
                  </a:lnTo>
                  <a:lnTo>
                    <a:pt x="1722450" y="101460"/>
                  </a:lnTo>
                  <a:lnTo>
                    <a:pt x="1722450" y="266776"/>
                  </a:lnTo>
                  <a:lnTo>
                    <a:pt x="1765427" y="266776"/>
                  </a:lnTo>
                  <a:lnTo>
                    <a:pt x="17654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542355" y="8196787"/>
              <a:ext cx="190999" cy="247688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6938048" y="8190833"/>
              <a:ext cx="732155" cy="260985"/>
            </a:xfrm>
            <a:custGeom>
              <a:avLst/>
              <a:gdLst/>
              <a:ahLst/>
              <a:cxnLst/>
              <a:rect l="l" t="t" r="r" b="b"/>
              <a:pathLst>
                <a:path w="732154" h="260984">
                  <a:moveTo>
                    <a:pt x="211289" y="183819"/>
                  </a:moveTo>
                  <a:lnTo>
                    <a:pt x="194195" y="200799"/>
                  </a:lnTo>
                  <a:lnTo>
                    <a:pt x="175171" y="212915"/>
                  </a:lnTo>
                  <a:lnTo>
                    <a:pt x="154203" y="220192"/>
                  </a:lnTo>
                  <a:lnTo>
                    <a:pt x="131305" y="222618"/>
                  </a:lnTo>
                  <a:lnTo>
                    <a:pt x="114033" y="221081"/>
                  </a:lnTo>
                  <a:lnTo>
                    <a:pt x="69837" y="198158"/>
                  </a:lnTo>
                  <a:lnTo>
                    <a:pt x="45770" y="151028"/>
                  </a:lnTo>
                  <a:lnTo>
                    <a:pt x="44170" y="130695"/>
                  </a:lnTo>
                  <a:lnTo>
                    <a:pt x="45770" y="110363"/>
                  </a:lnTo>
                  <a:lnTo>
                    <a:pt x="69837" y="62953"/>
                  </a:lnTo>
                  <a:lnTo>
                    <a:pt x="114376" y="39738"/>
                  </a:lnTo>
                  <a:lnTo>
                    <a:pt x="131902" y="38188"/>
                  </a:lnTo>
                  <a:lnTo>
                    <a:pt x="154889" y="40500"/>
                  </a:lnTo>
                  <a:lnTo>
                    <a:pt x="175475" y="47447"/>
                  </a:lnTo>
                  <a:lnTo>
                    <a:pt x="193675" y="59004"/>
                  </a:lnTo>
                  <a:lnTo>
                    <a:pt x="209499" y="75196"/>
                  </a:lnTo>
                  <a:lnTo>
                    <a:pt x="209499" y="23863"/>
                  </a:lnTo>
                  <a:lnTo>
                    <a:pt x="191922" y="13423"/>
                  </a:lnTo>
                  <a:lnTo>
                    <a:pt x="173240" y="5969"/>
                  </a:lnTo>
                  <a:lnTo>
                    <a:pt x="153428" y="1498"/>
                  </a:lnTo>
                  <a:lnTo>
                    <a:pt x="132499" y="0"/>
                  </a:lnTo>
                  <a:lnTo>
                    <a:pt x="105079" y="2336"/>
                  </a:lnTo>
                  <a:lnTo>
                    <a:pt x="57632" y="20980"/>
                  </a:lnTo>
                  <a:lnTo>
                    <a:pt x="21145" y="57162"/>
                  </a:lnTo>
                  <a:lnTo>
                    <a:pt x="2349" y="104165"/>
                  </a:lnTo>
                  <a:lnTo>
                    <a:pt x="0" y="131305"/>
                  </a:lnTo>
                  <a:lnTo>
                    <a:pt x="2324" y="158140"/>
                  </a:lnTo>
                  <a:lnTo>
                    <a:pt x="20980" y="204546"/>
                  </a:lnTo>
                  <a:lnTo>
                    <a:pt x="57238" y="240169"/>
                  </a:lnTo>
                  <a:lnTo>
                    <a:pt x="104838" y="258521"/>
                  </a:lnTo>
                  <a:lnTo>
                    <a:pt x="132499" y="260807"/>
                  </a:lnTo>
                  <a:lnTo>
                    <a:pt x="153758" y="259207"/>
                  </a:lnTo>
                  <a:lnTo>
                    <a:pt x="173977" y="254393"/>
                  </a:lnTo>
                  <a:lnTo>
                    <a:pt x="193154" y="246380"/>
                  </a:lnTo>
                  <a:lnTo>
                    <a:pt x="211289" y="235153"/>
                  </a:lnTo>
                  <a:lnTo>
                    <a:pt x="211289" y="183819"/>
                  </a:lnTo>
                  <a:close/>
                </a:path>
                <a:path w="732154" h="260984">
                  <a:moveTo>
                    <a:pt x="439267" y="5994"/>
                  </a:moveTo>
                  <a:lnTo>
                    <a:pt x="241122" y="5994"/>
                  </a:lnTo>
                  <a:lnTo>
                    <a:pt x="241122" y="45364"/>
                  </a:lnTo>
                  <a:lnTo>
                    <a:pt x="318706" y="45364"/>
                  </a:lnTo>
                  <a:lnTo>
                    <a:pt x="318706" y="253644"/>
                  </a:lnTo>
                  <a:lnTo>
                    <a:pt x="361683" y="253644"/>
                  </a:lnTo>
                  <a:lnTo>
                    <a:pt x="361683" y="45364"/>
                  </a:lnTo>
                  <a:lnTo>
                    <a:pt x="439267" y="45364"/>
                  </a:lnTo>
                  <a:lnTo>
                    <a:pt x="439267" y="5994"/>
                  </a:lnTo>
                  <a:close/>
                </a:path>
                <a:path w="732154" h="260984">
                  <a:moveTo>
                    <a:pt x="731723" y="130695"/>
                  </a:moveTo>
                  <a:lnTo>
                    <a:pt x="722388" y="78930"/>
                  </a:lnTo>
                  <a:lnTo>
                    <a:pt x="695401" y="38188"/>
                  </a:lnTo>
                  <a:lnTo>
                    <a:pt x="687552" y="31407"/>
                  </a:lnTo>
                  <a:lnTo>
                    <a:pt x="687552" y="130695"/>
                  </a:lnTo>
                  <a:lnTo>
                    <a:pt x="685952" y="151028"/>
                  </a:lnTo>
                  <a:lnTo>
                    <a:pt x="661885" y="198145"/>
                  </a:lnTo>
                  <a:lnTo>
                    <a:pt x="617689" y="221081"/>
                  </a:lnTo>
                  <a:lnTo>
                    <a:pt x="600417" y="222618"/>
                  </a:lnTo>
                  <a:lnTo>
                    <a:pt x="583145" y="221081"/>
                  </a:lnTo>
                  <a:lnTo>
                    <a:pt x="538937" y="198145"/>
                  </a:lnTo>
                  <a:lnTo>
                    <a:pt x="514883" y="151028"/>
                  </a:lnTo>
                  <a:lnTo>
                    <a:pt x="513283" y="130695"/>
                  </a:lnTo>
                  <a:lnTo>
                    <a:pt x="514858" y="110350"/>
                  </a:lnTo>
                  <a:lnTo>
                    <a:pt x="538645" y="62953"/>
                  </a:lnTo>
                  <a:lnTo>
                    <a:pt x="582904" y="39738"/>
                  </a:lnTo>
                  <a:lnTo>
                    <a:pt x="600417" y="38188"/>
                  </a:lnTo>
                  <a:lnTo>
                    <a:pt x="617994" y="39738"/>
                  </a:lnTo>
                  <a:lnTo>
                    <a:pt x="662190" y="62661"/>
                  </a:lnTo>
                  <a:lnTo>
                    <a:pt x="685965" y="110109"/>
                  </a:lnTo>
                  <a:lnTo>
                    <a:pt x="687552" y="130695"/>
                  </a:lnTo>
                  <a:lnTo>
                    <a:pt x="687552" y="31407"/>
                  </a:lnTo>
                  <a:lnTo>
                    <a:pt x="674547" y="20802"/>
                  </a:lnTo>
                  <a:lnTo>
                    <a:pt x="652259" y="9245"/>
                  </a:lnTo>
                  <a:lnTo>
                    <a:pt x="627557" y="2311"/>
                  </a:lnTo>
                  <a:lnTo>
                    <a:pt x="600417" y="0"/>
                  </a:lnTo>
                  <a:lnTo>
                    <a:pt x="573278" y="2311"/>
                  </a:lnTo>
                  <a:lnTo>
                    <a:pt x="526275" y="20802"/>
                  </a:lnTo>
                  <a:lnTo>
                    <a:pt x="490093" y="56730"/>
                  </a:lnTo>
                  <a:lnTo>
                    <a:pt x="471449" y="103581"/>
                  </a:lnTo>
                  <a:lnTo>
                    <a:pt x="469112" y="130695"/>
                  </a:lnTo>
                  <a:lnTo>
                    <a:pt x="471449" y="157556"/>
                  </a:lnTo>
                  <a:lnTo>
                    <a:pt x="490093" y="204114"/>
                  </a:lnTo>
                  <a:lnTo>
                    <a:pt x="526275" y="240004"/>
                  </a:lnTo>
                  <a:lnTo>
                    <a:pt x="573278" y="258495"/>
                  </a:lnTo>
                  <a:lnTo>
                    <a:pt x="600417" y="260807"/>
                  </a:lnTo>
                  <a:lnTo>
                    <a:pt x="627557" y="258495"/>
                  </a:lnTo>
                  <a:lnTo>
                    <a:pt x="674547" y="240004"/>
                  </a:lnTo>
                  <a:lnTo>
                    <a:pt x="710730" y="204114"/>
                  </a:lnTo>
                  <a:lnTo>
                    <a:pt x="729386" y="157556"/>
                  </a:lnTo>
                  <a:lnTo>
                    <a:pt x="731723" y="1306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699608" y="8196787"/>
              <a:ext cx="223218" cy="248892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003986" y="8196787"/>
              <a:ext cx="208894" cy="24768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8255851" y="8196789"/>
              <a:ext cx="513715" cy="387350"/>
            </a:xfrm>
            <a:custGeom>
              <a:avLst/>
              <a:gdLst/>
              <a:ahLst/>
              <a:cxnLst/>
              <a:rect l="l" t="t" r="r" b="b"/>
              <a:pathLst>
                <a:path w="513715" h="387350">
                  <a:moveTo>
                    <a:pt x="202920" y="50"/>
                  </a:moveTo>
                  <a:lnTo>
                    <a:pt x="159943" y="50"/>
                  </a:lnTo>
                  <a:lnTo>
                    <a:pt x="159943" y="101650"/>
                  </a:lnTo>
                  <a:lnTo>
                    <a:pt x="42964" y="101650"/>
                  </a:lnTo>
                  <a:lnTo>
                    <a:pt x="42964" y="50"/>
                  </a:lnTo>
                  <a:lnTo>
                    <a:pt x="0" y="50"/>
                  </a:lnTo>
                  <a:lnTo>
                    <a:pt x="0" y="101650"/>
                  </a:lnTo>
                  <a:lnTo>
                    <a:pt x="0" y="141020"/>
                  </a:lnTo>
                  <a:lnTo>
                    <a:pt x="0" y="247700"/>
                  </a:lnTo>
                  <a:lnTo>
                    <a:pt x="42964" y="247700"/>
                  </a:lnTo>
                  <a:lnTo>
                    <a:pt x="42964" y="141020"/>
                  </a:lnTo>
                  <a:lnTo>
                    <a:pt x="159943" y="141020"/>
                  </a:lnTo>
                  <a:lnTo>
                    <a:pt x="159943" y="247700"/>
                  </a:lnTo>
                  <a:lnTo>
                    <a:pt x="202920" y="247700"/>
                  </a:lnTo>
                  <a:lnTo>
                    <a:pt x="202920" y="141020"/>
                  </a:lnTo>
                  <a:lnTo>
                    <a:pt x="202920" y="101650"/>
                  </a:lnTo>
                  <a:lnTo>
                    <a:pt x="202920" y="50"/>
                  </a:lnTo>
                  <a:close/>
                </a:path>
                <a:path w="513715" h="387350">
                  <a:moveTo>
                    <a:pt x="513283" y="0"/>
                  </a:moveTo>
                  <a:lnTo>
                    <a:pt x="465531" y="0"/>
                  </a:lnTo>
                  <a:lnTo>
                    <a:pt x="384962" y="177279"/>
                  </a:lnTo>
                  <a:lnTo>
                    <a:pt x="297218" y="0"/>
                  </a:lnTo>
                  <a:lnTo>
                    <a:pt x="248285" y="0"/>
                  </a:lnTo>
                  <a:lnTo>
                    <a:pt x="362280" y="224421"/>
                  </a:lnTo>
                  <a:lnTo>
                    <a:pt x="282295" y="387350"/>
                  </a:lnTo>
                  <a:lnTo>
                    <a:pt x="330047" y="387350"/>
                  </a:lnTo>
                  <a:lnTo>
                    <a:pt x="5132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778685" y="8196787"/>
              <a:ext cx="223218" cy="248892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9067533" y="8190833"/>
              <a:ext cx="525780" cy="260985"/>
            </a:xfrm>
            <a:custGeom>
              <a:avLst/>
              <a:gdLst/>
              <a:ahLst/>
              <a:cxnLst/>
              <a:rect l="l" t="t" r="r" b="b"/>
              <a:pathLst>
                <a:path w="525779" h="260984">
                  <a:moveTo>
                    <a:pt x="248297" y="5956"/>
                  </a:moveTo>
                  <a:lnTo>
                    <a:pt x="207708" y="5956"/>
                  </a:lnTo>
                  <a:lnTo>
                    <a:pt x="207708" y="130098"/>
                  </a:lnTo>
                  <a:lnTo>
                    <a:pt x="206311" y="148755"/>
                  </a:lnTo>
                  <a:lnTo>
                    <a:pt x="185331" y="195757"/>
                  </a:lnTo>
                  <a:lnTo>
                    <a:pt x="143014" y="220992"/>
                  </a:lnTo>
                  <a:lnTo>
                    <a:pt x="142582" y="220992"/>
                  </a:lnTo>
                  <a:lnTo>
                    <a:pt x="125349" y="222618"/>
                  </a:lnTo>
                  <a:lnTo>
                    <a:pt x="77838" y="208013"/>
                  </a:lnTo>
                  <a:lnTo>
                    <a:pt x="49606" y="166878"/>
                  </a:lnTo>
                  <a:lnTo>
                    <a:pt x="44170" y="129501"/>
                  </a:lnTo>
                  <a:lnTo>
                    <a:pt x="45643" y="109296"/>
                  </a:lnTo>
                  <a:lnTo>
                    <a:pt x="67741" y="62369"/>
                  </a:lnTo>
                  <a:lnTo>
                    <a:pt x="108978" y="39700"/>
                  </a:lnTo>
                  <a:lnTo>
                    <a:pt x="125349" y="38188"/>
                  </a:lnTo>
                  <a:lnTo>
                    <a:pt x="141071" y="39700"/>
                  </a:lnTo>
                  <a:lnTo>
                    <a:pt x="182638" y="62064"/>
                  </a:lnTo>
                  <a:lnTo>
                    <a:pt x="206133" y="109296"/>
                  </a:lnTo>
                  <a:lnTo>
                    <a:pt x="207657" y="129501"/>
                  </a:lnTo>
                  <a:lnTo>
                    <a:pt x="207708" y="130098"/>
                  </a:lnTo>
                  <a:lnTo>
                    <a:pt x="207708" y="5956"/>
                  </a:lnTo>
                  <a:lnTo>
                    <a:pt x="205320" y="5956"/>
                  </a:lnTo>
                  <a:lnTo>
                    <a:pt x="205320" y="41173"/>
                  </a:lnTo>
                  <a:lnTo>
                    <a:pt x="202514" y="38188"/>
                  </a:lnTo>
                  <a:lnTo>
                    <a:pt x="188379" y="23152"/>
                  </a:lnTo>
                  <a:lnTo>
                    <a:pt x="168605" y="10287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46" y="53136"/>
                  </a:lnTo>
                  <a:lnTo>
                    <a:pt x="2184" y="100723"/>
                  </a:lnTo>
                  <a:lnTo>
                    <a:pt x="0" y="129501"/>
                  </a:lnTo>
                  <a:lnTo>
                    <a:pt x="2197" y="158826"/>
                  </a:lnTo>
                  <a:lnTo>
                    <a:pt x="19812" y="207175"/>
                  </a:lnTo>
                  <a:lnTo>
                    <a:pt x="53759" y="241338"/>
                  </a:lnTo>
                  <a:lnTo>
                    <a:pt x="96431" y="258648"/>
                  </a:lnTo>
                  <a:lnTo>
                    <a:pt x="120573" y="260807"/>
                  </a:lnTo>
                  <a:lnTo>
                    <a:pt x="145554" y="258203"/>
                  </a:lnTo>
                  <a:lnTo>
                    <a:pt x="168008" y="250367"/>
                  </a:lnTo>
                  <a:lnTo>
                    <a:pt x="187934" y="237312"/>
                  </a:lnTo>
                  <a:lnTo>
                    <a:pt x="201917" y="222618"/>
                  </a:lnTo>
                  <a:lnTo>
                    <a:pt x="205320" y="219036"/>
                  </a:lnTo>
                  <a:lnTo>
                    <a:pt x="205320" y="253644"/>
                  </a:lnTo>
                  <a:lnTo>
                    <a:pt x="248297" y="253644"/>
                  </a:lnTo>
                  <a:lnTo>
                    <a:pt x="248297" y="219036"/>
                  </a:lnTo>
                  <a:lnTo>
                    <a:pt x="248297" y="41173"/>
                  </a:lnTo>
                  <a:lnTo>
                    <a:pt x="248297" y="5956"/>
                  </a:lnTo>
                  <a:close/>
                </a:path>
                <a:path w="525779" h="260984">
                  <a:moveTo>
                    <a:pt x="525221" y="183819"/>
                  </a:moveTo>
                  <a:lnTo>
                    <a:pt x="508139" y="200799"/>
                  </a:lnTo>
                  <a:lnTo>
                    <a:pt x="489102" y="212915"/>
                  </a:lnTo>
                  <a:lnTo>
                    <a:pt x="468147" y="220192"/>
                  </a:lnTo>
                  <a:lnTo>
                    <a:pt x="445236" y="222618"/>
                  </a:lnTo>
                  <a:lnTo>
                    <a:pt x="427977" y="221081"/>
                  </a:lnTo>
                  <a:lnTo>
                    <a:pt x="383768" y="198158"/>
                  </a:lnTo>
                  <a:lnTo>
                    <a:pt x="359714" y="151028"/>
                  </a:lnTo>
                  <a:lnTo>
                    <a:pt x="358114" y="130695"/>
                  </a:lnTo>
                  <a:lnTo>
                    <a:pt x="359714" y="110363"/>
                  </a:lnTo>
                  <a:lnTo>
                    <a:pt x="383768" y="62953"/>
                  </a:lnTo>
                  <a:lnTo>
                    <a:pt x="428307" y="39738"/>
                  </a:lnTo>
                  <a:lnTo>
                    <a:pt x="445846" y="38188"/>
                  </a:lnTo>
                  <a:lnTo>
                    <a:pt x="468820" y="40500"/>
                  </a:lnTo>
                  <a:lnTo>
                    <a:pt x="489419" y="47447"/>
                  </a:lnTo>
                  <a:lnTo>
                    <a:pt x="507619" y="59004"/>
                  </a:lnTo>
                  <a:lnTo>
                    <a:pt x="523430" y="75196"/>
                  </a:lnTo>
                  <a:lnTo>
                    <a:pt x="523430" y="23863"/>
                  </a:lnTo>
                  <a:lnTo>
                    <a:pt x="505866" y="13423"/>
                  </a:lnTo>
                  <a:lnTo>
                    <a:pt x="487172" y="5969"/>
                  </a:lnTo>
                  <a:lnTo>
                    <a:pt x="467360" y="1498"/>
                  </a:lnTo>
                  <a:lnTo>
                    <a:pt x="446430" y="0"/>
                  </a:lnTo>
                  <a:lnTo>
                    <a:pt x="419023" y="2336"/>
                  </a:lnTo>
                  <a:lnTo>
                    <a:pt x="371576" y="20980"/>
                  </a:lnTo>
                  <a:lnTo>
                    <a:pt x="335089" y="57162"/>
                  </a:lnTo>
                  <a:lnTo>
                    <a:pt x="316280" y="104165"/>
                  </a:lnTo>
                  <a:lnTo>
                    <a:pt x="313931" y="131305"/>
                  </a:lnTo>
                  <a:lnTo>
                    <a:pt x="316268" y="158140"/>
                  </a:lnTo>
                  <a:lnTo>
                    <a:pt x="334924" y="204546"/>
                  </a:lnTo>
                  <a:lnTo>
                    <a:pt x="371182" y="240169"/>
                  </a:lnTo>
                  <a:lnTo>
                    <a:pt x="418769" y="258521"/>
                  </a:lnTo>
                  <a:lnTo>
                    <a:pt x="446430" y="260807"/>
                  </a:lnTo>
                  <a:lnTo>
                    <a:pt x="467690" y="259207"/>
                  </a:lnTo>
                  <a:lnTo>
                    <a:pt x="487908" y="254393"/>
                  </a:lnTo>
                  <a:lnTo>
                    <a:pt x="507085" y="246380"/>
                  </a:lnTo>
                  <a:lnTo>
                    <a:pt x="525221" y="235153"/>
                  </a:lnTo>
                  <a:lnTo>
                    <a:pt x="525221" y="1838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58407" y="8196787"/>
              <a:ext cx="181439" cy="247688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0020669" y="8026698"/>
              <a:ext cx="975994" cy="425450"/>
            </a:xfrm>
            <a:custGeom>
              <a:avLst/>
              <a:gdLst/>
              <a:ahLst/>
              <a:cxnLst/>
              <a:rect l="l" t="t" r="r" b="b"/>
              <a:pathLst>
                <a:path w="975995" h="425450">
                  <a:moveTo>
                    <a:pt x="211289" y="347954"/>
                  </a:moveTo>
                  <a:lnTo>
                    <a:pt x="194195" y="364934"/>
                  </a:lnTo>
                  <a:lnTo>
                    <a:pt x="175171" y="377050"/>
                  </a:lnTo>
                  <a:lnTo>
                    <a:pt x="154203" y="384327"/>
                  </a:lnTo>
                  <a:lnTo>
                    <a:pt x="131305" y="386753"/>
                  </a:lnTo>
                  <a:lnTo>
                    <a:pt x="114033" y="385216"/>
                  </a:lnTo>
                  <a:lnTo>
                    <a:pt x="69837" y="362292"/>
                  </a:lnTo>
                  <a:lnTo>
                    <a:pt x="45770" y="315163"/>
                  </a:lnTo>
                  <a:lnTo>
                    <a:pt x="44170" y="294830"/>
                  </a:lnTo>
                  <a:lnTo>
                    <a:pt x="45770" y="274497"/>
                  </a:lnTo>
                  <a:lnTo>
                    <a:pt x="69837" y="227088"/>
                  </a:lnTo>
                  <a:lnTo>
                    <a:pt x="114363" y="203873"/>
                  </a:lnTo>
                  <a:lnTo>
                    <a:pt x="131902" y="202323"/>
                  </a:lnTo>
                  <a:lnTo>
                    <a:pt x="154889" y="204635"/>
                  </a:lnTo>
                  <a:lnTo>
                    <a:pt x="175475" y="211582"/>
                  </a:lnTo>
                  <a:lnTo>
                    <a:pt x="193675" y="223139"/>
                  </a:lnTo>
                  <a:lnTo>
                    <a:pt x="209499" y="239331"/>
                  </a:lnTo>
                  <a:lnTo>
                    <a:pt x="209499" y="187998"/>
                  </a:lnTo>
                  <a:lnTo>
                    <a:pt x="191922" y="177558"/>
                  </a:lnTo>
                  <a:lnTo>
                    <a:pt x="173240" y="170103"/>
                  </a:lnTo>
                  <a:lnTo>
                    <a:pt x="153428" y="165633"/>
                  </a:lnTo>
                  <a:lnTo>
                    <a:pt x="132486" y="164134"/>
                  </a:lnTo>
                  <a:lnTo>
                    <a:pt x="105079" y="166471"/>
                  </a:lnTo>
                  <a:lnTo>
                    <a:pt x="57632" y="185115"/>
                  </a:lnTo>
                  <a:lnTo>
                    <a:pt x="21145" y="221297"/>
                  </a:lnTo>
                  <a:lnTo>
                    <a:pt x="2349" y="268300"/>
                  </a:lnTo>
                  <a:lnTo>
                    <a:pt x="0" y="295440"/>
                  </a:lnTo>
                  <a:lnTo>
                    <a:pt x="2324" y="322275"/>
                  </a:lnTo>
                  <a:lnTo>
                    <a:pt x="20980" y="368681"/>
                  </a:lnTo>
                  <a:lnTo>
                    <a:pt x="57238" y="404304"/>
                  </a:lnTo>
                  <a:lnTo>
                    <a:pt x="104838" y="422656"/>
                  </a:lnTo>
                  <a:lnTo>
                    <a:pt x="132486" y="424942"/>
                  </a:lnTo>
                  <a:lnTo>
                    <a:pt x="153758" y="423341"/>
                  </a:lnTo>
                  <a:lnTo>
                    <a:pt x="173977" y="418528"/>
                  </a:lnTo>
                  <a:lnTo>
                    <a:pt x="193154" y="410514"/>
                  </a:lnTo>
                  <a:lnTo>
                    <a:pt x="211289" y="399288"/>
                  </a:lnTo>
                  <a:lnTo>
                    <a:pt x="211289" y="347954"/>
                  </a:lnTo>
                  <a:close/>
                </a:path>
                <a:path w="975995" h="425450">
                  <a:moveTo>
                    <a:pt x="663079" y="294830"/>
                  </a:moveTo>
                  <a:lnTo>
                    <a:pt x="660755" y="267716"/>
                  </a:lnTo>
                  <a:lnTo>
                    <a:pt x="653757" y="243065"/>
                  </a:lnTo>
                  <a:lnTo>
                    <a:pt x="642099" y="220865"/>
                  </a:lnTo>
                  <a:lnTo>
                    <a:pt x="626757" y="202323"/>
                  </a:lnTo>
                  <a:lnTo>
                    <a:pt x="625779" y="201129"/>
                  </a:lnTo>
                  <a:lnTo>
                    <a:pt x="618921" y="195541"/>
                  </a:lnTo>
                  <a:lnTo>
                    <a:pt x="618921" y="294830"/>
                  </a:lnTo>
                  <a:lnTo>
                    <a:pt x="617308" y="315163"/>
                  </a:lnTo>
                  <a:lnTo>
                    <a:pt x="593255" y="362280"/>
                  </a:lnTo>
                  <a:lnTo>
                    <a:pt x="549046" y="385216"/>
                  </a:lnTo>
                  <a:lnTo>
                    <a:pt x="531774" y="386753"/>
                  </a:lnTo>
                  <a:lnTo>
                    <a:pt x="514502" y="385216"/>
                  </a:lnTo>
                  <a:lnTo>
                    <a:pt x="470306" y="362280"/>
                  </a:lnTo>
                  <a:lnTo>
                    <a:pt x="446239" y="315163"/>
                  </a:lnTo>
                  <a:lnTo>
                    <a:pt x="444639" y="294830"/>
                  </a:lnTo>
                  <a:lnTo>
                    <a:pt x="446227" y="274485"/>
                  </a:lnTo>
                  <a:lnTo>
                    <a:pt x="470001" y="227088"/>
                  </a:lnTo>
                  <a:lnTo>
                    <a:pt x="514261" y="203873"/>
                  </a:lnTo>
                  <a:lnTo>
                    <a:pt x="531774" y="202323"/>
                  </a:lnTo>
                  <a:lnTo>
                    <a:pt x="549351" y="203873"/>
                  </a:lnTo>
                  <a:lnTo>
                    <a:pt x="593559" y="226796"/>
                  </a:lnTo>
                  <a:lnTo>
                    <a:pt x="617334" y="274243"/>
                  </a:lnTo>
                  <a:lnTo>
                    <a:pt x="618921" y="294830"/>
                  </a:lnTo>
                  <a:lnTo>
                    <a:pt x="618921" y="195541"/>
                  </a:lnTo>
                  <a:lnTo>
                    <a:pt x="605917" y="184937"/>
                  </a:lnTo>
                  <a:lnTo>
                    <a:pt x="583628" y="173380"/>
                  </a:lnTo>
                  <a:lnTo>
                    <a:pt x="558914" y="166446"/>
                  </a:lnTo>
                  <a:lnTo>
                    <a:pt x="531774" y="164134"/>
                  </a:lnTo>
                  <a:lnTo>
                    <a:pt x="504634" y="166446"/>
                  </a:lnTo>
                  <a:lnTo>
                    <a:pt x="457631" y="184937"/>
                  </a:lnTo>
                  <a:lnTo>
                    <a:pt x="421449" y="220865"/>
                  </a:lnTo>
                  <a:lnTo>
                    <a:pt x="402805" y="267716"/>
                  </a:lnTo>
                  <a:lnTo>
                    <a:pt x="400469" y="294830"/>
                  </a:lnTo>
                  <a:lnTo>
                    <a:pt x="402805" y="321691"/>
                  </a:lnTo>
                  <a:lnTo>
                    <a:pt x="421449" y="368249"/>
                  </a:lnTo>
                  <a:lnTo>
                    <a:pt x="457631" y="404139"/>
                  </a:lnTo>
                  <a:lnTo>
                    <a:pt x="504634" y="422630"/>
                  </a:lnTo>
                  <a:lnTo>
                    <a:pt x="531774" y="424942"/>
                  </a:lnTo>
                  <a:lnTo>
                    <a:pt x="558914" y="422630"/>
                  </a:lnTo>
                  <a:lnTo>
                    <a:pt x="605917" y="404139"/>
                  </a:lnTo>
                  <a:lnTo>
                    <a:pt x="642099" y="368249"/>
                  </a:lnTo>
                  <a:lnTo>
                    <a:pt x="660755" y="321691"/>
                  </a:lnTo>
                  <a:lnTo>
                    <a:pt x="663079" y="294830"/>
                  </a:lnTo>
                  <a:close/>
                </a:path>
                <a:path w="975995" h="425450">
                  <a:moveTo>
                    <a:pt x="975855" y="294830"/>
                  </a:moveTo>
                  <a:lnTo>
                    <a:pt x="966673" y="243801"/>
                  </a:lnTo>
                  <a:lnTo>
                    <a:pt x="939634" y="202323"/>
                  </a:lnTo>
                  <a:lnTo>
                    <a:pt x="931684" y="195440"/>
                  </a:lnTo>
                  <a:lnTo>
                    <a:pt x="931684" y="294830"/>
                  </a:lnTo>
                  <a:lnTo>
                    <a:pt x="930071" y="315163"/>
                  </a:lnTo>
                  <a:lnTo>
                    <a:pt x="906018" y="362280"/>
                  </a:lnTo>
                  <a:lnTo>
                    <a:pt x="861809" y="385216"/>
                  </a:lnTo>
                  <a:lnTo>
                    <a:pt x="844550" y="386753"/>
                  </a:lnTo>
                  <a:lnTo>
                    <a:pt x="827278" y="385216"/>
                  </a:lnTo>
                  <a:lnTo>
                    <a:pt x="783069" y="362280"/>
                  </a:lnTo>
                  <a:lnTo>
                    <a:pt x="759015" y="315163"/>
                  </a:lnTo>
                  <a:lnTo>
                    <a:pt x="757402" y="294830"/>
                  </a:lnTo>
                  <a:lnTo>
                    <a:pt x="758990" y="274485"/>
                  </a:lnTo>
                  <a:lnTo>
                    <a:pt x="782764" y="227088"/>
                  </a:lnTo>
                  <a:lnTo>
                    <a:pt x="827024" y="203873"/>
                  </a:lnTo>
                  <a:lnTo>
                    <a:pt x="844550" y="202323"/>
                  </a:lnTo>
                  <a:lnTo>
                    <a:pt x="862126" y="203873"/>
                  </a:lnTo>
                  <a:lnTo>
                    <a:pt x="906322" y="226796"/>
                  </a:lnTo>
                  <a:lnTo>
                    <a:pt x="930097" y="274243"/>
                  </a:lnTo>
                  <a:lnTo>
                    <a:pt x="931684" y="294830"/>
                  </a:lnTo>
                  <a:lnTo>
                    <a:pt x="931684" y="195440"/>
                  </a:lnTo>
                  <a:lnTo>
                    <a:pt x="919619" y="185280"/>
                  </a:lnTo>
                  <a:lnTo>
                    <a:pt x="897737" y="173532"/>
                  </a:lnTo>
                  <a:lnTo>
                    <a:pt x="873506" y="166484"/>
                  </a:lnTo>
                  <a:lnTo>
                    <a:pt x="846937" y="164134"/>
                  </a:lnTo>
                  <a:lnTo>
                    <a:pt x="817575" y="166966"/>
                  </a:lnTo>
                  <a:lnTo>
                    <a:pt x="792772" y="175475"/>
                  </a:lnTo>
                  <a:lnTo>
                    <a:pt x="772515" y="189649"/>
                  </a:lnTo>
                  <a:lnTo>
                    <a:pt x="756805" y="209499"/>
                  </a:lnTo>
                  <a:lnTo>
                    <a:pt x="755611" y="209499"/>
                  </a:lnTo>
                  <a:lnTo>
                    <a:pt x="764628" y="159740"/>
                  </a:lnTo>
                  <a:lnTo>
                    <a:pt x="787019" y="116763"/>
                  </a:lnTo>
                  <a:lnTo>
                    <a:pt x="816686" y="89928"/>
                  </a:lnTo>
                  <a:lnTo>
                    <a:pt x="858659" y="74002"/>
                  </a:lnTo>
                  <a:lnTo>
                    <a:pt x="886320" y="67437"/>
                  </a:lnTo>
                  <a:lnTo>
                    <a:pt x="894689" y="65278"/>
                  </a:lnTo>
                  <a:lnTo>
                    <a:pt x="930033" y="50050"/>
                  </a:lnTo>
                  <a:lnTo>
                    <a:pt x="958608" y="20358"/>
                  </a:lnTo>
                  <a:lnTo>
                    <a:pt x="967498" y="0"/>
                  </a:lnTo>
                  <a:lnTo>
                    <a:pt x="919746" y="0"/>
                  </a:lnTo>
                  <a:lnTo>
                    <a:pt x="916965" y="7569"/>
                  </a:lnTo>
                  <a:lnTo>
                    <a:pt x="911987" y="13830"/>
                  </a:lnTo>
                  <a:lnTo>
                    <a:pt x="868603" y="32029"/>
                  </a:lnTo>
                  <a:lnTo>
                    <a:pt x="851408" y="35712"/>
                  </a:lnTo>
                  <a:lnTo>
                    <a:pt x="847026" y="36703"/>
                  </a:lnTo>
                  <a:lnTo>
                    <a:pt x="842645" y="37896"/>
                  </a:lnTo>
                  <a:lnTo>
                    <a:pt x="827138" y="41681"/>
                  </a:lnTo>
                  <a:lnTo>
                    <a:pt x="822655" y="43078"/>
                  </a:lnTo>
                  <a:lnTo>
                    <a:pt x="816279" y="45872"/>
                  </a:lnTo>
                  <a:lnTo>
                    <a:pt x="812406" y="47447"/>
                  </a:lnTo>
                  <a:lnTo>
                    <a:pt x="803262" y="51028"/>
                  </a:lnTo>
                  <a:lnTo>
                    <a:pt x="798969" y="53022"/>
                  </a:lnTo>
                  <a:lnTo>
                    <a:pt x="758317" y="85712"/>
                  </a:lnTo>
                  <a:lnTo>
                    <a:pt x="724509" y="158762"/>
                  </a:lnTo>
                  <a:lnTo>
                    <a:pt x="716051" y="208178"/>
                  </a:lnTo>
                  <a:lnTo>
                    <a:pt x="713244" y="266192"/>
                  </a:lnTo>
                  <a:lnTo>
                    <a:pt x="715848" y="307746"/>
                  </a:lnTo>
                  <a:lnTo>
                    <a:pt x="736739" y="371602"/>
                  </a:lnTo>
                  <a:lnTo>
                    <a:pt x="772883" y="407492"/>
                  </a:lnTo>
                  <a:lnTo>
                    <a:pt x="815555" y="423011"/>
                  </a:lnTo>
                  <a:lnTo>
                    <a:pt x="840371" y="424942"/>
                  </a:lnTo>
                  <a:lnTo>
                    <a:pt x="869086" y="422630"/>
                  </a:lnTo>
                  <a:lnTo>
                    <a:pt x="918032" y="404139"/>
                  </a:lnTo>
                  <a:lnTo>
                    <a:pt x="954697" y="368249"/>
                  </a:lnTo>
                  <a:lnTo>
                    <a:pt x="973493" y="321691"/>
                  </a:lnTo>
                  <a:lnTo>
                    <a:pt x="975855" y="2948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1062134" y="8196787"/>
              <a:ext cx="190988" cy="247688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11318710" y="8177701"/>
              <a:ext cx="1361440" cy="284480"/>
            </a:xfrm>
            <a:custGeom>
              <a:avLst/>
              <a:gdLst/>
              <a:ahLst/>
              <a:cxnLst/>
              <a:rect l="l" t="t" r="r" b="b"/>
              <a:pathLst>
                <a:path w="1361440" h="284479">
                  <a:moveTo>
                    <a:pt x="212471" y="0"/>
                  </a:moveTo>
                  <a:lnTo>
                    <a:pt x="42964" y="182626"/>
                  </a:lnTo>
                  <a:lnTo>
                    <a:pt x="42964" y="19088"/>
                  </a:lnTo>
                  <a:lnTo>
                    <a:pt x="0" y="19088"/>
                  </a:lnTo>
                  <a:lnTo>
                    <a:pt x="0" y="284099"/>
                  </a:lnTo>
                  <a:lnTo>
                    <a:pt x="169494" y="101460"/>
                  </a:lnTo>
                  <a:lnTo>
                    <a:pt x="169494" y="266776"/>
                  </a:lnTo>
                  <a:lnTo>
                    <a:pt x="212471" y="266776"/>
                  </a:lnTo>
                  <a:lnTo>
                    <a:pt x="212471" y="0"/>
                  </a:lnTo>
                  <a:close/>
                </a:path>
                <a:path w="1361440" h="284479">
                  <a:moveTo>
                    <a:pt x="496633" y="19138"/>
                  </a:moveTo>
                  <a:lnTo>
                    <a:pt x="453656" y="19138"/>
                  </a:lnTo>
                  <a:lnTo>
                    <a:pt x="453656" y="120738"/>
                  </a:lnTo>
                  <a:lnTo>
                    <a:pt x="336677" y="120738"/>
                  </a:lnTo>
                  <a:lnTo>
                    <a:pt x="336677" y="19138"/>
                  </a:lnTo>
                  <a:lnTo>
                    <a:pt x="293700" y="19138"/>
                  </a:lnTo>
                  <a:lnTo>
                    <a:pt x="293700" y="120738"/>
                  </a:lnTo>
                  <a:lnTo>
                    <a:pt x="293700" y="160108"/>
                  </a:lnTo>
                  <a:lnTo>
                    <a:pt x="293700" y="266788"/>
                  </a:lnTo>
                  <a:lnTo>
                    <a:pt x="336677" y="266788"/>
                  </a:lnTo>
                  <a:lnTo>
                    <a:pt x="336677" y="160108"/>
                  </a:lnTo>
                  <a:lnTo>
                    <a:pt x="453656" y="160108"/>
                  </a:lnTo>
                  <a:lnTo>
                    <a:pt x="453656" y="266788"/>
                  </a:lnTo>
                  <a:lnTo>
                    <a:pt x="496633" y="266788"/>
                  </a:lnTo>
                  <a:lnTo>
                    <a:pt x="496633" y="160108"/>
                  </a:lnTo>
                  <a:lnTo>
                    <a:pt x="496633" y="120738"/>
                  </a:lnTo>
                  <a:lnTo>
                    <a:pt x="496633" y="19138"/>
                  </a:lnTo>
                  <a:close/>
                </a:path>
                <a:path w="1361440" h="284479">
                  <a:moveTo>
                    <a:pt x="799198" y="151599"/>
                  </a:moveTo>
                  <a:lnTo>
                    <a:pt x="798410" y="124294"/>
                  </a:lnTo>
                  <a:lnTo>
                    <a:pt x="796975" y="115785"/>
                  </a:lnTo>
                  <a:lnTo>
                    <a:pt x="794270" y="99669"/>
                  </a:lnTo>
                  <a:lnTo>
                    <a:pt x="775906" y="58496"/>
                  </a:lnTo>
                  <a:lnTo>
                    <a:pt x="755015" y="36576"/>
                  </a:lnTo>
                  <a:lnTo>
                    <a:pt x="755015" y="115785"/>
                  </a:lnTo>
                  <a:lnTo>
                    <a:pt x="609396" y="115785"/>
                  </a:lnTo>
                  <a:lnTo>
                    <a:pt x="625462" y="79248"/>
                  </a:lnTo>
                  <a:lnTo>
                    <a:pt x="656920" y="55880"/>
                  </a:lnTo>
                  <a:lnTo>
                    <a:pt x="682205" y="51333"/>
                  </a:lnTo>
                  <a:lnTo>
                    <a:pt x="695921" y="52476"/>
                  </a:lnTo>
                  <a:lnTo>
                    <a:pt x="695604" y="52476"/>
                  </a:lnTo>
                  <a:lnTo>
                    <a:pt x="707796" y="55740"/>
                  </a:lnTo>
                  <a:lnTo>
                    <a:pt x="738746" y="78460"/>
                  </a:lnTo>
                  <a:lnTo>
                    <a:pt x="755015" y="115785"/>
                  </a:lnTo>
                  <a:lnTo>
                    <a:pt x="755015" y="36576"/>
                  </a:lnTo>
                  <a:lnTo>
                    <a:pt x="736663" y="24472"/>
                  </a:lnTo>
                  <a:lnTo>
                    <a:pt x="711339" y="15976"/>
                  </a:lnTo>
                  <a:lnTo>
                    <a:pt x="682205" y="13131"/>
                  </a:lnTo>
                  <a:lnTo>
                    <a:pt x="656145" y="15468"/>
                  </a:lnTo>
                  <a:lnTo>
                    <a:pt x="612444" y="34124"/>
                  </a:lnTo>
                  <a:lnTo>
                    <a:pt x="580542" y="70307"/>
                  </a:lnTo>
                  <a:lnTo>
                    <a:pt x="564273" y="117297"/>
                  </a:lnTo>
                  <a:lnTo>
                    <a:pt x="562241" y="144437"/>
                  </a:lnTo>
                  <a:lnTo>
                    <a:pt x="564502" y="174675"/>
                  </a:lnTo>
                  <a:lnTo>
                    <a:pt x="582561" y="223164"/>
                  </a:lnTo>
                  <a:lnTo>
                    <a:pt x="617283" y="255651"/>
                  </a:lnTo>
                  <a:lnTo>
                    <a:pt x="660412" y="271907"/>
                  </a:lnTo>
                  <a:lnTo>
                    <a:pt x="684606" y="273939"/>
                  </a:lnTo>
                  <a:lnTo>
                    <a:pt x="707885" y="272046"/>
                  </a:lnTo>
                  <a:lnTo>
                    <a:pt x="729361" y="266344"/>
                  </a:lnTo>
                  <a:lnTo>
                    <a:pt x="749058" y="256832"/>
                  </a:lnTo>
                  <a:lnTo>
                    <a:pt x="766965" y="243509"/>
                  </a:lnTo>
                  <a:lnTo>
                    <a:pt x="774788" y="235750"/>
                  </a:lnTo>
                  <a:lnTo>
                    <a:pt x="775576" y="234975"/>
                  </a:lnTo>
                  <a:lnTo>
                    <a:pt x="783526" y="225463"/>
                  </a:lnTo>
                  <a:lnTo>
                    <a:pt x="790790" y="214972"/>
                  </a:lnTo>
                  <a:lnTo>
                    <a:pt x="797394" y="203530"/>
                  </a:lnTo>
                  <a:lnTo>
                    <a:pt x="761580" y="183832"/>
                  </a:lnTo>
                  <a:lnTo>
                    <a:pt x="756627" y="193344"/>
                  </a:lnTo>
                  <a:lnTo>
                    <a:pt x="750697" y="202184"/>
                  </a:lnTo>
                  <a:lnTo>
                    <a:pt x="712495" y="231279"/>
                  </a:lnTo>
                  <a:lnTo>
                    <a:pt x="685190" y="235750"/>
                  </a:lnTo>
                  <a:lnTo>
                    <a:pt x="669417" y="234302"/>
                  </a:lnTo>
                  <a:lnTo>
                    <a:pt x="629678" y="212483"/>
                  </a:lnTo>
                  <a:lnTo>
                    <a:pt x="608088" y="169506"/>
                  </a:lnTo>
                  <a:lnTo>
                    <a:pt x="606412" y="151599"/>
                  </a:lnTo>
                  <a:lnTo>
                    <a:pt x="799198" y="151599"/>
                  </a:lnTo>
                  <a:close/>
                </a:path>
                <a:path w="1361440" h="284479">
                  <a:moveTo>
                    <a:pt x="1067816" y="19138"/>
                  </a:moveTo>
                  <a:lnTo>
                    <a:pt x="1024839" y="19138"/>
                  </a:lnTo>
                  <a:lnTo>
                    <a:pt x="1024839" y="120738"/>
                  </a:lnTo>
                  <a:lnTo>
                    <a:pt x="907859" y="120738"/>
                  </a:lnTo>
                  <a:lnTo>
                    <a:pt x="907859" y="19138"/>
                  </a:lnTo>
                  <a:lnTo>
                    <a:pt x="864895" y="19138"/>
                  </a:lnTo>
                  <a:lnTo>
                    <a:pt x="864895" y="120738"/>
                  </a:lnTo>
                  <a:lnTo>
                    <a:pt x="864895" y="160108"/>
                  </a:lnTo>
                  <a:lnTo>
                    <a:pt x="864895" y="266788"/>
                  </a:lnTo>
                  <a:lnTo>
                    <a:pt x="907859" y="266788"/>
                  </a:lnTo>
                  <a:lnTo>
                    <a:pt x="907859" y="160108"/>
                  </a:lnTo>
                  <a:lnTo>
                    <a:pt x="1024839" y="160108"/>
                  </a:lnTo>
                  <a:lnTo>
                    <a:pt x="1024839" y="266788"/>
                  </a:lnTo>
                  <a:lnTo>
                    <a:pt x="1067816" y="266788"/>
                  </a:lnTo>
                  <a:lnTo>
                    <a:pt x="1067816" y="160108"/>
                  </a:lnTo>
                  <a:lnTo>
                    <a:pt x="1067816" y="120738"/>
                  </a:lnTo>
                  <a:lnTo>
                    <a:pt x="1067816" y="19138"/>
                  </a:lnTo>
                  <a:close/>
                </a:path>
                <a:path w="1361440" h="284479">
                  <a:moveTo>
                    <a:pt x="1361440" y="0"/>
                  </a:moveTo>
                  <a:lnTo>
                    <a:pt x="1191945" y="182626"/>
                  </a:lnTo>
                  <a:lnTo>
                    <a:pt x="1191945" y="19088"/>
                  </a:lnTo>
                  <a:lnTo>
                    <a:pt x="1148969" y="19088"/>
                  </a:lnTo>
                  <a:lnTo>
                    <a:pt x="1148969" y="284099"/>
                  </a:lnTo>
                  <a:lnTo>
                    <a:pt x="1318475" y="101460"/>
                  </a:lnTo>
                  <a:lnTo>
                    <a:pt x="1318475" y="266776"/>
                  </a:lnTo>
                  <a:lnTo>
                    <a:pt x="1361440" y="266776"/>
                  </a:lnTo>
                  <a:lnTo>
                    <a:pt x="13614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732628" y="8196787"/>
              <a:ext cx="190999" cy="247688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12976149" y="8177701"/>
              <a:ext cx="587375" cy="284480"/>
            </a:xfrm>
            <a:custGeom>
              <a:avLst/>
              <a:gdLst/>
              <a:ahLst/>
              <a:cxnLst/>
              <a:rect l="l" t="t" r="r" b="b"/>
              <a:pathLst>
                <a:path w="587375" h="284479">
                  <a:moveTo>
                    <a:pt x="322287" y="266788"/>
                  </a:moveTo>
                  <a:lnTo>
                    <a:pt x="262597" y="0"/>
                  </a:lnTo>
                  <a:lnTo>
                    <a:pt x="162331" y="201739"/>
                  </a:lnTo>
                  <a:lnTo>
                    <a:pt x="59677" y="0"/>
                  </a:lnTo>
                  <a:lnTo>
                    <a:pt x="0" y="266788"/>
                  </a:lnTo>
                  <a:lnTo>
                    <a:pt x="44170" y="266788"/>
                  </a:lnTo>
                  <a:lnTo>
                    <a:pt x="75793" y="113398"/>
                  </a:lnTo>
                  <a:lnTo>
                    <a:pt x="161150" y="284099"/>
                  </a:lnTo>
                  <a:lnTo>
                    <a:pt x="245300" y="113398"/>
                  </a:lnTo>
                  <a:lnTo>
                    <a:pt x="278117" y="266788"/>
                  </a:lnTo>
                  <a:lnTo>
                    <a:pt x="322287" y="266788"/>
                  </a:lnTo>
                  <a:close/>
                </a:path>
                <a:path w="587375" h="284479">
                  <a:moveTo>
                    <a:pt x="587324" y="0"/>
                  </a:moveTo>
                  <a:lnTo>
                    <a:pt x="417830" y="182626"/>
                  </a:lnTo>
                  <a:lnTo>
                    <a:pt x="417830" y="19088"/>
                  </a:lnTo>
                  <a:lnTo>
                    <a:pt x="374853" y="19088"/>
                  </a:lnTo>
                  <a:lnTo>
                    <a:pt x="374853" y="284099"/>
                  </a:lnTo>
                  <a:lnTo>
                    <a:pt x="544360" y="101460"/>
                  </a:lnTo>
                  <a:lnTo>
                    <a:pt x="544360" y="266776"/>
                  </a:lnTo>
                  <a:lnTo>
                    <a:pt x="587324" y="266776"/>
                  </a:lnTo>
                  <a:lnTo>
                    <a:pt x="587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59323" y="8913006"/>
              <a:ext cx="190988" cy="247688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1239491" y="8907047"/>
              <a:ext cx="248920" cy="391795"/>
            </a:xfrm>
            <a:custGeom>
              <a:avLst/>
              <a:gdLst/>
              <a:ahLst/>
              <a:cxnLst/>
              <a:rect l="l" t="t" r="r" b="b"/>
              <a:pathLst>
                <a:path w="248919" h="391795">
                  <a:moveTo>
                    <a:pt x="47160" y="278117"/>
                  </a:moveTo>
                  <a:lnTo>
                    <a:pt x="4774" y="278117"/>
                  </a:lnTo>
                  <a:lnTo>
                    <a:pt x="6790" y="301020"/>
                  </a:lnTo>
                  <a:lnTo>
                    <a:pt x="22908" y="341009"/>
                  </a:lnTo>
                  <a:lnTo>
                    <a:pt x="55058" y="372716"/>
                  </a:lnTo>
                  <a:lnTo>
                    <a:pt x="99229" y="389427"/>
                  </a:lnTo>
                  <a:lnTo>
                    <a:pt x="125346" y="391516"/>
                  </a:lnTo>
                  <a:lnTo>
                    <a:pt x="155935" y="388644"/>
                  </a:lnTo>
                  <a:lnTo>
                    <a:pt x="182643" y="380027"/>
                  </a:lnTo>
                  <a:lnTo>
                    <a:pt x="205472" y="365666"/>
                  </a:lnTo>
                  <a:lnTo>
                    <a:pt x="217109" y="353319"/>
                  </a:lnTo>
                  <a:lnTo>
                    <a:pt x="125943" y="353319"/>
                  </a:lnTo>
                  <a:lnTo>
                    <a:pt x="107884" y="351826"/>
                  </a:lnTo>
                  <a:lnTo>
                    <a:pt x="66249" y="329445"/>
                  </a:lnTo>
                  <a:lnTo>
                    <a:pt x="48354" y="292511"/>
                  </a:lnTo>
                  <a:lnTo>
                    <a:pt x="47213" y="278746"/>
                  </a:lnTo>
                  <a:lnTo>
                    <a:pt x="47160" y="278117"/>
                  </a:lnTo>
                  <a:close/>
                </a:path>
                <a:path w="248919" h="391795">
                  <a:moveTo>
                    <a:pt x="248296" y="219029"/>
                  </a:moveTo>
                  <a:lnTo>
                    <a:pt x="205323" y="219029"/>
                  </a:lnTo>
                  <a:lnTo>
                    <a:pt x="205201" y="258199"/>
                  </a:lnTo>
                  <a:lnTo>
                    <a:pt x="204464" y="274834"/>
                  </a:lnTo>
                  <a:lnTo>
                    <a:pt x="191596" y="318702"/>
                  </a:lnTo>
                  <a:lnTo>
                    <a:pt x="146831" y="351154"/>
                  </a:lnTo>
                  <a:lnTo>
                    <a:pt x="125943" y="353319"/>
                  </a:lnTo>
                  <a:lnTo>
                    <a:pt x="217109" y="353319"/>
                  </a:lnTo>
                  <a:lnTo>
                    <a:pt x="242323" y="305120"/>
                  </a:lnTo>
                  <a:lnTo>
                    <a:pt x="248105" y="252154"/>
                  </a:lnTo>
                  <a:lnTo>
                    <a:pt x="248193" y="250368"/>
                  </a:lnTo>
                  <a:lnTo>
                    <a:pt x="248296" y="219029"/>
                  </a:lnTo>
                  <a:close/>
                </a:path>
                <a:path w="248919" h="391795">
                  <a:moveTo>
                    <a:pt x="120572" y="0"/>
                  </a:moveTo>
                  <a:lnTo>
                    <a:pt x="73788" y="8576"/>
                  </a:lnTo>
                  <a:lnTo>
                    <a:pt x="34920" y="34313"/>
                  </a:lnTo>
                  <a:lnTo>
                    <a:pt x="8734" y="75271"/>
                  </a:lnTo>
                  <a:lnTo>
                    <a:pt x="0" y="129503"/>
                  </a:lnTo>
                  <a:lnTo>
                    <a:pt x="2201" y="158829"/>
                  </a:lnTo>
                  <a:lnTo>
                    <a:pt x="19812" y="207173"/>
                  </a:lnTo>
                  <a:lnTo>
                    <a:pt x="53763" y="241336"/>
                  </a:lnTo>
                  <a:lnTo>
                    <a:pt x="96437" y="258645"/>
                  </a:lnTo>
                  <a:lnTo>
                    <a:pt x="120572" y="260808"/>
                  </a:lnTo>
                  <a:lnTo>
                    <a:pt x="145560" y="258199"/>
                  </a:lnTo>
                  <a:lnTo>
                    <a:pt x="168017" y="250368"/>
                  </a:lnTo>
                  <a:lnTo>
                    <a:pt x="187939" y="237312"/>
                  </a:lnTo>
                  <a:lnTo>
                    <a:pt x="201918" y="222611"/>
                  </a:lnTo>
                  <a:lnTo>
                    <a:pt x="125346" y="222611"/>
                  </a:lnTo>
                  <a:lnTo>
                    <a:pt x="107529" y="220989"/>
                  </a:lnTo>
                  <a:lnTo>
                    <a:pt x="65956" y="196653"/>
                  </a:lnTo>
                  <a:lnTo>
                    <a:pt x="45535" y="149143"/>
                  </a:lnTo>
                  <a:lnTo>
                    <a:pt x="44176" y="129503"/>
                  </a:lnTo>
                  <a:lnTo>
                    <a:pt x="45642" y="109291"/>
                  </a:lnTo>
                  <a:lnTo>
                    <a:pt x="67746" y="62364"/>
                  </a:lnTo>
                  <a:lnTo>
                    <a:pt x="108988" y="39698"/>
                  </a:lnTo>
                  <a:lnTo>
                    <a:pt x="125346" y="38187"/>
                  </a:lnTo>
                  <a:lnTo>
                    <a:pt x="202517" y="38187"/>
                  </a:lnTo>
                  <a:lnTo>
                    <a:pt x="188383" y="23156"/>
                  </a:lnTo>
                  <a:lnTo>
                    <a:pt x="168613" y="10290"/>
                  </a:lnTo>
                  <a:lnTo>
                    <a:pt x="146011" y="2572"/>
                  </a:lnTo>
                  <a:lnTo>
                    <a:pt x="120572" y="0"/>
                  </a:lnTo>
                  <a:close/>
                </a:path>
                <a:path w="248919" h="391795">
                  <a:moveTo>
                    <a:pt x="202517" y="38187"/>
                  </a:moveTo>
                  <a:lnTo>
                    <a:pt x="125346" y="38187"/>
                  </a:lnTo>
                  <a:lnTo>
                    <a:pt x="141202" y="39698"/>
                  </a:lnTo>
                  <a:lnTo>
                    <a:pt x="141073" y="39698"/>
                  </a:lnTo>
                  <a:lnTo>
                    <a:pt x="182643" y="62060"/>
                  </a:lnTo>
                  <a:lnTo>
                    <a:pt x="206142" y="109291"/>
                  </a:lnTo>
                  <a:lnTo>
                    <a:pt x="207665" y="129503"/>
                  </a:lnTo>
                  <a:lnTo>
                    <a:pt x="207710" y="130100"/>
                  </a:lnTo>
                  <a:lnTo>
                    <a:pt x="195121" y="181579"/>
                  </a:lnTo>
                  <a:lnTo>
                    <a:pt x="159145" y="215896"/>
                  </a:lnTo>
                  <a:lnTo>
                    <a:pt x="143017" y="220989"/>
                  </a:lnTo>
                  <a:lnTo>
                    <a:pt x="142593" y="220989"/>
                  </a:lnTo>
                  <a:lnTo>
                    <a:pt x="125346" y="222611"/>
                  </a:lnTo>
                  <a:lnTo>
                    <a:pt x="201918" y="222611"/>
                  </a:lnTo>
                  <a:lnTo>
                    <a:pt x="205323" y="219029"/>
                  </a:lnTo>
                  <a:lnTo>
                    <a:pt x="248296" y="219029"/>
                  </a:lnTo>
                  <a:lnTo>
                    <a:pt x="248296" y="41171"/>
                  </a:lnTo>
                  <a:lnTo>
                    <a:pt x="205323" y="41171"/>
                  </a:lnTo>
                  <a:lnTo>
                    <a:pt x="202517" y="38187"/>
                  </a:lnTo>
                  <a:close/>
                </a:path>
                <a:path w="248919" h="391795">
                  <a:moveTo>
                    <a:pt x="248296" y="5957"/>
                  </a:moveTo>
                  <a:lnTo>
                    <a:pt x="205323" y="5957"/>
                  </a:lnTo>
                  <a:lnTo>
                    <a:pt x="205323" y="41171"/>
                  </a:lnTo>
                  <a:lnTo>
                    <a:pt x="248296" y="41171"/>
                  </a:lnTo>
                  <a:lnTo>
                    <a:pt x="248296" y="59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568946" y="8907037"/>
              <a:ext cx="137273" cy="253657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1715757" y="8907049"/>
              <a:ext cx="524510" cy="260985"/>
            </a:xfrm>
            <a:custGeom>
              <a:avLst/>
              <a:gdLst/>
              <a:ahLst/>
              <a:cxnLst/>
              <a:rect l="l" t="t" r="r" b="b"/>
              <a:pathLst>
                <a:path w="524510" h="260984">
                  <a:moveTo>
                    <a:pt x="236956" y="138455"/>
                  </a:moveTo>
                  <a:lnTo>
                    <a:pt x="236169" y="111150"/>
                  </a:lnTo>
                  <a:lnTo>
                    <a:pt x="234734" y="102654"/>
                  </a:lnTo>
                  <a:lnTo>
                    <a:pt x="232016" y="86537"/>
                  </a:lnTo>
                  <a:lnTo>
                    <a:pt x="224523" y="64604"/>
                  </a:lnTo>
                  <a:lnTo>
                    <a:pt x="213664" y="45351"/>
                  </a:lnTo>
                  <a:lnTo>
                    <a:pt x="207264" y="38188"/>
                  </a:lnTo>
                  <a:lnTo>
                    <a:pt x="195948" y="25514"/>
                  </a:lnTo>
                  <a:lnTo>
                    <a:pt x="192773" y="23431"/>
                  </a:lnTo>
                  <a:lnTo>
                    <a:pt x="192773" y="102654"/>
                  </a:lnTo>
                  <a:lnTo>
                    <a:pt x="47155" y="102654"/>
                  </a:lnTo>
                  <a:lnTo>
                    <a:pt x="63207" y="66116"/>
                  </a:lnTo>
                  <a:lnTo>
                    <a:pt x="94665" y="42748"/>
                  </a:lnTo>
                  <a:lnTo>
                    <a:pt x="119964" y="38188"/>
                  </a:lnTo>
                  <a:lnTo>
                    <a:pt x="133667" y="39331"/>
                  </a:lnTo>
                  <a:lnTo>
                    <a:pt x="133362" y="39331"/>
                  </a:lnTo>
                  <a:lnTo>
                    <a:pt x="145554" y="42595"/>
                  </a:lnTo>
                  <a:lnTo>
                    <a:pt x="176491" y="65328"/>
                  </a:lnTo>
                  <a:lnTo>
                    <a:pt x="192773" y="102654"/>
                  </a:lnTo>
                  <a:lnTo>
                    <a:pt x="192773" y="23431"/>
                  </a:lnTo>
                  <a:lnTo>
                    <a:pt x="174421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03" y="2324"/>
                  </a:lnTo>
                  <a:lnTo>
                    <a:pt x="50190" y="20980"/>
                  </a:lnTo>
                  <a:lnTo>
                    <a:pt x="18300" y="57162"/>
                  </a:lnTo>
                  <a:lnTo>
                    <a:pt x="2032" y="104165"/>
                  </a:lnTo>
                  <a:lnTo>
                    <a:pt x="0" y="131305"/>
                  </a:lnTo>
                  <a:lnTo>
                    <a:pt x="2247" y="161531"/>
                  </a:lnTo>
                  <a:lnTo>
                    <a:pt x="20307" y="210019"/>
                  </a:lnTo>
                  <a:lnTo>
                    <a:pt x="55041" y="242519"/>
                  </a:lnTo>
                  <a:lnTo>
                    <a:pt x="98158" y="258775"/>
                  </a:lnTo>
                  <a:lnTo>
                    <a:pt x="122364" y="260807"/>
                  </a:lnTo>
                  <a:lnTo>
                    <a:pt x="145630" y="258902"/>
                  </a:lnTo>
                  <a:lnTo>
                    <a:pt x="186817" y="243687"/>
                  </a:lnTo>
                  <a:lnTo>
                    <a:pt x="221272" y="212318"/>
                  </a:lnTo>
                  <a:lnTo>
                    <a:pt x="235153" y="190385"/>
                  </a:lnTo>
                  <a:lnTo>
                    <a:pt x="199339" y="170688"/>
                  </a:lnTo>
                  <a:lnTo>
                    <a:pt x="194386" y="180200"/>
                  </a:lnTo>
                  <a:lnTo>
                    <a:pt x="188455" y="189039"/>
                  </a:lnTo>
                  <a:lnTo>
                    <a:pt x="150253" y="218135"/>
                  </a:lnTo>
                  <a:lnTo>
                    <a:pt x="122948" y="222618"/>
                  </a:lnTo>
                  <a:lnTo>
                    <a:pt x="107162" y="221157"/>
                  </a:lnTo>
                  <a:lnTo>
                    <a:pt x="67437" y="199339"/>
                  </a:lnTo>
                  <a:lnTo>
                    <a:pt x="45847" y="156362"/>
                  </a:lnTo>
                  <a:lnTo>
                    <a:pt x="44170" y="138455"/>
                  </a:lnTo>
                  <a:lnTo>
                    <a:pt x="236956" y="138455"/>
                  </a:lnTo>
                  <a:close/>
                </a:path>
                <a:path w="524510" h="260984">
                  <a:moveTo>
                    <a:pt x="524027" y="138455"/>
                  </a:moveTo>
                  <a:lnTo>
                    <a:pt x="519087" y="86537"/>
                  </a:lnTo>
                  <a:lnTo>
                    <a:pt x="500735" y="45351"/>
                  </a:lnTo>
                  <a:lnTo>
                    <a:pt x="494334" y="38188"/>
                  </a:lnTo>
                  <a:lnTo>
                    <a:pt x="483019" y="25514"/>
                  </a:lnTo>
                  <a:lnTo>
                    <a:pt x="479844" y="23431"/>
                  </a:lnTo>
                  <a:lnTo>
                    <a:pt x="479844" y="102654"/>
                  </a:lnTo>
                  <a:lnTo>
                    <a:pt x="334225" y="102654"/>
                  </a:lnTo>
                  <a:lnTo>
                    <a:pt x="350278" y="66116"/>
                  </a:lnTo>
                  <a:lnTo>
                    <a:pt x="381736" y="42748"/>
                  </a:lnTo>
                  <a:lnTo>
                    <a:pt x="407035" y="38188"/>
                  </a:lnTo>
                  <a:lnTo>
                    <a:pt x="420738" y="39331"/>
                  </a:lnTo>
                  <a:lnTo>
                    <a:pt x="420433" y="39331"/>
                  </a:lnTo>
                  <a:lnTo>
                    <a:pt x="432625" y="42595"/>
                  </a:lnTo>
                  <a:lnTo>
                    <a:pt x="463562" y="65328"/>
                  </a:lnTo>
                  <a:lnTo>
                    <a:pt x="479844" y="102654"/>
                  </a:lnTo>
                  <a:lnTo>
                    <a:pt x="479844" y="23431"/>
                  </a:lnTo>
                  <a:lnTo>
                    <a:pt x="461492" y="11341"/>
                  </a:lnTo>
                  <a:lnTo>
                    <a:pt x="436168" y="2832"/>
                  </a:lnTo>
                  <a:lnTo>
                    <a:pt x="407035" y="0"/>
                  </a:lnTo>
                  <a:lnTo>
                    <a:pt x="380974" y="2324"/>
                  </a:lnTo>
                  <a:lnTo>
                    <a:pt x="337261" y="20980"/>
                  </a:lnTo>
                  <a:lnTo>
                    <a:pt x="305371" y="57162"/>
                  </a:lnTo>
                  <a:lnTo>
                    <a:pt x="289102" y="104165"/>
                  </a:lnTo>
                  <a:lnTo>
                    <a:pt x="287070" y="131305"/>
                  </a:lnTo>
                  <a:lnTo>
                    <a:pt x="289318" y="161531"/>
                  </a:lnTo>
                  <a:lnTo>
                    <a:pt x="307378" y="210019"/>
                  </a:lnTo>
                  <a:lnTo>
                    <a:pt x="342112" y="242519"/>
                  </a:lnTo>
                  <a:lnTo>
                    <a:pt x="385229" y="258775"/>
                  </a:lnTo>
                  <a:lnTo>
                    <a:pt x="409422" y="260807"/>
                  </a:lnTo>
                  <a:lnTo>
                    <a:pt x="432701" y="258902"/>
                  </a:lnTo>
                  <a:lnTo>
                    <a:pt x="473887" y="243687"/>
                  </a:lnTo>
                  <a:lnTo>
                    <a:pt x="508342" y="212318"/>
                  </a:lnTo>
                  <a:lnTo>
                    <a:pt x="522224" y="190385"/>
                  </a:lnTo>
                  <a:lnTo>
                    <a:pt x="486410" y="170688"/>
                  </a:lnTo>
                  <a:lnTo>
                    <a:pt x="481457" y="180200"/>
                  </a:lnTo>
                  <a:lnTo>
                    <a:pt x="475513" y="189039"/>
                  </a:lnTo>
                  <a:lnTo>
                    <a:pt x="437324" y="218135"/>
                  </a:lnTo>
                  <a:lnTo>
                    <a:pt x="410019" y="222618"/>
                  </a:lnTo>
                  <a:lnTo>
                    <a:pt x="394233" y="221157"/>
                  </a:lnTo>
                  <a:lnTo>
                    <a:pt x="354507" y="199339"/>
                  </a:lnTo>
                  <a:lnTo>
                    <a:pt x="332917" y="156362"/>
                  </a:lnTo>
                  <a:lnTo>
                    <a:pt x="331241" y="138455"/>
                  </a:lnTo>
                  <a:lnTo>
                    <a:pt x="524027" y="13845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305427" y="8907037"/>
              <a:ext cx="199344" cy="253657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2550109" y="8725604"/>
              <a:ext cx="1299845" cy="452755"/>
            </a:xfrm>
            <a:custGeom>
              <a:avLst/>
              <a:gdLst/>
              <a:ahLst/>
              <a:cxnLst/>
              <a:rect l="l" t="t" r="r" b="b"/>
              <a:pathLst>
                <a:path w="1299845" h="452754">
                  <a:moveTo>
                    <a:pt x="397497" y="187413"/>
                  </a:moveTo>
                  <a:lnTo>
                    <a:pt x="349758" y="187413"/>
                  </a:lnTo>
                  <a:lnTo>
                    <a:pt x="275742" y="355714"/>
                  </a:lnTo>
                  <a:lnTo>
                    <a:pt x="198742" y="168313"/>
                  </a:lnTo>
                  <a:lnTo>
                    <a:pt x="121170" y="355714"/>
                  </a:lnTo>
                  <a:lnTo>
                    <a:pt x="47752" y="187413"/>
                  </a:lnTo>
                  <a:lnTo>
                    <a:pt x="0" y="187413"/>
                  </a:lnTo>
                  <a:lnTo>
                    <a:pt x="121754" y="452412"/>
                  </a:lnTo>
                  <a:lnTo>
                    <a:pt x="198158" y="267398"/>
                  </a:lnTo>
                  <a:lnTo>
                    <a:pt x="274548" y="452412"/>
                  </a:lnTo>
                  <a:lnTo>
                    <a:pt x="397497" y="187413"/>
                  </a:lnTo>
                  <a:close/>
                </a:path>
                <a:path w="1299845" h="452754">
                  <a:moveTo>
                    <a:pt x="675614" y="187413"/>
                  </a:moveTo>
                  <a:lnTo>
                    <a:pt x="635038" y="187413"/>
                  </a:lnTo>
                  <a:lnTo>
                    <a:pt x="635038" y="311556"/>
                  </a:lnTo>
                  <a:lnTo>
                    <a:pt x="633628" y="330200"/>
                  </a:lnTo>
                  <a:lnTo>
                    <a:pt x="612660" y="377202"/>
                  </a:lnTo>
                  <a:lnTo>
                    <a:pt x="570344" y="402437"/>
                  </a:lnTo>
                  <a:lnTo>
                    <a:pt x="569912" y="402437"/>
                  </a:lnTo>
                  <a:lnTo>
                    <a:pt x="552665" y="404063"/>
                  </a:lnTo>
                  <a:lnTo>
                    <a:pt x="505155" y="389458"/>
                  </a:lnTo>
                  <a:lnTo>
                    <a:pt x="476935" y="348335"/>
                  </a:lnTo>
                  <a:lnTo>
                    <a:pt x="471500" y="310959"/>
                  </a:lnTo>
                  <a:lnTo>
                    <a:pt x="472960" y="290741"/>
                  </a:lnTo>
                  <a:lnTo>
                    <a:pt x="495071" y="243814"/>
                  </a:lnTo>
                  <a:lnTo>
                    <a:pt x="536308" y="221145"/>
                  </a:lnTo>
                  <a:lnTo>
                    <a:pt x="552665" y="219633"/>
                  </a:lnTo>
                  <a:lnTo>
                    <a:pt x="568401" y="221145"/>
                  </a:lnTo>
                  <a:lnTo>
                    <a:pt x="609968" y="243509"/>
                  </a:lnTo>
                  <a:lnTo>
                    <a:pt x="633463" y="290741"/>
                  </a:lnTo>
                  <a:lnTo>
                    <a:pt x="634987" y="310959"/>
                  </a:lnTo>
                  <a:lnTo>
                    <a:pt x="635038" y="311556"/>
                  </a:lnTo>
                  <a:lnTo>
                    <a:pt x="635038" y="187413"/>
                  </a:lnTo>
                  <a:lnTo>
                    <a:pt x="632650" y="187413"/>
                  </a:lnTo>
                  <a:lnTo>
                    <a:pt x="632650" y="222618"/>
                  </a:lnTo>
                  <a:lnTo>
                    <a:pt x="629843" y="219633"/>
                  </a:lnTo>
                  <a:lnTo>
                    <a:pt x="615708" y="204609"/>
                  </a:lnTo>
                  <a:lnTo>
                    <a:pt x="595934" y="191744"/>
                  </a:lnTo>
                  <a:lnTo>
                    <a:pt x="573328" y="184023"/>
                  </a:lnTo>
                  <a:lnTo>
                    <a:pt x="547890" y="181444"/>
                  </a:lnTo>
                  <a:lnTo>
                    <a:pt x="523506" y="183591"/>
                  </a:lnTo>
                  <a:lnTo>
                    <a:pt x="480682" y="200748"/>
                  </a:lnTo>
                  <a:lnTo>
                    <a:pt x="446976" y="234581"/>
                  </a:lnTo>
                  <a:lnTo>
                    <a:pt x="429501" y="282181"/>
                  </a:lnTo>
                  <a:lnTo>
                    <a:pt x="427316" y="310959"/>
                  </a:lnTo>
                  <a:lnTo>
                    <a:pt x="429526" y="340283"/>
                  </a:lnTo>
                  <a:lnTo>
                    <a:pt x="447128" y="388620"/>
                  </a:lnTo>
                  <a:lnTo>
                    <a:pt x="481088" y="422783"/>
                  </a:lnTo>
                  <a:lnTo>
                    <a:pt x="523760" y="440093"/>
                  </a:lnTo>
                  <a:lnTo>
                    <a:pt x="547890" y="442264"/>
                  </a:lnTo>
                  <a:lnTo>
                    <a:pt x="572884" y="439648"/>
                  </a:lnTo>
                  <a:lnTo>
                    <a:pt x="595337" y="431812"/>
                  </a:lnTo>
                  <a:lnTo>
                    <a:pt x="615264" y="418757"/>
                  </a:lnTo>
                  <a:lnTo>
                    <a:pt x="629246" y="404063"/>
                  </a:lnTo>
                  <a:lnTo>
                    <a:pt x="632650" y="400481"/>
                  </a:lnTo>
                  <a:lnTo>
                    <a:pt x="632650" y="435102"/>
                  </a:lnTo>
                  <a:lnTo>
                    <a:pt x="675614" y="435102"/>
                  </a:lnTo>
                  <a:lnTo>
                    <a:pt x="675614" y="400481"/>
                  </a:lnTo>
                  <a:lnTo>
                    <a:pt x="675614" y="222618"/>
                  </a:lnTo>
                  <a:lnTo>
                    <a:pt x="675614" y="187413"/>
                  </a:lnTo>
                  <a:close/>
                </a:path>
                <a:path w="1299845" h="452754">
                  <a:moveTo>
                    <a:pt x="909574" y="361086"/>
                  </a:moveTo>
                  <a:lnTo>
                    <a:pt x="896454" y="321094"/>
                  </a:lnTo>
                  <a:lnTo>
                    <a:pt x="855929" y="292671"/>
                  </a:lnTo>
                  <a:lnTo>
                    <a:pt x="823429" y="278079"/>
                  </a:lnTo>
                  <a:lnTo>
                    <a:pt x="814451" y="273735"/>
                  </a:lnTo>
                  <a:lnTo>
                    <a:pt x="807453" y="269875"/>
                  </a:lnTo>
                  <a:lnTo>
                    <a:pt x="802436" y="266496"/>
                  </a:lnTo>
                  <a:lnTo>
                    <a:pt x="797064" y="262305"/>
                  </a:lnTo>
                  <a:lnTo>
                    <a:pt x="794385" y="256057"/>
                  </a:lnTo>
                  <a:lnTo>
                    <a:pt x="794385" y="238544"/>
                  </a:lnTo>
                  <a:lnTo>
                    <a:pt x="797267" y="231584"/>
                  </a:lnTo>
                  <a:lnTo>
                    <a:pt x="808799" y="222034"/>
                  </a:lnTo>
                  <a:lnTo>
                    <a:pt x="815860" y="219633"/>
                  </a:lnTo>
                  <a:lnTo>
                    <a:pt x="824230" y="219633"/>
                  </a:lnTo>
                  <a:lnTo>
                    <a:pt x="835571" y="221208"/>
                  </a:lnTo>
                  <a:lnTo>
                    <a:pt x="845121" y="225907"/>
                  </a:lnTo>
                  <a:lnTo>
                    <a:pt x="852881" y="233743"/>
                  </a:lnTo>
                  <a:lnTo>
                    <a:pt x="858850" y="244716"/>
                  </a:lnTo>
                  <a:lnTo>
                    <a:pt x="894067" y="226199"/>
                  </a:lnTo>
                  <a:lnTo>
                    <a:pt x="881964" y="206616"/>
                  </a:lnTo>
                  <a:lnTo>
                    <a:pt x="866597" y="192633"/>
                  </a:lnTo>
                  <a:lnTo>
                    <a:pt x="847953" y="184251"/>
                  </a:lnTo>
                  <a:lnTo>
                    <a:pt x="826020" y="181444"/>
                  </a:lnTo>
                  <a:lnTo>
                    <a:pt x="810666" y="182600"/>
                  </a:lnTo>
                  <a:lnTo>
                    <a:pt x="773798" y="199936"/>
                  </a:lnTo>
                  <a:lnTo>
                    <a:pt x="755040" y="235419"/>
                  </a:lnTo>
                  <a:lnTo>
                    <a:pt x="753795" y="250672"/>
                  </a:lnTo>
                  <a:lnTo>
                    <a:pt x="754507" y="261226"/>
                  </a:lnTo>
                  <a:lnTo>
                    <a:pt x="773607" y="295186"/>
                  </a:lnTo>
                  <a:lnTo>
                    <a:pt x="838047" y="329272"/>
                  </a:lnTo>
                  <a:lnTo>
                    <a:pt x="845616" y="333248"/>
                  </a:lnTo>
                  <a:lnTo>
                    <a:pt x="865416" y="359092"/>
                  </a:lnTo>
                  <a:lnTo>
                    <a:pt x="865416" y="364680"/>
                  </a:lnTo>
                  <a:lnTo>
                    <a:pt x="842213" y="401078"/>
                  </a:lnTo>
                  <a:lnTo>
                    <a:pt x="824826" y="404063"/>
                  </a:lnTo>
                  <a:lnTo>
                    <a:pt x="808494" y="401523"/>
                  </a:lnTo>
                  <a:lnTo>
                    <a:pt x="794689" y="393915"/>
                  </a:lnTo>
                  <a:lnTo>
                    <a:pt x="783424" y="381228"/>
                  </a:lnTo>
                  <a:lnTo>
                    <a:pt x="774700" y="363474"/>
                  </a:lnTo>
                  <a:lnTo>
                    <a:pt x="737679" y="378993"/>
                  </a:lnTo>
                  <a:lnTo>
                    <a:pt x="757986" y="414807"/>
                  </a:lnTo>
                  <a:lnTo>
                    <a:pt x="795477" y="437578"/>
                  </a:lnTo>
                  <a:lnTo>
                    <a:pt x="819454" y="442264"/>
                  </a:lnTo>
                  <a:lnTo>
                    <a:pt x="824230" y="442264"/>
                  </a:lnTo>
                  <a:lnTo>
                    <a:pt x="872515" y="430009"/>
                  </a:lnTo>
                  <a:lnTo>
                    <a:pt x="903528" y="394741"/>
                  </a:lnTo>
                  <a:lnTo>
                    <a:pt x="908062" y="378904"/>
                  </a:lnTo>
                  <a:lnTo>
                    <a:pt x="909574" y="361086"/>
                  </a:lnTo>
                  <a:close/>
                </a:path>
                <a:path w="1299845" h="452754">
                  <a:moveTo>
                    <a:pt x="1166215" y="281711"/>
                  </a:moveTo>
                  <a:lnTo>
                    <a:pt x="1162634" y="242468"/>
                  </a:lnTo>
                  <a:lnTo>
                    <a:pt x="1138720" y="200571"/>
                  </a:lnTo>
                  <a:lnTo>
                    <a:pt x="1103210" y="183565"/>
                  </a:lnTo>
                  <a:lnTo>
                    <a:pt x="1080858" y="181444"/>
                  </a:lnTo>
                  <a:lnTo>
                    <a:pt x="1059637" y="183603"/>
                  </a:lnTo>
                  <a:lnTo>
                    <a:pt x="1040726" y="190093"/>
                  </a:lnTo>
                  <a:lnTo>
                    <a:pt x="1024115" y="200914"/>
                  </a:lnTo>
                  <a:lnTo>
                    <a:pt x="1009840" y="216052"/>
                  </a:lnTo>
                  <a:lnTo>
                    <a:pt x="1009840" y="0"/>
                  </a:lnTo>
                  <a:lnTo>
                    <a:pt x="966863" y="0"/>
                  </a:lnTo>
                  <a:lnTo>
                    <a:pt x="966863" y="435102"/>
                  </a:lnTo>
                  <a:lnTo>
                    <a:pt x="1009840" y="435102"/>
                  </a:lnTo>
                  <a:lnTo>
                    <a:pt x="1009840" y="305587"/>
                  </a:lnTo>
                  <a:lnTo>
                    <a:pt x="1010958" y="284175"/>
                  </a:lnTo>
                  <a:lnTo>
                    <a:pt x="1027747" y="238734"/>
                  </a:lnTo>
                  <a:lnTo>
                    <a:pt x="1071308" y="219633"/>
                  </a:lnTo>
                  <a:lnTo>
                    <a:pt x="1083919" y="220751"/>
                  </a:lnTo>
                  <a:lnTo>
                    <a:pt x="1116850" y="245973"/>
                  </a:lnTo>
                  <a:lnTo>
                    <a:pt x="1123238" y="282905"/>
                  </a:lnTo>
                  <a:lnTo>
                    <a:pt x="1123238" y="435102"/>
                  </a:lnTo>
                  <a:lnTo>
                    <a:pt x="1166215" y="435102"/>
                  </a:lnTo>
                  <a:lnTo>
                    <a:pt x="1166215" y="281711"/>
                  </a:lnTo>
                  <a:close/>
                </a:path>
                <a:path w="1299845" h="452754">
                  <a:moveTo>
                    <a:pt x="1290345" y="187413"/>
                  </a:moveTo>
                  <a:lnTo>
                    <a:pt x="1247368" y="187413"/>
                  </a:lnTo>
                  <a:lnTo>
                    <a:pt x="1247368" y="435102"/>
                  </a:lnTo>
                  <a:lnTo>
                    <a:pt x="1290345" y="435102"/>
                  </a:lnTo>
                  <a:lnTo>
                    <a:pt x="1290345" y="187413"/>
                  </a:lnTo>
                  <a:close/>
                </a:path>
                <a:path w="1299845" h="452754">
                  <a:moveTo>
                    <a:pt x="1299298" y="85344"/>
                  </a:moveTo>
                  <a:lnTo>
                    <a:pt x="1296314" y="78181"/>
                  </a:lnTo>
                  <a:lnTo>
                    <a:pt x="1284376" y="66243"/>
                  </a:lnTo>
                  <a:lnTo>
                    <a:pt x="1277213" y="63258"/>
                  </a:lnTo>
                  <a:lnTo>
                    <a:pt x="1260500" y="63258"/>
                  </a:lnTo>
                  <a:lnTo>
                    <a:pt x="1253337" y="66243"/>
                  </a:lnTo>
                  <a:lnTo>
                    <a:pt x="1241399" y="78181"/>
                  </a:lnTo>
                  <a:lnTo>
                    <a:pt x="1238415" y="85344"/>
                  </a:lnTo>
                  <a:lnTo>
                    <a:pt x="1238415" y="102057"/>
                  </a:lnTo>
                  <a:lnTo>
                    <a:pt x="1241399" y="109220"/>
                  </a:lnTo>
                  <a:lnTo>
                    <a:pt x="1253337" y="121158"/>
                  </a:lnTo>
                  <a:lnTo>
                    <a:pt x="1260500" y="124142"/>
                  </a:lnTo>
                  <a:lnTo>
                    <a:pt x="1277213" y="124142"/>
                  </a:lnTo>
                  <a:lnTo>
                    <a:pt x="1284376" y="121158"/>
                  </a:lnTo>
                  <a:lnTo>
                    <a:pt x="1296314" y="109220"/>
                  </a:lnTo>
                  <a:lnTo>
                    <a:pt x="1299298" y="102057"/>
                  </a:lnTo>
                  <a:lnTo>
                    <a:pt x="1299298" y="8534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21618" y="8907037"/>
              <a:ext cx="199344" cy="253657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836790" y="3537756"/>
              <a:ext cx="3736975" cy="5761355"/>
            </a:xfrm>
            <a:custGeom>
              <a:avLst/>
              <a:gdLst/>
              <a:ahLst/>
              <a:cxnLst/>
              <a:rect l="l" t="t" r="r" b="b"/>
              <a:pathLst>
                <a:path w="3736975" h="5761355">
                  <a:moveTo>
                    <a:pt x="252349" y="2957931"/>
                  </a:moveTo>
                  <a:lnTo>
                    <a:pt x="0" y="2957931"/>
                  </a:lnTo>
                  <a:lnTo>
                    <a:pt x="0" y="3210280"/>
                  </a:lnTo>
                  <a:lnTo>
                    <a:pt x="252349" y="3210280"/>
                  </a:lnTo>
                  <a:lnTo>
                    <a:pt x="252349" y="2957931"/>
                  </a:lnTo>
                  <a:close/>
                </a:path>
                <a:path w="3736975" h="5761355">
                  <a:moveTo>
                    <a:pt x="252349" y="2235441"/>
                  </a:moveTo>
                  <a:lnTo>
                    <a:pt x="0" y="2235441"/>
                  </a:lnTo>
                  <a:lnTo>
                    <a:pt x="0" y="2487790"/>
                  </a:lnTo>
                  <a:lnTo>
                    <a:pt x="252349" y="2487790"/>
                  </a:lnTo>
                  <a:lnTo>
                    <a:pt x="252349" y="2235441"/>
                  </a:lnTo>
                  <a:close/>
                </a:path>
                <a:path w="3736975" h="5761355">
                  <a:moveTo>
                    <a:pt x="252349" y="1512430"/>
                  </a:moveTo>
                  <a:lnTo>
                    <a:pt x="0" y="1512430"/>
                  </a:lnTo>
                  <a:lnTo>
                    <a:pt x="0" y="1764779"/>
                  </a:lnTo>
                  <a:lnTo>
                    <a:pt x="252349" y="1764779"/>
                  </a:lnTo>
                  <a:lnTo>
                    <a:pt x="252349" y="1512430"/>
                  </a:lnTo>
                  <a:close/>
                </a:path>
                <a:path w="3736975" h="5761355">
                  <a:moveTo>
                    <a:pt x="252349" y="789940"/>
                  </a:moveTo>
                  <a:lnTo>
                    <a:pt x="0" y="789940"/>
                  </a:lnTo>
                  <a:lnTo>
                    <a:pt x="0" y="1042289"/>
                  </a:lnTo>
                  <a:lnTo>
                    <a:pt x="252349" y="1042289"/>
                  </a:lnTo>
                  <a:lnTo>
                    <a:pt x="252349" y="789940"/>
                  </a:lnTo>
                  <a:close/>
                </a:path>
                <a:path w="3736975" h="5761355">
                  <a:moveTo>
                    <a:pt x="252349" y="67970"/>
                  </a:moveTo>
                  <a:lnTo>
                    <a:pt x="0" y="67970"/>
                  </a:lnTo>
                  <a:lnTo>
                    <a:pt x="0" y="320319"/>
                  </a:lnTo>
                  <a:lnTo>
                    <a:pt x="252349" y="320319"/>
                  </a:lnTo>
                  <a:lnTo>
                    <a:pt x="252349" y="67970"/>
                  </a:lnTo>
                  <a:close/>
                </a:path>
                <a:path w="3736975" h="5761355">
                  <a:moveTo>
                    <a:pt x="959942" y="205905"/>
                  </a:moveTo>
                  <a:lnTo>
                    <a:pt x="956170" y="163588"/>
                  </a:lnTo>
                  <a:lnTo>
                    <a:pt x="944867" y="124955"/>
                  </a:lnTo>
                  <a:lnTo>
                    <a:pt x="926033" y="90030"/>
                  </a:lnTo>
                  <a:lnTo>
                    <a:pt x="914590" y="76466"/>
                  </a:lnTo>
                  <a:lnTo>
                    <a:pt x="914590" y="205905"/>
                  </a:lnTo>
                  <a:lnTo>
                    <a:pt x="911631" y="238912"/>
                  </a:lnTo>
                  <a:lnTo>
                    <a:pt x="888060" y="297103"/>
                  </a:lnTo>
                  <a:lnTo>
                    <a:pt x="842581" y="343179"/>
                  </a:lnTo>
                  <a:lnTo>
                    <a:pt x="785291" y="367055"/>
                  </a:lnTo>
                  <a:lnTo>
                    <a:pt x="752843" y="370039"/>
                  </a:lnTo>
                  <a:lnTo>
                    <a:pt x="720382" y="367055"/>
                  </a:lnTo>
                  <a:lnTo>
                    <a:pt x="663079" y="343179"/>
                  </a:lnTo>
                  <a:lnTo>
                    <a:pt x="617613" y="297103"/>
                  </a:lnTo>
                  <a:lnTo>
                    <a:pt x="594029" y="238912"/>
                  </a:lnTo>
                  <a:lnTo>
                    <a:pt x="591083" y="205905"/>
                  </a:lnTo>
                  <a:lnTo>
                    <a:pt x="594029" y="172897"/>
                  </a:lnTo>
                  <a:lnTo>
                    <a:pt x="617613" y="114706"/>
                  </a:lnTo>
                  <a:lnTo>
                    <a:pt x="663079" y="68630"/>
                  </a:lnTo>
                  <a:lnTo>
                    <a:pt x="720382" y="44754"/>
                  </a:lnTo>
                  <a:lnTo>
                    <a:pt x="752843" y="41770"/>
                  </a:lnTo>
                  <a:lnTo>
                    <a:pt x="785291" y="44754"/>
                  </a:lnTo>
                  <a:lnTo>
                    <a:pt x="842581" y="68630"/>
                  </a:lnTo>
                  <a:lnTo>
                    <a:pt x="888060" y="114706"/>
                  </a:lnTo>
                  <a:lnTo>
                    <a:pt x="911631" y="172897"/>
                  </a:lnTo>
                  <a:lnTo>
                    <a:pt x="914590" y="205905"/>
                  </a:lnTo>
                  <a:lnTo>
                    <a:pt x="914590" y="76466"/>
                  </a:lnTo>
                  <a:lnTo>
                    <a:pt x="899668" y="58775"/>
                  </a:lnTo>
                  <a:lnTo>
                    <a:pt x="878636" y="41770"/>
                  </a:lnTo>
                  <a:lnTo>
                    <a:pt x="867879" y="33058"/>
                  </a:lnTo>
                  <a:lnTo>
                    <a:pt x="832815" y="14693"/>
                  </a:lnTo>
                  <a:lnTo>
                    <a:pt x="794461" y="3670"/>
                  </a:lnTo>
                  <a:lnTo>
                    <a:pt x="752843" y="0"/>
                  </a:lnTo>
                  <a:lnTo>
                    <a:pt x="711212" y="3670"/>
                  </a:lnTo>
                  <a:lnTo>
                    <a:pt x="672858" y="14693"/>
                  </a:lnTo>
                  <a:lnTo>
                    <a:pt x="637794" y="33058"/>
                  </a:lnTo>
                  <a:lnTo>
                    <a:pt x="606018" y="58775"/>
                  </a:lnTo>
                  <a:lnTo>
                    <a:pt x="579640" y="90030"/>
                  </a:lnTo>
                  <a:lnTo>
                    <a:pt x="560793" y="124955"/>
                  </a:lnTo>
                  <a:lnTo>
                    <a:pt x="549490" y="163588"/>
                  </a:lnTo>
                  <a:lnTo>
                    <a:pt x="545731" y="205905"/>
                  </a:lnTo>
                  <a:lnTo>
                    <a:pt x="549478" y="247980"/>
                  </a:lnTo>
                  <a:lnTo>
                    <a:pt x="560730" y="286486"/>
                  </a:lnTo>
                  <a:lnTo>
                    <a:pt x="579475" y="321398"/>
                  </a:lnTo>
                  <a:lnTo>
                    <a:pt x="605713" y="352742"/>
                  </a:lnTo>
                  <a:lnTo>
                    <a:pt x="637400" y="378587"/>
                  </a:lnTo>
                  <a:lnTo>
                    <a:pt x="672490" y="397040"/>
                  </a:lnTo>
                  <a:lnTo>
                    <a:pt x="710958" y="408127"/>
                  </a:lnTo>
                  <a:lnTo>
                    <a:pt x="752843" y="411810"/>
                  </a:lnTo>
                  <a:lnTo>
                    <a:pt x="794715" y="408127"/>
                  </a:lnTo>
                  <a:lnTo>
                    <a:pt x="833183" y="397040"/>
                  </a:lnTo>
                  <a:lnTo>
                    <a:pt x="868273" y="378587"/>
                  </a:lnTo>
                  <a:lnTo>
                    <a:pt x="878751" y="370039"/>
                  </a:lnTo>
                  <a:lnTo>
                    <a:pt x="899960" y="352742"/>
                  </a:lnTo>
                  <a:lnTo>
                    <a:pt x="926198" y="321398"/>
                  </a:lnTo>
                  <a:lnTo>
                    <a:pt x="944943" y="286486"/>
                  </a:lnTo>
                  <a:lnTo>
                    <a:pt x="956195" y="247980"/>
                  </a:lnTo>
                  <a:lnTo>
                    <a:pt x="959942" y="205905"/>
                  </a:lnTo>
                  <a:close/>
                </a:path>
                <a:path w="3736975" h="5761355">
                  <a:moveTo>
                    <a:pt x="1226134" y="334810"/>
                  </a:moveTo>
                  <a:lnTo>
                    <a:pt x="1209040" y="351790"/>
                  </a:lnTo>
                  <a:lnTo>
                    <a:pt x="1190015" y="363918"/>
                  </a:lnTo>
                  <a:lnTo>
                    <a:pt x="1169047" y="371182"/>
                  </a:lnTo>
                  <a:lnTo>
                    <a:pt x="1146149" y="373608"/>
                  </a:lnTo>
                  <a:lnTo>
                    <a:pt x="1128877" y="372084"/>
                  </a:lnTo>
                  <a:lnTo>
                    <a:pt x="1084681" y="349161"/>
                  </a:lnTo>
                  <a:lnTo>
                    <a:pt x="1060627" y="302031"/>
                  </a:lnTo>
                  <a:lnTo>
                    <a:pt x="1059014" y="281698"/>
                  </a:lnTo>
                  <a:lnTo>
                    <a:pt x="1060627" y="261353"/>
                  </a:lnTo>
                  <a:lnTo>
                    <a:pt x="1084681" y="213956"/>
                  </a:lnTo>
                  <a:lnTo>
                    <a:pt x="1129220" y="190728"/>
                  </a:lnTo>
                  <a:lnTo>
                    <a:pt x="1146759" y="189179"/>
                  </a:lnTo>
                  <a:lnTo>
                    <a:pt x="1169733" y="191503"/>
                  </a:lnTo>
                  <a:lnTo>
                    <a:pt x="1190320" y="198437"/>
                  </a:lnTo>
                  <a:lnTo>
                    <a:pt x="1208532" y="210007"/>
                  </a:lnTo>
                  <a:lnTo>
                    <a:pt x="1224343" y="226199"/>
                  </a:lnTo>
                  <a:lnTo>
                    <a:pt x="1224343" y="174866"/>
                  </a:lnTo>
                  <a:lnTo>
                    <a:pt x="1206779" y="164426"/>
                  </a:lnTo>
                  <a:lnTo>
                    <a:pt x="1188085" y="156959"/>
                  </a:lnTo>
                  <a:lnTo>
                    <a:pt x="1168273" y="152488"/>
                  </a:lnTo>
                  <a:lnTo>
                    <a:pt x="1147343" y="150990"/>
                  </a:lnTo>
                  <a:lnTo>
                    <a:pt x="1119936" y="153327"/>
                  </a:lnTo>
                  <a:lnTo>
                    <a:pt x="1072489" y="171983"/>
                  </a:lnTo>
                  <a:lnTo>
                    <a:pt x="1036002" y="208165"/>
                  </a:lnTo>
                  <a:lnTo>
                    <a:pt x="1017193" y="255168"/>
                  </a:lnTo>
                  <a:lnTo>
                    <a:pt x="1014844" y="282295"/>
                  </a:lnTo>
                  <a:lnTo>
                    <a:pt x="1017181" y="309143"/>
                  </a:lnTo>
                  <a:lnTo>
                    <a:pt x="1035824" y="355536"/>
                  </a:lnTo>
                  <a:lnTo>
                    <a:pt x="1072083" y="391172"/>
                  </a:lnTo>
                  <a:lnTo>
                    <a:pt x="1119682" y="409524"/>
                  </a:lnTo>
                  <a:lnTo>
                    <a:pt x="1147343" y="411810"/>
                  </a:lnTo>
                  <a:lnTo>
                    <a:pt x="1168603" y="410210"/>
                  </a:lnTo>
                  <a:lnTo>
                    <a:pt x="1188821" y="405396"/>
                  </a:lnTo>
                  <a:lnTo>
                    <a:pt x="1207998" y="397383"/>
                  </a:lnTo>
                  <a:lnTo>
                    <a:pt x="1226134" y="386156"/>
                  </a:lnTo>
                  <a:lnTo>
                    <a:pt x="1226134" y="334810"/>
                  </a:lnTo>
                  <a:close/>
                </a:path>
                <a:path w="3736975" h="5761355">
                  <a:moveTo>
                    <a:pt x="1494688" y="157010"/>
                  </a:moveTo>
                  <a:lnTo>
                    <a:pt x="1451724" y="157010"/>
                  </a:lnTo>
                  <a:lnTo>
                    <a:pt x="1451724" y="258610"/>
                  </a:lnTo>
                  <a:lnTo>
                    <a:pt x="1334744" y="258610"/>
                  </a:lnTo>
                  <a:lnTo>
                    <a:pt x="1334744" y="157010"/>
                  </a:lnTo>
                  <a:lnTo>
                    <a:pt x="1291767" y="157010"/>
                  </a:lnTo>
                  <a:lnTo>
                    <a:pt x="1291767" y="258610"/>
                  </a:lnTo>
                  <a:lnTo>
                    <a:pt x="1291767" y="297980"/>
                  </a:lnTo>
                  <a:lnTo>
                    <a:pt x="1291767" y="404660"/>
                  </a:lnTo>
                  <a:lnTo>
                    <a:pt x="1334744" y="404660"/>
                  </a:lnTo>
                  <a:lnTo>
                    <a:pt x="1334744" y="297980"/>
                  </a:lnTo>
                  <a:lnTo>
                    <a:pt x="1451724" y="297980"/>
                  </a:lnTo>
                  <a:lnTo>
                    <a:pt x="1451724" y="404660"/>
                  </a:lnTo>
                  <a:lnTo>
                    <a:pt x="1494688" y="404660"/>
                  </a:lnTo>
                  <a:lnTo>
                    <a:pt x="1494688" y="297980"/>
                  </a:lnTo>
                  <a:lnTo>
                    <a:pt x="1494688" y="258610"/>
                  </a:lnTo>
                  <a:lnTo>
                    <a:pt x="1494688" y="157010"/>
                  </a:lnTo>
                  <a:close/>
                </a:path>
                <a:path w="3736975" h="5761355">
                  <a:moveTo>
                    <a:pt x="1822958" y="281698"/>
                  </a:moveTo>
                  <a:lnTo>
                    <a:pt x="1813623" y="229933"/>
                  </a:lnTo>
                  <a:lnTo>
                    <a:pt x="1786623" y="189179"/>
                  </a:lnTo>
                  <a:lnTo>
                    <a:pt x="1778787" y="182410"/>
                  </a:lnTo>
                  <a:lnTo>
                    <a:pt x="1778787" y="281698"/>
                  </a:lnTo>
                  <a:lnTo>
                    <a:pt x="1777187" y="302031"/>
                  </a:lnTo>
                  <a:lnTo>
                    <a:pt x="1753120" y="349148"/>
                  </a:lnTo>
                  <a:lnTo>
                    <a:pt x="1708924" y="372084"/>
                  </a:lnTo>
                  <a:lnTo>
                    <a:pt x="1691652" y="373608"/>
                  </a:lnTo>
                  <a:lnTo>
                    <a:pt x="1674380" y="372084"/>
                  </a:lnTo>
                  <a:lnTo>
                    <a:pt x="1630172" y="349148"/>
                  </a:lnTo>
                  <a:lnTo>
                    <a:pt x="1606118" y="302031"/>
                  </a:lnTo>
                  <a:lnTo>
                    <a:pt x="1604505" y="281698"/>
                  </a:lnTo>
                  <a:lnTo>
                    <a:pt x="1606092" y="261353"/>
                  </a:lnTo>
                  <a:lnTo>
                    <a:pt x="1629867" y="213956"/>
                  </a:lnTo>
                  <a:lnTo>
                    <a:pt x="1674126" y="190728"/>
                  </a:lnTo>
                  <a:lnTo>
                    <a:pt x="1691652" y="189179"/>
                  </a:lnTo>
                  <a:lnTo>
                    <a:pt x="1709229" y="190728"/>
                  </a:lnTo>
                  <a:lnTo>
                    <a:pt x="1753425" y="213664"/>
                  </a:lnTo>
                  <a:lnTo>
                    <a:pt x="1777199" y="261124"/>
                  </a:lnTo>
                  <a:lnTo>
                    <a:pt x="1778787" y="281698"/>
                  </a:lnTo>
                  <a:lnTo>
                    <a:pt x="1778787" y="182410"/>
                  </a:lnTo>
                  <a:lnTo>
                    <a:pt x="1765782" y="171805"/>
                  </a:lnTo>
                  <a:lnTo>
                    <a:pt x="1743494" y="160248"/>
                  </a:lnTo>
                  <a:lnTo>
                    <a:pt x="1718792" y="153314"/>
                  </a:lnTo>
                  <a:lnTo>
                    <a:pt x="1691652" y="150990"/>
                  </a:lnTo>
                  <a:lnTo>
                    <a:pt x="1664512" y="153314"/>
                  </a:lnTo>
                  <a:lnTo>
                    <a:pt x="1617510" y="171805"/>
                  </a:lnTo>
                  <a:lnTo>
                    <a:pt x="1581327" y="207733"/>
                  </a:lnTo>
                  <a:lnTo>
                    <a:pt x="1562671" y="254584"/>
                  </a:lnTo>
                  <a:lnTo>
                    <a:pt x="1560347" y="281698"/>
                  </a:lnTo>
                  <a:lnTo>
                    <a:pt x="1562671" y="308559"/>
                  </a:lnTo>
                  <a:lnTo>
                    <a:pt x="1581327" y="355117"/>
                  </a:lnTo>
                  <a:lnTo>
                    <a:pt x="1617510" y="390994"/>
                  </a:lnTo>
                  <a:lnTo>
                    <a:pt x="1664512" y="409498"/>
                  </a:lnTo>
                  <a:lnTo>
                    <a:pt x="1691652" y="411810"/>
                  </a:lnTo>
                  <a:lnTo>
                    <a:pt x="1718792" y="409498"/>
                  </a:lnTo>
                  <a:lnTo>
                    <a:pt x="1765782" y="390994"/>
                  </a:lnTo>
                  <a:lnTo>
                    <a:pt x="1801964" y="355117"/>
                  </a:lnTo>
                  <a:lnTo>
                    <a:pt x="1820621" y="308559"/>
                  </a:lnTo>
                  <a:lnTo>
                    <a:pt x="1822958" y="281698"/>
                  </a:lnTo>
                  <a:close/>
                </a:path>
                <a:path w="3736975" h="5761355">
                  <a:moveTo>
                    <a:pt x="3598100" y="5375262"/>
                  </a:moveTo>
                  <a:lnTo>
                    <a:pt x="3557524" y="5375262"/>
                  </a:lnTo>
                  <a:lnTo>
                    <a:pt x="3557524" y="5499405"/>
                  </a:lnTo>
                  <a:lnTo>
                    <a:pt x="3556114" y="5518048"/>
                  </a:lnTo>
                  <a:lnTo>
                    <a:pt x="3535146" y="5565051"/>
                  </a:lnTo>
                  <a:lnTo>
                    <a:pt x="3492830" y="5590286"/>
                  </a:lnTo>
                  <a:lnTo>
                    <a:pt x="3492398" y="5590286"/>
                  </a:lnTo>
                  <a:lnTo>
                    <a:pt x="3475151" y="5591911"/>
                  </a:lnTo>
                  <a:lnTo>
                    <a:pt x="3427641" y="5577306"/>
                  </a:lnTo>
                  <a:lnTo>
                    <a:pt x="3399421" y="5536184"/>
                  </a:lnTo>
                  <a:lnTo>
                    <a:pt x="3393986" y="5498808"/>
                  </a:lnTo>
                  <a:lnTo>
                    <a:pt x="3395446" y="5478589"/>
                  </a:lnTo>
                  <a:lnTo>
                    <a:pt x="3417557" y="5431663"/>
                  </a:lnTo>
                  <a:lnTo>
                    <a:pt x="3458794" y="5408993"/>
                  </a:lnTo>
                  <a:lnTo>
                    <a:pt x="3475151" y="5407482"/>
                  </a:lnTo>
                  <a:lnTo>
                    <a:pt x="3490887" y="5408993"/>
                  </a:lnTo>
                  <a:lnTo>
                    <a:pt x="3532454" y="5431358"/>
                  </a:lnTo>
                  <a:lnTo>
                    <a:pt x="3555949" y="5478589"/>
                  </a:lnTo>
                  <a:lnTo>
                    <a:pt x="3557473" y="5498808"/>
                  </a:lnTo>
                  <a:lnTo>
                    <a:pt x="3557524" y="5499405"/>
                  </a:lnTo>
                  <a:lnTo>
                    <a:pt x="3557524" y="5375262"/>
                  </a:lnTo>
                  <a:lnTo>
                    <a:pt x="3555136" y="5375262"/>
                  </a:lnTo>
                  <a:lnTo>
                    <a:pt x="3555136" y="5410466"/>
                  </a:lnTo>
                  <a:lnTo>
                    <a:pt x="3552329" y="5407482"/>
                  </a:lnTo>
                  <a:lnTo>
                    <a:pt x="3538194" y="5392458"/>
                  </a:lnTo>
                  <a:lnTo>
                    <a:pt x="3518420" y="5379593"/>
                  </a:lnTo>
                  <a:lnTo>
                    <a:pt x="3495814" y="5371871"/>
                  </a:lnTo>
                  <a:lnTo>
                    <a:pt x="3470376" y="5369293"/>
                  </a:lnTo>
                  <a:lnTo>
                    <a:pt x="3445992" y="5371439"/>
                  </a:lnTo>
                  <a:lnTo>
                    <a:pt x="3403181" y="5388597"/>
                  </a:lnTo>
                  <a:lnTo>
                    <a:pt x="3369462" y="5422430"/>
                  </a:lnTo>
                  <a:lnTo>
                    <a:pt x="3351987" y="5470029"/>
                  </a:lnTo>
                  <a:lnTo>
                    <a:pt x="3349802" y="5498808"/>
                  </a:lnTo>
                  <a:lnTo>
                    <a:pt x="3352012" y="5528132"/>
                  </a:lnTo>
                  <a:lnTo>
                    <a:pt x="3369614" y="5576468"/>
                  </a:lnTo>
                  <a:lnTo>
                    <a:pt x="3403574" y="5610631"/>
                  </a:lnTo>
                  <a:lnTo>
                    <a:pt x="3446246" y="5627941"/>
                  </a:lnTo>
                  <a:lnTo>
                    <a:pt x="3470376" y="5630113"/>
                  </a:lnTo>
                  <a:lnTo>
                    <a:pt x="3495370" y="5627497"/>
                  </a:lnTo>
                  <a:lnTo>
                    <a:pt x="3517823" y="5619661"/>
                  </a:lnTo>
                  <a:lnTo>
                    <a:pt x="3537750" y="5606605"/>
                  </a:lnTo>
                  <a:lnTo>
                    <a:pt x="3551732" y="5591911"/>
                  </a:lnTo>
                  <a:lnTo>
                    <a:pt x="3555136" y="5588330"/>
                  </a:lnTo>
                  <a:lnTo>
                    <a:pt x="3555009" y="5627497"/>
                  </a:lnTo>
                  <a:lnTo>
                    <a:pt x="3547402" y="5675769"/>
                  </a:lnTo>
                  <a:lnTo>
                    <a:pt x="3514547" y="5713958"/>
                  </a:lnTo>
                  <a:lnTo>
                    <a:pt x="3475748" y="5722620"/>
                  </a:lnTo>
                  <a:lnTo>
                    <a:pt x="3457689" y="5721121"/>
                  </a:lnTo>
                  <a:lnTo>
                    <a:pt x="3416058" y="5698744"/>
                  </a:lnTo>
                  <a:lnTo>
                    <a:pt x="3398164" y="5661812"/>
                  </a:lnTo>
                  <a:lnTo>
                    <a:pt x="3396970" y="5647410"/>
                  </a:lnTo>
                  <a:lnTo>
                    <a:pt x="3354578" y="5647410"/>
                  </a:lnTo>
                  <a:lnTo>
                    <a:pt x="3362642" y="5691289"/>
                  </a:lnTo>
                  <a:lnTo>
                    <a:pt x="3386810" y="5727395"/>
                  </a:lnTo>
                  <a:lnTo>
                    <a:pt x="3425609" y="5752465"/>
                  </a:lnTo>
                  <a:lnTo>
                    <a:pt x="3475151" y="5760809"/>
                  </a:lnTo>
                  <a:lnTo>
                    <a:pt x="3505746" y="5757938"/>
                  </a:lnTo>
                  <a:lnTo>
                    <a:pt x="3555276" y="5734964"/>
                  </a:lnTo>
                  <a:lnTo>
                    <a:pt x="3584676" y="5696686"/>
                  </a:lnTo>
                  <a:lnTo>
                    <a:pt x="3596614" y="5648045"/>
                  </a:lnTo>
                  <a:lnTo>
                    <a:pt x="3597910" y="5621452"/>
                  </a:lnTo>
                  <a:lnTo>
                    <a:pt x="3597999" y="5619661"/>
                  </a:lnTo>
                  <a:lnTo>
                    <a:pt x="3598100" y="5588330"/>
                  </a:lnTo>
                  <a:lnTo>
                    <a:pt x="3598100" y="5410466"/>
                  </a:lnTo>
                  <a:lnTo>
                    <a:pt x="3598100" y="5375262"/>
                  </a:lnTo>
                  <a:close/>
                </a:path>
                <a:path w="3736975" h="5761355">
                  <a:moveTo>
                    <a:pt x="3736556" y="5591111"/>
                  </a:moveTo>
                  <a:lnTo>
                    <a:pt x="3733584" y="5584152"/>
                  </a:lnTo>
                  <a:lnTo>
                    <a:pt x="3721646" y="5572214"/>
                  </a:lnTo>
                  <a:lnTo>
                    <a:pt x="3714673" y="5569229"/>
                  </a:lnTo>
                  <a:lnTo>
                    <a:pt x="3698748" y="5569229"/>
                  </a:lnTo>
                  <a:lnTo>
                    <a:pt x="3691801" y="5572214"/>
                  </a:lnTo>
                  <a:lnTo>
                    <a:pt x="3679863" y="5584152"/>
                  </a:lnTo>
                  <a:lnTo>
                    <a:pt x="3676891" y="5591111"/>
                  </a:lnTo>
                  <a:lnTo>
                    <a:pt x="3676891" y="5607037"/>
                  </a:lnTo>
                  <a:lnTo>
                    <a:pt x="3679863" y="5613997"/>
                  </a:lnTo>
                  <a:lnTo>
                    <a:pt x="3685832" y="5619966"/>
                  </a:lnTo>
                  <a:lnTo>
                    <a:pt x="3691801" y="5625935"/>
                  </a:lnTo>
                  <a:lnTo>
                    <a:pt x="3698748" y="5628919"/>
                  </a:lnTo>
                  <a:lnTo>
                    <a:pt x="3714673" y="5628919"/>
                  </a:lnTo>
                  <a:lnTo>
                    <a:pt x="3721646" y="5625935"/>
                  </a:lnTo>
                  <a:lnTo>
                    <a:pt x="3733584" y="5613997"/>
                  </a:lnTo>
                  <a:lnTo>
                    <a:pt x="3736556" y="5607037"/>
                  </a:lnTo>
                  <a:lnTo>
                    <a:pt x="3736556" y="55911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725403" y="3694714"/>
              <a:ext cx="190988" cy="247688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2982023" y="3688759"/>
              <a:ext cx="516890" cy="260985"/>
            </a:xfrm>
            <a:custGeom>
              <a:avLst/>
              <a:gdLst/>
              <a:ahLst/>
              <a:cxnLst/>
              <a:rect l="l" t="t" r="r" b="b"/>
              <a:pathLst>
                <a:path w="516889" h="260985">
                  <a:moveTo>
                    <a:pt x="202933" y="6007"/>
                  </a:moveTo>
                  <a:lnTo>
                    <a:pt x="159956" y="6007"/>
                  </a:lnTo>
                  <a:lnTo>
                    <a:pt x="159956" y="107607"/>
                  </a:lnTo>
                  <a:lnTo>
                    <a:pt x="42976" y="107607"/>
                  </a:lnTo>
                  <a:lnTo>
                    <a:pt x="42976" y="6007"/>
                  </a:lnTo>
                  <a:lnTo>
                    <a:pt x="0" y="6007"/>
                  </a:lnTo>
                  <a:lnTo>
                    <a:pt x="0" y="107607"/>
                  </a:lnTo>
                  <a:lnTo>
                    <a:pt x="0" y="146977"/>
                  </a:lnTo>
                  <a:lnTo>
                    <a:pt x="0" y="253657"/>
                  </a:lnTo>
                  <a:lnTo>
                    <a:pt x="42976" y="253657"/>
                  </a:lnTo>
                  <a:lnTo>
                    <a:pt x="42976" y="146977"/>
                  </a:lnTo>
                  <a:lnTo>
                    <a:pt x="159956" y="146977"/>
                  </a:lnTo>
                  <a:lnTo>
                    <a:pt x="159956" y="253657"/>
                  </a:lnTo>
                  <a:lnTo>
                    <a:pt x="202933" y="253657"/>
                  </a:lnTo>
                  <a:lnTo>
                    <a:pt x="202933" y="146977"/>
                  </a:lnTo>
                  <a:lnTo>
                    <a:pt x="202933" y="107607"/>
                  </a:lnTo>
                  <a:lnTo>
                    <a:pt x="202933" y="6007"/>
                  </a:lnTo>
                  <a:close/>
                </a:path>
                <a:path w="516889" h="260985">
                  <a:moveTo>
                    <a:pt x="516864" y="5969"/>
                  </a:moveTo>
                  <a:lnTo>
                    <a:pt x="476288" y="5969"/>
                  </a:lnTo>
                  <a:lnTo>
                    <a:pt x="476288" y="130111"/>
                  </a:lnTo>
                  <a:lnTo>
                    <a:pt x="474878" y="148767"/>
                  </a:lnTo>
                  <a:lnTo>
                    <a:pt x="453910" y="195770"/>
                  </a:lnTo>
                  <a:lnTo>
                    <a:pt x="411594" y="220992"/>
                  </a:lnTo>
                  <a:lnTo>
                    <a:pt x="411175" y="220992"/>
                  </a:lnTo>
                  <a:lnTo>
                    <a:pt x="393915" y="222618"/>
                  </a:lnTo>
                  <a:lnTo>
                    <a:pt x="346405" y="208013"/>
                  </a:lnTo>
                  <a:lnTo>
                    <a:pt x="318185" y="166890"/>
                  </a:lnTo>
                  <a:lnTo>
                    <a:pt x="312750" y="129514"/>
                  </a:lnTo>
                  <a:lnTo>
                    <a:pt x="314210" y="109296"/>
                  </a:lnTo>
                  <a:lnTo>
                    <a:pt x="336321" y="62369"/>
                  </a:lnTo>
                  <a:lnTo>
                    <a:pt x="377558" y="39700"/>
                  </a:lnTo>
                  <a:lnTo>
                    <a:pt x="393915" y="38188"/>
                  </a:lnTo>
                  <a:lnTo>
                    <a:pt x="409638" y="39700"/>
                  </a:lnTo>
                  <a:lnTo>
                    <a:pt x="451218" y="62077"/>
                  </a:lnTo>
                  <a:lnTo>
                    <a:pt x="474713" y="109296"/>
                  </a:lnTo>
                  <a:lnTo>
                    <a:pt x="476237" y="129514"/>
                  </a:lnTo>
                  <a:lnTo>
                    <a:pt x="476288" y="130111"/>
                  </a:lnTo>
                  <a:lnTo>
                    <a:pt x="476288" y="5969"/>
                  </a:lnTo>
                  <a:lnTo>
                    <a:pt x="473900" y="5969"/>
                  </a:lnTo>
                  <a:lnTo>
                    <a:pt x="473900" y="41173"/>
                  </a:lnTo>
                  <a:lnTo>
                    <a:pt x="471093" y="38188"/>
                  </a:lnTo>
                  <a:lnTo>
                    <a:pt x="456958" y="23164"/>
                  </a:lnTo>
                  <a:lnTo>
                    <a:pt x="437184" y="10299"/>
                  </a:lnTo>
                  <a:lnTo>
                    <a:pt x="414578" y="2578"/>
                  </a:lnTo>
                  <a:lnTo>
                    <a:pt x="389140" y="0"/>
                  </a:lnTo>
                  <a:lnTo>
                    <a:pt x="364756" y="2146"/>
                  </a:lnTo>
                  <a:lnTo>
                    <a:pt x="321932" y="19304"/>
                  </a:lnTo>
                  <a:lnTo>
                    <a:pt x="288226" y="53149"/>
                  </a:lnTo>
                  <a:lnTo>
                    <a:pt x="270751" y="100736"/>
                  </a:lnTo>
                  <a:lnTo>
                    <a:pt x="268566" y="129514"/>
                  </a:lnTo>
                  <a:lnTo>
                    <a:pt x="270776" y="158838"/>
                  </a:lnTo>
                  <a:lnTo>
                    <a:pt x="288378" y="207175"/>
                  </a:lnTo>
                  <a:lnTo>
                    <a:pt x="322338" y="241350"/>
                  </a:lnTo>
                  <a:lnTo>
                    <a:pt x="365010" y="258660"/>
                  </a:lnTo>
                  <a:lnTo>
                    <a:pt x="389140" y="260819"/>
                  </a:lnTo>
                  <a:lnTo>
                    <a:pt x="414134" y="258216"/>
                  </a:lnTo>
                  <a:lnTo>
                    <a:pt x="436587" y="250380"/>
                  </a:lnTo>
                  <a:lnTo>
                    <a:pt x="456514" y="237312"/>
                  </a:lnTo>
                  <a:lnTo>
                    <a:pt x="470496" y="222618"/>
                  </a:lnTo>
                  <a:lnTo>
                    <a:pt x="473900" y="219036"/>
                  </a:lnTo>
                  <a:lnTo>
                    <a:pt x="473900" y="253657"/>
                  </a:lnTo>
                  <a:lnTo>
                    <a:pt x="516864" y="253657"/>
                  </a:lnTo>
                  <a:lnTo>
                    <a:pt x="516864" y="219036"/>
                  </a:lnTo>
                  <a:lnTo>
                    <a:pt x="516864" y="41173"/>
                  </a:lnTo>
                  <a:lnTo>
                    <a:pt x="516864" y="59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551410" y="3694714"/>
              <a:ext cx="190999" cy="247688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3947096" y="3524624"/>
              <a:ext cx="3040380" cy="483870"/>
            </a:xfrm>
            <a:custGeom>
              <a:avLst/>
              <a:gdLst/>
              <a:ahLst/>
              <a:cxnLst/>
              <a:rect l="l" t="t" r="r" b="b"/>
              <a:pathLst>
                <a:path w="3040379" h="483870">
                  <a:moveTo>
                    <a:pt x="262610" y="294830"/>
                  </a:moveTo>
                  <a:lnTo>
                    <a:pt x="253441" y="243801"/>
                  </a:lnTo>
                  <a:lnTo>
                    <a:pt x="226390" y="202311"/>
                  </a:lnTo>
                  <a:lnTo>
                    <a:pt x="218440" y="195427"/>
                  </a:lnTo>
                  <a:lnTo>
                    <a:pt x="218440" y="294830"/>
                  </a:lnTo>
                  <a:lnTo>
                    <a:pt x="216839" y="315163"/>
                  </a:lnTo>
                  <a:lnTo>
                    <a:pt x="192786" y="362280"/>
                  </a:lnTo>
                  <a:lnTo>
                    <a:pt x="148577" y="385216"/>
                  </a:lnTo>
                  <a:lnTo>
                    <a:pt x="131305" y="386740"/>
                  </a:lnTo>
                  <a:lnTo>
                    <a:pt x="114033" y="385216"/>
                  </a:lnTo>
                  <a:lnTo>
                    <a:pt x="69837" y="362280"/>
                  </a:lnTo>
                  <a:lnTo>
                    <a:pt x="45770" y="315163"/>
                  </a:lnTo>
                  <a:lnTo>
                    <a:pt x="44170" y="294830"/>
                  </a:lnTo>
                  <a:lnTo>
                    <a:pt x="45758" y="274485"/>
                  </a:lnTo>
                  <a:lnTo>
                    <a:pt x="69532" y="227088"/>
                  </a:lnTo>
                  <a:lnTo>
                    <a:pt x="95796" y="209486"/>
                  </a:lnTo>
                  <a:lnTo>
                    <a:pt x="97650" y="208508"/>
                  </a:lnTo>
                  <a:lnTo>
                    <a:pt x="113792" y="203860"/>
                  </a:lnTo>
                  <a:lnTo>
                    <a:pt x="131305" y="202311"/>
                  </a:lnTo>
                  <a:lnTo>
                    <a:pt x="148882" y="203860"/>
                  </a:lnTo>
                  <a:lnTo>
                    <a:pt x="193090" y="226796"/>
                  </a:lnTo>
                  <a:lnTo>
                    <a:pt x="216865" y="274256"/>
                  </a:lnTo>
                  <a:lnTo>
                    <a:pt x="218440" y="294830"/>
                  </a:lnTo>
                  <a:lnTo>
                    <a:pt x="218440" y="195427"/>
                  </a:lnTo>
                  <a:lnTo>
                    <a:pt x="206387" y="185280"/>
                  </a:lnTo>
                  <a:lnTo>
                    <a:pt x="184505" y="173532"/>
                  </a:lnTo>
                  <a:lnTo>
                    <a:pt x="160274" y="166471"/>
                  </a:lnTo>
                  <a:lnTo>
                    <a:pt x="133692" y="164122"/>
                  </a:lnTo>
                  <a:lnTo>
                    <a:pt x="104343" y="166966"/>
                  </a:lnTo>
                  <a:lnTo>
                    <a:pt x="79527" y="175463"/>
                  </a:lnTo>
                  <a:lnTo>
                    <a:pt x="59270" y="189649"/>
                  </a:lnTo>
                  <a:lnTo>
                    <a:pt x="43573" y="209486"/>
                  </a:lnTo>
                  <a:lnTo>
                    <a:pt x="42379" y="209486"/>
                  </a:lnTo>
                  <a:lnTo>
                    <a:pt x="51384" y="159740"/>
                  </a:lnTo>
                  <a:lnTo>
                    <a:pt x="73787" y="116751"/>
                  </a:lnTo>
                  <a:lnTo>
                    <a:pt x="103441" y="89916"/>
                  </a:lnTo>
                  <a:lnTo>
                    <a:pt x="145427" y="74002"/>
                  </a:lnTo>
                  <a:lnTo>
                    <a:pt x="173088" y="67437"/>
                  </a:lnTo>
                  <a:lnTo>
                    <a:pt x="181457" y="65278"/>
                  </a:lnTo>
                  <a:lnTo>
                    <a:pt x="216801" y="50050"/>
                  </a:lnTo>
                  <a:lnTo>
                    <a:pt x="245376" y="20370"/>
                  </a:lnTo>
                  <a:lnTo>
                    <a:pt x="254254" y="0"/>
                  </a:lnTo>
                  <a:lnTo>
                    <a:pt x="206514" y="0"/>
                  </a:lnTo>
                  <a:lnTo>
                    <a:pt x="203720" y="7569"/>
                  </a:lnTo>
                  <a:lnTo>
                    <a:pt x="198755" y="13817"/>
                  </a:lnTo>
                  <a:lnTo>
                    <a:pt x="156972" y="31635"/>
                  </a:lnTo>
                  <a:lnTo>
                    <a:pt x="138176" y="35712"/>
                  </a:lnTo>
                  <a:lnTo>
                    <a:pt x="133794" y="36703"/>
                  </a:lnTo>
                  <a:lnTo>
                    <a:pt x="129413" y="37896"/>
                  </a:lnTo>
                  <a:lnTo>
                    <a:pt x="125437" y="38900"/>
                  </a:lnTo>
                  <a:lnTo>
                    <a:pt x="113906" y="41668"/>
                  </a:lnTo>
                  <a:lnTo>
                    <a:pt x="109423" y="43065"/>
                  </a:lnTo>
                  <a:lnTo>
                    <a:pt x="103047" y="45859"/>
                  </a:lnTo>
                  <a:lnTo>
                    <a:pt x="99174" y="47434"/>
                  </a:lnTo>
                  <a:lnTo>
                    <a:pt x="90017" y="51015"/>
                  </a:lnTo>
                  <a:lnTo>
                    <a:pt x="85737" y="53022"/>
                  </a:lnTo>
                  <a:lnTo>
                    <a:pt x="45072" y="85699"/>
                  </a:lnTo>
                  <a:lnTo>
                    <a:pt x="11264" y="158762"/>
                  </a:lnTo>
                  <a:lnTo>
                    <a:pt x="2819" y="208178"/>
                  </a:lnTo>
                  <a:lnTo>
                    <a:pt x="0" y="266192"/>
                  </a:lnTo>
                  <a:lnTo>
                    <a:pt x="2616" y="307746"/>
                  </a:lnTo>
                  <a:lnTo>
                    <a:pt x="23507" y="371602"/>
                  </a:lnTo>
                  <a:lnTo>
                    <a:pt x="59651" y="407492"/>
                  </a:lnTo>
                  <a:lnTo>
                    <a:pt x="102323" y="423011"/>
                  </a:lnTo>
                  <a:lnTo>
                    <a:pt x="127127" y="424942"/>
                  </a:lnTo>
                  <a:lnTo>
                    <a:pt x="155854" y="422630"/>
                  </a:lnTo>
                  <a:lnTo>
                    <a:pt x="204787" y="404126"/>
                  </a:lnTo>
                  <a:lnTo>
                    <a:pt x="241465" y="368249"/>
                  </a:lnTo>
                  <a:lnTo>
                    <a:pt x="260261" y="321691"/>
                  </a:lnTo>
                  <a:lnTo>
                    <a:pt x="262610" y="294830"/>
                  </a:lnTo>
                  <a:close/>
                </a:path>
                <a:path w="3040379" h="483870">
                  <a:moveTo>
                    <a:pt x="540740" y="151003"/>
                  </a:moveTo>
                  <a:lnTo>
                    <a:pt x="371233" y="333629"/>
                  </a:lnTo>
                  <a:lnTo>
                    <a:pt x="371233" y="170091"/>
                  </a:lnTo>
                  <a:lnTo>
                    <a:pt x="328269" y="170091"/>
                  </a:lnTo>
                  <a:lnTo>
                    <a:pt x="328269" y="435089"/>
                  </a:lnTo>
                  <a:lnTo>
                    <a:pt x="497763" y="252463"/>
                  </a:lnTo>
                  <a:lnTo>
                    <a:pt x="497763" y="417779"/>
                  </a:lnTo>
                  <a:lnTo>
                    <a:pt x="540740" y="417779"/>
                  </a:lnTo>
                  <a:lnTo>
                    <a:pt x="540740" y="151003"/>
                  </a:lnTo>
                  <a:close/>
                </a:path>
                <a:path w="3040379" h="483870">
                  <a:moveTo>
                    <a:pt x="808113" y="341985"/>
                  </a:moveTo>
                  <a:lnTo>
                    <a:pt x="790803" y="296621"/>
                  </a:lnTo>
                  <a:lnTo>
                    <a:pt x="762152" y="280517"/>
                  </a:lnTo>
                  <a:lnTo>
                    <a:pt x="774433" y="270776"/>
                  </a:lnTo>
                  <a:lnTo>
                    <a:pt x="783196" y="258876"/>
                  </a:lnTo>
                  <a:lnTo>
                    <a:pt x="788454" y="244817"/>
                  </a:lnTo>
                  <a:lnTo>
                    <a:pt x="790206" y="228587"/>
                  </a:lnTo>
                  <a:lnTo>
                    <a:pt x="788860" y="214896"/>
                  </a:lnTo>
                  <a:lnTo>
                    <a:pt x="768718" y="181432"/>
                  </a:lnTo>
                  <a:lnTo>
                    <a:pt x="727976" y="165214"/>
                  </a:lnTo>
                  <a:lnTo>
                    <a:pt x="710222" y="164122"/>
                  </a:lnTo>
                  <a:lnTo>
                    <a:pt x="695198" y="164985"/>
                  </a:lnTo>
                  <a:lnTo>
                    <a:pt x="655916" y="177850"/>
                  </a:lnTo>
                  <a:lnTo>
                    <a:pt x="624281" y="208876"/>
                  </a:lnTo>
                  <a:lnTo>
                    <a:pt x="654126" y="233362"/>
                  </a:lnTo>
                  <a:lnTo>
                    <a:pt x="658088" y="227088"/>
                  </a:lnTo>
                  <a:lnTo>
                    <a:pt x="662787" y="221424"/>
                  </a:lnTo>
                  <a:lnTo>
                    <a:pt x="699376" y="202907"/>
                  </a:lnTo>
                  <a:lnTo>
                    <a:pt x="708444" y="202311"/>
                  </a:lnTo>
                  <a:lnTo>
                    <a:pt x="718477" y="202869"/>
                  </a:lnTo>
                  <a:lnTo>
                    <a:pt x="750150" y="229069"/>
                  </a:lnTo>
                  <a:lnTo>
                    <a:pt x="750811" y="236943"/>
                  </a:lnTo>
                  <a:lnTo>
                    <a:pt x="749998" y="243738"/>
                  </a:lnTo>
                  <a:lnTo>
                    <a:pt x="715975" y="265772"/>
                  </a:lnTo>
                  <a:lnTo>
                    <a:pt x="705459" y="266192"/>
                  </a:lnTo>
                  <a:lnTo>
                    <a:pt x="684568" y="266192"/>
                  </a:lnTo>
                  <a:lnTo>
                    <a:pt x="684568" y="305574"/>
                  </a:lnTo>
                  <a:lnTo>
                    <a:pt x="709637" y="305574"/>
                  </a:lnTo>
                  <a:lnTo>
                    <a:pt x="722693" y="306095"/>
                  </a:lnTo>
                  <a:lnTo>
                    <a:pt x="761403" y="325869"/>
                  </a:lnTo>
                  <a:lnTo>
                    <a:pt x="765136" y="342582"/>
                  </a:lnTo>
                  <a:lnTo>
                    <a:pt x="764057" y="353466"/>
                  </a:lnTo>
                  <a:lnTo>
                    <a:pt x="730516" y="384365"/>
                  </a:lnTo>
                  <a:lnTo>
                    <a:pt x="706056" y="386740"/>
                  </a:lnTo>
                  <a:lnTo>
                    <a:pt x="694563" y="385953"/>
                  </a:lnTo>
                  <a:lnTo>
                    <a:pt x="658266" y="368211"/>
                  </a:lnTo>
                  <a:lnTo>
                    <a:pt x="643382" y="346163"/>
                  </a:lnTo>
                  <a:lnTo>
                    <a:pt x="606374" y="361683"/>
                  </a:lnTo>
                  <a:lnTo>
                    <a:pt x="629539" y="395820"/>
                  </a:lnTo>
                  <a:lnTo>
                    <a:pt x="669201" y="419722"/>
                  </a:lnTo>
                  <a:lnTo>
                    <a:pt x="705459" y="424942"/>
                  </a:lnTo>
                  <a:lnTo>
                    <a:pt x="726414" y="423748"/>
                  </a:lnTo>
                  <a:lnTo>
                    <a:pt x="775881" y="405853"/>
                  </a:lnTo>
                  <a:lnTo>
                    <a:pt x="806094" y="360972"/>
                  </a:lnTo>
                  <a:lnTo>
                    <a:pt x="808113" y="341985"/>
                  </a:lnTo>
                  <a:close/>
                </a:path>
                <a:path w="3040379" h="483870">
                  <a:moveTo>
                    <a:pt x="1076680" y="170141"/>
                  </a:moveTo>
                  <a:lnTo>
                    <a:pt x="1033703" y="170141"/>
                  </a:lnTo>
                  <a:lnTo>
                    <a:pt x="1033703" y="271741"/>
                  </a:lnTo>
                  <a:lnTo>
                    <a:pt x="916724" y="271741"/>
                  </a:lnTo>
                  <a:lnTo>
                    <a:pt x="916724" y="170141"/>
                  </a:lnTo>
                  <a:lnTo>
                    <a:pt x="873760" y="170141"/>
                  </a:lnTo>
                  <a:lnTo>
                    <a:pt x="873760" y="271741"/>
                  </a:lnTo>
                  <a:lnTo>
                    <a:pt x="873760" y="311111"/>
                  </a:lnTo>
                  <a:lnTo>
                    <a:pt x="873760" y="417791"/>
                  </a:lnTo>
                  <a:lnTo>
                    <a:pt x="916724" y="417791"/>
                  </a:lnTo>
                  <a:lnTo>
                    <a:pt x="916724" y="311111"/>
                  </a:lnTo>
                  <a:lnTo>
                    <a:pt x="1033703" y="311111"/>
                  </a:lnTo>
                  <a:lnTo>
                    <a:pt x="1033703" y="417791"/>
                  </a:lnTo>
                  <a:lnTo>
                    <a:pt x="1076680" y="417791"/>
                  </a:lnTo>
                  <a:lnTo>
                    <a:pt x="1076680" y="311111"/>
                  </a:lnTo>
                  <a:lnTo>
                    <a:pt x="1076680" y="271741"/>
                  </a:lnTo>
                  <a:lnTo>
                    <a:pt x="1076680" y="170141"/>
                  </a:lnTo>
                  <a:close/>
                </a:path>
                <a:path w="3040379" h="483870">
                  <a:moveTo>
                    <a:pt x="1379296" y="302590"/>
                  </a:moveTo>
                  <a:lnTo>
                    <a:pt x="1374355" y="250672"/>
                  </a:lnTo>
                  <a:lnTo>
                    <a:pt x="1356004" y="209486"/>
                  </a:lnTo>
                  <a:lnTo>
                    <a:pt x="1349603" y="202323"/>
                  </a:lnTo>
                  <a:lnTo>
                    <a:pt x="1338287" y="189649"/>
                  </a:lnTo>
                  <a:lnTo>
                    <a:pt x="1335112" y="187566"/>
                  </a:lnTo>
                  <a:lnTo>
                    <a:pt x="1335112" y="266788"/>
                  </a:lnTo>
                  <a:lnTo>
                    <a:pt x="1189494" y="266788"/>
                  </a:lnTo>
                  <a:lnTo>
                    <a:pt x="1205547" y="230251"/>
                  </a:lnTo>
                  <a:lnTo>
                    <a:pt x="1237005" y="206883"/>
                  </a:lnTo>
                  <a:lnTo>
                    <a:pt x="1262303" y="202323"/>
                  </a:lnTo>
                  <a:lnTo>
                    <a:pt x="1276007" y="203466"/>
                  </a:lnTo>
                  <a:lnTo>
                    <a:pt x="1275702" y="203466"/>
                  </a:lnTo>
                  <a:lnTo>
                    <a:pt x="1287894" y="206730"/>
                  </a:lnTo>
                  <a:lnTo>
                    <a:pt x="1318831" y="229463"/>
                  </a:lnTo>
                  <a:lnTo>
                    <a:pt x="1335112" y="266788"/>
                  </a:lnTo>
                  <a:lnTo>
                    <a:pt x="1335112" y="187566"/>
                  </a:lnTo>
                  <a:lnTo>
                    <a:pt x="1316761" y="175475"/>
                  </a:lnTo>
                  <a:lnTo>
                    <a:pt x="1291437" y="166966"/>
                  </a:lnTo>
                  <a:lnTo>
                    <a:pt x="1262303" y="164122"/>
                  </a:lnTo>
                  <a:lnTo>
                    <a:pt x="1236243" y="166458"/>
                  </a:lnTo>
                  <a:lnTo>
                    <a:pt x="1192530" y="185115"/>
                  </a:lnTo>
                  <a:lnTo>
                    <a:pt x="1160640" y="221310"/>
                  </a:lnTo>
                  <a:lnTo>
                    <a:pt x="1144371" y="268300"/>
                  </a:lnTo>
                  <a:lnTo>
                    <a:pt x="1142339" y="295427"/>
                  </a:lnTo>
                  <a:lnTo>
                    <a:pt x="1144587" y="325666"/>
                  </a:lnTo>
                  <a:lnTo>
                    <a:pt x="1162646" y="374167"/>
                  </a:lnTo>
                  <a:lnTo>
                    <a:pt x="1197381" y="406654"/>
                  </a:lnTo>
                  <a:lnTo>
                    <a:pt x="1240497" y="422910"/>
                  </a:lnTo>
                  <a:lnTo>
                    <a:pt x="1264691" y="424942"/>
                  </a:lnTo>
                  <a:lnTo>
                    <a:pt x="1287970" y="423049"/>
                  </a:lnTo>
                  <a:lnTo>
                    <a:pt x="1329156" y="407835"/>
                  </a:lnTo>
                  <a:lnTo>
                    <a:pt x="1363611" y="376453"/>
                  </a:lnTo>
                  <a:lnTo>
                    <a:pt x="1377492" y="354520"/>
                  </a:lnTo>
                  <a:lnTo>
                    <a:pt x="1341678" y="334822"/>
                  </a:lnTo>
                  <a:lnTo>
                    <a:pt x="1336725" y="344335"/>
                  </a:lnTo>
                  <a:lnTo>
                    <a:pt x="1330782" y="353187"/>
                  </a:lnTo>
                  <a:lnTo>
                    <a:pt x="1292593" y="382270"/>
                  </a:lnTo>
                  <a:lnTo>
                    <a:pt x="1265288" y="386753"/>
                  </a:lnTo>
                  <a:lnTo>
                    <a:pt x="1249502" y="385292"/>
                  </a:lnTo>
                  <a:lnTo>
                    <a:pt x="1209776" y="363474"/>
                  </a:lnTo>
                  <a:lnTo>
                    <a:pt x="1188186" y="320497"/>
                  </a:lnTo>
                  <a:lnTo>
                    <a:pt x="1186510" y="302590"/>
                  </a:lnTo>
                  <a:lnTo>
                    <a:pt x="1379296" y="302590"/>
                  </a:lnTo>
                  <a:close/>
                </a:path>
                <a:path w="3040379" h="483870">
                  <a:moveTo>
                    <a:pt x="1640700" y="347941"/>
                  </a:moveTo>
                  <a:lnTo>
                    <a:pt x="1623606" y="364921"/>
                  </a:lnTo>
                  <a:lnTo>
                    <a:pt x="1604581" y="377050"/>
                  </a:lnTo>
                  <a:lnTo>
                    <a:pt x="1583613" y="384314"/>
                  </a:lnTo>
                  <a:lnTo>
                    <a:pt x="1560703" y="386740"/>
                  </a:lnTo>
                  <a:lnTo>
                    <a:pt x="1543443" y="385216"/>
                  </a:lnTo>
                  <a:lnTo>
                    <a:pt x="1499247" y="362292"/>
                  </a:lnTo>
                  <a:lnTo>
                    <a:pt x="1475181" y="315163"/>
                  </a:lnTo>
                  <a:lnTo>
                    <a:pt x="1473581" y="294830"/>
                  </a:lnTo>
                  <a:lnTo>
                    <a:pt x="1475181" y="274485"/>
                  </a:lnTo>
                  <a:lnTo>
                    <a:pt x="1499247" y="227088"/>
                  </a:lnTo>
                  <a:lnTo>
                    <a:pt x="1543773" y="203860"/>
                  </a:lnTo>
                  <a:lnTo>
                    <a:pt x="1561312" y="202311"/>
                  </a:lnTo>
                  <a:lnTo>
                    <a:pt x="1584299" y="204635"/>
                  </a:lnTo>
                  <a:lnTo>
                    <a:pt x="1604886" y="211569"/>
                  </a:lnTo>
                  <a:lnTo>
                    <a:pt x="1623085" y="223139"/>
                  </a:lnTo>
                  <a:lnTo>
                    <a:pt x="1638909" y="239331"/>
                  </a:lnTo>
                  <a:lnTo>
                    <a:pt x="1638909" y="187998"/>
                  </a:lnTo>
                  <a:lnTo>
                    <a:pt x="1621332" y="177558"/>
                  </a:lnTo>
                  <a:lnTo>
                    <a:pt x="1602651" y="170091"/>
                  </a:lnTo>
                  <a:lnTo>
                    <a:pt x="1582839" y="165620"/>
                  </a:lnTo>
                  <a:lnTo>
                    <a:pt x="1561896" y="164122"/>
                  </a:lnTo>
                  <a:lnTo>
                    <a:pt x="1534490" y="166458"/>
                  </a:lnTo>
                  <a:lnTo>
                    <a:pt x="1487043" y="185115"/>
                  </a:lnTo>
                  <a:lnTo>
                    <a:pt x="1450555" y="221297"/>
                  </a:lnTo>
                  <a:lnTo>
                    <a:pt x="1431759" y="268300"/>
                  </a:lnTo>
                  <a:lnTo>
                    <a:pt x="1429397" y="295427"/>
                  </a:lnTo>
                  <a:lnTo>
                    <a:pt x="1431734" y="322275"/>
                  </a:lnTo>
                  <a:lnTo>
                    <a:pt x="1450390" y="368668"/>
                  </a:lnTo>
                  <a:lnTo>
                    <a:pt x="1486649" y="404304"/>
                  </a:lnTo>
                  <a:lnTo>
                    <a:pt x="1534248" y="422656"/>
                  </a:lnTo>
                  <a:lnTo>
                    <a:pt x="1561896" y="424942"/>
                  </a:lnTo>
                  <a:lnTo>
                    <a:pt x="1583169" y="423341"/>
                  </a:lnTo>
                  <a:lnTo>
                    <a:pt x="1603387" y="418528"/>
                  </a:lnTo>
                  <a:lnTo>
                    <a:pt x="1622564" y="410514"/>
                  </a:lnTo>
                  <a:lnTo>
                    <a:pt x="1640700" y="399288"/>
                  </a:lnTo>
                  <a:lnTo>
                    <a:pt x="1640700" y="347941"/>
                  </a:lnTo>
                  <a:close/>
                </a:path>
                <a:path w="3040379" h="483870">
                  <a:moveTo>
                    <a:pt x="1820926" y="268579"/>
                  </a:moveTo>
                  <a:lnTo>
                    <a:pt x="1689620" y="268579"/>
                  </a:lnTo>
                  <a:lnTo>
                    <a:pt x="1689620" y="312737"/>
                  </a:lnTo>
                  <a:lnTo>
                    <a:pt x="1820926" y="312737"/>
                  </a:lnTo>
                  <a:lnTo>
                    <a:pt x="1820926" y="268579"/>
                  </a:lnTo>
                  <a:close/>
                </a:path>
                <a:path w="3040379" h="483870">
                  <a:moveTo>
                    <a:pt x="2179015" y="417791"/>
                  </a:moveTo>
                  <a:lnTo>
                    <a:pt x="2119325" y="151003"/>
                  </a:lnTo>
                  <a:lnTo>
                    <a:pt x="2019058" y="352742"/>
                  </a:lnTo>
                  <a:lnTo>
                    <a:pt x="1916404" y="151003"/>
                  </a:lnTo>
                  <a:lnTo>
                    <a:pt x="1856714" y="417791"/>
                  </a:lnTo>
                  <a:lnTo>
                    <a:pt x="1900897" y="417791"/>
                  </a:lnTo>
                  <a:lnTo>
                    <a:pt x="1932520" y="264414"/>
                  </a:lnTo>
                  <a:lnTo>
                    <a:pt x="2017877" y="435089"/>
                  </a:lnTo>
                  <a:lnTo>
                    <a:pt x="2102027" y="264414"/>
                  </a:lnTo>
                  <a:lnTo>
                    <a:pt x="2134844" y="417791"/>
                  </a:lnTo>
                  <a:lnTo>
                    <a:pt x="2179015" y="417791"/>
                  </a:lnTo>
                  <a:close/>
                </a:path>
                <a:path w="3040379" h="483870">
                  <a:moveTo>
                    <a:pt x="2478633" y="294830"/>
                  </a:moveTo>
                  <a:lnTo>
                    <a:pt x="2469299" y="243065"/>
                  </a:lnTo>
                  <a:lnTo>
                    <a:pt x="2442299" y="202311"/>
                  </a:lnTo>
                  <a:lnTo>
                    <a:pt x="2434463" y="195541"/>
                  </a:lnTo>
                  <a:lnTo>
                    <a:pt x="2434463" y="294830"/>
                  </a:lnTo>
                  <a:lnTo>
                    <a:pt x="2432862" y="315163"/>
                  </a:lnTo>
                  <a:lnTo>
                    <a:pt x="2408796" y="362280"/>
                  </a:lnTo>
                  <a:lnTo>
                    <a:pt x="2364600" y="385216"/>
                  </a:lnTo>
                  <a:lnTo>
                    <a:pt x="2347328" y="386740"/>
                  </a:lnTo>
                  <a:lnTo>
                    <a:pt x="2330056" y="385216"/>
                  </a:lnTo>
                  <a:lnTo>
                    <a:pt x="2285847" y="362280"/>
                  </a:lnTo>
                  <a:lnTo>
                    <a:pt x="2261793" y="315163"/>
                  </a:lnTo>
                  <a:lnTo>
                    <a:pt x="2260181" y="294830"/>
                  </a:lnTo>
                  <a:lnTo>
                    <a:pt x="2261768" y="274485"/>
                  </a:lnTo>
                  <a:lnTo>
                    <a:pt x="2285542" y="227088"/>
                  </a:lnTo>
                  <a:lnTo>
                    <a:pt x="2329802" y="203860"/>
                  </a:lnTo>
                  <a:lnTo>
                    <a:pt x="2347328" y="202311"/>
                  </a:lnTo>
                  <a:lnTo>
                    <a:pt x="2364905" y="203860"/>
                  </a:lnTo>
                  <a:lnTo>
                    <a:pt x="2409101" y="226796"/>
                  </a:lnTo>
                  <a:lnTo>
                    <a:pt x="2432875" y="274256"/>
                  </a:lnTo>
                  <a:lnTo>
                    <a:pt x="2434463" y="294830"/>
                  </a:lnTo>
                  <a:lnTo>
                    <a:pt x="2434463" y="195541"/>
                  </a:lnTo>
                  <a:lnTo>
                    <a:pt x="2421458" y="184937"/>
                  </a:lnTo>
                  <a:lnTo>
                    <a:pt x="2399169" y="173380"/>
                  </a:lnTo>
                  <a:lnTo>
                    <a:pt x="2374455" y="166446"/>
                  </a:lnTo>
                  <a:lnTo>
                    <a:pt x="2347328" y="164122"/>
                  </a:lnTo>
                  <a:lnTo>
                    <a:pt x="2320175" y="166446"/>
                  </a:lnTo>
                  <a:lnTo>
                    <a:pt x="2273173" y="184937"/>
                  </a:lnTo>
                  <a:lnTo>
                    <a:pt x="2236990" y="220865"/>
                  </a:lnTo>
                  <a:lnTo>
                    <a:pt x="2218347" y="267716"/>
                  </a:lnTo>
                  <a:lnTo>
                    <a:pt x="2216023" y="294830"/>
                  </a:lnTo>
                  <a:lnTo>
                    <a:pt x="2218347" y="321691"/>
                  </a:lnTo>
                  <a:lnTo>
                    <a:pt x="2236990" y="368249"/>
                  </a:lnTo>
                  <a:lnTo>
                    <a:pt x="2273173" y="404126"/>
                  </a:lnTo>
                  <a:lnTo>
                    <a:pt x="2320175" y="422630"/>
                  </a:lnTo>
                  <a:lnTo>
                    <a:pt x="2347328" y="424942"/>
                  </a:lnTo>
                  <a:lnTo>
                    <a:pt x="2374455" y="422630"/>
                  </a:lnTo>
                  <a:lnTo>
                    <a:pt x="2421458" y="404126"/>
                  </a:lnTo>
                  <a:lnTo>
                    <a:pt x="2457640" y="368249"/>
                  </a:lnTo>
                  <a:lnTo>
                    <a:pt x="2476296" y="321691"/>
                  </a:lnTo>
                  <a:lnTo>
                    <a:pt x="2478633" y="294830"/>
                  </a:lnTo>
                  <a:close/>
                </a:path>
                <a:path w="3040379" h="483870">
                  <a:moveTo>
                    <a:pt x="2773451" y="378396"/>
                  </a:moveTo>
                  <a:lnTo>
                    <a:pt x="2736456" y="378396"/>
                  </a:lnTo>
                  <a:lnTo>
                    <a:pt x="2736456" y="209486"/>
                  </a:lnTo>
                  <a:lnTo>
                    <a:pt x="2736456" y="170091"/>
                  </a:lnTo>
                  <a:lnTo>
                    <a:pt x="2693479" y="170091"/>
                  </a:lnTo>
                  <a:lnTo>
                    <a:pt x="2693479" y="209486"/>
                  </a:lnTo>
                  <a:lnTo>
                    <a:pt x="2693479" y="378396"/>
                  </a:lnTo>
                  <a:lnTo>
                    <a:pt x="2575306" y="378396"/>
                  </a:lnTo>
                  <a:lnTo>
                    <a:pt x="2588361" y="363816"/>
                  </a:lnTo>
                  <a:lnTo>
                    <a:pt x="2597683" y="346316"/>
                  </a:lnTo>
                  <a:lnTo>
                    <a:pt x="2603284" y="325920"/>
                  </a:lnTo>
                  <a:lnTo>
                    <a:pt x="2605151" y="302590"/>
                  </a:lnTo>
                  <a:lnTo>
                    <a:pt x="2605151" y="209486"/>
                  </a:lnTo>
                  <a:lnTo>
                    <a:pt x="2693479" y="209486"/>
                  </a:lnTo>
                  <a:lnTo>
                    <a:pt x="2693479" y="170091"/>
                  </a:lnTo>
                  <a:lnTo>
                    <a:pt x="2562174" y="170091"/>
                  </a:lnTo>
                  <a:lnTo>
                    <a:pt x="2562174" y="280517"/>
                  </a:lnTo>
                  <a:lnTo>
                    <a:pt x="2561539" y="301409"/>
                  </a:lnTo>
                  <a:lnTo>
                    <a:pt x="2552027" y="346176"/>
                  </a:lnTo>
                  <a:lnTo>
                    <a:pt x="2520581" y="376161"/>
                  </a:lnTo>
                  <a:lnTo>
                    <a:pt x="2506078" y="378396"/>
                  </a:lnTo>
                  <a:lnTo>
                    <a:pt x="2506078" y="483438"/>
                  </a:lnTo>
                  <a:lnTo>
                    <a:pt x="2545461" y="483438"/>
                  </a:lnTo>
                  <a:lnTo>
                    <a:pt x="2545461" y="417791"/>
                  </a:lnTo>
                  <a:lnTo>
                    <a:pt x="2734068" y="417791"/>
                  </a:lnTo>
                  <a:lnTo>
                    <a:pt x="2734068" y="483438"/>
                  </a:lnTo>
                  <a:lnTo>
                    <a:pt x="2773451" y="483438"/>
                  </a:lnTo>
                  <a:lnTo>
                    <a:pt x="2773451" y="417791"/>
                  </a:lnTo>
                  <a:lnTo>
                    <a:pt x="2773451" y="378396"/>
                  </a:lnTo>
                  <a:close/>
                </a:path>
                <a:path w="3040379" h="483870">
                  <a:moveTo>
                    <a:pt x="3040253" y="302590"/>
                  </a:moveTo>
                  <a:lnTo>
                    <a:pt x="3039465" y="275285"/>
                  </a:lnTo>
                  <a:lnTo>
                    <a:pt x="3038030" y="266788"/>
                  </a:lnTo>
                  <a:lnTo>
                    <a:pt x="3035325" y="250672"/>
                  </a:lnTo>
                  <a:lnTo>
                    <a:pt x="3016974" y="209486"/>
                  </a:lnTo>
                  <a:lnTo>
                    <a:pt x="2996082" y="187566"/>
                  </a:lnTo>
                  <a:lnTo>
                    <a:pt x="2996082" y="266788"/>
                  </a:lnTo>
                  <a:lnTo>
                    <a:pt x="2850464" y="266788"/>
                  </a:lnTo>
                  <a:lnTo>
                    <a:pt x="2866517" y="230251"/>
                  </a:lnTo>
                  <a:lnTo>
                    <a:pt x="2897975" y="206883"/>
                  </a:lnTo>
                  <a:lnTo>
                    <a:pt x="2923260" y="202323"/>
                  </a:lnTo>
                  <a:lnTo>
                    <a:pt x="2936976" y="203466"/>
                  </a:lnTo>
                  <a:lnTo>
                    <a:pt x="2936671" y="203466"/>
                  </a:lnTo>
                  <a:lnTo>
                    <a:pt x="2948851" y="206730"/>
                  </a:lnTo>
                  <a:lnTo>
                    <a:pt x="2979801" y="229463"/>
                  </a:lnTo>
                  <a:lnTo>
                    <a:pt x="2996082" y="266788"/>
                  </a:lnTo>
                  <a:lnTo>
                    <a:pt x="2996082" y="187566"/>
                  </a:lnTo>
                  <a:lnTo>
                    <a:pt x="2977731" y="175475"/>
                  </a:lnTo>
                  <a:lnTo>
                    <a:pt x="2952394" y="166966"/>
                  </a:lnTo>
                  <a:lnTo>
                    <a:pt x="2923260" y="164122"/>
                  </a:lnTo>
                  <a:lnTo>
                    <a:pt x="2897213" y="166458"/>
                  </a:lnTo>
                  <a:lnTo>
                    <a:pt x="2853499" y="185115"/>
                  </a:lnTo>
                  <a:lnTo>
                    <a:pt x="2821597" y="221310"/>
                  </a:lnTo>
                  <a:lnTo>
                    <a:pt x="2805328" y="268300"/>
                  </a:lnTo>
                  <a:lnTo>
                    <a:pt x="2803296" y="295427"/>
                  </a:lnTo>
                  <a:lnTo>
                    <a:pt x="2805557" y="325666"/>
                  </a:lnTo>
                  <a:lnTo>
                    <a:pt x="2823616" y="374167"/>
                  </a:lnTo>
                  <a:lnTo>
                    <a:pt x="2858338" y="406654"/>
                  </a:lnTo>
                  <a:lnTo>
                    <a:pt x="2901467" y="422910"/>
                  </a:lnTo>
                  <a:lnTo>
                    <a:pt x="2925661" y="424942"/>
                  </a:lnTo>
                  <a:lnTo>
                    <a:pt x="2948940" y="423049"/>
                  </a:lnTo>
                  <a:lnTo>
                    <a:pt x="2990126" y="407835"/>
                  </a:lnTo>
                  <a:lnTo>
                    <a:pt x="3024581" y="376453"/>
                  </a:lnTo>
                  <a:lnTo>
                    <a:pt x="3038449" y="354520"/>
                  </a:lnTo>
                  <a:lnTo>
                    <a:pt x="3002648" y="334822"/>
                  </a:lnTo>
                  <a:lnTo>
                    <a:pt x="2997682" y="344335"/>
                  </a:lnTo>
                  <a:lnTo>
                    <a:pt x="2991751" y="353187"/>
                  </a:lnTo>
                  <a:lnTo>
                    <a:pt x="2953562" y="382270"/>
                  </a:lnTo>
                  <a:lnTo>
                    <a:pt x="2926245" y="386753"/>
                  </a:lnTo>
                  <a:lnTo>
                    <a:pt x="2910471" y="385292"/>
                  </a:lnTo>
                  <a:lnTo>
                    <a:pt x="2870746" y="363474"/>
                  </a:lnTo>
                  <a:lnTo>
                    <a:pt x="2849143" y="320497"/>
                  </a:lnTo>
                  <a:lnTo>
                    <a:pt x="2847479" y="302590"/>
                  </a:lnTo>
                  <a:lnTo>
                    <a:pt x="3040253" y="30259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7017189" y="3694714"/>
              <a:ext cx="223218" cy="248882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7321567" y="3694714"/>
              <a:ext cx="181439" cy="247688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7676667" y="3501942"/>
              <a:ext cx="2275840" cy="447675"/>
            </a:xfrm>
            <a:custGeom>
              <a:avLst/>
              <a:gdLst/>
              <a:ahLst/>
              <a:cxnLst/>
              <a:rect l="l" t="t" r="r" b="b"/>
              <a:pathLst>
                <a:path w="2275840" h="447675">
                  <a:moveTo>
                    <a:pt x="127723" y="5372"/>
                  </a:moveTo>
                  <a:lnTo>
                    <a:pt x="120459" y="3022"/>
                  </a:lnTo>
                  <a:lnTo>
                    <a:pt x="112953" y="1346"/>
                  </a:lnTo>
                  <a:lnTo>
                    <a:pt x="105232" y="330"/>
                  </a:lnTo>
                  <a:lnTo>
                    <a:pt x="97294" y="0"/>
                  </a:lnTo>
                  <a:lnTo>
                    <a:pt x="82778" y="1003"/>
                  </a:lnTo>
                  <a:lnTo>
                    <a:pt x="47739" y="16116"/>
                  </a:lnTo>
                  <a:lnTo>
                    <a:pt x="25374" y="63004"/>
                  </a:lnTo>
                  <a:lnTo>
                    <a:pt x="23876" y="85940"/>
                  </a:lnTo>
                  <a:lnTo>
                    <a:pt x="23876" y="192773"/>
                  </a:lnTo>
                  <a:lnTo>
                    <a:pt x="0" y="192773"/>
                  </a:lnTo>
                  <a:lnTo>
                    <a:pt x="0" y="232168"/>
                  </a:lnTo>
                  <a:lnTo>
                    <a:pt x="23876" y="232168"/>
                  </a:lnTo>
                  <a:lnTo>
                    <a:pt x="23876" y="440474"/>
                  </a:lnTo>
                  <a:lnTo>
                    <a:pt x="66852" y="440474"/>
                  </a:lnTo>
                  <a:lnTo>
                    <a:pt x="66852" y="232168"/>
                  </a:lnTo>
                  <a:lnTo>
                    <a:pt x="127723" y="232168"/>
                  </a:lnTo>
                  <a:lnTo>
                    <a:pt x="127723" y="192773"/>
                  </a:lnTo>
                  <a:lnTo>
                    <a:pt x="66852" y="192773"/>
                  </a:lnTo>
                  <a:lnTo>
                    <a:pt x="66852" y="90716"/>
                  </a:lnTo>
                  <a:lnTo>
                    <a:pt x="76835" y="49161"/>
                  </a:lnTo>
                  <a:lnTo>
                    <a:pt x="99669" y="41783"/>
                  </a:lnTo>
                  <a:lnTo>
                    <a:pt x="107022" y="42113"/>
                  </a:lnTo>
                  <a:lnTo>
                    <a:pt x="114147" y="43116"/>
                  </a:lnTo>
                  <a:lnTo>
                    <a:pt x="121043" y="44805"/>
                  </a:lnTo>
                  <a:lnTo>
                    <a:pt x="127723" y="47155"/>
                  </a:lnTo>
                  <a:lnTo>
                    <a:pt x="127723" y="5372"/>
                  </a:lnTo>
                  <a:close/>
                </a:path>
                <a:path w="2275840" h="447675">
                  <a:moveTo>
                    <a:pt x="398691" y="192786"/>
                  </a:moveTo>
                  <a:lnTo>
                    <a:pt x="358101" y="192786"/>
                  </a:lnTo>
                  <a:lnTo>
                    <a:pt x="358101" y="316928"/>
                  </a:lnTo>
                  <a:lnTo>
                    <a:pt x="356704" y="335584"/>
                  </a:lnTo>
                  <a:lnTo>
                    <a:pt x="335737" y="382587"/>
                  </a:lnTo>
                  <a:lnTo>
                    <a:pt x="293420" y="407809"/>
                  </a:lnTo>
                  <a:lnTo>
                    <a:pt x="293001" y="407809"/>
                  </a:lnTo>
                  <a:lnTo>
                    <a:pt x="275742" y="409435"/>
                  </a:lnTo>
                  <a:lnTo>
                    <a:pt x="228231" y="394830"/>
                  </a:lnTo>
                  <a:lnTo>
                    <a:pt x="200012" y="353707"/>
                  </a:lnTo>
                  <a:lnTo>
                    <a:pt x="194576" y="316331"/>
                  </a:lnTo>
                  <a:lnTo>
                    <a:pt x="196037" y="296113"/>
                  </a:lnTo>
                  <a:lnTo>
                    <a:pt x="218147" y="249186"/>
                  </a:lnTo>
                  <a:lnTo>
                    <a:pt x="259384" y="226517"/>
                  </a:lnTo>
                  <a:lnTo>
                    <a:pt x="275742" y="225005"/>
                  </a:lnTo>
                  <a:lnTo>
                    <a:pt x="291465" y="226517"/>
                  </a:lnTo>
                  <a:lnTo>
                    <a:pt x="333044" y="248894"/>
                  </a:lnTo>
                  <a:lnTo>
                    <a:pt x="356539" y="296113"/>
                  </a:lnTo>
                  <a:lnTo>
                    <a:pt x="358101" y="316928"/>
                  </a:lnTo>
                  <a:lnTo>
                    <a:pt x="358101" y="192786"/>
                  </a:lnTo>
                  <a:lnTo>
                    <a:pt x="355714" y="192786"/>
                  </a:lnTo>
                  <a:lnTo>
                    <a:pt x="355714" y="227990"/>
                  </a:lnTo>
                  <a:lnTo>
                    <a:pt x="352907" y="225005"/>
                  </a:lnTo>
                  <a:lnTo>
                    <a:pt x="338785" y="209981"/>
                  </a:lnTo>
                  <a:lnTo>
                    <a:pt x="319011" y="197116"/>
                  </a:lnTo>
                  <a:lnTo>
                    <a:pt x="296405" y="189395"/>
                  </a:lnTo>
                  <a:lnTo>
                    <a:pt x="270967" y="186817"/>
                  </a:lnTo>
                  <a:lnTo>
                    <a:pt x="246583" y="188963"/>
                  </a:lnTo>
                  <a:lnTo>
                    <a:pt x="203758" y="206121"/>
                  </a:lnTo>
                  <a:lnTo>
                    <a:pt x="170040" y="239966"/>
                  </a:lnTo>
                  <a:lnTo>
                    <a:pt x="152577" y="287553"/>
                  </a:lnTo>
                  <a:lnTo>
                    <a:pt x="150393" y="316331"/>
                  </a:lnTo>
                  <a:lnTo>
                    <a:pt x="152603" y="345655"/>
                  </a:lnTo>
                  <a:lnTo>
                    <a:pt x="170205" y="393992"/>
                  </a:lnTo>
                  <a:lnTo>
                    <a:pt x="204165" y="428167"/>
                  </a:lnTo>
                  <a:lnTo>
                    <a:pt x="246837" y="445477"/>
                  </a:lnTo>
                  <a:lnTo>
                    <a:pt x="270967" y="447636"/>
                  </a:lnTo>
                  <a:lnTo>
                    <a:pt x="295960" y="445033"/>
                  </a:lnTo>
                  <a:lnTo>
                    <a:pt x="318414" y="437197"/>
                  </a:lnTo>
                  <a:lnTo>
                    <a:pt x="338340" y="424129"/>
                  </a:lnTo>
                  <a:lnTo>
                    <a:pt x="352310" y="409435"/>
                  </a:lnTo>
                  <a:lnTo>
                    <a:pt x="355714" y="405853"/>
                  </a:lnTo>
                  <a:lnTo>
                    <a:pt x="355714" y="440474"/>
                  </a:lnTo>
                  <a:lnTo>
                    <a:pt x="398691" y="440474"/>
                  </a:lnTo>
                  <a:lnTo>
                    <a:pt x="398691" y="405853"/>
                  </a:lnTo>
                  <a:lnTo>
                    <a:pt x="398691" y="227990"/>
                  </a:lnTo>
                  <a:lnTo>
                    <a:pt x="398691" y="192786"/>
                  </a:lnTo>
                  <a:close/>
                </a:path>
                <a:path w="2275840" h="447675">
                  <a:moveTo>
                    <a:pt x="632637" y="366471"/>
                  </a:moveTo>
                  <a:lnTo>
                    <a:pt x="619518" y="326466"/>
                  </a:lnTo>
                  <a:lnTo>
                    <a:pt x="578993" y="298056"/>
                  </a:lnTo>
                  <a:lnTo>
                    <a:pt x="546493" y="283451"/>
                  </a:lnTo>
                  <a:lnTo>
                    <a:pt x="537514" y="279107"/>
                  </a:lnTo>
                  <a:lnTo>
                    <a:pt x="530517" y="275247"/>
                  </a:lnTo>
                  <a:lnTo>
                    <a:pt x="525500" y="271868"/>
                  </a:lnTo>
                  <a:lnTo>
                    <a:pt x="520128" y="267690"/>
                  </a:lnTo>
                  <a:lnTo>
                    <a:pt x="517448" y="261429"/>
                  </a:lnTo>
                  <a:lnTo>
                    <a:pt x="517448" y="243928"/>
                  </a:lnTo>
                  <a:lnTo>
                    <a:pt x="520331" y="236956"/>
                  </a:lnTo>
                  <a:lnTo>
                    <a:pt x="531863" y="227406"/>
                  </a:lnTo>
                  <a:lnTo>
                    <a:pt x="538924" y="225005"/>
                  </a:lnTo>
                  <a:lnTo>
                    <a:pt x="547293" y="225005"/>
                  </a:lnTo>
                  <a:lnTo>
                    <a:pt x="558634" y="226580"/>
                  </a:lnTo>
                  <a:lnTo>
                    <a:pt x="568185" y="231279"/>
                  </a:lnTo>
                  <a:lnTo>
                    <a:pt x="575945" y="239115"/>
                  </a:lnTo>
                  <a:lnTo>
                    <a:pt x="581914" y="250088"/>
                  </a:lnTo>
                  <a:lnTo>
                    <a:pt x="617131" y="231571"/>
                  </a:lnTo>
                  <a:lnTo>
                    <a:pt x="605028" y="211988"/>
                  </a:lnTo>
                  <a:lnTo>
                    <a:pt x="589661" y="198005"/>
                  </a:lnTo>
                  <a:lnTo>
                    <a:pt x="571017" y="189611"/>
                  </a:lnTo>
                  <a:lnTo>
                    <a:pt x="549084" y="186817"/>
                  </a:lnTo>
                  <a:lnTo>
                    <a:pt x="533730" y="187972"/>
                  </a:lnTo>
                  <a:lnTo>
                    <a:pt x="496862" y="205308"/>
                  </a:lnTo>
                  <a:lnTo>
                    <a:pt x="478104" y="240792"/>
                  </a:lnTo>
                  <a:lnTo>
                    <a:pt x="476859" y="256057"/>
                  </a:lnTo>
                  <a:lnTo>
                    <a:pt x="477570" y="266611"/>
                  </a:lnTo>
                  <a:lnTo>
                    <a:pt x="496671" y="300545"/>
                  </a:lnTo>
                  <a:lnTo>
                    <a:pt x="561111" y="334632"/>
                  </a:lnTo>
                  <a:lnTo>
                    <a:pt x="568680" y="338620"/>
                  </a:lnTo>
                  <a:lnTo>
                    <a:pt x="588479" y="364477"/>
                  </a:lnTo>
                  <a:lnTo>
                    <a:pt x="588479" y="370052"/>
                  </a:lnTo>
                  <a:lnTo>
                    <a:pt x="565277" y="406450"/>
                  </a:lnTo>
                  <a:lnTo>
                    <a:pt x="547890" y="409435"/>
                  </a:lnTo>
                  <a:lnTo>
                    <a:pt x="531558" y="406895"/>
                  </a:lnTo>
                  <a:lnTo>
                    <a:pt x="517753" y="399288"/>
                  </a:lnTo>
                  <a:lnTo>
                    <a:pt x="506488" y="386613"/>
                  </a:lnTo>
                  <a:lnTo>
                    <a:pt x="497763" y="368858"/>
                  </a:lnTo>
                  <a:lnTo>
                    <a:pt x="460743" y="384378"/>
                  </a:lnTo>
                  <a:lnTo>
                    <a:pt x="481050" y="420179"/>
                  </a:lnTo>
                  <a:lnTo>
                    <a:pt x="518541" y="442950"/>
                  </a:lnTo>
                  <a:lnTo>
                    <a:pt x="542518" y="447636"/>
                  </a:lnTo>
                  <a:lnTo>
                    <a:pt x="547293" y="447636"/>
                  </a:lnTo>
                  <a:lnTo>
                    <a:pt x="595579" y="435381"/>
                  </a:lnTo>
                  <a:lnTo>
                    <a:pt x="626592" y="400113"/>
                  </a:lnTo>
                  <a:lnTo>
                    <a:pt x="631126" y="384276"/>
                  </a:lnTo>
                  <a:lnTo>
                    <a:pt x="632637" y="366471"/>
                  </a:lnTo>
                  <a:close/>
                </a:path>
                <a:path w="2275840" h="447675">
                  <a:moveTo>
                    <a:pt x="777074" y="192798"/>
                  </a:moveTo>
                  <a:lnTo>
                    <a:pt x="734098" y="192798"/>
                  </a:lnTo>
                  <a:lnTo>
                    <a:pt x="734098" y="102628"/>
                  </a:lnTo>
                  <a:lnTo>
                    <a:pt x="691121" y="102628"/>
                  </a:lnTo>
                  <a:lnTo>
                    <a:pt x="691121" y="192798"/>
                  </a:lnTo>
                  <a:lnTo>
                    <a:pt x="664857" y="192798"/>
                  </a:lnTo>
                  <a:lnTo>
                    <a:pt x="664857" y="232168"/>
                  </a:lnTo>
                  <a:lnTo>
                    <a:pt x="691121" y="232168"/>
                  </a:lnTo>
                  <a:lnTo>
                    <a:pt x="691121" y="440448"/>
                  </a:lnTo>
                  <a:lnTo>
                    <a:pt x="734098" y="440448"/>
                  </a:lnTo>
                  <a:lnTo>
                    <a:pt x="734098" y="232168"/>
                  </a:lnTo>
                  <a:lnTo>
                    <a:pt x="777074" y="232168"/>
                  </a:lnTo>
                  <a:lnTo>
                    <a:pt x="777074" y="192798"/>
                  </a:lnTo>
                  <a:close/>
                </a:path>
                <a:path w="2275840" h="447675">
                  <a:moveTo>
                    <a:pt x="1061745" y="5372"/>
                  </a:moveTo>
                  <a:lnTo>
                    <a:pt x="1054481" y="3022"/>
                  </a:lnTo>
                  <a:lnTo>
                    <a:pt x="1046975" y="1346"/>
                  </a:lnTo>
                  <a:lnTo>
                    <a:pt x="1039253" y="330"/>
                  </a:lnTo>
                  <a:lnTo>
                    <a:pt x="1031316" y="0"/>
                  </a:lnTo>
                  <a:lnTo>
                    <a:pt x="1016800" y="1003"/>
                  </a:lnTo>
                  <a:lnTo>
                    <a:pt x="981760" y="16116"/>
                  </a:lnTo>
                  <a:lnTo>
                    <a:pt x="959396" y="63004"/>
                  </a:lnTo>
                  <a:lnTo>
                    <a:pt x="957897" y="85940"/>
                  </a:lnTo>
                  <a:lnTo>
                    <a:pt x="957897" y="192773"/>
                  </a:lnTo>
                  <a:lnTo>
                    <a:pt x="934021" y="192773"/>
                  </a:lnTo>
                  <a:lnTo>
                    <a:pt x="934021" y="232168"/>
                  </a:lnTo>
                  <a:lnTo>
                    <a:pt x="957897" y="232168"/>
                  </a:lnTo>
                  <a:lnTo>
                    <a:pt x="957897" y="440474"/>
                  </a:lnTo>
                  <a:lnTo>
                    <a:pt x="1000874" y="440474"/>
                  </a:lnTo>
                  <a:lnTo>
                    <a:pt x="1000874" y="232168"/>
                  </a:lnTo>
                  <a:lnTo>
                    <a:pt x="1061745" y="232168"/>
                  </a:lnTo>
                  <a:lnTo>
                    <a:pt x="1061745" y="192773"/>
                  </a:lnTo>
                  <a:lnTo>
                    <a:pt x="1000874" y="192773"/>
                  </a:lnTo>
                  <a:lnTo>
                    <a:pt x="1000874" y="90716"/>
                  </a:lnTo>
                  <a:lnTo>
                    <a:pt x="1010869" y="49161"/>
                  </a:lnTo>
                  <a:lnTo>
                    <a:pt x="1033691" y="41783"/>
                  </a:lnTo>
                  <a:lnTo>
                    <a:pt x="1041044" y="42113"/>
                  </a:lnTo>
                  <a:lnTo>
                    <a:pt x="1048169" y="43116"/>
                  </a:lnTo>
                  <a:lnTo>
                    <a:pt x="1055065" y="44805"/>
                  </a:lnTo>
                  <a:lnTo>
                    <a:pt x="1061745" y="47155"/>
                  </a:lnTo>
                  <a:lnTo>
                    <a:pt x="1061745" y="5372"/>
                  </a:lnTo>
                  <a:close/>
                </a:path>
                <a:path w="2275840" h="447675">
                  <a:moveTo>
                    <a:pt x="1332712" y="192786"/>
                  </a:moveTo>
                  <a:lnTo>
                    <a:pt x="1292136" y="192786"/>
                  </a:lnTo>
                  <a:lnTo>
                    <a:pt x="1292136" y="316928"/>
                  </a:lnTo>
                  <a:lnTo>
                    <a:pt x="1290726" y="335584"/>
                  </a:lnTo>
                  <a:lnTo>
                    <a:pt x="1269758" y="382587"/>
                  </a:lnTo>
                  <a:lnTo>
                    <a:pt x="1227442" y="407809"/>
                  </a:lnTo>
                  <a:lnTo>
                    <a:pt x="1227023" y="407809"/>
                  </a:lnTo>
                  <a:lnTo>
                    <a:pt x="1209763" y="409435"/>
                  </a:lnTo>
                  <a:lnTo>
                    <a:pt x="1162253" y="394830"/>
                  </a:lnTo>
                  <a:lnTo>
                    <a:pt x="1134033" y="353707"/>
                  </a:lnTo>
                  <a:lnTo>
                    <a:pt x="1128598" y="316331"/>
                  </a:lnTo>
                  <a:lnTo>
                    <a:pt x="1130058" y="296113"/>
                  </a:lnTo>
                  <a:lnTo>
                    <a:pt x="1152169" y="249186"/>
                  </a:lnTo>
                  <a:lnTo>
                    <a:pt x="1193406" y="226517"/>
                  </a:lnTo>
                  <a:lnTo>
                    <a:pt x="1209763" y="225005"/>
                  </a:lnTo>
                  <a:lnTo>
                    <a:pt x="1225486" y="226517"/>
                  </a:lnTo>
                  <a:lnTo>
                    <a:pt x="1267066" y="248894"/>
                  </a:lnTo>
                  <a:lnTo>
                    <a:pt x="1290561" y="296113"/>
                  </a:lnTo>
                  <a:lnTo>
                    <a:pt x="1292085" y="316331"/>
                  </a:lnTo>
                  <a:lnTo>
                    <a:pt x="1292136" y="316928"/>
                  </a:lnTo>
                  <a:lnTo>
                    <a:pt x="1292136" y="192786"/>
                  </a:lnTo>
                  <a:lnTo>
                    <a:pt x="1289748" y="192786"/>
                  </a:lnTo>
                  <a:lnTo>
                    <a:pt x="1289748" y="227990"/>
                  </a:lnTo>
                  <a:lnTo>
                    <a:pt x="1286941" y="225005"/>
                  </a:lnTo>
                  <a:lnTo>
                    <a:pt x="1272806" y="209981"/>
                  </a:lnTo>
                  <a:lnTo>
                    <a:pt x="1253032" y="197116"/>
                  </a:lnTo>
                  <a:lnTo>
                    <a:pt x="1230426" y="189395"/>
                  </a:lnTo>
                  <a:lnTo>
                    <a:pt x="1204988" y="186817"/>
                  </a:lnTo>
                  <a:lnTo>
                    <a:pt x="1180604" y="188963"/>
                  </a:lnTo>
                  <a:lnTo>
                    <a:pt x="1137780" y="206121"/>
                  </a:lnTo>
                  <a:lnTo>
                    <a:pt x="1104074" y="239966"/>
                  </a:lnTo>
                  <a:lnTo>
                    <a:pt x="1086599" y="287553"/>
                  </a:lnTo>
                  <a:lnTo>
                    <a:pt x="1084414" y="316331"/>
                  </a:lnTo>
                  <a:lnTo>
                    <a:pt x="1086624" y="345655"/>
                  </a:lnTo>
                  <a:lnTo>
                    <a:pt x="1104226" y="393992"/>
                  </a:lnTo>
                  <a:lnTo>
                    <a:pt x="1138186" y="428167"/>
                  </a:lnTo>
                  <a:lnTo>
                    <a:pt x="1180858" y="445477"/>
                  </a:lnTo>
                  <a:lnTo>
                    <a:pt x="1204988" y="447636"/>
                  </a:lnTo>
                  <a:lnTo>
                    <a:pt x="1229982" y="445033"/>
                  </a:lnTo>
                  <a:lnTo>
                    <a:pt x="1252435" y="437197"/>
                  </a:lnTo>
                  <a:lnTo>
                    <a:pt x="1272362" y="424129"/>
                  </a:lnTo>
                  <a:lnTo>
                    <a:pt x="1286344" y="409435"/>
                  </a:lnTo>
                  <a:lnTo>
                    <a:pt x="1289748" y="405853"/>
                  </a:lnTo>
                  <a:lnTo>
                    <a:pt x="1289748" y="440474"/>
                  </a:lnTo>
                  <a:lnTo>
                    <a:pt x="1332712" y="440474"/>
                  </a:lnTo>
                  <a:lnTo>
                    <a:pt x="1332712" y="405853"/>
                  </a:lnTo>
                  <a:lnTo>
                    <a:pt x="1332712" y="227990"/>
                  </a:lnTo>
                  <a:lnTo>
                    <a:pt x="1332712" y="192786"/>
                  </a:lnTo>
                  <a:close/>
                </a:path>
                <a:path w="2275840" h="447675">
                  <a:moveTo>
                    <a:pt x="1566659" y="366471"/>
                  </a:moveTo>
                  <a:lnTo>
                    <a:pt x="1553540" y="326466"/>
                  </a:lnTo>
                  <a:lnTo>
                    <a:pt x="1513027" y="298056"/>
                  </a:lnTo>
                  <a:lnTo>
                    <a:pt x="1480515" y="283451"/>
                  </a:lnTo>
                  <a:lnTo>
                    <a:pt x="1471536" y="279107"/>
                  </a:lnTo>
                  <a:lnTo>
                    <a:pt x="1464551" y="275247"/>
                  </a:lnTo>
                  <a:lnTo>
                    <a:pt x="1459534" y="271868"/>
                  </a:lnTo>
                  <a:lnTo>
                    <a:pt x="1454162" y="267690"/>
                  </a:lnTo>
                  <a:lnTo>
                    <a:pt x="1451470" y="261429"/>
                  </a:lnTo>
                  <a:lnTo>
                    <a:pt x="1451470" y="243928"/>
                  </a:lnTo>
                  <a:lnTo>
                    <a:pt x="1454353" y="236956"/>
                  </a:lnTo>
                  <a:lnTo>
                    <a:pt x="1465884" y="227406"/>
                  </a:lnTo>
                  <a:lnTo>
                    <a:pt x="1472958" y="225005"/>
                  </a:lnTo>
                  <a:lnTo>
                    <a:pt x="1481315" y="225005"/>
                  </a:lnTo>
                  <a:lnTo>
                    <a:pt x="1492656" y="226580"/>
                  </a:lnTo>
                  <a:lnTo>
                    <a:pt x="1502206" y="231279"/>
                  </a:lnTo>
                  <a:lnTo>
                    <a:pt x="1509966" y="239115"/>
                  </a:lnTo>
                  <a:lnTo>
                    <a:pt x="1515935" y="250088"/>
                  </a:lnTo>
                  <a:lnTo>
                    <a:pt x="1551152" y="231571"/>
                  </a:lnTo>
                  <a:lnTo>
                    <a:pt x="1539062" y="211988"/>
                  </a:lnTo>
                  <a:lnTo>
                    <a:pt x="1523682" y="198005"/>
                  </a:lnTo>
                  <a:lnTo>
                    <a:pt x="1505038" y="189611"/>
                  </a:lnTo>
                  <a:lnTo>
                    <a:pt x="1483106" y="186817"/>
                  </a:lnTo>
                  <a:lnTo>
                    <a:pt x="1467751" y="187972"/>
                  </a:lnTo>
                  <a:lnTo>
                    <a:pt x="1430896" y="205308"/>
                  </a:lnTo>
                  <a:lnTo>
                    <a:pt x="1412125" y="240792"/>
                  </a:lnTo>
                  <a:lnTo>
                    <a:pt x="1410881" y="256057"/>
                  </a:lnTo>
                  <a:lnTo>
                    <a:pt x="1411592" y="266611"/>
                  </a:lnTo>
                  <a:lnTo>
                    <a:pt x="1430693" y="300545"/>
                  </a:lnTo>
                  <a:lnTo>
                    <a:pt x="1495132" y="334632"/>
                  </a:lnTo>
                  <a:lnTo>
                    <a:pt x="1502702" y="338620"/>
                  </a:lnTo>
                  <a:lnTo>
                    <a:pt x="1522501" y="364477"/>
                  </a:lnTo>
                  <a:lnTo>
                    <a:pt x="1522501" y="370052"/>
                  </a:lnTo>
                  <a:lnTo>
                    <a:pt x="1499298" y="406450"/>
                  </a:lnTo>
                  <a:lnTo>
                    <a:pt x="1481912" y="409435"/>
                  </a:lnTo>
                  <a:lnTo>
                    <a:pt x="1465580" y="406895"/>
                  </a:lnTo>
                  <a:lnTo>
                    <a:pt x="1451775" y="399288"/>
                  </a:lnTo>
                  <a:lnTo>
                    <a:pt x="1440510" y="386613"/>
                  </a:lnTo>
                  <a:lnTo>
                    <a:pt x="1431785" y="368858"/>
                  </a:lnTo>
                  <a:lnTo>
                    <a:pt x="1394764" y="384378"/>
                  </a:lnTo>
                  <a:lnTo>
                    <a:pt x="1415072" y="420179"/>
                  </a:lnTo>
                  <a:lnTo>
                    <a:pt x="1452562" y="442950"/>
                  </a:lnTo>
                  <a:lnTo>
                    <a:pt x="1476540" y="447636"/>
                  </a:lnTo>
                  <a:lnTo>
                    <a:pt x="1481315" y="447636"/>
                  </a:lnTo>
                  <a:lnTo>
                    <a:pt x="1529600" y="435381"/>
                  </a:lnTo>
                  <a:lnTo>
                    <a:pt x="1560614" y="400113"/>
                  </a:lnTo>
                  <a:lnTo>
                    <a:pt x="1565148" y="384276"/>
                  </a:lnTo>
                  <a:lnTo>
                    <a:pt x="1566659" y="366471"/>
                  </a:lnTo>
                  <a:close/>
                </a:path>
                <a:path w="2275840" h="447675">
                  <a:moveTo>
                    <a:pt x="1823300" y="287096"/>
                  </a:moveTo>
                  <a:lnTo>
                    <a:pt x="1819719" y="247840"/>
                  </a:lnTo>
                  <a:lnTo>
                    <a:pt x="1795805" y="205943"/>
                  </a:lnTo>
                  <a:lnTo>
                    <a:pt x="1760296" y="188937"/>
                  </a:lnTo>
                  <a:lnTo>
                    <a:pt x="1737956" y="186804"/>
                  </a:lnTo>
                  <a:lnTo>
                    <a:pt x="1716722" y="188976"/>
                  </a:lnTo>
                  <a:lnTo>
                    <a:pt x="1697812" y="195465"/>
                  </a:lnTo>
                  <a:lnTo>
                    <a:pt x="1681213" y="206286"/>
                  </a:lnTo>
                  <a:lnTo>
                    <a:pt x="1666925" y="221424"/>
                  </a:lnTo>
                  <a:lnTo>
                    <a:pt x="1666925" y="5372"/>
                  </a:lnTo>
                  <a:lnTo>
                    <a:pt x="1623949" y="5372"/>
                  </a:lnTo>
                  <a:lnTo>
                    <a:pt x="1623949" y="440474"/>
                  </a:lnTo>
                  <a:lnTo>
                    <a:pt x="1666925" y="440474"/>
                  </a:lnTo>
                  <a:lnTo>
                    <a:pt x="1666925" y="310959"/>
                  </a:lnTo>
                  <a:lnTo>
                    <a:pt x="1668043" y="289547"/>
                  </a:lnTo>
                  <a:lnTo>
                    <a:pt x="1684832" y="244106"/>
                  </a:lnTo>
                  <a:lnTo>
                    <a:pt x="1728406" y="225005"/>
                  </a:lnTo>
                  <a:lnTo>
                    <a:pt x="1741004" y="226123"/>
                  </a:lnTo>
                  <a:lnTo>
                    <a:pt x="1773948" y="251358"/>
                  </a:lnTo>
                  <a:lnTo>
                    <a:pt x="1780324" y="288277"/>
                  </a:lnTo>
                  <a:lnTo>
                    <a:pt x="1780324" y="440474"/>
                  </a:lnTo>
                  <a:lnTo>
                    <a:pt x="1823300" y="440474"/>
                  </a:lnTo>
                  <a:lnTo>
                    <a:pt x="1823300" y="287096"/>
                  </a:lnTo>
                  <a:close/>
                </a:path>
                <a:path w="2275840" h="447675">
                  <a:moveTo>
                    <a:pt x="1947430" y="192773"/>
                  </a:moveTo>
                  <a:lnTo>
                    <a:pt x="1904453" y="192773"/>
                  </a:lnTo>
                  <a:lnTo>
                    <a:pt x="1904453" y="440461"/>
                  </a:lnTo>
                  <a:lnTo>
                    <a:pt x="1947430" y="440461"/>
                  </a:lnTo>
                  <a:lnTo>
                    <a:pt x="1947430" y="192773"/>
                  </a:lnTo>
                  <a:close/>
                </a:path>
                <a:path w="2275840" h="447675">
                  <a:moveTo>
                    <a:pt x="1956384" y="90716"/>
                  </a:moveTo>
                  <a:lnTo>
                    <a:pt x="1953399" y="83566"/>
                  </a:lnTo>
                  <a:lnTo>
                    <a:pt x="1941474" y="71615"/>
                  </a:lnTo>
                  <a:lnTo>
                    <a:pt x="1934298" y="68630"/>
                  </a:lnTo>
                  <a:lnTo>
                    <a:pt x="1917585" y="68630"/>
                  </a:lnTo>
                  <a:lnTo>
                    <a:pt x="1910435" y="71615"/>
                  </a:lnTo>
                  <a:lnTo>
                    <a:pt x="1898484" y="83566"/>
                  </a:lnTo>
                  <a:lnTo>
                    <a:pt x="1895513" y="90716"/>
                  </a:lnTo>
                  <a:lnTo>
                    <a:pt x="1895513" y="107429"/>
                  </a:lnTo>
                  <a:lnTo>
                    <a:pt x="1898484" y="114592"/>
                  </a:lnTo>
                  <a:lnTo>
                    <a:pt x="1910435" y="126530"/>
                  </a:lnTo>
                  <a:lnTo>
                    <a:pt x="1917585" y="129514"/>
                  </a:lnTo>
                  <a:lnTo>
                    <a:pt x="1934298" y="129514"/>
                  </a:lnTo>
                  <a:lnTo>
                    <a:pt x="1941474" y="126530"/>
                  </a:lnTo>
                  <a:lnTo>
                    <a:pt x="1953399" y="114592"/>
                  </a:lnTo>
                  <a:lnTo>
                    <a:pt x="1956384" y="107429"/>
                  </a:lnTo>
                  <a:lnTo>
                    <a:pt x="1956384" y="90716"/>
                  </a:lnTo>
                  <a:close/>
                </a:path>
                <a:path w="2275840" h="447675">
                  <a:moveTo>
                    <a:pt x="2275687" y="317512"/>
                  </a:moveTo>
                  <a:lnTo>
                    <a:pt x="2266365" y="265747"/>
                  </a:lnTo>
                  <a:lnTo>
                    <a:pt x="2239365" y="224993"/>
                  </a:lnTo>
                  <a:lnTo>
                    <a:pt x="2231529" y="218224"/>
                  </a:lnTo>
                  <a:lnTo>
                    <a:pt x="2231529" y="317512"/>
                  </a:lnTo>
                  <a:lnTo>
                    <a:pt x="2229916" y="337845"/>
                  </a:lnTo>
                  <a:lnTo>
                    <a:pt x="2205863" y="384962"/>
                  </a:lnTo>
                  <a:lnTo>
                    <a:pt x="2161654" y="407898"/>
                  </a:lnTo>
                  <a:lnTo>
                    <a:pt x="2144382" y="409422"/>
                  </a:lnTo>
                  <a:lnTo>
                    <a:pt x="2127110" y="407898"/>
                  </a:lnTo>
                  <a:lnTo>
                    <a:pt x="2082914" y="384962"/>
                  </a:lnTo>
                  <a:lnTo>
                    <a:pt x="2058847" y="337845"/>
                  </a:lnTo>
                  <a:lnTo>
                    <a:pt x="2057247" y="317512"/>
                  </a:lnTo>
                  <a:lnTo>
                    <a:pt x="2058835" y="297167"/>
                  </a:lnTo>
                  <a:lnTo>
                    <a:pt x="2082609" y="249770"/>
                  </a:lnTo>
                  <a:lnTo>
                    <a:pt x="2126869" y="226542"/>
                  </a:lnTo>
                  <a:lnTo>
                    <a:pt x="2144382" y="224993"/>
                  </a:lnTo>
                  <a:lnTo>
                    <a:pt x="2162124" y="226542"/>
                  </a:lnTo>
                  <a:lnTo>
                    <a:pt x="2161959" y="226542"/>
                  </a:lnTo>
                  <a:lnTo>
                    <a:pt x="2178177" y="231190"/>
                  </a:lnTo>
                  <a:lnTo>
                    <a:pt x="2217255" y="262915"/>
                  </a:lnTo>
                  <a:lnTo>
                    <a:pt x="2231529" y="317512"/>
                  </a:lnTo>
                  <a:lnTo>
                    <a:pt x="2231529" y="218224"/>
                  </a:lnTo>
                  <a:lnTo>
                    <a:pt x="2218525" y="207619"/>
                  </a:lnTo>
                  <a:lnTo>
                    <a:pt x="2196236" y="196062"/>
                  </a:lnTo>
                  <a:lnTo>
                    <a:pt x="2171522" y="189128"/>
                  </a:lnTo>
                  <a:lnTo>
                    <a:pt x="2144382" y="186804"/>
                  </a:lnTo>
                  <a:lnTo>
                    <a:pt x="2117242" y="189128"/>
                  </a:lnTo>
                  <a:lnTo>
                    <a:pt x="2070239" y="207619"/>
                  </a:lnTo>
                  <a:lnTo>
                    <a:pt x="2034057" y="243547"/>
                  </a:lnTo>
                  <a:lnTo>
                    <a:pt x="2015413" y="290398"/>
                  </a:lnTo>
                  <a:lnTo>
                    <a:pt x="2013089" y="317512"/>
                  </a:lnTo>
                  <a:lnTo>
                    <a:pt x="2015413" y="344373"/>
                  </a:lnTo>
                  <a:lnTo>
                    <a:pt x="2034057" y="390931"/>
                  </a:lnTo>
                  <a:lnTo>
                    <a:pt x="2070239" y="426808"/>
                  </a:lnTo>
                  <a:lnTo>
                    <a:pt x="2117242" y="445312"/>
                  </a:lnTo>
                  <a:lnTo>
                    <a:pt x="2144382" y="447624"/>
                  </a:lnTo>
                  <a:lnTo>
                    <a:pt x="2171522" y="445312"/>
                  </a:lnTo>
                  <a:lnTo>
                    <a:pt x="2196236" y="438378"/>
                  </a:lnTo>
                  <a:lnTo>
                    <a:pt x="2218525" y="426808"/>
                  </a:lnTo>
                  <a:lnTo>
                    <a:pt x="2238387" y="410629"/>
                  </a:lnTo>
                  <a:lnTo>
                    <a:pt x="2239378" y="409422"/>
                  </a:lnTo>
                  <a:lnTo>
                    <a:pt x="2254707" y="390931"/>
                  </a:lnTo>
                  <a:lnTo>
                    <a:pt x="2266365" y="368846"/>
                  </a:lnTo>
                  <a:lnTo>
                    <a:pt x="2273363" y="344373"/>
                  </a:lnTo>
                  <a:lnTo>
                    <a:pt x="2275687" y="3175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0018009" y="3688746"/>
              <a:ext cx="199344" cy="253667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10422090" y="3584289"/>
              <a:ext cx="1802764" cy="365760"/>
            </a:xfrm>
            <a:custGeom>
              <a:avLst/>
              <a:gdLst/>
              <a:ahLst/>
              <a:cxnLst/>
              <a:rect l="l" t="t" r="r" b="b"/>
              <a:pathLst>
                <a:path w="1802765" h="365760">
                  <a:moveTo>
                    <a:pt x="262610" y="235165"/>
                  </a:moveTo>
                  <a:lnTo>
                    <a:pt x="253276" y="183400"/>
                  </a:lnTo>
                  <a:lnTo>
                    <a:pt x="226275" y="142646"/>
                  </a:lnTo>
                  <a:lnTo>
                    <a:pt x="218440" y="135877"/>
                  </a:lnTo>
                  <a:lnTo>
                    <a:pt x="218440" y="235165"/>
                  </a:lnTo>
                  <a:lnTo>
                    <a:pt x="216827" y="255498"/>
                  </a:lnTo>
                  <a:lnTo>
                    <a:pt x="192773" y="302615"/>
                  </a:lnTo>
                  <a:lnTo>
                    <a:pt x="148564" y="325551"/>
                  </a:lnTo>
                  <a:lnTo>
                    <a:pt x="131305" y="327075"/>
                  </a:lnTo>
                  <a:lnTo>
                    <a:pt x="114033" y="325551"/>
                  </a:lnTo>
                  <a:lnTo>
                    <a:pt x="69824" y="302615"/>
                  </a:lnTo>
                  <a:lnTo>
                    <a:pt x="45770" y="255498"/>
                  </a:lnTo>
                  <a:lnTo>
                    <a:pt x="44157" y="235165"/>
                  </a:lnTo>
                  <a:lnTo>
                    <a:pt x="45745" y="214820"/>
                  </a:lnTo>
                  <a:lnTo>
                    <a:pt x="69519" y="167424"/>
                  </a:lnTo>
                  <a:lnTo>
                    <a:pt x="113779" y="144195"/>
                  </a:lnTo>
                  <a:lnTo>
                    <a:pt x="131305" y="142646"/>
                  </a:lnTo>
                  <a:lnTo>
                    <a:pt x="148882" y="144195"/>
                  </a:lnTo>
                  <a:lnTo>
                    <a:pt x="193078" y="167132"/>
                  </a:lnTo>
                  <a:lnTo>
                    <a:pt x="216852" y="214591"/>
                  </a:lnTo>
                  <a:lnTo>
                    <a:pt x="218440" y="235165"/>
                  </a:lnTo>
                  <a:lnTo>
                    <a:pt x="218440" y="135877"/>
                  </a:lnTo>
                  <a:lnTo>
                    <a:pt x="205435" y="125272"/>
                  </a:lnTo>
                  <a:lnTo>
                    <a:pt x="183146" y="113715"/>
                  </a:lnTo>
                  <a:lnTo>
                    <a:pt x="158432" y="106781"/>
                  </a:lnTo>
                  <a:lnTo>
                    <a:pt x="131305" y="104457"/>
                  </a:lnTo>
                  <a:lnTo>
                    <a:pt x="104152" y="106781"/>
                  </a:lnTo>
                  <a:lnTo>
                    <a:pt x="57150" y="125272"/>
                  </a:lnTo>
                  <a:lnTo>
                    <a:pt x="20967" y="161201"/>
                  </a:lnTo>
                  <a:lnTo>
                    <a:pt x="2324" y="208051"/>
                  </a:lnTo>
                  <a:lnTo>
                    <a:pt x="0" y="235165"/>
                  </a:lnTo>
                  <a:lnTo>
                    <a:pt x="2324" y="262026"/>
                  </a:lnTo>
                  <a:lnTo>
                    <a:pt x="20967" y="308584"/>
                  </a:lnTo>
                  <a:lnTo>
                    <a:pt x="57150" y="344462"/>
                  </a:lnTo>
                  <a:lnTo>
                    <a:pt x="104152" y="362966"/>
                  </a:lnTo>
                  <a:lnTo>
                    <a:pt x="131305" y="365277"/>
                  </a:lnTo>
                  <a:lnTo>
                    <a:pt x="158432" y="362966"/>
                  </a:lnTo>
                  <a:lnTo>
                    <a:pt x="183146" y="356031"/>
                  </a:lnTo>
                  <a:lnTo>
                    <a:pt x="205435" y="344462"/>
                  </a:lnTo>
                  <a:lnTo>
                    <a:pt x="225298" y="328282"/>
                  </a:lnTo>
                  <a:lnTo>
                    <a:pt x="226288" y="327075"/>
                  </a:lnTo>
                  <a:lnTo>
                    <a:pt x="241617" y="308584"/>
                  </a:lnTo>
                  <a:lnTo>
                    <a:pt x="253276" y="286499"/>
                  </a:lnTo>
                  <a:lnTo>
                    <a:pt x="260273" y="262026"/>
                  </a:lnTo>
                  <a:lnTo>
                    <a:pt x="262610" y="235165"/>
                  </a:lnTo>
                  <a:close/>
                </a:path>
                <a:path w="1802765" h="365760">
                  <a:moveTo>
                    <a:pt x="523963" y="288277"/>
                  </a:moveTo>
                  <a:lnTo>
                    <a:pt x="506882" y="305257"/>
                  </a:lnTo>
                  <a:lnTo>
                    <a:pt x="487845" y="317385"/>
                  </a:lnTo>
                  <a:lnTo>
                    <a:pt x="466890" y="324650"/>
                  </a:lnTo>
                  <a:lnTo>
                    <a:pt x="443979" y="327075"/>
                  </a:lnTo>
                  <a:lnTo>
                    <a:pt x="426720" y="325551"/>
                  </a:lnTo>
                  <a:lnTo>
                    <a:pt x="382511" y="302628"/>
                  </a:lnTo>
                  <a:lnTo>
                    <a:pt x="358457" y="255498"/>
                  </a:lnTo>
                  <a:lnTo>
                    <a:pt x="356857" y="235165"/>
                  </a:lnTo>
                  <a:lnTo>
                    <a:pt x="358457" y="214820"/>
                  </a:lnTo>
                  <a:lnTo>
                    <a:pt x="382511" y="167424"/>
                  </a:lnTo>
                  <a:lnTo>
                    <a:pt x="427050" y="144195"/>
                  </a:lnTo>
                  <a:lnTo>
                    <a:pt x="444588" y="142646"/>
                  </a:lnTo>
                  <a:lnTo>
                    <a:pt x="467563" y="144970"/>
                  </a:lnTo>
                  <a:lnTo>
                    <a:pt x="488162" y="151904"/>
                  </a:lnTo>
                  <a:lnTo>
                    <a:pt x="506361" y="163474"/>
                  </a:lnTo>
                  <a:lnTo>
                    <a:pt x="522173" y="179666"/>
                  </a:lnTo>
                  <a:lnTo>
                    <a:pt x="522173" y="128333"/>
                  </a:lnTo>
                  <a:lnTo>
                    <a:pt x="504609" y="117894"/>
                  </a:lnTo>
                  <a:lnTo>
                    <a:pt x="485914" y="110426"/>
                  </a:lnTo>
                  <a:lnTo>
                    <a:pt x="466102" y="105956"/>
                  </a:lnTo>
                  <a:lnTo>
                    <a:pt x="445173" y="104457"/>
                  </a:lnTo>
                  <a:lnTo>
                    <a:pt x="417766" y="106794"/>
                  </a:lnTo>
                  <a:lnTo>
                    <a:pt x="370319" y="125450"/>
                  </a:lnTo>
                  <a:lnTo>
                    <a:pt x="333832" y="161632"/>
                  </a:lnTo>
                  <a:lnTo>
                    <a:pt x="315023" y="208635"/>
                  </a:lnTo>
                  <a:lnTo>
                    <a:pt x="312674" y="235762"/>
                  </a:lnTo>
                  <a:lnTo>
                    <a:pt x="315010" y="262610"/>
                  </a:lnTo>
                  <a:lnTo>
                    <a:pt x="333667" y="309003"/>
                  </a:lnTo>
                  <a:lnTo>
                    <a:pt x="369925" y="344639"/>
                  </a:lnTo>
                  <a:lnTo>
                    <a:pt x="417512" y="362991"/>
                  </a:lnTo>
                  <a:lnTo>
                    <a:pt x="445173" y="365277"/>
                  </a:lnTo>
                  <a:lnTo>
                    <a:pt x="466432" y="363677"/>
                  </a:lnTo>
                  <a:lnTo>
                    <a:pt x="486651" y="358863"/>
                  </a:lnTo>
                  <a:lnTo>
                    <a:pt x="505828" y="350850"/>
                  </a:lnTo>
                  <a:lnTo>
                    <a:pt x="523963" y="339623"/>
                  </a:lnTo>
                  <a:lnTo>
                    <a:pt x="523963" y="288277"/>
                  </a:lnTo>
                  <a:close/>
                </a:path>
                <a:path w="1802765" h="365760">
                  <a:moveTo>
                    <a:pt x="752017" y="110451"/>
                  </a:moveTo>
                  <a:lnTo>
                    <a:pt x="553859" y="110451"/>
                  </a:lnTo>
                  <a:lnTo>
                    <a:pt x="553859" y="149821"/>
                  </a:lnTo>
                  <a:lnTo>
                    <a:pt x="631456" y="149821"/>
                  </a:lnTo>
                  <a:lnTo>
                    <a:pt x="631456" y="358101"/>
                  </a:lnTo>
                  <a:lnTo>
                    <a:pt x="674420" y="358101"/>
                  </a:lnTo>
                  <a:lnTo>
                    <a:pt x="674420" y="149821"/>
                  </a:lnTo>
                  <a:lnTo>
                    <a:pt x="752017" y="149821"/>
                  </a:lnTo>
                  <a:lnTo>
                    <a:pt x="752017" y="110451"/>
                  </a:lnTo>
                  <a:close/>
                </a:path>
                <a:path w="1802765" h="365760">
                  <a:moveTo>
                    <a:pt x="1030147" y="110439"/>
                  </a:moveTo>
                  <a:lnTo>
                    <a:pt x="989558" y="110439"/>
                  </a:lnTo>
                  <a:lnTo>
                    <a:pt x="989558" y="234581"/>
                  </a:lnTo>
                  <a:lnTo>
                    <a:pt x="988161" y="253238"/>
                  </a:lnTo>
                  <a:lnTo>
                    <a:pt x="967181" y="300240"/>
                  </a:lnTo>
                  <a:lnTo>
                    <a:pt x="924864" y="325462"/>
                  </a:lnTo>
                  <a:lnTo>
                    <a:pt x="924458" y="325462"/>
                  </a:lnTo>
                  <a:lnTo>
                    <a:pt x="907186" y="327088"/>
                  </a:lnTo>
                  <a:lnTo>
                    <a:pt x="859675" y="312483"/>
                  </a:lnTo>
                  <a:lnTo>
                    <a:pt x="831456" y="271360"/>
                  </a:lnTo>
                  <a:lnTo>
                    <a:pt x="826020" y="233984"/>
                  </a:lnTo>
                  <a:lnTo>
                    <a:pt x="827493" y="213766"/>
                  </a:lnTo>
                  <a:lnTo>
                    <a:pt x="849591" y="166839"/>
                  </a:lnTo>
                  <a:lnTo>
                    <a:pt x="890828" y="144170"/>
                  </a:lnTo>
                  <a:lnTo>
                    <a:pt x="907186" y="142659"/>
                  </a:lnTo>
                  <a:lnTo>
                    <a:pt x="922909" y="144170"/>
                  </a:lnTo>
                  <a:lnTo>
                    <a:pt x="964488" y="166547"/>
                  </a:lnTo>
                  <a:lnTo>
                    <a:pt x="987983" y="213766"/>
                  </a:lnTo>
                  <a:lnTo>
                    <a:pt x="989507" y="233984"/>
                  </a:lnTo>
                  <a:lnTo>
                    <a:pt x="989558" y="234581"/>
                  </a:lnTo>
                  <a:lnTo>
                    <a:pt x="989558" y="110439"/>
                  </a:lnTo>
                  <a:lnTo>
                    <a:pt x="987171" y="110439"/>
                  </a:lnTo>
                  <a:lnTo>
                    <a:pt x="987171" y="145643"/>
                  </a:lnTo>
                  <a:lnTo>
                    <a:pt x="984364" y="142659"/>
                  </a:lnTo>
                  <a:lnTo>
                    <a:pt x="970229" y="127635"/>
                  </a:lnTo>
                  <a:lnTo>
                    <a:pt x="950455" y="114769"/>
                  </a:lnTo>
                  <a:lnTo>
                    <a:pt x="927862" y="107048"/>
                  </a:lnTo>
                  <a:lnTo>
                    <a:pt x="902423" y="104470"/>
                  </a:lnTo>
                  <a:lnTo>
                    <a:pt x="878039" y="106616"/>
                  </a:lnTo>
                  <a:lnTo>
                    <a:pt x="835215" y="123774"/>
                  </a:lnTo>
                  <a:lnTo>
                    <a:pt x="801497" y="157619"/>
                  </a:lnTo>
                  <a:lnTo>
                    <a:pt x="784034" y="205206"/>
                  </a:lnTo>
                  <a:lnTo>
                    <a:pt x="781850" y="233984"/>
                  </a:lnTo>
                  <a:lnTo>
                    <a:pt x="784047" y="263309"/>
                  </a:lnTo>
                  <a:lnTo>
                    <a:pt x="801662" y="311645"/>
                  </a:lnTo>
                  <a:lnTo>
                    <a:pt x="835609" y="345821"/>
                  </a:lnTo>
                  <a:lnTo>
                    <a:pt x="878281" y="363131"/>
                  </a:lnTo>
                  <a:lnTo>
                    <a:pt x="902423" y="365290"/>
                  </a:lnTo>
                  <a:lnTo>
                    <a:pt x="927404" y="362686"/>
                  </a:lnTo>
                  <a:lnTo>
                    <a:pt x="949858" y="354850"/>
                  </a:lnTo>
                  <a:lnTo>
                    <a:pt x="969784" y="341782"/>
                  </a:lnTo>
                  <a:lnTo>
                    <a:pt x="983767" y="327088"/>
                  </a:lnTo>
                  <a:lnTo>
                    <a:pt x="987171" y="323507"/>
                  </a:lnTo>
                  <a:lnTo>
                    <a:pt x="987171" y="358127"/>
                  </a:lnTo>
                  <a:lnTo>
                    <a:pt x="1030147" y="358127"/>
                  </a:lnTo>
                  <a:lnTo>
                    <a:pt x="1030147" y="323507"/>
                  </a:lnTo>
                  <a:lnTo>
                    <a:pt x="1030147" y="145643"/>
                  </a:lnTo>
                  <a:lnTo>
                    <a:pt x="1030147" y="110439"/>
                  </a:lnTo>
                  <a:close/>
                </a:path>
                <a:path w="1802765" h="365760">
                  <a:moveTo>
                    <a:pt x="1196047" y="21894"/>
                  </a:moveTo>
                  <a:lnTo>
                    <a:pt x="1193063" y="14935"/>
                  </a:lnTo>
                  <a:lnTo>
                    <a:pt x="1181125" y="2984"/>
                  </a:lnTo>
                  <a:lnTo>
                    <a:pt x="1174165" y="0"/>
                  </a:lnTo>
                  <a:lnTo>
                    <a:pt x="1158240" y="0"/>
                  </a:lnTo>
                  <a:lnTo>
                    <a:pt x="1151293" y="2984"/>
                  </a:lnTo>
                  <a:lnTo>
                    <a:pt x="1139355" y="14935"/>
                  </a:lnTo>
                  <a:lnTo>
                    <a:pt x="1136370" y="21894"/>
                  </a:lnTo>
                  <a:lnTo>
                    <a:pt x="1136370" y="37820"/>
                  </a:lnTo>
                  <a:lnTo>
                    <a:pt x="1139355" y="44780"/>
                  </a:lnTo>
                  <a:lnTo>
                    <a:pt x="1151293" y="56718"/>
                  </a:lnTo>
                  <a:lnTo>
                    <a:pt x="1158240" y="59702"/>
                  </a:lnTo>
                  <a:lnTo>
                    <a:pt x="1174165" y="59702"/>
                  </a:lnTo>
                  <a:lnTo>
                    <a:pt x="1181125" y="56718"/>
                  </a:lnTo>
                  <a:lnTo>
                    <a:pt x="1193063" y="44780"/>
                  </a:lnTo>
                  <a:lnTo>
                    <a:pt x="1196047" y="37820"/>
                  </a:lnTo>
                  <a:lnTo>
                    <a:pt x="1196047" y="21894"/>
                  </a:lnTo>
                  <a:close/>
                </a:path>
                <a:path w="1802765" h="365760">
                  <a:moveTo>
                    <a:pt x="1299908" y="21894"/>
                  </a:moveTo>
                  <a:lnTo>
                    <a:pt x="1296924" y="14935"/>
                  </a:lnTo>
                  <a:lnTo>
                    <a:pt x="1284986" y="2984"/>
                  </a:lnTo>
                  <a:lnTo>
                    <a:pt x="1278013" y="0"/>
                  </a:lnTo>
                  <a:lnTo>
                    <a:pt x="1262087" y="0"/>
                  </a:lnTo>
                  <a:lnTo>
                    <a:pt x="1255141" y="2984"/>
                  </a:lnTo>
                  <a:lnTo>
                    <a:pt x="1243203" y="14935"/>
                  </a:lnTo>
                  <a:lnTo>
                    <a:pt x="1240231" y="21894"/>
                  </a:lnTo>
                  <a:lnTo>
                    <a:pt x="1240231" y="37820"/>
                  </a:lnTo>
                  <a:lnTo>
                    <a:pt x="1243203" y="44780"/>
                  </a:lnTo>
                  <a:lnTo>
                    <a:pt x="1255141" y="56718"/>
                  </a:lnTo>
                  <a:lnTo>
                    <a:pt x="1262087" y="59702"/>
                  </a:lnTo>
                  <a:lnTo>
                    <a:pt x="1278013" y="59702"/>
                  </a:lnTo>
                  <a:lnTo>
                    <a:pt x="1284986" y="56718"/>
                  </a:lnTo>
                  <a:lnTo>
                    <a:pt x="1296924" y="44780"/>
                  </a:lnTo>
                  <a:lnTo>
                    <a:pt x="1299908" y="37820"/>
                  </a:lnTo>
                  <a:lnTo>
                    <a:pt x="1299908" y="21894"/>
                  </a:lnTo>
                  <a:close/>
                </a:path>
                <a:path w="1802765" h="365760">
                  <a:moveTo>
                    <a:pt x="1333322" y="242925"/>
                  </a:moveTo>
                  <a:lnTo>
                    <a:pt x="1332547" y="215620"/>
                  </a:lnTo>
                  <a:lnTo>
                    <a:pt x="1331112" y="207124"/>
                  </a:lnTo>
                  <a:lnTo>
                    <a:pt x="1328407" y="191008"/>
                  </a:lnTo>
                  <a:lnTo>
                    <a:pt x="1310043" y="149821"/>
                  </a:lnTo>
                  <a:lnTo>
                    <a:pt x="1289164" y="127901"/>
                  </a:lnTo>
                  <a:lnTo>
                    <a:pt x="1289164" y="207124"/>
                  </a:lnTo>
                  <a:lnTo>
                    <a:pt x="1143533" y="207124"/>
                  </a:lnTo>
                  <a:lnTo>
                    <a:pt x="1159586" y="170586"/>
                  </a:lnTo>
                  <a:lnTo>
                    <a:pt x="1191056" y="147205"/>
                  </a:lnTo>
                  <a:lnTo>
                    <a:pt x="1216342" y="142646"/>
                  </a:lnTo>
                  <a:lnTo>
                    <a:pt x="1230033" y="143789"/>
                  </a:lnTo>
                  <a:lnTo>
                    <a:pt x="1229741" y="143789"/>
                  </a:lnTo>
                  <a:lnTo>
                    <a:pt x="1241933" y="147053"/>
                  </a:lnTo>
                  <a:lnTo>
                    <a:pt x="1272870" y="169799"/>
                  </a:lnTo>
                  <a:lnTo>
                    <a:pt x="1289164" y="207124"/>
                  </a:lnTo>
                  <a:lnTo>
                    <a:pt x="1289164" y="127901"/>
                  </a:lnTo>
                  <a:lnTo>
                    <a:pt x="1270800" y="115798"/>
                  </a:lnTo>
                  <a:lnTo>
                    <a:pt x="1245476" y="107302"/>
                  </a:lnTo>
                  <a:lnTo>
                    <a:pt x="1216342" y="104457"/>
                  </a:lnTo>
                  <a:lnTo>
                    <a:pt x="1190269" y="106794"/>
                  </a:lnTo>
                  <a:lnTo>
                    <a:pt x="1146390" y="125450"/>
                  </a:lnTo>
                  <a:lnTo>
                    <a:pt x="1114247" y="161632"/>
                  </a:lnTo>
                  <a:lnTo>
                    <a:pt x="1097838" y="208635"/>
                  </a:lnTo>
                  <a:lnTo>
                    <a:pt x="1095781" y="235762"/>
                  </a:lnTo>
                  <a:lnTo>
                    <a:pt x="1098054" y="265760"/>
                  </a:lnTo>
                  <a:lnTo>
                    <a:pt x="1116266" y="314109"/>
                  </a:lnTo>
                  <a:lnTo>
                    <a:pt x="1151255" y="346824"/>
                  </a:lnTo>
                  <a:lnTo>
                    <a:pt x="1194523" y="363232"/>
                  </a:lnTo>
                  <a:lnTo>
                    <a:pt x="1218730" y="365277"/>
                  </a:lnTo>
                  <a:lnTo>
                    <a:pt x="1242225" y="363385"/>
                  </a:lnTo>
                  <a:lnTo>
                    <a:pt x="1283411" y="348157"/>
                  </a:lnTo>
                  <a:lnTo>
                    <a:pt x="1317663" y="316788"/>
                  </a:lnTo>
                  <a:lnTo>
                    <a:pt x="1331531" y="294843"/>
                  </a:lnTo>
                  <a:lnTo>
                    <a:pt x="1295730" y="275158"/>
                  </a:lnTo>
                  <a:lnTo>
                    <a:pt x="1290764" y="284670"/>
                  </a:lnTo>
                  <a:lnTo>
                    <a:pt x="1284833" y="293522"/>
                  </a:lnTo>
                  <a:lnTo>
                    <a:pt x="1247228" y="322605"/>
                  </a:lnTo>
                  <a:lnTo>
                    <a:pt x="1219327" y="327088"/>
                  </a:lnTo>
                  <a:lnTo>
                    <a:pt x="1203286" y="325628"/>
                  </a:lnTo>
                  <a:lnTo>
                    <a:pt x="1163231" y="303809"/>
                  </a:lnTo>
                  <a:lnTo>
                    <a:pt x="1141628" y="260832"/>
                  </a:lnTo>
                  <a:lnTo>
                    <a:pt x="1139952" y="242925"/>
                  </a:lnTo>
                  <a:lnTo>
                    <a:pt x="1333322" y="242925"/>
                  </a:lnTo>
                  <a:close/>
                </a:path>
                <a:path w="1802765" h="365760">
                  <a:moveTo>
                    <a:pt x="1561312" y="110451"/>
                  </a:moveTo>
                  <a:lnTo>
                    <a:pt x="1363154" y="110451"/>
                  </a:lnTo>
                  <a:lnTo>
                    <a:pt x="1363154" y="149821"/>
                  </a:lnTo>
                  <a:lnTo>
                    <a:pt x="1440751" y="149821"/>
                  </a:lnTo>
                  <a:lnTo>
                    <a:pt x="1440751" y="358101"/>
                  </a:lnTo>
                  <a:lnTo>
                    <a:pt x="1483715" y="358101"/>
                  </a:lnTo>
                  <a:lnTo>
                    <a:pt x="1483715" y="149821"/>
                  </a:lnTo>
                  <a:lnTo>
                    <a:pt x="1561312" y="149821"/>
                  </a:lnTo>
                  <a:lnTo>
                    <a:pt x="1561312" y="110451"/>
                  </a:lnTo>
                  <a:close/>
                </a:path>
                <a:path w="1802765" h="365760">
                  <a:moveTo>
                    <a:pt x="1802358" y="288277"/>
                  </a:moveTo>
                  <a:lnTo>
                    <a:pt x="1785264" y="305257"/>
                  </a:lnTo>
                  <a:lnTo>
                    <a:pt x="1766239" y="317385"/>
                  </a:lnTo>
                  <a:lnTo>
                    <a:pt x="1745272" y="324650"/>
                  </a:lnTo>
                  <a:lnTo>
                    <a:pt x="1722374" y="327075"/>
                  </a:lnTo>
                  <a:lnTo>
                    <a:pt x="1705102" y="325551"/>
                  </a:lnTo>
                  <a:lnTo>
                    <a:pt x="1660906" y="302628"/>
                  </a:lnTo>
                  <a:lnTo>
                    <a:pt x="1636852" y="255498"/>
                  </a:lnTo>
                  <a:lnTo>
                    <a:pt x="1635239" y="235165"/>
                  </a:lnTo>
                  <a:lnTo>
                    <a:pt x="1636852" y="214820"/>
                  </a:lnTo>
                  <a:lnTo>
                    <a:pt x="1660906" y="167424"/>
                  </a:lnTo>
                  <a:lnTo>
                    <a:pt x="1705444" y="144195"/>
                  </a:lnTo>
                  <a:lnTo>
                    <a:pt x="1722983" y="142646"/>
                  </a:lnTo>
                  <a:lnTo>
                    <a:pt x="1745957" y="144970"/>
                  </a:lnTo>
                  <a:lnTo>
                    <a:pt x="1766544" y="151904"/>
                  </a:lnTo>
                  <a:lnTo>
                    <a:pt x="1784756" y="163474"/>
                  </a:lnTo>
                  <a:lnTo>
                    <a:pt x="1800567" y="179666"/>
                  </a:lnTo>
                  <a:lnTo>
                    <a:pt x="1800567" y="128333"/>
                  </a:lnTo>
                  <a:lnTo>
                    <a:pt x="1783003" y="117894"/>
                  </a:lnTo>
                  <a:lnTo>
                    <a:pt x="1764309" y="110426"/>
                  </a:lnTo>
                  <a:lnTo>
                    <a:pt x="1744497" y="105956"/>
                  </a:lnTo>
                  <a:lnTo>
                    <a:pt x="1723567" y="104457"/>
                  </a:lnTo>
                  <a:lnTo>
                    <a:pt x="1696148" y="106794"/>
                  </a:lnTo>
                  <a:lnTo>
                    <a:pt x="1648714" y="125450"/>
                  </a:lnTo>
                  <a:lnTo>
                    <a:pt x="1612226" y="161632"/>
                  </a:lnTo>
                  <a:lnTo>
                    <a:pt x="1593418" y="208635"/>
                  </a:lnTo>
                  <a:lnTo>
                    <a:pt x="1591068" y="235762"/>
                  </a:lnTo>
                  <a:lnTo>
                    <a:pt x="1593392" y="262610"/>
                  </a:lnTo>
                  <a:lnTo>
                    <a:pt x="1612049" y="309003"/>
                  </a:lnTo>
                  <a:lnTo>
                    <a:pt x="1648307" y="344639"/>
                  </a:lnTo>
                  <a:lnTo>
                    <a:pt x="1695907" y="362991"/>
                  </a:lnTo>
                  <a:lnTo>
                    <a:pt x="1723567" y="365277"/>
                  </a:lnTo>
                  <a:lnTo>
                    <a:pt x="1744827" y="363677"/>
                  </a:lnTo>
                  <a:lnTo>
                    <a:pt x="1765046" y="358863"/>
                  </a:lnTo>
                  <a:lnTo>
                    <a:pt x="1784223" y="350850"/>
                  </a:lnTo>
                  <a:lnTo>
                    <a:pt x="1802358" y="339623"/>
                  </a:lnTo>
                  <a:lnTo>
                    <a:pt x="1802358" y="28827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2261438" y="3694714"/>
              <a:ext cx="190999" cy="247688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1479219" y="3574154"/>
              <a:ext cx="13353415" cy="1101725"/>
            </a:xfrm>
            <a:custGeom>
              <a:avLst/>
              <a:gdLst/>
              <a:ahLst/>
              <a:cxnLst/>
              <a:rect l="l" t="t" r="r" b="b"/>
              <a:pathLst>
                <a:path w="13353415" h="1101725">
                  <a:moveTo>
                    <a:pt x="436892" y="1084478"/>
                  </a:moveTo>
                  <a:lnTo>
                    <a:pt x="374815" y="663689"/>
                  </a:lnTo>
                  <a:lnTo>
                    <a:pt x="219036" y="1000315"/>
                  </a:lnTo>
                  <a:lnTo>
                    <a:pt x="66243" y="664286"/>
                  </a:lnTo>
                  <a:lnTo>
                    <a:pt x="0" y="1084478"/>
                  </a:lnTo>
                  <a:lnTo>
                    <a:pt x="45351" y="1084478"/>
                  </a:lnTo>
                  <a:lnTo>
                    <a:pt x="84747" y="807529"/>
                  </a:lnTo>
                  <a:lnTo>
                    <a:pt x="218440" y="1101191"/>
                  </a:lnTo>
                  <a:lnTo>
                    <a:pt x="353923" y="807529"/>
                  </a:lnTo>
                  <a:lnTo>
                    <a:pt x="391528" y="1084478"/>
                  </a:lnTo>
                  <a:lnTo>
                    <a:pt x="436892" y="1084478"/>
                  </a:lnTo>
                  <a:close/>
                </a:path>
                <a:path w="13353415" h="1101725">
                  <a:moveTo>
                    <a:pt x="750811" y="836777"/>
                  </a:moveTo>
                  <a:lnTo>
                    <a:pt x="710222" y="836777"/>
                  </a:lnTo>
                  <a:lnTo>
                    <a:pt x="710222" y="960932"/>
                  </a:lnTo>
                  <a:lnTo>
                    <a:pt x="708825" y="979576"/>
                  </a:lnTo>
                  <a:lnTo>
                    <a:pt x="687844" y="1026579"/>
                  </a:lnTo>
                  <a:lnTo>
                    <a:pt x="645528" y="1051801"/>
                  </a:lnTo>
                  <a:lnTo>
                    <a:pt x="645109" y="1051801"/>
                  </a:lnTo>
                  <a:lnTo>
                    <a:pt x="627862" y="1053426"/>
                  </a:lnTo>
                  <a:lnTo>
                    <a:pt x="580351" y="1038834"/>
                  </a:lnTo>
                  <a:lnTo>
                    <a:pt x="552132" y="997699"/>
                  </a:lnTo>
                  <a:lnTo>
                    <a:pt x="546696" y="960323"/>
                  </a:lnTo>
                  <a:lnTo>
                    <a:pt x="548157" y="940117"/>
                  </a:lnTo>
                  <a:lnTo>
                    <a:pt x="570255" y="893178"/>
                  </a:lnTo>
                  <a:lnTo>
                    <a:pt x="611505" y="870521"/>
                  </a:lnTo>
                  <a:lnTo>
                    <a:pt x="627862" y="869010"/>
                  </a:lnTo>
                  <a:lnTo>
                    <a:pt x="643585" y="870521"/>
                  </a:lnTo>
                  <a:lnTo>
                    <a:pt x="685152" y="892886"/>
                  </a:lnTo>
                  <a:lnTo>
                    <a:pt x="708660" y="940117"/>
                  </a:lnTo>
                  <a:lnTo>
                    <a:pt x="710222" y="960932"/>
                  </a:lnTo>
                  <a:lnTo>
                    <a:pt x="710222" y="836777"/>
                  </a:lnTo>
                  <a:lnTo>
                    <a:pt x="707834" y="836777"/>
                  </a:lnTo>
                  <a:lnTo>
                    <a:pt x="707834" y="871994"/>
                  </a:lnTo>
                  <a:lnTo>
                    <a:pt x="705027" y="869010"/>
                  </a:lnTo>
                  <a:lnTo>
                    <a:pt x="690892" y="853973"/>
                  </a:lnTo>
                  <a:lnTo>
                    <a:pt x="671131" y="841121"/>
                  </a:lnTo>
                  <a:lnTo>
                    <a:pt x="648525" y="833399"/>
                  </a:lnTo>
                  <a:lnTo>
                    <a:pt x="623087" y="830821"/>
                  </a:lnTo>
                  <a:lnTo>
                    <a:pt x="598703" y="832967"/>
                  </a:lnTo>
                  <a:lnTo>
                    <a:pt x="555879" y="850125"/>
                  </a:lnTo>
                  <a:lnTo>
                    <a:pt x="522160" y="883958"/>
                  </a:lnTo>
                  <a:lnTo>
                    <a:pt x="504698" y="931545"/>
                  </a:lnTo>
                  <a:lnTo>
                    <a:pt x="502513" y="960323"/>
                  </a:lnTo>
                  <a:lnTo>
                    <a:pt x="504710" y="989647"/>
                  </a:lnTo>
                  <a:lnTo>
                    <a:pt x="522325" y="1037996"/>
                  </a:lnTo>
                  <a:lnTo>
                    <a:pt x="556272" y="1072159"/>
                  </a:lnTo>
                  <a:lnTo>
                    <a:pt x="598957" y="1089469"/>
                  </a:lnTo>
                  <a:lnTo>
                    <a:pt x="623087" y="1091641"/>
                  </a:lnTo>
                  <a:lnTo>
                    <a:pt x="648081" y="1089025"/>
                  </a:lnTo>
                  <a:lnTo>
                    <a:pt x="670534" y="1081189"/>
                  </a:lnTo>
                  <a:lnTo>
                    <a:pt x="690448" y="1068133"/>
                  </a:lnTo>
                  <a:lnTo>
                    <a:pt x="704430" y="1053426"/>
                  </a:lnTo>
                  <a:lnTo>
                    <a:pt x="707834" y="1049845"/>
                  </a:lnTo>
                  <a:lnTo>
                    <a:pt x="707834" y="1084478"/>
                  </a:lnTo>
                  <a:lnTo>
                    <a:pt x="750811" y="1084478"/>
                  </a:lnTo>
                  <a:lnTo>
                    <a:pt x="750811" y="1049845"/>
                  </a:lnTo>
                  <a:lnTo>
                    <a:pt x="750811" y="871994"/>
                  </a:lnTo>
                  <a:lnTo>
                    <a:pt x="750811" y="836777"/>
                  </a:lnTo>
                  <a:close/>
                </a:path>
                <a:path w="13353415" h="1101725">
                  <a:moveTo>
                    <a:pt x="1027747" y="1014628"/>
                  </a:moveTo>
                  <a:lnTo>
                    <a:pt x="1010653" y="1031608"/>
                  </a:lnTo>
                  <a:lnTo>
                    <a:pt x="991628" y="1043736"/>
                  </a:lnTo>
                  <a:lnTo>
                    <a:pt x="970661" y="1051001"/>
                  </a:lnTo>
                  <a:lnTo>
                    <a:pt x="947762" y="1053426"/>
                  </a:lnTo>
                  <a:lnTo>
                    <a:pt x="930490" y="1051902"/>
                  </a:lnTo>
                  <a:lnTo>
                    <a:pt x="886294" y="1028979"/>
                  </a:lnTo>
                  <a:lnTo>
                    <a:pt x="862228" y="981849"/>
                  </a:lnTo>
                  <a:lnTo>
                    <a:pt x="860628" y="961529"/>
                  </a:lnTo>
                  <a:lnTo>
                    <a:pt x="862228" y="941171"/>
                  </a:lnTo>
                  <a:lnTo>
                    <a:pt x="886294" y="893762"/>
                  </a:lnTo>
                  <a:lnTo>
                    <a:pt x="930821" y="870546"/>
                  </a:lnTo>
                  <a:lnTo>
                    <a:pt x="948359" y="869010"/>
                  </a:lnTo>
                  <a:lnTo>
                    <a:pt x="971346" y="871321"/>
                  </a:lnTo>
                  <a:lnTo>
                    <a:pt x="991933" y="878268"/>
                  </a:lnTo>
                  <a:lnTo>
                    <a:pt x="1010132" y="889838"/>
                  </a:lnTo>
                  <a:lnTo>
                    <a:pt x="1025956" y="906018"/>
                  </a:lnTo>
                  <a:lnTo>
                    <a:pt x="1025956" y="854684"/>
                  </a:lnTo>
                  <a:lnTo>
                    <a:pt x="1008380" y="844245"/>
                  </a:lnTo>
                  <a:lnTo>
                    <a:pt x="989698" y="836790"/>
                  </a:lnTo>
                  <a:lnTo>
                    <a:pt x="969886" y="832319"/>
                  </a:lnTo>
                  <a:lnTo>
                    <a:pt x="948956" y="830821"/>
                  </a:lnTo>
                  <a:lnTo>
                    <a:pt x="921537" y="833158"/>
                  </a:lnTo>
                  <a:lnTo>
                    <a:pt x="874090" y="851801"/>
                  </a:lnTo>
                  <a:lnTo>
                    <a:pt x="837603" y="887984"/>
                  </a:lnTo>
                  <a:lnTo>
                    <a:pt x="818807" y="934986"/>
                  </a:lnTo>
                  <a:lnTo>
                    <a:pt x="816457" y="962126"/>
                  </a:lnTo>
                  <a:lnTo>
                    <a:pt x="818781" y="988961"/>
                  </a:lnTo>
                  <a:lnTo>
                    <a:pt x="837438" y="1035367"/>
                  </a:lnTo>
                  <a:lnTo>
                    <a:pt x="873696" y="1070991"/>
                  </a:lnTo>
                  <a:lnTo>
                    <a:pt x="921296" y="1089342"/>
                  </a:lnTo>
                  <a:lnTo>
                    <a:pt x="948956" y="1091641"/>
                  </a:lnTo>
                  <a:lnTo>
                    <a:pt x="970216" y="1090028"/>
                  </a:lnTo>
                  <a:lnTo>
                    <a:pt x="990434" y="1085215"/>
                  </a:lnTo>
                  <a:lnTo>
                    <a:pt x="1009611" y="1077201"/>
                  </a:lnTo>
                  <a:lnTo>
                    <a:pt x="1027747" y="1065974"/>
                  </a:lnTo>
                  <a:lnTo>
                    <a:pt x="1027747" y="1014628"/>
                  </a:lnTo>
                  <a:close/>
                </a:path>
                <a:path w="13353415" h="1101725">
                  <a:moveTo>
                    <a:pt x="1289164" y="1014628"/>
                  </a:moveTo>
                  <a:lnTo>
                    <a:pt x="1272070" y="1031608"/>
                  </a:lnTo>
                  <a:lnTo>
                    <a:pt x="1253045" y="1043736"/>
                  </a:lnTo>
                  <a:lnTo>
                    <a:pt x="1232077" y="1051001"/>
                  </a:lnTo>
                  <a:lnTo>
                    <a:pt x="1209179" y="1053426"/>
                  </a:lnTo>
                  <a:lnTo>
                    <a:pt x="1191907" y="1051902"/>
                  </a:lnTo>
                  <a:lnTo>
                    <a:pt x="1147711" y="1028979"/>
                  </a:lnTo>
                  <a:lnTo>
                    <a:pt x="1123645" y="981849"/>
                  </a:lnTo>
                  <a:lnTo>
                    <a:pt x="1122045" y="961529"/>
                  </a:lnTo>
                  <a:lnTo>
                    <a:pt x="1123645" y="941171"/>
                  </a:lnTo>
                  <a:lnTo>
                    <a:pt x="1147711" y="893762"/>
                  </a:lnTo>
                  <a:lnTo>
                    <a:pt x="1192237" y="870546"/>
                  </a:lnTo>
                  <a:lnTo>
                    <a:pt x="1209776" y="869010"/>
                  </a:lnTo>
                  <a:lnTo>
                    <a:pt x="1232763" y="871321"/>
                  </a:lnTo>
                  <a:lnTo>
                    <a:pt x="1253350" y="878268"/>
                  </a:lnTo>
                  <a:lnTo>
                    <a:pt x="1271549" y="889838"/>
                  </a:lnTo>
                  <a:lnTo>
                    <a:pt x="1287373" y="906018"/>
                  </a:lnTo>
                  <a:lnTo>
                    <a:pt x="1287373" y="854684"/>
                  </a:lnTo>
                  <a:lnTo>
                    <a:pt x="1269796" y="844245"/>
                  </a:lnTo>
                  <a:lnTo>
                    <a:pt x="1251115" y="836790"/>
                  </a:lnTo>
                  <a:lnTo>
                    <a:pt x="1231303" y="832319"/>
                  </a:lnTo>
                  <a:lnTo>
                    <a:pt x="1210373" y="830821"/>
                  </a:lnTo>
                  <a:lnTo>
                    <a:pt x="1182954" y="833158"/>
                  </a:lnTo>
                  <a:lnTo>
                    <a:pt x="1135507" y="851801"/>
                  </a:lnTo>
                  <a:lnTo>
                    <a:pt x="1099019" y="887984"/>
                  </a:lnTo>
                  <a:lnTo>
                    <a:pt x="1080223" y="934986"/>
                  </a:lnTo>
                  <a:lnTo>
                    <a:pt x="1077874" y="962126"/>
                  </a:lnTo>
                  <a:lnTo>
                    <a:pt x="1080198" y="988961"/>
                  </a:lnTo>
                  <a:lnTo>
                    <a:pt x="1098854" y="1035367"/>
                  </a:lnTo>
                  <a:lnTo>
                    <a:pt x="1135113" y="1070991"/>
                  </a:lnTo>
                  <a:lnTo>
                    <a:pt x="1182712" y="1089342"/>
                  </a:lnTo>
                  <a:lnTo>
                    <a:pt x="1210373" y="1091641"/>
                  </a:lnTo>
                  <a:lnTo>
                    <a:pt x="1231633" y="1090028"/>
                  </a:lnTo>
                  <a:lnTo>
                    <a:pt x="1251851" y="1085215"/>
                  </a:lnTo>
                  <a:lnTo>
                    <a:pt x="1271028" y="1077201"/>
                  </a:lnTo>
                  <a:lnTo>
                    <a:pt x="1289164" y="1065974"/>
                  </a:lnTo>
                  <a:lnTo>
                    <a:pt x="1289164" y="1014628"/>
                  </a:lnTo>
                  <a:close/>
                </a:path>
                <a:path w="13353415" h="1101725">
                  <a:moveTo>
                    <a:pt x="1601889" y="961529"/>
                  </a:moveTo>
                  <a:lnTo>
                    <a:pt x="1599552" y="934415"/>
                  </a:lnTo>
                  <a:lnTo>
                    <a:pt x="1592554" y="909751"/>
                  </a:lnTo>
                  <a:lnTo>
                    <a:pt x="1580896" y="887564"/>
                  </a:lnTo>
                  <a:lnTo>
                    <a:pt x="1565554" y="869010"/>
                  </a:lnTo>
                  <a:lnTo>
                    <a:pt x="1564576" y="867816"/>
                  </a:lnTo>
                  <a:lnTo>
                    <a:pt x="1557718" y="862241"/>
                  </a:lnTo>
                  <a:lnTo>
                    <a:pt x="1557718" y="961529"/>
                  </a:lnTo>
                  <a:lnTo>
                    <a:pt x="1556118" y="981849"/>
                  </a:lnTo>
                  <a:lnTo>
                    <a:pt x="1532051" y="1028966"/>
                  </a:lnTo>
                  <a:lnTo>
                    <a:pt x="1487855" y="1051902"/>
                  </a:lnTo>
                  <a:lnTo>
                    <a:pt x="1470583" y="1053426"/>
                  </a:lnTo>
                  <a:lnTo>
                    <a:pt x="1453311" y="1051902"/>
                  </a:lnTo>
                  <a:lnTo>
                    <a:pt x="1409103" y="1028966"/>
                  </a:lnTo>
                  <a:lnTo>
                    <a:pt x="1385049" y="981849"/>
                  </a:lnTo>
                  <a:lnTo>
                    <a:pt x="1383436" y="961529"/>
                  </a:lnTo>
                  <a:lnTo>
                    <a:pt x="1385023" y="941171"/>
                  </a:lnTo>
                  <a:lnTo>
                    <a:pt x="1408798" y="893762"/>
                  </a:lnTo>
                  <a:lnTo>
                    <a:pt x="1453057" y="870546"/>
                  </a:lnTo>
                  <a:lnTo>
                    <a:pt x="1470583" y="869010"/>
                  </a:lnTo>
                  <a:lnTo>
                    <a:pt x="1488160" y="870546"/>
                  </a:lnTo>
                  <a:lnTo>
                    <a:pt x="1532356" y="893483"/>
                  </a:lnTo>
                  <a:lnTo>
                    <a:pt x="1556131" y="940943"/>
                  </a:lnTo>
                  <a:lnTo>
                    <a:pt x="1557718" y="961529"/>
                  </a:lnTo>
                  <a:lnTo>
                    <a:pt x="1557718" y="862241"/>
                  </a:lnTo>
                  <a:lnTo>
                    <a:pt x="1544713" y="851636"/>
                  </a:lnTo>
                  <a:lnTo>
                    <a:pt x="1522425" y="840079"/>
                  </a:lnTo>
                  <a:lnTo>
                    <a:pt x="1497711" y="833132"/>
                  </a:lnTo>
                  <a:lnTo>
                    <a:pt x="1470583" y="830821"/>
                  </a:lnTo>
                  <a:lnTo>
                    <a:pt x="1443431" y="833132"/>
                  </a:lnTo>
                  <a:lnTo>
                    <a:pt x="1396428" y="851636"/>
                  </a:lnTo>
                  <a:lnTo>
                    <a:pt x="1360258" y="887564"/>
                  </a:lnTo>
                  <a:lnTo>
                    <a:pt x="1341602" y="934415"/>
                  </a:lnTo>
                  <a:lnTo>
                    <a:pt x="1339278" y="961529"/>
                  </a:lnTo>
                  <a:lnTo>
                    <a:pt x="1341602" y="988377"/>
                  </a:lnTo>
                  <a:lnTo>
                    <a:pt x="1360258" y="1034935"/>
                  </a:lnTo>
                  <a:lnTo>
                    <a:pt x="1396428" y="1070825"/>
                  </a:lnTo>
                  <a:lnTo>
                    <a:pt x="1443431" y="1089329"/>
                  </a:lnTo>
                  <a:lnTo>
                    <a:pt x="1470583" y="1091641"/>
                  </a:lnTo>
                  <a:lnTo>
                    <a:pt x="1497711" y="1089329"/>
                  </a:lnTo>
                  <a:lnTo>
                    <a:pt x="1522425" y="1082382"/>
                  </a:lnTo>
                  <a:lnTo>
                    <a:pt x="1544713" y="1070825"/>
                  </a:lnTo>
                  <a:lnTo>
                    <a:pt x="1564576" y="1054646"/>
                  </a:lnTo>
                  <a:lnTo>
                    <a:pt x="1565579" y="1053426"/>
                  </a:lnTo>
                  <a:lnTo>
                    <a:pt x="1580896" y="1034935"/>
                  </a:lnTo>
                  <a:lnTo>
                    <a:pt x="1592554" y="1012850"/>
                  </a:lnTo>
                  <a:lnTo>
                    <a:pt x="1599552" y="988377"/>
                  </a:lnTo>
                  <a:lnTo>
                    <a:pt x="1601889" y="961529"/>
                  </a:lnTo>
                  <a:close/>
                </a:path>
                <a:path w="13353415" h="1101725">
                  <a:moveTo>
                    <a:pt x="11392827" y="120561"/>
                  </a:moveTo>
                  <a:lnTo>
                    <a:pt x="11193475" y="120561"/>
                  </a:lnTo>
                  <a:lnTo>
                    <a:pt x="11193475" y="159931"/>
                  </a:lnTo>
                  <a:lnTo>
                    <a:pt x="11193475" y="368211"/>
                  </a:lnTo>
                  <a:lnTo>
                    <a:pt x="11236452" y="368211"/>
                  </a:lnTo>
                  <a:lnTo>
                    <a:pt x="11236452" y="159931"/>
                  </a:lnTo>
                  <a:lnTo>
                    <a:pt x="11349850" y="159931"/>
                  </a:lnTo>
                  <a:lnTo>
                    <a:pt x="11349850" y="368211"/>
                  </a:lnTo>
                  <a:lnTo>
                    <a:pt x="11392827" y="368211"/>
                  </a:lnTo>
                  <a:lnTo>
                    <a:pt x="11392827" y="159931"/>
                  </a:lnTo>
                  <a:lnTo>
                    <a:pt x="11392827" y="120561"/>
                  </a:lnTo>
                  <a:close/>
                </a:path>
                <a:path w="13353415" h="1101725">
                  <a:moveTo>
                    <a:pt x="11722291" y="245897"/>
                  </a:moveTo>
                  <a:lnTo>
                    <a:pt x="11714150" y="196291"/>
                  </a:lnTo>
                  <a:lnTo>
                    <a:pt x="11689766" y="153695"/>
                  </a:lnTo>
                  <a:lnTo>
                    <a:pt x="11678120" y="142443"/>
                  </a:lnTo>
                  <a:lnTo>
                    <a:pt x="11678120" y="245897"/>
                  </a:lnTo>
                  <a:lnTo>
                    <a:pt x="11676761" y="263944"/>
                  </a:lnTo>
                  <a:lnTo>
                    <a:pt x="11656035" y="310667"/>
                  </a:lnTo>
                  <a:lnTo>
                    <a:pt x="11614849" y="335559"/>
                  </a:lnTo>
                  <a:lnTo>
                    <a:pt x="11597551" y="337223"/>
                  </a:lnTo>
                  <a:lnTo>
                    <a:pt x="11579924" y="335559"/>
                  </a:lnTo>
                  <a:lnTo>
                    <a:pt x="11537556" y="310667"/>
                  </a:lnTo>
                  <a:lnTo>
                    <a:pt x="11516106" y="264274"/>
                  </a:lnTo>
                  <a:lnTo>
                    <a:pt x="11514633" y="245897"/>
                  </a:lnTo>
                  <a:lnTo>
                    <a:pt x="11514582" y="245313"/>
                  </a:lnTo>
                  <a:lnTo>
                    <a:pt x="11516131" y="225539"/>
                  </a:lnTo>
                  <a:lnTo>
                    <a:pt x="11516157" y="225209"/>
                  </a:lnTo>
                  <a:lnTo>
                    <a:pt x="11520818" y="207403"/>
                  </a:lnTo>
                  <a:lnTo>
                    <a:pt x="11552644" y="166903"/>
                  </a:lnTo>
                  <a:lnTo>
                    <a:pt x="11596954" y="152793"/>
                  </a:lnTo>
                  <a:lnTo>
                    <a:pt x="11612575" y="154368"/>
                  </a:lnTo>
                  <a:lnTo>
                    <a:pt x="11653647" y="177863"/>
                  </a:lnTo>
                  <a:lnTo>
                    <a:pt x="11676507" y="225209"/>
                  </a:lnTo>
                  <a:lnTo>
                    <a:pt x="11676596" y="225539"/>
                  </a:lnTo>
                  <a:lnTo>
                    <a:pt x="11678082" y="245313"/>
                  </a:lnTo>
                  <a:lnTo>
                    <a:pt x="11678120" y="245897"/>
                  </a:lnTo>
                  <a:lnTo>
                    <a:pt x="11678120" y="142443"/>
                  </a:lnTo>
                  <a:lnTo>
                    <a:pt x="11672062" y="136588"/>
                  </a:lnTo>
                  <a:lnTo>
                    <a:pt x="11651488" y="124371"/>
                  </a:lnTo>
                  <a:lnTo>
                    <a:pt x="11628349" y="117132"/>
                  </a:lnTo>
                  <a:lnTo>
                    <a:pt x="11629047" y="117132"/>
                  </a:lnTo>
                  <a:lnTo>
                    <a:pt x="11601729" y="114592"/>
                  </a:lnTo>
                  <a:lnTo>
                    <a:pt x="11576952" y="117132"/>
                  </a:lnTo>
                  <a:lnTo>
                    <a:pt x="11554574" y="124739"/>
                  </a:lnTo>
                  <a:lnTo>
                    <a:pt x="11534585" y="137426"/>
                  </a:lnTo>
                  <a:lnTo>
                    <a:pt x="11516982" y="155181"/>
                  </a:lnTo>
                  <a:lnTo>
                    <a:pt x="11516982" y="120573"/>
                  </a:lnTo>
                  <a:lnTo>
                    <a:pt x="11474006" y="120573"/>
                  </a:lnTo>
                  <a:lnTo>
                    <a:pt x="11474006" y="507923"/>
                  </a:lnTo>
                  <a:lnTo>
                    <a:pt x="11516982" y="507923"/>
                  </a:lnTo>
                  <a:lnTo>
                    <a:pt x="11516982" y="333641"/>
                  </a:lnTo>
                  <a:lnTo>
                    <a:pt x="11534470" y="351917"/>
                  </a:lnTo>
                  <a:lnTo>
                    <a:pt x="11554727" y="364972"/>
                  </a:lnTo>
                  <a:lnTo>
                    <a:pt x="11577739" y="372808"/>
                  </a:lnTo>
                  <a:lnTo>
                    <a:pt x="11603520" y="375412"/>
                  </a:lnTo>
                  <a:lnTo>
                    <a:pt x="11629288" y="373049"/>
                  </a:lnTo>
                  <a:lnTo>
                    <a:pt x="11672557" y="354101"/>
                  </a:lnTo>
                  <a:lnTo>
                    <a:pt x="11704155" y="317588"/>
                  </a:lnTo>
                  <a:lnTo>
                    <a:pt x="11720271" y="271767"/>
                  </a:lnTo>
                  <a:lnTo>
                    <a:pt x="11722291" y="245897"/>
                  </a:lnTo>
                  <a:close/>
                </a:path>
                <a:path w="13353415" h="1101725">
                  <a:moveTo>
                    <a:pt x="12009323" y="253060"/>
                  </a:moveTo>
                  <a:lnTo>
                    <a:pt x="12004396" y="201142"/>
                  </a:lnTo>
                  <a:lnTo>
                    <a:pt x="11986044" y="159956"/>
                  </a:lnTo>
                  <a:lnTo>
                    <a:pt x="11965153" y="138036"/>
                  </a:lnTo>
                  <a:lnTo>
                    <a:pt x="11965153" y="217258"/>
                  </a:lnTo>
                  <a:lnTo>
                    <a:pt x="11819534" y="217258"/>
                  </a:lnTo>
                  <a:lnTo>
                    <a:pt x="11835587" y="180721"/>
                  </a:lnTo>
                  <a:lnTo>
                    <a:pt x="11867045" y="157353"/>
                  </a:lnTo>
                  <a:lnTo>
                    <a:pt x="11892331" y="152793"/>
                  </a:lnTo>
                  <a:lnTo>
                    <a:pt x="11906047" y="153936"/>
                  </a:lnTo>
                  <a:lnTo>
                    <a:pt x="11905742" y="153936"/>
                  </a:lnTo>
                  <a:lnTo>
                    <a:pt x="11917921" y="157200"/>
                  </a:lnTo>
                  <a:lnTo>
                    <a:pt x="11948871" y="179933"/>
                  </a:lnTo>
                  <a:lnTo>
                    <a:pt x="11965153" y="217258"/>
                  </a:lnTo>
                  <a:lnTo>
                    <a:pt x="11965153" y="138036"/>
                  </a:lnTo>
                  <a:lnTo>
                    <a:pt x="11946801" y="125945"/>
                  </a:lnTo>
                  <a:lnTo>
                    <a:pt x="11921465" y="117436"/>
                  </a:lnTo>
                  <a:lnTo>
                    <a:pt x="11892331" y="114592"/>
                  </a:lnTo>
                  <a:lnTo>
                    <a:pt x="11866283" y="116928"/>
                  </a:lnTo>
                  <a:lnTo>
                    <a:pt x="11822570" y="135585"/>
                  </a:lnTo>
                  <a:lnTo>
                    <a:pt x="11790667" y="171780"/>
                  </a:lnTo>
                  <a:lnTo>
                    <a:pt x="11774399" y="218770"/>
                  </a:lnTo>
                  <a:lnTo>
                    <a:pt x="11772367" y="245897"/>
                  </a:lnTo>
                  <a:lnTo>
                    <a:pt x="11774627" y="276136"/>
                  </a:lnTo>
                  <a:lnTo>
                    <a:pt x="11792687" y="324637"/>
                  </a:lnTo>
                  <a:lnTo>
                    <a:pt x="11827421" y="357124"/>
                  </a:lnTo>
                  <a:lnTo>
                    <a:pt x="11870538" y="373380"/>
                  </a:lnTo>
                  <a:lnTo>
                    <a:pt x="11894731" y="375412"/>
                  </a:lnTo>
                  <a:lnTo>
                    <a:pt x="11918010" y="373519"/>
                  </a:lnTo>
                  <a:lnTo>
                    <a:pt x="11939499" y="367817"/>
                  </a:lnTo>
                  <a:lnTo>
                    <a:pt x="11959196" y="358305"/>
                  </a:lnTo>
                  <a:lnTo>
                    <a:pt x="11977103" y="344982"/>
                  </a:lnTo>
                  <a:lnTo>
                    <a:pt x="11984914" y="337223"/>
                  </a:lnTo>
                  <a:lnTo>
                    <a:pt x="11985714" y="336435"/>
                  </a:lnTo>
                  <a:lnTo>
                    <a:pt x="11993651" y="326923"/>
                  </a:lnTo>
                  <a:lnTo>
                    <a:pt x="12000929" y="316445"/>
                  </a:lnTo>
                  <a:lnTo>
                    <a:pt x="12007520" y="304990"/>
                  </a:lnTo>
                  <a:lnTo>
                    <a:pt x="11971719" y="285292"/>
                  </a:lnTo>
                  <a:lnTo>
                    <a:pt x="11966753" y="294805"/>
                  </a:lnTo>
                  <a:lnTo>
                    <a:pt x="11960822" y="303657"/>
                  </a:lnTo>
                  <a:lnTo>
                    <a:pt x="11922633" y="332740"/>
                  </a:lnTo>
                  <a:lnTo>
                    <a:pt x="11895315" y="337223"/>
                  </a:lnTo>
                  <a:lnTo>
                    <a:pt x="11879542" y="335762"/>
                  </a:lnTo>
                  <a:lnTo>
                    <a:pt x="11839816" y="313944"/>
                  </a:lnTo>
                  <a:lnTo>
                    <a:pt x="11818214" y="270967"/>
                  </a:lnTo>
                  <a:lnTo>
                    <a:pt x="11816550" y="253060"/>
                  </a:lnTo>
                  <a:lnTo>
                    <a:pt x="12009323" y="253060"/>
                  </a:lnTo>
                  <a:close/>
                </a:path>
                <a:path w="13353415" h="1101725">
                  <a:moveTo>
                    <a:pt x="12387694" y="368249"/>
                  </a:moveTo>
                  <a:lnTo>
                    <a:pt x="12269508" y="235165"/>
                  </a:lnTo>
                  <a:lnTo>
                    <a:pt x="12376937" y="120561"/>
                  </a:lnTo>
                  <a:lnTo>
                    <a:pt x="12326798" y="120561"/>
                  </a:lnTo>
                  <a:lnTo>
                    <a:pt x="12233694" y="222034"/>
                  </a:lnTo>
                  <a:lnTo>
                    <a:pt x="12233694" y="120561"/>
                  </a:lnTo>
                  <a:lnTo>
                    <a:pt x="12190730" y="120561"/>
                  </a:lnTo>
                  <a:lnTo>
                    <a:pt x="12190730" y="222034"/>
                  </a:lnTo>
                  <a:lnTo>
                    <a:pt x="12097614" y="120561"/>
                  </a:lnTo>
                  <a:lnTo>
                    <a:pt x="12047487" y="120561"/>
                  </a:lnTo>
                  <a:lnTo>
                    <a:pt x="12154916" y="235165"/>
                  </a:lnTo>
                  <a:lnTo>
                    <a:pt x="12036743" y="368249"/>
                  </a:lnTo>
                  <a:lnTo>
                    <a:pt x="12090464" y="368249"/>
                  </a:lnTo>
                  <a:lnTo>
                    <a:pt x="12182373" y="263804"/>
                  </a:lnTo>
                  <a:lnTo>
                    <a:pt x="12190730" y="272161"/>
                  </a:lnTo>
                  <a:lnTo>
                    <a:pt x="12190730" y="368249"/>
                  </a:lnTo>
                  <a:lnTo>
                    <a:pt x="12233694" y="368249"/>
                  </a:lnTo>
                  <a:lnTo>
                    <a:pt x="12233694" y="272161"/>
                  </a:lnTo>
                  <a:lnTo>
                    <a:pt x="12242051" y="263804"/>
                  </a:lnTo>
                  <a:lnTo>
                    <a:pt x="12333973" y="368249"/>
                  </a:lnTo>
                  <a:lnTo>
                    <a:pt x="12387694" y="368249"/>
                  </a:lnTo>
                  <a:close/>
                </a:path>
                <a:path w="13353415" h="1101725">
                  <a:moveTo>
                    <a:pt x="12633643" y="120611"/>
                  </a:moveTo>
                  <a:lnTo>
                    <a:pt x="12590666" y="120611"/>
                  </a:lnTo>
                  <a:lnTo>
                    <a:pt x="12590666" y="222211"/>
                  </a:lnTo>
                  <a:lnTo>
                    <a:pt x="12473686" y="222211"/>
                  </a:lnTo>
                  <a:lnTo>
                    <a:pt x="12473686" y="120611"/>
                  </a:lnTo>
                  <a:lnTo>
                    <a:pt x="12430722" y="120611"/>
                  </a:lnTo>
                  <a:lnTo>
                    <a:pt x="12430722" y="222211"/>
                  </a:lnTo>
                  <a:lnTo>
                    <a:pt x="12430722" y="261581"/>
                  </a:lnTo>
                  <a:lnTo>
                    <a:pt x="12430722" y="368261"/>
                  </a:lnTo>
                  <a:lnTo>
                    <a:pt x="12473686" y="368261"/>
                  </a:lnTo>
                  <a:lnTo>
                    <a:pt x="12473686" y="261581"/>
                  </a:lnTo>
                  <a:lnTo>
                    <a:pt x="12590666" y="261581"/>
                  </a:lnTo>
                  <a:lnTo>
                    <a:pt x="12590666" y="368261"/>
                  </a:lnTo>
                  <a:lnTo>
                    <a:pt x="12633643" y="368261"/>
                  </a:lnTo>
                  <a:lnTo>
                    <a:pt x="12633643" y="261581"/>
                  </a:lnTo>
                  <a:lnTo>
                    <a:pt x="12633643" y="222211"/>
                  </a:lnTo>
                  <a:lnTo>
                    <a:pt x="12633643" y="120611"/>
                  </a:lnTo>
                  <a:close/>
                </a:path>
                <a:path w="13353415" h="1101725">
                  <a:moveTo>
                    <a:pt x="12936207" y="253060"/>
                  </a:moveTo>
                  <a:lnTo>
                    <a:pt x="12935420" y="225755"/>
                  </a:lnTo>
                  <a:lnTo>
                    <a:pt x="12933985" y="217258"/>
                  </a:lnTo>
                  <a:lnTo>
                    <a:pt x="12931280" y="201142"/>
                  </a:lnTo>
                  <a:lnTo>
                    <a:pt x="12912928" y="159956"/>
                  </a:lnTo>
                  <a:lnTo>
                    <a:pt x="12892037" y="138036"/>
                  </a:lnTo>
                  <a:lnTo>
                    <a:pt x="12892037" y="217258"/>
                  </a:lnTo>
                  <a:lnTo>
                    <a:pt x="12746419" y="217258"/>
                  </a:lnTo>
                  <a:lnTo>
                    <a:pt x="12762471" y="180721"/>
                  </a:lnTo>
                  <a:lnTo>
                    <a:pt x="12793929" y="157353"/>
                  </a:lnTo>
                  <a:lnTo>
                    <a:pt x="12819215" y="152793"/>
                  </a:lnTo>
                  <a:lnTo>
                    <a:pt x="12832931" y="153936"/>
                  </a:lnTo>
                  <a:lnTo>
                    <a:pt x="12832626" y="153936"/>
                  </a:lnTo>
                  <a:lnTo>
                    <a:pt x="12844806" y="157200"/>
                  </a:lnTo>
                  <a:lnTo>
                    <a:pt x="12875755" y="179933"/>
                  </a:lnTo>
                  <a:lnTo>
                    <a:pt x="12892037" y="217258"/>
                  </a:lnTo>
                  <a:lnTo>
                    <a:pt x="12892037" y="138036"/>
                  </a:lnTo>
                  <a:lnTo>
                    <a:pt x="12873685" y="125945"/>
                  </a:lnTo>
                  <a:lnTo>
                    <a:pt x="12848349" y="117436"/>
                  </a:lnTo>
                  <a:lnTo>
                    <a:pt x="12819215" y="114592"/>
                  </a:lnTo>
                  <a:lnTo>
                    <a:pt x="12793167" y="116928"/>
                  </a:lnTo>
                  <a:lnTo>
                    <a:pt x="12749454" y="135585"/>
                  </a:lnTo>
                  <a:lnTo>
                    <a:pt x="12717552" y="171780"/>
                  </a:lnTo>
                  <a:lnTo>
                    <a:pt x="12701283" y="218770"/>
                  </a:lnTo>
                  <a:lnTo>
                    <a:pt x="12699251" y="245897"/>
                  </a:lnTo>
                  <a:lnTo>
                    <a:pt x="12701511" y="276136"/>
                  </a:lnTo>
                  <a:lnTo>
                    <a:pt x="12719571" y="324637"/>
                  </a:lnTo>
                  <a:lnTo>
                    <a:pt x="12754293" y="357124"/>
                  </a:lnTo>
                  <a:lnTo>
                    <a:pt x="12797422" y="373380"/>
                  </a:lnTo>
                  <a:lnTo>
                    <a:pt x="12821615" y="375412"/>
                  </a:lnTo>
                  <a:lnTo>
                    <a:pt x="12844894" y="373519"/>
                  </a:lnTo>
                  <a:lnTo>
                    <a:pt x="12886081" y="358305"/>
                  </a:lnTo>
                  <a:lnTo>
                    <a:pt x="12920536" y="326923"/>
                  </a:lnTo>
                  <a:lnTo>
                    <a:pt x="12934404" y="304990"/>
                  </a:lnTo>
                  <a:lnTo>
                    <a:pt x="12898603" y="285292"/>
                  </a:lnTo>
                  <a:lnTo>
                    <a:pt x="12893637" y="294805"/>
                  </a:lnTo>
                  <a:lnTo>
                    <a:pt x="12887706" y="303657"/>
                  </a:lnTo>
                  <a:lnTo>
                    <a:pt x="12849517" y="332740"/>
                  </a:lnTo>
                  <a:lnTo>
                    <a:pt x="12822200" y="337223"/>
                  </a:lnTo>
                  <a:lnTo>
                    <a:pt x="12806426" y="335762"/>
                  </a:lnTo>
                  <a:lnTo>
                    <a:pt x="12766701" y="313944"/>
                  </a:lnTo>
                  <a:lnTo>
                    <a:pt x="12745098" y="270967"/>
                  </a:lnTo>
                  <a:lnTo>
                    <a:pt x="12743434" y="253060"/>
                  </a:lnTo>
                  <a:lnTo>
                    <a:pt x="12936207" y="253060"/>
                  </a:lnTo>
                  <a:close/>
                </a:path>
                <a:path w="13353415" h="1101725">
                  <a:moveTo>
                    <a:pt x="13196456" y="13728"/>
                  </a:moveTo>
                  <a:lnTo>
                    <a:pt x="13160642" y="0"/>
                  </a:lnTo>
                  <a:lnTo>
                    <a:pt x="13153441" y="15671"/>
                  </a:lnTo>
                  <a:lnTo>
                    <a:pt x="13142595" y="26860"/>
                  </a:lnTo>
                  <a:lnTo>
                    <a:pt x="13128079" y="33566"/>
                  </a:lnTo>
                  <a:lnTo>
                    <a:pt x="13109918" y="35801"/>
                  </a:lnTo>
                  <a:lnTo>
                    <a:pt x="13091744" y="33566"/>
                  </a:lnTo>
                  <a:lnTo>
                    <a:pt x="13077241" y="26860"/>
                  </a:lnTo>
                  <a:lnTo>
                    <a:pt x="13066382" y="15671"/>
                  </a:lnTo>
                  <a:lnTo>
                    <a:pt x="13059182" y="0"/>
                  </a:lnTo>
                  <a:lnTo>
                    <a:pt x="13023368" y="13728"/>
                  </a:lnTo>
                  <a:lnTo>
                    <a:pt x="13045250" y="47650"/>
                  </a:lnTo>
                  <a:lnTo>
                    <a:pt x="13080886" y="67741"/>
                  </a:lnTo>
                  <a:lnTo>
                    <a:pt x="13109918" y="71615"/>
                  </a:lnTo>
                  <a:lnTo>
                    <a:pt x="13124929" y="70650"/>
                  </a:lnTo>
                  <a:lnTo>
                    <a:pt x="13163931" y="56108"/>
                  </a:lnTo>
                  <a:lnTo>
                    <a:pt x="13190842" y="26454"/>
                  </a:lnTo>
                  <a:lnTo>
                    <a:pt x="13196456" y="13728"/>
                  </a:lnTo>
                  <a:close/>
                </a:path>
                <a:path w="13353415" h="1101725">
                  <a:moveTo>
                    <a:pt x="13214363" y="101473"/>
                  </a:moveTo>
                  <a:lnTo>
                    <a:pt x="13044869" y="284099"/>
                  </a:lnTo>
                  <a:lnTo>
                    <a:pt x="13044869" y="120561"/>
                  </a:lnTo>
                  <a:lnTo>
                    <a:pt x="13001879" y="120561"/>
                  </a:lnTo>
                  <a:lnTo>
                    <a:pt x="13001879" y="385559"/>
                  </a:lnTo>
                  <a:lnTo>
                    <a:pt x="13096062" y="284099"/>
                  </a:lnTo>
                  <a:lnTo>
                    <a:pt x="13171399" y="202933"/>
                  </a:lnTo>
                  <a:lnTo>
                    <a:pt x="13171399" y="368249"/>
                  </a:lnTo>
                  <a:lnTo>
                    <a:pt x="13214363" y="368249"/>
                  </a:lnTo>
                  <a:lnTo>
                    <a:pt x="13214363" y="202933"/>
                  </a:lnTo>
                  <a:lnTo>
                    <a:pt x="13214363" y="101473"/>
                  </a:lnTo>
                  <a:close/>
                </a:path>
                <a:path w="13353415" h="1101725">
                  <a:moveTo>
                    <a:pt x="13352831" y="336435"/>
                  </a:moveTo>
                  <a:lnTo>
                    <a:pt x="13349859" y="329476"/>
                  </a:lnTo>
                  <a:lnTo>
                    <a:pt x="13337908" y="317525"/>
                  </a:lnTo>
                  <a:lnTo>
                    <a:pt x="13330949" y="314540"/>
                  </a:lnTo>
                  <a:lnTo>
                    <a:pt x="13315023" y="314540"/>
                  </a:lnTo>
                  <a:lnTo>
                    <a:pt x="13308076" y="317525"/>
                  </a:lnTo>
                  <a:lnTo>
                    <a:pt x="13296138" y="329476"/>
                  </a:lnTo>
                  <a:lnTo>
                    <a:pt x="13293166" y="336435"/>
                  </a:lnTo>
                  <a:lnTo>
                    <a:pt x="13293166" y="352361"/>
                  </a:lnTo>
                  <a:lnTo>
                    <a:pt x="13296138" y="359308"/>
                  </a:lnTo>
                  <a:lnTo>
                    <a:pt x="13302107" y="365277"/>
                  </a:lnTo>
                  <a:lnTo>
                    <a:pt x="13308076" y="371246"/>
                  </a:lnTo>
                  <a:lnTo>
                    <a:pt x="13315023" y="374230"/>
                  </a:lnTo>
                  <a:lnTo>
                    <a:pt x="13330949" y="374230"/>
                  </a:lnTo>
                  <a:lnTo>
                    <a:pt x="13337908" y="371246"/>
                  </a:lnTo>
                  <a:lnTo>
                    <a:pt x="13349859" y="359308"/>
                  </a:lnTo>
                  <a:lnTo>
                    <a:pt x="13352831" y="352361"/>
                  </a:lnTo>
                  <a:lnTo>
                    <a:pt x="13352831" y="3364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146762" y="4410923"/>
              <a:ext cx="190988" cy="247699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3387864" y="4391856"/>
              <a:ext cx="3310254" cy="407034"/>
            </a:xfrm>
            <a:custGeom>
              <a:avLst/>
              <a:gdLst/>
              <a:ahLst/>
              <a:cxnLst/>
              <a:rect l="l" t="t" r="r" b="b"/>
              <a:pathLst>
                <a:path w="3310254" h="407035">
                  <a:moveTo>
                    <a:pt x="262610" y="143827"/>
                  </a:moveTo>
                  <a:lnTo>
                    <a:pt x="260286" y="116713"/>
                  </a:lnTo>
                  <a:lnTo>
                    <a:pt x="253288" y="92049"/>
                  </a:lnTo>
                  <a:lnTo>
                    <a:pt x="241630" y="69862"/>
                  </a:lnTo>
                  <a:lnTo>
                    <a:pt x="226288" y="51308"/>
                  </a:lnTo>
                  <a:lnTo>
                    <a:pt x="225310" y="50114"/>
                  </a:lnTo>
                  <a:lnTo>
                    <a:pt x="218452" y="44538"/>
                  </a:lnTo>
                  <a:lnTo>
                    <a:pt x="218452" y="143827"/>
                  </a:lnTo>
                  <a:lnTo>
                    <a:pt x="216839" y="164147"/>
                  </a:lnTo>
                  <a:lnTo>
                    <a:pt x="192786" y="211264"/>
                  </a:lnTo>
                  <a:lnTo>
                    <a:pt x="148577" y="234200"/>
                  </a:lnTo>
                  <a:lnTo>
                    <a:pt x="131305" y="235724"/>
                  </a:lnTo>
                  <a:lnTo>
                    <a:pt x="114033" y="234200"/>
                  </a:lnTo>
                  <a:lnTo>
                    <a:pt x="69837" y="211264"/>
                  </a:lnTo>
                  <a:lnTo>
                    <a:pt x="45770" y="164147"/>
                  </a:lnTo>
                  <a:lnTo>
                    <a:pt x="44170" y="143827"/>
                  </a:lnTo>
                  <a:lnTo>
                    <a:pt x="45758" y="123469"/>
                  </a:lnTo>
                  <a:lnTo>
                    <a:pt x="69532" y="76060"/>
                  </a:lnTo>
                  <a:lnTo>
                    <a:pt x="113792" y="52844"/>
                  </a:lnTo>
                  <a:lnTo>
                    <a:pt x="131305" y="51308"/>
                  </a:lnTo>
                  <a:lnTo>
                    <a:pt x="148882" y="52844"/>
                  </a:lnTo>
                  <a:lnTo>
                    <a:pt x="193090" y="75780"/>
                  </a:lnTo>
                  <a:lnTo>
                    <a:pt x="216865" y="123240"/>
                  </a:lnTo>
                  <a:lnTo>
                    <a:pt x="218452" y="143827"/>
                  </a:lnTo>
                  <a:lnTo>
                    <a:pt x="218452" y="44538"/>
                  </a:lnTo>
                  <a:lnTo>
                    <a:pt x="205447" y="33934"/>
                  </a:lnTo>
                  <a:lnTo>
                    <a:pt x="183159" y="22377"/>
                  </a:lnTo>
                  <a:lnTo>
                    <a:pt x="158445" y="15430"/>
                  </a:lnTo>
                  <a:lnTo>
                    <a:pt x="131305" y="13119"/>
                  </a:lnTo>
                  <a:lnTo>
                    <a:pt x="104165" y="15430"/>
                  </a:lnTo>
                  <a:lnTo>
                    <a:pt x="57162" y="33934"/>
                  </a:lnTo>
                  <a:lnTo>
                    <a:pt x="20980" y="69862"/>
                  </a:lnTo>
                  <a:lnTo>
                    <a:pt x="2336" y="116713"/>
                  </a:lnTo>
                  <a:lnTo>
                    <a:pt x="0" y="143827"/>
                  </a:lnTo>
                  <a:lnTo>
                    <a:pt x="2336" y="170675"/>
                  </a:lnTo>
                  <a:lnTo>
                    <a:pt x="20980" y="217233"/>
                  </a:lnTo>
                  <a:lnTo>
                    <a:pt x="57162" y="253123"/>
                  </a:lnTo>
                  <a:lnTo>
                    <a:pt x="104165" y="271627"/>
                  </a:lnTo>
                  <a:lnTo>
                    <a:pt x="131305" y="273939"/>
                  </a:lnTo>
                  <a:lnTo>
                    <a:pt x="158445" y="271627"/>
                  </a:lnTo>
                  <a:lnTo>
                    <a:pt x="183159" y="264680"/>
                  </a:lnTo>
                  <a:lnTo>
                    <a:pt x="205447" y="253123"/>
                  </a:lnTo>
                  <a:lnTo>
                    <a:pt x="225310" y="236943"/>
                  </a:lnTo>
                  <a:lnTo>
                    <a:pt x="226314" y="235724"/>
                  </a:lnTo>
                  <a:lnTo>
                    <a:pt x="241630" y="217233"/>
                  </a:lnTo>
                  <a:lnTo>
                    <a:pt x="253288" y="195148"/>
                  </a:lnTo>
                  <a:lnTo>
                    <a:pt x="260286" y="170675"/>
                  </a:lnTo>
                  <a:lnTo>
                    <a:pt x="262610" y="143827"/>
                  </a:lnTo>
                  <a:close/>
                </a:path>
                <a:path w="3310254" h="407035">
                  <a:moveTo>
                    <a:pt x="549694" y="151574"/>
                  </a:moveTo>
                  <a:lnTo>
                    <a:pt x="548906" y="124269"/>
                  </a:lnTo>
                  <a:lnTo>
                    <a:pt x="547471" y="115760"/>
                  </a:lnTo>
                  <a:lnTo>
                    <a:pt x="544766" y="99644"/>
                  </a:lnTo>
                  <a:lnTo>
                    <a:pt x="537273" y="77724"/>
                  </a:lnTo>
                  <a:lnTo>
                    <a:pt x="526402" y="58470"/>
                  </a:lnTo>
                  <a:lnTo>
                    <a:pt x="520001" y="51308"/>
                  </a:lnTo>
                  <a:lnTo>
                    <a:pt x="508685" y="38633"/>
                  </a:lnTo>
                  <a:lnTo>
                    <a:pt x="505523" y="36563"/>
                  </a:lnTo>
                  <a:lnTo>
                    <a:pt x="505523" y="115760"/>
                  </a:lnTo>
                  <a:lnTo>
                    <a:pt x="359905" y="115760"/>
                  </a:lnTo>
                  <a:lnTo>
                    <a:pt x="375958" y="79222"/>
                  </a:lnTo>
                  <a:lnTo>
                    <a:pt x="407416" y="55854"/>
                  </a:lnTo>
                  <a:lnTo>
                    <a:pt x="432701" y="51308"/>
                  </a:lnTo>
                  <a:lnTo>
                    <a:pt x="446392" y="52438"/>
                  </a:lnTo>
                  <a:lnTo>
                    <a:pt x="446100" y="52438"/>
                  </a:lnTo>
                  <a:lnTo>
                    <a:pt x="458292" y="55714"/>
                  </a:lnTo>
                  <a:lnTo>
                    <a:pt x="489242" y="78435"/>
                  </a:lnTo>
                  <a:lnTo>
                    <a:pt x="505523" y="115760"/>
                  </a:lnTo>
                  <a:lnTo>
                    <a:pt x="505523" y="36563"/>
                  </a:lnTo>
                  <a:lnTo>
                    <a:pt x="487159" y="24460"/>
                  </a:lnTo>
                  <a:lnTo>
                    <a:pt x="461835" y="15951"/>
                  </a:lnTo>
                  <a:lnTo>
                    <a:pt x="432701" y="13119"/>
                  </a:lnTo>
                  <a:lnTo>
                    <a:pt x="406654" y="15443"/>
                  </a:lnTo>
                  <a:lnTo>
                    <a:pt x="362940" y="34099"/>
                  </a:lnTo>
                  <a:lnTo>
                    <a:pt x="331038" y="70281"/>
                  </a:lnTo>
                  <a:lnTo>
                    <a:pt x="314769" y="117284"/>
                  </a:lnTo>
                  <a:lnTo>
                    <a:pt x="312737" y="144411"/>
                  </a:lnTo>
                  <a:lnTo>
                    <a:pt x="314998" y="174637"/>
                  </a:lnTo>
                  <a:lnTo>
                    <a:pt x="333057" y="223139"/>
                  </a:lnTo>
                  <a:lnTo>
                    <a:pt x="367779" y="255625"/>
                  </a:lnTo>
                  <a:lnTo>
                    <a:pt x="410908" y="271894"/>
                  </a:lnTo>
                  <a:lnTo>
                    <a:pt x="435102" y="273926"/>
                  </a:lnTo>
                  <a:lnTo>
                    <a:pt x="458381" y="272021"/>
                  </a:lnTo>
                  <a:lnTo>
                    <a:pt x="499554" y="256806"/>
                  </a:lnTo>
                  <a:lnTo>
                    <a:pt x="534022" y="225437"/>
                  </a:lnTo>
                  <a:lnTo>
                    <a:pt x="547890" y="203492"/>
                  </a:lnTo>
                  <a:lnTo>
                    <a:pt x="512089" y="183807"/>
                  </a:lnTo>
                  <a:lnTo>
                    <a:pt x="507123" y="193319"/>
                  </a:lnTo>
                  <a:lnTo>
                    <a:pt x="501192" y="202158"/>
                  </a:lnTo>
                  <a:lnTo>
                    <a:pt x="463003" y="231254"/>
                  </a:lnTo>
                  <a:lnTo>
                    <a:pt x="435686" y="235724"/>
                  </a:lnTo>
                  <a:lnTo>
                    <a:pt x="419912" y="234276"/>
                  </a:lnTo>
                  <a:lnTo>
                    <a:pt x="380187" y="212445"/>
                  </a:lnTo>
                  <a:lnTo>
                    <a:pt x="358584" y="169481"/>
                  </a:lnTo>
                  <a:lnTo>
                    <a:pt x="356920" y="151574"/>
                  </a:lnTo>
                  <a:lnTo>
                    <a:pt x="549694" y="151574"/>
                  </a:lnTo>
                  <a:close/>
                </a:path>
                <a:path w="3310254" h="407035">
                  <a:moveTo>
                    <a:pt x="953731" y="19075"/>
                  </a:moveTo>
                  <a:lnTo>
                    <a:pt x="754392" y="19075"/>
                  </a:lnTo>
                  <a:lnTo>
                    <a:pt x="754392" y="58445"/>
                  </a:lnTo>
                  <a:lnTo>
                    <a:pt x="754392" y="266725"/>
                  </a:lnTo>
                  <a:lnTo>
                    <a:pt x="797356" y="266725"/>
                  </a:lnTo>
                  <a:lnTo>
                    <a:pt x="797356" y="58445"/>
                  </a:lnTo>
                  <a:lnTo>
                    <a:pt x="910767" y="58445"/>
                  </a:lnTo>
                  <a:lnTo>
                    <a:pt x="910767" y="266725"/>
                  </a:lnTo>
                  <a:lnTo>
                    <a:pt x="953731" y="266725"/>
                  </a:lnTo>
                  <a:lnTo>
                    <a:pt x="953731" y="58445"/>
                  </a:lnTo>
                  <a:lnTo>
                    <a:pt x="953731" y="19075"/>
                  </a:lnTo>
                  <a:close/>
                </a:path>
                <a:path w="3310254" h="407035">
                  <a:moveTo>
                    <a:pt x="1256322" y="151574"/>
                  </a:moveTo>
                  <a:lnTo>
                    <a:pt x="1255534" y="124269"/>
                  </a:lnTo>
                  <a:lnTo>
                    <a:pt x="1254099" y="115760"/>
                  </a:lnTo>
                  <a:lnTo>
                    <a:pt x="1251394" y="99644"/>
                  </a:lnTo>
                  <a:lnTo>
                    <a:pt x="1243888" y="77724"/>
                  </a:lnTo>
                  <a:lnTo>
                    <a:pt x="1233030" y="58470"/>
                  </a:lnTo>
                  <a:lnTo>
                    <a:pt x="1226629" y="51308"/>
                  </a:lnTo>
                  <a:lnTo>
                    <a:pt x="1215313" y="38633"/>
                  </a:lnTo>
                  <a:lnTo>
                    <a:pt x="1212151" y="36563"/>
                  </a:lnTo>
                  <a:lnTo>
                    <a:pt x="1212151" y="115760"/>
                  </a:lnTo>
                  <a:lnTo>
                    <a:pt x="1066533" y="115760"/>
                  </a:lnTo>
                  <a:lnTo>
                    <a:pt x="1082586" y="79222"/>
                  </a:lnTo>
                  <a:lnTo>
                    <a:pt x="1114044" y="55854"/>
                  </a:lnTo>
                  <a:lnTo>
                    <a:pt x="1139329" y="51308"/>
                  </a:lnTo>
                  <a:lnTo>
                    <a:pt x="1153020" y="52438"/>
                  </a:lnTo>
                  <a:lnTo>
                    <a:pt x="1152728" y="52438"/>
                  </a:lnTo>
                  <a:lnTo>
                    <a:pt x="1164920" y="55714"/>
                  </a:lnTo>
                  <a:lnTo>
                    <a:pt x="1195870" y="78435"/>
                  </a:lnTo>
                  <a:lnTo>
                    <a:pt x="1212151" y="115760"/>
                  </a:lnTo>
                  <a:lnTo>
                    <a:pt x="1212151" y="36563"/>
                  </a:lnTo>
                  <a:lnTo>
                    <a:pt x="1193787" y="24460"/>
                  </a:lnTo>
                  <a:lnTo>
                    <a:pt x="1168463" y="15951"/>
                  </a:lnTo>
                  <a:lnTo>
                    <a:pt x="1139329" y="13119"/>
                  </a:lnTo>
                  <a:lnTo>
                    <a:pt x="1113282" y="15443"/>
                  </a:lnTo>
                  <a:lnTo>
                    <a:pt x="1069568" y="34099"/>
                  </a:lnTo>
                  <a:lnTo>
                    <a:pt x="1037666" y="70281"/>
                  </a:lnTo>
                  <a:lnTo>
                    <a:pt x="1021397" y="117284"/>
                  </a:lnTo>
                  <a:lnTo>
                    <a:pt x="1019365" y="144411"/>
                  </a:lnTo>
                  <a:lnTo>
                    <a:pt x="1021626" y="174637"/>
                  </a:lnTo>
                  <a:lnTo>
                    <a:pt x="1039685" y="223139"/>
                  </a:lnTo>
                  <a:lnTo>
                    <a:pt x="1074407" y="255625"/>
                  </a:lnTo>
                  <a:lnTo>
                    <a:pt x="1117536" y="271894"/>
                  </a:lnTo>
                  <a:lnTo>
                    <a:pt x="1141730" y="273926"/>
                  </a:lnTo>
                  <a:lnTo>
                    <a:pt x="1165009" y="272021"/>
                  </a:lnTo>
                  <a:lnTo>
                    <a:pt x="1206182" y="256806"/>
                  </a:lnTo>
                  <a:lnTo>
                    <a:pt x="1240650" y="225437"/>
                  </a:lnTo>
                  <a:lnTo>
                    <a:pt x="1254518" y="203492"/>
                  </a:lnTo>
                  <a:lnTo>
                    <a:pt x="1218717" y="183807"/>
                  </a:lnTo>
                  <a:lnTo>
                    <a:pt x="1213751" y="193319"/>
                  </a:lnTo>
                  <a:lnTo>
                    <a:pt x="1207820" y="202158"/>
                  </a:lnTo>
                  <a:lnTo>
                    <a:pt x="1169631" y="231254"/>
                  </a:lnTo>
                  <a:lnTo>
                    <a:pt x="1142314" y="235724"/>
                  </a:lnTo>
                  <a:lnTo>
                    <a:pt x="1126540" y="234276"/>
                  </a:lnTo>
                  <a:lnTo>
                    <a:pt x="1086815" y="212445"/>
                  </a:lnTo>
                  <a:lnTo>
                    <a:pt x="1065212" y="169481"/>
                  </a:lnTo>
                  <a:lnTo>
                    <a:pt x="1063548" y="151574"/>
                  </a:lnTo>
                  <a:lnTo>
                    <a:pt x="1256322" y="151574"/>
                  </a:lnTo>
                  <a:close/>
                </a:path>
                <a:path w="3310254" h="407035">
                  <a:moveTo>
                    <a:pt x="1570253" y="144411"/>
                  </a:moveTo>
                  <a:lnTo>
                    <a:pt x="1562112" y="94805"/>
                  </a:lnTo>
                  <a:lnTo>
                    <a:pt x="1537728" y="52197"/>
                  </a:lnTo>
                  <a:lnTo>
                    <a:pt x="1536801" y="51308"/>
                  </a:lnTo>
                  <a:lnTo>
                    <a:pt x="1526082" y="40957"/>
                  </a:lnTo>
                  <a:lnTo>
                    <a:pt x="1526082" y="144411"/>
                  </a:lnTo>
                  <a:lnTo>
                    <a:pt x="1524723" y="162458"/>
                  </a:lnTo>
                  <a:lnTo>
                    <a:pt x="1503997" y="209156"/>
                  </a:lnTo>
                  <a:lnTo>
                    <a:pt x="1462811" y="234061"/>
                  </a:lnTo>
                  <a:lnTo>
                    <a:pt x="1445514" y="235724"/>
                  </a:lnTo>
                  <a:lnTo>
                    <a:pt x="1427886" y="234061"/>
                  </a:lnTo>
                  <a:lnTo>
                    <a:pt x="1385519" y="209156"/>
                  </a:lnTo>
                  <a:lnTo>
                    <a:pt x="1364068" y="162775"/>
                  </a:lnTo>
                  <a:lnTo>
                    <a:pt x="1362595" y="144411"/>
                  </a:lnTo>
                  <a:lnTo>
                    <a:pt x="1362544" y="143827"/>
                  </a:lnTo>
                  <a:lnTo>
                    <a:pt x="1364094" y="124040"/>
                  </a:lnTo>
                  <a:lnTo>
                    <a:pt x="1364119" y="123710"/>
                  </a:lnTo>
                  <a:lnTo>
                    <a:pt x="1368780" y="105918"/>
                  </a:lnTo>
                  <a:lnTo>
                    <a:pt x="1400606" y="65405"/>
                  </a:lnTo>
                  <a:lnTo>
                    <a:pt x="1426679" y="53695"/>
                  </a:lnTo>
                  <a:lnTo>
                    <a:pt x="1429245" y="52870"/>
                  </a:lnTo>
                  <a:lnTo>
                    <a:pt x="1444917" y="51308"/>
                  </a:lnTo>
                  <a:lnTo>
                    <a:pt x="1460538" y="52870"/>
                  </a:lnTo>
                  <a:lnTo>
                    <a:pt x="1475206" y="57569"/>
                  </a:lnTo>
                  <a:lnTo>
                    <a:pt x="1512316" y="90017"/>
                  </a:lnTo>
                  <a:lnTo>
                    <a:pt x="1524469" y="123710"/>
                  </a:lnTo>
                  <a:lnTo>
                    <a:pt x="1524558" y="124040"/>
                  </a:lnTo>
                  <a:lnTo>
                    <a:pt x="1526044" y="143827"/>
                  </a:lnTo>
                  <a:lnTo>
                    <a:pt x="1526082" y="144411"/>
                  </a:lnTo>
                  <a:lnTo>
                    <a:pt x="1526082" y="40957"/>
                  </a:lnTo>
                  <a:lnTo>
                    <a:pt x="1520024" y="35102"/>
                  </a:lnTo>
                  <a:lnTo>
                    <a:pt x="1499450" y="22885"/>
                  </a:lnTo>
                  <a:lnTo>
                    <a:pt x="1476298" y="15646"/>
                  </a:lnTo>
                  <a:lnTo>
                    <a:pt x="1477010" y="15646"/>
                  </a:lnTo>
                  <a:lnTo>
                    <a:pt x="1449692" y="13119"/>
                  </a:lnTo>
                  <a:lnTo>
                    <a:pt x="1424914" y="15646"/>
                  </a:lnTo>
                  <a:lnTo>
                    <a:pt x="1402537" y="23253"/>
                  </a:lnTo>
                  <a:lnTo>
                    <a:pt x="1382547" y="35941"/>
                  </a:lnTo>
                  <a:lnTo>
                    <a:pt x="1364945" y="53695"/>
                  </a:lnTo>
                  <a:lnTo>
                    <a:pt x="1364945" y="19075"/>
                  </a:lnTo>
                  <a:lnTo>
                    <a:pt x="1321968" y="19075"/>
                  </a:lnTo>
                  <a:lnTo>
                    <a:pt x="1321968" y="406438"/>
                  </a:lnTo>
                  <a:lnTo>
                    <a:pt x="1364945" y="406438"/>
                  </a:lnTo>
                  <a:lnTo>
                    <a:pt x="1364945" y="232143"/>
                  </a:lnTo>
                  <a:lnTo>
                    <a:pt x="1382433" y="250418"/>
                  </a:lnTo>
                  <a:lnTo>
                    <a:pt x="1402689" y="263474"/>
                  </a:lnTo>
                  <a:lnTo>
                    <a:pt x="1425702" y="271310"/>
                  </a:lnTo>
                  <a:lnTo>
                    <a:pt x="1451483" y="273926"/>
                  </a:lnTo>
                  <a:lnTo>
                    <a:pt x="1477251" y="271551"/>
                  </a:lnTo>
                  <a:lnTo>
                    <a:pt x="1520520" y="252615"/>
                  </a:lnTo>
                  <a:lnTo>
                    <a:pt x="1552117" y="216090"/>
                  </a:lnTo>
                  <a:lnTo>
                    <a:pt x="1568234" y="170281"/>
                  </a:lnTo>
                  <a:lnTo>
                    <a:pt x="1570253" y="144411"/>
                  </a:lnTo>
                  <a:close/>
                </a:path>
                <a:path w="3310254" h="407035">
                  <a:moveTo>
                    <a:pt x="1857324" y="151574"/>
                  </a:moveTo>
                  <a:lnTo>
                    <a:pt x="1852396" y="99644"/>
                  </a:lnTo>
                  <a:lnTo>
                    <a:pt x="1834045" y="58470"/>
                  </a:lnTo>
                  <a:lnTo>
                    <a:pt x="1827644" y="51308"/>
                  </a:lnTo>
                  <a:lnTo>
                    <a:pt x="1816328" y="38633"/>
                  </a:lnTo>
                  <a:lnTo>
                    <a:pt x="1813153" y="36550"/>
                  </a:lnTo>
                  <a:lnTo>
                    <a:pt x="1813153" y="115760"/>
                  </a:lnTo>
                  <a:lnTo>
                    <a:pt x="1667535" y="115760"/>
                  </a:lnTo>
                  <a:lnTo>
                    <a:pt x="1683588" y="79222"/>
                  </a:lnTo>
                  <a:lnTo>
                    <a:pt x="1715046" y="55854"/>
                  </a:lnTo>
                  <a:lnTo>
                    <a:pt x="1740344" y="51308"/>
                  </a:lnTo>
                  <a:lnTo>
                    <a:pt x="1754035" y="52438"/>
                  </a:lnTo>
                  <a:lnTo>
                    <a:pt x="1753730" y="52438"/>
                  </a:lnTo>
                  <a:lnTo>
                    <a:pt x="1765935" y="55714"/>
                  </a:lnTo>
                  <a:lnTo>
                    <a:pt x="1796872" y="78435"/>
                  </a:lnTo>
                  <a:lnTo>
                    <a:pt x="1813153" y="115760"/>
                  </a:lnTo>
                  <a:lnTo>
                    <a:pt x="1813153" y="36550"/>
                  </a:lnTo>
                  <a:lnTo>
                    <a:pt x="1794802" y="24460"/>
                  </a:lnTo>
                  <a:lnTo>
                    <a:pt x="1769478" y="15951"/>
                  </a:lnTo>
                  <a:lnTo>
                    <a:pt x="1740344" y="13119"/>
                  </a:lnTo>
                  <a:lnTo>
                    <a:pt x="1714284" y="15443"/>
                  </a:lnTo>
                  <a:lnTo>
                    <a:pt x="1670570" y="34099"/>
                  </a:lnTo>
                  <a:lnTo>
                    <a:pt x="1638681" y="70281"/>
                  </a:lnTo>
                  <a:lnTo>
                    <a:pt x="1622412" y="117284"/>
                  </a:lnTo>
                  <a:lnTo>
                    <a:pt x="1620380" y="144411"/>
                  </a:lnTo>
                  <a:lnTo>
                    <a:pt x="1622628" y="174637"/>
                  </a:lnTo>
                  <a:lnTo>
                    <a:pt x="1640687" y="223139"/>
                  </a:lnTo>
                  <a:lnTo>
                    <a:pt x="1675422" y="255625"/>
                  </a:lnTo>
                  <a:lnTo>
                    <a:pt x="1718538" y="271894"/>
                  </a:lnTo>
                  <a:lnTo>
                    <a:pt x="1742732" y="273926"/>
                  </a:lnTo>
                  <a:lnTo>
                    <a:pt x="1766011" y="272021"/>
                  </a:lnTo>
                  <a:lnTo>
                    <a:pt x="1787499" y="266319"/>
                  </a:lnTo>
                  <a:lnTo>
                    <a:pt x="1807197" y="256806"/>
                  </a:lnTo>
                  <a:lnTo>
                    <a:pt x="1825104" y="243497"/>
                  </a:lnTo>
                  <a:lnTo>
                    <a:pt x="1832927" y="235724"/>
                  </a:lnTo>
                  <a:lnTo>
                    <a:pt x="1833714" y="234950"/>
                  </a:lnTo>
                  <a:lnTo>
                    <a:pt x="1841652" y="225437"/>
                  </a:lnTo>
                  <a:lnTo>
                    <a:pt x="1848929" y="214947"/>
                  </a:lnTo>
                  <a:lnTo>
                    <a:pt x="1855533" y="203492"/>
                  </a:lnTo>
                  <a:lnTo>
                    <a:pt x="1819719" y="183807"/>
                  </a:lnTo>
                  <a:lnTo>
                    <a:pt x="1814766" y="193319"/>
                  </a:lnTo>
                  <a:lnTo>
                    <a:pt x="1808822" y="202158"/>
                  </a:lnTo>
                  <a:lnTo>
                    <a:pt x="1770634" y="231254"/>
                  </a:lnTo>
                  <a:lnTo>
                    <a:pt x="1743329" y="235724"/>
                  </a:lnTo>
                  <a:lnTo>
                    <a:pt x="1727542" y="234276"/>
                  </a:lnTo>
                  <a:lnTo>
                    <a:pt x="1687817" y="212445"/>
                  </a:lnTo>
                  <a:lnTo>
                    <a:pt x="1666227" y="169481"/>
                  </a:lnTo>
                  <a:lnTo>
                    <a:pt x="1664550" y="151574"/>
                  </a:lnTo>
                  <a:lnTo>
                    <a:pt x="1857324" y="151574"/>
                  </a:lnTo>
                  <a:close/>
                </a:path>
                <a:path w="3310254" h="407035">
                  <a:moveTo>
                    <a:pt x="2122309" y="19075"/>
                  </a:moveTo>
                  <a:lnTo>
                    <a:pt x="1922957" y="19075"/>
                  </a:lnTo>
                  <a:lnTo>
                    <a:pt x="1922957" y="58445"/>
                  </a:lnTo>
                  <a:lnTo>
                    <a:pt x="1922957" y="266725"/>
                  </a:lnTo>
                  <a:lnTo>
                    <a:pt x="1965934" y="266725"/>
                  </a:lnTo>
                  <a:lnTo>
                    <a:pt x="1965934" y="58445"/>
                  </a:lnTo>
                  <a:lnTo>
                    <a:pt x="2079332" y="58445"/>
                  </a:lnTo>
                  <a:lnTo>
                    <a:pt x="2079332" y="266725"/>
                  </a:lnTo>
                  <a:lnTo>
                    <a:pt x="2122309" y="266725"/>
                  </a:lnTo>
                  <a:lnTo>
                    <a:pt x="2122309" y="58445"/>
                  </a:lnTo>
                  <a:lnTo>
                    <a:pt x="2122309" y="19075"/>
                  </a:lnTo>
                  <a:close/>
                </a:path>
                <a:path w="3310254" h="407035">
                  <a:moveTo>
                    <a:pt x="2451747" y="144411"/>
                  </a:moveTo>
                  <a:lnTo>
                    <a:pt x="2443619" y="94805"/>
                  </a:lnTo>
                  <a:lnTo>
                    <a:pt x="2419235" y="52197"/>
                  </a:lnTo>
                  <a:lnTo>
                    <a:pt x="2418296" y="51308"/>
                  </a:lnTo>
                  <a:lnTo>
                    <a:pt x="2407589" y="40970"/>
                  </a:lnTo>
                  <a:lnTo>
                    <a:pt x="2407589" y="144411"/>
                  </a:lnTo>
                  <a:lnTo>
                    <a:pt x="2406231" y="162458"/>
                  </a:lnTo>
                  <a:lnTo>
                    <a:pt x="2406205" y="162775"/>
                  </a:lnTo>
                  <a:lnTo>
                    <a:pt x="2402090" y="179552"/>
                  </a:lnTo>
                  <a:lnTo>
                    <a:pt x="2402065" y="179705"/>
                  </a:lnTo>
                  <a:lnTo>
                    <a:pt x="2373566" y="220776"/>
                  </a:lnTo>
                  <a:lnTo>
                    <a:pt x="2327008" y="235724"/>
                  </a:lnTo>
                  <a:lnTo>
                    <a:pt x="2309380" y="234061"/>
                  </a:lnTo>
                  <a:lnTo>
                    <a:pt x="2303272" y="232143"/>
                  </a:lnTo>
                  <a:lnTo>
                    <a:pt x="2293518" y="229082"/>
                  </a:lnTo>
                  <a:lnTo>
                    <a:pt x="2279396" y="220776"/>
                  </a:lnTo>
                  <a:lnTo>
                    <a:pt x="2267026" y="209156"/>
                  </a:lnTo>
                  <a:lnTo>
                    <a:pt x="2257006" y="195160"/>
                  </a:lnTo>
                  <a:lnTo>
                    <a:pt x="2249868" y="179705"/>
                  </a:lnTo>
                  <a:lnTo>
                    <a:pt x="2249792" y="179552"/>
                  </a:lnTo>
                  <a:lnTo>
                    <a:pt x="2245576" y="162775"/>
                  </a:lnTo>
                  <a:lnTo>
                    <a:pt x="2245487" y="162458"/>
                  </a:lnTo>
                  <a:lnTo>
                    <a:pt x="2244102" y="144411"/>
                  </a:lnTo>
                  <a:lnTo>
                    <a:pt x="2244052" y="143827"/>
                  </a:lnTo>
                  <a:lnTo>
                    <a:pt x="2245588" y="124040"/>
                  </a:lnTo>
                  <a:lnTo>
                    <a:pt x="2245614" y="123710"/>
                  </a:lnTo>
                  <a:lnTo>
                    <a:pt x="2250287" y="105918"/>
                  </a:lnTo>
                  <a:lnTo>
                    <a:pt x="2250325" y="105765"/>
                  </a:lnTo>
                  <a:lnTo>
                    <a:pt x="2258136" y="90017"/>
                  </a:lnTo>
                  <a:lnTo>
                    <a:pt x="2269134" y="76365"/>
                  </a:lnTo>
                  <a:lnTo>
                    <a:pt x="2282101" y="65405"/>
                  </a:lnTo>
                  <a:lnTo>
                    <a:pt x="2295982" y="57569"/>
                  </a:lnTo>
                  <a:lnTo>
                    <a:pt x="2308174" y="53695"/>
                  </a:lnTo>
                  <a:lnTo>
                    <a:pt x="2310752" y="52870"/>
                  </a:lnTo>
                  <a:lnTo>
                    <a:pt x="2326411" y="51308"/>
                  </a:lnTo>
                  <a:lnTo>
                    <a:pt x="2342045" y="52870"/>
                  </a:lnTo>
                  <a:lnTo>
                    <a:pt x="2356701" y="57569"/>
                  </a:lnTo>
                  <a:lnTo>
                    <a:pt x="2393823" y="90017"/>
                  </a:lnTo>
                  <a:lnTo>
                    <a:pt x="2407539" y="143827"/>
                  </a:lnTo>
                  <a:lnTo>
                    <a:pt x="2407589" y="144411"/>
                  </a:lnTo>
                  <a:lnTo>
                    <a:pt x="2407589" y="40970"/>
                  </a:lnTo>
                  <a:lnTo>
                    <a:pt x="2401532" y="35102"/>
                  </a:lnTo>
                  <a:lnTo>
                    <a:pt x="2380958" y="22885"/>
                  </a:lnTo>
                  <a:lnTo>
                    <a:pt x="2357805" y="15646"/>
                  </a:lnTo>
                  <a:lnTo>
                    <a:pt x="2358504" y="15646"/>
                  </a:lnTo>
                  <a:lnTo>
                    <a:pt x="2331186" y="13119"/>
                  </a:lnTo>
                  <a:lnTo>
                    <a:pt x="2306421" y="15646"/>
                  </a:lnTo>
                  <a:lnTo>
                    <a:pt x="2284044" y="23253"/>
                  </a:lnTo>
                  <a:lnTo>
                    <a:pt x="2264054" y="35941"/>
                  </a:lnTo>
                  <a:lnTo>
                    <a:pt x="2246452" y="53695"/>
                  </a:lnTo>
                  <a:lnTo>
                    <a:pt x="2246452" y="19075"/>
                  </a:lnTo>
                  <a:lnTo>
                    <a:pt x="2203462" y="19075"/>
                  </a:lnTo>
                  <a:lnTo>
                    <a:pt x="2203462" y="406438"/>
                  </a:lnTo>
                  <a:lnTo>
                    <a:pt x="2246452" y="406438"/>
                  </a:lnTo>
                  <a:lnTo>
                    <a:pt x="2246452" y="232143"/>
                  </a:lnTo>
                  <a:lnTo>
                    <a:pt x="2263940" y="250418"/>
                  </a:lnTo>
                  <a:lnTo>
                    <a:pt x="2284196" y="263474"/>
                  </a:lnTo>
                  <a:lnTo>
                    <a:pt x="2307209" y="271310"/>
                  </a:lnTo>
                  <a:lnTo>
                    <a:pt x="2332977" y="273926"/>
                  </a:lnTo>
                  <a:lnTo>
                    <a:pt x="2358758" y="271551"/>
                  </a:lnTo>
                  <a:lnTo>
                    <a:pt x="2402027" y="252615"/>
                  </a:lnTo>
                  <a:lnTo>
                    <a:pt x="2433624" y="216090"/>
                  </a:lnTo>
                  <a:lnTo>
                    <a:pt x="2449741" y="170281"/>
                  </a:lnTo>
                  <a:lnTo>
                    <a:pt x="2451747" y="144411"/>
                  </a:lnTo>
                  <a:close/>
                </a:path>
                <a:path w="3310254" h="407035">
                  <a:moveTo>
                    <a:pt x="2764498" y="143827"/>
                  </a:moveTo>
                  <a:lnTo>
                    <a:pt x="2762161" y="116713"/>
                  </a:lnTo>
                  <a:lnTo>
                    <a:pt x="2755163" y="92049"/>
                  </a:lnTo>
                  <a:lnTo>
                    <a:pt x="2743504" y="69862"/>
                  </a:lnTo>
                  <a:lnTo>
                    <a:pt x="2728163" y="51308"/>
                  </a:lnTo>
                  <a:lnTo>
                    <a:pt x="2727185" y="50114"/>
                  </a:lnTo>
                  <a:lnTo>
                    <a:pt x="2720327" y="44538"/>
                  </a:lnTo>
                  <a:lnTo>
                    <a:pt x="2720327" y="143827"/>
                  </a:lnTo>
                  <a:lnTo>
                    <a:pt x="2718727" y="164147"/>
                  </a:lnTo>
                  <a:lnTo>
                    <a:pt x="2694660" y="211264"/>
                  </a:lnTo>
                  <a:lnTo>
                    <a:pt x="2650464" y="234200"/>
                  </a:lnTo>
                  <a:lnTo>
                    <a:pt x="2633192" y="235724"/>
                  </a:lnTo>
                  <a:lnTo>
                    <a:pt x="2615920" y="234200"/>
                  </a:lnTo>
                  <a:lnTo>
                    <a:pt x="2571712" y="211264"/>
                  </a:lnTo>
                  <a:lnTo>
                    <a:pt x="2547658" y="164147"/>
                  </a:lnTo>
                  <a:lnTo>
                    <a:pt x="2546058" y="143827"/>
                  </a:lnTo>
                  <a:lnTo>
                    <a:pt x="2547632" y="123469"/>
                  </a:lnTo>
                  <a:lnTo>
                    <a:pt x="2571419" y="76060"/>
                  </a:lnTo>
                  <a:lnTo>
                    <a:pt x="2615666" y="52844"/>
                  </a:lnTo>
                  <a:lnTo>
                    <a:pt x="2633192" y="51308"/>
                  </a:lnTo>
                  <a:lnTo>
                    <a:pt x="2650769" y="52844"/>
                  </a:lnTo>
                  <a:lnTo>
                    <a:pt x="2694965" y="75780"/>
                  </a:lnTo>
                  <a:lnTo>
                    <a:pt x="2718739" y="123240"/>
                  </a:lnTo>
                  <a:lnTo>
                    <a:pt x="2720327" y="143827"/>
                  </a:lnTo>
                  <a:lnTo>
                    <a:pt x="2720327" y="44538"/>
                  </a:lnTo>
                  <a:lnTo>
                    <a:pt x="2707322" y="33934"/>
                  </a:lnTo>
                  <a:lnTo>
                    <a:pt x="2685034" y="22377"/>
                  </a:lnTo>
                  <a:lnTo>
                    <a:pt x="2660332" y="15430"/>
                  </a:lnTo>
                  <a:lnTo>
                    <a:pt x="2633192" y="13119"/>
                  </a:lnTo>
                  <a:lnTo>
                    <a:pt x="2606052" y="15430"/>
                  </a:lnTo>
                  <a:lnTo>
                    <a:pt x="2559050" y="33934"/>
                  </a:lnTo>
                  <a:lnTo>
                    <a:pt x="2522867" y="69862"/>
                  </a:lnTo>
                  <a:lnTo>
                    <a:pt x="2504211" y="116713"/>
                  </a:lnTo>
                  <a:lnTo>
                    <a:pt x="2501887" y="143827"/>
                  </a:lnTo>
                  <a:lnTo>
                    <a:pt x="2504211" y="170675"/>
                  </a:lnTo>
                  <a:lnTo>
                    <a:pt x="2522867" y="217233"/>
                  </a:lnTo>
                  <a:lnTo>
                    <a:pt x="2559050" y="253123"/>
                  </a:lnTo>
                  <a:lnTo>
                    <a:pt x="2606052" y="271627"/>
                  </a:lnTo>
                  <a:lnTo>
                    <a:pt x="2633192" y="273939"/>
                  </a:lnTo>
                  <a:lnTo>
                    <a:pt x="2660332" y="271627"/>
                  </a:lnTo>
                  <a:lnTo>
                    <a:pt x="2685034" y="264680"/>
                  </a:lnTo>
                  <a:lnTo>
                    <a:pt x="2707322" y="253123"/>
                  </a:lnTo>
                  <a:lnTo>
                    <a:pt x="2727185" y="236943"/>
                  </a:lnTo>
                  <a:lnTo>
                    <a:pt x="2728188" y="235724"/>
                  </a:lnTo>
                  <a:lnTo>
                    <a:pt x="2743504" y="217233"/>
                  </a:lnTo>
                  <a:lnTo>
                    <a:pt x="2755163" y="195148"/>
                  </a:lnTo>
                  <a:lnTo>
                    <a:pt x="2762161" y="170675"/>
                  </a:lnTo>
                  <a:lnTo>
                    <a:pt x="2764498" y="143827"/>
                  </a:lnTo>
                  <a:close/>
                </a:path>
                <a:path w="3310254" h="407035">
                  <a:moveTo>
                    <a:pt x="3042615" y="0"/>
                  </a:moveTo>
                  <a:lnTo>
                    <a:pt x="2873108" y="182613"/>
                  </a:lnTo>
                  <a:lnTo>
                    <a:pt x="2873108" y="19075"/>
                  </a:lnTo>
                  <a:lnTo>
                    <a:pt x="2830144" y="19075"/>
                  </a:lnTo>
                  <a:lnTo>
                    <a:pt x="2830144" y="284086"/>
                  </a:lnTo>
                  <a:lnTo>
                    <a:pt x="2999638" y="101447"/>
                  </a:lnTo>
                  <a:lnTo>
                    <a:pt x="2999638" y="266776"/>
                  </a:lnTo>
                  <a:lnTo>
                    <a:pt x="3042615" y="266776"/>
                  </a:lnTo>
                  <a:lnTo>
                    <a:pt x="3042615" y="0"/>
                  </a:lnTo>
                  <a:close/>
                </a:path>
                <a:path w="3310254" h="407035">
                  <a:moveTo>
                    <a:pt x="3309988" y="190957"/>
                  </a:moveTo>
                  <a:lnTo>
                    <a:pt x="3292678" y="145605"/>
                  </a:lnTo>
                  <a:lnTo>
                    <a:pt x="3264027" y="129489"/>
                  </a:lnTo>
                  <a:lnTo>
                    <a:pt x="3276308" y="119748"/>
                  </a:lnTo>
                  <a:lnTo>
                    <a:pt x="3285071" y="107861"/>
                  </a:lnTo>
                  <a:lnTo>
                    <a:pt x="3290328" y="93789"/>
                  </a:lnTo>
                  <a:lnTo>
                    <a:pt x="3292081" y="77558"/>
                  </a:lnTo>
                  <a:lnTo>
                    <a:pt x="3290735" y="63881"/>
                  </a:lnTo>
                  <a:lnTo>
                    <a:pt x="3270593" y="30429"/>
                  </a:lnTo>
                  <a:lnTo>
                    <a:pt x="3229851" y="14211"/>
                  </a:lnTo>
                  <a:lnTo>
                    <a:pt x="3212096" y="13119"/>
                  </a:lnTo>
                  <a:lnTo>
                    <a:pt x="3197072" y="13982"/>
                  </a:lnTo>
                  <a:lnTo>
                    <a:pt x="3157791" y="26847"/>
                  </a:lnTo>
                  <a:lnTo>
                    <a:pt x="3126155" y="57861"/>
                  </a:lnTo>
                  <a:lnTo>
                    <a:pt x="3156000" y="82346"/>
                  </a:lnTo>
                  <a:lnTo>
                    <a:pt x="3159963" y="76085"/>
                  </a:lnTo>
                  <a:lnTo>
                    <a:pt x="3164662" y="70408"/>
                  </a:lnTo>
                  <a:lnTo>
                    <a:pt x="3201251" y="51904"/>
                  </a:lnTo>
                  <a:lnTo>
                    <a:pt x="3210318" y="51308"/>
                  </a:lnTo>
                  <a:lnTo>
                    <a:pt x="3220351" y="51866"/>
                  </a:lnTo>
                  <a:lnTo>
                    <a:pt x="3252025" y="78066"/>
                  </a:lnTo>
                  <a:lnTo>
                    <a:pt x="3252686" y="85928"/>
                  </a:lnTo>
                  <a:lnTo>
                    <a:pt x="3251873" y="92722"/>
                  </a:lnTo>
                  <a:lnTo>
                    <a:pt x="3217849" y="114769"/>
                  </a:lnTo>
                  <a:lnTo>
                    <a:pt x="3207334" y="115176"/>
                  </a:lnTo>
                  <a:lnTo>
                    <a:pt x="3186442" y="115176"/>
                  </a:lnTo>
                  <a:lnTo>
                    <a:pt x="3186442" y="154559"/>
                  </a:lnTo>
                  <a:lnTo>
                    <a:pt x="3211512" y="154559"/>
                  </a:lnTo>
                  <a:lnTo>
                    <a:pt x="3224568" y="155079"/>
                  </a:lnTo>
                  <a:lnTo>
                    <a:pt x="3263277" y="174866"/>
                  </a:lnTo>
                  <a:lnTo>
                    <a:pt x="3267011" y="191579"/>
                  </a:lnTo>
                  <a:lnTo>
                    <a:pt x="3265932" y="202463"/>
                  </a:lnTo>
                  <a:lnTo>
                    <a:pt x="3232391" y="233349"/>
                  </a:lnTo>
                  <a:lnTo>
                    <a:pt x="3207931" y="235724"/>
                  </a:lnTo>
                  <a:lnTo>
                    <a:pt x="3196437" y="234950"/>
                  </a:lnTo>
                  <a:lnTo>
                    <a:pt x="3160141" y="217195"/>
                  </a:lnTo>
                  <a:lnTo>
                    <a:pt x="3145256" y="195148"/>
                  </a:lnTo>
                  <a:lnTo>
                    <a:pt x="3108248" y="210654"/>
                  </a:lnTo>
                  <a:lnTo>
                    <a:pt x="3131413" y="244805"/>
                  </a:lnTo>
                  <a:lnTo>
                    <a:pt x="3171075" y="268706"/>
                  </a:lnTo>
                  <a:lnTo>
                    <a:pt x="3207334" y="273939"/>
                  </a:lnTo>
                  <a:lnTo>
                    <a:pt x="3228289" y="272745"/>
                  </a:lnTo>
                  <a:lnTo>
                    <a:pt x="3277755" y="254838"/>
                  </a:lnTo>
                  <a:lnTo>
                    <a:pt x="3307969" y="209956"/>
                  </a:lnTo>
                  <a:lnTo>
                    <a:pt x="3309988" y="1909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763511" y="4410923"/>
              <a:ext cx="190988" cy="247699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7004622" y="4404975"/>
              <a:ext cx="1026794" cy="319405"/>
            </a:xfrm>
            <a:custGeom>
              <a:avLst/>
              <a:gdLst/>
              <a:ahLst/>
              <a:cxnLst/>
              <a:rect l="l" t="t" r="r" b="b"/>
              <a:pathLst>
                <a:path w="1026795" h="319404">
                  <a:moveTo>
                    <a:pt x="262610" y="130708"/>
                  </a:moveTo>
                  <a:lnTo>
                    <a:pt x="260273" y="103593"/>
                  </a:lnTo>
                  <a:lnTo>
                    <a:pt x="253276" y="78930"/>
                  </a:lnTo>
                  <a:lnTo>
                    <a:pt x="241617" y="56743"/>
                  </a:lnTo>
                  <a:lnTo>
                    <a:pt x="226275" y="38188"/>
                  </a:lnTo>
                  <a:lnTo>
                    <a:pt x="225298" y="36995"/>
                  </a:lnTo>
                  <a:lnTo>
                    <a:pt x="218440" y="31419"/>
                  </a:lnTo>
                  <a:lnTo>
                    <a:pt x="218440" y="130708"/>
                  </a:lnTo>
                  <a:lnTo>
                    <a:pt x="216839" y="151028"/>
                  </a:lnTo>
                  <a:lnTo>
                    <a:pt x="192773" y="198145"/>
                  </a:lnTo>
                  <a:lnTo>
                    <a:pt x="148577" y="221081"/>
                  </a:lnTo>
                  <a:lnTo>
                    <a:pt x="131305" y="222605"/>
                  </a:lnTo>
                  <a:lnTo>
                    <a:pt x="114033" y="221081"/>
                  </a:lnTo>
                  <a:lnTo>
                    <a:pt x="69824" y="198145"/>
                  </a:lnTo>
                  <a:lnTo>
                    <a:pt x="45770" y="151028"/>
                  </a:lnTo>
                  <a:lnTo>
                    <a:pt x="44157" y="130708"/>
                  </a:lnTo>
                  <a:lnTo>
                    <a:pt x="45745" y="110350"/>
                  </a:lnTo>
                  <a:lnTo>
                    <a:pt x="69519" y="62941"/>
                  </a:lnTo>
                  <a:lnTo>
                    <a:pt x="113779" y="39725"/>
                  </a:lnTo>
                  <a:lnTo>
                    <a:pt x="131305" y="38188"/>
                  </a:lnTo>
                  <a:lnTo>
                    <a:pt x="148882" y="39725"/>
                  </a:lnTo>
                  <a:lnTo>
                    <a:pt x="193078" y="62661"/>
                  </a:lnTo>
                  <a:lnTo>
                    <a:pt x="216852" y="110121"/>
                  </a:lnTo>
                  <a:lnTo>
                    <a:pt x="218440" y="130708"/>
                  </a:lnTo>
                  <a:lnTo>
                    <a:pt x="218440" y="31419"/>
                  </a:lnTo>
                  <a:lnTo>
                    <a:pt x="205435" y="20815"/>
                  </a:lnTo>
                  <a:lnTo>
                    <a:pt x="183146" y="9258"/>
                  </a:lnTo>
                  <a:lnTo>
                    <a:pt x="158432" y="2311"/>
                  </a:lnTo>
                  <a:lnTo>
                    <a:pt x="131305" y="0"/>
                  </a:lnTo>
                  <a:lnTo>
                    <a:pt x="104152" y="2311"/>
                  </a:lnTo>
                  <a:lnTo>
                    <a:pt x="57162" y="20815"/>
                  </a:lnTo>
                  <a:lnTo>
                    <a:pt x="20980" y="56743"/>
                  </a:lnTo>
                  <a:lnTo>
                    <a:pt x="2324" y="103593"/>
                  </a:lnTo>
                  <a:lnTo>
                    <a:pt x="0" y="130708"/>
                  </a:lnTo>
                  <a:lnTo>
                    <a:pt x="2324" y="157556"/>
                  </a:lnTo>
                  <a:lnTo>
                    <a:pt x="20980" y="204114"/>
                  </a:lnTo>
                  <a:lnTo>
                    <a:pt x="57162" y="240004"/>
                  </a:lnTo>
                  <a:lnTo>
                    <a:pt x="104152" y="258508"/>
                  </a:lnTo>
                  <a:lnTo>
                    <a:pt x="131305" y="260819"/>
                  </a:lnTo>
                  <a:lnTo>
                    <a:pt x="158432" y="258508"/>
                  </a:lnTo>
                  <a:lnTo>
                    <a:pt x="183146" y="251561"/>
                  </a:lnTo>
                  <a:lnTo>
                    <a:pt x="205435" y="240004"/>
                  </a:lnTo>
                  <a:lnTo>
                    <a:pt x="225298" y="223824"/>
                  </a:lnTo>
                  <a:lnTo>
                    <a:pt x="226301" y="222605"/>
                  </a:lnTo>
                  <a:lnTo>
                    <a:pt x="241617" y="204114"/>
                  </a:lnTo>
                  <a:lnTo>
                    <a:pt x="253276" y="182029"/>
                  </a:lnTo>
                  <a:lnTo>
                    <a:pt x="260273" y="157556"/>
                  </a:lnTo>
                  <a:lnTo>
                    <a:pt x="262610" y="130708"/>
                  </a:lnTo>
                  <a:close/>
                </a:path>
                <a:path w="1026795" h="319404">
                  <a:moveTo>
                    <a:pt x="557441" y="214261"/>
                  </a:moveTo>
                  <a:lnTo>
                    <a:pt x="520433" y="214261"/>
                  </a:lnTo>
                  <a:lnTo>
                    <a:pt x="520433" y="45351"/>
                  </a:lnTo>
                  <a:lnTo>
                    <a:pt x="520433" y="5943"/>
                  </a:lnTo>
                  <a:lnTo>
                    <a:pt x="477456" y="5943"/>
                  </a:lnTo>
                  <a:lnTo>
                    <a:pt x="477456" y="45351"/>
                  </a:lnTo>
                  <a:lnTo>
                    <a:pt x="477456" y="214261"/>
                  </a:lnTo>
                  <a:lnTo>
                    <a:pt x="359283" y="214261"/>
                  </a:lnTo>
                  <a:lnTo>
                    <a:pt x="372338" y="199669"/>
                  </a:lnTo>
                  <a:lnTo>
                    <a:pt x="381660" y="182181"/>
                  </a:lnTo>
                  <a:lnTo>
                    <a:pt x="387261" y="161772"/>
                  </a:lnTo>
                  <a:lnTo>
                    <a:pt x="389128" y="138455"/>
                  </a:lnTo>
                  <a:lnTo>
                    <a:pt x="389128" y="45351"/>
                  </a:lnTo>
                  <a:lnTo>
                    <a:pt x="477456" y="45351"/>
                  </a:lnTo>
                  <a:lnTo>
                    <a:pt x="477456" y="5943"/>
                  </a:lnTo>
                  <a:lnTo>
                    <a:pt x="346151" y="5943"/>
                  </a:lnTo>
                  <a:lnTo>
                    <a:pt x="346151" y="116357"/>
                  </a:lnTo>
                  <a:lnTo>
                    <a:pt x="345516" y="137261"/>
                  </a:lnTo>
                  <a:lnTo>
                    <a:pt x="336003" y="182029"/>
                  </a:lnTo>
                  <a:lnTo>
                    <a:pt x="304558" y="212013"/>
                  </a:lnTo>
                  <a:lnTo>
                    <a:pt x="290055" y="214261"/>
                  </a:lnTo>
                  <a:lnTo>
                    <a:pt x="290055" y="319290"/>
                  </a:lnTo>
                  <a:lnTo>
                    <a:pt x="329438" y="319290"/>
                  </a:lnTo>
                  <a:lnTo>
                    <a:pt x="329438" y="253657"/>
                  </a:lnTo>
                  <a:lnTo>
                    <a:pt x="518045" y="253657"/>
                  </a:lnTo>
                  <a:lnTo>
                    <a:pt x="518045" y="319290"/>
                  </a:lnTo>
                  <a:lnTo>
                    <a:pt x="557441" y="319290"/>
                  </a:lnTo>
                  <a:lnTo>
                    <a:pt x="557441" y="253657"/>
                  </a:lnTo>
                  <a:lnTo>
                    <a:pt x="557441" y="214261"/>
                  </a:lnTo>
                  <a:close/>
                </a:path>
                <a:path w="1026795" h="319404">
                  <a:moveTo>
                    <a:pt x="798563" y="183807"/>
                  </a:moveTo>
                  <a:lnTo>
                    <a:pt x="781481" y="200787"/>
                  </a:lnTo>
                  <a:lnTo>
                    <a:pt x="762457" y="212915"/>
                  </a:lnTo>
                  <a:lnTo>
                    <a:pt x="741489" y="220179"/>
                  </a:lnTo>
                  <a:lnTo>
                    <a:pt x="718578" y="222605"/>
                  </a:lnTo>
                  <a:lnTo>
                    <a:pt x="701319" y="221081"/>
                  </a:lnTo>
                  <a:lnTo>
                    <a:pt x="657123" y="198158"/>
                  </a:lnTo>
                  <a:lnTo>
                    <a:pt x="633056" y="151028"/>
                  </a:lnTo>
                  <a:lnTo>
                    <a:pt x="631456" y="130708"/>
                  </a:lnTo>
                  <a:lnTo>
                    <a:pt x="633056" y="110350"/>
                  </a:lnTo>
                  <a:lnTo>
                    <a:pt x="657123" y="62941"/>
                  </a:lnTo>
                  <a:lnTo>
                    <a:pt x="701649" y="39725"/>
                  </a:lnTo>
                  <a:lnTo>
                    <a:pt x="719188" y="38188"/>
                  </a:lnTo>
                  <a:lnTo>
                    <a:pt x="742162" y="40500"/>
                  </a:lnTo>
                  <a:lnTo>
                    <a:pt x="762762" y="47447"/>
                  </a:lnTo>
                  <a:lnTo>
                    <a:pt x="780961" y="59016"/>
                  </a:lnTo>
                  <a:lnTo>
                    <a:pt x="796772" y="75196"/>
                  </a:lnTo>
                  <a:lnTo>
                    <a:pt x="796772" y="23863"/>
                  </a:lnTo>
                  <a:lnTo>
                    <a:pt x="779208" y="13423"/>
                  </a:lnTo>
                  <a:lnTo>
                    <a:pt x="760514" y="5969"/>
                  </a:lnTo>
                  <a:lnTo>
                    <a:pt x="740714" y="1498"/>
                  </a:lnTo>
                  <a:lnTo>
                    <a:pt x="719772" y="0"/>
                  </a:lnTo>
                  <a:lnTo>
                    <a:pt x="692365" y="2336"/>
                  </a:lnTo>
                  <a:lnTo>
                    <a:pt x="644918" y="20980"/>
                  </a:lnTo>
                  <a:lnTo>
                    <a:pt x="608431" y="57162"/>
                  </a:lnTo>
                  <a:lnTo>
                    <a:pt x="589622" y="104165"/>
                  </a:lnTo>
                  <a:lnTo>
                    <a:pt x="587273" y="131305"/>
                  </a:lnTo>
                  <a:lnTo>
                    <a:pt x="589610" y="158140"/>
                  </a:lnTo>
                  <a:lnTo>
                    <a:pt x="608266" y="204546"/>
                  </a:lnTo>
                  <a:lnTo>
                    <a:pt x="644525" y="240169"/>
                  </a:lnTo>
                  <a:lnTo>
                    <a:pt x="692111" y="258521"/>
                  </a:lnTo>
                  <a:lnTo>
                    <a:pt x="719772" y="260819"/>
                  </a:lnTo>
                  <a:lnTo>
                    <a:pt x="741032" y="259207"/>
                  </a:lnTo>
                  <a:lnTo>
                    <a:pt x="761263" y="254393"/>
                  </a:lnTo>
                  <a:lnTo>
                    <a:pt x="780440" y="246380"/>
                  </a:lnTo>
                  <a:lnTo>
                    <a:pt x="798563" y="235153"/>
                  </a:lnTo>
                  <a:lnTo>
                    <a:pt x="798563" y="183807"/>
                  </a:lnTo>
                  <a:close/>
                </a:path>
                <a:path w="1026795" h="319404">
                  <a:moveTo>
                    <a:pt x="1026553" y="5994"/>
                  </a:moveTo>
                  <a:lnTo>
                    <a:pt x="828395" y="5994"/>
                  </a:lnTo>
                  <a:lnTo>
                    <a:pt x="828395" y="45364"/>
                  </a:lnTo>
                  <a:lnTo>
                    <a:pt x="905992" y="45364"/>
                  </a:lnTo>
                  <a:lnTo>
                    <a:pt x="905992" y="253644"/>
                  </a:lnTo>
                  <a:lnTo>
                    <a:pt x="948956" y="253644"/>
                  </a:lnTo>
                  <a:lnTo>
                    <a:pt x="948956" y="45364"/>
                  </a:lnTo>
                  <a:lnTo>
                    <a:pt x="1026553" y="45364"/>
                  </a:lnTo>
                  <a:lnTo>
                    <a:pt x="1026553" y="59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076539" y="4410923"/>
              <a:ext cx="190988" cy="247699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1483982" y="4404975"/>
              <a:ext cx="7219315" cy="977265"/>
            </a:xfrm>
            <a:custGeom>
              <a:avLst/>
              <a:gdLst/>
              <a:ahLst/>
              <a:cxnLst/>
              <a:rect l="l" t="t" r="r" b="b"/>
              <a:pathLst>
                <a:path w="7219315" h="977264">
                  <a:moveTo>
                    <a:pt x="325272" y="772287"/>
                  </a:moveTo>
                  <a:lnTo>
                    <a:pt x="321932" y="728967"/>
                  </a:lnTo>
                  <a:lnTo>
                    <a:pt x="311924" y="689711"/>
                  </a:lnTo>
                  <a:lnTo>
                    <a:pt x="295224" y="654519"/>
                  </a:lnTo>
                  <a:lnTo>
                    <a:pt x="271868" y="623392"/>
                  </a:lnTo>
                  <a:lnTo>
                    <a:pt x="242925" y="597928"/>
                  </a:lnTo>
                  <a:lnTo>
                    <a:pt x="171754" y="568820"/>
                  </a:lnTo>
                  <a:lnTo>
                    <a:pt x="129514" y="565188"/>
                  </a:lnTo>
                  <a:lnTo>
                    <a:pt x="94335" y="567651"/>
                  </a:lnTo>
                  <a:lnTo>
                    <a:pt x="61023" y="575043"/>
                  </a:lnTo>
                  <a:lnTo>
                    <a:pt x="29578" y="587362"/>
                  </a:lnTo>
                  <a:lnTo>
                    <a:pt x="0" y="604596"/>
                  </a:lnTo>
                  <a:lnTo>
                    <a:pt x="0" y="659498"/>
                  </a:lnTo>
                  <a:lnTo>
                    <a:pt x="11303" y="649198"/>
                  </a:lnTo>
                  <a:lnTo>
                    <a:pt x="23723" y="639800"/>
                  </a:lnTo>
                  <a:lnTo>
                    <a:pt x="71285" y="616381"/>
                  </a:lnTo>
                  <a:lnTo>
                    <a:pt x="111569" y="608012"/>
                  </a:lnTo>
                  <a:lnTo>
                    <a:pt x="132499" y="606958"/>
                  </a:lnTo>
                  <a:lnTo>
                    <a:pt x="161391" y="609409"/>
                  </a:lnTo>
                  <a:lnTo>
                    <a:pt x="211670" y="628967"/>
                  </a:lnTo>
                  <a:lnTo>
                    <a:pt x="250990" y="666788"/>
                  </a:lnTo>
                  <a:lnTo>
                    <a:pt x="273519" y="715276"/>
                  </a:lnTo>
                  <a:lnTo>
                    <a:pt x="278130" y="743051"/>
                  </a:lnTo>
                  <a:lnTo>
                    <a:pt x="47752" y="743051"/>
                  </a:lnTo>
                  <a:lnTo>
                    <a:pt x="47752" y="784834"/>
                  </a:lnTo>
                  <a:lnTo>
                    <a:pt x="279920" y="784834"/>
                  </a:lnTo>
                  <a:lnTo>
                    <a:pt x="277418" y="816203"/>
                  </a:lnTo>
                  <a:lnTo>
                    <a:pt x="255625" y="870216"/>
                  </a:lnTo>
                  <a:lnTo>
                    <a:pt x="213258" y="911402"/>
                  </a:lnTo>
                  <a:lnTo>
                    <a:pt x="161036" y="932599"/>
                  </a:lnTo>
                  <a:lnTo>
                    <a:pt x="131914" y="935240"/>
                  </a:lnTo>
                  <a:lnTo>
                    <a:pt x="109753" y="934008"/>
                  </a:lnTo>
                  <a:lnTo>
                    <a:pt x="66776" y="924166"/>
                  </a:lnTo>
                  <a:lnTo>
                    <a:pt x="20447" y="900620"/>
                  </a:lnTo>
                  <a:lnTo>
                    <a:pt x="0" y="883323"/>
                  </a:lnTo>
                  <a:lnTo>
                    <a:pt x="0" y="938212"/>
                  </a:lnTo>
                  <a:lnTo>
                    <a:pt x="30848" y="955179"/>
                  </a:lnTo>
                  <a:lnTo>
                    <a:pt x="63119" y="967308"/>
                  </a:lnTo>
                  <a:lnTo>
                    <a:pt x="96799" y="974585"/>
                  </a:lnTo>
                  <a:lnTo>
                    <a:pt x="131914" y="976998"/>
                  </a:lnTo>
                  <a:lnTo>
                    <a:pt x="173837" y="973391"/>
                  </a:lnTo>
                  <a:lnTo>
                    <a:pt x="211277" y="962533"/>
                  </a:lnTo>
                  <a:lnTo>
                    <a:pt x="272757" y="919124"/>
                  </a:lnTo>
                  <a:lnTo>
                    <a:pt x="295732" y="888250"/>
                  </a:lnTo>
                  <a:lnTo>
                    <a:pt x="312140" y="853478"/>
                  </a:lnTo>
                  <a:lnTo>
                    <a:pt x="321995" y="814832"/>
                  </a:lnTo>
                  <a:lnTo>
                    <a:pt x="325272" y="772287"/>
                  </a:lnTo>
                  <a:close/>
                </a:path>
                <a:path w="7219315" h="977264">
                  <a:moveTo>
                    <a:pt x="7096290" y="130708"/>
                  </a:moveTo>
                  <a:lnTo>
                    <a:pt x="7093953" y="103593"/>
                  </a:lnTo>
                  <a:lnTo>
                    <a:pt x="7086955" y="78930"/>
                  </a:lnTo>
                  <a:lnTo>
                    <a:pt x="7075297" y="56743"/>
                  </a:lnTo>
                  <a:lnTo>
                    <a:pt x="7059955" y="38188"/>
                  </a:lnTo>
                  <a:lnTo>
                    <a:pt x="7058977" y="36995"/>
                  </a:lnTo>
                  <a:lnTo>
                    <a:pt x="7052119" y="31419"/>
                  </a:lnTo>
                  <a:lnTo>
                    <a:pt x="7052119" y="130708"/>
                  </a:lnTo>
                  <a:lnTo>
                    <a:pt x="7050506" y="151028"/>
                  </a:lnTo>
                  <a:lnTo>
                    <a:pt x="7026453" y="198145"/>
                  </a:lnTo>
                  <a:lnTo>
                    <a:pt x="6982244" y="221081"/>
                  </a:lnTo>
                  <a:lnTo>
                    <a:pt x="6964985" y="222605"/>
                  </a:lnTo>
                  <a:lnTo>
                    <a:pt x="6947713" y="221081"/>
                  </a:lnTo>
                  <a:lnTo>
                    <a:pt x="6903504" y="198145"/>
                  </a:lnTo>
                  <a:lnTo>
                    <a:pt x="6879450" y="151028"/>
                  </a:lnTo>
                  <a:lnTo>
                    <a:pt x="6877837" y="130708"/>
                  </a:lnTo>
                  <a:lnTo>
                    <a:pt x="6879425" y="110350"/>
                  </a:lnTo>
                  <a:lnTo>
                    <a:pt x="6903199" y="62941"/>
                  </a:lnTo>
                  <a:lnTo>
                    <a:pt x="6947459" y="39725"/>
                  </a:lnTo>
                  <a:lnTo>
                    <a:pt x="6964985" y="38188"/>
                  </a:lnTo>
                  <a:lnTo>
                    <a:pt x="6982549" y="39725"/>
                  </a:lnTo>
                  <a:lnTo>
                    <a:pt x="7026757" y="62661"/>
                  </a:lnTo>
                  <a:lnTo>
                    <a:pt x="7050532" y="110121"/>
                  </a:lnTo>
                  <a:lnTo>
                    <a:pt x="7052119" y="130708"/>
                  </a:lnTo>
                  <a:lnTo>
                    <a:pt x="7052119" y="31419"/>
                  </a:lnTo>
                  <a:lnTo>
                    <a:pt x="7039115" y="20815"/>
                  </a:lnTo>
                  <a:lnTo>
                    <a:pt x="7016826" y="9258"/>
                  </a:lnTo>
                  <a:lnTo>
                    <a:pt x="6992112" y="2311"/>
                  </a:lnTo>
                  <a:lnTo>
                    <a:pt x="6964985" y="0"/>
                  </a:lnTo>
                  <a:lnTo>
                    <a:pt x="6937832" y="2311"/>
                  </a:lnTo>
                  <a:lnTo>
                    <a:pt x="6890829" y="20815"/>
                  </a:lnTo>
                  <a:lnTo>
                    <a:pt x="6854647" y="56743"/>
                  </a:lnTo>
                  <a:lnTo>
                    <a:pt x="6836003" y="103593"/>
                  </a:lnTo>
                  <a:lnTo>
                    <a:pt x="6833679" y="130708"/>
                  </a:lnTo>
                  <a:lnTo>
                    <a:pt x="6836003" y="157556"/>
                  </a:lnTo>
                  <a:lnTo>
                    <a:pt x="6854647" y="204114"/>
                  </a:lnTo>
                  <a:lnTo>
                    <a:pt x="6890829" y="240004"/>
                  </a:lnTo>
                  <a:lnTo>
                    <a:pt x="6937832" y="258508"/>
                  </a:lnTo>
                  <a:lnTo>
                    <a:pt x="6964985" y="260819"/>
                  </a:lnTo>
                  <a:lnTo>
                    <a:pt x="6992112" y="258508"/>
                  </a:lnTo>
                  <a:lnTo>
                    <a:pt x="7016826" y="251561"/>
                  </a:lnTo>
                  <a:lnTo>
                    <a:pt x="7039115" y="240004"/>
                  </a:lnTo>
                  <a:lnTo>
                    <a:pt x="7058977" y="223824"/>
                  </a:lnTo>
                  <a:lnTo>
                    <a:pt x="7059981" y="222605"/>
                  </a:lnTo>
                  <a:lnTo>
                    <a:pt x="7075297" y="204114"/>
                  </a:lnTo>
                  <a:lnTo>
                    <a:pt x="7086955" y="182029"/>
                  </a:lnTo>
                  <a:lnTo>
                    <a:pt x="7093953" y="157556"/>
                  </a:lnTo>
                  <a:lnTo>
                    <a:pt x="7096290" y="130708"/>
                  </a:lnTo>
                  <a:close/>
                </a:path>
                <a:path w="7219315" h="977264">
                  <a:moveTo>
                    <a:pt x="7219226" y="221805"/>
                  </a:moveTo>
                  <a:lnTo>
                    <a:pt x="7216254" y="214858"/>
                  </a:lnTo>
                  <a:lnTo>
                    <a:pt x="7204303" y="202907"/>
                  </a:lnTo>
                  <a:lnTo>
                    <a:pt x="7197344" y="199923"/>
                  </a:lnTo>
                  <a:lnTo>
                    <a:pt x="7181418" y="199923"/>
                  </a:lnTo>
                  <a:lnTo>
                    <a:pt x="7174458" y="202907"/>
                  </a:lnTo>
                  <a:lnTo>
                    <a:pt x="7162520" y="214858"/>
                  </a:lnTo>
                  <a:lnTo>
                    <a:pt x="7159549" y="221805"/>
                  </a:lnTo>
                  <a:lnTo>
                    <a:pt x="7159549" y="237744"/>
                  </a:lnTo>
                  <a:lnTo>
                    <a:pt x="7162520" y="244703"/>
                  </a:lnTo>
                  <a:lnTo>
                    <a:pt x="7168489" y="250672"/>
                  </a:lnTo>
                  <a:lnTo>
                    <a:pt x="7174458" y="256641"/>
                  </a:lnTo>
                  <a:lnTo>
                    <a:pt x="7181418" y="259626"/>
                  </a:lnTo>
                  <a:lnTo>
                    <a:pt x="7197344" y="259626"/>
                  </a:lnTo>
                  <a:lnTo>
                    <a:pt x="7204303" y="256641"/>
                  </a:lnTo>
                  <a:lnTo>
                    <a:pt x="7216254" y="244703"/>
                  </a:lnTo>
                  <a:lnTo>
                    <a:pt x="7219226" y="237744"/>
                  </a:lnTo>
                  <a:lnTo>
                    <a:pt x="7219226" y="2218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879691" y="5127132"/>
              <a:ext cx="208894" cy="247678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2116029" y="5121163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89" h="260985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7"/>
                  </a:lnTo>
                  <a:lnTo>
                    <a:pt x="20978" y="204117"/>
                  </a:lnTo>
                  <a:lnTo>
                    <a:pt x="57160" y="240007"/>
                  </a:lnTo>
                  <a:lnTo>
                    <a:pt x="104162" y="258499"/>
                  </a:lnTo>
                  <a:lnTo>
                    <a:pt x="131304" y="260808"/>
                  </a:lnTo>
                  <a:lnTo>
                    <a:pt x="158441" y="258499"/>
                  </a:lnTo>
                  <a:lnTo>
                    <a:pt x="183152" y="251566"/>
                  </a:lnTo>
                  <a:lnTo>
                    <a:pt x="205439" y="240007"/>
                  </a:lnTo>
                  <a:lnTo>
                    <a:pt x="225302" y="223815"/>
                  </a:lnTo>
                  <a:lnTo>
                    <a:pt x="226291" y="222621"/>
                  </a:lnTo>
                  <a:lnTo>
                    <a:pt x="131304" y="222621"/>
                  </a:lnTo>
                  <a:lnTo>
                    <a:pt x="114032" y="221091"/>
                  </a:lnTo>
                  <a:lnTo>
                    <a:pt x="69830" y="198140"/>
                  </a:lnTo>
                  <a:lnTo>
                    <a:pt x="45770" y="151030"/>
                  </a:lnTo>
                  <a:lnTo>
                    <a:pt x="44166" y="130697"/>
                  </a:lnTo>
                  <a:lnTo>
                    <a:pt x="45750" y="110360"/>
                  </a:lnTo>
                  <a:lnTo>
                    <a:pt x="69526" y="62961"/>
                  </a:lnTo>
                  <a:lnTo>
                    <a:pt x="113786" y="39746"/>
                  </a:lnTo>
                  <a:lnTo>
                    <a:pt x="131304" y="38197"/>
                  </a:lnTo>
                  <a:lnTo>
                    <a:pt x="226297" y="3819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89" h="260985">
                  <a:moveTo>
                    <a:pt x="226297" y="38197"/>
                  </a:moveTo>
                  <a:lnTo>
                    <a:pt x="131304" y="38197"/>
                  </a:lnTo>
                  <a:lnTo>
                    <a:pt x="149036" y="39746"/>
                  </a:lnTo>
                  <a:lnTo>
                    <a:pt x="148881" y="3974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30"/>
                  </a:lnTo>
                  <a:lnTo>
                    <a:pt x="192779" y="198140"/>
                  </a:lnTo>
                  <a:lnTo>
                    <a:pt x="148575" y="221091"/>
                  </a:lnTo>
                  <a:lnTo>
                    <a:pt x="131304" y="222621"/>
                  </a:lnTo>
                  <a:lnTo>
                    <a:pt x="226291" y="222621"/>
                  </a:lnTo>
                  <a:lnTo>
                    <a:pt x="241622" y="204117"/>
                  </a:lnTo>
                  <a:lnTo>
                    <a:pt x="253281" y="182031"/>
                  </a:lnTo>
                  <a:lnTo>
                    <a:pt x="260277" y="157557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97" y="381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408481" y="5127132"/>
              <a:ext cx="223218" cy="248892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2697340" y="5108034"/>
              <a:ext cx="730885" cy="284480"/>
            </a:xfrm>
            <a:custGeom>
              <a:avLst/>
              <a:gdLst/>
              <a:ahLst/>
              <a:cxnLst/>
              <a:rect l="l" t="t" r="r" b="b"/>
              <a:pathLst>
                <a:path w="730885" h="284479">
                  <a:moveTo>
                    <a:pt x="262610" y="143827"/>
                  </a:moveTo>
                  <a:lnTo>
                    <a:pt x="260273" y="116713"/>
                  </a:lnTo>
                  <a:lnTo>
                    <a:pt x="253276" y="92062"/>
                  </a:lnTo>
                  <a:lnTo>
                    <a:pt x="241617" y="69862"/>
                  </a:lnTo>
                  <a:lnTo>
                    <a:pt x="226288" y="51333"/>
                  </a:lnTo>
                  <a:lnTo>
                    <a:pt x="225298" y="50126"/>
                  </a:lnTo>
                  <a:lnTo>
                    <a:pt x="218440" y="44538"/>
                  </a:lnTo>
                  <a:lnTo>
                    <a:pt x="218440" y="143827"/>
                  </a:lnTo>
                  <a:lnTo>
                    <a:pt x="216827" y="164160"/>
                  </a:lnTo>
                  <a:lnTo>
                    <a:pt x="192773" y="211277"/>
                  </a:lnTo>
                  <a:lnTo>
                    <a:pt x="148577" y="234226"/>
                  </a:lnTo>
                  <a:lnTo>
                    <a:pt x="131305" y="235750"/>
                  </a:lnTo>
                  <a:lnTo>
                    <a:pt x="114033" y="234226"/>
                  </a:lnTo>
                  <a:lnTo>
                    <a:pt x="69824" y="211277"/>
                  </a:lnTo>
                  <a:lnTo>
                    <a:pt x="45770" y="164160"/>
                  </a:lnTo>
                  <a:lnTo>
                    <a:pt x="44157" y="143827"/>
                  </a:lnTo>
                  <a:lnTo>
                    <a:pt x="45745" y="123494"/>
                  </a:lnTo>
                  <a:lnTo>
                    <a:pt x="69519" y="76098"/>
                  </a:lnTo>
                  <a:lnTo>
                    <a:pt x="113779" y="52882"/>
                  </a:lnTo>
                  <a:lnTo>
                    <a:pt x="131305" y="51333"/>
                  </a:lnTo>
                  <a:lnTo>
                    <a:pt x="148882" y="52882"/>
                  </a:lnTo>
                  <a:lnTo>
                    <a:pt x="193078" y="75793"/>
                  </a:lnTo>
                  <a:lnTo>
                    <a:pt x="216852" y="123240"/>
                  </a:lnTo>
                  <a:lnTo>
                    <a:pt x="218440" y="143827"/>
                  </a:lnTo>
                  <a:lnTo>
                    <a:pt x="218440" y="44538"/>
                  </a:lnTo>
                  <a:lnTo>
                    <a:pt x="205435" y="33934"/>
                  </a:lnTo>
                  <a:lnTo>
                    <a:pt x="183146" y="22377"/>
                  </a:lnTo>
                  <a:lnTo>
                    <a:pt x="158432" y="15443"/>
                  </a:lnTo>
                  <a:lnTo>
                    <a:pt x="131305" y="13131"/>
                  </a:lnTo>
                  <a:lnTo>
                    <a:pt x="104152" y="15443"/>
                  </a:lnTo>
                  <a:lnTo>
                    <a:pt x="57150" y="33934"/>
                  </a:lnTo>
                  <a:lnTo>
                    <a:pt x="20967" y="69862"/>
                  </a:lnTo>
                  <a:lnTo>
                    <a:pt x="2324" y="116713"/>
                  </a:lnTo>
                  <a:lnTo>
                    <a:pt x="0" y="143827"/>
                  </a:lnTo>
                  <a:lnTo>
                    <a:pt x="2324" y="170688"/>
                  </a:lnTo>
                  <a:lnTo>
                    <a:pt x="20967" y="217246"/>
                  </a:lnTo>
                  <a:lnTo>
                    <a:pt x="57150" y="253136"/>
                  </a:lnTo>
                  <a:lnTo>
                    <a:pt x="104152" y="271627"/>
                  </a:lnTo>
                  <a:lnTo>
                    <a:pt x="131305" y="273939"/>
                  </a:lnTo>
                  <a:lnTo>
                    <a:pt x="158432" y="271627"/>
                  </a:lnTo>
                  <a:lnTo>
                    <a:pt x="205435" y="253136"/>
                  </a:lnTo>
                  <a:lnTo>
                    <a:pt x="241617" y="217246"/>
                  </a:lnTo>
                  <a:lnTo>
                    <a:pt x="260273" y="170688"/>
                  </a:lnTo>
                  <a:lnTo>
                    <a:pt x="262610" y="143827"/>
                  </a:lnTo>
                  <a:close/>
                </a:path>
                <a:path w="730885" h="284479">
                  <a:moveTo>
                    <a:pt x="475068" y="19126"/>
                  </a:moveTo>
                  <a:lnTo>
                    <a:pt x="328244" y="19126"/>
                  </a:lnTo>
                  <a:lnTo>
                    <a:pt x="328244" y="58496"/>
                  </a:lnTo>
                  <a:lnTo>
                    <a:pt x="328244" y="266776"/>
                  </a:lnTo>
                  <a:lnTo>
                    <a:pt x="371221" y="266776"/>
                  </a:lnTo>
                  <a:lnTo>
                    <a:pt x="371221" y="58496"/>
                  </a:lnTo>
                  <a:lnTo>
                    <a:pt x="475068" y="58496"/>
                  </a:lnTo>
                  <a:lnTo>
                    <a:pt x="475068" y="19126"/>
                  </a:lnTo>
                  <a:close/>
                </a:path>
                <a:path w="730885" h="284479">
                  <a:moveTo>
                    <a:pt x="730516" y="0"/>
                  </a:moveTo>
                  <a:lnTo>
                    <a:pt x="561009" y="182626"/>
                  </a:lnTo>
                  <a:lnTo>
                    <a:pt x="561009" y="19100"/>
                  </a:lnTo>
                  <a:lnTo>
                    <a:pt x="518045" y="19100"/>
                  </a:lnTo>
                  <a:lnTo>
                    <a:pt x="518045" y="284111"/>
                  </a:lnTo>
                  <a:lnTo>
                    <a:pt x="687539" y="101460"/>
                  </a:lnTo>
                  <a:lnTo>
                    <a:pt x="687539" y="266776"/>
                  </a:lnTo>
                  <a:lnTo>
                    <a:pt x="730516" y="266776"/>
                  </a:lnTo>
                  <a:lnTo>
                    <a:pt x="7305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501861" y="5127132"/>
              <a:ext cx="182633" cy="247678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3765664" y="5121166"/>
              <a:ext cx="841375" cy="260985"/>
            </a:xfrm>
            <a:custGeom>
              <a:avLst/>
              <a:gdLst/>
              <a:ahLst/>
              <a:cxnLst/>
              <a:rect l="l" t="t" r="r" b="b"/>
              <a:pathLst>
                <a:path w="841375" h="260985">
                  <a:moveTo>
                    <a:pt x="202920" y="5994"/>
                  </a:moveTo>
                  <a:lnTo>
                    <a:pt x="159943" y="5994"/>
                  </a:lnTo>
                  <a:lnTo>
                    <a:pt x="159943" y="107594"/>
                  </a:lnTo>
                  <a:lnTo>
                    <a:pt x="42964" y="107594"/>
                  </a:lnTo>
                  <a:lnTo>
                    <a:pt x="42964" y="5994"/>
                  </a:lnTo>
                  <a:lnTo>
                    <a:pt x="0" y="5994"/>
                  </a:lnTo>
                  <a:lnTo>
                    <a:pt x="0" y="107594"/>
                  </a:lnTo>
                  <a:lnTo>
                    <a:pt x="0" y="146964"/>
                  </a:lnTo>
                  <a:lnTo>
                    <a:pt x="0" y="253644"/>
                  </a:lnTo>
                  <a:lnTo>
                    <a:pt x="42964" y="253644"/>
                  </a:lnTo>
                  <a:lnTo>
                    <a:pt x="42964" y="146964"/>
                  </a:lnTo>
                  <a:lnTo>
                    <a:pt x="159943" y="146964"/>
                  </a:lnTo>
                  <a:lnTo>
                    <a:pt x="159943" y="253644"/>
                  </a:lnTo>
                  <a:lnTo>
                    <a:pt x="202920" y="253644"/>
                  </a:lnTo>
                  <a:lnTo>
                    <a:pt x="202920" y="146964"/>
                  </a:lnTo>
                  <a:lnTo>
                    <a:pt x="202920" y="107594"/>
                  </a:lnTo>
                  <a:lnTo>
                    <a:pt x="202920" y="5994"/>
                  </a:lnTo>
                  <a:close/>
                </a:path>
                <a:path w="841375" h="260985">
                  <a:moveTo>
                    <a:pt x="465531" y="177279"/>
                  </a:moveTo>
                  <a:lnTo>
                    <a:pt x="464337" y="161721"/>
                  </a:lnTo>
                  <a:lnTo>
                    <a:pt x="460756" y="147878"/>
                  </a:lnTo>
                  <a:lnTo>
                    <a:pt x="456412" y="139065"/>
                  </a:lnTo>
                  <a:lnTo>
                    <a:pt x="454787" y="135763"/>
                  </a:lnTo>
                  <a:lnTo>
                    <a:pt x="446430" y="125349"/>
                  </a:lnTo>
                  <a:lnTo>
                    <a:pt x="432777" y="114642"/>
                  </a:lnTo>
                  <a:lnTo>
                    <a:pt x="421360" y="109524"/>
                  </a:lnTo>
                  <a:lnTo>
                    <a:pt x="421360" y="177279"/>
                  </a:lnTo>
                  <a:lnTo>
                    <a:pt x="420357" y="187083"/>
                  </a:lnTo>
                  <a:lnTo>
                    <a:pt x="390017" y="213817"/>
                  </a:lnTo>
                  <a:lnTo>
                    <a:pt x="367055" y="215455"/>
                  </a:lnTo>
                  <a:lnTo>
                    <a:pt x="327063" y="215455"/>
                  </a:lnTo>
                  <a:lnTo>
                    <a:pt x="327063" y="139065"/>
                  </a:lnTo>
                  <a:lnTo>
                    <a:pt x="367652" y="139065"/>
                  </a:lnTo>
                  <a:lnTo>
                    <a:pt x="405841" y="146227"/>
                  </a:lnTo>
                  <a:lnTo>
                    <a:pt x="421360" y="177279"/>
                  </a:lnTo>
                  <a:lnTo>
                    <a:pt x="421360" y="109524"/>
                  </a:lnTo>
                  <a:lnTo>
                    <a:pt x="415696" y="106984"/>
                  </a:lnTo>
                  <a:lnTo>
                    <a:pt x="395173" y="102400"/>
                  </a:lnTo>
                  <a:lnTo>
                    <a:pt x="371233" y="100863"/>
                  </a:lnTo>
                  <a:lnTo>
                    <a:pt x="327063" y="100863"/>
                  </a:lnTo>
                  <a:lnTo>
                    <a:pt x="327063" y="5969"/>
                  </a:lnTo>
                  <a:lnTo>
                    <a:pt x="284086" y="5969"/>
                  </a:lnTo>
                  <a:lnTo>
                    <a:pt x="284086" y="253657"/>
                  </a:lnTo>
                  <a:lnTo>
                    <a:pt x="370624" y="253657"/>
                  </a:lnTo>
                  <a:lnTo>
                    <a:pt x="394195" y="252349"/>
                  </a:lnTo>
                  <a:lnTo>
                    <a:pt x="443433" y="232765"/>
                  </a:lnTo>
                  <a:lnTo>
                    <a:pt x="456285" y="215455"/>
                  </a:lnTo>
                  <a:lnTo>
                    <a:pt x="460006" y="208445"/>
                  </a:lnTo>
                  <a:lnTo>
                    <a:pt x="464146" y="193713"/>
                  </a:lnTo>
                  <a:lnTo>
                    <a:pt x="465531" y="177279"/>
                  </a:lnTo>
                  <a:close/>
                </a:path>
                <a:path w="841375" h="260985">
                  <a:moveTo>
                    <a:pt x="538340" y="5969"/>
                  </a:moveTo>
                  <a:lnTo>
                    <a:pt x="495363" y="5969"/>
                  </a:lnTo>
                  <a:lnTo>
                    <a:pt x="495363" y="253644"/>
                  </a:lnTo>
                  <a:lnTo>
                    <a:pt x="538340" y="253644"/>
                  </a:lnTo>
                  <a:lnTo>
                    <a:pt x="538340" y="5969"/>
                  </a:lnTo>
                  <a:close/>
                </a:path>
                <a:path w="841375" h="260985">
                  <a:moveTo>
                    <a:pt x="840943" y="138480"/>
                  </a:moveTo>
                  <a:lnTo>
                    <a:pt x="840155" y="111163"/>
                  </a:lnTo>
                  <a:lnTo>
                    <a:pt x="838720" y="102666"/>
                  </a:lnTo>
                  <a:lnTo>
                    <a:pt x="836015" y="86550"/>
                  </a:lnTo>
                  <a:lnTo>
                    <a:pt x="828509" y="64604"/>
                  </a:lnTo>
                  <a:lnTo>
                    <a:pt x="817651" y="45364"/>
                  </a:lnTo>
                  <a:lnTo>
                    <a:pt x="811263" y="38214"/>
                  </a:lnTo>
                  <a:lnTo>
                    <a:pt x="799934" y="25527"/>
                  </a:lnTo>
                  <a:lnTo>
                    <a:pt x="796772" y="23456"/>
                  </a:lnTo>
                  <a:lnTo>
                    <a:pt x="796772" y="102666"/>
                  </a:lnTo>
                  <a:lnTo>
                    <a:pt x="651141" y="102666"/>
                  </a:lnTo>
                  <a:lnTo>
                    <a:pt x="667207" y="66128"/>
                  </a:lnTo>
                  <a:lnTo>
                    <a:pt x="698665" y="42760"/>
                  </a:lnTo>
                  <a:lnTo>
                    <a:pt x="723950" y="38214"/>
                  </a:lnTo>
                  <a:lnTo>
                    <a:pt x="737679" y="39344"/>
                  </a:lnTo>
                  <a:lnTo>
                    <a:pt x="737362" y="39344"/>
                  </a:lnTo>
                  <a:lnTo>
                    <a:pt x="749541" y="42608"/>
                  </a:lnTo>
                  <a:lnTo>
                    <a:pt x="780491" y="65341"/>
                  </a:lnTo>
                  <a:lnTo>
                    <a:pt x="796772" y="102666"/>
                  </a:lnTo>
                  <a:lnTo>
                    <a:pt x="796772" y="23456"/>
                  </a:lnTo>
                  <a:lnTo>
                    <a:pt x="778408" y="11353"/>
                  </a:lnTo>
                  <a:lnTo>
                    <a:pt x="753084" y="2844"/>
                  </a:lnTo>
                  <a:lnTo>
                    <a:pt x="723950" y="0"/>
                  </a:lnTo>
                  <a:lnTo>
                    <a:pt x="697903" y="2336"/>
                  </a:lnTo>
                  <a:lnTo>
                    <a:pt x="654189" y="20993"/>
                  </a:lnTo>
                  <a:lnTo>
                    <a:pt x="622287" y="57175"/>
                  </a:lnTo>
                  <a:lnTo>
                    <a:pt x="606018" y="104178"/>
                  </a:lnTo>
                  <a:lnTo>
                    <a:pt x="603986" y="131318"/>
                  </a:lnTo>
                  <a:lnTo>
                    <a:pt x="606247" y="161556"/>
                  </a:lnTo>
                  <a:lnTo>
                    <a:pt x="624306" y="210045"/>
                  </a:lnTo>
                  <a:lnTo>
                    <a:pt x="659028" y="242531"/>
                  </a:lnTo>
                  <a:lnTo>
                    <a:pt x="702157" y="258787"/>
                  </a:lnTo>
                  <a:lnTo>
                    <a:pt x="726351" y="260819"/>
                  </a:lnTo>
                  <a:lnTo>
                    <a:pt x="749630" y="258914"/>
                  </a:lnTo>
                  <a:lnTo>
                    <a:pt x="790803" y="243700"/>
                  </a:lnTo>
                  <a:lnTo>
                    <a:pt x="825271" y="212331"/>
                  </a:lnTo>
                  <a:lnTo>
                    <a:pt x="839139" y="190411"/>
                  </a:lnTo>
                  <a:lnTo>
                    <a:pt x="803325" y="170713"/>
                  </a:lnTo>
                  <a:lnTo>
                    <a:pt x="798372" y="180225"/>
                  </a:lnTo>
                  <a:lnTo>
                    <a:pt x="792441" y="189052"/>
                  </a:lnTo>
                  <a:lnTo>
                    <a:pt x="754253" y="218160"/>
                  </a:lnTo>
                  <a:lnTo>
                    <a:pt x="726935" y="222631"/>
                  </a:lnTo>
                  <a:lnTo>
                    <a:pt x="711161" y="221183"/>
                  </a:lnTo>
                  <a:lnTo>
                    <a:pt x="671423" y="199351"/>
                  </a:lnTo>
                  <a:lnTo>
                    <a:pt x="649833" y="156375"/>
                  </a:lnTo>
                  <a:lnTo>
                    <a:pt x="648169" y="138480"/>
                  </a:lnTo>
                  <a:lnTo>
                    <a:pt x="840943" y="1384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811309" y="5127132"/>
              <a:ext cx="208894" cy="247678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5047657" y="5121163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89" h="260985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7"/>
                  </a:lnTo>
                  <a:lnTo>
                    <a:pt x="20978" y="204117"/>
                  </a:lnTo>
                  <a:lnTo>
                    <a:pt x="57160" y="240007"/>
                  </a:lnTo>
                  <a:lnTo>
                    <a:pt x="104162" y="258499"/>
                  </a:lnTo>
                  <a:lnTo>
                    <a:pt x="131304" y="260808"/>
                  </a:lnTo>
                  <a:lnTo>
                    <a:pt x="158441" y="258499"/>
                  </a:lnTo>
                  <a:lnTo>
                    <a:pt x="183152" y="251566"/>
                  </a:lnTo>
                  <a:lnTo>
                    <a:pt x="205439" y="240007"/>
                  </a:lnTo>
                  <a:lnTo>
                    <a:pt x="225302" y="223815"/>
                  </a:lnTo>
                  <a:lnTo>
                    <a:pt x="226291" y="222621"/>
                  </a:lnTo>
                  <a:lnTo>
                    <a:pt x="131304" y="222621"/>
                  </a:lnTo>
                  <a:lnTo>
                    <a:pt x="114032" y="221091"/>
                  </a:lnTo>
                  <a:lnTo>
                    <a:pt x="69830" y="198140"/>
                  </a:lnTo>
                  <a:lnTo>
                    <a:pt x="45770" y="151030"/>
                  </a:lnTo>
                  <a:lnTo>
                    <a:pt x="44166" y="130697"/>
                  </a:lnTo>
                  <a:lnTo>
                    <a:pt x="45750" y="110360"/>
                  </a:lnTo>
                  <a:lnTo>
                    <a:pt x="69526" y="62961"/>
                  </a:lnTo>
                  <a:lnTo>
                    <a:pt x="113786" y="39746"/>
                  </a:lnTo>
                  <a:lnTo>
                    <a:pt x="131304" y="38197"/>
                  </a:lnTo>
                  <a:lnTo>
                    <a:pt x="226297" y="3819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89" h="260985">
                  <a:moveTo>
                    <a:pt x="226297" y="38197"/>
                  </a:moveTo>
                  <a:lnTo>
                    <a:pt x="131304" y="38197"/>
                  </a:lnTo>
                  <a:lnTo>
                    <a:pt x="149036" y="39746"/>
                  </a:lnTo>
                  <a:lnTo>
                    <a:pt x="148881" y="3974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30"/>
                  </a:lnTo>
                  <a:lnTo>
                    <a:pt x="192779" y="198140"/>
                  </a:lnTo>
                  <a:lnTo>
                    <a:pt x="148575" y="221091"/>
                  </a:lnTo>
                  <a:lnTo>
                    <a:pt x="131304" y="222621"/>
                  </a:lnTo>
                  <a:lnTo>
                    <a:pt x="226291" y="222621"/>
                  </a:lnTo>
                  <a:lnTo>
                    <a:pt x="241622" y="204117"/>
                  </a:lnTo>
                  <a:lnTo>
                    <a:pt x="253281" y="182031"/>
                  </a:lnTo>
                  <a:lnTo>
                    <a:pt x="260277" y="157557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97" y="381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340099" y="5127132"/>
              <a:ext cx="223218" cy="248892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608677" y="5127132"/>
              <a:ext cx="223218" cy="248892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5897527" y="5121163"/>
              <a:ext cx="237490" cy="260985"/>
            </a:xfrm>
            <a:custGeom>
              <a:avLst/>
              <a:gdLst/>
              <a:ahLst/>
              <a:cxnLst/>
              <a:rect l="l" t="t" r="r" b="b"/>
              <a:pathLst>
                <a:path w="237489" h="260985">
                  <a:moveTo>
                    <a:pt x="119964" y="0"/>
                  </a:moveTo>
                  <a:lnTo>
                    <a:pt x="70654" y="9328"/>
                  </a:lnTo>
                  <a:lnTo>
                    <a:pt x="32543" y="37307"/>
                  </a:lnTo>
                  <a:lnTo>
                    <a:pt x="8131" y="79458"/>
                  </a:lnTo>
                  <a:lnTo>
                    <a:pt x="0" y="131315"/>
                  </a:lnTo>
                  <a:lnTo>
                    <a:pt x="2257" y="161549"/>
                  </a:lnTo>
                  <a:lnTo>
                    <a:pt x="20315" y="210042"/>
                  </a:lnTo>
                  <a:lnTo>
                    <a:pt x="55044" y="242531"/>
                  </a:lnTo>
                  <a:lnTo>
                    <a:pt x="98166" y="258788"/>
                  </a:lnTo>
                  <a:lnTo>
                    <a:pt x="122362" y="260819"/>
                  </a:lnTo>
                  <a:lnTo>
                    <a:pt x="145639" y="258916"/>
                  </a:lnTo>
                  <a:lnTo>
                    <a:pt x="167125" y="253209"/>
                  </a:lnTo>
                  <a:lnTo>
                    <a:pt x="186821" y="243697"/>
                  </a:lnTo>
                  <a:lnTo>
                    <a:pt x="204726" y="230380"/>
                  </a:lnTo>
                  <a:lnTo>
                    <a:pt x="212541" y="222631"/>
                  </a:lnTo>
                  <a:lnTo>
                    <a:pt x="122949" y="222631"/>
                  </a:lnTo>
                  <a:lnTo>
                    <a:pt x="107170" y="221175"/>
                  </a:lnTo>
                  <a:lnTo>
                    <a:pt x="67442" y="199355"/>
                  </a:lnTo>
                  <a:lnTo>
                    <a:pt x="45849" y="156373"/>
                  </a:lnTo>
                  <a:lnTo>
                    <a:pt x="44176" y="138477"/>
                  </a:lnTo>
                  <a:lnTo>
                    <a:pt x="236956" y="138477"/>
                  </a:lnTo>
                  <a:lnTo>
                    <a:pt x="236168" y="111165"/>
                  </a:lnTo>
                  <a:lnTo>
                    <a:pt x="234738" y="102667"/>
                  </a:lnTo>
                  <a:lnTo>
                    <a:pt x="47160" y="102667"/>
                  </a:lnTo>
                  <a:lnTo>
                    <a:pt x="50535" y="89253"/>
                  </a:lnTo>
                  <a:lnTo>
                    <a:pt x="72521" y="56406"/>
                  </a:lnTo>
                  <a:lnTo>
                    <a:pt x="106928" y="39346"/>
                  </a:lnTo>
                  <a:lnTo>
                    <a:pt x="119964" y="38208"/>
                  </a:lnTo>
                  <a:lnTo>
                    <a:pt x="207280" y="38208"/>
                  </a:lnTo>
                  <a:lnTo>
                    <a:pt x="195950" y="25523"/>
                  </a:lnTo>
                  <a:lnTo>
                    <a:pt x="174426" y="11347"/>
                  </a:lnTo>
                  <a:lnTo>
                    <a:pt x="149098" y="2837"/>
                  </a:lnTo>
                  <a:lnTo>
                    <a:pt x="119964" y="0"/>
                  </a:lnTo>
                  <a:close/>
                </a:path>
                <a:path w="237489" h="260985">
                  <a:moveTo>
                    <a:pt x="199344" y="170706"/>
                  </a:moveTo>
                  <a:lnTo>
                    <a:pt x="173691" y="204716"/>
                  </a:lnTo>
                  <a:lnTo>
                    <a:pt x="137088" y="221512"/>
                  </a:lnTo>
                  <a:lnTo>
                    <a:pt x="122949" y="222631"/>
                  </a:lnTo>
                  <a:lnTo>
                    <a:pt x="212541" y="222631"/>
                  </a:lnTo>
                  <a:lnTo>
                    <a:pt x="213337" y="221842"/>
                  </a:lnTo>
                  <a:lnTo>
                    <a:pt x="221279" y="212331"/>
                  </a:lnTo>
                  <a:lnTo>
                    <a:pt x="228552" y="201849"/>
                  </a:lnTo>
                  <a:lnTo>
                    <a:pt x="235155" y="190402"/>
                  </a:lnTo>
                  <a:lnTo>
                    <a:pt x="199344" y="170706"/>
                  </a:lnTo>
                  <a:close/>
                </a:path>
                <a:path w="237489" h="260985">
                  <a:moveTo>
                    <a:pt x="207280" y="38208"/>
                  </a:moveTo>
                  <a:lnTo>
                    <a:pt x="119964" y="38208"/>
                  </a:lnTo>
                  <a:lnTo>
                    <a:pt x="133694" y="39346"/>
                  </a:lnTo>
                  <a:lnTo>
                    <a:pt x="133371" y="39346"/>
                  </a:lnTo>
                  <a:lnTo>
                    <a:pt x="176501" y="65342"/>
                  </a:lnTo>
                  <a:lnTo>
                    <a:pt x="192779" y="102667"/>
                  </a:lnTo>
                  <a:lnTo>
                    <a:pt x="234738" y="102667"/>
                  </a:lnTo>
                  <a:lnTo>
                    <a:pt x="232026" y="86543"/>
                  </a:lnTo>
                  <a:lnTo>
                    <a:pt x="224528" y="64608"/>
                  </a:lnTo>
                  <a:lnTo>
                    <a:pt x="213668" y="45359"/>
                  </a:lnTo>
                  <a:lnTo>
                    <a:pt x="207280" y="382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200125" y="5127132"/>
              <a:ext cx="208894" cy="247678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6451981" y="5108022"/>
              <a:ext cx="2181225" cy="333375"/>
            </a:xfrm>
            <a:custGeom>
              <a:avLst/>
              <a:gdLst/>
              <a:ahLst/>
              <a:cxnLst/>
              <a:rect l="l" t="t" r="r" b="b"/>
              <a:pathLst>
                <a:path w="2181225" h="333375">
                  <a:moveTo>
                    <a:pt x="237553" y="227418"/>
                  </a:moveTo>
                  <a:lnTo>
                    <a:pt x="196964" y="227418"/>
                  </a:lnTo>
                  <a:lnTo>
                    <a:pt x="196964" y="19138"/>
                  </a:lnTo>
                  <a:lnTo>
                    <a:pt x="153987" y="19138"/>
                  </a:lnTo>
                  <a:lnTo>
                    <a:pt x="153987" y="227418"/>
                  </a:lnTo>
                  <a:lnTo>
                    <a:pt x="42976" y="227418"/>
                  </a:lnTo>
                  <a:lnTo>
                    <a:pt x="42976" y="19138"/>
                  </a:lnTo>
                  <a:lnTo>
                    <a:pt x="0" y="19138"/>
                  </a:lnTo>
                  <a:lnTo>
                    <a:pt x="0" y="227418"/>
                  </a:lnTo>
                  <a:lnTo>
                    <a:pt x="0" y="266788"/>
                  </a:lnTo>
                  <a:lnTo>
                    <a:pt x="198158" y="266788"/>
                  </a:lnTo>
                  <a:lnTo>
                    <a:pt x="198158" y="332828"/>
                  </a:lnTo>
                  <a:lnTo>
                    <a:pt x="237553" y="332828"/>
                  </a:lnTo>
                  <a:lnTo>
                    <a:pt x="237553" y="266788"/>
                  </a:lnTo>
                  <a:lnTo>
                    <a:pt x="237553" y="227418"/>
                  </a:lnTo>
                  <a:close/>
                </a:path>
                <a:path w="2181225" h="333375">
                  <a:moveTo>
                    <a:pt x="495376" y="12"/>
                  </a:moveTo>
                  <a:lnTo>
                    <a:pt x="325869" y="182638"/>
                  </a:lnTo>
                  <a:lnTo>
                    <a:pt x="325869" y="19113"/>
                  </a:lnTo>
                  <a:lnTo>
                    <a:pt x="282892" y="19113"/>
                  </a:lnTo>
                  <a:lnTo>
                    <a:pt x="282892" y="284124"/>
                  </a:lnTo>
                  <a:lnTo>
                    <a:pt x="452399" y="101473"/>
                  </a:lnTo>
                  <a:lnTo>
                    <a:pt x="452399" y="266788"/>
                  </a:lnTo>
                  <a:lnTo>
                    <a:pt x="495376" y="266788"/>
                  </a:lnTo>
                  <a:lnTo>
                    <a:pt x="495376" y="12"/>
                  </a:lnTo>
                  <a:close/>
                </a:path>
                <a:path w="2181225" h="333375">
                  <a:moveTo>
                    <a:pt x="789012" y="12"/>
                  </a:moveTo>
                  <a:lnTo>
                    <a:pt x="619506" y="182638"/>
                  </a:lnTo>
                  <a:lnTo>
                    <a:pt x="619506" y="19113"/>
                  </a:lnTo>
                  <a:lnTo>
                    <a:pt x="576529" y="19113"/>
                  </a:lnTo>
                  <a:lnTo>
                    <a:pt x="576529" y="284124"/>
                  </a:lnTo>
                  <a:lnTo>
                    <a:pt x="746036" y="101473"/>
                  </a:lnTo>
                  <a:lnTo>
                    <a:pt x="746036" y="266788"/>
                  </a:lnTo>
                  <a:lnTo>
                    <a:pt x="789012" y="266788"/>
                  </a:lnTo>
                  <a:lnTo>
                    <a:pt x="789012" y="12"/>
                  </a:lnTo>
                  <a:close/>
                </a:path>
                <a:path w="2181225" h="333375">
                  <a:moveTo>
                    <a:pt x="1392389" y="120573"/>
                  </a:moveTo>
                  <a:lnTo>
                    <a:pt x="998474" y="120573"/>
                  </a:lnTo>
                  <a:lnTo>
                    <a:pt x="998474" y="158775"/>
                  </a:lnTo>
                  <a:lnTo>
                    <a:pt x="1392389" y="158775"/>
                  </a:lnTo>
                  <a:lnTo>
                    <a:pt x="1392389" y="120573"/>
                  </a:lnTo>
                  <a:close/>
                </a:path>
                <a:path w="2181225" h="333375">
                  <a:moveTo>
                    <a:pt x="1895513" y="266788"/>
                  </a:moveTo>
                  <a:lnTo>
                    <a:pt x="1835835" y="0"/>
                  </a:lnTo>
                  <a:lnTo>
                    <a:pt x="1735569" y="201739"/>
                  </a:lnTo>
                  <a:lnTo>
                    <a:pt x="1632902" y="0"/>
                  </a:lnTo>
                  <a:lnTo>
                    <a:pt x="1573225" y="266788"/>
                  </a:lnTo>
                  <a:lnTo>
                    <a:pt x="1617395" y="266788"/>
                  </a:lnTo>
                  <a:lnTo>
                    <a:pt x="1649018" y="113411"/>
                  </a:lnTo>
                  <a:lnTo>
                    <a:pt x="1734375" y="284111"/>
                  </a:lnTo>
                  <a:lnTo>
                    <a:pt x="1818538" y="113411"/>
                  </a:lnTo>
                  <a:lnTo>
                    <a:pt x="1851355" y="266788"/>
                  </a:lnTo>
                  <a:lnTo>
                    <a:pt x="1895513" y="266788"/>
                  </a:lnTo>
                  <a:close/>
                </a:path>
                <a:path w="2181225" h="333375">
                  <a:moveTo>
                    <a:pt x="2180806" y="19113"/>
                  </a:moveTo>
                  <a:lnTo>
                    <a:pt x="2140216" y="19113"/>
                  </a:lnTo>
                  <a:lnTo>
                    <a:pt x="2140216" y="143243"/>
                  </a:lnTo>
                  <a:lnTo>
                    <a:pt x="2138819" y="161899"/>
                  </a:lnTo>
                  <a:lnTo>
                    <a:pt x="2117852" y="208902"/>
                  </a:lnTo>
                  <a:lnTo>
                    <a:pt x="2075522" y="234149"/>
                  </a:lnTo>
                  <a:lnTo>
                    <a:pt x="2075103" y="234149"/>
                  </a:lnTo>
                  <a:lnTo>
                    <a:pt x="2057857" y="235762"/>
                  </a:lnTo>
                  <a:lnTo>
                    <a:pt x="2010346" y="221170"/>
                  </a:lnTo>
                  <a:lnTo>
                    <a:pt x="1982127" y="180035"/>
                  </a:lnTo>
                  <a:lnTo>
                    <a:pt x="1976691" y="142659"/>
                  </a:lnTo>
                  <a:lnTo>
                    <a:pt x="1978152" y="122440"/>
                  </a:lnTo>
                  <a:lnTo>
                    <a:pt x="2000262" y="75526"/>
                  </a:lnTo>
                  <a:lnTo>
                    <a:pt x="2041499" y="52857"/>
                  </a:lnTo>
                  <a:lnTo>
                    <a:pt x="2057857" y="51346"/>
                  </a:lnTo>
                  <a:lnTo>
                    <a:pt x="2073592" y="52857"/>
                  </a:lnTo>
                  <a:lnTo>
                    <a:pt x="2115159" y="75209"/>
                  </a:lnTo>
                  <a:lnTo>
                    <a:pt x="2138654" y="122440"/>
                  </a:lnTo>
                  <a:lnTo>
                    <a:pt x="2140216" y="143243"/>
                  </a:lnTo>
                  <a:lnTo>
                    <a:pt x="2140216" y="19113"/>
                  </a:lnTo>
                  <a:lnTo>
                    <a:pt x="2137829" y="19113"/>
                  </a:lnTo>
                  <a:lnTo>
                    <a:pt x="2137829" y="54330"/>
                  </a:lnTo>
                  <a:lnTo>
                    <a:pt x="2135035" y="51346"/>
                  </a:lnTo>
                  <a:lnTo>
                    <a:pt x="2120900" y="36309"/>
                  </a:lnTo>
                  <a:lnTo>
                    <a:pt x="2101126" y="23444"/>
                  </a:lnTo>
                  <a:lnTo>
                    <a:pt x="2078520" y="15722"/>
                  </a:lnTo>
                  <a:lnTo>
                    <a:pt x="2053082" y="13144"/>
                  </a:lnTo>
                  <a:lnTo>
                    <a:pt x="2028698" y="15290"/>
                  </a:lnTo>
                  <a:lnTo>
                    <a:pt x="1985873" y="32448"/>
                  </a:lnTo>
                  <a:lnTo>
                    <a:pt x="1952155" y="66281"/>
                  </a:lnTo>
                  <a:lnTo>
                    <a:pt x="1934692" y="113880"/>
                  </a:lnTo>
                  <a:lnTo>
                    <a:pt x="1932508" y="142659"/>
                  </a:lnTo>
                  <a:lnTo>
                    <a:pt x="1934718" y="171983"/>
                  </a:lnTo>
                  <a:lnTo>
                    <a:pt x="1952320" y="220332"/>
                  </a:lnTo>
                  <a:lnTo>
                    <a:pt x="1986280" y="254482"/>
                  </a:lnTo>
                  <a:lnTo>
                    <a:pt x="2028952" y="271792"/>
                  </a:lnTo>
                  <a:lnTo>
                    <a:pt x="2053082" y="273951"/>
                  </a:lnTo>
                  <a:lnTo>
                    <a:pt x="2078075" y="271348"/>
                  </a:lnTo>
                  <a:lnTo>
                    <a:pt x="2100529" y="263525"/>
                  </a:lnTo>
                  <a:lnTo>
                    <a:pt x="2120455" y="250469"/>
                  </a:lnTo>
                  <a:lnTo>
                    <a:pt x="2134425" y="235762"/>
                  </a:lnTo>
                  <a:lnTo>
                    <a:pt x="2137829" y="232181"/>
                  </a:lnTo>
                  <a:lnTo>
                    <a:pt x="2137829" y="266788"/>
                  </a:lnTo>
                  <a:lnTo>
                    <a:pt x="2180806" y="266788"/>
                  </a:lnTo>
                  <a:lnTo>
                    <a:pt x="2180806" y="232181"/>
                  </a:lnTo>
                  <a:lnTo>
                    <a:pt x="2180806" y="54330"/>
                  </a:lnTo>
                  <a:lnTo>
                    <a:pt x="2180806" y="1911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8678144" y="5127132"/>
              <a:ext cx="223218" cy="248892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8967004" y="5121163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20" h="260985">
                  <a:moveTo>
                    <a:pt x="120572" y="0"/>
                  </a:moveTo>
                  <a:lnTo>
                    <a:pt x="73788" y="8580"/>
                  </a:lnTo>
                  <a:lnTo>
                    <a:pt x="34920" y="34313"/>
                  </a:lnTo>
                  <a:lnTo>
                    <a:pt x="8733" y="75277"/>
                  </a:lnTo>
                  <a:lnTo>
                    <a:pt x="0" y="129514"/>
                  </a:lnTo>
                  <a:lnTo>
                    <a:pt x="2201" y="158840"/>
                  </a:lnTo>
                  <a:lnTo>
                    <a:pt x="19812" y="207184"/>
                  </a:lnTo>
                  <a:lnTo>
                    <a:pt x="53763" y="241341"/>
                  </a:lnTo>
                  <a:lnTo>
                    <a:pt x="96437" y="258645"/>
                  </a:lnTo>
                  <a:lnTo>
                    <a:pt x="120572" y="260808"/>
                  </a:lnTo>
                  <a:lnTo>
                    <a:pt x="145560" y="258200"/>
                  </a:lnTo>
                  <a:lnTo>
                    <a:pt x="168017" y="250373"/>
                  </a:lnTo>
                  <a:lnTo>
                    <a:pt x="187939" y="237321"/>
                  </a:lnTo>
                  <a:lnTo>
                    <a:pt x="201918" y="222621"/>
                  </a:lnTo>
                  <a:lnTo>
                    <a:pt x="125346" y="222621"/>
                  </a:lnTo>
                  <a:lnTo>
                    <a:pt x="107529" y="220999"/>
                  </a:lnTo>
                  <a:lnTo>
                    <a:pt x="65956" y="196653"/>
                  </a:lnTo>
                  <a:lnTo>
                    <a:pt x="45535" y="149148"/>
                  </a:lnTo>
                  <a:lnTo>
                    <a:pt x="44217" y="130100"/>
                  </a:lnTo>
                  <a:lnTo>
                    <a:pt x="44176" y="129514"/>
                  </a:lnTo>
                  <a:lnTo>
                    <a:pt x="50067" y="91240"/>
                  </a:lnTo>
                  <a:lnTo>
                    <a:pt x="80187" y="51798"/>
                  </a:lnTo>
                  <a:lnTo>
                    <a:pt x="125346" y="38197"/>
                  </a:lnTo>
                  <a:lnTo>
                    <a:pt x="202518" y="38197"/>
                  </a:lnTo>
                  <a:lnTo>
                    <a:pt x="188383" y="23160"/>
                  </a:lnTo>
                  <a:lnTo>
                    <a:pt x="168613" y="10291"/>
                  </a:lnTo>
                  <a:lnTo>
                    <a:pt x="146011" y="2572"/>
                  </a:lnTo>
                  <a:lnTo>
                    <a:pt x="120572" y="0"/>
                  </a:lnTo>
                  <a:close/>
                </a:path>
                <a:path w="248920" h="260985">
                  <a:moveTo>
                    <a:pt x="248296" y="219040"/>
                  </a:moveTo>
                  <a:lnTo>
                    <a:pt x="205323" y="219040"/>
                  </a:lnTo>
                  <a:lnTo>
                    <a:pt x="205323" y="253646"/>
                  </a:lnTo>
                  <a:lnTo>
                    <a:pt x="248296" y="253646"/>
                  </a:lnTo>
                  <a:lnTo>
                    <a:pt x="248296" y="219040"/>
                  </a:lnTo>
                  <a:close/>
                </a:path>
                <a:path w="248920" h="260985">
                  <a:moveTo>
                    <a:pt x="202518" y="38197"/>
                  </a:moveTo>
                  <a:lnTo>
                    <a:pt x="125346" y="38197"/>
                  </a:lnTo>
                  <a:lnTo>
                    <a:pt x="141220" y="39709"/>
                  </a:lnTo>
                  <a:lnTo>
                    <a:pt x="141078" y="39709"/>
                  </a:lnTo>
                  <a:lnTo>
                    <a:pt x="182643" y="62060"/>
                  </a:lnTo>
                  <a:lnTo>
                    <a:pt x="206142" y="109297"/>
                  </a:lnTo>
                  <a:lnTo>
                    <a:pt x="207710" y="130100"/>
                  </a:lnTo>
                  <a:lnTo>
                    <a:pt x="206311" y="148757"/>
                  </a:lnTo>
                  <a:lnTo>
                    <a:pt x="185334" y="195753"/>
                  </a:lnTo>
                  <a:lnTo>
                    <a:pt x="143017" y="220999"/>
                  </a:lnTo>
                  <a:lnTo>
                    <a:pt x="142593" y="220999"/>
                  </a:lnTo>
                  <a:lnTo>
                    <a:pt x="125346" y="222621"/>
                  </a:lnTo>
                  <a:lnTo>
                    <a:pt x="201918" y="222621"/>
                  </a:lnTo>
                  <a:lnTo>
                    <a:pt x="205323" y="219040"/>
                  </a:lnTo>
                  <a:lnTo>
                    <a:pt x="248296" y="219040"/>
                  </a:lnTo>
                  <a:lnTo>
                    <a:pt x="248296" y="41181"/>
                  </a:lnTo>
                  <a:lnTo>
                    <a:pt x="205323" y="41181"/>
                  </a:lnTo>
                  <a:lnTo>
                    <a:pt x="202518" y="38197"/>
                  </a:lnTo>
                  <a:close/>
                </a:path>
                <a:path w="248920" h="260985">
                  <a:moveTo>
                    <a:pt x="248296" y="5968"/>
                  </a:moveTo>
                  <a:lnTo>
                    <a:pt x="205323" y="5968"/>
                  </a:lnTo>
                  <a:lnTo>
                    <a:pt x="205323" y="41181"/>
                  </a:lnTo>
                  <a:lnTo>
                    <a:pt x="248296" y="41181"/>
                  </a:lnTo>
                  <a:lnTo>
                    <a:pt x="248296" y="59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9267801" y="5127132"/>
              <a:ext cx="190999" cy="247678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9640824" y="5121166"/>
              <a:ext cx="560070" cy="319405"/>
            </a:xfrm>
            <a:custGeom>
              <a:avLst/>
              <a:gdLst/>
              <a:ahLst/>
              <a:cxnLst/>
              <a:rect l="l" t="t" r="r" b="b"/>
              <a:pathLst>
                <a:path w="560070" h="319404">
                  <a:moveTo>
                    <a:pt x="267385" y="214274"/>
                  </a:moveTo>
                  <a:lnTo>
                    <a:pt x="230378" y="214274"/>
                  </a:lnTo>
                  <a:lnTo>
                    <a:pt x="230378" y="45364"/>
                  </a:lnTo>
                  <a:lnTo>
                    <a:pt x="230378" y="5969"/>
                  </a:lnTo>
                  <a:lnTo>
                    <a:pt x="187401" y="5969"/>
                  </a:lnTo>
                  <a:lnTo>
                    <a:pt x="187401" y="45364"/>
                  </a:lnTo>
                  <a:lnTo>
                    <a:pt x="187401" y="214274"/>
                  </a:lnTo>
                  <a:lnTo>
                    <a:pt x="69227" y="214274"/>
                  </a:lnTo>
                  <a:lnTo>
                    <a:pt x="82283" y="199682"/>
                  </a:lnTo>
                  <a:lnTo>
                    <a:pt x="91605" y="182194"/>
                  </a:lnTo>
                  <a:lnTo>
                    <a:pt x="97205" y="161798"/>
                  </a:lnTo>
                  <a:lnTo>
                    <a:pt x="99072" y="138480"/>
                  </a:lnTo>
                  <a:lnTo>
                    <a:pt x="99072" y="45364"/>
                  </a:lnTo>
                  <a:lnTo>
                    <a:pt x="187401" y="45364"/>
                  </a:lnTo>
                  <a:lnTo>
                    <a:pt x="187401" y="5969"/>
                  </a:lnTo>
                  <a:lnTo>
                    <a:pt x="56095" y="5969"/>
                  </a:lnTo>
                  <a:lnTo>
                    <a:pt x="56095" y="116382"/>
                  </a:lnTo>
                  <a:lnTo>
                    <a:pt x="55460" y="137274"/>
                  </a:lnTo>
                  <a:lnTo>
                    <a:pt x="45948" y="182041"/>
                  </a:lnTo>
                  <a:lnTo>
                    <a:pt x="14503" y="212039"/>
                  </a:lnTo>
                  <a:lnTo>
                    <a:pt x="0" y="214274"/>
                  </a:lnTo>
                  <a:lnTo>
                    <a:pt x="0" y="319303"/>
                  </a:lnTo>
                  <a:lnTo>
                    <a:pt x="39382" y="319303"/>
                  </a:lnTo>
                  <a:lnTo>
                    <a:pt x="39382" y="253657"/>
                  </a:lnTo>
                  <a:lnTo>
                    <a:pt x="227990" y="253657"/>
                  </a:lnTo>
                  <a:lnTo>
                    <a:pt x="227990" y="319303"/>
                  </a:lnTo>
                  <a:lnTo>
                    <a:pt x="267385" y="319303"/>
                  </a:lnTo>
                  <a:lnTo>
                    <a:pt x="267385" y="253657"/>
                  </a:lnTo>
                  <a:lnTo>
                    <a:pt x="267385" y="214274"/>
                  </a:lnTo>
                  <a:close/>
                </a:path>
                <a:path w="560070" h="319404">
                  <a:moveTo>
                    <a:pt x="559828" y="130695"/>
                  </a:moveTo>
                  <a:lnTo>
                    <a:pt x="557504" y="103581"/>
                  </a:lnTo>
                  <a:lnTo>
                    <a:pt x="550506" y="78930"/>
                  </a:lnTo>
                  <a:lnTo>
                    <a:pt x="538848" y="56730"/>
                  </a:lnTo>
                  <a:lnTo>
                    <a:pt x="523519" y="38201"/>
                  </a:lnTo>
                  <a:lnTo>
                    <a:pt x="522528" y="36995"/>
                  </a:lnTo>
                  <a:lnTo>
                    <a:pt x="515670" y="31407"/>
                  </a:lnTo>
                  <a:lnTo>
                    <a:pt x="515670" y="130695"/>
                  </a:lnTo>
                  <a:lnTo>
                    <a:pt x="514057" y="151028"/>
                  </a:lnTo>
                  <a:lnTo>
                    <a:pt x="490004" y="198145"/>
                  </a:lnTo>
                  <a:lnTo>
                    <a:pt x="445795" y="221094"/>
                  </a:lnTo>
                  <a:lnTo>
                    <a:pt x="428523" y="222618"/>
                  </a:lnTo>
                  <a:lnTo>
                    <a:pt x="411251" y="221094"/>
                  </a:lnTo>
                  <a:lnTo>
                    <a:pt x="367055" y="198145"/>
                  </a:lnTo>
                  <a:lnTo>
                    <a:pt x="342988" y="151028"/>
                  </a:lnTo>
                  <a:lnTo>
                    <a:pt x="341388" y="130695"/>
                  </a:lnTo>
                  <a:lnTo>
                    <a:pt x="342976" y="110363"/>
                  </a:lnTo>
                  <a:lnTo>
                    <a:pt x="366750" y="62966"/>
                  </a:lnTo>
                  <a:lnTo>
                    <a:pt x="411010" y="39751"/>
                  </a:lnTo>
                  <a:lnTo>
                    <a:pt x="428523" y="38201"/>
                  </a:lnTo>
                  <a:lnTo>
                    <a:pt x="446265" y="39751"/>
                  </a:lnTo>
                  <a:lnTo>
                    <a:pt x="446100" y="39751"/>
                  </a:lnTo>
                  <a:lnTo>
                    <a:pt x="462318" y="44399"/>
                  </a:lnTo>
                  <a:lnTo>
                    <a:pt x="501396" y="76098"/>
                  </a:lnTo>
                  <a:lnTo>
                    <a:pt x="515670" y="130695"/>
                  </a:lnTo>
                  <a:lnTo>
                    <a:pt x="515670" y="31407"/>
                  </a:lnTo>
                  <a:lnTo>
                    <a:pt x="502666" y="20802"/>
                  </a:lnTo>
                  <a:lnTo>
                    <a:pt x="480377" y="9245"/>
                  </a:lnTo>
                  <a:lnTo>
                    <a:pt x="455663" y="2311"/>
                  </a:lnTo>
                  <a:lnTo>
                    <a:pt x="428523" y="0"/>
                  </a:lnTo>
                  <a:lnTo>
                    <a:pt x="401383" y="2311"/>
                  </a:lnTo>
                  <a:lnTo>
                    <a:pt x="354380" y="20802"/>
                  </a:lnTo>
                  <a:lnTo>
                    <a:pt x="318198" y="56730"/>
                  </a:lnTo>
                  <a:lnTo>
                    <a:pt x="299554" y="103581"/>
                  </a:lnTo>
                  <a:lnTo>
                    <a:pt x="297218" y="130695"/>
                  </a:lnTo>
                  <a:lnTo>
                    <a:pt x="299554" y="157556"/>
                  </a:lnTo>
                  <a:lnTo>
                    <a:pt x="318198" y="204114"/>
                  </a:lnTo>
                  <a:lnTo>
                    <a:pt x="354380" y="240004"/>
                  </a:lnTo>
                  <a:lnTo>
                    <a:pt x="401383" y="258495"/>
                  </a:lnTo>
                  <a:lnTo>
                    <a:pt x="428523" y="260807"/>
                  </a:lnTo>
                  <a:lnTo>
                    <a:pt x="455663" y="258495"/>
                  </a:lnTo>
                  <a:lnTo>
                    <a:pt x="502666" y="240004"/>
                  </a:lnTo>
                  <a:lnTo>
                    <a:pt x="538848" y="204114"/>
                  </a:lnTo>
                  <a:lnTo>
                    <a:pt x="557504" y="157556"/>
                  </a:lnTo>
                  <a:lnTo>
                    <a:pt x="559828" y="1306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230495" y="5127132"/>
              <a:ext cx="223218" cy="248892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0506203" y="5127132"/>
              <a:ext cx="190999" cy="247678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505470" y="5108022"/>
              <a:ext cx="12873355" cy="1122680"/>
            </a:xfrm>
            <a:custGeom>
              <a:avLst/>
              <a:gdLst/>
              <a:ahLst/>
              <a:cxnLst/>
              <a:rect l="l" t="t" r="r" b="b"/>
              <a:pathLst>
                <a:path w="12873355" h="1122679">
                  <a:moveTo>
                    <a:pt x="279311" y="983018"/>
                  </a:moveTo>
                  <a:lnTo>
                    <a:pt x="87134" y="770547"/>
                  </a:lnTo>
                  <a:lnTo>
                    <a:pt x="273342" y="584936"/>
                  </a:lnTo>
                  <a:lnTo>
                    <a:pt x="213652" y="584936"/>
                  </a:lnTo>
                  <a:lnTo>
                    <a:pt x="44157" y="755611"/>
                  </a:lnTo>
                  <a:lnTo>
                    <a:pt x="44157" y="584936"/>
                  </a:lnTo>
                  <a:lnTo>
                    <a:pt x="0" y="584936"/>
                  </a:lnTo>
                  <a:lnTo>
                    <a:pt x="0" y="983018"/>
                  </a:lnTo>
                  <a:lnTo>
                    <a:pt x="44157" y="983018"/>
                  </a:lnTo>
                  <a:lnTo>
                    <a:pt x="44157" y="811707"/>
                  </a:lnTo>
                  <a:lnTo>
                    <a:pt x="55499" y="800379"/>
                  </a:lnTo>
                  <a:lnTo>
                    <a:pt x="218440" y="983018"/>
                  </a:lnTo>
                  <a:lnTo>
                    <a:pt x="279311" y="983018"/>
                  </a:lnTo>
                  <a:close/>
                </a:path>
                <a:path w="12873355" h="1122679">
                  <a:moveTo>
                    <a:pt x="576541" y="860666"/>
                  </a:moveTo>
                  <a:lnTo>
                    <a:pt x="568413" y="811047"/>
                  </a:lnTo>
                  <a:lnTo>
                    <a:pt x="544017" y="768464"/>
                  </a:lnTo>
                  <a:lnTo>
                    <a:pt x="532371" y="757212"/>
                  </a:lnTo>
                  <a:lnTo>
                    <a:pt x="532371" y="860666"/>
                  </a:lnTo>
                  <a:lnTo>
                    <a:pt x="531025" y="878700"/>
                  </a:lnTo>
                  <a:lnTo>
                    <a:pt x="510298" y="925423"/>
                  </a:lnTo>
                  <a:lnTo>
                    <a:pt x="469112" y="950328"/>
                  </a:lnTo>
                  <a:lnTo>
                    <a:pt x="451802" y="951992"/>
                  </a:lnTo>
                  <a:lnTo>
                    <a:pt x="434174" y="950328"/>
                  </a:lnTo>
                  <a:lnTo>
                    <a:pt x="391820" y="925423"/>
                  </a:lnTo>
                  <a:lnTo>
                    <a:pt x="374662" y="895959"/>
                  </a:lnTo>
                  <a:lnTo>
                    <a:pt x="374586" y="895807"/>
                  </a:lnTo>
                  <a:lnTo>
                    <a:pt x="370370" y="879043"/>
                  </a:lnTo>
                  <a:lnTo>
                    <a:pt x="370281" y="878700"/>
                  </a:lnTo>
                  <a:lnTo>
                    <a:pt x="368884" y="860666"/>
                  </a:lnTo>
                  <a:lnTo>
                    <a:pt x="368846" y="860069"/>
                  </a:lnTo>
                  <a:lnTo>
                    <a:pt x="370382" y="840308"/>
                  </a:lnTo>
                  <a:lnTo>
                    <a:pt x="370408" y="839965"/>
                  </a:lnTo>
                  <a:lnTo>
                    <a:pt x="375069" y="822172"/>
                  </a:lnTo>
                  <a:lnTo>
                    <a:pt x="375107" y="822020"/>
                  </a:lnTo>
                  <a:lnTo>
                    <a:pt x="382930" y="806284"/>
                  </a:lnTo>
                  <a:lnTo>
                    <a:pt x="393915" y="792632"/>
                  </a:lnTo>
                  <a:lnTo>
                    <a:pt x="406895" y="781659"/>
                  </a:lnTo>
                  <a:lnTo>
                    <a:pt x="420776" y="773823"/>
                  </a:lnTo>
                  <a:lnTo>
                    <a:pt x="432955" y="769950"/>
                  </a:lnTo>
                  <a:lnTo>
                    <a:pt x="435546" y="769124"/>
                  </a:lnTo>
                  <a:lnTo>
                    <a:pt x="451205" y="767562"/>
                  </a:lnTo>
                  <a:lnTo>
                    <a:pt x="466839" y="769124"/>
                  </a:lnTo>
                  <a:lnTo>
                    <a:pt x="481495" y="773823"/>
                  </a:lnTo>
                  <a:lnTo>
                    <a:pt x="495185" y="781659"/>
                  </a:lnTo>
                  <a:lnTo>
                    <a:pt x="507911" y="792632"/>
                  </a:lnTo>
                  <a:lnTo>
                    <a:pt x="518617" y="806284"/>
                  </a:lnTo>
                  <a:lnTo>
                    <a:pt x="526186" y="822020"/>
                  </a:lnTo>
                  <a:lnTo>
                    <a:pt x="526262" y="822172"/>
                  </a:lnTo>
                  <a:lnTo>
                    <a:pt x="530758" y="839965"/>
                  </a:lnTo>
                  <a:lnTo>
                    <a:pt x="530847" y="840308"/>
                  </a:lnTo>
                  <a:lnTo>
                    <a:pt x="532333" y="860069"/>
                  </a:lnTo>
                  <a:lnTo>
                    <a:pt x="532371" y="860666"/>
                  </a:lnTo>
                  <a:lnTo>
                    <a:pt x="532371" y="757212"/>
                  </a:lnTo>
                  <a:lnTo>
                    <a:pt x="526313" y="751357"/>
                  </a:lnTo>
                  <a:lnTo>
                    <a:pt x="505752" y="739140"/>
                  </a:lnTo>
                  <a:lnTo>
                    <a:pt x="482600" y="731888"/>
                  </a:lnTo>
                  <a:lnTo>
                    <a:pt x="483298" y="731888"/>
                  </a:lnTo>
                  <a:lnTo>
                    <a:pt x="455980" y="729361"/>
                  </a:lnTo>
                  <a:lnTo>
                    <a:pt x="431215" y="731888"/>
                  </a:lnTo>
                  <a:lnTo>
                    <a:pt x="408838" y="739508"/>
                  </a:lnTo>
                  <a:lnTo>
                    <a:pt x="388835" y="752195"/>
                  </a:lnTo>
                  <a:lnTo>
                    <a:pt x="371246" y="769950"/>
                  </a:lnTo>
                  <a:lnTo>
                    <a:pt x="371246" y="735330"/>
                  </a:lnTo>
                  <a:lnTo>
                    <a:pt x="328256" y="735330"/>
                  </a:lnTo>
                  <a:lnTo>
                    <a:pt x="328256" y="1122680"/>
                  </a:lnTo>
                  <a:lnTo>
                    <a:pt x="371246" y="1122680"/>
                  </a:lnTo>
                  <a:lnTo>
                    <a:pt x="371246" y="948410"/>
                  </a:lnTo>
                  <a:lnTo>
                    <a:pt x="388734" y="966685"/>
                  </a:lnTo>
                  <a:lnTo>
                    <a:pt x="408978" y="979728"/>
                  </a:lnTo>
                  <a:lnTo>
                    <a:pt x="431990" y="987552"/>
                  </a:lnTo>
                  <a:lnTo>
                    <a:pt x="457771" y="990168"/>
                  </a:lnTo>
                  <a:lnTo>
                    <a:pt x="483539" y="987793"/>
                  </a:lnTo>
                  <a:lnTo>
                    <a:pt x="526821" y="968857"/>
                  </a:lnTo>
                  <a:lnTo>
                    <a:pt x="558419" y="932345"/>
                  </a:lnTo>
                  <a:lnTo>
                    <a:pt x="574535" y="886536"/>
                  </a:lnTo>
                  <a:lnTo>
                    <a:pt x="576541" y="860666"/>
                  </a:lnTo>
                  <a:close/>
                </a:path>
                <a:path w="12873355" h="1122679">
                  <a:moveTo>
                    <a:pt x="854659" y="716241"/>
                  </a:moveTo>
                  <a:lnTo>
                    <a:pt x="685152" y="898855"/>
                  </a:lnTo>
                  <a:lnTo>
                    <a:pt x="685152" y="735330"/>
                  </a:lnTo>
                  <a:lnTo>
                    <a:pt x="642188" y="735330"/>
                  </a:lnTo>
                  <a:lnTo>
                    <a:pt x="642188" y="1000340"/>
                  </a:lnTo>
                  <a:lnTo>
                    <a:pt x="811682" y="817689"/>
                  </a:lnTo>
                  <a:lnTo>
                    <a:pt x="811682" y="983018"/>
                  </a:lnTo>
                  <a:lnTo>
                    <a:pt x="854659" y="983018"/>
                  </a:lnTo>
                  <a:lnTo>
                    <a:pt x="854659" y="716241"/>
                  </a:lnTo>
                  <a:close/>
                </a:path>
                <a:path w="12873355" h="1122679">
                  <a:moveTo>
                    <a:pt x="1098156" y="735342"/>
                  </a:moveTo>
                  <a:lnTo>
                    <a:pt x="900010" y="735342"/>
                  </a:lnTo>
                  <a:lnTo>
                    <a:pt x="900010" y="774712"/>
                  </a:lnTo>
                  <a:lnTo>
                    <a:pt x="977595" y="774712"/>
                  </a:lnTo>
                  <a:lnTo>
                    <a:pt x="977595" y="982992"/>
                  </a:lnTo>
                  <a:lnTo>
                    <a:pt x="1020572" y="982992"/>
                  </a:lnTo>
                  <a:lnTo>
                    <a:pt x="1020572" y="774712"/>
                  </a:lnTo>
                  <a:lnTo>
                    <a:pt x="1098156" y="774712"/>
                  </a:lnTo>
                  <a:lnTo>
                    <a:pt x="1098156" y="735342"/>
                  </a:lnTo>
                  <a:close/>
                </a:path>
                <a:path w="12873355" h="1122679">
                  <a:moveTo>
                    <a:pt x="1355991" y="716241"/>
                  </a:moveTo>
                  <a:lnTo>
                    <a:pt x="1186497" y="898855"/>
                  </a:lnTo>
                  <a:lnTo>
                    <a:pt x="1186497" y="735330"/>
                  </a:lnTo>
                  <a:lnTo>
                    <a:pt x="1143520" y="735330"/>
                  </a:lnTo>
                  <a:lnTo>
                    <a:pt x="1143520" y="1000340"/>
                  </a:lnTo>
                  <a:lnTo>
                    <a:pt x="1313027" y="817689"/>
                  </a:lnTo>
                  <a:lnTo>
                    <a:pt x="1313027" y="983018"/>
                  </a:lnTo>
                  <a:lnTo>
                    <a:pt x="1355991" y="983018"/>
                  </a:lnTo>
                  <a:lnTo>
                    <a:pt x="1355991" y="716241"/>
                  </a:lnTo>
                  <a:close/>
                </a:path>
                <a:path w="12873355" h="1122679">
                  <a:moveTo>
                    <a:pt x="9644786" y="19113"/>
                  </a:moveTo>
                  <a:lnTo>
                    <a:pt x="9604197" y="19113"/>
                  </a:lnTo>
                  <a:lnTo>
                    <a:pt x="9604197" y="143243"/>
                  </a:lnTo>
                  <a:lnTo>
                    <a:pt x="9602800" y="161899"/>
                  </a:lnTo>
                  <a:lnTo>
                    <a:pt x="9581820" y="208902"/>
                  </a:lnTo>
                  <a:lnTo>
                    <a:pt x="9539503" y="234149"/>
                  </a:lnTo>
                  <a:lnTo>
                    <a:pt x="9539072" y="234149"/>
                  </a:lnTo>
                  <a:lnTo>
                    <a:pt x="9521825" y="235762"/>
                  </a:lnTo>
                  <a:lnTo>
                    <a:pt x="9474314" y="221170"/>
                  </a:lnTo>
                  <a:lnTo>
                    <a:pt x="9446095" y="180035"/>
                  </a:lnTo>
                  <a:lnTo>
                    <a:pt x="9440659" y="142659"/>
                  </a:lnTo>
                  <a:lnTo>
                    <a:pt x="9442132" y="122440"/>
                  </a:lnTo>
                  <a:lnTo>
                    <a:pt x="9464230" y="75526"/>
                  </a:lnTo>
                  <a:lnTo>
                    <a:pt x="9505467" y="52857"/>
                  </a:lnTo>
                  <a:lnTo>
                    <a:pt x="9521825" y="51346"/>
                  </a:lnTo>
                  <a:lnTo>
                    <a:pt x="9537560" y="52857"/>
                  </a:lnTo>
                  <a:lnTo>
                    <a:pt x="9579127" y="75209"/>
                  </a:lnTo>
                  <a:lnTo>
                    <a:pt x="9602622" y="122440"/>
                  </a:lnTo>
                  <a:lnTo>
                    <a:pt x="9604146" y="142659"/>
                  </a:lnTo>
                  <a:lnTo>
                    <a:pt x="9604197" y="143243"/>
                  </a:lnTo>
                  <a:lnTo>
                    <a:pt x="9604197" y="19113"/>
                  </a:lnTo>
                  <a:lnTo>
                    <a:pt x="9601810" y="19113"/>
                  </a:lnTo>
                  <a:lnTo>
                    <a:pt x="9601810" y="54330"/>
                  </a:lnTo>
                  <a:lnTo>
                    <a:pt x="9599003" y="51346"/>
                  </a:lnTo>
                  <a:lnTo>
                    <a:pt x="9584868" y="36309"/>
                  </a:lnTo>
                  <a:lnTo>
                    <a:pt x="9565094" y="23444"/>
                  </a:lnTo>
                  <a:lnTo>
                    <a:pt x="9542501" y="15722"/>
                  </a:lnTo>
                  <a:lnTo>
                    <a:pt x="9517062" y="13144"/>
                  </a:lnTo>
                  <a:lnTo>
                    <a:pt x="9492678" y="15290"/>
                  </a:lnTo>
                  <a:lnTo>
                    <a:pt x="9449854" y="32448"/>
                  </a:lnTo>
                  <a:lnTo>
                    <a:pt x="9416136" y="66281"/>
                  </a:lnTo>
                  <a:lnTo>
                    <a:pt x="9398673" y="113880"/>
                  </a:lnTo>
                  <a:lnTo>
                    <a:pt x="9396489" y="142659"/>
                  </a:lnTo>
                  <a:lnTo>
                    <a:pt x="9398686" y="171983"/>
                  </a:lnTo>
                  <a:lnTo>
                    <a:pt x="9416301" y="220332"/>
                  </a:lnTo>
                  <a:lnTo>
                    <a:pt x="9450248" y="254482"/>
                  </a:lnTo>
                  <a:lnTo>
                    <a:pt x="9492920" y="271792"/>
                  </a:lnTo>
                  <a:lnTo>
                    <a:pt x="9517062" y="273951"/>
                  </a:lnTo>
                  <a:lnTo>
                    <a:pt x="9542043" y="271348"/>
                  </a:lnTo>
                  <a:lnTo>
                    <a:pt x="9564497" y="263525"/>
                  </a:lnTo>
                  <a:lnTo>
                    <a:pt x="9584423" y="250469"/>
                  </a:lnTo>
                  <a:lnTo>
                    <a:pt x="9598406" y="235762"/>
                  </a:lnTo>
                  <a:lnTo>
                    <a:pt x="9601810" y="232181"/>
                  </a:lnTo>
                  <a:lnTo>
                    <a:pt x="9601810" y="266788"/>
                  </a:lnTo>
                  <a:lnTo>
                    <a:pt x="9644786" y="266788"/>
                  </a:lnTo>
                  <a:lnTo>
                    <a:pt x="9644786" y="232181"/>
                  </a:lnTo>
                  <a:lnTo>
                    <a:pt x="9644786" y="54330"/>
                  </a:lnTo>
                  <a:lnTo>
                    <a:pt x="9644786" y="19113"/>
                  </a:lnTo>
                  <a:close/>
                </a:path>
                <a:path w="12873355" h="1122679">
                  <a:moveTo>
                    <a:pt x="9921621" y="196977"/>
                  </a:moveTo>
                  <a:lnTo>
                    <a:pt x="9904527" y="213956"/>
                  </a:lnTo>
                  <a:lnTo>
                    <a:pt x="9885502" y="226072"/>
                  </a:lnTo>
                  <a:lnTo>
                    <a:pt x="9864534" y="233349"/>
                  </a:lnTo>
                  <a:lnTo>
                    <a:pt x="9841636" y="235762"/>
                  </a:lnTo>
                  <a:lnTo>
                    <a:pt x="9824364" y="234238"/>
                  </a:lnTo>
                  <a:lnTo>
                    <a:pt x="9780168" y="211302"/>
                  </a:lnTo>
                  <a:lnTo>
                    <a:pt x="9756102" y="164172"/>
                  </a:lnTo>
                  <a:lnTo>
                    <a:pt x="9754502" y="143840"/>
                  </a:lnTo>
                  <a:lnTo>
                    <a:pt x="9756102" y="123507"/>
                  </a:lnTo>
                  <a:lnTo>
                    <a:pt x="9780168" y="76111"/>
                  </a:lnTo>
                  <a:lnTo>
                    <a:pt x="9824707" y="52895"/>
                  </a:lnTo>
                  <a:lnTo>
                    <a:pt x="9842246" y="51346"/>
                  </a:lnTo>
                  <a:lnTo>
                    <a:pt x="9865220" y="53657"/>
                  </a:lnTo>
                  <a:lnTo>
                    <a:pt x="9885807" y="60591"/>
                  </a:lnTo>
                  <a:lnTo>
                    <a:pt x="9904019" y="72161"/>
                  </a:lnTo>
                  <a:lnTo>
                    <a:pt x="9919830" y="88341"/>
                  </a:lnTo>
                  <a:lnTo>
                    <a:pt x="9919830" y="37007"/>
                  </a:lnTo>
                  <a:lnTo>
                    <a:pt x="9902266" y="26568"/>
                  </a:lnTo>
                  <a:lnTo>
                    <a:pt x="9883572" y="19113"/>
                  </a:lnTo>
                  <a:lnTo>
                    <a:pt x="9863760" y="14643"/>
                  </a:lnTo>
                  <a:lnTo>
                    <a:pt x="9842830" y="13144"/>
                  </a:lnTo>
                  <a:lnTo>
                    <a:pt x="9815411" y="15481"/>
                  </a:lnTo>
                  <a:lnTo>
                    <a:pt x="9767976" y="34124"/>
                  </a:lnTo>
                  <a:lnTo>
                    <a:pt x="9731489" y="70307"/>
                  </a:lnTo>
                  <a:lnTo>
                    <a:pt x="9712681" y="117309"/>
                  </a:lnTo>
                  <a:lnTo>
                    <a:pt x="9710331" y="144462"/>
                  </a:lnTo>
                  <a:lnTo>
                    <a:pt x="9712655" y="171297"/>
                  </a:lnTo>
                  <a:lnTo>
                    <a:pt x="9731311" y="217703"/>
                  </a:lnTo>
                  <a:lnTo>
                    <a:pt x="9767570" y="253314"/>
                  </a:lnTo>
                  <a:lnTo>
                    <a:pt x="9815170" y="271665"/>
                  </a:lnTo>
                  <a:lnTo>
                    <a:pt x="9842830" y="273951"/>
                  </a:lnTo>
                  <a:lnTo>
                    <a:pt x="9864090" y="272351"/>
                  </a:lnTo>
                  <a:lnTo>
                    <a:pt x="9884308" y="267538"/>
                  </a:lnTo>
                  <a:lnTo>
                    <a:pt x="9903485" y="259524"/>
                  </a:lnTo>
                  <a:lnTo>
                    <a:pt x="9921621" y="248310"/>
                  </a:lnTo>
                  <a:lnTo>
                    <a:pt x="9921621" y="196977"/>
                  </a:lnTo>
                  <a:close/>
                </a:path>
                <a:path w="12873355" h="1122679">
                  <a:moveTo>
                    <a:pt x="10183076" y="196977"/>
                  </a:moveTo>
                  <a:lnTo>
                    <a:pt x="10165982" y="213956"/>
                  </a:lnTo>
                  <a:lnTo>
                    <a:pt x="10146957" y="226072"/>
                  </a:lnTo>
                  <a:lnTo>
                    <a:pt x="10125989" y="233349"/>
                  </a:lnTo>
                  <a:lnTo>
                    <a:pt x="10103091" y="235762"/>
                  </a:lnTo>
                  <a:lnTo>
                    <a:pt x="10085819" y="234238"/>
                  </a:lnTo>
                  <a:lnTo>
                    <a:pt x="10041623" y="211302"/>
                  </a:lnTo>
                  <a:lnTo>
                    <a:pt x="10017569" y="164172"/>
                  </a:lnTo>
                  <a:lnTo>
                    <a:pt x="10015957" y="143840"/>
                  </a:lnTo>
                  <a:lnTo>
                    <a:pt x="10017569" y="123507"/>
                  </a:lnTo>
                  <a:lnTo>
                    <a:pt x="10041623" y="76111"/>
                  </a:lnTo>
                  <a:lnTo>
                    <a:pt x="10086162" y="52895"/>
                  </a:lnTo>
                  <a:lnTo>
                    <a:pt x="10103701" y="51346"/>
                  </a:lnTo>
                  <a:lnTo>
                    <a:pt x="10126675" y="53657"/>
                  </a:lnTo>
                  <a:lnTo>
                    <a:pt x="10147262" y="60591"/>
                  </a:lnTo>
                  <a:lnTo>
                    <a:pt x="10165474" y="72161"/>
                  </a:lnTo>
                  <a:lnTo>
                    <a:pt x="10181285" y="88341"/>
                  </a:lnTo>
                  <a:lnTo>
                    <a:pt x="10181285" y="37007"/>
                  </a:lnTo>
                  <a:lnTo>
                    <a:pt x="10163721" y="26568"/>
                  </a:lnTo>
                  <a:lnTo>
                    <a:pt x="10145027" y="19113"/>
                  </a:lnTo>
                  <a:lnTo>
                    <a:pt x="10125215" y="14643"/>
                  </a:lnTo>
                  <a:lnTo>
                    <a:pt x="10104285" y="13144"/>
                  </a:lnTo>
                  <a:lnTo>
                    <a:pt x="10076878" y="15481"/>
                  </a:lnTo>
                  <a:lnTo>
                    <a:pt x="10029431" y="34124"/>
                  </a:lnTo>
                  <a:lnTo>
                    <a:pt x="9992944" y="70307"/>
                  </a:lnTo>
                  <a:lnTo>
                    <a:pt x="9974135" y="117309"/>
                  </a:lnTo>
                  <a:lnTo>
                    <a:pt x="9971786" y="144462"/>
                  </a:lnTo>
                  <a:lnTo>
                    <a:pt x="9974123" y="171297"/>
                  </a:lnTo>
                  <a:lnTo>
                    <a:pt x="9992779" y="217703"/>
                  </a:lnTo>
                  <a:lnTo>
                    <a:pt x="10029038" y="253314"/>
                  </a:lnTo>
                  <a:lnTo>
                    <a:pt x="10076624" y="271665"/>
                  </a:lnTo>
                  <a:lnTo>
                    <a:pt x="10104285" y="273951"/>
                  </a:lnTo>
                  <a:lnTo>
                    <a:pt x="10125545" y="272351"/>
                  </a:lnTo>
                  <a:lnTo>
                    <a:pt x="10145763" y="267538"/>
                  </a:lnTo>
                  <a:lnTo>
                    <a:pt x="10164940" y="259524"/>
                  </a:lnTo>
                  <a:lnTo>
                    <a:pt x="10183076" y="248310"/>
                  </a:lnTo>
                  <a:lnTo>
                    <a:pt x="10183076" y="196977"/>
                  </a:lnTo>
                  <a:close/>
                </a:path>
                <a:path w="12873355" h="1122679">
                  <a:moveTo>
                    <a:pt x="10495839" y="143840"/>
                  </a:moveTo>
                  <a:lnTo>
                    <a:pt x="10493502" y="116725"/>
                  </a:lnTo>
                  <a:lnTo>
                    <a:pt x="10486504" y="92075"/>
                  </a:lnTo>
                  <a:lnTo>
                    <a:pt x="10474846" y="69875"/>
                  </a:lnTo>
                  <a:lnTo>
                    <a:pt x="10459517" y="51346"/>
                  </a:lnTo>
                  <a:lnTo>
                    <a:pt x="10458526" y="50139"/>
                  </a:lnTo>
                  <a:lnTo>
                    <a:pt x="10451668" y="44551"/>
                  </a:lnTo>
                  <a:lnTo>
                    <a:pt x="10451668" y="143840"/>
                  </a:lnTo>
                  <a:lnTo>
                    <a:pt x="10450055" y="164172"/>
                  </a:lnTo>
                  <a:lnTo>
                    <a:pt x="10426001" y="211289"/>
                  </a:lnTo>
                  <a:lnTo>
                    <a:pt x="10381793" y="234238"/>
                  </a:lnTo>
                  <a:lnTo>
                    <a:pt x="10364533" y="235762"/>
                  </a:lnTo>
                  <a:lnTo>
                    <a:pt x="10347261" y="234238"/>
                  </a:lnTo>
                  <a:lnTo>
                    <a:pt x="10303053" y="211289"/>
                  </a:lnTo>
                  <a:lnTo>
                    <a:pt x="10278999" y="164172"/>
                  </a:lnTo>
                  <a:lnTo>
                    <a:pt x="10277386" y="143840"/>
                  </a:lnTo>
                  <a:lnTo>
                    <a:pt x="10278974" y="123507"/>
                  </a:lnTo>
                  <a:lnTo>
                    <a:pt x="10302748" y="76111"/>
                  </a:lnTo>
                  <a:lnTo>
                    <a:pt x="10347007" y="52895"/>
                  </a:lnTo>
                  <a:lnTo>
                    <a:pt x="10364533" y="51346"/>
                  </a:lnTo>
                  <a:lnTo>
                    <a:pt x="10382110" y="52895"/>
                  </a:lnTo>
                  <a:lnTo>
                    <a:pt x="10426306" y="75806"/>
                  </a:lnTo>
                  <a:lnTo>
                    <a:pt x="10450081" y="123253"/>
                  </a:lnTo>
                  <a:lnTo>
                    <a:pt x="10451668" y="143840"/>
                  </a:lnTo>
                  <a:lnTo>
                    <a:pt x="10451668" y="44551"/>
                  </a:lnTo>
                  <a:lnTo>
                    <a:pt x="10438663" y="33947"/>
                  </a:lnTo>
                  <a:lnTo>
                    <a:pt x="10416375" y="22390"/>
                  </a:lnTo>
                  <a:lnTo>
                    <a:pt x="10391661" y="15455"/>
                  </a:lnTo>
                  <a:lnTo>
                    <a:pt x="10364533" y="13144"/>
                  </a:lnTo>
                  <a:lnTo>
                    <a:pt x="10337381" y="15455"/>
                  </a:lnTo>
                  <a:lnTo>
                    <a:pt x="10290378" y="33947"/>
                  </a:lnTo>
                  <a:lnTo>
                    <a:pt x="10254196" y="69875"/>
                  </a:lnTo>
                  <a:lnTo>
                    <a:pt x="10235552" y="116725"/>
                  </a:lnTo>
                  <a:lnTo>
                    <a:pt x="10233228" y="143840"/>
                  </a:lnTo>
                  <a:lnTo>
                    <a:pt x="10235552" y="170700"/>
                  </a:lnTo>
                  <a:lnTo>
                    <a:pt x="10254196" y="217258"/>
                  </a:lnTo>
                  <a:lnTo>
                    <a:pt x="10290378" y="253149"/>
                  </a:lnTo>
                  <a:lnTo>
                    <a:pt x="10337381" y="271640"/>
                  </a:lnTo>
                  <a:lnTo>
                    <a:pt x="10364533" y="273951"/>
                  </a:lnTo>
                  <a:lnTo>
                    <a:pt x="10391661" y="271640"/>
                  </a:lnTo>
                  <a:lnTo>
                    <a:pt x="10438663" y="253149"/>
                  </a:lnTo>
                  <a:lnTo>
                    <a:pt x="10474846" y="217258"/>
                  </a:lnTo>
                  <a:lnTo>
                    <a:pt x="10493502" y="170700"/>
                  </a:lnTo>
                  <a:lnTo>
                    <a:pt x="10495839" y="143840"/>
                  </a:lnTo>
                  <a:close/>
                </a:path>
                <a:path w="12873355" h="1122679">
                  <a:moveTo>
                    <a:pt x="10809783" y="144462"/>
                  </a:moveTo>
                  <a:lnTo>
                    <a:pt x="10801642" y="94843"/>
                  </a:lnTo>
                  <a:lnTo>
                    <a:pt x="10777258" y="52260"/>
                  </a:lnTo>
                  <a:lnTo>
                    <a:pt x="10765612" y="41008"/>
                  </a:lnTo>
                  <a:lnTo>
                    <a:pt x="10765612" y="144462"/>
                  </a:lnTo>
                  <a:lnTo>
                    <a:pt x="10764253" y="162496"/>
                  </a:lnTo>
                  <a:lnTo>
                    <a:pt x="10743527" y="209219"/>
                  </a:lnTo>
                  <a:lnTo>
                    <a:pt x="10702341" y="234124"/>
                  </a:lnTo>
                  <a:lnTo>
                    <a:pt x="10685043" y="235775"/>
                  </a:lnTo>
                  <a:lnTo>
                    <a:pt x="10667416" y="234124"/>
                  </a:lnTo>
                  <a:lnTo>
                    <a:pt x="10661294" y="232194"/>
                  </a:lnTo>
                  <a:lnTo>
                    <a:pt x="10651541" y="229133"/>
                  </a:lnTo>
                  <a:lnTo>
                    <a:pt x="10637418" y="220840"/>
                  </a:lnTo>
                  <a:lnTo>
                    <a:pt x="10625049" y="209219"/>
                  </a:lnTo>
                  <a:lnTo>
                    <a:pt x="10615028" y="195211"/>
                  </a:lnTo>
                  <a:lnTo>
                    <a:pt x="10607904" y="179755"/>
                  </a:lnTo>
                  <a:lnTo>
                    <a:pt x="10607827" y="179603"/>
                  </a:lnTo>
                  <a:lnTo>
                    <a:pt x="10603598" y="162839"/>
                  </a:lnTo>
                  <a:lnTo>
                    <a:pt x="10603522" y="162496"/>
                  </a:lnTo>
                  <a:lnTo>
                    <a:pt x="10602125" y="144462"/>
                  </a:lnTo>
                  <a:lnTo>
                    <a:pt x="10602087" y="143852"/>
                  </a:lnTo>
                  <a:lnTo>
                    <a:pt x="10603624" y="124091"/>
                  </a:lnTo>
                  <a:lnTo>
                    <a:pt x="10603649" y="123748"/>
                  </a:lnTo>
                  <a:lnTo>
                    <a:pt x="10608310" y="105968"/>
                  </a:lnTo>
                  <a:lnTo>
                    <a:pt x="10608348" y="105816"/>
                  </a:lnTo>
                  <a:lnTo>
                    <a:pt x="10616171" y="90081"/>
                  </a:lnTo>
                  <a:lnTo>
                    <a:pt x="10627157" y="76428"/>
                  </a:lnTo>
                  <a:lnTo>
                    <a:pt x="10640136" y="65455"/>
                  </a:lnTo>
                  <a:lnTo>
                    <a:pt x="10654017" y="57619"/>
                  </a:lnTo>
                  <a:lnTo>
                    <a:pt x="10666197" y="53746"/>
                  </a:lnTo>
                  <a:lnTo>
                    <a:pt x="10668787" y="52920"/>
                  </a:lnTo>
                  <a:lnTo>
                    <a:pt x="10684447" y="51358"/>
                  </a:lnTo>
                  <a:lnTo>
                    <a:pt x="10700080" y="52920"/>
                  </a:lnTo>
                  <a:lnTo>
                    <a:pt x="10714736" y="57619"/>
                  </a:lnTo>
                  <a:lnTo>
                    <a:pt x="10728427" y="65455"/>
                  </a:lnTo>
                  <a:lnTo>
                    <a:pt x="10741139" y="76428"/>
                  </a:lnTo>
                  <a:lnTo>
                    <a:pt x="10751845" y="90081"/>
                  </a:lnTo>
                  <a:lnTo>
                    <a:pt x="10759427" y="105816"/>
                  </a:lnTo>
                  <a:lnTo>
                    <a:pt x="10759504" y="105968"/>
                  </a:lnTo>
                  <a:lnTo>
                    <a:pt x="10763999" y="123748"/>
                  </a:lnTo>
                  <a:lnTo>
                    <a:pt x="10764088" y="124091"/>
                  </a:lnTo>
                  <a:lnTo>
                    <a:pt x="10765574" y="143852"/>
                  </a:lnTo>
                  <a:lnTo>
                    <a:pt x="10765612" y="144462"/>
                  </a:lnTo>
                  <a:lnTo>
                    <a:pt x="10765612" y="41008"/>
                  </a:lnTo>
                  <a:lnTo>
                    <a:pt x="10759554" y="35153"/>
                  </a:lnTo>
                  <a:lnTo>
                    <a:pt x="10738980" y="22923"/>
                  </a:lnTo>
                  <a:lnTo>
                    <a:pt x="10715841" y="15684"/>
                  </a:lnTo>
                  <a:lnTo>
                    <a:pt x="10716539" y="15684"/>
                  </a:lnTo>
                  <a:lnTo>
                    <a:pt x="10689222" y="13144"/>
                  </a:lnTo>
                  <a:lnTo>
                    <a:pt x="10664457" y="15684"/>
                  </a:lnTo>
                  <a:lnTo>
                    <a:pt x="10642067" y="23304"/>
                  </a:lnTo>
                  <a:lnTo>
                    <a:pt x="10622077" y="35979"/>
                  </a:lnTo>
                  <a:lnTo>
                    <a:pt x="10604475" y="53746"/>
                  </a:lnTo>
                  <a:lnTo>
                    <a:pt x="10604475" y="19126"/>
                  </a:lnTo>
                  <a:lnTo>
                    <a:pt x="10561498" y="19126"/>
                  </a:lnTo>
                  <a:lnTo>
                    <a:pt x="10561498" y="406463"/>
                  </a:lnTo>
                  <a:lnTo>
                    <a:pt x="10604475" y="406463"/>
                  </a:lnTo>
                  <a:lnTo>
                    <a:pt x="10604475" y="232194"/>
                  </a:lnTo>
                  <a:lnTo>
                    <a:pt x="10621963" y="250469"/>
                  </a:lnTo>
                  <a:lnTo>
                    <a:pt x="10642219" y="263525"/>
                  </a:lnTo>
                  <a:lnTo>
                    <a:pt x="10665231" y="271348"/>
                  </a:lnTo>
                  <a:lnTo>
                    <a:pt x="10691012" y="273951"/>
                  </a:lnTo>
                  <a:lnTo>
                    <a:pt x="10716781" y="271589"/>
                  </a:lnTo>
                  <a:lnTo>
                    <a:pt x="10739793" y="264490"/>
                  </a:lnTo>
                  <a:lnTo>
                    <a:pt x="10760050" y="252641"/>
                  </a:lnTo>
                  <a:lnTo>
                    <a:pt x="10777550" y="236067"/>
                  </a:lnTo>
                  <a:lnTo>
                    <a:pt x="10777753" y="235775"/>
                  </a:lnTo>
                  <a:lnTo>
                    <a:pt x="10791647" y="216128"/>
                  </a:lnTo>
                  <a:lnTo>
                    <a:pt x="10801718" y="194221"/>
                  </a:lnTo>
                  <a:lnTo>
                    <a:pt x="10807764" y="170332"/>
                  </a:lnTo>
                  <a:lnTo>
                    <a:pt x="10809783" y="144462"/>
                  </a:lnTo>
                  <a:close/>
                </a:path>
                <a:path w="12873355" h="1122679">
                  <a:moveTo>
                    <a:pt x="11037697" y="19138"/>
                  </a:moveTo>
                  <a:lnTo>
                    <a:pt x="10839552" y="19138"/>
                  </a:lnTo>
                  <a:lnTo>
                    <a:pt x="10839552" y="58508"/>
                  </a:lnTo>
                  <a:lnTo>
                    <a:pt x="10917136" y="58508"/>
                  </a:lnTo>
                  <a:lnTo>
                    <a:pt x="10917136" y="266788"/>
                  </a:lnTo>
                  <a:lnTo>
                    <a:pt x="10960113" y="266788"/>
                  </a:lnTo>
                  <a:lnTo>
                    <a:pt x="10960113" y="58508"/>
                  </a:lnTo>
                  <a:lnTo>
                    <a:pt x="11037697" y="58508"/>
                  </a:lnTo>
                  <a:lnTo>
                    <a:pt x="11037697" y="19138"/>
                  </a:lnTo>
                  <a:close/>
                </a:path>
                <a:path w="12873355" h="1122679">
                  <a:moveTo>
                    <a:pt x="11295520" y="12"/>
                  </a:moveTo>
                  <a:lnTo>
                    <a:pt x="11126013" y="182638"/>
                  </a:lnTo>
                  <a:lnTo>
                    <a:pt x="11126013" y="19113"/>
                  </a:lnTo>
                  <a:lnTo>
                    <a:pt x="11083036" y="19113"/>
                  </a:lnTo>
                  <a:lnTo>
                    <a:pt x="11083036" y="284124"/>
                  </a:lnTo>
                  <a:lnTo>
                    <a:pt x="11252543" y="101473"/>
                  </a:lnTo>
                  <a:lnTo>
                    <a:pt x="11252543" y="266788"/>
                  </a:lnTo>
                  <a:lnTo>
                    <a:pt x="11295520" y="266788"/>
                  </a:lnTo>
                  <a:lnTo>
                    <a:pt x="11295520" y="12"/>
                  </a:lnTo>
                  <a:close/>
                </a:path>
                <a:path w="12873355" h="1122679">
                  <a:moveTo>
                    <a:pt x="11670348" y="266788"/>
                  </a:moveTo>
                  <a:lnTo>
                    <a:pt x="11610670" y="0"/>
                  </a:lnTo>
                  <a:lnTo>
                    <a:pt x="11510404" y="201739"/>
                  </a:lnTo>
                  <a:lnTo>
                    <a:pt x="11407737" y="0"/>
                  </a:lnTo>
                  <a:lnTo>
                    <a:pt x="11348060" y="266788"/>
                  </a:lnTo>
                  <a:lnTo>
                    <a:pt x="11392230" y="266788"/>
                  </a:lnTo>
                  <a:lnTo>
                    <a:pt x="11423853" y="113411"/>
                  </a:lnTo>
                  <a:lnTo>
                    <a:pt x="11509210" y="284111"/>
                  </a:lnTo>
                  <a:lnTo>
                    <a:pt x="11593373" y="113411"/>
                  </a:lnTo>
                  <a:lnTo>
                    <a:pt x="11626190" y="266788"/>
                  </a:lnTo>
                  <a:lnTo>
                    <a:pt x="11670348" y="266788"/>
                  </a:lnTo>
                  <a:close/>
                </a:path>
                <a:path w="12873355" h="1122679">
                  <a:moveTo>
                    <a:pt x="11944337" y="151625"/>
                  </a:moveTo>
                  <a:lnTo>
                    <a:pt x="11943550" y="124307"/>
                  </a:lnTo>
                  <a:lnTo>
                    <a:pt x="11942115" y="115811"/>
                  </a:lnTo>
                  <a:lnTo>
                    <a:pt x="11939410" y="99695"/>
                  </a:lnTo>
                  <a:lnTo>
                    <a:pt x="11931904" y="77749"/>
                  </a:lnTo>
                  <a:lnTo>
                    <a:pt x="11921046" y="58508"/>
                  </a:lnTo>
                  <a:lnTo>
                    <a:pt x="11914657" y="51358"/>
                  </a:lnTo>
                  <a:lnTo>
                    <a:pt x="11903329" y="38671"/>
                  </a:lnTo>
                  <a:lnTo>
                    <a:pt x="11900154" y="36588"/>
                  </a:lnTo>
                  <a:lnTo>
                    <a:pt x="11900154" y="115811"/>
                  </a:lnTo>
                  <a:lnTo>
                    <a:pt x="11754536" y="115811"/>
                  </a:lnTo>
                  <a:lnTo>
                    <a:pt x="11770589" y="79273"/>
                  </a:lnTo>
                  <a:lnTo>
                    <a:pt x="11802059" y="55905"/>
                  </a:lnTo>
                  <a:lnTo>
                    <a:pt x="11827345" y="51358"/>
                  </a:lnTo>
                  <a:lnTo>
                    <a:pt x="11841074" y="52489"/>
                  </a:lnTo>
                  <a:lnTo>
                    <a:pt x="11840743" y="52489"/>
                  </a:lnTo>
                  <a:lnTo>
                    <a:pt x="11852935" y="55753"/>
                  </a:lnTo>
                  <a:lnTo>
                    <a:pt x="11883873" y="78486"/>
                  </a:lnTo>
                  <a:lnTo>
                    <a:pt x="11900154" y="115811"/>
                  </a:lnTo>
                  <a:lnTo>
                    <a:pt x="11900154" y="36588"/>
                  </a:lnTo>
                  <a:lnTo>
                    <a:pt x="11881803" y="24498"/>
                  </a:lnTo>
                  <a:lnTo>
                    <a:pt x="11856479" y="15989"/>
                  </a:lnTo>
                  <a:lnTo>
                    <a:pt x="11827345" y="13144"/>
                  </a:lnTo>
                  <a:lnTo>
                    <a:pt x="11801285" y="15481"/>
                  </a:lnTo>
                  <a:lnTo>
                    <a:pt x="11757571" y="34137"/>
                  </a:lnTo>
                  <a:lnTo>
                    <a:pt x="11725681" y="70319"/>
                  </a:lnTo>
                  <a:lnTo>
                    <a:pt x="11709413" y="117322"/>
                  </a:lnTo>
                  <a:lnTo>
                    <a:pt x="11707381" y="144462"/>
                  </a:lnTo>
                  <a:lnTo>
                    <a:pt x="11709629" y="174701"/>
                  </a:lnTo>
                  <a:lnTo>
                    <a:pt x="11727688" y="223189"/>
                  </a:lnTo>
                  <a:lnTo>
                    <a:pt x="11762423" y="255676"/>
                  </a:lnTo>
                  <a:lnTo>
                    <a:pt x="11805539" y="271932"/>
                  </a:lnTo>
                  <a:lnTo>
                    <a:pt x="11829745" y="273964"/>
                  </a:lnTo>
                  <a:lnTo>
                    <a:pt x="11853012" y="272059"/>
                  </a:lnTo>
                  <a:lnTo>
                    <a:pt x="11874500" y="266357"/>
                  </a:lnTo>
                  <a:lnTo>
                    <a:pt x="11894198" y="256844"/>
                  </a:lnTo>
                  <a:lnTo>
                    <a:pt x="11912105" y="243522"/>
                  </a:lnTo>
                  <a:lnTo>
                    <a:pt x="11919915" y="235775"/>
                  </a:lnTo>
                  <a:lnTo>
                    <a:pt x="11920715" y="234988"/>
                  </a:lnTo>
                  <a:lnTo>
                    <a:pt x="11928653" y="225475"/>
                  </a:lnTo>
                  <a:lnTo>
                    <a:pt x="11935930" y="214998"/>
                  </a:lnTo>
                  <a:lnTo>
                    <a:pt x="11942534" y="203555"/>
                  </a:lnTo>
                  <a:lnTo>
                    <a:pt x="11906720" y="183857"/>
                  </a:lnTo>
                  <a:lnTo>
                    <a:pt x="11901767" y="193370"/>
                  </a:lnTo>
                  <a:lnTo>
                    <a:pt x="11895836" y="202196"/>
                  </a:lnTo>
                  <a:lnTo>
                    <a:pt x="11857634" y="231305"/>
                  </a:lnTo>
                  <a:lnTo>
                    <a:pt x="11830329" y="235775"/>
                  </a:lnTo>
                  <a:lnTo>
                    <a:pt x="11814543" y="234327"/>
                  </a:lnTo>
                  <a:lnTo>
                    <a:pt x="11774818" y="212496"/>
                  </a:lnTo>
                  <a:lnTo>
                    <a:pt x="11753228" y="169519"/>
                  </a:lnTo>
                  <a:lnTo>
                    <a:pt x="11751551" y="151625"/>
                  </a:lnTo>
                  <a:lnTo>
                    <a:pt x="11944337" y="151625"/>
                  </a:lnTo>
                  <a:close/>
                </a:path>
                <a:path w="12873355" h="1122679">
                  <a:moveTo>
                    <a:pt x="12212853" y="19138"/>
                  </a:moveTo>
                  <a:lnTo>
                    <a:pt x="12169877" y="19138"/>
                  </a:lnTo>
                  <a:lnTo>
                    <a:pt x="12169877" y="120738"/>
                  </a:lnTo>
                  <a:lnTo>
                    <a:pt x="12052897" y="120738"/>
                  </a:lnTo>
                  <a:lnTo>
                    <a:pt x="12052897" y="19138"/>
                  </a:lnTo>
                  <a:lnTo>
                    <a:pt x="12009920" y="19138"/>
                  </a:lnTo>
                  <a:lnTo>
                    <a:pt x="12009920" y="120738"/>
                  </a:lnTo>
                  <a:lnTo>
                    <a:pt x="12009920" y="160108"/>
                  </a:lnTo>
                  <a:lnTo>
                    <a:pt x="12009920" y="266788"/>
                  </a:lnTo>
                  <a:lnTo>
                    <a:pt x="12052897" y="266788"/>
                  </a:lnTo>
                  <a:lnTo>
                    <a:pt x="12052897" y="160108"/>
                  </a:lnTo>
                  <a:lnTo>
                    <a:pt x="12169877" y="160108"/>
                  </a:lnTo>
                  <a:lnTo>
                    <a:pt x="12169877" y="266788"/>
                  </a:lnTo>
                  <a:lnTo>
                    <a:pt x="12212853" y="266788"/>
                  </a:lnTo>
                  <a:lnTo>
                    <a:pt x="12212853" y="160108"/>
                  </a:lnTo>
                  <a:lnTo>
                    <a:pt x="12212853" y="120738"/>
                  </a:lnTo>
                  <a:lnTo>
                    <a:pt x="12212853" y="19138"/>
                  </a:lnTo>
                  <a:close/>
                </a:path>
                <a:path w="12873355" h="1122679">
                  <a:moveTo>
                    <a:pt x="12456401" y="19138"/>
                  </a:moveTo>
                  <a:lnTo>
                    <a:pt x="12258256" y="19138"/>
                  </a:lnTo>
                  <a:lnTo>
                    <a:pt x="12258256" y="58508"/>
                  </a:lnTo>
                  <a:lnTo>
                    <a:pt x="12335840" y="58508"/>
                  </a:lnTo>
                  <a:lnTo>
                    <a:pt x="12335840" y="266788"/>
                  </a:lnTo>
                  <a:lnTo>
                    <a:pt x="12378817" y="266788"/>
                  </a:lnTo>
                  <a:lnTo>
                    <a:pt x="12378817" y="58508"/>
                  </a:lnTo>
                  <a:lnTo>
                    <a:pt x="12456401" y="58508"/>
                  </a:lnTo>
                  <a:lnTo>
                    <a:pt x="12456401" y="19138"/>
                  </a:lnTo>
                  <a:close/>
                </a:path>
                <a:path w="12873355" h="1122679">
                  <a:moveTo>
                    <a:pt x="12734531" y="19113"/>
                  </a:moveTo>
                  <a:lnTo>
                    <a:pt x="12693942" y="19113"/>
                  </a:lnTo>
                  <a:lnTo>
                    <a:pt x="12693942" y="143243"/>
                  </a:lnTo>
                  <a:lnTo>
                    <a:pt x="12692545" y="161899"/>
                  </a:lnTo>
                  <a:lnTo>
                    <a:pt x="12671565" y="208902"/>
                  </a:lnTo>
                  <a:lnTo>
                    <a:pt x="12629248" y="234149"/>
                  </a:lnTo>
                  <a:lnTo>
                    <a:pt x="12628829" y="234149"/>
                  </a:lnTo>
                  <a:lnTo>
                    <a:pt x="12611583" y="235762"/>
                  </a:lnTo>
                  <a:lnTo>
                    <a:pt x="12564072" y="221170"/>
                  </a:lnTo>
                  <a:lnTo>
                    <a:pt x="12535853" y="180035"/>
                  </a:lnTo>
                  <a:lnTo>
                    <a:pt x="12530455" y="143243"/>
                  </a:lnTo>
                  <a:lnTo>
                    <a:pt x="12530404" y="142659"/>
                  </a:lnTo>
                  <a:lnTo>
                    <a:pt x="12536297" y="104394"/>
                  </a:lnTo>
                  <a:lnTo>
                    <a:pt x="12566421" y="64947"/>
                  </a:lnTo>
                  <a:lnTo>
                    <a:pt x="12611583" y="51346"/>
                  </a:lnTo>
                  <a:lnTo>
                    <a:pt x="12627318" y="52857"/>
                  </a:lnTo>
                  <a:lnTo>
                    <a:pt x="12668872" y="75209"/>
                  </a:lnTo>
                  <a:lnTo>
                    <a:pt x="12692380" y="122440"/>
                  </a:lnTo>
                  <a:lnTo>
                    <a:pt x="12693942" y="143243"/>
                  </a:lnTo>
                  <a:lnTo>
                    <a:pt x="12693942" y="19113"/>
                  </a:lnTo>
                  <a:lnTo>
                    <a:pt x="12691555" y="19113"/>
                  </a:lnTo>
                  <a:lnTo>
                    <a:pt x="12691555" y="54330"/>
                  </a:lnTo>
                  <a:lnTo>
                    <a:pt x="12688748" y="51346"/>
                  </a:lnTo>
                  <a:lnTo>
                    <a:pt x="12674613" y="36309"/>
                  </a:lnTo>
                  <a:lnTo>
                    <a:pt x="12654852" y="23444"/>
                  </a:lnTo>
                  <a:lnTo>
                    <a:pt x="12632246" y="15722"/>
                  </a:lnTo>
                  <a:lnTo>
                    <a:pt x="12606807" y="13144"/>
                  </a:lnTo>
                  <a:lnTo>
                    <a:pt x="12582423" y="15290"/>
                  </a:lnTo>
                  <a:lnTo>
                    <a:pt x="12539599" y="32448"/>
                  </a:lnTo>
                  <a:lnTo>
                    <a:pt x="12505881" y="66281"/>
                  </a:lnTo>
                  <a:lnTo>
                    <a:pt x="12488418" y="113880"/>
                  </a:lnTo>
                  <a:lnTo>
                    <a:pt x="12486234" y="142659"/>
                  </a:lnTo>
                  <a:lnTo>
                    <a:pt x="12488431" y="171983"/>
                  </a:lnTo>
                  <a:lnTo>
                    <a:pt x="12506046" y="220332"/>
                  </a:lnTo>
                  <a:lnTo>
                    <a:pt x="12539993" y="254482"/>
                  </a:lnTo>
                  <a:lnTo>
                    <a:pt x="12582665" y="271792"/>
                  </a:lnTo>
                  <a:lnTo>
                    <a:pt x="12606807" y="273951"/>
                  </a:lnTo>
                  <a:lnTo>
                    <a:pt x="12631788" y="271348"/>
                  </a:lnTo>
                  <a:lnTo>
                    <a:pt x="12654255" y="263525"/>
                  </a:lnTo>
                  <a:lnTo>
                    <a:pt x="12674168" y="250469"/>
                  </a:lnTo>
                  <a:lnTo>
                    <a:pt x="12688151" y="235762"/>
                  </a:lnTo>
                  <a:lnTo>
                    <a:pt x="12691555" y="232181"/>
                  </a:lnTo>
                  <a:lnTo>
                    <a:pt x="12691555" y="266788"/>
                  </a:lnTo>
                  <a:lnTo>
                    <a:pt x="12734531" y="266788"/>
                  </a:lnTo>
                  <a:lnTo>
                    <a:pt x="12734531" y="232181"/>
                  </a:lnTo>
                  <a:lnTo>
                    <a:pt x="12734531" y="54330"/>
                  </a:lnTo>
                  <a:lnTo>
                    <a:pt x="12734531" y="19113"/>
                  </a:lnTo>
                  <a:close/>
                </a:path>
                <a:path w="12873355" h="1122679">
                  <a:moveTo>
                    <a:pt x="12872987" y="234975"/>
                  </a:moveTo>
                  <a:lnTo>
                    <a:pt x="12870015" y="228003"/>
                  </a:lnTo>
                  <a:lnTo>
                    <a:pt x="12858064" y="216077"/>
                  </a:lnTo>
                  <a:lnTo>
                    <a:pt x="12851105" y="213093"/>
                  </a:lnTo>
                  <a:lnTo>
                    <a:pt x="12835179" y="213093"/>
                  </a:lnTo>
                  <a:lnTo>
                    <a:pt x="12828219" y="216077"/>
                  </a:lnTo>
                  <a:lnTo>
                    <a:pt x="12816281" y="228003"/>
                  </a:lnTo>
                  <a:lnTo>
                    <a:pt x="12813310" y="234975"/>
                  </a:lnTo>
                  <a:lnTo>
                    <a:pt x="12813310" y="250888"/>
                  </a:lnTo>
                  <a:lnTo>
                    <a:pt x="12816281" y="257835"/>
                  </a:lnTo>
                  <a:lnTo>
                    <a:pt x="12822250" y="263804"/>
                  </a:lnTo>
                  <a:lnTo>
                    <a:pt x="12828219" y="269773"/>
                  </a:lnTo>
                  <a:lnTo>
                    <a:pt x="12835179" y="272757"/>
                  </a:lnTo>
                  <a:lnTo>
                    <a:pt x="12851105" y="272757"/>
                  </a:lnTo>
                  <a:lnTo>
                    <a:pt x="12858064" y="269773"/>
                  </a:lnTo>
                  <a:lnTo>
                    <a:pt x="12870015" y="257835"/>
                  </a:lnTo>
                  <a:lnTo>
                    <a:pt x="12872987" y="250888"/>
                  </a:lnTo>
                  <a:lnTo>
                    <a:pt x="12872987" y="23497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942632" y="5843350"/>
              <a:ext cx="208894" cy="247678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3178962" y="5837383"/>
              <a:ext cx="3535679" cy="393700"/>
            </a:xfrm>
            <a:custGeom>
              <a:avLst/>
              <a:gdLst/>
              <a:ahLst/>
              <a:cxnLst/>
              <a:rect l="l" t="t" r="r" b="b"/>
              <a:pathLst>
                <a:path w="3535679" h="393700">
                  <a:moveTo>
                    <a:pt x="248297" y="5969"/>
                  </a:moveTo>
                  <a:lnTo>
                    <a:pt x="207708" y="5969"/>
                  </a:lnTo>
                  <a:lnTo>
                    <a:pt x="207708" y="130111"/>
                  </a:lnTo>
                  <a:lnTo>
                    <a:pt x="206311" y="148767"/>
                  </a:lnTo>
                  <a:lnTo>
                    <a:pt x="185331" y="195757"/>
                  </a:lnTo>
                  <a:lnTo>
                    <a:pt x="143014" y="221005"/>
                  </a:lnTo>
                  <a:lnTo>
                    <a:pt x="142595" y="221005"/>
                  </a:lnTo>
                  <a:lnTo>
                    <a:pt x="125349" y="222631"/>
                  </a:lnTo>
                  <a:lnTo>
                    <a:pt x="77838" y="208026"/>
                  </a:lnTo>
                  <a:lnTo>
                    <a:pt x="49618" y="166890"/>
                  </a:lnTo>
                  <a:lnTo>
                    <a:pt x="44183" y="129514"/>
                  </a:lnTo>
                  <a:lnTo>
                    <a:pt x="45643" y="109308"/>
                  </a:lnTo>
                  <a:lnTo>
                    <a:pt x="67754" y="62382"/>
                  </a:lnTo>
                  <a:lnTo>
                    <a:pt x="108991" y="39712"/>
                  </a:lnTo>
                  <a:lnTo>
                    <a:pt x="125349" y="38201"/>
                  </a:lnTo>
                  <a:lnTo>
                    <a:pt x="141084" y="39712"/>
                  </a:lnTo>
                  <a:lnTo>
                    <a:pt x="182651" y="62064"/>
                  </a:lnTo>
                  <a:lnTo>
                    <a:pt x="206146" y="109308"/>
                  </a:lnTo>
                  <a:lnTo>
                    <a:pt x="207708" y="130111"/>
                  </a:lnTo>
                  <a:lnTo>
                    <a:pt x="207708" y="5969"/>
                  </a:lnTo>
                  <a:lnTo>
                    <a:pt x="205320" y="5969"/>
                  </a:lnTo>
                  <a:lnTo>
                    <a:pt x="205320" y="41186"/>
                  </a:lnTo>
                  <a:lnTo>
                    <a:pt x="202526" y="38201"/>
                  </a:lnTo>
                  <a:lnTo>
                    <a:pt x="188391" y="23164"/>
                  </a:lnTo>
                  <a:lnTo>
                    <a:pt x="168617" y="10299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46" y="53136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209" y="158851"/>
                  </a:lnTo>
                  <a:lnTo>
                    <a:pt x="19812" y="207187"/>
                  </a:lnTo>
                  <a:lnTo>
                    <a:pt x="53771" y="241350"/>
                  </a:lnTo>
                  <a:lnTo>
                    <a:pt x="96443" y="258648"/>
                  </a:lnTo>
                  <a:lnTo>
                    <a:pt x="120573" y="260819"/>
                  </a:lnTo>
                  <a:lnTo>
                    <a:pt x="145567" y="258203"/>
                  </a:lnTo>
                  <a:lnTo>
                    <a:pt x="168021" y="250380"/>
                  </a:lnTo>
                  <a:lnTo>
                    <a:pt x="187947" y="237324"/>
                  </a:lnTo>
                  <a:lnTo>
                    <a:pt x="201917" y="222631"/>
                  </a:lnTo>
                  <a:lnTo>
                    <a:pt x="205320" y="219049"/>
                  </a:lnTo>
                  <a:lnTo>
                    <a:pt x="205320" y="253657"/>
                  </a:lnTo>
                  <a:lnTo>
                    <a:pt x="248297" y="253657"/>
                  </a:lnTo>
                  <a:lnTo>
                    <a:pt x="248297" y="219049"/>
                  </a:lnTo>
                  <a:lnTo>
                    <a:pt x="248297" y="41186"/>
                  </a:lnTo>
                  <a:lnTo>
                    <a:pt x="248297" y="5969"/>
                  </a:lnTo>
                  <a:close/>
                </a:path>
                <a:path w="3535679" h="393700">
                  <a:moveTo>
                    <a:pt x="664286" y="183832"/>
                  </a:moveTo>
                  <a:lnTo>
                    <a:pt x="647192" y="200812"/>
                  </a:lnTo>
                  <a:lnTo>
                    <a:pt x="628167" y="212928"/>
                  </a:lnTo>
                  <a:lnTo>
                    <a:pt x="607199" y="220205"/>
                  </a:lnTo>
                  <a:lnTo>
                    <a:pt x="584301" y="222631"/>
                  </a:lnTo>
                  <a:lnTo>
                    <a:pt x="567029" y="221094"/>
                  </a:lnTo>
                  <a:lnTo>
                    <a:pt x="522833" y="198158"/>
                  </a:lnTo>
                  <a:lnTo>
                    <a:pt x="498767" y="151041"/>
                  </a:lnTo>
                  <a:lnTo>
                    <a:pt x="497166" y="130708"/>
                  </a:lnTo>
                  <a:lnTo>
                    <a:pt x="498767" y="110363"/>
                  </a:lnTo>
                  <a:lnTo>
                    <a:pt x="522833" y="62966"/>
                  </a:lnTo>
                  <a:lnTo>
                    <a:pt x="567372" y="39751"/>
                  </a:lnTo>
                  <a:lnTo>
                    <a:pt x="584911" y="38201"/>
                  </a:lnTo>
                  <a:lnTo>
                    <a:pt x="607885" y="40513"/>
                  </a:lnTo>
                  <a:lnTo>
                    <a:pt x="628472" y="47447"/>
                  </a:lnTo>
                  <a:lnTo>
                    <a:pt x="646684" y="59016"/>
                  </a:lnTo>
                  <a:lnTo>
                    <a:pt x="662495" y="75196"/>
                  </a:lnTo>
                  <a:lnTo>
                    <a:pt x="662495" y="23863"/>
                  </a:lnTo>
                  <a:lnTo>
                    <a:pt x="644931" y="13423"/>
                  </a:lnTo>
                  <a:lnTo>
                    <a:pt x="626237" y="5969"/>
                  </a:lnTo>
                  <a:lnTo>
                    <a:pt x="606425" y="1498"/>
                  </a:lnTo>
                  <a:lnTo>
                    <a:pt x="585495" y="0"/>
                  </a:lnTo>
                  <a:lnTo>
                    <a:pt x="558076" y="2336"/>
                  </a:lnTo>
                  <a:lnTo>
                    <a:pt x="510641" y="20980"/>
                  </a:lnTo>
                  <a:lnTo>
                    <a:pt x="474154" y="57162"/>
                  </a:lnTo>
                  <a:lnTo>
                    <a:pt x="455345" y="104178"/>
                  </a:lnTo>
                  <a:lnTo>
                    <a:pt x="452996" y="131318"/>
                  </a:lnTo>
                  <a:lnTo>
                    <a:pt x="455320" y="158153"/>
                  </a:lnTo>
                  <a:lnTo>
                    <a:pt x="473976" y="204558"/>
                  </a:lnTo>
                  <a:lnTo>
                    <a:pt x="510235" y="240169"/>
                  </a:lnTo>
                  <a:lnTo>
                    <a:pt x="557834" y="258521"/>
                  </a:lnTo>
                  <a:lnTo>
                    <a:pt x="585495" y="260819"/>
                  </a:lnTo>
                  <a:lnTo>
                    <a:pt x="606755" y="259207"/>
                  </a:lnTo>
                  <a:lnTo>
                    <a:pt x="626973" y="254406"/>
                  </a:lnTo>
                  <a:lnTo>
                    <a:pt x="646150" y="246392"/>
                  </a:lnTo>
                  <a:lnTo>
                    <a:pt x="664286" y="235165"/>
                  </a:lnTo>
                  <a:lnTo>
                    <a:pt x="664286" y="183832"/>
                  </a:lnTo>
                  <a:close/>
                </a:path>
                <a:path w="3535679" h="393700">
                  <a:moveTo>
                    <a:pt x="977023" y="130708"/>
                  </a:moveTo>
                  <a:lnTo>
                    <a:pt x="974686" y="103593"/>
                  </a:lnTo>
                  <a:lnTo>
                    <a:pt x="967689" y="78930"/>
                  </a:lnTo>
                  <a:lnTo>
                    <a:pt x="956030" y="56743"/>
                  </a:lnTo>
                  <a:lnTo>
                    <a:pt x="940701" y="38201"/>
                  </a:lnTo>
                  <a:lnTo>
                    <a:pt x="939711" y="36995"/>
                  </a:lnTo>
                  <a:lnTo>
                    <a:pt x="932853" y="31419"/>
                  </a:lnTo>
                  <a:lnTo>
                    <a:pt x="932853" y="130708"/>
                  </a:lnTo>
                  <a:lnTo>
                    <a:pt x="931252" y="151041"/>
                  </a:lnTo>
                  <a:lnTo>
                    <a:pt x="907186" y="198145"/>
                  </a:lnTo>
                  <a:lnTo>
                    <a:pt x="862990" y="221094"/>
                  </a:lnTo>
                  <a:lnTo>
                    <a:pt x="845718" y="222631"/>
                  </a:lnTo>
                  <a:lnTo>
                    <a:pt x="828446" y="221094"/>
                  </a:lnTo>
                  <a:lnTo>
                    <a:pt x="784237" y="198145"/>
                  </a:lnTo>
                  <a:lnTo>
                    <a:pt x="760183" y="151041"/>
                  </a:lnTo>
                  <a:lnTo>
                    <a:pt x="758571" y="130708"/>
                  </a:lnTo>
                  <a:lnTo>
                    <a:pt x="760158" y="110363"/>
                  </a:lnTo>
                  <a:lnTo>
                    <a:pt x="783932" y="62966"/>
                  </a:lnTo>
                  <a:lnTo>
                    <a:pt x="828192" y="39751"/>
                  </a:lnTo>
                  <a:lnTo>
                    <a:pt x="845718" y="38201"/>
                  </a:lnTo>
                  <a:lnTo>
                    <a:pt x="863295" y="39751"/>
                  </a:lnTo>
                  <a:lnTo>
                    <a:pt x="907491" y="62661"/>
                  </a:lnTo>
                  <a:lnTo>
                    <a:pt x="931265" y="110121"/>
                  </a:lnTo>
                  <a:lnTo>
                    <a:pt x="932853" y="130708"/>
                  </a:lnTo>
                  <a:lnTo>
                    <a:pt x="932853" y="31419"/>
                  </a:lnTo>
                  <a:lnTo>
                    <a:pt x="919848" y="20815"/>
                  </a:lnTo>
                  <a:lnTo>
                    <a:pt x="897559" y="9245"/>
                  </a:lnTo>
                  <a:lnTo>
                    <a:pt x="872845" y="2311"/>
                  </a:lnTo>
                  <a:lnTo>
                    <a:pt x="845718" y="0"/>
                  </a:lnTo>
                  <a:lnTo>
                    <a:pt x="818578" y="2311"/>
                  </a:lnTo>
                  <a:lnTo>
                    <a:pt x="771575" y="20815"/>
                  </a:lnTo>
                  <a:lnTo>
                    <a:pt x="735393" y="56743"/>
                  </a:lnTo>
                  <a:lnTo>
                    <a:pt x="716737" y="103593"/>
                  </a:lnTo>
                  <a:lnTo>
                    <a:pt x="714413" y="130708"/>
                  </a:lnTo>
                  <a:lnTo>
                    <a:pt x="716737" y="157556"/>
                  </a:lnTo>
                  <a:lnTo>
                    <a:pt x="735393" y="204127"/>
                  </a:lnTo>
                  <a:lnTo>
                    <a:pt x="771575" y="240017"/>
                  </a:lnTo>
                  <a:lnTo>
                    <a:pt x="818578" y="258508"/>
                  </a:lnTo>
                  <a:lnTo>
                    <a:pt x="845718" y="260819"/>
                  </a:lnTo>
                  <a:lnTo>
                    <a:pt x="872845" y="258508"/>
                  </a:lnTo>
                  <a:lnTo>
                    <a:pt x="919848" y="240017"/>
                  </a:lnTo>
                  <a:lnTo>
                    <a:pt x="956030" y="204127"/>
                  </a:lnTo>
                  <a:lnTo>
                    <a:pt x="974686" y="157556"/>
                  </a:lnTo>
                  <a:lnTo>
                    <a:pt x="977023" y="130708"/>
                  </a:lnTo>
                  <a:close/>
                </a:path>
                <a:path w="3535679" h="393700">
                  <a:moveTo>
                    <a:pt x="1377492" y="183832"/>
                  </a:moveTo>
                  <a:lnTo>
                    <a:pt x="1360398" y="200812"/>
                  </a:lnTo>
                  <a:lnTo>
                    <a:pt x="1341374" y="212928"/>
                  </a:lnTo>
                  <a:lnTo>
                    <a:pt x="1320406" y="220205"/>
                  </a:lnTo>
                  <a:lnTo>
                    <a:pt x="1297508" y="222631"/>
                  </a:lnTo>
                  <a:lnTo>
                    <a:pt x="1280236" y="221094"/>
                  </a:lnTo>
                  <a:lnTo>
                    <a:pt x="1236040" y="198158"/>
                  </a:lnTo>
                  <a:lnTo>
                    <a:pt x="1211973" y="151041"/>
                  </a:lnTo>
                  <a:lnTo>
                    <a:pt x="1210373" y="130708"/>
                  </a:lnTo>
                  <a:lnTo>
                    <a:pt x="1211973" y="110363"/>
                  </a:lnTo>
                  <a:lnTo>
                    <a:pt x="1236040" y="62966"/>
                  </a:lnTo>
                  <a:lnTo>
                    <a:pt x="1280566" y="39751"/>
                  </a:lnTo>
                  <a:lnTo>
                    <a:pt x="1298105" y="38201"/>
                  </a:lnTo>
                  <a:lnTo>
                    <a:pt x="1321092" y="40513"/>
                  </a:lnTo>
                  <a:lnTo>
                    <a:pt x="1341678" y="47447"/>
                  </a:lnTo>
                  <a:lnTo>
                    <a:pt x="1359877" y="59016"/>
                  </a:lnTo>
                  <a:lnTo>
                    <a:pt x="1375702" y="75196"/>
                  </a:lnTo>
                  <a:lnTo>
                    <a:pt x="1375702" y="23863"/>
                  </a:lnTo>
                  <a:lnTo>
                    <a:pt x="1358125" y="13423"/>
                  </a:lnTo>
                  <a:lnTo>
                    <a:pt x="1339443" y="5969"/>
                  </a:lnTo>
                  <a:lnTo>
                    <a:pt x="1319631" y="1498"/>
                  </a:lnTo>
                  <a:lnTo>
                    <a:pt x="1298702" y="0"/>
                  </a:lnTo>
                  <a:lnTo>
                    <a:pt x="1271282" y="2336"/>
                  </a:lnTo>
                  <a:lnTo>
                    <a:pt x="1223835" y="20980"/>
                  </a:lnTo>
                  <a:lnTo>
                    <a:pt x="1187348" y="57162"/>
                  </a:lnTo>
                  <a:lnTo>
                    <a:pt x="1168552" y="104178"/>
                  </a:lnTo>
                  <a:lnTo>
                    <a:pt x="1166202" y="131318"/>
                  </a:lnTo>
                  <a:lnTo>
                    <a:pt x="1168527" y="158153"/>
                  </a:lnTo>
                  <a:lnTo>
                    <a:pt x="1187183" y="204558"/>
                  </a:lnTo>
                  <a:lnTo>
                    <a:pt x="1223441" y="240169"/>
                  </a:lnTo>
                  <a:lnTo>
                    <a:pt x="1271041" y="258521"/>
                  </a:lnTo>
                  <a:lnTo>
                    <a:pt x="1298702" y="260819"/>
                  </a:lnTo>
                  <a:lnTo>
                    <a:pt x="1319961" y="259207"/>
                  </a:lnTo>
                  <a:lnTo>
                    <a:pt x="1340180" y="254406"/>
                  </a:lnTo>
                  <a:lnTo>
                    <a:pt x="1359357" y="246392"/>
                  </a:lnTo>
                  <a:lnTo>
                    <a:pt x="1377492" y="235165"/>
                  </a:lnTo>
                  <a:lnTo>
                    <a:pt x="1377492" y="183832"/>
                  </a:lnTo>
                  <a:close/>
                </a:path>
                <a:path w="3535679" h="393700">
                  <a:moveTo>
                    <a:pt x="1605483" y="5981"/>
                  </a:moveTo>
                  <a:lnTo>
                    <a:pt x="1407325" y="5981"/>
                  </a:lnTo>
                  <a:lnTo>
                    <a:pt x="1407325" y="45351"/>
                  </a:lnTo>
                  <a:lnTo>
                    <a:pt x="1484922" y="45351"/>
                  </a:lnTo>
                  <a:lnTo>
                    <a:pt x="1484922" y="253631"/>
                  </a:lnTo>
                  <a:lnTo>
                    <a:pt x="1527898" y="253631"/>
                  </a:lnTo>
                  <a:lnTo>
                    <a:pt x="1527898" y="45351"/>
                  </a:lnTo>
                  <a:lnTo>
                    <a:pt x="1605483" y="45351"/>
                  </a:lnTo>
                  <a:lnTo>
                    <a:pt x="1605483" y="5981"/>
                  </a:lnTo>
                  <a:close/>
                </a:path>
                <a:path w="3535679" h="393700">
                  <a:moveTo>
                    <a:pt x="1897938" y="130708"/>
                  </a:moveTo>
                  <a:lnTo>
                    <a:pt x="1895602" y="103593"/>
                  </a:lnTo>
                  <a:lnTo>
                    <a:pt x="1888604" y="78930"/>
                  </a:lnTo>
                  <a:lnTo>
                    <a:pt x="1876945" y="56743"/>
                  </a:lnTo>
                  <a:lnTo>
                    <a:pt x="1861616" y="38201"/>
                  </a:lnTo>
                  <a:lnTo>
                    <a:pt x="1860626" y="36995"/>
                  </a:lnTo>
                  <a:lnTo>
                    <a:pt x="1853768" y="31419"/>
                  </a:lnTo>
                  <a:lnTo>
                    <a:pt x="1853768" y="130708"/>
                  </a:lnTo>
                  <a:lnTo>
                    <a:pt x="1852168" y="151041"/>
                  </a:lnTo>
                  <a:lnTo>
                    <a:pt x="1828101" y="198145"/>
                  </a:lnTo>
                  <a:lnTo>
                    <a:pt x="1783905" y="221094"/>
                  </a:lnTo>
                  <a:lnTo>
                    <a:pt x="1766633" y="222631"/>
                  </a:lnTo>
                  <a:lnTo>
                    <a:pt x="1749361" y="221094"/>
                  </a:lnTo>
                  <a:lnTo>
                    <a:pt x="1705152" y="198145"/>
                  </a:lnTo>
                  <a:lnTo>
                    <a:pt x="1681099" y="151041"/>
                  </a:lnTo>
                  <a:lnTo>
                    <a:pt x="1679486" y="130708"/>
                  </a:lnTo>
                  <a:lnTo>
                    <a:pt x="1681073" y="110363"/>
                  </a:lnTo>
                  <a:lnTo>
                    <a:pt x="1704848" y="62966"/>
                  </a:lnTo>
                  <a:lnTo>
                    <a:pt x="1749107" y="39751"/>
                  </a:lnTo>
                  <a:lnTo>
                    <a:pt x="1766633" y="38201"/>
                  </a:lnTo>
                  <a:lnTo>
                    <a:pt x="1784210" y="39751"/>
                  </a:lnTo>
                  <a:lnTo>
                    <a:pt x="1828406" y="62661"/>
                  </a:lnTo>
                  <a:lnTo>
                    <a:pt x="1852180" y="110121"/>
                  </a:lnTo>
                  <a:lnTo>
                    <a:pt x="1853768" y="130708"/>
                  </a:lnTo>
                  <a:lnTo>
                    <a:pt x="1853768" y="31419"/>
                  </a:lnTo>
                  <a:lnTo>
                    <a:pt x="1840763" y="20815"/>
                  </a:lnTo>
                  <a:lnTo>
                    <a:pt x="1818474" y="9245"/>
                  </a:lnTo>
                  <a:lnTo>
                    <a:pt x="1793760" y="2311"/>
                  </a:lnTo>
                  <a:lnTo>
                    <a:pt x="1766633" y="0"/>
                  </a:lnTo>
                  <a:lnTo>
                    <a:pt x="1739480" y="2311"/>
                  </a:lnTo>
                  <a:lnTo>
                    <a:pt x="1692490" y="20815"/>
                  </a:lnTo>
                  <a:lnTo>
                    <a:pt x="1656308" y="56743"/>
                  </a:lnTo>
                  <a:lnTo>
                    <a:pt x="1637652" y="103593"/>
                  </a:lnTo>
                  <a:lnTo>
                    <a:pt x="1635328" y="130708"/>
                  </a:lnTo>
                  <a:lnTo>
                    <a:pt x="1637652" y="157556"/>
                  </a:lnTo>
                  <a:lnTo>
                    <a:pt x="1656308" y="204127"/>
                  </a:lnTo>
                  <a:lnTo>
                    <a:pt x="1692490" y="240017"/>
                  </a:lnTo>
                  <a:lnTo>
                    <a:pt x="1739480" y="258508"/>
                  </a:lnTo>
                  <a:lnTo>
                    <a:pt x="1766633" y="260819"/>
                  </a:lnTo>
                  <a:lnTo>
                    <a:pt x="1793760" y="258508"/>
                  </a:lnTo>
                  <a:lnTo>
                    <a:pt x="1840763" y="240017"/>
                  </a:lnTo>
                  <a:lnTo>
                    <a:pt x="1876945" y="204127"/>
                  </a:lnTo>
                  <a:lnTo>
                    <a:pt x="1895602" y="157556"/>
                  </a:lnTo>
                  <a:lnTo>
                    <a:pt x="1897938" y="130708"/>
                  </a:lnTo>
                  <a:close/>
                </a:path>
                <a:path w="3535679" h="393700">
                  <a:moveTo>
                    <a:pt x="2211857" y="131305"/>
                  </a:moveTo>
                  <a:lnTo>
                    <a:pt x="2203729" y="81686"/>
                  </a:lnTo>
                  <a:lnTo>
                    <a:pt x="2179345" y="39103"/>
                  </a:lnTo>
                  <a:lnTo>
                    <a:pt x="2178405" y="38201"/>
                  </a:lnTo>
                  <a:lnTo>
                    <a:pt x="2167699" y="27863"/>
                  </a:lnTo>
                  <a:lnTo>
                    <a:pt x="2167699" y="131305"/>
                  </a:lnTo>
                  <a:lnTo>
                    <a:pt x="2166340" y="149339"/>
                  </a:lnTo>
                  <a:lnTo>
                    <a:pt x="2166315" y="149682"/>
                  </a:lnTo>
                  <a:lnTo>
                    <a:pt x="2145614" y="196062"/>
                  </a:lnTo>
                  <a:lnTo>
                    <a:pt x="2104428" y="220967"/>
                  </a:lnTo>
                  <a:lnTo>
                    <a:pt x="2087118" y="222631"/>
                  </a:lnTo>
                  <a:lnTo>
                    <a:pt x="2069490" y="220967"/>
                  </a:lnTo>
                  <a:lnTo>
                    <a:pt x="2063381" y="219049"/>
                  </a:lnTo>
                  <a:lnTo>
                    <a:pt x="2053628" y="215988"/>
                  </a:lnTo>
                  <a:lnTo>
                    <a:pt x="2039505" y="207683"/>
                  </a:lnTo>
                  <a:lnTo>
                    <a:pt x="2027135" y="196062"/>
                  </a:lnTo>
                  <a:lnTo>
                    <a:pt x="2017115" y="182054"/>
                  </a:lnTo>
                  <a:lnTo>
                    <a:pt x="2009978" y="166598"/>
                  </a:lnTo>
                  <a:lnTo>
                    <a:pt x="2009902" y="166446"/>
                  </a:lnTo>
                  <a:lnTo>
                    <a:pt x="2005685" y="149682"/>
                  </a:lnTo>
                  <a:lnTo>
                    <a:pt x="2005596" y="149339"/>
                  </a:lnTo>
                  <a:lnTo>
                    <a:pt x="2004212" y="131305"/>
                  </a:lnTo>
                  <a:lnTo>
                    <a:pt x="2004161" y="130708"/>
                  </a:lnTo>
                  <a:lnTo>
                    <a:pt x="2005698" y="110947"/>
                  </a:lnTo>
                  <a:lnTo>
                    <a:pt x="2005723" y="110604"/>
                  </a:lnTo>
                  <a:lnTo>
                    <a:pt x="2029244" y="63271"/>
                  </a:lnTo>
                  <a:lnTo>
                    <a:pt x="2068283" y="40589"/>
                  </a:lnTo>
                  <a:lnTo>
                    <a:pt x="2070862" y="39763"/>
                  </a:lnTo>
                  <a:lnTo>
                    <a:pt x="2086521" y="38201"/>
                  </a:lnTo>
                  <a:lnTo>
                    <a:pt x="2102154" y="39763"/>
                  </a:lnTo>
                  <a:lnTo>
                    <a:pt x="2116810" y="44462"/>
                  </a:lnTo>
                  <a:lnTo>
                    <a:pt x="2130501" y="52298"/>
                  </a:lnTo>
                  <a:lnTo>
                    <a:pt x="2143226" y="63271"/>
                  </a:lnTo>
                  <a:lnTo>
                    <a:pt x="2153932" y="76923"/>
                  </a:lnTo>
                  <a:lnTo>
                    <a:pt x="2161502" y="92659"/>
                  </a:lnTo>
                  <a:lnTo>
                    <a:pt x="2161578" y="92811"/>
                  </a:lnTo>
                  <a:lnTo>
                    <a:pt x="2166074" y="110604"/>
                  </a:lnTo>
                  <a:lnTo>
                    <a:pt x="2166162" y="110947"/>
                  </a:lnTo>
                  <a:lnTo>
                    <a:pt x="2167648" y="130708"/>
                  </a:lnTo>
                  <a:lnTo>
                    <a:pt x="2167699" y="131305"/>
                  </a:lnTo>
                  <a:lnTo>
                    <a:pt x="2167699" y="27863"/>
                  </a:lnTo>
                  <a:lnTo>
                    <a:pt x="2161641" y="21996"/>
                  </a:lnTo>
                  <a:lnTo>
                    <a:pt x="2141067" y="9779"/>
                  </a:lnTo>
                  <a:lnTo>
                    <a:pt x="2117915" y="2527"/>
                  </a:lnTo>
                  <a:lnTo>
                    <a:pt x="2118614" y="2527"/>
                  </a:lnTo>
                  <a:lnTo>
                    <a:pt x="2091296" y="0"/>
                  </a:lnTo>
                  <a:lnTo>
                    <a:pt x="2066531" y="2527"/>
                  </a:lnTo>
                  <a:lnTo>
                    <a:pt x="2044153" y="10147"/>
                  </a:lnTo>
                  <a:lnTo>
                    <a:pt x="2024164" y="22834"/>
                  </a:lnTo>
                  <a:lnTo>
                    <a:pt x="2006561" y="40589"/>
                  </a:lnTo>
                  <a:lnTo>
                    <a:pt x="2006561" y="5969"/>
                  </a:lnTo>
                  <a:lnTo>
                    <a:pt x="1963572" y="5969"/>
                  </a:lnTo>
                  <a:lnTo>
                    <a:pt x="1963572" y="393319"/>
                  </a:lnTo>
                  <a:lnTo>
                    <a:pt x="2006561" y="393319"/>
                  </a:lnTo>
                  <a:lnTo>
                    <a:pt x="2006561" y="219049"/>
                  </a:lnTo>
                  <a:lnTo>
                    <a:pt x="2024049" y="237324"/>
                  </a:lnTo>
                  <a:lnTo>
                    <a:pt x="2044306" y="250367"/>
                  </a:lnTo>
                  <a:lnTo>
                    <a:pt x="2067318" y="258191"/>
                  </a:lnTo>
                  <a:lnTo>
                    <a:pt x="2093087" y="260807"/>
                  </a:lnTo>
                  <a:lnTo>
                    <a:pt x="2118868" y="258432"/>
                  </a:lnTo>
                  <a:lnTo>
                    <a:pt x="2141880" y="251333"/>
                  </a:lnTo>
                  <a:lnTo>
                    <a:pt x="2162137" y="239496"/>
                  </a:lnTo>
                  <a:lnTo>
                    <a:pt x="2179637" y="222910"/>
                  </a:lnTo>
                  <a:lnTo>
                    <a:pt x="2179828" y="222631"/>
                  </a:lnTo>
                  <a:lnTo>
                    <a:pt x="2193734" y="202984"/>
                  </a:lnTo>
                  <a:lnTo>
                    <a:pt x="2203805" y="181063"/>
                  </a:lnTo>
                  <a:lnTo>
                    <a:pt x="2209850" y="157175"/>
                  </a:lnTo>
                  <a:lnTo>
                    <a:pt x="2211857" y="131305"/>
                  </a:lnTo>
                  <a:close/>
                </a:path>
                <a:path w="3535679" h="393700">
                  <a:moveTo>
                    <a:pt x="2524595" y="130708"/>
                  </a:moveTo>
                  <a:lnTo>
                    <a:pt x="2515273" y="78930"/>
                  </a:lnTo>
                  <a:lnTo>
                    <a:pt x="2488285" y="38201"/>
                  </a:lnTo>
                  <a:lnTo>
                    <a:pt x="2480424" y="31419"/>
                  </a:lnTo>
                  <a:lnTo>
                    <a:pt x="2480424" y="130708"/>
                  </a:lnTo>
                  <a:lnTo>
                    <a:pt x="2478824" y="151041"/>
                  </a:lnTo>
                  <a:lnTo>
                    <a:pt x="2454770" y="198145"/>
                  </a:lnTo>
                  <a:lnTo>
                    <a:pt x="2410561" y="221094"/>
                  </a:lnTo>
                  <a:lnTo>
                    <a:pt x="2393289" y="222631"/>
                  </a:lnTo>
                  <a:lnTo>
                    <a:pt x="2376017" y="221094"/>
                  </a:lnTo>
                  <a:lnTo>
                    <a:pt x="2331821" y="198145"/>
                  </a:lnTo>
                  <a:lnTo>
                    <a:pt x="2307755" y="151041"/>
                  </a:lnTo>
                  <a:lnTo>
                    <a:pt x="2306155" y="130708"/>
                  </a:lnTo>
                  <a:lnTo>
                    <a:pt x="2307742" y="110363"/>
                  </a:lnTo>
                  <a:lnTo>
                    <a:pt x="2331516" y="62966"/>
                  </a:lnTo>
                  <a:lnTo>
                    <a:pt x="2375776" y="39751"/>
                  </a:lnTo>
                  <a:lnTo>
                    <a:pt x="2393289" y="38201"/>
                  </a:lnTo>
                  <a:lnTo>
                    <a:pt x="2410866" y="39751"/>
                  </a:lnTo>
                  <a:lnTo>
                    <a:pt x="2455075" y="62661"/>
                  </a:lnTo>
                  <a:lnTo>
                    <a:pt x="2478849" y="110121"/>
                  </a:lnTo>
                  <a:lnTo>
                    <a:pt x="2480424" y="130708"/>
                  </a:lnTo>
                  <a:lnTo>
                    <a:pt x="2480424" y="31419"/>
                  </a:lnTo>
                  <a:lnTo>
                    <a:pt x="2467419" y="20815"/>
                  </a:lnTo>
                  <a:lnTo>
                    <a:pt x="2445143" y="9245"/>
                  </a:lnTo>
                  <a:lnTo>
                    <a:pt x="2420429" y="2311"/>
                  </a:lnTo>
                  <a:lnTo>
                    <a:pt x="2393289" y="0"/>
                  </a:lnTo>
                  <a:lnTo>
                    <a:pt x="2366149" y="2311"/>
                  </a:lnTo>
                  <a:lnTo>
                    <a:pt x="2319147" y="20815"/>
                  </a:lnTo>
                  <a:lnTo>
                    <a:pt x="2282964" y="56743"/>
                  </a:lnTo>
                  <a:lnTo>
                    <a:pt x="2264321" y="103593"/>
                  </a:lnTo>
                  <a:lnTo>
                    <a:pt x="2261984" y="130708"/>
                  </a:lnTo>
                  <a:lnTo>
                    <a:pt x="2264321" y="157556"/>
                  </a:lnTo>
                  <a:lnTo>
                    <a:pt x="2282964" y="204127"/>
                  </a:lnTo>
                  <a:lnTo>
                    <a:pt x="2319147" y="240017"/>
                  </a:lnTo>
                  <a:lnTo>
                    <a:pt x="2366149" y="258508"/>
                  </a:lnTo>
                  <a:lnTo>
                    <a:pt x="2393289" y="260819"/>
                  </a:lnTo>
                  <a:lnTo>
                    <a:pt x="2420429" y="258508"/>
                  </a:lnTo>
                  <a:lnTo>
                    <a:pt x="2467419" y="240017"/>
                  </a:lnTo>
                  <a:lnTo>
                    <a:pt x="2503614" y="204127"/>
                  </a:lnTo>
                  <a:lnTo>
                    <a:pt x="2522258" y="157556"/>
                  </a:lnTo>
                  <a:lnTo>
                    <a:pt x="2524595" y="130708"/>
                  </a:lnTo>
                  <a:close/>
                </a:path>
                <a:path w="3535679" h="393700">
                  <a:moveTo>
                    <a:pt x="2793174" y="6007"/>
                  </a:moveTo>
                  <a:lnTo>
                    <a:pt x="2750197" y="6007"/>
                  </a:lnTo>
                  <a:lnTo>
                    <a:pt x="2750197" y="107607"/>
                  </a:lnTo>
                  <a:lnTo>
                    <a:pt x="2633218" y="107607"/>
                  </a:lnTo>
                  <a:lnTo>
                    <a:pt x="2633218" y="6007"/>
                  </a:lnTo>
                  <a:lnTo>
                    <a:pt x="2590254" y="6007"/>
                  </a:lnTo>
                  <a:lnTo>
                    <a:pt x="2590254" y="107607"/>
                  </a:lnTo>
                  <a:lnTo>
                    <a:pt x="2590254" y="146977"/>
                  </a:lnTo>
                  <a:lnTo>
                    <a:pt x="2590254" y="253657"/>
                  </a:lnTo>
                  <a:lnTo>
                    <a:pt x="2633218" y="253657"/>
                  </a:lnTo>
                  <a:lnTo>
                    <a:pt x="2633218" y="146977"/>
                  </a:lnTo>
                  <a:lnTo>
                    <a:pt x="2750197" y="146977"/>
                  </a:lnTo>
                  <a:lnTo>
                    <a:pt x="2750197" y="253657"/>
                  </a:lnTo>
                  <a:lnTo>
                    <a:pt x="2793174" y="253657"/>
                  </a:lnTo>
                  <a:lnTo>
                    <a:pt x="2793174" y="146977"/>
                  </a:lnTo>
                  <a:lnTo>
                    <a:pt x="2793174" y="107607"/>
                  </a:lnTo>
                  <a:lnTo>
                    <a:pt x="2793174" y="6007"/>
                  </a:lnTo>
                  <a:close/>
                </a:path>
                <a:path w="3535679" h="393700">
                  <a:moveTo>
                    <a:pt x="3055785" y="177266"/>
                  </a:moveTo>
                  <a:lnTo>
                    <a:pt x="3046666" y="139065"/>
                  </a:lnTo>
                  <a:lnTo>
                    <a:pt x="3011614" y="109537"/>
                  </a:lnTo>
                  <a:lnTo>
                    <a:pt x="3011614" y="177266"/>
                  </a:lnTo>
                  <a:lnTo>
                    <a:pt x="3010611" y="187071"/>
                  </a:lnTo>
                  <a:lnTo>
                    <a:pt x="2980271" y="213817"/>
                  </a:lnTo>
                  <a:lnTo>
                    <a:pt x="2957296" y="215455"/>
                  </a:lnTo>
                  <a:lnTo>
                    <a:pt x="2917317" y="215455"/>
                  </a:lnTo>
                  <a:lnTo>
                    <a:pt x="2917317" y="139065"/>
                  </a:lnTo>
                  <a:lnTo>
                    <a:pt x="2957906" y="139065"/>
                  </a:lnTo>
                  <a:lnTo>
                    <a:pt x="2996095" y="146215"/>
                  </a:lnTo>
                  <a:lnTo>
                    <a:pt x="3011614" y="177266"/>
                  </a:lnTo>
                  <a:lnTo>
                    <a:pt x="3011614" y="109537"/>
                  </a:lnTo>
                  <a:lnTo>
                    <a:pt x="3005937" y="106984"/>
                  </a:lnTo>
                  <a:lnTo>
                    <a:pt x="2985427" y="102387"/>
                  </a:lnTo>
                  <a:lnTo>
                    <a:pt x="2961487" y="100863"/>
                  </a:lnTo>
                  <a:lnTo>
                    <a:pt x="2917317" y="100863"/>
                  </a:lnTo>
                  <a:lnTo>
                    <a:pt x="2917317" y="5969"/>
                  </a:lnTo>
                  <a:lnTo>
                    <a:pt x="2874340" y="5969"/>
                  </a:lnTo>
                  <a:lnTo>
                    <a:pt x="2874340" y="253657"/>
                  </a:lnTo>
                  <a:lnTo>
                    <a:pt x="2960878" y="253657"/>
                  </a:lnTo>
                  <a:lnTo>
                    <a:pt x="2984449" y="252349"/>
                  </a:lnTo>
                  <a:lnTo>
                    <a:pt x="3033687" y="232778"/>
                  </a:lnTo>
                  <a:lnTo>
                    <a:pt x="3054400" y="193713"/>
                  </a:lnTo>
                  <a:lnTo>
                    <a:pt x="3055785" y="177266"/>
                  </a:lnTo>
                  <a:close/>
                </a:path>
                <a:path w="3535679" h="393700">
                  <a:moveTo>
                    <a:pt x="3128594" y="5969"/>
                  </a:moveTo>
                  <a:lnTo>
                    <a:pt x="3085617" y="5969"/>
                  </a:lnTo>
                  <a:lnTo>
                    <a:pt x="3085617" y="253657"/>
                  </a:lnTo>
                  <a:lnTo>
                    <a:pt x="3128594" y="253657"/>
                  </a:lnTo>
                  <a:lnTo>
                    <a:pt x="3128594" y="5969"/>
                  </a:lnTo>
                  <a:close/>
                </a:path>
                <a:path w="3535679" h="393700">
                  <a:moveTo>
                    <a:pt x="3535616" y="131318"/>
                  </a:moveTo>
                  <a:lnTo>
                    <a:pt x="3526599" y="78333"/>
                  </a:lnTo>
                  <a:lnTo>
                    <a:pt x="3499523" y="36398"/>
                  </a:lnTo>
                  <a:lnTo>
                    <a:pt x="3456762" y="9105"/>
                  </a:lnTo>
                  <a:lnTo>
                    <a:pt x="3400742" y="0"/>
                  </a:lnTo>
                  <a:lnTo>
                    <a:pt x="3382873" y="787"/>
                  </a:lnTo>
                  <a:lnTo>
                    <a:pt x="3365677" y="3136"/>
                  </a:lnTo>
                  <a:lnTo>
                    <a:pt x="3349142" y="7048"/>
                  </a:lnTo>
                  <a:lnTo>
                    <a:pt x="3333292" y="12534"/>
                  </a:lnTo>
                  <a:lnTo>
                    <a:pt x="3333292" y="54317"/>
                  </a:lnTo>
                  <a:lnTo>
                    <a:pt x="3350603" y="47269"/>
                  </a:lnTo>
                  <a:lnTo>
                    <a:pt x="3367913" y="42227"/>
                  </a:lnTo>
                  <a:lnTo>
                    <a:pt x="3385223" y="39204"/>
                  </a:lnTo>
                  <a:lnTo>
                    <a:pt x="3402533" y="38201"/>
                  </a:lnTo>
                  <a:lnTo>
                    <a:pt x="3418421" y="39357"/>
                  </a:lnTo>
                  <a:lnTo>
                    <a:pt x="3459823" y="56718"/>
                  </a:lnTo>
                  <a:lnTo>
                    <a:pt x="3486797" y="92519"/>
                  </a:lnTo>
                  <a:lnTo>
                    <a:pt x="3491458" y="108026"/>
                  </a:lnTo>
                  <a:lnTo>
                    <a:pt x="3360750" y="108026"/>
                  </a:lnTo>
                  <a:lnTo>
                    <a:pt x="3360750" y="146215"/>
                  </a:lnTo>
                  <a:lnTo>
                    <a:pt x="3491458" y="146215"/>
                  </a:lnTo>
                  <a:lnTo>
                    <a:pt x="3488334" y="162433"/>
                  </a:lnTo>
                  <a:lnTo>
                    <a:pt x="3462807" y="201447"/>
                  </a:lnTo>
                  <a:lnTo>
                    <a:pt x="3419843" y="221297"/>
                  </a:lnTo>
                  <a:lnTo>
                    <a:pt x="3403130" y="222631"/>
                  </a:lnTo>
                  <a:lnTo>
                    <a:pt x="3384880" y="221538"/>
                  </a:lnTo>
                  <a:lnTo>
                    <a:pt x="3367163" y="218300"/>
                  </a:lnTo>
                  <a:lnTo>
                    <a:pt x="3349968" y="212890"/>
                  </a:lnTo>
                  <a:lnTo>
                    <a:pt x="3333292" y="205308"/>
                  </a:lnTo>
                  <a:lnTo>
                    <a:pt x="3333292" y="247091"/>
                  </a:lnTo>
                  <a:lnTo>
                    <a:pt x="3350234" y="253098"/>
                  </a:lnTo>
                  <a:lnTo>
                    <a:pt x="3367608" y="257390"/>
                  </a:lnTo>
                  <a:lnTo>
                    <a:pt x="3385451" y="259956"/>
                  </a:lnTo>
                  <a:lnTo>
                    <a:pt x="3403727" y="260819"/>
                  </a:lnTo>
                  <a:lnTo>
                    <a:pt x="3431603" y="258533"/>
                  </a:lnTo>
                  <a:lnTo>
                    <a:pt x="3479203" y="240334"/>
                  </a:lnTo>
                  <a:lnTo>
                    <a:pt x="3514979" y="204939"/>
                  </a:lnTo>
                  <a:lnTo>
                    <a:pt x="3533330" y="158394"/>
                  </a:lnTo>
                  <a:lnTo>
                    <a:pt x="3535616" y="13131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7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780243" y="5843350"/>
              <a:ext cx="208894" cy="247678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7016592" y="5837382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5">
                  <a:moveTo>
                    <a:pt x="131304" y="0"/>
                  </a:moveTo>
                  <a:lnTo>
                    <a:pt x="79447" y="9245"/>
                  </a:lnTo>
                  <a:lnTo>
                    <a:pt x="37297" y="36993"/>
                  </a:lnTo>
                  <a:lnTo>
                    <a:pt x="9323" y="78929"/>
                  </a:lnTo>
                  <a:lnTo>
                    <a:pt x="0" y="130697"/>
                  </a:lnTo>
                  <a:lnTo>
                    <a:pt x="2330" y="157557"/>
                  </a:lnTo>
                  <a:lnTo>
                    <a:pt x="20978" y="204117"/>
                  </a:lnTo>
                  <a:lnTo>
                    <a:pt x="57160" y="240007"/>
                  </a:lnTo>
                  <a:lnTo>
                    <a:pt x="104162" y="258499"/>
                  </a:lnTo>
                  <a:lnTo>
                    <a:pt x="131304" y="260808"/>
                  </a:lnTo>
                  <a:lnTo>
                    <a:pt x="158441" y="258499"/>
                  </a:lnTo>
                  <a:lnTo>
                    <a:pt x="183152" y="251566"/>
                  </a:lnTo>
                  <a:lnTo>
                    <a:pt x="205439" y="240007"/>
                  </a:lnTo>
                  <a:lnTo>
                    <a:pt x="225302" y="223815"/>
                  </a:lnTo>
                  <a:lnTo>
                    <a:pt x="226291" y="222621"/>
                  </a:lnTo>
                  <a:lnTo>
                    <a:pt x="131304" y="222621"/>
                  </a:lnTo>
                  <a:lnTo>
                    <a:pt x="114032" y="221091"/>
                  </a:lnTo>
                  <a:lnTo>
                    <a:pt x="69830" y="198140"/>
                  </a:lnTo>
                  <a:lnTo>
                    <a:pt x="45770" y="151030"/>
                  </a:lnTo>
                  <a:lnTo>
                    <a:pt x="44166" y="130697"/>
                  </a:lnTo>
                  <a:lnTo>
                    <a:pt x="45750" y="110360"/>
                  </a:lnTo>
                  <a:lnTo>
                    <a:pt x="69526" y="62961"/>
                  </a:lnTo>
                  <a:lnTo>
                    <a:pt x="113786" y="39746"/>
                  </a:lnTo>
                  <a:lnTo>
                    <a:pt x="131304" y="38197"/>
                  </a:lnTo>
                  <a:lnTo>
                    <a:pt x="226297" y="38197"/>
                  </a:lnTo>
                  <a:lnTo>
                    <a:pt x="225302" y="36993"/>
                  </a:lnTo>
                  <a:lnTo>
                    <a:pt x="205439" y="20805"/>
                  </a:lnTo>
                  <a:lnTo>
                    <a:pt x="183152" y="9245"/>
                  </a:lnTo>
                  <a:lnTo>
                    <a:pt x="158441" y="2311"/>
                  </a:lnTo>
                  <a:lnTo>
                    <a:pt x="131304" y="0"/>
                  </a:lnTo>
                  <a:close/>
                </a:path>
                <a:path w="262890" h="260985">
                  <a:moveTo>
                    <a:pt x="226297" y="38197"/>
                  </a:moveTo>
                  <a:lnTo>
                    <a:pt x="131304" y="38197"/>
                  </a:lnTo>
                  <a:lnTo>
                    <a:pt x="149036" y="39746"/>
                  </a:lnTo>
                  <a:lnTo>
                    <a:pt x="148881" y="39746"/>
                  </a:lnTo>
                  <a:lnTo>
                    <a:pt x="193083" y="62657"/>
                  </a:lnTo>
                  <a:lnTo>
                    <a:pt x="216857" y="110112"/>
                  </a:lnTo>
                  <a:lnTo>
                    <a:pt x="218443" y="130697"/>
                  </a:lnTo>
                  <a:lnTo>
                    <a:pt x="216838" y="151030"/>
                  </a:lnTo>
                  <a:lnTo>
                    <a:pt x="192779" y="198140"/>
                  </a:lnTo>
                  <a:lnTo>
                    <a:pt x="148575" y="221091"/>
                  </a:lnTo>
                  <a:lnTo>
                    <a:pt x="131304" y="222621"/>
                  </a:lnTo>
                  <a:lnTo>
                    <a:pt x="226291" y="222621"/>
                  </a:lnTo>
                  <a:lnTo>
                    <a:pt x="241622" y="204117"/>
                  </a:lnTo>
                  <a:lnTo>
                    <a:pt x="253281" y="182031"/>
                  </a:lnTo>
                  <a:lnTo>
                    <a:pt x="260277" y="157557"/>
                  </a:lnTo>
                  <a:lnTo>
                    <a:pt x="262609" y="130697"/>
                  </a:lnTo>
                  <a:lnTo>
                    <a:pt x="260277" y="103584"/>
                  </a:lnTo>
                  <a:lnTo>
                    <a:pt x="253281" y="78929"/>
                  </a:lnTo>
                  <a:lnTo>
                    <a:pt x="241622" y="56732"/>
                  </a:lnTo>
                  <a:lnTo>
                    <a:pt x="226297" y="381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309033" y="5843350"/>
              <a:ext cx="223218" cy="248892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7597889" y="5824264"/>
              <a:ext cx="730885" cy="284480"/>
            </a:xfrm>
            <a:custGeom>
              <a:avLst/>
              <a:gdLst/>
              <a:ahLst/>
              <a:cxnLst/>
              <a:rect l="l" t="t" r="r" b="b"/>
              <a:pathLst>
                <a:path w="730884" h="284479">
                  <a:moveTo>
                    <a:pt x="262610" y="143827"/>
                  </a:moveTo>
                  <a:lnTo>
                    <a:pt x="253276" y="92049"/>
                  </a:lnTo>
                  <a:lnTo>
                    <a:pt x="226301" y="51320"/>
                  </a:lnTo>
                  <a:lnTo>
                    <a:pt x="218440" y="44538"/>
                  </a:lnTo>
                  <a:lnTo>
                    <a:pt x="218440" y="143827"/>
                  </a:lnTo>
                  <a:lnTo>
                    <a:pt x="216839" y="164160"/>
                  </a:lnTo>
                  <a:lnTo>
                    <a:pt x="192773" y="211264"/>
                  </a:lnTo>
                  <a:lnTo>
                    <a:pt x="148577" y="234213"/>
                  </a:lnTo>
                  <a:lnTo>
                    <a:pt x="131305" y="235750"/>
                  </a:lnTo>
                  <a:lnTo>
                    <a:pt x="114033" y="234213"/>
                  </a:lnTo>
                  <a:lnTo>
                    <a:pt x="69824" y="211264"/>
                  </a:lnTo>
                  <a:lnTo>
                    <a:pt x="45770" y="164160"/>
                  </a:lnTo>
                  <a:lnTo>
                    <a:pt x="44170" y="143827"/>
                  </a:lnTo>
                  <a:lnTo>
                    <a:pt x="45745" y="123482"/>
                  </a:lnTo>
                  <a:lnTo>
                    <a:pt x="69519" y="76085"/>
                  </a:lnTo>
                  <a:lnTo>
                    <a:pt x="113779" y="52870"/>
                  </a:lnTo>
                  <a:lnTo>
                    <a:pt x="131305" y="51320"/>
                  </a:lnTo>
                  <a:lnTo>
                    <a:pt x="148882" y="52870"/>
                  </a:lnTo>
                  <a:lnTo>
                    <a:pt x="193078" y="75780"/>
                  </a:lnTo>
                  <a:lnTo>
                    <a:pt x="216852" y="123240"/>
                  </a:lnTo>
                  <a:lnTo>
                    <a:pt x="218440" y="143827"/>
                  </a:lnTo>
                  <a:lnTo>
                    <a:pt x="218440" y="44538"/>
                  </a:lnTo>
                  <a:lnTo>
                    <a:pt x="205435" y="33934"/>
                  </a:lnTo>
                  <a:lnTo>
                    <a:pt x="183146" y="22364"/>
                  </a:lnTo>
                  <a:lnTo>
                    <a:pt x="158445" y="15430"/>
                  </a:lnTo>
                  <a:lnTo>
                    <a:pt x="131305" y="13119"/>
                  </a:lnTo>
                  <a:lnTo>
                    <a:pt x="104165" y="15430"/>
                  </a:lnTo>
                  <a:lnTo>
                    <a:pt x="57162" y="33934"/>
                  </a:lnTo>
                  <a:lnTo>
                    <a:pt x="20980" y="69862"/>
                  </a:lnTo>
                  <a:lnTo>
                    <a:pt x="2324" y="116713"/>
                  </a:lnTo>
                  <a:lnTo>
                    <a:pt x="0" y="143827"/>
                  </a:lnTo>
                  <a:lnTo>
                    <a:pt x="2324" y="170675"/>
                  </a:lnTo>
                  <a:lnTo>
                    <a:pt x="20980" y="217246"/>
                  </a:lnTo>
                  <a:lnTo>
                    <a:pt x="57162" y="253136"/>
                  </a:lnTo>
                  <a:lnTo>
                    <a:pt x="104165" y="271627"/>
                  </a:lnTo>
                  <a:lnTo>
                    <a:pt x="131305" y="273939"/>
                  </a:lnTo>
                  <a:lnTo>
                    <a:pt x="158445" y="271627"/>
                  </a:lnTo>
                  <a:lnTo>
                    <a:pt x="205435" y="253136"/>
                  </a:lnTo>
                  <a:lnTo>
                    <a:pt x="241617" y="217246"/>
                  </a:lnTo>
                  <a:lnTo>
                    <a:pt x="260273" y="170675"/>
                  </a:lnTo>
                  <a:lnTo>
                    <a:pt x="262610" y="143827"/>
                  </a:lnTo>
                  <a:close/>
                </a:path>
                <a:path w="730884" h="284479">
                  <a:moveTo>
                    <a:pt x="475081" y="19126"/>
                  </a:moveTo>
                  <a:lnTo>
                    <a:pt x="328256" y="19126"/>
                  </a:lnTo>
                  <a:lnTo>
                    <a:pt x="328256" y="58496"/>
                  </a:lnTo>
                  <a:lnTo>
                    <a:pt x="328256" y="266776"/>
                  </a:lnTo>
                  <a:lnTo>
                    <a:pt x="371233" y="266776"/>
                  </a:lnTo>
                  <a:lnTo>
                    <a:pt x="371233" y="58496"/>
                  </a:lnTo>
                  <a:lnTo>
                    <a:pt x="475081" y="58496"/>
                  </a:lnTo>
                  <a:lnTo>
                    <a:pt x="475081" y="19126"/>
                  </a:lnTo>
                  <a:close/>
                </a:path>
                <a:path w="730884" h="284479">
                  <a:moveTo>
                    <a:pt x="730529" y="0"/>
                  </a:moveTo>
                  <a:lnTo>
                    <a:pt x="561022" y="182613"/>
                  </a:lnTo>
                  <a:lnTo>
                    <a:pt x="561022" y="19088"/>
                  </a:lnTo>
                  <a:lnTo>
                    <a:pt x="518058" y="19088"/>
                  </a:lnTo>
                  <a:lnTo>
                    <a:pt x="518058" y="284099"/>
                  </a:lnTo>
                  <a:lnTo>
                    <a:pt x="687552" y="101447"/>
                  </a:lnTo>
                  <a:lnTo>
                    <a:pt x="687552" y="266776"/>
                  </a:lnTo>
                  <a:lnTo>
                    <a:pt x="730529" y="266776"/>
                  </a:lnTo>
                  <a:lnTo>
                    <a:pt x="7305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402425" y="5843350"/>
              <a:ext cx="182633" cy="247678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8650694" y="5837383"/>
              <a:ext cx="498475" cy="260985"/>
            </a:xfrm>
            <a:custGeom>
              <a:avLst/>
              <a:gdLst/>
              <a:ahLst/>
              <a:cxnLst/>
              <a:rect l="l" t="t" r="r" b="b"/>
              <a:pathLst>
                <a:path w="498475" h="260985">
                  <a:moveTo>
                    <a:pt x="236956" y="138468"/>
                  </a:moveTo>
                  <a:lnTo>
                    <a:pt x="236169" y="111163"/>
                  </a:lnTo>
                  <a:lnTo>
                    <a:pt x="234734" y="102666"/>
                  </a:lnTo>
                  <a:lnTo>
                    <a:pt x="232029" y="86537"/>
                  </a:lnTo>
                  <a:lnTo>
                    <a:pt x="224523" y="64604"/>
                  </a:lnTo>
                  <a:lnTo>
                    <a:pt x="213664" y="45351"/>
                  </a:lnTo>
                  <a:lnTo>
                    <a:pt x="207276" y="38201"/>
                  </a:lnTo>
                  <a:lnTo>
                    <a:pt x="195948" y="25514"/>
                  </a:lnTo>
                  <a:lnTo>
                    <a:pt x="192773" y="23431"/>
                  </a:lnTo>
                  <a:lnTo>
                    <a:pt x="192773" y="102666"/>
                  </a:lnTo>
                  <a:lnTo>
                    <a:pt x="47155" y="102666"/>
                  </a:lnTo>
                  <a:lnTo>
                    <a:pt x="63220" y="66128"/>
                  </a:lnTo>
                  <a:lnTo>
                    <a:pt x="94678" y="42760"/>
                  </a:lnTo>
                  <a:lnTo>
                    <a:pt x="119964" y="38201"/>
                  </a:lnTo>
                  <a:lnTo>
                    <a:pt x="133692" y="39344"/>
                  </a:lnTo>
                  <a:lnTo>
                    <a:pt x="133375" y="39344"/>
                  </a:lnTo>
                  <a:lnTo>
                    <a:pt x="145554" y="42608"/>
                  </a:lnTo>
                  <a:lnTo>
                    <a:pt x="176504" y="65341"/>
                  </a:lnTo>
                  <a:lnTo>
                    <a:pt x="192773" y="102666"/>
                  </a:lnTo>
                  <a:lnTo>
                    <a:pt x="192773" y="23431"/>
                  </a:lnTo>
                  <a:lnTo>
                    <a:pt x="174421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03" y="2324"/>
                  </a:lnTo>
                  <a:lnTo>
                    <a:pt x="50203" y="20980"/>
                  </a:lnTo>
                  <a:lnTo>
                    <a:pt x="18300" y="57162"/>
                  </a:lnTo>
                  <a:lnTo>
                    <a:pt x="2032" y="104165"/>
                  </a:lnTo>
                  <a:lnTo>
                    <a:pt x="0" y="131305"/>
                  </a:lnTo>
                  <a:lnTo>
                    <a:pt x="2260" y="161544"/>
                  </a:lnTo>
                  <a:lnTo>
                    <a:pt x="20320" y="210032"/>
                  </a:lnTo>
                  <a:lnTo>
                    <a:pt x="55041" y="242531"/>
                  </a:lnTo>
                  <a:lnTo>
                    <a:pt x="98171" y="258787"/>
                  </a:lnTo>
                  <a:lnTo>
                    <a:pt x="122364" y="260819"/>
                  </a:lnTo>
                  <a:lnTo>
                    <a:pt x="145643" y="258914"/>
                  </a:lnTo>
                  <a:lnTo>
                    <a:pt x="186817" y="243687"/>
                  </a:lnTo>
                  <a:lnTo>
                    <a:pt x="221284" y="212331"/>
                  </a:lnTo>
                  <a:lnTo>
                    <a:pt x="235153" y="190398"/>
                  </a:lnTo>
                  <a:lnTo>
                    <a:pt x="199339" y="170700"/>
                  </a:lnTo>
                  <a:lnTo>
                    <a:pt x="194386" y="180213"/>
                  </a:lnTo>
                  <a:lnTo>
                    <a:pt x="188455" y="189052"/>
                  </a:lnTo>
                  <a:lnTo>
                    <a:pt x="150253" y="218147"/>
                  </a:lnTo>
                  <a:lnTo>
                    <a:pt x="122948" y="222631"/>
                  </a:lnTo>
                  <a:lnTo>
                    <a:pt x="107175" y="221170"/>
                  </a:lnTo>
                  <a:lnTo>
                    <a:pt x="67437" y="199351"/>
                  </a:lnTo>
                  <a:lnTo>
                    <a:pt x="45847" y="156362"/>
                  </a:lnTo>
                  <a:lnTo>
                    <a:pt x="44170" y="138468"/>
                  </a:lnTo>
                  <a:lnTo>
                    <a:pt x="236956" y="138468"/>
                  </a:lnTo>
                  <a:close/>
                </a:path>
                <a:path w="498475" h="260985">
                  <a:moveTo>
                    <a:pt x="498360" y="183832"/>
                  </a:moveTo>
                  <a:lnTo>
                    <a:pt x="481266" y="200812"/>
                  </a:lnTo>
                  <a:lnTo>
                    <a:pt x="462241" y="212928"/>
                  </a:lnTo>
                  <a:lnTo>
                    <a:pt x="441274" y="220205"/>
                  </a:lnTo>
                  <a:lnTo>
                    <a:pt x="418376" y="222631"/>
                  </a:lnTo>
                  <a:lnTo>
                    <a:pt x="401104" y="221094"/>
                  </a:lnTo>
                  <a:lnTo>
                    <a:pt x="356908" y="198158"/>
                  </a:lnTo>
                  <a:lnTo>
                    <a:pt x="332854" y="151041"/>
                  </a:lnTo>
                  <a:lnTo>
                    <a:pt x="331241" y="130708"/>
                  </a:lnTo>
                  <a:lnTo>
                    <a:pt x="332854" y="110363"/>
                  </a:lnTo>
                  <a:lnTo>
                    <a:pt x="356908" y="62966"/>
                  </a:lnTo>
                  <a:lnTo>
                    <a:pt x="401447" y="39751"/>
                  </a:lnTo>
                  <a:lnTo>
                    <a:pt x="418985" y="38201"/>
                  </a:lnTo>
                  <a:lnTo>
                    <a:pt x="441960" y="40513"/>
                  </a:lnTo>
                  <a:lnTo>
                    <a:pt x="462546" y="47447"/>
                  </a:lnTo>
                  <a:lnTo>
                    <a:pt x="480758" y="59016"/>
                  </a:lnTo>
                  <a:lnTo>
                    <a:pt x="496570" y="75196"/>
                  </a:lnTo>
                  <a:lnTo>
                    <a:pt x="496570" y="23863"/>
                  </a:lnTo>
                  <a:lnTo>
                    <a:pt x="479005" y="13423"/>
                  </a:lnTo>
                  <a:lnTo>
                    <a:pt x="460311" y="5969"/>
                  </a:lnTo>
                  <a:lnTo>
                    <a:pt x="440499" y="1498"/>
                  </a:lnTo>
                  <a:lnTo>
                    <a:pt x="419569" y="0"/>
                  </a:lnTo>
                  <a:lnTo>
                    <a:pt x="392150" y="2336"/>
                  </a:lnTo>
                  <a:lnTo>
                    <a:pt x="344716" y="20980"/>
                  </a:lnTo>
                  <a:lnTo>
                    <a:pt x="308229" y="57162"/>
                  </a:lnTo>
                  <a:lnTo>
                    <a:pt x="289420" y="104178"/>
                  </a:lnTo>
                  <a:lnTo>
                    <a:pt x="287070" y="131318"/>
                  </a:lnTo>
                  <a:lnTo>
                    <a:pt x="289407" y="158153"/>
                  </a:lnTo>
                  <a:lnTo>
                    <a:pt x="308051" y="204558"/>
                  </a:lnTo>
                  <a:lnTo>
                    <a:pt x="344309" y="240169"/>
                  </a:lnTo>
                  <a:lnTo>
                    <a:pt x="391909" y="258521"/>
                  </a:lnTo>
                  <a:lnTo>
                    <a:pt x="419569" y="260819"/>
                  </a:lnTo>
                  <a:lnTo>
                    <a:pt x="440829" y="259207"/>
                  </a:lnTo>
                  <a:lnTo>
                    <a:pt x="461048" y="254406"/>
                  </a:lnTo>
                  <a:lnTo>
                    <a:pt x="480225" y="246392"/>
                  </a:lnTo>
                  <a:lnTo>
                    <a:pt x="498360" y="235165"/>
                  </a:lnTo>
                  <a:lnTo>
                    <a:pt x="498360" y="18383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214693" y="5843350"/>
              <a:ext cx="208894" cy="247678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1505470" y="5722791"/>
              <a:ext cx="11866245" cy="1092200"/>
            </a:xfrm>
            <a:custGeom>
              <a:avLst/>
              <a:gdLst/>
              <a:ahLst/>
              <a:cxnLst/>
              <a:rect l="l" t="t" r="r" b="b"/>
              <a:pathLst>
                <a:path w="11866244" h="1092200">
                  <a:moveTo>
                    <a:pt x="208876" y="799757"/>
                  </a:moveTo>
                  <a:lnTo>
                    <a:pt x="199783" y="751268"/>
                  </a:lnTo>
                  <a:lnTo>
                    <a:pt x="172478" y="714413"/>
                  </a:lnTo>
                  <a:lnTo>
                    <a:pt x="164719" y="709231"/>
                  </a:lnTo>
                  <a:lnTo>
                    <a:pt x="164719" y="797356"/>
                  </a:lnTo>
                  <a:lnTo>
                    <a:pt x="163322" y="813435"/>
                  </a:lnTo>
                  <a:lnTo>
                    <a:pt x="142341" y="850506"/>
                  </a:lnTo>
                  <a:lnTo>
                    <a:pt x="99199" y="868400"/>
                  </a:lnTo>
                  <a:lnTo>
                    <a:pt x="80568" y="869594"/>
                  </a:lnTo>
                  <a:lnTo>
                    <a:pt x="44157" y="869594"/>
                  </a:lnTo>
                  <a:lnTo>
                    <a:pt x="44157" y="728141"/>
                  </a:lnTo>
                  <a:lnTo>
                    <a:pt x="76987" y="728141"/>
                  </a:lnTo>
                  <a:lnTo>
                    <a:pt x="115366" y="732472"/>
                  </a:lnTo>
                  <a:lnTo>
                    <a:pt x="142786" y="745451"/>
                  </a:lnTo>
                  <a:lnTo>
                    <a:pt x="159245" y="767080"/>
                  </a:lnTo>
                  <a:lnTo>
                    <a:pt x="164719" y="797356"/>
                  </a:lnTo>
                  <a:lnTo>
                    <a:pt x="164719" y="709231"/>
                  </a:lnTo>
                  <a:lnTo>
                    <a:pt x="154127" y="702132"/>
                  </a:lnTo>
                  <a:lnTo>
                    <a:pt x="131305" y="693369"/>
                  </a:lnTo>
                  <a:lnTo>
                    <a:pt x="104000" y="688111"/>
                  </a:lnTo>
                  <a:lnTo>
                    <a:pt x="72212" y="686358"/>
                  </a:lnTo>
                  <a:lnTo>
                    <a:pt x="0" y="686358"/>
                  </a:lnTo>
                  <a:lnTo>
                    <a:pt x="0" y="1084453"/>
                  </a:lnTo>
                  <a:lnTo>
                    <a:pt x="44157" y="1084453"/>
                  </a:lnTo>
                  <a:lnTo>
                    <a:pt x="44157" y="911364"/>
                  </a:lnTo>
                  <a:lnTo>
                    <a:pt x="82956" y="911364"/>
                  </a:lnTo>
                  <a:lnTo>
                    <a:pt x="138226" y="903236"/>
                  </a:lnTo>
                  <a:lnTo>
                    <a:pt x="177546" y="878852"/>
                  </a:lnTo>
                  <a:lnTo>
                    <a:pt x="184950" y="869594"/>
                  </a:lnTo>
                  <a:lnTo>
                    <a:pt x="191262" y="861707"/>
                  </a:lnTo>
                  <a:lnTo>
                    <a:pt x="201053" y="842810"/>
                  </a:lnTo>
                  <a:lnTo>
                    <a:pt x="206921" y="822159"/>
                  </a:lnTo>
                  <a:lnTo>
                    <a:pt x="208876" y="799757"/>
                  </a:lnTo>
                  <a:close/>
                </a:path>
                <a:path w="11866244" h="1092200">
                  <a:moveTo>
                    <a:pt x="494169" y="836752"/>
                  </a:moveTo>
                  <a:lnTo>
                    <a:pt x="453580" y="836752"/>
                  </a:lnTo>
                  <a:lnTo>
                    <a:pt x="453580" y="960907"/>
                  </a:lnTo>
                  <a:lnTo>
                    <a:pt x="452183" y="979563"/>
                  </a:lnTo>
                  <a:lnTo>
                    <a:pt x="431203" y="1026553"/>
                  </a:lnTo>
                  <a:lnTo>
                    <a:pt x="388886" y="1051788"/>
                  </a:lnTo>
                  <a:lnTo>
                    <a:pt x="388467" y="1051788"/>
                  </a:lnTo>
                  <a:lnTo>
                    <a:pt x="371221" y="1053401"/>
                  </a:lnTo>
                  <a:lnTo>
                    <a:pt x="323710" y="1038809"/>
                  </a:lnTo>
                  <a:lnTo>
                    <a:pt x="295490" y="997686"/>
                  </a:lnTo>
                  <a:lnTo>
                    <a:pt x="290055" y="960297"/>
                  </a:lnTo>
                  <a:lnTo>
                    <a:pt x="291515" y="940092"/>
                  </a:lnTo>
                  <a:lnTo>
                    <a:pt x="313613" y="893165"/>
                  </a:lnTo>
                  <a:lnTo>
                    <a:pt x="354863" y="870496"/>
                  </a:lnTo>
                  <a:lnTo>
                    <a:pt x="371221" y="868984"/>
                  </a:lnTo>
                  <a:lnTo>
                    <a:pt x="386943" y="870496"/>
                  </a:lnTo>
                  <a:lnTo>
                    <a:pt x="428510" y="892860"/>
                  </a:lnTo>
                  <a:lnTo>
                    <a:pt x="452018" y="940092"/>
                  </a:lnTo>
                  <a:lnTo>
                    <a:pt x="453580" y="960907"/>
                  </a:lnTo>
                  <a:lnTo>
                    <a:pt x="453580" y="836752"/>
                  </a:lnTo>
                  <a:lnTo>
                    <a:pt x="451192" y="836752"/>
                  </a:lnTo>
                  <a:lnTo>
                    <a:pt x="451192" y="871969"/>
                  </a:lnTo>
                  <a:lnTo>
                    <a:pt x="448386" y="868984"/>
                  </a:lnTo>
                  <a:lnTo>
                    <a:pt x="434251" y="853960"/>
                  </a:lnTo>
                  <a:lnTo>
                    <a:pt x="414489" y="841095"/>
                  </a:lnTo>
                  <a:lnTo>
                    <a:pt x="391883" y="833374"/>
                  </a:lnTo>
                  <a:lnTo>
                    <a:pt x="366445" y="830808"/>
                  </a:lnTo>
                  <a:lnTo>
                    <a:pt x="342061" y="832954"/>
                  </a:lnTo>
                  <a:lnTo>
                    <a:pt x="299237" y="850099"/>
                  </a:lnTo>
                  <a:lnTo>
                    <a:pt x="265518" y="883932"/>
                  </a:lnTo>
                  <a:lnTo>
                    <a:pt x="248056" y="931532"/>
                  </a:lnTo>
                  <a:lnTo>
                    <a:pt x="245872" y="960297"/>
                  </a:lnTo>
                  <a:lnTo>
                    <a:pt x="248069" y="989622"/>
                  </a:lnTo>
                  <a:lnTo>
                    <a:pt x="265684" y="1037971"/>
                  </a:lnTo>
                  <a:lnTo>
                    <a:pt x="299631" y="1072134"/>
                  </a:lnTo>
                  <a:lnTo>
                    <a:pt x="342315" y="1089456"/>
                  </a:lnTo>
                  <a:lnTo>
                    <a:pt x="366445" y="1091615"/>
                  </a:lnTo>
                  <a:lnTo>
                    <a:pt x="391439" y="1088999"/>
                  </a:lnTo>
                  <a:lnTo>
                    <a:pt x="413893" y="1081163"/>
                  </a:lnTo>
                  <a:lnTo>
                    <a:pt x="433806" y="1068108"/>
                  </a:lnTo>
                  <a:lnTo>
                    <a:pt x="447789" y="1053401"/>
                  </a:lnTo>
                  <a:lnTo>
                    <a:pt x="451192" y="1049820"/>
                  </a:lnTo>
                  <a:lnTo>
                    <a:pt x="451192" y="1084453"/>
                  </a:lnTo>
                  <a:lnTo>
                    <a:pt x="494169" y="1084453"/>
                  </a:lnTo>
                  <a:lnTo>
                    <a:pt x="494169" y="1049820"/>
                  </a:lnTo>
                  <a:lnTo>
                    <a:pt x="494169" y="871969"/>
                  </a:lnTo>
                  <a:lnTo>
                    <a:pt x="494169" y="836752"/>
                  </a:lnTo>
                  <a:close/>
                </a:path>
                <a:path w="11866244" h="1092200">
                  <a:moveTo>
                    <a:pt x="771105" y="1014615"/>
                  </a:moveTo>
                  <a:lnTo>
                    <a:pt x="754011" y="1031582"/>
                  </a:lnTo>
                  <a:lnTo>
                    <a:pt x="734987" y="1043711"/>
                  </a:lnTo>
                  <a:lnTo>
                    <a:pt x="714019" y="1050988"/>
                  </a:lnTo>
                  <a:lnTo>
                    <a:pt x="691121" y="1053401"/>
                  </a:lnTo>
                  <a:lnTo>
                    <a:pt x="673849" y="1051877"/>
                  </a:lnTo>
                  <a:lnTo>
                    <a:pt x="629653" y="1028954"/>
                  </a:lnTo>
                  <a:lnTo>
                    <a:pt x="605586" y="981837"/>
                  </a:lnTo>
                  <a:lnTo>
                    <a:pt x="603986" y="961504"/>
                  </a:lnTo>
                  <a:lnTo>
                    <a:pt x="605586" y="941158"/>
                  </a:lnTo>
                  <a:lnTo>
                    <a:pt x="629653" y="893749"/>
                  </a:lnTo>
                  <a:lnTo>
                    <a:pt x="674179" y="870534"/>
                  </a:lnTo>
                  <a:lnTo>
                    <a:pt x="691718" y="868984"/>
                  </a:lnTo>
                  <a:lnTo>
                    <a:pt x="714705" y="871296"/>
                  </a:lnTo>
                  <a:lnTo>
                    <a:pt x="735291" y="878243"/>
                  </a:lnTo>
                  <a:lnTo>
                    <a:pt x="753491" y="889812"/>
                  </a:lnTo>
                  <a:lnTo>
                    <a:pt x="769315" y="905992"/>
                  </a:lnTo>
                  <a:lnTo>
                    <a:pt x="769315" y="854671"/>
                  </a:lnTo>
                  <a:lnTo>
                    <a:pt x="751738" y="844219"/>
                  </a:lnTo>
                  <a:lnTo>
                    <a:pt x="733056" y="836764"/>
                  </a:lnTo>
                  <a:lnTo>
                    <a:pt x="713244" y="832294"/>
                  </a:lnTo>
                  <a:lnTo>
                    <a:pt x="692315" y="830808"/>
                  </a:lnTo>
                  <a:lnTo>
                    <a:pt x="664895" y="833132"/>
                  </a:lnTo>
                  <a:lnTo>
                    <a:pt x="617448" y="851789"/>
                  </a:lnTo>
                  <a:lnTo>
                    <a:pt x="580961" y="887971"/>
                  </a:lnTo>
                  <a:lnTo>
                    <a:pt x="562165" y="934961"/>
                  </a:lnTo>
                  <a:lnTo>
                    <a:pt x="559816" y="962101"/>
                  </a:lnTo>
                  <a:lnTo>
                    <a:pt x="562140" y="988936"/>
                  </a:lnTo>
                  <a:lnTo>
                    <a:pt x="580796" y="1035342"/>
                  </a:lnTo>
                  <a:lnTo>
                    <a:pt x="617054" y="1070965"/>
                  </a:lnTo>
                  <a:lnTo>
                    <a:pt x="664654" y="1089317"/>
                  </a:lnTo>
                  <a:lnTo>
                    <a:pt x="692315" y="1091615"/>
                  </a:lnTo>
                  <a:lnTo>
                    <a:pt x="713574" y="1090015"/>
                  </a:lnTo>
                  <a:lnTo>
                    <a:pt x="733793" y="1085202"/>
                  </a:lnTo>
                  <a:lnTo>
                    <a:pt x="752970" y="1077175"/>
                  </a:lnTo>
                  <a:lnTo>
                    <a:pt x="771105" y="1065949"/>
                  </a:lnTo>
                  <a:lnTo>
                    <a:pt x="771105" y="1014615"/>
                  </a:lnTo>
                  <a:close/>
                </a:path>
                <a:path w="11866244" h="1092200">
                  <a:moveTo>
                    <a:pt x="1032510" y="1014615"/>
                  </a:moveTo>
                  <a:lnTo>
                    <a:pt x="1015415" y="1031582"/>
                  </a:lnTo>
                  <a:lnTo>
                    <a:pt x="996391" y="1043711"/>
                  </a:lnTo>
                  <a:lnTo>
                    <a:pt x="975423" y="1050988"/>
                  </a:lnTo>
                  <a:lnTo>
                    <a:pt x="952525" y="1053401"/>
                  </a:lnTo>
                  <a:lnTo>
                    <a:pt x="935253" y="1051877"/>
                  </a:lnTo>
                  <a:lnTo>
                    <a:pt x="891057" y="1028954"/>
                  </a:lnTo>
                  <a:lnTo>
                    <a:pt x="866990" y="981837"/>
                  </a:lnTo>
                  <a:lnTo>
                    <a:pt x="865390" y="961504"/>
                  </a:lnTo>
                  <a:lnTo>
                    <a:pt x="866990" y="941158"/>
                  </a:lnTo>
                  <a:lnTo>
                    <a:pt x="891057" y="893749"/>
                  </a:lnTo>
                  <a:lnTo>
                    <a:pt x="935596" y="870534"/>
                  </a:lnTo>
                  <a:lnTo>
                    <a:pt x="953135" y="868984"/>
                  </a:lnTo>
                  <a:lnTo>
                    <a:pt x="976109" y="871296"/>
                  </a:lnTo>
                  <a:lnTo>
                    <a:pt x="996696" y="878243"/>
                  </a:lnTo>
                  <a:lnTo>
                    <a:pt x="1014907" y="889812"/>
                  </a:lnTo>
                  <a:lnTo>
                    <a:pt x="1030719" y="905992"/>
                  </a:lnTo>
                  <a:lnTo>
                    <a:pt x="1030719" y="854671"/>
                  </a:lnTo>
                  <a:lnTo>
                    <a:pt x="1013142" y="844219"/>
                  </a:lnTo>
                  <a:lnTo>
                    <a:pt x="994460" y="836764"/>
                  </a:lnTo>
                  <a:lnTo>
                    <a:pt x="974648" y="832294"/>
                  </a:lnTo>
                  <a:lnTo>
                    <a:pt x="953719" y="830808"/>
                  </a:lnTo>
                  <a:lnTo>
                    <a:pt x="926299" y="833132"/>
                  </a:lnTo>
                  <a:lnTo>
                    <a:pt x="878865" y="851789"/>
                  </a:lnTo>
                  <a:lnTo>
                    <a:pt x="842365" y="887971"/>
                  </a:lnTo>
                  <a:lnTo>
                    <a:pt x="823569" y="934961"/>
                  </a:lnTo>
                  <a:lnTo>
                    <a:pt x="821220" y="962101"/>
                  </a:lnTo>
                  <a:lnTo>
                    <a:pt x="823544" y="988936"/>
                  </a:lnTo>
                  <a:lnTo>
                    <a:pt x="842200" y="1035342"/>
                  </a:lnTo>
                  <a:lnTo>
                    <a:pt x="878459" y="1070965"/>
                  </a:lnTo>
                  <a:lnTo>
                    <a:pt x="926058" y="1089317"/>
                  </a:lnTo>
                  <a:lnTo>
                    <a:pt x="953719" y="1091615"/>
                  </a:lnTo>
                  <a:lnTo>
                    <a:pt x="974979" y="1090015"/>
                  </a:lnTo>
                  <a:lnTo>
                    <a:pt x="995197" y="1085202"/>
                  </a:lnTo>
                  <a:lnTo>
                    <a:pt x="1014374" y="1077175"/>
                  </a:lnTo>
                  <a:lnTo>
                    <a:pt x="1032510" y="1065949"/>
                  </a:lnTo>
                  <a:lnTo>
                    <a:pt x="1032510" y="1014615"/>
                  </a:lnTo>
                  <a:close/>
                </a:path>
                <a:path w="11866244" h="1092200">
                  <a:moveTo>
                    <a:pt x="8173555" y="101473"/>
                  </a:moveTo>
                  <a:lnTo>
                    <a:pt x="8004061" y="284086"/>
                  </a:lnTo>
                  <a:lnTo>
                    <a:pt x="8004061" y="120561"/>
                  </a:lnTo>
                  <a:lnTo>
                    <a:pt x="7961084" y="120561"/>
                  </a:lnTo>
                  <a:lnTo>
                    <a:pt x="7961084" y="385572"/>
                  </a:lnTo>
                  <a:lnTo>
                    <a:pt x="8130591" y="202920"/>
                  </a:lnTo>
                  <a:lnTo>
                    <a:pt x="8130591" y="368249"/>
                  </a:lnTo>
                  <a:lnTo>
                    <a:pt x="8173555" y="368249"/>
                  </a:lnTo>
                  <a:lnTo>
                    <a:pt x="8173555" y="101473"/>
                  </a:lnTo>
                  <a:close/>
                </a:path>
                <a:path w="11866244" h="1092200">
                  <a:moveTo>
                    <a:pt x="8480323" y="368249"/>
                  </a:moveTo>
                  <a:lnTo>
                    <a:pt x="8377669" y="236347"/>
                  </a:lnTo>
                  <a:lnTo>
                    <a:pt x="8468385" y="120561"/>
                  </a:lnTo>
                  <a:lnTo>
                    <a:pt x="8415871" y="120561"/>
                  </a:lnTo>
                  <a:lnTo>
                    <a:pt x="8350809" y="204724"/>
                  </a:lnTo>
                  <a:lnTo>
                    <a:pt x="8286953" y="120561"/>
                  </a:lnTo>
                  <a:lnTo>
                    <a:pt x="8234426" y="120561"/>
                  </a:lnTo>
                  <a:lnTo>
                    <a:pt x="8324545" y="235750"/>
                  </a:lnTo>
                  <a:lnTo>
                    <a:pt x="8218906" y="368249"/>
                  </a:lnTo>
                  <a:lnTo>
                    <a:pt x="8271434" y="368249"/>
                  </a:lnTo>
                  <a:lnTo>
                    <a:pt x="8349615" y="267373"/>
                  </a:lnTo>
                  <a:lnTo>
                    <a:pt x="8427796" y="368249"/>
                  </a:lnTo>
                  <a:lnTo>
                    <a:pt x="8480323" y="368249"/>
                  </a:lnTo>
                  <a:close/>
                </a:path>
                <a:path w="11866244" h="1092200">
                  <a:moveTo>
                    <a:pt x="8911831" y="245300"/>
                  </a:moveTo>
                  <a:lnTo>
                    <a:pt x="8902497" y="193522"/>
                  </a:lnTo>
                  <a:lnTo>
                    <a:pt x="8875522" y="152793"/>
                  </a:lnTo>
                  <a:lnTo>
                    <a:pt x="8867661" y="146011"/>
                  </a:lnTo>
                  <a:lnTo>
                    <a:pt x="8867661" y="245300"/>
                  </a:lnTo>
                  <a:lnTo>
                    <a:pt x="8866060" y="265633"/>
                  </a:lnTo>
                  <a:lnTo>
                    <a:pt x="8841994" y="312737"/>
                  </a:lnTo>
                  <a:lnTo>
                    <a:pt x="8797798" y="335686"/>
                  </a:lnTo>
                  <a:lnTo>
                    <a:pt x="8780526" y="337223"/>
                  </a:lnTo>
                  <a:lnTo>
                    <a:pt x="8763254" y="335686"/>
                  </a:lnTo>
                  <a:lnTo>
                    <a:pt x="8719045" y="312737"/>
                  </a:lnTo>
                  <a:lnTo>
                    <a:pt x="8694991" y="265633"/>
                  </a:lnTo>
                  <a:lnTo>
                    <a:pt x="8693391" y="245300"/>
                  </a:lnTo>
                  <a:lnTo>
                    <a:pt x="8694966" y="224955"/>
                  </a:lnTo>
                  <a:lnTo>
                    <a:pt x="8718740" y="177558"/>
                  </a:lnTo>
                  <a:lnTo>
                    <a:pt x="8763000" y="154343"/>
                  </a:lnTo>
                  <a:lnTo>
                    <a:pt x="8780526" y="152793"/>
                  </a:lnTo>
                  <a:lnTo>
                    <a:pt x="8798103" y="154343"/>
                  </a:lnTo>
                  <a:lnTo>
                    <a:pt x="8842299" y="177253"/>
                  </a:lnTo>
                  <a:lnTo>
                    <a:pt x="8866073" y="224713"/>
                  </a:lnTo>
                  <a:lnTo>
                    <a:pt x="8867661" y="245300"/>
                  </a:lnTo>
                  <a:lnTo>
                    <a:pt x="8867661" y="146011"/>
                  </a:lnTo>
                  <a:lnTo>
                    <a:pt x="8854656" y="135407"/>
                  </a:lnTo>
                  <a:lnTo>
                    <a:pt x="8832367" y="123837"/>
                  </a:lnTo>
                  <a:lnTo>
                    <a:pt x="8807666" y="116903"/>
                  </a:lnTo>
                  <a:lnTo>
                    <a:pt x="8780526" y="114592"/>
                  </a:lnTo>
                  <a:lnTo>
                    <a:pt x="8753386" y="116903"/>
                  </a:lnTo>
                  <a:lnTo>
                    <a:pt x="8706383" y="135407"/>
                  </a:lnTo>
                  <a:lnTo>
                    <a:pt x="8670201" y="171335"/>
                  </a:lnTo>
                  <a:lnTo>
                    <a:pt x="8651545" y="218186"/>
                  </a:lnTo>
                  <a:lnTo>
                    <a:pt x="8649221" y="245300"/>
                  </a:lnTo>
                  <a:lnTo>
                    <a:pt x="8651545" y="272148"/>
                  </a:lnTo>
                  <a:lnTo>
                    <a:pt x="8670201" y="318719"/>
                  </a:lnTo>
                  <a:lnTo>
                    <a:pt x="8706383" y="354609"/>
                  </a:lnTo>
                  <a:lnTo>
                    <a:pt x="8753386" y="373100"/>
                  </a:lnTo>
                  <a:lnTo>
                    <a:pt x="8780526" y="375412"/>
                  </a:lnTo>
                  <a:lnTo>
                    <a:pt x="8807666" y="373100"/>
                  </a:lnTo>
                  <a:lnTo>
                    <a:pt x="8854656" y="354609"/>
                  </a:lnTo>
                  <a:lnTo>
                    <a:pt x="8890838" y="318719"/>
                  </a:lnTo>
                  <a:lnTo>
                    <a:pt x="8909494" y="272148"/>
                  </a:lnTo>
                  <a:lnTo>
                    <a:pt x="8911831" y="245300"/>
                  </a:lnTo>
                  <a:close/>
                </a:path>
                <a:path w="11866244" h="1092200">
                  <a:moveTo>
                    <a:pt x="9225750" y="245897"/>
                  </a:moveTo>
                  <a:lnTo>
                    <a:pt x="9217609" y="196278"/>
                  </a:lnTo>
                  <a:lnTo>
                    <a:pt x="9193225" y="153695"/>
                  </a:lnTo>
                  <a:lnTo>
                    <a:pt x="9192285" y="152793"/>
                  </a:lnTo>
                  <a:lnTo>
                    <a:pt x="9181579" y="142455"/>
                  </a:lnTo>
                  <a:lnTo>
                    <a:pt x="9181579" y="245897"/>
                  </a:lnTo>
                  <a:lnTo>
                    <a:pt x="9180220" y="263931"/>
                  </a:lnTo>
                  <a:lnTo>
                    <a:pt x="9180195" y="264274"/>
                  </a:lnTo>
                  <a:lnTo>
                    <a:pt x="9159494" y="310654"/>
                  </a:lnTo>
                  <a:lnTo>
                    <a:pt x="9118308" y="335559"/>
                  </a:lnTo>
                  <a:lnTo>
                    <a:pt x="9101010" y="337223"/>
                  </a:lnTo>
                  <a:lnTo>
                    <a:pt x="9083383" y="335559"/>
                  </a:lnTo>
                  <a:lnTo>
                    <a:pt x="9041016" y="310654"/>
                  </a:lnTo>
                  <a:lnTo>
                    <a:pt x="9019565" y="264274"/>
                  </a:lnTo>
                  <a:lnTo>
                    <a:pt x="9019476" y="263931"/>
                  </a:lnTo>
                  <a:lnTo>
                    <a:pt x="9018092" y="245897"/>
                  </a:lnTo>
                  <a:lnTo>
                    <a:pt x="9018041" y="245300"/>
                  </a:lnTo>
                  <a:lnTo>
                    <a:pt x="9019591" y="225539"/>
                  </a:lnTo>
                  <a:lnTo>
                    <a:pt x="9019616" y="225196"/>
                  </a:lnTo>
                  <a:lnTo>
                    <a:pt x="9024277" y="207403"/>
                  </a:lnTo>
                  <a:lnTo>
                    <a:pt x="9024315" y="207251"/>
                  </a:lnTo>
                  <a:lnTo>
                    <a:pt x="9056103" y="166890"/>
                  </a:lnTo>
                  <a:lnTo>
                    <a:pt x="9082164" y="155181"/>
                  </a:lnTo>
                  <a:lnTo>
                    <a:pt x="9084742" y="154355"/>
                  </a:lnTo>
                  <a:lnTo>
                    <a:pt x="9100414" y="152793"/>
                  </a:lnTo>
                  <a:lnTo>
                    <a:pt x="9116035" y="154355"/>
                  </a:lnTo>
                  <a:lnTo>
                    <a:pt x="9130703" y="159054"/>
                  </a:lnTo>
                  <a:lnTo>
                    <a:pt x="9144394" y="166890"/>
                  </a:lnTo>
                  <a:lnTo>
                    <a:pt x="9157106" y="177863"/>
                  </a:lnTo>
                  <a:lnTo>
                    <a:pt x="9167812" y="191516"/>
                  </a:lnTo>
                  <a:lnTo>
                    <a:pt x="9175382" y="207251"/>
                  </a:lnTo>
                  <a:lnTo>
                    <a:pt x="9175458" y="207403"/>
                  </a:lnTo>
                  <a:lnTo>
                    <a:pt x="9179966" y="225196"/>
                  </a:lnTo>
                  <a:lnTo>
                    <a:pt x="9180055" y="225539"/>
                  </a:lnTo>
                  <a:lnTo>
                    <a:pt x="9181528" y="245300"/>
                  </a:lnTo>
                  <a:lnTo>
                    <a:pt x="9181579" y="245897"/>
                  </a:lnTo>
                  <a:lnTo>
                    <a:pt x="9181579" y="142455"/>
                  </a:lnTo>
                  <a:lnTo>
                    <a:pt x="9175521" y="136588"/>
                  </a:lnTo>
                  <a:lnTo>
                    <a:pt x="9154947" y="124371"/>
                  </a:lnTo>
                  <a:lnTo>
                    <a:pt x="9131795" y="117119"/>
                  </a:lnTo>
                  <a:lnTo>
                    <a:pt x="9132494" y="117119"/>
                  </a:lnTo>
                  <a:lnTo>
                    <a:pt x="9105189" y="114592"/>
                  </a:lnTo>
                  <a:lnTo>
                    <a:pt x="9080411" y="117119"/>
                  </a:lnTo>
                  <a:lnTo>
                    <a:pt x="9058034" y="124739"/>
                  </a:lnTo>
                  <a:lnTo>
                    <a:pt x="9038044" y="137426"/>
                  </a:lnTo>
                  <a:lnTo>
                    <a:pt x="9020442" y="155181"/>
                  </a:lnTo>
                  <a:lnTo>
                    <a:pt x="9020442" y="120561"/>
                  </a:lnTo>
                  <a:lnTo>
                    <a:pt x="8977465" y="120561"/>
                  </a:lnTo>
                  <a:lnTo>
                    <a:pt x="8977465" y="507911"/>
                  </a:lnTo>
                  <a:lnTo>
                    <a:pt x="9020442" y="507911"/>
                  </a:lnTo>
                  <a:lnTo>
                    <a:pt x="9020442" y="333641"/>
                  </a:lnTo>
                  <a:lnTo>
                    <a:pt x="9037930" y="351917"/>
                  </a:lnTo>
                  <a:lnTo>
                    <a:pt x="9058186" y="364959"/>
                  </a:lnTo>
                  <a:lnTo>
                    <a:pt x="9081198" y="372783"/>
                  </a:lnTo>
                  <a:lnTo>
                    <a:pt x="9106979" y="375399"/>
                  </a:lnTo>
                  <a:lnTo>
                    <a:pt x="9132748" y="373024"/>
                  </a:lnTo>
                  <a:lnTo>
                    <a:pt x="9176017" y="354088"/>
                  </a:lnTo>
                  <a:lnTo>
                    <a:pt x="9207614" y="317576"/>
                  </a:lnTo>
                  <a:lnTo>
                    <a:pt x="9223731" y="271767"/>
                  </a:lnTo>
                  <a:lnTo>
                    <a:pt x="9225750" y="245897"/>
                  </a:lnTo>
                  <a:close/>
                </a:path>
                <a:path w="11866244" h="1092200">
                  <a:moveTo>
                    <a:pt x="9438195" y="120599"/>
                  </a:moveTo>
                  <a:lnTo>
                    <a:pt x="9291371" y="120599"/>
                  </a:lnTo>
                  <a:lnTo>
                    <a:pt x="9291371" y="159969"/>
                  </a:lnTo>
                  <a:lnTo>
                    <a:pt x="9291371" y="368249"/>
                  </a:lnTo>
                  <a:lnTo>
                    <a:pt x="9334335" y="368249"/>
                  </a:lnTo>
                  <a:lnTo>
                    <a:pt x="9334335" y="159969"/>
                  </a:lnTo>
                  <a:lnTo>
                    <a:pt x="9438195" y="159969"/>
                  </a:lnTo>
                  <a:lnTo>
                    <a:pt x="9438195" y="120599"/>
                  </a:lnTo>
                  <a:close/>
                </a:path>
                <a:path w="11866244" h="1092200">
                  <a:moveTo>
                    <a:pt x="9713989" y="120561"/>
                  </a:moveTo>
                  <a:lnTo>
                    <a:pt x="9673412" y="120561"/>
                  </a:lnTo>
                  <a:lnTo>
                    <a:pt x="9673412" y="244703"/>
                  </a:lnTo>
                  <a:lnTo>
                    <a:pt x="9672002" y="263359"/>
                  </a:lnTo>
                  <a:lnTo>
                    <a:pt x="9651035" y="310349"/>
                  </a:lnTo>
                  <a:lnTo>
                    <a:pt x="9608718" y="335597"/>
                  </a:lnTo>
                  <a:lnTo>
                    <a:pt x="9608287" y="335597"/>
                  </a:lnTo>
                  <a:lnTo>
                    <a:pt x="9591040" y="337223"/>
                  </a:lnTo>
                  <a:lnTo>
                    <a:pt x="9543529" y="322618"/>
                  </a:lnTo>
                  <a:lnTo>
                    <a:pt x="9515310" y="281482"/>
                  </a:lnTo>
                  <a:lnTo>
                    <a:pt x="9509874" y="244106"/>
                  </a:lnTo>
                  <a:lnTo>
                    <a:pt x="9511335" y="223901"/>
                  </a:lnTo>
                  <a:lnTo>
                    <a:pt x="9533445" y="176974"/>
                  </a:lnTo>
                  <a:lnTo>
                    <a:pt x="9574682" y="154305"/>
                  </a:lnTo>
                  <a:lnTo>
                    <a:pt x="9591040" y="152793"/>
                  </a:lnTo>
                  <a:lnTo>
                    <a:pt x="9606775" y="154305"/>
                  </a:lnTo>
                  <a:lnTo>
                    <a:pt x="9648342" y="176657"/>
                  </a:lnTo>
                  <a:lnTo>
                    <a:pt x="9671837" y="223901"/>
                  </a:lnTo>
                  <a:lnTo>
                    <a:pt x="9673361" y="244106"/>
                  </a:lnTo>
                  <a:lnTo>
                    <a:pt x="9673412" y="244703"/>
                  </a:lnTo>
                  <a:lnTo>
                    <a:pt x="9673412" y="120561"/>
                  </a:lnTo>
                  <a:lnTo>
                    <a:pt x="9671025" y="120561"/>
                  </a:lnTo>
                  <a:lnTo>
                    <a:pt x="9671025" y="155778"/>
                  </a:lnTo>
                  <a:lnTo>
                    <a:pt x="9668218" y="152793"/>
                  </a:lnTo>
                  <a:lnTo>
                    <a:pt x="9654083" y="137756"/>
                  </a:lnTo>
                  <a:lnTo>
                    <a:pt x="9634309" y="124891"/>
                  </a:lnTo>
                  <a:lnTo>
                    <a:pt x="9611703" y="117170"/>
                  </a:lnTo>
                  <a:lnTo>
                    <a:pt x="9586265" y="114592"/>
                  </a:lnTo>
                  <a:lnTo>
                    <a:pt x="9561881" y="116738"/>
                  </a:lnTo>
                  <a:lnTo>
                    <a:pt x="9519056" y="133896"/>
                  </a:lnTo>
                  <a:lnTo>
                    <a:pt x="9485351" y="167728"/>
                  </a:lnTo>
                  <a:lnTo>
                    <a:pt x="9467875" y="215328"/>
                  </a:lnTo>
                  <a:lnTo>
                    <a:pt x="9465691" y="244106"/>
                  </a:lnTo>
                  <a:lnTo>
                    <a:pt x="9467901" y="273443"/>
                  </a:lnTo>
                  <a:lnTo>
                    <a:pt x="9485503" y="321779"/>
                  </a:lnTo>
                  <a:lnTo>
                    <a:pt x="9519463" y="355942"/>
                  </a:lnTo>
                  <a:lnTo>
                    <a:pt x="9562135" y="373240"/>
                  </a:lnTo>
                  <a:lnTo>
                    <a:pt x="9586265" y="375412"/>
                  </a:lnTo>
                  <a:lnTo>
                    <a:pt x="9611258" y="372795"/>
                  </a:lnTo>
                  <a:lnTo>
                    <a:pt x="9633712" y="364972"/>
                  </a:lnTo>
                  <a:lnTo>
                    <a:pt x="9653638" y="351917"/>
                  </a:lnTo>
                  <a:lnTo>
                    <a:pt x="9667621" y="337223"/>
                  </a:lnTo>
                  <a:lnTo>
                    <a:pt x="9671025" y="333641"/>
                  </a:lnTo>
                  <a:lnTo>
                    <a:pt x="9671025" y="368249"/>
                  </a:lnTo>
                  <a:lnTo>
                    <a:pt x="9713989" y="368249"/>
                  </a:lnTo>
                  <a:lnTo>
                    <a:pt x="9713989" y="333641"/>
                  </a:lnTo>
                  <a:lnTo>
                    <a:pt x="9713989" y="155778"/>
                  </a:lnTo>
                  <a:lnTo>
                    <a:pt x="9713989" y="120561"/>
                  </a:lnTo>
                  <a:close/>
                </a:path>
                <a:path w="11866244" h="1092200">
                  <a:moveTo>
                    <a:pt x="9998050" y="120599"/>
                  </a:moveTo>
                  <a:lnTo>
                    <a:pt x="9955073" y="120599"/>
                  </a:lnTo>
                  <a:lnTo>
                    <a:pt x="9955073" y="222199"/>
                  </a:lnTo>
                  <a:lnTo>
                    <a:pt x="9838093" y="222199"/>
                  </a:lnTo>
                  <a:lnTo>
                    <a:pt x="9838093" y="120599"/>
                  </a:lnTo>
                  <a:lnTo>
                    <a:pt x="9795116" y="120599"/>
                  </a:lnTo>
                  <a:lnTo>
                    <a:pt x="9795116" y="222199"/>
                  </a:lnTo>
                  <a:lnTo>
                    <a:pt x="9795116" y="261569"/>
                  </a:lnTo>
                  <a:lnTo>
                    <a:pt x="9795116" y="368249"/>
                  </a:lnTo>
                  <a:lnTo>
                    <a:pt x="9838093" y="368249"/>
                  </a:lnTo>
                  <a:lnTo>
                    <a:pt x="9838093" y="261569"/>
                  </a:lnTo>
                  <a:lnTo>
                    <a:pt x="9955073" y="261569"/>
                  </a:lnTo>
                  <a:lnTo>
                    <a:pt x="9955073" y="368249"/>
                  </a:lnTo>
                  <a:lnTo>
                    <a:pt x="9998050" y="368249"/>
                  </a:lnTo>
                  <a:lnTo>
                    <a:pt x="9998050" y="261569"/>
                  </a:lnTo>
                  <a:lnTo>
                    <a:pt x="9998050" y="222199"/>
                  </a:lnTo>
                  <a:lnTo>
                    <a:pt x="9998050" y="120599"/>
                  </a:lnTo>
                  <a:close/>
                </a:path>
                <a:path w="11866244" h="1092200">
                  <a:moveTo>
                    <a:pt x="10291674" y="101473"/>
                  </a:moveTo>
                  <a:lnTo>
                    <a:pt x="10122167" y="284086"/>
                  </a:lnTo>
                  <a:lnTo>
                    <a:pt x="10122167" y="120561"/>
                  </a:lnTo>
                  <a:lnTo>
                    <a:pt x="10079203" y="120561"/>
                  </a:lnTo>
                  <a:lnTo>
                    <a:pt x="10079203" y="385572"/>
                  </a:lnTo>
                  <a:lnTo>
                    <a:pt x="10248697" y="202920"/>
                  </a:lnTo>
                  <a:lnTo>
                    <a:pt x="10248697" y="368249"/>
                  </a:lnTo>
                  <a:lnTo>
                    <a:pt x="10291674" y="368249"/>
                  </a:lnTo>
                  <a:lnTo>
                    <a:pt x="10291674" y="101473"/>
                  </a:lnTo>
                  <a:close/>
                </a:path>
                <a:path w="11866244" h="1092200">
                  <a:moveTo>
                    <a:pt x="10559034" y="292455"/>
                  </a:moveTo>
                  <a:lnTo>
                    <a:pt x="10541724" y="247091"/>
                  </a:lnTo>
                  <a:lnTo>
                    <a:pt x="10513073" y="230987"/>
                  </a:lnTo>
                  <a:lnTo>
                    <a:pt x="10525354" y="221246"/>
                  </a:lnTo>
                  <a:lnTo>
                    <a:pt x="10534117" y="209346"/>
                  </a:lnTo>
                  <a:lnTo>
                    <a:pt x="10539374" y="195287"/>
                  </a:lnTo>
                  <a:lnTo>
                    <a:pt x="10541127" y="179057"/>
                  </a:lnTo>
                  <a:lnTo>
                    <a:pt x="10539781" y="165366"/>
                  </a:lnTo>
                  <a:lnTo>
                    <a:pt x="10519639" y="131889"/>
                  </a:lnTo>
                  <a:lnTo>
                    <a:pt x="10478910" y="115671"/>
                  </a:lnTo>
                  <a:lnTo>
                    <a:pt x="10461142" y="114592"/>
                  </a:lnTo>
                  <a:lnTo>
                    <a:pt x="10446118" y="115455"/>
                  </a:lnTo>
                  <a:lnTo>
                    <a:pt x="10406837" y="128308"/>
                  </a:lnTo>
                  <a:lnTo>
                    <a:pt x="10375201" y="159359"/>
                  </a:lnTo>
                  <a:lnTo>
                    <a:pt x="10405046" y="183819"/>
                  </a:lnTo>
                  <a:lnTo>
                    <a:pt x="10409009" y="177558"/>
                  </a:lnTo>
                  <a:lnTo>
                    <a:pt x="10413708" y="171894"/>
                  </a:lnTo>
                  <a:lnTo>
                    <a:pt x="10450297" y="153390"/>
                  </a:lnTo>
                  <a:lnTo>
                    <a:pt x="10459364" y="152793"/>
                  </a:lnTo>
                  <a:lnTo>
                    <a:pt x="10469397" y="153352"/>
                  </a:lnTo>
                  <a:lnTo>
                    <a:pt x="10501071" y="179539"/>
                  </a:lnTo>
                  <a:lnTo>
                    <a:pt x="10501744" y="187401"/>
                  </a:lnTo>
                  <a:lnTo>
                    <a:pt x="10500919" y="194195"/>
                  </a:lnTo>
                  <a:lnTo>
                    <a:pt x="10466895" y="216255"/>
                  </a:lnTo>
                  <a:lnTo>
                    <a:pt x="10456380" y="216662"/>
                  </a:lnTo>
                  <a:lnTo>
                    <a:pt x="10435488" y="216662"/>
                  </a:lnTo>
                  <a:lnTo>
                    <a:pt x="10435488" y="256044"/>
                  </a:lnTo>
                  <a:lnTo>
                    <a:pt x="10460558" y="256044"/>
                  </a:lnTo>
                  <a:lnTo>
                    <a:pt x="10473614" y="256565"/>
                  </a:lnTo>
                  <a:lnTo>
                    <a:pt x="10512323" y="276352"/>
                  </a:lnTo>
                  <a:lnTo>
                    <a:pt x="10516057" y="293052"/>
                  </a:lnTo>
                  <a:lnTo>
                    <a:pt x="10514978" y="303949"/>
                  </a:lnTo>
                  <a:lnTo>
                    <a:pt x="10481437" y="334835"/>
                  </a:lnTo>
                  <a:lnTo>
                    <a:pt x="10456977" y="337223"/>
                  </a:lnTo>
                  <a:lnTo>
                    <a:pt x="10445483" y="336435"/>
                  </a:lnTo>
                  <a:lnTo>
                    <a:pt x="10409187" y="318681"/>
                  </a:lnTo>
                  <a:lnTo>
                    <a:pt x="10394302" y="296621"/>
                  </a:lnTo>
                  <a:lnTo>
                    <a:pt x="10357294" y="312153"/>
                  </a:lnTo>
                  <a:lnTo>
                    <a:pt x="10380459" y="346290"/>
                  </a:lnTo>
                  <a:lnTo>
                    <a:pt x="10420121" y="370192"/>
                  </a:lnTo>
                  <a:lnTo>
                    <a:pt x="10456380" y="375412"/>
                  </a:lnTo>
                  <a:lnTo>
                    <a:pt x="10477335" y="374218"/>
                  </a:lnTo>
                  <a:lnTo>
                    <a:pt x="10526801" y="356323"/>
                  </a:lnTo>
                  <a:lnTo>
                    <a:pt x="10557015" y="311454"/>
                  </a:lnTo>
                  <a:lnTo>
                    <a:pt x="10559034" y="292455"/>
                  </a:lnTo>
                  <a:close/>
                </a:path>
                <a:path w="11866244" h="1092200">
                  <a:moveTo>
                    <a:pt x="10857522" y="120561"/>
                  </a:moveTo>
                  <a:lnTo>
                    <a:pt x="10816933" y="120561"/>
                  </a:lnTo>
                  <a:lnTo>
                    <a:pt x="10816933" y="244703"/>
                  </a:lnTo>
                  <a:lnTo>
                    <a:pt x="10815536" y="263359"/>
                  </a:lnTo>
                  <a:lnTo>
                    <a:pt x="10794556" y="310349"/>
                  </a:lnTo>
                  <a:lnTo>
                    <a:pt x="10752239" y="335597"/>
                  </a:lnTo>
                  <a:lnTo>
                    <a:pt x="10751820" y="335597"/>
                  </a:lnTo>
                  <a:lnTo>
                    <a:pt x="10734573" y="337223"/>
                  </a:lnTo>
                  <a:lnTo>
                    <a:pt x="10687063" y="322618"/>
                  </a:lnTo>
                  <a:lnTo>
                    <a:pt x="10658843" y="281482"/>
                  </a:lnTo>
                  <a:lnTo>
                    <a:pt x="10653446" y="244703"/>
                  </a:lnTo>
                  <a:lnTo>
                    <a:pt x="10653395" y="244106"/>
                  </a:lnTo>
                  <a:lnTo>
                    <a:pt x="10659288" y="205841"/>
                  </a:lnTo>
                  <a:lnTo>
                    <a:pt x="10689412" y="166395"/>
                  </a:lnTo>
                  <a:lnTo>
                    <a:pt x="10734573" y="152793"/>
                  </a:lnTo>
                  <a:lnTo>
                    <a:pt x="10750448" y="154305"/>
                  </a:lnTo>
                  <a:lnTo>
                    <a:pt x="10750296" y="154305"/>
                  </a:lnTo>
                  <a:lnTo>
                    <a:pt x="10765155" y="158838"/>
                  </a:lnTo>
                  <a:lnTo>
                    <a:pt x="10802823" y="189877"/>
                  </a:lnTo>
                  <a:lnTo>
                    <a:pt x="10816895" y="244106"/>
                  </a:lnTo>
                  <a:lnTo>
                    <a:pt x="10816933" y="244703"/>
                  </a:lnTo>
                  <a:lnTo>
                    <a:pt x="10816933" y="120561"/>
                  </a:lnTo>
                  <a:lnTo>
                    <a:pt x="10814545" y="120561"/>
                  </a:lnTo>
                  <a:lnTo>
                    <a:pt x="10814545" y="155778"/>
                  </a:lnTo>
                  <a:lnTo>
                    <a:pt x="10811739" y="152793"/>
                  </a:lnTo>
                  <a:lnTo>
                    <a:pt x="10797604" y="137756"/>
                  </a:lnTo>
                  <a:lnTo>
                    <a:pt x="10777842" y="124891"/>
                  </a:lnTo>
                  <a:lnTo>
                    <a:pt x="10755236" y="117170"/>
                  </a:lnTo>
                  <a:lnTo>
                    <a:pt x="10729798" y="114592"/>
                  </a:lnTo>
                  <a:lnTo>
                    <a:pt x="10705414" y="116738"/>
                  </a:lnTo>
                  <a:lnTo>
                    <a:pt x="10662590" y="133896"/>
                  </a:lnTo>
                  <a:lnTo>
                    <a:pt x="10628871" y="167728"/>
                  </a:lnTo>
                  <a:lnTo>
                    <a:pt x="10611409" y="215328"/>
                  </a:lnTo>
                  <a:lnTo>
                    <a:pt x="10609224" y="244106"/>
                  </a:lnTo>
                  <a:lnTo>
                    <a:pt x="10611422" y="273443"/>
                  </a:lnTo>
                  <a:lnTo>
                    <a:pt x="10629036" y="321779"/>
                  </a:lnTo>
                  <a:lnTo>
                    <a:pt x="10662984" y="355942"/>
                  </a:lnTo>
                  <a:lnTo>
                    <a:pt x="10705656" y="373240"/>
                  </a:lnTo>
                  <a:lnTo>
                    <a:pt x="10729798" y="375412"/>
                  </a:lnTo>
                  <a:lnTo>
                    <a:pt x="10754779" y="372795"/>
                  </a:lnTo>
                  <a:lnTo>
                    <a:pt x="10777245" y="364972"/>
                  </a:lnTo>
                  <a:lnTo>
                    <a:pt x="10797159" y="351917"/>
                  </a:lnTo>
                  <a:lnTo>
                    <a:pt x="10811142" y="337223"/>
                  </a:lnTo>
                  <a:lnTo>
                    <a:pt x="10814545" y="333641"/>
                  </a:lnTo>
                  <a:lnTo>
                    <a:pt x="10814545" y="368249"/>
                  </a:lnTo>
                  <a:lnTo>
                    <a:pt x="10857522" y="368249"/>
                  </a:lnTo>
                  <a:lnTo>
                    <a:pt x="10857522" y="333641"/>
                  </a:lnTo>
                  <a:lnTo>
                    <a:pt x="10857522" y="155778"/>
                  </a:lnTo>
                  <a:lnTo>
                    <a:pt x="10857522" y="120561"/>
                  </a:lnTo>
                  <a:close/>
                </a:path>
                <a:path w="11866244" h="1092200">
                  <a:moveTo>
                    <a:pt x="11176191" y="328879"/>
                  </a:moveTo>
                  <a:lnTo>
                    <a:pt x="11135601" y="328879"/>
                  </a:lnTo>
                  <a:lnTo>
                    <a:pt x="11135601" y="120599"/>
                  </a:lnTo>
                  <a:lnTo>
                    <a:pt x="11092637" y="120599"/>
                  </a:lnTo>
                  <a:lnTo>
                    <a:pt x="11092637" y="328879"/>
                  </a:lnTo>
                  <a:lnTo>
                    <a:pt x="10981614" y="328879"/>
                  </a:lnTo>
                  <a:lnTo>
                    <a:pt x="10981614" y="120599"/>
                  </a:lnTo>
                  <a:lnTo>
                    <a:pt x="10938650" y="120599"/>
                  </a:lnTo>
                  <a:lnTo>
                    <a:pt x="10938650" y="328879"/>
                  </a:lnTo>
                  <a:lnTo>
                    <a:pt x="10938650" y="368249"/>
                  </a:lnTo>
                  <a:lnTo>
                    <a:pt x="11136795" y="368249"/>
                  </a:lnTo>
                  <a:lnTo>
                    <a:pt x="11136795" y="434289"/>
                  </a:lnTo>
                  <a:lnTo>
                    <a:pt x="11176191" y="434289"/>
                  </a:lnTo>
                  <a:lnTo>
                    <a:pt x="11176191" y="368249"/>
                  </a:lnTo>
                  <a:lnTo>
                    <a:pt x="11176191" y="328879"/>
                  </a:lnTo>
                  <a:close/>
                </a:path>
                <a:path w="11866244" h="1092200">
                  <a:moveTo>
                    <a:pt x="11434051" y="101473"/>
                  </a:moveTo>
                  <a:lnTo>
                    <a:pt x="11264544" y="284086"/>
                  </a:lnTo>
                  <a:lnTo>
                    <a:pt x="11264544" y="120561"/>
                  </a:lnTo>
                  <a:lnTo>
                    <a:pt x="11221568" y="120561"/>
                  </a:lnTo>
                  <a:lnTo>
                    <a:pt x="11221568" y="385572"/>
                  </a:lnTo>
                  <a:lnTo>
                    <a:pt x="11391075" y="202920"/>
                  </a:lnTo>
                  <a:lnTo>
                    <a:pt x="11391075" y="368249"/>
                  </a:lnTo>
                  <a:lnTo>
                    <a:pt x="11434051" y="368249"/>
                  </a:lnTo>
                  <a:lnTo>
                    <a:pt x="11434051" y="101473"/>
                  </a:lnTo>
                  <a:close/>
                </a:path>
                <a:path w="11866244" h="1092200">
                  <a:moveTo>
                    <a:pt x="11709718" y="13728"/>
                  </a:moveTo>
                  <a:lnTo>
                    <a:pt x="11673916" y="0"/>
                  </a:lnTo>
                  <a:lnTo>
                    <a:pt x="11666715" y="15671"/>
                  </a:lnTo>
                  <a:lnTo>
                    <a:pt x="11655857" y="26860"/>
                  </a:lnTo>
                  <a:lnTo>
                    <a:pt x="11641353" y="33578"/>
                  </a:lnTo>
                  <a:lnTo>
                    <a:pt x="11623192" y="35814"/>
                  </a:lnTo>
                  <a:lnTo>
                    <a:pt x="11605019" y="33578"/>
                  </a:lnTo>
                  <a:lnTo>
                    <a:pt x="11590503" y="26860"/>
                  </a:lnTo>
                  <a:lnTo>
                    <a:pt x="11579644" y="15671"/>
                  </a:lnTo>
                  <a:lnTo>
                    <a:pt x="11572443" y="0"/>
                  </a:lnTo>
                  <a:lnTo>
                    <a:pt x="11536642" y="13728"/>
                  </a:lnTo>
                  <a:lnTo>
                    <a:pt x="11558511" y="47637"/>
                  </a:lnTo>
                  <a:lnTo>
                    <a:pt x="11594160" y="67741"/>
                  </a:lnTo>
                  <a:lnTo>
                    <a:pt x="11623192" y="71628"/>
                  </a:lnTo>
                  <a:lnTo>
                    <a:pt x="11638191" y="70650"/>
                  </a:lnTo>
                  <a:lnTo>
                    <a:pt x="11677206" y="56108"/>
                  </a:lnTo>
                  <a:lnTo>
                    <a:pt x="11698059" y="35814"/>
                  </a:lnTo>
                  <a:lnTo>
                    <a:pt x="11704104" y="26441"/>
                  </a:lnTo>
                  <a:lnTo>
                    <a:pt x="11709718" y="13728"/>
                  </a:lnTo>
                  <a:close/>
                </a:path>
                <a:path w="11866244" h="1092200">
                  <a:moveTo>
                    <a:pt x="11727625" y="101473"/>
                  </a:moveTo>
                  <a:lnTo>
                    <a:pt x="11558130" y="284086"/>
                  </a:lnTo>
                  <a:lnTo>
                    <a:pt x="11558130" y="120561"/>
                  </a:lnTo>
                  <a:lnTo>
                    <a:pt x="11515154" y="120561"/>
                  </a:lnTo>
                  <a:lnTo>
                    <a:pt x="11515154" y="385572"/>
                  </a:lnTo>
                  <a:lnTo>
                    <a:pt x="11609337" y="284086"/>
                  </a:lnTo>
                  <a:lnTo>
                    <a:pt x="11684660" y="202920"/>
                  </a:lnTo>
                  <a:lnTo>
                    <a:pt x="11684660" y="368249"/>
                  </a:lnTo>
                  <a:lnTo>
                    <a:pt x="11727625" y="368249"/>
                  </a:lnTo>
                  <a:lnTo>
                    <a:pt x="11727625" y="202920"/>
                  </a:lnTo>
                  <a:lnTo>
                    <a:pt x="11727625" y="101473"/>
                  </a:lnTo>
                  <a:close/>
                </a:path>
                <a:path w="11866244" h="1092200">
                  <a:moveTo>
                    <a:pt x="11866105" y="336423"/>
                  </a:moveTo>
                  <a:lnTo>
                    <a:pt x="11863134" y="329450"/>
                  </a:lnTo>
                  <a:lnTo>
                    <a:pt x="11851183" y="317525"/>
                  </a:lnTo>
                  <a:lnTo>
                    <a:pt x="11844223" y="314540"/>
                  </a:lnTo>
                  <a:lnTo>
                    <a:pt x="11828297" y="314540"/>
                  </a:lnTo>
                  <a:lnTo>
                    <a:pt x="11821338" y="317525"/>
                  </a:lnTo>
                  <a:lnTo>
                    <a:pt x="11809400" y="329450"/>
                  </a:lnTo>
                  <a:lnTo>
                    <a:pt x="11806428" y="336423"/>
                  </a:lnTo>
                  <a:lnTo>
                    <a:pt x="11806428" y="352336"/>
                  </a:lnTo>
                  <a:lnTo>
                    <a:pt x="11809400" y="359295"/>
                  </a:lnTo>
                  <a:lnTo>
                    <a:pt x="11815369" y="365264"/>
                  </a:lnTo>
                  <a:lnTo>
                    <a:pt x="11821338" y="371233"/>
                  </a:lnTo>
                  <a:lnTo>
                    <a:pt x="11828297" y="374218"/>
                  </a:lnTo>
                  <a:lnTo>
                    <a:pt x="11844223" y="374218"/>
                  </a:lnTo>
                  <a:lnTo>
                    <a:pt x="11851183" y="371233"/>
                  </a:lnTo>
                  <a:lnTo>
                    <a:pt x="11863134" y="359295"/>
                  </a:lnTo>
                  <a:lnTo>
                    <a:pt x="11866105" y="352336"/>
                  </a:lnTo>
                  <a:lnTo>
                    <a:pt x="11866105" y="33642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567817" y="6559538"/>
              <a:ext cx="223218" cy="248892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2856661" y="6553600"/>
              <a:ext cx="824230" cy="319405"/>
            </a:xfrm>
            <a:custGeom>
              <a:avLst/>
              <a:gdLst/>
              <a:ahLst/>
              <a:cxnLst/>
              <a:rect l="l" t="t" r="r" b="b"/>
              <a:pathLst>
                <a:path w="824229" h="319404">
                  <a:moveTo>
                    <a:pt x="236956" y="138455"/>
                  </a:moveTo>
                  <a:lnTo>
                    <a:pt x="236169" y="111150"/>
                  </a:lnTo>
                  <a:lnTo>
                    <a:pt x="234734" y="102641"/>
                  </a:lnTo>
                  <a:lnTo>
                    <a:pt x="232029" y="86525"/>
                  </a:lnTo>
                  <a:lnTo>
                    <a:pt x="224523" y="64604"/>
                  </a:lnTo>
                  <a:lnTo>
                    <a:pt x="213664" y="45351"/>
                  </a:lnTo>
                  <a:lnTo>
                    <a:pt x="207264" y="38188"/>
                  </a:lnTo>
                  <a:lnTo>
                    <a:pt x="195948" y="25514"/>
                  </a:lnTo>
                  <a:lnTo>
                    <a:pt x="192773" y="23431"/>
                  </a:lnTo>
                  <a:lnTo>
                    <a:pt x="192773" y="102641"/>
                  </a:lnTo>
                  <a:lnTo>
                    <a:pt x="47155" y="102641"/>
                  </a:lnTo>
                  <a:lnTo>
                    <a:pt x="63207" y="66103"/>
                  </a:lnTo>
                  <a:lnTo>
                    <a:pt x="94678" y="42735"/>
                  </a:lnTo>
                  <a:lnTo>
                    <a:pt x="119964" y="38188"/>
                  </a:lnTo>
                  <a:lnTo>
                    <a:pt x="133654" y="39319"/>
                  </a:lnTo>
                  <a:lnTo>
                    <a:pt x="133362" y="39319"/>
                  </a:lnTo>
                  <a:lnTo>
                    <a:pt x="145554" y="42595"/>
                  </a:lnTo>
                  <a:lnTo>
                    <a:pt x="176504" y="65316"/>
                  </a:lnTo>
                  <a:lnTo>
                    <a:pt x="192773" y="102641"/>
                  </a:lnTo>
                  <a:lnTo>
                    <a:pt x="192773" y="23431"/>
                  </a:lnTo>
                  <a:lnTo>
                    <a:pt x="174421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03" y="2324"/>
                  </a:lnTo>
                  <a:lnTo>
                    <a:pt x="50203" y="20980"/>
                  </a:lnTo>
                  <a:lnTo>
                    <a:pt x="18300" y="57162"/>
                  </a:lnTo>
                  <a:lnTo>
                    <a:pt x="2032" y="104165"/>
                  </a:lnTo>
                  <a:lnTo>
                    <a:pt x="0" y="131292"/>
                  </a:lnTo>
                  <a:lnTo>
                    <a:pt x="2260" y="161531"/>
                  </a:lnTo>
                  <a:lnTo>
                    <a:pt x="20320" y="210019"/>
                  </a:lnTo>
                  <a:lnTo>
                    <a:pt x="55041" y="242506"/>
                  </a:lnTo>
                  <a:lnTo>
                    <a:pt x="98171" y="258775"/>
                  </a:lnTo>
                  <a:lnTo>
                    <a:pt x="122364" y="260807"/>
                  </a:lnTo>
                  <a:lnTo>
                    <a:pt x="145643" y="258902"/>
                  </a:lnTo>
                  <a:lnTo>
                    <a:pt x="167119" y="253199"/>
                  </a:lnTo>
                  <a:lnTo>
                    <a:pt x="186817" y="243687"/>
                  </a:lnTo>
                  <a:lnTo>
                    <a:pt x="204724" y="230378"/>
                  </a:lnTo>
                  <a:lnTo>
                    <a:pt x="212547" y="222605"/>
                  </a:lnTo>
                  <a:lnTo>
                    <a:pt x="213334" y="221830"/>
                  </a:lnTo>
                  <a:lnTo>
                    <a:pt x="221284" y="212318"/>
                  </a:lnTo>
                  <a:lnTo>
                    <a:pt x="228549" y="201841"/>
                  </a:lnTo>
                  <a:lnTo>
                    <a:pt x="235153" y="190373"/>
                  </a:lnTo>
                  <a:lnTo>
                    <a:pt x="199339" y="170688"/>
                  </a:lnTo>
                  <a:lnTo>
                    <a:pt x="194386" y="180200"/>
                  </a:lnTo>
                  <a:lnTo>
                    <a:pt x="188455" y="189039"/>
                  </a:lnTo>
                  <a:lnTo>
                    <a:pt x="150253" y="218135"/>
                  </a:lnTo>
                  <a:lnTo>
                    <a:pt x="122948" y="222605"/>
                  </a:lnTo>
                  <a:lnTo>
                    <a:pt x="107175" y="221157"/>
                  </a:lnTo>
                  <a:lnTo>
                    <a:pt x="67437" y="199326"/>
                  </a:lnTo>
                  <a:lnTo>
                    <a:pt x="45847" y="156362"/>
                  </a:lnTo>
                  <a:lnTo>
                    <a:pt x="44170" y="138455"/>
                  </a:lnTo>
                  <a:lnTo>
                    <a:pt x="236956" y="138455"/>
                  </a:lnTo>
                  <a:close/>
                </a:path>
                <a:path w="824229" h="319404">
                  <a:moveTo>
                    <a:pt x="531787" y="214261"/>
                  </a:moveTo>
                  <a:lnTo>
                    <a:pt x="494779" y="214261"/>
                  </a:lnTo>
                  <a:lnTo>
                    <a:pt x="494779" y="45351"/>
                  </a:lnTo>
                  <a:lnTo>
                    <a:pt x="494779" y="5943"/>
                  </a:lnTo>
                  <a:lnTo>
                    <a:pt x="451802" y="5943"/>
                  </a:lnTo>
                  <a:lnTo>
                    <a:pt x="451802" y="45351"/>
                  </a:lnTo>
                  <a:lnTo>
                    <a:pt x="451802" y="214261"/>
                  </a:lnTo>
                  <a:lnTo>
                    <a:pt x="333629" y="214261"/>
                  </a:lnTo>
                  <a:lnTo>
                    <a:pt x="346684" y="199682"/>
                  </a:lnTo>
                  <a:lnTo>
                    <a:pt x="356006" y="182181"/>
                  </a:lnTo>
                  <a:lnTo>
                    <a:pt x="361607" y="161772"/>
                  </a:lnTo>
                  <a:lnTo>
                    <a:pt x="363474" y="138455"/>
                  </a:lnTo>
                  <a:lnTo>
                    <a:pt x="363474" y="45351"/>
                  </a:lnTo>
                  <a:lnTo>
                    <a:pt x="451802" y="45351"/>
                  </a:lnTo>
                  <a:lnTo>
                    <a:pt x="451802" y="5943"/>
                  </a:lnTo>
                  <a:lnTo>
                    <a:pt x="320497" y="5943"/>
                  </a:lnTo>
                  <a:lnTo>
                    <a:pt x="320497" y="116357"/>
                  </a:lnTo>
                  <a:lnTo>
                    <a:pt x="319862" y="137261"/>
                  </a:lnTo>
                  <a:lnTo>
                    <a:pt x="310349" y="182029"/>
                  </a:lnTo>
                  <a:lnTo>
                    <a:pt x="278904" y="212026"/>
                  </a:lnTo>
                  <a:lnTo>
                    <a:pt x="264401" y="214261"/>
                  </a:lnTo>
                  <a:lnTo>
                    <a:pt x="264401" y="319290"/>
                  </a:lnTo>
                  <a:lnTo>
                    <a:pt x="303796" y="319290"/>
                  </a:lnTo>
                  <a:lnTo>
                    <a:pt x="303796" y="253657"/>
                  </a:lnTo>
                  <a:lnTo>
                    <a:pt x="492391" y="253657"/>
                  </a:lnTo>
                  <a:lnTo>
                    <a:pt x="492391" y="319290"/>
                  </a:lnTo>
                  <a:lnTo>
                    <a:pt x="531787" y="319290"/>
                  </a:lnTo>
                  <a:lnTo>
                    <a:pt x="531787" y="253657"/>
                  </a:lnTo>
                  <a:lnTo>
                    <a:pt x="531787" y="214261"/>
                  </a:lnTo>
                  <a:close/>
                </a:path>
                <a:path w="824229" h="319404">
                  <a:moveTo>
                    <a:pt x="824230" y="130695"/>
                  </a:moveTo>
                  <a:lnTo>
                    <a:pt x="814895" y="78930"/>
                  </a:lnTo>
                  <a:lnTo>
                    <a:pt x="787895" y="38176"/>
                  </a:lnTo>
                  <a:lnTo>
                    <a:pt x="780059" y="31407"/>
                  </a:lnTo>
                  <a:lnTo>
                    <a:pt x="780059" y="130695"/>
                  </a:lnTo>
                  <a:lnTo>
                    <a:pt x="778459" y="151028"/>
                  </a:lnTo>
                  <a:lnTo>
                    <a:pt x="754392" y="198132"/>
                  </a:lnTo>
                  <a:lnTo>
                    <a:pt x="710196" y="221068"/>
                  </a:lnTo>
                  <a:lnTo>
                    <a:pt x="692924" y="222592"/>
                  </a:lnTo>
                  <a:lnTo>
                    <a:pt x="675652" y="221068"/>
                  </a:lnTo>
                  <a:lnTo>
                    <a:pt x="631444" y="198132"/>
                  </a:lnTo>
                  <a:lnTo>
                    <a:pt x="607390" y="151028"/>
                  </a:lnTo>
                  <a:lnTo>
                    <a:pt x="605777" y="130695"/>
                  </a:lnTo>
                  <a:lnTo>
                    <a:pt x="607364" y="110350"/>
                  </a:lnTo>
                  <a:lnTo>
                    <a:pt x="631139" y="62941"/>
                  </a:lnTo>
                  <a:lnTo>
                    <a:pt x="675398" y="39725"/>
                  </a:lnTo>
                  <a:lnTo>
                    <a:pt x="692924" y="38176"/>
                  </a:lnTo>
                  <a:lnTo>
                    <a:pt x="710501" y="39725"/>
                  </a:lnTo>
                  <a:lnTo>
                    <a:pt x="754697" y="62649"/>
                  </a:lnTo>
                  <a:lnTo>
                    <a:pt x="778471" y="110109"/>
                  </a:lnTo>
                  <a:lnTo>
                    <a:pt x="780059" y="130695"/>
                  </a:lnTo>
                  <a:lnTo>
                    <a:pt x="780059" y="31407"/>
                  </a:lnTo>
                  <a:lnTo>
                    <a:pt x="767054" y="20802"/>
                  </a:lnTo>
                  <a:lnTo>
                    <a:pt x="744766" y="9245"/>
                  </a:lnTo>
                  <a:lnTo>
                    <a:pt x="720051" y="2311"/>
                  </a:lnTo>
                  <a:lnTo>
                    <a:pt x="692924" y="0"/>
                  </a:lnTo>
                  <a:lnTo>
                    <a:pt x="665772" y="2311"/>
                  </a:lnTo>
                  <a:lnTo>
                    <a:pt x="618769" y="20802"/>
                  </a:lnTo>
                  <a:lnTo>
                    <a:pt x="582599" y="56730"/>
                  </a:lnTo>
                  <a:lnTo>
                    <a:pt x="563943" y="103581"/>
                  </a:lnTo>
                  <a:lnTo>
                    <a:pt x="561619" y="130695"/>
                  </a:lnTo>
                  <a:lnTo>
                    <a:pt x="563943" y="157556"/>
                  </a:lnTo>
                  <a:lnTo>
                    <a:pt x="582599" y="204101"/>
                  </a:lnTo>
                  <a:lnTo>
                    <a:pt x="618769" y="239991"/>
                  </a:lnTo>
                  <a:lnTo>
                    <a:pt x="665772" y="258495"/>
                  </a:lnTo>
                  <a:lnTo>
                    <a:pt x="692924" y="260807"/>
                  </a:lnTo>
                  <a:lnTo>
                    <a:pt x="720051" y="258495"/>
                  </a:lnTo>
                  <a:lnTo>
                    <a:pt x="744766" y="251561"/>
                  </a:lnTo>
                  <a:lnTo>
                    <a:pt x="767054" y="239991"/>
                  </a:lnTo>
                  <a:lnTo>
                    <a:pt x="786917" y="223812"/>
                  </a:lnTo>
                  <a:lnTo>
                    <a:pt x="787920" y="222592"/>
                  </a:lnTo>
                  <a:lnTo>
                    <a:pt x="803236" y="204101"/>
                  </a:lnTo>
                  <a:lnTo>
                    <a:pt x="814895" y="182016"/>
                  </a:lnTo>
                  <a:lnTo>
                    <a:pt x="821893" y="157556"/>
                  </a:lnTo>
                  <a:lnTo>
                    <a:pt x="824230" y="1306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746545" y="6559538"/>
              <a:ext cx="190988" cy="247699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3987647" y="6540468"/>
              <a:ext cx="826135" cy="284480"/>
            </a:xfrm>
            <a:custGeom>
              <a:avLst/>
              <a:gdLst/>
              <a:ahLst/>
              <a:cxnLst/>
              <a:rect l="l" t="t" r="r" b="b"/>
              <a:pathLst>
                <a:path w="826135" h="284479">
                  <a:moveTo>
                    <a:pt x="248297" y="19075"/>
                  </a:moveTo>
                  <a:lnTo>
                    <a:pt x="207721" y="19075"/>
                  </a:lnTo>
                  <a:lnTo>
                    <a:pt x="207721" y="143230"/>
                  </a:lnTo>
                  <a:lnTo>
                    <a:pt x="206311" y="161886"/>
                  </a:lnTo>
                  <a:lnTo>
                    <a:pt x="185343" y="208876"/>
                  </a:lnTo>
                  <a:lnTo>
                    <a:pt x="143027" y="234111"/>
                  </a:lnTo>
                  <a:lnTo>
                    <a:pt x="142595" y="234111"/>
                  </a:lnTo>
                  <a:lnTo>
                    <a:pt x="125349" y="235724"/>
                  </a:lnTo>
                  <a:lnTo>
                    <a:pt x="77838" y="221132"/>
                  </a:lnTo>
                  <a:lnTo>
                    <a:pt x="49618" y="180009"/>
                  </a:lnTo>
                  <a:lnTo>
                    <a:pt x="44183" y="142621"/>
                  </a:lnTo>
                  <a:lnTo>
                    <a:pt x="45643" y="122415"/>
                  </a:lnTo>
                  <a:lnTo>
                    <a:pt x="67754" y="75488"/>
                  </a:lnTo>
                  <a:lnTo>
                    <a:pt x="108991" y="52819"/>
                  </a:lnTo>
                  <a:lnTo>
                    <a:pt x="125349" y="51308"/>
                  </a:lnTo>
                  <a:lnTo>
                    <a:pt x="141071" y="52819"/>
                  </a:lnTo>
                  <a:lnTo>
                    <a:pt x="182651" y="75184"/>
                  </a:lnTo>
                  <a:lnTo>
                    <a:pt x="206146" y="122415"/>
                  </a:lnTo>
                  <a:lnTo>
                    <a:pt x="207670" y="142621"/>
                  </a:lnTo>
                  <a:lnTo>
                    <a:pt x="207721" y="143230"/>
                  </a:lnTo>
                  <a:lnTo>
                    <a:pt x="207721" y="19075"/>
                  </a:lnTo>
                  <a:lnTo>
                    <a:pt x="205333" y="19075"/>
                  </a:lnTo>
                  <a:lnTo>
                    <a:pt x="205333" y="54292"/>
                  </a:lnTo>
                  <a:lnTo>
                    <a:pt x="202526" y="51308"/>
                  </a:lnTo>
                  <a:lnTo>
                    <a:pt x="188391" y="36283"/>
                  </a:lnTo>
                  <a:lnTo>
                    <a:pt x="168617" y="23418"/>
                  </a:lnTo>
                  <a:lnTo>
                    <a:pt x="146011" y="15697"/>
                  </a:lnTo>
                  <a:lnTo>
                    <a:pt x="120573" y="13131"/>
                  </a:lnTo>
                  <a:lnTo>
                    <a:pt x="96189" y="15278"/>
                  </a:lnTo>
                  <a:lnTo>
                    <a:pt x="53365" y="32423"/>
                  </a:lnTo>
                  <a:lnTo>
                    <a:pt x="19659" y="66255"/>
                  </a:lnTo>
                  <a:lnTo>
                    <a:pt x="2184" y="113855"/>
                  </a:lnTo>
                  <a:lnTo>
                    <a:pt x="0" y="142621"/>
                  </a:lnTo>
                  <a:lnTo>
                    <a:pt x="2209" y="171945"/>
                  </a:lnTo>
                  <a:lnTo>
                    <a:pt x="19812" y="220294"/>
                  </a:lnTo>
                  <a:lnTo>
                    <a:pt x="53771" y="254457"/>
                  </a:lnTo>
                  <a:lnTo>
                    <a:pt x="96443" y="271780"/>
                  </a:lnTo>
                  <a:lnTo>
                    <a:pt x="120573" y="273939"/>
                  </a:lnTo>
                  <a:lnTo>
                    <a:pt x="145567" y="271322"/>
                  </a:lnTo>
                  <a:lnTo>
                    <a:pt x="168021" y="263486"/>
                  </a:lnTo>
                  <a:lnTo>
                    <a:pt x="187947" y="250431"/>
                  </a:lnTo>
                  <a:lnTo>
                    <a:pt x="201917" y="235724"/>
                  </a:lnTo>
                  <a:lnTo>
                    <a:pt x="205333" y="232143"/>
                  </a:lnTo>
                  <a:lnTo>
                    <a:pt x="205333" y="266776"/>
                  </a:lnTo>
                  <a:lnTo>
                    <a:pt x="248297" y="266776"/>
                  </a:lnTo>
                  <a:lnTo>
                    <a:pt x="248297" y="232143"/>
                  </a:lnTo>
                  <a:lnTo>
                    <a:pt x="248297" y="54292"/>
                  </a:lnTo>
                  <a:lnTo>
                    <a:pt x="248297" y="19075"/>
                  </a:lnTo>
                  <a:close/>
                </a:path>
                <a:path w="826135" h="284479">
                  <a:moveTo>
                    <a:pt x="532384" y="19126"/>
                  </a:moveTo>
                  <a:lnTo>
                    <a:pt x="489419" y="19126"/>
                  </a:lnTo>
                  <a:lnTo>
                    <a:pt x="489419" y="120726"/>
                  </a:lnTo>
                  <a:lnTo>
                    <a:pt x="372427" y="120726"/>
                  </a:lnTo>
                  <a:lnTo>
                    <a:pt x="372427" y="19126"/>
                  </a:lnTo>
                  <a:lnTo>
                    <a:pt x="329463" y="19126"/>
                  </a:lnTo>
                  <a:lnTo>
                    <a:pt x="329463" y="120726"/>
                  </a:lnTo>
                  <a:lnTo>
                    <a:pt x="329463" y="160096"/>
                  </a:lnTo>
                  <a:lnTo>
                    <a:pt x="329463" y="266776"/>
                  </a:lnTo>
                  <a:lnTo>
                    <a:pt x="372427" y="266776"/>
                  </a:lnTo>
                  <a:lnTo>
                    <a:pt x="372427" y="160096"/>
                  </a:lnTo>
                  <a:lnTo>
                    <a:pt x="489419" y="160096"/>
                  </a:lnTo>
                  <a:lnTo>
                    <a:pt x="489419" y="266776"/>
                  </a:lnTo>
                  <a:lnTo>
                    <a:pt x="532384" y="266776"/>
                  </a:lnTo>
                  <a:lnTo>
                    <a:pt x="532384" y="160096"/>
                  </a:lnTo>
                  <a:lnTo>
                    <a:pt x="532384" y="120726"/>
                  </a:lnTo>
                  <a:lnTo>
                    <a:pt x="532384" y="19126"/>
                  </a:lnTo>
                  <a:close/>
                </a:path>
                <a:path w="826135" h="284479">
                  <a:moveTo>
                    <a:pt x="826033" y="0"/>
                  </a:moveTo>
                  <a:lnTo>
                    <a:pt x="656526" y="182626"/>
                  </a:lnTo>
                  <a:lnTo>
                    <a:pt x="656526" y="19075"/>
                  </a:lnTo>
                  <a:lnTo>
                    <a:pt x="613562" y="19075"/>
                  </a:lnTo>
                  <a:lnTo>
                    <a:pt x="613562" y="284086"/>
                  </a:lnTo>
                  <a:lnTo>
                    <a:pt x="783056" y="101447"/>
                  </a:lnTo>
                  <a:lnTo>
                    <a:pt x="783056" y="266776"/>
                  </a:lnTo>
                  <a:lnTo>
                    <a:pt x="826033" y="266776"/>
                  </a:lnTo>
                  <a:lnTo>
                    <a:pt x="8260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866186" y="6559538"/>
              <a:ext cx="190999" cy="247699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5277408" y="6553600"/>
              <a:ext cx="1260475" cy="260985"/>
            </a:xfrm>
            <a:custGeom>
              <a:avLst/>
              <a:gdLst/>
              <a:ahLst/>
              <a:cxnLst/>
              <a:rect l="l" t="t" r="r" b="b"/>
              <a:pathLst>
                <a:path w="1260475" h="260984">
                  <a:moveTo>
                    <a:pt x="199339" y="5943"/>
                  </a:moveTo>
                  <a:lnTo>
                    <a:pt x="0" y="5943"/>
                  </a:lnTo>
                  <a:lnTo>
                    <a:pt x="0" y="45313"/>
                  </a:lnTo>
                  <a:lnTo>
                    <a:pt x="0" y="253593"/>
                  </a:lnTo>
                  <a:lnTo>
                    <a:pt x="42964" y="253593"/>
                  </a:lnTo>
                  <a:lnTo>
                    <a:pt x="42964" y="45313"/>
                  </a:lnTo>
                  <a:lnTo>
                    <a:pt x="156362" y="45313"/>
                  </a:lnTo>
                  <a:lnTo>
                    <a:pt x="156362" y="253593"/>
                  </a:lnTo>
                  <a:lnTo>
                    <a:pt x="199339" y="253593"/>
                  </a:lnTo>
                  <a:lnTo>
                    <a:pt x="199339" y="45313"/>
                  </a:lnTo>
                  <a:lnTo>
                    <a:pt x="199339" y="5943"/>
                  </a:lnTo>
                  <a:close/>
                </a:path>
                <a:path w="1260475" h="260984">
                  <a:moveTo>
                    <a:pt x="527596" y="130695"/>
                  </a:moveTo>
                  <a:lnTo>
                    <a:pt x="518261" y="78930"/>
                  </a:lnTo>
                  <a:lnTo>
                    <a:pt x="491261" y="38176"/>
                  </a:lnTo>
                  <a:lnTo>
                    <a:pt x="483425" y="31407"/>
                  </a:lnTo>
                  <a:lnTo>
                    <a:pt x="483425" y="130695"/>
                  </a:lnTo>
                  <a:lnTo>
                    <a:pt x="481825" y="151028"/>
                  </a:lnTo>
                  <a:lnTo>
                    <a:pt x="457758" y="198132"/>
                  </a:lnTo>
                  <a:lnTo>
                    <a:pt x="413562" y="221068"/>
                  </a:lnTo>
                  <a:lnTo>
                    <a:pt x="396290" y="222592"/>
                  </a:lnTo>
                  <a:lnTo>
                    <a:pt x="379018" y="221068"/>
                  </a:lnTo>
                  <a:lnTo>
                    <a:pt x="334810" y="198132"/>
                  </a:lnTo>
                  <a:lnTo>
                    <a:pt x="310756" y="151028"/>
                  </a:lnTo>
                  <a:lnTo>
                    <a:pt x="309143" y="130695"/>
                  </a:lnTo>
                  <a:lnTo>
                    <a:pt x="310730" y="110350"/>
                  </a:lnTo>
                  <a:lnTo>
                    <a:pt x="334505" y="62941"/>
                  </a:lnTo>
                  <a:lnTo>
                    <a:pt x="378764" y="39725"/>
                  </a:lnTo>
                  <a:lnTo>
                    <a:pt x="396290" y="38176"/>
                  </a:lnTo>
                  <a:lnTo>
                    <a:pt x="413867" y="39725"/>
                  </a:lnTo>
                  <a:lnTo>
                    <a:pt x="458063" y="62649"/>
                  </a:lnTo>
                  <a:lnTo>
                    <a:pt x="481838" y="110109"/>
                  </a:lnTo>
                  <a:lnTo>
                    <a:pt x="483425" y="130695"/>
                  </a:lnTo>
                  <a:lnTo>
                    <a:pt x="483425" y="31407"/>
                  </a:lnTo>
                  <a:lnTo>
                    <a:pt x="470420" y="20802"/>
                  </a:lnTo>
                  <a:lnTo>
                    <a:pt x="448132" y="9245"/>
                  </a:lnTo>
                  <a:lnTo>
                    <a:pt x="423418" y="2311"/>
                  </a:lnTo>
                  <a:lnTo>
                    <a:pt x="396290" y="0"/>
                  </a:lnTo>
                  <a:lnTo>
                    <a:pt x="369138" y="2311"/>
                  </a:lnTo>
                  <a:lnTo>
                    <a:pt x="322135" y="20802"/>
                  </a:lnTo>
                  <a:lnTo>
                    <a:pt x="285965" y="56730"/>
                  </a:lnTo>
                  <a:lnTo>
                    <a:pt x="267309" y="103581"/>
                  </a:lnTo>
                  <a:lnTo>
                    <a:pt x="264985" y="130695"/>
                  </a:lnTo>
                  <a:lnTo>
                    <a:pt x="267309" y="157556"/>
                  </a:lnTo>
                  <a:lnTo>
                    <a:pt x="285965" y="204101"/>
                  </a:lnTo>
                  <a:lnTo>
                    <a:pt x="322135" y="239991"/>
                  </a:lnTo>
                  <a:lnTo>
                    <a:pt x="369138" y="258495"/>
                  </a:lnTo>
                  <a:lnTo>
                    <a:pt x="396290" y="260807"/>
                  </a:lnTo>
                  <a:lnTo>
                    <a:pt x="423418" y="258495"/>
                  </a:lnTo>
                  <a:lnTo>
                    <a:pt x="448132" y="251561"/>
                  </a:lnTo>
                  <a:lnTo>
                    <a:pt x="470420" y="239991"/>
                  </a:lnTo>
                  <a:lnTo>
                    <a:pt x="490283" y="223812"/>
                  </a:lnTo>
                  <a:lnTo>
                    <a:pt x="491286" y="222592"/>
                  </a:lnTo>
                  <a:lnTo>
                    <a:pt x="506603" y="204101"/>
                  </a:lnTo>
                  <a:lnTo>
                    <a:pt x="518261" y="182016"/>
                  </a:lnTo>
                  <a:lnTo>
                    <a:pt x="525259" y="157556"/>
                  </a:lnTo>
                  <a:lnTo>
                    <a:pt x="527596" y="130695"/>
                  </a:lnTo>
                  <a:close/>
                </a:path>
                <a:path w="1260475" h="260984">
                  <a:moveTo>
                    <a:pt x="931633" y="5943"/>
                  </a:moveTo>
                  <a:lnTo>
                    <a:pt x="732282" y="5943"/>
                  </a:lnTo>
                  <a:lnTo>
                    <a:pt x="732282" y="45313"/>
                  </a:lnTo>
                  <a:lnTo>
                    <a:pt x="732282" y="253593"/>
                  </a:lnTo>
                  <a:lnTo>
                    <a:pt x="775258" y="253593"/>
                  </a:lnTo>
                  <a:lnTo>
                    <a:pt x="775258" y="45313"/>
                  </a:lnTo>
                  <a:lnTo>
                    <a:pt x="888657" y="45313"/>
                  </a:lnTo>
                  <a:lnTo>
                    <a:pt x="888657" y="253593"/>
                  </a:lnTo>
                  <a:lnTo>
                    <a:pt x="931633" y="253593"/>
                  </a:lnTo>
                  <a:lnTo>
                    <a:pt x="931633" y="45313"/>
                  </a:lnTo>
                  <a:lnTo>
                    <a:pt x="931633" y="5943"/>
                  </a:lnTo>
                  <a:close/>
                </a:path>
                <a:path w="1260475" h="260984">
                  <a:moveTo>
                    <a:pt x="1259878" y="130695"/>
                  </a:moveTo>
                  <a:lnTo>
                    <a:pt x="1250556" y="78930"/>
                  </a:lnTo>
                  <a:lnTo>
                    <a:pt x="1223556" y="38176"/>
                  </a:lnTo>
                  <a:lnTo>
                    <a:pt x="1215720" y="31407"/>
                  </a:lnTo>
                  <a:lnTo>
                    <a:pt x="1215720" y="130695"/>
                  </a:lnTo>
                  <a:lnTo>
                    <a:pt x="1214107" y="151028"/>
                  </a:lnTo>
                  <a:lnTo>
                    <a:pt x="1190053" y="198132"/>
                  </a:lnTo>
                  <a:lnTo>
                    <a:pt x="1145844" y="221068"/>
                  </a:lnTo>
                  <a:lnTo>
                    <a:pt x="1128572" y="222592"/>
                  </a:lnTo>
                  <a:lnTo>
                    <a:pt x="1111300" y="221068"/>
                  </a:lnTo>
                  <a:lnTo>
                    <a:pt x="1067104" y="198132"/>
                  </a:lnTo>
                  <a:lnTo>
                    <a:pt x="1043038" y="151028"/>
                  </a:lnTo>
                  <a:lnTo>
                    <a:pt x="1041438" y="130695"/>
                  </a:lnTo>
                  <a:lnTo>
                    <a:pt x="1043025" y="110350"/>
                  </a:lnTo>
                  <a:lnTo>
                    <a:pt x="1066800" y="62941"/>
                  </a:lnTo>
                  <a:lnTo>
                    <a:pt x="1111059" y="39725"/>
                  </a:lnTo>
                  <a:lnTo>
                    <a:pt x="1128572" y="38176"/>
                  </a:lnTo>
                  <a:lnTo>
                    <a:pt x="1146149" y="39725"/>
                  </a:lnTo>
                  <a:lnTo>
                    <a:pt x="1190358" y="62649"/>
                  </a:lnTo>
                  <a:lnTo>
                    <a:pt x="1214132" y="110109"/>
                  </a:lnTo>
                  <a:lnTo>
                    <a:pt x="1215720" y="130695"/>
                  </a:lnTo>
                  <a:lnTo>
                    <a:pt x="1215720" y="31407"/>
                  </a:lnTo>
                  <a:lnTo>
                    <a:pt x="1202715" y="20802"/>
                  </a:lnTo>
                  <a:lnTo>
                    <a:pt x="1180426" y="9245"/>
                  </a:lnTo>
                  <a:lnTo>
                    <a:pt x="1155712" y="2311"/>
                  </a:lnTo>
                  <a:lnTo>
                    <a:pt x="1128572" y="0"/>
                  </a:lnTo>
                  <a:lnTo>
                    <a:pt x="1101432" y="2311"/>
                  </a:lnTo>
                  <a:lnTo>
                    <a:pt x="1054430" y="20802"/>
                  </a:lnTo>
                  <a:lnTo>
                    <a:pt x="1018247" y="56730"/>
                  </a:lnTo>
                  <a:lnTo>
                    <a:pt x="999604" y="103581"/>
                  </a:lnTo>
                  <a:lnTo>
                    <a:pt x="997267" y="130695"/>
                  </a:lnTo>
                  <a:lnTo>
                    <a:pt x="999604" y="157556"/>
                  </a:lnTo>
                  <a:lnTo>
                    <a:pt x="1018247" y="204101"/>
                  </a:lnTo>
                  <a:lnTo>
                    <a:pt x="1054430" y="239991"/>
                  </a:lnTo>
                  <a:lnTo>
                    <a:pt x="1101432" y="258495"/>
                  </a:lnTo>
                  <a:lnTo>
                    <a:pt x="1128572" y="260807"/>
                  </a:lnTo>
                  <a:lnTo>
                    <a:pt x="1155712" y="258495"/>
                  </a:lnTo>
                  <a:lnTo>
                    <a:pt x="1180426" y="251561"/>
                  </a:lnTo>
                  <a:lnTo>
                    <a:pt x="1202715" y="239991"/>
                  </a:lnTo>
                  <a:lnTo>
                    <a:pt x="1222578" y="223812"/>
                  </a:lnTo>
                  <a:lnTo>
                    <a:pt x="1223581" y="222592"/>
                  </a:lnTo>
                  <a:lnTo>
                    <a:pt x="1238897" y="204101"/>
                  </a:lnTo>
                  <a:lnTo>
                    <a:pt x="1250556" y="182016"/>
                  </a:lnTo>
                  <a:lnTo>
                    <a:pt x="1257554" y="157556"/>
                  </a:lnTo>
                  <a:lnTo>
                    <a:pt x="1259878" y="1306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" name="object 8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6602950" y="6559538"/>
              <a:ext cx="190988" cy="247699"/>
            </a:xfrm>
            <a:prstGeom prst="rect">
              <a:avLst/>
            </a:prstGeom>
          </p:spPr>
        </p:pic>
        <p:sp>
          <p:nvSpPr>
            <p:cNvPr id="87" name="object 87"/>
            <p:cNvSpPr/>
            <p:nvPr/>
          </p:nvSpPr>
          <p:spPr>
            <a:xfrm>
              <a:off x="6844055" y="6553600"/>
              <a:ext cx="3293745" cy="393700"/>
            </a:xfrm>
            <a:custGeom>
              <a:avLst/>
              <a:gdLst/>
              <a:ahLst/>
              <a:cxnLst/>
              <a:rect l="l" t="t" r="r" b="b"/>
              <a:pathLst>
                <a:path w="3293745" h="393700">
                  <a:moveTo>
                    <a:pt x="262610" y="130695"/>
                  </a:moveTo>
                  <a:lnTo>
                    <a:pt x="253288" y="78930"/>
                  </a:lnTo>
                  <a:lnTo>
                    <a:pt x="226288" y="38176"/>
                  </a:lnTo>
                  <a:lnTo>
                    <a:pt x="218440" y="31407"/>
                  </a:lnTo>
                  <a:lnTo>
                    <a:pt x="218440" y="130695"/>
                  </a:lnTo>
                  <a:lnTo>
                    <a:pt x="216839" y="151028"/>
                  </a:lnTo>
                  <a:lnTo>
                    <a:pt x="192786" y="198132"/>
                  </a:lnTo>
                  <a:lnTo>
                    <a:pt x="148577" y="221068"/>
                  </a:lnTo>
                  <a:lnTo>
                    <a:pt x="131305" y="222592"/>
                  </a:lnTo>
                  <a:lnTo>
                    <a:pt x="114033" y="221068"/>
                  </a:lnTo>
                  <a:lnTo>
                    <a:pt x="69837" y="198132"/>
                  </a:lnTo>
                  <a:lnTo>
                    <a:pt x="45770" y="151028"/>
                  </a:lnTo>
                  <a:lnTo>
                    <a:pt x="44170" y="130695"/>
                  </a:lnTo>
                  <a:lnTo>
                    <a:pt x="45758" y="110350"/>
                  </a:lnTo>
                  <a:lnTo>
                    <a:pt x="69532" y="62941"/>
                  </a:lnTo>
                  <a:lnTo>
                    <a:pt x="113792" y="39725"/>
                  </a:lnTo>
                  <a:lnTo>
                    <a:pt x="131305" y="38176"/>
                  </a:lnTo>
                  <a:lnTo>
                    <a:pt x="148882" y="39725"/>
                  </a:lnTo>
                  <a:lnTo>
                    <a:pt x="193090" y="62649"/>
                  </a:lnTo>
                  <a:lnTo>
                    <a:pt x="216865" y="110109"/>
                  </a:lnTo>
                  <a:lnTo>
                    <a:pt x="218440" y="130695"/>
                  </a:lnTo>
                  <a:lnTo>
                    <a:pt x="218440" y="31407"/>
                  </a:lnTo>
                  <a:lnTo>
                    <a:pt x="205435" y="20802"/>
                  </a:lnTo>
                  <a:lnTo>
                    <a:pt x="183159" y="9245"/>
                  </a:lnTo>
                  <a:lnTo>
                    <a:pt x="158445" y="2311"/>
                  </a:lnTo>
                  <a:lnTo>
                    <a:pt x="131305" y="0"/>
                  </a:lnTo>
                  <a:lnTo>
                    <a:pt x="104165" y="2311"/>
                  </a:lnTo>
                  <a:lnTo>
                    <a:pt x="57162" y="20802"/>
                  </a:lnTo>
                  <a:lnTo>
                    <a:pt x="20980" y="56730"/>
                  </a:lnTo>
                  <a:lnTo>
                    <a:pt x="2336" y="103581"/>
                  </a:lnTo>
                  <a:lnTo>
                    <a:pt x="0" y="130695"/>
                  </a:lnTo>
                  <a:lnTo>
                    <a:pt x="2336" y="157556"/>
                  </a:lnTo>
                  <a:lnTo>
                    <a:pt x="20980" y="204101"/>
                  </a:lnTo>
                  <a:lnTo>
                    <a:pt x="57162" y="239991"/>
                  </a:lnTo>
                  <a:lnTo>
                    <a:pt x="104165" y="258495"/>
                  </a:lnTo>
                  <a:lnTo>
                    <a:pt x="131305" y="260807"/>
                  </a:lnTo>
                  <a:lnTo>
                    <a:pt x="158445" y="258495"/>
                  </a:lnTo>
                  <a:lnTo>
                    <a:pt x="205435" y="239991"/>
                  </a:lnTo>
                  <a:lnTo>
                    <a:pt x="241630" y="204101"/>
                  </a:lnTo>
                  <a:lnTo>
                    <a:pt x="260273" y="157556"/>
                  </a:lnTo>
                  <a:lnTo>
                    <a:pt x="262610" y="130695"/>
                  </a:lnTo>
                  <a:close/>
                </a:path>
                <a:path w="3293745" h="393700">
                  <a:moveTo>
                    <a:pt x="557441" y="214261"/>
                  </a:moveTo>
                  <a:lnTo>
                    <a:pt x="520433" y="214261"/>
                  </a:lnTo>
                  <a:lnTo>
                    <a:pt x="520433" y="45351"/>
                  </a:lnTo>
                  <a:lnTo>
                    <a:pt x="520433" y="5943"/>
                  </a:lnTo>
                  <a:lnTo>
                    <a:pt x="477469" y="5943"/>
                  </a:lnTo>
                  <a:lnTo>
                    <a:pt x="477469" y="45351"/>
                  </a:lnTo>
                  <a:lnTo>
                    <a:pt x="477469" y="214261"/>
                  </a:lnTo>
                  <a:lnTo>
                    <a:pt x="359295" y="214261"/>
                  </a:lnTo>
                  <a:lnTo>
                    <a:pt x="372338" y="199682"/>
                  </a:lnTo>
                  <a:lnTo>
                    <a:pt x="381673" y="182181"/>
                  </a:lnTo>
                  <a:lnTo>
                    <a:pt x="387261" y="161772"/>
                  </a:lnTo>
                  <a:lnTo>
                    <a:pt x="389128" y="138455"/>
                  </a:lnTo>
                  <a:lnTo>
                    <a:pt x="389128" y="45351"/>
                  </a:lnTo>
                  <a:lnTo>
                    <a:pt x="477469" y="45351"/>
                  </a:lnTo>
                  <a:lnTo>
                    <a:pt x="477469" y="5943"/>
                  </a:lnTo>
                  <a:lnTo>
                    <a:pt x="346163" y="5943"/>
                  </a:lnTo>
                  <a:lnTo>
                    <a:pt x="346163" y="116357"/>
                  </a:lnTo>
                  <a:lnTo>
                    <a:pt x="345528" y="137261"/>
                  </a:lnTo>
                  <a:lnTo>
                    <a:pt x="336016" y="182029"/>
                  </a:lnTo>
                  <a:lnTo>
                    <a:pt x="304558" y="212026"/>
                  </a:lnTo>
                  <a:lnTo>
                    <a:pt x="290055" y="214261"/>
                  </a:lnTo>
                  <a:lnTo>
                    <a:pt x="290055" y="319290"/>
                  </a:lnTo>
                  <a:lnTo>
                    <a:pt x="329450" y="319290"/>
                  </a:lnTo>
                  <a:lnTo>
                    <a:pt x="329450" y="253657"/>
                  </a:lnTo>
                  <a:lnTo>
                    <a:pt x="518045" y="253657"/>
                  </a:lnTo>
                  <a:lnTo>
                    <a:pt x="518045" y="319290"/>
                  </a:lnTo>
                  <a:lnTo>
                    <a:pt x="557441" y="319290"/>
                  </a:lnTo>
                  <a:lnTo>
                    <a:pt x="557441" y="253657"/>
                  </a:lnTo>
                  <a:lnTo>
                    <a:pt x="557441" y="214261"/>
                  </a:lnTo>
                  <a:close/>
                </a:path>
                <a:path w="3293745" h="393700">
                  <a:moveTo>
                    <a:pt x="831989" y="5943"/>
                  </a:moveTo>
                  <a:lnTo>
                    <a:pt x="784237" y="5943"/>
                  </a:lnTo>
                  <a:lnTo>
                    <a:pt x="703668" y="183222"/>
                  </a:lnTo>
                  <a:lnTo>
                    <a:pt x="615937" y="5943"/>
                  </a:lnTo>
                  <a:lnTo>
                    <a:pt x="566991" y="5943"/>
                  </a:lnTo>
                  <a:lnTo>
                    <a:pt x="680986" y="230365"/>
                  </a:lnTo>
                  <a:lnTo>
                    <a:pt x="601014" y="393306"/>
                  </a:lnTo>
                  <a:lnTo>
                    <a:pt x="648754" y="393306"/>
                  </a:lnTo>
                  <a:lnTo>
                    <a:pt x="831989" y="5943"/>
                  </a:lnTo>
                  <a:close/>
                </a:path>
                <a:path w="3293745" h="393700">
                  <a:moveTo>
                    <a:pt x="1219327" y="5994"/>
                  </a:moveTo>
                  <a:lnTo>
                    <a:pt x="1176350" y="5994"/>
                  </a:lnTo>
                  <a:lnTo>
                    <a:pt x="1176350" y="107594"/>
                  </a:lnTo>
                  <a:lnTo>
                    <a:pt x="1059370" y="107594"/>
                  </a:lnTo>
                  <a:lnTo>
                    <a:pt x="1059370" y="5994"/>
                  </a:lnTo>
                  <a:lnTo>
                    <a:pt x="1016406" y="5994"/>
                  </a:lnTo>
                  <a:lnTo>
                    <a:pt x="1016406" y="107594"/>
                  </a:lnTo>
                  <a:lnTo>
                    <a:pt x="1016406" y="146964"/>
                  </a:lnTo>
                  <a:lnTo>
                    <a:pt x="1016406" y="253644"/>
                  </a:lnTo>
                  <a:lnTo>
                    <a:pt x="1059370" y="253644"/>
                  </a:lnTo>
                  <a:lnTo>
                    <a:pt x="1059370" y="146964"/>
                  </a:lnTo>
                  <a:lnTo>
                    <a:pt x="1176350" y="146964"/>
                  </a:lnTo>
                  <a:lnTo>
                    <a:pt x="1176350" y="253644"/>
                  </a:lnTo>
                  <a:lnTo>
                    <a:pt x="1219327" y="253644"/>
                  </a:lnTo>
                  <a:lnTo>
                    <a:pt x="1219327" y="146964"/>
                  </a:lnTo>
                  <a:lnTo>
                    <a:pt x="1219327" y="107594"/>
                  </a:lnTo>
                  <a:lnTo>
                    <a:pt x="1219327" y="5994"/>
                  </a:lnTo>
                  <a:close/>
                </a:path>
                <a:path w="3293745" h="393700">
                  <a:moveTo>
                    <a:pt x="1521929" y="138455"/>
                  </a:moveTo>
                  <a:lnTo>
                    <a:pt x="1517002" y="86525"/>
                  </a:lnTo>
                  <a:lnTo>
                    <a:pt x="1498650" y="45351"/>
                  </a:lnTo>
                  <a:lnTo>
                    <a:pt x="1492237" y="38188"/>
                  </a:lnTo>
                  <a:lnTo>
                    <a:pt x="1480934" y="25514"/>
                  </a:lnTo>
                  <a:lnTo>
                    <a:pt x="1477759" y="23431"/>
                  </a:lnTo>
                  <a:lnTo>
                    <a:pt x="1477759" y="102641"/>
                  </a:lnTo>
                  <a:lnTo>
                    <a:pt x="1332141" y="102641"/>
                  </a:lnTo>
                  <a:lnTo>
                    <a:pt x="1348193" y="66103"/>
                  </a:lnTo>
                  <a:lnTo>
                    <a:pt x="1379651" y="42735"/>
                  </a:lnTo>
                  <a:lnTo>
                    <a:pt x="1404937" y="38188"/>
                  </a:lnTo>
                  <a:lnTo>
                    <a:pt x="1418640" y="39319"/>
                  </a:lnTo>
                  <a:lnTo>
                    <a:pt x="1418336" y="39319"/>
                  </a:lnTo>
                  <a:lnTo>
                    <a:pt x="1430540" y="42595"/>
                  </a:lnTo>
                  <a:lnTo>
                    <a:pt x="1461477" y="65316"/>
                  </a:lnTo>
                  <a:lnTo>
                    <a:pt x="1477759" y="102641"/>
                  </a:lnTo>
                  <a:lnTo>
                    <a:pt x="1477759" y="23431"/>
                  </a:lnTo>
                  <a:lnTo>
                    <a:pt x="1459407" y="11341"/>
                  </a:lnTo>
                  <a:lnTo>
                    <a:pt x="1434071" y="2832"/>
                  </a:lnTo>
                  <a:lnTo>
                    <a:pt x="1404937" y="0"/>
                  </a:lnTo>
                  <a:lnTo>
                    <a:pt x="1378889" y="2324"/>
                  </a:lnTo>
                  <a:lnTo>
                    <a:pt x="1335176" y="20980"/>
                  </a:lnTo>
                  <a:lnTo>
                    <a:pt x="1303274" y="57162"/>
                  </a:lnTo>
                  <a:lnTo>
                    <a:pt x="1287005" y="104165"/>
                  </a:lnTo>
                  <a:lnTo>
                    <a:pt x="1284973" y="131292"/>
                  </a:lnTo>
                  <a:lnTo>
                    <a:pt x="1287233" y="161531"/>
                  </a:lnTo>
                  <a:lnTo>
                    <a:pt x="1305293" y="210019"/>
                  </a:lnTo>
                  <a:lnTo>
                    <a:pt x="1340027" y="242506"/>
                  </a:lnTo>
                  <a:lnTo>
                    <a:pt x="1383144" y="258775"/>
                  </a:lnTo>
                  <a:lnTo>
                    <a:pt x="1407337" y="260807"/>
                  </a:lnTo>
                  <a:lnTo>
                    <a:pt x="1430616" y="258902"/>
                  </a:lnTo>
                  <a:lnTo>
                    <a:pt x="1452105" y="253199"/>
                  </a:lnTo>
                  <a:lnTo>
                    <a:pt x="1471803" y="243687"/>
                  </a:lnTo>
                  <a:lnTo>
                    <a:pt x="1489710" y="230378"/>
                  </a:lnTo>
                  <a:lnTo>
                    <a:pt x="1497533" y="222605"/>
                  </a:lnTo>
                  <a:lnTo>
                    <a:pt x="1498320" y="221830"/>
                  </a:lnTo>
                  <a:lnTo>
                    <a:pt x="1506258" y="212318"/>
                  </a:lnTo>
                  <a:lnTo>
                    <a:pt x="1513535" y="201841"/>
                  </a:lnTo>
                  <a:lnTo>
                    <a:pt x="1520139" y="190373"/>
                  </a:lnTo>
                  <a:lnTo>
                    <a:pt x="1484325" y="170688"/>
                  </a:lnTo>
                  <a:lnTo>
                    <a:pt x="1479359" y="180200"/>
                  </a:lnTo>
                  <a:lnTo>
                    <a:pt x="1473428" y="189039"/>
                  </a:lnTo>
                  <a:lnTo>
                    <a:pt x="1435239" y="218135"/>
                  </a:lnTo>
                  <a:lnTo>
                    <a:pt x="1407922" y="222605"/>
                  </a:lnTo>
                  <a:lnTo>
                    <a:pt x="1392148" y="221157"/>
                  </a:lnTo>
                  <a:lnTo>
                    <a:pt x="1352423" y="199326"/>
                  </a:lnTo>
                  <a:lnTo>
                    <a:pt x="1330833" y="156362"/>
                  </a:lnTo>
                  <a:lnTo>
                    <a:pt x="1329156" y="138455"/>
                  </a:lnTo>
                  <a:lnTo>
                    <a:pt x="1521929" y="138455"/>
                  </a:lnTo>
                  <a:close/>
                </a:path>
                <a:path w="3293745" h="393700">
                  <a:moveTo>
                    <a:pt x="1786915" y="5943"/>
                  </a:moveTo>
                  <a:lnTo>
                    <a:pt x="1587563" y="5943"/>
                  </a:lnTo>
                  <a:lnTo>
                    <a:pt x="1587563" y="45313"/>
                  </a:lnTo>
                  <a:lnTo>
                    <a:pt x="1587563" y="253593"/>
                  </a:lnTo>
                  <a:lnTo>
                    <a:pt x="1630540" y="253593"/>
                  </a:lnTo>
                  <a:lnTo>
                    <a:pt x="1630540" y="45313"/>
                  </a:lnTo>
                  <a:lnTo>
                    <a:pt x="1743938" y="45313"/>
                  </a:lnTo>
                  <a:lnTo>
                    <a:pt x="1743938" y="253593"/>
                  </a:lnTo>
                  <a:lnTo>
                    <a:pt x="1786915" y="253593"/>
                  </a:lnTo>
                  <a:lnTo>
                    <a:pt x="1786915" y="45313"/>
                  </a:lnTo>
                  <a:lnTo>
                    <a:pt x="1786915" y="5943"/>
                  </a:lnTo>
                  <a:close/>
                </a:path>
                <a:path w="3293745" h="393700">
                  <a:moveTo>
                    <a:pt x="2116353" y="131292"/>
                  </a:moveTo>
                  <a:lnTo>
                    <a:pt x="2108225" y="81686"/>
                  </a:lnTo>
                  <a:lnTo>
                    <a:pt x="2083828" y="39090"/>
                  </a:lnTo>
                  <a:lnTo>
                    <a:pt x="2072195" y="27851"/>
                  </a:lnTo>
                  <a:lnTo>
                    <a:pt x="2072195" y="131292"/>
                  </a:lnTo>
                  <a:lnTo>
                    <a:pt x="2070836" y="149339"/>
                  </a:lnTo>
                  <a:lnTo>
                    <a:pt x="2070811" y="149669"/>
                  </a:lnTo>
                  <a:lnTo>
                    <a:pt x="2066696" y="166433"/>
                  </a:lnTo>
                  <a:lnTo>
                    <a:pt x="2066671" y="166585"/>
                  </a:lnTo>
                  <a:lnTo>
                    <a:pt x="2038172" y="207670"/>
                  </a:lnTo>
                  <a:lnTo>
                    <a:pt x="1991614" y="222605"/>
                  </a:lnTo>
                  <a:lnTo>
                    <a:pt x="1973986" y="220941"/>
                  </a:lnTo>
                  <a:lnTo>
                    <a:pt x="1967877" y="219024"/>
                  </a:lnTo>
                  <a:lnTo>
                    <a:pt x="1958111" y="215963"/>
                  </a:lnTo>
                  <a:lnTo>
                    <a:pt x="1944001" y="207670"/>
                  </a:lnTo>
                  <a:lnTo>
                    <a:pt x="1931631" y="196049"/>
                  </a:lnTo>
                  <a:lnTo>
                    <a:pt x="1921611" y="182041"/>
                  </a:lnTo>
                  <a:lnTo>
                    <a:pt x="1914474" y="166585"/>
                  </a:lnTo>
                  <a:lnTo>
                    <a:pt x="1914398" y="166433"/>
                  </a:lnTo>
                  <a:lnTo>
                    <a:pt x="1910181" y="149669"/>
                  </a:lnTo>
                  <a:lnTo>
                    <a:pt x="1910092" y="149339"/>
                  </a:lnTo>
                  <a:lnTo>
                    <a:pt x="1908695" y="131292"/>
                  </a:lnTo>
                  <a:lnTo>
                    <a:pt x="1908657" y="130708"/>
                  </a:lnTo>
                  <a:lnTo>
                    <a:pt x="1910194" y="110921"/>
                  </a:lnTo>
                  <a:lnTo>
                    <a:pt x="1910219" y="110591"/>
                  </a:lnTo>
                  <a:lnTo>
                    <a:pt x="1914880" y="92798"/>
                  </a:lnTo>
                  <a:lnTo>
                    <a:pt x="1914918" y="92646"/>
                  </a:lnTo>
                  <a:lnTo>
                    <a:pt x="1922741" y="76898"/>
                  </a:lnTo>
                  <a:lnTo>
                    <a:pt x="1933740" y="63246"/>
                  </a:lnTo>
                  <a:lnTo>
                    <a:pt x="1946706" y="52285"/>
                  </a:lnTo>
                  <a:lnTo>
                    <a:pt x="1960587" y="44450"/>
                  </a:lnTo>
                  <a:lnTo>
                    <a:pt x="1972779" y="40576"/>
                  </a:lnTo>
                  <a:lnTo>
                    <a:pt x="1975358" y="39751"/>
                  </a:lnTo>
                  <a:lnTo>
                    <a:pt x="1991017" y="38188"/>
                  </a:lnTo>
                  <a:lnTo>
                    <a:pt x="2006650" y="39751"/>
                  </a:lnTo>
                  <a:lnTo>
                    <a:pt x="2021306" y="44450"/>
                  </a:lnTo>
                  <a:lnTo>
                    <a:pt x="2034997" y="52285"/>
                  </a:lnTo>
                  <a:lnTo>
                    <a:pt x="2047722" y="63246"/>
                  </a:lnTo>
                  <a:lnTo>
                    <a:pt x="2058428" y="76898"/>
                  </a:lnTo>
                  <a:lnTo>
                    <a:pt x="2065997" y="92646"/>
                  </a:lnTo>
                  <a:lnTo>
                    <a:pt x="2066074" y="92798"/>
                  </a:lnTo>
                  <a:lnTo>
                    <a:pt x="2070582" y="110591"/>
                  </a:lnTo>
                  <a:lnTo>
                    <a:pt x="2070658" y="110921"/>
                  </a:lnTo>
                  <a:lnTo>
                    <a:pt x="2072144" y="130708"/>
                  </a:lnTo>
                  <a:lnTo>
                    <a:pt x="2072195" y="131292"/>
                  </a:lnTo>
                  <a:lnTo>
                    <a:pt x="2072195" y="27851"/>
                  </a:lnTo>
                  <a:lnTo>
                    <a:pt x="2066124" y="21983"/>
                  </a:lnTo>
                  <a:lnTo>
                    <a:pt x="2045563" y="9766"/>
                  </a:lnTo>
                  <a:lnTo>
                    <a:pt x="2022411" y="2527"/>
                  </a:lnTo>
                  <a:lnTo>
                    <a:pt x="2023110" y="2527"/>
                  </a:lnTo>
                  <a:lnTo>
                    <a:pt x="1995792" y="0"/>
                  </a:lnTo>
                  <a:lnTo>
                    <a:pt x="1971027" y="2527"/>
                  </a:lnTo>
                  <a:lnTo>
                    <a:pt x="1948649" y="10134"/>
                  </a:lnTo>
                  <a:lnTo>
                    <a:pt x="1928660" y="22821"/>
                  </a:lnTo>
                  <a:lnTo>
                    <a:pt x="1911057" y="40576"/>
                  </a:lnTo>
                  <a:lnTo>
                    <a:pt x="1911057" y="5956"/>
                  </a:lnTo>
                  <a:lnTo>
                    <a:pt x="1868068" y="5956"/>
                  </a:lnTo>
                  <a:lnTo>
                    <a:pt x="1868068" y="393319"/>
                  </a:lnTo>
                  <a:lnTo>
                    <a:pt x="1911057" y="393319"/>
                  </a:lnTo>
                  <a:lnTo>
                    <a:pt x="1911057" y="219024"/>
                  </a:lnTo>
                  <a:lnTo>
                    <a:pt x="1928545" y="237299"/>
                  </a:lnTo>
                  <a:lnTo>
                    <a:pt x="1948789" y="250367"/>
                  </a:lnTo>
                  <a:lnTo>
                    <a:pt x="1971814" y="258191"/>
                  </a:lnTo>
                  <a:lnTo>
                    <a:pt x="1997583" y="260807"/>
                  </a:lnTo>
                  <a:lnTo>
                    <a:pt x="2023351" y="258445"/>
                  </a:lnTo>
                  <a:lnTo>
                    <a:pt x="2046376" y="251333"/>
                  </a:lnTo>
                  <a:lnTo>
                    <a:pt x="2066632" y="239496"/>
                  </a:lnTo>
                  <a:lnTo>
                    <a:pt x="2084133" y="222910"/>
                  </a:lnTo>
                  <a:lnTo>
                    <a:pt x="2084336" y="222605"/>
                  </a:lnTo>
                  <a:lnTo>
                    <a:pt x="2098230" y="202971"/>
                  </a:lnTo>
                  <a:lnTo>
                    <a:pt x="2108301" y="181051"/>
                  </a:lnTo>
                  <a:lnTo>
                    <a:pt x="2114346" y="157162"/>
                  </a:lnTo>
                  <a:lnTo>
                    <a:pt x="2116353" y="131292"/>
                  </a:lnTo>
                  <a:close/>
                </a:path>
                <a:path w="3293745" h="393700">
                  <a:moveTo>
                    <a:pt x="2429103" y="130695"/>
                  </a:moveTo>
                  <a:lnTo>
                    <a:pt x="2419769" y="78930"/>
                  </a:lnTo>
                  <a:lnTo>
                    <a:pt x="2392769" y="38176"/>
                  </a:lnTo>
                  <a:lnTo>
                    <a:pt x="2384933" y="31407"/>
                  </a:lnTo>
                  <a:lnTo>
                    <a:pt x="2384933" y="130695"/>
                  </a:lnTo>
                  <a:lnTo>
                    <a:pt x="2383332" y="151028"/>
                  </a:lnTo>
                  <a:lnTo>
                    <a:pt x="2359266" y="198132"/>
                  </a:lnTo>
                  <a:lnTo>
                    <a:pt x="2315070" y="221068"/>
                  </a:lnTo>
                  <a:lnTo>
                    <a:pt x="2297798" y="222592"/>
                  </a:lnTo>
                  <a:lnTo>
                    <a:pt x="2280526" y="221068"/>
                  </a:lnTo>
                  <a:lnTo>
                    <a:pt x="2236317" y="198132"/>
                  </a:lnTo>
                  <a:lnTo>
                    <a:pt x="2212263" y="151028"/>
                  </a:lnTo>
                  <a:lnTo>
                    <a:pt x="2210663" y="130695"/>
                  </a:lnTo>
                  <a:lnTo>
                    <a:pt x="2212238" y="110350"/>
                  </a:lnTo>
                  <a:lnTo>
                    <a:pt x="2236012" y="62941"/>
                  </a:lnTo>
                  <a:lnTo>
                    <a:pt x="2280272" y="39725"/>
                  </a:lnTo>
                  <a:lnTo>
                    <a:pt x="2297798" y="38176"/>
                  </a:lnTo>
                  <a:lnTo>
                    <a:pt x="2315375" y="39725"/>
                  </a:lnTo>
                  <a:lnTo>
                    <a:pt x="2359571" y="62649"/>
                  </a:lnTo>
                  <a:lnTo>
                    <a:pt x="2383345" y="110109"/>
                  </a:lnTo>
                  <a:lnTo>
                    <a:pt x="2384933" y="130695"/>
                  </a:lnTo>
                  <a:lnTo>
                    <a:pt x="2384933" y="31407"/>
                  </a:lnTo>
                  <a:lnTo>
                    <a:pt x="2371928" y="20802"/>
                  </a:lnTo>
                  <a:lnTo>
                    <a:pt x="2349639" y="9245"/>
                  </a:lnTo>
                  <a:lnTo>
                    <a:pt x="2324938" y="2311"/>
                  </a:lnTo>
                  <a:lnTo>
                    <a:pt x="2297798" y="0"/>
                  </a:lnTo>
                  <a:lnTo>
                    <a:pt x="2270658" y="2311"/>
                  </a:lnTo>
                  <a:lnTo>
                    <a:pt x="2223655" y="20802"/>
                  </a:lnTo>
                  <a:lnTo>
                    <a:pt x="2187473" y="56730"/>
                  </a:lnTo>
                  <a:lnTo>
                    <a:pt x="2168817" y="103581"/>
                  </a:lnTo>
                  <a:lnTo>
                    <a:pt x="2166493" y="130695"/>
                  </a:lnTo>
                  <a:lnTo>
                    <a:pt x="2168817" y="157556"/>
                  </a:lnTo>
                  <a:lnTo>
                    <a:pt x="2187473" y="204101"/>
                  </a:lnTo>
                  <a:lnTo>
                    <a:pt x="2223655" y="239991"/>
                  </a:lnTo>
                  <a:lnTo>
                    <a:pt x="2270658" y="258495"/>
                  </a:lnTo>
                  <a:lnTo>
                    <a:pt x="2297798" y="260807"/>
                  </a:lnTo>
                  <a:lnTo>
                    <a:pt x="2324938" y="258495"/>
                  </a:lnTo>
                  <a:lnTo>
                    <a:pt x="2349639" y="251561"/>
                  </a:lnTo>
                  <a:lnTo>
                    <a:pt x="2371928" y="239991"/>
                  </a:lnTo>
                  <a:lnTo>
                    <a:pt x="2391791" y="223812"/>
                  </a:lnTo>
                  <a:lnTo>
                    <a:pt x="2392794" y="222592"/>
                  </a:lnTo>
                  <a:lnTo>
                    <a:pt x="2408110" y="204101"/>
                  </a:lnTo>
                  <a:lnTo>
                    <a:pt x="2419769" y="182016"/>
                  </a:lnTo>
                  <a:lnTo>
                    <a:pt x="2426766" y="157556"/>
                  </a:lnTo>
                  <a:lnTo>
                    <a:pt x="2429103" y="130695"/>
                  </a:lnTo>
                  <a:close/>
                </a:path>
                <a:path w="3293745" h="393700">
                  <a:moveTo>
                    <a:pt x="2680957" y="177838"/>
                  </a:moveTo>
                  <a:lnTo>
                    <a:pt x="2663647" y="132473"/>
                  </a:lnTo>
                  <a:lnTo>
                    <a:pt x="2634996" y="116357"/>
                  </a:lnTo>
                  <a:lnTo>
                    <a:pt x="2647277" y="106629"/>
                  </a:lnTo>
                  <a:lnTo>
                    <a:pt x="2656040" y="94729"/>
                  </a:lnTo>
                  <a:lnTo>
                    <a:pt x="2661297" y="80670"/>
                  </a:lnTo>
                  <a:lnTo>
                    <a:pt x="2663050" y="64439"/>
                  </a:lnTo>
                  <a:lnTo>
                    <a:pt x="2661704" y="50761"/>
                  </a:lnTo>
                  <a:lnTo>
                    <a:pt x="2641562" y="17297"/>
                  </a:lnTo>
                  <a:lnTo>
                    <a:pt x="2600820" y="1079"/>
                  </a:lnTo>
                  <a:lnTo>
                    <a:pt x="2583065" y="0"/>
                  </a:lnTo>
                  <a:lnTo>
                    <a:pt x="2568041" y="850"/>
                  </a:lnTo>
                  <a:lnTo>
                    <a:pt x="2528760" y="13716"/>
                  </a:lnTo>
                  <a:lnTo>
                    <a:pt x="2497124" y="44742"/>
                  </a:lnTo>
                  <a:lnTo>
                    <a:pt x="2526969" y="69215"/>
                  </a:lnTo>
                  <a:lnTo>
                    <a:pt x="2530932" y="62953"/>
                  </a:lnTo>
                  <a:lnTo>
                    <a:pt x="2535631" y="57277"/>
                  </a:lnTo>
                  <a:lnTo>
                    <a:pt x="2572220" y="38773"/>
                  </a:lnTo>
                  <a:lnTo>
                    <a:pt x="2581287" y="38176"/>
                  </a:lnTo>
                  <a:lnTo>
                    <a:pt x="2591320" y="38735"/>
                  </a:lnTo>
                  <a:lnTo>
                    <a:pt x="2622994" y="64935"/>
                  </a:lnTo>
                  <a:lnTo>
                    <a:pt x="2623655" y="72796"/>
                  </a:lnTo>
                  <a:lnTo>
                    <a:pt x="2622842" y="79590"/>
                  </a:lnTo>
                  <a:lnTo>
                    <a:pt x="2588818" y="101638"/>
                  </a:lnTo>
                  <a:lnTo>
                    <a:pt x="2578303" y="102044"/>
                  </a:lnTo>
                  <a:lnTo>
                    <a:pt x="2557411" y="102044"/>
                  </a:lnTo>
                  <a:lnTo>
                    <a:pt x="2557411" y="141427"/>
                  </a:lnTo>
                  <a:lnTo>
                    <a:pt x="2582481" y="141427"/>
                  </a:lnTo>
                  <a:lnTo>
                    <a:pt x="2595537" y="141947"/>
                  </a:lnTo>
                  <a:lnTo>
                    <a:pt x="2634246" y="161734"/>
                  </a:lnTo>
                  <a:lnTo>
                    <a:pt x="2637980" y="178447"/>
                  </a:lnTo>
                  <a:lnTo>
                    <a:pt x="2636901" y="189331"/>
                  </a:lnTo>
                  <a:lnTo>
                    <a:pt x="2603360" y="220218"/>
                  </a:lnTo>
                  <a:lnTo>
                    <a:pt x="2578900" y="222592"/>
                  </a:lnTo>
                  <a:lnTo>
                    <a:pt x="2567406" y="221818"/>
                  </a:lnTo>
                  <a:lnTo>
                    <a:pt x="2531110" y="204063"/>
                  </a:lnTo>
                  <a:lnTo>
                    <a:pt x="2516225" y="182029"/>
                  </a:lnTo>
                  <a:lnTo>
                    <a:pt x="2479217" y="197535"/>
                  </a:lnTo>
                  <a:lnTo>
                    <a:pt x="2502382" y="231673"/>
                  </a:lnTo>
                  <a:lnTo>
                    <a:pt x="2542044" y="255587"/>
                  </a:lnTo>
                  <a:lnTo>
                    <a:pt x="2578303" y="260807"/>
                  </a:lnTo>
                  <a:lnTo>
                    <a:pt x="2599258" y="259613"/>
                  </a:lnTo>
                  <a:lnTo>
                    <a:pt x="2648724" y="241706"/>
                  </a:lnTo>
                  <a:lnTo>
                    <a:pt x="2678938" y="196824"/>
                  </a:lnTo>
                  <a:lnTo>
                    <a:pt x="2680957" y="177838"/>
                  </a:lnTo>
                  <a:close/>
                </a:path>
                <a:path w="3293745" h="393700">
                  <a:moveTo>
                    <a:pt x="2994888" y="131292"/>
                  </a:moveTo>
                  <a:lnTo>
                    <a:pt x="2986748" y="81686"/>
                  </a:lnTo>
                  <a:lnTo>
                    <a:pt x="2962364" y="39090"/>
                  </a:lnTo>
                  <a:lnTo>
                    <a:pt x="2961424" y="38188"/>
                  </a:lnTo>
                  <a:lnTo>
                    <a:pt x="2950718" y="27851"/>
                  </a:lnTo>
                  <a:lnTo>
                    <a:pt x="2950718" y="131292"/>
                  </a:lnTo>
                  <a:lnTo>
                    <a:pt x="2949359" y="149339"/>
                  </a:lnTo>
                  <a:lnTo>
                    <a:pt x="2928632" y="196049"/>
                  </a:lnTo>
                  <a:lnTo>
                    <a:pt x="2887446" y="220941"/>
                  </a:lnTo>
                  <a:lnTo>
                    <a:pt x="2870149" y="222605"/>
                  </a:lnTo>
                  <a:lnTo>
                    <a:pt x="2852521" y="220941"/>
                  </a:lnTo>
                  <a:lnTo>
                    <a:pt x="2810154" y="196049"/>
                  </a:lnTo>
                  <a:lnTo>
                    <a:pt x="2788704" y="149669"/>
                  </a:lnTo>
                  <a:lnTo>
                    <a:pt x="2788615" y="149339"/>
                  </a:lnTo>
                  <a:lnTo>
                    <a:pt x="2787231" y="131292"/>
                  </a:lnTo>
                  <a:lnTo>
                    <a:pt x="2787180" y="130708"/>
                  </a:lnTo>
                  <a:lnTo>
                    <a:pt x="2788729" y="110921"/>
                  </a:lnTo>
                  <a:lnTo>
                    <a:pt x="2788755" y="110591"/>
                  </a:lnTo>
                  <a:lnTo>
                    <a:pt x="2793415" y="92798"/>
                  </a:lnTo>
                  <a:lnTo>
                    <a:pt x="2793454" y="92646"/>
                  </a:lnTo>
                  <a:lnTo>
                    <a:pt x="2825242" y="52285"/>
                  </a:lnTo>
                  <a:lnTo>
                    <a:pt x="2851315" y="40576"/>
                  </a:lnTo>
                  <a:lnTo>
                    <a:pt x="2853880" y="39751"/>
                  </a:lnTo>
                  <a:lnTo>
                    <a:pt x="2869552" y="38188"/>
                  </a:lnTo>
                  <a:lnTo>
                    <a:pt x="2885173" y="39751"/>
                  </a:lnTo>
                  <a:lnTo>
                    <a:pt x="2899841" y="44450"/>
                  </a:lnTo>
                  <a:lnTo>
                    <a:pt x="2936951" y="76898"/>
                  </a:lnTo>
                  <a:lnTo>
                    <a:pt x="2949105" y="110591"/>
                  </a:lnTo>
                  <a:lnTo>
                    <a:pt x="2949194" y="110921"/>
                  </a:lnTo>
                  <a:lnTo>
                    <a:pt x="2950680" y="130708"/>
                  </a:lnTo>
                  <a:lnTo>
                    <a:pt x="2950718" y="131292"/>
                  </a:lnTo>
                  <a:lnTo>
                    <a:pt x="2950718" y="27851"/>
                  </a:lnTo>
                  <a:lnTo>
                    <a:pt x="2944660" y="21983"/>
                  </a:lnTo>
                  <a:lnTo>
                    <a:pt x="2924086" y="9766"/>
                  </a:lnTo>
                  <a:lnTo>
                    <a:pt x="2900934" y="2527"/>
                  </a:lnTo>
                  <a:lnTo>
                    <a:pt x="2901645" y="2527"/>
                  </a:lnTo>
                  <a:lnTo>
                    <a:pt x="2874327" y="0"/>
                  </a:lnTo>
                  <a:lnTo>
                    <a:pt x="2849549" y="2527"/>
                  </a:lnTo>
                  <a:lnTo>
                    <a:pt x="2827172" y="10134"/>
                  </a:lnTo>
                  <a:lnTo>
                    <a:pt x="2807182" y="22821"/>
                  </a:lnTo>
                  <a:lnTo>
                    <a:pt x="2789580" y="40576"/>
                  </a:lnTo>
                  <a:lnTo>
                    <a:pt x="2789580" y="5956"/>
                  </a:lnTo>
                  <a:lnTo>
                    <a:pt x="2746603" y="5956"/>
                  </a:lnTo>
                  <a:lnTo>
                    <a:pt x="2746603" y="393319"/>
                  </a:lnTo>
                  <a:lnTo>
                    <a:pt x="2789580" y="393319"/>
                  </a:lnTo>
                  <a:lnTo>
                    <a:pt x="2789580" y="219024"/>
                  </a:lnTo>
                  <a:lnTo>
                    <a:pt x="2807068" y="237299"/>
                  </a:lnTo>
                  <a:lnTo>
                    <a:pt x="2827324" y="250367"/>
                  </a:lnTo>
                  <a:lnTo>
                    <a:pt x="2850337" y="258191"/>
                  </a:lnTo>
                  <a:lnTo>
                    <a:pt x="2876118" y="260807"/>
                  </a:lnTo>
                  <a:lnTo>
                    <a:pt x="2901886" y="258445"/>
                  </a:lnTo>
                  <a:lnTo>
                    <a:pt x="2945155" y="239496"/>
                  </a:lnTo>
                  <a:lnTo>
                    <a:pt x="2976753" y="202971"/>
                  </a:lnTo>
                  <a:lnTo>
                    <a:pt x="2992869" y="157162"/>
                  </a:lnTo>
                  <a:lnTo>
                    <a:pt x="2994888" y="131292"/>
                  </a:lnTo>
                  <a:close/>
                </a:path>
                <a:path w="3293745" h="393700">
                  <a:moveTo>
                    <a:pt x="3293300" y="5943"/>
                  </a:moveTo>
                  <a:lnTo>
                    <a:pt x="3252724" y="5943"/>
                  </a:lnTo>
                  <a:lnTo>
                    <a:pt x="3252724" y="130098"/>
                  </a:lnTo>
                  <a:lnTo>
                    <a:pt x="3251314" y="148755"/>
                  </a:lnTo>
                  <a:lnTo>
                    <a:pt x="3230346" y="195745"/>
                  </a:lnTo>
                  <a:lnTo>
                    <a:pt x="3188030" y="220980"/>
                  </a:lnTo>
                  <a:lnTo>
                    <a:pt x="3187598" y="220980"/>
                  </a:lnTo>
                  <a:lnTo>
                    <a:pt x="3170351" y="222592"/>
                  </a:lnTo>
                  <a:lnTo>
                    <a:pt x="3122841" y="208000"/>
                  </a:lnTo>
                  <a:lnTo>
                    <a:pt x="3094621" y="166878"/>
                  </a:lnTo>
                  <a:lnTo>
                    <a:pt x="3089186" y="129489"/>
                  </a:lnTo>
                  <a:lnTo>
                    <a:pt x="3090646" y="109283"/>
                  </a:lnTo>
                  <a:lnTo>
                    <a:pt x="3112757" y="62357"/>
                  </a:lnTo>
                  <a:lnTo>
                    <a:pt x="3153994" y="39687"/>
                  </a:lnTo>
                  <a:lnTo>
                    <a:pt x="3170351" y="38176"/>
                  </a:lnTo>
                  <a:lnTo>
                    <a:pt x="3186074" y="39687"/>
                  </a:lnTo>
                  <a:lnTo>
                    <a:pt x="3227654" y="62052"/>
                  </a:lnTo>
                  <a:lnTo>
                    <a:pt x="3251149" y="109283"/>
                  </a:lnTo>
                  <a:lnTo>
                    <a:pt x="3252673" y="129489"/>
                  </a:lnTo>
                  <a:lnTo>
                    <a:pt x="3252724" y="130098"/>
                  </a:lnTo>
                  <a:lnTo>
                    <a:pt x="3252724" y="5943"/>
                  </a:lnTo>
                  <a:lnTo>
                    <a:pt x="3250336" y="5943"/>
                  </a:lnTo>
                  <a:lnTo>
                    <a:pt x="3250336" y="41160"/>
                  </a:lnTo>
                  <a:lnTo>
                    <a:pt x="3247529" y="38176"/>
                  </a:lnTo>
                  <a:lnTo>
                    <a:pt x="3233394" y="23152"/>
                  </a:lnTo>
                  <a:lnTo>
                    <a:pt x="3213620" y="10287"/>
                  </a:lnTo>
                  <a:lnTo>
                    <a:pt x="3191014" y="2565"/>
                  </a:lnTo>
                  <a:lnTo>
                    <a:pt x="3165576" y="0"/>
                  </a:lnTo>
                  <a:lnTo>
                    <a:pt x="3141192" y="2146"/>
                  </a:lnTo>
                  <a:lnTo>
                    <a:pt x="3098381" y="19291"/>
                  </a:lnTo>
                  <a:lnTo>
                    <a:pt x="3064662" y="53124"/>
                  </a:lnTo>
                  <a:lnTo>
                    <a:pt x="3047187" y="100723"/>
                  </a:lnTo>
                  <a:lnTo>
                    <a:pt x="3045002" y="129489"/>
                  </a:lnTo>
                  <a:lnTo>
                    <a:pt x="3047212" y="158813"/>
                  </a:lnTo>
                  <a:lnTo>
                    <a:pt x="3064814" y="207162"/>
                  </a:lnTo>
                  <a:lnTo>
                    <a:pt x="3098774" y="241325"/>
                  </a:lnTo>
                  <a:lnTo>
                    <a:pt x="3141446" y="258648"/>
                  </a:lnTo>
                  <a:lnTo>
                    <a:pt x="3165576" y="260807"/>
                  </a:lnTo>
                  <a:lnTo>
                    <a:pt x="3190570" y="258191"/>
                  </a:lnTo>
                  <a:lnTo>
                    <a:pt x="3213023" y="250355"/>
                  </a:lnTo>
                  <a:lnTo>
                    <a:pt x="3232950" y="237299"/>
                  </a:lnTo>
                  <a:lnTo>
                    <a:pt x="3246932" y="222592"/>
                  </a:lnTo>
                  <a:lnTo>
                    <a:pt x="3250336" y="219011"/>
                  </a:lnTo>
                  <a:lnTo>
                    <a:pt x="3250336" y="253644"/>
                  </a:lnTo>
                  <a:lnTo>
                    <a:pt x="3293300" y="253644"/>
                  </a:lnTo>
                  <a:lnTo>
                    <a:pt x="3293300" y="219011"/>
                  </a:lnTo>
                  <a:lnTo>
                    <a:pt x="3293300" y="41160"/>
                  </a:lnTo>
                  <a:lnTo>
                    <a:pt x="3293300" y="594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0211375" y="6559538"/>
              <a:ext cx="182633" cy="247699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10475176" y="6540468"/>
              <a:ext cx="1278890" cy="284480"/>
            </a:xfrm>
            <a:custGeom>
              <a:avLst/>
              <a:gdLst/>
              <a:ahLst/>
              <a:cxnLst/>
              <a:rect l="l" t="t" r="r" b="b"/>
              <a:pathLst>
                <a:path w="1278890" h="284479">
                  <a:moveTo>
                    <a:pt x="202920" y="19126"/>
                  </a:moveTo>
                  <a:lnTo>
                    <a:pt x="159943" y="19126"/>
                  </a:lnTo>
                  <a:lnTo>
                    <a:pt x="159943" y="120726"/>
                  </a:lnTo>
                  <a:lnTo>
                    <a:pt x="42964" y="120726"/>
                  </a:lnTo>
                  <a:lnTo>
                    <a:pt x="42964" y="19126"/>
                  </a:lnTo>
                  <a:lnTo>
                    <a:pt x="0" y="19126"/>
                  </a:lnTo>
                  <a:lnTo>
                    <a:pt x="0" y="120726"/>
                  </a:lnTo>
                  <a:lnTo>
                    <a:pt x="0" y="160096"/>
                  </a:lnTo>
                  <a:lnTo>
                    <a:pt x="0" y="266776"/>
                  </a:lnTo>
                  <a:lnTo>
                    <a:pt x="42964" y="266776"/>
                  </a:lnTo>
                  <a:lnTo>
                    <a:pt x="42964" y="160096"/>
                  </a:lnTo>
                  <a:lnTo>
                    <a:pt x="159943" y="160096"/>
                  </a:lnTo>
                  <a:lnTo>
                    <a:pt x="159943" y="266776"/>
                  </a:lnTo>
                  <a:lnTo>
                    <a:pt x="202920" y="266776"/>
                  </a:lnTo>
                  <a:lnTo>
                    <a:pt x="202920" y="160096"/>
                  </a:lnTo>
                  <a:lnTo>
                    <a:pt x="202920" y="120726"/>
                  </a:lnTo>
                  <a:lnTo>
                    <a:pt x="202920" y="19126"/>
                  </a:lnTo>
                  <a:close/>
                </a:path>
                <a:path w="1278890" h="284479">
                  <a:moveTo>
                    <a:pt x="531190" y="143827"/>
                  </a:moveTo>
                  <a:lnTo>
                    <a:pt x="521855" y="92062"/>
                  </a:lnTo>
                  <a:lnTo>
                    <a:pt x="494855" y="51308"/>
                  </a:lnTo>
                  <a:lnTo>
                    <a:pt x="487019" y="44538"/>
                  </a:lnTo>
                  <a:lnTo>
                    <a:pt x="487019" y="143827"/>
                  </a:lnTo>
                  <a:lnTo>
                    <a:pt x="485406" y="164160"/>
                  </a:lnTo>
                  <a:lnTo>
                    <a:pt x="461352" y="211264"/>
                  </a:lnTo>
                  <a:lnTo>
                    <a:pt x="417144" y="234200"/>
                  </a:lnTo>
                  <a:lnTo>
                    <a:pt x="399884" y="235724"/>
                  </a:lnTo>
                  <a:lnTo>
                    <a:pt x="382612" y="234200"/>
                  </a:lnTo>
                  <a:lnTo>
                    <a:pt x="338404" y="211264"/>
                  </a:lnTo>
                  <a:lnTo>
                    <a:pt x="314350" y="164160"/>
                  </a:lnTo>
                  <a:lnTo>
                    <a:pt x="312737" y="143827"/>
                  </a:lnTo>
                  <a:lnTo>
                    <a:pt x="314325" y="123482"/>
                  </a:lnTo>
                  <a:lnTo>
                    <a:pt x="338099" y="76073"/>
                  </a:lnTo>
                  <a:lnTo>
                    <a:pt x="382358" y="52857"/>
                  </a:lnTo>
                  <a:lnTo>
                    <a:pt x="399884" y="51308"/>
                  </a:lnTo>
                  <a:lnTo>
                    <a:pt x="417449" y="52857"/>
                  </a:lnTo>
                  <a:lnTo>
                    <a:pt x="461657" y="75780"/>
                  </a:lnTo>
                  <a:lnTo>
                    <a:pt x="485432" y="123240"/>
                  </a:lnTo>
                  <a:lnTo>
                    <a:pt x="487019" y="143827"/>
                  </a:lnTo>
                  <a:lnTo>
                    <a:pt x="487019" y="44538"/>
                  </a:lnTo>
                  <a:lnTo>
                    <a:pt x="474014" y="33934"/>
                  </a:lnTo>
                  <a:lnTo>
                    <a:pt x="451726" y="22377"/>
                  </a:lnTo>
                  <a:lnTo>
                    <a:pt x="427012" y="15443"/>
                  </a:lnTo>
                  <a:lnTo>
                    <a:pt x="399884" y="13131"/>
                  </a:lnTo>
                  <a:lnTo>
                    <a:pt x="372732" y="15443"/>
                  </a:lnTo>
                  <a:lnTo>
                    <a:pt x="325729" y="33934"/>
                  </a:lnTo>
                  <a:lnTo>
                    <a:pt x="289547" y="69862"/>
                  </a:lnTo>
                  <a:lnTo>
                    <a:pt x="270903" y="116713"/>
                  </a:lnTo>
                  <a:lnTo>
                    <a:pt x="268579" y="143827"/>
                  </a:lnTo>
                  <a:lnTo>
                    <a:pt x="270903" y="170688"/>
                  </a:lnTo>
                  <a:lnTo>
                    <a:pt x="289547" y="217233"/>
                  </a:lnTo>
                  <a:lnTo>
                    <a:pt x="325729" y="253123"/>
                  </a:lnTo>
                  <a:lnTo>
                    <a:pt x="372732" y="271627"/>
                  </a:lnTo>
                  <a:lnTo>
                    <a:pt x="399884" y="273939"/>
                  </a:lnTo>
                  <a:lnTo>
                    <a:pt x="427012" y="271627"/>
                  </a:lnTo>
                  <a:lnTo>
                    <a:pt x="451726" y="264693"/>
                  </a:lnTo>
                  <a:lnTo>
                    <a:pt x="474014" y="253123"/>
                  </a:lnTo>
                  <a:lnTo>
                    <a:pt x="493877" y="236943"/>
                  </a:lnTo>
                  <a:lnTo>
                    <a:pt x="494880" y="235724"/>
                  </a:lnTo>
                  <a:lnTo>
                    <a:pt x="510197" y="217233"/>
                  </a:lnTo>
                  <a:lnTo>
                    <a:pt x="521855" y="195148"/>
                  </a:lnTo>
                  <a:lnTo>
                    <a:pt x="528853" y="170688"/>
                  </a:lnTo>
                  <a:lnTo>
                    <a:pt x="531190" y="143827"/>
                  </a:lnTo>
                  <a:close/>
                </a:path>
                <a:path w="1278890" h="284479">
                  <a:moveTo>
                    <a:pt x="792543" y="196938"/>
                  </a:moveTo>
                  <a:lnTo>
                    <a:pt x="775462" y="213906"/>
                  </a:lnTo>
                  <a:lnTo>
                    <a:pt x="756424" y="226034"/>
                  </a:lnTo>
                  <a:lnTo>
                    <a:pt x="735469" y="233311"/>
                  </a:lnTo>
                  <a:lnTo>
                    <a:pt x="712558" y="235724"/>
                  </a:lnTo>
                  <a:lnTo>
                    <a:pt x="695299" y="234200"/>
                  </a:lnTo>
                  <a:lnTo>
                    <a:pt x="651090" y="211277"/>
                  </a:lnTo>
                  <a:lnTo>
                    <a:pt x="627037" y="164160"/>
                  </a:lnTo>
                  <a:lnTo>
                    <a:pt x="625436" y="143827"/>
                  </a:lnTo>
                  <a:lnTo>
                    <a:pt x="627037" y="123482"/>
                  </a:lnTo>
                  <a:lnTo>
                    <a:pt x="651090" y="76073"/>
                  </a:lnTo>
                  <a:lnTo>
                    <a:pt x="695629" y="52857"/>
                  </a:lnTo>
                  <a:lnTo>
                    <a:pt x="713168" y="51308"/>
                  </a:lnTo>
                  <a:lnTo>
                    <a:pt x="736142" y="53619"/>
                  </a:lnTo>
                  <a:lnTo>
                    <a:pt x="756742" y="60566"/>
                  </a:lnTo>
                  <a:lnTo>
                    <a:pt x="774941" y="72136"/>
                  </a:lnTo>
                  <a:lnTo>
                    <a:pt x="790752" y="88315"/>
                  </a:lnTo>
                  <a:lnTo>
                    <a:pt x="790752" y="36995"/>
                  </a:lnTo>
                  <a:lnTo>
                    <a:pt x="773188" y="26543"/>
                  </a:lnTo>
                  <a:lnTo>
                    <a:pt x="754494" y="19088"/>
                  </a:lnTo>
                  <a:lnTo>
                    <a:pt x="734682" y="14617"/>
                  </a:lnTo>
                  <a:lnTo>
                    <a:pt x="713752" y="13131"/>
                  </a:lnTo>
                  <a:lnTo>
                    <a:pt x="686346" y="15455"/>
                  </a:lnTo>
                  <a:lnTo>
                    <a:pt x="638898" y="34112"/>
                  </a:lnTo>
                  <a:lnTo>
                    <a:pt x="602411" y="70294"/>
                  </a:lnTo>
                  <a:lnTo>
                    <a:pt x="583603" y="117284"/>
                  </a:lnTo>
                  <a:lnTo>
                    <a:pt x="581253" y="144424"/>
                  </a:lnTo>
                  <a:lnTo>
                    <a:pt x="583590" y="171259"/>
                  </a:lnTo>
                  <a:lnTo>
                    <a:pt x="602246" y="217665"/>
                  </a:lnTo>
                  <a:lnTo>
                    <a:pt x="638505" y="253288"/>
                  </a:lnTo>
                  <a:lnTo>
                    <a:pt x="686092" y="271640"/>
                  </a:lnTo>
                  <a:lnTo>
                    <a:pt x="713752" y="273939"/>
                  </a:lnTo>
                  <a:lnTo>
                    <a:pt x="735012" y="272338"/>
                  </a:lnTo>
                  <a:lnTo>
                    <a:pt x="755230" y="267525"/>
                  </a:lnTo>
                  <a:lnTo>
                    <a:pt x="774407" y="259499"/>
                  </a:lnTo>
                  <a:lnTo>
                    <a:pt x="792543" y="248272"/>
                  </a:lnTo>
                  <a:lnTo>
                    <a:pt x="792543" y="196938"/>
                  </a:lnTo>
                  <a:close/>
                </a:path>
                <a:path w="1278890" h="284479">
                  <a:moveTo>
                    <a:pt x="1020597" y="19113"/>
                  </a:moveTo>
                  <a:lnTo>
                    <a:pt x="822439" y="19113"/>
                  </a:lnTo>
                  <a:lnTo>
                    <a:pt x="822439" y="58483"/>
                  </a:lnTo>
                  <a:lnTo>
                    <a:pt x="900036" y="58483"/>
                  </a:lnTo>
                  <a:lnTo>
                    <a:pt x="900036" y="266763"/>
                  </a:lnTo>
                  <a:lnTo>
                    <a:pt x="943000" y="266763"/>
                  </a:lnTo>
                  <a:lnTo>
                    <a:pt x="943000" y="58483"/>
                  </a:lnTo>
                  <a:lnTo>
                    <a:pt x="1020597" y="58483"/>
                  </a:lnTo>
                  <a:lnTo>
                    <a:pt x="1020597" y="19113"/>
                  </a:lnTo>
                  <a:close/>
                </a:path>
                <a:path w="1278890" h="284479">
                  <a:moveTo>
                    <a:pt x="1278407" y="0"/>
                  </a:moveTo>
                  <a:lnTo>
                    <a:pt x="1108900" y="182626"/>
                  </a:lnTo>
                  <a:lnTo>
                    <a:pt x="1108900" y="19075"/>
                  </a:lnTo>
                  <a:lnTo>
                    <a:pt x="1065936" y="19075"/>
                  </a:lnTo>
                  <a:lnTo>
                    <a:pt x="1065936" y="284086"/>
                  </a:lnTo>
                  <a:lnTo>
                    <a:pt x="1235430" y="101447"/>
                  </a:lnTo>
                  <a:lnTo>
                    <a:pt x="1235430" y="266776"/>
                  </a:lnTo>
                  <a:lnTo>
                    <a:pt x="1278407" y="266776"/>
                  </a:lnTo>
                  <a:lnTo>
                    <a:pt x="12784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954725" y="6568491"/>
              <a:ext cx="205323" cy="220830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2194603" y="6438982"/>
              <a:ext cx="1304925" cy="508000"/>
            </a:xfrm>
            <a:custGeom>
              <a:avLst/>
              <a:gdLst/>
              <a:ahLst/>
              <a:cxnLst/>
              <a:rect l="l" t="t" r="r" b="b"/>
              <a:pathLst>
                <a:path w="1304925" h="508000">
                  <a:moveTo>
                    <a:pt x="264998" y="120561"/>
                  </a:moveTo>
                  <a:lnTo>
                    <a:pt x="217258" y="120561"/>
                  </a:lnTo>
                  <a:lnTo>
                    <a:pt x="136677" y="297840"/>
                  </a:lnTo>
                  <a:lnTo>
                    <a:pt x="48945" y="120561"/>
                  </a:lnTo>
                  <a:lnTo>
                    <a:pt x="0" y="120561"/>
                  </a:lnTo>
                  <a:lnTo>
                    <a:pt x="113995" y="344982"/>
                  </a:lnTo>
                  <a:lnTo>
                    <a:pt x="34023" y="507923"/>
                  </a:lnTo>
                  <a:lnTo>
                    <a:pt x="81775" y="507923"/>
                  </a:lnTo>
                  <a:lnTo>
                    <a:pt x="264998" y="120561"/>
                  </a:lnTo>
                  <a:close/>
                </a:path>
                <a:path w="1304925" h="508000">
                  <a:moveTo>
                    <a:pt x="506171" y="298424"/>
                  </a:moveTo>
                  <a:lnTo>
                    <a:pt x="489077" y="315391"/>
                  </a:lnTo>
                  <a:lnTo>
                    <a:pt x="470052" y="327520"/>
                  </a:lnTo>
                  <a:lnTo>
                    <a:pt x="449084" y="334797"/>
                  </a:lnTo>
                  <a:lnTo>
                    <a:pt x="426173" y="337210"/>
                  </a:lnTo>
                  <a:lnTo>
                    <a:pt x="408914" y="335686"/>
                  </a:lnTo>
                  <a:lnTo>
                    <a:pt x="364718" y="312762"/>
                  </a:lnTo>
                  <a:lnTo>
                    <a:pt x="340652" y="265645"/>
                  </a:lnTo>
                  <a:lnTo>
                    <a:pt x="339051" y="245313"/>
                  </a:lnTo>
                  <a:lnTo>
                    <a:pt x="340652" y="224967"/>
                  </a:lnTo>
                  <a:lnTo>
                    <a:pt x="364718" y="177558"/>
                  </a:lnTo>
                  <a:lnTo>
                    <a:pt x="409244" y="154343"/>
                  </a:lnTo>
                  <a:lnTo>
                    <a:pt x="426783" y="152793"/>
                  </a:lnTo>
                  <a:lnTo>
                    <a:pt x="449770" y="155105"/>
                  </a:lnTo>
                  <a:lnTo>
                    <a:pt x="470357" y="162052"/>
                  </a:lnTo>
                  <a:lnTo>
                    <a:pt x="488556" y="173621"/>
                  </a:lnTo>
                  <a:lnTo>
                    <a:pt x="504380" y="189801"/>
                  </a:lnTo>
                  <a:lnTo>
                    <a:pt x="504380" y="138480"/>
                  </a:lnTo>
                  <a:lnTo>
                    <a:pt x="486803" y="128028"/>
                  </a:lnTo>
                  <a:lnTo>
                    <a:pt x="468122" y="120573"/>
                  </a:lnTo>
                  <a:lnTo>
                    <a:pt x="448310" y="116103"/>
                  </a:lnTo>
                  <a:lnTo>
                    <a:pt x="427367" y="114617"/>
                  </a:lnTo>
                  <a:lnTo>
                    <a:pt x="399961" y="116941"/>
                  </a:lnTo>
                  <a:lnTo>
                    <a:pt x="352513" y="135597"/>
                  </a:lnTo>
                  <a:lnTo>
                    <a:pt x="316026" y="171780"/>
                  </a:lnTo>
                  <a:lnTo>
                    <a:pt x="297218" y="218770"/>
                  </a:lnTo>
                  <a:lnTo>
                    <a:pt x="294868" y="245910"/>
                  </a:lnTo>
                  <a:lnTo>
                    <a:pt x="297205" y="272745"/>
                  </a:lnTo>
                  <a:lnTo>
                    <a:pt x="315861" y="319151"/>
                  </a:lnTo>
                  <a:lnTo>
                    <a:pt x="352120" y="354774"/>
                  </a:lnTo>
                  <a:lnTo>
                    <a:pt x="399707" y="373126"/>
                  </a:lnTo>
                  <a:lnTo>
                    <a:pt x="427367" y="375424"/>
                  </a:lnTo>
                  <a:lnTo>
                    <a:pt x="448640" y="373824"/>
                  </a:lnTo>
                  <a:lnTo>
                    <a:pt x="468858" y="369011"/>
                  </a:lnTo>
                  <a:lnTo>
                    <a:pt x="488035" y="360984"/>
                  </a:lnTo>
                  <a:lnTo>
                    <a:pt x="506171" y="349758"/>
                  </a:lnTo>
                  <a:lnTo>
                    <a:pt x="506171" y="298424"/>
                  </a:lnTo>
                  <a:close/>
                </a:path>
                <a:path w="1304925" h="508000">
                  <a:moveTo>
                    <a:pt x="734110" y="120599"/>
                  </a:moveTo>
                  <a:lnTo>
                    <a:pt x="535952" y="120599"/>
                  </a:lnTo>
                  <a:lnTo>
                    <a:pt x="535952" y="159969"/>
                  </a:lnTo>
                  <a:lnTo>
                    <a:pt x="613549" y="159969"/>
                  </a:lnTo>
                  <a:lnTo>
                    <a:pt x="613549" y="368249"/>
                  </a:lnTo>
                  <a:lnTo>
                    <a:pt x="656513" y="368249"/>
                  </a:lnTo>
                  <a:lnTo>
                    <a:pt x="656513" y="159969"/>
                  </a:lnTo>
                  <a:lnTo>
                    <a:pt x="734110" y="159969"/>
                  </a:lnTo>
                  <a:lnTo>
                    <a:pt x="734110" y="120599"/>
                  </a:lnTo>
                  <a:close/>
                </a:path>
                <a:path w="1304925" h="508000">
                  <a:moveTo>
                    <a:pt x="1026553" y="245313"/>
                  </a:moveTo>
                  <a:lnTo>
                    <a:pt x="1017231" y="193548"/>
                  </a:lnTo>
                  <a:lnTo>
                    <a:pt x="990231" y="152793"/>
                  </a:lnTo>
                  <a:lnTo>
                    <a:pt x="982395" y="146024"/>
                  </a:lnTo>
                  <a:lnTo>
                    <a:pt x="982395" y="245313"/>
                  </a:lnTo>
                  <a:lnTo>
                    <a:pt x="980782" y="265645"/>
                  </a:lnTo>
                  <a:lnTo>
                    <a:pt x="956729" y="312750"/>
                  </a:lnTo>
                  <a:lnTo>
                    <a:pt x="912520" y="335686"/>
                  </a:lnTo>
                  <a:lnTo>
                    <a:pt x="895248" y="337210"/>
                  </a:lnTo>
                  <a:lnTo>
                    <a:pt x="877976" y="335686"/>
                  </a:lnTo>
                  <a:lnTo>
                    <a:pt x="833780" y="312750"/>
                  </a:lnTo>
                  <a:lnTo>
                    <a:pt x="809713" y="265645"/>
                  </a:lnTo>
                  <a:lnTo>
                    <a:pt x="808113" y="245313"/>
                  </a:lnTo>
                  <a:lnTo>
                    <a:pt x="809701" y="224967"/>
                  </a:lnTo>
                  <a:lnTo>
                    <a:pt x="833475" y="177558"/>
                  </a:lnTo>
                  <a:lnTo>
                    <a:pt x="877735" y="154343"/>
                  </a:lnTo>
                  <a:lnTo>
                    <a:pt x="895248" y="152793"/>
                  </a:lnTo>
                  <a:lnTo>
                    <a:pt x="912825" y="154343"/>
                  </a:lnTo>
                  <a:lnTo>
                    <a:pt x="957033" y="177266"/>
                  </a:lnTo>
                  <a:lnTo>
                    <a:pt x="980808" y="224726"/>
                  </a:lnTo>
                  <a:lnTo>
                    <a:pt x="982395" y="245313"/>
                  </a:lnTo>
                  <a:lnTo>
                    <a:pt x="982395" y="146024"/>
                  </a:lnTo>
                  <a:lnTo>
                    <a:pt x="969391" y="135420"/>
                  </a:lnTo>
                  <a:lnTo>
                    <a:pt x="947102" y="123863"/>
                  </a:lnTo>
                  <a:lnTo>
                    <a:pt x="922388" y="116928"/>
                  </a:lnTo>
                  <a:lnTo>
                    <a:pt x="895248" y="114617"/>
                  </a:lnTo>
                  <a:lnTo>
                    <a:pt x="868108" y="116928"/>
                  </a:lnTo>
                  <a:lnTo>
                    <a:pt x="821105" y="135420"/>
                  </a:lnTo>
                  <a:lnTo>
                    <a:pt x="784923" y="171348"/>
                  </a:lnTo>
                  <a:lnTo>
                    <a:pt x="766279" y="218198"/>
                  </a:lnTo>
                  <a:lnTo>
                    <a:pt x="763943" y="245313"/>
                  </a:lnTo>
                  <a:lnTo>
                    <a:pt x="766279" y="272173"/>
                  </a:lnTo>
                  <a:lnTo>
                    <a:pt x="784923" y="318719"/>
                  </a:lnTo>
                  <a:lnTo>
                    <a:pt x="821105" y="354609"/>
                  </a:lnTo>
                  <a:lnTo>
                    <a:pt x="868108" y="373113"/>
                  </a:lnTo>
                  <a:lnTo>
                    <a:pt x="895248" y="375424"/>
                  </a:lnTo>
                  <a:lnTo>
                    <a:pt x="922388" y="373113"/>
                  </a:lnTo>
                  <a:lnTo>
                    <a:pt x="947102" y="366179"/>
                  </a:lnTo>
                  <a:lnTo>
                    <a:pt x="969391" y="354609"/>
                  </a:lnTo>
                  <a:lnTo>
                    <a:pt x="989253" y="338429"/>
                  </a:lnTo>
                  <a:lnTo>
                    <a:pt x="990257" y="337210"/>
                  </a:lnTo>
                  <a:lnTo>
                    <a:pt x="1005573" y="318719"/>
                  </a:lnTo>
                  <a:lnTo>
                    <a:pt x="1017231" y="296633"/>
                  </a:lnTo>
                  <a:lnTo>
                    <a:pt x="1024229" y="272173"/>
                  </a:lnTo>
                  <a:lnTo>
                    <a:pt x="1026553" y="245313"/>
                  </a:lnTo>
                  <a:close/>
                </a:path>
                <a:path w="1304925" h="508000">
                  <a:moveTo>
                    <a:pt x="1286764" y="13728"/>
                  </a:moveTo>
                  <a:lnTo>
                    <a:pt x="1250950" y="0"/>
                  </a:lnTo>
                  <a:lnTo>
                    <a:pt x="1243749" y="15671"/>
                  </a:lnTo>
                  <a:lnTo>
                    <a:pt x="1232890" y="26860"/>
                  </a:lnTo>
                  <a:lnTo>
                    <a:pt x="1218387" y="33578"/>
                  </a:lnTo>
                  <a:lnTo>
                    <a:pt x="1200226" y="35814"/>
                  </a:lnTo>
                  <a:lnTo>
                    <a:pt x="1182052" y="33578"/>
                  </a:lnTo>
                  <a:lnTo>
                    <a:pt x="1167536" y="26860"/>
                  </a:lnTo>
                  <a:lnTo>
                    <a:pt x="1156690" y="15671"/>
                  </a:lnTo>
                  <a:lnTo>
                    <a:pt x="1149489" y="0"/>
                  </a:lnTo>
                  <a:lnTo>
                    <a:pt x="1113675" y="13728"/>
                  </a:lnTo>
                  <a:lnTo>
                    <a:pt x="1135557" y="47650"/>
                  </a:lnTo>
                  <a:lnTo>
                    <a:pt x="1171194" y="67754"/>
                  </a:lnTo>
                  <a:lnTo>
                    <a:pt x="1200226" y="71615"/>
                  </a:lnTo>
                  <a:lnTo>
                    <a:pt x="1215237" y="70650"/>
                  </a:lnTo>
                  <a:lnTo>
                    <a:pt x="1254239" y="56121"/>
                  </a:lnTo>
                  <a:lnTo>
                    <a:pt x="1281150" y="26454"/>
                  </a:lnTo>
                  <a:lnTo>
                    <a:pt x="1286764" y="13728"/>
                  </a:lnTo>
                  <a:close/>
                </a:path>
                <a:path w="1304925" h="508000">
                  <a:moveTo>
                    <a:pt x="1304671" y="101485"/>
                  </a:moveTo>
                  <a:lnTo>
                    <a:pt x="1135176" y="284111"/>
                  </a:lnTo>
                  <a:lnTo>
                    <a:pt x="1135176" y="120561"/>
                  </a:lnTo>
                  <a:lnTo>
                    <a:pt x="1092187" y="120561"/>
                  </a:lnTo>
                  <a:lnTo>
                    <a:pt x="1092187" y="385572"/>
                  </a:lnTo>
                  <a:lnTo>
                    <a:pt x="1186357" y="284111"/>
                  </a:lnTo>
                  <a:lnTo>
                    <a:pt x="1261706" y="202933"/>
                  </a:lnTo>
                  <a:lnTo>
                    <a:pt x="1261706" y="368261"/>
                  </a:lnTo>
                  <a:lnTo>
                    <a:pt x="1304671" y="368261"/>
                  </a:lnTo>
                  <a:lnTo>
                    <a:pt x="1304671" y="202933"/>
                  </a:lnTo>
                  <a:lnTo>
                    <a:pt x="1304671" y="10148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3573325" y="6559538"/>
              <a:ext cx="182633" cy="247699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13837065" y="6540460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77"/>
                  </a:lnTo>
                  <a:lnTo>
                    <a:pt x="0" y="19077"/>
                  </a:lnTo>
                  <a:lnTo>
                    <a:pt x="0" y="284085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4130731" y="6559538"/>
              <a:ext cx="190988" cy="247699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14387411" y="6559543"/>
              <a:ext cx="561340" cy="248285"/>
            </a:xfrm>
            <a:custGeom>
              <a:avLst/>
              <a:gdLst/>
              <a:ahLst/>
              <a:cxnLst/>
              <a:rect l="l" t="t" r="r" b="b"/>
              <a:pathLst>
                <a:path w="561340" h="248284">
                  <a:moveTo>
                    <a:pt x="181356" y="171297"/>
                  </a:moveTo>
                  <a:lnTo>
                    <a:pt x="180174" y="155740"/>
                  </a:lnTo>
                  <a:lnTo>
                    <a:pt x="176618" y="141909"/>
                  </a:lnTo>
                  <a:lnTo>
                    <a:pt x="172288" y="133096"/>
                  </a:lnTo>
                  <a:lnTo>
                    <a:pt x="170662" y="129781"/>
                  </a:lnTo>
                  <a:lnTo>
                    <a:pt x="162293" y="119367"/>
                  </a:lnTo>
                  <a:lnTo>
                    <a:pt x="148653" y="108673"/>
                  </a:lnTo>
                  <a:lnTo>
                    <a:pt x="137274" y="103581"/>
                  </a:lnTo>
                  <a:lnTo>
                    <a:pt x="137274" y="171297"/>
                  </a:lnTo>
                  <a:lnTo>
                    <a:pt x="136258" y="181114"/>
                  </a:lnTo>
                  <a:lnTo>
                    <a:pt x="105879" y="207860"/>
                  </a:lnTo>
                  <a:lnTo>
                    <a:pt x="82931" y="209499"/>
                  </a:lnTo>
                  <a:lnTo>
                    <a:pt x="42926" y="209499"/>
                  </a:lnTo>
                  <a:lnTo>
                    <a:pt x="42926" y="133096"/>
                  </a:lnTo>
                  <a:lnTo>
                    <a:pt x="83553" y="133096"/>
                  </a:lnTo>
                  <a:lnTo>
                    <a:pt x="121666" y="140284"/>
                  </a:lnTo>
                  <a:lnTo>
                    <a:pt x="137274" y="171297"/>
                  </a:lnTo>
                  <a:lnTo>
                    <a:pt x="137274" y="103581"/>
                  </a:lnTo>
                  <a:lnTo>
                    <a:pt x="131572" y="101028"/>
                  </a:lnTo>
                  <a:lnTo>
                    <a:pt x="111074" y="96443"/>
                  </a:lnTo>
                  <a:lnTo>
                    <a:pt x="87122" y="94919"/>
                  </a:lnTo>
                  <a:lnTo>
                    <a:pt x="42926" y="94919"/>
                  </a:lnTo>
                  <a:lnTo>
                    <a:pt x="42926" y="0"/>
                  </a:lnTo>
                  <a:lnTo>
                    <a:pt x="0" y="0"/>
                  </a:lnTo>
                  <a:lnTo>
                    <a:pt x="0" y="247700"/>
                  </a:lnTo>
                  <a:lnTo>
                    <a:pt x="86487" y="247700"/>
                  </a:lnTo>
                  <a:lnTo>
                    <a:pt x="110070" y="246392"/>
                  </a:lnTo>
                  <a:lnTo>
                    <a:pt x="159359" y="226796"/>
                  </a:lnTo>
                  <a:lnTo>
                    <a:pt x="179984" y="187756"/>
                  </a:lnTo>
                  <a:lnTo>
                    <a:pt x="181356" y="171297"/>
                  </a:lnTo>
                  <a:close/>
                </a:path>
                <a:path w="561340" h="248284">
                  <a:moveTo>
                    <a:pt x="254165" y="0"/>
                  </a:moveTo>
                  <a:lnTo>
                    <a:pt x="211201" y="0"/>
                  </a:lnTo>
                  <a:lnTo>
                    <a:pt x="211201" y="247700"/>
                  </a:lnTo>
                  <a:lnTo>
                    <a:pt x="254165" y="247700"/>
                  </a:lnTo>
                  <a:lnTo>
                    <a:pt x="254165" y="0"/>
                  </a:lnTo>
                  <a:close/>
                </a:path>
                <a:path w="561340" h="248284">
                  <a:moveTo>
                    <a:pt x="560984" y="247700"/>
                  </a:moveTo>
                  <a:lnTo>
                    <a:pt x="458330" y="115785"/>
                  </a:lnTo>
                  <a:lnTo>
                    <a:pt x="549046" y="0"/>
                  </a:lnTo>
                  <a:lnTo>
                    <a:pt x="496531" y="0"/>
                  </a:lnTo>
                  <a:lnTo>
                    <a:pt x="431469" y="84150"/>
                  </a:lnTo>
                  <a:lnTo>
                    <a:pt x="367614" y="0"/>
                  </a:lnTo>
                  <a:lnTo>
                    <a:pt x="315087" y="0"/>
                  </a:lnTo>
                  <a:lnTo>
                    <a:pt x="405206" y="115201"/>
                  </a:lnTo>
                  <a:lnTo>
                    <a:pt x="299567" y="247700"/>
                  </a:lnTo>
                  <a:lnTo>
                    <a:pt x="352094" y="247700"/>
                  </a:lnTo>
                  <a:lnTo>
                    <a:pt x="430276" y="146837"/>
                  </a:lnTo>
                  <a:lnTo>
                    <a:pt x="508469" y="247700"/>
                  </a:lnTo>
                  <a:lnTo>
                    <a:pt x="560984" y="247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4983040" y="6568501"/>
              <a:ext cx="205313" cy="220830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15360777" y="6540455"/>
              <a:ext cx="1116965" cy="284480"/>
            </a:xfrm>
            <a:custGeom>
              <a:avLst/>
              <a:gdLst/>
              <a:ahLst/>
              <a:cxnLst/>
              <a:rect l="l" t="t" r="r" b="b"/>
              <a:pathLst>
                <a:path w="1116965" h="284479">
                  <a:moveTo>
                    <a:pt x="322300" y="266788"/>
                  </a:moveTo>
                  <a:lnTo>
                    <a:pt x="262610" y="0"/>
                  </a:lnTo>
                  <a:lnTo>
                    <a:pt x="162344" y="201726"/>
                  </a:lnTo>
                  <a:lnTo>
                    <a:pt x="59690" y="0"/>
                  </a:lnTo>
                  <a:lnTo>
                    <a:pt x="0" y="266788"/>
                  </a:lnTo>
                  <a:lnTo>
                    <a:pt x="44183" y="266788"/>
                  </a:lnTo>
                  <a:lnTo>
                    <a:pt x="75806" y="113385"/>
                  </a:lnTo>
                  <a:lnTo>
                    <a:pt x="161163" y="284086"/>
                  </a:lnTo>
                  <a:lnTo>
                    <a:pt x="245313" y="113385"/>
                  </a:lnTo>
                  <a:lnTo>
                    <a:pt x="278130" y="266788"/>
                  </a:lnTo>
                  <a:lnTo>
                    <a:pt x="322300" y="266788"/>
                  </a:lnTo>
                  <a:close/>
                </a:path>
                <a:path w="1116965" h="284479">
                  <a:moveTo>
                    <a:pt x="596277" y="151599"/>
                  </a:moveTo>
                  <a:lnTo>
                    <a:pt x="591350" y="99669"/>
                  </a:lnTo>
                  <a:lnTo>
                    <a:pt x="572998" y="58496"/>
                  </a:lnTo>
                  <a:lnTo>
                    <a:pt x="566585" y="51333"/>
                  </a:lnTo>
                  <a:lnTo>
                    <a:pt x="555269" y="38658"/>
                  </a:lnTo>
                  <a:lnTo>
                    <a:pt x="552107" y="36576"/>
                  </a:lnTo>
                  <a:lnTo>
                    <a:pt x="552107" y="115785"/>
                  </a:lnTo>
                  <a:lnTo>
                    <a:pt x="406488" y="115785"/>
                  </a:lnTo>
                  <a:lnTo>
                    <a:pt x="422541" y="79248"/>
                  </a:lnTo>
                  <a:lnTo>
                    <a:pt x="453999" y="55880"/>
                  </a:lnTo>
                  <a:lnTo>
                    <a:pt x="479285" y="51333"/>
                  </a:lnTo>
                  <a:lnTo>
                    <a:pt x="492975" y="52463"/>
                  </a:lnTo>
                  <a:lnTo>
                    <a:pt x="492683" y="52463"/>
                  </a:lnTo>
                  <a:lnTo>
                    <a:pt x="504875" y="55740"/>
                  </a:lnTo>
                  <a:lnTo>
                    <a:pt x="535825" y="78460"/>
                  </a:lnTo>
                  <a:lnTo>
                    <a:pt x="552107" y="115785"/>
                  </a:lnTo>
                  <a:lnTo>
                    <a:pt x="552107" y="36576"/>
                  </a:lnTo>
                  <a:lnTo>
                    <a:pt x="533755" y="24485"/>
                  </a:lnTo>
                  <a:lnTo>
                    <a:pt x="508419" y="15976"/>
                  </a:lnTo>
                  <a:lnTo>
                    <a:pt x="479285" y="13144"/>
                  </a:lnTo>
                  <a:lnTo>
                    <a:pt x="453237" y="15468"/>
                  </a:lnTo>
                  <a:lnTo>
                    <a:pt x="409524" y="34124"/>
                  </a:lnTo>
                  <a:lnTo>
                    <a:pt x="377621" y="70307"/>
                  </a:lnTo>
                  <a:lnTo>
                    <a:pt x="361353" y="117309"/>
                  </a:lnTo>
                  <a:lnTo>
                    <a:pt x="359321" y="144437"/>
                  </a:lnTo>
                  <a:lnTo>
                    <a:pt x="361581" y="174675"/>
                  </a:lnTo>
                  <a:lnTo>
                    <a:pt x="379641" y="223164"/>
                  </a:lnTo>
                  <a:lnTo>
                    <a:pt x="414362" y="255651"/>
                  </a:lnTo>
                  <a:lnTo>
                    <a:pt x="457492" y="271919"/>
                  </a:lnTo>
                  <a:lnTo>
                    <a:pt x="481685" y="273951"/>
                  </a:lnTo>
                  <a:lnTo>
                    <a:pt x="504964" y="272046"/>
                  </a:lnTo>
                  <a:lnTo>
                    <a:pt x="546150" y="256832"/>
                  </a:lnTo>
                  <a:lnTo>
                    <a:pt x="580605" y="225463"/>
                  </a:lnTo>
                  <a:lnTo>
                    <a:pt x="594474" y="203517"/>
                  </a:lnTo>
                  <a:lnTo>
                    <a:pt x="558673" y="183832"/>
                  </a:lnTo>
                  <a:lnTo>
                    <a:pt x="553707" y="193344"/>
                  </a:lnTo>
                  <a:lnTo>
                    <a:pt x="547776" y="202184"/>
                  </a:lnTo>
                  <a:lnTo>
                    <a:pt x="509587" y="231279"/>
                  </a:lnTo>
                  <a:lnTo>
                    <a:pt x="482269" y="235750"/>
                  </a:lnTo>
                  <a:lnTo>
                    <a:pt x="466496" y="234302"/>
                  </a:lnTo>
                  <a:lnTo>
                    <a:pt x="426770" y="212471"/>
                  </a:lnTo>
                  <a:lnTo>
                    <a:pt x="405168" y="169506"/>
                  </a:lnTo>
                  <a:lnTo>
                    <a:pt x="403504" y="151599"/>
                  </a:lnTo>
                  <a:lnTo>
                    <a:pt x="596277" y="151599"/>
                  </a:lnTo>
                  <a:close/>
                </a:path>
                <a:path w="1116965" h="284479">
                  <a:moveTo>
                    <a:pt x="824268" y="19126"/>
                  </a:moveTo>
                  <a:lnTo>
                    <a:pt x="626122" y="19126"/>
                  </a:lnTo>
                  <a:lnTo>
                    <a:pt x="626122" y="58496"/>
                  </a:lnTo>
                  <a:lnTo>
                    <a:pt x="703707" y="58496"/>
                  </a:lnTo>
                  <a:lnTo>
                    <a:pt x="703707" y="266776"/>
                  </a:lnTo>
                  <a:lnTo>
                    <a:pt x="746683" y="266776"/>
                  </a:lnTo>
                  <a:lnTo>
                    <a:pt x="746683" y="58496"/>
                  </a:lnTo>
                  <a:lnTo>
                    <a:pt x="824268" y="58496"/>
                  </a:lnTo>
                  <a:lnTo>
                    <a:pt x="824268" y="19126"/>
                  </a:lnTo>
                  <a:close/>
                </a:path>
                <a:path w="1116965" h="284479">
                  <a:moveTo>
                    <a:pt x="1116723" y="143840"/>
                  </a:moveTo>
                  <a:lnTo>
                    <a:pt x="1107401" y="92075"/>
                  </a:lnTo>
                  <a:lnTo>
                    <a:pt x="1080401" y="51320"/>
                  </a:lnTo>
                  <a:lnTo>
                    <a:pt x="1072553" y="44538"/>
                  </a:lnTo>
                  <a:lnTo>
                    <a:pt x="1072553" y="143840"/>
                  </a:lnTo>
                  <a:lnTo>
                    <a:pt x="1070952" y="164172"/>
                  </a:lnTo>
                  <a:lnTo>
                    <a:pt x="1046899" y="211277"/>
                  </a:lnTo>
                  <a:lnTo>
                    <a:pt x="1002690" y="234213"/>
                  </a:lnTo>
                  <a:lnTo>
                    <a:pt x="985418" y="235737"/>
                  </a:lnTo>
                  <a:lnTo>
                    <a:pt x="968146" y="234213"/>
                  </a:lnTo>
                  <a:lnTo>
                    <a:pt x="923950" y="211277"/>
                  </a:lnTo>
                  <a:lnTo>
                    <a:pt x="899883" y="164172"/>
                  </a:lnTo>
                  <a:lnTo>
                    <a:pt x="898283" y="143840"/>
                  </a:lnTo>
                  <a:lnTo>
                    <a:pt x="899871" y="123494"/>
                  </a:lnTo>
                  <a:lnTo>
                    <a:pt x="923645" y="76085"/>
                  </a:lnTo>
                  <a:lnTo>
                    <a:pt x="967905" y="52870"/>
                  </a:lnTo>
                  <a:lnTo>
                    <a:pt x="985418" y="51320"/>
                  </a:lnTo>
                  <a:lnTo>
                    <a:pt x="1002995" y="52870"/>
                  </a:lnTo>
                  <a:lnTo>
                    <a:pt x="1047203" y="75793"/>
                  </a:lnTo>
                  <a:lnTo>
                    <a:pt x="1070978" y="123253"/>
                  </a:lnTo>
                  <a:lnTo>
                    <a:pt x="1072553" y="143840"/>
                  </a:lnTo>
                  <a:lnTo>
                    <a:pt x="1072553" y="44538"/>
                  </a:lnTo>
                  <a:lnTo>
                    <a:pt x="1059561" y="33947"/>
                  </a:lnTo>
                  <a:lnTo>
                    <a:pt x="1037272" y="22390"/>
                  </a:lnTo>
                  <a:lnTo>
                    <a:pt x="1012558" y="15455"/>
                  </a:lnTo>
                  <a:lnTo>
                    <a:pt x="985418" y="13144"/>
                  </a:lnTo>
                  <a:lnTo>
                    <a:pt x="958278" y="15455"/>
                  </a:lnTo>
                  <a:lnTo>
                    <a:pt x="911275" y="33947"/>
                  </a:lnTo>
                  <a:lnTo>
                    <a:pt x="875093" y="69875"/>
                  </a:lnTo>
                  <a:lnTo>
                    <a:pt x="856449" y="116725"/>
                  </a:lnTo>
                  <a:lnTo>
                    <a:pt x="854113" y="143840"/>
                  </a:lnTo>
                  <a:lnTo>
                    <a:pt x="856449" y="170700"/>
                  </a:lnTo>
                  <a:lnTo>
                    <a:pt x="875093" y="217246"/>
                  </a:lnTo>
                  <a:lnTo>
                    <a:pt x="911275" y="253136"/>
                  </a:lnTo>
                  <a:lnTo>
                    <a:pt x="958278" y="271640"/>
                  </a:lnTo>
                  <a:lnTo>
                    <a:pt x="985418" y="273951"/>
                  </a:lnTo>
                  <a:lnTo>
                    <a:pt x="1012558" y="271640"/>
                  </a:lnTo>
                  <a:lnTo>
                    <a:pt x="1037272" y="264706"/>
                  </a:lnTo>
                  <a:lnTo>
                    <a:pt x="1059561" y="253136"/>
                  </a:lnTo>
                  <a:lnTo>
                    <a:pt x="1079423" y="236956"/>
                  </a:lnTo>
                  <a:lnTo>
                    <a:pt x="1080427" y="235737"/>
                  </a:lnTo>
                  <a:lnTo>
                    <a:pt x="1095743" y="217246"/>
                  </a:lnTo>
                  <a:lnTo>
                    <a:pt x="1107401" y="195160"/>
                  </a:lnTo>
                  <a:lnTo>
                    <a:pt x="1114399" y="170700"/>
                  </a:lnTo>
                  <a:lnTo>
                    <a:pt x="1116723" y="1438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8" name="object 9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6543160" y="6559538"/>
              <a:ext cx="208894" cy="247699"/>
            </a:xfrm>
            <a:prstGeom prst="rect">
              <a:avLst/>
            </a:prstGeom>
          </p:spPr>
        </p:pic>
        <p:sp>
          <p:nvSpPr>
            <p:cNvPr id="99" name="object 99"/>
            <p:cNvSpPr/>
            <p:nvPr/>
          </p:nvSpPr>
          <p:spPr>
            <a:xfrm>
              <a:off x="16792640" y="6753511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90" h="59690">
                  <a:moveTo>
                    <a:pt x="37789" y="0"/>
                  </a:moveTo>
                  <a:lnTo>
                    <a:pt x="21863" y="0"/>
                  </a:lnTo>
                  <a:lnTo>
                    <a:pt x="14910" y="2984"/>
                  </a:lnTo>
                  <a:lnTo>
                    <a:pt x="2973" y="14931"/>
                  </a:lnTo>
                  <a:lnTo>
                    <a:pt x="0" y="21884"/>
                  </a:lnTo>
                  <a:lnTo>
                    <a:pt x="0" y="37820"/>
                  </a:lnTo>
                  <a:lnTo>
                    <a:pt x="2973" y="44773"/>
                  </a:lnTo>
                  <a:lnTo>
                    <a:pt x="8942" y="50741"/>
                  </a:lnTo>
                  <a:lnTo>
                    <a:pt x="14910" y="56710"/>
                  </a:lnTo>
                  <a:lnTo>
                    <a:pt x="21863" y="59694"/>
                  </a:lnTo>
                  <a:lnTo>
                    <a:pt x="37789" y="59694"/>
                  </a:lnTo>
                  <a:lnTo>
                    <a:pt x="44752" y="56710"/>
                  </a:lnTo>
                  <a:lnTo>
                    <a:pt x="56699" y="44773"/>
                  </a:lnTo>
                  <a:lnTo>
                    <a:pt x="59673" y="37820"/>
                  </a:lnTo>
                  <a:lnTo>
                    <a:pt x="59673" y="21884"/>
                  </a:lnTo>
                  <a:lnTo>
                    <a:pt x="56699" y="14931"/>
                  </a:lnTo>
                  <a:lnTo>
                    <a:pt x="44752" y="2984"/>
                  </a:lnTo>
                  <a:lnTo>
                    <a:pt x="377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100" cy="11308715"/>
            <a:chOff x="0" y="0"/>
            <a:chExt cx="20104100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100" cy="11308715"/>
            </a:xfrm>
            <a:custGeom>
              <a:avLst/>
              <a:gdLst/>
              <a:ahLst/>
              <a:cxnLst/>
              <a:rect l="l" t="t" r="r" b="b"/>
              <a:pathLst>
                <a:path w="20104100" h="11308715">
                  <a:moveTo>
                    <a:pt x="20104099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3142531" y="11308556"/>
                  </a:lnTo>
                  <a:lnTo>
                    <a:pt x="13153719" y="11306599"/>
                  </a:lnTo>
                  <a:lnTo>
                    <a:pt x="13164965" y="11305153"/>
                  </a:lnTo>
                  <a:lnTo>
                    <a:pt x="13176251" y="11304256"/>
                  </a:lnTo>
                  <a:lnTo>
                    <a:pt x="13187556" y="11303949"/>
                  </a:lnTo>
                  <a:lnTo>
                    <a:pt x="17496325" y="11303949"/>
                  </a:lnTo>
                  <a:lnTo>
                    <a:pt x="17505959" y="11303425"/>
                  </a:lnTo>
                  <a:lnTo>
                    <a:pt x="20104099" y="11303425"/>
                  </a:lnTo>
                  <a:lnTo>
                    <a:pt x="20104099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544474" y="329875"/>
              <a:ext cx="19559905" cy="10974705"/>
            </a:xfrm>
            <a:custGeom>
              <a:avLst/>
              <a:gdLst/>
              <a:ahLst/>
              <a:cxnLst/>
              <a:rect l="l" t="t" r="r" b="b"/>
              <a:pathLst>
                <a:path w="19559905" h="10974705">
                  <a:moveTo>
                    <a:pt x="5183098" y="2202142"/>
                  </a:moveTo>
                  <a:lnTo>
                    <a:pt x="90614" y="2120735"/>
                  </a:lnTo>
                  <a:lnTo>
                    <a:pt x="0" y="2878836"/>
                  </a:lnTo>
                  <a:lnTo>
                    <a:pt x="5076215" y="2968879"/>
                  </a:lnTo>
                  <a:lnTo>
                    <a:pt x="5183098" y="2202142"/>
                  </a:lnTo>
                  <a:close/>
                </a:path>
                <a:path w="19559905" h="10974705">
                  <a:moveTo>
                    <a:pt x="19559613" y="3842143"/>
                  </a:moveTo>
                  <a:lnTo>
                    <a:pt x="18245214" y="3925366"/>
                  </a:lnTo>
                  <a:lnTo>
                    <a:pt x="18353964" y="3490366"/>
                  </a:lnTo>
                  <a:lnTo>
                    <a:pt x="18835624" y="1563903"/>
                  </a:lnTo>
                  <a:lnTo>
                    <a:pt x="16656088" y="3490366"/>
                  </a:lnTo>
                  <a:lnTo>
                    <a:pt x="16591928" y="3272866"/>
                  </a:lnTo>
                  <a:lnTo>
                    <a:pt x="15626512" y="0"/>
                  </a:lnTo>
                  <a:lnTo>
                    <a:pt x="14966239" y="3272866"/>
                  </a:lnTo>
                  <a:lnTo>
                    <a:pt x="11094161" y="1802155"/>
                  </a:lnTo>
                  <a:lnTo>
                    <a:pt x="13690460" y="4453585"/>
                  </a:lnTo>
                  <a:lnTo>
                    <a:pt x="9706470" y="4236085"/>
                  </a:lnTo>
                  <a:lnTo>
                    <a:pt x="13477850" y="5675744"/>
                  </a:lnTo>
                  <a:lnTo>
                    <a:pt x="10259835" y="6803961"/>
                  </a:lnTo>
                  <a:lnTo>
                    <a:pt x="12862332" y="7291464"/>
                  </a:lnTo>
                  <a:lnTo>
                    <a:pt x="10198875" y="9414688"/>
                  </a:lnTo>
                  <a:lnTo>
                    <a:pt x="13522605" y="8492896"/>
                  </a:lnTo>
                  <a:lnTo>
                    <a:pt x="12703467" y="10974083"/>
                  </a:lnTo>
                  <a:lnTo>
                    <a:pt x="12956439" y="10974083"/>
                  </a:lnTo>
                  <a:lnTo>
                    <a:pt x="14827111" y="8946388"/>
                  </a:lnTo>
                  <a:lnTo>
                    <a:pt x="16704717" y="10974083"/>
                  </a:lnTo>
                  <a:lnTo>
                    <a:pt x="17137685" y="10974083"/>
                  </a:lnTo>
                  <a:lnTo>
                    <a:pt x="16904259" y="9497784"/>
                  </a:lnTo>
                  <a:lnTo>
                    <a:pt x="19557175" y="10795940"/>
                  </a:lnTo>
                  <a:lnTo>
                    <a:pt x="19557175" y="10257180"/>
                  </a:lnTo>
                  <a:lnTo>
                    <a:pt x="18987059" y="9497784"/>
                  </a:lnTo>
                  <a:lnTo>
                    <a:pt x="18573103" y="8946388"/>
                  </a:lnTo>
                  <a:lnTo>
                    <a:pt x="18232641" y="8492896"/>
                  </a:lnTo>
                  <a:lnTo>
                    <a:pt x="17898288" y="8047545"/>
                  </a:lnTo>
                  <a:lnTo>
                    <a:pt x="19557175" y="8125117"/>
                  </a:lnTo>
                  <a:lnTo>
                    <a:pt x="19557175" y="8047545"/>
                  </a:lnTo>
                  <a:lnTo>
                    <a:pt x="19557175" y="7874851"/>
                  </a:lnTo>
                  <a:lnTo>
                    <a:pt x="19558178" y="7852842"/>
                  </a:lnTo>
                  <a:lnTo>
                    <a:pt x="19559613" y="7842288"/>
                  </a:lnTo>
                  <a:lnTo>
                    <a:pt x="19559613" y="7176249"/>
                  </a:lnTo>
                  <a:lnTo>
                    <a:pt x="18110924" y="6214313"/>
                  </a:lnTo>
                  <a:lnTo>
                    <a:pt x="19559613" y="4661154"/>
                  </a:lnTo>
                  <a:lnTo>
                    <a:pt x="19559613" y="4453585"/>
                  </a:lnTo>
                  <a:lnTo>
                    <a:pt x="19559613" y="3925366"/>
                  </a:lnTo>
                  <a:lnTo>
                    <a:pt x="19559613" y="3842143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00189" y="2535649"/>
              <a:ext cx="4754245" cy="581660"/>
            </a:xfrm>
            <a:custGeom>
              <a:avLst/>
              <a:gdLst/>
              <a:ahLst/>
              <a:cxnLst/>
              <a:rect l="l" t="t" r="r" b="b"/>
              <a:pathLst>
                <a:path w="4754245" h="581660">
                  <a:moveTo>
                    <a:pt x="430060" y="394970"/>
                  </a:moveTo>
                  <a:lnTo>
                    <a:pt x="373100" y="394970"/>
                  </a:lnTo>
                  <a:lnTo>
                    <a:pt x="373100" y="0"/>
                  </a:lnTo>
                  <a:lnTo>
                    <a:pt x="280543" y="0"/>
                  </a:lnTo>
                  <a:lnTo>
                    <a:pt x="280543" y="394970"/>
                  </a:lnTo>
                  <a:lnTo>
                    <a:pt x="92570" y="394970"/>
                  </a:lnTo>
                  <a:lnTo>
                    <a:pt x="92570" y="0"/>
                  </a:lnTo>
                  <a:lnTo>
                    <a:pt x="0" y="0"/>
                  </a:lnTo>
                  <a:lnTo>
                    <a:pt x="0" y="394970"/>
                  </a:lnTo>
                  <a:lnTo>
                    <a:pt x="0" y="474980"/>
                  </a:lnTo>
                  <a:lnTo>
                    <a:pt x="344627" y="474980"/>
                  </a:lnTo>
                  <a:lnTo>
                    <a:pt x="344627" y="581660"/>
                  </a:lnTo>
                  <a:lnTo>
                    <a:pt x="430060" y="581660"/>
                  </a:lnTo>
                  <a:lnTo>
                    <a:pt x="430060" y="474980"/>
                  </a:lnTo>
                  <a:lnTo>
                    <a:pt x="430060" y="394970"/>
                  </a:lnTo>
                  <a:close/>
                </a:path>
                <a:path w="4754245" h="581660">
                  <a:moveTo>
                    <a:pt x="783209" y="328307"/>
                  </a:moveTo>
                  <a:lnTo>
                    <a:pt x="778319" y="279908"/>
                  </a:lnTo>
                  <a:lnTo>
                    <a:pt x="762381" y="231394"/>
                  </a:lnTo>
                  <a:lnTo>
                    <a:pt x="753364" y="217957"/>
                  </a:lnTo>
                  <a:lnTo>
                    <a:pt x="746188" y="207264"/>
                  </a:lnTo>
                  <a:lnTo>
                    <a:pt x="722909" y="185153"/>
                  </a:lnTo>
                  <a:lnTo>
                    <a:pt x="701319" y="172897"/>
                  </a:lnTo>
                  <a:lnTo>
                    <a:pt x="701319" y="279908"/>
                  </a:lnTo>
                  <a:lnTo>
                    <a:pt x="555371" y="279908"/>
                  </a:lnTo>
                  <a:lnTo>
                    <a:pt x="571855" y="243319"/>
                  </a:lnTo>
                  <a:lnTo>
                    <a:pt x="603516" y="222046"/>
                  </a:lnTo>
                  <a:lnTo>
                    <a:pt x="627989" y="217957"/>
                  </a:lnTo>
                  <a:lnTo>
                    <a:pt x="641108" y="218986"/>
                  </a:lnTo>
                  <a:lnTo>
                    <a:pt x="640918" y="218986"/>
                  </a:lnTo>
                  <a:lnTo>
                    <a:pt x="653351" y="222046"/>
                  </a:lnTo>
                  <a:lnTo>
                    <a:pt x="653199" y="222046"/>
                  </a:lnTo>
                  <a:lnTo>
                    <a:pt x="664502" y="226961"/>
                  </a:lnTo>
                  <a:lnTo>
                    <a:pt x="675347" y="233972"/>
                  </a:lnTo>
                  <a:lnTo>
                    <a:pt x="684847" y="242849"/>
                  </a:lnTo>
                  <a:lnTo>
                    <a:pt x="692340" y="253466"/>
                  </a:lnTo>
                  <a:lnTo>
                    <a:pt x="697826" y="265823"/>
                  </a:lnTo>
                  <a:lnTo>
                    <a:pt x="701319" y="279908"/>
                  </a:lnTo>
                  <a:lnTo>
                    <a:pt x="701319" y="172897"/>
                  </a:lnTo>
                  <a:lnTo>
                    <a:pt x="695096" y="169354"/>
                  </a:lnTo>
                  <a:lnTo>
                    <a:pt x="662736" y="159880"/>
                  </a:lnTo>
                  <a:lnTo>
                    <a:pt x="625843" y="156718"/>
                  </a:lnTo>
                  <a:lnTo>
                    <a:pt x="591629" y="159435"/>
                  </a:lnTo>
                  <a:lnTo>
                    <a:pt x="533603" y="181152"/>
                  </a:lnTo>
                  <a:lnTo>
                    <a:pt x="489229" y="225336"/>
                  </a:lnTo>
                  <a:lnTo>
                    <a:pt x="465747" y="285864"/>
                  </a:lnTo>
                  <a:lnTo>
                    <a:pt x="462800" y="321195"/>
                  </a:lnTo>
                  <a:lnTo>
                    <a:pt x="465836" y="356743"/>
                  </a:lnTo>
                  <a:lnTo>
                    <a:pt x="490029" y="416928"/>
                  </a:lnTo>
                  <a:lnTo>
                    <a:pt x="535698" y="460527"/>
                  </a:lnTo>
                  <a:lnTo>
                    <a:pt x="594791" y="482244"/>
                  </a:lnTo>
                  <a:lnTo>
                    <a:pt x="629424" y="484962"/>
                  </a:lnTo>
                  <a:lnTo>
                    <a:pt x="647750" y="484276"/>
                  </a:lnTo>
                  <a:lnTo>
                    <a:pt x="664616" y="482244"/>
                  </a:lnTo>
                  <a:lnTo>
                    <a:pt x="664794" y="482244"/>
                  </a:lnTo>
                  <a:lnTo>
                    <a:pt x="710184" y="467956"/>
                  </a:lnTo>
                  <a:lnTo>
                    <a:pt x="742632" y="444728"/>
                  </a:lnTo>
                  <a:lnTo>
                    <a:pt x="767905" y="414108"/>
                  </a:lnTo>
                  <a:lnTo>
                    <a:pt x="781075" y="388835"/>
                  </a:lnTo>
                  <a:lnTo>
                    <a:pt x="701319" y="376021"/>
                  </a:lnTo>
                  <a:lnTo>
                    <a:pt x="688022" y="393776"/>
                  </a:lnTo>
                  <a:lnTo>
                    <a:pt x="671601" y="406463"/>
                  </a:lnTo>
                  <a:lnTo>
                    <a:pt x="651954" y="414108"/>
                  </a:lnTo>
                  <a:lnTo>
                    <a:pt x="651687" y="414108"/>
                  </a:lnTo>
                  <a:lnTo>
                    <a:pt x="629424" y="416598"/>
                  </a:lnTo>
                  <a:lnTo>
                    <a:pt x="579348" y="400189"/>
                  </a:lnTo>
                  <a:lnTo>
                    <a:pt x="556260" y="364096"/>
                  </a:lnTo>
                  <a:lnTo>
                    <a:pt x="552526" y="335432"/>
                  </a:lnTo>
                  <a:lnTo>
                    <a:pt x="783209" y="335432"/>
                  </a:lnTo>
                  <a:lnTo>
                    <a:pt x="783209" y="328307"/>
                  </a:lnTo>
                  <a:close/>
                </a:path>
                <a:path w="4754245" h="581660">
                  <a:moveTo>
                    <a:pt x="1123556" y="166687"/>
                  </a:moveTo>
                  <a:lnTo>
                    <a:pt x="874344" y="166687"/>
                  </a:lnTo>
                  <a:lnTo>
                    <a:pt x="874344" y="348246"/>
                  </a:lnTo>
                  <a:lnTo>
                    <a:pt x="873671" y="360578"/>
                  </a:lnTo>
                  <a:lnTo>
                    <a:pt x="848715" y="398614"/>
                  </a:lnTo>
                  <a:lnTo>
                    <a:pt x="828065" y="402361"/>
                  </a:lnTo>
                  <a:lnTo>
                    <a:pt x="824738" y="402361"/>
                  </a:lnTo>
                  <a:lnTo>
                    <a:pt x="820229" y="401891"/>
                  </a:lnTo>
                  <a:lnTo>
                    <a:pt x="814527" y="400939"/>
                  </a:lnTo>
                  <a:lnTo>
                    <a:pt x="814527" y="474980"/>
                  </a:lnTo>
                  <a:lnTo>
                    <a:pt x="820407" y="476224"/>
                  </a:lnTo>
                  <a:lnTo>
                    <a:pt x="826630" y="477126"/>
                  </a:lnTo>
                  <a:lnTo>
                    <a:pt x="833221" y="477659"/>
                  </a:lnTo>
                  <a:lnTo>
                    <a:pt x="840181" y="477850"/>
                  </a:lnTo>
                  <a:lnTo>
                    <a:pt x="865670" y="475792"/>
                  </a:lnTo>
                  <a:lnTo>
                    <a:pt x="907326" y="459409"/>
                  </a:lnTo>
                  <a:lnTo>
                    <a:pt x="936256" y="427634"/>
                  </a:lnTo>
                  <a:lnTo>
                    <a:pt x="950849" y="382066"/>
                  </a:lnTo>
                  <a:lnTo>
                    <a:pt x="952677" y="353949"/>
                  </a:lnTo>
                  <a:lnTo>
                    <a:pt x="952677" y="240728"/>
                  </a:lnTo>
                  <a:lnTo>
                    <a:pt x="1036688" y="240728"/>
                  </a:lnTo>
                  <a:lnTo>
                    <a:pt x="1036688" y="474980"/>
                  </a:lnTo>
                  <a:lnTo>
                    <a:pt x="1123556" y="474980"/>
                  </a:lnTo>
                  <a:lnTo>
                    <a:pt x="1123556" y="166687"/>
                  </a:lnTo>
                  <a:close/>
                </a:path>
                <a:path w="4754245" h="581660">
                  <a:moveTo>
                    <a:pt x="1466748" y="373875"/>
                  </a:moveTo>
                  <a:lnTo>
                    <a:pt x="1465275" y="354253"/>
                  </a:lnTo>
                  <a:lnTo>
                    <a:pt x="1462989" y="345135"/>
                  </a:lnTo>
                  <a:lnTo>
                    <a:pt x="1462874" y="344690"/>
                  </a:lnTo>
                  <a:lnTo>
                    <a:pt x="1460868" y="336677"/>
                  </a:lnTo>
                  <a:lnTo>
                    <a:pt x="1427403" y="293954"/>
                  </a:lnTo>
                  <a:lnTo>
                    <a:pt x="1386103" y="278295"/>
                  </a:lnTo>
                  <a:lnTo>
                    <a:pt x="1377022" y="277609"/>
                  </a:lnTo>
                  <a:lnTo>
                    <a:pt x="1377022" y="363905"/>
                  </a:lnTo>
                  <a:lnTo>
                    <a:pt x="1377022" y="373875"/>
                  </a:lnTo>
                  <a:lnTo>
                    <a:pt x="1352638" y="404672"/>
                  </a:lnTo>
                  <a:lnTo>
                    <a:pt x="1333601" y="406628"/>
                  </a:lnTo>
                  <a:lnTo>
                    <a:pt x="1293012" y="406628"/>
                  </a:lnTo>
                  <a:lnTo>
                    <a:pt x="1293012" y="344690"/>
                  </a:lnTo>
                  <a:lnTo>
                    <a:pt x="1335735" y="344690"/>
                  </a:lnTo>
                  <a:lnTo>
                    <a:pt x="1373212" y="356552"/>
                  </a:lnTo>
                  <a:lnTo>
                    <a:pt x="1377022" y="363905"/>
                  </a:lnTo>
                  <a:lnTo>
                    <a:pt x="1377022" y="277609"/>
                  </a:lnTo>
                  <a:lnTo>
                    <a:pt x="1360652" y="276339"/>
                  </a:lnTo>
                  <a:lnTo>
                    <a:pt x="1293012" y="276339"/>
                  </a:lnTo>
                  <a:lnTo>
                    <a:pt x="1293012" y="166687"/>
                  </a:lnTo>
                  <a:lnTo>
                    <a:pt x="1206144" y="166687"/>
                  </a:lnTo>
                  <a:lnTo>
                    <a:pt x="1206144" y="474980"/>
                  </a:lnTo>
                  <a:lnTo>
                    <a:pt x="1364919" y="474980"/>
                  </a:lnTo>
                  <a:lnTo>
                    <a:pt x="1385265" y="473557"/>
                  </a:lnTo>
                  <a:lnTo>
                    <a:pt x="1433995" y="452196"/>
                  </a:lnTo>
                  <a:lnTo>
                    <a:pt x="1458556" y="418744"/>
                  </a:lnTo>
                  <a:lnTo>
                    <a:pt x="1464691" y="397738"/>
                  </a:lnTo>
                  <a:lnTo>
                    <a:pt x="1466748" y="373875"/>
                  </a:lnTo>
                  <a:close/>
                </a:path>
                <a:path w="4754245" h="581660">
                  <a:moveTo>
                    <a:pt x="2010016" y="474980"/>
                  </a:moveTo>
                  <a:lnTo>
                    <a:pt x="1863331" y="304101"/>
                  </a:lnTo>
                  <a:lnTo>
                    <a:pt x="2002878" y="166687"/>
                  </a:lnTo>
                  <a:lnTo>
                    <a:pt x="1894662" y="166687"/>
                  </a:lnTo>
                  <a:lnTo>
                    <a:pt x="1779320" y="286296"/>
                  </a:lnTo>
                  <a:lnTo>
                    <a:pt x="1779320" y="166687"/>
                  </a:lnTo>
                  <a:lnTo>
                    <a:pt x="1692452" y="166687"/>
                  </a:lnTo>
                  <a:lnTo>
                    <a:pt x="1692452" y="474980"/>
                  </a:lnTo>
                  <a:lnTo>
                    <a:pt x="1779320" y="474980"/>
                  </a:lnTo>
                  <a:lnTo>
                    <a:pt x="1779320" y="360349"/>
                  </a:lnTo>
                  <a:lnTo>
                    <a:pt x="1792135" y="347522"/>
                  </a:lnTo>
                  <a:lnTo>
                    <a:pt x="1898942" y="474980"/>
                  </a:lnTo>
                  <a:lnTo>
                    <a:pt x="2010016" y="474980"/>
                  </a:lnTo>
                  <a:close/>
                </a:path>
                <a:path w="4754245" h="581660">
                  <a:moveTo>
                    <a:pt x="2371725" y="166687"/>
                  </a:moveTo>
                  <a:lnTo>
                    <a:pt x="2293404" y="166687"/>
                  </a:lnTo>
                  <a:lnTo>
                    <a:pt x="2293404" y="320484"/>
                  </a:lnTo>
                  <a:lnTo>
                    <a:pt x="2291880" y="338251"/>
                  </a:lnTo>
                  <a:lnTo>
                    <a:pt x="2269185" y="382778"/>
                  </a:lnTo>
                  <a:lnTo>
                    <a:pt x="2225662" y="406476"/>
                  </a:lnTo>
                  <a:lnTo>
                    <a:pt x="2207945" y="408051"/>
                  </a:lnTo>
                  <a:lnTo>
                    <a:pt x="2190242" y="406476"/>
                  </a:lnTo>
                  <a:lnTo>
                    <a:pt x="2146719" y="382778"/>
                  </a:lnTo>
                  <a:lnTo>
                    <a:pt x="2124011" y="338251"/>
                  </a:lnTo>
                  <a:lnTo>
                    <a:pt x="2122500" y="320484"/>
                  </a:lnTo>
                  <a:lnTo>
                    <a:pt x="2124011" y="302729"/>
                  </a:lnTo>
                  <a:lnTo>
                    <a:pt x="2146719" y="258533"/>
                  </a:lnTo>
                  <a:lnTo>
                    <a:pt x="2190242" y="235178"/>
                  </a:lnTo>
                  <a:lnTo>
                    <a:pt x="2207945" y="233616"/>
                  </a:lnTo>
                  <a:lnTo>
                    <a:pt x="2225662" y="235178"/>
                  </a:lnTo>
                  <a:lnTo>
                    <a:pt x="2269185" y="258533"/>
                  </a:lnTo>
                  <a:lnTo>
                    <a:pt x="2291880" y="302729"/>
                  </a:lnTo>
                  <a:lnTo>
                    <a:pt x="2293404" y="320484"/>
                  </a:lnTo>
                  <a:lnTo>
                    <a:pt x="2293404" y="166687"/>
                  </a:lnTo>
                  <a:lnTo>
                    <a:pt x="2284844" y="166687"/>
                  </a:lnTo>
                  <a:lnTo>
                    <a:pt x="2284844" y="206552"/>
                  </a:lnTo>
                  <a:lnTo>
                    <a:pt x="2266645" y="184746"/>
                  </a:lnTo>
                  <a:lnTo>
                    <a:pt x="2244090" y="169176"/>
                  </a:lnTo>
                  <a:lnTo>
                    <a:pt x="2217166" y="159829"/>
                  </a:lnTo>
                  <a:lnTo>
                    <a:pt x="2185886" y="156718"/>
                  </a:lnTo>
                  <a:lnTo>
                    <a:pt x="2153615" y="159651"/>
                  </a:lnTo>
                  <a:lnTo>
                    <a:pt x="2098433" y="183146"/>
                  </a:lnTo>
                  <a:lnTo>
                    <a:pt x="2056828" y="228625"/>
                  </a:lnTo>
                  <a:lnTo>
                    <a:pt x="2035467" y="287020"/>
                  </a:lnTo>
                  <a:lnTo>
                    <a:pt x="2032800" y="320484"/>
                  </a:lnTo>
                  <a:lnTo>
                    <a:pt x="2035530" y="353682"/>
                  </a:lnTo>
                  <a:lnTo>
                    <a:pt x="2057425" y="412064"/>
                  </a:lnTo>
                  <a:lnTo>
                    <a:pt x="2100097" y="458127"/>
                  </a:lnTo>
                  <a:lnTo>
                    <a:pt x="2156879" y="481977"/>
                  </a:lnTo>
                  <a:lnTo>
                    <a:pt x="2190140" y="484962"/>
                  </a:lnTo>
                  <a:lnTo>
                    <a:pt x="2218499" y="481850"/>
                  </a:lnTo>
                  <a:lnTo>
                    <a:pt x="2243721" y="472503"/>
                  </a:lnTo>
                  <a:lnTo>
                    <a:pt x="2265845" y="456920"/>
                  </a:lnTo>
                  <a:lnTo>
                    <a:pt x="2284844" y="435114"/>
                  </a:lnTo>
                  <a:lnTo>
                    <a:pt x="2284844" y="474992"/>
                  </a:lnTo>
                  <a:lnTo>
                    <a:pt x="2371725" y="474992"/>
                  </a:lnTo>
                  <a:lnTo>
                    <a:pt x="2371725" y="435114"/>
                  </a:lnTo>
                  <a:lnTo>
                    <a:pt x="2371725" y="408051"/>
                  </a:lnTo>
                  <a:lnTo>
                    <a:pt x="2371725" y="233616"/>
                  </a:lnTo>
                  <a:lnTo>
                    <a:pt x="2371725" y="206552"/>
                  </a:lnTo>
                  <a:lnTo>
                    <a:pt x="2371725" y="166687"/>
                  </a:lnTo>
                  <a:close/>
                </a:path>
                <a:path w="4754245" h="581660">
                  <a:moveTo>
                    <a:pt x="2831681" y="474980"/>
                  </a:moveTo>
                  <a:lnTo>
                    <a:pt x="2775432" y="166687"/>
                  </a:lnTo>
                  <a:lnTo>
                    <a:pt x="2711348" y="166687"/>
                  </a:lnTo>
                  <a:lnTo>
                    <a:pt x="2626614" y="343966"/>
                  </a:lnTo>
                  <a:lnTo>
                    <a:pt x="2541879" y="166687"/>
                  </a:lnTo>
                  <a:lnTo>
                    <a:pt x="2477808" y="166687"/>
                  </a:lnTo>
                  <a:lnTo>
                    <a:pt x="2421547" y="474980"/>
                  </a:lnTo>
                  <a:lnTo>
                    <a:pt x="2508415" y="474980"/>
                  </a:lnTo>
                  <a:lnTo>
                    <a:pt x="2534043" y="307657"/>
                  </a:lnTo>
                  <a:lnTo>
                    <a:pt x="2610955" y="474980"/>
                  </a:lnTo>
                  <a:lnTo>
                    <a:pt x="2642273" y="474980"/>
                  </a:lnTo>
                  <a:lnTo>
                    <a:pt x="2719171" y="307657"/>
                  </a:lnTo>
                  <a:lnTo>
                    <a:pt x="2744813" y="474980"/>
                  </a:lnTo>
                  <a:lnTo>
                    <a:pt x="2831681" y="474980"/>
                  </a:lnTo>
                  <a:close/>
                </a:path>
                <a:path w="4754245" h="581660">
                  <a:moveTo>
                    <a:pt x="3173438" y="166687"/>
                  </a:moveTo>
                  <a:lnTo>
                    <a:pt x="2881503" y="166687"/>
                  </a:lnTo>
                  <a:lnTo>
                    <a:pt x="2881503" y="240347"/>
                  </a:lnTo>
                  <a:lnTo>
                    <a:pt x="2881503" y="475297"/>
                  </a:lnTo>
                  <a:lnTo>
                    <a:pt x="2968371" y="475297"/>
                  </a:lnTo>
                  <a:lnTo>
                    <a:pt x="2968371" y="240347"/>
                  </a:lnTo>
                  <a:lnTo>
                    <a:pt x="3086570" y="240347"/>
                  </a:lnTo>
                  <a:lnTo>
                    <a:pt x="3086570" y="475297"/>
                  </a:lnTo>
                  <a:lnTo>
                    <a:pt x="3173438" y="475297"/>
                  </a:lnTo>
                  <a:lnTo>
                    <a:pt x="3173438" y="240347"/>
                  </a:lnTo>
                  <a:lnTo>
                    <a:pt x="3173438" y="166687"/>
                  </a:lnTo>
                  <a:close/>
                </a:path>
                <a:path w="4754245" h="581660">
                  <a:moveTo>
                    <a:pt x="3579279" y="166687"/>
                  </a:moveTo>
                  <a:lnTo>
                    <a:pt x="3500958" y="166687"/>
                  </a:lnTo>
                  <a:lnTo>
                    <a:pt x="3500958" y="320484"/>
                  </a:lnTo>
                  <a:lnTo>
                    <a:pt x="3499434" y="338251"/>
                  </a:lnTo>
                  <a:lnTo>
                    <a:pt x="3476739" y="382778"/>
                  </a:lnTo>
                  <a:lnTo>
                    <a:pt x="3433216" y="406476"/>
                  </a:lnTo>
                  <a:lnTo>
                    <a:pt x="3415500" y="408051"/>
                  </a:lnTo>
                  <a:lnTo>
                    <a:pt x="3397796" y="406476"/>
                  </a:lnTo>
                  <a:lnTo>
                    <a:pt x="3354273" y="382778"/>
                  </a:lnTo>
                  <a:lnTo>
                    <a:pt x="3331578" y="338251"/>
                  </a:lnTo>
                  <a:lnTo>
                    <a:pt x="3330054" y="320484"/>
                  </a:lnTo>
                  <a:lnTo>
                    <a:pt x="3331578" y="302729"/>
                  </a:lnTo>
                  <a:lnTo>
                    <a:pt x="3354273" y="258533"/>
                  </a:lnTo>
                  <a:lnTo>
                    <a:pt x="3397796" y="235178"/>
                  </a:lnTo>
                  <a:lnTo>
                    <a:pt x="3415500" y="233616"/>
                  </a:lnTo>
                  <a:lnTo>
                    <a:pt x="3433216" y="235178"/>
                  </a:lnTo>
                  <a:lnTo>
                    <a:pt x="3476739" y="258533"/>
                  </a:lnTo>
                  <a:lnTo>
                    <a:pt x="3499434" y="302729"/>
                  </a:lnTo>
                  <a:lnTo>
                    <a:pt x="3500958" y="320484"/>
                  </a:lnTo>
                  <a:lnTo>
                    <a:pt x="3500958" y="166687"/>
                  </a:lnTo>
                  <a:lnTo>
                    <a:pt x="3492398" y="166687"/>
                  </a:lnTo>
                  <a:lnTo>
                    <a:pt x="3492398" y="206552"/>
                  </a:lnTo>
                  <a:lnTo>
                    <a:pt x="3474199" y="184746"/>
                  </a:lnTo>
                  <a:lnTo>
                    <a:pt x="3451644" y="169176"/>
                  </a:lnTo>
                  <a:lnTo>
                    <a:pt x="3424720" y="159829"/>
                  </a:lnTo>
                  <a:lnTo>
                    <a:pt x="3393440" y="156718"/>
                  </a:lnTo>
                  <a:lnTo>
                    <a:pt x="3361169" y="159651"/>
                  </a:lnTo>
                  <a:lnTo>
                    <a:pt x="3305987" y="183146"/>
                  </a:lnTo>
                  <a:lnTo>
                    <a:pt x="3264382" y="228625"/>
                  </a:lnTo>
                  <a:lnTo>
                    <a:pt x="3243021" y="287020"/>
                  </a:lnTo>
                  <a:lnTo>
                    <a:pt x="3240354" y="320484"/>
                  </a:lnTo>
                  <a:lnTo>
                    <a:pt x="3243084" y="353682"/>
                  </a:lnTo>
                  <a:lnTo>
                    <a:pt x="3264979" y="412064"/>
                  </a:lnTo>
                  <a:lnTo>
                    <a:pt x="3307651" y="458127"/>
                  </a:lnTo>
                  <a:lnTo>
                    <a:pt x="3364433" y="481977"/>
                  </a:lnTo>
                  <a:lnTo>
                    <a:pt x="3397694" y="484962"/>
                  </a:lnTo>
                  <a:lnTo>
                    <a:pt x="3426053" y="481850"/>
                  </a:lnTo>
                  <a:lnTo>
                    <a:pt x="3451275" y="472503"/>
                  </a:lnTo>
                  <a:lnTo>
                    <a:pt x="3473399" y="456920"/>
                  </a:lnTo>
                  <a:lnTo>
                    <a:pt x="3492398" y="435114"/>
                  </a:lnTo>
                  <a:lnTo>
                    <a:pt x="3492398" y="474992"/>
                  </a:lnTo>
                  <a:lnTo>
                    <a:pt x="3579279" y="474992"/>
                  </a:lnTo>
                  <a:lnTo>
                    <a:pt x="3579279" y="435114"/>
                  </a:lnTo>
                  <a:lnTo>
                    <a:pt x="3579279" y="408051"/>
                  </a:lnTo>
                  <a:lnTo>
                    <a:pt x="3579279" y="233616"/>
                  </a:lnTo>
                  <a:lnTo>
                    <a:pt x="3579279" y="206552"/>
                  </a:lnTo>
                  <a:lnTo>
                    <a:pt x="3579279" y="166687"/>
                  </a:lnTo>
                  <a:close/>
                </a:path>
                <a:path w="4754245" h="581660">
                  <a:moveTo>
                    <a:pt x="3956634" y="166370"/>
                  </a:moveTo>
                  <a:lnTo>
                    <a:pt x="3869766" y="166370"/>
                  </a:lnTo>
                  <a:lnTo>
                    <a:pt x="3869766" y="275590"/>
                  </a:lnTo>
                  <a:lnTo>
                    <a:pt x="3748735" y="275590"/>
                  </a:lnTo>
                  <a:lnTo>
                    <a:pt x="3748735" y="166370"/>
                  </a:lnTo>
                  <a:lnTo>
                    <a:pt x="3661867" y="166370"/>
                  </a:lnTo>
                  <a:lnTo>
                    <a:pt x="3661867" y="275590"/>
                  </a:lnTo>
                  <a:lnTo>
                    <a:pt x="3661867" y="349250"/>
                  </a:lnTo>
                  <a:lnTo>
                    <a:pt x="3661867" y="474980"/>
                  </a:lnTo>
                  <a:lnTo>
                    <a:pt x="3748735" y="474980"/>
                  </a:lnTo>
                  <a:lnTo>
                    <a:pt x="3748735" y="349250"/>
                  </a:lnTo>
                  <a:lnTo>
                    <a:pt x="3869766" y="349250"/>
                  </a:lnTo>
                  <a:lnTo>
                    <a:pt x="3869766" y="474980"/>
                  </a:lnTo>
                  <a:lnTo>
                    <a:pt x="3956634" y="474980"/>
                  </a:lnTo>
                  <a:lnTo>
                    <a:pt x="3956634" y="349250"/>
                  </a:lnTo>
                  <a:lnTo>
                    <a:pt x="3956634" y="275590"/>
                  </a:lnTo>
                  <a:lnTo>
                    <a:pt x="3956634" y="166370"/>
                  </a:lnTo>
                  <a:close/>
                </a:path>
                <a:path w="4754245" h="581660">
                  <a:moveTo>
                    <a:pt x="4355363" y="166687"/>
                  </a:moveTo>
                  <a:lnTo>
                    <a:pt x="4268508" y="166687"/>
                  </a:lnTo>
                  <a:lnTo>
                    <a:pt x="4126103" y="356793"/>
                  </a:lnTo>
                  <a:lnTo>
                    <a:pt x="4126103" y="166687"/>
                  </a:lnTo>
                  <a:lnTo>
                    <a:pt x="4039247" y="166687"/>
                  </a:lnTo>
                  <a:lnTo>
                    <a:pt x="4039247" y="474980"/>
                  </a:lnTo>
                  <a:lnTo>
                    <a:pt x="4126103" y="474980"/>
                  </a:lnTo>
                  <a:lnTo>
                    <a:pt x="4268508" y="284873"/>
                  </a:lnTo>
                  <a:lnTo>
                    <a:pt x="4268508" y="474980"/>
                  </a:lnTo>
                  <a:lnTo>
                    <a:pt x="4355363" y="474980"/>
                  </a:lnTo>
                  <a:lnTo>
                    <a:pt x="4355363" y="166687"/>
                  </a:lnTo>
                  <a:close/>
                </a:path>
                <a:path w="4754245" h="581660">
                  <a:moveTo>
                    <a:pt x="4754105" y="166687"/>
                  </a:moveTo>
                  <a:lnTo>
                    <a:pt x="4667237" y="166687"/>
                  </a:lnTo>
                  <a:lnTo>
                    <a:pt x="4524845" y="356793"/>
                  </a:lnTo>
                  <a:lnTo>
                    <a:pt x="4524845" y="166687"/>
                  </a:lnTo>
                  <a:lnTo>
                    <a:pt x="4437977" y="166687"/>
                  </a:lnTo>
                  <a:lnTo>
                    <a:pt x="4437977" y="474980"/>
                  </a:lnTo>
                  <a:lnTo>
                    <a:pt x="4524845" y="474980"/>
                  </a:lnTo>
                  <a:lnTo>
                    <a:pt x="4667237" y="284873"/>
                  </a:lnTo>
                  <a:lnTo>
                    <a:pt x="4667237" y="474980"/>
                  </a:lnTo>
                  <a:lnTo>
                    <a:pt x="4754105" y="474980"/>
                  </a:lnTo>
                  <a:lnTo>
                    <a:pt x="4754105" y="1666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97407" y="4044955"/>
              <a:ext cx="1178560" cy="537845"/>
            </a:xfrm>
            <a:custGeom>
              <a:avLst/>
              <a:gdLst/>
              <a:ahLst/>
              <a:cxnLst/>
              <a:rect l="l" t="t" r="r" b="b"/>
              <a:pathLst>
                <a:path w="1178560" h="537845">
                  <a:moveTo>
                    <a:pt x="292455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0" y="397510"/>
                  </a:lnTo>
                  <a:lnTo>
                    <a:pt x="44170" y="397510"/>
                  </a:lnTo>
                  <a:lnTo>
                    <a:pt x="44170" y="41910"/>
                  </a:lnTo>
                  <a:lnTo>
                    <a:pt x="248285" y="41910"/>
                  </a:lnTo>
                  <a:lnTo>
                    <a:pt x="248285" y="397510"/>
                  </a:lnTo>
                  <a:lnTo>
                    <a:pt x="292455" y="397510"/>
                  </a:lnTo>
                  <a:lnTo>
                    <a:pt x="292455" y="41910"/>
                  </a:lnTo>
                  <a:lnTo>
                    <a:pt x="292455" y="0"/>
                  </a:lnTo>
                  <a:close/>
                </a:path>
                <a:path w="1178560" h="537845">
                  <a:moveTo>
                    <a:pt x="632637" y="275729"/>
                  </a:moveTo>
                  <a:lnTo>
                    <a:pt x="624509" y="226136"/>
                  </a:lnTo>
                  <a:lnTo>
                    <a:pt x="600113" y="183527"/>
                  </a:lnTo>
                  <a:lnTo>
                    <a:pt x="588467" y="172275"/>
                  </a:lnTo>
                  <a:lnTo>
                    <a:pt x="588467" y="275729"/>
                  </a:lnTo>
                  <a:lnTo>
                    <a:pt x="587121" y="293776"/>
                  </a:lnTo>
                  <a:lnTo>
                    <a:pt x="566394" y="340487"/>
                  </a:lnTo>
                  <a:lnTo>
                    <a:pt x="525208" y="365391"/>
                  </a:lnTo>
                  <a:lnTo>
                    <a:pt x="507898" y="367055"/>
                  </a:lnTo>
                  <a:lnTo>
                    <a:pt x="490270" y="365391"/>
                  </a:lnTo>
                  <a:lnTo>
                    <a:pt x="447916" y="340487"/>
                  </a:lnTo>
                  <a:lnTo>
                    <a:pt x="426453" y="294106"/>
                  </a:lnTo>
                  <a:lnTo>
                    <a:pt x="424942" y="275145"/>
                  </a:lnTo>
                  <a:lnTo>
                    <a:pt x="426478" y="255371"/>
                  </a:lnTo>
                  <a:lnTo>
                    <a:pt x="426504" y="255041"/>
                  </a:lnTo>
                  <a:lnTo>
                    <a:pt x="450011" y="207695"/>
                  </a:lnTo>
                  <a:lnTo>
                    <a:pt x="489064" y="185013"/>
                  </a:lnTo>
                  <a:lnTo>
                    <a:pt x="507301" y="182626"/>
                  </a:lnTo>
                  <a:lnTo>
                    <a:pt x="522935" y="184200"/>
                  </a:lnTo>
                  <a:lnTo>
                    <a:pt x="564007" y="207695"/>
                  </a:lnTo>
                  <a:lnTo>
                    <a:pt x="582282" y="237096"/>
                  </a:lnTo>
                  <a:lnTo>
                    <a:pt x="582358" y="237236"/>
                  </a:lnTo>
                  <a:lnTo>
                    <a:pt x="586867" y="255041"/>
                  </a:lnTo>
                  <a:lnTo>
                    <a:pt x="586943" y="255371"/>
                  </a:lnTo>
                  <a:lnTo>
                    <a:pt x="588429" y="275145"/>
                  </a:lnTo>
                  <a:lnTo>
                    <a:pt x="588467" y="275729"/>
                  </a:lnTo>
                  <a:lnTo>
                    <a:pt x="588467" y="172275"/>
                  </a:lnTo>
                  <a:lnTo>
                    <a:pt x="582409" y="166420"/>
                  </a:lnTo>
                  <a:lnTo>
                    <a:pt x="561848" y="154216"/>
                  </a:lnTo>
                  <a:lnTo>
                    <a:pt x="538695" y="146977"/>
                  </a:lnTo>
                  <a:lnTo>
                    <a:pt x="539394" y="146977"/>
                  </a:lnTo>
                  <a:lnTo>
                    <a:pt x="512076" y="144437"/>
                  </a:lnTo>
                  <a:lnTo>
                    <a:pt x="487311" y="146977"/>
                  </a:lnTo>
                  <a:lnTo>
                    <a:pt x="464934" y="154584"/>
                  </a:lnTo>
                  <a:lnTo>
                    <a:pt x="444931" y="167259"/>
                  </a:lnTo>
                  <a:lnTo>
                    <a:pt x="427342" y="185013"/>
                  </a:lnTo>
                  <a:lnTo>
                    <a:pt x="427342" y="150393"/>
                  </a:lnTo>
                  <a:lnTo>
                    <a:pt x="384352" y="150393"/>
                  </a:lnTo>
                  <a:lnTo>
                    <a:pt x="384352" y="537756"/>
                  </a:lnTo>
                  <a:lnTo>
                    <a:pt x="427342" y="537756"/>
                  </a:lnTo>
                  <a:lnTo>
                    <a:pt x="427342" y="363474"/>
                  </a:lnTo>
                  <a:lnTo>
                    <a:pt x="444830" y="381749"/>
                  </a:lnTo>
                  <a:lnTo>
                    <a:pt x="465074" y="394804"/>
                  </a:lnTo>
                  <a:lnTo>
                    <a:pt x="488086" y="402640"/>
                  </a:lnTo>
                  <a:lnTo>
                    <a:pt x="513867" y="405244"/>
                  </a:lnTo>
                  <a:lnTo>
                    <a:pt x="539635" y="402882"/>
                  </a:lnTo>
                  <a:lnTo>
                    <a:pt x="582917" y="383933"/>
                  </a:lnTo>
                  <a:lnTo>
                    <a:pt x="614514" y="347408"/>
                  </a:lnTo>
                  <a:lnTo>
                    <a:pt x="630631" y="301599"/>
                  </a:lnTo>
                  <a:lnTo>
                    <a:pt x="632637" y="275729"/>
                  </a:lnTo>
                  <a:close/>
                </a:path>
                <a:path w="1178560" h="537845">
                  <a:moveTo>
                    <a:pt x="910767" y="131318"/>
                  </a:moveTo>
                  <a:lnTo>
                    <a:pt x="741260" y="313944"/>
                  </a:lnTo>
                  <a:lnTo>
                    <a:pt x="741260" y="150393"/>
                  </a:lnTo>
                  <a:lnTo>
                    <a:pt x="698296" y="150393"/>
                  </a:lnTo>
                  <a:lnTo>
                    <a:pt x="698296" y="415404"/>
                  </a:lnTo>
                  <a:lnTo>
                    <a:pt x="867791" y="232778"/>
                  </a:lnTo>
                  <a:lnTo>
                    <a:pt x="867791" y="398094"/>
                  </a:lnTo>
                  <a:lnTo>
                    <a:pt x="910767" y="398094"/>
                  </a:lnTo>
                  <a:lnTo>
                    <a:pt x="910767" y="131318"/>
                  </a:lnTo>
                  <a:close/>
                </a:path>
                <a:path w="1178560" h="537845">
                  <a:moveTo>
                    <a:pt x="1178140" y="322287"/>
                  </a:moveTo>
                  <a:lnTo>
                    <a:pt x="1160830" y="276923"/>
                  </a:lnTo>
                  <a:lnTo>
                    <a:pt x="1132179" y="260819"/>
                  </a:lnTo>
                  <a:lnTo>
                    <a:pt x="1144460" y="251079"/>
                  </a:lnTo>
                  <a:lnTo>
                    <a:pt x="1153223" y="239179"/>
                  </a:lnTo>
                  <a:lnTo>
                    <a:pt x="1158481" y="225120"/>
                  </a:lnTo>
                  <a:lnTo>
                    <a:pt x="1160233" y="208889"/>
                  </a:lnTo>
                  <a:lnTo>
                    <a:pt x="1158887" y="195211"/>
                  </a:lnTo>
                  <a:lnTo>
                    <a:pt x="1138745" y="161747"/>
                  </a:lnTo>
                  <a:lnTo>
                    <a:pt x="1098003" y="145529"/>
                  </a:lnTo>
                  <a:lnTo>
                    <a:pt x="1080249" y="144449"/>
                  </a:lnTo>
                  <a:lnTo>
                    <a:pt x="1065225" y="145300"/>
                  </a:lnTo>
                  <a:lnTo>
                    <a:pt x="1025944" y="158165"/>
                  </a:lnTo>
                  <a:lnTo>
                    <a:pt x="994308" y="189191"/>
                  </a:lnTo>
                  <a:lnTo>
                    <a:pt x="1024153" y="213677"/>
                  </a:lnTo>
                  <a:lnTo>
                    <a:pt x="1028115" y="207403"/>
                  </a:lnTo>
                  <a:lnTo>
                    <a:pt x="1032814" y="201739"/>
                  </a:lnTo>
                  <a:lnTo>
                    <a:pt x="1069403" y="183222"/>
                  </a:lnTo>
                  <a:lnTo>
                    <a:pt x="1078471" y="182626"/>
                  </a:lnTo>
                  <a:lnTo>
                    <a:pt x="1088504" y="183184"/>
                  </a:lnTo>
                  <a:lnTo>
                    <a:pt x="1120178" y="209384"/>
                  </a:lnTo>
                  <a:lnTo>
                    <a:pt x="1120838" y="217258"/>
                  </a:lnTo>
                  <a:lnTo>
                    <a:pt x="1120025" y="224040"/>
                  </a:lnTo>
                  <a:lnTo>
                    <a:pt x="1086002" y="246087"/>
                  </a:lnTo>
                  <a:lnTo>
                    <a:pt x="1075486" y="246494"/>
                  </a:lnTo>
                  <a:lnTo>
                    <a:pt x="1054595" y="246494"/>
                  </a:lnTo>
                  <a:lnTo>
                    <a:pt x="1054595" y="285877"/>
                  </a:lnTo>
                  <a:lnTo>
                    <a:pt x="1079665" y="285877"/>
                  </a:lnTo>
                  <a:lnTo>
                    <a:pt x="1092720" y="286410"/>
                  </a:lnTo>
                  <a:lnTo>
                    <a:pt x="1131430" y="306184"/>
                  </a:lnTo>
                  <a:lnTo>
                    <a:pt x="1135164" y="322910"/>
                  </a:lnTo>
                  <a:lnTo>
                    <a:pt x="1134084" y="333794"/>
                  </a:lnTo>
                  <a:lnTo>
                    <a:pt x="1100543" y="364667"/>
                  </a:lnTo>
                  <a:lnTo>
                    <a:pt x="1076083" y="367055"/>
                  </a:lnTo>
                  <a:lnTo>
                    <a:pt x="1064590" y="366268"/>
                  </a:lnTo>
                  <a:lnTo>
                    <a:pt x="1028293" y="348526"/>
                  </a:lnTo>
                  <a:lnTo>
                    <a:pt x="1013409" y="326478"/>
                  </a:lnTo>
                  <a:lnTo>
                    <a:pt x="976401" y="341985"/>
                  </a:lnTo>
                  <a:lnTo>
                    <a:pt x="999566" y="376135"/>
                  </a:lnTo>
                  <a:lnTo>
                    <a:pt x="1039228" y="400037"/>
                  </a:lnTo>
                  <a:lnTo>
                    <a:pt x="1075486" y="405257"/>
                  </a:lnTo>
                  <a:lnTo>
                    <a:pt x="1096441" y="404063"/>
                  </a:lnTo>
                  <a:lnTo>
                    <a:pt x="1145908" y="386156"/>
                  </a:lnTo>
                  <a:lnTo>
                    <a:pt x="1176121" y="341287"/>
                  </a:lnTo>
                  <a:lnTo>
                    <a:pt x="1178140" y="322287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941207" y="4195348"/>
              <a:ext cx="190988" cy="247699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2182317" y="4189405"/>
              <a:ext cx="492125" cy="260985"/>
            </a:xfrm>
            <a:custGeom>
              <a:avLst/>
              <a:gdLst/>
              <a:ahLst/>
              <a:cxnLst/>
              <a:rect l="l" t="t" r="r" b="b"/>
              <a:pathLst>
                <a:path w="492125" h="260985">
                  <a:moveTo>
                    <a:pt x="248297" y="5943"/>
                  </a:moveTo>
                  <a:lnTo>
                    <a:pt x="207708" y="5943"/>
                  </a:lnTo>
                  <a:lnTo>
                    <a:pt x="207708" y="130098"/>
                  </a:lnTo>
                  <a:lnTo>
                    <a:pt x="206311" y="148755"/>
                  </a:lnTo>
                  <a:lnTo>
                    <a:pt x="185331" y="195757"/>
                  </a:lnTo>
                  <a:lnTo>
                    <a:pt x="143014" y="220980"/>
                  </a:lnTo>
                  <a:lnTo>
                    <a:pt x="142595" y="220980"/>
                  </a:lnTo>
                  <a:lnTo>
                    <a:pt x="125349" y="222605"/>
                  </a:lnTo>
                  <a:lnTo>
                    <a:pt x="77838" y="208000"/>
                  </a:lnTo>
                  <a:lnTo>
                    <a:pt x="49618" y="166878"/>
                  </a:lnTo>
                  <a:lnTo>
                    <a:pt x="44221" y="130098"/>
                  </a:lnTo>
                  <a:lnTo>
                    <a:pt x="44170" y="129489"/>
                  </a:lnTo>
                  <a:lnTo>
                    <a:pt x="50063" y="91224"/>
                  </a:lnTo>
                  <a:lnTo>
                    <a:pt x="80187" y="51777"/>
                  </a:lnTo>
                  <a:lnTo>
                    <a:pt x="125349" y="38176"/>
                  </a:lnTo>
                  <a:lnTo>
                    <a:pt x="141071" y="39687"/>
                  </a:lnTo>
                  <a:lnTo>
                    <a:pt x="182638" y="62064"/>
                  </a:lnTo>
                  <a:lnTo>
                    <a:pt x="206146" y="109283"/>
                  </a:lnTo>
                  <a:lnTo>
                    <a:pt x="207657" y="129489"/>
                  </a:lnTo>
                  <a:lnTo>
                    <a:pt x="207708" y="130098"/>
                  </a:lnTo>
                  <a:lnTo>
                    <a:pt x="207708" y="5943"/>
                  </a:lnTo>
                  <a:lnTo>
                    <a:pt x="205320" y="5943"/>
                  </a:lnTo>
                  <a:lnTo>
                    <a:pt x="205320" y="41160"/>
                  </a:lnTo>
                  <a:lnTo>
                    <a:pt x="202514" y="38176"/>
                  </a:lnTo>
                  <a:lnTo>
                    <a:pt x="188379" y="23152"/>
                  </a:lnTo>
                  <a:lnTo>
                    <a:pt x="168605" y="10287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291"/>
                  </a:lnTo>
                  <a:lnTo>
                    <a:pt x="19646" y="53136"/>
                  </a:lnTo>
                  <a:lnTo>
                    <a:pt x="2184" y="100723"/>
                  </a:lnTo>
                  <a:lnTo>
                    <a:pt x="0" y="129489"/>
                  </a:lnTo>
                  <a:lnTo>
                    <a:pt x="2197" y="158826"/>
                  </a:lnTo>
                  <a:lnTo>
                    <a:pt x="19812" y="207162"/>
                  </a:lnTo>
                  <a:lnTo>
                    <a:pt x="53759" y="241338"/>
                  </a:lnTo>
                  <a:lnTo>
                    <a:pt x="96431" y="258648"/>
                  </a:lnTo>
                  <a:lnTo>
                    <a:pt x="120573" y="260807"/>
                  </a:lnTo>
                  <a:lnTo>
                    <a:pt x="145554" y="258203"/>
                  </a:lnTo>
                  <a:lnTo>
                    <a:pt x="168008" y="250367"/>
                  </a:lnTo>
                  <a:lnTo>
                    <a:pt x="187934" y="237299"/>
                  </a:lnTo>
                  <a:lnTo>
                    <a:pt x="201917" y="222605"/>
                  </a:lnTo>
                  <a:lnTo>
                    <a:pt x="205320" y="219024"/>
                  </a:lnTo>
                  <a:lnTo>
                    <a:pt x="205320" y="253644"/>
                  </a:lnTo>
                  <a:lnTo>
                    <a:pt x="248297" y="253644"/>
                  </a:lnTo>
                  <a:lnTo>
                    <a:pt x="248297" y="219024"/>
                  </a:lnTo>
                  <a:lnTo>
                    <a:pt x="248297" y="41160"/>
                  </a:lnTo>
                  <a:lnTo>
                    <a:pt x="248297" y="5943"/>
                  </a:lnTo>
                  <a:close/>
                </a:path>
                <a:path w="492125" h="260985">
                  <a:moveTo>
                    <a:pt x="491794" y="5994"/>
                  </a:moveTo>
                  <a:lnTo>
                    <a:pt x="293636" y="5994"/>
                  </a:lnTo>
                  <a:lnTo>
                    <a:pt x="293636" y="45364"/>
                  </a:lnTo>
                  <a:lnTo>
                    <a:pt x="371233" y="45364"/>
                  </a:lnTo>
                  <a:lnTo>
                    <a:pt x="371233" y="253644"/>
                  </a:lnTo>
                  <a:lnTo>
                    <a:pt x="414210" y="253644"/>
                  </a:lnTo>
                  <a:lnTo>
                    <a:pt x="414210" y="45364"/>
                  </a:lnTo>
                  <a:lnTo>
                    <a:pt x="491794" y="45364"/>
                  </a:lnTo>
                  <a:lnTo>
                    <a:pt x="491794" y="5994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719466" y="4195348"/>
              <a:ext cx="181439" cy="247699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3068586" y="4176261"/>
              <a:ext cx="962660" cy="407034"/>
            </a:xfrm>
            <a:custGeom>
              <a:avLst/>
              <a:gdLst/>
              <a:ahLst/>
              <a:cxnLst/>
              <a:rect l="l" t="t" r="r" b="b"/>
              <a:pathLst>
                <a:path w="962660" h="407035">
                  <a:moveTo>
                    <a:pt x="322300" y="266788"/>
                  </a:moveTo>
                  <a:lnTo>
                    <a:pt x="262610" y="0"/>
                  </a:lnTo>
                  <a:lnTo>
                    <a:pt x="162344" y="201739"/>
                  </a:lnTo>
                  <a:lnTo>
                    <a:pt x="59690" y="0"/>
                  </a:lnTo>
                  <a:lnTo>
                    <a:pt x="0" y="266788"/>
                  </a:lnTo>
                  <a:lnTo>
                    <a:pt x="44183" y="266788"/>
                  </a:lnTo>
                  <a:lnTo>
                    <a:pt x="75806" y="113398"/>
                  </a:lnTo>
                  <a:lnTo>
                    <a:pt x="161163" y="284086"/>
                  </a:lnTo>
                  <a:lnTo>
                    <a:pt x="245313" y="113398"/>
                  </a:lnTo>
                  <a:lnTo>
                    <a:pt x="278130" y="266788"/>
                  </a:lnTo>
                  <a:lnTo>
                    <a:pt x="322300" y="266788"/>
                  </a:lnTo>
                  <a:close/>
                </a:path>
                <a:path w="962660" h="407035">
                  <a:moveTo>
                    <a:pt x="604012" y="19088"/>
                  </a:moveTo>
                  <a:lnTo>
                    <a:pt x="556260" y="19088"/>
                  </a:lnTo>
                  <a:lnTo>
                    <a:pt x="475691" y="196367"/>
                  </a:lnTo>
                  <a:lnTo>
                    <a:pt x="387946" y="19088"/>
                  </a:lnTo>
                  <a:lnTo>
                    <a:pt x="339013" y="19088"/>
                  </a:lnTo>
                  <a:lnTo>
                    <a:pt x="453009" y="243509"/>
                  </a:lnTo>
                  <a:lnTo>
                    <a:pt x="373024" y="406450"/>
                  </a:lnTo>
                  <a:lnTo>
                    <a:pt x="420776" y="406450"/>
                  </a:lnTo>
                  <a:lnTo>
                    <a:pt x="604012" y="19088"/>
                  </a:lnTo>
                  <a:close/>
                </a:path>
                <a:path w="962660" h="407035">
                  <a:moveTo>
                    <a:pt x="962126" y="266788"/>
                  </a:moveTo>
                  <a:lnTo>
                    <a:pt x="843940" y="133692"/>
                  </a:lnTo>
                  <a:lnTo>
                    <a:pt x="951369" y="19088"/>
                  </a:lnTo>
                  <a:lnTo>
                    <a:pt x="901230" y="19088"/>
                  </a:lnTo>
                  <a:lnTo>
                    <a:pt x="808126" y="120561"/>
                  </a:lnTo>
                  <a:lnTo>
                    <a:pt x="808126" y="19088"/>
                  </a:lnTo>
                  <a:lnTo>
                    <a:pt x="765149" y="19088"/>
                  </a:lnTo>
                  <a:lnTo>
                    <a:pt x="765149" y="120561"/>
                  </a:lnTo>
                  <a:lnTo>
                    <a:pt x="672045" y="19088"/>
                  </a:lnTo>
                  <a:lnTo>
                    <a:pt x="621906" y="19088"/>
                  </a:lnTo>
                  <a:lnTo>
                    <a:pt x="729348" y="133692"/>
                  </a:lnTo>
                  <a:lnTo>
                    <a:pt x="611174" y="266788"/>
                  </a:lnTo>
                  <a:lnTo>
                    <a:pt x="664895" y="266788"/>
                  </a:lnTo>
                  <a:lnTo>
                    <a:pt x="756793" y="162356"/>
                  </a:lnTo>
                  <a:lnTo>
                    <a:pt x="765149" y="170700"/>
                  </a:lnTo>
                  <a:lnTo>
                    <a:pt x="765149" y="266788"/>
                  </a:lnTo>
                  <a:lnTo>
                    <a:pt x="808126" y="266788"/>
                  </a:lnTo>
                  <a:lnTo>
                    <a:pt x="808126" y="170700"/>
                  </a:lnTo>
                  <a:lnTo>
                    <a:pt x="816483" y="162356"/>
                  </a:lnTo>
                  <a:lnTo>
                    <a:pt x="908405" y="266788"/>
                  </a:lnTo>
                  <a:lnTo>
                    <a:pt x="962126" y="266788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066504" y="4195348"/>
              <a:ext cx="182633" cy="247699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4330306" y="4025270"/>
              <a:ext cx="1807845" cy="435609"/>
            </a:xfrm>
            <a:custGeom>
              <a:avLst/>
              <a:gdLst/>
              <a:ahLst/>
              <a:cxnLst/>
              <a:rect l="l" t="t" r="r" b="b"/>
              <a:pathLst>
                <a:path w="1807845" h="435610">
                  <a:moveTo>
                    <a:pt x="212471" y="151003"/>
                  </a:moveTo>
                  <a:lnTo>
                    <a:pt x="42964" y="333629"/>
                  </a:lnTo>
                  <a:lnTo>
                    <a:pt x="42964" y="170078"/>
                  </a:lnTo>
                  <a:lnTo>
                    <a:pt x="0" y="170078"/>
                  </a:lnTo>
                  <a:lnTo>
                    <a:pt x="0" y="435089"/>
                  </a:lnTo>
                  <a:lnTo>
                    <a:pt x="169494" y="252463"/>
                  </a:lnTo>
                  <a:lnTo>
                    <a:pt x="169494" y="417779"/>
                  </a:lnTo>
                  <a:lnTo>
                    <a:pt x="212471" y="417779"/>
                  </a:lnTo>
                  <a:lnTo>
                    <a:pt x="212471" y="151003"/>
                  </a:lnTo>
                  <a:close/>
                </a:path>
                <a:path w="1807845" h="435610">
                  <a:moveTo>
                    <a:pt x="496570" y="170129"/>
                  </a:moveTo>
                  <a:lnTo>
                    <a:pt x="453593" y="170129"/>
                  </a:lnTo>
                  <a:lnTo>
                    <a:pt x="453593" y="271729"/>
                  </a:lnTo>
                  <a:lnTo>
                    <a:pt x="336613" y="271729"/>
                  </a:lnTo>
                  <a:lnTo>
                    <a:pt x="336613" y="170129"/>
                  </a:lnTo>
                  <a:lnTo>
                    <a:pt x="293636" y="170129"/>
                  </a:lnTo>
                  <a:lnTo>
                    <a:pt x="293636" y="271729"/>
                  </a:lnTo>
                  <a:lnTo>
                    <a:pt x="293636" y="311099"/>
                  </a:lnTo>
                  <a:lnTo>
                    <a:pt x="293636" y="417779"/>
                  </a:lnTo>
                  <a:lnTo>
                    <a:pt x="336613" y="417779"/>
                  </a:lnTo>
                  <a:lnTo>
                    <a:pt x="336613" y="311099"/>
                  </a:lnTo>
                  <a:lnTo>
                    <a:pt x="453593" y="311099"/>
                  </a:lnTo>
                  <a:lnTo>
                    <a:pt x="453593" y="417779"/>
                  </a:lnTo>
                  <a:lnTo>
                    <a:pt x="496570" y="417779"/>
                  </a:lnTo>
                  <a:lnTo>
                    <a:pt x="496570" y="311099"/>
                  </a:lnTo>
                  <a:lnTo>
                    <a:pt x="496570" y="271729"/>
                  </a:lnTo>
                  <a:lnTo>
                    <a:pt x="496570" y="170129"/>
                  </a:lnTo>
                  <a:close/>
                </a:path>
                <a:path w="1807845" h="435610">
                  <a:moveTo>
                    <a:pt x="929271" y="151003"/>
                  </a:moveTo>
                  <a:lnTo>
                    <a:pt x="759764" y="333629"/>
                  </a:lnTo>
                  <a:lnTo>
                    <a:pt x="759764" y="170078"/>
                  </a:lnTo>
                  <a:lnTo>
                    <a:pt x="716788" y="170078"/>
                  </a:lnTo>
                  <a:lnTo>
                    <a:pt x="716788" y="435089"/>
                  </a:lnTo>
                  <a:lnTo>
                    <a:pt x="886294" y="252463"/>
                  </a:lnTo>
                  <a:lnTo>
                    <a:pt x="886294" y="417779"/>
                  </a:lnTo>
                  <a:lnTo>
                    <a:pt x="929271" y="417779"/>
                  </a:lnTo>
                  <a:lnTo>
                    <a:pt x="929271" y="151003"/>
                  </a:lnTo>
                  <a:close/>
                </a:path>
                <a:path w="1807845" h="435610">
                  <a:moveTo>
                    <a:pt x="1196644" y="341972"/>
                  </a:moveTo>
                  <a:lnTo>
                    <a:pt x="1179334" y="296608"/>
                  </a:lnTo>
                  <a:lnTo>
                    <a:pt x="1150683" y="280504"/>
                  </a:lnTo>
                  <a:lnTo>
                    <a:pt x="1162951" y="270764"/>
                  </a:lnTo>
                  <a:lnTo>
                    <a:pt x="1171727" y="258864"/>
                  </a:lnTo>
                  <a:lnTo>
                    <a:pt x="1176985" y="244805"/>
                  </a:lnTo>
                  <a:lnTo>
                    <a:pt x="1178737" y="228574"/>
                  </a:lnTo>
                  <a:lnTo>
                    <a:pt x="1177391" y="214896"/>
                  </a:lnTo>
                  <a:lnTo>
                    <a:pt x="1157249" y="181432"/>
                  </a:lnTo>
                  <a:lnTo>
                    <a:pt x="1116507" y="165214"/>
                  </a:lnTo>
                  <a:lnTo>
                    <a:pt x="1098753" y="164134"/>
                  </a:lnTo>
                  <a:lnTo>
                    <a:pt x="1083716" y="164985"/>
                  </a:lnTo>
                  <a:lnTo>
                    <a:pt x="1044448" y="177850"/>
                  </a:lnTo>
                  <a:lnTo>
                    <a:pt x="1012799" y="208876"/>
                  </a:lnTo>
                  <a:lnTo>
                    <a:pt x="1042657" y="233362"/>
                  </a:lnTo>
                  <a:lnTo>
                    <a:pt x="1046607" y="227088"/>
                  </a:lnTo>
                  <a:lnTo>
                    <a:pt x="1051306" y="221424"/>
                  </a:lnTo>
                  <a:lnTo>
                    <a:pt x="1087907" y="202907"/>
                  </a:lnTo>
                  <a:lnTo>
                    <a:pt x="1096962" y="202311"/>
                  </a:lnTo>
                  <a:lnTo>
                    <a:pt x="1106995" y="202869"/>
                  </a:lnTo>
                  <a:lnTo>
                    <a:pt x="1138669" y="229069"/>
                  </a:lnTo>
                  <a:lnTo>
                    <a:pt x="1139342" y="236943"/>
                  </a:lnTo>
                  <a:lnTo>
                    <a:pt x="1138516" y="243725"/>
                  </a:lnTo>
                  <a:lnTo>
                    <a:pt x="1104506" y="265772"/>
                  </a:lnTo>
                  <a:lnTo>
                    <a:pt x="1093978" y="266179"/>
                  </a:lnTo>
                  <a:lnTo>
                    <a:pt x="1073099" y="266179"/>
                  </a:lnTo>
                  <a:lnTo>
                    <a:pt x="1073099" y="305562"/>
                  </a:lnTo>
                  <a:lnTo>
                    <a:pt x="1098156" y="305562"/>
                  </a:lnTo>
                  <a:lnTo>
                    <a:pt x="1111211" y="306095"/>
                  </a:lnTo>
                  <a:lnTo>
                    <a:pt x="1149934" y="325869"/>
                  </a:lnTo>
                  <a:lnTo>
                    <a:pt x="1153668" y="342595"/>
                  </a:lnTo>
                  <a:lnTo>
                    <a:pt x="1152588" y="353479"/>
                  </a:lnTo>
                  <a:lnTo>
                    <a:pt x="1119047" y="384352"/>
                  </a:lnTo>
                  <a:lnTo>
                    <a:pt x="1094574" y="386740"/>
                  </a:lnTo>
                  <a:lnTo>
                    <a:pt x="1083081" y="385953"/>
                  </a:lnTo>
                  <a:lnTo>
                    <a:pt x="1046797" y="368211"/>
                  </a:lnTo>
                  <a:lnTo>
                    <a:pt x="1031913" y="346163"/>
                  </a:lnTo>
                  <a:lnTo>
                    <a:pt x="994892" y="361670"/>
                  </a:lnTo>
                  <a:lnTo>
                    <a:pt x="1018070" y="395820"/>
                  </a:lnTo>
                  <a:lnTo>
                    <a:pt x="1057719" y="419722"/>
                  </a:lnTo>
                  <a:lnTo>
                    <a:pt x="1093978" y="424942"/>
                  </a:lnTo>
                  <a:lnTo>
                    <a:pt x="1114945" y="423748"/>
                  </a:lnTo>
                  <a:lnTo>
                    <a:pt x="1164412" y="405841"/>
                  </a:lnTo>
                  <a:lnTo>
                    <a:pt x="1194625" y="360972"/>
                  </a:lnTo>
                  <a:lnTo>
                    <a:pt x="1196644" y="341972"/>
                  </a:lnTo>
                  <a:close/>
                </a:path>
                <a:path w="1807845" h="435610">
                  <a:moveTo>
                    <a:pt x="1509369" y="294830"/>
                  </a:moveTo>
                  <a:lnTo>
                    <a:pt x="1507083" y="268198"/>
                  </a:lnTo>
                  <a:lnTo>
                    <a:pt x="1500200" y="243801"/>
                  </a:lnTo>
                  <a:lnTo>
                    <a:pt x="1488732" y="221640"/>
                  </a:lnTo>
                  <a:lnTo>
                    <a:pt x="1473149" y="202311"/>
                  </a:lnTo>
                  <a:lnTo>
                    <a:pt x="1472679" y="201714"/>
                  </a:lnTo>
                  <a:lnTo>
                    <a:pt x="1465211" y="195427"/>
                  </a:lnTo>
                  <a:lnTo>
                    <a:pt x="1465211" y="294830"/>
                  </a:lnTo>
                  <a:lnTo>
                    <a:pt x="1463598" y="315163"/>
                  </a:lnTo>
                  <a:lnTo>
                    <a:pt x="1439545" y="362280"/>
                  </a:lnTo>
                  <a:lnTo>
                    <a:pt x="1395336" y="385216"/>
                  </a:lnTo>
                  <a:lnTo>
                    <a:pt x="1378064" y="386740"/>
                  </a:lnTo>
                  <a:lnTo>
                    <a:pt x="1360792" y="385216"/>
                  </a:lnTo>
                  <a:lnTo>
                    <a:pt x="1316596" y="362280"/>
                  </a:lnTo>
                  <a:lnTo>
                    <a:pt x="1292529" y="315163"/>
                  </a:lnTo>
                  <a:lnTo>
                    <a:pt x="1290929" y="294830"/>
                  </a:lnTo>
                  <a:lnTo>
                    <a:pt x="1292517" y="274485"/>
                  </a:lnTo>
                  <a:lnTo>
                    <a:pt x="1316291" y="227076"/>
                  </a:lnTo>
                  <a:lnTo>
                    <a:pt x="1342529" y="209499"/>
                  </a:lnTo>
                  <a:lnTo>
                    <a:pt x="1344409" y="208508"/>
                  </a:lnTo>
                  <a:lnTo>
                    <a:pt x="1360551" y="203860"/>
                  </a:lnTo>
                  <a:lnTo>
                    <a:pt x="1378064" y="202311"/>
                  </a:lnTo>
                  <a:lnTo>
                    <a:pt x="1395641" y="203860"/>
                  </a:lnTo>
                  <a:lnTo>
                    <a:pt x="1439849" y="226796"/>
                  </a:lnTo>
                  <a:lnTo>
                    <a:pt x="1463624" y="274243"/>
                  </a:lnTo>
                  <a:lnTo>
                    <a:pt x="1465211" y="294830"/>
                  </a:lnTo>
                  <a:lnTo>
                    <a:pt x="1465211" y="195427"/>
                  </a:lnTo>
                  <a:lnTo>
                    <a:pt x="1453146" y="185267"/>
                  </a:lnTo>
                  <a:lnTo>
                    <a:pt x="1431264" y="173520"/>
                  </a:lnTo>
                  <a:lnTo>
                    <a:pt x="1407033" y="166484"/>
                  </a:lnTo>
                  <a:lnTo>
                    <a:pt x="1380451" y="164134"/>
                  </a:lnTo>
                  <a:lnTo>
                    <a:pt x="1351102" y="166966"/>
                  </a:lnTo>
                  <a:lnTo>
                    <a:pt x="1326286" y="175475"/>
                  </a:lnTo>
                  <a:lnTo>
                    <a:pt x="1306042" y="189649"/>
                  </a:lnTo>
                  <a:lnTo>
                    <a:pt x="1290332" y="209499"/>
                  </a:lnTo>
                  <a:lnTo>
                    <a:pt x="1289138" y="209499"/>
                  </a:lnTo>
                  <a:lnTo>
                    <a:pt x="1298143" y="159740"/>
                  </a:lnTo>
                  <a:lnTo>
                    <a:pt x="1320546" y="116751"/>
                  </a:lnTo>
                  <a:lnTo>
                    <a:pt x="1350200" y="89916"/>
                  </a:lnTo>
                  <a:lnTo>
                    <a:pt x="1392186" y="74002"/>
                  </a:lnTo>
                  <a:lnTo>
                    <a:pt x="1419847" y="67437"/>
                  </a:lnTo>
                  <a:lnTo>
                    <a:pt x="1428216" y="65278"/>
                  </a:lnTo>
                  <a:lnTo>
                    <a:pt x="1463560" y="50050"/>
                  </a:lnTo>
                  <a:lnTo>
                    <a:pt x="1492135" y="20358"/>
                  </a:lnTo>
                  <a:lnTo>
                    <a:pt x="1501013" y="0"/>
                  </a:lnTo>
                  <a:lnTo>
                    <a:pt x="1453273" y="0"/>
                  </a:lnTo>
                  <a:lnTo>
                    <a:pt x="1450479" y="7569"/>
                  </a:lnTo>
                  <a:lnTo>
                    <a:pt x="1445514" y="13817"/>
                  </a:lnTo>
                  <a:lnTo>
                    <a:pt x="1403731" y="31623"/>
                  </a:lnTo>
                  <a:lnTo>
                    <a:pt x="1384935" y="35699"/>
                  </a:lnTo>
                  <a:lnTo>
                    <a:pt x="1380553" y="36703"/>
                  </a:lnTo>
                  <a:lnTo>
                    <a:pt x="1376172" y="37884"/>
                  </a:lnTo>
                  <a:lnTo>
                    <a:pt x="1372196" y="38900"/>
                  </a:lnTo>
                  <a:lnTo>
                    <a:pt x="1360665" y="41668"/>
                  </a:lnTo>
                  <a:lnTo>
                    <a:pt x="1356182" y="43065"/>
                  </a:lnTo>
                  <a:lnTo>
                    <a:pt x="1349806" y="45872"/>
                  </a:lnTo>
                  <a:lnTo>
                    <a:pt x="1345933" y="47434"/>
                  </a:lnTo>
                  <a:lnTo>
                    <a:pt x="1336776" y="51015"/>
                  </a:lnTo>
                  <a:lnTo>
                    <a:pt x="1332496" y="53022"/>
                  </a:lnTo>
                  <a:lnTo>
                    <a:pt x="1291831" y="85699"/>
                  </a:lnTo>
                  <a:lnTo>
                    <a:pt x="1258036" y="158750"/>
                  </a:lnTo>
                  <a:lnTo>
                    <a:pt x="1249578" y="208178"/>
                  </a:lnTo>
                  <a:lnTo>
                    <a:pt x="1246759" y="266179"/>
                  </a:lnTo>
                  <a:lnTo>
                    <a:pt x="1249375" y="307733"/>
                  </a:lnTo>
                  <a:lnTo>
                    <a:pt x="1270266" y="371602"/>
                  </a:lnTo>
                  <a:lnTo>
                    <a:pt x="1306410" y="407479"/>
                  </a:lnTo>
                  <a:lnTo>
                    <a:pt x="1349082" y="422998"/>
                  </a:lnTo>
                  <a:lnTo>
                    <a:pt x="1373886" y="424942"/>
                  </a:lnTo>
                  <a:lnTo>
                    <a:pt x="1402613" y="422630"/>
                  </a:lnTo>
                  <a:lnTo>
                    <a:pt x="1428496" y="415696"/>
                  </a:lnTo>
                  <a:lnTo>
                    <a:pt x="1451559" y="404139"/>
                  </a:lnTo>
                  <a:lnTo>
                    <a:pt x="1471777" y="387946"/>
                  </a:lnTo>
                  <a:lnTo>
                    <a:pt x="1472780" y="386740"/>
                  </a:lnTo>
                  <a:lnTo>
                    <a:pt x="1488224" y="368249"/>
                  </a:lnTo>
                  <a:lnTo>
                    <a:pt x="1499971" y="346163"/>
                  </a:lnTo>
                  <a:lnTo>
                    <a:pt x="1507020" y="321691"/>
                  </a:lnTo>
                  <a:lnTo>
                    <a:pt x="1509369" y="294830"/>
                  </a:lnTo>
                  <a:close/>
                </a:path>
                <a:path w="1807845" h="435610">
                  <a:moveTo>
                    <a:pt x="1807794" y="170078"/>
                  </a:moveTo>
                  <a:lnTo>
                    <a:pt x="1767205" y="170078"/>
                  </a:lnTo>
                  <a:lnTo>
                    <a:pt x="1767205" y="294233"/>
                  </a:lnTo>
                  <a:lnTo>
                    <a:pt x="1765808" y="312889"/>
                  </a:lnTo>
                  <a:lnTo>
                    <a:pt x="1744827" y="359892"/>
                  </a:lnTo>
                  <a:lnTo>
                    <a:pt x="1702511" y="385114"/>
                  </a:lnTo>
                  <a:lnTo>
                    <a:pt x="1702092" y="385114"/>
                  </a:lnTo>
                  <a:lnTo>
                    <a:pt x="1684845" y="386740"/>
                  </a:lnTo>
                  <a:lnTo>
                    <a:pt x="1637334" y="372135"/>
                  </a:lnTo>
                  <a:lnTo>
                    <a:pt x="1609115" y="331012"/>
                  </a:lnTo>
                  <a:lnTo>
                    <a:pt x="1603679" y="293624"/>
                  </a:lnTo>
                  <a:lnTo>
                    <a:pt x="1605140" y="273418"/>
                  </a:lnTo>
                  <a:lnTo>
                    <a:pt x="1627238" y="226491"/>
                  </a:lnTo>
                  <a:lnTo>
                    <a:pt x="1668487" y="203822"/>
                  </a:lnTo>
                  <a:lnTo>
                    <a:pt x="1684845" y="202311"/>
                  </a:lnTo>
                  <a:lnTo>
                    <a:pt x="1700568" y="203822"/>
                  </a:lnTo>
                  <a:lnTo>
                    <a:pt x="1742135" y="226199"/>
                  </a:lnTo>
                  <a:lnTo>
                    <a:pt x="1765642" y="273418"/>
                  </a:lnTo>
                  <a:lnTo>
                    <a:pt x="1767205" y="294233"/>
                  </a:lnTo>
                  <a:lnTo>
                    <a:pt x="1767205" y="170078"/>
                  </a:lnTo>
                  <a:lnTo>
                    <a:pt x="1764817" y="170078"/>
                  </a:lnTo>
                  <a:lnTo>
                    <a:pt x="1764817" y="205295"/>
                  </a:lnTo>
                  <a:lnTo>
                    <a:pt x="1762010" y="202311"/>
                  </a:lnTo>
                  <a:lnTo>
                    <a:pt x="1747875" y="187286"/>
                  </a:lnTo>
                  <a:lnTo>
                    <a:pt x="1728114" y="174421"/>
                  </a:lnTo>
                  <a:lnTo>
                    <a:pt x="1705508" y="166712"/>
                  </a:lnTo>
                  <a:lnTo>
                    <a:pt x="1680070" y="164134"/>
                  </a:lnTo>
                  <a:lnTo>
                    <a:pt x="1655686" y="166281"/>
                  </a:lnTo>
                  <a:lnTo>
                    <a:pt x="1612861" y="183426"/>
                  </a:lnTo>
                  <a:lnTo>
                    <a:pt x="1579143" y="217271"/>
                  </a:lnTo>
                  <a:lnTo>
                    <a:pt x="1561680" y="264858"/>
                  </a:lnTo>
                  <a:lnTo>
                    <a:pt x="1559496" y="293624"/>
                  </a:lnTo>
                  <a:lnTo>
                    <a:pt x="1561693" y="322961"/>
                  </a:lnTo>
                  <a:lnTo>
                    <a:pt x="1579308" y="371297"/>
                  </a:lnTo>
                  <a:lnTo>
                    <a:pt x="1613255" y="405472"/>
                  </a:lnTo>
                  <a:lnTo>
                    <a:pt x="1655940" y="422783"/>
                  </a:lnTo>
                  <a:lnTo>
                    <a:pt x="1680070" y="424942"/>
                  </a:lnTo>
                  <a:lnTo>
                    <a:pt x="1705063" y="422338"/>
                  </a:lnTo>
                  <a:lnTo>
                    <a:pt x="1727517" y="414502"/>
                  </a:lnTo>
                  <a:lnTo>
                    <a:pt x="1747431" y="401434"/>
                  </a:lnTo>
                  <a:lnTo>
                    <a:pt x="1761413" y="386740"/>
                  </a:lnTo>
                  <a:lnTo>
                    <a:pt x="1764817" y="383159"/>
                  </a:lnTo>
                  <a:lnTo>
                    <a:pt x="1764817" y="417779"/>
                  </a:lnTo>
                  <a:lnTo>
                    <a:pt x="1807794" y="417779"/>
                  </a:lnTo>
                  <a:lnTo>
                    <a:pt x="1807794" y="383159"/>
                  </a:lnTo>
                  <a:lnTo>
                    <a:pt x="1807794" y="205295"/>
                  </a:lnTo>
                  <a:lnTo>
                    <a:pt x="1807794" y="170078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219266" y="4195348"/>
              <a:ext cx="190988" cy="247699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6475895" y="4176274"/>
              <a:ext cx="456565" cy="284480"/>
            </a:xfrm>
            <a:custGeom>
              <a:avLst/>
              <a:gdLst/>
              <a:ahLst/>
              <a:cxnLst/>
              <a:rect l="l" t="t" r="r" b="b"/>
              <a:pathLst>
                <a:path w="456565" h="284479">
                  <a:moveTo>
                    <a:pt x="212483" y="0"/>
                  </a:moveTo>
                  <a:lnTo>
                    <a:pt x="42976" y="182626"/>
                  </a:lnTo>
                  <a:lnTo>
                    <a:pt x="42976" y="19075"/>
                  </a:lnTo>
                  <a:lnTo>
                    <a:pt x="0" y="19075"/>
                  </a:lnTo>
                  <a:lnTo>
                    <a:pt x="0" y="284086"/>
                  </a:lnTo>
                  <a:lnTo>
                    <a:pt x="169506" y="101460"/>
                  </a:lnTo>
                  <a:lnTo>
                    <a:pt x="169506" y="266776"/>
                  </a:lnTo>
                  <a:lnTo>
                    <a:pt x="212483" y="266776"/>
                  </a:lnTo>
                  <a:lnTo>
                    <a:pt x="212483" y="0"/>
                  </a:lnTo>
                  <a:close/>
                </a:path>
                <a:path w="456565" h="284479">
                  <a:moveTo>
                    <a:pt x="455980" y="19126"/>
                  </a:moveTo>
                  <a:lnTo>
                    <a:pt x="257835" y="19126"/>
                  </a:lnTo>
                  <a:lnTo>
                    <a:pt x="257835" y="58496"/>
                  </a:lnTo>
                  <a:lnTo>
                    <a:pt x="335419" y="58496"/>
                  </a:lnTo>
                  <a:lnTo>
                    <a:pt x="335419" y="266776"/>
                  </a:lnTo>
                  <a:lnTo>
                    <a:pt x="378396" y="266776"/>
                  </a:lnTo>
                  <a:lnTo>
                    <a:pt x="378396" y="58496"/>
                  </a:lnTo>
                  <a:lnTo>
                    <a:pt x="455980" y="58496"/>
                  </a:lnTo>
                  <a:lnTo>
                    <a:pt x="455980" y="1912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977243" y="4195348"/>
              <a:ext cx="181439" cy="247699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7200451" y="4189401"/>
              <a:ext cx="211454" cy="260985"/>
            </a:xfrm>
            <a:custGeom>
              <a:avLst/>
              <a:gdLst/>
              <a:ahLst/>
              <a:cxnLst/>
              <a:rect l="l" t="t" r="r" b="b"/>
              <a:pathLst>
                <a:path w="211454" h="260985">
                  <a:moveTo>
                    <a:pt x="132498" y="0"/>
                  </a:moveTo>
                  <a:lnTo>
                    <a:pt x="80134" y="9323"/>
                  </a:lnTo>
                  <a:lnTo>
                    <a:pt x="37611" y="37297"/>
                  </a:lnTo>
                  <a:lnTo>
                    <a:pt x="9401" y="79446"/>
                  </a:lnTo>
                  <a:lnTo>
                    <a:pt x="0" y="131294"/>
                  </a:lnTo>
                  <a:lnTo>
                    <a:pt x="2332" y="158134"/>
                  </a:lnTo>
                  <a:lnTo>
                    <a:pt x="20987" y="204537"/>
                  </a:lnTo>
                  <a:lnTo>
                    <a:pt x="57245" y="240161"/>
                  </a:lnTo>
                  <a:lnTo>
                    <a:pt x="104839" y="258515"/>
                  </a:lnTo>
                  <a:lnTo>
                    <a:pt x="132498" y="260808"/>
                  </a:lnTo>
                  <a:lnTo>
                    <a:pt x="153761" y="259204"/>
                  </a:lnTo>
                  <a:lnTo>
                    <a:pt x="173980" y="254392"/>
                  </a:lnTo>
                  <a:lnTo>
                    <a:pt x="193156" y="246372"/>
                  </a:lnTo>
                  <a:lnTo>
                    <a:pt x="211291" y="235144"/>
                  </a:lnTo>
                  <a:lnTo>
                    <a:pt x="211291" y="183805"/>
                  </a:lnTo>
                  <a:lnTo>
                    <a:pt x="194201" y="200782"/>
                  </a:lnTo>
                  <a:lnTo>
                    <a:pt x="175173" y="212905"/>
                  </a:lnTo>
                  <a:lnTo>
                    <a:pt x="154208" y="220177"/>
                  </a:lnTo>
                  <a:lnTo>
                    <a:pt x="131304" y="222600"/>
                  </a:lnTo>
                  <a:lnTo>
                    <a:pt x="114038" y="221074"/>
                  </a:lnTo>
                  <a:lnTo>
                    <a:pt x="69840" y="198151"/>
                  </a:lnTo>
                  <a:lnTo>
                    <a:pt x="45779" y="151027"/>
                  </a:lnTo>
                  <a:lnTo>
                    <a:pt x="44176" y="130697"/>
                  </a:lnTo>
                  <a:lnTo>
                    <a:pt x="45779" y="110349"/>
                  </a:lnTo>
                  <a:lnTo>
                    <a:pt x="69840" y="62940"/>
                  </a:lnTo>
                  <a:lnTo>
                    <a:pt x="114374" y="39725"/>
                  </a:lnTo>
                  <a:lnTo>
                    <a:pt x="131912" y="38176"/>
                  </a:lnTo>
                  <a:lnTo>
                    <a:pt x="154890" y="40492"/>
                  </a:lnTo>
                  <a:lnTo>
                    <a:pt x="175481" y="47437"/>
                  </a:lnTo>
                  <a:lnTo>
                    <a:pt x="193685" y="59004"/>
                  </a:lnTo>
                  <a:lnTo>
                    <a:pt x="209501" y="75191"/>
                  </a:lnTo>
                  <a:lnTo>
                    <a:pt x="209501" y="23863"/>
                  </a:lnTo>
                  <a:lnTo>
                    <a:pt x="191931" y="13420"/>
                  </a:lnTo>
                  <a:lnTo>
                    <a:pt x="173242" y="5963"/>
                  </a:lnTo>
                  <a:lnTo>
                    <a:pt x="153431" y="1490"/>
                  </a:lnTo>
                  <a:lnTo>
                    <a:pt x="132498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448725" y="4195348"/>
              <a:ext cx="190999" cy="247699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671144" y="4905609"/>
              <a:ext cx="2268220" cy="393700"/>
            </a:xfrm>
            <a:custGeom>
              <a:avLst/>
              <a:gdLst/>
              <a:ahLst/>
              <a:cxnLst/>
              <a:rect l="l" t="t" r="r" b="b"/>
              <a:pathLst>
                <a:path w="2268220" h="393700">
                  <a:moveTo>
                    <a:pt x="262610" y="130708"/>
                  </a:moveTo>
                  <a:lnTo>
                    <a:pt x="260286" y="103593"/>
                  </a:lnTo>
                  <a:lnTo>
                    <a:pt x="253288" y="78930"/>
                  </a:lnTo>
                  <a:lnTo>
                    <a:pt x="241630" y="56743"/>
                  </a:lnTo>
                  <a:lnTo>
                    <a:pt x="226288" y="38188"/>
                  </a:lnTo>
                  <a:lnTo>
                    <a:pt x="225310" y="36995"/>
                  </a:lnTo>
                  <a:lnTo>
                    <a:pt x="218452" y="31419"/>
                  </a:lnTo>
                  <a:lnTo>
                    <a:pt x="218452" y="130708"/>
                  </a:lnTo>
                  <a:lnTo>
                    <a:pt x="216839" y="151028"/>
                  </a:lnTo>
                  <a:lnTo>
                    <a:pt x="192786" y="198145"/>
                  </a:lnTo>
                  <a:lnTo>
                    <a:pt x="148577" y="221081"/>
                  </a:lnTo>
                  <a:lnTo>
                    <a:pt x="131305" y="222605"/>
                  </a:lnTo>
                  <a:lnTo>
                    <a:pt x="114033" y="221081"/>
                  </a:lnTo>
                  <a:lnTo>
                    <a:pt x="69837" y="198145"/>
                  </a:lnTo>
                  <a:lnTo>
                    <a:pt x="45770" y="151028"/>
                  </a:lnTo>
                  <a:lnTo>
                    <a:pt x="44170" y="130708"/>
                  </a:lnTo>
                  <a:lnTo>
                    <a:pt x="45758" y="110350"/>
                  </a:lnTo>
                  <a:lnTo>
                    <a:pt x="69532" y="62941"/>
                  </a:lnTo>
                  <a:lnTo>
                    <a:pt x="113792" y="39725"/>
                  </a:lnTo>
                  <a:lnTo>
                    <a:pt x="131305" y="38188"/>
                  </a:lnTo>
                  <a:lnTo>
                    <a:pt x="148882" y="39725"/>
                  </a:lnTo>
                  <a:lnTo>
                    <a:pt x="193090" y="62661"/>
                  </a:lnTo>
                  <a:lnTo>
                    <a:pt x="216865" y="110121"/>
                  </a:lnTo>
                  <a:lnTo>
                    <a:pt x="218452" y="130708"/>
                  </a:lnTo>
                  <a:lnTo>
                    <a:pt x="218452" y="31419"/>
                  </a:lnTo>
                  <a:lnTo>
                    <a:pt x="205447" y="20815"/>
                  </a:lnTo>
                  <a:lnTo>
                    <a:pt x="183159" y="9258"/>
                  </a:lnTo>
                  <a:lnTo>
                    <a:pt x="158445" y="2311"/>
                  </a:lnTo>
                  <a:lnTo>
                    <a:pt x="131305" y="0"/>
                  </a:lnTo>
                  <a:lnTo>
                    <a:pt x="104165" y="2311"/>
                  </a:lnTo>
                  <a:lnTo>
                    <a:pt x="57162" y="20815"/>
                  </a:lnTo>
                  <a:lnTo>
                    <a:pt x="20980" y="56743"/>
                  </a:lnTo>
                  <a:lnTo>
                    <a:pt x="2336" y="103593"/>
                  </a:lnTo>
                  <a:lnTo>
                    <a:pt x="0" y="130708"/>
                  </a:lnTo>
                  <a:lnTo>
                    <a:pt x="2336" y="157556"/>
                  </a:lnTo>
                  <a:lnTo>
                    <a:pt x="20980" y="204114"/>
                  </a:lnTo>
                  <a:lnTo>
                    <a:pt x="57162" y="240004"/>
                  </a:lnTo>
                  <a:lnTo>
                    <a:pt x="104165" y="258508"/>
                  </a:lnTo>
                  <a:lnTo>
                    <a:pt x="131305" y="260819"/>
                  </a:lnTo>
                  <a:lnTo>
                    <a:pt x="158445" y="258508"/>
                  </a:lnTo>
                  <a:lnTo>
                    <a:pt x="183159" y="251561"/>
                  </a:lnTo>
                  <a:lnTo>
                    <a:pt x="205447" y="240004"/>
                  </a:lnTo>
                  <a:lnTo>
                    <a:pt x="225310" y="223824"/>
                  </a:lnTo>
                  <a:lnTo>
                    <a:pt x="226314" y="222605"/>
                  </a:lnTo>
                  <a:lnTo>
                    <a:pt x="241630" y="204114"/>
                  </a:lnTo>
                  <a:lnTo>
                    <a:pt x="253288" y="182029"/>
                  </a:lnTo>
                  <a:lnTo>
                    <a:pt x="260286" y="157556"/>
                  </a:lnTo>
                  <a:lnTo>
                    <a:pt x="262610" y="130708"/>
                  </a:lnTo>
                  <a:close/>
                </a:path>
                <a:path w="2268220" h="393700">
                  <a:moveTo>
                    <a:pt x="490588" y="5994"/>
                  </a:moveTo>
                  <a:lnTo>
                    <a:pt x="292442" y="5994"/>
                  </a:lnTo>
                  <a:lnTo>
                    <a:pt x="292442" y="45364"/>
                  </a:lnTo>
                  <a:lnTo>
                    <a:pt x="370027" y="45364"/>
                  </a:lnTo>
                  <a:lnTo>
                    <a:pt x="370027" y="253644"/>
                  </a:lnTo>
                  <a:lnTo>
                    <a:pt x="413004" y="253644"/>
                  </a:lnTo>
                  <a:lnTo>
                    <a:pt x="413004" y="45364"/>
                  </a:lnTo>
                  <a:lnTo>
                    <a:pt x="490588" y="45364"/>
                  </a:lnTo>
                  <a:lnTo>
                    <a:pt x="490588" y="5994"/>
                  </a:lnTo>
                  <a:close/>
                </a:path>
                <a:path w="2268220" h="393700">
                  <a:moveTo>
                    <a:pt x="904201" y="5969"/>
                  </a:moveTo>
                  <a:lnTo>
                    <a:pt x="856462" y="5969"/>
                  </a:lnTo>
                  <a:lnTo>
                    <a:pt x="775881" y="183235"/>
                  </a:lnTo>
                  <a:lnTo>
                    <a:pt x="688149" y="5969"/>
                  </a:lnTo>
                  <a:lnTo>
                    <a:pt x="639203" y="5969"/>
                  </a:lnTo>
                  <a:lnTo>
                    <a:pt x="753198" y="230390"/>
                  </a:lnTo>
                  <a:lnTo>
                    <a:pt x="673227" y="393319"/>
                  </a:lnTo>
                  <a:lnTo>
                    <a:pt x="720979" y="393319"/>
                  </a:lnTo>
                  <a:lnTo>
                    <a:pt x="904201" y="5969"/>
                  </a:lnTo>
                  <a:close/>
                </a:path>
                <a:path w="2268220" h="393700">
                  <a:moveTo>
                    <a:pt x="1145311" y="183807"/>
                  </a:moveTo>
                  <a:lnTo>
                    <a:pt x="1128229" y="200787"/>
                  </a:lnTo>
                  <a:lnTo>
                    <a:pt x="1109205" y="212915"/>
                  </a:lnTo>
                  <a:lnTo>
                    <a:pt x="1088237" y="220179"/>
                  </a:lnTo>
                  <a:lnTo>
                    <a:pt x="1065326" y="222605"/>
                  </a:lnTo>
                  <a:lnTo>
                    <a:pt x="1048067" y="221081"/>
                  </a:lnTo>
                  <a:lnTo>
                    <a:pt x="1003871" y="198158"/>
                  </a:lnTo>
                  <a:lnTo>
                    <a:pt x="979805" y="151028"/>
                  </a:lnTo>
                  <a:lnTo>
                    <a:pt x="978204" y="130708"/>
                  </a:lnTo>
                  <a:lnTo>
                    <a:pt x="979805" y="110350"/>
                  </a:lnTo>
                  <a:lnTo>
                    <a:pt x="1003871" y="62941"/>
                  </a:lnTo>
                  <a:lnTo>
                    <a:pt x="1048397" y="39725"/>
                  </a:lnTo>
                  <a:lnTo>
                    <a:pt x="1065936" y="38188"/>
                  </a:lnTo>
                  <a:lnTo>
                    <a:pt x="1088910" y="40500"/>
                  </a:lnTo>
                  <a:lnTo>
                    <a:pt x="1109510" y="47447"/>
                  </a:lnTo>
                  <a:lnTo>
                    <a:pt x="1127709" y="59016"/>
                  </a:lnTo>
                  <a:lnTo>
                    <a:pt x="1143533" y="75196"/>
                  </a:lnTo>
                  <a:lnTo>
                    <a:pt x="1143533" y="23863"/>
                  </a:lnTo>
                  <a:lnTo>
                    <a:pt x="1125956" y="13423"/>
                  </a:lnTo>
                  <a:lnTo>
                    <a:pt x="1107262" y="5969"/>
                  </a:lnTo>
                  <a:lnTo>
                    <a:pt x="1087462" y="1498"/>
                  </a:lnTo>
                  <a:lnTo>
                    <a:pt x="1066520" y="0"/>
                  </a:lnTo>
                  <a:lnTo>
                    <a:pt x="1039114" y="2336"/>
                  </a:lnTo>
                  <a:lnTo>
                    <a:pt x="991666" y="20980"/>
                  </a:lnTo>
                  <a:lnTo>
                    <a:pt x="955179" y="57162"/>
                  </a:lnTo>
                  <a:lnTo>
                    <a:pt x="936371" y="104165"/>
                  </a:lnTo>
                  <a:lnTo>
                    <a:pt x="934021" y="131305"/>
                  </a:lnTo>
                  <a:lnTo>
                    <a:pt x="936358" y="158140"/>
                  </a:lnTo>
                  <a:lnTo>
                    <a:pt x="955014" y="204546"/>
                  </a:lnTo>
                  <a:lnTo>
                    <a:pt x="991273" y="240169"/>
                  </a:lnTo>
                  <a:lnTo>
                    <a:pt x="1038860" y="258521"/>
                  </a:lnTo>
                  <a:lnTo>
                    <a:pt x="1066520" y="260819"/>
                  </a:lnTo>
                  <a:lnTo>
                    <a:pt x="1087793" y="259207"/>
                  </a:lnTo>
                  <a:lnTo>
                    <a:pt x="1108011" y="254393"/>
                  </a:lnTo>
                  <a:lnTo>
                    <a:pt x="1127188" y="246380"/>
                  </a:lnTo>
                  <a:lnTo>
                    <a:pt x="1145311" y="235153"/>
                  </a:lnTo>
                  <a:lnTo>
                    <a:pt x="1145311" y="183807"/>
                  </a:lnTo>
                  <a:close/>
                </a:path>
                <a:path w="2268220" h="393700">
                  <a:moveTo>
                    <a:pt x="1373301" y="5994"/>
                  </a:moveTo>
                  <a:lnTo>
                    <a:pt x="1175143" y="5994"/>
                  </a:lnTo>
                  <a:lnTo>
                    <a:pt x="1175143" y="45364"/>
                  </a:lnTo>
                  <a:lnTo>
                    <a:pt x="1252740" y="45364"/>
                  </a:lnTo>
                  <a:lnTo>
                    <a:pt x="1252740" y="253644"/>
                  </a:lnTo>
                  <a:lnTo>
                    <a:pt x="1295704" y="253644"/>
                  </a:lnTo>
                  <a:lnTo>
                    <a:pt x="1295704" y="45364"/>
                  </a:lnTo>
                  <a:lnTo>
                    <a:pt x="1373301" y="45364"/>
                  </a:lnTo>
                  <a:lnTo>
                    <a:pt x="1373301" y="5994"/>
                  </a:lnTo>
                  <a:close/>
                </a:path>
                <a:path w="2268220" h="393700">
                  <a:moveTo>
                    <a:pt x="1651419" y="5969"/>
                  </a:moveTo>
                  <a:lnTo>
                    <a:pt x="1610829" y="5969"/>
                  </a:lnTo>
                  <a:lnTo>
                    <a:pt x="1610829" y="130111"/>
                  </a:lnTo>
                  <a:lnTo>
                    <a:pt x="1609432" y="148767"/>
                  </a:lnTo>
                  <a:lnTo>
                    <a:pt x="1588452" y="195770"/>
                  </a:lnTo>
                  <a:lnTo>
                    <a:pt x="1546136" y="220992"/>
                  </a:lnTo>
                  <a:lnTo>
                    <a:pt x="1545717" y="220992"/>
                  </a:lnTo>
                  <a:lnTo>
                    <a:pt x="1528470" y="222618"/>
                  </a:lnTo>
                  <a:lnTo>
                    <a:pt x="1480959" y="208026"/>
                  </a:lnTo>
                  <a:lnTo>
                    <a:pt x="1452740" y="166890"/>
                  </a:lnTo>
                  <a:lnTo>
                    <a:pt x="1447342" y="130111"/>
                  </a:lnTo>
                  <a:lnTo>
                    <a:pt x="1447292" y="129514"/>
                  </a:lnTo>
                  <a:lnTo>
                    <a:pt x="1453184" y="91249"/>
                  </a:lnTo>
                  <a:lnTo>
                    <a:pt x="1483309" y="51790"/>
                  </a:lnTo>
                  <a:lnTo>
                    <a:pt x="1528470" y="38188"/>
                  </a:lnTo>
                  <a:lnTo>
                    <a:pt x="1544193" y="39700"/>
                  </a:lnTo>
                  <a:lnTo>
                    <a:pt x="1585760" y="62077"/>
                  </a:lnTo>
                  <a:lnTo>
                    <a:pt x="1609267" y="109308"/>
                  </a:lnTo>
                  <a:lnTo>
                    <a:pt x="1610829" y="130111"/>
                  </a:lnTo>
                  <a:lnTo>
                    <a:pt x="1610829" y="5969"/>
                  </a:lnTo>
                  <a:lnTo>
                    <a:pt x="1608442" y="5969"/>
                  </a:lnTo>
                  <a:lnTo>
                    <a:pt x="1608442" y="41173"/>
                  </a:lnTo>
                  <a:lnTo>
                    <a:pt x="1605635" y="38188"/>
                  </a:lnTo>
                  <a:lnTo>
                    <a:pt x="1591500" y="23164"/>
                  </a:lnTo>
                  <a:lnTo>
                    <a:pt x="1571739" y="10299"/>
                  </a:lnTo>
                  <a:lnTo>
                    <a:pt x="1549133" y="2590"/>
                  </a:lnTo>
                  <a:lnTo>
                    <a:pt x="1523695" y="12"/>
                  </a:lnTo>
                  <a:lnTo>
                    <a:pt x="1499311" y="2159"/>
                  </a:lnTo>
                  <a:lnTo>
                    <a:pt x="1456486" y="19316"/>
                  </a:lnTo>
                  <a:lnTo>
                    <a:pt x="1422768" y="53149"/>
                  </a:lnTo>
                  <a:lnTo>
                    <a:pt x="1405305" y="100736"/>
                  </a:lnTo>
                  <a:lnTo>
                    <a:pt x="1403121" y="129514"/>
                  </a:lnTo>
                  <a:lnTo>
                    <a:pt x="1405318" y="158838"/>
                  </a:lnTo>
                  <a:lnTo>
                    <a:pt x="1422933" y="207175"/>
                  </a:lnTo>
                  <a:lnTo>
                    <a:pt x="1456880" y="241350"/>
                  </a:lnTo>
                  <a:lnTo>
                    <a:pt x="1499565" y="258660"/>
                  </a:lnTo>
                  <a:lnTo>
                    <a:pt x="1523695" y="260819"/>
                  </a:lnTo>
                  <a:lnTo>
                    <a:pt x="1548676" y="258216"/>
                  </a:lnTo>
                  <a:lnTo>
                    <a:pt x="1571142" y="250380"/>
                  </a:lnTo>
                  <a:lnTo>
                    <a:pt x="1591056" y="237324"/>
                  </a:lnTo>
                  <a:lnTo>
                    <a:pt x="1605038" y="222618"/>
                  </a:lnTo>
                  <a:lnTo>
                    <a:pt x="1608442" y="219036"/>
                  </a:lnTo>
                  <a:lnTo>
                    <a:pt x="1608442" y="253657"/>
                  </a:lnTo>
                  <a:lnTo>
                    <a:pt x="1651419" y="253657"/>
                  </a:lnTo>
                  <a:lnTo>
                    <a:pt x="1651419" y="219036"/>
                  </a:lnTo>
                  <a:lnTo>
                    <a:pt x="1651419" y="41173"/>
                  </a:lnTo>
                  <a:lnTo>
                    <a:pt x="1651419" y="5969"/>
                  </a:lnTo>
                  <a:close/>
                </a:path>
                <a:path w="2268220" h="393700">
                  <a:moveTo>
                    <a:pt x="1980857" y="131305"/>
                  </a:moveTo>
                  <a:lnTo>
                    <a:pt x="1972729" y="81699"/>
                  </a:lnTo>
                  <a:lnTo>
                    <a:pt x="1948345" y="39090"/>
                  </a:lnTo>
                  <a:lnTo>
                    <a:pt x="1947405" y="38188"/>
                  </a:lnTo>
                  <a:lnTo>
                    <a:pt x="1936699" y="27851"/>
                  </a:lnTo>
                  <a:lnTo>
                    <a:pt x="1936699" y="131305"/>
                  </a:lnTo>
                  <a:lnTo>
                    <a:pt x="1935340" y="149352"/>
                  </a:lnTo>
                  <a:lnTo>
                    <a:pt x="1914613" y="196049"/>
                  </a:lnTo>
                  <a:lnTo>
                    <a:pt x="1873427" y="220954"/>
                  </a:lnTo>
                  <a:lnTo>
                    <a:pt x="1856117" y="222618"/>
                  </a:lnTo>
                  <a:lnTo>
                    <a:pt x="1838502" y="220954"/>
                  </a:lnTo>
                  <a:lnTo>
                    <a:pt x="1796135" y="196049"/>
                  </a:lnTo>
                  <a:lnTo>
                    <a:pt x="1774685" y="149669"/>
                  </a:lnTo>
                  <a:lnTo>
                    <a:pt x="1774596" y="149352"/>
                  </a:lnTo>
                  <a:lnTo>
                    <a:pt x="1773212" y="131305"/>
                  </a:lnTo>
                  <a:lnTo>
                    <a:pt x="1773161" y="130708"/>
                  </a:lnTo>
                  <a:lnTo>
                    <a:pt x="1774698" y="110934"/>
                  </a:lnTo>
                  <a:lnTo>
                    <a:pt x="1798243" y="63258"/>
                  </a:lnTo>
                  <a:lnTo>
                    <a:pt x="1837296" y="40576"/>
                  </a:lnTo>
                  <a:lnTo>
                    <a:pt x="1855520" y="38188"/>
                  </a:lnTo>
                  <a:lnTo>
                    <a:pt x="1871154" y="39763"/>
                  </a:lnTo>
                  <a:lnTo>
                    <a:pt x="1912226" y="63258"/>
                  </a:lnTo>
                  <a:lnTo>
                    <a:pt x="1935086" y="110604"/>
                  </a:lnTo>
                  <a:lnTo>
                    <a:pt x="1936648" y="130708"/>
                  </a:lnTo>
                  <a:lnTo>
                    <a:pt x="1936699" y="131305"/>
                  </a:lnTo>
                  <a:lnTo>
                    <a:pt x="1936699" y="27851"/>
                  </a:lnTo>
                  <a:lnTo>
                    <a:pt x="1930641" y="21996"/>
                  </a:lnTo>
                  <a:lnTo>
                    <a:pt x="1910067" y="9779"/>
                  </a:lnTo>
                  <a:lnTo>
                    <a:pt x="1886915" y="2540"/>
                  </a:lnTo>
                  <a:lnTo>
                    <a:pt x="1887613" y="2540"/>
                  </a:lnTo>
                  <a:lnTo>
                    <a:pt x="1860296" y="0"/>
                  </a:lnTo>
                  <a:lnTo>
                    <a:pt x="1835531" y="2540"/>
                  </a:lnTo>
                  <a:lnTo>
                    <a:pt x="1813153" y="10147"/>
                  </a:lnTo>
                  <a:lnTo>
                    <a:pt x="1793163" y="22821"/>
                  </a:lnTo>
                  <a:lnTo>
                    <a:pt x="1775561" y="40576"/>
                  </a:lnTo>
                  <a:lnTo>
                    <a:pt x="1775561" y="5969"/>
                  </a:lnTo>
                  <a:lnTo>
                    <a:pt x="1732572" y="5969"/>
                  </a:lnTo>
                  <a:lnTo>
                    <a:pt x="1732572" y="393319"/>
                  </a:lnTo>
                  <a:lnTo>
                    <a:pt x="1775561" y="393319"/>
                  </a:lnTo>
                  <a:lnTo>
                    <a:pt x="1775561" y="219036"/>
                  </a:lnTo>
                  <a:lnTo>
                    <a:pt x="1793049" y="237312"/>
                  </a:lnTo>
                  <a:lnTo>
                    <a:pt x="1813306" y="250367"/>
                  </a:lnTo>
                  <a:lnTo>
                    <a:pt x="1836318" y="258203"/>
                  </a:lnTo>
                  <a:lnTo>
                    <a:pt x="1862086" y="260819"/>
                  </a:lnTo>
                  <a:lnTo>
                    <a:pt x="1887867" y="258445"/>
                  </a:lnTo>
                  <a:lnTo>
                    <a:pt x="1931136" y="239509"/>
                  </a:lnTo>
                  <a:lnTo>
                    <a:pt x="1962734" y="202971"/>
                  </a:lnTo>
                  <a:lnTo>
                    <a:pt x="1978850" y="157175"/>
                  </a:lnTo>
                  <a:lnTo>
                    <a:pt x="1980857" y="131305"/>
                  </a:lnTo>
                  <a:close/>
                </a:path>
                <a:path w="2268220" h="393700">
                  <a:moveTo>
                    <a:pt x="2267940" y="138468"/>
                  </a:moveTo>
                  <a:lnTo>
                    <a:pt x="2263013" y="86537"/>
                  </a:lnTo>
                  <a:lnTo>
                    <a:pt x="2244661" y="45364"/>
                  </a:lnTo>
                  <a:lnTo>
                    <a:pt x="2238248" y="38188"/>
                  </a:lnTo>
                  <a:lnTo>
                    <a:pt x="2226932" y="25527"/>
                  </a:lnTo>
                  <a:lnTo>
                    <a:pt x="2223770" y="23444"/>
                  </a:lnTo>
                  <a:lnTo>
                    <a:pt x="2223770" y="102654"/>
                  </a:lnTo>
                  <a:lnTo>
                    <a:pt x="2078151" y="102654"/>
                  </a:lnTo>
                  <a:lnTo>
                    <a:pt x="2094204" y="66116"/>
                  </a:lnTo>
                  <a:lnTo>
                    <a:pt x="2125662" y="42748"/>
                  </a:lnTo>
                  <a:lnTo>
                    <a:pt x="2150948" y="38188"/>
                  </a:lnTo>
                  <a:lnTo>
                    <a:pt x="2164638" y="39331"/>
                  </a:lnTo>
                  <a:lnTo>
                    <a:pt x="2164346" y="39331"/>
                  </a:lnTo>
                  <a:lnTo>
                    <a:pt x="2176538" y="42595"/>
                  </a:lnTo>
                  <a:lnTo>
                    <a:pt x="2207488" y="65328"/>
                  </a:lnTo>
                  <a:lnTo>
                    <a:pt x="2223770" y="102654"/>
                  </a:lnTo>
                  <a:lnTo>
                    <a:pt x="2223770" y="23444"/>
                  </a:lnTo>
                  <a:lnTo>
                    <a:pt x="2205418" y="11341"/>
                  </a:lnTo>
                  <a:lnTo>
                    <a:pt x="2180082" y="2844"/>
                  </a:lnTo>
                  <a:lnTo>
                    <a:pt x="2150948" y="0"/>
                  </a:lnTo>
                  <a:lnTo>
                    <a:pt x="2124900" y="2336"/>
                  </a:lnTo>
                  <a:lnTo>
                    <a:pt x="2081187" y="20993"/>
                  </a:lnTo>
                  <a:lnTo>
                    <a:pt x="2049284" y="57175"/>
                  </a:lnTo>
                  <a:lnTo>
                    <a:pt x="2033016" y="104165"/>
                  </a:lnTo>
                  <a:lnTo>
                    <a:pt x="2030984" y="131305"/>
                  </a:lnTo>
                  <a:lnTo>
                    <a:pt x="2033244" y="161531"/>
                  </a:lnTo>
                  <a:lnTo>
                    <a:pt x="2051304" y="210032"/>
                  </a:lnTo>
                  <a:lnTo>
                    <a:pt x="2086025" y="242519"/>
                  </a:lnTo>
                  <a:lnTo>
                    <a:pt x="2129155" y="258787"/>
                  </a:lnTo>
                  <a:lnTo>
                    <a:pt x="2153348" y="260819"/>
                  </a:lnTo>
                  <a:lnTo>
                    <a:pt x="2176627" y="258914"/>
                  </a:lnTo>
                  <a:lnTo>
                    <a:pt x="2217813" y="243700"/>
                  </a:lnTo>
                  <a:lnTo>
                    <a:pt x="2252268" y="212331"/>
                  </a:lnTo>
                  <a:lnTo>
                    <a:pt x="2266137" y="190385"/>
                  </a:lnTo>
                  <a:lnTo>
                    <a:pt x="2230336" y="170688"/>
                  </a:lnTo>
                  <a:lnTo>
                    <a:pt x="2225370" y="180200"/>
                  </a:lnTo>
                  <a:lnTo>
                    <a:pt x="2219439" y="189052"/>
                  </a:lnTo>
                  <a:lnTo>
                    <a:pt x="2181250" y="218147"/>
                  </a:lnTo>
                  <a:lnTo>
                    <a:pt x="2153932" y="222618"/>
                  </a:lnTo>
                  <a:lnTo>
                    <a:pt x="2138159" y="221157"/>
                  </a:lnTo>
                  <a:lnTo>
                    <a:pt x="2098433" y="199339"/>
                  </a:lnTo>
                  <a:lnTo>
                    <a:pt x="2076831" y="156362"/>
                  </a:lnTo>
                  <a:lnTo>
                    <a:pt x="2075167" y="138468"/>
                  </a:lnTo>
                  <a:lnTo>
                    <a:pt x="2267940" y="138468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004735" y="4911557"/>
              <a:ext cx="190988" cy="247699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3261373" y="4892490"/>
              <a:ext cx="3657600" cy="284480"/>
            </a:xfrm>
            <a:custGeom>
              <a:avLst/>
              <a:gdLst/>
              <a:ahLst/>
              <a:cxnLst/>
              <a:rect l="l" t="t" r="r" b="b"/>
              <a:pathLst>
                <a:path w="3657600" h="284479">
                  <a:moveTo>
                    <a:pt x="319900" y="19126"/>
                  </a:moveTo>
                  <a:lnTo>
                    <a:pt x="276936" y="19126"/>
                  </a:lnTo>
                  <a:lnTo>
                    <a:pt x="276936" y="227406"/>
                  </a:lnTo>
                  <a:lnTo>
                    <a:pt x="181432" y="227406"/>
                  </a:lnTo>
                  <a:lnTo>
                    <a:pt x="181432" y="19126"/>
                  </a:lnTo>
                  <a:lnTo>
                    <a:pt x="138468" y="19126"/>
                  </a:lnTo>
                  <a:lnTo>
                    <a:pt x="138468" y="227406"/>
                  </a:lnTo>
                  <a:lnTo>
                    <a:pt x="42976" y="227406"/>
                  </a:lnTo>
                  <a:lnTo>
                    <a:pt x="42976" y="19126"/>
                  </a:lnTo>
                  <a:lnTo>
                    <a:pt x="0" y="19126"/>
                  </a:lnTo>
                  <a:lnTo>
                    <a:pt x="0" y="227406"/>
                  </a:lnTo>
                  <a:lnTo>
                    <a:pt x="0" y="266776"/>
                  </a:lnTo>
                  <a:lnTo>
                    <a:pt x="319900" y="266776"/>
                  </a:lnTo>
                  <a:lnTo>
                    <a:pt x="319900" y="227406"/>
                  </a:lnTo>
                  <a:lnTo>
                    <a:pt x="319900" y="19126"/>
                  </a:lnTo>
                  <a:close/>
                </a:path>
                <a:path w="3657600" h="284479">
                  <a:moveTo>
                    <a:pt x="622503" y="151587"/>
                  </a:moveTo>
                  <a:lnTo>
                    <a:pt x="621715" y="124269"/>
                  </a:lnTo>
                  <a:lnTo>
                    <a:pt x="620280" y="115773"/>
                  </a:lnTo>
                  <a:lnTo>
                    <a:pt x="617575" y="99656"/>
                  </a:lnTo>
                  <a:lnTo>
                    <a:pt x="599211" y="58483"/>
                  </a:lnTo>
                  <a:lnTo>
                    <a:pt x="578319" y="36563"/>
                  </a:lnTo>
                  <a:lnTo>
                    <a:pt x="578319" y="115773"/>
                  </a:lnTo>
                  <a:lnTo>
                    <a:pt x="432701" y="115773"/>
                  </a:lnTo>
                  <a:lnTo>
                    <a:pt x="448767" y="79235"/>
                  </a:lnTo>
                  <a:lnTo>
                    <a:pt x="480225" y="55867"/>
                  </a:lnTo>
                  <a:lnTo>
                    <a:pt x="505510" y="51308"/>
                  </a:lnTo>
                  <a:lnTo>
                    <a:pt x="519201" y="52451"/>
                  </a:lnTo>
                  <a:lnTo>
                    <a:pt x="518909" y="52451"/>
                  </a:lnTo>
                  <a:lnTo>
                    <a:pt x="531101" y="55714"/>
                  </a:lnTo>
                  <a:lnTo>
                    <a:pt x="562051" y="78447"/>
                  </a:lnTo>
                  <a:lnTo>
                    <a:pt x="578319" y="115773"/>
                  </a:lnTo>
                  <a:lnTo>
                    <a:pt x="578319" y="36563"/>
                  </a:lnTo>
                  <a:lnTo>
                    <a:pt x="559968" y="24460"/>
                  </a:lnTo>
                  <a:lnTo>
                    <a:pt x="534644" y="15963"/>
                  </a:lnTo>
                  <a:lnTo>
                    <a:pt x="505510" y="13119"/>
                  </a:lnTo>
                  <a:lnTo>
                    <a:pt x="479450" y="15455"/>
                  </a:lnTo>
                  <a:lnTo>
                    <a:pt x="435749" y="34112"/>
                  </a:lnTo>
                  <a:lnTo>
                    <a:pt x="403847" y="70294"/>
                  </a:lnTo>
                  <a:lnTo>
                    <a:pt x="387578" y="117284"/>
                  </a:lnTo>
                  <a:lnTo>
                    <a:pt x="385546" y="144424"/>
                  </a:lnTo>
                  <a:lnTo>
                    <a:pt x="387807" y="174650"/>
                  </a:lnTo>
                  <a:lnTo>
                    <a:pt x="405866" y="223151"/>
                  </a:lnTo>
                  <a:lnTo>
                    <a:pt x="440588" y="255638"/>
                  </a:lnTo>
                  <a:lnTo>
                    <a:pt x="483717" y="271907"/>
                  </a:lnTo>
                  <a:lnTo>
                    <a:pt x="507911" y="273939"/>
                  </a:lnTo>
                  <a:lnTo>
                    <a:pt x="531190" y="272034"/>
                  </a:lnTo>
                  <a:lnTo>
                    <a:pt x="572363" y="256819"/>
                  </a:lnTo>
                  <a:lnTo>
                    <a:pt x="606831" y="225450"/>
                  </a:lnTo>
                  <a:lnTo>
                    <a:pt x="620699" y="203504"/>
                  </a:lnTo>
                  <a:lnTo>
                    <a:pt x="584885" y="183807"/>
                  </a:lnTo>
                  <a:lnTo>
                    <a:pt x="579932" y="193319"/>
                  </a:lnTo>
                  <a:lnTo>
                    <a:pt x="574001" y="202171"/>
                  </a:lnTo>
                  <a:lnTo>
                    <a:pt x="535800" y="231267"/>
                  </a:lnTo>
                  <a:lnTo>
                    <a:pt x="508495" y="235737"/>
                  </a:lnTo>
                  <a:lnTo>
                    <a:pt x="492721" y="234276"/>
                  </a:lnTo>
                  <a:lnTo>
                    <a:pt x="452983" y="212458"/>
                  </a:lnTo>
                  <a:lnTo>
                    <a:pt x="431393" y="169481"/>
                  </a:lnTo>
                  <a:lnTo>
                    <a:pt x="429717" y="151587"/>
                  </a:lnTo>
                  <a:lnTo>
                    <a:pt x="622503" y="151587"/>
                  </a:lnTo>
                  <a:close/>
                </a:path>
                <a:path w="3657600" h="284479">
                  <a:moveTo>
                    <a:pt x="834961" y="19126"/>
                  </a:moveTo>
                  <a:lnTo>
                    <a:pt x="688136" y="19126"/>
                  </a:lnTo>
                  <a:lnTo>
                    <a:pt x="688136" y="58496"/>
                  </a:lnTo>
                  <a:lnTo>
                    <a:pt x="688136" y="266776"/>
                  </a:lnTo>
                  <a:lnTo>
                    <a:pt x="731100" y="266776"/>
                  </a:lnTo>
                  <a:lnTo>
                    <a:pt x="731100" y="58496"/>
                  </a:lnTo>
                  <a:lnTo>
                    <a:pt x="834961" y="58496"/>
                  </a:lnTo>
                  <a:lnTo>
                    <a:pt x="834961" y="19126"/>
                  </a:lnTo>
                  <a:close/>
                </a:path>
                <a:path w="3657600" h="284479">
                  <a:moveTo>
                    <a:pt x="1125016" y="143827"/>
                  </a:moveTo>
                  <a:lnTo>
                    <a:pt x="1122692" y="116713"/>
                  </a:lnTo>
                  <a:lnTo>
                    <a:pt x="1115695" y="92049"/>
                  </a:lnTo>
                  <a:lnTo>
                    <a:pt x="1104036" y="69862"/>
                  </a:lnTo>
                  <a:lnTo>
                    <a:pt x="1088694" y="51308"/>
                  </a:lnTo>
                  <a:lnTo>
                    <a:pt x="1087716" y="50114"/>
                  </a:lnTo>
                  <a:lnTo>
                    <a:pt x="1080858" y="44538"/>
                  </a:lnTo>
                  <a:lnTo>
                    <a:pt x="1080858" y="143827"/>
                  </a:lnTo>
                  <a:lnTo>
                    <a:pt x="1079246" y="164147"/>
                  </a:lnTo>
                  <a:lnTo>
                    <a:pt x="1055192" y="211264"/>
                  </a:lnTo>
                  <a:lnTo>
                    <a:pt x="1010983" y="234200"/>
                  </a:lnTo>
                  <a:lnTo>
                    <a:pt x="993711" y="235724"/>
                  </a:lnTo>
                  <a:lnTo>
                    <a:pt x="976439" y="234200"/>
                  </a:lnTo>
                  <a:lnTo>
                    <a:pt x="932243" y="211264"/>
                  </a:lnTo>
                  <a:lnTo>
                    <a:pt x="908177" y="164147"/>
                  </a:lnTo>
                  <a:lnTo>
                    <a:pt x="906576" y="143827"/>
                  </a:lnTo>
                  <a:lnTo>
                    <a:pt x="908164" y="123469"/>
                  </a:lnTo>
                  <a:lnTo>
                    <a:pt x="931938" y="76060"/>
                  </a:lnTo>
                  <a:lnTo>
                    <a:pt x="976198" y="52844"/>
                  </a:lnTo>
                  <a:lnTo>
                    <a:pt x="993711" y="51308"/>
                  </a:lnTo>
                  <a:lnTo>
                    <a:pt x="1011288" y="52844"/>
                  </a:lnTo>
                  <a:lnTo>
                    <a:pt x="1055497" y="75780"/>
                  </a:lnTo>
                  <a:lnTo>
                    <a:pt x="1079271" y="123240"/>
                  </a:lnTo>
                  <a:lnTo>
                    <a:pt x="1080858" y="143827"/>
                  </a:lnTo>
                  <a:lnTo>
                    <a:pt x="1080858" y="44538"/>
                  </a:lnTo>
                  <a:lnTo>
                    <a:pt x="1067854" y="33934"/>
                  </a:lnTo>
                  <a:lnTo>
                    <a:pt x="1045565" y="22377"/>
                  </a:lnTo>
                  <a:lnTo>
                    <a:pt x="1020851" y="15430"/>
                  </a:lnTo>
                  <a:lnTo>
                    <a:pt x="993711" y="13119"/>
                  </a:lnTo>
                  <a:lnTo>
                    <a:pt x="966571" y="15430"/>
                  </a:lnTo>
                  <a:lnTo>
                    <a:pt x="919568" y="33934"/>
                  </a:lnTo>
                  <a:lnTo>
                    <a:pt x="883386" y="69862"/>
                  </a:lnTo>
                  <a:lnTo>
                    <a:pt x="864743" y="116713"/>
                  </a:lnTo>
                  <a:lnTo>
                    <a:pt x="862406" y="143827"/>
                  </a:lnTo>
                  <a:lnTo>
                    <a:pt x="864743" y="170675"/>
                  </a:lnTo>
                  <a:lnTo>
                    <a:pt x="883386" y="217233"/>
                  </a:lnTo>
                  <a:lnTo>
                    <a:pt x="919568" y="253123"/>
                  </a:lnTo>
                  <a:lnTo>
                    <a:pt x="966571" y="271627"/>
                  </a:lnTo>
                  <a:lnTo>
                    <a:pt x="993711" y="273939"/>
                  </a:lnTo>
                  <a:lnTo>
                    <a:pt x="1020851" y="271627"/>
                  </a:lnTo>
                  <a:lnTo>
                    <a:pt x="1045565" y="264680"/>
                  </a:lnTo>
                  <a:lnTo>
                    <a:pt x="1067854" y="253123"/>
                  </a:lnTo>
                  <a:lnTo>
                    <a:pt x="1087716" y="236943"/>
                  </a:lnTo>
                  <a:lnTo>
                    <a:pt x="1088720" y="235724"/>
                  </a:lnTo>
                  <a:lnTo>
                    <a:pt x="1104036" y="217233"/>
                  </a:lnTo>
                  <a:lnTo>
                    <a:pt x="1115695" y="195148"/>
                  </a:lnTo>
                  <a:lnTo>
                    <a:pt x="1122692" y="170675"/>
                  </a:lnTo>
                  <a:lnTo>
                    <a:pt x="1125016" y="143827"/>
                  </a:lnTo>
                  <a:close/>
                </a:path>
                <a:path w="3657600" h="284479">
                  <a:moveTo>
                    <a:pt x="1529067" y="19075"/>
                  </a:moveTo>
                  <a:lnTo>
                    <a:pt x="1329728" y="19075"/>
                  </a:lnTo>
                  <a:lnTo>
                    <a:pt x="1329728" y="58445"/>
                  </a:lnTo>
                  <a:lnTo>
                    <a:pt x="1329728" y="266725"/>
                  </a:lnTo>
                  <a:lnTo>
                    <a:pt x="1372704" y="266725"/>
                  </a:lnTo>
                  <a:lnTo>
                    <a:pt x="1372704" y="58445"/>
                  </a:lnTo>
                  <a:lnTo>
                    <a:pt x="1486103" y="58445"/>
                  </a:lnTo>
                  <a:lnTo>
                    <a:pt x="1486103" y="266725"/>
                  </a:lnTo>
                  <a:lnTo>
                    <a:pt x="1529067" y="266725"/>
                  </a:lnTo>
                  <a:lnTo>
                    <a:pt x="1529067" y="58445"/>
                  </a:lnTo>
                  <a:lnTo>
                    <a:pt x="1529067" y="19075"/>
                  </a:lnTo>
                  <a:close/>
                </a:path>
                <a:path w="3657600" h="284479">
                  <a:moveTo>
                    <a:pt x="1857324" y="143827"/>
                  </a:moveTo>
                  <a:lnTo>
                    <a:pt x="1854987" y="116713"/>
                  </a:lnTo>
                  <a:lnTo>
                    <a:pt x="1847989" y="92049"/>
                  </a:lnTo>
                  <a:lnTo>
                    <a:pt x="1836331" y="69862"/>
                  </a:lnTo>
                  <a:lnTo>
                    <a:pt x="1820989" y="51308"/>
                  </a:lnTo>
                  <a:lnTo>
                    <a:pt x="1820011" y="50114"/>
                  </a:lnTo>
                  <a:lnTo>
                    <a:pt x="1813153" y="44538"/>
                  </a:lnTo>
                  <a:lnTo>
                    <a:pt x="1813153" y="143827"/>
                  </a:lnTo>
                  <a:lnTo>
                    <a:pt x="1811553" y="164147"/>
                  </a:lnTo>
                  <a:lnTo>
                    <a:pt x="1787499" y="211264"/>
                  </a:lnTo>
                  <a:lnTo>
                    <a:pt x="1743290" y="234200"/>
                  </a:lnTo>
                  <a:lnTo>
                    <a:pt x="1726018" y="235724"/>
                  </a:lnTo>
                  <a:lnTo>
                    <a:pt x="1708746" y="234200"/>
                  </a:lnTo>
                  <a:lnTo>
                    <a:pt x="1664538" y="211264"/>
                  </a:lnTo>
                  <a:lnTo>
                    <a:pt x="1640484" y="164147"/>
                  </a:lnTo>
                  <a:lnTo>
                    <a:pt x="1638884" y="143827"/>
                  </a:lnTo>
                  <a:lnTo>
                    <a:pt x="1640459" y="123469"/>
                  </a:lnTo>
                  <a:lnTo>
                    <a:pt x="1664246" y="76060"/>
                  </a:lnTo>
                  <a:lnTo>
                    <a:pt x="1708505" y="52844"/>
                  </a:lnTo>
                  <a:lnTo>
                    <a:pt x="1726018" y="51308"/>
                  </a:lnTo>
                  <a:lnTo>
                    <a:pt x="1743595" y="52844"/>
                  </a:lnTo>
                  <a:lnTo>
                    <a:pt x="1787791" y="75780"/>
                  </a:lnTo>
                  <a:lnTo>
                    <a:pt x="1811566" y="123240"/>
                  </a:lnTo>
                  <a:lnTo>
                    <a:pt x="1813153" y="143827"/>
                  </a:lnTo>
                  <a:lnTo>
                    <a:pt x="1813153" y="44538"/>
                  </a:lnTo>
                  <a:lnTo>
                    <a:pt x="1800148" y="33934"/>
                  </a:lnTo>
                  <a:lnTo>
                    <a:pt x="1777873" y="22377"/>
                  </a:lnTo>
                  <a:lnTo>
                    <a:pt x="1753158" y="15430"/>
                  </a:lnTo>
                  <a:lnTo>
                    <a:pt x="1726018" y="13119"/>
                  </a:lnTo>
                  <a:lnTo>
                    <a:pt x="1698879" y="15430"/>
                  </a:lnTo>
                  <a:lnTo>
                    <a:pt x="1651876" y="33934"/>
                  </a:lnTo>
                  <a:lnTo>
                    <a:pt x="1615694" y="69862"/>
                  </a:lnTo>
                  <a:lnTo>
                    <a:pt x="1597050" y="116713"/>
                  </a:lnTo>
                  <a:lnTo>
                    <a:pt x="1594713" y="143827"/>
                  </a:lnTo>
                  <a:lnTo>
                    <a:pt x="1597050" y="170675"/>
                  </a:lnTo>
                  <a:lnTo>
                    <a:pt x="1615694" y="217233"/>
                  </a:lnTo>
                  <a:lnTo>
                    <a:pt x="1651876" y="253123"/>
                  </a:lnTo>
                  <a:lnTo>
                    <a:pt x="1698879" y="271627"/>
                  </a:lnTo>
                  <a:lnTo>
                    <a:pt x="1726018" y="273939"/>
                  </a:lnTo>
                  <a:lnTo>
                    <a:pt x="1753158" y="271627"/>
                  </a:lnTo>
                  <a:lnTo>
                    <a:pt x="1800148" y="253123"/>
                  </a:lnTo>
                  <a:lnTo>
                    <a:pt x="1836331" y="217233"/>
                  </a:lnTo>
                  <a:lnTo>
                    <a:pt x="1854987" y="170675"/>
                  </a:lnTo>
                  <a:lnTo>
                    <a:pt x="1857324" y="143827"/>
                  </a:lnTo>
                  <a:close/>
                </a:path>
                <a:path w="3657600" h="284479">
                  <a:moveTo>
                    <a:pt x="2125891" y="19126"/>
                  </a:moveTo>
                  <a:lnTo>
                    <a:pt x="2082914" y="19126"/>
                  </a:lnTo>
                  <a:lnTo>
                    <a:pt x="2082914" y="120726"/>
                  </a:lnTo>
                  <a:lnTo>
                    <a:pt x="1965934" y="120726"/>
                  </a:lnTo>
                  <a:lnTo>
                    <a:pt x="1965934" y="19126"/>
                  </a:lnTo>
                  <a:lnTo>
                    <a:pt x="1922970" y="19126"/>
                  </a:lnTo>
                  <a:lnTo>
                    <a:pt x="1922970" y="120726"/>
                  </a:lnTo>
                  <a:lnTo>
                    <a:pt x="1922970" y="160096"/>
                  </a:lnTo>
                  <a:lnTo>
                    <a:pt x="1922970" y="266776"/>
                  </a:lnTo>
                  <a:lnTo>
                    <a:pt x="1965934" y="266776"/>
                  </a:lnTo>
                  <a:lnTo>
                    <a:pt x="1965934" y="160096"/>
                  </a:lnTo>
                  <a:lnTo>
                    <a:pt x="2082914" y="160096"/>
                  </a:lnTo>
                  <a:lnTo>
                    <a:pt x="2082914" y="266776"/>
                  </a:lnTo>
                  <a:lnTo>
                    <a:pt x="2125891" y="266776"/>
                  </a:lnTo>
                  <a:lnTo>
                    <a:pt x="2125891" y="160096"/>
                  </a:lnTo>
                  <a:lnTo>
                    <a:pt x="2125891" y="120726"/>
                  </a:lnTo>
                  <a:lnTo>
                    <a:pt x="2125891" y="19126"/>
                  </a:lnTo>
                  <a:close/>
                </a:path>
                <a:path w="3657600" h="284479">
                  <a:moveTo>
                    <a:pt x="2419540" y="0"/>
                  </a:moveTo>
                  <a:lnTo>
                    <a:pt x="2250033" y="182613"/>
                  </a:lnTo>
                  <a:lnTo>
                    <a:pt x="2250033" y="19075"/>
                  </a:lnTo>
                  <a:lnTo>
                    <a:pt x="2207056" y="19075"/>
                  </a:lnTo>
                  <a:lnTo>
                    <a:pt x="2207056" y="284086"/>
                  </a:lnTo>
                  <a:lnTo>
                    <a:pt x="2376563" y="101447"/>
                  </a:lnTo>
                  <a:lnTo>
                    <a:pt x="2376563" y="266776"/>
                  </a:lnTo>
                  <a:lnTo>
                    <a:pt x="2419540" y="266776"/>
                  </a:lnTo>
                  <a:lnTo>
                    <a:pt x="2419540" y="0"/>
                  </a:lnTo>
                  <a:close/>
                </a:path>
                <a:path w="3657600" h="284479">
                  <a:moveTo>
                    <a:pt x="2794355" y="266776"/>
                  </a:moveTo>
                  <a:lnTo>
                    <a:pt x="2734665" y="0"/>
                  </a:lnTo>
                  <a:lnTo>
                    <a:pt x="2634399" y="201726"/>
                  </a:lnTo>
                  <a:lnTo>
                    <a:pt x="2531745" y="0"/>
                  </a:lnTo>
                  <a:lnTo>
                    <a:pt x="2472055" y="266776"/>
                  </a:lnTo>
                  <a:lnTo>
                    <a:pt x="2516238" y="266776"/>
                  </a:lnTo>
                  <a:lnTo>
                    <a:pt x="2547861" y="113385"/>
                  </a:lnTo>
                  <a:lnTo>
                    <a:pt x="2633218" y="284086"/>
                  </a:lnTo>
                  <a:lnTo>
                    <a:pt x="2717368" y="113385"/>
                  </a:lnTo>
                  <a:lnTo>
                    <a:pt x="2750185" y="266776"/>
                  </a:lnTo>
                  <a:lnTo>
                    <a:pt x="2794355" y="266776"/>
                  </a:lnTo>
                  <a:close/>
                </a:path>
                <a:path w="3657600" h="284479">
                  <a:moveTo>
                    <a:pt x="3079635" y="19088"/>
                  </a:moveTo>
                  <a:lnTo>
                    <a:pt x="3039046" y="19088"/>
                  </a:lnTo>
                  <a:lnTo>
                    <a:pt x="3039046" y="143230"/>
                  </a:lnTo>
                  <a:lnTo>
                    <a:pt x="3037649" y="161886"/>
                  </a:lnTo>
                  <a:lnTo>
                    <a:pt x="3016669" y="208889"/>
                  </a:lnTo>
                  <a:lnTo>
                    <a:pt x="2974352" y="234111"/>
                  </a:lnTo>
                  <a:lnTo>
                    <a:pt x="2973933" y="234111"/>
                  </a:lnTo>
                  <a:lnTo>
                    <a:pt x="2956687" y="235737"/>
                  </a:lnTo>
                  <a:lnTo>
                    <a:pt x="2909176" y="221145"/>
                  </a:lnTo>
                  <a:lnTo>
                    <a:pt x="2880957" y="180009"/>
                  </a:lnTo>
                  <a:lnTo>
                    <a:pt x="2875559" y="143230"/>
                  </a:lnTo>
                  <a:lnTo>
                    <a:pt x="2875508" y="142633"/>
                  </a:lnTo>
                  <a:lnTo>
                    <a:pt x="2881401" y="104368"/>
                  </a:lnTo>
                  <a:lnTo>
                    <a:pt x="2911525" y="64909"/>
                  </a:lnTo>
                  <a:lnTo>
                    <a:pt x="2956687" y="51308"/>
                  </a:lnTo>
                  <a:lnTo>
                    <a:pt x="2972409" y="52819"/>
                  </a:lnTo>
                  <a:lnTo>
                    <a:pt x="3013976" y="75196"/>
                  </a:lnTo>
                  <a:lnTo>
                    <a:pt x="3037484" y="122428"/>
                  </a:lnTo>
                  <a:lnTo>
                    <a:pt x="3038995" y="142633"/>
                  </a:lnTo>
                  <a:lnTo>
                    <a:pt x="3039046" y="143230"/>
                  </a:lnTo>
                  <a:lnTo>
                    <a:pt x="3039046" y="19088"/>
                  </a:lnTo>
                  <a:lnTo>
                    <a:pt x="3036659" y="19088"/>
                  </a:lnTo>
                  <a:lnTo>
                    <a:pt x="3036659" y="54292"/>
                  </a:lnTo>
                  <a:lnTo>
                    <a:pt x="3033852" y="51308"/>
                  </a:lnTo>
                  <a:lnTo>
                    <a:pt x="3019717" y="36283"/>
                  </a:lnTo>
                  <a:lnTo>
                    <a:pt x="2999956" y="23418"/>
                  </a:lnTo>
                  <a:lnTo>
                    <a:pt x="2977350" y="15709"/>
                  </a:lnTo>
                  <a:lnTo>
                    <a:pt x="2951911" y="13131"/>
                  </a:lnTo>
                  <a:lnTo>
                    <a:pt x="2927527" y="15278"/>
                  </a:lnTo>
                  <a:lnTo>
                    <a:pt x="2884703" y="32435"/>
                  </a:lnTo>
                  <a:lnTo>
                    <a:pt x="2850985" y="66268"/>
                  </a:lnTo>
                  <a:lnTo>
                    <a:pt x="2833522" y="113855"/>
                  </a:lnTo>
                  <a:lnTo>
                    <a:pt x="2831338" y="142633"/>
                  </a:lnTo>
                  <a:lnTo>
                    <a:pt x="2833535" y="171958"/>
                  </a:lnTo>
                  <a:lnTo>
                    <a:pt x="2851150" y="220294"/>
                  </a:lnTo>
                  <a:lnTo>
                    <a:pt x="2885097" y="254469"/>
                  </a:lnTo>
                  <a:lnTo>
                    <a:pt x="2927769" y="271780"/>
                  </a:lnTo>
                  <a:lnTo>
                    <a:pt x="2951911" y="273939"/>
                  </a:lnTo>
                  <a:lnTo>
                    <a:pt x="2976892" y="271335"/>
                  </a:lnTo>
                  <a:lnTo>
                    <a:pt x="2999359" y="263499"/>
                  </a:lnTo>
                  <a:lnTo>
                    <a:pt x="3019272" y="250444"/>
                  </a:lnTo>
                  <a:lnTo>
                    <a:pt x="3033255" y="235737"/>
                  </a:lnTo>
                  <a:lnTo>
                    <a:pt x="3036659" y="232156"/>
                  </a:lnTo>
                  <a:lnTo>
                    <a:pt x="3036659" y="266776"/>
                  </a:lnTo>
                  <a:lnTo>
                    <a:pt x="3079635" y="266776"/>
                  </a:lnTo>
                  <a:lnTo>
                    <a:pt x="3079635" y="232156"/>
                  </a:lnTo>
                  <a:lnTo>
                    <a:pt x="3079635" y="54292"/>
                  </a:lnTo>
                  <a:lnTo>
                    <a:pt x="3079635" y="19088"/>
                  </a:lnTo>
                  <a:close/>
                </a:path>
                <a:path w="3657600" h="284479">
                  <a:moveTo>
                    <a:pt x="3363722" y="19126"/>
                  </a:moveTo>
                  <a:lnTo>
                    <a:pt x="3320745" y="19126"/>
                  </a:lnTo>
                  <a:lnTo>
                    <a:pt x="3320745" y="120726"/>
                  </a:lnTo>
                  <a:lnTo>
                    <a:pt x="3203765" y="120726"/>
                  </a:lnTo>
                  <a:lnTo>
                    <a:pt x="3203765" y="19126"/>
                  </a:lnTo>
                  <a:lnTo>
                    <a:pt x="3160788" y="19126"/>
                  </a:lnTo>
                  <a:lnTo>
                    <a:pt x="3160788" y="120726"/>
                  </a:lnTo>
                  <a:lnTo>
                    <a:pt x="3160788" y="160096"/>
                  </a:lnTo>
                  <a:lnTo>
                    <a:pt x="3160788" y="266776"/>
                  </a:lnTo>
                  <a:lnTo>
                    <a:pt x="3203765" y="266776"/>
                  </a:lnTo>
                  <a:lnTo>
                    <a:pt x="3203765" y="160096"/>
                  </a:lnTo>
                  <a:lnTo>
                    <a:pt x="3320745" y="160096"/>
                  </a:lnTo>
                  <a:lnTo>
                    <a:pt x="3320745" y="266776"/>
                  </a:lnTo>
                  <a:lnTo>
                    <a:pt x="3363722" y="266776"/>
                  </a:lnTo>
                  <a:lnTo>
                    <a:pt x="3363722" y="160096"/>
                  </a:lnTo>
                  <a:lnTo>
                    <a:pt x="3363722" y="120726"/>
                  </a:lnTo>
                  <a:lnTo>
                    <a:pt x="3363722" y="19126"/>
                  </a:lnTo>
                  <a:close/>
                </a:path>
                <a:path w="3657600" h="284479">
                  <a:moveTo>
                    <a:pt x="3657358" y="0"/>
                  </a:moveTo>
                  <a:lnTo>
                    <a:pt x="3487864" y="182613"/>
                  </a:lnTo>
                  <a:lnTo>
                    <a:pt x="3487864" y="19075"/>
                  </a:lnTo>
                  <a:lnTo>
                    <a:pt x="3444887" y="19075"/>
                  </a:lnTo>
                  <a:lnTo>
                    <a:pt x="3444887" y="284086"/>
                  </a:lnTo>
                  <a:lnTo>
                    <a:pt x="3614394" y="101447"/>
                  </a:lnTo>
                  <a:lnTo>
                    <a:pt x="3614394" y="266776"/>
                  </a:lnTo>
                  <a:lnTo>
                    <a:pt x="3657358" y="266776"/>
                  </a:lnTo>
                  <a:lnTo>
                    <a:pt x="3657358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971253" y="4911557"/>
              <a:ext cx="190999" cy="247699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7353795" y="4892490"/>
              <a:ext cx="884555" cy="284480"/>
            </a:xfrm>
            <a:custGeom>
              <a:avLst/>
              <a:gdLst/>
              <a:ahLst/>
              <a:cxnLst/>
              <a:rect l="l" t="t" r="r" b="b"/>
              <a:pathLst>
                <a:path w="884554" h="284479">
                  <a:moveTo>
                    <a:pt x="322300" y="266776"/>
                  </a:moveTo>
                  <a:lnTo>
                    <a:pt x="262610" y="0"/>
                  </a:lnTo>
                  <a:lnTo>
                    <a:pt x="162344" y="201726"/>
                  </a:lnTo>
                  <a:lnTo>
                    <a:pt x="59690" y="0"/>
                  </a:lnTo>
                  <a:lnTo>
                    <a:pt x="0" y="266776"/>
                  </a:lnTo>
                  <a:lnTo>
                    <a:pt x="44183" y="266776"/>
                  </a:lnTo>
                  <a:lnTo>
                    <a:pt x="75806" y="113385"/>
                  </a:lnTo>
                  <a:lnTo>
                    <a:pt x="161163" y="284086"/>
                  </a:lnTo>
                  <a:lnTo>
                    <a:pt x="245313" y="113385"/>
                  </a:lnTo>
                  <a:lnTo>
                    <a:pt x="278130" y="266776"/>
                  </a:lnTo>
                  <a:lnTo>
                    <a:pt x="322300" y="266776"/>
                  </a:lnTo>
                  <a:close/>
                </a:path>
                <a:path w="884554" h="284479">
                  <a:moveTo>
                    <a:pt x="607606" y="19088"/>
                  </a:moveTo>
                  <a:lnTo>
                    <a:pt x="567016" y="19088"/>
                  </a:lnTo>
                  <a:lnTo>
                    <a:pt x="567016" y="143230"/>
                  </a:lnTo>
                  <a:lnTo>
                    <a:pt x="565619" y="161886"/>
                  </a:lnTo>
                  <a:lnTo>
                    <a:pt x="544639" y="208889"/>
                  </a:lnTo>
                  <a:lnTo>
                    <a:pt x="502323" y="234111"/>
                  </a:lnTo>
                  <a:lnTo>
                    <a:pt x="501891" y="234111"/>
                  </a:lnTo>
                  <a:lnTo>
                    <a:pt x="484644" y="235737"/>
                  </a:lnTo>
                  <a:lnTo>
                    <a:pt x="437134" y="221145"/>
                  </a:lnTo>
                  <a:lnTo>
                    <a:pt x="408914" y="180009"/>
                  </a:lnTo>
                  <a:lnTo>
                    <a:pt x="403479" y="142633"/>
                  </a:lnTo>
                  <a:lnTo>
                    <a:pt x="404952" y="122428"/>
                  </a:lnTo>
                  <a:lnTo>
                    <a:pt x="427050" y="75488"/>
                  </a:lnTo>
                  <a:lnTo>
                    <a:pt x="468287" y="52819"/>
                  </a:lnTo>
                  <a:lnTo>
                    <a:pt x="484644" y="51308"/>
                  </a:lnTo>
                  <a:lnTo>
                    <a:pt x="500367" y="52819"/>
                  </a:lnTo>
                  <a:lnTo>
                    <a:pt x="541947" y="75196"/>
                  </a:lnTo>
                  <a:lnTo>
                    <a:pt x="565442" y="122428"/>
                  </a:lnTo>
                  <a:lnTo>
                    <a:pt x="566966" y="142633"/>
                  </a:lnTo>
                  <a:lnTo>
                    <a:pt x="567016" y="143230"/>
                  </a:lnTo>
                  <a:lnTo>
                    <a:pt x="567016" y="19088"/>
                  </a:lnTo>
                  <a:lnTo>
                    <a:pt x="564629" y="19088"/>
                  </a:lnTo>
                  <a:lnTo>
                    <a:pt x="564629" y="54292"/>
                  </a:lnTo>
                  <a:lnTo>
                    <a:pt x="561822" y="51308"/>
                  </a:lnTo>
                  <a:lnTo>
                    <a:pt x="547687" y="36283"/>
                  </a:lnTo>
                  <a:lnTo>
                    <a:pt x="527913" y="23418"/>
                  </a:lnTo>
                  <a:lnTo>
                    <a:pt x="505320" y="15709"/>
                  </a:lnTo>
                  <a:lnTo>
                    <a:pt x="479882" y="13131"/>
                  </a:lnTo>
                  <a:lnTo>
                    <a:pt x="455498" y="15278"/>
                  </a:lnTo>
                  <a:lnTo>
                    <a:pt x="412673" y="32435"/>
                  </a:lnTo>
                  <a:lnTo>
                    <a:pt x="378955" y="66268"/>
                  </a:lnTo>
                  <a:lnTo>
                    <a:pt x="361492" y="113855"/>
                  </a:lnTo>
                  <a:lnTo>
                    <a:pt x="359308" y="142633"/>
                  </a:lnTo>
                  <a:lnTo>
                    <a:pt x="361505" y="171958"/>
                  </a:lnTo>
                  <a:lnTo>
                    <a:pt x="379120" y="220294"/>
                  </a:lnTo>
                  <a:lnTo>
                    <a:pt x="413067" y="254469"/>
                  </a:lnTo>
                  <a:lnTo>
                    <a:pt x="455739" y="271780"/>
                  </a:lnTo>
                  <a:lnTo>
                    <a:pt x="479882" y="273939"/>
                  </a:lnTo>
                  <a:lnTo>
                    <a:pt x="504863" y="271335"/>
                  </a:lnTo>
                  <a:lnTo>
                    <a:pt x="527316" y="263499"/>
                  </a:lnTo>
                  <a:lnTo>
                    <a:pt x="547243" y="250444"/>
                  </a:lnTo>
                  <a:lnTo>
                    <a:pt x="561225" y="235737"/>
                  </a:lnTo>
                  <a:lnTo>
                    <a:pt x="564629" y="232156"/>
                  </a:lnTo>
                  <a:lnTo>
                    <a:pt x="564629" y="266776"/>
                  </a:lnTo>
                  <a:lnTo>
                    <a:pt x="607606" y="266776"/>
                  </a:lnTo>
                  <a:lnTo>
                    <a:pt x="607606" y="232156"/>
                  </a:lnTo>
                  <a:lnTo>
                    <a:pt x="607606" y="54292"/>
                  </a:lnTo>
                  <a:lnTo>
                    <a:pt x="607606" y="19088"/>
                  </a:lnTo>
                  <a:close/>
                </a:path>
                <a:path w="884554" h="284479">
                  <a:moveTo>
                    <a:pt x="884529" y="196926"/>
                  </a:moveTo>
                  <a:lnTo>
                    <a:pt x="867435" y="213906"/>
                  </a:lnTo>
                  <a:lnTo>
                    <a:pt x="848410" y="226034"/>
                  </a:lnTo>
                  <a:lnTo>
                    <a:pt x="827443" y="233299"/>
                  </a:lnTo>
                  <a:lnTo>
                    <a:pt x="804532" y="235724"/>
                  </a:lnTo>
                  <a:lnTo>
                    <a:pt x="787273" y="234200"/>
                  </a:lnTo>
                  <a:lnTo>
                    <a:pt x="743077" y="211277"/>
                  </a:lnTo>
                  <a:lnTo>
                    <a:pt x="719010" y="164147"/>
                  </a:lnTo>
                  <a:lnTo>
                    <a:pt x="717410" y="143827"/>
                  </a:lnTo>
                  <a:lnTo>
                    <a:pt x="719010" y="123469"/>
                  </a:lnTo>
                  <a:lnTo>
                    <a:pt x="743077" y="76060"/>
                  </a:lnTo>
                  <a:lnTo>
                    <a:pt x="787603" y="52844"/>
                  </a:lnTo>
                  <a:lnTo>
                    <a:pt x="805141" y="51308"/>
                  </a:lnTo>
                  <a:lnTo>
                    <a:pt x="828116" y="53619"/>
                  </a:lnTo>
                  <a:lnTo>
                    <a:pt x="848715" y="60566"/>
                  </a:lnTo>
                  <a:lnTo>
                    <a:pt x="866914" y="72136"/>
                  </a:lnTo>
                  <a:lnTo>
                    <a:pt x="882738" y="88315"/>
                  </a:lnTo>
                  <a:lnTo>
                    <a:pt x="882738" y="36982"/>
                  </a:lnTo>
                  <a:lnTo>
                    <a:pt x="865162" y="26543"/>
                  </a:lnTo>
                  <a:lnTo>
                    <a:pt x="846467" y="19088"/>
                  </a:lnTo>
                  <a:lnTo>
                    <a:pt x="826668" y="14617"/>
                  </a:lnTo>
                  <a:lnTo>
                    <a:pt x="805726" y="13119"/>
                  </a:lnTo>
                  <a:lnTo>
                    <a:pt x="778319" y="15455"/>
                  </a:lnTo>
                  <a:lnTo>
                    <a:pt x="730872" y="34099"/>
                  </a:lnTo>
                  <a:lnTo>
                    <a:pt x="694385" y="70281"/>
                  </a:lnTo>
                  <a:lnTo>
                    <a:pt x="675576" y="117284"/>
                  </a:lnTo>
                  <a:lnTo>
                    <a:pt x="673227" y="144424"/>
                  </a:lnTo>
                  <a:lnTo>
                    <a:pt x="675563" y="171259"/>
                  </a:lnTo>
                  <a:lnTo>
                    <a:pt x="694220" y="217665"/>
                  </a:lnTo>
                  <a:lnTo>
                    <a:pt x="730478" y="253288"/>
                  </a:lnTo>
                  <a:lnTo>
                    <a:pt x="778065" y="271640"/>
                  </a:lnTo>
                  <a:lnTo>
                    <a:pt x="805726" y="273939"/>
                  </a:lnTo>
                  <a:lnTo>
                    <a:pt x="826998" y="272326"/>
                  </a:lnTo>
                  <a:lnTo>
                    <a:pt x="847217" y="267512"/>
                  </a:lnTo>
                  <a:lnTo>
                    <a:pt x="866394" y="259499"/>
                  </a:lnTo>
                  <a:lnTo>
                    <a:pt x="884529" y="248272"/>
                  </a:lnTo>
                  <a:lnTo>
                    <a:pt x="884529" y="19692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303966" y="4911557"/>
              <a:ext cx="208894" cy="247699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8520012" y="4911567"/>
              <a:ext cx="265430" cy="387985"/>
            </a:xfrm>
            <a:custGeom>
              <a:avLst/>
              <a:gdLst/>
              <a:ahLst/>
              <a:cxnLst/>
              <a:rect l="l" t="t" r="r" b="b"/>
              <a:pathLst>
                <a:path w="265429" h="387985">
                  <a:moveTo>
                    <a:pt x="264997" y="0"/>
                  </a:moveTo>
                  <a:lnTo>
                    <a:pt x="217249" y="0"/>
                  </a:lnTo>
                  <a:lnTo>
                    <a:pt x="136676" y="177272"/>
                  </a:lnTo>
                  <a:lnTo>
                    <a:pt x="48940" y="0"/>
                  </a:lnTo>
                  <a:lnTo>
                    <a:pt x="0" y="0"/>
                  </a:lnTo>
                  <a:lnTo>
                    <a:pt x="113996" y="224422"/>
                  </a:lnTo>
                  <a:lnTo>
                    <a:pt x="34019" y="387359"/>
                  </a:lnTo>
                  <a:lnTo>
                    <a:pt x="81767" y="387359"/>
                  </a:lnTo>
                  <a:lnTo>
                    <a:pt x="26499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794570" y="4911557"/>
              <a:ext cx="223218" cy="248892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697407" y="4892490"/>
              <a:ext cx="10396220" cy="1073785"/>
            </a:xfrm>
            <a:custGeom>
              <a:avLst/>
              <a:gdLst/>
              <a:ahLst/>
              <a:cxnLst/>
              <a:rect l="l" t="t" r="r" b="b"/>
              <a:pathLst>
                <a:path w="10396220" h="1073785">
                  <a:moveTo>
                    <a:pt x="292455" y="584885"/>
                  </a:moveTo>
                  <a:lnTo>
                    <a:pt x="0" y="584885"/>
                  </a:lnTo>
                  <a:lnTo>
                    <a:pt x="0" y="626795"/>
                  </a:lnTo>
                  <a:lnTo>
                    <a:pt x="0" y="982395"/>
                  </a:lnTo>
                  <a:lnTo>
                    <a:pt x="44170" y="982395"/>
                  </a:lnTo>
                  <a:lnTo>
                    <a:pt x="44170" y="626795"/>
                  </a:lnTo>
                  <a:lnTo>
                    <a:pt x="248285" y="626795"/>
                  </a:lnTo>
                  <a:lnTo>
                    <a:pt x="248285" y="982395"/>
                  </a:lnTo>
                  <a:lnTo>
                    <a:pt x="292455" y="982395"/>
                  </a:lnTo>
                  <a:lnTo>
                    <a:pt x="292455" y="626795"/>
                  </a:lnTo>
                  <a:lnTo>
                    <a:pt x="292455" y="584885"/>
                  </a:lnTo>
                  <a:close/>
                </a:path>
                <a:path w="10396220" h="1073785">
                  <a:moveTo>
                    <a:pt x="631444" y="860018"/>
                  </a:moveTo>
                  <a:lnTo>
                    <a:pt x="629119" y="832904"/>
                  </a:lnTo>
                  <a:lnTo>
                    <a:pt x="622122" y="808253"/>
                  </a:lnTo>
                  <a:lnTo>
                    <a:pt x="610463" y="786053"/>
                  </a:lnTo>
                  <a:lnTo>
                    <a:pt x="595134" y="767524"/>
                  </a:lnTo>
                  <a:lnTo>
                    <a:pt x="594144" y="766318"/>
                  </a:lnTo>
                  <a:lnTo>
                    <a:pt x="587273" y="760717"/>
                  </a:lnTo>
                  <a:lnTo>
                    <a:pt x="587273" y="860018"/>
                  </a:lnTo>
                  <a:lnTo>
                    <a:pt x="585673" y="880351"/>
                  </a:lnTo>
                  <a:lnTo>
                    <a:pt x="561619" y="927468"/>
                  </a:lnTo>
                  <a:lnTo>
                    <a:pt x="517410" y="950417"/>
                  </a:lnTo>
                  <a:lnTo>
                    <a:pt x="500138" y="951941"/>
                  </a:lnTo>
                  <a:lnTo>
                    <a:pt x="482866" y="950417"/>
                  </a:lnTo>
                  <a:lnTo>
                    <a:pt x="438670" y="927468"/>
                  </a:lnTo>
                  <a:lnTo>
                    <a:pt x="414604" y="880351"/>
                  </a:lnTo>
                  <a:lnTo>
                    <a:pt x="413004" y="860018"/>
                  </a:lnTo>
                  <a:lnTo>
                    <a:pt x="414591" y="839685"/>
                  </a:lnTo>
                  <a:lnTo>
                    <a:pt x="438365" y="792289"/>
                  </a:lnTo>
                  <a:lnTo>
                    <a:pt x="482625" y="769073"/>
                  </a:lnTo>
                  <a:lnTo>
                    <a:pt x="500138" y="767524"/>
                  </a:lnTo>
                  <a:lnTo>
                    <a:pt x="517715" y="769073"/>
                  </a:lnTo>
                  <a:lnTo>
                    <a:pt x="561924" y="791984"/>
                  </a:lnTo>
                  <a:lnTo>
                    <a:pt x="585698" y="839431"/>
                  </a:lnTo>
                  <a:lnTo>
                    <a:pt x="587273" y="860018"/>
                  </a:lnTo>
                  <a:lnTo>
                    <a:pt x="587273" y="760717"/>
                  </a:lnTo>
                  <a:lnTo>
                    <a:pt x="574281" y="750125"/>
                  </a:lnTo>
                  <a:lnTo>
                    <a:pt x="551992" y="738568"/>
                  </a:lnTo>
                  <a:lnTo>
                    <a:pt x="527278" y="731634"/>
                  </a:lnTo>
                  <a:lnTo>
                    <a:pt x="500138" y="729322"/>
                  </a:lnTo>
                  <a:lnTo>
                    <a:pt x="472998" y="731634"/>
                  </a:lnTo>
                  <a:lnTo>
                    <a:pt x="425996" y="750125"/>
                  </a:lnTo>
                  <a:lnTo>
                    <a:pt x="389813" y="786053"/>
                  </a:lnTo>
                  <a:lnTo>
                    <a:pt x="371170" y="832904"/>
                  </a:lnTo>
                  <a:lnTo>
                    <a:pt x="368833" y="860018"/>
                  </a:lnTo>
                  <a:lnTo>
                    <a:pt x="371170" y="886879"/>
                  </a:lnTo>
                  <a:lnTo>
                    <a:pt x="389813" y="933437"/>
                  </a:lnTo>
                  <a:lnTo>
                    <a:pt x="425996" y="969327"/>
                  </a:lnTo>
                  <a:lnTo>
                    <a:pt x="472998" y="987818"/>
                  </a:lnTo>
                  <a:lnTo>
                    <a:pt x="500138" y="990130"/>
                  </a:lnTo>
                  <a:lnTo>
                    <a:pt x="527278" y="987818"/>
                  </a:lnTo>
                  <a:lnTo>
                    <a:pt x="551992" y="980884"/>
                  </a:lnTo>
                  <a:lnTo>
                    <a:pt x="574281" y="969327"/>
                  </a:lnTo>
                  <a:lnTo>
                    <a:pt x="594144" y="953135"/>
                  </a:lnTo>
                  <a:lnTo>
                    <a:pt x="595122" y="951941"/>
                  </a:lnTo>
                  <a:lnTo>
                    <a:pt x="610463" y="933437"/>
                  </a:lnTo>
                  <a:lnTo>
                    <a:pt x="622122" y="911352"/>
                  </a:lnTo>
                  <a:lnTo>
                    <a:pt x="629119" y="886879"/>
                  </a:lnTo>
                  <a:lnTo>
                    <a:pt x="631444" y="860018"/>
                  </a:lnTo>
                  <a:close/>
                </a:path>
                <a:path w="10396220" h="1073785">
                  <a:moveTo>
                    <a:pt x="1129792" y="982967"/>
                  </a:moveTo>
                  <a:lnTo>
                    <a:pt x="1070114" y="716178"/>
                  </a:lnTo>
                  <a:lnTo>
                    <a:pt x="969848" y="917917"/>
                  </a:lnTo>
                  <a:lnTo>
                    <a:pt x="867181" y="716178"/>
                  </a:lnTo>
                  <a:lnTo>
                    <a:pt x="807504" y="982967"/>
                  </a:lnTo>
                  <a:lnTo>
                    <a:pt x="851674" y="982967"/>
                  </a:lnTo>
                  <a:lnTo>
                    <a:pt x="883297" y="829589"/>
                  </a:lnTo>
                  <a:lnTo>
                    <a:pt x="968667" y="1000290"/>
                  </a:lnTo>
                  <a:lnTo>
                    <a:pt x="1052817" y="829589"/>
                  </a:lnTo>
                  <a:lnTo>
                    <a:pt x="1085634" y="982967"/>
                  </a:lnTo>
                  <a:lnTo>
                    <a:pt x="1129792" y="982967"/>
                  </a:lnTo>
                  <a:close/>
                </a:path>
                <a:path w="10396220" h="1073785">
                  <a:moveTo>
                    <a:pt x="1385239" y="735317"/>
                  </a:moveTo>
                  <a:lnTo>
                    <a:pt x="1342263" y="735317"/>
                  </a:lnTo>
                  <a:lnTo>
                    <a:pt x="1342263" y="836917"/>
                  </a:lnTo>
                  <a:lnTo>
                    <a:pt x="1225283" y="836917"/>
                  </a:lnTo>
                  <a:lnTo>
                    <a:pt x="1225283" y="735317"/>
                  </a:lnTo>
                  <a:lnTo>
                    <a:pt x="1182306" y="735317"/>
                  </a:lnTo>
                  <a:lnTo>
                    <a:pt x="1182306" y="836917"/>
                  </a:lnTo>
                  <a:lnTo>
                    <a:pt x="1182306" y="876287"/>
                  </a:lnTo>
                  <a:lnTo>
                    <a:pt x="1182306" y="982967"/>
                  </a:lnTo>
                  <a:lnTo>
                    <a:pt x="1225283" y="982967"/>
                  </a:lnTo>
                  <a:lnTo>
                    <a:pt x="1225283" y="876287"/>
                  </a:lnTo>
                  <a:lnTo>
                    <a:pt x="1342263" y="876287"/>
                  </a:lnTo>
                  <a:lnTo>
                    <a:pt x="1342263" y="982967"/>
                  </a:lnTo>
                  <a:lnTo>
                    <a:pt x="1385239" y="982967"/>
                  </a:lnTo>
                  <a:lnTo>
                    <a:pt x="1385239" y="876287"/>
                  </a:lnTo>
                  <a:lnTo>
                    <a:pt x="1385239" y="836917"/>
                  </a:lnTo>
                  <a:lnTo>
                    <a:pt x="1385239" y="735317"/>
                  </a:lnTo>
                  <a:close/>
                </a:path>
                <a:path w="10396220" h="1073785">
                  <a:moveTo>
                    <a:pt x="1687842" y="867791"/>
                  </a:moveTo>
                  <a:lnTo>
                    <a:pt x="1687055" y="840473"/>
                  </a:lnTo>
                  <a:lnTo>
                    <a:pt x="1685620" y="831977"/>
                  </a:lnTo>
                  <a:lnTo>
                    <a:pt x="1682915" y="815860"/>
                  </a:lnTo>
                  <a:lnTo>
                    <a:pt x="1675409" y="793915"/>
                  </a:lnTo>
                  <a:lnTo>
                    <a:pt x="1664550" y="774674"/>
                  </a:lnTo>
                  <a:lnTo>
                    <a:pt x="1658162" y="767524"/>
                  </a:lnTo>
                  <a:lnTo>
                    <a:pt x="1646834" y="754837"/>
                  </a:lnTo>
                  <a:lnTo>
                    <a:pt x="1643672" y="752767"/>
                  </a:lnTo>
                  <a:lnTo>
                    <a:pt x="1643672" y="831977"/>
                  </a:lnTo>
                  <a:lnTo>
                    <a:pt x="1498053" y="831977"/>
                  </a:lnTo>
                  <a:lnTo>
                    <a:pt x="1514106" y="795439"/>
                  </a:lnTo>
                  <a:lnTo>
                    <a:pt x="1545564" y="772071"/>
                  </a:lnTo>
                  <a:lnTo>
                    <a:pt x="1570850" y="767524"/>
                  </a:lnTo>
                  <a:lnTo>
                    <a:pt x="1584579" y="768654"/>
                  </a:lnTo>
                  <a:lnTo>
                    <a:pt x="1584261" y="768654"/>
                  </a:lnTo>
                  <a:lnTo>
                    <a:pt x="1596440" y="771918"/>
                  </a:lnTo>
                  <a:lnTo>
                    <a:pt x="1627390" y="794651"/>
                  </a:lnTo>
                  <a:lnTo>
                    <a:pt x="1643672" y="831977"/>
                  </a:lnTo>
                  <a:lnTo>
                    <a:pt x="1643672" y="752767"/>
                  </a:lnTo>
                  <a:lnTo>
                    <a:pt x="1625307" y="740664"/>
                  </a:lnTo>
                  <a:lnTo>
                    <a:pt x="1599984" y="732155"/>
                  </a:lnTo>
                  <a:lnTo>
                    <a:pt x="1570850" y="729310"/>
                  </a:lnTo>
                  <a:lnTo>
                    <a:pt x="1544802" y="731647"/>
                  </a:lnTo>
                  <a:lnTo>
                    <a:pt x="1501089" y="750303"/>
                  </a:lnTo>
                  <a:lnTo>
                    <a:pt x="1469186" y="786485"/>
                  </a:lnTo>
                  <a:lnTo>
                    <a:pt x="1452918" y="833488"/>
                  </a:lnTo>
                  <a:lnTo>
                    <a:pt x="1450886" y="860628"/>
                  </a:lnTo>
                  <a:lnTo>
                    <a:pt x="1453146" y="890866"/>
                  </a:lnTo>
                  <a:lnTo>
                    <a:pt x="1471206" y="939355"/>
                  </a:lnTo>
                  <a:lnTo>
                    <a:pt x="1505927" y="971842"/>
                  </a:lnTo>
                  <a:lnTo>
                    <a:pt x="1549057" y="988098"/>
                  </a:lnTo>
                  <a:lnTo>
                    <a:pt x="1573250" y="990130"/>
                  </a:lnTo>
                  <a:lnTo>
                    <a:pt x="1596529" y="988225"/>
                  </a:lnTo>
                  <a:lnTo>
                    <a:pt x="1637703" y="973010"/>
                  </a:lnTo>
                  <a:lnTo>
                    <a:pt x="1672170" y="941641"/>
                  </a:lnTo>
                  <a:lnTo>
                    <a:pt x="1686039" y="919721"/>
                  </a:lnTo>
                  <a:lnTo>
                    <a:pt x="1650238" y="900023"/>
                  </a:lnTo>
                  <a:lnTo>
                    <a:pt x="1645272" y="909535"/>
                  </a:lnTo>
                  <a:lnTo>
                    <a:pt x="1639341" y="918362"/>
                  </a:lnTo>
                  <a:lnTo>
                    <a:pt x="1601152" y="947470"/>
                  </a:lnTo>
                  <a:lnTo>
                    <a:pt x="1573834" y="951941"/>
                  </a:lnTo>
                  <a:lnTo>
                    <a:pt x="1558061" y="950493"/>
                  </a:lnTo>
                  <a:lnTo>
                    <a:pt x="1518335" y="928662"/>
                  </a:lnTo>
                  <a:lnTo>
                    <a:pt x="1496733" y="885685"/>
                  </a:lnTo>
                  <a:lnTo>
                    <a:pt x="1495069" y="867791"/>
                  </a:lnTo>
                  <a:lnTo>
                    <a:pt x="1687842" y="867791"/>
                  </a:lnTo>
                  <a:close/>
                </a:path>
                <a:path w="10396220" h="1073785">
                  <a:moveTo>
                    <a:pt x="1956396" y="735317"/>
                  </a:moveTo>
                  <a:lnTo>
                    <a:pt x="1913432" y="735317"/>
                  </a:lnTo>
                  <a:lnTo>
                    <a:pt x="1913432" y="836917"/>
                  </a:lnTo>
                  <a:lnTo>
                    <a:pt x="1796453" y="836917"/>
                  </a:lnTo>
                  <a:lnTo>
                    <a:pt x="1796453" y="735317"/>
                  </a:lnTo>
                  <a:lnTo>
                    <a:pt x="1753476" y="735317"/>
                  </a:lnTo>
                  <a:lnTo>
                    <a:pt x="1753476" y="836917"/>
                  </a:lnTo>
                  <a:lnTo>
                    <a:pt x="1753476" y="876287"/>
                  </a:lnTo>
                  <a:lnTo>
                    <a:pt x="1753476" y="982967"/>
                  </a:lnTo>
                  <a:lnTo>
                    <a:pt x="1796453" y="982967"/>
                  </a:lnTo>
                  <a:lnTo>
                    <a:pt x="1796453" y="876287"/>
                  </a:lnTo>
                  <a:lnTo>
                    <a:pt x="1913432" y="876287"/>
                  </a:lnTo>
                  <a:lnTo>
                    <a:pt x="1913432" y="982967"/>
                  </a:lnTo>
                  <a:lnTo>
                    <a:pt x="1956396" y="982967"/>
                  </a:lnTo>
                  <a:lnTo>
                    <a:pt x="1956396" y="876287"/>
                  </a:lnTo>
                  <a:lnTo>
                    <a:pt x="1956396" y="836917"/>
                  </a:lnTo>
                  <a:lnTo>
                    <a:pt x="1956396" y="735317"/>
                  </a:lnTo>
                  <a:close/>
                </a:path>
                <a:path w="10396220" h="1073785">
                  <a:moveTo>
                    <a:pt x="2250046" y="716191"/>
                  </a:moveTo>
                  <a:lnTo>
                    <a:pt x="2080539" y="898817"/>
                  </a:lnTo>
                  <a:lnTo>
                    <a:pt x="2080539" y="735291"/>
                  </a:lnTo>
                  <a:lnTo>
                    <a:pt x="2037575" y="735291"/>
                  </a:lnTo>
                  <a:lnTo>
                    <a:pt x="2037575" y="1000302"/>
                  </a:lnTo>
                  <a:lnTo>
                    <a:pt x="2207069" y="817651"/>
                  </a:lnTo>
                  <a:lnTo>
                    <a:pt x="2207069" y="982967"/>
                  </a:lnTo>
                  <a:lnTo>
                    <a:pt x="2250046" y="982967"/>
                  </a:lnTo>
                  <a:lnTo>
                    <a:pt x="2250046" y="716191"/>
                  </a:lnTo>
                  <a:close/>
                </a:path>
                <a:path w="10396220" h="1073785">
                  <a:moveTo>
                    <a:pt x="2677376" y="860018"/>
                  </a:moveTo>
                  <a:lnTo>
                    <a:pt x="2668117" y="808253"/>
                  </a:lnTo>
                  <a:lnTo>
                    <a:pt x="2641371" y="767524"/>
                  </a:lnTo>
                  <a:lnTo>
                    <a:pt x="2633205" y="760450"/>
                  </a:lnTo>
                  <a:lnTo>
                    <a:pt x="2633205" y="860018"/>
                  </a:lnTo>
                  <a:lnTo>
                    <a:pt x="2631605" y="880351"/>
                  </a:lnTo>
                  <a:lnTo>
                    <a:pt x="2607538" y="927468"/>
                  </a:lnTo>
                  <a:lnTo>
                    <a:pt x="2563279" y="950429"/>
                  </a:lnTo>
                  <a:lnTo>
                    <a:pt x="2563126" y="950429"/>
                  </a:lnTo>
                  <a:lnTo>
                    <a:pt x="2546083" y="951941"/>
                  </a:lnTo>
                  <a:lnTo>
                    <a:pt x="2498953" y="938352"/>
                  </a:lnTo>
                  <a:lnTo>
                    <a:pt x="2466987" y="898753"/>
                  </a:lnTo>
                  <a:lnTo>
                    <a:pt x="2460726" y="860018"/>
                  </a:lnTo>
                  <a:lnTo>
                    <a:pt x="2462276" y="839685"/>
                  </a:lnTo>
                  <a:lnTo>
                    <a:pt x="2463038" y="836739"/>
                  </a:lnTo>
                  <a:lnTo>
                    <a:pt x="2466924" y="821613"/>
                  </a:lnTo>
                  <a:lnTo>
                    <a:pt x="2498547" y="781469"/>
                  </a:lnTo>
                  <a:lnTo>
                    <a:pt x="2546083" y="767524"/>
                  </a:lnTo>
                  <a:lnTo>
                    <a:pt x="2563584" y="769073"/>
                  </a:lnTo>
                  <a:lnTo>
                    <a:pt x="2607843" y="792289"/>
                  </a:lnTo>
                  <a:lnTo>
                    <a:pt x="2631617" y="839685"/>
                  </a:lnTo>
                  <a:lnTo>
                    <a:pt x="2633205" y="860018"/>
                  </a:lnTo>
                  <a:lnTo>
                    <a:pt x="2633205" y="760450"/>
                  </a:lnTo>
                  <a:lnTo>
                    <a:pt x="2620594" y="750125"/>
                  </a:lnTo>
                  <a:lnTo>
                    <a:pt x="2598293" y="738568"/>
                  </a:lnTo>
                  <a:lnTo>
                    <a:pt x="2573451" y="731634"/>
                  </a:lnTo>
                  <a:lnTo>
                    <a:pt x="2546083" y="729322"/>
                  </a:lnTo>
                  <a:lnTo>
                    <a:pt x="2518283" y="731634"/>
                  </a:lnTo>
                  <a:lnTo>
                    <a:pt x="2471432" y="750125"/>
                  </a:lnTo>
                  <a:lnTo>
                    <a:pt x="2439987" y="781469"/>
                  </a:lnTo>
                  <a:lnTo>
                    <a:pt x="2423274" y="816686"/>
                  </a:lnTo>
                  <a:lnTo>
                    <a:pt x="2418943" y="836739"/>
                  </a:lnTo>
                  <a:lnTo>
                    <a:pt x="2374188" y="836739"/>
                  </a:lnTo>
                  <a:lnTo>
                    <a:pt x="2374188" y="735291"/>
                  </a:lnTo>
                  <a:lnTo>
                    <a:pt x="2331212" y="735291"/>
                  </a:lnTo>
                  <a:lnTo>
                    <a:pt x="2331212" y="982967"/>
                  </a:lnTo>
                  <a:lnTo>
                    <a:pt x="2374188" y="982967"/>
                  </a:lnTo>
                  <a:lnTo>
                    <a:pt x="2374188" y="876134"/>
                  </a:lnTo>
                  <a:lnTo>
                    <a:pt x="2416568" y="876134"/>
                  </a:lnTo>
                  <a:lnTo>
                    <a:pt x="2433345" y="928179"/>
                  </a:lnTo>
                  <a:lnTo>
                    <a:pt x="2464270" y="963955"/>
                  </a:lnTo>
                  <a:lnTo>
                    <a:pt x="2515298" y="987221"/>
                  </a:lnTo>
                  <a:lnTo>
                    <a:pt x="2546083" y="990130"/>
                  </a:lnTo>
                  <a:lnTo>
                    <a:pt x="2573210" y="987818"/>
                  </a:lnTo>
                  <a:lnTo>
                    <a:pt x="2620213" y="969327"/>
                  </a:lnTo>
                  <a:lnTo>
                    <a:pt x="2656395" y="933437"/>
                  </a:lnTo>
                  <a:lnTo>
                    <a:pt x="2675039" y="886879"/>
                  </a:lnTo>
                  <a:lnTo>
                    <a:pt x="2677376" y="860018"/>
                  </a:lnTo>
                  <a:close/>
                </a:path>
                <a:path w="10396220" h="1073785">
                  <a:moveTo>
                    <a:pt x="3264052" y="783043"/>
                  </a:moveTo>
                  <a:lnTo>
                    <a:pt x="3098127" y="783043"/>
                  </a:lnTo>
                  <a:lnTo>
                    <a:pt x="3098127" y="824801"/>
                  </a:lnTo>
                  <a:lnTo>
                    <a:pt x="3216300" y="824801"/>
                  </a:lnTo>
                  <a:lnTo>
                    <a:pt x="3214840" y="840003"/>
                  </a:lnTo>
                  <a:lnTo>
                    <a:pt x="3200184" y="881519"/>
                  </a:lnTo>
                  <a:lnTo>
                    <a:pt x="3165665" y="920292"/>
                  </a:lnTo>
                  <a:lnTo>
                    <a:pt x="3116097" y="943813"/>
                  </a:lnTo>
                  <a:lnTo>
                    <a:pt x="3078429" y="948372"/>
                  </a:lnTo>
                  <a:lnTo>
                    <a:pt x="3058934" y="947267"/>
                  </a:lnTo>
                  <a:lnTo>
                    <a:pt x="3021190" y="938466"/>
                  </a:lnTo>
                  <a:lnTo>
                    <a:pt x="2985566" y="920648"/>
                  </a:lnTo>
                  <a:lnTo>
                    <a:pt x="2954972" y="892594"/>
                  </a:lnTo>
                  <a:lnTo>
                    <a:pt x="2930791" y="854595"/>
                  </a:lnTo>
                  <a:lnTo>
                    <a:pt x="2918256" y="809701"/>
                  </a:lnTo>
                  <a:lnTo>
                    <a:pt x="2916682" y="784834"/>
                  </a:lnTo>
                  <a:lnTo>
                    <a:pt x="2919552" y="751078"/>
                  </a:lnTo>
                  <a:lnTo>
                    <a:pt x="2942539" y="692289"/>
                  </a:lnTo>
                  <a:lnTo>
                    <a:pt x="2987192" y="646620"/>
                  </a:lnTo>
                  <a:lnTo>
                    <a:pt x="3045676" y="623036"/>
                  </a:lnTo>
                  <a:lnTo>
                    <a:pt x="3079623" y="620090"/>
                  </a:lnTo>
                  <a:lnTo>
                    <a:pt x="3106483" y="622185"/>
                  </a:lnTo>
                  <a:lnTo>
                    <a:pt x="3154832" y="638898"/>
                  </a:lnTo>
                  <a:lnTo>
                    <a:pt x="3186265" y="662381"/>
                  </a:lnTo>
                  <a:lnTo>
                    <a:pt x="3213925" y="694690"/>
                  </a:lnTo>
                  <a:lnTo>
                    <a:pt x="3246742" y="664870"/>
                  </a:lnTo>
                  <a:lnTo>
                    <a:pt x="3213506" y="628281"/>
                  </a:lnTo>
                  <a:lnTo>
                    <a:pt x="3173920" y="600481"/>
                  </a:lnTo>
                  <a:lnTo>
                    <a:pt x="3113036" y="580783"/>
                  </a:lnTo>
                  <a:lnTo>
                    <a:pt x="3079026" y="578307"/>
                  </a:lnTo>
                  <a:lnTo>
                    <a:pt x="3036405" y="582028"/>
                  </a:lnTo>
                  <a:lnTo>
                    <a:pt x="2997479" y="593166"/>
                  </a:lnTo>
                  <a:lnTo>
                    <a:pt x="2962249" y="611733"/>
                  </a:lnTo>
                  <a:lnTo>
                    <a:pt x="2930715" y="637705"/>
                  </a:lnTo>
                  <a:lnTo>
                    <a:pt x="2904731" y="669137"/>
                  </a:lnTo>
                  <a:lnTo>
                    <a:pt x="2886176" y="704037"/>
                  </a:lnTo>
                  <a:lnTo>
                    <a:pt x="2875038" y="742403"/>
                  </a:lnTo>
                  <a:lnTo>
                    <a:pt x="2871330" y="784237"/>
                  </a:lnTo>
                  <a:lnTo>
                    <a:pt x="2875026" y="826071"/>
                  </a:lnTo>
                  <a:lnTo>
                    <a:pt x="2886100" y="864438"/>
                  </a:lnTo>
                  <a:lnTo>
                    <a:pt x="2904566" y="899337"/>
                  </a:lnTo>
                  <a:lnTo>
                    <a:pt x="2930410" y="930757"/>
                  </a:lnTo>
                  <a:lnTo>
                    <a:pt x="2961779" y="956741"/>
                  </a:lnTo>
                  <a:lnTo>
                    <a:pt x="2996806" y="975296"/>
                  </a:lnTo>
                  <a:lnTo>
                    <a:pt x="3035503" y="986421"/>
                  </a:lnTo>
                  <a:lnTo>
                    <a:pt x="3077845" y="990130"/>
                  </a:lnTo>
                  <a:lnTo>
                    <a:pt x="3122676" y="985659"/>
                  </a:lnTo>
                  <a:lnTo>
                    <a:pt x="3162287" y="972235"/>
                  </a:lnTo>
                  <a:lnTo>
                    <a:pt x="3196679" y="949845"/>
                  </a:lnTo>
                  <a:lnTo>
                    <a:pt x="3225850" y="918514"/>
                  </a:lnTo>
                  <a:lnTo>
                    <a:pt x="3254502" y="861085"/>
                  </a:lnTo>
                  <a:lnTo>
                    <a:pt x="3264052" y="792594"/>
                  </a:lnTo>
                  <a:lnTo>
                    <a:pt x="3264052" y="783043"/>
                  </a:lnTo>
                  <a:close/>
                </a:path>
                <a:path w="10396220" h="1073785">
                  <a:moveTo>
                    <a:pt x="3377450" y="735291"/>
                  </a:moveTo>
                  <a:lnTo>
                    <a:pt x="3334486" y="735291"/>
                  </a:lnTo>
                  <a:lnTo>
                    <a:pt x="3334486" y="982967"/>
                  </a:lnTo>
                  <a:lnTo>
                    <a:pt x="3377450" y="982967"/>
                  </a:lnTo>
                  <a:lnTo>
                    <a:pt x="3377450" y="735291"/>
                  </a:lnTo>
                  <a:close/>
                </a:path>
                <a:path w="10396220" h="1073785">
                  <a:moveTo>
                    <a:pt x="3386404" y="633222"/>
                  </a:moveTo>
                  <a:lnTo>
                    <a:pt x="3383419" y="626059"/>
                  </a:lnTo>
                  <a:lnTo>
                    <a:pt x="3371494" y="614133"/>
                  </a:lnTo>
                  <a:lnTo>
                    <a:pt x="3364319" y="611149"/>
                  </a:lnTo>
                  <a:lnTo>
                    <a:pt x="3347618" y="611149"/>
                  </a:lnTo>
                  <a:lnTo>
                    <a:pt x="3340455" y="614133"/>
                  </a:lnTo>
                  <a:lnTo>
                    <a:pt x="3328505" y="626059"/>
                  </a:lnTo>
                  <a:lnTo>
                    <a:pt x="3325533" y="633222"/>
                  </a:lnTo>
                  <a:lnTo>
                    <a:pt x="3325533" y="649947"/>
                  </a:lnTo>
                  <a:lnTo>
                    <a:pt x="3328505" y="657110"/>
                  </a:lnTo>
                  <a:lnTo>
                    <a:pt x="3340455" y="669036"/>
                  </a:lnTo>
                  <a:lnTo>
                    <a:pt x="3347618" y="672020"/>
                  </a:lnTo>
                  <a:lnTo>
                    <a:pt x="3364319" y="672020"/>
                  </a:lnTo>
                  <a:lnTo>
                    <a:pt x="3371494" y="669036"/>
                  </a:lnTo>
                  <a:lnTo>
                    <a:pt x="3383419" y="657110"/>
                  </a:lnTo>
                  <a:lnTo>
                    <a:pt x="3386404" y="649947"/>
                  </a:lnTo>
                  <a:lnTo>
                    <a:pt x="3386404" y="633222"/>
                  </a:lnTo>
                  <a:close/>
                </a:path>
                <a:path w="10396220" h="1073785">
                  <a:moveTo>
                    <a:pt x="3501593" y="547878"/>
                  </a:moveTo>
                  <a:lnTo>
                    <a:pt x="3458616" y="547878"/>
                  </a:lnTo>
                  <a:lnTo>
                    <a:pt x="3458616" y="982967"/>
                  </a:lnTo>
                  <a:lnTo>
                    <a:pt x="3501593" y="982967"/>
                  </a:lnTo>
                  <a:lnTo>
                    <a:pt x="3501593" y="547878"/>
                  </a:lnTo>
                  <a:close/>
                </a:path>
                <a:path w="10396220" h="1073785">
                  <a:moveTo>
                    <a:pt x="3625735" y="547878"/>
                  </a:moveTo>
                  <a:lnTo>
                    <a:pt x="3582759" y="547878"/>
                  </a:lnTo>
                  <a:lnTo>
                    <a:pt x="3582759" y="982967"/>
                  </a:lnTo>
                  <a:lnTo>
                    <a:pt x="3625735" y="982967"/>
                  </a:lnTo>
                  <a:lnTo>
                    <a:pt x="3625735" y="547878"/>
                  </a:lnTo>
                  <a:close/>
                </a:path>
                <a:path w="10396220" h="1073785">
                  <a:moveTo>
                    <a:pt x="3928326" y="867791"/>
                  </a:moveTo>
                  <a:lnTo>
                    <a:pt x="3923398" y="815860"/>
                  </a:lnTo>
                  <a:lnTo>
                    <a:pt x="3905046" y="774674"/>
                  </a:lnTo>
                  <a:lnTo>
                    <a:pt x="3884155" y="752754"/>
                  </a:lnTo>
                  <a:lnTo>
                    <a:pt x="3884155" y="831977"/>
                  </a:lnTo>
                  <a:lnTo>
                    <a:pt x="3738537" y="831977"/>
                  </a:lnTo>
                  <a:lnTo>
                    <a:pt x="3754590" y="795439"/>
                  </a:lnTo>
                  <a:lnTo>
                    <a:pt x="3786047" y="772071"/>
                  </a:lnTo>
                  <a:lnTo>
                    <a:pt x="3811333" y="767524"/>
                  </a:lnTo>
                  <a:lnTo>
                    <a:pt x="3825062" y="768654"/>
                  </a:lnTo>
                  <a:lnTo>
                    <a:pt x="3824744" y="768654"/>
                  </a:lnTo>
                  <a:lnTo>
                    <a:pt x="3836936" y="771918"/>
                  </a:lnTo>
                  <a:lnTo>
                    <a:pt x="3867874" y="794651"/>
                  </a:lnTo>
                  <a:lnTo>
                    <a:pt x="3884155" y="831977"/>
                  </a:lnTo>
                  <a:lnTo>
                    <a:pt x="3884155" y="752754"/>
                  </a:lnTo>
                  <a:lnTo>
                    <a:pt x="3865803" y="740664"/>
                  </a:lnTo>
                  <a:lnTo>
                    <a:pt x="3840467" y="732155"/>
                  </a:lnTo>
                  <a:lnTo>
                    <a:pt x="3811333" y="729310"/>
                  </a:lnTo>
                  <a:lnTo>
                    <a:pt x="3785285" y="731647"/>
                  </a:lnTo>
                  <a:lnTo>
                    <a:pt x="3741572" y="750303"/>
                  </a:lnTo>
                  <a:lnTo>
                    <a:pt x="3709670" y="786485"/>
                  </a:lnTo>
                  <a:lnTo>
                    <a:pt x="3693401" y="833488"/>
                  </a:lnTo>
                  <a:lnTo>
                    <a:pt x="3691369" y="860628"/>
                  </a:lnTo>
                  <a:lnTo>
                    <a:pt x="3693630" y="890866"/>
                  </a:lnTo>
                  <a:lnTo>
                    <a:pt x="3711689" y="939355"/>
                  </a:lnTo>
                  <a:lnTo>
                    <a:pt x="3746423" y="971842"/>
                  </a:lnTo>
                  <a:lnTo>
                    <a:pt x="3789540" y="988098"/>
                  </a:lnTo>
                  <a:lnTo>
                    <a:pt x="3813733" y="990130"/>
                  </a:lnTo>
                  <a:lnTo>
                    <a:pt x="3837013" y="988225"/>
                  </a:lnTo>
                  <a:lnTo>
                    <a:pt x="3858501" y="982522"/>
                  </a:lnTo>
                  <a:lnTo>
                    <a:pt x="3878199" y="973010"/>
                  </a:lnTo>
                  <a:lnTo>
                    <a:pt x="3896106" y="959688"/>
                  </a:lnTo>
                  <a:lnTo>
                    <a:pt x="3903916" y="951941"/>
                  </a:lnTo>
                  <a:lnTo>
                    <a:pt x="3904716" y="951153"/>
                  </a:lnTo>
                  <a:lnTo>
                    <a:pt x="3912654" y="941641"/>
                  </a:lnTo>
                  <a:lnTo>
                    <a:pt x="3919931" y="931164"/>
                  </a:lnTo>
                  <a:lnTo>
                    <a:pt x="3926535" y="919721"/>
                  </a:lnTo>
                  <a:lnTo>
                    <a:pt x="3890721" y="900023"/>
                  </a:lnTo>
                  <a:lnTo>
                    <a:pt x="3885755" y="909535"/>
                  </a:lnTo>
                  <a:lnTo>
                    <a:pt x="3879824" y="918362"/>
                  </a:lnTo>
                  <a:lnTo>
                    <a:pt x="3841635" y="947470"/>
                  </a:lnTo>
                  <a:lnTo>
                    <a:pt x="3814318" y="951941"/>
                  </a:lnTo>
                  <a:lnTo>
                    <a:pt x="3798544" y="950493"/>
                  </a:lnTo>
                  <a:lnTo>
                    <a:pt x="3758819" y="928662"/>
                  </a:lnTo>
                  <a:lnTo>
                    <a:pt x="3737229" y="885685"/>
                  </a:lnTo>
                  <a:lnTo>
                    <a:pt x="3735552" y="867791"/>
                  </a:lnTo>
                  <a:lnTo>
                    <a:pt x="3928326" y="867791"/>
                  </a:lnTo>
                  <a:close/>
                </a:path>
                <a:path w="10396220" h="1073785">
                  <a:moveTo>
                    <a:pt x="4081107" y="735317"/>
                  </a:moveTo>
                  <a:lnTo>
                    <a:pt x="4038142" y="735317"/>
                  </a:lnTo>
                  <a:lnTo>
                    <a:pt x="4038142" y="645147"/>
                  </a:lnTo>
                  <a:lnTo>
                    <a:pt x="3995166" y="645147"/>
                  </a:lnTo>
                  <a:lnTo>
                    <a:pt x="3995166" y="735317"/>
                  </a:lnTo>
                  <a:lnTo>
                    <a:pt x="3968902" y="735317"/>
                  </a:lnTo>
                  <a:lnTo>
                    <a:pt x="3968902" y="774687"/>
                  </a:lnTo>
                  <a:lnTo>
                    <a:pt x="3995166" y="774687"/>
                  </a:lnTo>
                  <a:lnTo>
                    <a:pt x="3995166" y="982967"/>
                  </a:lnTo>
                  <a:lnTo>
                    <a:pt x="4038142" y="982967"/>
                  </a:lnTo>
                  <a:lnTo>
                    <a:pt x="4038142" y="774687"/>
                  </a:lnTo>
                  <a:lnTo>
                    <a:pt x="4081107" y="774687"/>
                  </a:lnTo>
                  <a:lnTo>
                    <a:pt x="4081107" y="735317"/>
                  </a:lnTo>
                  <a:close/>
                </a:path>
                <a:path w="10396220" h="1073785">
                  <a:moveTo>
                    <a:pt x="4208818" y="735317"/>
                  </a:moveTo>
                  <a:lnTo>
                    <a:pt x="4165854" y="735317"/>
                  </a:lnTo>
                  <a:lnTo>
                    <a:pt x="4165854" y="645147"/>
                  </a:lnTo>
                  <a:lnTo>
                    <a:pt x="4122877" y="645147"/>
                  </a:lnTo>
                  <a:lnTo>
                    <a:pt x="4122877" y="735317"/>
                  </a:lnTo>
                  <a:lnTo>
                    <a:pt x="4096613" y="735317"/>
                  </a:lnTo>
                  <a:lnTo>
                    <a:pt x="4096613" y="774687"/>
                  </a:lnTo>
                  <a:lnTo>
                    <a:pt x="4122877" y="774687"/>
                  </a:lnTo>
                  <a:lnTo>
                    <a:pt x="4122877" y="982967"/>
                  </a:lnTo>
                  <a:lnTo>
                    <a:pt x="4165854" y="982967"/>
                  </a:lnTo>
                  <a:lnTo>
                    <a:pt x="4165854" y="774687"/>
                  </a:lnTo>
                  <a:lnTo>
                    <a:pt x="4208818" y="774687"/>
                  </a:lnTo>
                  <a:lnTo>
                    <a:pt x="4208818" y="735317"/>
                  </a:lnTo>
                  <a:close/>
                </a:path>
                <a:path w="10396220" h="1073785">
                  <a:moveTo>
                    <a:pt x="4470832" y="867791"/>
                  </a:moveTo>
                  <a:lnTo>
                    <a:pt x="4465904" y="815860"/>
                  </a:lnTo>
                  <a:lnTo>
                    <a:pt x="4447552" y="774674"/>
                  </a:lnTo>
                  <a:lnTo>
                    <a:pt x="4441164" y="767524"/>
                  </a:lnTo>
                  <a:lnTo>
                    <a:pt x="4429836" y="754837"/>
                  </a:lnTo>
                  <a:lnTo>
                    <a:pt x="4426661" y="752754"/>
                  </a:lnTo>
                  <a:lnTo>
                    <a:pt x="4426661" y="831977"/>
                  </a:lnTo>
                  <a:lnTo>
                    <a:pt x="4281043" y="831977"/>
                  </a:lnTo>
                  <a:lnTo>
                    <a:pt x="4297096" y="795439"/>
                  </a:lnTo>
                  <a:lnTo>
                    <a:pt x="4328553" y="772071"/>
                  </a:lnTo>
                  <a:lnTo>
                    <a:pt x="4353839" y="767524"/>
                  </a:lnTo>
                  <a:lnTo>
                    <a:pt x="4367581" y="768654"/>
                  </a:lnTo>
                  <a:lnTo>
                    <a:pt x="4367250" y="768654"/>
                  </a:lnTo>
                  <a:lnTo>
                    <a:pt x="4379442" y="771918"/>
                  </a:lnTo>
                  <a:lnTo>
                    <a:pt x="4410380" y="794651"/>
                  </a:lnTo>
                  <a:lnTo>
                    <a:pt x="4426661" y="831977"/>
                  </a:lnTo>
                  <a:lnTo>
                    <a:pt x="4426661" y="752754"/>
                  </a:lnTo>
                  <a:lnTo>
                    <a:pt x="4408309" y="740664"/>
                  </a:lnTo>
                  <a:lnTo>
                    <a:pt x="4382973" y="732155"/>
                  </a:lnTo>
                  <a:lnTo>
                    <a:pt x="4353839" y="729310"/>
                  </a:lnTo>
                  <a:lnTo>
                    <a:pt x="4327791" y="731647"/>
                  </a:lnTo>
                  <a:lnTo>
                    <a:pt x="4284078" y="750303"/>
                  </a:lnTo>
                  <a:lnTo>
                    <a:pt x="4252176" y="786485"/>
                  </a:lnTo>
                  <a:lnTo>
                    <a:pt x="4235907" y="833488"/>
                  </a:lnTo>
                  <a:lnTo>
                    <a:pt x="4233875" y="860628"/>
                  </a:lnTo>
                  <a:lnTo>
                    <a:pt x="4236136" y="890866"/>
                  </a:lnTo>
                  <a:lnTo>
                    <a:pt x="4254195" y="939355"/>
                  </a:lnTo>
                  <a:lnTo>
                    <a:pt x="4288929" y="971842"/>
                  </a:lnTo>
                  <a:lnTo>
                    <a:pt x="4332046" y="988098"/>
                  </a:lnTo>
                  <a:lnTo>
                    <a:pt x="4356239" y="990130"/>
                  </a:lnTo>
                  <a:lnTo>
                    <a:pt x="4379519" y="988225"/>
                  </a:lnTo>
                  <a:lnTo>
                    <a:pt x="4401007" y="982522"/>
                  </a:lnTo>
                  <a:lnTo>
                    <a:pt x="4420705" y="973010"/>
                  </a:lnTo>
                  <a:lnTo>
                    <a:pt x="4438612" y="959688"/>
                  </a:lnTo>
                  <a:lnTo>
                    <a:pt x="4446422" y="951941"/>
                  </a:lnTo>
                  <a:lnTo>
                    <a:pt x="4447222" y="951153"/>
                  </a:lnTo>
                  <a:lnTo>
                    <a:pt x="4455160" y="941641"/>
                  </a:lnTo>
                  <a:lnTo>
                    <a:pt x="4462437" y="931164"/>
                  </a:lnTo>
                  <a:lnTo>
                    <a:pt x="4469041" y="919721"/>
                  </a:lnTo>
                  <a:lnTo>
                    <a:pt x="4433227" y="900023"/>
                  </a:lnTo>
                  <a:lnTo>
                    <a:pt x="4428261" y="909535"/>
                  </a:lnTo>
                  <a:lnTo>
                    <a:pt x="4422330" y="918362"/>
                  </a:lnTo>
                  <a:lnTo>
                    <a:pt x="4384141" y="947470"/>
                  </a:lnTo>
                  <a:lnTo>
                    <a:pt x="4356824" y="951941"/>
                  </a:lnTo>
                  <a:lnTo>
                    <a:pt x="4341050" y="950493"/>
                  </a:lnTo>
                  <a:lnTo>
                    <a:pt x="4301325" y="928662"/>
                  </a:lnTo>
                  <a:lnTo>
                    <a:pt x="4279735" y="885685"/>
                  </a:lnTo>
                  <a:lnTo>
                    <a:pt x="4278058" y="867791"/>
                  </a:lnTo>
                  <a:lnTo>
                    <a:pt x="4470832" y="867791"/>
                  </a:lnTo>
                  <a:close/>
                </a:path>
                <a:path w="10396220" h="1073785">
                  <a:moveTo>
                    <a:pt x="4598555" y="938809"/>
                  </a:moveTo>
                  <a:lnTo>
                    <a:pt x="4559160" y="924483"/>
                  </a:lnTo>
                  <a:lnTo>
                    <a:pt x="4510214" y="1062355"/>
                  </a:lnTo>
                  <a:lnTo>
                    <a:pt x="4538269" y="1073696"/>
                  </a:lnTo>
                  <a:lnTo>
                    <a:pt x="4598555" y="938809"/>
                  </a:lnTo>
                  <a:close/>
                </a:path>
                <a:path w="10396220" h="1073785">
                  <a:moveTo>
                    <a:pt x="5034813" y="913155"/>
                  </a:moveTo>
                  <a:lnTo>
                    <a:pt x="5017732" y="930122"/>
                  </a:lnTo>
                  <a:lnTo>
                    <a:pt x="4998707" y="942251"/>
                  </a:lnTo>
                  <a:lnTo>
                    <a:pt x="4977739" y="949515"/>
                  </a:lnTo>
                  <a:lnTo>
                    <a:pt x="4954829" y="951941"/>
                  </a:lnTo>
                  <a:lnTo>
                    <a:pt x="4937569" y="950417"/>
                  </a:lnTo>
                  <a:lnTo>
                    <a:pt x="4893373" y="927468"/>
                  </a:lnTo>
                  <a:lnTo>
                    <a:pt x="4869307" y="880351"/>
                  </a:lnTo>
                  <a:lnTo>
                    <a:pt x="4867707" y="860018"/>
                  </a:lnTo>
                  <a:lnTo>
                    <a:pt x="4869307" y="839685"/>
                  </a:lnTo>
                  <a:lnTo>
                    <a:pt x="4893373" y="792289"/>
                  </a:lnTo>
                  <a:lnTo>
                    <a:pt x="4937899" y="769073"/>
                  </a:lnTo>
                  <a:lnTo>
                    <a:pt x="4955438" y="767524"/>
                  </a:lnTo>
                  <a:lnTo>
                    <a:pt x="4978412" y="769835"/>
                  </a:lnTo>
                  <a:lnTo>
                    <a:pt x="4999012" y="776770"/>
                  </a:lnTo>
                  <a:lnTo>
                    <a:pt x="5017211" y="788327"/>
                  </a:lnTo>
                  <a:lnTo>
                    <a:pt x="5033035" y="804519"/>
                  </a:lnTo>
                  <a:lnTo>
                    <a:pt x="5033035" y="753186"/>
                  </a:lnTo>
                  <a:lnTo>
                    <a:pt x="5015458" y="742746"/>
                  </a:lnTo>
                  <a:lnTo>
                    <a:pt x="4996764" y="735291"/>
                  </a:lnTo>
                  <a:lnTo>
                    <a:pt x="4976965" y="730808"/>
                  </a:lnTo>
                  <a:lnTo>
                    <a:pt x="4956022" y="729322"/>
                  </a:lnTo>
                  <a:lnTo>
                    <a:pt x="4928616" y="731659"/>
                  </a:lnTo>
                  <a:lnTo>
                    <a:pt x="4881169" y="750303"/>
                  </a:lnTo>
                  <a:lnTo>
                    <a:pt x="4844681" y="786485"/>
                  </a:lnTo>
                  <a:lnTo>
                    <a:pt x="4825873" y="833488"/>
                  </a:lnTo>
                  <a:lnTo>
                    <a:pt x="4823523" y="860640"/>
                  </a:lnTo>
                  <a:lnTo>
                    <a:pt x="4825860" y="887476"/>
                  </a:lnTo>
                  <a:lnTo>
                    <a:pt x="4844516" y="933869"/>
                  </a:lnTo>
                  <a:lnTo>
                    <a:pt x="4880775" y="969492"/>
                  </a:lnTo>
                  <a:lnTo>
                    <a:pt x="4928362" y="987844"/>
                  </a:lnTo>
                  <a:lnTo>
                    <a:pt x="4956022" y="990130"/>
                  </a:lnTo>
                  <a:lnTo>
                    <a:pt x="4977295" y="988529"/>
                  </a:lnTo>
                  <a:lnTo>
                    <a:pt x="4997513" y="983716"/>
                  </a:lnTo>
                  <a:lnTo>
                    <a:pt x="5016690" y="975702"/>
                  </a:lnTo>
                  <a:lnTo>
                    <a:pt x="5034813" y="964488"/>
                  </a:lnTo>
                  <a:lnTo>
                    <a:pt x="5034813" y="913155"/>
                  </a:lnTo>
                  <a:close/>
                </a:path>
                <a:path w="10396220" h="1073785">
                  <a:moveTo>
                    <a:pt x="5321897" y="867791"/>
                  </a:moveTo>
                  <a:lnTo>
                    <a:pt x="5316969" y="815860"/>
                  </a:lnTo>
                  <a:lnTo>
                    <a:pt x="5298618" y="774674"/>
                  </a:lnTo>
                  <a:lnTo>
                    <a:pt x="5277726" y="752754"/>
                  </a:lnTo>
                  <a:lnTo>
                    <a:pt x="5277726" y="831977"/>
                  </a:lnTo>
                  <a:lnTo>
                    <a:pt x="5132108" y="831977"/>
                  </a:lnTo>
                  <a:lnTo>
                    <a:pt x="5148161" y="795439"/>
                  </a:lnTo>
                  <a:lnTo>
                    <a:pt x="5179619" y="772071"/>
                  </a:lnTo>
                  <a:lnTo>
                    <a:pt x="5204904" y="767524"/>
                  </a:lnTo>
                  <a:lnTo>
                    <a:pt x="5218633" y="768654"/>
                  </a:lnTo>
                  <a:lnTo>
                    <a:pt x="5218315" y="768654"/>
                  </a:lnTo>
                  <a:lnTo>
                    <a:pt x="5230495" y="771918"/>
                  </a:lnTo>
                  <a:lnTo>
                    <a:pt x="5261445" y="794651"/>
                  </a:lnTo>
                  <a:lnTo>
                    <a:pt x="5277726" y="831977"/>
                  </a:lnTo>
                  <a:lnTo>
                    <a:pt x="5277726" y="752754"/>
                  </a:lnTo>
                  <a:lnTo>
                    <a:pt x="5259375" y="740664"/>
                  </a:lnTo>
                  <a:lnTo>
                    <a:pt x="5234038" y="732155"/>
                  </a:lnTo>
                  <a:lnTo>
                    <a:pt x="5204904" y="729310"/>
                  </a:lnTo>
                  <a:lnTo>
                    <a:pt x="5178857" y="731647"/>
                  </a:lnTo>
                  <a:lnTo>
                    <a:pt x="5135143" y="750303"/>
                  </a:lnTo>
                  <a:lnTo>
                    <a:pt x="5103241" y="786485"/>
                  </a:lnTo>
                  <a:lnTo>
                    <a:pt x="5086972" y="833488"/>
                  </a:lnTo>
                  <a:lnTo>
                    <a:pt x="5084940" y="860628"/>
                  </a:lnTo>
                  <a:lnTo>
                    <a:pt x="5087201" y="890866"/>
                  </a:lnTo>
                  <a:lnTo>
                    <a:pt x="5105260" y="939355"/>
                  </a:lnTo>
                  <a:lnTo>
                    <a:pt x="5139982" y="971842"/>
                  </a:lnTo>
                  <a:lnTo>
                    <a:pt x="5183111" y="988098"/>
                  </a:lnTo>
                  <a:lnTo>
                    <a:pt x="5207305" y="990130"/>
                  </a:lnTo>
                  <a:lnTo>
                    <a:pt x="5230584" y="988225"/>
                  </a:lnTo>
                  <a:lnTo>
                    <a:pt x="5252072" y="982522"/>
                  </a:lnTo>
                  <a:lnTo>
                    <a:pt x="5271770" y="973010"/>
                  </a:lnTo>
                  <a:lnTo>
                    <a:pt x="5289664" y="959688"/>
                  </a:lnTo>
                  <a:lnTo>
                    <a:pt x="5297487" y="951941"/>
                  </a:lnTo>
                  <a:lnTo>
                    <a:pt x="5298287" y="951153"/>
                  </a:lnTo>
                  <a:lnTo>
                    <a:pt x="5306225" y="941641"/>
                  </a:lnTo>
                  <a:lnTo>
                    <a:pt x="5313502" y="931164"/>
                  </a:lnTo>
                  <a:lnTo>
                    <a:pt x="5320093" y="919721"/>
                  </a:lnTo>
                  <a:lnTo>
                    <a:pt x="5284292" y="900023"/>
                  </a:lnTo>
                  <a:lnTo>
                    <a:pt x="5279326" y="909535"/>
                  </a:lnTo>
                  <a:lnTo>
                    <a:pt x="5273395" y="918362"/>
                  </a:lnTo>
                  <a:lnTo>
                    <a:pt x="5235206" y="947470"/>
                  </a:lnTo>
                  <a:lnTo>
                    <a:pt x="5207889" y="951941"/>
                  </a:lnTo>
                  <a:lnTo>
                    <a:pt x="5192115" y="950493"/>
                  </a:lnTo>
                  <a:lnTo>
                    <a:pt x="5152390" y="928662"/>
                  </a:lnTo>
                  <a:lnTo>
                    <a:pt x="5130787" y="885685"/>
                  </a:lnTo>
                  <a:lnTo>
                    <a:pt x="5129123" y="867791"/>
                  </a:lnTo>
                  <a:lnTo>
                    <a:pt x="5321897" y="867791"/>
                  </a:lnTo>
                  <a:close/>
                </a:path>
                <a:path w="10396220" h="1073785">
                  <a:moveTo>
                    <a:pt x="5534368" y="735317"/>
                  </a:moveTo>
                  <a:lnTo>
                    <a:pt x="5387543" y="735317"/>
                  </a:lnTo>
                  <a:lnTo>
                    <a:pt x="5387543" y="774687"/>
                  </a:lnTo>
                  <a:lnTo>
                    <a:pt x="5387543" y="982967"/>
                  </a:lnTo>
                  <a:lnTo>
                    <a:pt x="5430520" y="982967"/>
                  </a:lnTo>
                  <a:lnTo>
                    <a:pt x="5430520" y="774687"/>
                  </a:lnTo>
                  <a:lnTo>
                    <a:pt x="5534368" y="774687"/>
                  </a:lnTo>
                  <a:lnTo>
                    <a:pt x="5534368" y="735317"/>
                  </a:lnTo>
                  <a:close/>
                </a:path>
                <a:path w="10396220" h="1073785">
                  <a:moveTo>
                    <a:pt x="5824423" y="860018"/>
                  </a:moveTo>
                  <a:lnTo>
                    <a:pt x="5822099" y="832904"/>
                  </a:lnTo>
                  <a:lnTo>
                    <a:pt x="5815101" y="808253"/>
                  </a:lnTo>
                  <a:lnTo>
                    <a:pt x="5803443" y="786053"/>
                  </a:lnTo>
                  <a:lnTo>
                    <a:pt x="5788114" y="767524"/>
                  </a:lnTo>
                  <a:lnTo>
                    <a:pt x="5787123" y="766318"/>
                  </a:lnTo>
                  <a:lnTo>
                    <a:pt x="5780265" y="760730"/>
                  </a:lnTo>
                  <a:lnTo>
                    <a:pt x="5780265" y="860018"/>
                  </a:lnTo>
                  <a:lnTo>
                    <a:pt x="5778652" y="880351"/>
                  </a:lnTo>
                  <a:lnTo>
                    <a:pt x="5754598" y="927468"/>
                  </a:lnTo>
                  <a:lnTo>
                    <a:pt x="5710390" y="950417"/>
                  </a:lnTo>
                  <a:lnTo>
                    <a:pt x="5693130" y="951941"/>
                  </a:lnTo>
                  <a:lnTo>
                    <a:pt x="5675846" y="950417"/>
                  </a:lnTo>
                  <a:lnTo>
                    <a:pt x="5631650" y="927468"/>
                  </a:lnTo>
                  <a:lnTo>
                    <a:pt x="5607583" y="880351"/>
                  </a:lnTo>
                  <a:lnTo>
                    <a:pt x="5605983" y="860018"/>
                  </a:lnTo>
                  <a:lnTo>
                    <a:pt x="5607570" y="839685"/>
                  </a:lnTo>
                  <a:lnTo>
                    <a:pt x="5631345" y="792289"/>
                  </a:lnTo>
                  <a:lnTo>
                    <a:pt x="5675604" y="769073"/>
                  </a:lnTo>
                  <a:lnTo>
                    <a:pt x="5693130" y="767524"/>
                  </a:lnTo>
                  <a:lnTo>
                    <a:pt x="5710707" y="769073"/>
                  </a:lnTo>
                  <a:lnTo>
                    <a:pt x="5754903" y="791984"/>
                  </a:lnTo>
                  <a:lnTo>
                    <a:pt x="5778678" y="839431"/>
                  </a:lnTo>
                  <a:lnTo>
                    <a:pt x="5780265" y="860018"/>
                  </a:lnTo>
                  <a:lnTo>
                    <a:pt x="5780265" y="760730"/>
                  </a:lnTo>
                  <a:lnTo>
                    <a:pt x="5767260" y="750125"/>
                  </a:lnTo>
                  <a:lnTo>
                    <a:pt x="5744972" y="738568"/>
                  </a:lnTo>
                  <a:lnTo>
                    <a:pt x="5720258" y="731634"/>
                  </a:lnTo>
                  <a:lnTo>
                    <a:pt x="5693130" y="729322"/>
                  </a:lnTo>
                  <a:lnTo>
                    <a:pt x="5665978" y="731634"/>
                  </a:lnTo>
                  <a:lnTo>
                    <a:pt x="5618975" y="750125"/>
                  </a:lnTo>
                  <a:lnTo>
                    <a:pt x="5582793" y="786053"/>
                  </a:lnTo>
                  <a:lnTo>
                    <a:pt x="5564149" y="832904"/>
                  </a:lnTo>
                  <a:lnTo>
                    <a:pt x="5561825" y="860018"/>
                  </a:lnTo>
                  <a:lnTo>
                    <a:pt x="5564149" y="886879"/>
                  </a:lnTo>
                  <a:lnTo>
                    <a:pt x="5582793" y="933437"/>
                  </a:lnTo>
                  <a:lnTo>
                    <a:pt x="5618975" y="969327"/>
                  </a:lnTo>
                  <a:lnTo>
                    <a:pt x="5665978" y="987818"/>
                  </a:lnTo>
                  <a:lnTo>
                    <a:pt x="5693130" y="990130"/>
                  </a:lnTo>
                  <a:lnTo>
                    <a:pt x="5720258" y="987818"/>
                  </a:lnTo>
                  <a:lnTo>
                    <a:pt x="5767260" y="969327"/>
                  </a:lnTo>
                  <a:lnTo>
                    <a:pt x="5803443" y="933437"/>
                  </a:lnTo>
                  <a:lnTo>
                    <a:pt x="5822099" y="886879"/>
                  </a:lnTo>
                  <a:lnTo>
                    <a:pt x="5824423" y="860018"/>
                  </a:lnTo>
                  <a:close/>
                </a:path>
                <a:path w="10396220" h="1073785">
                  <a:moveTo>
                    <a:pt x="6119253" y="943584"/>
                  </a:moveTo>
                  <a:lnTo>
                    <a:pt x="6082258" y="943584"/>
                  </a:lnTo>
                  <a:lnTo>
                    <a:pt x="6082258" y="774674"/>
                  </a:lnTo>
                  <a:lnTo>
                    <a:pt x="6082258" y="735279"/>
                  </a:lnTo>
                  <a:lnTo>
                    <a:pt x="6039282" y="735279"/>
                  </a:lnTo>
                  <a:lnTo>
                    <a:pt x="6039282" y="774674"/>
                  </a:lnTo>
                  <a:lnTo>
                    <a:pt x="6039282" y="943584"/>
                  </a:lnTo>
                  <a:lnTo>
                    <a:pt x="5921108" y="943584"/>
                  </a:lnTo>
                  <a:lnTo>
                    <a:pt x="5934164" y="928992"/>
                  </a:lnTo>
                  <a:lnTo>
                    <a:pt x="5943485" y="911504"/>
                  </a:lnTo>
                  <a:lnTo>
                    <a:pt x="5949086" y="891108"/>
                  </a:lnTo>
                  <a:lnTo>
                    <a:pt x="5950953" y="867791"/>
                  </a:lnTo>
                  <a:lnTo>
                    <a:pt x="5950953" y="774674"/>
                  </a:lnTo>
                  <a:lnTo>
                    <a:pt x="6039282" y="774674"/>
                  </a:lnTo>
                  <a:lnTo>
                    <a:pt x="6039282" y="735279"/>
                  </a:lnTo>
                  <a:lnTo>
                    <a:pt x="5907976" y="735279"/>
                  </a:lnTo>
                  <a:lnTo>
                    <a:pt x="5907976" y="845693"/>
                  </a:lnTo>
                  <a:lnTo>
                    <a:pt x="5907341" y="866584"/>
                  </a:lnTo>
                  <a:lnTo>
                    <a:pt x="5897829" y="911352"/>
                  </a:lnTo>
                  <a:lnTo>
                    <a:pt x="5866384" y="941349"/>
                  </a:lnTo>
                  <a:lnTo>
                    <a:pt x="5851868" y="943584"/>
                  </a:lnTo>
                  <a:lnTo>
                    <a:pt x="5851868" y="1048613"/>
                  </a:lnTo>
                  <a:lnTo>
                    <a:pt x="5891263" y="1048613"/>
                  </a:lnTo>
                  <a:lnTo>
                    <a:pt x="5891263" y="982967"/>
                  </a:lnTo>
                  <a:lnTo>
                    <a:pt x="6079871" y="982967"/>
                  </a:lnTo>
                  <a:lnTo>
                    <a:pt x="6079871" y="1048613"/>
                  </a:lnTo>
                  <a:lnTo>
                    <a:pt x="6119253" y="1048613"/>
                  </a:lnTo>
                  <a:lnTo>
                    <a:pt x="6119253" y="982967"/>
                  </a:lnTo>
                  <a:lnTo>
                    <a:pt x="6119253" y="943584"/>
                  </a:lnTo>
                  <a:close/>
                </a:path>
                <a:path w="10396220" h="1073785">
                  <a:moveTo>
                    <a:pt x="6367539" y="735317"/>
                  </a:moveTo>
                  <a:lnTo>
                    <a:pt x="6324574" y="735317"/>
                  </a:lnTo>
                  <a:lnTo>
                    <a:pt x="6324574" y="836917"/>
                  </a:lnTo>
                  <a:lnTo>
                    <a:pt x="6207595" y="836917"/>
                  </a:lnTo>
                  <a:lnTo>
                    <a:pt x="6207595" y="735317"/>
                  </a:lnTo>
                  <a:lnTo>
                    <a:pt x="6164618" y="735317"/>
                  </a:lnTo>
                  <a:lnTo>
                    <a:pt x="6164618" y="836917"/>
                  </a:lnTo>
                  <a:lnTo>
                    <a:pt x="6164618" y="876287"/>
                  </a:lnTo>
                  <a:lnTo>
                    <a:pt x="6164618" y="982967"/>
                  </a:lnTo>
                  <a:lnTo>
                    <a:pt x="6207595" y="982967"/>
                  </a:lnTo>
                  <a:lnTo>
                    <a:pt x="6207595" y="876287"/>
                  </a:lnTo>
                  <a:lnTo>
                    <a:pt x="6324574" y="876287"/>
                  </a:lnTo>
                  <a:lnTo>
                    <a:pt x="6324574" y="982967"/>
                  </a:lnTo>
                  <a:lnTo>
                    <a:pt x="6367539" y="982967"/>
                  </a:lnTo>
                  <a:lnTo>
                    <a:pt x="6367539" y="876287"/>
                  </a:lnTo>
                  <a:lnTo>
                    <a:pt x="6367539" y="836917"/>
                  </a:lnTo>
                  <a:lnTo>
                    <a:pt x="6367539" y="735317"/>
                  </a:lnTo>
                  <a:close/>
                </a:path>
                <a:path w="10396220" h="1073785">
                  <a:moveTo>
                    <a:pt x="8614004" y="0"/>
                  </a:moveTo>
                  <a:lnTo>
                    <a:pt x="8444509" y="182613"/>
                  </a:lnTo>
                  <a:lnTo>
                    <a:pt x="8444509" y="19075"/>
                  </a:lnTo>
                  <a:lnTo>
                    <a:pt x="8401532" y="19075"/>
                  </a:lnTo>
                  <a:lnTo>
                    <a:pt x="8401532" y="284086"/>
                  </a:lnTo>
                  <a:lnTo>
                    <a:pt x="8571039" y="101447"/>
                  </a:lnTo>
                  <a:lnTo>
                    <a:pt x="8571039" y="266776"/>
                  </a:lnTo>
                  <a:lnTo>
                    <a:pt x="8614004" y="266776"/>
                  </a:lnTo>
                  <a:lnTo>
                    <a:pt x="8614004" y="0"/>
                  </a:lnTo>
                  <a:close/>
                </a:path>
                <a:path w="10396220" h="1073785">
                  <a:moveTo>
                    <a:pt x="8898103" y="19126"/>
                  </a:moveTo>
                  <a:lnTo>
                    <a:pt x="8855138" y="19126"/>
                  </a:lnTo>
                  <a:lnTo>
                    <a:pt x="8855138" y="120726"/>
                  </a:lnTo>
                  <a:lnTo>
                    <a:pt x="8738146" y="120726"/>
                  </a:lnTo>
                  <a:lnTo>
                    <a:pt x="8738146" y="19126"/>
                  </a:lnTo>
                  <a:lnTo>
                    <a:pt x="8695182" y="19126"/>
                  </a:lnTo>
                  <a:lnTo>
                    <a:pt x="8695182" y="120726"/>
                  </a:lnTo>
                  <a:lnTo>
                    <a:pt x="8695182" y="160096"/>
                  </a:lnTo>
                  <a:lnTo>
                    <a:pt x="8695182" y="266776"/>
                  </a:lnTo>
                  <a:lnTo>
                    <a:pt x="8738146" y="266776"/>
                  </a:lnTo>
                  <a:lnTo>
                    <a:pt x="8738146" y="160096"/>
                  </a:lnTo>
                  <a:lnTo>
                    <a:pt x="8855138" y="160096"/>
                  </a:lnTo>
                  <a:lnTo>
                    <a:pt x="8855138" y="266776"/>
                  </a:lnTo>
                  <a:lnTo>
                    <a:pt x="8898103" y="266776"/>
                  </a:lnTo>
                  <a:lnTo>
                    <a:pt x="8898103" y="160096"/>
                  </a:lnTo>
                  <a:lnTo>
                    <a:pt x="8898103" y="120726"/>
                  </a:lnTo>
                  <a:lnTo>
                    <a:pt x="8898103" y="19126"/>
                  </a:lnTo>
                  <a:close/>
                </a:path>
                <a:path w="10396220" h="1073785">
                  <a:moveTo>
                    <a:pt x="9182189" y="19126"/>
                  </a:moveTo>
                  <a:lnTo>
                    <a:pt x="9139212" y="19126"/>
                  </a:lnTo>
                  <a:lnTo>
                    <a:pt x="9139212" y="120726"/>
                  </a:lnTo>
                  <a:lnTo>
                    <a:pt x="9022232" y="120726"/>
                  </a:lnTo>
                  <a:lnTo>
                    <a:pt x="9022232" y="19126"/>
                  </a:lnTo>
                  <a:lnTo>
                    <a:pt x="8979268" y="19126"/>
                  </a:lnTo>
                  <a:lnTo>
                    <a:pt x="8979268" y="120726"/>
                  </a:lnTo>
                  <a:lnTo>
                    <a:pt x="8979268" y="160096"/>
                  </a:lnTo>
                  <a:lnTo>
                    <a:pt x="8979268" y="266776"/>
                  </a:lnTo>
                  <a:lnTo>
                    <a:pt x="9022232" y="266776"/>
                  </a:lnTo>
                  <a:lnTo>
                    <a:pt x="9022232" y="160096"/>
                  </a:lnTo>
                  <a:lnTo>
                    <a:pt x="9139212" y="160096"/>
                  </a:lnTo>
                  <a:lnTo>
                    <a:pt x="9139212" y="266776"/>
                  </a:lnTo>
                  <a:lnTo>
                    <a:pt x="9182189" y="266776"/>
                  </a:lnTo>
                  <a:lnTo>
                    <a:pt x="9182189" y="160096"/>
                  </a:lnTo>
                  <a:lnTo>
                    <a:pt x="9182189" y="120726"/>
                  </a:lnTo>
                  <a:lnTo>
                    <a:pt x="9182189" y="19126"/>
                  </a:lnTo>
                  <a:close/>
                </a:path>
                <a:path w="10396220" h="1073785">
                  <a:moveTo>
                    <a:pt x="9510458" y="143827"/>
                  </a:moveTo>
                  <a:lnTo>
                    <a:pt x="9508122" y="116713"/>
                  </a:lnTo>
                  <a:lnTo>
                    <a:pt x="9501124" y="92049"/>
                  </a:lnTo>
                  <a:lnTo>
                    <a:pt x="9489465" y="69862"/>
                  </a:lnTo>
                  <a:lnTo>
                    <a:pt x="9474124" y="51308"/>
                  </a:lnTo>
                  <a:lnTo>
                    <a:pt x="9473146" y="50114"/>
                  </a:lnTo>
                  <a:lnTo>
                    <a:pt x="9466288" y="44538"/>
                  </a:lnTo>
                  <a:lnTo>
                    <a:pt x="9466288" y="143827"/>
                  </a:lnTo>
                  <a:lnTo>
                    <a:pt x="9464688" y="164147"/>
                  </a:lnTo>
                  <a:lnTo>
                    <a:pt x="9440621" y="211264"/>
                  </a:lnTo>
                  <a:lnTo>
                    <a:pt x="9396425" y="234200"/>
                  </a:lnTo>
                  <a:lnTo>
                    <a:pt x="9379153" y="235724"/>
                  </a:lnTo>
                  <a:lnTo>
                    <a:pt x="9361881" y="234200"/>
                  </a:lnTo>
                  <a:lnTo>
                    <a:pt x="9317672" y="211264"/>
                  </a:lnTo>
                  <a:lnTo>
                    <a:pt x="9293619" y="164147"/>
                  </a:lnTo>
                  <a:lnTo>
                    <a:pt x="9292006" y="143827"/>
                  </a:lnTo>
                  <a:lnTo>
                    <a:pt x="9293593" y="123469"/>
                  </a:lnTo>
                  <a:lnTo>
                    <a:pt x="9317368" y="76060"/>
                  </a:lnTo>
                  <a:lnTo>
                    <a:pt x="9361627" y="52844"/>
                  </a:lnTo>
                  <a:lnTo>
                    <a:pt x="9379153" y="51308"/>
                  </a:lnTo>
                  <a:lnTo>
                    <a:pt x="9396730" y="52844"/>
                  </a:lnTo>
                  <a:lnTo>
                    <a:pt x="9440926" y="75780"/>
                  </a:lnTo>
                  <a:lnTo>
                    <a:pt x="9464700" y="123240"/>
                  </a:lnTo>
                  <a:lnTo>
                    <a:pt x="9466288" y="143827"/>
                  </a:lnTo>
                  <a:lnTo>
                    <a:pt x="9466288" y="44538"/>
                  </a:lnTo>
                  <a:lnTo>
                    <a:pt x="9453283" y="33934"/>
                  </a:lnTo>
                  <a:lnTo>
                    <a:pt x="9430995" y="22377"/>
                  </a:lnTo>
                  <a:lnTo>
                    <a:pt x="9406280" y="15430"/>
                  </a:lnTo>
                  <a:lnTo>
                    <a:pt x="9379153" y="13119"/>
                  </a:lnTo>
                  <a:lnTo>
                    <a:pt x="9352001" y="15430"/>
                  </a:lnTo>
                  <a:lnTo>
                    <a:pt x="9304998" y="33934"/>
                  </a:lnTo>
                  <a:lnTo>
                    <a:pt x="9268816" y="69862"/>
                  </a:lnTo>
                  <a:lnTo>
                    <a:pt x="9250172" y="116713"/>
                  </a:lnTo>
                  <a:lnTo>
                    <a:pt x="9247848" y="143827"/>
                  </a:lnTo>
                  <a:lnTo>
                    <a:pt x="9250172" y="170675"/>
                  </a:lnTo>
                  <a:lnTo>
                    <a:pt x="9268816" y="217233"/>
                  </a:lnTo>
                  <a:lnTo>
                    <a:pt x="9304998" y="253123"/>
                  </a:lnTo>
                  <a:lnTo>
                    <a:pt x="9352001" y="271627"/>
                  </a:lnTo>
                  <a:lnTo>
                    <a:pt x="9379153" y="273939"/>
                  </a:lnTo>
                  <a:lnTo>
                    <a:pt x="9406280" y="271627"/>
                  </a:lnTo>
                  <a:lnTo>
                    <a:pt x="9430995" y="264680"/>
                  </a:lnTo>
                  <a:lnTo>
                    <a:pt x="9453283" y="253123"/>
                  </a:lnTo>
                  <a:lnTo>
                    <a:pt x="9473146" y="236943"/>
                  </a:lnTo>
                  <a:lnTo>
                    <a:pt x="9474149" y="235724"/>
                  </a:lnTo>
                  <a:lnTo>
                    <a:pt x="9489465" y="217233"/>
                  </a:lnTo>
                  <a:lnTo>
                    <a:pt x="9501124" y="195148"/>
                  </a:lnTo>
                  <a:lnTo>
                    <a:pt x="9508122" y="170675"/>
                  </a:lnTo>
                  <a:lnTo>
                    <a:pt x="9510458" y="143827"/>
                  </a:lnTo>
                  <a:close/>
                </a:path>
                <a:path w="10396220" h="1073785">
                  <a:moveTo>
                    <a:pt x="9771875" y="196926"/>
                  </a:moveTo>
                  <a:lnTo>
                    <a:pt x="9754781" y="213906"/>
                  </a:lnTo>
                  <a:lnTo>
                    <a:pt x="9735756" y="226034"/>
                  </a:lnTo>
                  <a:lnTo>
                    <a:pt x="9714789" y="233299"/>
                  </a:lnTo>
                  <a:lnTo>
                    <a:pt x="9691878" y="235724"/>
                  </a:lnTo>
                  <a:lnTo>
                    <a:pt x="9674619" y="234200"/>
                  </a:lnTo>
                  <a:lnTo>
                    <a:pt x="9630423" y="211277"/>
                  </a:lnTo>
                  <a:lnTo>
                    <a:pt x="9606356" y="164147"/>
                  </a:lnTo>
                  <a:lnTo>
                    <a:pt x="9604756" y="143827"/>
                  </a:lnTo>
                  <a:lnTo>
                    <a:pt x="9606356" y="123469"/>
                  </a:lnTo>
                  <a:lnTo>
                    <a:pt x="9630423" y="76060"/>
                  </a:lnTo>
                  <a:lnTo>
                    <a:pt x="9674949" y="52844"/>
                  </a:lnTo>
                  <a:lnTo>
                    <a:pt x="9692488" y="51308"/>
                  </a:lnTo>
                  <a:lnTo>
                    <a:pt x="9715462" y="53619"/>
                  </a:lnTo>
                  <a:lnTo>
                    <a:pt x="9736061" y="60566"/>
                  </a:lnTo>
                  <a:lnTo>
                    <a:pt x="9754260" y="72136"/>
                  </a:lnTo>
                  <a:lnTo>
                    <a:pt x="9770085" y="88315"/>
                  </a:lnTo>
                  <a:lnTo>
                    <a:pt x="9770085" y="36982"/>
                  </a:lnTo>
                  <a:lnTo>
                    <a:pt x="9752508" y="26543"/>
                  </a:lnTo>
                  <a:lnTo>
                    <a:pt x="9733813" y="19088"/>
                  </a:lnTo>
                  <a:lnTo>
                    <a:pt x="9714014" y="14617"/>
                  </a:lnTo>
                  <a:lnTo>
                    <a:pt x="9693072" y="13119"/>
                  </a:lnTo>
                  <a:lnTo>
                    <a:pt x="9665665" y="15455"/>
                  </a:lnTo>
                  <a:lnTo>
                    <a:pt x="9618218" y="34099"/>
                  </a:lnTo>
                  <a:lnTo>
                    <a:pt x="9581731" y="70281"/>
                  </a:lnTo>
                  <a:lnTo>
                    <a:pt x="9562922" y="117284"/>
                  </a:lnTo>
                  <a:lnTo>
                    <a:pt x="9560573" y="144424"/>
                  </a:lnTo>
                  <a:lnTo>
                    <a:pt x="9562909" y="171259"/>
                  </a:lnTo>
                  <a:lnTo>
                    <a:pt x="9581566" y="217665"/>
                  </a:lnTo>
                  <a:lnTo>
                    <a:pt x="9617824" y="253288"/>
                  </a:lnTo>
                  <a:lnTo>
                    <a:pt x="9665411" y="271640"/>
                  </a:lnTo>
                  <a:lnTo>
                    <a:pt x="9693072" y="273939"/>
                  </a:lnTo>
                  <a:lnTo>
                    <a:pt x="9714344" y="272326"/>
                  </a:lnTo>
                  <a:lnTo>
                    <a:pt x="9734563" y="267512"/>
                  </a:lnTo>
                  <a:lnTo>
                    <a:pt x="9753740" y="259499"/>
                  </a:lnTo>
                  <a:lnTo>
                    <a:pt x="9771875" y="248272"/>
                  </a:lnTo>
                  <a:lnTo>
                    <a:pt x="9771875" y="196926"/>
                  </a:lnTo>
                  <a:close/>
                </a:path>
                <a:path w="10396220" h="1073785">
                  <a:moveTo>
                    <a:pt x="9999853" y="19113"/>
                  </a:moveTo>
                  <a:lnTo>
                    <a:pt x="9801695" y="19113"/>
                  </a:lnTo>
                  <a:lnTo>
                    <a:pt x="9801695" y="58483"/>
                  </a:lnTo>
                  <a:lnTo>
                    <a:pt x="9879292" y="58483"/>
                  </a:lnTo>
                  <a:lnTo>
                    <a:pt x="9879292" y="266763"/>
                  </a:lnTo>
                  <a:lnTo>
                    <a:pt x="9922269" y="266763"/>
                  </a:lnTo>
                  <a:lnTo>
                    <a:pt x="9922269" y="58483"/>
                  </a:lnTo>
                  <a:lnTo>
                    <a:pt x="9999853" y="58483"/>
                  </a:lnTo>
                  <a:lnTo>
                    <a:pt x="9999853" y="19113"/>
                  </a:lnTo>
                  <a:close/>
                </a:path>
                <a:path w="10396220" h="1073785">
                  <a:moveTo>
                    <a:pt x="10257663" y="0"/>
                  </a:moveTo>
                  <a:lnTo>
                    <a:pt x="10088169" y="182613"/>
                  </a:lnTo>
                  <a:lnTo>
                    <a:pt x="10088169" y="19075"/>
                  </a:lnTo>
                  <a:lnTo>
                    <a:pt x="10045192" y="19075"/>
                  </a:lnTo>
                  <a:lnTo>
                    <a:pt x="10045192" y="284086"/>
                  </a:lnTo>
                  <a:lnTo>
                    <a:pt x="10214699" y="101447"/>
                  </a:lnTo>
                  <a:lnTo>
                    <a:pt x="10214699" y="266776"/>
                  </a:lnTo>
                  <a:lnTo>
                    <a:pt x="10257663" y="266776"/>
                  </a:lnTo>
                  <a:lnTo>
                    <a:pt x="10257663" y="0"/>
                  </a:lnTo>
                  <a:close/>
                </a:path>
                <a:path w="10396220" h="1073785">
                  <a:moveTo>
                    <a:pt x="10396118" y="234937"/>
                  </a:moveTo>
                  <a:lnTo>
                    <a:pt x="10393147" y="227990"/>
                  </a:lnTo>
                  <a:lnTo>
                    <a:pt x="10381196" y="216039"/>
                  </a:lnTo>
                  <a:lnTo>
                    <a:pt x="10374236" y="213055"/>
                  </a:lnTo>
                  <a:lnTo>
                    <a:pt x="10358310" y="213055"/>
                  </a:lnTo>
                  <a:lnTo>
                    <a:pt x="10351364" y="216039"/>
                  </a:lnTo>
                  <a:lnTo>
                    <a:pt x="10339426" y="227990"/>
                  </a:lnTo>
                  <a:lnTo>
                    <a:pt x="10336454" y="234937"/>
                  </a:lnTo>
                  <a:lnTo>
                    <a:pt x="10336454" y="250875"/>
                  </a:lnTo>
                  <a:lnTo>
                    <a:pt x="10339426" y="257835"/>
                  </a:lnTo>
                  <a:lnTo>
                    <a:pt x="10345395" y="263804"/>
                  </a:lnTo>
                  <a:lnTo>
                    <a:pt x="10351364" y="269760"/>
                  </a:lnTo>
                  <a:lnTo>
                    <a:pt x="10358310" y="272745"/>
                  </a:lnTo>
                  <a:lnTo>
                    <a:pt x="10374236" y="272745"/>
                  </a:lnTo>
                  <a:lnTo>
                    <a:pt x="10381196" y="269760"/>
                  </a:lnTo>
                  <a:lnTo>
                    <a:pt x="10393147" y="257835"/>
                  </a:lnTo>
                  <a:lnTo>
                    <a:pt x="10396118" y="250875"/>
                  </a:lnTo>
                  <a:lnTo>
                    <a:pt x="10396118" y="234937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117469" y="5627776"/>
              <a:ext cx="190999" cy="247678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7500010" y="5608668"/>
              <a:ext cx="962660" cy="407034"/>
            </a:xfrm>
            <a:custGeom>
              <a:avLst/>
              <a:gdLst/>
              <a:ahLst/>
              <a:cxnLst/>
              <a:rect l="l" t="t" r="r" b="b"/>
              <a:pathLst>
                <a:path w="962659" h="407035">
                  <a:moveTo>
                    <a:pt x="322300" y="266788"/>
                  </a:moveTo>
                  <a:lnTo>
                    <a:pt x="262610" y="0"/>
                  </a:lnTo>
                  <a:lnTo>
                    <a:pt x="162344" y="201739"/>
                  </a:lnTo>
                  <a:lnTo>
                    <a:pt x="59690" y="0"/>
                  </a:lnTo>
                  <a:lnTo>
                    <a:pt x="0" y="266788"/>
                  </a:lnTo>
                  <a:lnTo>
                    <a:pt x="44183" y="266788"/>
                  </a:lnTo>
                  <a:lnTo>
                    <a:pt x="75806" y="113411"/>
                  </a:lnTo>
                  <a:lnTo>
                    <a:pt x="161163" y="284111"/>
                  </a:lnTo>
                  <a:lnTo>
                    <a:pt x="245313" y="113411"/>
                  </a:lnTo>
                  <a:lnTo>
                    <a:pt x="278130" y="266788"/>
                  </a:lnTo>
                  <a:lnTo>
                    <a:pt x="322300" y="266788"/>
                  </a:lnTo>
                  <a:close/>
                </a:path>
                <a:path w="962659" h="407035">
                  <a:moveTo>
                    <a:pt x="604012" y="19113"/>
                  </a:moveTo>
                  <a:lnTo>
                    <a:pt x="556260" y="19113"/>
                  </a:lnTo>
                  <a:lnTo>
                    <a:pt x="475691" y="196380"/>
                  </a:lnTo>
                  <a:lnTo>
                    <a:pt x="387946" y="19113"/>
                  </a:lnTo>
                  <a:lnTo>
                    <a:pt x="339013" y="19113"/>
                  </a:lnTo>
                  <a:lnTo>
                    <a:pt x="453009" y="243509"/>
                  </a:lnTo>
                  <a:lnTo>
                    <a:pt x="373037" y="406450"/>
                  </a:lnTo>
                  <a:lnTo>
                    <a:pt x="420776" y="406450"/>
                  </a:lnTo>
                  <a:lnTo>
                    <a:pt x="604012" y="19113"/>
                  </a:lnTo>
                  <a:close/>
                </a:path>
                <a:path w="962659" h="407035">
                  <a:moveTo>
                    <a:pt x="962126" y="266788"/>
                  </a:moveTo>
                  <a:lnTo>
                    <a:pt x="843940" y="133692"/>
                  </a:lnTo>
                  <a:lnTo>
                    <a:pt x="951369" y="19113"/>
                  </a:lnTo>
                  <a:lnTo>
                    <a:pt x="901230" y="19113"/>
                  </a:lnTo>
                  <a:lnTo>
                    <a:pt x="808126" y="120561"/>
                  </a:lnTo>
                  <a:lnTo>
                    <a:pt x="808126" y="19113"/>
                  </a:lnTo>
                  <a:lnTo>
                    <a:pt x="765149" y="19113"/>
                  </a:lnTo>
                  <a:lnTo>
                    <a:pt x="765149" y="120561"/>
                  </a:lnTo>
                  <a:lnTo>
                    <a:pt x="672045" y="19113"/>
                  </a:lnTo>
                  <a:lnTo>
                    <a:pt x="621919" y="19113"/>
                  </a:lnTo>
                  <a:lnTo>
                    <a:pt x="729348" y="133692"/>
                  </a:lnTo>
                  <a:lnTo>
                    <a:pt x="611174" y="266788"/>
                  </a:lnTo>
                  <a:lnTo>
                    <a:pt x="664895" y="266788"/>
                  </a:lnTo>
                  <a:lnTo>
                    <a:pt x="756805" y="162356"/>
                  </a:lnTo>
                  <a:lnTo>
                    <a:pt x="765149" y="170726"/>
                  </a:lnTo>
                  <a:lnTo>
                    <a:pt x="765149" y="266788"/>
                  </a:lnTo>
                  <a:lnTo>
                    <a:pt x="808126" y="266788"/>
                  </a:lnTo>
                  <a:lnTo>
                    <a:pt x="808126" y="170726"/>
                  </a:lnTo>
                  <a:lnTo>
                    <a:pt x="816483" y="162356"/>
                  </a:lnTo>
                  <a:lnTo>
                    <a:pt x="908405" y="266788"/>
                  </a:lnTo>
                  <a:lnTo>
                    <a:pt x="962126" y="266788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497940" y="5627776"/>
              <a:ext cx="182633" cy="247678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686663" y="5608681"/>
              <a:ext cx="8907145" cy="990600"/>
            </a:xfrm>
            <a:custGeom>
              <a:avLst/>
              <a:gdLst/>
              <a:ahLst/>
              <a:cxnLst/>
              <a:rect l="l" t="t" r="r" b="b"/>
              <a:pathLst>
                <a:path w="8907145" h="990600">
                  <a:moveTo>
                    <a:pt x="202933" y="735342"/>
                  </a:moveTo>
                  <a:lnTo>
                    <a:pt x="159956" y="735342"/>
                  </a:lnTo>
                  <a:lnTo>
                    <a:pt x="159956" y="836942"/>
                  </a:lnTo>
                  <a:lnTo>
                    <a:pt x="42976" y="836942"/>
                  </a:lnTo>
                  <a:lnTo>
                    <a:pt x="42976" y="735342"/>
                  </a:lnTo>
                  <a:lnTo>
                    <a:pt x="0" y="735342"/>
                  </a:lnTo>
                  <a:lnTo>
                    <a:pt x="0" y="836942"/>
                  </a:lnTo>
                  <a:lnTo>
                    <a:pt x="0" y="876312"/>
                  </a:lnTo>
                  <a:lnTo>
                    <a:pt x="0" y="982992"/>
                  </a:lnTo>
                  <a:lnTo>
                    <a:pt x="42976" y="982992"/>
                  </a:lnTo>
                  <a:lnTo>
                    <a:pt x="42976" y="876312"/>
                  </a:lnTo>
                  <a:lnTo>
                    <a:pt x="159956" y="876312"/>
                  </a:lnTo>
                  <a:lnTo>
                    <a:pt x="159956" y="982992"/>
                  </a:lnTo>
                  <a:lnTo>
                    <a:pt x="202933" y="982992"/>
                  </a:lnTo>
                  <a:lnTo>
                    <a:pt x="202933" y="876312"/>
                  </a:lnTo>
                  <a:lnTo>
                    <a:pt x="202933" y="836942"/>
                  </a:lnTo>
                  <a:lnTo>
                    <a:pt x="202933" y="735342"/>
                  </a:lnTo>
                  <a:close/>
                </a:path>
                <a:path w="8907145" h="990600">
                  <a:moveTo>
                    <a:pt x="505523" y="867816"/>
                  </a:moveTo>
                  <a:lnTo>
                    <a:pt x="500595" y="815886"/>
                  </a:lnTo>
                  <a:lnTo>
                    <a:pt x="482244" y="774700"/>
                  </a:lnTo>
                  <a:lnTo>
                    <a:pt x="475856" y="767549"/>
                  </a:lnTo>
                  <a:lnTo>
                    <a:pt x="464527" y="754862"/>
                  </a:lnTo>
                  <a:lnTo>
                    <a:pt x="461352" y="752779"/>
                  </a:lnTo>
                  <a:lnTo>
                    <a:pt x="461352" y="832002"/>
                  </a:lnTo>
                  <a:lnTo>
                    <a:pt x="315734" y="832002"/>
                  </a:lnTo>
                  <a:lnTo>
                    <a:pt x="331787" y="795464"/>
                  </a:lnTo>
                  <a:lnTo>
                    <a:pt x="363245" y="772096"/>
                  </a:lnTo>
                  <a:lnTo>
                    <a:pt x="388531" y="767549"/>
                  </a:lnTo>
                  <a:lnTo>
                    <a:pt x="402272" y="768692"/>
                  </a:lnTo>
                  <a:lnTo>
                    <a:pt x="401942" y="768692"/>
                  </a:lnTo>
                  <a:lnTo>
                    <a:pt x="414134" y="771944"/>
                  </a:lnTo>
                  <a:lnTo>
                    <a:pt x="445071" y="794689"/>
                  </a:lnTo>
                  <a:lnTo>
                    <a:pt x="461352" y="832002"/>
                  </a:lnTo>
                  <a:lnTo>
                    <a:pt x="461352" y="752779"/>
                  </a:lnTo>
                  <a:lnTo>
                    <a:pt x="443001" y="740689"/>
                  </a:lnTo>
                  <a:lnTo>
                    <a:pt x="417664" y="732180"/>
                  </a:lnTo>
                  <a:lnTo>
                    <a:pt x="388531" y="729335"/>
                  </a:lnTo>
                  <a:lnTo>
                    <a:pt x="362483" y="731672"/>
                  </a:lnTo>
                  <a:lnTo>
                    <a:pt x="318770" y="750328"/>
                  </a:lnTo>
                  <a:lnTo>
                    <a:pt x="286867" y="786511"/>
                  </a:lnTo>
                  <a:lnTo>
                    <a:pt x="270598" y="833513"/>
                  </a:lnTo>
                  <a:lnTo>
                    <a:pt x="268566" y="860653"/>
                  </a:lnTo>
                  <a:lnTo>
                    <a:pt x="270827" y="890892"/>
                  </a:lnTo>
                  <a:lnTo>
                    <a:pt x="288886" y="939380"/>
                  </a:lnTo>
                  <a:lnTo>
                    <a:pt x="323621" y="971867"/>
                  </a:lnTo>
                  <a:lnTo>
                    <a:pt x="366737" y="988123"/>
                  </a:lnTo>
                  <a:lnTo>
                    <a:pt x="390931" y="990155"/>
                  </a:lnTo>
                  <a:lnTo>
                    <a:pt x="414210" y="988263"/>
                  </a:lnTo>
                  <a:lnTo>
                    <a:pt x="435698" y="982548"/>
                  </a:lnTo>
                  <a:lnTo>
                    <a:pt x="455396" y="973035"/>
                  </a:lnTo>
                  <a:lnTo>
                    <a:pt x="473303" y="959726"/>
                  </a:lnTo>
                  <a:lnTo>
                    <a:pt x="481114" y="951966"/>
                  </a:lnTo>
                  <a:lnTo>
                    <a:pt x="481914" y="951179"/>
                  </a:lnTo>
                  <a:lnTo>
                    <a:pt x="489851" y="941666"/>
                  </a:lnTo>
                  <a:lnTo>
                    <a:pt x="497128" y="931189"/>
                  </a:lnTo>
                  <a:lnTo>
                    <a:pt x="503732" y="919746"/>
                  </a:lnTo>
                  <a:lnTo>
                    <a:pt x="467918" y="900049"/>
                  </a:lnTo>
                  <a:lnTo>
                    <a:pt x="462953" y="909561"/>
                  </a:lnTo>
                  <a:lnTo>
                    <a:pt x="457022" y="918400"/>
                  </a:lnTo>
                  <a:lnTo>
                    <a:pt x="418833" y="947496"/>
                  </a:lnTo>
                  <a:lnTo>
                    <a:pt x="391515" y="951966"/>
                  </a:lnTo>
                  <a:lnTo>
                    <a:pt x="375742" y="950518"/>
                  </a:lnTo>
                  <a:lnTo>
                    <a:pt x="336016" y="928700"/>
                  </a:lnTo>
                  <a:lnTo>
                    <a:pt x="314426" y="885710"/>
                  </a:lnTo>
                  <a:lnTo>
                    <a:pt x="312750" y="867816"/>
                  </a:lnTo>
                  <a:lnTo>
                    <a:pt x="505523" y="867816"/>
                  </a:lnTo>
                  <a:close/>
                </a:path>
                <a:path w="8907145" h="990600">
                  <a:moveTo>
                    <a:pt x="909561" y="735304"/>
                  </a:moveTo>
                  <a:lnTo>
                    <a:pt x="710222" y="735304"/>
                  </a:lnTo>
                  <a:lnTo>
                    <a:pt x="710222" y="774674"/>
                  </a:lnTo>
                  <a:lnTo>
                    <a:pt x="710222" y="982954"/>
                  </a:lnTo>
                  <a:lnTo>
                    <a:pt x="753186" y="982954"/>
                  </a:lnTo>
                  <a:lnTo>
                    <a:pt x="753186" y="774674"/>
                  </a:lnTo>
                  <a:lnTo>
                    <a:pt x="866597" y="774674"/>
                  </a:lnTo>
                  <a:lnTo>
                    <a:pt x="866597" y="982954"/>
                  </a:lnTo>
                  <a:lnTo>
                    <a:pt x="909561" y="982954"/>
                  </a:lnTo>
                  <a:lnTo>
                    <a:pt x="909561" y="774674"/>
                  </a:lnTo>
                  <a:lnTo>
                    <a:pt x="909561" y="735304"/>
                  </a:lnTo>
                  <a:close/>
                </a:path>
                <a:path w="8907145" h="990600">
                  <a:moveTo>
                    <a:pt x="1237818" y="860044"/>
                  </a:moveTo>
                  <a:lnTo>
                    <a:pt x="1228483" y="808266"/>
                  </a:lnTo>
                  <a:lnTo>
                    <a:pt x="1201508" y="767537"/>
                  </a:lnTo>
                  <a:lnTo>
                    <a:pt x="1193647" y="760755"/>
                  </a:lnTo>
                  <a:lnTo>
                    <a:pt x="1193647" y="860044"/>
                  </a:lnTo>
                  <a:lnTo>
                    <a:pt x="1192047" y="880376"/>
                  </a:lnTo>
                  <a:lnTo>
                    <a:pt x="1167980" y="927481"/>
                  </a:lnTo>
                  <a:lnTo>
                    <a:pt x="1123784" y="950429"/>
                  </a:lnTo>
                  <a:lnTo>
                    <a:pt x="1106512" y="951966"/>
                  </a:lnTo>
                  <a:lnTo>
                    <a:pt x="1089240" y="950429"/>
                  </a:lnTo>
                  <a:lnTo>
                    <a:pt x="1045032" y="927481"/>
                  </a:lnTo>
                  <a:lnTo>
                    <a:pt x="1020978" y="880376"/>
                  </a:lnTo>
                  <a:lnTo>
                    <a:pt x="1019378" y="860044"/>
                  </a:lnTo>
                  <a:lnTo>
                    <a:pt x="1020953" y="839698"/>
                  </a:lnTo>
                  <a:lnTo>
                    <a:pt x="1044727" y="792302"/>
                  </a:lnTo>
                  <a:lnTo>
                    <a:pt x="1088986" y="769086"/>
                  </a:lnTo>
                  <a:lnTo>
                    <a:pt x="1106512" y="767537"/>
                  </a:lnTo>
                  <a:lnTo>
                    <a:pt x="1124089" y="769086"/>
                  </a:lnTo>
                  <a:lnTo>
                    <a:pt x="1168285" y="791997"/>
                  </a:lnTo>
                  <a:lnTo>
                    <a:pt x="1192060" y="839457"/>
                  </a:lnTo>
                  <a:lnTo>
                    <a:pt x="1193647" y="860044"/>
                  </a:lnTo>
                  <a:lnTo>
                    <a:pt x="1193647" y="760755"/>
                  </a:lnTo>
                  <a:lnTo>
                    <a:pt x="1180642" y="750150"/>
                  </a:lnTo>
                  <a:lnTo>
                    <a:pt x="1158354" y="738581"/>
                  </a:lnTo>
                  <a:lnTo>
                    <a:pt x="1133652" y="731647"/>
                  </a:lnTo>
                  <a:lnTo>
                    <a:pt x="1106512" y="729335"/>
                  </a:lnTo>
                  <a:lnTo>
                    <a:pt x="1079373" y="731647"/>
                  </a:lnTo>
                  <a:lnTo>
                    <a:pt x="1032370" y="750150"/>
                  </a:lnTo>
                  <a:lnTo>
                    <a:pt x="996188" y="786079"/>
                  </a:lnTo>
                  <a:lnTo>
                    <a:pt x="977531" y="832929"/>
                  </a:lnTo>
                  <a:lnTo>
                    <a:pt x="975207" y="860044"/>
                  </a:lnTo>
                  <a:lnTo>
                    <a:pt x="977531" y="886891"/>
                  </a:lnTo>
                  <a:lnTo>
                    <a:pt x="996188" y="933462"/>
                  </a:lnTo>
                  <a:lnTo>
                    <a:pt x="1032370" y="969352"/>
                  </a:lnTo>
                  <a:lnTo>
                    <a:pt x="1079373" y="987844"/>
                  </a:lnTo>
                  <a:lnTo>
                    <a:pt x="1106512" y="990155"/>
                  </a:lnTo>
                  <a:lnTo>
                    <a:pt x="1133652" y="987844"/>
                  </a:lnTo>
                  <a:lnTo>
                    <a:pt x="1180642" y="969352"/>
                  </a:lnTo>
                  <a:lnTo>
                    <a:pt x="1216825" y="933462"/>
                  </a:lnTo>
                  <a:lnTo>
                    <a:pt x="1235481" y="886891"/>
                  </a:lnTo>
                  <a:lnTo>
                    <a:pt x="1237818" y="860044"/>
                  </a:lnTo>
                  <a:close/>
                </a:path>
                <a:path w="8907145" h="990600">
                  <a:moveTo>
                    <a:pt x="8287537" y="0"/>
                  </a:moveTo>
                  <a:lnTo>
                    <a:pt x="8118030" y="182626"/>
                  </a:lnTo>
                  <a:lnTo>
                    <a:pt x="8118030" y="19100"/>
                  </a:lnTo>
                  <a:lnTo>
                    <a:pt x="8075066" y="19100"/>
                  </a:lnTo>
                  <a:lnTo>
                    <a:pt x="8075066" y="284111"/>
                  </a:lnTo>
                  <a:lnTo>
                    <a:pt x="8244560" y="101460"/>
                  </a:lnTo>
                  <a:lnTo>
                    <a:pt x="8244560" y="266776"/>
                  </a:lnTo>
                  <a:lnTo>
                    <a:pt x="8287537" y="266776"/>
                  </a:lnTo>
                  <a:lnTo>
                    <a:pt x="8287537" y="0"/>
                  </a:lnTo>
                  <a:close/>
                </a:path>
                <a:path w="8907145" h="990600">
                  <a:moveTo>
                    <a:pt x="8571624" y="19126"/>
                  </a:moveTo>
                  <a:lnTo>
                    <a:pt x="8528647" y="19126"/>
                  </a:lnTo>
                  <a:lnTo>
                    <a:pt x="8528647" y="120726"/>
                  </a:lnTo>
                  <a:lnTo>
                    <a:pt x="8411667" y="120726"/>
                  </a:lnTo>
                  <a:lnTo>
                    <a:pt x="8411667" y="19126"/>
                  </a:lnTo>
                  <a:lnTo>
                    <a:pt x="8368703" y="19126"/>
                  </a:lnTo>
                  <a:lnTo>
                    <a:pt x="8368703" y="120726"/>
                  </a:lnTo>
                  <a:lnTo>
                    <a:pt x="8368703" y="160096"/>
                  </a:lnTo>
                  <a:lnTo>
                    <a:pt x="8368703" y="266776"/>
                  </a:lnTo>
                  <a:lnTo>
                    <a:pt x="8411667" y="266776"/>
                  </a:lnTo>
                  <a:lnTo>
                    <a:pt x="8411667" y="160096"/>
                  </a:lnTo>
                  <a:lnTo>
                    <a:pt x="8528647" y="160096"/>
                  </a:lnTo>
                  <a:lnTo>
                    <a:pt x="8528647" y="266776"/>
                  </a:lnTo>
                  <a:lnTo>
                    <a:pt x="8571624" y="266776"/>
                  </a:lnTo>
                  <a:lnTo>
                    <a:pt x="8571624" y="160096"/>
                  </a:lnTo>
                  <a:lnTo>
                    <a:pt x="8571624" y="120726"/>
                  </a:lnTo>
                  <a:lnTo>
                    <a:pt x="8571624" y="19126"/>
                  </a:lnTo>
                  <a:close/>
                </a:path>
                <a:path w="8907145" h="990600">
                  <a:moveTo>
                    <a:pt x="8834234" y="190398"/>
                  </a:moveTo>
                  <a:lnTo>
                    <a:pt x="8825128" y="152196"/>
                  </a:lnTo>
                  <a:lnTo>
                    <a:pt x="8790076" y="122669"/>
                  </a:lnTo>
                  <a:lnTo>
                    <a:pt x="8790076" y="190398"/>
                  </a:lnTo>
                  <a:lnTo>
                    <a:pt x="8789073" y="200202"/>
                  </a:lnTo>
                  <a:lnTo>
                    <a:pt x="8758733" y="226949"/>
                  </a:lnTo>
                  <a:lnTo>
                    <a:pt x="8735758" y="228587"/>
                  </a:lnTo>
                  <a:lnTo>
                    <a:pt x="8695779" y="228587"/>
                  </a:lnTo>
                  <a:lnTo>
                    <a:pt x="8695779" y="152196"/>
                  </a:lnTo>
                  <a:lnTo>
                    <a:pt x="8736368" y="152196"/>
                  </a:lnTo>
                  <a:lnTo>
                    <a:pt x="8774544" y="159346"/>
                  </a:lnTo>
                  <a:lnTo>
                    <a:pt x="8790076" y="190398"/>
                  </a:lnTo>
                  <a:lnTo>
                    <a:pt x="8790076" y="122669"/>
                  </a:lnTo>
                  <a:lnTo>
                    <a:pt x="8784399" y="120116"/>
                  </a:lnTo>
                  <a:lnTo>
                    <a:pt x="8763889" y="115519"/>
                  </a:lnTo>
                  <a:lnTo>
                    <a:pt x="8739949" y="113982"/>
                  </a:lnTo>
                  <a:lnTo>
                    <a:pt x="8695779" y="113982"/>
                  </a:lnTo>
                  <a:lnTo>
                    <a:pt x="8695779" y="19100"/>
                  </a:lnTo>
                  <a:lnTo>
                    <a:pt x="8652789" y="19100"/>
                  </a:lnTo>
                  <a:lnTo>
                    <a:pt x="8652789" y="266776"/>
                  </a:lnTo>
                  <a:lnTo>
                    <a:pt x="8739340" y="266776"/>
                  </a:lnTo>
                  <a:lnTo>
                    <a:pt x="8762911" y="265480"/>
                  </a:lnTo>
                  <a:lnTo>
                    <a:pt x="8812149" y="245897"/>
                  </a:lnTo>
                  <a:lnTo>
                    <a:pt x="8832850" y="206844"/>
                  </a:lnTo>
                  <a:lnTo>
                    <a:pt x="8834234" y="190398"/>
                  </a:lnTo>
                  <a:close/>
                </a:path>
                <a:path w="8907145" h="990600">
                  <a:moveTo>
                    <a:pt x="8907043" y="19100"/>
                  </a:moveTo>
                  <a:lnTo>
                    <a:pt x="8864079" y="19100"/>
                  </a:lnTo>
                  <a:lnTo>
                    <a:pt x="8864079" y="266776"/>
                  </a:lnTo>
                  <a:lnTo>
                    <a:pt x="8907043" y="266776"/>
                  </a:lnTo>
                  <a:lnTo>
                    <a:pt x="8907043" y="1910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990127" y="6343984"/>
              <a:ext cx="208894" cy="247678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2226475" y="6338017"/>
              <a:ext cx="835660" cy="260985"/>
            </a:xfrm>
            <a:custGeom>
              <a:avLst/>
              <a:gdLst/>
              <a:ahLst/>
              <a:cxnLst/>
              <a:rect l="l" t="t" r="r" b="b"/>
              <a:pathLst>
                <a:path w="835660" h="260984">
                  <a:moveTo>
                    <a:pt x="248297" y="5969"/>
                  </a:moveTo>
                  <a:lnTo>
                    <a:pt x="207708" y="5969"/>
                  </a:lnTo>
                  <a:lnTo>
                    <a:pt x="207708" y="130111"/>
                  </a:lnTo>
                  <a:lnTo>
                    <a:pt x="206311" y="148767"/>
                  </a:lnTo>
                  <a:lnTo>
                    <a:pt x="185331" y="195757"/>
                  </a:lnTo>
                  <a:lnTo>
                    <a:pt x="143014" y="221005"/>
                  </a:lnTo>
                  <a:lnTo>
                    <a:pt x="142582" y="221005"/>
                  </a:lnTo>
                  <a:lnTo>
                    <a:pt x="125336" y="222631"/>
                  </a:lnTo>
                  <a:lnTo>
                    <a:pt x="77825" y="208026"/>
                  </a:lnTo>
                  <a:lnTo>
                    <a:pt x="49606" y="166890"/>
                  </a:lnTo>
                  <a:lnTo>
                    <a:pt x="44170" y="129514"/>
                  </a:lnTo>
                  <a:lnTo>
                    <a:pt x="45643" y="109308"/>
                  </a:lnTo>
                  <a:lnTo>
                    <a:pt x="67741" y="62382"/>
                  </a:lnTo>
                  <a:lnTo>
                    <a:pt x="108978" y="39712"/>
                  </a:lnTo>
                  <a:lnTo>
                    <a:pt x="125336" y="38201"/>
                  </a:lnTo>
                  <a:lnTo>
                    <a:pt x="141071" y="39712"/>
                  </a:lnTo>
                  <a:lnTo>
                    <a:pt x="182638" y="62064"/>
                  </a:lnTo>
                  <a:lnTo>
                    <a:pt x="206133" y="109308"/>
                  </a:lnTo>
                  <a:lnTo>
                    <a:pt x="207657" y="129514"/>
                  </a:lnTo>
                  <a:lnTo>
                    <a:pt x="207708" y="130111"/>
                  </a:lnTo>
                  <a:lnTo>
                    <a:pt x="207708" y="5969"/>
                  </a:lnTo>
                  <a:lnTo>
                    <a:pt x="205320" y="5969"/>
                  </a:lnTo>
                  <a:lnTo>
                    <a:pt x="205320" y="41186"/>
                  </a:lnTo>
                  <a:lnTo>
                    <a:pt x="202514" y="38201"/>
                  </a:lnTo>
                  <a:lnTo>
                    <a:pt x="188379" y="23164"/>
                  </a:lnTo>
                  <a:lnTo>
                    <a:pt x="168605" y="10299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46" y="53136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197" y="158851"/>
                  </a:lnTo>
                  <a:lnTo>
                    <a:pt x="19812" y="207187"/>
                  </a:lnTo>
                  <a:lnTo>
                    <a:pt x="53759" y="241350"/>
                  </a:lnTo>
                  <a:lnTo>
                    <a:pt x="96431" y="258648"/>
                  </a:lnTo>
                  <a:lnTo>
                    <a:pt x="120573" y="260819"/>
                  </a:lnTo>
                  <a:lnTo>
                    <a:pt x="145554" y="258203"/>
                  </a:lnTo>
                  <a:lnTo>
                    <a:pt x="168008" y="250380"/>
                  </a:lnTo>
                  <a:lnTo>
                    <a:pt x="187934" y="237324"/>
                  </a:lnTo>
                  <a:lnTo>
                    <a:pt x="201917" y="222631"/>
                  </a:lnTo>
                  <a:lnTo>
                    <a:pt x="205320" y="219049"/>
                  </a:lnTo>
                  <a:lnTo>
                    <a:pt x="205320" y="253657"/>
                  </a:lnTo>
                  <a:lnTo>
                    <a:pt x="248297" y="253657"/>
                  </a:lnTo>
                  <a:lnTo>
                    <a:pt x="248297" y="219049"/>
                  </a:lnTo>
                  <a:lnTo>
                    <a:pt x="248297" y="41186"/>
                  </a:lnTo>
                  <a:lnTo>
                    <a:pt x="248297" y="5969"/>
                  </a:lnTo>
                  <a:close/>
                </a:path>
                <a:path w="835660" h="260984">
                  <a:moveTo>
                    <a:pt x="515670" y="177863"/>
                  </a:moveTo>
                  <a:lnTo>
                    <a:pt x="498360" y="132499"/>
                  </a:lnTo>
                  <a:lnTo>
                    <a:pt x="469709" y="116395"/>
                  </a:lnTo>
                  <a:lnTo>
                    <a:pt x="481977" y="106654"/>
                  </a:lnTo>
                  <a:lnTo>
                    <a:pt x="490753" y="94754"/>
                  </a:lnTo>
                  <a:lnTo>
                    <a:pt x="496011" y="80695"/>
                  </a:lnTo>
                  <a:lnTo>
                    <a:pt x="497763" y="64465"/>
                  </a:lnTo>
                  <a:lnTo>
                    <a:pt x="496417" y="50774"/>
                  </a:lnTo>
                  <a:lnTo>
                    <a:pt x="476275" y="17297"/>
                  </a:lnTo>
                  <a:lnTo>
                    <a:pt x="435533" y="1079"/>
                  </a:lnTo>
                  <a:lnTo>
                    <a:pt x="417779" y="0"/>
                  </a:lnTo>
                  <a:lnTo>
                    <a:pt x="402742" y="863"/>
                  </a:lnTo>
                  <a:lnTo>
                    <a:pt x="363474" y="13716"/>
                  </a:lnTo>
                  <a:lnTo>
                    <a:pt x="331825" y="44767"/>
                  </a:lnTo>
                  <a:lnTo>
                    <a:pt x="361683" y="69227"/>
                  </a:lnTo>
                  <a:lnTo>
                    <a:pt x="365633" y="62966"/>
                  </a:lnTo>
                  <a:lnTo>
                    <a:pt x="370332" y="57302"/>
                  </a:lnTo>
                  <a:lnTo>
                    <a:pt x="406933" y="38798"/>
                  </a:lnTo>
                  <a:lnTo>
                    <a:pt x="415988" y="38201"/>
                  </a:lnTo>
                  <a:lnTo>
                    <a:pt x="426021" y="38760"/>
                  </a:lnTo>
                  <a:lnTo>
                    <a:pt x="457695" y="64947"/>
                  </a:lnTo>
                  <a:lnTo>
                    <a:pt x="458368" y="72809"/>
                  </a:lnTo>
                  <a:lnTo>
                    <a:pt x="457542" y="79603"/>
                  </a:lnTo>
                  <a:lnTo>
                    <a:pt x="423532" y="101663"/>
                  </a:lnTo>
                  <a:lnTo>
                    <a:pt x="413004" y="102069"/>
                  </a:lnTo>
                  <a:lnTo>
                    <a:pt x="392125" y="102069"/>
                  </a:lnTo>
                  <a:lnTo>
                    <a:pt x="392125" y="141452"/>
                  </a:lnTo>
                  <a:lnTo>
                    <a:pt x="417182" y="141452"/>
                  </a:lnTo>
                  <a:lnTo>
                    <a:pt x="430237" y="141973"/>
                  </a:lnTo>
                  <a:lnTo>
                    <a:pt x="468960" y="161759"/>
                  </a:lnTo>
                  <a:lnTo>
                    <a:pt x="472694" y="178460"/>
                  </a:lnTo>
                  <a:lnTo>
                    <a:pt x="471614" y="189357"/>
                  </a:lnTo>
                  <a:lnTo>
                    <a:pt x="438073" y="220243"/>
                  </a:lnTo>
                  <a:lnTo>
                    <a:pt x="413600" y="222631"/>
                  </a:lnTo>
                  <a:lnTo>
                    <a:pt x="402107" y="221843"/>
                  </a:lnTo>
                  <a:lnTo>
                    <a:pt x="365823" y="204089"/>
                  </a:lnTo>
                  <a:lnTo>
                    <a:pt x="350939" y="182029"/>
                  </a:lnTo>
                  <a:lnTo>
                    <a:pt x="313918" y="197561"/>
                  </a:lnTo>
                  <a:lnTo>
                    <a:pt x="337096" y="231698"/>
                  </a:lnTo>
                  <a:lnTo>
                    <a:pt x="376745" y="255600"/>
                  </a:lnTo>
                  <a:lnTo>
                    <a:pt x="413004" y="260819"/>
                  </a:lnTo>
                  <a:lnTo>
                    <a:pt x="433971" y="259626"/>
                  </a:lnTo>
                  <a:lnTo>
                    <a:pt x="483438" y="241731"/>
                  </a:lnTo>
                  <a:lnTo>
                    <a:pt x="513651" y="196862"/>
                  </a:lnTo>
                  <a:lnTo>
                    <a:pt x="515670" y="177863"/>
                  </a:lnTo>
                  <a:close/>
                </a:path>
                <a:path w="835660" h="260984">
                  <a:moveTo>
                    <a:pt x="762749" y="177279"/>
                  </a:moveTo>
                  <a:lnTo>
                    <a:pt x="761555" y="161721"/>
                  </a:lnTo>
                  <a:lnTo>
                    <a:pt x="757974" y="147878"/>
                  </a:lnTo>
                  <a:lnTo>
                    <a:pt x="753630" y="139065"/>
                  </a:lnTo>
                  <a:lnTo>
                    <a:pt x="752005" y="135763"/>
                  </a:lnTo>
                  <a:lnTo>
                    <a:pt x="743648" y="125349"/>
                  </a:lnTo>
                  <a:lnTo>
                    <a:pt x="729996" y="114642"/>
                  </a:lnTo>
                  <a:lnTo>
                    <a:pt x="718591" y="109537"/>
                  </a:lnTo>
                  <a:lnTo>
                    <a:pt x="718591" y="177279"/>
                  </a:lnTo>
                  <a:lnTo>
                    <a:pt x="717588" y="187083"/>
                  </a:lnTo>
                  <a:lnTo>
                    <a:pt x="687247" y="213817"/>
                  </a:lnTo>
                  <a:lnTo>
                    <a:pt x="664273" y="215455"/>
                  </a:lnTo>
                  <a:lnTo>
                    <a:pt x="624293" y="215455"/>
                  </a:lnTo>
                  <a:lnTo>
                    <a:pt x="624293" y="139065"/>
                  </a:lnTo>
                  <a:lnTo>
                    <a:pt x="664870" y="139065"/>
                  </a:lnTo>
                  <a:lnTo>
                    <a:pt x="703059" y="146227"/>
                  </a:lnTo>
                  <a:lnTo>
                    <a:pt x="718591" y="177279"/>
                  </a:lnTo>
                  <a:lnTo>
                    <a:pt x="718591" y="109537"/>
                  </a:lnTo>
                  <a:lnTo>
                    <a:pt x="712914" y="106984"/>
                  </a:lnTo>
                  <a:lnTo>
                    <a:pt x="692404" y="102400"/>
                  </a:lnTo>
                  <a:lnTo>
                    <a:pt x="668451" y="100876"/>
                  </a:lnTo>
                  <a:lnTo>
                    <a:pt x="624293" y="100876"/>
                  </a:lnTo>
                  <a:lnTo>
                    <a:pt x="624293" y="5969"/>
                  </a:lnTo>
                  <a:lnTo>
                    <a:pt x="581304" y="5969"/>
                  </a:lnTo>
                  <a:lnTo>
                    <a:pt x="581304" y="253657"/>
                  </a:lnTo>
                  <a:lnTo>
                    <a:pt x="667854" y="253657"/>
                  </a:lnTo>
                  <a:lnTo>
                    <a:pt x="691426" y="252349"/>
                  </a:lnTo>
                  <a:lnTo>
                    <a:pt x="740664" y="232778"/>
                  </a:lnTo>
                  <a:lnTo>
                    <a:pt x="761365" y="193725"/>
                  </a:lnTo>
                  <a:lnTo>
                    <a:pt x="762749" y="177279"/>
                  </a:lnTo>
                  <a:close/>
                </a:path>
                <a:path w="835660" h="260984">
                  <a:moveTo>
                    <a:pt x="835558" y="5969"/>
                  </a:moveTo>
                  <a:lnTo>
                    <a:pt x="792594" y="5969"/>
                  </a:lnTo>
                  <a:lnTo>
                    <a:pt x="792594" y="253657"/>
                  </a:lnTo>
                  <a:lnTo>
                    <a:pt x="835558" y="253657"/>
                  </a:lnTo>
                  <a:lnTo>
                    <a:pt x="835558" y="5969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43223" y="6343984"/>
              <a:ext cx="190988" cy="247678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3384334" y="6338017"/>
              <a:ext cx="1283970" cy="260985"/>
            </a:xfrm>
            <a:custGeom>
              <a:avLst/>
              <a:gdLst/>
              <a:ahLst/>
              <a:cxnLst/>
              <a:rect l="l" t="t" r="r" b="b"/>
              <a:pathLst>
                <a:path w="1283970" h="260984">
                  <a:moveTo>
                    <a:pt x="248297" y="5969"/>
                  </a:moveTo>
                  <a:lnTo>
                    <a:pt x="207708" y="5969"/>
                  </a:lnTo>
                  <a:lnTo>
                    <a:pt x="207708" y="130111"/>
                  </a:lnTo>
                  <a:lnTo>
                    <a:pt x="206311" y="148767"/>
                  </a:lnTo>
                  <a:lnTo>
                    <a:pt x="185331" y="195757"/>
                  </a:lnTo>
                  <a:lnTo>
                    <a:pt x="143014" y="221005"/>
                  </a:lnTo>
                  <a:lnTo>
                    <a:pt x="142595" y="221005"/>
                  </a:lnTo>
                  <a:lnTo>
                    <a:pt x="125349" y="222631"/>
                  </a:lnTo>
                  <a:lnTo>
                    <a:pt x="77838" y="208026"/>
                  </a:lnTo>
                  <a:lnTo>
                    <a:pt x="49618" y="166890"/>
                  </a:lnTo>
                  <a:lnTo>
                    <a:pt x="44170" y="129514"/>
                  </a:lnTo>
                  <a:lnTo>
                    <a:pt x="45643" y="109308"/>
                  </a:lnTo>
                  <a:lnTo>
                    <a:pt x="67741" y="62382"/>
                  </a:lnTo>
                  <a:lnTo>
                    <a:pt x="108991" y="39712"/>
                  </a:lnTo>
                  <a:lnTo>
                    <a:pt x="125349" y="38201"/>
                  </a:lnTo>
                  <a:lnTo>
                    <a:pt x="141071" y="39712"/>
                  </a:lnTo>
                  <a:lnTo>
                    <a:pt x="182638" y="62064"/>
                  </a:lnTo>
                  <a:lnTo>
                    <a:pt x="206133" y="109308"/>
                  </a:lnTo>
                  <a:lnTo>
                    <a:pt x="207657" y="129514"/>
                  </a:lnTo>
                  <a:lnTo>
                    <a:pt x="207708" y="130111"/>
                  </a:lnTo>
                  <a:lnTo>
                    <a:pt x="207708" y="5969"/>
                  </a:lnTo>
                  <a:lnTo>
                    <a:pt x="205320" y="5969"/>
                  </a:lnTo>
                  <a:lnTo>
                    <a:pt x="205320" y="41186"/>
                  </a:lnTo>
                  <a:lnTo>
                    <a:pt x="202514" y="38201"/>
                  </a:lnTo>
                  <a:lnTo>
                    <a:pt x="188379" y="23164"/>
                  </a:lnTo>
                  <a:lnTo>
                    <a:pt x="168605" y="10299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46" y="53136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197" y="158851"/>
                  </a:lnTo>
                  <a:lnTo>
                    <a:pt x="19812" y="207187"/>
                  </a:lnTo>
                  <a:lnTo>
                    <a:pt x="53759" y="241350"/>
                  </a:lnTo>
                  <a:lnTo>
                    <a:pt x="96431" y="258648"/>
                  </a:lnTo>
                  <a:lnTo>
                    <a:pt x="120573" y="260819"/>
                  </a:lnTo>
                  <a:lnTo>
                    <a:pt x="145554" y="258203"/>
                  </a:lnTo>
                  <a:lnTo>
                    <a:pt x="168008" y="250380"/>
                  </a:lnTo>
                  <a:lnTo>
                    <a:pt x="187934" y="237324"/>
                  </a:lnTo>
                  <a:lnTo>
                    <a:pt x="201917" y="222631"/>
                  </a:lnTo>
                  <a:lnTo>
                    <a:pt x="205320" y="219049"/>
                  </a:lnTo>
                  <a:lnTo>
                    <a:pt x="205320" y="253657"/>
                  </a:lnTo>
                  <a:lnTo>
                    <a:pt x="248297" y="253657"/>
                  </a:lnTo>
                  <a:lnTo>
                    <a:pt x="248297" y="219049"/>
                  </a:lnTo>
                  <a:lnTo>
                    <a:pt x="248297" y="41186"/>
                  </a:lnTo>
                  <a:lnTo>
                    <a:pt x="248297" y="5969"/>
                  </a:lnTo>
                  <a:close/>
                </a:path>
                <a:path w="1283970" h="260984">
                  <a:moveTo>
                    <a:pt x="675614" y="130708"/>
                  </a:moveTo>
                  <a:lnTo>
                    <a:pt x="673290" y="103593"/>
                  </a:lnTo>
                  <a:lnTo>
                    <a:pt x="666356" y="78930"/>
                  </a:lnTo>
                  <a:lnTo>
                    <a:pt x="654799" y="56743"/>
                  </a:lnTo>
                  <a:lnTo>
                    <a:pt x="639597" y="38201"/>
                  </a:lnTo>
                  <a:lnTo>
                    <a:pt x="638619" y="36995"/>
                  </a:lnTo>
                  <a:lnTo>
                    <a:pt x="631444" y="31127"/>
                  </a:lnTo>
                  <a:lnTo>
                    <a:pt x="631444" y="130708"/>
                  </a:lnTo>
                  <a:lnTo>
                    <a:pt x="629843" y="151041"/>
                  </a:lnTo>
                  <a:lnTo>
                    <a:pt x="605777" y="198145"/>
                  </a:lnTo>
                  <a:lnTo>
                    <a:pt x="561505" y="221119"/>
                  </a:lnTo>
                  <a:lnTo>
                    <a:pt x="561352" y="221119"/>
                  </a:lnTo>
                  <a:lnTo>
                    <a:pt x="544309" y="222631"/>
                  </a:lnTo>
                  <a:lnTo>
                    <a:pt x="497192" y="209029"/>
                  </a:lnTo>
                  <a:lnTo>
                    <a:pt x="465226" y="169430"/>
                  </a:lnTo>
                  <a:lnTo>
                    <a:pt x="460197" y="146812"/>
                  </a:lnTo>
                  <a:lnTo>
                    <a:pt x="458965" y="130708"/>
                  </a:lnTo>
                  <a:lnTo>
                    <a:pt x="465150" y="92290"/>
                  </a:lnTo>
                  <a:lnTo>
                    <a:pt x="496785" y="52146"/>
                  </a:lnTo>
                  <a:lnTo>
                    <a:pt x="544309" y="38201"/>
                  </a:lnTo>
                  <a:lnTo>
                    <a:pt x="561822" y="39751"/>
                  </a:lnTo>
                  <a:lnTo>
                    <a:pt x="606082" y="62966"/>
                  </a:lnTo>
                  <a:lnTo>
                    <a:pt x="629856" y="110363"/>
                  </a:lnTo>
                  <a:lnTo>
                    <a:pt x="631444" y="130708"/>
                  </a:lnTo>
                  <a:lnTo>
                    <a:pt x="631444" y="31127"/>
                  </a:lnTo>
                  <a:lnTo>
                    <a:pt x="618832" y="20815"/>
                  </a:lnTo>
                  <a:lnTo>
                    <a:pt x="596531" y="9245"/>
                  </a:lnTo>
                  <a:lnTo>
                    <a:pt x="571690" y="2311"/>
                  </a:lnTo>
                  <a:lnTo>
                    <a:pt x="544309" y="0"/>
                  </a:lnTo>
                  <a:lnTo>
                    <a:pt x="516521" y="2311"/>
                  </a:lnTo>
                  <a:lnTo>
                    <a:pt x="469671" y="20815"/>
                  </a:lnTo>
                  <a:lnTo>
                    <a:pt x="438226" y="52146"/>
                  </a:lnTo>
                  <a:lnTo>
                    <a:pt x="421500" y="87363"/>
                  </a:lnTo>
                  <a:lnTo>
                    <a:pt x="417182" y="107429"/>
                  </a:lnTo>
                  <a:lnTo>
                    <a:pt x="372427" y="107429"/>
                  </a:lnTo>
                  <a:lnTo>
                    <a:pt x="372427" y="5969"/>
                  </a:lnTo>
                  <a:lnTo>
                    <a:pt x="329438" y="5969"/>
                  </a:lnTo>
                  <a:lnTo>
                    <a:pt x="329438" y="253657"/>
                  </a:lnTo>
                  <a:lnTo>
                    <a:pt x="372427" y="253657"/>
                  </a:lnTo>
                  <a:lnTo>
                    <a:pt x="372427" y="146812"/>
                  </a:lnTo>
                  <a:lnTo>
                    <a:pt x="414794" y="146812"/>
                  </a:lnTo>
                  <a:lnTo>
                    <a:pt x="431584" y="198856"/>
                  </a:lnTo>
                  <a:lnTo>
                    <a:pt x="462508" y="234632"/>
                  </a:lnTo>
                  <a:lnTo>
                    <a:pt x="513537" y="257911"/>
                  </a:lnTo>
                  <a:lnTo>
                    <a:pt x="544309" y="260819"/>
                  </a:lnTo>
                  <a:lnTo>
                    <a:pt x="571449" y="258508"/>
                  </a:lnTo>
                  <a:lnTo>
                    <a:pt x="618451" y="240017"/>
                  </a:lnTo>
                  <a:lnTo>
                    <a:pt x="654634" y="204127"/>
                  </a:lnTo>
                  <a:lnTo>
                    <a:pt x="673277" y="157556"/>
                  </a:lnTo>
                  <a:lnTo>
                    <a:pt x="675614" y="130708"/>
                  </a:lnTo>
                  <a:close/>
                </a:path>
                <a:path w="1283970" h="260984">
                  <a:moveTo>
                    <a:pt x="903605" y="5994"/>
                  </a:moveTo>
                  <a:lnTo>
                    <a:pt x="705446" y="5994"/>
                  </a:lnTo>
                  <a:lnTo>
                    <a:pt x="705446" y="45364"/>
                  </a:lnTo>
                  <a:lnTo>
                    <a:pt x="783043" y="45364"/>
                  </a:lnTo>
                  <a:lnTo>
                    <a:pt x="783043" y="253644"/>
                  </a:lnTo>
                  <a:lnTo>
                    <a:pt x="826008" y="253644"/>
                  </a:lnTo>
                  <a:lnTo>
                    <a:pt x="826008" y="45364"/>
                  </a:lnTo>
                  <a:lnTo>
                    <a:pt x="903605" y="45364"/>
                  </a:lnTo>
                  <a:lnTo>
                    <a:pt x="903605" y="5994"/>
                  </a:lnTo>
                  <a:close/>
                </a:path>
                <a:path w="1283970" h="260984">
                  <a:moveTo>
                    <a:pt x="1283766" y="183832"/>
                  </a:moveTo>
                  <a:lnTo>
                    <a:pt x="1266672" y="200812"/>
                  </a:lnTo>
                  <a:lnTo>
                    <a:pt x="1247648" y="212928"/>
                  </a:lnTo>
                  <a:lnTo>
                    <a:pt x="1226680" y="220205"/>
                  </a:lnTo>
                  <a:lnTo>
                    <a:pt x="1203782" y="222631"/>
                  </a:lnTo>
                  <a:lnTo>
                    <a:pt x="1186510" y="221094"/>
                  </a:lnTo>
                  <a:lnTo>
                    <a:pt x="1142314" y="198158"/>
                  </a:lnTo>
                  <a:lnTo>
                    <a:pt x="1118260" y="151041"/>
                  </a:lnTo>
                  <a:lnTo>
                    <a:pt x="1116647" y="130708"/>
                  </a:lnTo>
                  <a:lnTo>
                    <a:pt x="1118260" y="110363"/>
                  </a:lnTo>
                  <a:lnTo>
                    <a:pt x="1142314" y="62966"/>
                  </a:lnTo>
                  <a:lnTo>
                    <a:pt x="1186853" y="39751"/>
                  </a:lnTo>
                  <a:lnTo>
                    <a:pt x="1204391" y="38201"/>
                  </a:lnTo>
                  <a:lnTo>
                    <a:pt x="1227366" y="40513"/>
                  </a:lnTo>
                  <a:lnTo>
                    <a:pt x="1247952" y="47447"/>
                  </a:lnTo>
                  <a:lnTo>
                    <a:pt x="1266164" y="59016"/>
                  </a:lnTo>
                  <a:lnTo>
                    <a:pt x="1281976" y="75196"/>
                  </a:lnTo>
                  <a:lnTo>
                    <a:pt x="1281976" y="23863"/>
                  </a:lnTo>
                  <a:lnTo>
                    <a:pt x="1264412" y="13423"/>
                  </a:lnTo>
                  <a:lnTo>
                    <a:pt x="1245717" y="5969"/>
                  </a:lnTo>
                  <a:lnTo>
                    <a:pt x="1225905" y="1498"/>
                  </a:lnTo>
                  <a:lnTo>
                    <a:pt x="1204976" y="0"/>
                  </a:lnTo>
                  <a:lnTo>
                    <a:pt x="1177569" y="2336"/>
                  </a:lnTo>
                  <a:lnTo>
                    <a:pt x="1130122" y="20980"/>
                  </a:lnTo>
                  <a:lnTo>
                    <a:pt x="1093635" y="57162"/>
                  </a:lnTo>
                  <a:lnTo>
                    <a:pt x="1074826" y="104178"/>
                  </a:lnTo>
                  <a:lnTo>
                    <a:pt x="1072476" y="131318"/>
                  </a:lnTo>
                  <a:lnTo>
                    <a:pt x="1074813" y="158153"/>
                  </a:lnTo>
                  <a:lnTo>
                    <a:pt x="1093470" y="204558"/>
                  </a:lnTo>
                  <a:lnTo>
                    <a:pt x="1129715" y="240169"/>
                  </a:lnTo>
                  <a:lnTo>
                    <a:pt x="1177315" y="258521"/>
                  </a:lnTo>
                  <a:lnTo>
                    <a:pt x="1204976" y="260819"/>
                  </a:lnTo>
                  <a:lnTo>
                    <a:pt x="1226235" y="259207"/>
                  </a:lnTo>
                  <a:lnTo>
                    <a:pt x="1246454" y="254406"/>
                  </a:lnTo>
                  <a:lnTo>
                    <a:pt x="1265631" y="246392"/>
                  </a:lnTo>
                  <a:lnTo>
                    <a:pt x="1283766" y="235165"/>
                  </a:lnTo>
                  <a:lnTo>
                    <a:pt x="1283766" y="183832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733761" y="6343984"/>
              <a:ext cx="190988" cy="247678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4974882" y="6324898"/>
              <a:ext cx="847725" cy="284480"/>
            </a:xfrm>
            <a:custGeom>
              <a:avLst/>
              <a:gdLst/>
              <a:ahLst/>
              <a:cxnLst/>
              <a:rect l="l" t="t" r="r" b="b"/>
              <a:pathLst>
                <a:path w="847725" h="284479">
                  <a:moveTo>
                    <a:pt x="262610" y="143827"/>
                  </a:moveTo>
                  <a:lnTo>
                    <a:pt x="260273" y="116713"/>
                  </a:lnTo>
                  <a:lnTo>
                    <a:pt x="253276" y="92049"/>
                  </a:lnTo>
                  <a:lnTo>
                    <a:pt x="241617" y="69862"/>
                  </a:lnTo>
                  <a:lnTo>
                    <a:pt x="226288" y="51320"/>
                  </a:lnTo>
                  <a:lnTo>
                    <a:pt x="225298" y="50114"/>
                  </a:lnTo>
                  <a:lnTo>
                    <a:pt x="218440" y="44538"/>
                  </a:lnTo>
                  <a:lnTo>
                    <a:pt x="218440" y="143827"/>
                  </a:lnTo>
                  <a:lnTo>
                    <a:pt x="216839" y="164160"/>
                  </a:lnTo>
                  <a:lnTo>
                    <a:pt x="192773" y="211264"/>
                  </a:lnTo>
                  <a:lnTo>
                    <a:pt x="148577" y="234213"/>
                  </a:lnTo>
                  <a:lnTo>
                    <a:pt x="131305" y="235750"/>
                  </a:lnTo>
                  <a:lnTo>
                    <a:pt x="114033" y="234213"/>
                  </a:lnTo>
                  <a:lnTo>
                    <a:pt x="69824" y="211264"/>
                  </a:lnTo>
                  <a:lnTo>
                    <a:pt x="45770" y="164160"/>
                  </a:lnTo>
                  <a:lnTo>
                    <a:pt x="44157" y="143827"/>
                  </a:lnTo>
                  <a:lnTo>
                    <a:pt x="45745" y="123482"/>
                  </a:lnTo>
                  <a:lnTo>
                    <a:pt x="69519" y="76085"/>
                  </a:lnTo>
                  <a:lnTo>
                    <a:pt x="113779" y="52870"/>
                  </a:lnTo>
                  <a:lnTo>
                    <a:pt x="131305" y="51320"/>
                  </a:lnTo>
                  <a:lnTo>
                    <a:pt x="148882" y="52870"/>
                  </a:lnTo>
                  <a:lnTo>
                    <a:pt x="193078" y="75780"/>
                  </a:lnTo>
                  <a:lnTo>
                    <a:pt x="216852" y="123240"/>
                  </a:lnTo>
                  <a:lnTo>
                    <a:pt x="218440" y="143827"/>
                  </a:lnTo>
                  <a:lnTo>
                    <a:pt x="218440" y="44538"/>
                  </a:lnTo>
                  <a:lnTo>
                    <a:pt x="205435" y="33934"/>
                  </a:lnTo>
                  <a:lnTo>
                    <a:pt x="183146" y="22364"/>
                  </a:lnTo>
                  <a:lnTo>
                    <a:pt x="158432" y="15430"/>
                  </a:lnTo>
                  <a:lnTo>
                    <a:pt x="131305" y="13119"/>
                  </a:lnTo>
                  <a:lnTo>
                    <a:pt x="104152" y="15430"/>
                  </a:lnTo>
                  <a:lnTo>
                    <a:pt x="57162" y="33934"/>
                  </a:lnTo>
                  <a:lnTo>
                    <a:pt x="20980" y="69862"/>
                  </a:lnTo>
                  <a:lnTo>
                    <a:pt x="2324" y="116713"/>
                  </a:lnTo>
                  <a:lnTo>
                    <a:pt x="0" y="143827"/>
                  </a:lnTo>
                  <a:lnTo>
                    <a:pt x="2324" y="170675"/>
                  </a:lnTo>
                  <a:lnTo>
                    <a:pt x="20980" y="217246"/>
                  </a:lnTo>
                  <a:lnTo>
                    <a:pt x="57162" y="253136"/>
                  </a:lnTo>
                  <a:lnTo>
                    <a:pt x="104152" y="271627"/>
                  </a:lnTo>
                  <a:lnTo>
                    <a:pt x="131305" y="273939"/>
                  </a:lnTo>
                  <a:lnTo>
                    <a:pt x="158432" y="271627"/>
                  </a:lnTo>
                  <a:lnTo>
                    <a:pt x="205435" y="253136"/>
                  </a:lnTo>
                  <a:lnTo>
                    <a:pt x="241617" y="217246"/>
                  </a:lnTo>
                  <a:lnTo>
                    <a:pt x="260273" y="170675"/>
                  </a:lnTo>
                  <a:lnTo>
                    <a:pt x="262610" y="143827"/>
                  </a:lnTo>
                  <a:close/>
                </a:path>
                <a:path w="847725" h="284479">
                  <a:moveTo>
                    <a:pt x="540727" y="0"/>
                  </a:moveTo>
                  <a:lnTo>
                    <a:pt x="371221" y="182613"/>
                  </a:lnTo>
                  <a:lnTo>
                    <a:pt x="371221" y="19088"/>
                  </a:lnTo>
                  <a:lnTo>
                    <a:pt x="328244" y="19088"/>
                  </a:lnTo>
                  <a:lnTo>
                    <a:pt x="328244" y="284099"/>
                  </a:lnTo>
                  <a:lnTo>
                    <a:pt x="497751" y="101447"/>
                  </a:lnTo>
                  <a:lnTo>
                    <a:pt x="497751" y="266776"/>
                  </a:lnTo>
                  <a:lnTo>
                    <a:pt x="540727" y="266776"/>
                  </a:lnTo>
                  <a:lnTo>
                    <a:pt x="540727" y="0"/>
                  </a:lnTo>
                  <a:close/>
                </a:path>
                <a:path w="847725" h="284479">
                  <a:moveTo>
                    <a:pt x="847483" y="266776"/>
                  </a:moveTo>
                  <a:lnTo>
                    <a:pt x="744829" y="134874"/>
                  </a:lnTo>
                  <a:lnTo>
                    <a:pt x="835558" y="19088"/>
                  </a:lnTo>
                  <a:lnTo>
                    <a:pt x="783031" y="19088"/>
                  </a:lnTo>
                  <a:lnTo>
                    <a:pt x="717969" y="103251"/>
                  </a:lnTo>
                  <a:lnTo>
                    <a:pt x="654113" y="19088"/>
                  </a:lnTo>
                  <a:lnTo>
                    <a:pt x="601586" y="19088"/>
                  </a:lnTo>
                  <a:lnTo>
                    <a:pt x="691718" y="134277"/>
                  </a:lnTo>
                  <a:lnTo>
                    <a:pt x="586066" y="266776"/>
                  </a:lnTo>
                  <a:lnTo>
                    <a:pt x="638594" y="266776"/>
                  </a:lnTo>
                  <a:lnTo>
                    <a:pt x="716775" y="165900"/>
                  </a:lnTo>
                  <a:lnTo>
                    <a:pt x="794969" y="266776"/>
                  </a:lnTo>
                  <a:lnTo>
                    <a:pt x="847483" y="26677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970980" y="6343984"/>
              <a:ext cx="223218" cy="248892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6239548" y="6343984"/>
              <a:ext cx="265430" cy="387350"/>
            </a:xfrm>
            <a:custGeom>
              <a:avLst/>
              <a:gdLst/>
              <a:ahLst/>
              <a:cxnLst/>
              <a:rect l="l" t="t" r="r" b="b"/>
              <a:pathLst>
                <a:path w="265429" h="387350">
                  <a:moveTo>
                    <a:pt x="264997" y="0"/>
                  </a:moveTo>
                  <a:lnTo>
                    <a:pt x="217249" y="0"/>
                  </a:lnTo>
                  <a:lnTo>
                    <a:pt x="136676" y="177272"/>
                  </a:lnTo>
                  <a:lnTo>
                    <a:pt x="48940" y="0"/>
                  </a:lnTo>
                  <a:lnTo>
                    <a:pt x="0" y="0"/>
                  </a:lnTo>
                  <a:lnTo>
                    <a:pt x="113996" y="224401"/>
                  </a:lnTo>
                  <a:lnTo>
                    <a:pt x="34019" y="387338"/>
                  </a:lnTo>
                  <a:lnTo>
                    <a:pt x="81767" y="387338"/>
                  </a:lnTo>
                  <a:lnTo>
                    <a:pt x="264997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542753" y="6343984"/>
              <a:ext cx="182633" cy="247678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6806539" y="6324898"/>
              <a:ext cx="920750" cy="284480"/>
            </a:xfrm>
            <a:custGeom>
              <a:avLst/>
              <a:gdLst/>
              <a:ahLst/>
              <a:cxnLst/>
              <a:rect l="l" t="t" r="r" b="b"/>
              <a:pathLst>
                <a:path w="920750" h="284479">
                  <a:moveTo>
                    <a:pt x="319913" y="19126"/>
                  </a:moveTo>
                  <a:lnTo>
                    <a:pt x="276936" y="19126"/>
                  </a:lnTo>
                  <a:lnTo>
                    <a:pt x="276936" y="227406"/>
                  </a:lnTo>
                  <a:lnTo>
                    <a:pt x="181444" y="227406"/>
                  </a:lnTo>
                  <a:lnTo>
                    <a:pt x="181444" y="19126"/>
                  </a:lnTo>
                  <a:lnTo>
                    <a:pt x="138468" y="19126"/>
                  </a:lnTo>
                  <a:lnTo>
                    <a:pt x="138468" y="227406"/>
                  </a:lnTo>
                  <a:lnTo>
                    <a:pt x="42976" y="227406"/>
                  </a:lnTo>
                  <a:lnTo>
                    <a:pt x="42976" y="19126"/>
                  </a:lnTo>
                  <a:lnTo>
                    <a:pt x="0" y="19126"/>
                  </a:lnTo>
                  <a:lnTo>
                    <a:pt x="0" y="227406"/>
                  </a:lnTo>
                  <a:lnTo>
                    <a:pt x="0" y="266776"/>
                  </a:lnTo>
                  <a:lnTo>
                    <a:pt x="319913" y="266776"/>
                  </a:lnTo>
                  <a:lnTo>
                    <a:pt x="319913" y="227406"/>
                  </a:lnTo>
                  <a:lnTo>
                    <a:pt x="319913" y="19126"/>
                  </a:lnTo>
                  <a:close/>
                </a:path>
                <a:path w="920750" h="284479">
                  <a:moveTo>
                    <a:pt x="613549" y="0"/>
                  </a:moveTo>
                  <a:lnTo>
                    <a:pt x="444055" y="182613"/>
                  </a:lnTo>
                  <a:lnTo>
                    <a:pt x="444055" y="19088"/>
                  </a:lnTo>
                  <a:lnTo>
                    <a:pt x="401078" y="19088"/>
                  </a:lnTo>
                  <a:lnTo>
                    <a:pt x="401078" y="284099"/>
                  </a:lnTo>
                  <a:lnTo>
                    <a:pt x="570585" y="101447"/>
                  </a:lnTo>
                  <a:lnTo>
                    <a:pt x="570585" y="266776"/>
                  </a:lnTo>
                  <a:lnTo>
                    <a:pt x="613549" y="266776"/>
                  </a:lnTo>
                  <a:lnTo>
                    <a:pt x="613549" y="0"/>
                  </a:lnTo>
                  <a:close/>
                </a:path>
                <a:path w="920750" h="284479">
                  <a:moveTo>
                    <a:pt x="920318" y="266776"/>
                  </a:moveTo>
                  <a:lnTo>
                    <a:pt x="817664" y="134874"/>
                  </a:lnTo>
                  <a:lnTo>
                    <a:pt x="908380" y="19088"/>
                  </a:lnTo>
                  <a:lnTo>
                    <a:pt x="855865" y="19088"/>
                  </a:lnTo>
                  <a:lnTo>
                    <a:pt x="790803" y="103251"/>
                  </a:lnTo>
                  <a:lnTo>
                    <a:pt x="726948" y="19088"/>
                  </a:lnTo>
                  <a:lnTo>
                    <a:pt x="674420" y="19088"/>
                  </a:lnTo>
                  <a:lnTo>
                    <a:pt x="764540" y="134277"/>
                  </a:lnTo>
                  <a:lnTo>
                    <a:pt x="658901" y="266776"/>
                  </a:lnTo>
                  <a:lnTo>
                    <a:pt x="711428" y="266776"/>
                  </a:lnTo>
                  <a:lnTo>
                    <a:pt x="789609" y="165900"/>
                  </a:lnTo>
                  <a:lnTo>
                    <a:pt x="867791" y="266776"/>
                  </a:lnTo>
                  <a:lnTo>
                    <a:pt x="920318" y="26677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911277" y="6343984"/>
              <a:ext cx="208894" cy="247678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8147615" y="6338016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20" h="260984">
                  <a:moveTo>
                    <a:pt x="120572" y="0"/>
                  </a:moveTo>
                  <a:lnTo>
                    <a:pt x="73788" y="8580"/>
                  </a:lnTo>
                  <a:lnTo>
                    <a:pt x="34920" y="34313"/>
                  </a:lnTo>
                  <a:lnTo>
                    <a:pt x="8733" y="75277"/>
                  </a:lnTo>
                  <a:lnTo>
                    <a:pt x="0" y="129514"/>
                  </a:lnTo>
                  <a:lnTo>
                    <a:pt x="2201" y="158840"/>
                  </a:lnTo>
                  <a:lnTo>
                    <a:pt x="19812" y="207184"/>
                  </a:lnTo>
                  <a:lnTo>
                    <a:pt x="53763" y="241341"/>
                  </a:lnTo>
                  <a:lnTo>
                    <a:pt x="96437" y="258645"/>
                  </a:lnTo>
                  <a:lnTo>
                    <a:pt x="120572" y="260808"/>
                  </a:lnTo>
                  <a:lnTo>
                    <a:pt x="145560" y="258200"/>
                  </a:lnTo>
                  <a:lnTo>
                    <a:pt x="168017" y="250373"/>
                  </a:lnTo>
                  <a:lnTo>
                    <a:pt x="187939" y="237321"/>
                  </a:lnTo>
                  <a:lnTo>
                    <a:pt x="201918" y="222621"/>
                  </a:lnTo>
                  <a:lnTo>
                    <a:pt x="125346" y="222621"/>
                  </a:lnTo>
                  <a:lnTo>
                    <a:pt x="107529" y="220999"/>
                  </a:lnTo>
                  <a:lnTo>
                    <a:pt x="65956" y="196653"/>
                  </a:lnTo>
                  <a:lnTo>
                    <a:pt x="45535" y="149148"/>
                  </a:lnTo>
                  <a:lnTo>
                    <a:pt x="44217" y="130100"/>
                  </a:lnTo>
                  <a:lnTo>
                    <a:pt x="44176" y="129514"/>
                  </a:lnTo>
                  <a:lnTo>
                    <a:pt x="50067" y="91240"/>
                  </a:lnTo>
                  <a:lnTo>
                    <a:pt x="80187" y="51798"/>
                  </a:lnTo>
                  <a:lnTo>
                    <a:pt x="125346" y="38197"/>
                  </a:lnTo>
                  <a:lnTo>
                    <a:pt x="202518" y="38197"/>
                  </a:lnTo>
                  <a:lnTo>
                    <a:pt x="188383" y="23160"/>
                  </a:lnTo>
                  <a:lnTo>
                    <a:pt x="168613" y="10291"/>
                  </a:lnTo>
                  <a:lnTo>
                    <a:pt x="146011" y="2572"/>
                  </a:lnTo>
                  <a:lnTo>
                    <a:pt x="120572" y="0"/>
                  </a:lnTo>
                  <a:close/>
                </a:path>
                <a:path w="248920" h="260984">
                  <a:moveTo>
                    <a:pt x="248296" y="219040"/>
                  </a:moveTo>
                  <a:lnTo>
                    <a:pt x="205323" y="219040"/>
                  </a:lnTo>
                  <a:lnTo>
                    <a:pt x="205323" y="253646"/>
                  </a:lnTo>
                  <a:lnTo>
                    <a:pt x="248296" y="253646"/>
                  </a:lnTo>
                  <a:lnTo>
                    <a:pt x="248296" y="219040"/>
                  </a:lnTo>
                  <a:close/>
                </a:path>
                <a:path w="248920" h="260984">
                  <a:moveTo>
                    <a:pt x="202518" y="38197"/>
                  </a:moveTo>
                  <a:lnTo>
                    <a:pt x="125346" y="38197"/>
                  </a:lnTo>
                  <a:lnTo>
                    <a:pt x="141220" y="39709"/>
                  </a:lnTo>
                  <a:lnTo>
                    <a:pt x="141078" y="39709"/>
                  </a:lnTo>
                  <a:lnTo>
                    <a:pt x="182643" y="62060"/>
                  </a:lnTo>
                  <a:lnTo>
                    <a:pt x="206142" y="109297"/>
                  </a:lnTo>
                  <a:lnTo>
                    <a:pt x="207710" y="130100"/>
                  </a:lnTo>
                  <a:lnTo>
                    <a:pt x="206311" y="148757"/>
                  </a:lnTo>
                  <a:lnTo>
                    <a:pt x="185334" y="195753"/>
                  </a:lnTo>
                  <a:lnTo>
                    <a:pt x="143017" y="220999"/>
                  </a:lnTo>
                  <a:lnTo>
                    <a:pt x="142593" y="220999"/>
                  </a:lnTo>
                  <a:lnTo>
                    <a:pt x="125346" y="222621"/>
                  </a:lnTo>
                  <a:lnTo>
                    <a:pt x="201918" y="222621"/>
                  </a:lnTo>
                  <a:lnTo>
                    <a:pt x="205323" y="219040"/>
                  </a:lnTo>
                  <a:lnTo>
                    <a:pt x="248296" y="219040"/>
                  </a:lnTo>
                  <a:lnTo>
                    <a:pt x="248296" y="41181"/>
                  </a:lnTo>
                  <a:lnTo>
                    <a:pt x="205323" y="41181"/>
                  </a:lnTo>
                  <a:lnTo>
                    <a:pt x="202518" y="38197"/>
                  </a:lnTo>
                  <a:close/>
                </a:path>
                <a:path w="248920" h="260984">
                  <a:moveTo>
                    <a:pt x="248296" y="5968"/>
                  </a:moveTo>
                  <a:lnTo>
                    <a:pt x="205323" y="5968"/>
                  </a:lnTo>
                  <a:lnTo>
                    <a:pt x="205323" y="41181"/>
                  </a:lnTo>
                  <a:lnTo>
                    <a:pt x="248296" y="41181"/>
                  </a:lnTo>
                  <a:lnTo>
                    <a:pt x="248296" y="5968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469909" y="6343984"/>
              <a:ext cx="182633" cy="247678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8718181" y="6338017"/>
              <a:ext cx="726440" cy="260985"/>
            </a:xfrm>
            <a:custGeom>
              <a:avLst/>
              <a:gdLst/>
              <a:ahLst/>
              <a:cxnLst/>
              <a:rect l="l" t="t" r="r" b="b"/>
              <a:pathLst>
                <a:path w="726440" h="260984">
                  <a:moveTo>
                    <a:pt x="236956" y="138480"/>
                  </a:moveTo>
                  <a:lnTo>
                    <a:pt x="236169" y="111175"/>
                  </a:lnTo>
                  <a:lnTo>
                    <a:pt x="234734" y="102666"/>
                  </a:lnTo>
                  <a:lnTo>
                    <a:pt x="232029" y="86550"/>
                  </a:lnTo>
                  <a:lnTo>
                    <a:pt x="224523" y="64617"/>
                  </a:lnTo>
                  <a:lnTo>
                    <a:pt x="213664" y="45364"/>
                  </a:lnTo>
                  <a:lnTo>
                    <a:pt x="207276" y="38214"/>
                  </a:lnTo>
                  <a:lnTo>
                    <a:pt x="195948" y="25527"/>
                  </a:lnTo>
                  <a:lnTo>
                    <a:pt x="192773" y="23444"/>
                  </a:lnTo>
                  <a:lnTo>
                    <a:pt x="192773" y="102666"/>
                  </a:lnTo>
                  <a:lnTo>
                    <a:pt x="47155" y="102666"/>
                  </a:lnTo>
                  <a:lnTo>
                    <a:pt x="63207" y="66128"/>
                  </a:lnTo>
                  <a:lnTo>
                    <a:pt x="94678" y="42760"/>
                  </a:lnTo>
                  <a:lnTo>
                    <a:pt x="119964" y="38214"/>
                  </a:lnTo>
                  <a:lnTo>
                    <a:pt x="133692" y="39357"/>
                  </a:lnTo>
                  <a:lnTo>
                    <a:pt x="133362" y="39357"/>
                  </a:lnTo>
                  <a:lnTo>
                    <a:pt x="145554" y="42608"/>
                  </a:lnTo>
                  <a:lnTo>
                    <a:pt x="176491" y="65354"/>
                  </a:lnTo>
                  <a:lnTo>
                    <a:pt x="192773" y="102666"/>
                  </a:lnTo>
                  <a:lnTo>
                    <a:pt x="192773" y="23444"/>
                  </a:lnTo>
                  <a:lnTo>
                    <a:pt x="174421" y="11353"/>
                  </a:lnTo>
                  <a:lnTo>
                    <a:pt x="149098" y="2844"/>
                  </a:lnTo>
                  <a:lnTo>
                    <a:pt x="119964" y="0"/>
                  </a:lnTo>
                  <a:lnTo>
                    <a:pt x="93903" y="2336"/>
                  </a:lnTo>
                  <a:lnTo>
                    <a:pt x="50190" y="20993"/>
                  </a:lnTo>
                  <a:lnTo>
                    <a:pt x="18300" y="57175"/>
                  </a:lnTo>
                  <a:lnTo>
                    <a:pt x="2032" y="104178"/>
                  </a:lnTo>
                  <a:lnTo>
                    <a:pt x="0" y="131318"/>
                  </a:lnTo>
                  <a:lnTo>
                    <a:pt x="2260" y="161556"/>
                  </a:lnTo>
                  <a:lnTo>
                    <a:pt x="20307" y="210045"/>
                  </a:lnTo>
                  <a:lnTo>
                    <a:pt x="55041" y="242531"/>
                  </a:lnTo>
                  <a:lnTo>
                    <a:pt x="98158" y="258787"/>
                  </a:lnTo>
                  <a:lnTo>
                    <a:pt x="122364" y="260819"/>
                  </a:lnTo>
                  <a:lnTo>
                    <a:pt x="145630" y="258927"/>
                  </a:lnTo>
                  <a:lnTo>
                    <a:pt x="167119" y="253212"/>
                  </a:lnTo>
                  <a:lnTo>
                    <a:pt x="186817" y="243700"/>
                  </a:lnTo>
                  <a:lnTo>
                    <a:pt x="204724" y="230390"/>
                  </a:lnTo>
                  <a:lnTo>
                    <a:pt x="212534" y="222631"/>
                  </a:lnTo>
                  <a:lnTo>
                    <a:pt x="213334" y="221843"/>
                  </a:lnTo>
                  <a:lnTo>
                    <a:pt x="221272" y="212331"/>
                  </a:lnTo>
                  <a:lnTo>
                    <a:pt x="228549" y="201853"/>
                  </a:lnTo>
                  <a:lnTo>
                    <a:pt x="235153" y="190411"/>
                  </a:lnTo>
                  <a:lnTo>
                    <a:pt x="199339" y="170713"/>
                  </a:lnTo>
                  <a:lnTo>
                    <a:pt x="194386" y="180225"/>
                  </a:lnTo>
                  <a:lnTo>
                    <a:pt x="188455" y="189064"/>
                  </a:lnTo>
                  <a:lnTo>
                    <a:pt x="150253" y="218160"/>
                  </a:lnTo>
                  <a:lnTo>
                    <a:pt x="122948" y="222631"/>
                  </a:lnTo>
                  <a:lnTo>
                    <a:pt x="107162" y="221183"/>
                  </a:lnTo>
                  <a:lnTo>
                    <a:pt x="67437" y="199364"/>
                  </a:lnTo>
                  <a:lnTo>
                    <a:pt x="45847" y="156375"/>
                  </a:lnTo>
                  <a:lnTo>
                    <a:pt x="44170" y="138480"/>
                  </a:lnTo>
                  <a:lnTo>
                    <a:pt x="236956" y="138480"/>
                  </a:lnTo>
                  <a:close/>
                </a:path>
                <a:path w="726440" h="260984">
                  <a:moveTo>
                    <a:pt x="498360" y="183832"/>
                  </a:moveTo>
                  <a:lnTo>
                    <a:pt x="481266" y="200812"/>
                  </a:lnTo>
                  <a:lnTo>
                    <a:pt x="462241" y="212928"/>
                  </a:lnTo>
                  <a:lnTo>
                    <a:pt x="441274" y="220205"/>
                  </a:lnTo>
                  <a:lnTo>
                    <a:pt x="418376" y="222631"/>
                  </a:lnTo>
                  <a:lnTo>
                    <a:pt x="401104" y="221094"/>
                  </a:lnTo>
                  <a:lnTo>
                    <a:pt x="356908" y="198158"/>
                  </a:lnTo>
                  <a:lnTo>
                    <a:pt x="332841" y="151041"/>
                  </a:lnTo>
                  <a:lnTo>
                    <a:pt x="331241" y="130708"/>
                  </a:lnTo>
                  <a:lnTo>
                    <a:pt x="332841" y="110363"/>
                  </a:lnTo>
                  <a:lnTo>
                    <a:pt x="356908" y="62966"/>
                  </a:lnTo>
                  <a:lnTo>
                    <a:pt x="401447" y="39751"/>
                  </a:lnTo>
                  <a:lnTo>
                    <a:pt x="418973" y="38201"/>
                  </a:lnTo>
                  <a:lnTo>
                    <a:pt x="441960" y="40513"/>
                  </a:lnTo>
                  <a:lnTo>
                    <a:pt x="462546" y="47447"/>
                  </a:lnTo>
                  <a:lnTo>
                    <a:pt x="480745" y="59016"/>
                  </a:lnTo>
                  <a:lnTo>
                    <a:pt x="496570" y="75196"/>
                  </a:lnTo>
                  <a:lnTo>
                    <a:pt x="496570" y="23863"/>
                  </a:lnTo>
                  <a:lnTo>
                    <a:pt x="478993" y="13423"/>
                  </a:lnTo>
                  <a:lnTo>
                    <a:pt x="460311" y="5969"/>
                  </a:lnTo>
                  <a:lnTo>
                    <a:pt x="440499" y="1498"/>
                  </a:lnTo>
                  <a:lnTo>
                    <a:pt x="419569" y="0"/>
                  </a:lnTo>
                  <a:lnTo>
                    <a:pt x="392150" y="2336"/>
                  </a:lnTo>
                  <a:lnTo>
                    <a:pt x="344703" y="20980"/>
                  </a:lnTo>
                  <a:lnTo>
                    <a:pt x="308216" y="57162"/>
                  </a:lnTo>
                  <a:lnTo>
                    <a:pt x="289420" y="104178"/>
                  </a:lnTo>
                  <a:lnTo>
                    <a:pt x="287070" y="131318"/>
                  </a:lnTo>
                  <a:lnTo>
                    <a:pt x="289394" y="158153"/>
                  </a:lnTo>
                  <a:lnTo>
                    <a:pt x="308051" y="204558"/>
                  </a:lnTo>
                  <a:lnTo>
                    <a:pt x="344309" y="240169"/>
                  </a:lnTo>
                  <a:lnTo>
                    <a:pt x="391909" y="258521"/>
                  </a:lnTo>
                  <a:lnTo>
                    <a:pt x="419569" y="260819"/>
                  </a:lnTo>
                  <a:lnTo>
                    <a:pt x="440829" y="259207"/>
                  </a:lnTo>
                  <a:lnTo>
                    <a:pt x="461048" y="254406"/>
                  </a:lnTo>
                  <a:lnTo>
                    <a:pt x="480225" y="246392"/>
                  </a:lnTo>
                  <a:lnTo>
                    <a:pt x="498360" y="235165"/>
                  </a:lnTo>
                  <a:lnTo>
                    <a:pt x="498360" y="183832"/>
                  </a:lnTo>
                  <a:close/>
                </a:path>
                <a:path w="726440" h="260984">
                  <a:moveTo>
                    <a:pt x="726338" y="5994"/>
                  </a:moveTo>
                  <a:lnTo>
                    <a:pt x="528193" y="5994"/>
                  </a:lnTo>
                  <a:lnTo>
                    <a:pt x="528193" y="45364"/>
                  </a:lnTo>
                  <a:lnTo>
                    <a:pt x="605777" y="45364"/>
                  </a:lnTo>
                  <a:lnTo>
                    <a:pt x="605777" y="253644"/>
                  </a:lnTo>
                  <a:lnTo>
                    <a:pt x="648754" y="253644"/>
                  </a:lnTo>
                  <a:lnTo>
                    <a:pt x="648754" y="45364"/>
                  </a:lnTo>
                  <a:lnTo>
                    <a:pt x="726338" y="45364"/>
                  </a:lnTo>
                  <a:lnTo>
                    <a:pt x="726338" y="5994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489888" y="6343984"/>
              <a:ext cx="190988" cy="247678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675919" y="6537966"/>
              <a:ext cx="9128125" cy="1503680"/>
            </a:xfrm>
            <a:custGeom>
              <a:avLst/>
              <a:gdLst/>
              <a:ahLst/>
              <a:cxnLst/>
              <a:rect l="l" t="t" r="r" b="b"/>
              <a:pathLst>
                <a:path w="9128125" h="1503679">
                  <a:moveTo>
                    <a:pt x="325272" y="1288580"/>
                  </a:moveTo>
                  <a:lnTo>
                    <a:pt x="321932" y="1245247"/>
                  </a:lnTo>
                  <a:lnTo>
                    <a:pt x="311924" y="1205992"/>
                  </a:lnTo>
                  <a:lnTo>
                    <a:pt x="295224" y="1170787"/>
                  </a:lnTo>
                  <a:lnTo>
                    <a:pt x="271868" y="1139659"/>
                  </a:lnTo>
                  <a:lnTo>
                    <a:pt x="242925" y="1114196"/>
                  </a:lnTo>
                  <a:lnTo>
                    <a:pt x="171754" y="1085113"/>
                  </a:lnTo>
                  <a:lnTo>
                    <a:pt x="129514" y="1081468"/>
                  </a:lnTo>
                  <a:lnTo>
                    <a:pt x="94335" y="1083932"/>
                  </a:lnTo>
                  <a:lnTo>
                    <a:pt x="61023" y="1091323"/>
                  </a:lnTo>
                  <a:lnTo>
                    <a:pt x="29578" y="1103630"/>
                  </a:lnTo>
                  <a:lnTo>
                    <a:pt x="0" y="1120863"/>
                  </a:lnTo>
                  <a:lnTo>
                    <a:pt x="0" y="1175778"/>
                  </a:lnTo>
                  <a:lnTo>
                    <a:pt x="11303" y="1165479"/>
                  </a:lnTo>
                  <a:lnTo>
                    <a:pt x="23723" y="1156081"/>
                  </a:lnTo>
                  <a:lnTo>
                    <a:pt x="71285" y="1132662"/>
                  </a:lnTo>
                  <a:lnTo>
                    <a:pt x="111569" y="1124292"/>
                  </a:lnTo>
                  <a:lnTo>
                    <a:pt x="132499" y="1123251"/>
                  </a:lnTo>
                  <a:lnTo>
                    <a:pt x="161391" y="1125689"/>
                  </a:lnTo>
                  <a:lnTo>
                    <a:pt x="211670" y="1145247"/>
                  </a:lnTo>
                  <a:lnTo>
                    <a:pt x="250990" y="1183068"/>
                  </a:lnTo>
                  <a:lnTo>
                    <a:pt x="273519" y="1231569"/>
                  </a:lnTo>
                  <a:lnTo>
                    <a:pt x="278130" y="1259332"/>
                  </a:lnTo>
                  <a:lnTo>
                    <a:pt x="47752" y="1259332"/>
                  </a:lnTo>
                  <a:lnTo>
                    <a:pt x="47752" y="1301115"/>
                  </a:lnTo>
                  <a:lnTo>
                    <a:pt x="279920" y="1301115"/>
                  </a:lnTo>
                  <a:lnTo>
                    <a:pt x="277418" y="1332484"/>
                  </a:lnTo>
                  <a:lnTo>
                    <a:pt x="255638" y="1386497"/>
                  </a:lnTo>
                  <a:lnTo>
                    <a:pt x="213258" y="1427683"/>
                  </a:lnTo>
                  <a:lnTo>
                    <a:pt x="161036" y="1448866"/>
                  </a:lnTo>
                  <a:lnTo>
                    <a:pt x="131914" y="1451508"/>
                  </a:lnTo>
                  <a:lnTo>
                    <a:pt x="109753" y="1450289"/>
                  </a:lnTo>
                  <a:lnTo>
                    <a:pt x="66776" y="1440434"/>
                  </a:lnTo>
                  <a:lnTo>
                    <a:pt x="20447" y="1416900"/>
                  </a:lnTo>
                  <a:lnTo>
                    <a:pt x="0" y="1399590"/>
                  </a:lnTo>
                  <a:lnTo>
                    <a:pt x="0" y="1454492"/>
                  </a:lnTo>
                  <a:lnTo>
                    <a:pt x="30848" y="1471472"/>
                  </a:lnTo>
                  <a:lnTo>
                    <a:pt x="63119" y="1483601"/>
                  </a:lnTo>
                  <a:lnTo>
                    <a:pt x="96799" y="1490865"/>
                  </a:lnTo>
                  <a:lnTo>
                    <a:pt x="131914" y="1493291"/>
                  </a:lnTo>
                  <a:lnTo>
                    <a:pt x="173837" y="1489671"/>
                  </a:lnTo>
                  <a:lnTo>
                    <a:pt x="211277" y="1478813"/>
                  </a:lnTo>
                  <a:lnTo>
                    <a:pt x="272770" y="1435404"/>
                  </a:lnTo>
                  <a:lnTo>
                    <a:pt x="295732" y="1404518"/>
                  </a:lnTo>
                  <a:lnTo>
                    <a:pt x="312153" y="1369745"/>
                  </a:lnTo>
                  <a:lnTo>
                    <a:pt x="321995" y="1331099"/>
                  </a:lnTo>
                  <a:lnTo>
                    <a:pt x="325272" y="1288580"/>
                  </a:lnTo>
                  <a:close/>
                </a:path>
                <a:path w="9128125" h="1503679">
                  <a:moveTo>
                    <a:pt x="558050" y="1238478"/>
                  </a:moveTo>
                  <a:lnTo>
                    <a:pt x="359892" y="1238478"/>
                  </a:lnTo>
                  <a:lnTo>
                    <a:pt x="359892" y="1277848"/>
                  </a:lnTo>
                  <a:lnTo>
                    <a:pt x="437489" y="1277848"/>
                  </a:lnTo>
                  <a:lnTo>
                    <a:pt x="437489" y="1486128"/>
                  </a:lnTo>
                  <a:lnTo>
                    <a:pt x="480453" y="1486128"/>
                  </a:lnTo>
                  <a:lnTo>
                    <a:pt x="480453" y="1277848"/>
                  </a:lnTo>
                  <a:lnTo>
                    <a:pt x="558050" y="1277848"/>
                  </a:lnTo>
                  <a:lnTo>
                    <a:pt x="558050" y="1238478"/>
                  </a:lnTo>
                  <a:close/>
                </a:path>
                <a:path w="9128125" h="1503679">
                  <a:moveTo>
                    <a:pt x="850493" y="1363179"/>
                  </a:moveTo>
                  <a:lnTo>
                    <a:pt x="841159" y="1311414"/>
                  </a:lnTo>
                  <a:lnTo>
                    <a:pt x="814158" y="1270660"/>
                  </a:lnTo>
                  <a:lnTo>
                    <a:pt x="806323" y="1263891"/>
                  </a:lnTo>
                  <a:lnTo>
                    <a:pt x="806323" y="1363179"/>
                  </a:lnTo>
                  <a:lnTo>
                    <a:pt x="804722" y="1383512"/>
                  </a:lnTo>
                  <a:lnTo>
                    <a:pt x="780656" y="1430629"/>
                  </a:lnTo>
                  <a:lnTo>
                    <a:pt x="736460" y="1453553"/>
                  </a:lnTo>
                  <a:lnTo>
                    <a:pt x="719188" y="1455089"/>
                  </a:lnTo>
                  <a:lnTo>
                    <a:pt x="701916" y="1453553"/>
                  </a:lnTo>
                  <a:lnTo>
                    <a:pt x="657707" y="1430629"/>
                  </a:lnTo>
                  <a:lnTo>
                    <a:pt x="633653" y="1383512"/>
                  </a:lnTo>
                  <a:lnTo>
                    <a:pt x="632040" y="1363179"/>
                  </a:lnTo>
                  <a:lnTo>
                    <a:pt x="633628" y="1342834"/>
                  </a:lnTo>
                  <a:lnTo>
                    <a:pt x="657402" y="1295425"/>
                  </a:lnTo>
                  <a:lnTo>
                    <a:pt x="701662" y="1272209"/>
                  </a:lnTo>
                  <a:lnTo>
                    <a:pt x="719188" y="1270660"/>
                  </a:lnTo>
                  <a:lnTo>
                    <a:pt x="736765" y="1272209"/>
                  </a:lnTo>
                  <a:lnTo>
                    <a:pt x="780961" y="1295146"/>
                  </a:lnTo>
                  <a:lnTo>
                    <a:pt x="804735" y="1342593"/>
                  </a:lnTo>
                  <a:lnTo>
                    <a:pt x="806323" y="1363179"/>
                  </a:lnTo>
                  <a:lnTo>
                    <a:pt x="806323" y="1263891"/>
                  </a:lnTo>
                  <a:lnTo>
                    <a:pt x="793318" y="1253286"/>
                  </a:lnTo>
                  <a:lnTo>
                    <a:pt x="771029" y="1241729"/>
                  </a:lnTo>
                  <a:lnTo>
                    <a:pt x="746315" y="1234795"/>
                  </a:lnTo>
                  <a:lnTo>
                    <a:pt x="719188" y="1232484"/>
                  </a:lnTo>
                  <a:lnTo>
                    <a:pt x="692035" y="1234795"/>
                  </a:lnTo>
                  <a:lnTo>
                    <a:pt x="645033" y="1253286"/>
                  </a:lnTo>
                  <a:lnTo>
                    <a:pt x="608850" y="1289215"/>
                  </a:lnTo>
                  <a:lnTo>
                    <a:pt x="590207" y="1336065"/>
                  </a:lnTo>
                  <a:lnTo>
                    <a:pt x="587883" y="1363179"/>
                  </a:lnTo>
                  <a:lnTo>
                    <a:pt x="590207" y="1390040"/>
                  </a:lnTo>
                  <a:lnTo>
                    <a:pt x="608850" y="1436598"/>
                  </a:lnTo>
                  <a:lnTo>
                    <a:pt x="645033" y="1472488"/>
                  </a:lnTo>
                  <a:lnTo>
                    <a:pt x="692035" y="1490980"/>
                  </a:lnTo>
                  <a:lnTo>
                    <a:pt x="719188" y="1493291"/>
                  </a:lnTo>
                  <a:lnTo>
                    <a:pt x="746315" y="1490980"/>
                  </a:lnTo>
                  <a:lnTo>
                    <a:pt x="793318" y="1472488"/>
                  </a:lnTo>
                  <a:lnTo>
                    <a:pt x="829500" y="1436598"/>
                  </a:lnTo>
                  <a:lnTo>
                    <a:pt x="848156" y="1390040"/>
                  </a:lnTo>
                  <a:lnTo>
                    <a:pt x="850493" y="1363179"/>
                  </a:lnTo>
                  <a:close/>
                </a:path>
                <a:path w="9128125" h="1503679">
                  <a:moveTo>
                    <a:pt x="1267663" y="1219352"/>
                  </a:moveTo>
                  <a:lnTo>
                    <a:pt x="1098156" y="1401978"/>
                  </a:lnTo>
                  <a:lnTo>
                    <a:pt x="1098156" y="1238427"/>
                  </a:lnTo>
                  <a:lnTo>
                    <a:pt x="1055179" y="1238427"/>
                  </a:lnTo>
                  <a:lnTo>
                    <a:pt x="1055179" y="1503438"/>
                  </a:lnTo>
                  <a:lnTo>
                    <a:pt x="1224686" y="1320800"/>
                  </a:lnTo>
                  <a:lnTo>
                    <a:pt x="1224686" y="1486128"/>
                  </a:lnTo>
                  <a:lnTo>
                    <a:pt x="1267663" y="1486128"/>
                  </a:lnTo>
                  <a:lnTo>
                    <a:pt x="1267663" y="1219352"/>
                  </a:lnTo>
                  <a:close/>
                </a:path>
                <a:path w="9128125" h="1503679">
                  <a:moveTo>
                    <a:pt x="1544586" y="1416291"/>
                  </a:moveTo>
                  <a:lnTo>
                    <a:pt x="1527505" y="1433271"/>
                  </a:lnTo>
                  <a:lnTo>
                    <a:pt x="1508480" y="1445387"/>
                  </a:lnTo>
                  <a:lnTo>
                    <a:pt x="1487512" y="1452664"/>
                  </a:lnTo>
                  <a:lnTo>
                    <a:pt x="1464602" y="1455089"/>
                  </a:lnTo>
                  <a:lnTo>
                    <a:pt x="1447342" y="1453553"/>
                  </a:lnTo>
                  <a:lnTo>
                    <a:pt x="1403146" y="1430629"/>
                  </a:lnTo>
                  <a:lnTo>
                    <a:pt x="1379080" y="1383512"/>
                  </a:lnTo>
                  <a:lnTo>
                    <a:pt x="1377480" y="1363179"/>
                  </a:lnTo>
                  <a:lnTo>
                    <a:pt x="1379080" y="1342834"/>
                  </a:lnTo>
                  <a:lnTo>
                    <a:pt x="1403146" y="1295425"/>
                  </a:lnTo>
                  <a:lnTo>
                    <a:pt x="1447673" y="1272209"/>
                  </a:lnTo>
                  <a:lnTo>
                    <a:pt x="1465211" y="1270660"/>
                  </a:lnTo>
                  <a:lnTo>
                    <a:pt x="1488186" y="1272971"/>
                  </a:lnTo>
                  <a:lnTo>
                    <a:pt x="1508785" y="1279918"/>
                  </a:lnTo>
                  <a:lnTo>
                    <a:pt x="1526984" y="1291488"/>
                  </a:lnTo>
                  <a:lnTo>
                    <a:pt x="1542808" y="1307680"/>
                  </a:lnTo>
                  <a:lnTo>
                    <a:pt x="1542808" y="1256347"/>
                  </a:lnTo>
                  <a:lnTo>
                    <a:pt x="1525231" y="1245908"/>
                  </a:lnTo>
                  <a:lnTo>
                    <a:pt x="1506537" y="1238453"/>
                  </a:lnTo>
                  <a:lnTo>
                    <a:pt x="1486738" y="1233970"/>
                  </a:lnTo>
                  <a:lnTo>
                    <a:pt x="1465795" y="1232484"/>
                  </a:lnTo>
                  <a:lnTo>
                    <a:pt x="1438389" y="1234821"/>
                  </a:lnTo>
                  <a:lnTo>
                    <a:pt x="1390942" y="1253464"/>
                  </a:lnTo>
                  <a:lnTo>
                    <a:pt x="1354455" y="1289646"/>
                  </a:lnTo>
                  <a:lnTo>
                    <a:pt x="1335646" y="1336636"/>
                  </a:lnTo>
                  <a:lnTo>
                    <a:pt x="1333296" y="1363776"/>
                  </a:lnTo>
                  <a:lnTo>
                    <a:pt x="1335633" y="1390624"/>
                  </a:lnTo>
                  <a:lnTo>
                    <a:pt x="1354289" y="1437017"/>
                  </a:lnTo>
                  <a:lnTo>
                    <a:pt x="1390548" y="1472641"/>
                  </a:lnTo>
                  <a:lnTo>
                    <a:pt x="1438135" y="1491005"/>
                  </a:lnTo>
                  <a:lnTo>
                    <a:pt x="1465795" y="1493291"/>
                  </a:lnTo>
                  <a:lnTo>
                    <a:pt x="1487068" y="1491691"/>
                  </a:lnTo>
                  <a:lnTo>
                    <a:pt x="1507286" y="1486877"/>
                  </a:lnTo>
                  <a:lnTo>
                    <a:pt x="1526463" y="1478851"/>
                  </a:lnTo>
                  <a:lnTo>
                    <a:pt x="1544586" y="1467624"/>
                  </a:lnTo>
                  <a:lnTo>
                    <a:pt x="1544586" y="1416291"/>
                  </a:lnTo>
                  <a:close/>
                </a:path>
                <a:path w="9128125" h="1503679">
                  <a:moveTo>
                    <a:pt x="9127896" y="21882"/>
                  </a:moveTo>
                  <a:lnTo>
                    <a:pt x="9124912" y="14909"/>
                  </a:lnTo>
                  <a:lnTo>
                    <a:pt x="9112974" y="2984"/>
                  </a:lnTo>
                  <a:lnTo>
                    <a:pt x="9106002" y="0"/>
                  </a:lnTo>
                  <a:lnTo>
                    <a:pt x="9090076" y="0"/>
                  </a:lnTo>
                  <a:lnTo>
                    <a:pt x="9083129" y="2984"/>
                  </a:lnTo>
                  <a:lnTo>
                    <a:pt x="9071191" y="14909"/>
                  </a:lnTo>
                  <a:lnTo>
                    <a:pt x="9068219" y="21882"/>
                  </a:lnTo>
                  <a:lnTo>
                    <a:pt x="9068219" y="37795"/>
                  </a:lnTo>
                  <a:lnTo>
                    <a:pt x="9071191" y="44754"/>
                  </a:lnTo>
                  <a:lnTo>
                    <a:pt x="9077160" y="50723"/>
                  </a:lnTo>
                  <a:lnTo>
                    <a:pt x="9083129" y="56692"/>
                  </a:lnTo>
                  <a:lnTo>
                    <a:pt x="9090076" y="59677"/>
                  </a:lnTo>
                  <a:lnTo>
                    <a:pt x="9106002" y="59677"/>
                  </a:lnTo>
                  <a:lnTo>
                    <a:pt x="9112974" y="56692"/>
                  </a:lnTo>
                  <a:lnTo>
                    <a:pt x="9124912" y="44754"/>
                  </a:lnTo>
                  <a:lnTo>
                    <a:pt x="9127896" y="37795"/>
                  </a:lnTo>
                  <a:lnTo>
                    <a:pt x="9127896" y="21882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286160" y="7776391"/>
              <a:ext cx="208894" cy="247699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2538006" y="7770437"/>
              <a:ext cx="1088390" cy="393700"/>
            </a:xfrm>
            <a:custGeom>
              <a:avLst/>
              <a:gdLst/>
              <a:ahLst/>
              <a:cxnLst/>
              <a:rect l="l" t="t" r="r" b="b"/>
              <a:pathLst>
                <a:path w="1088389" h="393700">
                  <a:moveTo>
                    <a:pt x="248285" y="131292"/>
                  </a:moveTo>
                  <a:lnTo>
                    <a:pt x="240157" y="81699"/>
                  </a:lnTo>
                  <a:lnTo>
                    <a:pt x="215773" y="39090"/>
                  </a:lnTo>
                  <a:lnTo>
                    <a:pt x="214833" y="38188"/>
                  </a:lnTo>
                  <a:lnTo>
                    <a:pt x="204127" y="27851"/>
                  </a:lnTo>
                  <a:lnTo>
                    <a:pt x="204127" y="131292"/>
                  </a:lnTo>
                  <a:lnTo>
                    <a:pt x="202768" y="149339"/>
                  </a:lnTo>
                  <a:lnTo>
                    <a:pt x="182041" y="196049"/>
                  </a:lnTo>
                  <a:lnTo>
                    <a:pt x="140855" y="220954"/>
                  </a:lnTo>
                  <a:lnTo>
                    <a:pt x="123545" y="222618"/>
                  </a:lnTo>
                  <a:lnTo>
                    <a:pt x="105918" y="220954"/>
                  </a:lnTo>
                  <a:lnTo>
                    <a:pt x="99809" y="219036"/>
                  </a:lnTo>
                  <a:lnTo>
                    <a:pt x="90055" y="215976"/>
                  </a:lnTo>
                  <a:lnTo>
                    <a:pt x="75933" y="207670"/>
                  </a:lnTo>
                  <a:lnTo>
                    <a:pt x="63563" y="196049"/>
                  </a:lnTo>
                  <a:lnTo>
                    <a:pt x="53543" y="182041"/>
                  </a:lnTo>
                  <a:lnTo>
                    <a:pt x="46405" y="166585"/>
                  </a:lnTo>
                  <a:lnTo>
                    <a:pt x="46329" y="166446"/>
                  </a:lnTo>
                  <a:lnTo>
                    <a:pt x="42113" y="149669"/>
                  </a:lnTo>
                  <a:lnTo>
                    <a:pt x="42024" y="149339"/>
                  </a:lnTo>
                  <a:lnTo>
                    <a:pt x="40640" y="131292"/>
                  </a:lnTo>
                  <a:lnTo>
                    <a:pt x="40589" y="130708"/>
                  </a:lnTo>
                  <a:lnTo>
                    <a:pt x="42125" y="110934"/>
                  </a:lnTo>
                  <a:lnTo>
                    <a:pt x="42151" y="110604"/>
                  </a:lnTo>
                  <a:lnTo>
                    <a:pt x="65671" y="63258"/>
                  </a:lnTo>
                  <a:lnTo>
                    <a:pt x="104724" y="40576"/>
                  </a:lnTo>
                  <a:lnTo>
                    <a:pt x="122948" y="38188"/>
                  </a:lnTo>
                  <a:lnTo>
                    <a:pt x="138582" y="39763"/>
                  </a:lnTo>
                  <a:lnTo>
                    <a:pt x="179654" y="63258"/>
                  </a:lnTo>
                  <a:lnTo>
                    <a:pt x="202514" y="110604"/>
                  </a:lnTo>
                  <a:lnTo>
                    <a:pt x="204076" y="130708"/>
                  </a:lnTo>
                  <a:lnTo>
                    <a:pt x="204127" y="131292"/>
                  </a:lnTo>
                  <a:lnTo>
                    <a:pt x="204127" y="27851"/>
                  </a:lnTo>
                  <a:lnTo>
                    <a:pt x="198069" y="21983"/>
                  </a:lnTo>
                  <a:lnTo>
                    <a:pt x="177495" y="9779"/>
                  </a:lnTo>
                  <a:lnTo>
                    <a:pt x="154343" y="2540"/>
                  </a:lnTo>
                  <a:lnTo>
                    <a:pt x="155041" y="2540"/>
                  </a:lnTo>
                  <a:lnTo>
                    <a:pt x="127723" y="0"/>
                  </a:lnTo>
                  <a:lnTo>
                    <a:pt x="102958" y="2540"/>
                  </a:lnTo>
                  <a:lnTo>
                    <a:pt x="80581" y="10147"/>
                  </a:lnTo>
                  <a:lnTo>
                    <a:pt x="60591" y="22821"/>
                  </a:lnTo>
                  <a:lnTo>
                    <a:pt x="42989" y="40576"/>
                  </a:lnTo>
                  <a:lnTo>
                    <a:pt x="42989" y="5956"/>
                  </a:lnTo>
                  <a:lnTo>
                    <a:pt x="0" y="5956"/>
                  </a:lnTo>
                  <a:lnTo>
                    <a:pt x="0" y="393319"/>
                  </a:lnTo>
                  <a:lnTo>
                    <a:pt x="42989" y="393319"/>
                  </a:lnTo>
                  <a:lnTo>
                    <a:pt x="42989" y="219036"/>
                  </a:lnTo>
                  <a:lnTo>
                    <a:pt x="60477" y="237312"/>
                  </a:lnTo>
                  <a:lnTo>
                    <a:pt x="80733" y="250367"/>
                  </a:lnTo>
                  <a:lnTo>
                    <a:pt x="103746" y="258203"/>
                  </a:lnTo>
                  <a:lnTo>
                    <a:pt x="129514" y="260807"/>
                  </a:lnTo>
                  <a:lnTo>
                    <a:pt x="155295" y="258445"/>
                  </a:lnTo>
                  <a:lnTo>
                    <a:pt x="198564" y="239496"/>
                  </a:lnTo>
                  <a:lnTo>
                    <a:pt x="230162" y="202971"/>
                  </a:lnTo>
                  <a:lnTo>
                    <a:pt x="246278" y="157162"/>
                  </a:lnTo>
                  <a:lnTo>
                    <a:pt x="248285" y="131292"/>
                  </a:lnTo>
                  <a:close/>
                </a:path>
                <a:path w="1088389" h="393700">
                  <a:moveTo>
                    <a:pt x="535381" y="138455"/>
                  </a:moveTo>
                  <a:lnTo>
                    <a:pt x="534593" y="111150"/>
                  </a:lnTo>
                  <a:lnTo>
                    <a:pt x="533158" y="102654"/>
                  </a:lnTo>
                  <a:lnTo>
                    <a:pt x="530453" y="86537"/>
                  </a:lnTo>
                  <a:lnTo>
                    <a:pt x="512089" y="45364"/>
                  </a:lnTo>
                  <a:lnTo>
                    <a:pt x="491197" y="23431"/>
                  </a:lnTo>
                  <a:lnTo>
                    <a:pt x="491197" y="102654"/>
                  </a:lnTo>
                  <a:lnTo>
                    <a:pt x="345579" y="102654"/>
                  </a:lnTo>
                  <a:lnTo>
                    <a:pt x="361645" y="66116"/>
                  </a:lnTo>
                  <a:lnTo>
                    <a:pt x="393103" y="42735"/>
                  </a:lnTo>
                  <a:lnTo>
                    <a:pt x="418388" y="38188"/>
                  </a:lnTo>
                  <a:lnTo>
                    <a:pt x="432079" y="39331"/>
                  </a:lnTo>
                  <a:lnTo>
                    <a:pt x="431787" y="39331"/>
                  </a:lnTo>
                  <a:lnTo>
                    <a:pt x="443979" y="42595"/>
                  </a:lnTo>
                  <a:lnTo>
                    <a:pt x="474929" y="65328"/>
                  </a:lnTo>
                  <a:lnTo>
                    <a:pt x="491197" y="102654"/>
                  </a:lnTo>
                  <a:lnTo>
                    <a:pt x="491197" y="23431"/>
                  </a:lnTo>
                  <a:lnTo>
                    <a:pt x="472846" y="11341"/>
                  </a:lnTo>
                  <a:lnTo>
                    <a:pt x="447522" y="2832"/>
                  </a:lnTo>
                  <a:lnTo>
                    <a:pt x="418388" y="0"/>
                  </a:lnTo>
                  <a:lnTo>
                    <a:pt x="392341" y="2336"/>
                  </a:lnTo>
                  <a:lnTo>
                    <a:pt x="348627" y="20993"/>
                  </a:lnTo>
                  <a:lnTo>
                    <a:pt x="316725" y="57175"/>
                  </a:lnTo>
                  <a:lnTo>
                    <a:pt x="300456" y="104165"/>
                  </a:lnTo>
                  <a:lnTo>
                    <a:pt x="298424" y="131292"/>
                  </a:lnTo>
                  <a:lnTo>
                    <a:pt x="300685" y="161531"/>
                  </a:lnTo>
                  <a:lnTo>
                    <a:pt x="318744" y="210019"/>
                  </a:lnTo>
                  <a:lnTo>
                    <a:pt x="353466" y="242519"/>
                  </a:lnTo>
                  <a:lnTo>
                    <a:pt x="396595" y="258775"/>
                  </a:lnTo>
                  <a:lnTo>
                    <a:pt x="420789" y="260807"/>
                  </a:lnTo>
                  <a:lnTo>
                    <a:pt x="444068" y="258914"/>
                  </a:lnTo>
                  <a:lnTo>
                    <a:pt x="485241" y="243700"/>
                  </a:lnTo>
                  <a:lnTo>
                    <a:pt x="519709" y="212318"/>
                  </a:lnTo>
                  <a:lnTo>
                    <a:pt x="533577" y="190385"/>
                  </a:lnTo>
                  <a:lnTo>
                    <a:pt x="497763" y="170688"/>
                  </a:lnTo>
                  <a:lnTo>
                    <a:pt x="492810" y="180200"/>
                  </a:lnTo>
                  <a:lnTo>
                    <a:pt x="486879" y="189052"/>
                  </a:lnTo>
                  <a:lnTo>
                    <a:pt x="448678" y="218135"/>
                  </a:lnTo>
                  <a:lnTo>
                    <a:pt x="421373" y="222618"/>
                  </a:lnTo>
                  <a:lnTo>
                    <a:pt x="405599" y="221157"/>
                  </a:lnTo>
                  <a:lnTo>
                    <a:pt x="365861" y="199339"/>
                  </a:lnTo>
                  <a:lnTo>
                    <a:pt x="344271" y="156362"/>
                  </a:lnTo>
                  <a:lnTo>
                    <a:pt x="342595" y="138455"/>
                  </a:lnTo>
                  <a:lnTo>
                    <a:pt x="535381" y="138455"/>
                  </a:lnTo>
                  <a:close/>
                </a:path>
                <a:path w="1088389" h="393700">
                  <a:moveTo>
                    <a:pt x="803935" y="6007"/>
                  </a:moveTo>
                  <a:lnTo>
                    <a:pt x="760971" y="6007"/>
                  </a:lnTo>
                  <a:lnTo>
                    <a:pt x="760971" y="107607"/>
                  </a:lnTo>
                  <a:lnTo>
                    <a:pt x="643978" y="107607"/>
                  </a:lnTo>
                  <a:lnTo>
                    <a:pt x="643978" y="6007"/>
                  </a:lnTo>
                  <a:lnTo>
                    <a:pt x="601014" y="6007"/>
                  </a:lnTo>
                  <a:lnTo>
                    <a:pt x="601014" y="107607"/>
                  </a:lnTo>
                  <a:lnTo>
                    <a:pt x="601014" y="146977"/>
                  </a:lnTo>
                  <a:lnTo>
                    <a:pt x="601014" y="253657"/>
                  </a:lnTo>
                  <a:lnTo>
                    <a:pt x="643978" y="253657"/>
                  </a:lnTo>
                  <a:lnTo>
                    <a:pt x="643978" y="146977"/>
                  </a:lnTo>
                  <a:lnTo>
                    <a:pt x="760971" y="146977"/>
                  </a:lnTo>
                  <a:lnTo>
                    <a:pt x="760971" y="253657"/>
                  </a:lnTo>
                  <a:lnTo>
                    <a:pt x="803935" y="253657"/>
                  </a:lnTo>
                  <a:lnTo>
                    <a:pt x="803935" y="146977"/>
                  </a:lnTo>
                  <a:lnTo>
                    <a:pt x="803935" y="107607"/>
                  </a:lnTo>
                  <a:lnTo>
                    <a:pt x="803935" y="6007"/>
                  </a:lnTo>
                  <a:close/>
                </a:path>
                <a:path w="1088389" h="393700">
                  <a:moveTo>
                    <a:pt x="1088034" y="6007"/>
                  </a:moveTo>
                  <a:lnTo>
                    <a:pt x="1045057" y="6007"/>
                  </a:lnTo>
                  <a:lnTo>
                    <a:pt x="1045057" y="107607"/>
                  </a:lnTo>
                  <a:lnTo>
                    <a:pt x="928077" y="107607"/>
                  </a:lnTo>
                  <a:lnTo>
                    <a:pt x="928077" y="6007"/>
                  </a:lnTo>
                  <a:lnTo>
                    <a:pt x="885113" y="6007"/>
                  </a:lnTo>
                  <a:lnTo>
                    <a:pt x="885113" y="107607"/>
                  </a:lnTo>
                  <a:lnTo>
                    <a:pt x="885113" y="146977"/>
                  </a:lnTo>
                  <a:lnTo>
                    <a:pt x="885113" y="253657"/>
                  </a:lnTo>
                  <a:lnTo>
                    <a:pt x="928077" y="253657"/>
                  </a:lnTo>
                  <a:lnTo>
                    <a:pt x="928077" y="146977"/>
                  </a:lnTo>
                  <a:lnTo>
                    <a:pt x="1045057" y="146977"/>
                  </a:lnTo>
                  <a:lnTo>
                    <a:pt x="1045057" y="253657"/>
                  </a:lnTo>
                  <a:lnTo>
                    <a:pt x="1088034" y="253657"/>
                  </a:lnTo>
                  <a:lnTo>
                    <a:pt x="1088034" y="146977"/>
                  </a:lnTo>
                  <a:lnTo>
                    <a:pt x="1088034" y="107607"/>
                  </a:lnTo>
                  <a:lnTo>
                    <a:pt x="1088034" y="6007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678558" y="7776391"/>
              <a:ext cx="190999" cy="247699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922069" y="7776391"/>
              <a:ext cx="190999" cy="247699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4333278" y="7757318"/>
              <a:ext cx="1634489" cy="333375"/>
            </a:xfrm>
            <a:custGeom>
              <a:avLst/>
              <a:gdLst/>
              <a:ahLst/>
              <a:cxnLst/>
              <a:rect l="l" t="t" r="r" b="b"/>
              <a:pathLst>
                <a:path w="1634489" h="333375">
                  <a:moveTo>
                    <a:pt x="199339" y="19075"/>
                  </a:moveTo>
                  <a:lnTo>
                    <a:pt x="0" y="19075"/>
                  </a:lnTo>
                  <a:lnTo>
                    <a:pt x="0" y="58445"/>
                  </a:lnTo>
                  <a:lnTo>
                    <a:pt x="0" y="266725"/>
                  </a:lnTo>
                  <a:lnTo>
                    <a:pt x="42964" y="266725"/>
                  </a:lnTo>
                  <a:lnTo>
                    <a:pt x="42964" y="58445"/>
                  </a:lnTo>
                  <a:lnTo>
                    <a:pt x="156375" y="58445"/>
                  </a:lnTo>
                  <a:lnTo>
                    <a:pt x="156375" y="266725"/>
                  </a:lnTo>
                  <a:lnTo>
                    <a:pt x="199339" y="266725"/>
                  </a:lnTo>
                  <a:lnTo>
                    <a:pt x="199339" y="58445"/>
                  </a:lnTo>
                  <a:lnTo>
                    <a:pt x="199339" y="19075"/>
                  </a:lnTo>
                  <a:close/>
                </a:path>
                <a:path w="1634489" h="333375">
                  <a:moveTo>
                    <a:pt x="527608" y="143827"/>
                  </a:moveTo>
                  <a:lnTo>
                    <a:pt x="518274" y="92062"/>
                  </a:lnTo>
                  <a:lnTo>
                    <a:pt x="491274" y="51308"/>
                  </a:lnTo>
                  <a:lnTo>
                    <a:pt x="483438" y="44538"/>
                  </a:lnTo>
                  <a:lnTo>
                    <a:pt x="483438" y="143827"/>
                  </a:lnTo>
                  <a:lnTo>
                    <a:pt x="481838" y="164160"/>
                  </a:lnTo>
                  <a:lnTo>
                    <a:pt x="457771" y="211277"/>
                  </a:lnTo>
                  <a:lnTo>
                    <a:pt x="413575" y="234200"/>
                  </a:lnTo>
                  <a:lnTo>
                    <a:pt x="396303" y="235737"/>
                  </a:lnTo>
                  <a:lnTo>
                    <a:pt x="379031" y="234200"/>
                  </a:lnTo>
                  <a:lnTo>
                    <a:pt x="334822" y="211277"/>
                  </a:lnTo>
                  <a:lnTo>
                    <a:pt x="310769" y="164160"/>
                  </a:lnTo>
                  <a:lnTo>
                    <a:pt x="309156" y="143827"/>
                  </a:lnTo>
                  <a:lnTo>
                    <a:pt x="310743" y="123482"/>
                  </a:lnTo>
                  <a:lnTo>
                    <a:pt x="334518" y="76073"/>
                  </a:lnTo>
                  <a:lnTo>
                    <a:pt x="378777" y="52857"/>
                  </a:lnTo>
                  <a:lnTo>
                    <a:pt x="396303" y="51308"/>
                  </a:lnTo>
                  <a:lnTo>
                    <a:pt x="413880" y="52857"/>
                  </a:lnTo>
                  <a:lnTo>
                    <a:pt x="458076" y="75793"/>
                  </a:lnTo>
                  <a:lnTo>
                    <a:pt x="481850" y="123240"/>
                  </a:lnTo>
                  <a:lnTo>
                    <a:pt x="483438" y="143827"/>
                  </a:lnTo>
                  <a:lnTo>
                    <a:pt x="483438" y="44538"/>
                  </a:lnTo>
                  <a:lnTo>
                    <a:pt x="470433" y="33934"/>
                  </a:lnTo>
                  <a:lnTo>
                    <a:pt x="448144" y="22377"/>
                  </a:lnTo>
                  <a:lnTo>
                    <a:pt x="423430" y="15443"/>
                  </a:lnTo>
                  <a:lnTo>
                    <a:pt x="396303" y="13131"/>
                  </a:lnTo>
                  <a:lnTo>
                    <a:pt x="369150" y="15443"/>
                  </a:lnTo>
                  <a:lnTo>
                    <a:pt x="322160" y="33934"/>
                  </a:lnTo>
                  <a:lnTo>
                    <a:pt x="285978" y="69862"/>
                  </a:lnTo>
                  <a:lnTo>
                    <a:pt x="267322" y="116713"/>
                  </a:lnTo>
                  <a:lnTo>
                    <a:pt x="264998" y="143827"/>
                  </a:lnTo>
                  <a:lnTo>
                    <a:pt x="267322" y="170688"/>
                  </a:lnTo>
                  <a:lnTo>
                    <a:pt x="285978" y="217246"/>
                  </a:lnTo>
                  <a:lnTo>
                    <a:pt x="322160" y="253136"/>
                  </a:lnTo>
                  <a:lnTo>
                    <a:pt x="369150" y="271627"/>
                  </a:lnTo>
                  <a:lnTo>
                    <a:pt x="396303" y="273939"/>
                  </a:lnTo>
                  <a:lnTo>
                    <a:pt x="423430" y="271627"/>
                  </a:lnTo>
                  <a:lnTo>
                    <a:pt x="470433" y="253136"/>
                  </a:lnTo>
                  <a:lnTo>
                    <a:pt x="506615" y="217246"/>
                  </a:lnTo>
                  <a:lnTo>
                    <a:pt x="525272" y="170688"/>
                  </a:lnTo>
                  <a:lnTo>
                    <a:pt x="527608" y="143827"/>
                  </a:lnTo>
                  <a:close/>
                </a:path>
                <a:path w="1634489" h="333375">
                  <a:moveTo>
                    <a:pt x="779462" y="190969"/>
                  </a:moveTo>
                  <a:lnTo>
                    <a:pt x="762152" y="145605"/>
                  </a:lnTo>
                  <a:lnTo>
                    <a:pt x="733501" y="129489"/>
                  </a:lnTo>
                  <a:lnTo>
                    <a:pt x="745782" y="119761"/>
                  </a:lnTo>
                  <a:lnTo>
                    <a:pt x="754545" y="107861"/>
                  </a:lnTo>
                  <a:lnTo>
                    <a:pt x="759802" y="93802"/>
                  </a:lnTo>
                  <a:lnTo>
                    <a:pt x="761555" y="77571"/>
                  </a:lnTo>
                  <a:lnTo>
                    <a:pt x="760209" y="63893"/>
                  </a:lnTo>
                  <a:lnTo>
                    <a:pt x="740067" y="30429"/>
                  </a:lnTo>
                  <a:lnTo>
                    <a:pt x="699325" y="14211"/>
                  </a:lnTo>
                  <a:lnTo>
                    <a:pt x="681570" y="13131"/>
                  </a:lnTo>
                  <a:lnTo>
                    <a:pt x="666546" y="13982"/>
                  </a:lnTo>
                  <a:lnTo>
                    <a:pt x="627265" y="26847"/>
                  </a:lnTo>
                  <a:lnTo>
                    <a:pt x="595617" y="57873"/>
                  </a:lnTo>
                  <a:lnTo>
                    <a:pt x="625475" y="82359"/>
                  </a:lnTo>
                  <a:lnTo>
                    <a:pt x="629424" y="76085"/>
                  </a:lnTo>
                  <a:lnTo>
                    <a:pt x="634123" y="70421"/>
                  </a:lnTo>
                  <a:lnTo>
                    <a:pt x="670725" y="51904"/>
                  </a:lnTo>
                  <a:lnTo>
                    <a:pt x="679792" y="51308"/>
                  </a:lnTo>
                  <a:lnTo>
                    <a:pt x="689825" y="51866"/>
                  </a:lnTo>
                  <a:lnTo>
                    <a:pt x="721487" y="78066"/>
                  </a:lnTo>
                  <a:lnTo>
                    <a:pt x="722160" y="85940"/>
                  </a:lnTo>
                  <a:lnTo>
                    <a:pt x="721347" y="92722"/>
                  </a:lnTo>
                  <a:lnTo>
                    <a:pt x="687324" y="114769"/>
                  </a:lnTo>
                  <a:lnTo>
                    <a:pt x="676808" y="115176"/>
                  </a:lnTo>
                  <a:lnTo>
                    <a:pt x="655916" y="115176"/>
                  </a:lnTo>
                  <a:lnTo>
                    <a:pt x="655916" y="154559"/>
                  </a:lnTo>
                  <a:lnTo>
                    <a:pt x="680986" y="154559"/>
                  </a:lnTo>
                  <a:lnTo>
                    <a:pt x="694042" y="155092"/>
                  </a:lnTo>
                  <a:lnTo>
                    <a:pt x="732751" y="174866"/>
                  </a:lnTo>
                  <a:lnTo>
                    <a:pt x="736485" y="191592"/>
                  </a:lnTo>
                  <a:lnTo>
                    <a:pt x="735406" y="202476"/>
                  </a:lnTo>
                  <a:lnTo>
                    <a:pt x="701865" y="233349"/>
                  </a:lnTo>
                  <a:lnTo>
                    <a:pt x="677405" y="235737"/>
                  </a:lnTo>
                  <a:lnTo>
                    <a:pt x="665911" y="234950"/>
                  </a:lnTo>
                  <a:lnTo>
                    <a:pt x="629615" y="217195"/>
                  </a:lnTo>
                  <a:lnTo>
                    <a:pt x="614730" y="195160"/>
                  </a:lnTo>
                  <a:lnTo>
                    <a:pt x="577723" y="210667"/>
                  </a:lnTo>
                  <a:lnTo>
                    <a:pt x="600887" y="244817"/>
                  </a:lnTo>
                  <a:lnTo>
                    <a:pt x="640549" y="268719"/>
                  </a:lnTo>
                  <a:lnTo>
                    <a:pt x="676808" y="273939"/>
                  </a:lnTo>
                  <a:lnTo>
                    <a:pt x="697763" y="272745"/>
                  </a:lnTo>
                  <a:lnTo>
                    <a:pt x="747229" y="254838"/>
                  </a:lnTo>
                  <a:lnTo>
                    <a:pt x="777443" y="209956"/>
                  </a:lnTo>
                  <a:lnTo>
                    <a:pt x="779462" y="190969"/>
                  </a:lnTo>
                  <a:close/>
                </a:path>
                <a:path w="1634489" h="333375">
                  <a:moveTo>
                    <a:pt x="1057592" y="0"/>
                  </a:moveTo>
                  <a:lnTo>
                    <a:pt x="888085" y="182626"/>
                  </a:lnTo>
                  <a:lnTo>
                    <a:pt x="888085" y="19075"/>
                  </a:lnTo>
                  <a:lnTo>
                    <a:pt x="845108" y="19075"/>
                  </a:lnTo>
                  <a:lnTo>
                    <a:pt x="845108" y="284086"/>
                  </a:lnTo>
                  <a:lnTo>
                    <a:pt x="1014615" y="101447"/>
                  </a:lnTo>
                  <a:lnTo>
                    <a:pt x="1014615" y="266776"/>
                  </a:lnTo>
                  <a:lnTo>
                    <a:pt x="1057592" y="266776"/>
                  </a:lnTo>
                  <a:lnTo>
                    <a:pt x="1057592" y="0"/>
                  </a:lnTo>
                  <a:close/>
                </a:path>
                <a:path w="1634489" h="333375">
                  <a:moveTo>
                    <a:pt x="1376286" y="227406"/>
                  </a:moveTo>
                  <a:lnTo>
                    <a:pt x="1335709" y="227406"/>
                  </a:lnTo>
                  <a:lnTo>
                    <a:pt x="1335709" y="19126"/>
                  </a:lnTo>
                  <a:lnTo>
                    <a:pt x="1292733" y="19126"/>
                  </a:lnTo>
                  <a:lnTo>
                    <a:pt x="1292733" y="227406"/>
                  </a:lnTo>
                  <a:lnTo>
                    <a:pt x="1181722" y="227406"/>
                  </a:lnTo>
                  <a:lnTo>
                    <a:pt x="1181722" y="19126"/>
                  </a:lnTo>
                  <a:lnTo>
                    <a:pt x="1138745" y="19126"/>
                  </a:lnTo>
                  <a:lnTo>
                    <a:pt x="1138745" y="227406"/>
                  </a:lnTo>
                  <a:lnTo>
                    <a:pt x="1138745" y="266776"/>
                  </a:lnTo>
                  <a:lnTo>
                    <a:pt x="1336903" y="266776"/>
                  </a:lnTo>
                  <a:lnTo>
                    <a:pt x="1336903" y="332816"/>
                  </a:lnTo>
                  <a:lnTo>
                    <a:pt x="1376286" y="332816"/>
                  </a:lnTo>
                  <a:lnTo>
                    <a:pt x="1376286" y="266776"/>
                  </a:lnTo>
                  <a:lnTo>
                    <a:pt x="1376286" y="227406"/>
                  </a:lnTo>
                  <a:close/>
                </a:path>
                <a:path w="1634489" h="333375">
                  <a:moveTo>
                    <a:pt x="1634121" y="0"/>
                  </a:moveTo>
                  <a:lnTo>
                    <a:pt x="1464627" y="182626"/>
                  </a:lnTo>
                  <a:lnTo>
                    <a:pt x="1464627" y="19075"/>
                  </a:lnTo>
                  <a:lnTo>
                    <a:pt x="1421650" y="19075"/>
                  </a:lnTo>
                  <a:lnTo>
                    <a:pt x="1421650" y="284086"/>
                  </a:lnTo>
                  <a:lnTo>
                    <a:pt x="1591157" y="101447"/>
                  </a:lnTo>
                  <a:lnTo>
                    <a:pt x="1591157" y="266776"/>
                  </a:lnTo>
                  <a:lnTo>
                    <a:pt x="1634121" y="266776"/>
                  </a:lnTo>
                  <a:lnTo>
                    <a:pt x="163412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019921" y="7776391"/>
              <a:ext cx="190999" cy="247699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6431134" y="7757313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77"/>
                  </a:lnTo>
                  <a:lnTo>
                    <a:pt x="0" y="19077"/>
                  </a:lnTo>
                  <a:lnTo>
                    <a:pt x="0" y="284085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688969" y="7776391"/>
              <a:ext cx="223218" cy="248892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6993344" y="7757318"/>
              <a:ext cx="1804670" cy="284480"/>
            </a:xfrm>
            <a:custGeom>
              <a:avLst/>
              <a:gdLst/>
              <a:ahLst/>
              <a:cxnLst/>
              <a:rect l="l" t="t" r="r" b="b"/>
              <a:pathLst>
                <a:path w="1804670" h="284479">
                  <a:moveTo>
                    <a:pt x="212471" y="0"/>
                  </a:moveTo>
                  <a:lnTo>
                    <a:pt x="42964" y="182626"/>
                  </a:lnTo>
                  <a:lnTo>
                    <a:pt x="42964" y="19075"/>
                  </a:lnTo>
                  <a:lnTo>
                    <a:pt x="0" y="19075"/>
                  </a:lnTo>
                  <a:lnTo>
                    <a:pt x="0" y="284086"/>
                  </a:lnTo>
                  <a:lnTo>
                    <a:pt x="169494" y="101447"/>
                  </a:lnTo>
                  <a:lnTo>
                    <a:pt x="169494" y="266776"/>
                  </a:lnTo>
                  <a:lnTo>
                    <a:pt x="212471" y="266776"/>
                  </a:lnTo>
                  <a:lnTo>
                    <a:pt x="212471" y="0"/>
                  </a:lnTo>
                  <a:close/>
                </a:path>
                <a:path w="1804670" h="284479">
                  <a:moveTo>
                    <a:pt x="632040" y="19075"/>
                  </a:moveTo>
                  <a:lnTo>
                    <a:pt x="432701" y="19075"/>
                  </a:lnTo>
                  <a:lnTo>
                    <a:pt x="432701" y="58445"/>
                  </a:lnTo>
                  <a:lnTo>
                    <a:pt x="432701" y="266725"/>
                  </a:lnTo>
                  <a:lnTo>
                    <a:pt x="475665" y="266725"/>
                  </a:lnTo>
                  <a:lnTo>
                    <a:pt x="475665" y="58445"/>
                  </a:lnTo>
                  <a:lnTo>
                    <a:pt x="589064" y="58445"/>
                  </a:lnTo>
                  <a:lnTo>
                    <a:pt x="589064" y="266725"/>
                  </a:lnTo>
                  <a:lnTo>
                    <a:pt x="632040" y="266725"/>
                  </a:lnTo>
                  <a:lnTo>
                    <a:pt x="632040" y="58445"/>
                  </a:lnTo>
                  <a:lnTo>
                    <a:pt x="632040" y="19075"/>
                  </a:lnTo>
                  <a:close/>
                </a:path>
                <a:path w="1804670" h="284479">
                  <a:moveTo>
                    <a:pt x="960297" y="143827"/>
                  </a:moveTo>
                  <a:lnTo>
                    <a:pt x="950963" y="92062"/>
                  </a:lnTo>
                  <a:lnTo>
                    <a:pt x="923963" y="51308"/>
                  </a:lnTo>
                  <a:lnTo>
                    <a:pt x="916127" y="44538"/>
                  </a:lnTo>
                  <a:lnTo>
                    <a:pt x="916127" y="143827"/>
                  </a:lnTo>
                  <a:lnTo>
                    <a:pt x="914527" y="164160"/>
                  </a:lnTo>
                  <a:lnTo>
                    <a:pt x="890460" y="211277"/>
                  </a:lnTo>
                  <a:lnTo>
                    <a:pt x="846264" y="234200"/>
                  </a:lnTo>
                  <a:lnTo>
                    <a:pt x="828992" y="235737"/>
                  </a:lnTo>
                  <a:lnTo>
                    <a:pt x="811720" y="234200"/>
                  </a:lnTo>
                  <a:lnTo>
                    <a:pt x="767511" y="211277"/>
                  </a:lnTo>
                  <a:lnTo>
                    <a:pt x="743458" y="164160"/>
                  </a:lnTo>
                  <a:lnTo>
                    <a:pt x="741845" y="143827"/>
                  </a:lnTo>
                  <a:lnTo>
                    <a:pt x="743432" y="123482"/>
                  </a:lnTo>
                  <a:lnTo>
                    <a:pt x="767207" y="76073"/>
                  </a:lnTo>
                  <a:lnTo>
                    <a:pt x="811466" y="52857"/>
                  </a:lnTo>
                  <a:lnTo>
                    <a:pt x="828992" y="51308"/>
                  </a:lnTo>
                  <a:lnTo>
                    <a:pt x="846569" y="52857"/>
                  </a:lnTo>
                  <a:lnTo>
                    <a:pt x="890765" y="75793"/>
                  </a:lnTo>
                  <a:lnTo>
                    <a:pt x="914539" y="123240"/>
                  </a:lnTo>
                  <a:lnTo>
                    <a:pt x="916127" y="143827"/>
                  </a:lnTo>
                  <a:lnTo>
                    <a:pt x="916127" y="44538"/>
                  </a:lnTo>
                  <a:lnTo>
                    <a:pt x="903122" y="33934"/>
                  </a:lnTo>
                  <a:lnTo>
                    <a:pt x="880833" y="22377"/>
                  </a:lnTo>
                  <a:lnTo>
                    <a:pt x="856119" y="15443"/>
                  </a:lnTo>
                  <a:lnTo>
                    <a:pt x="828992" y="13131"/>
                  </a:lnTo>
                  <a:lnTo>
                    <a:pt x="801839" y="15443"/>
                  </a:lnTo>
                  <a:lnTo>
                    <a:pt x="754837" y="33934"/>
                  </a:lnTo>
                  <a:lnTo>
                    <a:pt x="718654" y="69862"/>
                  </a:lnTo>
                  <a:lnTo>
                    <a:pt x="700011" y="116713"/>
                  </a:lnTo>
                  <a:lnTo>
                    <a:pt x="697687" y="143827"/>
                  </a:lnTo>
                  <a:lnTo>
                    <a:pt x="700011" y="170688"/>
                  </a:lnTo>
                  <a:lnTo>
                    <a:pt x="718654" y="217246"/>
                  </a:lnTo>
                  <a:lnTo>
                    <a:pt x="754837" y="253136"/>
                  </a:lnTo>
                  <a:lnTo>
                    <a:pt x="801839" y="271627"/>
                  </a:lnTo>
                  <a:lnTo>
                    <a:pt x="828992" y="273939"/>
                  </a:lnTo>
                  <a:lnTo>
                    <a:pt x="856119" y="271627"/>
                  </a:lnTo>
                  <a:lnTo>
                    <a:pt x="903122" y="253136"/>
                  </a:lnTo>
                  <a:lnTo>
                    <a:pt x="939304" y="217246"/>
                  </a:lnTo>
                  <a:lnTo>
                    <a:pt x="957961" y="170688"/>
                  </a:lnTo>
                  <a:lnTo>
                    <a:pt x="960297" y="143827"/>
                  </a:lnTo>
                  <a:close/>
                </a:path>
                <a:path w="1804670" h="284479">
                  <a:moveTo>
                    <a:pt x="1225283" y="19075"/>
                  </a:moveTo>
                  <a:lnTo>
                    <a:pt x="1025931" y="19075"/>
                  </a:lnTo>
                  <a:lnTo>
                    <a:pt x="1025931" y="58445"/>
                  </a:lnTo>
                  <a:lnTo>
                    <a:pt x="1025931" y="266725"/>
                  </a:lnTo>
                  <a:lnTo>
                    <a:pt x="1068908" y="266725"/>
                  </a:lnTo>
                  <a:lnTo>
                    <a:pt x="1068908" y="58445"/>
                  </a:lnTo>
                  <a:lnTo>
                    <a:pt x="1182306" y="58445"/>
                  </a:lnTo>
                  <a:lnTo>
                    <a:pt x="1182306" y="266725"/>
                  </a:lnTo>
                  <a:lnTo>
                    <a:pt x="1225283" y="266725"/>
                  </a:lnTo>
                  <a:lnTo>
                    <a:pt x="1225283" y="58445"/>
                  </a:lnTo>
                  <a:lnTo>
                    <a:pt x="1225283" y="19075"/>
                  </a:lnTo>
                  <a:close/>
                </a:path>
                <a:path w="1804670" h="284479">
                  <a:moveTo>
                    <a:pt x="1487881" y="190373"/>
                  </a:moveTo>
                  <a:lnTo>
                    <a:pt x="1486687" y="174828"/>
                  </a:lnTo>
                  <a:lnTo>
                    <a:pt x="1483106" y="160985"/>
                  </a:lnTo>
                  <a:lnTo>
                    <a:pt x="1478762" y="152171"/>
                  </a:lnTo>
                  <a:lnTo>
                    <a:pt x="1477137" y="148856"/>
                  </a:lnTo>
                  <a:lnTo>
                    <a:pt x="1468780" y="138442"/>
                  </a:lnTo>
                  <a:lnTo>
                    <a:pt x="1455127" y="127749"/>
                  </a:lnTo>
                  <a:lnTo>
                    <a:pt x="1443723" y="122656"/>
                  </a:lnTo>
                  <a:lnTo>
                    <a:pt x="1443723" y="190373"/>
                  </a:lnTo>
                  <a:lnTo>
                    <a:pt x="1442720" y="200190"/>
                  </a:lnTo>
                  <a:lnTo>
                    <a:pt x="1412379" y="226936"/>
                  </a:lnTo>
                  <a:lnTo>
                    <a:pt x="1389405" y="228574"/>
                  </a:lnTo>
                  <a:lnTo>
                    <a:pt x="1349425" y="228574"/>
                  </a:lnTo>
                  <a:lnTo>
                    <a:pt x="1349425" y="152171"/>
                  </a:lnTo>
                  <a:lnTo>
                    <a:pt x="1390002" y="152171"/>
                  </a:lnTo>
                  <a:lnTo>
                    <a:pt x="1428191" y="159346"/>
                  </a:lnTo>
                  <a:lnTo>
                    <a:pt x="1443723" y="190373"/>
                  </a:lnTo>
                  <a:lnTo>
                    <a:pt x="1443723" y="122656"/>
                  </a:lnTo>
                  <a:lnTo>
                    <a:pt x="1438046" y="120103"/>
                  </a:lnTo>
                  <a:lnTo>
                    <a:pt x="1417535" y="115519"/>
                  </a:lnTo>
                  <a:lnTo>
                    <a:pt x="1393583" y="113982"/>
                  </a:lnTo>
                  <a:lnTo>
                    <a:pt x="1349425" y="113982"/>
                  </a:lnTo>
                  <a:lnTo>
                    <a:pt x="1349425" y="19075"/>
                  </a:lnTo>
                  <a:lnTo>
                    <a:pt x="1306436" y="19075"/>
                  </a:lnTo>
                  <a:lnTo>
                    <a:pt x="1306436" y="266776"/>
                  </a:lnTo>
                  <a:lnTo>
                    <a:pt x="1392986" y="266776"/>
                  </a:lnTo>
                  <a:lnTo>
                    <a:pt x="1416558" y="265468"/>
                  </a:lnTo>
                  <a:lnTo>
                    <a:pt x="1465795" y="245884"/>
                  </a:lnTo>
                  <a:lnTo>
                    <a:pt x="1478635" y="228574"/>
                  </a:lnTo>
                  <a:lnTo>
                    <a:pt x="1482356" y="221564"/>
                  </a:lnTo>
                  <a:lnTo>
                    <a:pt x="1486496" y="206832"/>
                  </a:lnTo>
                  <a:lnTo>
                    <a:pt x="1487881" y="190373"/>
                  </a:lnTo>
                  <a:close/>
                </a:path>
                <a:path w="1804670" h="284479">
                  <a:moveTo>
                    <a:pt x="1560690" y="19075"/>
                  </a:moveTo>
                  <a:lnTo>
                    <a:pt x="1517726" y="19075"/>
                  </a:lnTo>
                  <a:lnTo>
                    <a:pt x="1517726" y="266776"/>
                  </a:lnTo>
                  <a:lnTo>
                    <a:pt x="1560690" y="266776"/>
                  </a:lnTo>
                  <a:lnTo>
                    <a:pt x="1560690" y="19075"/>
                  </a:lnTo>
                  <a:close/>
                </a:path>
                <a:path w="1804670" h="284479">
                  <a:moveTo>
                    <a:pt x="1804200" y="19126"/>
                  </a:moveTo>
                  <a:lnTo>
                    <a:pt x="1606054" y="19126"/>
                  </a:lnTo>
                  <a:lnTo>
                    <a:pt x="1606054" y="58496"/>
                  </a:lnTo>
                  <a:lnTo>
                    <a:pt x="1683639" y="58496"/>
                  </a:lnTo>
                  <a:lnTo>
                    <a:pt x="1683639" y="266776"/>
                  </a:lnTo>
                  <a:lnTo>
                    <a:pt x="1726615" y="266776"/>
                  </a:lnTo>
                  <a:lnTo>
                    <a:pt x="1726615" y="58496"/>
                  </a:lnTo>
                  <a:lnTo>
                    <a:pt x="1804200" y="58496"/>
                  </a:lnTo>
                  <a:lnTo>
                    <a:pt x="1804200" y="1912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842903" y="7776391"/>
              <a:ext cx="208894" cy="247699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9079241" y="7770444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20" h="260984">
                  <a:moveTo>
                    <a:pt x="120572" y="0"/>
                  </a:moveTo>
                  <a:lnTo>
                    <a:pt x="73788" y="8573"/>
                  </a:lnTo>
                  <a:lnTo>
                    <a:pt x="34920" y="34313"/>
                  </a:lnTo>
                  <a:lnTo>
                    <a:pt x="8735" y="75267"/>
                  </a:lnTo>
                  <a:lnTo>
                    <a:pt x="0" y="129493"/>
                  </a:lnTo>
                  <a:lnTo>
                    <a:pt x="2201" y="158819"/>
                  </a:lnTo>
                  <a:lnTo>
                    <a:pt x="19812" y="207163"/>
                  </a:lnTo>
                  <a:lnTo>
                    <a:pt x="53763" y="241332"/>
                  </a:lnTo>
                  <a:lnTo>
                    <a:pt x="96437" y="258645"/>
                  </a:lnTo>
                  <a:lnTo>
                    <a:pt x="120572" y="260808"/>
                  </a:lnTo>
                  <a:lnTo>
                    <a:pt x="145560" y="258197"/>
                  </a:lnTo>
                  <a:lnTo>
                    <a:pt x="168017" y="250362"/>
                  </a:lnTo>
                  <a:lnTo>
                    <a:pt x="187939" y="237303"/>
                  </a:lnTo>
                  <a:lnTo>
                    <a:pt x="201918" y="222600"/>
                  </a:lnTo>
                  <a:lnTo>
                    <a:pt x="125346" y="222600"/>
                  </a:lnTo>
                  <a:lnTo>
                    <a:pt x="107529" y="220978"/>
                  </a:lnTo>
                  <a:lnTo>
                    <a:pt x="65956" y="196653"/>
                  </a:lnTo>
                  <a:lnTo>
                    <a:pt x="45535" y="149137"/>
                  </a:lnTo>
                  <a:lnTo>
                    <a:pt x="44176" y="129493"/>
                  </a:lnTo>
                  <a:lnTo>
                    <a:pt x="45642" y="109285"/>
                  </a:lnTo>
                  <a:lnTo>
                    <a:pt x="67746" y="62354"/>
                  </a:lnTo>
                  <a:lnTo>
                    <a:pt x="108988" y="39688"/>
                  </a:lnTo>
                  <a:lnTo>
                    <a:pt x="125346" y="38176"/>
                  </a:lnTo>
                  <a:lnTo>
                    <a:pt x="202516" y="38176"/>
                  </a:lnTo>
                  <a:lnTo>
                    <a:pt x="188383" y="23151"/>
                  </a:lnTo>
                  <a:lnTo>
                    <a:pt x="168613" y="10288"/>
                  </a:lnTo>
                  <a:lnTo>
                    <a:pt x="146011" y="2572"/>
                  </a:lnTo>
                  <a:lnTo>
                    <a:pt x="120572" y="0"/>
                  </a:lnTo>
                  <a:close/>
                </a:path>
                <a:path w="248920" h="260984">
                  <a:moveTo>
                    <a:pt x="248296" y="219019"/>
                  </a:moveTo>
                  <a:lnTo>
                    <a:pt x="205323" y="219019"/>
                  </a:lnTo>
                  <a:lnTo>
                    <a:pt x="205323" y="253646"/>
                  </a:lnTo>
                  <a:lnTo>
                    <a:pt x="248296" y="253646"/>
                  </a:lnTo>
                  <a:lnTo>
                    <a:pt x="248296" y="219019"/>
                  </a:lnTo>
                  <a:close/>
                </a:path>
                <a:path w="248920" h="260984">
                  <a:moveTo>
                    <a:pt x="202516" y="38176"/>
                  </a:moveTo>
                  <a:lnTo>
                    <a:pt x="125346" y="38176"/>
                  </a:lnTo>
                  <a:lnTo>
                    <a:pt x="141067" y="39688"/>
                  </a:lnTo>
                  <a:lnTo>
                    <a:pt x="155912" y="44222"/>
                  </a:lnTo>
                  <a:lnTo>
                    <a:pt x="193606" y="75267"/>
                  </a:lnTo>
                  <a:lnTo>
                    <a:pt x="207665" y="129493"/>
                  </a:lnTo>
                  <a:lnTo>
                    <a:pt x="207710" y="130100"/>
                  </a:lnTo>
                  <a:lnTo>
                    <a:pt x="206311" y="148754"/>
                  </a:lnTo>
                  <a:lnTo>
                    <a:pt x="185334" y="195753"/>
                  </a:lnTo>
                  <a:lnTo>
                    <a:pt x="143017" y="220978"/>
                  </a:lnTo>
                  <a:lnTo>
                    <a:pt x="142593" y="220978"/>
                  </a:lnTo>
                  <a:lnTo>
                    <a:pt x="125346" y="222600"/>
                  </a:lnTo>
                  <a:lnTo>
                    <a:pt x="201918" y="222600"/>
                  </a:lnTo>
                  <a:lnTo>
                    <a:pt x="205323" y="219019"/>
                  </a:lnTo>
                  <a:lnTo>
                    <a:pt x="248296" y="219019"/>
                  </a:lnTo>
                  <a:lnTo>
                    <a:pt x="248296" y="41161"/>
                  </a:lnTo>
                  <a:lnTo>
                    <a:pt x="205323" y="41161"/>
                  </a:lnTo>
                  <a:lnTo>
                    <a:pt x="202516" y="38176"/>
                  </a:lnTo>
                  <a:close/>
                </a:path>
                <a:path w="248920" h="260984">
                  <a:moveTo>
                    <a:pt x="248296" y="5947"/>
                  </a:moveTo>
                  <a:lnTo>
                    <a:pt x="205323" y="5947"/>
                  </a:lnTo>
                  <a:lnTo>
                    <a:pt x="205323" y="41161"/>
                  </a:lnTo>
                  <a:lnTo>
                    <a:pt x="248296" y="41161"/>
                  </a:lnTo>
                  <a:lnTo>
                    <a:pt x="248296" y="5947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6676" y="8492600"/>
              <a:ext cx="190988" cy="247699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927773" y="8473522"/>
              <a:ext cx="1567815" cy="407034"/>
            </a:xfrm>
            <a:custGeom>
              <a:avLst/>
              <a:gdLst/>
              <a:ahLst/>
              <a:cxnLst/>
              <a:rect l="l" t="t" r="r" b="b"/>
              <a:pathLst>
                <a:path w="1567814" h="407034">
                  <a:moveTo>
                    <a:pt x="211289" y="196938"/>
                  </a:moveTo>
                  <a:lnTo>
                    <a:pt x="194208" y="213918"/>
                  </a:lnTo>
                  <a:lnTo>
                    <a:pt x="175183" y="226047"/>
                  </a:lnTo>
                  <a:lnTo>
                    <a:pt x="154216" y="233311"/>
                  </a:lnTo>
                  <a:lnTo>
                    <a:pt x="131305" y="235737"/>
                  </a:lnTo>
                  <a:lnTo>
                    <a:pt x="114046" y="234213"/>
                  </a:lnTo>
                  <a:lnTo>
                    <a:pt x="69850" y="211289"/>
                  </a:lnTo>
                  <a:lnTo>
                    <a:pt x="45783" y="164160"/>
                  </a:lnTo>
                  <a:lnTo>
                    <a:pt x="44183" y="143840"/>
                  </a:lnTo>
                  <a:lnTo>
                    <a:pt x="45783" y="123482"/>
                  </a:lnTo>
                  <a:lnTo>
                    <a:pt x="69850" y="76073"/>
                  </a:lnTo>
                  <a:lnTo>
                    <a:pt x="114376" y="52857"/>
                  </a:lnTo>
                  <a:lnTo>
                    <a:pt x="131914" y="51308"/>
                  </a:lnTo>
                  <a:lnTo>
                    <a:pt x="154889" y="53632"/>
                  </a:lnTo>
                  <a:lnTo>
                    <a:pt x="175488" y="60579"/>
                  </a:lnTo>
                  <a:lnTo>
                    <a:pt x="193687" y="72136"/>
                  </a:lnTo>
                  <a:lnTo>
                    <a:pt x="209499" y="88328"/>
                  </a:lnTo>
                  <a:lnTo>
                    <a:pt x="209499" y="36995"/>
                  </a:lnTo>
                  <a:lnTo>
                    <a:pt x="191935" y="26555"/>
                  </a:lnTo>
                  <a:lnTo>
                    <a:pt x="173240" y="19100"/>
                  </a:lnTo>
                  <a:lnTo>
                    <a:pt x="153441" y="14630"/>
                  </a:lnTo>
                  <a:lnTo>
                    <a:pt x="132499" y="13131"/>
                  </a:lnTo>
                  <a:lnTo>
                    <a:pt x="105092" y="15468"/>
                  </a:lnTo>
                  <a:lnTo>
                    <a:pt x="57645" y="34112"/>
                  </a:lnTo>
                  <a:lnTo>
                    <a:pt x="21158" y="70294"/>
                  </a:lnTo>
                  <a:lnTo>
                    <a:pt x="2349" y="117297"/>
                  </a:lnTo>
                  <a:lnTo>
                    <a:pt x="0" y="144437"/>
                  </a:lnTo>
                  <a:lnTo>
                    <a:pt x="2336" y="171272"/>
                  </a:lnTo>
                  <a:lnTo>
                    <a:pt x="20993" y="217678"/>
                  </a:lnTo>
                  <a:lnTo>
                    <a:pt x="57251" y="253301"/>
                  </a:lnTo>
                  <a:lnTo>
                    <a:pt x="104838" y="271653"/>
                  </a:lnTo>
                  <a:lnTo>
                    <a:pt x="132499" y="273939"/>
                  </a:lnTo>
                  <a:lnTo>
                    <a:pt x="153758" y="272338"/>
                  </a:lnTo>
                  <a:lnTo>
                    <a:pt x="173990" y="267525"/>
                  </a:lnTo>
                  <a:lnTo>
                    <a:pt x="193167" y="259511"/>
                  </a:lnTo>
                  <a:lnTo>
                    <a:pt x="211289" y="248285"/>
                  </a:lnTo>
                  <a:lnTo>
                    <a:pt x="211289" y="196938"/>
                  </a:lnTo>
                  <a:close/>
                </a:path>
                <a:path w="1567814" h="407034">
                  <a:moveTo>
                    <a:pt x="439280" y="19126"/>
                  </a:moveTo>
                  <a:lnTo>
                    <a:pt x="241122" y="19126"/>
                  </a:lnTo>
                  <a:lnTo>
                    <a:pt x="241122" y="58496"/>
                  </a:lnTo>
                  <a:lnTo>
                    <a:pt x="318719" y="58496"/>
                  </a:lnTo>
                  <a:lnTo>
                    <a:pt x="318719" y="266776"/>
                  </a:lnTo>
                  <a:lnTo>
                    <a:pt x="361683" y="266776"/>
                  </a:lnTo>
                  <a:lnTo>
                    <a:pt x="361683" y="58496"/>
                  </a:lnTo>
                  <a:lnTo>
                    <a:pt x="439280" y="58496"/>
                  </a:lnTo>
                  <a:lnTo>
                    <a:pt x="439280" y="19126"/>
                  </a:lnTo>
                  <a:close/>
                </a:path>
                <a:path w="1567814" h="407034">
                  <a:moveTo>
                    <a:pt x="732929" y="144437"/>
                  </a:moveTo>
                  <a:lnTo>
                    <a:pt x="724789" y="94830"/>
                  </a:lnTo>
                  <a:lnTo>
                    <a:pt x="700405" y="52222"/>
                  </a:lnTo>
                  <a:lnTo>
                    <a:pt x="699465" y="51320"/>
                  </a:lnTo>
                  <a:lnTo>
                    <a:pt x="688759" y="40982"/>
                  </a:lnTo>
                  <a:lnTo>
                    <a:pt x="688759" y="144437"/>
                  </a:lnTo>
                  <a:lnTo>
                    <a:pt x="687400" y="162471"/>
                  </a:lnTo>
                  <a:lnTo>
                    <a:pt x="666673" y="209181"/>
                  </a:lnTo>
                  <a:lnTo>
                    <a:pt x="625487" y="234086"/>
                  </a:lnTo>
                  <a:lnTo>
                    <a:pt x="608190" y="235750"/>
                  </a:lnTo>
                  <a:lnTo>
                    <a:pt x="590562" y="234086"/>
                  </a:lnTo>
                  <a:lnTo>
                    <a:pt x="548195" y="209181"/>
                  </a:lnTo>
                  <a:lnTo>
                    <a:pt x="526745" y="162801"/>
                  </a:lnTo>
                  <a:lnTo>
                    <a:pt x="526656" y="162471"/>
                  </a:lnTo>
                  <a:lnTo>
                    <a:pt x="525272" y="144437"/>
                  </a:lnTo>
                  <a:lnTo>
                    <a:pt x="525221" y="143840"/>
                  </a:lnTo>
                  <a:lnTo>
                    <a:pt x="526770" y="124066"/>
                  </a:lnTo>
                  <a:lnTo>
                    <a:pt x="550303" y="76390"/>
                  </a:lnTo>
                  <a:lnTo>
                    <a:pt x="589356" y="53708"/>
                  </a:lnTo>
                  <a:lnTo>
                    <a:pt x="607593" y="51320"/>
                  </a:lnTo>
                  <a:lnTo>
                    <a:pt x="623214" y="52895"/>
                  </a:lnTo>
                  <a:lnTo>
                    <a:pt x="664286" y="76390"/>
                  </a:lnTo>
                  <a:lnTo>
                    <a:pt x="687146" y="123736"/>
                  </a:lnTo>
                  <a:lnTo>
                    <a:pt x="688708" y="143840"/>
                  </a:lnTo>
                  <a:lnTo>
                    <a:pt x="688759" y="144437"/>
                  </a:lnTo>
                  <a:lnTo>
                    <a:pt x="688759" y="40982"/>
                  </a:lnTo>
                  <a:lnTo>
                    <a:pt x="682701" y="35115"/>
                  </a:lnTo>
                  <a:lnTo>
                    <a:pt x="662127" y="22910"/>
                  </a:lnTo>
                  <a:lnTo>
                    <a:pt x="638975" y="15671"/>
                  </a:lnTo>
                  <a:lnTo>
                    <a:pt x="639673" y="15671"/>
                  </a:lnTo>
                  <a:lnTo>
                    <a:pt x="612355" y="13131"/>
                  </a:lnTo>
                  <a:lnTo>
                    <a:pt x="587590" y="15671"/>
                  </a:lnTo>
                  <a:lnTo>
                    <a:pt x="565213" y="23279"/>
                  </a:lnTo>
                  <a:lnTo>
                    <a:pt x="545223" y="35953"/>
                  </a:lnTo>
                  <a:lnTo>
                    <a:pt x="527621" y="53708"/>
                  </a:lnTo>
                  <a:lnTo>
                    <a:pt x="527621" y="19088"/>
                  </a:lnTo>
                  <a:lnTo>
                    <a:pt x="484632" y="19088"/>
                  </a:lnTo>
                  <a:lnTo>
                    <a:pt x="484632" y="406450"/>
                  </a:lnTo>
                  <a:lnTo>
                    <a:pt x="527621" y="406450"/>
                  </a:lnTo>
                  <a:lnTo>
                    <a:pt x="527621" y="232168"/>
                  </a:lnTo>
                  <a:lnTo>
                    <a:pt x="545109" y="250444"/>
                  </a:lnTo>
                  <a:lnTo>
                    <a:pt x="565365" y="263499"/>
                  </a:lnTo>
                  <a:lnTo>
                    <a:pt x="588378" y="271335"/>
                  </a:lnTo>
                  <a:lnTo>
                    <a:pt x="614146" y="273939"/>
                  </a:lnTo>
                  <a:lnTo>
                    <a:pt x="639927" y="271576"/>
                  </a:lnTo>
                  <a:lnTo>
                    <a:pt x="683196" y="252641"/>
                  </a:lnTo>
                  <a:lnTo>
                    <a:pt x="714794" y="216103"/>
                  </a:lnTo>
                  <a:lnTo>
                    <a:pt x="730910" y="170294"/>
                  </a:lnTo>
                  <a:lnTo>
                    <a:pt x="732929" y="144437"/>
                  </a:lnTo>
                  <a:close/>
                </a:path>
                <a:path w="1567814" h="407034">
                  <a:moveTo>
                    <a:pt x="1045654" y="143840"/>
                  </a:moveTo>
                  <a:lnTo>
                    <a:pt x="1036332" y="92062"/>
                  </a:lnTo>
                  <a:lnTo>
                    <a:pt x="1009332" y="51308"/>
                  </a:lnTo>
                  <a:lnTo>
                    <a:pt x="1001496" y="44551"/>
                  </a:lnTo>
                  <a:lnTo>
                    <a:pt x="1001496" y="143840"/>
                  </a:lnTo>
                  <a:lnTo>
                    <a:pt x="999883" y="164160"/>
                  </a:lnTo>
                  <a:lnTo>
                    <a:pt x="975829" y="211277"/>
                  </a:lnTo>
                  <a:lnTo>
                    <a:pt x="931621" y="234213"/>
                  </a:lnTo>
                  <a:lnTo>
                    <a:pt x="914349" y="235737"/>
                  </a:lnTo>
                  <a:lnTo>
                    <a:pt x="897077" y="234213"/>
                  </a:lnTo>
                  <a:lnTo>
                    <a:pt x="852881" y="211277"/>
                  </a:lnTo>
                  <a:lnTo>
                    <a:pt x="828814" y="164160"/>
                  </a:lnTo>
                  <a:lnTo>
                    <a:pt x="827214" y="143840"/>
                  </a:lnTo>
                  <a:lnTo>
                    <a:pt x="828802" y="123482"/>
                  </a:lnTo>
                  <a:lnTo>
                    <a:pt x="852576" y="76073"/>
                  </a:lnTo>
                  <a:lnTo>
                    <a:pt x="896835" y="52857"/>
                  </a:lnTo>
                  <a:lnTo>
                    <a:pt x="914349" y="51308"/>
                  </a:lnTo>
                  <a:lnTo>
                    <a:pt x="931926" y="52857"/>
                  </a:lnTo>
                  <a:lnTo>
                    <a:pt x="976134" y="75793"/>
                  </a:lnTo>
                  <a:lnTo>
                    <a:pt x="999909" y="123253"/>
                  </a:lnTo>
                  <a:lnTo>
                    <a:pt x="1001496" y="143840"/>
                  </a:lnTo>
                  <a:lnTo>
                    <a:pt x="1001496" y="44551"/>
                  </a:lnTo>
                  <a:lnTo>
                    <a:pt x="988491" y="33947"/>
                  </a:lnTo>
                  <a:lnTo>
                    <a:pt x="966203" y="22377"/>
                  </a:lnTo>
                  <a:lnTo>
                    <a:pt x="941489" y="15443"/>
                  </a:lnTo>
                  <a:lnTo>
                    <a:pt x="914349" y="13131"/>
                  </a:lnTo>
                  <a:lnTo>
                    <a:pt x="887209" y="15443"/>
                  </a:lnTo>
                  <a:lnTo>
                    <a:pt x="840206" y="33947"/>
                  </a:lnTo>
                  <a:lnTo>
                    <a:pt x="804024" y="69862"/>
                  </a:lnTo>
                  <a:lnTo>
                    <a:pt x="785380" y="116725"/>
                  </a:lnTo>
                  <a:lnTo>
                    <a:pt x="783043" y="143840"/>
                  </a:lnTo>
                  <a:lnTo>
                    <a:pt x="785380" y="170688"/>
                  </a:lnTo>
                  <a:lnTo>
                    <a:pt x="804024" y="217246"/>
                  </a:lnTo>
                  <a:lnTo>
                    <a:pt x="840206" y="253136"/>
                  </a:lnTo>
                  <a:lnTo>
                    <a:pt x="887209" y="271627"/>
                  </a:lnTo>
                  <a:lnTo>
                    <a:pt x="914349" y="273939"/>
                  </a:lnTo>
                  <a:lnTo>
                    <a:pt x="941489" y="271627"/>
                  </a:lnTo>
                  <a:lnTo>
                    <a:pt x="966203" y="264693"/>
                  </a:lnTo>
                  <a:lnTo>
                    <a:pt x="988491" y="253136"/>
                  </a:lnTo>
                  <a:lnTo>
                    <a:pt x="1008354" y="236956"/>
                  </a:lnTo>
                  <a:lnTo>
                    <a:pt x="1009357" y="235737"/>
                  </a:lnTo>
                  <a:lnTo>
                    <a:pt x="1024674" y="217246"/>
                  </a:lnTo>
                  <a:lnTo>
                    <a:pt x="1036332" y="195160"/>
                  </a:lnTo>
                  <a:lnTo>
                    <a:pt x="1043330" y="170688"/>
                  </a:lnTo>
                  <a:lnTo>
                    <a:pt x="1045654" y="143840"/>
                  </a:lnTo>
                  <a:close/>
                </a:path>
                <a:path w="1567814" h="407034">
                  <a:moveTo>
                    <a:pt x="1323771" y="0"/>
                  </a:moveTo>
                  <a:lnTo>
                    <a:pt x="1154277" y="182626"/>
                  </a:lnTo>
                  <a:lnTo>
                    <a:pt x="1154277" y="19088"/>
                  </a:lnTo>
                  <a:lnTo>
                    <a:pt x="1111300" y="19088"/>
                  </a:lnTo>
                  <a:lnTo>
                    <a:pt x="1111300" y="284086"/>
                  </a:lnTo>
                  <a:lnTo>
                    <a:pt x="1280807" y="101460"/>
                  </a:lnTo>
                  <a:lnTo>
                    <a:pt x="1280807" y="266788"/>
                  </a:lnTo>
                  <a:lnTo>
                    <a:pt x="1323771" y="266788"/>
                  </a:lnTo>
                  <a:lnTo>
                    <a:pt x="1323771" y="0"/>
                  </a:lnTo>
                  <a:close/>
                </a:path>
                <a:path w="1567814" h="407034">
                  <a:moveTo>
                    <a:pt x="1567281" y="19126"/>
                  </a:moveTo>
                  <a:lnTo>
                    <a:pt x="1369123" y="19126"/>
                  </a:lnTo>
                  <a:lnTo>
                    <a:pt x="1369123" y="58496"/>
                  </a:lnTo>
                  <a:lnTo>
                    <a:pt x="1446707" y="58496"/>
                  </a:lnTo>
                  <a:lnTo>
                    <a:pt x="1446707" y="266776"/>
                  </a:lnTo>
                  <a:lnTo>
                    <a:pt x="1489684" y="266776"/>
                  </a:lnTo>
                  <a:lnTo>
                    <a:pt x="1489684" y="58496"/>
                  </a:lnTo>
                  <a:lnTo>
                    <a:pt x="1567281" y="58496"/>
                  </a:lnTo>
                  <a:lnTo>
                    <a:pt x="1567281" y="1912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540425" y="8492600"/>
              <a:ext cx="181439" cy="247699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2763622" y="8486652"/>
              <a:ext cx="211454" cy="260985"/>
            </a:xfrm>
            <a:custGeom>
              <a:avLst/>
              <a:gdLst/>
              <a:ahLst/>
              <a:cxnLst/>
              <a:rect l="l" t="t" r="r" b="b"/>
              <a:pathLst>
                <a:path w="211455" h="260984">
                  <a:moveTo>
                    <a:pt x="132498" y="0"/>
                  </a:moveTo>
                  <a:lnTo>
                    <a:pt x="80134" y="9323"/>
                  </a:lnTo>
                  <a:lnTo>
                    <a:pt x="37611" y="37297"/>
                  </a:lnTo>
                  <a:lnTo>
                    <a:pt x="9401" y="79446"/>
                  </a:lnTo>
                  <a:lnTo>
                    <a:pt x="0" y="131294"/>
                  </a:lnTo>
                  <a:lnTo>
                    <a:pt x="2332" y="158134"/>
                  </a:lnTo>
                  <a:lnTo>
                    <a:pt x="20987" y="204537"/>
                  </a:lnTo>
                  <a:lnTo>
                    <a:pt x="57245" y="240161"/>
                  </a:lnTo>
                  <a:lnTo>
                    <a:pt x="104839" y="258515"/>
                  </a:lnTo>
                  <a:lnTo>
                    <a:pt x="132498" y="260808"/>
                  </a:lnTo>
                  <a:lnTo>
                    <a:pt x="153761" y="259204"/>
                  </a:lnTo>
                  <a:lnTo>
                    <a:pt x="173980" y="254392"/>
                  </a:lnTo>
                  <a:lnTo>
                    <a:pt x="193156" y="246372"/>
                  </a:lnTo>
                  <a:lnTo>
                    <a:pt x="211291" y="235144"/>
                  </a:lnTo>
                  <a:lnTo>
                    <a:pt x="211291" y="183805"/>
                  </a:lnTo>
                  <a:lnTo>
                    <a:pt x="194201" y="200782"/>
                  </a:lnTo>
                  <a:lnTo>
                    <a:pt x="175173" y="212905"/>
                  </a:lnTo>
                  <a:lnTo>
                    <a:pt x="154208" y="220177"/>
                  </a:lnTo>
                  <a:lnTo>
                    <a:pt x="131304" y="222600"/>
                  </a:lnTo>
                  <a:lnTo>
                    <a:pt x="114038" y="221074"/>
                  </a:lnTo>
                  <a:lnTo>
                    <a:pt x="69840" y="198151"/>
                  </a:lnTo>
                  <a:lnTo>
                    <a:pt x="45779" y="151027"/>
                  </a:lnTo>
                  <a:lnTo>
                    <a:pt x="44176" y="130697"/>
                  </a:lnTo>
                  <a:lnTo>
                    <a:pt x="45779" y="110349"/>
                  </a:lnTo>
                  <a:lnTo>
                    <a:pt x="69840" y="62940"/>
                  </a:lnTo>
                  <a:lnTo>
                    <a:pt x="114374" y="39725"/>
                  </a:lnTo>
                  <a:lnTo>
                    <a:pt x="131912" y="38176"/>
                  </a:lnTo>
                  <a:lnTo>
                    <a:pt x="154890" y="40492"/>
                  </a:lnTo>
                  <a:lnTo>
                    <a:pt x="175481" y="47437"/>
                  </a:lnTo>
                  <a:lnTo>
                    <a:pt x="193685" y="59004"/>
                  </a:lnTo>
                  <a:lnTo>
                    <a:pt x="209501" y="75191"/>
                  </a:lnTo>
                  <a:lnTo>
                    <a:pt x="209501" y="23863"/>
                  </a:lnTo>
                  <a:lnTo>
                    <a:pt x="191931" y="13420"/>
                  </a:lnTo>
                  <a:lnTo>
                    <a:pt x="173242" y="5963"/>
                  </a:lnTo>
                  <a:lnTo>
                    <a:pt x="153431" y="1490"/>
                  </a:lnTo>
                  <a:lnTo>
                    <a:pt x="132498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011897" y="8492600"/>
              <a:ext cx="190999" cy="247699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423120" y="8492600"/>
              <a:ext cx="190988" cy="247699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3803269" y="8473522"/>
              <a:ext cx="1399540" cy="333375"/>
            </a:xfrm>
            <a:custGeom>
              <a:avLst/>
              <a:gdLst/>
              <a:ahLst/>
              <a:cxnLst/>
              <a:rect l="l" t="t" r="r" b="b"/>
              <a:pathLst>
                <a:path w="1399539" h="333375">
                  <a:moveTo>
                    <a:pt x="211289" y="196938"/>
                  </a:moveTo>
                  <a:lnTo>
                    <a:pt x="194208" y="213918"/>
                  </a:lnTo>
                  <a:lnTo>
                    <a:pt x="175171" y="226047"/>
                  </a:lnTo>
                  <a:lnTo>
                    <a:pt x="154216" y="233311"/>
                  </a:lnTo>
                  <a:lnTo>
                    <a:pt x="131305" y="235737"/>
                  </a:lnTo>
                  <a:lnTo>
                    <a:pt x="114046" y="234213"/>
                  </a:lnTo>
                  <a:lnTo>
                    <a:pt x="69837" y="211289"/>
                  </a:lnTo>
                  <a:lnTo>
                    <a:pt x="45783" y="164160"/>
                  </a:lnTo>
                  <a:lnTo>
                    <a:pt x="44183" y="143840"/>
                  </a:lnTo>
                  <a:lnTo>
                    <a:pt x="45783" y="123482"/>
                  </a:lnTo>
                  <a:lnTo>
                    <a:pt x="69837" y="76073"/>
                  </a:lnTo>
                  <a:lnTo>
                    <a:pt x="114376" y="52857"/>
                  </a:lnTo>
                  <a:lnTo>
                    <a:pt x="131914" y="51308"/>
                  </a:lnTo>
                  <a:lnTo>
                    <a:pt x="154889" y="53632"/>
                  </a:lnTo>
                  <a:lnTo>
                    <a:pt x="175488" y="60579"/>
                  </a:lnTo>
                  <a:lnTo>
                    <a:pt x="193687" y="72136"/>
                  </a:lnTo>
                  <a:lnTo>
                    <a:pt x="209499" y="88328"/>
                  </a:lnTo>
                  <a:lnTo>
                    <a:pt x="209499" y="36995"/>
                  </a:lnTo>
                  <a:lnTo>
                    <a:pt x="191935" y="26555"/>
                  </a:lnTo>
                  <a:lnTo>
                    <a:pt x="173240" y="19100"/>
                  </a:lnTo>
                  <a:lnTo>
                    <a:pt x="153428" y="14630"/>
                  </a:lnTo>
                  <a:lnTo>
                    <a:pt x="132499" y="13131"/>
                  </a:lnTo>
                  <a:lnTo>
                    <a:pt x="105092" y="15468"/>
                  </a:lnTo>
                  <a:lnTo>
                    <a:pt x="57645" y="34112"/>
                  </a:lnTo>
                  <a:lnTo>
                    <a:pt x="21158" y="70294"/>
                  </a:lnTo>
                  <a:lnTo>
                    <a:pt x="2349" y="117297"/>
                  </a:lnTo>
                  <a:lnTo>
                    <a:pt x="0" y="144437"/>
                  </a:lnTo>
                  <a:lnTo>
                    <a:pt x="2336" y="171272"/>
                  </a:lnTo>
                  <a:lnTo>
                    <a:pt x="20993" y="217678"/>
                  </a:lnTo>
                  <a:lnTo>
                    <a:pt x="57251" y="253301"/>
                  </a:lnTo>
                  <a:lnTo>
                    <a:pt x="104838" y="271653"/>
                  </a:lnTo>
                  <a:lnTo>
                    <a:pt x="132499" y="273939"/>
                  </a:lnTo>
                  <a:lnTo>
                    <a:pt x="153758" y="272338"/>
                  </a:lnTo>
                  <a:lnTo>
                    <a:pt x="173977" y="267525"/>
                  </a:lnTo>
                  <a:lnTo>
                    <a:pt x="193154" y="259511"/>
                  </a:lnTo>
                  <a:lnTo>
                    <a:pt x="211289" y="248285"/>
                  </a:lnTo>
                  <a:lnTo>
                    <a:pt x="211289" y="196938"/>
                  </a:lnTo>
                  <a:close/>
                </a:path>
                <a:path w="1399539" h="333375">
                  <a:moveTo>
                    <a:pt x="524040" y="143840"/>
                  </a:moveTo>
                  <a:lnTo>
                    <a:pt x="514705" y="92062"/>
                  </a:lnTo>
                  <a:lnTo>
                    <a:pt x="487705" y="51308"/>
                  </a:lnTo>
                  <a:lnTo>
                    <a:pt x="479869" y="44551"/>
                  </a:lnTo>
                  <a:lnTo>
                    <a:pt x="479869" y="143840"/>
                  </a:lnTo>
                  <a:lnTo>
                    <a:pt x="478269" y="164160"/>
                  </a:lnTo>
                  <a:lnTo>
                    <a:pt x="454202" y="211277"/>
                  </a:lnTo>
                  <a:lnTo>
                    <a:pt x="410006" y="234213"/>
                  </a:lnTo>
                  <a:lnTo>
                    <a:pt x="392734" y="235737"/>
                  </a:lnTo>
                  <a:lnTo>
                    <a:pt x="375462" y="234213"/>
                  </a:lnTo>
                  <a:lnTo>
                    <a:pt x="331254" y="211277"/>
                  </a:lnTo>
                  <a:lnTo>
                    <a:pt x="307200" y="164160"/>
                  </a:lnTo>
                  <a:lnTo>
                    <a:pt x="305600" y="143840"/>
                  </a:lnTo>
                  <a:lnTo>
                    <a:pt x="307174" y="123482"/>
                  </a:lnTo>
                  <a:lnTo>
                    <a:pt x="330949" y="76073"/>
                  </a:lnTo>
                  <a:lnTo>
                    <a:pt x="375208" y="52857"/>
                  </a:lnTo>
                  <a:lnTo>
                    <a:pt x="392734" y="51308"/>
                  </a:lnTo>
                  <a:lnTo>
                    <a:pt x="410311" y="52857"/>
                  </a:lnTo>
                  <a:lnTo>
                    <a:pt x="454507" y="75793"/>
                  </a:lnTo>
                  <a:lnTo>
                    <a:pt x="478282" y="123253"/>
                  </a:lnTo>
                  <a:lnTo>
                    <a:pt x="479869" y="143840"/>
                  </a:lnTo>
                  <a:lnTo>
                    <a:pt x="479869" y="44551"/>
                  </a:lnTo>
                  <a:lnTo>
                    <a:pt x="466864" y="33947"/>
                  </a:lnTo>
                  <a:lnTo>
                    <a:pt x="444576" y="22377"/>
                  </a:lnTo>
                  <a:lnTo>
                    <a:pt x="419874" y="15443"/>
                  </a:lnTo>
                  <a:lnTo>
                    <a:pt x="392734" y="13131"/>
                  </a:lnTo>
                  <a:lnTo>
                    <a:pt x="365594" y="15443"/>
                  </a:lnTo>
                  <a:lnTo>
                    <a:pt x="318592" y="33947"/>
                  </a:lnTo>
                  <a:lnTo>
                    <a:pt x="282409" y="69862"/>
                  </a:lnTo>
                  <a:lnTo>
                    <a:pt x="263753" y="116725"/>
                  </a:lnTo>
                  <a:lnTo>
                    <a:pt x="261429" y="143840"/>
                  </a:lnTo>
                  <a:lnTo>
                    <a:pt x="263753" y="170688"/>
                  </a:lnTo>
                  <a:lnTo>
                    <a:pt x="282409" y="217246"/>
                  </a:lnTo>
                  <a:lnTo>
                    <a:pt x="318592" y="253136"/>
                  </a:lnTo>
                  <a:lnTo>
                    <a:pt x="365594" y="271627"/>
                  </a:lnTo>
                  <a:lnTo>
                    <a:pt x="392734" y="273939"/>
                  </a:lnTo>
                  <a:lnTo>
                    <a:pt x="419874" y="271627"/>
                  </a:lnTo>
                  <a:lnTo>
                    <a:pt x="444576" y="264693"/>
                  </a:lnTo>
                  <a:lnTo>
                    <a:pt x="466864" y="253136"/>
                  </a:lnTo>
                  <a:lnTo>
                    <a:pt x="486727" y="236956"/>
                  </a:lnTo>
                  <a:lnTo>
                    <a:pt x="487730" y="235737"/>
                  </a:lnTo>
                  <a:lnTo>
                    <a:pt x="503047" y="217246"/>
                  </a:lnTo>
                  <a:lnTo>
                    <a:pt x="514705" y="195160"/>
                  </a:lnTo>
                  <a:lnTo>
                    <a:pt x="521703" y="170688"/>
                  </a:lnTo>
                  <a:lnTo>
                    <a:pt x="524040" y="143840"/>
                  </a:lnTo>
                  <a:close/>
                </a:path>
                <a:path w="1399539" h="333375">
                  <a:moveTo>
                    <a:pt x="827227" y="227418"/>
                  </a:moveTo>
                  <a:lnTo>
                    <a:pt x="786638" y="227418"/>
                  </a:lnTo>
                  <a:lnTo>
                    <a:pt x="786638" y="19138"/>
                  </a:lnTo>
                  <a:lnTo>
                    <a:pt x="743661" y="19138"/>
                  </a:lnTo>
                  <a:lnTo>
                    <a:pt x="743661" y="227418"/>
                  </a:lnTo>
                  <a:lnTo>
                    <a:pt x="632650" y="227418"/>
                  </a:lnTo>
                  <a:lnTo>
                    <a:pt x="632650" y="19138"/>
                  </a:lnTo>
                  <a:lnTo>
                    <a:pt x="589673" y="19138"/>
                  </a:lnTo>
                  <a:lnTo>
                    <a:pt x="589673" y="227418"/>
                  </a:lnTo>
                  <a:lnTo>
                    <a:pt x="589673" y="266788"/>
                  </a:lnTo>
                  <a:lnTo>
                    <a:pt x="787831" y="266788"/>
                  </a:lnTo>
                  <a:lnTo>
                    <a:pt x="787831" y="332828"/>
                  </a:lnTo>
                  <a:lnTo>
                    <a:pt x="827227" y="332828"/>
                  </a:lnTo>
                  <a:lnTo>
                    <a:pt x="827227" y="266788"/>
                  </a:lnTo>
                  <a:lnTo>
                    <a:pt x="827227" y="227418"/>
                  </a:lnTo>
                  <a:close/>
                </a:path>
                <a:path w="1399539" h="333375">
                  <a:moveTo>
                    <a:pt x="1085062" y="0"/>
                  </a:moveTo>
                  <a:lnTo>
                    <a:pt x="915555" y="182626"/>
                  </a:lnTo>
                  <a:lnTo>
                    <a:pt x="915555" y="19088"/>
                  </a:lnTo>
                  <a:lnTo>
                    <a:pt x="872578" y="19088"/>
                  </a:lnTo>
                  <a:lnTo>
                    <a:pt x="872578" y="284086"/>
                  </a:lnTo>
                  <a:lnTo>
                    <a:pt x="1042085" y="101460"/>
                  </a:lnTo>
                  <a:lnTo>
                    <a:pt x="1042085" y="266788"/>
                  </a:lnTo>
                  <a:lnTo>
                    <a:pt x="1085062" y="266788"/>
                  </a:lnTo>
                  <a:lnTo>
                    <a:pt x="1085062" y="0"/>
                  </a:lnTo>
                  <a:close/>
                </a:path>
                <a:path w="1399539" h="333375">
                  <a:moveTo>
                    <a:pt x="1398993" y="19088"/>
                  </a:moveTo>
                  <a:lnTo>
                    <a:pt x="1358404" y="19088"/>
                  </a:lnTo>
                  <a:lnTo>
                    <a:pt x="1358404" y="143243"/>
                  </a:lnTo>
                  <a:lnTo>
                    <a:pt x="1357007" y="161899"/>
                  </a:lnTo>
                  <a:lnTo>
                    <a:pt x="1336040" y="208902"/>
                  </a:lnTo>
                  <a:lnTo>
                    <a:pt x="1293710" y="234124"/>
                  </a:lnTo>
                  <a:lnTo>
                    <a:pt x="1293291" y="234124"/>
                  </a:lnTo>
                  <a:lnTo>
                    <a:pt x="1276045" y="235750"/>
                  </a:lnTo>
                  <a:lnTo>
                    <a:pt x="1228534" y="221157"/>
                  </a:lnTo>
                  <a:lnTo>
                    <a:pt x="1200315" y="180022"/>
                  </a:lnTo>
                  <a:lnTo>
                    <a:pt x="1194879" y="142646"/>
                  </a:lnTo>
                  <a:lnTo>
                    <a:pt x="1196340" y="122428"/>
                  </a:lnTo>
                  <a:lnTo>
                    <a:pt x="1218450" y="75501"/>
                  </a:lnTo>
                  <a:lnTo>
                    <a:pt x="1259687" y="52832"/>
                  </a:lnTo>
                  <a:lnTo>
                    <a:pt x="1276045" y="51320"/>
                  </a:lnTo>
                  <a:lnTo>
                    <a:pt x="1291767" y="52832"/>
                  </a:lnTo>
                  <a:lnTo>
                    <a:pt x="1333347" y="75209"/>
                  </a:lnTo>
                  <a:lnTo>
                    <a:pt x="1356842" y="122428"/>
                  </a:lnTo>
                  <a:lnTo>
                    <a:pt x="1358404" y="143243"/>
                  </a:lnTo>
                  <a:lnTo>
                    <a:pt x="1358404" y="19088"/>
                  </a:lnTo>
                  <a:lnTo>
                    <a:pt x="1356017" y="19088"/>
                  </a:lnTo>
                  <a:lnTo>
                    <a:pt x="1356017" y="54305"/>
                  </a:lnTo>
                  <a:lnTo>
                    <a:pt x="1353210" y="51320"/>
                  </a:lnTo>
                  <a:lnTo>
                    <a:pt x="1339088" y="36296"/>
                  </a:lnTo>
                  <a:lnTo>
                    <a:pt x="1319314" y="23431"/>
                  </a:lnTo>
                  <a:lnTo>
                    <a:pt x="1296708" y="15722"/>
                  </a:lnTo>
                  <a:lnTo>
                    <a:pt x="1271270" y="13144"/>
                  </a:lnTo>
                  <a:lnTo>
                    <a:pt x="1246886" y="15290"/>
                  </a:lnTo>
                  <a:lnTo>
                    <a:pt x="1204061" y="32435"/>
                  </a:lnTo>
                  <a:lnTo>
                    <a:pt x="1170343" y="66281"/>
                  </a:lnTo>
                  <a:lnTo>
                    <a:pt x="1152880" y="113868"/>
                  </a:lnTo>
                  <a:lnTo>
                    <a:pt x="1150696" y="142646"/>
                  </a:lnTo>
                  <a:lnTo>
                    <a:pt x="1152906" y="171970"/>
                  </a:lnTo>
                  <a:lnTo>
                    <a:pt x="1170508" y="220306"/>
                  </a:lnTo>
                  <a:lnTo>
                    <a:pt x="1204468" y="254482"/>
                  </a:lnTo>
                  <a:lnTo>
                    <a:pt x="1247140" y="271792"/>
                  </a:lnTo>
                  <a:lnTo>
                    <a:pt x="1271270" y="273951"/>
                  </a:lnTo>
                  <a:lnTo>
                    <a:pt x="1296263" y="271348"/>
                  </a:lnTo>
                  <a:lnTo>
                    <a:pt x="1318717" y="263512"/>
                  </a:lnTo>
                  <a:lnTo>
                    <a:pt x="1338643" y="250456"/>
                  </a:lnTo>
                  <a:lnTo>
                    <a:pt x="1352613" y="235750"/>
                  </a:lnTo>
                  <a:lnTo>
                    <a:pt x="1356017" y="232168"/>
                  </a:lnTo>
                  <a:lnTo>
                    <a:pt x="1356017" y="266788"/>
                  </a:lnTo>
                  <a:lnTo>
                    <a:pt x="1398993" y="266788"/>
                  </a:lnTo>
                  <a:lnTo>
                    <a:pt x="1398993" y="232168"/>
                  </a:lnTo>
                  <a:lnTo>
                    <a:pt x="1398993" y="54305"/>
                  </a:lnTo>
                  <a:lnTo>
                    <a:pt x="1398993" y="19088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247609" y="8492600"/>
              <a:ext cx="223218" cy="248892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552009" y="8492600"/>
              <a:ext cx="181439" cy="247699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5790730" y="8486654"/>
              <a:ext cx="1637664" cy="393700"/>
            </a:xfrm>
            <a:custGeom>
              <a:avLst/>
              <a:gdLst/>
              <a:ahLst/>
              <a:cxnLst/>
              <a:rect l="l" t="t" r="r" b="b"/>
              <a:pathLst>
                <a:path w="1637665" h="393700">
                  <a:moveTo>
                    <a:pt x="202920" y="6007"/>
                  </a:moveTo>
                  <a:lnTo>
                    <a:pt x="159956" y="6007"/>
                  </a:lnTo>
                  <a:lnTo>
                    <a:pt x="159956" y="107607"/>
                  </a:lnTo>
                  <a:lnTo>
                    <a:pt x="42976" y="107607"/>
                  </a:lnTo>
                  <a:lnTo>
                    <a:pt x="42976" y="6007"/>
                  </a:lnTo>
                  <a:lnTo>
                    <a:pt x="0" y="6007"/>
                  </a:lnTo>
                  <a:lnTo>
                    <a:pt x="0" y="107607"/>
                  </a:lnTo>
                  <a:lnTo>
                    <a:pt x="0" y="146977"/>
                  </a:lnTo>
                  <a:lnTo>
                    <a:pt x="0" y="253657"/>
                  </a:lnTo>
                  <a:lnTo>
                    <a:pt x="42976" y="253657"/>
                  </a:lnTo>
                  <a:lnTo>
                    <a:pt x="42976" y="146977"/>
                  </a:lnTo>
                  <a:lnTo>
                    <a:pt x="159956" y="146977"/>
                  </a:lnTo>
                  <a:lnTo>
                    <a:pt x="159956" y="253657"/>
                  </a:lnTo>
                  <a:lnTo>
                    <a:pt x="202920" y="253657"/>
                  </a:lnTo>
                  <a:lnTo>
                    <a:pt x="202920" y="146977"/>
                  </a:lnTo>
                  <a:lnTo>
                    <a:pt x="202920" y="107607"/>
                  </a:lnTo>
                  <a:lnTo>
                    <a:pt x="202920" y="6007"/>
                  </a:lnTo>
                  <a:close/>
                </a:path>
                <a:path w="1637665" h="393700">
                  <a:moveTo>
                    <a:pt x="513283" y="5956"/>
                  </a:moveTo>
                  <a:lnTo>
                    <a:pt x="465531" y="5956"/>
                  </a:lnTo>
                  <a:lnTo>
                    <a:pt x="384962" y="183235"/>
                  </a:lnTo>
                  <a:lnTo>
                    <a:pt x="297230" y="5956"/>
                  </a:lnTo>
                  <a:lnTo>
                    <a:pt x="248285" y="5956"/>
                  </a:lnTo>
                  <a:lnTo>
                    <a:pt x="362280" y="230390"/>
                  </a:lnTo>
                  <a:lnTo>
                    <a:pt x="282308" y="393319"/>
                  </a:lnTo>
                  <a:lnTo>
                    <a:pt x="330047" y="393319"/>
                  </a:lnTo>
                  <a:lnTo>
                    <a:pt x="513283" y="5956"/>
                  </a:lnTo>
                  <a:close/>
                </a:path>
                <a:path w="1637665" h="393700">
                  <a:moveTo>
                    <a:pt x="904798" y="130708"/>
                  </a:moveTo>
                  <a:lnTo>
                    <a:pt x="902487" y="103593"/>
                  </a:lnTo>
                  <a:lnTo>
                    <a:pt x="895553" y="78943"/>
                  </a:lnTo>
                  <a:lnTo>
                    <a:pt x="883983" y="56743"/>
                  </a:lnTo>
                  <a:lnTo>
                    <a:pt x="868768" y="38188"/>
                  </a:lnTo>
                  <a:lnTo>
                    <a:pt x="867803" y="37007"/>
                  </a:lnTo>
                  <a:lnTo>
                    <a:pt x="860628" y="31140"/>
                  </a:lnTo>
                  <a:lnTo>
                    <a:pt x="860628" y="130708"/>
                  </a:lnTo>
                  <a:lnTo>
                    <a:pt x="859028" y="151041"/>
                  </a:lnTo>
                  <a:lnTo>
                    <a:pt x="834961" y="198158"/>
                  </a:lnTo>
                  <a:lnTo>
                    <a:pt x="790714" y="221107"/>
                  </a:lnTo>
                  <a:lnTo>
                    <a:pt x="773506" y="222618"/>
                  </a:lnTo>
                  <a:lnTo>
                    <a:pt x="756526" y="221107"/>
                  </a:lnTo>
                  <a:lnTo>
                    <a:pt x="713206" y="198450"/>
                  </a:lnTo>
                  <a:lnTo>
                    <a:pt x="689724" y="151282"/>
                  </a:lnTo>
                  <a:lnTo>
                    <a:pt x="688149" y="130708"/>
                  </a:lnTo>
                  <a:lnTo>
                    <a:pt x="689698" y="110363"/>
                  </a:lnTo>
                  <a:lnTo>
                    <a:pt x="712914" y="62953"/>
                  </a:lnTo>
                  <a:lnTo>
                    <a:pt x="756285" y="39738"/>
                  </a:lnTo>
                  <a:lnTo>
                    <a:pt x="773506" y="38188"/>
                  </a:lnTo>
                  <a:lnTo>
                    <a:pt x="791006" y="39738"/>
                  </a:lnTo>
                  <a:lnTo>
                    <a:pt x="835266" y="62953"/>
                  </a:lnTo>
                  <a:lnTo>
                    <a:pt x="859053" y="110363"/>
                  </a:lnTo>
                  <a:lnTo>
                    <a:pt x="860628" y="130708"/>
                  </a:lnTo>
                  <a:lnTo>
                    <a:pt x="860628" y="31140"/>
                  </a:lnTo>
                  <a:lnTo>
                    <a:pt x="848029" y="20815"/>
                  </a:lnTo>
                  <a:lnTo>
                    <a:pt x="825715" y="9258"/>
                  </a:lnTo>
                  <a:lnTo>
                    <a:pt x="800874" y="2324"/>
                  </a:lnTo>
                  <a:lnTo>
                    <a:pt x="773506" y="12"/>
                  </a:lnTo>
                  <a:lnTo>
                    <a:pt x="745705" y="2324"/>
                  </a:lnTo>
                  <a:lnTo>
                    <a:pt x="698855" y="20815"/>
                  </a:lnTo>
                  <a:lnTo>
                    <a:pt x="667410" y="52158"/>
                  </a:lnTo>
                  <a:lnTo>
                    <a:pt x="650697" y="87363"/>
                  </a:lnTo>
                  <a:lnTo>
                    <a:pt x="646366" y="107442"/>
                  </a:lnTo>
                  <a:lnTo>
                    <a:pt x="601611" y="107442"/>
                  </a:lnTo>
                  <a:lnTo>
                    <a:pt x="601611" y="5956"/>
                  </a:lnTo>
                  <a:lnTo>
                    <a:pt x="558634" y="5956"/>
                  </a:lnTo>
                  <a:lnTo>
                    <a:pt x="558634" y="253657"/>
                  </a:lnTo>
                  <a:lnTo>
                    <a:pt x="601611" y="253657"/>
                  </a:lnTo>
                  <a:lnTo>
                    <a:pt x="601611" y="146824"/>
                  </a:lnTo>
                  <a:lnTo>
                    <a:pt x="643991" y="146824"/>
                  </a:lnTo>
                  <a:lnTo>
                    <a:pt x="660768" y="198869"/>
                  </a:lnTo>
                  <a:lnTo>
                    <a:pt x="691692" y="234632"/>
                  </a:lnTo>
                  <a:lnTo>
                    <a:pt x="742721" y="257911"/>
                  </a:lnTo>
                  <a:lnTo>
                    <a:pt x="773506" y="260819"/>
                  </a:lnTo>
                  <a:lnTo>
                    <a:pt x="800633" y="258508"/>
                  </a:lnTo>
                  <a:lnTo>
                    <a:pt x="847636" y="240017"/>
                  </a:lnTo>
                  <a:lnTo>
                    <a:pt x="883818" y="204127"/>
                  </a:lnTo>
                  <a:lnTo>
                    <a:pt x="902462" y="157568"/>
                  </a:lnTo>
                  <a:lnTo>
                    <a:pt x="904798" y="130708"/>
                  </a:lnTo>
                  <a:close/>
                </a:path>
                <a:path w="1637665" h="393700">
                  <a:moveTo>
                    <a:pt x="1308849" y="5956"/>
                  </a:moveTo>
                  <a:lnTo>
                    <a:pt x="1109497" y="5956"/>
                  </a:lnTo>
                  <a:lnTo>
                    <a:pt x="1109497" y="45326"/>
                  </a:lnTo>
                  <a:lnTo>
                    <a:pt x="1109497" y="253606"/>
                  </a:lnTo>
                  <a:lnTo>
                    <a:pt x="1152474" y="253606"/>
                  </a:lnTo>
                  <a:lnTo>
                    <a:pt x="1152474" y="45326"/>
                  </a:lnTo>
                  <a:lnTo>
                    <a:pt x="1265872" y="45326"/>
                  </a:lnTo>
                  <a:lnTo>
                    <a:pt x="1265872" y="253606"/>
                  </a:lnTo>
                  <a:lnTo>
                    <a:pt x="1308849" y="253606"/>
                  </a:lnTo>
                  <a:lnTo>
                    <a:pt x="1308849" y="45326"/>
                  </a:lnTo>
                  <a:lnTo>
                    <a:pt x="1308849" y="5956"/>
                  </a:lnTo>
                  <a:close/>
                </a:path>
                <a:path w="1637665" h="393700">
                  <a:moveTo>
                    <a:pt x="1637106" y="130708"/>
                  </a:moveTo>
                  <a:lnTo>
                    <a:pt x="1627771" y="78930"/>
                  </a:lnTo>
                  <a:lnTo>
                    <a:pt x="1600771" y="38176"/>
                  </a:lnTo>
                  <a:lnTo>
                    <a:pt x="1592935" y="31419"/>
                  </a:lnTo>
                  <a:lnTo>
                    <a:pt x="1592935" y="130708"/>
                  </a:lnTo>
                  <a:lnTo>
                    <a:pt x="1591322" y="151028"/>
                  </a:lnTo>
                  <a:lnTo>
                    <a:pt x="1567268" y="198145"/>
                  </a:lnTo>
                  <a:lnTo>
                    <a:pt x="1523060" y="221081"/>
                  </a:lnTo>
                  <a:lnTo>
                    <a:pt x="1505800" y="222605"/>
                  </a:lnTo>
                  <a:lnTo>
                    <a:pt x="1488528" y="221081"/>
                  </a:lnTo>
                  <a:lnTo>
                    <a:pt x="1444320" y="198145"/>
                  </a:lnTo>
                  <a:lnTo>
                    <a:pt x="1420266" y="151028"/>
                  </a:lnTo>
                  <a:lnTo>
                    <a:pt x="1418653" y="130708"/>
                  </a:lnTo>
                  <a:lnTo>
                    <a:pt x="1420241" y="110350"/>
                  </a:lnTo>
                  <a:lnTo>
                    <a:pt x="1444015" y="62941"/>
                  </a:lnTo>
                  <a:lnTo>
                    <a:pt x="1488274" y="39725"/>
                  </a:lnTo>
                  <a:lnTo>
                    <a:pt x="1505800" y="38176"/>
                  </a:lnTo>
                  <a:lnTo>
                    <a:pt x="1523365" y="39725"/>
                  </a:lnTo>
                  <a:lnTo>
                    <a:pt x="1567573" y="62661"/>
                  </a:lnTo>
                  <a:lnTo>
                    <a:pt x="1591348" y="110121"/>
                  </a:lnTo>
                  <a:lnTo>
                    <a:pt x="1592935" y="130708"/>
                  </a:lnTo>
                  <a:lnTo>
                    <a:pt x="1592935" y="31419"/>
                  </a:lnTo>
                  <a:lnTo>
                    <a:pt x="1579930" y="20815"/>
                  </a:lnTo>
                  <a:lnTo>
                    <a:pt x="1557642" y="9245"/>
                  </a:lnTo>
                  <a:lnTo>
                    <a:pt x="1532928" y="2311"/>
                  </a:lnTo>
                  <a:lnTo>
                    <a:pt x="1505800" y="0"/>
                  </a:lnTo>
                  <a:lnTo>
                    <a:pt x="1478648" y="2311"/>
                  </a:lnTo>
                  <a:lnTo>
                    <a:pt x="1431645" y="20815"/>
                  </a:lnTo>
                  <a:lnTo>
                    <a:pt x="1395463" y="56730"/>
                  </a:lnTo>
                  <a:lnTo>
                    <a:pt x="1376819" y="103593"/>
                  </a:lnTo>
                  <a:lnTo>
                    <a:pt x="1374495" y="130708"/>
                  </a:lnTo>
                  <a:lnTo>
                    <a:pt x="1376819" y="157556"/>
                  </a:lnTo>
                  <a:lnTo>
                    <a:pt x="1395463" y="204114"/>
                  </a:lnTo>
                  <a:lnTo>
                    <a:pt x="1431645" y="240004"/>
                  </a:lnTo>
                  <a:lnTo>
                    <a:pt x="1478648" y="258495"/>
                  </a:lnTo>
                  <a:lnTo>
                    <a:pt x="1505800" y="260807"/>
                  </a:lnTo>
                  <a:lnTo>
                    <a:pt x="1532928" y="258495"/>
                  </a:lnTo>
                  <a:lnTo>
                    <a:pt x="1557642" y="251561"/>
                  </a:lnTo>
                  <a:lnTo>
                    <a:pt x="1579930" y="240004"/>
                  </a:lnTo>
                  <a:lnTo>
                    <a:pt x="1599793" y="223824"/>
                  </a:lnTo>
                  <a:lnTo>
                    <a:pt x="1600796" y="222605"/>
                  </a:lnTo>
                  <a:lnTo>
                    <a:pt x="1616113" y="204114"/>
                  </a:lnTo>
                  <a:lnTo>
                    <a:pt x="1627771" y="182029"/>
                  </a:lnTo>
                  <a:lnTo>
                    <a:pt x="1634769" y="157556"/>
                  </a:lnTo>
                  <a:lnTo>
                    <a:pt x="1637106" y="130708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7493489" y="8492600"/>
              <a:ext cx="190988" cy="247699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7734592" y="8486654"/>
              <a:ext cx="726440" cy="260985"/>
            </a:xfrm>
            <a:custGeom>
              <a:avLst/>
              <a:gdLst/>
              <a:ahLst/>
              <a:cxnLst/>
              <a:rect l="l" t="t" r="r" b="b"/>
              <a:pathLst>
                <a:path w="726440" h="260984">
                  <a:moveTo>
                    <a:pt x="236956" y="138455"/>
                  </a:moveTo>
                  <a:lnTo>
                    <a:pt x="232029" y="86537"/>
                  </a:lnTo>
                  <a:lnTo>
                    <a:pt x="213677" y="45364"/>
                  </a:lnTo>
                  <a:lnTo>
                    <a:pt x="207264" y="38188"/>
                  </a:lnTo>
                  <a:lnTo>
                    <a:pt x="195948" y="25514"/>
                  </a:lnTo>
                  <a:lnTo>
                    <a:pt x="192786" y="23431"/>
                  </a:lnTo>
                  <a:lnTo>
                    <a:pt x="192786" y="102654"/>
                  </a:lnTo>
                  <a:lnTo>
                    <a:pt x="47167" y="102654"/>
                  </a:lnTo>
                  <a:lnTo>
                    <a:pt x="63220" y="66116"/>
                  </a:lnTo>
                  <a:lnTo>
                    <a:pt x="94678" y="42748"/>
                  </a:lnTo>
                  <a:lnTo>
                    <a:pt x="119964" y="38188"/>
                  </a:lnTo>
                  <a:lnTo>
                    <a:pt x="133667" y="39331"/>
                  </a:lnTo>
                  <a:lnTo>
                    <a:pt x="133362" y="39331"/>
                  </a:lnTo>
                  <a:lnTo>
                    <a:pt x="145554" y="42595"/>
                  </a:lnTo>
                  <a:lnTo>
                    <a:pt x="176504" y="65328"/>
                  </a:lnTo>
                  <a:lnTo>
                    <a:pt x="192786" y="102654"/>
                  </a:lnTo>
                  <a:lnTo>
                    <a:pt x="192786" y="23431"/>
                  </a:lnTo>
                  <a:lnTo>
                    <a:pt x="174434" y="11341"/>
                  </a:lnTo>
                  <a:lnTo>
                    <a:pt x="149098" y="2844"/>
                  </a:lnTo>
                  <a:lnTo>
                    <a:pt x="119964" y="0"/>
                  </a:lnTo>
                  <a:lnTo>
                    <a:pt x="93916" y="2336"/>
                  </a:lnTo>
                  <a:lnTo>
                    <a:pt x="50203" y="20993"/>
                  </a:lnTo>
                  <a:lnTo>
                    <a:pt x="18300" y="57175"/>
                  </a:lnTo>
                  <a:lnTo>
                    <a:pt x="2032" y="104165"/>
                  </a:lnTo>
                  <a:lnTo>
                    <a:pt x="0" y="131305"/>
                  </a:lnTo>
                  <a:lnTo>
                    <a:pt x="2260" y="161531"/>
                  </a:lnTo>
                  <a:lnTo>
                    <a:pt x="20320" y="210019"/>
                  </a:lnTo>
                  <a:lnTo>
                    <a:pt x="55054" y="242519"/>
                  </a:lnTo>
                  <a:lnTo>
                    <a:pt x="98171" y="258775"/>
                  </a:lnTo>
                  <a:lnTo>
                    <a:pt x="122364" y="260807"/>
                  </a:lnTo>
                  <a:lnTo>
                    <a:pt x="145643" y="258914"/>
                  </a:lnTo>
                  <a:lnTo>
                    <a:pt x="167132" y="253212"/>
                  </a:lnTo>
                  <a:lnTo>
                    <a:pt x="186829" y="243700"/>
                  </a:lnTo>
                  <a:lnTo>
                    <a:pt x="204736" y="230390"/>
                  </a:lnTo>
                  <a:lnTo>
                    <a:pt x="212559" y="222618"/>
                  </a:lnTo>
                  <a:lnTo>
                    <a:pt x="213347" y="221843"/>
                  </a:lnTo>
                  <a:lnTo>
                    <a:pt x="221284" y="212331"/>
                  </a:lnTo>
                  <a:lnTo>
                    <a:pt x="228561" y="201841"/>
                  </a:lnTo>
                  <a:lnTo>
                    <a:pt x="235153" y="190385"/>
                  </a:lnTo>
                  <a:lnTo>
                    <a:pt x="199351" y="170688"/>
                  </a:lnTo>
                  <a:lnTo>
                    <a:pt x="194386" y="180200"/>
                  </a:lnTo>
                  <a:lnTo>
                    <a:pt x="188455" y="189052"/>
                  </a:lnTo>
                  <a:lnTo>
                    <a:pt x="150266" y="218135"/>
                  </a:lnTo>
                  <a:lnTo>
                    <a:pt x="122948" y="222618"/>
                  </a:lnTo>
                  <a:lnTo>
                    <a:pt x="107175" y="221157"/>
                  </a:lnTo>
                  <a:lnTo>
                    <a:pt x="67449" y="199339"/>
                  </a:lnTo>
                  <a:lnTo>
                    <a:pt x="45847" y="156362"/>
                  </a:lnTo>
                  <a:lnTo>
                    <a:pt x="44183" y="138455"/>
                  </a:lnTo>
                  <a:lnTo>
                    <a:pt x="236956" y="138455"/>
                  </a:lnTo>
                  <a:close/>
                </a:path>
                <a:path w="726440" h="260984">
                  <a:moveTo>
                    <a:pt x="498360" y="183807"/>
                  </a:moveTo>
                  <a:lnTo>
                    <a:pt x="481279" y="200787"/>
                  </a:lnTo>
                  <a:lnTo>
                    <a:pt x="462241" y="212915"/>
                  </a:lnTo>
                  <a:lnTo>
                    <a:pt x="441286" y="220179"/>
                  </a:lnTo>
                  <a:lnTo>
                    <a:pt x="418376" y="222605"/>
                  </a:lnTo>
                  <a:lnTo>
                    <a:pt x="401116" y="221081"/>
                  </a:lnTo>
                  <a:lnTo>
                    <a:pt x="356908" y="198158"/>
                  </a:lnTo>
                  <a:lnTo>
                    <a:pt x="332854" y="151028"/>
                  </a:lnTo>
                  <a:lnTo>
                    <a:pt x="331254" y="130708"/>
                  </a:lnTo>
                  <a:lnTo>
                    <a:pt x="332854" y="110350"/>
                  </a:lnTo>
                  <a:lnTo>
                    <a:pt x="356908" y="62941"/>
                  </a:lnTo>
                  <a:lnTo>
                    <a:pt x="401447" y="39725"/>
                  </a:lnTo>
                  <a:lnTo>
                    <a:pt x="418985" y="38176"/>
                  </a:lnTo>
                  <a:lnTo>
                    <a:pt x="441960" y="40500"/>
                  </a:lnTo>
                  <a:lnTo>
                    <a:pt x="462559" y="47447"/>
                  </a:lnTo>
                  <a:lnTo>
                    <a:pt x="480758" y="59004"/>
                  </a:lnTo>
                  <a:lnTo>
                    <a:pt x="496570" y="75196"/>
                  </a:lnTo>
                  <a:lnTo>
                    <a:pt x="496570" y="23863"/>
                  </a:lnTo>
                  <a:lnTo>
                    <a:pt x="479005" y="13423"/>
                  </a:lnTo>
                  <a:lnTo>
                    <a:pt x="460311" y="5969"/>
                  </a:lnTo>
                  <a:lnTo>
                    <a:pt x="440499" y="1498"/>
                  </a:lnTo>
                  <a:lnTo>
                    <a:pt x="419569" y="0"/>
                  </a:lnTo>
                  <a:lnTo>
                    <a:pt x="392163" y="2336"/>
                  </a:lnTo>
                  <a:lnTo>
                    <a:pt x="344716" y="20980"/>
                  </a:lnTo>
                  <a:lnTo>
                    <a:pt x="308229" y="57162"/>
                  </a:lnTo>
                  <a:lnTo>
                    <a:pt x="289420" y="104165"/>
                  </a:lnTo>
                  <a:lnTo>
                    <a:pt x="287070" y="131305"/>
                  </a:lnTo>
                  <a:lnTo>
                    <a:pt x="289407" y="158140"/>
                  </a:lnTo>
                  <a:lnTo>
                    <a:pt x="308063" y="204546"/>
                  </a:lnTo>
                  <a:lnTo>
                    <a:pt x="344322" y="240169"/>
                  </a:lnTo>
                  <a:lnTo>
                    <a:pt x="391909" y="258521"/>
                  </a:lnTo>
                  <a:lnTo>
                    <a:pt x="419569" y="260807"/>
                  </a:lnTo>
                  <a:lnTo>
                    <a:pt x="440829" y="259207"/>
                  </a:lnTo>
                  <a:lnTo>
                    <a:pt x="461048" y="254393"/>
                  </a:lnTo>
                  <a:lnTo>
                    <a:pt x="480225" y="246380"/>
                  </a:lnTo>
                  <a:lnTo>
                    <a:pt x="498360" y="235153"/>
                  </a:lnTo>
                  <a:lnTo>
                    <a:pt x="498360" y="183807"/>
                  </a:lnTo>
                  <a:close/>
                </a:path>
                <a:path w="726440" h="260984">
                  <a:moveTo>
                    <a:pt x="726338" y="5994"/>
                  </a:moveTo>
                  <a:lnTo>
                    <a:pt x="528180" y="5994"/>
                  </a:lnTo>
                  <a:lnTo>
                    <a:pt x="528180" y="45364"/>
                  </a:lnTo>
                  <a:lnTo>
                    <a:pt x="605777" y="45364"/>
                  </a:lnTo>
                  <a:lnTo>
                    <a:pt x="605777" y="253644"/>
                  </a:lnTo>
                  <a:lnTo>
                    <a:pt x="648754" y="253644"/>
                  </a:lnTo>
                  <a:lnTo>
                    <a:pt x="648754" y="45364"/>
                  </a:lnTo>
                  <a:lnTo>
                    <a:pt x="726338" y="45364"/>
                  </a:lnTo>
                  <a:lnTo>
                    <a:pt x="726338" y="5994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506296" y="8492600"/>
              <a:ext cx="208894" cy="247699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8722347" y="8337454"/>
              <a:ext cx="496570" cy="542925"/>
            </a:xfrm>
            <a:custGeom>
              <a:avLst/>
              <a:gdLst/>
              <a:ahLst/>
              <a:cxnLst/>
              <a:rect l="l" t="t" r="r" b="b"/>
              <a:pathLst>
                <a:path w="496570" h="542925">
                  <a:moveTo>
                    <a:pt x="264998" y="155155"/>
                  </a:moveTo>
                  <a:lnTo>
                    <a:pt x="217246" y="155155"/>
                  </a:lnTo>
                  <a:lnTo>
                    <a:pt x="136677" y="332435"/>
                  </a:lnTo>
                  <a:lnTo>
                    <a:pt x="48945" y="155155"/>
                  </a:lnTo>
                  <a:lnTo>
                    <a:pt x="0" y="155155"/>
                  </a:lnTo>
                  <a:lnTo>
                    <a:pt x="113995" y="379590"/>
                  </a:lnTo>
                  <a:lnTo>
                    <a:pt x="34023" y="542518"/>
                  </a:lnTo>
                  <a:lnTo>
                    <a:pt x="81762" y="542518"/>
                  </a:lnTo>
                  <a:lnTo>
                    <a:pt x="264998" y="155155"/>
                  </a:lnTo>
                  <a:close/>
                </a:path>
                <a:path w="496570" h="542925">
                  <a:moveTo>
                    <a:pt x="429729" y="371017"/>
                  </a:moveTo>
                  <a:lnTo>
                    <a:pt x="426745" y="364070"/>
                  </a:lnTo>
                  <a:lnTo>
                    <a:pt x="414794" y="352120"/>
                  </a:lnTo>
                  <a:lnTo>
                    <a:pt x="407835" y="349135"/>
                  </a:lnTo>
                  <a:lnTo>
                    <a:pt x="391896" y="349135"/>
                  </a:lnTo>
                  <a:lnTo>
                    <a:pt x="384949" y="352120"/>
                  </a:lnTo>
                  <a:lnTo>
                    <a:pt x="373024" y="364070"/>
                  </a:lnTo>
                  <a:lnTo>
                    <a:pt x="370039" y="371017"/>
                  </a:lnTo>
                  <a:lnTo>
                    <a:pt x="370039" y="386956"/>
                  </a:lnTo>
                  <a:lnTo>
                    <a:pt x="373024" y="393903"/>
                  </a:lnTo>
                  <a:lnTo>
                    <a:pt x="384949" y="405841"/>
                  </a:lnTo>
                  <a:lnTo>
                    <a:pt x="391896" y="408825"/>
                  </a:lnTo>
                  <a:lnTo>
                    <a:pt x="407835" y="408825"/>
                  </a:lnTo>
                  <a:lnTo>
                    <a:pt x="414794" y="405841"/>
                  </a:lnTo>
                  <a:lnTo>
                    <a:pt x="426745" y="393903"/>
                  </a:lnTo>
                  <a:lnTo>
                    <a:pt x="429729" y="386956"/>
                  </a:lnTo>
                  <a:lnTo>
                    <a:pt x="429729" y="371017"/>
                  </a:lnTo>
                  <a:close/>
                </a:path>
                <a:path w="496570" h="542925">
                  <a:moveTo>
                    <a:pt x="495960" y="94894"/>
                  </a:moveTo>
                  <a:lnTo>
                    <a:pt x="482193" y="42735"/>
                  </a:lnTo>
                  <a:lnTo>
                    <a:pt x="441198" y="7010"/>
                  </a:lnTo>
                  <a:lnTo>
                    <a:pt x="399275" y="0"/>
                  </a:lnTo>
                  <a:lnTo>
                    <a:pt x="379323" y="1511"/>
                  </a:lnTo>
                  <a:lnTo>
                    <a:pt x="330644" y="24168"/>
                  </a:lnTo>
                  <a:lnTo>
                    <a:pt x="305460" y="70662"/>
                  </a:lnTo>
                  <a:lnTo>
                    <a:pt x="303784" y="90728"/>
                  </a:lnTo>
                  <a:lnTo>
                    <a:pt x="303860" y="94894"/>
                  </a:lnTo>
                  <a:lnTo>
                    <a:pt x="303923" y="98031"/>
                  </a:lnTo>
                  <a:lnTo>
                    <a:pt x="304380" y="105041"/>
                  </a:lnTo>
                  <a:lnTo>
                    <a:pt x="305117" y="111747"/>
                  </a:lnTo>
                  <a:lnTo>
                    <a:pt x="306171" y="118173"/>
                  </a:lnTo>
                  <a:lnTo>
                    <a:pt x="350342" y="118173"/>
                  </a:lnTo>
                  <a:lnTo>
                    <a:pt x="347941" y="109804"/>
                  </a:lnTo>
                  <a:lnTo>
                    <a:pt x="346748" y="102247"/>
                  </a:lnTo>
                  <a:lnTo>
                    <a:pt x="353910" y="64439"/>
                  </a:lnTo>
                  <a:lnTo>
                    <a:pt x="388531" y="41757"/>
                  </a:lnTo>
                  <a:lnTo>
                    <a:pt x="396087" y="40576"/>
                  </a:lnTo>
                  <a:lnTo>
                    <a:pt x="399275" y="40576"/>
                  </a:lnTo>
                  <a:lnTo>
                    <a:pt x="438073" y="54889"/>
                  </a:lnTo>
                  <a:lnTo>
                    <a:pt x="451751" y="94894"/>
                  </a:lnTo>
                  <a:lnTo>
                    <a:pt x="451802" y="95491"/>
                  </a:lnTo>
                  <a:lnTo>
                    <a:pt x="451205" y="105041"/>
                  </a:lnTo>
                  <a:lnTo>
                    <a:pt x="451142" y="106108"/>
                  </a:lnTo>
                  <a:lnTo>
                    <a:pt x="449186" y="115265"/>
                  </a:lnTo>
                  <a:lnTo>
                    <a:pt x="421830" y="143598"/>
                  </a:lnTo>
                  <a:lnTo>
                    <a:pt x="381723" y="158165"/>
                  </a:lnTo>
                  <a:lnTo>
                    <a:pt x="375031" y="160553"/>
                  </a:lnTo>
                  <a:lnTo>
                    <a:pt x="325716" y="194119"/>
                  </a:lnTo>
                  <a:lnTo>
                    <a:pt x="313334" y="237540"/>
                  </a:lnTo>
                  <a:lnTo>
                    <a:pt x="314858" y="255257"/>
                  </a:lnTo>
                  <a:lnTo>
                    <a:pt x="319405" y="271259"/>
                  </a:lnTo>
                  <a:lnTo>
                    <a:pt x="319443" y="271411"/>
                  </a:lnTo>
                  <a:lnTo>
                    <a:pt x="350862" y="309714"/>
                  </a:lnTo>
                  <a:lnTo>
                    <a:pt x="399872" y="323469"/>
                  </a:lnTo>
                  <a:lnTo>
                    <a:pt x="410743" y="322834"/>
                  </a:lnTo>
                  <a:lnTo>
                    <a:pt x="450507" y="307886"/>
                  </a:lnTo>
                  <a:lnTo>
                    <a:pt x="477951" y="275361"/>
                  </a:lnTo>
                  <a:lnTo>
                    <a:pt x="485216" y="232156"/>
                  </a:lnTo>
                  <a:lnTo>
                    <a:pt x="442252" y="232156"/>
                  </a:lnTo>
                  <a:lnTo>
                    <a:pt x="441756" y="240525"/>
                  </a:lnTo>
                  <a:lnTo>
                    <a:pt x="441718" y="241147"/>
                  </a:lnTo>
                  <a:lnTo>
                    <a:pt x="419569" y="278422"/>
                  </a:lnTo>
                  <a:lnTo>
                    <a:pt x="399275" y="282892"/>
                  </a:lnTo>
                  <a:lnTo>
                    <a:pt x="390690" y="282168"/>
                  </a:lnTo>
                  <a:lnTo>
                    <a:pt x="360476" y="257759"/>
                  </a:lnTo>
                  <a:lnTo>
                    <a:pt x="357492" y="240525"/>
                  </a:lnTo>
                  <a:lnTo>
                    <a:pt x="359029" y="228244"/>
                  </a:lnTo>
                  <a:lnTo>
                    <a:pt x="387134" y="198945"/>
                  </a:lnTo>
                  <a:lnTo>
                    <a:pt x="420954" y="187198"/>
                  </a:lnTo>
                  <a:lnTo>
                    <a:pt x="426135" y="185610"/>
                  </a:lnTo>
                  <a:lnTo>
                    <a:pt x="479399" y="150698"/>
                  </a:lnTo>
                  <a:lnTo>
                    <a:pt x="495884" y="95491"/>
                  </a:lnTo>
                  <a:lnTo>
                    <a:pt x="495960" y="94894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7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1465619" y="3403037"/>
              <a:ext cx="8384707" cy="4700212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736688" y="577893"/>
              <a:ext cx="16307435" cy="723265"/>
            </a:xfrm>
            <a:custGeom>
              <a:avLst/>
              <a:gdLst/>
              <a:ahLst/>
              <a:cxnLst/>
              <a:rect l="l" t="t" r="r" b="b"/>
              <a:pathLst>
                <a:path w="16307435" h="723265">
                  <a:moveTo>
                    <a:pt x="601002" y="95123"/>
                  </a:moveTo>
                  <a:lnTo>
                    <a:pt x="332828" y="47574"/>
                  </a:lnTo>
                  <a:lnTo>
                    <a:pt x="95084" y="47574"/>
                  </a:lnTo>
                  <a:lnTo>
                    <a:pt x="0" y="332854"/>
                  </a:lnTo>
                  <a:lnTo>
                    <a:pt x="17589" y="687565"/>
                  </a:lnTo>
                  <a:lnTo>
                    <a:pt x="332828" y="713244"/>
                  </a:lnTo>
                  <a:lnTo>
                    <a:pt x="570572" y="636701"/>
                  </a:lnTo>
                  <a:lnTo>
                    <a:pt x="596252" y="380403"/>
                  </a:lnTo>
                  <a:lnTo>
                    <a:pt x="236778" y="357111"/>
                  </a:lnTo>
                  <a:lnTo>
                    <a:pt x="222516" y="445554"/>
                  </a:lnTo>
                  <a:lnTo>
                    <a:pt x="352323" y="460768"/>
                  </a:lnTo>
                  <a:lnTo>
                    <a:pt x="358508" y="600557"/>
                  </a:lnTo>
                  <a:lnTo>
                    <a:pt x="150241" y="586765"/>
                  </a:lnTo>
                  <a:lnTo>
                    <a:pt x="99847" y="332854"/>
                  </a:lnTo>
                  <a:lnTo>
                    <a:pt x="220611" y="126022"/>
                  </a:lnTo>
                  <a:lnTo>
                    <a:pt x="451700" y="237756"/>
                  </a:lnTo>
                  <a:lnTo>
                    <a:pt x="601002" y="95123"/>
                  </a:lnTo>
                  <a:close/>
                </a:path>
                <a:path w="16307435" h="723265">
                  <a:moveTo>
                    <a:pt x="867283" y="713219"/>
                  </a:moveTo>
                  <a:lnTo>
                    <a:pt x="860615" y="47536"/>
                  </a:lnTo>
                  <a:lnTo>
                    <a:pt x="679932" y="47536"/>
                  </a:lnTo>
                  <a:lnTo>
                    <a:pt x="679932" y="713219"/>
                  </a:lnTo>
                  <a:lnTo>
                    <a:pt x="867283" y="713219"/>
                  </a:lnTo>
                  <a:close/>
                </a:path>
                <a:path w="16307435" h="723265">
                  <a:moveTo>
                    <a:pt x="1406474" y="713219"/>
                  </a:moveTo>
                  <a:lnTo>
                    <a:pt x="1373187" y="570572"/>
                  </a:lnTo>
                  <a:lnTo>
                    <a:pt x="1066977" y="552500"/>
                  </a:lnTo>
                  <a:lnTo>
                    <a:pt x="1087894" y="108877"/>
                  </a:lnTo>
                  <a:lnTo>
                    <a:pt x="945248" y="47536"/>
                  </a:lnTo>
                  <a:lnTo>
                    <a:pt x="945248" y="717969"/>
                  </a:lnTo>
                  <a:lnTo>
                    <a:pt x="1406474" y="713219"/>
                  </a:lnTo>
                  <a:close/>
                </a:path>
                <a:path w="16307435" h="723265">
                  <a:moveTo>
                    <a:pt x="1933308" y="713219"/>
                  </a:moveTo>
                  <a:lnTo>
                    <a:pt x="1900021" y="570572"/>
                  </a:lnTo>
                  <a:lnTo>
                    <a:pt x="1593811" y="552500"/>
                  </a:lnTo>
                  <a:lnTo>
                    <a:pt x="1614728" y="108877"/>
                  </a:lnTo>
                  <a:lnTo>
                    <a:pt x="1472082" y="47536"/>
                  </a:lnTo>
                  <a:lnTo>
                    <a:pt x="1472082" y="717969"/>
                  </a:lnTo>
                  <a:lnTo>
                    <a:pt x="1933308" y="713219"/>
                  </a:lnTo>
                  <a:close/>
                </a:path>
                <a:path w="16307435" h="723265">
                  <a:moveTo>
                    <a:pt x="2422106" y="25"/>
                  </a:moveTo>
                  <a:lnTo>
                    <a:pt x="1994179" y="47574"/>
                  </a:lnTo>
                  <a:lnTo>
                    <a:pt x="1994179" y="713244"/>
                  </a:lnTo>
                  <a:lnTo>
                    <a:pt x="2422106" y="687565"/>
                  </a:lnTo>
                  <a:lnTo>
                    <a:pt x="2422106" y="549681"/>
                  </a:lnTo>
                  <a:lnTo>
                    <a:pt x="2136813" y="557276"/>
                  </a:lnTo>
                  <a:lnTo>
                    <a:pt x="2136813" y="427951"/>
                  </a:lnTo>
                  <a:lnTo>
                    <a:pt x="2422106" y="407987"/>
                  </a:lnTo>
                  <a:lnTo>
                    <a:pt x="2422106" y="285305"/>
                  </a:lnTo>
                  <a:lnTo>
                    <a:pt x="2106396" y="285305"/>
                  </a:lnTo>
                  <a:lnTo>
                    <a:pt x="2113991" y="190207"/>
                  </a:lnTo>
                  <a:lnTo>
                    <a:pt x="2422106" y="142671"/>
                  </a:lnTo>
                  <a:lnTo>
                    <a:pt x="2422106" y="25"/>
                  </a:lnTo>
                  <a:close/>
                </a:path>
                <a:path w="16307435" h="723265">
                  <a:moveTo>
                    <a:pt x="3040710" y="47574"/>
                  </a:moveTo>
                  <a:lnTo>
                    <a:pt x="2479637" y="47574"/>
                  </a:lnTo>
                  <a:lnTo>
                    <a:pt x="2479637" y="205422"/>
                  </a:lnTo>
                  <a:lnTo>
                    <a:pt x="2665069" y="217792"/>
                  </a:lnTo>
                  <a:lnTo>
                    <a:pt x="2644622" y="713244"/>
                  </a:lnTo>
                  <a:lnTo>
                    <a:pt x="2925178" y="713244"/>
                  </a:lnTo>
                  <a:lnTo>
                    <a:pt x="2855264" y="237756"/>
                  </a:lnTo>
                  <a:lnTo>
                    <a:pt x="3040710" y="208280"/>
                  </a:lnTo>
                  <a:lnTo>
                    <a:pt x="3040710" y="47574"/>
                  </a:lnTo>
                  <a:close/>
                </a:path>
                <a:path w="16307435" h="723265">
                  <a:moveTo>
                    <a:pt x="3649815" y="47574"/>
                  </a:moveTo>
                  <a:lnTo>
                    <a:pt x="3088741" y="47574"/>
                  </a:lnTo>
                  <a:lnTo>
                    <a:pt x="3088741" y="205422"/>
                  </a:lnTo>
                  <a:lnTo>
                    <a:pt x="3274174" y="217792"/>
                  </a:lnTo>
                  <a:lnTo>
                    <a:pt x="3253727" y="713244"/>
                  </a:lnTo>
                  <a:lnTo>
                    <a:pt x="3534270" y="713244"/>
                  </a:lnTo>
                  <a:lnTo>
                    <a:pt x="3464369" y="237756"/>
                  </a:lnTo>
                  <a:lnTo>
                    <a:pt x="3649815" y="208280"/>
                  </a:lnTo>
                  <a:lnTo>
                    <a:pt x="3649815" y="47574"/>
                  </a:lnTo>
                  <a:close/>
                </a:path>
                <a:path w="16307435" h="723265">
                  <a:moveTo>
                    <a:pt x="4135285" y="25"/>
                  </a:moveTo>
                  <a:lnTo>
                    <a:pt x="3707346" y="47574"/>
                  </a:lnTo>
                  <a:lnTo>
                    <a:pt x="3707346" y="713244"/>
                  </a:lnTo>
                  <a:lnTo>
                    <a:pt x="4135285" y="687565"/>
                  </a:lnTo>
                  <a:lnTo>
                    <a:pt x="4135285" y="549681"/>
                  </a:lnTo>
                  <a:lnTo>
                    <a:pt x="3849992" y="557276"/>
                  </a:lnTo>
                  <a:lnTo>
                    <a:pt x="3849992" y="427951"/>
                  </a:lnTo>
                  <a:lnTo>
                    <a:pt x="4135285" y="407987"/>
                  </a:lnTo>
                  <a:lnTo>
                    <a:pt x="4135285" y="285305"/>
                  </a:lnTo>
                  <a:lnTo>
                    <a:pt x="3819563" y="285305"/>
                  </a:lnTo>
                  <a:lnTo>
                    <a:pt x="3827170" y="190207"/>
                  </a:lnTo>
                  <a:lnTo>
                    <a:pt x="4135285" y="142671"/>
                  </a:lnTo>
                  <a:lnTo>
                    <a:pt x="4135285" y="25"/>
                  </a:lnTo>
                  <a:close/>
                </a:path>
                <a:path w="16307435" h="723265">
                  <a:moveTo>
                    <a:pt x="5312105" y="300050"/>
                  </a:moveTo>
                  <a:lnTo>
                    <a:pt x="4510430" y="285305"/>
                  </a:lnTo>
                  <a:lnTo>
                    <a:pt x="4457662" y="459816"/>
                  </a:lnTo>
                  <a:lnTo>
                    <a:pt x="5304498" y="461238"/>
                  </a:lnTo>
                  <a:lnTo>
                    <a:pt x="5312105" y="300050"/>
                  </a:lnTo>
                  <a:close/>
                </a:path>
                <a:path w="16307435" h="723265">
                  <a:moveTo>
                    <a:pt x="5778081" y="0"/>
                  </a:moveTo>
                  <a:lnTo>
                    <a:pt x="5663958" y="0"/>
                  </a:lnTo>
                  <a:lnTo>
                    <a:pt x="5701525" y="237744"/>
                  </a:lnTo>
                  <a:lnTo>
                    <a:pt x="5755729" y="237744"/>
                  </a:lnTo>
                  <a:lnTo>
                    <a:pt x="5778081" y="0"/>
                  </a:lnTo>
                  <a:close/>
                </a:path>
                <a:path w="16307435" h="723265">
                  <a:moveTo>
                    <a:pt x="5949251" y="0"/>
                  </a:moveTo>
                  <a:lnTo>
                    <a:pt x="5835142" y="0"/>
                  </a:lnTo>
                  <a:lnTo>
                    <a:pt x="5852731" y="223964"/>
                  </a:lnTo>
                  <a:lnTo>
                    <a:pt x="5921197" y="237744"/>
                  </a:lnTo>
                  <a:lnTo>
                    <a:pt x="5949251" y="0"/>
                  </a:lnTo>
                  <a:close/>
                </a:path>
                <a:path w="16307435" h="723265">
                  <a:moveTo>
                    <a:pt x="6570700" y="47574"/>
                  </a:moveTo>
                  <a:lnTo>
                    <a:pt x="6009627" y="47574"/>
                  </a:lnTo>
                  <a:lnTo>
                    <a:pt x="6009627" y="205422"/>
                  </a:lnTo>
                  <a:lnTo>
                    <a:pt x="6195072" y="217792"/>
                  </a:lnTo>
                  <a:lnTo>
                    <a:pt x="6174625" y="713244"/>
                  </a:lnTo>
                  <a:lnTo>
                    <a:pt x="6455169" y="713244"/>
                  </a:lnTo>
                  <a:lnTo>
                    <a:pt x="6385268" y="237756"/>
                  </a:lnTo>
                  <a:lnTo>
                    <a:pt x="6570700" y="208280"/>
                  </a:lnTo>
                  <a:lnTo>
                    <a:pt x="6570700" y="47574"/>
                  </a:lnTo>
                  <a:close/>
                </a:path>
                <a:path w="16307435" h="723265">
                  <a:moveTo>
                    <a:pt x="7286803" y="687565"/>
                  </a:moveTo>
                  <a:lnTo>
                    <a:pt x="7280846" y="592175"/>
                  </a:lnTo>
                  <a:lnTo>
                    <a:pt x="7275119" y="504431"/>
                  </a:lnTo>
                  <a:lnTo>
                    <a:pt x="7269645" y="424319"/>
                  </a:lnTo>
                  <a:lnTo>
                    <a:pt x="7264400" y="351828"/>
                  </a:lnTo>
                  <a:lnTo>
                    <a:pt x="7259383" y="286969"/>
                  </a:lnTo>
                  <a:lnTo>
                    <a:pt x="7254608" y="229743"/>
                  </a:lnTo>
                  <a:lnTo>
                    <a:pt x="7250074" y="180149"/>
                  </a:lnTo>
                  <a:lnTo>
                    <a:pt x="7245782" y="138176"/>
                  </a:lnTo>
                  <a:lnTo>
                    <a:pt x="7237895" y="77139"/>
                  </a:lnTo>
                  <a:lnTo>
                    <a:pt x="7227837" y="42799"/>
                  </a:lnTo>
                  <a:lnTo>
                    <a:pt x="7035254" y="42799"/>
                  </a:lnTo>
                  <a:lnTo>
                    <a:pt x="7065683" y="375640"/>
                  </a:lnTo>
                  <a:lnTo>
                    <a:pt x="6780390" y="389902"/>
                  </a:lnTo>
                  <a:lnTo>
                    <a:pt x="6751879" y="57061"/>
                  </a:lnTo>
                  <a:lnTo>
                    <a:pt x="6628244" y="57061"/>
                  </a:lnTo>
                  <a:lnTo>
                    <a:pt x="6653924" y="722744"/>
                  </a:lnTo>
                  <a:lnTo>
                    <a:pt x="6794195" y="701827"/>
                  </a:lnTo>
                  <a:lnTo>
                    <a:pt x="6780390" y="485000"/>
                  </a:lnTo>
                  <a:lnTo>
                    <a:pt x="7085190" y="470738"/>
                  </a:lnTo>
                  <a:lnTo>
                    <a:pt x="7113232" y="693750"/>
                  </a:lnTo>
                  <a:lnTo>
                    <a:pt x="7286803" y="687565"/>
                  </a:lnTo>
                  <a:close/>
                </a:path>
                <a:path w="16307435" h="723265">
                  <a:moveTo>
                    <a:pt x="7776527" y="25"/>
                  </a:moveTo>
                  <a:lnTo>
                    <a:pt x="7348601" y="47574"/>
                  </a:lnTo>
                  <a:lnTo>
                    <a:pt x="7348601" y="713244"/>
                  </a:lnTo>
                  <a:lnTo>
                    <a:pt x="7776527" y="687565"/>
                  </a:lnTo>
                  <a:lnTo>
                    <a:pt x="7776527" y="549681"/>
                  </a:lnTo>
                  <a:lnTo>
                    <a:pt x="7491247" y="557276"/>
                  </a:lnTo>
                  <a:lnTo>
                    <a:pt x="7491247" y="427951"/>
                  </a:lnTo>
                  <a:lnTo>
                    <a:pt x="7776527" y="407987"/>
                  </a:lnTo>
                  <a:lnTo>
                    <a:pt x="7776527" y="285305"/>
                  </a:lnTo>
                  <a:lnTo>
                    <a:pt x="7460818" y="285305"/>
                  </a:lnTo>
                  <a:lnTo>
                    <a:pt x="7468413" y="190207"/>
                  </a:lnTo>
                  <a:lnTo>
                    <a:pt x="7776527" y="142671"/>
                  </a:lnTo>
                  <a:lnTo>
                    <a:pt x="7776527" y="25"/>
                  </a:lnTo>
                  <a:close/>
                </a:path>
                <a:path w="16307435" h="723265">
                  <a:moveTo>
                    <a:pt x="8617674" y="523049"/>
                  </a:moveTo>
                  <a:lnTo>
                    <a:pt x="8533028" y="438416"/>
                  </a:lnTo>
                  <a:lnTo>
                    <a:pt x="8475027" y="380403"/>
                  </a:lnTo>
                  <a:lnTo>
                    <a:pt x="8530920" y="309079"/>
                  </a:lnTo>
                  <a:lnTo>
                    <a:pt x="8602459" y="217792"/>
                  </a:lnTo>
                  <a:lnTo>
                    <a:pt x="8530196" y="138861"/>
                  </a:lnTo>
                  <a:lnTo>
                    <a:pt x="8460295" y="62496"/>
                  </a:lnTo>
                  <a:lnTo>
                    <a:pt x="8460295" y="566801"/>
                  </a:lnTo>
                  <a:lnTo>
                    <a:pt x="8226349" y="629094"/>
                  </a:lnTo>
                  <a:lnTo>
                    <a:pt x="8241081" y="438416"/>
                  </a:lnTo>
                  <a:lnTo>
                    <a:pt x="8460295" y="566801"/>
                  </a:lnTo>
                  <a:lnTo>
                    <a:pt x="8460295" y="62496"/>
                  </a:lnTo>
                  <a:lnTo>
                    <a:pt x="8454098" y="55727"/>
                  </a:lnTo>
                  <a:lnTo>
                    <a:pt x="8454098" y="236334"/>
                  </a:lnTo>
                  <a:lnTo>
                    <a:pt x="8242033" y="309079"/>
                  </a:lnTo>
                  <a:lnTo>
                    <a:pt x="8237309" y="298437"/>
                  </a:lnTo>
                  <a:lnTo>
                    <a:pt x="8233118" y="266522"/>
                  </a:lnTo>
                  <a:lnTo>
                    <a:pt x="8229473" y="213334"/>
                  </a:lnTo>
                  <a:lnTo>
                    <a:pt x="8226349" y="138861"/>
                  </a:lnTo>
                  <a:lnTo>
                    <a:pt x="8454098" y="236334"/>
                  </a:lnTo>
                  <a:lnTo>
                    <a:pt x="8454098" y="55727"/>
                  </a:lnTo>
                  <a:lnTo>
                    <a:pt x="8427479" y="26644"/>
                  </a:lnTo>
                  <a:lnTo>
                    <a:pt x="8077035" y="68973"/>
                  </a:lnTo>
                  <a:lnTo>
                    <a:pt x="8094637" y="713244"/>
                  </a:lnTo>
                  <a:lnTo>
                    <a:pt x="8570125" y="684707"/>
                  </a:lnTo>
                  <a:lnTo>
                    <a:pt x="8586483" y="629094"/>
                  </a:lnTo>
                  <a:lnTo>
                    <a:pt x="8617674" y="523049"/>
                  </a:lnTo>
                  <a:close/>
                </a:path>
                <a:path w="16307435" h="723265">
                  <a:moveTo>
                    <a:pt x="9092667" y="25"/>
                  </a:moveTo>
                  <a:lnTo>
                    <a:pt x="8664740" y="47574"/>
                  </a:lnTo>
                  <a:lnTo>
                    <a:pt x="8664740" y="713244"/>
                  </a:lnTo>
                  <a:lnTo>
                    <a:pt x="9092667" y="687565"/>
                  </a:lnTo>
                  <a:lnTo>
                    <a:pt x="9092667" y="549681"/>
                  </a:lnTo>
                  <a:lnTo>
                    <a:pt x="8807386" y="557276"/>
                  </a:lnTo>
                  <a:lnTo>
                    <a:pt x="8807386" y="427951"/>
                  </a:lnTo>
                  <a:lnTo>
                    <a:pt x="9092667" y="407987"/>
                  </a:lnTo>
                  <a:lnTo>
                    <a:pt x="9092667" y="285305"/>
                  </a:lnTo>
                  <a:lnTo>
                    <a:pt x="8776957" y="285305"/>
                  </a:lnTo>
                  <a:lnTo>
                    <a:pt x="8784552" y="190207"/>
                  </a:lnTo>
                  <a:lnTo>
                    <a:pt x="9092667" y="142671"/>
                  </a:lnTo>
                  <a:lnTo>
                    <a:pt x="9092667" y="25"/>
                  </a:lnTo>
                  <a:close/>
                </a:path>
                <a:path w="16307435" h="723265">
                  <a:moveTo>
                    <a:pt x="9601924" y="129349"/>
                  </a:moveTo>
                  <a:lnTo>
                    <a:pt x="9459277" y="65646"/>
                  </a:lnTo>
                  <a:lnTo>
                    <a:pt x="9269082" y="62306"/>
                  </a:lnTo>
                  <a:lnTo>
                    <a:pt x="9160662" y="175958"/>
                  </a:lnTo>
                  <a:lnTo>
                    <a:pt x="9173985" y="354266"/>
                  </a:lnTo>
                  <a:lnTo>
                    <a:pt x="9364180" y="475500"/>
                  </a:lnTo>
                  <a:lnTo>
                    <a:pt x="9439783" y="570598"/>
                  </a:lnTo>
                  <a:lnTo>
                    <a:pt x="9335643" y="570598"/>
                  </a:lnTo>
                  <a:lnTo>
                    <a:pt x="9221533" y="509270"/>
                  </a:lnTo>
                  <a:lnTo>
                    <a:pt x="9142120" y="687565"/>
                  </a:lnTo>
                  <a:lnTo>
                    <a:pt x="9364180" y="713244"/>
                  </a:lnTo>
                  <a:lnTo>
                    <a:pt x="9582429" y="693762"/>
                  </a:lnTo>
                  <a:lnTo>
                    <a:pt x="9601924" y="475500"/>
                  </a:lnTo>
                  <a:lnTo>
                    <a:pt x="9341828" y="285305"/>
                  </a:lnTo>
                  <a:lnTo>
                    <a:pt x="9526791" y="285305"/>
                  </a:lnTo>
                  <a:lnTo>
                    <a:pt x="9601924" y="129349"/>
                  </a:lnTo>
                  <a:close/>
                </a:path>
                <a:path w="16307435" h="723265">
                  <a:moveTo>
                    <a:pt x="10220084" y="47574"/>
                  </a:moveTo>
                  <a:lnTo>
                    <a:pt x="9659010" y="47574"/>
                  </a:lnTo>
                  <a:lnTo>
                    <a:pt x="9659010" y="205422"/>
                  </a:lnTo>
                  <a:lnTo>
                    <a:pt x="9844443" y="217792"/>
                  </a:lnTo>
                  <a:lnTo>
                    <a:pt x="9823996" y="713244"/>
                  </a:lnTo>
                  <a:lnTo>
                    <a:pt x="10104539" y="713244"/>
                  </a:lnTo>
                  <a:lnTo>
                    <a:pt x="10034638" y="237756"/>
                  </a:lnTo>
                  <a:lnTo>
                    <a:pt x="10220084" y="208280"/>
                  </a:lnTo>
                  <a:lnTo>
                    <a:pt x="10220084" y="47574"/>
                  </a:lnTo>
                  <a:close/>
                </a:path>
                <a:path w="16307435" h="723265">
                  <a:moveTo>
                    <a:pt x="11265624" y="47574"/>
                  </a:moveTo>
                  <a:lnTo>
                    <a:pt x="11075429" y="47574"/>
                  </a:lnTo>
                  <a:lnTo>
                    <a:pt x="10885234" y="332854"/>
                  </a:lnTo>
                  <a:lnTo>
                    <a:pt x="10742587" y="47574"/>
                  </a:lnTo>
                  <a:lnTo>
                    <a:pt x="10578071" y="47574"/>
                  </a:lnTo>
                  <a:lnTo>
                    <a:pt x="10504843" y="713244"/>
                  </a:lnTo>
                  <a:lnTo>
                    <a:pt x="10647490" y="713244"/>
                  </a:lnTo>
                  <a:lnTo>
                    <a:pt x="10721200" y="380403"/>
                  </a:lnTo>
                  <a:lnTo>
                    <a:pt x="10868584" y="585343"/>
                  </a:lnTo>
                  <a:lnTo>
                    <a:pt x="11027880" y="397522"/>
                  </a:lnTo>
                  <a:lnTo>
                    <a:pt x="11006480" y="713244"/>
                  </a:lnTo>
                  <a:lnTo>
                    <a:pt x="11251362" y="713244"/>
                  </a:lnTo>
                  <a:lnTo>
                    <a:pt x="11265624" y="47574"/>
                  </a:lnTo>
                  <a:close/>
                </a:path>
                <a:path w="16307435" h="723265">
                  <a:moveTo>
                    <a:pt x="11757787" y="25"/>
                  </a:moveTo>
                  <a:lnTo>
                    <a:pt x="11329848" y="47574"/>
                  </a:lnTo>
                  <a:lnTo>
                    <a:pt x="11329848" y="713244"/>
                  </a:lnTo>
                  <a:lnTo>
                    <a:pt x="11757787" y="687565"/>
                  </a:lnTo>
                  <a:lnTo>
                    <a:pt x="11757787" y="549681"/>
                  </a:lnTo>
                  <a:lnTo>
                    <a:pt x="11472494" y="557276"/>
                  </a:lnTo>
                  <a:lnTo>
                    <a:pt x="11472494" y="427951"/>
                  </a:lnTo>
                  <a:lnTo>
                    <a:pt x="11757787" y="407987"/>
                  </a:lnTo>
                  <a:lnTo>
                    <a:pt x="11757787" y="285305"/>
                  </a:lnTo>
                  <a:lnTo>
                    <a:pt x="11442065" y="285305"/>
                  </a:lnTo>
                  <a:lnTo>
                    <a:pt x="11449672" y="190207"/>
                  </a:lnTo>
                  <a:lnTo>
                    <a:pt x="11757787" y="142671"/>
                  </a:lnTo>
                  <a:lnTo>
                    <a:pt x="11757787" y="25"/>
                  </a:lnTo>
                  <a:close/>
                </a:path>
                <a:path w="16307435" h="723265">
                  <a:moveTo>
                    <a:pt x="12428690" y="47574"/>
                  </a:moveTo>
                  <a:lnTo>
                    <a:pt x="12301258" y="47574"/>
                  </a:lnTo>
                  <a:lnTo>
                    <a:pt x="12238507" y="523049"/>
                  </a:lnTo>
                  <a:lnTo>
                    <a:pt x="12048312" y="47574"/>
                  </a:lnTo>
                  <a:lnTo>
                    <a:pt x="11858117" y="47574"/>
                  </a:lnTo>
                  <a:lnTo>
                    <a:pt x="11810568" y="713244"/>
                  </a:lnTo>
                  <a:lnTo>
                    <a:pt x="11981739" y="713244"/>
                  </a:lnTo>
                  <a:lnTo>
                    <a:pt x="12018823" y="285305"/>
                  </a:lnTo>
                  <a:lnTo>
                    <a:pt x="12238507" y="618147"/>
                  </a:lnTo>
                  <a:lnTo>
                    <a:pt x="12238507" y="713244"/>
                  </a:lnTo>
                  <a:lnTo>
                    <a:pt x="12402071" y="713244"/>
                  </a:lnTo>
                  <a:lnTo>
                    <a:pt x="12428690" y="47574"/>
                  </a:lnTo>
                  <a:close/>
                </a:path>
                <a:path w="16307435" h="723265">
                  <a:moveTo>
                    <a:pt x="13343039" y="570598"/>
                  </a:moveTo>
                  <a:lnTo>
                    <a:pt x="13256501" y="475500"/>
                  </a:lnTo>
                  <a:lnTo>
                    <a:pt x="13008305" y="586765"/>
                  </a:lnTo>
                  <a:lnTo>
                    <a:pt x="12851397" y="397522"/>
                  </a:lnTo>
                  <a:lnTo>
                    <a:pt x="13025425" y="208280"/>
                  </a:lnTo>
                  <a:lnTo>
                    <a:pt x="13206578" y="285305"/>
                  </a:lnTo>
                  <a:lnTo>
                    <a:pt x="13298348" y="142671"/>
                  </a:lnTo>
                  <a:lnTo>
                    <a:pt x="13107200" y="47574"/>
                  </a:lnTo>
                  <a:lnTo>
                    <a:pt x="12885623" y="47574"/>
                  </a:lnTo>
                  <a:lnTo>
                    <a:pt x="12756299" y="190207"/>
                  </a:lnTo>
                  <a:lnTo>
                    <a:pt x="12748311" y="265099"/>
                  </a:lnTo>
                  <a:lnTo>
                    <a:pt x="12741770" y="331228"/>
                  </a:lnTo>
                  <a:lnTo>
                    <a:pt x="12736678" y="388620"/>
                  </a:lnTo>
                  <a:lnTo>
                    <a:pt x="12733046" y="437261"/>
                  </a:lnTo>
                  <a:lnTo>
                    <a:pt x="12730874" y="477164"/>
                  </a:lnTo>
                  <a:lnTo>
                    <a:pt x="12730137" y="508317"/>
                  </a:lnTo>
                  <a:lnTo>
                    <a:pt x="12730556" y="526059"/>
                  </a:lnTo>
                  <a:lnTo>
                    <a:pt x="12731801" y="538861"/>
                  </a:lnTo>
                  <a:lnTo>
                    <a:pt x="12733884" y="546735"/>
                  </a:lnTo>
                  <a:lnTo>
                    <a:pt x="12736805" y="549681"/>
                  </a:lnTo>
                  <a:lnTo>
                    <a:pt x="12869939" y="713244"/>
                  </a:lnTo>
                  <a:lnTo>
                    <a:pt x="13150939" y="713244"/>
                  </a:lnTo>
                  <a:lnTo>
                    <a:pt x="13343039" y="570598"/>
                  </a:lnTo>
                  <a:close/>
                </a:path>
                <a:path w="16307435" h="723265">
                  <a:moveTo>
                    <a:pt x="13992124" y="713244"/>
                  </a:moveTo>
                  <a:lnTo>
                    <a:pt x="13937590" y="523049"/>
                  </a:lnTo>
                  <a:lnTo>
                    <a:pt x="13904316" y="407035"/>
                  </a:lnTo>
                  <a:lnTo>
                    <a:pt x="13828522" y="142671"/>
                  </a:lnTo>
                  <a:lnTo>
                    <a:pt x="13801928" y="49949"/>
                  </a:lnTo>
                  <a:lnTo>
                    <a:pt x="13754380" y="49695"/>
                  </a:lnTo>
                  <a:lnTo>
                    <a:pt x="13754380" y="407035"/>
                  </a:lnTo>
                  <a:lnTo>
                    <a:pt x="13564184" y="407035"/>
                  </a:lnTo>
                  <a:lnTo>
                    <a:pt x="13641210" y="142671"/>
                  </a:lnTo>
                  <a:lnTo>
                    <a:pt x="13754380" y="407035"/>
                  </a:lnTo>
                  <a:lnTo>
                    <a:pt x="13754380" y="49695"/>
                  </a:lnTo>
                  <a:lnTo>
                    <a:pt x="13537565" y="48526"/>
                  </a:lnTo>
                  <a:lnTo>
                    <a:pt x="13374002" y="713244"/>
                  </a:lnTo>
                  <a:lnTo>
                    <a:pt x="13516636" y="713244"/>
                  </a:lnTo>
                  <a:lnTo>
                    <a:pt x="13611733" y="523049"/>
                  </a:lnTo>
                  <a:lnTo>
                    <a:pt x="13706831" y="523049"/>
                  </a:lnTo>
                  <a:lnTo>
                    <a:pt x="13801928" y="713244"/>
                  </a:lnTo>
                  <a:lnTo>
                    <a:pt x="13992124" y="713244"/>
                  </a:lnTo>
                  <a:close/>
                </a:path>
                <a:path w="16307435" h="723265">
                  <a:moveTo>
                    <a:pt x="14638782" y="47574"/>
                  </a:moveTo>
                  <a:lnTo>
                    <a:pt x="14511350" y="47574"/>
                  </a:lnTo>
                  <a:lnTo>
                    <a:pt x="14448587" y="523049"/>
                  </a:lnTo>
                  <a:lnTo>
                    <a:pt x="14258404" y="47574"/>
                  </a:lnTo>
                  <a:lnTo>
                    <a:pt x="14068209" y="47574"/>
                  </a:lnTo>
                  <a:lnTo>
                    <a:pt x="14020660" y="713244"/>
                  </a:lnTo>
                  <a:lnTo>
                    <a:pt x="14191818" y="713244"/>
                  </a:lnTo>
                  <a:lnTo>
                    <a:pt x="14228915" y="285305"/>
                  </a:lnTo>
                  <a:lnTo>
                    <a:pt x="14448587" y="618147"/>
                  </a:lnTo>
                  <a:lnTo>
                    <a:pt x="14448587" y="713244"/>
                  </a:lnTo>
                  <a:lnTo>
                    <a:pt x="14612163" y="713244"/>
                  </a:lnTo>
                  <a:lnTo>
                    <a:pt x="14638782" y="47574"/>
                  </a:lnTo>
                  <a:close/>
                </a:path>
                <a:path w="16307435" h="723265">
                  <a:moveTo>
                    <a:pt x="15475115" y="523049"/>
                  </a:moveTo>
                  <a:lnTo>
                    <a:pt x="15390483" y="438416"/>
                  </a:lnTo>
                  <a:lnTo>
                    <a:pt x="15332469" y="380403"/>
                  </a:lnTo>
                  <a:lnTo>
                    <a:pt x="15388362" y="309079"/>
                  </a:lnTo>
                  <a:lnTo>
                    <a:pt x="15459901" y="217792"/>
                  </a:lnTo>
                  <a:lnTo>
                    <a:pt x="15387650" y="138861"/>
                  </a:lnTo>
                  <a:lnTo>
                    <a:pt x="15317737" y="62496"/>
                  </a:lnTo>
                  <a:lnTo>
                    <a:pt x="15317737" y="566801"/>
                  </a:lnTo>
                  <a:lnTo>
                    <a:pt x="15083803" y="629094"/>
                  </a:lnTo>
                  <a:lnTo>
                    <a:pt x="15098535" y="438416"/>
                  </a:lnTo>
                  <a:lnTo>
                    <a:pt x="15317737" y="566801"/>
                  </a:lnTo>
                  <a:lnTo>
                    <a:pt x="15317737" y="62496"/>
                  </a:lnTo>
                  <a:lnTo>
                    <a:pt x="15311552" y="55740"/>
                  </a:lnTo>
                  <a:lnTo>
                    <a:pt x="15311552" y="236334"/>
                  </a:lnTo>
                  <a:lnTo>
                    <a:pt x="15099487" y="309079"/>
                  </a:lnTo>
                  <a:lnTo>
                    <a:pt x="15094763" y="298437"/>
                  </a:lnTo>
                  <a:lnTo>
                    <a:pt x="15090572" y="266522"/>
                  </a:lnTo>
                  <a:lnTo>
                    <a:pt x="15086914" y="213334"/>
                  </a:lnTo>
                  <a:lnTo>
                    <a:pt x="15083803" y="138861"/>
                  </a:lnTo>
                  <a:lnTo>
                    <a:pt x="15311552" y="236334"/>
                  </a:lnTo>
                  <a:lnTo>
                    <a:pt x="15311552" y="55740"/>
                  </a:lnTo>
                  <a:lnTo>
                    <a:pt x="15284920" y="26644"/>
                  </a:lnTo>
                  <a:lnTo>
                    <a:pt x="14934476" y="68973"/>
                  </a:lnTo>
                  <a:lnTo>
                    <a:pt x="14952079" y="713244"/>
                  </a:lnTo>
                  <a:lnTo>
                    <a:pt x="15427567" y="684707"/>
                  </a:lnTo>
                  <a:lnTo>
                    <a:pt x="15443924" y="629094"/>
                  </a:lnTo>
                  <a:lnTo>
                    <a:pt x="15475115" y="523049"/>
                  </a:lnTo>
                  <a:close/>
                </a:path>
                <a:path w="16307435" h="723265">
                  <a:moveTo>
                    <a:pt x="15950121" y="25"/>
                  </a:moveTo>
                  <a:lnTo>
                    <a:pt x="15522182" y="47574"/>
                  </a:lnTo>
                  <a:lnTo>
                    <a:pt x="15522182" y="713244"/>
                  </a:lnTo>
                  <a:lnTo>
                    <a:pt x="15950121" y="687565"/>
                  </a:lnTo>
                  <a:lnTo>
                    <a:pt x="15950121" y="549681"/>
                  </a:lnTo>
                  <a:lnTo>
                    <a:pt x="15664828" y="557276"/>
                  </a:lnTo>
                  <a:lnTo>
                    <a:pt x="15664828" y="427951"/>
                  </a:lnTo>
                  <a:lnTo>
                    <a:pt x="15950121" y="407987"/>
                  </a:lnTo>
                  <a:lnTo>
                    <a:pt x="15950121" y="285305"/>
                  </a:lnTo>
                  <a:lnTo>
                    <a:pt x="15634399" y="285305"/>
                  </a:lnTo>
                  <a:lnTo>
                    <a:pt x="15642006" y="190207"/>
                  </a:lnTo>
                  <a:lnTo>
                    <a:pt x="15950121" y="142671"/>
                  </a:lnTo>
                  <a:lnTo>
                    <a:pt x="15950121" y="25"/>
                  </a:lnTo>
                  <a:close/>
                </a:path>
                <a:path w="16307435" h="723265">
                  <a:moveTo>
                    <a:pt x="16135998" y="0"/>
                  </a:moveTo>
                  <a:lnTo>
                    <a:pt x="16021876" y="0"/>
                  </a:lnTo>
                  <a:lnTo>
                    <a:pt x="16059442" y="237744"/>
                  </a:lnTo>
                  <a:lnTo>
                    <a:pt x="16113646" y="237744"/>
                  </a:lnTo>
                  <a:lnTo>
                    <a:pt x="16135998" y="0"/>
                  </a:lnTo>
                  <a:close/>
                </a:path>
                <a:path w="16307435" h="723265">
                  <a:moveTo>
                    <a:pt x="16307169" y="0"/>
                  </a:moveTo>
                  <a:lnTo>
                    <a:pt x="16193046" y="0"/>
                  </a:lnTo>
                  <a:lnTo>
                    <a:pt x="16210649" y="223964"/>
                  </a:lnTo>
                  <a:lnTo>
                    <a:pt x="16279114" y="237744"/>
                  </a:lnTo>
                  <a:lnTo>
                    <a:pt x="163071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544486" y="397893"/>
              <a:ext cx="3539490" cy="1456055"/>
            </a:xfrm>
            <a:custGeom>
              <a:avLst/>
              <a:gdLst/>
              <a:ahLst/>
              <a:cxnLst/>
              <a:rect l="l" t="t" r="r" b="b"/>
              <a:pathLst>
                <a:path w="3539490" h="1456055">
                  <a:moveTo>
                    <a:pt x="61872" y="0"/>
                  </a:moveTo>
                  <a:lnTo>
                    <a:pt x="0" y="1300934"/>
                  </a:lnTo>
                  <a:lnTo>
                    <a:pt x="3466177" y="1455453"/>
                  </a:lnTo>
                  <a:lnTo>
                    <a:pt x="3539159" y="139702"/>
                  </a:lnTo>
                  <a:lnTo>
                    <a:pt x="61872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532792" y="0"/>
              <a:ext cx="6571615" cy="10774680"/>
            </a:xfrm>
            <a:custGeom>
              <a:avLst/>
              <a:gdLst/>
              <a:ahLst/>
              <a:cxnLst/>
              <a:rect l="l" t="t" r="r" b="b"/>
              <a:pathLst>
                <a:path w="6571615" h="10774680">
                  <a:moveTo>
                    <a:pt x="6571307" y="8031430"/>
                  </a:moveTo>
                  <a:lnTo>
                    <a:pt x="4650486" y="8031430"/>
                  </a:lnTo>
                  <a:lnTo>
                    <a:pt x="6571307" y="10774080"/>
                  </a:lnTo>
                  <a:lnTo>
                    <a:pt x="6571307" y="8031430"/>
                  </a:lnTo>
                  <a:close/>
                </a:path>
                <a:path w="6571615" h="10774680">
                  <a:moveTo>
                    <a:pt x="6571307" y="7407010"/>
                  </a:moveTo>
                  <a:lnTo>
                    <a:pt x="3416786" y="7407010"/>
                  </a:lnTo>
                  <a:lnTo>
                    <a:pt x="2081999" y="10197061"/>
                  </a:lnTo>
                  <a:lnTo>
                    <a:pt x="4650486" y="8031430"/>
                  </a:lnTo>
                  <a:lnTo>
                    <a:pt x="6571307" y="8031430"/>
                  </a:lnTo>
                  <a:lnTo>
                    <a:pt x="6571307" y="7407010"/>
                  </a:lnTo>
                  <a:close/>
                </a:path>
                <a:path w="6571615" h="10774680">
                  <a:moveTo>
                    <a:pt x="193522" y="2643197"/>
                  </a:moveTo>
                  <a:lnTo>
                    <a:pt x="3743268" y="4577347"/>
                  </a:lnTo>
                  <a:lnTo>
                    <a:pt x="404134" y="5289210"/>
                  </a:lnTo>
                  <a:lnTo>
                    <a:pt x="2920298" y="6116745"/>
                  </a:lnTo>
                  <a:lnTo>
                    <a:pt x="0" y="7898178"/>
                  </a:lnTo>
                  <a:lnTo>
                    <a:pt x="3416786" y="7407010"/>
                  </a:lnTo>
                  <a:lnTo>
                    <a:pt x="6571307" y="7407010"/>
                  </a:lnTo>
                  <a:lnTo>
                    <a:pt x="6571307" y="3379991"/>
                  </a:lnTo>
                  <a:lnTo>
                    <a:pt x="4114974" y="3379991"/>
                  </a:lnTo>
                  <a:lnTo>
                    <a:pt x="193522" y="2643197"/>
                  </a:lnTo>
                  <a:close/>
                </a:path>
                <a:path w="6571615" h="10774680">
                  <a:moveTo>
                    <a:pt x="1889806" y="384187"/>
                  </a:moveTo>
                  <a:lnTo>
                    <a:pt x="4114974" y="3379991"/>
                  </a:lnTo>
                  <a:lnTo>
                    <a:pt x="6571307" y="3379991"/>
                  </a:lnTo>
                  <a:lnTo>
                    <a:pt x="6571307" y="2362598"/>
                  </a:lnTo>
                  <a:lnTo>
                    <a:pt x="5535318" y="2362598"/>
                  </a:lnTo>
                  <a:lnTo>
                    <a:pt x="1889806" y="384187"/>
                  </a:lnTo>
                  <a:close/>
                </a:path>
                <a:path w="6571615" h="10774680">
                  <a:moveTo>
                    <a:pt x="6571307" y="0"/>
                  </a:moveTo>
                  <a:lnTo>
                    <a:pt x="6338106" y="0"/>
                  </a:lnTo>
                  <a:lnTo>
                    <a:pt x="5535318" y="2362598"/>
                  </a:lnTo>
                  <a:lnTo>
                    <a:pt x="6571307" y="2362598"/>
                  </a:lnTo>
                  <a:lnTo>
                    <a:pt x="6571307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823785" y="784307"/>
              <a:ext cx="2965450" cy="629920"/>
            </a:xfrm>
            <a:custGeom>
              <a:avLst/>
              <a:gdLst/>
              <a:ahLst/>
              <a:cxnLst/>
              <a:rect l="l" t="t" r="r" b="b"/>
              <a:pathLst>
                <a:path w="2965450" h="629919">
                  <a:moveTo>
                    <a:pt x="419239" y="201244"/>
                  </a:moveTo>
                  <a:lnTo>
                    <a:pt x="382308" y="136258"/>
                  </a:lnTo>
                  <a:lnTo>
                    <a:pt x="321551" y="29349"/>
                  </a:lnTo>
                  <a:lnTo>
                    <a:pt x="297649" y="29718"/>
                  </a:lnTo>
                  <a:lnTo>
                    <a:pt x="297649" y="197053"/>
                  </a:lnTo>
                  <a:lnTo>
                    <a:pt x="284238" y="296824"/>
                  </a:lnTo>
                  <a:lnTo>
                    <a:pt x="155105" y="316115"/>
                  </a:lnTo>
                  <a:lnTo>
                    <a:pt x="174815" y="136258"/>
                  </a:lnTo>
                  <a:lnTo>
                    <a:pt x="297649" y="197053"/>
                  </a:lnTo>
                  <a:lnTo>
                    <a:pt x="297649" y="29718"/>
                  </a:lnTo>
                  <a:lnTo>
                    <a:pt x="41922" y="33540"/>
                  </a:lnTo>
                  <a:lnTo>
                    <a:pt x="0" y="624687"/>
                  </a:lnTo>
                  <a:lnTo>
                    <a:pt x="120319" y="620483"/>
                  </a:lnTo>
                  <a:lnTo>
                    <a:pt x="150088" y="437692"/>
                  </a:lnTo>
                  <a:lnTo>
                    <a:pt x="396595" y="426796"/>
                  </a:lnTo>
                  <a:lnTo>
                    <a:pt x="407708" y="316115"/>
                  </a:lnTo>
                  <a:lnTo>
                    <a:pt x="419239" y="201244"/>
                  </a:lnTo>
                  <a:close/>
                </a:path>
                <a:path w="2965450" h="629919">
                  <a:moveTo>
                    <a:pt x="997800" y="620483"/>
                  </a:moveTo>
                  <a:lnTo>
                    <a:pt x="949706" y="452793"/>
                  </a:lnTo>
                  <a:lnTo>
                    <a:pt x="920381" y="350494"/>
                  </a:lnTo>
                  <a:lnTo>
                    <a:pt x="853541" y="117386"/>
                  </a:lnTo>
                  <a:lnTo>
                    <a:pt x="830097" y="35636"/>
                  </a:lnTo>
                  <a:lnTo>
                    <a:pt x="788174" y="35420"/>
                  </a:lnTo>
                  <a:lnTo>
                    <a:pt x="788174" y="350494"/>
                  </a:lnTo>
                  <a:lnTo>
                    <a:pt x="620471" y="350494"/>
                  </a:lnTo>
                  <a:lnTo>
                    <a:pt x="688390" y="117386"/>
                  </a:lnTo>
                  <a:lnTo>
                    <a:pt x="788174" y="350494"/>
                  </a:lnTo>
                  <a:lnTo>
                    <a:pt x="788174" y="35420"/>
                  </a:lnTo>
                  <a:lnTo>
                    <a:pt x="596988" y="34391"/>
                  </a:lnTo>
                  <a:lnTo>
                    <a:pt x="452780" y="620483"/>
                  </a:lnTo>
                  <a:lnTo>
                    <a:pt x="578548" y="620483"/>
                  </a:lnTo>
                  <a:lnTo>
                    <a:pt x="662393" y="452793"/>
                  </a:lnTo>
                  <a:lnTo>
                    <a:pt x="746239" y="452793"/>
                  </a:lnTo>
                  <a:lnTo>
                    <a:pt x="830097" y="620483"/>
                  </a:lnTo>
                  <a:lnTo>
                    <a:pt x="997800" y="620483"/>
                  </a:lnTo>
                  <a:close/>
                </a:path>
                <a:path w="2965450" h="629919">
                  <a:moveTo>
                    <a:pt x="1412849" y="230593"/>
                  </a:moveTo>
                  <a:lnTo>
                    <a:pt x="1369250" y="62890"/>
                  </a:lnTo>
                  <a:lnTo>
                    <a:pt x="1215809" y="0"/>
                  </a:lnTo>
                  <a:lnTo>
                    <a:pt x="1061935" y="62890"/>
                  </a:lnTo>
                  <a:lnTo>
                    <a:pt x="1020013" y="159308"/>
                  </a:lnTo>
                  <a:lnTo>
                    <a:pt x="1091285" y="201244"/>
                  </a:lnTo>
                  <a:lnTo>
                    <a:pt x="1198194" y="146735"/>
                  </a:lnTo>
                  <a:lnTo>
                    <a:pt x="1246403" y="210045"/>
                  </a:lnTo>
                  <a:lnTo>
                    <a:pt x="1133221" y="264121"/>
                  </a:lnTo>
                  <a:lnTo>
                    <a:pt x="1133640" y="340842"/>
                  </a:lnTo>
                  <a:lnTo>
                    <a:pt x="1246403" y="377317"/>
                  </a:lnTo>
                  <a:lnTo>
                    <a:pt x="1191907" y="469557"/>
                  </a:lnTo>
                  <a:lnTo>
                    <a:pt x="1057757" y="425538"/>
                  </a:lnTo>
                  <a:lnTo>
                    <a:pt x="1015822" y="578561"/>
                  </a:lnTo>
                  <a:lnTo>
                    <a:pt x="1312659" y="629704"/>
                  </a:lnTo>
                  <a:lnTo>
                    <a:pt x="1405724" y="410870"/>
                  </a:lnTo>
                  <a:lnTo>
                    <a:pt x="1270736" y="297662"/>
                  </a:lnTo>
                  <a:lnTo>
                    <a:pt x="1412849" y="230593"/>
                  </a:lnTo>
                  <a:close/>
                </a:path>
                <a:path w="2965450" h="629919">
                  <a:moveTo>
                    <a:pt x="1912162" y="474586"/>
                  </a:moveTo>
                  <a:lnTo>
                    <a:pt x="1869478" y="371868"/>
                  </a:lnTo>
                  <a:lnTo>
                    <a:pt x="1831670" y="280898"/>
                  </a:lnTo>
                  <a:lnTo>
                    <a:pt x="1808607" y="279971"/>
                  </a:lnTo>
                  <a:lnTo>
                    <a:pt x="1808607" y="464947"/>
                  </a:lnTo>
                  <a:lnTo>
                    <a:pt x="1578025" y="551307"/>
                  </a:lnTo>
                  <a:lnTo>
                    <a:pt x="1593532" y="371868"/>
                  </a:lnTo>
                  <a:lnTo>
                    <a:pt x="1808607" y="464947"/>
                  </a:lnTo>
                  <a:lnTo>
                    <a:pt x="1808607" y="279971"/>
                  </a:lnTo>
                  <a:lnTo>
                    <a:pt x="1582216" y="270840"/>
                  </a:lnTo>
                  <a:lnTo>
                    <a:pt x="1612404" y="139611"/>
                  </a:lnTo>
                  <a:lnTo>
                    <a:pt x="1840471" y="117386"/>
                  </a:lnTo>
                  <a:lnTo>
                    <a:pt x="1854720" y="33540"/>
                  </a:lnTo>
                  <a:lnTo>
                    <a:pt x="1473212" y="33540"/>
                  </a:lnTo>
                  <a:lnTo>
                    <a:pt x="1452257" y="628865"/>
                  </a:lnTo>
                  <a:lnTo>
                    <a:pt x="1812798" y="616292"/>
                  </a:lnTo>
                  <a:lnTo>
                    <a:pt x="1858365" y="551307"/>
                  </a:lnTo>
                  <a:lnTo>
                    <a:pt x="1912162" y="474586"/>
                  </a:lnTo>
                  <a:close/>
                </a:path>
                <a:path w="2965450" h="629919">
                  <a:moveTo>
                    <a:pt x="2506243" y="299339"/>
                  </a:moveTo>
                  <a:lnTo>
                    <a:pt x="2482316" y="147154"/>
                  </a:lnTo>
                  <a:lnTo>
                    <a:pt x="2477312" y="115290"/>
                  </a:lnTo>
                  <a:lnTo>
                    <a:pt x="2380881" y="76161"/>
                  </a:lnTo>
                  <a:lnTo>
                    <a:pt x="2380881" y="405828"/>
                  </a:lnTo>
                  <a:lnTo>
                    <a:pt x="2280691" y="504355"/>
                  </a:lnTo>
                  <a:lnTo>
                    <a:pt x="2122627" y="484644"/>
                  </a:lnTo>
                  <a:lnTo>
                    <a:pt x="2065616" y="287604"/>
                  </a:lnTo>
                  <a:lnTo>
                    <a:pt x="2166645" y="147154"/>
                  </a:lnTo>
                  <a:lnTo>
                    <a:pt x="2367051" y="195795"/>
                  </a:lnTo>
                  <a:lnTo>
                    <a:pt x="2380881" y="405828"/>
                  </a:lnTo>
                  <a:lnTo>
                    <a:pt x="2380881" y="76161"/>
                  </a:lnTo>
                  <a:lnTo>
                    <a:pt x="2307933" y="46545"/>
                  </a:lnTo>
                  <a:lnTo>
                    <a:pt x="2053869" y="30607"/>
                  </a:lnTo>
                  <a:lnTo>
                    <a:pt x="1943608" y="199986"/>
                  </a:lnTo>
                  <a:lnTo>
                    <a:pt x="1943608" y="411708"/>
                  </a:lnTo>
                  <a:lnTo>
                    <a:pt x="2039200" y="610425"/>
                  </a:lnTo>
                  <a:lnTo>
                    <a:pt x="2307933" y="623417"/>
                  </a:lnTo>
                  <a:lnTo>
                    <a:pt x="2491981" y="538721"/>
                  </a:lnTo>
                  <a:lnTo>
                    <a:pt x="2494026" y="504355"/>
                  </a:lnTo>
                  <a:lnTo>
                    <a:pt x="2506243" y="299339"/>
                  </a:lnTo>
                  <a:close/>
                </a:path>
                <a:path w="2965450" h="629919">
                  <a:moveTo>
                    <a:pt x="2965310" y="201244"/>
                  </a:moveTo>
                  <a:lnTo>
                    <a:pt x="2928378" y="136258"/>
                  </a:lnTo>
                  <a:lnTo>
                    <a:pt x="2867622" y="29349"/>
                  </a:lnTo>
                  <a:lnTo>
                    <a:pt x="2843720" y="29718"/>
                  </a:lnTo>
                  <a:lnTo>
                    <a:pt x="2843720" y="197053"/>
                  </a:lnTo>
                  <a:lnTo>
                    <a:pt x="2830309" y="296824"/>
                  </a:lnTo>
                  <a:lnTo>
                    <a:pt x="2701175" y="316115"/>
                  </a:lnTo>
                  <a:lnTo>
                    <a:pt x="2720886" y="136258"/>
                  </a:lnTo>
                  <a:lnTo>
                    <a:pt x="2843720" y="197053"/>
                  </a:lnTo>
                  <a:lnTo>
                    <a:pt x="2843720" y="29718"/>
                  </a:lnTo>
                  <a:lnTo>
                    <a:pt x="2587993" y="33540"/>
                  </a:lnTo>
                  <a:lnTo>
                    <a:pt x="2546058" y="624687"/>
                  </a:lnTo>
                  <a:lnTo>
                    <a:pt x="2666390" y="620483"/>
                  </a:lnTo>
                  <a:lnTo>
                    <a:pt x="2696159" y="437692"/>
                  </a:lnTo>
                  <a:lnTo>
                    <a:pt x="2942666" y="426796"/>
                  </a:lnTo>
                  <a:lnTo>
                    <a:pt x="2953778" y="316115"/>
                  </a:lnTo>
                  <a:lnTo>
                    <a:pt x="2965310" y="201244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818870" y="2405627"/>
              <a:ext cx="734695" cy="421640"/>
            </a:xfrm>
            <a:custGeom>
              <a:avLst/>
              <a:gdLst/>
              <a:ahLst/>
              <a:cxnLst/>
              <a:rect l="l" t="t" r="r" b="b"/>
              <a:pathLst>
                <a:path w="734694" h="421639">
                  <a:moveTo>
                    <a:pt x="430923" y="202920"/>
                  </a:moveTo>
                  <a:lnTo>
                    <a:pt x="430644" y="192633"/>
                  </a:lnTo>
                  <a:lnTo>
                    <a:pt x="429831" y="182638"/>
                  </a:lnTo>
                  <a:lnTo>
                    <a:pt x="429806" y="182257"/>
                  </a:lnTo>
                  <a:lnTo>
                    <a:pt x="428523" y="172935"/>
                  </a:lnTo>
                  <a:lnTo>
                    <a:pt x="428409" y="172097"/>
                  </a:lnTo>
                  <a:lnTo>
                    <a:pt x="426440" y="162039"/>
                  </a:lnTo>
                  <a:lnTo>
                    <a:pt x="409143" y="120561"/>
                  </a:lnTo>
                  <a:lnTo>
                    <a:pt x="385572" y="91300"/>
                  </a:lnTo>
                  <a:lnTo>
                    <a:pt x="385572" y="202920"/>
                  </a:lnTo>
                  <a:lnTo>
                    <a:pt x="385165" y="213321"/>
                  </a:lnTo>
                  <a:lnTo>
                    <a:pt x="375666" y="251523"/>
                  </a:lnTo>
                  <a:lnTo>
                    <a:pt x="350685" y="286766"/>
                  </a:lnTo>
                  <a:lnTo>
                    <a:pt x="316318" y="306171"/>
                  </a:lnTo>
                  <a:lnTo>
                    <a:pt x="268211" y="315683"/>
                  </a:lnTo>
                  <a:lnTo>
                    <a:pt x="249491" y="316318"/>
                  </a:lnTo>
                  <a:lnTo>
                    <a:pt x="237553" y="316318"/>
                  </a:lnTo>
                  <a:lnTo>
                    <a:pt x="237553" y="89522"/>
                  </a:lnTo>
                  <a:lnTo>
                    <a:pt x="249491" y="89522"/>
                  </a:lnTo>
                  <a:lnTo>
                    <a:pt x="301625" y="95237"/>
                  </a:lnTo>
                  <a:lnTo>
                    <a:pt x="340956" y="111683"/>
                  </a:lnTo>
                  <a:lnTo>
                    <a:pt x="371017" y="145262"/>
                  </a:lnTo>
                  <a:lnTo>
                    <a:pt x="383921" y="182257"/>
                  </a:lnTo>
                  <a:lnTo>
                    <a:pt x="385572" y="202920"/>
                  </a:lnTo>
                  <a:lnTo>
                    <a:pt x="385572" y="91300"/>
                  </a:lnTo>
                  <a:lnTo>
                    <a:pt x="353568" y="69392"/>
                  </a:lnTo>
                  <a:lnTo>
                    <a:pt x="306654" y="53454"/>
                  </a:lnTo>
                  <a:lnTo>
                    <a:pt x="248285" y="47752"/>
                  </a:lnTo>
                  <a:lnTo>
                    <a:pt x="237553" y="47752"/>
                  </a:lnTo>
                  <a:lnTo>
                    <a:pt x="237553" y="0"/>
                  </a:lnTo>
                  <a:lnTo>
                    <a:pt x="193382" y="0"/>
                  </a:lnTo>
                  <a:lnTo>
                    <a:pt x="193382" y="47752"/>
                  </a:lnTo>
                  <a:lnTo>
                    <a:pt x="193382" y="89522"/>
                  </a:lnTo>
                  <a:lnTo>
                    <a:pt x="193382" y="316318"/>
                  </a:lnTo>
                  <a:lnTo>
                    <a:pt x="181444" y="316318"/>
                  </a:lnTo>
                  <a:lnTo>
                    <a:pt x="129298" y="310616"/>
                  </a:lnTo>
                  <a:lnTo>
                    <a:pt x="89979" y="294170"/>
                  </a:lnTo>
                  <a:lnTo>
                    <a:pt x="59918" y="260604"/>
                  </a:lnTo>
                  <a:lnTo>
                    <a:pt x="47015" y="223596"/>
                  </a:lnTo>
                  <a:lnTo>
                    <a:pt x="46939" y="223227"/>
                  </a:lnTo>
                  <a:lnTo>
                    <a:pt x="45770" y="213321"/>
                  </a:lnTo>
                  <a:lnTo>
                    <a:pt x="45364" y="202920"/>
                  </a:lnTo>
                  <a:lnTo>
                    <a:pt x="45758" y="192633"/>
                  </a:lnTo>
                  <a:lnTo>
                    <a:pt x="55270" y="154343"/>
                  </a:lnTo>
                  <a:lnTo>
                    <a:pt x="80251" y="119087"/>
                  </a:lnTo>
                  <a:lnTo>
                    <a:pt x="114604" y="99669"/>
                  </a:lnTo>
                  <a:lnTo>
                    <a:pt x="162712" y="90157"/>
                  </a:lnTo>
                  <a:lnTo>
                    <a:pt x="181444" y="89522"/>
                  </a:lnTo>
                  <a:lnTo>
                    <a:pt x="193382" y="89522"/>
                  </a:lnTo>
                  <a:lnTo>
                    <a:pt x="193382" y="47752"/>
                  </a:lnTo>
                  <a:lnTo>
                    <a:pt x="182638" y="47752"/>
                  </a:lnTo>
                  <a:lnTo>
                    <a:pt x="162026" y="48387"/>
                  </a:lnTo>
                  <a:lnTo>
                    <a:pt x="107137" y="57899"/>
                  </a:lnTo>
                  <a:lnTo>
                    <a:pt x="65011" y="76136"/>
                  </a:lnTo>
                  <a:lnTo>
                    <a:pt x="28638" y="110197"/>
                  </a:lnTo>
                  <a:lnTo>
                    <a:pt x="7239" y="151955"/>
                  </a:lnTo>
                  <a:lnTo>
                    <a:pt x="279" y="192633"/>
                  </a:lnTo>
                  <a:lnTo>
                    <a:pt x="0" y="202920"/>
                  </a:lnTo>
                  <a:lnTo>
                    <a:pt x="279" y="213321"/>
                  </a:lnTo>
                  <a:lnTo>
                    <a:pt x="1092" y="223227"/>
                  </a:lnTo>
                  <a:lnTo>
                    <a:pt x="1117" y="223596"/>
                  </a:lnTo>
                  <a:lnTo>
                    <a:pt x="11049" y="264172"/>
                  </a:lnTo>
                  <a:lnTo>
                    <a:pt x="36334" y="305282"/>
                  </a:lnTo>
                  <a:lnTo>
                    <a:pt x="77381" y="336473"/>
                  </a:lnTo>
                  <a:lnTo>
                    <a:pt x="124282" y="352399"/>
                  </a:lnTo>
                  <a:lnTo>
                    <a:pt x="182638" y="358101"/>
                  </a:lnTo>
                  <a:lnTo>
                    <a:pt x="193382" y="358101"/>
                  </a:lnTo>
                  <a:lnTo>
                    <a:pt x="193382" y="414210"/>
                  </a:lnTo>
                  <a:lnTo>
                    <a:pt x="237553" y="414210"/>
                  </a:lnTo>
                  <a:lnTo>
                    <a:pt x="237553" y="358101"/>
                  </a:lnTo>
                  <a:lnTo>
                    <a:pt x="248285" y="358101"/>
                  </a:lnTo>
                  <a:lnTo>
                    <a:pt x="288353" y="355561"/>
                  </a:lnTo>
                  <a:lnTo>
                    <a:pt x="339521" y="342557"/>
                  </a:lnTo>
                  <a:lnTo>
                    <a:pt x="376618" y="322287"/>
                  </a:lnTo>
                  <a:lnTo>
                    <a:pt x="383527" y="316318"/>
                  </a:lnTo>
                  <a:lnTo>
                    <a:pt x="386029" y="314159"/>
                  </a:lnTo>
                  <a:lnTo>
                    <a:pt x="415036" y="274637"/>
                  </a:lnTo>
                  <a:lnTo>
                    <a:pt x="428409" y="233756"/>
                  </a:lnTo>
                  <a:lnTo>
                    <a:pt x="430644" y="213321"/>
                  </a:lnTo>
                  <a:lnTo>
                    <a:pt x="430923" y="202920"/>
                  </a:lnTo>
                  <a:close/>
                </a:path>
                <a:path w="734694" h="421639">
                  <a:moveTo>
                    <a:pt x="734123" y="166522"/>
                  </a:moveTo>
                  <a:lnTo>
                    <a:pt x="693534" y="166522"/>
                  </a:lnTo>
                  <a:lnTo>
                    <a:pt x="693534" y="290664"/>
                  </a:lnTo>
                  <a:lnTo>
                    <a:pt x="692137" y="309308"/>
                  </a:lnTo>
                  <a:lnTo>
                    <a:pt x="671156" y="356323"/>
                  </a:lnTo>
                  <a:lnTo>
                    <a:pt x="628840" y="381546"/>
                  </a:lnTo>
                  <a:lnTo>
                    <a:pt x="628421" y="381546"/>
                  </a:lnTo>
                  <a:lnTo>
                    <a:pt x="611174" y="383171"/>
                  </a:lnTo>
                  <a:lnTo>
                    <a:pt x="563664" y="368579"/>
                  </a:lnTo>
                  <a:lnTo>
                    <a:pt x="535444" y="327444"/>
                  </a:lnTo>
                  <a:lnTo>
                    <a:pt x="530009" y="290068"/>
                  </a:lnTo>
                  <a:lnTo>
                    <a:pt x="531469" y="269849"/>
                  </a:lnTo>
                  <a:lnTo>
                    <a:pt x="553567" y="222923"/>
                  </a:lnTo>
                  <a:lnTo>
                    <a:pt x="594817" y="200266"/>
                  </a:lnTo>
                  <a:lnTo>
                    <a:pt x="611174" y="198755"/>
                  </a:lnTo>
                  <a:lnTo>
                    <a:pt x="626897" y="200266"/>
                  </a:lnTo>
                  <a:lnTo>
                    <a:pt x="668464" y="222618"/>
                  </a:lnTo>
                  <a:lnTo>
                    <a:pt x="691972" y="269849"/>
                  </a:lnTo>
                  <a:lnTo>
                    <a:pt x="693534" y="290664"/>
                  </a:lnTo>
                  <a:lnTo>
                    <a:pt x="693534" y="166522"/>
                  </a:lnTo>
                  <a:lnTo>
                    <a:pt x="691146" y="166522"/>
                  </a:lnTo>
                  <a:lnTo>
                    <a:pt x="691146" y="201739"/>
                  </a:lnTo>
                  <a:lnTo>
                    <a:pt x="688340" y="198755"/>
                  </a:lnTo>
                  <a:lnTo>
                    <a:pt x="674204" y="183718"/>
                  </a:lnTo>
                  <a:lnTo>
                    <a:pt x="654443" y="170853"/>
                  </a:lnTo>
                  <a:lnTo>
                    <a:pt x="631837" y="163131"/>
                  </a:lnTo>
                  <a:lnTo>
                    <a:pt x="606399" y="160553"/>
                  </a:lnTo>
                  <a:lnTo>
                    <a:pt x="582015" y="162699"/>
                  </a:lnTo>
                  <a:lnTo>
                    <a:pt x="539191" y="179857"/>
                  </a:lnTo>
                  <a:lnTo>
                    <a:pt x="505472" y="213690"/>
                  </a:lnTo>
                  <a:lnTo>
                    <a:pt x="488010" y="261289"/>
                  </a:lnTo>
                  <a:lnTo>
                    <a:pt x="485825" y="290068"/>
                  </a:lnTo>
                  <a:lnTo>
                    <a:pt x="488022" y="319392"/>
                  </a:lnTo>
                  <a:lnTo>
                    <a:pt x="505637" y="367741"/>
                  </a:lnTo>
                  <a:lnTo>
                    <a:pt x="539584" y="401904"/>
                  </a:lnTo>
                  <a:lnTo>
                    <a:pt x="582269" y="419214"/>
                  </a:lnTo>
                  <a:lnTo>
                    <a:pt x="606399" y="421373"/>
                  </a:lnTo>
                  <a:lnTo>
                    <a:pt x="631393" y="418757"/>
                  </a:lnTo>
                  <a:lnTo>
                    <a:pt x="653846" y="410933"/>
                  </a:lnTo>
                  <a:lnTo>
                    <a:pt x="673760" y="397878"/>
                  </a:lnTo>
                  <a:lnTo>
                    <a:pt x="687743" y="383171"/>
                  </a:lnTo>
                  <a:lnTo>
                    <a:pt x="691146" y="379590"/>
                  </a:lnTo>
                  <a:lnTo>
                    <a:pt x="691146" y="414210"/>
                  </a:lnTo>
                  <a:lnTo>
                    <a:pt x="734123" y="414210"/>
                  </a:lnTo>
                  <a:lnTo>
                    <a:pt x="734123" y="379590"/>
                  </a:lnTo>
                  <a:lnTo>
                    <a:pt x="734123" y="201739"/>
                  </a:lnTo>
                  <a:lnTo>
                    <a:pt x="734123" y="1665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34159" y="2572141"/>
              <a:ext cx="414196" cy="247688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870051" y="2566180"/>
              <a:ext cx="1616710" cy="4674235"/>
            </a:xfrm>
            <a:custGeom>
              <a:avLst/>
              <a:gdLst/>
              <a:ahLst/>
              <a:cxnLst/>
              <a:rect l="l" t="t" r="r" b="b"/>
              <a:pathLst>
                <a:path w="1616710" h="4674234">
                  <a:moveTo>
                    <a:pt x="279323" y="4674159"/>
                  </a:moveTo>
                  <a:lnTo>
                    <a:pt x="87147" y="4461688"/>
                  </a:lnTo>
                  <a:lnTo>
                    <a:pt x="273354" y="4276064"/>
                  </a:lnTo>
                  <a:lnTo>
                    <a:pt x="213664" y="4276064"/>
                  </a:lnTo>
                  <a:lnTo>
                    <a:pt x="44170" y="4446765"/>
                  </a:lnTo>
                  <a:lnTo>
                    <a:pt x="44170" y="4276064"/>
                  </a:lnTo>
                  <a:lnTo>
                    <a:pt x="0" y="4276064"/>
                  </a:lnTo>
                  <a:lnTo>
                    <a:pt x="0" y="4674159"/>
                  </a:lnTo>
                  <a:lnTo>
                    <a:pt x="44170" y="4674159"/>
                  </a:lnTo>
                  <a:lnTo>
                    <a:pt x="44170" y="4502861"/>
                  </a:lnTo>
                  <a:lnTo>
                    <a:pt x="55511" y="4491520"/>
                  </a:lnTo>
                  <a:lnTo>
                    <a:pt x="218452" y="4674159"/>
                  </a:lnTo>
                  <a:lnTo>
                    <a:pt x="279323" y="4674159"/>
                  </a:lnTo>
                  <a:close/>
                </a:path>
                <a:path w="1616710" h="4674234">
                  <a:moveTo>
                    <a:pt x="1405102" y="177253"/>
                  </a:moveTo>
                  <a:lnTo>
                    <a:pt x="1403908" y="161709"/>
                  </a:lnTo>
                  <a:lnTo>
                    <a:pt x="1400327" y="147866"/>
                  </a:lnTo>
                  <a:lnTo>
                    <a:pt x="1395984" y="139052"/>
                  </a:lnTo>
                  <a:lnTo>
                    <a:pt x="1394358" y="135750"/>
                  </a:lnTo>
                  <a:lnTo>
                    <a:pt x="1386001" y="125336"/>
                  </a:lnTo>
                  <a:lnTo>
                    <a:pt x="1372349" y="114630"/>
                  </a:lnTo>
                  <a:lnTo>
                    <a:pt x="1360944" y="109537"/>
                  </a:lnTo>
                  <a:lnTo>
                    <a:pt x="1360944" y="177253"/>
                  </a:lnTo>
                  <a:lnTo>
                    <a:pt x="1359928" y="187071"/>
                  </a:lnTo>
                  <a:lnTo>
                    <a:pt x="1329601" y="213817"/>
                  </a:lnTo>
                  <a:lnTo>
                    <a:pt x="1306614" y="215455"/>
                  </a:lnTo>
                  <a:lnTo>
                    <a:pt x="1266647" y="215455"/>
                  </a:lnTo>
                  <a:lnTo>
                    <a:pt x="1266647" y="139052"/>
                  </a:lnTo>
                  <a:lnTo>
                    <a:pt x="1307223" y="139052"/>
                  </a:lnTo>
                  <a:lnTo>
                    <a:pt x="1345412" y="146227"/>
                  </a:lnTo>
                  <a:lnTo>
                    <a:pt x="1360944" y="177253"/>
                  </a:lnTo>
                  <a:lnTo>
                    <a:pt x="1360944" y="109537"/>
                  </a:lnTo>
                  <a:lnTo>
                    <a:pt x="1355267" y="106984"/>
                  </a:lnTo>
                  <a:lnTo>
                    <a:pt x="1334744" y="102387"/>
                  </a:lnTo>
                  <a:lnTo>
                    <a:pt x="1310805" y="100863"/>
                  </a:lnTo>
                  <a:lnTo>
                    <a:pt x="1266647" y="100863"/>
                  </a:lnTo>
                  <a:lnTo>
                    <a:pt x="1266647" y="5956"/>
                  </a:lnTo>
                  <a:lnTo>
                    <a:pt x="1223670" y="5956"/>
                  </a:lnTo>
                  <a:lnTo>
                    <a:pt x="1223670" y="253657"/>
                  </a:lnTo>
                  <a:lnTo>
                    <a:pt x="1310195" y="253657"/>
                  </a:lnTo>
                  <a:lnTo>
                    <a:pt x="1333779" y="252349"/>
                  </a:lnTo>
                  <a:lnTo>
                    <a:pt x="1383017" y="232765"/>
                  </a:lnTo>
                  <a:lnTo>
                    <a:pt x="1395857" y="215455"/>
                  </a:lnTo>
                  <a:lnTo>
                    <a:pt x="1399578" y="208445"/>
                  </a:lnTo>
                  <a:lnTo>
                    <a:pt x="1403731" y="193713"/>
                  </a:lnTo>
                  <a:lnTo>
                    <a:pt x="1405102" y="177253"/>
                  </a:lnTo>
                  <a:close/>
                </a:path>
                <a:path w="1616710" h="4674234">
                  <a:moveTo>
                    <a:pt x="1477911" y="5956"/>
                  </a:moveTo>
                  <a:lnTo>
                    <a:pt x="1434934" y="5956"/>
                  </a:lnTo>
                  <a:lnTo>
                    <a:pt x="1434934" y="253644"/>
                  </a:lnTo>
                  <a:lnTo>
                    <a:pt x="1477911" y="253644"/>
                  </a:lnTo>
                  <a:lnTo>
                    <a:pt x="1477911" y="5956"/>
                  </a:lnTo>
                  <a:close/>
                </a:path>
                <a:path w="1616710" h="4674234">
                  <a:moveTo>
                    <a:pt x="1616392" y="221818"/>
                  </a:moveTo>
                  <a:lnTo>
                    <a:pt x="1613420" y="214858"/>
                  </a:lnTo>
                  <a:lnTo>
                    <a:pt x="1601470" y="202920"/>
                  </a:lnTo>
                  <a:lnTo>
                    <a:pt x="1594510" y="199936"/>
                  </a:lnTo>
                  <a:lnTo>
                    <a:pt x="1578584" y="199936"/>
                  </a:lnTo>
                  <a:lnTo>
                    <a:pt x="1571625" y="202920"/>
                  </a:lnTo>
                  <a:lnTo>
                    <a:pt x="1559687" y="214858"/>
                  </a:lnTo>
                  <a:lnTo>
                    <a:pt x="1556715" y="221818"/>
                  </a:lnTo>
                  <a:lnTo>
                    <a:pt x="1556715" y="237756"/>
                  </a:lnTo>
                  <a:lnTo>
                    <a:pt x="1559687" y="244716"/>
                  </a:lnTo>
                  <a:lnTo>
                    <a:pt x="1571625" y="256641"/>
                  </a:lnTo>
                  <a:lnTo>
                    <a:pt x="1578584" y="259626"/>
                  </a:lnTo>
                  <a:lnTo>
                    <a:pt x="1594510" y="259626"/>
                  </a:lnTo>
                  <a:lnTo>
                    <a:pt x="1601470" y="256641"/>
                  </a:lnTo>
                  <a:lnTo>
                    <a:pt x="1613420" y="244716"/>
                  </a:lnTo>
                  <a:lnTo>
                    <a:pt x="1616392" y="237756"/>
                  </a:lnTo>
                  <a:lnTo>
                    <a:pt x="1616392" y="221818"/>
                  </a:lnTo>
                  <a:close/>
                </a:path>
                <a:path w="1616710" h="4674234">
                  <a:moveTo>
                    <a:pt x="1616392" y="21882"/>
                  </a:moveTo>
                  <a:lnTo>
                    <a:pt x="1613420" y="14922"/>
                  </a:lnTo>
                  <a:lnTo>
                    <a:pt x="1601470" y="2984"/>
                  </a:lnTo>
                  <a:lnTo>
                    <a:pt x="1594510" y="0"/>
                  </a:lnTo>
                  <a:lnTo>
                    <a:pt x="1578584" y="0"/>
                  </a:lnTo>
                  <a:lnTo>
                    <a:pt x="1571625" y="2984"/>
                  </a:lnTo>
                  <a:lnTo>
                    <a:pt x="1559687" y="14922"/>
                  </a:lnTo>
                  <a:lnTo>
                    <a:pt x="1556715" y="21882"/>
                  </a:lnTo>
                  <a:lnTo>
                    <a:pt x="1556715" y="37807"/>
                  </a:lnTo>
                  <a:lnTo>
                    <a:pt x="1559687" y="44767"/>
                  </a:lnTo>
                  <a:lnTo>
                    <a:pt x="1571625" y="56705"/>
                  </a:lnTo>
                  <a:lnTo>
                    <a:pt x="1578584" y="59690"/>
                  </a:lnTo>
                  <a:lnTo>
                    <a:pt x="1594510" y="59690"/>
                  </a:lnTo>
                  <a:lnTo>
                    <a:pt x="1601470" y="56705"/>
                  </a:lnTo>
                  <a:lnTo>
                    <a:pt x="1613420" y="44767"/>
                  </a:lnTo>
                  <a:lnTo>
                    <a:pt x="1616392" y="37807"/>
                  </a:lnTo>
                  <a:lnTo>
                    <a:pt x="1616392" y="218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62519" y="6992635"/>
              <a:ext cx="223218" cy="248892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1466887" y="6986677"/>
              <a:ext cx="346710" cy="260985"/>
            </a:xfrm>
            <a:custGeom>
              <a:avLst/>
              <a:gdLst/>
              <a:ahLst/>
              <a:cxnLst/>
              <a:rect l="l" t="t" r="r" b="b"/>
              <a:pathLst>
                <a:path w="346710" h="260984">
                  <a:moveTo>
                    <a:pt x="130750" y="146812"/>
                  </a:moveTo>
                  <a:lnTo>
                    <a:pt x="85358" y="146812"/>
                  </a:lnTo>
                  <a:lnTo>
                    <a:pt x="88411" y="165132"/>
                  </a:lnTo>
                  <a:lnTo>
                    <a:pt x="112813" y="214255"/>
                  </a:lnTo>
                  <a:lnTo>
                    <a:pt x="156822" y="249170"/>
                  </a:lnTo>
                  <a:lnTo>
                    <a:pt x="214873" y="260808"/>
                  </a:lnTo>
                  <a:lnTo>
                    <a:pt x="242005" y="258497"/>
                  </a:lnTo>
                  <a:lnTo>
                    <a:pt x="266717" y="251563"/>
                  </a:lnTo>
                  <a:lnTo>
                    <a:pt x="289005" y="240002"/>
                  </a:lnTo>
                  <a:lnTo>
                    <a:pt x="308870" y="223815"/>
                  </a:lnTo>
                  <a:lnTo>
                    <a:pt x="309867" y="222611"/>
                  </a:lnTo>
                  <a:lnTo>
                    <a:pt x="214873" y="222611"/>
                  </a:lnTo>
                  <a:lnTo>
                    <a:pt x="197895" y="221101"/>
                  </a:lnTo>
                  <a:lnTo>
                    <a:pt x="154581" y="198444"/>
                  </a:lnTo>
                  <a:lnTo>
                    <a:pt x="131089" y="151270"/>
                  </a:lnTo>
                  <a:lnTo>
                    <a:pt x="130750" y="146812"/>
                  </a:lnTo>
                  <a:close/>
                </a:path>
                <a:path w="346710" h="260984">
                  <a:moveTo>
                    <a:pt x="42982" y="5957"/>
                  </a:moveTo>
                  <a:lnTo>
                    <a:pt x="0" y="5957"/>
                  </a:lnTo>
                  <a:lnTo>
                    <a:pt x="0" y="253646"/>
                  </a:lnTo>
                  <a:lnTo>
                    <a:pt x="42982" y="253646"/>
                  </a:lnTo>
                  <a:lnTo>
                    <a:pt x="42982" y="146812"/>
                  </a:lnTo>
                  <a:lnTo>
                    <a:pt x="130750" y="146812"/>
                  </a:lnTo>
                  <a:lnTo>
                    <a:pt x="129524" y="130697"/>
                  </a:lnTo>
                  <a:lnTo>
                    <a:pt x="131072" y="110354"/>
                  </a:lnTo>
                  <a:lnTo>
                    <a:pt x="131825" y="107420"/>
                  </a:lnTo>
                  <a:lnTo>
                    <a:pt x="42982" y="107420"/>
                  </a:lnTo>
                  <a:lnTo>
                    <a:pt x="42982" y="5957"/>
                  </a:lnTo>
                  <a:close/>
                </a:path>
                <a:path w="346710" h="260984">
                  <a:moveTo>
                    <a:pt x="310152" y="38187"/>
                  </a:moveTo>
                  <a:lnTo>
                    <a:pt x="214873" y="38187"/>
                  </a:lnTo>
                  <a:lnTo>
                    <a:pt x="232379" y="39736"/>
                  </a:lnTo>
                  <a:lnTo>
                    <a:pt x="248509" y="44380"/>
                  </a:lnTo>
                  <a:lnTo>
                    <a:pt x="287737" y="76479"/>
                  </a:lnTo>
                  <a:lnTo>
                    <a:pt x="302001" y="130697"/>
                  </a:lnTo>
                  <a:lnTo>
                    <a:pt x="300397" y="151028"/>
                  </a:lnTo>
                  <a:lnTo>
                    <a:pt x="276337" y="198140"/>
                  </a:lnTo>
                  <a:lnTo>
                    <a:pt x="232075" y="221101"/>
                  </a:lnTo>
                  <a:lnTo>
                    <a:pt x="214873" y="222611"/>
                  </a:lnTo>
                  <a:lnTo>
                    <a:pt x="309867" y="222611"/>
                  </a:lnTo>
                  <a:lnTo>
                    <a:pt x="325189" y="204113"/>
                  </a:lnTo>
                  <a:lnTo>
                    <a:pt x="336844" y="182027"/>
                  </a:lnTo>
                  <a:lnTo>
                    <a:pt x="343836" y="157555"/>
                  </a:lnTo>
                  <a:lnTo>
                    <a:pt x="346167" y="130697"/>
                  </a:lnTo>
                  <a:lnTo>
                    <a:pt x="343854" y="103584"/>
                  </a:lnTo>
                  <a:lnTo>
                    <a:pt x="336917" y="78929"/>
                  </a:lnTo>
                  <a:lnTo>
                    <a:pt x="325357" y="56732"/>
                  </a:lnTo>
                  <a:lnTo>
                    <a:pt x="310152" y="38187"/>
                  </a:lnTo>
                  <a:close/>
                </a:path>
                <a:path w="346710" h="260984">
                  <a:moveTo>
                    <a:pt x="214873" y="0"/>
                  </a:moveTo>
                  <a:lnTo>
                    <a:pt x="162194" y="9245"/>
                  </a:lnTo>
                  <a:lnTo>
                    <a:pt x="121169" y="36993"/>
                  </a:lnTo>
                  <a:lnTo>
                    <a:pt x="99076" y="68928"/>
                  </a:lnTo>
                  <a:lnTo>
                    <a:pt x="87735" y="107420"/>
                  </a:lnTo>
                  <a:lnTo>
                    <a:pt x="131825" y="107420"/>
                  </a:lnTo>
                  <a:lnTo>
                    <a:pt x="135714" y="92281"/>
                  </a:lnTo>
                  <a:lnTo>
                    <a:pt x="143452" y="76479"/>
                  </a:lnTo>
                  <a:lnTo>
                    <a:pt x="181816" y="44380"/>
                  </a:lnTo>
                  <a:lnTo>
                    <a:pt x="214873" y="38187"/>
                  </a:lnTo>
                  <a:lnTo>
                    <a:pt x="310152" y="38187"/>
                  </a:lnTo>
                  <a:lnTo>
                    <a:pt x="309173" y="36993"/>
                  </a:lnTo>
                  <a:lnTo>
                    <a:pt x="289393" y="20805"/>
                  </a:lnTo>
                  <a:lnTo>
                    <a:pt x="267084" y="9245"/>
                  </a:lnTo>
                  <a:lnTo>
                    <a:pt x="242245" y="2311"/>
                  </a:lnTo>
                  <a:lnTo>
                    <a:pt x="21487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871545" y="6992646"/>
              <a:ext cx="182633" cy="247688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2119820" y="6986677"/>
              <a:ext cx="237490" cy="260985"/>
            </a:xfrm>
            <a:custGeom>
              <a:avLst/>
              <a:gdLst/>
              <a:ahLst/>
              <a:cxnLst/>
              <a:rect l="l" t="t" r="r" b="b"/>
              <a:pathLst>
                <a:path w="237489" h="260984">
                  <a:moveTo>
                    <a:pt x="119964" y="0"/>
                  </a:moveTo>
                  <a:lnTo>
                    <a:pt x="70654" y="9328"/>
                  </a:lnTo>
                  <a:lnTo>
                    <a:pt x="32543" y="37307"/>
                  </a:lnTo>
                  <a:lnTo>
                    <a:pt x="8131" y="79457"/>
                  </a:lnTo>
                  <a:lnTo>
                    <a:pt x="0" y="131304"/>
                  </a:lnTo>
                  <a:lnTo>
                    <a:pt x="2257" y="161539"/>
                  </a:lnTo>
                  <a:lnTo>
                    <a:pt x="20315" y="210031"/>
                  </a:lnTo>
                  <a:lnTo>
                    <a:pt x="55044" y="242520"/>
                  </a:lnTo>
                  <a:lnTo>
                    <a:pt x="98166" y="258778"/>
                  </a:lnTo>
                  <a:lnTo>
                    <a:pt x="122362" y="260808"/>
                  </a:lnTo>
                  <a:lnTo>
                    <a:pt x="145639" y="258908"/>
                  </a:lnTo>
                  <a:lnTo>
                    <a:pt x="167125" y="253204"/>
                  </a:lnTo>
                  <a:lnTo>
                    <a:pt x="186821" y="243695"/>
                  </a:lnTo>
                  <a:lnTo>
                    <a:pt x="204726" y="230380"/>
                  </a:lnTo>
                  <a:lnTo>
                    <a:pt x="212547" y="222621"/>
                  </a:lnTo>
                  <a:lnTo>
                    <a:pt x="122949" y="222621"/>
                  </a:lnTo>
                  <a:lnTo>
                    <a:pt x="107170" y="221166"/>
                  </a:lnTo>
                  <a:lnTo>
                    <a:pt x="67442" y="199344"/>
                  </a:lnTo>
                  <a:lnTo>
                    <a:pt x="45849" y="156367"/>
                  </a:lnTo>
                  <a:lnTo>
                    <a:pt x="44176" y="138466"/>
                  </a:lnTo>
                  <a:lnTo>
                    <a:pt x="236956" y="138466"/>
                  </a:lnTo>
                  <a:lnTo>
                    <a:pt x="236168" y="111157"/>
                  </a:lnTo>
                  <a:lnTo>
                    <a:pt x="234738" y="102656"/>
                  </a:lnTo>
                  <a:lnTo>
                    <a:pt x="47160" y="102656"/>
                  </a:lnTo>
                  <a:lnTo>
                    <a:pt x="50535" y="89246"/>
                  </a:lnTo>
                  <a:lnTo>
                    <a:pt x="72521" y="56396"/>
                  </a:lnTo>
                  <a:lnTo>
                    <a:pt x="106928" y="39336"/>
                  </a:lnTo>
                  <a:lnTo>
                    <a:pt x="119964" y="38197"/>
                  </a:lnTo>
                  <a:lnTo>
                    <a:pt x="207272" y="38197"/>
                  </a:lnTo>
                  <a:lnTo>
                    <a:pt x="195950" y="25519"/>
                  </a:lnTo>
                  <a:lnTo>
                    <a:pt x="174426" y="11343"/>
                  </a:lnTo>
                  <a:lnTo>
                    <a:pt x="149098" y="2836"/>
                  </a:lnTo>
                  <a:lnTo>
                    <a:pt x="119964" y="0"/>
                  </a:lnTo>
                  <a:close/>
                </a:path>
                <a:path w="237489" h="260984">
                  <a:moveTo>
                    <a:pt x="199344" y="170696"/>
                  </a:moveTo>
                  <a:lnTo>
                    <a:pt x="173691" y="204716"/>
                  </a:lnTo>
                  <a:lnTo>
                    <a:pt x="137088" y="221502"/>
                  </a:lnTo>
                  <a:lnTo>
                    <a:pt x="122949" y="222621"/>
                  </a:lnTo>
                  <a:lnTo>
                    <a:pt x="212547" y="222621"/>
                  </a:lnTo>
                  <a:lnTo>
                    <a:pt x="213337" y="221838"/>
                  </a:lnTo>
                  <a:lnTo>
                    <a:pt x="221279" y="212325"/>
                  </a:lnTo>
                  <a:lnTo>
                    <a:pt x="228552" y="201843"/>
                  </a:lnTo>
                  <a:lnTo>
                    <a:pt x="235155" y="190392"/>
                  </a:lnTo>
                  <a:lnTo>
                    <a:pt x="199344" y="170696"/>
                  </a:lnTo>
                  <a:close/>
                </a:path>
                <a:path w="237489" h="260984">
                  <a:moveTo>
                    <a:pt x="207272" y="38197"/>
                  </a:moveTo>
                  <a:lnTo>
                    <a:pt x="119964" y="38197"/>
                  </a:lnTo>
                  <a:lnTo>
                    <a:pt x="133676" y="39336"/>
                  </a:lnTo>
                  <a:lnTo>
                    <a:pt x="133366" y="39336"/>
                  </a:lnTo>
                  <a:lnTo>
                    <a:pt x="176501" y="65332"/>
                  </a:lnTo>
                  <a:lnTo>
                    <a:pt x="192779" y="102656"/>
                  </a:lnTo>
                  <a:lnTo>
                    <a:pt x="234738" y="102656"/>
                  </a:lnTo>
                  <a:lnTo>
                    <a:pt x="232026" y="86537"/>
                  </a:lnTo>
                  <a:lnTo>
                    <a:pt x="224528" y="64606"/>
                  </a:lnTo>
                  <a:lnTo>
                    <a:pt x="213668" y="45359"/>
                  </a:lnTo>
                  <a:lnTo>
                    <a:pt x="207272" y="381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422418" y="6992635"/>
              <a:ext cx="190988" cy="24768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2663520" y="6872077"/>
              <a:ext cx="541020" cy="386080"/>
            </a:xfrm>
            <a:custGeom>
              <a:avLst/>
              <a:gdLst/>
              <a:ahLst/>
              <a:cxnLst/>
              <a:rect l="l" t="t" r="r" b="b"/>
              <a:pathLst>
                <a:path w="541019" h="386079">
                  <a:moveTo>
                    <a:pt x="262610" y="245300"/>
                  </a:moveTo>
                  <a:lnTo>
                    <a:pt x="260286" y="218186"/>
                  </a:lnTo>
                  <a:lnTo>
                    <a:pt x="253288" y="193535"/>
                  </a:lnTo>
                  <a:lnTo>
                    <a:pt x="241630" y="171335"/>
                  </a:lnTo>
                  <a:lnTo>
                    <a:pt x="226288" y="152793"/>
                  </a:lnTo>
                  <a:lnTo>
                    <a:pt x="225310" y="151599"/>
                  </a:lnTo>
                  <a:lnTo>
                    <a:pt x="218452" y="146011"/>
                  </a:lnTo>
                  <a:lnTo>
                    <a:pt x="218452" y="245300"/>
                  </a:lnTo>
                  <a:lnTo>
                    <a:pt x="216839" y="265633"/>
                  </a:lnTo>
                  <a:lnTo>
                    <a:pt x="192786" y="312750"/>
                  </a:lnTo>
                  <a:lnTo>
                    <a:pt x="148577" y="335686"/>
                  </a:lnTo>
                  <a:lnTo>
                    <a:pt x="131305" y="337223"/>
                  </a:lnTo>
                  <a:lnTo>
                    <a:pt x="114033" y="335686"/>
                  </a:lnTo>
                  <a:lnTo>
                    <a:pt x="69837" y="312750"/>
                  </a:lnTo>
                  <a:lnTo>
                    <a:pt x="45770" y="265633"/>
                  </a:lnTo>
                  <a:lnTo>
                    <a:pt x="44170" y="245300"/>
                  </a:lnTo>
                  <a:lnTo>
                    <a:pt x="45758" y="224955"/>
                  </a:lnTo>
                  <a:lnTo>
                    <a:pt x="69532" y="177558"/>
                  </a:lnTo>
                  <a:lnTo>
                    <a:pt x="113792" y="154343"/>
                  </a:lnTo>
                  <a:lnTo>
                    <a:pt x="131305" y="152793"/>
                  </a:lnTo>
                  <a:lnTo>
                    <a:pt x="148882" y="154343"/>
                  </a:lnTo>
                  <a:lnTo>
                    <a:pt x="193090" y="177266"/>
                  </a:lnTo>
                  <a:lnTo>
                    <a:pt x="216865" y="224713"/>
                  </a:lnTo>
                  <a:lnTo>
                    <a:pt x="218452" y="245300"/>
                  </a:lnTo>
                  <a:lnTo>
                    <a:pt x="218452" y="146011"/>
                  </a:lnTo>
                  <a:lnTo>
                    <a:pt x="205447" y="135407"/>
                  </a:lnTo>
                  <a:lnTo>
                    <a:pt x="183159" y="123850"/>
                  </a:lnTo>
                  <a:lnTo>
                    <a:pt x="158445" y="116916"/>
                  </a:lnTo>
                  <a:lnTo>
                    <a:pt x="131305" y="114604"/>
                  </a:lnTo>
                  <a:lnTo>
                    <a:pt x="104165" y="116916"/>
                  </a:lnTo>
                  <a:lnTo>
                    <a:pt x="57162" y="135407"/>
                  </a:lnTo>
                  <a:lnTo>
                    <a:pt x="20980" y="171335"/>
                  </a:lnTo>
                  <a:lnTo>
                    <a:pt x="2336" y="218186"/>
                  </a:lnTo>
                  <a:lnTo>
                    <a:pt x="0" y="245300"/>
                  </a:lnTo>
                  <a:lnTo>
                    <a:pt x="2336" y="272161"/>
                  </a:lnTo>
                  <a:lnTo>
                    <a:pt x="20980" y="318719"/>
                  </a:lnTo>
                  <a:lnTo>
                    <a:pt x="57162" y="354609"/>
                  </a:lnTo>
                  <a:lnTo>
                    <a:pt x="104165" y="373100"/>
                  </a:lnTo>
                  <a:lnTo>
                    <a:pt x="131305" y="375412"/>
                  </a:lnTo>
                  <a:lnTo>
                    <a:pt x="158445" y="373100"/>
                  </a:lnTo>
                  <a:lnTo>
                    <a:pt x="205447" y="354609"/>
                  </a:lnTo>
                  <a:lnTo>
                    <a:pt x="241630" y="318719"/>
                  </a:lnTo>
                  <a:lnTo>
                    <a:pt x="260286" y="272161"/>
                  </a:lnTo>
                  <a:lnTo>
                    <a:pt x="262610" y="245300"/>
                  </a:lnTo>
                  <a:close/>
                </a:path>
                <a:path w="541019" h="386079">
                  <a:moveTo>
                    <a:pt x="522820" y="13728"/>
                  </a:moveTo>
                  <a:lnTo>
                    <a:pt x="487019" y="0"/>
                  </a:lnTo>
                  <a:lnTo>
                    <a:pt x="479818" y="15671"/>
                  </a:lnTo>
                  <a:lnTo>
                    <a:pt x="468960" y="26860"/>
                  </a:lnTo>
                  <a:lnTo>
                    <a:pt x="454456" y="33578"/>
                  </a:lnTo>
                  <a:lnTo>
                    <a:pt x="436295" y="35814"/>
                  </a:lnTo>
                  <a:lnTo>
                    <a:pt x="418122" y="33578"/>
                  </a:lnTo>
                  <a:lnTo>
                    <a:pt x="403606" y="26860"/>
                  </a:lnTo>
                  <a:lnTo>
                    <a:pt x="392747" y="15671"/>
                  </a:lnTo>
                  <a:lnTo>
                    <a:pt x="385559" y="0"/>
                  </a:lnTo>
                  <a:lnTo>
                    <a:pt x="349745" y="13728"/>
                  </a:lnTo>
                  <a:lnTo>
                    <a:pt x="371614" y="47650"/>
                  </a:lnTo>
                  <a:lnTo>
                    <a:pt x="407263" y="67754"/>
                  </a:lnTo>
                  <a:lnTo>
                    <a:pt x="436295" y="71628"/>
                  </a:lnTo>
                  <a:lnTo>
                    <a:pt x="451294" y="70650"/>
                  </a:lnTo>
                  <a:lnTo>
                    <a:pt x="490308" y="56121"/>
                  </a:lnTo>
                  <a:lnTo>
                    <a:pt x="517207" y="26454"/>
                  </a:lnTo>
                  <a:lnTo>
                    <a:pt x="522820" y="13728"/>
                  </a:lnTo>
                  <a:close/>
                </a:path>
                <a:path w="541019" h="386079">
                  <a:moveTo>
                    <a:pt x="540727" y="101473"/>
                  </a:moveTo>
                  <a:lnTo>
                    <a:pt x="371233" y="284099"/>
                  </a:lnTo>
                  <a:lnTo>
                    <a:pt x="371233" y="120561"/>
                  </a:lnTo>
                  <a:lnTo>
                    <a:pt x="328256" y="120561"/>
                  </a:lnTo>
                  <a:lnTo>
                    <a:pt x="328256" y="385572"/>
                  </a:lnTo>
                  <a:lnTo>
                    <a:pt x="422440" y="284099"/>
                  </a:lnTo>
                  <a:lnTo>
                    <a:pt x="497763" y="202933"/>
                  </a:lnTo>
                  <a:lnTo>
                    <a:pt x="497763" y="368249"/>
                  </a:lnTo>
                  <a:lnTo>
                    <a:pt x="540727" y="368249"/>
                  </a:lnTo>
                  <a:lnTo>
                    <a:pt x="540727" y="202933"/>
                  </a:lnTo>
                  <a:lnTo>
                    <a:pt x="540727" y="1014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424492" y="6992635"/>
              <a:ext cx="190988" cy="247688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870051" y="6986682"/>
              <a:ext cx="4349750" cy="1686560"/>
            </a:xfrm>
            <a:custGeom>
              <a:avLst/>
              <a:gdLst/>
              <a:ahLst/>
              <a:cxnLst/>
              <a:rect l="l" t="t" r="r" b="b"/>
              <a:pathLst>
                <a:path w="4349750" h="1686559">
                  <a:moveTo>
                    <a:pt x="235165" y="1565516"/>
                  </a:moveTo>
                  <a:lnTo>
                    <a:pt x="226580" y="1516418"/>
                  </a:lnTo>
                  <a:lnTo>
                    <a:pt x="210908" y="1495082"/>
                  </a:lnTo>
                  <a:lnTo>
                    <a:pt x="200837" y="1481353"/>
                  </a:lnTo>
                  <a:lnTo>
                    <a:pt x="189801" y="1475943"/>
                  </a:lnTo>
                  <a:lnTo>
                    <a:pt x="189801" y="1565516"/>
                  </a:lnTo>
                  <a:lnTo>
                    <a:pt x="188493" y="1582928"/>
                  </a:lnTo>
                  <a:lnTo>
                    <a:pt x="168910" y="1622209"/>
                  </a:lnTo>
                  <a:lnTo>
                    <a:pt x="119113" y="1642910"/>
                  </a:lnTo>
                  <a:lnTo>
                    <a:pt x="95504" y="1644281"/>
                  </a:lnTo>
                  <a:lnTo>
                    <a:pt x="44170" y="1644281"/>
                  </a:lnTo>
                  <a:lnTo>
                    <a:pt x="44170" y="1495082"/>
                  </a:lnTo>
                  <a:lnTo>
                    <a:pt x="90728" y="1495082"/>
                  </a:lnTo>
                  <a:lnTo>
                    <a:pt x="131597" y="1497609"/>
                  </a:lnTo>
                  <a:lnTo>
                    <a:pt x="171665" y="1515491"/>
                  </a:lnTo>
                  <a:lnTo>
                    <a:pt x="189801" y="1565516"/>
                  </a:lnTo>
                  <a:lnTo>
                    <a:pt x="189801" y="1475943"/>
                  </a:lnTo>
                  <a:lnTo>
                    <a:pt x="157937" y="1460309"/>
                  </a:lnTo>
                  <a:lnTo>
                    <a:pt x="97891" y="1453299"/>
                  </a:lnTo>
                  <a:lnTo>
                    <a:pt x="44170" y="1453299"/>
                  </a:lnTo>
                  <a:lnTo>
                    <a:pt x="44170" y="1329753"/>
                  </a:lnTo>
                  <a:lnTo>
                    <a:pt x="197548" y="1329753"/>
                  </a:lnTo>
                  <a:lnTo>
                    <a:pt x="197548" y="1287983"/>
                  </a:lnTo>
                  <a:lnTo>
                    <a:pt x="0" y="1287983"/>
                  </a:lnTo>
                  <a:lnTo>
                    <a:pt x="0" y="1686064"/>
                  </a:lnTo>
                  <a:lnTo>
                    <a:pt x="106248" y="1686064"/>
                  </a:lnTo>
                  <a:lnTo>
                    <a:pt x="159283" y="1678012"/>
                  </a:lnTo>
                  <a:lnTo>
                    <a:pt x="200240" y="1653832"/>
                  </a:lnTo>
                  <a:lnTo>
                    <a:pt x="208521" y="1644281"/>
                  </a:lnTo>
                  <a:lnTo>
                    <a:pt x="215519" y="1636229"/>
                  </a:lnTo>
                  <a:lnTo>
                    <a:pt x="226428" y="1615643"/>
                  </a:lnTo>
                  <a:lnTo>
                    <a:pt x="232981" y="1592072"/>
                  </a:lnTo>
                  <a:lnTo>
                    <a:pt x="235165" y="1565516"/>
                  </a:lnTo>
                  <a:close/>
                </a:path>
                <a:path w="4349750" h="1686559">
                  <a:moveTo>
                    <a:pt x="487019" y="1609674"/>
                  </a:moveTo>
                  <a:lnTo>
                    <a:pt x="485825" y="1594129"/>
                  </a:lnTo>
                  <a:lnTo>
                    <a:pt x="482244" y="1580286"/>
                  </a:lnTo>
                  <a:lnTo>
                    <a:pt x="477901" y="1571472"/>
                  </a:lnTo>
                  <a:lnTo>
                    <a:pt x="476275" y="1568157"/>
                  </a:lnTo>
                  <a:lnTo>
                    <a:pt x="467918" y="1557756"/>
                  </a:lnTo>
                  <a:lnTo>
                    <a:pt x="454266" y="1547050"/>
                  </a:lnTo>
                  <a:lnTo>
                    <a:pt x="442861" y="1541957"/>
                  </a:lnTo>
                  <a:lnTo>
                    <a:pt x="442861" y="1609674"/>
                  </a:lnTo>
                  <a:lnTo>
                    <a:pt x="441858" y="1619491"/>
                  </a:lnTo>
                  <a:lnTo>
                    <a:pt x="411518" y="1646224"/>
                  </a:lnTo>
                  <a:lnTo>
                    <a:pt x="388543" y="1647863"/>
                  </a:lnTo>
                  <a:lnTo>
                    <a:pt x="348564" y="1647863"/>
                  </a:lnTo>
                  <a:lnTo>
                    <a:pt x="348564" y="1571472"/>
                  </a:lnTo>
                  <a:lnTo>
                    <a:pt x="389153" y="1571472"/>
                  </a:lnTo>
                  <a:lnTo>
                    <a:pt x="427342" y="1578648"/>
                  </a:lnTo>
                  <a:lnTo>
                    <a:pt x="442861" y="1609674"/>
                  </a:lnTo>
                  <a:lnTo>
                    <a:pt x="442861" y="1541957"/>
                  </a:lnTo>
                  <a:lnTo>
                    <a:pt x="437184" y="1539405"/>
                  </a:lnTo>
                  <a:lnTo>
                    <a:pt x="416674" y="1534807"/>
                  </a:lnTo>
                  <a:lnTo>
                    <a:pt x="392734" y="1533283"/>
                  </a:lnTo>
                  <a:lnTo>
                    <a:pt x="348564" y="1533283"/>
                  </a:lnTo>
                  <a:lnTo>
                    <a:pt x="348564" y="1438376"/>
                  </a:lnTo>
                  <a:lnTo>
                    <a:pt x="305587" y="1438376"/>
                  </a:lnTo>
                  <a:lnTo>
                    <a:pt x="305587" y="1686064"/>
                  </a:lnTo>
                  <a:lnTo>
                    <a:pt x="392125" y="1686064"/>
                  </a:lnTo>
                  <a:lnTo>
                    <a:pt x="415696" y="1684756"/>
                  </a:lnTo>
                  <a:lnTo>
                    <a:pt x="464934" y="1665173"/>
                  </a:lnTo>
                  <a:lnTo>
                    <a:pt x="477786" y="1647863"/>
                  </a:lnTo>
                  <a:lnTo>
                    <a:pt x="481495" y="1640865"/>
                  </a:lnTo>
                  <a:lnTo>
                    <a:pt x="485635" y="1626133"/>
                  </a:lnTo>
                  <a:lnTo>
                    <a:pt x="487019" y="1609674"/>
                  </a:lnTo>
                  <a:close/>
                </a:path>
                <a:path w="4349750" h="1686559">
                  <a:moveTo>
                    <a:pt x="559841" y="1438376"/>
                  </a:moveTo>
                  <a:lnTo>
                    <a:pt x="516864" y="1438376"/>
                  </a:lnTo>
                  <a:lnTo>
                    <a:pt x="516864" y="1686064"/>
                  </a:lnTo>
                  <a:lnTo>
                    <a:pt x="559841" y="1686064"/>
                  </a:lnTo>
                  <a:lnTo>
                    <a:pt x="559841" y="1438376"/>
                  </a:lnTo>
                  <a:close/>
                </a:path>
                <a:path w="4349750" h="1686559">
                  <a:moveTo>
                    <a:pt x="3058160" y="130695"/>
                  </a:moveTo>
                  <a:lnTo>
                    <a:pt x="3048825" y="78930"/>
                  </a:lnTo>
                  <a:lnTo>
                    <a:pt x="3021838" y="38188"/>
                  </a:lnTo>
                  <a:lnTo>
                    <a:pt x="3013989" y="31407"/>
                  </a:lnTo>
                  <a:lnTo>
                    <a:pt x="3013989" y="130695"/>
                  </a:lnTo>
                  <a:lnTo>
                    <a:pt x="3012389" y="151028"/>
                  </a:lnTo>
                  <a:lnTo>
                    <a:pt x="2988322" y="198145"/>
                  </a:lnTo>
                  <a:lnTo>
                    <a:pt x="2944126" y="221081"/>
                  </a:lnTo>
                  <a:lnTo>
                    <a:pt x="2926854" y="222618"/>
                  </a:lnTo>
                  <a:lnTo>
                    <a:pt x="2909582" y="221081"/>
                  </a:lnTo>
                  <a:lnTo>
                    <a:pt x="2865374" y="198145"/>
                  </a:lnTo>
                  <a:lnTo>
                    <a:pt x="2841320" y="151028"/>
                  </a:lnTo>
                  <a:lnTo>
                    <a:pt x="2839720" y="130695"/>
                  </a:lnTo>
                  <a:lnTo>
                    <a:pt x="2841294" y="110350"/>
                  </a:lnTo>
                  <a:lnTo>
                    <a:pt x="2865069" y="62953"/>
                  </a:lnTo>
                  <a:lnTo>
                    <a:pt x="2909328" y="39738"/>
                  </a:lnTo>
                  <a:lnTo>
                    <a:pt x="2926854" y="38188"/>
                  </a:lnTo>
                  <a:lnTo>
                    <a:pt x="2944431" y="39738"/>
                  </a:lnTo>
                  <a:lnTo>
                    <a:pt x="2988627" y="62661"/>
                  </a:lnTo>
                  <a:lnTo>
                    <a:pt x="3012402" y="110109"/>
                  </a:lnTo>
                  <a:lnTo>
                    <a:pt x="3013989" y="130695"/>
                  </a:lnTo>
                  <a:lnTo>
                    <a:pt x="3013989" y="31407"/>
                  </a:lnTo>
                  <a:lnTo>
                    <a:pt x="3000984" y="20802"/>
                  </a:lnTo>
                  <a:lnTo>
                    <a:pt x="2978696" y="9245"/>
                  </a:lnTo>
                  <a:lnTo>
                    <a:pt x="2953994" y="2311"/>
                  </a:lnTo>
                  <a:lnTo>
                    <a:pt x="2926854" y="0"/>
                  </a:lnTo>
                  <a:lnTo>
                    <a:pt x="2899714" y="2311"/>
                  </a:lnTo>
                  <a:lnTo>
                    <a:pt x="2852712" y="20802"/>
                  </a:lnTo>
                  <a:lnTo>
                    <a:pt x="2816529" y="56730"/>
                  </a:lnTo>
                  <a:lnTo>
                    <a:pt x="2797873" y="103581"/>
                  </a:lnTo>
                  <a:lnTo>
                    <a:pt x="2795549" y="130695"/>
                  </a:lnTo>
                  <a:lnTo>
                    <a:pt x="2797873" y="157556"/>
                  </a:lnTo>
                  <a:lnTo>
                    <a:pt x="2816529" y="204114"/>
                  </a:lnTo>
                  <a:lnTo>
                    <a:pt x="2852712" y="240004"/>
                  </a:lnTo>
                  <a:lnTo>
                    <a:pt x="2899714" y="258495"/>
                  </a:lnTo>
                  <a:lnTo>
                    <a:pt x="2926854" y="260807"/>
                  </a:lnTo>
                  <a:lnTo>
                    <a:pt x="2953994" y="258495"/>
                  </a:lnTo>
                  <a:lnTo>
                    <a:pt x="3000984" y="240004"/>
                  </a:lnTo>
                  <a:lnTo>
                    <a:pt x="3037167" y="204114"/>
                  </a:lnTo>
                  <a:lnTo>
                    <a:pt x="3055823" y="157556"/>
                  </a:lnTo>
                  <a:lnTo>
                    <a:pt x="3058160" y="130695"/>
                  </a:lnTo>
                  <a:close/>
                </a:path>
                <a:path w="4349750" h="1686559">
                  <a:moveTo>
                    <a:pt x="3323145" y="5956"/>
                  </a:moveTo>
                  <a:lnTo>
                    <a:pt x="3123793" y="5956"/>
                  </a:lnTo>
                  <a:lnTo>
                    <a:pt x="3123793" y="45326"/>
                  </a:lnTo>
                  <a:lnTo>
                    <a:pt x="3123793" y="253606"/>
                  </a:lnTo>
                  <a:lnTo>
                    <a:pt x="3166770" y="253606"/>
                  </a:lnTo>
                  <a:lnTo>
                    <a:pt x="3166770" y="45326"/>
                  </a:lnTo>
                  <a:lnTo>
                    <a:pt x="3280168" y="45326"/>
                  </a:lnTo>
                  <a:lnTo>
                    <a:pt x="3280168" y="253606"/>
                  </a:lnTo>
                  <a:lnTo>
                    <a:pt x="3323145" y="253606"/>
                  </a:lnTo>
                  <a:lnTo>
                    <a:pt x="3323145" y="45326"/>
                  </a:lnTo>
                  <a:lnTo>
                    <a:pt x="3323145" y="5956"/>
                  </a:lnTo>
                  <a:close/>
                </a:path>
                <a:path w="4349750" h="1686559">
                  <a:moveTo>
                    <a:pt x="3652596" y="131305"/>
                  </a:moveTo>
                  <a:lnTo>
                    <a:pt x="3644468" y="81699"/>
                  </a:lnTo>
                  <a:lnTo>
                    <a:pt x="3620071" y="39103"/>
                  </a:lnTo>
                  <a:lnTo>
                    <a:pt x="3608438" y="27863"/>
                  </a:lnTo>
                  <a:lnTo>
                    <a:pt x="3608438" y="131305"/>
                  </a:lnTo>
                  <a:lnTo>
                    <a:pt x="3607079" y="149339"/>
                  </a:lnTo>
                  <a:lnTo>
                    <a:pt x="3586353" y="196062"/>
                  </a:lnTo>
                  <a:lnTo>
                    <a:pt x="3545167" y="220967"/>
                  </a:lnTo>
                  <a:lnTo>
                    <a:pt x="3527856" y="222618"/>
                  </a:lnTo>
                  <a:lnTo>
                    <a:pt x="3510229" y="220967"/>
                  </a:lnTo>
                  <a:lnTo>
                    <a:pt x="3504120" y="219036"/>
                  </a:lnTo>
                  <a:lnTo>
                    <a:pt x="3494354" y="215976"/>
                  </a:lnTo>
                  <a:lnTo>
                    <a:pt x="3480244" y="207683"/>
                  </a:lnTo>
                  <a:lnTo>
                    <a:pt x="3467874" y="196062"/>
                  </a:lnTo>
                  <a:lnTo>
                    <a:pt x="3457854" y="182054"/>
                  </a:lnTo>
                  <a:lnTo>
                    <a:pt x="3450717" y="166598"/>
                  </a:lnTo>
                  <a:lnTo>
                    <a:pt x="3450640" y="166446"/>
                  </a:lnTo>
                  <a:lnTo>
                    <a:pt x="3446424" y="149682"/>
                  </a:lnTo>
                  <a:lnTo>
                    <a:pt x="3446335" y="149339"/>
                  </a:lnTo>
                  <a:lnTo>
                    <a:pt x="3444951" y="131305"/>
                  </a:lnTo>
                  <a:lnTo>
                    <a:pt x="3444900" y="130708"/>
                  </a:lnTo>
                  <a:lnTo>
                    <a:pt x="3446437" y="110934"/>
                  </a:lnTo>
                  <a:lnTo>
                    <a:pt x="3446462" y="110604"/>
                  </a:lnTo>
                  <a:lnTo>
                    <a:pt x="3451123" y="92811"/>
                  </a:lnTo>
                  <a:lnTo>
                    <a:pt x="3451161" y="92659"/>
                  </a:lnTo>
                  <a:lnTo>
                    <a:pt x="3458984" y="76923"/>
                  </a:lnTo>
                  <a:lnTo>
                    <a:pt x="3469983" y="63271"/>
                  </a:lnTo>
                  <a:lnTo>
                    <a:pt x="3482949" y="52298"/>
                  </a:lnTo>
                  <a:lnTo>
                    <a:pt x="3496830" y="44462"/>
                  </a:lnTo>
                  <a:lnTo>
                    <a:pt x="3509022" y="40589"/>
                  </a:lnTo>
                  <a:lnTo>
                    <a:pt x="3511600" y="39763"/>
                  </a:lnTo>
                  <a:lnTo>
                    <a:pt x="3527260" y="38201"/>
                  </a:lnTo>
                  <a:lnTo>
                    <a:pt x="3542893" y="39763"/>
                  </a:lnTo>
                  <a:lnTo>
                    <a:pt x="3557549" y="44462"/>
                  </a:lnTo>
                  <a:lnTo>
                    <a:pt x="3571240" y="52298"/>
                  </a:lnTo>
                  <a:lnTo>
                    <a:pt x="3583965" y="63271"/>
                  </a:lnTo>
                  <a:lnTo>
                    <a:pt x="3594671" y="76923"/>
                  </a:lnTo>
                  <a:lnTo>
                    <a:pt x="3602240" y="92659"/>
                  </a:lnTo>
                  <a:lnTo>
                    <a:pt x="3602317" y="92811"/>
                  </a:lnTo>
                  <a:lnTo>
                    <a:pt x="3606825" y="110604"/>
                  </a:lnTo>
                  <a:lnTo>
                    <a:pt x="3606901" y="110934"/>
                  </a:lnTo>
                  <a:lnTo>
                    <a:pt x="3608387" y="130708"/>
                  </a:lnTo>
                  <a:lnTo>
                    <a:pt x="3608438" y="131305"/>
                  </a:lnTo>
                  <a:lnTo>
                    <a:pt x="3608438" y="27863"/>
                  </a:lnTo>
                  <a:lnTo>
                    <a:pt x="3602367" y="21996"/>
                  </a:lnTo>
                  <a:lnTo>
                    <a:pt x="3581806" y="9779"/>
                  </a:lnTo>
                  <a:lnTo>
                    <a:pt x="3558654" y="2540"/>
                  </a:lnTo>
                  <a:lnTo>
                    <a:pt x="3559352" y="2540"/>
                  </a:lnTo>
                  <a:lnTo>
                    <a:pt x="3532035" y="0"/>
                  </a:lnTo>
                  <a:lnTo>
                    <a:pt x="3507270" y="2540"/>
                  </a:lnTo>
                  <a:lnTo>
                    <a:pt x="3484892" y="10147"/>
                  </a:lnTo>
                  <a:lnTo>
                    <a:pt x="3464903" y="22834"/>
                  </a:lnTo>
                  <a:lnTo>
                    <a:pt x="3447300" y="40589"/>
                  </a:lnTo>
                  <a:lnTo>
                    <a:pt x="3447300" y="5969"/>
                  </a:lnTo>
                  <a:lnTo>
                    <a:pt x="3404311" y="5969"/>
                  </a:lnTo>
                  <a:lnTo>
                    <a:pt x="3404311" y="393319"/>
                  </a:lnTo>
                  <a:lnTo>
                    <a:pt x="3447300" y="393319"/>
                  </a:lnTo>
                  <a:lnTo>
                    <a:pt x="3447300" y="219036"/>
                  </a:lnTo>
                  <a:lnTo>
                    <a:pt x="3464788" y="237312"/>
                  </a:lnTo>
                  <a:lnTo>
                    <a:pt x="3485032" y="250367"/>
                  </a:lnTo>
                  <a:lnTo>
                    <a:pt x="3508057" y="258203"/>
                  </a:lnTo>
                  <a:lnTo>
                    <a:pt x="3533825" y="260807"/>
                  </a:lnTo>
                  <a:lnTo>
                    <a:pt x="3559606" y="258445"/>
                  </a:lnTo>
                  <a:lnTo>
                    <a:pt x="3582619" y="251345"/>
                  </a:lnTo>
                  <a:lnTo>
                    <a:pt x="3602875" y="239496"/>
                  </a:lnTo>
                  <a:lnTo>
                    <a:pt x="3620376" y="222910"/>
                  </a:lnTo>
                  <a:lnTo>
                    <a:pt x="3620579" y="222618"/>
                  </a:lnTo>
                  <a:lnTo>
                    <a:pt x="3634473" y="202984"/>
                  </a:lnTo>
                  <a:lnTo>
                    <a:pt x="3644544" y="181063"/>
                  </a:lnTo>
                  <a:lnTo>
                    <a:pt x="3650589" y="157175"/>
                  </a:lnTo>
                  <a:lnTo>
                    <a:pt x="3652596" y="131305"/>
                  </a:lnTo>
                  <a:close/>
                </a:path>
                <a:path w="4349750" h="1686559">
                  <a:moveTo>
                    <a:pt x="3965321" y="130695"/>
                  </a:moveTo>
                  <a:lnTo>
                    <a:pt x="3962997" y="103581"/>
                  </a:lnTo>
                  <a:lnTo>
                    <a:pt x="3955999" y="78930"/>
                  </a:lnTo>
                  <a:lnTo>
                    <a:pt x="3944340" y="56730"/>
                  </a:lnTo>
                  <a:lnTo>
                    <a:pt x="3928999" y="38188"/>
                  </a:lnTo>
                  <a:lnTo>
                    <a:pt x="3928021" y="36995"/>
                  </a:lnTo>
                  <a:lnTo>
                    <a:pt x="3921163" y="31407"/>
                  </a:lnTo>
                  <a:lnTo>
                    <a:pt x="3921163" y="130695"/>
                  </a:lnTo>
                  <a:lnTo>
                    <a:pt x="3919550" y="151028"/>
                  </a:lnTo>
                  <a:lnTo>
                    <a:pt x="3895496" y="198145"/>
                  </a:lnTo>
                  <a:lnTo>
                    <a:pt x="3851287" y="221081"/>
                  </a:lnTo>
                  <a:lnTo>
                    <a:pt x="3834015" y="222618"/>
                  </a:lnTo>
                  <a:lnTo>
                    <a:pt x="3816743" y="221081"/>
                  </a:lnTo>
                  <a:lnTo>
                    <a:pt x="3772547" y="198145"/>
                  </a:lnTo>
                  <a:lnTo>
                    <a:pt x="3748481" y="151028"/>
                  </a:lnTo>
                  <a:lnTo>
                    <a:pt x="3746881" y="130695"/>
                  </a:lnTo>
                  <a:lnTo>
                    <a:pt x="3748468" y="110350"/>
                  </a:lnTo>
                  <a:lnTo>
                    <a:pt x="3772243" y="62953"/>
                  </a:lnTo>
                  <a:lnTo>
                    <a:pt x="3816502" y="39738"/>
                  </a:lnTo>
                  <a:lnTo>
                    <a:pt x="3834015" y="38188"/>
                  </a:lnTo>
                  <a:lnTo>
                    <a:pt x="3851592" y="39738"/>
                  </a:lnTo>
                  <a:lnTo>
                    <a:pt x="3895801" y="62661"/>
                  </a:lnTo>
                  <a:lnTo>
                    <a:pt x="3919575" y="110109"/>
                  </a:lnTo>
                  <a:lnTo>
                    <a:pt x="3921163" y="130695"/>
                  </a:lnTo>
                  <a:lnTo>
                    <a:pt x="3921163" y="31407"/>
                  </a:lnTo>
                  <a:lnTo>
                    <a:pt x="3908158" y="20802"/>
                  </a:lnTo>
                  <a:lnTo>
                    <a:pt x="3885869" y="9245"/>
                  </a:lnTo>
                  <a:lnTo>
                    <a:pt x="3861155" y="2311"/>
                  </a:lnTo>
                  <a:lnTo>
                    <a:pt x="3834015" y="0"/>
                  </a:lnTo>
                  <a:lnTo>
                    <a:pt x="3806875" y="2311"/>
                  </a:lnTo>
                  <a:lnTo>
                    <a:pt x="3759873" y="20802"/>
                  </a:lnTo>
                  <a:lnTo>
                    <a:pt x="3723690" y="56730"/>
                  </a:lnTo>
                  <a:lnTo>
                    <a:pt x="3705047" y="103581"/>
                  </a:lnTo>
                  <a:lnTo>
                    <a:pt x="3702710" y="130695"/>
                  </a:lnTo>
                  <a:lnTo>
                    <a:pt x="3705047" y="157556"/>
                  </a:lnTo>
                  <a:lnTo>
                    <a:pt x="3723690" y="204114"/>
                  </a:lnTo>
                  <a:lnTo>
                    <a:pt x="3759873" y="240004"/>
                  </a:lnTo>
                  <a:lnTo>
                    <a:pt x="3806875" y="258495"/>
                  </a:lnTo>
                  <a:lnTo>
                    <a:pt x="3834015" y="260807"/>
                  </a:lnTo>
                  <a:lnTo>
                    <a:pt x="3861155" y="258495"/>
                  </a:lnTo>
                  <a:lnTo>
                    <a:pt x="3908158" y="240004"/>
                  </a:lnTo>
                  <a:lnTo>
                    <a:pt x="3944340" y="204114"/>
                  </a:lnTo>
                  <a:lnTo>
                    <a:pt x="3962997" y="157556"/>
                  </a:lnTo>
                  <a:lnTo>
                    <a:pt x="3965321" y="130695"/>
                  </a:lnTo>
                  <a:close/>
                </a:path>
                <a:path w="4349750" h="1686559">
                  <a:moveTo>
                    <a:pt x="4226738" y="183819"/>
                  </a:moveTo>
                  <a:lnTo>
                    <a:pt x="4209643" y="200799"/>
                  </a:lnTo>
                  <a:lnTo>
                    <a:pt x="4190619" y="212915"/>
                  </a:lnTo>
                  <a:lnTo>
                    <a:pt x="4169651" y="220192"/>
                  </a:lnTo>
                  <a:lnTo>
                    <a:pt x="4146753" y="222618"/>
                  </a:lnTo>
                  <a:lnTo>
                    <a:pt x="4129481" y="221081"/>
                  </a:lnTo>
                  <a:lnTo>
                    <a:pt x="4085285" y="198158"/>
                  </a:lnTo>
                  <a:lnTo>
                    <a:pt x="4061231" y="151028"/>
                  </a:lnTo>
                  <a:lnTo>
                    <a:pt x="4059618" y="130695"/>
                  </a:lnTo>
                  <a:lnTo>
                    <a:pt x="4061231" y="110350"/>
                  </a:lnTo>
                  <a:lnTo>
                    <a:pt x="4085285" y="62953"/>
                  </a:lnTo>
                  <a:lnTo>
                    <a:pt x="4129824" y="39738"/>
                  </a:lnTo>
                  <a:lnTo>
                    <a:pt x="4147362" y="38188"/>
                  </a:lnTo>
                  <a:lnTo>
                    <a:pt x="4170337" y="40500"/>
                  </a:lnTo>
                  <a:lnTo>
                    <a:pt x="4190923" y="47447"/>
                  </a:lnTo>
                  <a:lnTo>
                    <a:pt x="4209135" y="59004"/>
                  </a:lnTo>
                  <a:lnTo>
                    <a:pt x="4224947" y="75196"/>
                  </a:lnTo>
                  <a:lnTo>
                    <a:pt x="4224947" y="23863"/>
                  </a:lnTo>
                  <a:lnTo>
                    <a:pt x="4207383" y="13423"/>
                  </a:lnTo>
                  <a:lnTo>
                    <a:pt x="4188688" y="5969"/>
                  </a:lnTo>
                  <a:lnTo>
                    <a:pt x="4168876" y="1485"/>
                  </a:lnTo>
                  <a:lnTo>
                    <a:pt x="4147947" y="0"/>
                  </a:lnTo>
                  <a:lnTo>
                    <a:pt x="4120540" y="2336"/>
                  </a:lnTo>
                  <a:lnTo>
                    <a:pt x="4073093" y="20980"/>
                  </a:lnTo>
                  <a:lnTo>
                    <a:pt x="4036606" y="57162"/>
                  </a:lnTo>
                  <a:lnTo>
                    <a:pt x="4017797" y="104165"/>
                  </a:lnTo>
                  <a:lnTo>
                    <a:pt x="4015448" y="131305"/>
                  </a:lnTo>
                  <a:lnTo>
                    <a:pt x="4017784" y="158140"/>
                  </a:lnTo>
                  <a:lnTo>
                    <a:pt x="4036441" y="204546"/>
                  </a:lnTo>
                  <a:lnTo>
                    <a:pt x="4072686" y="240169"/>
                  </a:lnTo>
                  <a:lnTo>
                    <a:pt x="4120286" y="258521"/>
                  </a:lnTo>
                  <a:lnTo>
                    <a:pt x="4147947" y="260807"/>
                  </a:lnTo>
                  <a:lnTo>
                    <a:pt x="4169206" y="259207"/>
                  </a:lnTo>
                  <a:lnTo>
                    <a:pt x="4189425" y="254393"/>
                  </a:lnTo>
                  <a:lnTo>
                    <a:pt x="4208602" y="246380"/>
                  </a:lnTo>
                  <a:lnTo>
                    <a:pt x="4226738" y="235153"/>
                  </a:lnTo>
                  <a:lnTo>
                    <a:pt x="4226738" y="183819"/>
                  </a:lnTo>
                  <a:close/>
                </a:path>
                <a:path w="4349750" h="1686559">
                  <a:moveTo>
                    <a:pt x="4349674" y="221830"/>
                  </a:moveTo>
                  <a:lnTo>
                    <a:pt x="4346702" y="214858"/>
                  </a:lnTo>
                  <a:lnTo>
                    <a:pt x="4334751" y="202920"/>
                  </a:lnTo>
                  <a:lnTo>
                    <a:pt x="4327791" y="199948"/>
                  </a:lnTo>
                  <a:lnTo>
                    <a:pt x="4311866" y="199948"/>
                  </a:lnTo>
                  <a:lnTo>
                    <a:pt x="4304919" y="202920"/>
                  </a:lnTo>
                  <a:lnTo>
                    <a:pt x="4292981" y="214858"/>
                  </a:lnTo>
                  <a:lnTo>
                    <a:pt x="4290009" y="221830"/>
                  </a:lnTo>
                  <a:lnTo>
                    <a:pt x="4290009" y="237756"/>
                  </a:lnTo>
                  <a:lnTo>
                    <a:pt x="4292981" y="244703"/>
                  </a:lnTo>
                  <a:lnTo>
                    <a:pt x="4304919" y="256641"/>
                  </a:lnTo>
                  <a:lnTo>
                    <a:pt x="4311866" y="259626"/>
                  </a:lnTo>
                  <a:lnTo>
                    <a:pt x="4327791" y="259626"/>
                  </a:lnTo>
                  <a:lnTo>
                    <a:pt x="4334751" y="256641"/>
                  </a:lnTo>
                  <a:lnTo>
                    <a:pt x="4346702" y="244703"/>
                  </a:lnTo>
                  <a:lnTo>
                    <a:pt x="4349674" y="237756"/>
                  </a:lnTo>
                  <a:lnTo>
                    <a:pt x="4349674" y="221830"/>
                  </a:lnTo>
                  <a:close/>
                </a:path>
                <a:path w="4349750" h="1686559">
                  <a:moveTo>
                    <a:pt x="4349674" y="21882"/>
                  </a:moveTo>
                  <a:lnTo>
                    <a:pt x="4346702" y="14922"/>
                  </a:lnTo>
                  <a:lnTo>
                    <a:pt x="4334751" y="2984"/>
                  </a:lnTo>
                  <a:lnTo>
                    <a:pt x="4327791" y="12"/>
                  </a:lnTo>
                  <a:lnTo>
                    <a:pt x="4311866" y="12"/>
                  </a:lnTo>
                  <a:lnTo>
                    <a:pt x="4304919" y="2984"/>
                  </a:lnTo>
                  <a:lnTo>
                    <a:pt x="4292981" y="14922"/>
                  </a:lnTo>
                  <a:lnTo>
                    <a:pt x="4290009" y="21882"/>
                  </a:lnTo>
                  <a:lnTo>
                    <a:pt x="4290009" y="37807"/>
                  </a:lnTo>
                  <a:lnTo>
                    <a:pt x="4292981" y="44767"/>
                  </a:lnTo>
                  <a:lnTo>
                    <a:pt x="4304919" y="56705"/>
                  </a:lnTo>
                  <a:lnTo>
                    <a:pt x="4311866" y="59690"/>
                  </a:lnTo>
                  <a:lnTo>
                    <a:pt x="4327791" y="59690"/>
                  </a:lnTo>
                  <a:lnTo>
                    <a:pt x="4334751" y="56705"/>
                  </a:lnTo>
                  <a:lnTo>
                    <a:pt x="4346702" y="44767"/>
                  </a:lnTo>
                  <a:lnTo>
                    <a:pt x="4349674" y="37807"/>
                  </a:lnTo>
                  <a:lnTo>
                    <a:pt x="4349674" y="218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75264" y="8425052"/>
              <a:ext cx="223218" cy="248892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1764113" y="8419094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19" h="260984">
                  <a:moveTo>
                    <a:pt x="120572" y="0"/>
                  </a:moveTo>
                  <a:lnTo>
                    <a:pt x="73788" y="8576"/>
                  </a:lnTo>
                  <a:lnTo>
                    <a:pt x="34920" y="34313"/>
                  </a:lnTo>
                  <a:lnTo>
                    <a:pt x="8734" y="75271"/>
                  </a:lnTo>
                  <a:lnTo>
                    <a:pt x="0" y="129503"/>
                  </a:lnTo>
                  <a:lnTo>
                    <a:pt x="2201" y="158829"/>
                  </a:lnTo>
                  <a:lnTo>
                    <a:pt x="19812" y="207173"/>
                  </a:lnTo>
                  <a:lnTo>
                    <a:pt x="53763" y="241336"/>
                  </a:lnTo>
                  <a:lnTo>
                    <a:pt x="96437" y="258645"/>
                  </a:lnTo>
                  <a:lnTo>
                    <a:pt x="120572" y="260808"/>
                  </a:lnTo>
                  <a:lnTo>
                    <a:pt x="145560" y="258199"/>
                  </a:lnTo>
                  <a:lnTo>
                    <a:pt x="168017" y="250368"/>
                  </a:lnTo>
                  <a:lnTo>
                    <a:pt x="187939" y="237312"/>
                  </a:lnTo>
                  <a:lnTo>
                    <a:pt x="201918" y="222611"/>
                  </a:lnTo>
                  <a:lnTo>
                    <a:pt x="125346" y="222611"/>
                  </a:lnTo>
                  <a:lnTo>
                    <a:pt x="107529" y="220989"/>
                  </a:lnTo>
                  <a:lnTo>
                    <a:pt x="65956" y="196653"/>
                  </a:lnTo>
                  <a:lnTo>
                    <a:pt x="45535" y="149143"/>
                  </a:lnTo>
                  <a:lnTo>
                    <a:pt x="44176" y="129503"/>
                  </a:lnTo>
                  <a:lnTo>
                    <a:pt x="45642" y="109291"/>
                  </a:lnTo>
                  <a:lnTo>
                    <a:pt x="67746" y="62364"/>
                  </a:lnTo>
                  <a:lnTo>
                    <a:pt x="108988" y="39698"/>
                  </a:lnTo>
                  <a:lnTo>
                    <a:pt x="125346" y="38187"/>
                  </a:lnTo>
                  <a:lnTo>
                    <a:pt x="202517" y="38187"/>
                  </a:lnTo>
                  <a:lnTo>
                    <a:pt x="188383" y="23156"/>
                  </a:lnTo>
                  <a:lnTo>
                    <a:pt x="168613" y="10290"/>
                  </a:lnTo>
                  <a:lnTo>
                    <a:pt x="146011" y="2572"/>
                  </a:lnTo>
                  <a:lnTo>
                    <a:pt x="120572" y="0"/>
                  </a:lnTo>
                  <a:close/>
                </a:path>
                <a:path w="248919" h="260984">
                  <a:moveTo>
                    <a:pt x="248296" y="219029"/>
                  </a:moveTo>
                  <a:lnTo>
                    <a:pt x="205323" y="219029"/>
                  </a:lnTo>
                  <a:lnTo>
                    <a:pt x="205323" y="253646"/>
                  </a:lnTo>
                  <a:lnTo>
                    <a:pt x="248296" y="253646"/>
                  </a:lnTo>
                  <a:lnTo>
                    <a:pt x="248296" y="219029"/>
                  </a:lnTo>
                  <a:close/>
                </a:path>
                <a:path w="248919" h="260984">
                  <a:moveTo>
                    <a:pt x="202517" y="38187"/>
                  </a:moveTo>
                  <a:lnTo>
                    <a:pt x="125346" y="38187"/>
                  </a:lnTo>
                  <a:lnTo>
                    <a:pt x="141202" y="39698"/>
                  </a:lnTo>
                  <a:lnTo>
                    <a:pt x="141073" y="39698"/>
                  </a:lnTo>
                  <a:lnTo>
                    <a:pt x="182643" y="62060"/>
                  </a:lnTo>
                  <a:lnTo>
                    <a:pt x="206142" y="109291"/>
                  </a:lnTo>
                  <a:lnTo>
                    <a:pt x="207665" y="129503"/>
                  </a:lnTo>
                  <a:lnTo>
                    <a:pt x="207710" y="130100"/>
                  </a:lnTo>
                  <a:lnTo>
                    <a:pt x="195121" y="181579"/>
                  </a:lnTo>
                  <a:lnTo>
                    <a:pt x="159145" y="215896"/>
                  </a:lnTo>
                  <a:lnTo>
                    <a:pt x="143017" y="220989"/>
                  </a:lnTo>
                  <a:lnTo>
                    <a:pt x="142593" y="220989"/>
                  </a:lnTo>
                  <a:lnTo>
                    <a:pt x="125346" y="222611"/>
                  </a:lnTo>
                  <a:lnTo>
                    <a:pt x="201918" y="222611"/>
                  </a:lnTo>
                  <a:lnTo>
                    <a:pt x="205323" y="219029"/>
                  </a:lnTo>
                  <a:lnTo>
                    <a:pt x="248296" y="219029"/>
                  </a:lnTo>
                  <a:lnTo>
                    <a:pt x="248296" y="41171"/>
                  </a:lnTo>
                  <a:lnTo>
                    <a:pt x="205323" y="41171"/>
                  </a:lnTo>
                  <a:lnTo>
                    <a:pt x="202517" y="38187"/>
                  </a:lnTo>
                  <a:close/>
                </a:path>
                <a:path w="248919" h="260984">
                  <a:moveTo>
                    <a:pt x="248296" y="5957"/>
                  </a:moveTo>
                  <a:lnTo>
                    <a:pt x="205323" y="5957"/>
                  </a:lnTo>
                  <a:lnTo>
                    <a:pt x="205323" y="41171"/>
                  </a:lnTo>
                  <a:lnTo>
                    <a:pt x="248296" y="41171"/>
                  </a:lnTo>
                  <a:lnTo>
                    <a:pt x="248296" y="59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196823" y="8425052"/>
              <a:ext cx="223218" cy="248892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2501201" y="8405963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88"/>
                  </a:lnTo>
                  <a:lnTo>
                    <a:pt x="0" y="19088"/>
                  </a:lnTo>
                  <a:lnTo>
                    <a:pt x="0" y="284096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933889" y="8425052"/>
              <a:ext cx="377213" cy="248892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3356457" y="8254955"/>
              <a:ext cx="1717675" cy="557530"/>
            </a:xfrm>
            <a:custGeom>
              <a:avLst/>
              <a:gdLst/>
              <a:ahLst/>
              <a:cxnLst/>
              <a:rect l="l" t="t" r="r" b="b"/>
              <a:pathLst>
                <a:path w="1717675" h="557529">
                  <a:moveTo>
                    <a:pt x="264998" y="170103"/>
                  </a:moveTo>
                  <a:lnTo>
                    <a:pt x="217246" y="170103"/>
                  </a:lnTo>
                  <a:lnTo>
                    <a:pt x="136677" y="347370"/>
                  </a:lnTo>
                  <a:lnTo>
                    <a:pt x="48945" y="170103"/>
                  </a:lnTo>
                  <a:lnTo>
                    <a:pt x="0" y="170103"/>
                  </a:lnTo>
                  <a:lnTo>
                    <a:pt x="113995" y="394512"/>
                  </a:lnTo>
                  <a:lnTo>
                    <a:pt x="34023" y="557453"/>
                  </a:lnTo>
                  <a:lnTo>
                    <a:pt x="81762" y="557453"/>
                  </a:lnTo>
                  <a:lnTo>
                    <a:pt x="264998" y="170103"/>
                  </a:lnTo>
                  <a:close/>
                </a:path>
                <a:path w="1717675" h="557529">
                  <a:moveTo>
                    <a:pt x="557428" y="294843"/>
                  </a:moveTo>
                  <a:lnTo>
                    <a:pt x="548259" y="243814"/>
                  </a:lnTo>
                  <a:lnTo>
                    <a:pt x="521208" y="202336"/>
                  </a:lnTo>
                  <a:lnTo>
                    <a:pt x="513257" y="195453"/>
                  </a:lnTo>
                  <a:lnTo>
                    <a:pt x="513257" y="294843"/>
                  </a:lnTo>
                  <a:lnTo>
                    <a:pt x="511657" y="315175"/>
                  </a:lnTo>
                  <a:lnTo>
                    <a:pt x="487591" y="362280"/>
                  </a:lnTo>
                  <a:lnTo>
                    <a:pt x="443395" y="385229"/>
                  </a:lnTo>
                  <a:lnTo>
                    <a:pt x="426123" y="386753"/>
                  </a:lnTo>
                  <a:lnTo>
                    <a:pt x="408851" y="385229"/>
                  </a:lnTo>
                  <a:lnTo>
                    <a:pt x="364642" y="362280"/>
                  </a:lnTo>
                  <a:lnTo>
                    <a:pt x="340588" y="315175"/>
                  </a:lnTo>
                  <a:lnTo>
                    <a:pt x="338988" y="294843"/>
                  </a:lnTo>
                  <a:lnTo>
                    <a:pt x="340563" y="274497"/>
                  </a:lnTo>
                  <a:lnTo>
                    <a:pt x="364350" y="227101"/>
                  </a:lnTo>
                  <a:lnTo>
                    <a:pt x="408609" y="203885"/>
                  </a:lnTo>
                  <a:lnTo>
                    <a:pt x="426123" y="202336"/>
                  </a:lnTo>
                  <a:lnTo>
                    <a:pt x="443699" y="203885"/>
                  </a:lnTo>
                  <a:lnTo>
                    <a:pt x="487895" y="226809"/>
                  </a:lnTo>
                  <a:lnTo>
                    <a:pt x="511670" y="274256"/>
                  </a:lnTo>
                  <a:lnTo>
                    <a:pt x="513257" y="294843"/>
                  </a:lnTo>
                  <a:lnTo>
                    <a:pt x="513257" y="195453"/>
                  </a:lnTo>
                  <a:lnTo>
                    <a:pt x="501192" y="185293"/>
                  </a:lnTo>
                  <a:lnTo>
                    <a:pt x="479323" y="173545"/>
                  </a:lnTo>
                  <a:lnTo>
                    <a:pt x="455091" y="166497"/>
                  </a:lnTo>
                  <a:lnTo>
                    <a:pt x="428510" y="164147"/>
                  </a:lnTo>
                  <a:lnTo>
                    <a:pt x="399148" y="166979"/>
                  </a:lnTo>
                  <a:lnTo>
                    <a:pt x="374345" y="175488"/>
                  </a:lnTo>
                  <a:lnTo>
                    <a:pt x="354088" y="189661"/>
                  </a:lnTo>
                  <a:lnTo>
                    <a:pt x="338391" y="209499"/>
                  </a:lnTo>
                  <a:lnTo>
                    <a:pt x="337197" y="209499"/>
                  </a:lnTo>
                  <a:lnTo>
                    <a:pt x="346202" y="159753"/>
                  </a:lnTo>
                  <a:lnTo>
                    <a:pt x="368592" y="116763"/>
                  </a:lnTo>
                  <a:lnTo>
                    <a:pt x="398259" y="89941"/>
                  </a:lnTo>
                  <a:lnTo>
                    <a:pt x="440232" y="74015"/>
                  </a:lnTo>
                  <a:lnTo>
                    <a:pt x="467906" y="67449"/>
                  </a:lnTo>
                  <a:lnTo>
                    <a:pt x="476275" y="65290"/>
                  </a:lnTo>
                  <a:lnTo>
                    <a:pt x="511619" y="50063"/>
                  </a:lnTo>
                  <a:lnTo>
                    <a:pt x="540194" y="20370"/>
                  </a:lnTo>
                  <a:lnTo>
                    <a:pt x="549071" y="0"/>
                  </a:lnTo>
                  <a:lnTo>
                    <a:pt x="501319" y="0"/>
                  </a:lnTo>
                  <a:lnTo>
                    <a:pt x="498538" y="7569"/>
                  </a:lnTo>
                  <a:lnTo>
                    <a:pt x="493560" y="13830"/>
                  </a:lnTo>
                  <a:lnTo>
                    <a:pt x="450189" y="32029"/>
                  </a:lnTo>
                  <a:lnTo>
                    <a:pt x="432993" y="35725"/>
                  </a:lnTo>
                  <a:lnTo>
                    <a:pt x="428599" y="36715"/>
                  </a:lnTo>
                  <a:lnTo>
                    <a:pt x="424230" y="37909"/>
                  </a:lnTo>
                  <a:lnTo>
                    <a:pt x="408724" y="41694"/>
                  </a:lnTo>
                  <a:lnTo>
                    <a:pt x="404241" y="43078"/>
                  </a:lnTo>
                  <a:lnTo>
                    <a:pt x="397865" y="45872"/>
                  </a:lnTo>
                  <a:lnTo>
                    <a:pt x="393992" y="47459"/>
                  </a:lnTo>
                  <a:lnTo>
                    <a:pt x="384835" y="51041"/>
                  </a:lnTo>
                  <a:lnTo>
                    <a:pt x="380555" y="53022"/>
                  </a:lnTo>
                  <a:lnTo>
                    <a:pt x="339890" y="85725"/>
                  </a:lnTo>
                  <a:lnTo>
                    <a:pt x="306082" y="158775"/>
                  </a:lnTo>
                  <a:lnTo>
                    <a:pt x="297637" y="208191"/>
                  </a:lnTo>
                  <a:lnTo>
                    <a:pt x="294817" y="266204"/>
                  </a:lnTo>
                  <a:lnTo>
                    <a:pt x="297434" y="307759"/>
                  </a:lnTo>
                  <a:lnTo>
                    <a:pt x="318312" y="371614"/>
                  </a:lnTo>
                  <a:lnTo>
                    <a:pt x="354469" y="407504"/>
                  </a:lnTo>
                  <a:lnTo>
                    <a:pt x="397141" y="423011"/>
                  </a:lnTo>
                  <a:lnTo>
                    <a:pt x="421944" y="424954"/>
                  </a:lnTo>
                  <a:lnTo>
                    <a:pt x="450672" y="422643"/>
                  </a:lnTo>
                  <a:lnTo>
                    <a:pt x="476554" y="415709"/>
                  </a:lnTo>
                  <a:lnTo>
                    <a:pt x="499605" y="404152"/>
                  </a:lnTo>
                  <a:lnTo>
                    <a:pt x="519823" y="387959"/>
                  </a:lnTo>
                  <a:lnTo>
                    <a:pt x="520827" y="386753"/>
                  </a:lnTo>
                  <a:lnTo>
                    <a:pt x="536282" y="368261"/>
                  </a:lnTo>
                  <a:lnTo>
                    <a:pt x="548030" y="346176"/>
                  </a:lnTo>
                  <a:lnTo>
                    <a:pt x="555078" y="321703"/>
                  </a:lnTo>
                  <a:lnTo>
                    <a:pt x="557428" y="294843"/>
                  </a:lnTo>
                  <a:close/>
                </a:path>
                <a:path w="1717675" h="557529">
                  <a:moveTo>
                    <a:pt x="835558" y="151015"/>
                  </a:moveTo>
                  <a:lnTo>
                    <a:pt x="666051" y="333641"/>
                  </a:lnTo>
                  <a:lnTo>
                    <a:pt x="666051" y="170103"/>
                  </a:lnTo>
                  <a:lnTo>
                    <a:pt x="623074" y="170103"/>
                  </a:lnTo>
                  <a:lnTo>
                    <a:pt x="623074" y="435114"/>
                  </a:lnTo>
                  <a:lnTo>
                    <a:pt x="792581" y="252463"/>
                  </a:lnTo>
                  <a:lnTo>
                    <a:pt x="792581" y="417791"/>
                  </a:lnTo>
                  <a:lnTo>
                    <a:pt x="835558" y="417791"/>
                  </a:lnTo>
                  <a:lnTo>
                    <a:pt x="835558" y="151015"/>
                  </a:lnTo>
                  <a:close/>
                </a:path>
                <a:path w="1717675" h="557529">
                  <a:moveTo>
                    <a:pt x="1119657" y="170154"/>
                  </a:moveTo>
                  <a:lnTo>
                    <a:pt x="1076680" y="170154"/>
                  </a:lnTo>
                  <a:lnTo>
                    <a:pt x="1076680" y="271754"/>
                  </a:lnTo>
                  <a:lnTo>
                    <a:pt x="959700" y="271754"/>
                  </a:lnTo>
                  <a:lnTo>
                    <a:pt x="959700" y="170154"/>
                  </a:lnTo>
                  <a:lnTo>
                    <a:pt x="916724" y="170154"/>
                  </a:lnTo>
                  <a:lnTo>
                    <a:pt x="916724" y="271754"/>
                  </a:lnTo>
                  <a:lnTo>
                    <a:pt x="916724" y="311124"/>
                  </a:lnTo>
                  <a:lnTo>
                    <a:pt x="916724" y="417804"/>
                  </a:lnTo>
                  <a:lnTo>
                    <a:pt x="959700" y="417804"/>
                  </a:lnTo>
                  <a:lnTo>
                    <a:pt x="959700" y="311124"/>
                  </a:lnTo>
                  <a:lnTo>
                    <a:pt x="1076680" y="311124"/>
                  </a:lnTo>
                  <a:lnTo>
                    <a:pt x="1076680" y="417804"/>
                  </a:lnTo>
                  <a:lnTo>
                    <a:pt x="1119657" y="417804"/>
                  </a:lnTo>
                  <a:lnTo>
                    <a:pt x="1119657" y="311124"/>
                  </a:lnTo>
                  <a:lnTo>
                    <a:pt x="1119657" y="271754"/>
                  </a:lnTo>
                  <a:lnTo>
                    <a:pt x="1119657" y="170154"/>
                  </a:lnTo>
                  <a:close/>
                </a:path>
                <a:path w="1717675" h="557529">
                  <a:moveTo>
                    <a:pt x="1403731" y="170154"/>
                  </a:moveTo>
                  <a:lnTo>
                    <a:pt x="1360766" y="170154"/>
                  </a:lnTo>
                  <a:lnTo>
                    <a:pt x="1360766" y="271754"/>
                  </a:lnTo>
                  <a:lnTo>
                    <a:pt x="1243787" y="271754"/>
                  </a:lnTo>
                  <a:lnTo>
                    <a:pt x="1243787" y="170154"/>
                  </a:lnTo>
                  <a:lnTo>
                    <a:pt x="1200810" y="170154"/>
                  </a:lnTo>
                  <a:lnTo>
                    <a:pt x="1200810" y="271754"/>
                  </a:lnTo>
                  <a:lnTo>
                    <a:pt x="1200810" y="311124"/>
                  </a:lnTo>
                  <a:lnTo>
                    <a:pt x="1200810" y="417804"/>
                  </a:lnTo>
                  <a:lnTo>
                    <a:pt x="1243787" y="417804"/>
                  </a:lnTo>
                  <a:lnTo>
                    <a:pt x="1243787" y="311124"/>
                  </a:lnTo>
                  <a:lnTo>
                    <a:pt x="1360766" y="311124"/>
                  </a:lnTo>
                  <a:lnTo>
                    <a:pt x="1360766" y="417804"/>
                  </a:lnTo>
                  <a:lnTo>
                    <a:pt x="1403731" y="417804"/>
                  </a:lnTo>
                  <a:lnTo>
                    <a:pt x="1403731" y="311124"/>
                  </a:lnTo>
                  <a:lnTo>
                    <a:pt x="1403731" y="271754"/>
                  </a:lnTo>
                  <a:lnTo>
                    <a:pt x="1403731" y="170154"/>
                  </a:lnTo>
                  <a:close/>
                </a:path>
                <a:path w="1717675" h="557529">
                  <a:moveTo>
                    <a:pt x="1717675" y="170103"/>
                  </a:moveTo>
                  <a:lnTo>
                    <a:pt x="1677085" y="170103"/>
                  </a:lnTo>
                  <a:lnTo>
                    <a:pt x="1677085" y="294246"/>
                  </a:lnTo>
                  <a:lnTo>
                    <a:pt x="1675688" y="312902"/>
                  </a:lnTo>
                  <a:lnTo>
                    <a:pt x="1654708" y="359892"/>
                  </a:lnTo>
                  <a:lnTo>
                    <a:pt x="1612392" y="385140"/>
                  </a:lnTo>
                  <a:lnTo>
                    <a:pt x="1611972" y="385140"/>
                  </a:lnTo>
                  <a:lnTo>
                    <a:pt x="1594726" y="386753"/>
                  </a:lnTo>
                  <a:lnTo>
                    <a:pt x="1547215" y="372160"/>
                  </a:lnTo>
                  <a:lnTo>
                    <a:pt x="1518996" y="331025"/>
                  </a:lnTo>
                  <a:lnTo>
                    <a:pt x="1513560" y="293649"/>
                  </a:lnTo>
                  <a:lnTo>
                    <a:pt x="1515021" y="273431"/>
                  </a:lnTo>
                  <a:lnTo>
                    <a:pt x="1537119" y="226504"/>
                  </a:lnTo>
                  <a:lnTo>
                    <a:pt x="1578368" y="203847"/>
                  </a:lnTo>
                  <a:lnTo>
                    <a:pt x="1594726" y="202336"/>
                  </a:lnTo>
                  <a:lnTo>
                    <a:pt x="1610448" y="203847"/>
                  </a:lnTo>
                  <a:lnTo>
                    <a:pt x="1652016" y="226212"/>
                  </a:lnTo>
                  <a:lnTo>
                    <a:pt x="1675523" y="273431"/>
                  </a:lnTo>
                  <a:lnTo>
                    <a:pt x="1677085" y="294246"/>
                  </a:lnTo>
                  <a:lnTo>
                    <a:pt x="1677085" y="170103"/>
                  </a:lnTo>
                  <a:lnTo>
                    <a:pt x="1674698" y="170103"/>
                  </a:lnTo>
                  <a:lnTo>
                    <a:pt x="1674698" y="205320"/>
                  </a:lnTo>
                  <a:lnTo>
                    <a:pt x="1671891" y="202336"/>
                  </a:lnTo>
                  <a:lnTo>
                    <a:pt x="1657756" y="187299"/>
                  </a:lnTo>
                  <a:lnTo>
                    <a:pt x="1637995" y="174434"/>
                  </a:lnTo>
                  <a:lnTo>
                    <a:pt x="1615389" y="166712"/>
                  </a:lnTo>
                  <a:lnTo>
                    <a:pt x="1589951" y="164147"/>
                  </a:lnTo>
                  <a:lnTo>
                    <a:pt x="1565567" y="166293"/>
                  </a:lnTo>
                  <a:lnTo>
                    <a:pt x="1522742" y="183438"/>
                  </a:lnTo>
                  <a:lnTo>
                    <a:pt x="1489024" y="217271"/>
                  </a:lnTo>
                  <a:lnTo>
                    <a:pt x="1471561" y="264871"/>
                  </a:lnTo>
                  <a:lnTo>
                    <a:pt x="1469377" y="293649"/>
                  </a:lnTo>
                  <a:lnTo>
                    <a:pt x="1471574" y="322973"/>
                  </a:lnTo>
                  <a:lnTo>
                    <a:pt x="1489189" y="371322"/>
                  </a:lnTo>
                  <a:lnTo>
                    <a:pt x="1523136" y="405485"/>
                  </a:lnTo>
                  <a:lnTo>
                    <a:pt x="1565821" y="422795"/>
                  </a:lnTo>
                  <a:lnTo>
                    <a:pt x="1589951" y="424954"/>
                  </a:lnTo>
                  <a:lnTo>
                    <a:pt x="1614944" y="422338"/>
                  </a:lnTo>
                  <a:lnTo>
                    <a:pt x="1637398" y="414515"/>
                  </a:lnTo>
                  <a:lnTo>
                    <a:pt x="1657311" y="401459"/>
                  </a:lnTo>
                  <a:lnTo>
                    <a:pt x="1671294" y="386753"/>
                  </a:lnTo>
                  <a:lnTo>
                    <a:pt x="1674698" y="383171"/>
                  </a:lnTo>
                  <a:lnTo>
                    <a:pt x="1674698" y="417791"/>
                  </a:lnTo>
                  <a:lnTo>
                    <a:pt x="1717675" y="417791"/>
                  </a:lnTo>
                  <a:lnTo>
                    <a:pt x="1717675" y="383171"/>
                  </a:lnTo>
                  <a:lnTo>
                    <a:pt x="1717675" y="205320"/>
                  </a:lnTo>
                  <a:lnTo>
                    <a:pt x="1717675" y="1701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126650" y="8425052"/>
              <a:ext cx="190999" cy="247688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5502046" y="8274665"/>
              <a:ext cx="3587115" cy="537845"/>
            </a:xfrm>
            <a:custGeom>
              <a:avLst/>
              <a:gdLst/>
              <a:ahLst/>
              <a:cxnLst/>
              <a:rect l="l" t="t" r="r" b="b"/>
              <a:pathLst>
                <a:path w="3587115" h="537845">
                  <a:moveTo>
                    <a:pt x="198145" y="150418"/>
                  </a:moveTo>
                  <a:lnTo>
                    <a:pt x="0" y="150418"/>
                  </a:lnTo>
                  <a:lnTo>
                    <a:pt x="0" y="189788"/>
                  </a:lnTo>
                  <a:lnTo>
                    <a:pt x="77584" y="189788"/>
                  </a:lnTo>
                  <a:lnTo>
                    <a:pt x="77584" y="398068"/>
                  </a:lnTo>
                  <a:lnTo>
                    <a:pt x="120561" y="398068"/>
                  </a:lnTo>
                  <a:lnTo>
                    <a:pt x="120561" y="189788"/>
                  </a:lnTo>
                  <a:lnTo>
                    <a:pt x="198145" y="189788"/>
                  </a:lnTo>
                  <a:lnTo>
                    <a:pt x="198145" y="150418"/>
                  </a:lnTo>
                  <a:close/>
                </a:path>
                <a:path w="3587115" h="537845">
                  <a:moveTo>
                    <a:pt x="491794" y="275742"/>
                  </a:moveTo>
                  <a:lnTo>
                    <a:pt x="483666" y="226136"/>
                  </a:lnTo>
                  <a:lnTo>
                    <a:pt x="459270" y="183527"/>
                  </a:lnTo>
                  <a:lnTo>
                    <a:pt x="458343" y="182638"/>
                  </a:lnTo>
                  <a:lnTo>
                    <a:pt x="447624" y="172288"/>
                  </a:lnTo>
                  <a:lnTo>
                    <a:pt x="447624" y="275742"/>
                  </a:lnTo>
                  <a:lnTo>
                    <a:pt x="446278" y="293776"/>
                  </a:lnTo>
                  <a:lnTo>
                    <a:pt x="425551" y="340487"/>
                  </a:lnTo>
                  <a:lnTo>
                    <a:pt x="384365" y="365391"/>
                  </a:lnTo>
                  <a:lnTo>
                    <a:pt x="367055" y="367055"/>
                  </a:lnTo>
                  <a:lnTo>
                    <a:pt x="349427" y="365391"/>
                  </a:lnTo>
                  <a:lnTo>
                    <a:pt x="307073" y="340487"/>
                  </a:lnTo>
                  <a:lnTo>
                    <a:pt x="289915" y="311023"/>
                  </a:lnTo>
                  <a:lnTo>
                    <a:pt x="289839" y="310883"/>
                  </a:lnTo>
                  <a:lnTo>
                    <a:pt x="285623" y="294106"/>
                  </a:lnTo>
                  <a:lnTo>
                    <a:pt x="285534" y="293776"/>
                  </a:lnTo>
                  <a:lnTo>
                    <a:pt x="284137" y="275742"/>
                  </a:lnTo>
                  <a:lnTo>
                    <a:pt x="284099" y="275145"/>
                  </a:lnTo>
                  <a:lnTo>
                    <a:pt x="285635" y="255371"/>
                  </a:lnTo>
                  <a:lnTo>
                    <a:pt x="285661" y="255041"/>
                  </a:lnTo>
                  <a:lnTo>
                    <a:pt x="290322" y="237248"/>
                  </a:lnTo>
                  <a:lnTo>
                    <a:pt x="290360" y="237096"/>
                  </a:lnTo>
                  <a:lnTo>
                    <a:pt x="298183" y="221348"/>
                  </a:lnTo>
                  <a:lnTo>
                    <a:pt x="309168" y="207695"/>
                  </a:lnTo>
                  <a:lnTo>
                    <a:pt x="322148" y="196735"/>
                  </a:lnTo>
                  <a:lnTo>
                    <a:pt x="336029" y="188899"/>
                  </a:lnTo>
                  <a:lnTo>
                    <a:pt x="348221" y="185026"/>
                  </a:lnTo>
                  <a:lnTo>
                    <a:pt x="350799" y="184200"/>
                  </a:lnTo>
                  <a:lnTo>
                    <a:pt x="366458" y="182638"/>
                  </a:lnTo>
                  <a:lnTo>
                    <a:pt x="382092" y="184200"/>
                  </a:lnTo>
                  <a:lnTo>
                    <a:pt x="396748" y="188899"/>
                  </a:lnTo>
                  <a:lnTo>
                    <a:pt x="410438" y="196735"/>
                  </a:lnTo>
                  <a:lnTo>
                    <a:pt x="423164" y="207695"/>
                  </a:lnTo>
                  <a:lnTo>
                    <a:pt x="433870" y="221348"/>
                  </a:lnTo>
                  <a:lnTo>
                    <a:pt x="441439" y="237096"/>
                  </a:lnTo>
                  <a:lnTo>
                    <a:pt x="441515" y="237248"/>
                  </a:lnTo>
                  <a:lnTo>
                    <a:pt x="446011" y="255041"/>
                  </a:lnTo>
                  <a:lnTo>
                    <a:pt x="446100" y="255371"/>
                  </a:lnTo>
                  <a:lnTo>
                    <a:pt x="447586" y="275145"/>
                  </a:lnTo>
                  <a:lnTo>
                    <a:pt x="447624" y="275742"/>
                  </a:lnTo>
                  <a:lnTo>
                    <a:pt x="447624" y="172288"/>
                  </a:lnTo>
                  <a:lnTo>
                    <a:pt x="441566" y="166433"/>
                  </a:lnTo>
                  <a:lnTo>
                    <a:pt x="420992" y="154216"/>
                  </a:lnTo>
                  <a:lnTo>
                    <a:pt x="397852" y="146977"/>
                  </a:lnTo>
                  <a:lnTo>
                    <a:pt x="398551" y="146977"/>
                  </a:lnTo>
                  <a:lnTo>
                    <a:pt x="371233" y="144437"/>
                  </a:lnTo>
                  <a:lnTo>
                    <a:pt x="346468" y="146977"/>
                  </a:lnTo>
                  <a:lnTo>
                    <a:pt x="324091" y="154584"/>
                  </a:lnTo>
                  <a:lnTo>
                    <a:pt x="304088" y="167259"/>
                  </a:lnTo>
                  <a:lnTo>
                    <a:pt x="286499" y="185026"/>
                  </a:lnTo>
                  <a:lnTo>
                    <a:pt x="286499" y="150406"/>
                  </a:lnTo>
                  <a:lnTo>
                    <a:pt x="243509" y="150406"/>
                  </a:lnTo>
                  <a:lnTo>
                    <a:pt x="243509" y="537756"/>
                  </a:lnTo>
                  <a:lnTo>
                    <a:pt x="286499" y="537756"/>
                  </a:lnTo>
                  <a:lnTo>
                    <a:pt x="286499" y="363474"/>
                  </a:lnTo>
                  <a:lnTo>
                    <a:pt x="303987" y="381749"/>
                  </a:lnTo>
                  <a:lnTo>
                    <a:pt x="324231" y="394804"/>
                  </a:lnTo>
                  <a:lnTo>
                    <a:pt x="347243" y="402628"/>
                  </a:lnTo>
                  <a:lnTo>
                    <a:pt x="373024" y="405244"/>
                  </a:lnTo>
                  <a:lnTo>
                    <a:pt x="398792" y="402882"/>
                  </a:lnTo>
                  <a:lnTo>
                    <a:pt x="442074" y="383933"/>
                  </a:lnTo>
                  <a:lnTo>
                    <a:pt x="473671" y="347408"/>
                  </a:lnTo>
                  <a:lnTo>
                    <a:pt x="489788" y="301612"/>
                  </a:lnTo>
                  <a:lnTo>
                    <a:pt x="491794" y="275742"/>
                  </a:lnTo>
                  <a:close/>
                </a:path>
                <a:path w="3587115" h="537845">
                  <a:moveTo>
                    <a:pt x="790194" y="150393"/>
                  </a:moveTo>
                  <a:lnTo>
                    <a:pt x="749604" y="150393"/>
                  </a:lnTo>
                  <a:lnTo>
                    <a:pt x="749604" y="274535"/>
                  </a:lnTo>
                  <a:lnTo>
                    <a:pt x="748207" y="293192"/>
                  </a:lnTo>
                  <a:lnTo>
                    <a:pt x="727240" y="340182"/>
                  </a:lnTo>
                  <a:lnTo>
                    <a:pt x="684911" y="365429"/>
                  </a:lnTo>
                  <a:lnTo>
                    <a:pt x="684491" y="365429"/>
                  </a:lnTo>
                  <a:lnTo>
                    <a:pt x="667245" y="367042"/>
                  </a:lnTo>
                  <a:lnTo>
                    <a:pt x="619734" y="352450"/>
                  </a:lnTo>
                  <a:lnTo>
                    <a:pt x="591515" y="311315"/>
                  </a:lnTo>
                  <a:lnTo>
                    <a:pt x="586079" y="273939"/>
                  </a:lnTo>
                  <a:lnTo>
                    <a:pt x="587540" y="253720"/>
                  </a:lnTo>
                  <a:lnTo>
                    <a:pt x="609650" y="206794"/>
                  </a:lnTo>
                  <a:lnTo>
                    <a:pt x="650887" y="184137"/>
                  </a:lnTo>
                  <a:lnTo>
                    <a:pt x="667245" y="182626"/>
                  </a:lnTo>
                  <a:lnTo>
                    <a:pt x="682967" y="184137"/>
                  </a:lnTo>
                  <a:lnTo>
                    <a:pt x="724547" y="206502"/>
                  </a:lnTo>
                  <a:lnTo>
                    <a:pt x="748042" y="253720"/>
                  </a:lnTo>
                  <a:lnTo>
                    <a:pt x="749604" y="274535"/>
                  </a:lnTo>
                  <a:lnTo>
                    <a:pt x="749604" y="150393"/>
                  </a:lnTo>
                  <a:lnTo>
                    <a:pt x="747217" y="150393"/>
                  </a:lnTo>
                  <a:lnTo>
                    <a:pt x="747217" y="185610"/>
                  </a:lnTo>
                  <a:lnTo>
                    <a:pt x="744423" y="182626"/>
                  </a:lnTo>
                  <a:lnTo>
                    <a:pt x="730288" y="167589"/>
                  </a:lnTo>
                  <a:lnTo>
                    <a:pt x="710514" y="154724"/>
                  </a:lnTo>
                  <a:lnTo>
                    <a:pt x="687908" y="147002"/>
                  </a:lnTo>
                  <a:lnTo>
                    <a:pt x="662470" y="144437"/>
                  </a:lnTo>
                  <a:lnTo>
                    <a:pt x="638086" y="146583"/>
                  </a:lnTo>
                  <a:lnTo>
                    <a:pt x="595261" y="163728"/>
                  </a:lnTo>
                  <a:lnTo>
                    <a:pt x="561543" y="197561"/>
                  </a:lnTo>
                  <a:lnTo>
                    <a:pt x="544080" y="245160"/>
                  </a:lnTo>
                  <a:lnTo>
                    <a:pt x="541896" y="273939"/>
                  </a:lnTo>
                  <a:lnTo>
                    <a:pt x="544106" y="303263"/>
                  </a:lnTo>
                  <a:lnTo>
                    <a:pt x="561708" y="351612"/>
                  </a:lnTo>
                  <a:lnTo>
                    <a:pt x="595668" y="385775"/>
                  </a:lnTo>
                  <a:lnTo>
                    <a:pt x="638340" y="403085"/>
                  </a:lnTo>
                  <a:lnTo>
                    <a:pt x="662470" y="405244"/>
                  </a:lnTo>
                  <a:lnTo>
                    <a:pt x="687463" y="402628"/>
                  </a:lnTo>
                  <a:lnTo>
                    <a:pt x="709917" y="394804"/>
                  </a:lnTo>
                  <a:lnTo>
                    <a:pt x="729843" y="381749"/>
                  </a:lnTo>
                  <a:lnTo>
                    <a:pt x="743813" y="367042"/>
                  </a:lnTo>
                  <a:lnTo>
                    <a:pt x="747217" y="363461"/>
                  </a:lnTo>
                  <a:lnTo>
                    <a:pt x="747217" y="398081"/>
                  </a:lnTo>
                  <a:lnTo>
                    <a:pt x="790194" y="398081"/>
                  </a:lnTo>
                  <a:lnTo>
                    <a:pt x="790194" y="363461"/>
                  </a:lnTo>
                  <a:lnTo>
                    <a:pt x="790194" y="185610"/>
                  </a:lnTo>
                  <a:lnTo>
                    <a:pt x="790194" y="150393"/>
                  </a:lnTo>
                  <a:close/>
                </a:path>
                <a:path w="3587115" h="537845">
                  <a:moveTo>
                    <a:pt x="1074293" y="150444"/>
                  </a:moveTo>
                  <a:lnTo>
                    <a:pt x="1031316" y="150444"/>
                  </a:lnTo>
                  <a:lnTo>
                    <a:pt x="1031316" y="252044"/>
                  </a:lnTo>
                  <a:lnTo>
                    <a:pt x="914336" y="252044"/>
                  </a:lnTo>
                  <a:lnTo>
                    <a:pt x="914336" y="150444"/>
                  </a:lnTo>
                  <a:lnTo>
                    <a:pt x="871359" y="150444"/>
                  </a:lnTo>
                  <a:lnTo>
                    <a:pt x="871359" y="252044"/>
                  </a:lnTo>
                  <a:lnTo>
                    <a:pt x="871359" y="291414"/>
                  </a:lnTo>
                  <a:lnTo>
                    <a:pt x="871359" y="398094"/>
                  </a:lnTo>
                  <a:lnTo>
                    <a:pt x="914336" y="398094"/>
                  </a:lnTo>
                  <a:lnTo>
                    <a:pt x="914336" y="291414"/>
                  </a:lnTo>
                  <a:lnTo>
                    <a:pt x="1031316" y="291414"/>
                  </a:lnTo>
                  <a:lnTo>
                    <a:pt x="1031316" y="398094"/>
                  </a:lnTo>
                  <a:lnTo>
                    <a:pt x="1074293" y="398094"/>
                  </a:lnTo>
                  <a:lnTo>
                    <a:pt x="1074293" y="291414"/>
                  </a:lnTo>
                  <a:lnTo>
                    <a:pt x="1074293" y="252044"/>
                  </a:lnTo>
                  <a:lnTo>
                    <a:pt x="1074293" y="150444"/>
                  </a:lnTo>
                  <a:close/>
                </a:path>
                <a:path w="3587115" h="537845">
                  <a:moveTo>
                    <a:pt x="1351229" y="328256"/>
                  </a:moveTo>
                  <a:lnTo>
                    <a:pt x="1334135" y="345224"/>
                  </a:lnTo>
                  <a:lnTo>
                    <a:pt x="1315110" y="357352"/>
                  </a:lnTo>
                  <a:lnTo>
                    <a:pt x="1294142" y="364617"/>
                  </a:lnTo>
                  <a:lnTo>
                    <a:pt x="1271244" y="367042"/>
                  </a:lnTo>
                  <a:lnTo>
                    <a:pt x="1253972" y="365518"/>
                  </a:lnTo>
                  <a:lnTo>
                    <a:pt x="1209776" y="342582"/>
                  </a:lnTo>
                  <a:lnTo>
                    <a:pt x="1185710" y="295465"/>
                  </a:lnTo>
                  <a:lnTo>
                    <a:pt x="1184109" y="275132"/>
                  </a:lnTo>
                  <a:lnTo>
                    <a:pt x="1185710" y="254787"/>
                  </a:lnTo>
                  <a:lnTo>
                    <a:pt x="1209776" y="207391"/>
                  </a:lnTo>
                  <a:lnTo>
                    <a:pt x="1254302" y="184175"/>
                  </a:lnTo>
                  <a:lnTo>
                    <a:pt x="1271841" y="182626"/>
                  </a:lnTo>
                  <a:lnTo>
                    <a:pt x="1294828" y="184937"/>
                  </a:lnTo>
                  <a:lnTo>
                    <a:pt x="1315415" y="191871"/>
                  </a:lnTo>
                  <a:lnTo>
                    <a:pt x="1333614" y="203441"/>
                  </a:lnTo>
                  <a:lnTo>
                    <a:pt x="1349438" y="219621"/>
                  </a:lnTo>
                  <a:lnTo>
                    <a:pt x="1349438" y="168300"/>
                  </a:lnTo>
                  <a:lnTo>
                    <a:pt x="1331861" y="157861"/>
                  </a:lnTo>
                  <a:lnTo>
                    <a:pt x="1313180" y="150393"/>
                  </a:lnTo>
                  <a:lnTo>
                    <a:pt x="1293368" y="145923"/>
                  </a:lnTo>
                  <a:lnTo>
                    <a:pt x="1272438" y="144437"/>
                  </a:lnTo>
                  <a:lnTo>
                    <a:pt x="1245019" y="146761"/>
                  </a:lnTo>
                  <a:lnTo>
                    <a:pt x="1197571" y="165417"/>
                  </a:lnTo>
                  <a:lnTo>
                    <a:pt x="1161084" y="201599"/>
                  </a:lnTo>
                  <a:lnTo>
                    <a:pt x="1142288" y="248602"/>
                  </a:lnTo>
                  <a:lnTo>
                    <a:pt x="1139939" y="275742"/>
                  </a:lnTo>
                  <a:lnTo>
                    <a:pt x="1142263" y="302577"/>
                  </a:lnTo>
                  <a:lnTo>
                    <a:pt x="1160919" y="348983"/>
                  </a:lnTo>
                  <a:lnTo>
                    <a:pt x="1197178" y="384606"/>
                  </a:lnTo>
                  <a:lnTo>
                    <a:pt x="1244777" y="402945"/>
                  </a:lnTo>
                  <a:lnTo>
                    <a:pt x="1272438" y="405244"/>
                  </a:lnTo>
                  <a:lnTo>
                    <a:pt x="1293698" y="403644"/>
                  </a:lnTo>
                  <a:lnTo>
                    <a:pt x="1313916" y="398830"/>
                  </a:lnTo>
                  <a:lnTo>
                    <a:pt x="1333093" y="390817"/>
                  </a:lnTo>
                  <a:lnTo>
                    <a:pt x="1351229" y="379590"/>
                  </a:lnTo>
                  <a:lnTo>
                    <a:pt x="1351229" y="328256"/>
                  </a:lnTo>
                  <a:close/>
                </a:path>
                <a:path w="3587115" h="537845">
                  <a:moveTo>
                    <a:pt x="1739176" y="273939"/>
                  </a:moveTo>
                  <a:lnTo>
                    <a:pt x="1728571" y="219633"/>
                  </a:lnTo>
                  <a:lnTo>
                    <a:pt x="1702625" y="184416"/>
                  </a:lnTo>
                  <a:lnTo>
                    <a:pt x="1695005" y="177253"/>
                  </a:lnTo>
                  <a:lnTo>
                    <a:pt x="1695005" y="273939"/>
                  </a:lnTo>
                  <a:lnTo>
                    <a:pt x="1692846" y="296367"/>
                  </a:lnTo>
                  <a:lnTo>
                    <a:pt x="1675523" y="332473"/>
                  </a:lnTo>
                  <a:lnTo>
                    <a:pt x="1629206" y="360476"/>
                  </a:lnTo>
                  <a:lnTo>
                    <a:pt x="1591754" y="364058"/>
                  </a:lnTo>
                  <a:lnTo>
                    <a:pt x="1591754" y="184416"/>
                  </a:lnTo>
                  <a:lnTo>
                    <a:pt x="1643557" y="192481"/>
                  </a:lnTo>
                  <a:lnTo>
                    <a:pt x="1685759" y="230073"/>
                  </a:lnTo>
                  <a:lnTo>
                    <a:pt x="1695005" y="273939"/>
                  </a:lnTo>
                  <a:lnTo>
                    <a:pt x="1695005" y="177253"/>
                  </a:lnTo>
                  <a:lnTo>
                    <a:pt x="1675904" y="164350"/>
                  </a:lnTo>
                  <a:lnTo>
                    <a:pt x="1651431" y="154279"/>
                  </a:lnTo>
                  <a:lnTo>
                    <a:pt x="1623377" y="148234"/>
                  </a:lnTo>
                  <a:lnTo>
                    <a:pt x="1591754" y="146227"/>
                  </a:lnTo>
                  <a:lnTo>
                    <a:pt x="1591754" y="0"/>
                  </a:lnTo>
                  <a:lnTo>
                    <a:pt x="1548777" y="0"/>
                  </a:lnTo>
                  <a:lnTo>
                    <a:pt x="1548777" y="146227"/>
                  </a:lnTo>
                  <a:lnTo>
                    <a:pt x="1548777" y="184416"/>
                  </a:lnTo>
                  <a:lnTo>
                    <a:pt x="1548777" y="364058"/>
                  </a:lnTo>
                  <a:lnTo>
                    <a:pt x="1529270" y="363613"/>
                  </a:lnTo>
                  <a:lnTo>
                    <a:pt x="1480146" y="346151"/>
                  </a:lnTo>
                  <a:lnTo>
                    <a:pt x="1454175" y="315874"/>
                  </a:lnTo>
                  <a:lnTo>
                    <a:pt x="1445526" y="273939"/>
                  </a:lnTo>
                  <a:lnTo>
                    <a:pt x="1447838" y="250291"/>
                  </a:lnTo>
                  <a:lnTo>
                    <a:pt x="1466342" y="213283"/>
                  </a:lnTo>
                  <a:lnTo>
                    <a:pt x="1512811" y="187401"/>
                  </a:lnTo>
                  <a:lnTo>
                    <a:pt x="1548777" y="184416"/>
                  </a:lnTo>
                  <a:lnTo>
                    <a:pt x="1548777" y="146227"/>
                  </a:lnTo>
                  <a:lnTo>
                    <a:pt x="1489087" y="154279"/>
                  </a:lnTo>
                  <a:lnTo>
                    <a:pt x="1443736" y="178460"/>
                  </a:lnTo>
                  <a:lnTo>
                    <a:pt x="1411947" y="219633"/>
                  </a:lnTo>
                  <a:lnTo>
                    <a:pt x="1401343" y="273939"/>
                  </a:lnTo>
                  <a:lnTo>
                    <a:pt x="1404035" y="302996"/>
                  </a:lnTo>
                  <a:lnTo>
                    <a:pt x="1425524" y="351053"/>
                  </a:lnTo>
                  <a:lnTo>
                    <a:pt x="1465630" y="384136"/>
                  </a:lnTo>
                  <a:lnTo>
                    <a:pt x="1517853" y="400253"/>
                  </a:lnTo>
                  <a:lnTo>
                    <a:pt x="1548777" y="402272"/>
                  </a:lnTo>
                  <a:lnTo>
                    <a:pt x="1548777" y="537743"/>
                  </a:lnTo>
                  <a:lnTo>
                    <a:pt x="1591754" y="537743"/>
                  </a:lnTo>
                  <a:lnTo>
                    <a:pt x="1591754" y="402272"/>
                  </a:lnTo>
                  <a:lnTo>
                    <a:pt x="1622679" y="400253"/>
                  </a:lnTo>
                  <a:lnTo>
                    <a:pt x="1650390" y="394208"/>
                  </a:lnTo>
                  <a:lnTo>
                    <a:pt x="1674901" y="384136"/>
                  </a:lnTo>
                  <a:lnTo>
                    <a:pt x="1696199" y="370039"/>
                  </a:lnTo>
                  <a:lnTo>
                    <a:pt x="1702117" y="364058"/>
                  </a:lnTo>
                  <a:lnTo>
                    <a:pt x="1714995" y="351053"/>
                  </a:lnTo>
                  <a:lnTo>
                    <a:pt x="1728431" y="328701"/>
                  </a:lnTo>
                  <a:lnTo>
                    <a:pt x="1736483" y="302996"/>
                  </a:lnTo>
                  <a:lnTo>
                    <a:pt x="1739176" y="273939"/>
                  </a:lnTo>
                  <a:close/>
                </a:path>
                <a:path w="3587115" h="537845">
                  <a:moveTo>
                    <a:pt x="2051900" y="275132"/>
                  </a:moveTo>
                  <a:lnTo>
                    <a:pt x="2049576" y="248018"/>
                  </a:lnTo>
                  <a:lnTo>
                    <a:pt x="2042579" y="223367"/>
                  </a:lnTo>
                  <a:lnTo>
                    <a:pt x="2030920" y="201168"/>
                  </a:lnTo>
                  <a:lnTo>
                    <a:pt x="2015578" y="182626"/>
                  </a:lnTo>
                  <a:lnTo>
                    <a:pt x="2014601" y="181432"/>
                  </a:lnTo>
                  <a:lnTo>
                    <a:pt x="2007743" y="175844"/>
                  </a:lnTo>
                  <a:lnTo>
                    <a:pt x="2007743" y="275132"/>
                  </a:lnTo>
                  <a:lnTo>
                    <a:pt x="2006130" y="295465"/>
                  </a:lnTo>
                  <a:lnTo>
                    <a:pt x="1982076" y="342569"/>
                  </a:lnTo>
                  <a:lnTo>
                    <a:pt x="1937867" y="365518"/>
                  </a:lnTo>
                  <a:lnTo>
                    <a:pt x="1920595" y="367042"/>
                  </a:lnTo>
                  <a:lnTo>
                    <a:pt x="1903323" y="365518"/>
                  </a:lnTo>
                  <a:lnTo>
                    <a:pt x="1859127" y="342569"/>
                  </a:lnTo>
                  <a:lnTo>
                    <a:pt x="1835061" y="295465"/>
                  </a:lnTo>
                  <a:lnTo>
                    <a:pt x="1833460" y="275132"/>
                  </a:lnTo>
                  <a:lnTo>
                    <a:pt x="1835048" y="254787"/>
                  </a:lnTo>
                  <a:lnTo>
                    <a:pt x="1858822" y="207391"/>
                  </a:lnTo>
                  <a:lnTo>
                    <a:pt x="1903082" y="184175"/>
                  </a:lnTo>
                  <a:lnTo>
                    <a:pt x="1920595" y="182626"/>
                  </a:lnTo>
                  <a:lnTo>
                    <a:pt x="1938172" y="184175"/>
                  </a:lnTo>
                  <a:lnTo>
                    <a:pt x="1982381" y="207098"/>
                  </a:lnTo>
                  <a:lnTo>
                    <a:pt x="2006155" y="254546"/>
                  </a:lnTo>
                  <a:lnTo>
                    <a:pt x="2007743" y="275132"/>
                  </a:lnTo>
                  <a:lnTo>
                    <a:pt x="2007743" y="175844"/>
                  </a:lnTo>
                  <a:lnTo>
                    <a:pt x="1994738" y="165239"/>
                  </a:lnTo>
                  <a:lnTo>
                    <a:pt x="1972449" y="153682"/>
                  </a:lnTo>
                  <a:lnTo>
                    <a:pt x="1947735" y="146748"/>
                  </a:lnTo>
                  <a:lnTo>
                    <a:pt x="1920595" y="144437"/>
                  </a:lnTo>
                  <a:lnTo>
                    <a:pt x="1893455" y="146748"/>
                  </a:lnTo>
                  <a:lnTo>
                    <a:pt x="1846453" y="165239"/>
                  </a:lnTo>
                  <a:lnTo>
                    <a:pt x="1810270" y="201168"/>
                  </a:lnTo>
                  <a:lnTo>
                    <a:pt x="1791627" y="248018"/>
                  </a:lnTo>
                  <a:lnTo>
                    <a:pt x="1789290" y="275132"/>
                  </a:lnTo>
                  <a:lnTo>
                    <a:pt x="1791627" y="301993"/>
                  </a:lnTo>
                  <a:lnTo>
                    <a:pt x="1810270" y="348551"/>
                  </a:lnTo>
                  <a:lnTo>
                    <a:pt x="1846453" y="384441"/>
                  </a:lnTo>
                  <a:lnTo>
                    <a:pt x="1893455" y="402932"/>
                  </a:lnTo>
                  <a:lnTo>
                    <a:pt x="1920595" y="405244"/>
                  </a:lnTo>
                  <a:lnTo>
                    <a:pt x="1947735" y="402932"/>
                  </a:lnTo>
                  <a:lnTo>
                    <a:pt x="1972449" y="395998"/>
                  </a:lnTo>
                  <a:lnTo>
                    <a:pt x="1994738" y="384441"/>
                  </a:lnTo>
                  <a:lnTo>
                    <a:pt x="2014601" y="368249"/>
                  </a:lnTo>
                  <a:lnTo>
                    <a:pt x="2015591" y="367042"/>
                  </a:lnTo>
                  <a:lnTo>
                    <a:pt x="2030920" y="348551"/>
                  </a:lnTo>
                  <a:lnTo>
                    <a:pt x="2042579" y="326466"/>
                  </a:lnTo>
                  <a:lnTo>
                    <a:pt x="2049576" y="301993"/>
                  </a:lnTo>
                  <a:lnTo>
                    <a:pt x="2051900" y="275132"/>
                  </a:lnTo>
                  <a:close/>
                </a:path>
                <a:path w="3587115" h="537845">
                  <a:moveTo>
                    <a:pt x="2365832" y="275742"/>
                  </a:moveTo>
                  <a:lnTo>
                    <a:pt x="2357704" y="226136"/>
                  </a:lnTo>
                  <a:lnTo>
                    <a:pt x="2333307" y="183527"/>
                  </a:lnTo>
                  <a:lnTo>
                    <a:pt x="2332380" y="182638"/>
                  </a:lnTo>
                  <a:lnTo>
                    <a:pt x="2321661" y="172288"/>
                  </a:lnTo>
                  <a:lnTo>
                    <a:pt x="2321661" y="275742"/>
                  </a:lnTo>
                  <a:lnTo>
                    <a:pt x="2320315" y="293776"/>
                  </a:lnTo>
                  <a:lnTo>
                    <a:pt x="2299589" y="340487"/>
                  </a:lnTo>
                  <a:lnTo>
                    <a:pt x="2258403" y="365391"/>
                  </a:lnTo>
                  <a:lnTo>
                    <a:pt x="2241092" y="367055"/>
                  </a:lnTo>
                  <a:lnTo>
                    <a:pt x="2223465" y="365391"/>
                  </a:lnTo>
                  <a:lnTo>
                    <a:pt x="2181110" y="340487"/>
                  </a:lnTo>
                  <a:lnTo>
                    <a:pt x="2163953" y="311023"/>
                  </a:lnTo>
                  <a:lnTo>
                    <a:pt x="2163876" y="310883"/>
                  </a:lnTo>
                  <a:lnTo>
                    <a:pt x="2159660" y="294106"/>
                  </a:lnTo>
                  <a:lnTo>
                    <a:pt x="2159571" y="293776"/>
                  </a:lnTo>
                  <a:lnTo>
                    <a:pt x="2158174" y="275742"/>
                  </a:lnTo>
                  <a:lnTo>
                    <a:pt x="2158136" y="275145"/>
                  </a:lnTo>
                  <a:lnTo>
                    <a:pt x="2159673" y="255371"/>
                  </a:lnTo>
                  <a:lnTo>
                    <a:pt x="2159698" y="255041"/>
                  </a:lnTo>
                  <a:lnTo>
                    <a:pt x="2164359" y="237248"/>
                  </a:lnTo>
                  <a:lnTo>
                    <a:pt x="2164397" y="237096"/>
                  </a:lnTo>
                  <a:lnTo>
                    <a:pt x="2172220" y="221348"/>
                  </a:lnTo>
                  <a:lnTo>
                    <a:pt x="2183206" y="207695"/>
                  </a:lnTo>
                  <a:lnTo>
                    <a:pt x="2196185" y="196735"/>
                  </a:lnTo>
                  <a:lnTo>
                    <a:pt x="2210066" y="188899"/>
                  </a:lnTo>
                  <a:lnTo>
                    <a:pt x="2222258" y="185026"/>
                  </a:lnTo>
                  <a:lnTo>
                    <a:pt x="2224836" y="184200"/>
                  </a:lnTo>
                  <a:lnTo>
                    <a:pt x="2240496" y="182638"/>
                  </a:lnTo>
                  <a:lnTo>
                    <a:pt x="2256129" y="184200"/>
                  </a:lnTo>
                  <a:lnTo>
                    <a:pt x="2270785" y="188899"/>
                  </a:lnTo>
                  <a:lnTo>
                    <a:pt x="2284476" y="196735"/>
                  </a:lnTo>
                  <a:lnTo>
                    <a:pt x="2297201" y="207695"/>
                  </a:lnTo>
                  <a:lnTo>
                    <a:pt x="2307907" y="221348"/>
                  </a:lnTo>
                  <a:lnTo>
                    <a:pt x="2315476" y="237096"/>
                  </a:lnTo>
                  <a:lnTo>
                    <a:pt x="2315553" y="237248"/>
                  </a:lnTo>
                  <a:lnTo>
                    <a:pt x="2320048" y="255041"/>
                  </a:lnTo>
                  <a:lnTo>
                    <a:pt x="2320137" y="255371"/>
                  </a:lnTo>
                  <a:lnTo>
                    <a:pt x="2321623" y="275145"/>
                  </a:lnTo>
                  <a:lnTo>
                    <a:pt x="2321661" y="275742"/>
                  </a:lnTo>
                  <a:lnTo>
                    <a:pt x="2321661" y="172288"/>
                  </a:lnTo>
                  <a:lnTo>
                    <a:pt x="2315603" y="166433"/>
                  </a:lnTo>
                  <a:lnTo>
                    <a:pt x="2295029" y="154216"/>
                  </a:lnTo>
                  <a:lnTo>
                    <a:pt x="2271890" y="146977"/>
                  </a:lnTo>
                  <a:lnTo>
                    <a:pt x="2272588" y="146977"/>
                  </a:lnTo>
                  <a:lnTo>
                    <a:pt x="2245271" y="144437"/>
                  </a:lnTo>
                  <a:lnTo>
                    <a:pt x="2220506" y="146977"/>
                  </a:lnTo>
                  <a:lnTo>
                    <a:pt x="2198128" y="154584"/>
                  </a:lnTo>
                  <a:lnTo>
                    <a:pt x="2178126" y="167259"/>
                  </a:lnTo>
                  <a:lnTo>
                    <a:pt x="2160536" y="185026"/>
                  </a:lnTo>
                  <a:lnTo>
                    <a:pt x="2160536" y="150406"/>
                  </a:lnTo>
                  <a:lnTo>
                    <a:pt x="2117547" y="150406"/>
                  </a:lnTo>
                  <a:lnTo>
                    <a:pt x="2117547" y="537756"/>
                  </a:lnTo>
                  <a:lnTo>
                    <a:pt x="2160536" y="537756"/>
                  </a:lnTo>
                  <a:lnTo>
                    <a:pt x="2160536" y="363474"/>
                  </a:lnTo>
                  <a:lnTo>
                    <a:pt x="2178024" y="381749"/>
                  </a:lnTo>
                  <a:lnTo>
                    <a:pt x="2198268" y="394804"/>
                  </a:lnTo>
                  <a:lnTo>
                    <a:pt x="2221280" y="402628"/>
                  </a:lnTo>
                  <a:lnTo>
                    <a:pt x="2247061" y="405244"/>
                  </a:lnTo>
                  <a:lnTo>
                    <a:pt x="2272830" y="402882"/>
                  </a:lnTo>
                  <a:lnTo>
                    <a:pt x="2316111" y="383933"/>
                  </a:lnTo>
                  <a:lnTo>
                    <a:pt x="2347709" y="347408"/>
                  </a:lnTo>
                  <a:lnTo>
                    <a:pt x="2363813" y="301612"/>
                  </a:lnTo>
                  <a:lnTo>
                    <a:pt x="2365832" y="275742"/>
                  </a:lnTo>
                  <a:close/>
                </a:path>
                <a:path w="3587115" h="537845">
                  <a:moveTo>
                    <a:pt x="2725115" y="398094"/>
                  </a:moveTo>
                  <a:lnTo>
                    <a:pt x="2665425" y="131305"/>
                  </a:lnTo>
                  <a:lnTo>
                    <a:pt x="2565158" y="333032"/>
                  </a:lnTo>
                  <a:lnTo>
                    <a:pt x="2462504" y="131305"/>
                  </a:lnTo>
                  <a:lnTo>
                    <a:pt x="2402814" y="398094"/>
                  </a:lnTo>
                  <a:lnTo>
                    <a:pt x="2446998" y="398094"/>
                  </a:lnTo>
                  <a:lnTo>
                    <a:pt x="2478621" y="244703"/>
                  </a:lnTo>
                  <a:lnTo>
                    <a:pt x="2563977" y="415404"/>
                  </a:lnTo>
                  <a:lnTo>
                    <a:pt x="2648127" y="244703"/>
                  </a:lnTo>
                  <a:lnTo>
                    <a:pt x="2680944" y="398094"/>
                  </a:lnTo>
                  <a:lnTo>
                    <a:pt x="2725115" y="398094"/>
                  </a:lnTo>
                  <a:close/>
                </a:path>
                <a:path w="3587115" h="537845">
                  <a:moveTo>
                    <a:pt x="3010408" y="150393"/>
                  </a:moveTo>
                  <a:lnTo>
                    <a:pt x="2969831" y="150393"/>
                  </a:lnTo>
                  <a:lnTo>
                    <a:pt x="2969831" y="274535"/>
                  </a:lnTo>
                  <a:lnTo>
                    <a:pt x="2968421" y="293192"/>
                  </a:lnTo>
                  <a:lnTo>
                    <a:pt x="2947454" y="340182"/>
                  </a:lnTo>
                  <a:lnTo>
                    <a:pt x="2905137" y="365429"/>
                  </a:lnTo>
                  <a:lnTo>
                    <a:pt x="2904706" y="365429"/>
                  </a:lnTo>
                  <a:lnTo>
                    <a:pt x="2887459" y="367042"/>
                  </a:lnTo>
                  <a:lnTo>
                    <a:pt x="2839948" y="352450"/>
                  </a:lnTo>
                  <a:lnTo>
                    <a:pt x="2811729" y="311315"/>
                  </a:lnTo>
                  <a:lnTo>
                    <a:pt x="2806293" y="273939"/>
                  </a:lnTo>
                  <a:lnTo>
                    <a:pt x="2807754" y="253720"/>
                  </a:lnTo>
                  <a:lnTo>
                    <a:pt x="2829864" y="206794"/>
                  </a:lnTo>
                  <a:lnTo>
                    <a:pt x="2871101" y="184137"/>
                  </a:lnTo>
                  <a:lnTo>
                    <a:pt x="2887459" y="182626"/>
                  </a:lnTo>
                  <a:lnTo>
                    <a:pt x="2903182" y="184137"/>
                  </a:lnTo>
                  <a:lnTo>
                    <a:pt x="2944761" y="206502"/>
                  </a:lnTo>
                  <a:lnTo>
                    <a:pt x="2968256" y="253720"/>
                  </a:lnTo>
                  <a:lnTo>
                    <a:pt x="2969780" y="273939"/>
                  </a:lnTo>
                  <a:lnTo>
                    <a:pt x="2969831" y="274535"/>
                  </a:lnTo>
                  <a:lnTo>
                    <a:pt x="2969831" y="150393"/>
                  </a:lnTo>
                  <a:lnTo>
                    <a:pt x="2967444" y="150393"/>
                  </a:lnTo>
                  <a:lnTo>
                    <a:pt x="2967444" y="185610"/>
                  </a:lnTo>
                  <a:lnTo>
                    <a:pt x="2964637" y="182626"/>
                  </a:lnTo>
                  <a:lnTo>
                    <a:pt x="2950502" y="167589"/>
                  </a:lnTo>
                  <a:lnTo>
                    <a:pt x="2930728" y="154724"/>
                  </a:lnTo>
                  <a:lnTo>
                    <a:pt x="2908122" y="147002"/>
                  </a:lnTo>
                  <a:lnTo>
                    <a:pt x="2882684" y="144437"/>
                  </a:lnTo>
                  <a:lnTo>
                    <a:pt x="2858300" y="146583"/>
                  </a:lnTo>
                  <a:lnTo>
                    <a:pt x="2815475" y="163728"/>
                  </a:lnTo>
                  <a:lnTo>
                    <a:pt x="2781757" y="197561"/>
                  </a:lnTo>
                  <a:lnTo>
                    <a:pt x="2764294" y="245160"/>
                  </a:lnTo>
                  <a:lnTo>
                    <a:pt x="2762110" y="273939"/>
                  </a:lnTo>
                  <a:lnTo>
                    <a:pt x="2764320" y="303263"/>
                  </a:lnTo>
                  <a:lnTo>
                    <a:pt x="2781922" y="351612"/>
                  </a:lnTo>
                  <a:lnTo>
                    <a:pt x="2815882" y="385775"/>
                  </a:lnTo>
                  <a:lnTo>
                    <a:pt x="2858554" y="403085"/>
                  </a:lnTo>
                  <a:lnTo>
                    <a:pt x="2882684" y="405244"/>
                  </a:lnTo>
                  <a:lnTo>
                    <a:pt x="2907677" y="402628"/>
                  </a:lnTo>
                  <a:lnTo>
                    <a:pt x="2930131" y="394804"/>
                  </a:lnTo>
                  <a:lnTo>
                    <a:pt x="2950057" y="381749"/>
                  </a:lnTo>
                  <a:lnTo>
                    <a:pt x="2964027" y="367042"/>
                  </a:lnTo>
                  <a:lnTo>
                    <a:pt x="2967444" y="363461"/>
                  </a:lnTo>
                  <a:lnTo>
                    <a:pt x="2967444" y="398081"/>
                  </a:lnTo>
                  <a:lnTo>
                    <a:pt x="3010408" y="398081"/>
                  </a:lnTo>
                  <a:lnTo>
                    <a:pt x="3010408" y="363461"/>
                  </a:lnTo>
                  <a:lnTo>
                    <a:pt x="3010408" y="185610"/>
                  </a:lnTo>
                  <a:lnTo>
                    <a:pt x="3010408" y="150393"/>
                  </a:lnTo>
                  <a:close/>
                </a:path>
                <a:path w="3587115" h="537845">
                  <a:moveTo>
                    <a:pt x="3329114" y="358724"/>
                  </a:moveTo>
                  <a:lnTo>
                    <a:pt x="3288525" y="358724"/>
                  </a:lnTo>
                  <a:lnTo>
                    <a:pt x="3288525" y="150444"/>
                  </a:lnTo>
                  <a:lnTo>
                    <a:pt x="3245561" y="150444"/>
                  </a:lnTo>
                  <a:lnTo>
                    <a:pt x="3245561" y="358724"/>
                  </a:lnTo>
                  <a:lnTo>
                    <a:pt x="3134537" y="358724"/>
                  </a:lnTo>
                  <a:lnTo>
                    <a:pt x="3134537" y="150444"/>
                  </a:lnTo>
                  <a:lnTo>
                    <a:pt x="3091573" y="150444"/>
                  </a:lnTo>
                  <a:lnTo>
                    <a:pt x="3091573" y="358724"/>
                  </a:lnTo>
                  <a:lnTo>
                    <a:pt x="3091573" y="398094"/>
                  </a:lnTo>
                  <a:lnTo>
                    <a:pt x="3289719" y="398094"/>
                  </a:lnTo>
                  <a:lnTo>
                    <a:pt x="3289719" y="464134"/>
                  </a:lnTo>
                  <a:lnTo>
                    <a:pt x="3329114" y="464134"/>
                  </a:lnTo>
                  <a:lnTo>
                    <a:pt x="3329114" y="398094"/>
                  </a:lnTo>
                  <a:lnTo>
                    <a:pt x="3329114" y="358724"/>
                  </a:lnTo>
                  <a:close/>
                </a:path>
                <a:path w="3587115" h="537845">
                  <a:moveTo>
                    <a:pt x="3586937" y="131305"/>
                  </a:moveTo>
                  <a:lnTo>
                    <a:pt x="3417430" y="313931"/>
                  </a:lnTo>
                  <a:lnTo>
                    <a:pt x="3417430" y="150393"/>
                  </a:lnTo>
                  <a:lnTo>
                    <a:pt x="3374466" y="150393"/>
                  </a:lnTo>
                  <a:lnTo>
                    <a:pt x="3374466" y="415404"/>
                  </a:lnTo>
                  <a:lnTo>
                    <a:pt x="3543960" y="232752"/>
                  </a:lnTo>
                  <a:lnTo>
                    <a:pt x="3543960" y="398081"/>
                  </a:lnTo>
                  <a:lnTo>
                    <a:pt x="3586937" y="398081"/>
                  </a:lnTo>
                  <a:lnTo>
                    <a:pt x="3586937" y="1313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141512" y="8425052"/>
              <a:ext cx="190999" cy="247688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9537204" y="8254955"/>
              <a:ext cx="2153920" cy="557530"/>
            </a:xfrm>
            <a:custGeom>
              <a:avLst/>
              <a:gdLst/>
              <a:ahLst/>
              <a:cxnLst/>
              <a:rect l="l" t="t" r="r" b="b"/>
              <a:pathLst>
                <a:path w="2153920" h="557529">
                  <a:moveTo>
                    <a:pt x="262610" y="294843"/>
                  </a:moveTo>
                  <a:lnTo>
                    <a:pt x="253428" y="243814"/>
                  </a:lnTo>
                  <a:lnTo>
                    <a:pt x="226390" y="202336"/>
                  </a:lnTo>
                  <a:lnTo>
                    <a:pt x="218440" y="195453"/>
                  </a:lnTo>
                  <a:lnTo>
                    <a:pt x="218440" y="294843"/>
                  </a:lnTo>
                  <a:lnTo>
                    <a:pt x="216839" y="315175"/>
                  </a:lnTo>
                  <a:lnTo>
                    <a:pt x="192773" y="362280"/>
                  </a:lnTo>
                  <a:lnTo>
                    <a:pt x="148577" y="385229"/>
                  </a:lnTo>
                  <a:lnTo>
                    <a:pt x="131305" y="386753"/>
                  </a:lnTo>
                  <a:lnTo>
                    <a:pt x="114033" y="385229"/>
                  </a:lnTo>
                  <a:lnTo>
                    <a:pt x="69824" y="362280"/>
                  </a:lnTo>
                  <a:lnTo>
                    <a:pt x="45770" y="315175"/>
                  </a:lnTo>
                  <a:lnTo>
                    <a:pt x="44157" y="294843"/>
                  </a:lnTo>
                  <a:lnTo>
                    <a:pt x="45745" y="274497"/>
                  </a:lnTo>
                  <a:lnTo>
                    <a:pt x="69519" y="227101"/>
                  </a:lnTo>
                  <a:lnTo>
                    <a:pt x="113779" y="203885"/>
                  </a:lnTo>
                  <a:lnTo>
                    <a:pt x="131305" y="202336"/>
                  </a:lnTo>
                  <a:lnTo>
                    <a:pt x="148882" y="203885"/>
                  </a:lnTo>
                  <a:lnTo>
                    <a:pt x="193078" y="226809"/>
                  </a:lnTo>
                  <a:lnTo>
                    <a:pt x="216852" y="274256"/>
                  </a:lnTo>
                  <a:lnTo>
                    <a:pt x="218440" y="294843"/>
                  </a:lnTo>
                  <a:lnTo>
                    <a:pt x="218440" y="195453"/>
                  </a:lnTo>
                  <a:lnTo>
                    <a:pt x="206375" y="185293"/>
                  </a:lnTo>
                  <a:lnTo>
                    <a:pt x="184492" y="173545"/>
                  </a:lnTo>
                  <a:lnTo>
                    <a:pt x="160261" y="166497"/>
                  </a:lnTo>
                  <a:lnTo>
                    <a:pt x="133692" y="164147"/>
                  </a:lnTo>
                  <a:lnTo>
                    <a:pt x="104330" y="166979"/>
                  </a:lnTo>
                  <a:lnTo>
                    <a:pt x="79527" y="175488"/>
                  </a:lnTo>
                  <a:lnTo>
                    <a:pt x="59270" y="189661"/>
                  </a:lnTo>
                  <a:lnTo>
                    <a:pt x="43561" y="209499"/>
                  </a:lnTo>
                  <a:lnTo>
                    <a:pt x="42367" y="209499"/>
                  </a:lnTo>
                  <a:lnTo>
                    <a:pt x="51384" y="159753"/>
                  </a:lnTo>
                  <a:lnTo>
                    <a:pt x="73774" y="116763"/>
                  </a:lnTo>
                  <a:lnTo>
                    <a:pt x="103441" y="89941"/>
                  </a:lnTo>
                  <a:lnTo>
                    <a:pt x="145415" y="74015"/>
                  </a:lnTo>
                  <a:lnTo>
                    <a:pt x="173075" y="67449"/>
                  </a:lnTo>
                  <a:lnTo>
                    <a:pt x="181444" y="65290"/>
                  </a:lnTo>
                  <a:lnTo>
                    <a:pt x="216789" y="50063"/>
                  </a:lnTo>
                  <a:lnTo>
                    <a:pt x="245364" y="20370"/>
                  </a:lnTo>
                  <a:lnTo>
                    <a:pt x="254254" y="0"/>
                  </a:lnTo>
                  <a:lnTo>
                    <a:pt x="206502" y="0"/>
                  </a:lnTo>
                  <a:lnTo>
                    <a:pt x="203720" y="7569"/>
                  </a:lnTo>
                  <a:lnTo>
                    <a:pt x="198742" y="13830"/>
                  </a:lnTo>
                  <a:lnTo>
                    <a:pt x="155359" y="32029"/>
                  </a:lnTo>
                  <a:lnTo>
                    <a:pt x="138176" y="35725"/>
                  </a:lnTo>
                  <a:lnTo>
                    <a:pt x="133781" y="36715"/>
                  </a:lnTo>
                  <a:lnTo>
                    <a:pt x="129400" y="37909"/>
                  </a:lnTo>
                  <a:lnTo>
                    <a:pt x="113893" y="41694"/>
                  </a:lnTo>
                  <a:lnTo>
                    <a:pt x="109410" y="43078"/>
                  </a:lnTo>
                  <a:lnTo>
                    <a:pt x="103035" y="45872"/>
                  </a:lnTo>
                  <a:lnTo>
                    <a:pt x="99161" y="47459"/>
                  </a:lnTo>
                  <a:lnTo>
                    <a:pt x="90017" y="51041"/>
                  </a:lnTo>
                  <a:lnTo>
                    <a:pt x="85737" y="53022"/>
                  </a:lnTo>
                  <a:lnTo>
                    <a:pt x="45072" y="85725"/>
                  </a:lnTo>
                  <a:lnTo>
                    <a:pt x="11264" y="158775"/>
                  </a:lnTo>
                  <a:lnTo>
                    <a:pt x="2819" y="208191"/>
                  </a:lnTo>
                  <a:lnTo>
                    <a:pt x="0" y="266204"/>
                  </a:lnTo>
                  <a:lnTo>
                    <a:pt x="2603" y="307759"/>
                  </a:lnTo>
                  <a:lnTo>
                    <a:pt x="23495" y="371614"/>
                  </a:lnTo>
                  <a:lnTo>
                    <a:pt x="59639" y="407504"/>
                  </a:lnTo>
                  <a:lnTo>
                    <a:pt x="102311" y="423011"/>
                  </a:lnTo>
                  <a:lnTo>
                    <a:pt x="127127" y="424954"/>
                  </a:lnTo>
                  <a:lnTo>
                    <a:pt x="155841" y="422643"/>
                  </a:lnTo>
                  <a:lnTo>
                    <a:pt x="181737" y="415709"/>
                  </a:lnTo>
                  <a:lnTo>
                    <a:pt x="204787" y="404152"/>
                  </a:lnTo>
                  <a:lnTo>
                    <a:pt x="225005" y="387959"/>
                  </a:lnTo>
                  <a:lnTo>
                    <a:pt x="226009" y="386753"/>
                  </a:lnTo>
                  <a:lnTo>
                    <a:pt x="241452" y="368261"/>
                  </a:lnTo>
                  <a:lnTo>
                    <a:pt x="253199" y="346176"/>
                  </a:lnTo>
                  <a:lnTo>
                    <a:pt x="260261" y="321703"/>
                  </a:lnTo>
                  <a:lnTo>
                    <a:pt x="262610" y="294843"/>
                  </a:lnTo>
                  <a:close/>
                </a:path>
                <a:path w="2153920" h="557529">
                  <a:moveTo>
                    <a:pt x="576529" y="295452"/>
                  </a:moveTo>
                  <a:lnTo>
                    <a:pt x="568388" y="245846"/>
                  </a:lnTo>
                  <a:lnTo>
                    <a:pt x="544004" y="203238"/>
                  </a:lnTo>
                  <a:lnTo>
                    <a:pt x="543064" y="202349"/>
                  </a:lnTo>
                  <a:lnTo>
                    <a:pt x="532358" y="192011"/>
                  </a:lnTo>
                  <a:lnTo>
                    <a:pt x="532358" y="295452"/>
                  </a:lnTo>
                  <a:lnTo>
                    <a:pt x="530999" y="313486"/>
                  </a:lnTo>
                  <a:lnTo>
                    <a:pt x="510273" y="360197"/>
                  </a:lnTo>
                  <a:lnTo>
                    <a:pt x="469087" y="385102"/>
                  </a:lnTo>
                  <a:lnTo>
                    <a:pt x="451777" y="386765"/>
                  </a:lnTo>
                  <a:lnTo>
                    <a:pt x="434162" y="385102"/>
                  </a:lnTo>
                  <a:lnTo>
                    <a:pt x="391795" y="360197"/>
                  </a:lnTo>
                  <a:lnTo>
                    <a:pt x="370344" y="313817"/>
                  </a:lnTo>
                  <a:lnTo>
                    <a:pt x="370255" y="313486"/>
                  </a:lnTo>
                  <a:lnTo>
                    <a:pt x="368871" y="295452"/>
                  </a:lnTo>
                  <a:lnTo>
                    <a:pt x="368820" y="294855"/>
                  </a:lnTo>
                  <a:lnTo>
                    <a:pt x="370357" y="275082"/>
                  </a:lnTo>
                  <a:lnTo>
                    <a:pt x="370395" y="274751"/>
                  </a:lnTo>
                  <a:lnTo>
                    <a:pt x="375056" y="256959"/>
                  </a:lnTo>
                  <a:lnTo>
                    <a:pt x="375094" y="256806"/>
                  </a:lnTo>
                  <a:lnTo>
                    <a:pt x="406882" y="216446"/>
                  </a:lnTo>
                  <a:lnTo>
                    <a:pt x="432943" y="204736"/>
                  </a:lnTo>
                  <a:lnTo>
                    <a:pt x="435521" y="203911"/>
                  </a:lnTo>
                  <a:lnTo>
                    <a:pt x="451180" y="202349"/>
                  </a:lnTo>
                  <a:lnTo>
                    <a:pt x="466813" y="203911"/>
                  </a:lnTo>
                  <a:lnTo>
                    <a:pt x="481482" y="208610"/>
                  </a:lnTo>
                  <a:lnTo>
                    <a:pt x="495160" y="216446"/>
                  </a:lnTo>
                  <a:lnTo>
                    <a:pt x="507885" y="227406"/>
                  </a:lnTo>
                  <a:lnTo>
                    <a:pt x="518591" y="241058"/>
                  </a:lnTo>
                  <a:lnTo>
                    <a:pt x="526161" y="256806"/>
                  </a:lnTo>
                  <a:lnTo>
                    <a:pt x="526237" y="256959"/>
                  </a:lnTo>
                  <a:lnTo>
                    <a:pt x="530745" y="274751"/>
                  </a:lnTo>
                  <a:lnTo>
                    <a:pt x="530821" y="275082"/>
                  </a:lnTo>
                  <a:lnTo>
                    <a:pt x="532307" y="294855"/>
                  </a:lnTo>
                  <a:lnTo>
                    <a:pt x="532358" y="295452"/>
                  </a:lnTo>
                  <a:lnTo>
                    <a:pt x="532358" y="192011"/>
                  </a:lnTo>
                  <a:lnTo>
                    <a:pt x="526300" y="186143"/>
                  </a:lnTo>
                  <a:lnTo>
                    <a:pt x="505726" y="173926"/>
                  </a:lnTo>
                  <a:lnTo>
                    <a:pt x="482574" y="166687"/>
                  </a:lnTo>
                  <a:lnTo>
                    <a:pt x="483273" y="166687"/>
                  </a:lnTo>
                  <a:lnTo>
                    <a:pt x="455955" y="164147"/>
                  </a:lnTo>
                  <a:lnTo>
                    <a:pt x="431190" y="166687"/>
                  </a:lnTo>
                  <a:lnTo>
                    <a:pt x="408813" y="174294"/>
                  </a:lnTo>
                  <a:lnTo>
                    <a:pt x="388823" y="186969"/>
                  </a:lnTo>
                  <a:lnTo>
                    <a:pt x="371221" y="204736"/>
                  </a:lnTo>
                  <a:lnTo>
                    <a:pt x="371221" y="170116"/>
                  </a:lnTo>
                  <a:lnTo>
                    <a:pt x="328231" y="170116"/>
                  </a:lnTo>
                  <a:lnTo>
                    <a:pt x="328231" y="557466"/>
                  </a:lnTo>
                  <a:lnTo>
                    <a:pt x="371221" y="557466"/>
                  </a:lnTo>
                  <a:lnTo>
                    <a:pt x="371221" y="383184"/>
                  </a:lnTo>
                  <a:lnTo>
                    <a:pt x="388708" y="401459"/>
                  </a:lnTo>
                  <a:lnTo>
                    <a:pt x="408965" y="414515"/>
                  </a:lnTo>
                  <a:lnTo>
                    <a:pt x="431977" y="422338"/>
                  </a:lnTo>
                  <a:lnTo>
                    <a:pt x="457746" y="424954"/>
                  </a:lnTo>
                  <a:lnTo>
                    <a:pt x="483527" y="422592"/>
                  </a:lnTo>
                  <a:lnTo>
                    <a:pt x="506539" y="415480"/>
                  </a:lnTo>
                  <a:lnTo>
                    <a:pt x="526796" y="403644"/>
                  </a:lnTo>
                  <a:lnTo>
                    <a:pt x="544296" y="387057"/>
                  </a:lnTo>
                  <a:lnTo>
                    <a:pt x="544499" y="386765"/>
                  </a:lnTo>
                  <a:lnTo>
                    <a:pt x="558393" y="367118"/>
                  </a:lnTo>
                  <a:lnTo>
                    <a:pt x="568464" y="345211"/>
                  </a:lnTo>
                  <a:lnTo>
                    <a:pt x="574509" y="321322"/>
                  </a:lnTo>
                  <a:lnTo>
                    <a:pt x="576529" y="295452"/>
                  </a:lnTo>
                  <a:close/>
                </a:path>
                <a:path w="2153920" h="557529">
                  <a:moveTo>
                    <a:pt x="863612" y="302615"/>
                  </a:moveTo>
                  <a:lnTo>
                    <a:pt x="862825" y="275297"/>
                  </a:lnTo>
                  <a:lnTo>
                    <a:pt x="861390" y="266801"/>
                  </a:lnTo>
                  <a:lnTo>
                    <a:pt x="858685" y="250685"/>
                  </a:lnTo>
                  <a:lnTo>
                    <a:pt x="851192" y="228752"/>
                  </a:lnTo>
                  <a:lnTo>
                    <a:pt x="840320" y="209499"/>
                  </a:lnTo>
                  <a:lnTo>
                    <a:pt x="833932" y="202349"/>
                  </a:lnTo>
                  <a:lnTo>
                    <a:pt x="822604" y="189661"/>
                  </a:lnTo>
                  <a:lnTo>
                    <a:pt x="819442" y="187591"/>
                  </a:lnTo>
                  <a:lnTo>
                    <a:pt x="819442" y="266801"/>
                  </a:lnTo>
                  <a:lnTo>
                    <a:pt x="673823" y="266801"/>
                  </a:lnTo>
                  <a:lnTo>
                    <a:pt x="689876" y="230263"/>
                  </a:lnTo>
                  <a:lnTo>
                    <a:pt x="721334" y="206895"/>
                  </a:lnTo>
                  <a:lnTo>
                    <a:pt x="746620" y="202349"/>
                  </a:lnTo>
                  <a:lnTo>
                    <a:pt x="760336" y="203479"/>
                  </a:lnTo>
                  <a:lnTo>
                    <a:pt x="760018" y="203479"/>
                  </a:lnTo>
                  <a:lnTo>
                    <a:pt x="772210" y="206743"/>
                  </a:lnTo>
                  <a:lnTo>
                    <a:pt x="803160" y="229476"/>
                  </a:lnTo>
                  <a:lnTo>
                    <a:pt x="819442" y="266801"/>
                  </a:lnTo>
                  <a:lnTo>
                    <a:pt x="819442" y="187591"/>
                  </a:lnTo>
                  <a:lnTo>
                    <a:pt x="801077" y="175488"/>
                  </a:lnTo>
                  <a:lnTo>
                    <a:pt x="775754" y="166979"/>
                  </a:lnTo>
                  <a:lnTo>
                    <a:pt x="746620" y="164147"/>
                  </a:lnTo>
                  <a:lnTo>
                    <a:pt x="720572" y="166471"/>
                  </a:lnTo>
                  <a:lnTo>
                    <a:pt x="676859" y="185127"/>
                  </a:lnTo>
                  <a:lnTo>
                    <a:pt x="644956" y="221310"/>
                  </a:lnTo>
                  <a:lnTo>
                    <a:pt x="628688" y="268312"/>
                  </a:lnTo>
                  <a:lnTo>
                    <a:pt x="626656" y="295452"/>
                  </a:lnTo>
                  <a:lnTo>
                    <a:pt x="628916" y="325678"/>
                  </a:lnTo>
                  <a:lnTo>
                    <a:pt x="646976" y="374180"/>
                  </a:lnTo>
                  <a:lnTo>
                    <a:pt x="681697" y="406666"/>
                  </a:lnTo>
                  <a:lnTo>
                    <a:pt x="724827" y="422922"/>
                  </a:lnTo>
                  <a:lnTo>
                    <a:pt x="749020" y="424954"/>
                  </a:lnTo>
                  <a:lnTo>
                    <a:pt x="772299" y="423049"/>
                  </a:lnTo>
                  <a:lnTo>
                    <a:pt x="813473" y="407835"/>
                  </a:lnTo>
                  <a:lnTo>
                    <a:pt x="847940" y="376466"/>
                  </a:lnTo>
                  <a:lnTo>
                    <a:pt x="861809" y="354533"/>
                  </a:lnTo>
                  <a:lnTo>
                    <a:pt x="826008" y="334835"/>
                  </a:lnTo>
                  <a:lnTo>
                    <a:pt x="821042" y="344347"/>
                  </a:lnTo>
                  <a:lnTo>
                    <a:pt x="815111" y="353199"/>
                  </a:lnTo>
                  <a:lnTo>
                    <a:pt x="776922" y="382295"/>
                  </a:lnTo>
                  <a:lnTo>
                    <a:pt x="749604" y="386765"/>
                  </a:lnTo>
                  <a:lnTo>
                    <a:pt x="733831" y="385318"/>
                  </a:lnTo>
                  <a:lnTo>
                    <a:pt x="694105" y="363486"/>
                  </a:lnTo>
                  <a:lnTo>
                    <a:pt x="672503" y="320509"/>
                  </a:lnTo>
                  <a:lnTo>
                    <a:pt x="670839" y="302615"/>
                  </a:lnTo>
                  <a:lnTo>
                    <a:pt x="863612" y="302615"/>
                  </a:lnTo>
                  <a:close/>
                </a:path>
                <a:path w="2153920" h="557529">
                  <a:moveTo>
                    <a:pt x="1132166" y="170154"/>
                  </a:moveTo>
                  <a:lnTo>
                    <a:pt x="1089202" y="170154"/>
                  </a:lnTo>
                  <a:lnTo>
                    <a:pt x="1089202" y="271754"/>
                  </a:lnTo>
                  <a:lnTo>
                    <a:pt x="972223" y="271754"/>
                  </a:lnTo>
                  <a:lnTo>
                    <a:pt x="972223" y="170154"/>
                  </a:lnTo>
                  <a:lnTo>
                    <a:pt x="929246" y="170154"/>
                  </a:lnTo>
                  <a:lnTo>
                    <a:pt x="929246" y="271754"/>
                  </a:lnTo>
                  <a:lnTo>
                    <a:pt x="929246" y="311124"/>
                  </a:lnTo>
                  <a:lnTo>
                    <a:pt x="929246" y="417804"/>
                  </a:lnTo>
                  <a:lnTo>
                    <a:pt x="972223" y="417804"/>
                  </a:lnTo>
                  <a:lnTo>
                    <a:pt x="972223" y="311124"/>
                  </a:lnTo>
                  <a:lnTo>
                    <a:pt x="1089202" y="311124"/>
                  </a:lnTo>
                  <a:lnTo>
                    <a:pt x="1089202" y="417804"/>
                  </a:lnTo>
                  <a:lnTo>
                    <a:pt x="1132166" y="417804"/>
                  </a:lnTo>
                  <a:lnTo>
                    <a:pt x="1132166" y="311124"/>
                  </a:lnTo>
                  <a:lnTo>
                    <a:pt x="1132166" y="271754"/>
                  </a:lnTo>
                  <a:lnTo>
                    <a:pt x="1132166" y="170154"/>
                  </a:lnTo>
                  <a:close/>
                </a:path>
                <a:path w="2153920" h="557529">
                  <a:moveTo>
                    <a:pt x="1442542" y="378409"/>
                  </a:moveTo>
                  <a:lnTo>
                    <a:pt x="1405534" y="378409"/>
                  </a:lnTo>
                  <a:lnTo>
                    <a:pt x="1405534" y="209499"/>
                  </a:lnTo>
                  <a:lnTo>
                    <a:pt x="1405534" y="170103"/>
                  </a:lnTo>
                  <a:lnTo>
                    <a:pt x="1362557" y="170103"/>
                  </a:lnTo>
                  <a:lnTo>
                    <a:pt x="1362557" y="209499"/>
                  </a:lnTo>
                  <a:lnTo>
                    <a:pt x="1362557" y="378409"/>
                  </a:lnTo>
                  <a:lnTo>
                    <a:pt x="1244384" y="378409"/>
                  </a:lnTo>
                  <a:lnTo>
                    <a:pt x="1257439" y="363829"/>
                  </a:lnTo>
                  <a:lnTo>
                    <a:pt x="1266761" y="346329"/>
                  </a:lnTo>
                  <a:lnTo>
                    <a:pt x="1272362" y="325920"/>
                  </a:lnTo>
                  <a:lnTo>
                    <a:pt x="1274229" y="302615"/>
                  </a:lnTo>
                  <a:lnTo>
                    <a:pt x="1274229" y="209499"/>
                  </a:lnTo>
                  <a:lnTo>
                    <a:pt x="1362557" y="209499"/>
                  </a:lnTo>
                  <a:lnTo>
                    <a:pt x="1362557" y="170103"/>
                  </a:lnTo>
                  <a:lnTo>
                    <a:pt x="1231252" y="170103"/>
                  </a:lnTo>
                  <a:lnTo>
                    <a:pt x="1231252" y="280517"/>
                  </a:lnTo>
                  <a:lnTo>
                    <a:pt x="1230617" y="301409"/>
                  </a:lnTo>
                  <a:lnTo>
                    <a:pt x="1221105" y="346176"/>
                  </a:lnTo>
                  <a:lnTo>
                    <a:pt x="1189659" y="376174"/>
                  </a:lnTo>
                  <a:lnTo>
                    <a:pt x="1175156" y="378409"/>
                  </a:lnTo>
                  <a:lnTo>
                    <a:pt x="1175156" y="483438"/>
                  </a:lnTo>
                  <a:lnTo>
                    <a:pt x="1214539" y="483438"/>
                  </a:lnTo>
                  <a:lnTo>
                    <a:pt x="1214539" y="417804"/>
                  </a:lnTo>
                  <a:lnTo>
                    <a:pt x="1403146" y="417804"/>
                  </a:lnTo>
                  <a:lnTo>
                    <a:pt x="1403146" y="483438"/>
                  </a:lnTo>
                  <a:lnTo>
                    <a:pt x="1442542" y="483438"/>
                  </a:lnTo>
                  <a:lnTo>
                    <a:pt x="1442542" y="417804"/>
                  </a:lnTo>
                  <a:lnTo>
                    <a:pt x="1442542" y="378409"/>
                  </a:lnTo>
                  <a:close/>
                </a:path>
                <a:path w="2153920" h="557529">
                  <a:moveTo>
                    <a:pt x="1720684" y="170103"/>
                  </a:moveTo>
                  <a:lnTo>
                    <a:pt x="1680095" y="170103"/>
                  </a:lnTo>
                  <a:lnTo>
                    <a:pt x="1680095" y="294246"/>
                  </a:lnTo>
                  <a:lnTo>
                    <a:pt x="1678698" y="312902"/>
                  </a:lnTo>
                  <a:lnTo>
                    <a:pt x="1657731" y="359892"/>
                  </a:lnTo>
                  <a:lnTo>
                    <a:pt x="1615401" y="385140"/>
                  </a:lnTo>
                  <a:lnTo>
                    <a:pt x="1614982" y="385140"/>
                  </a:lnTo>
                  <a:lnTo>
                    <a:pt x="1597736" y="386753"/>
                  </a:lnTo>
                  <a:lnTo>
                    <a:pt x="1550225" y="372160"/>
                  </a:lnTo>
                  <a:lnTo>
                    <a:pt x="1522006" y="331025"/>
                  </a:lnTo>
                  <a:lnTo>
                    <a:pt x="1516570" y="293649"/>
                  </a:lnTo>
                  <a:lnTo>
                    <a:pt x="1518031" y="273431"/>
                  </a:lnTo>
                  <a:lnTo>
                    <a:pt x="1540141" y="226504"/>
                  </a:lnTo>
                  <a:lnTo>
                    <a:pt x="1581378" y="203847"/>
                  </a:lnTo>
                  <a:lnTo>
                    <a:pt x="1597736" y="202336"/>
                  </a:lnTo>
                  <a:lnTo>
                    <a:pt x="1613458" y="203847"/>
                  </a:lnTo>
                  <a:lnTo>
                    <a:pt x="1655038" y="226212"/>
                  </a:lnTo>
                  <a:lnTo>
                    <a:pt x="1678533" y="273431"/>
                  </a:lnTo>
                  <a:lnTo>
                    <a:pt x="1680095" y="294246"/>
                  </a:lnTo>
                  <a:lnTo>
                    <a:pt x="1680095" y="170103"/>
                  </a:lnTo>
                  <a:lnTo>
                    <a:pt x="1677720" y="170103"/>
                  </a:lnTo>
                  <a:lnTo>
                    <a:pt x="1677720" y="205320"/>
                  </a:lnTo>
                  <a:lnTo>
                    <a:pt x="1674914" y="202336"/>
                  </a:lnTo>
                  <a:lnTo>
                    <a:pt x="1660779" y="187299"/>
                  </a:lnTo>
                  <a:lnTo>
                    <a:pt x="1641005" y="174434"/>
                  </a:lnTo>
                  <a:lnTo>
                    <a:pt x="1618399" y="166712"/>
                  </a:lnTo>
                  <a:lnTo>
                    <a:pt x="1592961" y="164147"/>
                  </a:lnTo>
                  <a:lnTo>
                    <a:pt x="1568577" y="166293"/>
                  </a:lnTo>
                  <a:lnTo>
                    <a:pt x="1525752" y="183438"/>
                  </a:lnTo>
                  <a:lnTo>
                    <a:pt x="1492034" y="217271"/>
                  </a:lnTo>
                  <a:lnTo>
                    <a:pt x="1474571" y="264871"/>
                  </a:lnTo>
                  <a:lnTo>
                    <a:pt x="1472387" y="293649"/>
                  </a:lnTo>
                  <a:lnTo>
                    <a:pt x="1474597" y="322973"/>
                  </a:lnTo>
                  <a:lnTo>
                    <a:pt x="1492199" y="371322"/>
                  </a:lnTo>
                  <a:lnTo>
                    <a:pt x="1526159" y="405485"/>
                  </a:lnTo>
                  <a:lnTo>
                    <a:pt x="1568831" y="422795"/>
                  </a:lnTo>
                  <a:lnTo>
                    <a:pt x="1592961" y="424954"/>
                  </a:lnTo>
                  <a:lnTo>
                    <a:pt x="1617954" y="422338"/>
                  </a:lnTo>
                  <a:lnTo>
                    <a:pt x="1640408" y="414515"/>
                  </a:lnTo>
                  <a:lnTo>
                    <a:pt x="1660334" y="401459"/>
                  </a:lnTo>
                  <a:lnTo>
                    <a:pt x="1674304" y="386753"/>
                  </a:lnTo>
                  <a:lnTo>
                    <a:pt x="1677720" y="383171"/>
                  </a:lnTo>
                  <a:lnTo>
                    <a:pt x="1677720" y="417791"/>
                  </a:lnTo>
                  <a:lnTo>
                    <a:pt x="1720684" y="417791"/>
                  </a:lnTo>
                  <a:lnTo>
                    <a:pt x="1720684" y="383171"/>
                  </a:lnTo>
                  <a:lnTo>
                    <a:pt x="1720684" y="205320"/>
                  </a:lnTo>
                  <a:lnTo>
                    <a:pt x="1720684" y="170103"/>
                  </a:lnTo>
                  <a:close/>
                </a:path>
                <a:path w="2153920" h="557529">
                  <a:moveTo>
                    <a:pt x="2153348" y="151015"/>
                  </a:moveTo>
                  <a:lnTo>
                    <a:pt x="1983841" y="333641"/>
                  </a:lnTo>
                  <a:lnTo>
                    <a:pt x="1983841" y="170103"/>
                  </a:lnTo>
                  <a:lnTo>
                    <a:pt x="1940864" y="170103"/>
                  </a:lnTo>
                  <a:lnTo>
                    <a:pt x="1940864" y="435114"/>
                  </a:lnTo>
                  <a:lnTo>
                    <a:pt x="2110371" y="252463"/>
                  </a:lnTo>
                  <a:lnTo>
                    <a:pt x="2110371" y="417791"/>
                  </a:lnTo>
                  <a:lnTo>
                    <a:pt x="2153348" y="417791"/>
                  </a:lnTo>
                  <a:lnTo>
                    <a:pt x="2153348" y="15101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735893" y="8425052"/>
              <a:ext cx="223218" cy="248892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12040261" y="8254955"/>
              <a:ext cx="1911985" cy="435609"/>
            </a:xfrm>
            <a:custGeom>
              <a:avLst/>
              <a:gdLst/>
              <a:ahLst/>
              <a:cxnLst/>
              <a:rect l="l" t="t" r="r" b="b"/>
              <a:pathLst>
                <a:path w="1911984" h="435609">
                  <a:moveTo>
                    <a:pt x="212471" y="151015"/>
                  </a:moveTo>
                  <a:lnTo>
                    <a:pt x="42964" y="333641"/>
                  </a:lnTo>
                  <a:lnTo>
                    <a:pt x="42964" y="170103"/>
                  </a:lnTo>
                  <a:lnTo>
                    <a:pt x="0" y="170103"/>
                  </a:lnTo>
                  <a:lnTo>
                    <a:pt x="0" y="435114"/>
                  </a:lnTo>
                  <a:lnTo>
                    <a:pt x="169494" y="252463"/>
                  </a:lnTo>
                  <a:lnTo>
                    <a:pt x="169494" y="417791"/>
                  </a:lnTo>
                  <a:lnTo>
                    <a:pt x="212471" y="417791"/>
                  </a:lnTo>
                  <a:lnTo>
                    <a:pt x="212471" y="151015"/>
                  </a:lnTo>
                  <a:close/>
                </a:path>
                <a:path w="1911984" h="435609">
                  <a:moveTo>
                    <a:pt x="619480" y="295452"/>
                  </a:moveTo>
                  <a:lnTo>
                    <a:pt x="610463" y="242468"/>
                  </a:lnTo>
                  <a:lnTo>
                    <a:pt x="583374" y="200545"/>
                  </a:lnTo>
                  <a:lnTo>
                    <a:pt x="540626" y="173240"/>
                  </a:lnTo>
                  <a:lnTo>
                    <a:pt x="484593" y="164134"/>
                  </a:lnTo>
                  <a:lnTo>
                    <a:pt x="466725" y="164922"/>
                  </a:lnTo>
                  <a:lnTo>
                    <a:pt x="449529" y="167271"/>
                  </a:lnTo>
                  <a:lnTo>
                    <a:pt x="433006" y="171183"/>
                  </a:lnTo>
                  <a:lnTo>
                    <a:pt x="417156" y="176669"/>
                  </a:lnTo>
                  <a:lnTo>
                    <a:pt x="417156" y="218452"/>
                  </a:lnTo>
                  <a:lnTo>
                    <a:pt x="434467" y="211391"/>
                  </a:lnTo>
                  <a:lnTo>
                    <a:pt x="451777" y="206362"/>
                  </a:lnTo>
                  <a:lnTo>
                    <a:pt x="469074" y="203339"/>
                  </a:lnTo>
                  <a:lnTo>
                    <a:pt x="486384" y="202336"/>
                  </a:lnTo>
                  <a:lnTo>
                    <a:pt x="502272" y="203492"/>
                  </a:lnTo>
                  <a:lnTo>
                    <a:pt x="543687" y="220840"/>
                  </a:lnTo>
                  <a:lnTo>
                    <a:pt x="570661" y="256654"/>
                  </a:lnTo>
                  <a:lnTo>
                    <a:pt x="575322" y="272161"/>
                  </a:lnTo>
                  <a:lnTo>
                    <a:pt x="444614" y="272161"/>
                  </a:lnTo>
                  <a:lnTo>
                    <a:pt x="444614" y="310362"/>
                  </a:lnTo>
                  <a:lnTo>
                    <a:pt x="575322" y="310362"/>
                  </a:lnTo>
                  <a:lnTo>
                    <a:pt x="572185" y="326567"/>
                  </a:lnTo>
                  <a:lnTo>
                    <a:pt x="546671" y="365569"/>
                  </a:lnTo>
                  <a:lnTo>
                    <a:pt x="503707" y="385432"/>
                  </a:lnTo>
                  <a:lnTo>
                    <a:pt x="486994" y="386753"/>
                  </a:lnTo>
                  <a:lnTo>
                    <a:pt x="468744" y="385673"/>
                  </a:lnTo>
                  <a:lnTo>
                    <a:pt x="451027" y="382435"/>
                  </a:lnTo>
                  <a:lnTo>
                    <a:pt x="433832" y="377024"/>
                  </a:lnTo>
                  <a:lnTo>
                    <a:pt x="417156" y="369443"/>
                  </a:lnTo>
                  <a:lnTo>
                    <a:pt x="417156" y="411226"/>
                  </a:lnTo>
                  <a:lnTo>
                    <a:pt x="434086" y="417233"/>
                  </a:lnTo>
                  <a:lnTo>
                    <a:pt x="451472" y="421525"/>
                  </a:lnTo>
                  <a:lnTo>
                    <a:pt x="469303" y="424091"/>
                  </a:lnTo>
                  <a:lnTo>
                    <a:pt x="487591" y="424954"/>
                  </a:lnTo>
                  <a:lnTo>
                    <a:pt x="515467" y="422681"/>
                  </a:lnTo>
                  <a:lnTo>
                    <a:pt x="563067" y="404469"/>
                  </a:lnTo>
                  <a:lnTo>
                    <a:pt x="598843" y="369074"/>
                  </a:lnTo>
                  <a:lnTo>
                    <a:pt x="617194" y="322529"/>
                  </a:lnTo>
                  <a:lnTo>
                    <a:pt x="619480" y="295452"/>
                  </a:lnTo>
                  <a:close/>
                </a:path>
                <a:path w="1911984" h="435609">
                  <a:moveTo>
                    <a:pt x="847509" y="170129"/>
                  </a:moveTo>
                  <a:lnTo>
                    <a:pt x="649363" y="170129"/>
                  </a:lnTo>
                  <a:lnTo>
                    <a:pt x="649363" y="209499"/>
                  </a:lnTo>
                  <a:lnTo>
                    <a:pt x="726948" y="209499"/>
                  </a:lnTo>
                  <a:lnTo>
                    <a:pt x="726948" y="417779"/>
                  </a:lnTo>
                  <a:lnTo>
                    <a:pt x="769924" y="417779"/>
                  </a:lnTo>
                  <a:lnTo>
                    <a:pt x="769924" y="209499"/>
                  </a:lnTo>
                  <a:lnTo>
                    <a:pt x="847509" y="209499"/>
                  </a:lnTo>
                  <a:lnTo>
                    <a:pt x="847509" y="170129"/>
                  </a:lnTo>
                  <a:close/>
                </a:path>
                <a:path w="1911984" h="435609">
                  <a:moveTo>
                    <a:pt x="1139964" y="294843"/>
                  </a:moveTo>
                  <a:lnTo>
                    <a:pt x="1130630" y="243078"/>
                  </a:lnTo>
                  <a:lnTo>
                    <a:pt x="1103642" y="202336"/>
                  </a:lnTo>
                  <a:lnTo>
                    <a:pt x="1095794" y="195554"/>
                  </a:lnTo>
                  <a:lnTo>
                    <a:pt x="1095794" y="294843"/>
                  </a:lnTo>
                  <a:lnTo>
                    <a:pt x="1094193" y="315175"/>
                  </a:lnTo>
                  <a:lnTo>
                    <a:pt x="1070127" y="362280"/>
                  </a:lnTo>
                  <a:lnTo>
                    <a:pt x="1025931" y="385229"/>
                  </a:lnTo>
                  <a:lnTo>
                    <a:pt x="1008659" y="386753"/>
                  </a:lnTo>
                  <a:lnTo>
                    <a:pt x="991387" y="385229"/>
                  </a:lnTo>
                  <a:lnTo>
                    <a:pt x="947178" y="362280"/>
                  </a:lnTo>
                  <a:lnTo>
                    <a:pt x="923124" y="315175"/>
                  </a:lnTo>
                  <a:lnTo>
                    <a:pt x="921512" y="294843"/>
                  </a:lnTo>
                  <a:lnTo>
                    <a:pt x="923099" y="274497"/>
                  </a:lnTo>
                  <a:lnTo>
                    <a:pt x="946873" y="227101"/>
                  </a:lnTo>
                  <a:lnTo>
                    <a:pt x="991133" y="203885"/>
                  </a:lnTo>
                  <a:lnTo>
                    <a:pt x="1008659" y="202336"/>
                  </a:lnTo>
                  <a:lnTo>
                    <a:pt x="1026236" y="203885"/>
                  </a:lnTo>
                  <a:lnTo>
                    <a:pt x="1070432" y="226809"/>
                  </a:lnTo>
                  <a:lnTo>
                    <a:pt x="1094206" y="274256"/>
                  </a:lnTo>
                  <a:lnTo>
                    <a:pt x="1095794" y="294843"/>
                  </a:lnTo>
                  <a:lnTo>
                    <a:pt x="1095794" y="195554"/>
                  </a:lnTo>
                  <a:lnTo>
                    <a:pt x="1082789" y="184950"/>
                  </a:lnTo>
                  <a:lnTo>
                    <a:pt x="1060500" y="173393"/>
                  </a:lnTo>
                  <a:lnTo>
                    <a:pt x="1035786" y="166458"/>
                  </a:lnTo>
                  <a:lnTo>
                    <a:pt x="1008659" y="164147"/>
                  </a:lnTo>
                  <a:lnTo>
                    <a:pt x="981506" y="166458"/>
                  </a:lnTo>
                  <a:lnTo>
                    <a:pt x="934516" y="184950"/>
                  </a:lnTo>
                  <a:lnTo>
                    <a:pt x="898334" y="220878"/>
                  </a:lnTo>
                  <a:lnTo>
                    <a:pt x="879678" y="267728"/>
                  </a:lnTo>
                  <a:lnTo>
                    <a:pt x="877354" y="294843"/>
                  </a:lnTo>
                  <a:lnTo>
                    <a:pt x="879678" y="321703"/>
                  </a:lnTo>
                  <a:lnTo>
                    <a:pt x="898334" y="368261"/>
                  </a:lnTo>
                  <a:lnTo>
                    <a:pt x="934516" y="404152"/>
                  </a:lnTo>
                  <a:lnTo>
                    <a:pt x="981506" y="422643"/>
                  </a:lnTo>
                  <a:lnTo>
                    <a:pt x="1008659" y="424954"/>
                  </a:lnTo>
                  <a:lnTo>
                    <a:pt x="1035786" y="422643"/>
                  </a:lnTo>
                  <a:lnTo>
                    <a:pt x="1082789" y="404152"/>
                  </a:lnTo>
                  <a:lnTo>
                    <a:pt x="1118971" y="368261"/>
                  </a:lnTo>
                  <a:lnTo>
                    <a:pt x="1137627" y="321703"/>
                  </a:lnTo>
                  <a:lnTo>
                    <a:pt x="1139964" y="294843"/>
                  </a:lnTo>
                  <a:close/>
                </a:path>
                <a:path w="1911984" h="435609">
                  <a:moveTo>
                    <a:pt x="1591779" y="294843"/>
                  </a:moveTo>
                  <a:lnTo>
                    <a:pt x="1582610" y="243814"/>
                  </a:lnTo>
                  <a:lnTo>
                    <a:pt x="1555559" y="202336"/>
                  </a:lnTo>
                  <a:lnTo>
                    <a:pt x="1547609" y="195453"/>
                  </a:lnTo>
                  <a:lnTo>
                    <a:pt x="1547609" y="294843"/>
                  </a:lnTo>
                  <a:lnTo>
                    <a:pt x="1546009" y="315175"/>
                  </a:lnTo>
                  <a:lnTo>
                    <a:pt x="1521942" y="362280"/>
                  </a:lnTo>
                  <a:lnTo>
                    <a:pt x="1477746" y="385229"/>
                  </a:lnTo>
                  <a:lnTo>
                    <a:pt x="1460474" y="386753"/>
                  </a:lnTo>
                  <a:lnTo>
                    <a:pt x="1443202" y="385229"/>
                  </a:lnTo>
                  <a:lnTo>
                    <a:pt x="1398993" y="362280"/>
                  </a:lnTo>
                  <a:lnTo>
                    <a:pt x="1374940" y="315175"/>
                  </a:lnTo>
                  <a:lnTo>
                    <a:pt x="1373339" y="294843"/>
                  </a:lnTo>
                  <a:lnTo>
                    <a:pt x="1374914" y="274497"/>
                  </a:lnTo>
                  <a:lnTo>
                    <a:pt x="1398701" y="227101"/>
                  </a:lnTo>
                  <a:lnTo>
                    <a:pt x="1442961" y="203885"/>
                  </a:lnTo>
                  <a:lnTo>
                    <a:pt x="1460474" y="202336"/>
                  </a:lnTo>
                  <a:lnTo>
                    <a:pt x="1478051" y="203885"/>
                  </a:lnTo>
                  <a:lnTo>
                    <a:pt x="1522247" y="226809"/>
                  </a:lnTo>
                  <a:lnTo>
                    <a:pt x="1546021" y="274256"/>
                  </a:lnTo>
                  <a:lnTo>
                    <a:pt x="1547609" y="294843"/>
                  </a:lnTo>
                  <a:lnTo>
                    <a:pt x="1547609" y="195453"/>
                  </a:lnTo>
                  <a:lnTo>
                    <a:pt x="1535544" y="185293"/>
                  </a:lnTo>
                  <a:lnTo>
                    <a:pt x="1513674" y="173545"/>
                  </a:lnTo>
                  <a:lnTo>
                    <a:pt x="1489443" y="166497"/>
                  </a:lnTo>
                  <a:lnTo>
                    <a:pt x="1462862" y="164147"/>
                  </a:lnTo>
                  <a:lnTo>
                    <a:pt x="1433499" y="166979"/>
                  </a:lnTo>
                  <a:lnTo>
                    <a:pt x="1408696" y="175488"/>
                  </a:lnTo>
                  <a:lnTo>
                    <a:pt x="1388440" y="189661"/>
                  </a:lnTo>
                  <a:lnTo>
                    <a:pt x="1372743" y="209499"/>
                  </a:lnTo>
                  <a:lnTo>
                    <a:pt x="1371549" y="209499"/>
                  </a:lnTo>
                  <a:lnTo>
                    <a:pt x="1380553" y="159753"/>
                  </a:lnTo>
                  <a:lnTo>
                    <a:pt x="1402943" y="116763"/>
                  </a:lnTo>
                  <a:lnTo>
                    <a:pt x="1432610" y="89941"/>
                  </a:lnTo>
                  <a:lnTo>
                    <a:pt x="1474584" y="74015"/>
                  </a:lnTo>
                  <a:lnTo>
                    <a:pt x="1502257" y="67449"/>
                  </a:lnTo>
                  <a:lnTo>
                    <a:pt x="1510626" y="65290"/>
                  </a:lnTo>
                  <a:lnTo>
                    <a:pt x="1545971" y="50063"/>
                  </a:lnTo>
                  <a:lnTo>
                    <a:pt x="1574546" y="20370"/>
                  </a:lnTo>
                  <a:lnTo>
                    <a:pt x="1583423" y="0"/>
                  </a:lnTo>
                  <a:lnTo>
                    <a:pt x="1535671" y="0"/>
                  </a:lnTo>
                  <a:lnTo>
                    <a:pt x="1532890" y="7569"/>
                  </a:lnTo>
                  <a:lnTo>
                    <a:pt x="1527911" y="13830"/>
                  </a:lnTo>
                  <a:lnTo>
                    <a:pt x="1484541" y="32029"/>
                  </a:lnTo>
                  <a:lnTo>
                    <a:pt x="1467345" y="35725"/>
                  </a:lnTo>
                  <a:lnTo>
                    <a:pt x="1462951" y="36715"/>
                  </a:lnTo>
                  <a:lnTo>
                    <a:pt x="1458582" y="37909"/>
                  </a:lnTo>
                  <a:lnTo>
                    <a:pt x="1443075" y="41694"/>
                  </a:lnTo>
                  <a:lnTo>
                    <a:pt x="1438592" y="43078"/>
                  </a:lnTo>
                  <a:lnTo>
                    <a:pt x="1432217" y="45872"/>
                  </a:lnTo>
                  <a:lnTo>
                    <a:pt x="1428343" y="47459"/>
                  </a:lnTo>
                  <a:lnTo>
                    <a:pt x="1419186" y="51041"/>
                  </a:lnTo>
                  <a:lnTo>
                    <a:pt x="1414907" y="53022"/>
                  </a:lnTo>
                  <a:lnTo>
                    <a:pt x="1374241" y="85725"/>
                  </a:lnTo>
                  <a:lnTo>
                    <a:pt x="1340434" y="158775"/>
                  </a:lnTo>
                  <a:lnTo>
                    <a:pt x="1331988" y="208191"/>
                  </a:lnTo>
                  <a:lnTo>
                    <a:pt x="1329169" y="266204"/>
                  </a:lnTo>
                  <a:lnTo>
                    <a:pt x="1331785" y="307759"/>
                  </a:lnTo>
                  <a:lnTo>
                    <a:pt x="1352664" y="371614"/>
                  </a:lnTo>
                  <a:lnTo>
                    <a:pt x="1388821" y="407504"/>
                  </a:lnTo>
                  <a:lnTo>
                    <a:pt x="1431493" y="423011"/>
                  </a:lnTo>
                  <a:lnTo>
                    <a:pt x="1456296" y="424954"/>
                  </a:lnTo>
                  <a:lnTo>
                    <a:pt x="1485023" y="422643"/>
                  </a:lnTo>
                  <a:lnTo>
                    <a:pt x="1510906" y="415709"/>
                  </a:lnTo>
                  <a:lnTo>
                    <a:pt x="1533956" y="404152"/>
                  </a:lnTo>
                  <a:lnTo>
                    <a:pt x="1554175" y="387959"/>
                  </a:lnTo>
                  <a:lnTo>
                    <a:pt x="1555178" y="386753"/>
                  </a:lnTo>
                  <a:lnTo>
                    <a:pt x="1570634" y="368261"/>
                  </a:lnTo>
                  <a:lnTo>
                    <a:pt x="1582381" y="346176"/>
                  </a:lnTo>
                  <a:lnTo>
                    <a:pt x="1589430" y="321703"/>
                  </a:lnTo>
                  <a:lnTo>
                    <a:pt x="1591779" y="294843"/>
                  </a:lnTo>
                  <a:close/>
                </a:path>
                <a:path w="1911984" h="435609">
                  <a:moveTo>
                    <a:pt x="1838896" y="341401"/>
                  </a:moveTo>
                  <a:lnTo>
                    <a:pt x="1829752" y="303199"/>
                  </a:lnTo>
                  <a:lnTo>
                    <a:pt x="1794700" y="273685"/>
                  </a:lnTo>
                  <a:lnTo>
                    <a:pt x="1794700" y="341401"/>
                  </a:lnTo>
                  <a:lnTo>
                    <a:pt x="1793697" y="351218"/>
                  </a:lnTo>
                  <a:lnTo>
                    <a:pt x="1763356" y="377952"/>
                  </a:lnTo>
                  <a:lnTo>
                    <a:pt x="1740357" y="379590"/>
                  </a:lnTo>
                  <a:lnTo>
                    <a:pt x="1700364" y="379590"/>
                  </a:lnTo>
                  <a:lnTo>
                    <a:pt x="1700364" y="303199"/>
                  </a:lnTo>
                  <a:lnTo>
                    <a:pt x="1740992" y="303199"/>
                  </a:lnTo>
                  <a:lnTo>
                    <a:pt x="1779206" y="310375"/>
                  </a:lnTo>
                  <a:lnTo>
                    <a:pt x="1794700" y="341401"/>
                  </a:lnTo>
                  <a:lnTo>
                    <a:pt x="1794700" y="273685"/>
                  </a:lnTo>
                  <a:lnTo>
                    <a:pt x="1789010" y="271132"/>
                  </a:lnTo>
                  <a:lnTo>
                    <a:pt x="1768500" y="266534"/>
                  </a:lnTo>
                  <a:lnTo>
                    <a:pt x="1744548" y="265010"/>
                  </a:lnTo>
                  <a:lnTo>
                    <a:pt x="1700364" y="265010"/>
                  </a:lnTo>
                  <a:lnTo>
                    <a:pt x="1700364" y="170103"/>
                  </a:lnTo>
                  <a:lnTo>
                    <a:pt x="1657426" y="170103"/>
                  </a:lnTo>
                  <a:lnTo>
                    <a:pt x="1657426" y="417791"/>
                  </a:lnTo>
                  <a:lnTo>
                    <a:pt x="1743925" y="417791"/>
                  </a:lnTo>
                  <a:lnTo>
                    <a:pt x="1767497" y="416483"/>
                  </a:lnTo>
                  <a:lnTo>
                    <a:pt x="1816798" y="396900"/>
                  </a:lnTo>
                  <a:lnTo>
                    <a:pt x="1829625" y="379590"/>
                  </a:lnTo>
                  <a:lnTo>
                    <a:pt x="1833346" y="372592"/>
                  </a:lnTo>
                  <a:lnTo>
                    <a:pt x="1837499" y="357860"/>
                  </a:lnTo>
                  <a:lnTo>
                    <a:pt x="1838896" y="341401"/>
                  </a:lnTo>
                  <a:close/>
                </a:path>
                <a:path w="1911984" h="435609">
                  <a:moveTo>
                    <a:pt x="1911705" y="170103"/>
                  </a:moveTo>
                  <a:lnTo>
                    <a:pt x="1868728" y="170103"/>
                  </a:lnTo>
                  <a:lnTo>
                    <a:pt x="1868728" y="417791"/>
                  </a:lnTo>
                  <a:lnTo>
                    <a:pt x="1911705" y="417791"/>
                  </a:lnTo>
                  <a:lnTo>
                    <a:pt x="1911705" y="1701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997291" y="8425052"/>
              <a:ext cx="223218" cy="248892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14286151" y="8419094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19" h="260984">
                  <a:moveTo>
                    <a:pt x="120572" y="0"/>
                  </a:moveTo>
                  <a:lnTo>
                    <a:pt x="73788" y="8576"/>
                  </a:lnTo>
                  <a:lnTo>
                    <a:pt x="34920" y="34313"/>
                  </a:lnTo>
                  <a:lnTo>
                    <a:pt x="8734" y="75271"/>
                  </a:lnTo>
                  <a:lnTo>
                    <a:pt x="0" y="129503"/>
                  </a:lnTo>
                  <a:lnTo>
                    <a:pt x="2201" y="158829"/>
                  </a:lnTo>
                  <a:lnTo>
                    <a:pt x="19812" y="207173"/>
                  </a:lnTo>
                  <a:lnTo>
                    <a:pt x="53763" y="241336"/>
                  </a:lnTo>
                  <a:lnTo>
                    <a:pt x="96437" y="258645"/>
                  </a:lnTo>
                  <a:lnTo>
                    <a:pt x="120572" y="260808"/>
                  </a:lnTo>
                  <a:lnTo>
                    <a:pt x="145560" y="258199"/>
                  </a:lnTo>
                  <a:lnTo>
                    <a:pt x="168017" y="250368"/>
                  </a:lnTo>
                  <a:lnTo>
                    <a:pt x="187939" y="237312"/>
                  </a:lnTo>
                  <a:lnTo>
                    <a:pt x="201918" y="222611"/>
                  </a:lnTo>
                  <a:lnTo>
                    <a:pt x="125346" y="222611"/>
                  </a:lnTo>
                  <a:lnTo>
                    <a:pt x="107529" y="220989"/>
                  </a:lnTo>
                  <a:lnTo>
                    <a:pt x="65956" y="196653"/>
                  </a:lnTo>
                  <a:lnTo>
                    <a:pt x="45535" y="149143"/>
                  </a:lnTo>
                  <a:lnTo>
                    <a:pt x="44176" y="129503"/>
                  </a:lnTo>
                  <a:lnTo>
                    <a:pt x="45642" y="109291"/>
                  </a:lnTo>
                  <a:lnTo>
                    <a:pt x="67746" y="62364"/>
                  </a:lnTo>
                  <a:lnTo>
                    <a:pt x="108988" y="39698"/>
                  </a:lnTo>
                  <a:lnTo>
                    <a:pt x="125346" y="38187"/>
                  </a:lnTo>
                  <a:lnTo>
                    <a:pt x="202517" y="38187"/>
                  </a:lnTo>
                  <a:lnTo>
                    <a:pt x="188383" y="23156"/>
                  </a:lnTo>
                  <a:lnTo>
                    <a:pt x="168613" y="10290"/>
                  </a:lnTo>
                  <a:lnTo>
                    <a:pt x="146011" y="2572"/>
                  </a:lnTo>
                  <a:lnTo>
                    <a:pt x="120572" y="0"/>
                  </a:lnTo>
                  <a:close/>
                </a:path>
                <a:path w="248919" h="260984">
                  <a:moveTo>
                    <a:pt x="248296" y="219029"/>
                  </a:moveTo>
                  <a:lnTo>
                    <a:pt x="205323" y="219029"/>
                  </a:lnTo>
                  <a:lnTo>
                    <a:pt x="205323" y="253646"/>
                  </a:lnTo>
                  <a:lnTo>
                    <a:pt x="248296" y="253646"/>
                  </a:lnTo>
                  <a:lnTo>
                    <a:pt x="248296" y="219029"/>
                  </a:lnTo>
                  <a:close/>
                </a:path>
                <a:path w="248919" h="260984">
                  <a:moveTo>
                    <a:pt x="202517" y="38187"/>
                  </a:moveTo>
                  <a:lnTo>
                    <a:pt x="125346" y="38187"/>
                  </a:lnTo>
                  <a:lnTo>
                    <a:pt x="141202" y="39698"/>
                  </a:lnTo>
                  <a:lnTo>
                    <a:pt x="141073" y="39698"/>
                  </a:lnTo>
                  <a:lnTo>
                    <a:pt x="182643" y="62060"/>
                  </a:lnTo>
                  <a:lnTo>
                    <a:pt x="206142" y="109291"/>
                  </a:lnTo>
                  <a:lnTo>
                    <a:pt x="207665" y="129503"/>
                  </a:lnTo>
                  <a:lnTo>
                    <a:pt x="207710" y="130100"/>
                  </a:lnTo>
                  <a:lnTo>
                    <a:pt x="195121" y="181579"/>
                  </a:lnTo>
                  <a:lnTo>
                    <a:pt x="159145" y="215896"/>
                  </a:lnTo>
                  <a:lnTo>
                    <a:pt x="143017" y="220989"/>
                  </a:lnTo>
                  <a:lnTo>
                    <a:pt x="142593" y="220989"/>
                  </a:lnTo>
                  <a:lnTo>
                    <a:pt x="125346" y="222611"/>
                  </a:lnTo>
                  <a:lnTo>
                    <a:pt x="201918" y="222611"/>
                  </a:lnTo>
                  <a:lnTo>
                    <a:pt x="205323" y="219029"/>
                  </a:lnTo>
                  <a:lnTo>
                    <a:pt x="248296" y="219029"/>
                  </a:lnTo>
                  <a:lnTo>
                    <a:pt x="248296" y="41171"/>
                  </a:lnTo>
                  <a:lnTo>
                    <a:pt x="205323" y="41171"/>
                  </a:lnTo>
                  <a:lnTo>
                    <a:pt x="202517" y="38187"/>
                  </a:lnTo>
                  <a:close/>
                </a:path>
                <a:path w="248919" h="260984">
                  <a:moveTo>
                    <a:pt x="248296" y="5957"/>
                  </a:moveTo>
                  <a:lnTo>
                    <a:pt x="205323" y="5957"/>
                  </a:lnTo>
                  <a:lnTo>
                    <a:pt x="205323" y="41171"/>
                  </a:lnTo>
                  <a:lnTo>
                    <a:pt x="248296" y="41171"/>
                  </a:lnTo>
                  <a:lnTo>
                    <a:pt x="248296" y="59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59318" y="9141271"/>
              <a:ext cx="208894" cy="247688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1095654" y="9122175"/>
              <a:ext cx="1791970" cy="407034"/>
            </a:xfrm>
            <a:custGeom>
              <a:avLst/>
              <a:gdLst/>
              <a:ahLst/>
              <a:cxnLst/>
              <a:rect l="l" t="t" r="r" b="b"/>
              <a:pathLst>
                <a:path w="1791970" h="407034">
                  <a:moveTo>
                    <a:pt x="262610" y="143840"/>
                  </a:moveTo>
                  <a:lnTo>
                    <a:pt x="253288" y="92075"/>
                  </a:lnTo>
                  <a:lnTo>
                    <a:pt x="226288" y="51333"/>
                  </a:lnTo>
                  <a:lnTo>
                    <a:pt x="218440" y="44551"/>
                  </a:lnTo>
                  <a:lnTo>
                    <a:pt x="218440" y="143840"/>
                  </a:lnTo>
                  <a:lnTo>
                    <a:pt x="216839" y="164172"/>
                  </a:lnTo>
                  <a:lnTo>
                    <a:pt x="192786" y="211289"/>
                  </a:lnTo>
                  <a:lnTo>
                    <a:pt x="148577" y="234226"/>
                  </a:lnTo>
                  <a:lnTo>
                    <a:pt x="131305" y="235750"/>
                  </a:lnTo>
                  <a:lnTo>
                    <a:pt x="114033" y="234226"/>
                  </a:lnTo>
                  <a:lnTo>
                    <a:pt x="69837" y="211289"/>
                  </a:lnTo>
                  <a:lnTo>
                    <a:pt x="45770" y="164172"/>
                  </a:lnTo>
                  <a:lnTo>
                    <a:pt x="44170" y="143840"/>
                  </a:lnTo>
                  <a:lnTo>
                    <a:pt x="45758" y="123494"/>
                  </a:lnTo>
                  <a:lnTo>
                    <a:pt x="69532" y="76098"/>
                  </a:lnTo>
                  <a:lnTo>
                    <a:pt x="113792" y="52882"/>
                  </a:lnTo>
                  <a:lnTo>
                    <a:pt x="131305" y="51333"/>
                  </a:lnTo>
                  <a:lnTo>
                    <a:pt x="148882" y="52882"/>
                  </a:lnTo>
                  <a:lnTo>
                    <a:pt x="193090" y="75806"/>
                  </a:lnTo>
                  <a:lnTo>
                    <a:pt x="216865" y="123253"/>
                  </a:lnTo>
                  <a:lnTo>
                    <a:pt x="218440" y="143840"/>
                  </a:lnTo>
                  <a:lnTo>
                    <a:pt x="218440" y="44551"/>
                  </a:lnTo>
                  <a:lnTo>
                    <a:pt x="205435" y="33947"/>
                  </a:lnTo>
                  <a:lnTo>
                    <a:pt x="183159" y="22390"/>
                  </a:lnTo>
                  <a:lnTo>
                    <a:pt x="158445" y="15455"/>
                  </a:lnTo>
                  <a:lnTo>
                    <a:pt x="131305" y="13144"/>
                  </a:lnTo>
                  <a:lnTo>
                    <a:pt x="104165" y="15455"/>
                  </a:lnTo>
                  <a:lnTo>
                    <a:pt x="57162" y="33947"/>
                  </a:lnTo>
                  <a:lnTo>
                    <a:pt x="20980" y="69875"/>
                  </a:lnTo>
                  <a:lnTo>
                    <a:pt x="2336" y="116725"/>
                  </a:lnTo>
                  <a:lnTo>
                    <a:pt x="0" y="143840"/>
                  </a:lnTo>
                  <a:lnTo>
                    <a:pt x="2336" y="170700"/>
                  </a:lnTo>
                  <a:lnTo>
                    <a:pt x="20980" y="217258"/>
                  </a:lnTo>
                  <a:lnTo>
                    <a:pt x="57162" y="253149"/>
                  </a:lnTo>
                  <a:lnTo>
                    <a:pt x="104165" y="271640"/>
                  </a:lnTo>
                  <a:lnTo>
                    <a:pt x="131305" y="273951"/>
                  </a:lnTo>
                  <a:lnTo>
                    <a:pt x="158445" y="271640"/>
                  </a:lnTo>
                  <a:lnTo>
                    <a:pt x="205435" y="253149"/>
                  </a:lnTo>
                  <a:lnTo>
                    <a:pt x="241630" y="217258"/>
                  </a:lnTo>
                  <a:lnTo>
                    <a:pt x="260273" y="170700"/>
                  </a:lnTo>
                  <a:lnTo>
                    <a:pt x="262610" y="143840"/>
                  </a:lnTo>
                  <a:close/>
                </a:path>
                <a:path w="1791970" h="407034">
                  <a:moveTo>
                    <a:pt x="621893" y="266788"/>
                  </a:moveTo>
                  <a:lnTo>
                    <a:pt x="562216" y="0"/>
                  </a:lnTo>
                  <a:lnTo>
                    <a:pt x="461949" y="201739"/>
                  </a:lnTo>
                  <a:lnTo>
                    <a:pt x="359295" y="0"/>
                  </a:lnTo>
                  <a:lnTo>
                    <a:pt x="299605" y="266788"/>
                  </a:lnTo>
                  <a:lnTo>
                    <a:pt x="343776" y="266788"/>
                  </a:lnTo>
                  <a:lnTo>
                    <a:pt x="375399" y="113398"/>
                  </a:lnTo>
                  <a:lnTo>
                    <a:pt x="460768" y="284099"/>
                  </a:lnTo>
                  <a:lnTo>
                    <a:pt x="544918" y="113398"/>
                  </a:lnTo>
                  <a:lnTo>
                    <a:pt x="577735" y="266788"/>
                  </a:lnTo>
                  <a:lnTo>
                    <a:pt x="621893" y="266788"/>
                  </a:lnTo>
                  <a:close/>
                </a:path>
                <a:path w="1791970" h="407034">
                  <a:moveTo>
                    <a:pt x="968057" y="266788"/>
                  </a:moveTo>
                  <a:lnTo>
                    <a:pt x="908367" y="0"/>
                  </a:lnTo>
                  <a:lnTo>
                    <a:pt x="808101" y="201739"/>
                  </a:lnTo>
                  <a:lnTo>
                    <a:pt x="705446" y="0"/>
                  </a:lnTo>
                  <a:lnTo>
                    <a:pt x="645756" y="266788"/>
                  </a:lnTo>
                  <a:lnTo>
                    <a:pt x="689940" y="266788"/>
                  </a:lnTo>
                  <a:lnTo>
                    <a:pt x="721563" y="113398"/>
                  </a:lnTo>
                  <a:lnTo>
                    <a:pt x="806919" y="284099"/>
                  </a:lnTo>
                  <a:lnTo>
                    <a:pt x="891070" y="113398"/>
                  </a:lnTo>
                  <a:lnTo>
                    <a:pt x="923886" y="266788"/>
                  </a:lnTo>
                  <a:lnTo>
                    <a:pt x="968057" y="266788"/>
                  </a:lnTo>
                  <a:close/>
                </a:path>
                <a:path w="1791970" h="407034">
                  <a:moveTo>
                    <a:pt x="1249756" y="19100"/>
                  </a:moveTo>
                  <a:lnTo>
                    <a:pt x="1202004" y="19100"/>
                  </a:lnTo>
                  <a:lnTo>
                    <a:pt x="1121435" y="196380"/>
                  </a:lnTo>
                  <a:lnTo>
                    <a:pt x="1033703" y="19100"/>
                  </a:lnTo>
                  <a:lnTo>
                    <a:pt x="984758" y="19100"/>
                  </a:lnTo>
                  <a:lnTo>
                    <a:pt x="1098753" y="243509"/>
                  </a:lnTo>
                  <a:lnTo>
                    <a:pt x="1018781" y="406450"/>
                  </a:lnTo>
                  <a:lnTo>
                    <a:pt x="1066520" y="406450"/>
                  </a:lnTo>
                  <a:lnTo>
                    <a:pt x="1249756" y="19100"/>
                  </a:lnTo>
                  <a:close/>
                </a:path>
                <a:path w="1791970" h="407034">
                  <a:moveTo>
                    <a:pt x="1498041" y="19138"/>
                  </a:moveTo>
                  <a:lnTo>
                    <a:pt x="1455064" y="19138"/>
                  </a:lnTo>
                  <a:lnTo>
                    <a:pt x="1455064" y="120738"/>
                  </a:lnTo>
                  <a:lnTo>
                    <a:pt x="1338084" y="120738"/>
                  </a:lnTo>
                  <a:lnTo>
                    <a:pt x="1338084" y="19138"/>
                  </a:lnTo>
                  <a:lnTo>
                    <a:pt x="1295120" y="19138"/>
                  </a:lnTo>
                  <a:lnTo>
                    <a:pt x="1295120" y="120738"/>
                  </a:lnTo>
                  <a:lnTo>
                    <a:pt x="1295120" y="160108"/>
                  </a:lnTo>
                  <a:lnTo>
                    <a:pt x="1295120" y="266788"/>
                  </a:lnTo>
                  <a:lnTo>
                    <a:pt x="1338084" y="266788"/>
                  </a:lnTo>
                  <a:lnTo>
                    <a:pt x="1338084" y="160108"/>
                  </a:lnTo>
                  <a:lnTo>
                    <a:pt x="1455064" y="160108"/>
                  </a:lnTo>
                  <a:lnTo>
                    <a:pt x="1455064" y="266788"/>
                  </a:lnTo>
                  <a:lnTo>
                    <a:pt x="1498041" y="266788"/>
                  </a:lnTo>
                  <a:lnTo>
                    <a:pt x="1498041" y="160108"/>
                  </a:lnTo>
                  <a:lnTo>
                    <a:pt x="1498041" y="120738"/>
                  </a:lnTo>
                  <a:lnTo>
                    <a:pt x="1498041" y="19138"/>
                  </a:lnTo>
                  <a:close/>
                </a:path>
                <a:path w="1791970" h="407034">
                  <a:moveTo>
                    <a:pt x="1791690" y="12"/>
                  </a:moveTo>
                  <a:lnTo>
                    <a:pt x="1622183" y="182638"/>
                  </a:lnTo>
                  <a:lnTo>
                    <a:pt x="1622183" y="19100"/>
                  </a:lnTo>
                  <a:lnTo>
                    <a:pt x="1579206" y="19100"/>
                  </a:lnTo>
                  <a:lnTo>
                    <a:pt x="1579206" y="284111"/>
                  </a:lnTo>
                  <a:lnTo>
                    <a:pt x="1748713" y="101473"/>
                  </a:lnTo>
                  <a:lnTo>
                    <a:pt x="1748713" y="266788"/>
                  </a:lnTo>
                  <a:lnTo>
                    <a:pt x="1791690" y="266788"/>
                  </a:lnTo>
                  <a:lnTo>
                    <a:pt x="1791690" y="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968516" y="9141271"/>
              <a:ext cx="208894" cy="247688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3204845" y="9122187"/>
              <a:ext cx="2019935" cy="333375"/>
            </a:xfrm>
            <a:custGeom>
              <a:avLst/>
              <a:gdLst/>
              <a:ahLst/>
              <a:cxnLst/>
              <a:rect l="l" t="t" r="r" b="b"/>
              <a:pathLst>
                <a:path w="2019935" h="333375">
                  <a:moveTo>
                    <a:pt x="248297" y="19088"/>
                  </a:moveTo>
                  <a:lnTo>
                    <a:pt x="207721" y="19088"/>
                  </a:lnTo>
                  <a:lnTo>
                    <a:pt x="207721" y="143230"/>
                  </a:lnTo>
                  <a:lnTo>
                    <a:pt x="206311" y="161886"/>
                  </a:lnTo>
                  <a:lnTo>
                    <a:pt x="185343" y="208889"/>
                  </a:lnTo>
                  <a:lnTo>
                    <a:pt x="143027" y="234124"/>
                  </a:lnTo>
                  <a:lnTo>
                    <a:pt x="142595" y="234124"/>
                  </a:lnTo>
                  <a:lnTo>
                    <a:pt x="125349" y="235737"/>
                  </a:lnTo>
                  <a:lnTo>
                    <a:pt x="77838" y="221145"/>
                  </a:lnTo>
                  <a:lnTo>
                    <a:pt x="49618" y="180009"/>
                  </a:lnTo>
                  <a:lnTo>
                    <a:pt x="44183" y="142633"/>
                  </a:lnTo>
                  <a:lnTo>
                    <a:pt x="45643" y="122428"/>
                  </a:lnTo>
                  <a:lnTo>
                    <a:pt x="67754" y="75501"/>
                  </a:lnTo>
                  <a:lnTo>
                    <a:pt x="108991" y="52832"/>
                  </a:lnTo>
                  <a:lnTo>
                    <a:pt x="125349" y="51320"/>
                  </a:lnTo>
                  <a:lnTo>
                    <a:pt x="141071" y="52832"/>
                  </a:lnTo>
                  <a:lnTo>
                    <a:pt x="182651" y="75196"/>
                  </a:lnTo>
                  <a:lnTo>
                    <a:pt x="206146" y="122428"/>
                  </a:lnTo>
                  <a:lnTo>
                    <a:pt x="207670" y="142633"/>
                  </a:lnTo>
                  <a:lnTo>
                    <a:pt x="207721" y="143230"/>
                  </a:lnTo>
                  <a:lnTo>
                    <a:pt x="207721" y="19088"/>
                  </a:lnTo>
                  <a:lnTo>
                    <a:pt x="205333" y="19088"/>
                  </a:lnTo>
                  <a:lnTo>
                    <a:pt x="205333" y="54305"/>
                  </a:lnTo>
                  <a:lnTo>
                    <a:pt x="202526" y="51320"/>
                  </a:lnTo>
                  <a:lnTo>
                    <a:pt x="188391" y="36283"/>
                  </a:lnTo>
                  <a:lnTo>
                    <a:pt x="168617" y="23418"/>
                  </a:lnTo>
                  <a:lnTo>
                    <a:pt x="146011" y="15709"/>
                  </a:lnTo>
                  <a:lnTo>
                    <a:pt x="120573" y="13131"/>
                  </a:lnTo>
                  <a:lnTo>
                    <a:pt x="96189" y="15278"/>
                  </a:lnTo>
                  <a:lnTo>
                    <a:pt x="53365" y="32435"/>
                  </a:lnTo>
                  <a:lnTo>
                    <a:pt x="19646" y="66268"/>
                  </a:lnTo>
                  <a:lnTo>
                    <a:pt x="2184" y="113855"/>
                  </a:lnTo>
                  <a:lnTo>
                    <a:pt x="0" y="142633"/>
                  </a:lnTo>
                  <a:lnTo>
                    <a:pt x="2209" y="171958"/>
                  </a:lnTo>
                  <a:lnTo>
                    <a:pt x="19812" y="220306"/>
                  </a:lnTo>
                  <a:lnTo>
                    <a:pt x="53771" y="254469"/>
                  </a:lnTo>
                  <a:lnTo>
                    <a:pt x="96443" y="271780"/>
                  </a:lnTo>
                  <a:lnTo>
                    <a:pt x="120573" y="273939"/>
                  </a:lnTo>
                  <a:lnTo>
                    <a:pt x="145567" y="271335"/>
                  </a:lnTo>
                  <a:lnTo>
                    <a:pt x="168021" y="263499"/>
                  </a:lnTo>
                  <a:lnTo>
                    <a:pt x="187947" y="250444"/>
                  </a:lnTo>
                  <a:lnTo>
                    <a:pt x="201917" y="235737"/>
                  </a:lnTo>
                  <a:lnTo>
                    <a:pt x="205333" y="232156"/>
                  </a:lnTo>
                  <a:lnTo>
                    <a:pt x="205333" y="266776"/>
                  </a:lnTo>
                  <a:lnTo>
                    <a:pt x="248297" y="266776"/>
                  </a:lnTo>
                  <a:lnTo>
                    <a:pt x="248297" y="232156"/>
                  </a:lnTo>
                  <a:lnTo>
                    <a:pt x="248297" y="54305"/>
                  </a:lnTo>
                  <a:lnTo>
                    <a:pt x="248297" y="19088"/>
                  </a:lnTo>
                  <a:close/>
                </a:path>
                <a:path w="2019935" h="333375">
                  <a:moveTo>
                    <a:pt x="567004" y="227406"/>
                  </a:moveTo>
                  <a:lnTo>
                    <a:pt x="526415" y="227406"/>
                  </a:lnTo>
                  <a:lnTo>
                    <a:pt x="526415" y="19126"/>
                  </a:lnTo>
                  <a:lnTo>
                    <a:pt x="483450" y="19126"/>
                  </a:lnTo>
                  <a:lnTo>
                    <a:pt x="483450" y="227406"/>
                  </a:lnTo>
                  <a:lnTo>
                    <a:pt x="372427" y="227406"/>
                  </a:lnTo>
                  <a:lnTo>
                    <a:pt x="372427" y="19126"/>
                  </a:lnTo>
                  <a:lnTo>
                    <a:pt x="329463" y="19126"/>
                  </a:lnTo>
                  <a:lnTo>
                    <a:pt x="329463" y="227406"/>
                  </a:lnTo>
                  <a:lnTo>
                    <a:pt x="329463" y="266776"/>
                  </a:lnTo>
                  <a:lnTo>
                    <a:pt x="527608" y="266776"/>
                  </a:lnTo>
                  <a:lnTo>
                    <a:pt x="527608" y="332816"/>
                  </a:lnTo>
                  <a:lnTo>
                    <a:pt x="567004" y="332816"/>
                  </a:lnTo>
                  <a:lnTo>
                    <a:pt x="567004" y="266776"/>
                  </a:lnTo>
                  <a:lnTo>
                    <a:pt x="567004" y="227406"/>
                  </a:lnTo>
                  <a:close/>
                </a:path>
                <a:path w="2019935" h="333375">
                  <a:moveTo>
                    <a:pt x="824839" y="0"/>
                  </a:moveTo>
                  <a:lnTo>
                    <a:pt x="655332" y="182626"/>
                  </a:lnTo>
                  <a:lnTo>
                    <a:pt x="655332" y="19088"/>
                  </a:lnTo>
                  <a:lnTo>
                    <a:pt x="612368" y="19088"/>
                  </a:lnTo>
                  <a:lnTo>
                    <a:pt x="612368" y="284099"/>
                  </a:lnTo>
                  <a:lnTo>
                    <a:pt x="781862" y="101460"/>
                  </a:lnTo>
                  <a:lnTo>
                    <a:pt x="781862" y="266776"/>
                  </a:lnTo>
                  <a:lnTo>
                    <a:pt x="824839" y="266776"/>
                  </a:lnTo>
                  <a:lnTo>
                    <a:pt x="824839" y="0"/>
                  </a:lnTo>
                  <a:close/>
                </a:path>
                <a:path w="2019935" h="333375">
                  <a:moveTo>
                    <a:pt x="1153083" y="143827"/>
                  </a:moveTo>
                  <a:lnTo>
                    <a:pt x="1143762" y="92062"/>
                  </a:lnTo>
                  <a:lnTo>
                    <a:pt x="1116774" y="51320"/>
                  </a:lnTo>
                  <a:lnTo>
                    <a:pt x="1108925" y="44538"/>
                  </a:lnTo>
                  <a:lnTo>
                    <a:pt x="1108925" y="143827"/>
                  </a:lnTo>
                  <a:lnTo>
                    <a:pt x="1107313" y="164160"/>
                  </a:lnTo>
                  <a:lnTo>
                    <a:pt x="1083259" y="211277"/>
                  </a:lnTo>
                  <a:lnTo>
                    <a:pt x="1039050" y="234213"/>
                  </a:lnTo>
                  <a:lnTo>
                    <a:pt x="1021778" y="235737"/>
                  </a:lnTo>
                  <a:lnTo>
                    <a:pt x="1004506" y="234213"/>
                  </a:lnTo>
                  <a:lnTo>
                    <a:pt x="960310" y="211277"/>
                  </a:lnTo>
                  <a:lnTo>
                    <a:pt x="936244" y="164160"/>
                  </a:lnTo>
                  <a:lnTo>
                    <a:pt x="934643" y="143827"/>
                  </a:lnTo>
                  <a:lnTo>
                    <a:pt x="936231" y="123482"/>
                  </a:lnTo>
                  <a:lnTo>
                    <a:pt x="960005" y="76085"/>
                  </a:lnTo>
                  <a:lnTo>
                    <a:pt x="1004265" y="52870"/>
                  </a:lnTo>
                  <a:lnTo>
                    <a:pt x="1021778" y="51320"/>
                  </a:lnTo>
                  <a:lnTo>
                    <a:pt x="1039355" y="52870"/>
                  </a:lnTo>
                  <a:lnTo>
                    <a:pt x="1083564" y="75793"/>
                  </a:lnTo>
                  <a:lnTo>
                    <a:pt x="1107338" y="123240"/>
                  </a:lnTo>
                  <a:lnTo>
                    <a:pt x="1108925" y="143827"/>
                  </a:lnTo>
                  <a:lnTo>
                    <a:pt x="1108925" y="44538"/>
                  </a:lnTo>
                  <a:lnTo>
                    <a:pt x="1095921" y="33934"/>
                  </a:lnTo>
                  <a:lnTo>
                    <a:pt x="1073632" y="22377"/>
                  </a:lnTo>
                  <a:lnTo>
                    <a:pt x="1048918" y="15443"/>
                  </a:lnTo>
                  <a:lnTo>
                    <a:pt x="1021778" y="13131"/>
                  </a:lnTo>
                  <a:lnTo>
                    <a:pt x="994638" y="15443"/>
                  </a:lnTo>
                  <a:lnTo>
                    <a:pt x="947635" y="33934"/>
                  </a:lnTo>
                  <a:lnTo>
                    <a:pt x="911453" y="69862"/>
                  </a:lnTo>
                  <a:lnTo>
                    <a:pt x="892810" y="116713"/>
                  </a:lnTo>
                  <a:lnTo>
                    <a:pt x="890473" y="143827"/>
                  </a:lnTo>
                  <a:lnTo>
                    <a:pt x="892810" y="170688"/>
                  </a:lnTo>
                  <a:lnTo>
                    <a:pt x="911453" y="217246"/>
                  </a:lnTo>
                  <a:lnTo>
                    <a:pt x="947635" y="253136"/>
                  </a:lnTo>
                  <a:lnTo>
                    <a:pt x="994638" y="271627"/>
                  </a:lnTo>
                  <a:lnTo>
                    <a:pt x="1021778" y="273939"/>
                  </a:lnTo>
                  <a:lnTo>
                    <a:pt x="1048918" y="271627"/>
                  </a:lnTo>
                  <a:lnTo>
                    <a:pt x="1073632" y="264693"/>
                  </a:lnTo>
                  <a:lnTo>
                    <a:pt x="1095921" y="253136"/>
                  </a:lnTo>
                  <a:lnTo>
                    <a:pt x="1115783" y="236943"/>
                  </a:lnTo>
                  <a:lnTo>
                    <a:pt x="1116774" y="235737"/>
                  </a:lnTo>
                  <a:lnTo>
                    <a:pt x="1132103" y="217246"/>
                  </a:lnTo>
                  <a:lnTo>
                    <a:pt x="1143762" y="195160"/>
                  </a:lnTo>
                  <a:lnTo>
                    <a:pt x="1150759" y="170688"/>
                  </a:lnTo>
                  <a:lnTo>
                    <a:pt x="1153083" y="143827"/>
                  </a:lnTo>
                  <a:close/>
                </a:path>
                <a:path w="2019935" h="333375">
                  <a:moveTo>
                    <a:pt x="1421663" y="19126"/>
                  </a:moveTo>
                  <a:lnTo>
                    <a:pt x="1378699" y="19126"/>
                  </a:lnTo>
                  <a:lnTo>
                    <a:pt x="1378699" y="120726"/>
                  </a:lnTo>
                  <a:lnTo>
                    <a:pt x="1261719" y="120726"/>
                  </a:lnTo>
                  <a:lnTo>
                    <a:pt x="1261719" y="19126"/>
                  </a:lnTo>
                  <a:lnTo>
                    <a:pt x="1218742" y="19126"/>
                  </a:lnTo>
                  <a:lnTo>
                    <a:pt x="1218742" y="120726"/>
                  </a:lnTo>
                  <a:lnTo>
                    <a:pt x="1218742" y="160096"/>
                  </a:lnTo>
                  <a:lnTo>
                    <a:pt x="1218742" y="266776"/>
                  </a:lnTo>
                  <a:lnTo>
                    <a:pt x="1261719" y="266776"/>
                  </a:lnTo>
                  <a:lnTo>
                    <a:pt x="1261719" y="160096"/>
                  </a:lnTo>
                  <a:lnTo>
                    <a:pt x="1378699" y="160096"/>
                  </a:lnTo>
                  <a:lnTo>
                    <a:pt x="1378699" y="266776"/>
                  </a:lnTo>
                  <a:lnTo>
                    <a:pt x="1421663" y="266776"/>
                  </a:lnTo>
                  <a:lnTo>
                    <a:pt x="1421663" y="160096"/>
                  </a:lnTo>
                  <a:lnTo>
                    <a:pt x="1421663" y="120726"/>
                  </a:lnTo>
                  <a:lnTo>
                    <a:pt x="1421663" y="19126"/>
                  </a:lnTo>
                  <a:close/>
                </a:path>
                <a:path w="2019935" h="333375">
                  <a:moveTo>
                    <a:pt x="1705762" y="19126"/>
                  </a:moveTo>
                  <a:lnTo>
                    <a:pt x="1662785" y="19126"/>
                  </a:lnTo>
                  <a:lnTo>
                    <a:pt x="1662785" y="120726"/>
                  </a:lnTo>
                  <a:lnTo>
                    <a:pt x="1545805" y="120726"/>
                  </a:lnTo>
                  <a:lnTo>
                    <a:pt x="1545805" y="19126"/>
                  </a:lnTo>
                  <a:lnTo>
                    <a:pt x="1502841" y="19126"/>
                  </a:lnTo>
                  <a:lnTo>
                    <a:pt x="1502841" y="120726"/>
                  </a:lnTo>
                  <a:lnTo>
                    <a:pt x="1502841" y="160096"/>
                  </a:lnTo>
                  <a:lnTo>
                    <a:pt x="1502841" y="266776"/>
                  </a:lnTo>
                  <a:lnTo>
                    <a:pt x="1545805" y="266776"/>
                  </a:lnTo>
                  <a:lnTo>
                    <a:pt x="1545805" y="160096"/>
                  </a:lnTo>
                  <a:lnTo>
                    <a:pt x="1662785" y="160096"/>
                  </a:lnTo>
                  <a:lnTo>
                    <a:pt x="1662785" y="266776"/>
                  </a:lnTo>
                  <a:lnTo>
                    <a:pt x="1705762" y="266776"/>
                  </a:lnTo>
                  <a:lnTo>
                    <a:pt x="1705762" y="160096"/>
                  </a:lnTo>
                  <a:lnTo>
                    <a:pt x="1705762" y="120726"/>
                  </a:lnTo>
                  <a:lnTo>
                    <a:pt x="1705762" y="19126"/>
                  </a:lnTo>
                  <a:close/>
                </a:path>
                <a:path w="2019935" h="333375">
                  <a:moveTo>
                    <a:pt x="2019706" y="19088"/>
                  </a:moveTo>
                  <a:lnTo>
                    <a:pt x="1979117" y="19088"/>
                  </a:lnTo>
                  <a:lnTo>
                    <a:pt x="1979117" y="143230"/>
                  </a:lnTo>
                  <a:lnTo>
                    <a:pt x="1977720" y="161886"/>
                  </a:lnTo>
                  <a:lnTo>
                    <a:pt x="1956739" y="208889"/>
                  </a:lnTo>
                  <a:lnTo>
                    <a:pt x="1914423" y="234124"/>
                  </a:lnTo>
                  <a:lnTo>
                    <a:pt x="1914004" y="234124"/>
                  </a:lnTo>
                  <a:lnTo>
                    <a:pt x="1896757" y="235737"/>
                  </a:lnTo>
                  <a:lnTo>
                    <a:pt x="1849247" y="221145"/>
                  </a:lnTo>
                  <a:lnTo>
                    <a:pt x="1821027" y="180009"/>
                  </a:lnTo>
                  <a:lnTo>
                    <a:pt x="1815579" y="142633"/>
                  </a:lnTo>
                  <a:lnTo>
                    <a:pt x="1817052" y="122428"/>
                  </a:lnTo>
                  <a:lnTo>
                    <a:pt x="1839150" y="75501"/>
                  </a:lnTo>
                  <a:lnTo>
                    <a:pt x="1880400" y="52832"/>
                  </a:lnTo>
                  <a:lnTo>
                    <a:pt x="1896757" y="51320"/>
                  </a:lnTo>
                  <a:lnTo>
                    <a:pt x="1912480" y="52832"/>
                  </a:lnTo>
                  <a:lnTo>
                    <a:pt x="1954047" y="75196"/>
                  </a:lnTo>
                  <a:lnTo>
                    <a:pt x="1977542" y="122428"/>
                  </a:lnTo>
                  <a:lnTo>
                    <a:pt x="1979066" y="142633"/>
                  </a:lnTo>
                  <a:lnTo>
                    <a:pt x="1979117" y="143230"/>
                  </a:lnTo>
                  <a:lnTo>
                    <a:pt x="1979117" y="19088"/>
                  </a:lnTo>
                  <a:lnTo>
                    <a:pt x="1976729" y="19088"/>
                  </a:lnTo>
                  <a:lnTo>
                    <a:pt x="1976729" y="54305"/>
                  </a:lnTo>
                  <a:lnTo>
                    <a:pt x="1973922" y="51320"/>
                  </a:lnTo>
                  <a:lnTo>
                    <a:pt x="1959787" y="36283"/>
                  </a:lnTo>
                  <a:lnTo>
                    <a:pt x="1940013" y="23418"/>
                  </a:lnTo>
                  <a:lnTo>
                    <a:pt x="1917420" y="15709"/>
                  </a:lnTo>
                  <a:lnTo>
                    <a:pt x="1891982" y="13131"/>
                  </a:lnTo>
                  <a:lnTo>
                    <a:pt x="1867598" y="15278"/>
                  </a:lnTo>
                  <a:lnTo>
                    <a:pt x="1824774" y="32435"/>
                  </a:lnTo>
                  <a:lnTo>
                    <a:pt x="1791055" y="66268"/>
                  </a:lnTo>
                  <a:lnTo>
                    <a:pt x="1773593" y="113855"/>
                  </a:lnTo>
                  <a:lnTo>
                    <a:pt x="1771408" y="142633"/>
                  </a:lnTo>
                  <a:lnTo>
                    <a:pt x="1773605" y="171958"/>
                  </a:lnTo>
                  <a:lnTo>
                    <a:pt x="1791220" y="220306"/>
                  </a:lnTo>
                  <a:lnTo>
                    <a:pt x="1825167" y="254469"/>
                  </a:lnTo>
                  <a:lnTo>
                    <a:pt x="1867839" y="271780"/>
                  </a:lnTo>
                  <a:lnTo>
                    <a:pt x="1891982" y="273939"/>
                  </a:lnTo>
                  <a:lnTo>
                    <a:pt x="1916963" y="271335"/>
                  </a:lnTo>
                  <a:lnTo>
                    <a:pt x="1939417" y="263499"/>
                  </a:lnTo>
                  <a:lnTo>
                    <a:pt x="1959343" y="250444"/>
                  </a:lnTo>
                  <a:lnTo>
                    <a:pt x="1973326" y="235737"/>
                  </a:lnTo>
                  <a:lnTo>
                    <a:pt x="1976729" y="232156"/>
                  </a:lnTo>
                  <a:lnTo>
                    <a:pt x="1976729" y="266776"/>
                  </a:lnTo>
                  <a:lnTo>
                    <a:pt x="2019706" y="266776"/>
                  </a:lnTo>
                  <a:lnTo>
                    <a:pt x="2019706" y="232156"/>
                  </a:lnTo>
                  <a:lnTo>
                    <a:pt x="2019706" y="54305"/>
                  </a:lnTo>
                  <a:lnTo>
                    <a:pt x="2019706" y="1908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277043" y="9141260"/>
              <a:ext cx="190999" cy="247688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5688266" y="9122187"/>
              <a:ext cx="1634489" cy="333375"/>
            </a:xfrm>
            <a:custGeom>
              <a:avLst/>
              <a:gdLst/>
              <a:ahLst/>
              <a:cxnLst/>
              <a:rect l="l" t="t" r="r" b="b"/>
              <a:pathLst>
                <a:path w="1634490" h="333375">
                  <a:moveTo>
                    <a:pt x="199339" y="19088"/>
                  </a:moveTo>
                  <a:lnTo>
                    <a:pt x="0" y="19088"/>
                  </a:lnTo>
                  <a:lnTo>
                    <a:pt x="0" y="58458"/>
                  </a:lnTo>
                  <a:lnTo>
                    <a:pt x="0" y="266738"/>
                  </a:lnTo>
                  <a:lnTo>
                    <a:pt x="42964" y="266738"/>
                  </a:lnTo>
                  <a:lnTo>
                    <a:pt x="42964" y="58458"/>
                  </a:lnTo>
                  <a:lnTo>
                    <a:pt x="156362" y="58458"/>
                  </a:lnTo>
                  <a:lnTo>
                    <a:pt x="156362" y="266738"/>
                  </a:lnTo>
                  <a:lnTo>
                    <a:pt x="199339" y="266738"/>
                  </a:lnTo>
                  <a:lnTo>
                    <a:pt x="199339" y="58458"/>
                  </a:lnTo>
                  <a:lnTo>
                    <a:pt x="199339" y="19088"/>
                  </a:lnTo>
                  <a:close/>
                </a:path>
                <a:path w="1634490" h="333375">
                  <a:moveTo>
                    <a:pt x="527596" y="143827"/>
                  </a:moveTo>
                  <a:lnTo>
                    <a:pt x="518261" y="92062"/>
                  </a:lnTo>
                  <a:lnTo>
                    <a:pt x="491274" y="51320"/>
                  </a:lnTo>
                  <a:lnTo>
                    <a:pt x="483425" y="44538"/>
                  </a:lnTo>
                  <a:lnTo>
                    <a:pt x="483425" y="143827"/>
                  </a:lnTo>
                  <a:lnTo>
                    <a:pt x="481812" y="164160"/>
                  </a:lnTo>
                  <a:lnTo>
                    <a:pt x="457758" y="211277"/>
                  </a:lnTo>
                  <a:lnTo>
                    <a:pt x="413550" y="234213"/>
                  </a:lnTo>
                  <a:lnTo>
                    <a:pt x="396290" y="235737"/>
                  </a:lnTo>
                  <a:lnTo>
                    <a:pt x="379018" y="234213"/>
                  </a:lnTo>
                  <a:lnTo>
                    <a:pt x="334810" y="211277"/>
                  </a:lnTo>
                  <a:lnTo>
                    <a:pt x="310756" y="164160"/>
                  </a:lnTo>
                  <a:lnTo>
                    <a:pt x="309143" y="143827"/>
                  </a:lnTo>
                  <a:lnTo>
                    <a:pt x="310730" y="123482"/>
                  </a:lnTo>
                  <a:lnTo>
                    <a:pt x="334505" y="76085"/>
                  </a:lnTo>
                  <a:lnTo>
                    <a:pt x="378764" y="52870"/>
                  </a:lnTo>
                  <a:lnTo>
                    <a:pt x="396290" y="51320"/>
                  </a:lnTo>
                  <a:lnTo>
                    <a:pt x="413867" y="52870"/>
                  </a:lnTo>
                  <a:lnTo>
                    <a:pt x="458063" y="75793"/>
                  </a:lnTo>
                  <a:lnTo>
                    <a:pt x="481838" y="123240"/>
                  </a:lnTo>
                  <a:lnTo>
                    <a:pt x="483425" y="143827"/>
                  </a:lnTo>
                  <a:lnTo>
                    <a:pt x="483425" y="44538"/>
                  </a:lnTo>
                  <a:lnTo>
                    <a:pt x="470420" y="33934"/>
                  </a:lnTo>
                  <a:lnTo>
                    <a:pt x="448132" y="22377"/>
                  </a:lnTo>
                  <a:lnTo>
                    <a:pt x="423418" y="15443"/>
                  </a:lnTo>
                  <a:lnTo>
                    <a:pt x="396290" y="13131"/>
                  </a:lnTo>
                  <a:lnTo>
                    <a:pt x="369138" y="15443"/>
                  </a:lnTo>
                  <a:lnTo>
                    <a:pt x="322135" y="33934"/>
                  </a:lnTo>
                  <a:lnTo>
                    <a:pt x="285953" y="69862"/>
                  </a:lnTo>
                  <a:lnTo>
                    <a:pt x="267309" y="116713"/>
                  </a:lnTo>
                  <a:lnTo>
                    <a:pt x="264985" y="143827"/>
                  </a:lnTo>
                  <a:lnTo>
                    <a:pt x="267309" y="170688"/>
                  </a:lnTo>
                  <a:lnTo>
                    <a:pt x="285953" y="217246"/>
                  </a:lnTo>
                  <a:lnTo>
                    <a:pt x="322135" y="253136"/>
                  </a:lnTo>
                  <a:lnTo>
                    <a:pt x="369138" y="271627"/>
                  </a:lnTo>
                  <a:lnTo>
                    <a:pt x="396290" y="273939"/>
                  </a:lnTo>
                  <a:lnTo>
                    <a:pt x="423418" y="271627"/>
                  </a:lnTo>
                  <a:lnTo>
                    <a:pt x="448132" y="264693"/>
                  </a:lnTo>
                  <a:lnTo>
                    <a:pt x="470420" y="253136"/>
                  </a:lnTo>
                  <a:lnTo>
                    <a:pt x="490283" y="236943"/>
                  </a:lnTo>
                  <a:lnTo>
                    <a:pt x="491274" y="235737"/>
                  </a:lnTo>
                  <a:lnTo>
                    <a:pt x="506603" y="217246"/>
                  </a:lnTo>
                  <a:lnTo>
                    <a:pt x="518261" y="195160"/>
                  </a:lnTo>
                  <a:lnTo>
                    <a:pt x="525259" y="170688"/>
                  </a:lnTo>
                  <a:lnTo>
                    <a:pt x="527596" y="143827"/>
                  </a:lnTo>
                  <a:close/>
                </a:path>
                <a:path w="1634490" h="333375">
                  <a:moveTo>
                    <a:pt x="779449" y="190982"/>
                  </a:moveTo>
                  <a:lnTo>
                    <a:pt x="762139" y="145618"/>
                  </a:lnTo>
                  <a:lnTo>
                    <a:pt x="733488" y="129501"/>
                  </a:lnTo>
                  <a:lnTo>
                    <a:pt x="745756" y="119773"/>
                  </a:lnTo>
                  <a:lnTo>
                    <a:pt x="754532" y="107873"/>
                  </a:lnTo>
                  <a:lnTo>
                    <a:pt x="759790" y="93814"/>
                  </a:lnTo>
                  <a:lnTo>
                    <a:pt x="761542" y="77584"/>
                  </a:lnTo>
                  <a:lnTo>
                    <a:pt x="760196" y="63893"/>
                  </a:lnTo>
                  <a:lnTo>
                    <a:pt x="740054" y="30429"/>
                  </a:lnTo>
                  <a:lnTo>
                    <a:pt x="699312" y="14211"/>
                  </a:lnTo>
                  <a:lnTo>
                    <a:pt x="681558" y="13131"/>
                  </a:lnTo>
                  <a:lnTo>
                    <a:pt x="666521" y="13982"/>
                  </a:lnTo>
                  <a:lnTo>
                    <a:pt x="627253" y="26847"/>
                  </a:lnTo>
                  <a:lnTo>
                    <a:pt x="595604" y="57886"/>
                  </a:lnTo>
                  <a:lnTo>
                    <a:pt x="625462" y="82359"/>
                  </a:lnTo>
                  <a:lnTo>
                    <a:pt x="629412" y="76098"/>
                  </a:lnTo>
                  <a:lnTo>
                    <a:pt x="634111" y="70421"/>
                  </a:lnTo>
                  <a:lnTo>
                    <a:pt x="670712" y="51917"/>
                  </a:lnTo>
                  <a:lnTo>
                    <a:pt x="679780" y="51320"/>
                  </a:lnTo>
                  <a:lnTo>
                    <a:pt x="689813" y="51879"/>
                  </a:lnTo>
                  <a:lnTo>
                    <a:pt x="721474" y="78066"/>
                  </a:lnTo>
                  <a:lnTo>
                    <a:pt x="722147" y="85940"/>
                  </a:lnTo>
                  <a:lnTo>
                    <a:pt x="721321" y="92722"/>
                  </a:lnTo>
                  <a:lnTo>
                    <a:pt x="687311" y="114782"/>
                  </a:lnTo>
                  <a:lnTo>
                    <a:pt x="676795" y="115189"/>
                  </a:lnTo>
                  <a:lnTo>
                    <a:pt x="655904" y="115189"/>
                  </a:lnTo>
                  <a:lnTo>
                    <a:pt x="655904" y="154571"/>
                  </a:lnTo>
                  <a:lnTo>
                    <a:pt x="680974" y="154571"/>
                  </a:lnTo>
                  <a:lnTo>
                    <a:pt x="694029" y="155092"/>
                  </a:lnTo>
                  <a:lnTo>
                    <a:pt x="732739" y="174879"/>
                  </a:lnTo>
                  <a:lnTo>
                    <a:pt x="736473" y="191592"/>
                  </a:lnTo>
                  <a:lnTo>
                    <a:pt x="735393" y="202476"/>
                  </a:lnTo>
                  <a:lnTo>
                    <a:pt x="701852" y="233362"/>
                  </a:lnTo>
                  <a:lnTo>
                    <a:pt x="677392" y="235737"/>
                  </a:lnTo>
                  <a:lnTo>
                    <a:pt x="665886" y="234962"/>
                  </a:lnTo>
                  <a:lnTo>
                    <a:pt x="629602" y="217208"/>
                  </a:lnTo>
                  <a:lnTo>
                    <a:pt x="614718" y="195160"/>
                  </a:lnTo>
                  <a:lnTo>
                    <a:pt x="577697" y="210680"/>
                  </a:lnTo>
                  <a:lnTo>
                    <a:pt x="600875" y="244817"/>
                  </a:lnTo>
                  <a:lnTo>
                    <a:pt x="640537" y="268719"/>
                  </a:lnTo>
                  <a:lnTo>
                    <a:pt x="676795" y="273939"/>
                  </a:lnTo>
                  <a:lnTo>
                    <a:pt x="697750" y="272745"/>
                  </a:lnTo>
                  <a:lnTo>
                    <a:pt x="747217" y="254850"/>
                  </a:lnTo>
                  <a:lnTo>
                    <a:pt x="777430" y="209969"/>
                  </a:lnTo>
                  <a:lnTo>
                    <a:pt x="779449" y="190982"/>
                  </a:lnTo>
                  <a:close/>
                </a:path>
                <a:path w="1634490" h="333375">
                  <a:moveTo>
                    <a:pt x="1057579" y="0"/>
                  </a:moveTo>
                  <a:lnTo>
                    <a:pt x="888072" y="182626"/>
                  </a:lnTo>
                  <a:lnTo>
                    <a:pt x="888072" y="19088"/>
                  </a:lnTo>
                  <a:lnTo>
                    <a:pt x="845096" y="19088"/>
                  </a:lnTo>
                  <a:lnTo>
                    <a:pt x="845096" y="284099"/>
                  </a:lnTo>
                  <a:lnTo>
                    <a:pt x="1014603" y="101460"/>
                  </a:lnTo>
                  <a:lnTo>
                    <a:pt x="1014603" y="266776"/>
                  </a:lnTo>
                  <a:lnTo>
                    <a:pt x="1057579" y="266776"/>
                  </a:lnTo>
                  <a:lnTo>
                    <a:pt x="1057579" y="0"/>
                  </a:lnTo>
                  <a:close/>
                </a:path>
                <a:path w="1634490" h="333375">
                  <a:moveTo>
                    <a:pt x="1376286" y="227406"/>
                  </a:moveTo>
                  <a:lnTo>
                    <a:pt x="1335697" y="227406"/>
                  </a:lnTo>
                  <a:lnTo>
                    <a:pt x="1335697" y="19126"/>
                  </a:lnTo>
                  <a:lnTo>
                    <a:pt x="1292733" y="19126"/>
                  </a:lnTo>
                  <a:lnTo>
                    <a:pt x="1292733" y="227406"/>
                  </a:lnTo>
                  <a:lnTo>
                    <a:pt x="1181722" y="227406"/>
                  </a:lnTo>
                  <a:lnTo>
                    <a:pt x="1181722" y="19126"/>
                  </a:lnTo>
                  <a:lnTo>
                    <a:pt x="1138745" y="19126"/>
                  </a:lnTo>
                  <a:lnTo>
                    <a:pt x="1138745" y="227406"/>
                  </a:lnTo>
                  <a:lnTo>
                    <a:pt x="1138745" y="266776"/>
                  </a:lnTo>
                  <a:lnTo>
                    <a:pt x="1336890" y="266776"/>
                  </a:lnTo>
                  <a:lnTo>
                    <a:pt x="1336890" y="332816"/>
                  </a:lnTo>
                  <a:lnTo>
                    <a:pt x="1376286" y="332816"/>
                  </a:lnTo>
                  <a:lnTo>
                    <a:pt x="1376286" y="266776"/>
                  </a:lnTo>
                  <a:lnTo>
                    <a:pt x="1376286" y="227406"/>
                  </a:lnTo>
                  <a:close/>
                </a:path>
                <a:path w="1634490" h="333375">
                  <a:moveTo>
                    <a:pt x="1634121" y="0"/>
                  </a:moveTo>
                  <a:lnTo>
                    <a:pt x="1464614" y="182626"/>
                  </a:lnTo>
                  <a:lnTo>
                    <a:pt x="1464614" y="19088"/>
                  </a:lnTo>
                  <a:lnTo>
                    <a:pt x="1421650" y="19088"/>
                  </a:lnTo>
                  <a:lnTo>
                    <a:pt x="1421650" y="284099"/>
                  </a:lnTo>
                  <a:lnTo>
                    <a:pt x="1591144" y="101460"/>
                  </a:lnTo>
                  <a:lnTo>
                    <a:pt x="1591144" y="266776"/>
                  </a:lnTo>
                  <a:lnTo>
                    <a:pt x="1634121" y="266776"/>
                  </a:lnTo>
                  <a:lnTo>
                    <a:pt x="163412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374895" y="9141260"/>
              <a:ext cx="190999" cy="247688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836790" y="3537756"/>
              <a:ext cx="6996430" cy="5857240"/>
            </a:xfrm>
            <a:custGeom>
              <a:avLst/>
              <a:gdLst/>
              <a:ahLst/>
              <a:cxnLst/>
              <a:rect l="l" t="t" r="r" b="b"/>
              <a:pathLst>
                <a:path w="6996430" h="5857240">
                  <a:moveTo>
                    <a:pt x="252349" y="2235441"/>
                  </a:moveTo>
                  <a:lnTo>
                    <a:pt x="0" y="2235441"/>
                  </a:lnTo>
                  <a:lnTo>
                    <a:pt x="0" y="2487790"/>
                  </a:lnTo>
                  <a:lnTo>
                    <a:pt x="252349" y="2487790"/>
                  </a:lnTo>
                  <a:lnTo>
                    <a:pt x="252349" y="2235441"/>
                  </a:lnTo>
                  <a:close/>
                </a:path>
                <a:path w="6996430" h="5857240">
                  <a:moveTo>
                    <a:pt x="252349" y="1512430"/>
                  </a:moveTo>
                  <a:lnTo>
                    <a:pt x="0" y="1512430"/>
                  </a:lnTo>
                  <a:lnTo>
                    <a:pt x="0" y="1764779"/>
                  </a:lnTo>
                  <a:lnTo>
                    <a:pt x="252349" y="1764779"/>
                  </a:lnTo>
                  <a:lnTo>
                    <a:pt x="252349" y="1512430"/>
                  </a:lnTo>
                  <a:close/>
                </a:path>
                <a:path w="6996430" h="5857240">
                  <a:moveTo>
                    <a:pt x="252349" y="789940"/>
                  </a:moveTo>
                  <a:lnTo>
                    <a:pt x="0" y="789940"/>
                  </a:lnTo>
                  <a:lnTo>
                    <a:pt x="0" y="1042289"/>
                  </a:lnTo>
                  <a:lnTo>
                    <a:pt x="252349" y="1042289"/>
                  </a:lnTo>
                  <a:lnTo>
                    <a:pt x="252349" y="789940"/>
                  </a:lnTo>
                  <a:close/>
                </a:path>
                <a:path w="6996430" h="5857240">
                  <a:moveTo>
                    <a:pt x="252349" y="67970"/>
                  </a:moveTo>
                  <a:lnTo>
                    <a:pt x="0" y="67970"/>
                  </a:lnTo>
                  <a:lnTo>
                    <a:pt x="0" y="320319"/>
                  </a:lnTo>
                  <a:lnTo>
                    <a:pt x="252349" y="320319"/>
                  </a:lnTo>
                  <a:lnTo>
                    <a:pt x="252349" y="67970"/>
                  </a:lnTo>
                  <a:close/>
                </a:path>
                <a:path w="6996430" h="5857240">
                  <a:moveTo>
                    <a:pt x="871601" y="39382"/>
                  </a:moveTo>
                  <a:lnTo>
                    <a:pt x="844778" y="22148"/>
                  </a:lnTo>
                  <a:lnTo>
                    <a:pt x="816241" y="9842"/>
                  </a:lnTo>
                  <a:lnTo>
                    <a:pt x="785990" y="2463"/>
                  </a:lnTo>
                  <a:lnTo>
                    <a:pt x="754024" y="0"/>
                  </a:lnTo>
                  <a:lnTo>
                    <a:pt x="711149" y="3683"/>
                  </a:lnTo>
                  <a:lnTo>
                    <a:pt x="672033" y="14770"/>
                  </a:lnTo>
                  <a:lnTo>
                    <a:pt x="636689" y="33235"/>
                  </a:lnTo>
                  <a:lnTo>
                    <a:pt x="605116" y="59080"/>
                  </a:lnTo>
                  <a:lnTo>
                    <a:pt x="579132" y="90487"/>
                  </a:lnTo>
                  <a:lnTo>
                    <a:pt x="560578" y="125628"/>
                  </a:lnTo>
                  <a:lnTo>
                    <a:pt x="549440" y="164503"/>
                  </a:lnTo>
                  <a:lnTo>
                    <a:pt x="545731" y="207111"/>
                  </a:lnTo>
                  <a:lnTo>
                    <a:pt x="549402" y="248653"/>
                  </a:lnTo>
                  <a:lnTo>
                    <a:pt x="560425" y="286778"/>
                  </a:lnTo>
                  <a:lnTo>
                    <a:pt x="578802" y="321475"/>
                  </a:lnTo>
                  <a:lnTo>
                    <a:pt x="604520" y="352742"/>
                  </a:lnTo>
                  <a:lnTo>
                    <a:pt x="635762" y="378587"/>
                  </a:lnTo>
                  <a:lnTo>
                    <a:pt x="670687" y="397052"/>
                  </a:lnTo>
                  <a:lnTo>
                    <a:pt x="709320" y="408127"/>
                  </a:lnTo>
                  <a:lnTo>
                    <a:pt x="751636" y="411810"/>
                  </a:lnTo>
                  <a:lnTo>
                    <a:pt x="783755" y="409397"/>
                  </a:lnTo>
                  <a:lnTo>
                    <a:pt x="814451" y="402120"/>
                  </a:lnTo>
                  <a:lnTo>
                    <a:pt x="843737" y="390004"/>
                  </a:lnTo>
                  <a:lnTo>
                    <a:pt x="871601" y="373024"/>
                  </a:lnTo>
                  <a:lnTo>
                    <a:pt x="871601" y="318109"/>
                  </a:lnTo>
                  <a:lnTo>
                    <a:pt x="860894" y="328041"/>
                  </a:lnTo>
                  <a:lnTo>
                    <a:pt x="849668" y="336918"/>
                  </a:lnTo>
                  <a:lnTo>
                    <a:pt x="807593" y="359638"/>
                  </a:lnTo>
                  <a:lnTo>
                    <a:pt x="770585" y="368884"/>
                  </a:lnTo>
                  <a:lnTo>
                    <a:pt x="751636" y="370039"/>
                  </a:lnTo>
                  <a:lnTo>
                    <a:pt x="721893" y="367309"/>
                  </a:lnTo>
                  <a:lnTo>
                    <a:pt x="666534" y="345528"/>
                  </a:lnTo>
                  <a:lnTo>
                    <a:pt x="619125" y="302717"/>
                  </a:lnTo>
                  <a:lnTo>
                    <a:pt x="594207" y="243319"/>
                  </a:lnTo>
                  <a:lnTo>
                    <a:pt x="591083" y="207695"/>
                  </a:lnTo>
                  <a:lnTo>
                    <a:pt x="593940" y="174142"/>
                  </a:lnTo>
                  <a:lnTo>
                    <a:pt x="616775" y="115201"/>
                  </a:lnTo>
                  <a:lnTo>
                    <a:pt x="661009" y="68795"/>
                  </a:lnTo>
                  <a:lnTo>
                    <a:pt x="718159" y="44792"/>
                  </a:lnTo>
                  <a:lnTo>
                    <a:pt x="751039" y="41783"/>
                  </a:lnTo>
                  <a:lnTo>
                    <a:pt x="768311" y="42760"/>
                  </a:lnTo>
                  <a:lnTo>
                    <a:pt x="819670" y="57302"/>
                  </a:lnTo>
                  <a:lnTo>
                    <a:pt x="859409" y="83032"/>
                  </a:lnTo>
                  <a:lnTo>
                    <a:pt x="871601" y="94297"/>
                  </a:lnTo>
                  <a:lnTo>
                    <a:pt x="871601" y="39382"/>
                  </a:lnTo>
                  <a:close/>
                </a:path>
                <a:path w="6996430" h="5857240">
                  <a:moveTo>
                    <a:pt x="1154518" y="137871"/>
                  </a:moveTo>
                  <a:lnTo>
                    <a:pt x="985012" y="320497"/>
                  </a:lnTo>
                  <a:lnTo>
                    <a:pt x="985012" y="156959"/>
                  </a:lnTo>
                  <a:lnTo>
                    <a:pt x="942035" y="156959"/>
                  </a:lnTo>
                  <a:lnTo>
                    <a:pt x="942035" y="421957"/>
                  </a:lnTo>
                  <a:lnTo>
                    <a:pt x="1111542" y="239331"/>
                  </a:lnTo>
                  <a:lnTo>
                    <a:pt x="1111542" y="404647"/>
                  </a:lnTo>
                  <a:lnTo>
                    <a:pt x="1154518" y="404647"/>
                  </a:lnTo>
                  <a:lnTo>
                    <a:pt x="1154518" y="137871"/>
                  </a:lnTo>
                  <a:close/>
                </a:path>
                <a:path w="6996430" h="5857240">
                  <a:moveTo>
                    <a:pt x="6929641" y="5819381"/>
                  </a:moveTo>
                  <a:lnTo>
                    <a:pt x="6926656" y="5812421"/>
                  </a:lnTo>
                  <a:lnTo>
                    <a:pt x="6914705" y="5800483"/>
                  </a:lnTo>
                  <a:lnTo>
                    <a:pt x="6907746" y="5797499"/>
                  </a:lnTo>
                  <a:lnTo>
                    <a:pt x="6891820" y="5797499"/>
                  </a:lnTo>
                  <a:lnTo>
                    <a:pt x="6884860" y="5800483"/>
                  </a:lnTo>
                  <a:lnTo>
                    <a:pt x="6872935" y="5812421"/>
                  </a:lnTo>
                  <a:lnTo>
                    <a:pt x="6869951" y="5819381"/>
                  </a:lnTo>
                  <a:lnTo>
                    <a:pt x="6869951" y="5835307"/>
                  </a:lnTo>
                  <a:lnTo>
                    <a:pt x="6872935" y="5842254"/>
                  </a:lnTo>
                  <a:lnTo>
                    <a:pt x="6884860" y="5854192"/>
                  </a:lnTo>
                  <a:lnTo>
                    <a:pt x="6891820" y="5857176"/>
                  </a:lnTo>
                  <a:lnTo>
                    <a:pt x="6907746" y="5857176"/>
                  </a:lnTo>
                  <a:lnTo>
                    <a:pt x="6914705" y="5854192"/>
                  </a:lnTo>
                  <a:lnTo>
                    <a:pt x="6926656" y="5842254"/>
                  </a:lnTo>
                  <a:lnTo>
                    <a:pt x="6929641" y="5835307"/>
                  </a:lnTo>
                  <a:lnTo>
                    <a:pt x="6929641" y="5819381"/>
                  </a:lnTo>
                  <a:close/>
                </a:path>
                <a:path w="6996430" h="5857240">
                  <a:moveTo>
                    <a:pt x="6995871" y="5543245"/>
                  </a:moveTo>
                  <a:lnTo>
                    <a:pt x="6994347" y="5524512"/>
                  </a:lnTo>
                  <a:lnTo>
                    <a:pt x="6989762" y="5507126"/>
                  </a:lnTo>
                  <a:lnTo>
                    <a:pt x="6982117" y="5491086"/>
                  </a:lnTo>
                  <a:lnTo>
                    <a:pt x="6980542" y="5488940"/>
                  </a:lnTo>
                  <a:lnTo>
                    <a:pt x="6971411" y="5476392"/>
                  </a:lnTo>
                  <a:lnTo>
                    <a:pt x="6957708" y="5464124"/>
                  </a:lnTo>
                  <a:lnTo>
                    <a:pt x="6941121" y="5455361"/>
                  </a:lnTo>
                  <a:lnTo>
                    <a:pt x="6921614" y="5450103"/>
                  </a:lnTo>
                  <a:lnTo>
                    <a:pt x="6899186" y="5448351"/>
                  </a:lnTo>
                  <a:lnTo>
                    <a:pt x="6879234" y="5449862"/>
                  </a:lnTo>
                  <a:lnTo>
                    <a:pt x="6830555" y="5472519"/>
                  </a:lnTo>
                  <a:lnTo>
                    <a:pt x="6805371" y="5519013"/>
                  </a:lnTo>
                  <a:lnTo>
                    <a:pt x="6803695" y="5539067"/>
                  </a:lnTo>
                  <a:lnTo>
                    <a:pt x="6803784" y="5543245"/>
                  </a:lnTo>
                  <a:lnTo>
                    <a:pt x="6803847" y="5546382"/>
                  </a:lnTo>
                  <a:lnTo>
                    <a:pt x="6804292" y="5553392"/>
                  </a:lnTo>
                  <a:lnTo>
                    <a:pt x="6805041" y="5560098"/>
                  </a:lnTo>
                  <a:lnTo>
                    <a:pt x="6806082" y="5566511"/>
                  </a:lnTo>
                  <a:lnTo>
                    <a:pt x="6850253" y="5566511"/>
                  </a:lnTo>
                  <a:lnTo>
                    <a:pt x="6847865" y="5558167"/>
                  </a:lnTo>
                  <a:lnTo>
                    <a:pt x="6846671" y="5550611"/>
                  </a:lnTo>
                  <a:lnTo>
                    <a:pt x="6853822" y="5512803"/>
                  </a:lnTo>
                  <a:lnTo>
                    <a:pt x="6892430" y="5489333"/>
                  </a:lnTo>
                  <a:lnTo>
                    <a:pt x="6895998" y="5488940"/>
                  </a:lnTo>
                  <a:lnTo>
                    <a:pt x="6899186" y="5488940"/>
                  </a:lnTo>
                  <a:lnTo>
                    <a:pt x="6937997" y="5503253"/>
                  </a:lnTo>
                  <a:lnTo>
                    <a:pt x="6951662" y="5543245"/>
                  </a:lnTo>
                  <a:lnTo>
                    <a:pt x="6951713" y="5543842"/>
                  </a:lnTo>
                  <a:lnTo>
                    <a:pt x="6951116" y="5553392"/>
                  </a:lnTo>
                  <a:lnTo>
                    <a:pt x="6951053" y="5554459"/>
                  </a:lnTo>
                  <a:lnTo>
                    <a:pt x="6949097" y="5563616"/>
                  </a:lnTo>
                  <a:lnTo>
                    <a:pt x="6921741" y="5591949"/>
                  </a:lnTo>
                  <a:lnTo>
                    <a:pt x="6881635" y="5606516"/>
                  </a:lnTo>
                  <a:lnTo>
                    <a:pt x="6874942" y="5608904"/>
                  </a:lnTo>
                  <a:lnTo>
                    <a:pt x="6825628" y="5642470"/>
                  </a:lnTo>
                  <a:lnTo>
                    <a:pt x="6813245" y="5685891"/>
                  </a:lnTo>
                  <a:lnTo>
                    <a:pt x="6814769" y="5703608"/>
                  </a:lnTo>
                  <a:lnTo>
                    <a:pt x="6837718" y="5747359"/>
                  </a:lnTo>
                  <a:lnTo>
                    <a:pt x="6881812" y="5770308"/>
                  </a:lnTo>
                  <a:lnTo>
                    <a:pt x="6899783" y="5771832"/>
                  </a:lnTo>
                  <a:lnTo>
                    <a:pt x="6910654" y="5771197"/>
                  </a:lnTo>
                  <a:lnTo>
                    <a:pt x="6950418" y="5756237"/>
                  </a:lnTo>
                  <a:lnTo>
                    <a:pt x="6973710" y="5731243"/>
                  </a:lnTo>
                  <a:lnTo>
                    <a:pt x="6977862" y="5723712"/>
                  </a:lnTo>
                  <a:lnTo>
                    <a:pt x="6982295" y="5710656"/>
                  </a:lnTo>
                  <a:lnTo>
                    <a:pt x="6984720" y="5696255"/>
                  </a:lnTo>
                  <a:lnTo>
                    <a:pt x="6985127" y="5680519"/>
                  </a:lnTo>
                  <a:lnTo>
                    <a:pt x="6942163" y="5680519"/>
                  </a:lnTo>
                  <a:lnTo>
                    <a:pt x="6941680" y="5688863"/>
                  </a:lnTo>
                  <a:lnTo>
                    <a:pt x="6941642" y="5689498"/>
                  </a:lnTo>
                  <a:lnTo>
                    <a:pt x="6919481" y="5726773"/>
                  </a:lnTo>
                  <a:lnTo>
                    <a:pt x="6899186" y="5731243"/>
                  </a:lnTo>
                  <a:lnTo>
                    <a:pt x="6890613" y="5730519"/>
                  </a:lnTo>
                  <a:lnTo>
                    <a:pt x="6860387" y="5706110"/>
                  </a:lnTo>
                  <a:lnTo>
                    <a:pt x="6857466" y="5689498"/>
                  </a:lnTo>
                  <a:lnTo>
                    <a:pt x="6857403" y="5688863"/>
                  </a:lnTo>
                  <a:lnTo>
                    <a:pt x="6881876" y="5650077"/>
                  </a:lnTo>
                  <a:lnTo>
                    <a:pt x="6920878" y="5635549"/>
                  </a:lnTo>
                  <a:lnTo>
                    <a:pt x="6926046" y="5633961"/>
                  </a:lnTo>
                  <a:lnTo>
                    <a:pt x="6979310" y="5599049"/>
                  </a:lnTo>
                  <a:lnTo>
                    <a:pt x="6995795" y="5543842"/>
                  </a:lnTo>
                  <a:lnTo>
                    <a:pt x="6995871" y="554324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036660" y="3694714"/>
              <a:ext cx="223218" cy="248882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341049" y="3694714"/>
              <a:ext cx="181439" cy="247688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2579763" y="3688759"/>
              <a:ext cx="516890" cy="260985"/>
            </a:xfrm>
            <a:custGeom>
              <a:avLst/>
              <a:gdLst/>
              <a:ahLst/>
              <a:cxnLst/>
              <a:rect l="l" t="t" r="r" b="b"/>
              <a:pathLst>
                <a:path w="516889" h="260985">
                  <a:moveTo>
                    <a:pt x="202933" y="6007"/>
                  </a:moveTo>
                  <a:lnTo>
                    <a:pt x="159956" y="6007"/>
                  </a:lnTo>
                  <a:lnTo>
                    <a:pt x="159956" y="107607"/>
                  </a:lnTo>
                  <a:lnTo>
                    <a:pt x="42976" y="107607"/>
                  </a:lnTo>
                  <a:lnTo>
                    <a:pt x="42976" y="6007"/>
                  </a:lnTo>
                  <a:lnTo>
                    <a:pt x="0" y="6007"/>
                  </a:lnTo>
                  <a:lnTo>
                    <a:pt x="0" y="107607"/>
                  </a:lnTo>
                  <a:lnTo>
                    <a:pt x="0" y="146977"/>
                  </a:lnTo>
                  <a:lnTo>
                    <a:pt x="0" y="253657"/>
                  </a:lnTo>
                  <a:lnTo>
                    <a:pt x="42976" y="253657"/>
                  </a:lnTo>
                  <a:lnTo>
                    <a:pt x="42976" y="146977"/>
                  </a:lnTo>
                  <a:lnTo>
                    <a:pt x="159956" y="146977"/>
                  </a:lnTo>
                  <a:lnTo>
                    <a:pt x="159956" y="253657"/>
                  </a:lnTo>
                  <a:lnTo>
                    <a:pt x="202933" y="253657"/>
                  </a:lnTo>
                  <a:lnTo>
                    <a:pt x="202933" y="146977"/>
                  </a:lnTo>
                  <a:lnTo>
                    <a:pt x="202933" y="107607"/>
                  </a:lnTo>
                  <a:lnTo>
                    <a:pt x="202933" y="6007"/>
                  </a:lnTo>
                  <a:close/>
                </a:path>
                <a:path w="516889" h="260985">
                  <a:moveTo>
                    <a:pt x="516864" y="5969"/>
                  </a:moveTo>
                  <a:lnTo>
                    <a:pt x="476288" y="5969"/>
                  </a:lnTo>
                  <a:lnTo>
                    <a:pt x="476288" y="130111"/>
                  </a:lnTo>
                  <a:lnTo>
                    <a:pt x="474878" y="148767"/>
                  </a:lnTo>
                  <a:lnTo>
                    <a:pt x="453910" y="195770"/>
                  </a:lnTo>
                  <a:lnTo>
                    <a:pt x="411594" y="220992"/>
                  </a:lnTo>
                  <a:lnTo>
                    <a:pt x="411175" y="220992"/>
                  </a:lnTo>
                  <a:lnTo>
                    <a:pt x="393915" y="222618"/>
                  </a:lnTo>
                  <a:lnTo>
                    <a:pt x="346405" y="208013"/>
                  </a:lnTo>
                  <a:lnTo>
                    <a:pt x="318185" y="166890"/>
                  </a:lnTo>
                  <a:lnTo>
                    <a:pt x="312750" y="129514"/>
                  </a:lnTo>
                  <a:lnTo>
                    <a:pt x="314210" y="109296"/>
                  </a:lnTo>
                  <a:lnTo>
                    <a:pt x="336321" y="62369"/>
                  </a:lnTo>
                  <a:lnTo>
                    <a:pt x="377558" y="39700"/>
                  </a:lnTo>
                  <a:lnTo>
                    <a:pt x="393915" y="38188"/>
                  </a:lnTo>
                  <a:lnTo>
                    <a:pt x="409638" y="39700"/>
                  </a:lnTo>
                  <a:lnTo>
                    <a:pt x="451218" y="62077"/>
                  </a:lnTo>
                  <a:lnTo>
                    <a:pt x="474713" y="109296"/>
                  </a:lnTo>
                  <a:lnTo>
                    <a:pt x="476237" y="129514"/>
                  </a:lnTo>
                  <a:lnTo>
                    <a:pt x="476288" y="130111"/>
                  </a:lnTo>
                  <a:lnTo>
                    <a:pt x="476288" y="5969"/>
                  </a:lnTo>
                  <a:lnTo>
                    <a:pt x="473900" y="5969"/>
                  </a:lnTo>
                  <a:lnTo>
                    <a:pt x="473900" y="41173"/>
                  </a:lnTo>
                  <a:lnTo>
                    <a:pt x="471093" y="38188"/>
                  </a:lnTo>
                  <a:lnTo>
                    <a:pt x="456958" y="23164"/>
                  </a:lnTo>
                  <a:lnTo>
                    <a:pt x="437184" y="10299"/>
                  </a:lnTo>
                  <a:lnTo>
                    <a:pt x="414578" y="2578"/>
                  </a:lnTo>
                  <a:lnTo>
                    <a:pt x="389140" y="0"/>
                  </a:lnTo>
                  <a:lnTo>
                    <a:pt x="364756" y="2146"/>
                  </a:lnTo>
                  <a:lnTo>
                    <a:pt x="321932" y="19304"/>
                  </a:lnTo>
                  <a:lnTo>
                    <a:pt x="288226" y="53149"/>
                  </a:lnTo>
                  <a:lnTo>
                    <a:pt x="270751" y="100736"/>
                  </a:lnTo>
                  <a:lnTo>
                    <a:pt x="268566" y="129514"/>
                  </a:lnTo>
                  <a:lnTo>
                    <a:pt x="270776" y="158838"/>
                  </a:lnTo>
                  <a:lnTo>
                    <a:pt x="288378" y="207175"/>
                  </a:lnTo>
                  <a:lnTo>
                    <a:pt x="322338" y="241350"/>
                  </a:lnTo>
                  <a:lnTo>
                    <a:pt x="365010" y="258660"/>
                  </a:lnTo>
                  <a:lnTo>
                    <a:pt x="389140" y="260819"/>
                  </a:lnTo>
                  <a:lnTo>
                    <a:pt x="414134" y="258216"/>
                  </a:lnTo>
                  <a:lnTo>
                    <a:pt x="436587" y="250380"/>
                  </a:lnTo>
                  <a:lnTo>
                    <a:pt x="456514" y="237312"/>
                  </a:lnTo>
                  <a:lnTo>
                    <a:pt x="470496" y="222618"/>
                  </a:lnTo>
                  <a:lnTo>
                    <a:pt x="473900" y="219036"/>
                  </a:lnTo>
                  <a:lnTo>
                    <a:pt x="473900" y="253657"/>
                  </a:lnTo>
                  <a:lnTo>
                    <a:pt x="516864" y="253657"/>
                  </a:lnTo>
                  <a:lnTo>
                    <a:pt x="516864" y="219036"/>
                  </a:lnTo>
                  <a:lnTo>
                    <a:pt x="516864" y="41173"/>
                  </a:lnTo>
                  <a:lnTo>
                    <a:pt x="516864" y="59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149150" y="3694714"/>
              <a:ext cx="190999" cy="247688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3560356" y="3688746"/>
              <a:ext cx="527685" cy="260985"/>
            </a:xfrm>
            <a:custGeom>
              <a:avLst/>
              <a:gdLst/>
              <a:ahLst/>
              <a:cxnLst/>
              <a:rect l="l" t="t" r="r" b="b"/>
              <a:pathLst>
                <a:path w="527685" h="260985">
                  <a:moveTo>
                    <a:pt x="199339" y="5969"/>
                  </a:moveTo>
                  <a:lnTo>
                    <a:pt x="0" y="5969"/>
                  </a:lnTo>
                  <a:lnTo>
                    <a:pt x="0" y="45339"/>
                  </a:lnTo>
                  <a:lnTo>
                    <a:pt x="0" y="253619"/>
                  </a:lnTo>
                  <a:lnTo>
                    <a:pt x="42976" y="253619"/>
                  </a:lnTo>
                  <a:lnTo>
                    <a:pt x="42976" y="45339"/>
                  </a:lnTo>
                  <a:lnTo>
                    <a:pt x="156375" y="45339"/>
                  </a:lnTo>
                  <a:lnTo>
                    <a:pt x="156375" y="253619"/>
                  </a:lnTo>
                  <a:lnTo>
                    <a:pt x="199339" y="253619"/>
                  </a:lnTo>
                  <a:lnTo>
                    <a:pt x="199339" y="45339"/>
                  </a:lnTo>
                  <a:lnTo>
                    <a:pt x="199339" y="5969"/>
                  </a:lnTo>
                  <a:close/>
                </a:path>
                <a:path w="527685" h="260985">
                  <a:moveTo>
                    <a:pt x="527596" y="130708"/>
                  </a:moveTo>
                  <a:lnTo>
                    <a:pt x="518274" y="78943"/>
                  </a:lnTo>
                  <a:lnTo>
                    <a:pt x="491261" y="38188"/>
                  </a:lnTo>
                  <a:lnTo>
                    <a:pt x="483425" y="31419"/>
                  </a:lnTo>
                  <a:lnTo>
                    <a:pt x="483425" y="130708"/>
                  </a:lnTo>
                  <a:lnTo>
                    <a:pt x="481825" y="151041"/>
                  </a:lnTo>
                  <a:lnTo>
                    <a:pt x="457771" y="198158"/>
                  </a:lnTo>
                  <a:lnTo>
                    <a:pt x="413562" y="221094"/>
                  </a:lnTo>
                  <a:lnTo>
                    <a:pt x="396290" y="222618"/>
                  </a:lnTo>
                  <a:lnTo>
                    <a:pt x="379018" y="221094"/>
                  </a:lnTo>
                  <a:lnTo>
                    <a:pt x="334822" y="198158"/>
                  </a:lnTo>
                  <a:lnTo>
                    <a:pt x="310756" y="151041"/>
                  </a:lnTo>
                  <a:lnTo>
                    <a:pt x="309156" y="130708"/>
                  </a:lnTo>
                  <a:lnTo>
                    <a:pt x="310743" y="110363"/>
                  </a:lnTo>
                  <a:lnTo>
                    <a:pt x="334518" y="62966"/>
                  </a:lnTo>
                  <a:lnTo>
                    <a:pt x="378777" y="39738"/>
                  </a:lnTo>
                  <a:lnTo>
                    <a:pt x="396290" y="38188"/>
                  </a:lnTo>
                  <a:lnTo>
                    <a:pt x="413867" y="39738"/>
                  </a:lnTo>
                  <a:lnTo>
                    <a:pt x="458076" y="62674"/>
                  </a:lnTo>
                  <a:lnTo>
                    <a:pt x="481850" y="110134"/>
                  </a:lnTo>
                  <a:lnTo>
                    <a:pt x="483425" y="130708"/>
                  </a:lnTo>
                  <a:lnTo>
                    <a:pt x="483425" y="31419"/>
                  </a:lnTo>
                  <a:lnTo>
                    <a:pt x="470420" y="20815"/>
                  </a:lnTo>
                  <a:lnTo>
                    <a:pt x="448144" y="9258"/>
                  </a:lnTo>
                  <a:lnTo>
                    <a:pt x="423430" y="2324"/>
                  </a:lnTo>
                  <a:lnTo>
                    <a:pt x="396290" y="0"/>
                  </a:lnTo>
                  <a:lnTo>
                    <a:pt x="369150" y="2324"/>
                  </a:lnTo>
                  <a:lnTo>
                    <a:pt x="322148" y="20815"/>
                  </a:lnTo>
                  <a:lnTo>
                    <a:pt x="285965" y="56743"/>
                  </a:lnTo>
                  <a:lnTo>
                    <a:pt x="267322" y="103593"/>
                  </a:lnTo>
                  <a:lnTo>
                    <a:pt x="264985" y="130708"/>
                  </a:lnTo>
                  <a:lnTo>
                    <a:pt x="267322" y="157568"/>
                  </a:lnTo>
                  <a:lnTo>
                    <a:pt x="285965" y="204127"/>
                  </a:lnTo>
                  <a:lnTo>
                    <a:pt x="322148" y="240004"/>
                  </a:lnTo>
                  <a:lnTo>
                    <a:pt x="369150" y="258508"/>
                  </a:lnTo>
                  <a:lnTo>
                    <a:pt x="396290" y="260819"/>
                  </a:lnTo>
                  <a:lnTo>
                    <a:pt x="423430" y="258508"/>
                  </a:lnTo>
                  <a:lnTo>
                    <a:pt x="470420" y="240004"/>
                  </a:lnTo>
                  <a:lnTo>
                    <a:pt x="506615" y="204127"/>
                  </a:lnTo>
                  <a:lnTo>
                    <a:pt x="525259" y="157568"/>
                  </a:lnTo>
                  <a:lnTo>
                    <a:pt x="527596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117801" y="3694714"/>
              <a:ext cx="223218" cy="248882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393520" y="3694714"/>
              <a:ext cx="190999" cy="247688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4665688" y="3675627"/>
              <a:ext cx="1668780" cy="407034"/>
            </a:xfrm>
            <a:custGeom>
              <a:avLst/>
              <a:gdLst/>
              <a:ahLst/>
              <a:cxnLst/>
              <a:rect l="l" t="t" r="r" b="b"/>
              <a:pathLst>
                <a:path w="1668779" h="407035">
                  <a:moveTo>
                    <a:pt x="248285" y="144424"/>
                  </a:moveTo>
                  <a:lnTo>
                    <a:pt x="240144" y="94818"/>
                  </a:lnTo>
                  <a:lnTo>
                    <a:pt x="215760" y="52222"/>
                  </a:lnTo>
                  <a:lnTo>
                    <a:pt x="204114" y="40970"/>
                  </a:lnTo>
                  <a:lnTo>
                    <a:pt x="204114" y="144424"/>
                  </a:lnTo>
                  <a:lnTo>
                    <a:pt x="202755" y="162471"/>
                  </a:lnTo>
                  <a:lnTo>
                    <a:pt x="182029" y="209194"/>
                  </a:lnTo>
                  <a:lnTo>
                    <a:pt x="140843" y="234086"/>
                  </a:lnTo>
                  <a:lnTo>
                    <a:pt x="123545" y="235750"/>
                  </a:lnTo>
                  <a:lnTo>
                    <a:pt x="105918" y="234086"/>
                  </a:lnTo>
                  <a:lnTo>
                    <a:pt x="63550" y="209194"/>
                  </a:lnTo>
                  <a:lnTo>
                    <a:pt x="42100" y="162801"/>
                  </a:lnTo>
                  <a:lnTo>
                    <a:pt x="40627" y="144424"/>
                  </a:lnTo>
                  <a:lnTo>
                    <a:pt x="40576" y="143840"/>
                  </a:lnTo>
                  <a:lnTo>
                    <a:pt x="42125" y="124066"/>
                  </a:lnTo>
                  <a:lnTo>
                    <a:pt x="42151" y="123736"/>
                  </a:lnTo>
                  <a:lnTo>
                    <a:pt x="46812" y="105930"/>
                  </a:lnTo>
                  <a:lnTo>
                    <a:pt x="78638" y="65430"/>
                  </a:lnTo>
                  <a:lnTo>
                    <a:pt x="122948" y="51320"/>
                  </a:lnTo>
                  <a:lnTo>
                    <a:pt x="138569" y="52895"/>
                  </a:lnTo>
                  <a:lnTo>
                    <a:pt x="179641" y="76390"/>
                  </a:lnTo>
                  <a:lnTo>
                    <a:pt x="202501" y="123736"/>
                  </a:lnTo>
                  <a:lnTo>
                    <a:pt x="202590" y="124066"/>
                  </a:lnTo>
                  <a:lnTo>
                    <a:pt x="204076" y="143840"/>
                  </a:lnTo>
                  <a:lnTo>
                    <a:pt x="204114" y="144424"/>
                  </a:lnTo>
                  <a:lnTo>
                    <a:pt x="204114" y="40970"/>
                  </a:lnTo>
                  <a:lnTo>
                    <a:pt x="198056" y="35115"/>
                  </a:lnTo>
                  <a:lnTo>
                    <a:pt x="177482" y="22898"/>
                  </a:lnTo>
                  <a:lnTo>
                    <a:pt x="154330" y="15659"/>
                  </a:lnTo>
                  <a:lnTo>
                    <a:pt x="155041" y="15659"/>
                  </a:lnTo>
                  <a:lnTo>
                    <a:pt x="127723" y="13119"/>
                  </a:lnTo>
                  <a:lnTo>
                    <a:pt x="102946" y="15659"/>
                  </a:lnTo>
                  <a:lnTo>
                    <a:pt x="80568" y="23266"/>
                  </a:lnTo>
                  <a:lnTo>
                    <a:pt x="60579" y="35953"/>
                  </a:lnTo>
                  <a:lnTo>
                    <a:pt x="42976" y="53708"/>
                  </a:lnTo>
                  <a:lnTo>
                    <a:pt x="42976" y="19100"/>
                  </a:lnTo>
                  <a:lnTo>
                    <a:pt x="0" y="19100"/>
                  </a:lnTo>
                  <a:lnTo>
                    <a:pt x="0" y="406450"/>
                  </a:lnTo>
                  <a:lnTo>
                    <a:pt x="42976" y="406450"/>
                  </a:lnTo>
                  <a:lnTo>
                    <a:pt x="42976" y="232168"/>
                  </a:lnTo>
                  <a:lnTo>
                    <a:pt x="60464" y="250444"/>
                  </a:lnTo>
                  <a:lnTo>
                    <a:pt x="80721" y="263499"/>
                  </a:lnTo>
                  <a:lnTo>
                    <a:pt x="103733" y="271335"/>
                  </a:lnTo>
                  <a:lnTo>
                    <a:pt x="129514" y="273939"/>
                  </a:lnTo>
                  <a:lnTo>
                    <a:pt x="155282" y="271576"/>
                  </a:lnTo>
                  <a:lnTo>
                    <a:pt x="198551" y="252628"/>
                  </a:lnTo>
                  <a:lnTo>
                    <a:pt x="230149" y="216115"/>
                  </a:lnTo>
                  <a:lnTo>
                    <a:pt x="246265" y="170294"/>
                  </a:lnTo>
                  <a:lnTo>
                    <a:pt x="248285" y="144424"/>
                  </a:lnTo>
                  <a:close/>
                </a:path>
                <a:path w="1668779" h="407035">
                  <a:moveTo>
                    <a:pt x="526402" y="0"/>
                  </a:moveTo>
                  <a:lnTo>
                    <a:pt x="356895" y="182626"/>
                  </a:lnTo>
                  <a:lnTo>
                    <a:pt x="356895" y="19088"/>
                  </a:lnTo>
                  <a:lnTo>
                    <a:pt x="313918" y="19088"/>
                  </a:lnTo>
                  <a:lnTo>
                    <a:pt x="313918" y="284086"/>
                  </a:lnTo>
                  <a:lnTo>
                    <a:pt x="483425" y="101460"/>
                  </a:lnTo>
                  <a:lnTo>
                    <a:pt x="483425" y="266776"/>
                  </a:lnTo>
                  <a:lnTo>
                    <a:pt x="526402" y="266776"/>
                  </a:lnTo>
                  <a:lnTo>
                    <a:pt x="526402" y="0"/>
                  </a:lnTo>
                  <a:close/>
                </a:path>
                <a:path w="1668779" h="407035">
                  <a:moveTo>
                    <a:pt x="793775" y="190982"/>
                  </a:moveTo>
                  <a:lnTo>
                    <a:pt x="776465" y="145618"/>
                  </a:lnTo>
                  <a:lnTo>
                    <a:pt x="747814" y="129514"/>
                  </a:lnTo>
                  <a:lnTo>
                    <a:pt x="760095" y="119773"/>
                  </a:lnTo>
                  <a:lnTo>
                    <a:pt x="768858" y="107873"/>
                  </a:lnTo>
                  <a:lnTo>
                    <a:pt x="774115" y="93814"/>
                  </a:lnTo>
                  <a:lnTo>
                    <a:pt x="775868" y="77584"/>
                  </a:lnTo>
                  <a:lnTo>
                    <a:pt x="774522" y="63893"/>
                  </a:lnTo>
                  <a:lnTo>
                    <a:pt x="754380" y="30429"/>
                  </a:lnTo>
                  <a:lnTo>
                    <a:pt x="713638" y="14211"/>
                  </a:lnTo>
                  <a:lnTo>
                    <a:pt x="695883" y="13119"/>
                  </a:lnTo>
                  <a:lnTo>
                    <a:pt x="680859" y="13982"/>
                  </a:lnTo>
                  <a:lnTo>
                    <a:pt x="641578" y="26847"/>
                  </a:lnTo>
                  <a:lnTo>
                    <a:pt x="609930" y="57873"/>
                  </a:lnTo>
                  <a:lnTo>
                    <a:pt x="639787" y="82359"/>
                  </a:lnTo>
                  <a:lnTo>
                    <a:pt x="643737" y="76085"/>
                  </a:lnTo>
                  <a:lnTo>
                    <a:pt x="648436" y="70421"/>
                  </a:lnTo>
                  <a:lnTo>
                    <a:pt x="685038" y="51904"/>
                  </a:lnTo>
                  <a:lnTo>
                    <a:pt x="694105" y="51308"/>
                  </a:lnTo>
                  <a:lnTo>
                    <a:pt x="704138" y="51866"/>
                  </a:lnTo>
                  <a:lnTo>
                    <a:pt x="735799" y="78066"/>
                  </a:lnTo>
                  <a:lnTo>
                    <a:pt x="736473" y="85940"/>
                  </a:lnTo>
                  <a:lnTo>
                    <a:pt x="735660" y="92735"/>
                  </a:lnTo>
                  <a:lnTo>
                    <a:pt x="701636" y="114769"/>
                  </a:lnTo>
                  <a:lnTo>
                    <a:pt x="691121" y="115189"/>
                  </a:lnTo>
                  <a:lnTo>
                    <a:pt x="670229" y="115189"/>
                  </a:lnTo>
                  <a:lnTo>
                    <a:pt x="670229" y="154571"/>
                  </a:lnTo>
                  <a:lnTo>
                    <a:pt x="695299" y="154571"/>
                  </a:lnTo>
                  <a:lnTo>
                    <a:pt x="708355" y="155092"/>
                  </a:lnTo>
                  <a:lnTo>
                    <a:pt x="747064" y="174866"/>
                  </a:lnTo>
                  <a:lnTo>
                    <a:pt x="750798" y="191579"/>
                  </a:lnTo>
                  <a:lnTo>
                    <a:pt x="749719" y="202463"/>
                  </a:lnTo>
                  <a:lnTo>
                    <a:pt x="716178" y="233362"/>
                  </a:lnTo>
                  <a:lnTo>
                    <a:pt x="691718" y="235737"/>
                  </a:lnTo>
                  <a:lnTo>
                    <a:pt x="680212" y="234950"/>
                  </a:lnTo>
                  <a:lnTo>
                    <a:pt x="643928" y="217208"/>
                  </a:lnTo>
                  <a:lnTo>
                    <a:pt x="629043" y="195160"/>
                  </a:lnTo>
                  <a:lnTo>
                    <a:pt x="592035" y="210680"/>
                  </a:lnTo>
                  <a:lnTo>
                    <a:pt x="615200" y="244817"/>
                  </a:lnTo>
                  <a:lnTo>
                    <a:pt x="654862" y="268719"/>
                  </a:lnTo>
                  <a:lnTo>
                    <a:pt x="691121" y="273939"/>
                  </a:lnTo>
                  <a:lnTo>
                    <a:pt x="712076" y="272745"/>
                  </a:lnTo>
                  <a:lnTo>
                    <a:pt x="761542" y="254850"/>
                  </a:lnTo>
                  <a:lnTo>
                    <a:pt x="791756" y="209969"/>
                  </a:lnTo>
                  <a:lnTo>
                    <a:pt x="793775" y="190982"/>
                  </a:lnTo>
                  <a:close/>
                </a:path>
                <a:path w="1668779" h="407035">
                  <a:moveTo>
                    <a:pt x="1092187" y="19100"/>
                  </a:moveTo>
                  <a:lnTo>
                    <a:pt x="1051610" y="19100"/>
                  </a:lnTo>
                  <a:lnTo>
                    <a:pt x="1051610" y="143243"/>
                  </a:lnTo>
                  <a:lnTo>
                    <a:pt x="1050213" y="161899"/>
                  </a:lnTo>
                  <a:lnTo>
                    <a:pt x="1029233" y="208902"/>
                  </a:lnTo>
                  <a:lnTo>
                    <a:pt x="986917" y="234124"/>
                  </a:lnTo>
                  <a:lnTo>
                    <a:pt x="986510" y="234124"/>
                  </a:lnTo>
                  <a:lnTo>
                    <a:pt x="969238" y="235750"/>
                  </a:lnTo>
                  <a:lnTo>
                    <a:pt x="921727" y="221145"/>
                  </a:lnTo>
                  <a:lnTo>
                    <a:pt x="893508" y="180022"/>
                  </a:lnTo>
                  <a:lnTo>
                    <a:pt x="888072" y="142646"/>
                  </a:lnTo>
                  <a:lnTo>
                    <a:pt x="889533" y="122428"/>
                  </a:lnTo>
                  <a:lnTo>
                    <a:pt x="911644" y="75501"/>
                  </a:lnTo>
                  <a:lnTo>
                    <a:pt x="952881" y="52832"/>
                  </a:lnTo>
                  <a:lnTo>
                    <a:pt x="969238" y="51320"/>
                  </a:lnTo>
                  <a:lnTo>
                    <a:pt x="984961" y="52832"/>
                  </a:lnTo>
                  <a:lnTo>
                    <a:pt x="1026541" y="75209"/>
                  </a:lnTo>
                  <a:lnTo>
                    <a:pt x="1050036" y="122428"/>
                  </a:lnTo>
                  <a:lnTo>
                    <a:pt x="1051560" y="142646"/>
                  </a:lnTo>
                  <a:lnTo>
                    <a:pt x="1051610" y="143243"/>
                  </a:lnTo>
                  <a:lnTo>
                    <a:pt x="1051610" y="19100"/>
                  </a:lnTo>
                  <a:lnTo>
                    <a:pt x="1049223" y="19100"/>
                  </a:lnTo>
                  <a:lnTo>
                    <a:pt x="1049223" y="54305"/>
                  </a:lnTo>
                  <a:lnTo>
                    <a:pt x="1046416" y="51320"/>
                  </a:lnTo>
                  <a:lnTo>
                    <a:pt x="1032281" y="36296"/>
                  </a:lnTo>
                  <a:lnTo>
                    <a:pt x="1012507" y="23431"/>
                  </a:lnTo>
                  <a:lnTo>
                    <a:pt x="989914" y="15709"/>
                  </a:lnTo>
                  <a:lnTo>
                    <a:pt x="964463" y="13131"/>
                  </a:lnTo>
                  <a:lnTo>
                    <a:pt x="940092" y="15278"/>
                  </a:lnTo>
                  <a:lnTo>
                    <a:pt x="897267" y="32435"/>
                  </a:lnTo>
                  <a:lnTo>
                    <a:pt x="863549" y="66281"/>
                  </a:lnTo>
                  <a:lnTo>
                    <a:pt x="846086" y="113868"/>
                  </a:lnTo>
                  <a:lnTo>
                    <a:pt x="843902" y="142646"/>
                  </a:lnTo>
                  <a:lnTo>
                    <a:pt x="846099" y="171970"/>
                  </a:lnTo>
                  <a:lnTo>
                    <a:pt x="863714" y="220306"/>
                  </a:lnTo>
                  <a:lnTo>
                    <a:pt x="897661" y="254482"/>
                  </a:lnTo>
                  <a:lnTo>
                    <a:pt x="940333" y="271792"/>
                  </a:lnTo>
                  <a:lnTo>
                    <a:pt x="964463" y="273951"/>
                  </a:lnTo>
                  <a:lnTo>
                    <a:pt x="989457" y="271348"/>
                  </a:lnTo>
                  <a:lnTo>
                    <a:pt x="1011910" y="263512"/>
                  </a:lnTo>
                  <a:lnTo>
                    <a:pt x="1031836" y="250444"/>
                  </a:lnTo>
                  <a:lnTo>
                    <a:pt x="1045819" y="235750"/>
                  </a:lnTo>
                  <a:lnTo>
                    <a:pt x="1049223" y="232168"/>
                  </a:lnTo>
                  <a:lnTo>
                    <a:pt x="1049223" y="266788"/>
                  </a:lnTo>
                  <a:lnTo>
                    <a:pt x="1092187" y="266788"/>
                  </a:lnTo>
                  <a:lnTo>
                    <a:pt x="1092187" y="232168"/>
                  </a:lnTo>
                  <a:lnTo>
                    <a:pt x="1092187" y="54305"/>
                  </a:lnTo>
                  <a:lnTo>
                    <a:pt x="1092187" y="19100"/>
                  </a:lnTo>
                  <a:close/>
                </a:path>
                <a:path w="1668779" h="407035">
                  <a:moveTo>
                    <a:pt x="1410893" y="227418"/>
                  </a:moveTo>
                  <a:lnTo>
                    <a:pt x="1370304" y="227418"/>
                  </a:lnTo>
                  <a:lnTo>
                    <a:pt x="1370304" y="19138"/>
                  </a:lnTo>
                  <a:lnTo>
                    <a:pt x="1327340" y="19138"/>
                  </a:lnTo>
                  <a:lnTo>
                    <a:pt x="1327340" y="227418"/>
                  </a:lnTo>
                  <a:lnTo>
                    <a:pt x="1216329" y="227418"/>
                  </a:lnTo>
                  <a:lnTo>
                    <a:pt x="1216329" y="19138"/>
                  </a:lnTo>
                  <a:lnTo>
                    <a:pt x="1173353" y="19138"/>
                  </a:lnTo>
                  <a:lnTo>
                    <a:pt x="1173353" y="227418"/>
                  </a:lnTo>
                  <a:lnTo>
                    <a:pt x="1173353" y="266788"/>
                  </a:lnTo>
                  <a:lnTo>
                    <a:pt x="1371498" y="266788"/>
                  </a:lnTo>
                  <a:lnTo>
                    <a:pt x="1371498" y="332828"/>
                  </a:lnTo>
                  <a:lnTo>
                    <a:pt x="1410893" y="332828"/>
                  </a:lnTo>
                  <a:lnTo>
                    <a:pt x="1410893" y="266788"/>
                  </a:lnTo>
                  <a:lnTo>
                    <a:pt x="1410893" y="227418"/>
                  </a:lnTo>
                  <a:close/>
                </a:path>
                <a:path w="1668779" h="407035">
                  <a:moveTo>
                    <a:pt x="1668729" y="0"/>
                  </a:moveTo>
                  <a:lnTo>
                    <a:pt x="1499222" y="182626"/>
                  </a:lnTo>
                  <a:lnTo>
                    <a:pt x="1499222" y="19088"/>
                  </a:lnTo>
                  <a:lnTo>
                    <a:pt x="1456258" y="19088"/>
                  </a:lnTo>
                  <a:lnTo>
                    <a:pt x="1456258" y="284086"/>
                  </a:lnTo>
                  <a:lnTo>
                    <a:pt x="1625752" y="101460"/>
                  </a:lnTo>
                  <a:lnTo>
                    <a:pt x="1625752" y="266776"/>
                  </a:lnTo>
                  <a:lnTo>
                    <a:pt x="1668729" y="266776"/>
                  </a:lnTo>
                  <a:lnTo>
                    <a:pt x="16687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386926" y="3694714"/>
              <a:ext cx="190999" cy="247688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1491742" y="3675627"/>
              <a:ext cx="7942580" cy="1000125"/>
            </a:xfrm>
            <a:custGeom>
              <a:avLst/>
              <a:gdLst/>
              <a:ahLst/>
              <a:cxnLst/>
              <a:rect l="l" t="t" r="r" b="b"/>
              <a:pathLst>
                <a:path w="7942580" h="1000125">
                  <a:moveTo>
                    <a:pt x="436892" y="983005"/>
                  </a:moveTo>
                  <a:lnTo>
                    <a:pt x="374815" y="562216"/>
                  </a:lnTo>
                  <a:lnTo>
                    <a:pt x="219036" y="898842"/>
                  </a:lnTo>
                  <a:lnTo>
                    <a:pt x="66243" y="562813"/>
                  </a:lnTo>
                  <a:lnTo>
                    <a:pt x="0" y="983005"/>
                  </a:lnTo>
                  <a:lnTo>
                    <a:pt x="45351" y="983005"/>
                  </a:lnTo>
                  <a:lnTo>
                    <a:pt x="84747" y="706056"/>
                  </a:lnTo>
                  <a:lnTo>
                    <a:pt x="218440" y="999718"/>
                  </a:lnTo>
                  <a:lnTo>
                    <a:pt x="353923" y="706056"/>
                  </a:lnTo>
                  <a:lnTo>
                    <a:pt x="391528" y="983005"/>
                  </a:lnTo>
                  <a:lnTo>
                    <a:pt x="436892" y="983005"/>
                  </a:lnTo>
                  <a:close/>
                </a:path>
                <a:path w="7942580" h="1000125">
                  <a:moveTo>
                    <a:pt x="750824" y="735304"/>
                  </a:moveTo>
                  <a:lnTo>
                    <a:pt x="710234" y="735304"/>
                  </a:lnTo>
                  <a:lnTo>
                    <a:pt x="710234" y="859459"/>
                  </a:lnTo>
                  <a:lnTo>
                    <a:pt x="708837" y="878103"/>
                  </a:lnTo>
                  <a:lnTo>
                    <a:pt x="687857" y="925106"/>
                  </a:lnTo>
                  <a:lnTo>
                    <a:pt x="645541" y="950328"/>
                  </a:lnTo>
                  <a:lnTo>
                    <a:pt x="645121" y="950328"/>
                  </a:lnTo>
                  <a:lnTo>
                    <a:pt x="627875" y="951953"/>
                  </a:lnTo>
                  <a:lnTo>
                    <a:pt x="580364" y="937361"/>
                  </a:lnTo>
                  <a:lnTo>
                    <a:pt x="552145" y="896226"/>
                  </a:lnTo>
                  <a:lnTo>
                    <a:pt x="546747" y="859459"/>
                  </a:lnTo>
                  <a:lnTo>
                    <a:pt x="546696" y="858850"/>
                  </a:lnTo>
                  <a:lnTo>
                    <a:pt x="552589" y="820585"/>
                  </a:lnTo>
                  <a:lnTo>
                    <a:pt x="582714" y="781138"/>
                  </a:lnTo>
                  <a:lnTo>
                    <a:pt x="627875" y="767537"/>
                  </a:lnTo>
                  <a:lnTo>
                    <a:pt x="643597" y="769048"/>
                  </a:lnTo>
                  <a:lnTo>
                    <a:pt x="685165" y="791413"/>
                  </a:lnTo>
                  <a:lnTo>
                    <a:pt x="708672" y="838644"/>
                  </a:lnTo>
                  <a:lnTo>
                    <a:pt x="710234" y="859459"/>
                  </a:lnTo>
                  <a:lnTo>
                    <a:pt x="710234" y="735304"/>
                  </a:lnTo>
                  <a:lnTo>
                    <a:pt x="707847" y="735304"/>
                  </a:lnTo>
                  <a:lnTo>
                    <a:pt x="707847" y="770521"/>
                  </a:lnTo>
                  <a:lnTo>
                    <a:pt x="705040" y="767537"/>
                  </a:lnTo>
                  <a:lnTo>
                    <a:pt x="690905" y="752500"/>
                  </a:lnTo>
                  <a:lnTo>
                    <a:pt x="671144" y="739648"/>
                  </a:lnTo>
                  <a:lnTo>
                    <a:pt x="648538" y="731926"/>
                  </a:lnTo>
                  <a:lnTo>
                    <a:pt x="623100" y="729348"/>
                  </a:lnTo>
                  <a:lnTo>
                    <a:pt x="598716" y="731494"/>
                  </a:lnTo>
                  <a:lnTo>
                    <a:pt x="555891" y="748652"/>
                  </a:lnTo>
                  <a:lnTo>
                    <a:pt x="522173" y="782485"/>
                  </a:lnTo>
                  <a:lnTo>
                    <a:pt x="504710" y="830072"/>
                  </a:lnTo>
                  <a:lnTo>
                    <a:pt x="502526" y="858850"/>
                  </a:lnTo>
                  <a:lnTo>
                    <a:pt x="504723" y="888174"/>
                  </a:lnTo>
                  <a:lnTo>
                    <a:pt x="522338" y="936523"/>
                  </a:lnTo>
                  <a:lnTo>
                    <a:pt x="556285" y="970686"/>
                  </a:lnTo>
                  <a:lnTo>
                    <a:pt x="598957" y="987996"/>
                  </a:lnTo>
                  <a:lnTo>
                    <a:pt x="623100" y="990168"/>
                  </a:lnTo>
                  <a:lnTo>
                    <a:pt x="648081" y="987552"/>
                  </a:lnTo>
                  <a:lnTo>
                    <a:pt x="670547" y="979716"/>
                  </a:lnTo>
                  <a:lnTo>
                    <a:pt x="690460" y="966660"/>
                  </a:lnTo>
                  <a:lnTo>
                    <a:pt x="704443" y="951953"/>
                  </a:lnTo>
                  <a:lnTo>
                    <a:pt x="707847" y="948372"/>
                  </a:lnTo>
                  <a:lnTo>
                    <a:pt x="707847" y="983005"/>
                  </a:lnTo>
                  <a:lnTo>
                    <a:pt x="750824" y="983005"/>
                  </a:lnTo>
                  <a:lnTo>
                    <a:pt x="750824" y="948372"/>
                  </a:lnTo>
                  <a:lnTo>
                    <a:pt x="750824" y="770521"/>
                  </a:lnTo>
                  <a:lnTo>
                    <a:pt x="750824" y="735304"/>
                  </a:lnTo>
                  <a:close/>
                </a:path>
                <a:path w="7942580" h="1000125">
                  <a:moveTo>
                    <a:pt x="1027747" y="913155"/>
                  </a:moveTo>
                  <a:lnTo>
                    <a:pt x="1010653" y="930135"/>
                  </a:lnTo>
                  <a:lnTo>
                    <a:pt x="991628" y="942263"/>
                  </a:lnTo>
                  <a:lnTo>
                    <a:pt x="970661" y="949528"/>
                  </a:lnTo>
                  <a:lnTo>
                    <a:pt x="947762" y="951953"/>
                  </a:lnTo>
                  <a:lnTo>
                    <a:pt x="930490" y="950429"/>
                  </a:lnTo>
                  <a:lnTo>
                    <a:pt x="886294" y="927506"/>
                  </a:lnTo>
                  <a:lnTo>
                    <a:pt x="862228" y="880376"/>
                  </a:lnTo>
                  <a:lnTo>
                    <a:pt x="860628" y="860056"/>
                  </a:lnTo>
                  <a:lnTo>
                    <a:pt x="862228" y="839698"/>
                  </a:lnTo>
                  <a:lnTo>
                    <a:pt x="886294" y="792289"/>
                  </a:lnTo>
                  <a:lnTo>
                    <a:pt x="930833" y="769073"/>
                  </a:lnTo>
                  <a:lnTo>
                    <a:pt x="948359" y="767537"/>
                  </a:lnTo>
                  <a:lnTo>
                    <a:pt x="971346" y="769848"/>
                  </a:lnTo>
                  <a:lnTo>
                    <a:pt x="991933" y="776795"/>
                  </a:lnTo>
                  <a:lnTo>
                    <a:pt x="1010132" y="788365"/>
                  </a:lnTo>
                  <a:lnTo>
                    <a:pt x="1025956" y="804545"/>
                  </a:lnTo>
                  <a:lnTo>
                    <a:pt x="1025956" y="753211"/>
                  </a:lnTo>
                  <a:lnTo>
                    <a:pt x="1008380" y="742772"/>
                  </a:lnTo>
                  <a:lnTo>
                    <a:pt x="989698" y="735317"/>
                  </a:lnTo>
                  <a:lnTo>
                    <a:pt x="969886" y="730846"/>
                  </a:lnTo>
                  <a:lnTo>
                    <a:pt x="948956" y="729348"/>
                  </a:lnTo>
                  <a:lnTo>
                    <a:pt x="921537" y="731685"/>
                  </a:lnTo>
                  <a:lnTo>
                    <a:pt x="874090" y="750328"/>
                  </a:lnTo>
                  <a:lnTo>
                    <a:pt x="837603" y="786511"/>
                  </a:lnTo>
                  <a:lnTo>
                    <a:pt x="818807" y="833513"/>
                  </a:lnTo>
                  <a:lnTo>
                    <a:pt x="816457" y="860653"/>
                  </a:lnTo>
                  <a:lnTo>
                    <a:pt x="818781" y="887488"/>
                  </a:lnTo>
                  <a:lnTo>
                    <a:pt x="837438" y="933894"/>
                  </a:lnTo>
                  <a:lnTo>
                    <a:pt x="873696" y="969518"/>
                  </a:lnTo>
                  <a:lnTo>
                    <a:pt x="921296" y="987869"/>
                  </a:lnTo>
                  <a:lnTo>
                    <a:pt x="948956" y="990168"/>
                  </a:lnTo>
                  <a:lnTo>
                    <a:pt x="970216" y="988555"/>
                  </a:lnTo>
                  <a:lnTo>
                    <a:pt x="990434" y="983742"/>
                  </a:lnTo>
                  <a:lnTo>
                    <a:pt x="1009611" y="975728"/>
                  </a:lnTo>
                  <a:lnTo>
                    <a:pt x="1027747" y="964501"/>
                  </a:lnTo>
                  <a:lnTo>
                    <a:pt x="1027747" y="913155"/>
                  </a:lnTo>
                  <a:close/>
                </a:path>
                <a:path w="7942580" h="1000125">
                  <a:moveTo>
                    <a:pt x="1289151" y="913155"/>
                  </a:moveTo>
                  <a:lnTo>
                    <a:pt x="1272057" y="930135"/>
                  </a:lnTo>
                  <a:lnTo>
                    <a:pt x="1253032" y="942263"/>
                  </a:lnTo>
                  <a:lnTo>
                    <a:pt x="1232065" y="949528"/>
                  </a:lnTo>
                  <a:lnTo>
                    <a:pt x="1209167" y="951953"/>
                  </a:lnTo>
                  <a:lnTo>
                    <a:pt x="1191895" y="950429"/>
                  </a:lnTo>
                  <a:lnTo>
                    <a:pt x="1147699" y="927506"/>
                  </a:lnTo>
                  <a:lnTo>
                    <a:pt x="1123632" y="880376"/>
                  </a:lnTo>
                  <a:lnTo>
                    <a:pt x="1122032" y="860056"/>
                  </a:lnTo>
                  <a:lnTo>
                    <a:pt x="1123632" y="839698"/>
                  </a:lnTo>
                  <a:lnTo>
                    <a:pt x="1147699" y="792289"/>
                  </a:lnTo>
                  <a:lnTo>
                    <a:pt x="1192237" y="769073"/>
                  </a:lnTo>
                  <a:lnTo>
                    <a:pt x="1209776" y="767537"/>
                  </a:lnTo>
                  <a:lnTo>
                    <a:pt x="1232750" y="769848"/>
                  </a:lnTo>
                  <a:lnTo>
                    <a:pt x="1253337" y="776795"/>
                  </a:lnTo>
                  <a:lnTo>
                    <a:pt x="1271549" y="788365"/>
                  </a:lnTo>
                  <a:lnTo>
                    <a:pt x="1287360" y="804545"/>
                  </a:lnTo>
                  <a:lnTo>
                    <a:pt x="1287360" y="753211"/>
                  </a:lnTo>
                  <a:lnTo>
                    <a:pt x="1269796" y="742772"/>
                  </a:lnTo>
                  <a:lnTo>
                    <a:pt x="1251102" y="735317"/>
                  </a:lnTo>
                  <a:lnTo>
                    <a:pt x="1231290" y="730846"/>
                  </a:lnTo>
                  <a:lnTo>
                    <a:pt x="1210360" y="729348"/>
                  </a:lnTo>
                  <a:lnTo>
                    <a:pt x="1182941" y="731685"/>
                  </a:lnTo>
                  <a:lnTo>
                    <a:pt x="1135507" y="750328"/>
                  </a:lnTo>
                  <a:lnTo>
                    <a:pt x="1099019" y="786511"/>
                  </a:lnTo>
                  <a:lnTo>
                    <a:pt x="1080211" y="833513"/>
                  </a:lnTo>
                  <a:lnTo>
                    <a:pt x="1077861" y="860653"/>
                  </a:lnTo>
                  <a:lnTo>
                    <a:pt x="1080185" y="887488"/>
                  </a:lnTo>
                  <a:lnTo>
                    <a:pt x="1098842" y="933894"/>
                  </a:lnTo>
                  <a:lnTo>
                    <a:pt x="1135100" y="969518"/>
                  </a:lnTo>
                  <a:lnTo>
                    <a:pt x="1182700" y="987869"/>
                  </a:lnTo>
                  <a:lnTo>
                    <a:pt x="1210360" y="990168"/>
                  </a:lnTo>
                  <a:lnTo>
                    <a:pt x="1231620" y="988555"/>
                  </a:lnTo>
                  <a:lnTo>
                    <a:pt x="1251839" y="983742"/>
                  </a:lnTo>
                  <a:lnTo>
                    <a:pt x="1271016" y="975728"/>
                  </a:lnTo>
                  <a:lnTo>
                    <a:pt x="1289151" y="964501"/>
                  </a:lnTo>
                  <a:lnTo>
                    <a:pt x="1289151" y="913155"/>
                  </a:lnTo>
                  <a:close/>
                </a:path>
                <a:path w="7942580" h="1000125">
                  <a:moveTo>
                    <a:pt x="1601876" y="860056"/>
                  </a:moveTo>
                  <a:lnTo>
                    <a:pt x="1599539" y="832942"/>
                  </a:lnTo>
                  <a:lnTo>
                    <a:pt x="1592541" y="808278"/>
                  </a:lnTo>
                  <a:lnTo>
                    <a:pt x="1580883" y="786091"/>
                  </a:lnTo>
                  <a:lnTo>
                    <a:pt x="1565541" y="767537"/>
                  </a:lnTo>
                  <a:lnTo>
                    <a:pt x="1564563" y="766343"/>
                  </a:lnTo>
                  <a:lnTo>
                    <a:pt x="1557705" y="760768"/>
                  </a:lnTo>
                  <a:lnTo>
                    <a:pt x="1557705" y="860056"/>
                  </a:lnTo>
                  <a:lnTo>
                    <a:pt x="1556105" y="880376"/>
                  </a:lnTo>
                  <a:lnTo>
                    <a:pt x="1532039" y="927493"/>
                  </a:lnTo>
                  <a:lnTo>
                    <a:pt x="1487843" y="950429"/>
                  </a:lnTo>
                  <a:lnTo>
                    <a:pt x="1470571" y="951953"/>
                  </a:lnTo>
                  <a:lnTo>
                    <a:pt x="1453299" y="950429"/>
                  </a:lnTo>
                  <a:lnTo>
                    <a:pt x="1409090" y="927493"/>
                  </a:lnTo>
                  <a:lnTo>
                    <a:pt x="1385036" y="880376"/>
                  </a:lnTo>
                  <a:lnTo>
                    <a:pt x="1383436" y="860056"/>
                  </a:lnTo>
                  <a:lnTo>
                    <a:pt x="1385011" y="839698"/>
                  </a:lnTo>
                  <a:lnTo>
                    <a:pt x="1408785" y="792289"/>
                  </a:lnTo>
                  <a:lnTo>
                    <a:pt x="1453045" y="769073"/>
                  </a:lnTo>
                  <a:lnTo>
                    <a:pt x="1470571" y="767537"/>
                  </a:lnTo>
                  <a:lnTo>
                    <a:pt x="1488147" y="769073"/>
                  </a:lnTo>
                  <a:lnTo>
                    <a:pt x="1532343" y="792010"/>
                  </a:lnTo>
                  <a:lnTo>
                    <a:pt x="1556118" y="839470"/>
                  </a:lnTo>
                  <a:lnTo>
                    <a:pt x="1557705" y="860056"/>
                  </a:lnTo>
                  <a:lnTo>
                    <a:pt x="1557705" y="760768"/>
                  </a:lnTo>
                  <a:lnTo>
                    <a:pt x="1544701" y="750163"/>
                  </a:lnTo>
                  <a:lnTo>
                    <a:pt x="1522412" y="738606"/>
                  </a:lnTo>
                  <a:lnTo>
                    <a:pt x="1497711" y="731659"/>
                  </a:lnTo>
                  <a:lnTo>
                    <a:pt x="1470571" y="729348"/>
                  </a:lnTo>
                  <a:lnTo>
                    <a:pt x="1443431" y="731659"/>
                  </a:lnTo>
                  <a:lnTo>
                    <a:pt x="1396428" y="750163"/>
                  </a:lnTo>
                  <a:lnTo>
                    <a:pt x="1360246" y="786091"/>
                  </a:lnTo>
                  <a:lnTo>
                    <a:pt x="1341589" y="832942"/>
                  </a:lnTo>
                  <a:lnTo>
                    <a:pt x="1339265" y="860056"/>
                  </a:lnTo>
                  <a:lnTo>
                    <a:pt x="1341589" y="886904"/>
                  </a:lnTo>
                  <a:lnTo>
                    <a:pt x="1360246" y="933462"/>
                  </a:lnTo>
                  <a:lnTo>
                    <a:pt x="1396428" y="969352"/>
                  </a:lnTo>
                  <a:lnTo>
                    <a:pt x="1443431" y="987856"/>
                  </a:lnTo>
                  <a:lnTo>
                    <a:pt x="1470571" y="990168"/>
                  </a:lnTo>
                  <a:lnTo>
                    <a:pt x="1497711" y="987856"/>
                  </a:lnTo>
                  <a:lnTo>
                    <a:pt x="1522412" y="980909"/>
                  </a:lnTo>
                  <a:lnTo>
                    <a:pt x="1544701" y="969352"/>
                  </a:lnTo>
                  <a:lnTo>
                    <a:pt x="1564563" y="953173"/>
                  </a:lnTo>
                  <a:lnTo>
                    <a:pt x="1565567" y="951953"/>
                  </a:lnTo>
                  <a:lnTo>
                    <a:pt x="1580883" y="933462"/>
                  </a:lnTo>
                  <a:lnTo>
                    <a:pt x="1592541" y="911377"/>
                  </a:lnTo>
                  <a:lnTo>
                    <a:pt x="1599539" y="886904"/>
                  </a:lnTo>
                  <a:lnTo>
                    <a:pt x="1601876" y="860056"/>
                  </a:lnTo>
                  <a:close/>
                </a:path>
                <a:path w="7942580" h="1000125">
                  <a:moveTo>
                    <a:pt x="5539168" y="19100"/>
                  </a:moveTo>
                  <a:lnTo>
                    <a:pt x="5498579" y="19100"/>
                  </a:lnTo>
                  <a:lnTo>
                    <a:pt x="5498579" y="143243"/>
                  </a:lnTo>
                  <a:lnTo>
                    <a:pt x="5497182" y="161899"/>
                  </a:lnTo>
                  <a:lnTo>
                    <a:pt x="5476202" y="208902"/>
                  </a:lnTo>
                  <a:lnTo>
                    <a:pt x="5433898" y="234124"/>
                  </a:lnTo>
                  <a:lnTo>
                    <a:pt x="5433479" y="234124"/>
                  </a:lnTo>
                  <a:lnTo>
                    <a:pt x="5416220" y="235750"/>
                  </a:lnTo>
                  <a:lnTo>
                    <a:pt x="5368709" y="221145"/>
                  </a:lnTo>
                  <a:lnTo>
                    <a:pt x="5340489" y="180022"/>
                  </a:lnTo>
                  <a:lnTo>
                    <a:pt x="5335054" y="142646"/>
                  </a:lnTo>
                  <a:lnTo>
                    <a:pt x="5336514" y="122428"/>
                  </a:lnTo>
                  <a:lnTo>
                    <a:pt x="5358625" y="75501"/>
                  </a:lnTo>
                  <a:lnTo>
                    <a:pt x="5399862" y="52832"/>
                  </a:lnTo>
                  <a:lnTo>
                    <a:pt x="5416220" y="51320"/>
                  </a:lnTo>
                  <a:lnTo>
                    <a:pt x="5431942" y="52832"/>
                  </a:lnTo>
                  <a:lnTo>
                    <a:pt x="5473522" y="75209"/>
                  </a:lnTo>
                  <a:lnTo>
                    <a:pt x="5497017" y="122428"/>
                  </a:lnTo>
                  <a:lnTo>
                    <a:pt x="5498579" y="143243"/>
                  </a:lnTo>
                  <a:lnTo>
                    <a:pt x="5498579" y="19100"/>
                  </a:lnTo>
                  <a:lnTo>
                    <a:pt x="5496191" y="19100"/>
                  </a:lnTo>
                  <a:lnTo>
                    <a:pt x="5496191" y="54305"/>
                  </a:lnTo>
                  <a:lnTo>
                    <a:pt x="5493385" y="51320"/>
                  </a:lnTo>
                  <a:lnTo>
                    <a:pt x="5479250" y="36296"/>
                  </a:lnTo>
                  <a:lnTo>
                    <a:pt x="5459488" y="23431"/>
                  </a:lnTo>
                  <a:lnTo>
                    <a:pt x="5436882" y="15709"/>
                  </a:lnTo>
                  <a:lnTo>
                    <a:pt x="5411444" y="13131"/>
                  </a:lnTo>
                  <a:lnTo>
                    <a:pt x="5387060" y="15278"/>
                  </a:lnTo>
                  <a:lnTo>
                    <a:pt x="5344236" y="32435"/>
                  </a:lnTo>
                  <a:lnTo>
                    <a:pt x="5310517" y="66281"/>
                  </a:lnTo>
                  <a:lnTo>
                    <a:pt x="5293055" y="113868"/>
                  </a:lnTo>
                  <a:lnTo>
                    <a:pt x="5290871" y="142646"/>
                  </a:lnTo>
                  <a:lnTo>
                    <a:pt x="5293068" y="171970"/>
                  </a:lnTo>
                  <a:lnTo>
                    <a:pt x="5310683" y="220306"/>
                  </a:lnTo>
                  <a:lnTo>
                    <a:pt x="5344630" y="254482"/>
                  </a:lnTo>
                  <a:lnTo>
                    <a:pt x="5387314" y="271792"/>
                  </a:lnTo>
                  <a:lnTo>
                    <a:pt x="5411444" y="273951"/>
                  </a:lnTo>
                  <a:lnTo>
                    <a:pt x="5436438" y="271348"/>
                  </a:lnTo>
                  <a:lnTo>
                    <a:pt x="5458892" y="263512"/>
                  </a:lnTo>
                  <a:lnTo>
                    <a:pt x="5478805" y="250444"/>
                  </a:lnTo>
                  <a:lnTo>
                    <a:pt x="5492788" y="235750"/>
                  </a:lnTo>
                  <a:lnTo>
                    <a:pt x="5496191" y="232168"/>
                  </a:lnTo>
                  <a:lnTo>
                    <a:pt x="5496191" y="266788"/>
                  </a:lnTo>
                  <a:lnTo>
                    <a:pt x="5539168" y="266788"/>
                  </a:lnTo>
                  <a:lnTo>
                    <a:pt x="5539168" y="232168"/>
                  </a:lnTo>
                  <a:lnTo>
                    <a:pt x="5539168" y="54305"/>
                  </a:lnTo>
                  <a:lnTo>
                    <a:pt x="5539168" y="19100"/>
                  </a:lnTo>
                  <a:close/>
                </a:path>
                <a:path w="7942580" h="1000125">
                  <a:moveTo>
                    <a:pt x="5849531" y="19100"/>
                  </a:moveTo>
                  <a:lnTo>
                    <a:pt x="5801779" y="19100"/>
                  </a:lnTo>
                  <a:lnTo>
                    <a:pt x="5721210" y="196367"/>
                  </a:lnTo>
                  <a:lnTo>
                    <a:pt x="5633466" y="19100"/>
                  </a:lnTo>
                  <a:lnTo>
                    <a:pt x="5584533" y="19100"/>
                  </a:lnTo>
                  <a:lnTo>
                    <a:pt x="5698528" y="243509"/>
                  </a:lnTo>
                  <a:lnTo>
                    <a:pt x="5618543" y="406450"/>
                  </a:lnTo>
                  <a:lnTo>
                    <a:pt x="5666295" y="406450"/>
                  </a:lnTo>
                  <a:lnTo>
                    <a:pt x="5849531" y="19100"/>
                  </a:lnTo>
                  <a:close/>
                </a:path>
                <a:path w="7942580" h="1000125">
                  <a:moveTo>
                    <a:pt x="6124067" y="227393"/>
                  </a:moveTo>
                  <a:lnTo>
                    <a:pt x="6087059" y="227393"/>
                  </a:lnTo>
                  <a:lnTo>
                    <a:pt x="6087059" y="58483"/>
                  </a:lnTo>
                  <a:lnTo>
                    <a:pt x="6087059" y="19088"/>
                  </a:lnTo>
                  <a:lnTo>
                    <a:pt x="6044082" y="19088"/>
                  </a:lnTo>
                  <a:lnTo>
                    <a:pt x="6044082" y="58483"/>
                  </a:lnTo>
                  <a:lnTo>
                    <a:pt x="6044082" y="227393"/>
                  </a:lnTo>
                  <a:lnTo>
                    <a:pt x="5925909" y="227393"/>
                  </a:lnTo>
                  <a:lnTo>
                    <a:pt x="5938964" y="212813"/>
                  </a:lnTo>
                  <a:lnTo>
                    <a:pt x="5948286" y="195313"/>
                  </a:lnTo>
                  <a:lnTo>
                    <a:pt x="5953887" y="174917"/>
                  </a:lnTo>
                  <a:lnTo>
                    <a:pt x="5955754" y="151587"/>
                  </a:lnTo>
                  <a:lnTo>
                    <a:pt x="5955754" y="58483"/>
                  </a:lnTo>
                  <a:lnTo>
                    <a:pt x="6044082" y="58483"/>
                  </a:lnTo>
                  <a:lnTo>
                    <a:pt x="6044082" y="19088"/>
                  </a:lnTo>
                  <a:lnTo>
                    <a:pt x="5912777" y="19088"/>
                  </a:lnTo>
                  <a:lnTo>
                    <a:pt x="5912777" y="129514"/>
                  </a:lnTo>
                  <a:lnTo>
                    <a:pt x="5912142" y="150406"/>
                  </a:lnTo>
                  <a:lnTo>
                    <a:pt x="5902630" y="195173"/>
                  </a:lnTo>
                  <a:lnTo>
                    <a:pt x="5871184" y="225158"/>
                  </a:lnTo>
                  <a:lnTo>
                    <a:pt x="5856681" y="227393"/>
                  </a:lnTo>
                  <a:lnTo>
                    <a:pt x="5856681" y="332435"/>
                  </a:lnTo>
                  <a:lnTo>
                    <a:pt x="5896064" y="332435"/>
                  </a:lnTo>
                  <a:lnTo>
                    <a:pt x="5896064" y="266788"/>
                  </a:lnTo>
                  <a:lnTo>
                    <a:pt x="6084671" y="266788"/>
                  </a:lnTo>
                  <a:lnTo>
                    <a:pt x="6084671" y="332435"/>
                  </a:lnTo>
                  <a:lnTo>
                    <a:pt x="6124067" y="332435"/>
                  </a:lnTo>
                  <a:lnTo>
                    <a:pt x="6124067" y="266788"/>
                  </a:lnTo>
                  <a:lnTo>
                    <a:pt x="6124067" y="227393"/>
                  </a:lnTo>
                  <a:close/>
                </a:path>
                <a:path w="7942580" h="1000125">
                  <a:moveTo>
                    <a:pt x="6381902" y="0"/>
                  </a:moveTo>
                  <a:lnTo>
                    <a:pt x="6212395" y="182626"/>
                  </a:lnTo>
                  <a:lnTo>
                    <a:pt x="6212395" y="19088"/>
                  </a:lnTo>
                  <a:lnTo>
                    <a:pt x="6169418" y="19088"/>
                  </a:lnTo>
                  <a:lnTo>
                    <a:pt x="6169418" y="284086"/>
                  </a:lnTo>
                  <a:lnTo>
                    <a:pt x="6338925" y="101460"/>
                  </a:lnTo>
                  <a:lnTo>
                    <a:pt x="6338925" y="266776"/>
                  </a:lnTo>
                  <a:lnTo>
                    <a:pt x="6381902" y="266776"/>
                  </a:lnTo>
                  <a:lnTo>
                    <a:pt x="6381902" y="0"/>
                  </a:lnTo>
                  <a:close/>
                </a:path>
                <a:path w="7942580" h="1000125">
                  <a:moveTo>
                    <a:pt x="6625399" y="19113"/>
                  </a:moveTo>
                  <a:lnTo>
                    <a:pt x="6427241" y="19113"/>
                  </a:lnTo>
                  <a:lnTo>
                    <a:pt x="6427241" y="58483"/>
                  </a:lnTo>
                  <a:lnTo>
                    <a:pt x="6504838" y="58483"/>
                  </a:lnTo>
                  <a:lnTo>
                    <a:pt x="6504838" y="266763"/>
                  </a:lnTo>
                  <a:lnTo>
                    <a:pt x="6547802" y="266763"/>
                  </a:lnTo>
                  <a:lnTo>
                    <a:pt x="6547802" y="58483"/>
                  </a:lnTo>
                  <a:lnTo>
                    <a:pt x="6625399" y="58483"/>
                  </a:lnTo>
                  <a:lnTo>
                    <a:pt x="6625399" y="19113"/>
                  </a:lnTo>
                  <a:close/>
                </a:path>
                <a:path w="7942580" h="1000125">
                  <a:moveTo>
                    <a:pt x="6917855" y="143827"/>
                  </a:moveTo>
                  <a:lnTo>
                    <a:pt x="6908520" y="92062"/>
                  </a:lnTo>
                  <a:lnTo>
                    <a:pt x="6881520" y="51308"/>
                  </a:lnTo>
                  <a:lnTo>
                    <a:pt x="6873684" y="44538"/>
                  </a:lnTo>
                  <a:lnTo>
                    <a:pt x="6873684" y="143827"/>
                  </a:lnTo>
                  <a:lnTo>
                    <a:pt x="6872071" y="164160"/>
                  </a:lnTo>
                  <a:lnTo>
                    <a:pt x="6848018" y="211277"/>
                  </a:lnTo>
                  <a:lnTo>
                    <a:pt x="6803809" y="234213"/>
                  </a:lnTo>
                  <a:lnTo>
                    <a:pt x="6786550" y="235737"/>
                  </a:lnTo>
                  <a:lnTo>
                    <a:pt x="6769278" y="234213"/>
                  </a:lnTo>
                  <a:lnTo>
                    <a:pt x="6725069" y="211277"/>
                  </a:lnTo>
                  <a:lnTo>
                    <a:pt x="6701015" y="164160"/>
                  </a:lnTo>
                  <a:lnTo>
                    <a:pt x="6699402" y="143827"/>
                  </a:lnTo>
                  <a:lnTo>
                    <a:pt x="6700990" y="123482"/>
                  </a:lnTo>
                  <a:lnTo>
                    <a:pt x="6724764" y="76085"/>
                  </a:lnTo>
                  <a:lnTo>
                    <a:pt x="6769024" y="52857"/>
                  </a:lnTo>
                  <a:lnTo>
                    <a:pt x="6786550" y="51308"/>
                  </a:lnTo>
                  <a:lnTo>
                    <a:pt x="6804126" y="52857"/>
                  </a:lnTo>
                  <a:lnTo>
                    <a:pt x="6848322" y="75793"/>
                  </a:lnTo>
                  <a:lnTo>
                    <a:pt x="6872097" y="123253"/>
                  </a:lnTo>
                  <a:lnTo>
                    <a:pt x="6873684" y="143827"/>
                  </a:lnTo>
                  <a:lnTo>
                    <a:pt x="6873684" y="44538"/>
                  </a:lnTo>
                  <a:lnTo>
                    <a:pt x="6860680" y="33934"/>
                  </a:lnTo>
                  <a:lnTo>
                    <a:pt x="6838391" y="22377"/>
                  </a:lnTo>
                  <a:lnTo>
                    <a:pt x="6813677" y="15443"/>
                  </a:lnTo>
                  <a:lnTo>
                    <a:pt x="6786550" y="13119"/>
                  </a:lnTo>
                  <a:lnTo>
                    <a:pt x="6759397" y="15443"/>
                  </a:lnTo>
                  <a:lnTo>
                    <a:pt x="6712394" y="33934"/>
                  </a:lnTo>
                  <a:lnTo>
                    <a:pt x="6676212" y="69862"/>
                  </a:lnTo>
                  <a:lnTo>
                    <a:pt x="6657568" y="116713"/>
                  </a:lnTo>
                  <a:lnTo>
                    <a:pt x="6655244" y="143827"/>
                  </a:lnTo>
                  <a:lnTo>
                    <a:pt x="6657568" y="170688"/>
                  </a:lnTo>
                  <a:lnTo>
                    <a:pt x="6676212" y="217246"/>
                  </a:lnTo>
                  <a:lnTo>
                    <a:pt x="6712394" y="253123"/>
                  </a:lnTo>
                  <a:lnTo>
                    <a:pt x="6759397" y="271627"/>
                  </a:lnTo>
                  <a:lnTo>
                    <a:pt x="6786550" y="273939"/>
                  </a:lnTo>
                  <a:lnTo>
                    <a:pt x="6813677" y="271627"/>
                  </a:lnTo>
                  <a:lnTo>
                    <a:pt x="6838391" y="264693"/>
                  </a:lnTo>
                  <a:lnTo>
                    <a:pt x="6860680" y="253123"/>
                  </a:lnTo>
                  <a:lnTo>
                    <a:pt x="6880542" y="236943"/>
                  </a:lnTo>
                  <a:lnTo>
                    <a:pt x="6881533" y="235737"/>
                  </a:lnTo>
                  <a:lnTo>
                    <a:pt x="6896862" y="217246"/>
                  </a:lnTo>
                  <a:lnTo>
                    <a:pt x="6908520" y="195160"/>
                  </a:lnTo>
                  <a:lnTo>
                    <a:pt x="6915518" y="170688"/>
                  </a:lnTo>
                  <a:lnTo>
                    <a:pt x="6917855" y="143827"/>
                  </a:lnTo>
                  <a:close/>
                </a:path>
                <a:path w="7942580" h="1000125">
                  <a:moveTo>
                    <a:pt x="7231774" y="144424"/>
                  </a:moveTo>
                  <a:lnTo>
                    <a:pt x="7223646" y="94818"/>
                  </a:lnTo>
                  <a:lnTo>
                    <a:pt x="7199249" y="52222"/>
                  </a:lnTo>
                  <a:lnTo>
                    <a:pt x="7187616" y="40982"/>
                  </a:lnTo>
                  <a:lnTo>
                    <a:pt x="7187616" y="144424"/>
                  </a:lnTo>
                  <a:lnTo>
                    <a:pt x="7186257" y="162471"/>
                  </a:lnTo>
                  <a:lnTo>
                    <a:pt x="7186231" y="162801"/>
                  </a:lnTo>
                  <a:lnTo>
                    <a:pt x="7182117" y="179578"/>
                  </a:lnTo>
                  <a:lnTo>
                    <a:pt x="7182091" y="179717"/>
                  </a:lnTo>
                  <a:lnTo>
                    <a:pt x="7153592" y="220814"/>
                  </a:lnTo>
                  <a:lnTo>
                    <a:pt x="7107034" y="235750"/>
                  </a:lnTo>
                  <a:lnTo>
                    <a:pt x="7089407" y="234086"/>
                  </a:lnTo>
                  <a:lnTo>
                    <a:pt x="7047052" y="209194"/>
                  </a:lnTo>
                  <a:lnTo>
                    <a:pt x="7029894" y="179717"/>
                  </a:lnTo>
                  <a:lnTo>
                    <a:pt x="7029818" y="179578"/>
                  </a:lnTo>
                  <a:lnTo>
                    <a:pt x="7025589" y="162801"/>
                  </a:lnTo>
                  <a:lnTo>
                    <a:pt x="7025513" y="162471"/>
                  </a:lnTo>
                  <a:lnTo>
                    <a:pt x="7024116" y="144424"/>
                  </a:lnTo>
                  <a:lnTo>
                    <a:pt x="7024078" y="143840"/>
                  </a:lnTo>
                  <a:lnTo>
                    <a:pt x="7025614" y="124066"/>
                  </a:lnTo>
                  <a:lnTo>
                    <a:pt x="7025640" y="123736"/>
                  </a:lnTo>
                  <a:lnTo>
                    <a:pt x="7049148" y="76390"/>
                  </a:lnTo>
                  <a:lnTo>
                    <a:pt x="7088200" y="53708"/>
                  </a:lnTo>
                  <a:lnTo>
                    <a:pt x="7106437" y="51320"/>
                  </a:lnTo>
                  <a:lnTo>
                    <a:pt x="7122071" y="52895"/>
                  </a:lnTo>
                  <a:lnTo>
                    <a:pt x="7163143" y="76390"/>
                  </a:lnTo>
                  <a:lnTo>
                    <a:pt x="7181418" y="105791"/>
                  </a:lnTo>
                  <a:lnTo>
                    <a:pt x="7181494" y="105930"/>
                  </a:lnTo>
                  <a:lnTo>
                    <a:pt x="7186003" y="123736"/>
                  </a:lnTo>
                  <a:lnTo>
                    <a:pt x="7186079" y="124066"/>
                  </a:lnTo>
                  <a:lnTo>
                    <a:pt x="7187565" y="143840"/>
                  </a:lnTo>
                  <a:lnTo>
                    <a:pt x="7187616" y="144424"/>
                  </a:lnTo>
                  <a:lnTo>
                    <a:pt x="7187616" y="40982"/>
                  </a:lnTo>
                  <a:lnTo>
                    <a:pt x="7181545" y="35115"/>
                  </a:lnTo>
                  <a:lnTo>
                    <a:pt x="7160984" y="22898"/>
                  </a:lnTo>
                  <a:lnTo>
                    <a:pt x="7137832" y="15659"/>
                  </a:lnTo>
                  <a:lnTo>
                    <a:pt x="7138530" y="15659"/>
                  </a:lnTo>
                  <a:lnTo>
                    <a:pt x="7111212" y="13119"/>
                  </a:lnTo>
                  <a:lnTo>
                    <a:pt x="7086447" y="15659"/>
                  </a:lnTo>
                  <a:lnTo>
                    <a:pt x="7064070" y="23266"/>
                  </a:lnTo>
                  <a:lnTo>
                    <a:pt x="7044080" y="35953"/>
                  </a:lnTo>
                  <a:lnTo>
                    <a:pt x="7026478" y="53708"/>
                  </a:lnTo>
                  <a:lnTo>
                    <a:pt x="7026478" y="19100"/>
                  </a:lnTo>
                  <a:lnTo>
                    <a:pt x="6983489" y="19100"/>
                  </a:lnTo>
                  <a:lnTo>
                    <a:pt x="6983489" y="406450"/>
                  </a:lnTo>
                  <a:lnTo>
                    <a:pt x="7026478" y="406450"/>
                  </a:lnTo>
                  <a:lnTo>
                    <a:pt x="7026478" y="232168"/>
                  </a:lnTo>
                  <a:lnTo>
                    <a:pt x="7043966" y="250444"/>
                  </a:lnTo>
                  <a:lnTo>
                    <a:pt x="7064210" y="263499"/>
                  </a:lnTo>
                  <a:lnTo>
                    <a:pt x="7087235" y="271335"/>
                  </a:lnTo>
                  <a:lnTo>
                    <a:pt x="7113003" y="273939"/>
                  </a:lnTo>
                  <a:lnTo>
                    <a:pt x="7138771" y="271576"/>
                  </a:lnTo>
                  <a:lnTo>
                    <a:pt x="7182053" y="252628"/>
                  </a:lnTo>
                  <a:lnTo>
                    <a:pt x="7213651" y="216115"/>
                  </a:lnTo>
                  <a:lnTo>
                    <a:pt x="7229767" y="170294"/>
                  </a:lnTo>
                  <a:lnTo>
                    <a:pt x="7231774" y="144424"/>
                  </a:lnTo>
                  <a:close/>
                </a:path>
                <a:path w="7942580" h="1000125">
                  <a:moveTo>
                    <a:pt x="7509904" y="0"/>
                  </a:moveTo>
                  <a:lnTo>
                    <a:pt x="7340397" y="182626"/>
                  </a:lnTo>
                  <a:lnTo>
                    <a:pt x="7340397" y="19088"/>
                  </a:lnTo>
                  <a:lnTo>
                    <a:pt x="7297433" y="19088"/>
                  </a:lnTo>
                  <a:lnTo>
                    <a:pt x="7297433" y="284086"/>
                  </a:lnTo>
                  <a:lnTo>
                    <a:pt x="7466927" y="101460"/>
                  </a:lnTo>
                  <a:lnTo>
                    <a:pt x="7466927" y="266776"/>
                  </a:lnTo>
                  <a:lnTo>
                    <a:pt x="7509904" y="266776"/>
                  </a:lnTo>
                  <a:lnTo>
                    <a:pt x="7509904" y="0"/>
                  </a:lnTo>
                  <a:close/>
                </a:path>
                <a:path w="7942580" h="1000125">
                  <a:moveTo>
                    <a:pt x="7803540" y="0"/>
                  </a:moveTo>
                  <a:lnTo>
                    <a:pt x="7634033" y="182626"/>
                  </a:lnTo>
                  <a:lnTo>
                    <a:pt x="7634033" y="19088"/>
                  </a:lnTo>
                  <a:lnTo>
                    <a:pt x="7591069" y="19088"/>
                  </a:lnTo>
                  <a:lnTo>
                    <a:pt x="7591069" y="284086"/>
                  </a:lnTo>
                  <a:lnTo>
                    <a:pt x="7760563" y="101460"/>
                  </a:lnTo>
                  <a:lnTo>
                    <a:pt x="7760563" y="266776"/>
                  </a:lnTo>
                  <a:lnTo>
                    <a:pt x="7803540" y="266776"/>
                  </a:lnTo>
                  <a:lnTo>
                    <a:pt x="7803540" y="0"/>
                  </a:lnTo>
                  <a:close/>
                </a:path>
                <a:path w="7942580" h="1000125">
                  <a:moveTo>
                    <a:pt x="7941996" y="234962"/>
                  </a:moveTo>
                  <a:lnTo>
                    <a:pt x="7939024" y="228003"/>
                  </a:lnTo>
                  <a:lnTo>
                    <a:pt x="7927073" y="216052"/>
                  </a:lnTo>
                  <a:lnTo>
                    <a:pt x="7920114" y="213067"/>
                  </a:lnTo>
                  <a:lnTo>
                    <a:pt x="7904188" y="213067"/>
                  </a:lnTo>
                  <a:lnTo>
                    <a:pt x="7897228" y="216052"/>
                  </a:lnTo>
                  <a:lnTo>
                    <a:pt x="7885290" y="228003"/>
                  </a:lnTo>
                  <a:lnTo>
                    <a:pt x="7882318" y="234962"/>
                  </a:lnTo>
                  <a:lnTo>
                    <a:pt x="7882318" y="250888"/>
                  </a:lnTo>
                  <a:lnTo>
                    <a:pt x="7885290" y="257835"/>
                  </a:lnTo>
                  <a:lnTo>
                    <a:pt x="7891259" y="263804"/>
                  </a:lnTo>
                  <a:lnTo>
                    <a:pt x="7897228" y="269773"/>
                  </a:lnTo>
                  <a:lnTo>
                    <a:pt x="7904188" y="272757"/>
                  </a:lnTo>
                  <a:lnTo>
                    <a:pt x="7920114" y="272757"/>
                  </a:lnTo>
                  <a:lnTo>
                    <a:pt x="7927073" y="269773"/>
                  </a:lnTo>
                  <a:lnTo>
                    <a:pt x="7939024" y="257835"/>
                  </a:lnTo>
                  <a:lnTo>
                    <a:pt x="7941996" y="250888"/>
                  </a:lnTo>
                  <a:lnTo>
                    <a:pt x="7941996" y="2349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159275" y="4410923"/>
              <a:ext cx="190988" cy="247699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3415906" y="4240840"/>
              <a:ext cx="1606550" cy="435609"/>
            </a:xfrm>
            <a:custGeom>
              <a:avLst/>
              <a:gdLst/>
              <a:ahLst/>
              <a:cxnLst/>
              <a:rect l="l" t="t" r="r" b="b"/>
              <a:pathLst>
                <a:path w="1606550" h="435610">
                  <a:moveTo>
                    <a:pt x="181444" y="341376"/>
                  </a:moveTo>
                  <a:lnTo>
                    <a:pt x="172326" y="303187"/>
                  </a:lnTo>
                  <a:lnTo>
                    <a:pt x="137274" y="273672"/>
                  </a:lnTo>
                  <a:lnTo>
                    <a:pt x="137274" y="341376"/>
                  </a:lnTo>
                  <a:lnTo>
                    <a:pt x="136271" y="351193"/>
                  </a:lnTo>
                  <a:lnTo>
                    <a:pt x="105930" y="377952"/>
                  </a:lnTo>
                  <a:lnTo>
                    <a:pt x="82956" y="379590"/>
                  </a:lnTo>
                  <a:lnTo>
                    <a:pt x="42976" y="379590"/>
                  </a:lnTo>
                  <a:lnTo>
                    <a:pt x="42976" y="303187"/>
                  </a:lnTo>
                  <a:lnTo>
                    <a:pt x="83566" y="303187"/>
                  </a:lnTo>
                  <a:lnTo>
                    <a:pt x="121754" y="310362"/>
                  </a:lnTo>
                  <a:lnTo>
                    <a:pt x="137274" y="341376"/>
                  </a:lnTo>
                  <a:lnTo>
                    <a:pt x="137274" y="273672"/>
                  </a:lnTo>
                  <a:lnTo>
                    <a:pt x="131597" y="271119"/>
                  </a:lnTo>
                  <a:lnTo>
                    <a:pt x="111086" y="266522"/>
                  </a:lnTo>
                  <a:lnTo>
                    <a:pt x="87147" y="264998"/>
                  </a:lnTo>
                  <a:lnTo>
                    <a:pt x="42976" y="264998"/>
                  </a:lnTo>
                  <a:lnTo>
                    <a:pt x="42976" y="170091"/>
                  </a:lnTo>
                  <a:lnTo>
                    <a:pt x="0" y="170091"/>
                  </a:lnTo>
                  <a:lnTo>
                    <a:pt x="0" y="417791"/>
                  </a:lnTo>
                  <a:lnTo>
                    <a:pt x="86537" y="417791"/>
                  </a:lnTo>
                  <a:lnTo>
                    <a:pt x="110109" y="416483"/>
                  </a:lnTo>
                  <a:lnTo>
                    <a:pt x="159346" y="396887"/>
                  </a:lnTo>
                  <a:lnTo>
                    <a:pt x="172199" y="379590"/>
                  </a:lnTo>
                  <a:lnTo>
                    <a:pt x="175920" y="372579"/>
                  </a:lnTo>
                  <a:lnTo>
                    <a:pt x="180060" y="357835"/>
                  </a:lnTo>
                  <a:lnTo>
                    <a:pt x="181444" y="341376"/>
                  </a:lnTo>
                  <a:close/>
                </a:path>
                <a:path w="1606550" h="435610">
                  <a:moveTo>
                    <a:pt x="254254" y="170091"/>
                  </a:moveTo>
                  <a:lnTo>
                    <a:pt x="211277" y="170091"/>
                  </a:lnTo>
                  <a:lnTo>
                    <a:pt x="211277" y="417791"/>
                  </a:lnTo>
                  <a:lnTo>
                    <a:pt x="254254" y="417791"/>
                  </a:lnTo>
                  <a:lnTo>
                    <a:pt x="254254" y="170091"/>
                  </a:lnTo>
                  <a:close/>
                </a:path>
                <a:path w="1606550" h="435610">
                  <a:moveTo>
                    <a:pt x="529983" y="63258"/>
                  </a:moveTo>
                  <a:lnTo>
                    <a:pt x="494182" y="49530"/>
                  </a:lnTo>
                  <a:lnTo>
                    <a:pt x="486981" y="65201"/>
                  </a:lnTo>
                  <a:lnTo>
                    <a:pt x="476123" y="76390"/>
                  </a:lnTo>
                  <a:lnTo>
                    <a:pt x="461619" y="83096"/>
                  </a:lnTo>
                  <a:lnTo>
                    <a:pt x="443458" y="85331"/>
                  </a:lnTo>
                  <a:lnTo>
                    <a:pt x="425284" y="83096"/>
                  </a:lnTo>
                  <a:lnTo>
                    <a:pt x="410768" y="76390"/>
                  </a:lnTo>
                  <a:lnTo>
                    <a:pt x="399910" y="65201"/>
                  </a:lnTo>
                  <a:lnTo>
                    <a:pt x="392709" y="49530"/>
                  </a:lnTo>
                  <a:lnTo>
                    <a:pt x="356908" y="63258"/>
                  </a:lnTo>
                  <a:lnTo>
                    <a:pt x="378777" y="97180"/>
                  </a:lnTo>
                  <a:lnTo>
                    <a:pt x="414426" y="117284"/>
                  </a:lnTo>
                  <a:lnTo>
                    <a:pt x="443458" y="121145"/>
                  </a:lnTo>
                  <a:lnTo>
                    <a:pt x="458457" y="120180"/>
                  </a:lnTo>
                  <a:lnTo>
                    <a:pt x="497471" y="105651"/>
                  </a:lnTo>
                  <a:lnTo>
                    <a:pt x="518337" y="85331"/>
                  </a:lnTo>
                  <a:lnTo>
                    <a:pt x="524370" y="75984"/>
                  </a:lnTo>
                  <a:lnTo>
                    <a:pt x="529983" y="63258"/>
                  </a:lnTo>
                  <a:close/>
                </a:path>
                <a:path w="1606550" h="435610">
                  <a:moveTo>
                    <a:pt x="547890" y="151015"/>
                  </a:moveTo>
                  <a:lnTo>
                    <a:pt x="378396" y="333629"/>
                  </a:lnTo>
                  <a:lnTo>
                    <a:pt x="378396" y="170091"/>
                  </a:lnTo>
                  <a:lnTo>
                    <a:pt x="335419" y="170091"/>
                  </a:lnTo>
                  <a:lnTo>
                    <a:pt x="335419" y="435102"/>
                  </a:lnTo>
                  <a:lnTo>
                    <a:pt x="429590" y="333629"/>
                  </a:lnTo>
                  <a:lnTo>
                    <a:pt x="504926" y="252463"/>
                  </a:lnTo>
                  <a:lnTo>
                    <a:pt x="504926" y="417791"/>
                  </a:lnTo>
                  <a:lnTo>
                    <a:pt x="547890" y="417791"/>
                  </a:lnTo>
                  <a:lnTo>
                    <a:pt x="547890" y="252463"/>
                  </a:lnTo>
                  <a:lnTo>
                    <a:pt x="547890" y="151015"/>
                  </a:lnTo>
                  <a:close/>
                </a:path>
                <a:path w="1606550" h="435610">
                  <a:moveTo>
                    <a:pt x="1015212" y="294843"/>
                  </a:moveTo>
                  <a:lnTo>
                    <a:pt x="1006030" y="243801"/>
                  </a:lnTo>
                  <a:lnTo>
                    <a:pt x="978992" y="202323"/>
                  </a:lnTo>
                  <a:lnTo>
                    <a:pt x="971042" y="195440"/>
                  </a:lnTo>
                  <a:lnTo>
                    <a:pt x="971042" y="294843"/>
                  </a:lnTo>
                  <a:lnTo>
                    <a:pt x="969441" y="315163"/>
                  </a:lnTo>
                  <a:lnTo>
                    <a:pt x="945375" y="362280"/>
                  </a:lnTo>
                  <a:lnTo>
                    <a:pt x="901179" y="385216"/>
                  </a:lnTo>
                  <a:lnTo>
                    <a:pt x="883907" y="386740"/>
                  </a:lnTo>
                  <a:lnTo>
                    <a:pt x="866635" y="385216"/>
                  </a:lnTo>
                  <a:lnTo>
                    <a:pt x="822426" y="362280"/>
                  </a:lnTo>
                  <a:lnTo>
                    <a:pt x="798372" y="315163"/>
                  </a:lnTo>
                  <a:lnTo>
                    <a:pt x="796759" y="294843"/>
                  </a:lnTo>
                  <a:lnTo>
                    <a:pt x="798347" y="274485"/>
                  </a:lnTo>
                  <a:lnTo>
                    <a:pt x="822121" y="227076"/>
                  </a:lnTo>
                  <a:lnTo>
                    <a:pt x="866381" y="203860"/>
                  </a:lnTo>
                  <a:lnTo>
                    <a:pt x="883907" y="202323"/>
                  </a:lnTo>
                  <a:lnTo>
                    <a:pt x="901484" y="203860"/>
                  </a:lnTo>
                  <a:lnTo>
                    <a:pt x="945680" y="226796"/>
                  </a:lnTo>
                  <a:lnTo>
                    <a:pt x="969454" y="274256"/>
                  </a:lnTo>
                  <a:lnTo>
                    <a:pt x="971042" y="294843"/>
                  </a:lnTo>
                  <a:lnTo>
                    <a:pt x="971042" y="195440"/>
                  </a:lnTo>
                  <a:lnTo>
                    <a:pt x="958977" y="185267"/>
                  </a:lnTo>
                  <a:lnTo>
                    <a:pt x="937094" y="173532"/>
                  </a:lnTo>
                  <a:lnTo>
                    <a:pt x="912876" y="166484"/>
                  </a:lnTo>
                  <a:lnTo>
                    <a:pt x="886294" y="164134"/>
                  </a:lnTo>
                  <a:lnTo>
                    <a:pt x="856932" y="166979"/>
                  </a:lnTo>
                  <a:lnTo>
                    <a:pt x="832129" y="175475"/>
                  </a:lnTo>
                  <a:lnTo>
                    <a:pt x="811872" y="189649"/>
                  </a:lnTo>
                  <a:lnTo>
                    <a:pt x="796163" y="209499"/>
                  </a:lnTo>
                  <a:lnTo>
                    <a:pt x="794969" y="209499"/>
                  </a:lnTo>
                  <a:lnTo>
                    <a:pt x="803986" y="159753"/>
                  </a:lnTo>
                  <a:lnTo>
                    <a:pt x="826376" y="116751"/>
                  </a:lnTo>
                  <a:lnTo>
                    <a:pt x="856043" y="89928"/>
                  </a:lnTo>
                  <a:lnTo>
                    <a:pt x="898017" y="74002"/>
                  </a:lnTo>
                  <a:lnTo>
                    <a:pt x="925677" y="67437"/>
                  </a:lnTo>
                  <a:lnTo>
                    <a:pt x="934046" y="65278"/>
                  </a:lnTo>
                  <a:lnTo>
                    <a:pt x="969403" y="50050"/>
                  </a:lnTo>
                  <a:lnTo>
                    <a:pt x="997978" y="20370"/>
                  </a:lnTo>
                  <a:lnTo>
                    <a:pt x="1006856" y="0"/>
                  </a:lnTo>
                  <a:lnTo>
                    <a:pt x="959104" y="0"/>
                  </a:lnTo>
                  <a:lnTo>
                    <a:pt x="956322" y="7569"/>
                  </a:lnTo>
                  <a:lnTo>
                    <a:pt x="951344" y="13817"/>
                  </a:lnTo>
                  <a:lnTo>
                    <a:pt x="909574" y="31635"/>
                  </a:lnTo>
                  <a:lnTo>
                    <a:pt x="890778" y="35699"/>
                  </a:lnTo>
                  <a:lnTo>
                    <a:pt x="886383" y="36715"/>
                  </a:lnTo>
                  <a:lnTo>
                    <a:pt x="882015" y="37896"/>
                  </a:lnTo>
                  <a:lnTo>
                    <a:pt x="878027" y="38900"/>
                  </a:lnTo>
                  <a:lnTo>
                    <a:pt x="866495" y="41668"/>
                  </a:lnTo>
                  <a:lnTo>
                    <a:pt x="862025" y="43065"/>
                  </a:lnTo>
                  <a:lnTo>
                    <a:pt x="855637" y="45872"/>
                  </a:lnTo>
                  <a:lnTo>
                    <a:pt x="851763" y="47447"/>
                  </a:lnTo>
                  <a:lnTo>
                    <a:pt x="842619" y="51028"/>
                  </a:lnTo>
                  <a:lnTo>
                    <a:pt x="838339" y="53022"/>
                  </a:lnTo>
                  <a:lnTo>
                    <a:pt x="797674" y="85699"/>
                  </a:lnTo>
                  <a:lnTo>
                    <a:pt x="763866" y="158762"/>
                  </a:lnTo>
                  <a:lnTo>
                    <a:pt x="755421" y="208178"/>
                  </a:lnTo>
                  <a:lnTo>
                    <a:pt x="752602" y="266192"/>
                  </a:lnTo>
                  <a:lnTo>
                    <a:pt x="755205" y="307746"/>
                  </a:lnTo>
                  <a:lnTo>
                    <a:pt x="776097" y="371602"/>
                  </a:lnTo>
                  <a:lnTo>
                    <a:pt x="812241" y="407492"/>
                  </a:lnTo>
                  <a:lnTo>
                    <a:pt x="854925" y="423011"/>
                  </a:lnTo>
                  <a:lnTo>
                    <a:pt x="879729" y="424954"/>
                  </a:lnTo>
                  <a:lnTo>
                    <a:pt x="908443" y="422643"/>
                  </a:lnTo>
                  <a:lnTo>
                    <a:pt x="934339" y="415696"/>
                  </a:lnTo>
                  <a:lnTo>
                    <a:pt x="957389" y="404139"/>
                  </a:lnTo>
                  <a:lnTo>
                    <a:pt x="977607" y="387959"/>
                  </a:lnTo>
                  <a:lnTo>
                    <a:pt x="978623" y="386740"/>
                  </a:lnTo>
                  <a:lnTo>
                    <a:pt x="994054" y="368249"/>
                  </a:lnTo>
                  <a:lnTo>
                    <a:pt x="1005814" y="346163"/>
                  </a:lnTo>
                  <a:lnTo>
                    <a:pt x="1012863" y="321691"/>
                  </a:lnTo>
                  <a:lnTo>
                    <a:pt x="1015212" y="294843"/>
                  </a:lnTo>
                  <a:close/>
                </a:path>
                <a:path w="1606550" h="435610">
                  <a:moveTo>
                    <a:pt x="1327937" y="294843"/>
                  </a:moveTo>
                  <a:lnTo>
                    <a:pt x="1325613" y="267728"/>
                  </a:lnTo>
                  <a:lnTo>
                    <a:pt x="1318615" y="243065"/>
                  </a:lnTo>
                  <a:lnTo>
                    <a:pt x="1306957" y="220878"/>
                  </a:lnTo>
                  <a:lnTo>
                    <a:pt x="1291615" y="202323"/>
                  </a:lnTo>
                  <a:lnTo>
                    <a:pt x="1290637" y="201129"/>
                  </a:lnTo>
                  <a:lnTo>
                    <a:pt x="1283779" y="195554"/>
                  </a:lnTo>
                  <a:lnTo>
                    <a:pt x="1283779" y="294843"/>
                  </a:lnTo>
                  <a:lnTo>
                    <a:pt x="1282166" y="315163"/>
                  </a:lnTo>
                  <a:lnTo>
                    <a:pt x="1258112" y="362280"/>
                  </a:lnTo>
                  <a:lnTo>
                    <a:pt x="1213904" y="385216"/>
                  </a:lnTo>
                  <a:lnTo>
                    <a:pt x="1196632" y="386740"/>
                  </a:lnTo>
                  <a:lnTo>
                    <a:pt x="1179360" y="385216"/>
                  </a:lnTo>
                  <a:lnTo>
                    <a:pt x="1135164" y="362280"/>
                  </a:lnTo>
                  <a:lnTo>
                    <a:pt x="1111097" y="315163"/>
                  </a:lnTo>
                  <a:lnTo>
                    <a:pt x="1109497" y="294843"/>
                  </a:lnTo>
                  <a:lnTo>
                    <a:pt x="1111084" y="274485"/>
                  </a:lnTo>
                  <a:lnTo>
                    <a:pt x="1134859" y="227076"/>
                  </a:lnTo>
                  <a:lnTo>
                    <a:pt x="1179118" y="203860"/>
                  </a:lnTo>
                  <a:lnTo>
                    <a:pt x="1196632" y="202323"/>
                  </a:lnTo>
                  <a:lnTo>
                    <a:pt x="1214208" y="203860"/>
                  </a:lnTo>
                  <a:lnTo>
                    <a:pt x="1258417" y="226796"/>
                  </a:lnTo>
                  <a:lnTo>
                    <a:pt x="1282192" y="274256"/>
                  </a:lnTo>
                  <a:lnTo>
                    <a:pt x="1283779" y="294843"/>
                  </a:lnTo>
                  <a:lnTo>
                    <a:pt x="1283779" y="195554"/>
                  </a:lnTo>
                  <a:lnTo>
                    <a:pt x="1270774" y="184950"/>
                  </a:lnTo>
                  <a:lnTo>
                    <a:pt x="1248486" y="173393"/>
                  </a:lnTo>
                  <a:lnTo>
                    <a:pt x="1223772" y="166446"/>
                  </a:lnTo>
                  <a:lnTo>
                    <a:pt x="1196632" y="164134"/>
                  </a:lnTo>
                  <a:lnTo>
                    <a:pt x="1169492" y="166446"/>
                  </a:lnTo>
                  <a:lnTo>
                    <a:pt x="1122489" y="184950"/>
                  </a:lnTo>
                  <a:lnTo>
                    <a:pt x="1086307" y="220878"/>
                  </a:lnTo>
                  <a:lnTo>
                    <a:pt x="1067663" y="267728"/>
                  </a:lnTo>
                  <a:lnTo>
                    <a:pt x="1065326" y="294843"/>
                  </a:lnTo>
                  <a:lnTo>
                    <a:pt x="1067663" y="321691"/>
                  </a:lnTo>
                  <a:lnTo>
                    <a:pt x="1086307" y="368249"/>
                  </a:lnTo>
                  <a:lnTo>
                    <a:pt x="1122489" y="404139"/>
                  </a:lnTo>
                  <a:lnTo>
                    <a:pt x="1169492" y="422643"/>
                  </a:lnTo>
                  <a:lnTo>
                    <a:pt x="1196632" y="424954"/>
                  </a:lnTo>
                  <a:lnTo>
                    <a:pt x="1223772" y="422643"/>
                  </a:lnTo>
                  <a:lnTo>
                    <a:pt x="1248486" y="415696"/>
                  </a:lnTo>
                  <a:lnTo>
                    <a:pt x="1270774" y="404139"/>
                  </a:lnTo>
                  <a:lnTo>
                    <a:pt x="1290637" y="387959"/>
                  </a:lnTo>
                  <a:lnTo>
                    <a:pt x="1291640" y="386740"/>
                  </a:lnTo>
                  <a:lnTo>
                    <a:pt x="1306957" y="368249"/>
                  </a:lnTo>
                  <a:lnTo>
                    <a:pt x="1318615" y="346163"/>
                  </a:lnTo>
                  <a:lnTo>
                    <a:pt x="1325613" y="321691"/>
                  </a:lnTo>
                  <a:lnTo>
                    <a:pt x="1327937" y="294843"/>
                  </a:lnTo>
                  <a:close/>
                </a:path>
                <a:path w="1606550" h="435610">
                  <a:moveTo>
                    <a:pt x="1588160" y="63258"/>
                  </a:moveTo>
                  <a:lnTo>
                    <a:pt x="1552346" y="49530"/>
                  </a:lnTo>
                  <a:lnTo>
                    <a:pt x="1545145" y="65201"/>
                  </a:lnTo>
                  <a:lnTo>
                    <a:pt x="1534287" y="76390"/>
                  </a:lnTo>
                  <a:lnTo>
                    <a:pt x="1519783" y="83096"/>
                  </a:lnTo>
                  <a:lnTo>
                    <a:pt x="1501622" y="85331"/>
                  </a:lnTo>
                  <a:lnTo>
                    <a:pt x="1483448" y="83096"/>
                  </a:lnTo>
                  <a:lnTo>
                    <a:pt x="1468932" y="76390"/>
                  </a:lnTo>
                  <a:lnTo>
                    <a:pt x="1458087" y="65201"/>
                  </a:lnTo>
                  <a:lnTo>
                    <a:pt x="1450886" y="49530"/>
                  </a:lnTo>
                  <a:lnTo>
                    <a:pt x="1415072" y="63258"/>
                  </a:lnTo>
                  <a:lnTo>
                    <a:pt x="1436941" y="97180"/>
                  </a:lnTo>
                  <a:lnTo>
                    <a:pt x="1472590" y="117284"/>
                  </a:lnTo>
                  <a:lnTo>
                    <a:pt x="1501622" y="121145"/>
                  </a:lnTo>
                  <a:lnTo>
                    <a:pt x="1516634" y="120180"/>
                  </a:lnTo>
                  <a:lnTo>
                    <a:pt x="1555635" y="105651"/>
                  </a:lnTo>
                  <a:lnTo>
                    <a:pt x="1576501" y="85331"/>
                  </a:lnTo>
                  <a:lnTo>
                    <a:pt x="1582534" y="75984"/>
                  </a:lnTo>
                  <a:lnTo>
                    <a:pt x="1588160" y="63258"/>
                  </a:lnTo>
                  <a:close/>
                </a:path>
                <a:path w="1606550" h="435610">
                  <a:moveTo>
                    <a:pt x="1606054" y="151015"/>
                  </a:moveTo>
                  <a:lnTo>
                    <a:pt x="1436573" y="333629"/>
                  </a:lnTo>
                  <a:lnTo>
                    <a:pt x="1436573" y="170091"/>
                  </a:lnTo>
                  <a:lnTo>
                    <a:pt x="1393583" y="170091"/>
                  </a:lnTo>
                  <a:lnTo>
                    <a:pt x="1393583" y="435102"/>
                  </a:lnTo>
                  <a:lnTo>
                    <a:pt x="1487754" y="333629"/>
                  </a:lnTo>
                  <a:lnTo>
                    <a:pt x="1563103" y="252463"/>
                  </a:lnTo>
                  <a:lnTo>
                    <a:pt x="1563103" y="417791"/>
                  </a:lnTo>
                  <a:lnTo>
                    <a:pt x="1606054" y="417791"/>
                  </a:lnTo>
                  <a:lnTo>
                    <a:pt x="1606054" y="252463"/>
                  </a:lnTo>
                  <a:lnTo>
                    <a:pt x="1606054" y="15101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103132" y="4410923"/>
              <a:ext cx="208894" cy="247699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5339473" y="4404975"/>
              <a:ext cx="3335654" cy="393700"/>
            </a:xfrm>
            <a:custGeom>
              <a:avLst/>
              <a:gdLst/>
              <a:ahLst/>
              <a:cxnLst/>
              <a:rect l="l" t="t" r="r" b="b"/>
              <a:pathLst>
                <a:path w="3335654" h="393700">
                  <a:moveTo>
                    <a:pt x="262610" y="130708"/>
                  </a:moveTo>
                  <a:lnTo>
                    <a:pt x="260273" y="103593"/>
                  </a:lnTo>
                  <a:lnTo>
                    <a:pt x="253288" y="78930"/>
                  </a:lnTo>
                  <a:lnTo>
                    <a:pt x="241630" y="56743"/>
                  </a:lnTo>
                  <a:lnTo>
                    <a:pt x="226275" y="38188"/>
                  </a:lnTo>
                  <a:lnTo>
                    <a:pt x="225298" y="36995"/>
                  </a:lnTo>
                  <a:lnTo>
                    <a:pt x="218440" y="31419"/>
                  </a:lnTo>
                  <a:lnTo>
                    <a:pt x="218440" y="130708"/>
                  </a:lnTo>
                  <a:lnTo>
                    <a:pt x="216839" y="151028"/>
                  </a:lnTo>
                  <a:lnTo>
                    <a:pt x="192786" y="198145"/>
                  </a:lnTo>
                  <a:lnTo>
                    <a:pt x="148577" y="221081"/>
                  </a:lnTo>
                  <a:lnTo>
                    <a:pt x="131305" y="222605"/>
                  </a:lnTo>
                  <a:lnTo>
                    <a:pt x="114033" y="221081"/>
                  </a:lnTo>
                  <a:lnTo>
                    <a:pt x="69837" y="198145"/>
                  </a:lnTo>
                  <a:lnTo>
                    <a:pt x="45770" y="151028"/>
                  </a:lnTo>
                  <a:lnTo>
                    <a:pt x="44170" y="130708"/>
                  </a:lnTo>
                  <a:lnTo>
                    <a:pt x="45758" y="110350"/>
                  </a:lnTo>
                  <a:lnTo>
                    <a:pt x="69532" y="62941"/>
                  </a:lnTo>
                  <a:lnTo>
                    <a:pt x="113792" y="39725"/>
                  </a:lnTo>
                  <a:lnTo>
                    <a:pt x="131305" y="38188"/>
                  </a:lnTo>
                  <a:lnTo>
                    <a:pt x="148882" y="39725"/>
                  </a:lnTo>
                  <a:lnTo>
                    <a:pt x="193090" y="62661"/>
                  </a:lnTo>
                  <a:lnTo>
                    <a:pt x="216865" y="110121"/>
                  </a:lnTo>
                  <a:lnTo>
                    <a:pt x="218440" y="130708"/>
                  </a:lnTo>
                  <a:lnTo>
                    <a:pt x="218440" y="31419"/>
                  </a:lnTo>
                  <a:lnTo>
                    <a:pt x="205435" y="20815"/>
                  </a:lnTo>
                  <a:lnTo>
                    <a:pt x="183159" y="9258"/>
                  </a:lnTo>
                  <a:lnTo>
                    <a:pt x="158445" y="2311"/>
                  </a:lnTo>
                  <a:lnTo>
                    <a:pt x="131305" y="0"/>
                  </a:lnTo>
                  <a:lnTo>
                    <a:pt x="104165" y="2311"/>
                  </a:lnTo>
                  <a:lnTo>
                    <a:pt x="57162" y="20815"/>
                  </a:lnTo>
                  <a:lnTo>
                    <a:pt x="20980" y="56743"/>
                  </a:lnTo>
                  <a:lnTo>
                    <a:pt x="2336" y="103593"/>
                  </a:lnTo>
                  <a:lnTo>
                    <a:pt x="0" y="130708"/>
                  </a:lnTo>
                  <a:lnTo>
                    <a:pt x="2336" y="157556"/>
                  </a:lnTo>
                  <a:lnTo>
                    <a:pt x="20980" y="204114"/>
                  </a:lnTo>
                  <a:lnTo>
                    <a:pt x="57162" y="240004"/>
                  </a:lnTo>
                  <a:lnTo>
                    <a:pt x="104165" y="258508"/>
                  </a:lnTo>
                  <a:lnTo>
                    <a:pt x="131305" y="260819"/>
                  </a:lnTo>
                  <a:lnTo>
                    <a:pt x="158445" y="258508"/>
                  </a:lnTo>
                  <a:lnTo>
                    <a:pt x="205435" y="240004"/>
                  </a:lnTo>
                  <a:lnTo>
                    <a:pt x="241630" y="204114"/>
                  </a:lnTo>
                  <a:lnTo>
                    <a:pt x="260273" y="157556"/>
                  </a:lnTo>
                  <a:lnTo>
                    <a:pt x="262610" y="130708"/>
                  </a:lnTo>
                  <a:close/>
                </a:path>
                <a:path w="3335654" h="393700">
                  <a:moveTo>
                    <a:pt x="490588" y="5994"/>
                  </a:moveTo>
                  <a:lnTo>
                    <a:pt x="292442" y="5994"/>
                  </a:lnTo>
                  <a:lnTo>
                    <a:pt x="292442" y="45364"/>
                  </a:lnTo>
                  <a:lnTo>
                    <a:pt x="370027" y="45364"/>
                  </a:lnTo>
                  <a:lnTo>
                    <a:pt x="370027" y="253644"/>
                  </a:lnTo>
                  <a:lnTo>
                    <a:pt x="413004" y="253644"/>
                  </a:lnTo>
                  <a:lnTo>
                    <a:pt x="413004" y="45364"/>
                  </a:lnTo>
                  <a:lnTo>
                    <a:pt x="490588" y="45364"/>
                  </a:lnTo>
                  <a:lnTo>
                    <a:pt x="490588" y="5994"/>
                  </a:lnTo>
                  <a:close/>
                </a:path>
                <a:path w="3335654" h="393700">
                  <a:moveTo>
                    <a:pt x="870775" y="183807"/>
                  </a:moveTo>
                  <a:lnTo>
                    <a:pt x="853694" y="200787"/>
                  </a:lnTo>
                  <a:lnTo>
                    <a:pt x="834669" y="212915"/>
                  </a:lnTo>
                  <a:lnTo>
                    <a:pt x="813701" y="220179"/>
                  </a:lnTo>
                  <a:lnTo>
                    <a:pt x="790790" y="222605"/>
                  </a:lnTo>
                  <a:lnTo>
                    <a:pt x="773531" y="221081"/>
                  </a:lnTo>
                  <a:lnTo>
                    <a:pt x="729335" y="198158"/>
                  </a:lnTo>
                  <a:lnTo>
                    <a:pt x="705269" y="151028"/>
                  </a:lnTo>
                  <a:lnTo>
                    <a:pt x="703668" y="130708"/>
                  </a:lnTo>
                  <a:lnTo>
                    <a:pt x="705269" y="110350"/>
                  </a:lnTo>
                  <a:lnTo>
                    <a:pt x="729335" y="62941"/>
                  </a:lnTo>
                  <a:lnTo>
                    <a:pt x="773861" y="39725"/>
                  </a:lnTo>
                  <a:lnTo>
                    <a:pt x="791400" y="38188"/>
                  </a:lnTo>
                  <a:lnTo>
                    <a:pt x="814374" y="40500"/>
                  </a:lnTo>
                  <a:lnTo>
                    <a:pt x="834974" y="47447"/>
                  </a:lnTo>
                  <a:lnTo>
                    <a:pt x="853173" y="59016"/>
                  </a:lnTo>
                  <a:lnTo>
                    <a:pt x="868984" y="75196"/>
                  </a:lnTo>
                  <a:lnTo>
                    <a:pt x="868984" y="23863"/>
                  </a:lnTo>
                  <a:lnTo>
                    <a:pt x="851420" y="13423"/>
                  </a:lnTo>
                  <a:lnTo>
                    <a:pt x="832726" y="5969"/>
                  </a:lnTo>
                  <a:lnTo>
                    <a:pt x="812914" y="1498"/>
                  </a:lnTo>
                  <a:lnTo>
                    <a:pt x="791984" y="0"/>
                  </a:lnTo>
                  <a:lnTo>
                    <a:pt x="764578" y="2336"/>
                  </a:lnTo>
                  <a:lnTo>
                    <a:pt x="717130" y="20980"/>
                  </a:lnTo>
                  <a:lnTo>
                    <a:pt x="680643" y="57162"/>
                  </a:lnTo>
                  <a:lnTo>
                    <a:pt x="661835" y="104165"/>
                  </a:lnTo>
                  <a:lnTo>
                    <a:pt x="659485" y="131305"/>
                  </a:lnTo>
                  <a:lnTo>
                    <a:pt x="661822" y="158140"/>
                  </a:lnTo>
                  <a:lnTo>
                    <a:pt x="680478" y="204546"/>
                  </a:lnTo>
                  <a:lnTo>
                    <a:pt x="716737" y="240169"/>
                  </a:lnTo>
                  <a:lnTo>
                    <a:pt x="764324" y="258521"/>
                  </a:lnTo>
                  <a:lnTo>
                    <a:pt x="791984" y="260819"/>
                  </a:lnTo>
                  <a:lnTo>
                    <a:pt x="813244" y="259207"/>
                  </a:lnTo>
                  <a:lnTo>
                    <a:pt x="833475" y="254393"/>
                  </a:lnTo>
                  <a:lnTo>
                    <a:pt x="852639" y="246380"/>
                  </a:lnTo>
                  <a:lnTo>
                    <a:pt x="870775" y="235153"/>
                  </a:lnTo>
                  <a:lnTo>
                    <a:pt x="870775" y="183807"/>
                  </a:lnTo>
                  <a:close/>
                </a:path>
                <a:path w="3335654" h="393700">
                  <a:moveTo>
                    <a:pt x="1183500" y="130708"/>
                  </a:moveTo>
                  <a:lnTo>
                    <a:pt x="1181176" y="103593"/>
                  </a:lnTo>
                  <a:lnTo>
                    <a:pt x="1174178" y="78930"/>
                  </a:lnTo>
                  <a:lnTo>
                    <a:pt x="1162519" y="56743"/>
                  </a:lnTo>
                  <a:lnTo>
                    <a:pt x="1147178" y="38188"/>
                  </a:lnTo>
                  <a:lnTo>
                    <a:pt x="1146200" y="36995"/>
                  </a:lnTo>
                  <a:lnTo>
                    <a:pt x="1139342" y="31419"/>
                  </a:lnTo>
                  <a:lnTo>
                    <a:pt x="1139342" y="130708"/>
                  </a:lnTo>
                  <a:lnTo>
                    <a:pt x="1137729" y="151028"/>
                  </a:lnTo>
                  <a:lnTo>
                    <a:pt x="1113675" y="198145"/>
                  </a:lnTo>
                  <a:lnTo>
                    <a:pt x="1069467" y="221081"/>
                  </a:lnTo>
                  <a:lnTo>
                    <a:pt x="1052195" y="222605"/>
                  </a:lnTo>
                  <a:lnTo>
                    <a:pt x="1034923" y="221081"/>
                  </a:lnTo>
                  <a:lnTo>
                    <a:pt x="990727" y="198145"/>
                  </a:lnTo>
                  <a:lnTo>
                    <a:pt x="966660" y="151028"/>
                  </a:lnTo>
                  <a:lnTo>
                    <a:pt x="965060" y="130708"/>
                  </a:lnTo>
                  <a:lnTo>
                    <a:pt x="966647" y="110350"/>
                  </a:lnTo>
                  <a:lnTo>
                    <a:pt x="990422" y="62941"/>
                  </a:lnTo>
                  <a:lnTo>
                    <a:pt x="1034681" y="39725"/>
                  </a:lnTo>
                  <a:lnTo>
                    <a:pt x="1052195" y="38188"/>
                  </a:lnTo>
                  <a:lnTo>
                    <a:pt x="1069771" y="39725"/>
                  </a:lnTo>
                  <a:lnTo>
                    <a:pt x="1113980" y="62661"/>
                  </a:lnTo>
                  <a:lnTo>
                    <a:pt x="1137754" y="110121"/>
                  </a:lnTo>
                  <a:lnTo>
                    <a:pt x="1139342" y="130708"/>
                  </a:lnTo>
                  <a:lnTo>
                    <a:pt x="1139342" y="31419"/>
                  </a:lnTo>
                  <a:lnTo>
                    <a:pt x="1126337" y="20815"/>
                  </a:lnTo>
                  <a:lnTo>
                    <a:pt x="1104049" y="9258"/>
                  </a:lnTo>
                  <a:lnTo>
                    <a:pt x="1079334" y="2311"/>
                  </a:lnTo>
                  <a:lnTo>
                    <a:pt x="1052195" y="0"/>
                  </a:lnTo>
                  <a:lnTo>
                    <a:pt x="1025055" y="2311"/>
                  </a:lnTo>
                  <a:lnTo>
                    <a:pt x="978052" y="20815"/>
                  </a:lnTo>
                  <a:lnTo>
                    <a:pt x="941870" y="56743"/>
                  </a:lnTo>
                  <a:lnTo>
                    <a:pt x="923226" y="103593"/>
                  </a:lnTo>
                  <a:lnTo>
                    <a:pt x="920889" y="130708"/>
                  </a:lnTo>
                  <a:lnTo>
                    <a:pt x="923226" y="157556"/>
                  </a:lnTo>
                  <a:lnTo>
                    <a:pt x="941870" y="204114"/>
                  </a:lnTo>
                  <a:lnTo>
                    <a:pt x="978052" y="240004"/>
                  </a:lnTo>
                  <a:lnTo>
                    <a:pt x="1025055" y="258508"/>
                  </a:lnTo>
                  <a:lnTo>
                    <a:pt x="1052195" y="260819"/>
                  </a:lnTo>
                  <a:lnTo>
                    <a:pt x="1079334" y="258508"/>
                  </a:lnTo>
                  <a:lnTo>
                    <a:pt x="1104049" y="251561"/>
                  </a:lnTo>
                  <a:lnTo>
                    <a:pt x="1126337" y="240004"/>
                  </a:lnTo>
                  <a:lnTo>
                    <a:pt x="1146200" y="223824"/>
                  </a:lnTo>
                  <a:lnTo>
                    <a:pt x="1147203" y="222605"/>
                  </a:lnTo>
                  <a:lnTo>
                    <a:pt x="1162519" y="204114"/>
                  </a:lnTo>
                  <a:lnTo>
                    <a:pt x="1174178" y="182029"/>
                  </a:lnTo>
                  <a:lnTo>
                    <a:pt x="1181176" y="157556"/>
                  </a:lnTo>
                  <a:lnTo>
                    <a:pt x="1183500" y="130708"/>
                  </a:lnTo>
                  <a:close/>
                </a:path>
                <a:path w="3335654" h="393700">
                  <a:moveTo>
                    <a:pt x="1583969" y="183807"/>
                  </a:moveTo>
                  <a:lnTo>
                    <a:pt x="1566887" y="200787"/>
                  </a:lnTo>
                  <a:lnTo>
                    <a:pt x="1547850" y="212915"/>
                  </a:lnTo>
                  <a:lnTo>
                    <a:pt x="1526895" y="220179"/>
                  </a:lnTo>
                  <a:lnTo>
                    <a:pt x="1503984" y="222605"/>
                  </a:lnTo>
                  <a:lnTo>
                    <a:pt x="1486725" y="221081"/>
                  </a:lnTo>
                  <a:lnTo>
                    <a:pt x="1442516" y="198158"/>
                  </a:lnTo>
                  <a:lnTo>
                    <a:pt x="1418463" y="151028"/>
                  </a:lnTo>
                  <a:lnTo>
                    <a:pt x="1416862" y="130708"/>
                  </a:lnTo>
                  <a:lnTo>
                    <a:pt x="1418463" y="110350"/>
                  </a:lnTo>
                  <a:lnTo>
                    <a:pt x="1442516" y="62941"/>
                  </a:lnTo>
                  <a:lnTo>
                    <a:pt x="1487055" y="39725"/>
                  </a:lnTo>
                  <a:lnTo>
                    <a:pt x="1504594" y="38188"/>
                  </a:lnTo>
                  <a:lnTo>
                    <a:pt x="1527568" y="40500"/>
                  </a:lnTo>
                  <a:lnTo>
                    <a:pt x="1548168" y="47447"/>
                  </a:lnTo>
                  <a:lnTo>
                    <a:pt x="1566367" y="59016"/>
                  </a:lnTo>
                  <a:lnTo>
                    <a:pt x="1582178" y="75196"/>
                  </a:lnTo>
                  <a:lnTo>
                    <a:pt x="1582178" y="23863"/>
                  </a:lnTo>
                  <a:lnTo>
                    <a:pt x="1564614" y="13423"/>
                  </a:lnTo>
                  <a:lnTo>
                    <a:pt x="1545920" y="5969"/>
                  </a:lnTo>
                  <a:lnTo>
                    <a:pt x="1526108" y="1498"/>
                  </a:lnTo>
                  <a:lnTo>
                    <a:pt x="1505178" y="0"/>
                  </a:lnTo>
                  <a:lnTo>
                    <a:pt x="1477772" y="2336"/>
                  </a:lnTo>
                  <a:lnTo>
                    <a:pt x="1430324" y="20980"/>
                  </a:lnTo>
                  <a:lnTo>
                    <a:pt x="1393837" y="57162"/>
                  </a:lnTo>
                  <a:lnTo>
                    <a:pt x="1375029" y="104165"/>
                  </a:lnTo>
                  <a:lnTo>
                    <a:pt x="1372679" y="131305"/>
                  </a:lnTo>
                  <a:lnTo>
                    <a:pt x="1375016" y="158140"/>
                  </a:lnTo>
                  <a:lnTo>
                    <a:pt x="1393672" y="204546"/>
                  </a:lnTo>
                  <a:lnTo>
                    <a:pt x="1429931" y="240169"/>
                  </a:lnTo>
                  <a:lnTo>
                    <a:pt x="1477518" y="258521"/>
                  </a:lnTo>
                  <a:lnTo>
                    <a:pt x="1505178" y="260819"/>
                  </a:lnTo>
                  <a:lnTo>
                    <a:pt x="1526438" y="259207"/>
                  </a:lnTo>
                  <a:lnTo>
                    <a:pt x="1546656" y="254393"/>
                  </a:lnTo>
                  <a:lnTo>
                    <a:pt x="1565833" y="246380"/>
                  </a:lnTo>
                  <a:lnTo>
                    <a:pt x="1583969" y="235153"/>
                  </a:lnTo>
                  <a:lnTo>
                    <a:pt x="1583969" y="183807"/>
                  </a:lnTo>
                  <a:close/>
                </a:path>
                <a:path w="3335654" h="393700">
                  <a:moveTo>
                    <a:pt x="1811959" y="5994"/>
                  </a:moveTo>
                  <a:lnTo>
                    <a:pt x="1613801" y="5994"/>
                  </a:lnTo>
                  <a:lnTo>
                    <a:pt x="1613801" y="45364"/>
                  </a:lnTo>
                  <a:lnTo>
                    <a:pt x="1691398" y="45364"/>
                  </a:lnTo>
                  <a:lnTo>
                    <a:pt x="1691398" y="253644"/>
                  </a:lnTo>
                  <a:lnTo>
                    <a:pt x="1734362" y="253644"/>
                  </a:lnTo>
                  <a:lnTo>
                    <a:pt x="1734362" y="45364"/>
                  </a:lnTo>
                  <a:lnTo>
                    <a:pt x="1811959" y="45364"/>
                  </a:lnTo>
                  <a:lnTo>
                    <a:pt x="1811959" y="5994"/>
                  </a:lnTo>
                  <a:close/>
                </a:path>
                <a:path w="3335654" h="393700">
                  <a:moveTo>
                    <a:pt x="2104402" y="130708"/>
                  </a:moveTo>
                  <a:lnTo>
                    <a:pt x="2102078" y="103593"/>
                  </a:lnTo>
                  <a:lnTo>
                    <a:pt x="2095080" y="78930"/>
                  </a:lnTo>
                  <a:lnTo>
                    <a:pt x="2083422" y="56743"/>
                  </a:lnTo>
                  <a:lnTo>
                    <a:pt x="2068080" y="38188"/>
                  </a:lnTo>
                  <a:lnTo>
                    <a:pt x="2067102" y="36995"/>
                  </a:lnTo>
                  <a:lnTo>
                    <a:pt x="2060244" y="31419"/>
                  </a:lnTo>
                  <a:lnTo>
                    <a:pt x="2060244" y="130708"/>
                  </a:lnTo>
                  <a:lnTo>
                    <a:pt x="2058631" y="151028"/>
                  </a:lnTo>
                  <a:lnTo>
                    <a:pt x="2034578" y="198145"/>
                  </a:lnTo>
                  <a:lnTo>
                    <a:pt x="1990369" y="221081"/>
                  </a:lnTo>
                  <a:lnTo>
                    <a:pt x="1973097" y="222605"/>
                  </a:lnTo>
                  <a:lnTo>
                    <a:pt x="1955825" y="221081"/>
                  </a:lnTo>
                  <a:lnTo>
                    <a:pt x="1911629" y="198145"/>
                  </a:lnTo>
                  <a:lnTo>
                    <a:pt x="1887562" y="151028"/>
                  </a:lnTo>
                  <a:lnTo>
                    <a:pt x="1885962" y="130708"/>
                  </a:lnTo>
                  <a:lnTo>
                    <a:pt x="1887550" y="110350"/>
                  </a:lnTo>
                  <a:lnTo>
                    <a:pt x="1911324" y="62941"/>
                  </a:lnTo>
                  <a:lnTo>
                    <a:pt x="1955584" y="39725"/>
                  </a:lnTo>
                  <a:lnTo>
                    <a:pt x="1973097" y="38188"/>
                  </a:lnTo>
                  <a:lnTo>
                    <a:pt x="1990674" y="39725"/>
                  </a:lnTo>
                  <a:lnTo>
                    <a:pt x="2034882" y="62661"/>
                  </a:lnTo>
                  <a:lnTo>
                    <a:pt x="2058657" y="110121"/>
                  </a:lnTo>
                  <a:lnTo>
                    <a:pt x="2060244" y="130708"/>
                  </a:lnTo>
                  <a:lnTo>
                    <a:pt x="2060244" y="31419"/>
                  </a:lnTo>
                  <a:lnTo>
                    <a:pt x="2047240" y="20815"/>
                  </a:lnTo>
                  <a:lnTo>
                    <a:pt x="2024951" y="9258"/>
                  </a:lnTo>
                  <a:lnTo>
                    <a:pt x="2000237" y="2311"/>
                  </a:lnTo>
                  <a:lnTo>
                    <a:pt x="1973097" y="0"/>
                  </a:lnTo>
                  <a:lnTo>
                    <a:pt x="1945957" y="2311"/>
                  </a:lnTo>
                  <a:lnTo>
                    <a:pt x="1898954" y="20815"/>
                  </a:lnTo>
                  <a:lnTo>
                    <a:pt x="1862772" y="56743"/>
                  </a:lnTo>
                  <a:lnTo>
                    <a:pt x="1844128" y="103593"/>
                  </a:lnTo>
                  <a:lnTo>
                    <a:pt x="1841804" y="130708"/>
                  </a:lnTo>
                  <a:lnTo>
                    <a:pt x="1844128" y="157556"/>
                  </a:lnTo>
                  <a:lnTo>
                    <a:pt x="1862772" y="204114"/>
                  </a:lnTo>
                  <a:lnTo>
                    <a:pt x="1898954" y="240004"/>
                  </a:lnTo>
                  <a:lnTo>
                    <a:pt x="1945957" y="258508"/>
                  </a:lnTo>
                  <a:lnTo>
                    <a:pt x="1973097" y="260819"/>
                  </a:lnTo>
                  <a:lnTo>
                    <a:pt x="2000237" y="258508"/>
                  </a:lnTo>
                  <a:lnTo>
                    <a:pt x="2024951" y="251561"/>
                  </a:lnTo>
                  <a:lnTo>
                    <a:pt x="2047240" y="240004"/>
                  </a:lnTo>
                  <a:lnTo>
                    <a:pt x="2067102" y="223824"/>
                  </a:lnTo>
                  <a:lnTo>
                    <a:pt x="2068106" y="222605"/>
                  </a:lnTo>
                  <a:lnTo>
                    <a:pt x="2083422" y="204114"/>
                  </a:lnTo>
                  <a:lnTo>
                    <a:pt x="2095080" y="182029"/>
                  </a:lnTo>
                  <a:lnTo>
                    <a:pt x="2102078" y="157556"/>
                  </a:lnTo>
                  <a:lnTo>
                    <a:pt x="2104402" y="130708"/>
                  </a:lnTo>
                  <a:close/>
                </a:path>
                <a:path w="3335654" h="393700">
                  <a:moveTo>
                    <a:pt x="2418334" y="131292"/>
                  </a:moveTo>
                  <a:lnTo>
                    <a:pt x="2410206" y="81686"/>
                  </a:lnTo>
                  <a:lnTo>
                    <a:pt x="2385809" y="39077"/>
                  </a:lnTo>
                  <a:lnTo>
                    <a:pt x="2384882" y="38188"/>
                  </a:lnTo>
                  <a:lnTo>
                    <a:pt x="2374176" y="27851"/>
                  </a:lnTo>
                  <a:lnTo>
                    <a:pt x="2374176" y="131292"/>
                  </a:lnTo>
                  <a:lnTo>
                    <a:pt x="2372817" y="149339"/>
                  </a:lnTo>
                  <a:lnTo>
                    <a:pt x="2352090" y="196037"/>
                  </a:lnTo>
                  <a:lnTo>
                    <a:pt x="2310904" y="220941"/>
                  </a:lnTo>
                  <a:lnTo>
                    <a:pt x="2293594" y="222605"/>
                  </a:lnTo>
                  <a:lnTo>
                    <a:pt x="2275967" y="220941"/>
                  </a:lnTo>
                  <a:lnTo>
                    <a:pt x="2233612" y="196037"/>
                  </a:lnTo>
                  <a:lnTo>
                    <a:pt x="2212149" y="149656"/>
                  </a:lnTo>
                  <a:lnTo>
                    <a:pt x="2210638" y="130708"/>
                  </a:lnTo>
                  <a:lnTo>
                    <a:pt x="2212175" y="110921"/>
                  </a:lnTo>
                  <a:lnTo>
                    <a:pt x="2212200" y="110591"/>
                  </a:lnTo>
                  <a:lnTo>
                    <a:pt x="2216861" y="92798"/>
                  </a:lnTo>
                  <a:lnTo>
                    <a:pt x="2216899" y="92646"/>
                  </a:lnTo>
                  <a:lnTo>
                    <a:pt x="2224722" y="76898"/>
                  </a:lnTo>
                  <a:lnTo>
                    <a:pt x="2235708" y="63246"/>
                  </a:lnTo>
                  <a:lnTo>
                    <a:pt x="2248687" y="52285"/>
                  </a:lnTo>
                  <a:lnTo>
                    <a:pt x="2262568" y="44450"/>
                  </a:lnTo>
                  <a:lnTo>
                    <a:pt x="2274760" y="40576"/>
                  </a:lnTo>
                  <a:lnTo>
                    <a:pt x="2277338" y="39751"/>
                  </a:lnTo>
                  <a:lnTo>
                    <a:pt x="2292997" y="38188"/>
                  </a:lnTo>
                  <a:lnTo>
                    <a:pt x="2308631" y="39751"/>
                  </a:lnTo>
                  <a:lnTo>
                    <a:pt x="2323287" y="44450"/>
                  </a:lnTo>
                  <a:lnTo>
                    <a:pt x="2336977" y="52285"/>
                  </a:lnTo>
                  <a:lnTo>
                    <a:pt x="2349703" y="63246"/>
                  </a:lnTo>
                  <a:lnTo>
                    <a:pt x="2360409" y="76898"/>
                  </a:lnTo>
                  <a:lnTo>
                    <a:pt x="2367978" y="92646"/>
                  </a:lnTo>
                  <a:lnTo>
                    <a:pt x="2368054" y="92798"/>
                  </a:lnTo>
                  <a:lnTo>
                    <a:pt x="2372563" y="110591"/>
                  </a:lnTo>
                  <a:lnTo>
                    <a:pt x="2372639" y="110921"/>
                  </a:lnTo>
                  <a:lnTo>
                    <a:pt x="2374125" y="130708"/>
                  </a:lnTo>
                  <a:lnTo>
                    <a:pt x="2374176" y="131292"/>
                  </a:lnTo>
                  <a:lnTo>
                    <a:pt x="2374176" y="27851"/>
                  </a:lnTo>
                  <a:lnTo>
                    <a:pt x="2368105" y="21983"/>
                  </a:lnTo>
                  <a:lnTo>
                    <a:pt x="2347544" y="9766"/>
                  </a:lnTo>
                  <a:lnTo>
                    <a:pt x="2324392" y="2527"/>
                  </a:lnTo>
                  <a:lnTo>
                    <a:pt x="2325090" y="2527"/>
                  </a:lnTo>
                  <a:lnTo>
                    <a:pt x="2297773" y="0"/>
                  </a:lnTo>
                  <a:lnTo>
                    <a:pt x="2273008" y="2527"/>
                  </a:lnTo>
                  <a:lnTo>
                    <a:pt x="2250630" y="10134"/>
                  </a:lnTo>
                  <a:lnTo>
                    <a:pt x="2230628" y="22821"/>
                  </a:lnTo>
                  <a:lnTo>
                    <a:pt x="2213038" y="40576"/>
                  </a:lnTo>
                  <a:lnTo>
                    <a:pt x="2213038" y="5956"/>
                  </a:lnTo>
                  <a:lnTo>
                    <a:pt x="2170049" y="5956"/>
                  </a:lnTo>
                  <a:lnTo>
                    <a:pt x="2170049" y="393319"/>
                  </a:lnTo>
                  <a:lnTo>
                    <a:pt x="2213038" y="393319"/>
                  </a:lnTo>
                  <a:lnTo>
                    <a:pt x="2213038" y="219024"/>
                  </a:lnTo>
                  <a:lnTo>
                    <a:pt x="2230526" y="237299"/>
                  </a:lnTo>
                  <a:lnTo>
                    <a:pt x="2250770" y="250355"/>
                  </a:lnTo>
                  <a:lnTo>
                    <a:pt x="2273795" y="258191"/>
                  </a:lnTo>
                  <a:lnTo>
                    <a:pt x="2299563" y="260807"/>
                  </a:lnTo>
                  <a:lnTo>
                    <a:pt x="2325332" y="258432"/>
                  </a:lnTo>
                  <a:lnTo>
                    <a:pt x="2368613" y="239496"/>
                  </a:lnTo>
                  <a:lnTo>
                    <a:pt x="2400211" y="202971"/>
                  </a:lnTo>
                  <a:lnTo>
                    <a:pt x="2416327" y="157162"/>
                  </a:lnTo>
                  <a:lnTo>
                    <a:pt x="2418334" y="131292"/>
                  </a:lnTo>
                  <a:close/>
                </a:path>
                <a:path w="3335654" h="393700">
                  <a:moveTo>
                    <a:pt x="2731084" y="130708"/>
                  </a:moveTo>
                  <a:lnTo>
                    <a:pt x="2728747" y="103593"/>
                  </a:lnTo>
                  <a:lnTo>
                    <a:pt x="2721749" y="78930"/>
                  </a:lnTo>
                  <a:lnTo>
                    <a:pt x="2710091" y="56743"/>
                  </a:lnTo>
                  <a:lnTo>
                    <a:pt x="2694749" y="38188"/>
                  </a:lnTo>
                  <a:lnTo>
                    <a:pt x="2693771" y="36995"/>
                  </a:lnTo>
                  <a:lnTo>
                    <a:pt x="2686913" y="31419"/>
                  </a:lnTo>
                  <a:lnTo>
                    <a:pt x="2686913" y="130708"/>
                  </a:lnTo>
                  <a:lnTo>
                    <a:pt x="2685313" y="151028"/>
                  </a:lnTo>
                  <a:lnTo>
                    <a:pt x="2661247" y="198145"/>
                  </a:lnTo>
                  <a:lnTo>
                    <a:pt x="2617051" y="221081"/>
                  </a:lnTo>
                  <a:lnTo>
                    <a:pt x="2599779" y="222605"/>
                  </a:lnTo>
                  <a:lnTo>
                    <a:pt x="2582507" y="221081"/>
                  </a:lnTo>
                  <a:lnTo>
                    <a:pt x="2538298" y="198145"/>
                  </a:lnTo>
                  <a:lnTo>
                    <a:pt x="2514244" y="151028"/>
                  </a:lnTo>
                  <a:lnTo>
                    <a:pt x="2512631" y="130708"/>
                  </a:lnTo>
                  <a:lnTo>
                    <a:pt x="2514219" y="110350"/>
                  </a:lnTo>
                  <a:lnTo>
                    <a:pt x="2537993" y="62941"/>
                  </a:lnTo>
                  <a:lnTo>
                    <a:pt x="2582253" y="39725"/>
                  </a:lnTo>
                  <a:lnTo>
                    <a:pt x="2599779" y="38188"/>
                  </a:lnTo>
                  <a:lnTo>
                    <a:pt x="2617355" y="39725"/>
                  </a:lnTo>
                  <a:lnTo>
                    <a:pt x="2661551" y="62661"/>
                  </a:lnTo>
                  <a:lnTo>
                    <a:pt x="2685326" y="110121"/>
                  </a:lnTo>
                  <a:lnTo>
                    <a:pt x="2686913" y="130708"/>
                  </a:lnTo>
                  <a:lnTo>
                    <a:pt x="2686913" y="31419"/>
                  </a:lnTo>
                  <a:lnTo>
                    <a:pt x="2673908" y="20815"/>
                  </a:lnTo>
                  <a:lnTo>
                    <a:pt x="2651620" y="9258"/>
                  </a:lnTo>
                  <a:lnTo>
                    <a:pt x="2626906" y="2311"/>
                  </a:lnTo>
                  <a:lnTo>
                    <a:pt x="2599779" y="0"/>
                  </a:lnTo>
                  <a:lnTo>
                    <a:pt x="2572639" y="2311"/>
                  </a:lnTo>
                  <a:lnTo>
                    <a:pt x="2525636" y="20815"/>
                  </a:lnTo>
                  <a:lnTo>
                    <a:pt x="2489454" y="56743"/>
                  </a:lnTo>
                  <a:lnTo>
                    <a:pt x="2470797" y="103593"/>
                  </a:lnTo>
                  <a:lnTo>
                    <a:pt x="2468473" y="130708"/>
                  </a:lnTo>
                  <a:lnTo>
                    <a:pt x="2470797" y="157556"/>
                  </a:lnTo>
                  <a:lnTo>
                    <a:pt x="2489454" y="204114"/>
                  </a:lnTo>
                  <a:lnTo>
                    <a:pt x="2525636" y="240004"/>
                  </a:lnTo>
                  <a:lnTo>
                    <a:pt x="2572639" y="258508"/>
                  </a:lnTo>
                  <a:lnTo>
                    <a:pt x="2599779" y="260819"/>
                  </a:lnTo>
                  <a:lnTo>
                    <a:pt x="2626906" y="258508"/>
                  </a:lnTo>
                  <a:lnTo>
                    <a:pt x="2651620" y="251561"/>
                  </a:lnTo>
                  <a:lnTo>
                    <a:pt x="2673908" y="240004"/>
                  </a:lnTo>
                  <a:lnTo>
                    <a:pt x="2693771" y="223824"/>
                  </a:lnTo>
                  <a:lnTo>
                    <a:pt x="2694775" y="222605"/>
                  </a:lnTo>
                  <a:lnTo>
                    <a:pt x="2710091" y="204114"/>
                  </a:lnTo>
                  <a:lnTo>
                    <a:pt x="2721749" y="182029"/>
                  </a:lnTo>
                  <a:lnTo>
                    <a:pt x="2728747" y="157556"/>
                  </a:lnTo>
                  <a:lnTo>
                    <a:pt x="2731084" y="130708"/>
                  </a:lnTo>
                  <a:close/>
                </a:path>
                <a:path w="3335654" h="393700">
                  <a:moveTo>
                    <a:pt x="2999651" y="6007"/>
                  </a:moveTo>
                  <a:lnTo>
                    <a:pt x="2956674" y="6007"/>
                  </a:lnTo>
                  <a:lnTo>
                    <a:pt x="2956674" y="107607"/>
                  </a:lnTo>
                  <a:lnTo>
                    <a:pt x="2839694" y="107607"/>
                  </a:lnTo>
                  <a:lnTo>
                    <a:pt x="2839694" y="6007"/>
                  </a:lnTo>
                  <a:lnTo>
                    <a:pt x="2796717" y="6007"/>
                  </a:lnTo>
                  <a:lnTo>
                    <a:pt x="2796717" y="107607"/>
                  </a:lnTo>
                  <a:lnTo>
                    <a:pt x="2796717" y="146977"/>
                  </a:lnTo>
                  <a:lnTo>
                    <a:pt x="2796717" y="253657"/>
                  </a:lnTo>
                  <a:lnTo>
                    <a:pt x="2839694" y="253657"/>
                  </a:lnTo>
                  <a:lnTo>
                    <a:pt x="2839694" y="146977"/>
                  </a:lnTo>
                  <a:lnTo>
                    <a:pt x="2956674" y="146977"/>
                  </a:lnTo>
                  <a:lnTo>
                    <a:pt x="2956674" y="253657"/>
                  </a:lnTo>
                  <a:lnTo>
                    <a:pt x="2999651" y="253657"/>
                  </a:lnTo>
                  <a:lnTo>
                    <a:pt x="2999651" y="146977"/>
                  </a:lnTo>
                  <a:lnTo>
                    <a:pt x="2999651" y="107607"/>
                  </a:lnTo>
                  <a:lnTo>
                    <a:pt x="2999651" y="6007"/>
                  </a:lnTo>
                  <a:close/>
                </a:path>
                <a:path w="3335654" h="393700">
                  <a:moveTo>
                    <a:pt x="3262261" y="177241"/>
                  </a:moveTo>
                  <a:lnTo>
                    <a:pt x="3261068" y="161696"/>
                  </a:lnTo>
                  <a:lnTo>
                    <a:pt x="3257486" y="147853"/>
                  </a:lnTo>
                  <a:lnTo>
                    <a:pt x="3253143" y="139052"/>
                  </a:lnTo>
                  <a:lnTo>
                    <a:pt x="3251517" y="135737"/>
                  </a:lnTo>
                  <a:lnTo>
                    <a:pt x="3243161" y="125323"/>
                  </a:lnTo>
                  <a:lnTo>
                    <a:pt x="3229508" y="114630"/>
                  </a:lnTo>
                  <a:lnTo>
                    <a:pt x="3218091" y="109524"/>
                  </a:lnTo>
                  <a:lnTo>
                    <a:pt x="3218091" y="177241"/>
                  </a:lnTo>
                  <a:lnTo>
                    <a:pt x="3217087" y="187058"/>
                  </a:lnTo>
                  <a:lnTo>
                    <a:pt x="3186760" y="213817"/>
                  </a:lnTo>
                  <a:lnTo>
                    <a:pt x="3163786" y="215455"/>
                  </a:lnTo>
                  <a:lnTo>
                    <a:pt x="3123806" y="215455"/>
                  </a:lnTo>
                  <a:lnTo>
                    <a:pt x="3123806" y="139052"/>
                  </a:lnTo>
                  <a:lnTo>
                    <a:pt x="3164382" y="139052"/>
                  </a:lnTo>
                  <a:lnTo>
                    <a:pt x="3202571" y="146227"/>
                  </a:lnTo>
                  <a:lnTo>
                    <a:pt x="3218091" y="177241"/>
                  </a:lnTo>
                  <a:lnTo>
                    <a:pt x="3218091" y="109524"/>
                  </a:lnTo>
                  <a:lnTo>
                    <a:pt x="3212414" y="106984"/>
                  </a:lnTo>
                  <a:lnTo>
                    <a:pt x="3191903" y="102387"/>
                  </a:lnTo>
                  <a:lnTo>
                    <a:pt x="3167951" y="100863"/>
                  </a:lnTo>
                  <a:lnTo>
                    <a:pt x="3123806" y="100863"/>
                  </a:lnTo>
                  <a:lnTo>
                    <a:pt x="3123806" y="5956"/>
                  </a:lnTo>
                  <a:lnTo>
                    <a:pt x="3080816" y="5956"/>
                  </a:lnTo>
                  <a:lnTo>
                    <a:pt x="3080816" y="253657"/>
                  </a:lnTo>
                  <a:lnTo>
                    <a:pt x="3167354" y="253657"/>
                  </a:lnTo>
                  <a:lnTo>
                    <a:pt x="3190925" y="252349"/>
                  </a:lnTo>
                  <a:lnTo>
                    <a:pt x="3240176" y="232752"/>
                  </a:lnTo>
                  <a:lnTo>
                    <a:pt x="3253016" y="215455"/>
                  </a:lnTo>
                  <a:lnTo>
                    <a:pt x="3256737" y="208445"/>
                  </a:lnTo>
                  <a:lnTo>
                    <a:pt x="3260877" y="193700"/>
                  </a:lnTo>
                  <a:lnTo>
                    <a:pt x="3262261" y="177241"/>
                  </a:lnTo>
                  <a:close/>
                </a:path>
                <a:path w="3335654" h="393700">
                  <a:moveTo>
                    <a:pt x="3335070" y="5956"/>
                  </a:moveTo>
                  <a:lnTo>
                    <a:pt x="3292094" y="5956"/>
                  </a:lnTo>
                  <a:lnTo>
                    <a:pt x="3292094" y="253657"/>
                  </a:lnTo>
                  <a:lnTo>
                    <a:pt x="3335070" y="253657"/>
                  </a:lnTo>
                  <a:lnTo>
                    <a:pt x="3335070" y="59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8887625" y="4410923"/>
              <a:ext cx="182633" cy="247699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9135897" y="4391856"/>
              <a:ext cx="1011555" cy="284480"/>
            </a:xfrm>
            <a:custGeom>
              <a:avLst/>
              <a:gdLst/>
              <a:ahLst/>
              <a:cxnLst/>
              <a:rect l="l" t="t" r="r" b="b"/>
              <a:pathLst>
                <a:path w="1011554" h="284479">
                  <a:moveTo>
                    <a:pt x="248297" y="19075"/>
                  </a:moveTo>
                  <a:lnTo>
                    <a:pt x="207708" y="19075"/>
                  </a:lnTo>
                  <a:lnTo>
                    <a:pt x="207708" y="143230"/>
                  </a:lnTo>
                  <a:lnTo>
                    <a:pt x="206311" y="161874"/>
                  </a:lnTo>
                  <a:lnTo>
                    <a:pt x="185331" y="208876"/>
                  </a:lnTo>
                  <a:lnTo>
                    <a:pt x="143014" y="234099"/>
                  </a:lnTo>
                  <a:lnTo>
                    <a:pt x="142595" y="234099"/>
                  </a:lnTo>
                  <a:lnTo>
                    <a:pt x="125349" y="235724"/>
                  </a:lnTo>
                  <a:lnTo>
                    <a:pt x="77838" y="221132"/>
                  </a:lnTo>
                  <a:lnTo>
                    <a:pt x="49606" y="179997"/>
                  </a:lnTo>
                  <a:lnTo>
                    <a:pt x="44170" y="142621"/>
                  </a:lnTo>
                  <a:lnTo>
                    <a:pt x="45643" y="122415"/>
                  </a:lnTo>
                  <a:lnTo>
                    <a:pt x="67741" y="75476"/>
                  </a:lnTo>
                  <a:lnTo>
                    <a:pt x="108991" y="52819"/>
                  </a:lnTo>
                  <a:lnTo>
                    <a:pt x="125349" y="51308"/>
                  </a:lnTo>
                  <a:lnTo>
                    <a:pt x="141058" y="52819"/>
                  </a:lnTo>
                  <a:lnTo>
                    <a:pt x="182638" y="75184"/>
                  </a:lnTo>
                  <a:lnTo>
                    <a:pt x="206133" y="122415"/>
                  </a:lnTo>
                  <a:lnTo>
                    <a:pt x="207657" y="142621"/>
                  </a:lnTo>
                  <a:lnTo>
                    <a:pt x="207708" y="143230"/>
                  </a:lnTo>
                  <a:lnTo>
                    <a:pt x="207708" y="19075"/>
                  </a:lnTo>
                  <a:lnTo>
                    <a:pt x="205320" y="19075"/>
                  </a:lnTo>
                  <a:lnTo>
                    <a:pt x="205320" y="54292"/>
                  </a:lnTo>
                  <a:lnTo>
                    <a:pt x="202514" y="51308"/>
                  </a:lnTo>
                  <a:lnTo>
                    <a:pt x="188379" y="36271"/>
                  </a:lnTo>
                  <a:lnTo>
                    <a:pt x="168605" y="23418"/>
                  </a:lnTo>
                  <a:lnTo>
                    <a:pt x="146011" y="15697"/>
                  </a:lnTo>
                  <a:lnTo>
                    <a:pt x="120573" y="13119"/>
                  </a:lnTo>
                  <a:lnTo>
                    <a:pt x="96189" y="15265"/>
                  </a:lnTo>
                  <a:lnTo>
                    <a:pt x="53365" y="32423"/>
                  </a:lnTo>
                  <a:lnTo>
                    <a:pt x="19646" y="66255"/>
                  </a:lnTo>
                  <a:lnTo>
                    <a:pt x="2184" y="113842"/>
                  </a:lnTo>
                  <a:lnTo>
                    <a:pt x="0" y="142621"/>
                  </a:lnTo>
                  <a:lnTo>
                    <a:pt x="2197" y="171945"/>
                  </a:lnTo>
                  <a:lnTo>
                    <a:pt x="19812" y="220294"/>
                  </a:lnTo>
                  <a:lnTo>
                    <a:pt x="53759" y="254457"/>
                  </a:lnTo>
                  <a:lnTo>
                    <a:pt x="96431" y="271767"/>
                  </a:lnTo>
                  <a:lnTo>
                    <a:pt x="120573" y="273939"/>
                  </a:lnTo>
                  <a:lnTo>
                    <a:pt x="145554" y="271322"/>
                  </a:lnTo>
                  <a:lnTo>
                    <a:pt x="168008" y="263486"/>
                  </a:lnTo>
                  <a:lnTo>
                    <a:pt x="187934" y="250431"/>
                  </a:lnTo>
                  <a:lnTo>
                    <a:pt x="201917" y="235724"/>
                  </a:lnTo>
                  <a:lnTo>
                    <a:pt x="205320" y="232143"/>
                  </a:lnTo>
                  <a:lnTo>
                    <a:pt x="205320" y="266776"/>
                  </a:lnTo>
                  <a:lnTo>
                    <a:pt x="248297" y="266776"/>
                  </a:lnTo>
                  <a:lnTo>
                    <a:pt x="248297" y="232143"/>
                  </a:lnTo>
                  <a:lnTo>
                    <a:pt x="248297" y="54292"/>
                  </a:lnTo>
                  <a:lnTo>
                    <a:pt x="248297" y="19075"/>
                  </a:lnTo>
                  <a:close/>
                </a:path>
                <a:path w="1011554" h="284479">
                  <a:moveTo>
                    <a:pt x="525221" y="196926"/>
                  </a:moveTo>
                  <a:lnTo>
                    <a:pt x="508127" y="213906"/>
                  </a:lnTo>
                  <a:lnTo>
                    <a:pt x="489102" y="226034"/>
                  </a:lnTo>
                  <a:lnTo>
                    <a:pt x="468134" y="233299"/>
                  </a:lnTo>
                  <a:lnTo>
                    <a:pt x="445223" y="235724"/>
                  </a:lnTo>
                  <a:lnTo>
                    <a:pt x="427964" y="234200"/>
                  </a:lnTo>
                  <a:lnTo>
                    <a:pt x="383768" y="211277"/>
                  </a:lnTo>
                  <a:lnTo>
                    <a:pt x="359702" y="164147"/>
                  </a:lnTo>
                  <a:lnTo>
                    <a:pt x="358101" y="143827"/>
                  </a:lnTo>
                  <a:lnTo>
                    <a:pt x="359702" y="123469"/>
                  </a:lnTo>
                  <a:lnTo>
                    <a:pt x="383768" y="76060"/>
                  </a:lnTo>
                  <a:lnTo>
                    <a:pt x="428294" y="52844"/>
                  </a:lnTo>
                  <a:lnTo>
                    <a:pt x="445833" y="51308"/>
                  </a:lnTo>
                  <a:lnTo>
                    <a:pt x="468820" y="53619"/>
                  </a:lnTo>
                  <a:lnTo>
                    <a:pt x="489407" y="60566"/>
                  </a:lnTo>
                  <a:lnTo>
                    <a:pt x="507606" y="72136"/>
                  </a:lnTo>
                  <a:lnTo>
                    <a:pt x="523430" y="88315"/>
                  </a:lnTo>
                  <a:lnTo>
                    <a:pt x="523430" y="36982"/>
                  </a:lnTo>
                  <a:lnTo>
                    <a:pt x="505853" y="26543"/>
                  </a:lnTo>
                  <a:lnTo>
                    <a:pt x="487172" y="19088"/>
                  </a:lnTo>
                  <a:lnTo>
                    <a:pt x="467360" y="14617"/>
                  </a:lnTo>
                  <a:lnTo>
                    <a:pt x="446417" y="13119"/>
                  </a:lnTo>
                  <a:lnTo>
                    <a:pt x="419011" y="15455"/>
                  </a:lnTo>
                  <a:lnTo>
                    <a:pt x="371563" y="34099"/>
                  </a:lnTo>
                  <a:lnTo>
                    <a:pt x="335076" y="70281"/>
                  </a:lnTo>
                  <a:lnTo>
                    <a:pt x="316268" y="117284"/>
                  </a:lnTo>
                  <a:lnTo>
                    <a:pt x="313918" y="144424"/>
                  </a:lnTo>
                  <a:lnTo>
                    <a:pt x="316255" y="171259"/>
                  </a:lnTo>
                  <a:lnTo>
                    <a:pt x="334911" y="217665"/>
                  </a:lnTo>
                  <a:lnTo>
                    <a:pt x="371170" y="253288"/>
                  </a:lnTo>
                  <a:lnTo>
                    <a:pt x="418757" y="271640"/>
                  </a:lnTo>
                  <a:lnTo>
                    <a:pt x="446417" y="273939"/>
                  </a:lnTo>
                  <a:lnTo>
                    <a:pt x="467690" y="272326"/>
                  </a:lnTo>
                  <a:lnTo>
                    <a:pt x="487908" y="267512"/>
                  </a:lnTo>
                  <a:lnTo>
                    <a:pt x="507085" y="259499"/>
                  </a:lnTo>
                  <a:lnTo>
                    <a:pt x="525221" y="248272"/>
                  </a:lnTo>
                  <a:lnTo>
                    <a:pt x="525221" y="196926"/>
                  </a:lnTo>
                  <a:close/>
                </a:path>
                <a:path w="1011554" h="284479">
                  <a:moveTo>
                    <a:pt x="753211" y="19113"/>
                  </a:moveTo>
                  <a:lnTo>
                    <a:pt x="555053" y="19113"/>
                  </a:lnTo>
                  <a:lnTo>
                    <a:pt x="555053" y="58483"/>
                  </a:lnTo>
                  <a:lnTo>
                    <a:pt x="632650" y="58483"/>
                  </a:lnTo>
                  <a:lnTo>
                    <a:pt x="632650" y="266763"/>
                  </a:lnTo>
                  <a:lnTo>
                    <a:pt x="675614" y="266763"/>
                  </a:lnTo>
                  <a:lnTo>
                    <a:pt x="675614" y="58483"/>
                  </a:lnTo>
                  <a:lnTo>
                    <a:pt x="753211" y="58483"/>
                  </a:lnTo>
                  <a:lnTo>
                    <a:pt x="753211" y="19113"/>
                  </a:lnTo>
                  <a:close/>
                </a:path>
                <a:path w="1011554" h="284479">
                  <a:moveTo>
                    <a:pt x="1011034" y="0"/>
                  </a:moveTo>
                  <a:lnTo>
                    <a:pt x="841527" y="182613"/>
                  </a:lnTo>
                  <a:lnTo>
                    <a:pt x="841527" y="19075"/>
                  </a:lnTo>
                  <a:lnTo>
                    <a:pt x="798563" y="19075"/>
                  </a:lnTo>
                  <a:lnTo>
                    <a:pt x="798563" y="284086"/>
                  </a:lnTo>
                  <a:lnTo>
                    <a:pt x="968057" y="101447"/>
                  </a:lnTo>
                  <a:lnTo>
                    <a:pt x="968057" y="266776"/>
                  </a:lnTo>
                  <a:lnTo>
                    <a:pt x="1011034" y="266776"/>
                  </a:lnTo>
                  <a:lnTo>
                    <a:pt x="10110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0367161" y="4410923"/>
              <a:ext cx="439316" cy="248892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10887621" y="4391856"/>
              <a:ext cx="1320165" cy="284480"/>
            </a:xfrm>
            <a:custGeom>
              <a:avLst/>
              <a:gdLst/>
              <a:ahLst/>
              <a:cxnLst/>
              <a:rect l="l" t="t" r="r" b="b"/>
              <a:pathLst>
                <a:path w="1320165" h="284479">
                  <a:moveTo>
                    <a:pt x="212471" y="0"/>
                  </a:moveTo>
                  <a:lnTo>
                    <a:pt x="42976" y="182613"/>
                  </a:lnTo>
                  <a:lnTo>
                    <a:pt x="42976" y="19075"/>
                  </a:lnTo>
                  <a:lnTo>
                    <a:pt x="0" y="19075"/>
                  </a:lnTo>
                  <a:lnTo>
                    <a:pt x="0" y="284086"/>
                  </a:lnTo>
                  <a:lnTo>
                    <a:pt x="169506" y="101447"/>
                  </a:lnTo>
                  <a:lnTo>
                    <a:pt x="169506" y="266776"/>
                  </a:lnTo>
                  <a:lnTo>
                    <a:pt x="212471" y="266776"/>
                  </a:lnTo>
                  <a:lnTo>
                    <a:pt x="212471" y="0"/>
                  </a:lnTo>
                  <a:close/>
                </a:path>
                <a:path w="1320165" h="284479">
                  <a:moveTo>
                    <a:pt x="515023" y="151574"/>
                  </a:moveTo>
                  <a:lnTo>
                    <a:pt x="514235" y="124269"/>
                  </a:lnTo>
                  <a:lnTo>
                    <a:pt x="512800" y="115760"/>
                  </a:lnTo>
                  <a:lnTo>
                    <a:pt x="510095" y="99644"/>
                  </a:lnTo>
                  <a:lnTo>
                    <a:pt x="502589" y="77724"/>
                  </a:lnTo>
                  <a:lnTo>
                    <a:pt x="491731" y="58470"/>
                  </a:lnTo>
                  <a:lnTo>
                    <a:pt x="485330" y="51308"/>
                  </a:lnTo>
                  <a:lnTo>
                    <a:pt x="474014" y="38633"/>
                  </a:lnTo>
                  <a:lnTo>
                    <a:pt x="470839" y="36550"/>
                  </a:lnTo>
                  <a:lnTo>
                    <a:pt x="470839" y="115760"/>
                  </a:lnTo>
                  <a:lnTo>
                    <a:pt x="325221" y="115760"/>
                  </a:lnTo>
                  <a:lnTo>
                    <a:pt x="341274" y="79222"/>
                  </a:lnTo>
                  <a:lnTo>
                    <a:pt x="372745" y="55854"/>
                  </a:lnTo>
                  <a:lnTo>
                    <a:pt x="398030" y="51308"/>
                  </a:lnTo>
                  <a:lnTo>
                    <a:pt x="411721" y="52438"/>
                  </a:lnTo>
                  <a:lnTo>
                    <a:pt x="411429" y="52438"/>
                  </a:lnTo>
                  <a:lnTo>
                    <a:pt x="423621" y="55714"/>
                  </a:lnTo>
                  <a:lnTo>
                    <a:pt x="454571" y="78435"/>
                  </a:lnTo>
                  <a:lnTo>
                    <a:pt x="470839" y="115760"/>
                  </a:lnTo>
                  <a:lnTo>
                    <a:pt x="470839" y="36550"/>
                  </a:lnTo>
                  <a:lnTo>
                    <a:pt x="452488" y="24460"/>
                  </a:lnTo>
                  <a:lnTo>
                    <a:pt x="427164" y="15951"/>
                  </a:lnTo>
                  <a:lnTo>
                    <a:pt x="398030" y="13119"/>
                  </a:lnTo>
                  <a:lnTo>
                    <a:pt x="371970" y="15443"/>
                  </a:lnTo>
                  <a:lnTo>
                    <a:pt x="328269" y="34099"/>
                  </a:lnTo>
                  <a:lnTo>
                    <a:pt x="296367" y="70281"/>
                  </a:lnTo>
                  <a:lnTo>
                    <a:pt x="280098" y="117284"/>
                  </a:lnTo>
                  <a:lnTo>
                    <a:pt x="278066" y="144411"/>
                  </a:lnTo>
                  <a:lnTo>
                    <a:pt x="280327" y="174637"/>
                  </a:lnTo>
                  <a:lnTo>
                    <a:pt x="298373" y="223139"/>
                  </a:lnTo>
                  <a:lnTo>
                    <a:pt x="333108" y="255625"/>
                  </a:lnTo>
                  <a:lnTo>
                    <a:pt x="376224" y="271894"/>
                  </a:lnTo>
                  <a:lnTo>
                    <a:pt x="400431" y="273926"/>
                  </a:lnTo>
                  <a:lnTo>
                    <a:pt x="423697" y="272021"/>
                  </a:lnTo>
                  <a:lnTo>
                    <a:pt x="445185" y="266319"/>
                  </a:lnTo>
                  <a:lnTo>
                    <a:pt x="464883" y="256806"/>
                  </a:lnTo>
                  <a:lnTo>
                    <a:pt x="482790" y="243497"/>
                  </a:lnTo>
                  <a:lnTo>
                    <a:pt x="490613" y="235724"/>
                  </a:lnTo>
                  <a:lnTo>
                    <a:pt x="491401" y="234950"/>
                  </a:lnTo>
                  <a:lnTo>
                    <a:pt x="499338" y="225437"/>
                  </a:lnTo>
                  <a:lnTo>
                    <a:pt x="506615" y="214947"/>
                  </a:lnTo>
                  <a:lnTo>
                    <a:pt x="513219" y="203492"/>
                  </a:lnTo>
                  <a:lnTo>
                    <a:pt x="477405" y="183807"/>
                  </a:lnTo>
                  <a:lnTo>
                    <a:pt x="472452" y="193319"/>
                  </a:lnTo>
                  <a:lnTo>
                    <a:pt x="466521" y="202158"/>
                  </a:lnTo>
                  <a:lnTo>
                    <a:pt x="428320" y="231254"/>
                  </a:lnTo>
                  <a:lnTo>
                    <a:pt x="401015" y="235724"/>
                  </a:lnTo>
                  <a:lnTo>
                    <a:pt x="385229" y="234276"/>
                  </a:lnTo>
                  <a:lnTo>
                    <a:pt x="345503" y="212445"/>
                  </a:lnTo>
                  <a:lnTo>
                    <a:pt x="323913" y="169481"/>
                  </a:lnTo>
                  <a:lnTo>
                    <a:pt x="322237" y="151574"/>
                  </a:lnTo>
                  <a:lnTo>
                    <a:pt x="515023" y="151574"/>
                  </a:lnTo>
                  <a:close/>
                </a:path>
                <a:path w="1320165" h="284479">
                  <a:moveTo>
                    <a:pt x="783640" y="19126"/>
                  </a:moveTo>
                  <a:lnTo>
                    <a:pt x="740664" y="19126"/>
                  </a:lnTo>
                  <a:lnTo>
                    <a:pt x="740664" y="120726"/>
                  </a:lnTo>
                  <a:lnTo>
                    <a:pt x="623684" y="120726"/>
                  </a:lnTo>
                  <a:lnTo>
                    <a:pt x="623684" y="19126"/>
                  </a:lnTo>
                  <a:lnTo>
                    <a:pt x="580720" y="19126"/>
                  </a:lnTo>
                  <a:lnTo>
                    <a:pt x="580720" y="120726"/>
                  </a:lnTo>
                  <a:lnTo>
                    <a:pt x="580720" y="160096"/>
                  </a:lnTo>
                  <a:lnTo>
                    <a:pt x="580720" y="266776"/>
                  </a:lnTo>
                  <a:lnTo>
                    <a:pt x="623684" y="266776"/>
                  </a:lnTo>
                  <a:lnTo>
                    <a:pt x="623684" y="160096"/>
                  </a:lnTo>
                  <a:lnTo>
                    <a:pt x="740664" y="160096"/>
                  </a:lnTo>
                  <a:lnTo>
                    <a:pt x="740664" y="266776"/>
                  </a:lnTo>
                  <a:lnTo>
                    <a:pt x="783640" y="266776"/>
                  </a:lnTo>
                  <a:lnTo>
                    <a:pt x="783640" y="160096"/>
                  </a:lnTo>
                  <a:lnTo>
                    <a:pt x="783640" y="120726"/>
                  </a:lnTo>
                  <a:lnTo>
                    <a:pt x="783640" y="19126"/>
                  </a:lnTo>
                  <a:close/>
                </a:path>
                <a:path w="1320165" h="284479">
                  <a:moveTo>
                    <a:pt x="1027087" y="19113"/>
                  </a:moveTo>
                  <a:lnTo>
                    <a:pt x="828941" y="19113"/>
                  </a:lnTo>
                  <a:lnTo>
                    <a:pt x="828941" y="58483"/>
                  </a:lnTo>
                  <a:lnTo>
                    <a:pt x="906526" y="58483"/>
                  </a:lnTo>
                  <a:lnTo>
                    <a:pt x="906526" y="266763"/>
                  </a:lnTo>
                  <a:lnTo>
                    <a:pt x="949502" y="266763"/>
                  </a:lnTo>
                  <a:lnTo>
                    <a:pt x="949502" y="58483"/>
                  </a:lnTo>
                  <a:lnTo>
                    <a:pt x="1027087" y="58483"/>
                  </a:lnTo>
                  <a:lnTo>
                    <a:pt x="1027087" y="19113"/>
                  </a:lnTo>
                  <a:close/>
                </a:path>
                <a:path w="1320165" h="284479">
                  <a:moveTo>
                    <a:pt x="1319542" y="143827"/>
                  </a:moveTo>
                  <a:lnTo>
                    <a:pt x="1317205" y="116713"/>
                  </a:lnTo>
                  <a:lnTo>
                    <a:pt x="1310208" y="92049"/>
                  </a:lnTo>
                  <a:lnTo>
                    <a:pt x="1298549" y="69862"/>
                  </a:lnTo>
                  <a:lnTo>
                    <a:pt x="1283208" y="51308"/>
                  </a:lnTo>
                  <a:lnTo>
                    <a:pt x="1282230" y="50114"/>
                  </a:lnTo>
                  <a:lnTo>
                    <a:pt x="1275372" y="44538"/>
                  </a:lnTo>
                  <a:lnTo>
                    <a:pt x="1275372" y="143827"/>
                  </a:lnTo>
                  <a:lnTo>
                    <a:pt x="1273771" y="164147"/>
                  </a:lnTo>
                  <a:lnTo>
                    <a:pt x="1249705" y="211264"/>
                  </a:lnTo>
                  <a:lnTo>
                    <a:pt x="1205509" y="234200"/>
                  </a:lnTo>
                  <a:lnTo>
                    <a:pt x="1188237" y="235724"/>
                  </a:lnTo>
                  <a:lnTo>
                    <a:pt x="1170965" y="234200"/>
                  </a:lnTo>
                  <a:lnTo>
                    <a:pt x="1126756" y="211264"/>
                  </a:lnTo>
                  <a:lnTo>
                    <a:pt x="1102702" y="164147"/>
                  </a:lnTo>
                  <a:lnTo>
                    <a:pt x="1101102" y="143827"/>
                  </a:lnTo>
                  <a:lnTo>
                    <a:pt x="1102677" y="123469"/>
                  </a:lnTo>
                  <a:lnTo>
                    <a:pt x="1126451" y="76060"/>
                  </a:lnTo>
                  <a:lnTo>
                    <a:pt x="1170711" y="52844"/>
                  </a:lnTo>
                  <a:lnTo>
                    <a:pt x="1188237" y="51308"/>
                  </a:lnTo>
                  <a:lnTo>
                    <a:pt x="1205814" y="52844"/>
                  </a:lnTo>
                  <a:lnTo>
                    <a:pt x="1250010" y="75780"/>
                  </a:lnTo>
                  <a:lnTo>
                    <a:pt x="1273784" y="123240"/>
                  </a:lnTo>
                  <a:lnTo>
                    <a:pt x="1275372" y="143827"/>
                  </a:lnTo>
                  <a:lnTo>
                    <a:pt x="1275372" y="44538"/>
                  </a:lnTo>
                  <a:lnTo>
                    <a:pt x="1262367" y="33934"/>
                  </a:lnTo>
                  <a:lnTo>
                    <a:pt x="1240078" y="22377"/>
                  </a:lnTo>
                  <a:lnTo>
                    <a:pt x="1215377" y="15430"/>
                  </a:lnTo>
                  <a:lnTo>
                    <a:pt x="1188237" y="13119"/>
                  </a:lnTo>
                  <a:lnTo>
                    <a:pt x="1161097" y="15430"/>
                  </a:lnTo>
                  <a:lnTo>
                    <a:pt x="1114094" y="33934"/>
                  </a:lnTo>
                  <a:lnTo>
                    <a:pt x="1077912" y="69862"/>
                  </a:lnTo>
                  <a:lnTo>
                    <a:pt x="1059256" y="116713"/>
                  </a:lnTo>
                  <a:lnTo>
                    <a:pt x="1056932" y="143827"/>
                  </a:lnTo>
                  <a:lnTo>
                    <a:pt x="1059256" y="170675"/>
                  </a:lnTo>
                  <a:lnTo>
                    <a:pt x="1077912" y="217233"/>
                  </a:lnTo>
                  <a:lnTo>
                    <a:pt x="1114094" y="253123"/>
                  </a:lnTo>
                  <a:lnTo>
                    <a:pt x="1161097" y="271627"/>
                  </a:lnTo>
                  <a:lnTo>
                    <a:pt x="1188237" y="273939"/>
                  </a:lnTo>
                  <a:lnTo>
                    <a:pt x="1215377" y="271627"/>
                  </a:lnTo>
                  <a:lnTo>
                    <a:pt x="1240078" y="264680"/>
                  </a:lnTo>
                  <a:lnTo>
                    <a:pt x="1262367" y="253123"/>
                  </a:lnTo>
                  <a:lnTo>
                    <a:pt x="1282230" y="236943"/>
                  </a:lnTo>
                  <a:lnTo>
                    <a:pt x="1283233" y="235724"/>
                  </a:lnTo>
                  <a:lnTo>
                    <a:pt x="1298549" y="217233"/>
                  </a:lnTo>
                  <a:lnTo>
                    <a:pt x="1310208" y="195148"/>
                  </a:lnTo>
                  <a:lnTo>
                    <a:pt x="1317205" y="170675"/>
                  </a:lnTo>
                  <a:lnTo>
                    <a:pt x="1319542" y="14382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2272882" y="4410923"/>
              <a:ext cx="190988" cy="247699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1471447" y="4604899"/>
              <a:ext cx="11115675" cy="909955"/>
            </a:xfrm>
            <a:custGeom>
              <a:avLst/>
              <a:gdLst/>
              <a:ahLst/>
              <a:cxnLst/>
              <a:rect l="l" t="t" r="r" b="b"/>
              <a:pathLst>
                <a:path w="11115675" h="909954">
                  <a:moveTo>
                    <a:pt x="414210" y="571182"/>
                  </a:moveTo>
                  <a:lnTo>
                    <a:pt x="410451" y="528866"/>
                  </a:lnTo>
                  <a:lnTo>
                    <a:pt x="399148" y="490245"/>
                  </a:lnTo>
                  <a:lnTo>
                    <a:pt x="380301" y="455307"/>
                  </a:lnTo>
                  <a:lnTo>
                    <a:pt x="368858" y="441744"/>
                  </a:lnTo>
                  <a:lnTo>
                    <a:pt x="368858" y="571182"/>
                  </a:lnTo>
                  <a:lnTo>
                    <a:pt x="365912" y="604202"/>
                  </a:lnTo>
                  <a:lnTo>
                    <a:pt x="342328" y="662393"/>
                  </a:lnTo>
                  <a:lnTo>
                    <a:pt x="296862" y="708456"/>
                  </a:lnTo>
                  <a:lnTo>
                    <a:pt x="239560" y="732332"/>
                  </a:lnTo>
                  <a:lnTo>
                    <a:pt x="207111" y="735317"/>
                  </a:lnTo>
                  <a:lnTo>
                    <a:pt x="174650" y="732332"/>
                  </a:lnTo>
                  <a:lnTo>
                    <a:pt x="117348" y="708456"/>
                  </a:lnTo>
                  <a:lnTo>
                    <a:pt x="71882" y="662393"/>
                  </a:lnTo>
                  <a:lnTo>
                    <a:pt x="48310" y="604202"/>
                  </a:lnTo>
                  <a:lnTo>
                    <a:pt x="45364" y="571182"/>
                  </a:lnTo>
                  <a:lnTo>
                    <a:pt x="48310" y="538175"/>
                  </a:lnTo>
                  <a:lnTo>
                    <a:pt x="71882" y="479983"/>
                  </a:lnTo>
                  <a:lnTo>
                    <a:pt x="117348" y="433908"/>
                  </a:lnTo>
                  <a:lnTo>
                    <a:pt x="174650" y="410019"/>
                  </a:lnTo>
                  <a:lnTo>
                    <a:pt x="207111" y="407035"/>
                  </a:lnTo>
                  <a:lnTo>
                    <a:pt x="239560" y="410019"/>
                  </a:lnTo>
                  <a:lnTo>
                    <a:pt x="296862" y="433908"/>
                  </a:lnTo>
                  <a:lnTo>
                    <a:pt x="342328" y="479983"/>
                  </a:lnTo>
                  <a:lnTo>
                    <a:pt x="365912" y="538175"/>
                  </a:lnTo>
                  <a:lnTo>
                    <a:pt x="368858" y="571182"/>
                  </a:lnTo>
                  <a:lnTo>
                    <a:pt x="368858" y="441744"/>
                  </a:lnTo>
                  <a:lnTo>
                    <a:pt x="332905" y="407035"/>
                  </a:lnTo>
                  <a:lnTo>
                    <a:pt x="287083" y="379958"/>
                  </a:lnTo>
                  <a:lnTo>
                    <a:pt x="248742" y="368935"/>
                  </a:lnTo>
                  <a:lnTo>
                    <a:pt x="207111" y="365264"/>
                  </a:lnTo>
                  <a:lnTo>
                    <a:pt x="165481" y="368935"/>
                  </a:lnTo>
                  <a:lnTo>
                    <a:pt x="127127" y="379958"/>
                  </a:lnTo>
                  <a:lnTo>
                    <a:pt x="92062" y="398335"/>
                  </a:lnTo>
                  <a:lnTo>
                    <a:pt x="60286" y="424053"/>
                  </a:lnTo>
                  <a:lnTo>
                    <a:pt x="33909" y="455307"/>
                  </a:lnTo>
                  <a:lnTo>
                    <a:pt x="15074" y="490245"/>
                  </a:lnTo>
                  <a:lnTo>
                    <a:pt x="3771" y="528866"/>
                  </a:lnTo>
                  <a:lnTo>
                    <a:pt x="0" y="571182"/>
                  </a:lnTo>
                  <a:lnTo>
                    <a:pt x="3746" y="613257"/>
                  </a:lnTo>
                  <a:lnTo>
                    <a:pt x="14998" y="651751"/>
                  </a:lnTo>
                  <a:lnTo>
                    <a:pt x="33743" y="686663"/>
                  </a:lnTo>
                  <a:lnTo>
                    <a:pt x="59982" y="718007"/>
                  </a:lnTo>
                  <a:lnTo>
                    <a:pt x="91668" y="743851"/>
                  </a:lnTo>
                  <a:lnTo>
                    <a:pt x="126758" y="762304"/>
                  </a:lnTo>
                  <a:lnTo>
                    <a:pt x="165239" y="773391"/>
                  </a:lnTo>
                  <a:lnTo>
                    <a:pt x="207111" y="777074"/>
                  </a:lnTo>
                  <a:lnTo>
                    <a:pt x="248983" y="773391"/>
                  </a:lnTo>
                  <a:lnTo>
                    <a:pt x="287464" y="762304"/>
                  </a:lnTo>
                  <a:lnTo>
                    <a:pt x="322541" y="743851"/>
                  </a:lnTo>
                  <a:lnTo>
                    <a:pt x="332994" y="735317"/>
                  </a:lnTo>
                  <a:lnTo>
                    <a:pt x="354228" y="718007"/>
                  </a:lnTo>
                  <a:lnTo>
                    <a:pt x="380466" y="686663"/>
                  </a:lnTo>
                  <a:lnTo>
                    <a:pt x="399224" y="651751"/>
                  </a:lnTo>
                  <a:lnTo>
                    <a:pt x="410464" y="613257"/>
                  </a:lnTo>
                  <a:lnTo>
                    <a:pt x="414210" y="571182"/>
                  </a:lnTo>
                  <a:close/>
                </a:path>
                <a:path w="11115675" h="909954">
                  <a:moveTo>
                    <a:pt x="631469" y="522262"/>
                  </a:moveTo>
                  <a:lnTo>
                    <a:pt x="484644" y="522262"/>
                  </a:lnTo>
                  <a:lnTo>
                    <a:pt x="484644" y="561632"/>
                  </a:lnTo>
                  <a:lnTo>
                    <a:pt x="484644" y="769912"/>
                  </a:lnTo>
                  <a:lnTo>
                    <a:pt x="527621" y="769912"/>
                  </a:lnTo>
                  <a:lnTo>
                    <a:pt x="527621" y="561632"/>
                  </a:lnTo>
                  <a:lnTo>
                    <a:pt x="631469" y="561632"/>
                  </a:lnTo>
                  <a:lnTo>
                    <a:pt x="631469" y="522262"/>
                  </a:lnTo>
                  <a:close/>
                </a:path>
                <a:path w="11115675" h="909954">
                  <a:moveTo>
                    <a:pt x="922718" y="647585"/>
                  </a:moveTo>
                  <a:lnTo>
                    <a:pt x="914577" y="597966"/>
                  </a:lnTo>
                  <a:lnTo>
                    <a:pt x="890193" y="555383"/>
                  </a:lnTo>
                  <a:lnTo>
                    <a:pt x="889254" y="554482"/>
                  </a:lnTo>
                  <a:lnTo>
                    <a:pt x="878547" y="544144"/>
                  </a:lnTo>
                  <a:lnTo>
                    <a:pt x="878547" y="647585"/>
                  </a:lnTo>
                  <a:lnTo>
                    <a:pt x="877189" y="665619"/>
                  </a:lnTo>
                  <a:lnTo>
                    <a:pt x="877163" y="665962"/>
                  </a:lnTo>
                  <a:lnTo>
                    <a:pt x="856462" y="712343"/>
                  </a:lnTo>
                  <a:lnTo>
                    <a:pt x="815276" y="737247"/>
                  </a:lnTo>
                  <a:lnTo>
                    <a:pt x="797979" y="738898"/>
                  </a:lnTo>
                  <a:lnTo>
                    <a:pt x="780351" y="737247"/>
                  </a:lnTo>
                  <a:lnTo>
                    <a:pt x="774230" y="735317"/>
                  </a:lnTo>
                  <a:lnTo>
                    <a:pt x="764476" y="732256"/>
                  </a:lnTo>
                  <a:lnTo>
                    <a:pt x="727964" y="698334"/>
                  </a:lnTo>
                  <a:lnTo>
                    <a:pt x="716534" y="665962"/>
                  </a:lnTo>
                  <a:lnTo>
                    <a:pt x="716445" y="665619"/>
                  </a:lnTo>
                  <a:lnTo>
                    <a:pt x="715060" y="647585"/>
                  </a:lnTo>
                  <a:lnTo>
                    <a:pt x="715010" y="646976"/>
                  </a:lnTo>
                  <a:lnTo>
                    <a:pt x="716559" y="627214"/>
                  </a:lnTo>
                  <a:lnTo>
                    <a:pt x="716584" y="626872"/>
                  </a:lnTo>
                  <a:lnTo>
                    <a:pt x="721245" y="609092"/>
                  </a:lnTo>
                  <a:lnTo>
                    <a:pt x="721283" y="608939"/>
                  </a:lnTo>
                  <a:lnTo>
                    <a:pt x="753071" y="568579"/>
                  </a:lnTo>
                  <a:lnTo>
                    <a:pt x="779132" y="556869"/>
                  </a:lnTo>
                  <a:lnTo>
                    <a:pt x="781710" y="556044"/>
                  </a:lnTo>
                  <a:lnTo>
                    <a:pt x="797382" y="554482"/>
                  </a:lnTo>
                  <a:lnTo>
                    <a:pt x="813003" y="556044"/>
                  </a:lnTo>
                  <a:lnTo>
                    <a:pt x="827671" y="560743"/>
                  </a:lnTo>
                  <a:lnTo>
                    <a:pt x="841362" y="568579"/>
                  </a:lnTo>
                  <a:lnTo>
                    <a:pt x="854075" y="579551"/>
                  </a:lnTo>
                  <a:lnTo>
                    <a:pt x="864781" y="593204"/>
                  </a:lnTo>
                  <a:lnTo>
                    <a:pt x="872350" y="608939"/>
                  </a:lnTo>
                  <a:lnTo>
                    <a:pt x="872426" y="609092"/>
                  </a:lnTo>
                  <a:lnTo>
                    <a:pt x="876935" y="626872"/>
                  </a:lnTo>
                  <a:lnTo>
                    <a:pt x="877023" y="627214"/>
                  </a:lnTo>
                  <a:lnTo>
                    <a:pt x="878497" y="646976"/>
                  </a:lnTo>
                  <a:lnTo>
                    <a:pt x="878547" y="647585"/>
                  </a:lnTo>
                  <a:lnTo>
                    <a:pt x="878547" y="544144"/>
                  </a:lnTo>
                  <a:lnTo>
                    <a:pt x="872490" y="538276"/>
                  </a:lnTo>
                  <a:lnTo>
                    <a:pt x="851916" y="526046"/>
                  </a:lnTo>
                  <a:lnTo>
                    <a:pt x="828763" y="518807"/>
                  </a:lnTo>
                  <a:lnTo>
                    <a:pt x="829462" y="518807"/>
                  </a:lnTo>
                  <a:lnTo>
                    <a:pt x="802157" y="516267"/>
                  </a:lnTo>
                  <a:lnTo>
                    <a:pt x="777379" y="518807"/>
                  </a:lnTo>
                  <a:lnTo>
                    <a:pt x="755002" y="526427"/>
                  </a:lnTo>
                  <a:lnTo>
                    <a:pt x="735012" y="539102"/>
                  </a:lnTo>
                  <a:lnTo>
                    <a:pt x="717410" y="556869"/>
                  </a:lnTo>
                  <a:lnTo>
                    <a:pt x="717410" y="522249"/>
                  </a:lnTo>
                  <a:lnTo>
                    <a:pt x="674433" y="522249"/>
                  </a:lnTo>
                  <a:lnTo>
                    <a:pt x="674433" y="909586"/>
                  </a:lnTo>
                  <a:lnTo>
                    <a:pt x="717410" y="909586"/>
                  </a:lnTo>
                  <a:lnTo>
                    <a:pt x="717410" y="735317"/>
                  </a:lnTo>
                  <a:lnTo>
                    <a:pt x="734898" y="753592"/>
                  </a:lnTo>
                  <a:lnTo>
                    <a:pt x="755154" y="766648"/>
                  </a:lnTo>
                  <a:lnTo>
                    <a:pt x="778167" y="774471"/>
                  </a:lnTo>
                  <a:lnTo>
                    <a:pt x="803948" y="777074"/>
                  </a:lnTo>
                  <a:lnTo>
                    <a:pt x="829716" y="774712"/>
                  </a:lnTo>
                  <a:lnTo>
                    <a:pt x="852728" y="767613"/>
                  </a:lnTo>
                  <a:lnTo>
                    <a:pt x="872985" y="755764"/>
                  </a:lnTo>
                  <a:lnTo>
                    <a:pt x="890485" y="739190"/>
                  </a:lnTo>
                  <a:lnTo>
                    <a:pt x="890689" y="738898"/>
                  </a:lnTo>
                  <a:lnTo>
                    <a:pt x="904582" y="719251"/>
                  </a:lnTo>
                  <a:lnTo>
                    <a:pt x="914654" y="697344"/>
                  </a:lnTo>
                  <a:lnTo>
                    <a:pt x="920699" y="673455"/>
                  </a:lnTo>
                  <a:lnTo>
                    <a:pt x="922718" y="647585"/>
                  </a:lnTo>
                  <a:close/>
                </a:path>
                <a:path w="11115675" h="909954">
                  <a:moveTo>
                    <a:pt x="1235456" y="646963"/>
                  </a:moveTo>
                  <a:lnTo>
                    <a:pt x="1233131" y="619848"/>
                  </a:lnTo>
                  <a:lnTo>
                    <a:pt x="1226134" y="595198"/>
                  </a:lnTo>
                  <a:lnTo>
                    <a:pt x="1214475" y="572998"/>
                  </a:lnTo>
                  <a:lnTo>
                    <a:pt x="1199146" y="554469"/>
                  </a:lnTo>
                  <a:lnTo>
                    <a:pt x="1198156" y="553262"/>
                  </a:lnTo>
                  <a:lnTo>
                    <a:pt x="1191298" y="547674"/>
                  </a:lnTo>
                  <a:lnTo>
                    <a:pt x="1191298" y="646963"/>
                  </a:lnTo>
                  <a:lnTo>
                    <a:pt x="1189685" y="667296"/>
                  </a:lnTo>
                  <a:lnTo>
                    <a:pt x="1165631" y="714413"/>
                  </a:lnTo>
                  <a:lnTo>
                    <a:pt x="1121422" y="737362"/>
                  </a:lnTo>
                  <a:lnTo>
                    <a:pt x="1104150" y="738886"/>
                  </a:lnTo>
                  <a:lnTo>
                    <a:pt x="1086878" y="737362"/>
                  </a:lnTo>
                  <a:lnTo>
                    <a:pt x="1042682" y="714413"/>
                  </a:lnTo>
                  <a:lnTo>
                    <a:pt x="1018616" y="667296"/>
                  </a:lnTo>
                  <a:lnTo>
                    <a:pt x="1017016" y="646963"/>
                  </a:lnTo>
                  <a:lnTo>
                    <a:pt x="1018603" y="626630"/>
                  </a:lnTo>
                  <a:lnTo>
                    <a:pt x="1042377" y="579234"/>
                  </a:lnTo>
                  <a:lnTo>
                    <a:pt x="1086637" y="556018"/>
                  </a:lnTo>
                  <a:lnTo>
                    <a:pt x="1104150" y="554469"/>
                  </a:lnTo>
                  <a:lnTo>
                    <a:pt x="1121727" y="556018"/>
                  </a:lnTo>
                  <a:lnTo>
                    <a:pt x="1165936" y="578929"/>
                  </a:lnTo>
                  <a:lnTo>
                    <a:pt x="1189710" y="626376"/>
                  </a:lnTo>
                  <a:lnTo>
                    <a:pt x="1191298" y="646963"/>
                  </a:lnTo>
                  <a:lnTo>
                    <a:pt x="1191298" y="547674"/>
                  </a:lnTo>
                  <a:lnTo>
                    <a:pt x="1178293" y="537070"/>
                  </a:lnTo>
                  <a:lnTo>
                    <a:pt x="1156004" y="525513"/>
                  </a:lnTo>
                  <a:lnTo>
                    <a:pt x="1131290" y="518579"/>
                  </a:lnTo>
                  <a:lnTo>
                    <a:pt x="1104150" y="516267"/>
                  </a:lnTo>
                  <a:lnTo>
                    <a:pt x="1077010" y="518579"/>
                  </a:lnTo>
                  <a:lnTo>
                    <a:pt x="1030008" y="537070"/>
                  </a:lnTo>
                  <a:lnTo>
                    <a:pt x="993825" y="572998"/>
                  </a:lnTo>
                  <a:lnTo>
                    <a:pt x="975182" y="619848"/>
                  </a:lnTo>
                  <a:lnTo>
                    <a:pt x="972845" y="646963"/>
                  </a:lnTo>
                  <a:lnTo>
                    <a:pt x="975182" y="673823"/>
                  </a:lnTo>
                  <a:lnTo>
                    <a:pt x="993825" y="720382"/>
                  </a:lnTo>
                  <a:lnTo>
                    <a:pt x="1030008" y="756272"/>
                  </a:lnTo>
                  <a:lnTo>
                    <a:pt x="1077010" y="774763"/>
                  </a:lnTo>
                  <a:lnTo>
                    <a:pt x="1104150" y="777074"/>
                  </a:lnTo>
                  <a:lnTo>
                    <a:pt x="1131290" y="774763"/>
                  </a:lnTo>
                  <a:lnTo>
                    <a:pt x="1156004" y="767842"/>
                  </a:lnTo>
                  <a:lnTo>
                    <a:pt x="1178293" y="756272"/>
                  </a:lnTo>
                  <a:lnTo>
                    <a:pt x="1198156" y="740079"/>
                  </a:lnTo>
                  <a:lnTo>
                    <a:pt x="1199134" y="738886"/>
                  </a:lnTo>
                  <a:lnTo>
                    <a:pt x="1214475" y="720382"/>
                  </a:lnTo>
                  <a:lnTo>
                    <a:pt x="1226134" y="698296"/>
                  </a:lnTo>
                  <a:lnTo>
                    <a:pt x="1233131" y="673823"/>
                  </a:lnTo>
                  <a:lnTo>
                    <a:pt x="1235456" y="646963"/>
                  </a:lnTo>
                  <a:close/>
                </a:path>
                <a:path w="11115675" h="909954">
                  <a:moveTo>
                    <a:pt x="1594751" y="769912"/>
                  </a:moveTo>
                  <a:lnTo>
                    <a:pt x="1535061" y="503123"/>
                  </a:lnTo>
                  <a:lnTo>
                    <a:pt x="1434795" y="704862"/>
                  </a:lnTo>
                  <a:lnTo>
                    <a:pt x="1332141" y="503123"/>
                  </a:lnTo>
                  <a:lnTo>
                    <a:pt x="1272451" y="769912"/>
                  </a:lnTo>
                  <a:lnTo>
                    <a:pt x="1316634" y="769912"/>
                  </a:lnTo>
                  <a:lnTo>
                    <a:pt x="1348244" y="616534"/>
                  </a:lnTo>
                  <a:lnTo>
                    <a:pt x="1433614" y="787234"/>
                  </a:lnTo>
                  <a:lnTo>
                    <a:pt x="1517764" y="616534"/>
                  </a:lnTo>
                  <a:lnTo>
                    <a:pt x="1550581" y="769912"/>
                  </a:lnTo>
                  <a:lnTo>
                    <a:pt x="1594751" y="769912"/>
                  </a:lnTo>
                  <a:close/>
                </a:path>
                <a:path w="11115675" h="909954">
                  <a:moveTo>
                    <a:pt x="1850199" y="522262"/>
                  </a:moveTo>
                  <a:lnTo>
                    <a:pt x="1807222" y="522262"/>
                  </a:lnTo>
                  <a:lnTo>
                    <a:pt x="1807222" y="623862"/>
                  </a:lnTo>
                  <a:lnTo>
                    <a:pt x="1690243" y="623862"/>
                  </a:lnTo>
                  <a:lnTo>
                    <a:pt x="1690243" y="522262"/>
                  </a:lnTo>
                  <a:lnTo>
                    <a:pt x="1647266" y="522262"/>
                  </a:lnTo>
                  <a:lnTo>
                    <a:pt x="1647266" y="623862"/>
                  </a:lnTo>
                  <a:lnTo>
                    <a:pt x="1647266" y="663232"/>
                  </a:lnTo>
                  <a:lnTo>
                    <a:pt x="1647266" y="769912"/>
                  </a:lnTo>
                  <a:lnTo>
                    <a:pt x="1690243" y="769912"/>
                  </a:lnTo>
                  <a:lnTo>
                    <a:pt x="1690243" y="663232"/>
                  </a:lnTo>
                  <a:lnTo>
                    <a:pt x="1807222" y="663232"/>
                  </a:lnTo>
                  <a:lnTo>
                    <a:pt x="1807222" y="769912"/>
                  </a:lnTo>
                  <a:lnTo>
                    <a:pt x="1850199" y="769912"/>
                  </a:lnTo>
                  <a:lnTo>
                    <a:pt x="1850199" y="663232"/>
                  </a:lnTo>
                  <a:lnTo>
                    <a:pt x="1850199" y="623862"/>
                  </a:lnTo>
                  <a:lnTo>
                    <a:pt x="1850199" y="522262"/>
                  </a:lnTo>
                  <a:close/>
                </a:path>
                <a:path w="11115675" h="909954">
                  <a:moveTo>
                    <a:pt x="2112797" y="693547"/>
                  </a:moveTo>
                  <a:lnTo>
                    <a:pt x="2111603" y="677989"/>
                  </a:lnTo>
                  <a:lnTo>
                    <a:pt x="2108022" y="664146"/>
                  </a:lnTo>
                  <a:lnTo>
                    <a:pt x="2103678" y="655332"/>
                  </a:lnTo>
                  <a:lnTo>
                    <a:pt x="2102053" y="652030"/>
                  </a:lnTo>
                  <a:lnTo>
                    <a:pt x="2093696" y="641616"/>
                  </a:lnTo>
                  <a:lnTo>
                    <a:pt x="2080044" y="630910"/>
                  </a:lnTo>
                  <a:lnTo>
                    <a:pt x="2068639" y="625805"/>
                  </a:lnTo>
                  <a:lnTo>
                    <a:pt x="2068639" y="693547"/>
                  </a:lnTo>
                  <a:lnTo>
                    <a:pt x="2067623" y="703351"/>
                  </a:lnTo>
                  <a:lnTo>
                    <a:pt x="2037295" y="730084"/>
                  </a:lnTo>
                  <a:lnTo>
                    <a:pt x="2014308" y="731723"/>
                  </a:lnTo>
                  <a:lnTo>
                    <a:pt x="1974342" y="731723"/>
                  </a:lnTo>
                  <a:lnTo>
                    <a:pt x="1974342" y="655332"/>
                  </a:lnTo>
                  <a:lnTo>
                    <a:pt x="2014918" y="655332"/>
                  </a:lnTo>
                  <a:lnTo>
                    <a:pt x="2053107" y="662495"/>
                  </a:lnTo>
                  <a:lnTo>
                    <a:pt x="2068639" y="693547"/>
                  </a:lnTo>
                  <a:lnTo>
                    <a:pt x="2068639" y="625805"/>
                  </a:lnTo>
                  <a:lnTo>
                    <a:pt x="2062962" y="623252"/>
                  </a:lnTo>
                  <a:lnTo>
                    <a:pt x="2042439" y="618667"/>
                  </a:lnTo>
                  <a:lnTo>
                    <a:pt x="2018499" y="617131"/>
                  </a:lnTo>
                  <a:lnTo>
                    <a:pt x="1974342" y="617131"/>
                  </a:lnTo>
                  <a:lnTo>
                    <a:pt x="1974342" y="522236"/>
                  </a:lnTo>
                  <a:lnTo>
                    <a:pt x="1931365" y="522236"/>
                  </a:lnTo>
                  <a:lnTo>
                    <a:pt x="1931365" y="769924"/>
                  </a:lnTo>
                  <a:lnTo>
                    <a:pt x="2017890" y="769924"/>
                  </a:lnTo>
                  <a:lnTo>
                    <a:pt x="2041474" y="768616"/>
                  </a:lnTo>
                  <a:lnTo>
                    <a:pt x="2090712" y="749033"/>
                  </a:lnTo>
                  <a:lnTo>
                    <a:pt x="2111425" y="709980"/>
                  </a:lnTo>
                  <a:lnTo>
                    <a:pt x="2112797" y="693547"/>
                  </a:lnTo>
                  <a:close/>
                </a:path>
                <a:path w="11115675" h="909954">
                  <a:moveTo>
                    <a:pt x="2185606" y="522236"/>
                  </a:moveTo>
                  <a:lnTo>
                    <a:pt x="2142629" y="522236"/>
                  </a:lnTo>
                  <a:lnTo>
                    <a:pt x="2142629" y="769912"/>
                  </a:lnTo>
                  <a:lnTo>
                    <a:pt x="2185606" y="769912"/>
                  </a:lnTo>
                  <a:lnTo>
                    <a:pt x="2185606" y="522236"/>
                  </a:lnTo>
                  <a:close/>
                </a:path>
                <a:path w="11115675" h="909954">
                  <a:moveTo>
                    <a:pt x="2461361" y="415404"/>
                  </a:moveTo>
                  <a:lnTo>
                    <a:pt x="2425547" y="401675"/>
                  </a:lnTo>
                  <a:lnTo>
                    <a:pt x="2418346" y="417347"/>
                  </a:lnTo>
                  <a:lnTo>
                    <a:pt x="2407501" y="428536"/>
                  </a:lnTo>
                  <a:lnTo>
                    <a:pt x="2392984" y="435254"/>
                  </a:lnTo>
                  <a:lnTo>
                    <a:pt x="2374823" y="437489"/>
                  </a:lnTo>
                  <a:lnTo>
                    <a:pt x="2356650" y="435254"/>
                  </a:lnTo>
                  <a:lnTo>
                    <a:pt x="2342146" y="428536"/>
                  </a:lnTo>
                  <a:lnTo>
                    <a:pt x="2331288" y="417347"/>
                  </a:lnTo>
                  <a:lnTo>
                    <a:pt x="2324087" y="401675"/>
                  </a:lnTo>
                  <a:lnTo>
                    <a:pt x="2288273" y="415404"/>
                  </a:lnTo>
                  <a:lnTo>
                    <a:pt x="2310155" y="449313"/>
                  </a:lnTo>
                  <a:lnTo>
                    <a:pt x="2345791" y="469417"/>
                  </a:lnTo>
                  <a:lnTo>
                    <a:pt x="2374823" y="473303"/>
                  </a:lnTo>
                  <a:lnTo>
                    <a:pt x="2389835" y="472325"/>
                  </a:lnTo>
                  <a:lnTo>
                    <a:pt x="2428837" y="457784"/>
                  </a:lnTo>
                  <a:lnTo>
                    <a:pt x="2455748" y="428117"/>
                  </a:lnTo>
                  <a:lnTo>
                    <a:pt x="2461361" y="415404"/>
                  </a:lnTo>
                  <a:close/>
                </a:path>
                <a:path w="11115675" h="909954">
                  <a:moveTo>
                    <a:pt x="2479268" y="503135"/>
                  </a:moveTo>
                  <a:lnTo>
                    <a:pt x="2309774" y="685761"/>
                  </a:lnTo>
                  <a:lnTo>
                    <a:pt x="2309774" y="522236"/>
                  </a:lnTo>
                  <a:lnTo>
                    <a:pt x="2266785" y="522236"/>
                  </a:lnTo>
                  <a:lnTo>
                    <a:pt x="2266785" y="787247"/>
                  </a:lnTo>
                  <a:lnTo>
                    <a:pt x="2360968" y="685761"/>
                  </a:lnTo>
                  <a:lnTo>
                    <a:pt x="2436304" y="604596"/>
                  </a:lnTo>
                  <a:lnTo>
                    <a:pt x="2436304" y="769912"/>
                  </a:lnTo>
                  <a:lnTo>
                    <a:pt x="2479268" y="769912"/>
                  </a:lnTo>
                  <a:lnTo>
                    <a:pt x="2479268" y="604596"/>
                  </a:lnTo>
                  <a:lnTo>
                    <a:pt x="2479268" y="503135"/>
                  </a:lnTo>
                  <a:close/>
                </a:path>
                <a:path w="11115675" h="909954">
                  <a:moveTo>
                    <a:pt x="2946565" y="646963"/>
                  </a:moveTo>
                  <a:lnTo>
                    <a:pt x="2944241" y="619848"/>
                  </a:lnTo>
                  <a:lnTo>
                    <a:pt x="2937243" y="595198"/>
                  </a:lnTo>
                  <a:lnTo>
                    <a:pt x="2925584" y="572998"/>
                  </a:lnTo>
                  <a:lnTo>
                    <a:pt x="2910255" y="554469"/>
                  </a:lnTo>
                  <a:lnTo>
                    <a:pt x="2909265" y="553262"/>
                  </a:lnTo>
                  <a:lnTo>
                    <a:pt x="2902407" y="547674"/>
                  </a:lnTo>
                  <a:lnTo>
                    <a:pt x="2902407" y="646963"/>
                  </a:lnTo>
                  <a:lnTo>
                    <a:pt x="2900794" y="667296"/>
                  </a:lnTo>
                  <a:lnTo>
                    <a:pt x="2876740" y="714413"/>
                  </a:lnTo>
                  <a:lnTo>
                    <a:pt x="2832531" y="737362"/>
                  </a:lnTo>
                  <a:lnTo>
                    <a:pt x="2815259" y="738886"/>
                  </a:lnTo>
                  <a:lnTo>
                    <a:pt x="2797987" y="737362"/>
                  </a:lnTo>
                  <a:lnTo>
                    <a:pt x="2753791" y="714413"/>
                  </a:lnTo>
                  <a:lnTo>
                    <a:pt x="2729725" y="667296"/>
                  </a:lnTo>
                  <a:lnTo>
                    <a:pt x="2728125" y="646963"/>
                  </a:lnTo>
                  <a:lnTo>
                    <a:pt x="2729712" y="626630"/>
                  </a:lnTo>
                  <a:lnTo>
                    <a:pt x="2753487" y="579234"/>
                  </a:lnTo>
                  <a:lnTo>
                    <a:pt x="2797746" y="556018"/>
                  </a:lnTo>
                  <a:lnTo>
                    <a:pt x="2815259" y="554469"/>
                  </a:lnTo>
                  <a:lnTo>
                    <a:pt x="2832836" y="556018"/>
                  </a:lnTo>
                  <a:lnTo>
                    <a:pt x="2877045" y="578929"/>
                  </a:lnTo>
                  <a:lnTo>
                    <a:pt x="2900819" y="626376"/>
                  </a:lnTo>
                  <a:lnTo>
                    <a:pt x="2902407" y="646963"/>
                  </a:lnTo>
                  <a:lnTo>
                    <a:pt x="2902407" y="547674"/>
                  </a:lnTo>
                  <a:lnTo>
                    <a:pt x="2889402" y="537070"/>
                  </a:lnTo>
                  <a:lnTo>
                    <a:pt x="2867114" y="525513"/>
                  </a:lnTo>
                  <a:lnTo>
                    <a:pt x="2842399" y="518579"/>
                  </a:lnTo>
                  <a:lnTo>
                    <a:pt x="2815259" y="516267"/>
                  </a:lnTo>
                  <a:lnTo>
                    <a:pt x="2788120" y="518579"/>
                  </a:lnTo>
                  <a:lnTo>
                    <a:pt x="2741117" y="537070"/>
                  </a:lnTo>
                  <a:lnTo>
                    <a:pt x="2704935" y="572998"/>
                  </a:lnTo>
                  <a:lnTo>
                    <a:pt x="2686291" y="619848"/>
                  </a:lnTo>
                  <a:lnTo>
                    <a:pt x="2683954" y="646963"/>
                  </a:lnTo>
                  <a:lnTo>
                    <a:pt x="2686291" y="673823"/>
                  </a:lnTo>
                  <a:lnTo>
                    <a:pt x="2704935" y="720382"/>
                  </a:lnTo>
                  <a:lnTo>
                    <a:pt x="2741117" y="756272"/>
                  </a:lnTo>
                  <a:lnTo>
                    <a:pt x="2788120" y="774763"/>
                  </a:lnTo>
                  <a:lnTo>
                    <a:pt x="2815259" y="777074"/>
                  </a:lnTo>
                  <a:lnTo>
                    <a:pt x="2842399" y="774763"/>
                  </a:lnTo>
                  <a:lnTo>
                    <a:pt x="2889402" y="756272"/>
                  </a:lnTo>
                  <a:lnTo>
                    <a:pt x="2925584" y="720382"/>
                  </a:lnTo>
                  <a:lnTo>
                    <a:pt x="2944241" y="673823"/>
                  </a:lnTo>
                  <a:lnTo>
                    <a:pt x="2946565" y="646963"/>
                  </a:lnTo>
                  <a:close/>
                </a:path>
                <a:path w="11115675" h="909954">
                  <a:moveTo>
                    <a:pt x="3237814" y="769912"/>
                  </a:moveTo>
                  <a:lnTo>
                    <a:pt x="3135160" y="638022"/>
                  </a:lnTo>
                  <a:lnTo>
                    <a:pt x="3225876" y="522236"/>
                  </a:lnTo>
                  <a:lnTo>
                    <a:pt x="3173361" y="522236"/>
                  </a:lnTo>
                  <a:lnTo>
                    <a:pt x="3108299" y="606399"/>
                  </a:lnTo>
                  <a:lnTo>
                    <a:pt x="3044444" y="522236"/>
                  </a:lnTo>
                  <a:lnTo>
                    <a:pt x="2991916" y="522236"/>
                  </a:lnTo>
                  <a:lnTo>
                    <a:pt x="3082036" y="637413"/>
                  </a:lnTo>
                  <a:lnTo>
                    <a:pt x="2976397" y="769912"/>
                  </a:lnTo>
                  <a:lnTo>
                    <a:pt x="3028924" y="769912"/>
                  </a:lnTo>
                  <a:lnTo>
                    <a:pt x="3107105" y="669048"/>
                  </a:lnTo>
                  <a:lnTo>
                    <a:pt x="3185299" y="769912"/>
                  </a:lnTo>
                  <a:lnTo>
                    <a:pt x="3237814" y="769912"/>
                  </a:lnTo>
                  <a:close/>
                </a:path>
                <a:path w="11115675" h="909954">
                  <a:moveTo>
                    <a:pt x="11115332" y="21882"/>
                  </a:moveTo>
                  <a:lnTo>
                    <a:pt x="11112360" y="14935"/>
                  </a:lnTo>
                  <a:lnTo>
                    <a:pt x="11100410" y="2984"/>
                  </a:lnTo>
                  <a:lnTo>
                    <a:pt x="11093450" y="0"/>
                  </a:lnTo>
                  <a:lnTo>
                    <a:pt x="11077524" y="0"/>
                  </a:lnTo>
                  <a:lnTo>
                    <a:pt x="11070577" y="2984"/>
                  </a:lnTo>
                  <a:lnTo>
                    <a:pt x="11058639" y="14935"/>
                  </a:lnTo>
                  <a:lnTo>
                    <a:pt x="11055668" y="21882"/>
                  </a:lnTo>
                  <a:lnTo>
                    <a:pt x="11055668" y="37820"/>
                  </a:lnTo>
                  <a:lnTo>
                    <a:pt x="11058639" y="44780"/>
                  </a:lnTo>
                  <a:lnTo>
                    <a:pt x="11064608" y="50749"/>
                  </a:lnTo>
                  <a:lnTo>
                    <a:pt x="11070577" y="56718"/>
                  </a:lnTo>
                  <a:lnTo>
                    <a:pt x="11077524" y="59702"/>
                  </a:lnTo>
                  <a:lnTo>
                    <a:pt x="11093450" y="59702"/>
                  </a:lnTo>
                  <a:lnTo>
                    <a:pt x="11100410" y="56718"/>
                  </a:lnTo>
                  <a:lnTo>
                    <a:pt x="11112360" y="44780"/>
                  </a:lnTo>
                  <a:lnTo>
                    <a:pt x="11115332" y="37820"/>
                  </a:lnTo>
                  <a:lnTo>
                    <a:pt x="11115332" y="218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754630" y="5127132"/>
              <a:ext cx="190988" cy="247678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1471447" y="4957031"/>
              <a:ext cx="7634605" cy="1151890"/>
            </a:xfrm>
            <a:custGeom>
              <a:avLst/>
              <a:gdLst/>
              <a:ahLst/>
              <a:cxnLst/>
              <a:rect l="l" t="t" r="r" b="b"/>
              <a:pathLst>
                <a:path w="7634605" h="1151889">
                  <a:moveTo>
                    <a:pt x="430923" y="922718"/>
                  </a:moveTo>
                  <a:lnTo>
                    <a:pt x="430644" y="912431"/>
                  </a:lnTo>
                  <a:lnTo>
                    <a:pt x="429831" y="902423"/>
                  </a:lnTo>
                  <a:lnTo>
                    <a:pt x="429806" y="902055"/>
                  </a:lnTo>
                  <a:lnTo>
                    <a:pt x="428523" y="892733"/>
                  </a:lnTo>
                  <a:lnTo>
                    <a:pt x="428409" y="891895"/>
                  </a:lnTo>
                  <a:lnTo>
                    <a:pt x="426440" y="881837"/>
                  </a:lnTo>
                  <a:lnTo>
                    <a:pt x="409143" y="840371"/>
                  </a:lnTo>
                  <a:lnTo>
                    <a:pt x="385572" y="811098"/>
                  </a:lnTo>
                  <a:lnTo>
                    <a:pt x="385572" y="922718"/>
                  </a:lnTo>
                  <a:lnTo>
                    <a:pt x="385165" y="933107"/>
                  </a:lnTo>
                  <a:lnTo>
                    <a:pt x="375666" y="971308"/>
                  </a:lnTo>
                  <a:lnTo>
                    <a:pt x="350685" y="1006563"/>
                  </a:lnTo>
                  <a:lnTo>
                    <a:pt x="316318" y="1025969"/>
                  </a:lnTo>
                  <a:lnTo>
                    <a:pt x="268211" y="1035494"/>
                  </a:lnTo>
                  <a:lnTo>
                    <a:pt x="249491" y="1036116"/>
                  </a:lnTo>
                  <a:lnTo>
                    <a:pt x="237553" y="1036116"/>
                  </a:lnTo>
                  <a:lnTo>
                    <a:pt x="237553" y="809320"/>
                  </a:lnTo>
                  <a:lnTo>
                    <a:pt x="249491" y="809320"/>
                  </a:lnTo>
                  <a:lnTo>
                    <a:pt x="301625" y="815035"/>
                  </a:lnTo>
                  <a:lnTo>
                    <a:pt x="340956" y="831481"/>
                  </a:lnTo>
                  <a:lnTo>
                    <a:pt x="371017" y="865047"/>
                  </a:lnTo>
                  <a:lnTo>
                    <a:pt x="383933" y="902055"/>
                  </a:lnTo>
                  <a:lnTo>
                    <a:pt x="385572" y="922718"/>
                  </a:lnTo>
                  <a:lnTo>
                    <a:pt x="385572" y="811098"/>
                  </a:lnTo>
                  <a:lnTo>
                    <a:pt x="353568" y="789178"/>
                  </a:lnTo>
                  <a:lnTo>
                    <a:pt x="306654" y="773252"/>
                  </a:lnTo>
                  <a:lnTo>
                    <a:pt x="248285" y="767537"/>
                  </a:lnTo>
                  <a:lnTo>
                    <a:pt x="237553" y="767537"/>
                  </a:lnTo>
                  <a:lnTo>
                    <a:pt x="237553" y="719810"/>
                  </a:lnTo>
                  <a:lnTo>
                    <a:pt x="193382" y="719810"/>
                  </a:lnTo>
                  <a:lnTo>
                    <a:pt x="193382" y="767537"/>
                  </a:lnTo>
                  <a:lnTo>
                    <a:pt x="193382" y="809320"/>
                  </a:lnTo>
                  <a:lnTo>
                    <a:pt x="193382" y="1036116"/>
                  </a:lnTo>
                  <a:lnTo>
                    <a:pt x="181444" y="1036116"/>
                  </a:lnTo>
                  <a:lnTo>
                    <a:pt x="129298" y="1030414"/>
                  </a:lnTo>
                  <a:lnTo>
                    <a:pt x="89979" y="1013968"/>
                  </a:lnTo>
                  <a:lnTo>
                    <a:pt x="59918" y="980401"/>
                  </a:lnTo>
                  <a:lnTo>
                    <a:pt x="47015" y="943394"/>
                  </a:lnTo>
                  <a:lnTo>
                    <a:pt x="45364" y="922718"/>
                  </a:lnTo>
                  <a:lnTo>
                    <a:pt x="45758" y="912431"/>
                  </a:lnTo>
                  <a:lnTo>
                    <a:pt x="55270" y="874141"/>
                  </a:lnTo>
                  <a:lnTo>
                    <a:pt x="80251" y="838885"/>
                  </a:lnTo>
                  <a:lnTo>
                    <a:pt x="114604" y="819467"/>
                  </a:lnTo>
                  <a:lnTo>
                    <a:pt x="162712" y="809955"/>
                  </a:lnTo>
                  <a:lnTo>
                    <a:pt x="181444" y="809320"/>
                  </a:lnTo>
                  <a:lnTo>
                    <a:pt x="193382" y="809320"/>
                  </a:lnTo>
                  <a:lnTo>
                    <a:pt x="193382" y="767537"/>
                  </a:lnTo>
                  <a:lnTo>
                    <a:pt x="182638" y="767537"/>
                  </a:lnTo>
                  <a:lnTo>
                    <a:pt x="162026" y="768184"/>
                  </a:lnTo>
                  <a:lnTo>
                    <a:pt x="107137" y="777684"/>
                  </a:lnTo>
                  <a:lnTo>
                    <a:pt x="65011" y="795934"/>
                  </a:lnTo>
                  <a:lnTo>
                    <a:pt x="28638" y="829995"/>
                  </a:lnTo>
                  <a:lnTo>
                    <a:pt x="7239" y="871753"/>
                  </a:lnTo>
                  <a:lnTo>
                    <a:pt x="279" y="912431"/>
                  </a:lnTo>
                  <a:lnTo>
                    <a:pt x="0" y="922718"/>
                  </a:lnTo>
                  <a:lnTo>
                    <a:pt x="279" y="933107"/>
                  </a:lnTo>
                  <a:lnTo>
                    <a:pt x="1092" y="943013"/>
                  </a:lnTo>
                  <a:lnTo>
                    <a:pt x="1117" y="943394"/>
                  </a:lnTo>
                  <a:lnTo>
                    <a:pt x="11049" y="983970"/>
                  </a:lnTo>
                  <a:lnTo>
                    <a:pt x="36334" y="1025080"/>
                  </a:lnTo>
                  <a:lnTo>
                    <a:pt x="77381" y="1056271"/>
                  </a:lnTo>
                  <a:lnTo>
                    <a:pt x="124282" y="1072197"/>
                  </a:lnTo>
                  <a:lnTo>
                    <a:pt x="182638" y="1077899"/>
                  </a:lnTo>
                  <a:lnTo>
                    <a:pt x="193382" y="1077899"/>
                  </a:lnTo>
                  <a:lnTo>
                    <a:pt x="193382" y="1134008"/>
                  </a:lnTo>
                  <a:lnTo>
                    <a:pt x="237553" y="1134008"/>
                  </a:lnTo>
                  <a:lnTo>
                    <a:pt x="237553" y="1077899"/>
                  </a:lnTo>
                  <a:lnTo>
                    <a:pt x="248285" y="1077899"/>
                  </a:lnTo>
                  <a:lnTo>
                    <a:pt x="288353" y="1075372"/>
                  </a:lnTo>
                  <a:lnTo>
                    <a:pt x="339521" y="1062355"/>
                  </a:lnTo>
                  <a:lnTo>
                    <a:pt x="376618" y="1042085"/>
                  </a:lnTo>
                  <a:lnTo>
                    <a:pt x="383527" y="1036116"/>
                  </a:lnTo>
                  <a:lnTo>
                    <a:pt x="386029" y="1033957"/>
                  </a:lnTo>
                  <a:lnTo>
                    <a:pt x="415036" y="994435"/>
                  </a:lnTo>
                  <a:lnTo>
                    <a:pt x="428409" y="953554"/>
                  </a:lnTo>
                  <a:lnTo>
                    <a:pt x="430644" y="933107"/>
                  </a:lnTo>
                  <a:lnTo>
                    <a:pt x="430923" y="922718"/>
                  </a:lnTo>
                  <a:close/>
                </a:path>
                <a:path w="7634605" h="1151889">
                  <a:moveTo>
                    <a:pt x="713816" y="867232"/>
                  </a:moveTo>
                  <a:lnTo>
                    <a:pt x="544322" y="1049845"/>
                  </a:lnTo>
                  <a:lnTo>
                    <a:pt x="544322" y="886320"/>
                  </a:lnTo>
                  <a:lnTo>
                    <a:pt x="501345" y="886320"/>
                  </a:lnTo>
                  <a:lnTo>
                    <a:pt x="501345" y="1151331"/>
                  </a:lnTo>
                  <a:lnTo>
                    <a:pt x="670852" y="968679"/>
                  </a:lnTo>
                  <a:lnTo>
                    <a:pt x="670852" y="1134008"/>
                  </a:lnTo>
                  <a:lnTo>
                    <a:pt x="713816" y="1134008"/>
                  </a:lnTo>
                  <a:lnTo>
                    <a:pt x="713816" y="867232"/>
                  </a:lnTo>
                  <a:close/>
                </a:path>
                <a:path w="7634605" h="1151889">
                  <a:moveTo>
                    <a:pt x="997902" y="886358"/>
                  </a:moveTo>
                  <a:lnTo>
                    <a:pt x="954938" y="886358"/>
                  </a:lnTo>
                  <a:lnTo>
                    <a:pt x="954938" y="987958"/>
                  </a:lnTo>
                  <a:lnTo>
                    <a:pt x="837958" y="987958"/>
                  </a:lnTo>
                  <a:lnTo>
                    <a:pt x="837958" y="886358"/>
                  </a:lnTo>
                  <a:lnTo>
                    <a:pt x="794981" y="886358"/>
                  </a:lnTo>
                  <a:lnTo>
                    <a:pt x="794981" y="987958"/>
                  </a:lnTo>
                  <a:lnTo>
                    <a:pt x="794981" y="1027328"/>
                  </a:lnTo>
                  <a:lnTo>
                    <a:pt x="794981" y="1134008"/>
                  </a:lnTo>
                  <a:lnTo>
                    <a:pt x="837958" y="1134008"/>
                  </a:lnTo>
                  <a:lnTo>
                    <a:pt x="837958" y="1027328"/>
                  </a:lnTo>
                  <a:lnTo>
                    <a:pt x="954938" y="1027328"/>
                  </a:lnTo>
                  <a:lnTo>
                    <a:pt x="954938" y="1134008"/>
                  </a:lnTo>
                  <a:lnTo>
                    <a:pt x="997902" y="1134008"/>
                  </a:lnTo>
                  <a:lnTo>
                    <a:pt x="997902" y="1027328"/>
                  </a:lnTo>
                  <a:lnTo>
                    <a:pt x="997902" y="987958"/>
                  </a:lnTo>
                  <a:lnTo>
                    <a:pt x="997902" y="886358"/>
                  </a:lnTo>
                  <a:close/>
                </a:path>
                <a:path w="7634605" h="1151889">
                  <a:moveTo>
                    <a:pt x="1311846" y="886320"/>
                  </a:moveTo>
                  <a:lnTo>
                    <a:pt x="1271257" y="886320"/>
                  </a:lnTo>
                  <a:lnTo>
                    <a:pt x="1271257" y="1010462"/>
                  </a:lnTo>
                  <a:lnTo>
                    <a:pt x="1269860" y="1029119"/>
                  </a:lnTo>
                  <a:lnTo>
                    <a:pt x="1248879" y="1076109"/>
                  </a:lnTo>
                  <a:lnTo>
                    <a:pt x="1206563" y="1101356"/>
                  </a:lnTo>
                  <a:lnTo>
                    <a:pt x="1206144" y="1101356"/>
                  </a:lnTo>
                  <a:lnTo>
                    <a:pt x="1188897" y="1102982"/>
                  </a:lnTo>
                  <a:lnTo>
                    <a:pt x="1141387" y="1088377"/>
                  </a:lnTo>
                  <a:lnTo>
                    <a:pt x="1113167" y="1047242"/>
                  </a:lnTo>
                  <a:lnTo>
                    <a:pt x="1107770" y="1010462"/>
                  </a:lnTo>
                  <a:lnTo>
                    <a:pt x="1107719" y="1009865"/>
                  </a:lnTo>
                  <a:lnTo>
                    <a:pt x="1113612" y="971600"/>
                  </a:lnTo>
                  <a:lnTo>
                    <a:pt x="1143736" y="932154"/>
                  </a:lnTo>
                  <a:lnTo>
                    <a:pt x="1188897" y="918552"/>
                  </a:lnTo>
                  <a:lnTo>
                    <a:pt x="1204772" y="920064"/>
                  </a:lnTo>
                  <a:lnTo>
                    <a:pt x="1204620" y="920064"/>
                  </a:lnTo>
                  <a:lnTo>
                    <a:pt x="1219479" y="924598"/>
                  </a:lnTo>
                  <a:lnTo>
                    <a:pt x="1257147" y="955636"/>
                  </a:lnTo>
                  <a:lnTo>
                    <a:pt x="1271219" y="1009865"/>
                  </a:lnTo>
                  <a:lnTo>
                    <a:pt x="1271257" y="1010462"/>
                  </a:lnTo>
                  <a:lnTo>
                    <a:pt x="1271257" y="886320"/>
                  </a:lnTo>
                  <a:lnTo>
                    <a:pt x="1268869" y="886320"/>
                  </a:lnTo>
                  <a:lnTo>
                    <a:pt x="1268869" y="921537"/>
                  </a:lnTo>
                  <a:lnTo>
                    <a:pt x="1266063" y="918552"/>
                  </a:lnTo>
                  <a:lnTo>
                    <a:pt x="1251927" y="903516"/>
                  </a:lnTo>
                  <a:lnTo>
                    <a:pt x="1232166" y="890651"/>
                  </a:lnTo>
                  <a:lnTo>
                    <a:pt x="1209560" y="882929"/>
                  </a:lnTo>
                  <a:lnTo>
                    <a:pt x="1184122" y="880351"/>
                  </a:lnTo>
                  <a:lnTo>
                    <a:pt x="1159738" y="882497"/>
                  </a:lnTo>
                  <a:lnTo>
                    <a:pt x="1116914" y="899655"/>
                  </a:lnTo>
                  <a:lnTo>
                    <a:pt x="1083195" y="933488"/>
                  </a:lnTo>
                  <a:lnTo>
                    <a:pt x="1065733" y="981087"/>
                  </a:lnTo>
                  <a:lnTo>
                    <a:pt x="1063548" y="1009865"/>
                  </a:lnTo>
                  <a:lnTo>
                    <a:pt x="1065745" y="1039202"/>
                  </a:lnTo>
                  <a:lnTo>
                    <a:pt x="1083360" y="1087539"/>
                  </a:lnTo>
                  <a:lnTo>
                    <a:pt x="1117307" y="1121702"/>
                  </a:lnTo>
                  <a:lnTo>
                    <a:pt x="1159979" y="1138999"/>
                  </a:lnTo>
                  <a:lnTo>
                    <a:pt x="1184122" y="1141171"/>
                  </a:lnTo>
                  <a:lnTo>
                    <a:pt x="1209103" y="1138555"/>
                  </a:lnTo>
                  <a:lnTo>
                    <a:pt x="1231569" y="1130731"/>
                  </a:lnTo>
                  <a:lnTo>
                    <a:pt x="1251483" y="1117676"/>
                  </a:lnTo>
                  <a:lnTo>
                    <a:pt x="1265466" y="1102982"/>
                  </a:lnTo>
                  <a:lnTo>
                    <a:pt x="1268869" y="1099400"/>
                  </a:lnTo>
                  <a:lnTo>
                    <a:pt x="1268869" y="1134008"/>
                  </a:lnTo>
                  <a:lnTo>
                    <a:pt x="1311846" y="1134008"/>
                  </a:lnTo>
                  <a:lnTo>
                    <a:pt x="1311846" y="1099400"/>
                  </a:lnTo>
                  <a:lnTo>
                    <a:pt x="1311846" y="921537"/>
                  </a:lnTo>
                  <a:lnTo>
                    <a:pt x="1311846" y="886320"/>
                  </a:lnTo>
                  <a:close/>
                </a:path>
                <a:path w="7634605" h="1151889">
                  <a:moveTo>
                    <a:pt x="1595932" y="886358"/>
                  </a:moveTo>
                  <a:lnTo>
                    <a:pt x="1552956" y="886358"/>
                  </a:lnTo>
                  <a:lnTo>
                    <a:pt x="1552956" y="987958"/>
                  </a:lnTo>
                  <a:lnTo>
                    <a:pt x="1435976" y="987958"/>
                  </a:lnTo>
                  <a:lnTo>
                    <a:pt x="1435976" y="886358"/>
                  </a:lnTo>
                  <a:lnTo>
                    <a:pt x="1392999" y="886358"/>
                  </a:lnTo>
                  <a:lnTo>
                    <a:pt x="1392999" y="987958"/>
                  </a:lnTo>
                  <a:lnTo>
                    <a:pt x="1392999" y="1027328"/>
                  </a:lnTo>
                  <a:lnTo>
                    <a:pt x="1392999" y="1134008"/>
                  </a:lnTo>
                  <a:lnTo>
                    <a:pt x="1435976" y="1134008"/>
                  </a:lnTo>
                  <a:lnTo>
                    <a:pt x="1435976" y="1027328"/>
                  </a:lnTo>
                  <a:lnTo>
                    <a:pt x="1552956" y="1027328"/>
                  </a:lnTo>
                  <a:lnTo>
                    <a:pt x="1552956" y="1134008"/>
                  </a:lnTo>
                  <a:lnTo>
                    <a:pt x="1595932" y="1134008"/>
                  </a:lnTo>
                  <a:lnTo>
                    <a:pt x="1595932" y="1027328"/>
                  </a:lnTo>
                  <a:lnTo>
                    <a:pt x="1595932" y="987958"/>
                  </a:lnTo>
                  <a:lnTo>
                    <a:pt x="1595932" y="886358"/>
                  </a:lnTo>
                  <a:close/>
                </a:path>
                <a:path w="7634605" h="1151889">
                  <a:moveTo>
                    <a:pt x="1872869" y="1064183"/>
                  </a:moveTo>
                  <a:lnTo>
                    <a:pt x="1855787" y="1081163"/>
                  </a:lnTo>
                  <a:lnTo>
                    <a:pt x="1836750" y="1093279"/>
                  </a:lnTo>
                  <a:lnTo>
                    <a:pt x="1815795" y="1100556"/>
                  </a:lnTo>
                  <a:lnTo>
                    <a:pt x="1792884" y="1102982"/>
                  </a:lnTo>
                  <a:lnTo>
                    <a:pt x="1775625" y="1101445"/>
                  </a:lnTo>
                  <a:lnTo>
                    <a:pt x="1731416" y="1078509"/>
                  </a:lnTo>
                  <a:lnTo>
                    <a:pt x="1707362" y="1031392"/>
                  </a:lnTo>
                  <a:lnTo>
                    <a:pt x="1705762" y="1011059"/>
                  </a:lnTo>
                  <a:lnTo>
                    <a:pt x="1707362" y="990714"/>
                  </a:lnTo>
                  <a:lnTo>
                    <a:pt x="1731416" y="943317"/>
                  </a:lnTo>
                  <a:lnTo>
                    <a:pt x="1775955" y="920102"/>
                  </a:lnTo>
                  <a:lnTo>
                    <a:pt x="1793494" y="918552"/>
                  </a:lnTo>
                  <a:lnTo>
                    <a:pt x="1816468" y="920864"/>
                  </a:lnTo>
                  <a:lnTo>
                    <a:pt x="1837067" y="927798"/>
                  </a:lnTo>
                  <a:lnTo>
                    <a:pt x="1855266" y="939368"/>
                  </a:lnTo>
                  <a:lnTo>
                    <a:pt x="1871078" y="955548"/>
                  </a:lnTo>
                  <a:lnTo>
                    <a:pt x="1871078" y="904214"/>
                  </a:lnTo>
                  <a:lnTo>
                    <a:pt x="1853514" y="893775"/>
                  </a:lnTo>
                  <a:lnTo>
                    <a:pt x="1834819" y="886320"/>
                  </a:lnTo>
                  <a:lnTo>
                    <a:pt x="1815007" y="881849"/>
                  </a:lnTo>
                  <a:lnTo>
                    <a:pt x="1794078" y="880351"/>
                  </a:lnTo>
                  <a:lnTo>
                    <a:pt x="1766671" y="882688"/>
                  </a:lnTo>
                  <a:lnTo>
                    <a:pt x="1719224" y="901331"/>
                  </a:lnTo>
                  <a:lnTo>
                    <a:pt x="1682737" y="937514"/>
                  </a:lnTo>
                  <a:lnTo>
                    <a:pt x="1663928" y="984529"/>
                  </a:lnTo>
                  <a:lnTo>
                    <a:pt x="1661579" y="1011669"/>
                  </a:lnTo>
                  <a:lnTo>
                    <a:pt x="1663915" y="1038504"/>
                  </a:lnTo>
                  <a:lnTo>
                    <a:pt x="1682572" y="1084910"/>
                  </a:lnTo>
                  <a:lnTo>
                    <a:pt x="1718830" y="1120521"/>
                  </a:lnTo>
                  <a:lnTo>
                    <a:pt x="1766417" y="1138872"/>
                  </a:lnTo>
                  <a:lnTo>
                    <a:pt x="1794078" y="1141171"/>
                  </a:lnTo>
                  <a:lnTo>
                    <a:pt x="1815338" y="1139558"/>
                  </a:lnTo>
                  <a:lnTo>
                    <a:pt x="1835556" y="1134757"/>
                  </a:lnTo>
                  <a:lnTo>
                    <a:pt x="1854733" y="1126744"/>
                  </a:lnTo>
                  <a:lnTo>
                    <a:pt x="1872869" y="1115517"/>
                  </a:lnTo>
                  <a:lnTo>
                    <a:pt x="1872869" y="1064183"/>
                  </a:lnTo>
                  <a:close/>
                </a:path>
                <a:path w="7634605" h="1151889">
                  <a:moveTo>
                    <a:pt x="2185593" y="1011059"/>
                  </a:moveTo>
                  <a:lnTo>
                    <a:pt x="2183269" y="983945"/>
                  </a:lnTo>
                  <a:lnTo>
                    <a:pt x="2176272" y="959281"/>
                  </a:lnTo>
                  <a:lnTo>
                    <a:pt x="2164613" y="937094"/>
                  </a:lnTo>
                  <a:lnTo>
                    <a:pt x="2149284" y="918552"/>
                  </a:lnTo>
                  <a:lnTo>
                    <a:pt x="2148294" y="917346"/>
                  </a:lnTo>
                  <a:lnTo>
                    <a:pt x="2141436" y="911771"/>
                  </a:lnTo>
                  <a:lnTo>
                    <a:pt x="2141436" y="1011059"/>
                  </a:lnTo>
                  <a:lnTo>
                    <a:pt x="2139823" y="1031392"/>
                  </a:lnTo>
                  <a:lnTo>
                    <a:pt x="2115769" y="1078496"/>
                  </a:lnTo>
                  <a:lnTo>
                    <a:pt x="2071560" y="1101445"/>
                  </a:lnTo>
                  <a:lnTo>
                    <a:pt x="2054288" y="1102982"/>
                  </a:lnTo>
                  <a:lnTo>
                    <a:pt x="2037016" y="1101445"/>
                  </a:lnTo>
                  <a:lnTo>
                    <a:pt x="1992820" y="1078496"/>
                  </a:lnTo>
                  <a:lnTo>
                    <a:pt x="1968754" y="1031392"/>
                  </a:lnTo>
                  <a:lnTo>
                    <a:pt x="1967153" y="1011059"/>
                  </a:lnTo>
                  <a:lnTo>
                    <a:pt x="1968741" y="990714"/>
                  </a:lnTo>
                  <a:lnTo>
                    <a:pt x="1992515" y="943317"/>
                  </a:lnTo>
                  <a:lnTo>
                    <a:pt x="2036775" y="920102"/>
                  </a:lnTo>
                  <a:lnTo>
                    <a:pt x="2054288" y="918552"/>
                  </a:lnTo>
                  <a:lnTo>
                    <a:pt x="2071865" y="920102"/>
                  </a:lnTo>
                  <a:lnTo>
                    <a:pt x="2116074" y="943013"/>
                  </a:lnTo>
                  <a:lnTo>
                    <a:pt x="2139848" y="990473"/>
                  </a:lnTo>
                  <a:lnTo>
                    <a:pt x="2141436" y="1011059"/>
                  </a:lnTo>
                  <a:lnTo>
                    <a:pt x="2141436" y="911771"/>
                  </a:lnTo>
                  <a:lnTo>
                    <a:pt x="2128431" y="901166"/>
                  </a:lnTo>
                  <a:lnTo>
                    <a:pt x="2106142" y="889596"/>
                  </a:lnTo>
                  <a:lnTo>
                    <a:pt x="2081428" y="882662"/>
                  </a:lnTo>
                  <a:lnTo>
                    <a:pt x="2054288" y="880351"/>
                  </a:lnTo>
                  <a:lnTo>
                    <a:pt x="2027148" y="882662"/>
                  </a:lnTo>
                  <a:lnTo>
                    <a:pt x="1980145" y="901166"/>
                  </a:lnTo>
                  <a:lnTo>
                    <a:pt x="1943963" y="937094"/>
                  </a:lnTo>
                  <a:lnTo>
                    <a:pt x="1925320" y="983945"/>
                  </a:lnTo>
                  <a:lnTo>
                    <a:pt x="1922983" y="1011059"/>
                  </a:lnTo>
                  <a:lnTo>
                    <a:pt x="1925320" y="1037907"/>
                  </a:lnTo>
                  <a:lnTo>
                    <a:pt x="1943963" y="1084478"/>
                  </a:lnTo>
                  <a:lnTo>
                    <a:pt x="1980145" y="1120368"/>
                  </a:lnTo>
                  <a:lnTo>
                    <a:pt x="2027148" y="1138859"/>
                  </a:lnTo>
                  <a:lnTo>
                    <a:pt x="2054288" y="1141171"/>
                  </a:lnTo>
                  <a:lnTo>
                    <a:pt x="2081428" y="1138859"/>
                  </a:lnTo>
                  <a:lnTo>
                    <a:pt x="2128431" y="1120368"/>
                  </a:lnTo>
                  <a:lnTo>
                    <a:pt x="2164613" y="1084478"/>
                  </a:lnTo>
                  <a:lnTo>
                    <a:pt x="2183269" y="1037907"/>
                  </a:lnTo>
                  <a:lnTo>
                    <a:pt x="2185593" y="1011059"/>
                  </a:lnTo>
                  <a:close/>
                </a:path>
                <a:path w="7634605" h="1151889">
                  <a:moveTo>
                    <a:pt x="3772585" y="170103"/>
                  </a:moveTo>
                  <a:lnTo>
                    <a:pt x="3731996" y="170103"/>
                  </a:lnTo>
                  <a:lnTo>
                    <a:pt x="3731996" y="294233"/>
                  </a:lnTo>
                  <a:lnTo>
                    <a:pt x="3730599" y="312889"/>
                  </a:lnTo>
                  <a:lnTo>
                    <a:pt x="3709619" y="359892"/>
                  </a:lnTo>
                  <a:lnTo>
                    <a:pt x="3667302" y="385140"/>
                  </a:lnTo>
                  <a:lnTo>
                    <a:pt x="3666883" y="385140"/>
                  </a:lnTo>
                  <a:lnTo>
                    <a:pt x="3649637" y="386753"/>
                  </a:lnTo>
                  <a:lnTo>
                    <a:pt x="3602126" y="372160"/>
                  </a:lnTo>
                  <a:lnTo>
                    <a:pt x="3573907" y="331025"/>
                  </a:lnTo>
                  <a:lnTo>
                    <a:pt x="3568471" y="293649"/>
                  </a:lnTo>
                  <a:lnTo>
                    <a:pt x="3569932" y="273431"/>
                  </a:lnTo>
                  <a:lnTo>
                    <a:pt x="3592030" y="226517"/>
                  </a:lnTo>
                  <a:lnTo>
                    <a:pt x="3633279" y="203847"/>
                  </a:lnTo>
                  <a:lnTo>
                    <a:pt x="3649637" y="202336"/>
                  </a:lnTo>
                  <a:lnTo>
                    <a:pt x="3665372" y="203847"/>
                  </a:lnTo>
                  <a:lnTo>
                    <a:pt x="3706926" y="226199"/>
                  </a:lnTo>
                  <a:lnTo>
                    <a:pt x="3730434" y="273431"/>
                  </a:lnTo>
                  <a:lnTo>
                    <a:pt x="3731996" y="294233"/>
                  </a:lnTo>
                  <a:lnTo>
                    <a:pt x="3731996" y="170103"/>
                  </a:lnTo>
                  <a:lnTo>
                    <a:pt x="3729609" y="170103"/>
                  </a:lnTo>
                  <a:lnTo>
                    <a:pt x="3729609" y="205320"/>
                  </a:lnTo>
                  <a:lnTo>
                    <a:pt x="3726802" y="202336"/>
                  </a:lnTo>
                  <a:lnTo>
                    <a:pt x="3712667" y="187299"/>
                  </a:lnTo>
                  <a:lnTo>
                    <a:pt x="3692906" y="174434"/>
                  </a:lnTo>
                  <a:lnTo>
                    <a:pt x="3670300" y="166712"/>
                  </a:lnTo>
                  <a:lnTo>
                    <a:pt x="3644862" y="164134"/>
                  </a:lnTo>
                  <a:lnTo>
                    <a:pt x="3620478" y="166281"/>
                  </a:lnTo>
                  <a:lnTo>
                    <a:pt x="3577653" y="183438"/>
                  </a:lnTo>
                  <a:lnTo>
                    <a:pt x="3543935" y="217271"/>
                  </a:lnTo>
                  <a:lnTo>
                    <a:pt x="3526472" y="264871"/>
                  </a:lnTo>
                  <a:lnTo>
                    <a:pt x="3524288" y="293649"/>
                  </a:lnTo>
                  <a:lnTo>
                    <a:pt x="3526485" y="322973"/>
                  </a:lnTo>
                  <a:lnTo>
                    <a:pt x="3544100" y="371322"/>
                  </a:lnTo>
                  <a:lnTo>
                    <a:pt x="3578047" y="405472"/>
                  </a:lnTo>
                  <a:lnTo>
                    <a:pt x="3620732" y="422783"/>
                  </a:lnTo>
                  <a:lnTo>
                    <a:pt x="3644862" y="424942"/>
                  </a:lnTo>
                  <a:lnTo>
                    <a:pt x="3669855" y="422338"/>
                  </a:lnTo>
                  <a:lnTo>
                    <a:pt x="3692309" y="414515"/>
                  </a:lnTo>
                  <a:lnTo>
                    <a:pt x="3712222" y="401459"/>
                  </a:lnTo>
                  <a:lnTo>
                    <a:pt x="3726205" y="386753"/>
                  </a:lnTo>
                  <a:lnTo>
                    <a:pt x="3729609" y="383171"/>
                  </a:lnTo>
                  <a:lnTo>
                    <a:pt x="3729609" y="417779"/>
                  </a:lnTo>
                  <a:lnTo>
                    <a:pt x="3772585" y="417779"/>
                  </a:lnTo>
                  <a:lnTo>
                    <a:pt x="3772585" y="383171"/>
                  </a:lnTo>
                  <a:lnTo>
                    <a:pt x="3772585" y="205320"/>
                  </a:lnTo>
                  <a:lnTo>
                    <a:pt x="3772585" y="170103"/>
                  </a:lnTo>
                  <a:close/>
                </a:path>
                <a:path w="7634605" h="1151889">
                  <a:moveTo>
                    <a:pt x="4016083" y="170129"/>
                  </a:moveTo>
                  <a:lnTo>
                    <a:pt x="3817937" y="170129"/>
                  </a:lnTo>
                  <a:lnTo>
                    <a:pt x="3817937" y="209499"/>
                  </a:lnTo>
                  <a:lnTo>
                    <a:pt x="3895521" y="209499"/>
                  </a:lnTo>
                  <a:lnTo>
                    <a:pt x="3895521" y="417779"/>
                  </a:lnTo>
                  <a:lnTo>
                    <a:pt x="3938498" y="417779"/>
                  </a:lnTo>
                  <a:lnTo>
                    <a:pt x="3938498" y="209499"/>
                  </a:lnTo>
                  <a:lnTo>
                    <a:pt x="4016083" y="209499"/>
                  </a:lnTo>
                  <a:lnTo>
                    <a:pt x="4016083" y="170129"/>
                  </a:lnTo>
                  <a:close/>
                </a:path>
                <a:path w="7634605" h="1151889">
                  <a:moveTo>
                    <a:pt x="4412983" y="151003"/>
                  </a:moveTo>
                  <a:lnTo>
                    <a:pt x="4243476" y="333629"/>
                  </a:lnTo>
                  <a:lnTo>
                    <a:pt x="4243476" y="170103"/>
                  </a:lnTo>
                  <a:lnTo>
                    <a:pt x="4200512" y="170103"/>
                  </a:lnTo>
                  <a:lnTo>
                    <a:pt x="4200512" y="435114"/>
                  </a:lnTo>
                  <a:lnTo>
                    <a:pt x="4370006" y="252463"/>
                  </a:lnTo>
                  <a:lnTo>
                    <a:pt x="4370006" y="417779"/>
                  </a:lnTo>
                  <a:lnTo>
                    <a:pt x="4412983" y="417779"/>
                  </a:lnTo>
                  <a:lnTo>
                    <a:pt x="4412983" y="151003"/>
                  </a:lnTo>
                  <a:close/>
                </a:path>
                <a:path w="7634605" h="1151889">
                  <a:moveTo>
                    <a:pt x="4880292" y="294830"/>
                  </a:moveTo>
                  <a:lnTo>
                    <a:pt x="4870958" y="243065"/>
                  </a:lnTo>
                  <a:lnTo>
                    <a:pt x="4843983" y="202336"/>
                  </a:lnTo>
                  <a:lnTo>
                    <a:pt x="4836122" y="195541"/>
                  </a:lnTo>
                  <a:lnTo>
                    <a:pt x="4836122" y="294830"/>
                  </a:lnTo>
                  <a:lnTo>
                    <a:pt x="4834521" y="315163"/>
                  </a:lnTo>
                  <a:lnTo>
                    <a:pt x="4810455" y="362280"/>
                  </a:lnTo>
                  <a:lnTo>
                    <a:pt x="4766259" y="385229"/>
                  </a:lnTo>
                  <a:lnTo>
                    <a:pt x="4748987" y="386753"/>
                  </a:lnTo>
                  <a:lnTo>
                    <a:pt x="4731715" y="385229"/>
                  </a:lnTo>
                  <a:lnTo>
                    <a:pt x="4687506" y="362280"/>
                  </a:lnTo>
                  <a:lnTo>
                    <a:pt x="4663452" y="315163"/>
                  </a:lnTo>
                  <a:lnTo>
                    <a:pt x="4661852" y="294830"/>
                  </a:lnTo>
                  <a:lnTo>
                    <a:pt x="4663427" y="274497"/>
                  </a:lnTo>
                  <a:lnTo>
                    <a:pt x="4687201" y="227101"/>
                  </a:lnTo>
                  <a:lnTo>
                    <a:pt x="4731461" y="203885"/>
                  </a:lnTo>
                  <a:lnTo>
                    <a:pt x="4748987" y="202336"/>
                  </a:lnTo>
                  <a:lnTo>
                    <a:pt x="4766564" y="203885"/>
                  </a:lnTo>
                  <a:lnTo>
                    <a:pt x="4810760" y="226796"/>
                  </a:lnTo>
                  <a:lnTo>
                    <a:pt x="4834534" y="274243"/>
                  </a:lnTo>
                  <a:lnTo>
                    <a:pt x="4836122" y="294830"/>
                  </a:lnTo>
                  <a:lnTo>
                    <a:pt x="4836122" y="195541"/>
                  </a:lnTo>
                  <a:lnTo>
                    <a:pt x="4823117" y="184937"/>
                  </a:lnTo>
                  <a:lnTo>
                    <a:pt x="4800828" y="173380"/>
                  </a:lnTo>
                  <a:lnTo>
                    <a:pt x="4776127" y="166446"/>
                  </a:lnTo>
                  <a:lnTo>
                    <a:pt x="4748987" y="164134"/>
                  </a:lnTo>
                  <a:lnTo>
                    <a:pt x="4721847" y="166446"/>
                  </a:lnTo>
                  <a:lnTo>
                    <a:pt x="4674844" y="184937"/>
                  </a:lnTo>
                  <a:lnTo>
                    <a:pt x="4638662" y="220865"/>
                  </a:lnTo>
                  <a:lnTo>
                    <a:pt x="4620006" y="267716"/>
                  </a:lnTo>
                  <a:lnTo>
                    <a:pt x="4617682" y="294830"/>
                  </a:lnTo>
                  <a:lnTo>
                    <a:pt x="4620006" y="321691"/>
                  </a:lnTo>
                  <a:lnTo>
                    <a:pt x="4638662" y="368249"/>
                  </a:lnTo>
                  <a:lnTo>
                    <a:pt x="4674844" y="404139"/>
                  </a:lnTo>
                  <a:lnTo>
                    <a:pt x="4721847" y="422630"/>
                  </a:lnTo>
                  <a:lnTo>
                    <a:pt x="4748987" y="424942"/>
                  </a:lnTo>
                  <a:lnTo>
                    <a:pt x="4776127" y="422630"/>
                  </a:lnTo>
                  <a:lnTo>
                    <a:pt x="4823117" y="404139"/>
                  </a:lnTo>
                  <a:lnTo>
                    <a:pt x="4859299" y="368249"/>
                  </a:lnTo>
                  <a:lnTo>
                    <a:pt x="4877955" y="321691"/>
                  </a:lnTo>
                  <a:lnTo>
                    <a:pt x="4880292" y="294830"/>
                  </a:lnTo>
                  <a:close/>
                </a:path>
                <a:path w="7634605" h="1151889">
                  <a:moveTo>
                    <a:pt x="5193030" y="294830"/>
                  </a:moveTo>
                  <a:lnTo>
                    <a:pt x="5183848" y="243814"/>
                  </a:lnTo>
                  <a:lnTo>
                    <a:pt x="5156809" y="202336"/>
                  </a:lnTo>
                  <a:lnTo>
                    <a:pt x="5148859" y="195453"/>
                  </a:lnTo>
                  <a:lnTo>
                    <a:pt x="5148859" y="294830"/>
                  </a:lnTo>
                  <a:lnTo>
                    <a:pt x="5147246" y="315163"/>
                  </a:lnTo>
                  <a:lnTo>
                    <a:pt x="5123192" y="362280"/>
                  </a:lnTo>
                  <a:lnTo>
                    <a:pt x="5078984" y="385229"/>
                  </a:lnTo>
                  <a:lnTo>
                    <a:pt x="5061724" y="386753"/>
                  </a:lnTo>
                  <a:lnTo>
                    <a:pt x="5044452" y="385229"/>
                  </a:lnTo>
                  <a:lnTo>
                    <a:pt x="5000244" y="362280"/>
                  </a:lnTo>
                  <a:lnTo>
                    <a:pt x="4976190" y="315163"/>
                  </a:lnTo>
                  <a:lnTo>
                    <a:pt x="4974577" y="294830"/>
                  </a:lnTo>
                  <a:lnTo>
                    <a:pt x="4976165" y="274497"/>
                  </a:lnTo>
                  <a:lnTo>
                    <a:pt x="4999939" y="227101"/>
                  </a:lnTo>
                  <a:lnTo>
                    <a:pt x="5044198" y="203885"/>
                  </a:lnTo>
                  <a:lnTo>
                    <a:pt x="5061724" y="202336"/>
                  </a:lnTo>
                  <a:lnTo>
                    <a:pt x="5079301" y="203885"/>
                  </a:lnTo>
                  <a:lnTo>
                    <a:pt x="5123497" y="226796"/>
                  </a:lnTo>
                  <a:lnTo>
                    <a:pt x="5147272" y="274243"/>
                  </a:lnTo>
                  <a:lnTo>
                    <a:pt x="5148859" y="294830"/>
                  </a:lnTo>
                  <a:lnTo>
                    <a:pt x="5148859" y="195453"/>
                  </a:lnTo>
                  <a:lnTo>
                    <a:pt x="5136794" y="185293"/>
                  </a:lnTo>
                  <a:lnTo>
                    <a:pt x="5114912" y="173532"/>
                  </a:lnTo>
                  <a:lnTo>
                    <a:pt x="5090680" y="166484"/>
                  </a:lnTo>
                  <a:lnTo>
                    <a:pt x="5064112" y="164134"/>
                  </a:lnTo>
                  <a:lnTo>
                    <a:pt x="5034750" y="166979"/>
                  </a:lnTo>
                  <a:lnTo>
                    <a:pt x="5009947" y="175475"/>
                  </a:lnTo>
                  <a:lnTo>
                    <a:pt x="4989690" y="189661"/>
                  </a:lnTo>
                  <a:lnTo>
                    <a:pt x="4973980" y="209499"/>
                  </a:lnTo>
                  <a:lnTo>
                    <a:pt x="4972786" y="209499"/>
                  </a:lnTo>
                  <a:lnTo>
                    <a:pt x="4981803" y="159753"/>
                  </a:lnTo>
                  <a:lnTo>
                    <a:pt x="5004193" y="116763"/>
                  </a:lnTo>
                  <a:lnTo>
                    <a:pt x="5033861" y="89941"/>
                  </a:lnTo>
                  <a:lnTo>
                    <a:pt x="5075834" y="74002"/>
                  </a:lnTo>
                  <a:lnTo>
                    <a:pt x="5103495" y="67437"/>
                  </a:lnTo>
                  <a:lnTo>
                    <a:pt x="5111864" y="65278"/>
                  </a:lnTo>
                  <a:lnTo>
                    <a:pt x="5147208" y="50063"/>
                  </a:lnTo>
                  <a:lnTo>
                    <a:pt x="5175783" y="20358"/>
                  </a:lnTo>
                  <a:lnTo>
                    <a:pt x="5184673" y="0"/>
                  </a:lnTo>
                  <a:lnTo>
                    <a:pt x="5136921" y="0"/>
                  </a:lnTo>
                  <a:lnTo>
                    <a:pt x="5134140" y="7569"/>
                  </a:lnTo>
                  <a:lnTo>
                    <a:pt x="5129161" y="13843"/>
                  </a:lnTo>
                  <a:lnTo>
                    <a:pt x="5085778" y="32042"/>
                  </a:lnTo>
                  <a:lnTo>
                    <a:pt x="5068582" y="35725"/>
                  </a:lnTo>
                  <a:lnTo>
                    <a:pt x="5064201" y="36703"/>
                  </a:lnTo>
                  <a:lnTo>
                    <a:pt x="5059819" y="37909"/>
                  </a:lnTo>
                  <a:lnTo>
                    <a:pt x="5044313" y="41694"/>
                  </a:lnTo>
                  <a:lnTo>
                    <a:pt x="5039830" y="43078"/>
                  </a:lnTo>
                  <a:lnTo>
                    <a:pt x="5033454" y="45872"/>
                  </a:lnTo>
                  <a:lnTo>
                    <a:pt x="5029581" y="47459"/>
                  </a:lnTo>
                  <a:lnTo>
                    <a:pt x="5020437" y="51041"/>
                  </a:lnTo>
                  <a:lnTo>
                    <a:pt x="5016144" y="53022"/>
                  </a:lnTo>
                  <a:lnTo>
                    <a:pt x="4975491" y="85725"/>
                  </a:lnTo>
                  <a:lnTo>
                    <a:pt x="4941684" y="158762"/>
                  </a:lnTo>
                  <a:lnTo>
                    <a:pt x="4933226" y="208191"/>
                  </a:lnTo>
                  <a:lnTo>
                    <a:pt x="4930419" y="266204"/>
                  </a:lnTo>
                  <a:lnTo>
                    <a:pt x="4933023" y="307759"/>
                  </a:lnTo>
                  <a:lnTo>
                    <a:pt x="4953914" y="371614"/>
                  </a:lnTo>
                  <a:lnTo>
                    <a:pt x="4990058" y="407492"/>
                  </a:lnTo>
                  <a:lnTo>
                    <a:pt x="5032730" y="423011"/>
                  </a:lnTo>
                  <a:lnTo>
                    <a:pt x="5057546" y="424942"/>
                  </a:lnTo>
                  <a:lnTo>
                    <a:pt x="5086261" y="422630"/>
                  </a:lnTo>
                  <a:lnTo>
                    <a:pt x="5112156" y="415709"/>
                  </a:lnTo>
                  <a:lnTo>
                    <a:pt x="5135207" y="404139"/>
                  </a:lnTo>
                  <a:lnTo>
                    <a:pt x="5155425" y="387946"/>
                  </a:lnTo>
                  <a:lnTo>
                    <a:pt x="5156416" y="386753"/>
                  </a:lnTo>
                  <a:lnTo>
                    <a:pt x="5171872" y="368249"/>
                  </a:lnTo>
                  <a:lnTo>
                    <a:pt x="5183619" y="346163"/>
                  </a:lnTo>
                  <a:lnTo>
                    <a:pt x="5190668" y="321691"/>
                  </a:lnTo>
                  <a:lnTo>
                    <a:pt x="5193030" y="294830"/>
                  </a:lnTo>
                  <a:close/>
                </a:path>
                <a:path w="7634605" h="1151889">
                  <a:moveTo>
                    <a:pt x="5454434" y="347967"/>
                  </a:moveTo>
                  <a:lnTo>
                    <a:pt x="5437352" y="364947"/>
                  </a:lnTo>
                  <a:lnTo>
                    <a:pt x="5418328" y="377063"/>
                  </a:lnTo>
                  <a:lnTo>
                    <a:pt x="5397360" y="384340"/>
                  </a:lnTo>
                  <a:lnTo>
                    <a:pt x="5374449" y="386753"/>
                  </a:lnTo>
                  <a:lnTo>
                    <a:pt x="5357190" y="385229"/>
                  </a:lnTo>
                  <a:lnTo>
                    <a:pt x="5312994" y="362292"/>
                  </a:lnTo>
                  <a:lnTo>
                    <a:pt x="5288927" y="315163"/>
                  </a:lnTo>
                  <a:lnTo>
                    <a:pt x="5287327" y="294830"/>
                  </a:lnTo>
                  <a:lnTo>
                    <a:pt x="5288927" y="274497"/>
                  </a:lnTo>
                  <a:lnTo>
                    <a:pt x="5312994" y="227101"/>
                  </a:lnTo>
                  <a:lnTo>
                    <a:pt x="5357520" y="203885"/>
                  </a:lnTo>
                  <a:lnTo>
                    <a:pt x="5375059" y="202336"/>
                  </a:lnTo>
                  <a:lnTo>
                    <a:pt x="5398033" y="204647"/>
                  </a:lnTo>
                  <a:lnTo>
                    <a:pt x="5418633" y="211582"/>
                  </a:lnTo>
                  <a:lnTo>
                    <a:pt x="5436832" y="223151"/>
                  </a:lnTo>
                  <a:lnTo>
                    <a:pt x="5452643" y="239331"/>
                  </a:lnTo>
                  <a:lnTo>
                    <a:pt x="5452643" y="187998"/>
                  </a:lnTo>
                  <a:lnTo>
                    <a:pt x="5435079" y="177558"/>
                  </a:lnTo>
                  <a:lnTo>
                    <a:pt x="5416385" y="170103"/>
                  </a:lnTo>
                  <a:lnTo>
                    <a:pt x="5396585" y="165633"/>
                  </a:lnTo>
                  <a:lnTo>
                    <a:pt x="5375643" y="164134"/>
                  </a:lnTo>
                  <a:lnTo>
                    <a:pt x="5348236" y="166471"/>
                  </a:lnTo>
                  <a:lnTo>
                    <a:pt x="5300789" y="185115"/>
                  </a:lnTo>
                  <a:lnTo>
                    <a:pt x="5264302" y="221297"/>
                  </a:lnTo>
                  <a:lnTo>
                    <a:pt x="5245493" y="268300"/>
                  </a:lnTo>
                  <a:lnTo>
                    <a:pt x="5243144" y="295452"/>
                  </a:lnTo>
                  <a:lnTo>
                    <a:pt x="5245481" y="322287"/>
                  </a:lnTo>
                  <a:lnTo>
                    <a:pt x="5264137" y="368693"/>
                  </a:lnTo>
                  <a:lnTo>
                    <a:pt x="5300396" y="404304"/>
                  </a:lnTo>
                  <a:lnTo>
                    <a:pt x="5347982" y="422656"/>
                  </a:lnTo>
                  <a:lnTo>
                    <a:pt x="5375643" y="424942"/>
                  </a:lnTo>
                  <a:lnTo>
                    <a:pt x="5396903" y="423341"/>
                  </a:lnTo>
                  <a:lnTo>
                    <a:pt x="5417134" y="418528"/>
                  </a:lnTo>
                  <a:lnTo>
                    <a:pt x="5436311" y="410514"/>
                  </a:lnTo>
                  <a:lnTo>
                    <a:pt x="5454434" y="399300"/>
                  </a:lnTo>
                  <a:lnTo>
                    <a:pt x="5454434" y="347967"/>
                  </a:lnTo>
                  <a:close/>
                </a:path>
                <a:path w="7634605" h="1151889">
                  <a:moveTo>
                    <a:pt x="5749264" y="170103"/>
                  </a:moveTo>
                  <a:lnTo>
                    <a:pt x="5701525" y="170103"/>
                  </a:lnTo>
                  <a:lnTo>
                    <a:pt x="5620944" y="347383"/>
                  </a:lnTo>
                  <a:lnTo>
                    <a:pt x="5533212" y="170103"/>
                  </a:lnTo>
                  <a:lnTo>
                    <a:pt x="5484266" y="170103"/>
                  </a:lnTo>
                  <a:lnTo>
                    <a:pt x="5598274" y="394512"/>
                  </a:lnTo>
                  <a:lnTo>
                    <a:pt x="5518289" y="557441"/>
                  </a:lnTo>
                  <a:lnTo>
                    <a:pt x="5566041" y="557441"/>
                  </a:lnTo>
                  <a:lnTo>
                    <a:pt x="5749264" y="170103"/>
                  </a:lnTo>
                  <a:close/>
                </a:path>
                <a:path w="7634605" h="1151889">
                  <a:moveTo>
                    <a:pt x="6107379" y="417779"/>
                  </a:moveTo>
                  <a:lnTo>
                    <a:pt x="5989193" y="284683"/>
                  </a:lnTo>
                  <a:lnTo>
                    <a:pt x="6096622" y="170103"/>
                  </a:lnTo>
                  <a:lnTo>
                    <a:pt x="6046482" y="170103"/>
                  </a:lnTo>
                  <a:lnTo>
                    <a:pt x="5953379" y="271564"/>
                  </a:lnTo>
                  <a:lnTo>
                    <a:pt x="5953379" y="170103"/>
                  </a:lnTo>
                  <a:lnTo>
                    <a:pt x="5910402" y="170103"/>
                  </a:lnTo>
                  <a:lnTo>
                    <a:pt x="5910402" y="271564"/>
                  </a:lnTo>
                  <a:lnTo>
                    <a:pt x="5817298" y="170103"/>
                  </a:lnTo>
                  <a:lnTo>
                    <a:pt x="5767159" y="170103"/>
                  </a:lnTo>
                  <a:lnTo>
                    <a:pt x="5874601" y="284683"/>
                  </a:lnTo>
                  <a:lnTo>
                    <a:pt x="5756414" y="417779"/>
                  </a:lnTo>
                  <a:lnTo>
                    <a:pt x="5810148" y="417779"/>
                  </a:lnTo>
                  <a:lnTo>
                    <a:pt x="5902045" y="313347"/>
                  </a:lnTo>
                  <a:lnTo>
                    <a:pt x="5910402" y="321716"/>
                  </a:lnTo>
                  <a:lnTo>
                    <a:pt x="5910402" y="417779"/>
                  </a:lnTo>
                  <a:lnTo>
                    <a:pt x="5953379" y="417779"/>
                  </a:lnTo>
                  <a:lnTo>
                    <a:pt x="5953379" y="321716"/>
                  </a:lnTo>
                  <a:lnTo>
                    <a:pt x="5961735" y="313347"/>
                  </a:lnTo>
                  <a:lnTo>
                    <a:pt x="6053658" y="417779"/>
                  </a:lnTo>
                  <a:lnTo>
                    <a:pt x="6107379" y="417779"/>
                  </a:lnTo>
                  <a:close/>
                </a:path>
                <a:path w="7634605" h="1151889">
                  <a:moveTo>
                    <a:pt x="6379527" y="378409"/>
                  </a:moveTo>
                  <a:lnTo>
                    <a:pt x="6342520" y="378409"/>
                  </a:lnTo>
                  <a:lnTo>
                    <a:pt x="6342520" y="209499"/>
                  </a:lnTo>
                  <a:lnTo>
                    <a:pt x="6342520" y="170103"/>
                  </a:lnTo>
                  <a:lnTo>
                    <a:pt x="6299543" y="170103"/>
                  </a:lnTo>
                  <a:lnTo>
                    <a:pt x="6299543" y="209499"/>
                  </a:lnTo>
                  <a:lnTo>
                    <a:pt x="6299543" y="378409"/>
                  </a:lnTo>
                  <a:lnTo>
                    <a:pt x="6181369" y="378409"/>
                  </a:lnTo>
                  <a:lnTo>
                    <a:pt x="6194425" y="363816"/>
                  </a:lnTo>
                  <a:lnTo>
                    <a:pt x="6203747" y="346329"/>
                  </a:lnTo>
                  <a:lnTo>
                    <a:pt x="6209347" y="325932"/>
                  </a:lnTo>
                  <a:lnTo>
                    <a:pt x="6211214" y="302615"/>
                  </a:lnTo>
                  <a:lnTo>
                    <a:pt x="6211214" y="209499"/>
                  </a:lnTo>
                  <a:lnTo>
                    <a:pt x="6299543" y="209499"/>
                  </a:lnTo>
                  <a:lnTo>
                    <a:pt x="6299543" y="170103"/>
                  </a:lnTo>
                  <a:lnTo>
                    <a:pt x="6168237" y="170103"/>
                  </a:lnTo>
                  <a:lnTo>
                    <a:pt x="6168237" y="280517"/>
                  </a:lnTo>
                  <a:lnTo>
                    <a:pt x="6167602" y="301409"/>
                  </a:lnTo>
                  <a:lnTo>
                    <a:pt x="6158090" y="346176"/>
                  </a:lnTo>
                  <a:lnTo>
                    <a:pt x="6126645" y="376174"/>
                  </a:lnTo>
                  <a:lnTo>
                    <a:pt x="6112141" y="378409"/>
                  </a:lnTo>
                  <a:lnTo>
                    <a:pt x="6112141" y="483438"/>
                  </a:lnTo>
                  <a:lnTo>
                    <a:pt x="6151524" y="483438"/>
                  </a:lnTo>
                  <a:lnTo>
                    <a:pt x="6151524" y="417791"/>
                  </a:lnTo>
                  <a:lnTo>
                    <a:pt x="6340132" y="417791"/>
                  </a:lnTo>
                  <a:lnTo>
                    <a:pt x="6340132" y="483438"/>
                  </a:lnTo>
                  <a:lnTo>
                    <a:pt x="6379527" y="483438"/>
                  </a:lnTo>
                  <a:lnTo>
                    <a:pt x="6379527" y="417791"/>
                  </a:lnTo>
                  <a:lnTo>
                    <a:pt x="6379527" y="378409"/>
                  </a:lnTo>
                  <a:close/>
                </a:path>
                <a:path w="7634605" h="1151889">
                  <a:moveTo>
                    <a:pt x="6646304" y="302615"/>
                  </a:moveTo>
                  <a:lnTo>
                    <a:pt x="6641376" y="250685"/>
                  </a:lnTo>
                  <a:lnTo>
                    <a:pt x="6623024" y="209499"/>
                  </a:lnTo>
                  <a:lnTo>
                    <a:pt x="6616636" y="202349"/>
                  </a:lnTo>
                  <a:lnTo>
                    <a:pt x="6605308" y="189661"/>
                  </a:lnTo>
                  <a:lnTo>
                    <a:pt x="6602133" y="187579"/>
                  </a:lnTo>
                  <a:lnTo>
                    <a:pt x="6602133" y="266801"/>
                  </a:lnTo>
                  <a:lnTo>
                    <a:pt x="6456515" y="266801"/>
                  </a:lnTo>
                  <a:lnTo>
                    <a:pt x="6472568" y="230263"/>
                  </a:lnTo>
                  <a:lnTo>
                    <a:pt x="6504025" y="206895"/>
                  </a:lnTo>
                  <a:lnTo>
                    <a:pt x="6529324" y="202349"/>
                  </a:lnTo>
                  <a:lnTo>
                    <a:pt x="6543053" y="203479"/>
                  </a:lnTo>
                  <a:lnTo>
                    <a:pt x="6542722" y="203479"/>
                  </a:lnTo>
                  <a:lnTo>
                    <a:pt x="6554914" y="206743"/>
                  </a:lnTo>
                  <a:lnTo>
                    <a:pt x="6585852" y="229476"/>
                  </a:lnTo>
                  <a:lnTo>
                    <a:pt x="6602133" y="266801"/>
                  </a:lnTo>
                  <a:lnTo>
                    <a:pt x="6602133" y="187579"/>
                  </a:lnTo>
                  <a:lnTo>
                    <a:pt x="6583781" y="175488"/>
                  </a:lnTo>
                  <a:lnTo>
                    <a:pt x="6558458" y="166979"/>
                  </a:lnTo>
                  <a:lnTo>
                    <a:pt x="6529324" y="164134"/>
                  </a:lnTo>
                  <a:lnTo>
                    <a:pt x="6503263" y="166471"/>
                  </a:lnTo>
                  <a:lnTo>
                    <a:pt x="6459550" y="185127"/>
                  </a:lnTo>
                  <a:lnTo>
                    <a:pt x="6427660" y="221310"/>
                  </a:lnTo>
                  <a:lnTo>
                    <a:pt x="6411392" y="268312"/>
                  </a:lnTo>
                  <a:lnTo>
                    <a:pt x="6409347" y="295452"/>
                  </a:lnTo>
                  <a:lnTo>
                    <a:pt x="6411608" y="325691"/>
                  </a:lnTo>
                  <a:lnTo>
                    <a:pt x="6429667" y="374180"/>
                  </a:lnTo>
                  <a:lnTo>
                    <a:pt x="6464401" y="406666"/>
                  </a:lnTo>
                  <a:lnTo>
                    <a:pt x="6507518" y="422922"/>
                  </a:lnTo>
                  <a:lnTo>
                    <a:pt x="6531711" y="424954"/>
                  </a:lnTo>
                  <a:lnTo>
                    <a:pt x="6554991" y="423049"/>
                  </a:lnTo>
                  <a:lnTo>
                    <a:pt x="6576479" y="417347"/>
                  </a:lnTo>
                  <a:lnTo>
                    <a:pt x="6596177" y="407835"/>
                  </a:lnTo>
                  <a:lnTo>
                    <a:pt x="6614084" y="394512"/>
                  </a:lnTo>
                  <a:lnTo>
                    <a:pt x="6621894" y="386765"/>
                  </a:lnTo>
                  <a:lnTo>
                    <a:pt x="6622694" y="385978"/>
                  </a:lnTo>
                  <a:lnTo>
                    <a:pt x="6630632" y="376466"/>
                  </a:lnTo>
                  <a:lnTo>
                    <a:pt x="6637909" y="365988"/>
                  </a:lnTo>
                  <a:lnTo>
                    <a:pt x="6644513" y="354545"/>
                  </a:lnTo>
                  <a:lnTo>
                    <a:pt x="6608699" y="334848"/>
                  </a:lnTo>
                  <a:lnTo>
                    <a:pt x="6603746" y="344360"/>
                  </a:lnTo>
                  <a:lnTo>
                    <a:pt x="6597802" y="353187"/>
                  </a:lnTo>
                  <a:lnTo>
                    <a:pt x="6559613" y="382295"/>
                  </a:lnTo>
                  <a:lnTo>
                    <a:pt x="6532308" y="386765"/>
                  </a:lnTo>
                  <a:lnTo>
                    <a:pt x="6516522" y="385318"/>
                  </a:lnTo>
                  <a:lnTo>
                    <a:pt x="6476797" y="363486"/>
                  </a:lnTo>
                  <a:lnTo>
                    <a:pt x="6455207" y="320509"/>
                  </a:lnTo>
                  <a:lnTo>
                    <a:pt x="6453530" y="302615"/>
                  </a:lnTo>
                  <a:lnTo>
                    <a:pt x="6646304" y="302615"/>
                  </a:lnTo>
                  <a:close/>
                </a:path>
                <a:path w="7634605" h="1151889">
                  <a:moveTo>
                    <a:pt x="6914883" y="170129"/>
                  </a:moveTo>
                  <a:lnTo>
                    <a:pt x="6871906" y="170129"/>
                  </a:lnTo>
                  <a:lnTo>
                    <a:pt x="6871906" y="271729"/>
                  </a:lnTo>
                  <a:lnTo>
                    <a:pt x="6754927" y="271729"/>
                  </a:lnTo>
                  <a:lnTo>
                    <a:pt x="6754927" y="170129"/>
                  </a:lnTo>
                  <a:lnTo>
                    <a:pt x="6711950" y="170129"/>
                  </a:lnTo>
                  <a:lnTo>
                    <a:pt x="6711950" y="271729"/>
                  </a:lnTo>
                  <a:lnTo>
                    <a:pt x="6711950" y="311099"/>
                  </a:lnTo>
                  <a:lnTo>
                    <a:pt x="6711950" y="417779"/>
                  </a:lnTo>
                  <a:lnTo>
                    <a:pt x="6754927" y="417779"/>
                  </a:lnTo>
                  <a:lnTo>
                    <a:pt x="6754927" y="311099"/>
                  </a:lnTo>
                  <a:lnTo>
                    <a:pt x="6871906" y="311099"/>
                  </a:lnTo>
                  <a:lnTo>
                    <a:pt x="6871906" y="417779"/>
                  </a:lnTo>
                  <a:lnTo>
                    <a:pt x="6914883" y="417779"/>
                  </a:lnTo>
                  <a:lnTo>
                    <a:pt x="6914883" y="311099"/>
                  </a:lnTo>
                  <a:lnTo>
                    <a:pt x="6914883" y="271729"/>
                  </a:lnTo>
                  <a:lnTo>
                    <a:pt x="6914883" y="170129"/>
                  </a:lnTo>
                  <a:close/>
                </a:path>
                <a:path w="7634605" h="1151889">
                  <a:moveTo>
                    <a:pt x="7208520" y="151003"/>
                  </a:moveTo>
                  <a:lnTo>
                    <a:pt x="7039026" y="333629"/>
                  </a:lnTo>
                  <a:lnTo>
                    <a:pt x="7039026" y="170103"/>
                  </a:lnTo>
                  <a:lnTo>
                    <a:pt x="6996049" y="170103"/>
                  </a:lnTo>
                  <a:lnTo>
                    <a:pt x="6996049" y="435114"/>
                  </a:lnTo>
                  <a:lnTo>
                    <a:pt x="7165556" y="252463"/>
                  </a:lnTo>
                  <a:lnTo>
                    <a:pt x="7165556" y="417779"/>
                  </a:lnTo>
                  <a:lnTo>
                    <a:pt x="7208520" y="417779"/>
                  </a:lnTo>
                  <a:lnTo>
                    <a:pt x="7208520" y="151003"/>
                  </a:lnTo>
                  <a:close/>
                </a:path>
                <a:path w="7634605" h="1151889">
                  <a:moveTo>
                    <a:pt x="7511110" y="302615"/>
                  </a:moveTo>
                  <a:lnTo>
                    <a:pt x="7510323" y="275297"/>
                  </a:lnTo>
                  <a:lnTo>
                    <a:pt x="7508888" y="266801"/>
                  </a:lnTo>
                  <a:lnTo>
                    <a:pt x="7506182" y="250685"/>
                  </a:lnTo>
                  <a:lnTo>
                    <a:pt x="7498677" y="228739"/>
                  </a:lnTo>
                  <a:lnTo>
                    <a:pt x="7487818" y="209499"/>
                  </a:lnTo>
                  <a:lnTo>
                    <a:pt x="7481430" y="202349"/>
                  </a:lnTo>
                  <a:lnTo>
                    <a:pt x="7470102" y="189661"/>
                  </a:lnTo>
                  <a:lnTo>
                    <a:pt x="7466939" y="187591"/>
                  </a:lnTo>
                  <a:lnTo>
                    <a:pt x="7466939" y="266801"/>
                  </a:lnTo>
                  <a:lnTo>
                    <a:pt x="7321321" y="266801"/>
                  </a:lnTo>
                  <a:lnTo>
                    <a:pt x="7337374" y="230263"/>
                  </a:lnTo>
                  <a:lnTo>
                    <a:pt x="7368832" y="206895"/>
                  </a:lnTo>
                  <a:lnTo>
                    <a:pt x="7394118" y="202349"/>
                  </a:lnTo>
                  <a:lnTo>
                    <a:pt x="7407846" y="203479"/>
                  </a:lnTo>
                  <a:lnTo>
                    <a:pt x="7407529" y="203479"/>
                  </a:lnTo>
                  <a:lnTo>
                    <a:pt x="7419708" y="206743"/>
                  </a:lnTo>
                  <a:lnTo>
                    <a:pt x="7450658" y="229476"/>
                  </a:lnTo>
                  <a:lnTo>
                    <a:pt x="7466939" y="266801"/>
                  </a:lnTo>
                  <a:lnTo>
                    <a:pt x="7466939" y="187591"/>
                  </a:lnTo>
                  <a:lnTo>
                    <a:pt x="7448575" y="175488"/>
                  </a:lnTo>
                  <a:lnTo>
                    <a:pt x="7423251" y="166979"/>
                  </a:lnTo>
                  <a:lnTo>
                    <a:pt x="7394118" y="164134"/>
                  </a:lnTo>
                  <a:lnTo>
                    <a:pt x="7368070" y="166471"/>
                  </a:lnTo>
                  <a:lnTo>
                    <a:pt x="7324357" y="185127"/>
                  </a:lnTo>
                  <a:lnTo>
                    <a:pt x="7292454" y="221310"/>
                  </a:lnTo>
                  <a:lnTo>
                    <a:pt x="7276185" y="268312"/>
                  </a:lnTo>
                  <a:lnTo>
                    <a:pt x="7274153" y="295452"/>
                  </a:lnTo>
                  <a:lnTo>
                    <a:pt x="7276414" y="325691"/>
                  </a:lnTo>
                  <a:lnTo>
                    <a:pt x="7294473" y="374180"/>
                  </a:lnTo>
                  <a:lnTo>
                    <a:pt x="7329195" y="406666"/>
                  </a:lnTo>
                  <a:lnTo>
                    <a:pt x="7372324" y="422922"/>
                  </a:lnTo>
                  <a:lnTo>
                    <a:pt x="7396518" y="424954"/>
                  </a:lnTo>
                  <a:lnTo>
                    <a:pt x="7419797" y="423049"/>
                  </a:lnTo>
                  <a:lnTo>
                    <a:pt x="7460970" y="407835"/>
                  </a:lnTo>
                  <a:lnTo>
                    <a:pt x="7495438" y="376466"/>
                  </a:lnTo>
                  <a:lnTo>
                    <a:pt x="7509307" y="354545"/>
                  </a:lnTo>
                  <a:lnTo>
                    <a:pt x="7473493" y="334848"/>
                  </a:lnTo>
                  <a:lnTo>
                    <a:pt x="7468540" y="344360"/>
                  </a:lnTo>
                  <a:lnTo>
                    <a:pt x="7462609" y="353187"/>
                  </a:lnTo>
                  <a:lnTo>
                    <a:pt x="7424420" y="382295"/>
                  </a:lnTo>
                  <a:lnTo>
                    <a:pt x="7397102" y="386765"/>
                  </a:lnTo>
                  <a:lnTo>
                    <a:pt x="7381329" y="385318"/>
                  </a:lnTo>
                  <a:lnTo>
                    <a:pt x="7341603" y="363486"/>
                  </a:lnTo>
                  <a:lnTo>
                    <a:pt x="7320000" y="320509"/>
                  </a:lnTo>
                  <a:lnTo>
                    <a:pt x="7318337" y="302615"/>
                  </a:lnTo>
                  <a:lnTo>
                    <a:pt x="7511110" y="302615"/>
                  </a:lnTo>
                  <a:close/>
                </a:path>
                <a:path w="7634605" h="1151889">
                  <a:moveTo>
                    <a:pt x="7634046" y="385965"/>
                  </a:moveTo>
                  <a:lnTo>
                    <a:pt x="7631074" y="378993"/>
                  </a:lnTo>
                  <a:lnTo>
                    <a:pt x="7619124" y="367068"/>
                  </a:lnTo>
                  <a:lnTo>
                    <a:pt x="7612164" y="364083"/>
                  </a:lnTo>
                  <a:lnTo>
                    <a:pt x="7596238" y="364083"/>
                  </a:lnTo>
                  <a:lnTo>
                    <a:pt x="7589291" y="367068"/>
                  </a:lnTo>
                  <a:lnTo>
                    <a:pt x="7577353" y="378993"/>
                  </a:lnTo>
                  <a:lnTo>
                    <a:pt x="7574381" y="385965"/>
                  </a:lnTo>
                  <a:lnTo>
                    <a:pt x="7574381" y="401878"/>
                  </a:lnTo>
                  <a:lnTo>
                    <a:pt x="7577353" y="408825"/>
                  </a:lnTo>
                  <a:lnTo>
                    <a:pt x="7583322" y="414794"/>
                  </a:lnTo>
                  <a:lnTo>
                    <a:pt x="7589291" y="420763"/>
                  </a:lnTo>
                  <a:lnTo>
                    <a:pt x="7596238" y="423748"/>
                  </a:lnTo>
                  <a:lnTo>
                    <a:pt x="7612164" y="423748"/>
                  </a:lnTo>
                  <a:lnTo>
                    <a:pt x="7619124" y="420763"/>
                  </a:lnTo>
                  <a:lnTo>
                    <a:pt x="7631074" y="408825"/>
                  </a:lnTo>
                  <a:lnTo>
                    <a:pt x="7634046" y="401878"/>
                  </a:lnTo>
                  <a:lnTo>
                    <a:pt x="7634046" y="38596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722703" y="5843350"/>
              <a:ext cx="190988" cy="247678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3979329" y="5837383"/>
              <a:ext cx="1289685" cy="260985"/>
            </a:xfrm>
            <a:custGeom>
              <a:avLst/>
              <a:gdLst/>
              <a:ahLst/>
              <a:cxnLst/>
              <a:rect l="l" t="t" r="r" b="b"/>
              <a:pathLst>
                <a:path w="1289685" h="260985">
                  <a:moveTo>
                    <a:pt x="181432" y="177266"/>
                  </a:moveTo>
                  <a:lnTo>
                    <a:pt x="180251" y="161709"/>
                  </a:lnTo>
                  <a:lnTo>
                    <a:pt x="176669" y="147878"/>
                  </a:lnTo>
                  <a:lnTo>
                    <a:pt x="172326" y="139065"/>
                  </a:lnTo>
                  <a:lnTo>
                    <a:pt x="170700" y="135750"/>
                  </a:lnTo>
                  <a:lnTo>
                    <a:pt x="162344" y="125336"/>
                  </a:lnTo>
                  <a:lnTo>
                    <a:pt x="148678" y="114630"/>
                  </a:lnTo>
                  <a:lnTo>
                    <a:pt x="137274" y="109537"/>
                  </a:lnTo>
                  <a:lnTo>
                    <a:pt x="137274" y="177266"/>
                  </a:lnTo>
                  <a:lnTo>
                    <a:pt x="136271" y="187071"/>
                  </a:lnTo>
                  <a:lnTo>
                    <a:pt x="105943" y="213817"/>
                  </a:lnTo>
                  <a:lnTo>
                    <a:pt x="82956" y="215455"/>
                  </a:lnTo>
                  <a:lnTo>
                    <a:pt x="42976" y="215455"/>
                  </a:lnTo>
                  <a:lnTo>
                    <a:pt x="42976" y="139065"/>
                  </a:lnTo>
                  <a:lnTo>
                    <a:pt x="83566" y="139065"/>
                  </a:lnTo>
                  <a:lnTo>
                    <a:pt x="121754" y="146215"/>
                  </a:lnTo>
                  <a:lnTo>
                    <a:pt x="137274" y="177266"/>
                  </a:lnTo>
                  <a:lnTo>
                    <a:pt x="137274" y="109537"/>
                  </a:lnTo>
                  <a:lnTo>
                    <a:pt x="131597" y="106984"/>
                  </a:lnTo>
                  <a:lnTo>
                    <a:pt x="111086" y="102387"/>
                  </a:lnTo>
                  <a:lnTo>
                    <a:pt x="87134" y="100863"/>
                  </a:lnTo>
                  <a:lnTo>
                    <a:pt x="42976" y="100863"/>
                  </a:lnTo>
                  <a:lnTo>
                    <a:pt x="42976" y="5969"/>
                  </a:lnTo>
                  <a:lnTo>
                    <a:pt x="0" y="5969"/>
                  </a:lnTo>
                  <a:lnTo>
                    <a:pt x="0" y="253657"/>
                  </a:lnTo>
                  <a:lnTo>
                    <a:pt x="86537" y="253657"/>
                  </a:lnTo>
                  <a:lnTo>
                    <a:pt x="110109" y="252349"/>
                  </a:lnTo>
                  <a:lnTo>
                    <a:pt x="159359" y="232778"/>
                  </a:lnTo>
                  <a:lnTo>
                    <a:pt x="180060" y="193713"/>
                  </a:lnTo>
                  <a:lnTo>
                    <a:pt x="181432" y="177266"/>
                  </a:lnTo>
                  <a:close/>
                </a:path>
                <a:path w="1289685" h="260985">
                  <a:moveTo>
                    <a:pt x="254254" y="5969"/>
                  </a:moveTo>
                  <a:lnTo>
                    <a:pt x="211277" y="5969"/>
                  </a:lnTo>
                  <a:lnTo>
                    <a:pt x="211277" y="253657"/>
                  </a:lnTo>
                  <a:lnTo>
                    <a:pt x="254254" y="253657"/>
                  </a:lnTo>
                  <a:lnTo>
                    <a:pt x="254254" y="5969"/>
                  </a:lnTo>
                  <a:close/>
                </a:path>
                <a:path w="1289685" h="260985">
                  <a:moveTo>
                    <a:pt x="556856" y="138468"/>
                  </a:moveTo>
                  <a:lnTo>
                    <a:pt x="551929" y="86537"/>
                  </a:lnTo>
                  <a:lnTo>
                    <a:pt x="533577" y="45351"/>
                  </a:lnTo>
                  <a:lnTo>
                    <a:pt x="527189" y="38201"/>
                  </a:lnTo>
                  <a:lnTo>
                    <a:pt x="515861" y="25514"/>
                  </a:lnTo>
                  <a:lnTo>
                    <a:pt x="512686" y="23431"/>
                  </a:lnTo>
                  <a:lnTo>
                    <a:pt x="512686" y="102666"/>
                  </a:lnTo>
                  <a:lnTo>
                    <a:pt x="367068" y="102666"/>
                  </a:lnTo>
                  <a:lnTo>
                    <a:pt x="383120" y="66128"/>
                  </a:lnTo>
                  <a:lnTo>
                    <a:pt x="414578" y="42760"/>
                  </a:lnTo>
                  <a:lnTo>
                    <a:pt x="439864" y="38201"/>
                  </a:lnTo>
                  <a:lnTo>
                    <a:pt x="453605" y="39344"/>
                  </a:lnTo>
                  <a:lnTo>
                    <a:pt x="453275" y="39344"/>
                  </a:lnTo>
                  <a:lnTo>
                    <a:pt x="465467" y="42608"/>
                  </a:lnTo>
                  <a:lnTo>
                    <a:pt x="496404" y="65341"/>
                  </a:lnTo>
                  <a:lnTo>
                    <a:pt x="512686" y="102666"/>
                  </a:lnTo>
                  <a:lnTo>
                    <a:pt x="512686" y="23431"/>
                  </a:lnTo>
                  <a:lnTo>
                    <a:pt x="494334" y="11341"/>
                  </a:lnTo>
                  <a:lnTo>
                    <a:pt x="468998" y="2832"/>
                  </a:lnTo>
                  <a:lnTo>
                    <a:pt x="439864" y="0"/>
                  </a:lnTo>
                  <a:lnTo>
                    <a:pt x="413816" y="2324"/>
                  </a:lnTo>
                  <a:lnTo>
                    <a:pt x="370103" y="20980"/>
                  </a:lnTo>
                  <a:lnTo>
                    <a:pt x="338201" y="57162"/>
                  </a:lnTo>
                  <a:lnTo>
                    <a:pt x="321932" y="104165"/>
                  </a:lnTo>
                  <a:lnTo>
                    <a:pt x="319900" y="131305"/>
                  </a:lnTo>
                  <a:lnTo>
                    <a:pt x="322160" y="161544"/>
                  </a:lnTo>
                  <a:lnTo>
                    <a:pt x="340220" y="210032"/>
                  </a:lnTo>
                  <a:lnTo>
                    <a:pt x="374954" y="242531"/>
                  </a:lnTo>
                  <a:lnTo>
                    <a:pt x="418071" y="258787"/>
                  </a:lnTo>
                  <a:lnTo>
                    <a:pt x="442264" y="260819"/>
                  </a:lnTo>
                  <a:lnTo>
                    <a:pt x="465543" y="258914"/>
                  </a:lnTo>
                  <a:lnTo>
                    <a:pt x="487032" y="253199"/>
                  </a:lnTo>
                  <a:lnTo>
                    <a:pt x="506730" y="243687"/>
                  </a:lnTo>
                  <a:lnTo>
                    <a:pt x="524637" y="230378"/>
                  </a:lnTo>
                  <a:lnTo>
                    <a:pt x="532447" y="222631"/>
                  </a:lnTo>
                  <a:lnTo>
                    <a:pt x="533247" y="221843"/>
                  </a:lnTo>
                  <a:lnTo>
                    <a:pt x="541185" y="212331"/>
                  </a:lnTo>
                  <a:lnTo>
                    <a:pt x="548462" y="201841"/>
                  </a:lnTo>
                  <a:lnTo>
                    <a:pt x="555066" y="190398"/>
                  </a:lnTo>
                  <a:lnTo>
                    <a:pt x="519252" y="170700"/>
                  </a:lnTo>
                  <a:lnTo>
                    <a:pt x="514286" y="180213"/>
                  </a:lnTo>
                  <a:lnTo>
                    <a:pt x="508355" y="189052"/>
                  </a:lnTo>
                  <a:lnTo>
                    <a:pt x="470166" y="218147"/>
                  </a:lnTo>
                  <a:lnTo>
                    <a:pt x="442849" y="222631"/>
                  </a:lnTo>
                  <a:lnTo>
                    <a:pt x="427075" y="221170"/>
                  </a:lnTo>
                  <a:lnTo>
                    <a:pt x="387350" y="199351"/>
                  </a:lnTo>
                  <a:lnTo>
                    <a:pt x="365760" y="156362"/>
                  </a:lnTo>
                  <a:lnTo>
                    <a:pt x="364083" y="138468"/>
                  </a:lnTo>
                  <a:lnTo>
                    <a:pt x="556856" y="138468"/>
                  </a:lnTo>
                  <a:close/>
                </a:path>
                <a:path w="1289685" h="260985">
                  <a:moveTo>
                    <a:pt x="960907" y="5969"/>
                  </a:moveTo>
                  <a:lnTo>
                    <a:pt x="761555" y="5969"/>
                  </a:lnTo>
                  <a:lnTo>
                    <a:pt x="761555" y="45339"/>
                  </a:lnTo>
                  <a:lnTo>
                    <a:pt x="761555" y="253619"/>
                  </a:lnTo>
                  <a:lnTo>
                    <a:pt x="804532" y="253619"/>
                  </a:lnTo>
                  <a:lnTo>
                    <a:pt x="804532" y="45339"/>
                  </a:lnTo>
                  <a:lnTo>
                    <a:pt x="917930" y="45339"/>
                  </a:lnTo>
                  <a:lnTo>
                    <a:pt x="917930" y="253619"/>
                  </a:lnTo>
                  <a:lnTo>
                    <a:pt x="960907" y="253619"/>
                  </a:lnTo>
                  <a:lnTo>
                    <a:pt x="960907" y="45339"/>
                  </a:lnTo>
                  <a:lnTo>
                    <a:pt x="960907" y="5969"/>
                  </a:lnTo>
                  <a:close/>
                </a:path>
                <a:path w="1289685" h="260985">
                  <a:moveTo>
                    <a:pt x="1289151" y="130708"/>
                  </a:moveTo>
                  <a:lnTo>
                    <a:pt x="1286814" y="103593"/>
                  </a:lnTo>
                  <a:lnTo>
                    <a:pt x="1279829" y="78930"/>
                  </a:lnTo>
                  <a:lnTo>
                    <a:pt x="1268171" y="56743"/>
                  </a:lnTo>
                  <a:lnTo>
                    <a:pt x="1252842" y="38201"/>
                  </a:lnTo>
                  <a:lnTo>
                    <a:pt x="1251851" y="36995"/>
                  </a:lnTo>
                  <a:lnTo>
                    <a:pt x="1244981" y="31407"/>
                  </a:lnTo>
                  <a:lnTo>
                    <a:pt x="1244981" y="130708"/>
                  </a:lnTo>
                  <a:lnTo>
                    <a:pt x="1243380" y="151041"/>
                  </a:lnTo>
                  <a:lnTo>
                    <a:pt x="1219327" y="198145"/>
                  </a:lnTo>
                  <a:lnTo>
                    <a:pt x="1175118" y="221094"/>
                  </a:lnTo>
                  <a:lnTo>
                    <a:pt x="1157846" y="222631"/>
                  </a:lnTo>
                  <a:lnTo>
                    <a:pt x="1140574" y="221094"/>
                  </a:lnTo>
                  <a:lnTo>
                    <a:pt x="1096378" y="198145"/>
                  </a:lnTo>
                  <a:lnTo>
                    <a:pt x="1072311" y="151041"/>
                  </a:lnTo>
                  <a:lnTo>
                    <a:pt x="1070711" y="130708"/>
                  </a:lnTo>
                  <a:lnTo>
                    <a:pt x="1072299" y="110363"/>
                  </a:lnTo>
                  <a:lnTo>
                    <a:pt x="1096073" y="62966"/>
                  </a:lnTo>
                  <a:lnTo>
                    <a:pt x="1140333" y="39751"/>
                  </a:lnTo>
                  <a:lnTo>
                    <a:pt x="1157846" y="38201"/>
                  </a:lnTo>
                  <a:lnTo>
                    <a:pt x="1175423" y="39751"/>
                  </a:lnTo>
                  <a:lnTo>
                    <a:pt x="1219631" y="62661"/>
                  </a:lnTo>
                  <a:lnTo>
                    <a:pt x="1243406" y="110121"/>
                  </a:lnTo>
                  <a:lnTo>
                    <a:pt x="1244981" y="130708"/>
                  </a:lnTo>
                  <a:lnTo>
                    <a:pt x="1244981" y="31407"/>
                  </a:lnTo>
                  <a:lnTo>
                    <a:pt x="1231988" y="20815"/>
                  </a:lnTo>
                  <a:lnTo>
                    <a:pt x="1209700" y="9245"/>
                  </a:lnTo>
                  <a:lnTo>
                    <a:pt x="1184986" y="2311"/>
                  </a:lnTo>
                  <a:lnTo>
                    <a:pt x="1157846" y="0"/>
                  </a:lnTo>
                  <a:lnTo>
                    <a:pt x="1130706" y="2311"/>
                  </a:lnTo>
                  <a:lnTo>
                    <a:pt x="1083703" y="20815"/>
                  </a:lnTo>
                  <a:lnTo>
                    <a:pt x="1047521" y="56743"/>
                  </a:lnTo>
                  <a:lnTo>
                    <a:pt x="1028877" y="103593"/>
                  </a:lnTo>
                  <a:lnTo>
                    <a:pt x="1026541" y="130708"/>
                  </a:lnTo>
                  <a:lnTo>
                    <a:pt x="1028877" y="157556"/>
                  </a:lnTo>
                  <a:lnTo>
                    <a:pt x="1047521" y="204127"/>
                  </a:lnTo>
                  <a:lnTo>
                    <a:pt x="1083703" y="240017"/>
                  </a:lnTo>
                  <a:lnTo>
                    <a:pt x="1130706" y="258508"/>
                  </a:lnTo>
                  <a:lnTo>
                    <a:pt x="1157846" y="260819"/>
                  </a:lnTo>
                  <a:lnTo>
                    <a:pt x="1184986" y="258508"/>
                  </a:lnTo>
                  <a:lnTo>
                    <a:pt x="1209700" y="251574"/>
                  </a:lnTo>
                  <a:lnTo>
                    <a:pt x="1231988" y="240017"/>
                  </a:lnTo>
                  <a:lnTo>
                    <a:pt x="1251851" y="223824"/>
                  </a:lnTo>
                  <a:lnTo>
                    <a:pt x="1252829" y="222631"/>
                  </a:lnTo>
                  <a:lnTo>
                    <a:pt x="1268171" y="204127"/>
                  </a:lnTo>
                  <a:lnTo>
                    <a:pt x="1279829" y="182041"/>
                  </a:lnTo>
                  <a:lnTo>
                    <a:pt x="1286814" y="157556"/>
                  </a:lnTo>
                  <a:lnTo>
                    <a:pt x="1289151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334130" y="5843350"/>
              <a:ext cx="208894" cy="247678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5570461" y="5837383"/>
              <a:ext cx="1324610" cy="260985"/>
            </a:xfrm>
            <a:custGeom>
              <a:avLst/>
              <a:gdLst/>
              <a:ahLst/>
              <a:cxnLst/>
              <a:rect l="l" t="t" r="r" b="b"/>
              <a:pathLst>
                <a:path w="1324609" h="260985">
                  <a:moveTo>
                    <a:pt x="248297" y="5969"/>
                  </a:moveTo>
                  <a:lnTo>
                    <a:pt x="207708" y="5969"/>
                  </a:lnTo>
                  <a:lnTo>
                    <a:pt x="207708" y="130111"/>
                  </a:lnTo>
                  <a:lnTo>
                    <a:pt x="206311" y="148767"/>
                  </a:lnTo>
                  <a:lnTo>
                    <a:pt x="185331" y="195757"/>
                  </a:lnTo>
                  <a:lnTo>
                    <a:pt x="143014" y="221005"/>
                  </a:lnTo>
                  <a:lnTo>
                    <a:pt x="142595" y="221005"/>
                  </a:lnTo>
                  <a:lnTo>
                    <a:pt x="125349" y="222631"/>
                  </a:lnTo>
                  <a:lnTo>
                    <a:pt x="77838" y="208026"/>
                  </a:lnTo>
                  <a:lnTo>
                    <a:pt x="49618" y="166890"/>
                  </a:lnTo>
                  <a:lnTo>
                    <a:pt x="44183" y="129514"/>
                  </a:lnTo>
                  <a:lnTo>
                    <a:pt x="45643" y="109308"/>
                  </a:lnTo>
                  <a:lnTo>
                    <a:pt x="67741" y="62382"/>
                  </a:lnTo>
                  <a:lnTo>
                    <a:pt x="108991" y="39712"/>
                  </a:lnTo>
                  <a:lnTo>
                    <a:pt x="125349" y="38201"/>
                  </a:lnTo>
                  <a:lnTo>
                    <a:pt x="141084" y="39712"/>
                  </a:lnTo>
                  <a:lnTo>
                    <a:pt x="182651" y="62064"/>
                  </a:lnTo>
                  <a:lnTo>
                    <a:pt x="206146" y="109308"/>
                  </a:lnTo>
                  <a:lnTo>
                    <a:pt x="207708" y="130111"/>
                  </a:lnTo>
                  <a:lnTo>
                    <a:pt x="207708" y="5969"/>
                  </a:lnTo>
                  <a:lnTo>
                    <a:pt x="205320" y="5969"/>
                  </a:lnTo>
                  <a:lnTo>
                    <a:pt x="205320" y="41186"/>
                  </a:lnTo>
                  <a:lnTo>
                    <a:pt x="202514" y="38201"/>
                  </a:lnTo>
                  <a:lnTo>
                    <a:pt x="188379" y="23164"/>
                  </a:lnTo>
                  <a:lnTo>
                    <a:pt x="168617" y="10299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46" y="53136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197" y="158851"/>
                  </a:lnTo>
                  <a:lnTo>
                    <a:pt x="19812" y="207187"/>
                  </a:lnTo>
                  <a:lnTo>
                    <a:pt x="53759" y="241350"/>
                  </a:lnTo>
                  <a:lnTo>
                    <a:pt x="96443" y="258648"/>
                  </a:lnTo>
                  <a:lnTo>
                    <a:pt x="120573" y="260819"/>
                  </a:lnTo>
                  <a:lnTo>
                    <a:pt x="145567" y="258203"/>
                  </a:lnTo>
                  <a:lnTo>
                    <a:pt x="168021" y="250380"/>
                  </a:lnTo>
                  <a:lnTo>
                    <a:pt x="187934" y="237324"/>
                  </a:lnTo>
                  <a:lnTo>
                    <a:pt x="201917" y="222631"/>
                  </a:lnTo>
                  <a:lnTo>
                    <a:pt x="205320" y="219049"/>
                  </a:lnTo>
                  <a:lnTo>
                    <a:pt x="205320" y="253657"/>
                  </a:lnTo>
                  <a:lnTo>
                    <a:pt x="248297" y="253657"/>
                  </a:lnTo>
                  <a:lnTo>
                    <a:pt x="248297" y="219049"/>
                  </a:lnTo>
                  <a:lnTo>
                    <a:pt x="248297" y="41186"/>
                  </a:lnTo>
                  <a:lnTo>
                    <a:pt x="248297" y="5969"/>
                  </a:lnTo>
                  <a:close/>
                </a:path>
                <a:path w="1324609" h="260985">
                  <a:moveTo>
                    <a:pt x="515670" y="177863"/>
                  </a:moveTo>
                  <a:lnTo>
                    <a:pt x="498360" y="132499"/>
                  </a:lnTo>
                  <a:lnTo>
                    <a:pt x="469709" y="116395"/>
                  </a:lnTo>
                  <a:lnTo>
                    <a:pt x="481990" y="106654"/>
                  </a:lnTo>
                  <a:lnTo>
                    <a:pt x="490753" y="94754"/>
                  </a:lnTo>
                  <a:lnTo>
                    <a:pt x="496011" y="80695"/>
                  </a:lnTo>
                  <a:lnTo>
                    <a:pt x="497763" y="64465"/>
                  </a:lnTo>
                  <a:lnTo>
                    <a:pt x="496417" y="50774"/>
                  </a:lnTo>
                  <a:lnTo>
                    <a:pt x="476275" y="17297"/>
                  </a:lnTo>
                  <a:lnTo>
                    <a:pt x="435533" y="1079"/>
                  </a:lnTo>
                  <a:lnTo>
                    <a:pt x="417779" y="0"/>
                  </a:lnTo>
                  <a:lnTo>
                    <a:pt x="402755" y="863"/>
                  </a:lnTo>
                  <a:lnTo>
                    <a:pt x="363474" y="13716"/>
                  </a:lnTo>
                  <a:lnTo>
                    <a:pt x="331838" y="44767"/>
                  </a:lnTo>
                  <a:lnTo>
                    <a:pt x="361683" y="69227"/>
                  </a:lnTo>
                  <a:lnTo>
                    <a:pt x="365645" y="62966"/>
                  </a:lnTo>
                  <a:lnTo>
                    <a:pt x="370344" y="57302"/>
                  </a:lnTo>
                  <a:lnTo>
                    <a:pt x="406933" y="38798"/>
                  </a:lnTo>
                  <a:lnTo>
                    <a:pt x="416001" y="38201"/>
                  </a:lnTo>
                  <a:lnTo>
                    <a:pt x="426034" y="38760"/>
                  </a:lnTo>
                  <a:lnTo>
                    <a:pt x="457708" y="64947"/>
                  </a:lnTo>
                  <a:lnTo>
                    <a:pt x="458381" y="72809"/>
                  </a:lnTo>
                  <a:lnTo>
                    <a:pt x="457555" y="79603"/>
                  </a:lnTo>
                  <a:lnTo>
                    <a:pt x="423532" y="101663"/>
                  </a:lnTo>
                  <a:lnTo>
                    <a:pt x="413016" y="102069"/>
                  </a:lnTo>
                  <a:lnTo>
                    <a:pt x="392125" y="102069"/>
                  </a:lnTo>
                  <a:lnTo>
                    <a:pt x="392125" y="141452"/>
                  </a:lnTo>
                  <a:lnTo>
                    <a:pt x="417195" y="141452"/>
                  </a:lnTo>
                  <a:lnTo>
                    <a:pt x="430250" y="141973"/>
                  </a:lnTo>
                  <a:lnTo>
                    <a:pt x="468960" y="161759"/>
                  </a:lnTo>
                  <a:lnTo>
                    <a:pt x="472694" y="178460"/>
                  </a:lnTo>
                  <a:lnTo>
                    <a:pt x="471614" y="189357"/>
                  </a:lnTo>
                  <a:lnTo>
                    <a:pt x="438073" y="220243"/>
                  </a:lnTo>
                  <a:lnTo>
                    <a:pt x="413613" y="222631"/>
                  </a:lnTo>
                  <a:lnTo>
                    <a:pt x="402120" y="221843"/>
                  </a:lnTo>
                  <a:lnTo>
                    <a:pt x="365823" y="204089"/>
                  </a:lnTo>
                  <a:lnTo>
                    <a:pt x="350939" y="182029"/>
                  </a:lnTo>
                  <a:lnTo>
                    <a:pt x="313931" y="197561"/>
                  </a:lnTo>
                  <a:lnTo>
                    <a:pt x="337096" y="231698"/>
                  </a:lnTo>
                  <a:lnTo>
                    <a:pt x="376758" y="255600"/>
                  </a:lnTo>
                  <a:lnTo>
                    <a:pt x="413016" y="260819"/>
                  </a:lnTo>
                  <a:lnTo>
                    <a:pt x="433971" y="259626"/>
                  </a:lnTo>
                  <a:lnTo>
                    <a:pt x="483438" y="241731"/>
                  </a:lnTo>
                  <a:lnTo>
                    <a:pt x="513651" y="196862"/>
                  </a:lnTo>
                  <a:lnTo>
                    <a:pt x="515670" y="177863"/>
                  </a:lnTo>
                  <a:close/>
                </a:path>
                <a:path w="1324609" h="260985">
                  <a:moveTo>
                    <a:pt x="814095" y="5969"/>
                  </a:moveTo>
                  <a:lnTo>
                    <a:pt x="773506" y="5969"/>
                  </a:lnTo>
                  <a:lnTo>
                    <a:pt x="773506" y="130111"/>
                  </a:lnTo>
                  <a:lnTo>
                    <a:pt x="772109" y="148767"/>
                  </a:lnTo>
                  <a:lnTo>
                    <a:pt x="751128" y="195757"/>
                  </a:lnTo>
                  <a:lnTo>
                    <a:pt x="708812" y="221005"/>
                  </a:lnTo>
                  <a:lnTo>
                    <a:pt x="708393" y="221005"/>
                  </a:lnTo>
                  <a:lnTo>
                    <a:pt x="691146" y="222631"/>
                  </a:lnTo>
                  <a:lnTo>
                    <a:pt x="643636" y="208026"/>
                  </a:lnTo>
                  <a:lnTo>
                    <a:pt x="615416" y="166890"/>
                  </a:lnTo>
                  <a:lnTo>
                    <a:pt x="610019" y="130111"/>
                  </a:lnTo>
                  <a:lnTo>
                    <a:pt x="609968" y="129514"/>
                  </a:lnTo>
                  <a:lnTo>
                    <a:pt x="615861" y="91249"/>
                  </a:lnTo>
                  <a:lnTo>
                    <a:pt x="645985" y="51803"/>
                  </a:lnTo>
                  <a:lnTo>
                    <a:pt x="691146" y="38201"/>
                  </a:lnTo>
                  <a:lnTo>
                    <a:pt x="707021" y="39712"/>
                  </a:lnTo>
                  <a:lnTo>
                    <a:pt x="706869" y="39712"/>
                  </a:lnTo>
                  <a:lnTo>
                    <a:pt x="721728" y="44246"/>
                  </a:lnTo>
                  <a:lnTo>
                    <a:pt x="759396" y="75285"/>
                  </a:lnTo>
                  <a:lnTo>
                    <a:pt x="773468" y="129514"/>
                  </a:lnTo>
                  <a:lnTo>
                    <a:pt x="773506" y="130111"/>
                  </a:lnTo>
                  <a:lnTo>
                    <a:pt x="773506" y="5969"/>
                  </a:lnTo>
                  <a:lnTo>
                    <a:pt x="771118" y="5969"/>
                  </a:lnTo>
                  <a:lnTo>
                    <a:pt x="771118" y="41186"/>
                  </a:lnTo>
                  <a:lnTo>
                    <a:pt x="768311" y="38201"/>
                  </a:lnTo>
                  <a:lnTo>
                    <a:pt x="754176" y="23164"/>
                  </a:lnTo>
                  <a:lnTo>
                    <a:pt x="734415" y="10299"/>
                  </a:lnTo>
                  <a:lnTo>
                    <a:pt x="711809" y="2578"/>
                  </a:lnTo>
                  <a:lnTo>
                    <a:pt x="686371" y="0"/>
                  </a:lnTo>
                  <a:lnTo>
                    <a:pt x="661987" y="2146"/>
                  </a:lnTo>
                  <a:lnTo>
                    <a:pt x="619163" y="19304"/>
                  </a:lnTo>
                  <a:lnTo>
                    <a:pt x="585444" y="53136"/>
                  </a:lnTo>
                  <a:lnTo>
                    <a:pt x="567982" y="100736"/>
                  </a:lnTo>
                  <a:lnTo>
                    <a:pt x="565797" y="129514"/>
                  </a:lnTo>
                  <a:lnTo>
                    <a:pt x="567994" y="158851"/>
                  </a:lnTo>
                  <a:lnTo>
                    <a:pt x="585609" y="207187"/>
                  </a:lnTo>
                  <a:lnTo>
                    <a:pt x="619556" y="241350"/>
                  </a:lnTo>
                  <a:lnTo>
                    <a:pt x="662228" y="258648"/>
                  </a:lnTo>
                  <a:lnTo>
                    <a:pt x="686371" y="260819"/>
                  </a:lnTo>
                  <a:lnTo>
                    <a:pt x="711352" y="258203"/>
                  </a:lnTo>
                  <a:lnTo>
                    <a:pt x="733818" y="250380"/>
                  </a:lnTo>
                  <a:lnTo>
                    <a:pt x="753732" y="237324"/>
                  </a:lnTo>
                  <a:lnTo>
                    <a:pt x="767715" y="222631"/>
                  </a:lnTo>
                  <a:lnTo>
                    <a:pt x="771118" y="219049"/>
                  </a:lnTo>
                  <a:lnTo>
                    <a:pt x="771118" y="253657"/>
                  </a:lnTo>
                  <a:lnTo>
                    <a:pt x="814095" y="253657"/>
                  </a:lnTo>
                  <a:lnTo>
                    <a:pt x="814095" y="219049"/>
                  </a:lnTo>
                  <a:lnTo>
                    <a:pt x="814095" y="41186"/>
                  </a:lnTo>
                  <a:lnTo>
                    <a:pt x="814095" y="5969"/>
                  </a:lnTo>
                  <a:close/>
                </a:path>
                <a:path w="1324609" h="260985">
                  <a:moveTo>
                    <a:pt x="1057592" y="5981"/>
                  </a:moveTo>
                  <a:lnTo>
                    <a:pt x="859447" y="5981"/>
                  </a:lnTo>
                  <a:lnTo>
                    <a:pt x="859447" y="45351"/>
                  </a:lnTo>
                  <a:lnTo>
                    <a:pt x="937031" y="45351"/>
                  </a:lnTo>
                  <a:lnTo>
                    <a:pt x="937031" y="253631"/>
                  </a:lnTo>
                  <a:lnTo>
                    <a:pt x="980008" y="253631"/>
                  </a:lnTo>
                  <a:lnTo>
                    <a:pt x="980008" y="45351"/>
                  </a:lnTo>
                  <a:lnTo>
                    <a:pt x="1057592" y="45351"/>
                  </a:lnTo>
                  <a:lnTo>
                    <a:pt x="1057592" y="5981"/>
                  </a:lnTo>
                  <a:close/>
                </a:path>
                <a:path w="1324609" h="260985">
                  <a:moveTo>
                    <a:pt x="1324381" y="138468"/>
                  </a:moveTo>
                  <a:lnTo>
                    <a:pt x="1323594" y="111163"/>
                  </a:lnTo>
                  <a:lnTo>
                    <a:pt x="1322158" y="102666"/>
                  </a:lnTo>
                  <a:lnTo>
                    <a:pt x="1319453" y="86537"/>
                  </a:lnTo>
                  <a:lnTo>
                    <a:pt x="1311948" y="64604"/>
                  </a:lnTo>
                  <a:lnTo>
                    <a:pt x="1301089" y="45351"/>
                  </a:lnTo>
                  <a:lnTo>
                    <a:pt x="1294701" y="38201"/>
                  </a:lnTo>
                  <a:lnTo>
                    <a:pt x="1283373" y="25514"/>
                  </a:lnTo>
                  <a:lnTo>
                    <a:pt x="1280198" y="23431"/>
                  </a:lnTo>
                  <a:lnTo>
                    <a:pt x="1280198" y="102666"/>
                  </a:lnTo>
                  <a:lnTo>
                    <a:pt x="1134579" y="102666"/>
                  </a:lnTo>
                  <a:lnTo>
                    <a:pt x="1150645" y="66128"/>
                  </a:lnTo>
                  <a:lnTo>
                    <a:pt x="1182103" y="42760"/>
                  </a:lnTo>
                  <a:lnTo>
                    <a:pt x="1207389" y="38201"/>
                  </a:lnTo>
                  <a:lnTo>
                    <a:pt x="1221117" y="39344"/>
                  </a:lnTo>
                  <a:lnTo>
                    <a:pt x="1220800" y="39344"/>
                  </a:lnTo>
                  <a:lnTo>
                    <a:pt x="1232979" y="42608"/>
                  </a:lnTo>
                  <a:lnTo>
                    <a:pt x="1263929" y="65341"/>
                  </a:lnTo>
                  <a:lnTo>
                    <a:pt x="1280198" y="102666"/>
                  </a:lnTo>
                  <a:lnTo>
                    <a:pt x="1280198" y="23431"/>
                  </a:lnTo>
                  <a:lnTo>
                    <a:pt x="1261846" y="11341"/>
                  </a:lnTo>
                  <a:lnTo>
                    <a:pt x="1236522" y="2832"/>
                  </a:lnTo>
                  <a:lnTo>
                    <a:pt x="1207389" y="0"/>
                  </a:lnTo>
                  <a:lnTo>
                    <a:pt x="1181328" y="2324"/>
                  </a:lnTo>
                  <a:lnTo>
                    <a:pt x="1137627" y="20980"/>
                  </a:lnTo>
                  <a:lnTo>
                    <a:pt x="1105725" y="57162"/>
                  </a:lnTo>
                  <a:lnTo>
                    <a:pt x="1089456" y="104165"/>
                  </a:lnTo>
                  <a:lnTo>
                    <a:pt x="1087424" y="131305"/>
                  </a:lnTo>
                  <a:lnTo>
                    <a:pt x="1089685" y="161544"/>
                  </a:lnTo>
                  <a:lnTo>
                    <a:pt x="1107744" y="210032"/>
                  </a:lnTo>
                  <a:lnTo>
                    <a:pt x="1142466" y="242531"/>
                  </a:lnTo>
                  <a:lnTo>
                    <a:pt x="1185595" y="258787"/>
                  </a:lnTo>
                  <a:lnTo>
                    <a:pt x="1209789" y="260819"/>
                  </a:lnTo>
                  <a:lnTo>
                    <a:pt x="1233068" y="258914"/>
                  </a:lnTo>
                  <a:lnTo>
                    <a:pt x="1254544" y="253199"/>
                  </a:lnTo>
                  <a:lnTo>
                    <a:pt x="1274241" y="243687"/>
                  </a:lnTo>
                  <a:lnTo>
                    <a:pt x="1292148" y="230378"/>
                  </a:lnTo>
                  <a:lnTo>
                    <a:pt x="1299959" y="222631"/>
                  </a:lnTo>
                  <a:lnTo>
                    <a:pt x="1300759" y="221843"/>
                  </a:lnTo>
                  <a:lnTo>
                    <a:pt x="1308709" y="212331"/>
                  </a:lnTo>
                  <a:lnTo>
                    <a:pt x="1315974" y="201841"/>
                  </a:lnTo>
                  <a:lnTo>
                    <a:pt x="1322578" y="190398"/>
                  </a:lnTo>
                  <a:lnTo>
                    <a:pt x="1286764" y="170700"/>
                  </a:lnTo>
                  <a:lnTo>
                    <a:pt x="1281811" y="180213"/>
                  </a:lnTo>
                  <a:lnTo>
                    <a:pt x="1275880" y="189052"/>
                  </a:lnTo>
                  <a:lnTo>
                    <a:pt x="1237678" y="218147"/>
                  </a:lnTo>
                  <a:lnTo>
                    <a:pt x="1210373" y="222631"/>
                  </a:lnTo>
                  <a:lnTo>
                    <a:pt x="1194600" y="221170"/>
                  </a:lnTo>
                  <a:lnTo>
                    <a:pt x="1154861" y="199351"/>
                  </a:lnTo>
                  <a:lnTo>
                    <a:pt x="1133271" y="156362"/>
                  </a:lnTo>
                  <a:lnTo>
                    <a:pt x="1131595" y="138468"/>
                  </a:lnTo>
                  <a:lnTo>
                    <a:pt x="1324381" y="1384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6924678" y="5843350"/>
              <a:ext cx="223218" cy="248892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7229056" y="5673248"/>
              <a:ext cx="3596004" cy="557530"/>
            </a:xfrm>
            <a:custGeom>
              <a:avLst/>
              <a:gdLst/>
              <a:ahLst/>
              <a:cxnLst/>
              <a:rect l="l" t="t" r="r" b="b"/>
              <a:pathLst>
                <a:path w="3596004" h="557529">
                  <a:moveTo>
                    <a:pt x="212471" y="151015"/>
                  </a:moveTo>
                  <a:lnTo>
                    <a:pt x="42964" y="333629"/>
                  </a:lnTo>
                  <a:lnTo>
                    <a:pt x="42964" y="170103"/>
                  </a:lnTo>
                  <a:lnTo>
                    <a:pt x="0" y="170103"/>
                  </a:lnTo>
                  <a:lnTo>
                    <a:pt x="0" y="435114"/>
                  </a:lnTo>
                  <a:lnTo>
                    <a:pt x="169494" y="252463"/>
                  </a:lnTo>
                  <a:lnTo>
                    <a:pt x="169494" y="417791"/>
                  </a:lnTo>
                  <a:lnTo>
                    <a:pt x="212471" y="417791"/>
                  </a:lnTo>
                  <a:lnTo>
                    <a:pt x="212471" y="151015"/>
                  </a:lnTo>
                  <a:close/>
                </a:path>
                <a:path w="3596004" h="557529">
                  <a:moveTo>
                    <a:pt x="679780" y="294843"/>
                  </a:moveTo>
                  <a:lnTo>
                    <a:pt x="670610" y="243814"/>
                  </a:lnTo>
                  <a:lnTo>
                    <a:pt x="643572" y="202336"/>
                  </a:lnTo>
                  <a:lnTo>
                    <a:pt x="635622" y="195453"/>
                  </a:lnTo>
                  <a:lnTo>
                    <a:pt x="635622" y="294843"/>
                  </a:lnTo>
                  <a:lnTo>
                    <a:pt x="634009" y="315175"/>
                  </a:lnTo>
                  <a:lnTo>
                    <a:pt x="609955" y="362280"/>
                  </a:lnTo>
                  <a:lnTo>
                    <a:pt x="565746" y="385229"/>
                  </a:lnTo>
                  <a:lnTo>
                    <a:pt x="548474" y="386765"/>
                  </a:lnTo>
                  <a:lnTo>
                    <a:pt x="531202" y="385229"/>
                  </a:lnTo>
                  <a:lnTo>
                    <a:pt x="487006" y="362280"/>
                  </a:lnTo>
                  <a:lnTo>
                    <a:pt x="462940" y="315175"/>
                  </a:lnTo>
                  <a:lnTo>
                    <a:pt x="461340" y="294843"/>
                  </a:lnTo>
                  <a:lnTo>
                    <a:pt x="462927" y="274497"/>
                  </a:lnTo>
                  <a:lnTo>
                    <a:pt x="486702" y="227101"/>
                  </a:lnTo>
                  <a:lnTo>
                    <a:pt x="530961" y="203885"/>
                  </a:lnTo>
                  <a:lnTo>
                    <a:pt x="548474" y="202336"/>
                  </a:lnTo>
                  <a:lnTo>
                    <a:pt x="566216" y="203885"/>
                  </a:lnTo>
                  <a:lnTo>
                    <a:pt x="566051" y="203885"/>
                  </a:lnTo>
                  <a:lnTo>
                    <a:pt x="581190" y="208191"/>
                  </a:lnTo>
                  <a:lnTo>
                    <a:pt x="621347" y="240233"/>
                  </a:lnTo>
                  <a:lnTo>
                    <a:pt x="635622" y="294843"/>
                  </a:lnTo>
                  <a:lnTo>
                    <a:pt x="635622" y="195453"/>
                  </a:lnTo>
                  <a:lnTo>
                    <a:pt x="623557" y="185293"/>
                  </a:lnTo>
                  <a:lnTo>
                    <a:pt x="601675" y="173545"/>
                  </a:lnTo>
                  <a:lnTo>
                    <a:pt x="577443" y="166484"/>
                  </a:lnTo>
                  <a:lnTo>
                    <a:pt x="550862" y="164134"/>
                  </a:lnTo>
                  <a:lnTo>
                    <a:pt x="521512" y="166979"/>
                  </a:lnTo>
                  <a:lnTo>
                    <a:pt x="496709" y="175488"/>
                  </a:lnTo>
                  <a:lnTo>
                    <a:pt x="476453" y="189661"/>
                  </a:lnTo>
                  <a:lnTo>
                    <a:pt x="460743" y="209499"/>
                  </a:lnTo>
                  <a:lnTo>
                    <a:pt x="459549" y="209499"/>
                  </a:lnTo>
                  <a:lnTo>
                    <a:pt x="468566" y="159753"/>
                  </a:lnTo>
                  <a:lnTo>
                    <a:pt x="490956" y="116763"/>
                  </a:lnTo>
                  <a:lnTo>
                    <a:pt x="520623" y="89941"/>
                  </a:lnTo>
                  <a:lnTo>
                    <a:pt x="562597" y="74002"/>
                  </a:lnTo>
                  <a:lnTo>
                    <a:pt x="590257" y="67437"/>
                  </a:lnTo>
                  <a:lnTo>
                    <a:pt x="598627" y="65278"/>
                  </a:lnTo>
                  <a:lnTo>
                    <a:pt x="633971" y="50063"/>
                  </a:lnTo>
                  <a:lnTo>
                    <a:pt x="662546" y="20370"/>
                  </a:lnTo>
                  <a:lnTo>
                    <a:pt x="671436" y="0"/>
                  </a:lnTo>
                  <a:lnTo>
                    <a:pt x="623684" y="0"/>
                  </a:lnTo>
                  <a:lnTo>
                    <a:pt x="620903" y="7569"/>
                  </a:lnTo>
                  <a:lnTo>
                    <a:pt x="615924" y="13843"/>
                  </a:lnTo>
                  <a:lnTo>
                    <a:pt x="572541" y="32042"/>
                  </a:lnTo>
                  <a:lnTo>
                    <a:pt x="555345" y="35725"/>
                  </a:lnTo>
                  <a:lnTo>
                    <a:pt x="550964" y="36715"/>
                  </a:lnTo>
                  <a:lnTo>
                    <a:pt x="546582" y="37909"/>
                  </a:lnTo>
                  <a:lnTo>
                    <a:pt x="531075" y="41694"/>
                  </a:lnTo>
                  <a:lnTo>
                    <a:pt x="526592" y="43091"/>
                  </a:lnTo>
                  <a:lnTo>
                    <a:pt x="520217" y="45872"/>
                  </a:lnTo>
                  <a:lnTo>
                    <a:pt x="516343" y="47459"/>
                  </a:lnTo>
                  <a:lnTo>
                    <a:pt x="507199" y="51041"/>
                  </a:lnTo>
                  <a:lnTo>
                    <a:pt x="502907" y="53022"/>
                  </a:lnTo>
                  <a:lnTo>
                    <a:pt x="462254" y="85725"/>
                  </a:lnTo>
                  <a:lnTo>
                    <a:pt x="428447" y="158775"/>
                  </a:lnTo>
                  <a:lnTo>
                    <a:pt x="419989" y="208191"/>
                  </a:lnTo>
                  <a:lnTo>
                    <a:pt x="417182" y="266204"/>
                  </a:lnTo>
                  <a:lnTo>
                    <a:pt x="419785" y="307759"/>
                  </a:lnTo>
                  <a:lnTo>
                    <a:pt x="440677" y="371614"/>
                  </a:lnTo>
                  <a:lnTo>
                    <a:pt x="476821" y="407504"/>
                  </a:lnTo>
                  <a:lnTo>
                    <a:pt x="519493" y="423011"/>
                  </a:lnTo>
                  <a:lnTo>
                    <a:pt x="544309" y="424954"/>
                  </a:lnTo>
                  <a:lnTo>
                    <a:pt x="573024" y="422643"/>
                  </a:lnTo>
                  <a:lnTo>
                    <a:pt x="598919" y="415709"/>
                  </a:lnTo>
                  <a:lnTo>
                    <a:pt x="621969" y="404152"/>
                  </a:lnTo>
                  <a:lnTo>
                    <a:pt x="642188" y="387959"/>
                  </a:lnTo>
                  <a:lnTo>
                    <a:pt x="643178" y="386765"/>
                  </a:lnTo>
                  <a:lnTo>
                    <a:pt x="658634" y="368261"/>
                  </a:lnTo>
                  <a:lnTo>
                    <a:pt x="670382" y="346176"/>
                  </a:lnTo>
                  <a:lnTo>
                    <a:pt x="677430" y="321691"/>
                  </a:lnTo>
                  <a:lnTo>
                    <a:pt x="679780" y="294843"/>
                  </a:lnTo>
                  <a:close/>
                </a:path>
                <a:path w="3596004" h="557529">
                  <a:moveTo>
                    <a:pt x="993711" y="295440"/>
                  </a:moveTo>
                  <a:lnTo>
                    <a:pt x="985583" y="245821"/>
                  </a:lnTo>
                  <a:lnTo>
                    <a:pt x="961186" y="203238"/>
                  </a:lnTo>
                  <a:lnTo>
                    <a:pt x="949553" y="191998"/>
                  </a:lnTo>
                  <a:lnTo>
                    <a:pt x="949553" y="295440"/>
                  </a:lnTo>
                  <a:lnTo>
                    <a:pt x="948194" y="313474"/>
                  </a:lnTo>
                  <a:lnTo>
                    <a:pt x="927468" y="360197"/>
                  </a:lnTo>
                  <a:lnTo>
                    <a:pt x="886282" y="385102"/>
                  </a:lnTo>
                  <a:lnTo>
                    <a:pt x="868972" y="386765"/>
                  </a:lnTo>
                  <a:lnTo>
                    <a:pt x="851344" y="385102"/>
                  </a:lnTo>
                  <a:lnTo>
                    <a:pt x="808990" y="360197"/>
                  </a:lnTo>
                  <a:lnTo>
                    <a:pt x="791832" y="330733"/>
                  </a:lnTo>
                  <a:lnTo>
                    <a:pt x="791756" y="330581"/>
                  </a:lnTo>
                  <a:lnTo>
                    <a:pt x="787539" y="313817"/>
                  </a:lnTo>
                  <a:lnTo>
                    <a:pt x="787450" y="313474"/>
                  </a:lnTo>
                  <a:lnTo>
                    <a:pt x="786053" y="295440"/>
                  </a:lnTo>
                  <a:lnTo>
                    <a:pt x="786015" y="294843"/>
                  </a:lnTo>
                  <a:lnTo>
                    <a:pt x="787552" y="275082"/>
                  </a:lnTo>
                  <a:lnTo>
                    <a:pt x="787577" y="274739"/>
                  </a:lnTo>
                  <a:lnTo>
                    <a:pt x="792238" y="256946"/>
                  </a:lnTo>
                  <a:lnTo>
                    <a:pt x="792276" y="256794"/>
                  </a:lnTo>
                  <a:lnTo>
                    <a:pt x="800100" y="241058"/>
                  </a:lnTo>
                  <a:lnTo>
                    <a:pt x="811085" y="227406"/>
                  </a:lnTo>
                  <a:lnTo>
                    <a:pt x="824064" y="216433"/>
                  </a:lnTo>
                  <a:lnTo>
                    <a:pt x="837946" y="208597"/>
                  </a:lnTo>
                  <a:lnTo>
                    <a:pt x="850125" y="204724"/>
                  </a:lnTo>
                  <a:lnTo>
                    <a:pt x="852716" y="203898"/>
                  </a:lnTo>
                  <a:lnTo>
                    <a:pt x="868375" y="202336"/>
                  </a:lnTo>
                  <a:lnTo>
                    <a:pt x="884008" y="203898"/>
                  </a:lnTo>
                  <a:lnTo>
                    <a:pt x="898664" y="208597"/>
                  </a:lnTo>
                  <a:lnTo>
                    <a:pt x="912355" y="216433"/>
                  </a:lnTo>
                  <a:lnTo>
                    <a:pt x="925080" y="227406"/>
                  </a:lnTo>
                  <a:lnTo>
                    <a:pt x="935786" y="241058"/>
                  </a:lnTo>
                  <a:lnTo>
                    <a:pt x="943356" y="256794"/>
                  </a:lnTo>
                  <a:lnTo>
                    <a:pt x="943432" y="256946"/>
                  </a:lnTo>
                  <a:lnTo>
                    <a:pt x="947928" y="274739"/>
                  </a:lnTo>
                  <a:lnTo>
                    <a:pt x="948016" y="275082"/>
                  </a:lnTo>
                  <a:lnTo>
                    <a:pt x="949502" y="294843"/>
                  </a:lnTo>
                  <a:lnTo>
                    <a:pt x="949553" y="295440"/>
                  </a:lnTo>
                  <a:lnTo>
                    <a:pt x="949553" y="191998"/>
                  </a:lnTo>
                  <a:lnTo>
                    <a:pt x="943483" y="186131"/>
                  </a:lnTo>
                  <a:lnTo>
                    <a:pt x="922921" y="173913"/>
                  </a:lnTo>
                  <a:lnTo>
                    <a:pt x="899769" y="166662"/>
                  </a:lnTo>
                  <a:lnTo>
                    <a:pt x="900468" y="166662"/>
                  </a:lnTo>
                  <a:lnTo>
                    <a:pt x="873150" y="164134"/>
                  </a:lnTo>
                  <a:lnTo>
                    <a:pt x="848385" y="166662"/>
                  </a:lnTo>
                  <a:lnTo>
                    <a:pt x="826008" y="174282"/>
                  </a:lnTo>
                  <a:lnTo>
                    <a:pt x="806005" y="186969"/>
                  </a:lnTo>
                  <a:lnTo>
                    <a:pt x="788416" y="204724"/>
                  </a:lnTo>
                  <a:lnTo>
                    <a:pt x="788416" y="170103"/>
                  </a:lnTo>
                  <a:lnTo>
                    <a:pt x="745426" y="170103"/>
                  </a:lnTo>
                  <a:lnTo>
                    <a:pt x="745426" y="557453"/>
                  </a:lnTo>
                  <a:lnTo>
                    <a:pt x="788416" y="557453"/>
                  </a:lnTo>
                  <a:lnTo>
                    <a:pt x="788416" y="383184"/>
                  </a:lnTo>
                  <a:lnTo>
                    <a:pt x="805903" y="401459"/>
                  </a:lnTo>
                  <a:lnTo>
                    <a:pt x="826147" y="414502"/>
                  </a:lnTo>
                  <a:lnTo>
                    <a:pt x="849172" y="422325"/>
                  </a:lnTo>
                  <a:lnTo>
                    <a:pt x="874941" y="424942"/>
                  </a:lnTo>
                  <a:lnTo>
                    <a:pt x="900709" y="422567"/>
                  </a:lnTo>
                  <a:lnTo>
                    <a:pt x="943991" y="403631"/>
                  </a:lnTo>
                  <a:lnTo>
                    <a:pt x="975588" y="367118"/>
                  </a:lnTo>
                  <a:lnTo>
                    <a:pt x="991704" y="321310"/>
                  </a:lnTo>
                  <a:lnTo>
                    <a:pt x="993711" y="295440"/>
                  </a:lnTo>
                  <a:close/>
                </a:path>
                <a:path w="3596004" h="557529">
                  <a:moveTo>
                    <a:pt x="1280795" y="302602"/>
                  </a:moveTo>
                  <a:lnTo>
                    <a:pt x="1280007" y="275297"/>
                  </a:lnTo>
                  <a:lnTo>
                    <a:pt x="1278572" y="266801"/>
                  </a:lnTo>
                  <a:lnTo>
                    <a:pt x="1275867" y="250672"/>
                  </a:lnTo>
                  <a:lnTo>
                    <a:pt x="1268361" y="228739"/>
                  </a:lnTo>
                  <a:lnTo>
                    <a:pt x="1257503" y="209486"/>
                  </a:lnTo>
                  <a:lnTo>
                    <a:pt x="1251115" y="202336"/>
                  </a:lnTo>
                  <a:lnTo>
                    <a:pt x="1239786" y="189649"/>
                  </a:lnTo>
                  <a:lnTo>
                    <a:pt x="1236611" y="187566"/>
                  </a:lnTo>
                  <a:lnTo>
                    <a:pt x="1236611" y="266801"/>
                  </a:lnTo>
                  <a:lnTo>
                    <a:pt x="1090993" y="266801"/>
                  </a:lnTo>
                  <a:lnTo>
                    <a:pt x="1107059" y="230263"/>
                  </a:lnTo>
                  <a:lnTo>
                    <a:pt x="1138516" y="206895"/>
                  </a:lnTo>
                  <a:lnTo>
                    <a:pt x="1163802" y="202336"/>
                  </a:lnTo>
                  <a:lnTo>
                    <a:pt x="1177531" y="203479"/>
                  </a:lnTo>
                  <a:lnTo>
                    <a:pt x="1177213" y="203479"/>
                  </a:lnTo>
                  <a:lnTo>
                    <a:pt x="1189393" y="206743"/>
                  </a:lnTo>
                  <a:lnTo>
                    <a:pt x="1220343" y="229476"/>
                  </a:lnTo>
                  <a:lnTo>
                    <a:pt x="1236611" y="266801"/>
                  </a:lnTo>
                  <a:lnTo>
                    <a:pt x="1236611" y="187566"/>
                  </a:lnTo>
                  <a:lnTo>
                    <a:pt x="1218260" y="175475"/>
                  </a:lnTo>
                  <a:lnTo>
                    <a:pt x="1192936" y="166966"/>
                  </a:lnTo>
                  <a:lnTo>
                    <a:pt x="1163802" y="164134"/>
                  </a:lnTo>
                  <a:lnTo>
                    <a:pt x="1137742" y="166458"/>
                  </a:lnTo>
                  <a:lnTo>
                    <a:pt x="1094041" y="185115"/>
                  </a:lnTo>
                  <a:lnTo>
                    <a:pt x="1062139" y="221297"/>
                  </a:lnTo>
                  <a:lnTo>
                    <a:pt x="1045870" y="268300"/>
                  </a:lnTo>
                  <a:lnTo>
                    <a:pt x="1043838" y="295440"/>
                  </a:lnTo>
                  <a:lnTo>
                    <a:pt x="1046099" y="325678"/>
                  </a:lnTo>
                  <a:lnTo>
                    <a:pt x="1064158" y="374167"/>
                  </a:lnTo>
                  <a:lnTo>
                    <a:pt x="1098880" y="406666"/>
                  </a:lnTo>
                  <a:lnTo>
                    <a:pt x="1142009" y="422922"/>
                  </a:lnTo>
                  <a:lnTo>
                    <a:pt x="1166202" y="424954"/>
                  </a:lnTo>
                  <a:lnTo>
                    <a:pt x="1189482" y="423049"/>
                  </a:lnTo>
                  <a:lnTo>
                    <a:pt x="1230655" y="407822"/>
                  </a:lnTo>
                  <a:lnTo>
                    <a:pt x="1265123" y="376466"/>
                  </a:lnTo>
                  <a:lnTo>
                    <a:pt x="1278991" y="354533"/>
                  </a:lnTo>
                  <a:lnTo>
                    <a:pt x="1243177" y="334835"/>
                  </a:lnTo>
                  <a:lnTo>
                    <a:pt x="1238224" y="344347"/>
                  </a:lnTo>
                  <a:lnTo>
                    <a:pt x="1232293" y="353187"/>
                  </a:lnTo>
                  <a:lnTo>
                    <a:pt x="1194092" y="382282"/>
                  </a:lnTo>
                  <a:lnTo>
                    <a:pt x="1166787" y="386765"/>
                  </a:lnTo>
                  <a:lnTo>
                    <a:pt x="1151013" y="385305"/>
                  </a:lnTo>
                  <a:lnTo>
                    <a:pt x="1111275" y="363486"/>
                  </a:lnTo>
                  <a:lnTo>
                    <a:pt x="1089685" y="320497"/>
                  </a:lnTo>
                  <a:lnTo>
                    <a:pt x="1088009" y="302602"/>
                  </a:lnTo>
                  <a:lnTo>
                    <a:pt x="1280795" y="302602"/>
                  </a:lnTo>
                  <a:close/>
                </a:path>
                <a:path w="3596004" h="557529">
                  <a:moveTo>
                    <a:pt x="1549349" y="170141"/>
                  </a:moveTo>
                  <a:lnTo>
                    <a:pt x="1506372" y="170141"/>
                  </a:lnTo>
                  <a:lnTo>
                    <a:pt x="1506372" y="271741"/>
                  </a:lnTo>
                  <a:lnTo>
                    <a:pt x="1389392" y="271741"/>
                  </a:lnTo>
                  <a:lnTo>
                    <a:pt x="1389392" y="170141"/>
                  </a:lnTo>
                  <a:lnTo>
                    <a:pt x="1346428" y="170141"/>
                  </a:lnTo>
                  <a:lnTo>
                    <a:pt x="1346428" y="271741"/>
                  </a:lnTo>
                  <a:lnTo>
                    <a:pt x="1346428" y="311111"/>
                  </a:lnTo>
                  <a:lnTo>
                    <a:pt x="1346428" y="417791"/>
                  </a:lnTo>
                  <a:lnTo>
                    <a:pt x="1389392" y="417791"/>
                  </a:lnTo>
                  <a:lnTo>
                    <a:pt x="1389392" y="311111"/>
                  </a:lnTo>
                  <a:lnTo>
                    <a:pt x="1506372" y="311111"/>
                  </a:lnTo>
                  <a:lnTo>
                    <a:pt x="1506372" y="417791"/>
                  </a:lnTo>
                  <a:lnTo>
                    <a:pt x="1549349" y="417791"/>
                  </a:lnTo>
                  <a:lnTo>
                    <a:pt x="1549349" y="311111"/>
                  </a:lnTo>
                  <a:lnTo>
                    <a:pt x="1549349" y="271741"/>
                  </a:lnTo>
                  <a:lnTo>
                    <a:pt x="1549349" y="170141"/>
                  </a:lnTo>
                  <a:close/>
                </a:path>
                <a:path w="3596004" h="557529">
                  <a:moveTo>
                    <a:pt x="1859711" y="378396"/>
                  </a:moveTo>
                  <a:lnTo>
                    <a:pt x="1822704" y="378396"/>
                  </a:lnTo>
                  <a:lnTo>
                    <a:pt x="1822704" y="209486"/>
                  </a:lnTo>
                  <a:lnTo>
                    <a:pt x="1822704" y="170103"/>
                  </a:lnTo>
                  <a:lnTo>
                    <a:pt x="1779727" y="170103"/>
                  </a:lnTo>
                  <a:lnTo>
                    <a:pt x="1779727" y="209486"/>
                  </a:lnTo>
                  <a:lnTo>
                    <a:pt x="1779727" y="378396"/>
                  </a:lnTo>
                  <a:lnTo>
                    <a:pt x="1661553" y="378396"/>
                  </a:lnTo>
                  <a:lnTo>
                    <a:pt x="1674609" y="363816"/>
                  </a:lnTo>
                  <a:lnTo>
                    <a:pt x="1683931" y="346316"/>
                  </a:lnTo>
                  <a:lnTo>
                    <a:pt x="1689531" y="325920"/>
                  </a:lnTo>
                  <a:lnTo>
                    <a:pt x="1691398" y="302602"/>
                  </a:lnTo>
                  <a:lnTo>
                    <a:pt x="1691398" y="209486"/>
                  </a:lnTo>
                  <a:lnTo>
                    <a:pt x="1779727" y="209486"/>
                  </a:lnTo>
                  <a:lnTo>
                    <a:pt x="1779727" y="170103"/>
                  </a:lnTo>
                  <a:lnTo>
                    <a:pt x="1648421" y="170103"/>
                  </a:lnTo>
                  <a:lnTo>
                    <a:pt x="1648421" y="280517"/>
                  </a:lnTo>
                  <a:lnTo>
                    <a:pt x="1647786" y="301409"/>
                  </a:lnTo>
                  <a:lnTo>
                    <a:pt x="1638274" y="346163"/>
                  </a:lnTo>
                  <a:lnTo>
                    <a:pt x="1606829" y="376161"/>
                  </a:lnTo>
                  <a:lnTo>
                    <a:pt x="1592326" y="378396"/>
                  </a:lnTo>
                  <a:lnTo>
                    <a:pt x="1592326" y="483425"/>
                  </a:lnTo>
                  <a:lnTo>
                    <a:pt x="1631721" y="483425"/>
                  </a:lnTo>
                  <a:lnTo>
                    <a:pt x="1631721" y="417791"/>
                  </a:lnTo>
                  <a:lnTo>
                    <a:pt x="1820316" y="417791"/>
                  </a:lnTo>
                  <a:lnTo>
                    <a:pt x="1820316" y="483425"/>
                  </a:lnTo>
                  <a:lnTo>
                    <a:pt x="1859711" y="483425"/>
                  </a:lnTo>
                  <a:lnTo>
                    <a:pt x="1859711" y="417791"/>
                  </a:lnTo>
                  <a:lnTo>
                    <a:pt x="1859711" y="378396"/>
                  </a:lnTo>
                  <a:close/>
                </a:path>
                <a:path w="3596004" h="557529">
                  <a:moveTo>
                    <a:pt x="2137841" y="170103"/>
                  </a:moveTo>
                  <a:lnTo>
                    <a:pt x="2097252" y="170103"/>
                  </a:lnTo>
                  <a:lnTo>
                    <a:pt x="2097252" y="294246"/>
                  </a:lnTo>
                  <a:lnTo>
                    <a:pt x="2095855" y="312902"/>
                  </a:lnTo>
                  <a:lnTo>
                    <a:pt x="2074875" y="359892"/>
                  </a:lnTo>
                  <a:lnTo>
                    <a:pt x="2032558" y="385140"/>
                  </a:lnTo>
                  <a:lnTo>
                    <a:pt x="2032127" y="385140"/>
                  </a:lnTo>
                  <a:lnTo>
                    <a:pt x="2014880" y="386765"/>
                  </a:lnTo>
                  <a:lnTo>
                    <a:pt x="1967369" y="372160"/>
                  </a:lnTo>
                  <a:lnTo>
                    <a:pt x="1939150" y="331025"/>
                  </a:lnTo>
                  <a:lnTo>
                    <a:pt x="1933714" y="293649"/>
                  </a:lnTo>
                  <a:lnTo>
                    <a:pt x="1935187" y="273443"/>
                  </a:lnTo>
                  <a:lnTo>
                    <a:pt x="1957285" y="226517"/>
                  </a:lnTo>
                  <a:lnTo>
                    <a:pt x="1998522" y="203847"/>
                  </a:lnTo>
                  <a:lnTo>
                    <a:pt x="2014880" y="202336"/>
                  </a:lnTo>
                  <a:lnTo>
                    <a:pt x="2030615" y="203847"/>
                  </a:lnTo>
                  <a:lnTo>
                    <a:pt x="2072182" y="226199"/>
                  </a:lnTo>
                  <a:lnTo>
                    <a:pt x="2095677" y="273443"/>
                  </a:lnTo>
                  <a:lnTo>
                    <a:pt x="2097201" y="293649"/>
                  </a:lnTo>
                  <a:lnTo>
                    <a:pt x="2097252" y="294246"/>
                  </a:lnTo>
                  <a:lnTo>
                    <a:pt x="2097252" y="170103"/>
                  </a:lnTo>
                  <a:lnTo>
                    <a:pt x="2094865" y="170103"/>
                  </a:lnTo>
                  <a:lnTo>
                    <a:pt x="2094865" y="205320"/>
                  </a:lnTo>
                  <a:lnTo>
                    <a:pt x="2092058" y="202336"/>
                  </a:lnTo>
                  <a:lnTo>
                    <a:pt x="2077923" y="187299"/>
                  </a:lnTo>
                  <a:lnTo>
                    <a:pt x="2058149" y="174434"/>
                  </a:lnTo>
                  <a:lnTo>
                    <a:pt x="2035556" y="166712"/>
                  </a:lnTo>
                  <a:lnTo>
                    <a:pt x="2010117" y="164134"/>
                  </a:lnTo>
                  <a:lnTo>
                    <a:pt x="1985733" y="166281"/>
                  </a:lnTo>
                  <a:lnTo>
                    <a:pt x="1942909" y="183438"/>
                  </a:lnTo>
                  <a:lnTo>
                    <a:pt x="1909191" y="217271"/>
                  </a:lnTo>
                  <a:lnTo>
                    <a:pt x="1891728" y="264871"/>
                  </a:lnTo>
                  <a:lnTo>
                    <a:pt x="1889544" y="293649"/>
                  </a:lnTo>
                  <a:lnTo>
                    <a:pt x="1891741" y="322986"/>
                  </a:lnTo>
                  <a:lnTo>
                    <a:pt x="1909356" y="371322"/>
                  </a:lnTo>
                  <a:lnTo>
                    <a:pt x="1943303" y="405485"/>
                  </a:lnTo>
                  <a:lnTo>
                    <a:pt x="1985975" y="422783"/>
                  </a:lnTo>
                  <a:lnTo>
                    <a:pt x="2010117" y="424954"/>
                  </a:lnTo>
                  <a:lnTo>
                    <a:pt x="2035098" y="422338"/>
                  </a:lnTo>
                  <a:lnTo>
                    <a:pt x="2057552" y="414515"/>
                  </a:lnTo>
                  <a:lnTo>
                    <a:pt x="2077478" y="401459"/>
                  </a:lnTo>
                  <a:lnTo>
                    <a:pt x="2091461" y="386765"/>
                  </a:lnTo>
                  <a:lnTo>
                    <a:pt x="2094865" y="383184"/>
                  </a:lnTo>
                  <a:lnTo>
                    <a:pt x="2094865" y="417791"/>
                  </a:lnTo>
                  <a:lnTo>
                    <a:pt x="2137841" y="417791"/>
                  </a:lnTo>
                  <a:lnTo>
                    <a:pt x="2137841" y="383184"/>
                  </a:lnTo>
                  <a:lnTo>
                    <a:pt x="2137841" y="205320"/>
                  </a:lnTo>
                  <a:lnTo>
                    <a:pt x="2137841" y="170103"/>
                  </a:lnTo>
                  <a:close/>
                </a:path>
                <a:path w="3596004" h="557529">
                  <a:moveTo>
                    <a:pt x="2560980" y="170141"/>
                  </a:moveTo>
                  <a:lnTo>
                    <a:pt x="2518016" y="170141"/>
                  </a:lnTo>
                  <a:lnTo>
                    <a:pt x="2518016" y="271741"/>
                  </a:lnTo>
                  <a:lnTo>
                    <a:pt x="2401036" y="271741"/>
                  </a:lnTo>
                  <a:lnTo>
                    <a:pt x="2401036" y="170141"/>
                  </a:lnTo>
                  <a:lnTo>
                    <a:pt x="2358059" y="170141"/>
                  </a:lnTo>
                  <a:lnTo>
                    <a:pt x="2358059" y="271741"/>
                  </a:lnTo>
                  <a:lnTo>
                    <a:pt x="2358059" y="311111"/>
                  </a:lnTo>
                  <a:lnTo>
                    <a:pt x="2358059" y="417791"/>
                  </a:lnTo>
                  <a:lnTo>
                    <a:pt x="2401036" y="417791"/>
                  </a:lnTo>
                  <a:lnTo>
                    <a:pt x="2401036" y="311111"/>
                  </a:lnTo>
                  <a:lnTo>
                    <a:pt x="2518016" y="311111"/>
                  </a:lnTo>
                  <a:lnTo>
                    <a:pt x="2518016" y="417791"/>
                  </a:lnTo>
                  <a:lnTo>
                    <a:pt x="2560980" y="417791"/>
                  </a:lnTo>
                  <a:lnTo>
                    <a:pt x="2560980" y="311111"/>
                  </a:lnTo>
                  <a:lnTo>
                    <a:pt x="2560980" y="271741"/>
                  </a:lnTo>
                  <a:lnTo>
                    <a:pt x="2560980" y="170141"/>
                  </a:lnTo>
                  <a:close/>
                </a:path>
                <a:path w="3596004" h="557529">
                  <a:moveTo>
                    <a:pt x="2863583" y="302602"/>
                  </a:moveTo>
                  <a:lnTo>
                    <a:pt x="2862796" y="275297"/>
                  </a:lnTo>
                  <a:lnTo>
                    <a:pt x="2861360" y="266801"/>
                  </a:lnTo>
                  <a:lnTo>
                    <a:pt x="2858655" y="250672"/>
                  </a:lnTo>
                  <a:lnTo>
                    <a:pt x="2851150" y="228739"/>
                  </a:lnTo>
                  <a:lnTo>
                    <a:pt x="2840291" y="209486"/>
                  </a:lnTo>
                  <a:lnTo>
                    <a:pt x="2833903" y="202336"/>
                  </a:lnTo>
                  <a:lnTo>
                    <a:pt x="2822575" y="189649"/>
                  </a:lnTo>
                  <a:lnTo>
                    <a:pt x="2819412" y="187579"/>
                  </a:lnTo>
                  <a:lnTo>
                    <a:pt x="2819412" y="266801"/>
                  </a:lnTo>
                  <a:lnTo>
                    <a:pt x="2673781" y="266801"/>
                  </a:lnTo>
                  <a:lnTo>
                    <a:pt x="2689847" y="230263"/>
                  </a:lnTo>
                  <a:lnTo>
                    <a:pt x="2721305" y="206895"/>
                  </a:lnTo>
                  <a:lnTo>
                    <a:pt x="2746591" y="202336"/>
                  </a:lnTo>
                  <a:lnTo>
                    <a:pt x="2760319" y="203479"/>
                  </a:lnTo>
                  <a:lnTo>
                    <a:pt x="2760002" y="203479"/>
                  </a:lnTo>
                  <a:lnTo>
                    <a:pt x="2772181" y="206743"/>
                  </a:lnTo>
                  <a:lnTo>
                    <a:pt x="2803131" y="229476"/>
                  </a:lnTo>
                  <a:lnTo>
                    <a:pt x="2819412" y="266801"/>
                  </a:lnTo>
                  <a:lnTo>
                    <a:pt x="2819412" y="187579"/>
                  </a:lnTo>
                  <a:lnTo>
                    <a:pt x="2801048" y="175475"/>
                  </a:lnTo>
                  <a:lnTo>
                    <a:pt x="2775724" y="166966"/>
                  </a:lnTo>
                  <a:lnTo>
                    <a:pt x="2746591" y="164134"/>
                  </a:lnTo>
                  <a:lnTo>
                    <a:pt x="2720543" y="166458"/>
                  </a:lnTo>
                  <a:lnTo>
                    <a:pt x="2676829" y="185115"/>
                  </a:lnTo>
                  <a:lnTo>
                    <a:pt x="2644927" y="221297"/>
                  </a:lnTo>
                  <a:lnTo>
                    <a:pt x="2628658" y="268300"/>
                  </a:lnTo>
                  <a:lnTo>
                    <a:pt x="2626626" y="295440"/>
                  </a:lnTo>
                  <a:lnTo>
                    <a:pt x="2628887" y="325678"/>
                  </a:lnTo>
                  <a:lnTo>
                    <a:pt x="2646946" y="374167"/>
                  </a:lnTo>
                  <a:lnTo>
                    <a:pt x="2681668" y="406666"/>
                  </a:lnTo>
                  <a:lnTo>
                    <a:pt x="2724797" y="422922"/>
                  </a:lnTo>
                  <a:lnTo>
                    <a:pt x="2748991" y="424954"/>
                  </a:lnTo>
                  <a:lnTo>
                    <a:pt x="2772270" y="423049"/>
                  </a:lnTo>
                  <a:lnTo>
                    <a:pt x="2813443" y="407822"/>
                  </a:lnTo>
                  <a:lnTo>
                    <a:pt x="2847911" y="376466"/>
                  </a:lnTo>
                  <a:lnTo>
                    <a:pt x="2861780" y="354533"/>
                  </a:lnTo>
                  <a:lnTo>
                    <a:pt x="2825966" y="334835"/>
                  </a:lnTo>
                  <a:lnTo>
                    <a:pt x="2821013" y="344347"/>
                  </a:lnTo>
                  <a:lnTo>
                    <a:pt x="2815082" y="353187"/>
                  </a:lnTo>
                  <a:lnTo>
                    <a:pt x="2776893" y="382282"/>
                  </a:lnTo>
                  <a:lnTo>
                    <a:pt x="2749575" y="386765"/>
                  </a:lnTo>
                  <a:lnTo>
                    <a:pt x="2733802" y="385305"/>
                  </a:lnTo>
                  <a:lnTo>
                    <a:pt x="2694076" y="363486"/>
                  </a:lnTo>
                  <a:lnTo>
                    <a:pt x="2672473" y="320497"/>
                  </a:lnTo>
                  <a:lnTo>
                    <a:pt x="2670810" y="302602"/>
                  </a:lnTo>
                  <a:lnTo>
                    <a:pt x="2863583" y="302602"/>
                  </a:lnTo>
                  <a:close/>
                </a:path>
                <a:path w="3596004" h="557529">
                  <a:moveTo>
                    <a:pt x="3267621" y="170103"/>
                  </a:moveTo>
                  <a:lnTo>
                    <a:pt x="3068282" y="170103"/>
                  </a:lnTo>
                  <a:lnTo>
                    <a:pt x="3068282" y="209473"/>
                  </a:lnTo>
                  <a:lnTo>
                    <a:pt x="3068282" y="417753"/>
                  </a:lnTo>
                  <a:lnTo>
                    <a:pt x="3111246" y="417753"/>
                  </a:lnTo>
                  <a:lnTo>
                    <a:pt x="3111246" y="209473"/>
                  </a:lnTo>
                  <a:lnTo>
                    <a:pt x="3224657" y="209473"/>
                  </a:lnTo>
                  <a:lnTo>
                    <a:pt x="3224657" y="417753"/>
                  </a:lnTo>
                  <a:lnTo>
                    <a:pt x="3267621" y="417753"/>
                  </a:lnTo>
                  <a:lnTo>
                    <a:pt x="3267621" y="209473"/>
                  </a:lnTo>
                  <a:lnTo>
                    <a:pt x="3267621" y="170103"/>
                  </a:lnTo>
                  <a:close/>
                </a:path>
                <a:path w="3596004" h="557529">
                  <a:moveTo>
                    <a:pt x="3595840" y="294843"/>
                  </a:moveTo>
                  <a:lnTo>
                    <a:pt x="3593515" y="267728"/>
                  </a:lnTo>
                  <a:lnTo>
                    <a:pt x="3586518" y="243065"/>
                  </a:lnTo>
                  <a:lnTo>
                    <a:pt x="3574859" y="220878"/>
                  </a:lnTo>
                  <a:lnTo>
                    <a:pt x="3559530" y="202336"/>
                  </a:lnTo>
                  <a:lnTo>
                    <a:pt x="3558540" y="201129"/>
                  </a:lnTo>
                  <a:lnTo>
                    <a:pt x="3551682" y="195554"/>
                  </a:lnTo>
                  <a:lnTo>
                    <a:pt x="3551682" y="294843"/>
                  </a:lnTo>
                  <a:lnTo>
                    <a:pt x="3550069" y="315175"/>
                  </a:lnTo>
                  <a:lnTo>
                    <a:pt x="3526015" y="362280"/>
                  </a:lnTo>
                  <a:lnTo>
                    <a:pt x="3481806" y="385229"/>
                  </a:lnTo>
                  <a:lnTo>
                    <a:pt x="3464534" y="386765"/>
                  </a:lnTo>
                  <a:lnTo>
                    <a:pt x="3447262" y="385229"/>
                  </a:lnTo>
                  <a:lnTo>
                    <a:pt x="3403066" y="362280"/>
                  </a:lnTo>
                  <a:lnTo>
                    <a:pt x="3379000" y="315175"/>
                  </a:lnTo>
                  <a:lnTo>
                    <a:pt x="3377400" y="294843"/>
                  </a:lnTo>
                  <a:lnTo>
                    <a:pt x="3378987" y="274497"/>
                  </a:lnTo>
                  <a:lnTo>
                    <a:pt x="3402761" y="227101"/>
                  </a:lnTo>
                  <a:lnTo>
                    <a:pt x="3447021" y="203885"/>
                  </a:lnTo>
                  <a:lnTo>
                    <a:pt x="3464534" y="202336"/>
                  </a:lnTo>
                  <a:lnTo>
                    <a:pt x="3482276" y="203885"/>
                  </a:lnTo>
                  <a:lnTo>
                    <a:pt x="3482111" y="203885"/>
                  </a:lnTo>
                  <a:lnTo>
                    <a:pt x="3498329" y="208534"/>
                  </a:lnTo>
                  <a:lnTo>
                    <a:pt x="3537407" y="240233"/>
                  </a:lnTo>
                  <a:lnTo>
                    <a:pt x="3551682" y="294843"/>
                  </a:lnTo>
                  <a:lnTo>
                    <a:pt x="3551682" y="195554"/>
                  </a:lnTo>
                  <a:lnTo>
                    <a:pt x="3538677" y="184950"/>
                  </a:lnTo>
                  <a:lnTo>
                    <a:pt x="3516388" y="173380"/>
                  </a:lnTo>
                  <a:lnTo>
                    <a:pt x="3491674" y="166446"/>
                  </a:lnTo>
                  <a:lnTo>
                    <a:pt x="3464534" y="164134"/>
                  </a:lnTo>
                  <a:lnTo>
                    <a:pt x="3437394" y="166446"/>
                  </a:lnTo>
                  <a:lnTo>
                    <a:pt x="3390392" y="184950"/>
                  </a:lnTo>
                  <a:lnTo>
                    <a:pt x="3354209" y="220878"/>
                  </a:lnTo>
                  <a:lnTo>
                    <a:pt x="3335566" y="267728"/>
                  </a:lnTo>
                  <a:lnTo>
                    <a:pt x="3333229" y="294843"/>
                  </a:lnTo>
                  <a:lnTo>
                    <a:pt x="3335566" y="321691"/>
                  </a:lnTo>
                  <a:lnTo>
                    <a:pt x="3354209" y="368261"/>
                  </a:lnTo>
                  <a:lnTo>
                    <a:pt x="3390392" y="404152"/>
                  </a:lnTo>
                  <a:lnTo>
                    <a:pt x="3437394" y="422643"/>
                  </a:lnTo>
                  <a:lnTo>
                    <a:pt x="3464534" y="424954"/>
                  </a:lnTo>
                  <a:lnTo>
                    <a:pt x="3491674" y="422643"/>
                  </a:lnTo>
                  <a:lnTo>
                    <a:pt x="3538677" y="404152"/>
                  </a:lnTo>
                  <a:lnTo>
                    <a:pt x="3574859" y="368261"/>
                  </a:lnTo>
                  <a:lnTo>
                    <a:pt x="3593515" y="321691"/>
                  </a:lnTo>
                  <a:lnTo>
                    <a:pt x="3595840" y="29484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0890558" y="5843350"/>
              <a:ext cx="208894" cy="247678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1126864" y="5837383"/>
              <a:ext cx="814705" cy="260985"/>
            </a:xfrm>
            <a:custGeom>
              <a:avLst/>
              <a:gdLst/>
              <a:ahLst/>
              <a:cxnLst/>
              <a:rect l="l" t="t" r="r" b="b"/>
              <a:pathLst>
                <a:path w="814704" h="260985">
                  <a:moveTo>
                    <a:pt x="248297" y="5969"/>
                  </a:moveTo>
                  <a:lnTo>
                    <a:pt x="207721" y="5969"/>
                  </a:lnTo>
                  <a:lnTo>
                    <a:pt x="207721" y="130111"/>
                  </a:lnTo>
                  <a:lnTo>
                    <a:pt x="206311" y="148767"/>
                  </a:lnTo>
                  <a:lnTo>
                    <a:pt x="185343" y="195757"/>
                  </a:lnTo>
                  <a:lnTo>
                    <a:pt x="143027" y="221005"/>
                  </a:lnTo>
                  <a:lnTo>
                    <a:pt x="142595" y="221005"/>
                  </a:lnTo>
                  <a:lnTo>
                    <a:pt x="125349" y="222631"/>
                  </a:lnTo>
                  <a:lnTo>
                    <a:pt x="77838" y="208026"/>
                  </a:lnTo>
                  <a:lnTo>
                    <a:pt x="49618" y="166890"/>
                  </a:lnTo>
                  <a:lnTo>
                    <a:pt x="44183" y="129514"/>
                  </a:lnTo>
                  <a:lnTo>
                    <a:pt x="45643" y="109308"/>
                  </a:lnTo>
                  <a:lnTo>
                    <a:pt x="67754" y="62382"/>
                  </a:lnTo>
                  <a:lnTo>
                    <a:pt x="108991" y="39712"/>
                  </a:lnTo>
                  <a:lnTo>
                    <a:pt x="125349" y="38201"/>
                  </a:lnTo>
                  <a:lnTo>
                    <a:pt x="141084" y="39712"/>
                  </a:lnTo>
                  <a:lnTo>
                    <a:pt x="182651" y="62064"/>
                  </a:lnTo>
                  <a:lnTo>
                    <a:pt x="206146" y="109308"/>
                  </a:lnTo>
                  <a:lnTo>
                    <a:pt x="207670" y="129514"/>
                  </a:lnTo>
                  <a:lnTo>
                    <a:pt x="207721" y="130111"/>
                  </a:lnTo>
                  <a:lnTo>
                    <a:pt x="207721" y="5969"/>
                  </a:lnTo>
                  <a:lnTo>
                    <a:pt x="205333" y="5969"/>
                  </a:lnTo>
                  <a:lnTo>
                    <a:pt x="205333" y="41186"/>
                  </a:lnTo>
                  <a:lnTo>
                    <a:pt x="202526" y="38201"/>
                  </a:lnTo>
                  <a:lnTo>
                    <a:pt x="188391" y="23164"/>
                  </a:lnTo>
                  <a:lnTo>
                    <a:pt x="168617" y="10299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59" y="53136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209" y="158851"/>
                  </a:lnTo>
                  <a:lnTo>
                    <a:pt x="19812" y="207187"/>
                  </a:lnTo>
                  <a:lnTo>
                    <a:pt x="53771" y="241350"/>
                  </a:lnTo>
                  <a:lnTo>
                    <a:pt x="96443" y="258648"/>
                  </a:lnTo>
                  <a:lnTo>
                    <a:pt x="120573" y="260819"/>
                  </a:lnTo>
                  <a:lnTo>
                    <a:pt x="145567" y="258203"/>
                  </a:lnTo>
                  <a:lnTo>
                    <a:pt x="168021" y="250380"/>
                  </a:lnTo>
                  <a:lnTo>
                    <a:pt x="187947" y="237324"/>
                  </a:lnTo>
                  <a:lnTo>
                    <a:pt x="201930" y="222631"/>
                  </a:lnTo>
                  <a:lnTo>
                    <a:pt x="205333" y="219049"/>
                  </a:lnTo>
                  <a:lnTo>
                    <a:pt x="205333" y="253657"/>
                  </a:lnTo>
                  <a:lnTo>
                    <a:pt x="248297" y="253657"/>
                  </a:lnTo>
                  <a:lnTo>
                    <a:pt x="248297" y="219049"/>
                  </a:lnTo>
                  <a:lnTo>
                    <a:pt x="248297" y="41186"/>
                  </a:lnTo>
                  <a:lnTo>
                    <a:pt x="248297" y="5969"/>
                  </a:lnTo>
                  <a:close/>
                </a:path>
                <a:path w="814704" h="260985">
                  <a:moveTo>
                    <a:pt x="515772" y="177863"/>
                  </a:moveTo>
                  <a:lnTo>
                    <a:pt x="498462" y="132499"/>
                  </a:lnTo>
                  <a:lnTo>
                    <a:pt x="469811" y="116395"/>
                  </a:lnTo>
                  <a:lnTo>
                    <a:pt x="482092" y="106654"/>
                  </a:lnTo>
                  <a:lnTo>
                    <a:pt x="490855" y="94754"/>
                  </a:lnTo>
                  <a:lnTo>
                    <a:pt x="496112" y="80695"/>
                  </a:lnTo>
                  <a:lnTo>
                    <a:pt x="497865" y="64465"/>
                  </a:lnTo>
                  <a:lnTo>
                    <a:pt x="496519" y="50774"/>
                  </a:lnTo>
                  <a:lnTo>
                    <a:pt x="476377" y="17297"/>
                  </a:lnTo>
                  <a:lnTo>
                    <a:pt x="435635" y="1079"/>
                  </a:lnTo>
                  <a:lnTo>
                    <a:pt x="417880" y="0"/>
                  </a:lnTo>
                  <a:lnTo>
                    <a:pt x="402856" y="863"/>
                  </a:lnTo>
                  <a:lnTo>
                    <a:pt x="363575" y="13716"/>
                  </a:lnTo>
                  <a:lnTo>
                    <a:pt x="331927" y="44767"/>
                  </a:lnTo>
                  <a:lnTo>
                    <a:pt x="361784" y="69227"/>
                  </a:lnTo>
                  <a:lnTo>
                    <a:pt x="365734" y="62966"/>
                  </a:lnTo>
                  <a:lnTo>
                    <a:pt x="370433" y="57302"/>
                  </a:lnTo>
                  <a:lnTo>
                    <a:pt x="407035" y="38798"/>
                  </a:lnTo>
                  <a:lnTo>
                    <a:pt x="416102" y="38201"/>
                  </a:lnTo>
                  <a:lnTo>
                    <a:pt x="426135" y="38760"/>
                  </a:lnTo>
                  <a:lnTo>
                    <a:pt x="457796" y="64947"/>
                  </a:lnTo>
                  <a:lnTo>
                    <a:pt x="458470" y="72809"/>
                  </a:lnTo>
                  <a:lnTo>
                    <a:pt x="457657" y="79603"/>
                  </a:lnTo>
                  <a:lnTo>
                    <a:pt x="423633" y="101663"/>
                  </a:lnTo>
                  <a:lnTo>
                    <a:pt x="413118" y="102069"/>
                  </a:lnTo>
                  <a:lnTo>
                    <a:pt x="392226" y="102069"/>
                  </a:lnTo>
                  <a:lnTo>
                    <a:pt x="392226" y="141452"/>
                  </a:lnTo>
                  <a:lnTo>
                    <a:pt x="417296" y="141452"/>
                  </a:lnTo>
                  <a:lnTo>
                    <a:pt x="430352" y="141973"/>
                  </a:lnTo>
                  <a:lnTo>
                    <a:pt x="469061" y="161759"/>
                  </a:lnTo>
                  <a:lnTo>
                    <a:pt x="472795" y="178460"/>
                  </a:lnTo>
                  <a:lnTo>
                    <a:pt x="471716" y="189357"/>
                  </a:lnTo>
                  <a:lnTo>
                    <a:pt x="438175" y="220243"/>
                  </a:lnTo>
                  <a:lnTo>
                    <a:pt x="413715" y="222631"/>
                  </a:lnTo>
                  <a:lnTo>
                    <a:pt x="402221" y="221843"/>
                  </a:lnTo>
                  <a:lnTo>
                    <a:pt x="365925" y="204089"/>
                  </a:lnTo>
                  <a:lnTo>
                    <a:pt x="351040" y="182029"/>
                  </a:lnTo>
                  <a:lnTo>
                    <a:pt x="314032" y="197561"/>
                  </a:lnTo>
                  <a:lnTo>
                    <a:pt x="337197" y="231698"/>
                  </a:lnTo>
                  <a:lnTo>
                    <a:pt x="376859" y="255600"/>
                  </a:lnTo>
                  <a:lnTo>
                    <a:pt x="413118" y="260819"/>
                  </a:lnTo>
                  <a:lnTo>
                    <a:pt x="434073" y="259626"/>
                  </a:lnTo>
                  <a:lnTo>
                    <a:pt x="483539" y="241731"/>
                  </a:lnTo>
                  <a:lnTo>
                    <a:pt x="513753" y="196862"/>
                  </a:lnTo>
                  <a:lnTo>
                    <a:pt x="515772" y="177863"/>
                  </a:lnTo>
                  <a:close/>
                </a:path>
                <a:path w="814704" h="260985">
                  <a:moveTo>
                    <a:pt x="814146" y="5969"/>
                  </a:moveTo>
                  <a:lnTo>
                    <a:pt x="773569" y="5969"/>
                  </a:lnTo>
                  <a:lnTo>
                    <a:pt x="773569" y="130111"/>
                  </a:lnTo>
                  <a:lnTo>
                    <a:pt x="772160" y="148767"/>
                  </a:lnTo>
                  <a:lnTo>
                    <a:pt x="751192" y="195757"/>
                  </a:lnTo>
                  <a:lnTo>
                    <a:pt x="708875" y="221005"/>
                  </a:lnTo>
                  <a:lnTo>
                    <a:pt x="708444" y="221005"/>
                  </a:lnTo>
                  <a:lnTo>
                    <a:pt x="691197" y="222631"/>
                  </a:lnTo>
                  <a:lnTo>
                    <a:pt x="643686" y="208026"/>
                  </a:lnTo>
                  <a:lnTo>
                    <a:pt x="615467" y="166890"/>
                  </a:lnTo>
                  <a:lnTo>
                    <a:pt x="610031" y="129514"/>
                  </a:lnTo>
                  <a:lnTo>
                    <a:pt x="611492" y="109308"/>
                  </a:lnTo>
                  <a:lnTo>
                    <a:pt x="633603" y="62382"/>
                  </a:lnTo>
                  <a:lnTo>
                    <a:pt x="674839" y="39712"/>
                  </a:lnTo>
                  <a:lnTo>
                    <a:pt x="691197" y="38201"/>
                  </a:lnTo>
                  <a:lnTo>
                    <a:pt x="706932" y="39712"/>
                  </a:lnTo>
                  <a:lnTo>
                    <a:pt x="748499" y="62064"/>
                  </a:lnTo>
                  <a:lnTo>
                    <a:pt x="771994" y="109308"/>
                  </a:lnTo>
                  <a:lnTo>
                    <a:pt x="773518" y="129514"/>
                  </a:lnTo>
                  <a:lnTo>
                    <a:pt x="773569" y="130111"/>
                  </a:lnTo>
                  <a:lnTo>
                    <a:pt x="773569" y="5969"/>
                  </a:lnTo>
                  <a:lnTo>
                    <a:pt x="771182" y="5969"/>
                  </a:lnTo>
                  <a:lnTo>
                    <a:pt x="771182" y="41186"/>
                  </a:lnTo>
                  <a:lnTo>
                    <a:pt x="768375" y="38201"/>
                  </a:lnTo>
                  <a:lnTo>
                    <a:pt x="754240" y="23164"/>
                  </a:lnTo>
                  <a:lnTo>
                    <a:pt x="734466" y="10299"/>
                  </a:lnTo>
                  <a:lnTo>
                    <a:pt x="711860" y="2578"/>
                  </a:lnTo>
                  <a:lnTo>
                    <a:pt x="686422" y="0"/>
                  </a:lnTo>
                  <a:lnTo>
                    <a:pt x="662038" y="2146"/>
                  </a:lnTo>
                  <a:lnTo>
                    <a:pt x="619213" y="19304"/>
                  </a:lnTo>
                  <a:lnTo>
                    <a:pt x="585495" y="53136"/>
                  </a:lnTo>
                  <a:lnTo>
                    <a:pt x="568032" y="100736"/>
                  </a:lnTo>
                  <a:lnTo>
                    <a:pt x="565848" y="129514"/>
                  </a:lnTo>
                  <a:lnTo>
                    <a:pt x="568058" y="158851"/>
                  </a:lnTo>
                  <a:lnTo>
                    <a:pt x="585660" y="207187"/>
                  </a:lnTo>
                  <a:lnTo>
                    <a:pt x="619620" y="241350"/>
                  </a:lnTo>
                  <a:lnTo>
                    <a:pt x="662292" y="258648"/>
                  </a:lnTo>
                  <a:lnTo>
                    <a:pt x="686422" y="260819"/>
                  </a:lnTo>
                  <a:lnTo>
                    <a:pt x="711415" y="258203"/>
                  </a:lnTo>
                  <a:lnTo>
                    <a:pt x="733869" y="250380"/>
                  </a:lnTo>
                  <a:lnTo>
                    <a:pt x="753795" y="237324"/>
                  </a:lnTo>
                  <a:lnTo>
                    <a:pt x="767765" y="222631"/>
                  </a:lnTo>
                  <a:lnTo>
                    <a:pt x="771182" y="219049"/>
                  </a:lnTo>
                  <a:lnTo>
                    <a:pt x="771182" y="253657"/>
                  </a:lnTo>
                  <a:lnTo>
                    <a:pt x="814146" y="253657"/>
                  </a:lnTo>
                  <a:lnTo>
                    <a:pt x="814146" y="219049"/>
                  </a:lnTo>
                  <a:lnTo>
                    <a:pt x="814146" y="41186"/>
                  </a:lnTo>
                  <a:lnTo>
                    <a:pt x="814146" y="59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1986357" y="5843350"/>
              <a:ext cx="223218" cy="248892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12290717" y="5722791"/>
              <a:ext cx="1701800" cy="508000"/>
            </a:xfrm>
            <a:custGeom>
              <a:avLst/>
              <a:gdLst/>
              <a:ahLst/>
              <a:cxnLst/>
              <a:rect l="l" t="t" r="r" b="b"/>
              <a:pathLst>
                <a:path w="1701800" h="508000">
                  <a:moveTo>
                    <a:pt x="212471" y="101473"/>
                  </a:moveTo>
                  <a:lnTo>
                    <a:pt x="42976" y="284086"/>
                  </a:lnTo>
                  <a:lnTo>
                    <a:pt x="42976" y="120561"/>
                  </a:lnTo>
                  <a:lnTo>
                    <a:pt x="0" y="120561"/>
                  </a:lnTo>
                  <a:lnTo>
                    <a:pt x="0" y="385572"/>
                  </a:lnTo>
                  <a:lnTo>
                    <a:pt x="169506" y="202920"/>
                  </a:lnTo>
                  <a:lnTo>
                    <a:pt x="169506" y="368249"/>
                  </a:lnTo>
                  <a:lnTo>
                    <a:pt x="212471" y="368249"/>
                  </a:lnTo>
                  <a:lnTo>
                    <a:pt x="212471" y="101473"/>
                  </a:lnTo>
                  <a:close/>
                </a:path>
                <a:path w="1701800" h="508000">
                  <a:moveTo>
                    <a:pt x="661860" y="120561"/>
                  </a:moveTo>
                  <a:lnTo>
                    <a:pt x="614108" y="120561"/>
                  </a:lnTo>
                  <a:lnTo>
                    <a:pt x="533539" y="297840"/>
                  </a:lnTo>
                  <a:lnTo>
                    <a:pt x="445795" y="120561"/>
                  </a:lnTo>
                  <a:lnTo>
                    <a:pt x="396862" y="120561"/>
                  </a:lnTo>
                  <a:lnTo>
                    <a:pt x="510857" y="344970"/>
                  </a:lnTo>
                  <a:lnTo>
                    <a:pt x="430872" y="507911"/>
                  </a:lnTo>
                  <a:lnTo>
                    <a:pt x="478624" y="507911"/>
                  </a:lnTo>
                  <a:lnTo>
                    <a:pt x="661860" y="120561"/>
                  </a:lnTo>
                  <a:close/>
                </a:path>
                <a:path w="1701800" h="508000">
                  <a:moveTo>
                    <a:pt x="903020" y="298424"/>
                  </a:moveTo>
                  <a:lnTo>
                    <a:pt x="885926" y="315404"/>
                  </a:lnTo>
                  <a:lnTo>
                    <a:pt x="866902" y="327520"/>
                  </a:lnTo>
                  <a:lnTo>
                    <a:pt x="845934" y="334797"/>
                  </a:lnTo>
                  <a:lnTo>
                    <a:pt x="823036" y="337223"/>
                  </a:lnTo>
                  <a:lnTo>
                    <a:pt x="805764" y="335686"/>
                  </a:lnTo>
                  <a:lnTo>
                    <a:pt x="761568" y="312750"/>
                  </a:lnTo>
                  <a:lnTo>
                    <a:pt x="737514" y="265633"/>
                  </a:lnTo>
                  <a:lnTo>
                    <a:pt x="735901" y="245300"/>
                  </a:lnTo>
                  <a:lnTo>
                    <a:pt x="737514" y="224955"/>
                  </a:lnTo>
                  <a:lnTo>
                    <a:pt x="761568" y="177558"/>
                  </a:lnTo>
                  <a:lnTo>
                    <a:pt x="806107" y="154343"/>
                  </a:lnTo>
                  <a:lnTo>
                    <a:pt x="823645" y="152793"/>
                  </a:lnTo>
                  <a:lnTo>
                    <a:pt x="846620" y="155105"/>
                  </a:lnTo>
                  <a:lnTo>
                    <a:pt x="867206" y="162039"/>
                  </a:lnTo>
                  <a:lnTo>
                    <a:pt x="885418" y="173609"/>
                  </a:lnTo>
                  <a:lnTo>
                    <a:pt x="901230" y="189788"/>
                  </a:lnTo>
                  <a:lnTo>
                    <a:pt x="901230" y="138455"/>
                  </a:lnTo>
                  <a:lnTo>
                    <a:pt x="883666" y="128016"/>
                  </a:lnTo>
                  <a:lnTo>
                    <a:pt x="864971" y="120561"/>
                  </a:lnTo>
                  <a:lnTo>
                    <a:pt x="845159" y="116090"/>
                  </a:lnTo>
                  <a:lnTo>
                    <a:pt x="824230" y="114592"/>
                  </a:lnTo>
                  <a:lnTo>
                    <a:pt x="796810" y="116928"/>
                  </a:lnTo>
                  <a:lnTo>
                    <a:pt x="749376" y="135572"/>
                  </a:lnTo>
                  <a:lnTo>
                    <a:pt x="712889" y="171754"/>
                  </a:lnTo>
                  <a:lnTo>
                    <a:pt x="694080" y="218770"/>
                  </a:lnTo>
                  <a:lnTo>
                    <a:pt x="691730" y="245910"/>
                  </a:lnTo>
                  <a:lnTo>
                    <a:pt x="694067" y="272745"/>
                  </a:lnTo>
                  <a:lnTo>
                    <a:pt x="712711" y="319151"/>
                  </a:lnTo>
                  <a:lnTo>
                    <a:pt x="748969" y="354761"/>
                  </a:lnTo>
                  <a:lnTo>
                    <a:pt x="796569" y="373113"/>
                  </a:lnTo>
                  <a:lnTo>
                    <a:pt x="824230" y="375412"/>
                  </a:lnTo>
                  <a:lnTo>
                    <a:pt x="845489" y="373799"/>
                  </a:lnTo>
                  <a:lnTo>
                    <a:pt x="865708" y="368998"/>
                  </a:lnTo>
                  <a:lnTo>
                    <a:pt x="884885" y="360984"/>
                  </a:lnTo>
                  <a:lnTo>
                    <a:pt x="903020" y="349758"/>
                  </a:lnTo>
                  <a:lnTo>
                    <a:pt x="903020" y="298424"/>
                  </a:lnTo>
                  <a:close/>
                </a:path>
                <a:path w="1701800" h="508000">
                  <a:moveTo>
                    <a:pt x="1130960" y="120573"/>
                  </a:moveTo>
                  <a:lnTo>
                    <a:pt x="932815" y="120573"/>
                  </a:lnTo>
                  <a:lnTo>
                    <a:pt x="932815" y="159943"/>
                  </a:lnTo>
                  <a:lnTo>
                    <a:pt x="1010399" y="159943"/>
                  </a:lnTo>
                  <a:lnTo>
                    <a:pt x="1010399" y="368223"/>
                  </a:lnTo>
                  <a:lnTo>
                    <a:pt x="1053376" y="368223"/>
                  </a:lnTo>
                  <a:lnTo>
                    <a:pt x="1053376" y="159943"/>
                  </a:lnTo>
                  <a:lnTo>
                    <a:pt x="1130960" y="159943"/>
                  </a:lnTo>
                  <a:lnTo>
                    <a:pt x="1130960" y="120573"/>
                  </a:lnTo>
                  <a:close/>
                </a:path>
                <a:path w="1701800" h="508000">
                  <a:moveTo>
                    <a:pt x="1423416" y="245300"/>
                  </a:moveTo>
                  <a:lnTo>
                    <a:pt x="1414081" y="193522"/>
                  </a:lnTo>
                  <a:lnTo>
                    <a:pt x="1387106" y="152793"/>
                  </a:lnTo>
                  <a:lnTo>
                    <a:pt x="1379245" y="146011"/>
                  </a:lnTo>
                  <a:lnTo>
                    <a:pt x="1379245" y="245300"/>
                  </a:lnTo>
                  <a:lnTo>
                    <a:pt x="1377645" y="265633"/>
                  </a:lnTo>
                  <a:lnTo>
                    <a:pt x="1353578" y="312737"/>
                  </a:lnTo>
                  <a:lnTo>
                    <a:pt x="1309382" y="335686"/>
                  </a:lnTo>
                  <a:lnTo>
                    <a:pt x="1292110" y="337223"/>
                  </a:lnTo>
                  <a:lnTo>
                    <a:pt x="1274838" y="335686"/>
                  </a:lnTo>
                  <a:lnTo>
                    <a:pt x="1230630" y="312737"/>
                  </a:lnTo>
                  <a:lnTo>
                    <a:pt x="1206576" y="265633"/>
                  </a:lnTo>
                  <a:lnTo>
                    <a:pt x="1204976" y="245300"/>
                  </a:lnTo>
                  <a:lnTo>
                    <a:pt x="1206550" y="224955"/>
                  </a:lnTo>
                  <a:lnTo>
                    <a:pt x="1230325" y="177558"/>
                  </a:lnTo>
                  <a:lnTo>
                    <a:pt x="1274584" y="154343"/>
                  </a:lnTo>
                  <a:lnTo>
                    <a:pt x="1292110" y="152793"/>
                  </a:lnTo>
                  <a:lnTo>
                    <a:pt x="1309687" y="154343"/>
                  </a:lnTo>
                  <a:lnTo>
                    <a:pt x="1353883" y="177253"/>
                  </a:lnTo>
                  <a:lnTo>
                    <a:pt x="1377657" y="224713"/>
                  </a:lnTo>
                  <a:lnTo>
                    <a:pt x="1379245" y="245300"/>
                  </a:lnTo>
                  <a:lnTo>
                    <a:pt x="1379245" y="146011"/>
                  </a:lnTo>
                  <a:lnTo>
                    <a:pt x="1366240" y="135407"/>
                  </a:lnTo>
                  <a:lnTo>
                    <a:pt x="1343952" y="123837"/>
                  </a:lnTo>
                  <a:lnTo>
                    <a:pt x="1319250" y="116903"/>
                  </a:lnTo>
                  <a:lnTo>
                    <a:pt x="1292110" y="114592"/>
                  </a:lnTo>
                  <a:lnTo>
                    <a:pt x="1264970" y="116903"/>
                  </a:lnTo>
                  <a:lnTo>
                    <a:pt x="1217968" y="135407"/>
                  </a:lnTo>
                  <a:lnTo>
                    <a:pt x="1181785" y="171335"/>
                  </a:lnTo>
                  <a:lnTo>
                    <a:pt x="1163129" y="218186"/>
                  </a:lnTo>
                  <a:lnTo>
                    <a:pt x="1160805" y="245300"/>
                  </a:lnTo>
                  <a:lnTo>
                    <a:pt x="1163129" y="272148"/>
                  </a:lnTo>
                  <a:lnTo>
                    <a:pt x="1181785" y="318719"/>
                  </a:lnTo>
                  <a:lnTo>
                    <a:pt x="1217968" y="354609"/>
                  </a:lnTo>
                  <a:lnTo>
                    <a:pt x="1264970" y="373100"/>
                  </a:lnTo>
                  <a:lnTo>
                    <a:pt x="1292110" y="375412"/>
                  </a:lnTo>
                  <a:lnTo>
                    <a:pt x="1319250" y="373100"/>
                  </a:lnTo>
                  <a:lnTo>
                    <a:pt x="1366240" y="354609"/>
                  </a:lnTo>
                  <a:lnTo>
                    <a:pt x="1402422" y="318719"/>
                  </a:lnTo>
                  <a:lnTo>
                    <a:pt x="1421079" y="272148"/>
                  </a:lnTo>
                  <a:lnTo>
                    <a:pt x="1423416" y="245300"/>
                  </a:lnTo>
                  <a:close/>
                </a:path>
                <a:path w="1701800" h="508000">
                  <a:moveTo>
                    <a:pt x="1683613" y="13728"/>
                  </a:moveTo>
                  <a:lnTo>
                    <a:pt x="1647799" y="0"/>
                  </a:lnTo>
                  <a:lnTo>
                    <a:pt x="1640611" y="15671"/>
                  </a:lnTo>
                  <a:lnTo>
                    <a:pt x="1629752" y="26860"/>
                  </a:lnTo>
                  <a:lnTo>
                    <a:pt x="1615249" y="33578"/>
                  </a:lnTo>
                  <a:lnTo>
                    <a:pt x="1597088" y="35814"/>
                  </a:lnTo>
                  <a:lnTo>
                    <a:pt x="1578914" y="33578"/>
                  </a:lnTo>
                  <a:lnTo>
                    <a:pt x="1564398" y="26860"/>
                  </a:lnTo>
                  <a:lnTo>
                    <a:pt x="1553540" y="15671"/>
                  </a:lnTo>
                  <a:lnTo>
                    <a:pt x="1546339" y="0"/>
                  </a:lnTo>
                  <a:lnTo>
                    <a:pt x="1510538" y="13728"/>
                  </a:lnTo>
                  <a:lnTo>
                    <a:pt x="1532407" y="47637"/>
                  </a:lnTo>
                  <a:lnTo>
                    <a:pt x="1568056" y="67741"/>
                  </a:lnTo>
                  <a:lnTo>
                    <a:pt x="1597088" y="71628"/>
                  </a:lnTo>
                  <a:lnTo>
                    <a:pt x="1612087" y="70650"/>
                  </a:lnTo>
                  <a:lnTo>
                    <a:pt x="1651088" y="56108"/>
                  </a:lnTo>
                  <a:lnTo>
                    <a:pt x="1671955" y="35814"/>
                  </a:lnTo>
                  <a:lnTo>
                    <a:pt x="1678000" y="26441"/>
                  </a:lnTo>
                  <a:lnTo>
                    <a:pt x="1683613" y="13728"/>
                  </a:lnTo>
                  <a:close/>
                </a:path>
                <a:path w="1701800" h="508000">
                  <a:moveTo>
                    <a:pt x="1701520" y="101473"/>
                  </a:moveTo>
                  <a:lnTo>
                    <a:pt x="1532026" y="284086"/>
                  </a:lnTo>
                  <a:lnTo>
                    <a:pt x="1532026" y="120561"/>
                  </a:lnTo>
                  <a:lnTo>
                    <a:pt x="1489049" y="120561"/>
                  </a:lnTo>
                  <a:lnTo>
                    <a:pt x="1489049" y="385572"/>
                  </a:lnTo>
                  <a:lnTo>
                    <a:pt x="1583232" y="284086"/>
                  </a:lnTo>
                  <a:lnTo>
                    <a:pt x="1658556" y="202920"/>
                  </a:lnTo>
                  <a:lnTo>
                    <a:pt x="1658556" y="368249"/>
                  </a:lnTo>
                  <a:lnTo>
                    <a:pt x="1701520" y="368249"/>
                  </a:lnTo>
                  <a:lnTo>
                    <a:pt x="1701520" y="202920"/>
                  </a:lnTo>
                  <a:lnTo>
                    <a:pt x="1701520" y="1014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7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4066294" y="5843350"/>
              <a:ext cx="182633" cy="247678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14330139" y="5824251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98"/>
                  </a:lnTo>
                  <a:lnTo>
                    <a:pt x="0" y="19098"/>
                  </a:lnTo>
                  <a:lnTo>
                    <a:pt x="0" y="284106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4623701" y="5843350"/>
              <a:ext cx="190988" cy="247678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14864880" y="5837383"/>
              <a:ext cx="2437130" cy="393700"/>
            </a:xfrm>
            <a:custGeom>
              <a:avLst/>
              <a:gdLst/>
              <a:ahLst/>
              <a:cxnLst/>
              <a:rect l="l" t="t" r="r" b="b"/>
              <a:pathLst>
                <a:path w="2437130" h="393700">
                  <a:moveTo>
                    <a:pt x="262610" y="130708"/>
                  </a:moveTo>
                  <a:lnTo>
                    <a:pt x="253288" y="78930"/>
                  </a:lnTo>
                  <a:lnTo>
                    <a:pt x="226301" y="38201"/>
                  </a:lnTo>
                  <a:lnTo>
                    <a:pt x="218440" y="31419"/>
                  </a:lnTo>
                  <a:lnTo>
                    <a:pt x="218440" y="130708"/>
                  </a:lnTo>
                  <a:lnTo>
                    <a:pt x="216839" y="151041"/>
                  </a:lnTo>
                  <a:lnTo>
                    <a:pt x="192786" y="198145"/>
                  </a:lnTo>
                  <a:lnTo>
                    <a:pt x="148577" y="221094"/>
                  </a:lnTo>
                  <a:lnTo>
                    <a:pt x="131305" y="222631"/>
                  </a:lnTo>
                  <a:lnTo>
                    <a:pt x="114033" y="221094"/>
                  </a:lnTo>
                  <a:lnTo>
                    <a:pt x="69837" y="198145"/>
                  </a:lnTo>
                  <a:lnTo>
                    <a:pt x="45770" y="151041"/>
                  </a:lnTo>
                  <a:lnTo>
                    <a:pt x="44170" y="130708"/>
                  </a:lnTo>
                  <a:lnTo>
                    <a:pt x="45758" y="110363"/>
                  </a:lnTo>
                  <a:lnTo>
                    <a:pt x="69532" y="62966"/>
                  </a:lnTo>
                  <a:lnTo>
                    <a:pt x="113792" y="39751"/>
                  </a:lnTo>
                  <a:lnTo>
                    <a:pt x="131305" y="38201"/>
                  </a:lnTo>
                  <a:lnTo>
                    <a:pt x="148882" y="39751"/>
                  </a:lnTo>
                  <a:lnTo>
                    <a:pt x="193090" y="62661"/>
                  </a:lnTo>
                  <a:lnTo>
                    <a:pt x="216865" y="110121"/>
                  </a:lnTo>
                  <a:lnTo>
                    <a:pt x="218440" y="130708"/>
                  </a:lnTo>
                  <a:lnTo>
                    <a:pt x="218440" y="31419"/>
                  </a:lnTo>
                  <a:lnTo>
                    <a:pt x="205435" y="20815"/>
                  </a:lnTo>
                  <a:lnTo>
                    <a:pt x="183159" y="9245"/>
                  </a:lnTo>
                  <a:lnTo>
                    <a:pt x="158445" y="2311"/>
                  </a:lnTo>
                  <a:lnTo>
                    <a:pt x="131305" y="0"/>
                  </a:lnTo>
                  <a:lnTo>
                    <a:pt x="104165" y="2311"/>
                  </a:lnTo>
                  <a:lnTo>
                    <a:pt x="57162" y="20815"/>
                  </a:lnTo>
                  <a:lnTo>
                    <a:pt x="20980" y="56743"/>
                  </a:lnTo>
                  <a:lnTo>
                    <a:pt x="2336" y="103593"/>
                  </a:lnTo>
                  <a:lnTo>
                    <a:pt x="0" y="130708"/>
                  </a:lnTo>
                  <a:lnTo>
                    <a:pt x="2336" y="157556"/>
                  </a:lnTo>
                  <a:lnTo>
                    <a:pt x="20980" y="204127"/>
                  </a:lnTo>
                  <a:lnTo>
                    <a:pt x="57162" y="240017"/>
                  </a:lnTo>
                  <a:lnTo>
                    <a:pt x="104165" y="258508"/>
                  </a:lnTo>
                  <a:lnTo>
                    <a:pt x="131305" y="260819"/>
                  </a:lnTo>
                  <a:lnTo>
                    <a:pt x="158445" y="258508"/>
                  </a:lnTo>
                  <a:lnTo>
                    <a:pt x="205435" y="240017"/>
                  </a:lnTo>
                  <a:lnTo>
                    <a:pt x="241630" y="204127"/>
                  </a:lnTo>
                  <a:lnTo>
                    <a:pt x="260273" y="157556"/>
                  </a:lnTo>
                  <a:lnTo>
                    <a:pt x="262610" y="130708"/>
                  </a:lnTo>
                  <a:close/>
                </a:path>
                <a:path w="2437130" h="393700">
                  <a:moveTo>
                    <a:pt x="475081" y="6007"/>
                  </a:moveTo>
                  <a:lnTo>
                    <a:pt x="328269" y="6007"/>
                  </a:lnTo>
                  <a:lnTo>
                    <a:pt x="328269" y="45377"/>
                  </a:lnTo>
                  <a:lnTo>
                    <a:pt x="328269" y="253657"/>
                  </a:lnTo>
                  <a:lnTo>
                    <a:pt x="371233" y="253657"/>
                  </a:lnTo>
                  <a:lnTo>
                    <a:pt x="371233" y="45377"/>
                  </a:lnTo>
                  <a:lnTo>
                    <a:pt x="475081" y="45377"/>
                  </a:lnTo>
                  <a:lnTo>
                    <a:pt x="475081" y="6007"/>
                  </a:lnTo>
                  <a:close/>
                </a:path>
                <a:path w="2437130" h="393700">
                  <a:moveTo>
                    <a:pt x="765111" y="130708"/>
                  </a:moveTo>
                  <a:lnTo>
                    <a:pt x="755777" y="78930"/>
                  </a:lnTo>
                  <a:lnTo>
                    <a:pt x="728802" y="38201"/>
                  </a:lnTo>
                  <a:lnTo>
                    <a:pt x="720940" y="31419"/>
                  </a:lnTo>
                  <a:lnTo>
                    <a:pt x="720940" y="130708"/>
                  </a:lnTo>
                  <a:lnTo>
                    <a:pt x="719340" y="151041"/>
                  </a:lnTo>
                  <a:lnTo>
                    <a:pt x="695274" y="198145"/>
                  </a:lnTo>
                  <a:lnTo>
                    <a:pt x="651078" y="221094"/>
                  </a:lnTo>
                  <a:lnTo>
                    <a:pt x="633806" y="222631"/>
                  </a:lnTo>
                  <a:lnTo>
                    <a:pt x="616534" y="221094"/>
                  </a:lnTo>
                  <a:lnTo>
                    <a:pt x="572325" y="198145"/>
                  </a:lnTo>
                  <a:lnTo>
                    <a:pt x="548271" y="151041"/>
                  </a:lnTo>
                  <a:lnTo>
                    <a:pt x="546671" y="130708"/>
                  </a:lnTo>
                  <a:lnTo>
                    <a:pt x="548246" y="110363"/>
                  </a:lnTo>
                  <a:lnTo>
                    <a:pt x="572020" y="62966"/>
                  </a:lnTo>
                  <a:lnTo>
                    <a:pt x="616280" y="39751"/>
                  </a:lnTo>
                  <a:lnTo>
                    <a:pt x="633806" y="38201"/>
                  </a:lnTo>
                  <a:lnTo>
                    <a:pt x="651383" y="39751"/>
                  </a:lnTo>
                  <a:lnTo>
                    <a:pt x="695579" y="62661"/>
                  </a:lnTo>
                  <a:lnTo>
                    <a:pt x="719353" y="110121"/>
                  </a:lnTo>
                  <a:lnTo>
                    <a:pt x="720940" y="130708"/>
                  </a:lnTo>
                  <a:lnTo>
                    <a:pt x="720940" y="31419"/>
                  </a:lnTo>
                  <a:lnTo>
                    <a:pt x="707936" y="20815"/>
                  </a:lnTo>
                  <a:lnTo>
                    <a:pt x="685647" y="9245"/>
                  </a:lnTo>
                  <a:lnTo>
                    <a:pt x="660946" y="2311"/>
                  </a:lnTo>
                  <a:lnTo>
                    <a:pt x="633806" y="0"/>
                  </a:lnTo>
                  <a:lnTo>
                    <a:pt x="606666" y="2311"/>
                  </a:lnTo>
                  <a:lnTo>
                    <a:pt x="559663" y="20815"/>
                  </a:lnTo>
                  <a:lnTo>
                    <a:pt x="523481" y="56743"/>
                  </a:lnTo>
                  <a:lnTo>
                    <a:pt x="504825" y="103593"/>
                  </a:lnTo>
                  <a:lnTo>
                    <a:pt x="502500" y="130708"/>
                  </a:lnTo>
                  <a:lnTo>
                    <a:pt x="504825" y="157556"/>
                  </a:lnTo>
                  <a:lnTo>
                    <a:pt x="523481" y="204127"/>
                  </a:lnTo>
                  <a:lnTo>
                    <a:pt x="559663" y="240017"/>
                  </a:lnTo>
                  <a:lnTo>
                    <a:pt x="606666" y="258508"/>
                  </a:lnTo>
                  <a:lnTo>
                    <a:pt x="633806" y="260819"/>
                  </a:lnTo>
                  <a:lnTo>
                    <a:pt x="660946" y="258508"/>
                  </a:lnTo>
                  <a:lnTo>
                    <a:pt x="707936" y="240017"/>
                  </a:lnTo>
                  <a:lnTo>
                    <a:pt x="744118" y="204127"/>
                  </a:lnTo>
                  <a:lnTo>
                    <a:pt x="762774" y="157556"/>
                  </a:lnTo>
                  <a:lnTo>
                    <a:pt x="765111" y="130708"/>
                  </a:lnTo>
                  <a:close/>
                </a:path>
                <a:path w="2437130" h="393700">
                  <a:moveTo>
                    <a:pt x="1218107" y="131305"/>
                  </a:moveTo>
                  <a:lnTo>
                    <a:pt x="1209979" y="81686"/>
                  </a:lnTo>
                  <a:lnTo>
                    <a:pt x="1185583" y="39103"/>
                  </a:lnTo>
                  <a:lnTo>
                    <a:pt x="1173949" y="27863"/>
                  </a:lnTo>
                  <a:lnTo>
                    <a:pt x="1173949" y="131305"/>
                  </a:lnTo>
                  <a:lnTo>
                    <a:pt x="1172591" y="149339"/>
                  </a:lnTo>
                  <a:lnTo>
                    <a:pt x="1151864" y="196062"/>
                  </a:lnTo>
                  <a:lnTo>
                    <a:pt x="1110678" y="220967"/>
                  </a:lnTo>
                  <a:lnTo>
                    <a:pt x="1093368" y="222631"/>
                  </a:lnTo>
                  <a:lnTo>
                    <a:pt x="1075740" y="220967"/>
                  </a:lnTo>
                  <a:lnTo>
                    <a:pt x="1069632" y="219049"/>
                  </a:lnTo>
                  <a:lnTo>
                    <a:pt x="1059865" y="215988"/>
                  </a:lnTo>
                  <a:lnTo>
                    <a:pt x="1045756" y="207683"/>
                  </a:lnTo>
                  <a:lnTo>
                    <a:pt x="1033386" y="196062"/>
                  </a:lnTo>
                  <a:lnTo>
                    <a:pt x="1023366" y="182054"/>
                  </a:lnTo>
                  <a:lnTo>
                    <a:pt x="1016228" y="166598"/>
                  </a:lnTo>
                  <a:lnTo>
                    <a:pt x="1016152" y="166446"/>
                  </a:lnTo>
                  <a:lnTo>
                    <a:pt x="1011936" y="149682"/>
                  </a:lnTo>
                  <a:lnTo>
                    <a:pt x="1011847" y="149339"/>
                  </a:lnTo>
                  <a:lnTo>
                    <a:pt x="1010462" y="131305"/>
                  </a:lnTo>
                  <a:lnTo>
                    <a:pt x="1010412" y="130708"/>
                  </a:lnTo>
                  <a:lnTo>
                    <a:pt x="1011948" y="110947"/>
                  </a:lnTo>
                  <a:lnTo>
                    <a:pt x="1011974" y="110604"/>
                  </a:lnTo>
                  <a:lnTo>
                    <a:pt x="1016635" y="92811"/>
                  </a:lnTo>
                  <a:lnTo>
                    <a:pt x="1016673" y="92659"/>
                  </a:lnTo>
                  <a:lnTo>
                    <a:pt x="1024496" y="76923"/>
                  </a:lnTo>
                  <a:lnTo>
                    <a:pt x="1035481" y="63271"/>
                  </a:lnTo>
                  <a:lnTo>
                    <a:pt x="1048461" y="52298"/>
                  </a:lnTo>
                  <a:lnTo>
                    <a:pt x="1062342" y="44462"/>
                  </a:lnTo>
                  <a:lnTo>
                    <a:pt x="1074521" y="40589"/>
                  </a:lnTo>
                  <a:lnTo>
                    <a:pt x="1077112" y="39763"/>
                  </a:lnTo>
                  <a:lnTo>
                    <a:pt x="1092771" y="38201"/>
                  </a:lnTo>
                  <a:lnTo>
                    <a:pt x="1108405" y="39763"/>
                  </a:lnTo>
                  <a:lnTo>
                    <a:pt x="1123061" y="44462"/>
                  </a:lnTo>
                  <a:lnTo>
                    <a:pt x="1136751" y="52298"/>
                  </a:lnTo>
                  <a:lnTo>
                    <a:pt x="1149477" y="63271"/>
                  </a:lnTo>
                  <a:lnTo>
                    <a:pt x="1160183" y="76923"/>
                  </a:lnTo>
                  <a:lnTo>
                    <a:pt x="1167752" y="92659"/>
                  </a:lnTo>
                  <a:lnTo>
                    <a:pt x="1167828" y="92811"/>
                  </a:lnTo>
                  <a:lnTo>
                    <a:pt x="1172324" y="110604"/>
                  </a:lnTo>
                  <a:lnTo>
                    <a:pt x="1172413" y="110947"/>
                  </a:lnTo>
                  <a:lnTo>
                    <a:pt x="1173899" y="130708"/>
                  </a:lnTo>
                  <a:lnTo>
                    <a:pt x="1173949" y="131305"/>
                  </a:lnTo>
                  <a:lnTo>
                    <a:pt x="1173949" y="27863"/>
                  </a:lnTo>
                  <a:lnTo>
                    <a:pt x="1167879" y="21996"/>
                  </a:lnTo>
                  <a:lnTo>
                    <a:pt x="1147318" y="9779"/>
                  </a:lnTo>
                  <a:lnTo>
                    <a:pt x="1124165" y="2527"/>
                  </a:lnTo>
                  <a:lnTo>
                    <a:pt x="1124864" y="2527"/>
                  </a:lnTo>
                  <a:lnTo>
                    <a:pt x="1097546" y="0"/>
                  </a:lnTo>
                  <a:lnTo>
                    <a:pt x="1072781" y="2527"/>
                  </a:lnTo>
                  <a:lnTo>
                    <a:pt x="1050404" y="10147"/>
                  </a:lnTo>
                  <a:lnTo>
                    <a:pt x="1030414" y="22834"/>
                  </a:lnTo>
                  <a:lnTo>
                    <a:pt x="1012812" y="40589"/>
                  </a:lnTo>
                  <a:lnTo>
                    <a:pt x="1012812" y="5969"/>
                  </a:lnTo>
                  <a:lnTo>
                    <a:pt x="969822" y="5969"/>
                  </a:lnTo>
                  <a:lnTo>
                    <a:pt x="969822" y="393319"/>
                  </a:lnTo>
                  <a:lnTo>
                    <a:pt x="1012812" y="393319"/>
                  </a:lnTo>
                  <a:lnTo>
                    <a:pt x="1012812" y="219049"/>
                  </a:lnTo>
                  <a:lnTo>
                    <a:pt x="1030300" y="237324"/>
                  </a:lnTo>
                  <a:lnTo>
                    <a:pt x="1050544" y="250367"/>
                  </a:lnTo>
                  <a:lnTo>
                    <a:pt x="1073569" y="258191"/>
                  </a:lnTo>
                  <a:lnTo>
                    <a:pt x="1099337" y="260807"/>
                  </a:lnTo>
                  <a:lnTo>
                    <a:pt x="1125105" y="258432"/>
                  </a:lnTo>
                  <a:lnTo>
                    <a:pt x="1168387" y="239496"/>
                  </a:lnTo>
                  <a:lnTo>
                    <a:pt x="1199984" y="202984"/>
                  </a:lnTo>
                  <a:lnTo>
                    <a:pt x="1216101" y="157175"/>
                  </a:lnTo>
                  <a:lnTo>
                    <a:pt x="1218107" y="131305"/>
                  </a:lnTo>
                  <a:close/>
                </a:path>
                <a:path w="2437130" h="393700">
                  <a:moveTo>
                    <a:pt x="1530845" y="130708"/>
                  </a:moveTo>
                  <a:lnTo>
                    <a:pt x="1521510" y="78930"/>
                  </a:lnTo>
                  <a:lnTo>
                    <a:pt x="1494536" y="38201"/>
                  </a:lnTo>
                  <a:lnTo>
                    <a:pt x="1486674" y="31419"/>
                  </a:lnTo>
                  <a:lnTo>
                    <a:pt x="1486674" y="130708"/>
                  </a:lnTo>
                  <a:lnTo>
                    <a:pt x="1485074" y="151041"/>
                  </a:lnTo>
                  <a:lnTo>
                    <a:pt x="1461020" y="198145"/>
                  </a:lnTo>
                  <a:lnTo>
                    <a:pt x="1416812" y="221094"/>
                  </a:lnTo>
                  <a:lnTo>
                    <a:pt x="1399540" y="222631"/>
                  </a:lnTo>
                  <a:lnTo>
                    <a:pt x="1382268" y="221094"/>
                  </a:lnTo>
                  <a:lnTo>
                    <a:pt x="1338059" y="198145"/>
                  </a:lnTo>
                  <a:lnTo>
                    <a:pt x="1314005" y="151041"/>
                  </a:lnTo>
                  <a:lnTo>
                    <a:pt x="1312405" y="130708"/>
                  </a:lnTo>
                  <a:lnTo>
                    <a:pt x="1313980" y="110363"/>
                  </a:lnTo>
                  <a:lnTo>
                    <a:pt x="1337767" y="62966"/>
                  </a:lnTo>
                  <a:lnTo>
                    <a:pt x="1382026" y="39751"/>
                  </a:lnTo>
                  <a:lnTo>
                    <a:pt x="1399540" y="38201"/>
                  </a:lnTo>
                  <a:lnTo>
                    <a:pt x="1417116" y="39751"/>
                  </a:lnTo>
                  <a:lnTo>
                    <a:pt x="1461312" y="62661"/>
                  </a:lnTo>
                  <a:lnTo>
                    <a:pt x="1485087" y="110121"/>
                  </a:lnTo>
                  <a:lnTo>
                    <a:pt x="1486674" y="130708"/>
                  </a:lnTo>
                  <a:lnTo>
                    <a:pt x="1486674" y="31419"/>
                  </a:lnTo>
                  <a:lnTo>
                    <a:pt x="1473669" y="20815"/>
                  </a:lnTo>
                  <a:lnTo>
                    <a:pt x="1451394" y="9245"/>
                  </a:lnTo>
                  <a:lnTo>
                    <a:pt x="1426679" y="2311"/>
                  </a:lnTo>
                  <a:lnTo>
                    <a:pt x="1399540" y="0"/>
                  </a:lnTo>
                  <a:lnTo>
                    <a:pt x="1372400" y="2311"/>
                  </a:lnTo>
                  <a:lnTo>
                    <a:pt x="1325397" y="20815"/>
                  </a:lnTo>
                  <a:lnTo>
                    <a:pt x="1289215" y="56743"/>
                  </a:lnTo>
                  <a:lnTo>
                    <a:pt x="1270571" y="103593"/>
                  </a:lnTo>
                  <a:lnTo>
                    <a:pt x="1268234" y="130708"/>
                  </a:lnTo>
                  <a:lnTo>
                    <a:pt x="1270571" y="157556"/>
                  </a:lnTo>
                  <a:lnTo>
                    <a:pt x="1289215" y="204127"/>
                  </a:lnTo>
                  <a:lnTo>
                    <a:pt x="1325397" y="240017"/>
                  </a:lnTo>
                  <a:lnTo>
                    <a:pt x="1372400" y="258508"/>
                  </a:lnTo>
                  <a:lnTo>
                    <a:pt x="1399540" y="260819"/>
                  </a:lnTo>
                  <a:lnTo>
                    <a:pt x="1426679" y="258508"/>
                  </a:lnTo>
                  <a:lnTo>
                    <a:pt x="1473669" y="240017"/>
                  </a:lnTo>
                  <a:lnTo>
                    <a:pt x="1509852" y="204127"/>
                  </a:lnTo>
                  <a:lnTo>
                    <a:pt x="1528508" y="157556"/>
                  </a:lnTo>
                  <a:lnTo>
                    <a:pt x="1530845" y="130708"/>
                  </a:lnTo>
                  <a:close/>
                </a:path>
                <a:path w="2437130" h="393700">
                  <a:moveTo>
                    <a:pt x="1792211" y="183832"/>
                  </a:moveTo>
                  <a:lnTo>
                    <a:pt x="1775117" y="200812"/>
                  </a:lnTo>
                  <a:lnTo>
                    <a:pt x="1756092" y="212928"/>
                  </a:lnTo>
                  <a:lnTo>
                    <a:pt x="1735124" y="220205"/>
                  </a:lnTo>
                  <a:lnTo>
                    <a:pt x="1712226" y="222631"/>
                  </a:lnTo>
                  <a:lnTo>
                    <a:pt x="1694954" y="221094"/>
                  </a:lnTo>
                  <a:lnTo>
                    <a:pt x="1650758" y="198158"/>
                  </a:lnTo>
                  <a:lnTo>
                    <a:pt x="1626692" y="151041"/>
                  </a:lnTo>
                  <a:lnTo>
                    <a:pt x="1625092" y="130708"/>
                  </a:lnTo>
                  <a:lnTo>
                    <a:pt x="1626692" y="110363"/>
                  </a:lnTo>
                  <a:lnTo>
                    <a:pt x="1650758" y="62966"/>
                  </a:lnTo>
                  <a:lnTo>
                    <a:pt x="1695284" y="39751"/>
                  </a:lnTo>
                  <a:lnTo>
                    <a:pt x="1712823" y="38201"/>
                  </a:lnTo>
                  <a:lnTo>
                    <a:pt x="1735810" y="40513"/>
                  </a:lnTo>
                  <a:lnTo>
                    <a:pt x="1756397" y="47447"/>
                  </a:lnTo>
                  <a:lnTo>
                    <a:pt x="1774596" y="59016"/>
                  </a:lnTo>
                  <a:lnTo>
                    <a:pt x="1790420" y="75196"/>
                  </a:lnTo>
                  <a:lnTo>
                    <a:pt x="1790420" y="23863"/>
                  </a:lnTo>
                  <a:lnTo>
                    <a:pt x="1772843" y="13423"/>
                  </a:lnTo>
                  <a:lnTo>
                    <a:pt x="1754162" y="5969"/>
                  </a:lnTo>
                  <a:lnTo>
                    <a:pt x="1734350" y="1498"/>
                  </a:lnTo>
                  <a:lnTo>
                    <a:pt x="1713420" y="0"/>
                  </a:lnTo>
                  <a:lnTo>
                    <a:pt x="1686001" y="2336"/>
                  </a:lnTo>
                  <a:lnTo>
                    <a:pt x="1638554" y="20980"/>
                  </a:lnTo>
                  <a:lnTo>
                    <a:pt x="1602066" y="57162"/>
                  </a:lnTo>
                  <a:lnTo>
                    <a:pt x="1583270" y="104178"/>
                  </a:lnTo>
                  <a:lnTo>
                    <a:pt x="1580921" y="131318"/>
                  </a:lnTo>
                  <a:lnTo>
                    <a:pt x="1583245" y="158153"/>
                  </a:lnTo>
                  <a:lnTo>
                    <a:pt x="1601901" y="204558"/>
                  </a:lnTo>
                  <a:lnTo>
                    <a:pt x="1638160" y="240169"/>
                  </a:lnTo>
                  <a:lnTo>
                    <a:pt x="1685759" y="258521"/>
                  </a:lnTo>
                  <a:lnTo>
                    <a:pt x="1713420" y="260819"/>
                  </a:lnTo>
                  <a:lnTo>
                    <a:pt x="1734680" y="259207"/>
                  </a:lnTo>
                  <a:lnTo>
                    <a:pt x="1754898" y="254406"/>
                  </a:lnTo>
                  <a:lnTo>
                    <a:pt x="1774075" y="246392"/>
                  </a:lnTo>
                  <a:lnTo>
                    <a:pt x="1792211" y="235165"/>
                  </a:lnTo>
                  <a:lnTo>
                    <a:pt x="1792211" y="183832"/>
                  </a:lnTo>
                  <a:close/>
                </a:path>
                <a:path w="2437130" h="393700">
                  <a:moveTo>
                    <a:pt x="2020252" y="5981"/>
                  </a:moveTo>
                  <a:lnTo>
                    <a:pt x="1822107" y="5981"/>
                  </a:lnTo>
                  <a:lnTo>
                    <a:pt x="1822107" y="45351"/>
                  </a:lnTo>
                  <a:lnTo>
                    <a:pt x="1899691" y="45351"/>
                  </a:lnTo>
                  <a:lnTo>
                    <a:pt x="1899691" y="253631"/>
                  </a:lnTo>
                  <a:lnTo>
                    <a:pt x="1942668" y="253631"/>
                  </a:lnTo>
                  <a:lnTo>
                    <a:pt x="1942668" y="45351"/>
                  </a:lnTo>
                  <a:lnTo>
                    <a:pt x="2020252" y="45351"/>
                  </a:lnTo>
                  <a:lnTo>
                    <a:pt x="2020252" y="5981"/>
                  </a:lnTo>
                  <a:close/>
                </a:path>
                <a:path w="2437130" h="393700">
                  <a:moveTo>
                    <a:pt x="2298382" y="5969"/>
                  </a:moveTo>
                  <a:lnTo>
                    <a:pt x="2257793" y="5969"/>
                  </a:lnTo>
                  <a:lnTo>
                    <a:pt x="2257793" y="130111"/>
                  </a:lnTo>
                  <a:lnTo>
                    <a:pt x="2256396" y="148767"/>
                  </a:lnTo>
                  <a:lnTo>
                    <a:pt x="2235416" y="195757"/>
                  </a:lnTo>
                  <a:lnTo>
                    <a:pt x="2193099" y="221005"/>
                  </a:lnTo>
                  <a:lnTo>
                    <a:pt x="2192680" y="221005"/>
                  </a:lnTo>
                  <a:lnTo>
                    <a:pt x="2175433" y="222631"/>
                  </a:lnTo>
                  <a:lnTo>
                    <a:pt x="2127923" y="208026"/>
                  </a:lnTo>
                  <a:lnTo>
                    <a:pt x="2099703" y="166890"/>
                  </a:lnTo>
                  <a:lnTo>
                    <a:pt x="2094268" y="129514"/>
                  </a:lnTo>
                  <a:lnTo>
                    <a:pt x="2095728" y="109308"/>
                  </a:lnTo>
                  <a:lnTo>
                    <a:pt x="2117826" y="62382"/>
                  </a:lnTo>
                  <a:lnTo>
                    <a:pt x="2159076" y="39712"/>
                  </a:lnTo>
                  <a:lnTo>
                    <a:pt x="2175433" y="38201"/>
                  </a:lnTo>
                  <a:lnTo>
                    <a:pt x="2191169" y="39712"/>
                  </a:lnTo>
                  <a:lnTo>
                    <a:pt x="2232723" y="62064"/>
                  </a:lnTo>
                  <a:lnTo>
                    <a:pt x="2256231" y="109308"/>
                  </a:lnTo>
                  <a:lnTo>
                    <a:pt x="2257793" y="130111"/>
                  </a:lnTo>
                  <a:lnTo>
                    <a:pt x="2257793" y="5969"/>
                  </a:lnTo>
                  <a:lnTo>
                    <a:pt x="2255405" y="5969"/>
                  </a:lnTo>
                  <a:lnTo>
                    <a:pt x="2255405" y="41186"/>
                  </a:lnTo>
                  <a:lnTo>
                    <a:pt x="2252599" y="38201"/>
                  </a:lnTo>
                  <a:lnTo>
                    <a:pt x="2238464" y="23164"/>
                  </a:lnTo>
                  <a:lnTo>
                    <a:pt x="2218702" y="10299"/>
                  </a:lnTo>
                  <a:lnTo>
                    <a:pt x="2196096" y="2578"/>
                  </a:lnTo>
                  <a:lnTo>
                    <a:pt x="2170658" y="0"/>
                  </a:lnTo>
                  <a:lnTo>
                    <a:pt x="2146274" y="2146"/>
                  </a:lnTo>
                  <a:lnTo>
                    <a:pt x="2103450" y="19304"/>
                  </a:lnTo>
                  <a:lnTo>
                    <a:pt x="2069731" y="53136"/>
                  </a:lnTo>
                  <a:lnTo>
                    <a:pt x="2052269" y="100736"/>
                  </a:lnTo>
                  <a:lnTo>
                    <a:pt x="2050084" y="129514"/>
                  </a:lnTo>
                  <a:lnTo>
                    <a:pt x="2052281" y="158851"/>
                  </a:lnTo>
                  <a:lnTo>
                    <a:pt x="2069896" y="207187"/>
                  </a:lnTo>
                  <a:lnTo>
                    <a:pt x="2103843" y="241350"/>
                  </a:lnTo>
                  <a:lnTo>
                    <a:pt x="2146528" y="258648"/>
                  </a:lnTo>
                  <a:lnTo>
                    <a:pt x="2170658" y="260819"/>
                  </a:lnTo>
                  <a:lnTo>
                    <a:pt x="2195652" y="258203"/>
                  </a:lnTo>
                  <a:lnTo>
                    <a:pt x="2218105" y="250380"/>
                  </a:lnTo>
                  <a:lnTo>
                    <a:pt x="2238019" y="237324"/>
                  </a:lnTo>
                  <a:lnTo>
                    <a:pt x="2252002" y="222631"/>
                  </a:lnTo>
                  <a:lnTo>
                    <a:pt x="2255405" y="219049"/>
                  </a:lnTo>
                  <a:lnTo>
                    <a:pt x="2255405" y="253657"/>
                  </a:lnTo>
                  <a:lnTo>
                    <a:pt x="2298382" y="253657"/>
                  </a:lnTo>
                  <a:lnTo>
                    <a:pt x="2298382" y="219049"/>
                  </a:lnTo>
                  <a:lnTo>
                    <a:pt x="2298382" y="41186"/>
                  </a:lnTo>
                  <a:lnTo>
                    <a:pt x="2298382" y="5969"/>
                  </a:lnTo>
                  <a:close/>
                </a:path>
                <a:path w="2437130" h="393700">
                  <a:moveTo>
                    <a:pt x="2436838" y="221830"/>
                  </a:moveTo>
                  <a:lnTo>
                    <a:pt x="2433866" y="214858"/>
                  </a:lnTo>
                  <a:lnTo>
                    <a:pt x="2421915" y="202933"/>
                  </a:lnTo>
                  <a:lnTo>
                    <a:pt x="2414955" y="199948"/>
                  </a:lnTo>
                  <a:lnTo>
                    <a:pt x="2399030" y="199948"/>
                  </a:lnTo>
                  <a:lnTo>
                    <a:pt x="2392070" y="202933"/>
                  </a:lnTo>
                  <a:lnTo>
                    <a:pt x="2380132" y="214858"/>
                  </a:lnTo>
                  <a:lnTo>
                    <a:pt x="2377160" y="221830"/>
                  </a:lnTo>
                  <a:lnTo>
                    <a:pt x="2377160" y="237744"/>
                  </a:lnTo>
                  <a:lnTo>
                    <a:pt x="2380132" y="244703"/>
                  </a:lnTo>
                  <a:lnTo>
                    <a:pt x="2386101" y="250672"/>
                  </a:lnTo>
                  <a:lnTo>
                    <a:pt x="2392070" y="256641"/>
                  </a:lnTo>
                  <a:lnTo>
                    <a:pt x="2399030" y="259626"/>
                  </a:lnTo>
                  <a:lnTo>
                    <a:pt x="2414955" y="259626"/>
                  </a:lnTo>
                  <a:lnTo>
                    <a:pt x="2421915" y="256641"/>
                  </a:lnTo>
                  <a:lnTo>
                    <a:pt x="2433866" y="244703"/>
                  </a:lnTo>
                  <a:lnTo>
                    <a:pt x="2436838" y="237744"/>
                  </a:lnTo>
                  <a:lnTo>
                    <a:pt x="2436838" y="2218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32152" y="1167430"/>
            <a:ext cx="3392170" cy="6796405"/>
          </a:xfrm>
          <a:custGeom>
            <a:avLst/>
            <a:gdLst/>
            <a:ahLst/>
            <a:cxnLst/>
            <a:rect l="l" t="t" r="r" b="b"/>
            <a:pathLst>
              <a:path w="3392170" h="6796405">
                <a:moveTo>
                  <a:pt x="2541577" y="5433028"/>
                </a:moveTo>
                <a:lnTo>
                  <a:pt x="2204058" y="5543255"/>
                </a:lnTo>
                <a:lnTo>
                  <a:pt x="1898601" y="6294248"/>
                </a:lnTo>
                <a:lnTo>
                  <a:pt x="2766449" y="6796190"/>
                </a:lnTo>
                <a:lnTo>
                  <a:pt x="3391666" y="5777949"/>
                </a:lnTo>
                <a:lnTo>
                  <a:pt x="2541577" y="5433028"/>
                </a:lnTo>
                <a:close/>
              </a:path>
              <a:path w="3392170" h="6796405">
                <a:moveTo>
                  <a:pt x="3021122" y="1360702"/>
                </a:moveTo>
                <a:lnTo>
                  <a:pt x="1374513" y="1360702"/>
                </a:lnTo>
                <a:lnTo>
                  <a:pt x="2242444" y="1848247"/>
                </a:lnTo>
                <a:lnTo>
                  <a:pt x="1498258" y="4672349"/>
                </a:lnTo>
                <a:lnTo>
                  <a:pt x="2580047" y="4319072"/>
                </a:lnTo>
                <a:lnTo>
                  <a:pt x="3021122" y="1360702"/>
                </a:lnTo>
                <a:close/>
              </a:path>
              <a:path w="3392170" h="6796405">
                <a:moveTo>
                  <a:pt x="1552696" y="0"/>
                </a:moveTo>
                <a:lnTo>
                  <a:pt x="400521" y="563019"/>
                </a:lnTo>
                <a:lnTo>
                  <a:pt x="0" y="2503934"/>
                </a:lnTo>
                <a:lnTo>
                  <a:pt x="803190" y="2983867"/>
                </a:lnTo>
                <a:lnTo>
                  <a:pt x="1374513" y="1360702"/>
                </a:lnTo>
                <a:lnTo>
                  <a:pt x="3021122" y="1360702"/>
                </a:lnTo>
                <a:lnTo>
                  <a:pt x="3030347" y="1298829"/>
                </a:lnTo>
                <a:lnTo>
                  <a:pt x="1552696" y="0"/>
                </a:lnTo>
                <a:close/>
              </a:path>
            </a:pathLst>
          </a:custGeom>
          <a:solidFill>
            <a:srgbClr val="C6E9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385334" y="6657943"/>
            <a:ext cx="1979930" cy="3966845"/>
          </a:xfrm>
          <a:custGeom>
            <a:avLst/>
            <a:gdLst/>
            <a:ahLst/>
            <a:cxnLst/>
            <a:rect l="l" t="t" r="r" b="b"/>
            <a:pathLst>
              <a:path w="1979929" h="3966845">
                <a:moveTo>
                  <a:pt x="1483368" y="3170971"/>
                </a:moveTo>
                <a:lnTo>
                  <a:pt x="1286379" y="3235304"/>
                </a:lnTo>
                <a:lnTo>
                  <a:pt x="1108123" y="3673615"/>
                </a:lnTo>
                <a:lnTo>
                  <a:pt x="1614641" y="3966580"/>
                </a:lnTo>
                <a:lnTo>
                  <a:pt x="1979552" y="3372284"/>
                </a:lnTo>
                <a:lnTo>
                  <a:pt x="1483368" y="3170971"/>
                </a:lnTo>
                <a:close/>
              </a:path>
              <a:path w="1979929" h="3966845">
                <a:moveTo>
                  <a:pt x="1763263" y="794164"/>
                </a:moveTo>
                <a:lnTo>
                  <a:pt x="802226" y="794164"/>
                </a:lnTo>
                <a:lnTo>
                  <a:pt x="1308797" y="1078721"/>
                </a:lnTo>
                <a:lnTo>
                  <a:pt x="874444" y="2726995"/>
                </a:lnTo>
                <a:lnTo>
                  <a:pt x="1505838" y="2520813"/>
                </a:lnTo>
                <a:lnTo>
                  <a:pt x="1763263" y="794164"/>
                </a:lnTo>
                <a:close/>
              </a:path>
              <a:path w="1979929" h="3966845">
                <a:moveTo>
                  <a:pt x="906234" y="0"/>
                </a:moveTo>
                <a:lnTo>
                  <a:pt x="233762" y="328597"/>
                </a:lnTo>
                <a:lnTo>
                  <a:pt x="0" y="1461400"/>
                </a:lnTo>
                <a:lnTo>
                  <a:pt x="468781" y="1741528"/>
                </a:lnTo>
                <a:lnTo>
                  <a:pt x="802226" y="794164"/>
                </a:lnTo>
                <a:lnTo>
                  <a:pt x="1763263" y="794164"/>
                </a:lnTo>
                <a:lnTo>
                  <a:pt x="1768647" y="758050"/>
                </a:lnTo>
                <a:lnTo>
                  <a:pt x="906234" y="0"/>
                </a:lnTo>
                <a:close/>
              </a:path>
            </a:pathLst>
          </a:custGeom>
          <a:solidFill>
            <a:srgbClr val="C6E9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919081" y="2333237"/>
            <a:ext cx="2708910" cy="5919470"/>
          </a:xfrm>
          <a:custGeom>
            <a:avLst/>
            <a:gdLst/>
            <a:ahLst/>
            <a:cxnLst/>
            <a:rect l="l" t="t" r="r" b="b"/>
            <a:pathLst>
              <a:path w="2708909" h="5919470">
                <a:moveTo>
                  <a:pt x="796687" y="0"/>
                </a:moveTo>
                <a:lnTo>
                  <a:pt x="157838" y="802959"/>
                </a:lnTo>
                <a:lnTo>
                  <a:pt x="846602" y="1185377"/>
                </a:lnTo>
                <a:lnTo>
                  <a:pt x="1145776" y="1126531"/>
                </a:lnTo>
                <a:lnTo>
                  <a:pt x="1484248" y="518120"/>
                </a:lnTo>
                <a:lnTo>
                  <a:pt x="796687" y="0"/>
                </a:lnTo>
                <a:close/>
              </a:path>
              <a:path w="2708909" h="5919470">
                <a:moveTo>
                  <a:pt x="1656829" y="1942296"/>
                </a:moveTo>
                <a:lnTo>
                  <a:pt x="697947" y="2130929"/>
                </a:lnTo>
                <a:lnTo>
                  <a:pt x="0" y="4658622"/>
                </a:lnTo>
                <a:lnTo>
                  <a:pt x="1124510" y="5919453"/>
                </a:lnTo>
                <a:lnTo>
                  <a:pt x="2165201" y="5559369"/>
                </a:lnTo>
                <a:lnTo>
                  <a:pt x="2428361" y="4778095"/>
                </a:lnTo>
                <a:lnTo>
                  <a:pt x="1417904" y="4778095"/>
                </a:lnTo>
                <a:lnTo>
                  <a:pt x="728763" y="4272246"/>
                </a:lnTo>
                <a:lnTo>
                  <a:pt x="1656829" y="1942296"/>
                </a:lnTo>
                <a:close/>
              </a:path>
              <a:path w="2708909" h="5919470">
                <a:moveTo>
                  <a:pt x="2073716" y="3453884"/>
                </a:moveTo>
                <a:lnTo>
                  <a:pt x="1417904" y="4778095"/>
                </a:lnTo>
                <a:lnTo>
                  <a:pt x="2428361" y="4778095"/>
                </a:lnTo>
                <a:lnTo>
                  <a:pt x="2708462" y="3946529"/>
                </a:lnTo>
                <a:lnTo>
                  <a:pt x="2073716" y="3453884"/>
                </a:lnTo>
                <a:close/>
              </a:path>
            </a:pathLst>
          </a:custGeom>
          <a:solidFill>
            <a:srgbClr val="C6E9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62253" y="3569760"/>
            <a:ext cx="1383030" cy="691515"/>
          </a:xfrm>
          <a:custGeom>
            <a:avLst/>
            <a:gdLst/>
            <a:ahLst/>
            <a:cxnLst/>
            <a:rect l="l" t="t" r="r" b="b"/>
            <a:pathLst>
              <a:path w="1383030" h="691514">
                <a:moveTo>
                  <a:pt x="540639" y="496404"/>
                </a:moveTo>
                <a:lnTo>
                  <a:pt x="456006" y="411772"/>
                </a:lnTo>
                <a:lnTo>
                  <a:pt x="397992" y="353758"/>
                </a:lnTo>
                <a:lnTo>
                  <a:pt x="453885" y="282435"/>
                </a:lnTo>
                <a:lnTo>
                  <a:pt x="525424" y="191147"/>
                </a:lnTo>
                <a:lnTo>
                  <a:pt x="453174" y="112217"/>
                </a:lnTo>
                <a:lnTo>
                  <a:pt x="383260" y="35852"/>
                </a:lnTo>
                <a:lnTo>
                  <a:pt x="383260" y="540156"/>
                </a:lnTo>
                <a:lnTo>
                  <a:pt x="149313" y="602437"/>
                </a:lnTo>
                <a:lnTo>
                  <a:pt x="164045" y="411772"/>
                </a:lnTo>
                <a:lnTo>
                  <a:pt x="383260" y="540156"/>
                </a:lnTo>
                <a:lnTo>
                  <a:pt x="383260" y="35852"/>
                </a:lnTo>
                <a:lnTo>
                  <a:pt x="377075" y="29095"/>
                </a:lnTo>
                <a:lnTo>
                  <a:pt x="377075" y="209689"/>
                </a:lnTo>
                <a:lnTo>
                  <a:pt x="164998" y="282435"/>
                </a:lnTo>
                <a:lnTo>
                  <a:pt x="160274" y="271792"/>
                </a:lnTo>
                <a:lnTo>
                  <a:pt x="156095" y="239877"/>
                </a:lnTo>
                <a:lnTo>
                  <a:pt x="152438" y="186690"/>
                </a:lnTo>
                <a:lnTo>
                  <a:pt x="149313" y="112217"/>
                </a:lnTo>
                <a:lnTo>
                  <a:pt x="377075" y="209689"/>
                </a:lnTo>
                <a:lnTo>
                  <a:pt x="377075" y="29095"/>
                </a:lnTo>
                <a:lnTo>
                  <a:pt x="350443" y="0"/>
                </a:lnTo>
                <a:lnTo>
                  <a:pt x="0" y="42316"/>
                </a:lnTo>
                <a:lnTo>
                  <a:pt x="17602" y="686600"/>
                </a:lnTo>
                <a:lnTo>
                  <a:pt x="493090" y="658063"/>
                </a:lnTo>
                <a:lnTo>
                  <a:pt x="509447" y="602437"/>
                </a:lnTo>
                <a:lnTo>
                  <a:pt x="540639" y="496404"/>
                </a:lnTo>
                <a:close/>
              </a:path>
              <a:path w="1383030" h="691514">
                <a:moveTo>
                  <a:pt x="1096467" y="513524"/>
                </a:moveTo>
                <a:lnTo>
                  <a:pt x="1038453" y="387045"/>
                </a:lnTo>
                <a:lnTo>
                  <a:pt x="1001382" y="306209"/>
                </a:lnTo>
                <a:lnTo>
                  <a:pt x="970483" y="304520"/>
                </a:lnTo>
                <a:lnTo>
                  <a:pt x="970483" y="529691"/>
                </a:lnTo>
                <a:lnTo>
                  <a:pt x="740803" y="577240"/>
                </a:lnTo>
                <a:lnTo>
                  <a:pt x="758875" y="387045"/>
                </a:lnTo>
                <a:lnTo>
                  <a:pt x="970483" y="529691"/>
                </a:lnTo>
                <a:lnTo>
                  <a:pt x="970483" y="304520"/>
                </a:lnTo>
                <a:lnTo>
                  <a:pt x="742238" y="291947"/>
                </a:lnTo>
                <a:lnTo>
                  <a:pt x="758875" y="20916"/>
                </a:lnTo>
                <a:lnTo>
                  <a:pt x="592455" y="11417"/>
                </a:lnTo>
                <a:lnTo>
                  <a:pt x="580567" y="672807"/>
                </a:lnTo>
                <a:lnTo>
                  <a:pt x="986167" y="686600"/>
                </a:lnTo>
                <a:lnTo>
                  <a:pt x="1055865" y="577240"/>
                </a:lnTo>
                <a:lnTo>
                  <a:pt x="1096467" y="513524"/>
                </a:lnTo>
                <a:close/>
              </a:path>
              <a:path w="1383030" h="691514">
                <a:moveTo>
                  <a:pt x="1382712" y="20916"/>
                </a:moveTo>
                <a:lnTo>
                  <a:pt x="1202029" y="20916"/>
                </a:lnTo>
                <a:lnTo>
                  <a:pt x="1140218" y="691349"/>
                </a:lnTo>
                <a:lnTo>
                  <a:pt x="1327556" y="691349"/>
                </a:lnTo>
                <a:lnTo>
                  <a:pt x="1382712" y="209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651657" y="3569755"/>
            <a:ext cx="541020" cy="687070"/>
          </a:xfrm>
          <a:custGeom>
            <a:avLst/>
            <a:gdLst/>
            <a:ahLst/>
            <a:cxnLst/>
            <a:rect l="l" t="t" r="r" b="b"/>
            <a:pathLst>
              <a:path w="541019" h="687070">
                <a:moveTo>
                  <a:pt x="350439" y="0"/>
                </a:moveTo>
                <a:lnTo>
                  <a:pt x="0" y="42312"/>
                </a:lnTo>
                <a:lnTo>
                  <a:pt x="17601" y="686596"/>
                </a:lnTo>
                <a:lnTo>
                  <a:pt x="493084" y="658063"/>
                </a:lnTo>
                <a:lnTo>
                  <a:pt x="509447" y="602431"/>
                </a:lnTo>
                <a:lnTo>
                  <a:pt x="149314" y="602431"/>
                </a:lnTo>
                <a:lnTo>
                  <a:pt x="164047" y="411767"/>
                </a:lnTo>
                <a:lnTo>
                  <a:pt x="455996" y="411767"/>
                </a:lnTo>
                <a:lnTo>
                  <a:pt x="397987" y="353758"/>
                </a:lnTo>
                <a:lnTo>
                  <a:pt x="453883" y="282431"/>
                </a:lnTo>
                <a:lnTo>
                  <a:pt x="165000" y="282431"/>
                </a:lnTo>
                <a:lnTo>
                  <a:pt x="160274" y="271792"/>
                </a:lnTo>
                <a:lnTo>
                  <a:pt x="156085" y="239876"/>
                </a:lnTo>
                <a:lnTo>
                  <a:pt x="152432" y="186683"/>
                </a:lnTo>
                <a:lnTo>
                  <a:pt x="149314" y="112216"/>
                </a:lnTo>
                <a:lnTo>
                  <a:pt x="453164" y="112216"/>
                </a:lnTo>
                <a:lnTo>
                  <a:pt x="350439" y="0"/>
                </a:lnTo>
                <a:close/>
              </a:path>
              <a:path w="541019" h="687070">
                <a:moveTo>
                  <a:pt x="455996" y="411767"/>
                </a:moveTo>
                <a:lnTo>
                  <a:pt x="164047" y="411767"/>
                </a:lnTo>
                <a:lnTo>
                  <a:pt x="383255" y="540151"/>
                </a:lnTo>
                <a:lnTo>
                  <a:pt x="149314" y="602431"/>
                </a:lnTo>
                <a:lnTo>
                  <a:pt x="509447" y="602431"/>
                </a:lnTo>
                <a:lnTo>
                  <a:pt x="540632" y="496403"/>
                </a:lnTo>
                <a:lnTo>
                  <a:pt x="455996" y="411767"/>
                </a:lnTo>
                <a:close/>
              </a:path>
              <a:path w="541019" h="687070">
                <a:moveTo>
                  <a:pt x="453164" y="112216"/>
                </a:moveTo>
                <a:lnTo>
                  <a:pt x="149314" y="112216"/>
                </a:lnTo>
                <a:lnTo>
                  <a:pt x="377067" y="209689"/>
                </a:lnTo>
                <a:lnTo>
                  <a:pt x="165000" y="282431"/>
                </a:lnTo>
                <a:lnTo>
                  <a:pt x="453883" y="282431"/>
                </a:lnTo>
                <a:lnTo>
                  <a:pt x="525418" y="191146"/>
                </a:lnTo>
                <a:lnTo>
                  <a:pt x="453164" y="1122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239356" y="3543127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89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729571" y="3585914"/>
            <a:ext cx="1669414" cy="680085"/>
          </a:xfrm>
          <a:custGeom>
            <a:avLst/>
            <a:gdLst/>
            <a:ahLst/>
            <a:cxnLst/>
            <a:rect l="l" t="t" r="r" b="b"/>
            <a:pathLst>
              <a:path w="1669414" h="680085">
                <a:moveTo>
                  <a:pt x="475488" y="194957"/>
                </a:moveTo>
                <a:lnTo>
                  <a:pt x="433603" y="121259"/>
                </a:lnTo>
                <a:lnTo>
                  <a:pt x="364705" y="0"/>
                </a:lnTo>
                <a:lnTo>
                  <a:pt x="337591" y="419"/>
                </a:lnTo>
                <a:lnTo>
                  <a:pt x="337591" y="190195"/>
                </a:lnTo>
                <a:lnTo>
                  <a:pt x="322389" y="303364"/>
                </a:lnTo>
                <a:lnTo>
                  <a:pt x="175933" y="325234"/>
                </a:lnTo>
                <a:lnTo>
                  <a:pt x="198272" y="121259"/>
                </a:lnTo>
                <a:lnTo>
                  <a:pt x="337591" y="190195"/>
                </a:lnTo>
                <a:lnTo>
                  <a:pt x="337591" y="419"/>
                </a:lnTo>
                <a:lnTo>
                  <a:pt x="47548" y="4762"/>
                </a:lnTo>
                <a:lnTo>
                  <a:pt x="0" y="675195"/>
                </a:lnTo>
                <a:lnTo>
                  <a:pt x="136474" y="670445"/>
                </a:lnTo>
                <a:lnTo>
                  <a:pt x="170218" y="463130"/>
                </a:lnTo>
                <a:lnTo>
                  <a:pt x="449808" y="450761"/>
                </a:lnTo>
                <a:lnTo>
                  <a:pt x="462407" y="325234"/>
                </a:lnTo>
                <a:lnTo>
                  <a:pt x="475488" y="194957"/>
                </a:lnTo>
                <a:close/>
              </a:path>
              <a:path w="1669414" h="680085">
                <a:moveTo>
                  <a:pt x="1065098" y="679945"/>
                </a:moveTo>
                <a:lnTo>
                  <a:pt x="1012786" y="4762"/>
                </a:lnTo>
                <a:lnTo>
                  <a:pt x="822591" y="12"/>
                </a:lnTo>
                <a:lnTo>
                  <a:pt x="698969" y="385152"/>
                </a:lnTo>
                <a:lnTo>
                  <a:pt x="655218" y="19024"/>
                </a:lnTo>
                <a:lnTo>
                  <a:pt x="518287" y="12"/>
                </a:lnTo>
                <a:lnTo>
                  <a:pt x="554418" y="670445"/>
                </a:lnTo>
                <a:lnTo>
                  <a:pt x="717981" y="675195"/>
                </a:lnTo>
                <a:lnTo>
                  <a:pt x="852068" y="242506"/>
                </a:lnTo>
                <a:lnTo>
                  <a:pt x="889165" y="670445"/>
                </a:lnTo>
                <a:lnTo>
                  <a:pt x="1065098" y="679945"/>
                </a:lnTo>
                <a:close/>
              </a:path>
              <a:path w="1669414" h="680085">
                <a:moveTo>
                  <a:pt x="1669415" y="4762"/>
                </a:moveTo>
                <a:lnTo>
                  <a:pt x="1108354" y="4762"/>
                </a:lnTo>
                <a:lnTo>
                  <a:pt x="1108354" y="162623"/>
                </a:lnTo>
                <a:lnTo>
                  <a:pt x="1293787" y="174993"/>
                </a:lnTo>
                <a:lnTo>
                  <a:pt x="1273340" y="670445"/>
                </a:lnTo>
                <a:lnTo>
                  <a:pt x="1553883" y="670445"/>
                </a:lnTo>
                <a:lnTo>
                  <a:pt x="1483982" y="194957"/>
                </a:lnTo>
                <a:lnTo>
                  <a:pt x="1669415" y="165481"/>
                </a:lnTo>
                <a:lnTo>
                  <a:pt x="1669415" y="47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456525" y="3543127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89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84963" y="3569755"/>
            <a:ext cx="541020" cy="687070"/>
          </a:xfrm>
          <a:custGeom>
            <a:avLst/>
            <a:gdLst/>
            <a:ahLst/>
            <a:cxnLst/>
            <a:rect l="l" t="t" r="r" b="b"/>
            <a:pathLst>
              <a:path w="541020" h="687070">
                <a:moveTo>
                  <a:pt x="350439" y="0"/>
                </a:moveTo>
                <a:lnTo>
                  <a:pt x="0" y="42312"/>
                </a:lnTo>
                <a:lnTo>
                  <a:pt x="17601" y="686596"/>
                </a:lnTo>
                <a:lnTo>
                  <a:pt x="493084" y="658063"/>
                </a:lnTo>
                <a:lnTo>
                  <a:pt x="509447" y="602431"/>
                </a:lnTo>
                <a:lnTo>
                  <a:pt x="149314" y="602431"/>
                </a:lnTo>
                <a:lnTo>
                  <a:pt x="164047" y="411767"/>
                </a:lnTo>
                <a:lnTo>
                  <a:pt x="455996" y="411767"/>
                </a:lnTo>
                <a:lnTo>
                  <a:pt x="397987" y="353758"/>
                </a:lnTo>
                <a:lnTo>
                  <a:pt x="453883" y="282431"/>
                </a:lnTo>
                <a:lnTo>
                  <a:pt x="165000" y="282431"/>
                </a:lnTo>
                <a:lnTo>
                  <a:pt x="160274" y="271792"/>
                </a:lnTo>
                <a:lnTo>
                  <a:pt x="156085" y="239876"/>
                </a:lnTo>
                <a:lnTo>
                  <a:pt x="152432" y="186683"/>
                </a:lnTo>
                <a:lnTo>
                  <a:pt x="149314" y="112216"/>
                </a:lnTo>
                <a:lnTo>
                  <a:pt x="453164" y="112216"/>
                </a:lnTo>
                <a:lnTo>
                  <a:pt x="350439" y="0"/>
                </a:lnTo>
                <a:close/>
              </a:path>
              <a:path w="541020" h="687070">
                <a:moveTo>
                  <a:pt x="455996" y="411767"/>
                </a:moveTo>
                <a:lnTo>
                  <a:pt x="164047" y="411767"/>
                </a:lnTo>
                <a:lnTo>
                  <a:pt x="383255" y="540151"/>
                </a:lnTo>
                <a:lnTo>
                  <a:pt x="149314" y="602431"/>
                </a:lnTo>
                <a:lnTo>
                  <a:pt x="509447" y="602431"/>
                </a:lnTo>
                <a:lnTo>
                  <a:pt x="540632" y="496403"/>
                </a:lnTo>
                <a:lnTo>
                  <a:pt x="455996" y="411767"/>
                </a:lnTo>
                <a:close/>
              </a:path>
              <a:path w="541020" h="687070">
                <a:moveTo>
                  <a:pt x="453164" y="112216"/>
                </a:moveTo>
                <a:lnTo>
                  <a:pt x="149314" y="112216"/>
                </a:lnTo>
                <a:lnTo>
                  <a:pt x="377067" y="209689"/>
                </a:lnTo>
                <a:lnTo>
                  <a:pt x="165000" y="282431"/>
                </a:lnTo>
                <a:lnTo>
                  <a:pt x="453883" y="282431"/>
                </a:lnTo>
                <a:lnTo>
                  <a:pt x="525418" y="191146"/>
                </a:lnTo>
                <a:lnTo>
                  <a:pt x="453164" y="1122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770296" y="3590676"/>
            <a:ext cx="613410" cy="666115"/>
          </a:xfrm>
          <a:custGeom>
            <a:avLst/>
            <a:gdLst/>
            <a:ahLst/>
            <a:cxnLst/>
            <a:rect l="l" t="t" r="r" b="b"/>
            <a:pathLst>
              <a:path w="613409" h="666114">
                <a:moveTo>
                  <a:pt x="377056" y="0"/>
                </a:moveTo>
                <a:lnTo>
                  <a:pt x="155482" y="0"/>
                </a:lnTo>
                <a:lnTo>
                  <a:pt x="26156" y="142644"/>
                </a:lnTo>
                <a:lnTo>
                  <a:pt x="18165" y="217522"/>
                </a:lnTo>
                <a:lnTo>
                  <a:pt x="11626" y="283655"/>
                </a:lnTo>
                <a:lnTo>
                  <a:pt x="6540" y="341044"/>
                </a:lnTo>
                <a:lnTo>
                  <a:pt x="2907" y="389688"/>
                </a:lnTo>
                <a:lnTo>
                  <a:pt x="726" y="429587"/>
                </a:lnTo>
                <a:lnTo>
                  <a:pt x="0" y="460739"/>
                </a:lnTo>
                <a:lnTo>
                  <a:pt x="414" y="478480"/>
                </a:lnTo>
                <a:lnTo>
                  <a:pt x="1660" y="491288"/>
                </a:lnTo>
                <a:lnTo>
                  <a:pt x="3741" y="499165"/>
                </a:lnTo>
                <a:lnTo>
                  <a:pt x="6659" y="502110"/>
                </a:lnTo>
                <a:lnTo>
                  <a:pt x="139796" y="665676"/>
                </a:lnTo>
                <a:lnTo>
                  <a:pt x="420803" y="665676"/>
                </a:lnTo>
                <a:lnTo>
                  <a:pt x="612902" y="523031"/>
                </a:lnTo>
                <a:lnTo>
                  <a:pt x="526360" y="427934"/>
                </a:lnTo>
                <a:lnTo>
                  <a:pt x="278159" y="539198"/>
                </a:lnTo>
                <a:lnTo>
                  <a:pt x="121252" y="349957"/>
                </a:lnTo>
                <a:lnTo>
                  <a:pt x="295278" y="160707"/>
                </a:lnTo>
                <a:lnTo>
                  <a:pt x="476435" y="237741"/>
                </a:lnTo>
                <a:lnTo>
                  <a:pt x="568202" y="95096"/>
                </a:lnTo>
                <a:lnTo>
                  <a:pt x="37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437878" y="3543127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918586" y="3590676"/>
            <a:ext cx="761365" cy="666115"/>
          </a:xfrm>
          <a:custGeom>
            <a:avLst/>
            <a:gdLst/>
            <a:ahLst/>
            <a:cxnLst/>
            <a:rect l="l" t="t" r="r" b="b"/>
            <a:pathLst>
              <a:path w="761365" h="666114">
                <a:moveTo>
                  <a:pt x="760772" y="0"/>
                </a:moveTo>
                <a:lnTo>
                  <a:pt x="570579" y="0"/>
                </a:lnTo>
                <a:lnTo>
                  <a:pt x="380386" y="285289"/>
                </a:lnTo>
                <a:lnTo>
                  <a:pt x="237741" y="0"/>
                </a:lnTo>
                <a:lnTo>
                  <a:pt x="73222" y="0"/>
                </a:lnTo>
                <a:lnTo>
                  <a:pt x="0" y="665676"/>
                </a:lnTo>
                <a:lnTo>
                  <a:pt x="142644" y="665676"/>
                </a:lnTo>
                <a:lnTo>
                  <a:pt x="216349" y="332838"/>
                </a:lnTo>
                <a:lnTo>
                  <a:pt x="363737" y="537774"/>
                </a:lnTo>
                <a:lnTo>
                  <a:pt x="523031" y="349957"/>
                </a:lnTo>
                <a:lnTo>
                  <a:pt x="501639" y="665676"/>
                </a:lnTo>
                <a:lnTo>
                  <a:pt x="746511" y="665676"/>
                </a:lnTo>
                <a:lnTo>
                  <a:pt x="7607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724036" y="3590676"/>
            <a:ext cx="696595" cy="821690"/>
          </a:xfrm>
          <a:custGeom>
            <a:avLst/>
            <a:gdLst/>
            <a:ahLst/>
            <a:cxnLst/>
            <a:rect l="l" t="t" r="r" b="b"/>
            <a:pathLst>
              <a:path w="696595" h="821689">
                <a:moveTo>
                  <a:pt x="450291" y="0"/>
                </a:moveTo>
                <a:lnTo>
                  <a:pt x="352348" y="0"/>
                </a:lnTo>
                <a:lnTo>
                  <a:pt x="259626" y="314299"/>
                </a:lnTo>
                <a:lnTo>
                  <a:pt x="114604" y="0"/>
                </a:lnTo>
                <a:lnTo>
                  <a:pt x="482" y="30911"/>
                </a:lnTo>
                <a:lnTo>
                  <a:pt x="128866" y="380390"/>
                </a:lnTo>
                <a:lnTo>
                  <a:pt x="240614" y="427939"/>
                </a:lnTo>
                <a:lnTo>
                  <a:pt x="223964" y="532066"/>
                </a:lnTo>
                <a:lnTo>
                  <a:pt x="0" y="572490"/>
                </a:lnTo>
                <a:lnTo>
                  <a:pt x="33769" y="685660"/>
                </a:lnTo>
                <a:lnTo>
                  <a:pt x="271513" y="679475"/>
                </a:lnTo>
                <a:lnTo>
                  <a:pt x="423672" y="475488"/>
                </a:lnTo>
                <a:lnTo>
                  <a:pt x="450291" y="0"/>
                </a:lnTo>
                <a:close/>
              </a:path>
              <a:path w="696595" h="821689">
                <a:moveTo>
                  <a:pt x="696595" y="585800"/>
                </a:moveTo>
                <a:lnTo>
                  <a:pt x="601497" y="504964"/>
                </a:lnTo>
                <a:lnTo>
                  <a:pt x="506399" y="585800"/>
                </a:lnTo>
                <a:lnTo>
                  <a:pt x="553948" y="665683"/>
                </a:lnTo>
                <a:lnTo>
                  <a:pt x="601497" y="713232"/>
                </a:lnTo>
                <a:lnTo>
                  <a:pt x="489750" y="745566"/>
                </a:lnTo>
                <a:lnTo>
                  <a:pt x="506399" y="821639"/>
                </a:lnTo>
                <a:lnTo>
                  <a:pt x="626211" y="808329"/>
                </a:lnTo>
                <a:lnTo>
                  <a:pt x="696595" y="5858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9716384" y="3581168"/>
            <a:ext cx="541655" cy="697865"/>
          </a:xfrm>
          <a:custGeom>
            <a:avLst/>
            <a:gdLst/>
            <a:ahLst/>
            <a:cxnLst/>
            <a:rect l="l" t="t" r="r" b="b"/>
            <a:pathLst>
              <a:path w="541654" h="697864">
                <a:moveTo>
                  <a:pt x="541114" y="0"/>
                </a:moveTo>
                <a:lnTo>
                  <a:pt x="443630" y="0"/>
                </a:lnTo>
                <a:lnTo>
                  <a:pt x="424615" y="260086"/>
                </a:lnTo>
                <a:lnTo>
                  <a:pt x="262944" y="342345"/>
                </a:lnTo>
                <a:lnTo>
                  <a:pt x="144079" y="264840"/>
                </a:lnTo>
                <a:lnTo>
                  <a:pt x="103661" y="9507"/>
                </a:lnTo>
                <a:lnTo>
                  <a:pt x="0" y="9507"/>
                </a:lnTo>
                <a:lnTo>
                  <a:pt x="7612" y="342345"/>
                </a:lnTo>
                <a:lnTo>
                  <a:pt x="215396" y="532538"/>
                </a:lnTo>
                <a:lnTo>
                  <a:pt x="393705" y="437442"/>
                </a:lnTo>
                <a:lnTo>
                  <a:pt x="398469" y="697528"/>
                </a:lnTo>
                <a:lnTo>
                  <a:pt x="541114" y="675183"/>
                </a:lnTo>
                <a:lnTo>
                  <a:pt x="54111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0303142" y="3587349"/>
            <a:ext cx="1239520" cy="672465"/>
          </a:xfrm>
          <a:custGeom>
            <a:avLst/>
            <a:gdLst/>
            <a:ahLst/>
            <a:cxnLst/>
            <a:rect l="l" t="t" r="r" b="b"/>
            <a:pathLst>
              <a:path w="1239520" h="672464">
                <a:moveTo>
                  <a:pt x="561060" y="3327"/>
                </a:moveTo>
                <a:lnTo>
                  <a:pt x="0" y="3327"/>
                </a:lnTo>
                <a:lnTo>
                  <a:pt x="0" y="161188"/>
                </a:lnTo>
                <a:lnTo>
                  <a:pt x="185432" y="173558"/>
                </a:lnTo>
                <a:lnTo>
                  <a:pt x="164985" y="669010"/>
                </a:lnTo>
                <a:lnTo>
                  <a:pt x="445528" y="669010"/>
                </a:lnTo>
                <a:lnTo>
                  <a:pt x="375627" y="193522"/>
                </a:lnTo>
                <a:lnTo>
                  <a:pt x="561060" y="164045"/>
                </a:lnTo>
                <a:lnTo>
                  <a:pt x="561060" y="3327"/>
                </a:lnTo>
                <a:close/>
              </a:path>
              <a:path w="1239520" h="672464">
                <a:moveTo>
                  <a:pt x="1239151" y="304787"/>
                </a:moveTo>
                <a:lnTo>
                  <a:pt x="1212011" y="132181"/>
                </a:lnTo>
                <a:lnTo>
                  <a:pt x="1206334" y="96050"/>
                </a:lnTo>
                <a:lnTo>
                  <a:pt x="1096975" y="51663"/>
                </a:lnTo>
                <a:lnTo>
                  <a:pt x="1096975" y="425564"/>
                </a:lnTo>
                <a:lnTo>
                  <a:pt x="983335" y="537298"/>
                </a:lnTo>
                <a:lnTo>
                  <a:pt x="804075" y="514946"/>
                </a:lnTo>
                <a:lnTo>
                  <a:pt x="739419" y="291465"/>
                </a:lnTo>
                <a:lnTo>
                  <a:pt x="853998" y="132181"/>
                </a:lnTo>
                <a:lnTo>
                  <a:pt x="1081290" y="187350"/>
                </a:lnTo>
                <a:lnTo>
                  <a:pt x="1096975" y="425564"/>
                </a:lnTo>
                <a:lnTo>
                  <a:pt x="1096975" y="51663"/>
                </a:lnTo>
                <a:lnTo>
                  <a:pt x="1014247" y="18072"/>
                </a:lnTo>
                <a:lnTo>
                  <a:pt x="726097" y="0"/>
                </a:lnTo>
                <a:lnTo>
                  <a:pt x="601040" y="192100"/>
                </a:lnTo>
                <a:lnTo>
                  <a:pt x="601040" y="432219"/>
                </a:lnTo>
                <a:lnTo>
                  <a:pt x="709447" y="657593"/>
                </a:lnTo>
                <a:lnTo>
                  <a:pt x="1014247" y="672338"/>
                </a:lnTo>
                <a:lnTo>
                  <a:pt x="1222971" y="576287"/>
                </a:lnTo>
                <a:lnTo>
                  <a:pt x="1225296" y="537298"/>
                </a:lnTo>
                <a:lnTo>
                  <a:pt x="1239151" y="3047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1833669" y="3585927"/>
            <a:ext cx="2432685" cy="680085"/>
          </a:xfrm>
          <a:custGeom>
            <a:avLst/>
            <a:gdLst/>
            <a:ahLst/>
            <a:cxnLst/>
            <a:rect l="l" t="t" r="r" b="b"/>
            <a:pathLst>
              <a:path w="2432684" h="680085">
                <a:moveTo>
                  <a:pt x="658545" y="644753"/>
                </a:moveTo>
                <a:lnTo>
                  <a:pt x="652589" y="549376"/>
                </a:lnTo>
                <a:lnTo>
                  <a:pt x="646874" y="461632"/>
                </a:lnTo>
                <a:lnTo>
                  <a:pt x="641388" y="381508"/>
                </a:lnTo>
                <a:lnTo>
                  <a:pt x="636143" y="309029"/>
                </a:lnTo>
                <a:lnTo>
                  <a:pt x="631139" y="244170"/>
                </a:lnTo>
                <a:lnTo>
                  <a:pt x="626364" y="186944"/>
                </a:lnTo>
                <a:lnTo>
                  <a:pt x="621830" y="137350"/>
                </a:lnTo>
                <a:lnTo>
                  <a:pt x="617524" y="95377"/>
                </a:lnTo>
                <a:lnTo>
                  <a:pt x="609638" y="34340"/>
                </a:lnTo>
                <a:lnTo>
                  <a:pt x="599592" y="0"/>
                </a:lnTo>
                <a:lnTo>
                  <a:pt x="407009" y="0"/>
                </a:lnTo>
                <a:lnTo>
                  <a:pt x="437438" y="332841"/>
                </a:lnTo>
                <a:lnTo>
                  <a:pt x="152146" y="347103"/>
                </a:lnTo>
                <a:lnTo>
                  <a:pt x="123621" y="14262"/>
                </a:lnTo>
                <a:lnTo>
                  <a:pt x="0" y="14262"/>
                </a:lnTo>
                <a:lnTo>
                  <a:pt x="25666" y="679932"/>
                </a:lnTo>
                <a:lnTo>
                  <a:pt x="165950" y="659015"/>
                </a:lnTo>
                <a:lnTo>
                  <a:pt x="152146" y="442201"/>
                </a:lnTo>
                <a:lnTo>
                  <a:pt x="456946" y="427939"/>
                </a:lnTo>
                <a:lnTo>
                  <a:pt x="484987" y="650938"/>
                </a:lnTo>
                <a:lnTo>
                  <a:pt x="658545" y="644753"/>
                </a:lnTo>
                <a:close/>
              </a:path>
              <a:path w="2432684" h="680085">
                <a:moveTo>
                  <a:pt x="1314767" y="670433"/>
                </a:moveTo>
                <a:lnTo>
                  <a:pt x="1260233" y="480237"/>
                </a:lnTo>
                <a:lnTo>
                  <a:pt x="1226972" y="364223"/>
                </a:lnTo>
                <a:lnTo>
                  <a:pt x="1151166" y="99847"/>
                </a:lnTo>
                <a:lnTo>
                  <a:pt x="1124585" y="7137"/>
                </a:lnTo>
                <a:lnTo>
                  <a:pt x="1077036" y="6883"/>
                </a:lnTo>
                <a:lnTo>
                  <a:pt x="1077036" y="364223"/>
                </a:lnTo>
                <a:lnTo>
                  <a:pt x="886841" y="364223"/>
                </a:lnTo>
                <a:lnTo>
                  <a:pt x="963866" y="99847"/>
                </a:lnTo>
                <a:lnTo>
                  <a:pt x="1077036" y="364223"/>
                </a:lnTo>
                <a:lnTo>
                  <a:pt x="1077036" y="6883"/>
                </a:lnTo>
                <a:lnTo>
                  <a:pt x="860209" y="5702"/>
                </a:lnTo>
                <a:lnTo>
                  <a:pt x="696645" y="670433"/>
                </a:lnTo>
                <a:lnTo>
                  <a:pt x="839292" y="670433"/>
                </a:lnTo>
                <a:lnTo>
                  <a:pt x="934389" y="480237"/>
                </a:lnTo>
                <a:lnTo>
                  <a:pt x="1029487" y="480237"/>
                </a:lnTo>
                <a:lnTo>
                  <a:pt x="1124585" y="670433"/>
                </a:lnTo>
                <a:lnTo>
                  <a:pt x="1314767" y="670433"/>
                </a:lnTo>
                <a:close/>
              </a:path>
              <a:path w="2432684" h="680085">
                <a:moveTo>
                  <a:pt x="1851571" y="673760"/>
                </a:moveTo>
                <a:lnTo>
                  <a:pt x="1833029" y="0"/>
                </a:lnTo>
                <a:lnTo>
                  <a:pt x="1344231" y="19494"/>
                </a:lnTo>
                <a:lnTo>
                  <a:pt x="1357541" y="672338"/>
                </a:lnTo>
                <a:lnTo>
                  <a:pt x="1490687" y="666153"/>
                </a:lnTo>
                <a:lnTo>
                  <a:pt x="1490687" y="147396"/>
                </a:lnTo>
                <a:lnTo>
                  <a:pt x="1692770" y="128384"/>
                </a:lnTo>
                <a:lnTo>
                  <a:pt x="1714157" y="666153"/>
                </a:lnTo>
                <a:lnTo>
                  <a:pt x="1851571" y="673760"/>
                </a:lnTo>
                <a:close/>
              </a:path>
              <a:path w="2432684" h="680085">
                <a:moveTo>
                  <a:pt x="2432596" y="679932"/>
                </a:moveTo>
                <a:lnTo>
                  <a:pt x="2380284" y="4749"/>
                </a:lnTo>
                <a:lnTo>
                  <a:pt x="2190102" y="0"/>
                </a:lnTo>
                <a:lnTo>
                  <a:pt x="2066480" y="385140"/>
                </a:lnTo>
                <a:lnTo>
                  <a:pt x="2022729" y="19011"/>
                </a:lnTo>
                <a:lnTo>
                  <a:pt x="1885797" y="0"/>
                </a:lnTo>
                <a:lnTo>
                  <a:pt x="1921929" y="670433"/>
                </a:lnTo>
                <a:lnTo>
                  <a:pt x="2085492" y="675182"/>
                </a:lnTo>
                <a:lnTo>
                  <a:pt x="2219579" y="242493"/>
                </a:lnTo>
                <a:lnTo>
                  <a:pt x="2256675" y="670433"/>
                </a:lnTo>
                <a:lnTo>
                  <a:pt x="2432596" y="6799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4316647" y="3585927"/>
            <a:ext cx="2646045" cy="680085"/>
          </a:xfrm>
          <a:custGeom>
            <a:avLst/>
            <a:gdLst/>
            <a:ahLst/>
            <a:cxnLst/>
            <a:rect l="l" t="t" r="r" b="b"/>
            <a:pathLst>
              <a:path w="2646044" h="680085">
                <a:moveTo>
                  <a:pt x="612902" y="527786"/>
                </a:moveTo>
                <a:lnTo>
                  <a:pt x="526364" y="432689"/>
                </a:lnTo>
                <a:lnTo>
                  <a:pt x="278155" y="543953"/>
                </a:lnTo>
                <a:lnTo>
                  <a:pt x="121246" y="354711"/>
                </a:lnTo>
                <a:lnTo>
                  <a:pt x="295275" y="165468"/>
                </a:lnTo>
                <a:lnTo>
                  <a:pt x="476440" y="242493"/>
                </a:lnTo>
                <a:lnTo>
                  <a:pt x="568198" y="99847"/>
                </a:lnTo>
                <a:lnTo>
                  <a:pt x="377063" y="4749"/>
                </a:lnTo>
                <a:lnTo>
                  <a:pt x="155486" y="4749"/>
                </a:lnTo>
                <a:lnTo>
                  <a:pt x="26162" y="147396"/>
                </a:lnTo>
                <a:lnTo>
                  <a:pt x="18161" y="222275"/>
                </a:lnTo>
                <a:lnTo>
                  <a:pt x="11633" y="288404"/>
                </a:lnTo>
                <a:lnTo>
                  <a:pt x="6540" y="345795"/>
                </a:lnTo>
                <a:lnTo>
                  <a:pt x="2908" y="394449"/>
                </a:lnTo>
                <a:lnTo>
                  <a:pt x="723" y="434340"/>
                </a:lnTo>
                <a:lnTo>
                  <a:pt x="0" y="465493"/>
                </a:lnTo>
                <a:lnTo>
                  <a:pt x="419" y="483235"/>
                </a:lnTo>
                <a:lnTo>
                  <a:pt x="1663" y="496049"/>
                </a:lnTo>
                <a:lnTo>
                  <a:pt x="3746" y="503923"/>
                </a:lnTo>
                <a:lnTo>
                  <a:pt x="6654" y="506869"/>
                </a:lnTo>
                <a:lnTo>
                  <a:pt x="139801" y="670433"/>
                </a:lnTo>
                <a:lnTo>
                  <a:pt x="420801" y="670433"/>
                </a:lnTo>
                <a:lnTo>
                  <a:pt x="612902" y="527786"/>
                </a:lnTo>
                <a:close/>
              </a:path>
              <a:path w="2646044" h="680085">
                <a:moveTo>
                  <a:pt x="1261986" y="670433"/>
                </a:moveTo>
                <a:lnTo>
                  <a:pt x="1207452" y="480237"/>
                </a:lnTo>
                <a:lnTo>
                  <a:pt x="1174178" y="364223"/>
                </a:lnTo>
                <a:lnTo>
                  <a:pt x="1098372" y="99847"/>
                </a:lnTo>
                <a:lnTo>
                  <a:pt x="1071791" y="7137"/>
                </a:lnTo>
                <a:lnTo>
                  <a:pt x="1024242" y="6883"/>
                </a:lnTo>
                <a:lnTo>
                  <a:pt x="1024242" y="364223"/>
                </a:lnTo>
                <a:lnTo>
                  <a:pt x="834047" y="364223"/>
                </a:lnTo>
                <a:lnTo>
                  <a:pt x="911072" y="99847"/>
                </a:lnTo>
                <a:lnTo>
                  <a:pt x="1024242" y="364223"/>
                </a:lnTo>
                <a:lnTo>
                  <a:pt x="1024242" y="6883"/>
                </a:lnTo>
                <a:lnTo>
                  <a:pt x="807415" y="5702"/>
                </a:lnTo>
                <a:lnTo>
                  <a:pt x="643851" y="670433"/>
                </a:lnTo>
                <a:lnTo>
                  <a:pt x="786498" y="670433"/>
                </a:lnTo>
                <a:lnTo>
                  <a:pt x="881595" y="480237"/>
                </a:lnTo>
                <a:lnTo>
                  <a:pt x="976693" y="480237"/>
                </a:lnTo>
                <a:lnTo>
                  <a:pt x="1071791" y="670433"/>
                </a:lnTo>
                <a:lnTo>
                  <a:pt x="1261986" y="670433"/>
                </a:lnTo>
                <a:close/>
              </a:path>
              <a:path w="2646044" h="680085">
                <a:moveTo>
                  <a:pt x="1963318" y="644753"/>
                </a:moveTo>
                <a:lnTo>
                  <a:pt x="1957362" y="549376"/>
                </a:lnTo>
                <a:lnTo>
                  <a:pt x="1951634" y="461632"/>
                </a:lnTo>
                <a:lnTo>
                  <a:pt x="1946148" y="381508"/>
                </a:lnTo>
                <a:lnTo>
                  <a:pt x="1940902" y="309029"/>
                </a:lnTo>
                <a:lnTo>
                  <a:pt x="1935899" y="244170"/>
                </a:lnTo>
                <a:lnTo>
                  <a:pt x="1931123" y="186944"/>
                </a:lnTo>
                <a:lnTo>
                  <a:pt x="1926590" y="137350"/>
                </a:lnTo>
                <a:lnTo>
                  <a:pt x="1922297" y="95377"/>
                </a:lnTo>
                <a:lnTo>
                  <a:pt x="1914410" y="34340"/>
                </a:lnTo>
                <a:lnTo>
                  <a:pt x="1904352" y="0"/>
                </a:lnTo>
                <a:lnTo>
                  <a:pt x="1711769" y="0"/>
                </a:lnTo>
                <a:lnTo>
                  <a:pt x="1742198" y="332841"/>
                </a:lnTo>
                <a:lnTo>
                  <a:pt x="1456905" y="347103"/>
                </a:lnTo>
                <a:lnTo>
                  <a:pt x="1428381" y="14262"/>
                </a:lnTo>
                <a:lnTo>
                  <a:pt x="1304759" y="14262"/>
                </a:lnTo>
                <a:lnTo>
                  <a:pt x="1330426" y="679932"/>
                </a:lnTo>
                <a:lnTo>
                  <a:pt x="1470710" y="659015"/>
                </a:lnTo>
                <a:lnTo>
                  <a:pt x="1456905" y="442201"/>
                </a:lnTo>
                <a:lnTo>
                  <a:pt x="1761705" y="427939"/>
                </a:lnTo>
                <a:lnTo>
                  <a:pt x="1789747" y="650938"/>
                </a:lnTo>
                <a:lnTo>
                  <a:pt x="1963318" y="644753"/>
                </a:lnTo>
                <a:close/>
              </a:path>
              <a:path w="2646044" h="680085">
                <a:moveTo>
                  <a:pt x="2645689" y="306209"/>
                </a:moveTo>
                <a:lnTo>
                  <a:pt x="2618549" y="133604"/>
                </a:lnTo>
                <a:lnTo>
                  <a:pt x="2612872" y="97472"/>
                </a:lnTo>
                <a:lnTo>
                  <a:pt x="2503513" y="53086"/>
                </a:lnTo>
                <a:lnTo>
                  <a:pt x="2503513" y="426986"/>
                </a:lnTo>
                <a:lnTo>
                  <a:pt x="2389873" y="538721"/>
                </a:lnTo>
                <a:lnTo>
                  <a:pt x="2210612" y="516369"/>
                </a:lnTo>
                <a:lnTo>
                  <a:pt x="2145957" y="292887"/>
                </a:lnTo>
                <a:lnTo>
                  <a:pt x="2260536" y="133604"/>
                </a:lnTo>
                <a:lnTo>
                  <a:pt x="2487828" y="188772"/>
                </a:lnTo>
                <a:lnTo>
                  <a:pt x="2503513" y="426986"/>
                </a:lnTo>
                <a:lnTo>
                  <a:pt x="2503513" y="53086"/>
                </a:lnTo>
                <a:lnTo>
                  <a:pt x="2420785" y="19494"/>
                </a:lnTo>
                <a:lnTo>
                  <a:pt x="2132634" y="1422"/>
                </a:lnTo>
                <a:lnTo>
                  <a:pt x="2007577" y="193522"/>
                </a:lnTo>
                <a:lnTo>
                  <a:pt x="2007577" y="433641"/>
                </a:lnTo>
                <a:lnTo>
                  <a:pt x="2115985" y="659015"/>
                </a:lnTo>
                <a:lnTo>
                  <a:pt x="2420785" y="673760"/>
                </a:lnTo>
                <a:lnTo>
                  <a:pt x="2629509" y="577710"/>
                </a:lnTo>
                <a:lnTo>
                  <a:pt x="2631833" y="538721"/>
                </a:lnTo>
                <a:lnTo>
                  <a:pt x="2645689" y="3062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962263" y="4836732"/>
            <a:ext cx="541020" cy="687070"/>
          </a:xfrm>
          <a:custGeom>
            <a:avLst/>
            <a:gdLst/>
            <a:ahLst/>
            <a:cxnLst/>
            <a:rect l="l" t="t" r="r" b="b"/>
            <a:pathLst>
              <a:path w="541019" h="687070">
                <a:moveTo>
                  <a:pt x="350439" y="0"/>
                </a:moveTo>
                <a:lnTo>
                  <a:pt x="0" y="42312"/>
                </a:lnTo>
                <a:lnTo>
                  <a:pt x="17601" y="686596"/>
                </a:lnTo>
                <a:lnTo>
                  <a:pt x="493084" y="658063"/>
                </a:lnTo>
                <a:lnTo>
                  <a:pt x="509447" y="602431"/>
                </a:lnTo>
                <a:lnTo>
                  <a:pt x="149314" y="602431"/>
                </a:lnTo>
                <a:lnTo>
                  <a:pt x="164047" y="411767"/>
                </a:lnTo>
                <a:lnTo>
                  <a:pt x="455996" y="411767"/>
                </a:lnTo>
                <a:lnTo>
                  <a:pt x="397987" y="353758"/>
                </a:lnTo>
                <a:lnTo>
                  <a:pt x="453883" y="282431"/>
                </a:lnTo>
                <a:lnTo>
                  <a:pt x="165000" y="282431"/>
                </a:lnTo>
                <a:lnTo>
                  <a:pt x="160274" y="271792"/>
                </a:lnTo>
                <a:lnTo>
                  <a:pt x="156085" y="239876"/>
                </a:lnTo>
                <a:lnTo>
                  <a:pt x="152432" y="186683"/>
                </a:lnTo>
                <a:lnTo>
                  <a:pt x="149314" y="112216"/>
                </a:lnTo>
                <a:lnTo>
                  <a:pt x="453164" y="112216"/>
                </a:lnTo>
                <a:lnTo>
                  <a:pt x="350439" y="0"/>
                </a:lnTo>
                <a:close/>
              </a:path>
              <a:path w="541019" h="687070">
                <a:moveTo>
                  <a:pt x="455996" y="411767"/>
                </a:moveTo>
                <a:lnTo>
                  <a:pt x="164047" y="411767"/>
                </a:lnTo>
                <a:lnTo>
                  <a:pt x="383255" y="540151"/>
                </a:lnTo>
                <a:lnTo>
                  <a:pt x="149314" y="602431"/>
                </a:lnTo>
                <a:lnTo>
                  <a:pt x="509447" y="602431"/>
                </a:lnTo>
                <a:lnTo>
                  <a:pt x="540632" y="496403"/>
                </a:lnTo>
                <a:lnTo>
                  <a:pt x="455996" y="411767"/>
                </a:lnTo>
                <a:close/>
              </a:path>
              <a:path w="541019" h="687070">
                <a:moveTo>
                  <a:pt x="453164" y="112216"/>
                </a:moveTo>
                <a:lnTo>
                  <a:pt x="149314" y="112216"/>
                </a:lnTo>
                <a:lnTo>
                  <a:pt x="377067" y="209689"/>
                </a:lnTo>
                <a:lnTo>
                  <a:pt x="165000" y="282431"/>
                </a:lnTo>
                <a:lnTo>
                  <a:pt x="453883" y="282431"/>
                </a:lnTo>
                <a:lnTo>
                  <a:pt x="525418" y="191146"/>
                </a:lnTo>
                <a:lnTo>
                  <a:pt x="453164" y="1122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781998" y="4857653"/>
            <a:ext cx="561340" cy="666115"/>
          </a:xfrm>
          <a:custGeom>
            <a:avLst/>
            <a:gdLst/>
            <a:ahLst/>
            <a:cxnLst/>
            <a:rect l="l" t="t" r="r" b="b"/>
            <a:pathLst>
              <a:path w="561339" h="666114">
                <a:moveTo>
                  <a:pt x="561071" y="0"/>
                </a:moveTo>
                <a:lnTo>
                  <a:pt x="0" y="0"/>
                </a:lnTo>
                <a:lnTo>
                  <a:pt x="0" y="157859"/>
                </a:lnTo>
                <a:lnTo>
                  <a:pt x="185439" y="170225"/>
                </a:lnTo>
                <a:lnTo>
                  <a:pt x="164989" y="665676"/>
                </a:lnTo>
                <a:lnTo>
                  <a:pt x="445536" y="665676"/>
                </a:lnTo>
                <a:lnTo>
                  <a:pt x="375632" y="190193"/>
                </a:lnTo>
                <a:lnTo>
                  <a:pt x="561071" y="160707"/>
                </a:lnTo>
                <a:lnTo>
                  <a:pt x="561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400607" y="4810104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89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886069" y="4852899"/>
            <a:ext cx="532765" cy="670560"/>
          </a:xfrm>
          <a:custGeom>
            <a:avLst/>
            <a:gdLst/>
            <a:ahLst/>
            <a:cxnLst/>
            <a:rect l="l" t="t" r="r" b="b"/>
            <a:pathLst>
              <a:path w="532764" h="670560">
                <a:moveTo>
                  <a:pt x="133137" y="0"/>
                </a:moveTo>
                <a:lnTo>
                  <a:pt x="119818" y="432688"/>
                </a:lnTo>
                <a:lnTo>
                  <a:pt x="80835" y="537774"/>
                </a:lnTo>
                <a:lnTo>
                  <a:pt x="0" y="556318"/>
                </a:lnTo>
                <a:lnTo>
                  <a:pt x="9507" y="670429"/>
                </a:lnTo>
                <a:lnTo>
                  <a:pt x="175931" y="638577"/>
                </a:lnTo>
                <a:lnTo>
                  <a:pt x="232987" y="462174"/>
                </a:lnTo>
                <a:lnTo>
                  <a:pt x="252002" y="123629"/>
                </a:lnTo>
                <a:lnTo>
                  <a:pt x="411767" y="145974"/>
                </a:lnTo>
                <a:lnTo>
                  <a:pt x="399411" y="670429"/>
                </a:lnTo>
                <a:lnTo>
                  <a:pt x="532538" y="657121"/>
                </a:lnTo>
                <a:lnTo>
                  <a:pt x="532538" y="19025"/>
                </a:lnTo>
                <a:lnTo>
                  <a:pt x="133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476135" y="4810104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89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961607" y="4857653"/>
            <a:ext cx="490855" cy="670560"/>
          </a:xfrm>
          <a:custGeom>
            <a:avLst/>
            <a:gdLst/>
            <a:ahLst/>
            <a:cxnLst/>
            <a:rect l="l" t="t" r="r" b="b"/>
            <a:pathLst>
              <a:path w="490854" h="670560">
                <a:moveTo>
                  <a:pt x="490697" y="0"/>
                </a:moveTo>
                <a:lnTo>
                  <a:pt x="0" y="0"/>
                </a:lnTo>
                <a:lnTo>
                  <a:pt x="14261" y="665676"/>
                </a:lnTo>
                <a:lnTo>
                  <a:pt x="142644" y="670429"/>
                </a:lnTo>
                <a:lnTo>
                  <a:pt x="166424" y="166895"/>
                </a:lnTo>
                <a:lnTo>
                  <a:pt x="475482" y="173073"/>
                </a:lnTo>
                <a:lnTo>
                  <a:pt x="4906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04131" y="4852891"/>
            <a:ext cx="1921510" cy="675640"/>
          </a:xfrm>
          <a:custGeom>
            <a:avLst/>
            <a:gdLst/>
            <a:ahLst/>
            <a:cxnLst/>
            <a:rect l="l" t="t" r="r" b="b"/>
            <a:pathLst>
              <a:path w="1921510" h="675639">
                <a:moveTo>
                  <a:pt x="475488" y="194957"/>
                </a:moveTo>
                <a:lnTo>
                  <a:pt x="433603" y="121259"/>
                </a:lnTo>
                <a:lnTo>
                  <a:pt x="364705" y="0"/>
                </a:lnTo>
                <a:lnTo>
                  <a:pt x="337604" y="419"/>
                </a:lnTo>
                <a:lnTo>
                  <a:pt x="337604" y="190195"/>
                </a:lnTo>
                <a:lnTo>
                  <a:pt x="322389" y="303364"/>
                </a:lnTo>
                <a:lnTo>
                  <a:pt x="175933" y="325234"/>
                </a:lnTo>
                <a:lnTo>
                  <a:pt x="198272" y="121259"/>
                </a:lnTo>
                <a:lnTo>
                  <a:pt x="337604" y="190195"/>
                </a:lnTo>
                <a:lnTo>
                  <a:pt x="337604" y="419"/>
                </a:lnTo>
                <a:lnTo>
                  <a:pt x="47548" y="4762"/>
                </a:lnTo>
                <a:lnTo>
                  <a:pt x="0" y="675195"/>
                </a:lnTo>
                <a:lnTo>
                  <a:pt x="136474" y="670445"/>
                </a:lnTo>
                <a:lnTo>
                  <a:pt x="170218" y="463130"/>
                </a:lnTo>
                <a:lnTo>
                  <a:pt x="449808" y="450761"/>
                </a:lnTo>
                <a:lnTo>
                  <a:pt x="462407" y="325234"/>
                </a:lnTo>
                <a:lnTo>
                  <a:pt x="475488" y="194957"/>
                </a:lnTo>
                <a:close/>
              </a:path>
              <a:path w="1921510" h="675639">
                <a:moveTo>
                  <a:pt x="1131646" y="670445"/>
                </a:moveTo>
                <a:lnTo>
                  <a:pt x="1077112" y="480250"/>
                </a:lnTo>
                <a:lnTo>
                  <a:pt x="1043851" y="364236"/>
                </a:lnTo>
                <a:lnTo>
                  <a:pt x="968044" y="99860"/>
                </a:lnTo>
                <a:lnTo>
                  <a:pt x="941451" y="7150"/>
                </a:lnTo>
                <a:lnTo>
                  <a:pt x="893902" y="6896"/>
                </a:lnTo>
                <a:lnTo>
                  <a:pt x="893902" y="364236"/>
                </a:lnTo>
                <a:lnTo>
                  <a:pt x="703719" y="364236"/>
                </a:lnTo>
                <a:lnTo>
                  <a:pt x="780732" y="99860"/>
                </a:lnTo>
                <a:lnTo>
                  <a:pt x="893902" y="364236"/>
                </a:lnTo>
                <a:lnTo>
                  <a:pt x="893902" y="6896"/>
                </a:lnTo>
                <a:lnTo>
                  <a:pt x="677087" y="5715"/>
                </a:lnTo>
                <a:lnTo>
                  <a:pt x="513524" y="670445"/>
                </a:lnTo>
                <a:lnTo>
                  <a:pt x="656170" y="670445"/>
                </a:lnTo>
                <a:lnTo>
                  <a:pt x="751268" y="480250"/>
                </a:lnTo>
                <a:lnTo>
                  <a:pt x="846353" y="480250"/>
                </a:lnTo>
                <a:lnTo>
                  <a:pt x="941451" y="670445"/>
                </a:lnTo>
                <a:lnTo>
                  <a:pt x="1131646" y="670445"/>
                </a:lnTo>
                <a:close/>
              </a:path>
              <a:path w="1921510" h="675639">
                <a:moveTo>
                  <a:pt x="1920951" y="4762"/>
                </a:moveTo>
                <a:lnTo>
                  <a:pt x="1730756" y="4762"/>
                </a:lnTo>
                <a:lnTo>
                  <a:pt x="1540573" y="290055"/>
                </a:lnTo>
                <a:lnTo>
                  <a:pt x="1397927" y="4762"/>
                </a:lnTo>
                <a:lnTo>
                  <a:pt x="1233411" y="4762"/>
                </a:lnTo>
                <a:lnTo>
                  <a:pt x="1160183" y="670445"/>
                </a:lnTo>
                <a:lnTo>
                  <a:pt x="1302829" y="670445"/>
                </a:lnTo>
                <a:lnTo>
                  <a:pt x="1376527" y="337604"/>
                </a:lnTo>
                <a:lnTo>
                  <a:pt x="1523923" y="542544"/>
                </a:lnTo>
                <a:lnTo>
                  <a:pt x="1683207" y="354723"/>
                </a:lnTo>
                <a:lnTo>
                  <a:pt x="1661820" y="670445"/>
                </a:lnTo>
                <a:lnTo>
                  <a:pt x="1906689" y="670445"/>
                </a:lnTo>
                <a:lnTo>
                  <a:pt x="1920951" y="47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480724" y="5127728"/>
            <a:ext cx="260985" cy="140335"/>
          </a:xfrm>
          <a:custGeom>
            <a:avLst/>
            <a:gdLst/>
            <a:ahLst/>
            <a:cxnLst/>
            <a:rect l="l" t="t" r="r" b="b"/>
            <a:pathLst>
              <a:path w="260984" h="140335">
                <a:moveTo>
                  <a:pt x="245353" y="0"/>
                </a:moveTo>
                <a:lnTo>
                  <a:pt x="0" y="4753"/>
                </a:lnTo>
                <a:lnTo>
                  <a:pt x="9507" y="140267"/>
                </a:lnTo>
                <a:lnTo>
                  <a:pt x="260567" y="125053"/>
                </a:lnTo>
                <a:lnTo>
                  <a:pt x="2453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807848" y="4852904"/>
            <a:ext cx="4667885" cy="826769"/>
          </a:xfrm>
          <a:custGeom>
            <a:avLst/>
            <a:gdLst/>
            <a:ahLst/>
            <a:cxnLst/>
            <a:rect l="l" t="t" r="r" b="b"/>
            <a:pathLst>
              <a:path w="4667884" h="826770">
                <a:moveTo>
                  <a:pt x="573430" y="5867"/>
                </a:moveTo>
                <a:lnTo>
                  <a:pt x="572490" y="4749"/>
                </a:lnTo>
                <a:lnTo>
                  <a:pt x="332841" y="4749"/>
                </a:lnTo>
                <a:lnTo>
                  <a:pt x="163563" y="308102"/>
                </a:lnTo>
                <a:lnTo>
                  <a:pt x="95097" y="4749"/>
                </a:lnTo>
                <a:lnTo>
                  <a:pt x="0" y="4749"/>
                </a:lnTo>
                <a:lnTo>
                  <a:pt x="20916" y="670433"/>
                </a:lnTo>
                <a:lnTo>
                  <a:pt x="142646" y="670433"/>
                </a:lnTo>
                <a:lnTo>
                  <a:pt x="163563" y="415099"/>
                </a:lnTo>
                <a:lnTo>
                  <a:pt x="523036" y="670433"/>
                </a:lnTo>
                <a:lnTo>
                  <a:pt x="570585" y="575335"/>
                </a:lnTo>
                <a:lnTo>
                  <a:pt x="332841" y="385140"/>
                </a:lnTo>
                <a:lnTo>
                  <a:pt x="383336" y="312585"/>
                </a:lnTo>
                <a:lnTo>
                  <a:pt x="427888" y="247688"/>
                </a:lnTo>
                <a:lnTo>
                  <a:pt x="466496" y="190449"/>
                </a:lnTo>
                <a:lnTo>
                  <a:pt x="499173" y="140893"/>
                </a:lnTo>
                <a:lnTo>
                  <a:pt x="525907" y="98996"/>
                </a:lnTo>
                <a:lnTo>
                  <a:pt x="546696" y="64770"/>
                </a:lnTo>
                <a:lnTo>
                  <a:pt x="570458" y="19316"/>
                </a:lnTo>
                <a:lnTo>
                  <a:pt x="573430" y="8089"/>
                </a:lnTo>
                <a:lnTo>
                  <a:pt x="573430" y="5867"/>
                </a:lnTo>
                <a:close/>
              </a:path>
              <a:path w="4667884" h="826770">
                <a:moveTo>
                  <a:pt x="1227226" y="670433"/>
                </a:moveTo>
                <a:lnTo>
                  <a:pt x="1172679" y="480237"/>
                </a:lnTo>
                <a:lnTo>
                  <a:pt x="1139418" y="364223"/>
                </a:lnTo>
                <a:lnTo>
                  <a:pt x="1063612" y="99847"/>
                </a:lnTo>
                <a:lnTo>
                  <a:pt x="1037031" y="7137"/>
                </a:lnTo>
                <a:lnTo>
                  <a:pt x="989482" y="6883"/>
                </a:lnTo>
                <a:lnTo>
                  <a:pt x="989482" y="364223"/>
                </a:lnTo>
                <a:lnTo>
                  <a:pt x="799287" y="364223"/>
                </a:lnTo>
                <a:lnTo>
                  <a:pt x="876312" y="99847"/>
                </a:lnTo>
                <a:lnTo>
                  <a:pt x="989482" y="364223"/>
                </a:lnTo>
                <a:lnTo>
                  <a:pt x="989482" y="6883"/>
                </a:lnTo>
                <a:lnTo>
                  <a:pt x="772655" y="5702"/>
                </a:lnTo>
                <a:lnTo>
                  <a:pt x="609092" y="670433"/>
                </a:lnTo>
                <a:lnTo>
                  <a:pt x="751738" y="670433"/>
                </a:lnTo>
                <a:lnTo>
                  <a:pt x="846836" y="480237"/>
                </a:lnTo>
                <a:lnTo>
                  <a:pt x="941933" y="480237"/>
                </a:lnTo>
                <a:lnTo>
                  <a:pt x="1037031" y="670433"/>
                </a:lnTo>
                <a:lnTo>
                  <a:pt x="1227226" y="670433"/>
                </a:lnTo>
                <a:close/>
              </a:path>
              <a:path w="4667884" h="826770">
                <a:moveTo>
                  <a:pt x="1928571" y="644753"/>
                </a:moveTo>
                <a:lnTo>
                  <a:pt x="1922614" y="549376"/>
                </a:lnTo>
                <a:lnTo>
                  <a:pt x="1916899" y="461632"/>
                </a:lnTo>
                <a:lnTo>
                  <a:pt x="1911413" y="381508"/>
                </a:lnTo>
                <a:lnTo>
                  <a:pt x="1906168" y="309029"/>
                </a:lnTo>
                <a:lnTo>
                  <a:pt x="1901151" y="244170"/>
                </a:lnTo>
                <a:lnTo>
                  <a:pt x="1896389" y="186944"/>
                </a:lnTo>
                <a:lnTo>
                  <a:pt x="1891855" y="137337"/>
                </a:lnTo>
                <a:lnTo>
                  <a:pt x="1887550" y="95377"/>
                </a:lnTo>
                <a:lnTo>
                  <a:pt x="1879663" y="34340"/>
                </a:lnTo>
                <a:lnTo>
                  <a:pt x="1869605" y="0"/>
                </a:lnTo>
                <a:lnTo>
                  <a:pt x="1677035" y="0"/>
                </a:lnTo>
                <a:lnTo>
                  <a:pt x="1707451" y="332841"/>
                </a:lnTo>
                <a:lnTo>
                  <a:pt x="1422171" y="347103"/>
                </a:lnTo>
                <a:lnTo>
                  <a:pt x="1393647" y="14262"/>
                </a:lnTo>
                <a:lnTo>
                  <a:pt x="1270012" y="14262"/>
                </a:lnTo>
                <a:lnTo>
                  <a:pt x="1295692" y="679932"/>
                </a:lnTo>
                <a:lnTo>
                  <a:pt x="1435963" y="659015"/>
                </a:lnTo>
                <a:lnTo>
                  <a:pt x="1422171" y="442201"/>
                </a:lnTo>
                <a:lnTo>
                  <a:pt x="1726958" y="427939"/>
                </a:lnTo>
                <a:lnTo>
                  <a:pt x="1755000" y="650938"/>
                </a:lnTo>
                <a:lnTo>
                  <a:pt x="1928571" y="644753"/>
                </a:lnTo>
                <a:close/>
              </a:path>
              <a:path w="4667884" h="826770">
                <a:moveTo>
                  <a:pt x="2584729" y="670433"/>
                </a:moveTo>
                <a:lnTo>
                  <a:pt x="2530195" y="480237"/>
                </a:lnTo>
                <a:lnTo>
                  <a:pt x="2496921" y="364223"/>
                </a:lnTo>
                <a:lnTo>
                  <a:pt x="2421128" y="99847"/>
                </a:lnTo>
                <a:lnTo>
                  <a:pt x="2394534" y="7137"/>
                </a:lnTo>
                <a:lnTo>
                  <a:pt x="2346985" y="6883"/>
                </a:lnTo>
                <a:lnTo>
                  <a:pt x="2346985" y="364223"/>
                </a:lnTo>
                <a:lnTo>
                  <a:pt x="2156790" y="364223"/>
                </a:lnTo>
                <a:lnTo>
                  <a:pt x="2233815" y="99847"/>
                </a:lnTo>
                <a:lnTo>
                  <a:pt x="2346985" y="364223"/>
                </a:lnTo>
                <a:lnTo>
                  <a:pt x="2346985" y="6883"/>
                </a:lnTo>
                <a:lnTo>
                  <a:pt x="2130171" y="5702"/>
                </a:lnTo>
                <a:lnTo>
                  <a:pt x="1966595" y="670433"/>
                </a:lnTo>
                <a:lnTo>
                  <a:pt x="2109241" y="670433"/>
                </a:lnTo>
                <a:lnTo>
                  <a:pt x="2204339" y="480237"/>
                </a:lnTo>
                <a:lnTo>
                  <a:pt x="2299436" y="480237"/>
                </a:lnTo>
                <a:lnTo>
                  <a:pt x="2394534" y="670433"/>
                </a:lnTo>
                <a:lnTo>
                  <a:pt x="2584729" y="670433"/>
                </a:lnTo>
                <a:close/>
              </a:path>
              <a:path w="4667884" h="826770">
                <a:moveTo>
                  <a:pt x="3150552" y="19024"/>
                </a:moveTo>
                <a:lnTo>
                  <a:pt x="2751150" y="0"/>
                </a:lnTo>
                <a:lnTo>
                  <a:pt x="2737840" y="432689"/>
                </a:lnTo>
                <a:lnTo>
                  <a:pt x="2698851" y="537768"/>
                </a:lnTo>
                <a:lnTo>
                  <a:pt x="2618016" y="556323"/>
                </a:lnTo>
                <a:lnTo>
                  <a:pt x="2627528" y="670433"/>
                </a:lnTo>
                <a:lnTo>
                  <a:pt x="2793949" y="638581"/>
                </a:lnTo>
                <a:lnTo>
                  <a:pt x="2850997" y="462178"/>
                </a:lnTo>
                <a:lnTo>
                  <a:pt x="2870022" y="123634"/>
                </a:lnTo>
                <a:lnTo>
                  <a:pt x="3029788" y="145973"/>
                </a:lnTo>
                <a:lnTo>
                  <a:pt x="3017431" y="670433"/>
                </a:lnTo>
                <a:lnTo>
                  <a:pt x="3150552" y="657123"/>
                </a:lnTo>
                <a:lnTo>
                  <a:pt x="3150552" y="19024"/>
                </a:lnTo>
                <a:close/>
              </a:path>
              <a:path w="4667884" h="826770">
                <a:moveTo>
                  <a:pt x="3802443" y="670433"/>
                </a:moveTo>
                <a:lnTo>
                  <a:pt x="3747909" y="480237"/>
                </a:lnTo>
                <a:lnTo>
                  <a:pt x="3714635" y="364223"/>
                </a:lnTo>
                <a:lnTo>
                  <a:pt x="3638829" y="99847"/>
                </a:lnTo>
                <a:lnTo>
                  <a:pt x="3612248" y="7137"/>
                </a:lnTo>
                <a:lnTo>
                  <a:pt x="3564699" y="6883"/>
                </a:lnTo>
                <a:lnTo>
                  <a:pt x="3564699" y="364223"/>
                </a:lnTo>
                <a:lnTo>
                  <a:pt x="3374504" y="364223"/>
                </a:lnTo>
                <a:lnTo>
                  <a:pt x="3451529" y="99847"/>
                </a:lnTo>
                <a:lnTo>
                  <a:pt x="3564699" y="364223"/>
                </a:lnTo>
                <a:lnTo>
                  <a:pt x="3564699" y="6883"/>
                </a:lnTo>
                <a:lnTo>
                  <a:pt x="3347872" y="5702"/>
                </a:lnTo>
                <a:lnTo>
                  <a:pt x="3184309" y="670433"/>
                </a:lnTo>
                <a:lnTo>
                  <a:pt x="3326955" y="670433"/>
                </a:lnTo>
                <a:lnTo>
                  <a:pt x="3422053" y="480237"/>
                </a:lnTo>
                <a:lnTo>
                  <a:pt x="3517150" y="480237"/>
                </a:lnTo>
                <a:lnTo>
                  <a:pt x="3612248" y="670433"/>
                </a:lnTo>
                <a:lnTo>
                  <a:pt x="3802443" y="670433"/>
                </a:lnTo>
                <a:close/>
              </a:path>
              <a:path w="4667884" h="826770">
                <a:moveTo>
                  <a:pt x="4430141" y="4749"/>
                </a:moveTo>
                <a:lnTo>
                  <a:pt x="4287494" y="4749"/>
                </a:lnTo>
                <a:lnTo>
                  <a:pt x="4123918" y="306679"/>
                </a:lnTo>
                <a:lnTo>
                  <a:pt x="4063060" y="4749"/>
                </a:lnTo>
                <a:lnTo>
                  <a:pt x="3859542" y="4749"/>
                </a:lnTo>
                <a:lnTo>
                  <a:pt x="4002189" y="365645"/>
                </a:lnTo>
                <a:lnTo>
                  <a:pt x="3885323" y="571398"/>
                </a:lnTo>
                <a:lnTo>
                  <a:pt x="3828643" y="671855"/>
                </a:lnTo>
                <a:lnTo>
                  <a:pt x="3830701" y="674141"/>
                </a:lnTo>
                <a:lnTo>
                  <a:pt x="3836847" y="675779"/>
                </a:lnTo>
                <a:lnTo>
                  <a:pt x="3847096" y="676757"/>
                </a:lnTo>
                <a:lnTo>
                  <a:pt x="3861460" y="677087"/>
                </a:lnTo>
                <a:lnTo>
                  <a:pt x="3881983" y="676668"/>
                </a:lnTo>
                <a:lnTo>
                  <a:pt x="3907459" y="675424"/>
                </a:lnTo>
                <a:lnTo>
                  <a:pt x="3937863" y="673341"/>
                </a:lnTo>
                <a:lnTo>
                  <a:pt x="3973195" y="670433"/>
                </a:lnTo>
                <a:lnTo>
                  <a:pt x="4097286" y="413677"/>
                </a:lnTo>
                <a:lnTo>
                  <a:pt x="4171937" y="670433"/>
                </a:lnTo>
                <a:lnTo>
                  <a:pt x="4430141" y="670433"/>
                </a:lnTo>
                <a:lnTo>
                  <a:pt x="4239933" y="370395"/>
                </a:lnTo>
                <a:lnTo>
                  <a:pt x="4430141" y="4749"/>
                </a:lnTo>
                <a:close/>
              </a:path>
              <a:path w="4667884" h="826770">
                <a:moveTo>
                  <a:pt x="4667847" y="590550"/>
                </a:moveTo>
                <a:lnTo>
                  <a:pt x="4572749" y="509714"/>
                </a:lnTo>
                <a:lnTo>
                  <a:pt x="4477651" y="590550"/>
                </a:lnTo>
                <a:lnTo>
                  <a:pt x="4525200" y="670433"/>
                </a:lnTo>
                <a:lnTo>
                  <a:pt x="4572749" y="717981"/>
                </a:lnTo>
                <a:lnTo>
                  <a:pt x="4461002" y="750316"/>
                </a:lnTo>
                <a:lnTo>
                  <a:pt x="4477651" y="826389"/>
                </a:lnTo>
                <a:lnTo>
                  <a:pt x="4597476" y="813079"/>
                </a:lnTo>
                <a:lnTo>
                  <a:pt x="4667847" y="5905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970356" y="6103715"/>
            <a:ext cx="2591435" cy="696595"/>
          </a:xfrm>
          <a:custGeom>
            <a:avLst/>
            <a:gdLst/>
            <a:ahLst/>
            <a:cxnLst/>
            <a:rect l="l" t="t" r="r" b="b"/>
            <a:pathLst>
              <a:path w="2591435" h="696595">
                <a:moveTo>
                  <a:pt x="658545" y="660920"/>
                </a:moveTo>
                <a:lnTo>
                  <a:pt x="652589" y="565543"/>
                </a:lnTo>
                <a:lnTo>
                  <a:pt x="646874" y="477799"/>
                </a:lnTo>
                <a:lnTo>
                  <a:pt x="641388" y="397675"/>
                </a:lnTo>
                <a:lnTo>
                  <a:pt x="636143" y="325196"/>
                </a:lnTo>
                <a:lnTo>
                  <a:pt x="631139" y="260337"/>
                </a:lnTo>
                <a:lnTo>
                  <a:pt x="626364" y="203111"/>
                </a:lnTo>
                <a:lnTo>
                  <a:pt x="621830" y="153504"/>
                </a:lnTo>
                <a:lnTo>
                  <a:pt x="617524" y="111544"/>
                </a:lnTo>
                <a:lnTo>
                  <a:pt x="609638" y="50507"/>
                </a:lnTo>
                <a:lnTo>
                  <a:pt x="599592" y="16167"/>
                </a:lnTo>
                <a:lnTo>
                  <a:pt x="407009" y="16167"/>
                </a:lnTo>
                <a:lnTo>
                  <a:pt x="437438" y="349008"/>
                </a:lnTo>
                <a:lnTo>
                  <a:pt x="152146" y="363270"/>
                </a:lnTo>
                <a:lnTo>
                  <a:pt x="123621" y="30429"/>
                </a:lnTo>
                <a:lnTo>
                  <a:pt x="0" y="30429"/>
                </a:lnTo>
                <a:lnTo>
                  <a:pt x="25666" y="696099"/>
                </a:lnTo>
                <a:lnTo>
                  <a:pt x="165950" y="675182"/>
                </a:lnTo>
                <a:lnTo>
                  <a:pt x="152146" y="458368"/>
                </a:lnTo>
                <a:lnTo>
                  <a:pt x="456946" y="444106"/>
                </a:lnTo>
                <a:lnTo>
                  <a:pt x="484987" y="667105"/>
                </a:lnTo>
                <a:lnTo>
                  <a:pt x="658545" y="660920"/>
                </a:lnTo>
                <a:close/>
              </a:path>
              <a:path w="2591435" h="696595">
                <a:moveTo>
                  <a:pt x="1340853" y="322376"/>
                </a:moveTo>
                <a:lnTo>
                  <a:pt x="1313726" y="149771"/>
                </a:lnTo>
                <a:lnTo>
                  <a:pt x="1308036" y="113639"/>
                </a:lnTo>
                <a:lnTo>
                  <a:pt x="1198676" y="69253"/>
                </a:lnTo>
                <a:lnTo>
                  <a:pt x="1198676" y="443153"/>
                </a:lnTo>
                <a:lnTo>
                  <a:pt x="1085037" y="554888"/>
                </a:lnTo>
                <a:lnTo>
                  <a:pt x="905776" y="532536"/>
                </a:lnTo>
                <a:lnTo>
                  <a:pt x="841121" y="309054"/>
                </a:lnTo>
                <a:lnTo>
                  <a:pt x="955700" y="149771"/>
                </a:lnTo>
                <a:lnTo>
                  <a:pt x="1182992" y="204939"/>
                </a:lnTo>
                <a:lnTo>
                  <a:pt x="1198676" y="443153"/>
                </a:lnTo>
                <a:lnTo>
                  <a:pt x="1198676" y="69253"/>
                </a:lnTo>
                <a:lnTo>
                  <a:pt x="1115949" y="35661"/>
                </a:lnTo>
                <a:lnTo>
                  <a:pt x="827798" y="17589"/>
                </a:lnTo>
                <a:lnTo>
                  <a:pt x="702754" y="209689"/>
                </a:lnTo>
                <a:lnTo>
                  <a:pt x="702754" y="449808"/>
                </a:lnTo>
                <a:lnTo>
                  <a:pt x="811149" y="675182"/>
                </a:lnTo>
                <a:lnTo>
                  <a:pt x="1115949" y="689927"/>
                </a:lnTo>
                <a:lnTo>
                  <a:pt x="1324673" y="593877"/>
                </a:lnTo>
                <a:lnTo>
                  <a:pt x="1326997" y="554888"/>
                </a:lnTo>
                <a:lnTo>
                  <a:pt x="1340853" y="322376"/>
                </a:lnTo>
                <a:close/>
              </a:path>
              <a:path w="2591435" h="696595">
                <a:moveTo>
                  <a:pt x="1923326" y="496404"/>
                </a:moveTo>
                <a:lnTo>
                  <a:pt x="1838693" y="411772"/>
                </a:lnTo>
                <a:lnTo>
                  <a:pt x="1780679" y="353758"/>
                </a:lnTo>
                <a:lnTo>
                  <a:pt x="1836585" y="282435"/>
                </a:lnTo>
                <a:lnTo>
                  <a:pt x="1908111" y="191147"/>
                </a:lnTo>
                <a:lnTo>
                  <a:pt x="1835861" y="112217"/>
                </a:lnTo>
                <a:lnTo>
                  <a:pt x="1765947" y="35852"/>
                </a:lnTo>
                <a:lnTo>
                  <a:pt x="1765947" y="540156"/>
                </a:lnTo>
                <a:lnTo>
                  <a:pt x="1532013" y="602437"/>
                </a:lnTo>
                <a:lnTo>
                  <a:pt x="1546745" y="411772"/>
                </a:lnTo>
                <a:lnTo>
                  <a:pt x="1765947" y="540156"/>
                </a:lnTo>
                <a:lnTo>
                  <a:pt x="1765947" y="35852"/>
                </a:lnTo>
                <a:lnTo>
                  <a:pt x="1759762" y="29095"/>
                </a:lnTo>
                <a:lnTo>
                  <a:pt x="1759762" y="209689"/>
                </a:lnTo>
                <a:lnTo>
                  <a:pt x="1547698" y="282435"/>
                </a:lnTo>
                <a:lnTo>
                  <a:pt x="1542973" y="271792"/>
                </a:lnTo>
                <a:lnTo>
                  <a:pt x="1538782" y="239877"/>
                </a:lnTo>
                <a:lnTo>
                  <a:pt x="1535125" y="186690"/>
                </a:lnTo>
                <a:lnTo>
                  <a:pt x="1532013" y="112217"/>
                </a:lnTo>
                <a:lnTo>
                  <a:pt x="1759762" y="209689"/>
                </a:lnTo>
                <a:lnTo>
                  <a:pt x="1759762" y="29095"/>
                </a:lnTo>
                <a:lnTo>
                  <a:pt x="1733130" y="0"/>
                </a:lnTo>
                <a:lnTo>
                  <a:pt x="1382699" y="42316"/>
                </a:lnTo>
                <a:lnTo>
                  <a:pt x="1400302" y="686600"/>
                </a:lnTo>
                <a:lnTo>
                  <a:pt x="1875777" y="658063"/>
                </a:lnTo>
                <a:lnTo>
                  <a:pt x="1892147" y="602437"/>
                </a:lnTo>
                <a:lnTo>
                  <a:pt x="1923326" y="496404"/>
                </a:lnTo>
                <a:close/>
              </a:path>
              <a:path w="2591435" h="696595">
                <a:moveTo>
                  <a:pt x="2590901" y="322376"/>
                </a:moveTo>
                <a:lnTo>
                  <a:pt x="2563761" y="149771"/>
                </a:lnTo>
                <a:lnTo>
                  <a:pt x="2558084" y="113639"/>
                </a:lnTo>
                <a:lnTo>
                  <a:pt x="2448725" y="69253"/>
                </a:lnTo>
                <a:lnTo>
                  <a:pt x="2448725" y="443153"/>
                </a:lnTo>
                <a:lnTo>
                  <a:pt x="2335085" y="554888"/>
                </a:lnTo>
                <a:lnTo>
                  <a:pt x="2155825" y="532536"/>
                </a:lnTo>
                <a:lnTo>
                  <a:pt x="2091169" y="309054"/>
                </a:lnTo>
                <a:lnTo>
                  <a:pt x="2205748" y="149771"/>
                </a:lnTo>
                <a:lnTo>
                  <a:pt x="2433040" y="204939"/>
                </a:lnTo>
                <a:lnTo>
                  <a:pt x="2448725" y="443153"/>
                </a:lnTo>
                <a:lnTo>
                  <a:pt x="2448725" y="69253"/>
                </a:lnTo>
                <a:lnTo>
                  <a:pt x="2365997" y="35661"/>
                </a:lnTo>
                <a:lnTo>
                  <a:pt x="2077847" y="17589"/>
                </a:lnTo>
                <a:lnTo>
                  <a:pt x="1952790" y="209689"/>
                </a:lnTo>
                <a:lnTo>
                  <a:pt x="1952790" y="449808"/>
                </a:lnTo>
                <a:lnTo>
                  <a:pt x="2061197" y="675182"/>
                </a:lnTo>
                <a:lnTo>
                  <a:pt x="2365997" y="689927"/>
                </a:lnTo>
                <a:lnTo>
                  <a:pt x="2574721" y="593877"/>
                </a:lnTo>
                <a:lnTo>
                  <a:pt x="2577046" y="554888"/>
                </a:lnTo>
                <a:lnTo>
                  <a:pt x="2590901" y="3223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608811" y="6124630"/>
            <a:ext cx="613410" cy="666115"/>
          </a:xfrm>
          <a:custGeom>
            <a:avLst/>
            <a:gdLst/>
            <a:ahLst/>
            <a:cxnLst/>
            <a:rect l="l" t="t" r="r" b="b"/>
            <a:pathLst>
              <a:path w="613410" h="666115">
                <a:moveTo>
                  <a:pt x="377056" y="0"/>
                </a:moveTo>
                <a:lnTo>
                  <a:pt x="155482" y="0"/>
                </a:lnTo>
                <a:lnTo>
                  <a:pt x="26156" y="142644"/>
                </a:lnTo>
                <a:lnTo>
                  <a:pt x="18165" y="217522"/>
                </a:lnTo>
                <a:lnTo>
                  <a:pt x="11626" y="283655"/>
                </a:lnTo>
                <a:lnTo>
                  <a:pt x="6540" y="341044"/>
                </a:lnTo>
                <a:lnTo>
                  <a:pt x="2907" y="389688"/>
                </a:lnTo>
                <a:lnTo>
                  <a:pt x="726" y="429587"/>
                </a:lnTo>
                <a:lnTo>
                  <a:pt x="0" y="460739"/>
                </a:lnTo>
                <a:lnTo>
                  <a:pt x="414" y="478480"/>
                </a:lnTo>
                <a:lnTo>
                  <a:pt x="1660" y="491288"/>
                </a:lnTo>
                <a:lnTo>
                  <a:pt x="3741" y="499165"/>
                </a:lnTo>
                <a:lnTo>
                  <a:pt x="6659" y="502110"/>
                </a:lnTo>
                <a:lnTo>
                  <a:pt x="139796" y="665676"/>
                </a:lnTo>
                <a:lnTo>
                  <a:pt x="420803" y="665676"/>
                </a:lnTo>
                <a:lnTo>
                  <a:pt x="612902" y="523031"/>
                </a:lnTo>
                <a:lnTo>
                  <a:pt x="526360" y="427934"/>
                </a:lnTo>
                <a:lnTo>
                  <a:pt x="278159" y="539198"/>
                </a:lnTo>
                <a:lnTo>
                  <a:pt x="121252" y="349957"/>
                </a:lnTo>
                <a:lnTo>
                  <a:pt x="295278" y="160707"/>
                </a:lnTo>
                <a:lnTo>
                  <a:pt x="476435" y="237741"/>
                </a:lnTo>
                <a:lnTo>
                  <a:pt x="568202" y="95096"/>
                </a:lnTo>
                <a:lnTo>
                  <a:pt x="37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266875" y="6124630"/>
            <a:ext cx="561340" cy="666115"/>
          </a:xfrm>
          <a:custGeom>
            <a:avLst/>
            <a:gdLst/>
            <a:ahLst/>
            <a:cxnLst/>
            <a:rect l="l" t="t" r="r" b="b"/>
            <a:pathLst>
              <a:path w="561339" h="666115">
                <a:moveTo>
                  <a:pt x="561071" y="0"/>
                </a:moveTo>
                <a:lnTo>
                  <a:pt x="0" y="0"/>
                </a:lnTo>
                <a:lnTo>
                  <a:pt x="0" y="157859"/>
                </a:lnTo>
                <a:lnTo>
                  <a:pt x="185439" y="170225"/>
                </a:lnTo>
                <a:lnTo>
                  <a:pt x="164989" y="665676"/>
                </a:lnTo>
                <a:lnTo>
                  <a:pt x="445536" y="665676"/>
                </a:lnTo>
                <a:lnTo>
                  <a:pt x="375632" y="190193"/>
                </a:lnTo>
                <a:lnTo>
                  <a:pt x="561071" y="160707"/>
                </a:lnTo>
                <a:lnTo>
                  <a:pt x="561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875966" y="6124619"/>
            <a:ext cx="523240" cy="666115"/>
          </a:xfrm>
          <a:custGeom>
            <a:avLst/>
            <a:gdLst/>
            <a:ahLst/>
            <a:cxnLst/>
            <a:rect l="l" t="t" r="r" b="b"/>
            <a:pathLst>
              <a:path w="523239" h="666115">
                <a:moveTo>
                  <a:pt x="190193" y="0"/>
                </a:moveTo>
                <a:lnTo>
                  <a:pt x="16638" y="47558"/>
                </a:lnTo>
                <a:lnTo>
                  <a:pt x="33747" y="285300"/>
                </a:lnTo>
                <a:lnTo>
                  <a:pt x="142644" y="380396"/>
                </a:lnTo>
                <a:lnTo>
                  <a:pt x="0" y="665686"/>
                </a:lnTo>
                <a:lnTo>
                  <a:pt x="190193" y="665686"/>
                </a:lnTo>
                <a:lnTo>
                  <a:pt x="237741" y="410343"/>
                </a:lnTo>
                <a:lnTo>
                  <a:pt x="319519" y="408919"/>
                </a:lnTo>
                <a:lnTo>
                  <a:pt x="510616" y="408919"/>
                </a:lnTo>
                <a:lnTo>
                  <a:pt x="504662" y="285771"/>
                </a:lnTo>
                <a:lnTo>
                  <a:pt x="369454" y="285771"/>
                </a:lnTo>
                <a:lnTo>
                  <a:pt x="224904" y="271981"/>
                </a:lnTo>
                <a:lnTo>
                  <a:pt x="152634" y="149786"/>
                </a:lnTo>
                <a:lnTo>
                  <a:pt x="281488" y="97955"/>
                </a:lnTo>
                <a:lnTo>
                  <a:pt x="495581" y="97955"/>
                </a:lnTo>
                <a:lnTo>
                  <a:pt x="491649" y="16648"/>
                </a:lnTo>
                <a:lnTo>
                  <a:pt x="190193" y="0"/>
                </a:lnTo>
                <a:close/>
              </a:path>
              <a:path w="523239" h="666115">
                <a:moveTo>
                  <a:pt x="510616" y="408919"/>
                </a:moveTo>
                <a:lnTo>
                  <a:pt x="319519" y="408919"/>
                </a:lnTo>
                <a:lnTo>
                  <a:pt x="353277" y="665686"/>
                </a:lnTo>
                <a:lnTo>
                  <a:pt x="523031" y="665686"/>
                </a:lnTo>
                <a:lnTo>
                  <a:pt x="510685" y="410343"/>
                </a:lnTo>
                <a:lnTo>
                  <a:pt x="510616" y="408919"/>
                </a:lnTo>
                <a:close/>
              </a:path>
              <a:path w="523239" h="666115">
                <a:moveTo>
                  <a:pt x="495581" y="97955"/>
                </a:moveTo>
                <a:lnTo>
                  <a:pt x="281488" y="97955"/>
                </a:lnTo>
                <a:lnTo>
                  <a:pt x="370878" y="109839"/>
                </a:lnTo>
                <a:lnTo>
                  <a:pt x="369566" y="271981"/>
                </a:lnTo>
                <a:lnTo>
                  <a:pt x="369454" y="285771"/>
                </a:lnTo>
                <a:lnTo>
                  <a:pt x="504662" y="285771"/>
                </a:lnTo>
                <a:lnTo>
                  <a:pt x="495581" y="979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445122" y="6124630"/>
            <a:ext cx="601980" cy="672465"/>
          </a:xfrm>
          <a:custGeom>
            <a:avLst/>
            <a:gdLst/>
            <a:ahLst/>
            <a:cxnLst/>
            <a:rect l="l" t="t" r="r" b="b"/>
            <a:pathLst>
              <a:path w="601979" h="672465">
                <a:moveTo>
                  <a:pt x="601489" y="0"/>
                </a:moveTo>
                <a:lnTo>
                  <a:pt x="458844" y="0"/>
                </a:lnTo>
                <a:lnTo>
                  <a:pt x="295268" y="301927"/>
                </a:lnTo>
                <a:lnTo>
                  <a:pt x="234411" y="0"/>
                </a:lnTo>
                <a:lnTo>
                  <a:pt x="30899" y="0"/>
                </a:lnTo>
                <a:lnTo>
                  <a:pt x="173544" y="360889"/>
                </a:lnTo>
                <a:lnTo>
                  <a:pt x="56669" y="566648"/>
                </a:lnTo>
                <a:lnTo>
                  <a:pt x="0" y="667100"/>
                </a:lnTo>
                <a:lnTo>
                  <a:pt x="2049" y="669389"/>
                </a:lnTo>
                <a:lnTo>
                  <a:pt x="8200" y="671025"/>
                </a:lnTo>
                <a:lnTo>
                  <a:pt x="18451" y="672007"/>
                </a:lnTo>
                <a:lnTo>
                  <a:pt x="32805" y="672335"/>
                </a:lnTo>
                <a:lnTo>
                  <a:pt x="53339" y="671919"/>
                </a:lnTo>
                <a:lnTo>
                  <a:pt x="78806" y="670670"/>
                </a:lnTo>
                <a:lnTo>
                  <a:pt x="109208" y="668589"/>
                </a:lnTo>
                <a:lnTo>
                  <a:pt x="144550" y="665676"/>
                </a:lnTo>
                <a:lnTo>
                  <a:pt x="268641" y="408919"/>
                </a:lnTo>
                <a:lnTo>
                  <a:pt x="343287" y="665676"/>
                </a:lnTo>
                <a:lnTo>
                  <a:pt x="601489" y="665676"/>
                </a:lnTo>
                <a:lnTo>
                  <a:pt x="411285" y="365643"/>
                </a:lnTo>
                <a:lnTo>
                  <a:pt x="6014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311933" y="6119876"/>
            <a:ext cx="547370" cy="680085"/>
          </a:xfrm>
          <a:custGeom>
            <a:avLst/>
            <a:gdLst/>
            <a:ahLst/>
            <a:cxnLst/>
            <a:rect l="l" t="t" r="r" b="b"/>
            <a:pathLst>
              <a:path w="547370" h="680084">
                <a:moveTo>
                  <a:pt x="304304" y="0"/>
                </a:moveTo>
                <a:lnTo>
                  <a:pt x="180685" y="385140"/>
                </a:lnTo>
                <a:lnTo>
                  <a:pt x="136938" y="19015"/>
                </a:lnTo>
                <a:lnTo>
                  <a:pt x="0" y="0"/>
                </a:lnTo>
                <a:lnTo>
                  <a:pt x="36135" y="670429"/>
                </a:lnTo>
                <a:lnTo>
                  <a:pt x="199700" y="675183"/>
                </a:lnTo>
                <a:lnTo>
                  <a:pt x="333790" y="242495"/>
                </a:lnTo>
                <a:lnTo>
                  <a:pt x="370878" y="670429"/>
                </a:lnTo>
                <a:lnTo>
                  <a:pt x="546810" y="679937"/>
                </a:lnTo>
                <a:lnTo>
                  <a:pt x="494498" y="4753"/>
                </a:lnTo>
                <a:lnTo>
                  <a:pt x="3043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39749" y="6119882"/>
            <a:ext cx="2871470" cy="680085"/>
          </a:xfrm>
          <a:custGeom>
            <a:avLst/>
            <a:gdLst/>
            <a:ahLst/>
            <a:cxnLst/>
            <a:rect l="l" t="t" r="r" b="b"/>
            <a:pathLst>
              <a:path w="2871470" h="680084">
                <a:moveTo>
                  <a:pt x="507326" y="673760"/>
                </a:moveTo>
                <a:lnTo>
                  <a:pt x="488784" y="0"/>
                </a:lnTo>
                <a:lnTo>
                  <a:pt x="0" y="19494"/>
                </a:lnTo>
                <a:lnTo>
                  <a:pt x="13309" y="672338"/>
                </a:lnTo>
                <a:lnTo>
                  <a:pt x="146443" y="666153"/>
                </a:lnTo>
                <a:lnTo>
                  <a:pt x="146443" y="147396"/>
                </a:lnTo>
                <a:lnTo>
                  <a:pt x="348526" y="128384"/>
                </a:lnTo>
                <a:lnTo>
                  <a:pt x="369925" y="666153"/>
                </a:lnTo>
                <a:lnTo>
                  <a:pt x="507326" y="673760"/>
                </a:lnTo>
                <a:close/>
              </a:path>
              <a:path w="2871470" h="680084">
                <a:moveTo>
                  <a:pt x="1154950" y="670433"/>
                </a:moveTo>
                <a:lnTo>
                  <a:pt x="1100404" y="480237"/>
                </a:lnTo>
                <a:lnTo>
                  <a:pt x="1067142" y="364223"/>
                </a:lnTo>
                <a:lnTo>
                  <a:pt x="991336" y="99847"/>
                </a:lnTo>
                <a:lnTo>
                  <a:pt x="964755" y="7137"/>
                </a:lnTo>
                <a:lnTo>
                  <a:pt x="917206" y="6883"/>
                </a:lnTo>
                <a:lnTo>
                  <a:pt x="917206" y="364223"/>
                </a:lnTo>
                <a:lnTo>
                  <a:pt x="727011" y="364223"/>
                </a:lnTo>
                <a:lnTo>
                  <a:pt x="804037" y="99847"/>
                </a:lnTo>
                <a:lnTo>
                  <a:pt x="917206" y="364223"/>
                </a:lnTo>
                <a:lnTo>
                  <a:pt x="917206" y="6883"/>
                </a:lnTo>
                <a:lnTo>
                  <a:pt x="700379" y="5702"/>
                </a:lnTo>
                <a:lnTo>
                  <a:pt x="536816" y="670433"/>
                </a:lnTo>
                <a:lnTo>
                  <a:pt x="679462" y="670433"/>
                </a:lnTo>
                <a:lnTo>
                  <a:pt x="774560" y="480237"/>
                </a:lnTo>
                <a:lnTo>
                  <a:pt x="869657" y="480237"/>
                </a:lnTo>
                <a:lnTo>
                  <a:pt x="964755" y="670433"/>
                </a:lnTo>
                <a:lnTo>
                  <a:pt x="1154950" y="670433"/>
                </a:lnTo>
                <a:close/>
              </a:path>
              <a:path w="2871470" h="680084">
                <a:moveTo>
                  <a:pt x="1709839" y="504964"/>
                </a:moveTo>
                <a:lnTo>
                  <a:pt x="1661426" y="388467"/>
                </a:lnTo>
                <a:lnTo>
                  <a:pt x="1618538" y="285292"/>
                </a:lnTo>
                <a:lnTo>
                  <a:pt x="1592389" y="284238"/>
                </a:lnTo>
                <a:lnTo>
                  <a:pt x="1592389" y="494030"/>
                </a:lnTo>
                <a:lnTo>
                  <a:pt x="1330871" y="591985"/>
                </a:lnTo>
                <a:lnTo>
                  <a:pt x="1348473" y="388467"/>
                </a:lnTo>
                <a:lnTo>
                  <a:pt x="1592389" y="494030"/>
                </a:lnTo>
                <a:lnTo>
                  <a:pt x="1592389" y="284238"/>
                </a:lnTo>
                <a:lnTo>
                  <a:pt x="1335620" y="273875"/>
                </a:lnTo>
                <a:lnTo>
                  <a:pt x="1369860" y="125056"/>
                </a:lnTo>
                <a:lnTo>
                  <a:pt x="1628521" y="99847"/>
                </a:lnTo>
                <a:lnTo>
                  <a:pt x="1644688" y="4749"/>
                </a:lnTo>
                <a:lnTo>
                  <a:pt x="1211999" y="4749"/>
                </a:lnTo>
                <a:lnTo>
                  <a:pt x="1188224" y="679932"/>
                </a:lnTo>
                <a:lnTo>
                  <a:pt x="1597139" y="665670"/>
                </a:lnTo>
                <a:lnTo>
                  <a:pt x="1648815" y="591985"/>
                </a:lnTo>
                <a:lnTo>
                  <a:pt x="1709839" y="504964"/>
                </a:lnTo>
                <a:close/>
              </a:path>
              <a:path w="2871470" h="680084">
                <a:moveTo>
                  <a:pt x="2286114" y="19024"/>
                </a:moveTo>
                <a:lnTo>
                  <a:pt x="1886712" y="0"/>
                </a:lnTo>
                <a:lnTo>
                  <a:pt x="1873389" y="432689"/>
                </a:lnTo>
                <a:lnTo>
                  <a:pt x="1834413" y="537768"/>
                </a:lnTo>
                <a:lnTo>
                  <a:pt x="1753577" y="556323"/>
                </a:lnTo>
                <a:lnTo>
                  <a:pt x="1763077" y="670433"/>
                </a:lnTo>
                <a:lnTo>
                  <a:pt x="1929511" y="638581"/>
                </a:lnTo>
                <a:lnTo>
                  <a:pt x="1986559" y="462178"/>
                </a:lnTo>
                <a:lnTo>
                  <a:pt x="2005584" y="123634"/>
                </a:lnTo>
                <a:lnTo>
                  <a:pt x="2165337" y="145973"/>
                </a:lnTo>
                <a:lnTo>
                  <a:pt x="2152993" y="670433"/>
                </a:lnTo>
                <a:lnTo>
                  <a:pt x="2286114" y="657123"/>
                </a:lnTo>
                <a:lnTo>
                  <a:pt x="2286114" y="19024"/>
                </a:lnTo>
                <a:close/>
              </a:path>
              <a:path w="2871470" h="680084">
                <a:moveTo>
                  <a:pt x="2871432" y="679932"/>
                </a:moveTo>
                <a:lnTo>
                  <a:pt x="2819120" y="4749"/>
                </a:lnTo>
                <a:lnTo>
                  <a:pt x="2628925" y="0"/>
                </a:lnTo>
                <a:lnTo>
                  <a:pt x="2505316" y="385140"/>
                </a:lnTo>
                <a:lnTo>
                  <a:pt x="2461564" y="19011"/>
                </a:lnTo>
                <a:lnTo>
                  <a:pt x="2324620" y="0"/>
                </a:lnTo>
                <a:lnTo>
                  <a:pt x="2360765" y="670433"/>
                </a:lnTo>
                <a:lnTo>
                  <a:pt x="2524328" y="675182"/>
                </a:lnTo>
                <a:lnTo>
                  <a:pt x="2658414" y="242493"/>
                </a:lnTo>
                <a:lnTo>
                  <a:pt x="2695498" y="670433"/>
                </a:lnTo>
                <a:lnTo>
                  <a:pt x="2871432" y="6799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0063975" y="6124631"/>
            <a:ext cx="1854835" cy="672465"/>
          </a:xfrm>
          <a:custGeom>
            <a:avLst/>
            <a:gdLst/>
            <a:ahLst/>
            <a:cxnLst/>
            <a:rect l="l" t="t" r="r" b="b"/>
            <a:pathLst>
              <a:path w="1854834" h="672465">
                <a:moveTo>
                  <a:pt x="573417" y="1117"/>
                </a:moveTo>
                <a:lnTo>
                  <a:pt x="572477" y="0"/>
                </a:lnTo>
                <a:lnTo>
                  <a:pt x="332828" y="0"/>
                </a:lnTo>
                <a:lnTo>
                  <a:pt x="163563" y="303352"/>
                </a:lnTo>
                <a:lnTo>
                  <a:pt x="95097" y="0"/>
                </a:lnTo>
                <a:lnTo>
                  <a:pt x="0" y="0"/>
                </a:lnTo>
                <a:lnTo>
                  <a:pt x="20916" y="665683"/>
                </a:lnTo>
                <a:lnTo>
                  <a:pt x="142633" y="665683"/>
                </a:lnTo>
                <a:lnTo>
                  <a:pt x="163563" y="410349"/>
                </a:lnTo>
                <a:lnTo>
                  <a:pt x="523024" y="665683"/>
                </a:lnTo>
                <a:lnTo>
                  <a:pt x="570572" y="570585"/>
                </a:lnTo>
                <a:lnTo>
                  <a:pt x="332828" y="380390"/>
                </a:lnTo>
                <a:lnTo>
                  <a:pt x="383324" y="307822"/>
                </a:lnTo>
                <a:lnTo>
                  <a:pt x="427875" y="242938"/>
                </a:lnTo>
                <a:lnTo>
                  <a:pt x="466496" y="185699"/>
                </a:lnTo>
                <a:lnTo>
                  <a:pt x="499160" y="136144"/>
                </a:lnTo>
                <a:lnTo>
                  <a:pt x="525894" y="94246"/>
                </a:lnTo>
                <a:lnTo>
                  <a:pt x="546684" y="60020"/>
                </a:lnTo>
                <a:lnTo>
                  <a:pt x="570445" y="14566"/>
                </a:lnTo>
                <a:lnTo>
                  <a:pt x="573417" y="3340"/>
                </a:lnTo>
                <a:lnTo>
                  <a:pt x="573417" y="1117"/>
                </a:lnTo>
                <a:close/>
              </a:path>
              <a:path w="1854834" h="672465">
                <a:moveTo>
                  <a:pt x="1227239" y="665683"/>
                </a:moveTo>
                <a:lnTo>
                  <a:pt x="1172705" y="475488"/>
                </a:lnTo>
                <a:lnTo>
                  <a:pt x="1139444" y="359473"/>
                </a:lnTo>
                <a:lnTo>
                  <a:pt x="1063637" y="95097"/>
                </a:lnTo>
                <a:lnTo>
                  <a:pt x="1037056" y="2387"/>
                </a:lnTo>
                <a:lnTo>
                  <a:pt x="989507" y="2133"/>
                </a:lnTo>
                <a:lnTo>
                  <a:pt x="989507" y="359473"/>
                </a:lnTo>
                <a:lnTo>
                  <a:pt x="799312" y="359473"/>
                </a:lnTo>
                <a:lnTo>
                  <a:pt x="876338" y="95097"/>
                </a:lnTo>
                <a:lnTo>
                  <a:pt x="989507" y="359473"/>
                </a:lnTo>
                <a:lnTo>
                  <a:pt x="989507" y="2133"/>
                </a:lnTo>
                <a:lnTo>
                  <a:pt x="772680" y="952"/>
                </a:lnTo>
                <a:lnTo>
                  <a:pt x="609117" y="665683"/>
                </a:lnTo>
                <a:lnTo>
                  <a:pt x="751763" y="665683"/>
                </a:lnTo>
                <a:lnTo>
                  <a:pt x="846861" y="475488"/>
                </a:lnTo>
                <a:lnTo>
                  <a:pt x="941959" y="475488"/>
                </a:lnTo>
                <a:lnTo>
                  <a:pt x="1037056" y="665683"/>
                </a:lnTo>
                <a:lnTo>
                  <a:pt x="1227239" y="665683"/>
                </a:lnTo>
                <a:close/>
              </a:path>
              <a:path w="1854834" h="672465">
                <a:moveTo>
                  <a:pt x="1854822" y="0"/>
                </a:moveTo>
                <a:lnTo>
                  <a:pt x="1712188" y="0"/>
                </a:lnTo>
                <a:lnTo>
                  <a:pt x="1548612" y="301929"/>
                </a:lnTo>
                <a:lnTo>
                  <a:pt x="1487754" y="0"/>
                </a:lnTo>
                <a:lnTo>
                  <a:pt x="1284236" y="0"/>
                </a:lnTo>
                <a:lnTo>
                  <a:pt x="1426883" y="360895"/>
                </a:lnTo>
                <a:lnTo>
                  <a:pt x="1310005" y="566648"/>
                </a:lnTo>
                <a:lnTo>
                  <a:pt x="1253337" y="667105"/>
                </a:lnTo>
                <a:lnTo>
                  <a:pt x="1255382" y="669391"/>
                </a:lnTo>
                <a:lnTo>
                  <a:pt x="1261541" y="671029"/>
                </a:lnTo>
                <a:lnTo>
                  <a:pt x="1271790" y="672007"/>
                </a:lnTo>
                <a:lnTo>
                  <a:pt x="1286141" y="672338"/>
                </a:lnTo>
                <a:lnTo>
                  <a:pt x="1306677" y="671918"/>
                </a:lnTo>
                <a:lnTo>
                  <a:pt x="1332141" y="670674"/>
                </a:lnTo>
                <a:lnTo>
                  <a:pt x="1362544" y="668591"/>
                </a:lnTo>
                <a:lnTo>
                  <a:pt x="1397889" y="665683"/>
                </a:lnTo>
                <a:lnTo>
                  <a:pt x="1521980" y="408927"/>
                </a:lnTo>
                <a:lnTo>
                  <a:pt x="1596631" y="665683"/>
                </a:lnTo>
                <a:lnTo>
                  <a:pt x="1854822" y="665683"/>
                </a:lnTo>
                <a:lnTo>
                  <a:pt x="1664627" y="365645"/>
                </a:lnTo>
                <a:lnTo>
                  <a:pt x="18548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2030618" y="6090390"/>
            <a:ext cx="340360" cy="714375"/>
          </a:xfrm>
          <a:custGeom>
            <a:avLst/>
            <a:gdLst/>
            <a:ahLst/>
            <a:cxnLst/>
            <a:rect l="l" t="t" r="r" b="b"/>
            <a:pathLst>
              <a:path w="340359" h="714375">
                <a:moveTo>
                  <a:pt x="157377" y="571532"/>
                </a:moveTo>
                <a:lnTo>
                  <a:pt x="120289" y="571532"/>
                </a:lnTo>
                <a:lnTo>
                  <a:pt x="65600" y="636200"/>
                </a:lnTo>
                <a:lnTo>
                  <a:pt x="135503" y="714177"/>
                </a:lnTo>
                <a:lnTo>
                  <a:pt x="230600" y="633341"/>
                </a:lnTo>
                <a:lnTo>
                  <a:pt x="157377" y="571532"/>
                </a:lnTo>
                <a:close/>
              </a:path>
              <a:path w="340359" h="714375">
                <a:moveTo>
                  <a:pt x="311839" y="129336"/>
                </a:moveTo>
                <a:lnTo>
                  <a:pt x="173544" y="129336"/>
                </a:lnTo>
                <a:lnTo>
                  <a:pt x="243919" y="205889"/>
                </a:lnTo>
                <a:lnTo>
                  <a:pt x="78447" y="462174"/>
                </a:lnTo>
                <a:lnTo>
                  <a:pt x="197313" y="462174"/>
                </a:lnTo>
                <a:lnTo>
                  <a:pt x="339958" y="176884"/>
                </a:lnTo>
                <a:lnTo>
                  <a:pt x="311839" y="129336"/>
                </a:lnTo>
                <a:close/>
              </a:path>
              <a:path w="340359" h="714375">
                <a:moveTo>
                  <a:pt x="235354" y="0"/>
                </a:moveTo>
                <a:lnTo>
                  <a:pt x="102698" y="18543"/>
                </a:lnTo>
                <a:lnTo>
                  <a:pt x="0" y="198276"/>
                </a:lnTo>
                <a:lnTo>
                  <a:pt x="64176" y="271981"/>
                </a:lnTo>
                <a:lnTo>
                  <a:pt x="173544" y="129336"/>
                </a:lnTo>
                <a:lnTo>
                  <a:pt x="311839" y="129336"/>
                </a:lnTo>
                <a:lnTo>
                  <a:pt x="2353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5527977" y="1144823"/>
            <a:ext cx="4021454" cy="7160895"/>
          </a:xfrm>
          <a:custGeom>
            <a:avLst/>
            <a:gdLst/>
            <a:ahLst/>
            <a:cxnLst/>
            <a:rect l="l" t="t" r="r" b="b"/>
            <a:pathLst>
              <a:path w="4021455" h="7160895">
                <a:moveTo>
                  <a:pt x="3757511" y="1316326"/>
                </a:moveTo>
                <a:lnTo>
                  <a:pt x="2456563" y="1316326"/>
                </a:lnTo>
                <a:lnTo>
                  <a:pt x="2966726" y="2283344"/>
                </a:lnTo>
                <a:lnTo>
                  <a:pt x="597196" y="4445225"/>
                </a:lnTo>
                <a:lnTo>
                  <a:pt x="1805735" y="4763980"/>
                </a:lnTo>
                <a:lnTo>
                  <a:pt x="4021008" y="2246015"/>
                </a:lnTo>
                <a:lnTo>
                  <a:pt x="3757511" y="1316326"/>
                </a:lnTo>
                <a:close/>
              </a:path>
              <a:path w="4021455" h="7160895">
                <a:moveTo>
                  <a:pt x="2033372" y="0"/>
                </a:moveTo>
                <a:lnTo>
                  <a:pt x="507220" y="1551879"/>
                </a:lnTo>
                <a:lnTo>
                  <a:pt x="962201" y="2473306"/>
                </a:lnTo>
                <a:lnTo>
                  <a:pt x="2456563" y="1316326"/>
                </a:lnTo>
                <a:lnTo>
                  <a:pt x="3757511" y="1316326"/>
                </a:lnTo>
                <a:lnTo>
                  <a:pt x="3431822" y="167209"/>
                </a:lnTo>
                <a:lnTo>
                  <a:pt x="2033372" y="0"/>
                </a:lnTo>
                <a:close/>
              </a:path>
              <a:path w="4021455" h="7160895">
                <a:moveTo>
                  <a:pt x="729339" y="5669272"/>
                </a:moveTo>
                <a:lnTo>
                  <a:pt x="0" y="6180073"/>
                </a:lnTo>
                <a:lnTo>
                  <a:pt x="501503" y="7160305"/>
                </a:lnTo>
                <a:lnTo>
                  <a:pt x="1685100" y="6593537"/>
                </a:lnTo>
                <a:lnTo>
                  <a:pt x="1106406" y="5768724"/>
                </a:lnTo>
                <a:lnTo>
                  <a:pt x="729339" y="5669272"/>
                </a:lnTo>
                <a:close/>
              </a:path>
            </a:pathLst>
          </a:custGeom>
          <a:solidFill>
            <a:srgbClr val="C6E94B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C6E9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4356100" cy="2167890"/>
          </a:xfrm>
          <a:custGeom>
            <a:avLst/>
            <a:gdLst/>
            <a:ahLst/>
            <a:cxnLst/>
            <a:rect l="l" t="t" r="r" b="b"/>
            <a:pathLst>
              <a:path w="4356100" h="2167890">
                <a:moveTo>
                  <a:pt x="2624422" y="0"/>
                </a:moveTo>
                <a:lnTo>
                  <a:pt x="2203566" y="0"/>
                </a:lnTo>
                <a:lnTo>
                  <a:pt x="1557355" y="276588"/>
                </a:lnTo>
                <a:lnTo>
                  <a:pt x="1572810" y="0"/>
                </a:lnTo>
                <a:lnTo>
                  <a:pt x="1046418" y="0"/>
                </a:lnTo>
                <a:lnTo>
                  <a:pt x="973760" y="174308"/>
                </a:lnTo>
                <a:lnTo>
                  <a:pt x="839513" y="0"/>
                </a:lnTo>
                <a:lnTo>
                  <a:pt x="433442" y="0"/>
                </a:lnTo>
                <a:lnTo>
                  <a:pt x="644357" y="526465"/>
                </a:lnTo>
                <a:lnTo>
                  <a:pt x="0" y="492822"/>
                </a:lnTo>
                <a:lnTo>
                  <a:pt x="0" y="710931"/>
                </a:lnTo>
                <a:lnTo>
                  <a:pt x="641718" y="853754"/>
                </a:lnTo>
                <a:lnTo>
                  <a:pt x="0" y="1886539"/>
                </a:lnTo>
                <a:lnTo>
                  <a:pt x="0" y="1963332"/>
                </a:lnTo>
                <a:lnTo>
                  <a:pt x="952149" y="1061999"/>
                </a:lnTo>
                <a:lnTo>
                  <a:pt x="1590873" y="1982766"/>
                </a:lnTo>
                <a:lnTo>
                  <a:pt x="1360230" y="1128709"/>
                </a:lnTo>
                <a:lnTo>
                  <a:pt x="3017227" y="2167473"/>
                </a:lnTo>
                <a:lnTo>
                  <a:pt x="1665802" y="834843"/>
                </a:lnTo>
                <a:lnTo>
                  <a:pt x="4355888" y="1639510"/>
                </a:lnTo>
                <a:lnTo>
                  <a:pt x="1754229" y="549407"/>
                </a:lnTo>
                <a:lnTo>
                  <a:pt x="2624422" y="0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5624948" y="8889781"/>
            <a:ext cx="4479290" cy="2419350"/>
          </a:xfrm>
          <a:custGeom>
            <a:avLst/>
            <a:gdLst/>
            <a:ahLst/>
            <a:cxnLst/>
            <a:rect l="l" t="t" r="r" b="b"/>
            <a:pathLst>
              <a:path w="4479290" h="2419350">
                <a:moveTo>
                  <a:pt x="1376544" y="0"/>
                </a:moveTo>
                <a:lnTo>
                  <a:pt x="2766219" y="1487137"/>
                </a:lnTo>
                <a:lnTo>
                  <a:pt x="0" y="589175"/>
                </a:lnTo>
                <a:lnTo>
                  <a:pt x="2675279" y="1805672"/>
                </a:lnTo>
                <a:lnTo>
                  <a:pt x="1780458" y="2418774"/>
                </a:lnTo>
                <a:lnTo>
                  <a:pt x="2213231" y="2418774"/>
                </a:lnTo>
                <a:lnTo>
                  <a:pt x="2877723" y="2110113"/>
                </a:lnTo>
                <a:lnTo>
                  <a:pt x="2861829" y="2418774"/>
                </a:lnTo>
                <a:lnTo>
                  <a:pt x="3403121" y="2418774"/>
                </a:lnTo>
                <a:lnTo>
                  <a:pt x="3477841" y="2224246"/>
                </a:lnTo>
                <a:lnTo>
                  <a:pt x="3615889" y="2418774"/>
                </a:lnTo>
                <a:lnTo>
                  <a:pt x="4033437" y="2418774"/>
                </a:lnTo>
                <a:lnTo>
                  <a:pt x="3816553" y="1831253"/>
                </a:lnTo>
                <a:lnTo>
                  <a:pt x="4479141" y="1868812"/>
                </a:lnTo>
                <a:lnTo>
                  <a:pt x="4479141" y="1625426"/>
                </a:lnTo>
                <a:lnTo>
                  <a:pt x="3819286" y="1466039"/>
                </a:lnTo>
                <a:lnTo>
                  <a:pt x="4479141" y="313508"/>
                </a:lnTo>
                <a:lnTo>
                  <a:pt x="4479141" y="227804"/>
                </a:lnTo>
                <a:lnTo>
                  <a:pt x="3500050" y="1233648"/>
                </a:lnTo>
                <a:lnTo>
                  <a:pt x="2843264" y="206119"/>
                </a:lnTo>
                <a:lnTo>
                  <a:pt x="3080429" y="1159200"/>
                </a:lnTo>
                <a:lnTo>
                  <a:pt x="1376544" y="0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" name="object 5"/>
          <p:cNvGrpSpPr/>
          <p:nvPr/>
        </p:nvGrpSpPr>
        <p:grpSpPr>
          <a:xfrm>
            <a:off x="3088439" y="2335572"/>
            <a:ext cx="13426440" cy="6316980"/>
            <a:chOff x="3088439" y="2335572"/>
            <a:chExt cx="13426440" cy="6316980"/>
          </a:xfrm>
        </p:grpSpPr>
        <p:sp>
          <p:nvSpPr>
            <p:cNvPr id="6" name="object 6"/>
            <p:cNvSpPr/>
            <p:nvPr/>
          </p:nvSpPr>
          <p:spPr>
            <a:xfrm>
              <a:off x="3088439" y="2848646"/>
              <a:ext cx="12966065" cy="5803900"/>
            </a:xfrm>
            <a:custGeom>
              <a:avLst/>
              <a:gdLst/>
              <a:ahLst/>
              <a:cxnLst/>
              <a:rect l="l" t="t" r="r" b="b"/>
              <a:pathLst>
                <a:path w="12966065" h="5803900">
                  <a:moveTo>
                    <a:pt x="11675" y="0"/>
                  </a:moveTo>
                  <a:lnTo>
                    <a:pt x="0" y="5635556"/>
                  </a:lnTo>
                  <a:lnTo>
                    <a:pt x="12915208" y="5803509"/>
                  </a:lnTo>
                  <a:lnTo>
                    <a:pt x="12965678" y="102269"/>
                  </a:lnTo>
                  <a:lnTo>
                    <a:pt x="116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3549158" y="2335572"/>
              <a:ext cx="12966065" cy="5803900"/>
            </a:xfrm>
            <a:custGeom>
              <a:avLst/>
              <a:gdLst/>
              <a:ahLst/>
              <a:cxnLst/>
              <a:rect l="l" t="t" r="r" b="b"/>
              <a:pathLst>
                <a:path w="12966065" h="5803900">
                  <a:moveTo>
                    <a:pt x="11675" y="0"/>
                  </a:moveTo>
                  <a:lnTo>
                    <a:pt x="0" y="5635556"/>
                  </a:lnTo>
                  <a:lnTo>
                    <a:pt x="12915208" y="5803509"/>
                  </a:lnTo>
                  <a:lnTo>
                    <a:pt x="12965678" y="102269"/>
                  </a:lnTo>
                  <a:lnTo>
                    <a:pt x="11675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3869537" y="2612802"/>
              <a:ext cx="12141835" cy="2818765"/>
            </a:xfrm>
            <a:custGeom>
              <a:avLst/>
              <a:gdLst/>
              <a:ahLst/>
              <a:cxnLst/>
              <a:rect l="l" t="t" r="r" b="b"/>
              <a:pathLst>
                <a:path w="12141835" h="2818765">
                  <a:moveTo>
                    <a:pt x="348792" y="2693390"/>
                  </a:moveTo>
                  <a:lnTo>
                    <a:pt x="294182" y="2638780"/>
                  </a:lnTo>
                  <a:lnTo>
                    <a:pt x="256755" y="2601353"/>
                  </a:lnTo>
                  <a:lnTo>
                    <a:pt x="292823" y="2555341"/>
                  </a:lnTo>
                  <a:lnTo>
                    <a:pt x="338975" y="2496439"/>
                  </a:lnTo>
                  <a:lnTo>
                    <a:pt x="292354" y="2445524"/>
                  </a:lnTo>
                  <a:lnTo>
                    <a:pt x="247256" y="2396261"/>
                  </a:lnTo>
                  <a:lnTo>
                    <a:pt x="247256" y="2721610"/>
                  </a:lnTo>
                  <a:lnTo>
                    <a:pt x="96329" y="2761792"/>
                  </a:lnTo>
                  <a:lnTo>
                    <a:pt x="105829" y="2638780"/>
                  </a:lnTo>
                  <a:lnTo>
                    <a:pt x="247256" y="2721610"/>
                  </a:lnTo>
                  <a:lnTo>
                    <a:pt x="247256" y="2396261"/>
                  </a:lnTo>
                  <a:lnTo>
                    <a:pt x="243268" y="2391905"/>
                  </a:lnTo>
                  <a:lnTo>
                    <a:pt x="243268" y="2508415"/>
                  </a:lnTo>
                  <a:lnTo>
                    <a:pt x="106451" y="2555341"/>
                  </a:lnTo>
                  <a:lnTo>
                    <a:pt x="103403" y="2548471"/>
                  </a:lnTo>
                  <a:lnTo>
                    <a:pt x="100698" y="2527884"/>
                  </a:lnTo>
                  <a:lnTo>
                    <a:pt x="98336" y="2493568"/>
                  </a:lnTo>
                  <a:lnTo>
                    <a:pt x="96329" y="2445524"/>
                  </a:lnTo>
                  <a:lnTo>
                    <a:pt x="243268" y="2508415"/>
                  </a:lnTo>
                  <a:lnTo>
                    <a:pt x="243268" y="2391905"/>
                  </a:lnTo>
                  <a:lnTo>
                    <a:pt x="226085" y="2373122"/>
                  </a:lnTo>
                  <a:lnTo>
                    <a:pt x="0" y="2400427"/>
                  </a:lnTo>
                  <a:lnTo>
                    <a:pt x="11353" y="2816098"/>
                  </a:lnTo>
                  <a:lnTo>
                    <a:pt x="318109" y="2797683"/>
                  </a:lnTo>
                  <a:lnTo>
                    <a:pt x="328663" y="2761792"/>
                  </a:lnTo>
                  <a:lnTo>
                    <a:pt x="348792" y="2693390"/>
                  </a:lnTo>
                  <a:close/>
                </a:path>
                <a:path w="12141835" h="2818765">
                  <a:moveTo>
                    <a:pt x="348792" y="1908073"/>
                  </a:moveTo>
                  <a:lnTo>
                    <a:pt x="294182" y="1853463"/>
                  </a:lnTo>
                  <a:lnTo>
                    <a:pt x="256755" y="1816036"/>
                  </a:lnTo>
                  <a:lnTo>
                    <a:pt x="292823" y="1770024"/>
                  </a:lnTo>
                  <a:lnTo>
                    <a:pt x="338975" y="1711121"/>
                  </a:lnTo>
                  <a:lnTo>
                    <a:pt x="292354" y="1660207"/>
                  </a:lnTo>
                  <a:lnTo>
                    <a:pt x="247256" y="1610944"/>
                  </a:lnTo>
                  <a:lnTo>
                    <a:pt x="247256" y="1936292"/>
                  </a:lnTo>
                  <a:lnTo>
                    <a:pt x="96329" y="1976475"/>
                  </a:lnTo>
                  <a:lnTo>
                    <a:pt x="105829" y="1853463"/>
                  </a:lnTo>
                  <a:lnTo>
                    <a:pt x="247256" y="1936292"/>
                  </a:lnTo>
                  <a:lnTo>
                    <a:pt x="247256" y="1610944"/>
                  </a:lnTo>
                  <a:lnTo>
                    <a:pt x="243268" y="1606588"/>
                  </a:lnTo>
                  <a:lnTo>
                    <a:pt x="243268" y="1723097"/>
                  </a:lnTo>
                  <a:lnTo>
                    <a:pt x="106451" y="1770024"/>
                  </a:lnTo>
                  <a:lnTo>
                    <a:pt x="103403" y="1763153"/>
                  </a:lnTo>
                  <a:lnTo>
                    <a:pt x="100698" y="1742567"/>
                  </a:lnTo>
                  <a:lnTo>
                    <a:pt x="98336" y="1708251"/>
                  </a:lnTo>
                  <a:lnTo>
                    <a:pt x="96329" y="1660207"/>
                  </a:lnTo>
                  <a:lnTo>
                    <a:pt x="243268" y="1723097"/>
                  </a:lnTo>
                  <a:lnTo>
                    <a:pt x="243268" y="1606588"/>
                  </a:lnTo>
                  <a:lnTo>
                    <a:pt x="226085" y="1587804"/>
                  </a:lnTo>
                  <a:lnTo>
                    <a:pt x="0" y="1615109"/>
                  </a:lnTo>
                  <a:lnTo>
                    <a:pt x="11353" y="2030780"/>
                  </a:lnTo>
                  <a:lnTo>
                    <a:pt x="318109" y="2012365"/>
                  </a:lnTo>
                  <a:lnTo>
                    <a:pt x="328663" y="1976475"/>
                  </a:lnTo>
                  <a:lnTo>
                    <a:pt x="348792" y="1908073"/>
                  </a:lnTo>
                  <a:close/>
                </a:path>
                <a:path w="12141835" h="2818765">
                  <a:moveTo>
                    <a:pt x="348792" y="1122756"/>
                  </a:moveTo>
                  <a:lnTo>
                    <a:pt x="294182" y="1068146"/>
                  </a:lnTo>
                  <a:lnTo>
                    <a:pt x="256755" y="1030732"/>
                  </a:lnTo>
                  <a:lnTo>
                    <a:pt x="292823" y="984707"/>
                  </a:lnTo>
                  <a:lnTo>
                    <a:pt x="338975" y="925804"/>
                  </a:lnTo>
                  <a:lnTo>
                    <a:pt x="292354" y="874890"/>
                  </a:lnTo>
                  <a:lnTo>
                    <a:pt x="247256" y="825627"/>
                  </a:lnTo>
                  <a:lnTo>
                    <a:pt x="247256" y="1150975"/>
                  </a:lnTo>
                  <a:lnTo>
                    <a:pt x="96329" y="1191158"/>
                  </a:lnTo>
                  <a:lnTo>
                    <a:pt x="105829" y="1068146"/>
                  </a:lnTo>
                  <a:lnTo>
                    <a:pt x="247256" y="1150975"/>
                  </a:lnTo>
                  <a:lnTo>
                    <a:pt x="247256" y="825627"/>
                  </a:lnTo>
                  <a:lnTo>
                    <a:pt x="243268" y="821270"/>
                  </a:lnTo>
                  <a:lnTo>
                    <a:pt x="243268" y="937780"/>
                  </a:lnTo>
                  <a:lnTo>
                    <a:pt x="106451" y="984707"/>
                  </a:lnTo>
                  <a:lnTo>
                    <a:pt x="103403" y="977849"/>
                  </a:lnTo>
                  <a:lnTo>
                    <a:pt x="100698" y="957249"/>
                  </a:lnTo>
                  <a:lnTo>
                    <a:pt x="98336" y="922934"/>
                  </a:lnTo>
                  <a:lnTo>
                    <a:pt x="96329" y="874890"/>
                  </a:lnTo>
                  <a:lnTo>
                    <a:pt x="243268" y="937780"/>
                  </a:lnTo>
                  <a:lnTo>
                    <a:pt x="243268" y="821270"/>
                  </a:lnTo>
                  <a:lnTo>
                    <a:pt x="226085" y="802487"/>
                  </a:lnTo>
                  <a:lnTo>
                    <a:pt x="0" y="829792"/>
                  </a:lnTo>
                  <a:lnTo>
                    <a:pt x="11353" y="1245463"/>
                  </a:lnTo>
                  <a:lnTo>
                    <a:pt x="318109" y="1227061"/>
                  </a:lnTo>
                  <a:lnTo>
                    <a:pt x="328663" y="1191158"/>
                  </a:lnTo>
                  <a:lnTo>
                    <a:pt x="348792" y="1122756"/>
                  </a:lnTo>
                  <a:close/>
                </a:path>
                <a:path w="12141835" h="2818765">
                  <a:moveTo>
                    <a:pt x="348792" y="337439"/>
                  </a:moveTo>
                  <a:lnTo>
                    <a:pt x="294182" y="282829"/>
                  </a:lnTo>
                  <a:lnTo>
                    <a:pt x="256755" y="245414"/>
                  </a:lnTo>
                  <a:lnTo>
                    <a:pt x="292823" y="199390"/>
                  </a:lnTo>
                  <a:lnTo>
                    <a:pt x="338975" y="140487"/>
                  </a:lnTo>
                  <a:lnTo>
                    <a:pt x="292354" y="89573"/>
                  </a:lnTo>
                  <a:lnTo>
                    <a:pt x="247256" y="40309"/>
                  </a:lnTo>
                  <a:lnTo>
                    <a:pt x="247256" y="365658"/>
                  </a:lnTo>
                  <a:lnTo>
                    <a:pt x="96329" y="405841"/>
                  </a:lnTo>
                  <a:lnTo>
                    <a:pt x="105829" y="282829"/>
                  </a:lnTo>
                  <a:lnTo>
                    <a:pt x="247256" y="365658"/>
                  </a:lnTo>
                  <a:lnTo>
                    <a:pt x="247256" y="40309"/>
                  </a:lnTo>
                  <a:lnTo>
                    <a:pt x="243268" y="35953"/>
                  </a:lnTo>
                  <a:lnTo>
                    <a:pt x="243268" y="152463"/>
                  </a:lnTo>
                  <a:lnTo>
                    <a:pt x="106451" y="199390"/>
                  </a:lnTo>
                  <a:lnTo>
                    <a:pt x="103403" y="192532"/>
                  </a:lnTo>
                  <a:lnTo>
                    <a:pt x="100698" y="171932"/>
                  </a:lnTo>
                  <a:lnTo>
                    <a:pt x="98336" y="137617"/>
                  </a:lnTo>
                  <a:lnTo>
                    <a:pt x="96329" y="89573"/>
                  </a:lnTo>
                  <a:lnTo>
                    <a:pt x="243268" y="152463"/>
                  </a:lnTo>
                  <a:lnTo>
                    <a:pt x="243268" y="35953"/>
                  </a:lnTo>
                  <a:lnTo>
                    <a:pt x="226085" y="17170"/>
                  </a:lnTo>
                  <a:lnTo>
                    <a:pt x="0" y="44475"/>
                  </a:lnTo>
                  <a:lnTo>
                    <a:pt x="11353" y="460146"/>
                  </a:lnTo>
                  <a:lnTo>
                    <a:pt x="318109" y="441744"/>
                  </a:lnTo>
                  <a:lnTo>
                    <a:pt x="328663" y="405841"/>
                  </a:lnTo>
                  <a:lnTo>
                    <a:pt x="348792" y="337439"/>
                  </a:lnTo>
                  <a:close/>
                </a:path>
                <a:path w="12141835" h="2818765">
                  <a:moveTo>
                    <a:pt x="719670" y="466280"/>
                  </a:moveTo>
                  <a:lnTo>
                    <a:pt x="685914" y="30670"/>
                  </a:lnTo>
                  <a:lnTo>
                    <a:pt x="563206" y="27609"/>
                  </a:lnTo>
                  <a:lnTo>
                    <a:pt x="483450" y="276085"/>
                  </a:lnTo>
                  <a:lnTo>
                    <a:pt x="455231" y="39878"/>
                  </a:lnTo>
                  <a:lnTo>
                    <a:pt x="366877" y="27609"/>
                  </a:lnTo>
                  <a:lnTo>
                    <a:pt x="390194" y="460146"/>
                  </a:lnTo>
                  <a:lnTo>
                    <a:pt x="495731" y="463219"/>
                  </a:lnTo>
                  <a:lnTo>
                    <a:pt x="582231" y="184061"/>
                  </a:lnTo>
                  <a:lnTo>
                    <a:pt x="606158" y="460146"/>
                  </a:lnTo>
                  <a:lnTo>
                    <a:pt x="719670" y="466280"/>
                  </a:lnTo>
                  <a:close/>
                </a:path>
                <a:path w="12141835" h="2818765">
                  <a:moveTo>
                    <a:pt x="773036" y="1938756"/>
                  </a:moveTo>
                  <a:lnTo>
                    <a:pt x="717207" y="1877402"/>
                  </a:lnTo>
                  <a:lnTo>
                    <a:pt x="557072" y="1949183"/>
                  </a:lnTo>
                  <a:lnTo>
                    <a:pt x="455841" y="1827085"/>
                  </a:lnTo>
                  <a:lnTo>
                    <a:pt x="568121" y="1705000"/>
                  </a:lnTo>
                  <a:lnTo>
                    <a:pt x="684999" y="1754695"/>
                  </a:lnTo>
                  <a:lnTo>
                    <a:pt x="744194" y="1662671"/>
                  </a:lnTo>
                  <a:lnTo>
                    <a:pt x="620890" y="1601304"/>
                  </a:lnTo>
                  <a:lnTo>
                    <a:pt x="477926" y="1601304"/>
                  </a:lnTo>
                  <a:lnTo>
                    <a:pt x="394500" y="1693329"/>
                  </a:lnTo>
                  <a:lnTo>
                    <a:pt x="387108" y="1763687"/>
                  </a:lnTo>
                  <a:lnTo>
                    <a:pt x="381838" y="1821332"/>
                  </a:lnTo>
                  <a:lnTo>
                    <a:pt x="378663" y="1866290"/>
                  </a:lnTo>
                  <a:lnTo>
                    <a:pt x="377609" y="1898561"/>
                  </a:lnTo>
                  <a:lnTo>
                    <a:pt x="377875" y="1910003"/>
                  </a:lnTo>
                  <a:lnTo>
                    <a:pt x="378688" y="1918271"/>
                  </a:lnTo>
                  <a:lnTo>
                    <a:pt x="380022" y="1923351"/>
                  </a:lnTo>
                  <a:lnTo>
                    <a:pt x="381901" y="1925256"/>
                  </a:lnTo>
                  <a:lnTo>
                    <a:pt x="467817" y="2030780"/>
                  </a:lnTo>
                  <a:lnTo>
                    <a:pt x="649109" y="2030780"/>
                  </a:lnTo>
                  <a:lnTo>
                    <a:pt x="773036" y="1938756"/>
                  </a:lnTo>
                  <a:close/>
                </a:path>
                <a:path w="12141835" h="2818765">
                  <a:moveTo>
                    <a:pt x="779475" y="2581110"/>
                  </a:moveTo>
                  <a:lnTo>
                    <a:pt x="761974" y="2469756"/>
                  </a:lnTo>
                  <a:lnTo>
                    <a:pt x="758317" y="2446426"/>
                  </a:lnTo>
                  <a:lnTo>
                    <a:pt x="687768" y="2417800"/>
                  </a:lnTo>
                  <a:lnTo>
                    <a:pt x="687768" y="2659024"/>
                  </a:lnTo>
                  <a:lnTo>
                    <a:pt x="614451" y="2731109"/>
                  </a:lnTo>
                  <a:lnTo>
                    <a:pt x="498792" y="2716695"/>
                  </a:lnTo>
                  <a:lnTo>
                    <a:pt x="457073" y="2572512"/>
                  </a:lnTo>
                  <a:lnTo>
                    <a:pt x="530999" y="2469756"/>
                  </a:lnTo>
                  <a:lnTo>
                    <a:pt x="677633" y="2505329"/>
                  </a:lnTo>
                  <a:lnTo>
                    <a:pt x="687768" y="2659024"/>
                  </a:lnTo>
                  <a:lnTo>
                    <a:pt x="687768" y="2417800"/>
                  </a:lnTo>
                  <a:lnTo>
                    <a:pt x="634377" y="2396134"/>
                  </a:lnTo>
                  <a:lnTo>
                    <a:pt x="448487" y="2384463"/>
                  </a:lnTo>
                  <a:lnTo>
                    <a:pt x="367804" y="2508402"/>
                  </a:lnTo>
                  <a:lnTo>
                    <a:pt x="367804" y="2663317"/>
                  </a:lnTo>
                  <a:lnTo>
                    <a:pt x="437743" y="2808719"/>
                  </a:lnTo>
                  <a:lnTo>
                    <a:pt x="634377" y="2818231"/>
                  </a:lnTo>
                  <a:lnTo>
                    <a:pt x="769048" y="2756268"/>
                  </a:lnTo>
                  <a:lnTo>
                    <a:pt x="770547" y="2731109"/>
                  </a:lnTo>
                  <a:lnTo>
                    <a:pt x="779475" y="2581110"/>
                  </a:lnTo>
                  <a:close/>
                </a:path>
                <a:path w="12141835" h="2818765">
                  <a:moveTo>
                    <a:pt x="853719" y="1247609"/>
                  </a:moveTo>
                  <a:lnTo>
                    <a:pt x="841756" y="812927"/>
                  </a:lnTo>
                  <a:lnTo>
                    <a:pt x="526402" y="825500"/>
                  </a:lnTo>
                  <a:lnTo>
                    <a:pt x="534987" y="1246682"/>
                  </a:lnTo>
                  <a:lnTo>
                    <a:pt x="620890" y="1242695"/>
                  </a:lnTo>
                  <a:lnTo>
                    <a:pt x="620890" y="908011"/>
                  </a:lnTo>
                  <a:lnTo>
                    <a:pt x="751255" y="895743"/>
                  </a:lnTo>
                  <a:lnTo>
                    <a:pt x="765073" y="1242695"/>
                  </a:lnTo>
                  <a:lnTo>
                    <a:pt x="853719" y="1247609"/>
                  </a:lnTo>
                  <a:close/>
                </a:path>
                <a:path w="12141835" h="2818765">
                  <a:moveTo>
                    <a:pt x="1124585" y="398792"/>
                  </a:moveTo>
                  <a:lnTo>
                    <a:pt x="1049426" y="398792"/>
                  </a:lnTo>
                  <a:lnTo>
                    <a:pt x="1050556" y="369036"/>
                  </a:lnTo>
                  <a:lnTo>
                    <a:pt x="1059942" y="122402"/>
                  </a:lnTo>
                  <a:lnTo>
                    <a:pt x="1063536" y="27609"/>
                  </a:lnTo>
                  <a:lnTo>
                    <a:pt x="997902" y="30429"/>
                  </a:lnTo>
                  <a:lnTo>
                    <a:pt x="997902" y="122402"/>
                  </a:lnTo>
                  <a:lnTo>
                    <a:pt x="973963" y="360756"/>
                  </a:lnTo>
                  <a:lnTo>
                    <a:pt x="865365" y="369036"/>
                  </a:lnTo>
                  <a:lnTo>
                    <a:pt x="907402" y="139890"/>
                  </a:lnTo>
                  <a:lnTo>
                    <a:pt x="997902" y="122402"/>
                  </a:lnTo>
                  <a:lnTo>
                    <a:pt x="997902" y="30429"/>
                  </a:lnTo>
                  <a:lnTo>
                    <a:pt x="848804" y="36804"/>
                  </a:lnTo>
                  <a:lnTo>
                    <a:pt x="797267" y="388670"/>
                  </a:lnTo>
                  <a:lnTo>
                    <a:pt x="742048" y="398792"/>
                  </a:lnTo>
                  <a:lnTo>
                    <a:pt x="736219" y="552170"/>
                  </a:lnTo>
                  <a:lnTo>
                    <a:pt x="818134" y="552170"/>
                  </a:lnTo>
                  <a:lnTo>
                    <a:pt x="828255" y="460146"/>
                  </a:lnTo>
                  <a:lnTo>
                    <a:pt x="1014463" y="457073"/>
                  </a:lnTo>
                  <a:lnTo>
                    <a:pt x="1004036" y="552170"/>
                  </a:lnTo>
                  <a:lnTo>
                    <a:pt x="1116304" y="552170"/>
                  </a:lnTo>
                  <a:lnTo>
                    <a:pt x="1121435" y="457073"/>
                  </a:lnTo>
                  <a:lnTo>
                    <a:pt x="1124585" y="398792"/>
                  </a:lnTo>
                  <a:close/>
                </a:path>
                <a:path w="12141835" h="2818765">
                  <a:moveTo>
                    <a:pt x="1164170" y="1601304"/>
                  </a:moveTo>
                  <a:lnTo>
                    <a:pt x="802182" y="1601304"/>
                  </a:lnTo>
                  <a:lnTo>
                    <a:pt x="802182" y="1703158"/>
                  </a:lnTo>
                  <a:lnTo>
                    <a:pt x="921829" y="1711134"/>
                  </a:lnTo>
                  <a:lnTo>
                    <a:pt x="908634" y="2030780"/>
                  </a:lnTo>
                  <a:lnTo>
                    <a:pt x="1089621" y="2030780"/>
                  </a:lnTo>
                  <a:lnTo>
                    <a:pt x="1044524" y="1724012"/>
                  </a:lnTo>
                  <a:lnTo>
                    <a:pt x="1164170" y="1705000"/>
                  </a:lnTo>
                  <a:lnTo>
                    <a:pt x="1164170" y="1601304"/>
                  </a:lnTo>
                  <a:close/>
                </a:path>
                <a:path w="12141835" h="2818765">
                  <a:moveTo>
                    <a:pt x="1164170" y="785317"/>
                  </a:moveTo>
                  <a:lnTo>
                    <a:pt x="888085" y="815987"/>
                  </a:lnTo>
                  <a:lnTo>
                    <a:pt x="888085" y="1245463"/>
                  </a:lnTo>
                  <a:lnTo>
                    <a:pt x="1164170" y="1228902"/>
                  </a:lnTo>
                  <a:lnTo>
                    <a:pt x="1164170" y="1139939"/>
                  </a:lnTo>
                  <a:lnTo>
                    <a:pt x="980109" y="1144854"/>
                  </a:lnTo>
                  <a:lnTo>
                    <a:pt x="980109" y="1061402"/>
                  </a:lnTo>
                  <a:lnTo>
                    <a:pt x="1164170" y="1048512"/>
                  </a:lnTo>
                  <a:lnTo>
                    <a:pt x="1164170" y="969378"/>
                  </a:lnTo>
                  <a:lnTo>
                    <a:pt x="960475" y="969378"/>
                  </a:lnTo>
                  <a:lnTo>
                    <a:pt x="965390" y="908011"/>
                  </a:lnTo>
                  <a:lnTo>
                    <a:pt x="1164170" y="877354"/>
                  </a:lnTo>
                  <a:lnTo>
                    <a:pt x="1164170" y="785317"/>
                  </a:lnTo>
                  <a:close/>
                </a:path>
                <a:path w="12141835" h="2818765">
                  <a:moveTo>
                    <a:pt x="1311109" y="2693390"/>
                  </a:moveTo>
                  <a:lnTo>
                    <a:pt x="1256499" y="2638780"/>
                  </a:lnTo>
                  <a:lnTo>
                    <a:pt x="1219073" y="2601353"/>
                  </a:lnTo>
                  <a:lnTo>
                    <a:pt x="1255141" y="2555341"/>
                  </a:lnTo>
                  <a:lnTo>
                    <a:pt x="1301292" y="2496439"/>
                  </a:lnTo>
                  <a:lnTo>
                    <a:pt x="1254671" y="2445524"/>
                  </a:lnTo>
                  <a:lnTo>
                    <a:pt x="1209573" y="2396261"/>
                  </a:lnTo>
                  <a:lnTo>
                    <a:pt x="1209573" y="2721610"/>
                  </a:lnTo>
                  <a:lnTo>
                    <a:pt x="1058646" y="2761792"/>
                  </a:lnTo>
                  <a:lnTo>
                    <a:pt x="1068146" y="2638780"/>
                  </a:lnTo>
                  <a:lnTo>
                    <a:pt x="1209573" y="2721610"/>
                  </a:lnTo>
                  <a:lnTo>
                    <a:pt x="1209573" y="2396261"/>
                  </a:lnTo>
                  <a:lnTo>
                    <a:pt x="1205572" y="2391892"/>
                  </a:lnTo>
                  <a:lnTo>
                    <a:pt x="1205572" y="2508415"/>
                  </a:lnTo>
                  <a:lnTo>
                    <a:pt x="1068768" y="2555341"/>
                  </a:lnTo>
                  <a:lnTo>
                    <a:pt x="1065707" y="2548471"/>
                  </a:lnTo>
                  <a:lnTo>
                    <a:pt x="1063002" y="2527884"/>
                  </a:lnTo>
                  <a:lnTo>
                    <a:pt x="1060653" y="2493568"/>
                  </a:lnTo>
                  <a:lnTo>
                    <a:pt x="1058646" y="2445524"/>
                  </a:lnTo>
                  <a:lnTo>
                    <a:pt x="1205572" y="2508415"/>
                  </a:lnTo>
                  <a:lnTo>
                    <a:pt x="1205572" y="2391892"/>
                  </a:lnTo>
                  <a:lnTo>
                    <a:pt x="1188402" y="2373122"/>
                  </a:lnTo>
                  <a:lnTo>
                    <a:pt x="962317" y="2400427"/>
                  </a:lnTo>
                  <a:lnTo>
                    <a:pt x="973670" y="2816098"/>
                  </a:lnTo>
                  <a:lnTo>
                    <a:pt x="1280426" y="2797683"/>
                  </a:lnTo>
                  <a:lnTo>
                    <a:pt x="1290980" y="2761792"/>
                  </a:lnTo>
                  <a:lnTo>
                    <a:pt x="1311109" y="2693390"/>
                  </a:lnTo>
                  <a:close/>
                </a:path>
                <a:path w="12141835" h="2818765">
                  <a:moveTo>
                    <a:pt x="1489951" y="466280"/>
                  </a:moveTo>
                  <a:lnTo>
                    <a:pt x="1456194" y="30670"/>
                  </a:lnTo>
                  <a:lnTo>
                    <a:pt x="1333487" y="27609"/>
                  </a:lnTo>
                  <a:lnTo>
                    <a:pt x="1253731" y="276085"/>
                  </a:lnTo>
                  <a:lnTo>
                    <a:pt x="1225511" y="39878"/>
                  </a:lnTo>
                  <a:lnTo>
                    <a:pt x="1137158" y="27609"/>
                  </a:lnTo>
                  <a:lnTo>
                    <a:pt x="1160475" y="460146"/>
                  </a:lnTo>
                  <a:lnTo>
                    <a:pt x="1266012" y="463219"/>
                  </a:lnTo>
                  <a:lnTo>
                    <a:pt x="1352511" y="184061"/>
                  </a:lnTo>
                  <a:lnTo>
                    <a:pt x="1376438" y="460146"/>
                  </a:lnTo>
                  <a:lnTo>
                    <a:pt x="1489951" y="466280"/>
                  </a:lnTo>
                  <a:close/>
                </a:path>
                <a:path w="12141835" h="2818765">
                  <a:moveTo>
                    <a:pt x="1504988" y="1724012"/>
                  </a:moveTo>
                  <a:lnTo>
                    <a:pt x="1477962" y="1676463"/>
                  </a:lnTo>
                  <a:lnTo>
                    <a:pt x="1433512" y="1598231"/>
                  </a:lnTo>
                  <a:lnTo>
                    <a:pt x="1416024" y="1598498"/>
                  </a:lnTo>
                  <a:lnTo>
                    <a:pt x="1416024" y="1720951"/>
                  </a:lnTo>
                  <a:lnTo>
                    <a:pt x="1406207" y="1793963"/>
                  </a:lnTo>
                  <a:lnTo>
                    <a:pt x="1311719" y="1808060"/>
                  </a:lnTo>
                  <a:lnTo>
                    <a:pt x="1326146" y="1676463"/>
                  </a:lnTo>
                  <a:lnTo>
                    <a:pt x="1416024" y="1720951"/>
                  </a:lnTo>
                  <a:lnTo>
                    <a:pt x="1416024" y="1598498"/>
                  </a:lnTo>
                  <a:lnTo>
                    <a:pt x="1228902" y="1601304"/>
                  </a:lnTo>
                  <a:lnTo>
                    <a:pt x="1198219" y="2033841"/>
                  </a:lnTo>
                  <a:lnTo>
                    <a:pt x="1286256" y="2030780"/>
                  </a:lnTo>
                  <a:lnTo>
                    <a:pt x="1308036" y="1897024"/>
                  </a:lnTo>
                  <a:lnTo>
                    <a:pt x="1488414" y="1889061"/>
                  </a:lnTo>
                  <a:lnTo>
                    <a:pt x="1496542" y="1808060"/>
                  </a:lnTo>
                  <a:lnTo>
                    <a:pt x="1504988" y="1724012"/>
                  </a:lnTo>
                  <a:close/>
                </a:path>
                <a:path w="12141835" h="2818765">
                  <a:moveTo>
                    <a:pt x="1511122" y="938695"/>
                  </a:moveTo>
                  <a:lnTo>
                    <a:pt x="1484096" y="891146"/>
                  </a:lnTo>
                  <a:lnTo>
                    <a:pt x="1439646" y="812927"/>
                  </a:lnTo>
                  <a:lnTo>
                    <a:pt x="1422158" y="813193"/>
                  </a:lnTo>
                  <a:lnTo>
                    <a:pt x="1422158" y="935634"/>
                  </a:lnTo>
                  <a:lnTo>
                    <a:pt x="1412341" y="1008646"/>
                  </a:lnTo>
                  <a:lnTo>
                    <a:pt x="1317853" y="1022743"/>
                  </a:lnTo>
                  <a:lnTo>
                    <a:pt x="1332280" y="891146"/>
                  </a:lnTo>
                  <a:lnTo>
                    <a:pt x="1422158" y="935634"/>
                  </a:lnTo>
                  <a:lnTo>
                    <a:pt x="1422158" y="813193"/>
                  </a:lnTo>
                  <a:lnTo>
                    <a:pt x="1235036" y="815987"/>
                  </a:lnTo>
                  <a:lnTo>
                    <a:pt x="1204353" y="1248537"/>
                  </a:lnTo>
                  <a:lnTo>
                    <a:pt x="1292390" y="1245463"/>
                  </a:lnTo>
                  <a:lnTo>
                    <a:pt x="1314170" y="1111707"/>
                  </a:lnTo>
                  <a:lnTo>
                    <a:pt x="1494548" y="1103744"/>
                  </a:lnTo>
                  <a:lnTo>
                    <a:pt x="1502689" y="1022743"/>
                  </a:lnTo>
                  <a:lnTo>
                    <a:pt x="1511122" y="938695"/>
                  </a:lnTo>
                  <a:close/>
                </a:path>
                <a:path w="12141835" h="2818765">
                  <a:moveTo>
                    <a:pt x="1697316" y="2386622"/>
                  </a:moveTo>
                  <a:lnTo>
                    <a:pt x="1335341" y="2386622"/>
                  </a:lnTo>
                  <a:lnTo>
                    <a:pt x="1335341" y="2488476"/>
                  </a:lnTo>
                  <a:lnTo>
                    <a:pt x="1454988" y="2496451"/>
                  </a:lnTo>
                  <a:lnTo>
                    <a:pt x="1441792" y="2816098"/>
                  </a:lnTo>
                  <a:lnTo>
                    <a:pt x="1622780" y="2816098"/>
                  </a:lnTo>
                  <a:lnTo>
                    <a:pt x="1577682" y="2509329"/>
                  </a:lnTo>
                  <a:lnTo>
                    <a:pt x="1697316" y="2490317"/>
                  </a:lnTo>
                  <a:lnTo>
                    <a:pt x="1697316" y="2386622"/>
                  </a:lnTo>
                  <a:close/>
                </a:path>
                <a:path w="12141835" h="2818765">
                  <a:moveTo>
                    <a:pt x="1879841" y="30670"/>
                  </a:moveTo>
                  <a:lnTo>
                    <a:pt x="1517865" y="30670"/>
                  </a:lnTo>
                  <a:lnTo>
                    <a:pt x="1517865" y="132524"/>
                  </a:lnTo>
                  <a:lnTo>
                    <a:pt x="1637499" y="140500"/>
                  </a:lnTo>
                  <a:lnTo>
                    <a:pt x="1624304" y="460146"/>
                  </a:lnTo>
                  <a:lnTo>
                    <a:pt x="1805305" y="460146"/>
                  </a:lnTo>
                  <a:lnTo>
                    <a:pt x="1760194" y="153377"/>
                  </a:lnTo>
                  <a:lnTo>
                    <a:pt x="1879841" y="134366"/>
                  </a:lnTo>
                  <a:lnTo>
                    <a:pt x="1879841" y="30670"/>
                  </a:lnTo>
                  <a:close/>
                </a:path>
                <a:path w="12141835" h="2818765">
                  <a:moveTo>
                    <a:pt x="1894573" y="1122756"/>
                  </a:moveTo>
                  <a:lnTo>
                    <a:pt x="1839963" y="1068146"/>
                  </a:lnTo>
                  <a:lnTo>
                    <a:pt x="1802549" y="1030732"/>
                  </a:lnTo>
                  <a:lnTo>
                    <a:pt x="1838604" y="984707"/>
                  </a:lnTo>
                  <a:lnTo>
                    <a:pt x="1884756" y="925804"/>
                  </a:lnTo>
                  <a:lnTo>
                    <a:pt x="1838147" y="874890"/>
                  </a:lnTo>
                  <a:lnTo>
                    <a:pt x="1793036" y="825614"/>
                  </a:lnTo>
                  <a:lnTo>
                    <a:pt x="1793036" y="1150975"/>
                  </a:lnTo>
                  <a:lnTo>
                    <a:pt x="1642110" y="1191158"/>
                  </a:lnTo>
                  <a:lnTo>
                    <a:pt x="1651622" y="1068146"/>
                  </a:lnTo>
                  <a:lnTo>
                    <a:pt x="1793036" y="1150975"/>
                  </a:lnTo>
                  <a:lnTo>
                    <a:pt x="1793036" y="825614"/>
                  </a:lnTo>
                  <a:lnTo>
                    <a:pt x="1789049" y="821258"/>
                  </a:lnTo>
                  <a:lnTo>
                    <a:pt x="1789049" y="937780"/>
                  </a:lnTo>
                  <a:lnTo>
                    <a:pt x="1652231" y="984707"/>
                  </a:lnTo>
                  <a:lnTo>
                    <a:pt x="1649183" y="977849"/>
                  </a:lnTo>
                  <a:lnTo>
                    <a:pt x="1646478" y="957249"/>
                  </a:lnTo>
                  <a:lnTo>
                    <a:pt x="1644116" y="922934"/>
                  </a:lnTo>
                  <a:lnTo>
                    <a:pt x="1642110" y="874890"/>
                  </a:lnTo>
                  <a:lnTo>
                    <a:pt x="1789049" y="937780"/>
                  </a:lnTo>
                  <a:lnTo>
                    <a:pt x="1789049" y="821258"/>
                  </a:lnTo>
                  <a:lnTo>
                    <a:pt x="1771865" y="802487"/>
                  </a:lnTo>
                  <a:lnTo>
                    <a:pt x="1545793" y="829792"/>
                  </a:lnTo>
                  <a:lnTo>
                    <a:pt x="1557134" y="1245463"/>
                  </a:lnTo>
                  <a:lnTo>
                    <a:pt x="1863890" y="1227061"/>
                  </a:lnTo>
                  <a:lnTo>
                    <a:pt x="1874456" y="1191158"/>
                  </a:lnTo>
                  <a:lnTo>
                    <a:pt x="1894573" y="1122756"/>
                  </a:lnTo>
                  <a:close/>
                </a:path>
                <a:path w="12141835" h="2818765">
                  <a:moveTo>
                    <a:pt x="1945182" y="1795792"/>
                  </a:moveTo>
                  <a:lnTo>
                    <a:pt x="1927682" y="1684439"/>
                  </a:lnTo>
                  <a:lnTo>
                    <a:pt x="1924011" y="1661109"/>
                  </a:lnTo>
                  <a:lnTo>
                    <a:pt x="1853463" y="1632483"/>
                  </a:lnTo>
                  <a:lnTo>
                    <a:pt x="1853463" y="1873707"/>
                  </a:lnTo>
                  <a:lnTo>
                    <a:pt x="1780146" y="1945792"/>
                  </a:lnTo>
                  <a:lnTo>
                    <a:pt x="1664500" y="1931377"/>
                  </a:lnTo>
                  <a:lnTo>
                    <a:pt x="1622767" y="1787194"/>
                  </a:lnTo>
                  <a:lnTo>
                    <a:pt x="1696707" y="1684439"/>
                  </a:lnTo>
                  <a:lnTo>
                    <a:pt x="1843341" y="1720011"/>
                  </a:lnTo>
                  <a:lnTo>
                    <a:pt x="1853463" y="1873707"/>
                  </a:lnTo>
                  <a:lnTo>
                    <a:pt x="1853463" y="1632483"/>
                  </a:lnTo>
                  <a:lnTo>
                    <a:pt x="1800085" y="1610817"/>
                  </a:lnTo>
                  <a:lnTo>
                    <a:pt x="1614182" y="1599145"/>
                  </a:lnTo>
                  <a:lnTo>
                    <a:pt x="1533512" y="1723085"/>
                  </a:lnTo>
                  <a:lnTo>
                    <a:pt x="1533512" y="1877999"/>
                  </a:lnTo>
                  <a:lnTo>
                    <a:pt x="1603451" y="2023402"/>
                  </a:lnTo>
                  <a:lnTo>
                    <a:pt x="1800085" y="2032914"/>
                  </a:lnTo>
                  <a:lnTo>
                    <a:pt x="1934756" y="1970951"/>
                  </a:lnTo>
                  <a:lnTo>
                    <a:pt x="1936242" y="1945792"/>
                  </a:lnTo>
                  <a:lnTo>
                    <a:pt x="1945182" y="1795792"/>
                  </a:lnTo>
                  <a:close/>
                </a:path>
                <a:path w="12141835" h="2818765">
                  <a:moveTo>
                    <a:pt x="2193048" y="0"/>
                  </a:moveTo>
                  <a:lnTo>
                    <a:pt x="1916963" y="30670"/>
                  </a:lnTo>
                  <a:lnTo>
                    <a:pt x="1916963" y="460146"/>
                  </a:lnTo>
                  <a:lnTo>
                    <a:pt x="2193048" y="443585"/>
                  </a:lnTo>
                  <a:lnTo>
                    <a:pt x="2193048" y="354622"/>
                  </a:lnTo>
                  <a:lnTo>
                    <a:pt x="2008987" y="359537"/>
                  </a:lnTo>
                  <a:lnTo>
                    <a:pt x="2008987" y="276085"/>
                  </a:lnTo>
                  <a:lnTo>
                    <a:pt x="2193048" y="263194"/>
                  </a:lnTo>
                  <a:lnTo>
                    <a:pt x="2193048" y="184061"/>
                  </a:lnTo>
                  <a:lnTo>
                    <a:pt x="1989353" y="184061"/>
                  </a:lnTo>
                  <a:lnTo>
                    <a:pt x="1994268" y="122707"/>
                  </a:lnTo>
                  <a:lnTo>
                    <a:pt x="2193048" y="92036"/>
                  </a:lnTo>
                  <a:lnTo>
                    <a:pt x="2193048" y="0"/>
                  </a:lnTo>
                  <a:close/>
                </a:path>
                <a:path w="12141835" h="2818765">
                  <a:moveTo>
                    <a:pt x="2253488" y="1570634"/>
                  </a:moveTo>
                  <a:lnTo>
                    <a:pt x="1977402" y="1601304"/>
                  </a:lnTo>
                  <a:lnTo>
                    <a:pt x="1977402" y="2030780"/>
                  </a:lnTo>
                  <a:lnTo>
                    <a:pt x="2253488" y="2014220"/>
                  </a:lnTo>
                  <a:lnTo>
                    <a:pt x="2253488" y="1925256"/>
                  </a:lnTo>
                  <a:lnTo>
                    <a:pt x="2069426" y="1930158"/>
                  </a:lnTo>
                  <a:lnTo>
                    <a:pt x="2069426" y="1846719"/>
                  </a:lnTo>
                  <a:lnTo>
                    <a:pt x="2253488" y="1833829"/>
                  </a:lnTo>
                  <a:lnTo>
                    <a:pt x="2253488" y="1754695"/>
                  </a:lnTo>
                  <a:lnTo>
                    <a:pt x="2049792" y="1754695"/>
                  </a:lnTo>
                  <a:lnTo>
                    <a:pt x="2054707" y="1693329"/>
                  </a:lnTo>
                  <a:lnTo>
                    <a:pt x="2253488" y="1662671"/>
                  </a:lnTo>
                  <a:lnTo>
                    <a:pt x="2253488" y="1570634"/>
                  </a:lnTo>
                  <a:close/>
                </a:path>
                <a:path w="12141835" h="2818765">
                  <a:moveTo>
                    <a:pt x="2325268" y="1010475"/>
                  </a:moveTo>
                  <a:lnTo>
                    <a:pt x="2307767" y="899121"/>
                  </a:lnTo>
                  <a:lnTo>
                    <a:pt x="2304097" y="875804"/>
                  </a:lnTo>
                  <a:lnTo>
                    <a:pt x="2233549" y="847178"/>
                  </a:lnTo>
                  <a:lnTo>
                    <a:pt x="2233549" y="1088390"/>
                  </a:lnTo>
                  <a:lnTo>
                    <a:pt x="2160232" y="1160475"/>
                  </a:lnTo>
                  <a:lnTo>
                    <a:pt x="2044585" y="1146060"/>
                  </a:lnTo>
                  <a:lnTo>
                    <a:pt x="2002853" y="1001877"/>
                  </a:lnTo>
                  <a:lnTo>
                    <a:pt x="2076792" y="899121"/>
                  </a:lnTo>
                  <a:lnTo>
                    <a:pt x="2223427" y="934694"/>
                  </a:lnTo>
                  <a:lnTo>
                    <a:pt x="2233549" y="1088390"/>
                  </a:lnTo>
                  <a:lnTo>
                    <a:pt x="2233549" y="847178"/>
                  </a:lnTo>
                  <a:lnTo>
                    <a:pt x="2180171" y="825500"/>
                  </a:lnTo>
                  <a:lnTo>
                    <a:pt x="1994268" y="813828"/>
                  </a:lnTo>
                  <a:lnTo>
                    <a:pt x="1913585" y="937768"/>
                  </a:lnTo>
                  <a:lnTo>
                    <a:pt x="1913585" y="1092682"/>
                  </a:lnTo>
                  <a:lnTo>
                    <a:pt x="1983536" y="1238097"/>
                  </a:lnTo>
                  <a:lnTo>
                    <a:pt x="2180171" y="1247597"/>
                  </a:lnTo>
                  <a:lnTo>
                    <a:pt x="2314829" y="1185633"/>
                  </a:lnTo>
                  <a:lnTo>
                    <a:pt x="2316327" y="1160475"/>
                  </a:lnTo>
                  <a:lnTo>
                    <a:pt x="2325268" y="1010475"/>
                  </a:lnTo>
                  <a:close/>
                </a:path>
                <a:path w="12141835" h="2818765">
                  <a:moveTo>
                    <a:pt x="2695841" y="153377"/>
                  </a:moveTo>
                  <a:lnTo>
                    <a:pt x="2668816" y="105829"/>
                  </a:lnTo>
                  <a:lnTo>
                    <a:pt x="2624366" y="27609"/>
                  </a:lnTo>
                  <a:lnTo>
                    <a:pt x="2606878" y="27876"/>
                  </a:lnTo>
                  <a:lnTo>
                    <a:pt x="2606878" y="150317"/>
                  </a:lnTo>
                  <a:lnTo>
                    <a:pt x="2597061" y="223329"/>
                  </a:lnTo>
                  <a:lnTo>
                    <a:pt x="2502573" y="237426"/>
                  </a:lnTo>
                  <a:lnTo>
                    <a:pt x="2517000" y="105829"/>
                  </a:lnTo>
                  <a:lnTo>
                    <a:pt x="2606878" y="150317"/>
                  </a:lnTo>
                  <a:lnTo>
                    <a:pt x="2606878" y="27876"/>
                  </a:lnTo>
                  <a:lnTo>
                    <a:pt x="2419756" y="30670"/>
                  </a:lnTo>
                  <a:lnTo>
                    <a:pt x="2389073" y="463219"/>
                  </a:lnTo>
                  <a:lnTo>
                    <a:pt x="2477109" y="460146"/>
                  </a:lnTo>
                  <a:lnTo>
                    <a:pt x="2498890" y="326390"/>
                  </a:lnTo>
                  <a:lnTo>
                    <a:pt x="2679268" y="318427"/>
                  </a:lnTo>
                  <a:lnTo>
                    <a:pt x="2687396" y="237426"/>
                  </a:lnTo>
                  <a:lnTo>
                    <a:pt x="2695841" y="153377"/>
                  </a:lnTo>
                  <a:close/>
                </a:path>
                <a:path w="12141835" h="2818765">
                  <a:moveTo>
                    <a:pt x="2721610" y="2014220"/>
                  </a:moveTo>
                  <a:lnTo>
                    <a:pt x="2715437" y="1916722"/>
                  </a:lnTo>
                  <a:lnTo>
                    <a:pt x="2709684" y="1832229"/>
                  </a:lnTo>
                  <a:lnTo>
                    <a:pt x="2704325" y="1760728"/>
                  </a:lnTo>
                  <a:lnTo>
                    <a:pt x="2699372" y="1702231"/>
                  </a:lnTo>
                  <a:lnTo>
                    <a:pt x="2694813" y="1656727"/>
                  </a:lnTo>
                  <a:lnTo>
                    <a:pt x="2686913" y="1604733"/>
                  </a:lnTo>
                  <a:lnTo>
                    <a:pt x="2683560" y="1598231"/>
                  </a:lnTo>
                  <a:lnTo>
                    <a:pt x="2559329" y="1598231"/>
                  </a:lnTo>
                  <a:lnTo>
                    <a:pt x="2578963" y="1812975"/>
                  </a:lnTo>
                  <a:lnTo>
                    <a:pt x="2394902" y="1822183"/>
                  </a:lnTo>
                  <a:lnTo>
                    <a:pt x="2376500" y="1607439"/>
                  </a:lnTo>
                  <a:lnTo>
                    <a:pt x="2296744" y="1607439"/>
                  </a:lnTo>
                  <a:lnTo>
                    <a:pt x="2313305" y="2036914"/>
                  </a:lnTo>
                  <a:lnTo>
                    <a:pt x="2403805" y="2023414"/>
                  </a:lnTo>
                  <a:lnTo>
                    <a:pt x="2394902" y="1883524"/>
                  </a:lnTo>
                  <a:lnTo>
                    <a:pt x="2591536" y="1874329"/>
                  </a:lnTo>
                  <a:lnTo>
                    <a:pt x="2609646" y="2018207"/>
                  </a:lnTo>
                  <a:lnTo>
                    <a:pt x="2721610" y="2014220"/>
                  </a:lnTo>
                  <a:close/>
                </a:path>
                <a:path w="12141835" h="2818765">
                  <a:moveTo>
                    <a:pt x="2839097" y="815987"/>
                  </a:moveTo>
                  <a:lnTo>
                    <a:pt x="2716390" y="815987"/>
                  </a:lnTo>
                  <a:lnTo>
                    <a:pt x="2593683" y="1000061"/>
                  </a:lnTo>
                  <a:lnTo>
                    <a:pt x="2501658" y="815987"/>
                  </a:lnTo>
                  <a:lnTo>
                    <a:pt x="2395524" y="815987"/>
                  </a:lnTo>
                  <a:lnTo>
                    <a:pt x="2348280" y="1245463"/>
                  </a:lnTo>
                  <a:lnTo>
                    <a:pt x="2440305" y="1245463"/>
                  </a:lnTo>
                  <a:lnTo>
                    <a:pt x="2487853" y="1030732"/>
                  </a:lnTo>
                  <a:lnTo>
                    <a:pt x="2582951" y="1162939"/>
                  </a:lnTo>
                  <a:lnTo>
                    <a:pt x="2685719" y="1041768"/>
                  </a:lnTo>
                  <a:lnTo>
                    <a:pt x="2671915" y="1245463"/>
                  </a:lnTo>
                  <a:lnTo>
                    <a:pt x="2829890" y="1245463"/>
                  </a:lnTo>
                  <a:lnTo>
                    <a:pt x="2839097" y="815987"/>
                  </a:lnTo>
                  <a:close/>
                </a:path>
                <a:path w="12141835" h="2818765">
                  <a:moveTo>
                    <a:pt x="3119170" y="460133"/>
                  </a:moveTo>
                  <a:lnTo>
                    <a:pt x="3083979" y="337426"/>
                  </a:lnTo>
                  <a:lnTo>
                    <a:pt x="3062516" y="262585"/>
                  </a:lnTo>
                  <a:lnTo>
                    <a:pt x="3013621" y="92024"/>
                  </a:lnTo>
                  <a:lnTo>
                    <a:pt x="2996463" y="32207"/>
                  </a:lnTo>
                  <a:lnTo>
                    <a:pt x="2965793" y="32042"/>
                  </a:lnTo>
                  <a:lnTo>
                    <a:pt x="2965793" y="262585"/>
                  </a:lnTo>
                  <a:lnTo>
                    <a:pt x="2843072" y="262585"/>
                  </a:lnTo>
                  <a:lnTo>
                    <a:pt x="2892768" y="92024"/>
                  </a:lnTo>
                  <a:lnTo>
                    <a:pt x="2965793" y="262585"/>
                  </a:lnTo>
                  <a:lnTo>
                    <a:pt x="2965793" y="32042"/>
                  </a:lnTo>
                  <a:lnTo>
                    <a:pt x="2825902" y="31280"/>
                  </a:lnTo>
                  <a:lnTo>
                    <a:pt x="2720378" y="460133"/>
                  </a:lnTo>
                  <a:lnTo>
                    <a:pt x="2812415" y="460133"/>
                  </a:lnTo>
                  <a:lnTo>
                    <a:pt x="2873756" y="337426"/>
                  </a:lnTo>
                  <a:lnTo>
                    <a:pt x="2935109" y="337426"/>
                  </a:lnTo>
                  <a:lnTo>
                    <a:pt x="2996463" y="460133"/>
                  </a:lnTo>
                  <a:lnTo>
                    <a:pt x="3119170" y="460133"/>
                  </a:lnTo>
                  <a:close/>
                </a:path>
                <a:path w="12141835" h="2818765">
                  <a:moveTo>
                    <a:pt x="3144939" y="2030768"/>
                  </a:moveTo>
                  <a:lnTo>
                    <a:pt x="3109747" y="1908060"/>
                  </a:lnTo>
                  <a:lnTo>
                    <a:pt x="3088284" y="1833219"/>
                  </a:lnTo>
                  <a:lnTo>
                    <a:pt x="3039389" y="1662658"/>
                  </a:lnTo>
                  <a:lnTo>
                    <a:pt x="3022231" y="1602828"/>
                  </a:lnTo>
                  <a:lnTo>
                    <a:pt x="2991561" y="1602676"/>
                  </a:lnTo>
                  <a:lnTo>
                    <a:pt x="2991561" y="1833219"/>
                  </a:lnTo>
                  <a:lnTo>
                    <a:pt x="2868853" y="1833219"/>
                  </a:lnTo>
                  <a:lnTo>
                    <a:pt x="2918549" y="1662658"/>
                  </a:lnTo>
                  <a:lnTo>
                    <a:pt x="2991561" y="1833219"/>
                  </a:lnTo>
                  <a:lnTo>
                    <a:pt x="2991561" y="1602676"/>
                  </a:lnTo>
                  <a:lnTo>
                    <a:pt x="2851670" y="1601914"/>
                  </a:lnTo>
                  <a:lnTo>
                    <a:pt x="2746146" y="2030768"/>
                  </a:lnTo>
                  <a:lnTo>
                    <a:pt x="2838183" y="2030768"/>
                  </a:lnTo>
                  <a:lnTo>
                    <a:pt x="2899524" y="1908060"/>
                  </a:lnTo>
                  <a:lnTo>
                    <a:pt x="2960878" y="1908060"/>
                  </a:lnTo>
                  <a:lnTo>
                    <a:pt x="3022231" y="2030768"/>
                  </a:lnTo>
                  <a:lnTo>
                    <a:pt x="3144939" y="2030768"/>
                  </a:lnTo>
                  <a:close/>
                </a:path>
                <a:path w="12141835" h="2818765">
                  <a:moveTo>
                    <a:pt x="3422878" y="174853"/>
                  </a:moveTo>
                  <a:lnTo>
                    <a:pt x="3390963" y="52146"/>
                  </a:lnTo>
                  <a:lnTo>
                    <a:pt x="3278682" y="6134"/>
                  </a:lnTo>
                  <a:lnTo>
                    <a:pt x="3166110" y="52146"/>
                  </a:lnTo>
                  <a:lnTo>
                    <a:pt x="3135439" y="122707"/>
                  </a:lnTo>
                  <a:lnTo>
                    <a:pt x="3187585" y="153377"/>
                  </a:lnTo>
                  <a:lnTo>
                    <a:pt x="3265805" y="113499"/>
                  </a:lnTo>
                  <a:lnTo>
                    <a:pt x="3301085" y="159816"/>
                  </a:lnTo>
                  <a:lnTo>
                    <a:pt x="3218256" y="199402"/>
                  </a:lnTo>
                  <a:lnTo>
                    <a:pt x="3218561" y="255536"/>
                  </a:lnTo>
                  <a:lnTo>
                    <a:pt x="3301085" y="282219"/>
                  </a:lnTo>
                  <a:lnTo>
                    <a:pt x="3261207" y="349707"/>
                  </a:lnTo>
                  <a:lnTo>
                    <a:pt x="3163036" y="317500"/>
                  </a:lnTo>
                  <a:lnTo>
                    <a:pt x="3132366" y="429463"/>
                  </a:lnTo>
                  <a:lnTo>
                    <a:pt x="3349561" y="466890"/>
                  </a:lnTo>
                  <a:lnTo>
                    <a:pt x="3417659" y="306755"/>
                  </a:lnTo>
                  <a:lnTo>
                    <a:pt x="3318878" y="223939"/>
                  </a:lnTo>
                  <a:lnTo>
                    <a:pt x="3422878" y="174853"/>
                  </a:lnTo>
                  <a:close/>
                </a:path>
                <a:path w="12141835" h="2818765">
                  <a:moveTo>
                    <a:pt x="3430232" y="1153439"/>
                  </a:moveTo>
                  <a:lnTo>
                    <a:pt x="3374402" y="1092085"/>
                  </a:lnTo>
                  <a:lnTo>
                    <a:pt x="3214268" y="1163866"/>
                  </a:lnTo>
                  <a:lnTo>
                    <a:pt x="3113036" y="1041768"/>
                  </a:lnTo>
                  <a:lnTo>
                    <a:pt x="3225317" y="919683"/>
                  </a:lnTo>
                  <a:lnTo>
                    <a:pt x="3342195" y="969378"/>
                  </a:lnTo>
                  <a:lnTo>
                    <a:pt x="3401403" y="877354"/>
                  </a:lnTo>
                  <a:lnTo>
                    <a:pt x="3278086" y="815987"/>
                  </a:lnTo>
                  <a:lnTo>
                    <a:pt x="3135122" y="815987"/>
                  </a:lnTo>
                  <a:lnTo>
                    <a:pt x="3051695" y="908011"/>
                  </a:lnTo>
                  <a:lnTo>
                    <a:pt x="3044304" y="978369"/>
                  </a:lnTo>
                  <a:lnTo>
                    <a:pt x="3039033" y="1036015"/>
                  </a:lnTo>
                  <a:lnTo>
                    <a:pt x="3035871" y="1080973"/>
                  </a:lnTo>
                  <a:lnTo>
                    <a:pt x="3034817" y="1113243"/>
                  </a:lnTo>
                  <a:lnTo>
                    <a:pt x="3035084" y="1124699"/>
                  </a:lnTo>
                  <a:lnTo>
                    <a:pt x="3035884" y="1132954"/>
                  </a:lnTo>
                  <a:lnTo>
                    <a:pt x="3037217" y="1138034"/>
                  </a:lnTo>
                  <a:lnTo>
                    <a:pt x="3039110" y="1139939"/>
                  </a:lnTo>
                  <a:lnTo>
                    <a:pt x="3125012" y="1245463"/>
                  </a:lnTo>
                  <a:lnTo>
                    <a:pt x="3306305" y="1245463"/>
                  </a:lnTo>
                  <a:lnTo>
                    <a:pt x="3430232" y="1153439"/>
                  </a:lnTo>
                  <a:close/>
                </a:path>
                <a:path w="12141835" h="2818765">
                  <a:moveTo>
                    <a:pt x="3671963" y="1908073"/>
                  </a:moveTo>
                  <a:lnTo>
                    <a:pt x="3617353" y="1853463"/>
                  </a:lnTo>
                  <a:lnTo>
                    <a:pt x="3579939" y="1816036"/>
                  </a:lnTo>
                  <a:lnTo>
                    <a:pt x="3615994" y="1770024"/>
                  </a:lnTo>
                  <a:lnTo>
                    <a:pt x="3662159" y="1711121"/>
                  </a:lnTo>
                  <a:lnTo>
                    <a:pt x="3615537" y="1660207"/>
                  </a:lnTo>
                  <a:lnTo>
                    <a:pt x="3570427" y="1610931"/>
                  </a:lnTo>
                  <a:lnTo>
                    <a:pt x="3570427" y="1936292"/>
                  </a:lnTo>
                  <a:lnTo>
                    <a:pt x="3419500" y="1976475"/>
                  </a:lnTo>
                  <a:lnTo>
                    <a:pt x="3429012" y="1853463"/>
                  </a:lnTo>
                  <a:lnTo>
                    <a:pt x="3570427" y="1936292"/>
                  </a:lnTo>
                  <a:lnTo>
                    <a:pt x="3570427" y="1610931"/>
                  </a:lnTo>
                  <a:lnTo>
                    <a:pt x="3566439" y="1606575"/>
                  </a:lnTo>
                  <a:lnTo>
                    <a:pt x="3566439" y="1723097"/>
                  </a:lnTo>
                  <a:lnTo>
                    <a:pt x="3429622" y="1770024"/>
                  </a:lnTo>
                  <a:lnTo>
                    <a:pt x="3426574" y="1763153"/>
                  </a:lnTo>
                  <a:lnTo>
                    <a:pt x="3423869" y="1742567"/>
                  </a:lnTo>
                  <a:lnTo>
                    <a:pt x="3421507" y="1708251"/>
                  </a:lnTo>
                  <a:lnTo>
                    <a:pt x="3419500" y="1660207"/>
                  </a:lnTo>
                  <a:lnTo>
                    <a:pt x="3566439" y="1723097"/>
                  </a:lnTo>
                  <a:lnTo>
                    <a:pt x="3566439" y="1606575"/>
                  </a:lnTo>
                  <a:lnTo>
                    <a:pt x="3549256" y="1587804"/>
                  </a:lnTo>
                  <a:lnTo>
                    <a:pt x="3323183" y="1615109"/>
                  </a:lnTo>
                  <a:lnTo>
                    <a:pt x="3334524" y="2030780"/>
                  </a:lnTo>
                  <a:lnTo>
                    <a:pt x="3641280" y="2012365"/>
                  </a:lnTo>
                  <a:lnTo>
                    <a:pt x="3651847" y="1976475"/>
                  </a:lnTo>
                  <a:lnTo>
                    <a:pt x="3671963" y="1908073"/>
                  </a:lnTo>
                  <a:close/>
                </a:path>
                <a:path w="12141835" h="2818765">
                  <a:moveTo>
                    <a:pt x="3802951" y="825195"/>
                  </a:moveTo>
                  <a:lnTo>
                    <a:pt x="3545268" y="812927"/>
                  </a:lnTo>
                  <a:lnTo>
                    <a:pt x="3536683" y="1092073"/>
                  </a:lnTo>
                  <a:lnTo>
                    <a:pt x="3511524" y="1159865"/>
                  </a:lnTo>
                  <a:lnTo>
                    <a:pt x="3459378" y="1171829"/>
                  </a:lnTo>
                  <a:lnTo>
                    <a:pt x="3465512" y="1245450"/>
                  </a:lnTo>
                  <a:lnTo>
                    <a:pt x="3572878" y="1224902"/>
                  </a:lnTo>
                  <a:lnTo>
                    <a:pt x="3609683" y="1111084"/>
                  </a:lnTo>
                  <a:lnTo>
                    <a:pt x="3621951" y="892683"/>
                  </a:lnTo>
                  <a:lnTo>
                    <a:pt x="3725037" y="907097"/>
                  </a:lnTo>
                  <a:lnTo>
                    <a:pt x="3717048" y="1245450"/>
                  </a:lnTo>
                  <a:lnTo>
                    <a:pt x="3802951" y="1236865"/>
                  </a:lnTo>
                  <a:lnTo>
                    <a:pt x="3802951" y="825195"/>
                  </a:lnTo>
                  <a:close/>
                </a:path>
                <a:path w="12141835" h="2818765">
                  <a:moveTo>
                    <a:pt x="3882707" y="443585"/>
                  </a:moveTo>
                  <a:lnTo>
                    <a:pt x="3876548" y="346087"/>
                  </a:lnTo>
                  <a:lnTo>
                    <a:pt x="3870782" y="261594"/>
                  </a:lnTo>
                  <a:lnTo>
                    <a:pt x="3865422" y="190093"/>
                  </a:lnTo>
                  <a:lnTo>
                    <a:pt x="3860469" y="131597"/>
                  </a:lnTo>
                  <a:lnTo>
                    <a:pt x="3855923" y="86106"/>
                  </a:lnTo>
                  <a:lnTo>
                    <a:pt x="3848023" y="34099"/>
                  </a:lnTo>
                  <a:lnTo>
                    <a:pt x="3844671" y="27609"/>
                  </a:lnTo>
                  <a:lnTo>
                    <a:pt x="3720439" y="27609"/>
                  </a:lnTo>
                  <a:lnTo>
                    <a:pt x="3740061" y="242341"/>
                  </a:lnTo>
                  <a:lnTo>
                    <a:pt x="3556012" y="251548"/>
                  </a:lnTo>
                  <a:lnTo>
                    <a:pt x="3537597" y="36804"/>
                  </a:lnTo>
                  <a:lnTo>
                    <a:pt x="3457841" y="36804"/>
                  </a:lnTo>
                  <a:lnTo>
                    <a:pt x="3474415" y="466280"/>
                  </a:lnTo>
                  <a:lnTo>
                    <a:pt x="3564915" y="452780"/>
                  </a:lnTo>
                  <a:lnTo>
                    <a:pt x="3556012" y="312889"/>
                  </a:lnTo>
                  <a:lnTo>
                    <a:pt x="3752646" y="303695"/>
                  </a:lnTo>
                  <a:lnTo>
                    <a:pt x="3770744" y="447573"/>
                  </a:lnTo>
                  <a:lnTo>
                    <a:pt x="3882707" y="443585"/>
                  </a:lnTo>
                  <a:close/>
                </a:path>
                <a:path w="12141835" h="2818765">
                  <a:moveTo>
                    <a:pt x="4118000" y="815987"/>
                  </a:moveTo>
                  <a:lnTo>
                    <a:pt x="4054818" y="815987"/>
                  </a:lnTo>
                  <a:lnTo>
                    <a:pt x="3994988" y="1018755"/>
                  </a:lnTo>
                  <a:lnTo>
                    <a:pt x="3901427" y="815987"/>
                  </a:lnTo>
                  <a:lnTo>
                    <a:pt x="3827805" y="835926"/>
                  </a:lnTo>
                  <a:lnTo>
                    <a:pt x="3910622" y="1061389"/>
                  </a:lnTo>
                  <a:lnTo>
                    <a:pt x="3982720" y="1092073"/>
                  </a:lnTo>
                  <a:lnTo>
                    <a:pt x="3971988" y="1159256"/>
                  </a:lnTo>
                  <a:lnTo>
                    <a:pt x="3827500" y="1185329"/>
                  </a:lnTo>
                  <a:lnTo>
                    <a:pt x="3849281" y="1258341"/>
                  </a:lnTo>
                  <a:lnTo>
                    <a:pt x="4002659" y="1254353"/>
                  </a:lnTo>
                  <a:lnTo>
                    <a:pt x="4100817" y="1122756"/>
                  </a:lnTo>
                  <a:lnTo>
                    <a:pt x="4118000" y="815987"/>
                  </a:lnTo>
                  <a:close/>
                </a:path>
                <a:path w="12141835" h="2818765">
                  <a:moveTo>
                    <a:pt x="4188561" y="1924024"/>
                  </a:moveTo>
                  <a:lnTo>
                    <a:pt x="4157319" y="1848866"/>
                  </a:lnTo>
                  <a:lnTo>
                    <a:pt x="4129659" y="1782305"/>
                  </a:lnTo>
                  <a:lnTo>
                    <a:pt x="4112780" y="1781632"/>
                  </a:lnTo>
                  <a:lnTo>
                    <a:pt x="4112780" y="1916976"/>
                  </a:lnTo>
                  <a:lnTo>
                    <a:pt x="3944061" y="1980158"/>
                  </a:lnTo>
                  <a:lnTo>
                    <a:pt x="3955415" y="1848866"/>
                  </a:lnTo>
                  <a:lnTo>
                    <a:pt x="4112780" y="1916976"/>
                  </a:lnTo>
                  <a:lnTo>
                    <a:pt x="4112780" y="1781632"/>
                  </a:lnTo>
                  <a:lnTo>
                    <a:pt x="3947134" y="1774939"/>
                  </a:lnTo>
                  <a:lnTo>
                    <a:pt x="3969207" y="1678927"/>
                  </a:lnTo>
                  <a:lnTo>
                    <a:pt x="4136098" y="1662671"/>
                  </a:lnTo>
                  <a:lnTo>
                    <a:pt x="4146524" y="1601304"/>
                  </a:lnTo>
                  <a:lnTo>
                    <a:pt x="3867378" y="1601304"/>
                  </a:lnTo>
                  <a:lnTo>
                    <a:pt x="3852037" y="2036914"/>
                  </a:lnTo>
                  <a:lnTo>
                    <a:pt x="4115841" y="2027707"/>
                  </a:lnTo>
                  <a:lnTo>
                    <a:pt x="4149191" y="1980158"/>
                  </a:lnTo>
                  <a:lnTo>
                    <a:pt x="4188561" y="1924024"/>
                  </a:lnTo>
                  <a:close/>
                </a:path>
                <a:path w="12141835" h="2818765">
                  <a:moveTo>
                    <a:pt x="4263098" y="466280"/>
                  </a:moveTo>
                  <a:lnTo>
                    <a:pt x="4229354" y="30670"/>
                  </a:lnTo>
                  <a:lnTo>
                    <a:pt x="4106646" y="27609"/>
                  </a:lnTo>
                  <a:lnTo>
                    <a:pt x="4026890" y="276085"/>
                  </a:lnTo>
                  <a:lnTo>
                    <a:pt x="3998671" y="39878"/>
                  </a:lnTo>
                  <a:lnTo>
                    <a:pt x="3910317" y="27609"/>
                  </a:lnTo>
                  <a:lnTo>
                    <a:pt x="3933634" y="460146"/>
                  </a:lnTo>
                  <a:lnTo>
                    <a:pt x="4039158" y="463219"/>
                  </a:lnTo>
                  <a:lnTo>
                    <a:pt x="4125671" y="184061"/>
                  </a:lnTo>
                  <a:lnTo>
                    <a:pt x="4149598" y="460146"/>
                  </a:lnTo>
                  <a:lnTo>
                    <a:pt x="4263098" y="466280"/>
                  </a:lnTo>
                  <a:close/>
                </a:path>
                <a:path w="12141835" h="2818765">
                  <a:moveTo>
                    <a:pt x="4490110" y="809853"/>
                  </a:moveTo>
                  <a:lnTo>
                    <a:pt x="4427220" y="809853"/>
                  </a:lnTo>
                  <a:lnTo>
                    <a:pt x="4414952" y="977646"/>
                  </a:lnTo>
                  <a:lnTo>
                    <a:pt x="4310646" y="1030732"/>
                  </a:lnTo>
                  <a:lnTo>
                    <a:pt x="4233964" y="980719"/>
                  </a:lnTo>
                  <a:lnTo>
                    <a:pt x="4207891" y="815987"/>
                  </a:lnTo>
                  <a:lnTo>
                    <a:pt x="4141012" y="815987"/>
                  </a:lnTo>
                  <a:lnTo>
                    <a:pt x="4145915" y="1030732"/>
                  </a:lnTo>
                  <a:lnTo>
                    <a:pt x="4279963" y="1153439"/>
                  </a:lnTo>
                  <a:lnTo>
                    <a:pt x="4395013" y="1092073"/>
                  </a:lnTo>
                  <a:lnTo>
                    <a:pt x="4398073" y="1259878"/>
                  </a:lnTo>
                  <a:lnTo>
                    <a:pt x="4490110" y="1245463"/>
                  </a:lnTo>
                  <a:lnTo>
                    <a:pt x="4490110" y="809853"/>
                  </a:lnTo>
                  <a:close/>
                </a:path>
                <a:path w="12141835" h="2818765">
                  <a:moveTo>
                    <a:pt x="4563427" y="2036914"/>
                  </a:moveTo>
                  <a:lnTo>
                    <a:pt x="4529671" y="1601304"/>
                  </a:lnTo>
                  <a:lnTo>
                    <a:pt x="4406963" y="1598231"/>
                  </a:lnTo>
                  <a:lnTo>
                    <a:pt x="4327207" y="1846719"/>
                  </a:lnTo>
                  <a:lnTo>
                    <a:pt x="4298988" y="1610512"/>
                  </a:lnTo>
                  <a:lnTo>
                    <a:pt x="4210634" y="1598231"/>
                  </a:lnTo>
                  <a:lnTo>
                    <a:pt x="4233964" y="2030780"/>
                  </a:lnTo>
                  <a:lnTo>
                    <a:pt x="4339488" y="2033841"/>
                  </a:lnTo>
                  <a:lnTo>
                    <a:pt x="4425988" y="1754695"/>
                  </a:lnTo>
                  <a:lnTo>
                    <a:pt x="4449915" y="2030780"/>
                  </a:lnTo>
                  <a:lnTo>
                    <a:pt x="4563427" y="2036914"/>
                  </a:lnTo>
                  <a:close/>
                </a:path>
                <a:path w="12141835" h="2818765">
                  <a:moveTo>
                    <a:pt x="4641037" y="361975"/>
                  </a:moveTo>
                  <a:lnTo>
                    <a:pt x="4595025" y="364731"/>
                  </a:lnTo>
                  <a:lnTo>
                    <a:pt x="4586122" y="37719"/>
                  </a:lnTo>
                  <a:lnTo>
                    <a:pt x="4505757" y="37719"/>
                  </a:lnTo>
                  <a:lnTo>
                    <a:pt x="4503610" y="375170"/>
                  </a:lnTo>
                  <a:lnTo>
                    <a:pt x="4383659" y="391426"/>
                  </a:lnTo>
                  <a:lnTo>
                    <a:pt x="4383659" y="37719"/>
                  </a:lnTo>
                  <a:lnTo>
                    <a:pt x="4291635" y="37719"/>
                  </a:lnTo>
                  <a:lnTo>
                    <a:pt x="4291635" y="467194"/>
                  </a:lnTo>
                  <a:lnTo>
                    <a:pt x="4537659" y="467194"/>
                  </a:lnTo>
                  <a:lnTo>
                    <a:pt x="4533062" y="558304"/>
                  </a:lnTo>
                  <a:lnTo>
                    <a:pt x="4634598" y="552170"/>
                  </a:lnTo>
                  <a:lnTo>
                    <a:pt x="4641037" y="361975"/>
                  </a:lnTo>
                  <a:close/>
                </a:path>
                <a:path w="12141835" h="2818765">
                  <a:moveTo>
                    <a:pt x="4873561" y="1745488"/>
                  </a:moveTo>
                  <a:lnTo>
                    <a:pt x="4841659" y="1622780"/>
                  </a:lnTo>
                  <a:lnTo>
                    <a:pt x="4729378" y="1576755"/>
                  </a:lnTo>
                  <a:lnTo>
                    <a:pt x="4616793" y="1622780"/>
                  </a:lnTo>
                  <a:lnTo>
                    <a:pt x="4586122" y="1693329"/>
                  </a:lnTo>
                  <a:lnTo>
                    <a:pt x="4638268" y="1724012"/>
                  </a:lnTo>
                  <a:lnTo>
                    <a:pt x="4716500" y="1684134"/>
                  </a:lnTo>
                  <a:lnTo>
                    <a:pt x="4751768" y="1730451"/>
                  </a:lnTo>
                  <a:lnTo>
                    <a:pt x="4668952" y="1770037"/>
                  </a:lnTo>
                  <a:lnTo>
                    <a:pt x="4669256" y="1826171"/>
                  </a:lnTo>
                  <a:lnTo>
                    <a:pt x="4751768" y="1852853"/>
                  </a:lnTo>
                  <a:lnTo>
                    <a:pt x="4711890" y="1920341"/>
                  </a:lnTo>
                  <a:lnTo>
                    <a:pt x="4613732" y="1888134"/>
                  </a:lnTo>
                  <a:lnTo>
                    <a:pt x="4583061" y="2000097"/>
                  </a:lnTo>
                  <a:lnTo>
                    <a:pt x="4800244" y="2037524"/>
                  </a:lnTo>
                  <a:lnTo>
                    <a:pt x="4868342" y="1877390"/>
                  </a:lnTo>
                  <a:lnTo>
                    <a:pt x="4769561" y="1794560"/>
                  </a:lnTo>
                  <a:lnTo>
                    <a:pt x="4873561" y="1745488"/>
                  </a:lnTo>
                  <a:close/>
                </a:path>
                <a:path w="12141835" h="2818765">
                  <a:moveTo>
                    <a:pt x="4909147" y="1245450"/>
                  </a:moveTo>
                  <a:lnTo>
                    <a:pt x="4873955" y="1122743"/>
                  </a:lnTo>
                  <a:lnTo>
                    <a:pt x="4852505" y="1047902"/>
                  </a:lnTo>
                  <a:lnTo>
                    <a:pt x="4803597" y="877341"/>
                  </a:lnTo>
                  <a:lnTo>
                    <a:pt x="4786439" y="817511"/>
                  </a:lnTo>
                  <a:lnTo>
                    <a:pt x="4755769" y="817359"/>
                  </a:lnTo>
                  <a:lnTo>
                    <a:pt x="4755769" y="1047902"/>
                  </a:lnTo>
                  <a:lnTo>
                    <a:pt x="4633061" y="1047902"/>
                  </a:lnTo>
                  <a:lnTo>
                    <a:pt x="4682756" y="877341"/>
                  </a:lnTo>
                  <a:lnTo>
                    <a:pt x="4755769" y="1047902"/>
                  </a:lnTo>
                  <a:lnTo>
                    <a:pt x="4755769" y="817359"/>
                  </a:lnTo>
                  <a:lnTo>
                    <a:pt x="4615878" y="816597"/>
                  </a:lnTo>
                  <a:lnTo>
                    <a:pt x="4510354" y="1245450"/>
                  </a:lnTo>
                  <a:lnTo>
                    <a:pt x="4602391" y="1245450"/>
                  </a:lnTo>
                  <a:lnTo>
                    <a:pt x="4663732" y="1122743"/>
                  </a:lnTo>
                  <a:lnTo>
                    <a:pt x="4725086" y="1122743"/>
                  </a:lnTo>
                  <a:lnTo>
                    <a:pt x="4786439" y="1245450"/>
                  </a:lnTo>
                  <a:lnTo>
                    <a:pt x="4909147" y="1245450"/>
                  </a:lnTo>
                  <a:close/>
                </a:path>
                <a:path w="12141835" h="2818765">
                  <a:moveTo>
                    <a:pt x="4956391" y="30670"/>
                  </a:moveTo>
                  <a:lnTo>
                    <a:pt x="4893195" y="30670"/>
                  </a:lnTo>
                  <a:lnTo>
                    <a:pt x="4833378" y="233438"/>
                  </a:lnTo>
                  <a:lnTo>
                    <a:pt x="4739805" y="30670"/>
                  </a:lnTo>
                  <a:lnTo>
                    <a:pt x="4666183" y="50609"/>
                  </a:lnTo>
                  <a:lnTo>
                    <a:pt x="4749012" y="276085"/>
                  </a:lnTo>
                  <a:lnTo>
                    <a:pt x="4821098" y="306755"/>
                  </a:lnTo>
                  <a:lnTo>
                    <a:pt x="4810366" y="373938"/>
                  </a:lnTo>
                  <a:lnTo>
                    <a:pt x="4665878" y="400011"/>
                  </a:lnTo>
                  <a:lnTo>
                    <a:pt x="4687659" y="473024"/>
                  </a:lnTo>
                  <a:lnTo>
                    <a:pt x="4841037" y="469036"/>
                  </a:lnTo>
                  <a:lnTo>
                    <a:pt x="4939208" y="337439"/>
                  </a:lnTo>
                  <a:lnTo>
                    <a:pt x="4956391" y="30670"/>
                  </a:lnTo>
                  <a:close/>
                </a:path>
                <a:path w="12141835" h="2818765">
                  <a:moveTo>
                    <a:pt x="5182781" y="417207"/>
                  </a:moveTo>
                  <a:lnTo>
                    <a:pt x="5135537" y="377317"/>
                  </a:lnTo>
                  <a:lnTo>
                    <a:pt x="5111623" y="377317"/>
                  </a:lnTo>
                  <a:lnTo>
                    <a:pt x="5076329" y="419036"/>
                  </a:lnTo>
                  <a:lnTo>
                    <a:pt x="5121427" y="469353"/>
                  </a:lnTo>
                  <a:lnTo>
                    <a:pt x="5182781" y="417207"/>
                  </a:lnTo>
                  <a:close/>
                </a:path>
                <a:path w="12141835" h="2818765">
                  <a:moveTo>
                    <a:pt x="5212842" y="785317"/>
                  </a:moveTo>
                  <a:lnTo>
                    <a:pt x="4936756" y="815987"/>
                  </a:lnTo>
                  <a:lnTo>
                    <a:pt x="4936756" y="1245463"/>
                  </a:lnTo>
                  <a:lnTo>
                    <a:pt x="5212842" y="1228902"/>
                  </a:lnTo>
                  <a:lnTo>
                    <a:pt x="5212842" y="1139939"/>
                  </a:lnTo>
                  <a:lnTo>
                    <a:pt x="5028781" y="1144854"/>
                  </a:lnTo>
                  <a:lnTo>
                    <a:pt x="5028781" y="1061402"/>
                  </a:lnTo>
                  <a:lnTo>
                    <a:pt x="5212842" y="1048512"/>
                  </a:lnTo>
                  <a:lnTo>
                    <a:pt x="5212842" y="969378"/>
                  </a:lnTo>
                  <a:lnTo>
                    <a:pt x="5009146" y="969378"/>
                  </a:lnTo>
                  <a:lnTo>
                    <a:pt x="5014061" y="908011"/>
                  </a:lnTo>
                  <a:lnTo>
                    <a:pt x="5212842" y="877354"/>
                  </a:lnTo>
                  <a:lnTo>
                    <a:pt x="5212842" y="785317"/>
                  </a:lnTo>
                  <a:close/>
                </a:path>
                <a:path w="12141835" h="2818765">
                  <a:moveTo>
                    <a:pt x="5253342" y="122707"/>
                  </a:moveTo>
                  <a:lnTo>
                    <a:pt x="5235194" y="92036"/>
                  </a:lnTo>
                  <a:lnTo>
                    <a:pt x="5185842" y="8585"/>
                  </a:lnTo>
                  <a:lnTo>
                    <a:pt x="5100269" y="20561"/>
                  </a:lnTo>
                  <a:lnTo>
                    <a:pt x="5034000" y="136512"/>
                  </a:lnTo>
                  <a:lnTo>
                    <a:pt x="5075402" y="184061"/>
                  </a:lnTo>
                  <a:lnTo>
                    <a:pt x="5145976" y="92036"/>
                  </a:lnTo>
                  <a:lnTo>
                    <a:pt x="5191379" y="141427"/>
                  </a:lnTo>
                  <a:lnTo>
                    <a:pt x="5084610" y="306768"/>
                  </a:lnTo>
                  <a:lnTo>
                    <a:pt x="5161318" y="306768"/>
                  </a:lnTo>
                  <a:lnTo>
                    <a:pt x="5253342" y="122707"/>
                  </a:lnTo>
                  <a:close/>
                </a:path>
                <a:path w="12141835" h="2818765">
                  <a:moveTo>
                    <a:pt x="5333390" y="2014220"/>
                  </a:moveTo>
                  <a:lnTo>
                    <a:pt x="5327231" y="1916722"/>
                  </a:lnTo>
                  <a:lnTo>
                    <a:pt x="5321465" y="1832229"/>
                  </a:lnTo>
                  <a:lnTo>
                    <a:pt x="5316105" y="1760728"/>
                  </a:lnTo>
                  <a:lnTo>
                    <a:pt x="5311152" y="1702231"/>
                  </a:lnTo>
                  <a:lnTo>
                    <a:pt x="5306593" y="1656727"/>
                  </a:lnTo>
                  <a:lnTo>
                    <a:pt x="5298694" y="1604733"/>
                  </a:lnTo>
                  <a:lnTo>
                    <a:pt x="5295354" y="1598231"/>
                  </a:lnTo>
                  <a:lnTo>
                    <a:pt x="5171110" y="1598231"/>
                  </a:lnTo>
                  <a:lnTo>
                    <a:pt x="5190744" y="1812975"/>
                  </a:lnTo>
                  <a:lnTo>
                    <a:pt x="5006683" y="1822183"/>
                  </a:lnTo>
                  <a:lnTo>
                    <a:pt x="4988280" y="1607439"/>
                  </a:lnTo>
                  <a:lnTo>
                    <a:pt x="4908524" y="1607439"/>
                  </a:lnTo>
                  <a:lnTo>
                    <a:pt x="4925085" y="2036914"/>
                  </a:lnTo>
                  <a:lnTo>
                    <a:pt x="5015585" y="2023414"/>
                  </a:lnTo>
                  <a:lnTo>
                    <a:pt x="5006683" y="1883524"/>
                  </a:lnTo>
                  <a:lnTo>
                    <a:pt x="5203317" y="1874329"/>
                  </a:lnTo>
                  <a:lnTo>
                    <a:pt x="5221427" y="2018207"/>
                  </a:lnTo>
                  <a:lnTo>
                    <a:pt x="5333390" y="2014220"/>
                  </a:lnTo>
                  <a:close/>
                </a:path>
                <a:path w="12141835" h="2818765">
                  <a:moveTo>
                    <a:pt x="5649353" y="1570634"/>
                  </a:moveTo>
                  <a:lnTo>
                    <a:pt x="5373268" y="1601304"/>
                  </a:lnTo>
                  <a:lnTo>
                    <a:pt x="5373268" y="2030780"/>
                  </a:lnTo>
                  <a:lnTo>
                    <a:pt x="5649353" y="2014220"/>
                  </a:lnTo>
                  <a:lnTo>
                    <a:pt x="5649353" y="1925256"/>
                  </a:lnTo>
                  <a:lnTo>
                    <a:pt x="5465305" y="1930158"/>
                  </a:lnTo>
                  <a:lnTo>
                    <a:pt x="5465305" y="1846719"/>
                  </a:lnTo>
                  <a:lnTo>
                    <a:pt x="5649353" y="1833829"/>
                  </a:lnTo>
                  <a:lnTo>
                    <a:pt x="5649353" y="1754695"/>
                  </a:lnTo>
                  <a:lnTo>
                    <a:pt x="5445671" y="1754695"/>
                  </a:lnTo>
                  <a:lnTo>
                    <a:pt x="5450586" y="1693329"/>
                  </a:lnTo>
                  <a:lnTo>
                    <a:pt x="5649353" y="1662671"/>
                  </a:lnTo>
                  <a:lnTo>
                    <a:pt x="5649353" y="1570634"/>
                  </a:lnTo>
                  <a:close/>
                </a:path>
                <a:path w="12141835" h="2818765">
                  <a:moveTo>
                    <a:pt x="5805817" y="1153439"/>
                  </a:moveTo>
                  <a:lnTo>
                    <a:pt x="5749988" y="1092085"/>
                  </a:lnTo>
                  <a:lnTo>
                    <a:pt x="5589854" y="1163866"/>
                  </a:lnTo>
                  <a:lnTo>
                    <a:pt x="5488622" y="1041768"/>
                  </a:lnTo>
                  <a:lnTo>
                    <a:pt x="5600903" y="919683"/>
                  </a:lnTo>
                  <a:lnTo>
                    <a:pt x="5717781" y="969378"/>
                  </a:lnTo>
                  <a:lnTo>
                    <a:pt x="5776976" y="877354"/>
                  </a:lnTo>
                  <a:lnTo>
                    <a:pt x="5653659" y="815987"/>
                  </a:lnTo>
                  <a:lnTo>
                    <a:pt x="5510708" y="815987"/>
                  </a:lnTo>
                  <a:lnTo>
                    <a:pt x="5427269" y="908011"/>
                  </a:lnTo>
                  <a:lnTo>
                    <a:pt x="5419890" y="978369"/>
                  </a:lnTo>
                  <a:lnTo>
                    <a:pt x="5414607" y="1036015"/>
                  </a:lnTo>
                  <a:lnTo>
                    <a:pt x="5411444" y="1080973"/>
                  </a:lnTo>
                  <a:lnTo>
                    <a:pt x="5410390" y="1113243"/>
                  </a:lnTo>
                  <a:lnTo>
                    <a:pt x="5410657" y="1124699"/>
                  </a:lnTo>
                  <a:lnTo>
                    <a:pt x="5411470" y="1132954"/>
                  </a:lnTo>
                  <a:lnTo>
                    <a:pt x="5412803" y="1138034"/>
                  </a:lnTo>
                  <a:lnTo>
                    <a:pt x="5414683" y="1139939"/>
                  </a:lnTo>
                  <a:lnTo>
                    <a:pt x="5500586" y="1245463"/>
                  </a:lnTo>
                  <a:lnTo>
                    <a:pt x="5681878" y="1245463"/>
                  </a:lnTo>
                  <a:lnTo>
                    <a:pt x="5805817" y="1153439"/>
                  </a:lnTo>
                  <a:close/>
                </a:path>
                <a:path w="12141835" h="2818765">
                  <a:moveTo>
                    <a:pt x="6086513" y="1938756"/>
                  </a:moveTo>
                  <a:lnTo>
                    <a:pt x="6030684" y="1877402"/>
                  </a:lnTo>
                  <a:lnTo>
                    <a:pt x="5870549" y="1949183"/>
                  </a:lnTo>
                  <a:lnTo>
                    <a:pt x="5769318" y="1827085"/>
                  </a:lnTo>
                  <a:lnTo>
                    <a:pt x="5881598" y="1705000"/>
                  </a:lnTo>
                  <a:lnTo>
                    <a:pt x="5998464" y="1754695"/>
                  </a:lnTo>
                  <a:lnTo>
                    <a:pt x="6057671" y="1662671"/>
                  </a:lnTo>
                  <a:lnTo>
                    <a:pt x="5934354" y="1601304"/>
                  </a:lnTo>
                  <a:lnTo>
                    <a:pt x="5791403" y="1601304"/>
                  </a:lnTo>
                  <a:lnTo>
                    <a:pt x="5707964" y="1693329"/>
                  </a:lnTo>
                  <a:lnTo>
                    <a:pt x="5700585" y="1763687"/>
                  </a:lnTo>
                  <a:lnTo>
                    <a:pt x="5695302" y="1821332"/>
                  </a:lnTo>
                  <a:lnTo>
                    <a:pt x="5692140" y="1866290"/>
                  </a:lnTo>
                  <a:lnTo>
                    <a:pt x="5691086" y="1898561"/>
                  </a:lnTo>
                  <a:lnTo>
                    <a:pt x="5691352" y="1910003"/>
                  </a:lnTo>
                  <a:lnTo>
                    <a:pt x="5692152" y="1918271"/>
                  </a:lnTo>
                  <a:lnTo>
                    <a:pt x="5693499" y="1923351"/>
                  </a:lnTo>
                  <a:lnTo>
                    <a:pt x="5695378" y="1925256"/>
                  </a:lnTo>
                  <a:lnTo>
                    <a:pt x="5781281" y="2030780"/>
                  </a:lnTo>
                  <a:lnTo>
                    <a:pt x="5962574" y="2030780"/>
                  </a:lnTo>
                  <a:lnTo>
                    <a:pt x="6086513" y="1938756"/>
                  </a:lnTo>
                  <a:close/>
                </a:path>
                <a:path w="12141835" h="2818765">
                  <a:moveTo>
                    <a:pt x="6241415" y="1010475"/>
                  </a:moveTo>
                  <a:lnTo>
                    <a:pt x="6223914" y="899121"/>
                  </a:lnTo>
                  <a:lnTo>
                    <a:pt x="6220257" y="875804"/>
                  </a:lnTo>
                  <a:lnTo>
                    <a:pt x="6149695" y="847166"/>
                  </a:lnTo>
                  <a:lnTo>
                    <a:pt x="6149695" y="1088390"/>
                  </a:lnTo>
                  <a:lnTo>
                    <a:pt x="6076378" y="1160475"/>
                  </a:lnTo>
                  <a:lnTo>
                    <a:pt x="5960732" y="1146060"/>
                  </a:lnTo>
                  <a:lnTo>
                    <a:pt x="5919000" y="1001877"/>
                  </a:lnTo>
                  <a:lnTo>
                    <a:pt x="5992939" y="899121"/>
                  </a:lnTo>
                  <a:lnTo>
                    <a:pt x="6139573" y="934694"/>
                  </a:lnTo>
                  <a:lnTo>
                    <a:pt x="6149695" y="1088390"/>
                  </a:lnTo>
                  <a:lnTo>
                    <a:pt x="6149695" y="847166"/>
                  </a:lnTo>
                  <a:lnTo>
                    <a:pt x="6096317" y="825500"/>
                  </a:lnTo>
                  <a:lnTo>
                    <a:pt x="5910415" y="813828"/>
                  </a:lnTo>
                  <a:lnTo>
                    <a:pt x="5829744" y="937768"/>
                  </a:lnTo>
                  <a:lnTo>
                    <a:pt x="5829744" y="1092682"/>
                  </a:lnTo>
                  <a:lnTo>
                    <a:pt x="5899683" y="1238097"/>
                  </a:lnTo>
                  <a:lnTo>
                    <a:pt x="6096317" y="1247597"/>
                  </a:lnTo>
                  <a:lnTo>
                    <a:pt x="6230988" y="1185633"/>
                  </a:lnTo>
                  <a:lnTo>
                    <a:pt x="6232487" y="1160475"/>
                  </a:lnTo>
                  <a:lnTo>
                    <a:pt x="6241415" y="1010475"/>
                  </a:lnTo>
                  <a:close/>
                </a:path>
                <a:path w="12141835" h="2818765">
                  <a:moveTo>
                    <a:pt x="6284366" y="1856232"/>
                  </a:moveTo>
                  <a:lnTo>
                    <a:pt x="6274549" y="1775548"/>
                  </a:lnTo>
                  <a:lnTo>
                    <a:pt x="6116256" y="1778622"/>
                  </a:lnTo>
                  <a:lnTo>
                    <a:pt x="6122390" y="1866049"/>
                  </a:lnTo>
                  <a:lnTo>
                    <a:pt x="6284366" y="1856232"/>
                  </a:lnTo>
                  <a:close/>
                </a:path>
                <a:path w="12141835" h="2818765">
                  <a:moveTo>
                    <a:pt x="6617513" y="1147292"/>
                  </a:moveTo>
                  <a:lnTo>
                    <a:pt x="6571501" y="1150048"/>
                  </a:lnTo>
                  <a:lnTo>
                    <a:pt x="6562598" y="823036"/>
                  </a:lnTo>
                  <a:lnTo>
                    <a:pt x="6482220" y="823036"/>
                  </a:lnTo>
                  <a:lnTo>
                    <a:pt x="6480073" y="1160475"/>
                  </a:lnTo>
                  <a:lnTo>
                    <a:pt x="6360134" y="1176743"/>
                  </a:lnTo>
                  <a:lnTo>
                    <a:pt x="6360134" y="823036"/>
                  </a:lnTo>
                  <a:lnTo>
                    <a:pt x="6268110" y="823036"/>
                  </a:lnTo>
                  <a:lnTo>
                    <a:pt x="6268110" y="1252512"/>
                  </a:lnTo>
                  <a:lnTo>
                    <a:pt x="6514135" y="1252512"/>
                  </a:lnTo>
                  <a:lnTo>
                    <a:pt x="6509537" y="1343621"/>
                  </a:lnTo>
                  <a:lnTo>
                    <a:pt x="6611074" y="1337475"/>
                  </a:lnTo>
                  <a:lnTo>
                    <a:pt x="6617513" y="1147292"/>
                  </a:lnTo>
                  <a:close/>
                </a:path>
                <a:path w="12141835" h="2818765">
                  <a:moveTo>
                    <a:pt x="6808940" y="1601304"/>
                  </a:moveTo>
                  <a:lnTo>
                    <a:pt x="6686232" y="1601304"/>
                  </a:lnTo>
                  <a:lnTo>
                    <a:pt x="6563525" y="1785378"/>
                  </a:lnTo>
                  <a:lnTo>
                    <a:pt x="6471488" y="1601304"/>
                  </a:lnTo>
                  <a:lnTo>
                    <a:pt x="6365354" y="1601304"/>
                  </a:lnTo>
                  <a:lnTo>
                    <a:pt x="6318110" y="2030780"/>
                  </a:lnTo>
                  <a:lnTo>
                    <a:pt x="6410147" y="2030780"/>
                  </a:lnTo>
                  <a:lnTo>
                    <a:pt x="6457696" y="1816036"/>
                  </a:lnTo>
                  <a:lnTo>
                    <a:pt x="6552793" y="1948256"/>
                  </a:lnTo>
                  <a:lnTo>
                    <a:pt x="6655562" y="1827085"/>
                  </a:lnTo>
                  <a:lnTo>
                    <a:pt x="6641744" y="2030780"/>
                  </a:lnTo>
                  <a:lnTo>
                    <a:pt x="6799732" y="2030780"/>
                  </a:lnTo>
                  <a:lnTo>
                    <a:pt x="6808940" y="1601304"/>
                  </a:lnTo>
                  <a:close/>
                </a:path>
                <a:path w="12141835" h="2818765">
                  <a:moveTo>
                    <a:pt x="6995414" y="1251597"/>
                  </a:moveTo>
                  <a:lnTo>
                    <a:pt x="6961670" y="815987"/>
                  </a:lnTo>
                  <a:lnTo>
                    <a:pt x="6838963" y="812927"/>
                  </a:lnTo>
                  <a:lnTo>
                    <a:pt x="6759207" y="1061402"/>
                  </a:lnTo>
                  <a:lnTo>
                    <a:pt x="6730987" y="825195"/>
                  </a:lnTo>
                  <a:lnTo>
                    <a:pt x="6642633" y="812927"/>
                  </a:lnTo>
                  <a:lnTo>
                    <a:pt x="6665950" y="1245463"/>
                  </a:lnTo>
                  <a:lnTo>
                    <a:pt x="6771475" y="1248537"/>
                  </a:lnTo>
                  <a:lnTo>
                    <a:pt x="6857987" y="969378"/>
                  </a:lnTo>
                  <a:lnTo>
                    <a:pt x="6881914" y="1245463"/>
                  </a:lnTo>
                  <a:lnTo>
                    <a:pt x="6995414" y="1251597"/>
                  </a:lnTo>
                  <a:close/>
                </a:path>
                <a:path w="12141835" h="2818765">
                  <a:moveTo>
                    <a:pt x="7250646" y="1795792"/>
                  </a:moveTo>
                  <a:lnTo>
                    <a:pt x="7233145" y="1684439"/>
                  </a:lnTo>
                  <a:lnTo>
                    <a:pt x="7229475" y="1661109"/>
                  </a:lnTo>
                  <a:lnTo>
                    <a:pt x="7158926" y="1632483"/>
                  </a:lnTo>
                  <a:lnTo>
                    <a:pt x="7158926" y="1873707"/>
                  </a:lnTo>
                  <a:lnTo>
                    <a:pt x="7085609" y="1945792"/>
                  </a:lnTo>
                  <a:lnTo>
                    <a:pt x="6969963" y="1931377"/>
                  </a:lnTo>
                  <a:lnTo>
                    <a:pt x="6928231" y="1787194"/>
                  </a:lnTo>
                  <a:lnTo>
                    <a:pt x="7002170" y="1684439"/>
                  </a:lnTo>
                  <a:lnTo>
                    <a:pt x="7148804" y="1720011"/>
                  </a:lnTo>
                  <a:lnTo>
                    <a:pt x="7158926" y="1873707"/>
                  </a:lnTo>
                  <a:lnTo>
                    <a:pt x="7158926" y="1632483"/>
                  </a:lnTo>
                  <a:lnTo>
                    <a:pt x="7105548" y="1610817"/>
                  </a:lnTo>
                  <a:lnTo>
                    <a:pt x="6919646" y="1599145"/>
                  </a:lnTo>
                  <a:lnTo>
                    <a:pt x="6838963" y="1723085"/>
                  </a:lnTo>
                  <a:lnTo>
                    <a:pt x="6838963" y="1877999"/>
                  </a:lnTo>
                  <a:lnTo>
                    <a:pt x="6908914" y="2023402"/>
                  </a:lnTo>
                  <a:lnTo>
                    <a:pt x="7105548" y="2032914"/>
                  </a:lnTo>
                  <a:lnTo>
                    <a:pt x="7240206" y="1970951"/>
                  </a:lnTo>
                  <a:lnTo>
                    <a:pt x="7241705" y="1945792"/>
                  </a:lnTo>
                  <a:lnTo>
                    <a:pt x="7250646" y="1795792"/>
                  </a:lnTo>
                  <a:close/>
                </a:path>
                <a:path w="12141835" h="2818765">
                  <a:moveTo>
                    <a:pt x="7412914" y="1245450"/>
                  </a:moveTo>
                  <a:lnTo>
                    <a:pt x="7377735" y="1122743"/>
                  </a:lnTo>
                  <a:lnTo>
                    <a:pt x="7356272" y="1047902"/>
                  </a:lnTo>
                  <a:lnTo>
                    <a:pt x="7307377" y="877341"/>
                  </a:lnTo>
                  <a:lnTo>
                    <a:pt x="7290219" y="817511"/>
                  </a:lnTo>
                  <a:lnTo>
                    <a:pt x="7259536" y="817359"/>
                  </a:lnTo>
                  <a:lnTo>
                    <a:pt x="7259536" y="1047902"/>
                  </a:lnTo>
                  <a:lnTo>
                    <a:pt x="7136828" y="1047902"/>
                  </a:lnTo>
                  <a:lnTo>
                    <a:pt x="7186523" y="877341"/>
                  </a:lnTo>
                  <a:lnTo>
                    <a:pt x="7259536" y="1047902"/>
                  </a:lnTo>
                  <a:lnTo>
                    <a:pt x="7259536" y="817359"/>
                  </a:lnTo>
                  <a:lnTo>
                    <a:pt x="7119658" y="816597"/>
                  </a:lnTo>
                  <a:lnTo>
                    <a:pt x="7014134" y="1245450"/>
                  </a:lnTo>
                  <a:lnTo>
                    <a:pt x="7106158" y="1245450"/>
                  </a:lnTo>
                  <a:lnTo>
                    <a:pt x="7167512" y="1122743"/>
                  </a:lnTo>
                  <a:lnTo>
                    <a:pt x="7228865" y="1122743"/>
                  </a:lnTo>
                  <a:lnTo>
                    <a:pt x="7290219" y="1245450"/>
                  </a:lnTo>
                  <a:lnTo>
                    <a:pt x="7412914" y="1245450"/>
                  </a:lnTo>
                  <a:close/>
                </a:path>
                <a:path w="12141835" h="2818765">
                  <a:moveTo>
                    <a:pt x="7653795" y="1969427"/>
                  </a:moveTo>
                  <a:lnTo>
                    <a:pt x="7578636" y="1969427"/>
                  </a:lnTo>
                  <a:lnTo>
                    <a:pt x="7579766" y="1939671"/>
                  </a:lnTo>
                  <a:lnTo>
                    <a:pt x="7589139" y="1693024"/>
                  </a:lnTo>
                  <a:lnTo>
                    <a:pt x="7592746" y="1598231"/>
                  </a:lnTo>
                  <a:lnTo>
                    <a:pt x="7527099" y="1601050"/>
                  </a:lnTo>
                  <a:lnTo>
                    <a:pt x="7527099" y="1693024"/>
                  </a:lnTo>
                  <a:lnTo>
                    <a:pt x="7503173" y="1931390"/>
                  </a:lnTo>
                  <a:lnTo>
                    <a:pt x="7394575" y="1939671"/>
                  </a:lnTo>
                  <a:lnTo>
                    <a:pt x="7436599" y="1710512"/>
                  </a:lnTo>
                  <a:lnTo>
                    <a:pt x="7527099" y="1693024"/>
                  </a:lnTo>
                  <a:lnTo>
                    <a:pt x="7527099" y="1601050"/>
                  </a:lnTo>
                  <a:lnTo>
                    <a:pt x="7378014" y="1607439"/>
                  </a:lnTo>
                  <a:lnTo>
                    <a:pt x="7326465" y="1959305"/>
                  </a:lnTo>
                  <a:lnTo>
                    <a:pt x="7271258" y="1969427"/>
                  </a:lnTo>
                  <a:lnTo>
                    <a:pt x="7265429" y="2122805"/>
                  </a:lnTo>
                  <a:lnTo>
                    <a:pt x="7347344" y="2122805"/>
                  </a:lnTo>
                  <a:lnTo>
                    <a:pt x="7357453" y="2030780"/>
                  </a:lnTo>
                  <a:lnTo>
                    <a:pt x="7543673" y="2027707"/>
                  </a:lnTo>
                  <a:lnTo>
                    <a:pt x="7533233" y="2122805"/>
                  </a:lnTo>
                  <a:lnTo>
                    <a:pt x="7645514" y="2122805"/>
                  </a:lnTo>
                  <a:lnTo>
                    <a:pt x="7650645" y="2027707"/>
                  </a:lnTo>
                  <a:lnTo>
                    <a:pt x="7653795" y="1969427"/>
                  </a:lnTo>
                  <a:close/>
                </a:path>
                <a:path w="12141835" h="2818765">
                  <a:moveTo>
                    <a:pt x="7777988" y="825195"/>
                  </a:moveTo>
                  <a:lnTo>
                    <a:pt x="7520292" y="812927"/>
                  </a:lnTo>
                  <a:lnTo>
                    <a:pt x="7511707" y="1092073"/>
                  </a:lnTo>
                  <a:lnTo>
                    <a:pt x="7486548" y="1159865"/>
                  </a:lnTo>
                  <a:lnTo>
                    <a:pt x="7434402" y="1171829"/>
                  </a:lnTo>
                  <a:lnTo>
                    <a:pt x="7440536" y="1245450"/>
                  </a:lnTo>
                  <a:lnTo>
                    <a:pt x="7547915" y="1224902"/>
                  </a:lnTo>
                  <a:lnTo>
                    <a:pt x="7584719" y="1111084"/>
                  </a:lnTo>
                  <a:lnTo>
                    <a:pt x="7596987" y="892683"/>
                  </a:lnTo>
                  <a:lnTo>
                    <a:pt x="7700061" y="907097"/>
                  </a:lnTo>
                  <a:lnTo>
                    <a:pt x="7692085" y="1245450"/>
                  </a:lnTo>
                  <a:lnTo>
                    <a:pt x="7777988" y="1236865"/>
                  </a:lnTo>
                  <a:lnTo>
                    <a:pt x="7777988" y="825195"/>
                  </a:lnTo>
                  <a:close/>
                </a:path>
                <a:path w="12141835" h="2818765">
                  <a:moveTo>
                    <a:pt x="7954670" y="1570634"/>
                  </a:moveTo>
                  <a:lnTo>
                    <a:pt x="7678585" y="1601304"/>
                  </a:lnTo>
                  <a:lnTo>
                    <a:pt x="7678585" y="2030780"/>
                  </a:lnTo>
                  <a:lnTo>
                    <a:pt x="7954670" y="2014220"/>
                  </a:lnTo>
                  <a:lnTo>
                    <a:pt x="7954670" y="1925256"/>
                  </a:lnTo>
                  <a:lnTo>
                    <a:pt x="7770609" y="1930158"/>
                  </a:lnTo>
                  <a:lnTo>
                    <a:pt x="7770609" y="1846719"/>
                  </a:lnTo>
                  <a:lnTo>
                    <a:pt x="7954670" y="1833829"/>
                  </a:lnTo>
                  <a:lnTo>
                    <a:pt x="7954670" y="1754695"/>
                  </a:lnTo>
                  <a:lnTo>
                    <a:pt x="7750988" y="1754695"/>
                  </a:lnTo>
                  <a:lnTo>
                    <a:pt x="7755890" y="1693329"/>
                  </a:lnTo>
                  <a:lnTo>
                    <a:pt x="7954670" y="1662671"/>
                  </a:lnTo>
                  <a:lnTo>
                    <a:pt x="7954670" y="1570634"/>
                  </a:lnTo>
                  <a:close/>
                </a:path>
                <a:path w="12141835" h="2818765">
                  <a:moveTo>
                    <a:pt x="8143329" y="1143000"/>
                  </a:moveTo>
                  <a:lnTo>
                    <a:pt x="8105902" y="1061389"/>
                  </a:lnTo>
                  <a:lnTo>
                    <a:pt x="8081975" y="1009256"/>
                  </a:lnTo>
                  <a:lnTo>
                    <a:pt x="8062036" y="1008164"/>
                  </a:lnTo>
                  <a:lnTo>
                    <a:pt x="8062036" y="1153426"/>
                  </a:lnTo>
                  <a:lnTo>
                    <a:pt x="7913865" y="1184109"/>
                  </a:lnTo>
                  <a:lnTo>
                    <a:pt x="7925524" y="1061389"/>
                  </a:lnTo>
                  <a:lnTo>
                    <a:pt x="8062036" y="1153426"/>
                  </a:lnTo>
                  <a:lnTo>
                    <a:pt x="8062036" y="1008164"/>
                  </a:lnTo>
                  <a:lnTo>
                    <a:pt x="7914792" y="1000048"/>
                  </a:lnTo>
                  <a:lnTo>
                    <a:pt x="7925524" y="815987"/>
                  </a:lnTo>
                  <a:lnTo>
                    <a:pt x="7818158" y="809853"/>
                  </a:lnTo>
                  <a:lnTo>
                    <a:pt x="7810487" y="1245768"/>
                  </a:lnTo>
                  <a:lnTo>
                    <a:pt x="8072158" y="1254658"/>
                  </a:lnTo>
                  <a:lnTo>
                    <a:pt x="8117129" y="1184109"/>
                  </a:lnTo>
                  <a:lnTo>
                    <a:pt x="8143329" y="1143000"/>
                  </a:lnTo>
                  <a:close/>
                </a:path>
                <a:path w="12141835" h="2818765">
                  <a:moveTo>
                    <a:pt x="8335353" y="1610512"/>
                  </a:moveTo>
                  <a:lnTo>
                    <a:pt x="8077657" y="1598231"/>
                  </a:lnTo>
                  <a:lnTo>
                    <a:pt x="8069072" y="1877390"/>
                  </a:lnTo>
                  <a:lnTo>
                    <a:pt x="8043913" y="1945182"/>
                  </a:lnTo>
                  <a:lnTo>
                    <a:pt x="7991767" y="1957146"/>
                  </a:lnTo>
                  <a:lnTo>
                    <a:pt x="7997901" y="2030768"/>
                  </a:lnTo>
                  <a:lnTo>
                    <a:pt x="8105280" y="2010219"/>
                  </a:lnTo>
                  <a:lnTo>
                    <a:pt x="8142084" y="1896402"/>
                  </a:lnTo>
                  <a:lnTo>
                    <a:pt x="8154352" y="1678000"/>
                  </a:lnTo>
                  <a:lnTo>
                    <a:pt x="8257426" y="1692414"/>
                  </a:lnTo>
                  <a:lnTo>
                    <a:pt x="8249450" y="2030768"/>
                  </a:lnTo>
                  <a:lnTo>
                    <a:pt x="8335353" y="2022182"/>
                  </a:lnTo>
                  <a:lnTo>
                    <a:pt x="8335353" y="1610512"/>
                  </a:lnTo>
                  <a:close/>
                </a:path>
                <a:path w="12141835" h="2818765">
                  <a:moveTo>
                    <a:pt x="8604694" y="1228902"/>
                  </a:moveTo>
                  <a:lnTo>
                    <a:pt x="8598535" y="1131404"/>
                  </a:lnTo>
                  <a:lnTo>
                    <a:pt x="8592769" y="1046911"/>
                  </a:lnTo>
                  <a:lnTo>
                    <a:pt x="8587410" y="975410"/>
                  </a:lnTo>
                  <a:lnTo>
                    <a:pt x="8582457" y="916914"/>
                  </a:lnTo>
                  <a:lnTo>
                    <a:pt x="8577897" y="871423"/>
                  </a:lnTo>
                  <a:lnTo>
                    <a:pt x="8569998" y="819416"/>
                  </a:lnTo>
                  <a:lnTo>
                    <a:pt x="8566658" y="812927"/>
                  </a:lnTo>
                  <a:lnTo>
                    <a:pt x="8442414" y="812927"/>
                  </a:lnTo>
                  <a:lnTo>
                    <a:pt x="8462048" y="1027658"/>
                  </a:lnTo>
                  <a:lnTo>
                    <a:pt x="8277987" y="1036866"/>
                  </a:lnTo>
                  <a:lnTo>
                    <a:pt x="8259585" y="822121"/>
                  </a:lnTo>
                  <a:lnTo>
                    <a:pt x="8179829" y="822121"/>
                  </a:lnTo>
                  <a:lnTo>
                    <a:pt x="8196389" y="1251597"/>
                  </a:lnTo>
                  <a:lnTo>
                    <a:pt x="8286890" y="1238097"/>
                  </a:lnTo>
                  <a:lnTo>
                    <a:pt x="8277987" y="1098207"/>
                  </a:lnTo>
                  <a:lnTo>
                    <a:pt x="8474621" y="1089012"/>
                  </a:lnTo>
                  <a:lnTo>
                    <a:pt x="8492731" y="1232890"/>
                  </a:lnTo>
                  <a:lnTo>
                    <a:pt x="8604694" y="1228902"/>
                  </a:lnTo>
                  <a:close/>
                </a:path>
                <a:path w="12141835" h="2818765">
                  <a:moveTo>
                    <a:pt x="8700795" y="1928317"/>
                  </a:moveTo>
                  <a:lnTo>
                    <a:pt x="8663368" y="1846707"/>
                  </a:lnTo>
                  <a:lnTo>
                    <a:pt x="8639442" y="1794560"/>
                  </a:lnTo>
                  <a:lnTo>
                    <a:pt x="8619503" y="1793468"/>
                  </a:lnTo>
                  <a:lnTo>
                    <a:pt x="8619503" y="1938743"/>
                  </a:lnTo>
                  <a:lnTo>
                    <a:pt x="8471332" y="1969414"/>
                  </a:lnTo>
                  <a:lnTo>
                    <a:pt x="8482990" y="1846707"/>
                  </a:lnTo>
                  <a:lnTo>
                    <a:pt x="8619503" y="1938743"/>
                  </a:lnTo>
                  <a:lnTo>
                    <a:pt x="8619503" y="1793468"/>
                  </a:lnTo>
                  <a:lnTo>
                    <a:pt x="8472259" y="1785366"/>
                  </a:lnTo>
                  <a:lnTo>
                    <a:pt x="8482990" y="1601304"/>
                  </a:lnTo>
                  <a:lnTo>
                    <a:pt x="8375624" y="1595170"/>
                  </a:lnTo>
                  <a:lnTo>
                    <a:pt x="8367954" y="2031085"/>
                  </a:lnTo>
                  <a:lnTo>
                    <a:pt x="8629625" y="2039975"/>
                  </a:lnTo>
                  <a:lnTo>
                    <a:pt x="8674595" y="1969414"/>
                  </a:lnTo>
                  <a:lnTo>
                    <a:pt x="8700795" y="1928317"/>
                  </a:lnTo>
                  <a:close/>
                </a:path>
                <a:path w="12141835" h="2818765">
                  <a:moveTo>
                    <a:pt x="8863038" y="1990293"/>
                  </a:moveTo>
                  <a:lnTo>
                    <a:pt x="8792794" y="1946109"/>
                  </a:lnTo>
                  <a:lnTo>
                    <a:pt x="8740330" y="2003171"/>
                  </a:lnTo>
                  <a:lnTo>
                    <a:pt x="8799551" y="2066353"/>
                  </a:lnTo>
                  <a:lnTo>
                    <a:pt x="8863038" y="1990293"/>
                  </a:lnTo>
                  <a:close/>
                </a:path>
                <a:path w="12141835" h="2818765">
                  <a:moveTo>
                    <a:pt x="9028049" y="1245450"/>
                  </a:moveTo>
                  <a:lnTo>
                    <a:pt x="8992870" y="1122743"/>
                  </a:lnTo>
                  <a:lnTo>
                    <a:pt x="8971407" y="1047902"/>
                  </a:lnTo>
                  <a:lnTo>
                    <a:pt x="8922512" y="877341"/>
                  </a:lnTo>
                  <a:lnTo>
                    <a:pt x="8905354" y="817511"/>
                  </a:lnTo>
                  <a:lnTo>
                    <a:pt x="8874671" y="817359"/>
                  </a:lnTo>
                  <a:lnTo>
                    <a:pt x="8874671" y="1047902"/>
                  </a:lnTo>
                  <a:lnTo>
                    <a:pt x="8751964" y="1047902"/>
                  </a:lnTo>
                  <a:lnTo>
                    <a:pt x="8801659" y="877341"/>
                  </a:lnTo>
                  <a:lnTo>
                    <a:pt x="8874671" y="1047902"/>
                  </a:lnTo>
                  <a:lnTo>
                    <a:pt x="8874671" y="817359"/>
                  </a:lnTo>
                  <a:lnTo>
                    <a:pt x="8734793" y="816597"/>
                  </a:lnTo>
                  <a:lnTo>
                    <a:pt x="8629269" y="1245450"/>
                  </a:lnTo>
                  <a:lnTo>
                    <a:pt x="8721293" y="1245450"/>
                  </a:lnTo>
                  <a:lnTo>
                    <a:pt x="8782647" y="1122743"/>
                  </a:lnTo>
                  <a:lnTo>
                    <a:pt x="8844001" y="1122743"/>
                  </a:lnTo>
                  <a:lnTo>
                    <a:pt x="8905354" y="1245450"/>
                  </a:lnTo>
                  <a:lnTo>
                    <a:pt x="9028049" y="1245450"/>
                  </a:lnTo>
                  <a:close/>
                </a:path>
                <a:path w="12141835" h="2818765">
                  <a:moveTo>
                    <a:pt x="9386938" y="1245450"/>
                  </a:moveTo>
                  <a:lnTo>
                    <a:pt x="9378975" y="1080719"/>
                  </a:lnTo>
                  <a:lnTo>
                    <a:pt x="9378937" y="1079804"/>
                  </a:lnTo>
                  <a:lnTo>
                    <a:pt x="9375089" y="1000353"/>
                  </a:lnTo>
                  <a:lnTo>
                    <a:pt x="9369234" y="879182"/>
                  </a:lnTo>
                  <a:lnTo>
                    <a:pt x="9366694" y="826719"/>
                  </a:lnTo>
                  <a:lnTo>
                    <a:pt x="9288780" y="822426"/>
                  </a:lnTo>
                  <a:lnTo>
                    <a:pt x="9288780" y="886841"/>
                  </a:lnTo>
                  <a:lnTo>
                    <a:pt x="9287929" y="991450"/>
                  </a:lnTo>
                  <a:lnTo>
                    <a:pt x="9287853" y="1000353"/>
                  </a:lnTo>
                  <a:lnTo>
                    <a:pt x="9194597" y="991450"/>
                  </a:lnTo>
                  <a:lnTo>
                    <a:pt x="9147975" y="912609"/>
                  </a:lnTo>
                  <a:lnTo>
                    <a:pt x="9231109" y="879182"/>
                  </a:lnTo>
                  <a:lnTo>
                    <a:pt x="9288780" y="886841"/>
                  </a:lnTo>
                  <a:lnTo>
                    <a:pt x="9288780" y="822426"/>
                  </a:lnTo>
                  <a:lnTo>
                    <a:pt x="9172207" y="815987"/>
                  </a:lnTo>
                  <a:lnTo>
                    <a:pt x="9060243" y="846658"/>
                  </a:lnTo>
                  <a:lnTo>
                    <a:pt x="9071280" y="1000048"/>
                  </a:lnTo>
                  <a:lnTo>
                    <a:pt x="9141523" y="1061389"/>
                  </a:lnTo>
                  <a:lnTo>
                    <a:pt x="9049499" y="1245450"/>
                  </a:lnTo>
                  <a:lnTo>
                    <a:pt x="9172207" y="1245450"/>
                  </a:lnTo>
                  <a:lnTo>
                    <a:pt x="9202890" y="1080719"/>
                  </a:lnTo>
                  <a:lnTo>
                    <a:pt x="9255646" y="1079804"/>
                  </a:lnTo>
                  <a:lnTo>
                    <a:pt x="9277426" y="1245450"/>
                  </a:lnTo>
                  <a:lnTo>
                    <a:pt x="9386938" y="1245450"/>
                  </a:lnTo>
                  <a:close/>
                </a:path>
                <a:path w="12141835" h="2818765">
                  <a:moveTo>
                    <a:pt x="9902063" y="1247609"/>
                  </a:moveTo>
                  <a:lnTo>
                    <a:pt x="9890112" y="812927"/>
                  </a:lnTo>
                  <a:lnTo>
                    <a:pt x="9574759" y="825500"/>
                  </a:lnTo>
                  <a:lnTo>
                    <a:pt x="9583344" y="1246682"/>
                  </a:lnTo>
                  <a:lnTo>
                    <a:pt x="9669234" y="1242695"/>
                  </a:lnTo>
                  <a:lnTo>
                    <a:pt x="9669234" y="908011"/>
                  </a:lnTo>
                  <a:lnTo>
                    <a:pt x="9799612" y="895743"/>
                  </a:lnTo>
                  <a:lnTo>
                    <a:pt x="9813417" y="1242695"/>
                  </a:lnTo>
                  <a:lnTo>
                    <a:pt x="9902063" y="1247609"/>
                  </a:lnTo>
                  <a:close/>
                </a:path>
                <a:path w="12141835" h="2818765">
                  <a:moveTo>
                    <a:pt x="10336720" y="1010475"/>
                  </a:moveTo>
                  <a:lnTo>
                    <a:pt x="10319233" y="899121"/>
                  </a:lnTo>
                  <a:lnTo>
                    <a:pt x="10315562" y="875804"/>
                  </a:lnTo>
                  <a:lnTo>
                    <a:pt x="10245014" y="847178"/>
                  </a:lnTo>
                  <a:lnTo>
                    <a:pt x="10245014" y="1088390"/>
                  </a:lnTo>
                  <a:lnTo>
                    <a:pt x="10171697" y="1160475"/>
                  </a:lnTo>
                  <a:lnTo>
                    <a:pt x="10056038" y="1146060"/>
                  </a:lnTo>
                  <a:lnTo>
                    <a:pt x="10014318" y="1001877"/>
                  </a:lnTo>
                  <a:lnTo>
                    <a:pt x="10088245" y="899121"/>
                  </a:lnTo>
                  <a:lnTo>
                    <a:pt x="10234879" y="934694"/>
                  </a:lnTo>
                  <a:lnTo>
                    <a:pt x="10245014" y="1088390"/>
                  </a:lnTo>
                  <a:lnTo>
                    <a:pt x="10245014" y="847178"/>
                  </a:lnTo>
                  <a:lnTo>
                    <a:pt x="10191636" y="825500"/>
                  </a:lnTo>
                  <a:lnTo>
                    <a:pt x="10005733" y="813828"/>
                  </a:lnTo>
                  <a:lnTo>
                    <a:pt x="9925050" y="937768"/>
                  </a:lnTo>
                  <a:lnTo>
                    <a:pt x="9925050" y="1092682"/>
                  </a:lnTo>
                  <a:lnTo>
                    <a:pt x="9995002" y="1238097"/>
                  </a:lnTo>
                  <a:lnTo>
                    <a:pt x="10191636" y="1247597"/>
                  </a:lnTo>
                  <a:lnTo>
                    <a:pt x="10326294" y="1185633"/>
                  </a:lnTo>
                  <a:lnTo>
                    <a:pt x="10327792" y="1160475"/>
                  </a:lnTo>
                  <a:lnTo>
                    <a:pt x="10336720" y="1010475"/>
                  </a:lnTo>
                  <a:close/>
                </a:path>
                <a:path w="12141835" h="2818765">
                  <a:moveTo>
                    <a:pt x="10645000" y="960170"/>
                  </a:moveTo>
                  <a:lnTo>
                    <a:pt x="10613098" y="837463"/>
                  </a:lnTo>
                  <a:lnTo>
                    <a:pt x="10500817" y="791451"/>
                  </a:lnTo>
                  <a:lnTo>
                    <a:pt x="10388232" y="837463"/>
                  </a:lnTo>
                  <a:lnTo>
                    <a:pt x="10357561" y="908011"/>
                  </a:lnTo>
                  <a:lnTo>
                    <a:pt x="10409707" y="938695"/>
                  </a:lnTo>
                  <a:lnTo>
                    <a:pt x="10487939" y="898817"/>
                  </a:lnTo>
                  <a:lnTo>
                    <a:pt x="10523207" y="945134"/>
                  </a:lnTo>
                  <a:lnTo>
                    <a:pt x="10440391" y="984719"/>
                  </a:lnTo>
                  <a:lnTo>
                    <a:pt x="10440695" y="1040853"/>
                  </a:lnTo>
                  <a:lnTo>
                    <a:pt x="10523207" y="1067536"/>
                  </a:lnTo>
                  <a:lnTo>
                    <a:pt x="10483329" y="1135024"/>
                  </a:lnTo>
                  <a:lnTo>
                    <a:pt x="10385158" y="1102817"/>
                  </a:lnTo>
                  <a:lnTo>
                    <a:pt x="10354500" y="1214780"/>
                  </a:lnTo>
                  <a:lnTo>
                    <a:pt x="10571683" y="1252207"/>
                  </a:lnTo>
                  <a:lnTo>
                    <a:pt x="10639781" y="1092073"/>
                  </a:lnTo>
                  <a:lnTo>
                    <a:pt x="10541000" y="1009256"/>
                  </a:lnTo>
                  <a:lnTo>
                    <a:pt x="10645000" y="960170"/>
                  </a:lnTo>
                  <a:close/>
                </a:path>
                <a:path w="12141835" h="2818765">
                  <a:moveTo>
                    <a:pt x="11020527" y="1251597"/>
                  </a:moveTo>
                  <a:lnTo>
                    <a:pt x="10986783" y="815987"/>
                  </a:lnTo>
                  <a:lnTo>
                    <a:pt x="10864075" y="812927"/>
                  </a:lnTo>
                  <a:lnTo>
                    <a:pt x="10784319" y="1061402"/>
                  </a:lnTo>
                  <a:lnTo>
                    <a:pt x="10756100" y="825195"/>
                  </a:lnTo>
                  <a:lnTo>
                    <a:pt x="10667746" y="812927"/>
                  </a:lnTo>
                  <a:lnTo>
                    <a:pt x="10691063" y="1245463"/>
                  </a:lnTo>
                  <a:lnTo>
                    <a:pt x="10796588" y="1248537"/>
                  </a:lnTo>
                  <a:lnTo>
                    <a:pt x="10883100" y="969378"/>
                  </a:lnTo>
                  <a:lnTo>
                    <a:pt x="10907027" y="1245463"/>
                  </a:lnTo>
                  <a:lnTo>
                    <a:pt x="11020527" y="1251597"/>
                  </a:lnTo>
                  <a:close/>
                </a:path>
                <a:path w="12141835" h="2818765">
                  <a:moveTo>
                    <a:pt x="11398402" y="1147292"/>
                  </a:moveTo>
                  <a:lnTo>
                    <a:pt x="11352390" y="1150048"/>
                  </a:lnTo>
                  <a:lnTo>
                    <a:pt x="11343488" y="823036"/>
                  </a:lnTo>
                  <a:lnTo>
                    <a:pt x="11263122" y="823036"/>
                  </a:lnTo>
                  <a:lnTo>
                    <a:pt x="11260963" y="1160475"/>
                  </a:lnTo>
                  <a:lnTo>
                    <a:pt x="11141024" y="1176743"/>
                  </a:lnTo>
                  <a:lnTo>
                    <a:pt x="11141024" y="823036"/>
                  </a:lnTo>
                  <a:lnTo>
                    <a:pt x="11049000" y="823036"/>
                  </a:lnTo>
                  <a:lnTo>
                    <a:pt x="11049000" y="1252512"/>
                  </a:lnTo>
                  <a:lnTo>
                    <a:pt x="11295024" y="1252512"/>
                  </a:lnTo>
                  <a:lnTo>
                    <a:pt x="11290427" y="1343621"/>
                  </a:lnTo>
                  <a:lnTo>
                    <a:pt x="11391964" y="1337475"/>
                  </a:lnTo>
                  <a:lnTo>
                    <a:pt x="11398402" y="1147292"/>
                  </a:lnTo>
                  <a:close/>
                </a:path>
                <a:path w="12141835" h="2818765">
                  <a:moveTo>
                    <a:pt x="11776418" y="1251597"/>
                  </a:moveTo>
                  <a:lnTo>
                    <a:pt x="11742674" y="815987"/>
                  </a:lnTo>
                  <a:lnTo>
                    <a:pt x="11619967" y="812927"/>
                  </a:lnTo>
                  <a:lnTo>
                    <a:pt x="11540211" y="1061402"/>
                  </a:lnTo>
                  <a:lnTo>
                    <a:pt x="11511991" y="825195"/>
                  </a:lnTo>
                  <a:lnTo>
                    <a:pt x="11423637" y="812927"/>
                  </a:lnTo>
                  <a:lnTo>
                    <a:pt x="11446955" y="1245463"/>
                  </a:lnTo>
                  <a:lnTo>
                    <a:pt x="11552479" y="1248537"/>
                  </a:lnTo>
                  <a:lnTo>
                    <a:pt x="11638991" y="969378"/>
                  </a:lnTo>
                  <a:lnTo>
                    <a:pt x="11662918" y="1245463"/>
                  </a:lnTo>
                  <a:lnTo>
                    <a:pt x="11776418" y="1251597"/>
                  </a:lnTo>
                  <a:close/>
                </a:path>
                <a:path w="12141835" h="2818765">
                  <a:moveTo>
                    <a:pt x="12141733" y="1245450"/>
                  </a:moveTo>
                  <a:lnTo>
                    <a:pt x="12133758" y="1080719"/>
                  </a:lnTo>
                  <a:lnTo>
                    <a:pt x="12133720" y="1079804"/>
                  </a:lnTo>
                  <a:lnTo>
                    <a:pt x="12129872" y="1000353"/>
                  </a:lnTo>
                  <a:lnTo>
                    <a:pt x="12124017" y="879182"/>
                  </a:lnTo>
                  <a:lnTo>
                    <a:pt x="12121477" y="826719"/>
                  </a:lnTo>
                  <a:lnTo>
                    <a:pt x="12043562" y="822426"/>
                  </a:lnTo>
                  <a:lnTo>
                    <a:pt x="12043562" y="886841"/>
                  </a:lnTo>
                  <a:lnTo>
                    <a:pt x="12042712" y="991450"/>
                  </a:lnTo>
                  <a:lnTo>
                    <a:pt x="12042648" y="1000353"/>
                  </a:lnTo>
                  <a:lnTo>
                    <a:pt x="11949392" y="991450"/>
                  </a:lnTo>
                  <a:lnTo>
                    <a:pt x="11902758" y="912609"/>
                  </a:lnTo>
                  <a:lnTo>
                    <a:pt x="11985892" y="879182"/>
                  </a:lnTo>
                  <a:lnTo>
                    <a:pt x="12043562" y="886841"/>
                  </a:lnTo>
                  <a:lnTo>
                    <a:pt x="12043562" y="822426"/>
                  </a:lnTo>
                  <a:lnTo>
                    <a:pt x="11926989" y="815987"/>
                  </a:lnTo>
                  <a:lnTo>
                    <a:pt x="11815026" y="846658"/>
                  </a:lnTo>
                  <a:lnTo>
                    <a:pt x="11826062" y="1000048"/>
                  </a:lnTo>
                  <a:lnTo>
                    <a:pt x="11896306" y="1061389"/>
                  </a:lnTo>
                  <a:lnTo>
                    <a:pt x="11804282" y="1245450"/>
                  </a:lnTo>
                  <a:lnTo>
                    <a:pt x="11926989" y="1245450"/>
                  </a:lnTo>
                  <a:lnTo>
                    <a:pt x="11957672" y="1080719"/>
                  </a:lnTo>
                  <a:lnTo>
                    <a:pt x="12010428" y="1079804"/>
                  </a:lnTo>
                  <a:lnTo>
                    <a:pt x="12032209" y="1245450"/>
                  </a:lnTo>
                  <a:lnTo>
                    <a:pt x="12141733" y="12454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3863390" y="4996351"/>
              <a:ext cx="9356090" cy="2101850"/>
            </a:xfrm>
            <a:custGeom>
              <a:avLst/>
              <a:gdLst/>
              <a:ahLst/>
              <a:cxnLst/>
              <a:rect l="l" t="t" r="r" b="b"/>
              <a:pathLst>
                <a:path w="9356090" h="2101850">
                  <a:moveTo>
                    <a:pt x="354939" y="1880476"/>
                  </a:moveTo>
                  <a:lnTo>
                    <a:pt x="300329" y="1825866"/>
                  </a:lnTo>
                  <a:lnTo>
                    <a:pt x="262902" y="1788439"/>
                  </a:lnTo>
                  <a:lnTo>
                    <a:pt x="298970" y="1742427"/>
                  </a:lnTo>
                  <a:lnTo>
                    <a:pt x="345122" y="1683524"/>
                  </a:lnTo>
                  <a:lnTo>
                    <a:pt x="298500" y="1632610"/>
                  </a:lnTo>
                  <a:lnTo>
                    <a:pt x="253403" y="1583347"/>
                  </a:lnTo>
                  <a:lnTo>
                    <a:pt x="253403" y="1908695"/>
                  </a:lnTo>
                  <a:lnTo>
                    <a:pt x="102476" y="1948878"/>
                  </a:lnTo>
                  <a:lnTo>
                    <a:pt x="111975" y="1825866"/>
                  </a:lnTo>
                  <a:lnTo>
                    <a:pt x="253403" y="1908695"/>
                  </a:lnTo>
                  <a:lnTo>
                    <a:pt x="253403" y="1583347"/>
                  </a:lnTo>
                  <a:lnTo>
                    <a:pt x="249415" y="1578991"/>
                  </a:lnTo>
                  <a:lnTo>
                    <a:pt x="249415" y="1695488"/>
                  </a:lnTo>
                  <a:lnTo>
                    <a:pt x="112598" y="1742427"/>
                  </a:lnTo>
                  <a:lnTo>
                    <a:pt x="109550" y="1735556"/>
                  </a:lnTo>
                  <a:lnTo>
                    <a:pt x="106845" y="1714969"/>
                  </a:lnTo>
                  <a:lnTo>
                    <a:pt x="104482" y="1680654"/>
                  </a:lnTo>
                  <a:lnTo>
                    <a:pt x="102476" y="1632610"/>
                  </a:lnTo>
                  <a:lnTo>
                    <a:pt x="249415" y="1695488"/>
                  </a:lnTo>
                  <a:lnTo>
                    <a:pt x="249415" y="1578991"/>
                  </a:lnTo>
                  <a:lnTo>
                    <a:pt x="232232" y="1560207"/>
                  </a:lnTo>
                  <a:lnTo>
                    <a:pt x="6146" y="1587512"/>
                  </a:lnTo>
                  <a:lnTo>
                    <a:pt x="17500" y="2003183"/>
                  </a:lnTo>
                  <a:lnTo>
                    <a:pt x="324256" y="1984768"/>
                  </a:lnTo>
                  <a:lnTo>
                    <a:pt x="334810" y="1948878"/>
                  </a:lnTo>
                  <a:lnTo>
                    <a:pt x="354939" y="1880476"/>
                  </a:lnTo>
                  <a:close/>
                </a:path>
                <a:path w="9356090" h="2101850">
                  <a:moveTo>
                    <a:pt x="411683" y="982878"/>
                  </a:moveTo>
                  <a:lnTo>
                    <a:pt x="394182" y="871512"/>
                  </a:lnTo>
                  <a:lnTo>
                    <a:pt x="390512" y="848194"/>
                  </a:lnTo>
                  <a:lnTo>
                    <a:pt x="319963" y="819569"/>
                  </a:lnTo>
                  <a:lnTo>
                    <a:pt x="319963" y="1060792"/>
                  </a:lnTo>
                  <a:lnTo>
                    <a:pt x="246646" y="1132878"/>
                  </a:lnTo>
                  <a:lnTo>
                    <a:pt x="131000" y="1118463"/>
                  </a:lnTo>
                  <a:lnTo>
                    <a:pt x="89268" y="974280"/>
                  </a:lnTo>
                  <a:lnTo>
                    <a:pt x="163207" y="871512"/>
                  </a:lnTo>
                  <a:lnTo>
                    <a:pt x="309841" y="907097"/>
                  </a:lnTo>
                  <a:lnTo>
                    <a:pt x="319963" y="1060792"/>
                  </a:lnTo>
                  <a:lnTo>
                    <a:pt x="319963" y="819569"/>
                  </a:lnTo>
                  <a:lnTo>
                    <a:pt x="266585" y="797902"/>
                  </a:lnTo>
                  <a:lnTo>
                    <a:pt x="80683" y="786231"/>
                  </a:lnTo>
                  <a:lnTo>
                    <a:pt x="0" y="910170"/>
                  </a:lnTo>
                  <a:lnTo>
                    <a:pt x="0" y="1065085"/>
                  </a:lnTo>
                  <a:lnTo>
                    <a:pt x="69951" y="1210487"/>
                  </a:lnTo>
                  <a:lnTo>
                    <a:pt x="266585" y="1220000"/>
                  </a:lnTo>
                  <a:lnTo>
                    <a:pt x="401243" y="1158036"/>
                  </a:lnTo>
                  <a:lnTo>
                    <a:pt x="402742" y="1132878"/>
                  </a:lnTo>
                  <a:lnTo>
                    <a:pt x="411683" y="982878"/>
                  </a:lnTo>
                  <a:close/>
                </a:path>
                <a:path w="9356090" h="2101850">
                  <a:moveTo>
                    <a:pt x="762622" y="1220012"/>
                  </a:moveTo>
                  <a:lnTo>
                    <a:pt x="750658" y="785317"/>
                  </a:lnTo>
                  <a:lnTo>
                    <a:pt x="435305" y="797902"/>
                  </a:lnTo>
                  <a:lnTo>
                    <a:pt x="443890" y="1219085"/>
                  </a:lnTo>
                  <a:lnTo>
                    <a:pt x="529793" y="1215097"/>
                  </a:lnTo>
                  <a:lnTo>
                    <a:pt x="529793" y="880414"/>
                  </a:lnTo>
                  <a:lnTo>
                    <a:pt x="660158" y="868146"/>
                  </a:lnTo>
                  <a:lnTo>
                    <a:pt x="673976" y="1215097"/>
                  </a:lnTo>
                  <a:lnTo>
                    <a:pt x="762622" y="1220012"/>
                  </a:lnTo>
                  <a:close/>
                </a:path>
                <a:path w="9356090" h="2101850">
                  <a:moveTo>
                    <a:pt x="896975" y="1573707"/>
                  </a:moveTo>
                  <a:lnTo>
                    <a:pt x="535000" y="1573707"/>
                  </a:lnTo>
                  <a:lnTo>
                    <a:pt x="535000" y="1675561"/>
                  </a:lnTo>
                  <a:lnTo>
                    <a:pt x="654646" y="1683537"/>
                  </a:lnTo>
                  <a:lnTo>
                    <a:pt x="641451" y="2003183"/>
                  </a:lnTo>
                  <a:lnTo>
                    <a:pt x="822439" y="2003183"/>
                  </a:lnTo>
                  <a:lnTo>
                    <a:pt x="777341" y="1696415"/>
                  </a:lnTo>
                  <a:lnTo>
                    <a:pt x="896975" y="1677403"/>
                  </a:lnTo>
                  <a:lnTo>
                    <a:pt x="896975" y="1573707"/>
                  </a:lnTo>
                  <a:close/>
                </a:path>
                <a:path w="9356090" h="2101850">
                  <a:moveTo>
                    <a:pt x="1073073" y="757720"/>
                  </a:moveTo>
                  <a:lnTo>
                    <a:pt x="796988" y="788390"/>
                  </a:lnTo>
                  <a:lnTo>
                    <a:pt x="796988" y="1217866"/>
                  </a:lnTo>
                  <a:lnTo>
                    <a:pt x="1073073" y="1201293"/>
                  </a:lnTo>
                  <a:lnTo>
                    <a:pt x="1073073" y="1112342"/>
                  </a:lnTo>
                  <a:lnTo>
                    <a:pt x="889012" y="1117244"/>
                  </a:lnTo>
                  <a:lnTo>
                    <a:pt x="889012" y="1033805"/>
                  </a:lnTo>
                  <a:lnTo>
                    <a:pt x="1073073" y="1020914"/>
                  </a:lnTo>
                  <a:lnTo>
                    <a:pt x="1073073" y="941781"/>
                  </a:lnTo>
                  <a:lnTo>
                    <a:pt x="869378" y="941781"/>
                  </a:lnTo>
                  <a:lnTo>
                    <a:pt x="874293" y="880414"/>
                  </a:lnTo>
                  <a:lnTo>
                    <a:pt x="1073073" y="849744"/>
                  </a:lnTo>
                  <a:lnTo>
                    <a:pt x="1073073" y="757720"/>
                  </a:lnTo>
                  <a:close/>
                </a:path>
                <a:path w="9356090" h="2101850">
                  <a:moveTo>
                    <a:pt x="1237792" y="1696415"/>
                  </a:moveTo>
                  <a:lnTo>
                    <a:pt x="1210779" y="1648866"/>
                  </a:lnTo>
                  <a:lnTo>
                    <a:pt x="1166329" y="1570634"/>
                  </a:lnTo>
                  <a:lnTo>
                    <a:pt x="1148842" y="1570901"/>
                  </a:lnTo>
                  <a:lnTo>
                    <a:pt x="1148842" y="1693341"/>
                  </a:lnTo>
                  <a:lnTo>
                    <a:pt x="1139012" y="1766354"/>
                  </a:lnTo>
                  <a:lnTo>
                    <a:pt x="1044536" y="1780463"/>
                  </a:lnTo>
                  <a:lnTo>
                    <a:pt x="1058951" y="1648866"/>
                  </a:lnTo>
                  <a:lnTo>
                    <a:pt x="1148842" y="1693341"/>
                  </a:lnTo>
                  <a:lnTo>
                    <a:pt x="1148842" y="1570901"/>
                  </a:lnTo>
                  <a:lnTo>
                    <a:pt x="961707" y="1573707"/>
                  </a:lnTo>
                  <a:lnTo>
                    <a:pt x="931037" y="2006244"/>
                  </a:lnTo>
                  <a:lnTo>
                    <a:pt x="1019073" y="2003183"/>
                  </a:lnTo>
                  <a:lnTo>
                    <a:pt x="1040853" y="1869427"/>
                  </a:lnTo>
                  <a:lnTo>
                    <a:pt x="1221232" y="1861451"/>
                  </a:lnTo>
                  <a:lnTo>
                    <a:pt x="1229360" y="1780463"/>
                  </a:lnTo>
                  <a:lnTo>
                    <a:pt x="1237792" y="1696415"/>
                  </a:lnTo>
                  <a:close/>
                </a:path>
                <a:path w="9356090" h="2101850">
                  <a:moveTo>
                    <a:pt x="1420012" y="911098"/>
                  </a:moveTo>
                  <a:lnTo>
                    <a:pt x="1392986" y="863549"/>
                  </a:lnTo>
                  <a:lnTo>
                    <a:pt x="1348536" y="785317"/>
                  </a:lnTo>
                  <a:lnTo>
                    <a:pt x="1331048" y="785583"/>
                  </a:lnTo>
                  <a:lnTo>
                    <a:pt x="1331048" y="908024"/>
                  </a:lnTo>
                  <a:lnTo>
                    <a:pt x="1321231" y="981049"/>
                  </a:lnTo>
                  <a:lnTo>
                    <a:pt x="1226756" y="995146"/>
                  </a:lnTo>
                  <a:lnTo>
                    <a:pt x="1241171" y="863549"/>
                  </a:lnTo>
                  <a:lnTo>
                    <a:pt x="1331048" y="908024"/>
                  </a:lnTo>
                  <a:lnTo>
                    <a:pt x="1331048" y="785583"/>
                  </a:lnTo>
                  <a:lnTo>
                    <a:pt x="1143927" y="788390"/>
                  </a:lnTo>
                  <a:lnTo>
                    <a:pt x="1113243" y="1220927"/>
                  </a:lnTo>
                  <a:lnTo>
                    <a:pt x="1201280" y="1217866"/>
                  </a:lnTo>
                  <a:lnTo>
                    <a:pt x="1223060" y="1084110"/>
                  </a:lnTo>
                  <a:lnTo>
                    <a:pt x="1403451" y="1076134"/>
                  </a:lnTo>
                  <a:lnTo>
                    <a:pt x="1411579" y="995146"/>
                  </a:lnTo>
                  <a:lnTo>
                    <a:pt x="1420012" y="911098"/>
                  </a:lnTo>
                  <a:close/>
                </a:path>
                <a:path w="9356090" h="2101850">
                  <a:moveTo>
                    <a:pt x="1553768" y="1543037"/>
                  </a:moveTo>
                  <a:lnTo>
                    <a:pt x="1277683" y="1573707"/>
                  </a:lnTo>
                  <a:lnTo>
                    <a:pt x="1277683" y="2003183"/>
                  </a:lnTo>
                  <a:lnTo>
                    <a:pt x="1553768" y="1986610"/>
                  </a:lnTo>
                  <a:lnTo>
                    <a:pt x="1553768" y="1897659"/>
                  </a:lnTo>
                  <a:lnTo>
                    <a:pt x="1369707" y="1902561"/>
                  </a:lnTo>
                  <a:lnTo>
                    <a:pt x="1369707" y="1819122"/>
                  </a:lnTo>
                  <a:lnTo>
                    <a:pt x="1553768" y="1806232"/>
                  </a:lnTo>
                  <a:lnTo>
                    <a:pt x="1553768" y="1727098"/>
                  </a:lnTo>
                  <a:lnTo>
                    <a:pt x="1350073" y="1727098"/>
                  </a:lnTo>
                  <a:lnTo>
                    <a:pt x="1354988" y="1665732"/>
                  </a:lnTo>
                  <a:lnTo>
                    <a:pt x="1553768" y="1635061"/>
                  </a:lnTo>
                  <a:lnTo>
                    <a:pt x="1553768" y="1543037"/>
                  </a:lnTo>
                  <a:close/>
                </a:path>
                <a:path w="9356090" h="2101850">
                  <a:moveTo>
                    <a:pt x="1703463" y="3073"/>
                  </a:moveTo>
                  <a:lnTo>
                    <a:pt x="1341488" y="3073"/>
                  </a:lnTo>
                  <a:lnTo>
                    <a:pt x="1341488" y="104927"/>
                  </a:lnTo>
                  <a:lnTo>
                    <a:pt x="1461135" y="112903"/>
                  </a:lnTo>
                  <a:lnTo>
                    <a:pt x="1447939" y="432549"/>
                  </a:lnTo>
                  <a:lnTo>
                    <a:pt x="1628927" y="432549"/>
                  </a:lnTo>
                  <a:lnTo>
                    <a:pt x="1583829" y="125780"/>
                  </a:lnTo>
                  <a:lnTo>
                    <a:pt x="1703463" y="106768"/>
                  </a:lnTo>
                  <a:lnTo>
                    <a:pt x="1703463" y="3073"/>
                  </a:lnTo>
                  <a:close/>
                </a:path>
                <a:path w="9356090" h="2101850">
                  <a:moveTo>
                    <a:pt x="1735988" y="757720"/>
                  </a:moveTo>
                  <a:lnTo>
                    <a:pt x="1459890" y="788390"/>
                  </a:lnTo>
                  <a:lnTo>
                    <a:pt x="1459890" y="1217866"/>
                  </a:lnTo>
                  <a:lnTo>
                    <a:pt x="1735988" y="1201293"/>
                  </a:lnTo>
                  <a:lnTo>
                    <a:pt x="1735988" y="1112342"/>
                  </a:lnTo>
                  <a:lnTo>
                    <a:pt x="1551927" y="1117244"/>
                  </a:lnTo>
                  <a:lnTo>
                    <a:pt x="1551927" y="1033805"/>
                  </a:lnTo>
                  <a:lnTo>
                    <a:pt x="1735988" y="1020914"/>
                  </a:lnTo>
                  <a:lnTo>
                    <a:pt x="1735988" y="941781"/>
                  </a:lnTo>
                  <a:lnTo>
                    <a:pt x="1532293" y="941781"/>
                  </a:lnTo>
                  <a:lnTo>
                    <a:pt x="1537208" y="880414"/>
                  </a:lnTo>
                  <a:lnTo>
                    <a:pt x="1735988" y="849744"/>
                  </a:lnTo>
                  <a:lnTo>
                    <a:pt x="1735988" y="757720"/>
                  </a:lnTo>
                  <a:close/>
                </a:path>
                <a:path w="9356090" h="2101850">
                  <a:moveTo>
                    <a:pt x="1952866" y="1573707"/>
                  </a:moveTo>
                  <a:lnTo>
                    <a:pt x="1590890" y="1573707"/>
                  </a:lnTo>
                  <a:lnTo>
                    <a:pt x="1590890" y="1675561"/>
                  </a:lnTo>
                  <a:lnTo>
                    <a:pt x="1710524" y="1683537"/>
                  </a:lnTo>
                  <a:lnTo>
                    <a:pt x="1697329" y="2003183"/>
                  </a:lnTo>
                  <a:lnTo>
                    <a:pt x="1878317" y="2003183"/>
                  </a:lnTo>
                  <a:lnTo>
                    <a:pt x="1833219" y="1696415"/>
                  </a:lnTo>
                  <a:lnTo>
                    <a:pt x="1952866" y="1677403"/>
                  </a:lnTo>
                  <a:lnTo>
                    <a:pt x="1952866" y="1573707"/>
                  </a:lnTo>
                  <a:close/>
                </a:path>
                <a:path w="9356090" h="2101850">
                  <a:moveTo>
                    <a:pt x="2140915" y="197561"/>
                  </a:moveTo>
                  <a:lnTo>
                    <a:pt x="2123414" y="86207"/>
                  </a:lnTo>
                  <a:lnTo>
                    <a:pt x="2119744" y="62877"/>
                  </a:lnTo>
                  <a:lnTo>
                    <a:pt x="2049195" y="34251"/>
                  </a:lnTo>
                  <a:lnTo>
                    <a:pt x="2049195" y="275475"/>
                  </a:lnTo>
                  <a:lnTo>
                    <a:pt x="1975878" y="347560"/>
                  </a:lnTo>
                  <a:lnTo>
                    <a:pt x="1860232" y="333146"/>
                  </a:lnTo>
                  <a:lnTo>
                    <a:pt x="1818500" y="188963"/>
                  </a:lnTo>
                  <a:lnTo>
                    <a:pt x="1892439" y="86207"/>
                  </a:lnTo>
                  <a:lnTo>
                    <a:pt x="2039073" y="121780"/>
                  </a:lnTo>
                  <a:lnTo>
                    <a:pt x="2049195" y="275475"/>
                  </a:lnTo>
                  <a:lnTo>
                    <a:pt x="2049195" y="34251"/>
                  </a:lnTo>
                  <a:lnTo>
                    <a:pt x="1995817" y="12585"/>
                  </a:lnTo>
                  <a:lnTo>
                    <a:pt x="1809915" y="914"/>
                  </a:lnTo>
                  <a:lnTo>
                    <a:pt x="1729244" y="124853"/>
                  </a:lnTo>
                  <a:lnTo>
                    <a:pt x="1729244" y="279768"/>
                  </a:lnTo>
                  <a:lnTo>
                    <a:pt x="1799183" y="425170"/>
                  </a:lnTo>
                  <a:lnTo>
                    <a:pt x="1995817" y="434682"/>
                  </a:lnTo>
                  <a:lnTo>
                    <a:pt x="2130488" y="372719"/>
                  </a:lnTo>
                  <a:lnTo>
                    <a:pt x="2131974" y="347560"/>
                  </a:lnTo>
                  <a:lnTo>
                    <a:pt x="2140915" y="197561"/>
                  </a:lnTo>
                  <a:close/>
                </a:path>
                <a:path w="9356090" h="2101850">
                  <a:moveTo>
                    <a:pt x="2280183" y="785317"/>
                  </a:moveTo>
                  <a:lnTo>
                    <a:pt x="2171890" y="794524"/>
                  </a:lnTo>
                  <a:lnTo>
                    <a:pt x="2070658" y="963561"/>
                  </a:lnTo>
                  <a:lnTo>
                    <a:pt x="2058390" y="785317"/>
                  </a:lnTo>
                  <a:lnTo>
                    <a:pt x="1982317" y="788390"/>
                  </a:lnTo>
                  <a:lnTo>
                    <a:pt x="1966366" y="972451"/>
                  </a:lnTo>
                  <a:lnTo>
                    <a:pt x="1857768" y="794524"/>
                  </a:lnTo>
                  <a:lnTo>
                    <a:pt x="1782305" y="788390"/>
                  </a:lnTo>
                  <a:lnTo>
                    <a:pt x="1843659" y="1033792"/>
                  </a:lnTo>
                  <a:lnTo>
                    <a:pt x="1764512" y="1211732"/>
                  </a:lnTo>
                  <a:lnTo>
                    <a:pt x="1859610" y="1220927"/>
                  </a:lnTo>
                  <a:lnTo>
                    <a:pt x="1966366" y="1033792"/>
                  </a:lnTo>
                  <a:lnTo>
                    <a:pt x="1976488" y="1217866"/>
                  </a:lnTo>
                  <a:lnTo>
                    <a:pt x="2067902" y="1214793"/>
                  </a:lnTo>
                  <a:lnTo>
                    <a:pt x="2068817" y="1033792"/>
                  </a:lnTo>
                  <a:lnTo>
                    <a:pt x="2171890" y="1203439"/>
                  </a:lnTo>
                  <a:lnTo>
                    <a:pt x="2277122" y="1205280"/>
                  </a:lnTo>
                  <a:lnTo>
                    <a:pt x="2202573" y="972451"/>
                  </a:lnTo>
                  <a:lnTo>
                    <a:pt x="2280183" y="785317"/>
                  </a:lnTo>
                  <a:close/>
                </a:path>
                <a:path w="9356090" h="2101850">
                  <a:moveTo>
                    <a:pt x="2318220" y="1900707"/>
                  </a:moveTo>
                  <a:lnTo>
                    <a:pt x="2280793" y="1819109"/>
                  </a:lnTo>
                  <a:lnTo>
                    <a:pt x="2256879" y="1766963"/>
                  </a:lnTo>
                  <a:lnTo>
                    <a:pt x="2236927" y="1765871"/>
                  </a:lnTo>
                  <a:lnTo>
                    <a:pt x="2236927" y="1911146"/>
                  </a:lnTo>
                  <a:lnTo>
                    <a:pt x="2088769" y="1941817"/>
                  </a:lnTo>
                  <a:lnTo>
                    <a:pt x="2100427" y="1819109"/>
                  </a:lnTo>
                  <a:lnTo>
                    <a:pt x="2236927" y="1911146"/>
                  </a:lnTo>
                  <a:lnTo>
                    <a:pt x="2236927" y="1765871"/>
                  </a:lnTo>
                  <a:lnTo>
                    <a:pt x="2089683" y="1757768"/>
                  </a:lnTo>
                  <a:lnTo>
                    <a:pt x="2100427" y="1573707"/>
                  </a:lnTo>
                  <a:lnTo>
                    <a:pt x="1993049" y="1567573"/>
                  </a:lnTo>
                  <a:lnTo>
                    <a:pt x="1985391" y="2003488"/>
                  </a:lnTo>
                  <a:lnTo>
                    <a:pt x="2247061" y="2012378"/>
                  </a:lnTo>
                  <a:lnTo>
                    <a:pt x="2292019" y="1941817"/>
                  </a:lnTo>
                  <a:lnTo>
                    <a:pt x="2318220" y="1900707"/>
                  </a:lnTo>
                  <a:close/>
                </a:path>
                <a:path w="9356090" h="2101850">
                  <a:moveTo>
                    <a:pt x="2476817" y="125780"/>
                  </a:moveTo>
                  <a:lnTo>
                    <a:pt x="2449792" y="78232"/>
                  </a:lnTo>
                  <a:lnTo>
                    <a:pt x="2405342" y="0"/>
                  </a:lnTo>
                  <a:lnTo>
                    <a:pt x="2387854" y="266"/>
                  </a:lnTo>
                  <a:lnTo>
                    <a:pt x="2387854" y="122707"/>
                  </a:lnTo>
                  <a:lnTo>
                    <a:pt x="2378037" y="195732"/>
                  </a:lnTo>
                  <a:lnTo>
                    <a:pt x="2283561" y="209829"/>
                  </a:lnTo>
                  <a:lnTo>
                    <a:pt x="2297976" y="78232"/>
                  </a:lnTo>
                  <a:lnTo>
                    <a:pt x="2387854" y="122707"/>
                  </a:lnTo>
                  <a:lnTo>
                    <a:pt x="2387854" y="266"/>
                  </a:lnTo>
                  <a:lnTo>
                    <a:pt x="2200732" y="3073"/>
                  </a:lnTo>
                  <a:lnTo>
                    <a:pt x="2170049" y="435610"/>
                  </a:lnTo>
                  <a:lnTo>
                    <a:pt x="2258098" y="432549"/>
                  </a:lnTo>
                  <a:lnTo>
                    <a:pt x="2279866" y="298792"/>
                  </a:lnTo>
                  <a:lnTo>
                    <a:pt x="2460256" y="290830"/>
                  </a:lnTo>
                  <a:lnTo>
                    <a:pt x="2468384" y="209829"/>
                  </a:lnTo>
                  <a:lnTo>
                    <a:pt x="2476817" y="125780"/>
                  </a:lnTo>
                  <a:close/>
                </a:path>
                <a:path w="9356090" h="2101850">
                  <a:moveTo>
                    <a:pt x="2630817" y="1543037"/>
                  </a:moveTo>
                  <a:lnTo>
                    <a:pt x="2354732" y="1573707"/>
                  </a:lnTo>
                  <a:lnTo>
                    <a:pt x="2354732" y="2003183"/>
                  </a:lnTo>
                  <a:lnTo>
                    <a:pt x="2630817" y="1986610"/>
                  </a:lnTo>
                  <a:lnTo>
                    <a:pt x="2630817" y="1897659"/>
                  </a:lnTo>
                  <a:lnTo>
                    <a:pt x="2446756" y="1902561"/>
                  </a:lnTo>
                  <a:lnTo>
                    <a:pt x="2446756" y="1819122"/>
                  </a:lnTo>
                  <a:lnTo>
                    <a:pt x="2630817" y="1806232"/>
                  </a:lnTo>
                  <a:lnTo>
                    <a:pt x="2630817" y="1727098"/>
                  </a:lnTo>
                  <a:lnTo>
                    <a:pt x="2427122" y="1727098"/>
                  </a:lnTo>
                  <a:lnTo>
                    <a:pt x="2432037" y="1665732"/>
                  </a:lnTo>
                  <a:lnTo>
                    <a:pt x="2630817" y="1635061"/>
                  </a:lnTo>
                  <a:lnTo>
                    <a:pt x="2630817" y="1543037"/>
                  </a:lnTo>
                  <a:close/>
                </a:path>
                <a:path w="9356090" h="2101850">
                  <a:moveTo>
                    <a:pt x="2693390" y="1217853"/>
                  </a:moveTo>
                  <a:lnTo>
                    <a:pt x="2658199" y="1095146"/>
                  </a:lnTo>
                  <a:lnTo>
                    <a:pt x="2636748" y="1020305"/>
                  </a:lnTo>
                  <a:lnTo>
                    <a:pt x="2587841" y="849744"/>
                  </a:lnTo>
                  <a:lnTo>
                    <a:pt x="2570696" y="789914"/>
                  </a:lnTo>
                  <a:lnTo>
                    <a:pt x="2540012" y="789762"/>
                  </a:lnTo>
                  <a:lnTo>
                    <a:pt x="2540012" y="1020305"/>
                  </a:lnTo>
                  <a:lnTo>
                    <a:pt x="2417305" y="1020305"/>
                  </a:lnTo>
                  <a:lnTo>
                    <a:pt x="2467000" y="849744"/>
                  </a:lnTo>
                  <a:lnTo>
                    <a:pt x="2540012" y="1020305"/>
                  </a:lnTo>
                  <a:lnTo>
                    <a:pt x="2540012" y="789762"/>
                  </a:lnTo>
                  <a:lnTo>
                    <a:pt x="2400135" y="789000"/>
                  </a:lnTo>
                  <a:lnTo>
                    <a:pt x="2294598" y="1217853"/>
                  </a:lnTo>
                  <a:lnTo>
                    <a:pt x="2386634" y="1217853"/>
                  </a:lnTo>
                  <a:lnTo>
                    <a:pt x="2447975" y="1095146"/>
                  </a:lnTo>
                  <a:lnTo>
                    <a:pt x="2509329" y="1095146"/>
                  </a:lnTo>
                  <a:lnTo>
                    <a:pt x="2570696" y="1217853"/>
                  </a:lnTo>
                  <a:lnTo>
                    <a:pt x="2693390" y="1217853"/>
                  </a:lnTo>
                  <a:close/>
                </a:path>
                <a:path w="9356090" h="2101850">
                  <a:moveTo>
                    <a:pt x="2917025" y="197561"/>
                  </a:moveTo>
                  <a:lnTo>
                    <a:pt x="2899524" y="86207"/>
                  </a:lnTo>
                  <a:lnTo>
                    <a:pt x="2895866" y="62877"/>
                  </a:lnTo>
                  <a:lnTo>
                    <a:pt x="2825305" y="34251"/>
                  </a:lnTo>
                  <a:lnTo>
                    <a:pt x="2825305" y="275475"/>
                  </a:lnTo>
                  <a:lnTo>
                    <a:pt x="2751988" y="347560"/>
                  </a:lnTo>
                  <a:lnTo>
                    <a:pt x="2636342" y="333146"/>
                  </a:lnTo>
                  <a:lnTo>
                    <a:pt x="2594610" y="188963"/>
                  </a:lnTo>
                  <a:lnTo>
                    <a:pt x="2668549" y="86207"/>
                  </a:lnTo>
                  <a:lnTo>
                    <a:pt x="2815183" y="121780"/>
                  </a:lnTo>
                  <a:lnTo>
                    <a:pt x="2825305" y="275475"/>
                  </a:lnTo>
                  <a:lnTo>
                    <a:pt x="2825305" y="34251"/>
                  </a:lnTo>
                  <a:lnTo>
                    <a:pt x="2771927" y="12585"/>
                  </a:lnTo>
                  <a:lnTo>
                    <a:pt x="2586024" y="914"/>
                  </a:lnTo>
                  <a:lnTo>
                    <a:pt x="2505354" y="124853"/>
                  </a:lnTo>
                  <a:lnTo>
                    <a:pt x="2505354" y="279768"/>
                  </a:lnTo>
                  <a:lnTo>
                    <a:pt x="2575293" y="425170"/>
                  </a:lnTo>
                  <a:lnTo>
                    <a:pt x="2771927" y="434682"/>
                  </a:lnTo>
                  <a:lnTo>
                    <a:pt x="2906598" y="372719"/>
                  </a:lnTo>
                  <a:lnTo>
                    <a:pt x="2908096" y="347560"/>
                  </a:lnTo>
                  <a:lnTo>
                    <a:pt x="2917025" y="197561"/>
                  </a:lnTo>
                  <a:close/>
                </a:path>
                <a:path w="9356090" h="2101850">
                  <a:moveTo>
                    <a:pt x="2997098" y="757720"/>
                  </a:moveTo>
                  <a:lnTo>
                    <a:pt x="2721013" y="788390"/>
                  </a:lnTo>
                  <a:lnTo>
                    <a:pt x="2721013" y="1217866"/>
                  </a:lnTo>
                  <a:lnTo>
                    <a:pt x="2997098" y="1201293"/>
                  </a:lnTo>
                  <a:lnTo>
                    <a:pt x="2997098" y="1112342"/>
                  </a:lnTo>
                  <a:lnTo>
                    <a:pt x="2813037" y="1117244"/>
                  </a:lnTo>
                  <a:lnTo>
                    <a:pt x="2813037" y="1033805"/>
                  </a:lnTo>
                  <a:lnTo>
                    <a:pt x="2997098" y="1020914"/>
                  </a:lnTo>
                  <a:lnTo>
                    <a:pt x="2997098" y="941781"/>
                  </a:lnTo>
                  <a:lnTo>
                    <a:pt x="2793403" y="941781"/>
                  </a:lnTo>
                  <a:lnTo>
                    <a:pt x="2798318" y="880414"/>
                  </a:lnTo>
                  <a:lnTo>
                    <a:pt x="2997098" y="849744"/>
                  </a:lnTo>
                  <a:lnTo>
                    <a:pt x="2997098" y="757720"/>
                  </a:lnTo>
                  <a:close/>
                </a:path>
                <a:path w="9356090" h="2101850">
                  <a:moveTo>
                    <a:pt x="3155683" y="1573707"/>
                  </a:moveTo>
                  <a:lnTo>
                    <a:pt x="3032976" y="1573707"/>
                  </a:lnTo>
                  <a:lnTo>
                    <a:pt x="2910268" y="1757768"/>
                  </a:lnTo>
                  <a:lnTo>
                    <a:pt x="2818244" y="1573707"/>
                  </a:lnTo>
                  <a:lnTo>
                    <a:pt x="2712110" y="1573707"/>
                  </a:lnTo>
                  <a:lnTo>
                    <a:pt x="2664866" y="2003183"/>
                  </a:lnTo>
                  <a:lnTo>
                    <a:pt x="2756890" y="2003183"/>
                  </a:lnTo>
                  <a:lnTo>
                    <a:pt x="2804439" y="1788439"/>
                  </a:lnTo>
                  <a:lnTo>
                    <a:pt x="2899537" y="1920659"/>
                  </a:lnTo>
                  <a:lnTo>
                    <a:pt x="3002305" y="1799488"/>
                  </a:lnTo>
                  <a:lnTo>
                    <a:pt x="2988500" y="2003183"/>
                  </a:lnTo>
                  <a:lnTo>
                    <a:pt x="3146488" y="2003183"/>
                  </a:lnTo>
                  <a:lnTo>
                    <a:pt x="3155683" y="1573707"/>
                  </a:lnTo>
                  <a:close/>
                </a:path>
                <a:path w="9356090" h="2101850">
                  <a:moveTo>
                    <a:pt x="3396196" y="788390"/>
                  </a:moveTo>
                  <a:lnTo>
                    <a:pt x="3034220" y="788390"/>
                  </a:lnTo>
                  <a:lnTo>
                    <a:pt x="3034220" y="890244"/>
                  </a:lnTo>
                  <a:lnTo>
                    <a:pt x="3153854" y="898220"/>
                  </a:lnTo>
                  <a:lnTo>
                    <a:pt x="3140659" y="1217866"/>
                  </a:lnTo>
                  <a:lnTo>
                    <a:pt x="3321647" y="1217866"/>
                  </a:lnTo>
                  <a:lnTo>
                    <a:pt x="3276549" y="911098"/>
                  </a:lnTo>
                  <a:lnTo>
                    <a:pt x="3396196" y="892086"/>
                  </a:lnTo>
                  <a:lnTo>
                    <a:pt x="3396196" y="788390"/>
                  </a:lnTo>
                  <a:close/>
                </a:path>
                <a:path w="9356090" h="2101850">
                  <a:moveTo>
                    <a:pt x="3430867" y="3073"/>
                  </a:moveTo>
                  <a:lnTo>
                    <a:pt x="3308159" y="3073"/>
                  </a:lnTo>
                  <a:lnTo>
                    <a:pt x="3185452" y="187147"/>
                  </a:lnTo>
                  <a:lnTo>
                    <a:pt x="3093415" y="3073"/>
                  </a:lnTo>
                  <a:lnTo>
                    <a:pt x="2987281" y="3073"/>
                  </a:lnTo>
                  <a:lnTo>
                    <a:pt x="2940037" y="432549"/>
                  </a:lnTo>
                  <a:lnTo>
                    <a:pt x="3032074" y="432549"/>
                  </a:lnTo>
                  <a:lnTo>
                    <a:pt x="3079610" y="217805"/>
                  </a:lnTo>
                  <a:lnTo>
                    <a:pt x="3174708" y="350024"/>
                  </a:lnTo>
                  <a:lnTo>
                    <a:pt x="3277489" y="228854"/>
                  </a:lnTo>
                  <a:lnTo>
                    <a:pt x="3263671" y="432549"/>
                  </a:lnTo>
                  <a:lnTo>
                    <a:pt x="3421659" y="432549"/>
                  </a:lnTo>
                  <a:lnTo>
                    <a:pt x="3430867" y="3073"/>
                  </a:lnTo>
                  <a:close/>
                </a:path>
                <a:path w="9356090" h="2101850">
                  <a:moveTo>
                    <a:pt x="3892842" y="911098"/>
                  </a:moveTo>
                  <a:lnTo>
                    <a:pt x="3865829" y="863549"/>
                  </a:lnTo>
                  <a:lnTo>
                    <a:pt x="3821379" y="785317"/>
                  </a:lnTo>
                  <a:lnTo>
                    <a:pt x="3803891" y="785583"/>
                  </a:lnTo>
                  <a:lnTo>
                    <a:pt x="3803891" y="908024"/>
                  </a:lnTo>
                  <a:lnTo>
                    <a:pt x="3794061" y="981049"/>
                  </a:lnTo>
                  <a:lnTo>
                    <a:pt x="3699586" y="995146"/>
                  </a:lnTo>
                  <a:lnTo>
                    <a:pt x="3714000" y="863549"/>
                  </a:lnTo>
                  <a:lnTo>
                    <a:pt x="3803891" y="908024"/>
                  </a:lnTo>
                  <a:lnTo>
                    <a:pt x="3803891" y="785583"/>
                  </a:lnTo>
                  <a:lnTo>
                    <a:pt x="3616756" y="788390"/>
                  </a:lnTo>
                  <a:lnTo>
                    <a:pt x="3586086" y="1220927"/>
                  </a:lnTo>
                  <a:lnTo>
                    <a:pt x="3674122" y="1217866"/>
                  </a:lnTo>
                  <a:lnTo>
                    <a:pt x="3695903" y="1084110"/>
                  </a:lnTo>
                  <a:lnTo>
                    <a:pt x="3876281" y="1076134"/>
                  </a:lnTo>
                  <a:lnTo>
                    <a:pt x="3884409" y="995146"/>
                  </a:lnTo>
                  <a:lnTo>
                    <a:pt x="3892842" y="911098"/>
                  </a:lnTo>
                  <a:close/>
                </a:path>
                <a:path w="9356090" h="2101850">
                  <a:moveTo>
                    <a:pt x="3913098" y="1736585"/>
                  </a:moveTo>
                  <a:lnTo>
                    <a:pt x="3395891" y="1727085"/>
                  </a:lnTo>
                  <a:lnTo>
                    <a:pt x="3361842" y="1839671"/>
                  </a:lnTo>
                  <a:lnTo>
                    <a:pt x="3908183" y="1840585"/>
                  </a:lnTo>
                  <a:lnTo>
                    <a:pt x="3913098" y="1736585"/>
                  </a:lnTo>
                  <a:close/>
                </a:path>
                <a:path w="9356090" h="2101850">
                  <a:moveTo>
                    <a:pt x="4188269" y="165963"/>
                  </a:moveTo>
                  <a:lnTo>
                    <a:pt x="3671049" y="156451"/>
                  </a:lnTo>
                  <a:lnTo>
                    <a:pt x="3637000" y="269036"/>
                  </a:lnTo>
                  <a:lnTo>
                    <a:pt x="4183354" y="269951"/>
                  </a:lnTo>
                  <a:lnTo>
                    <a:pt x="4188269" y="165963"/>
                  </a:lnTo>
                  <a:close/>
                </a:path>
                <a:path w="9356090" h="2101850">
                  <a:moveTo>
                    <a:pt x="4208805" y="757720"/>
                  </a:moveTo>
                  <a:lnTo>
                    <a:pt x="3932720" y="788390"/>
                  </a:lnTo>
                  <a:lnTo>
                    <a:pt x="3932720" y="1217866"/>
                  </a:lnTo>
                  <a:lnTo>
                    <a:pt x="4208805" y="1201293"/>
                  </a:lnTo>
                  <a:lnTo>
                    <a:pt x="4208805" y="1112342"/>
                  </a:lnTo>
                  <a:lnTo>
                    <a:pt x="4024744" y="1117244"/>
                  </a:lnTo>
                  <a:lnTo>
                    <a:pt x="4024744" y="1033805"/>
                  </a:lnTo>
                  <a:lnTo>
                    <a:pt x="4208805" y="1020914"/>
                  </a:lnTo>
                  <a:lnTo>
                    <a:pt x="4208805" y="941781"/>
                  </a:lnTo>
                  <a:lnTo>
                    <a:pt x="4005122" y="941781"/>
                  </a:lnTo>
                  <a:lnTo>
                    <a:pt x="4010025" y="880414"/>
                  </a:lnTo>
                  <a:lnTo>
                    <a:pt x="4208805" y="849744"/>
                  </a:lnTo>
                  <a:lnTo>
                    <a:pt x="4208805" y="757720"/>
                  </a:lnTo>
                  <a:close/>
                </a:path>
                <a:path w="9356090" h="2101850">
                  <a:moveTo>
                    <a:pt x="4455757" y="2005330"/>
                  </a:moveTo>
                  <a:lnTo>
                    <a:pt x="4443793" y="1570634"/>
                  </a:lnTo>
                  <a:lnTo>
                    <a:pt x="4128439" y="1583207"/>
                  </a:lnTo>
                  <a:lnTo>
                    <a:pt x="4137025" y="2004402"/>
                  </a:lnTo>
                  <a:lnTo>
                    <a:pt x="4222928" y="2000415"/>
                  </a:lnTo>
                  <a:lnTo>
                    <a:pt x="4222928" y="1665732"/>
                  </a:lnTo>
                  <a:lnTo>
                    <a:pt x="4353293" y="1653463"/>
                  </a:lnTo>
                  <a:lnTo>
                    <a:pt x="4367111" y="2000415"/>
                  </a:lnTo>
                  <a:lnTo>
                    <a:pt x="4455757" y="2005330"/>
                  </a:lnTo>
                  <a:close/>
                </a:path>
                <a:path w="9356090" h="2101850">
                  <a:moveTo>
                    <a:pt x="4635512" y="1217853"/>
                  </a:moveTo>
                  <a:lnTo>
                    <a:pt x="4600333" y="1095146"/>
                  </a:lnTo>
                  <a:lnTo>
                    <a:pt x="4578870" y="1020305"/>
                  </a:lnTo>
                  <a:lnTo>
                    <a:pt x="4529975" y="849744"/>
                  </a:lnTo>
                  <a:lnTo>
                    <a:pt x="4512818" y="789914"/>
                  </a:lnTo>
                  <a:lnTo>
                    <a:pt x="4482135" y="789762"/>
                  </a:lnTo>
                  <a:lnTo>
                    <a:pt x="4482135" y="1020305"/>
                  </a:lnTo>
                  <a:lnTo>
                    <a:pt x="4359427" y="1020305"/>
                  </a:lnTo>
                  <a:lnTo>
                    <a:pt x="4409122" y="849744"/>
                  </a:lnTo>
                  <a:lnTo>
                    <a:pt x="4482135" y="1020305"/>
                  </a:lnTo>
                  <a:lnTo>
                    <a:pt x="4482135" y="789762"/>
                  </a:lnTo>
                  <a:lnTo>
                    <a:pt x="4342257" y="789000"/>
                  </a:lnTo>
                  <a:lnTo>
                    <a:pt x="4236732" y="1217853"/>
                  </a:lnTo>
                  <a:lnTo>
                    <a:pt x="4328757" y="1217853"/>
                  </a:lnTo>
                  <a:lnTo>
                    <a:pt x="4390110" y="1095146"/>
                  </a:lnTo>
                  <a:lnTo>
                    <a:pt x="4451464" y="1095146"/>
                  </a:lnTo>
                  <a:lnTo>
                    <a:pt x="4512818" y="1217853"/>
                  </a:lnTo>
                  <a:lnTo>
                    <a:pt x="4635512" y="1217853"/>
                  </a:lnTo>
                  <a:close/>
                </a:path>
                <a:path w="9356090" h="2101850">
                  <a:moveTo>
                    <a:pt x="4782147" y="3797"/>
                  </a:moveTo>
                  <a:lnTo>
                    <a:pt x="4781550" y="3073"/>
                  </a:lnTo>
                  <a:lnTo>
                    <a:pt x="4626927" y="3073"/>
                  </a:lnTo>
                  <a:lnTo>
                    <a:pt x="4517733" y="198793"/>
                  </a:lnTo>
                  <a:lnTo>
                    <a:pt x="4473549" y="3073"/>
                  </a:lnTo>
                  <a:lnTo>
                    <a:pt x="4412196" y="3073"/>
                  </a:lnTo>
                  <a:lnTo>
                    <a:pt x="4425696" y="432549"/>
                  </a:lnTo>
                  <a:lnTo>
                    <a:pt x="4504233" y="432549"/>
                  </a:lnTo>
                  <a:lnTo>
                    <a:pt x="4517733" y="267817"/>
                  </a:lnTo>
                  <a:lnTo>
                    <a:pt x="4749635" y="432549"/>
                  </a:lnTo>
                  <a:lnTo>
                    <a:pt x="4780318" y="371195"/>
                  </a:lnTo>
                  <a:lnTo>
                    <a:pt x="4626927" y="248488"/>
                  </a:lnTo>
                  <a:lnTo>
                    <a:pt x="4674362" y="180124"/>
                  </a:lnTo>
                  <a:lnTo>
                    <a:pt x="4713160" y="122885"/>
                  </a:lnTo>
                  <a:lnTo>
                    <a:pt x="4743348" y="76784"/>
                  </a:lnTo>
                  <a:lnTo>
                    <a:pt x="4764900" y="41795"/>
                  </a:lnTo>
                  <a:lnTo>
                    <a:pt x="4782147" y="5219"/>
                  </a:lnTo>
                  <a:lnTo>
                    <a:pt x="4782147" y="3797"/>
                  </a:lnTo>
                  <a:close/>
                </a:path>
                <a:path w="9356090" h="2101850">
                  <a:moveTo>
                    <a:pt x="4890440" y="1768195"/>
                  </a:moveTo>
                  <a:lnTo>
                    <a:pt x="4872939" y="1656829"/>
                  </a:lnTo>
                  <a:lnTo>
                    <a:pt x="4869281" y="1633512"/>
                  </a:lnTo>
                  <a:lnTo>
                    <a:pt x="4798720" y="1604886"/>
                  </a:lnTo>
                  <a:lnTo>
                    <a:pt x="4798720" y="1846110"/>
                  </a:lnTo>
                  <a:lnTo>
                    <a:pt x="4725403" y="1918195"/>
                  </a:lnTo>
                  <a:lnTo>
                    <a:pt x="4609757" y="1903780"/>
                  </a:lnTo>
                  <a:lnTo>
                    <a:pt x="4568037" y="1759597"/>
                  </a:lnTo>
                  <a:lnTo>
                    <a:pt x="4641964" y="1656829"/>
                  </a:lnTo>
                  <a:lnTo>
                    <a:pt x="4788598" y="1692414"/>
                  </a:lnTo>
                  <a:lnTo>
                    <a:pt x="4798720" y="1846110"/>
                  </a:lnTo>
                  <a:lnTo>
                    <a:pt x="4798720" y="1604886"/>
                  </a:lnTo>
                  <a:lnTo>
                    <a:pt x="4745342" y="1583220"/>
                  </a:lnTo>
                  <a:lnTo>
                    <a:pt x="4559439" y="1571548"/>
                  </a:lnTo>
                  <a:lnTo>
                    <a:pt x="4478769" y="1695488"/>
                  </a:lnTo>
                  <a:lnTo>
                    <a:pt x="4478769" y="1850402"/>
                  </a:lnTo>
                  <a:lnTo>
                    <a:pt x="4548708" y="1995805"/>
                  </a:lnTo>
                  <a:lnTo>
                    <a:pt x="4745342" y="2005317"/>
                  </a:lnTo>
                  <a:lnTo>
                    <a:pt x="4880013" y="1943354"/>
                  </a:lnTo>
                  <a:lnTo>
                    <a:pt x="4881511" y="1918195"/>
                  </a:lnTo>
                  <a:lnTo>
                    <a:pt x="4890440" y="1768195"/>
                  </a:lnTo>
                  <a:close/>
                </a:path>
                <a:path w="9356090" h="2101850">
                  <a:moveTo>
                    <a:pt x="5000574" y="797598"/>
                  </a:moveTo>
                  <a:lnTo>
                    <a:pt x="4742891" y="785317"/>
                  </a:lnTo>
                  <a:lnTo>
                    <a:pt x="4734293" y="1064475"/>
                  </a:lnTo>
                  <a:lnTo>
                    <a:pt x="4709134" y="1132268"/>
                  </a:lnTo>
                  <a:lnTo>
                    <a:pt x="4656988" y="1144231"/>
                  </a:lnTo>
                  <a:lnTo>
                    <a:pt x="4663122" y="1217853"/>
                  </a:lnTo>
                  <a:lnTo>
                    <a:pt x="4770501" y="1197292"/>
                  </a:lnTo>
                  <a:lnTo>
                    <a:pt x="4807305" y="1083487"/>
                  </a:lnTo>
                  <a:lnTo>
                    <a:pt x="4819574" y="865073"/>
                  </a:lnTo>
                  <a:lnTo>
                    <a:pt x="4922647" y="879500"/>
                  </a:lnTo>
                  <a:lnTo>
                    <a:pt x="4914671" y="1217853"/>
                  </a:lnTo>
                  <a:lnTo>
                    <a:pt x="5000574" y="1209268"/>
                  </a:lnTo>
                  <a:lnTo>
                    <a:pt x="5000574" y="797598"/>
                  </a:lnTo>
                  <a:close/>
                </a:path>
                <a:path w="9356090" h="2101850">
                  <a:moveTo>
                    <a:pt x="5198745" y="1717890"/>
                  </a:moveTo>
                  <a:lnTo>
                    <a:pt x="5166842" y="1595183"/>
                  </a:lnTo>
                  <a:lnTo>
                    <a:pt x="5054562" y="1549158"/>
                  </a:lnTo>
                  <a:lnTo>
                    <a:pt x="4941976" y="1595183"/>
                  </a:lnTo>
                  <a:lnTo>
                    <a:pt x="4911306" y="1665732"/>
                  </a:lnTo>
                  <a:lnTo>
                    <a:pt x="4963452" y="1696415"/>
                  </a:lnTo>
                  <a:lnTo>
                    <a:pt x="5041684" y="1656537"/>
                  </a:lnTo>
                  <a:lnTo>
                    <a:pt x="5076964" y="1702854"/>
                  </a:lnTo>
                  <a:lnTo>
                    <a:pt x="4994135" y="1742440"/>
                  </a:lnTo>
                  <a:lnTo>
                    <a:pt x="4994440" y="1798574"/>
                  </a:lnTo>
                  <a:lnTo>
                    <a:pt x="5076964" y="1825256"/>
                  </a:lnTo>
                  <a:lnTo>
                    <a:pt x="5037074" y="1892744"/>
                  </a:lnTo>
                  <a:lnTo>
                    <a:pt x="4938915" y="1860537"/>
                  </a:lnTo>
                  <a:lnTo>
                    <a:pt x="4908245" y="1972500"/>
                  </a:lnTo>
                  <a:lnTo>
                    <a:pt x="5125428" y="2009927"/>
                  </a:lnTo>
                  <a:lnTo>
                    <a:pt x="5193525" y="1849793"/>
                  </a:lnTo>
                  <a:lnTo>
                    <a:pt x="5094744" y="1766963"/>
                  </a:lnTo>
                  <a:lnTo>
                    <a:pt x="5198745" y="1717890"/>
                  </a:lnTo>
                  <a:close/>
                </a:path>
                <a:path w="9356090" h="2101850">
                  <a:moveTo>
                    <a:pt x="5220817" y="197561"/>
                  </a:moveTo>
                  <a:lnTo>
                    <a:pt x="5203317" y="86207"/>
                  </a:lnTo>
                  <a:lnTo>
                    <a:pt x="5199659" y="62877"/>
                  </a:lnTo>
                  <a:lnTo>
                    <a:pt x="5129098" y="34251"/>
                  </a:lnTo>
                  <a:lnTo>
                    <a:pt x="5129098" y="275475"/>
                  </a:lnTo>
                  <a:lnTo>
                    <a:pt x="5055781" y="347560"/>
                  </a:lnTo>
                  <a:lnTo>
                    <a:pt x="4940135" y="333146"/>
                  </a:lnTo>
                  <a:lnTo>
                    <a:pt x="4898415" y="188963"/>
                  </a:lnTo>
                  <a:lnTo>
                    <a:pt x="4972342" y="86207"/>
                  </a:lnTo>
                  <a:lnTo>
                    <a:pt x="5118976" y="121780"/>
                  </a:lnTo>
                  <a:lnTo>
                    <a:pt x="5129098" y="275475"/>
                  </a:lnTo>
                  <a:lnTo>
                    <a:pt x="5129098" y="34251"/>
                  </a:lnTo>
                  <a:lnTo>
                    <a:pt x="5075720" y="12585"/>
                  </a:lnTo>
                  <a:lnTo>
                    <a:pt x="4889817" y="914"/>
                  </a:lnTo>
                  <a:lnTo>
                    <a:pt x="4809147" y="124853"/>
                  </a:lnTo>
                  <a:lnTo>
                    <a:pt x="4809147" y="279768"/>
                  </a:lnTo>
                  <a:lnTo>
                    <a:pt x="4879086" y="425170"/>
                  </a:lnTo>
                  <a:lnTo>
                    <a:pt x="5075720" y="434682"/>
                  </a:lnTo>
                  <a:lnTo>
                    <a:pt x="5210391" y="372719"/>
                  </a:lnTo>
                  <a:lnTo>
                    <a:pt x="5211889" y="347560"/>
                  </a:lnTo>
                  <a:lnTo>
                    <a:pt x="5220817" y="197561"/>
                  </a:lnTo>
                  <a:close/>
                </a:path>
                <a:path w="9356090" h="2101850">
                  <a:moveTo>
                    <a:pt x="5365928" y="1115390"/>
                  </a:moveTo>
                  <a:lnTo>
                    <a:pt x="5328488" y="1033792"/>
                  </a:lnTo>
                  <a:lnTo>
                    <a:pt x="5304574" y="981646"/>
                  </a:lnTo>
                  <a:lnTo>
                    <a:pt x="5284622" y="980554"/>
                  </a:lnTo>
                  <a:lnTo>
                    <a:pt x="5284622" y="1125829"/>
                  </a:lnTo>
                  <a:lnTo>
                    <a:pt x="5136464" y="1156500"/>
                  </a:lnTo>
                  <a:lnTo>
                    <a:pt x="5148123" y="1033792"/>
                  </a:lnTo>
                  <a:lnTo>
                    <a:pt x="5284622" y="1125829"/>
                  </a:lnTo>
                  <a:lnTo>
                    <a:pt x="5284622" y="980554"/>
                  </a:lnTo>
                  <a:lnTo>
                    <a:pt x="5137391" y="972451"/>
                  </a:lnTo>
                  <a:lnTo>
                    <a:pt x="5148123" y="788390"/>
                  </a:lnTo>
                  <a:lnTo>
                    <a:pt x="5040744" y="782256"/>
                  </a:lnTo>
                  <a:lnTo>
                    <a:pt x="5033086" y="1218171"/>
                  </a:lnTo>
                  <a:lnTo>
                    <a:pt x="5294757" y="1227061"/>
                  </a:lnTo>
                  <a:lnTo>
                    <a:pt x="5339727" y="1156500"/>
                  </a:lnTo>
                  <a:lnTo>
                    <a:pt x="5365928" y="1115390"/>
                  </a:lnTo>
                  <a:close/>
                </a:path>
                <a:path w="9356090" h="2101850">
                  <a:moveTo>
                    <a:pt x="5574220" y="2009317"/>
                  </a:moveTo>
                  <a:lnTo>
                    <a:pt x="5540476" y="1573707"/>
                  </a:lnTo>
                  <a:lnTo>
                    <a:pt x="5417769" y="1570634"/>
                  </a:lnTo>
                  <a:lnTo>
                    <a:pt x="5338013" y="1819122"/>
                  </a:lnTo>
                  <a:lnTo>
                    <a:pt x="5309794" y="1582915"/>
                  </a:lnTo>
                  <a:lnTo>
                    <a:pt x="5221440" y="1570634"/>
                  </a:lnTo>
                  <a:lnTo>
                    <a:pt x="5244757" y="2003183"/>
                  </a:lnTo>
                  <a:lnTo>
                    <a:pt x="5350281" y="2006244"/>
                  </a:lnTo>
                  <a:lnTo>
                    <a:pt x="5436794" y="1727098"/>
                  </a:lnTo>
                  <a:lnTo>
                    <a:pt x="5460720" y="2003183"/>
                  </a:lnTo>
                  <a:lnTo>
                    <a:pt x="5574220" y="2009317"/>
                  </a:lnTo>
                  <a:close/>
                </a:path>
                <a:path w="9356090" h="2101850">
                  <a:moveTo>
                    <a:pt x="5734659" y="3073"/>
                  </a:moveTo>
                  <a:lnTo>
                    <a:pt x="5611952" y="3073"/>
                  </a:lnTo>
                  <a:lnTo>
                    <a:pt x="5489245" y="187147"/>
                  </a:lnTo>
                  <a:lnTo>
                    <a:pt x="5397208" y="3073"/>
                  </a:lnTo>
                  <a:lnTo>
                    <a:pt x="5291074" y="3073"/>
                  </a:lnTo>
                  <a:lnTo>
                    <a:pt x="5243830" y="432549"/>
                  </a:lnTo>
                  <a:lnTo>
                    <a:pt x="5335867" y="432549"/>
                  </a:lnTo>
                  <a:lnTo>
                    <a:pt x="5383415" y="217805"/>
                  </a:lnTo>
                  <a:lnTo>
                    <a:pt x="5478500" y="350024"/>
                  </a:lnTo>
                  <a:lnTo>
                    <a:pt x="5581281" y="228854"/>
                  </a:lnTo>
                  <a:lnTo>
                    <a:pt x="5567464" y="432549"/>
                  </a:lnTo>
                  <a:lnTo>
                    <a:pt x="5725452" y="432549"/>
                  </a:lnTo>
                  <a:lnTo>
                    <a:pt x="5734659" y="3073"/>
                  </a:lnTo>
                  <a:close/>
                </a:path>
                <a:path w="9356090" h="2101850">
                  <a:moveTo>
                    <a:pt x="5827306" y="1201293"/>
                  </a:moveTo>
                  <a:lnTo>
                    <a:pt x="5821134" y="1103807"/>
                  </a:lnTo>
                  <a:lnTo>
                    <a:pt x="5815381" y="1019302"/>
                  </a:lnTo>
                  <a:lnTo>
                    <a:pt x="5810021" y="947813"/>
                  </a:lnTo>
                  <a:lnTo>
                    <a:pt x="5805068" y="889317"/>
                  </a:lnTo>
                  <a:lnTo>
                    <a:pt x="5800509" y="843813"/>
                  </a:lnTo>
                  <a:lnTo>
                    <a:pt x="5792609" y="791819"/>
                  </a:lnTo>
                  <a:lnTo>
                    <a:pt x="5789257" y="785317"/>
                  </a:lnTo>
                  <a:lnTo>
                    <a:pt x="5665025" y="785317"/>
                  </a:lnTo>
                  <a:lnTo>
                    <a:pt x="5684659" y="1000061"/>
                  </a:lnTo>
                  <a:lnTo>
                    <a:pt x="5500598" y="1009256"/>
                  </a:lnTo>
                  <a:lnTo>
                    <a:pt x="5482196" y="794524"/>
                  </a:lnTo>
                  <a:lnTo>
                    <a:pt x="5402440" y="794524"/>
                  </a:lnTo>
                  <a:lnTo>
                    <a:pt x="5419001" y="1224000"/>
                  </a:lnTo>
                  <a:lnTo>
                    <a:pt x="5509501" y="1210500"/>
                  </a:lnTo>
                  <a:lnTo>
                    <a:pt x="5500598" y="1070610"/>
                  </a:lnTo>
                  <a:lnTo>
                    <a:pt x="5697232" y="1061402"/>
                  </a:lnTo>
                  <a:lnTo>
                    <a:pt x="5715343" y="1205293"/>
                  </a:lnTo>
                  <a:lnTo>
                    <a:pt x="5827306" y="1201293"/>
                  </a:lnTo>
                  <a:close/>
                </a:path>
                <a:path w="9356090" h="2101850">
                  <a:moveTo>
                    <a:pt x="5952147" y="1905000"/>
                  </a:moveTo>
                  <a:lnTo>
                    <a:pt x="5906135" y="1907768"/>
                  </a:lnTo>
                  <a:lnTo>
                    <a:pt x="5897232" y="1580756"/>
                  </a:lnTo>
                  <a:lnTo>
                    <a:pt x="5816866" y="1580756"/>
                  </a:lnTo>
                  <a:lnTo>
                    <a:pt x="5814720" y="1918195"/>
                  </a:lnTo>
                  <a:lnTo>
                    <a:pt x="5694769" y="1934464"/>
                  </a:lnTo>
                  <a:lnTo>
                    <a:pt x="5694769" y="1580756"/>
                  </a:lnTo>
                  <a:lnTo>
                    <a:pt x="5602744" y="1580756"/>
                  </a:lnTo>
                  <a:lnTo>
                    <a:pt x="5602744" y="2010232"/>
                  </a:lnTo>
                  <a:lnTo>
                    <a:pt x="5848769" y="2010232"/>
                  </a:lnTo>
                  <a:lnTo>
                    <a:pt x="5844171" y="2101329"/>
                  </a:lnTo>
                  <a:lnTo>
                    <a:pt x="5945708" y="2095195"/>
                  </a:lnTo>
                  <a:lnTo>
                    <a:pt x="5952147" y="1905000"/>
                  </a:lnTo>
                  <a:close/>
                </a:path>
                <a:path w="9356090" h="2101850">
                  <a:moveTo>
                    <a:pt x="6257683" y="3073"/>
                  </a:moveTo>
                  <a:lnTo>
                    <a:pt x="6134976" y="3073"/>
                  </a:lnTo>
                  <a:lnTo>
                    <a:pt x="6012269" y="187147"/>
                  </a:lnTo>
                  <a:lnTo>
                    <a:pt x="5920244" y="3073"/>
                  </a:lnTo>
                  <a:lnTo>
                    <a:pt x="5814111" y="3073"/>
                  </a:lnTo>
                  <a:lnTo>
                    <a:pt x="5766867" y="432549"/>
                  </a:lnTo>
                  <a:lnTo>
                    <a:pt x="5858891" y="432549"/>
                  </a:lnTo>
                  <a:lnTo>
                    <a:pt x="5906440" y="217805"/>
                  </a:lnTo>
                  <a:lnTo>
                    <a:pt x="6001537" y="350024"/>
                  </a:lnTo>
                  <a:lnTo>
                    <a:pt x="6104306" y="228854"/>
                  </a:lnTo>
                  <a:lnTo>
                    <a:pt x="6090501" y="432549"/>
                  </a:lnTo>
                  <a:lnTo>
                    <a:pt x="6248489" y="432549"/>
                  </a:lnTo>
                  <a:lnTo>
                    <a:pt x="6257683" y="3073"/>
                  </a:lnTo>
                  <a:close/>
                </a:path>
                <a:path w="9356090" h="2101850">
                  <a:moveTo>
                    <a:pt x="6267501" y="982878"/>
                  </a:moveTo>
                  <a:lnTo>
                    <a:pt x="6250000" y="871512"/>
                  </a:lnTo>
                  <a:lnTo>
                    <a:pt x="6246342" y="848194"/>
                  </a:lnTo>
                  <a:lnTo>
                    <a:pt x="6175781" y="819569"/>
                  </a:lnTo>
                  <a:lnTo>
                    <a:pt x="6175781" y="1060792"/>
                  </a:lnTo>
                  <a:lnTo>
                    <a:pt x="6102464" y="1132878"/>
                  </a:lnTo>
                  <a:lnTo>
                    <a:pt x="5986818" y="1118463"/>
                  </a:lnTo>
                  <a:lnTo>
                    <a:pt x="5945086" y="974280"/>
                  </a:lnTo>
                  <a:lnTo>
                    <a:pt x="6019025" y="871512"/>
                  </a:lnTo>
                  <a:lnTo>
                    <a:pt x="6165659" y="907097"/>
                  </a:lnTo>
                  <a:lnTo>
                    <a:pt x="6175781" y="1060792"/>
                  </a:lnTo>
                  <a:lnTo>
                    <a:pt x="6175781" y="819569"/>
                  </a:lnTo>
                  <a:lnTo>
                    <a:pt x="6122403" y="797902"/>
                  </a:lnTo>
                  <a:lnTo>
                    <a:pt x="5936500" y="786231"/>
                  </a:lnTo>
                  <a:lnTo>
                    <a:pt x="5855830" y="910170"/>
                  </a:lnTo>
                  <a:lnTo>
                    <a:pt x="5855830" y="1065085"/>
                  </a:lnTo>
                  <a:lnTo>
                    <a:pt x="5925769" y="1210487"/>
                  </a:lnTo>
                  <a:lnTo>
                    <a:pt x="6122403" y="1220000"/>
                  </a:lnTo>
                  <a:lnTo>
                    <a:pt x="6257074" y="1158036"/>
                  </a:lnTo>
                  <a:lnTo>
                    <a:pt x="6258572" y="1132878"/>
                  </a:lnTo>
                  <a:lnTo>
                    <a:pt x="6267501" y="982878"/>
                  </a:lnTo>
                  <a:close/>
                </a:path>
                <a:path w="9356090" h="2101850">
                  <a:moveTo>
                    <a:pt x="6330086" y="2009317"/>
                  </a:moveTo>
                  <a:lnTo>
                    <a:pt x="6296330" y="1573707"/>
                  </a:lnTo>
                  <a:lnTo>
                    <a:pt x="6173622" y="1570634"/>
                  </a:lnTo>
                  <a:lnTo>
                    <a:pt x="6093866" y="1819122"/>
                  </a:lnTo>
                  <a:lnTo>
                    <a:pt x="6065647" y="1582915"/>
                  </a:lnTo>
                  <a:lnTo>
                    <a:pt x="5977293" y="1570634"/>
                  </a:lnTo>
                  <a:lnTo>
                    <a:pt x="6000623" y="2003183"/>
                  </a:lnTo>
                  <a:lnTo>
                    <a:pt x="6106147" y="2006244"/>
                  </a:lnTo>
                  <a:lnTo>
                    <a:pt x="6192647" y="1727098"/>
                  </a:lnTo>
                  <a:lnTo>
                    <a:pt x="6216574" y="2003183"/>
                  </a:lnTo>
                  <a:lnTo>
                    <a:pt x="6330086" y="2009317"/>
                  </a:lnTo>
                  <a:close/>
                </a:path>
                <a:path w="9356090" h="2101850">
                  <a:moveTo>
                    <a:pt x="6577025" y="3073"/>
                  </a:moveTo>
                  <a:lnTo>
                    <a:pt x="6513843" y="3073"/>
                  </a:lnTo>
                  <a:lnTo>
                    <a:pt x="6454013" y="205841"/>
                  </a:lnTo>
                  <a:lnTo>
                    <a:pt x="6360452" y="3073"/>
                  </a:lnTo>
                  <a:lnTo>
                    <a:pt x="6286830" y="23012"/>
                  </a:lnTo>
                  <a:lnTo>
                    <a:pt x="6369647" y="248475"/>
                  </a:lnTo>
                  <a:lnTo>
                    <a:pt x="6441745" y="279158"/>
                  </a:lnTo>
                  <a:lnTo>
                    <a:pt x="6431013" y="346341"/>
                  </a:lnTo>
                  <a:lnTo>
                    <a:pt x="6286525" y="372414"/>
                  </a:lnTo>
                  <a:lnTo>
                    <a:pt x="6308306" y="445427"/>
                  </a:lnTo>
                  <a:lnTo>
                    <a:pt x="6461684" y="441439"/>
                  </a:lnTo>
                  <a:lnTo>
                    <a:pt x="6559842" y="309841"/>
                  </a:lnTo>
                  <a:lnTo>
                    <a:pt x="6577025" y="3073"/>
                  </a:lnTo>
                  <a:close/>
                </a:path>
                <a:path w="9356090" h="2101850">
                  <a:moveTo>
                    <a:pt x="6693598" y="1125829"/>
                  </a:moveTo>
                  <a:lnTo>
                    <a:pt x="6637769" y="1064488"/>
                  </a:lnTo>
                  <a:lnTo>
                    <a:pt x="6477635" y="1136269"/>
                  </a:lnTo>
                  <a:lnTo>
                    <a:pt x="6376403" y="1014171"/>
                  </a:lnTo>
                  <a:lnTo>
                    <a:pt x="6488684" y="892086"/>
                  </a:lnTo>
                  <a:lnTo>
                    <a:pt x="6605562" y="941781"/>
                  </a:lnTo>
                  <a:lnTo>
                    <a:pt x="6664769" y="849744"/>
                  </a:lnTo>
                  <a:lnTo>
                    <a:pt x="6541452" y="788390"/>
                  </a:lnTo>
                  <a:lnTo>
                    <a:pt x="6398488" y="788390"/>
                  </a:lnTo>
                  <a:lnTo>
                    <a:pt x="6315062" y="880414"/>
                  </a:lnTo>
                  <a:lnTo>
                    <a:pt x="6307671" y="950760"/>
                  </a:lnTo>
                  <a:lnTo>
                    <a:pt x="6302400" y="1008418"/>
                  </a:lnTo>
                  <a:lnTo>
                    <a:pt x="6299238" y="1053376"/>
                  </a:lnTo>
                  <a:lnTo>
                    <a:pt x="6298184" y="1085646"/>
                  </a:lnTo>
                  <a:lnTo>
                    <a:pt x="6298450" y="1097089"/>
                  </a:lnTo>
                  <a:lnTo>
                    <a:pt x="6299251" y="1105357"/>
                  </a:lnTo>
                  <a:lnTo>
                    <a:pt x="6300584" y="1110437"/>
                  </a:lnTo>
                  <a:lnTo>
                    <a:pt x="6302476" y="1112342"/>
                  </a:lnTo>
                  <a:lnTo>
                    <a:pt x="6388379" y="1217866"/>
                  </a:lnTo>
                  <a:lnTo>
                    <a:pt x="6569672" y="1217866"/>
                  </a:lnTo>
                  <a:lnTo>
                    <a:pt x="6693598" y="1125829"/>
                  </a:lnTo>
                  <a:close/>
                </a:path>
                <a:path w="9356090" h="2101850">
                  <a:moveTo>
                    <a:pt x="6695440" y="2003171"/>
                  </a:moveTo>
                  <a:lnTo>
                    <a:pt x="6687477" y="1838439"/>
                  </a:lnTo>
                  <a:lnTo>
                    <a:pt x="6687426" y="1837524"/>
                  </a:lnTo>
                  <a:lnTo>
                    <a:pt x="6683591" y="1758061"/>
                  </a:lnTo>
                  <a:lnTo>
                    <a:pt x="6677736" y="1636903"/>
                  </a:lnTo>
                  <a:lnTo>
                    <a:pt x="6675196" y="1584439"/>
                  </a:lnTo>
                  <a:lnTo>
                    <a:pt x="6597282" y="1580146"/>
                  </a:lnTo>
                  <a:lnTo>
                    <a:pt x="6597282" y="1644561"/>
                  </a:lnTo>
                  <a:lnTo>
                    <a:pt x="6596431" y="1749171"/>
                  </a:lnTo>
                  <a:lnTo>
                    <a:pt x="6596354" y="1758061"/>
                  </a:lnTo>
                  <a:lnTo>
                    <a:pt x="6503098" y="1749171"/>
                  </a:lnTo>
                  <a:lnTo>
                    <a:pt x="6456477" y="1670329"/>
                  </a:lnTo>
                  <a:lnTo>
                    <a:pt x="6539611" y="1636903"/>
                  </a:lnTo>
                  <a:lnTo>
                    <a:pt x="6597282" y="1644561"/>
                  </a:lnTo>
                  <a:lnTo>
                    <a:pt x="6597282" y="1580146"/>
                  </a:lnTo>
                  <a:lnTo>
                    <a:pt x="6480708" y="1573707"/>
                  </a:lnTo>
                  <a:lnTo>
                    <a:pt x="6368745" y="1604378"/>
                  </a:lnTo>
                  <a:lnTo>
                    <a:pt x="6379781" y="1757768"/>
                  </a:lnTo>
                  <a:lnTo>
                    <a:pt x="6450025" y="1819109"/>
                  </a:lnTo>
                  <a:lnTo>
                    <a:pt x="6358001" y="2003171"/>
                  </a:lnTo>
                  <a:lnTo>
                    <a:pt x="6480708" y="2003171"/>
                  </a:lnTo>
                  <a:lnTo>
                    <a:pt x="6511391" y="1838439"/>
                  </a:lnTo>
                  <a:lnTo>
                    <a:pt x="6564147" y="1837524"/>
                  </a:lnTo>
                  <a:lnTo>
                    <a:pt x="6585928" y="2003171"/>
                  </a:lnTo>
                  <a:lnTo>
                    <a:pt x="6695440" y="2003171"/>
                  </a:lnTo>
                  <a:close/>
                </a:path>
                <a:path w="9356090" h="2101850">
                  <a:moveTo>
                    <a:pt x="7035076" y="415988"/>
                  </a:moveTo>
                  <a:lnTo>
                    <a:pt x="7028916" y="318490"/>
                  </a:lnTo>
                  <a:lnTo>
                    <a:pt x="7023151" y="233984"/>
                  </a:lnTo>
                  <a:lnTo>
                    <a:pt x="7017791" y="162496"/>
                  </a:lnTo>
                  <a:lnTo>
                    <a:pt x="7012838" y="104000"/>
                  </a:lnTo>
                  <a:lnTo>
                    <a:pt x="7008279" y="58496"/>
                  </a:lnTo>
                  <a:lnTo>
                    <a:pt x="7000380" y="6502"/>
                  </a:lnTo>
                  <a:lnTo>
                    <a:pt x="6997039" y="0"/>
                  </a:lnTo>
                  <a:lnTo>
                    <a:pt x="6872795" y="0"/>
                  </a:lnTo>
                  <a:lnTo>
                    <a:pt x="6892430" y="214744"/>
                  </a:lnTo>
                  <a:lnTo>
                    <a:pt x="6708381" y="223951"/>
                  </a:lnTo>
                  <a:lnTo>
                    <a:pt x="6689966" y="9207"/>
                  </a:lnTo>
                  <a:lnTo>
                    <a:pt x="6610210" y="9207"/>
                  </a:lnTo>
                  <a:lnTo>
                    <a:pt x="6626771" y="438683"/>
                  </a:lnTo>
                  <a:lnTo>
                    <a:pt x="6717271" y="425183"/>
                  </a:lnTo>
                  <a:lnTo>
                    <a:pt x="6708381" y="285292"/>
                  </a:lnTo>
                  <a:lnTo>
                    <a:pt x="6905003" y="276085"/>
                  </a:lnTo>
                  <a:lnTo>
                    <a:pt x="6923113" y="419976"/>
                  </a:lnTo>
                  <a:lnTo>
                    <a:pt x="7035076" y="415988"/>
                  </a:lnTo>
                  <a:close/>
                </a:path>
                <a:path w="9356090" h="2101850">
                  <a:moveTo>
                    <a:pt x="7084746" y="788390"/>
                  </a:moveTo>
                  <a:lnTo>
                    <a:pt x="6722758" y="788390"/>
                  </a:lnTo>
                  <a:lnTo>
                    <a:pt x="6722758" y="890244"/>
                  </a:lnTo>
                  <a:lnTo>
                    <a:pt x="6842404" y="898220"/>
                  </a:lnTo>
                  <a:lnTo>
                    <a:pt x="6829209" y="1217866"/>
                  </a:lnTo>
                  <a:lnTo>
                    <a:pt x="7010197" y="1217866"/>
                  </a:lnTo>
                  <a:lnTo>
                    <a:pt x="6965099" y="911098"/>
                  </a:lnTo>
                  <a:lnTo>
                    <a:pt x="7084746" y="892086"/>
                  </a:lnTo>
                  <a:lnTo>
                    <a:pt x="7084746" y="788390"/>
                  </a:lnTo>
                  <a:close/>
                </a:path>
                <a:path w="9356090" h="2101850">
                  <a:moveTo>
                    <a:pt x="7167854" y="1543037"/>
                  </a:moveTo>
                  <a:lnTo>
                    <a:pt x="6891769" y="1573707"/>
                  </a:lnTo>
                  <a:lnTo>
                    <a:pt x="6891769" y="2003183"/>
                  </a:lnTo>
                  <a:lnTo>
                    <a:pt x="7167854" y="1986610"/>
                  </a:lnTo>
                  <a:lnTo>
                    <a:pt x="7167854" y="1897659"/>
                  </a:lnTo>
                  <a:lnTo>
                    <a:pt x="6983806" y="1902561"/>
                  </a:lnTo>
                  <a:lnTo>
                    <a:pt x="6983806" y="1819122"/>
                  </a:lnTo>
                  <a:lnTo>
                    <a:pt x="7167854" y="1806232"/>
                  </a:lnTo>
                  <a:lnTo>
                    <a:pt x="7167854" y="1727098"/>
                  </a:lnTo>
                  <a:lnTo>
                    <a:pt x="6964172" y="1727098"/>
                  </a:lnTo>
                  <a:lnTo>
                    <a:pt x="6969074" y="1665732"/>
                  </a:lnTo>
                  <a:lnTo>
                    <a:pt x="7167854" y="1635061"/>
                  </a:lnTo>
                  <a:lnTo>
                    <a:pt x="7167854" y="1543037"/>
                  </a:lnTo>
                  <a:close/>
                </a:path>
                <a:path w="9356090" h="2101850">
                  <a:moveTo>
                    <a:pt x="7415365" y="438683"/>
                  </a:moveTo>
                  <a:lnTo>
                    <a:pt x="7381621" y="3073"/>
                  </a:lnTo>
                  <a:lnTo>
                    <a:pt x="7258913" y="0"/>
                  </a:lnTo>
                  <a:lnTo>
                    <a:pt x="7179157" y="248488"/>
                  </a:lnTo>
                  <a:lnTo>
                    <a:pt x="7150938" y="12280"/>
                  </a:lnTo>
                  <a:lnTo>
                    <a:pt x="7062584" y="0"/>
                  </a:lnTo>
                  <a:lnTo>
                    <a:pt x="7085901" y="432549"/>
                  </a:lnTo>
                  <a:lnTo>
                    <a:pt x="7191426" y="435610"/>
                  </a:lnTo>
                  <a:lnTo>
                    <a:pt x="7277938" y="156464"/>
                  </a:lnTo>
                  <a:lnTo>
                    <a:pt x="7301865" y="432549"/>
                  </a:lnTo>
                  <a:lnTo>
                    <a:pt x="7415365" y="438683"/>
                  </a:lnTo>
                  <a:close/>
                </a:path>
                <a:path w="9356090" h="2101850">
                  <a:moveTo>
                    <a:pt x="7450125" y="1115390"/>
                  </a:moveTo>
                  <a:lnTo>
                    <a:pt x="7412698" y="1033792"/>
                  </a:lnTo>
                  <a:lnTo>
                    <a:pt x="7388771" y="981646"/>
                  </a:lnTo>
                  <a:lnTo>
                    <a:pt x="7368832" y="980554"/>
                  </a:lnTo>
                  <a:lnTo>
                    <a:pt x="7368832" y="1125829"/>
                  </a:lnTo>
                  <a:lnTo>
                    <a:pt x="7220661" y="1156500"/>
                  </a:lnTo>
                  <a:lnTo>
                    <a:pt x="7232320" y="1033792"/>
                  </a:lnTo>
                  <a:lnTo>
                    <a:pt x="7368832" y="1125829"/>
                  </a:lnTo>
                  <a:lnTo>
                    <a:pt x="7368832" y="980554"/>
                  </a:lnTo>
                  <a:lnTo>
                    <a:pt x="7221588" y="972451"/>
                  </a:lnTo>
                  <a:lnTo>
                    <a:pt x="7232320" y="788390"/>
                  </a:lnTo>
                  <a:lnTo>
                    <a:pt x="7124954" y="782256"/>
                  </a:lnTo>
                  <a:lnTo>
                    <a:pt x="7117283" y="1218171"/>
                  </a:lnTo>
                  <a:lnTo>
                    <a:pt x="7378954" y="1227061"/>
                  </a:lnTo>
                  <a:lnTo>
                    <a:pt x="7423925" y="1156500"/>
                  </a:lnTo>
                  <a:lnTo>
                    <a:pt x="7450125" y="1115390"/>
                  </a:lnTo>
                  <a:close/>
                </a:path>
                <a:path w="9356090" h="2101850">
                  <a:moveTo>
                    <a:pt x="7605001" y="1911146"/>
                  </a:moveTo>
                  <a:lnTo>
                    <a:pt x="7549172" y="1849805"/>
                  </a:lnTo>
                  <a:lnTo>
                    <a:pt x="7389050" y="1921586"/>
                  </a:lnTo>
                  <a:lnTo>
                    <a:pt x="7287819" y="1799488"/>
                  </a:lnTo>
                  <a:lnTo>
                    <a:pt x="7400087" y="1677403"/>
                  </a:lnTo>
                  <a:lnTo>
                    <a:pt x="7516965" y="1727098"/>
                  </a:lnTo>
                  <a:lnTo>
                    <a:pt x="7576172" y="1635061"/>
                  </a:lnTo>
                  <a:lnTo>
                    <a:pt x="7452855" y="1573707"/>
                  </a:lnTo>
                  <a:lnTo>
                    <a:pt x="7309891" y="1573707"/>
                  </a:lnTo>
                  <a:lnTo>
                    <a:pt x="7226465" y="1665732"/>
                  </a:lnTo>
                  <a:lnTo>
                    <a:pt x="7219074" y="1736077"/>
                  </a:lnTo>
                  <a:lnTo>
                    <a:pt x="7213803" y="1793735"/>
                  </a:lnTo>
                  <a:lnTo>
                    <a:pt x="7210641" y="1838693"/>
                  </a:lnTo>
                  <a:lnTo>
                    <a:pt x="7209587" y="1870964"/>
                  </a:lnTo>
                  <a:lnTo>
                    <a:pt x="7209853" y="1882406"/>
                  </a:lnTo>
                  <a:lnTo>
                    <a:pt x="7210653" y="1890674"/>
                  </a:lnTo>
                  <a:lnTo>
                    <a:pt x="7212000" y="1895754"/>
                  </a:lnTo>
                  <a:lnTo>
                    <a:pt x="7213879" y="1897659"/>
                  </a:lnTo>
                  <a:lnTo>
                    <a:pt x="7299782" y="2003183"/>
                  </a:lnTo>
                  <a:lnTo>
                    <a:pt x="7481075" y="2003183"/>
                  </a:lnTo>
                  <a:lnTo>
                    <a:pt x="7605001" y="1911146"/>
                  </a:lnTo>
                  <a:close/>
                </a:path>
                <a:path w="9356090" h="2101850">
                  <a:moveTo>
                    <a:pt x="7612367" y="1177378"/>
                  </a:moveTo>
                  <a:lnTo>
                    <a:pt x="7542123" y="1133195"/>
                  </a:lnTo>
                  <a:lnTo>
                    <a:pt x="7489660" y="1190256"/>
                  </a:lnTo>
                  <a:lnTo>
                    <a:pt x="7548867" y="1253439"/>
                  </a:lnTo>
                  <a:lnTo>
                    <a:pt x="7612367" y="1177378"/>
                  </a:lnTo>
                  <a:close/>
                </a:path>
                <a:path w="9356090" h="2101850">
                  <a:moveTo>
                    <a:pt x="7819441" y="3797"/>
                  </a:moveTo>
                  <a:lnTo>
                    <a:pt x="7818831" y="3073"/>
                  </a:lnTo>
                  <a:lnTo>
                    <a:pt x="7664221" y="3073"/>
                  </a:lnTo>
                  <a:lnTo>
                    <a:pt x="7555014" y="198793"/>
                  </a:lnTo>
                  <a:lnTo>
                    <a:pt x="7510843" y="3073"/>
                  </a:lnTo>
                  <a:lnTo>
                    <a:pt x="7449490" y="3073"/>
                  </a:lnTo>
                  <a:lnTo>
                    <a:pt x="7462990" y="432549"/>
                  </a:lnTo>
                  <a:lnTo>
                    <a:pt x="7541527" y="432549"/>
                  </a:lnTo>
                  <a:lnTo>
                    <a:pt x="7555014" y="267817"/>
                  </a:lnTo>
                  <a:lnTo>
                    <a:pt x="7786929" y="432549"/>
                  </a:lnTo>
                  <a:lnTo>
                    <a:pt x="7817612" y="371195"/>
                  </a:lnTo>
                  <a:lnTo>
                    <a:pt x="7664221" y="248488"/>
                  </a:lnTo>
                  <a:lnTo>
                    <a:pt x="7711656" y="180124"/>
                  </a:lnTo>
                  <a:lnTo>
                    <a:pt x="7750454" y="122885"/>
                  </a:lnTo>
                  <a:lnTo>
                    <a:pt x="7780642" y="76784"/>
                  </a:lnTo>
                  <a:lnTo>
                    <a:pt x="7802194" y="41795"/>
                  </a:lnTo>
                  <a:lnTo>
                    <a:pt x="7819441" y="5219"/>
                  </a:lnTo>
                  <a:lnTo>
                    <a:pt x="7819441" y="3797"/>
                  </a:lnTo>
                  <a:close/>
                </a:path>
                <a:path w="9356090" h="2101850">
                  <a:moveTo>
                    <a:pt x="7996123" y="1573707"/>
                  </a:moveTo>
                  <a:lnTo>
                    <a:pt x="7634148" y="1573707"/>
                  </a:lnTo>
                  <a:lnTo>
                    <a:pt x="7634148" y="1675561"/>
                  </a:lnTo>
                  <a:lnTo>
                    <a:pt x="7753794" y="1683537"/>
                  </a:lnTo>
                  <a:lnTo>
                    <a:pt x="7740599" y="2003183"/>
                  </a:lnTo>
                  <a:lnTo>
                    <a:pt x="7921587" y="2003183"/>
                  </a:lnTo>
                  <a:lnTo>
                    <a:pt x="7876489" y="1696415"/>
                  </a:lnTo>
                  <a:lnTo>
                    <a:pt x="7996123" y="1677403"/>
                  </a:lnTo>
                  <a:lnTo>
                    <a:pt x="7996123" y="1573707"/>
                  </a:lnTo>
                  <a:close/>
                </a:path>
                <a:path w="9356090" h="2101850">
                  <a:moveTo>
                    <a:pt x="8241246" y="432536"/>
                  </a:moveTo>
                  <a:lnTo>
                    <a:pt x="8206054" y="309829"/>
                  </a:lnTo>
                  <a:lnTo>
                    <a:pt x="8184591" y="234988"/>
                  </a:lnTo>
                  <a:lnTo>
                    <a:pt x="8135696" y="64427"/>
                  </a:lnTo>
                  <a:lnTo>
                    <a:pt x="8118538" y="4597"/>
                  </a:lnTo>
                  <a:lnTo>
                    <a:pt x="8087868" y="4445"/>
                  </a:lnTo>
                  <a:lnTo>
                    <a:pt x="8087868" y="234988"/>
                  </a:lnTo>
                  <a:lnTo>
                    <a:pt x="7965148" y="234988"/>
                  </a:lnTo>
                  <a:lnTo>
                    <a:pt x="8014843" y="64427"/>
                  </a:lnTo>
                  <a:lnTo>
                    <a:pt x="8087868" y="234988"/>
                  </a:lnTo>
                  <a:lnTo>
                    <a:pt x="8087868" y="4445"/>
                  </a:lnTo>
                  <a:lnTo>
                    <a:pt x="7947977" y="3683"/>
                  </a:lnTo>
                  <a:lnTo>
                    <a:pt x="7842453" y="432536"/>
                  </a:lnTo>
                  <a:lnTo>
                    <a:pt x="7934490" y="432536"/>
                  </a:lnTo>
                  <a:lnTo>
                    <a:pt x="7995831" y="309829"/>
                  </a:lnTo>
                  <a:lnTo>
                    <a:pt x="8057185" y="309829"/>
                  </a:lnTo>
                  <a:lnTo>
                    <a:pt x="8118538" y="432536"/>
                  </a:lnTo>
                  <a:lnTo>
                    <a:pt x="8241246" y="432536"/>
                  </a:lnTo>
                  <a:close/>
                </a:path>
                <a:path w="9356090" h="2101850">
                  <a:moveTo>
                    <a:pt x="8361502" y="1900707"/>
                  </a:moveTo>
                  <a:lnTo>
                    <a:pt x="8324075" y="1819109"/>
                  </a:lnTo>
                  <a:lnTo>
                    <a:pt x="8300161" y="1766963"/>
                  </a:lnTo>
                  <a:lnTo>
                    <a:pt x="8280209" y="1765871"/>
                  </a:lnTo>
                  <a:lnTo>
                    <a:pt x="8280209" y="1911146"/>
                  </a:lnTo>
                  <a:lnTo>
                    <a:pt x="8132051" y="1941817"/>
                  </a:lnTo>
                  <a:lnTo>
                    <a:pt x="8143697" y="1819109"/>
                  </a:lnTo>
                  <a:lnTo>
                    <a:pt x="8280209" y="1911146"/>
                  </a:lnTo>
                  <a:lnTo>
                    <a:pt x="8280209" y="1765871"/>
                  </a:lnTo>
                  <a:lnTo>
                    <a:pt x="8132966" y="1757768"/>
                  </a:lnTo>
                  <a:lnTo>
                    <a:pt x="8143697" y="1573707"/>
                  </a:lnTo>
                  <a:lnTo>
                    <a:pt x="8036331" y="1567573"/>
                  </a:lnTo>
                  <a:lnTo>
                    <a:pt x="8028673" y="2003488"/>
                  </a:lnTo>
                  <a:lnTo>
                    <a:pt x="8290331" y="2012378"/>
                  </a:lnTo>
                  <a:lnTo>
                    <a:pt x="8335302" y="1941817"/>
                  </a:lnTo>
                  <a:lnTo>
                    <a:pt x="8361502" y="1900707"/>
                  </a:lnTo>
                  <a:close/>
                </a:path>
                <a:path w="9356090" h="2101850">
                  <a:moveTo>
                    <a:pt x="8612695" y="334378"/>
                  </a:moveTo>
                  <a:lnTo>
                    <a:pt x="8566683" y="337134"/>
                  </a:lnTo>
                  <a:lnTo>
                    <a:pt x="8557781" y="10121"/>
                  </a:lnTo>
                  <a:lnTo>
                    <a:pt x="8477415" y="10121"/>
                  </a:lnTo>
                  <a:lnTo>
                    <a:pt x="8475269" y="347560"/>
                  </a:lnTo>
                  <a:lnTo>
                    <a:pt x="8355317" y="363829"/>
                  </a:lnTo>
                  <a:lnTo>
                    <a:pt x="8355317" y="10121"/>
                  </a:lnTo>
                  <a:lnTo>
                    <a:pt x="8263293" y="10121"/>
                  </a:lnTo>
                  <a:lnTo>
                    <a:pt x="8263293" y="439597"/>
                  </a:lnTo>
                  <a:lnTo>
                    <a:pt x="8509317" y="439597"/>
                  </a:lnTo>
                  <a:lnTo>
                    <a:pt x="8504720" y="530707"/>
                  </a:lnTo>
                  <a:lnTo>
                    <a:pt x="8606257" y="524560"/>
                  </a:lnTo>
                  <a:lnTo>
                    <a:pt x="8612695" y="334378"/>
                  </a:lnTo>
                  <a:close/>
                </a:path>
                <a:path w="9356090" h="2101850">
                  <a:moveTo>
                    <a:pt x="8990609" y="438683"/>
                  </a:moveTo>
                  <a:lnTo>
                    <a:pt x="8956865" y="3073"/>
                  </a:lnTo>
                  <a:lnTo>
                    <a:pt x="8834158" y="0"/>
                  </a:lnTo>
                  <a:lnTo>
                    <a:pt x="8754402" y="248488"/>
                  </a:lnTo>
                  <a:lnTo>
                    <a:pt x="8726183" y="12280"/>
                  </a:lnTo>
                  <a:lnTo>
                    <a:pt x="8637829" y="0"/>
                  </a:lnTo>
                  <a:lnTo>
                    <a:pt x="8661146" y="432549"/>
                  </a:lnTo>
                  <a:lnTo>
                    <a:pt x="8766670" y="435610"/>
                  </a:lnTo>
                  <a:lnTo>
                    <a:pt x="8853183" y="156464"/>
                  </a:lnTo>
                  <a:lnTo>
                    <a:pt x="8877109" y="432549"/>
                  </a:lnTo>
                  <a:lnTo>
                    <a:pt x="8990609" y="438683"/>
                  </a:lnTo>
                  <a:close/>
                </a:path>
                <a:path w="9356090" h="2101850">
                  <a:moveTo>
                    <a:pt x="9356026" y="432536"/>
                  </a:moveTo>
                  <a:lnTo>
                    <a:pt x="9348051" y="267804"/>
                  </a:lnTo>
                  <a:lnTo>
                    <a:pt x="9348013" y="266890"/>
                  </a:lnTo>
                  <a:lnTo>
                    <a:pt x="9344165" y="187439"/>
                  </a:lnTo>
                  <a:lnTo>
                    <a:pt x="9338310" y="66268"/>
                  </a:lnTo>
                  <a:lnTo>
                    <a:pt x="9335770" y="13804"/>
                  </a:lnTo>
                  <a:lnTo>
                    <a:pt x="9257855" y="9512"/>
                  </a:lnTo>
                  <a:lnTo>
                    <a:pt x="9257855" y="73926"/>
                  </a:lnTo>
                  <a:lnTo>
                    <a:pt x="9257005" y="178536"/>
                  </a:lnTo>
                  <a:lnTo>
                    <a:pt x="9256941" y="187439"/>
                  </a:lnTo>
                  <a:lnTo>
                    <a:pt x="9163685" y="178536"/>
                  </a:lnTo>
                  <a:lnTo>
                    <a:pt x="9117051" y="99695"/>
                  </a:lnTo>
                  <a:lnTo>
                    <a:pt x="9200185" y="66268"/>
                  </a:lnTo>
                  <a:lnTo>
                    <a:pt x="9257855" y="73926"/>
                  </a:lnTo>
                  <a:lnTo>
                    <a:pt x="9257855" y="9512"/>
                  </a:lnTo>
                  <a:lnTo>
                    <a:pt x="9141282" y="3073"/>
                  </a:lnTo>
                  <a:lnTo>
                    <a:pt x="9029319" y="33743"/>
                  </a:lnTo>
                  <a:lnTo>
                    <a:pt x="9040355" y="187134"/>
                  </a:lnTo>
                  <a:lnTo>
                    <a:pt x="9110612" y="248475"/>
                  </a:lnTo>
                  <a:lnTo>
                    <a:pt x="9018575" y="432536"/>
                  </a:lnTo>
                  <a:lnTo>
                    <a:pt x="9141282" y="432536"/>
                  </a:lnTo>
                  <a:lnTo>
                    <a:pt x="9171965" y="267804"/>
                  </a:lnTo>
                  <a:lnTo>
                    <a:pt x="9224734" y="266890"/>
                  </a:lnTo>
                  <a:lnTo>
                    <a:pt x="9246502" y="432536"/>
                  </a:lnTo>
                  <a:lnTo>
                    <a:pt x="9356026" y="4325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253710" y="6895842"/>
              <a:ext cx="133440" cy="204297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3857256" y="6539388"/>
              <a:ext cx="12200890" cy="1337945"/>
            </a:xfrm>
            <a:custGeom>
              <a:avLst/>
              <a:gdLst/>
              <a:ahLst/>
              <a:cxnLst/>
              <a:rect l="l" t="t" r="r" b="b"/>
              <a:pathLst>
                <a:path w="12200890" h="1337945">
                  <a:moveTo>
                    <a:pt x="388366" y="1184109"/>
                  </a:moveTo>
                  <a:lnTo>
                    <a:pt x="313207" y="1184109"/>
                  </a:lnTo>
                  <a:lnTo>
                    <a:pt x="314337" y="1154353"/>
                  </a:lnTo>
                  <a:lnTo>
                    <a:pt x="323723" y="907707"/>
                  </a:lnTo>
                  <a:lnTo>
                    <a:pt x="327317" y="812914"/>
                  </a:lnTo>
                  <a:lnTo>
                    <a:pt x="261683" y="815733"/>
                  </a:lnTo>
                  <a:lnTo>
                    <a:pt x="261683" y="907707"/>
                  </a:lnTo>
                  <a:lnTo>
                    <a:pt x="237744" y="1146073"/>
                  </a:lnTo>
                  <a:lnTo>
                    <a:pt x="129146" y="1154353"/>
                  </a:lnTo>
                  <a:lnTo>
                    <a:pt x="171183" y="925195"/>
                  </a:lnTo>
                  <a:lnTo>
                    <a:pt x="261683" y="907707"/>
                  </a:lnTo>
                  <a:lnTo>
                    <a:pt x="261683" y="815733"/>
                  </a:lnTo>
                  <a:lnTo>
                    <a:pt x="112585" y="822121"/>
                  </a:lnTo>
                  <a:lnTo>
                    <a:pt x="61048" y="1173988"/>
                  </a:lnTo>
                  <a:lnTo>
                    <a:pt x="5829" y="1184109"/>
                  </a:lnTo>
                  <a:lnTo>
                    <a:pt x="0" y="1337487"/>
                  </a:lnTo>
                  <a:lnTo>
                    <a:pt x="81915" y="1337487"/>
                  </a:lnTo>
                  <a:lnTo>
                    <a:pt x="92024" y="1245463"/>
                  </a:lnTo>
                  <a:lnTo>
                    <a:pt x="278244" y="1242390"/>
                  </a:lnTo>
                  <a:lnTo>
                    <a:pt x="267817" y="1337487"/>
                  </a:lnTo>
                  <a:lnTo>
                    <a:pt x="380085" y="1337487"/>
                  </a:lnTo>
                  <a:lnTo>
                    <a:pt x="385216" y="1242390"/>
                  </a:lnTo>
                  <a:lnTo>
                    <a:pt x="388366" y="1184109"/>
                  </a:lnTo>
                  <a:close/>
                </a:path>
                <a:path w="12200890" h="1337945">
                  <a:moveTo>
                    <a:pt x="813536" y="1010475"/>
                  </a:moveTo>
                  <a:lnTo>
                    <a:pt x="796036" y="899109"/>
                  </a:lnTo>
                  <a:lnTo>
                    <a:pt x="792378" y="875792"/>
                  </a:lnTo>
                  <a:lnTo>
                    <a:pt x="721817" y="847153"/>
                  </a:lnTo>
                  <a:lnTo>
                    <a:pt x="721817" y="1088390"/>
                  </a:lnTo>
                  <a:lnTo>
                    <a:pt x="648500" y="1160475"/>
                  </a:lnTo>
                  <a:lnTo>
                    <a:pt x="532853" y="1146060"/>
                  </a:lnTo>
                  <a:lnTo>
                    <a:pt x="491134" y="1001877"/>
                  </a:lnTo>
                  <a:lnTo>
                    <a:pt x="565061" y="899109"/>
                  </a:lnTo>
                  <a:lnTo>
                    <a:pt x="711695" y="934694"/>
                  </a:lnTo>
                  <a:lnTo>
                    <a:pt x="721817" y="1088390"/>
                  </a:lnTo>
                  <a:lnTo>
                    <a:pt x="721817" y="847153"/>
                  </a:lnTo>
                  <a:lnTo>
                    <a:pt x="668439" y="825487"/>
                  </a:lnTo>
                  <a:lnTo>
                    <a:pt x="482536" y="813828"/>
                  </a:lnTo>
                  <a:lnTo>
                    <a:pt x="401866" y="937768"/>
                  </a:lnTo>
                  <a:lnTo>
                    <a:pt x="401866" y="1092682"/>
                  </a:lnTo>
                  <a:lnTo>
                    <a:pt x="471805" y="1238084"/>
                  </a:lnTo>
                  <a:lnTo>
                    <a:pt x="668439" y="1247597"/>
                  </a:lnTo>
                  <a:lnTo>
                    <a:pt x="803109" y="1185633"/>
                  </a:lnTo>
                  <a:lnTo>
                    <a:pt x="804608" y="1160475"/>
                  </a:lnTo>
                  <a:lnTo>
                    <a:pt x="813536" y="1010475"/>
                  </a:lnTo>
                  <a:close/>
                </a:path>
                <a:path w="12200890" h="1337945">
                  <a:moveTo>
                    <a:pt x="1183195" y="825195"/>
                  </a:moveTo>
                  <a:lnTo>
                    <a:pt x="925512" y="812914"/>
                  </a:lnTo>
                  <a:lnTo>
                    <a:pt x="916927" y="1092073"/>
                  </a:lnTo>
                  <a:lnTo>
                    <a:pt x="891768" y="1159865"/>
                  </a:lnTo>
                  <a:lnTo>
                    <a:pt x="839622" y="1171829"/>
                  </a:lnTo>
                  <a:lnTo>
                    <a:pt x="845756" y="1245450"/>
                  </a:lnTo>
                  <a:lnTo>
                    <a:pt x="953122" y="1224889"/>
                  </a:lnTo>
                  <a:lnTo>
                    <a:pt x="989926" y="1111084"/>
                  </a:lnTo>
                  <a:lnTo>
                    <a:pt x="1002207" y="892670"/>
                  </a:lnTo>
                  <a:lnTo>
                    <a:pt x="1105281" y="907097"/>
                  </a:lnTo>
                  <a:lnTo>
                    <a:pt x="1097292" y="1245450"/>
                  </a:lnTo>
                  <a:lnTo>
                    <a:pt x="1183195" y="1236865"/>
                  </a:lnTo>
                  <a:lnTo>
                    <a:pt x="1183195" y="825195"/>
                  </a:lnTo>
                  <a:close/>
                </a:path>
                <a:path w="12200890" h="1337945">
                  <a:moveTo>
                    <a:pt x="1530756" y="815987"/>
                  </a:moveTo>
                  <a:lnTo>
                    <a:pt x="1214170" y="815987"/>
                  </a:lnTo>
                  <a:lnTo>
                    <a:pt x="1223378" y="1245463"/>
                  </a:lnTo>
                  <a:lnTo>
                    <a:pt x="1306207" y="1248524"/>
                  </a:lnTo>
                  <a:lnTo>
                    <a:pt x="1321536" y="923658"/>
                  </a:lnTo>
                  <a:lnTo>
                    <a:pt x="1520939" y="927646"/>
                  </a:lnTo>
                  <a:lnTo>
                    <a:pt x="1530756" y="815987"/>
                  </a:lnTo>
                  <a:close/>
                </a:path>
                <a:path w="12200890" h="1337945">
                  <a:moveTo>
                    <a:pt x="1967585" y="1010475"/>
                  </a:moveTo>
                  <a:lnTo>
                    <a:pt x="1950085" y="899109"/>
                  </a:lnTo>
                  <a:lnTo>
                    <a:pt x="1946427" y="875792"/>
                  </a:lnTo>
                  <a:lnTo>
                    <a:pt x="1875866" y="847153"/>
                  </a:lnTo>
                  <a:lnTo>
                    <a:pt x="1875866" y="1088390"/>
                  </a:lnTo>
                  <a:lnTo>
                    <a:pt x="1802549" y="1160475"/>
                  </a:lnTo>
                  <a:lnTo>
                    <a:pt x="1686902" y="1146060"/>
                  </a:lnTo>
                  <a:lnTo>
                    <a:pt x="1645170" y="1001877"/>
                  </a:lnTo>
                  <a:lnTo>
                    <a:pt x="1719110" y="899109"/>
                  </a:lnTo>
                  <a:lnTo>
                    <a:pt x="1865744" y="934694"/>
                  </a:lnTo>
                  <a:lnTo>
                    <a:pt x="1875866" y="1088390"/>
                  </a:lnTo>
                  <a:lnTo>
                    <a:pt x="1875866" y="847153"/>
                  </a:lnTo>
                  <a:lnTo>
                    <a:pt x="1822488" y="825487"/>
                  </a:lnTo>
                  <a:lnTo>
                    <a:pt x="1636585" y="813828"/>
                  </a:lnTo>
                  <a:lnTo>
                    <a:pt x="1555915" y="937768"/>
                  </a:lnTo>
                  <a:lnTo>
                    <a:pt x="1555915" y="1092682"/>
                  </a:lnTo>
                  <a:lnTo>
                    <a:pt x="1625854" y="1238084"/>
                  </a:lnTo>
                  <a:lnTo>
                    <a:pt x="1822488" y="1247597"/>
                  </a:lnTo>
                  <a:lnTo>
                    <a:pt x="1957158" y="1185633"/>
                  </a:lnTo>
                  <a:lnTo>
                    <a:pt x="1958657" y="1160475"/>
                  </a:lnTo>
                  <a:lnTo>
                    <a:pt x="1967585" y="1010475"/>
                  </a:lnTo>
                  <a:close/>
                </a:path>
                <a:path w="12200890" h="1337945">
                  <a:moveTo>
                    <a:pt x="2393683" y="1153426"/>
                  </a:moveTo>
                  <a:lnTo>
                    <a:pt x="2337854" y="1092085"/>
                  </a:lnTo>
                  <a:lnTo>
                    <a:pt x="2177719" y="1163853"/>
                  </a:lnTo>
                  <a:lnTo>
                    <a:pt x="2076488" y="1041768"/>
                  </a:lnTo>
                  <a:lnTo>
                    <a:pt x="2188768" y="919683"/>
                  </a:lnTo>
                  <a:lnTo>
                    <a:pt x="2305647" y="969378"/>
                  </a:lnTo>
                  <a:lnTo>
                    <a:pt x="2364854" y="877341"/>
                  </a:lnTo>
                  <a:lnTo>
                    <a:pt x="2241537" y="815987"/>
                  </a:lnTo>
                  <a:lnTo>
                    <a:pt x="2098573" y="815987"/>
                  </a:lnTo>
                  <a:lnTo>
                    <a:pt x="2015147" y="908011"/>
                  </a:lnTo>
                  <a:lnTo>
                    <a:pt x="2007755" y="978357"/>
                  </a:lnTo>
                  <a:lnTo>
                    <a:pt x="2002485" y="1036015"/>
                  </a:lnTo>
                  <a:lnTo>
                    <a:pt x="1999322" y="1080973"/>
                  </a:lnTo>
                  <a:lnTo>
                    <a:pt x="1998268" y="1113243"/>
                  </a:lnTo>
                  <a:lnTo>
                    <a:pt x="1998535" y="1124686"/>
                  </a:lnTo>
                  <a:lnTo>
                    <a:pt x="1999335" y="1132954"/>
                  </a:lnTo>
                  <a:lnTo>
                    <a:pt x="2000681" y="1138034"/>
                  </a:lnTo>
                  <a:lnTo>
                    <a:pt x="2002561" y="1139939"/>
                  </a:lnTo>
                  <a:lnTo>
                    <a:pt x="2088464" y="1245463"/>
                  </a:lnTo>
                  <a:lnTo>
                    <a:pt x="2269756" y="1245463"/>
                  </a:lnTo>
                  <a:lnTo>
                    <a:pt x="2393683" y="1153426"/>
                  </a:lnTo>
                  <a:close/>
                </a:path>
                <a:path w="12200890" h="1337945">
                  <a:moveTo>
                    <a:pt x="2732659" y="938695"/>
                  </a:moveTo>
                  <a:lnTo>
                    <a:pt x="2705646" y="891146"/>
                  </a:lnTo>
                  <a:lnTo>
                    <a:pt x="2661183" y="812914"/>
                  </a:lnTo>
                  <a:lnTo>
                    <a:pt x="2643695" y="813181"/>
                  </a:lnTo>
                  <a:lnTo>
                    <a:pt x="2643695" y="935621"/>
                  </a:lnTo>
                  <a:lnTo>
                    <a:pt x="2633878" y="1008634"/>
                  </a:lnTo>
                  <a:lnTo>
                    <a:pt x="2539403" y="1022743"/>
                  </a:lnTo>
                  <a:lnTo>
                    <a:pt x="2553817" y="891146"/>
                  </a:lnTo>
                  <a:lnTo>
                    <a:pt x="2643695" y="935621"/>
                  </a:lnTo>
                  <a:lnTo>
                    <a:pt x="2643695" y="813181"/>
                  </a:lnTo>
                  <a:lnTo>
                    <a:pt x="2456573" y="815987"/>
                  </a:lnTo>
                  <a:lnTo>
                    <a:pt x="2425890" y="1248524"/>
                  </a:lnTo>
                  <a:lnTo>
                    <a:pt x="2513939" y="1245463"/>
                  </a:lnTo>
                  <a:lnTo>
                    <a:pt x="2535720" y="1111707"/>
                  </a:lnTo>
                  <a:lnTo>
                    <a:pt x="2716098" y="1103731"/>
                  </a:lnTo>
                  <a:lnTo>
                    <a:pt x="2724226" y="1022743"/>
                  </a:lnTo>
                  <a:lnTo>
                    <a:pt x="2732659" y="938695"/>
                  </a:lnTo>
                  <a:close/>
                </a:path>
                <a:path w="12200890" h="1337945">
                  <a:moveTo>
                    <a:pt x="3172853" y="1010475"/>
                  </a:moveTo>
                  <a:lnTo>
                    <a:pt x="3155365" y="899109"/>
                  </a:lnTo>
                  <a:lnTo>
                    <a:pt x="3151695" y="875792"/>
                  </a:lnTo>
                  <a:lnTo>
                    <a:pt x="3081147" y="847166"/>
                  </a:lnTo>
                  <a:lnTo>
                    <a:pt x="3081147" y="1088390"/>
                  </a:lnTo>
                  <a:lnTo>
                    <a:pt x="3007830" y="1160475"/>
                  </a:lnTo>
                  <a:lnTo>
                    <a:pt x="2892171" y="1146060"/>
                  </a:lnTo>
                  <a:lnTo>
                    <a:pt x="2850451" y="1001877"/>
                  </a:lnTo>
                  <a:lnTo>
                    <a:pt x="2924378" y="899109"/>
                  </a:lnTo>
                  <a:lnTo>
                    <a:pt x="3071012" y="934694"/>
                  </a:lnTo>
                  <a:lnTo>
                    <a:pt x="3081147" y="1088390"/>
                  </a:lnTo>
                  <a:lnTo>
                    <a:pt x="3081147" y="847166"/>
                  </a:lnTo>
                  <a:lnTo>
                    <a:pt x="3027769" y="825487"/>
                  </a:lnTo>
                  <a:lnTo>
                    <a:pt x="2841866" y="813828"/>
                  </a:lnTo>
                  <a:lnTo>
                    <a:pt x="2761183" y="937768"/>
                  </a:lnTo>
                  <a:lnTo>
                    <a:pt x="2761183" y="1092682"/>
                  </a:lnTo>
                  <a:lnTo>
                    <a:pt x="2831134" y="1238084"/>
                  </a:lnTo>
                  <a:lnTo>
                    <a:pt x="3027769" y="1247597"/>
                  </a:lnTo>
                  <a:lnTo>
                    <a:pt x="3162427" y="1185633"/>
                  </a:lnTo>
                  <a:lnTo>
                    <a:pt x="3163925" y="1160475"/>
                  </a:lnTo>
                  <a:lnTo>
                    <a:pt x="3172853" y="1010475"/>
                  </a:lnTo>
                  <a:close/>
                </a:path>
                <a:path w="12200890" h="1337945">
                  <a:moveTo>
                    <a:pt x="3544049" y="809853"/>
                  </a:moveTo>
                  <a:lnTo>
                    <a:pt x="3481159" y="809853"/>
                  </a:lnTo>
                  <a:lnTo>
                    <a:pt x="3468890" y="977646"/>
                  </a:lnTo>
                  <a:lnTo>
                    <a:pt x="3364585" y="1030719"/>
                  </a:lnTo>
                  <a:lnTo>
                    <a:pt x="3287903" y="980719"/>
                  </a:lnTo>
                  <a:lnTo>
                    <a:pt x="3261830" y="815987"/>
                  </a:lnTo>
                  <a:lnTo>
                    <a:pt x="3194951" y="815987"/>
                  </a:lnTo>
                  <a:lnTo>
                    <a:pt x="3199866" y="1030719"/>
                  </a:lnTo>
                  <a:lnTo>
                    <a:pt x="3333915" y="1153426"/>
                  </a:lnTo>
                  <a:lnTo>
                    <a:pt x="3448951" y="1092073"/>
                  </a:lnTo>
                  <a:lnTo>
                    <a:pt x="3452025" y="1259878"/>
                  </a:lnTo>
                  <a:lnTo>
                    <a:pt x="3544049" y="1245463"/>
                  </a:lnTo>
                  <a:lnTo>
                    <a:pt x="3544049" y="809853"/>
                  </a:lnTo>
                  <a:close/>
                </a:path>
                <a:path w="12200890" h="1337945">
                  <a:moveTo>
                    <a:pt x="4004513" y="1228890"/>
                  </a:moveTo>
                  <a:lnTo>
                    <a:pt x="3998341" y="1131404"/>
                  </a:lnTo>
                  <a:lnTo>
                    <a:pt x="3992588" y="1046899"/>
                  </a:lnTo>
                  <a:lnTo>
                    <a:pt x="3987228" y="975410"/>
                  </a:lnTo>
                  <a:lnTo>
                    <a:pt x="3982262" y="916914"/>
                  </a:lnTo>
                  <a:lnTo>
                    <a:pt x="3977716" y="871410"/>
                  </a:lnTo>
                  <a:lnTo>
                    <a:pt x="3969816" y="819416"/>
                  </a:lnTo>
                  <a:lnTo>
                    <a:pt x="3966464" y="812914"/>
                  </a:lnTo>
                  <a:lnTo>
                    <a:pt x="3842232" y="812914"/>
                  </a:lnTo>
                  <a:lnTo>
                    <a:pt x="3861866" y="1027658"/>
                  </a:lnTo>
                  <a:lnTo>
                    <a:pt x="3677805" y="1036853"/>
                  </a:lnTo>
                  <a:lnTo>
                    <a:pt x="3659403" y="822121"/>
                  </a:lnTo>
                  <a:lnTo>
                    <a:pt x="3579647" y="822121"/>
                  </a:lnTo>
                  <a:lnTo>
                    <a:pt x="3596208" y="1251597"/>
                  </a:lnTo>
                  <a:lnTo>
                    <a:pt x="3686708" y="1238097"/>
                  </a:lnTo>
                  <a:lnTo>
                    <a:pt x="3677805" y="1098207"/>
                  </a:lnTo>
                  <a:lnTo>
                    <a:pt x="3874439" y="1088999"/>
                  </a:lnTo>
                  <a:lnTo>
                    <a:pt x="3892537" y="1232877"/>
                  </a:lnTo>
                  <a:lnTo>
                    <a:pt x="4004513" y="1228890"/>
                  </a:lnTo>
                  <a:close/>
                </a:path>
                <a:path w="12200890" h="1337945">
                  <a:moveTo>
                    <a:pt x="4444708" y="1010475"/>
                  </a:moveTo>
                  <a:lnTo>
                    <a:pt x="4427207" y="899109"/>
                  </a:lnTo>
                  <a:lnTo>
                    <a:pt x="4423537" y="875792"/>
                  </a:lnTo>
                  <a:lnTo>
                    <a:pt x="4352988" y="847166"/>
                  </a:lnTo>
                  <a:lnTo>
                    <a:pt x="4352988" y="1088390"/>
                  </a:lnTo>
                  <a:lnTo>
                    <a:pt x="4279671" y="1160475"/>
                  </a:lnTo>
                  <a:lnTo>
                    <a:pt x="4164025" y="1146060"/>
                  </a:lnTo>
                  <a:lnTo>
                    <a:pt x="4122293" y="1001877"/>
                  </a:lnTo>
                  <a:lnTo>
                    <a:pt x="4196232" y="899109"/>
                  </a:lnTo>
                  <a:lnTo>
                    <a:pt x="4342866" y="934694"/>
                  </a:lnTo>
                  <a:lnTo>
                    <a:pt x="4352988" y="1088390"/>
                  </a:lnTo>
                  <a:lnTo>
                    <a:pt x="4352988" y="847166"/>
                  </a:lnTo>
                  <a:lnTo>
                    <a:pt x="4299610" y="825487"/>
                  </a:lnTo>
                  <a:lnTo>
                    <a:pt x="4113707" y="813828"/>
                  </a:lnTo>
                  <a:lnTo>
                    <a:pt x="4033024" y="937768"/>
                  </a:lnTo>
                  <a:lnTo>
                    <a:pt x="4033024" y="1092682"/>
                  </a:lnTo>
                  <a:lnTo>
                    <a:pt x="4102976" y="1238084"/>
                  </a:lnTo>
                  <a:lnTo>
                    <a:pt x="4299610" y="1247597"/>
                  </a:lnTo>
                  <a:lnTo>
                    <a:pt x="4434281" y="1185633"/>
                  </a:lnTo>
                  <a:lnTo>
                    <a:pt x="4435767" y="1160475"/>
                  </a:lnTo>
                  <a:lnTo>
                    <a:pt x="4444708" y="1010475"/>
                  </a:lnTo>
                  <a:close/>
                </a:path>
                <a:path w="12200890" h="1337945">
                  <a:moveTo>
                    <a:pt x="4700854" y="709536"/>
                  </a:moveTo>
                  <a:lnTo>
                    <a:pt x="4641951" y="711682"/>
                  </a:lnTo>
                  <a:lnTo>
                    <a:pt x="4639500" y="734695"/>
                  </a:lnTo>
                  <a:lnTo>
                    <a:pt x="4594098" y="751573"/>
                  </a:lnTo>
                  <a:lnTo>
                    <a:pt x="4551159" y="738378"/>
                  </a:lnTo>
                  <a:lnTo>
                    <a:pt x="4547476" y="711682"/>
                  </a:lnTo>
                  <a:lnTo>
                    <a:pt x="4486122" y="712609"/>
                  </a:lnTo>
                  <a:lnTo>
                    <a:pt x="4516793" y="775792"/>
                  </a:lnTo>
                  <a:lnTo>
                    <a:pt x="4590427" y="791438"/>
                  </a:lnTo>
                  <a:lnTo>
                    <a:pt x="4660366" y="776719"/>
                  </a:lnTo>
                  <a:lnTo>
                    <a:pt x="4675517" y="751573"/>
                  </a:lnTo>
                  <a:lnTo>
                    <a:pt x="4700854" y="709536"/>
                  </a:lnTo>
                  <a:close/>
                </a:path>
                <a:path w="12200890" h="1337945">
                  <a:moveTo>
                    <a:pt x="4817427" y="1251597"/>
                  </a:moveTo>
                  <a:lnTo>
                    <a:pt x="4795571" y="969365"/>
                  </a:lnTo>
                  <a:lnTo>
                    <a:pt x="4783683" y="815987"/>
                  </a:lnTo>
                  <a:lnTo>
                    <a:pt x="4660976" y="812914"/>
                  </a:lnTo>
                  <a:lnTo>
                    <a:pt x="4581220" y="1061389"/>
                  </a:lnTo>
                  <a:lnTo>
                    <a:pt x="4552988" y="825195"/>
                  </a:lnTo>
                  <a:lnTo>
                    <a:pt x="4464647" y="812914"/>
                  </a:lnTo>
                  <a:lnTo>
                    <a:pt x="4487964" y="1245463"/>
                  </a:lnTo>
                  <a:lnTo>
                    <a:pt x="4593501" y="1248524"/>
                  </a:lnTo>
                  <a:lnTo>
                    <a:pt x="4651476" y="1061389"/>
                  </a:lnTo>
                  <a:lnTo>
                    <a:pt x="4680001" y="969365"/>
                  </a:lnTo>
                  <a:lnTo>
                    <a:pt x="4703927" y="1245463"/>
                  </a:lnTo>
                  <a:lnTo>
                    <a:pt x="4817427" y="1251597"/>
                  </a:lnTo>
                  <a:close/>
                </a:path>
                <a:path w="12200890" h="1337945">
                  <a:moveTo>
                    <a:pt x="5326037" y="1247609"/>
                  </a:moveTo>
                  <a:lnTo>
                    <a:pt x="5314086" y="812914"/>
                  </a:lnTo>
                  <a:lnTo>
                    <a:pt x="4998732" y="825487"/>
                  </a:lnTo>
                  <a:lnTo>
                    <a:pt x="5007318" y="1246682"/>
                  </a:lnTo>
                  <a:lnTo>
                    <a:pt x="5093208" y="1242695"/>
                  </a:lnTo>
                  <a:lnTo>
                    <a:pt x="5093208" y="908011"/>
                  </a:lnTo>
                  <a:lnTo>
                    <a:pt x="5223586" y="895743"/>
                  </a:lnTo>
                  <a:lnTo>
                    <a:pt x="5237391" y="1242695"/>
                  </a:lnTo>
                  <a:lnTo>
                    <a:pt x="5326037" y="1247609"/>
                  </a:lnTo>
                  <a:close/>
                </a:path>
                <a:path w="12200890" h="1337945">
                  <a:moveTo>
                    <a:pt x="5760732" y="1010475"/>
                  </a:moveTo>
                  <a:lnTo>
                    <a:pt x="5743232" y="899109"/>
                  </a:lnTo>
                  <a:lnTo>
                    <a:pt x="5739562" y="875792"/>
                  </a:lnTo>
                  <a:lnTo>
                    <a:pt x="5669013" y="847166"/>
                  </a:lnTo>
                  <a:lnTo>
                    <a:pt x="5669013" y="1088390"/>
                  </a:lnTo>
                  <a:lnTo>
                    <a:pt x="5595696" y="1160475"/>
                  </a:lnTo>
                  <a:lnTo>
                    <a:pt x="5480050" y="1146060"/>
                  </a:lnTo>
                  <a:lnTo>
                    <a:pt x="5438318" y="1001877"/>
                  </a:lnTo>
                  <a:lnTo>
                    <a:pt x="5512257" y="899109"/>
                  </a:lnTo>
                  <a:lnTo>
                    <a:pt x="5658891" y="934694"/>
                  </a:lnTo>
                  <a:lnTo>
                    <a:pt x="5669013" y="1088390"/>
                  </a:lnTo>
                  <a:lnTo>
                    <a:pt x="5669013" y="847166"/>
                  </a:lnTo>
                  <a:lnTo>
                    <a:pt x="5615635" y="825487"/>
                  </a:lnTo>
                  <a:lnTo>
                    <a:pt x="5429732" y="813828"/>
                  </a:lnTo>
                  <a:lnTo>
                    <a:pt x="5349049" y="937768"/>
                  </a:lnTo>
                  <a:lnTo>
                    <a:pt x="5349049" y="1092682"/>
                  </a:lnTo>
                  <a:lnTo>
                    <a:pt x="5419001" y="1238084"/>
                  </a:lnTo>
                  <a:lnTo>
                    <a:pt x="5615635" y="1247597"/>
                  </a:lnTo>
                  <a:lnTo>
                    <a:pt x="5750293" y="1185633"/>
                  </a:lnTo>
                  <a:lnTo>
                    <a:pt x="5751792" y="1160475"/>
                  </a:lnTo>
                  <a:lnTo>
                    <a:pt x="5760732" y="1010475"/>
                  </a:lnTo>
                  <a:close/>
                </a:path>
                <a:path w="12200890" h="1337945">
                  <a:moveTo>
                    <a:pt x="6186830" y="1153426"/>
                  </a:moveTo>
                  <a:lnTo>
                    <a:pt x="6131001" y="1092085"/>
                  </a:lnTo>
                  <a:lnTo>
                    <a:pt x="5970867" y="1163853"/>
                  </a:lnTo>
                  <a:lnTo>
                    <a:pt x="5869635" y="1041768"/>
                  </a:lnTo>
                  <a:lnTo>
                    <a:pt x="5981916" y="919683"/>
                  </a:lnTo>
                  <a:lnTo>
                    <a:pt x="6098794" y="969378"/>
                  </a:lnTo>
                  <a:lnTo>
                    <a:pt x="6157988" y="877341"/>
                  </a:lnTo>
                  <a:lnTo>
                    <a:pt x="6034671" y="815987"/>
                  </a:lnTo>
                  <a:lnTo>
                    <a:pt x="5891720" y="815987"/>
                  </a:lnTo>
                  <a:lnTo>
                    <a:pt x="5808281" y="908011"/>
                  </a:lnTo>
                  <a:lnTo>
                    <a:pt x="5800903" y="978357"/>
                  </a:lnTo>
                  <a:lnTo>
                    <a:pt x="5795619" y="1036015"/>
                  </a:lnTo>
                  <a:lnTo>
                    <a:pt x="5792457" y="1080973"/>
                  </a:lnTo>
                  <a:lnTo>
                    <a:pt x="5791403" y="1113243"/>
                  </a:lnTo>
                  <a:lnTo>
                    <a:pt x="5791670" y="1124686"/>
                  </a:lnTo>
                  <a:lnTo>
                    <a:pt x="5792482" y="1132954"/>
                  </a:lnTo>
                  <a:lnTo>
                    <a:pt x="5793816" y="1138034"/>
                  </a:lnTo>
                  <a:lnTo>
                    <a:pt x="5795696" y="1139939"/>
                  </a:lnTo>
                  <a:lnTo>
                    <a:pt x="5881598" y="1245463"/>
                  </a:lnTo>
                  <a:lnTo>
                    <a:pt x="6062891" y="1245463"/>
                  </a:lnTo>
                  <a:lnTo>
                    <a:pt x="6186830" y="1153426"/>
                  </a:lnTo>
                  <a:close/>
                </a:path>
                <a:path w="12200890" h="1337945">
                  <a:moveTo>
                    <a:pt x="6559550" y="825195"/>
                  </a:moveTo>
                  <a:lnTo>
                    <a:pt x="6301867" y="812914"/>
                  </a:lnTo>
                  <a:lnTo>
                    <a:pt x="6293282" y="1092073"/>
                  </a:lnTo>
                  <a:lnTo>
                    <a:pt x="6268110" y="1159865"/>
                  </a:lnTo>
                  <a:lnTo>
                    <a:pt x="6215964" y="1171829"/>
                  </a:lnTo>
                  <a:lnTo>
                    <a:pt x="6222111" y="1245450"/>
                  </a:lnTo>
                  <a:lnTo>
                    <a:pt x="6329477" y="1224889"/>
                  </a:lnTo>
                  <a:lnTo>
                    <a:pt x="6366281" y="1111084"/>
                  </a:lnTo>
                  <a:lnTo>
                    <a:pt x="6378549" y="892670"/>
                  </a:lnTo>
                  <a:lnTo>
                    <a:pt x="6481623" y="907097"/>
                  </a:lnTo>
                  <a:lnTo>
                    <a:pt x="6473647" y="1245450"/>
                  </a:lnTo>
                  <a:lnTo>
                    <a:pt x="6559550" y="1236865"/>
                  </a:lnTo>
                  <a:lnTo>
                    <a:pt x="6559550" y="825195"/>
                  </a:lnTo>
                  <a:close/>
                </a:path>
                <a:path w="12200890" h="1337945">
                  <a:moveTo>
                    <a:pt x="6872745" y="785317"/>
                  </a:moveTo>
                  <a:lnTo>
                    <a:pt x="6596659" y="815987"/>
                  </a:lnTo>
                  <a:lnTo>
                    <a:pt x="6596659" y="1245463"/>
                  </a:lnTo>
                  <a:lnTo>
                    <a:pt x="6872745" y="1228890"/>
                  </a:lnTo>
                  <a:lnTo>
                    <a:pt x="6872745" y="1139939"/>
                  </a:lnTo>
                  <a:lnTo>
                    <a:pt x="6688683" y="1144841"/>
                  </a:lnTo>
                  <a:lnTo>
                    <a:pt x="6688683" y="1061402"/>
                  </a:lnTo>
                  <a:lnTo>
                    <a:pt x="6872745" y="1048512"/>
                  </a:lnTo>
                  <a:lnTo>
                    <a:pt x="6872745" y="969378"/>
                  </a:lnTo>
                  <a:lnTo>
                    <a:pt x="6669049" y="969378"/>
                  </a:lnTo>
                  <a:lnTo>
                    <a:pt x="6673964" y="908011"/>
                  </a:lnTo>
                  <a:lnTo>
                    <a:pt x="6872745" y="877341"/>
                  </a:lnTo>
                  <a:lnTo>
                    <a:pt x="6872745" y="785317"/>
                  </a:lnTo>
                  <a:close/>
                </a:path>
                <a:path w="12200890" h="1337945">
                  <a:moveTo>
                    <a:pt x="7286917" y="1184109"/>
                  </a:moveTo>
                  <a:lnTo>
                    <a:pt x="7211758" y="1184109"/>
                  </a:lnTo>
                  <a:lnTo>
                    <a:pt x="7212889" y="1154353"/>
                  </a:lnTo>
                  <a:lnTo>
                    <a:pt x="7222274" y="907707"/>
                  </a:lnTo>
                  <a:lnTo>
                    <a:pt x="7225881" y="812914"/>
                  </a:lnTo>
                  <a:lnTo>
                    <a:pt x="7160234" y="815733"/>
                  </a:lnTo>
                  <a:lnTo>
                    <a:pt x="7160234" y="907707"/>
                  </a:lnTo>
                  <a:lnTo>
                    <a:pt x="7136295" y="1146073"/>
                  </a:lnTo>
                  <a:lnTo>
                    <a:pt x="7027710" y="1154353"/>
                  </a:lnTo>
                  <a:lnTo>
                    <a:pt x="7069734" y="925195"/>
                  </a:lnTo>
                  <a:lnTo>
                    <a:pt x="7160234" y="907707"/>
                  </a:lnTo>
                  <a:lnTo>
                    <a:pt x="7160234" y="815733"/>
                  </a:lnTo>
                  <a:lnTo>
                    <a:pt x="7011136" y="822121"/>
                  </a:lnTo>
                  <a:lnTo>
                    <a:pt x="6959600" y="1173988"/>
                  </a:lnTo>
                  <a:lnTo>
                    <a:pt x="6904393" y="1184109"/>
                  </a:lnTo>
                  <a:lnTo>
                    <a:pt x="6898551" y="1337487"/>
                  </a:lnTo>
                  <a:lnTo>
                    <a:pt x="6980466" y="1337487"/>
                  </a:lnTo>
                  <a:lnTo>
                    <a:pt x="6990588" y="1245463"/>
                  </a:lnTo>
                  <a:lnTo>
                    <a:pt x="7176795" y="1242390"/>
                  </a:lnTo>
                  <a:lnTo>
                    <a:pt x="7166369" y="1337487"/>
                  </a:lnTo>
                  <a:lnTo>
                    <a:pt x="7278637" y="1337487"/>
                  </a:lnTo>
                  <a:lnTo>
                    <a:pt x="7283780" y="1242390"/>
                  </a:lnTo>
                  <a:lnTo>
                    <a:pt x="7286917" y="1184109"/>
                  </a:lnTo>
                  <a:close/>
                </a:path>
                <a:path w="12200890" h="1337945">
                  <a:moveTo>
                    <a:pt x="7712024" y="1010475"/>
                  </a:moveTo>
                  <a:lnTo>
                    <a:pt x="7694523" y="899109"/>
                  </a:lnTo>
                  <a:lnTo>
                    <a:pt x="7690853" y="875792"/>
                  </a:lnTo>
                  <a:lnTo>
                    <a:pt x="7620305" y="847166"/>
                  </a:lnTo>
                  <a:lnTo>
                    <a:pt x="7620305" y="1088390"/>
                  </a:lnTo>
                  <a:lnTo>
                    <a:pt x="7546988" y="1160475"/>
                  </a:lnTo>
                  <a:lnTo>
                    <a:pt x="7431341" y="1146060"/>
                  </a:lnTo>
                  <a:lnTo>
                    <a:pt x="7389609" y="1001877"/>
                  </a:lnTo>
                  <a:lnTo>
                    <a:pt x="7463549" y="899109"/>
                  </a:lnTo>
                  <a:lnTo>
                    <a:pt x="7610183" y="934694"/>
                  </a:lnTo>
                  <a:lnTo>
                    <a:pt x="7620305" y="1088390"/>
                  </a:lnTo>
                  <a:lnTo>
                    <a:pt x="7620305" y="847166"/>
                  </a:lnTo>
                  <a:lnTo>
                    <a:pt x="7566927" y="825487"/>
                  </a:lnTo>
                  <a:lnTo>
                    <a:pt x="7381024" y="813828"/>
                  </a:lnTo>
                  <a:lnTo>
                    <a:pt x="7300341" y="937768"/>
                  </a:lnTo>
                  <a:lnTo>
                    <a:pt x="7300341" y="1092682"/>
                  </a:lnTo>
                  <a:lnTo>
                    <a:pt x="7370292" y="1238084"/>
                  </a:lnTo>
                  <a:lnTo>
                    <a:pt x="7566927" y="1247597"/>
                  </a:lnTo>
                  <a:lnTo>
                    <a:pt x="7701585" y="1185633"/>
                  </a:lnTo>
                  <a:lnTo>
                    <a:pt x="7703083" y="1160475"/>
                  </a:lnTo>
                  <a:lnTo>
                    <a:pt x="7712024" y="1010475"/>
                  </a:lnTo>
                  <a:close/>
                </a:path>
                <a:path w="12200890" h="1337945">
                  <a:moveTo>
                    <a:pt x="8087855" y="1122756"/>
                  </a:moveTo>
                  <a:lnTo>
                    <a:pt x="8033245" y="1068146"/>
                  </a:lnTo>
                  <a:lnTo>
                    <a:pt x="7995818" y="1030719"/>
                  </a:lnTo>
                  <a:lnTo>
                    <a:pt x="8031886" y="984707"/>
                  </a:lnTo>
                  <a:lnTo>
                    <a:pt x="8078038" y="925804"/>
                  </a:lnTo>
                  <a:lnTo>
                    <a:pt x="8031416" y="874890"/>
                  </a:lnTo>
                  <a:lnTo>
                    <a:pt x="7986319" y="825639"/>
                  </a:lnTo>
                  <a:lnTo>
                    <a:pt x="7986319" y="1150975"/>
                  </a:lnTo>
                  <a:lnTo>
                    <a:pt x="7835392" y="1191158"/>
                  </a:lnTo>
                  <a:lnTo>
                    <a:pt x="7844891" y="1068146"/>
                  </a:lnTo>
                  <a:lnTo>
                    <a:pt x="7986319" y="1150975"/>
                  </a:lnTo>
                  <a:lnTo>
                    <a:pt x="7986319" y="825639"/>
                  </a:lnTo>
                  <a:lnTo>
                    <a:pt x="7982318" y="821258"/>
                  </a:lnTo>
                  <a:lnTo>
                    <a:pt x="7982318" y="937768"/>
                  </a:lnTo>
                  <a:lnTo>
                    <a:pt x="7845514" y="984707"/>
                  </a:lnTo>
                  <a:lnTo>
                    <a:pt x="7842453" y="977836"/>
                  </a:lnTo>
                  <a:lnTo>
                    <a:pt x="7839748" y="957249"/>
                  </a:lnTo>
                  <a:lnTo>
                    <a:pt x="7837398" y="922934"/>
                  </a:lnTo>
                  <a:lnTo>
                    <a:pt x="7835392" y="874890"/>
                  </a:lnTo>
                  <a:lnTo>
                    <a:pt x="7982318" y="937768"/>
                  </a:lnTo>
                  <a:lnTo>
                    <a:pt x="7982318" y="821258"/>
                  </a:lnTo>
                  <a:lnTo>
                    <a:pt x="7965135" y="802487"/>
                  </a:lnTo>
                  <a:lnTo>
                    <a:pt x="7739062" y="829779"/>
                  </a:lnTo>
                  <a:lnTo>
                    <a:pt x="7750416" y="1245463"/>
                  </a:lnTo>
                  <a:lnTo>
                    <a:pt x="8057172" y="1227048"/>
                  </a:lnTo>
                  <a:lnTo>
                    <a:pt x="8067726" y="1191158"/>
                  </a:lnTo>
                  <a:lnTo>
                    <a:pt x="8087855" y="1122756"/>
                  </a:lnTo>
                  <a:close/>
                </a:path>
                <a:path w="12200890" h="1337945">
                  <a:moveTo>
                    <a:pt x="8501710" y="1245450"/>
                  </a:moveTo>
                  <a:lnTo>
                    <a:pt x="8466531" y="1122743"/>
                  </a:lnTo>
                  <a:lnTo>
                    <a:pt x="8445068" y="1047889"/>
                  </a:lnTo>
                  <a:lnTo>
                    <a:pt x="8396160" y="877328"/>
                  </a:lnTo>
                  <a:lnTo>
                    <a:pt x="8379015" y="817511"/>
                  </a:lnTo>
                  <a:lnTo>
                    <a:pt x="8348332" y="817359"/>
                  </a:lnTo>
                  <a:lnTo>
                    <a:pt x="8348332" y="1047889"/>
                  </a:lnTo>
                  <a:lnTo>
                    <a:pt x="8225625" y="1047889"/>
                  </a:lnTo>
                  <a:lnTo>
                    <a:pt x="8275320" y="877328"/>
                  </a:lnTo>
                  <a:lnTo>
                    <a:pt x="8348332" y="1047889"/>
                  </a:lnTo>
                  <a:lnTo>
                    <a:pt x="8348332" y="817359"/>
                  </a:lnTo>
                  <a:lnTo>
                    <a:pt x="8208454" y="816597"/>
                  </a:lnTo>
                  <a:lnTo>
                    <a:pt x="8102930" y="1245450"/>
                  </a:lnTo>
                  <a:lnTo>
                    <a:pt x="8194954" y="1245450"/>
                  </a:lnTo>
                  <a:lnTo>
                    <a:pt x="8256308" y="1122743"/>
                  </a:lnTo>
                  <a:lnTo>
                    <a:pt x="8317649" y="1122743"/>
                  </a:lnTo>
                  <a:lnTo>
                    <a:pt x="8379015" y="1245450"/>
                  </a:lnTo>
                  <a:lnTo>
                    <a:pt x="8501710" y="1245450"/>
                  </a:lnTo>
                  <a:close/>
                </a:path>
                <a:path w="12200890" h="1337945">
                  <a:moveTo>
                    <a:pt x="8885161" y="815987"/>
                  </a:moveTo>
                  <a:lnTo>
                    <a:pt x="8523186" y="815987"/>
                  </a:lnTo>
                  <a:lnTo>
                    <a:pt x="8523186" y="917841"/>
                  </a:lnTo>
                  <a:lnTo>
                    <a:pt x="8642833" y="925817"/>
                  </a:lnTo>
                  <a:lnTo>
                    <a:pt x="8629637" y="1245463"/>
                  </a:lnTo>
                  <a:lnTo>
                    <a:pt x="8810625" y="1245463"/>
                  </a:lnTo>
                  <a:lnTo>
                    <a:pt x="8765527" y="938695"/>
                  </a:lnTo>
                  <a:lnTo>
                    <a:pt x="8885161" y="919683"/>
                  </a:lnTo>
                  <a:lnTo>
                    <a:pt x="8885161" y="815987"/>
                  </a:lnTo>
                  <a:close/>
                </a:path>
                <a:path w="12200890" h="1337945">
                  <a:moveTo>
                    <a:pt x="9155697" y="443572"/>
                  </a:moveTo>
                  <a:lnTo>
                    <a:pt x="9149537" y="346087"/>
                  </a:lnTo>
                  <a:lnTo>
                    <a:pt x="9143771" y="261581"/>
                  </a:lnTo>
                  <a:lnTo>
                    <a:pt x="9138412" y="190093"/>
                  </a:lnTo>
                  <a:lnTo>
                    <a:pt x="9133459" y="131597"/>
                  </a:lnTo>
                  <a:lnTo>
                    <a:pt x="9128912" y="86093"/>
                  </a:lnTo>
                  <a:lnTo>
                    <a:pt x="9121013" y="34099"/>
                  </a:lnTo>
                  <a:lnTo>
                    <a:pt x="9117660" y="27597"/>
                  </a:lnTo>
                  <a:lnTo>
                    <a:pt x="8993429" y="27597"/>
                  </a:lnTo>
                  <a:lnTo>
                    <a:pt x="9013063" y="242341"/>
                  </a:lnTo>
                  <a:lnTo>
                    <a:pt x="8829002" y="251536"/>
                  </a:lnTo>
                  <a:lnTo>
                    <a:pt x="8810587" y="36804"/>
                  </a:lnTo>
                  <a:lnTo>
                    <a:pt x="8730831" y="36804"/>
                  </a:lnTo>
                  <a:lnTo>
                    <a:pt x="8747404" y="466280"/>
                  </a:lnTo>
                  <a:lnTo>
                    <a:pt x="8837905" y="452780"/>
                  </a:lnTo>
                  <a:lnTo>
                    <a:pt x="8829002" y="312889"/>
                  </a:lnTo>
                  <a:lnTo>
                    <a:pt x="9025636" y="303682"/>
                  </a:lnTo>
                  <a:lnTo>
                    <a:pt x="9043733" y="447573"/>
                  </a:lnTo>
                  <a:lnTo>
                    <a:pt x="9155697" y="443572"/>
                  </a:lnTo>
                  <a:close/>
                </a:path>
                <a:path w="12200890" h="1337945">
                  <a:moveTo>
                    <a:pt x="9198331" y="785317"/>
                  </a:moveTo>
                  <a:lnTo>
                    <a:pt x="8922245" y="815987"/>
                  </a:lnTo>
                  <a:lnTo>
                    <a:pt x="8922245" y="1245463"/>
                  </a:lnTo>
                  <a:lnTo>
                    <a:pt x="9198331" y="1228890"/>
                  </a:lnTo>
                  <a:lnTo>
                    <a:pt x="9198331" y="1139939"/>
                  </a:lnTo>
                  <a:lnTo>
                    <a:pt x="9014269" y="1144841"/>
                  </a:lnTo>
                  <a:lnTo>
                    <a:pt x="9014269" y="1061402"/>
                  </a:lnTo>
                  <a:lnTo>
                    <a:pt x="9198331" y="1048512"/>
                  </a:lnTo>
                  <a:lnTo>
                    <a:pt x="9198331" y="969378"/>
                  </a:lnTo>
                  <a:lnTo>
                    <a:pt x="8994635" y="969378"/>
                  </a:lnTo>
                  <a:lnTo>
                    <a:pt x="8999550" y="908011"/>
                  </a:lnTo>
                  <a:lnTo>
                    <a:pt x="9198331" y="877341"/>
                  </a:lnTo>
                  <a:lnTo>
                    <a:pt x="9198331" y="785317"/>
                  </a:lnTo>
                  <a:close/>
                </a:path>
                <a:path w="12200890" h="1337945">
                  <a:moveTo>
                    <a:pt x="9579013" y="825195"/>
                  </a:moveTo>
                  <a:lnTo>
                    <a:pt x="9321317" y="812914"/>
                  </a:lnTo>
                  <a:lnTo>
                    <a:pt x="9312732" y="1092073"/>
                  </a:lnTo>
                  <a:lnTo>
                    <a:pt x="9287573" y="1159865"/>
                  </a:lnTo>
                  <a:lnTo>
                    <a:pt x="9235427" y="1171829"/>
                  </a:lnTo>
                  <a:lnTo>
                    <a:pt x="9241561" y="1245450"/>
                  </a:lnTo>
                  <a:lnTo>
                    <a:pt x="9348927" y="1224889"/>
                  </a:lnTo>
                  <a:lnTo>
                    <a:pt x="9385732" y="1111084"/>
                  </a:lnTo>
                  <a:lnTo>
                    <a:pt x="9398013" y="892670"/>
                  </a:lnTo>
                  <a:lnTo>
                    <a:pt x="9501086" y="907097"/>
                  </a:lnTo>
                  <a:lnTo>
                    <a:pt x="9493110" y="1245450"/>
                  </a:lnTo>
                  <a:lnTo>
                    <a:pt x="9579013" y="1236865"/>
                  </a:lnTo>
                  <a:lnTo>
                    <a:pt x="9579013" y="825195"/>
                  </a:lnTo>
                  <a:close/>
                </a:path>
                <a:path w="12200890" h="1337945">
                  <a:moveTo>
                    <a:pt x="9595942" y="225158"/>
                  </a:moveTo>
                  <a:lnTo>
                    <a:pt x="9578442" y="113792"/>
                  </a:lnTo>
                  <a:lnTo>
                    <a:pt x="9574784" y="90474"/>
                  </a:lnTo>
                  <a:lnTo>
                    <a:pt x="9504223" y="61849"/>
                  </a:lnTo>
                  <a:lnTo>
                    <a:pt x="9504223" y="303072"/>
                  </a:lnTo>
                  <a:lnTo>
                    <a:pt x="9430906" y="375158"/>
                  </a:lnTo>
                  <a:lnTo>
                    <a:pt x="9315259" y="360743"/>
                  </a:lnTo>
                  <a:lnTo>
                    <a:pt x="9273527" y="216560"/>
                  </a:lnTo>
                  <a:lnTo>
                    <a:pt x="9347467" y="113792"/>
                  </a:lnTo>
                  <a:lnTo>
                    <a:pt x="9494101" y="149377"/>
                  </a:lnTo>
                  <a:lnTo>
                    <a:pt x="9504223" y="303072"/>
                  </a:lnTo>
                  <a:lnTo>
                    <a:pt x="9504223" y="61849"/>
                  </a:lnTo>
                  <a:lnTo>
                    <a:pt x="9450845" y="40182"/>
                  </a:lnTo>
                  <a:lnTo>
                    <a:pt x="9264942" y="28511"/>
                  </a:lnTo>
                  <a:lnTo>
                    <a:pt x="9184272" y="152450"/>
                  </a:lnTo>
                  <a:lnTo>
                    <a:pt x="9184272" y="307365"/>
                  </a:lnTo>
                  <a:lnTo>
                    <a:pt x="9254211" y="452767"/>
                  </a:lnTo>
                  <a:lnTo>
                    <a:pt x="9450845" y="462280"/>
                  </a:lnTo>
                  <a:lnTo>
                    <a:pt x="9585515" y="400316"/>
                  </a:lnTo>
                  <a:lnTo>
                    <a:pt x="9587014" y="375158"/>
                  </a:lnTo>
                  <a:lnTo>
                    <a:pt x="9595942" y="225158"/>
                  </a:lnTo>
                  <a:close/>
                </a:path>
                <a:path w="12200890" h="1337945">
                  <a:moveTo>
                    <a:pt x="9944354" y="1142987"/>
                  </a:moveTo>
                  <a:lnTo>
                    <a:pt x="9906914" y="1061389"/>
                  </a:lnTo>
                  <a:lnTo>
                    <a:pt x="9883000" y="1009243"/>
                  </a:lnTo>
                  <a:lnTo>
                    <a:pt x="9863049" y="1008151"/>
                  </a:lnTo>
                  <a:lnTo>
                    <a:pt x="9863049" y="1153414"/>
                  </a:lnTo>
                  <a:lnTo>
                    <a:pt x="9714890" y="1184097"/>
                  </a:lnTo>
                  <a:lnTo>
                    <a:pt x="9726549" y="1061389"/>
                  </a:lnTo>
                  <a:lnTo>
                    <a:pt x="9863049" y="1153414"/>
                  </a:lnTo>
                  <a:lnTo>
                    <a:pt x="9863049" y="1008151"/>
                  </a:lnTo>
                  <a:lnTo>
                    <a:pt x="9715805" y="1000048"/>
                  </a:lnTo>
                  <a:lnTo>
                    <a:pt x="9726549" y="815987"/>
                  </a:lnTo>
                  <a:lnTo>
                    <a:pt x="9619170" y="809853"/>
                  </a:lnTo>
                  <a:lnTo>
                    <a:pt x="9611512" y="1245768"/>
                  </a:lnTo>
                  <a:lnTo>
                    <a:pt x="9873183" y="1254658"/>
                  </a:lnTo>
                  <a:lnTo>
                    <a:pt x="9918141" y="1184097"/>
                  </a:lnTo>
                  <a:lnTo>
                    <a:pt x="9944354" y="1142987"/>
                  </a:lnTo>
                  <a:close/>
                </a:path>
                <a:path w="12200890" h="1337945">
                  <a:moveTo>
                    <a:pt x="10208755" y="443572"/>
                  </a:moveTo>
                  <a:lnTo>
                    <a:pt x="10202596" y="346087"/>
                  </a:lnTo>
                  <a:lnTo>
                    <a:pt x="10196830" y="261581"/>
                  </a:lnTo>
                  <a:lnTo>
                    <a:pt x="10191471" y="190093"/>
                  </a:lnTo>
                  <a:lnTo>
                    <a:pt x="10186518" y="131597"/>
                  </a:lnTo>
                  <a:lnTo>
                    <a:pt x="10181971" y="86093"/>
                  </a:lnTo>
                  <a:lnTo>
                    <a:pt x="10174059" y="34099"/>
                  </a:lnTo>
                  <a:lnTo>
                    <a:pt x="10170719" y="27597"/>
                  </a:lnTo>
                  <a:lnTo>
                    <a:pt x="10046487" y="27597"/>
                  </a:lnTo>
                  <a:lnTo>
                    <a:pt x="10066109" y="242341"/>
                  </a:lnTo>
                  <a:lnTo>
                    <a:pt x="9882060" y="251536"/>
                  </a:lnTo>
                  <a:lnTo>
                    <a:pt x="9863645" y="36804"/>
                  </a:lnTo>
                  <a:lnTo>
                    <a:pt x="9783889" y="36804"/>
                  </a:lnTo>
                  <a:lnTo>
                    <a:pt x="9800463" y="466280"/>
                  </a:lnTo>
                  <a:lnTo>
                    <a:pt x="9890963" y="452780"/>
                  </a:lnTo>
                  <a:lnTo>
                    <a:pt x="9882060" y="312889"/>
                  </a:lnTo>
                  <a:lnTo>
                    <a:pt x="10078695" y="303682"/>
                  </a:lnTo>
                  <a:lnTo>
                    <a:pt x="10096792" y="447573"/>
                  </a:lnTo>
                  <a:lnTo>
                    <a:pt x="10208755" y="443572"/>
                  </a:lnTo>
                  <a:close/>
                </a:path>
                <a:path w="12200890" h="1337945">
                  <a:moveTo>
                    <a:pt x="10405720" y="1228890"/>
                  </a:moveTo>
                  <a:lnTo>
                    <a:pt x="10399547" y="1131404"/>
                  </a:lnTo>
                  <a:lnTo>
                    <a:pt x="10393794" y="1046899"/>
                  </a:lnTo>
                  <a:lnTo>
                    <a:pt x="10388435" y="975410"/>
                  </a:lnTo>
                  <a:lnTo>
                    <a:pt x="10383482" y="916914"/>
                  </a:lnTo>
                  <a:lnTo>
                    <a:pt x="10378923" y="871410"/>
                  </a:lnTo>
                  <a:lnTo>
                    <a:pt x="10371023" y="819416"/>
                  </a:lnTo>
                  <a:lnTo>
                    <a:pt x="10367670" y="812914"/>
                  </a:lnTo>
                  <a:lnTo>
                    <a:pt x="10243439" y="812914"/>
                  </a:lnTo>
                  <a:lnTo>
                    <a:pt x="10263073" y="1027658"/>
                  </a:lnTo>
                  <a:lnTo>
                    <a:pt x="10079012" y="1036853"/>
                  </a:lnTo>
                  <a:lnTo>
                    <a:pt x="10060610" y="822121"/>
                  </a:lnTo>
                  <a:lnTo>
                    <a:pt x="9980854" y="822121"/>
                  </a:lnTo>
                  <a:lnTo>
                    <a:pt x="9997415" y="1251597"/>
                  </a:lnTo>
                  <a:lnTo>
                    <a:pt x="10087915" y="1238097"/>
                  </a:lnTo>
                  <a:lnTo>
                    <a:pt x="10079012" y="1098207"/>
                  </a:lnTo>
                  <a:lnTo>
                    <a:pt x="10275646" y="1088999"/>
                  </a:lnTo>
                  <a:lnTo>
                    <a:pt x="10293756" y="1232877"/>
                  </a:lnTo>
                  <a:lnTo>
                    <a:pt x="10405720" y="1228890"/>
                  </a:lnTo>
                  <a:close/>
                </a:path>
                <a:path w="12200890" h="1337945">
                  <a:moveTo>
                    <a:pt x="10524782" y="0"/>
                  </a:moveTo>
                  <a:lnTo>
                    <a:pt x="10248697" y="30670"/>
                  </a:lnTo>
                  <a:lnTo>
                    <a:pt x="10248697" y="460146"/>
                  </a:lnTo>
                  <a:lnTo>
                    <a:pt x="10524782" y="443572"/>
                  </a:lnTo>
                  <a:lnTo>
                    <a:pt x="10524782" y="354622"/>
                  </a:lnTo>
                  <a:lnTo>
                    <a:pt x="10340721" y="359524"/>
                  </a:lnTo>
                  <a:lnTo>
                    <a:pt x="10340721" y="276085"/>
                  </a:lnTo>
                  <a:lnTo>
                    <a:pt x="10524782" y="263194"/>
                  </a:lnTo>
                  <a:lnTo>
                    <a:pt x="10524782" y="184061"/>
                  </a:lnTo>
                  <a:lnTo>
                    <a:pt x="10321087" y="184061"/>
                  </a:lnTo>
                  <a:lnTo>
                    <a:pt x="10326002" y="122694"/>
                  </a:lnTo>
                  <a:lnTo>
                    <a:pt x="10524782" y="92024"/>
                  </a:lnTo>
                  <a:lnTo>
                    <a:pt x="10524782" y="0"/>
                  </a:lnTo>
                  <a:close/>
                </a:path>
                <a:path w="12200890" h="1337945">
                  <a:moveTo>
                    <a:pt x="10845952" y="1010475"/>
                  </a:moveTo>
                  <a:lnTo>
                    <a:pt x="10828452" y="899109"/>
                  </a:lnTo>
                  <a:lnTo>
                    <a:pt x="10824794" y="875792"/>
                  </a:lnTo>
                  <a:lnTo>
                    <a:pt x="10754246" y="847166"/>
                  </a:lnTo>
                  <a:lnTo>
                    <a:pt x="10754246" y="1088390"/>
                  </a:lnTo>
                  <a:lnTo>
                    <a:pt x="10680929" y="1160475"/>
                  </a:lnTo>
                  <a:lnTo>
                    <a:pt x="10565270" y="1146060"/>
                  </a:lnTo>
                  <a:lnTo>
                    <a:pt x="10523550" y="1001877"/>
                  </a:lnTo>
                  <a:lnTo>
                    <a:pt x="10597477" y="899109"/>
                  </a:lnTo>
                  <a:lnTo>
                    <a:pt x="10744111" y="934694"/>
                  </a:lnTo>
                  <a:lnTo>
                    <a:pt x="10754246" y="1088390"/>
                  </a:lnTo>
                  <a:lnTo>
                    <a:pt x="10754246" y="847166"/>
                  </a:lnTo>
                  <a:lnTo>
                    <a:pt x="10700855" y="825487"/>
                  </a:lnTo>
                  <a:lnTo>
                    <a:pt x="10514965" y="813828"/>
                  </a:lnTo>
                  <a:lnTo>
                    <a:pt x="10434282" y="937768"/>
                  </a:lnTo>
                  <a:lnTo>
                    <a:pt x="10434282" y="1092682"/>
                  </a:lnTo>
                  <a:lnTo>
                    <a:pt x="10504221" y="1238084"/>
                  </a:lnTo>
                  <a:lnTo>
                    <a:pt x="10700855" y="1247597"/>
                  </a:lnTo>
                  <a:lnTo>
                    <a:pt x="10835526" y="1185633"/>
                  </a:lnTo>
                  <a:lnTo>
                    <a:pt x="10837024" y="1160475"/>
                  </a:lnTo>
                  <a:lnTo>
                    <a:pt x="10845952" y="1010475"/>
                  </a:lnTo>
                  <a:close/>
                </a:path>
                <a:path w="12200890" h="1337945">
                  <a:moveTo>
                    <a:pt x="10923842" y="30670"/>
                  </a:moveTo>
                  <a:lnTo>
                    <a:pt x="10561866" y="30670"/>
                  </a:lnTo>
                  <a:lnTo>
                    <a:pt x="10561866" y="132524"/>
                  </a:lnTo>
                  <a:lnTo>
                    <a:pt x="10681513" y="140500"/>
                  </a:lnTo>
                  <a:lnTo>
                    <a:pt x="10668318" y="460146"/>
                  </a:lnTo>
                  <a:lnTo>
                    <a:pt x="10849305" y="460146"/>
                  </a:lnTo>
                  <a:lnTo>
                    <a:pt x="10804208" y="153377"/>
                  </a:lnTo>
                  <a:lnTo>
                    <a:pt x="10923842" y="134366"/>
                  </a:lnTo>
                  <a:lnTo>
                    <a:pt x="10923842" y="30670"/>
                  </a:lnTo>
                  <a:close/>
                </a:path>
                <a:path w="12200890" h="1337945">
                  <a:moveTo>
                    <a:pt x="11272076" y="1153426"/>
                  </a:moveTo>
                  <a:lnTo>
                    <a:pt x="11216246" y="1092085"/>
                  </a:lnTo>
                  <a:lnTo>
                    <a:pt x="11056112" y="1163853"/>
                  </a:lnTo>
                  <a:lnTo>
                    <a:pt x="10954880" y="1041768"/>
                  </a:lnTo>
                  <a:lnTo>
                    <a:pt x="11067161" y="919683"/>
                  </a:lnTo>
                  <a:lnTo>
                    <a:pt x="11184039" y="969378"/>
                  </a:lnTo>
                  <a:lnTo>
                    <a:pt x="11243247" y="877341"/>
                  </a:lnTo>
                  <a:lnTo>
                    <a:pt x="11119930" y="815987"/>
                  </a:lnTo>
                  <a:lnTo>
                    <a:pt x="10976966" y="815987"/>
                  </a:lnTo>
                  <a:lnTo>
                    <a:pt x="10893539" y="908011"/>
                  </a:lnTo>
                  <a:lnTo>
                    <a:pt x="10886148" y="978357"/>
                  </a:lnTo>
                  <a:lnTo>
                    <a:pt x="10880877" y="1036015"/>
                  </a:lnTo>
                  <a:lnTo>
                    <a:pt x="10877715" y="1080973"/>
                  </a:lnTo>
                  <a:lnTo>
                    <a:pt x="10876661" y="1113243"/>
                  </a:lnTo>
                  <a:lnTo>
                    <a:pt x="10876928" y="1124686"/>
                  </a:lnTo>
                  <a:lnTo>
                    <a:pt x="10877728" y="1132954"/>
                  </a:lnTo>
                  <a:lnTo>
                    <a:pt x="10879061" y="1138034"/>
                  </a:lnTo>
                  <a:lnTo>
                    <a:pt x="10880954" y="1139939"/>
                  </a:lnTo>
                  <a:lnTo>
                    <a:pt x="10966856" y="1245463"/>
                  </a:lnTo>
                  <a:lnTo>
                    <a:pt x="11148149" y="1245463"/>
                  </a:lnTo>
                  <a:lnTo>
                    <a:pt x="11272076" y="1153426"/>
                  </a:lnTo>
                  <a:close/>
                </a:path>
                <a:path w="12200890" h="1337945">
                  <a:moveTo>
                    <a:pt x="11663197" y="815987"/>
                  </a:moveTo>
                  <a:lnTo>
                    <a:pt x="11301222" y="815987"/>
                  </a:lnTo>
                  <a:lnTo>
                    <a:pt x="11301222" y="917841"/>
                  </a:lnTo>
                  <a:lnTo>
                    <a:pt x="11420856" y="925817"/>
                  </a:lnTo>
                  <a:lnTo>
                    <a:pt x="11407661" y="1245463"/>
                  </a:lnTo>
                  <a:lnTo>
                    <a:pt x="11588648" y="1245463"/>
                  </a:lnTo>
                  <a:lnTo>
                    <a:pt x="11543551" y="938695"/>
                  </a:lnTo>
                  <a:lnTo>
                    <a:pt x="11663197" y="919683"/>
                  </a:lnTo>
                  <a:lnTo>
                    <a:pt x="11663197" y="815987"/>
                  </a:lnTo>
                  <a:close/>
                </a:path>
                <a:path w="12200890" h="1337945">
                  <a:moveTo>
                    <a:pt x="12040845" y="1251597"/>
                  </a:moveTo>
                  <a:lnTo>
                    <a:pt x="12007088" y="815987"/>
                  </a:lnTo>
                  <a:lnTo>
                    <a:pt x="11884381" y="812914"/>
                  </a:lnTo>
                  <a:lnTo>
                    <a:pt x="11804625" y="1061402"/>
                  </a:lnTo>
                  <a:lnTo>
                    <a:pt x="11776405" y="825195"/>
                  </a:lnTo>
                  <a:lnTo>
                    <a:pt x="11688051" y="812914"/>
                  </a:lnTo>
                  <a:lnTo>
                    <a:pt x="11711369" y="1245463"/>
                  </a:lnTo>
                  <a:lnTo>
                    <a:pt x="11816893" y="1248524"/>
                  </a:lnTo>
                  <a:lnTo>
                    <a:pt x="11903405" y="969378"/>
                  </a:lnTo>
                  <a:lnTo>
                    <a:pt x="11927332" y="1245463"/>
                  </a:lnTo>
                  <a:lnTo>
                    <a:pt x="12040845" y="1251597"/>
                  </a:lnTo>
                  <a:close/>
                </a:path>
                <a:path w="12200890" h="1337945">
                  <a:moveTo>
                    <a:pt x="12200661" y="1204963"/>
                  </a:moveTo>
                  <a:lnTo>
                    <a:pt x="12130418" y="1160792"/>
                  </a:lnTo>
                  <a:lnTo>
                    <a:pt x="12077954" y="1217841"/>
                  </a:lnTo>
                  <a:lnTo>
                    <a:pt x="12137174" y="1281036"/>
                  </a:lnTo>
                  <a:lnTo>
                    <a:pt x="12200661" y="120496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541286" y="2045760"/>
              <a:ext cx="19091910" cy="7689850"/>
            </a:xfrm>
            <a:custGeom>
              <a:avLst/>
              <a:gdLst/>
              <a:ahLst/>
              <a:cxnLst/>
              <a:rect l="l" t="t" r="r" b="b"/>
              <a:pathLst>
                <a:path w="19091910" h="7689850">
                  <a:moveTo>
                    <a:pt x="2287003" y="1076934"/>
                  </a:moveTo>
                  <a:lnTo>
                    <a:pt x="1292618" y="1259001"/>
                  </a:lnTo>
                  <a:lnTo>
                    <a:pt x="680478" y="0"/>
                  </a:lnTo>
                  <a:lnTo>
                    <a:pt x="929182" y="1335849"/>
                  </a:lnTo>
                  <a:lnTo>
                    <a:pt x="0" y="1967014"/>
                  </a:lnTo>
                  <a:lnTo>
                    <a:pt x="1083970" y="1720710"/>
                  </a:lnTo>
                  <a:lnTo>
                    <a:pt x="1649603" y="2888005"/>
                  </a:lnTo>
                  <a:lnTo>
                    <a:pt x="1429740" y="1599958"/>
                  </a:lnTo>
                  <a:lnTo>
                    <a:pt x="2287003" y="1076934"/>
                  </a:lnTo>
                  <a:close/>
                </a:path>
                <a:path w="19091910" h="7689850">
                  <a:moveTo>
                    <a:pt x="19091352" y="7028154"/>
                  </a:moveTo>
                  <a:lnTo>
                    <a:pt x="18317896" y="6377229"/>
                  </a:lnTo>
                  <a:lnTo>
                    <a:pt x="18899074" y="5103634"/>
                  </a:lnTo>
                  <a:lnTo>
                    <a:pt x="18027257" y="6145885"/>
                  </a:lnTo>
                  <a:lnTo>
                    <a:pt x="16948963" y="5831141"/>
                  </a:lnTo>
                  <a:lnTo>
                    <a:pt x="17829010" y="6510261"/>
                  </a:lnTo>
                  <a:lnTo>
                    <a:pt x="17288942" y="7689609"/>
                  </a:lnTo>
                  <a:lnTo>
                    <a:pt x="18142255" y="6700037"/>
                  </a:lnTo>
                  <a:lnTo>
                    <a:pt x="19091352" y="702815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261772" y="4815623"/>
              <a:ext cx="4652010" cy="3383279"/>
            </a:xfrm>
            <a:custGeom>
              <a:avLst/>
              <a:gdLst/>
              <a:ahLst/>
              <a:cxnLst/>
              <a:rect l="l" t="t" r="r" b="b"/>
              <a:pathLst>
                <a:path w="4652010" h="3383279">
                  <a:moveTo>
                    <a:pt x="0" y="3383080"/>
                  </a:moveTo>
                  <a:lnTo>
                    <a:pt x="4651732" y="3383080"/>
                  </a:lnTo>
                  <a:lnTo>
                    <a:pt x="4651732" y="0"/>
                  </a:lnTo>
                  <a:lnTo>
                    <a:pt x="0" y="0"/>
                  </a:lnTo>
                  <a:lnTo>
                    <a:pt x="0" y="338308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068753" y="4982762"/>
              <a:ext cx="615315" cy="368935"/>
            </a:xfrm>
            <a:custGeom>
              <a:avLst/>
              <a:gdLst/>
              <a:ahLst/>
              <a:cxnLst/>
              <a:rect l="l" t="t" r="r" b="b"/>
              <a:pathLst>
                <a:path w="615314" h="368935">
                  <a:moveTo>
                    <a:pt x="370611" y="184226"/>
                  </a:moveTo>
                  <a:lnTo>
                    <a:pt x="367245" y="146367"/>
                  </a:lnTo>
                  <a:lnTo>
                    <a:pt x="357124" y="111810"/>
                  </a:lnTo>
                  <a:lnTo>
                    <a:pt x="340271" y="80556"/>
                  </a:lnTo>
                  <a:lnTo>
                    <a:pt x="330022" y="68427"/>
                  </a:lnTo>
                  <a:lnTo>
                    <a:pt x="330022" y="184226"/>
                  </a:lnTo>
                  <a:lnTo>
                    <a:pt x="327393" y="213766"/>
                  </a:lnTo>
                  <a:lnTo>
                    <a:pt x="306298" y="265836"/>
                  </a:lnTo>
                  <a:lnTo>
                    <a:pt x="265607" y="307060"/>
                  </a:lnTo>
                  <a:lnTo>
                    <a:pt x="214337" y="328422"/>
                  </a:lnTo>
                  <a:lnTo>
                    <a:pt x="185305" y="331089"/>
                  </a:lnTo>
                  <a:lnTo>
                    <a:pt x="156260" y="328422"/>
                  </a:lnTo>
                  <a:lnTo>
                    <a:pt x="105003" y="307060"/>
                  </a:lnTo>
                  <a:lnTo>
                    <a:pt x="64325" y="265836"/>
                  </a:lnTo>
                  <a:lnTo>
                    <a:pt x="43230" y="213766"/>
                  </a:lnTo>
                  <a:lnTo>
                    <a:pt x="40589" y="184226"/>
                  </a:lnTo>
                  <a:lnTo>
                    <a:pt x="43230" y="154698"/>
                  </a:lnTo>
                  <a:lnTo>
                    <a:pt x="64325" y="102641"/>
                  </a:lnTo>
                  <a:lnTo>
                    <a:pt x="105003" y="61417"/>
                  </a:lnTo>
                  <a:lnTo>
                    <a:pt x="156260" y="40055"/>
                  </a:lnTo>
                  <a:lnTo>
                    <a:pt x="185305" y="37388"/>
                  </a:lnTo>
                  <a:lnTo>
                    <a:pt x="214337" y="40055"/>
                  </a:lnTo>
                  <a:lnTo>
                    <a:pt x="265607" y="61417"/>
                  </a:lnTo>
                  <a:lnTo>
                    <a:pt x="306298" y="102641"/>
                  </a:lnTo>
                  <a:lnTo>
                    <a:pt x="327393" y="154698"/>
                  </a:lnTo>
                  <a:lnTo>
                    <a:pt x="330022" y="184226"/>
                  </a:lnTo>
                  <a:lnTo>
                    <a:pt x="330022" y="68427"/>
                  </a:lnTo>
                  <a:lnTo>
                    <a:pt x="316674" y="52603"/>
                  </a:lnTo>
                  <a:lnTo>
                    <a:pt x="297865" y="37388"/>
                  </a:lnTo>
                  <a:lnTo>
                    <a:pt x="288239" y="29591"/>
                  </a:lnTo>
                  <a:lnTo>
                    <a:pt x="256857" y="13144"/>
                  </a:lnTo>
                  <a:lnTo>
                    <a:pt x="222554" y="3289"/>
                  </a:lnTo>
                  <a:lnTo>
                    <a:pt x="185305" y="0"/>
                  </a:lnTo>
                  <a:lnTo>
                    <a:pt x="148056" y="3289"/>
                  </a:lnTo>
                  <a:lnTo>
                    <a:pt x="82372" y="29591"/>
                  </a:lnTo>
                  <a:lnTo>
                    <a:pt x="30340" y="80556"/>
                  </a:lnTo>
                  <a:lnTo>
                    <a:pt x="3378" y="146367"/>
                  </a:lnTo>
                  <a:lnTo>
                    <a:pt x="0" y="184226"/>
                  </a:lnTo>
                  <a:lnTo>
                    <a:pt x="3365" y="221881"/>
                  </a:lnTo>
                  <a:lnTo>
                    <a:pt x="30200" y="287566"/>
                  </a:lnTo>
                  <a:lnTo>
                    <a:pt x="82029" y="338734"/>
                  </a:lnTo>
                  <a:lnTo>
                    <a:pt x="147840" y="365163"/>
                  </a:lnTo>
                  <a:lnTo>
                    <a:pt x="185305" y="368477"/>
                  </a:lnTo>
                  <a:lnTo>
                    <a:pt x="222770" y="365163"/>
                  </a:lnTo>
                  <a:lnTo>
                    <a:pt x="257200" y="355257"/>
                  </a:lnTo>
                  <a:lnTo>
                    <a:pt x="288582" y="338734"/>
                  </a:lnTo>
                  <a:lnTo>
                    <a:pt x="297954" y="331089"/>
                  </a:lnTo>
                  <a:lnTo>
                    <a:pt x="316941" y="315607"/>
                  </a:lnTo>
                  <a:lnTo>
                    <a:pt x="340423" y="287566"/>
                  </a:lnTo>
                  <a:lnTo>
                    <a:pt x="357187" y="256324"/>
                  </a:lnTo>
                  <a:lnTo>
                    <a:pt x="367258" y="221881"/>
                  </a:lnTo>
                  <a:lnTo>
                    <a:pt x="370611" y="184226"/>
                  </a:lnTo>
                  <a:close/>
                </a:path>
                <a:path w="615314" h="368935">
                  <a:moveTo>
                    <a:pt x="615175" y="139801"/>
                  </a:moveTo>
                  <a:lnTo>
                    <a:pt x="576732" y="139801"/>
                  </a:lnTo>
                  <a:lnTo>
                    <a:pt x="576732" y="231241"/>
                  </a:lnTo>
                  <a:lnTo>
                    <a:pt x="472059" y="231241"/>
                  </a:lnTo>
                  <a:lnTo>
                    <a:pt x="472059" y="139801"/>
                  </a:lnTo>
                  <a:lnTo>
                    <a:pt x="433616" y="139801"/>
                  </a:lnTo>
                  <a:lnTo>
                    <a:pt x="433616" y="231241"/>
                  </a:lnTo>
                  <a:lnTo>
                    <a:pt x="433616" y="266801"/>
                  </a:lnTo>
                  <a:lnTo>
                    <a:pt x="433616" y="362051"/>
                  </a:lnTo>
                  <a:lnTo>
                    <a:pt x="472059" y="362051"/>
                  </a:lnTo>
                  <a:lnTo>
                    <a:pt x="472059" y="266801"/>
                  </a:lnTo>
                  <a:lnTo>
                    <a:pt x="576732" y="266801"/>
                  </a:lnTo>
                  <a:lnTo>
                    <a:pt x="576732" y="362051"/>
                  </a:lnTo>
                  <a:lnTo>
                    <a:pt x="615175" y="362051"/>
                  </a:lnTo>
                  <a:lnTo>
                    <a:pt x="615175" y="266801"/>
                  </a:lnTo>
                  <a:lnTo>
                    <a:pt x="615175" y="231241"/>
                  </a:lnTo>
                  <a:lnTo>
                    <a:pt x="615175" y="139801"/>
                  </a:lnTo>
                  <a:close/>
                </a:path>
              </a:pathLst>
            </a:custGeom>
            <a:solidFill>
              <a:srgbClr val="FFFFFF">
                <a:alpha val="98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742691" y="5117854"/>
              <a:ext cx="222160" cy="233364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809586" y="5763393"/>
              <a:ext cx="181610" cy="222250"/>
            </a:xfrm>
            <a:custGeom>
              <a:avLst/>
              <a:gdLst/>
              <a:ahLst/>
              <a:cxnLst/>
              <a:rect l="l" t="t" r="r" b="b"/>
              <a:pathLst>
                <a:path w="181609" h="222250">
                  <a:moveTo>
                    <a:pt x="181559" y="0"/>
                  </a:moveTo>
                  <a:lnTo>
                    <a:pt x="143116" y="0"/>
                  </a:lnTo>
                  <a:lnTo>
                    <a:pt x="143116" y="91440"/>
                  </a:lnTo>
                  <a:lnTo>
                    <a:pt x="38442" y="91440"/>
                  </a:lnTo>
                  <a:lnTo>
                    <a:pt x="38442" y="0"/>
                  </a:lnTo>
                  <a:lnTo>
                    <a:pt x="0" y="0"/>
                  </a:lnTo>
                  <a:lnTo>
                    <a:pt x="0" y="91440"/>
                  </a:lnTo>
                  <a:lnTo>
                    <a:pt x="0" y="127000"/>
                  </a:lnTo>
                  <a:lnTo>
                    <a:pt x="0" y="222250"/>
                  </a:lnTo>
                  <a:lnTo>
                    <a:pt x="38442" y="222250"/>
                  </a:lnTo>
                  <a:lnTo>
                    <a:pt x="38442" y="127000"/>
                  </a:lnTo>
                  <a:lnTo>
                    <a:pt x="143116" y="127000"/>
                  </a:lnTo>
                  <a:lnTo>
                    <a:pt x="143116" y="222250"/>
                  </a:lnTo>
                  <a:lnTo>
                    <a:pt x="181559" y="222250"/>
                  </a:lnTo>
                  <a:lnTo>
                    <a:pt x="181559" y="127000"/>
                  </a:lnTo>
                  <a:lnTo>
                    <a:pt x="181559" y="91440"/>
                  </a:lnTo>
                  <a:lnTo>
                    <a:pt x="181559" y="0"/>
                  </a:lnTo>
                  <a:close/>
                </a:path>
              </a:pathLst>
            </a:custGeom>
            <a:solidFill>
              <a:srgbClr val="FFFFFF">
                <a:alpha val="98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49905" y="5758683"/>
              <a:ext cx="212004" cy="233364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445044" y="5758693"/>
              <a:ext cx="473709" cy="352425"/>
            </a:xfrm>
            <a:custGeom>
              <a:avLst/>
              <a:gdLst/>
              <a:ahLst/>
              <a:cxnLst/>
              <a:rect l="l" t="t" r="r" b="b"/>
              <a:pathLst>
                <a:path w="473710" h="352425">
                  <a:moveTo>
                    <a:pt x="178371" y="5334"/>
                  </a:moveTo>
                  <a:lnTo>
                    <a:pt x="0" y="5334"/>
                  </a:lnTo>
                  <a:lnTo>
                    <a:pt x="0" y="40894"/>
                  </a:lnTo>
                  <a:lnTo>
                    <a:pt x="0" y="227584"/>
                  </a:lnTo>
                  <a:lnTo>
                    <a:pt x="38455" y="227584"/>
                  </a:lnTo>
                  <a:lnTo>
                    <a:pt x="38455" y="40894"/>
                  </a:lnTo>
                  <a:lnTo>
                    <a:pt x="139915" y="40894"/>
                  </a:lnTo>
                  <a:lnTo>
                    <a:pt x="139915" y="227584"/>
                  </a:lnTo>
                  <a:lnTo>
                    <a:pt x="178371" y="227584"/>
                  </a:lnTo>
                  <a:lnTo>
                    <a:pt x="178371" y="40894"/>
                  </a:lnTo>
                  <a:lnTo>
                    <a:pt x="178371" y="5334"/>
                  </a:lnTo>
                  <a:close/>
                </a:path>
                <a:path w="473710" h="352425">
                  <a:moveTo>
                    <a:pt x="473125" y="117462"/>
                  </a:moveTo>
                  <a:lnTo>
                    <a:pt x="465848" y="73088"/>
                  </a:lnTo>
                  <a:lnTo>
                    <a:pt x="444030" y="34963"/>
                  </a:lnTo>
                  <a:lnTo>
                    <a:pt x="433628" y="24930"/>
                  </a:lnTo>
                  <a:lnTo>
                    <a:pt x="433628" y="117462"/>
                  </a:lnTo>
                  <a:lnTo>
                    <a:pt x="432409" y="133604"/>
                  </a:lnTo>
                  <a:lnTo>
                    <a:pt x="413867" y="175399"/>
                  </a:lnTo>
                  <a:lnTo>
                    <a:pt x="377012" y="197688"/>
                  </a:lnTo>
                  <a:lnTo>
                    <a:pt x="361530" y="199174"/>
                  </a:lnTo>
                  <a:lnTo>
                    <a:pt x="345757" y="197688"/>
                  </a:lnTo>
                  <a:lnTo>
                    <a:pt x="307860" y="175399"/>
                  </a:lnTo>
                  <a:lnTo>
                    <a:pt x="288658" y="133908"/>
                  </a:lnTo>
                  <a:lnTo>
                    <a:pt x="287299" y="116928"/>
                  </a:lnTo>
                  <a:lnTo>
                    <a:pt x="288671" y="99250"/>
                  </a:lnTo>
                  <a:lnTo>
                    <a:pt x="309727" y="56603"/>
                  </a:lnTo>
                  <a:lnTo>
                    <a:pt x="344665" y="36296"/>
                  </a:lnTo>
                  <a:lnTo>
                    <a:pt x="360984" y="34163"/>
                  </a:lnTo>
                  <a:lnTo>
                    <a:pt x="374967" y="35560"/>
                  </a:lnTo>
                  <a:lnTo>
                    <a:pt x="411734" y="56603"/>
                  </a:lnTo>
                  <a:lnTo>
                    <a:pt x="432181" y="98945"/>
                  </a:lnTo>
                  <a:lnTo>
                    <a:pt x="433628" y="117462"/>
                  </a:lnTo>
                  <a:lnTo>
                    <a:pt x="433628" y="24930"/>
                  </a:lnTo>
                  <a:lnTo>
                    <a:pt x="428193" y="19672"/>
                  </a:lnTo>
                  <a:lnTo>
                    <a:pt x="409790" y="8737"/>
                  </a:lnTo>
                  <a:lnTo>
                    <a:pt x="389077" y="2260"/>
                  </a:lnTo>
                  <a:lnTo>
                    <a:pt x="389699" y="2260"/>
                  </a:lnTo>
                  <a:lnTo>
                    <a:pt x="365264" y="0"/>
                  </a:lnTo>
                  <a:lnTo>
                    <a:pt x="343103" y="2260"/>
                  </a:lnTo>
                  <a:lnTo>
                    <a:pt x="323075" y="9067"/>
                  </a:lnTo>
                  <a:lnTo>
                    <a:pt x="305181" y="20421"/>
                  </a:lnTo>
                  <a:lnTo>
                    <a:pt x="289433" y="36296"/>
                  </a:lnTo>
                  <a:lnTo>
                    <a:pt x="289433" y="5321"/>
                  </a:lnTo>
                  <a:lnTo>
                    <a:pt x="250977" y="5321"/>
                  </a:lnTo>
                  <a:lnTo>
                    <a:pt x="250977" y="351904"/>
                  </a:lnTo>
                  <a:lnTo>
                    <a:pt x="289433" y="351904"/>
                  </a:lnTo>
                  <a:lnTo>
                    <a:pt x="289433" y="195973"/>
                  </a:lnTo>
                  <a:lnTo>
                    <a:pt x="305079" y="212318"/>
                  </a:lnTo>
                  <a:lnTo>
                    <a:pt x="323202" y="224015"/>
                  </a:lnTo>
                  <a:lnTo>
                    <a:pt x="343801" y="231025"/>
                  </a:lnTo>
                  <a:lnTo>
                    <a:pt x="366877" y="233362"/>
                  </a:lnTo>
                  <a:lnTo>
                    <a:pt x="389940" y="231241"/>
                  </a:lnTo>
                  <a:lnTo>
                    <a:pt x="410527" y="224878"/>
                  </a:lnTo>
                  <a:lnTo>
                    <a:pt x="428637" y="214287"/>
                  </a:lnTo>
                  <a:lnTo>
                    <a:pt x="444296" y="199428"/>
                  </a:lnTo>
                  <a:lnTo>
                    <a:pt x="444474" y="199174"/>
                  </a:lnTo>
                  <a:lnTo>
                    <a:pt x="456907" y="181597"/>
                  </a:lnTo>
                  <a:lnTo>
                    <a:pt x="465924" y="162001"/>
                  </a:lnTo>
                  <a:lnTo>
                    <a:pt x="471335" y="140614"/>
                  </a:lnTo>
                  <a:lnTo>
                    <a:pt x="473125" y="117462"/>
                  </a:lnTo>
                  <a:close/>
                </a:path>
              </a:pathLst>
            </a:custGeom>
            <a:solidFill>
              <a:srgbClr val="FFFFFF">
                <a:alpha val="98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63039" y="5758683"/>
              <a:ext cx="234966" cy="233364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2224684" y="5746946"/>
              <a:ext cx="408305" cy="254635"/>
            </a:xfrm>
            <a:custGeom>
              <a:avLst/>
              <a:gdLst/>
              <a:ahLst/>
              <a:cxnLst/>
              <a:rect l="l" t="t" r="r" b="b"/>
              <a:pathLst>
                <a:path w="408305" h="254635">
                  <a:moveTo>
                    <a:pt x="177304" y="16764"/>
                  </a:moveTo>
                  <a:lnTo>
                    <a:pt x="0" y="16764"/>
                  </a:lnTo>
                  <a:lnTo>
                    <a:pt x="0" y="52324"/>
                  </a:lnTo>
                  <a:lnTo>
                    <a:pt x="69430" y="52324"/>
                  </a:lnTo>
                  <a:lnTo>
                    <a:pt x="69430" y="239014"/>
                  </a:lnTo>
                  <a:lnTo>
                    <a:pt x="107873" y="239014"/>
                  </a:lnTo>
                  <a:lnTo>
                    <a:pt x="107873" y="52324"/>
                  </a:lnTo>
                  <a:lnTo>
                    <a:pt x="177304" y="52324"/>
                  </a:lnTo>
                  <a:lnTo>
                    <a:pt x="177304" y="16764"/>
                  </a:lnTo>
                  <a:close/>
                </a:path>
                <a:path w="408305" h="254635">
                  <a:moveTo>
                    <a:pt x="407987" y="0"/>
                  </a:moveTo>
                  <a:lnTo>
                    <a:pt x="256336" y="163398"/>
                  </a:lnTo>
                  <a:lnTo>
                    <a:pt x="256336" y="17081"/>
                  </a:lnTo>
                  <a:lnTo>
                    <a:pt x="217881" y="17081"/>
                  </a:lnTo>
                  <a:lnTo>
                    <a:pt x="217881" y="254190"/>
                  </a:lnTo>
                  <a:lnTo>
                    <a:pt x="369544" y="90779"/>
                  </a:lnTo>
                  <a:lnTo>
                    <a:pt x="369544" y="238696"/>
                  </a:lnTo>
                  <a:lnTo>
                    <a:pt x="407987" y="238696"/>
                  </a:lnTo>
                  <a:lnTo>
                    <a:pt x="407987" y="0"/>
                  </a:lnTo>
                  <a:close/>
                </a:path>
              </a:pathLst>
            </a:custGeom>
            <a:solidFill>
              <a:srgbClr val="FFFFFF">
                <a:alpha val="98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705310" y="5764023"/>
              <a:ext cx="170884" cy="22161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921052" y="5758683"/>
              <a:ext cx="234966" cy="233364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3214750" y="5758683"/>
              <a:ext cx="222250" cy="352425"/>
            </a:xfrm>
            <a:custGeom>
              <a:avLst/>
              <a:gdLst/>
              <a:ahLst/>
              <a:cxnLst/>
              <a:rect l="l" t="t" r="r" b="b"/>
              <a:pathLst>
                <a:path w="222250" h="352425">
                  <a:moveTo>
                    <a:pt x="38449" y="5329"/>
                  </a:moveTo>
                  <a:lnTo>
                    <a:pt x="0" y="5329"/>
                  </a:lnTo>
                  <a:lnTo>
                    <a:pt x="0" y="351905"/>
                  </a:lnTo>
                  <a:lnTo>
                    <a:pt x="38449" y="351905"/>
                  </a:lnTo>
                  <a:lnTo>
                    <a:pt x="38449" y="195973"/>
                  </a:lnTo>
                  <a:lnTo>
                    <a:pt x="89294" y="195973"/>
                  </a:lnTo>
                  <a:lnTo>
                    <a:pt x="56877" y="175408"/>
                  </a:lnTo>
                  <a:lnTo>
                    <a:pt x="37674" y="133917"/>
                  </a:lnTo>
                  <a:lnTo>
                    <a:pt x="37597" y="133612"/>
                  </a:lnTo>
                  <a:lnTo>
                    <a:pt x="36354" y="117472"/>
                  </a:lnTo>
                  <a:lnTo>
                    <a:pt x="36313" y="116938"/>
                  </a:lnTo>
                  <a:lnTo>
                    <a:pt x="37693" y="99251"/>
                  </a:lnTo>
                  <a:lnTo>
                    <a:pt x="37716" y="98950"/>
                  </a:lnTo>
                  <a:lnTo>
                    <a:pt x="41890" y="83034"/>
                  </a:lnTo>
                  <a:lnTo>
                    <a:pt x="41925" y="82900"/>
                  </a:lnTo>
                  <a:lnTo>
                    <a:pt x="70360" y="46787"/>
                  </a:lnTo>
                  <a:lnTo>
                    <a:pt x="93683" y="36302"/>
                  </a:lnTo>
                  <a:lnTo>
                    <a:pt x="38449" y="36302"/>
                  </a:lnTo>
                  <a:lnTo>
                    <a:pt x="38449" y="5329"/>
                  </a:lnTo>
                  <a:close/>
                </a:path>
                <a:path w="222250" h="352425">
                  <a:moveTo>
                    <a:pt x="89294" y="195973"/>
                  </a:moveTo>
                  <a:lnTo>
                    <a:pt x="38449" y="195973"/>
                  </a:lnTo>
                  <a:lnTo>
                    <a:pt x="54102" y="212328"/>
                  </a:lnTo>
                  <a:lnTo>
                    <a:pt x="72226" y="224014"/>
                  </a:lnTo>
                  <a:lnTo>
                    <a:pt x="92822" y="231026"/>
                  </a:lnTo>
                  <a:lnTo>
                    <a:pt x="115891" y="233364"/>
                  </a:lnTo>
                  <a:lnTo>
                    <a:pt x="138952" y="231245"/>
                  </a:lnTo>
                  <a:lnTo>
                    <a:pt x="159542" y="224887"/>
                  </a:lnTo>
                  <a:lnTo>
                    <a:pt x="177661" y="214285"/>
                  </a:lnTo>
                  <a:lnTo>
                    <a:pt x="193313" y="199438"/>
                  </a:lnTo>
                  <a:lnTo>
                    <a:pt x="193498" y="199177"/>
                  </a:lnTo>
                  <a:lnTo>
                    <a:pt x="110551" y="199177"/>
                  </a:lnTo>
                  <a:lnTo>
                    <a:pt x="94776" y="197692"/>
                  </a:lnTo>
                  <a:lnTo>
                    <a:pt x="89294" y="195973"/>
                  </a:lnTo>
                  <a:close/>
                </a:path>
                <a:path w="222250" h="352425">
                  <a:moveTo>
                    <a:pt x="192227" y="34166"/>
                  </a:moveTo>
                  <a:lnTo>
                    <a:pt x="110007" y="34166"/>
                  </a:lnTo>
                  <a:lnTo>
                    <a:pt x="123991" y="35568"/>
                  </a:lnTo>
                  <a:lnTo>
                    <a:pt x="137109" y="39774"/>
                  </a:lnTo>
                  <a:lnTo>
                    <a:pt x="149361" y="46787"/>
                  </a:lnTo>
                  <a:lnTo>
                    <a:pt x="160749" y="56605"/>
                  </a:lnTo>
                  <a:lnTo>
                    <a:pt x="170323" y="68819"/>
                  </a:lnTo>
                  <a:lnTo>
                    <a:pt x="177101" y="82900"/>
                  </a:lnTo>
                  <a:lnTo>
                    <a:pt x="177166" y="83034"/>
                  </a:lnTo>
                  <a:lnTo>
                    <a:pt x="181197" y="98950"/>
                  </a:lnTo>
                  <a:lnTo>
                    <a:pt x="181273" y="99251"/>
                  </a:lnTo>
                  <a:lnTo>
                    <a:pt x="182603" y="116938"/>
                  </a:lnTo>
                  <a:lnTo>
                    <a:pt x="171525" y="162886"/>
                  </a:lnTo>
                  <a:lnTo>
                    <a:pt x="139914" y="193237"/>
                  </a:lnTo>
                  <a:lnTo>
                    <a:pt x="110551" y="199177"/>
                  </a:lnTo>
                  <a:lnTo>
                    <a:pt x="193498" y="199177"/>
                  </a:lnTo>
                  <a:lnTo>
                    <a:pt x="205929" y="181606"/>
                  </a:lnTo>
                  <a:lnTo>
                    <a:pt x="214941" y="162001"/>
                  </a:lnTo>
                  <a:lnTo>
                    <a:pt x="220348" y="140624"/>
                  </a:lnTo>
                  <a:lnTo>
                    <a:pt x="222150" y="117472"/>
                  </a:lnTo>
                  <a:lnTo>
                    <a:pt x="220330" y="94498"/>
                  </a:lnTo>
                  <a:lnTo>
                    <a:pt x="214873" y="73088"/>
                  </a:lnTo>
                  <a:lnTo>
                    <a:pt x="205779" y="53242"/>
                  </a:lnTo>
                  <a:lnTo>
                    <a:pt x="193051" y="34962"/>
                  </a:lnTo>
                  <a:lnTo>
                    <a:pt x="192227" y="34166"/>
                  </a:lnTo>
                  <a:close/>
                </a:path>
                <a:path w="222250" h="352425">
                  <a:moveTo>
                    <a:pt x="114279" y="0"/>
                  </a:moveTo>
                  <a:lnTo>
                    <a:pt x="92117" y="2269"/>
                  </a:lnTo>
                  <a:lnTo>
                    <a:pt x="72092" y="9076"/>
                  </a:lnTo>
                  <a:lnTo>
                    <a:pt x="54202" y="20421"/>
                  </a:lnTo>
                  <a:lnTo>
                    <a:pt x="38449" y="36302"/>
                  </a:lnTo>
                  <a:lnTo>
                    <a:pt x="93683" y="36302"/>
                  </a:lnTo>
                  <a:lnTo>
                    <a:pt x="95989" y="35568"/>
                  </a:lnTo>
                  <a:lnTo>
                    <a:pt x="110007" y="34166"/>
                  </a:lnTo>
                  <a:lnTo>
                    <a:pt x="192227" y="34166"/>
                  </a:lnTo>
                  <a:lnTo>
                    <a:pt x="177211" y="19670"/>
                  </a:lnTo>
                  <a:lnTo>
                    <a:pt x="158805" y="8744"/>
                  </a:lnTo>
                  <a:lnTo>
                    <a:pt x="138094" y="2269"/>
                  </a:lnTo>
                  <a:lnTo>
                    <a:pt x="138721" y="2269"/>
                  </a:lnTo>
                  <a:lnTo>
                    <a:pt x="114279" y="0"/>
                  </a:lnTo>
                  <a:close/>
                </a:path>
              </a:pathLst>
            </a:custGeom>
            <a:solidFill>
              <a:srgbClr val="FFFFFF">
                <a:alpha val="98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481757" y="5758683"/>
              <a:ext cx="212004" cy="23336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746084" y="5764023"/>
              <a:ext cx="163408" cy="221616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972197" y="5746946"/>
              <a:ext cx="3418204" cy="895350"/>
            </a:xfrm>
            <a:custGeom>
              <a:avLst/>
              <a:gdLst/>
              <a:ahLst/>
              <a:cxnLst/>
              <a:rect l="l" t="t" r="r" b="b"/>
              <a:pathLst>
                <a:path w="3418204" h="895350">
                  <a:moveTo>
                    <a:pt x="234950" y="769505"/>
                  </a:moveTo>
                  <a:lnTo>
                    <a:pt x="226745" y="723836"/>
                  </a:lnTo>
                  <a:lnTo>
                    <a:pt x="202552" y="686727"/>
                  </a:lnTo>
                  <a:lnTo>
                    <a:pt x="195440" y="680580"/>
                  </a:lnTo>
                  <a:lnTo>
                    <a:pt x="195440" y="769505"/>
                  </a:lnTo>
                  <a:lnTo>
                    <a:pt x="194005" y="787692"/>
                  </a:lnTo>
                  <a:lnTo>
                    <a:pt x="172478" y="829843"/>
                  </a:lnTo>
                  <a:lnTo>
                    <a:pt x="132930" y="850366"/>
                  </a:lnTo>
                  <a:lnTo>
                    <a:pt x="117475" y="851738"/>
                  </a:lnTo>
                  <a:lnTo>
                    <a:pt x="102019" y="850366"/>
                  </a:lnTo>
                  <a:lnTo>
                    <a:pt x="62471" y="829843"/>
                  </a:lnTo>
                  <a:lnTo>
                    <a:pt x="40944" y="787692"/>
                  </a:lnTo>
                  <a:lnTo>
                    <a:pt x="39509" y="769505"/>
                  </a:lnTo>
                  <a:lnTo>
                    <a:pt x="40919" y="751293"/>
                  </a:lnTo>
                  <a:lnTo>
                    <a:pt x="62204" y="708888"/>
                  </a:lnTo>
                  <a:lnTo>
                    <a:pt x="85712" y="693140"/>
                  </a:lnTo>
                  <a:lnTo>
                    <a:pt x="87363" y="692264"/>
                  </a:lnTo>
                  <a:lnTo>
                    <a:pt x="101790" y="688111"/>
                  </a:lnTo>
                  <a:lnTo>
                    <a:pt x="117475" y="686727"/>
                  </a:lnTo>
                  <a:lnTo>
                    <a:pt x="133197" y="688111"/>
                  </a:lnTo>
                  <a:lnTo>
                    <a:pt x="172745" y="708621"/>
                  </a:lnTo>
                  <a:lnTo>
                    <a:pt x="194030" y="751078"/>
                  </a:lnTo>
                  <a:lnTo>
                    <a:pt x="195440" y="769505"/>
                  </a:lnTo>
                  <a:lnTo>
                    <a:pt x="195440" y="680580"/>
                  </a:lnTo>
                  <a:lnTo>
                    <a:pt x="184645" y="671487"/>
                  </a:lnTo>
                  <a:lnTo>
                    <a:pt x="165074" y="660971"/>
                  </a:lnTo>
                  <a:lnTo>
                    <a:pt x="143395" y="654659"/>
                  </a:lnTo>
                  <a:lnTo>
                    <a:pt x="119621" y="652564"/>
                  </a:lnTo>
                  <a:lnTo>
                    <a:pt x="93345" y="655091"/>
                  </a:lnTo>
                  <a:lnTo>
                    <a:pt x="71145" y="662711"/>
                  </a:lnTo>
                  <a:lnTo>
                    <a:pt x="53022" y="675386"/>
                  </a:lnTo>
                  <a:lnTo>
                    <a:pt x="38976" y="693140"/>
                  </a:lnTo>
                  <a:lnTo>
                    <a:pt x="37909" y="693140"/>
                  </a:lnTo>
                  <a:lnTo>
                    <a:pt x="45961" y="648639"/>
                  </a:lnTo>
                  <a:lnTo>
                    <a:pt x="66001" y="610171"/>
                  </a:lnTo>
                  <a:lnTo>
                    <a:pt x="101803" y="581177"/>
                  </a:lnTo>
                  <a:lnTo>
                    <a:pt x="153073" y="566407"/>
                  </a:lnTo>
                  <a:lnTo>
                    <a:pt x="154851" y="566051"/>
                  </a:lnTo>
                  <a:lnTo>
                    <a:pt x="162344" y="564108"/>
                  </a:lnTo>
                  <a:lnTo>
                    <a:pt x="200545" y="545338"/>
                  </a:lnTo>
                  <a:lnTo>
                    <a:pt x="224028" y="515200"/>
                  </a:lnTo>
                  <a:lnTo>
                    <a:pt x="227482" y="505701"/>
                  </a:lnTo>
                  <a:lnTo>
                    <a:pt x="184759" y="505701"/>
                  </a:lnTo>
                  <a:lnTo>
                    <a:pt x="182257" y="512470"/>
                  </a:lnTo>
                  <a:lnTo>
                    <a:pt x="177812" y="518071"/>
                  </a:lnTo>
                  <a:lnTo>
                    <a:pt x="139014" y="534352"/>
                  </a:lnTo>
                  <a:lnTo>
                    <a:pt x="123621" y="537654"/>
                  </a:lnTo>
                  <a:lnTo>
                    <a:pt x="119697" y="538543"/>
                  </a:lnTo>
                  <a:lnTo>
                    <a:pt x="115785" y="539597"/>
                  </a:lnTo>
                  <a:lnTo>
                    <a:pt x="101892" y="543001"/>
                  </a:lnTo>
                  <a:lnTo>
                    <a:pt x="97904" y="544245"/>
                  </a:lnTo>
                  <a:lnTo>
                    <a:pt x="92189" y="546735"/>
                  </a:lnTo>
                  <a:lnTo>
                    <a:pt x="88722" y="548157"/>
                  </a:lnTo>
                  <a:lnTo>
                    <a:pt x="80530" y="551345"/>
                  </a:lnTo>
                  <a:lnTo>
                    <a:pt x="76708" y="553135"/>
                  </a:lnTo>
                  <a:lnTo>
                    <a:pt x="35445" y="588873"/>
                  </a:lnTo>
                  <a:lnTo>
                    <a:pt x="15748" y="628523"/>
                  </a:lnTo>
                  <a:lnTo>
                    <a:pt x="3937" y="680186"/>
                  </a:lnTo>
                  <a:lnTo>
                    <a:pt x="0" y="743864"/>
                  </a:lnTo>
                  <a:lnTo>
                    <a:pt x="2336" y="781050"/>
                  </a:lnTo>
                  <a:lnTo>
                    <a:pt x="21018" y="838187"/>
                  </a:lnTo>
                  <a:lnTo>
                    <a:pt x="53352" y="870305"/>
                  </a:lnTo>
                  <a:lnTo>
                    <a:pt x="91541" y="884186"/>
                  </a:lnTo>
                  <a:lnTo>
                    <a:pt x="113728" y="885926"/>
                  </a:lnTo>
                  <a:lnTo>
                    <a:pt x="139433" y="883856"/>
                  </a:lnTo>
                  <a:lnTo>
                    <a:pt x="183222" y="867295"/>
                  </a:lnTo>
                  <a:lnTo>
                    <a:pt x="216039" y="835190"/>
                  </a:lnTo>
                  <a:lnTo>
                    <a:pt x="232854" y="793534"/>
                  </a:lnTo>
                  <a:lnTo>
                    <a:pt x="234950" y="769505"/>
                  </a:lnTo>
                  <a:close/>
                </a:path>
                <a:path w="3418204" h="895350">
                  <a:moveTo>
                    <a:pt x="483806" y="640816"/>
                  </a:moveTo>
                  <a:lnTo>
                    <a:pt x="332143" y="804227"/>
                  </a:lnTo>
                  <a:lnTo>
                    <a:pt x="332143" y="657898"/>
                  </a:lnTo>
                  <a:lnTo>
                    <a:pt x="293700" y="657898"/>
                  </a:lnTo>
                  <a:lnTo>
                    <a:pt x="293700" y="895007"/>
                  </a:lnTo>
                  <a:lnTo>
                    <a:pt x="445350" y="731596"/>
                  </a:lnTo>
                  <a:lnTo>
                    <a:pt x="445350" y="879513"/>
                  </a:lnTo>
                  <a:lnTo>
                    <a:pt x="483806" y="879513"/>
                  </a:lnTo>
                  <a:lnTo>
                    <a:pt x="483806" y="640816"/>
                  </a:lnTo>
                  <a:close/>
                </a:path>
                <a:path w="3418204" h="895350">
                  <a:moveTo>
                    <a:pt x="3200019" y="0"/>
                  </a:moveTo>
                  <a:lnTo>
                    <a:pt x="3048368" y="163398"/>
                  </a:lnTo>
                  <a:lnTo>
                    <a:pt x="3048368" y="17081"/>
                  </a:lnTo>
                  <a:lnTo>
                    <a:pt x="3009912" y="17081"/>
                  </a:lnTo>
                  <a:lnTo>
                    <a:pt x="3009912" y="254190"/>
                  </a:lnTo>
                  <a:lnTo>
                    <a:pt x="3161576" y="90779"/>
                  </a:lnTo>
                  <a:lnTo>
                    <a:pt x="3161576" y="238696"/>
                  </a:lnTo>
                  <a:lnTo>
                    <a:pt x="3200019" y="238696"/>
                  </a:lnTo>
                  <a:lnTo>
                    <a:pt x="3200019" y="0"/>
                  </a:lnTo>
                  <a:close/>
                </a:path>
                <a:path w="3418204" h="895350">
                  <a:moveTo>
                    <a:pt x="3417900" y="16764"/>
                  </a:moveTo>
                  <a:lnTo>
                    <a:pt x="3240608" y="16764"/>
                  </a:lnTo>
                  <a:lnTo>
                    <a:pt x="3240608" y="52324"/>
                  </a:lnTo>
                  <a:lnTo>
                    <a:pt x="3310026" y="52324"/>
                  </a:lnTo>
                  <a:lnTo>
                    <a:pt x="3310026" y="239014"/>
                  </a:lnTo>
                  <a:lnTo>
                    <a:pt x="3348482" y="239014"/>
                  </a:lnTo>
                  <a:lnTo>
                    <a:pt x="3348482" y="52324"/>
                  </a:lnTo>
                  <a:lnTo>
                    <a:pt x="3417900" y="52324"/>
                  </a:lnTo>
                  <a:lnTo>
                    <a:pt x="3417900" y="16764"/>
                  </a:lnTo>
                  <a:close/>
                </a:path>
              </a:pathLst>
            </a:custGeom>
            <a:solidFill>
              <a:srgbClr val="FFFFFF">
                <a:alpha val="98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4739" y="6399501"/>
              <a:ext cx="180497" cy="233364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753971" y="6404209"/>
              <a:ext cx="181610" cy="222250"/>
            </a:xfrm>
            <a:custGeom>
              <a:avLst/>
              <a:gdLst/>
              <a:ahLst/>
              <a:cxnLst/>
              <a:rect l="l" t="t" r="r" b="b"/>
              <a:pathLst>
                <a:path w="181610" h="222250">
                  <a:moveTo>
                    <a:pt x="181559" y="0"/>
                  </a:moveTo>
                  <a:lnTo>
                    <a:pt x="143116" y="0"/>
                  </a:lnTo>
                  <a:lnTo>
                    <a:pt x="143116" y="91440"/>
                  </a:lnTo>
                  <a:lnTo>
                    <a:pt x="38442" y="91440"/>
                  </a:lnTo>
                  <a:lnTo>
                    <a:pt x="38442" y="0"/>
                  </a:lnTo>
                  <a:lnTo>
                    <a:pt x="0" y="0"/>
                  </a:lnTo>
                  <a:lnTo>
                    <a:pt x="0" y="91440"/>
                  </a:lnTo>
                  <a:lnTo>
                    <a:pt x="0" y="127000"/>
                  </a:lnTo>
                  <a:lnTo>
                    <a:pt x="0" y="222250"/>
                  </a:lnTo>
                  <a:lnTo>
                    <a:pt x="38442" y="222250"/>
                  </a:lnTo>
                  <a:lnTo>
                    <a:pt x="38442" y="127000"/>
                  </a:lnTo>
                  <a:lnTo>
                    <a:pt x="143116" y="127000"/>
                  </a:lnTo>
                  <a:lnTo>
                    <a:pt x="143116" y="222250"/>
                  </a:lnTo>
                  <a:lnTo>
                    <a:pt x="181559" y="222250"/>
                  </a:lnTo>
                  <a:lnTo>
                    <a:pt x="181559" y="127000"/>
                  </a:lnTo>
                  <a:lnTo>
                    <a:pt x="181559" y="91440"/>
                  </a:lnTo>
                  <a:lnTo>
                    <a:pt x="181559" y="0"/>
                  </a:lnTo>
                  <a:close/>
                </a:path>
              </a:pathLst>
            </a:custGeom>
            <a:solidFill>
              <a:srgbClr val="FFFFFF">
                <a:alpha val="98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994284" y="6399501"/>
              <a:ext cx="212004" cy="233364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251146" y="6399501"/>
              <a:ext cx="189041" cy="233364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2483955" y="6387763"/>
              <a:ext cx="438150" cy="254635"/>
            </a:xfrm>
            <a:custGeom>
              <a:avLst/>
              <a:gdLst/>
              <a:ahLst/>
              <a:cxnLst/>
              <a:rect l="l" t="t" r="r" b="b"/>
              <a:pathLst>
                <a:path w="438150" h="254634">
                  <a:moveTo>
                    <a:pt x="117487" y="105194"/>
                  </a:moveTo>
                  <a:lnTo>
                    <a:pt x="0" y="105194"/>
                  </a:lnTo>
                  <a:lnTo>
                    <a:pt x="0" y="144716"/>
                  </a:lnTo>
                  <a:lnTo>
                    <a:pt x="117487" y="144716"/>
                  </a:lnTo>
                  <a:lnTo>
                    <a:pt x="117487" y="105194"/>
                  </a:lnTo>
                  <a:close/>
                </a:path>
                <a:path w="438150" h="254634">
                  <a:moveTo>
                    <a:pt x="437883" y="238696"/>
                  </a:moveTo>
                  <a:lnTo>
                    <a:pt x="384479" y="0"/>
                  </a:lnTo>
                  <a:lnTo>
                    <a:pt x="294767" y="180492"/>
                  </a:lnTo>
                  <a:lnTo>
                    <a:pt x="202933" y="0"/>
                  </a:lnTo>
                  <a:lnTo>
                    <a:pt x="149517" y="238696"/>
                  </a:lnTo>
                  <a:lnTo>
                    <a:pt x="189039" y="238696"/>
                  </a:lnTo>
                  <a:lnTo>
                    <a:pt x="217347" y="101460"/>
                  </a:lnTo>
                  <a:lnTo>
                    <a:pt x="293712" y="254190"/>
                  </a:lnTo>
                  <a:lnTo>
                    <a:pt x="369011" y="101460"/>
                  </a:lnTo>
                  <a:lnTo>
                    <a:pt x="398386" y="238696"/>
                  </a:lnTo>
                  <a:lnTo>
                    <a:pt x="437883" y="238696"/>
                  </a:lnTo>
                  <a:close/>
                </a:path>
              </a:pathLst>
            </a:custGeom>
            <a:solidFill>
              <a:srgbClr val="FFFFFF">
                <a:alpha val="98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954946" y="6399501"/>
              <a:ext cx="234966" cy="233364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3214478" y="6404841"/>
              <a:ext cx="239395" cy="280670"/>
            </a:xfrm>
            <a:custGeom>
              <a:avLst/>
              <a:gdLst/>
              <a:ahLst/>
              <a:cxnLst/>
              <a:rect l="l" t="t" r="r" b="b"/>
              <a:pathLst>
                <a:path w="239395" h="280670">
                  <a:moveTo>
                    <a:pt x="206129" y="0"/>
                  </a:moveTo>
                  <a:lnTo>
                    <a:pt x="50197" y="0"/>
                  </a:lnTo>
                  <a:lnTo>
                    <a:pt x="50197" y="98792"/>
                  </a:lnTo>
                  <a:lnTo>
                    <a:pt x="49630" y="117489"/>
                  </a:lnTo>
                  <a:lnTo>
                    <a:pt x="41119" y="157534"/>
                  </a:lnTo>
                  <a:lnTo>
                    <a:pt x="12981" y="184374"/>
                  </a:lnTo>
                  <a:lnTo>
                    <a:pt x="0" y="186371"/>
                  </a:lnTo>
                  <a:lnTo>
                    <a:pt x="0" y="280368"/>
                  </a:lnTo>
                  <a:lnTo>
                    <a:pt x="35255" y="280368"/>
                  </a:lnTo>
                  <a:lnTo>
                    <a:pt x="35255" y="221616"/>
                  </a:lnTo>
                  <a:lnTo>
                    <a:pt x="239238" y="221616"/>
                  </a:lnTo>
                  <a:lnTo>
                    <a:pt x="239238" y="186371"/>
                  </a:lnTo>
                  <a:lnTo>
                    <a:pt x="61945" y="186371"/>
                  </a:lnTo>
                  <a:lnTo>
                    <a:pt x="73627" y="173327"/>
                  </a:lnTo>
                  <a:lnTo>
                    <a:pt x="81971" y="157675"/>
                  </a:lnTo>
                  <a:lnTo>
                    <a:pt x="86977" y="139417"/>
                  </a:lnTo>
                  <a:lnTo>
                    <a:pt x="88646" y="118551"/>
                  </a:lnTo>
                  <a:lnTo>
                    <a:pt x="88646" y="35245"/>
                  </a:lnTo>
                  <a:lnTo>
                    <a:pt x="206129" y="35245"/>
                  </a:lnTo>
                  <a:lnTo>
                    <a:pt x="206129" y="0"/>
                  </a:lnTo>
                  <a:close/>
                </a:path>
                <a:path w="239395" h="280670">
                  <a:moveTo>
                    <a:pt x="239238" y="221616"/>
                  </a:moveTo>
                  <a:lnTo>
                    <a:pt x="203993" y="221616"/>
                  </a:lnTo>
                  <a:lnTo>
                    <a:pt x="203993" y="280368"/>
                  </a:lnTo>
                  <a:lnTo>
                    <a:pt x="239238" y="280368"/>
                  </a:lnTo>
                  <a:lnTo>
                    <a:pt x="239238" y="221616"/>
                  </a:lnTo>
                  <a:close/>
                </a:path>
                <a:path w="239395" h="280670">
                  <a:moveTo>
                    <a:pt x="206129" y="35245"/>
                  </a:moveTo>
                  <a:lnTo>
                    <a:pt x="167680" y="35245"/>
                  </a:lnTo>
                  <a:lnTo>
                    <a:pt x="167680" y="186371"/>
                  </a:lnTo>
                  <a:lnTo>
                    <a:pt x="206129" y="186371"/>
                  </a:lnTo>
                  <a:lnTo>
                    <a:pt x="206129" y="35245"/>
                  </a:lnTo>
                  <a:close/>
                </a:path>
              </a:pathLst>
            </a:custGeom>
            <a:solidFill>
              <a:srgbClr val="FFFFFF">
                <a:alpha val="98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480417" y="6399501"/>
              <a:ext cx="212004" cy="23336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719122" y="6404841"/>
              <a:ext cx="199721" cy="222684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3991459" y="6387753"/>
              <a:ext cx="190500" cy="254635"/>
            </a:xfrm>
            <a:custGeom>
              <a:avLst/>
              <a:gdLst/>
              <a:ahLst/>
              <a:cxnLst/>
              <a:rect l="l" t="t" r="r" b="b"/>
              <a:pathLst>
                <a:path w="190500" h="254634">
                  <a:moveTo>
                    <a:pt x="190109" y="0"/>
                  </a:moveTo>
                  <a:lnTo>
                    <a:pt x="38449" y="163408"/>
                  </a:lnTo>
                  <a:lnTo>
                    <a:pt x="38449" y="17088"/>
                  </a:lnTo>
                  <a:lnTo>
                    <a:pt x="0" y="17088"/>
                  </a:lnTo>
                  <a:lnTo>
                    <a:pt x="0" y="254191"/>
                  </a:lnTo>
                  <a:lnTo>
                    <a:pt x="151660" y="90782"/>
                  </a:lnTo>
                  <a:lnTo>
                    <a:pt x="151660" y="238704"/>
                  </a:lnTo>
                  <a:lnTo>
                    <a:pt x="190109" y="238704"/>
                  </a:lnTo>
                  <a:lnTo>
                    <a:pt x="190109" y="0"/>
                  </a:lnTo>
                  <a:close/>
                </a:path>
              </a:pathLst>
            </a:custGeom>
            <a:solidFill>
              <a:srgbClr val="FFFFFF">
                <a:alpha val="98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61772" y="3684652"/>
              <a:ext cx="4652010" cy="1131570"/>
            </a:xfrm>
            <a:custGeom>
              <a:avLst/>
              <a:gdLst/>
              <a:ahLst/>
              <a:cxnLst/>
              <a:rect l="l" t="t" r="r" b="b"/>
              <a:pathLst>
                <a:path w="4652010" h="1131570">
                  <a:moveTo>
                    <a:pt x="4651732" y="0"/>
                  </a:moveTo>
                  <a:lnTo>
                    <a:pt x="0" y="0"/>
                  </a:lnTo>
                  <a:lnTo>
                    <a:pt x="0" y="1130970"/>
                  </a:lnTo>
                  <a:lnTo>
                    <a:pt x="4651732" y="1130970"/>
                  </a:lnTo>
                  <a:lnTo>
                    <a:pt x="4651732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419134" y="3868984"/>
              <a:ext cx="202565" cy="596900"/>
            </a:xfrm>
            <a:custGeom>
              <a:avLst/>
              <a:gdLst/>
              <a:ahLst/>
              <a:cxnLst/>
              <a:rect l="l" t="t" r="r" b="b"/>
              <a:pathLst>
                <a:path w="202564" h="596900">
                  <a:moveTo>
                    <a:pt x="202247" y="0"/>
                  </a:moveTo>
                  <a:lnTo>
                    <a:pt x="0" y="0"/>
                  </a:lnTo>
                  <a:lnTo>
                    <a:pt x="0" y="100330"/>
                  </a:lnTo>
                  <a:lnTo>
                    <a:pt x="85915" y="100330"/>
                  </a:lnTo>
                  <a:lnTo>
                    <a:pt x="85915" y="596900"/>
                  </a:lnTo>
                  <a:lnTo>
                    <a:pt x="202247" y="596900"/>
                  </a:lnTo>
                  <a:lnTo>
                    <a:pt x="202247" y="100330"/>
                  </a:lnTo>
                  <a:lnTo>
                    <a:pt x="2022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800375" y="4337909"/>
              <a:ext cx="139608" cy="139608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5247882" y="4805790"/>
              <a:ext cx="4652010" cy="3383279"/>
            </a:xfrm>
            <a:custGeom>
              <a:avLst/>
              <a:gdLst/>
              <a:ahLst/>
              <a:cxnLst/>
              <a:rect l="l" t="t" r="r" b="b"/>
              <a:pathLst>
                <a:path w="4652009" h="3383279">
                  <a:moveTo>
                    <a:pt x="0" y="3383080"/>
                  </a:moveTo>
                  <a:lnTo>
                    <a:pt x="4651732" y="3383080"/>
                  </a:lnTo>
                  <a:lnTo>
                    <a:pt x="4651732" y="0"/>
                  </a:lnTo>
                  <a:lnTo>
                    <a:pt x="0" y="0"/>
                  </a:lnTo>
                  <a:lnTo>
                    <a:pt x="0" y="338308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247882" y="3674819"/>
              <a:ext cx="4652010" cy="1131570"/>
            </a:xfrm>
            <a:custGeom>
              <a:avLst/>
              <a:gdLst/>
              <a:ahLst/>
              <a:cxnLst/>
              <a:rect l="l" t="t" r="r" b="b"/>
              <a:pathLst>
                <a:path w="4652009" h="1131570">
                  <a:moveTo>
                    <a:pt x="4651732" y="0"/>
                  </a:moveTo>
                  <a:lnTo>
                    <a:pt x="0" y="0"/>
                  </a:lnTo>
                  <a:lnTo>
                    <a:pt x="0" y="1130970"/>
                  </a:lnTo>
                  <a:lnTo>
                    <a:pt x="4651732" y="1130970"/>
                  </a:lnTo>
                  <a:lnTo>
                    <a:pt x="4651732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7277276" y="3845694"/>
              <a:ext cx="433705" cy="610870"/>
            </a:xfrm>
            <a:custGeom>
              <a:avLst/>
              <a:gdLst/>
              <a:ahLst/>
              <a:cxnLst/>
              <a:rect l="l" t="t" r="r" b="b"/>
              <a:pathLst>
                <a:path w="433704" h="610870">
                  <a:moveTo>
                    <a:pt x="218359" y="0"/>
                  </a:moveTo>
                  <a:lnTo>
                    <a:pt x="175571" y="3412"/>
                  </a:lnTo>
                  <a:lnTo>
                    <a:pt x="136701" y="13648"/>
                  </a:lnTo>
                  <a:lnTo>
                    <a:pt x="101747" y="30709"/>
                  </a:lnTo>
                  <a:lnTo>
                    <a:pt x="70709" y="54595"/>
                  </a:lnTo>
                  <a:lnTo>
                    <a:pt x="45028" y="84124"/>
                  </a:lnTo>
                  <a:lnTo>
                    <a:pt x="26174" y="118132"/>
                  </a:lnTo>
                  <a:lnTo>
                    <a:pt x="14149" y="156616"/>
                  </a:lnTo>
                  <a:lnTo>
                    <a:pt x="8952" y="199575"/>
                  </a:lnTo>
                  <a:lnTo>
                    <a:pt x="128875" y="199575"/>
                  </a:lnTo>
                  <a:lnTo>
                    <a:pt x="131224" y="179746"/>
                  </a:lnTo>
                  <a:lnTo>
                    <a:pt x="136480" y="161427"/>
                  </a:lnTo>
                  <a:lnTo>
                    <a:pt x="169369" y="116598"/>
                  </a:lnTo>
                  <a:lnTo>
                    <a:pt x="223741" y="100227"/>
                  </a:lnTo>
                  <a:lnTo>
                    <a:pt x="241780" y="101795"/>
                  </a:lnTo>
                  <a:lnTo>
                    <a:pt x="286839" y="125294"/>
                  </a:lnTo>
                  <a:lnTo>
                    <a:pt x="310743" y="171437"/>
                  </a:lnTo>
                  <a:lnTo>
                    <a:pt x="312336" y="190622"/>
                  </a:lnTo>
                  <a:lnTo>
                    <a:pt x="310154" y="213052"/>
                  </a:lnTo>
                  <a:lnTo>
                    <a:pt x="292705" y="260932"/>
                  </a:lnTo>
                  <a:lnTo>
                    <a:pt x="265022" y="303219"/>
                  </a:lnTo>
                  <a:lnTo>
                    <a:pt x="214008" y="365419"/>
                  </a:lnTo>
                  <a:lnTo>
                    <a:pt x="175408" y="410772"/>
                  </a:lnTo>
                  <a:lnTo>
                    <a:pt x="0" y="610347"/>
                  </a:lnTo>
                  <a:lnTo>
                    <a:pt x="433149" y="610347"/>
                  </a:lnTo>
                  <a:lnTo>
                    <a:pt x="433149" y="510120"/>
                  </a:lnTo>
                  <a:lnTo>
                    <a:pt x="217480" y="510120"/>
                  </a:lnTo>
                  <a:lnTo>
                    <a:pt x="335996" y="381223"/>
                  </a:lnTo>
                  <a:lnTo>
                    <a:pt x="361504" y="352355"/>
                  </a:lnTo>
                  <a:lnTo>
                    <a:pt x="389747" y="313339"/>
                  </a:lnTo>
                  <a:lnTo>
                    <a:pt x="408992" y="275635"/>
                  </a:lnTo>
                  <a:lnTo>
                    <a:pt x="423755" y="232682"/>
                  </a:lnTo>
                  <a:lnTo>
                    <a:pt x="428678" y="189721"/>
                  </a:lnTo>
                  <a:lnTo>
                    <a:pt x="425181" y="152532"/>
                  </a:lnTo>
                  <a:lnTo>
                    <a:pt x="397217" y="85859"/>
                  </a:lnTo>
                  <a:lnTo>
                    <a:pt x="372753" y="56385"/>
                  </a:lnTo>
                  <a:lnTo>
                    <a:pt x="342123" y="31716"/>
                  </a:lnTo>
                  <a:lnTo>
                    <a:pt x="306181" y="14096"/>
                  </a:lnTo>
                  <a:lnTo>
                    <a:pt x="264927" y="3524"/>
                  </a:lnTo>
                  <a:lnTo>
                    <a:pt x="2183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812442" y="4328077"/>
              <a:ext cx="139608" cy="139608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7057135" y="4950593"/>
              <a:ext cx="615315" cy="368935"/>
            </a:xfrm>
            <a:custGeom>
              <a:avLst/>
              <a:gdLst/>
              <a:ahLst/>
              <a:cxnLst/>
              <a:rect l="l" t="t" r="r" b="b"/>
              <a:pathLst>
                <a:path w="615315" h="368935">
                  <a:moveTo>
                    <a:pt x="370611" y="184226"/>
                  </a:moveTo>
                  <a:lnTo>
                    <a:pt x="367233" y="146367"/>
                  </a:lnTo>
                  <a:lnTo>
                    <a:pt x="357124" y="111810"/>
                  </a:lnTo>
                  <a:lnTo>
                    <a:pt x="340271" y="80543"/>
                  </a:lnTo>
                  <a:lnTo>
                    <a:pt x="330022" y="68414"/>
                  </a:lnTo>
                  <a:lnTo>
                    <a:pt x="330022" y="184226"/>
                  </a:lnTo>
                  <a:lnTo>
                    <a:pt x="327393" y="213766"/>
                  </a:lnTo>
                  <a:lnTo>
                    <a:pt x="306298" y="265836"/>
                  </a:lnTo>
                  <a:lnTo>
                    <a:pt x="265607" y="307047"/>
                  </a:lnTo>
                  <a:lnTo>
                    <a:pt x="214337" y="328409"/>
                  </a:lnTo>
                  <a:lnTo>
                    <a:pt x="185305" y="331089"/>
                  </a:lnTo>
                  <a:lnTo>
                    <a:pt x="156260" y="328409"/>
                  </a:lnTo>
                  <a:lnTo>
                    <a:pt x="105003" y="307047"/>
                  </a:lnTo>
                  <a:lnTo>
                    <a:pt x="64312" y="265836"/>
                  </a:lnTo>
                  <a:lnTo>
                    <a:pt x="43218" y="213766"/>
                  </a:lnTo>
                  <a:lnTo>
                    <a:pt x="40589" y="184226"/>
                  </a:lnTo>
                  <a:lnTo>
                    <a:pt x="43218" y="154686"/>
                  </a:lnTo>
                  <a:lnTo>
                    <a:pt x="64312" y="102628"/>
                  </a:lnTo>
                  <a:lnTo>
                    <a:pt x="105003" y="61404"/>
                  </a:lnTo>
                  <a:lnTo>
                    <a:pt x="156260" y="40043"/>
                  </a:lnTo>
                  <a:lnTo>
                    <a:pt x="185305" y="37376"/>
                  </a:lnTo>
                  <a:lnTo>
                    <a:pt x="214337" y="40043"/>
                  </a:lnTo>
                  <a:lnTo>
                    <a:pt x="265607" y="61404"/>
                  </a:lnTo>
                  <a:lnTo>
                    <a:pt x="306298" y="102628"/>
                  </a:lnTo>
                  <a:lnTo>
                    <a:pt x="327393" y="154686"/>
                  </a:lnTo>
                  <a:lnTo>
                    <a:pt x="330022" y="184226"/>
                  </a:lnTo>
                  <a:lnTo>
                    <a:pt x="330022" y="68414"/>
                  </a:lnTo>
                  <a:lnTo>
                    <a:pt x="316674" y="52590"/>
                  </a:lnTo>
                  <a:lnTo>
                    <a:pt x="297865" y="37376"/>
                  </a:lnTo>
                  <a:lnTo>
                    <a:pt x="288239" y="29578"/>
                  </a:lnTo>
                  <a:lnTo>
                    <a:pt x="256857" y="13144"/>
                  </a:lnTo>
                  <a:lnTo>
                    <a:pt x="222554" y="3276"/>
                  </a:lnTo>
                  <a:lnTo>
                    <a:pt x="185305" y="0"/>
                  </a:lnTo>
                  <a:lnTo>
                    <a:pt x="148056" y="3276"/>
                  </a:lnTo>
                  <a:lnTo>
                    <a:pt x="82372" y="29578"/>
                  </a:lnTo>
                  <a:lnTo>
                    <a:pt x="30340" y="80543"/>
                  </a:lnTo>
                  <a:lnTo>
                    <a:pt x="3378" y="146367"/>
                  </a:lnTo>
                  <a:lnTo>
                    <a:pt x="0" y="184226"/>
                  </a:lnTo>
                  <a:lnTo>
                    <a:pt x="3365" y="221869"/>
                  </a:lnTo>
                  <a:lnTo>
                    <a:pt x="30200" y="287566"/>
                  </a:lnTo>
                  <a:lnTo>
                    <a:pt x="82029" y="338721"/>
                  </a:lnTo>
                  <a:lnTo>
                    <a:pt x="147840" y="365163"/>
                  </a:lnTo>
                  <a:lnTo>
                    <a:pt x="185305" y="368465"/>
                  </a:lnTo>
                  <a:lnTo>
                    <a:pt x="222770" y="365163"/>
                  </a:lnTo>
                  <a:lnTo>
                    <a:pt x="288582" y="338721"/>
                  </a:lnTo>
                  <a:lnTo>
                    <a:pt x="340423" y="287566"/>
                  </a:lnTo>
                  <a:lnTo>
                    <a:pt x="367258" y="221869"/>
                  </a:lnTo>
                  <a:lnTo>
                    <a:pt x="370611" y="184226"/>
                  </a:lnTo>
                  <a:close/>
                </a:path>
                <a:path w="615315" h="368935">
                  <a:moveTo>
                    <a:pt x="615175" y="139801"/>
                  </a:moveTo>
                  <a:lnTo>
                    <a:pt x="576732" y="139801"/>
                  </a:lnTo>
                  <a:lnTo>
                    <a:pt x="576732" y="231241"/>
                  </a:lnTo>
                  <a:lnTo>
                    <a:pt x="472059" y="231241"/>
                  </a:lnTo>
                  <a:lnTo>
                    <a:pt x="472059" y="139801"/>
                  </a:lnTo>
                  <a:lnTo>
                    <a:pt x="433616" y="139801"/>
                  </a:lnTo>
                  <a:lnTo>
                    <a:pt x="433616" y="231241"/>
                  </a:lnTo>
                  <a:lnTo>
                    <a:pt x="433616" y="266801"/>
                  </a:lnTo>
                  <a:lnTo>
                    <a:pt x="433616" y="362051"/>
                  </a:lnTo>
                  <a:lnTo>
                    <a:pt x="472059" y="362051"/>
                  </a:lnTo>
                  <a:lnTo>
                    <a:pt x="472059" y="266801"/>
                  </a:lnTo>
                  <a:lnTo>
                    <a:pt x="576732" y="266801"/>
                  </a:lnTo>
                  <a:lnTo>
                    <a:pt x="576732" y="362051"/>
                  </a:lnTo>
                  <a:lnTo>
                    <a:pt x="615175" y="362051"/>
                  </a:lnTo>
                  <a:lnTo>
                    <a:pt x="615175" y="266801"/>
                  </a:lnTo>
                  <a:lnTo>
                    <a:pt x="615175" y="231241"/>
                  </a:lnTo>
                  <a:lnTo>
                    <a:pt x="615175" y="139801"/>
                  </a:lnTo>
                  <a:close/>
                </a:path>
              </a:pathLst>
            </a:custGeom>
            <a:solidFill>
              <a:srgbClr val="FFFFFF">
                <a:alpha val="98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731063" y="5085688"/>
              <a:ext cx="222160" cy="233364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6065761" y="5731846"/>
              <a:ext cx="178435" cy="222250"/>
            </a:xfrm>
            <a:custGeom>
              <a:avLst/>
              <a:gdLst/>
              <a:ahLst/>
              <a:cxnLst/>
              <a:rect l="l" t="t" r="r" b="b"/>
              <a:pathLst>
                <a:path w="178435" h="222250">
                  <a:moveTo>
                    <a:pt x="178358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2250"/>
                  </a:lnTo>
                  <a:lnTo>
                    <a:pt x="38442" y="222250"/>
                  </a:lnTo>
                  <a:lnTo>
                    <a:pt x="38442" y="35560"/>
                  </a:lnTo>
                  <a:lnTo>
                    <a:pt x="139903" y="35560"/>
                  </a:lnTo>
                  <a:lnTo>
                    <a:pt x="139903" y="222250"/>
                  </a:lnTo>
                  <a:lnTo>
                    <a:pt x="178358" y="222250"/>
                  </a:lnTo>
                  <a:lnTo>
                    <a:pt x="178358" y="35560"/>
                  </a:lnTo>
                  <a:lnTo>
                    <a:pt x="178358" y="0"/>
                  </a:lnTo>
                  <a:close/>
                </a:path>
              </a:pathLst>
            </a:custGeom>
            <a:solidFill>
              <a:srgbClr val="FFFFFF">
                <a:alpha val="98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302855" y="5726516"/>
              <a:ext cx="234966" cy="233364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6562382" y="5731541"/>
              <a:ext cx="425450" cy="281305"/>
            </a:xfrm>
            <a:custGeom>
              <a:avLst/>
              <a:gdLst/>
              <a:ahLst/>
              <a:cxnLst/>
              <a:rect l="l" t="t" r="r" b="b"/>
              <a:pathLst>
                <a:path w="425450" h="281304">
                  <a:moveTo>
                    <a:pt x="239242" y="186677"/>
                  </a:moveTo>
                  <a:lnTo>
                    <a:pt x="206133" y="186677"/>
                  </a:lnTo>
                  <a:lnTo>
                    <a:pt x="206133" y="35560"/>
                  </a:lnTo>
                  <a:lnTo>
                    <a:pt x="206133" y="304"/>
                  </a:lnTo>
                  <a:lnTo>
                    <a:pt x="167678" y="304"/>
                  </a:lnTo>
                  <a:lnTo>
                    <a:pt x="167678" y="35560"/>
                  </a:lnTo>
                  <a:lnTo>
                    <a:pt x="167678" y="186677"/>
                  </a:lnTo>
                  <a:lnTo>
                    <a:pt x="61937" y="186677"/>
                  </a:lnTo>
                  <a:lnTo>
                    <a:pt x="73621" y="173634"/>
                  </a:lnTo>
                  <a:lnTo>
                    <a:pt x="81965" y="157988"/>
                  </a:lnTo>
                  <a:lnTo>
                    <a:pt x="86969" y="139725"/>
                  </a:lnTo>
                  <a:lnTo>
                    <a:pt x="88646" y="118859"/>
                  </a:lnTo>
                  <a:lnTo>
                    <a:pt x="88646" y="35560"/>
                  </a:lnTo>
                  <a:lnTo>
                    <a:pt x="167678" y="35560"/>
                  </a:lnTo>
                  <a:lnTo>
                    <a:pt x="167678" y="304"/>
                  </a:lnTo>
                  <a:lnTo>
                    <a:pt x="50190" y="304"/>
                  </a:lnTo>
                  <a:lnTo>
                    <a:pt x="50190" y="99098"/>
                  </a:lnTo>
                  <a:lnTo>
                    <a:pt x="49631" y="117805"/>
                  </a:lnTo>
                  <a:lnTo>
                    <a:pt x="41122" y="157848"/>
                  </a:lnTo>
                  <a:lnTo>
                    <a:pt x="12979" y="184683"/>
                  </a:lnTo>
                  <a:lnTo>
                    <a:pt x="0" y="186677"/>
                  </a:lnTo>
                  <a:lnTo>
                    <a:pt x="0" y="280682"/>
                  </a:lnTo>
                  <a:lnTo>
                    <a:pt x="35255" y="280682"/>
                  </a:lnTo>
                  <a:lnTo>
                    <a:pt x="35255" y="221932"/>
                  </a:lnTo>
                  <a:lnTo>
                    <a:pt x="203987" y="221932"/>
                  </a:lnTo>
                  <a:lnTo>
                    <a:pt x="203987" y="280682"/>
                  </a:lnTo>
                  <a:lnTo>
                    <a:pt x="239242" y="280682"/>
                  </a:lnTo>
                  <a:lnTo>
                    <a:pt x="239242" y="221932"/>
                  </a:lnTo>
                  <a:lnTo>
                    <a:pt x="239242" y="186677"/>
                  </a:lnTo>
                  <a:close/>
                </a:path>
                <a:path w="425450" h="281304">
                  <a:moveTo>
                    <a:pt x="425069" y="0"/>
                  </a:moveTo>
                  <a:lnTo>
                    <a:pt x="247777" y="0"/>
                  </a:lnTo>
                  <a:lnTo>
                    <a:pt x="247777" y="35560"/>
                  </a:lnTo>
                  <a:lnTo>
                    <a:pt x="317207" y="35560"/>
                  </a:lnTo>
                  <a:lnTo>
                    <a:pt x="317207" y="222250"/>
                  </a:lnTo>
                  <a:lnTo>
                    <a:pt x="355650" y="222250"/>
                  </a:lnTo>
                  <a:lnTo>
                    <a:pt x="355650" y="35560"/>
                  </a:lnTo>
                  <a:lnTo>
                    <a:pt x="425069" y="35560"/>
                  </a:lnTo>
                  <a:lnTo>
                    <a:pt x="425069" y="0"/>
                  </a:lnTo>
                  <a:close/>
                </a:path>
              </a:pathLst>
            </a:custGeom>
            <a:solidFill>
              <a:srgbClr val="FFFFFF">
                <a:alpha val="98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7028047" y="5731856"/>
              <a:ext cx="170884" cy="221616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243789" y="5726516"/>
              <a:ext cx="212004" cy="233364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7514514" y="5726524"/>
              <a:ext cx="804545" cy="352425"/>
            </a:xfrm>
            <a:custGeom>
              <a:avLst/>
              <a:gdLst/>
              <a:ahLst/>
              <a:cxnLst/>
              <a:rect l="l" t="t" r="r" b="b"/>
              <a:pathLst>
                <a:path w="804545" h="352425">
                  <a:moveTo>
                    <a:pt x="222161" y="117475"/>
                  </a:moveTo>
                  <a:lnTo>
                    <a:pt x="214884" y="73088"/>
                  </a:lnTo>
                  <a:lnTo>
                    <a:pt x="193052" y="34963"/>
                  </a:lnTo>
                  <a:lnTo>
                    <a:pt x="182651" y="24930"/>
                  </a:lnTo>
                  <a:lnTo>
                    <a:pt x="182651" y="117475"/>
                  </a:lnTo>
                  <a:lnTo>
                    <a:pt x="181432" y="133604"/>
                  </a:lnTo>
                  <a:lnTo>
                    <a:pt x="181406" y="133908"/>
                  </a:lnTo>
                  <a:lnTo>
                    <a:pt x="177736" y="148920"/>
                  </a:lnTo>
                  <a:lnTo>
                    <a:pt x="177711" y="149047"/>
                  </a:lnTo>
                  <a:lnTo>
                    <a:pt x="152209" y="185813"/>
                  </a:lnTo>
                  <a:lnTo>
                    <a:pt x="110553" y="199174"/>
                  </a:lnTo>
                  <a:lnTo>
                    <a:pt x="94780" y="197688"/>
                  </a:lnTo>
                  <a:lnTo>
                    <a:pt x="56883" y="175412"/>
                  </a:lnTo>
                  <a:lnTo>
                    <a:pt x="41516" y="149047"/>
                  </a:lnTo>
                  <a:lnTo>
                    <a:pt x="41452" y="148920"/>
                  </a:lnTo>
                  <a:lnTo>
                    <a:pt x="37680" y="133908"/>
                  </a:lnTo>
                  <a:lnTo>
                    <a:pt x="37604" y="133604"/>
                  </a:lnTo>
                  <a:lnTo>
                    <a:pt x="36360" y="117475"/>
                  </a:lnTo>
                  <a:lnTo>
                    <a:pt x="36322" y="116941"/>
                  </a:lnTo>
                  <a:lnTo>
                    <a:pt x="37693" y="99250"/>
                  </a:lnTo>
                  <a:lnTo>
                    <a:pt x="58762" y="56603"/>
                  </a:lnTo>
                  <a:lnTo>
                    <a:pt x="93687" y="36296"/>
                  </a:lnTo>
                  <a:lnTo>
                    <a:pt x="110007" y="34163"/>
                  </a:lnTo>
                  <a:lnTo>
                    <a:pt x="124002" y="35560"/>
                  </a:lnTo>
                  <a:lnTo>
                    <a:pt x="160756" y="56603"/>
                  </a:lnTo>
                  <a:lnTo>
                    <a:pt x="181203" y="98945"/>
                  </a:lnTo>
                  <a:lnTo>
                    <a:pt x="182651" y="117475"/>
                  </a:lnTo>
                  <a:lnTo>
                    <a:pt x="182651" y="24930"/>
                  </a:lnTo>
                  <a:lnTo>
                    <a:pt x="177215" y="19672"/>
                  </a:lnTo>
                  <a:lnTo>
                    <a:pt x="158813" y="8737"/>
                  </a:lnTo>
                  <a:lnTo>
                    <a:pt x="138099" y="2273"/>
                  </a:lnTo>
                  <a:lnTo>
                    <a:pt x="138722" y="2273"/>
                  </a:lnTo>
                  <a:lnTo>
                    <a:pt x="114287" y="0"/>
                  </a:lnTo>
                  <a:lnTo>
                    <a:pt x="92125" y="2273"/>
                  </a:lnTo>
                  <a:lnTo>
                    <a:pt x="72097" y="9080"/>
                  </a:lnTo>
                  <a:lnTo>
                    <a:pt x="54203" y="20421"/>
                  </a:lnTo>
                  <a:lnTo>
                    <a:pt x="38455" y="36296"/>
                  </a:lnTo>
                  <a:lnTo>
                    <a:pt x="38455" y="5321"/>
                  </a:lnTo>
                  <a:lnTo>
                    <a:pt x="0" y="5321"/>
                  </a:lnTo>
                  <a:lnTo>
                    <a:pt x="0" y="351904"/>
                  </a:lnTo>
                  <a:lnTo>
                    <a:pt x="38455" y="351904"/>
                  </a:lnTo>
                  <a:lnTo>
                    <a:pt x="38455" y="195973"/>
                  </a:lnTo>
                  <a:lnTo>
                    <a:pt x="54102" y="212331"/>
                  </a:lnTo>
                  <a:lnTo>
                    <a:pt x="72237" y="224015"/>
                  </a:lnTo>
                  <a:lnTo>
                    <a:pt x="92824" y="231025"/>
                  </a:lnTo>
                  <a:lnTo>
                    <a:pt x="115900" y="233362"/>
                  </a:lnTo>
                  <a:lnTo>
                    <a:pt x="138963" y="231241"/>
                  </a:lnTo>
                  <a:lnTo>
                    <a:pt x="177673" y="214287"/>
                  </a:lnTo>
                  <a:lnTo>
                    <a:pt x="205930" y="181610"/>
                  </a:lnTo>
                  <a:lnTo>
                    <a:pt x="220357" y="140627"/>
                  </a:lnTo>
                  <a:lnTo>
                    <a:pt x="222161" y="117475"/>
                  </a:lnTo>
                  <a:close/>
                </a:path>
                <a:path w="804545" h="352425">
                  <a:moveTo>
                    <a:pt x="560717" y="226949"/>
                  </a:moveTo>
                  <a:lnTo>
                    <a:pt x="454977" y="107861"/>
                  </a:lnTo>
                  <a:lnTo>
                    <a:pt x="551103" y="5321"/>
                  </a:lnTo>
                  <a:lnTo>
                    <a:pt x="506247" y="5321"/>
                  </a:lnTo>
                  <a:lnTo>
                    <a:pt x="422948" y="96113"/>
                  </a:lnTo>
                  <a:lnTo>
                    <a:pt x="422948" y="5321"/>
                  </a:lnTo>
                  <a:lnTo>
                    <a:pt x="384492" y="5321"/>
                  </a:lnTo>
                  <a:lnTo>
                    <a:pt x="384492" y="96113"/>
                  </a:lnTo>
                  <a:lnTo>
                    <a:pt x="301193" y="5321"/>
                  </a:lnTo>
                  <a:lnTo>
                    <a:pt x="256336" y="5321"/>
                  </a:lnTo>
                  <a:lnTo>
                    <a:pt x="352450" y="107861"/>
                  </a:lnTo>
                  <a:lnTo>
                    <a:pt x="246722" y="226949"/>
                  </a:lnTo>
                  <a:lnTo>
                    <a:pt x="294779" y="226949"/>
                  </a:lnTo>
                  <a:lnTo>
                    <a:pt x="377024" y="133489"/>
                  </a:lnTo>
                  <a:lnTo>
                    <a:pt x="384492" y="140970"/>
                  </a:lnTo>
                  <a:lnTo>
                    <a:pt x="384492" y="226949"/>
                  </a:lnTo>
                  <a:lnTo>
                    <a:pt x="422948" y="226949"/>
                  </a:lnTo>
                  <a:lnTo>
                    <a:pt x="422948" y="140970"/>
                  </a:lnTo>
                  <a:lnTo>
                    <a:pt x="430415" y="133489"/>
                  </a:lnTo>
                  <a:lnTo>
                    <a:pt x="512648" y="226949"/>
                  </a:lnTo>
                  <a:lnTo>
                    <a:pt x="560717" y="226949"/>
                  </a:lnTo>
                  <a:close/>
                </a:path>
                <a:path w="804545" h="352425">
                  <a:moveTo>
                    <a:pt x="804227" y="191693"/>
                  </a:moveTo>
                  <a:lnTo>
                    <a:pt x="771118" y="191693"/>
                  </a:lnTo>
                  <a:lnTo>
                    <a:pt x="771118" y="40576"/>
                  </a:lnTo>
                  <a:lnTo>
                    <a:pt x="771118" y="5321"/>
                  </a:lnTo>
                  <a:lnTo>
                    <a:pt x="732663" y="5321"/>
                  </a:lnTo>
                  <a:lnTo>
                    <a:pt x="732663" y="40576"/>
                  </a:lnTo>
                  <a:lnTo>
                    <a:pt x="732663" y="191693"/>
                  </a:lnTo>
                  <a:lnTo>
                    <a:pt x="626922" y="191693"/>
                  </a:lnTo>
                  <a:lnTo>
                    <a:pt x="638606" y="178650"/>
                  </a:lnTo>
                  <a:lnTo>
                    <a:pt x="646950" y="163004"/>
                  </a:lnTo>
                  <a:lnTo>
                    <a:pt x="651954" y="144741"/>
                  </a:lnTo>
                  <a:lnTo>
                    <a:pt x="653630" y="123875"/>
                  </a:lnTo>
                  <a:lnTo>
                    <a:pt x="653630" y="40576"/>
                  </a:lnTo>
                  <a:lnTo>
                    <a:pt x="732663" y="40576"/>
                  </a:lnTo>
                  <a:lnTo>
                    <a:pt x="732663" y="5321"/>
                  </a:lnTo>
                  <a:lnTo>
                    <a:pt x="615175" y="5321"/>
                  </a:lnTo>
                  <a:lnTo>
                    <a:pt x="615175" y="104114"/>
                  </a:lnTo>
                  <a:lnTo>
                    <a:pt x="614616" y="122821"/>
                  </a:lnTo>
                  <a:lnTo>
                    <a:pt x="606107" y="162864"/>
                  </a:lnTo>
                  <a:lnTo>
                    <a:pt x="577964" y="189699"/>
                  </a:lnTo>
                  <a:lnTo>
                    <a:pt x="564984" y="191693"/>
                  </a:lnTo>
                  <a:lnTo>
                    <a:pt x="564984" y="285699"/>
                  </a:lnTo>
                  <a:lnTo>
                    <a:pt x="600240" y="285699"/>
                  </a:lnTo>
                  <a:lnTo>
                    <a:pt x="600240" y="226949"/>
                  </a:lnTo>
                  <a:lnTo>
                    <a:pt x="768972" y="226949"/>
                  </a:lnTo>
                  <a:lnTo>
                    <a:pt x="768972" y="285699"/>
                  </a:lnTo>
                  <a:lnTo>
                    <a:pt x="804227" y="285699"/>
                  </a:lnTo>
                  <a:lnTo>
                    <a:pt x="804227" y="226949"/>
                  </a:lnTo>
                  <a:lnTo>
                    <a:pt x="804227" y="191693"/>
                  </a:lnTo>
                  <a:close/>
                </a:path>
              </a:pathLst>
            </a:custGeom>
            <a:solidFill>
              <a:srgbClr val="FFFFFF">
                <a:alpha val="98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345442" y="5726516"/>
              <a:ext cx="212004" cy="233364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8616175" y="5731223"/>
              <a:ext cx="181610" cy="222250"/>
            </a:xfrm>
            <a:custGeom>
              <a:avLst/>
              <a:gdLst/>
              <a:ahLst/>
              <a:cxnLst/>
              <a:rect l="l" t="t" r="r" b="b"/>
              <a:pathLst>
                <a:path w="181609" h="222250">
                  <a:moveTo>
                    <a:pt x="181559" y="0"/>
                  </a:moveTo>
                  <a:lnTo>
                    <a:pt x="143116" y="0"/>
                  </a:lnTo>
                  <a:lnTo>
                    <a:pt x="143116" y="91440"/>
                  </a:lnTo>
                  <a:lnTo>
                    <a:pt x="38442" y="91440"/>
                  </a:lnTo>
                  <a:lnTo>
                    <a:pt x="38442" y="0"/>
                  </a:lnTo>
                  <a:lnTo>
                    <a:pt x="0" y="0"/>
                  </a:lnTo>
                  <a:lnTo>
                    <a:pt x="0" y="91440"/>
                  </a:lnTo>
                  <a:lnTo>
                    <a:pt x="0" y="127000"/>
                  </a:lnTo>
                  <a:lnTo>
                    <a:pt x="0" y="222250"/>
                  </a:lnTo>
                  <a:lnTo>
                    <a:pt x="38442" y="222250"/>
                  </a:lnTo>
                  <a:lnTo>
                    <a:pt x="38442" y="127000"/>
                  </a:lnTo>
                  <a:lnTo>
                    <a:pt x="143116" y="127000"/>
                  </a:lnTo>
                  <a:lnTo>
                    <a:pt x="143116" y="222250"/>
                  </a:lnTo>
                  <a:lnTo>
                    <a:pt x="181559" y="222250"/>
                  </a:lnTo>
                  <a:lnTo>
                    <a:pt x="181559" y="127000"/>
                  </a:lnTo>
                  <a:lnTo>
                    <a:pt x="181559" y="91440"/>
                  </a:lnTo>
                  <a:lnTo>
                    <a:pt x="181559" y="0"/>
                  </a:lnTo>
                  <a:close/>
                </a:path>
              </a:pathLst>
            </a:custGeom>
            <a:solidFill>
              <a:srgbClr val="FFFFFF">
                <a:alpha val="98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856484" y="5726506"/>
              <a:ext cx="222160" cy="233364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6112472" y="6355581"/>
              <a:ext cx="444500" cy="254635"/>
            </a:xfrm>
            <a:custGeom>
              <a:avLst/>
              <a:gdLst/>
              <a:ahLst/>
              <a:cxnLst/>
              <a:rect l="l" t="t" r="r" b="b"/>
              <a:pathLst>
                <a:path w="444500" h="254634">
                  <a:moveTo>
                    <a:pt x="190119" y="0"/>
                  </a:moveTo>
                  <a:lnTo>
                    <a:pt x="38455" y="163410"/>
                  </a:lnTo>
                  <a:lnTo>
                    <a:pt x="38455" y="17094"/>
                  </a:lnTo>
                  <a:lnTo>
                    <a:pt x="0" y="17094"/>
                  </a:lnTo>
                  <a:lnTo>
                    <a:pt x="0" y="254190"/>
                  </a:lnTo>
                  <a:lnTo>
                    <a:pt x="151663" y="90779"/>
                  </a:lnTo>
                  <a:lnTo>
                    <a:pt x="151663" y="238709"/>
                  </a:lnTo>
                  <a:lnTo>
                    <a:pt x="190119" y="238709"/>
                  </a:lnTo>
                  <a:lnTo>
                    <a:pt x="190119" y="0"/>
                  </a:lnTo>
                  <a:close/>
                </a:path>
                <a:path w="444500" h="254634">
                  <a:moveTo>
                    <a:pt x="444309" y="16459"/>
                  </a:moveTo>
                  <a:lnTo>
                    <a:pt x="405853" y="16459"/>
                  </a:lnTo>
                  <a:lnTo>
                    <a:pt x="405853" y="107899"/>
                  </a:lnTo>
                  <a:lnTo>
                    <a:pt x="301193" y="107899"/>
                  </a:lnTo>
                  <a:lnTo>
                    <a:pt x="301193" y="16459"/>
                  </a:lnTo>
                  <a:lnTo>
                    <a:pt x="262737" y="16459"/>
                  </a:lnTo>
                  <a:lnTo>
                    <a:pt x="262737" y="107899"/>
                  </a:lnTo>
                  <a:lnTo>
                    <a:pt x="262737" y="143459"/>
                  </a:lnTo>
                  <a:lnTo>
                    <a:pt x="262737" y="238709"/>
                  </a:lnTo>
                  <a:lnTo>
                    <a:pt x="301193" y="238709"/>
                  </a:lnTo>
                  <a:lnTo>
                    <a:pt x="301193" y="143459"/>
                  </a:lnTo>
                  <a:lnTo>
                    <a:pt x="405853" y="143459"/>
                  </a:lnTo>
                  <a:lnTo>
                    <a:pt x="405853" y="238709"/>
                  </a:lnTo>
                  <a:lnTo>
                    <a:pt x="444309" y="238709"/>
                  </a:lnTo>
                  <a:lnTo>
                    <a:pt x="444309" y="143459"/>
                  </a:lnTo>
                  <a:lnTo>
                    <a:pt x="444309" y="107899"/>
                  </a:lnTo>
                  <a:lnTo>
                    <a:pt x="444309" y="16459"/>
                  </a:lnTo>
                  <a:close/>
                </a:path>
              </a:pathLst>
            </a:custGeom>
            <a:solidFill>
              <a:srgbClr val="FFFFFF">
                <a:alpha val="98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629410" y="6372675"/>
              <a:ext cx="170884" cy="221616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845152" y="6367335"/>
              <a:ext cx="212004" cy="23336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7102003" y="6367335"/>
              <a:ext cx="189041" cy="233364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7317727" y="6355581"/>
              <a:ext cx="923925" cy="297180"/>
            </a:xfrm>
            <a:custGeom>
              <a:avLst/>
              <a:gdLst/>
              <a:ahLst/>
              <a:cxnLst/>
              <a:rect l="l" t="t" r="r" b="b"/>
              <a:pathLst>
                <a:path w="923925" h="297179">
                  <a:moveTo>
                    <a:pt x="177292" y="16789"/>
                  </a:moveTo>
                  <a:lnTo>
                    <a:pt x="0" y="16789"/>
                  </a:lnTo>
                  <a:lnTo>
                    <a:pt x="0" y="52349"/>
                  </a:lnTo>
                  <a:lnTo>
                    <a:pt x="69418" y="52349"/>
                  </a:lnTo>
                  <a:lnTo>
                    <a:pt x="69418" y="239039"/>
                  </a:lnTo>
                  <a:lnTo>
                    <a:pt x="107873" y="239039"/>
                  </a:lnTo>
                  <a:lnTo>
                    <a:pt x="107873" y="52349"/>
                  </a:lnTo>
                  <a:lnTo>
                    <a:pt x="177292" y="52349"/>
                  </a:lnTo>
                  <a:lnTo>
                    <a:pt x="177292" y="16789"/>
                  </a:lnTo>
                  <a:close/>
                </a:path>
                <a:path w="923925" h="297179">
                  <a:moveTo>
                    <a:pt x="407987" y="0"/>
                  </a:moveTo>
                  <a:lnTo>
                    <a:pt x="256324" y="163410"/>
                  </a:lnTo>
                  <a:lnTo>
                    <a:pt x="256324" y="17094"/>
                  </a:lnTo>
                  <a:lnTo>
                    <a:pt x="217881" y="17094"/>
                  </a:lnTo>
                  <a:lnTo>
                    <a:pt x="217881" y="254190"/>
                  </a:lnTo>
                  <a:lnTo>
                    <a:pt x="369544" y="90779"/>
                  </a:lnTo>
                  <a:lnTo>
                    <a:pt x="369544" y="238709"/>
                  </a:lnTo>
                  <a:lnTo>
                    <a:pt x="407987" y="238709"/>
                  </a:lnTo>
                  <a:lnTo>
                    <a:pt x="407987" y="0"/>
                  </a:lnTo>
                  <a:close/>
                </a:path>
                <a:path w="923925" h="297179">
                  <a:moveTo>
                    <a:pt x="693153" y="203149"/>
                  </a:moveTo>
                  <a:lnTo>
                    <a:pt x="656844" y="203149"/>
                  </a:lnTo>
                  <a:lnTo>
                    <a:pt x="656844" y="16459"/>
                  </a:lnTo>
                  <a:lnTo>
                    <a:pt x="618388" y="16459"/>
                  </a:lnTo>
                  <a:lnTo>
                    <a:pt x="618388" y="203149"/>
                  </a:lnTo>
                  <a:lnTo>
                    <a:pt x="519061" y="203149"/>
                  </a:lnTo>
                  <a:lnTo>
                    <a:pt x="519061" y="16459"/>
                  </a:lnTo>
                  <a:lnTo>
                    <a:pt x="480618" y="16459"/>
                  </a:lnTo>
                  <a:lnTo>
                    <a:pt x="480618" y="203149"/>
                  </a:lnTo>
                  <a:lnTo>
                    <a:pt x="480618" y="238709"/>
                  </a:lnTo>
                  <a:lnTo>
                    <a:pt x="657923" y="238709"/>
                  </a:lnTo>
                  <a:lnTo>
                    <a:pt x="657923" y="297129"/>
                  </a:lnTo>
                  <a:lnTo>
                    <a:pt x="693153" y="297129"/>
                  </a:lnTo>
                  <a:lnTo>
                    <a:pt x="693153" y="238709"/>
                  </a:lnTo>
                  <a:lnTo>
                    <a:pt x="693153" y="203149"/>
                  </a:lnTo>
                  <a:close/>
                </a:path>
                <a:path w="923925" h="297179">
                  <a:moveTo>
                    <a:pt x="923836" y="0"/>
                  </a:moveTo>
                  <a:lnTo>
                    <a:pt x="772172" y="163410"/>
                  </a:lnTo>
                  <a:lnTo>
                    <a:pt x="772172" y="17094"/>
                  </a:lnTo>
                  <a:lnTo>
                    <a:pt x="733729" y="17094"/>
                  </a:lnTo>
                  <a:lnTo>
                    <a:pt x="733729" y="254190"/>
                  </a:lnTo>
                  <a:lnTo>
                    <a:pt x="885393" y="90779"/>
                  </a:lnTo>
                  <a:lnTo>
                    <a:pt x="885393" y="238709"/>
                  </a:lnTo>
                  <a:lnTo>
                    <a:pt x="923836" y="238709"/>
                  </a:lnTo>
                  <a:lnTo>
                    <a:pt x="923836" y="0"/>
                  </a:lnTo>
                  <a:close/>
                </a:path>
              </a:pathLst>
            </a:custGeom>
            <a:solidFill>
              <a:srgbClr val="FFFFFF">
                <a:alpha val="98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288574" y="6372664"/>
              <a:ext cx="170884" cy="221616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8506435" y="6355581"/>
              <a:ext cx="525780" cy="254635"/>
            </a:xfrm>
            <a:custGeom>
              <a:avLst/>
              <a:gdLst/>
              <a:ahLst/>
              <a:cxnLst/>
              <a:rect l="l" t="t" r="r" b="b"/>
              <a:pathLst>
                <a:path w="525779" h="254634">
                  <a:moveTo>
                    <a:pt x="288366" y="238709"/>
                  </a:moveTo>
                  <a:lnTo>
                    <a:pt x="234962" y="0"/>
                  </a:lnTo>
                  <a:lnTo>
                    <a:pt x="145249" y="180492"/>
                  </a:lnTo>
                  <a:lnTo>
                    <a:pt x="53416" y="0"/>
                  </a:lnTo>
                  <a:lnTo>
                    <a:pt x="0" y="238709"/>
                  </a:lnTo>
                  <a:lnTo>
                    <a:pt x="39522" y="238709"/>
                  </a:lnTo>
                  <a:lnTo>
                    <a:pt x="67830" y="101460"/>
                  </a:lnTo>
                  <a:lnTo>
                    <a:pt x="144195" y="254190"/>
                  </a:lnTo>
                  <a:lnTo>
                    <a:pt x="219494" y="101460"/>
                  </a:lnTo>
                  <a:lnTo>
                    <a:pt x="248869" y="238709"/>
                  </a:lnTo>
                  <a:lnTo>
                    <a:pt x="288366" y="238709"/>
                  </a:lnTo>
                  <a:close/>
                </a:path>
                <a:path w="525779" h="254634">
                  <a:moveTo>
                    <a:pt x="525462" y="0"/>
                  </a:moveTo>
                  <a:lnTo>
                    <a:pt x="373799" y="163410"/>
                  </a:lnTo>
                  <a:lnTo>
                    <a:pt x="373799" y="17094"/>
                  </a:lnTo>
                  <a:lnTo>
                    <a:pt x="335356" y="17094"/>
                  </a:lnTo>
                  <a:lnTo>
                    <a:pt x="335356" y="254190"/>
                  </a:lnTo>
                  <a:lnTo>
                    <a:pt x="487006" y="90779"/>
                  </a:lnTo>
                  <a:lnTo>
                    <a:pt x="487006" y="238709"/>
                  </a:lnTo>
                  <a:lnTo>
                    <a:pt x="525462" y="238709"/>
                  </a:lnTo>
                  <a:lnTo>
                    <a:pt x="525462" y="0"/>
                  </a:lnTo>
                  <a:close/>
                </a:path>
              </a:pathLst>
            </a:custGeom>
            <a:solidFill>
              <a:srgbClr val="FFFFFF">
                <a:alpha val="98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0243834" y="4825455"/>
              <a:ext cx="4652010" cy="3363595"/>
            </a:xfrm>
            <a:custGeom>
              <a:avLst/>
              <a:gdLst/>
              <a:ahLst/>
              <a:cxnLst/>
              <a:rect l="l" t="t" r="r" b="b"/>
              <a:pathLst>
                <a:path w="4652009" h="3363595">
                  <a:moveTo>
                    <a:pt x="0" y="3363415"/>
                  </a:moveTo>
                  <a:lnTo>
                    <a:pt x="4651732" y="3363415"/>
                  </a:lnTo>
                  <a:lnTo>
                    <a:pt x="4651732" y="0"/>
                  </a:lnTo>
                  <a:lnTo>
                    <a:pt x="0" y="0"/>
                  </a:lnTo>
                  <a:lnTo>
                    <a:pt x="0" y="3363415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0243834" y="3694484"/>
              <a:ext cx="4652010" cy="1131570"/>
            </a:xfrm>
            <a:custGeom>
              <a:avLst/>
              <a:gdLst/>
              <a:ahLst/>
              <a:cxnLst/>
              <a:rect l="l" t="t" r="r" b="b"/>
              <a:pathLst>
                <a:path w="4652009" h="1131570">
                  <a:moveTo>
                    <a:pt x="4651732" y="0"/>
                  </a:moveTo>
                  <a:lnTo>
                    <a:pt x="0" y="0"/>
                  </a:lnTo>
                  <a:lnTo>
                    <a:pt x="0" y="1130970"/>
                  </a:lnTo>
                  <a:lnTo>
                    <a:pt x="4651732" y="1130970"/>
                  </a:lnTo>
                  <a:lnTo>
                    <a:pt x="4651732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2278642" y="3865369"/>
              <a:ext cx="427990" cy="624205"/>
            </a:xfrm>
            <a:custGeom>
              <a:avLst/>
              <a:gdLst/>
              <a:ahLst/>
              <a:cxnLst/>
              <a:rect l="l" t="t" r="r" b="b"/>
              <a:pathLst>
                <a:path w="427990" h="624204">
                  <a:moveTo>
                    <a:pt x="218359" y="0"/>
                  </a:moveTo>
                  <a:lnTo>
                    <a:pt x="145865" y="11184"/>
                  </a:lnTo>
                  <a:lnTo>
                    <a:pt x="85913" y="44742"/>
                  </a:lnTo>
                  <a:lnTo>
                    <a:pt x="43624" y="98222"/>
                  </a:lnTo>
                  <a:lnTo>
                    <a:pt x="24156" y="169136"/>
                  </a:lnTo>
                  <a:lnTo>
                    <a:pt x="133336" y="169136"/>
                  </a:lnTo>
                  <a:lnTo>
                    <a:pt x="135597" y="151799"/>
                  </a:lnTo>
                  <a:lnTo>
                    <a:pt x="140604" y="136477"/>
                  </a:lnTo>
                  <a:lnTo>
                    <a:pt x="171284" y="102857"/>
                  </a:lnTo>
                  <a:lnTo>
                    <a:pt x="215668" y="91274"/>
                  </a:lnTo>
                  <a:lnTo>
                    <a:pt x="232672" y="92617"/>
                  </a:lnTo>
                  <a:lnTo>
                    <a:pt x="272944" y="112750"/>
                  </a:lnTo>
                  <a:lnTo>
                    <a:pt x="293087" y="153037"/>
                  </a:lnTo>
                  <a:lnTo>
                    <a:pt x="294430" y="170036"/>
                  </a:lnTo>
                  <a:lnTo>
                    <a:pt x="293143" y="186402"/>
                  </a:lnTo>
                  <a:lnTo>
                    <a:pt x="273845" y="227762"/>
                  </a:lnTo>
                  <a:lnTo>
                    <a:pt x="231887" y="249986"/>
                  </a:lnTo>
                  <a:lnTo>
                    <a:pt x="212977" y="251468"/>
                  </a:lnTo>
                  <a:lnTo>
                    <a:pt x="196873" y="251468"/>
                  </a:lnTo>
                  <a:lnTo>
                    <a:pt x="196873" y="335591"/>
                  </a:lnTo>
                  <a:lnTo>
                    <a:pt x="212087" y="335591"/>
                  </a:lnTo>
                  <a:lnTo>
                    <a:pt x="235551" y="337327"/>
                  </a:lnTo>
                  <a:lnTo>
                    <a:pt x="272913" y="351202"/>
                  </a:lnTo>
                  <a:lnTo>
                    <a:pt x="305279" y="393545"/>
                  </a:lnTo>
                  <a:lnTo>
                    <a:pt x="311435" y="428667"/>
                  </a:lnTo>
                  <a:lnTo>
                    <a:pt x="309896" y="447270"/>
                  </a:lnTo>
                  <a:lnTo>
                    <a:pt x="286818" y="495346"/>
                  </a:lnTo>
                  <a:lnTo>
                    <a:pt x="237561" y="521772"/>
                  </a:lnTo>
                  <a:lnTo>
                    <a:pt x="215668" y="523533"/>
                  </a:lnTo>
                  <a:lnTo>
                    <a:pt x="195645" y="522080"/>
                  </a:lnTo>
                  <a:lnTo>
                    <a:pt x="147649" y="500267"/>
                  </a:lnTo>
                  <a:lnTo>
                    <a:pt x="120301" y="456810"/>
                  </a:lnTo>
                  <a:lnTo>
                    <a:pt x="116331" y="438520"/>
                  </a:lnTo>
                  <a:lnTo>
                    <a:pt x="0" y="438520"/>
                  </a:lnTo>
                  <a:lnTo>
                    <a:pt x="6873" y="478485"/>
                  </a:lnTo>
                  <a:lnTo>
                    <a:pt x="20350" y="514255"/>
                  </a:lnTo>
                  <a:lnTo>
                    <a:pt x="67118" y="573207"/>
                  </a:lnTo>
                  <a:lnTo>
                    <a:pt x="98823" y="595332"/>
                  </a:lnTo>
                  <a:lnTo>
                    <a:pt x="134002" y="611133"/>
                  </a:lnTo>
                  <a:lnTo>
                    <a:pt x="172654" y="620612"/>
                  </a:lnTo>
                  <a:lnTo>
                    <a:pt x="214778" y="623771"/>
                  </a:lnTo>
                  <a:lnTo>
                    <a:pt x="258878" y="620583"/>
                  </a:lnTo>
                  <a:lnTo>
                    <a:pt x="299010" y="611018"/>
                  </a:lnTo>
                  <a:lnTo>
                    <a:pt x="335175" y="595076"/>
                  </a:lnTo>
                  <a:lnTo>
                    <a:pt x="367371" y="572757"/>
                  </a:lnTo>
                  <a:lnTo>
                    <a:pt x="393792" y="544846"/>
                  </a:lnTo>
                  <a:lnTo>
                    <a:pt x="423991" y="474595"/>
                  </a:lnTo>
                  <a:lnTo>
                    <a:pt x="427767" y="432248"/>
                  </a:lnTo>
                  <a:lnTo>
                    <a:pt x="422063" y="384093"/>
                  </a:lnTo>
                  <a:lnTo>
                    <a:pt x="404949" y="344325"/>
                  </a:lnTo>
                  <a:lnTo>
                    <a:pt x="376423" y="312947"/>
                  </a:lnTo>
                  <a:lnTo>
                    <a:pt x="336481" y="289959"/>
                  </a:lnTo>
                  <a:lnTo>
                    <a:pt x="366632" y="267704"/>
                  </a:lnTo>
                  <a:lnTo>
                    <a:pt x="388166" y="239402"/>
                  </a:lnTo>
                  <a:lnTo>
                    <a:pt x="401084" y="205055"/>
                  </a:lnTo>
                  <a:lnTo>
                    <a:pt x="405390" y="164665"/>
                  </a:lnTo>
                  <a:lnTo>
                    <a:pt x="402230" y="128977"/>
                  </a:lnTo>
                  <a:lnTo>
                    <a:pt x="376951" y="69020"/>
                  </a:lnTo>
                  <a:lnTo>
                    <a:pt x="327343" y="25165"/>
                  </a:lnTo>
                  <a:lnTo>
                    <a:pt x="259106" y="2795"/>
                  </a:lnTo>
                  <a:lnTo>
                    <a:pt x="2183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2808374" y="4347742"/>
              <a:ext cx="139608" cy="139608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10763085" y="4956697"/>
              <a:ext cx="250190" cy="356235"/>
            </a:xfrm>
            <a:custGeom>
              <a:avLst/>
              <a:gdLst/>
              <a:ahLst/>
              <a:cxnLst/>
              <a:rect l="l" t="t" r="r" b="b"/>
              <a:pathLst>
                <a:path w="250190" h="356235">
                  <a:moveTo>
                    <a:pt x="244578" y="0"/>
                  </a:moveTo>
                  <a:lnTo>
                    <a:pt x="191166" y="0"/>
                  </a:lnTo>
                  <a:lnTo>
                    <a:pt x="39517" y="152728"/>
                  </a:lnTo>
                  <a:lnTo>
                    <a:pt x="39517" y="0"/>
                  </a:lnTo>
                  <a:lnTo>
                    <a:pt x="0" y="0"/>
                  </a:lnTo>
                  <a:lnTo>
                    <a:pt x="0" y="356188"/>
                  </a:lnTo>
                  <a:lnTo>
                    <a:pt x="39517" y="356188"/>
                  </a:lnTo>
                  <a:lnTo>
                    <a:pt x="39517" y="202925"/>
                  </a:lnTo>
                  <a:lnTo>
                    <a:pt x="49663" y="192768"/>
                  </a:lnTo>
                  <a:lnTo>
                    <a:pt x="195449" y="356188"/>
                  </a:lnTo>
                  <a:lnTo>
                    <a:pt x="249919" y="356188"/>
                  </a:lnTo>
                  <a:lnTo>
                    <a:pt x="77966" y="166068"/>
                  </a:lnTo>
                  <a:lnTo>
                    <a:pt x="2445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1042920" y="5085928"/>
              <a:ext cx="234966" cy="233364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11310963" y="5074189"/>
              <a:ext cx="514350" cy="254635"/>
            </a:xfrm>
            <a:custGeom>
              <a:avLst/>
              <a:gdLst/>
              <a:ahLst/>
              <a:cxnLst/>
              <a:rect l="l" t="t" r="r" b="b"/>
              <a:pathLst>
                <a:path w="514350" h="254635">
                  <a:moveTo>
                    <a:pt x="288366" y="238696"/>
                  </a:moveTo>
                  <a:lnTo>
                    <a:pt x="234962" y="0"/>
                  </a:lnTo>
                  <a:lnTo>
                    <a:pt x="145249" y="180492"/>
                  </a:lnTo>
                  <a:lnTo>
                    <a:pt x="53403" y="0"/>
                  </a:lnTo>
                  <a:lnTo>
                    <a:pt x="0" y="238696"/>
                  </a:lnTo>
                  <a:lnTo>
                    <a:pt x="39509" y="238696"/>
                  </a:lnTo>
                  <a:lnTo>
                    <a:pt x="67830" y="101460"/>
                  </a:lnTo>
                  <a:lnTo>
                    <a:pt x="144195" y="254190"/>
                  </a:lnTo>
                  <a:lnTo>
                    <a:pt x="219481" y="101460"/>
                  </a:lnTo>
                  <a:lnTo>
                    <a:pt x="248856" y="238696"/>
                  </a:lnTo>
                  <a:lnTo>
                    <a:pt x="288366" y="238696"/>
                  </a:lnTo>
                  <a:close/>
                </a:path>
                <a:path w="514350" h="254635">
                  <a:moveTo>
                    <a:pt x="513740" y="17081"/>
                  </a:moveTo>
                  <a:lnTo>
                    <a:pt x="335381" y="17081"/>
                  </a:lnTo>
                  <a:lnTo>
                    <a:pt x="335381" y="52641"/>
                  </a:lnTo>
                  <a:lnTo>
                    <a:pt x="335381" y="239331"/>
                  </a:lnTo>
                  <a:lnTo>
                    <a:pt x="373824" y="239331"/>
                  </a:lnTo>
                  <a:lnTo>
                    <a:pt x="373824" y="52641"/>
                  </a:lnTo>
                  <a:lnTo>
                    <a:pt x="475284" y="52641"/>
                  </a:lnTo>
                  <a:lnTo>
                    <a:pt x="475284" y="239331"/>
                  </a:lnTo>
                  <a:lnTo>
                    <a:pt x="513740" y="239331"/>
                  </a:lnTo>
                  <a:lnTo>
                    <a:pt x="513740" y="52641"/>
                  </a:lnTo>
                  <a:lnTo>
                    <a:pt x="513740" y="1708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1883408" y="5085918"/>
              <a:ext cx="222160" cy="233364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12178259" y="5074189"/>
              <a:ext cx="444500" cy="254635"/>
            </a:xfrm>
            <a:custGeom>
              <a:avLst/>
              <a:gdLst/>
              <a:ahLst/>
              <a:cxnLst/>
              <a:rect l="l" t="t" r="r" b="b"/>
              <a:pathLst>
                <a:path w="444500" h="254635">
                  <a:moveTo>
                    <a:pt x="181571" y="16446"/>
                  </a:moveTo>
                  <a:lnTo>
                    <a:pt x="143116" y="16446"/>
                  </a:lnTo>
                  <a:lnTo>
                    <a:pt x="143116" y="107886"/>
                  </a:lnTo>
                  <a:lnTo>
                    <a:pt x="38455" y="107886"/>
                  </a:lnTo>
                  <a:lnTo>
                    <a:pt x="38455" y="16446"/>
                  </a:lnTo>
                  <a:lnTo>
                    <a:pt x="0" y="16446"/>
                  </a:lnTo>
                  <a:lnTo>
                    <a:pt x="0" y="107886"/>
                  </a:lnTo>
                  <a:lnTo>
                    <a:pt x="0" y="143446"/>
                  </a:lnTo>
                  <a:lnTo>
                    <a:pt x="0" y="238696"/>
                  </a:lnTo>
                  <a:lnTo>
                    <a:pt x="38455" y="238696"/>
                  </a:lnTo>
                  <a:lnTo>
                    <a:pt x="38455" y="143446"/>
                  </a:lnTo>
                  <a:lnTo>
                    <a:pt x="143116" y="143446"/>
                  </a:lnTo>
                  <a:lnTo>
                    <a:pt x="143116" y="238696"/>
                  </a:lnTo>
                  <a:lnTo>
                    <a:pt x="181571" y="238696"/>
                  </a:lnTo>
                  <a:lnTo>
                    <a:pt x="181571" y="143446"/>
                  </a:lnTo>
                  <a:lnTo>
                    <a:pt x="181571" y="107886"/>
                  </a:lnTo>
                  <a:lnTo>
                    <a:pt x="181571" y="16446"/>
                  </a:lnTo>
                  <a:close/>
                </a:path>
                <a:path w="444500" h="254635">
                  <a:moveTo>
                    <a:pt x="444246" y="0"/>
                  </a:moveTo>
                  <a:lnTo>
                    <a:pt x="292582" y="163410"/>
                  </a:lnTo>
                  <a:lnTo>
                    <a:pt x="292582" y="17081"/>
                  </a:lnTo>
                  <a:lnTo>
                    <a:pt x="254127" y="17081"/>
                  </a:lnTo>
                  <a:lnTo>
                    <a:pt x="254127" y="254190"/>
                  </a:lnTo>
                  <a:lnTo>
                    <a:pt x="405790" y="90779"/>
                  </a:lnTo>
                  <a:lnTo>
                    <a:pt x="405790" y="238696"/>
                  </a:lnTo>
                  <a:lnTo>
                    <a:pt x="444246" y="238696"/>
                  </a:lnTo>
                  <a:lnTo>
                    <a:pt x="4442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2669477" y="5091258"/>
              <a:ext cx="170884" cy="221616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13037401" y="5090635"/>
              <a:ext cx="131445" cy="222250"/>
            </a:xfrm>
            <a:custGeom>
              <a:avLst/>
              <a:gdLst/>
              <a:ahLst/>
              <a:cxnLst/>
              <a:rect l="l" t="t" r="r" b="b"/>
              <a:pathLst>
                <a:path w="131444" h="222250">
                  <a:moveTo>
                    <a:pt x="131368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2250"/>
                  </a:lnTo>
                  <a:lnTo>
                    <a:pt x="38442" y="222250"/>
                  </a:lnTo>
                  <a:lnTo>
                    <a:pt x="38442" y="35560"/>
                  </a:lnTo>
                  <a:lnTo>
                    <a:pt x="131368" y="35560"/>
                  </a:lnTo>
                  <a:lnTo>
                    <a:pt x="1313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3193326" y="5085928"/>
              <a:ext cx="234966" cy="233364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13455067" y="5090966"/>
              <a:ext cx="177800" cy="222250"/>
            </a:xfrm>
            <a:custGeom>
              <a:avLst/>
              <a:gdLst/>
              <a:ahLst/>
              <a:cxnLst/>
              <a:rect l="l" t="t" r="r" b="b"/>
              <a:pathLst>
                <a:path w="177800" h="222250">
                  <a:moveTo>
                    <a:pt x="177292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69418" y="35560"/>
                  </a:lnTo>
                  <a:lnTo>
                    <a:pt x="69418" y="222250"/>
                  </a:lnTo>
                  <a:lnTo>
                    <a:pt x="107861" y="222250"/>
                  </a:lnTo>
                  <a:lnTo>
                    <a:pt x="107861" y="35560"/>
                  </a:lnTo>
                  <a:lnTo>
                    <a:pt x="177292" y="35560"/>
                  </a:lnTo>
                  <a:lnTo>
                    <a:pt x="1772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3659071" y="5085928"/>
              <a:ext cx="234966" cy="233364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3952748" y="5091269"/>
              <a:ext cx="170884" cy="221616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4168468" y="5085918"/>
              <a:ext cx="222160" cy="233364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12011571" y="5731465"/>
              <a:ext cx="181610" cy="222250"/>
            </a:xfrm>
            <a:custGeom>
              <a:avLst/>
              <a:gdLst/>
              <a:ahLst/>
              <a:cxnLst/>
              <a:rect l="l" t="t" r="r" b="b"/>
              <a:pathLst>
                <a:path w="181609" h="222250">
                  <a:moveTo>
                    <a:pt x="181559" y="0"/>
                  </a:moveTo>
                  <a:lnTo>
                    <a:pt x="143116" y="0"/>
                  </a:lnTo>
                  <a:lnTo>
                    <a:pt x="143116" y="91440"/>
                  </a:lnTo>
                  <a:lnTo>
                    <a:pt x="38442" y="91440"/>
                  </a:lnTo>
                  <a:lnTo>
                    <a:pt x="38442" y="0"/>
                  </a:lnTo>
                  <a:lnTo>
                    <a:pt x="0" y="0"/>
                  </a:lnTo>
                  <a:lnTo>
                    <a:pt x="0" y="91440"/>
                  </a:lnTo>
                  <a:lnTo>
                    <a:pt x="0" y="127000"/>
                  </a:lnTo>
                  <a:lnTo>
                    <a:pt x="0" y="222250"/>
                  </a:lnTo>
                  <a:lnTo>
                    <a:pt x="38442" y="222250"/>
                  </a:lnTo>
                  <a:lnTo>
                    <a:pt x="38442" y="127000"/>
                  </a:lnTo>
                  <a:lnTo>
                    <a:pt x="143116" y="127000"/>
                  </a:lnTo>
                  <a:lnTo>
                    <a:pt x="143116" y="222250"/>
                  </a:lnTo>
                  <a:lnTo>
                    <a:pt x="181559" y="222250"/>
                  </a:lnTo>
                  <a:lnTo>
                    <a:pt x="181559" y="127000"/>
                  </a:lnTo>
                  <a:lnTo>
                    <a:pt x="181559" y="91440"/>
                  </a:lnTo>
                  <a:lnTo>
                    <a:pt x="1815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2251888" y="5726747"/>
              <a:ext cx="212004" cy="23336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2508823" y="5726747"/>
              <a:ext cx="189041" cy="233364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12724511" y="5715006"/>
              <a:ext cx="408305" cy="254635"/>
            </a:xfrm>
            <a:custGeom>
              <a:avLst/>
              <a:gdLst/>
              <a:ahLst/>
              <a:cxnLst/>
              <a:rect l="l" t="t" r="r" b="b"/>
              <a:pathLst>
                <a:path w="408305" h="254635">
                  <a:moveTo>
                    <a:pt x="177292" y="16776"/>
                  </a:moveTo>
                  <a:lnTo>
                    <a:pt x="0" y="16776"/>
                  </a:lnTo>
                  <a:lnTo>
                    <a:pt x="0" y="52336"/>
                  </a:lnTo>
                  <a:lnTo>
                    <a:pt x="69418" y="52336"/>
                  </a:lnTo>
                  <a:lnTo>
                    <a:pt x="69418" y="239026"/>
                  </a:lnTo>
                  <a:lnTo>
                    <a:pt x="107861" y="239026"/>
                  </a:lnTo>
                  <a:lnTo>
                    <a:pt x="107861" y="52336"/>
                  </a:lnTo>
                  <a:lnTo>
                    <a:pt x="177292" y="52336"/>
                  </a:lnTo>
                  <a:lnTo>
                    <a:pt x="177292" y="16776"/>
                  </a:lnTo>
                  <a:close/>
                </a:path>
                <a:path w="408305" h="254635">
                  <a:moveTo>
                    <a:pt x="408025" y="0"/>
                  </a:moveTo>
                  <a:lnTo>
                    <a:pt x="256362" y="163410"/>
                  </a:lnTo>
                  <a:lnTo>
                    <a:pt x="256362" y="17081"/>
                  </a:lnTo>
                  <a:lnTo>
                    <a:pt x="217919" y="17081"/>
                  </a:lnTo>
                  <a:lnTo>
                    <a:pt x="217919" y="254190"/>
                  </a:lnTo>
                  <a:lnTo>
                    <a:pt x="369570" y="90779"/>
                  </a:lnTo>
                  <a:lnTo>
                    <a:pt x="369570" y="238709"/>
                  </a:lnTo>
                  <a:lnTo>
                    <a:pt x="408025" y="238709"/>
                  </a:lnTo>
                  <a:lnTo>
                    <a:pt x="4080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0943017" y="6367565"/>
              <a:ext cx="181031" cy="23336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1182801" y="6372905"/>
              <a:ext cx="186915" cy="221616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1394323" y="6367575"/>
              <a:ext cx="234966" cy="233364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11688013" y="6372282"/>
              <a:ext cx="181610" cy="222250"/>
            </a:xfrm>
            <a:custGeom>
              <a:avLst/>
              <a:gdLst/>
              <a:ahLst/>
              <a:cxnLst/>
              <a:rect l="l" t="t" r="r" b="b"/>
              <a:pathLst>
                <a:path w="181609" h="222250">
                  <a:moveTo>
                    <a:pt x="181571" y="0"/>
                  </a:moveTo>
                  <a:lnTo>
                    <a:pt x="143116" y="0"/>
                  </a:lnTo>
                  <a:lnTo>
                    <a:pt x="143116" y="91440"/>
                  </a:lnTo>
                  <a:lnTo>
                    <a:pt x="38455" y="91440"/>
                  </a:lnTo>
                  <a:lnTo>
                    <a:pt x="38455" y="0"/>
                  </a:lnTo>
                  <a:lnTo>
                    <a:pt x="0" y="0"/>
                  </a:lnTo>
                  <a:lnTo>
                    <a:pt x="0" y="91440"/>
                  </a:lnTo>
                  <a:lnTo>
                    <a:pt x="0" y="127000"/>
                  </a:lnTo>
                  <a:lnTo>
                    <a:pt x="0" y="222250"/>
                  </a:lnTo>
                  <a:lnTo>
                    <a:pt x="38455" y="222250"/>
                  </a:lnTo>
                  <a:lnTo>
                    <a:pt x="38455" y="127000"/>
                  </a:lnTo>
                  <a:lnTo>
                    <a:pt x="143116" y="127000"/>
                  </a:lnTo>
                  <a:lnTo>
                    <a:pt x="143116" y="222250"/>
                  </a:lnTo>
                  <a:lnTo>
                    <a:pt x="181571" y="222250"/>
                  </a:lnTo>
                  <a:lnTo>
                    <a:pt x="181571" y="127000"/>
                  </a:lnTo>
                  <a:lnTo>
                    <a:pt x="181571" y="91440"/>
                  </a:lnTo>
                  <a:lnTo>
                    <a:pt x="1815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1928338" y="6367575"/>
              <a:ext cx="234966" cy="233364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12196381" y="6355822"/>
              <a:ext cx="525780" cy="254635"/>
            </a:xfrm>
            <a:custGeom>
              <a:avLst/>
              <a:gdLst/>
              <a:ahLst/>
              <a:cxnLst/>
              <a:rect l="l" t="t" r="r" b="b"/>
              <a:pathLst>
                <a:path w="525779" h="254634">
                  <a:moveTo>
                    <a:pt x="288366" y="238709"/>
                  </a:moveTo>
                  <a:lnTo>
                    <a:pt x="234962" y="0"/>
                  </a:lnTo>
                  <a:lnTo>
                    <a:pt x="145249" y="180492"/>
                  </a:lnTo>
                  <a:lnTo>
                    <a:pt x="53403" y="0"/>
                  </a:lnTo>
                  <a:lnTo>
                    <a:pt x="0" y="238709"/>
                  </a:lnTo>
                  <a:lnTo>
                    <a:pt x="39509" y="238709"/>
                  </a:lnTo>
                  <a:lnTo>
                    <a:pt x="67830" y="101460"/>
                  </a:lnTo>
                  <a:lnTo>
                    <a:pt x="144183" y="254190"/>
                  </a:lnTo>
                  <a:lnTo>
                    <a:pt x="219481" y="101460"/>
                  </a:lnTo>
                  <a:lnTo>
                    <a:pt x="248856" y="238709"/>
                  </a:lnTo>
                  <a:lnTo>
                    <a:pt x="288366" y="238709"/>
                  </a:lnTo>
                  <a:close/>
                </a:path>
                <a:path w="525779" h="254634">
                  <a:moveTo>
                    <a:pt x="525487" y="0"/>
                  </a:moveTo>
                  <a:lnTo>
                    <a:pt x="373824" y="163410"/>
                  </a:lnTo>
                  <a:lnTo>
                    <a:pt x="373824" y="17094"/>
                  </a:lnTo>
                  <a:lnTo>
                    <a:pt x="335381" y="17094"/>
                  </a:lnTo>
                  <a:lnTo>
                    <a:pt x="335381" y="254190"/>
                  </a:lnTo>
                  <a:lnTo>
                    <a:pt x="487032" y="90779"/>
                  </a:lnTo>
                  <a:lnTo>
                    <a:pt x="487032" y="238709"/>
                  </a:lnTo>
                  <a:lnTo>
                    <a:pt x="525487" y="238709"/>
                  </a:lnTo>
                  <a:lnTo>
                    <a:pt x="52548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2788050" y="6372905"/>
              <a:ext cx="163408" cy="221616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3010190" y="6367575"/>
              <a:ext cx="212004" cy="233364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3267019" y="6367565"/>
              <a:ext cx="189041" cy="233364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3514875" y="6372905"/>
              <a:ext cx="186915" cy="221616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13740209" y="6355817"/>
              <a:ext cx="190500" cy="254635"/>
            </a:xfrm>
            <a:custGeom>
              <a:avLst/>
              <a:gdLst/>
              <a:ahLst/>
              <a:cxnLst/>
              <a:rect l="l" t="t" r="r" b="b"/>
              <a:pathLst>
                <a:path w="190500" h="254634">
                  <a:moveTo>
                    <a:pt x="190109" y="0"/>
                  </a:moveTo>
                  <a:lnTo>
                    <a:pt x="38449" y="163408"/>
                  </a:lnTo>
                  <a:lnTo>
                    <a:pt x="38449" y="17088"/>
                  </a:lnTo>
                  <a:lnTo>
                    <a:pt x="0" y="17088"/>
                  </a:lnTo>
                  <a:lnTo>
                    <a:pt x="0" y="254191"/>
                  </a:lnTo>
                  <a:lnTo>
                    <a:pt x="151660" y="90782"/>
                  </a:lnTo>
                  <a:lnTo>
                    <a:pt x="151660" y="238704"/>
                  </a:lnTo>
                  <a:lnTo>
                    <a:pt x="190109" y="238704"/>
                  </a:lnTo>
                  <a:lnTo>
                    <a:pt x="1901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3989008" y="6367575"/>
              <a:ext cx="212004" cy="233364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11289601" y="7013720"/>
              <a:ext cx="178435" cy="222250"/>
            </a:xfrm>
            <a:custGeom>
              <a:avLst/>
              <a:gdLst/>
              <a:ahLst/>
              <a:cxnLst/>
              <a:rect l="l" t="t" r="r" b="b"/>
              <a:pathLst>
                <a:path w="178434" h="222250">
                  <a:moveTo>
                    <a:pt x="178358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2250"/>
                  </a:lnTo>
                  <a:lnTo>
                    <a:pt x="38442" y="222250"/>
                  </a:lnTo>
                  <a:lnTo>
                    <a:pt x="38442" y="35560"/>
                  </a:lnTo>
                  <a:lnTo>
                    <a:pt x="139903" y="35560"/>
                  </a:lnTo>
                  <a:lnTo>
                    <a:pt x="139903" y="222250"/>
                  </a:lnTo>
                  <a:lnTo>
                    <a:pt x="178358" y="222250"/>
                  </a:lnTo>
                  <a:lnTo>
                    <a:pt x="178358" y="35560"/>
                  </a:lnTo>
                  <a:lnTo>
                    <a:pt x="1783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1526780" y="7008383"/>
              <a:ext cx="234966" cy="233364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1806541" y="7008373"/>
              <a:ext cx="189041" cy="23336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2022314" y="7013713"/>
              <a:ext cx="199721" cy="222684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2280788" y="7008383"/>
              <a:ext cx="212004" cy="233364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2517273" y="7013713"/>
              <a:ext cx="239395" cy="280670"/>
            </a:xfrm>
            <a:custGeom>
              <a:avLst/>
              <a:gdLst/>
              <a:ahLst/>
              <a:cxnLst/>
              <a:rect l="l" t="t" r="r" b="b"/>
              <a:pathLst>
                <a:path w="239395" h="280670">
                  <a:moveTo>
                    <a:pt x="206129" y="0"/>
                  </a:moveTo>
                  <a:lnTo>
                    <a:pt x="50197" y="0"/>
                  </a:lnTo>
                  <a:lnTo>
                    <a:pt x="50197" y="98792"/>
                  </a:lnTo>
                  <a:lnTo>
                    <a:pt x="49630" y="117489"/>
                  </a:lnTo>
                  <a:lnTo>
                    <a:pt x="41119" y="157534"/>
                  </a:lnTo>
                  <a:lnTo>
                    <a:pt x="12981" y="184374"/>
                  </a:lnTo>
                  <a:lnTo>
                    <a:pt x="0" y="186371"/>
                  </a:lnTo>
                  <a:lnTo>
                    <a:pt x="0" y="280368"/>
                  </a:lnTo>
                  <a:lnTo>
                    <a:pt x="35255" y="280368"/>
                  </a:lnTo>
                  <a:lnTo>
                    <a:pt x="35255" y="221616"/>
                  </a:lnTo>
                  <a:lnTo>
                    <a:pt x="239238" y="221616"/>
                  </a:lnTo>
                  <a:lnTo>
                    <a:pt x="239238" y="186371"/>
                  </a:lnTo>
                  <a:lnTo>
                    <a:pt x="61945" y="186371"/>
                  </a:lnTo>
                  <a:lnTo>
                    <a:pt x="73627" y="173327"/>
                  </a:lnTo>
                  <a:lnTo>
                    <a:pt x="81971" y="157675"/>
                  </a:lnTo>
                  <a:lnTo>
                    <a:pt x="86977" y="139417"/>
                  </a:lnTo>
                  <a:lnTo>
                    <a:pt x="88646" y="118551"/>
                  </a:lnTo>
                  <a:lnTo>
                    <a:pt x="88646" y="35245"/>
                  </a:lnTo>
                  <a:lnTo>
                    <a:pt x="206129" y="35245"/>
                  </a:lnTo>
                  <a:lnTo>
                    <a:pt x="206129" y="0"/>
                  </a:lnTo>
                  <a:close/>
                </a:path>
                <a:path w="239395" h="280670">
                  <a:moveTo>
                    <a:pt x="239238" y="221616"/>
                  </a:moveTo>
                  <a:lnTo>
                    <a:pt x="203993" y="221616"/>
                  </a:lnTo>
                  <a:lnTo>
                    <a:pt x="203993" y="280368"/>
                  </a:lnTo>
                  <a:lnTo>
                    <a:pt x="239238" y="280368"/>
                  </a:lnTo>
                  <a:lnTo>
                    <a:pt x="239238" y="221616"/>
                  </a:lnTo>
                  <a:close/>
                </a:path>
                <a:path w="239395" h="280670">
                  <a:moveTo>
                    <a:pt x="206129" y="35245"/>
                  </a:moveTo>
                  <a:lnTo>
                    <a:pt x="167680" y="35245"/>
                  </a:lnTo>
                  <a:lnTo>
                    <a:pt x="167680" y="186371"/>
                  </a:lnTo>
                  <a:lnTo>
                    <a:pt x="206129" y="186371"/>
                  </a:lnTo>
                  <a:lnTo>
                    <a:pt x="206129" y="3524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2783265" y="7008373"/>
              <a:ext cx="189041" cy="233364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12998946" y="7013402"/>
              <a:ext cx="177800" cy="222250"/>
            </a:xfrm>
            <a:custGeom>
              <a:avLst/>
              <a:gdLst/>
              <a:ahLst/>
              <a:cxnLst/>
              <a:rect l="l" t="t" r="r" b="b"/>
              <a:pathLst>
                <a:path w="177800" h="222250">
                  <a:moveTo>
                    <a:pt x="177292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69430" y="35560"/>
                  </a:lnTo>
                  <a:lnTo>
                    <a:pt x="69430" y="222250"/>
                  </a:lnTo>
                  <a:lnTo>
                    <a:pt x="107873" y="222250"/>
                  </a:lnTo>
                  <a:lnTo>
                    <a:pt x="107873" y="35560"/>
                  </a:lnTo>
                  <a:lnTo>
                    <a:pt x="177292" y="35560"/>
                  </a:lnTo>
                  <a:lnTo>
                    <a:pt x="1772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3216853" y="7013713"/>
              <a:ext cx="170884" cy="221616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13446501" y="6996624"/>
              <a:ext cx="190500" cy="254635"/>
            </a:xfrm>
            <a:custGeom>
              <a:avLst/>
              <a:gdLst/>
              <a:ahLst/>
              <a:cxnLst/>
              <a:rect l="l" t="t" r="r" b="b"/>
              <a:pathLst>
                <a:path w="190500" h="254634">
                  <a:moveTo>
                    <a:pt x="190109" y="0"/>
                  </a:moveTo>
                  <a:lnTo>
                    <a:pt x="38449" y="163408"/>
                  </a:lnTo>
                  <a:lnTo>
                    <a:pt x="38449" y="17088"/>
                  </a:lnTo>
                  <a:lnTo>
                    <a:pt x="0" y="17088"/>
                  </a:lnTo>
                  <a:lnTo>
                    <a:pt x="0" y="254191"/>
                  </a:lnTo>
                  <a:lnTo>
                    <a:pt x="151660" y="90782"/>
                  </a:lnTo>
                  <a:lnTo>
                    <a:pt x="151660" y="238704"/>
                  </a:lnTo>
                  <a:lnTo>
                    <a:pt x="190109" y="238704"/>
                  </a:lnTo>
                  <a:lnTo>
                    <a:pt x="1901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3683583" y="7013713"/>
              <a:ext cx="170884" cy="221616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1064260" y="7649201"/>
              <a:ext cx="189041" cy="233364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1312095" y="7654542"/>
              <a:ext cx="170884" cy="221616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1527827" y="7649201"/>
              <a:ext cx="234966" cy="233364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1807608" y="7649201"/>
              <a:ext cx="212004" cy="233364"/>
            </a:xfrm>
            <a:prstGeom prst="rect">
              <a:avLst/>
            </a:prstGeom>
          </p:spPr>
        </p:pic>
        <p:sp>
          <p:nvSpPr>
            <p:cNvPr id="101" name="object 101"/>
            <p:cNvSpPr/>
            <p:nvPr/>
          </p:nvSpPr>
          <p:spPr>
            <a:xfrm>
              <a:off x="12078310" y="7546663"/>
              <a:ext cx="565785" cy="345440"/>
            </a:xfrm>
            <a:custGeom>
              <a:avLst/>
              <a:gdLst/>
              <a:ahLst/>
              <a:cxnLst/>
              <a:rect l="l" t="t" r="r" b="b"/>
              <a:pathLst>
                <a:path w="565784" h="345440">
                  <a:moveTo>
                    <a:pt x="174091" y="12280"/>
                  </a:moveTo>
                  <a:lnTo>
                    <a:pt x="142049" y="0"/>
                  </a:lnTo>
                  <a:lnTo>
                    <a:pt x="135597" y="14020"/>
                  </a:lnTo>
                  <a:lnTo>
                    <a:pt x="125895" y="24028"/>
                  </a:lnTo>
                  <a:lnTo>
                    <a:pt x="112915" y="30035"/>
                  </a:lnTo>
                  <a:lnTo>
                    <a:pt x="96659" y="32042"/>
                  </a:lnTo>
                  <a:lnTo>
                    <a:pt x="80403" y="30035"/>
                  </a:lnTo>
                  <a:lnTo>
                    <a:pt x="67424" y="24028"/>
                  </a:lnTo>
                  <a:lnTo>
                    <a:pt x="57708" y="14020"/>
                  </a:lnTo>
                  <a:lnTo>
                    <a:pt x="51269" y="0"/>
                  </a:lnTo>
                  <a:lnTo>
                    <a:pt x="19227" y="12280"/>
                  </a:lnTo>
                  <a:lnTo>
                    <a:pt x="48336" y="50203"/>
                  </a:lnTo>
                  <a:lnTo>
                    <a:pt x="96659" y="64084"/>
                  </a:lnTo>
                  <a:lnTo>
                    <a:pt x="110096" y="63220"/>
                  </a:lnTo>
                  <a:lnTo>
                    <a:pt x="154508" y="42621"/>
                  </a:lnTo>
                  <a:lnTo>
                    <a:pt x="163652" y="32042"/>
                  </a:lnTo>
                  <a:lnTo>
                    <a:pt x="169062" y="23660"/>
                  </a:lnTo>
                  <a:lnTo>
                    <a:pt x="174091" y="12280"/>
                  </a:lnTo>
                  <a:close/>
                </a:path>
                <a:path w="565784" h="345440">
                  <a:moveTo>
                    <a:pt x="190106" y="90779"/>
                  </a:moveTo>
                  <a:lnTo>
                    <a:pt x="38442" y="254190"/>
                  </a:lnTo>
                  <a:lnTo>
                    <a:pt x="38442" y="107873"/>
                  </a:lnTo>
                  <a:lnTo>
                    <a:pt x="0" y="107873"/>
                  </a:lnTo>
                  <a:lnTo>
                    <a:pt x="0" y="344970"/>
                  </a:lnTo>
                  <a:lnTo>
                    <a:pt x="84251" y="254190"/>
                  </a:lnTo>
                  <a:lnTo>
                    <a:pt x="151663" y="181571"/>
                  </a:lnTo>
                  <a:lnTo>
                    <a:pt x="151663" y="329488"/>
                  </a:lnTo>
                  <a:lnTo>
                    <a:pt x="190106" y="329488"/>
                  </a:lnTo>
                  <a:lnTo>
                    <a:pt x="190106" y="181571"/>
                  </a:lnTo>
                  <a:lnTo>
                    <a:pt x="190106" y="90779"/>
                  </a:lnTo>
                  <a:close/>
                </a:path>
                <a:path w="565784" h="345440">
                  <a:moveTo>
                    <a:pt x="565531" y="107873"/>
                  </a:moveTo>
                  <a:lnTo>
                    <a:pt x="387172" y="107873"/>
                  </a:lnTo>
                  <a:lnTo>
                    <a:pt x="387172" y="143433"/>
                  </a:lnTo>
                  <a:lnTo>
                    <a:pt x="387172" y="330123"/>
                  </a:lnTo>
                  <a:lnTo>
                    <a:pt x="425615" y="330123"/>
                  </a:lnTo>
                  <a:lnTo>
                    <a:pt x="425615" y="143433"/>
                  </a:lnTo>
                  <a:lnTo>
                    <a:pt x="527075" y="143433"/>
                  </a:lnTo>
                  <a:lnTo>
                    <a:pt x="527075" y="330123"/>
                  </a:lnTo>
                  <a:lnTo>
                    <a:pt x="565531" y="330123"/>
                  </a:lnTo>
                  <a:lnTo>
                    <a:pt x="565531" y="143433"/>
                  </a:lnTo>
                  <a:lnTo>
                    <a:pt x="565531" y="1078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2702555" y="7649201"/>
              <a:ext cx="234966" cy="233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2982431" y="7649201"/>
              <a:ext cx="180497" cy="233364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13221690" y="7637443"/>
              <a:ext cx="969010" cy="297180"/>
            </a:xfrm>
            <a:custGeom>
              <a:avLst/>
              <a:gdLst/>
              <a:ahLst/>
              <a:cxnLst/>
              <a:rect l="l" t="t" r="r" b="b"/>
              <a:pathLst>
                <a:path w="969009" h="297179">
                  <a:moveTo>
                    <a:pt x="190106" y="0"/>
                  </a:moveTo>
                  <a:lnTo>
                    <a:pt x="38442" y="163410"/>
                  </a:lnTo>
                  <a:lnTo>
                    <a:pt x="38442" y="17094"/>
                  </a:lnTo>
                  <a:lnTo>
                    <a:pt x="0" y="17094"/>
                  </a:lnTo>
                  <a:lnTo>
                    <a:pt x="0" y="254203"/>
                  </a:lnTo>
                  <a:lnTo>
                    <a:pt x="151650" y="90792"/>
                  </a:lnTo>
                  <a:lnTo>
                    <a:pt x="151650" y="238709"/>
                  </a:lnTo>
                  <a:lnTo>
                    <a:pt x="190106" y="238709"/>
                  </a:lnTo>
                  <a:lnTo>
                    <a:pt x="190106" y="0"/>
                  </a:lnTo>
                  <a:close/>
                </a:path>
                <a:path w="969009" h="297179">
                  <a:moveTo>
                    <a:pt x="475246" y="203149"/>
                  </a:moveTo>
                  <a:lnTo>
                    <a:pt x="438937" y="203149"/>
                  </a:lnTo>
                  <a:lnTo>
                    <a:pt x="438937" y="16459"/>
                  </a:lnTo>
                  <a:lnTo>
                    <a:pt x="400481" y="16459"/>
                  </a:lnTo>
                  <a:lnTo>
                    <a:pt x="400481" y="203149"/>
                  </a:lnTo>
                  <a:lnTo>
                    <a:pt x="301155" y="203149"/>
                  </a:lnTo>
                  <a:lnTo>
                    <a:pt x="301155" y="16459"/>
                  </a:lnTo>
                  <a:lnTo>
                    <a:pt x="262712" y="16459"/>
                  </a:lnTo>
                  <a:lnTo>
                    <a:pt x="262712" y="203149"/>
                  </a:lnTo>
                  <a:lnTo>
                    <a:pt x="262712" y="238709"/>
                  </a:lnTo>
                  <a:lnTo>
                    <a:pt x="440016" y="238709"/>
                  </a:lnTo>
                  <a:lnTo>
                    <a:pt x="440016" y="297129"/>
                  </a:lnTo>
                  <a:lnTo>
                    <a:pt x="475246" y="297129"/>
                  </a:lnTo>
                  <a:lnTo>
                    <a:pt x="475246" y="238709"/>
                  </a:lnTo>
                  <a:lnTo>
                    <a:pt x="475246" y="203149"/>
                  </a:lnTo>
                  <a:close/>
                </a:path>
                <a:path w="969009" h="297179">
                  <a:moveTo>
                    <a:pt x="705904" y="0"/>
                  </a:moveTo>
                  <a:lnTo>
                    <a:pt x="554240" y="163410"/>
                  </a:lnTo>
                  <a:lnTo>
                    <a:pt x="554240" y="17094"/>
                  </a:lnTo>
                  <a:lnTo>
                    <a:pt x="515785" y="17094"/>
                  </a:lnTo>
                  <a:lnTo>
                    <a:pt x="515785" y="254203"/>
                  </a:lnTo>
                  <a:lnTo>
                    <a:pt x="667448" y="90792"/>
                  </a:lnTo>
                  <a:lnTo>
                    <a:pt x="667448" y="238709"/>
                  </a:lnTo>
                  <a:lnTo>
                    <a:pt x="705904" y="238709"/>
                  </a:lnTo>
                  <a:lnTo>
                    <a:pt x="705904" y="0"/>
                  </a:lnTo>
                  <a:close/>
                </a:path>
                <a:path w="969009" h="297179">
                  <a:moveTo>
                    <a:pt x="968616" y="0"/>
                  </a:moveTo>
                  <a:lnTo>
                    <a:pt x="816952" y="163410"/>
                  </a:lnTo>
                  <a:lnTo>
                    <a:pt x="816952" y="17094"/>
                  </a:lnTo>
                  <a:lnTo>
                    <a:pt x="778510" y="17094"/>
                  </a:lnTo>
                  <a:lnTo>
                    <a:pt x="778510" y="254203"/>
                  </a:lnTo>
                  <a:lnTo>
                    <a:pt x="930160" y="90792"/>
                  </a:lnTo>
                  <a:lnTo>
                    <a:pt x="930160" y="238709"/>
                  </a:lnTo>
                  <a:lnTo>
                    <a:pt x="968616" y="238709"/>
                  </a:lnTo>
                  <a:lnTo>
                    <a:pt x="9686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5190595" y="4805790"/>
              <a:ext cx="4652010" cy="3383279"/>
            </a:xfrm>
            <a:custGeom>
              <a:avLst/>
              <a:gdLst/>
              <a:ahLst/>
              <a:cxnLst/>
              <a:rect l="l" t="t" r="r" b="b"/>
              <a:pathLst>
                <a:path w="4652009" h="3383279">
                  <a:moveTo>
                    <a:pt x="0" y="3383080"/>
                  </a:moveTo>
                  <a:lnTo>
                    <a:pt x="4651732" y="3383080"/>
                  </a:lnTo>
                  <a:lnTo>
                    <a:pt x="4651732" y="0"/>
                  </a:lnTo>
                  <a:lnTo>
                    <a:pt x="0" y="0"/>
                  </a:lnTo>
                  <a:lnTo>
                    <a:pt x="0" y="338308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5190595" y="3674819"/>
              <a:ext cx="4652010" cy="1131570"/>
            </a:xfrm>
            <a:custGeom>
              <a:avLst/>
              <a:gdLst/>
              <a:ahLst/>
              <a:cxnLst/>
              <a:rect l="l" t="t" r="r" b="b"/>
              <a:pathLst>
                <a:path w="4652009" h="1131570">
                  <a:moveTo>
                    <a:pt x="4651732" y="0"/>
                  </a:moveTo>
                  <a:lnTo>
                    <a:pt x="0" y="0"/>
                  </a:lnTo>
                  <a:lnTo>
                    <a:pt x="0" y="1130970"/>
                  </a:lnTo>
                  <a:lnTo>
                    <a:pt x="4651732" y="1130970"/>
                  </a:lnTo>
                  <a:lnTo>
                    <a:pt x="4651732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7223528" y="3859117"/>
              <a:ext cx="471170" cy="597535"/>
            </a:xfrm>
            <a:custGeom>
              <a:avLst/>
              <a:gdLst/>
              <a:ahLst/>
              <a:cxnLst/>
              <a:rect l="l" t="t" r="r" b="b"/>
              <a:pathLst>
                <a:path w="471169" h="597535">
                  <a:moveTo>
                    <a:pt x="400940" y="484163"/>
                  </a:moveTo>
                  <a:lnTo>
                    <a:pt x="291750" y="484163"/>
                  </a:lnTo>
                  <a:lnTo>
                    <a:pt x="291750" y="596924"/>
                  </a:lnTo>
                  <a:lnTo>
                    <a:pt x="400940" y="596924"/>
                  </a:lnTo>
                  <a:lnTo>
                    <a:pt x="400940" y="484163"/>
                  </a:lnTo>
                  <a:close/>
                </a:path>
                <a:path w="471169" h="597535">
                  <a:moveTo>
                    <a:pt x="400940" y="0"/>
                  </a:moveTo>
                  <a:lnTo>
                    <a:pt x="296231" y="0"/>
                  </a:lnTo>
                  <a:lnTo>
                    <a:pt x="0" y="432259"/>
                  </a:lnTo>
                  <a:lnTo>
                    <a:pt x="0" y="484163"/>
                  </a:lnTo>
                  <a:lnTo>
                    <a:pt x="470739" y="484163"/>
                  </a:lnTo>
                  <a:lnTo>
                    <a:pt x="470739" y="391087"/>
                  </a:lnTo>
                  <a:lnTo>
                    <a:pt x="137828" y="391087"/>
                  </a:lnTo>
                  <a:lnTo>
                    <a:pt x="291750" y="163775"/>
                  </a:lnTo>
                  <a:lnTo>
                    <a:pt x="400940" y="163775"/>
                  </a:lnTo>
                  <a:lnTo>
                    <a:pt x="400940" y="0"/>
                  </a:lnTo>
                  <a:close/>
                </a:path>
                <a:path w="471169" h="597535">
                  <a:moveTo>
                    <a:pt x="400940" y="163775"/>
                  </a:moveTo>
                  <a:lnTo>
                    <a:pt x="291750" y="163775"/>
                  </a:lnTo>
                  <a:lnTo>
                    <a:pt x="291750" y="391087"/>
                  </a:lnTo>
                  <a:lnTo>
                    <a:pt x="400940" y="391087"/>
                  </a:lnTo>
                  <a:lnTo>
                    <a:pt x="400940" y="1637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" name="object 10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755134" y="4328077"/>
              <a:ext cx="139608" cy="139608"/>
            </a:xfrm>
            <a:prstGeom prst="rect">
              <a:avLst/>
            </a:prstGeom>
          </p:spPr>
        </p:pic>
        <p:sp>
          <p:nvSpPr>
            <p:cNvPr id="109" name="object 109"/>
            <p:cNvSpPr/>
            <p:nvPr/>
          </p:nvSpPr>
          <p:spPr>
            <a:xfrm>
              <a:off x="1073835" y="1171555"/>
              <a:ext cx="12650470" cy="605155"/>
            </a:xfrm>
            <a:custGeom>
              <a:avLst/>
              <a:gdLst/>
              <a:ahLst/>
              <a:cxnLst/>
              <a:rect l="l" t="t" r="r" b="b"/>
              <a:pathLst>
                <a:path w="12650469" h="605155">
                  <a:moveTo>
                    <a:pt x="428371" y="398805"/>
                  </a:moveTo>
                  <a:lnTo>
                    <a:pt x="367893" y="332333"/>
                  </a:lnTo>
                  <a:lnTo>
                    <a:pt x="194424" y="410095"/>
                  </a:lnTo>
                  <a:lnTo>
                    <a:pt x="84747" y="277825"/>
                  </a:lnTo>
                  <a:lnTo>
                    <a:pt x="206375" y="145567"/>
                  </a:lnTo>
                  <a:lnTo>
                    <a:pt x="333006" y="199402"/>
                  </a:lnTo>
                  <a:lnTo>
                    <a:pt x="397141" y="99695"/>
                  </a:lnTo>
                  <a:lnTo>
                    <a:pt x="263537" y="33235"/>
                  </a:lnTo>
                  <a:lnTo>
                    <a:pt x="108673" y="33235"/>
                  </a:lnTo>
                  <a:lnTo>
                    <a:pt x="18288" y="132930"/>
                  </a:lnTo>
                  <a:lnTo>
                    <a:pt x="10287" y="209143"/>
                  </a:lnTo>
                  <a:lnTo>
                    <a:pt x="4572" y="271602"/>
                  </a:lnTo>
                  <a:lnTo>
                    <a:pt x="1143" y="320306"/>
                  </a:lnTo>
                  <a:lnTo>
                    <a:pt x="0" y="355257"/>
                  </a:lnTo>
                  <a:lnTo>
                    <a:pt x="292" y="367652"/>
                  </a:lnTo>
                  <a:lnTo>
                    <a:pt x="1168" y="376605"/>
                  </a:lnTo>
                  <a:lnTo>
                    <a:pt x="2628" y="382117"/>
                  </a:lnTo>
                  <a:lnTo>
                    <a:pt x="4660" y="384175"/>
                  </a:lnTo>
                  <a:lnTo>
                    <a:pt x="97713" y="498487"/>
                  </a:lnTo>
                  <a:lnTo>
                    <a:pt x="294119" y="498487"/>
                  </a:lnTo>
                  <a:lnTo>
                    <a:pt x="428371" y="398805"/>
                  </a:lnTo>
                  <a:close/>
                </a:path>
                <a:path w="12650469" h="605155">
                  <a:moveTo>
                    <a:pt x="900290" y="243941"/>
                  </a:moveTo>
                  <a:lnTo>
                    <a:pt x="881329" y="123304"/>
                  </a:lnTo>
                  <a:lnTo>
                    <a:pt x="877354" y="98044"/>
                  </a:lnTo>
                  <a:lnTo>
                    <a:pt x="800912" y="67017"/>
                  </a:lnTo>
                  <a:lnTo>
                    <a:pt x="800912" y="328345"/>
                  </a:lnTo>
                  <a:lnTo>
                    <a:pt x="721487" y="406438"/>
                  </a:lnTo>
                  <a:lnTo>
                    <a:pt x="596201" y="390817"/>
                  </a:lnTo>
                  <a:lnTo>
                    <a:pt x="551014" y="234632"/>
                  </a:lnTo>
                  <a:lnTo>
                    <a:pt x="631088" y="123304"/>
                  </a:lnTo>
                  <a:lnTo>
                    <a:pt x="789952" y="161848"/>
                  </a:lnTo>
                  <a:lnTo>
                    <a:pt x="800912" y="328345"/>
                  </a:lnTo>
                  <a:lnTo>
                    <a:pt x="800912" y="67017"/>
                  </a:lnTo>
                  <a:lnTo>
                    <a:pt x="743089" y="43548"/>
                  </a:lnTo>
                  <a:lnTo>
                    <a:pt x="541705" y="30911"/>
                  </a:lnTo>
                  <a:lnTo>
                    <a:pt x="454291" y="165163"/>
                  </a:lnTo>
                  <a:lnTo>
                    <a:pt x="454291" y="332994"/>
                  </a:lnTo>
                  <a:lnTo>
                    <a:pt x="530072" y="490512"/>
                  </a:lnTo>
                  <a:lnTo>
                    <a:pt x="743089" y="500824"/>
                  </a:lnTo>
                  <a:lnTo>
                    <a:pt x="888974" y="433692"/>
                  </a:lnTo>
                  <a:lnTo>
                    <a:pt x="890600" y="406438"/>
                  </a:lnTo>
                  <a:lnTo>
                    <a:pt x="900290" y="243941"/>
                  </a:lnTo>
                  <a:close/>
                </a:path>
                <a:path w="12650469" h="605155">
                  <a:moveTo>
                    <a:pt x="1307719" y="392150"/>
                  </a:moveTo>
                  <a:lnTo>
                    <a:pt x="1257871" y="395135"/>
                  </a:lnTo>
                  <a:lnTo>
                    <a:pt x="1248232" y="40881"/>
                  </a:lnTo>
                  <a:lnTo>
                    <a:pt x="1161161" y="40881"/>
                  </a:lnTo>
                  <a:lnTo>
                    <a:pt x="1158849" y="406450"/>
                  </a:lnTo>
                  <a:lnTo>
                    <a:pt x="1028890" y="424053"/>
                  </a:lnTo>
                  <a:lnTo>
                    <a:pt x="1028890" y="40881"/>
                  </a:lnTo>
                  <a:lnTo>
                    <a:pt x="929195" y="40881"/>
                  </a:lnTo>
                  <a:lnTo>
                    <a:pt x="929195" y="506145"/>
                  </a:lnTo>
                  <a:lnTo>
                    <a:pt x="1195717" y="506145"/>
                  </a:lnTo>
                  <a:lnTo>
                    <a:pt x="1190739" y="604850"/>
                  </a:lnTo>
                  <a:lnTo>
                    <a:pt x="1300734" y="598195"/>
                  </a:lnTo>
                  <a:lnTo>
                    <a:pt x="1307719" y="392150"/>
                  </a:lnTo>
                  <a:close/>
                </a:path>
                <a:path w="12650469" h="605155">
                  <a:moveTo>
                    <a:pt x="1717141" y="505142"/>
                  </a:moveTo>
                  <a:lnTo>
                    <a:pt x="1680591" y="33235"/>
                  </a:lnTo>
                  <a:lnTo>
                    <a:pt x="1547647" y="29908"/>
                  </a:lnTo>
                  <a:lnTo>
                    <a:pt x="1461249" y="299097"/>
                  </a:lnTo>
                  <a:lnTo>
                    <a:pt x="1430680" y="43205"/>
                  </a:lnTo>
                  <a:lnTo>
                    <a:pt x="1334960" y="29908"/>
                  </a:lnTo>
                  <a:lnTo>
                    <a:pt x="1360220" y="498487"/>
                  </a:lnTo>
                  <a:lnTo>
                    <a:pt x="1474546" y="501815"/>
                  </a:lnTo>
                  <a:lnTo>
                    <a:pt x="1568259" y="199402"/>
                  </a:lnTo>
                  <a:lnTo>
                    <a:pt x="1594180" y="498487"/>
                  </a:lnTo>
                  <a:lnTo>
                    <a:pt x="1717141" y="505142"/>
                  </a:lnTo>
                  <a:close/>
                </a:path>
                <a:path w="12650469" h="605155">
                  <a:moveTo>
                    <a:pt x="2169426" y="498487"/>
                  </a:moveTo>
                  <a:lnTo>
                    <a:pt x="2131314" y="365569"/>
                  </a:lnTo>
                  <a:lnTo>
                    <a:pt x="2108060" y="284480"/>
                  </a:lnTo>
                  <a:lnTo>
                    <a:pt x="2055088" y="99707"/>
                  </a:lnTo>
                  <a:lnTo>
                    <a:pt x="2036508" y="34899"/>
                  </a:lnTo>
                  <a:lnTo>
                    <a:pt x="2003272" y="34721"/>
                  </a:lnTo>
                  <a:lnTo>
                    <a:pt x="2003272" y="284480"/>
                  </a:lnTo>
                  <a:lnTo>
                    <a:pt x="1870341" y="284480"/>
                  </a:lnTo>
                  <a:lnTo>
                    <a:pt x="1924177" y="99707"/>
                  </a:lnTo>
                  <a:lnTo>
                    <a:pt x="2003272" y="284480"/>
                  </a:lnTo>
                  <a:lnTo>
                    <a:pt x="2003272" y="34721"/>
                  </a:lnTo>
                  <a:lnTo>
                    <a:pt x="1851723" y="33896"/>
                  </a:lnTo>
                  <a:lnTo>
                    <a:pt x="1737398" y="498487"/>
                  </a:lnTo>
                  <a:lnTo>
                    <a:pt x="1837105" y="498487"/>
                  </a:lnTo>
                  <a:lnTo>
                    <a:pt x="1903577" y="365569"/>
                  </a:lnTo>
                  <a:lnTo>
                    <a:pt x="1970036" y="365569"/>
                  </a:lnTo>
                  <a:lnTo>
                    <a:pt x="2036508" y="498487"/>
                  </a:lnTo>
                  <a:lnTo>
                    <a:pt x="2169426" y="498487"/>
                  </a:lnTo>
                  <a:close/>
                </a:path>
                <a:path w="12650469" h="605155">
                  <a:moveTo>
                    <a:pt x="2564904" y="43205"/>
                  </a:moveTo>
                  <a:lnTo>
                    <a:pt x="2285746" y="29908"/>
                  </a:lnTo>
                  <a:lnTo>
                    <a:pt x="2276449" y="332333"/>
                  </a:lnTo>
                  <a:lnTo>
                    <a:pt x="2249195" y="405777"/>
                  </a:lnTo>
                  <a:lnTo>
                    <a:pt x="2192693" y="418731"/>
                  </a:lnTo>
                  <a:lnTo>
                    <a:pt x="2199348" y="498487"/>
                  </a:lnTo>
                  <a:lnTo>
                    <a:pt x="2315654" y="476224"/>
                  </a:lnTo>
                  <a:lnTo>
                    <a:pt x="2355545" y="352933"/>
                  </a:lnTo>
                  <a:lnTo>
                    <a:pt x="2368829" y="116319"/>
                  </a:lnTo>
                  <a:lnTo>
                    <a:pt x="2480487" y="131927"/>
                  </a:lnTo>
                  <a:lnTo>
                    <a:pt x="2471851" y="498487"/>
                  </a:lnTo>
                  <a:lnTo>
                    <a:pt x="2564904" y="489191"/>
                  </a:lnTo>
                  <a:lnTo>
                    <a:pt x="2564904" y="43205"/>
                  </a:lnTo>
                  <a:close/>
                </a:path>
                <a:path w="12650469" h="605155">
                  <a:moveTo>
                    <a:pt x="2960700" y="387502"/>
                  </a:moveTo>
                  <a:lnTo>
                    <a:pt x="2920149" y="299110"/>
                  </a:lnTo>
                  <a:lnTo>
                    <a:pt x="2894241" y="242608"/>
                  </a:lnTo>
                  <a:lnTo>
                    <a:pt x="2872638" y="241427"/>
                  </a:lnTo>
                  <a:lnTo>
                    <a:pt x="2872638" y="398805"/>
                  </a:lnTo>
                  <a:lnTo>
                    <a:pt x="2712110" y="432041"/>
                  </a:lnTo>
                  <a:lnTo>
                    <a:pt x="2724747" y="299110"/>
                  </a:lnTo>
                  <a:lnTo>
                    <a:pt x="2872638" y="398805"/>
                  </a:lnTo>
                  <a:lnTo>
                    <a:pt x="2872638" y="241427"/>
                  </a:lnTo>
                  <a:lnTo>
                    <a:pt x="2713126" y="232638"/>
                  </a:lnTo>
                  <a:lnTo>
                    <a:pt x="2724747" y="33235"/>
                  </a:lnTo>
                  <a:lnTo>
                    <a:pt x="2608427" y="26593"/>
                  </a:lnTo>
                  <a:lnTo>
                    <a:pt x="2600134" y="498830"/>
                  </a:lnTo>
                  <a:lnTo>
                    <a:pt x="2883598" y="508469"/>
                  </a:lnTo>
                  <a:lnTo>
                    <a:pt x="2932315" y="432041"/>
                  </a:lnTo>
                  <a:lnTo>
                    <a:pt x="2960700" y="387502"/>
                  </a:lnTo>
                  <a:close/>
                </a:path>
                <a:path w="12650469" h="605155">
                  <a:moveTo>
                    <a:pt x="3460521" y="480542"/>
                  </a:moveTo>
                  <a:lnTo>
                    <a:pt x="3454565" y="385965"/>
                  </a:lnTo>
                  <a:lnTo>
                    <a:pt x="3448951" y="302514"/>
                  </a:lnTo>
                  <a:lnTo>
                    <a:pt x="3443681" y="230200"/>
                  </a:lnTo>
                  <a:lnTo>
                    <a:pt x="3438753" y="168998"/>
                  </a:lnTo>
                  <a:lnTo>
                    <a:pt x="3434181" y="118922"/>
                  </a:lnTo>
                  <a:lnTo>
                    <a:pt x="3429939" y="79984"/>
                  </a:lnTo>
                  <a:lnTo>
                    <a:pt x="3422510" y="35471"/>
                  </a:lnTo>
                  <a:lnTo>
                    <a:pt x="3419310" y="29908"/>
                  </a:lnTo>
                  <a:lnTo>
                    <a:pt x="3284715" y="29908"/>
                  </a:lnTo>
                  <a:lnTo>
                    <a:pt x="3305987" y="262547"/>
                  </a:lnTo>
                  <a:lnTo>
                    <a:pt x="3106585" y="272516"/>
                  </a:lnTo>
                  <a:lnTo>
                    <a:pt x="3086646" y="39878"/>
                  </a:lnTo>
                  <a:lnTo>
                    <a:pt x="3000248" y="39878"/>
                  </a:lnTo>
                  <a:lnTo>
                    <a:pt x="3018193" y="505142"/>
                  </a:lnTo>
                  <a:lnTo>
                    <a:pt x="3116224" y="490512"/>
                  </a:lnTo>
                  <a:lnTo>
                    <a:pt x="3106585" y="338975"/>
                  </a:lnTo>
                  <a:lnTo>
                    <a:pt x="3319615" y="329006"/>
                  </a:lnTo>
                  <a:lnTo>
                    <a:pt x="3339211" y="484873"/>
                  </a:lnTo>
                  <a:lnTo>
                    <a:pt x="3460521" y="480542"/>
                  </a:lnTo>
                  <a:close/>
                </a:path>
                <a:path w="12650469" h="605155">
                  <a:moveTo>
                    <a:pt x="3919131" y="498487"/>
                  </a:moveTo>
                  <a:lnTo>
                    <a:pt x="3881018" y="365569"/>
                  </a:lnTo>
                  <a:lnTo>
                    <a:pt x="3857777" y="284480"/>
                  </a:lnTo>
                  <a:lnTo>
                    <a:pt x="3804793" y="99707"/>
                  </a:lnTo>
                  <a:lnTo>
                    <a:pt x="3786213" y="34899"/>
                  </a:lnTo>
                  <a:lnTo>
                    <a:pt x="3752977" y="34721"/>
                  </a:lnTo>
                  <a:lnTo>
                    <a:pt x="3752977" y="284480"/>
                  </a:lnTo>
                  <a:lnTo>
                    <a:pt x="3620046" y="284480"/>
                  </a:lnTo>
                  <a:lnTo>
                    <a:pt x="3673881" y="99707"/>
                  </a:lnTo>
                  <a:lnTo>
                    <a:pt x="3752977" y="284480"/>
                  </a:lnTo>
                  <a:lnTo>
                    <a:pt x="3752977" y="34721"/>
                  </a:lnTo>
                  <a:lnTo>
                    <a:pt x="3601428" y="33896"/>
                  </a:lnTo>
                  <a:lnTo>
                    <a:pt x="3487102" y="498487"/>
                  </a:lnTo>
                  <a:lnTo>
                    <a:pt x="3586810" y="498487"/>
                  </a:lnTo>
                  <a:lnTo>
                    <a:pt x="3653282" y="365569"/>
                  </a:lnTo>
                  <a:lnTo>
                    <a:pt x="3719741" y="365569"/>
                  </a:lnTo>
                  <a:lnTo>
                    <a:pt x="3786213" y="498487"/>
                  </a:lnTo>
                  <a:lnTo>
                    <a:pt x="3919131" y="498487"/>
                  </a:lnTo>
                  <a:close/>
                </a:path>
                <a:path w="12650469" h="605155">
                  <a:moveTo>
                    <a:pt x="4307967" y="498487"/>
                  </a:moveTo>
                  <a:lnTo>
                    <a:pt x="4299331" y="320040"/>
                  </a:lnTo>
                  <a:lnTo>
                    <a:pt x="4299280" y="319049"/>
                  </a:lnTo>
                  <a:lnTo>
                    <a:pt x="4295127" y="232968"/>
                  </a:lnTo>
                  <a:lnTo>
                    <a:pt x="4288777" y="101701"/>
                  </a:lnTo>
                  <a:lnTo>
                    <a:pt x="4286021" y="44869"/>
                  </a:lnTo>
                  <a:lnTo>
                    <a:pt x="4201617" y="40220"/>
                  </a:lnTo>
                  <a:lnTo>
                    <a:pt x="4201617" y="110007"/>
                  </a:lnTo>
                  <a:lnTo>
                    <a:pt x="4200702" y="223329"/>
                  </a:lnTo>
                  <a:lnTo>
                    <a:pt x="4200626" y="232968"/>
                  </a:lnTo>
                  <a:lnTo>
                    <a:pt x="4099598" y="223329"/>
                  </a:lnTo>
                  <a:lnTo>
                    <a:pt x="4049077" y="137934"/>
                  </a:lnTo>
                  <a:lnTo>
                    <a:pt x="4139146" y="101701"/>
                  </a:lnTo>
                  <a:lnTo>
                    <a:pt x="4201617" y="110007"/>
                  </a:lnTo>
                  <a:lnTo>
                    <a:pt x="4201617" y="40220"/>
                  </a:lnTo>
                  <a:lnTo>
                    <a:pt x="4075328" y="33235"/>
                  </a:lnTo>
                  <a:lnTo>
                    <a:pt x="3954030" y="66471"/>
                  </a:lnTo>
                  <a:lnTo>
                    <a:pt x="3965994" y="232638"/>
                  </a:lnTo>
                  <a:lnTo>
                    <a:pt x="4042092" y="299097"/>
                  </a:lnTo>
                  <a:lnTo>
                    <a:pt x="3942397" y="498487"/>
                  </a:lnTo>
                  <a:lnTo>
                    <a:pt x="4075328" y="498487"/>
                  </a:lnTo>
                  <a:lnTo>
                    <a:pt x="4108564" y="320040"/>
                  </a:lnTo>
                  <a:lnTo>
                    <a:pt x="4165727" y="319049"/>
                  </a:lnTo>
                  <a:lnTo>
                    <a:pt x="4189311" y="498487"/>
                  </a:lnTo>
                  <a:lnTo>
                    <a:pt x="4307967" y="498487"/>
                  </a:lnTo>
                  <a:close/>
                </a:path>
                <a:path w="12650469" h="605155">
                  <a:moveTo>
                    <a:pt x="4921428" y="34010"/>
                  </a:moveTo>
                  <a:lnTo>
                    <a:pt x="4920767" y="33235"/>
                  </a:lnTo>
                  <a:lnTo>
                    <a:pt x="4753280" y="33235"/>
                  </a:lnTo>
                  <a:lnTo>
                    <a:pt x="4634966" y="245249"/>
                  </a:lnTo>
                  <a:lnTo>
                    <a:pt x="4587113" y="33235"/>
                  </a:lnTo>
                  <a:lnTo>
                    <a:pt x="4520641" y="33235"/>
                  </a:lnTo>
                  <a:lnTo>
                    <a:pt x="4535259" y="498487"/>
                  </a:lnTo>
                  <a:lnTo>
                    <a:pt x="4620336" y="498487"/>
                  </a:lnTo>
                  <a:lnTo>
                    <a:pt x="4634966" y="320040"/>
                  </a:lnTo>
                  <a:lnTo>
                    <a:pt x="4886210" y="498487"/>
                  </a:lnTo>
                  <a:lnTo>
                    <a:pt x="4919446" y="432028"/>
                  </a:lnTo>
                  <a:lnTo>
                    <a:pt x="4753280" y="299097"/>
                  </a:lnTo>
                  <a:lnTo>
                    <a:pt x="4804664" y="225031"/>
                  </a:lnTo>
                  <a:lnTo>
                    <a:pt x="4846701" y="163029"/>
                  </a:lnTo>
                  <a:lnTo>
                    <a:pt x="4879391" y="113080"/>
                  </a:lnTo>
                  <a:lnTo>
                    <a:pt x="4902746" y="75184"/>
                  </a:lnTo>
                  <a:lnTo>
                    <a:pt x="4921428" y="35560"/>
                  </a:lnTo>
                  <a:lnTo>
                    <a:pt x="4921428" y="34010"/>
                  </a:lnTo>
                  <a:close/>
                </a:path>
                <a:path w="12650469" h="605155">
                  <a:moveTo>
                    <a:pt x="5396674" y="243941"/>
                  </a:moveTo>
                  <a:lnTo>
                    <a:pt x="5377713" y="123304"/>
                  </a:lnTo>
                  <a:lnTo>
                    <a:pt x="5373738" y="98044"/>
                  </a:lnTo>
                  <a:lnTo>
                    <a:pt x="5297309" y="67030"/>
                  </a:lnTo>
                  <a:lnTo>
                    <a:pt x="5297309" y="328345"/>
                  </a:lnTo>
                  <a:lnTo>
                    <a:pt x="5217871" y="406438"/>
                  </a:lnTo>
                  <a:lnTo>
                    <a:pt x="5092585" y="390817"/>
                  </a:lnTo>
                  <a:lnTo>
                    <a:pt x="5047399" y="234632"/>
                  </a:lnTo>
                  <a:lnTo>
                    <a:pt x="5127472" y="123304"/>
                  </a:lnTo>
                  <a:lnTo>
                    <a:pt x="5286337" y="161848"/>
                  </a:lnTo>
                  <a:lnTo>
                    <a:pt x="5297309" y="328345"/>
                  </a:lnTo>
                  <a:lnTo>
                    <a:pt x="5297309" y="67030"/>
                  </a:lnTo>
                  <a:lnTo>
                    <a:pt x="5239474" y="43548"/>
                  </a:lnTo>
                  <a:lnTo>
                    <a:pt x="5038090" y="30911"/>
                  </a:lnTo>
                  <a:lnTo>
                    <a:pt x="4950676" y="165163"/>
                  </a:lnTo>
                  <a:lnTo>
                    <a:pt x="4950676" y="332994"/>
                  </a:lnTo>
                  <a:lnTo>
                    <a:pt x="5026457" y="490512"/>
                  </a:lnTo>
                  <a:lnTo>
                    <a:pt x="5239474" y="500824"/>
                  </a:lnTo>
                  <a:lnTo>
                    <a:pt x="5385359" y="433692"/>
                  </a:lnTo>
                  <a:lnTo>
                    <a:pt x="5386984" y="406438"/>
                  </a:lnTo>
                  <a:lnTo>
                    <a:pt x="5396674" y="243941"/>
                  </a:lnTo>
                  <a:close/>
                </a:path>
                <a:path w="12650469" h="605155">
                  <a:moveTo>
                    <a:pt x="5953315" y="33235"/>
                  </a:moveTo>
                  <a:lnTo>
                    <a:pt x="5820384" y="33235"/>
                  </a:lnTo>
                  <a:lnTo>
                    <a:pt x="5687453" y="232625"/>
                  </a:lnTo>
                  <a:lnTo>
                    <a:pt x="5587758" y="33235"/>
                  </a:lnTo>
                  <a:lnTo>
                    <a:pt x="5472773" y="33235"/>
                  </a:lnTo>
                  <a:lnTo>
                    <a:pt x="5421592" y="498487"/>
                  </a:lnTo>
                  <a:lnTo>
                    <a:pt x="5521287" y="498487"/>
                  </a:lnTo>
                  <a:lnTo>
                    <a:pt x="5572798" y="265861"/>
                  </a:lnTo>
                  <a:lnTo>
                    <a:pt x="5675820" y="409105"/>
                  </a:lnTo>
                  <a:lnTo>
                    <a:pt x="5787148" y="277825"/>
                  </a:lnTo>
                  <a:lnTo>
                    <a:pt x="5772201" y="498487"/>
                  </a:lnTo>
                  <a:lnTo>
                    <a:pt x="5943346" y="498487"/>
                  </a:lnTo>
                  <a:lnTo>
                    <a:pt x="5953315" y="33235"/>
                  </a:lnTo>
                  <a:close/>
                </a:path>
                <a:path w="12650469" h="605155">
                  <a:moveTo>
                    <a:pt x="6519939" y="33235"/>
                  </a:moveTo>
                  <a:lnTo>
                    <a:pt x="6387008" y="33235"/>
                  </a:lnTo>
                  <a:lnTo>
                    <a:pt x="6254077" y="232625"/>
                  </a:lnTo>
                  <a:lnTo>
                    <a:pt x="6154382" y="33235"/>
                  </a:lnTo>
                  <a:lnTo>
                    <a:pt x="6039396" y="33235"/>
                  </a:lnTo>
                  <a:lnTo>
                    <a:pt x="5988215" y="498487"/>
                  </a:lnTo>
                  <a:lnTo>
                    <a:pt x="6087910" y="498487"/>
                  </a:lnTo>
                  <a:lnTo>
                    <a:pt x="6139421" y="265861"/>
                  </a:lnTo>
                  <a:lnTo>
                    <a:pt x="6242443" y="409105"/>
                  </a:lnTo>
                  <a:lnTo>
                    <a:pt x="6353772" y="277825"/>
                  </a:lnTo>
                  <a:lnTo>
                    <a:pt x="6338824" y="498487"/>
                  </a:lnTo>
                  <a:lnTo>
                    <a:pt x="6509969" y="498487"/>
                  </a:lnTo>
                  <a:lnTo>
                    <a:pt x="6519939" y="33235"/>
                  </a:lnTo>
                  <a:close/>
                </a:path>
                <a:path w="12650469" h="605155">
                  <a:moveTo>
                    <a:pt x="6865887" y="33235"/>
                  </a:moveTo>
                  <a:lnTo>
                    <a:pt x="6797421" y="33235"/>
                  </a:lnTo>
                  <a:lnTo>
                    <a:pt x="6732638" y="252895"/>
                  </a:lnTo>
                  <a:lnTo>
                    <a:pt x="6631267" y="33235"/>
                  </a:lnTo>
                  <a:lnTo>
                    <a:pt x="6551511" y="54825"/>
                  </a:lnTo>
                  <a:lnTo>
                    <a:pt x="6641236" y="299097"/>
                  </a:lnTo>
                  <a:lnTo>
                    <a:pt x="6719329" y="332333"/>
                  </a:lnTo>
                  <a:lnTo>
                    <a:pt x="6707695" y="405117"/>
                  </a:lnTo>
                  <a:lnTo>
                    <a:pt x="6551168" y="433349"/>
                  </a:lnTo>
                  <a:lnTo>
                    <a:pt x="6574777" y="512457"/>
                  </a:lnTo>
                  <a:lnTo>
                    <a:pt x="6740931" y="508127"/>
                  </a:lnTo>
                  <a:lnTo>
                    <a:pt x="6847281" y="365569"/>
                  </a:lnTo>
                  <a:lnTo>
                    <a:pt x="6865887" y="33235"/>
                  </a:lnTo>
                  <a:close/>
                </a:path>
                <a:path w="12650469" h="605155">
                  <a:moveTo>
                    <a:pt x="7362063" y="480542"/>
                  </a:moveTo>
                  <a:lnTo>
                    <a:pt x="7356094" y="385965"/>
                  </a:lnTo>
                  <a:lnTo>
                    <a:pt x="7350480" y="302514"/>
                  </a:lnTo>
                  <a:lnTo>
                    <a:pt x="7345210" y="230200"/>
                  </a:lnTo>
                  <a:lnTo>
                    <a:pt x="7340295" y="168998"/>
                  </a:lnTo>
                  <a:lnTo>
                    <a:pt x="7335710" y="118922"/>
                  </a:lnTo>
                  <a:lnTo>
                    <a:pt x="7331481" y="79984"/>
                  </a:lnTo>
                  <a:lnTo>
                    <a:pt x="7324052" y="35471"/>
                  </a:lnTo>
                  <a:lnTo>
                    <a:pt x="7320839" y="29908"/>
                  </a:lnTo>
                  <a:lnTo>
                    <a:pt x="7186257" y="29908"/>
                  </a:lnTo>
                  <a:lnTo>
                    <a:pt x="7207517" y="262547"/>
                  </a:lnTo>
                  <a:lnTo>
                    <a:pt x="7008127" y="272516"/>
                  </a:lnTo>
                  <a:lnTo>
                    <a:pt x="6988188" y="39878"/>
                  </a:lnTo>
                  <a:lnTo>
                    <a:pt x="6901777" y="39878"/>
                  </a:lnTo>
                  <a:lnTo>
                    <a:pt x="6919722" y="505142"/>
                  </a:lnTo>
                  <a:lnTo>
                    <a:pt x="7017766" y="490512"/>
                  </a:lnTo>
                  <a:lnTo>
                    <a:pt x="7008127" y="338975"/>
                  </a:lnTo>
                  <a:lnTo>
                    <a:pt x="7221156" y="329006"/>
                  </a:lnTo>
                  <a:lnTo>
                    <a:pt x="7240752" y="484873"/>
                  </a:lnTo>
                  <a:lnTo>
                    <a:pt x="7362063" y="480542"/>
                  </a:lnTo>
                  <a:close/>
                </a:path>
                <a:path w="12650469" h="605155">
                  <a:moveTo>
                    <a:pt x="7774140" y="505142"/>
                  </a:moveTo>
                  <a:lnTo>
                    <a:pt x="7737589" y="33235"/>
                  </a:lnTo>
                  <a:lnTo>
                    <a:pt x="7604646" y="29908"/>
                  </a:lnTo>
                  <a:lnTo>
                    <a:pt x="7518247" y="299097"/>
                  </a:lnTo>
                  <a:lnTo>
                    <a:pt x="7487679" y="43205"/>
                  </a:lnTo>
                  <a:lnTo>
                    <a:pt x="7391959" y="29908"/>
                  </a:lnTo>
                  <a:lnTo>
                    <a:pt x="7417219" y="498487"/>
                  </a:lnTo>
                  <a:lnTo>
                    <a:pt x="7531544" y="501815"/>
                  </a:lnTo>
                  <a:lnTo>
                    <a:pt x="7625258" y="199402"/>
                  </a:lnTo>
                  <a:lnTo>
                    <a:pt x="7651178" y="498487"/>
                  </a:lnTo>
                  <a:lnTo>
                    <a:pt x="7774140" y="505142"/>
                  </a:lnTo>
                  <a:close/>
                </a:path>
                <a:path w="12650469" h="605155">
                  <a:moveTo>
                    <a:pt x="8211807" y="34010"/>
                  </a:moveTo>
                  <a:lnTo>
                    <a:pt x="8211147" y="33235"/>
                  </a:lnTo>
                  <a:lnTo>
                    <a:pt x="8043646" y="33235"/>
                  </a:lnTo>
                  <a:lnTo>
                    <a:pt x="7925333" y="245249"/>
                  </a:lnTo>
                  <a:lnTo>
                    <a:pt x="7877492" y="33235"/>
                  </a:lnTo>
                  <a:lnTo>
                    <a:pt x="7811021" y="33235"/>
                  </a:lnTo>
                  <a:lnTo>
                    <a:pt x="7825638" y="498487"/>
                  </a:lnTo>
                  <a:lnTo>
                    <a:pt x="7910716" y="498487"/>
                  </a:lnTo>
                  <a:lnTo>
                    <a:pt x="7925333" y="320040"/>
                  </a:lnTo>
                  <a:lnTo>
                    <a:pt x="8176577" y="498487"/>
                  </a:lnTo>
                  <a:lnTo>
                    <a:pt x="8209813" y="432028"/>
                  </a:lnTo>
                  <a:lnTo>
                    <a:pt x="8043646" y="299097"/>
                  </a:lnTo>
                  <a:lnTo>
                    <a:pt x="8095031" y="225031"/>
                  </a:lnTo>
                  <a:lnTo>
                    <a:pt x="8137068" y="163029"/>
                  </a:lnTo>
                  <a:lnTo>
                    <a:pt x="8169757" y="113080"/>
                  </a:lnTo>
                  <a:lnTo>
                    <a:pt x="8193113" y="75184"/>
                  </a:lnTo>
                  <a:lnTo>
                    <a:pt x="8211807" y="35560"/>
                  </a:lnTo>
                  <a:lnTo>
                    <a:pt x="8211807" y="34010"/>
                  </a:lnTo>
                  <a:close/>
                </a:path>
                <a:path w="12650469" h="605155">
                  <a:moveTo>
                    <a:pt x="8668766" y="498487"/>
                  </a:moveTo>
                  <a:lnTo>
                    <a:pt x="8630653" y="365569"/>
                  </a:lnTo>
                  <a:lnTo>
                    <a:pt x="8607400" y="284480"/>
                  </a:lnTo>
                  <a:lnTo>
                    <a:pt x="8554415" y="99707"/>
                  </a:lnTo>
                  <a:lnTo>
                    <a:pt x="8535835" y="34899"/>
                  </a:lnTo>
                  <a:lnTo>
                    <a:pt x="8502599" y="34721"/>
                  </a:lnTo>
                  <a:lnTo>
                    <a:pt x="8502599" y="284480"/>
                  </a:lnTo>
                  <a:lnTo>
                    <a:pt x="8369668" y="284480"/>
                  </a:lnTo>
                  <a:lnTo>
                    <a:pt x="8423504" y="99707"/>
                  </a:lnTo>
                  <a:lnTo>
                    <a:pt x="8502599" y="284480"/>
                  </a:lnTo>
                  <a:lnTo>
                    <a:pt x="8502599" y="34721"/>
                  </a:lnTo>
                  <a:lnTo>
                    <a:pt x="8351050" y="33896"/>
                  </a:lnTo>
                  <a:lnTo>
                    <a:pt x="8236737" y="498487"/>
                  </a:lnTo>
                  <a:lnTo>
                    <a:pt x="8336432" y="498487"/>
                  </a:lnTo>
                  <a:lnTo>
                    <a:pt x="8402904" y="365569"/>
                  </a:lnTo>
                  <a:lnTo>
                    <a:pt x="8469363" y="365569"/>
                  </a:lnTo>
                  <a:lnTo>
                    <a:pt x="8535835" y="498487"/>
                  </a:lnTo>
                  <a:lnTo>
                    <a:pt x="8668766" y="498487"/>
                  </a:lnTo>
                  <a:close/>
                </a:path>
                <a:path w="12650469" h="605155">
                  <a:moveTo>
                    <a:pt x="9071216" y="392150"/>
                  </a:moveTo>
                  <a:lnTo>
                    <a:pt x="9021369" y="395135"/>
                  </a:lnTo>
                  <a:lnTo>
                    <a:pt x="9011729" y="40881"/>
                  </a:lnTo>
                  <a:lnTo>
                    <a:pt x="8924658" y="40881"/>
                  </a:lnTo>
                  <a:lnTo>
                    <a:pt x="8922347" y="406450"/>
                  </a:lnTo>
                  <a:lnTo>
                    <a:pt x="8792388" y="424053"/>
                  </a:lnTo>
                  <a:lnTo>
                    <a:pt x="8792388" y="40881"/>
                  </a:lnTo>
                  <a:lnTo>
                    <a:pt x="8692693" y="40881"/>
                  </a:lnTo>
                  <a:lnTo>
                    <a:pt x="8692693" y="506145"/>
                  </a:lnTo>
                  <a:lnTo>
                    <a:pt x="8959228" y="506145"/>
                  </a:lnTo>
                  <a:lnTo>
                    <a:pt x="8954237" y="604850"/>
                  </a:lnTo>
                  <a:lnTo>
                    <a:pt x="9064231" y="598195"/>
                  </a:lnTo>
                  <a:lnTo>
                    <a:pt x="9071216" y="392150"/>
                  </a:lnTo>
                  <a:close/>
                </a:path>
                <a:path w="12650469" h="605155">
                  <a:moveTo>
                    <a:pt x="9480639" y="505142"/>
                  </a:moveTo>
                  <a:lnTo>
                    <a:pt x="9444088" y="33235"/>
                  </a:lnTo>
                  <a:lnTo>
                    <a:pt x="9311145" y="29908"/>
                  </a:lnTo>
                  <a:lnTo>
                    <a:pt x="9224747" y="299097"/>
                  </a:lnTo>
                  <a:lnTo>
                    <a:pt x="9194178" y="43205"/>
                  </a:lnTo>
                  <a:lnTo>
                    <a:pt x="9098470" y="29908"/>
                  </a:lnTo>
                  <a:lnTo>
                    <a:pt x="9123718" y="498487"/>
                  </a:lnTo>
                  <a:lnTo>
                    <a:pt x="9238043" y="501815"/>
                  </a:lnTo>
                  <a:lnTo>
                    <a:pt x="9331757" y="199402"/>
                  </a:lnTo>
                  <a:lnTo>
                    <a:pt x="9357677" y="498487"/>
                  </a:lnTo>
                  <a:lnTo>
                    <a:pt x="9480639" y="505142"/>
                  </a:lnTo>
                  <a:close/>
                </a:path>
                <a:path w="12650469" h="605155">
                  <a:moveTo>
                    <a:pt x="9876409" y="498487"/>
                  </a:moveTo>
                  <a:lnTo>
                    <a:pt x="9867786" y="320040"/>
                  </a:lnTo>
                  <a:lnTo>
                    <a:pt x="9867735" y="319049"/>
                  </a:lnTo>
                  <a:lnTo>
                    <a:pt x="9863569" y="232968"/>
                  </a:lnTo>
                  <a:lnTo>
                    <a:pt x="9857219" y="101701"/>
                  </a:lnTo>
                  <a:lnTo>
                    <a:pt x="9854476" y="44869"/>
                  </a:lnTo>
                  <a:lnTo>
                    <a:pt x="9770072" y="40220"/>
                  </a:lnTo>
                  <a:lnTo>
                    <a:pt x="9770072" y="110007"/>
                  </a:lnTo>
                  <a:lnTo>
                    <a:pt x="9769157" y="223329"/>
                  </a:lnTo>
                  <a:lnTo>
                    <a:pt x="9769069" y="232968"/>
                  </a:lnTo>
                  <a:lnTo>
                    <a:pt x="9668053" y="223329"/>
                  </a:lnTo>
                  <a:lnTo>
                    <a:pt x="9617532" y="137934"/>
                  </a:lnTo>
                  <a:lnTo>
                    <a:pt x="9707588" y="101701"/>
                  </a:lnTo>
                  <a:lnTo>
                    <a:pt x="9770072" y="110007"/>
                  </a:lnTo>
                  <a:lnTo>
                    <a:pt x="9770072" y="40220"/>
                  </a:lnTo>
                  <a:lnTo>
                    <a:pt x="9643783" y="33235"/>
                  </a:lnTo>
                  <a:lnTo>
                    <a:pt x="9522473" y="66471"/>
                  </a:lnTo>
                  <a:lnTo>
                    <a:pt x="9534436" y="232638"/>
                  </a:lnTo>
                  <a:lnTo>
                    <a:pt x="9610547" y="299097"/>
                  </a:lnTo>
                  <a:lnTo>
                    <a:pt x="9510852" y="498487"/>
                  </a:lnTo>
                  <a:lnTo>
                    <a:pt x="9643783" y="498487"/>
                  </a:lnTo>
                  <a:lnTo>
                    <a:pt x="9677019" y="320040"/>
                  </a:lnTo>
                  <a:lnTo>
                    <a:pt x="9734169" y="319049"/>
                  </a:lnTo>
                  <a:lnTo>
                    <a:pt x="9757766" y="498487"/>
                  </a:lnTo>
                  <a:lnTo>
                    <a:pt x="9876409" y="498487"/>
                  </a:lnTo>
                  <a:close/>
                </a:path>
                <a:path w="12650469" h="605155">
                  <a:moveTo>
                    <a:pt x="10456367" y="26593"/>
                  </a:moveTo>
                  <a:lnTo>
                    <a:pt x="10388244" y="26593"/>
                  </a:lnTo>
                  <a:lnTo>
                    <a:pt x="10374947" y="208381"/>
                  </a:lnTo>
                  <a:lnTo>
                    <a:pt x="10261956" y="265874"/>
                  </a:lnTo>
                  <a:lnTo>
                    <a:pt x="10178872" y="211696"/>
                  </a:lnTo>
                  <a:lnTo>
                    <a:pt x="10150627" y="33235"/>
                  </a:lnTo>
                  <a:lnTo>
                    <a:pt x="10078174" y="33235"/>
                  </a:lnTo>
                  <a:lnTo>
                    <a:pt x="10083495" y="265874"/>
                  </a:lnTo>
                  <a:lnTo>
                    <a:pt x="10228720" y="398805"/>
                  </a:lnTo>
                  <a:lnTo>
                    <a:pt x="10353345" y="332333"/>
                  </a:lnTo>
                  <a:lnTo>
                    <a:pt x="10356685" y="514121"/>
                  </a:lnTo>
                  <a:lnTo>
                    <a:pt x="10456367" y="498500"/>
                  </a:lnTo>
                  <a:lnTo>
                    <a:pt x="10456367" y="26593"/>
                  </a:lnTo>
                  <a:close/>
                </a:path>
                <a:path w="12650469" h="605155">
                  <a:moveTo>
                    <a:pt x="10794009" y="0"/>
                  </a:moveTo>
                  <a:lnTo>
                    <a:pt x="10494912" y="33235"/>
                  </a:lnTo>
                  <a:lnTo>
                    <a:pt x="10494912" y="498487"/>
                  </a:lnTo>
                  <a:lnTo>
                    <a:pt x="10794009" y="480542"/>
                  </a:lnTo>
                  <a:lnTo>
                    <a:pt x="10794009" y="384175"/>
                  </a:lnTo>
                  <a:lnTo>
                    <a:pt x="10594607" y="389496"/>
                  </a:lnTo>
                  <a:lnTo>
                    <a:pt x="10594607" y="299097"/>
                  </a:lnTo>
                  <a:lnTo>
                    <a:pt x="10794009" y="285140"/>
                  </a:lnTo>
                  <a:lnTo>
                    <a:pt x="10794009" y="199402"/>
                  </a:lnTo>
                  <a:lnTo>
                    <a:pt x="10573347" y="199402"/>
                  </a:lnTo>
                  <a:lnTo>
                    <a:pt x="10578656" y="132930"/>
                  </a:lnTo>
                  <a:lnTo>
                    <a:pt x="10794009" y="99695"/>
                  </a:lnTo>
                  <a:lnTo>
                    <a:pt x="10794009" y="0"/>
                  </a:lnTo>
                  <a:close/>
                </a:path>
                <a:path w="12650469" h="605155">
                  <a:moveTo>
                    <a:pt x="11267580" y="398805"/>
                  </a:moveTo>
                  <a:lnTo>
                    <a:pt x="11207102" y="332333"/>
                  </a:lnTo>
                  <a:lnTo>
                    <a:pt x="11033633" y="410095"/>
                  </a:lnTo>
                  <a:lnTo>
                    <a:pt x="10923956" y="277825"/>
                  </a:lnTo>
                  <a:lnTo>
                    <a:pt x="11045584" y="145567"/>
                  </a:lnTo>
                  <a:lnTo>
                    <a:pt x="11172215" y="199402"/>
                  </a:lnTo>
                  <a:lnTo>
                    <a:pt x="11236350" y="99695"/>
                  </a:lnTo>
                  <a:lnTo>
                    <a:pt x="11102746" y="33235"/>
                  </a:lnTo>
                  <a:lnTo>
                    <a:pt x="10947883" y="33235"/>
                  </a:lnTo>
                  <a:lnTo>
                    <a:pt x="10857497" y="132930"/>
                  </a:lnTo>
                  <a:lnTo>
                    <a:pt x="10849496" y="209143"/>
                  </a:lnTo>
                  <a:lnTo>
                    <a:pt x="10843781" y="271602"/>
                  </a:lnTo>
                  <a:lnTo>
                    <a:pt x="10840352" y="320306"/>
                  </a:lnTo>
                  <a:lnTo>
                    <a:pt x="10839209" y="355257"/>
                  </a:lnTo>
                  <a:lnTo>
                    <a:pt x="10839501" y="367652"/>
                  </a:lnTo>
                  <a:lnTo>
                    <a:pt x="10840377" y="376605"/>
                  </a:lnTo>
                  <a:lnTo>
                    <a:pt x="10841838" y="382117"/>
                  </a:lnTo>
                  <a:lnTo>
                    <a:pt x="10843870" y="384175"/>
                  </a:lnTo>
                  <a:lnTo>
                    <a:pt x="10936923" y="498487"/>
                  </a:lnTo>
                  <a:lnTo>
                    <a:pt x="11133328" y="498487"/>
                  </a:lnTo>
                  <a:lnTo>
                    <a:pt x="11267580" y="398805"/>
                  </a:lnTo>
                  <a:close/>
                </a:path>
                <a:path w="12650469" h="605155">
                  <a:moveTo>
                    <a:pt x="11691239" y="33235"/>
                  </a:moveTo>
                  <a:lnTo>
                    <a:pt x="11299088" y="33235"/>
                  </a:lnTo>
                  <a:lnTo>
                    <a:pt x="11299088" y="143573"/>
                  </a:lnTo>
                  <a:lnTo>
                    <a:pt x="11428705" y="152209"/>
                  </a:lnTo>
                  <a:lnTo>
                    <a:pt x="11414392" y="498487"/>
                  </a:lnTo>
                  <a:lnTo>
                    <a:pt x="11610480" y="498487"/>
                  </a:lnTo>
                  <a:lnTo>
                    <a:pt x="11561623" y="166166"/>
                  </a:lnTo>
                  <a:lnTo>
                    <a:pt x="11691239" y="145567"/>
                  </a:lnTo>
                  <a:lnTo>
                    <a:pt x="11691239" y="33235"/>
                  </a:lnTo>
                  <a:close/>
                </a:path>
                <a:path w="12650469" h="605155">
                  <a:moveTo>
                    <a:pt x="12191810" y="480542"/>
                  </a:moveTo>
                  <a:lnTo>
                    <a:pt x="12185841" y="385965"/>
                  </a:lnTo>
                  <a:lnTo>
                    <a:pt x="12180227" y="302514"/>
                  </a:lnTo>
                  <a:lnTo>
                    <a:pt x="12174969" y="230200"/>
                  </a:lnTo>
                  <a:lnTo>
                    <a:pt x="12170042" y="168998"/>
                  </a:lnTo>
                  <a:lnTo>
                    <a:pt x="12165457" y="118922"/>
                  </a:lnTo>
                  <a:lnTo>
                    <a:pt x="12161228" y="79984"/>
                  </a:lnTo>
                  <a:lnTo>
                    <a:pt x="12153798" y="35471"/>
                  </a:lnTo>
                  <a:lnTo>
                    <a:pt x="12150598" y="29908"/>
                  </a:lnTo>
                  <a:lnTo>
                    <a:pt x="12016003" y="29908"/>
                  </a:lnTo>
                  <a:lnTo>
                    <a:pt x="12037263" y="262547"/>
                  </a:lnTo>
                  <a:lnTo>
                    <a:pt x="11837873" y="272516"/>
                  </a:lnTo>
                  <a:lnTo>
                    <a:pt x="11817934" y="39878"/>
                  </a:lnTo>
                  <a:lnTo>
                    <a:pt x="11731523" y="39878"/>
                  </a:lnTo>
                  <a:lnTo>
                    <a:pt x="11749469" y="505142"/>
                  </a:lnTo>
                  <a:lnTo>
                    <a:pt x="11847513" y="490512"/>
                  </a:lnTo>
                  <a:lnTo>
                    <a:pt x="11837873" y="338975"/>
                  </a:lnTo>
                  <a:lnTo>
                    <a:pt x="12050903" y="329006"/>
                  </a:lnTo>
                  <a:lnTo>
                    <a:pt x="12070499" y="484873"/>
                  </a:lnTo>
                  <a:lnTo>
                    <a:pt x="12191810" y="480542"/>
                  </a:lnTo>
                  <a:close/>
                </a:path>
                <a:path w="12650469" h="605155">
                  <a:moveTo>
                    <a:pt x="12650343" y="498487"/>
                  </a:moveTo>
                  <a:lnTo>
                    <a:pt x="12612218" y="365569"/>
                  </a:lnTo>
                  <a:lnTo>
                    <a:pt x="12588977" y="284480"/>
                  </a:lnTo>
                  <a:lnTo>
                    <a:pt x="12535992" y="99707"/>
                  </a:lnTo>
                  <a:lnTo>
                    <a:pt x="12517412" y="34899"/>
                  </a:lnTo>
                  <a:lnTo>
                    <a:pt x="12484176" y="34721"/>
                  </a:lnTo>
                  <a:lnTo>
                    <a:pt x="12484176" y="284480"/>
                  </a:lnTo>
                  <a:lnTo>
                    <a:pt x="12351245" y="284480"/>
                  </a:lnTo>
                  <a:lnTo>
                    <a:pt x="12405081" y="99707"/>
                  </a:lnTo>
                  <a:lnTo>
                    <a:pt x="12484176" y="284480"/>
                  </a:lnTo>
                  <a:lnTo>
                    <a:pt x="12484176" y="34721"/>
                  </a:lnTo>
                  <a:lnTo>
                    <a:pt x="12332627" y="33896"/>
                  </a:lnTo>
                  <a:lnTo>
                    <a:pt x="12218314" y="498487"/>
                  </a:lnTo>
                  <a:lnTo>
                    <a:pt x="12318009" y="498487"/>
                  </a:lnTo>
                  <a:lnTo>
                    <a:pt x="12384481" y="365569"/>
                  </a:lnTo>
                  <a:lnTo>
                    <a:pt x="12450940" y="365569"/>
                  </a:lnTo>
                  <a:lnTo>
                    <a:pt x="12517412" y="498487"/>
                  </a:lnTo>
                  <a:lnTo>
                    <a:pt x="12650343" y="498487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0" name="object 110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3745812" y="1557711"/>
              <a:ext cx="144561" cy="221333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14108049" y="1171555"/>
              <a:ext cx="1762125" cy="532130"/>
            </a:xfrm>
            <a:custGeom>
              <a:avLst/>
              <a:gdLst/>
              <a:ahLst/>
              <a:cxnLst/>
              <a:rect l="l" t="t" r="r" b="b"/>
              <a:pathLst>
                <a:path w="1762125" h="532130">
                  <a:moveTo>
                    <a:pt x="299085" y="0"/>
                  </a:moveTo>
                  <a:lnTo>
                    <a:pt x="0" y="33235"/>
                  </a:lnTo>
                  <a:lnTo>
                    <a:pt x="0" y="498487"/>
                  </a:lnTo>
                  <a:lnTo>
                    <a:pt x="299085" y="480542"/>
                  </a:lnTo>
                  <a:lnTo>
                    <a:pt x="299085" y="384175"/>
                  </a:lnTo>
                  <a:lnTo>
                    <a:pt x="99695" y="389496"/>
                  </a:lnTo>
                  <a:lnTo>
                    <a:pt x="99695" y="299097"/>
                  </a:lnTo>
                  <a:lnTo>
                    <a:pt x="299085" y="285140"/>
                  </a:lnTo>
                  <a:lnTo>
                    <a:pt x="299085" y="199402"/>
                  </a:lnTo>
                  <a:lnTo>
                    <a:pt x="78422" y="199402"/>
                  </a:lnTo>
                  <a:lnTo>
                    <a:pt x="83743" y="132930"/>
                  </a:lnTo>
                  <a:lnTo>
                    <a:pt x="299085" y="99695"/>
                  </a:lnTo>
                  <a:lnTo>
                    <a:pt x="299085" y="0"/>
                  </a:lnTo>
                  <a:close/>
                </a:path>
                <a:path w="1762125" h="532130">
                  <a:moveTo>
                    <a:pt x="772668" y="398805"/>
                  </a:moveTo>
                  <a:lnTo>
                    <a:pt x="712190" y="332333"/>
                  </a:lnTo>
                  <a:lnTo>
                    <a:pt x="538708" y="410095"/>
                  </a:lnTo>
                  <a:lnTo>
                    <a:pt x="429044" y="277825"/>
                  </a:lnTo>
                  <a:lnTo>
                    <a:pt x="550672" y="145567"/>
                  </a:lnTo>
                  <a:lnTo>
                    <a:pt x="677291" y="199402"/>
                  </a:lnTo>
                  <a:lnTo>
                    <a:pt x="741426" y="99695"/>
                  </a:lnTo>
                  <a:lnTo>
                    <a:pt x="607834" y="33235"/>
                  </a:lnTo>
                  <a:lnTo>
                    <a:pt x="452970" y="33235"/>
                  </a:lnTo>
                  <a:lnTo>
                    <a:pt x="362572" y="132930"/>
                  </a:lnTo>
                  <a:lnTo>
                    <a:pt x="354571" y="209143"/>
                  </a:lnTo>
                  <a:lnTo>
                    <a:pt x="348856" y="271602"/>
                  </a:lnTo>
                  <a:lnTo>
                    <a:pt x="345427" y="320306"/>
                  </a:lnTo>
                  <a:lnTo>
                    <a:pt x="344284" y="355257"/>
                  </a:lnTo>
                  <a:lnTo>
                    <a:pt x="344576" y="367652"/>
                  </a:lnTo>
                  <a:lnTo>
                    <a:pt x="345452" y="376605"/>
                  </a:lnTo>
                  <a:lnTo>
                    <a:pt x="346913" y="382117"/>
                  </a:lnTo>
                  <a:lnTo>
                    <a:pt x="348945" y="384175"/>
                  </a:lnTo>
                  <a:lnTo>
                    <a:pt x="441998" y="498487"/>
                  </a:lnTo>
                  <a:lnTo>
                    <a:pt x="638403" y="498487"/>
                  </a:lnTo>
                  <a:lnTo>
                    <a:pt x="772668" y="398805"/>
                  </a:lnTo>
                  <a:close/>
                </a:path>
                <a:path w="1762125" h="532130">
                  <a:moveTo>
                    <a:pt x="1176477" y="43205"/>
                  </a:moveTo>
                  <a:lnTo>
                    <a:pt x="897318" y="29908"/>
                  </a:lnTo>
                  <a:lnTo>
                    <a:pt x="888009" y="332333"/>
                  </a:lnTo>
                  <a:lnTo>
                    <a:pt x="860767" y="405777"/>
                  </a:lnTo>
                  <a:lnTo>
                    <a:pt x="804265" y="418731"/>
                  </a:lnTo>
                  <a:lnTo>
                    <a:pt x="810920" y="498487"/>
                  </a:lnTo>
                  <a:lnTo>
                    <a:pt x="927227" y="476224"/>
                  </a:lnTo>
                  <a:lnTo>
                    <a:pt x="967105" y="352933"/>
                  </a:lnTo>
                  <a:lnTo>
                    <a:pt x="980401" y="116319"/>
                  </a:lnTo>
                  <a:lnTo>
                    <a:pt x="1092060" y="131927"/>
                  </a:lnTo>
                  <a:lnTo>
                    <a:pt x="1083424" y="498487"/>
                  </a:lnTo>
                  <a:lnTo>
                    <a:pt x="1176477" y="489191"/>
                  </a:lnTo>
                  <a:lnTo>
                    <a:pt x="1176477" y="43205"/>
                  </a:lnTo>
                  <a:close/>
                </a:path>
                <a:path w="1762125" h="532130">
                  <a:moveTo>
                    <a:pt x="1585569" y="505142"/>
                  </a:moveTo>
                  <a:lnTo>
                    <a:pt x="1549019" y="33235"/>
                  </a:lnTo>
                  <a:lnTo>
                    <a:pt x="1416075" y="29908"/>
                  </a:lnTo>
                  <a:lnTo>
                    <a:pt x="1329677" y="299097"/>
                  </a:lnTo>
                  <a:lnTo>
                    <a:pt x="1299108" y="43205"/>
                  </a:lnTo>
                  <a:lnTo>
                    <a:pt x="1203388" y="29908"/>
                  </a:lnTo>
                  <a:lnTo>
                    <a:pt x="1228648" y="498487"/>
                  </a:lnTo>
                  <a:lnTo>
                    <a:pt x="1342974" y="501815"/>
                  </a:lnTo>
                  <a:lnTo>
                    <a:pt x="1436687" y="199402"/>
                  </a:lnTo>
                  <a:lnTo>
                    <a:pt x="1462608" y="498487"/>
                  </a:lnTo>
                  <a:lnTo>
                    <a:pt x="1585569" y="505142"/>
                  </a:lnTo>
                  <a:close/>
                </a:path>
                <a:path w="1762125" h="532130">
                  <a:moveTo>
                    <a:pt x="1755381" y="166166"/>
                  </a:moveTo>
                  <a:lnTo>
                    <a:pt x="1676285" y="132930"/>
                  </a:lnTo>
                  <a:lnTo>
                    <a:pt x="1632419" y="199402"/>
                  </a:lnTo>
                  <a:lnTo>
                    <a:pt x="1710842" y="265861"/>
                  </a:lnTo>
                  <a:lnTo>
                    <a:pt x="1755381" y="166166"/>
                  </a:lnTo>
                  <a:close/>
                </a:path>
                <a:path w="1762125" h="532130">
                  <a:moveTo>
                    <a:pt x="1762010" y="465264"/>
                  </a:moveTo>
                  <a:lnTo>
                    <a:pt x="1695551" y="398805"/>
                  </a:lnTo>
                  <a:lnTo>
                    <a:pt x="1662328" y="410095"/>
                  </a:lnTo>
                  <a:lnTo>
                    <a:pt x="1629092" y="465264"/>
                  </a:lnTo>
                  <a:lnTo>
                    <a:pt x="1675955" y="531723"/>
                  </a:lnTo>
                  <a:lnTo>
                    <a:pt x="1762010" y="465264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7001376" y="4901164"/>
              <a:ext cx="615315" cy="368935"/>
            </a:xfrm>
            <a:custGeom>
              <a:avLst/>
              <a:gdLst/>
              <a:ahLst/>
              <a:cxnLst/>
              <a:rect l="l" t="t" r="r" b="b"/>
              <a:pathLst>
                <a:path w="615315" h="368935">
                  <a:moveTo>
                    <a:pt x="370598" y="184226"/>
                  </a:moveTo>
                  <a:lnTo>
                    <a:pt x="367233" y="146367"/>
                  </a:lnTo>
                  <a:lnTo>
                    <a:pt x="357111" y="111810"/>
                  </a:lnTo>
                  <a:lnTo>
                    <a:pt x="340258" y="80556"/>
                  </a:lnTo>
                  <a:lnTo>
                    <a:pt x="330022" y="68427"/>
                  </a:lnTo>
                  <a:lnTo>
                    <a:pt x="330022" y="184226"/>
                  </a:lnTo>
                  <a:lnTo>
                    <a:pt x="327380" y="213766"/>
                  </a:lnTo>
                  <a:lnTo>
                    <a:pt x="306285" y="265836"/>
                  </a:lnTo>
                  <a:lnTo>
                    <a:pt x="265595" y="307060"/>
                  </a:lnTo>
                  <a:lnTo>
                    <a:pt x="214337" y="328422"/>
                  </a:lnTo>
                  <a:lnTo>
                    <a:pt x="185293" y="331089"/>
                  </a:lnTo>
                  <a:lnTo>
                    <a:pt x="156260" y="328422"/>
                  </a:lnTo>
                  <a:lnTo>
                    <a:pt x="104990" y="307060"/>
                  </a:lnTo>
                  <a:lnTo>
                    <a:pt x="64312" y="265836"/>
                  </a:lnTo>
                  <a:lnTo>
                    <a:pt x="43218" y="213766"/>
                  </a:lnTo>
                  <a:lnTo>
                    <a:pt x="40576" y="184226"/>
                  </a:lnTo>
                  <a:lnTo>
                    <a:pt x="43218" y="154698"/>
                  </a:lnTo>
                  <a:lnTo>
                    <a:pt x="64312" y="102641"/>
                  </a:lnTo>
                  <a:lnTo>
                    <a:pt x="104990" y="61417"/>
                  </a:lnTo>
                  <a:lnTo>
                    <a:pt x="156260" y="40055"/>
                  </a:lnTo>
                  <a:lnTo>
                    <a:pt x="185293" y="37376"/>
                  </a:lnTo>
                  <a:lnTo>
                    <a:pt x="214337" y="40055"/>
                  </a:lnTo>
                  <a:lnTo>
                    <a:pt x="265595" y="61417"/>
                  </a:lnTo>
                  <a:lnTo>
                    <a:pt x="306285" y="102641"/>
                  </a:lnTo>
                  <a:lnTo>
                    <a:pt x="327380" y="154698"/>
                  </a:lnTo>
                  <a:lnTo>
                    <a:pt x="330022" y="184226"/>
                  </a:lnTo>
                  <a:lnTo>
                    <a:pt x="330022" y="68427"/>
                  </a:lnTo>
                  <a:lnTo>
                    <a:pt x="297865" y="37376"/>
                  </a:lnTo>
                  <a:lnTo>
                    <a:pt x="256857" y="13144"/>
                  </a:lnTo>
                  <a:lnTo>
                    <a:pt x="185293" y="0"/>
                  </a:lnTo>
                  <a:lnTo>
                    <a:pt x="148043" y="3289"/>
                  </a:lnTo>
                  <a:lnTo>
                    <a:pt x="82372" y="29578"/>
                  </a:lnTo>
                  <a:lnTo>
                    <a:pt x="30340" y="80556"/>
                  </a:lnTo>
                  <a:lnTo>
                    <a:pt x="3365" y="146367"/>
                  </a:lnTo>
                  <a:lnTo>
                    <a:pt x="0" y="184226"/>
                  </a:lnTo>
                  <a:lnTo>
                    <a:pt x="3352" y="221881"/>
                  </a:lnTo>
                  <a:lnTo>
                    <a:pt x="30187" y="287566"/>
                  </a:lnTo>
                  <a:lnTo>
                    <a:pt x="82016" y="338734"/>
                  </a:lnTo>
                  <a:lnTo>
                    <a:pt x="147828" y="365163"/>
                  </a:lnTo>
                  <a:lnTo>
                    <a:pt x="185293" y="368477"/>
                  </a:lnTo>
                  <a:lnTo>
                    <a:pt x="222758" y="365163"/>
                  </a:lnTo>
                  <a:lnTo>
                    <a:pt x="257187" y="355257"/>
                  </a:lnTo>
                  <a:lnTo>
                    <a:pt x="288582" y="338734"/>
                  </a:lnTo>
                  <a:lnTo>
                    <a:pt x="297942" y="331089"/>
                  </a:lnTo>
                  <a:lnTo>
                    <a:pt x="316928" y="315607"/>
                  </a:lnTo>
                  <a:lnTo>
                    <a:pt x="340410" y="287566"/>
                  </a:lnTo>
                  <a:lnTo>
                    <a:pt x="357187" y="256324"/>
                  </a:lnTo>
                  <a:lnTo>
                    <a:pt x="367245" y="221881"/>
                  </a:lnTo>
                  <a:lnTo>
                    <a:pt x="370598" y="184226"/>
                  </a:lnTo>
                  <a:close/>
                </a:path>
                <a:path w="615315" h="368935">
                  <a:moveTo>
                    <a:pt x="615251" y="139801"/>
                  </a:moveTo>
                  <a:lnTo>
                    <a:pt x="576808" y="139801"/>
                  </a:lnTo>
                  <a:lnTo>
                    <a:pt x="576808" y="231241"/>
                  </a:lnTo>
                  <a:lnTo>
                    <a:pt x="472135" y="231241"/>
                  </a:lnTo>
                  <a:lnTo>
                    <a:pt x="472135" y="139801"/>
                  </a:lnTo>
                  <a:lnTo>
                    <a:pt x="433692" y="139801"/>
                  </a:lnTo>
                  <a:lnTo>
                    <a:pt x="433692" y="231241"/>
                  </a:lnTo>
                  <a:lnTo>
                    <a:pt x="433692" y="266801"/>
                  </a:lnTo>
                  <a:lnTo>
                    <a:pt x="433692" y="362051"/>
                  </a:lnTo>
                  <a:lnTo>
                    <a:pt x="472135" y="362051"/>
                  </a:lnTo>
                  <a:lnTo>
                    <a:pt x="472135" y="266801"/>
                  </a:lnTo>
                  <a:lnTo>
                    <a:pt x="576808" y="266801"/>
                  </a:lnTo>
                  <a:lnTo>
                    <a:pt x="576808" y="362051"/>
                  </a:lnTo>
                  <a:lnTo>
                    <a:pt x="615251" y="362051"/>
                  </a:lnTo>
                  <a:lnTo>
                    <a:pt x="615251" y="266801"/>
                  </a:lnTo>
                  <a:lnTo>
                    <a:pt x="615251" y="231241"/>
                  </a:lnTo>
                  <a:lnTo>
                    <a:pt x="615251" y="13980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" name="object 11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7675378" y="5036255"/>
              <a:ext cx="222160" cy="233364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15625801" y="5682430"/>
              <a:ext cx="178435" cy="222250"/>
            </a:xfrm>
            <a:custGeom>
              <a:avLst/>
              <a:gdLst/>
              <a:ahLst/>
              <a:cxnLst/>
              <a:rect l="l" t="t" r="r" b="b"/>
              <a:pathLst>
                <a:path w="178434" h="222250">
                  <a:moveTo>
                    <a:pt x="178358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2250"/>
                  </a:lnTo>
                  <a:lnTo>
                    <a:pt x="38442" y="222250"/>
                  </a:lnTo>
                  <a:lnTo>
                    <a:pt x="38442" y="35560"/>
                  </a:lnTo>
                  <a:lnTo>
                    <a:pt x="139915" y="35560"/>
                  </a:lnTo>
                  <a:lnTo>
                    <a:pt x="139915" y="222250"/>
                  </a:lnTo>
                  <a:lnTo>
                    <a:pt x="178358" y="222250"/>
                  </a:lnTo>
                  <a:lnTo>
                    <a:pt x="178358" y="35560"/>
                  </a:lnTo>
                  <a:lnTo>
                    <a:pt x="1783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" name="object 115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5862878" y="5677083"/>
              <a:ext cx="234966" cy="23336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6142743" y="5677083"/>
              <a:ext cx="189041" cy="233364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6358517" y="5682423"/>
              <a:ext cx="199721" cy="222684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6616992" y="5677083"/>
              <a:ext cx="212004" cy="233364"/>
            </a:xfrm>
            <a:prstGeom prst="rect">
              <a:avLst/>
            </a:prstGeom>
          </p:spPr>
        </p:pic>
        <p:sp>
          <p:nvSpPr>
            <p:cNvPr id="119" name="object 119"/>
            <p:cNvSpPr/>
            <p:nvPr/>
          </p:nvSpPr>
          <p:spPr>
            <a:xfrm>
              <a:off x="16853476" y="5682413"/>
              <a:ext cx="239395" cy="280670"/>
            </a:xfrm>
            <a:custGeom>
              <a:avLst/>
              <a:gdLst/>
              <a:ahLst/>
              <a:cxnLst/>
              <a:rect l="l" t="t" r="r" b="b"/>
              <a:pathLst>
                <a:path w="239394" h="280670">
                  <a:moveTo>
                    <a:pt x="206129" y="0"/>
                  </a:moveTo>
                  <a:lnTo>
                    <a:pt x="50197" y="0"/>
                  </a:lnTo>
                  <a:lnTo>
                    <a:pt x="50197" y="98792"/>
                  </a:lnTo>
                  <a:lnTo>
                    <a:pt x="49630" y="117489"/>
                  </a:lnTo>
                  <a:lnTo>
                    <a:pt x="41119" y="157534"/>
                  </a:lnTo>
                  <a:lnTo>
                    <a:pt x="12981" y="184374"/>
                  </a:lnTo>
                  <a:lnTo>
                    <a:pt x="0" y="186371"/>
                  </a:lnTo>
                  <a:lnTo>
                    <a:pt x="0" y="280368"/>
                  </a:lnTo>
                  <a:lnTo>
                    <a:pt x="35255" y="280368"/>
                  </a:lnTo>
                  <a:lnTo>
                    <a:pt x="35255" y="221616"/>
                  </a:lnTo>
                  <a:lnTo>
                    <a:pt x="239238" y="221616"/>
                  </a:lnTo>
                  <a:lnTo>
                    <a:pt x="239238" y="186371"/>
                  </a:lnTo>
                  <a:lnTo>
                    <a:pt x="61945" y="186371"/>
                  </a:lnTo>
                  <a:lnTo>
                    <a:pt x="73627" y="173327"/>
                  </a:lnTo>
                  <a:lnTo>
                    <a:pt x="81971" y="157675"/>
                  </a:lnTo>
                  <a:lnTo>
                    <a:pt x="86977" y="139417"/>
                  </a:lnTo>
                  <a:lnTo>
                    <a:pt x="88646" y="118551"/>
                  </a:lnTo>
                  <a:lnTo>
                    <a:pt x="88646" y="35245"/>
                  </a:lnTo>
                  <a:lnTo>
                    <a:pt x="206129" y="35245"/>
                  </a:lnTo>
                  <a:lnTo>
                    <a:pt x="206129" y="0"/>
                  </a:lnTo>
                  <a:close/>
                </a:path>
                <a:path w="239394" h="280670">
                  <a:moveTo>
                    <a:pt x="239238" y="221616"/>
                  </a:moveTo>
                  <a:lnTo>
                    <a:pt x="203993" y="221616"/>
                  </a:lnTo>
                  <a:lnTo>
                    <a:pt x="203993" y="280368"/>
                  </a:lnTo>
                  <a:lnTo>
                    <a:pt x="239238" y="280368"/>
                  </a:lnTo>
                  <a:lnTo>
                    <a:pt x="239238" y="221616"/>
                  </a:lnTo>
                  <a:close/>
                </a:path>
                <a:path w="239394" h="280670">
                  <a:moveTo>
                    <a:pt x="206129" y="35245"/>
                  </a:moveTo>
                  <a:lnTo>
                    <a:pt x="167680" y="35245"/>
                  </a:lnTo>
                  <a:lnTo>
                    <a:pt x="167680" y="186371"/>
                  </a:lnTo>
                  <a:lnTo>
                    <a:pt x="206129" y="186371"/>
                  </a:lnTo>
                  <a:lnTo>
                    <a:pt x="206129" y="3524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" name="object 120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7413166" y="5682423"/>
              <a:ext cx="170884" cy="221616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7119490" y="5677083"/>
              <a:ext cx="234966" cy="233364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7628886" y="5677073"/>
              <a:ext cx="222160" cy="233364"/>
            </a:xfrm>
            <a:prstGeom prst="rect">
              <a:avLst/>
            </a:prstGeom>
          </p:spPr>
        </p:pic>
        <p:sp>
          <p:nvSpPr>
            <p:cNvPr id="123" name="object 123"/>
            <p:cNvSpPr/>
            <p:nvPr/>
          </p:nvSpPr>
          <p:spPr>
            <a:xfrm>
              <a:off x="17891570" y="5682112"/>
              <a:ext cx="177800" cy="222250"/>
            </a:xfrm>
            <a:custGeom>
              <a:avLst/>
              <a:gdLst/>
              <a:ahLst/>
              <a:cxnLst/>
              <a:rect l="l" t="t" r="r" b="b"/>
              <a:pathLst>
                <a:path w="177800" h="222250">
                  <a:moveTo>
                    <a:pt x="177292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69430" y="35560"/>
                  </a:lnTo>
                  <a:lnTo>
                    <a:pt x="69430" y="222250"/>
                  </a:lnTo>
                  <a:lnTo>
                    <a:pt x="107873" y="222250"/>
                  </a:lnTo>
                  <a:lnTo>
                    <a:pt x="107873" y="35560"/>
                  </a:lnTo>
                  <a:lnTo>
                    <a:pt x="177292" y="35560"/>
                  </a:lnTo>
                  <a:lnTo>
                    <a:pt x="1772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" name="object 124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8095585" y="5677083"/>
              <a:ext cx="212004" cy="23336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8334268" y="5682423"/>
              <a:ext cx="199721" cy="222684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8606637" y="5682423"/>
              <a:ext cx="162340" cy="221616"/>
            </a:xfrm>
            <a:prstGeom prst="rect">
              <a:avLst/>
            </a:prstGeom>
          </p:spPr>
        </p:pic>
        <p:sp>
          <p:nvSpPr>
            <p:cNvPr id="127" name="object 127"/>
            <p:cNvSpPr/>
            <p:nvPr/>
          </p:nvSpPr>
          <p:spPr>
            <a:xfrm>
              <a:off x="18820257" y="5681795"/>
              <a:ext cx="181610" cy="222250"/>
            </a:xfrm>
            <a:custGeom>
              <a:avLst/>
              <a:gdLst/>
              <a:ahLst/>
              <a:cxnLst/>
              <a:rect l="l" t="t" r="r" b="b"/>
              <a:pathLst>
                <a:path w="181609" h="222250">
                  <a:moveTo>
                    <a:pt x="181571" y="0"/>
                  </a:moveTo>
                  <a:lnTo>
                    <a:pt x="143116" y="0"/>
                  </a:lnTo>
                  <a:lnTo>
                    <a:pt x="143116" y="91440"/>
                  </a:lnTo>
                  <a:lnTo>
                    <a:pt x="38455" y="91440"/>
                  </a:lnTo>
                  <a:lnTo>
                    <a:pt x="38455" y="0"/>
                  </a:lnTo>
                  <a:lnTo>
                    <a:pt x="0" y="0"/>
                  </a:lnTo>
                  <a:lnTo>
                    <a:pt x="0" y="91440"/>
                  </a:lnTo>
                  <a:lnTo>
                    <a:pt x="0" y="127000"/>
                  </a:lnTo>
                  <a:lnTo>
                    <a:pt x="0" y="222250"/>
                  </a:lnTo>
                  <a:lnTo>
                    <a:pt x="38455" y="222250"/>
                  </a:lnTo>
                  <a:lnTo>
                    <a:pt x="38455" y="127000"/>
                  </a:lnTo>
                  <a:lnTo>
                    <a:pt x="143116" y="127000"/>
                  </a:lnTo>
                  <a:lnTo>
                    <a:pt x="143116" y="222250"/>
                  </a:lnTo>
                  <a:lnTo>
                    <a:pt x="181571" y="222250"/>
                  </a:lnTo>
                  <a:lnTo>
                    <a:pt x="181571" y="127000"/>
                  </a:lnTo>
                  <a:lnTo>
                    <a:pt x="181571" y="91440"/>
                  </a:lnTo>
                  <a:lnTo>
                    <a:pt x="1815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8" name="object 128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9060571" y="5677073"/>
              <a:ext cx="222160" cy="233364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6310371" y="6323241"/>
              <a:ext cx="170884" cy="221616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6526104" y="6317902"/>
              <a:ext cx="234966" cy="233364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6944280" y="6323241"/>
              <a:ext cx="170884" cy="221616"/>
            </a:xfrm>
            <a:prstGeom prst="rect">
              <a:avLst/>
            </a:prstGeom>
          </p:spPr>
        </p:pic>
        <p:sp>
          <p:nvSpPr>
            <p:cNvPr id="132" name="object 132"/>
            <p:cNvSpPr/>
            <p:nvPr/>
          </p:nvSpPr>
          <p:spPr>
            <a:xfrm>
              <a:off x="17173843" y="6317902"/>
              <a:ext cx="222250" cy="352425"/>
            </a:xfrm>
            <a:custGeom>
              <a:avLst/>
              <a:gdLst/>
              <a:ahLst/>
              <a:cxnLst/>
              <a:rect l="l" t="t" r="r" b="b"/>
              <a:pathLst>
                <a:path w="222250" h="352425">
                  <a:moveTo>
                    <a:pt x="38449" y="5329"/>
                  </a:moveTo>
                  <a:lnTo>
                    <a:pt x="0" y="5329"/>
                  </a:lnTo>
                  <a:lnTo>
                    <a:pt x="0" y="351905"/>
                  </a:lnTo>
                  <a:lnTo>
                    <a:pt x="38449" y="351905"/>
                  </a:lnTo>
                  <a:lnTo>
                    <a:pt x="38449" y="195973"/>
                  </a:lnTo>
                  <a:lnTo>
                    <a:pt x="89294" y="195973"/>
                  </a:lnTo>
                  <a:lnTo>
                    <a:pt x="56877" y="175408"/>
                  </a:lnTo>
                  <a:lnTo>
                    <a:pt x="37674" y="133917"/>
                  </a:lnTo>
                  <a:lnTo>
                    <a:pt x="37597" y="133612"/>
                  </a:lnTo>
                  <a:lnTo>
                    <a:pt x="36354" y="117472"/>
                  </a:lnTo>
                  <a:lnTo>
                    <a:pt x="36313" y="116938"/>
                  </a:lnTo>
                  <a:lnTo>
                    <a:pt x="37693" y="99251"/>
                  </a:lnTo>
                  <a:lnTo>
                    <a:pt x="37716" y="98950"/>
                  </a:lnTo>
                  <a:lnTo>
                    <a:pt x="41890" y="83034"/>
                  </a:lnTo>
                  <a:lnTo>
                    <a:pt x="41925" y="82900"/>
                  </a:lnTo>
                  <a:lnTo>
                    <a:pt x="70360" y="46787"/>
                  </a:lnTo>
                  <a:lnTo>
                    <a:pt x="93683" y="36302"/>
                  </a:lnTo>
                  <a:lnTo>
                    <a:pt x="38449" y="36302"/>
                  </a:lnTo>
                  <a:lnTo>
                    <a:pt x="38449" y="5329"/>
                  </a:lnTo>
                  <a:close/>
                </a:path>
                <a:path w="222250" h="352425">
                  <a:moveTo>
                    <a:pt x="89294" y="195973"/>
                  </a:moveTo>
                  <a:lnTo>
                    <a:pt x="38449" y="195973"/>
                  </a:lnTo>
                  <a:lnTo>
                    <a:pt x="54102" y="212328"/>
                  </a:lnTo>
                  <a:lnTo>
                    <a:pt x="72226" y="224014"/>
                  </a:lnTo>
                  <a:lnTo>
                    <a:pt x="92822" y="231026"/>
                  </a:lnTo>
                  <a:lnTo>
                    <a:pt x="115891" y="233364"/>
                  </a:lnTo>
                  <a:lnTo>
                    <a:pt x="138952" y="231245"/>
                  </a:lnTo>
                  <a:lnTo>
                    <a:pt x="159542" y="224887"/>
                  </a:lnTo>
                  <a:lnTo>
                    <a:pt x="177661" y="214285"/>
                  </a:lnTo>
                  <a:lnTo>
                    <a:pt x="193313" y="199438"/>
                  </a:lnTo>
                  <a:lnTo>
                    <a:pt x="193498" y="199177"/>
                  </a:lnTo>
                  <a:lnTo>
                    <a:pt x="110551" y="199177"/>
                  </a:lnTo>
                  <a:lnTo>
                    <a:pt x="94776" y="197692"/>
                  </a:lnTo>
                  <a:lnTo>
                    <a:pt x="89294" y="195973"/>
                  </a:lnTo>
                  <a:close/>
                </a:path>
                <a:path w="222250" h="352425">
                  <a:moveTo>
                    <a:pt x="192227" y="34166"/>
                  </a:moveTo>
                  <a:lnTo>
                    <a:pt x="110007" y="34166"/>
                  </a:lnTo>
                  <a:lnTo>
                    <a:pt x="123991" y="35568"/>
                  </a:lnTo>
                  <a:lnTo>
                    <a:pt x="137109" y="39774"/>
                  </a:lnTo>
                  <a:lnTo>
                    <a:pt x="149361" y="46787"/>
                  </a:lnTo>
                  <a:lnTo>
                    <a:pt x="160749" y="56605"/>
                  </a:lnTo>
                  <a:lnTo>
                    <a:pt x="170323" y="68819"/>
                  </a:lnTo>
                  <a:lnTo>
                    <a:pt x="177101" y="82900"/>
                  </a:lnTo>
                  <a:lnTo>
                    <a:pt x="177166" y="83034"/>
                  </a:lnTo>
                  <a:lnTo>
                    <a:pt x="181197" y="98950"/>
                  </a:lnTo>
                  <a:lnTo>
                    <a:pt x="181273" y="99251"/>
                  </a:lnTo>
                  <a:lnTo>
                    <a:pt x="182603" y="116938"/>
                  </a:lnTo>
                  <a:lnTo>
                    <a:pt x="171525" y="162886"/>
                  </a:lnTo>
                  <a:lnTo>
                    <a:pt x="139914" y="193237"/>
                  </a:lnTo>
                  <a:lnTo>
                    <a:pt x="110551" y="199177"/>
                  </a:lnTo>
                  <a:lnTo>
                    <a:pt x="193498" y="199177"/>
                  </a:lnTo>
                  <a:lnTo>
                    <a:pt x="205929" y="181606"/>
                  </a:lnTo>
                  <a:lnTo>
                    <a:pt x="214941" y="162001"/>
                  </a:lnTo>
                  <a:lnTo>
                    <a:pt x="220348" y="140624"/>
                  </a:lnTo>
                  <a:lnTo>
                    <a:pt x="222150" y="117472"/>
                  </a:lnTo>
                  <a:lnTo>
                    <a:pt x="220330" y="94498"/>
                  </a:lnTo>
                  <a:lnTo>
                    <a:pt x="214873" y="73088"/>
                  </a:lnTo>
                  <a:lnTo>
                    <a:pt x="205779" y="53242"/>
                  </a:lnTo>
                  <a:lnTo>
                    <a:pt x="193051" y="34962"/>
                  </a:lnTo>
                  <a:lnTo>
                    <a:pt x="192227" y="34166"/>
                  </a:lnTo>
                  <a:close/>
                </a:path>
                <a:path w="222250" h="352425">
                  <a:moveTo>
                    <a:pt x="114279" y="0"/>
                  </a:moveTo>
                  <a:lnTo>
                    <a:pt x="92117" y="2269"/>
                  </a:lnTo>
                  <a:lnTo>
                    <a:pt x="72092" y="9076"/>
                  </a:lnTo>
                  <a:lnTo>
                    <a:pt x="54202" y="20421"/>
                  </a:lnTo>
                  <a:lnTo>
                    <a:pt x="38449" y="36302"/>
                  </a:lnTo>
                  <a:lnTo>
                    <a:pt x="93683" y="36302"/>
                  </a:lnTo>
                  <a:lnTo>
                    <a:pt x="95989" y="35568"/>
                  </a:lnTo>
                  <a:lnTo>
                    <a:pt x="110007" y="34166"/>
                  </a:lnTo>
                  <a:lnTo>
                    <a:pt x="192227" y="34166"/>
                  </a:lnTo>
                  <a:lnTo>
                    <a:pt x="177211" y="19670"/>
                  </a:lnTo>
                  <a:lnTo>
                    <a:pt x="158805" y="8744"/>
                  </a:lnTo>
                  <a:lnTo>
                    <a:pt x="138094" y="2269"/>
                  </a:lnTo>
                  <a:lnTo>
                    <a:pt x="138721" y="2269"/>
                  </a:lnTo>
                  <a:lnTo>
                    <a:pt x="1142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3" name="object 13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7440944" y="6317902"/>
              <a:ext cx="212004" cy="233364"/>
            </a:xfrm>
            <a:prstGeom prst="rect">
              <a:avLst/>
            </a:prstGeom>
          </p:spPr>
        </p:pic>
        <p:sp>
          <p:nvSpPr>
            <p:cNvPr id="134" name="object 134"/>
            <p:cNvSpPr/>
            <p:nvPr/>
          </p:nvSpPr>
          <p:spPr>
            <a:xfrm>
              <a:off x="17685953" y="6306153"/>
              <a:ext cx="288925" cy="254635"/>
            </a:xfrm>
            <a:custGeom>
              <a:avLst/>
              <a:gdLst/>
              <a:ahLst/>
              <a:cxnLst/>
              <a:rect l="l" t="t" r="r" b="b"/>
              <a:pathLst>
                <a:path w="288925" h="254634">
                  <a:moveTo>
                    <a:pt x="234966" y="0"/>
                  </a:moveTo>
                  <a:lnTo>
                    <a:pt x="145252" y="180497"/>
                  </a:lnTo>
                  <a:lnTo>
                    <a:pt x="53411" y="0"/>
                  </a:lnTo>
                  <a:lnTo>
                    <a:pt x="0" y="238704"/>
                  </a:lnTo>
                  <a:lnTo>
                    <a:pt x="39517" y="238704"/>
                  </a:lnTo>
                  <a:lnTo>
                    <a:pt x="67830" y="101462"/>
                  </a:lnTo>
                  <a:lnTo>
                    <a:pt x="144194" y="254191"/>
                  </a:lnTo>
                  <a:lnTo>
                    <a:pt x="219490" y="101462"/>
                  </a:lnTo>
                  <a:lnTo>
                    <a:pt x="248861" y="238704"/>
                  </a:lnTo>
                  <a:lnTo>
                    <a:pt x="288368" y="238704"/>
                  </a:lnTo>
                  <a:lnTo>
                    <a:pt x="23496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5" name="object 135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8007420" y="6317902"/>
              <a:ext cx="212004" cy="233364"/>
            </a:xfrm>
            <a:prstGeom prst="rect">
              <a:avLst/>
            </a:prstGeom>
          </p:spPr>
        </p:pic>
        <p:sp>
          <p:nvSpPr>
            <p:cNvPr id="136" name="object 136"/>
            <p:cNvSpPr/>
            <p:nvPr/>
          </p:nvSpPr>
          <p:spPr>
            <a:xfrm>
              <a:off x="18278183" y="6306165"/>
              <a:ext cx="444500" cy="254635"/>
            </a:xfrm>
            <a:custGeom>
              <a:avLst/>
              <a:gdLst/>
              <a:ahLst/>
              <a:cxnLst/>
              <a:rect l="l" t="t" r="r" b="b"/>
              <a:pathLst>
                <a:path w="444500" h="254634">
                  <a:moveTo>
                    <a:pt x="181559" y="16446"/>
                  </a:moveTo>
                  <a:lnTo>
                    <a:pt x="143116" y="16446"/>
                  </a:lnTo>
                  <a:lnTo>
                    <a:pt x="143116" y="107886"/>
                  </a:lnTo>
                  <a:lnTo>
                    <a:pt x="38442" y="107886"/>
                  </a:lnTo>
                  <a:lnTo>
                    <a:pt x="38442" y="16446"/>
                  </a:lnTo>
                  <a:lnTo>
                    <a:pt x="0" y="16446"/>
                  </a:lnTo>
                  <a:lnTo>
                    <a:pt x="0" y="107886"/>
                  </a:lnTo>
                  <a:lnTo>
                    <a:pt x="0" y="143446"/>
                  </a:lnTo>
                  <a:lnTo>
                    <a:pt x="0" y="238696"/>
                  </a:lnTo>
                  <a:lnTo>
                    <a:pt x="38442" y="238696"/>
                  </a:lnTo>
                  <a:lnTo>
                    <a:pt x="38442" y="143446"/>
                  </a:lnTo>
                  <a:lnTo>
                    <a:pt x="143116" y="143446"/>
                  </a:lnTo>
                  <a:lnTo>
                    <a:pt x="143116" y="238696"/>
                  </a:lnTo>
                  <a:lnTo>
                    <a:pt x="181559" y="238696"/>
                  </a:lnTo>
                  <a:lnTo>
                    <a:pt x="181559" y="143446"/>
                  </a:lnTo>
                  <a:lnTo>
                    <a:pt x="181559" y="107886"/>
                  </a:lnTo>
                  <a:lnTo>
                    <a:pt x="181559" y="16446"/>
                  </a:lnTo>
                  <a:close/>
                </a:path>
                <a:path w="444500" h="254634">
                  <a:moveTo>
                    <a:pt x="444334" y="0"/>
                  </a:moveTo>
                  <a:lnTo>
                    <a:pt x="292684" y="163398"/>
                  </a:lnTo>
                  <a:lnTo>
                    <a:pt x="292684" y="17081"/>
                  </a:lnTo>
                  <a:lnTo>
                    <a:pt x="254228" y="17081"/>
                  </a:lnTo>
                  <a:lnTo>
                    <a:pt x="254228" y="254190"/>
                  </a:lnTo>
                  <a:lnTo>
                    <a:pt x="405892" y="90779"/>
                  </a:lnTo>
                  <a:lnTo>
                    <a:pt x="405892" y="238696"/>
                  </a:lnTo>
                  <a:lnTo>
                    <a:pt x="444334" y="238696"/>
                  </a:lnTo>
                  <a:lnTo>
                    <a:pt x="444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0" y="9493595"/>
            <a:ext cx="6995159" cy="1815464"/>
            <a:chOff x="0" y="9493595"/>
            <a:chExt cx="6995159" cy="1815464"/>
          </a:xfrm>
        </p:grpSpPr>
        <p:sp>
          <p:nvSpPr>
            <p:cNvPr id="4" name="object 4"/>
            <p:cNvSpPr/>
            <p:nvPr/>
          </p:nvSpPr>
          <p:spPr>
            <a:xfrm>
              <a:off x="0" y="9493606"/>
              <a:ext cx="854075" cy="908050"/>
            </a:xfrm>
            <a:custGeom>
              <a:avLst/>
              <a:gdLst/>
              <a:ahLst/>
              <a:cxnLst/>
              <a:rect l="l" t="t" r="r" b="b"/>
              <a:pathLst>
                <a:path w="854075" h="908050">
                  <a:moveTo>
                    <a:pt x="0" y="907480"/>
                  </a:moveTo>
                  <a:lnTo>
                    <a:pt x="853858" y="907480"/>
                  </a:lnTo>
                  <a:lnTo>
                    <a:pt x="853858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853858" y="9493595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10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733517" y="9493595"/>
              <a:ext cx="868680" cy="908050"/>
            </a:xfrm>
            <a:custGeom>
              <a:avLst/>
              <a:gdLst/>
              <a:ahLst/>
              <a:cxnLst/>
              <a:rect l="l" t="t" r="r" b="b"/>
              <a:pathLst>
                <a:path w="868680" h="908050">
                  <a:moveTo>
                    <a:pt x="0" y="907480"/>
                  </a:moveTo>
                  <a:lnTo>
                    <a:pt x="868423" y="907480"/>
                  </a:lnTo>
                  <a:lnTo>
                    <a:pt x="868423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601941" y="9493595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10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3482103" y="9493595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10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9493599"/>
              <a:ext cx="5238750" cy="1815464"/>
            </a:xfrm>
            <a:custGeom>
              <a:avLst/>
              <a:gdLst/>
              <a:ahLst/>
              <a:cxnLst/>
              <a:rect l="l" t="t" r="r" b="b"/>
              <a:pathLst>
                <a:path w="5238750" h="1815465">
                  <a:moveTo>
                    <a:pt x="852703" y="907491"/>
                  </a:moveTo>
                  <a:lnTo>
                    <a:pt x="0" y="907491"/>
                  </a:lnTo>
                  <a:lnTo>
                    <a:pt x="0" y="1814957"/>
                  </a:lnTo>
                  <a:lnTo>
                    <a:pt x="852703" y="1814957"/>
                  </a:lnTo>
                  <a:lnTo>
                    <a:pt x="852703" y="907491"/>
                  </a:lnTo>
                  <a:close/>
                </a:path>
                <a:path w="5238750" h="1815465">
                  <a:moveTo>
                    <a:pt x="5238458" y="0"/>
                  </a:moveTo>
                  <a:lnTo>
                    <a:pt x="4358665" y="0"/>
                  </a:lnTo>
                  <a:lnTo>
                    <a:pt x="4358665" y="907478"/>
                  </a:lnTo>
                  <a:lnTo>
                    <a:pt x="5238458" y="907478"/>
                  </a:lnTo>
                  <a:lnTo>
                    <a:pt x="5238458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52707" y="10401086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10" h="908050">
                  <a:moveTo>
                    <a:pt x="879795" y="0"/>
                  </a:moveTo>
                  <a:lnTo>
                    <a:pt x="0" y="0"/>
                  </a:lnTo>
                  <a:lnTo>
                    <a:pt x="0" y="907469"/>
                  </a:lnTo>
                  <a:lnTo>
                    <a:pt x="879795" y="907469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733517" y="10401086"/>
              <a:ext cx="868680" cy="908050"/>
            </a:xfrm>
            <a:custGeom>
              <a:avLst/>
              <a:gdLst/>
              <a:ahLst/>
              <a:cxnLst/>
              <a:rect l="l" t="t" r="r" b="b"/>
              <a:pathLst>
                <a:path w="868680" h="908050">
                  <a:moveTo>
                    <a:pt x="0" y="907469"/>
                  </a:moveTo>
                  <a:lnTo>
                    <a:pt x="868434" y="907469"/>
                  </a:lnTo>
                  <a:lnTo>
                    <a:pt x="868434" y="0"/>
                  </a:lnTo>
                  <a:lnTo>
                    <a:pt x="0" y="0"/>
                  </a:lnTo>
                  <a:lnTo>
                    <a:pt x="0" y="907469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601952" y="10401086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10" h="908050">
                  <a:moveTo>
                    <a:pt x="879795" y="0"/>
                  </a:moveTo>
                  <a:lnTo>
                    <a:pt x="0" y="0"/>
                  </a:lnTo>
                  <a:lnTo>
                    <a:pt x="0" y="907469"/>
                  </a:lnTo>
                  <a:lnTo>
                    <a:pt x="879795" y="907469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482113" y="10401086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10" h="908050">
                  <a:moveTo>
                    <a:pt x="879784" y="0"/>
                  </a:moveTo>
                  <a:lnTo>
                    <a:pt x="0" y="0"/>
                  </a:lnTo>
                  <a:lnTo>
                    <a:pt x="0" y="907469"/>
                  </a:lnTo>
                  <a:lnTo>
                    <a:pt x="879784" y="907469"/>
                  </a:lnTo>
                  <a:lnTo>
                    <a:pt x="879784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358665" y="9493599"/>
              <a:ext cx="1759585" cy="1815464"/>
            </a:xfrm>
            <a:custGeom>
              <a:avLst/>
              <a:gdLst/>
              <a:ahLst/>
              <a:cxnLst/>
              <a:rect l="l" t="t" r="r" b="b"/>
              <a:pathLst>
                <a:path w="1759585" h="1815465">
                  <a:moveTo>
                    <a:pt x="879792" y="907491"/>
                  </a:moveTo>
                  <a:lnTo>
                    <a:pt x="0" y="907491"/>
                  </a:lnTo>
                  <a:lnTo>
                    <a:pt x="0" y="1814957"/>
                  </a:lnTo>
                  <a:lnTo>
                    <a:pt x="879792" y="1814957"/>
                  </a:lnTo>
                  <a:lnTo>
                    <a:pt x="879792" y="907491"/>
                  </a:lnTo>
                  <a:close/>
                </a:path>
                <a:path w="1759585" h="1815465">
                  <a:moveTo>
                    <a:pt x="1759585" y="0"/>
                  </a:moveTo>
                  <a:lnTo>
                    <a:pt x="879792" y="0"/>
                  </a:lnTo>
                  <a:lnTo>
                    <a:pt x="879792" y="907478"/>
                  </a:lnTo>
                  <a:lnTo>
                    <a:pt x="1759585" y="907478"/>
                  </a:lnTo>
                  <a:lnTo>
                    <a:pt x="1759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238458" y="9493599"/>
              <a:ext cx="1756410" cy="1815464"/>
            </a:xfrm>
            <a:custGeom>
              <a:avLst/>
              <a:gdLst/>
              <a:ahLst/>
              <a:cxnLst/>
              <a:rect l="l" t="t" r="r" b="b"/>
              <a:pathLst>
                <a:path w="1756409" h="1815465">
                  <a:moveTo>
                    <a:pt x="879792" y="907491"/>
                  </a:moveTo>
                  <a:lnTo>
                    <a:pt x="0" y="907491"/>
                  </a:lnTo>
                  <a:lnTo>
                    <a:pt x="0" y="1814957"/>
                  </a:lnTo>
                  <a:lnTo>
                    <a:pt x="879792" y="1814957"/>
                  </a:lnTo>
                  <a:lnTo>
                    <a:pt x="879792" y="907491"/>
                  </a:lnTo>
                  <a:close/>
                </a:path>
                <a:path w="1756409" h="1815465">
                  <a:moveTo>
                    <a:pt x="1756359" y="0"/>
                  </a:moveTo>
                  <a:lnTo>
                    <a:pt x="876566" y="0"/>
                  </a:lnTo>
                  <a:lnTo>
                    <a:pt x="876566" y="907478"/>
                  </a:lnTo>
                  <a:lnTo>
                    <a:pt x="1756359" y="907478"/>
                  </a:lnTo>
                  <a:lnTo>
                    <a:pt x="1756359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115028" y="10401086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69"/>
                  </a:lnTo>
                  <a:lnTo>
                    <a:pt x="879795" y="907469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" name="object 17"/>
          <p:cNvGrpSpPr/>
          <p:nvPr/>
        </p:nvGrpSpPr>
        <p:grpSpPr>
          <a:xfrm>
            <a:off x="13985825" y="9493595"/>
            <a:ext cx="6118860" cy="1815464"/>
            <a:chOff x="13985825" y="9493595"/>
            <a:chExt cx="6118860" cy="1815464"/>
          </a:xfrm>
        </p:grpSpPr>
        <p:sp>
          <p:nvSpPr>
            <p:cNvPr id="18" name="object 18"/>
            <p:cNvSpPr/>
            <p:nvPr/>
          </p:nvSpPr>
          <p:spPr>
            <a:xfrm>
              <a:off x="13985825" y="9493595"/>
              <a:ext cx="854075" cy="908050"/>
            </a:xfrm>
            <a:custGeom>
              <a:avLst/>
              <a:gdLst/>
              <a:ahLst/>
              <a:cxnLst/>
              <a:rect l="l" t="t" r="r" b="b"/>
              <a:pathLst>
                <a:path w="854075" h="908050">
                  <a:moveTo>
                    <a:pt x="0" y="907480"/>
                  </a:moveTo>
                  <a:lnTo>
                    <a:pt x="853900" y="907480"/>
                  </a:lnTo>
                  <a:lnTo>
                    <a:pt x="853900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3985850" y="9493599"/>
              <a:ext cx="1734185" cy="1815464"/>
            </a:xfrm>
            <a:custGeom>
              <a:avLst/>
              <a:gdLst/>
              <a:ahLst/>
              <a:cxnLst/>
              <a:rect l="l" t="t" r="r" b="b"/>
              <a:pathLst>
                <a:path w="1734184" h="1815465">
                  <a:moveTo>
                    <a:pt x="852754" y="907491"/>
                  </a:moveTo>
                  <a:lnTo>
                    <a:pt x="0" y="907491"/>
                  </a:lnTo>
                  <a:lnTo>
                    <a:pt x="0" y="1814957"/>
                  </a:lnTo>
                  <a:lnTo>
                    <a:pt x="852754" y="1814957"/>
                  </a:lnTo>
                  <a:lnTo>
                    <a:pt x="852754" y="907491"/>
                  </a:lnTo>
                  <a:close/>
                </a:path>
                <a:path w="1734184" h="1815465">
                  <a:moveTo>
                    <a:pt x="1733664" y="0"/>
                  </a:moveTo>
                  <a:lnTo>
                    <a:pt x="853871" y="0"/>
                  </a:lnTo>
                  <a:lnTo>
                    <a:pt x="853871" y="907478"/>
                  </a:lnTo>
                  <a:lnTo>
                    <a:pt x="1733664" y="907478"/>
                  </a:lnTo>
                  <a:lnTo>
                    <a:pt x="1733664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719385" y="9493595"/>
              <a:ext cx="868680" cy="908050"/>
            </a:xfrm>
            <a:custGeom>
              <a:avLst/>
              <a:gdLst/>
              <a:ahLst/>
              <a:cxnLst/>
              <a:rect l="l" t="t" r="r" b="b"/>
              <a:pathLst>
                <a:path w="868680" h="908050">
                  <a:moveTo>
                    <a:pt x="0" y="907480"/>
                  </a:moveTo>
                  <a:lnTo>
                    <a:pt x="868455" y="907480"/>
                  </a:lnTo>
                  <a:lnTo>
                    <a:pt x="868455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6587840" y="9493595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7467918" y="9493595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8344540" y="9493595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4838605" y="10401086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84" y="0"/>
                  </a:moveTo>
                  <a:lnTo>
                    <a:pt x="0" y="0"/>
                  </a:lnTo>
                  <a:lnTo>
                    <a:pt x="0" y="907469"/>
                  </a:lnTo>
                  <a:lnTo>
                    <a:pt x="879784" y="907469"/>
                  </a:lnTo>
                  <a:lnTo>
                    <a:pt x="8797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5719416" y="10401086"/>
              <a:ext cx="868680" cy="908050"/>
            </a:xfrm>
            <a:custGeom>
              <a:avLst/>
              <a:gdLst/>
              <a:ahLst/>
              <a:cxnLst/>
              <a:rect l="l" t="t" r="r" b="b"/>
              <a:pathLst>
                <a:path w="868680" h="908050">
                  <a:moveTo>
                    <a:pt x="0" y="907469"/>
                  </a:moveTo>
                  <a:lnTo>
                    <a:pt x="868350" y="907469"/>
                  </a:lnTo>
                  <a:lnTo>
                    <a:pt x="868350" y="0"/>
                  </a:lnTo>
                  <a:lnTo>
                    <a:pt x="0" y="0"/>
                  </a:lnTo>
                  <a:lnTo>
                    <a:pt x="0" y="907469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6587767" y="10401086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69"/>
                  </a:lnTo>
                  <a:lnTo>
                    <a:pt x="879795" y="907469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7467949" y="10401086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69"/>
                  </a:lnTo>
                  <a:lnTo>
                    <a:pt x="879795" y="907469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344465" y="9493611"/>
              <a:ext cx="1760220" cy="1815464"/>
            </a:xfrm>
            <a:custGeom>
              <a:avLst/>
              <a:gdLst/>
              <a:ahLst/>
              <a:cxnLst/>
              <a:rect l="l" t="t" r="r" b="b"/>
              <a:pathLst>
                <a:path w="1760219" h="1815465">
                  <a:moveTo>
                    <a:pt x="879792" y="907478"/>
                  </a:moveTo>
                  <a:lnTo>
                    <a:pt x="0" y="907478"/>
                  </a:lnTo>
                  <a:lnTo>
                    <a:pt x="0" y="1814944"/>
                  </a:lnTo>
                  <a:lnTo>
                    <a:pt x="879792" y="1814944"/>
                  </a:lnTo>
                  <a:lnTo>
                    <a:pt x="879792" y="907478"/>
                  </a:lnTo>
                  <a:close/>
                </a:path>
                <a:path w="1760219" h="1815465">
                  <a:moveTo>
                    <a:pt x="1759648" y="0"/>
                  </a:moveTo>
                  <a:lnTo>
                    <a:pt x="879868" y="0"/>
                  </a:lnTo>
                  <a:lnTo>
                    <a:pt x="879868" y="907478"/>
                  </a:lnTo>
                  <a:lnTo>
                    <a:pt x="1759648" y="907478"/>
                  </a:lnTo>
                  <a:lnTo>
                    <a:pt x="17596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9224335" y="10401086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84" y="0"/>
                  </a:moveTo>
                  <a:lnTo>
                    <a:pt x="0" y="0"/>
                  </a:lnTo>
                  <a:lnTo>
                    <a:pt x="0" y="907469"/>
                  </a:lnTo>
                  <a:lnTo>
                    <a:pt x="879784" y="907469"/>
                  </a:lnTo>
                  <a:lnTo>
                    <a:pt x="879784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0" y="0"/>
            <a:ext cx="20104735" cy="1811655"/>
            <a:chOff x="0" y="0"/>
            <a:chExt cx="20104735" cy="1811655"/>
          </a:xfrm>
        </p:grpSpPr>
        <p:sp>
          <p:nvSpPr>
            <p:cNvPr id="31" name="object 31"/>
            <p:cNvSpPr/>
            <p:nvPr/>
          </p:nvSpPr>
          <p:spPr>
            <a:xfrm>
              <a:off x="0" y="0"/>
              <a:ext cx="854075" cy="904240"/>
            </a:xfrm>
            <a:custGeom>
              <a:avLst/>
              <a:gdLst/>
              <a:ahLst/>
              <a:cxnLst/>
              <a:rect l="l" t="t" r="r" b="b"/>
              <a:pathLst>
                <a:path w="854075" h="904240">
                  <a:moveTo>
                    <a:pt x="0" y="903982"/>
                  </a:moveTo>
                  <a:lnTo>
                    <a:pt x="853858" y="903982"/>
                  </a:lnTo>
                  <a:lnTo>
                    <a:pt x="853858" y="0"/>
                  </a:lnTo>
                  <a:lnTo>
                    <a:pt x="0" y="0"/>
                  </a:lnTo>
                  <a:lnTo>
                    <a:pt x="0" y="9039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53858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10" h="904240">
                  <a:moveTo>
                    <a:pt x="879784" y="0"/>
                  </a:moveTo>
                  <a:lnTo>
                    <a:pt x="0" y="0"/>
                  </a:lnTo>
                  <a:lnTo>
                    <a:pt x="0" y="903982"/>
                  </a:lnTo>
                  <a:lnTo>
                    <a:pt x="879784" y="903982"/>
                  </a:lnTo>
                  <a:lnTo>
                    <a:pt x="879784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33517" y="0"/>
              <a:ext cx="868680" cy="904240"/>
            </a:xfrm>
            <a:custGeom>
              <a:avLst/>
              <a:gdLst/>
              <a:ahLst/>
              <a:cxnLst/>
              <a:rect l="l" t="t" r="r" b="b"/>
              <a:pathLst>
                <a:path w="868680" h="904240">
                  <a:moveTo>
                    <a:pt x="0" y="903982"/>
                  </a:moveTo>
                  <a:lnTo>
                    <a:pt x="868434" y="903982"/>
                  </a:lnTo>
                  <a:lnTo>
                    <a:pt x="868434" y="0"/>
                  </a:lnTo>
                  <a:lnTo>
                    <a:pt x="0" y="0"/>
                  </a:lnTo>
                  <a:lnTo>
                    <a:pt x="0" y="9039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601952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10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2"/>
                  </a:lnTo>
                  <a:lnTo>
                    <a:pt x="879795" y="903982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482113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10" h="904240">
                  <a:moveTo>
                    <a:pt x="879784" y="0"/>
                  </a:moveTo>
                  <a:lnTo>
                    <a:pt x="0" y="0"/>
                  </a:lnTo>
                  <a:lnTo>
                    <a:pt x="0" y="903982"/>
                  </a:lnTo>
                  <a:lnTo>
                    <a:pt x="879784" y="903982"/>
                  </a:lnTo>
                  <a:lnTo>
                    <a:pt x="8797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0" y="5"/>
              <a:ext cx="5238750" cy="1811655"/>
            </a:xfrm>
            <a:custGeom>
              <a:avLst/>
              <a:gdLst/>
              <a:ahLst/>
              <a:cxnLst/>
              <a:rect l="l" t="t" r="r" b="b"/>
              <a:pathLst>
                <a:path w="5238750" h="1811655">
                  <a:moveTo>
                    <a:pt x="852690" y="903998"/>
                  </a:moveTo>
                  <a:lnTo>
                    <a:pt x="0" y="903998"/>
                  </a:lnTo>
                  <a:lnTo>
                    <a:pt x="0" y="1811464"/>
                  </a:lnTo>
                  <a:lnTo>
                    <a:pt x="852690" y="1811464"/>
                  </a:lnTo>
                  <a:lnTo>
                    <a:pt x="852690" y="903998"/>
                  </a:lnTo>
                  <a:close/>
                </a:path>
                <a:path w="5238750" h="1811655">
                  <a:moveTo>
                    <a:pt x="5238458" y="0"/>
                  </a:moveTo>
                  <a:lnTo>
                    <a:pt x="4358665" y="0"/>
                  </a:lnTo>
                  <a:lnTo>
                    <a:pt x="4358665" y="903986"/>
                  </a:lnTo>
                  <a:lnTo>
                    <a:pt x="5238458" y="903986"/>
                  </a:lnTo>
                  <a:lnTo>
                    <a:pt x="5238458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52696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10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733517" y="903982"/>
              <a:ext cx="868680" cy="908050"/>
            </a:xfrm>
            <a:custGeom>
              <a:avLst/>
              <a:gdLst/>
              <a:ahLst/>
              <a:cxnLst/>
              <a:rect l="l" t="t" r="r" b="b"/>
              <a:pathLst>
                <a:path w="868680" h="908050">
                  <a:moveTo>
                    <a:pt x="0" y="907480"/>
                  </a:moveTo>
                  <a:lnTo>
                    <a:pt x="868423" y="907480"/>
                  </a:lnTo>
                  <a:lnTo>
                    <a:pt x="868423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601941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10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482103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10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358665" y="5"/>
              <a:ext cx="1759585" cy="1811655"/>
            </a:xfrm>
            <a:custGeom>
              <a:avLst/>
              <a:gdLst/>
              <a:ahLst/>
              <a:cxnLst/>
              <a:rect l="l" t="t" r="r" b="b"/>
              <a:pathLst>
                <a:path w="1759585" h="1811655">
                  <a:moveTo>
                    <a:pt x="879792" y="903986"/>
                  </a:moveTo>
                  <a:lnTo>
                    <a:pt x="0" y="903986"/>
                  </a:lnTo>
                  <a:lnTo>
                    <a:pt x="0" y="1811464"/>
                  </a:lnTo>
                  <a:lnTo>
                    <a:pt x="879792" y="1811464"/>
                  </a:lnTo>
                  <a:lnTo>
                    <a:pt x="879792" y="903986"/>
                  </a:lnTo>
                  <a:close/>
                </a:path>
                <a:path w="1759585" h="1811655">
                  <a:moveTo>
                    <a:pt x="1759585" y="0"/>
                  </a:moveTo>
                  <a:lnTo>
                    <a:pt x="879792" y="0"/>
                  </a:lnTo>
                  <a:lnTo>
                    <a:pt x="879792" y="903986"/>
                  </a:lnTo>
                  <a:lnTo>
                    <a:pt x="1759585" y="903986"/>
                  </a:lnTo>
                  <a:lnTo>
                    <a:pt x="1759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238458" y="5"/>
              <a:ext cx="1756410" cy="1811655"/>
            </a:xfrm>
            <a:custGeom>
              <a:avLst/>
              <a:gdLst/>
              <a:ahLst/>
              <a:cxnLst/>
              <a:rect l="l" t="t" r="r" b="b"/>
              <a:pathLst>
                <a:path w="1756409" h="1811655">
                  <a:moveTo>
                    <a:pt x="1756359" y="0"/>
                  </a:moveTo>
                  <a:lnTo>
                    <a:pt x="876566" y="0"/>
                  </a:lnTo>
                  <a:lnTo>
                    <a:pt x="876566" y="903986"/>
                  </a:lnTo>
                  <a:lnTo>
                    <a:pt x="0" y="903986"/>
                  </a:lnTo>
                  <a:lnTo>
                    <a:pt x="0" y="1811464"/>
                  </a:lnTo>
                  <a:lnTo>
                    <a:pt x="879792" y="1811464"/>
                  </a:lnTo>
                  <a:lnTo>
                    <a:pt x="879792" y="903986"/>
                  </a:lnTo>
                  <a:lnTo>
                    <a:pt x="1756359" y="903986"/>
                  </a:lnTo>
                  <a:lnTo>
                    <a:pt x="1756359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115024" y="5"/>
              <a:ext cx="1732280" cy="1811655"/>
            </a:xfrm>
            <a:custGeom>
              <a:avLst/>
              <a:gdLst/>
              <a:ahLst/>
              <a:cxnLst/>
              <a:rect l="l" t="t" r="r" b="b"/>
              <a:pathLst>
                <a:path w="1732279" h="1811655">
                  <a:moveTo>
                    <a:pt x="1731746" y="0"/>
                  </a:moveTo>
                  <a:lnTo>
                    <a:pt x="877887" y="0"/>
                  </a:lnTo>
                  <a:lnTo>
                    <a:pt x="877887" y="903986"/>
                  </a:lnTo>
                  <a:lnTo>
                    <a:pt x="0" y="903986"/>
                  </a:lnTo>
                  <a:lnTo>
                    <a:pt x="0" y="1811464"/>
                  </a:lnTo>
                  <a:lnTo>
                    <a:pt x="879792" y="1811464"/>
                  </a:lnTo>
                  <a:lnTo>
                    <a:pt x="879792" y="903986"/>
                  </a:lnTo>
                  <a:lnTo>
                    <a:pt x="1731746" y="903986"/>
                  </a:lnTo>
                  <a:lnTo>
                    <a:pt x="17317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846776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09" h="904240">
                  <a:moveTo>
                    <a:pt x="879784" y="0"/>
                  </a:moveTo>
                  <a:lnTo>
                    <a:pt x="0" y="0"/>
                  </a:lnTo>
                  <a:lnTo>
                    <a:pt x="0" y="903982"/>
                  </a:lnTo>
                  <a:lnTo>
                    <a:pt x="879784" y="903982"/>
                  </a:lnTo>
                  <a:lnTo>
                    <a:pt x="879784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726446" y="0"/>
              <a:ext cx="868680" cy="904240"/>
            </a:xfrm>
            <a:custGeom>
              <a:avLst/>
              <a:gdLst/>
              <a:ahLst/>
              <a:cxnLst/>
              <a:rect l="l" t="t" r="r" b="b"/>
              <a:pathLst>
                <a:path w="868679" h="904240">
                  <a:moveTo>
                    <a:pt x="0" y="903982"/>
                  </a:moveTo>
                  <a:lnTo>
                    <a:pt x="868423" y="903982"/>
                  </a:lnTo>
                  <a:lnTo>
                    <a:pt x="868423" y="0"/>
                  </a:lnTo>
                  <a:lnTo>
                    <a:pt x="0" y="0"/>
                  </a:lnTo>
                  <a:lnTo>
                    <a:pt x="0" y="9039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9594870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09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2"/>
                  </a:lnTo>
                  <a:lnTo>
                    <a:pt x="879795" y="903982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0475073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09" h="904240">
                  <a:moveTo>
                    <a:pt x="879784" y="0"/>
                  </a:moveTo>
                  <a:lnTo>
                    <a:pt x="0" y="0"/>
                  </a:lnTo>
                  <a:lnTo>
                    <a:pt x="0" y="903982"/>
                  </a:lnTo>
                  <a:lnTo>
                    <a:pt x="879784" y="903982"/>
                  </a:lnTo>
                  <a:lnTo>
                    <a:pt x="8797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992912" y="5"/>
              <a:ext cx="5238750" cy="1811655"/>
            </a:xfrm>
            <a:custGeom>
              <a:avLst/>
              <a:gdLst/>
              <a:ahLst/>
              <a:cxnLst/>
              <a:rect l="l" t="t" r="r" b="b"/>
              <a:pathLst>
                <a:path w="5238750" h="1811655">
                  <a:moveTo>
                    <a:pt x="852703" y="903986"/>
                  </a:moveTo>
                  <a:lnTo>
                    <a:pt x="0" y="903986"/>
                  </a:lnTo>
                  <a:lnTo>
                    <a:pt x="0" y="1811464"/>
                  </a:lnTo>
                  <a:lnTo>
                    <a:pt x="852703" y="1811464"/>
                  </a:lnTo>
                  <a:lnTo>
                    <a:pt x="852703" y="903986"/>
                  </a:lnTo>
                  <a:close/>
                </a:path>
                <a:path w="5238750" h="1811655">
                  <a:moveTo>
                    <a:pt x="5238458" y="0"/>
                  </a:moveTo>
                  <a:lnTo>
                    <a:pt x="4358678" y="0"/>
                  </a:lnTo>
                  <a:lnTo>
                    <a:pt x="4358678" y="903986"/>
                  </a:lnTo>
                  <a:lnTo>
                    <a:pt x="5238458" y="903986"/>
                  </a:lnTo>
                  <a:lnTo>
                    <a:pt x="5238458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845624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26435" y="903982"/>
              <a:ext cx="868680" cy="908050"/>
            </a:xfrm>
            <a:custGeom>
              <a:avLst/>
              <a:gdLst/>
              <a:ahLst/>
              <a:cxnLst/>
              <a:rect l="l" t="t" r="r" b="b"/>
              <a:pathLst>
                <a:path w="868679" h="908050">
                  <a:moveTo>
                    <a:pt x="0" y="907480"/>
                  </a:moveTo>
                  <a:lnTo>
                    <a:pt x="868423" y="907480"/>
                  </a:lnTo>
                  <a:lnTo>
                    <a:pt x="868423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9594859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0475042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1351552" y="5"/>
              <a:ext cx="1760220" cy="1811655"/>
            </a:xfrm>
            <a:custGeom>
              <a:avLst/>
              <a:gdLst/>
              <a:ahLst/>
              <a:cxnLst/>
              <a:rect l="l" t="t" r="r" b="b"/>
              <a:pathLst>
                <a:path w="1760219" h="1811655">
                  <a:moveTo>
                    <a:pt x="879792" y="903986"/>
                  </a:moveTo>
                  <a:lnTo>
                    <a:pt x="0" y="903986"/>
                  </a:lnTo>
                  <a:lnTo>
                    <a:pt x="0" y="1811464"/>
                  </a:lnTo>
                  <a:lnTo>
                    <a:pt x="879792" y="1811464"/>
                  </a:lnTo>
                  <a:lnTo>
                    <a:pt x="879792" y="903986"/>
                  </a:lnTo>
                  <a:close/>
                </a:path>
                <a:path w="1760219" h="1811655">
                  <a:moveTo>
                    <a:pt x="1759597" y="0"/>
                  </a:moveTo>
                  <a:lnTo>
                    <a:pt x="879792" y="0"/>
                  </a:lnTo>
                  <a:lnTo>
                    <a:pt x="879792" y="903986"/>
                  </a:lnTo>
                  <a:lnTo>
                    <a:pt x="1759597" y="903986"/>
                  </a:lnTo>
                  <a:lnTo>
                    <a:pt x="17595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231421" y="5"/>
              <a:ext cx="1756410" cy="1811655"/>
            </a:xfrm>
            <a:custGeom>
              <a:avLst/>
              <a:gdLst/>
              <a:ahLst/>
              <a:cxnLst/>
              <a:rect l="l" t="t" r="r" b="b"/>
              <a:pathLst>
                <a:path w="1756409" h="1811655">
                  <a:moveTo>
                    <a:pt x="1756333" y="0"/>
                  </a:moveTo>
                  <a:lnTo>
                    <a:pt x="876554" y="0"/>
                  </a:lnTo>
                  <a:lnTo>
                    <a:pt x="876554" y="903986"/>
                  </a:lnTo>
                  <a:lnTo>
                    <a:pt x="0" y="903986"/>
                  </a:lnTo>
                  <a:lnTo>
                    <a:pt x="0" y="1811464"/>
                  </a:lnTo>
                  <a:lnTo>
                    <a:pt x="879792" y="1811464"/>
                  </a:lnTo>
                  <a:lnTo>
                    <a:pt x="879792" y="903986"/>
                  </a:lnTo>
                  <a:lnTo>
                    <a:pt x="1756333" y="903986"/>
                  </a:lnTo>
                  <a:lnTo>
                    <a:pt x="1756333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3107937" y="5"/>
              <a:ext cx="1732280" cy="1811655"/>
            </a:xfrm>
            <a:custGeom>
              <a:avLst/>
              <a:gdLst/>
              <a:ahLst/>
              <a:cxnLst/>
              <a:rect l="l" t="t" r="r" b="b"/>
              <a:pathLst>
                <a:path w="1732280" h="1811655">
                  <a:moveTo>
                    <a:pt x="1731708" y="0"/>
                  </a:moveTo>
                  <a:lnTo>
                    <a:pt x="877912" y="0"/>
                  </a:lnTo>
                  <a:lnTo>
                    <a:pt x="877912" y="903986"/>
                  </a:lnTo>
                  <a:lnTo>
                    <a:pt x="0" y="903986"/>
                  </a:lnTo>
                  <a:lnTo>
                    <a:pt x="0" y="1811464"/>
                  </a:lnTo>
                  <a:lnTo>
                    <a:pt x="879805" y="1811464"/>
                  </a:lnTo>
                  <a:lnTo>
                    <a:pt x="879805" y="903986"/>
                  </a:lnTo>
                  <a:lnTo>
                    <a:pt x="1731708" y="903986"/>
                  </a:lnTo>
                  <a:lnTo>
                    <a:pt x="17317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3985825" y="5"/>
              <a:ext cx="1734185" cy="1811655"/>
            </a:xfrm>
            <a:custGeom>
              <a:avLst/>
              <a:gdLst/>
              <a:ahLst/>
              <a:cxnLst/>
              <a:rect l="l" t="t" r="r" b="b"/>
              <a:pathLst>
                <a:path w="1734184" h="1811655">
                  <a:moveTo>
                    <a:pt x="852741" y="903986"/>
                  </a:moveTo>
                  <a:lnTo>
                    <a:pt x="0" y="903986"/>
                  </a:lnTo>
                  <a:lnTo>
                    <a:pt x="0" y="1811464"/>
                  </a:lnTo>
                  <a:lnTo>
                    <a:pt x="852741" y="1811464"/>
                  </a:lnTo>
                  <a:lnTo>
                    <a:pt x="852741" y="903986"/>
                  </a:lnTo>
                  <a:close/>
                </a:path>
                <a:path w="1734184" h="1811655">
                  <a:moveTo>
                    <a:pt x="1733613" y="0"/>
                  </a:moveTo>
                  <a:lnTo>
                    <a:pt x="853821" y="0"/>
                  </a:lnTo>
                  <a:lnTo>
                    <a:pt x="853821" y="903986"/>
                  </a:lnTo>
                  <a:lnTo>
                    <a:pt x="1733613" y="903986"/>
                  </a:lnTo>
                  <a:lnTo>
                    <a:pt x="1733613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5719417" y="0"/>
              <a:ext cx="868680" cy="904240"/>
            </a:xfrm>
            <a:custGeom>
              <a:avLst/>
              <a:gdLst/>
              <a:ahLst/>
              <a:cxnLst/>
              <a:rect l="l" t="t" r="r" b="b"/>
              <a:pathLst>
                <a:path w="868680" h="904240">
                  <a:moveTo>
                    <a:pt x="0" y="903982"/>
                  </a:moveTo>
                  <a:lnTo>
                    <a:pt x="868350" y="903982"/>
                  </a:lnTo>
                  <a:lnTo>
                    <a:pt x="868350" y="0"/>
                  </a:lnTo>
                  <a:lnTo>
                    <a:pt x="0" y="0"/>
                  </a:lnTo>
                  <a:lnTo>
                    <a:pt x="0" y="9039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6587767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09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2"/>
                  </a:lnTo>
                  <a:lnTo>
                    <a:pt x="879795" y="903982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7467949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09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2"/>
                  </a:lnTo>
                  <a:lnTo>
                    <a:pt x="879795" y="903982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8344467" y="0"/>
              <a:ext cx="880110" cy="904240"/>
            </a:xfrm>
            <a:custGeom>
              <a:avLst/>
              <a:gdLst/>
              <a:ahLst/>
              <a:cxnLst/>
              <a:rect l="l" t="t" r="r" b="b"/>
              <a:pathLst>
                <a:path w="880109" h="904240">
                  <a:moveTo>
                    <a:pt x="879795" y="0"/>
                  </a:moveTo>
                  <a:lnTo>
                    <a:pt x="0" y="0"/>
                  </a:lnTo>
                  <a:lnTo>
                    <a:pt x="0" y="903982"/>
                  </a:lnTo>
                  <a:lnTo>
                    <a:pt x="879795" y="903982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4838574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5719384" y="903982"/>
              <a:ext cx="868680" cy="908050"/>
            </a:xfrm>
            <a:custGeom>
              <a:avLst/>
              <a:gdLst/>
              <a:ahLst/>
              <a:cxnLst/>
              <a:rect l="l" t="t" r="r" b="b"/>
              <a:pathLst>
                <a:path w="868680" h="908050">
                  <a:moveTo>
                    <a:pt x="0" y="907480"/>
                  </a:moveTo>
                  <a:lnTo>
                    <a:pt x="868455" y="907480"/>
                  </a:lnTo>
                  <a:lnTo>
                    <a:pt x="868455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6587840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7467918" y="903982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8344540" y="5"/>
              <a:ext cx="1759585" cy="1811655"/>
            </a:xfrm>
            <a:custGeom>
              <a:avLst/>
              <a:gdLst/>
              <a:ahLst/>
              <a:cxnLst/>
              <a:rect l="l" t="t" r="r" b="b"/>
              <a:pathLst>
                <a:path w="1759584" h="1811655">
                  <a:moveTo>
                    <a:pt x="879792" y="903986"/>
                  </a:moveTo>
                  <a:lnTo>
                    <a:pt x="0" y="903986"/>
                  </a:lnTo>
                  <a:lnTo>
                    <a:pt x="0" y="1811464"/>
                  </a:lnTo>
                  <a:lnTo>
                    <a:pt x="879792" y="1811464"/>
                  </a:lnTo>
                  <a:lnTo>
                    <a:pt x="879792" y="903986"/>
                  </a:lnTo>
                  <a:close/>
                </a:path>
                <a:path w="1759584" h="1811655">
                  <a:moveTo>
                    <a:pt x="1759572" y="0"/>
                  </a:moveTo>
                  <a:lnTo>
                    <a:pt x="879792" y="0"/>
                  </a:lnTo>
                  <a:lnTo>
                    <a:pt x="879792" y="903986"/>
                  </a:lnTo>
                  <a:lnTo>
                    <a:pt x="1759572" y="903986"/>
                  </a:lnTo>
                  <a:lnTo>
                    <a:pt x="17595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9224336" y="903993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84" y="0"/>
                  </a:moveTo>
                  <a:lnTo>
                    <a:pt x="0" y="0"/>
                  </a:lnTo>
                  <a:lnTo>
                    <a:pt x="0" y="907469"/>
                  </a:lnTo>
                  <a:lnTo>
                    <a:pt x="879784" y="907469"/>
                  </a:lnTo>
                  <a:lnTo>
                    <a:pt x="879784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/>
          <p:nvPr/>
        </p:nvSpPr>
        <p:spPr>
          <a:xfrm>
            <a:off x="418835" y="1978997"/>
            <a:ext cx="19245580" cy="7286625"/>
          </a:xfrm>
          <a:custGeom>
            <a:avLst/>
            <a:gdLst/>
            <a:ahLst/>
            <a:cxnLst/>
            <a:rect l="l" t="t" r="r" b="b"/>
            <a:pathLst>
              <a:path w="19245580" h="7286625">
                <a:moveTo>
                  <a:pt x="10681151" y="0"/>
                </a:moveTo>
                <a:lnTo>
                  <a:pt x="8822139" y="2173357"/>
                </a:lnTo>
                <a:lnTo>
                  <a:pt x="7435941" y="810959"/>
                </a:lnTo>
                <a:lnTo>
                  <a:pt x="6576281" y="2205796"/>
                </a:lnTo>
                <a:lnTo>
                  <a:pt x="5050390" y="324377"/>
                </a:lnTo>
                <a:lnTo>
                  <a:pt x="3535243" y="2238235"/>
                </a:lnTo>
                <a:lnTo>
                  <a:pt x="627959" y="2040074"/>
                </a:lnTo>
                <a:lnTo>
                  <a:pt x="900135" y="2283919"/>
                </a:lnTo>
                <a:lnTo>
                  <a:pt x="1503358" y="2820406"/>
                </a:lnTo>
                <a:lnTo>
                  <a:pt x="2117672" y="3356964"/>
                </a:lnTo>
                <a:lnTo>
                  <a:pt x="2423119" y="3601021"/>
                </a:lnTo>
                <a:lnTo>
                  <a:pt x="0" y="4070294"/>
                </a:lnTo>
                <a:lnTo>
                  <a:pt x="1971678" y="5116535"/>
                </a:lnTo>
                <a:lnTo>
                  <a:pt x="730606" y="6957641"/>
                </a:lnTo>
                <a:lnTo>
                  <a:pt x="3326380" y="5375281"/>
                </a:lnTo>
                <a:lnTo>
                  <a:pt x="4034013" y="6840273"/>
                </a:lnTo>
                <a:lnTo>
                  <a:pt x="6479855" y="5116535"/>
                </a:lnTo>
                <a:lnTo>
                  <a:pt x="6028413" y="7286259"/>
                </a:lnTo>
                <a:lnTo>
                  <a:pt x="8364069" y="5448211"/>
                </a:lnTo>
                <a:lnTo>
                  <a:pt x="9159804" y="7006655"/>
                </a:lnTo>
                <a:lnTo>
                  <a:pt x="11699884" y="5693669"/>
                </a:lnTo>
                <a:lnTo>
                  <a:pt x="13496500" y="7006655"/>
                </a:lnTo>
                <a:lnTo>
                  <a:pt x="14300349" y="5693669"/>
                </a:lnTo>
                <a:lnTo>
                  <a:pt x="17864011" y="6523005"/>
                </a:lnTo>
                <a:lnTo>
                  <a:pt x="16776086" y="4984675"/>
                </a:lnTo>
                <a:lnTo>
                  <a:pt x="18794139" y="4984675"/>
                </a:lnTo>
                <a:lnTo>
                  <a:pt x="17227904" y="3746713"/>
                </a:lnTo>
                <a:lnTo>
                  <a:pt x="19245434" y="1876131"/>
                </a:lnTo>
                <a:lnTo>
                  <a:pt x="16776086" y="2406544"/>
                </a:lnTo>
                <a:lnTo>
                  <a:pt x="17021104" y="1265092"/>
                </a:lnTo>
                <a:lnTo>
                  <a:pt x="15222311" y="2406544"/>
                </a:lnTo>
                <a:lnTo>
                  <a:pt x="15751091" y="716899"/>
                </a:lnTo>
                <a:lnTo>
                  <a:pt x="13507285" y="2227419"/>
                </a:lnTo>
                <a:lnTo>
                  <a:pt x="12562999" y="978273"/>
                </a:lnTo>
                <a:lnTo>
                  <a:pt x="10954294" y="2133966"/>
                </a:lnTo>
                <a:lnTo>
                  <a:pt x="10681151" y="0"/>
                </a:lnTo>
                <a:close/>
              </a:path>
            </a:pathLst>
          </a:custGeom>
          <a:solidFill>
            <a:srgbClr val="C6E94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8" name="object 68"/>
          <p:cNvGrpSpPr/>
          <p:nvPr/>
        </p:nvGrpSpPr>
        <p:grpSpPr>
          <a:xfrm>
            <a:off x="6992918" y="9493595"/>
            <a:ext cx="6995159" cy="1815464"/>
            <a:chOff x="6992918" y="9493595"/>
            <a:chExt cx="6995159" cy="1815464"/>
          </a:xfrm>
        </p:grpSpPr>
        <p:sp>
          <p:nvSpPr>
            <p:cNvPr id="69" name="object 69"/>
            <p:cNvSpPr/>
            <p:nvPr/>
          </p:nvSpPr>
          <p:spPr>
            <a:xfrm>
              <a:off x="6992918" y="9493595"/>
              <a:ext cx="854075" cy="908050"/>
            </a:xfrm>
            <a:custGeom>
              <a:avLst/>
              <a:gdLst/>
              <a:ahLst/>
              <a:cxnLst/>
              <a:rect l="l" t="t" r="r" b="b"/>
              <a:pathLst>
                <a:path w="854075" h="908050">
                  <a:moveTo>
                    <a:pt x="0" y="907480"/>
                  </a:moveTo>
                  <a:lnTo>
                    <a:pt x="853858" y="907480"/>
                  </a:lnTo>
                  <a:lnTo>
                    <a:pt x="853858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46776" y="9493595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726435" y="9493595"/>
              <a:ext cx="868680" cy="908050"/>
            </a:xfrm>
            <a:custGeom>
              <a:avLst/>
              <a:gdLst/>
              <a:ahLst/>
              <a:cxnLst/>
              <a:rect l="l" t="t" r="r" b="b"/>
              <a:pathLst>
                <a:path w="868679" h="908050">
                  <a:moveTo>
                    <a:pt x="0" y="907480"/>
                  </a:moveTo>
                  <a:lnTo>
                    <a:pt x="868423" y="907480"/>
                  </a:lnTo>
                  <a:lnTo>
                    <a:pt x="868423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9594859" y="9493595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0475042" y="9493595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992912" y="9493599"/>
              <a:ext cx="5238750" cy="1815464"/>
            </a:xfrm>
            <a:custGeom>
              <a:avLst/>
              <a:gdLst/>
              <a:ahLst/>
              <a:cxnLst/>
              <a:rect l="l" t="t" r="r" b="b"/>
              <a:pathLst>
                <a:path w="5238750" h="1815465">
                  <a:moveTo>
                    <a:pt x="852703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52703" y="1814957"/>
                  </a:lnTo>
                  <a:lnTo>
                    <a:pt x="852703" y="907478"/>
                  </a:lnTo>
                  <a:close/>
                </a:path>
                <a:path w="5238750" h="1815465">
                  <a:moveTo>
                    <a:pt x="5238432" y="0"/>
                  </a:moveTo>
                  <a:lnTo>
                    <a:pt x="4358640" y="0"/>
                  </a:lnTo>
                  <a:lnTo>
                    <a:pt x="4358640" y="907478"/>
                  </a:lnTo>
                  <a:lnTo>
                    <a:pt x="5238432" y="907478"/>
                  </a:lnTo>
                  <a:lnTo>
                    <a:pt x="5238432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7845625" y="10401075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726435" y="10401075"/>
              <a:ext cx="868680" cy="908050"/>
            </a:xfrm>
            <a:custGeom>
              <a:avLst/>
              <a:gdLst/>
              <a:ahLst/>
              <a:cxnLst/>
              <a:rect l="l" t="t" r="r" b="b"/>
              <a:pathLst>
                <a:path w="868679" h="908050">
                  <a:moveTo>
                    <a:pt x="0" y="907480"/>
                  </a:moveTo>
                  <a:lnTo>
                    <a:pt x="868423" y="907480"/>
                  </a:lnTo>
                  <a:lnTo>
                    <a:pt x="868423" y="0"/>
                  </a:lnTo>
                  <a:lnTo>
                    <a:pt x="0" y="0"/>
                  </a:lnTo>
                  <a:lnTo>
                    <a:pt x="0" y="9074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9594859" y="10401075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0475042" y="10401075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351552" y="9493599"/>
              <a:ext cx="1760220" cy="1815464"/>
            </a:xfrm>
            <a:custGeom>
              <a:avLst/>
              <a:gdLst/>
              <a:ahLst/>
              <a:cxnLst/>
              <a:rect l="l" t="t" r="r" b="b"/>
              <a:pathLst>
                <a:path w="1760219" h="1815465">
                  <a:moveTo>
                    <a:pt x="879792" y="907478"/>
                  </a:moveTo>
                  <a:lnTo>
                    <a:pt x="0" y="907478"/>
                  </a:lnTo>
                  <a:lnTo>
                    <a:pt x="0" y="1814957"/>
                  </a:lnTo>
                  <a:lnTo>
                    <a:pt x="879792" y="1814957"/>
                  </a:lnTo>
                  <a:lnTo>
                    <a:pt x="879792" y="907478"/>
                  </a:lnTo>
                  <a:close/>
                </a:path>
                <a:path w="1760219" h="1815465">
                  <a:moveTo>
                    <a:pt x="1759661" y="0"/>
                  </a:moveTo>
                  <a:lnTo>
                    <a:pt x="879868" y="0"/>
                  </a:lnTo>
                  <a:lnTo>
                    <a:pt x="879868" y="907478"/>
                  </a:lnTo>
                  <a:lnTo>
                    <a:pt x="1759661" y="907478"/>
                  </a:lnTo>
                  <a:lnTo>
                    <a:pt x="17596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2231421" y="9493599"/>
              <a:ext cx="1756410" cy="1815464"/>
            </a:xfrm>
            <a:custGeom>
              <a:avLst/>
              <a:gdLst/>
              <a:ahLst/>
              <a:cxnLst/>
              <a:rect l="l" t="t" r="r" b="b"/>
              <a:pathLst>
                <a:path w="1756409" h="1815465">
                  <a:moveTo>
                    <a:pt x="1756321" y="0"/>
                  </a:moveTo>
                  <a:lnTo>
                    <a:pt x="876515" y="0"/>
                  </a:lnTo>
                  <a:lnTo>
                    <a:pt x="876515" y="907478"/>
                  </a:lnTo>
                  <a:lnTo>
                    <a:pt x="0" y="907478"/>
                  </a:lnTo>
                  <a:lnTo>
                    <a:pt x="0" y="1814957"/>
                  </a:lnTo>
                  <a:lnTo>
                    <a:pt x="879792" y="1814957"/>
                  </a:lnTo>
                  <a:lnTo>
                    <a:pt x="879792" y="907478"/>
                  </a:lnTo>
                  <a:lnTo>
                    <a:pt x="1756321" y="907478"/>
                  </a:lnTo>
                  <a:lnTo>
                    <a:pt x="1756321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3107946" y="10401075"/>
              <a:ext cx="880110" cy="908050"/>
            </a:xfrm>
            <a:custGeom>
              <a:avLst/>
              <a:gdLst/>
              <a:ahLst/>
              <a:cxnLst/>
              <a:rect l="l" t="t" r="r" b="b"/>
              <a:pathLst>
                <a:path w="880109" h="908050">
                  <a:moveTo>
                    <a:pt x="879795" y="0"/>
                  </a:moveTo>
                  <a:lnTo>
                    <a:pt x="0" y="0"/>
                  </a:lnTo>
                  <a:lnTo>
                    <a:pt x="0" y="907480"/>
                  </a:lnTo>
                  <a:lnTo>
                    <a:pt x="879795" y="907480"/>
                  </a:lnTo>
                  <a:lnTo>
                    <a:pt x="879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" name="object 82"/>
          <p:cNvSpPr/>
          <p:nvPr/>
        </p:nvSpPr>
        <p:spPr>
          <a:xfrm>
            <a:off x="2416784" y="4594027"/>
            <a:ext cx="1317625" cy="734060"/>
          </a:xfrm>
          <a:custGeom>
            <a:avLst/>
            <a:gdLst/>
            <a:ahLst/>
            <a:cxnLst/>
            <a:rect l="l" t="t" r="r" b="b"/>
            <a:pathLst>
              <a:path w="1317625" h="734060">
                <a:moveTo>
                  <a:pt x="737476" y="267703"/>
                </a:moveTo>
                <a:lnTo>
                  <a:pt x="652767" y="188290"/>
                </a:lnTo>
                <a:lnTo>
                  <a:pt x="636193" y="172758"/>
                </a:lnTo>
                <a:lnTo>
                  <a:pt x="636193" y="375170"/>
                </a:lnTo>
                <a:lnTo>
                  <a:pt x="469303" y="513054"/>
                </a:lnTo>
                <a:lnTo>
                  <a:pt x="472059" y="489762"/>
                </a:lnTo>
                <a:lnTo>
                  <a:pt x="505561" y="207314"/>
                </a:lnTo>
                <a:lnTo>
                  <a:pt x="507809" y="188290"/>
                </a:lnTo>
                <a:lnTo>
                  <a:pt x="636193" y="375170"/>
                </a:lnTo>
                <a:lnTo>
                  <a:pt x="636193" y="172758"/>
                </a:lnTo>
                <a:lnTo>
                  <a:pt x="592924" y="132207"/>
                </a:lnTo>
                <a:lnTo>
                  <a:pt x="499262" y="106045"/>
                </a:lnTo>
                <a:lnTo>
                  <a:pt x="499262" y="0"/>
                </a:lnTo>
                <a:lnTo>
                  <a:pt x="309067" y="9512"/>
                </a:lnTo>
                <a:lnTo>
                  <a:pt x="293370" y="106045"/>
                </a:lnTo>
                <a:lnTo>
                  <a:pt x="265798" y="109702"/>
                </a:lnTo>
                <a:lnTo>
                  <a:pt x="265798" y="207314"/>
                </a:lnTo>
                <a:lnTo>
                  <a:pt x="235356" y="489762"/>
                </a:lnTo>
                <a:lnTo>
                  <a:pt x="103162" y="347586"/>
                </a:lnTo>
                <a:lnTo>
                  <a:pt x="265798" y="207314"/>
                </a:lnTo>
                <a:lnTo>
                  <a:pt x="265798" y="109702"/>
                </a:lnTo>
                <a:lnTo>
                  <a:pt x="142633" y="126009"/>
                </a:lnTo>
                <a:lnTo>
                  <a:pt x="0" y="256286"/>
                </a:lnTo>
                <a:lnTo>
                  <a:pt x="14249" y="462648"/>
                </a:lnTo>
                <a:lnTo>
                  <a:pt x="142633" y="576770"/>
                </a:lnTo>
                <a:lnTo>
                  <a:pt x="237731" y="600544"/>
                </a:lnTo>
                <a:lnTo>
                  <a:pt x="225374" y="733679"/>
                </a:lnTo>
                <a:lnTo>
                  <a:pt x="427926" y="724166"/>
                </a:lnTo>
                <a:lnTo>
                  <a:pt x="441718" y="610044"/>
                </a:lnTo>
                <a:lnTo>
                  <a:pt x="651891" y="578192"/>
                </a:lnTo>
                <a:lnTo>
                  <a:pt x="691324" y="513054"/>
                </a:lnTo>
                <a:lnTo>
                  <a:pt x="713219" y="476910"/>
                </a:lnTo>
                <a:lnTo>
                  <a:pt x="737476" y="267703"/>
                </a:lnTo>
                <a:close/>
              </a:path>
              <a:path w="1317625" h="734060">
                <a:moveTo>
                  <a:pt x="1317561" y="724166"/>
                </a:moveTo>
                <a:lnTo>
                  <a:pt x="1265237" y="48983"/>
                </a:lnTo>
                <a:lnTo>
                  <a:pt x="1075055" y="44221"/>
                </a:lnTo>
                <a:lnTo>
                  <a:pt x="951433" y="429361"/>
                </a:lnTo>
                <a:lnTo>
                  <a:pt x="907681" y="63233"/>
                </a:lnTo>
                <a:lnTo>
                  <a:pt x="770750" y="44221"/>
                </a:lnTo>
                <a:lnTo>
                  <a:pt x="806881" y="714654"/>
                </a:lnTo>
                <a:lnTo>
                  <a:pt x="970445" y="719404"/>
                </a:lnTo>
                <a:lnTo>
                  <a:pt x="1104531" y="286715"/>
                </a:lnTo>
                <a:lnTo>
                  <a:pt x="1141628" y="714654"/>
                </a:lnTo>
                <a:lnTo>
                  <a:pt x="1317561" y="724166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787114" y="4638249"/>
            <a:ext cx="1880870" cy="680085"/>
          </a:xfrm>
          <a:custGeom>
            <a:avLst/>
            <a:gdLst/>
            <a:ahLst/>
            <a:cxnLst/>
            <a:rect l="l" t="t" r="r" b="b"/>
            <a:pathLst>
              <a:path w="1880870" h="680085">
                <a:moveTo>
                  <a:pt x="658558" y="644753"/>
                </a:moveTo>
                <a:lnTo>
                  <a:pt x="652602" y="549376"/>
                </a:lnTo>
                <a:lnTo>
                  <a:pt x="646874" y="461632"/>
                </a:lnTo>
                <a:lnTo>
                  <a:pt x="641400" y="381508"/>
                </a:lnTo>
                <a:lnTo>
                  <a:pt x="636155" y="309029"/>
                </a:lnTo>
                <a:lnTo>
                  <a:pt x="631139" y="244170"/>
                </a:lnTo>
                <a:lnTo>
                  <a:pt x="626364" y="186944"/>
                </a:lnTo>
                <a:lnTo>
                  <a:pt x="621830" y="137350"/>
                </a:lnTo>
                <a:lnTo>
                  <a:pt x="617537" y="95377"/>
                </a:lnTo>
                <a:lnTo>
                  <a:pt x="609650" y="34340"/>
                </a:lnTo>
                <a:lnTo>
                  <a:pt x="599592" y="0"/>
                </a:lnTo>
                <a:lnTo>
                  <a:pt x="407009" y="0"/>
                </a:lnTo>
                <a:lnTo>
                  <a:pt x="437438" y="332841"/>
                </a:lnTo>
                <a:lnTo>
                  <a:pt x="152146" y="347103"/>
                </a:lnTo>
                <a:lnTo>
                  <a:pt x="123634" y="14262"/>
                </a:lnTo>
                <a:lnTo>
                  <a:pt x="0" y="14262"/>
                </a:lnTo>
                <a:lnTo>
                  <a:pt x="25679" y="679945"/>
                </a:lnTo>
                <a:lnTo>
                  <a:pt x="165950" y="659015"/>
                </a:lnTo>
                <a:lnTo>
                  <a:pt x="152146" y="442201"/>
                </a:lnTo>
                <a:lnTo>
                  <a:pt x="456946" y="427939"/>
                </a:lnTo>
                <a:lnTo>
                  <a:pt x="484987" y="650951"/>
                </a:lnTo>
                <a:lnTo>
                  <a:pt x="658558" y="644753"/>
                </a:lnTo>
                <a:close/>
              </a:path>
              <a:path w="1880870" h="680085">
                <a:moveTo>
                  <a:pt x="1314716" y="670433"/>
                </a:moveTo>
                <a:lnTo>
                  <a:pt x="1260182" y="480237"/>
                </a:lnTo>
                <a:lnTo>
                  <a:pt x="1226908" y="364223"/>
                </a:lnTo>
                <a:lnTo>
                  <a:pt x="1151115" y="99847"/>
                </a:lnTo>
                <a:lnTo>
                  <a:pt x="1124521" y="7124"/>
                </a:lnTo>
                <a:lnTo>
                  <a:pt x="1076972" y="6883"/>
                </a:lnTo>
                <a:lnTo>
                  <a:pt x="1076972" y="364223"/>
                </a:lnTo>
                <a:lnTo>
                  <a:pt x="886777" y="364223"/>
                </a:lnTo>
                <a:lnTo>
                  <a:pt x="963803" y="99847"/>
                </a:lnTo>
                <a:lnTo>
                  <a:pt x="1076972" y="364223"/>
                </a:lnTo>
                <a:lnTo>
                  <a:pt x="1076972" y="6883"/>
                </a:lnTo>
                <a:lnTo>
                  <a:pt x="860145" y="5715"/>
                </a:lnTo>
                <a:lnTo>
                  <a:pt x="696582" y="670433"/>
                </a:lnTo>
                <a:lnTo>
                  <a:pt x="839228" y="670433"/>
                </a:lnTo>
                <a:lnTo>
                  <a:pt x="934326" y="480237"/>
                </a:lnTo>
                <a:lnTo>
                  <a:pt x="1029423" y="480237"/>
                </a:lnTo>
                <a:lnTo>
                  <a:pt x="1124521" y="670433"/>
                </a:lnTo>
                <a:lnTo>
                  <a:pt x="1314716" y="670433"/>
                </a:lnTo>
                <a:close/>
              </a:path>
              <a:path w="1880870" h="680085">
                <a:moveTo>
                  <a:pt x="1880539" y="19024"/>
                </a:moveTo>
                <a:lnTo>
                  <a:pt x="1481137" y="0"/>
                </a:lnTo>
                <a:lnTo>
                  <a:pt x="1467815" y="432689"/>
                </a:lnTo>
                <a:lnTo>
                  <a:pt x="1428838" y="537781"/>
                </a:lnTo>
                <a:lnTo>
                  <a:pt x="1348003" y="556323"/>
                </a:lnTo>
                <a:lnTo>
                  <a:pt x="1357503" y="670433"/>
                </a:lnTo>
                <a:lnTo>
                  <a:pt x="1523936" y="638568"/>
                </a:lnTo>
                <a:lnTo>
                  <a:pt x="1580984" y="462178"/>
                </a:lnTo>
                <a:lnTo>
                  <a:pt x="1599996" y="123634"/>
                </a:lnTo>
                <a:lnTo>
                  <a:pt x="1759762" y="145973"/>
                </a:lnTo>
                <a:lnTo>
                  <a:pt x="1747418" y="670433"/>
                </a:lnTo>
                <a:lnTo>
                  <a:pt x="1880539" y="657123"/>
                </a:lnTo>
                <a:lnTo>
                  <a:pt x="1880539" y="19024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734704" y="4785644"/>
            <a:ext cx="190500" cy="570865"/>
          </a:xfrm>
          <a:custGeom>
            <a:avLst/>
            <a:gdLst/>
            <a:ahLst/>
            <a:cxnLst/>
            <a:rect l="l" t="t" r="r" b="b"/>
            <a:pathLst>
              <a:path w="190500" h="570864">
                <a:moveTo>
                  <a:pt x="67516" y="0"/>
                </a:moveTo>
                <a:lnTo>
                  <a:pt x="4753" y="95096"/>
                </a:lnTo>
                <a:lnTo>
                  <a:pt x="116970" y="190193"/>
                </a:lnTo>
                <a:lnTo>
                  <a:pt x="180685" y="47548"/>
                </a:lnTo>
                <a:lnTo>
                  <a:pt x="67516" y="0"/>
                </a:lnTo>
                <a:close/>
              </a:path>
              <a:path w="190500" h="570864">
                <a:moveTo>
                  <a:pt x="95096" y="380386"/>
                </a:moveTo>
                <a:lnTo>
                  <a:pt x="47548" y="396553"/>
                </a:lnTo>
                <a:lnTo>
                  <a:pt x="0" y="475482"/>
                </a:lnTo>
                <a:lnTo>
                  <a:pt x="67045" y="570579"/>
                </a:lnTo>
                <a:lnTo>
                  <a:pt x="190193" y="475482"/>
                </a:lnTo>
                <a:lnTo>
                  <a:pt x="95096" y="380386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231580" y="4642999"/>
            <a:ext cx="574040" cy="666115"/>
          </a:xfrm>
          <a:custGeom>
            <a:avLst/>
            <a:gdLst/>
            <a:ahLst/>
            <a:cxnLst/>
            <a:rect l="l" t="t" r="r" b="b"/>
            <a:pathLst>
              <a:path w="574040" h="666114">
                <a:moveTo>
                  <a:pt x="572485" y="0"/>
                </a:moveTo>
                <a:lnTo>
                  <a:pt x="332838" y="0"/>
                </a:lnTo>
                <a:lnTo>
                  <a:pt x="163565" y="303352"/>
                </a:lnTo>
                <a:lnTo>
                  <a:pt x="95096" y="0"/>
                </a:lnTo>
                <a:lnTo>
                  <a:pt x="0" y="0"/>
                </a:lnTo>
                <a:lnTo>
                  <a:pt x="20920" y="665676"/>
                </a:lnTo>
                <a:lnTo>
                  <a:pt x="142644" y="665676"/>
                </a:lnTo>
                <a:lnTo>
                  <a:pt x="163565" y="410343"/>
                </a:lnTo>
                <a:lnTo>
                  <a:pt x="523031" y="665676"/>
                </a:lnTo>
                <a:lnTo>
                  <a:pt x="570579" y="570579"/>
                </a:lnTo>
                <a:lnTo>
                  <a:pt x="332838" y="380386"/>
                </a:lnTo>
                <a:lnTo>
                  <a:pt x="383332" y="307824"/>
                </a:lnTo>
                <a:lnTo>
                  <a:pt x="427885" y="242929"/>
                </a:lnTo>
                <a:lnTo>
                  <a:pt x="466498" y="185700"/>
                </a:lnTo>
                <a:lnTo>
                  <a:pt x="499171" y="136139"/>
                </a:lnTo>
                <a:lnTo>
                  <a:pt x="525903" y="94244"/>
                </a:lnTo>
                <a:lnTo>
                  <a:pt x="546695" y="60016"/>
                </a:lnTo>
                <a:lnTo>
                  <a:pt x="570457" y="14558"/>
                </a:lnTo>
                <a:lnTo>
                  <a:pt x="573427" y="3329"/>
                </a:lnTo>
                <a:lnTo>
                  <a:pt x="573427" y="1109"/>
                </a:lnTo>
                <a:lnTo>
                  <a:pt x="572485" y="0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854939" y="4639671"/>
            <a:ext cx="1239520" cy="672465"/>
          </a:xfrm>
          <a:custGeom>
            <a:avLst/>
            <a:gdLst/>
            <a:ahLst/>
            <a:cxnLst/>
            <a:rect l="l" t="t" r="r" b="b"/>
            <a:pathLst>
              <a:path w="1239520" h="672464">
                <a:moveTo>
                  <a:pt x="561073" y="3340"/>
                </a:moveTo>
                <a:lnTo>
                  <a:pt x="0" y="3340"/>
                </a:lnTo>
                <a:lnTo>
                  <a:pt x="0" y="161188"/>
                </a:lnTo>
                <a:lnTo>
                  <a:pt x="185432" y="173558"/>
                </a:lnTo>
                <a:lnTo>
                  <a:pt x="164985" y="669010"/>
                </a:lnTo>
                <a:lnTo>
                  <a:pt x="445528" y="669010"/>
                </a:lnTo>
                <a:lnTo>
                  <a:pt x="375627" y="193522"/>
                </a:lnTo>
                <a:lnTo>
                  <a:pt x="561073" y="164045"/>
                </a:lnTo>
                <a:lnTo>
                  <a:pt x="561073" y="3340"/>
                </a:lnTo>
                <a:close/>
              </a:path>
              <a:path w="1239520" h="672464">
                <a:moveTo>
                  <a:pt x="1239113" y="304787"/>
                </a:moveTo>
                <a:lnTo>
                  <a:pt x="1211973" y="132194"/>
                </a:lnTo>
                <a:lnTo>
                  <a:pt x="1206296" y="96062"/>
                </a:lnTo>
                <a:lnTo>
                  <a:pt x="1096937" y="51676"/>
                </a:lnTo>
                <a:lnTo>
                  <a:pt x="1096937" y="425577"/>
                </a:lnTo>
                <a:lnTo>
                  <a:pt x="983297" y="537311"/>
                </a:lnTo>
                <a:lnTo>
                  <a:pt x="804037" y="514959"/>
                </a:lnTo>
                <a:lnTo>
                  <a:pt x="739381" y="291477"/>
                </a:lnTo>
                <a:lnTo>
                  <a:pt x="853960" y="132194"/>
                </a:lnTo>
                <a:lnTo>
                  <a:pt x="1081252" y="187363"/>
                </a:lnTo>
                <a:lnTo>
                  <a:pt x="1096937" y="425577"/>
                </a:lnTo>
                <a:lnTo>
                  <a:pt x="1096937" y="51676"/>
                </a:lnTo>
                <a:lnTo>
                  <a:pt x="1014209" y="18084"/>
                </a:lnTo>
                <a:lnTo>
                  <a:pt x="726059" y="0"/>
                </a:lnTo>
                <a:lnTo>
                  <a:pt x="601002" y="192100"/>
                </a:lnTo>
                <a:lnTo>
                  <a:pt x="601002" y="432219"/>
                </a:lnTo>
                <a:lnTo>
                  <a:pt x="709409" y="657606"/>
                </a:lnTo>
                <a:lnTo>
                  <a:pt x="1014209" y="672350"/>
                </a:lnTo>
                <a:lnTo>
                  <a:pt x="1222933" y="576287"/>
                </a:lnTo>
                <a:lnTo>
                  <a:pt x="1225257" y="537311"/>
                </a:lnTo>
                <a:lnTo>
                  <a:pt x="1239113" y="304787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8377428" y="4622082"/>
            <a:ext cx="1383030" cy="691515"/>
          </a:xfrm>
          <a:custGeom>
            <a:avLst/>
            <a:gdLst/>
            <a:ahLst/>
            <a:cxnLst/>
            <a:rect l="l" t="t" r="r" b="b"/>
            <a:pathLst>
              <a:path w="1383029" h="691514">
                <a:moveTo>
                  <a:pt x="540626" y="496404"/>
                </a:moveTo>
                <a:lnTo>
                  <a:pt x="455993" y="411772"/>
                </a:lnTo>
                <a:lnTo>
                  <a:pt x="397979" y="353758"/>
                </a:lnTo>
                <a:lnTo>
                  <a:pt x="453885" y="282435"/>
                </a:lnTo>
                <a:lnTo>
                  <a:pt x="525411" y="191147"/>
                </a:lnTo>
                <a:lnTo>
                  <a:pt x="453161" y="112217"/>
                </a:lnTo>
                <a:lnTo>
                  <a:pt x="383247" y="35852"/>
                </a:lnTo>
                <a:lnTo>
                  <a:pt x="383247" y="540156"/>
                </a:lnTo>
                <a:lnTo>
                  <a:pt x="149313" y="602449"/>
                </a:lnTo>
                <a:lnTo>
                  <a:pt x="164045" y="411772"/>
                </a:lnTo>
                <a:lnTo>
                  <a:pt x="383247" y="540156"/>
                </a:lnTo>
                <a:lnTo>
                  <a:pt x="383247" y="35852"/>
                </a:lnTo>
                <a:lnTo>
                  <a:pt x="377063" y="29095"/>
                </a:lnTo>
                <a:lnTo>
                  <a:pt x="377063" y="209677"/>
                </a:lnTo>
                <a:lnTo>
                  <a:pt x="164998" y="282435"/>
                </a:lnTo>
                <a:lnTo>
                  <a:pt x="160274" y="271792"/>
                </a:lnTo>
                <a:lnTo>
                  <a:pt x="156083" y="239877"/>
                </a:lnTo>
                <a:lnTo>
                  <a:pt x="152425" y="186690"/>
                </a:lnTo>
                <a:lnTo>
                  <a:pt x="149313" y="112217"/>
                </a:lnTo>
                <a:lnTo>
                  <a:pt x="377063" y="209677"/>
                </a:lnTo>
                <a:lnTo>
                  <a:pt x="377063" y="29095"/>
                </a:lnTo>
                <a:lnTo>
                  <a:pt x="350431" y="0"/>
                </a:lnTo>
                <a:lnTo>
                  <a:pt x="0" y="42316"/>
                </a:lnTo>
                <a:lnTo>
                  <a:pt x="17602" y="686600"/>
                </a:lnTo>
                <a:lnTo>
                  <a:pt x="493077" y="658063"/>
                </a:lnTo>
                <a:lnTo>
                  <a:pt x="509435" y="602449"/>
                </a:lnTo>
                <a:lnTo>
                  <a:pt x="540626" y="496404"/>
                </a:lnTo>
                <a:close/>
              </a:path>
              <a:path w="1383029" h="691514">
                <a:moveTo>
                  <a:pt x="1096467" y="513524"/>
                </a:moveTo>
                <a:lnTo>
                  <a:pt x="1038453" y="387045"/>
                </a:lnTo>
                <a:lnTo>
                  <a:pt x="1001369" y="306209"/>
                </a:lnTo>
                <a:lnTo>
                  <a:pt x="970470" y="304520"/>
                </a:lnTo>
                <a:lnTo>
                  <a:pt x="970470" y="529691"/>
                </a:lnTo>
                <a:lnTo>
                  <a:pt x="740803" y="577240"/>
                </a:lnTo>
                <a:lnTo>
                  <a:pt x="758875" y="387045"/>
                </a:lnTo>
                <a:lnTo>
                  <a:pt x="970470" y="529691"/>
                </a:lnTo>
                <a:lnTo>
                  <a:pt x="970470" y="304520"/>
                </a:lnTo>
                <a:lnTo>
                  <a:pt x="742238" y="291947"/>
                </a:lnTo>
                <a:lnTo>
                  <a:pt x="758875" y="20929"/>
                </a:lnTo>
                <a:lnTo>
                  <a:pt x="592455" y="11417"/>
                </a:lnTo>
                <a:lnTo>
                  <a:pt x="580567" y="672820"/>
                </a:lnTo>
                <a:lnTo>
                  <a:pt x="986155" y="686600"/>
                </a:lnTo>
                <a:lnTo>
                  <a:pt x="1055852" y="577240"/>
                </a:lnTo>
                <a:lnTo>
                  <a:pt x="1096467" y="513524"/>
                </a:lnTo>
                <a:close/>
              </a:path>
              <a:path w="1383029" h="691514">
                <a:moveTo>
                  <a:pt x="1382712" y="20929"/>
                </a:moveTo>
                <a:lnTo>
                  <a:pt x="1202016" y="20929"/>
                </a:lnTo>
                <a:lnTo>
                  <a:pt x="1140218" y="691349"/>
                </a:lnTo>
                <a:lnTo>
                  <a:pt x="1327543" y="691349"/>
                </a:lnTo>
                <a:lnTo>
                  <a:pt x="1382712" y="20929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9814344" y="4638249"/>
            <a:ext cx="1080770" cy="680085"/>
          </a:xfrm>
          <a:custGeom>
            <a:avLst/>
            <a:gdLst/>
            <a:ahLst/>
            <a:cxnLst/>
            <a:rect l="l" t="t" r="r" b="b"/>
            <a:pathLst>
              <a:path w="1080770" h="680085">
                <a:moveTo>
                  <a:pt x="546811" y="679945"/>
                </a:moveTo>
                <a:lnTo>
                  <a:pt x="494499" y="4762"/>
                </a:lnTo>
                <a:lnTo>
                  <a:pt x="304304" y="0"/>
                </a:lnTo>
                <a:lnTo>
                  <a:pt x="180682" y="385140"/>
                </a:lnTo>
                <a:lnTo>
                  <a:pt x="136944" y="19011"/>
                </a:lnTo>
                <a:lnTo>
                  <a:pt x="0" y="0"/>
                </a:lnTo>
                <a:lnTo>
                  <a:pt x="36131" y="670433"/>
                </a:lnTo>
                <a:lnTo>
                  <a:pt x="199694" y="675182"/>
                </a:lnTo>
                <a:lnTo>
                  <a:pt x="333794" y="242493"/>
                </a:lnTo>
                <a:lnTo>
                  <a:pt x="370878" y="670433"/>
                </a:lnTo>
                <a:lnTo>
                  <a:pt x="546811" y="679945"/>
                </a:lnTo>
                <a:close/>
              </a:path>
              <a:path w="1080770" h="680085">
                <a:moveTo>
                  <a:pt x="1080770" y="4762"/>
                </a:moveTo>
                <a:lnTo>
                  <a:pt x="590080" y="4762"/>
                </a:lnTo>
                <a:lnTo>
                  <a:pt x="604342" y="670433"/>
                </a:lnTo>
                <a:lnTo>
                  <a:pt x="732726" y="675182"/>
                </a:lnTo>
                <a:lnTo>
                  <a:pt x="756500" y="171653"/>
                </a:lnTo>
                <a:lnTo>
                  <a:pt x="1065555" y="177825"/>
                </a:lnTo>
                <a:lnTo>
                  <a:pt x="1080770" y="4762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0946934" y="4638246"/>
            <a:ext cx="475615" cy="675640"/>
          </a:xfrm>
          <a:custGeom>
            <a:avLst/>
            <a:gdLst/>
            <a:ahLst/>
            <a:cxnLst/>
            <a:rect l="l" t="t" r="r" b="b"/>
            <a:pathLst>
              <a:path w="475615" h="675639">
                <a:moveTo>
                  <a:pt x="364711" y="0"/>
                </a:moveTo>
                <a:lnTo>
                  <a:pt x="47548" y="4753"/>
                </a:lnTo>
                <a:lnTo>
                  <a:pt x="0" y="675183"/>
                </a:lnTo>
                <a:lnTo>
                  <a:pt x="136477" y="670429"/>
                </a:lnTo>
                <a:lnTo>
                  <a:pt x="170225" y="463116"/>
                </a:lnTo>
                <a:lnTo>
                  <a:pt x="449808" y="450761"/>
                </a:lnTo>
                <a:lnTo>
                  <a:pt x="462412" y="325225"/>
                </a:lnTo>
                <a:lnTo>
                  <a:pt x="175931" y="325225"/>
                </a:lnTo>
                <a:lnTo>
                  <a:pt x="198276" y="121242"/>
                </a:lnTo>
                <a:lnTo>
                  <a:pt x="433609" y="121242"/>
                </a:lnTo>
                <a:lnTo>
                  <a:pt x="364711" y="0"/>
                </a:lnTo>
                <a:close/>
              </a:path>
              <a:path w="475615" h="675639">
                <a:moveTo>
                  <a:pt x="433609" y="121242"/>
                </a:moveTo>
                <a:lnTo>
                  <a:pt x="198276" y="121242"/>
                </a:lnTo>
                <a:lnTo>
                  <a:pt x="337602" y="190193"/>
                </a:lnTo>
                <a:lnTo>
                  <a:pt x="322388" y="303362"/>
                </a:lnTo>
                <a:lnTo>
                  <a:pt x="175931" y="325225"/>
                </a:lnTo>
                <a:lnTo>
                  <a:pt x="462412" y="325225"/>
                </a:lnTo>
                <a:lnTo>
                  <a:pt x="475493" y="194946"/>
                </a:lnTo>
                <a:lnTo>
                  <a:pt x="433609" y="121242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1477127" y="4633492"/>
            <a:ext cx="802640" cy="680085"/>
          </a:xfrm>
          <a:custGeom>
            <a:avLst/>
            <a:gdLst/>
            <a:ahLst/>
            <a:cxnLst/>
            <a:rect l="l" t="t" r="r" b="b"/>
            <a:pathLst>
              <a:path w="802640" h="680085">
                <a:moveTo>
                  <a:pt x="802143" y="9507"/>
                </a:moveTo>
                <a:lnTo>
                  <a:pt x="621457" y="9507"/>
                </a:lnTo>
                <a:lnTo>
                  <a:pt x="559647" y="679937"/>
                </a:lnTo>
                <a:lnTo>
                  <a:pt x="746982" y="679937"/>
                </a:lnTo>
                <a:lnTo>
                  <a:pt x="802143" y="9507"/>
                </a:lnTo>
                <a:close/>
              </a:path>
              <a:path w="802640" h="680085">
                <a:moveTo>
                  <a:pt x="11884" y="0"/>
                </a:moveTo>
                <a:lnTo>
                  <a:pt x="0" y="661403"/>
                </a:lnTo>
                <a:lnTo>
                  <a:pt x="405589" y="675183"/>
                </a:lnTo>
                <a:lnTo>
                  <a:pt x="475290" y="565825"/>
                </a:lnTo>
                <a:lnTo>
                  <a:pt x="160235" y="565825"/>
                </a:lnTo>
                <a:lnTo>
                  <a:pt x="178308" y="375632"/>
                </a:lnTo>
                <a:lnTo>
                  <a:pt x="457883" y="375632"/>
                </a:lnTo>
                <a:lnTo>
                  <a:pt x="420803" y="294797"/>
                </a:lnTo>
                <a:lnTo>
                  <a:pt x="161670" y="280535"/>
                </a:lnTo>
                <a:lnTo>
                  <a:pt x="178308" y="9507"/>
                </a:lnTo>
                <a:lnTo>
                  <a:pt x="11884" y="0"/>
                </a:lnTo>
                <a:close/>
              </a:path>
              <a:path w="802640" h="680085">
                <a:moveTo>
                  <a:pt x="457883" y="375632"/>
                </a:moveTo>
                <a:lnTo>
                  <a:pt x="178308" y="375632"/>
                </a:lnTo>
                <a:lnTo>
                  <a:pt x="389904" y="518277"/>
                </a:lnTo>
                <a:lnTo>
                  <a:pt x="160235" y="565825"/>
                </a:lnTo>
                <a:lnTo>
                  <a:pt x="475290" y="565825"/>
                </a:lnTo>
                <a:lnTo>
                  <a:pt x="515900" y="502110"/>
                </a:lnTo>
                <a:lnTo>
                  <a:pt x="457883" y="375632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2344362" y="4595462"/>
            <a:ext cx="1652905" cy="713740"/>
          </a:xfrm>
          <a:custGeom>
            <a:avLst/>
            <a:gdLst/>
            <a:ahLst/>
            <a:cxnLst/>
            <a:rect l="l" t="t" r="r" b="b"/>
            <a:pathLst>
              <a:path w="1652905" h="713739">
                <a:moveTo>
                  <a:pt x="540626" y="523024"/>
                </a:moveTo>
                <a:lnTo>
                  <a:pt x="455993" y="438391"/>
                </a:lnTo>
                <a:lnTo>
                  <a:pt x="397992" y="380377"/>
                </a:lnTo>
                <a:lnTo>
                  <a:pt x="453885" y="309054"/>
                </a:lnTo>
                <a:lnTo>
                  <a:pt x="525411" y="217766"/>
                </a:lnTo>
                <a:lnTo>
                  <a:pt x="453161" y="138836"/>
                </a:lnTo>
                <a:lnTo>
                  <a:pt x="383260" y="62471"/>
                </a:lnTo>
                <a:lnTo>
                  <a:pt x="383260" y="566775"/>
                </a:lnTo>
                <a:lnTo>
                  <a:pt x="149313" y="629069"/>
                </a:lnTo>
                <a:lnTo>
                  <a:pt x="164045" y="438391"/>
                </a:lnTo>
                <a:lnTo>
                  <a:pt x="383260" y="566775"/>
                </a:lnTo>
                <a:lnTo>
                  <a:pt x="383260" y="62471"/>
                </a:lnTo>
                <a:lnTo>
                  <a:pt x="377063" y="55702"/>
                </a:lnTo>
                <a:lnTo>
                  <a:pt x="377063" y="236296"/>
                </a:lnTo>
                <a:lnTo>
                  <a:pt x="164998" y="309054"/>
                </a:lnTo>
                <a:lnTo>
                  <a:pt x="160274" y="298411"/>
                </a:lnTo>
                <a:lnTo>
                  <a:pt x="156083" y="266496"/>
                </a:lnTo>
                <a:lnTo>
                  <a:pt x="152438" y="213309"/>
                </a:lnTo>
                <a:lnTo>
                  <a:pt x="149313" y="138836"/>
                </a:lnTo>
                <a:lnTo>
                  <a:pt x="377063" y="236296"/>
                </a:lnTo>
                <a:lnTo>
                  <a:pt x="377063" y="55702"/>
                </a:lnTo>
                <a:lnTo>
                  <a:pt x="350443" y="26619"/>
                </a:lnTo>
                <a:lnTo>
                  <a:pt x="0" y="68935"/>
                </a:lnTo>
                <a:lnTo>
                  <a:pt x="17602" y="713219"/>
                </a:lnTo>
                <a:lnTo>
                  <a:pt x="493090" y="684682"/>
                </a:lnTo>
                <a:lnTo>
                  <a:pt x="509447" y="629069"/>
                </a:lnTo>
                <a:lnTo>
                  <a:pt x="540626" y="523024"/>
                </a:lnTo>
                <a:close/>
              </a:path>
              <a:path w="1652905" h="713739">
                <a:moveTo>
                  <a:pt x="1182077" y="713219"/>
                </a:moveTo>
                <a:lnTo>
                  <a:pt x="1127544" y="523024"/>
                </a:lnTo>
                <a:lnTo>
                  <a:pt x="1094282" y="407009"/>
                </a:lnTo>
                <a:lnTo>
                  <a:pt x="1018476" y="142633"/>
                </a:lnTo>
                <a:lnTo>
                  <a:pt x="991882" y="49911"/>
                </a:lnTo>
                <a:lnTo>
                  <a:pt x="944333" y="49669"/>
                </a:lnTo>
                <a:lnTo>
                  <a:pt x="944333" y="407009"/>
                </a:lnTo>
                <a:lnTo>
                  <a:pt x="754138" y="407009"/>
                </a:lnTo>
                <a:lnTo>
                  <a:pt x="831164" y="142633"/>
                </a:lnTo>
                <a:lnTo>
                  <a:pt x="944333" y="407009"/>
                </a:lnTo>
                <a:lnTo>
                  <a:pt x="944333" y="49669"/>
                </a:lnTo>
                <a:lnTo>
                  <a:pt x="727519" y="48501"/>
                </a:lnTo>
                <a:lnTo>
                  <a:pt x="563956" y="713219"/>
                </a:lnTo>
                <a:lnTo>
                  <a:pt x="706589" y="713219"/>
                </a:lnTo>
                <a:lnTo>
                  <a:pt x="801687" y="523024"/>
                </a:lnTo>
                <a:lnTo>
                  <a:pt x="896785" y="523024"/>
                </a:lnTo>
                <a:lnTo>
                  <a:pt x="991882" y="713219"/>
                </a:lnTo>
                <a:lnTo>
                  <a:pt x="1182077" y="713219"/>
                </a:lnTo>
                <a:close/>
              </a:path>
              <a:path w="1652905" h="713739">
                <a:moveTo>
                  <a:pt x="1652790" y="0"/>
                </a:moveTo>
                <a:lnTo>
                  <a:pt x="1224851" y="47548"/>
                </a:lnTo>
                <a:lnTo>
                  <a:pt x="1224851" y="713219"/>
                </a:lnTo>
                <a:lnTo>
                  <a:pt x="1652790" y="687539"/>
                </a:lnTo>
                <a:lnTo>
                  <a:pt x="1652790" y="549656"/>
                </a:lnTo>
                <a:lnTo>
                  <a:pt x="1367497" y="557250"/>
                </a:lnTo>
                <a:lnTo>
                  <a:pt x="1367497" y="427926"/>
                </a:lnTo>
                <a:lnTo>
                  <a:pt x="1652790" y="407962"/>
                </a:lnTo>
                <a:lnTo>
                  <a:pt x="1652790" y="285280"/>
                </a:lnTo>
                <a:lnTo>
                  <a:pt x="1337068" y="285280"/>
                </a:lnTo>
                <a:lnTo>
                  <a:pt x="1344676" y="190182"/>
                </a:lnTo>
                <a:lnTo>
                  <a:pt x="1652790" y="142633"/>
                </a:lnTo>
                <a:lnTo>
                  <a:pt x="1652790" y="0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4054756" y="4642999"/>
            <a:ext cx="561340" cy="666115"/>
          </a:xfrm>
          <a:custGeom>
            <a:avLst/>
            <a:gdLst/>
            <a:ahLst/>
            <a:cxnLst/>
            <a:rect l="l" t="t" r="r" b="b"/>
            <a:pathLst>
              <a:path w="561340" h="666114">
                <a:moveTo>
                  <a:pt x="561071" y="0"/>
                </a:moveTo>
                <a:lnTo>
                  <a:pt x="0" y="0"/>
                </a:lnTo>
                <a:lnTo>
                  <a:pt x="0" y="157859"/>
                </a:lnTo>
                <a:lnTo>
                  <a:pt x="185439" y="170225"/>
                </a:lnTo>
                <a:lnTo>
                  <a:pt x="164989" y="665676"/>
                </a:lnTo>
                <a:lnTo>
                  <a:pt x="445536" y="665676"/>
                </a:lnTo>
                <a:lnTo>
                  <a:pt x="375632" y="190193"/>
                </a:lnTo>
                <a:lnTo>
                  <a:pt x="561071" y="160707"/>
                </a:lnTo>
                <a:lnTo>
                  <a:pt x="561071" y="0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4906803" y="4622079"/>
            <a:ext cx="541020" cy="687070"/>
          </a:xfrm>
          <a:custGeom>
            <a:avLst/>
            <a:gdLst/>
            <a:ahLst/>
            <a:cxnLst/>
            <a:rect l="l" t="t" r="r" b="b"/>
            <a:pathLst>
              <a:path w="541019" h="687070">
                <a:moveTo>
                  <a:pt x="350439" y="0"/>
                </a:moveTo>
                <a:lnTo>
                  <a:pt x="0" y="42312"/>
                </a:lnTo>
                <a:lnTo>
                  <a:pt x="17601" y="686596"/>
                </a:lnTo>
                <a:lnTo>
                  <a:pt x="493084" y="658063"/>
                </a:lnTo>
                <a:lnTo>
                  <a:pt x="509444" y="602442"/>
                </a:lnTo>
                <a:lnTo>
                  <a:pt x="149314" y="602442"/>
                </a:lnTo>
                <a:lnTo>
                  <a:pt x="164047" y="411767"/>
                </a:lnTo>
                <a:lnTo>
                  <a:pt x="455996" y="411767"/>
                </a:lnTo>
                <a:lnTo>
                  <a:pt x="397987" y="353758"/>
                </a:lnTo>
                <a:lnTo>
                  <a:pt x="453883" y="282431"/>
                </a:lnTo>
                <a:lnTo>
                  <a:pt x="165000" y="282431"/>
                </a:lnTo>
                <a:lnTo>
                  <a:pt x="160274" y="271792"/>
                </a:lnTo>
                <a:lnTo>
                  <a:pt x="156085" y="239876"/>
                </a:lnTo>
                <a:lnTo>
                  <a:pt x="152432" y="186683"/>
                </a:lnTo>
                <a:lnTo>
                  <a:pt x="149314" y="112216"/>
                </a:lnTo>
                <a:lnTo>
                  <a:pt x="453164" y="112216"/>
                </a:lnTo>
                <a:lnTo>
                  <a:pt x="350439" y="0"/>
                </a:lnTo>
                <a:close/>
              </a:path>
              <a:path w="541019" h="687070">
                <a:moveTo>
                  <a:pt x="455996" y="411767"/>
                </a:moveTo>
                <a:lnTo>
                  <a:pt x="164047" y="411767"/>
                </a:lnTo>
                <a:lnTo>
                  <a:pt x="383255" y="540151"/>
                </a:lnTo>
                <a:lnTo>
                  <a:pt x="149314" y="602442"/>
                </a:lnTo>
                <a:lnTo>
                  <a:pt x="509444" y="602442"/>
                </a:lnTo>
                <a:lnTo>
                  <a:pt x="540632" y="496403"/>
                </a:lnTo>
                <a:lnTo>
                  <a:pt x="455996" y="411767"/>
                </a:lnTo>
                <a:close/>
              </a:path>
              <a:path w="541019" h="687070">
                <a:moveTo>
                  <a:pt x="453164" y="112216"/>
                </a:moveTo>
                <a:lnTo>
                  <a:pt x="149314" y="112216"/>
                </a:lnTo>
                <a:lnTo>
                  <a:pt x="377067" y="209679"/>
                </a:lnTo>
                <a:lnTo>
                  <a:pt x="165000" y="282431"/>
                </a:lnTo>
                <a:lnTo>
                  <a:pt x="453883" y="282431"/>
                </a:lnTo>
                <a:lnTo>
                  <a:pt x="525418" y="191146"/>
                </a:lnTo>
                <a:lnTo>
                  <a:pt x="453164" y="112216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5721720" y="4642999"/>
            <a:ext cx="761365" cy="666115"/>
          </a:xfrm>
          <a:custGeom>
            <a:avLst/>
            <a:gdLst/>
            <a:ahLst/>
            <a:cxnLst/>
            <a:rect l="l" t="t" r="r" b="b"/>
            <a:pathLst>
              <a:path w="761365" h="666114">
                <a:moveTo>
                  <a:pt x="760772" y="0"/>
                </a:moveTo>
                <a:lnTo>
                  <a:pt x="570579" y="0"/>
                </a:lnTo>
                <a:lnTo>
                  <a:pt x="380386" y="285289"/>
                </a:lnTo>
                <a:lnTo>
                  <a:pt x="237741" y="0"/>
                </a:lnTo>
                <a:lnTo>
                  <a:pt x="73222" y="0"/>
                </a:lnTo>
                <a:lnTo>
                  <a:pt x="0" y="665676"/>
                </a:lnTo>
                <a:lnTo>
                  <a:pt x="142644" y="665676"/>
                </a:lnTo>
                <a:lnTo>
                  <a:pt x="216349" y="332838"/>
                </a:lnTo>
                <a:lnTo>
                  <a:pt x="363737" y="537774"/>
                </a:lnTo>
                <a:lnTo>
                  <a:pt x="523031" y="349957"/>
                </a:lnTo>
                <a:lnTo>
                  <a:pt x="501639" y="665676"/>
                </a:lnTo>
                <a:lnTo>
                  <a:pt x="746511" y="665676"/>
                </a:lnTo>
                <a:lnTo>
                  <a:pt x="760772" y="0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6527758" y="4638246"/>
            <a:ext cx="547370" cy="680085"/>
          </a:xfrm>
          <a:custGeom>
            <a:avLst/>
            <a:gdLst/>
            <a:ahLst/>
            <a:cxnLst/>
            <a:rect l="l" t="t" r="r" b="b"/>
            <a:pathLst>
              <a:path w="547369" h="680085">
                <a:moveTo>
                  <a:pt x="304304" y="0"/>
                </a:moveTo>
                <a:lnTo>
                  <a:pt x="180685" y="385140"/>
                </a:lnTo>
                <a:lnTo>
                  <a:pt x="136938" y="19015"/>
                </a:lnTo>
                <a:lnTo>
                  <a:pt x="0" y="0"/>
                </a:lnTo>
                <a:lnTo>
                  <a:pt x="36135" y="670429"/>
                </a:lnTo>
                <a:lnTo>
                  <a:pt x="199700" y="675183"/>
                </a:lnTo>
                <a:lnTo>
                  <a:pt x="333790" y="242495"/>
                </a:lnTo>
                <a:lnTo>
                  <a:pt x="370878" y="670429"/>
                </a:lnTo>
                <a:lnTo>
                  <a:pt x="546810" y="679937"/>
                </a:lnTo>
                <a:lnTo>
                  <a:pt x="494498" y="4753"/>
                </a:lnTo>
                <a:lnTo>
                  <a:pt x="304304" y="0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7122557" y="4638246"/>
            <a:ext cx="475615" cy="675640"/>
          </a:xfrm>
          <a:custGeom>
            <a:avLst/>
            <a:gdLst/>
            <a:ahLst/>
            <a:cxnLst/>
            <a:rect l="l" t="t" r="r" b="b"/>
            <a:pathLst>
              <a:path w="475615" h="675639">
                <a:moveTo>
                  <a:pt x="364711" y="0"/>
                </a:moveTo>
                <a:lnTo>
                  <a:pt x="47548" y="4753"/>
                </a:lnTo>
                <a:lnTo>
                  <a:pt x="0" y="675183"/>
                </a:lnTo>
                <a:lnTo>
                  <a:pt x="136477" y="670429"/>
                </a:lnTo>
                <a:lnTo>
                  <a:pt x="170225" y="463116"/>
                </a:lnTo>
                <a:lnTo>
                  <a:pt x="449808" y="450761"/>
                </a:lnTo>
                <a:lnTo>
                  <a:pt x="462412" y="325225"/>
                </a:lnTo>
                <a:lnTo>
                  <a:pt x="175931" y="325225"/>
                </a:lnTo>
                <a:lnTo>
                  <a:pt x="198276" y="121242"/>
                </a:lnTo>
                <a:lnTo>
                  <a:pt x="433609" y="121242"/>
                </a:lnTo>
                <a:lnTo>
                  <a:pt x="364711" y="0"/>
                </a:lnTo>
                <a:close/>
              </a:path>
              <a:path w="475615" h="675639">
                <a:moveTo>
                  <a:pt x="433609" y="121242"/>
                </a:moveTo>
                <a:lnTo>
                  <a:pt x="198276" y="121242"/>
                </a:lnTo>
                <a:lnTo>
                  <a:pt x="337602" y="190193"/>
                </a:lnTo>
                <a:lnTo>
                  <a:pt x="322388" y="303362"/>
                </a:lnTo>
                <a:lnTo>
                  <a:pt x="175931" y="325225"/>
                </a:lnTo>
                <a:lnTo>
                  <a:pt x="462412" y="325225"/>
                </a:lnTo>
                <a:lnTo>
                  <a:pt x="475493" y="194946"/>
                </a:lnTo>
                <a:lnTo>
                  <a:pt x="433609" y="121242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7659881" y="4595451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21521" y="5905226"/>
            <a:ext cx="3058795" cy="674370"/>
          </a:xfrm>
          <a:custGeom>
            <a:avLst/>
            <a:gdLst/>
            <a:ahLst/>
            <a:cxnLst/>
            <a:rect l="l" t="t" r="r" b="b"/>
            <a:pathLst>
              <a:path w="3058795" h="674370">
                <a:moveTo>
                  <a:pt x="561073" y="4762"/>
                </a:moveTo>
                <a:lnTo>
                  <a:pt x="0" y="4762"/>
                </a:lnTo>
                <a:lnTo>
                  <a:pt x="0" y="162610"/>
                </a:lnTo>
                <a:lnTo>
                  <a:pt x="185445" y="174980"/>
                </a:lnTo>
                <a:lnTo>
                  <a:pt x="164985" y="670433"/>
                </a:lnTo>
                <a:lnTo>
                  <a:pt x="445541" y="670433"/>
                </a:lnTo>
                <a:lnTo>
                  <a:pt x="375627" y="194945"/>
                </a:lnTo>
                <a:lnTo>
                  <a:pt x="561073" y="165468"/>
                </a:lnTo>
                <a:lnTo>
                  <a:pt x="561073" y="4762"/>
                </a:lnTo>
                <a:close/>
              </a:path>
              <a:path w="3058795" h="674370">
                <a:moveTo>
                  <a:pt x="1239126" y="306209"/>
                </a:moveTo>
                <a:lnTo>
                  <a:pt x="1211986" y="133616"/>
                </a:lnTo>
                <a:lnTo>
                  <a:pt x="1206309" y="97485"/>
                </a:lnTo>
                <a:lnTo>
                  <a:pt x="1096949" y="53098"/>
                </a:lnTo>
                <a:lnTo>
                  <a:pt x="1096949" y="426999"/>
                </a:lnTo>
                <a:lnTo>
                  <a:pt x="983310" y="538734"/>
                </a:lnTo>
                <a:lnTo>
                  <a:pt x="804049" y="516382"/>
                </a:lnTo>
                <a:lnTo>
                  <a:pt x="739394" y="292900"/>
                </a:lnTo>
                <a:lnTo>
                  <a:pt x="853973" y="133616"/>
                </a:lnTo>
                <a:lnTo>
                  <a:pt x="1081265" y="188785"/>
                </a:lnTo>
                <a:lnTo>
                  <a:pt x="1096949" y="426999"/>
                </a:lnTo>
                <a:lnTo>
                  <a:pt x="1096949" y="53098"/>
                </a:lnTo>
                <a:lnTo>
                  <a:pt x="1014222" y="19507"/>
                </a:lnTo>
                <a:lnTo>
                  <a:pt x="726071" y="1422"/>
                </a:lnTo>
                <a:lnTo>
                  <a:pt x="601014" y="193522"/>
                </a:lnTo>
                <a:lnTo>
                  <a:pt x="601014" y="433641"/>
                </a:lnTo>
                <a:lnTo>
                  <a:pt x="709422" y="659028"/>
                </a:lnTo>
                <a:lnTo>
                  <a:pt x="1014222" y="673773"/>
                </a:lnTo>
                <a:lnTo>
                  <a:pt x="1222946" y="577710"/>
                </a:lnTo>
                <a:lnTo>
                  <a:pt x="1225270" y="538734"/>
                </a:lnTo>
                <a:lnTo>
                  <a:pt x="1239126" y="306209"/>
                </a:lnTo>
                <a:close/>
              </a:path>
              <a:path w="3058795" h="674370">
                <a:moveTo>
                  <a:pt x="1840611" y="4762"/>
                </a:moveTo>
                <a:lnTo>
                  <a:pt x="1279537" y="4762"/>
                </a:lnTo>
                <a:lnTo>
                  <a:pt x="1279537" y="162610"/>
                </a:lnTo>
                <a:lnTo>
                  <a:pt x="1464983" y="174980"/>
                </a:lnTo>
                <a:lnTo>
                  <a:pt x="1444536" y="670433"/>
                </a:lnTo>
                <a:lnTo>
                  <a:pt x="1725079" y="670433"/>
                </a:lnTo>
                <a:lnTo>
                  <a:pt x="1655178" y="194945"/>
                </a:lnTo>
                <a:lnTo>
                  <a:pt x="1840611" y="165468"/>
                </a:lnTo>
                <a:lnTo>
                  <a:pt x="1840611" y="4762"/>
                </a:lnTo>
                <a:close/>
              </a:path>
              <a:path w="3058795" h="674370">
                <a:moveTo>
                  <a:pt x="2492514" y="670433"/>
                </a:moveTo>
                <a:lnTo>
                  <a:pt x="2437981" y="480237"/>
                </a:lnTo>
                <a:lnTo>
                  <a:pt x="2404707" y="364223"/>
                </a:lnTo>
                <a:lnTo>
                  <a:pt x="2328900" y="99847"/>
                </a:lnTo>
                <a:lnTo>
                  <a:pt x="2302319" y="7124"/>
                </a:lnTo>
                <a:lnTo>
                  <a:pt x="2254770" y="6883"/>
                </a:lnTo>
                <a:lnTo>
                  <a:pt x="2254770" y="364223"/>
                </a:lnTo>
                <a:lnTo>
                  <a:pt x="2064575" y="364223"/>
                </a:lnTo>
                <a:lnTo>
                  <a:pt x="2141601" y="99847"/>
                </a:lnTo>
                <a:lnTo>
                  <a:pt x="2254770" y="364223"/>
                </a:lnTo>
                <a:lnTo>
                  <a:pt x="2254770" y="6883"/>
                </a:lnTo>
                <a:lnTo>
                  <a:pt x="2037943" y="5715"/>
                </a:lnTo>
                <a:lnTo>
                  <a:pt x="1874380" y="670433"/>
                </a:lnTo>
                <a:lnTo>
                  <a:pt x="2017026" y="670433"/>
                </a:lnTo>
                <a:lnTo>
                  <a:pt x="2112124" y="480237"/>
                </a:lnTo>
                <a:lnTo>
                  <a:pt x="2207222" y="480237"/>
                </a:lnTo>
                <a:lnTo>
                  <a:pt x="2302319" y="670433"/>
                </a:lnTo>
                <a:lnTo>
                  <a:pt x="2492514" y="670433"/>
                </a:lnTo>
                <a:close/>
              </a:path>
              <a:path w="3058795" h="674370">
                <a:moveTo>
                  <a:pt x="3058325" y="19024"/>
                </a:moveTo>
                <a:lnTo>
                  <a:pt x="2658922" y="0"/>
                </a:lnTo>
                <a:lnTo>
                  <a:pt x="2645600" y="432689"/>
                </a:lnTo>
                <a:lnTo>
                  <a:pt x="2606624" y="537781"/>
                </a:lnTo>
                <a:lnTo>
                  <a:pt x="2525788" y="556323"/>
                </a:lnTo>
                <a:lnTo>
                  <a:pt x="2535301" y="670433"/>
                </a:lnTo>
                <a:lnTo>
                  <a:pt x="2701721" y="638568"/>
                </a:lnTo>
                <a:lnTo>
                  <a:pt x="2758770" y="462178"/>
                </a:lnTo>
                <a:lnTo>
                  <a:pt x="2777794" y="123634"/>
                </a:lnTo>
                <a:lnTo>
                  <a:pt x="2937560" y="145973"/>
                </a:lnTo>
                <a:lnTo>
                  <a:pt x="2925203" y="670433"/>
                </a:lnTo>
                <a:lnTo>
                  <a:pt x="3058325" y="657123"/>
                </a:lnTo>
                <a:lnTo>
                  <a:pt x="3058325" y="19024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530260" y="5900469"/>
            <a:ext cx="516255" cy="689610"/>
          </a:xfrm>
          <a:custGeom>
            <a:avLst/>
            <a:gdLst/>
            <a:ahLst/>
            <a:cxnLst/>
            <a:rect l="l" t="t" r="r" b="b"/>
            <a:pathLst>
              <a:path w="516254" h="689609">
                <a:moveTo>
                  <a:pt x="11884" y="0"/>
                </a:moveTo>
                <a:lnTo>
                  <a:pt x="0" y="675654"/>
                </a:lnTo>
                <a:lnTo>
                  <a:pt x="405589" y="689444"/>
                </a:lnTo>
                <a:lnTo>
                  <a:pt x="475290" y="580087"/>
                </a:lnTo>
                <a:lnTo>
                  <a:pt x="160235" y="580087"/>
                </a:lnTo>
                <a:lnTo>
                  <a:pt x="178308" y="389893"/>
                </a:lnTo>
                <a:lnTo>
                  <a:pt x="457883" y="389893"/>
                </a:lnTo>
                <a:lnTo>
                  <a:pt x="420803" y="309058"/>
                </a:lnTo>
                <a:lnTo>
                  <a:pt x="161670" y="294797"/>
                </a:lnTo>
                <a:lnTo>
                  <a:pt x="178308" y="9507"/>
                </a:lnTo>
                <a:lnTo>
                  <a:pt x="11884" y="0"/>
                </a:lnTo>
                <a:close/>
              </a:path>
              <a:path w="516254" h="689609">
                <a:moveTo>
                  <a:pt x="457883" y="389893"/>
                </a:moveTo>
                <a:lnTo>
                  <a:pt x="178308" y="389893"/>
                </a:lnTo>
                <a:lnTo>
                  <a:pt x="389904" y="532538"/>
                </a:lnTo>
                <a:lnTo>
                  <a:pt x="160235" y="580087"/>
                </a:lnTo>
                <a:lnTo>
                  <a:pt x="475290" y="580087"/>
                </a:lnTo>
                <a:lnTo>
                  <a:pt x="515900" y="516371"/>
                </a:lnTo>
                <a:lnTo>
                  <a:pt x="457883" y="389893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102731" y="5905226"/>
            <a:ext cx="2549525" cy="680085"/>
          </a:xfrm>
          <a:custGeom>
            <a:avLst/>
            <a:gdLst/>
            <a:ahLst/>
            <a:cxnLst/>
            <a:rect l="l" t="t" r="r" b="b"/>
            <a:pathLst>
              <a:path w="2549525" h="680084">
                <a:moveTo>
                  <a:pt x="658558" y="644753"/>
                </a:moveTo>
                <a:lnTo>
                  <a:pt x="652602" y="549376"/>
                </a:lnTo>
                <a:lnTo>
                  <a:pt x="646874" y="461632"/>
                </a:lnTo>
                <a:lnTo>
                  <a:pt x="641400" y="381508"/>
                </a:lnTo>
                <a:lnTo>
                  <a:pt x="636155" y="309029"/>
                </a:lnTo>
                <a:lnTo>
                  <a:pt x="631139" y="244170"/>
                </a:lnTo>
                <a:lnTo>
                  <a:pt x="626364" y="186944"/>
                </a:lnTo>
                <a:lnTo>
                  <a:pt x="621830" y="137350"/>
                </a:lnTo>
                <a:lnTo>
                  <a:pt x="617537" y="95377"/>
                </a:lnTo>
                <a:lnTo>
                  <a:pt x="609650" y="34340"/>
                </a:lnTo>
                <a:lnTo>
                  <a:pt x="599592" y="0"/>
                </a:lnTo>
                <a:lnTo>
                  <a:pt x="407009" y="0"/>
                </a:lnTo>
                <a:lnTo>
                  <a:pt x="437438" y="332841"/>
                </a:lnTo>
                <a:lnTo>
                  <a:pt x="152146" y="347103"/>
                </a:lnTo>
                <a:lnTo>
                  <a:pt x="123621" y="14262"/>
                </a:lnTo>
                <a:lnTo>
                  <a:pt x="0" y="14262"/>
                </a:lnTo>
                <a:lnTo>
                  <a:pt x="25666" y="679945"/>
                </a:lnTo>
                <a:lnTo>
                  <a:pt x="165950" y="659015"/>
                </a:lnTo>
                <a:lnTo>
                  <a:pt x="152146" y="442201"/>
                </a:lnTo>
                <a:lnTo>
                  <a:pt x="456946" y="427939"/>
                </a:lnTo>
                <a:lnTo>
                  <a:pt x="484987" y="650951"/>
                </a:lnTo>
                <a:lnTo>
                  <a:pt x="658558" y="644753"/>
                </a:lnTo>
                <a:close/>
              </a:path>
              <a:path w="2549525" h="680084">
                <a:moveTo>
                  <a:pt x="1340866" y="306209"/>
                </a:moveTo>
                <a:lnTo>
                  <a:pt x="1313738" y="133616"/>
                </a:lnTo>
                <a:lnTo>
                  <a:pt x="1308049" y="97485"/>
                </a:lnTo>
                <a:lnTo>
                  <a:pt x="1198689" y="53098"/>
                </a:lnTo>
                <a:lnTo>
                  <a:pt x="1198689" y="426999"/>
                </a:lnTo>
                <a:lnTo>
                  <a:pt x="1085049" y="538734"/>
                </a:lnTo>
                <a:lnTo>
                  <a:pt x="905789" y="516382"/>
                </a:lnTo>
                <a:lnTo>
                  <a:pt x="841133" y="292900"/>
                </a:lnTo>
                <a:lnTo>
                  <a:pt x="955713" y="133616"/>
                </a:lnTo>
                <a:lnTo>
                  <a:pt x="1183005" y="188785"/>
                </a:lnTo>
                <a:lnTo>
                  <a:pt x="1198689" y="426999"/>
                </a:lnTo>
                <a:lnTo>
                  <a:pt x="1198689" y="53098"/>
                </a:lnTo>
                <a:lnTo>
                  <a:pt x="1115961" y="19507"/>
                </a:lnTo>
                <a:lnTo>
                  <a:pt x="827811" y="1422"/>
                </a:lnTo>
                <a:lnTo>
                  <a:pt x="702767" y="193522"/>
                </a:lnTo>
                <a:lnTo>
                  <a:pt x="702767" y="433641"/>
                </a:lnTo>
                <a:lnTo>
                  <a:pt x="811161" y="659028"/>
                </a:lnTo>
                <a:lnTo>
                  <a:pt x="1115961" y="673773"/>
                </a:lnTo>
                <a:lnTo>
                  <a:pt x="1324686" y="577710"/>
                </a:lnTo>
                <a:lnTo>
                  <a:pt x="1327010" y="538734"/>
                </a:lnTo>
                <a:lnTo>
                  <a:pt x="1340866" y="306209"/>
                </a:lnTo>
                <a:close/>
              </a:path>
              <a:path w="2549525" h="680084">
                <a:moveTo>
                  <a:pt x="1871980" y="4762"/>
                </a:moveTo>
                <a:lnTo>
                  <a:pt x="1381290" y="4762"/>
                </a:lnTo>
                <a:lnTo>
                  <a:pt x="1395552" y="670433"/>
                </a:lnTo>
                <a:lnTo>
                  <a:pt x="1523936" y="675182"/>
                </a:lnTo>
                <a:lnTo>
                  <a:pt x="1547710" y="171653"/>
                </a:lnTo>
                <a:lnTo>
                  <a:pt x="1856765" y="177825"/>
                </a:lnTo>
                <a:lnTo>
                  <a:pt x="1871980" y="4762"/>
                </a:lnTo>
                <a:close/>
              </a:path>
              <a:path w="2549525" h="680084">
                <a:moveTo>
                  <a:pt x="2549067" y="306209"/>
                </a:moveTo>
                <a:lnTo>
                  <a:pt x="2521940" y="133616"/>
                </a:lnTo>
                <a:lnTo>
                  <a:pt x="2516251" y="97485"/>
                </a:lnTo>
                <a:lnTo>
                  <a:pt x="2406904" y="53098"/>
                </a:lnTo>
                <a:lnTo>
                  <a:pt x="2406904" y="426999"/>
                </a:lnTo>
                <a:lnTo>
                  <a:pt x="2293264" y="538734"/>
                </a:lnTo>
                <a:lnTo>
                  <a:pt x="2113991" y="516382"/>
                </a:lnTo>
                <a:lnTo>
                  <a:pt x="2049335" y="292900"/>
                </a:lnTo>
                <a:lnTo>
                  <a:pt x="2163927" y="133616"/>
                </a:lnTo>
                <a:lnTo>
                  <a:pt x="2391219" y="188785"/>
                </a:lnTo>
                <a:lnTo>
                  <a:pt x="2406904" y="426999"/>
                </a:lnTo>
                <a:lnTo>
                  <a:pt x="2406904" y="53098"/>
                </a:lnTo>
                <a:lnTo>
                  <a:pt x="2324163" y="19507"/>
                </a:lnTo>
                <a:lnTo>
                  <a:pt x="2036025" y="1422"/>
                </a:lnTo>
                <a:lnTo>
                  <a:pt x="1910969" y="193522"/>
                </a:lnTo>
                <a:lnTo>
                  <a:pt x="1910969" y="433641"/>
                </a:lnTo>
                <a:lnTo>
                  <a:pt x="2019376" y="659028"/>
                </a:lnTo>
                <a:lnTo>
                  <a:pt x="2324163" y="673773"/>
                </a:lnTo>
                <a:lnTo>
                  <a:pt x="2532900" y="577710"/>
                </a:lnTo>
                <a:lnTo>
                  <a:pt x="2535212" y="538734"/>
                </a:lnTo>
                <a:lnTo>
                  <a:pt x="2549067" y="306209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943277" y="5905223"/>
            <a:ext cx="659130" cy="680085"/>
          </a:xfrm>
          <a:custGeom>
            <a:avLst/>
            <a:gdLst/>
            <a:ahLst/>
            <a:cxnLst/>
            <a:rect l="l" t="t" r="r" b="b"/>
            <a:pathLst>
              <a:path w="659129" h="680084">
                <a:moveTo>
                  <a:pt x="599594" y="0"/>
                </a:moveTo>
                <a:lnTo>
                  <a:pt x="407013" y="0"/>
                </a:lnTo>
                <a:lnTo>
                  <a:pt x="437442" y="332838"/>
                </a:lnTo>
                <a:lnTo>
                  <a:pt x="152152" y="347099"/>
                </a:lnTo>
                <a:lnTo>
                  <a:pt x="123629" y="14261"/>
                </a:lnTo>
                <a:lnTo>
                  <a:pt x="0" y="14261"/>
                </a:lnTo>
                <a:lnTo>
                  <a:pt x="25674" y="679937"/>
                </a:lnTo>
                <a:lnTo>
                  <a:pt x="165953" y="659016"/>
                </a:lnTo>
                <a:lnTo>
                  <a:pt x="152152" y="442195"/>
                </a:lnTo>
                <a:lnTo>
                  <a:pt x="456949" y="427934"/>
                </a:lnTo>
                <a:lnTo>
                  <a:pt x="484990" y="650943"/>
                </a:lnTo>
                <a:lnTo>
                  <a:pt x="658555" y="644755"/>
                </a:lnTo>
                <a:lnTo>
                  <a:pt x="652599" y="549376"/>
                </a:lnTo>
                <a:lnTo>
                  <a:pt x="646880" y="461628"/>
                </a:lnTo>
                <a:lnTo>
                  <a:pt x="641397" y="381510"/>
                </a:lnTo>
                <a:lnTo>
                  <a:pt x="636151" y="309023"/>
                </a:lnTo>
                <a:lnTo>
                  <a:pt x="631142" y="244166"/>
                </a:lnTo>
                <a:lnTo>
                  <a:pt x="626369" y="186939"/>
                </a:lnTo>
                <a:lnTo>
                  <a:pt x="621834" y="137343"/>
                </a:lnTo>
                <a:lnTo>
                  <a:pt x="617535" y="95377"/>
                </a:lnTo>
                <a:lnTo>
                  <a:pt x="609648" y="34335"/>
                </a:lnTo>
                <a:lnTo>
                  <a:pt x="602708" y="3815"/>
                </a:lnTo>
                <a:lnTo>
                  <a:pt x="599594" y="0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9663620" y="5862440"/>
            <a:ext cx="2311400" cy="855980"/>
          </a:xfrm>
          <a:custGeom>
            <a:avLst/>
            <a:gdLst/>
            <a:ahLst/>
            <a:cxnLst/>
            <a:rect l="l" t="t" r="r" b="b"/>
            <a:pathLst>
              <a:path w="2311400" h="855979">
                <a:moveTo>
                  <a:pt x="427939" y="0"/>
                </a:moveTo>
                <a:lnTo>
                  <a:pt x="0" y="47548"/>
                </a:lnTo>
                <a:lnTo>
                  <a:pt x="0" y="713219"/>
                </a:lnTo>
                <a:lnTo>
                  <a:pt x="427939" y="687539"/>
                </a:lnTo>
                <a:lnTo>
                  <a:pt x="427939" y="549656"/>
                </a:lnTo>
                <a:lnTo>
                  <a:pt x="142646" y="557250"/>
                </a:lnTo>
                <a:lnTo>
                  <a:pt x="142646" y="427926"/>
                </a:lnTo>
                <a:lnTo>
                  <a:pt x="427939" y="407962"/>
                </a:lnTo>
                <a:lnTo>
                  <a:pt x="427939" y="285280"/>
                </a:lnTo>
                <a:lnTo>
                  <a:pt x="112217" y="285280"/>
                </a:lnTo>
                <a:lnTo>
                  <a:pt x="119824" y="190182"/>
                </a:lnTo>
                <a:lnTo>
                  <a:pt x="427939" y="142633"/>
                </a:lnTo>
                <a:lnTo>
                  <a:pt x="427939" y="0"/>
                </a:lnTo>
                <a:close/>
              </a:path>
              <a:path w="2311400" h="855979">
                <a:moveTo>
                  <a:pt x="1069848" y="618121"/>
                </a:moveTo>
                <a:lnTo>
                  <a:pt x="953350" y="618121"/>
                </a:lnTo>
                <a:lnTo>
                  <a:pt x="955103" y="572008"/>
                </a:lnTo>
                <a:lnTo>
                  <a:pt x="969632" y="189712"/>
                </a:lnTo>
                <a:lnTo>
                  <a:pt x="975220" y="42786"/>
                </a:lnTo>
                <a:lnTo>
                  <a:pt x="873480" y="47155"/>
                </a:lnTo>
                <a:lnTo>
                  <a:pt x="873480" y="189712"/>
                </a:lnTo>
                <a:lnTo>
                  <a:pt x="836383" y="559155"/>
                </a:lnTo>
                <a:lnTo>
                  <a:pt x="668058" y="572008"/>
                </a:lnTo>
                <a:lnTo>
                  <a:pt x="733209" y="216814"/>
                </a:lnTo>
                <a:lnTo>
                  <a:pt x="873480" y="189712"/>
                </a:lnTo>
                <a:lnTo>
                  <a:pt x="873480" y="47155"/>
                </a:lnTo>
                <a:lnTo>
                  <a:pt x="642378" y="57048"/>
                </a:lnTo>
                <a:lnTo>
                  <a:pt x="562495" y="602437"/>
                </a:lnTo>
                <a:lnTo>
                  <a:pt x="476910" y="618121"/>
                </a:lnTo>
                <a:lnTo>
                  <a:pt x="467880" y="855865"/>
                </a:lnTo>
                <a:lnTo>
                  <a:pt x="594829" y="855865"/>
                </a:lnTo>
                <a:lnTo>
                  <a:pt x="610527" y="713219"/>
                </a:lnTo>
                <a:lnTo>
                  <a:pt x="899147" y="708469"/>
                </a:lnTo>
                <a:lnTo>
                  <a:pt x="882980" y="855865"/>
                </a:lnTo>
                <a:lnTo>
                  <a:pt x="1057008" y="855865"/>
                </a:lnTo>
                <a:lnTo>
                  <a:pt x="1064971" y="708469"/>
                </a:lnTo>
                <a:lnTo>
                  <a:pt x="1069848" y="618121"/>
                </a:lnTo>
                <a:close/>
              </a:path>
              <a:path w="2311400" h="855979">
                <a:moveTo>
                  <a:pt x="1728838" y="348996"/>
                </a:moveTo>
                <a:lnTo>
                  <a:pt x="1701698" y="176403"/>
                </a:lnTo>
                <a:lnTo>
                  <a:pt x="1696021" y="140271"/>
                </a:lnTo>
                <a:lnTo>
                  <a:pt x="1586661" y="95885"/>
                </a:lnTo>
                <a:lnTo>
                  <a:pt x="1586661" y="469785"/>
                </a:lnTo>
                <a:lnTo>
                  <a:pt x="1473022" y="581520"/>
                </a:lnTo>
                <a:lnTo>
                  <a:pt x="1293761" y="559168"/>
                </a:lnTo>
                <a:lnTo>
                  <a:pt x="1229093" y="335686"/>
                </a:lnTo>
                <a:lnTo>
                  <a:pt x="1343685" y="176403"/>
                </a:lnTo>
                <a:lnTo>
                  <a:pt x="1570977" y="231571"/>
                </a:lnTo>
                <a:lnTo>
                  <a:pt x="1586661" y="469785"/>
                </a:lnTo>
                <a:lnTo>
                  <a:pt x="1586661" y="95885"/>
                </a:lnTo>
                <a:lnTo>
                  <a:pt x="1503934" y="62293"/>
                </a:lnTo>
                <a:lnTo>
                  <a:pt x="1215783" y="44208"/>
                </a:lnTo>
                <a:lnTo>
                  <a:pt x="1090726" y="236308"/>
                </a:lnTo>
                <a:lnTo>
                  <a:pt x="1090726" y="476427"/>
                </a:lnTo>
                <a:lnTo>
                  <a:pt x="1199134" y="701814"/>
                </a:lnTo>
                <a:lnTo>
                  <a:pt x="1503934" y="716559"/>
                </a:lnTo>
                <a:lnTo>
                  <a:pt x="1712658" y="620496"/>
                </a:lnTo>
                <a:lnTo>
                  <a:pt x="1714982" y="581520"/>
                </a:lnTo>
                <a:lnTo>
                  <a:pt x="1728838" y="348996"/>
                </a:lnTo>
                <a:close/>
              </a:path>
              <a:path w="2311400" h="855979">
                <a:moveTo>
                  <a:pt x="2311349" y="523024"/>
                </a:moveTo>
                <a:lnTo>
                  <a:pt x="2226716" y="438391"/>
                </a:lnTo>
                <a:lnTo>
                  <a:pt x="2168702" y="380377"/>
                </a:lnTo>
                <a:lnTo>
                  <a:pt x="2224595" y="309054"/>
                </a:lnTo>
                <a:lnTo>
                  <a:pt x="2296134" y="217766"/>
                </a:lnTo>
                <a:lnTo>
                  <a:pt x="2223884" y="138836"/>
                </a:lnTo>
                <a:lnTo>
                  <a:pt x="2153970" y="62471"/>
                </a:lnTo>
                <a:lnTo>
                  <a:pt x="2153970" y="566775"/>
                </a:lnTo>
                <a:lnTo>
                  <a:pt x="1920036" y="629069"/>
                </a:lnTo>
                <a:lnTo>
                  <a:pt x="1934768" y="438391"/>
                </a:lnTo>
                <a:lnTo>
                  <a:pt x="2153970" y="566775"/>
                </a:lnTo>
                <a:lnTo>
                  <a:pt x="2153970" y="62471"/>
                </a:lnTo>
                <a:lnTo>
                  <a:pt x="2147786" y="55714"/>
                </a:lnTo>
                <a:lnTo>
                  <a:pt x="2147786" y="236296"/>
                </a:lnTo>
                <a:lnTo>
                  <a:pt x="1935721" y="309054"/>
                </a:lnTo>
                <a:lnTo>
                  <a:pt x="1930996" y="298411"/>
                </a:lnTo>
                <a:lnTo>
                  <a:pt x="1926805" y="266496"/>
                </a:lnTo>
                <a:lnTo>
                  <a:pt x="1923148" y="213309"/>
                </a:lnTo>
                <a:lnTo>
                  <a:pt x="1920036" y="138836"/>
                </a:lnTo>
                <a:lnTo>
                  <a:pt x="2147786" y="236296"/>
                </a:lnTo>
                <a:lnTo>
                  <a:pt x="2147786" y="55714"/>
                </a:lnTo>
                <a:lnTo>
                  <a:pt x="2121154" y="26619"/>
                </a:lnTo>
                <a:lnTo>
                  <a:pt x="1770710" y="68935"/>
                </a:lnTo>
                <a:lnTo>
                  <a:pt x="1788312" y="713219"/>
                </a:lnTo>
                <a:lnTo>
                  <a:pt x="2263800" y="684682"/>
                </a:lnTo>
                <a:lnTo>
                  <a:pt x="2280158" y="629069"/>
                </a:lnTo>
                <a:lnTo>
                  <a:pt x="2311349" y="523024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2022042" y="5862428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40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2512218" y="5905226"/>
            <a:ext cx="1631950" cy="680085"/>
          </a:xfrm>
          <a:custGeom>
            <a:avLst/>
            <a:gdLst/>
            <a:ahLst/>
            <a:cxnLst/>
            <a:rect l="l" t="t" r="r" b="b"/>
            <a:pathLst>
              <a:path w="1631950" h="680084">
                <a:moveTo>
                  <a:pt x="475500" y="194945"/>
                </a:moveTo>
                <a:lnTo>
                  <a:pt x="433616" y="121246"/>
                </a:lnTo>
                <a:lnTo>
                  <a:pt x="364718" y="0"/>
                </a:lnTo>
                <a:lnTo>
                  <a:pt x="337604" y="419"/>
                </a:lnTo>
                <a:lnTo>
                  <a:pt x="337604" y="190195"/>
                </a:lnTo>
                <a:lnTo>
                  <a:pt x="322389" y="303364"/>
                </a:lnTo>
                <a:lnTo>
                  <a:pt x="175933" y="325234"/>
                </a:lnTo>
                <a:lnTo>
                  <a:pt x="198285" y="121246"/>
                </a:lnTo>
                <a:lnTo>
                  <a:pt x="337604" y="190195"/>
                </a:lnTo>
                <a:lnTo>
                  <a:pt x="337604" y="419"/>
                </a:lnTo>
                <a:lnTo>
                  <a:pt x="47548" y="4762"/>
                </a:lnTo>
                <a:lnTo>
                  <a:pt x="0" y="675182"/>
                </a:lnTo>
                <a:lnTo>
                  <a:pt x="136474" y="670433"/>
                </a:lnTo>
                <a:lnTo>
                  <a:pt x="170230" y="463118"/>
                </a:lnTo>
                <a:lnTo>
                  <a:pt x="449808" y="450761"/>
                </a:lnTo>
                <a:lnTo>
                  <a:pt x="462419" y="325234"/>
                </a:lnTo>
                <a:lnTo>
                  <a:pt x="475500" y="194945"/>
                </a:lnTo>
                <a:close/>
              </a:path>
              <a:path w="1631950" h="680084">
                <a:moveTo>
                  <a:pt x="1065174" y="679945"/>
                </a:moveTo>
                <a:lnTo>
                  <a:pt x="1012863" y="4762"/>
                </a:lnTo>
                <a:lnTo>
                  <a:pt x="822667" y="0"/>
                </a:lnTo>
                <a:lnTo>
                  <a:pt x="699046" y="385140"/>
                </a:lnTo>
                <a:lnTo>
                  <a:pt x="655307" y="19011"/>
                </a:lnTo>
                <a:lnTo>
                  <a:pt x="518363" y="0"/>
                </a:lnTo>
                <a:lnTo>
                  <a:pt x="554494" y="670433"/>
                </a:lnTo>
                <a:lnTo>
                  <a:pt x="718058" y="675182"/>
                </a:lnTo>
                <a:lnTo>
                  <a:pt x="852157" y="242493"/>
                </a:lnTo>
                <a:lnTo>
                  <a:pt x="889241" y="670433"/>
                </a:lnTo>
                <a:lnTo>
                  <a:pt x="1065174" y="679945"/>
                </a:lnTo>
                <a:close/>
              </a:path>
              <a:path w="1631950" h="680084">
                <a:moveTo>
                  <a:pt x="1631403" y="670433"/>
                </a:moveTo>
                <a:lnTo>
                  <a:pt x="1619046" y="415099"/>
                </a:lnTo>
                <a:lnTo>
                  <a:pt x="1618983" y="413677"/>
                </a:lnTo>
                <a:lnTo>
                  <a:pt x="1613027" y="290512"/>
                </a:lnTo>
                <a:lnTo>
                  <a:pt x="1603946" y="102704"/>
                </a:lnTo>
                <a:lnTo>
                  <a:pt x="1600022" y="21399"/>
                </a:lnTo>
                <a:lnTo>
                  <a:pt x="1479245" y="14744"/>
                </a:lnTo>
                <a:lnTo>
                  <a:pt x="1479245" y="114592"/>
                </a:lnTo>
                <a:lnTo>
                  <a:pt x="1477937" y="276733"/>
                </a:lnTo>
                <a:lnTo>
                  <a:pt x="1477822" y="290512"/>
                </a:lnTo>
                <a:lnTo>
                  <a:pt x="1333271" y="276733"/>
                </a:lnTo>
                <a:lnTo>
                  <a:pt x="1260995" y="154546"/>
                </a:lnTo>
                <a:lnTo>
                  <a:pt x="1389849" y="102704"/>
                </a:lnTo>
                <a:lnTo>
                  <a:pt x="1479245" y="114592"/>
                </a:lnTo>
                <a:lnTo>
                  <a:pt x="1479245" y="14744"/>
                </a:lnTo>
                <a:lnTo>
                  <a:pt x="1298562" y="4762"/>
                </a:lnTo>
                <a:lnTo>
                  <a:pt x="1125004" y="52298"/>
                </a:lnTo>
                <a:lnTo>
                  <a:pt x="1142111" y="290042"/>
                </a:lnTo>
                <a:lnTo>
                  <a:pt x="1251013" y="385140"/>
                </a:lnTo>
                <a:lnTo>
                  <a:pt x="1108367" y="670433"/>
                </a:lnTo>
                <a:lnTo>
                  <a:pt x="1298562" y="670433"/>
                </a:lnTo>
                <a:lnTo>
                  <a:pt x="1346111" y="415099"/>
                </a:lnTo>
                <a:lnTo>
                  <a:pt x="1427886" y="413677"/>
                </a:lnTo>
                <a:lnTo>
                  <a:pt x="1461643" y="670433"/>
                </a:lnTo>
                <a:lnTo>
                  <a:pt x="1631403" y="670433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4275365" y="5875737"/>
            <a:ext cx="340360" cy="714375"/>
          </a:xfrm>
          <a:custGeom>
            <a:avLst/>
            <a:gdLst/>
            <a:ahLst/>
            <a:cxnLst/>
            <a:rect l="l" t="t" r="r" b="b"/>
            <a:pathLst>
              <a:path w="340359" h="714375">
                <a:moveTo>
                  <a:pt x="157377" y="571532"/>
                </a:moveTo>
                <a:lnTo>
                  <a:pt x="120289" y="571532"/>
                </a:lnTo>
                <a:lnTo>
                  <a:pt x="65600" y="636200"/>
                </a:lnTo>
                <a:lnTo>
                  <a:pt x="135503" y="714177"/>
                </a:lnTo>
                <a:lnTo>
                  <a:pt x="230600" y="633341"/>
                </a:lnTo>
                <a:lnTo>
                  <a:pt x="157377" y="571532"/>
                </a:lnTo>
                <a:close/>
              </a:path>
              <a:path w="340359" h="714375">
                <a:moveTo>
                  <a:pt x="311839" y="129336"/>
                </a:moveTo>
                <a:lnTo>
                  <a:pt x="173544" y="129336"/>
                </a:lnTo>
                <a:lnTo>
                  <a:pt x="243919" y="205878"/>
                </a:lnTo>
                <a:lnTo>
                  <a:pt x="78447" y="462174"/>
                </a:lnTo>
                <a:lnTo>
                  <a:pt x="197313" y="462174"/>
                </a:lnTo>
                <a:lnTo>
                  <a:pt x="339958" y="176884"/>
                </a:lnTo>
                <a:lnTo>
                  <a:pt x="311839" y="129336"/>
                </a:lnTo>
                <a:close/>
              </a:path>
              <a:path w="340359" h="714375">
                <a:moveTo>
                  <a:pt x="235354" y="0"/>
                </a:moveTo>
                <a:lnTo>
                  <a:pt x="102698" y="18543"/>
                </a:lnTo>
                <a:lnTo>
                  <a:pt x="0" y="198266"/>
                </a:lnTo>
                <a:lnTo>
                  <a:pt x="64176" y="271981"/>
                </a:lnTo>
                <a:lnTo>
                  <a:pt x="173544" y="129336"/>
                </a:lnTo>
                <a:lnTo>
                  <a:pt x="311839" y="129336"/>
                </a:lnTo>
                <a:lnTo>
                  <a:pt x="235354" y="0"/>
                </a:lnTo>
                <a:close/>
              </a:path>
            </a:pathLst>
          </a:custGeom>
          <a:solidFill>
            <a:srgbClr val="221F1F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FA1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72554" y="6649015"/>
            <a:ext cx="19479260" cy="4659630"/>
          </a:xfrm>
          <a:custGeom>
            <a:avLst/>
            <a:gdLst/>
            <a:ahLst/>
            <a:cxnLst/>
            <a:rect l="l" t="t" r="r" b="b"/>
            <a:pathLst>
              <a:path w="19479260" h="4659630">
                <a:moveTo>
                  <a:pt x="4841786" y="4659541"/>
                </a:moveTo>
                <a:lnTo>
                  <a:pt x="4476293" y="33299"/>
                </a:lnTo>
                <a:lnTo>
                  <a:pt x="4469181" y="34544"/>
                </a:lnTo>
                <a:lnTo>
                  <a:pt x="4461865" y="35217"/>
                </a:lnTo>
                <a:lnTo>
                  <a:pt x="3896855" y="35217"/>
                </a:lnTo>
                <a:lnTo>
                  <a:pt x="3629241" y="75819"/>
                </a:lnTo>
                <a:lnTo>
                  <a:pt x="3026600" y="1903895"/>
                </a:lnTo>
                <a:lnTo>
                  <a:pt x="1309103" y="1785785"/>
                </a:lnTo>
                <a:lnTo>
                  <a:pt x="842594" y="407098"/>
                </a:lnTo>
                <a:lnTo>
                  <a:pt x="0" y="708990"/>
                </a:lnTo>
                <a:lnTo>
                  <a:pt x="597763" y="4659541"/>
                </a:lnTo>
                <a:lnTo>
                  <a:pt x="4841786" y="4659541"/>
                </a:lnTo>
                <a:close/>
              </a:path>
              <a:path w="19479260" h="4659630">
                <a:moveTo>
                  <a:pt x="9724466" y="4659541"/>
                </a:moveTo>
                <a:lnTo>
                  <a:pt x="9356344" y="0"/>
                </a:lnTo>
                <a:lnTo>
                  <a:pt x="9349232" y="1257"/>
                </a:lnTo>
                <a:lnTo>
                  <a:pt x="9341917" y="1930"/>
                </a:lnTo>
                <a:lnTo>
                  <a:pt x="8776894" y="1930"/>
                </a:lnTo>
                <a:lnTo>
                  <a:pt x="8509292" y="42532"/>
                </a:lnTo>
                <a:lnTo>
                  <a:pt x="7906652" y="1870595"/>
                </a:lnTo>
                <a:lnTo>
                  <a:pt x="6189154" y="1752485"/>
                </a:lnTo>
                <a:lnTo>
                  <a:pt x="5722645" y="373811"/>
                </a:lnTo>
                <a:lnTo>
                  <a:pt x="4880051" y="675690"/>
                </a:lnTo>
                <a:lnTo>
                  <a:pt x="5482856" y="4659541"/>
                </a:lnTo>
                <a:lnTo>
                  <a:pt x="9724466" y="4659541"/>
                </a:lnTo>
                <a:close/>
              </a:path>
              <a:path w="19479260" h="4659630">
                <a:moveTo>
                  <a:pt x="14601851" y="4659541"/>
                </a:moveTo>
                <a:lnTo>
                  <a:pt x="14236357" y="33299"/>
                </a:lnTo>
                <a:lnTo>
                  <a:pt x="14229245" y="34544"/>
                </a:lnTo>
                <a:lnTo>
                  <a:pt x="14221930" y="35217"/>
                </a:lnTo>
                <a:lnTo>
                  <a:pt x="13656920" y="35217"/>
                </a:lnTo>
                <a:lnTo>
                  <a:pt x="13389305" y="75819"/>
                </a:lnTo>
                <a:lnTo>
                  <a:pt x="12786665" y="1903895"/>
                </a:lnTo>
                <a:lnTo>
                  <a:pt x="11069168" y="1785785"/>
                </a:lnTo>
                <a:lnTo>
                  <a:pt x="10602671" y="407098"/>
                </a:lnTo>
                <a:lnTo>
                  <a:pt x="9760064" y="708990"/>
                </a:lnTo>
                <a:lnTo>
                  <a:pt x="10357841" y="4659541"/>
                </a:lnTo>
                <a:lnTo>
                  <a:pt x="14601851" y="4659541"/>
                </a:lnTo>
                <a:close/>
              </a:path>
              <a:path w="19479260" h="4659630">
                <a:moveTo>
                  <a:pt x="19479197" y="4659541"/>
                </a:moveTo>
                <a:lnTo>
                  <a:pt x="19113704" y="33299"/>
                </a:lnTo>
                <a:lnTo>
                  <a:pt x="19106592" y="34544"/>
                </a:lnTo>
                <a:lnTo>
                  <a:pt x="19099264" y="35217"/>
                </a:lnTo>
                <a:lnTo>
                  <a:pt x="18534253" y="35217"/>
                </a:lnTo>
                <a:lnTo>
                  <a:pt x="18266639" y="75819"/>
                </a:lnTo>
                <a:lnTo>
                  <a:pt x="17663999" y="1903895"/>
                </a:lnTo>
                <a:lnTo>
                  <a:pt x="15946501" y="1785785"/>
                </a:lnTo>
                <a:lnTo>
                  <a:pt x="15480005" y="407098"/>
                </a:lnTo>
                <a:lnTo>
                  <a:pt x="14637398" y="708990"/>
                </a:lnTo>
                <a:lnTo>
                  <a:pt x="15235174" y="4659541"/>
                </a:lnTo>
                <a:lnTo>
                  <a:pt x="19479197" y="4659541"/>
                </a:lnTo>
                <a:close/>
              </a:path>
            </a:pathLst>
          </a:custGeom>
          <a:solidFill>
            <a:srgbClr val="C6E9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789849" y="2246026"/>
            <a:ext cx="2721610" cy="552450"/>
          </a:xfrm>
          <a:custGeom>
            <a:avLst/>
            <a:gdLst/>
            <a:ahLst/>
            <a:cxnLst/>
            <a:rect l="l" t="t" r="r" b="b"/>
            <a:pathLst>
              <a:path w="2721610" h="552450">
                <a:moveTo>
                  <a:pt x="395414" y="368122"/>
                </a:moveTo>
                <a:lnTo>
                  <a:pt x="339585" y="306768"/>
                </a:lnTo>
                <a:lnTo>
                  <a:pt x="179451" y="378548"/>
                </a:lnTo>
                <a:lnTo>
                  <a:pt x="78219" y="256463"/>
                </a:lnTo>
                <a:lnTo>
                  <a:pt x="190500" y="134366"/>
                </a:lnTo>
                <a:lnTo>
                  <a:pt x="307378" y="184061"/>
                </a:lnTo>
                <a:lnTo>
                  <a:pt x="366585" y="92036"/>
                </a:lnTo>
                <a:lnTo>
                  <a:pt x="243268" y="30670"/>
                </a:lnTo>
                <a:lnTo>
                  <a:pt x="100304" y="30670"/>
                </a:lnTo>
                <a:lnTo>
                  <a:pt x="16878" y="122707"/>
                </a:lnTo>
                <a:lnTo>
                  <a:pt x="9486" y="193052"/>
                </a:lnTo>
                <a:lnTo>
                  <a:pt x="4216" y="250698"/>
                </a:lnTo>
                <a:lnTo>
                  <a:pt x="1054" y="295668"/>
                </a:lnTo>
                <a:lnTo>
                  <a:pt x="0" y="327926"/>
                </a:lnTo>
                <a:lnTo>
                  <a:pt x="266" y="339382"/>
                </a:lnTo>
                <a:lnTo>
                  <a:pt x="1066" y="347637"/>
                </a:lnTo>
                <a:lnTo>
                  <a:pt x="2413" y="352729"/>
                </a:lnTo>
                <a:lnTo>
                  <a:pt x="4292" y="354622"/>
                </a:lnTo>
                <a:lnTo>
                  <a:pt x="90195" y="460146"/>
                </a:lnTo>
                <a:lnTo>
                  <a:pt x="271487" y="460146"/>
                </a:lnTo>
                <a:lnTo>
                  <a:pt x="395414" y="368122"/>
                </a:lnTo>
                <a:close/>
              </a:path>
              <a:path w="2721610" h="552450">
                <a:moveTo>
                  <a:pt x="706780" y="0"/>
                </a:moveTo>
                <a:lnTo>
                  <a:pt x="430695" y="30670"/>
                </a:lnTo>
                <a:lnTo>
                  <a:pt x="430695" y="460146"/>
                </a:lnTo>
                <a:lnTo>
                  <a:pt x="706780" y="443585"/>
                </a:lnTo>
                <a:lnTo>
                  <a:pt x="706780" y="354622"/>
                </a:lnTo>
                <a:lnTo>
                  <a:pt x="522719" y="359537"/>
                </a:lnTo>
                <a:lnTo>
                  <a:pt x="522719" y="276085"/>
                </a:lnTo>
                <a:lnTo>
                  <a:pt x="706780" y="263207"/>
                </a:lnTo>
                <a:lnTo>
                  <a:pt x="706780" y="184061"/>
                </a:lnTo>
                <a:lnTo>
                  <a:pt x="503085" y="184061"/>
                </a:lnTo>
                <a:lnTo>
                  <a:pt x="508000" y="122707"/>
                </a:lnTo>
                <a:lnTo>
                  <a:pt x="706780" y="92036"/>
                </a:lnTo>
                <a:lnTo>
                  <a:pt x="706780" y="0"/>
                </a:lnTo>
                <a:close/>
              </a:path>
              <a:path w="2721610" h="552450">
                <a:moveTo>
                  <a:pt x="1060475" y="30683"/>
                </a:moveTo>
                <a:lnTo>
                  <a:pt x="743902" y="30683"/>
                </a:lnTo>
                <a:lnTo>
                  <a:pt x="753110" y="460159"/>
                </a:lnTo>
                <a:lnTo>
                  <a:pt x="835926" y="463232"/>
                </a:lnTo>
                <a:lnTo>
                  <a:pt x="851268" y="138353"/>
                </a:lnTo>
                <a:lnTo>
                  <a:pt x="1050671" y="142341"/>
                </a:lnTo>
                <a:lnTo>
                  <a:pt x="1060475" y="30683"/>
                </a:lnTo>
                <a:close/>
              </a:path>
              <a:path w="2721610" h="552450">
                <a:moveTo>
                  <a:pt x="1497317" y="225171"/>
                </a:moveTo>
                <a:lnTo>
                  <a:pt x="1479816" y="113817"/>
                </a:lnTo>
                <a:lnTo>
                  <a:pt x="1476146" y="90500"/>
                </a:lnTo>
                <a:lnTo>
                  <a:pt x="1405597" y="61874"/>
                </a:lnTo>
                <a:lnTo>
                  <a:pt x="1405597" y="303085"/>
                </a:lnTo>
                <a:lnTo>
                  <a:pt x="1332280" y="375183"/>
                </a:lnTo>
                <a:lnTo>
                  <a:pt x="1216634" y="360756"/>
                </a:lnTo>
                <a:lnTo>
                  <a:pt x="1174902" y="216573"/>
                </a:lnTo>
                <a:lnTo>
                  <a:pt x="1248841" y="113817"/>
                </a:lnTo>
                <a:lnTo>
                  <a:pt x="1395476" y="149390"/>
                </a:lnTo>
                <a:lnTo>
                  <a:pt x="1405597" y="303085"/>
                </a:lnTo>
                <a:lnTo>
                  <a:pt x="1405597" y="61874"/>
                </a:lnTo>
                <a:lnTo>
                  <a:pt x="1352219" y="40195"/>
                </a:lnTo>
                <a:lnTo>
                  <a:pt x="1166317" y="28524"/>
                </a:lnTo>
                <a:lnTo>
                  <a:pt x="1085634" y="152463"/>
                </a:lnTo>
                <a:lnTo>
                  <a:pt x="1085634" y="307378"/>
                </a:lnTo>
                <a:lnTo>
                  <a:pt x="1155585" y="452793"/>
                </a:lnTo>
                <a:lnTo>
                  <a:pt x="1352219" y="462292"/>
                </a:lnTo>
                <a:lnTo>
                  <a:pt x="1486877" y="400329"/>
                </a:lnTo>
                <a:lnTo>
                  <a:pt x="1488376" y="375183"/>
                </a:lnTo>
                <a:lnTo>
                  <a:pt x="1497317" y="225171"/>
                </a:lnTo>
                <a:close/>
              </a:path>
              <a:path w="2721610" h="552450">
                <a:moveTo>
                  <a:pt x="1900402" y="398805"/>
                </a:moveTo>
                <a:lnTo>
                  <a:pt x="1825244" y="398805"/>
                </a:lnTo>
                <a:lnTo>
                  <a:pt x="1826374" y="369036"/>
                </a:lnTo>
                <a:lnTo>
                  <a:pt x="1835746" y="122402"/>
                </a:lnTo>
                <a:lnTo>
                  <a:pt x="1839353" y="27609"/>
                </a:lnTo>
                <a:lnTo>
                  <a:pt x="1773707" y="30429"/>
                </a:lnTo>
                <a:lnTo>
                  <a:pt x="1773707" y="122402"/>
                </a:lnTo>
                <a:lnTo>
                  <a:pt x="1749780" y="360756"/>
                </a:lnTo>
                <a:lnTo>
                  <a:pt x="1641182" y="369036"/>
                </a:lnTo>
                <a:lnTo>
                  <a:pt x="1683207" y="139890"/>
                </a:lnTo>
                <a:lnTo>
                  <a:pt x="1773707" y="122402"/>
                </a:lnTo>
                <a:lnTo>
                  <a:pt x="1773707" y="30429"/>
                </a:lnTo>
                <a:lnTo>
                  <a:pt x="1624622" y="36804"/>
                </a:lnTo>
                <a:lnTo>
                  <a:pt x="1573072" y="388670"/>
                </a:lnTo>
                <a:lnTo>
                  <a:pt x="1517865" y="398805"/>
                </a:lnTo>
                <a:lnTo>
                  <a:pt x="1512036" y="552183"/>
                </a:lnTo>
                <a:lnTo>
                  <a:pt x="1593951" y="552183"/>
                </a:lnTo>
                <a:lnTo>
                  <a:pt x="1604060" y="460146"/>
                </a:lnTo>
                <a:lnTo>
                  <a:pt x="1790280" y="457085"/>
                </a:lnTo>
                <a:lnTo>
                  <a:pt x="1779841" y="552183"/>
                </a:lnTo>
                <a:lnTo>
                  <a:pt x="1892122" y="552183"/>
                </a:lnTo>
                <a:lnTo>
                  <a:pt x="1897253" y="457085"/>
                </a:lnTo>
                <a:lnTo>
                  <a:pt x="1900402" y="398805"/>
                </a:lnTo>
                <a:close/>
              </a:path>
              <a:path w="2721610" h="552450">
                <a:moveTo>
                  <a:pt x="2350122" y="443598"/>
                </a:moveTo>
                <a:lnTo>
                  <a:pt x="2343962" y="346100"/>
                </a:lnTo>
                <a:lnTo>
                  <a:pt x="2338197" y="261607"/>
                </a:lnTo>
                <a:lnTo>
                  <a:pt x="2332837" y="190106"/>
                </a:lnTo>
                <a:lnTo>
                  <a:pt x="2327884" y="131610"/>
                </a:lnTo>
                <a:lnTo>
                  <a:pt x="2323325" y="86118"/>
                </a:lnTo>
                <a:lnTo>
                  <a:pt x="2315426" y="34112"/>
                </a:lnTo>
                <a:lnTo>
                  <a:pt x="2312085" y="27622"/>
                </a:lnTo>
                <a:lnTo>
                  <a:pt x="2187841" y="27622"/>
                </a:lnTo>
                <a:lnTo>
                  <a:pt x="2207476" y="242354"/>
                </a:lnTo>
                <a:lnTo>
                  <a:pt x="2023414" y="251561"/>
                </a:lnTo>
                <a:lnTo>
                  <a:pt x="2005012" y="36817"/>
                </a:lnTo>
                <a:lnTo>
                  <a:pt x="1925256" y="36817"/>
                </a:lnTo>
                <a:lnTo>
                  <a:pt x="1941817" y="466293"/>
                </a:lnTo>
                <a:lnTo>
                  <a:pt x="2032317" y="452793"/>
                </a:lnTo>
                <a:lnTo>
                  <a:pt x="2023414" y="312902"/>
                </a:lnTo>
                <a:lnTo>
                  <a:pt x="2220049" y="303707"/>
                </a:lnTo>
                <a:lnTo>
                  <a:pt x="2238159" y="447586"/>
                </a:lnTo>
                <a:lnTo>
                  <a:pt x="2350122" y="443598"/>
                </a:lnTo>
                <a:close/>
              </a:path>
              <a:path w="2721610" h="552450">
                <a:moveTo>
                  <a:pt x="2721305" y="460146"/>
                </a:moveTo>
                <a:lnTo>
                  <a:pt x="2713342" y="295414"/>
                </a:lnTo>
                <a:lnTo>
                  <a:pt x="2713291" y="294500"/>
                </a:lnTo>
                <a:lnTo>
                  <a:pt x="2709456" y="215049"/>
                </a:lnTo>
                <a:lnTo>
                  <a:pt x="2703588" y="93878"/>
                </a:lnTo>
                <a:lnTo>
                  <a:pt x="2701048" y="41414"/>
                </a:lnTo>
                <a:lnTo>
                  <a:pt x="2623147" y="37122"/>
                </a:lnTo>
                <a:lnTo>
                  <a:pt x="2623147" y="101536"/>
                </a:lnTo>
                <a:lnTo>
                  <a:pt x="2622296" y="206146"/>
                </a:lnTo>
                <a:lnTo>
                  <a:pt x="2622219" y="215049"/>
                </a:lnTo>
                <a:lnTo>
                  <a:pt x="2528963" y="206146"/>
                </a:lnTo>
                <a:lnTo>
                  <a:pt x="2482342" y="127304"/>
                </a:lnTo>
                <a:lnTo>
                  <a:pt x="2565463" y="93878"/>
                </a:lnTo>
                <a:lnTo>
                  <a:pt x="2623147" y="101536"/>
                </a:lnTo>
                <a:lnTo>
                  <a:pt x="2623147" y="37122"/>
                </a:lnTo>
                <a:lnTo>
                  <a:pt x="2506573" y="30683"/>
                </a:lnTo>
                <a:lnTo>
                  <a:pt x="2394597" y="61353"/>
                </a:lnTo>
                <a:lnTo>
                  <a:pt x="2405634" y="214744"/>
                </a:lnTo>
                <a:lnTo>
                  <a:pt x="2475890" y="276085"/>
                </a:lnTo>
                <a:lnTo>
                  <a:pt x="2383866" y="460146"/>
                </a:lnTo>
                <a:lnTo>
                  <a:pt x="2506573" y="460146"/>
                </a:lnTo>
                <a:lnTo>
                  <a:pt x="2537244" y="295414"/>
                </a:lnTo>
                <a:lnTo>
                  <a:pt x="2590012" y="294500"/>
                </a:lnTo>
                <a:lnTo>
                  <a:pt x="2611793" y="460146"/>
                </a:lnTo>
                <a:lnTo>
                  <a:pt x="2721305" y="46014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702264" y="2263209"/>
            <a:ext cx="4222750" cy="449580"/>
          </a:xfrm>
          <a:custGeom>
            <a:avLst/>
            <a:gdLst/>
            <a:ahLst/>
            <a:cxnLst/>
            <a:rect l="l" t="t" r="r" b="b"/>
            <a:pathLst>
              <a:path w="4222750" h="449580">
                <a:moveTo>
                  <a:pt x="348792" y="320268"/>
                </a:moveTo>
                <a:lnTo>
                  <a:pt x="294182" y="265658"/>
                </a:lnTo>
                <a:lnTo>
                  <a:pt x="256755" y="228244"/>
                </a:lnTo>
                <a:lnTo>
                  <a:pt x="292823" y="182219"/>
                </a:lnTo>
                <a:lnTo>
                  <a:pt x="338975" y="123317"/>
                </a:lnTo>
                <a:lnTo>
                  <a:pt x="292366" y="72402"/>
                </a:lnTo>
                <a:lnTo>
                  <a:pt x="247256" y="23126"/>
                </a:lnTo>
                <a:lnTo>
                  <a:pt x="247256" y="348488"/>
                </a:lnTo>
                <a:lnTo>
                  <a:pt x="96329" y="388670"/>
                </a:lnTo>
                <a:lnTo>
                  <a:pt x="105829" y="265658"/>
                </a:lnTo>
                <a:lnTo>
                  <a:pt x="247256" y="348488"/>
                </a:lnTo>
                <a:lnTo>
                  <a:pt x="247256" y="23126"/>
                </a:lnTo>
                <a:lnTo>
                  <a:pt x="243268" y="18770"/>
                </a:lnTo>
                <a:lnTo>
                  <a:pt x="243268" y="135293"/>
                </a:lnTo>
                <a:lnTo>
                  <a:pt x="106451" y="182219"/>
                </a:lnTo>
                <a:lnTo>
                  <a:pt x="103403" y="175361"/>
                </a:lnTo>
                <a:lnTo>
                  <a:pt x="100698" y="154762"/>
                </a:lnTo>
                <a:lnTo>
                  <a:pt x="98336" y="120446"/>
                </a:lnTo>
                <a:lnTo>
                  <a:pt x="96329" y="72402"/>
                </a:lnTo>
                <a:lnTo>
                  <a:pt x="243268" y="135293"/>
                </a:lnTo>
                <a:lnTo>
                  <a:pt x="243268" y="18770"/>
                </a:lnTo>
                <a:lnTo>
                  <a:pt x="226085" y="0"/>
                </a:lnTo>
                <a:lnTo>
                  <a:pt x="0" y="27305"/>
                </a:lnTo>
                <a:lnTo>
                  <a:pt x="11353" y="442976"/>
                </a:lnTo>
                <a:lnTo>
                  <a:pt x="318109" y="424573"/>
                </a:lnTo>
                <a:lnTo>
                  <a:pt x="328663" y="388670"/>
                </a:lnTo>
                <a:lnTo>
                  <a:pt x="348792" y="320268"/>
                </a:lnTo>
                <a:close/>
              </a:path>
              <a:path w="4222750" h="449580">
                <a:moveTo>
                  <a:pt x="707402" y="331317"/>
                </a:moveTo>
                <a:lnTo>
                  <a:pt x="669975" y="249720"/>
                </a:lnTo>
                <a:lnTo>
                  <a:pt x="646061" y="197561"/>
                </a:lnTo>
                <a:lnTo>
                  <a:pt x="626110" y="196469"/>
                </a:lnTo>
                <a:lnTo>
                  <a:pt x="626110" y="341744"/>
                </a:lnTo>
                <a:lnTo>
                  <a:pt x="477951" y="372414"/>
                </a:lnTo>
                <a:lnTo>
                  <a:pt x="489597" y="249720"/>
                </a:lnTo>
                <a:lnTo>
                  <a:pt x="626110" y="341744"/>
                </a:lnTo>
                <a:lnTo>
                  <a:pt x="626110" y="196469"/>
                </a:lnTo>
                <a:lnTo>
                  <a:pt x="478866" y="188353"/>
                </a:lnTo>
                <a:lnTo>
                  <a:pt x="489597" y="13500"/>
                </a:lnTo>
                <a:lnTo>
                  <a:pt x="382231" y="7366"/>
                </a:lnTo>
                <a:lnTo>
                  <a:pt x="374573" y="434073"/>
                </a:lnTo>
                <a:lnTo>
                  <a:pt x="636231" y="442976"/>
                </a:lnTo>
                <a:lnTo>
                  <a:pt x="681215" y="372414"/>
                </a:lnTo>
                <a:lnTo>
                  <a:pt x="707402" y="331317"/>
                </a:lnTo>
                <a:close/>
              </a:path>
              <a:path w="4222750" h="449580">
                <a:moveTo>
                  <a:pt x="892086" y="13500"/>
                </a:moveTo>
                <a:lnTo>
                  <a:pt x="775512" y="13500"/>
                </a:lnTo>
                <a:lnTo>
                  <a:pt x="735622" y="446049"/>
                </a:lnTo>
                <a:lnTo>
                  <a:pt x="856488" y="446049"/>
                </a:lnTo>
                <a:lnTo>
                  <a:pt x="892086" y="13500"/>
                </a:lnTo>
                <a:close/>
              </a:path>
              <a:path w="4222750" h="449580">
                <a:moveTo>
                  <a:pt x="1279829" y="449097"/>
                </a:moveTo>
                <a:lnTo>
                  <a:pt x="1246085" y="13487"/>
                </a:lnTo>
                <a:lnTo>
                  <a:pt x="1123378" y="10426"/>
                </a:lnTo>
                <a:lnTo>
                  <a:pt x="1043622" y="258902"/>
                </a:lnTo>
                <a:lnTo>
                  <a:pt x="1015403" y="22694"/>
                </a:lnTo>
                <a:lnTo>
                  <a:pt x="927049" y="10426"/>
                </a:lnTo>
                <a:lnTo>
                  <a:pt x="950366" y="442963"/>
                </a:lnTo>
                <a:lnTo>
                  <a:pt x="1055890" y="446036"/>
                </a:lnTo>
                <a:lnTo>
                  <a:pt x="1142403" y="166878"/>
                </a:lnTo>
                <a:lnTo>
                  <a:pt x="1166329" y="442963"/>
                </a:lnTo>
                <a:lnTo>
                  <a:pt x="1279829" y="449097"/>
                </a:lnTo>
                <a:close/>
              </a:path>
              <a:path w="4222750" h="449580">
                <a:moveTo>
                  <a:pt x="1624317" y="13500"/>
                </a:moveTo>
                <a:lnTo>
                  <a:pt x="1307744" y="13500"/>
                </a:lnTo>
                <a:lnTo>
                  <a:pt x="1316951" y="442976"/>
                </a:lnTo>
                <a:lnTo>
                  <a:pt x="1399768" y="446049"/>
                </a:lnTo>
                <a:lnTo>
                  <a:pt x="1415110" y="121170"/>
                </a:lnTo>
                <a:lnTo>
                  <a:pt x="1614512" y="125158"/>
                </a:lnTo>
                <a:lnTo>
                  <a:pt x="1624317" y="13500"/>
                </a:lnTo>
                <a:close/>
              </a:path>
              <a:path w="4222750" h="449580">
                <a:moveTo>
                  <a:pt x="1964524" y="136194"/>
                </a:moveTo>
                <a:lnTo>
                  <a:pt x="1937499" y="88646"/>
                </a:lnTo>
                <a:lnTo>
                  <a:pt x="1893049" y="10426"/>
                </a:lnTo>
                <a:lnTo>
                  <a:pt x="1875561" y="10693"/>
                </a:lnTo>
                <a:lnTo>
                  <a:pt x="1875561" y="133134"/>
                </a:lnTo>
                <a:lnTo>
                  <a:pt x="1865744" y="206146"/>
                </a:lnTo>
                <a:lnTo>
                  <a:pt x="1771256" y="220243"/>
                </a:lnTo>
                <a:lnTo>
                  <a:pt x="1785683" y="88646"/>
                </a:lnTo>
                <a:lnTo>
                  <a:pt x="1875561" y="133134"/>
                </a:lnTo>
                <a:lnTo>
                  <a:pt x="1875561" y="10693"/>
                </a:lnTo>
                <a:lnTo>
                  <a:pt x="1688439" y="13487"/>
                </a:lnTo>
                <a:lnTo>
                  <a:pt x="1657756" y="446036"/>
                </a:lnTo>
                <a:lnTo>
                  <a:pt x="1745792" y="442963"/>
                </a:lnTo>
                <a:lnTo>
                  <a:pt x="1767573" y="309206"/>
                </a:lnTo>
                <a:lnTo>
                  <a:pt x="1947951" y="301244"/>
                </a:lnTo>
                <a:lnTo>
                  <a:pt x="1956079" y="220243"/>
                </a:lnTo>
                <a:lnTo>
                  <a:pt x="1964524" y="136194"/>
                </a:lnTo>
                <a:close/>
              </a:path>
              <a:path w="4222750" h="449580">
                <a:moveTo>
                  <a:pt x="2332634" y="331317"/>
                </a:moveTo>
                <a:lnTo>
                  <a:pt x="2295207" y="249720"/>
                </a:lnTo>
                <a:lnTo>
                  <a:pt x="2271293" y="197561"/>
                </a:lnTo>
                <a:lnTo>
                  <a:pt x="2251341" y="196469"/>
                </a:lnTo>
                <a:lnTo>
                  <a:pt x="2251341" y="341744"/>
                </a:lnTo>
                <a:lnTo>
                  <a:pt x="2103170" y="372414"/>
                </a:lnTo>
                <a:lnTo>
                  <a:pt x="2114829" y="249720"/>
                </a:lnTo>
                <a:lnTo>
                  <a:pt x="2251341" y="341744"/>
                </a:lnTo>
                <a:lnTo>
                  <a:pt x="2251341" y="196469"/>
                </a:lnTo>
                <a:lnTo>
                  <a:pt x="2104097" y="188353"/>
                </a:lnTo>
                <a:lnTo>
                  <a:pt x="2114829" y="13500"/>
                </a:lnTo>
                <a:lnTo>
                  <a:pt x="2007463" y="7366"/>
                </a:lnTo>
                <a:lnTo>
                  <a:pt x="1999792" y="434073"/>
                </a:lnTo>
                <a:lnTo>
                  <a:pt x="2261463" y="442976"/>
                </a:lnTo>
                <a:lnTo>
                  <a:pt x="2306447" y="372414"/>
                </a:lnTo>
                <a:lnTo>
                  <a:pt x="2332634" y="331317"/>
                </a:lnTo>
                <a:close/>
              </a:path>
              <a:path w="4222750" h="449580">
                <a:moveTo>
                  <a:pt x="2517305" y="13500"/>
                </a:moveTo>
                <a:lnTo>
                  <a:pt x="2400744" y="13500"/>
                </a:lnTo>
                <a:lnTo>
                  <a:pt x="2360853" y="446049"/>
                </a:lnTo>
                <a:lnTo>
                  <a:pt x="2481719" y="446049"/>
                </a:lnTo>
                <a:lnTo>
                  <a:pt x="2517305" y="13500"/>
                </a:lnTo>
                <a:close/>
              </a:path>
              <a:path w="4222750" h="449580">
                <a:moveTo>
                  <a:pt x="2908122" y="320268"/>
                </a:moveTo>
                <a:lnTo>
                  <a:pt x="2853525" y="265658"/>
                </a:lnTo>
                <a:lnTo>
                  <a:pt x="2816098" y="228244"/>
                </a:lnTo>
                <a:lnTo>
                  <a:pt x="2852166" y="182219"/>
                </a:lnTo>
                <a:lnTo>
                  <a:pt x="2898317" y="123317"/>
                </a:lnTo>
                <a:lnTo>
                  <a:pt x="2851696" y="72402"/>
                </a:lnTo>
                <a:lnTo>
                  <a:pt x="2806585" y="23126"/>
                </a:lnTo>
                <a:lnTo>
                  <a:pt x="2806585" y="348488"/>
                </a:lnTo>
                <a:lnTo>
                  <a:pt x="2655659" y="388670"/>
                </a:lnTo>
                <a:lnTo>
                  <a:pt x="2665171" y="265658"/>
                </a:lnTo>
                <a:lnTo>
                  <a:pt x="2806585" y="348488"/>
                </a:lnTo>
                <a:lnTo>
                  <a:pt x="2806585" y="23126"/>
                </a:lnTo>
                <a:lnTo>
                  <a:pt x="2802598" y="18770"/>
                </a:lnTo>
                <a:lnTo>
                  <a:pt x="2802598" y="135293"/>
                </a:lnTo>
                <a:lnTo>
                  <a:pt x="2665793" y="182219"/>
                </a:lnTo>
                <a:lnTo>
                  <a:pt x="2662732" y="175361"/>
                </a:lnTo>
                <a:lnTo>
                  <a:pt x="2660027" y="154762"/>
                </a:lnTo>
                <a:lnTo>
                  <a:pt x="2657678" y="120446"/>
                </a:lnTo>
                <a:lnTo>
                  <a:pt x="2655659" y="72402"/>
                </a:lnTo>
                <a:lnTo>
                  <a:pt x="2802598" y="135293"/>
                </a:lnTo>
                <a:lnTo>
                  <a:pt x="2802598" y="18770"/>
                </a:lnTo>
                <a:lnTo>
                  <a:pt x="2785414" y="0"/>
                </a:lnTo>
                <a:lnTo>
                  <a:pt x="2559342" y="27305"/>
                </a:lnTo>
                <a:lnTo>
                  <a:pt x="2570696" y="442976"/>
                </a:lnTo>
                <a:lnTo>
                  <a:pt x="2877451" y="424573"/>
                </a:lnTo>
                <a:lnTo>
                  <a:pt x="2888005" y="388670"/>
                </a:lnTo>
                <a:lnTo>
                  <a:pt x="2908122" y="320268"/>
                </a:lnTo>
                <a:close/>
              </a:path>
              <a:path w="4222750" h="449580">
                <a:moveTo>
                  <a:pt x="3321951" y="442963"/>
                </a:moveTo>
                <a:lnTo>
                  <a:pt x="3286772" y="320255"/>
                </a:lnTo>
                <a:lnTo>
                  <a:pt x="3265309" y="245414"/>
                </a:lnTo>
                <a:lnTo>
                  <a:pt x="3216414" y="74853"/>
                </a:lnTo>
                <a:lnTo>
                  <a:pt x="3199257" y="15036"/>
                </a:lnTo>
                <a:lnTo>
                  <a:pt x="3168573" y="14871"/>
                </a:lnTo>
                <a:lnTo>
                  <a:pt x="3168573" y="245414"/>
                </a:lnTo>
                <a:lnTo>
                  <a:pt x="3045866" y="245414"/>
                </a:lnTo>
                <a:lnTo>
                  <a:pt x="3095561" y="74853"/>
                </a:lnTo>
                <a:lnTo>
                  <a:pt x="3168573" y="245414"/>
                </a:lnTo>
                <a:lnTo>
                  <a:pt x="3168573" y="14871"/>
                </a:lnTo>
                <a:lnTo>
                  <a:pt x="3028696" y="14109"/>
                </a:lnTo>
                <a:lnTo>
                  <a:pt x="2923171" y="442963"/>
                </a:lnTo>
                <a:lnTo>
                  <a:pt x="3015196" y="442963"/>
                </a:lnTo>
                <a:lnTo>
                  <a:pt x="3076549" y="320255"/>
                </a:lnTo>
                <a:lnTo>
                  <a:pt x="3137903" y="320255"/>
                </a:lnTo>
                <a:lnTo>
                  <a:pt x="3199257" y="442963"/>
                </a:lnTo>
                <a:lnTo>
                  <a:pt x="3321951" y="442963"/>
                </a:lnTo>
                <a:close/>
              </a:path>
              <a:path w="4222750" h="449580">
                <a:moveTo>
                  <a:pt x="3833025" y="228244"/>
                </a:moveTo>
                <a:lnTo>
                  <a:pt x="3795738" y="97243"/>
                </a:lnTo>
                <a:lnTo>
                  <a:pt x="3785171" y="60134"/>
                </a:lnTo>
                <a:lnTo>
                  <a:pt x="3768598" y="34950"/>
                </a:lnTo>
                <a:lnTo>
                  <a:pt x="3768598" y="237439"/>
                </a:lnTo>
                <a:lnTo>
                  <a:pt x="3688842" y="360451"/>
                </a:lnTo>
                <a:lnTo>
                  <a:pt x="3633025" y="273024"/>
                </a:lnTo>
                <a:lnTo>
                  <a:pt x="3591903" y="208610"/>
                </a:lnTo>
                <a:lnTo>
                  <a:pt x="3602990" y="188976"/>
                </a:lnTo>
                <a:lnTo>
                  <a:pt x="3654793" y="97243"/>
                </a:lnTo>
                <a:lnTo>
                  <a:pt x="3768598" y="237439"/>
                </a:lnTo>
                <a:lnTo>
                  <a:pt x="3768598" y="34950"/>
                </a:lnTo>
                <a:lnTo>
                  <a:pt x="3754488" y="13500"/>
                </a:lnTo>
                <a:lnTo>
                  <a:pt x="3589147" y="13500"/>
                </a:lnTo>
                <a:lnTo>
                  <a:pt x="3539756" y="84048"/>
                </a:lnTo>
                <a:lnTo>
                  <a:pt x="3525024" y="184683"/>
                </a:lnTo>
                <a:lnTo>
                  <a:pt x="3437305" y="188976"/>
                </a:lnTo>
                <a:lnTo>
                  <a:pt x="3432391" y="13500"/>
                </a:lnTo>
                <a:lnTo>
                  <a:pt x="3340049" y="13500"/>
                </a:lnTo>
                <a:lnTo>
                  <a:pt x="3342144" y="433463"/>
                </a:lnTo>
                <a:lnTo>
                  <a:pt x="3342195" y="442976"/>
                </a:lnTo>
                <a:lnTo>
                  <a:pt x="3444354" y="433463"/>
                </a:lnTo>
                <a:lnTo>
                  <a:pt x="3439757" y="273646"/>
                </a:lnTo>
                <a:lnTo>
                  <a:pt x="3534587" y="273342"/>
                </a:lnTo>
                <a:lnTo>
                  <a:pt x="3551110" y="381622"/>
                </a:lnTo>
                <a:lnTo>
                  <a:pt x="3631793" y="442976"/>
                </a:lnTo>
                <a:lnTo>
                  <a:pt x="3764000" y="442976"/>
                </a:lnTo>
                <a:lnTo>
                  <a:pt x="3815842" y="381622"/>
                </a:lnTo>
                <a:lnTo>
                  <a:pt x="3818217" y="360451"/>
                </a:lnTo>
                <a:lnTo>
                  <a:pt x="3833025" y="228244"/>
                </a:lnTo>
                <a:close/>
              </a:path>
              <a:path w="4222750" h="449580">
                <a:moveTo>
                  <a:pt x="4222305" y="13487"/>
                </a:moveTo>
                <a:lnTo>
                  <a:pt x="3860330" y="13487"/>
                </a:lnTo>
                <a:lnTo>
                  <a:pt x="3860330" y="115341"/>
                </a:lnTo>
                <a:lnTo>
                  <a:pt x="3979964" y="123317"/>
                </a:lnTo>
                <a:lnTo>
                  <a:pt x="3966768" y="442963"/>
                </a:lnTo>
                <a:lnTo>
                  <a:pt x="4147769" y="442963"/>
                </a:lnTo>
                <a:lnTo>
                  <a:pt x="4102671" y="136194"/>
                </a:lnTo>
                <a:lnTo>
                  <a:pt x="4222305" y="117182"/>
                </a:lnTo>
                <a:lnTo>
                  <a:pt x="4222305" y="1348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" name="object 6"/>
          <p:cNvGrpSpPr/>
          <p:nvPr/>
        </p:nvGrpSpPr>
        <p:grpSpPr>
          <a:xfrm>
            <a:off x="9111398" y="2246025"/>
            <a:ext cx="2580640" cy="561340"/>
            <a:chOff x="9111398" y="2246025"/>
            <a:chExt cx="2580640" cy="561340"/>
          </a:xfrm>
        </p:grpSpPr>
        <p:sp>
          <p:nvSpPr>
            <p:cNvPr id="7" name="object 7"/>
            <p:cNvSpPr/>
            <p:nvPr/>
          </p:nvSpPr>
          <p:spPr>
            <a:xfrm>
              <a:off x="9111386" y="2246026"/>
              <a:ext cx="2407285" cy="552450"/>
            </a:xfrm>
            <a:custGeom>
              <a:avLst/>
              <a:gdLst/>
              <a:ahLst/>
              <a:cxnLst/>
              <a:rect l="l" t="t" r="r" b="b"/>
              <a:pathLst>
                <a:path w="2407284" h="552450">
                  <a:moveTo>
                    <a:pt x="336524" y="353402"/>
                  </a:moveTo>
                  <a:lnTo>
                    <a:pt x="305295" y="278231"/>
                  </a:lnTo>
                  <a:lnTo>
                    <a:pt x="277634" y="211670"/>
                  </a:lnTo>
                  <a:lnTo>
                    <a:pt x="260756" y="210997"/>
                  </a:lnTo>
                  <a:lnTo>
                    <a:pt x="260756" y="346341"/>
                  </a:lnTo>
                  <a:lnTo>
                    <a:pt x="92036" y="409536"/>
                  </a:lnTo>
                  <a:lnTo>
                    <a:pt x="103378" y="278231"/>
                  </a:lnTo>
                  <a:lnTo>
                    <a:pt x="260756" y="346341"/>
                  </a:lnTo>
                  <a:lnTo>
                    <a:pt x="260756" y="210997"/>
                  </a:lnTo>
                  <a:lnTo>
                    <a:pt x="95097" y="204304"/>
                  </a:lnTo>
                  <a:lnTo>
                    <a:pt x="117182" y="108292"/>
                  </a:lnTo>
                  <a:lnTo>
                    <a:pt x="284073" y="92036"/>
                  </a:lnTo>
                  <a:lnTo>
                    <a:pt x="294500" y="30670"/>
                  </a:lnTo>
                  <a:lnTo>
                    <a:pt x="15341" y="30670"/>
                  </a:lnTo>
                  <a:lnTo>
                    <a:pt x="0" y="466280"/>
                  </a:lnTo>
                  <a:lnTo>
                    <a:pt x="263817" y="457085"/>
                  </a:lnTo>
                  <a:lnTo>
                    <a:pt x="297167" y="409536"/>
                  </a:lnTo>
                  <a:lnTo>
                    <a:pt x="336524" y="353402"/>
                  </a:lnTo>
                  <a:close/>
                </a:path>
                <a:path w="2407284" h="552450">
                  <a:moveTo>
                    <a:pt x="674585" y="153377"/>
                  </a:moveTo>
                  <a:lnTo>
                    <a:pt x="647560" y="105829"/>
                  </a:lnTo>
                  <a:lnTo>
                    <a:pt x="603110" y="27609"/>
                  </a:lnTo>
                  <a:lnTo>
                    <a:pt x="585622" y="27876"/>
                  </a:lnTo>
                  <a:lnTo>
                    <a:pt x="585622" y="150317"/>
                  </a:lnTo>
                  <a:lnTo>
                    <a:pt x="575805" y="223329"/>
                  </a:lnTo>
                  <a:lnTo>
                    <a:pt x="481317" y="237426"/>
                  </a:lnTo>
                  <a:lnTo>
                    <a:pt x="495744" y="105829"/>
                  </a:lnTo>
                  <a:lnTo>
                    <a:pt x="585622" y="150317"/>
                  </a:lnTo>
                  <a:lnTo>
                    <a:pt x="585622" y="27876"/>
                  </a:lnTo>
                  <a:lnTo>
                    <a:pt x="398500" y="30670"/>
                  </a:lnTo>
                  <a:lnTo>
                    <a:pt x="367817" y="463219"/>
                  </a:lnTo>
                  <a:lnTo>
                    <a:pt x="455853" y="460146"/>
                  </a:lnTo>
                  <a:lnTo>
                    <a:pt x="477634" y="326390"/>
                  </a:lnTo>
                  <a:lnTo>
                    <a:pt x="658012" y="318427"/>
                  </a:lnTo>
                  <a:lnTo>
                    <a:pt x="666140" y="237426"/>
                  </a:lnTo>
                  <a:lnTo>
                    <a:pt x="674585" y="153377"/>
                  </a:lnTo>
                  <a:close/>
                </a:path>
                <a:path w="2407284" h="552450">
                  <a:moveTo>
                    <a:pt x="990536" y="0"/>
                  </a:moveTo>
                  <a:lnTo>
                    <a:pt x="714451" y="30670"/>
                  </a:lnTo>
                  <a:lnTo>
                    <a:pt x="714451" y="460146"/>
                  </a:lnTo>
                  <a:lnTo>
                    <a:pt x="990536" y="443585"/>
                  </a:lnTo>
                  <a:lnTo>
                    <a:pt x="990536" y="354622"/>
                  </a:lnTo>
                  <a:lnTo>
                    <a:pt x="806488" y="359537"/>
                  </a:lnTo>
                  <a:lnTo>
                    <a:pt x="806488" y="276085"/>
                  </a:lnTo>
                  <a:lnTo>
                    <a:pt x="990536" y="263207"/>
                  </a:lnTo>
                  <a:lnTo>
                    <a:pt x="990536" y="184061"/>
                  </a:lnTo>
                  <a:lnTo>
                    <a:pt x="786853" y="184061"/>
                  </a:lnTo>
                  <a:lnTo>
                    <a:pt x="791756" y="122707"/>
                  </a:lnTo>
                  <a:lnTo>
                    <a:pt x="990536" y="92036"/>
                  </a:lnTo>
                  <a:lnTo>
                    <a:pt x="990536" y="0"/>
                  </a:lnTo>
                  <a:close/>
                </a:path>
                <a:path w="2407284" h="552450">
                  <a:moveTo>
                    <a:pt x="1458658" y="443598"/>
                  </a:moveTo>
                  <a:lnTo>
                    <a:pt x="1452499" y="346100"/>
                  </a:lnTo>
                  <a:lnTo>
                    <a:pt x="1446733" y="261607"/>
                  </a:lnTo>
                  <a:lnTo>
                    <a:pt x="1441373" y="190106"/>
                  </a:lnTo>
                  <a:lnTo>
                    <a:pt x="1436420" y="131610"/>
                  </a:lnTo>
                  <a:lnTo>
                    <a:pt x="1431874" y="86118"/>
                  </a:lnTo>
                  <a:lnTo>
                    <a:pt x="1423962" y="34112"/>
                  </a:lnTo>
                  <a:lnTo>
                    <a:pt x="1420622" y="27622"/>
                  </a:lnTo>
                  <a:lnTo>
                    <a:pt x="1296390" y="27622"/>
                  </a:lnTo>
                  <a:lnTo>
                    <a:pt x="1316012" y="242354"/>
                  </a:lnTo>
                  <a:lnTo>
                    <a:pt x="1131963" y="251561"/>
                  </a:lnTo>
                  <a:lnTo>
                    <a:pt x="1113548" y="36817"/>
                  </a:lnTo>
                  <a:lnTo>
                    <a:pt x="1033792" y="36817"/>
                  </a:lnTo>
                  <a:lnTo>
                    <a:pt x="1050366" y="466293"/>
                  </a:lnTo>
                  <a:lnTo>
                    <a:pt x="1140866" y="452793"/>
                  </a:lnTo>
                  <a:lnTo>
                    <a:pt x="1131963" y="312902"/>
                  </a:lnTo>
                  <a:lnTo>
                    <a:pt x="1328597" y="303707"/>
                  </a:lnTo>
                  <a:lnTo>
                    <a:pt x="1346695" y="447586"/>
                  </a:lnTo>
                  <a:lnTo>
                    <a:pt x="1458658" y="443598"/>
                  </a:lnTo>
                  <a:close/>
                </a:path>
                <a:path w="2407284" h="552450">
                  <a:moveTo>
                    <a:pt x="1869440" y="398805"/>
                  </a:moveTo>
                  <a:lnTo>
                    <a:pt x="1794281" y="398805"/>
                  </a:lnTo>
                  <a:lnTo>
                    <a:pt x="1795411" y="369036"/>
                  </a:lnTo>
                  <a:lnTo>
                    <a:pt x="1804797" y="122402"/>
                  </a:lnTo>
                  <a:lnTo>
                    <a:pt x="1808403" y="27609"/>
                  </a:lnTo>
                  <a:lnTo>
                    <a:pt x="1742757" y="30429"/>
                  </a:lnTo>
                  <a:lnTo>
                    <a:pt x="1742757" y="122402"/>
                  </a:lnTo>
                  <a:lnTo>
                    <a:pt x="1718818" y="360756"/>
                  </a:lnTo>
                  <a:lnTo>
                    <a:pt x="1610233" y="369036"/>
                  </a:lnTo>
                  <a:lnTo>
                    <a:pt x="1652257" y="139890"/>
                  </a:lnTo>
                  <a:lnTo>
                    <a:pt x="1742757" y="122402"/>
                  </a:lnTo>
                  <a:lnTo>
                    <a:pt x="1742757" y="30429"/>
                  </a:lnTo>
                  <a:lnTo>
                    <a:pt x="1593659" y="36804"/>
                  </a:lnTo>
                  <a:lnTo>
                    <a:pt x="1542122" y="388670"/>
                  </a:lnTo>
                  <a:lnTo>
                    <a:pt x="1486916" y="398805"/>
                  </a:lnTo>
                  <a:lnTo>
                    <a:pt x="1481086" y="552183"/>
                  </a:lnTo>
                  <a:lnTo>
                    <a:pt x="1562989" y="552183"/>
                  </a:lnTo>
                  <a:lnTo>
                    <a:pt x="1573110" y="460146"/>
                  </a:lnTo>
                  <a:lnTo>
                    <a:pt x="1759318" y="457085"/>
                  </a:lnTo>
                  <a:lnTo>
                    <a:pt x="1748891" y="552183"/>
                  </a:lnTo>
                  <a:lnTo>
                    <a:pt x="1861159" y="552183"/>
                  </a:lnTo>
                  <a:lnTo>
                    <a:pt x="1866303" y="457085"/>
                  </a:lnTo>
                  <a:lnTo>
                    <a:pt x="1869440" y="398805"/>
                  </a:lnTo>
                  <a:close/>
                </a:path>
                <a:path w="2407284" h="552450">
                  <a:moveTo>
                    <a:pt x="2222462" y="348500"/>
                  </a:moveTo>
                  <a:lnTo>
                    <a:pt x="2185035" y="266903"/>
                  </a:lnTo>
                  <a:lnTo>
                    <a:pt x="2161108" y="214744"/>
                  </a:lnTo>
                  <a:lnTo>
                    <a:pt x="2141169" y="213652"/>
                  </a:lnTo>
                  <a:lnTo>
                    <a:pt x="2141169" y="358927"/>
                  </a:lnTo>
                  <a:lnTo>
                    <a:pt x="1992998" y="389597"/>
                  </a:lnTo>
                  <a:lnTo>
                    <a:pt x="2004656" y="266903"/>
                  </a:lnTo>
                  <a:lnTo>
                    <a:pt x="2141169" y="358927"/>
                  </a:lnTo>
                  <a:lnTo>
                    <a:pt x="2141169" y="213652"/>
                  </a:lnTo>
                  <a:lnTo>
                    <a:pt x="1993925" y="205536"/>
                  </a:lnTo>
                  <a:lnTo>
                    <a:pt x="2004656" y="30683"/>
                  </a:lnTo>
                  <a:lnTo>
                    <a:pt x="1897291" y="24549"/>
                  </a:lnTo>
                  <a:lnTo>
                    <a:pt x="1889620" y="451256"/>
                  </a:lnTo>
                  <a:lnTo>
                    <a:pt x="2151291" y="460159"/>
                  </a:lnTo>
                  <a:lnTo>
                    <a:pt x="2196261" y="389597"/>
                  </a:lnTo>
                  <a:lnTo>
                    <a:pt x="2222462" y="348500"/>
                  </a:lnTo>
                  <a:close/>
                </a:path>
                <a:path w="2407284" h="552450">
                  <a:moveTo>
                    <a:pt x="2407132" y="30683"/>
                  </a:moveTo>
                  <a:lnTo>
                    <a:pt x="2290559" y="30683"/>
                  </a:lnTo>
                  <a:lnTo>
                    <a:pt x="2250681" y="463232"/>
                  </a:lnTo>
                  <a:lnTo>
                    <a:pt x="2371547" y="463232"/>
                  </a:lnTo>
                  <a:lnTo>
                    <a:pt x="2407132" y="3068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558129" y="2602486"/>
              <a:ext cx="133440" cy="204297"/>
            </a:xfrm>
            <a:prstGeom prst="rect">
              <a:avLst/>
            </a:prstGeom>
          </p:spPr>
        </p:pic>
      </p:grpSp>
      <p:sp>
        <p:nvSpPr>
          <p:cNvPr id="9" name="object 9"/>
          <p:cNvSpPr/>
          <p:nvPr/>
        </p:nvSpPr>
        <p:spPr>
          <a:xfrm>
            <a:off x="11892546" y="2270575"/>
            <a:ext cx="2522855" cy="438784"/>
          </a:xfrm>
          <a:custGeom>
            <a:avLst/>
            <a:gdLst/>
            <a:ahLst/>
            <a:cxnLst/>
            <a:rect l="l" t="t" r="r" b="b"/>
            <a:pathLst>
              <a:path w="2522855" h="438785">
                <a:moveTo>
                  <a:pt x="369951" y="6845"/>
                </a:moveTo>
                <a:lnTo>
                  <a:pt x="369341" y="6121"/>
                </a:lnTo>
                <a:lnTo>
                  <a:pt x="214731" y="6121"/>
                </a:lnTo>
                <a:lnTo>
                  <a:pt x="105537" y="201841"/>
                </a:lnTo>
                <a:lnTo>
                  <a:pt x="61353" y="6121"/>
                </a:lnTo>
                <a:lnTo>
                  <a:pt x="0" y="6121"/>
                </a:lnTo>
                <a:lnTo>
                  <a:pt x="13500" y="435597"/>
                </a:lnTo>
                <a:lnTo>
                  <a:pt x="92036" y="435597"/>
                </a:lnTo>
                <a:lnTo>
                  <a:pt x="105537" y="270865"/>
                </a:lnTo>
                <a:lnTo>
                  <a:pt x="337439" y="435597"/>
                </a:lnTo>
                <a:lnTo>
                  <a:pt x="368122" y="374256"/>
                </a:lnTo>
                <a:lnTo>
                  <a:pt x="214731" y="251536"/>
                </a:lnTo>
                <a:lnTo>
                  <a:pt x="262166" y="183172"/>
                </a:lnTo>
                <a:lnTo>
                  <a:pt x="300964" y="125945"/>
                </a:lnTo>
                <a:lnTo>
                  <a:pt x="331152" y="79832"/>
                </a:lnTo>
                <a:lnTo>
                  <a:pt x="352704" y="44856"/>
                </a:lnTo>
                <a:lnTo>
                  <a:pt x="369951" y="8267"/>
                </a:lnTo>
                <a:lnTo>
                  <a:pt x="369951" y="6845"/>
                </a:lnTo>
                <a:close/>
              </a:path>
              <a:path w="2522855" h="438785">
                <a:moveTo>
                  <a:pt x="808634" y="200621"/>
                </a:moveTo>
                <a:lnTo>
                  <a:pt x="791133" y="89268"/>
                </a:lnTo>
                <a:lnTo>
                  <a:pt x="787463" y="65951"/>
                </a:lnTo>
                <a:lnTo>
                  <a:pt x="716915" y="37325"/>
                </a:lnTo>
                <a:lnTo>
                  <a:pt x="716915" y="278536"/>
                </a:lnTo>
                <a:lnTo>
                  <a:pt x="643597" y="350634"/>
                </a:lnTo>
                <a:lnTo>
                  <a:pt x="527951" y="336207"/>
                </a:lnTo>
                <a:lnTo>
                  <a:pt x="486219" y="192024"/>
                </a:lnTo>
                <a:lnTo>
                  <a:pt x="560158" y="89268"/>
                </a:lnTo>
                <a:lnTo>
                  <a:pt x="706793" y="124841"/>
                </a:lnTo>
                <a:lnTo>
                  <a:pt x="716915" y="278536"/>
                </a:lnTo>
                <a:lnTo>
                  <a:pt x="716915" y="37325"/>
                </a:lnTo>
                <a:lnTo>
                  <a:pt x="663536" y="15646"/>
                </a:lnTo>
                <a:lnTo>
                  <a:pt x="477634" y="3975"/>
                </a:lnTo>
                <a:lnTo>
                  <a:pt x="396963" y="127914"/>
                </a:lnTo>
                <a:lnTo>
                  <a:pt x="396963" y="282829"/>
                </a:lnTo>
                <a:lnTo>
                  <a:pt x="466902" y="428244"/>
                </a:lnTo>
                <a:lnTo>
                  <a:pt x="663536" y="437743"/>
                </a:lnTo>
                <a:lnTo>
                  <a:pt x="798207" y="375780"/>
                </a:lnTo>
                <a:lnTo>
                  <a:pt x="799693" y="350634"/>
                </a:lnTo>
                <a:lnTo>
                  <a:pt x="808634" y="200621"/>
                </a:lnTo>
                <a:close/>
              </a:path>
              <a:path w="2522855" h="438785">
                <a:moveTo>
                  <a:pt x="1196670" y="6121"/>
                </a:moveTo>
                <a:lnTo>
                  <a:pt x="834694" y="6121"/>
                </a:lnTo>
                <a:lnTo>
                  <a:pt x="834694" y="107975"/>
                </a:lnTo>
                <a:lnTo>
                  <a:pt x="954328" y="115951"/>
                </a:lnTo>
                <a:lnTo>
                  <a:pt x="941146" y="435597"/>
                </a:lnTo>
                <a:lnTo>
                  <a:pt x="1122133" y="435597"/>
                </a:lnTo>
                <a:lnTo>
                  <a:pt x="1077036" y="128828"/>
                </a:lnTo>
                <a:lnTo>
                  <a:pt x="1196670" y="109816"/>
                </a:lnTo>
                <a:lnTo>
                  <a:pt x="1196670" y="6121"/>
                </a:lnTo>
                <a:close/>
              </a:path>
              <a:path w="2522855" h="438785">
                <a:moveTo>
                  <a:pt x="1634045" y="200621"/>
                </a:moveTo>
                <a:lnTo>
                  <a:pt x="1616557" y="89268"/>
                </a:lnTo>
                <a:lnTo>
                  <a:pt x="1612887" y="65951"/>
                </a:lnTo>
                <a:lnTo>
                  <a:pt x="1542338" y="37325"/>
                </a:lnTo>
                <a:lnTo>
                  <a:pt x="1542338" y="278536"/>
                </a:lnTo>
                <a:lnTo>
                  <a:pt x="1469021" y="350634"/>
                </a:lnTo>
                <a:lnTo>
                  <a:pt x="1353362" y="336207"/>
                </a:lnTo>
                <a:lnTo>
                  <a:pt x="1311643" y="192024"/>
                </a:lnTo>
                <a:lnTo>
                  <a:pt x="1385582" y="89268"/>
                </a:lnTo>
                <a:lnTo>
                  <a:pt x="1532216" y="124841"/>
                </a:lnTo>
                <a:lnTo>
                  <a:pt x="1542338" y="278536"/>
                </a:lnTo>
                <a:lnTo>
                  <a:pt x="1542338" y="37325"/>
                </a:lnTo>
                <a:lnTo>
                  <a:pt x="1488960" y="15646"/>
                </a:lnTo>
                <a:lnTo>
                  <a:pt x="1303058" y="3975"/>
                </a:lnTo>
                <a:lnTo>
                  <a:pt x="1222375" y="127914"/>
                </a:lnTo>
                <a:lnTo>
                  <a:pt x="1222375" y="282829"/>
                </a:lnTo>
                <a:lnTo>
                  <a:pt x="1292326" y="428244"/>
                </a:lnTo>
                <a:lnTo>
                  <a:pt x="1488960" y="437743"/>
                </a:lnTo>
                <a:lnTo>
                  <a:pt x="1623618" y="375780"/>
                </a:lnTo>
                <a:lnTo>
                  <a:pt x="1625117" y="350634"/>
                </a:lnTo>
                <a:lnTo>
                  <a:pt x="1634045" y="200621"/>
                </a:lnTo>
                <a:close/>
              </a:path>
              <a:path w="2522855" h="438785">
                <a:moveTo>
                  <a:pt x="1970062" y="128828"/>
                </a:moveTo>
                <a:lnTo>
                  <a:pt x="1943036" y="81280"/>
                </a:lnTo>
                <a:lnTo>
                  <a:pt x="1898586" y="3060"/>
                </a:lnTo>
                <a:lnTo>
                  <a:pt x="1881098" y="3327"/>
                </a:lnTo>
                <a:lnTo>
                  <a:pt x="1881098" y="125768"/>
                </a:lnTo>
                <a:lnTo>
                  <a:pt x="1871281" y="198780"/>
                </a:lnTo>
                <a:lnTo>
                  <a:pt x="1776806" y="212877"/>
                </a:lnTo>
                <a:lnTo>
                  <a:pt x="1791220" y="81280"/>
                </a:lnTo>
                <a:lnTo>
                  <a:pt x="1881098" y="125768"/>
                </a:lnTo>
                <a:lnTo>
                  <a:pt x="1881098" y="3327"/>
                </a:lnTo>
                <a:lnTo>
                  <a:pt x="1693976" y="6121"/>
                </a:lnTo>
                <a:lnTo>
                  <a:pt x="1663293" y="438670"/>
                </a:lnTo>
                <a:lnTo>
                  <a:pt x="1751330" y="435597"/>
                </a:lnTo>
                <a:lnTo>
                  <a:pt x="1773110" y="301840"/>
                </a:lnTo>
                <a:lnTo>
                  <a:pt x="1953501" y="293878"/>
                </a:lnTo>
                <a:lnTo>
                  <a:pt x="1961629" y="212877"/>
                </a:lnTo>
                <a:lnTo>
                  <a:pt x="1970062" y="128828"/>
                </a:lnTo>
                <a:close/>
              </a:path>
              <a:path w="2522855" h="438785">
                <a:moveTo>
                  <a:pt x="2338171" y="323951"/>
                </a:moveTo>
                <a:lnTo>
                  <a:pt x="2300744" y="242354"/>
                </a:lnTo>
                <a:lnTo>
                  <a:pt x="2276830" y="190195"/>
                </a:lnTo>
                <a:lnTo>
                  <a:pt x="2256879" y="189103"/>
                </a:lnTo>
                <a:lnTo>
                  <a:pt x="2256879" y="334378"/>
                </a:lnTo>
                <a:lnTo>
                  <a:pt x="2108720" y="365048"/>
                </a:lnTo>
                <a:lnTo>
                  <a:pt x="2120366" y="242354"/>
                </a:lnTo>
                <a:lnTo>
                  <a:pt x="2256879" y="334378"/>
                </a:lnTo>
                <a:lnTo>
                  <a:pt x="2256879" y="189103"/>
                </a:lnTo>
                <a:lnTo>
                  <a:pt x="2109635" y="180987"/>
                </a:lnTo>
                <a:lnTo>
                  <a:pt x="2120366" y="6134"/>
                </a:lnTo>
                <a:lnTo>
                  <a:pt x="2013000" y="0"/>
                </a:lnTo>
                <a:lnTo>
                  <a:pt x="2005342" y="426707"/>
                </a:lnTo>
                <a:lnTo>
                  <a:pt x="2267000" y="435610"/>
                </a:lnTo>
                <a:lnTo>
                  <a:pt x="2311984" y="365048"/>
                </a:lnTo>
                <a:lnTo>
                  <a:pt x="2338171" y="323951"/>
                </a:lnTo>
                <a:close/>
              </a:path>
              <a:path w="2522855" h="438785">
                <a:moveTo>
                  <a:pt x="2522855" y="6134"/>
                </a:moveTo>
                <a:lnTo>
                  <a:pt x="2406281" y="6134"/>
                </a:lnTo>
                <a:lnTo>
                  <a:pt x="2366391" y="438683"/>
                </a:lnTo>
                <a:lnTo>
                  <a:pt x="2487257" y="438683"/>
                </a:lnTo>
                <a:lnTo>
                  <a:pt x="2522855" y="613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4462596" y="2246025"/>
            <a:ext cx="276225" cy="460375"/>
          </a:xfrm>
          <a:custGeom>
            <a:avLst/>
            <a:gdLst/>
            <a:ahLst/>
            <a:cxnLst/>
            <a:rect l="l" t="t" r="r" b="b"/>
            <a:pathLst>
              <a:path w="276225" h="460375">
                <a:moveTo>
                  <a:pt x="276085" y="0"/>
                </a:moveTo>
                <a:lnTo>
                  <a:pt x="0" y="30669"/>
                </a:lnTo>
                <a:lnTo>
                  <a:pt x="0" y="460143"/>
                </a:lnTo>
                <a:lnTo>
                  <a:pt x="276085" y="443578"/>
                </a:lnTo>
                <a:lnTo>
                  <a:pt x="276085" y="354617"/>
                </a:lnTo>
                <a:lnTo>
                  <a:pt x="92028" y="359528"/>
                </a:lnTo>
                <a:lnTo>
                  <a:pt x="92028" y="276085"/>
                </a:lnTo>
                <a:lnTo>
                  <a:pt x="276085" y="263196"/>
                </a:lnTo>
                <a:lnTo>
                  <a:pt x="276085" y="184057"/>
                </a:lnTo>
                <a:lnTo>
                  <a:pt x="72395" y="184057"/>
                </a:lnTo>
                <a:lnTo>
                  <a:pt x="77306" y="122697"/>
                </a:lnTo>
                <a:lnTo>
                  <a:pt x="276085" y="92028"/>
                </a:lnTo>
                <a:lnTo>
                  <a:pt x="27608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4920290" y="2170258"/>
            <a:ext cx="3487420" cy="628015"/>
          </a:xfrm>
          <a:custGeom>
            <a:avLst/>
            <a:gdLst/>
            <a:ahLst/>
            <a:cxnLst/>
            <a:rect l="l" t="t" r="r" b="b"/>
            <a:pathLst>
              <a:path w="3487419" h="628014">
                <a:moveTo>
                  <a:pt x="388366" y="474573"/>
                </a:moveTo>
                <a:lnTo>
                  <a:pt x="313207" y="474573"/>
                </a:lnTo>
                <a:lnTo>
                  <a:pt x="314337" y="444804"/>
                </a:lnTo>
                <a:lnTo>
                  <a:pt x="323723" y="198170"/>
                </a:lnTo>
                <a:lnTo>
                  <a:pt x="327317" y="103378"/>
                </a:lnTo>
                <a:lnTo>
                  <a:pt x="261683" y="106197"/>
                </a:lnTo>
                <a:lnTo>
                  <a:pt x="261683" y="198170"/>
                </a:lnTo>
                <a:lnTo>
                  <a:pt x="237744" y="436524"/>
                </a:lnTo>
                <a:lnTo>
                  <a:pt x="129146" y="444804"/>
                </a:lnTo>
                <a:lnTo>
                  <a:pt x="171183" y="215658"/>
                </a:lnTo>
                <a:lnTo>
                  <a:pt x="261683" y="198170"/>
                </a:lnTo>
                <a:lnTo>
                  <a:pt x="261683" y="106197"/>
                </a:lnTo>
                <a:lnTo>
                  <a:pt x="112585" y="112572"/>
                </a:lnTo>
                <a:lnTo>
                  <a:pt x="61048" y="464439"/>
                </a:lnTo>
                <a:lnTo>
                  <a:pt x="5829" y="474573"/>
                </a:lnTo>
                <a:lnTo>
                  <a:pt x="0" y="627951"/>
                </a:lnTo>
                <a:lnTo>
                  <a:pt x="81915" y="627951"/>
                </a:lnTo>
                <a:lnTo>
                  <a:pt x="92036" y="535914"/>
                </a:lnTo>
                <a:lnTo>
                  <a:pt x="278244" y="532853"/>
                </a:lnTo>
                <a:lnTo>
                  <a:pt x="267817" y="627951"/>
                </a:lnTo>
                <a:lnTo>
                  <a:pt x="380085" y="627951"/>
                </a:lnTo>
                <a:lnTo>
                  <a:pt x="385216" y="532853"/>
                </a:lnTo>
                <a:lnTo>
                  <a:pt x="388366" y="474573"/>
                </a:lnTo>
                <a:close/>
              </a:path>
              <a:path w="3487419" h="628014">
                <a:moveTo>
                  <a:pt x="689254" y="75768"/>
                </a:moveTo>
                <a:lnTo>
                  <a:pt x="413169" y="106438"/>
                </a:lnTo>
                <a:lnTo>
                  <a:pt x="413169" y="535914"/>
                </a:lnTo>
                <a:lnTo>
                  <a:pt x="689254" y="519353"/>
                </a:lnTo>
                <a:lnTo>
                  <a:pt x="689254" y="430390"/>
                </a:lnTo>
                <a:lnTo>
                  <a:pt x="505193" y="435305"/>
                </a:lnTo>
                <a:lnTo>
                  <a:pt x="505193" y="351853"/>
                </a:lnTo>
                <a:lnTo>
                  <a:pt x="689254" y="338975"/>
                </a:lnTo>
                <a:lnTo>
                  <a:pt x="689254" y="259829"/>
                </a:lnTo>
                <a:lnTo>
                  <a:pt x="485559" y="259829"/>
                </a:lnTo>
                <a:lnTo>
                  <a:pt x="490474" y="198475"/>
                </a:lnTo>
                <a:lnTo>
                  <a:pt x="689254" y="167805"/>
                </a:lnTo>
                <a:lnTo>
                  <a:pt x="689254" y="75768"/>
                </a:lnTo>
                <a:close/>
              </a:path>
              <a:path w="3487419" h="628014">
                <a:moveTo>
                  <a:pt x="956475" y="0"/>
                </a:moveTo>
                <a:lnTo>
                  <a:pt x="897572" y="2159"/>
                </a:lnTo>
                <a:lnTo>
                  <a:pt x="895121" y="25158"/>
                </a:lnTo>
                <a:lnTo>
                  <a:pt x="849731" y="42037"/>
                </a:lnTo>
                <a:lnTo>
                  <a:pt x="806780" y="28841"/>
                </a:lnTo>
                <a:lnTo>
                  <a:pt x="803097" y="2159"/>
                </a:lnTo>
                <a:lnTo>
                  <a:pt x="741756" y="3073"/>
                </a:lnTo>
                <a:lnTo>
                  <a:pt x="772414" y="66268"/>
                </a:lnTo>
                <a:lnTo>
                  <a:pt x="846048" y="81915"/>
                </a:lnTo>
                <a:lnTo>
                  <a:pt x="915987" y="67183"/>
                </a:lnTo>
                <a:lnTo>
                  <a:pt x="931138" y="42037"/>
                </a:lnTo>
                <a:lnTo>
                  <a:pt x="956475" y="0"/>
                </a:lnTo>
                <a:close/>
              </a:path>
              <a:path w="3487419" h="628014">
                <a:moveTo>
                  <a:pt x="1073048" y="542061"/>
                </a:moveTo>
                <a:lnTo>
                  <a:pt x="1051191" y="259829"/>
                </a:lnTo>
                <a:lnTo>
                  <a:pt x="1039317" y="106451"/>
                </a:lnTo>
                <a:lnTo>
                  <a:pt x="916609" y="103390"/>
                </a:lnTo>
                <a:lnTo>
                  <a:pt x="836841" y="351853"/>
                </a:lnTo>
                <a:lnTo>
                  <a:pt x="808621" y="115658"/>
                </a:lnTo>
                <a:lnTo>
                  <a:pt x="720280" y="103390"/>
                </a:lnTo>
                <a:lnTo>
                  <a:pt x="743585" y="535927"/>
                </a:lnTo>
                <a:lnTo>
                  <a:pt x="849122" y="539000"/>
                </a:lnTo>
                <a:lnTo>
                  <a:pt x="907097" y="351853"/>
                </a:lnTo>
                <a:lnTo>
                  <a:pt x="935621" y="259829"/>
                </a:lnTo>
                <a:lnTo>
                  <a:pt x="959548" y="535927"/>
                </a:lnTo>
                <a:lnTo>
                  <a:pt x="1073048" y="542061"/>
                </a:lnTo>
                <a:close/>
              </a:path>
              <a:path w="3487419" h="628014">
                <a:moveTo>
                  <a:pt x="1500936" y="443890"/>
                </a:moveTo>
                <a:lnTo>
                  <a:pt x="1445107" y="382536"/>
                </a:lnTo>
                <a:lnTo>
                  <a:pt x="1284986" y="454317"/>
                </a:lnTo>
                <a:lnTo>
                  <a:pt x="1183741" y="332232"/>
                </a:lnTo>
                <a:lnTo>
                  <a:pt x="1296022" y="210134"/>
                </a:lnTo>
                <a:lnTo>
                  <a:pt x="1412900" y="259829"/>
                </a:lnTo>
                <a:lnTo>
                  <a:pt x="1472107" y="167805"/>
                </a:lnTo>
                <a:lnTo>
                  <a:pt x="1348790" y="106438"/>
                </a:lnTo>
                <a:lnTo>
                  <a:pt x="1205826" y="106438"/>
                </a:lnTo>
                <a:lnTo>
                  <a:pt x="1122400" y="198475"/>
                </a:lnTo>
                <a:lnTo>
                  <a:pt x="1115009" y="268820"/>
                </a:lnTo>
                <a:lnTo>
                  <a:pt x="1109738" y="326466"/>
                </a:lnTo>
                <a:lnTo>
                  <a:pt x="1106576" y="371436"/>
                </a:lnTo>
                <a:lnTo>
                  <a:pt x="1105522" y="403694"/>
                </a:lnTo>
                <a:lnTo>
                  <a:pt x="1105789" y="415150"/>
                </a:lnTo>
                <a:lnTo>
                  <a:pt x="1106589" y="423405"/>
                </a:lnTo>
                <a:lnTo>
                  <a:pt x="1107935" y="428498"/>
                </a:lnTo>
                <a:lnTo>
                  <a:pt x="1109814" y="430390"/>
                </a:lnTo>
                <a:lnTo>
                  <a:pt x="1195717" y="535914"/>
                </a:lnTo>
                <a:lnTo>
                  <a:pt x="1377010" y="535914"/>
                </a:lnTo>
                <a:lnTo>
                  <a:pt x="1500936" y="443890"/>
                </a:lnTo>
                <a:close/>
              </a:path>
              <a:path w="3487419" h="628014">
                <a:moveTo>
                  <a:pt x="1892058" y="106438"/>
                </a:moveTo>
                <a:lnTo>
                  <a:pt x="1530083" y="106438"/>
                </a:lnTo>
                <a:lnTo>
                  <a:pt x="1530083" y="208292"/>
                </a:lnTo>
                <a:lnTo>
                  <a:pt x="1649717" y="216268"/>
                </a:lnTo>
                <a:lnTo>
                  <a:pt x="1636534" y="535914"/>
                </a:lnTo>
                <a:lnTo>
                  <a:pt x="1817522" y="535914"/>
                </a:lnTo>
                <a:lnTo>
                  <a:pt x="1772424" y="229146"/>
                </a:lnTo>
                <a:lnTo>
                  <a:pt x="1892058" y="210134"/>
                </a:lnTo>
                <a:lnTo>
                  <a:pt x="1892058" y="106438"/>
                </a:lnTo>
                <a:close/>
              </a:path>
              <a:path w="3487419" h="628014">
                <a:moveTo>
                  <a:pt x="2272830" y="413219"/>
                </a:moveTo>
                <a:lnTo>
                  <a:pt x="2218220" y="358609"/>
                </a:lnTo>
                <a:lnTo>
                  <a:pt x="2180793" y="321195"/>
                </a:lnTo>
                <a:lnTo>
                  <a:pt x="2216861" y="275170"/>
                </a:lnTo>
                <a:lnTo>
                  <a:pt x="2263013" y="216268"/>
                </a:lnTo>
                <a:lnTo>
                  <a:pt x="2216391" y="165354"/>
                </a:lnTo>
                <a:lnTo>
                  <a:pt x="2171293" y="116103"/>
                </a:lnTo>
                <a:lnTo>
                  <a:pt x="2171293" y="441439"/>
                </a:lnTo>
                <a:lnTo>
                  <a:pt x="2020366" y="481622"/>
                </a:lnTo>
                <a:lnTo>
                  <a:pt x="2029866" y="358609"/>
                </a:lnTo>
                <a:lnTo>
                  <a:pt x="2171293" y="441439"/>
                </a:lnTo>
                <a:lnTo>
                  <a:pt x="2171293" y="116103"/>
                </a:lnTo>
                <a:lnTo>
                  <a:pt x="2167293" y="111721"/>
                </a:lnTo>
                <a:lnTo>
                  <a:pt x="2167293" y="228244"/>
                </a:lnTo>
                <a:lnTo>
                  <a:pt x="2030488" y="275170"/>
                </a:lnTo>
                <a:lnTo>
                  <a:pt x="2027428" y="268312"/>
                </a:lnTo>
                <a:lnTo>
                  <a:pt x="2024722" y="247713"/>
                </a:lnTo>
                <a:lnTo>
                  <a:pt x="2022373" y="213398"/>
                </a:lnTo>
                <a:lnTo>
                  <a:pt x="2020366" y="165354"/>
                </a:lnTo>
                <a:lnTo>
                  <a:pt x="2167293" y="228244"/>
                </a:lnTo>
                <a:lnTo>
                  <a:pt x="2167293" y="111721"/>
                </a:lnTo>
                <a:lnTo>
                  <a:pt x="2150110" y="92951"/>
                </a:lnTo>
                <a:lnTo>
                  <a:pt x="1924037" y="120256"/>
                </a:lnTo>
                <a:lnTo>
                  <a:pt x="1935391" y="535927"/>
                </a:lnTo>
                <a:lnTo>
                  <a:pt x="2242147" y="517525"/>
                </a:lnTo>
                <a:lnTo>
                  <a:pt x="2252700" y="481622"/>
                </a:lnTo>
                <a:lnTo>
                  <a:pt x="2272830" y="413219"/>
                </a:lnTo>
                <a:close/>
              </a:path>
              <a:path w="3487419" h="628014">
                <a:moveTo>
                  <a:pt x="2581110" y="106451"/>
                </a:moveTo>
                <a:lnTo>
                  <a:pt x="2517914" y="106451"/>
                </a:lnTo>
                <a:lnTo>
                  <a:pt x="2458097" y="309219"/>
                </a:lnTo>
                <a:lnTo>
                  <a:pt x="2364524" y="106451"/>
                </a:lnTo>
                <a:lnTo>
                  <a:pt x="2290902" y="126390"/>
                </a:lnTo>
                <a:lnTo>
                  <a:pt x="2373731" y="351853"/>
                </a:lnTo>
                <a:lnTo>
                  <a:pt x="2445829" y="382536"/>
                </a:lnTo>
                <a:lnTo>
                  <a:pt x="2435085" y="449719"/>
                </a:lnTo>
                <a:lnTo>
                  <a:pt x="2290597" y="475792"/>
                </a:lnTo>
                <a:lnTo>
                  <a:pt x="2312378" y="548805"/>
                </a:lnTo>
                <a:lnTo>
                  <a:pt x="2465755" y="544817"/>
                </a:lnTo>
                <a:lnTo>
                  <a:pt x="2563926" y="413219"/>
                </a:lnTo>
                <a:lnTo>
                  <a:pt x="2581110" y="106451"/>
                </a:lnTo>
                <a:close/>
              </a:path>
              <a:path w="3487419" h="628014">
                <a:moveTo>
                  <a:pt x="3097695" y="321195"/>
                </a:moveTo>
                <a:lnTo>
                  <a:pt x="3060408" y="190195"/>
                </a:lnTo>
                <a:lnTo>
                  <a:pt x="3049841" y="153085"/>
                </a:lnTo>
                <a:lnTo>
                  <a:pt x="3033280" y="127914"/>
                </a:lnTo>
                <a:lnTo>
                  <a:pt x="3033280" y="330390"/>
                </a:lnTo>
                <a:lnTo>
                  <a:pt x="2953524" y="453402"/>
                </a:lnTo>
                <a:lnTo>
                  <a:pt x="2897708" y="365975"/>
                </a:lnTo>
                <a:lnTo>
                  <a:pt x="2856585" y="301561"/>
                </a:lnTo>
                <a:lnTo>
                  <a:pt x="2867672" y="281927"/>
                </a:lnTo>
                <a:lnTo>
                  <a:pt x="2919476" y="190195"/>
                </a:lnTo>
                <a:lnTo>
                  <a:pt x="3033280" y="330390"/>
                </a:lnTo>
                <a:lnTo>
                  <a:pt x="3033280" y="127914"/>
                </a:lnTo>
                <a:lnTo>
                  <a:pt x="3019171" y="106451"/>
                </a:lnTo>
                <a:lnTo>
                  <a:pt x="2853817" y="106451"/>
                </a:lnTo>
                <a:lnTo>
                  <a:pt x="2804439" y="176999"/>
                </a:lnTo>
                <a:lnTo>
                  <a:pt x="2789707" y="277634"/>
                </a:lnTo>
                <a:lnTo>
                  <a:pt x="2701988" y="281927"/>
                </a:lnTo>
                <a:lnTo>
                  <a:pt x="2697073" y="106451"/>
                </a:lnTo>
                <a:lnTo>
                  <a:pt x="2604732" y="106451"/>
                </a:lnTo>
                <a:lnTo>
                  <a:pt x="2606827" y="526415"/>
                </a:lnTo>
                <a:lnTo>
                  <a:pt x="2606878" y="535927"/>
                </a:lnTo>
                <a:lnTo>
                  <a:pt x="2709024" y="526415"/>
                </a:lnTo>
                <a:lnTo>
                  <a:pt x="2704439" y="366598"/>
                </a:lnTo>
                <a:lnTo>
                  <a:pt x="2799270" y="366293"/>
                </a:lnTo>
                <a:lnTo>
                  <a:pt x="2815793" y="474573"/>
                </a:lnTo>
                <a:lnTo>
                  <a:pt x="2896463" y="535927"/>
                </a:lnTo>
                <a:lnTo>
                  <a:pt x="3028683" y="535927"/>
                </a:lnTo>
                <a:lnTo>
                  <a:pt x="3080524" y="474573"/>
                </a:lnTo>
                <a:lnTo>
                  <a:pt x="3082899" y="453402"/>
                </a:lnTo>
                <a:lnTo>
                  <a:pt x="3097695" y="321195"/>
                </a:lnTo>
                <a:close/>
              </a:path>
              <a:path w="3487419" h="628014">
                <a:moveTo>
                  <a:pt x="3486988" y="106438"/>
                </a:moveTo>
                <a:lnTo>
                  <a:pt x="3125012" y="106438"/>
                </a:lnTo>
                <a:lnTo>
                  <a:pt x="3125012" y="208292"/>
                </a:lnTo>
                <a:lnTo>
                  <a:pt x="3244646" y="216268"/>
                </a:lnTo>
                <a:lnTo>
                  <a:pt x="3231451" y="535914"/>
                </a:lnTo>
                <a:lnTo>
                  <a:pt x="3412439" y="535914"/>
                </a:lnTo>
                <a:lnTo>
                  <a:pt x="3367341" y="229146"/>
                </a:lnTo>
                <a:lnTo>
                  <a:pt x="3486988" y="210134"/>
                </a:lnTo>
                <a:lnTo>
                  <a:pt x="3486988" y="10643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782800" y="3188417"/>
            <a:ext cx="5847715" cy="552450"/>
          </a:xfrm>
          <a:custGeom>
            <a:avLst/>
            <a:gdLst/>
            <a:ahLst/>
            <a:cxnLst/>
            <a:rect l="l" t="t" r="r" b="b"/>
            <a:pathLst>
              <a:path w="5847715" h="552450">
                <a:moveTo>
                  <a:pt x="327304" y="462292"/>
                </a:moveTo>
                <a:lnTo>
                  <a:pt x="315353" y="27609"/>
                </a:lnTo>
                <a:lnTo>
                  <a:pt x="0" y="40182"/>
                </a:lnTo>
                <a:lnTo>
                  <a:pt x="8585" y="461378"/>
                </a:lnTo>
                <a:lnTo>
                  <a:pt x="94475" y="457377"/>
                </a:lnTo>
                <a:lnTo>
                  <a:pt x="94475" y="122707"/>
                </a:lnTo>
                <a:lnTo>
                  <a:pt x="224853" y="110426"/>
                </a:lnTo>
                <a:lnTo>
                  <a:pt x="238658" y="457377"/>
                </a:lnTo>
                <a:lnTo>
                  <a:pt x="327304" y="462292"/>
                </a:lnTo>
                <a:close/>
              </a:path>
              <a:path w="5847715" h="552450">
                <a:moveTo>
                  <a:pt x="762000" y="225158"/>
                </a:moveTo>
                <a:lnTo>
                  <a:pt x="744499" y="113804"/>
                </a:lnTo>
                <a:lnTo>
                  <a:pt x="740829" y="90487"/>
                </a:lnTo>
                <a:lnTo>
                  <a:pt x="670280" y="61861"/>
                </a:lnTo>
                <a:lnTo>
                  <a:pt x="670280" y="303072"/>
                </a:lnTo>
                <a:lnTo>
                  <a:pt x="596963" y="375170"/>
                </a:lnTo>
                <a:lnTo>
                  <a:pt x="481317" y="360743"/>
                </a:lnTo>
                <a:lnTo>
                  <a:pt x="439585" y="216560"/>
                </a:lnTo>
                <a:lnTo>
                  <a:pt x="513524" y="113804"/>
                </a:lnTo>
                <a:lnTo>
                  <a:pt x="660158" y="149377"/>
                </a:lnTo>
                <a:lnTo>
                  <a:pt x="670280" y="303072"/>
                </a:lnTo>
                <a:lnTo>
                  <a:pt x="670280" y="61861"/>
                </a:lnTo>
                <a:lnTo>
                  <a:pt x="616902" y="40182"/>
                </a:lnTo>
                <a:lnTo>
                  <a:pt x="430999" y="28511"/>
                </a:lnTo>
                <a:lnTo>
                  <a:pt x="350316" y="152450"/>
                </a:lnTo>
                <a:lnTo>
                  <a:pt x="350316" y="307365"/>
                </a:lnTo>
                <a:lnTo>
                  <a:pt x="420268" y="452780"/>
                </a:lnTo>
                <a:lnTo>
                  <a:pt x="616902" y="462280"/>
                </a:lnTo>
                <a:lnTo>
                  <a:pt x="751560" y="400316"/>
                </a:lnTo>
                <a:lnTo>
                  <a:pt x="753059" y="375170"/>
                </a:lnTo>
                <a:lnTo>
                  <a:pt x="762000" y="225158"/>
                </a:lnTo>
                <a:close/>
              </a:path>
              <a:path w="5847715" h="552450">
                <a:moveTo>
                  <a:pt x="1188097" y="368109"/>
                </a:moveTo>
                <a:lnTo>
                  <a:pt x="1132268" y="306755"/>
                </a:lnTo>
                <a:lnTo>
                  <a:pt x="972134" y="378536"/>
                </a:lnTo>
                <a:lnTo>
                  <a:pt x="870902" y="256451"/>
                </a:lnTo>
                <a:lnTo>
                  <a:pt x="983183" y="134353"/>
                </a:lnTo>
                <a:lnTo>
                  <a:pt x="1100061" y="184048"/>
                </a:lnTo>
                <a:lnTo>
                  <a:pt x="1159256" y="92024"/>
                </a:lnTo>
                <a:lnTo>
                  <a:pt x="1035939" y="30657"/>
                </a:lnTo>
                <a:lnTo>
                  <a:pt x="892987" y="30657"/>
                </a:lnTo>
                <a:lnTo>
                  <a:pt x="809548" y="122694"/>
                </a:lnTo>
                <a:lnTo>
                  <a:pt x="802170" y="193040"/>
                </a:lnTo>
                <a:lnTo>
                  <a:pt x="796899" y="250698"/>
                </a:lnTo>
                <a:lnTo>
                  <a:pt x="793724" y="295656"/>
                </a:lnTo>
                <a:lnTo>
                  <a:pt x="792670" y="327926"/>
                </a:lnTo>
                <a:lnTo>
                  <a:pt x="792949" y="339369"/>
                </a:lnTo>
                <a:lnTo>
                  <a:pt x="793750" y="347637"/>
                </a:lnTo>
                <a:lnTo>
                  <a:pt x="795096" y="352717"/>
                </a:lnTo>
                <a:lnTo>
                  <a:pt x="796963" y="354609"/>
                </a:lnTo>
                <a:lnTo>
                  <a:pt x="882865" y="460133"/>
                </a:lnTo>
                <a:lnTo>
                  <a:pt x="1064158" y="460133"/>
                </a:lnTo>
                <a:lnTo>
                  <a:pt x="1188097" y="368109"/>
                </a:lnTo>
                <a:close/>
              </a:path>
              <a:path w="5847715" h="552450">
                <a:moveTo>
                  <a:pt x="1560817" y="39878"/>
                </a:moveTo>
                <a:lnTo>
                  <a:pt x="1303134" y="27609"/>
                </a:lnTo>
                <a:lnTo>
                  <a:pt x="1294549" y="306755"/>
                </a:lnTo>
                <a:lnTo>
                  <a:pt x="1269377" y="374548"/>
                </a:lnTo>
                <a:lnTo>
                  <a:pt x="1217231" y="386511"/>
                </a:lnTo>
                <a:lnTo>
                  <a:pt x="1223378" y="460133"/>
                </a:lnTo>
                <a:lnTo>
                  <a:pt x="1330744" y="439585"/>
                </a:lnTo>
                <a:lnTo>
                  <a:pt x="1367548" y="325780"/>
                </a:lnTo>
                <a:lnTo>
                  <a:pt x="1379816" y="107365"/>
                </a:lnTo>
                <a:lnTo>
                  <a:pt x="1482890" y="121780"/>
                </a:lnTo>
                <a:lnTo>
                  <a:pt x="1474914" y="460133"/>
                </a:lnTo>
                <a:lnTo>
                  <a:pt x="1560817" y="451548"/>
                </a:lnTo>
                <a:lnTo>
                  <a:pt x="1560817" y="39878"/>
                </a:lnTo>
                <a:close/>
              </a:path>
              <a:path w="5847715" h="552450">
                <a:moveTo>
                  <a:pt x="1874012" y="0"/>
                </a:moveTo>
                <a:lnTo>
                  <a:pt x="1597926" y="30657"/>
                </a:lnTo>
                <a:lnTo>
                  <a:pt x="1597926" y="460133"/>
                </a:lnTo>
                <a:lnTo>
                  <a:pt x="1874012" y="443572"/>
                </a:lnTo>
                <a:lnTo>
                  <a:pt x="1874012" y="354609"/>
                </a:lnTo>
                <a:lnTo>
                  <a:pt x="1689950" y="359524"/>
                </a:lnTo>
                <a:lnTo>
                  <a:pt x="1689950" y="276085"/>
                </a:lnTo>
                <a:lnTo>
                  <a:pt x="1874012" y="263194"/>
                </a:lnTo>
                <a:lnTo>
                  <a:pt x="1874012" y="184048"/>
                </a:lnTo>
                <a:lnTo>
                  <a:pt x="1670329" y="184048"/>
                </a:lnTo>
                <a:lnTo>
                  <a:pt x="1675231" y="122694"/>
                </a:lnTo>
                <a:lnTo>
                  <a:pt x="1874012" y="92024"/>
                </a:lnTo>
                <a:lnTo>
                  <a:pt x="1874012" y="0"/>
                </a:lnTo>
                <a:close/>
              </a:path>
              <a:path w="5847715" h="552450">
                <a:moveTo>
                  <a:pt x="2288146" y="398792"/>
                </a:moveTo>
                <a:lnTo>
                  <a:pt x="2212987" y="398792"/>
                </a:lnTo>
                <a:lnTo>
                  <a:pt x="2214118" y="369023"/>
                </a:lnTo>
                <a:lnTo>
                  <a:pt x="2223503" y="122389"/>
                </a:lnTo>
                <a:lnTo>
                  <a:pt x="2227097" y="27597"/>
                </a:lnTo>
                <a:lnTo>
                  <a:pt x="2161463" y="30416"/>
                </a:lnTo>
                <a:lnTo>
                  <a:pt x="2161463" y="122389"/>
                </a:lnTo>
                <a:lnTo>
                  <a:pt x="2137524" y="360743"/>
                </a:lnTo>
                <a:lnTo>
                  <a:pt x="2028926" y="369023"/>
                </a:lnTo>
                <a:lnTo>
                  <a:pt x="2070963" y="139877"/>
                </a:lnTo>
                <a:lnTo>
                  <a:pt x="2161463" y="122389"/>
                </a:lnTo>
                <a:lnTo>
                  <a:pt x="2161463" y="30416"/>
                </a:lnTo>
                <a:lnTo>
                  <a:pt x="2012365" y="36804"/>
                </a:lnTo>
                <a:lnTo>
                  <a:pt x="1960829" y="388658"/>
                </a:lnTo>
                <a:lnTo>
                  <a:pt x="1905609" y="398792"/>
                </a:lnTo>
                <a:lnTo>
                  <a:pt x="1899780" y="552170"/>
                </a:lnTo>
                <a:lnTo>
                  <a:pt x="1981695" y="552170"/>
                </a:lnTo>
                <a:lnTo>
                  <a:pt x="1991817" y="460133"/>
                </a:lnTo>
                <a:lnTo>
                  <a:pt x="2178024" y="457073"/>
                </a:lnTo>
                <a:lnTo>
                  <a:pt x="2167598" y="552170"/>
                </a:lnTo>
                <a:lnTo>
                  <a:pt x="2279866" y="552170"/>
                </a:lnTo>
                <a:lnTo>
                  <a:pt x="2284996" y="457073"/>
                </a:lnTo>
                <a:lnTo>
                  <a:pt x="2288146" y="398792"/>
                </a:lnTo>
                <a:close/>
              </a:path>
              <a:path w="5847715" h="552450">
                <a:moveTo>
                  <a:pt x="2713317" y="225158"/>
                </a:moveTo>
                <a:lnTo>
                  <a:pt x="2695816" y="113804"/>
                </a:lnTo>
                <a:lnTo>
                  <a:pt x="2692158" y="90487"/>
                </a:lnTo>
                <a:lnTo>
                  <a:pt x="2621597" y="61849"/>
                </a:lnTo>
                <a:lnTo>
                  <a:pt x="2621597" y="303072"/>
                </a:lnTo>
                <a:lnTo>
                  <a:pt x="2548280" y="375170"/>
                </a:lnTo>
                <a:lnTo>
                  <a:pt x="2432634" y="360743"/>
                </a:lnTo>
                <a:lnTo>
                  <a:pt x="2390914" y="216560"/>
                </a:lnTo>
                <a:lnTo>
                  <a:pt x="2464841" y="113804"/>
                </a:lnTo>
                <a:lnTo>
                  <a:pt x="2611475" y="149377"/>
                </a:lnTo>
                <a:lnTo>
                  <a:pt x="2621597" y="303072"/>
                </a:lnTo>
                <a:lnTo>
                  <a:pt x="2621597" y="61849"/>
                </a:lnTo>
                <a:lnTo>
                  <a:pt x="2568219" y="40182"/>
                </a:lnTo>
                <a:lnTo>
                  <a:pt x="2382316" y="28511"/>
                </a:lnTo>
                <a:lnTo>
                  <a:pt x="2301646" y="152450"/>
                </a:lnTo>
                <a:lnTo>
                  <a:pt x="2301646" y="307365"/>
                </a:lnTo>
                <a:lnTo>
                  <a:pt x="2371585" y="452780"/>
                </a:lnTo>
                <a:lnTo>
                  <a:pt x="2568219" y="462280"/>
                </a:lnTo>
                <a:lnTo>
                  <a:pt x="2702890" y="400316"/>
                </a:lnTo>
                <a:lnTo>
                  <a:pt x="2704388" y="375170"/>
                </a:lnTo>
                <a:lnTo>
                  <a:pt x="2713317" y="225158"/>
                </a:lnTo>
                <a:close/>
              </a:path>
              <a:path w="5847715" h="552450">
                <a:moveTo>
                  <a:pt x="3089110" y="337439"/>
                </a:moveTo>
                <a:lnTo>
                  <a:pt x="3034500" y="282829"/>
                </a:lnTo>
                <a:lnTo>
                  <a:pt x="2997073" y="245414"/>
                </a:lnTo>
                <a:lnTo>
                  <a:pt x="3033141" y="199390"/>
                </a:lnTo>
                <a:lnTo>
                  <a:pt x="3079292" y="140487"/>
                </a:lnTo>
                <a:lnTo>
                  <a:pt x="3032683" y="89573"/>
                </a:lnTo>
                <a:lnTo>
                  <a:pt x="2987573" y="40309"/>
                </a:lnTo>
                <a:lnTo>
                  <a:pt x="2987573" y="365658"/>
                </a:lnTo>
                <a:lnTo>
                  <a:pt x="2836646" y="405841"/>
                </a:lnTo>
                <a:lnTo>
                  <a:pt x="2846146" y="282829"/>
                </a:lnTo>
                <a:lnTo>
                  <a:pt x="2987573" y="365658"/>
                </a:lnTo>
                <a:lnTo>
                  <a:pt x="2987573" y="40309"/>
                </a:lnTo>
                <a:lnTo>
                  <a:pt x="2983585" y="35953"/>
                </a:lnTo>
                <a:lnTo>
                  <a:pt x="2983585" y="152463"/>
                </a:lnTo>
                <a:lnTo>
                  <a:pt x="2846768" y="199390"/>
                </a:lnTo>
                <a:lnTo>
                  <a:pt x="2843720" y="192532"/>
                </a:lnTo>
                <a:lnTo>
                  <a:pt x="2841015" y="171932"/>
                </a:lnTo>
                <a:lnTo>
                  <a:pt x="2838653" y="137617"/>
                </a:lnTo>
                <a:lnTo>
                  <a:pt x="2836646" y="89573"/>
                </a:lnTo>
                <a:lnTo>
                  <a:pt x="2983585" y="152463"/>
                </a:lnTo>
                <a:lnTo>
                  <a:pt x="2983585" y="35953"/>
                </a:lnTo>
                <a:lnTo>
                  <a:pt x="2966402" y="17183"/>
                </a:lnTo>
                <a:lnTo>
                  <a:pt x="2740317" y="44475"/>
                </a:lnTo>
                <a:lnTo>
                  <a:pt x="2751671" y="460146"/>
                </a:lnTo>
                <a:lnTo>
                  <a:pt x="3058426" y="441744"/>
                </a:lnTo>
                <a:lnTo>
                  <a:pt x="3068980" y="405841"/>
                </a:lnTo>
                <a:lnTo>
                  <a:pt x="3089110" y="337439"/>
                </a:lnTo>
                <a:close/>
              </a:path>
              <a:path w="5847715" h="552450">
                <a:moveTo>
                  <a:pt x="3502926" y="460133"/>
                </a:moveTo>
                <a:lnTo>
                  <a:pt x="3467747" y="337426"/>
                </a:lnTo>
                <a:lnTo>
                  <a:pt x="3446284" y="262585"/>
                </a:lnTo>
                <a:lnTo>
                  <a:pt x="3397377" y="92024"/>
                </a:lnTo>
                <a:lnTo>
                  <a:pt x="3380232" y="32207"/>
                </a:lnTo>
                <a:lnTo>
                  <a:pt x="3349548" y="32042"/>
                </a:lnTo>
                <a:lnTo>
                  <a:pt x="3349548" y="262585"/>
                </a:lnTo>
                <a:lnTo>
                  <a:pt x="3226841" y="262585"/>
                </a:lnTo>
                <a:lnTo>
                  <a:pt x="3276536" y="92024"/>
                </a:lnTo>
                <a:lnTo>
                  <a:pt x="3349548" y="262585"/>
                </a:lnTo>
                <a:lnTo>
                  <a:pt x="3349548" y="32042"/>
                </a:lnTo>
                <a:lnTo>
                  <a:pt x="3209671" y="31280"/>
                </a:lnTo>
                <a:lnTo>
                  <a:pt x="3104146" y="460133"/>
                </a:lnTo>
                <a:lnTo>
                  <a:pt x="3196171" y="460133"/>
                </a:lnTo>
                <a:lnTo>
                  <a:pt x="3257524" y="337426"/>
                </a:lnTo>
                <a:lnTo>
                  <a:pt x="3318865" y="337426"/>
                </a:lnTo>
                <a:lnTo>
                  <a:pt x="3380232" y="460133"/>
                </a:lnTo>
                <a:lnTo>
                  <a:pt x="3502926" y="460133"/>
                </a:lnTo>
                <a:close/>
              </a:path>
              <a:path w="5847715" h="552450">
                <a:moveTo>
                  <a:pt x="3886390" y="30657"/>
                </a:moveTo>
                <a:lnTo>
                  <a:pt x="3524415" y="30657"/>
                </a:lnTo>
                <a:lnTo>
                  <a:pt x="3524415" y="132511"/>
                </a:lnTo>
                <a:lnTo>
                  <a:pt x="3644049" y="140487"/>
                </a:lnTo>
                <a:lnTo>
                  <a:pt x="3630866" y="460133"/>
                </a:lnTo>
                <a:lnTo>
                  <a:pt x="3811854" y="460133"/>
                </a:lnTo>
                <a:lnTo>
                  <a:pt x="3766756" y="153377"/>
                </a:lnTo>
                <a:lnTo>
                  <a:pt x="3886390" y="134353"/>
                </a:lnTo>
                <a:lnTo>
                  <a:pt x="3886390" y="30657"/>
                </a:lnTo>
                <a:close/>
              </a:path>
              <a:path w="5847715" h="552450">
                <a:moveTo>
                  <a:pt x="4199598" y="0"/>
                </a:moveTo>
                <a:lnTo>
                  <a:pt x="3923512" y="30657"/>
                </a:lnTo>
                <a:lnTo>
                  <a:pt x="3923512" y="460133"/>
                </a:lnTo>
                <a:lnTo>
                  <a:pt x="4199598" y="443572"/>
                </a:lnTo>
                <a:lnTo>
                  <a:pt x="4199598" y="354609"/>
                </a:lnTo>
                <a:lnTo>
                  <a:pt x="4015536" y="359524"/>
                </a:lnTo>
                <a:lnTo>
                  <a:pt x="4015536" y="276085"/>
                </a:lnTo>
                <a:lnTo>
                  <a:pt x="4199598" y="263194"/>
                </a:lnTo>
                <a:lnTo>
                  <a:pt x="4199598" y="184048"/>
                </a:lnTo>
                <a:lnTo>
                  <a:pt x="3995902" y="184048"/>
                </a:lnTo>
                <a:lnTo>
                  <a:pt x="4000817" y="122694"/>
                </a:lnTo>
                <a:lnTo>
                  <a:pt x="4199598" y="92024"/>
                </a:lnTo>
                <a:lnTo>
                  <a:pt x="4199598" y="0"/>
                </a:lnTo>
                <a:close/>
              </a:path>
              <a:path w="5847715" h="552450">
                <a:moveTo>
                  <a:pt x="4580293" y="39878"/>
                </a:moveTo>
                <a:lnTo>
                  <a:pt x="4322610" y="27609"/>
                </a:lnTo>
                <a:lnTo>
                  <a:pt x="4314025" y="306755"/>
                </a:lnTo>
                <a:lnTo>
                  <a:pt x="4288866" y="374548"/>
                </a:lnTo>
                <a:lnTo>
                  <a:pt x="4236720" y="386511"/>
                </a:lnTo>
                <a:lnTo>
                  <a:pt x="4242854" y="460133"/>
                </a:lnTo>
                <a:lnTo>
                  <a:pt x="4350220" y="439585"/>
                </a:lnTo>
                <a:lnTo>
                  <a:pt x="4387024" y="325780"/>
                </a:lnTo>
                <a:lnTo>
                  <a:pt x="4399292" y="107365"/>
                </a:lnTo>
                <a:lnTo>
                  <a:pt x="4502378" y="121780"/>
                </a:lnTo>
                <a:lnTo>
                  <a:pt x="4494390" y="460133"/>
                </a:lnTo>
                <a:lnTo>
                  <a:pt x="4580293" y="451548"/>
                </a:lnTo>
                <a:lnTo>
                  <a:pt x="4580293" y="39878"/>
                </a:lnTo>
                <a:close/>
              </a:path>
              <a:path w="5847715" h="552450">
                <a:moveTo>
                  <a:pt x="4945646" y="357682"/>
                </a:moveTo>
                <a:lnTo>
                  <a:pt x="4908220" y="276085"/>
                </a:lnTo>
                <a:lnTo>
                  <a:pt x="4884293" y="223939"/>
                </a:lnTo>
                <a:lnTo>
                  <a:pt x="4864354" y="222846"/>
                </a:lnTo>
                <a:lnTo>
                  <a:pt x="4864354" y="368109"/>
                </a:lnTo>
                <a:lnTo>
                  <a:pt x="4716183" y="398792"/>
                </a:lnTo>
                <a:lnTo>
                  <a:pt x="4727841" y="276085"/>
                </a:lnTo>
                <a:lnTo>
                  <a:pt x="4864354" y="368109"/>
                </a:lnTo>
                <a:lnTo>
                  <a:pt x="4864354" y="222846"/>
                </a:lnTo>
                <a:lnTo>
                  <a:pt x="4717110" y="214731"/>
                </a:lnTo>
                <a:lnTo>
                  <a:pt x="4727841" y="30670"/>
                </a:lnTo>
                <a:lnTo>
                  <a:pt x="4620476" y="24536"/>
                </a:lnTo>
                <a:lnTo>
                  <a:pt x="4612805" y="460451"/>
                </a:lnTo>
                <a:lnTo>
                  <a:pt x="4874476" y="469341"/>
                </a:lnTo>
                <a:lnTo>
                  <a:pt x="4919446" y="398792"/>
                </a:lnTo>
                <a:lnTo>
                  <a:pt x="4945646" y="357682"/>
                </a:lnTo>
                <a:close/>
              </a:path>
              <a:path w="5847715" h="552450">
                <a:moveTo>
                  <a:pt x="5407012" y="443585"/>
                </a:moveTo>
                <a:lnTo>
                  <a:pt x="5400853" y="346087"/>
                </a:lnTo>
                <a:lnTo>
                  <a:pt x="5395087" y="261594"/>
                </a:lnTo>
                <a:lnTo>
                  <a:pt x="5389727" y="190093"/>
                </a:lnTo>
                <a:lnTo>
                  <a:pt x="5384774" y="131597"/>
                </a:lnTo>
                <a:lnTo>
                  <a:pt x="5380228" y="86106"/>
                </a:lnTo>
                <a:lnTo>
                  <a:pt x="5372316" y="34099"/>
                </a:lnTo>
                <a:lnTo>
                  <a:pt x="5368976" y="27609"/>
                </a:lnTo>
                <a:lnTo>
                  <a:pt x="5244744" y="27609"/>
                </a:lnTo>
                <a:lnTo>
                  <a:pt x="5264366" y="242341"/>
                </a:lnTo>
                <a:lnTo>
                  <a:pt x="5080317" y="251548"/>
                </a:lnTo>
                <a:lnTo>
                  <a:pt x="5061902" y="36804"/>
                </a:lnTo>
                <a:lnTo>
                  <a:pt x="4982146" y="36804"/>
                </a:lnTo>
                <a:lnTo>
                  <a:pt x="4998720" y="466280"/>
                </a:lnTo>
                <a:lnTo>
                  <a:pt x="5089220" y="452793"/>
                </a:lnTo>
                <a:lnTo>
                  <a:pt x="5080317" y="312889"/>
                </a:lnTo>
                <a:lnTo>
                  <a:pt x="5276951" y="303695"/>
                </a:lnTo>
                <a:lnTo>
                  <a:pt x="5295049" y="447573"/>
                </a:lnTo>
                <a:lnTo>
                  <a:pt x="5407012" y="443585"/>
                </a:lnTo>
                <a:close/>
              </a:path>
              <a:path w="5847715" h="552450">
                <a:moveTo>
                  <a:pt x="5847219" y="225158"/>
                </a:moveTo>
                <a:lnTo>
                  <a:pt x="5829719" y="113804"/>
                </a:lnTo>
                <a:lnTo>
                  <a:pt x="5826061" y="90487"/>
                </a:lnTo>
                <a:lnTo>
                  <a:pt x="5755513" y="61861"/>
                </a:lnTo>
                <a:lnTo>
                  <a:pt x="5755513" y="303072"/>
                </a:lnTo>
                <a:lnTo>
                  <a:pt x="5682196" y="375170"/>
                </a:lnTo>
                <a:lnTo>
                  <a:pt x="5566537" y="360743"/>
                </a:lnTo>
                <a:lnTo>
                  <a:pt x="5524817" y="216560"/>
                </a:lnTo>
                <a:lnTo>
                  <a:pt x="5598744" y="113804"/>
                </a:lnTo>
                <a:lnTo>
                  <a:pt x="5745378" y="149377"/>
                </a:lnTo>
                <a:lnTo>
                  <a:pt x="5755513" y="303072"/>
                </a:lnTo>
                <a:lnTo>
                  <a:pt x="5755513" y="61861"/>
                </a:lnTo>
                <a:lnTo>
                  <a:pt x="5702122" y="40182"/>
                </a:lnTo>
                <a:lnTo>
                  <a:pt x="5516232" y="28511"/>
                </a:lnTo>
                <a:lnTo>
                  <a:pt x="5435549" y="152450"/>
                </a:lnTo>
                <a:lnTo>
                  <a:pt x="5435549" y="307365"/>
                </a:lnTo>
                <a:lnTo>
                  <a:pt x="5505501" y="452780"/>
                </a:lnTo>
                <a:lnTo>
                  <a:pt x="5702122" y="462280"/>
                </a:lnTo>
                <a:lnTo>
                  <a:pt x="5836793" y="400316"/>
                </a:lnTo>
                <a:lnTo>
                  <a:pt x="5838291" y="375170"/>
                </a:lnTo>
                <a:lnTo>
                  <a:pt x="5847219" y="22515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05804" y="3216006"/>
            <a:ext cx="353060" cy="438784"/>
          </a:xfrm>
          <a:custGeom>
            <a:avLst/>
            <a:gdLst/>
            <a:ahLst/>
            <a:cxnLst/>
            <a:rect l="l" t="t" r="r" b="b"/>
            <a:pathLst>
              <a:path w="353059" h="438785">
                <a:moveTo>
                  <a:pt x="196329" y="0"/>
                </a:moveTo>
                <a:lnTo>
                  <a:pt x="116572" y="248484"/>
                </a:lnTo>
                <a:lnTo>
                  <a:pt x="88353" y="12271"/>
                </a:lnTo>
                <a:lnTo>
                  <a:pt x="0" y="0"/>
                </a:lnTo>
                <a:lnTo>
                  <a:pt x="23318" y="432541"/>
                </a:lnTo>
                <a:lnTo>
                  <a:pt x="128844" y="435609"/>
                </a:lnTo>
                <a:lnTo>
                  <a:pt x="215354" y="156455"/>
                </a:lnTo>
                <a:lnTo>
                  <a:pt x="239280" y="432541"/>
                </a:lnTo>
                <a:lnTo>
                  <a:pt x="352785" y="438677"/>
                </a:lnTo>
                <a:lnTo>
                  <a:pt x="319037" y="3067"/>
                </a:lnTo>
                <a:lnTo>
                  <a:pt x="19632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338350" y="3188417"/>
            <a:ext cx="2391410" cy="474980"/>
          </a:xfrm>
          <a:custGeom>
            <a:avLst/>
            <a:gdLst/>
            <a:ahLst/>
            <a:cxnLst/>
            <a:rect l="l" t="t" r="r" b="b"/>
            <a:pathLst>
              <a:path w="2391409" h="474979">
                <a:moveTo>
                  <a:pt x="349097" y="24536"/>
                </a:moveTo>
                <a:lnTo>
                  <a:pt x="286207" y="24536"/>
                </a:lnTo>
                <a:lnTo>
                  <a:pt x="273939" y="192328"/>
                </a:lnTo>
                <a:lnTo>
                  <a:pt x="169633" y="245414"/>
                </a:lnTo>
                <a:lnTo>
                  <a:pt x="92951" y="195402"/>
                </a:lnTo>
                <a:lnTo>
                  <a:pt x="66878" y="30670"/>
                </a:lnTo>
                <a:lnTo>
                  <a:pt x="0" y="30670"/>
                </a:lnTo>
                <a:lnTo>
                  <a:pt x="4902" y="245414"/>
                </a:lnTo>
                <a:lnTo>
                  <a:pt x="138950" y="368122"/>
                </a:lnTo>
                <a:lnTo>
                  <a:pt x="254000" y="306755"/>
                </a:lnTo>
                <a:lnTo>
                  <a:pt x="257073" y="474560"/>
                </a:lnTo>
                <a:lnTo>
                  <a:pt x="349097" y="460146"/>
                </a:lnTo>
                <a:lnTo>
                  <a:pt x="349097" y="24536"/>
                </a:lnTo>
                <a:close/>
              </a:path>
              <a:path w="2391409" h="474979">
                <a:moveTo>
                  <a:pt x="660768" y="0"/>
                </a:moveTo>
                <a:lnTo>
                  <a:pt x="384670" y="30657"/>
                </a:lnTo>
                <a:lnTo>
                  <a:pt x="384670" y="460133"/>
                </a:lnTo>
                <a:lnTo>
                  <a:pt x="660768" y="443572"/>
                </a:lnTo>
                <a:lnTo>
                  <a:pt x="660768" y="354609"/>
                </a:lnTo>
                <a:lnTo>
                  <a:pt x="476707" y="359524"/>
                </a:lnTo>
                <a:lnTo>
                  <a:pt x="476707" y="276085"/>
                </a:lnTo>
                <a:lnTo>
                  <a:pt x="660768" y="263194"/>
                </a:lnTo>
                <a:lnTo>
                  <a:pt x="660768" y="184048"/>
                </a:lnTo>
                <a:lnTo>
                  <a:pt x="457073" y="184048"/>
                </a:lnTo>
                <a:lnTo>
                  <a:pt x="461987" y="122694"/>
                </a:lnTo>
                <a:lnTo>
                  <a:pt x="660768" y="92024"/>
                </a:lnTo>
                <a:lnTo>
                  <a:pt x="660768" y="0"/>
                </a:lnTo>
                <a:close/>
              </a:path>
              <a:path w="2391409" h="474979">
                <a:moveTo>
                  <a:pt x="1097902" y="368109"/>
                </a:moveTo>
                <a:lnTo>
                  <a:pt x="1042073" y="306755"/>
                </a:lnTo>
                <a:lnTo>
                  <a:pt x="881938" y="378536"/>
                </a:lnTo>
                <a:lnTo>
                  <a:pt x="780707" y="256451"/>
                </a:lnTo>
                <a:lnTo>
                  <a:pt x="892987" y="134353"/>
                </a:lnTo>
                <a:lnTo>
                  <a:pt x="1009865" y="184048"/>
                </a:lnTo>
                <a:lnTo>
                  <a:pt x="1069060" y="92024"/>
                </a:lnTo>
                <a:lnTo>
                  <a:pt x="945743" y="30657"/>
                </a:lnTo>
                <a:lnTo>
                  <a:pt x="802792" y="30657"/>
                </a:lnTo>
                <a:lnTo>
                  <a:pt x="719353" y="122694"/>
                </a:lnTo>
                <a:lnTo>
                  <a:pt x="711974" y="193040"/>
                </a:lnTo>
                <a:lnTo>
                  <a:pt x="706691" y="250698"/>
                </a:lnTo>
                <a:lnTo>
                  <a:pt x="703529" y="295656"/>
                </a:lnTo>
                <a:lnTo>
                  <a:pt x="702475" y="327926"/>
                </a:lnTo>
                <a:lnTo>
                  <a:pt x="702741" y="339369"/>
                </a:lnTo>
                <a:lnTo>
                  <a:pt x="703554" y="347637"/>
                </a:lnTo>
                <a:lnTo>
                  <a:pt x="704900" y="352717"/>
                </a:lnTo>
                <a:lnTo>
                  <a:pt x="706767" y="354609"/>
                </a:lnTo>
                <a:lnTo>
                  <a:pt x="792670" y="460133"/>
                </a:lnTo>
                <a:lnTo>
                  <a:pt x="973963" y="460133"/>
                </a:lnTo>
                <a:lnTo>
                  <a:pt x="1097902" y="368109"/>
                </a:lnTo>
                <a:close/>
              </a:path>
              <a:path w="2391409" h="474979">
                <a:moveTo>
                  <a:pt x="1489024" y="30657"/>
                </a:moveTo>
                <a:lnTo>
                  <a:pt x="1127048" y="30657"/>
                </a:lnTo>
                <a:lnTo>
                  <a:pt x="1127048" y="132511"/>
                </a:lnTo>
                <a:lnTo>
                  <a:pt x="1246695" y="140487"/>
                </a:lnTo>
                <a:lnTo>
                  <a:pt x="1233500" y="460133"/>
                </a:lnTo>
                <a:lnTo>
                  <a:pt x="1414487" y="460133"/>
                </a:lnTo>
                <a:lnTo>
                  <a:pt x="1369390" y="153377"/>
                </a:lnTo>
                <a:lnTo>
                  <a:pt x="1489024" y="134353"/>
                </a:lnTo>
                <a:lnTo>
                  <a:pt x="1489024" y="30657"/>
                </a:lnTo>
                <a:close/>
              </a:path>
              <a:path w="2391409" h="474979">
                <a:moveTo>
                  <a:pt x="1951012" y="443585"/>
                </a:moveTo>
                <a:lnTo>
                  <a:pt x="1944852" y="346087"/>
                </a:lnTo>
                <a:lnTo>
                  <a:pt x="1939086" y="261594"/>
                </a:lnTo>
                <a:lnTo>
                  <a:pt x="1933727" y="190093"/>
                </a:lnTo>
                <a:lnTo>
                  <a:pt x="1928774" y="131597"/>
                </a:lnTo>
                <a:lnTo>
                  <a:pt x="1924227" y="86106"/>
                </a:lnTo>
                <a:lnTo>
                  <a:pt x="1916315" y="34099"/>
                </a:lnTo>
                <a:lnTo>
                  <a:pt x="1912975" y="27609"/>
                </a:lnTo>
                <a:lnTo>
                  <a:pt x="1788744" y="27609"/>
                </a:lnTo>
                <a:lnTo>
                  <a:pt x="1808365" y="242341"/>
                </a:lnTo>
                <a:lnTo>
                  <a:pt x="1624317" y="251548"/>
                </a:lnTo>
                <a:lnTo>
                  <a:pt x="1605902" y="36804"/>
                </a:lnTo>
                <a:lnTo>
                  <a:pt x="1526146" y="36804"/>
                </a:lnTo>
                <a:lnTo>
                  <a:pt x="1542719" y="466280"/>
                </a:lnTo>
                <a:lnTo>
                  <a:pt x="1633220" y="452793"/>
                </a:lnTo>
                <a:lnTo>
                  <a:pt x="1624317" y="312889"/>
                </a:lnTo>
                <a:lnTo>
                  <a:pt x="1820951" y="303695"/>
                </a:lnTo>
                <a:lnTo>
                  <a:pt x="1839048" y="447573"/>
                </a:lnTo>
                <a:lnTo>
                  <a:pt x="1951012" y="443585"/>
                </a:lnTo>
                <a:close/>
              </a:path>
              <a:path w="2391409" h="474979">
                <a:moveTo>
                  <a:pt x="2391270" y="225158"/>
                </a:moveTo>
                <a:lnTo>
                  <a:pt x="2373769" y="113804"/>
                </a:lnTo>
                <a:lnTo>
                  <a:pt x="2370099" y="90487"/>
                </a:lnTo>
                <a:lnTo>
                  <a:pt x="2299551" y="61861"/>
                </a:lnTo>
                <a:lnTo>
                  <a:pt x="2299551" y="303072"/>
                </a:lnTo>
                <a:lnTo>
                  <a:pt x="2226233" y="375170"/>
                </a:lnTo>
                <a:lnTo>
                  <a:pt x="2110587" y="360743"/>
                </a:lnTo>
                <a:lnTo>
                  <a:pt x="2068855" y="216560"/>
                </a:lnTo>
                <a:lnTo>
                  <a:pt x="2142794" y="113804"/>
                </a:lnTo>
                <a:lnTo>
                  <a:pt x="2289429" y="149377"/>
                </a:lnTo>
                <a:lnTo>
                  <a:pt x="2299551" y="303072"/>
                </a:lnTo>
                <a:lnTo>
                  <a:pt x="2299551" y="61861"/>
                </a:lnTo>
                <a:lnTo>
                  <a:pt x="2246172" y="40182"/>
                </a:lnTo>
                <a:lnTo>
                  <a:pt x="2060270" y="28511"/>
                </a:lnTo>
                <a:lnTo>
                  <a:pt x="1979587" y="152450"/>
                </a:lnTo>
                <a:lnTo>
                  <a:pt x="1979587" y="307365"/>
                </a:lnTo>
                <a:lnTo>
                  <a:pt x="2049538" y="452780"/>
                </a:lnTo>
                <a:lnTo>
                  <a:pt x="2246172" y="462280"/>
                </a:lnTo>
                <a:lnTo>
                  <a:pt x="2380831" y="400316"/>
                </a:lnTo>
                <a:lnTo>
                  <a:pt x="2382329" y="375170"/>
                </a:lnTo>
                <a:lnTo>
                  <a:pt x="2391270" y="22515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0926557" y="3372462"/>
            <a:ext cx="551815" cy="113664"/>
          </a:xfrm>
          <a:custGeom>
            <a:avLst/>
            <a:gdLst/>
            <a:ahLst/>
            <a:cxnLst/>
            <a:rect l="l" t="t" r="r" b="b"/>
            <a:pathLst>
              <a:path w="551815" h="113664">
                <a:moveTo>
                  <a:pt x="34051" y="0"/>
                </a:moveTo>
                <a:lnTo>
                  <a:pt x="0" y="112582"/>
                </a:lnTo>
                <a:lnTo>
                  <a:pt x="546349" y="113504"/>
                </a:lnTo>
                <a:lnTo>
                  <a:pt x="551260" y="9507"/>
                </a:lnTo>
                <a:lnTo>
                  <a:pt x="3405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701729" y="3188417"/>
            <a:ext cx="741045" cy="466725"/>
          </a:xfrm>
          <a:custGeom>
            <a:avLst/>
            <a:gdLst/>
            <a:ahLst/>
            <a:cxnLst/>
            <a:rect l="l" t="t" r="r" b="b"/>
            <a:pathLst>
              <a:path w="741045" h="466725">
                <a:moveTo>
                  <a:pt x="424865" y="443585"/>
                </a:moveTo>
                <a:lnTo>
                  <a:pt x="418706" y="346087"/>
                </a:lnTo>
                <a:lnTo>
                  <a:pt x="412940" y="261594"/>
                </a:lnTo>
                <a:lnTo>
                  <a:pt x="407581" y="190093"/>
                </a:lnTo>
                <a:lnTo>
                  <a:pt x="402628" y="131597"/>
                </a:lnTo>
                <a:lnTo>
                  <a:pt x="398068" y="86106"/>
                </a:lnTo>
                <a:lnTo>
                  <a:pt x="390169" y="34099"/>
                </a:lnTo>
                <a:lnTo>
                  <a:pt x="386829" y="27609"/>
                </a:lnTo>
                <a:lnTo>
                  <a:pt x="262585" y="27609"/>
                </a:lnTo>
                <a:lnTo>
                  <a:pt x="282219" y="242341"/>
                </a:lnTo>
                <a:lnTo>
                  <a:pt x="98171" y="251548"/>
                </a:lnTo>
                <a:lnTo>
                  <a:pt x="79756" y="36804"/>
                </a:lnTo>
                <a:lnTo>
                  <a:pt x="0" y="36804"/>
                </a:lnTo>
                <a:lnTo>
                  <a:pt x="16573" y="466280"/>
                </a:lnTo>
                <a:lnTo>
                  <a:pt x="107061" y="452793"/>
                </a:lnTo>
                <a:lnTo>
                  <a:pt x="98171" y="312889"/>
                </a:lnTo>
                <a:lnTo>
                  <a:pt x="294805" y="303695"/>
                </a:lnTo>
                <a:lnTo>
                  <a:pt x="312902" y="447573"/>
                </a:lnTo>
                <a:lnTo>
                  <a:pt x="424865" y="443585"/>
                </a:lnTo>
                <a:close/>
              </a:path>
              <a:path w="741045" h="466725">
                <a:moveTo>
                  <a:pt x="740791" y="0"/>
                </a:moveTo>
                <a:lnTo>
                  <a:pt x="464705" y="30657"/>
                </a:lnTo>
                <a:lnTo>
                  <a:pt x="464705" y="460133"/>
                </a:lnTo>
                <a:lnTo>
                  <a:pt x="740791" y="443572"/>
                </a:lnTo>
                <a:lnTo>
                  <a:pt x="740791" y="354609"/>
                </a:lnTo>
                <a:lnTo>
                  <a:pt x="556729" y="359524"/>
                </a:lnTo>
                <a:lnTo>
                  <a:pt x="556729" y="276085"/>
                </a:lnTo>
                <a:lnTo>
                  <a:pt x="740791" y="263194"/>
                </a:lnTo>
                <a:lnTo>
                  <a:pt x="740791" y="184048"/>
                </a:lnTo>
                <a:lnTo>
                  <a:pt x="537095" y="184048"/>
                </a:lnTo>
                <a:lnTo>
                  <a:pt x="542010" y="122694"/>
                </a:lnTo>
                <a:lnTo>
                  <a:pt x="740791" y="92024"/>
                </a:lnTo>
                <a:lnTo>
                  <a:pt x="74079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641593" y="3216026"/>
            <a:ext cx="848360" cy="438784"/>
          </a:xfrm>
          <a:custGeom>
            <a:avLst/>
            <a:gdLst/>
            <a:ahLst/>
            <a:cxnLst/>
            <a:rect l="l" t="t" r="r" b="b"/>
            <a:pathLst>
              <a:path w="848359" h="438785">
                <a:moveTo>
                  <a:pt x="424878" y="415975"/>
                </a:moveTo>
                <a:lnTo>
                  <a:pt x="418706" y="318477"/>
                </a:lnTo>
                <a:lnTo>
                  <a:pt x="412953" y="233984"/>
                </a:lnTo>
                <a:lnTo>
                  <a:pt x="407593" y="162483"/>
                </a:lnTo>
                <a:lnTo>
                  <a:pt x="402628" y="103987"/>
                </a:lnTo>
                <a:lnTo>
                  <a:pt x="398081" y="58496"/>
                </a:lnTo>
                <a:lnTo>
                  <a:pt x="390182" y="6489"/>
                </a:lnTo>
                <a:lnTo>
                  <a:pt x="386829" y="0"/>
                </a:lnTo>
                <a:lnTo>
                  <a:pt x="262597" y="0"/>
                </a:lnTo>
                <a:lnTo>
                  <a:pt x="282232" y="214731"/>
                </a:lnTo>
                <a:lnTo>
                  <a:pt x="98171" y="223939"/>
                </a:lnTo>
                <a:lnTo>
                  <a:pt x="79768" y="9194"/>
                </a:lnTo>
                <a:lnTo>
                  <a:pt x="0" y="9194"/>
                </a:lnTo>
                <a:lnTo>
                  <a:pt x="16573" y="438670"/>
                </a:lnTo>
                <a:lnTo>
                  <a:pt x="107073" y="425183"/>
                </a:lnTo>
                <a:lnTo>
                  <a:pt x="98171" y="285280"/>
                </a:lnTo>
                <a:lnTo>
                  <a:pt x="294805" y="276085"/>
                </a:lnTo>
                <a:lnTo>
                  <a:pt x="312902" y="419963"/>
                </a:lnTo>
                <a:lnTo>
                  <a:pt x="424878" y="415975"/>
                </a:lnTo>
                <a:close/>
              </a:path>
              <a:path w="848359" h="438785">
                <a:moveTo>
                  <a:pt x="848233" y="432523"/>
                </a:moveTo>
                <a:lnTo>
                  <a:pt x="813054" y="309816"/>
                </a:lnTo>
                <a:lnTo>
                  <a:pt x="791591" y="234975"/>
                </a:lnTo>
                <a:lnTo>
                  <a:pt x="742683" y="64414"/>
                </a:lnTo>
                <a:lnTo>
                  <a:pt x="725538" y="4597"/>
                </a:lnTo>
                <a:lnTo>
                  <a:pt x="694855" y="4432"/>
                </a:lnTo>
                <a:lnTo>
                  <a:pt x="694855" y="234975"/>
                </a:lnTo>
                <a:lnTo>
                  <a:pt x="572147" y="234975"/>
                </a:lnTo>
                <a:lnTo>
                  <a:pt x="621842" y="64414"/>
                </a:lnTo>
                <a:lnTo>
                  <a:pt x="694855" y="234975"/>
                </a:lnTo>
                <a:lnTo>
                  <a:pt x="694855" y="4432"/>
                </a:lnTo>
                <a:lnTo>
                  <a:pt x="554977" y="3670"/>
                </a:lnTo>
                <a:lnTo>
                  <a:pt x="449453" y="432523"/>
                </a:lnTo>
                <a:lnTo>
                  <a:pt x="541477" y="432523"/>
                </a:lnTo>
                <a:lnTo>
                  <a:pt x="602830" y="309816"/>
                </a:lnTo>
                <a:lnTo>
                  <a:pt x="664171" y="309816"/>
                </a:lnTo>
                <a:lnTo>
                  <a:pt x="725538" y="432523"/>
                </a:lnTo>
                <a:lnTo>
                  <a:pt x="848233" y="43252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13671751" y="3205588"/>
            <a:ext cx="2553970" cy="544195"/>
            <a:chOff x="13671751" y="3205588"/>
            <a:chExt cx="2553970" cy="544195"/>
          </a:xfrm>
        </p:grpSpPr>
        <p:sp>
          <p:nvSpPr>
            <p:cNvPr id="19" name="object 19"/>
            <p:cNvSpPr/>
            <p:nvPr/>
          </p:nvSpPr>
          <p:spPr>
            <a:xfrm>
              <a:off x="13671741" y="3205600"/>
              <a:ext cx="2400300" cy="447675"/>
            </a:xfrm>
            <a:custGeom>
              <a:avLst/>
              <a:gdLst/>
              <a:ahLst/>
              <a:cxnLst/>
              <a:rect l="l" t="t" r="r" b="b"/>
              <a:pathLst>
                <a:path w="2400300" h="447675">
                  <a:moveTo>
                    <a:pt x="395427" y="350926"/>
                  </a:moveTo>
                  <a:lnTo>
                    <a:pt x="339598" y="289572"/>
                  </a:lnTo>
                  <a:lnTo>
                    <a:pt x="179463" y="361353"/>
                  </a:lnTo>
                  <a:lnTo>
                    <a:pt x="78232" y="239268"/>
                  </a:lnTo>
                  <a:lnTo>
                    <a:pt x="190512" y="117170"/>
                  </a:lnTo>
                  <a:lnTo>
                    <a:pt x="307390" y="166865"/>
                  </a:lnTo>
                  <a:lnTo>
                    <a:pt x="366585" y="74841"/>
                  </a:lnTo>
                  <a:lnTo>
                    <a:pt x="243268" y="13474"/>
                  </a:lnTo>
                  <a:lnTo>
                    <a:pt x="100317" y="13474"/>
                  </a:lnTo>
                  <a:lnTo>
                    <a:pt x="16878" y="105511"/>
                  </a:lnTo>
                  <a:lnTo>
                    <a:pt x="9499" y="175856"/>
                  </a:lnTo>
                  <a:lnTo>
                    <a:pt x="4229" y="233514"/>
                  </a:lnTo>
                  <a:lnTo>
                    <a:pt x="1054" y="278472"/>
                  </a:lnTo>
                  <a:lnTo>
                    <a:pt x="0" y="310743"/>
                  </a:lnTo>
                  <a:lnTo>
                    <a:pt x="279" y="322186"/>
                  </a:lnTo>
                  <a:lnTo>
                    <a:pt x="1079" y="330454"/>
                  </a:lnTo>
                  <a:lnTo>
                    <a:pt x="2425" y="335534"/>
                  </a:lnTo>
                  <a:lnTo>
                    <a:pt x="4292" y="337426"/>
                  </a:lnTo>
                  <a:lnTo>
                    <a:pt x="90195" y="442950"/>
                  </a:lnTo>
                  <a:lnTo>
                    <a:pt x="271487" y="442950"/>
                  </a:lnTo>
                  <a:lnTo>
                    <a:pt x="395427" y="350926"/>
                  </a:lnTo>
                  <a:close/>
                </a:path>
                <a:path w="2400300" h="447675">
                  <a:moveTo>
                    <a:pt x="768159" y="22694"/>
                  </a:moveTo>
                  <a:lnTo>
                    <a:pt x="510476" y="10426"/>
                  </a:lnTo>
                  <a:lnTo>
                    <a:pt x="501878" y="289572"/>
                  </a:lnTo>
                  <a:lnTo>
                    <a:pt x="476719" y="357365"/>
                  </a:lnTo>
                  <a:lnTo>
                    <a:pt x="424573" y="369328"/>
                  </a:lnTo>
                  <a:lnTo>
                    <a:pt x="430707" y="442950"/>
                  </a:lnTo>
                  <a:lnTo>
                    <a:pt x="538086" y="422402"/>
                  </a:lnTo>
                  <a:lnTo>
                    <a:pt x="574890" y="308597"/>
                  </a:lnTo>
                  <a:lnTo>
                    <a:pt x="587159" y="90182"/>
                  </a:lnTo>
                  <a:lnTo>
                    <a:pt x="690232" y="104597"/>
                  </a:lnTo>
                  <a:lnTo>
                    <a:pt x="682256" y="442950"/>
                  </a:lnTo>
                  <a:lnTo>
                    <a:pt x="768159" y="434365"/>
                  </a:lnTo>
                  <a:lnTo>
                    <a:pt x="768159" y="22694"/>
                  </a:lnTo>
                  <a:close/>
                </a:path>
                <a:path w="2400300" h="447675">
                  <a:moveTo>
                    <a:pt x="1205598" y="207975"/>
                  </a:moveTo>
                  <a:lnTo>
                    <a:pt x="1188097" y="96621"/>
                  </a:lnTo>
                  <a:lnTo>
                    <a:pt x="1184440" y="73304"/>
                  </a:lnTo>
                  <a:lnTo>
                    <a:pt x="1113891" y="44678"/>
                  </a:lnTo>
                  <a:lnTo>
                    <a:pt x="1113891" y="285889"/>
                  </a:lnTo>
                  <a:lnTo>
                    <a:pt x="1040574" y="357987"/>
                  </a:lnTo>
                  <a:lnTo>
                    <a:pt x="924915" y="343560"/>
                  </a:lnTo>
                  <a:lnTo>
                    <a:pt x="883196" y="199377"/>
                  </a:lnTo>
                  <a:lnTo>
                    <a:pt x="957122" y="96621"/>
                  </a:lnTo>
                  <a:lnTo>
                    <a:pt x="1103757" y="132194"/>
                  </a:lnTo>
                  <a:lnTo>
                    <a:pt x="1113891" y="285889"/>
                  </a:lnTo>
                  <a:lnTo>
                    <a:pt x="1113891" y="44678"/>
                  </a:lnTo>
                  <a:lnTo>
                    <a:pt x="1060500" y="22999"/>
                  </a:lnTo>
                  <a:lnTo>
                    <a:pt x="874610" y="11328"/>
                  </a:lnTo>
                  <a:lnTo>
                    <a:pt x="793927" y="135267"/>
                  </a:lnTo>
                  <a:lnTo>
                    <a:pt x="793927" y="290182"/>
                  </a:lnTo>
                  <a:lnTo>
                    <a:pt x="863879" y="435597"/>
                  </a:lnTo>
                  <a:lnTo>
                    <a:pt x="1060500" y="445096"/>
                  </a:lnTo>
                  <a:lnTo>
                    <a:pt x="1195171" y="383133"/>
                  </a:lnTo>
                  <a:lnTo>
                    <a:pt x="1196670" y="357987"/>
                  </a:lnTo>
                  <a:lnTo>
                    <a:pt x="1205598" y="207975"/>
                  </a:lnTo>
                  <a:close/>
                </a:path>
                <a:path w="2400300" h="447675">
                  <a:moveTo>
                    <a:pt x="1581327" y="320255"/>
                  </a:moveTo>
                  <a:lnTo>
                    <a:pt x="1526717" y="265645"/>
                  </a:lnTo>
                  <a:lnTo>
                    <a:pt x="1489303" y="228231"/>
                  </a:lnTo>
                  <a:lnTo>
                    <a:pt x="1525358" y="182206"/>
                  </a:lnTo>
                  <a:lnTo>
                    <a:pt x="1571510" y="123304"/>
                  </a:lnTo>
                  <a:lnTo>
                    <a:pt x="1524901" y="72390"/>
                  </a:lnTo>
                  <a:lnTo>
                    <a:pt x="1479791" y="23126"/>
                  </a:lnTo>
                  <a:lnTo>
                    <a:pt x="1479791" y="348475"/>
                  </a:lnTo>
                  <a:lnTo>
                    <a:pt x="1328864" y="388658"/>
                  </a:lnTo>
                  <a:lnTo>
                    <a:pt x="1338376" y="265645"/>
                  </a:lnTo>
                  <a:lnTo>
                    <a:pt x="1479791" y="348475"/>
                  </a:lnTo>
                  <a:lnTo>
                    <a:pt x="1479791" y="23126"/>
                  </a:lnTo>
                  <a:lnTo>
                    <a:pt x="1475803" y="18770"/>
                  </a:lnTo>
                  <a:lnTo>
                    <a:pt x="1475803" y="135280"/>
                  </a:lnTo>
                  <a:lnTo>
                    <a:pt x="1338986" y="182206"/>
                  </a:lnTo>
                  <a:lnTo>
                    <a:pt x="1335938" y="175348"/>
                  </a:lnTo>
                  <a:lnTo>
                    <a:pt x="1333233" y="154749"/>
                  </a:lnTo>
                  <a:lnTo>
                    <a:pt x="1330871" y="120434"/>
                  </a:lnTo>
                  <a:lnTo>
                    <a:pt x="1328864" y="72390"/>
                  </a:lnTo>
                  <a:lnTo>
                    <a:pt x="1475803" y="135280"/>
                  </a:lnTo>
                  <a:lnTo>
                    <a:pt x="1475803" y="18770"/>
                  </a:lnTo>
                  <a:lnTo>
                    <a:pt x="1458620" y="0"/>
                  </a:lnTo>
                  <a:lnTo>
                    <a:pt x="1232547" y="27292"/>
                  </a:lnTo>
                  <a:lnTo>
                    <a:pt x="1243888" y="442963"/>
                  </a:lnTo>
                  <a:lnTo>
                    <a:pt x="1550644" y="424561"/>
                  </a:lnTo>
                  <a:lnTo>
                    <a:pt x="1561211" y="388658"/>
                  </a:lnTo>
                  <a:lnTo>
                    <a:pt x="1581327" y="320255"/>
                  </a:lnTo>
                  <a:close/>
                </a:path>
                <a:path w="2400300" h="447675">
                  <a:moveTo>
                    <a:pt x="1995195" y="442950"/>
                  </a:moveTo>
                  <a:lnTo>
                    <a:pt x="1960003" y="320243"/>
                  </a:lnTo>
                  <a:lnTo>
                    <a:pt x="1938540" y="245402"/>
                  </a:lnTo>
                  <a:lnTo>
                    <a:pt x="1889645" y="74841"/>
                  </a:lnTo>
                  <a:lnTo>
                    <a:pt x="1872488" y="15024"/>
                  </a:lnTo>
                  <a:lnTo>
                    <a:pt x="1841817" y="14859"/>
                  </a:lnTo>
                  <a:lnTo>
                    <a:pt x="1841817" y="245402"/>
                  </a:lnTo>
                  <a:lnTo>
                    <a:pt x="1719110" y="245402"/>
                  </a:lnTo>
                  <a:lnTo>
                    <a:pt x="1768792" y="74841"/>
                  </a:lnTo>
                  <a:lnTo>
                    <a:pt x="1841817" y="245402"/>
                  </a:lnTo>
                  <a:lnTo>
                    <a:pt x="1841817" y="14859"/>
                  </a:lnTo>
                  <a:lnTo>
                    <a:pt x="1701927" y="14097"/>
                  </a:lnTo>
                  <a:lnTo>
                    <a:pt x="1596402" y="442950"/>
                  </a:lnTo>
                  <a:lnTo>
                    <a:pt x="1688439" y="442950"/>
                  </a:lnTo>
                  <a:lnTo>
                    <a:pt x="1749780" y="320243"/>
                  </a:lnTo>
                  <a:lnTo>
                    <a:pt x="1811134" y="320243"/>
                  </a:lnTo>
                  <a:lnTo>
                    <a:pt x="1872488" y="442950"/>
                  </a:lnTo>
                  <a:lnTo>
                    <a:pt x="1995195" y="442950"/>
                  </a:lnTo>
                  <a:close/>
                </a:path>
                <a:path w="2400300" h="447675">
                  <a:moveTo>
                    <a:pt x="2400109" y="13474"/>
                  </a:moveTo>
                  <a:lnTo>
                    <a:pt x="2308085" y="13474"/>
                  </a:lnTo>
                  <a:lnTo>
                    <a:pt x="2202561" y="208280"/>
                  </a:lnTo>
                  <a:lnTo>
                    <a:pt x="2163292" y="13474"/>
                  </a:lnTo>
                  <a:lnTo>
                    <a:pt x="2032000" y="13474"/>
                  </a:lnTo>
                  <a:lnTo>
                    <a:pt x="2124024" y="246316"/>
                  </a:lnTo>
                  <a:lnTo>
                    <a:pt x="2075040" y="332524"/>
                  </a:lnTo>
                  <a:lnTo>
                    <a:pt x="2012061" y="443877"/>
                  </a:lnTo>
                  <a:lnTo>
                    <a:pt x="2012061" y="446125"/>
                  </a:lnTo>
                  <a:lnTo>
                    <a:pt x="2019109" y="447243"/>
                  </a:lnTo>
                  <a:lnTo>
                    <a:pt x="2033219" y="447243"/>
                  </a:lnTo>
                  <a:lnTo>
                    <a:pt x="2082507" y="444830"/>
                  </a:lnTo>
                  <a:lnTo>
                    <a:pt x="2185378" y="277304"/>
                  </a:lnTo>
                  <a:lnTo>
                    <a:pt x="2233536" y="442950"/>
                  </a:lnTo>
                  <a:lnTo>
                    <a:pt x="2400109" y="442950"/>
                  </a:lnTo>
                  <a:lnTo>
                    <a:pt x="2277402" y="249389"/>
                  </a:lnTo>
                  <a:lnTo>
                    <a:pt x="2400109" y="134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091813" y="3544865"/>
              <a:ext cx="133440" cy="204297"/>
            </a:xfrm>
            <a:prstGeom prst="rect">
              <a:avLst/>
            </a:prstGeom>
          </p:spPr>
        </p:pic>
      </p:grpSp>
      <p:sp>
        <p:nvSpPr>
          <p:cNvPr id="21" name="object 21"/>
          <p:cNvSpPr/>
          <p:nvPr/>
        </p:nvSpPr>
        <p:spPr>
          <a:xfrm>
            <a:off x="1776061" y="4162072"/>
            <a:ext cx="398780" cy="429259"/>
          </a:xfrm>
          <a:custGeom>
            <a:avLst/>
            <a:gdLst/>
            <a:ahLst/>
            <a:cxnLst/>
            <a:rect l="l" t="t" r="r" b="b"/>
            <a:pathLst>
              <a:path w="398780" h="429260">
                <a:moveTo>
                  <a:pt x="105525" y="0"/>
                </a:moveTo>
                <a:lnTo>
                  <a:pt x="0" y="428856"/>
                </a:lnTo>
                <a:lnTo>
                  <a:pt x="92028" y="428856"/>
                </a:lnTo>
                <a:lnTo>
                  <a:pt x="153377" y="306147"/>
                </a:lnTo>
                <a:lnTo>
                  <a:pt x="363600" y="306147"/>
                </a:lnTo>
                <a:lnTo>
                  <a:pt x="342140" y="231301"/>
                </a:lnTo>
                <a:lnTo>
                  <a:pt x="122697" y="231301"/>
                </a:lnTo>
                <a:lnTo>
                  <a:pt x="172392" y="60741"/>
                </a:lnTo>
                <a:lnTo>
                  <a:pt x="293237" y="60741"/>
                </a:lnTo>
                <a:lnTo>
                  <a:pt x="276085" y="921"/>
                </a:lnTo>
                <a:lnTo>
                  <a:pt x="105525" y="0"/>
                </a:lnTo>
                <a:close/>
              </a:path>
              <a:path w="398780" h="429260">
                <a:moveTo>
                  <a:pt x="363600" y="306147"/>
                </a:moveTo>
                <a:lnTo>
                  <a:pt x="214726" y="306147"/>
                </a:lnTo>
                <a:lnTo>
                  <a:pt x="276085" y="428856"/>
                </a:lnTo>
                <a:lnTo>
                  <a:pt x="398783" y="428856"/>
                </a:lnTo>
                <a:lnTo>
                  <a:pt x="363600" y="306147"/>
                </a:lnTo>
                <a:close/>
              </a:path>
              <a:path w="398780" h="429260">
                <a:moveTo>
                  <a:pt x="293237" y="60741"/>
                </a:moveTo>
                <a:lnTo>
                  <a:pt x="172392" y="60741"/>
                </a:lnTo>
                <a:lnTo>
                  <a:pt x="245406" y="231301"/>
                </a:lnTo>
                <a:lnTo>
                  <a:pt x="342140" y="231301"/>
                </a:lnTo>
                <a:lnTo>
                  <a:pt x="293237" y="6074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353080" y="4147968"/>
            <a:ext cx="349250" cy="443230"/>
          </a:xfrm>
          <a:custGeom>
            <a:avLst/>
            <a:gdLst/>
            <a:ahLst/>
            <a:cxnLst/>
            <a:rect l="l" t="t" r="r" b="b"/>
            <a:pathLst>
              <a:path w="349250" h="443229">
                <a:moveTo>
                  <a:pt x="226076" y="0"/>
                </a:moveTo>
                <a:lnTo>
                  <a:pt x="0" y="27297"/>
                </a:lnTo>
                <a:lnTo>
                  <a:pt x="11350" y="442970"/>
                </a:lnTo>
                <a:lnTo>
                  <a:pt x="318105" y="424562"/>
                </a:lnTo>
                <a:lnTo>
                  <a:pt x="328663" y="388668"/>
                </a:lnTo>
                <a:lnTo>
                  <a:pt x="96321" y="388668"/>
                </a:lnTo>
                <a:lnTo>
                  <a:pt x="105829" y="265656"/>
                </a:lnTo>
                <a:lnTo>
                  <a:pt x="294179" y="265656"/>
                </a:lnTo>
                <a:lnTo>
                  <a:pt x="256756" y="228233"/>
                </a:lnTo>
                <a:lnTo>
                  <a:pt x="292818" y="182214"/>
                </a:lnTo>
                <a:lnTo>
                  <a:pt x="106447" y="182214"/>
                </a:lnTo>
                <a:lnTo>
                  <a:pt x="103393" y="175350"/>
                </a:lnTo>
                <a:lnTo>
                  <a:pt x="100689" y="154759"/>
                </a:lnTo>
                <a:lnTo>
                  <a:pt x="98332" y="120441"/>
                </a:lnTo>
                <a:lnTo>
                  <a:pt x="96321" y="72395"/>
                </a:lnTo>
                <a:lnTo>
                  <a:pt x="292356" y="72395"/>
                </a:lnTo>
                <a:lnTo>
                  <a:pt x="226076" y="0"/>
                </a:lnTo>
                <a:close/>
              </a:path>
              <a:path w="349250" h="443229">
                <a:moveTo>
                  <a:pt x="294179" y="265656"/>
                </a:moveTo>
                <a:lnTo>
                  <a:pt x="105829" y="265656"/>
                </a:lnTo>
                <a:lnTo>
                  <a:pt x="247249" y="348481"/>
                </a:lnTo>
                <a:lnTo>
                  <a:pt x="96321" y="388668"/>
                </a:lnTo>
                <a:lnTo>
                  <a:pt x="328663" y="388668"/>
                </a:lnTo>
                <a:lnTo>
                  <a:pt x="348785" y="320262"/>
                </a:lnTo>
                <a:lnTo>
                  <a:pt x="294179" y="265656"/>
                </a:lnTo>
                <a:close/>
              </a:path>
              <a:path w="349250" h="443229">
                <a:moveTo>
                  <a:pt x="292356" y="72395"/>
                </a:moveTo>
                <a:lnTo>
                  <a:pt x="96321" y="72395"/>
                </a:lnTo>
                <a:lnTo>
                  <a:pt x="243259" y="135283"/>
                </a:lnTo>
                <a:lnTo>
                  <a:pt x="106447" y="182214"/>
                </a:lnTo>
                <a:lnTo>
                  <a:pt x="292818" y="182214"/>
                </a:lnTo>
                <a:lnTo>
                  <a:pt x="338973" y="123315"/>
                </a:lnTo>
                <a:lnTo>
                  <a:pt x="292356" y="7239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888069" y="4158392"/>
            <a:ext cx="2660015" cy="525145"/>
          </a:xfrm>
          <a:custGeom>
            <a:avLst/>
            <a:gdLst/>
            <a:ahLst/>
            <a:cxnLst/>
            <a:rect l="l" t="t" r="r" b="b"/>
            <a:pathLst>
              <a:path w="2660015" h="525145">
                <a:moveTo>
                  <a:pt x="369951" y="3784"/>
                </a:moveTo>
                <a:lnTo>
                  <a:pt x="369341" y="3073"/>
                </a:lnTo>
                <a:lnTo>
                  <a:pt x="214731" y="3073"/>
                </a:lnTo>
                <a:lnTo>
                  <a:pt x="105524" y="198793"/>
                </a:lnTo>
                <a:lnTo>
                  <a:pt x="61353" y="3073"/>
                </a:lnTo>
                <a:lnTo>
                  <a:pt x="0" y="3073"/>
                </a:lnTo>
                <a:lnTo>
                  <a:pt x="13500" y="432536"/>
                </a:lnTo>
                <a:lnTo>
                  <a:pt x="92036" y="432536"/>
                </a:lnTo>
                <a:lnTo>
                  <a:pt x="105524" y="267817"/>
                </a:lnTo>
                <a:lnTo>
                  <a:pt x="337439" y="432536"/>
                </a:lnTo>
                <a:lnTo>
                  <a:pt x="368122" y="371195"/>
                </a:lnTo>
                <a:lnTo>
                  <a:pt x="214731" y="248488"/>
                </a:lnTo>
                <a:lnTo>
                  <a:pt x="262166" y="180124"/>
                </a:lnTo>
                <a:lnTo>
                  <a:pt x="300964" y="122885"/>
                </a:lnTo>
                <a:lnTo>
                  <a:pt x="331152" y="76771"/>
                </a:lnTo>
                <a:lnTo>
                  <a:pt x="352704" y="41795"/>
                </a:lnTo>
                <a:lnTo>
                  <a:pt x="369951" y="5219"/>
                </a:lnTo>
                <a:lnTo>
                  <a:pt x="369951" y="3784"/>
                </a:lnTo>
                <a:close/>
              </a:path>
              <a:path w="2660015" h="525145">
                <a:moveTo>
                  <a:pt x="791756" y="432536"/>
                </a:moveTo>
                <a:lnTo>
                  <a:pt x="756564" y="309829"/>
                </a:lnTo>
                <a:lnTo>
                  <a:pt x="735101" y="234988"/>
                </a:lnTo>
                <a:lnTo>
                  <a:pt x="686206" y="64427"/>
                </a:lnTo>
                <a:lnTo>
                  <a:pt x="669048" y="4610"/>
                </a:lnTo>
                <a:lnTo>
                  <a:pt x="638378" y="4445"/>
                </a:lnTo>
                <a:lnTo>
                  <a:pt x="638378" y="234988"/>
                </a:lnTo>
                <a:lnTo>
                  <a:pt x="515658" y="234988"/>
                </a:lnTo>
                <a:lnTo>
                  <a:pt x="565353" y="64427"/>
                </a:lnTo>
                <a:lnTo>
                  <a:pt x="638378" y="234988"/>
                </a:lnTo>
                <a:lnTo>
                  <a:pt x="638378" y="4445"/>
                </a:lnTo>
                <a:lnTo>
                  <a:pt x="498487" y="3683"/>
                </a:lnTo>
                <a:lnTo>
                  <a:pt x="392963" y="432536"/>
                </a:lnTo>
                <a:lnTo>
                  <a:pt x="485000" y="432536"/>
                </a:lnTo>
                <a:lnTo>
                  <a:pt x="546341" y="309829"/>
                </a:lnTo>
                <a:lnTo>
                  <a:pt x="607695" y="309829"/>
                </a:lnTo>
                <a:lnTo>
                  <a:pt x="669048" y="432536"/>
                </a:lnTo>
                <a:lnTo>
                  <a:pt x="791756" y="432536"/>
                </a:lnTo>
                <a:close/>
              </a:path>
              <a:path w="2660015" h="525145">
                <a:moveTo>
                  <a:pt x="1320304" y="12"/>
                </a:moveTo>
                <a:lnTo>
                  <a:pt x="1212024" y="9220"/>
                </a:lnTo>
                <a:lnTo>
                  <a:pt x="1110792" y="178244"/>
                </a:lnTo>
                <a:lnTo>
                  <a:pt x="1098511" y="12"/>
                </a:lnTo>
                <a:lnTo>
                  <a:pt x="1022438" y="3073"/>
                </a:lnTo>
                <a:lnTo>
                  <a:pt x="1006487" y="187134"/>
                </a:lnTo>
                <a:lnTo>
                  <a:pt x="897890" y="9220"/>
                </a:lnTo>
                <a:lnTo>
                  <a:pt x="822426" y="3073"/>
                </a:lnTo>
                <a:lnTo>
                  <a:pt x="883780" y="248488"/>
                </a:lnTo>
                <a:lnTo>
                  <a:pt x="804633" y="426415"/>
                </a:lnTo>
                <a:lnTo>
                  <a:pt x="899731" y="435622"/>
                </a:lnTo>
                <a:lnTo>
                  <a:pt x="1006487" y="248488"/>
                </a:lnTo>
                <a:lnTo>
                  <a:pt x="1016609" y="432549"/>
                </a:lnTo>
                <a:lnTo>
                  <a:pt x="1108024" y="429488"/>
                </a:lnTo>
                <a:lnTo>
                  <a:pt x="1108938" y="248488"/>
                </a:lnTo>
                <a:lnTo>
                  <a:pt x="1212024" y="418134"/>
                </a:lnTo>
                <a:lnTo>
                  <a:pt x="1317244" y="419963"/>
                </a:lnTo>
                <a:lnTo>
                  <a:pt x="1242695" y="187134"/>
                </a:lnTo>
                <a:lnTo>
                  <a:pt x="1320304" y="12"/>
                </a:lnTo>
                <a:close/>
              </a:path>
              <a:path w="2660015" h="525145">
                <a:moveTo>
                  <a:pt x="1720951" y="371195"/>
                </a:moveTo>
                <a:lnTo>
                  <a:pt x="1645793" y="371195"/>
                </a:lnTo>
                <a:lnTo>
                  <a:pt x="1646923" y="341439"/>
                </a:lnTo>
                <a:lnTo>
                  <a:pt x="1656295" y="94792"/>
                </a:lnTo>
                <a:lnTo>
                  <a:pt x="1659902" y="0"/>
                </a:lnTo>
                <a:lnTo>
                  <a:pt x="1594256" y="2819"/>
                </a:lnTo>
                <a:lnTo>
                  <a:pt x="1594256" y="94792"/>
                </a:lnTo>
                <a:lnTo>
                  <a:pt x="1570316" y="333146"/>
                </a:lnTo>
                <a:lnTo>
                  <a:pt x="1461731" y="341439"/>
                </a:lnTo>
                <a:lnTo>
                  <a:pt x="1503756" y="112280"/>
                </a:lnTo>
                <a:lnTo>
                  <a:pt x="1594256" y="94792"/>
                </a:lnTo>
                <a:lnTo>
                  <a:pt x="1594256" y="2819"/>
                </a:lnTo>
                <a:lnTo>
                  <a:pt x="1445158" y="9207"/>
                </a:lnTo>
                <a:lnTo>
                  <a:pt x="1393621" y="361073"/>
                </a:lnTo>
                <a:lnTo>
                  <a:pt x="1338414" y="371195"/>
                </a:lnTo>
                <a:lnTo>
                  <a:pt x="1332585" y="524573"/>
                </a:lnTo>
                <a:lnTo>
                  <a:pt x="1414500" y="524573"/>
                </a:lnTo>
                <a:lnTo>
                  <a:pt x="1424609" y="432536"/>
                </a:lnTo>
                <a:lnTo>
                  <a:pt x="1610829" y="429475"/>
                </a:lnTo>
                <a:lnTo>
                  <a:pt x="1600390" y="524573"/>
                </a:lnTo>
                <a:lnTo>
                  <a:pt x="1712658" y="524573"/>
                </a:lnTo>
                <a:lnTo>
                  <a:pt x="1717802" y="429475"/>
                </a:lnTo>
                <a:lnTo>
                  <a:pt x="1720951" y="371195"/>
                </a:lnTo>
                <a:close/>
              </a:path>
              <a:path w="2660015" h="525145">
                <a:moveTo>
                  <a:pt x="2146122" y="197561"/>
                </a:moveTo>
                <a:lnTo>
                  <a:pt x="2128621" y="86207"/>
                </a:lnTo>
                <a:lnTo>
                  <a:pt x="2124951" y="62890"/>
                </a:lnTo>
                <a:lnTo>
                  <a:pt x="2054402" y="34264"/>
                </a:lnTo>
                <a:lnTo>
                  <a:pt x="2054402" y="275475"/>
                </a:lnTo>
                <a:lnTo>
                  <a:pt x="1981085" y="347573"/>
                </a:lnTo>
                <a:lnTo>
                  <a:pt x="1865439" y="333146"/>
                </a:lnTo>
                <a:lnTo>
                  <a:pt x="1823707" y="188963"/>
                </a:lnTo>
                <a:lnTo>
                  <a:pt x="1897646" y="86207"/>
                </a:lnTo>
                <a:lnTo>
                  <a:pt x="2044280" y="121793"/>
                </a:lnTo>
                <a:lnTo>
                  <a:pt x="2054402" y="275475"/>
                </a:lnTo>
                <a:lnTo>
                  <a:pt x="2054402" y="34264"/>
                </a:lnTo>
                <a:lnTo>
                  <a:pt x="2001024" y="12585"/>
                </a:lnTo>
                <a:lnTo>
                  <a:pt x="1815122" y="927"/>
                </a:lnTo>
                <a:lnTo>
                  <a:pt x="1734439" y="124853"/>
                </a:lnTo>
                <a:lnTo>
                  <a:pt x="1734439" y="279768"/>
                </a:lnTo>
                <a:lnTo>
                  <a:pt x="1804390" y="425183"/>
                </a:lnTo>
                <a:lnTo>
                  <a:pt x="2001024" y="434682"/>
                </a:lnTo>
                <a:lnTo>
                  <a:pt x="2135682" y="372719"/>
                </a:lnTo>
                <a:lnTo>
                  <a:pt x="2137181" y="347573"/>
                </a:lnTo>
                <a:lnTo>
                  <a:pt x="2146122" y="197561"/>
                </a:lnTo>
                <a:close/>
              </a:path>
              <a:path w="2660015" h="525145">
                <a:moveTo>
                  <a:pt x="2659938" y="3073"/>
                </a:moveTo>
                <a:lnTo>
                  <a:pt x="2537231" y="3073"/>
                </a:lnTo>
                <a:lnTo>
                  <a:pt x="2414524" y="187134"/>
                </a:lnTo>
                <a:lnTo>
                  <a:pt x="2322499" y="3073"/>
                </a:lnTo>
                <a:lnTo>
                  <a:pt x="2216366" y="3073"/>
                </a:lnTo>
                <a:lnTo>
                  <a:pt x="2169122" y="432536"/>
                </a:lnTo>
                <a:lnTo>
                  <a:pt x="2261146" y="432536"/>
                </a:lnTo>
                <a:lnTo>
                  <a:pt x="2308695" y="217805"/>
                </a:lnTo>
                <a:lnTo>
                  <a:pt x="2403792" y="350024"/>
                </a:lnTo>
                <a:lnTo>
                  <a:pt x="2506561" y="228854"/>
                </a:lnTo>
                <a:lnTo>
                  <a:pt x="2492756" y="432536"/>
                </a:lnTo>
                <a:lnTo>
                  <a:pt x="2650744" y="432536"/>
                </a:lnTo>
                <a:lnTo>
                  <a:pt x="2659938" y="307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736056" y="4130795"/>
            <a:ext cx="3108960" cy="479425"/>
          </a:xfrm>
          <a:custGeom>
            <a:avLst/>
            <a:gdLst/>
            <a:ahLst/>
            <a:cxnLst/>
            <a:rect l="l" t="t" r="r" b="b"/>
            <a:pathLst>
              <a:path w="3108959" h="479425">
                <a:moveTo>
                  <a:pt x="407085" y="276085"/>
                </a:moveTo>
                <a:lnTo>
                  <a:pt x="372110" y="109512"/>
                </a:lnTo>
                <a:lnTo>
                  <a:pt x="263817" y="27609"/>
                </a:lnTo>
                <a:lnTo>
                  <a:pt x="95097" y="30670"/>
                </a:lnTo>
                <a:lnTo>
                  <a:pt x="9207" y="122707"/>
                </a:lnTo>
                <a:lnTo>
                  <a:pt x="67487" y="159512"/>
                </a:lnTo>
                <a:lnTo>
                  <a:pt x="212293" y="131292"/>
                </a:lnTo>
                <a:lnTo>
                  <a:pt x="281000" y="209816"/>
                </a:lnTo>
                <a:lnTo>
                  <a:pt x="125158" y="214109"/>
                </a:lnTo>
                <a:lnTo>
                  <a:pt x="119024" y="291426"/>
                </a:lnTo>
                <a:lnTo>
                  <a:pt x="288975" y="291426"/>
                </a:lnTo>
                <a:lnTo>
                  <a:pt x="201244" y="394804"/>
                </a:lnTo>
                <a:lnTo>
                  <a:pt x="72402" y="321487"/>
                </a:lnTo>
                <a:lnTo>
                  <a:pt x="0" y="351548"/>
                </a:lnTo>
                <a:lnTo>
                  <a:pt x="70561" y="457682"/>
                </a:lnTo>
                <a:lnTo>
                  <a:pt x="233146" y="478853"/>
                </a:lnTo>
                <a:lnTo>
                  <a:pt x="373951" y="398792"/>
                </a:lnTo>
                <a:lnTo>
                  <a:pt x="407085" y="276085"/>
                </a:lnTo>
                <a:close/>
              </a:path>
              <a:path w="3108959" h="479425">
                <a:moveTo>
                  <a:pt x="775817" y="39878"/>
                </a:moveTo>
                <a:lnTo>
                  <a:pt x="518134" y="27609"/>
                </a:lnTo>
                <a:lnTo>
                  <a:pt x="509549" y="306755"/>
                </a:lnTo>
                <a:lnTo>
                  <a:pt x="484390" y="374548"/>
                </a:lnTo>
                <a:lnTo>
                  <a:pt x="432244" y="386524"/>
                </a:lnTo>
                <a:lnTo>
                  <a:pt x="438378" y="460133"/>
                </a:lnTo>
                <a:lnTo>
                  <a:pt x="545744" y="439585"/>
                </a:lnTo>
                <a:lnTo>
                  <a:pt x="582549" y="325780"/>
                </a:lnTo>
                <a:lnTo>
                  <a:pt x="594817" y="107365"/>
                </a:lnTo>
                <a:lnTo>
                  <a:pt x="697903" y="121780"/>
                </a:lnTo>
                <a:lnTo>
                  <a:pt x="689914" y="460133"/>
                </a:lnTo>
                <a:lnTo>
                  <a:pt x="775817" y="451548"/>
                </a:lnTo>
                <a:lnTo>
                  <a:pt x="775817" y="39878"/>
                </a:lnTo>
                <a:close/>
              </a:path>
              <a:path w="3108959" h="479425">
                <a:moveTo>
                  <a:pt x="1089012" y="0"/>
                </a:moveTo>
                <a:lnTo>
                  <a:pt x="812927" y="30670"/>
                </a:lnTo>
                <a:lnTo>
                  <a:pt x="812927" y="460133"/>
                </a:lnTo>
                <a:lnTo>
                  <a:pt x="1089012" y="443572"/>
                </a:lnTo>
                <a:lnTo>
                  <a:pt x="1089012" y="354609"/>
                </a:lnTo>
                <a:lnTo>
                  <a:pt x="904963" y="359524"/>
                </a:lnTo>
                <a:lnTo>
                  <a:pt x="904963" y="276085"/>
                </a:lnTo>
                <a:lnTo>
                  <a:pt x="1089012" y="263194"/>
                </a:lnTo>
                <a:lnTo>
                  <a:pt x="1089012" y="184048"/>
                </a:lnTo>
                <a:lnTo>
                  <a:pt x="885329" y="184048"/>
                </a:lnTo>
                <a:lnTo>
                  <a:pt x="890231" y="122694"/>
                </a:lnTo>
                <a:lnTo>
                  <a:pt x="1089012" y="92024"/>
                </a:lnTo>
                <a:lnTo>
                  <a:pt x="1089012" y="0"/>
                </a:lnTo>
                <a:close/>
              </a:path>
              <a:path w="3108959" h="479425">
                <a:moveTo>
                  <a:pt x="1613890" y="30670"/>
                </a:moveTo>
                <a:lnTo>
                  <a:pt x="1491183" y="30670"/>
                </a:lnTo>
                <a:lnTo>
                  <a:pt x="1368475" y="214731"/>
                </a:lnTo>
                <a:lnTo>
                  <a:pt x="1276451" y="30670"/>
                </a:lnTo>
                <a:lnTo>
                  <a:pt x="1170317" y="30670"/>
                </a:lnTo>
                <a:lnTo>
                  <a:pt x="1123073" y="460133"/>
                </a:lnTo>
                <a:lnTo>
                  <a:pt x="1215097" y="460133"/>
                </a:lnTo>
                <a:lnTo>
                  <a:pt x="1262646" y="245402"/>
                </a:lnTo>
                <a:lnTo>
                  <a:pt x="1357744" y="377621"/>
                </a:lnTo>
                <a:lnTo>
                  <a:pt x="1460512" y="256451"/>
                </a:lnTo>
                <a:lnTo>
                  <a:pt x="1446707" y="460133"/>
                </a:lnTo>
                <a:lnTo>
                  <a:pt x="1604683" y="460133"/>
                </a:lnTo>
                <a:lnTo>
                  <a:pt x="1613890" y="30670"/>
                </a:lnTo>
                <a:close/>
              </a:path>
              <a:path w="3108959" h="479425">
                <a:moveTo>
                  <a:pt x="1931390" y="0"/>
                </a:moveTo>
                <a:lnTo>
                  <a:pt x="1655305" y="30670"/>
                </a:lnTo>
                <a:lnTo>
                  <a:pt x="1655305" y="460133"/>
                </a:lnTo>
                <a:lnTo>
                  <a:pt x="1931390" y="443572"/>
                </a:lnTo>
                <a:lnTo>
                  <a:pt x="1931390" y="354609"/>
                </a:lnTo>
                <a:lnTo>
                  <a:pt x="1747329" y="359524"/>
                </a:lnTo>
                <a:lnTo>
                  <a:pt x="1747329" y="276085"/>
                </a:lnTo>
                <a:lnTo>
                  <a:pt x="1931390" y="263194"/>
                </a:lnTo>
                <a:lnTo>
                  <a:pt x="1931390" y="184048"/>
                </a:lnTo>
                <a:lnTo>
                  <a:pt x="1727695" y="184048"/>
                </a:lnTo>
                <a:lnTo>
                  <a:pt x="1732610" y="122694"/>
                </a:lnTo>
                <a:lnTo>
                  <a:pt x="1931390" y="92024"/>
                </a:lnTo>
                <a:lnTo>
                  <a:pt x="1931390" y="0"/>
                </a:lnTo>
                <a:close/>
              </a:path>
              <a:path w="3108959" h="479425">
                <a:moveTo>
                  <a:pt x="2399512" y="443585"/>
                </a:moveTo>
                <a:lnTo>
                  <a:pt x="2393353" y="346087"/>
                </a:lnTo>
                <a:lnTo>
                  <a:pt x="2387587" y="261594"/>
                </a:lnTo>
                <a:lnTo>
                  <a:pt x="2382228" y="190093"/>
                </a:lnTo>
                <a:lnTo>
                  <a:pt x="2377275" y="131597"/>
                </a:lnTo>
                <a:lnTo>
                  <a:pt x="2372715" y="86106"/>
                </a:lnTo>
                <a:lnTo>
                  <a:pt x="2364816" y="34112"/>
                </a:lnTo>
                <a:lnTo>
                  <a:pt x="2361476" y="27609"/>
                </a:lnTo>
                <a:lnTo>
                  <a:pt x="2237232" y="27609"/>
                </a:lnTo>
                <a:lnTo>
                  <a:pt x="2256866" y="242341"/>
                </a:lnTo>
                <a:lnTo>
                  <a:pt x="2072805" y="251548"/>
                </a:lnTo>
                <a:lnTo>
                  <a:pt x="2054402" y="36817"/>
                </a:lnTo>
                <a:lnTo>
                  <a:pt x="1974646" y="36817"/>
                </a:lnTo>
                <a:lnTo>
                  <a:pt x="1991207" y="466280"/>
                </a:lnTo>
                <a:lnTo>
                  <a:pt x="2081707" y="452793"/>
                </a:lnTo>
                <a:lnTo>
                  <a:pt x="2072805" y="312902"/>
                </a:lnTo>
                <a:lnTo>
                  <a:pt x="2269439" y="303695"/>
                </a:lnTo>
                <a:lnTo>
                  <a:pt x="2287549" y="447573"/>
                </a:lnTo>
                <a:lnTo>
                  <a:pt x="2399512" y="443585"/>
                </a:lnTo>
                <a:close/>
              </a:path>
              <a:path w="3108959" h="479425">
                <a:moveTo>
                  <a:pt x="2795232" y="30670"/>
                </a:moveTo>
                <a:lnTo>
                  <a:pt x="2433256" y="30670"/>
                </a:lnTo>
                <a:lnTo>
                  <a:pt x="2433256" y="132511"/>
                </a:lnTo>
                <a:lnTo>
                  <a:pt x="2552903" y="140500"/>
                </a:lnTo>
                <a:lnTo>
                  <a:pt x="2539708" y="460133"/>
                </a:lnTo>
                <a:lnTo>
                  <a:pt x="2720695" y="460133"/>
                </a:lnTo>
                <a:lnTo>
                  <a:pt x="2675598" y="153377"/>
                </a:lnTo>
                <a:lnTo>
                  <a:pt x="2795232" y="134353"/>
                </a:lnTo>
                <a:lnTo>
                  <a:pt x="2795232" y="30670"/>
                </a:lnTo>
                <a:close/>
              </a:path>
              <a:path w="3108959" h="479425">
                <a:moveTo>
                  <a:pt x="3108452" y="0"/>
                </a:moveTo>
                <a:lnTo>
                  <a:pt x="2832366" y="30670"/>
                </a:lnTo>
                <a:lnTo>
                  <a:pt x="2832366" y="460133"/>
                </a:lnTo>
                <a:lnTo>
                  <a:pt x="3108452" y="443572"/>
                </a:lnTo>
                <a:lnTo>
                  <a:pt x="3108452" y="354609"/>
                </a:lnTo>
                <a:lnTo>
                  <a:pt x="2924391" y="359524"/>
                </a:lnTo>
                <a:lnTo>
                  <a:pt x="2924391" y="276085"/>
                </a:lnTo>
                <a:lnTo>
                  <a:pt x="3108452" y="263194"/>
                </a:lnTo>
                <a:lnTo>
                  <a:pt x="3108452" y="184048"/>
                </a:lnTo>
                <a:lnTo>
                  <a:pt x="2904756" y="184048"/>
                </a:lnTo>
                <a:lnTo>
                  <a:pt x="2909671" y="122694"/>
                </a:lnTo>
                <a:lnTo>
                  <a:pt x="3108452" y="92024"/>
                </a:lnTo>
                <a:lnTo>
                  <a:pt x="310845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9037459" y="4130795"/>
            <a:ext cx="2806700" cy="495934"/>
          </a:xfrm>
          <a:custGeom>
            <a:avLst/>
            <a:gdLst/>
            <a:ahLst/>
            <a:cxnLst/>
            <a:rect l="l" t="t" r="r" b="b"/>
            <a:pathLst>
              <a:path w="2806700" h="495935">
                <a:moveTo>
                  <a:pt x="336524" y="353390"/>
                </a:moveTo>
                <a:lnTo>
                  <a:pt x="305282" y="278231"/>
                </a:lnTo>
                <a:lnTo>
                  <a:pt x="277622" y="211670"/>
                </a:lnTo>
                <a:lnTo>
                  <a:pt x="260743" y="210997"/>
                </a:lnTo>
                <a:lnTo>
                  <a:pt x="260743" y="346329"/>
                </a:lnTo>
                <a:lnTo>
                  <a:pt x="92024" y="409524"/>
                </a:lnTo>
                <a:lnTo>
                  <a:pt x="103378" y="278231"/>
                </a:lnTo>
                <a:lnTo>
                  <a:pt x="260743" y="346329"/>
                </a:lnTo>
                <a:lnTo>
                  <a:pt x="260743" y="210997"/>
                </a:lnTo>
                <a:lnTo>
                  <a:pt x="95097" y="204292"/>
                </a:lnTo>
                <a:lnTo>
                  <a:pt x="117182" y="108280"/>
                </a:lnTo>
                <a:lnTo>
                  <a:pt x="284060" y="92024"/>
                </a:lnTo>
                <a:lnTo>
                  <a:pt x="294487" y="30670"/>
                </a:lnTo>
                <a:lnTo>
                  <a:pt x="15341" y="30670"/>
                </a:lnTo>
                <a:lnTo>
                  <a:pt x="0" y="466280"/>
                </a:lnTo>
                <a:lnTo>
                  <a:pt x="263817" y="457073"/>
                </a:lnTo>
                <a:lnTo>
                  <a:pt x="297154" y="409524"/>
                </a:lnTo>
                <a:lnTo>
                  <a:pt x="336524" y="353390"/>
                </a:lnTo>
                <a:close/>
              </a:path>
              <a:path w="2806700" h="495935">
                <a:moveTo>
                  <a:pt x="711390" y="466280"/>
                </a:moveTo>
                <a:lnTo>
                  <a:pt x="677646" y="30670"/>
                </a:lnTo>
                <a:lnTo>
                  <a:pt x="554939" y="27597"/>
                </a:lnTo>
                <a:lnTo>
                  <a:pt x="475170" y="276085"/>
                </a:lnTo>
                <a:lnTo>
                  <a:pt x="446951" y="39865"/>
                </a:lnTo>
                <a:lnTo>
                  <a:pt x="358609" y="27597"/>
                </a:lnTo>
                <a:lnTo>
                  <a:pt x="381927" y="460133"/>
                </a:lnTo>
                <a:lnTo>
                  <a:pt x="487451" y="463207"/>
                </a:lnTo>
                <a:lnTo>
                  <a:pt x="573963" y="184048"/>
                </a:lnTo>
                <a:lnTo>
                  <a:pt x="597890" y="460133"/>
                </a:lnTo>
                <a:lnTo>
                  <a:pt x="711390" y="466280"/>
                </a:lnTo>
                <a:close/>
              </a:path>
              <a:path w="2806700" h="495935">
                <a:moveTo>
                  <a:pt x="1021524" y="174853"/>
                </a:moveTo>
                <a:lnTo>
                  <a:pt x="989622" y="52146"/>
                </a:lnTo>
                <a:lnTo>
                  <a:pt x="877341" y="6121"/>
                </a:lnTo>
                <a:lnTo>
                  <a:pt x="764755" y="52146"/>
                </a:lnTo>
                <a:lnTo>
                  <a:pt x="734085" y="122694"/>
                </a:lnTo>
                <a:lnTo>
                  <a:pt x="786231" y="153377"/>
                </a:lnTo>
                <a:lnTo>
                  <a:pt x="864463" y="113487"/>
                </a:lnTo>
                <a:lnTo>
                  <a:pt x="899744" y="159816"/>
                </a:lnTo>
                <a:lnTo>
                  <a:pt x="816914" y="199390"/>
                </a:lnTo>
                <a:lnTo>
                  <a:pt x="817219" y="255524"/>
                </a:lnTo>
                <a:lnTo>
                  <a:pt x="899744" y="282219"/>
                </a:lnTo>
                <a:lnTo>
                  <a:pt x="859853" y="349707"/>
                </a:lnTo>
                <a:lnTo>
                  <a:pt x="761695" y="317500"/>
                </a:lnTo>
                <a:lnTo>
                  <a:pt x="731024" y="429463"/>
                </a:lnTo>
                <a:lnTo>
                  <a:pt x="948207" y="466877"/>
                </a:lnTo>
                <a:lnTo>
                  <a:pt x="1016317" y="306755"/>
                </a:lnTo>
                <a:lnTo>
                  <a:pt x="917524" y="223926"/>
                </a:lnTo>
                <a:lnTo>
                  <a:pt x="1021524" y="174853"/>
                </a:lnTo>
                <a:close/>
              </a:path>
              <a:path w="2806700" h="495935">
                <a:moveTo>
                  <a:pt x="1481366" y="443585"/>
                </a:moveTo>
                <a:lnTo>
                  <a:pt x="1475206" y="346087"/>
                </a:lnTo>
                <a:lnTo>
                  <a:pt x="1469440" y="261594"/>
                </a:lnTo>
                <a:lnTo>
                  <a:pt x="1464081" y="190093"/>
                </a:lnTo>
                <a:lnTo>
                  <a:pt x="1459128" y="131597"/>
                </a:lnTo>
                <a:lnTo>
                  <a:pt x="1454569" y="86106"/>
                </a:lnTo>
                <a:lnTo>
                  <a:pt x="1446669" y="34112"/>
                </a:lnTo>
                <a:lnTo>
                  <a:pt x="1443329" y="27609"/>
                </a:lnTo>
                <a:lnTo>
                  <a:pt x="1319085" y="27609"/>
                </a:lnTo>
                <a:lnTo>
                  <a:pt x="1338719" y="242341"/>
                </a:lnTo>
                <a:lnTo>
                  <a:pt x="1154658" y="251548"/>
                </a:lnTo>
                <a:lnTo>
                  <a:pt x="1136256" y="36817"/>
                </a:lnTo>
                <a:lnTo>
                  <a:pt x="1056500" y="36817"/>
                </a:lnTo>
                <a:lnTo>
                  <a:pt x="1073061" y="466280"/>
                </a:lnTo>
                <a:lnTo>
                  <a:pt x="1163561" y="452793"/>
                </a:lnTo>
                <a:lnTo>
                  <a:pt x="1154658" y="312902"/>
                </a:lnTo>
                <a:lnTo>
                  <a:pt x="1351292" y="303695"/>
                </a:lnTo>
                <a:lnTo>
                  <a:pt x="1369402" y="447573"/>
                </a:lnTo>
                <a:lnTo>
                  <a:pt x="1481366" y="443585"/>
                </a:lnTo>
                <a:close/>
              </a:path>
              <a:path w="2806700" h="495935">
                <a:moveTo>
                  <a:pt x="1797354" y="0"/>
                </a:moveTo>
                <a:lnTo>
                  <a:pt x="1521269" y="30670"/>
                </a:lnTo>
                <a:lnTo>
                  <a:pt x="1521269" y="460133"/>
                </a:lnTo>
                <a:lnTo>
                  <a:pt x="1797354" y="443572"/>
                </a:lnTo>
                <a:lnTo>
                  <a:pt x="1797354" y="354609"/>
                </a:lnTo>
                <a:lnTo>
                  <a:pt x="1613293" y="359524"/>
                </a:lnTo>
                <a:lnTo>
                  <a:pt x="1613293" y="276085"/>
                </a:lnTo>
                <a:lnTo>
                  <a:pt x="1797354" y="263194"/>
                </a:lnTo>
                <a:lnTo>
                  <a:pt x="1797354" y="184048"/>
                </a:lnTo>
                <a:lnTo>
                  <a:pt x="1593659" y="184048"/>
                </a:lnTo>
                <a:lnTo>
                  <a:pt x="1598574" y="122694"/>
                </a:lnTo>
                <a:lnTo>
                  <a:pt x="1797354" y="92024"/>
                </a:lnTo>
                <a:lnTo>
                  <a:pt x="1797354" y="0"/>
                </a:lnTo>
                <a:close/>
              </a:path>
              <a:path w="2806700" h="495935">
                <a:moveTo>
                  <a:pt x="2234501" y="368109"/>
                </a:moveTo>
                <a:lnTo>
                  <a:pt x="2178672" y="306755"/>
                </a:lnTo>
                <a:lnTo>
                  <a:pt x="2018538" y="378536"/>
                </a:lnTo>
                <a:lnTo>
                  <a:pt x="1917306" y="256451"/>
                </a:lnTo>
                <a:lnTo>
                  <a:pt x="2029587" y="134353"/>
                </a:lnTo>
                <a:lnTo>
                  <a:pt x="2146465" y="184048"/>
                </a:lnTo>
                <a:lnTo>
                  <a:pt x="2205672" y="92024"/>
                </a:lnTo>
                <a:lnTo>
                  <a:pt x="2082355" y="30670"/>
                </a:lnTo>
                <a:lnTo>
                  <a:pt x="1939391" y="30670"/>
                </a:lnTo>
                <a:lnTo>
                  <a:pt x="1855965" y="122694"/>
                </a:lnTo>
                <a:lnTo>
                  <a:pt x="1848573" y="193040"/>
                </a:lnTo>
                <a:lnTo>
                  <a:pt x="1843303" y="250698"/>
                </a:lnTo>
                <a:lnTo>
                  <a:pt x="1840141" y="295656"/>
                </a:lnTo>
                <a:lnTo>
                  <a:pt x="1839087" y="327926"/>
                </a:lnTo>
                <a:lnTo>
                  <a:pt x="1839353" y="339369"/>
                </a:lnTo>
                <a:lnTo>
                  <a:pt x="1840153" y="347637"/>
                </a:lnTo>
                <a:lnTo>
                  <a:pt x="1841500" y="352717"/>
                </a:lnTo>
                <a:lnTo>
                  <a:pt x="1843379" y="354609"/>
                </a:lnTo>
                <a:lnTo>
                  <a:pt x="1929282" y="460133"/>
                </a:lnTo>
                <a:lnTo>
                  <a:pt x="2110575" y="460133"/>
                </a:lnTo>
                <a:lnTo>
                  <a:pt x="2234501" y="368109"/>
                </a:lnTo>
                <a:close/>
              </a:path>
              <a:path w="2806700" h="495935">
                <a:moveTo>
                  <a:pt x="2653157" y="460133"/>
                </a:moveTo>
                <a:lnTo>
                  <a:pt x="2617965" y="337426"/>
                </a:lnTo>
                <a:lnTo>
                  <a:pt x="2596515" y="262585"/>
                </a:lnTo>
                <a:lnTo>
                  <a:pt x="2547607" y="92024"/>
                </a:lnTo>
                <a:lnTo>
                  <a:pt x="2530449" y="32207"/>
                </a:lnTo>
                <a:lnTo>
                  <a:pt x="2499779" y="32042"/>
                </a:lnTo>
                <a:lnTo>
                  <a:pt x="2499779" y="262585"/>
                </a:lnTo>
                <a:lnTo>
                  <a:pt x="2377071" y="262585"/>
                </a:lnTo>
                <a:lnTo>
                  <a:pt x="2426766" y="92024"/>
                </a:lnTo>
                <a:lnTo>
                  <a:pt x="2499779" y="262585"/>
                </a:lnTo>
                <a:lnTo>
                  <a:pt x="2499779" y="32042"/>
                </a:lnTo>
                <a:lnTo>
                  <a:pt x="2359888" y="31280"/>
                </a:lnTo>
                <a:lnTo>
                  <a:pt x="2254364" y="460133"/>
                </a:lnTo>
                <a:lnTo>
                  <a:pt x="2346401" y="460133"/>
                </a:lnTo>
                <a:lnTo>
                  <a:pt x="2407742" y="337426"/>
                </a:lnTo>
                <a:lnTo>
                  <a:pt x="2469096" y="337426"/>
                </a:lnTo>
                <a:lnTo>
                  <a:pt x="2530449" y="460133"/>
                </a:lnTo>
                <a:lnTo>
                  <a:pt x="2653157" y="460133"/>
                </a:lnTo>
                <a:close/>
              </a:path>
              <a:path w="2806700" h="495935">
                <a:moveTo>
                  <a:pt x="2806560" y="419646"/>
                </a:moveTo>
                <a:lnTo>
                  <a:pt x="2736316" y="375475"/>
                </a:lnTo>
                <a:lnTo>
                  <a:pt x="2683853" y="432523"/>
                </a:lnTo>
                <a:lnTo>
                  <a:pt x="2743060" y="495719"/>
                </a:lnTo>
                <a:lnTo>
                  <a:pt x="2806560" y="41964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0"/>
              <a:ext cx="13612494" cy="2974340"/>
            </a:xfrm>
            <a:custGeom>
              <a:avLst/>
              <a:gdLst/>
              <a:ahLst/>
              <a:cxnLst/>
              <a:rect l="l" t="t" r="r" b="b"/>
              <a:pathLst>
                <a:path w="13612494" h="2974340">
                  <a:moveTo>
                    <a:pt x="13612150" y="0"/>
                  </a:moveTo>
                  <a:lnTo>
                    <a:pt x="0" y="0"/>
                  </a:lnTo>
                  <a:lnTo>
                    <a:pt x="0" y="2973731"/>
                  </a:lnTo>
                  <a:lnTo>
                    <a:pt x="13612150" y="2973731"/>
                  </a:lnTo>
                  <a:lnTo>
                    <a:pt x="13612150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0" y="0"/>
              <a:ext cx="3589654" cy="2859405"/>
            </a:xfrm>
            <a:custGeom>
              <a:avLst/>
              <a:gdLst/>
              <a:ahLst/>
              <a:cxnLst/>
              <a:rect l="l" t="t" r="r" b="b"/>
              <a:pathLst>
                <a:path w="3589654" h="2859405">
                  <a:moveTo>
                    <a:pt x="1243219" y="1514006"/>
                  </a:moveTo>
                  <a:lnTo>
                    <a:pt x="1013801" y="1514006"/>
                  </a:lnTo>
                  <a:lnTo>
                    <a:pt x="929720" y="2859138"/>
                  </a:lnTo>
                  <a:lnTo>
                    <a:pt x="1243219" y="1514006"/>
                  </a:lnTo>
                  <a:close/>
                </a:path>
                <a:path w="3589654" h="2859405">
                  <a:moveTo>
                    <a:pt x="1636046" y="1488132"/>
                  </a:moveTo>
                  <a:lnTo>
                    <a:pt x="1249249" y="1488132"/>
                  </a:lnTo>
                  <a:lnTo>
                    <a:pt x="2048063" y="2755821"/>
                  </a:lnTo>
                  <a:lnTo>
                    <a:pt x="1636046" y="1488132"/>
                  </a:lnTo>
                  <a:close/>
                </a:path>
                <a:path w="3589654" h="2859405">
                  <a:moveTo>
                    <a:pt x="1976544" y="1298410"/>
                  </a:moveTo>
                  <a:lnTo>
                    <a:pt x="811996" y="1298410"/>
                  </a:lnTo>
                  <a:lnTo>
                    <a:pt x="118237" y="2397351"/>
                  </a:lnTo>
                  <a:lnTo>
                    <a:pt x="1013801" y="1514006"/>
                  </a:lnTo>
                  <a:lnTo>
                    <a:pt x="1243219" y="1514006"/>
                  </a:lnTo>
                  <a:lnTo>
                    <a:pt x="1249249" y="1488132"/>
                  </a:lnTo>
                  <a:lnTo>
                    <a:pt x="1636046" y="1488132"/>
                  </a:lnTo>
                  <a:lnTo>
                    <a:pt x="1594003" y="1358775"/>
                  </a:lnTo>
                  <a:lnTo>
                    <a:pt x="2058130" y="1358775"/>
                  </a:lnTo>
                  <a:lnTo>
                    <a:pt x="1976544" y="1298410"/>
                  </a:lnTo>
                  <a:close/>
                </a:path>
                <a:path w="3589654" h="2859405">
                  <a:moveTo>
                    <a:pt x="2058130" y="1358775"/>
                  </a:moveTo>
                  <a:lnTo>
                    <a:pt x="1594003" y="1358775"/>
                  </a:lnTo>
                  <a:lnTo>
                    <a:pt x="2897325" y="1979688"/>
                  </a:lnTo>
                  <a:lnTo>
                    <a:pt x="2058130" y="1358775"/>
                  </a:lnTo>
                  <a:close/>
                </a:path>
                <a:path w="3589654" h="2859405">
                  <a:moveTo>
                    <a:pt x="0" y="191193"/>
                  </a:moveTo>
                  <a:lnTo>
                    <a:pt x="0" y="314235"/>
                  </a:lnTo>
                  <a:lnTo>
                    <a:pt x="769955" y="1039696"/>
                  </a:lnTo>
                  <a:lnTo>
                    <a:pt x="0" y="1187141"/>
                  </a:lnTo>
                  <a:lnTo>
                    <a:pt x="0" y="1349192"/>
                  </a:lnTo>
                  <a:lnTo>
                    <a:pt x="811996" y="1298410"/>
                  </a:lnTo>
                  <a:lnTo>
                    <a:pt x="1976544" y="1298410"/>
                  </a:lnTo>
                  <a:lnTo>
                    <a:pt x="1720125" y="1108688"/>
                  </a:lnTo>
                  <a:lnTo>
                    <a:pt x="3589618" y="901721"/>
                  </a:lnTo>
                  <a:lnTo>
                    <a:pt x="1694901" y="901721"/>
                  </a:lnTo>
                  <a:lnTo>
                    <a:pt x="1821141" y="711999"/>
                  </a:lnTo>
                  <a:lnTo>
                    <a:pt x="1501504" y="711999"/>
                  </a:lnTo>
                  <a:lnTo>
                    <a:pt x="1495617" y="634378"/>
                  </a:lnTo>
                  <a:lnTo>
                    <a:pt x="929720" y="634378"/>
                  </a:lnTo>
                  <a:lnTo>
                    <a:pt x="0" y="191193"/>
                  </a:lnTo>
                  <a:close/>
                </a:path>
                <a:path w="3589654" h="2859405">
                  <a:moveTo>
                    <a:pt x="2294903" y="0"/>
                  </a:moveTo>
                  <a:lnTo>
                    <a:pt x="2184708" y="0"/>
                  </a:lnTo>
                  <a:lnTo>
                    <a:pt x="1501504" y="711999"/>
                  </a:lnTo>
                  <a:lnTo>
                    <a:pt x="1821141" y="711999"/>
                  </a:lnTo>
                  <a:lnTo>
                    <a:pt x="2294903" y="0"/>
                  </a:lnTo>
                  <a:close/>
                </a:path>
                <a:path w="3589654" h="2859405">
                  <a:moveTo>
                    <a:pt x="1447505" y="0"/>
                  </a:moveTo>
                  <a:lnTo>
                    <a:pt x="1041109" y="0"/>
                  </a:lnTo>
                  <a:lnTo>
                    <a:pt x="929720" y="634378"/>
                  </a:lnTo>
                  <a:lnTo>
                    <a:pt x="1495617" y="634378"/>
                  </a:lnTo>
                  <a:lnTo>
                    <a:pt x="1447505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42733" y="537990"/>
              <a:ext cx="11857355" cy="2123440"/>
            </a:xfrm>
            <a:custGeom>
              <a:avLst/>
              <a:gdLst/>
              <a:ahLst/>
              <a:cxnLst/>
              <a:rect l="l" t="t" r="r" b="b"/>
              <a:pathLst>
                <a:path w="11857355" h="2123440">
                  <a:moveTo>
                    <a:pt x="360413" y="1755292"/>
                  </a:moveTo>
                  <a:lnTo>
                    <a:pt x="47548" y="1755292"/>
                  </a:lnTo>
                  <a:lnTo>
                    <a:pt x="47548" y="1891766"/>
                  </a:lnTo>
                  <a:lnTo>
                    <a:pt x="154101" y="1894014"/>
                  </a:lnTo>
                  <a:lnTo>
                    <a:pt x="228701" y="1894611"/>
                  </a:lnTo>
                  <a:lnTo>
                    <a:pt x="286321" y="1894014"/>
                  </a:lnTo>
                  <a:lnTo>
                    <a:pt x="327482" y="1892236"/>
                  </a:lnTo>
                  <a:lnTo>
                    <a:pt x="352183" y="1889264"/>
                  </a:lnTo>
                  <a:lnTo>
                    <a:pt x="360413" y="1885099"/>
                  </a:lnTo>
                  <a:lnTo>
                    <a:pt x="360413" y="1755292"/>
                  </a:lnTo>
                  <a:close/>
                </a:path>
                <a:path w="11857355" h="2123440">
                  <a:moveTo>
                    <a:pt x="380377" y="1683969"/>
                  </a:moveTo>
                  <a:lnTo>
                    <a:pt x="360413" y="1546085"/>
                  </a:lnTo>
                  <a:lnTo>
                    <a:pt x="25184" y="1546085"/>
                  </a:lnTo>
                  <a:lnTo>
                    <a:pt x="31381" y="1698244"/>
                  </a:lnTo>
                  <a:lnTo>
                    <a:pt x="380377" y="1683969"/>
                  </a:lnTo>
                  <a:close/>
                </a:path>
                <a:path w="11857355" h="2123440">
                  <a:moveTo>
                    <a:pt x="380390" y="47548"/>
                  </a:moveTo>
                  <a:lnTo>
                    <a:pt x="190195" y="47548"/>
                  </a:lnTo>
                  <a:lnTo>
                    <a:pt x="0" y="285292"/>
                  </a:lnTo>
                  <a:lnTo>
                    <a:pt x="47548" y="402259"/>
                  </a:lnTo>
                  <a:lnTo>
                    <a:pt x="174510" y="190195"/>
                  </a:lnTo>
                  <a:lnTo>
                    <a:pt x="261035" y="211582"/>
                  </a:lnTo>
                  <a:lnTo>
                    <a:pt x="142646" y="699909"/>
                  </a:lnTo>
                  <a:lnTo>
                    <a:pt x="154533" y="704138"/>
                  </a:lnTo>
                  <a:lnTo>
                    <a:pt x="190195" y="707758"/>
                  </a:lnTo>
                  <a:lnTo>
                    <a:pt x="249631" y="710793"/>
                  </a:lnTo>
                  <a:lnTo>
                    <a:pt x="332841" y="713219"/>
                  </a:lnTo>
                  <a:lnTo>
                    <a:pt x="380390" y="47548"/>
                  </a:lnTo>
                  <a:close/>
                </a:path>
                <a:path w="11857355" h="2123440">
                  <a:moveTo>
                    <a:pt x="662825" y="650455"/>
                  </a:moveTo>
                  <a:lnTo>
                    <a:pt x="553948" y="581990"/>
                  </a:lnTo>
                  <a:lnTo>
                    <a:pt x="472630" y="670433"/>
                  </a:lnTo>
                  <a:lnTo>
                    <a:pt x="564400" y="768388"/>
                  </a:lnTo>
                  <a:lnTo>
                    <a:pt x="662825" y="650455"/>
                  </a:lnTo>
                  <a:close/>
                </a:path>
                <a:path w="11857355" h="2123440">
                  <a:moveTo>
                    <a:pt x="1282852" y="1315631"/>
                  </a:moveTo>
                  <a:lnTo>
                    <a:pt x="1281899" y="1314526"/>
                  </a:lnTo>
                  <a:lnTo>
                    <a:pt x="1042250" y="1314526"/>
                  </a:lnTo>
                  <a:lnTo>
                    <a:pt x="872985" y="1617878"/>
                  </a:lnTo>
                  <a:lnTo>
                    <a:pt x="804519" y="1314526"/>
                  </a:lnTo>
                  <a:lnTo>
                    <a:pt x="709422" y="1314526"/>
                  </a:lnTo>
                  <a:lnTo>
                    <a:pt x="730338" y="1980196"/>
                  </a:lnTo>
                  <a:lnTo>
                    <a:pt x="852068" y="1980196"/>
                  </a:lnTo>
                  <a:lnTo>
                    <a:pt x="872985" y="1724863"/>
                  </a:lnTo>
                  <a:lnTo>
                    <a:pt x="1232446" y="1980196"/>
                  </a:lnTo>
                  <a:lnTo>
                    <a:pt x="1279994" y="1885099"/>
                  </a:lnTo>
                  <a:lnTo>
                    <a:pt x="1042250" y="1694916"/>
                  </a:lnTo>
                  <a:lnTo>
                    <a:pt x="1092746" y="1622348"/>
                  </a:lnTo>
                  <a:lnTo>
                    <a:pt x="1137310" y="1557451"/>
                  </a:lnTo>
                  <a:lnTo>
                    <a:pt x="1175918" y="1500225"/>
                  </a:lnTo>
                  <a:lnTo>
                    <a:pt x="1208595" y="1450657"/>
                  </a:lnTo>
                  <a:lnTo>
                    <a:pt x="1235329" y="1408772"/>
                  </a:lnTo>
                  <a:lnTo>
                    <a:pt x="1256118" y="1374546"/>
                  </a:lnTo>
                  <a:lnTo>
                    <a:pt x="1279880" y="1329080"/>
                  </a:lnTo>
                  <a:lnTo>
                    <a:pt x="1282852" y="1317853"/>
                  </a:lnTo>
                  <a:lnTo>
                    <a:pt x="1282852" y="1315631"/>
                  </a:lnTo>
                  <a:close/>
                </a:path>
                <a:path w="11857355" h="2123440">
                  <a:moveTo>
                    <a:pt x="1468285" y="716559"/>
                  </a:moveTo>
                  <a:lnTo>
                    <a:pt x="1449743" y="42799"/>
                  </a:lnTo>
                  <a:lnTo>
                    <a:pt x="960945" y="62293"/>
                  </a:lnTo>
                  <a:lnTo>
                    <a:pt x="974255" y="715124"/>
                  </a:lnTo>
                  <a:lnTo>
                    <a:pt x="1107401" y="708952"/>
                  </a:lnTo>
                  <a:lnTo>
                    <a:pt x="1107401" y="190195"/>
                  </a:lnTo>
                  <a:lnTo>
                    <a:pt x="1309484" y="171170"/>
                  </a:lnTo>
                  <a:lnTo>
                    <a:pt x="1330871" y="708952"/>
                  </a:lnTo>
                  <a:lnTo>
                    <a:pt x="1468285" y="716559"/>
                  </a:lnTo>
                  <a:close/>
                </a:path>
                <a:path w="11857355" h="2123440">
                  <a:moveTo>
                    <a:pt x="1936648" y="1980196"/>
                  </a:moveTo>
                  <a:lnTo>
                    <a:pt x="1882114" y="1790001"/>
                  </a:lnTo>
                  <a:lnTo>
                    <a:pt x="1848853" y="1673987"/>
                  </a:lnTo>
                  <a:lnTo>
                    <a:pt x="1773047" y="1409623"/>
                  </a:lnTo>
                  <a:lnTo>
                    <a:pt x="1746453" y="1316888"/>
                  </a:lnTo>
                  <a:lnTo>
                    <a:pt x="1698904" y="1316647"/>
                  </a:lnTo>
                  <a:lnTo>
                    <a:pt x="1698904" y="1673987"/>
                  </a:lnTo>
                  <a:lnTo>
                    <a:pt x="1508709" y="1673987"/>
                  </a:lnTo>
                  <a:lnTo>
                    <a:pt x="1585734" y="1409623"/>
                  </a:lnTo>
                  <a:lnTo>
                    <a:pt x="1698904" y="1673987"/>
                  </a:lnTo>
                  <a:lnTo>
                    <a:pt x="1698904" y="1316647"/>
                  </a:lnTo>
                  <a:lnTo>
                    <a:pt x="1482090" y="1315478"/>
                  </a:lnTo>
                  <a:lnTo>
                    <a:pt x="1318526" y="1980196"/>
                  </a:lnTo>
                  <a:lnTo>
                    <a:pt x="1461160" y="1980196"/>
                  </a:lnTo>
                  <a:lnTo>
                    <a:pt x="1556258" y="1790001"/>
                  </a:lnTo>
                  <a:lnTo>
                    <a:pt x="1651355" y="1790001"/>
                  </a:lnTo>
                  <a:lnTo>
                    <a:pt x="1746453" y="1980196"/>
                  </a:lnTo>
                  <a:lnTo>
                    <a:pt x="1936648" y="1980196"/>
                  </a:lnTo>
                  <a:close/>
                </a:path>
                <a:path w="11857355" h="2123440">
                  <a:moveTo>
                    <a:pt x="2142058" y="349034"/>
                  </a:moveTo>
                  <a:lnTo>
                    <a:pt x="2114918" y="176441"/>
                  </a:lnTo>
                  <a:lnTo>
                    <a:pt x="2109241" y="140309"/>
                  </a:lnTo>
                  <a:lnTo>
                    <a:pt x="1999881" y="95923"/>
                  </a:lnTo>
                  <a:lnTo>
                    <a:pt x="1999881" y="469811"/>
                  </a:lnTo>
                  <a:lnTo>
                    <a:pt x="1886242" y="581545"/>
                  </a:lnTo>
                  <a:lnTo>
                    <a:pt x="1706981" y="559206"/>
                  </a:lnTo>
                  <a:lnTo>
                    <a:pt x="1642325" y="335724"/>
                  </a:lnTo>
                  <a:lnTo>
                    <a:pt x="1756905" y="176441"/>
                  </a:lnTo>
                  <a:lnTo>
                    <a:pt x="1984197" y="231609"/>
                  </a:lnTo>
                  <a:lnTo>
                    <a:pt x="1999881" y="469811"/>
                  </a:lnTo>
                  <a:lnTo>
                    <a:pt x="1999881" y="95923"/>
                  </a:lnTo>
                  <a:lnTo>
                    <a:pt x="1917153" y="62331"/>
                  </a:lnTo>
                  <a:lnTo>
                    <a:pt x="1629003" y="44246"/>
                  </a:lnTo>
                  <a:lnTo>
                    <a:pt x="1503946" y="236347"/>
                  </a:lnTo>
                  <a:lnTo>
                    <a:pt x="1503946" y="476465"/>
                  </a:lnTo>
                  <a:lnTo>
                    <a:pt x="1612353" y="701852"/>
                  </a:lnTo>
                  <a:lnTo>
                    <a:pt x="1917153" y="716597"/>
                  </a:lnTo>
                  <a:lnTo>
                    <a:pt x="2125878" y="620534"/>
                  </a:lnTo>
                  <a:lnTo>
                    <a:pt x="2128202" y="581545"/>
                  </a:lnTo>
                  <a:lnTo>
                    <a:pt x="2142058" y="349034"/>
                  </a:lnTo>
                  <a:close/>
                </a:path>
                <a:path w="11857355" h="2123440">
                  <a:moveTo>
                    <a:pt x="2473464" y="1983536"/>
                  </a:moveTo>
                  <a:lnTo>
                    <a:pt x="2454922" y="1309776"/>
                  </a:lnTo>
                  <a:lnTo>
                    <a:pt x="1966137" y="1329270"/>
                  </a:lnTo>
                  <a:lnTo>
                    <a:pt x="1979447" y="1982101"/>
                  </a:lnTo>
                  <a:lnTo>
                    <a:pt x="2112581" y="1975929"/>
                  </a:lnTo>
                  <a:lnTo>
                    <a:pt x="2112581" y="1457172"/>
                  </a:lnTo>
                  <a:lnTo>
                    <a:pt x="2314664" y="1438148"/>
                  </a:lnTo>
                  <a:lnTo>
                    <a:pt x="2336063" y="1975929"/>
                  </a:lnTo>
                  <a:lnTo>
                    <a:pt x="2473464" y="1983536"/>
                  </a:lnTo>
                  <a:close/>
                </a:path>
                <a:path w="11857355" h="2123440">
                  <a:moveTo>
                    <a:pt x="2802509" y="570572"/>
                  </a:moveTo>
                  <a:lnTo>
                    <a:pt x="2715971" y="475488"/>
                  </a:lnTo>
                  <a:lnTo>
                    <a:pt x="2467762" y="586740"/>
                  </a:lnTo>
                  <a:lnTo>
                    <a:pt x="2310854" y="397510"/>
                  </a:lnTo>
                  <a:lnTo>
                    <a:pt x="2484882" y="208254"/>
                  </a:lnTo>
                  <a:lnTo>
                    <a:pt x="2666034" y="285292"/>
                  </a:lnTo>
                  <a:lnTo>
                    <a:pt x="2757805" y="142646"/>
                  </a:lnTo>
                  <a:lnTo>
                    <a:pt x="2566657" y="47548"/>
                  </a:lnTo>
                  <a:lnTo>
                    <a:pt x="2345080" y="47548"/>
                  </a:lnTo>
                  <a:lnTo>
                    <a:pt x="2215756" y="190195"/>
                  </a:lnTo>
                  <a:lnTo>
                    <a:pt x="2207768" y="265074"/>
                  </a:lnTo>
                  <a:lnTo>
                    <a:pt x="2201227" y="331203"/>
                  </a:lnTo>
                  <a:lnTo>
                    <a:pt x="2196147" y="388594"/>
                  </a:lnTo>
                  <a:lnTo>
                    <a:pt x="2192515" y="437235"/>
                  </a:lnTo>
                  <a:lnTo>
                    <a:pt x="2190331" y="477139"/>
                  </a:lnTo>
                  <a:lnTo>
                    <a:pt x="2189607" y="508292"/>
                  </a:lnTo>
                  <a:lnTo>
                    <a:pt x="2190013" y="526034"/>
                  </a:lnTo>
                  <a:lnTo>
                    <a:pt x="2191270" y="538835"/>
                  </a:lnTo>
                  <a:lnTo>
                    <a:pt x="2193340" y="546709"/>
                  </a:lnTo>
                  <a:lnTo>
                    <a:pt x="2196261" y="549656"/>
                  </a:lnTo>
                  <a:lnTo>
                    <a:pt x="2329396" y="713219"/>
                  </a:lnTo>
                  <a:lnTo>
                    <a:pt x="2610408" y="713219"/>
                  </a:lnTo>
                  <a:lnTo>
                    <a:pt x="2802509" y="570572"/>
                  </a:lnTo>
                  <a:close/>
                </a:path>
                <a:path w="11857355" h="2123440">
                  <a:moveTo>
                    <a:pt x="3054515" y="1989709"/>
                  </a:moveTo>
                  <a:lnTo>
                    <a:pt x="3002203" y="1314526"/>
                  </a:lnTo>
                  <a:lnTo>
                    <a:pt x="2812008" y="1309776"/>
                  </a:lnTo>
                  <a:lnTo>
                    <a:pt x="2688399" y="1694916"/>
                  </a:lnTo>
                  <a:lnTo>
                    <a:pt x="2644648" y="1328788"/>
                  </a:lnTo>
                  <a:lnTo>
                    <a:pt x="2507704" y="1309776"/>
                  </a:lnTo>
                  <a:lnTo>
                    <a:pt x="2543848" y="1980196"/>
                  </a:lnTo>
                  <a:lnTo>
                    <a:pt x="2707411" y="1984959"/>
                  </a:lnTo>
                  <a:lnTo>
                    <a:pt x="2841498" y="1552270"/>
                  </a:lnTo>
                  <a:lnTo>
                    <a:pt x="2878594" y="1980196"/>
                  </a:lnTo>
                  <a:lnTo>
                    <a:pt x="3054515" y="1989709"/>
                  </a:lnTo>
                  <a:close/>
                </a:path>
                <a:path w="11857355" h="2123440">
                  <a:moveTo>
                    <a:pt x="3380206" y="61823"/>
                  </a:moveTo>
                  <a:lnTo>
                    <a:pt x="2980804" y="42799"/>
                  </a:lnTo>
                  <a:lnTo>
                    <a:pt x="2967482" y="475488"/>
                  </a:lnTo>
                  <a:lnTo>
                    <a:pt x="2928505" y="580567"/>
                  </a:lnTo>
                  <a:lnTo>
                    <a:pt x="2847670" y="599109"/>
                  </a:lnTo>
                  <a:lnTo>
                    <a:pt x="2857169" y="713219"/>
                  </a:lnTo>
                  <a:lnTo>
                    <a:pt x="3023603" y="681355"/>
                  </a:lnTo>
                  <a:lnTo>
                    <a:pt x="3080651" y="504964"/>
                  </a:lnTo>
                  <a:lnTo>
                    <a:pt x="3099676" y="166420"/>
                  </a:lnTo>
                  <a:lnTo>
                    <a:pt x="3259429" y="188772"/>
                  </a:lnTo>
                  <a:lnTo>
                    <a:pt x="3247085" y="713219"/>
                  </a:lnTo>
                  <a:lnTo>
                    <a:pt x="3380206" y="699909"/>
                  </a:lnTo>
                  <a:lnTo>
                    <a:pt x="3380206" y="61823"/>
                  </a:lnTo>
                  <a:close/>
                </a:path>
                <a:path w="11857355" h="2123440">
                  <a:moveTo>
                    <a:pt x="3658857" y="1314526"/>
                  </a:moveTo>
                  <a:lnTo>
                    <a:pt x="3097784" y="1314526"/>
                  </a:lnTo>
                  <a:lnTo>
                    <a:pt x="3097784" y="1472387"/>
                  </a:lnTo>
                  <a:lnTo>
                    <a:pt x="3283229" y="1484744"/>
                  </a:lnTo>
                  <a:lnTo>
                    <a:pt x="3262769" y="1980196"/>
                  </a:lnTo>
                  <a:lnTo>
                    <a:pt x="3543325" y="1980196"/>
                  </a:lnTo>
                  <a:lnTo>
                    <a:pt x="3473424" y="1504721"/>
                  </a:lnTo>
                  <a:lnTo>
                    <a:pt x="3658857" y="1475232"/>
                  </a:lnTo>
                  <a:lnTo>
                    <a:pt x="3658857" y="1314526"/>
                  </a:lnTo>
                  <a:close/>
                </a:path>
                <a:path w="11857355" h="2123440">
                  <a:moveTo>
                    <a:pt x="3865676" y="0"/>
                  </a:moveTo>
                  <a:lnTo>
                    <a:pt x="3437750" y="47548"/>
                  </a:lnTo>
                  <a:lnTo>
                    <a:pt x="3437750" y="713219"/>
                  </a:lnTo>
                  <a:lnTo>
                    <a:pt x="3865676" y="687552"/>
                  </a:lnTo>
                  <a:lnTo>
                    <a:pt x="3865676" y="549656"/>
                  </a:lnTo>
                  <a:lnTo>
                    <a:pt x="3580384" y="557263"/>
                  </a:lnTo>
                  <a:lnTo>
                    <a:pt x="3580384" y="427939"/>
                  </a:lnTo>
                  <a:lnTo>
                    <a:pt x="3865676" y="407962"/>
                  </a:lnTo>
                  <a:lnTo>
                    <a:pt x="3865676" y="285292"/>
                  </a:lnTo>
                  <a:lnTo>
                    <a:pt x="3549954" y="285292"/>
                  </a:lnTo>
                  <a:lnTo>
                    <a:pt x="3557562" y="190195"/>
                  </a:lnTo>
                  <a:lnTo>
                    <a:pt x="3865676" y="142646"/>
                  </a:lnTo>
                  <a:lnTo>
                    <a:pt x="3865676" y="0"/>
                  </a:lnTo>
                  <a:close/>
                </a:path>
                <a:path w="11857355" h="2123440">
                  <a:moveTo>
                    <a:pt x="4310748" y="1980196"/>
                  </a:moveTo>
                  <a:lnTo>
                    <a:pt x="4256214" y="1790001"/>
                  </a:lnTo>
                  <a:lnTo>
                    <a:pt x="4222940" y="1673987"/>
                  </a:lnTo>
                  <a:lnTo>
                    <a:pt x="4147134" y="1409623"/>
                  </a:lnTo>
                  <a:lnTo>
                    <a:pt x="4120553" y="1316888"/>
                  </a:lnTo>
                  <a:lnTo>
                    <a:pt x="4073004" y="1316647"/>
                  </a:lnTo>
                  <a:lnTo>
                    <a:pt x="4073004" y="1673987"/>
                  </a:lnTo>
                  <a:lnTo>
                    <a:pt x="3882809" y="1673987"/>
                  </a:lnTo>
                  <a:lnTo>
                    <a:pt x="3959834" y="1409623"/>
                  </a:lnTo>
                  <a:lnTo>
                    <a:pt x="4073004" y="1673987"/>
                  </a:lnTo>
                  <a:lnTo>
                    <a:pt x="4073004" y="1316647"/>
                  </a:lnTo>
                  <a:lnTo>
                    <a:pt x="3856177" y="1315478"/>
                  </a:lnTo>
                  <a:lnTo>
                    <a:pt x="3692614" y="1980196"/>
                  </a:lnTo>
                  <a:lnTo>
                    <a:pt x="3835260" y="1980196"/>
                  </a:lnTo>
                  <a:lnTo>
                    <a:pt x="3930358" y="1790001"/>
                  </a:lnTo>
                  <a:lnTo>
                    <a:pt x="4025455" y="1790001"/>
                  </a:lnTo>
                  <a:lnTo>
                    <a:pt x="4120553" y="1980196"/>
                  </a:lnTo>
                  <a:lnTo>
                    <a:pt x="4310748" y="1980196"/>
                  </a:lnTo>
                  <a:close/>
                </a:path>
                <a:path w="11857355" h="2123440">
                  <a:moveTo>
                    <a:pt x="4507573" y="618172"/>
                  </a:moveTo>
                  <a:lnTo>
                    <a:pt x="4391076" y="618172"/>
                  </a:lnTo>
                  <a:lnTo>
                    <a:pt x="4392828" y="572058"/>
                  </a:lnTo>
                  <a:lnTo>
                    <a:pt x="4407370" y="189763"/>
                  </a:lnTo>
                  <a:lnTo>
                    <a:pt x="4412945" y="42837"/>
                  </a:lnTo>
                  <a:lnTo>
                    <a:pt x="4311205" y="47205"/>
                  </a:lnTo>
                  <a:lnTo>
                    <a:pt x="4311205" y="189763"/>
                  </a:lnTo>
                  <a:lnTo>
                    <a:pt x="4274121" y="559206"/>
                  </a:lnTo>
                  <a:lnTo>
                    <a:pt x="4105783" y="572058"/>
                  </a:lnTo>
                  <a:lnTo>
                    <a:pt x="4170934" y="216865"/>
                  </a:lnTo>
                  <a:lnTo>
                    <a:pt x="4311205" y="189763"/>
                  </a:lnTo>
                  <a:lnTo>
                    <a:pt x="4311205" y="47205"/>
                  </a:lnTo>
                  <a:lnTo>
                    <a:pt x="4080116" y="57099"/>
                  </a:lnTo>
                  <a:lnTo>
                    <a:pt x="4000233" y="602488"/>
                  </a:lnTo>
                  <a:lnTo>
                    <a:pt x="3914635" y="618172"/>
                  </a:lnTo>
                  <a:lnTo>
                    <a:pt x="3905605" y="855903"/>
                  </a:lnTo>
                  <a:lnTo>
                    <a:pt x="4032567" y="855903"/>
                  </a:lnTo>
                  <a:lnTo>
                    <a:pt x="4048252" y="713270"/>
                  </a:lnTo>
                  <a:lnTo>
                    <a:pt x="4336885" y="708507"/>
                  </a:lnTo>
                  <a:lnTo>
                    <a:pt x="4320718" y="855903"/>
                  </a:lnTo>
                  <a:lnTo>
                    <a:pt x="4494733" y="855903"/>
                  </a:lnTo>
                  <a:lnTo>
                    <a:pt x="4502696" y="708507"/>
                  </a:lnTo>
                  <a:lnTo>
                    <a:pt x="4507573" y="618172"/>
                  </a:lnTo>
                  <a:close/>
                </a:path>
                <a:path w="11857355" h="2123440">
                  <a:moveTo>
                    <a:pt x="4876558" y="1328801"/>
                  </a:moveTo>
                  <a:lnTo>
                    <a:pt x="4477156" y="1309776"/>
                  </a:lnTo>
                  <a:lnTo>
                    <a:pt x="4463834" y="1742452"/>
                  </a:lnTo>
                  <a:lnTo>
                    <a:pt x="4424858" y="1847545"/>
                  </a:lnTo>
                  <a:lnTo>
                    <a:pt x="4344022" y="1866087"/>
                  </a:lnTo>
                  <a:lnTo>
                    <a:pt x="4353522" y="1980196"/>
                  </a:lnTo>
                  <a:lnTo>
                    <a:pt x="4519955" y="1948332"/>
                  </a:lnTo>
                  <a:lnTo>
                    <a:pt x="4577004" y="1771942"/>
                  </a:lnTo>
                  <a:lnTo>
                    <a:pt x="4596028" y="1433398"/>
                  </a:lnTo>
                  <a:lnTo>
                    <a:pt x="4755781" y="1455750"/>
                  </a:lnTo>
                  <a:lnTo>
                    <a:pt x="4743437" y="1980196"/>
                  </a:lnTo>
                  <a:lnTo>
                    <a:pt x="4876558" y="1966887"/>
                  </a:lnTo>
                  <a:lnTo>
                    <a:pt x="4876558" y="1328801"/>
                  </a:lnTo>
                  <a:close/>
                </a:path>
                <a:path w="11857355" h="2123440">
                  <a:moveTo>
                    <a:pt x="5166601" y="349034"/>
                  </a:moveTo>
                  <a:lnTo>
                    <a:pt x="5139474" y="176441"/>
                  </a:lnTo>
                  <a:lnTo>
                    <a:pt x="5133784" y="140309"/>
                  </a:lnTo>
                  <a:lnTo>
                    <a:pt x="5024425" y="95923"/>
                  </a:lnTo>
                  <a:lnTo>
                    <a:pt x="5024425" y="469811"/>
                  </a:lnTo>
                  <a:lnTo>
                    <a:pt x="4910785" y="581545"/>
                  </a:lnTo>
                  <a:lnTo>
                    <a:pt x="4731524" y="559206"/>
                  </a:lnTo>
                  <a:lnTo>
                    <a:pt x="4666869" y="335724"/>
                  </a:lnTo>
                  <a:lnTo>
                    <a:pt x="4781448" y="176441"/>
                  </a:lnTo>
                  <a:lnTo>
                    <a:pt x="5008740" y="231609"/>
                  </a:lnTo>
                  <a:lnTo>
                    <a:pt x="5024425" y="469811"/>
                  </a:lnTo>
                  <a:lnTo>
                    <a:pt x="5024425" y="95923"/>
                  </a:lnTo>
                  <a:lnTo>
                    <a:pt x="4941697" y="62331"/>
                  </a:lnTo>
                  <a:lnTo>
                    <a:pt x="4653546" y="44246"/>
                  </a:lnTo>
                  <a:lnTo>
                    <a:pt x="4528502" y="236347"/>
                  </a:lnTo>
                  <a:lnTo>
                    <a:pt x="4528502" y="476465"/>
                  </a:lnTo>
                  <a:lnTo>
                    <a:pt x="4636897" y="701852"/>
                  </a:lnTo>
                  <a:lnTo>
                    <a:pt x="4941697" y="716597"/>
                  </a:lnTo>
                  <a:lnTo>
                    <a:pt x="5150421" y="620534"/>
                  </a:lnTo>
                  <a:lnTo>
                    <a:pt x="5152745" y="581545"/>
                  </a:lnTo>
                  <a:lnTo>
                    <a:pt x="5166601" y="349034"/>
                  </a:lnTo>
                  <a:close/>
                </a:path>
                <a:path w="11857355" h="2123440">
                  <a:moveTo>
                    <a:pt x="5749061" y="523024"/>
                  </a:moveTo>
                  <a:lnTo>
                    <a:pt x="5664428" y="438391"/>
                  </a:lnTo>
                  <a:lnTo>
                    <a:pt x="5606427" y="380390"/>
                  </a:lnTo>
                  <a:lnTo>
                    <a:pt x="5662320" y="309054"/>
                  </a:lnTo>
                  <a:lnTo>
                    <a:pt x="5733847" y="217766"/>
                  </a:lnTo>
                  <a:lnTo>
                    <a:pt x="5661596" y="138849"/>
                  </a:lnTo>
                  <a:lnTo>
                    <a:pt x="5591683" y="62471"/>
                  </a:lnTo>
                  <a:lnTo>
                    <a:pt x="5591683" y="566775"/>
                  </a:lnTo>
                  <a:lnTo>
                    <a:pt x="5357749" y="629069"/>
                  </a:lnTo>
                  <a:lnTo>
                    <a:pt x="5372481" y="438391"/>
                  </a:lnTo>
                  <a:lnTo>
                    <a:pt x="5591683" y="566775"/>
                  </a:lnTo>
                  <a:lnTo>
                    <a:pt x="5591683" y="62471"/>
                  </a:lnTo>
                  <a:lnTo>
                    <a:pt x="5585498" y="55714"/>
                  </a:lnTo>
                  <a:lnTo>
                    <a:pt x="5585498" y="236308"/>
                  </a:lnTo>
                  <a:lnTo>
                    <a:pt x="5373433" y="309054"/>
                  </a:lnTo>
                  <a:lnTo>
                    <a:pt x="5368709" y="298424"/>
                  </a:lnTo>
                  <a:lnTo>
                    <a:pt x="5364518" y="266496"/>
                  </a:lnTo>
                  <a:lnTo>
                    <a:pt x="5360860" y="213309"/>
                  </a:lnTo>
                  <a:lnTo>
                    <a:pt x="5357749" y="138849"/>
                  </a:lnTo>
                  <a:lnTo>
                    <a:pt x="5585498" y="236308"/>
                  </a:lnTo>
                  <a:lnTo>
                    <a:pt x="5585498" y="55714"/>
                  </a:lnTo>
                  <a:lnTo>
                    <a:pt x="5558879" y="26631"/>
                  </a:lnTo>
                  <a:lnTo>
                    <a:pt x="5208435" y="68935"/>
                  </a:lnTo>
                  <a:lnTo>
                    <a:pt x="5226037" y="713219"/>
                  </a:lnTo>
                  <a:lnTo>
                    <a:pt x="5701512" y="684695"/>
                  </a:lnTo>
                  <a:lnTo>
                    <a:pt x="5717883" y="629069"/>
                  </a:lnTo>
                  <a:lnTo>
                    <a:pt x="5749061" y="523024"/>
                  </a:lnTo>
                  <a:close/>
                </a:path>
                <a:path w="11857355" h="2123440">
                  <a:moveTo>
                    <a:pt x="5750496" y="1885099"/>
                  </a:moveTo>
                  <a:lnTo>
                    <a:pt x="5633999" y="1885099"/>
                  </a:lnTo>
                  <a:lnTo>
                    <a:pt x="5635752" y="1838985"/>
                  </a:lnTo>
                  <a:lnTo>
                    <a:pt x="5650293" y="1456702"/>
                  </a:lnTo>
                  <a:lnTo>
                    <a:pt x="5655881" y="1309776"/>
                  </a:lnTo>
                  <a:lnTo>
                    <a:pt x="5554129" y="1314145"/>
                  </a:lnTo>
                  <a:lnTo>
                    <a:pt x="5554129" y="1456702"/>
                  </a:lnTo>
                  <a:lnTo>
                    <a:pt x="5517045" y="1826145"/>
                  </a:lnTo>
                  <a:lnTo>
                    <a:pt x="5348706" y="1838985"/>
                  </a:lnTo>
                  <a:lnTo>
                    <a:pt x="5413857" y="1483791"/>
                  </a:lnTo>
                  <a:lnTo>
                    <a:pt x="5554129" y="1456702"/>
                  </a:lnTo>
                  <a:lnTo>
                    <a:pt x="5554129" y="1314145"/>
                  </a:lnTo>
                  <a:lnTo>
                    <a:pt x="5323040" y="1324025"/>
                  </a:lnTo>
                  <a:lnTo>
                    <a:pt x="5243157" y="1869414"/>
                  </a:lnTo>
                  <a:lnTo>
                    <a:pt x="5157571" y="1885099"/>
                  </a:lnTo>
                  <a:lnTo>
                    <a:pt x="5148529" y="2122843"/>
                  </a:lnTo>
                  <a:lnTo>
                    <a:pt x="5275491" y="2122843"/>
                  </a:lnTo>
                  <a:lnTo>
                    <a:pt x="5291175" y="1980196"/>
                  </a:lnTo>
                  <a:lnTo>
                    <a:pt x="5579808" y="1975446"/>
                  </a:lnTo>
                  <a:lnTo>
                    <a:pt x="5563641" y="2122843"/>
                  </a:lnTo>
                  <a:lnTo>
                    <a:pt x="5737669" y="2122843"/>
                  </a:lnTo>
                  <a:lnTo>
                    <a:pt x="5745619" y="1975446"/>
                  </a:lnTo>
                  <a:lnTo>
                    <a:pt x="5750496" y="1885099"/>
                  </a:lnTo>
                  <a:close/>
                </a:path>
                <a:path w="11857355" h="2123440">
                  <a:moveTo>
                    <a:pt x="6390500" y="713219"/>
                  </a:moveTo>
                  <a:lnTo>
                    <a:pt x="6335966" y="523024"/>
                  </a:lnTo>
                  <a:lnTo>
                    <a:pt x="6302705" y="407009"/>
                  </a:lnTo>
                  <a:lnTo>
                    <a:pt x="6226899" y="142646"/>
                  </a:lnTo>
                  <a:lnTo>
                    <a:pt x="6200305" y="49911"/>
                  </a:lnTo>
                  <a:lnTo>
                    <a:pt x="6152756" y="49669"/>
                  </a:lnTo>
                  <a:lnTo>
                    <a:pt x="6152756" y="407009"/>
                  </a:lnTo>
                  <a:lnTo>
                    <a:pt x="5962574" y="407009"/>
                  </a:lnTo>
                  <a:lnTo>
                    <a:pt x="6039586" y="142646"/>
                  </a:lnTo>
                  <a:lnTo>
                    <a:pt x="6152756" y="407009"/>
                  </a:lnTo>
                  <a:lnTo>
                    <a:pt x="6152756" y="49669"/>
                  </a:lnTo>
                  <a:lnTo>
                    <a:pt x="5935942" y="48501"/>
                  </a:lnTo>
                  <a:lnTo>
                    <a:pt x="5772378" y="713219"/>
                  </a:lnTo>
                  <a:lnTo>
                    <a:pt x="5915025" y="713219"/>
                  </a:lnTo>
                  <a:lnTo>
                    <a:pt x="6010122" y="523024"/>
                  </a:lnTo>
                  <a:lnTo>
                    <a:pt x="6105207" y="523024"/>
                  </a:lnTo>
                  <a:lnTo>
                    <a:pt x="6200305" y="713219"/>
                  </a:lnTo>
                  <a:lnTo>
                    <a:pt x="6390500" y="713219"/>
                  </a:lnTo>
                  <a:close/>
                </a:path>
                <a:path w="11857355" h="2123440">
                  <a:moveTo>
                    <a:pt x="6409525" y="1615986"/>
                  </a:moveTo>
                  <a:lnTo>
                    <a:pt x="6382398" y="1443393"/>
                  </a:lnTo>
                  <a:lnTo>
                    <a:pt x="6376708" y="1407248"/>
                  </a:lnTo>
                  <a:lnTo>
                    <a:pt x="6267348" y="1362862"/>
                  </a:lnTo>
                  <a:lnTo>
                    <a:pt x="6267348" y="1736763"/>
                  </a:lnTo>
                  <a:lnTo>
                    <a:pt x="6153709" y="1848497"/>
                  </a:lnTo>
                  <a:lnTo>
                    <a:pt x="5974448" y="1826158"/>
                  </a:lnTo>
                  <a:lnTo>
                    <a:pt x="5909792" y="1602676"/>
                  </a:lnTo>
                  <a:lnTo>
                    <a:pt x="6024372" y="1443393"/>
                  </a:lnTo>
                  <a:lnTo>
                    <a:pt x="6251664" y="1498549"/>
                  </a:lnTo>
                  <a:lnTo>
                    <a:pt x="6267348" y="1736763"/>
                  </a:lnTo>
                  <a:lnTo>
                    <a:pt x="6267348" y="1362862"/>
                  </a:lnTo>
                  <a:lnTo>
                    <a:pt x="6184620" y="1329283"/>
                  </a:lnTo>
                  <a:lnTo>
                    <a:pt x="5896470" y="1311198"/>
                  </a:lnTo>
                  <a:lnTo>
                    <a:pt x="5771426" y="1503299"/>
                  </a:lnTo>
                  <a:lnTo>
                    <a:pt x="5771426" y="1743417"/>
                  </a:lnTo>
                  <a:lnTo>
                    <a:pt x="5879833" y="1968792"/>
                  </a:lnTo>
                  <a:lnTo>
                    <a:pt x="6184620" y="1983536"/>
                  </a:lnTo>
                  <a:lnTo>
                    <a:pt x="6393345" y="1887486"/>
                  </a:lnTo>
                  <a:lnTo>
                    <a:pt x="6395669" y="1848497"/>
                  </a:lnTo>
                  <a:lnTo>
                    <a:pt x="6409525" y="1615986"/>
                  </a:lnTo>
                  <a:close/>
                </a:path>
                <a:path w="11857355" h="2123440">
                  <a:moveTo>
                    <a:pt x="6984847" y="47548"/>
                  </a:moveTo>
                  <a:lnTo>
                    <a:pt x="6423774" y="47548"/>
                  </a:lnTo>
                  <a:lnTo>
                    <a:pt x="6423774" y="205409"/>
                  </a:lnTo>
                  <a:lnTo>
                    <a:pt x="6609220" y="217766"/>
                  </a:lnTo>
                  <a:lnTo>
                    <a:pt x="6588773" y="713219"/>
                  </a:lnTo>
                  <a:lnTo>
                    <a:pt x="6869316" y="713219"/>
                  </a:lnTo>
                  <a:lnTo>
                    <a:pt x="6799415" y="237744"/>
                  </a:lnTo>
                  <a:lnTo>
                    <a:pt x="6984847" y="208254"/>
                  </a:lnTo>
                  <a:lnTo>
                    <a:pt x="6984847" y="47548"/>
                  </a:lnTo>
                  <a:close/>
                </a:path>
                <a:path w="11857355" h="2123440">
                  <a:moveTo>
                    <a:pt x="6991998" y="1790001"/>
                  </a:moveTo>
                  <a:lnTo>
                    <a:pt x="6907352" y="1705368"/>
                  </a:lnTo>
                  <a:lnTo>
                    <a:pt x="6849351" y="1647367"/>
                  </a:lnTo>
                  <a:lnTo>
                    <a:pt x="6905244" y="1576031"/>
                  </a:lnTo>
                  <a:lnTo>
                    <a:pt x="6976783" y="1484744"/>
                  </a:lnTo>
                  <a:lnTo>
                    <a:pt x="6904520" y="1405813"/>
                  </a:lnTo>
                  <a:lnTo>
                    <a:pt x="6834619" y="1329461"/>
                  </a:lnTo>
                  <a:lnTo>
                    <a:pt x="6834619" y="1833753"/>
                  </a:lnTo>
                  <a:lnTo>
                    <a:pt x="6600672" y="1896046"/>
                  </a:lnTo>
                  <a:lnTo>
                    <a:pt x="6615404" y="1705368"/>
                  </a:lnTo>
                  <a:lnTo>
                    <a:pt x="6834619" y="1833753"/>
                  </a:lnTo>
                  <a:lnTo>
                    <a:pt x="6834619" y="1329461"/>
                  </a:lnTo>
                  <a:lnTo>
                    <a:pt x="6828422" y="1322692"/>
                  </a:lnTo>
                  <a:lnTo>
                    <a:pt x="6828422" y="1503286"/>
                  </a:lnTo>
                  <a:lnTo>
                    <a:pt x="6616357" y="1576031"/>
                  </a:lnTo>
                  <a:lnTo>
                    <a:pt x="6611633" y="1565402"/>
                  </a:lnTo>
                  <a:lnTo>
                    <a:pt x="6607442" y="1533474"/>
                  </a:lnTo>
                  <a:lnTo>
                    <a:pt x="6603797" y="1480286"/>
                  </a:lnTo>
                  <a:lnTo>
                    <a:pt x="6600672" y="1405813"/>
                  </a:lnTo>
                  <a:lnTo>
                    <a:pt x="6828422" y="1503286"/>
                  </a:lnTo>
                  <a:lnTo>
                    <a:pt x="6828422" y="1322692"/>
                  </a:lnTo>
                  <a:lnTo>
                    <a:pt x="6801802" y="1293609"/>
                  </a:lnTo>
                  <a:lnTo>
                    <a:pt x="6451359" y="1335913"/>
                  </a:lnTo>
                  <a:lnTo>
                    <a:pt x="6468961" y="1980196"/>
                  </a:lnTo>
                  <a:lnTo>
                    <a:pt x="6944449" y="1951672"/>
                  </a:lnTo>
                  <a:lnTo>
                    <a:pt x="6960806" y="1896046"/>
                  </a:lnTo>
                  <a:lnTo>
                    <a:pt x="6991998" y="1790001"/>
                  </a:lnTo>
                  <a:close/>
                </a:path>
                <a:path w="11857355" h="2123440">
                  <a:moveTo>
                    <a:pt x="7467003" y="1266977"/>
                  </a:moveTo>
                  <a:lnTo>
                    <a:pt x="7039064" y="1314526"/>
                  </a:lnTo>
                  <a:lnTo>
                    <a:pt x="7039064" y="1980196"/>
                  </a:lnTo>
                  <a:lnTo>
                    <a:pt x="7467003" y="1954530"/>
                  </a:lnTo>
                  <a:lnTo>
                    <a:pt x="7467003" y="1816633"/>
                  </a:lnTo>
                  <a:lnTo>
                    <a:pt x="7181710" y="1824240"/>
                  </a:lnTo>
                  <a:lnTo>
                    <a:pt x="7181710" y="1694916"/>
                  </a:lnTo>
                  <a:lnTo>
                    <a:pt x="7467003" y="1674939"/>
                  </a:lnTo>
                  <a:lnTo>
                    <a:pt x="7467003" y="1552270"/>
                  </a:lnTo>
                  <a:lnTo>
                    <a:pt x="7151281" y="1552270"/>
                  </a:lnTo>
                  <a:lnTo>
                    <a:pt x="7158888" y="1457172"/>
                  </a:lnTo>
                  <a:lnTo>
                    <a:pt x="7467003" y="1409623"/>
                  </a:lnTo>
                  <a:lnTo>
                    <a:pt x="7467003" y="1266977"/>
                  </a:lnTo>
                  <a:close/>
                </a:path>
                <a:path w="11857355" h="2123440">
                  <a:moveTo>
                    <a:pt x="7470318" y="0"/>
                  </a:moveTo>
                  <a:lnTo>
                    <a:pt x="7042378" y="47548"/>
                  </a:lnTo>
                  <a:lnTo>
                    <a:pt x="7042378" y="713219"/>
                  </a:lnTo>
                  <a:lnTo>
                    <a:pt x="7470318" y="687552"/>
                  </a:lnTo>
                  <a:lnTo>
                    <a:pt x="7470318" y="549656"/>
                  </a:lnTo>
                  <a:lnTo>
                    <a:pt x="7185025" y="557263"/>
                  </a:lnTo>
                  <a:lnTo>
                    <a:pt x="7185025" y="427939"/>
                  </a:lnTo>
                  <a:lnTo>
                    <a:pt x="7470318" y="407962"/>
                  </a:lnTo>
                  <a:lnTo>
                    <a:pt x="7470318" y="285292"/>
                  </a:lnTo>
                  <a:lnTo>
                    <a:pt x="7154596" y="285292"/>
                  </a:lnTo>
                  <a:lnTo>
                    <a:pt x="7162190" y="190195"/>
                  </a:lnTo>
                  <a:lnTo>
                    <a:pt x="7470318" y="142646"/>
                  </a:lnTo>
                  <a:lnTo>
                    <a:pt x="7470318" y="0"/>
                  </a:lnTo>
                  <a:close/>
                </a:path>
                <a:path w="11857355" h="2123440">
                  <a:moveTo>
                    <a:pt x="8004772" y="1504721"/>
                  </a:moveTo>
                  <a:lnTo>
                    <a:pt x="7962900" y="1431010"/>
                  </a:lnTo>
                  <a:lnTo>
                    <a:pt x="7894002" y="1309776"/>
                  </a:lnTo>
                  <a:lnTo>
                    <a:pt x="7866888" y="1310182"/>
                  </a:lnTo>
                  <a:lnTo>
                    <a:pt x="7866888" y="1499958"/>
                  </a:lnTo>
                  <a:lnTo>
                    <a:pt x="7851673" y="1613128"/>
                  </a:lnTo>
                  <a:lnTo>
                    <a:pt x="7705217" y="1634998"/>
                  </a:lnTo>
                  <a:lnTo>
                    <a:pt x="7727556" y="1431010"/>
                  </a:lnTo>
                  <a:lnTo>
                    <a:pt x="7866888" y="1499958"/>
                  </a:lnTo>
                  <a:lnTo>
                    <a:pt x="7866888" y="1310182"/>
                  </a:lnTo>
                  <a:lnTo>
                    <a:pt x="7576833" y="1314526"/>
                  </a:lnTo>
                  <a:lnTo>
                    <a:pt x="7529284" y="1984959"/>
                  </a:lnTo>
                  <a:lnTo>
                    <a:pt x="7665758" y="1980196"/>
                  </a:lnTo>
                  <a:lnTo>
                    <a:pt x="7699515" y="1772881"/>
                  </a:lnTo>
                  <a:lnTo>
                    <a:pt x="7979092" y="1760537"/>
                  </a:lnTo>
                  <a:lnTo>
                    <a:pt x="7991703" y="1634998"/>
                  </a:lnTo>
                  <a:lnTo>
                    <a:pt x="8004772" y="1504721"/>
                  </a:lnTo>
                  <a:close/>
                </a:path>
                <a:path w="11857355" h="2123440">
                  <a:moveTo>
                    <a:pt x="8060385" y="61823"/>
                  </a:moveTo>
                  <a:lnTo>
                    <a:pt x="7660983" y="42799"/>
                  </a:lnTo>
                  <a:lnTo>
                    <a:pt x="7647673" y="475488"/>
                  </a:lnTo>
                  <a:lnTo>
                    <a:pt x="7608684" y="580567"/>
                  </a:lnTo>
                  <a:lnTo>
                    <a:pt x="7527849" y="599109"/>
                  </a:lnTo>
                  <a:lnTo>
                    <a:pt x="7537361" y="713219"/>
                  </a:lnTo>
                  <a:lnTo>
                    <a:pt x="7703782" y="681355"/>
                  </a:lnTo>
                  <a:lnTo>
                    <a:pt x="7760843" y="504964"/>
                  </a:lnTo>
                  <a:lnTo>
                    <a:pt x="7779855" y="166420"/>
                  </a:lnTo>
                  <a:lnTo>
                    <a:pt x="7939621" y="188772"/>
                  </a:lnTo>
                  <a:lnTo>
                    <a:pt x="7927264" y="713219"/>
                  </a:lnTo>
                  <a:lnTo>
                    <a:pt x="8060385" y="699909"/>
                  </a:lnTo>
                  <a:lnTo>
                    <a:pt x="8060385" y="61823"/>
                  </a:lnTo>
                  <a:close/>
                </a:path>
                <a:path w="11857355" h="2123440">
                  <a:moveTo>
                    <a:pt x="8594382" y="1989709"/>
                  </a:moveTo>
                  <a:lnTo>
                    <a:pt x="8542071" y="1314526"/>
                  </a:lnTo>
                  <a:lnTo>
                    <a:pt x="8351875" y="1309776"/>
                  </a:lnTo>
                  <a:lnTo>
                    <a:pt x="8228254" y="1694916"/>
                  </a:lnTo>
                  <a:lnTo>
                    <a:pt x="8184515" y="1328788"/>
                  </a:lnTo>
                  <a:lnTo>
                    <a:pt x="8047571" y="1309776"/>
                  </a:lnTo>
                  <a:lnTo>
                    <a:pt x="8083702" y="1980196"/>
                  </a:lnTo>
                  <a:lnTo>
                    <a:pt x="8247278" y="1984959"/>
                  </a:lnTo>
                  <a:lnTo>
                    <a:pt x="8381365" y="1552270"/>
                  </a:lnTo>
                  <a:lnTo>
                    <a:pt x="8418449" y="1980196"/>
                  </a:lnTo>
                  <a:lnTo>
                    <a:pt x="8594382" y="1989709"/>
                  </a:lnTo>
                  <a:close/>
                </a:path>
                <a:path w="11857355" h="2123440">
                  <a:moveTo>
                    <a:pt x="8626691" y="554405"/>
                  </a:moveTo>
                  <a:lnTo>
                    <a:pt x="8568665" y="427939"/>
                  </a:lnTo>
                  <a:lnTo>
                    <a:pt x="8531593" y="347103"/>
                  </a:lnTo>
                  <a:lnTo>
                    <a:pt x="8500694" y="345414"/>
                  </a:lnTo>
                  <a:lnTo>
                    <a:pt x="8500694" y="570572"/>
                  </a:lnTo>
                  <a:lnTo>
                    <a:pt x="8271027" y="618121"/>
                  </a:lnTo>
                  <a:lnTo>
                    <a:pt x="8289099" y="427939"/>
                  </a:lnTo>
                  <a:lnTo>
                    <a:pt x="8500694" y="570572"/>
                  </a:lnTo>
                  <a:lnTo>
                    <a:pt x="8500694" y="345414"/>
                  </a:lnTo>
                  <a:lnTo>
                    <a:pt x="8272450" y="332841"/>
                  </a:lnTo>
                  <a:lnTo>
                    <a:pt x="8289099" y="47548"/>
                  </a:lnTo>
                  <a:lnTo>
                    <a:pt x="8122666" y="38036"/>
                  </a:lnTo>
                  <a:lnTo>
                    <a:pt x="8110791" y="713689"/>
                  </a:lnTo>
                  <a:lnTo>
                    <a:pt x="8516379" y="727481"/>
                  </a:lnTo>
                  <a:lnTo>
                    <a:pt x="8586076" y="618121"/>
                  </a:lnTo>
                  <a:lnTo>
                    <a:pt x="8626691" y="554405"/>
                  </a:lnTo>
                  <a:close/>
                </a:path>
                <a:path w="11857355" h="2123440">
                  <a:moveTo>
                    <a:pt x="9160675" y="1980196"/>
                  </a:moveTo>
                  <a:lnTo>
                    <a:pt x="9148318" y="1724863"/>
                  </a:lnTo>
                  <a:lnTo>
                    <a:pt x="9148254" y="1723440"/>
                  </a:lnTo>
                  <a:lnTo>
                    <a:pt x="9142298" y="1600288"/>
                  </a:lnTo>
                  <a:lnTo>
                    <a:pt x="9133218" y="1412468"/>
                  </a:lnTo>
                  <a:lnTo>
                    <a:pt x="9129293" y="1331175"/>
                  </a:lnTo>
                  <a:lnTo>
                    <a:pt x="9008516" y="1324508"/>
                  </a:lnTo>
                  <a:lnTo>
                    <a:pt x="9008516" y="1424368"/>
                  </a:lnTo>
                  <a:lnTo>
                    <a:pt x="9007208" y="1586509"/>
                  </a:lnTo>
                  <a:lnTo>
                    <a:pt x="9007094" y="1600288"/>
                  </a:lnTo>
                  <a:lnTo>
                    <a:pt x="8862543" y="1586509"/>
                  </a:lnTo>
                  <a:lnTo>
                    <a:pt x="8790267" y="1464310"/>
                  </a:lnTo>
                  <a:lnTo>
                    <a:pt x="8919121" y="1412468"/>
                  </a:lnTo>
                  <a:lnTo>
                    <a:pt x="9008516" y="1424368"/>
                  </a:lnTo>
                  <a:lnTo>
                    <a:pt x="9008516" y="1324508"/>
                  </a:lnTo>
                  <a:lnTo>
                    <a:pt x="8827833" y="1314526"/>
                  </a:lnTo>
                  <a:lnTo>
                    <a:pt x="8654275" y="1362075"/>
                  </a:lnTo>
                  <a:lnTo>
                    <a:pt x="8671382" y="1599819"/>
                  </a:lnTo>
                  <a:lnTo>
                    <a:pt x="8780285" y="1694916"/>
                  </a:lnTo>
                  <a:lnTo>
                    <a:pt x="8637638" y="1980196"/>
                  </a:lnTo>
                  <a:lnTo>
                    <a:pt x="8827833" y="1980196"/>
                  </a:lnTo>
                  <a:lnTo>
                    <a:pt x="8875382" y="1724863"/>
                  </a:lnTo>
                  <a:lnTo>
                    <a:pt x="8957158" y="1723440"/>
                  </a:lnTo>
                  <a:lnTo>
                    <a:pt x="8990914" y="1980196"/>
                  </a:lnTo>
                  <a:lnTo>
                    <a:pt x="9160675" y="1980196"/>
                  </a:lnTo>
                  <a:close/>
                </a:path>
                <a:path w="11857355" h="2123440">
                  <a:moveTo>
                    <a:pt x="9341815" y="687565"/>
                  </a:moveTo>
                  <a:lnTo>
                    <a:pt x="9335859" y="592188"/>
                  </a:lnTo>
                  <a:lnTo>
                    <a:pt x="9330144" y="504444"/>
                  </a:lnTo>
                  <a:lnTo>
                    <a:pt x="9324657" y="424319"/>
                  </a:lnTo>
                  <a:lnTo>
                    <a:pt x="9319412" y="351840"/>
                  </a:lnTo>
                  <a:lnTo>
                    <a:pt x="9314409" y="286981"/>
                  </a:lnTo>
                  <a:lnTo>
                    <a:pt x="9309633" y="229755"/>
                  </a:lnTo>
                  <a:lnTo>
                    <a:pt x="9305099" y="180162"/>
                  </a:lnTo>
                  <a:lnTo>
                    <a:pt x="9300794" y="138188"/>
                  </a:lnTo>
                  <a:lnTo>
                    <a:pt x="9292907" y="77152"/>
                  </a:lnTo>
                  <a:lnTo>
                    <a:pt x="9282849" y="42811"/>
                  </a:lnTo>
                  <a:lnTo>
                    <a:pt x="9090279" y="42811"/>
                  </a:lnTo>
                  <a:lnTo>
                    <a:pt x="9120708" y="375653"/>
                  </a:lnTo>
                  <a:lnTo>
                    <a:pt x="8835415" y="389915"/>
                  </a:lnTo>
                  <a:lnTo>
                    <a:pt x="8806891" y="57073"/>
                  </a:lnTo>
                  <a:lnTo>
                    <a:pt x="8683257" y="57073"/>
                  </a:lnTo>
                  <a:lnTo>
                    <a:pt x="8708936" y="722757"/>
                  </a:lnTo>
                  <a:lnTo>
                    <a:pt x="8849208" y="701827"/>
                  </a:lnTo>
                  <a:lnTo>
                    <a:pt x="8835415" y="485013"/>
                  </a:lnTo>
                  <a:lnTo>
                    <a:pt x="9140215" y="470750"/>
                  </a:lnTo>
                  <a:lnTo>
                    <a:pt x="9168244" y="693762"/>
                  </a:lnTo>
                  <a:lnTo>
                    <a:pt x="9341815" y="687565"/>
                  </a:lnTo>
                  <a:close/>
                </a:path>
                <a:path w="11857355" h="2123440">
                  <a:moveTo>
                    <a:pt x="10024186" y="349034"/>
                  </a:moveTo>
                  <a:lnTo>
                    <a:pt x="9997046" y="176441"/>
                  </a:lnTo>
                  <a:lnTo>
                    <a:pt x="9991369" y="140309"/>
                  </a:lnTo>
                  <a:lnTo>
                    <a:pt x="9882010" y="95923"/>
                  </a:lnTo>
                  <a:lnTo>
                    <a:pt x="9882010" y="469811"/>
                  </a:lnTo>
                  <a:lnTo>
                    <a:pt x="9768370" y="581545"/>
                  </a:lnTo>
                  <a:lnTo>
                    <a:pt x="9589110" y="559206"/>
                  </a:lnTo>
                  <a:lnTo>
                    <a:pt x="9524454" y="335724"/>
                  </a:lnTo>
                  <a:lnTo>
                    <a:pt x="9639033" y="176441"/>
                  </a:lnTo>
                  <a:lnTo>
                    <a:pt x="9866325" y="231609"/>
                  </a:lnTo>
                  <a:lnTo>
                    <a:pt x="9882010" y="469811"/>
                  </a:lnTo>
                  <a:lnTo>
                    <a:pt x="9882010" y="95923"/>
                  </a:lnTo>
                  <a:lnTo>
                    <a:pt x="9799282" y="62331"/>
                  </a:lnTo>
                  <a:lnTo>
                    <a:pt x="9511132" y="44246"/>
                  </a:lnTo>
                  <a:lnTo>
                    <a:pt x="9386075" y="236347"/>
                  </a:lnTo>
                  <a:lnTo>
                    <a:pt x="9386075" y="476465"/>
                  </a:lnTo>
                  <a:lnTo>
                    <a:pt x="9494482" y="701852"/>
                  </a:lnTo>
                  <a:lnTo>
                    <a:pt x="9799282" y="716597"/>
                  </a:lnTo>
                  <a:lnTo>
                    <a:pt x="10008006" y="620534"/>
                  </a:lnTo>
                  <a:lnTo>
                    <a:pt x="10010330" y="581545"/>
                  </a:lnTo>
                  <a:lnTo>
                    <a:pt x="10024186" y="349034"/>
                  </a:lnTo>
                  <a:close/>
                </a:path>
                <a:path w="11857355" h="2123440">
                  <a:moveTo>
                    <a:pt x="10684612" y="570572"/>
                  </a:moveTo>
                  <a:lnTo>
                    <a:pt x="10598074" y="475488"/>
                  </a:lnTo>
                  <a:lnTo>
                    <a:pt x="10349865" y="586740"/>
                  </a:lnTo>
                  <a:lnTo>
                    <a:pt x="10192956" y="397510"/>
                  </a:lnTo>
                  <a:lnTo>
                    <a:pt x="10366985" y="208254"/>
                  </a:lnTo>
                  <a:lnTo>
                    <a:pt x="10548150" y="285292"/>
                  </a:lnTo>
                  <a:lnTo>
                    <a:pt x="10639908" y="142646"/>
                  </a:lnTo>
                  <a:lnTo>
                    <a:pt x="10448773" y="47548"/>
                  </a:lnTo>
                  <a:lnTo>
                    <a:pt x="10227196" y="47548"/>
                  </a:lnTo>
                  <a:lnTo>
                    <a:pt x="10097872" y="190195"/>
                  </a:lnTo>
                  <a:lnTo>
                    <a:pt x="10089871" y="265074"/>
                  </a:lnTo>
                  <a:lnTo>
                    <a:pt x="10083343" y="331203"/>
                  </a:lnTo>
                  <a:lnTo>
                    <a:pt x="10078250" y="388594"/>
                  </a:lnTo>
                  <a:lnTo>
                    <a:pt x="10074618" y="437235"/>
                  </a:lnTo>
                  <a:lnTo>
                    <a:pt x="10072433" y="477139"/>
                  </a:lnTo>
                  <a:lnTo>
                    <a:pt x="10071710" y="508292"/>
                  </a:lnTo>
                  <a:lnTo>
                    <a:pt x="10072129" y="526034"/>
                  </a:lnTo>
                  <a:lnTo>
                    <a:pt x="10073373" y="538835"/>
                  </a:lnTo>
                  <a:lnTo>
                    <a:pt x="10075456" y="546709"/>
                  </a:lnTo>
                  <a:lnTo>
                    <a:pt x="10078364" y="549656"/>
                  </a:lnTo>
                  <a:lnTo>
                    <a:pt x="10211511" y="713219"/>
                  </a:lnTo>
                  <a:lnTo>
                    <a:pt x="10492511" y="713219"/>
                  </a:lnTo>
                  <a:lnTo>
                    <a:pt x="10684612" y="570572"/>
                  </a:lnTo>
                  <a:close/>
                </a:path>
                <a:path w="11857355" h="2123440">
                  <a:moveTo>
                    <a:pt x="11290859" y="47548"/>
                  </a:moveTo>
                  <a:lnTo>
                    <a:pt x="10729786" y="47548"/>
                  </a:lnTo>
                  <a:lnTo>
                    <a:pt x="10729786" y="205409"/>
                  </a:lnTo>
                  <a:lnTo>
                    <a:pt x="10915218" y="217766"/>
                  </a:lnTo>
                  <a:lnTo>
                    <a:pt x="10894771" y="713219"/>
                  </a:lnTo>
                  <a:lnTo>
                    <a:pt x="11175314" y="713219"/>
                  </a:lnTo>
                  <a:lnTo>
                    <a:pt x="11105413" y="237744"/>
                  </a:lnTo>
                  <a:lnTo>
                    <a:pt x="11290859" y="208254"/>
                  </a:lnTo>
                  <a:lnTo>
                    <a:pt x="11290859" y="47548"/>
                  </a:lnTo>
                  <a:close/>
                </a:path>
                <a:path w="11857355" h="2123440">
                  <a:moveTo>
                    <a:pt x="11857152" y="554405"/>
                  </a:moveTo>
                  <a:lnTo>
                    <a:pt x="11799138" y="427939"/>
                  </a:lnTo>
                  <a:lnTo>
                    <a:pt x="11762054" y="347103"/>
                  </a:lnTo>
                  <a:lnTo>
                    <a:pt x="11731155" y="345414"/>
                  </a:lnTo>
                  <a:lnTo>
                    <a:pt x="11731155" y="570572"/>
                  </a:lnTo>
                  <a:lnTo>
                    <a:pt x="11501488" y="618121"/>
                  </a:lnTo>
                  <a:lnTo>
                    <a:pt x="11519560" y="427939"/>
                  </a:lnTo>
                  <a:lnTo>
                    <a:pt x="11731155" y="570572"/>
                  </a:lnTo>
                  <a:lnTo>
                    <a:pt x="11731155" y="345414"/>
                  </a:lnTo>
                  <a:lnTo>
                    <a:pt x="11502923" y="332841"/>
                  </a:lnTo>
                  <a:lnTo>
                    <a:pt x="11519560" y="47548"/>
                  </a:lnTo>
                  <a:lnTo>
                    <a:pt x="11353140" y="38036"/>
                  </a:lnTo>
                  <a:lnTo>
                    <a:pt x="11341252" y="713689"/>
                  </a:lnTo>
                  <a:lnTo>
                    <a:pt x="11746840" y="727481"/>
                  </a:lnTo>
                  <a:lnTo>
                    <a:pt x="11816537" y="618121"/>
                  </a:lnTo>
                  <a:lnTo>
                    <a:pt x="11857152" y="5544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532496" y="4178281"/>
              <a:ext cx="16854805" cy="5292725"/>
            </a:xfrm>
            <a:custGeom>
              <a:avLst/>
              <a:gdLst/>
              <a:ahLst/>
              <a:cxnLst/>
              <a:rect l="l" t="t" r="r" b="b"/>
              <a:pathLst>
                <a:path w="16854805" h="5292725">
                  <a:moveTo>
                    <a:pt x="152121" y="0"/>
                  </a:moveTo>
                  <a:lnTo>
                    <a:pt x="0" y="5150282"/>
                  </a:lnTo>
                  <a:lnTo>
                    <a:pt x="16650592" y="5292592"/>
                  </a:lnTo>
                  <a:lnTo>
                    <a:pt x="16854355" y="82238"/>
                  </a:lnTo>
                  <a:lnTo>
                    <a:pt x="152121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73264" y="4601812"/>
              <a:ext cx="2758440" cy="1787525"/>
            </a:xfrm>
            <a:custGeom>
              <a:avLst/>
              <a:gdLst/>
              <a:ahLst/>
              <a:cxnLst/>
              <a:rect l="l" t="t" r="r" b="b"/>
              <a:pathLst>
                <a:path w="2758440" h="1787525">
                  <a:moveTo>
                    <a:pt x="255803" y="339331"/>
                  </a:moveTo>
                  <a:lnTo>
                    <a:pt x="252323" y="87007"/>
                  </a:lnTo>
                  <a:lnTo>
                    <a:pt x="0" y="90487"/>
                  </a:lnTo>
                  <a:lnTo>
                    <a:pt x="3479" y="342811"/>
                  </a:lnTo>
                  <a:lnTo>
                    <a:pt x="255803" y="339331"/>
                  </a:lnTo>
                  <a:close/>
                </a:path>
                <a:path w="2758440" h="1787525">
                  <a:moveTo>
                    <a:pt x="275729" y="1783651"/>
                  </a:moveTo>
                  <a:lnTo>
                    <a:pt x="272249" y="1531340"/>
                  </a:lnTo>
                  <a:lnTo>
                    <a:pt x="19926" y="1534807"/>
                  </a:lnTo>
                  <a:lnTo>
                    <a:pt x="23406" y="1787131"/>
                  </a:lnTo>
                  <a:lnTo>
                    <a:pt x="275729" y="1783651"/>
                  </a:lnTo>
                  <a:close/>
                </a:path>
                <a:path w="2758440" h="1787525">
                  <a:moveTo>
                    <a:pt x="830541" y="397979"/>
                  </a:moveTo>
                  <a:lnTo>
                    <a:pt x="635444" y="188175"/>
                  </a:lnTo>
                  <a:lnTo>
                    <a:pt x="819086" y="0"/>
                  </a:lnTo>
                  <a:lnTo>
                    <a:pt x="759396" y="825"/>
                  </a:lnTo>
                  <a:lnTo>
                    <a:pt x="592277" y="173850"/>
                  </a:lnTo>
                  <a:lnTo>
                    <a:pt x="589915" y="3175"/>
                  </a:lnTo>
                  <a:lnTo>
                    <a:pt x="545757" y="3784"/>
                  </a:lnTo>
                  <a:lnTo>
                    <a:pt x="551243" y="401828"/>
                  </a:lnTo>
                  <a:lnTo>
                    <a:pt x="595401" y="401218"/>
                  </a:lnTo>
                  <a:lnTo>
                    <a:pt x="593051" y="229946"/>
                  </a:lnTo>
                  <a:lnTo>
                    <a:pt x="604227" y="218452"/>
                  </a:lnTo>
                  <a:lnTo>
                    <a:pt x="769658" y="398818"/>
                  </a:lnTo>
                  <a:lnTo>
                    <a:pt x="830541" y="397979"/>
                  </a:lnTo>
                  <a:close/>
                </a:path>
                <a:path w="2758440" h="1787525">
                  <a:moveTo>
                    <a:pt x="1112215" y="394093"/>
                  </a:moveTo>
                  <a:lnTo>
                    <a:pt x="1112189" y="391922"/>
                  </a:lnTo>
                  <a:lnTo>
                    <a:pt x="1112088" y="384467"/>
                  </a:lnTo>
                  <a:lnTo>
                    <a:pt x="1111999" y="378599"/>
                  </a:lnTo>
                  <a:lnTo>
                    <a:pt x="1111872" y="369582"/>
                  </a:lnTo>
                  <a:lnTo>
                    <a:pt x="1111783" y="362839"/>
                  </a:lnTo>
                  <a:lnTo>
                    <a:pt x="1111745" y="360070"/>
                  </a:lnTo>
                  <a:lnTo>
                    <a:pt x="1109611" y="205320"/>
                  </a:lnTo>
                  <a:lnTo>
                    <a:pt x="1109497" y="196748"/>
                  </a:lnTo>
                  <a:lnTo>
                    <a:pt x="1109446" y="193179"/>
                  </a:lnTo>
                  <a:lnTo>
                    <a:pt x="1109345" y="185902"/>
                  </a:lnTo>
                  <a:lnTo>
                    <a:pt x="1109294" y="182232"/>
                  </a:lnTo>
                  <a:lnTo>
                    <a:pt x="1108875" y="151853"/>
                  </a:lnTo>
                  <a:lnTo>
                    <a:pt x="1108798" y="146431"/>
                  </a:lnTo>
                  <a:lnTo>
                    <a:pt x="1069924" y="146977"/>
                  </a:lnTo>
                  <a:lnTo>
                    <a:pt x="1069924" y="271119"/>
                  </a:lnTo>
                  <a:lnTo>
                    <a:pt x="1068781" y="289788"/>
                  </a:lnTo>
                  <a:lnTo>
                    <a:pt x="1048473" y="337083"/>
                  </a:lnTo>
                  <a:lnTo>
                    <a:pt x="1006678" y="362839"/>
                  </a:lnTo>
                  <a:lnTo>
                    <a:pt x="988847" y="364756"/>
                  </a:lnTo>
                  <a:lnTo>
                    <a:pt x="971016" y="363385"/>
                  </a:lnTo>
                  <a:lnTo>
                    <a:pt x="929106" y="339610"/>
                  </a:lnTo>
                  <a:lnTo>
                    <a:pt x="908037" y="292392"/>
                  </a:lnTo>
                  <a:lnTo>
                    <a:pt x="906449" y="273380"/>
                  </a:lnTo>
                  <a:lnTo>
                    <a:pt x="906500" y="271119"/>
                  </a:lnTo>
                  <a:lnTo>
                    <a:pt x="918921" y="218719"/>
                  </a:lnTo>
                  <a:lnTo>
                    <a:pt x="954976" y="186817"/>
                  </a:lnTo>
                  <a:lnTo>
                    <a:pt x="986307" y="180352"/>
                  </a:lnTo>
                  <a:lnTo>
                    <a:pt x="1001991" y="181635"/>
                  </a:lnTo>
                  <a:lnTo>
                    <a:pt x="1043940" y="203441"/>
                  </a:lnTo>
                  <a:lnTo>
                    <a:pt x="1068070" y="250329"/>
                  </a:lnTo>
                  <a:lnTo>
                    <a:pt x="1069924" y="271119"/>
                  </a:lnTo>
                  <a:lnTo>
                    <a:pt x="1069924" y="146977"/>
                  </a:lnTo>
                  <a:lnTo>
                    <a:pt x="1065834" y="147027"/>
                  </a:lnTo>
                  <a:lnTo>
                    <a:pt x="1066253" y="177723"/>
                  </a:lnTo>
                  <a:lnTo>
                    <a:pt x="1066304" y="182232"/>
                  </a:lnTo>
                  <a:lnTo>
                    <a:pt x="1064488" y="180352"/>
                  </a:lnTo>
                  <a:lnTo>
                    <a:pt x="1049134" y="164452"/>
                  </a:lnTo>
                  <a:lnTo>
                    <a:pt x="1029182" y="151853"/>
                  </a:lnTo>
                  <a:lnTo>
                    <a:pt x="1006475" y="144449"/>
                  </a:lnTo>
                  <a:lnTo>
                    <a:pt x="980998" y="142214"/>
                  </a:lnTo>
                  <a:lnTo>
                    <a:pt x="956665" y="144703"/>
                  </a:lnTo>
                  <a:lnTo>
                    <a:pt x="914069" y="162458"/>
                  </a:lnTo>
                  <a:lnTo>
                    <a:pt x="880821" y="196748"/>
                  </a:lnTo>
                  <a:lnTo>
                    <a:pt x="864019" y="244589"/>
                  </a:lnTo>
                  <a:lnTo>
                    <a:pt x="862266" y="272783"/>
                  </a:lnTo>
                  <a:lnTo>
                    <a:pt x="862228" y="273380"/>
                  </a:lnTo>
                  <a:lnTo>
                    <a:pt x="871791" y="328472"/>
                  </a:lnTo>
                  <a:lnTo>
                    <a:pt x="898791" y="369582"/>
                  </a:lnTo>
                  <a:lnTo>
                    <a:pt x="938085" y="395008"/>
                  </a:lnTo>
                  <a:lnTo>
                    <a:pt x="984605" y="403009"/>
                  </a:lnTo>
                  <a:lnTo>
                    <a:pt x="1009561" y="400062"/>
                  </a:lnTo>
                  <a:lnTo>
                    <a:pt x="1031900" y="391922"/>
                  </a:lnTo>
                  <a:lnTo>
                    <a:pt x="1051636" y="378599"/>
                  </a:lnTo>
                  <a:lnTo>
                    <a:pt x="1064437" y="364756"/>
                  </a:lnTo>
                  <a:lnTo>
                    <a:pt x="1068755" y="360070"/>
                  </a:lnTo>
                  <a:lnTo>
                    <a:pt x="1068793" y="362839"/>
                  </a:lnTo>
                  <a:lnTo>
                    <a:pt x="1068895" y="369582"/>
                  </a:lnTo>
                  <a:lnTo>
                    <a:pt x="1069022" y="378599"/>
                  </a:lnTo>
                  <a:lnTo>
                    <a:pt x="1069098" y="384467"/>
                  </a:lnTo>
                  <a:lnTo>
                    <a:pt x="1069200" y="391922"/>
                  </a:lnTo>
                  <a:lnTo>
                    <a:pt x="1069238" y="394690"/>
                  </a:lnTo>
                  <a:lnTo>
                    <a:pt x="1112215" y="394093"/>
                  </a:lnTo>
                  <a:close/>
                </a:path>
                <a:path w="2758440" h="1787525">
                  <a:moveTo>
                    <a:pt x="1506093" y="388670"/>
                  </a:moveTo>
                  <a:lnTo>
                    <a:pt x="1386078" y="257213"/>
                  </a:lnTo>
                  <a:lnTo>
                    <a:pt x="1491919" y="141147"/>
                  </a:lnTo>
                  <a:lnTo>
                    <a:pt x="1441792" y="141833"/>
                  </a:lnTo>
                  <a:lnTo>
                    <a:pt x="1350098" y="244576"/>
                  </a:lnTo>
                  <a:lnTo>
                    <a:pt x="1348701" y="143116"/>
                  </a:lnTo>
                  <a:lnTo>
                    <a:pt x="1305725" y="143713"/>
                  </a:lnTo>
                  <a:lnTo>
                    <a:pt x="1307134" y="245160"/>
                  </a:lnTo>
                  <a:lnTo>
                    <a:pt x="1212634" y="144995"/>
                  </a:lnTo>
                  <a:lnTo>
                    <a:pt x="1162494" y="145694"/>
                  </a:lnTo>
                  <a:lnTo>
                    <a:pt x="1271485" y="258787"/>
                  </a:lnTo>
                  <a:lnTo>
                    <a:pt x="1155179" y="393496"/>
                  </a:lnTo>
                  <a:lnTo>
                    <a:pt x="1208887" y="392760"/>
                  </a:lnTo>
                  <a:lnTo>
                    <a:pt x="1299349" y="287045"/>
                  </a:lnTo>
                  <a:lnTo>
                    <a:pt x="1307807" y="295300"/>
                  </a:lnTo>
                  <a:lnTo>
                    <a:pt x="1309141" y="391375"/>
                  </a:lnTo>
                  <a:lnTo>
                    <a:pt x="1352118" y="390779"/>
                  </a:lnTo>
                  <a:lnTo>
                    <a:pt x="1350797" y="294703"/>
                  </a:lnTo>
                  <a:lnTo>
                    <a:pt x="1359039" y="286232"/>
                  </a:lnTo>
                  <a:lnTo>
                    <a:pt x="1452384" y="389407"/>
                  </a:lnTo>
                  <a:lnTo>
                    <a:pt x="1506093" y="388670"/>
                  </a:lnTo>
                  <a:close/>
                </a:path>
                <a:path w="2758440" h="1787525">
                  <a:moveTo>
                    <a:pt x="1779104" y="450557"/>
                  </a:moveTo>
                  <a:lnTo>
                    <a:pt x="1778254" y="388048"/>
                  </a:lnTo>
                  <a:lnTo>
                    <a:pt x="1778215" y="385457"/>
                  </a:lnTo>
                  <a:lnTo>
                    <a:pt x="1777720" y="349199"/>
                  </a:lnTo>
                  <a:lnTo>
                    <a:pt x="1777707" y="348246"/>
                  </a:lnTo>
                  <a:lnTo>
                    <a:pt x="1777682" y="346036"/>
                  </a:lnTo>
                  <a:lnTo>
                    <a:pt x="1777669" y="345528"/>
                  </a:lnTo>
                  <a:lnTo>
                    <a:pt x="1740674" y="346036"/>
                  </a:lnTo>
                  <a:lnTo>
                    <a:pt x="1738376" y="178943"/>
                  </a:lnTo>
                  <a:lnTo>
                    <a:pt x="1738363" y="177736"/>
                  </a:lnTo>
                  <a:lnTo>
                    <a:pt x="1737842" y="140169"/>
                  </a:lnTo>
                  <a:lnTo>
                    <a:pt x="1737804" y="137769"/>
                  </a:lnTo>
                  <a:lnTo>
                    <a:pt x="1697710" y="138328"/>
                  </a:lnTo>
                  <a:lnTo>
                    <a:pt x="1697710" y="346633"/>
                  </a:lnTo>
                  <a:lnTo>
                    <a:pt x="1579537" y="348246"/>
                  </a:lnTo>
                  <a:lnTo>
                    <a:pt x="1592389" y="333489"/>
                  </a:lnTo>
                  <a:lnTo>
                    <a:pt x="1601482" y="315874"/>
                  </a:lnTo>
                  <a:lnTo>
                    <a:pt x="1606804" y="295389"/>
                  </a:lnTo>
                  <a:lnTo>
                    <a:pt x="1608340" y="272059"/>
                  </a:lnTo>
                  <a:lnTo>
                    <a:pt x="1607058" y="178943"/>
                  </a:lnTo>
                  <a:lnTo>
                    <a:pt x="1695373" y="177736"/>
                  </a:lnTo>
                  <a:lnTo>
                    <a:pt x="1697482" y="330339"/>
                  </a:lnTo>
                  <a:lnTo>
                    <a:pt x="1697520" y="333489"/>
                  </a:lnTo>
                  <a:lnTo>
                    <a:pt x="1697621" y="340487"/>
                  </a:lnTo>
                  <a:lnTo>
                    <a:pt x="1697710" y="346633"/>
                  </a:lnTo>
                  <a:lnTo>
                    <a:pt x="1697710" y="138328"/>
                  </a:lnTo>
                  <a:lnTo>
                    <a:pt x="1563547" y="140169"/>
                  </a:lnTo>
                  <a:lnTo>
                    <a:pt x="1565071" y="250571"/>
                  </a:lnTo>
                  <a:lnTo>
                    <a:pt x="1564728" y="271462"/>
                  </a:lnTo>
                  <a:lnTo>
                    <a:pt x="1555826" y="316344"/>
                  </a:lnTo>
                  <a:lnTo>
                    <a:pt x="1524787" y="346773"/>
                  </a:lnTo>
                  <a:lnTo>
                    <a:pt x="1510322" y="349199"/>
                  </a:lnTo>
                  <a:lnTo>
                    <a:pt x="1511706" y="450557"/>
                  </a:lnTo>
                  <a:lnTo>
                    <a:pt x="1511757" y="454228"/>
                  </a:lnTo>
                  <a:lnTo>
                    <a:pt x="1551152" y="453694"/>
                  </a:lnTo>
                  <a:lnTo>
                    <a:pt x="1550250" y="388048"/>
                  </a:lnTo>
                  <a:lnTo>
                    <a:pt x="1738833" y="385457"/>
                  </a:lnTo>
                  <a:lnTo>
                    <a:pt x="1739722" y="450557"/>
                  </a:lnTo>
                  <a:lnTo>
                    <a:pt x="1739734" y="451091"/>
                  </a:lnTo>
                  <a:lnTo>
                    <a:pt x="1779104" y="450557"/>
                  </a:lnTo>
                  <a:close/>
                </a:path>
                <a:path w="2758440" h="1787525">
                  <a:moveTo>
                    <a:pt x="2068931" y="257924"/>
                  </a:moveTo>
                  <a:lnTo>
                    <a:pt x="2066226" y="230860"/>
                  </a:lnTo>
                  <a:lnTo>
                    <a:pt x="2058962" y="206540"/>
                  </a:lnTo>
                  <a:lnTo>
                    <a:pt x="2058898" y="206298"/>
                  </a:lnTo>
                  <a:lnTo>
                    <a:pt x="2046935" y="184277"/>
                  </a:lnTo>
                  <a:lnTo>
                    <a:pt x="2032546" y="167360"/>
                  </a:lnTo>
                  <a:lnTo>
                    <a:pt x="2030349" y="164757"/>
                  </a:lnTo>
                  <a:lnTo>
                    <a:pt x="2024773" y="160350"/>
                  </a:lnTo>
                  <a:lnTo>
                    <a:pt x="2024773" y="258546"/>
                  </a:lnTo>
                  <a:lnTo>
                    <a:pt x="2023452" y="278892"/>
                  </a:lnTo>
                  <a:lnTo>
                    <a:pt x="2000034" y="326339"/>
                  </a:lnTo>
                  <a:lnTo>
                    <a:pt x="1956155" y="349885"/>
                  </a:lnTo>
                  <a:lnTo>
                    <a:pt x="1938909" y="351650"/>
                  </a:lnTo>
                  <a:lnTo>
                    <a:pt x="1921624" y="350367"/>
                  </a:lnTo>
                  <a:lnTo>
                    <a:pt x="1877110" y="328041"/>
                  </a:lnTo>
                  <a:lnTo>
                    <a:pt x="1852396" y="281254"/>
                  </a:lnTo>
                  <a:lnTo>
                    <a:pt x="1850580" y="261569"/>
                  </a:lnTo>
                  <a:lnTo>
                    <a:pt x="1850517" y="260946"/>
                  </a:lnTo>
                  <a:lnTo>
                    <a:pt x="1856320" y="222453"/>
                  </a:lnTo>
                  <a:lnTo>
                    <a:pt x="1888159" y="181851"/>
                  </a:lnTo>
                  <a:lnTo>
                    <a:pt x="1935238" y="167360"/>
                  </a:lnTo>
                  <a:lnTo>
                    <a:pt x="1937918" y="167360"/>
                  </a:lnTo>
                  <a:lnTo>
                    <a:pt x="1984946" y="180352"/>
                  </a:lnTo>
                  <a:lnTo>
                    <a:pt x="2017903" y="219849"/>
                  </a:lnTo>
                  <a:lnTo>
                    <a:pt x="2024722" y="257924"/>
                  </a:lnTo>
                  <a:lnTo>
                    <a:pt x="2024773" y="258546"/>
                  </a:lnTo>
                  <a:lnTo>
                    <a:pt x="2024773" y="160350"/>
                  </a:lnTo>
                  <a:lnTo>
                    <a:pt x="2010257" y="148844"/>
                  </a:lnTo>
                  <a:lnTo>
                    <a:pt x="1987816" y="137591"/>
                  </a:lnTo>
                  <a:lnTo>
                    <a:pt x="1963013" y="130987"/>
                  </a:lnTo>
                  <a:lnTo>
                    <a:pt x="1935848" y="129057"/>
                  </a:lnTo>
                  <a:lnTo>
                    <a:pt x="1908733" y="131737"/>
                  </a:lnTo>
                  <a:lnTo>
                    <a:pt x="1861997" y="150888"/>
                  </a:lnTo>
                  <a:lnTo>
                    <a:pt x="1826310" y="187312"/>
                  </a:lnTo>
                  <a:lnTo>
                    <a:pt x="1808302" y="234416"/>
                  </a:lnTo>
                  <a:lnTo>
                    <a:pt x="1806346" y="261569"/>
                  </a:lnTo>
                  <a:lnTo>
                    <a:pt x="1809051" y="288391"/>
                  </a:lnTo>
                  <a:lnTo>
                    <a:pt x="1828342" y="334683"/>
                  </a:lnTo>
                  <a:lnTo>
                    <a:pt x="1865020" y="370065"/>
                  </a:lnTo>
                  <a:lnTo>
                    <a:pt x="1912264" y="387908"/>
                  </a:lnTo>
                  <a:lnTo>
                    <a:pt x="1939442" y="389839"/>
                  </a:lnTo>
                  <a:lnTo>
                    <a:pt x="1966544" y="387159"/>
                  </a:lnTo>
                  <a:lnTo>
                    <a:pt x="1991156" y="379882"/>
                  </a:lnTo>
                  <a:lnTo>
                    <a:pt x="2013280" y="368020"/>
                  </a:lnTo>
                  <a:lnTo>
                    <a:pt x="2032812" y="351650"/>
                  </a:lnTo>
                  <a:lnTo>
                    <a:pt x="2048967" y="331635"/>
                  </a:lnTo>
                  <a:lnTo>
                    <a:pt x="2060321" y="309397"/>
                  </a:lnTo>
                  <a:lnTo>
                    <a:pt x="2066975" y="284822"/>
                  </a:lnTo>
                  <a:lnTo>
                    <a:pt x="2068880" y="258546"/>
                  </a:lnTo>
                  <a:lnTo>
                    <a:pt x="2068931" y="257924"/>
                  </a:lnTo>
                  <a:close/>
                </a:path>
                <a:path w="2758440" h="1787525">
                  <a:moveTo>
                    <a:pt x="2356104" y="261747"/>
                  </a:moveTo>
                  <a:lnTo>
                    <a:pt x="2354935" y="234454"/>
                  </a:lnTo>
                  <a:lnTo>
                    <a:pt x="2353856" y="228561"/>
                  </a:lnTo>
                  <a:lnTo>
                    <a:pt x="2350452" y="209892"/>
                  </a:lnTo>
                  <a:lnTo>
                    <a:pt x="2331529" y="168973"/>
                  </a:lnTo>
                  <a:lnTo>
                    <a:pt x="2311425" y="148031"/>
                  </a:lnTo>
                  <a:lnTo>
                    <a:pt x="2311425" y="226542"/>
                  </a:lnTo>
                  <a:lnTo>
                    <a:pt x="2165832" y="228561"/>
                  </a:lnTo>
                  <a:lnTo>
                    <a:pt x="2181377" y="191808"/>
                  </a:lnTo>
                  <a:lnTo>
                    <a:pt x="2212505" y="167995"/>
                  </a:lnTo>
                  <a:lnTo>
                    <a:pt x="2237727" y="163093"/>
                  </a:lnTo>
                  <a:lnTo>
                    <a:pt x="2251011" y="164007"/>
                  </a:lnTo>
                  <a:lnTo>
                    <a:pt x="2294636" y="189458"/>
                  </a:lnTo>
                  <a:lnTo>
                    <a:pt x="2311425" y="226542"/>
                  </a:lnTo>
                  <a:lnTo>
                    <a:pt x="2311425" y="148031"/>
                  </a:lnTo>
                  <a:lnTo>
                    <a:pt x="2291829" y="135496"/>
                  </a:lnTo>
                  <a:lnTo>
                    <a:pt x="2266378" y="127342"/>
                  </a:lnTo>
                  <a:lnTo>
                    <a:pt x="2237206" y="124904"/>
                  </a:lnTo>
                  <a:lnTo>
                    <a:pt x="2211184" y="127596"/>
                  </a:lnTo>
                  <a:lnTo>
                    <a:pt x="2167737" y="146837"/>
                  </a:lnTo>
                  <a:lnTo>
                    <a:pt x="2136343" y="183464"/>
                  </a:lnTo>
                  <a:lnTo>
                    <a:pt x="2120722" y="230682"/>
                  </a:lnTo>
                  <a:lnTo>
                    <a:pt x="2119058" y="257848"/>
                  </a:lnTo>
                  <a:lnTo>
                    <a:pt x="2121738" y="288048"/>
                  </a:lnTo>
                  <a:lnTo>
                    <a:pt x="2140458" y="336296"/>
                  </a:lnTo>
                  <a:lnTo>
                    <a:pt x="2175637" y="368300"/>
                  </a:lnTo>
                  <a:lnTo>
                    <a:pt x="2218982" y="383971"/>
                  </a:lnTo>
                  <a:lnTo>
                    <a:pt x="2243201" y="385660"/>
                  </a:lnTo>
                  <a:lnTo>
                    <a:pt x="2266454" y="383438"/>
                  </a:lnTo>
                  <a:lnTo>
                    <a:pt x="2287854" y="377431"/>
                  </a:lnTo>
                  <a:lnTo>
                    <a:pt x="2307412" y="367652"/>
                  </a:lnTo>
                  <a:lnTo>
                    <a:pt x="2325141" y="354088"/>
                  </a:lnTo>
                  <a:lnTo>
                    <a:pt x="2331643" y="347459"/>
                  </a:lnTo>
                  <a:lnTo>
                    <a:pt x="2333637" y="345427"/>
                  </a:lnTo>
                  <a:lnTo>
                    <a:pt x="2341448" y="335813"/>
                  </a:lnTo>
                  <a:lnTo>
                    <a:pt x="2348573" y="325234"/>
                  </a:lnTo>
                  <a:lnTo>
                    <a:pt x="2355011" y="313690"/>
                  </a:lnTo>
                  <a:lnTo>
                    <a:pt x="2318931" y="294500"/>
                  </a:lnTo>
                  <a:lnTo>
                    <a:pt x="2314105" y="304063"/>
                  </a:lnTo>
                  <a:lnTo>
                    <a:pt x="2308301" y="312991"/>
                  </a:lnTo>
                  <a:lnTo>
                    <a:pt x="2270506" y="342607"/>
                  </a:lnTo>
                  <a:lnTo>
                    <a:pt x="2257094" y="346227"/>
                  </a:lnTo>
                  <a:lnTo>
                    <a:pt x="2256523" y="346227"/>
                  </a:lnTo>
                  <a:lnTo>
                    <a:pt x="2243264" y="347459"/>
                  </a:lnTo>
                  <a:lnTo>
                    <a:pt x="2199551" y="334975"/>
                  </a:lnTo>
                  <a:lnTo>
                    <a:pt x="2169922" y="298335"/>
                  </a:lnTo>
                  <a:lnTo>
                    <a:pt x="2163343" y="264401"/>
                  </a:lnTo>
                  <a:lnTo>
                    <a:pt x="2356104" y="261747"/>
                  </a:lnTo>
                  <a:close/>
                </a:path>
                <a:path w="2758440" h="1787525">
                  <a:moveTo>
                    <a:pt x="2757855" y="352894"/>
                  </a:moveTo>
                  <a:lnTo>
                    <a:pt x="2757144" y="301574"/>
                  </a:lnTo>
                  <a:lnTo>
                    <a:pt x="2740291" y="318782"/>
                  </a:lnTo>
                  <a:lnTo>
                    <a:pt x="2721432" y="331177"/>
                  </a:lnTo>
                  <a:lnTo>
                    <a:pt x="2700566" y="338734"/>
                  </a:lnTo>
                  <a:lnTo>
                    <a:pt x="2677706" y="341477"/>
                  </a:lnTo>
                  <a:lnTo>
                    <a:pt x="2660421" y="340182"/>
                  </a:lnTo>
                  <a:lnTo>
                    <a:pt x="2615908" y="317842"/>
                  </a:lnTo>
                  <a:lnTo>
                    <a:pt x="2591206" y="271068"/>
                  </a:lnTo>
                  <a:lnTo>
                    <a:pt x="2589326" y="250774"/>
                  </a:lnTo>
                  <a:lnTo>
                    <a:pt x="2590635" y="230403"/>
                  </a:lnTo>
                  <a:lnTo>
                    <a:pt x="2614041" y="182676"/>
                  </a:lnTo>
                  <a:lnTo>
                    <a:pt x="2658249" y="158838"/>
                  </a:lnTo>
                  <a:lnTo>
                    <a:pt x="2675763" y="157048"/>
                  </a:lnTo>
                  <a:lnTo>
                    <a:pt x="2698775" y="159054"/>
                  </a:lnTo>
                  <a:lnTo>
                    <a:pt x="2719451" y="165696"/>
                  </a:lnTo>
                  <a:lnTo>
                    <a:pt x="2737815" y="177012"/>
                  </a:lnTo>
                  <a:lnTo>
                    <a:pt x="2753855" y="192976"/>
                  </a:lnTo>
                  <a:lnTo>
                    <a:pt x="2753144" y="141655"/>
                  </a:lnTo>
                  <a:lnTo>
                    <a:pt x="2735440" y="131470"/>
                  </a:lnTo>
                  <a:lnTo>
                    <a:pt x="2716644" y="124256"/>
                  </a:lnTo>
                  <a:lnTo>
                    <a:pt x="2696781" y="120053"/>
                  </a:lnTo>
                  <a:lnTo>
                    <a:pt x="2675826" y="118846"/>
                  </a:lnTo>
                  <a:lnTo>
                    <a:pt x="2648458" y="121564"/>
                  </a:lnTo>
                  <a:lnTo>
                    <a:pt x="2601264" y="140868"/>
                  </a:lnTo>
                  <a:lnTo>
                    <a:pt x="2565285" y="177546"/>
                  </a:lnTo>
                  <a:lnTo>
                    <a:pt x="2547137" y="224802"/>
                  </a:lnTo>
                  <a:lnTo>
                    <a:pt x="2545156" y="251968"/>
                  </a:lnTo>
                  <a:lnTo>
                    <a:pt x="2547861" y="278777"/>
                  </a:lnTo>
                  <a:lnTo>
                    <a:pt x="2567140" y="324916"/>
                  </a:lnTo>
                  <a:lnTo>
                    <a:pt x="2603893" y="360032"/>
                  </a:lnTo>
                  <a:lnTo>
                    <a:pt x="2651734" y="377723"/>
                  </a:lnTo>
                  <a:lnTo>
                    <a:pt x="2679433" y="379641"/>
                  </a:lnTo>
                  <a:lnTo>
                    <a:pt x="2700667" y="377748"/>
                  </a:lnTo>
                  <a:lnTo>
                    <a:pt x="2720810" y="372656"/>
                  </a:lnTo>
                  <a:lnTo>
                    <a:pt x="2739872" y="364375"/>
                  </a:lnTo>
                  <a:lnTo>
                    <a:pt x="2757855" y="3528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760670" y="4722055"/>
              <a:ext cx="223731" cy="251803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4048337" y="4713364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89" h="260985">
                  <a:moveTo>
                    <a:pt x="129503" y="0"/>
                  </a:moveTo>
                  <a:lnTo>
                    <a:pt x="77773" y="9963"/>
                  </a:lnTo>
                  <a:lnTo>
                    <a:pt x="36009" y="38302"/>
                  </a:lnTo>
                  <a:lnTo>
                    <a:pt x="8616" y="80614"/>
                  </a:lnTo>
                  <a:lnTo>
                    <a:pt x="43" y="131891"/>
                  </a:lnTo>
                  <a:lnTo>
                    <a:pt x="0" y="132498"/>
                  </a:lnTo>
                  <a:lnTo>
                    <a:pt x="10056" y="183734"/>
                  </a:lnTo>
                  <a:lnTo>
                    <a:pt x="38585" y="225092"/>
                  </a:lnTo>
                  <a:lnTo>
                    <a:pt x="81116" y="252261"/>
                  </a:lnTo>
                  <a:lnTo>
                    <a:pt x="133095" y="260787"/>
                  </a:lnTo>
                  <a:lnTo>
                    <a:pt x="160199" y="258101"/>
                  </a:lnTo>
                  <a:lnTo>
                    <a:pt x="184812" y="250827"/>
                  </a:lnTo>
                  <a:lnTo>
                    <a:pt x="206938" y="238962"/>
                  </a:lnTo>
                  <a:lnTo>
                    <a:pt x="226467" y="222600"/>
                  </a:lnTo>
                  <a:lnTo>
                    <a:pt x="132571" y="222600"/>
                  </a:lnTo>
                  <a:lnTo>
                    <a:pt x="115277" y="221314"/>
                  </a:lnTo>
                  <a:lnTo>
                    <a:pt x="70762" y="198988"/>
                  </a:lnTo>
                  <a:lnTo>
                    <a:pt x="46051" y="152202"/>
                  </a:lnTo>
                  <a:lnTo>
                    <a:pt x="44166" y="131891"/>
                  </a:lnTo>
                  <a:lnTo>
                    <a:pt x="45468" y="111526"/>
                  </a:lnTo>
                  <a:lnTo>
                    <a:pt x="68594" y="63809"/>
                  </a:lnTo>
                  <a:lnTo>
                    <a:pt x="112525" y="39979"/>
                  </a:lnTo>
                  <a:lnTo>
                    <a:pt x="128892" y="38302"/>
                  </a:lnTo>
                  <a:lnTo>
                    <a:pt x="226211" y="38302"/>
                  </a:lnTo>
                  <a:lnTo>
                    <a:pt x="224003" y="35705"/>
                  </a:lnTo>
                  <a:lnTo>
                    <a:pt x="203915" y="19795"/>
                  </a:lnTo>
                  <a:lnTo>
                    <a:pt x="181469" y="8539"/>
                  </a:lnTo>
                  <a:lnTo>
                    <a:pt x="156666" y="1939"/>
                  </a:lnTo>
                  <a:lnTo>
                    <a:pt x="129503" y="0"/>
                  </a:lnTo>
                  <a:close/>
                </a:path>
                <a:path w="262889" h="260985">
                  <a:moveTo>
                    <a:pt x="226211" y="38302"/>
                  </a:moveTo>
                  <a:lnTo>
                    <a:pt x="131577" y="38302"/>
                  </a:lnTo>
                  <a:lnTo>
                    <a:pt x="147545" y="39481"/>
                  </a:lnTo>
                  <a:lnTo>
                    <a:pt x="163739" y="43849"/>
                  </a:lnTo>
                  <a:lnTo>
                    <a:pt x="203411" y="75085"/>
                  </a:lnTo>
                  <a:lnTo>
                    <a:pt x="218377" y="128875"/>
                  </a:lnTo>
                  <a:lnTo>
                    <a:pt x="218433" y="129493"/>
                  </a:lnTo>
                  <a:lnTo>
                    <a:pt x="212544" y="167922"/>
                  </a:lnTo>
                  <a:lnTo>
                    <a:pt x="180375" y="208180"/>
                  </a:lnTo>
                  <a:lnTo>
                    <a:pt x="132571" y="222600"/>
                  </a:lnTo>
                  <a:lnTo>
                    <a:pt x="226503" y="222600"/>
                  </a:lnTo>
                  <a:lnTo>
                    <a:pt x="253968" y="180340"/>
                  </a:lnTo>
                  <a:lnTo>
                    <a:pt x="262543" y="129493"/>
                  </a:lnTo>
                  <a:lnTo>
                    <a:pt x="262588" y="128875"/>
                  </a:lnTo>
                  <a:lnTo>
                    <a:pt x="259881" y="101800"/>
                  </a:lnTo>
                  <a:lnTo>
                    <a:pt x="252618" y="77483"/>
                  </a:lnTo>
                  <a:lnTo>
                    <a:pt x="252547" y="77245"/>
                  </a:lnTo>
                  <a:lnTo>
                    <a:pt x="240587" y="55212"/>
                  </a:lnTo>
                  <a:lnTo>
                    <a:pt x="226211" y="3830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374851" y="4715322"/>
              <a:ext cx="193386" cy="248955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4617656" y="4574114"/>
              <a:ext cx="1683385" cy="473075"/>
            </a:xfrm>
            <a:custGeom>
              <a:avLst/>
              <a:gdLst/>
              <a:ahLst/>
              <a:cxnLst/>
              <a:rect l="l" t="t" r="r" b="b"/>
              <a:pathLst>
                <a:path w="1683385" h="473075">
                  <a:moveTo>
                    <a:pt x="262585" y="260273"/>
                  </a:moveTo>
                  <a:lnTo>
                    <a:pt x="252628" y="208889"/>
                  </a:lnTo>
                  <a:lnTo>
                    <a:pt x="226212" y="169710"/>
                  </a:lnTo>
                  <a:lnTo>
                    <a:pt x="224002" y="167106"/>
                  </a:lnTo>
                  <a:lnTo>
                    <a:pt x="218427" y="162699"/>
                  </a:lnTo>
                  <a:lnTo>
                    <a:pt x="218427" y="260896"/>
                  </a:lnTo>
                  <a:lnTo>
                    <a:pt x="217106" y="281241"/>
                  </a:lnTo>
                  <a:lnTo>
                    <a:pt x="193687" y="328688"/>
                  </a:lnTo>
                  <a:lnTo>
                    <a:pt x="149821" y="352234"/>
                  </a:lnTo>
                  <a:lnTo>
                    <a:pt x="132575" y="353999"/>
                  </a:lnTo>
                  <a:lnTo>
                    <a:pt x="115277" y="352717"/>
                  </a:lnTo>
                  <a:lnTo>
                    <a:pt x="70764" y="330390"/>
                  </a:lnTo>
                  <a:lnTo>
                    <a:pt x="46062" y="283603"/>
                  </a:lnTo>
                  <a:lnTo>
                    <a:pt x="44234" y="263906"/>
                  </a:lnTo>
                  <a:lnTo>
                    <a:pt x="44170" y="263296"/>
                  </a:lnTo>
                  <a:lnTo>
                    <a:pt x="49974" y="224802"/>
                  </a:lnTo>
                  <a:lnTo>
                    <a:pt x="81813" y="184200"/>
                  </a:lnTo>
                  <a:lnTo>
                    <a:pt x="128892" y="169710"/>
                  </a:lnTo>
                  <a:lnTo>
                    <a:pt x="131572" y="169710"/>
                  </a:lnTo>
                  <a:lnTo>
                    <a:pt x="178600" y="182689"/>
                  </a:lnTo>
                  <a:lnTo>
                    <a:pt x="211556" y="222199"/>
                  </a:lnTo>
                  <a:lnTo>
                    <a:pt x="218376" y="260273"/>
                  </a:lnTo>
                  <a:lnTo>
                    <a:pt x="218427" y="260896"/>
                  </a:lnTo>
                  <a:lnTo>
                    <a:pt x="218427" y="162699"/>
                  </a:lnTo>
                  <a:lnTo>
                    <a:pt x="203911" y="151193"/>
                  </a:lnTo>
                  <a:lnTo>
                    <a:pt x="181470" y="139941"/>
                  </a:lnTo>
                  <a:lnTo>
                    <a:pt x="156667" y="133337"/>
                  </a:lnTo>
                  <a:lnTo>
                    <a:pt x="129501" y="131406"/>
                  </a:lnTo>
                  <a:lnTo>
                    <a:pt x="102387" y="134086"/>
                  </a:lnTo>
                  <a:lnTo>
                    <a:pt x="55651" y="153238"/>
                  </a:lnTo>
                  <a:lnTo>
                    <a:pt x="19964" y="189661"/>
                  </a:lnTo>
                  <a:lnTo>
                    <a:pt x="1955" y="236766"/>
                  </a:lnTo>
                  <a:lnTo>
                    <a:pt x="0" y="263906"/>
                  </a:lnTo>
                  <a:lnTo>
                    <a:pt x="2705" y="290741"/>
                  </a:lnTo>
                  <a:lnTo>
                    <a:pt x="21996" y="337032"/>
                  </a:lnTo>
                  <a:lnTo>
                    <a:pt x="58674" y="372414"/>
                  </a:lnTo>
                  <a:lnTo>
                    <a:pt x="105930" y="390258"/>
                  </a:lnTo>
                  <a:lnTo>
                    <a:pt x="133096" y="392188"/>
                  </a:lnTo>
                  <a:lnTo>
                    <a:pt x="160197" y="389509"/>
                  </a:lnTo>
                  <a:lnTo>
                    <a:pt x="184810" y="382231"/>
                  </a:lnTo>
                  <a:lnTo>
                    <a:pt x="206933" y="370370"/>
                  </a:lnTo>
                  <a:lnTo>
                    <a:pt x="226466" y="353999"/>
                  </a:lnTo>
                  <a:lnTo>
                    <a:pt x="242620" y="333984"/>
                  </a:lnTo>
                  <a:lnTo>
                    <a:pt x="253974" y="311746"/>
                  </a:lnTo>
                  <a:lnTo>
                    <a:pt x="260629" y="287172"/>
                  </a:lnTo>
                  <a:lnTo>
                    <a:pt x="262547" y="260896"/>
                  </a:lnTo>
                  <a:lnTo>
                    <a:pt x="262585" y="260273"/>
                  </a:lnTo>
                  <a:close/>
                </a:path>
                <a:path w="1683385" h="473075">
                  <a:moveTo>
                    <a:pt x="391363" y="337312"/>
                  </a:moveTo>
                  <a:lnTo>
                    <a:pt x="351802" y="323532"/>
                  </a:lnTo>
                  <a:lnTo>
                    <a:pt x="304761" y="462051"/>
                  </a:lnTo>
                  <a:lnTo>
                    <a:pt x="332955" y="473011"/>
                  </a:lnTo>
                  <a:lnTo>
                    <a:pt x="391363" y="337312"/>
                  </a:lnTo>
                  <a:close/>
                </a:path>
                <a:path w="1683385" h="473075">
                  <a:moveTo>
                    <a:pt x="862533" y="440626"/>
                  </a:moveTo>
                  <a:lnTo>
                    <a:pt x="861682" y="378129"/>
                  </a:lnTo>
                  <a:lnTo>
                    <a:pt x="861644" y="375526"/>
                  </a:lnTo>
                  <a:lnTo>
                    <a:pt x="861148" y="339280"/>
                  </a:lnTo>
                  <a:lnTo>
                    <a:pt x="861136" y="338328"/>
                  </a:lnTo>
                  <a:lnTo>
                    <a:pt x="861110" y="336105"/>
                  </a:lnTo>
                  <a:lnTo>
                    <a:pt x="861098" y="335610"/>
                  </a:lnTo>
                  <a:lnTo>
                    <a:pt x="824103" y="336105"/>
                  </a:lnTo>
                  <a:lnTo>
                    <a:pt x="821804" y="169024"/>
                  </a:lnTo>
                  <a:lnTo>
                    <a:pt x="821778" y="167805"/>
                  </a:lnTo>
                  <a:lnTo>
                    <a:pt x="821258" y="130238"/>
                  </a:lnTo>
                  <a:lnTo>
                    <a:pt x="821232" y="127838"/>
                  </a:lnTo>
                  <a:lnTo>
                    <a:pt x="781138" y="128397"/>
                  </a:lnTo>
                  <a:lnTo>
                    <a:pt x="781138" y="336702"/>
                  </a:lnTo>
                  <a:lnTo>
                    <a:pt x="662978" y="338328"/>
                  </a:lnTo>
                  <a:lnTo>
                    <a:pt x="675817" y="323570"/>
                  </a:lnTo>
                  <a:lnTo>
                    <a:pt x="684911" y="305955"/>
                  </a:lnTo>
                  <a:lnTo>
                    <a:pt x="690219" y="285470"/>
                  </a:lnTo>
                  <a:lnTo>
                    <a:pt x="691769" y="262128"/>
                  </a:lnTo>
                  <a:lnTo>
                    <a:pt x="690473" y="169024"/>
                  </a:lnTo>
                  <a:lnTo>
                    <a:pt x="778802" y="167805"/>
                  </a:lnTo>
                  <a:lnTo>
                    <a:pt x="780910" y="320421"/>
                  </a:lnTo>
                  <a:lnTo>
                    <a:pt x="780948" y="323570"/>
                  </a:lnTo>
                  <a:lnTo>
                    <a:pt x="781050" y="330568"/>
                  </a:lnTo>
                  <a:lnTo>
                    <a:pt x="781138" y="336702"/>
                  </a:lnTo>
                  <a:lnTo>
                    <a:pt x="781138" y="128397"/>
                  </a:lnTo>
                  <a:lnTo>
                    <a:pt x="646976" y="130238"/>
                  </a:lnTo>
                  <a:lnTo>
                    <a:pt x="648487" y="240639"/>
                  </a:lnTo>
                  <a:lnTo>
                    <a:pt x="648144" y="261543"/>
                  </a:lnTo>
                  <a:lnTo>
                    <a:pt x="639241" y="306425"/>
                  </a:lnTo>
                  <a:lnTo>
                    <a:pt x="608215" y="336854"/>
                  </a:lnTo>
                  <a:lnTo>
                    <a:pt x="593737" y="339280"/>
                  </a:lnTo>
                  <a:lnTo>
                    <a:pt x="595122" y="440626"/>
                  </a:lnTo>
                  <a:lnTo>
                    <a:pt x="595172" y="444309"/>
                  </a:lnTo>
                  <a:lnTo>
                    <a:pt x="634580" y="443776"/>
                  </a:lnTo>
                  <a:lnTo>
                    <a:pt x="633679" y="378129"/>
                  </a:lnTo>
                  <a:lnTo>
                    <a:pt x="822261" y="375526"/>
                  </a:lnTo>
                  <a:lnTo>
                    <a:pt x="823150" y="440626"/>
                  </a:lnTo>
                  <a:lnTo>
                    <a:pt x="823150" y="441172"/>
                  </a:lnTo>
                  <a:lnTo>
                    <a:pt x="862533" y="440626"/>
                  </a:lnTo>
                  <a:close/>
                </a:path>
                <a:path w="1683385" h="473075">
                  <a:moveTo>
                    <a:pt x="1126807" y="256133"/>
                  </a:moveTo>
                  <a:lnTo>
                    <a:pt x="1125639" y="228841"/>
                  </a:lnTo>
                  <a:lnTo>
                    <a:pt x="1124559" y="222935"/>
                  </a:lnTo>
                  <a:lnTo>
                    <a:pt x="1121156" y="204279"/>
                  </a:lnTo>
                  <a:lnTo>
                    <a:pt x="1102233" y="163360"/>
                  </a:lnTo>
                  <a:lnTo>
                    <a:pt x="1082141" y="142417"/>
                  </a:lnTo>
                  <a:lnTo>
                    <a:pt x="1082141" y="220941"/>
                  </a:lnTo>
                  <a:lnTo>
                    <a:pt x="936536" y="222935"/>
                  </a:lnTo>
                  <a:lnTo>
                    <a:pt x="952080" y="186194"/>
                  </a:lnTo>
                  <a:lnTo>
                    <a:pt x="983221" y="162382"/>
                  </a:lnTo>
                  <a:lnTo>
                    <a:pt x="1008443" y="157480"/>
                  </a:lnTo>
                  <a:lnTo>
                    <a:pt x="1021715" y="158407"/>
                  </a:lnTo>
                  <a:lnTo>
                    <a:pt x="1065352" y="183845"/>
                  </a:lnTo>
                  <a:lnTo>
                    <a:pt x="1082141" y="220941"/>
                  </a:lnTo>
                  <a:lnTo>
                    <a:pt x="1082141" y="142417"/>
                  </a:lnTo>
                  <a:lnTo>
                    <a:pt x="1062532" y="129882"/>
                  </a:lnTo>
                  <a:lnTo>
                    <a:pt x="1037094" y="121729"/>
                  </a:lnTo>
                  <a:lnTo>
                    <a:pt x="1007910" y="119303"/>
                  </a:lnTo>
                  <a:lnTo>
                    <a:pt x="981900" y="121983"/>
                  </a:lnTo>
                  <a:lnTo>
                    <a:pt x="938453" y="141236"/>
                  </a:lnTo>
                  <a:lnTo>
                    <a:pt x="907059" y="177850"/>
                  </a:lnTo>
                  <a:lnTo>
                    <a:pt x="891438" y="225069"/>
                  </a:lnTo>
                  <a:lnTo>
                    <a:pt x="889787" y="252234"/>
                  </a:lnTo>
                  <a:lnTo>
                    <a:pt x="892454" y="282435"/>
                  </a:lnTo>
                  <a:lnTo>
                    <a:pt x="911174" y="330682"/>
                  </a:lnTo>
                  <a:lnTo>
                    <a:pt x="946353" y="362686"/>
                  </a:lnTo>
                  <a:lnTo>
                    <a:pt x="989698" y="378358"/>
                  </a:lnTo>
                  <a:lnTo>
                    <a:pt x="1013917" y="380047"/>
                  </a:lnTo>
                  <a:lnTo>
                    <a:pt x="1037158" y="377825"/>
                  </a:lnTo>
                  <a:lnTo>
                    <a:pt x="1078128" y="362038"/>
                  </a:lnTo>
                  <a:lnTo>
                    <a:pt x="1112151" y="330200"/>
                  </a:lnTo>
                  <a:lnTo>
                    <a:pt x="1125728" y="308076"/>
                  </a:lnTo>
                  <a:lnTo>
                    <a:pt x="1089647" y="288886"/>
                  </a:lnTo>
                  <a:lnTo>
                    <a:pt x="1084821" y="298462"/>
                  </a:lnTo>
                  <a:lnTo>
                    <a:pt x="1079017" y="307378"/>
                  </a:lnTo>
                  <a:lnTo>
                    <a:pt x="1041222" y="336994"/>
                  </a:lnTo>
                  <a:lnTo>
                    <a:pt x="1027798" y="340614"/>
                  </a:lnTo>
                  <a:lnTo>
                    <a:pt x="1027226" y="340614"/>
                  </a:lnTo>
                  <a:lnTo>
                    <a:pt x="1013980" y="341845"/>
                  </a:lnTo>
                  <a:lnTo>
                    <a:pt x="970267" y="329361"/>
                  </a:lnTo>
                  <a:lnTo>
                    <a:pt x="940625" y="292722"/>
                  </a:lnTo>
                  <a:lnTo>
                    <a:pt x="934046" y="258787"/>
                  </a:lnTo>
                  <a:lnTo>
                    <a:pt x="1126807" y="256133"/>
                  </a:lnTo>
                  <a:close/>
                </a:path>
                <a:path w="1683385" h="473075">
                  <a:moveTo>
                    <a:pt x="1383690" y="13233"/>
                  </a:moveTo>
                  <a:lnTo>
                    <a:pt x="1347698" y="0"/>
                  </a:lnTo>
                  <a:lnTo>
                    <a:pt x="1340777" y="15621"/>
                  </a:lnTo>
                  <a:lnTo>
                    <a:pt x="1340713" y="15773"/>
                  </a:lnTo>
                  <a:lnTo>
                    <a:pt x="1330007" y="27101"/>
                  </a:lnTo>
                  <a:lnTo>
                    <a:pt x="1315605" y="34023"/>
                  </a:lnTo>
                  <a:lnTo>
                    <a:pt x="1297470" y="36499"/>
                  </a:lnTo>
                  <a:lnTo>
                    <a:pt x="1279271" y="34518"/>
                  </a:lnTo>
                  <a:lnTo>
                    <a:pt x="1264666" y="28003"/>
                  </a:lnTo>
                  <a:lnTo>
                    <a:pt x="1253655" y="16967"/>
                  </a:lnTo>
                  <a:lnTo>
                    <a:pt x="1246225" y="1409"/>
                  </a:lnTo>
                  <a:lnTo>
                    <a:pt x="1210614" y="15621"/>
                  </a:lnTo>
                  <a:lnTo>
                    <a:pt x="1216291" y="28003"/>
                  </a:lnTo>
                  <a:lnTo>
                    <a:pt x="1216406" y="28257"/>
                  </a:lnTo>
                  <a:lnTo>
                    <a:pt x="1223860" y="39458"/>
                  </a:lnTo>
                  <a:lnTo>
                    <a:pt x="1255814" y="64173"/>
                  </a:lnTo>
                  <a:lnTo>
                    <a:pt x="1297965" y="72313"/>
                  </a:lnTo>
                  <a:lnTo>
                    <a:pt x="1312951" y="71145"/>
                  </a:lnTo>
                  <a:lnTo>
                    <a:pt x="1351762" y="56045"/>
                  </a:lnTo>
                  <a:lnTo>
                    <a:pt x="1371688" y="36499"/>
                  </a:lnTo>
                  <a:lnTo>
                    <a:pt x="1378254" y="26035"/>
                  </a:lnTo>
                  <a:lnTo>
                    <a:pt x="1383690" y="13233"/>
                  </a:lnTo>
                  <a:close/>
                </a:path>
                <a:path w="1683385" h="473075">
                  <a:moveTo>
                    <a:pt x="1406474" y="367474"/>
                  </a:moveTo>
                  <a:lnTo>
                    <a:pt x="1404213" y="202755"/>
                  </a:lnTo>
                  <a:lnTo>
                    <a:pt x="1402803" y="100711"/>
                  </a:lnTo>
                  <a:lnTo>
                    <a:pt x="1235837" y="285661"/>
                  </a:lnTo>
                  <a:lnTo>
                    <a:pt x="1233589" y="122732"/>
                  </a:lnTo>
                  <a:lnTo>
                    <a:pt x="1233589" y="122148"/>
                  </a:lnTo>
                  <a:lnTo>
                    <a:pt x="1190625" y="122732"/>
                  </a:lnTo>
                  <a:lnTo>
                    <a:pt x="1194269" y="387705"/>
                  </a:lnTo>
                  <a:lnTo>
                    <a:pt x="1286395" y="285661"/>
                  </a:lnTo>
                  <a:lnTo>
                    <a:pt x="1361249" y="202755"/>
                  </a:lnTo>
                  <a:lnTo>
                    <a:pt x="1363522" y="367474"/>
                  </a:lnTo>
                  <a:lnTo>
                    <a:pt x="1363522" y="368071"/>
                  </a:lnTo>
                  <a:lnTo>
                    <a:pt x="1406474" y="367474"/>
                  </a:lnTo>
                  <a:close/>
                </a:path>
                <a:path w="1683385" h="473075">
                  <a:moveTo>
                    <a:pt x="1683131" y="345160"/>
                  </a:moveTo>
                  <a:lnTo>
                    <a:pt x="1682432" y="293827"/>
                  </a:lnTo>
                  <a:lnTo>
                    <a:pt x="1665566" y="311035"/>
                  </a:lnTo>
                  <a:lnTo>
                    <a:pt x="1646707" y="323430"/>
                  </a:lnTo>
                  <a:lnTo>
                    <a:pt x="1625854" y="330987"/>
                  </a:lnTo>
                  <a:lnTo>
                    <a:pt x="1602981" y="333730"/>
                  </a:lnTo>
                  <a:lnTo>
                    <a:pt x="1585696" y="332435"/>
                  </a:lnTo>
                  <a:lnTo>
                    <a:pt x="1541183" y="310108"/>
                  </a:lnTo>
                  <a:lnTo>
                    <a:pt x="1516468" y="263334"/>
                  </a:lnTo>
                  <a:lnTo>
                    <a:pt x="1514589" y="243027"/>
                  </a:lnTo>
                  <a:lnTo>
                    <a:pt x="1515910" y="222656"/>
                  </a:lnTo>
                  <a:lnTo>
                    <a:pt x="1539316" y="174942"/>
                  </a:lnTo>
                  <a:lnTo>
                    <a:pt x="1583524" y="151104"/>
                  </a:lnTo>
                  <a:lnTo>
                    <a:pt x="1601038" y="149313"/>
                  </a:lnTo>
                  <a:lnTo>
                    <a:pt x="1624050" y="151307"/>
                  </a:lnTo>
                  <a:lnTo>
                    <a:pt x="1644738" y="157962"/>
                  </a:lnTo>
                  <a:lnTo>
                    <a:pt x="1663090" y="169265"/>
                  </a:lnTo>
                  <a:lnTo>
                    <a:pt x="1679130" y="185229"/>
                  </a:lnTo>
                  <a:lnTo>
                    <a:pt x="1678432" y="133921"/>
                  </a:lnTo>
                  <a:lnTo>
                    <a:pt x="1660715" y="123723"/>
                  </a:lnTo>
                  <a:lnTo>
                    <a:pt x="1641919" y="116522"/>
                  </a:lnTo>
                  <a:lnTo>
                    <a:pt x="1622056" y="112318"/>
                  </a:lnTo>
                  <a:lnTo>
                    <a:pt x="1601114" y="111112"/>
                  </a:lnTo>
                  <a:lnTo>
                    <a:pt x="1573733" y="113817"/>
                  </a:lnTo>
                  <a:lnTo>
                    <a:pt x="1526540" y="133121"/>
                  </a:lnTo>
                  <a:lnTo>
                    <a:pt x="1490560" y="169811"/>
                  </a:lnTo>
                  <a:lnTo>
                    <a:pt x="1472412" y="217068"/>
                  </a:lnTo>
                  <a:lnTo>
                    <a:pt x="1470431" y="244221"/>
                  </a:lnTo>
                  <a:lnTo>
                    <a:pt x="1473136" y="271030"/>
                  </a:lnTo>
                  <a:lnTo>
                    <a:pt x="1492415" y="317182"/>
                  </a:lnTo>
                  <a:lnTo>
                    <a:pt x="1529156" y="352298"/>
                  </a:lnTo>
                  <a:lnTo>
                    <a:pt x="1577022" y="369989"/>
                  </a:lnTo>
                  <a:lnTo>
                    <a:pt x="1604708" y="371906"/>
                  </a:lnTo>
                  <a:lnTo>
                    <a:pt x="1625942" y="370001"/>
                  </a:lnTo>
                  <a:lnTo>
                    <a:pt x="1646085" y="364909"/>
                  </a:lnTo>
                  <a:lnTo>
                    <a:pt x="1665147" y="356628"/>
                  </a:lnTo>
                  <a:lnTo>
                    <a:pt x="1683131" y="34516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327461" y="4686956"/>
              <a:ext cx="198685" cy="24933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570951" y="4685040"/>
              <a:ext cx="193386" cy="248955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6827570" y="4660779"/>
              <a:ext cx="645795" cy="352425"/>
            </a:xfrm>
            <a:custGeom>
              <a:avLst/>
              <a:gdLst/>
              <a:ahLst/>
              <a:cxnLst/>
              <a:rect l="l" t="t" r="r" b="b"/>
              <a:pathLst>
                <a:path w="645795" h="352425">
                  <a:moveTo>
                    <a:pt x="215861" y="266750"/>
                  </a:moveTo>
                  <a:lnTo>
                    <a:pt x="212191" y="0"/>
                  </a:lnTo>
                  <a:lnTo>
                    <a:pt x="45212" y="184950"/>
                  </a:lnTo>
                  <a:lnTo>
                    <a:pt x="42964" y="21424"/>
                  </a:lnTo>
                  <a:lnTo>
                    <a:pt x="0" y="22021"/>
                  </a:lnTo>
                  <a:lnTo>
                    <a:pt x="3644" y="287007"/>
                  </a:lnTo>
                  <a:lnTo>
                    <a:pt x="170624" y="102044"/>
                  </a:lnTo>
                  <a:lnTo>
                    <a:pt x="172897" y="267347"/>
                  </a:lnTo>
                  <a:lnTo>
                    <a:pt x="215861" y="266750"/>
                  </a:lnTo>
                  <a:close/>
                </a:path>
                <a:path w="645795" h="352425">
                  <a:moveTo>
                    <a:pt x="516839" y="147396"/>
                  </a:moveTo>
                  <a:lnTo>
                    <a:pt x="515670" y="120103"/>
                  </a:lnTo>
                  <a:lnTo>
                    <a:pt x="514591" y="114198"/>
                  </a:lnTo>
                  <a:lnTo>
                    <a:pt x="511187" y="95542"/>
                  </a:lnTo>
                  <a:lnTo>
                    <a:pt x="492264" y="54622"/>
                  </a:lnTo>
                  <a:lnTo>
                    <a:pt x="472160" y="33680"/>
                  </a:lnTo>
                  <a:lnTo>
                    <a:pt x="472160" y="112204"/>
                  </a:lnTo>
                  <a:lnTo>
                    <a:pt x="326555" y="114198"/>
                  </a:lnTo>
                  <a:lnTo>
                    <a:pt x="342099" y="77457"/>
                  </a:lnTo>
                  <a:lnTo>
                    <a:pt x="373240" y="53644"/>
                  </a:lnTo>
                  <a:lnTo>
                    <a:pt x="398462" y="48742"/>
                  </a:lnTo>
                  <a:lnTo>
                    <a:pt x="411746" y="49669"/>
                  </a:lnTo>
                  <a:lnTo>
                    <a:pt x="455371" y="75107"/>
                  </a:lnTo>
                  <a:lnTo>
                    <a:pt x="472160" y="112204"/>
                  </a:lnTo>
                  <a:lnTo>
                    <a:pt x="472160" y="33680"/>
                  </a:lnTo>
                  <a:lnTo>
                    <a:pt x="452551" y="21145"/>
                  </a:lnTo>
                  <a:lnTo>
                    <a:pt x="427113" y="12992"/>
                  </a:lnTo>
                  <a:lnTo>
                    <a:pt x="397941" y="10566"/>
                  </a:lnTo>
                  <a:lnTo>
                    <a:pt x="371919" y="13246"/>
                  </a:lnTo>
                  <a:lnTo>
                    <a:pt x="328472" y="32499"/>
                  </a:lnTo>
                  <a:lnTo>
                    <a:pt x="297078" y="69113"/>
                  </a:lnTo>
                  <a:lnTo>
                    <a:pt x="281457" y="116332"/>
                  </a:lnTo>
                  <a:lnTo>
                    <a:pt x="279793" y="143497"/>
                  </a:lnTo>
                  <a:lnTo>
                    <a:pt x="282473" y="173697"/>
                  </a:lnTo>
                  <a:lnTo>
                    <a:pt x="301193" y="221945"/>
                  </a:lnTo>
                  <a:lnTo>
                    <a:pt x="336372" y="253949"/>
                  </a:lnTo>
                  <a:lnTo>
                    <a:pt x="379717" y="269621"/>
                  </a:lnTo>
                  <a:lnTo>
                    <a:pt x="403936" y="271322"/>
                  </a:lnTo>
                  <a:lnTo>
                    <a:pt x="427189" y="269087"/>
                  </a:lnTo>
                  <a:lnTo>
                    <a:pt x="448589" y="263080"/>
                  </a:lnTo>
                  <a:lnTo>
                    <a:pt x="468147" y="253301"/>
                  </a:lnTo>
                  <a:lnTo>
                    <a:pt x="485876" y="239737"/>
                  </a:lnTo>
                  <a:lnTo>
                    <a:pt x="492379" y="233108"/>
                  </a:lnTo>
                  <a:lnTo>
                    <a:pt x="494372" y="231076"/>
                  </a:lnTo>
                  <a:lnTo>
                    <a:pt x="502183" y="221462"/>
                  </a:lnTo>
                  <a:lnTo>
                    <a:pt x="509308" y="210883"/>
                  </a:lnTo>
                  <a:lnTo>
                    <a:pt x="515747" y="199339"/>
                  </a:lnTo>
                  <a:lnTo>
                    <a:pt x="479666" y="180149"/>
                  </a:lnTo>
                  <a:lnTo>
                    <a:pt x="474840" y="189725"/>
                  </a:lnTo>
                  <a:lnTo>
                    <a:pt x="469036" y="198640"/>
                  </a:lnTo>
                  <a:lnTo>
                    <a:pt x="431228" y="228257"/>
                  </a:lnTo>
                  <a:lnTo>
                    <a:pt x="417817" y="231876"/>
                  </a:lnTo>
                  <a:lnTo>
                    <a:pt x="417245" y="231876"/>
                  </a:lnTo>
                  <a:lnTo>
                    <a:pt x="403987" y="233108"/>
                  </a:lnTo>
                  <a:lnTo>
                    <a:pt x="360286" y="220624"/>
                  </a:lnTo>
                  <a:lnTo>
                    <a:pt x="330644" y="183984"/>
                  </a:lnTo>
                  <a:lnTo>
                    <a:pt x="324065" y="150050"/>
                  </a:lnTo>
                  <a:lnTo>
                    <a:pt x="516839" y="147396"/>
                  </a:lnTo>
                  <a:close/>
                </a:path>
                <a:path w="645795" h="352425">
                  <a:moveTo>
                    <a:pt x="645490" y="216662"/>
                  </a:moveTo>
                  <a:lnTo>
                    <a:pt x="605929" y="202882"/>
                  </a:lnTo>
                  <a:lnTo>
                    <a:pt x="558888" y="341414"/>
                  </a:lnTo>
                  <a:lnTo>
                    <a:pt x="587082" y="352361"/>
                  </a:lnTo>
                  <a:lnTo>
                    <a:pt x="645490" y="2166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10760" y="4667868"/>
              <a:ext cx="202737" cy="250400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7991221" y="4651164"/>
              <a:ext cx="1130300" cy="403225"/>
            </a:xfrm>
            <a:custGeom>
              <a:avLst/>
              <a:gdLst/>
              <a:ahLst/>
              <a:cxnLst/>
              <a:rect l="l" t="t" r="r" b="b"/>
              <a:pathLst>
                <a:path w="1130300" h="403225">
                  <a:moveTo>
                    <a:pt x="249999" y="137477"/>
                  </a:moveTo>
                  <a:lnTo>
                    <a:pt x="241173" y="87985"/>
                  </a:lnTo>
                  <a:lnTo>
                    <a:pt x="216471" y="46113"/>
                  </a:lnTo>
                  <a:lnTo>
                    <a:pt x="205778" y="35953"/>
                  </a:lnTo>
                  <a:lnTo>
                    <a:pt x="205778" y="137477"/>
                  </a:lnTo>
                  <a:lnTo>
                    <a:pt x="205727" y="139738"/>
                  </a:lnTo>
                  <a:lnTo>
                    <a:pt x="194106" y="189014"/>
                  </a:lnTo>
                  <a:lnTo>
                    <a:pt x="159258" y="223431"/>
                  </a:lnTo>
                  <a:lnTo>
                    <a:pt x="126530" y="230517"/>
                  </a:lnTo>
                  <a:lnTo>
                    <a:pt x="108877" y="229095"/>
                  </a:lnTo>
                  <a:lnTo>
                    <a:pt x="66179" y="204774"/>
                  </a:lnTo>
                  <a:lnTo>
                    <a:pt x="44005" y="158356"/>
                  </a:lnTo>
                  <a:lnTo>
                    <a:pt x="42303" y="139738"/>
                  </a:lnTo>
                  <a:lnTo>
                    <a:pt x="43599" y="119621"/>
                  </a:lnTo>
                  <a:lnTo>
                    <a:pt x="66459" y="71958"/>
                  </a:lnTo>
                  <a:lnTo>
                    <a:pt x="102603" y="49606"/>
                  </a:lnTo>
                  <a:lnTo>
                    <a:pt x="107746" y="47891"/>
                  </a:lnTo>
                  <a:lnTo>
                    <a:pt x="123380" y="46113"/>
                  </a:lnTo>
                  <a:lnTo>
                    <a:pt x="139039" y="47459"/>
                  </a:lnTo>
                  <a:lnTo>
                    <a:pt x="153758" y="51955"/>
                  </a:lnTo>
                  <a:lnTo>
                    <a:pt x="191312" y="83896"/>
                  </a:lnTo>
                  <a:lnTo>
                    <a:pt x="205778" y="137477"/>
                  </a:lnTo>
                  <a:lnTo>
                    <a:pt x="205778" y="35953"/>
                  </a:lnTo>
                  <a:lnTo>
                    <a:pt x="198259" y="28879"/>
                  </a:lnTo>
                  <a:lnTo>
                    <a:pt x="177533" y="16941"/>
                  </a:lnTo>
                  <a:lnTo>
                    <a:pt x="153987" y="9931"/>
                  </a:lnTo>
                  <a:lnTo>
                    <a:pt x="127635" y="7848"/>
                  </a:lnTo>
                  <a:lnTo>
                    <a:pt x="102908" y="10731"/>
                  </a:lnTo>
                  <a:lnTo>
                    <a:pt x="80632" y="18656"/>
                  </a:lnTo>
                  <a:lnTo>
                    <a:pt x="60807" y="31610"/>
                  </a:lnTo>
                  <a:lnTo>
                    <a:pt x="43459" y="49606"/>
                  </a:lnTo>
                  <a:lnTo>
                    <a:pt x="43027" y="18656"/>
                  </a:lnTo>
                  <a:lnTo>
                    <a:pt x="42976" y="14986"/>
                  </a:lnTo>
                  <a:lnTo>
                    <a:pt x="0" y="15582"/>
                  </a:lnTo>
                  <a:lnTo>
                    <a:pt x="5334" y="402297"/>
                  </a:lnTo>
                  <a:lnTo>
                    <a:pt x="5346" y="402894"/>
                  </a:lnTo>
                  <a:lnTo>
                    <a:pt x="48323" y="402297"/>
                  </a:lnTo>
                  <a:lnTo>
                    <a:pt x="45948" y="230517"/>
                  </a:lnTo>
                  <a:lnTo>
                    <a:pt x="45923" y="228041"/>
                  </a:lnTo>
                  <a:lnTo>
                    <a:pt x="63665" y="246075"/>
                  </a:lnTo>
                  <a:lnTo>
                    <a:pt x="84099" y="258851"/>
                  </a:lnTo>
                  <a:lnTo>
                    <a:pt x="107213" y="266369"/>
                  </a:lnTo>
                  <a:lnTo>
                    <a:pt x="133032" y="268630"/>
                  </a:lnTo>
                  <a:lnTo>
                    <a:pt x="158762" y="265899"/>
                  </a:lnTo>
                  <a:lnTo>
                    <a:pt x="201764" y="246354"/>
                  </a:lnTo>
                  <a:lnTo>
                    <a:pt x="232854" y="209410"/>
                  </a:lnTo>
                  <a:lnTo>
                    <a:pt x="248335" y="163372"/>
                  </a:lnTo>
                  <a:lnTo>
                    <a:pt x="249847" y="139738"/>
                  </a:lnTo>
                  <a:lnTo>
                    <a:pt x="249961" y="138087"/>
                  </a:lnTo>
                  <a:lnTo>
                    <a:pt x="249999" y="137477"/>
                  </a:lnTo>
                  <a:close/>
                </a:path>
                <a:path w="1130300" h="403225">
                  <a:moveTo>
                    <a:pt x="562686" y="132575"/>
                  </a:moveTo>
                  <a:lnTo>
                    <a:pt x="552729" y="81165"/>
                  </a:lnTo>
                  <a:lnTo>
                    <a:pt x="526313" y="41986"/>
                  </a:lnTo>
                  <a:lnTo>
                    <a:pt x="518528" y="34988"/>
                  </a:lnTo>
                  <a:lnTo>
                    <a:pt x="518528" y="133172"/>
                  </a:lnTo>
                  <a:lnTo>
                    <a:pt x="517207" y="153530"/>
                  </a:lnTo>
                  <a:lnTo>
                    <a:pt x="493788" y="200964"/>
                  </a:lnTo>
                  <a:lnTo>
                    <a:pt x="449922" y="224523"/>
                  </a:lnTo>
                  <a:lnTo>
                    <a:pt x="432676" y="226288"/>
                  </a:lnTo>
                  <a:lnTo>
                    <a:pt x="415378" y="224993"/>
                  </a:lnTo>
                  <a:lnTo>
                    <a:pt x="370878" y="202666"/>
                  </a:lnTo>
                  <a:lnTo>
                    <a:pt x="346163" y="155892"/>
                  </a:lnTo>
                  <a:lnTo>
                    <a:pt x="344284" y="135572"/>
                  </a:lnTo>
                  <a:lnTo>
                    <a:pt x="345579" y="115214"/>
                  </a:lnTo>
                  <a:lnTo>
                    <a:pt x="368706" y="67487"/>
                  </a:lnTo>
                  <a:lnTo>
                    <a:pt x="412623" y="43662"/>
                  </a:lnTo>
                  <a:lnTo>
                    <a:pt x="429094" y="41986"/>
                  </a:lnTo>
                  <a:lnTo>
                    <a:pt x="431546" y="41986"/>
                  </a:lnTo>
                  <a:lnTo>
                    <a:pt x="478713" y="54978"/>
                  </a:lnTo>
                  <a:lnTo>
                    <a:pt x="511657" y="94475"/>
                  </a:lnTo>
                  <a:lnTo>
                    <a:pt x="518477" y="132575"/>
                  </a:lnTo>
                  <a:lnTo>
                    <a:pt x="518528" y="133172"/>
                  </a:lnTo>
                  <a:lnTo>
                    <a:pt x="518528" y="34988"/>
                  </a:lnTo>
                  <a:lnTo>
                    <a:pt x="504012" y="23482"/>
                  </a:lnTo>
                  <a:lnTo>
                    <a:pt x="481571" y="12230"/>
                  </a:lnTo>
                  <a:lnTo>
                    <a:pt x="456768" y="5626"/>
                  </a:lnTo>
                  <a:lnTo>
                    <a:pt x="429602" y="3695"/>
                  </a:lnTo>
                  <a:lnTo>
                    <a:pt x="402501" y="6375"/>
                  </a:lnTo>
                  <a:lnTo>
                    <a:pt x="355752" y="25527"/>
                  </a:lnTo>
                  <a:lnTo>
                    <a:pt x="320065" y="61950"/>
                  </a:lnTo>
                  <a:lnTo>
                    <a:pt x="302056" y="109042"/>
                  </a:lnTo>
                  <a:lnTo>
                    <a:pt x="300151" y="135572"/>
                  </a:lnTo>
                  <a:lnTo>
                    <a:pt x="300101" y="136194"/>
                  </a:lnTo>
                  <a:lnTo>
                    <a:pt x="310159" y="187426"/>
                  </a:lnTo>
                  <a:lnTo>
                    <a:pt x="338696" y="228777"/>
                  </a:lnTo>
                  <a:lnTo>
                    <a:pt x="381228" y="255955"/>
                  </a:lnTo>
                  <a:lnTo>
                    <a:pt x="433197" y="264477"/>
                  </a:lnTo>
                  <a:lnTo>
                    <a:pt x="460298" y="261797"/>
                  </a:lnTo>
                  <a:lnTo>
                    <a:pt x="484911" y="254520"/>
                  </a:lnTo>
                  <a:lnTo>
                    <a:pt x="507034" y="242646"/>
                  </a:lnTo>
                  <a:lnTo>
                    <a:pt x="526567" y="226288"/>
                  </a:lnTo>
                  <a:lnTo>
                    <a:pt x="542721" y="206273"/>
                  </a:lnTo>
                  <a:lnTo>
                    <a:pt x="554075" y="184023"/>
                  </a:lnTo>
                  <a:lnTo>
                    <a:pt x="560730" y="159461"/>
                  </a:lnTo>
                  <a:lnTo>
                    <a:pt x="562648" y="133172"/>
                  </a:lnTo>
                  <a:lnTo>
                    <a:pt x="562686" y="132575"/>
                  </a:lnTo>
                  <a:close/>
                </a:path>
                <a:path w="1130300" h="403225">
                  <a:moveTo>
                    <a:pt x="860094" y="317093"/>
                  </a:moveTo>
                  <a:lnTo>
                    <a:pt x="859243" y="254584"/>
                  </a:lnTo>
                  <a:lnTo>
                    <a:pt x="859205" y="251993"/>
                  </a:lnTo>
                  <a:lnTo>
                    <a:pt x="858710" y="215747"/>
                  </a:lnTo>
                  <a:lnTo>
                    <a:pt x="858697" y="214782"/>
                  </a:lnTo>
                  <a:lnTo>
                    <a:pt x="858672" y="212572"/>
                  </a:lnTo>
                  <a:lnTo>
                    <a:pt x="858659" y="212064"/>
                  </a:lnTo>
                  <a:lnTo>
                    <a:pt x="821664" y="212572"/>
                  </a:lnTo>
                  <a:lnTo>
                    <a:pt x="819353" y="45478"/>
                  </a:lnTo>
                  <a:lnTo>
                    <a:pt x="819340" y="44272"/>
                  </a:lnTo>
                  <a:lnTo>
                    <a:pt x="818819" y="6692"/>
                  </a:lnTo>
                  <a:lnTo>
                    <a:pt x="818781" y="4305"/>
                  </a:lnTo>
                  <a:lnTo>
                    <a:pt x="778687" y="4864"/>
                  </a:lnTo>
                  <a:lnTo>
                    <a:pt x="778687" y="213169"/>
                  </a:lnTo>
                  <a:lnTo>
                    <a:pt x="660527" y="214782"/>
                  </a:lnTo>
                  <a:lnTo>
                    <a:pt x="673379" y="200025"/>
                  </a:lnTo>
                  <a:lnTo>
                    <a:pt x="682459" y="182410"/>
                  </a:lnTo>
                  <a:lnTo>
                    <a:pt x="687781" y="161925"/>
                  </a:lnTo>
                  <a:lnTo>
                    <a:pt x="689330" y="138595"/>
                  </a:lnTo>
                  <a:lnTo>
                    <a:pt x="688035" y="45478"/>
                  </a:lnTo>
                  <a:lnTo>
                    <a:pt x="776363" y="44272"/>
                  </a:lnTo>
                  <a:lnTo>
                    <a:pt x="778471" y="196888"/>
                  </a:lnTo>
                  <a:lnTo>
                    <a:pt x="778510" y="200025"/>
                  </a:lnTo>
                  <a:lnTo>
                    <a:pt x="778611" y="207035"/>
                  </a:lnTo>
                  <a:lnTo>
                    <a:pt x="778687" y="213169"/>
                  </a:lnTo>
                  <a:lnTo>
                    <a:pt x="778687" y="4864"/>
                  </a:lnTo>
                  <a:lnTo>
                    <a:pt x="644525" y="6692"/>
                  </a:lnTo>
                  <a:lnTo>
                    <a:pt x="646049" y="117106"/>
                  </a:lnTo>
                  <a:lnTo>
                    <a:pt x="645706" y="137998"/>
                  </a:lnTo>
                  <a:lnTo>
                    <a:pt x="636803" y="182880"/>
                  </a:lnTo>
                  <a:lnTo>
                    <a:pt x="605764" y="213321"/>
                  </a:lnTo>
                  <a:lnTo>
                    <a:pt x="591299" y="215747"/>
                  </a:lnTo>
                  <a:lnTo>
                    <a:pt x="592683" y="317093"/>
                  </a:lnTo>
                  <a:lnTo>
                    <a:pt x="592734" y="320776"/>
                  </a:lnTo>
                  <a:lnTo>
                    <a:pt x="632129" y="320230"/>
                  </a:lnTo>
                  <a:lnTo>
                    <a:pt x="631228" y="254584"/>
                  </a:lnTo>
                  <a:lnTo>
                    <a:pt x="819810" y="251993"/>
                  </a:lnTo>
                  <a:lnTo>
                    <a:pt x="820712" y="317093"/>
                  </a:lnTo>
                  <a:lnTo>
                    <a:pt x="820712" y="317627"/>
                  </a:lnTo>
                  <a:lnTo>
                    <a:pt x="860094" y="317093"/>
                  </a:lnTo>
                  <a:close/>
                </a:path>
                <a:path w="1130300" h="403225">
                  <a:moveTo>
                    <a:pt x="1130300" y="0"/>
                  </a:moveTo>
                  <a:lnTo>
                    <a:pt x="1082560" y="660"/>
                  </a:lnTo>
                  <a:lnTo>
                    <a:pt x="1004430" y="179006"/>
                  </a:lnTo>
                  <a:lnTo>
                    <a:pt x="914260" y="2971"/>
                  </a:lnTo>
                  <a:lnTo>
                    <a:pt x="865327" y="3657"/>
                  </a:lnTo>
                  <a:lnTo>
                    <a:pt x="982421" y="226466"/>
                  </a:lnTo>
                  <a:lnTo>
                    <a:pt x="904684" y="390486"/>
                  </a:lnTo>
                  <a:lnTo>
                    <a:pt x="952423" y="389839"/>
                  </a:lnTo>
                  <a:lnTo>
                    <a:pt x="11303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166883" y="4644821"/>
              <a:ext cx="414699" cy="253374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9617759" y="4832879"/>
              <a:ext cx="86995" cy="149860"/>
            </a:xfrm>
            <a:custGeom>
              <a:avLst/>
              <a:gdLst/>
              <a:ahLst/>
              <a:cxnLst/>
              <a:rect l="l" t="t" r="r" b="b"/>
              <a:pathLst>
                <a:path w="86995" h="149860">
                  <a:moveTo>
                    <a:pt x="47035" y="0"/>
                  </a:moveTo>
                  <a:lnTo>
                    <a:pt x="0" y="138529"/>
                  </a:lnTo>
                  <a:lnTo>
                    <a:pt x="28198" y="149482"/>
                  </a:lnTo>
                  <a:lnTo>
                    <a:pt x="86604" y="13779"/>
                  </a:lnTo>
                  <a:lnTo>
                    <a:pt x="47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942063" y="4637084"/>
              <a:ext cx="202737" cy="250411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10222534" y="4598993"/>
              <a:ext cx="2381885" cy="424815"/>
            </a:xfrm>
            <a:custGeom>
              <a:avLst/>
              <a:gdLst/>
              <a:ahLst/>
              <a:cxnLst/>
              <a:rect l="l" t="t" r="r" b="b"/>
              <a:pathLst>
                <a:path w="2381884" h="424814">
                  <a:moveTo>
                    <a:pt x="249986" y="158864"/>
                  </a:moveTo>
                  <a:lnTo>
                    <a:pt x="247599" y="133223"/>
                  </a:lnTo>
                  <a:lnTo>
                    <a:pt x="241173" y="109372"/>
                  </a:lnTo>
                  <a:lnTo>
                    <a:pt x="230695" y="87350"/>
                  </a:lnTo>
                  <a:lnTo>
                    <a:pt x="216471" y="67513"/>
                  </a:lnTo>
                  <a:lnTo>
                    <a:pt x="216192" y="67119"/>
                  </a:lnTo>
                  <a:lnTo>
                    <a:pt x="205765" y="57327"/>
                  </a:lnTo>
                  <a:lnTo>
                    <a:pt x="205765" y="158864"/>
                  </a:lnTo>
                  <a:lnTo>
                    <a:pt x="205714" y="161137"/>
                  </a:lnTo>
                  <a:lnTo>
                    <a:pt x="194094" y="210400"/>
                  </a:lnTo>
                  <a:lnTo>
                    <a:pt x="159245" y="244817"/>
                  </a:lnTo>
                  <a:lnTo>
                    <a:pt x="126517" y="251917"/>
                  </a:lnTo>
                  <a:lnTo>
                    <a:pt x="108864" y="250494"/>
                  </a:lnTo>
                  <a:lnTo>
                    <a:pt x="105346" y="249440"/>
                  </a:lnTo>
                  <a:lnTo>
                    <a:pt x="92925" y="245732"/>
                  </a:lnTo>
                  <a:lnTo>
                    <a:pt x="55930" y="212280"/>
                  </a:lnTo>
                  <a:lnTo>
                    <a:pt x="42303" y="161137"/>
                  </a:lnTo>
                  <a:lnTo>
                    <a:pt x="43586" y="141020"/>
                  </a:lnTo>
                  <a:lnTo>
                    <a:pt x="66446" y="93357"/>
                  </a:lnTo>
                  <a:lnTo>
                    <a:pt x="102616" y="70993"/>
                  </a:lnTo>
                  <a:lnTo>
                    <a:pt x="123380" y="67513"/>
                  </a:lnTo>
                  <a:lnTo>
                    <a:pt x="139026" y="68859"/>
                  </a:lnTo>
                  <a:lnTo>
                    <a:pt x="180416" y="91795"/>
                  </a:lnTo>
                  <a:lnTo>
                    <a:pt x="204012" y="139141"/>
                  </a:lnTo>
                  <a:lnTo>
                    <a:pt x="205765" y="158864"/>
                  </a:lnTo>
                  <a:lnTo>
                    <a:pt x="205765" y="57327"/>
                  </a:lnTo>
                  <a:lnTo>
                    <a:pt x="198247" y="50266"/>
                  </a:lnTo>
                  <a:lnTo>
                    <a:pt x="177520" y="38341"/>
                  </a:lnTo>
                  <a:lnTo>
                    <a:pt x="153974" y="31330"/>
                  </a:lnTo>
                  <a:lnTo>
                    <a:pt x="127622" y="29248"/>
                  </a:lnTo>
                  <a:lnTo>
                    <a:pt x="102895" y="32118"/>
                  </a:lnTo>
                  <a:lnTo>
                    <a:pt x="80619" y="40043"/>
                  </a:lnTo>
                  <a:lnTo>
                    <a:pt x="60807" y="52997"/>
                  </a:lnTo>
                  <a:lnTo>
                    <a:pt x="43446" y="70993"/>
                  </a:lnTo>
                  <a:lnTo>
                    <a:pt x="43014" y="40043"/>
                  </a:lnTo>
                  <a:lnTo>
                    <a:pt x="42964" y="36385"/>
                  </a:lnTo>
                  <a:lnTo>
                    <a:pt x="0" y="36982"/>
                  </a:lnTo>
                  <a:lnTo>
                    <a:pt x="5334" y="423697"/>
                  </a:lnTo>
                  <a:lnTo>
                    <a:pt x="5334" y="424294"/>
                  </a:lnTo>
                  <a:lnTo>
                    <a:pt x="48310" y="423697"/>
                  </a:lnTo>
                  <a:lnTo>
                    <a:pt x="45948" y="251917"/>
                  </a:lnTo>
                  <a:lnTo>
                    <a:pt x="45910" y="249440"/>
                  </a:lnTo>
                  <a:lnTo>
                    <a:pt x="63652" y="267474"/>
                  </a:lnTo>
                  <a:lnTo>
                    <a:pt x="84086" y="280250"/>
                  </a:lnTo>
                  <a:lnTo>
                    <a:pt x="107213" y="287769"/>
                  </a:lnTo>
                  <a:lnTo>
                    <a:pt x="133019" y="290017"/>
                  </a:lnTo>
                  <a:lnTo>
                    <a:pt x="158750" y="287286"/>
                  </a:lnTo>
                  <a:lnTo>
                    <a:pt x="201752" y="267754"/>
                  </a:lnTo>
                  <a:lnTo>
                    <a:pt x="232841" y="230797"/>
                  </a:lnTo>
                  <a:lnTo>
                    <a:pt x="248323" y="184759"/>
                  </a:lnTo>
                  <a:lnTo>
                    <a:pt x="249948" y="159486"/>
                  </a:lnTo>
                  <a:lnTo>
                    <a:pt x="249986" y="158864"/>
                  </a:lnTo>
                  <a:close/>
                </a:path>
                <a:path w="2381884" h="424814">
                  <a:moveTo>
                    <a:pt x="562673" y="153962"/>
                  </a:moveTo>
                  <a:lnTo>
                    <a:pt x="552704" y="102577"/>
                  </a:lnTo>
                  <a:lnTo>
                    <a:pt x="526288" y="63398"/>
                  </a:lnTo>
                  <a:lnTo>
                    <a:pt x="524078" y="60794"/>
                  </a:lnTo>
                  <a:lnTo>
                    <a:pt x="518502" y="56388"/>
                  </a:lnTo>
                  <a:lnTo>
                    <a:pt x="518502" y="154584"/>
                  </a:lnTo>
                  <a:lnTo>
                    <a:pt x="517182" y="174929"/>
                  </a:lnTo>
                  <a:lnTo>
                    <a:pt x="493776" y="222377"/>
                  </a:lnTo>
                  <a:lnTo>
                    <a:pt x="449897" y="245922"/>
                  </a:lnTo>
                  <a:lnTo>
                    <a:pt x="432638" y="247688"/>
                  </a:lnTo>
                  <a:lnTo>
                    <a:pt x="415353" y="246405"/>
                  </a:lnTo>
                  <a:lnTo>
                    <a:pt x="370840" y="224078"/>
                  </a:lnTo>
                  <a:lnTo>
                    <a:pt x="346138" y="177292"/>
                  </a:lnTo>
                  <a:lnTo>
                    <a:pt x="344309" y="157594"/>
                  </a:lnTo>
                  <a:lnTo>
                    <a:pt x="344246" y="156984"/>
                  </a:lnTo>
                  <a:lnTo>
                    <a:pt x="350050" y="118478"/>
                  </a:lnTo>
                  <a:lnTo>
                    <a:pt x="381889" y="77889"/>
                  </a:lnTo>
                  <a:lnTo>
                    <a:pt x="428967" y="63398"/>
                  </a:lnTo>
                  <a:lnTo>
                    <a:pt x="431647" y="63398"/>
                  </a:lnTo>
                  <a:lnTo>
                    <a:pt x="478675" y="76377"/>
                  </a:lnTo>
                  <a:lnTo>
                    <a:pt x="511632" y="115887"/>
                  </a:lnTo>
                  <a:lnTo>
                    <a:pt x="518452" y="153962"/>
                  </a:lnTo>
                  <a:lnTo>
                    <a:pt x="518502" y="154584"/>
                  </a:lnTo>
                  <a:lnTo>
                    <a:pt x="518502" y="56388"/>
                  </a:lnTo>
                  <a:lnTo>
                    <a:pt x="503986" y="44881"/>
                  </a:lnTo>
                  <a:lnTo>
                    <a:pt x="481545" y="33629"/>
                  </a:lnTo>
                  <a:lnTo>
                    <a:pt x="456742" y="27025"/>
                  </a:lnTo>
                  <a:lnTo>
                    <a:pt x="429577" y="25095"/>
                  </a:lnTo>
                  <a:lnTo>
                    <a:pt x="402463" y="27774"/>
                  </a:lnTo>
                  <a:lnTo>
                    <a:pt x="355727" y="46926"/>
                  </a:lnTo>
                  <a:lnTo>
                    <a:pt x="320040" y="83350"/>
                  </a:lnTo>
                  <a:lnTo>
                    <a:pt x="302031" y="130454"/>
                  </a:lnTo>
                  <a:lnTo>
                    <a:pt x="300075" y="157594"/>
                  </a:lnTo>
                  <a:lnTo>
                    <a:pt x="302780" y="184416"/>
                  </a:lnTo>
                  <a:lnTo>
                    <a:pt x="322072" y="230708"/>
                  </a:lnTo>
                  <a:lnTo>
                    <a:pt x="358749" y="266103"/>
                  </a:lnTo>
                  <a:lnTo>
                    <a:pt x="406006" y="283946"/>
                  </a:lnTo>
                  <a:lnTo>
                    <a:pt x="433171" y="285877"/>
                  </a:lnTo>
                  <a:lnTo>
                    <a:pt x="460273" y="283197"/>
                  </a:lnTo>
                  <a:lnTo>
                    <a:pt x="484886" y="275920"/>
                  </a:lnTo>
                  <a:lnTo>
                    <a:pt x="507009" y="264045"/>
                  </a:lnTo>
                  <a:lnTo>
                    <a:pt x="526529" y="247688"/>
                  </a:lnTo>
                  <a:lnTo>
                    <a:pt x="542696" y="227672"/>
                  </a:lnTo>
                  <a:lnTo>
                    <a:pt x="554050" y="205435"/>
                  </a:lnTo>
                  <a:lnTo>
                    <a:pt x="560705" y="180860"/>
                  </a:lnTo>
                  <a:lnTo>
                    <a:pt x="562622" y="154584"/>
                  </a:lnTo>
                  <a:lnTo>
                    <a:pt x="562673" y="153962"/>
                  </a:lnTo>
                  <a:close/>
                </a:path>
                <a:path w="2381884" h="424814">
                  <a:moveTo>
                    <a:pt x="868426" y="338353"/>
                  </a:moveTo>
                  <a:lnTo>
                    <a:pt x="866990" y="233337"/>
                  </a:lnTo>
                  <a:lnTo>
                    <a:pt x="826401" y="233895"/>
                  </a:lnTo>
                  <a:lnTo>
                    <a:pt x="823518" y="25628"/>
                  </a:lnTo>
                  <a:lnTo>
                    <a:pt x="780567" y="26225"/>
                  </a:lnTo>
                  <a:lnTo>
                    <a:pt x="783437" y="234492"/>
                  </a:lnTo>
                  <a:lnTo>
                    <a:pt x="672452" y="236029"/>
                  </a:lnTo>
                  <a:lnTo>
                    <a:pt x="669569" y="27749"/>
                  </a:lnTo>
                  <a:lnTo>
                    <a:pt x="626592" y="28346"/>
                  </a:lnTo>
                  <a:lnTo>
                    <a:pt x="630008" y="276009"/>
                  </a:lnTo>
                  <a:lnTo>
                    <a:pt x="828141" y="273265"/>
                  </a:lnTo>
                  <a:lnTo>
                    <a:pt x="829043" y="338899"/>
                  </a:lnTo>
                  <a:lnTo>
                    <a:pt x="868426" y="338353"/>
                  </a:lnTo>
                  <a:close/>
                </a:path>
                <a:path w="2381884" h="424814">
                  <a:moveTo>
                    <a:pt x="1132738" y="153860"/>
                  </a:moveTo>
                  <a:lnTo>
                    <a:pt x="1131570" y="126580"/>
                  </a:lnTo>
                  <a:lnTo>
                    <a:pt x="1130490" y="120675"/>
                  </a:lnTo>
                  <a:lnTo>
                    <a:pt x="1127086" y="102019"/>
                  </a:lnTo>
                  <a:lnTo>
                    <a:pt x="1119289" y="80187"/>
                  </a:lnTo>
                  <a:lnTo>
                    <a:pt x="1108176" y="61087"/>
                  </a:lnTo>
                  <a:lnTo>
                    <a:pt x="1102779" y="55219"/>
                  </a:lnTo>
                  <a:lnTo>
                    <a:pt x="1090180" y="41490"/>
                  </a:lnTo>
                  <a:lnTo>
                    <a:pt x="1088072" y="40144"/>
                  </a:lnTo>
                  <a:lnTo>
                    <a:pt x="1088072" y="118681"/>
                  </a:lnTo>
                  <a:lnTo>
                    <a:pt x="942454" y="120675"/>
                  </a:lnTo>
                  <a:lnTo>
                    <a:pt x="958011" y="83934"/>
                  </a:lnTo>
                  <a:lnTo>
                    <a:pt x="989152" y="60121"/>
                  </a:lnTo>
                  <a:lnTo>
                    <a:pt x="1014361" y="55219"/>
                  </a:lnTo>
                  <a:lnTo>
                    <a:pt x="1027645" y="56146"/>
                  </a:lnTo>
                  <a:lnTo>
                    <a:pt x="1071283" y="81572"/>
                  </a:lnTo>
                  <a:lnTo>
                    <a:pt x="1088072" y="118681"/>
                  </a:lnTo>
                  <a:lnTo>
                    <a:pt x="1088072" y="40144"/>
                  </a:lnTo>
                  <a:lnTo>
                    <a:pt x="1068463" y="27622"/>
                  </a:lnTo>
                  <a:lnTo>
                    <a:pt x="1043012" y="19456"/>
                  </a:lnTo>
                  <a:lnTo>
                    <a:pt x="1013841" y="17030"/>
                  </a:lnTo>
                  <a:lnTo>
                    <a:pt x="987818" y="19723"/>
                  </a:lnTo>
                  <a:lnTo>
                    <a:pt x="944372" y="38976"/>
                  </a:lnTo>
                  <a:lnTo>
                    <a:pt x="912977" y="75590"/>
                  </a:lnTo>
                  <a:lnTo>
                    <a:pt x="897369" y="122809"/>
                  </a:lnTo>
                  <a:lnTo>
                    <a:pt x="895705" y="149974"/>
                  </a:lnTo>
                  <a:lnTo>
                    <a:pt x="898385" y="180174"/>
                  </a:lnTo>
                  <a:lnTo>
                    <a:pt x="917105" y="228422"/>
                  </a:lnTo>
                  <a:lnTo>
                    <a:pt x="952271" y="260426"/>
                  </a:lnTo>
                  <a:lnTo>
                    <a:pt x="995616" y="276085"/>
                  </a:lnTo>
                  <a:lnTo>
                    <a:pt x="1019835" y="277787"/>
                  </a:lnTo>
                  <a:lnTo>
                    <a:pt x="1043089" y="275564"/>
                  </a:lnTo>
                  <a:lnTo>
                    <a:pt x="1064488" y="269557"/>
                  </a:lnTo>
                  <a:lnTo>
                    <a:pt x="1084059" y="259778"/>
                  </a:lnTo>
                  <a:lnTo>
                    <a:pt x="1101788" y="246202"/>
                  </a:lnTo>
                  <a:lnTo>
                    <a:pt x="1108278" y="239585"/>
                  </a:lnTo>
                  <a:lnTo>
                    <a:pt x="1110272" y="237553"/>
                  </a:lnTo>
                  <a:lnTo>
                    <a:pt x="1118082" y="227939"/>
                  </a:lnTo>
                  <a:lnTo>
                    <a:pt x="1125207" y="217360"/>
                  </a:lnTo>
                  <a:lnTo>
                    <a:pt x="1131646" y="205803"/>
                  </a:lnTo>
                  <a:lnTo>
                    <a:pt x="1095578" y="186613"/>
                  </a:lnTo>
                  <a:lnTo>
                    <a:pt x="1090752" y="196189"/>
                  </a:lnTo>
                  <a:lnTo>
                    <a:pt x="1084935" y="205117"/>
                  </a:lnTo>
                  <a:lnTo>
                    <a:pt x="1047140" y="234734"/>
                  </a:lnTo>
                  <a:lnTo>
                    <a:pt x="1033729" y="238353"/>
                  </a:lnTo>
                  <a:lnTo>
                    <a:pt x="1033170" y="238353"/>
                  </a:lnTo>
                  <a:lnTo>
                    <a:pt x="1019898" y="239585"/>
                  </a:lnTo>
                  <a:lnTo>
                    <a:pt x="976198" y="227088"/>
                  </a:lnTo>
                  <a:lnTo>
                    <a:pt x="946556" y="190449"/>
                  </a:lnTo>
                  <a:lnTo>
                    <a:pt x="939977" y="156527"/>
                  </a:lnTo>
                  <a:lnTo>
                    <a:pt x="1132738" y="153860"/>
                  </a:lnTo>
                  <a:close/>
                </a:path>
                <a:path w="2381884" h="424814">
                  <a:moveTo>
                    <a:pt x="1395425" y="246938"/>
                  </a:moveTo>
                  <a:lnTo>
                    <a:pt x="1394714" y="195605"/>
                  </a:lnTo>
                  <a:lnTo>
                    <a:pt x="1377861" y="212826"/>
                  </a:lnTo>
                  <a:lnTo>
                    <a:pt x="1359001" y="225209"/>
                  </a:lnTo>
                  <a:lnTo>
                    <a:pt x="1338135" y="232778"/>
                  </a:lnTo>
                  <a:lnTo>
                    <a:pt x="1315275" y="235508"/>
                  </a:lnTo>
                  <a:lnTo>
                    <a:pt x="1297990" y="234226"/>
                  </a:lnTo>
                  <a:lnTo>
                    <a:pt x="1253477" y="211886"/>
                  </a:lnTo>
                  <a:lnTo>
                    <a:pt x="1228763" y="165112"/>
                  </a:lnTo>
                  <a:lnTo>
                    <a:pt x="1226883" y="144805"/>
                  </a:lnTo>
                  <a:lnTo>
                    <a:pt x="1228191" y="124447"/>
                  </a:lnTo>
                  <a:lnTo>
                    <a:pt x="1251610" y="76720"/>
                  </a:lnTo>
                  <a:lnTo>
                    <a:pt x="1295819" y="52895"/>
                  </a:lnTo>
                  <a:lnTo>
                    <a:pt x="1313332" y="51104"/>
                  </a:lnTo>
                  <a:lnTo>
                    <a:pt x="1336332" y="53098"/>
                  </a:lnTo>
                  <a:lnTo>
                    <a:pt x="1357020" y="59753"/>
                  </a:lnTo>
                  <a:lnTo>
                    <a:pt x="1375384" y="71056"/>
                  </a:lnTo>
                  <a:lnTo>
                    <a:pt x="1391424" y="87033"/>
                  </a:lnTo>
                  <a:lnTo>
                    <a:pt x="1390713" y="35712"/>
                  </a:lnTo>
                  <a:lnTo>
                    <a:pt x="1373009" y="25514"/>
                  </a:lnTo>
                  <a:lnTo>
                    <a:pt x="1354213" y="18313"/>
                  </a:lnTo>
                  <a:lnTo>
                    <a:pt x="1334350" y="14097"/>
                  </a:lnTo>
                  <a:lnTo>
                    <a:pt x="1313395" y="12890"/>
                  </a:lnTo>
                  <a:lnTo>
                    <a:pt x="1286027" y="15608"/>
                  </a:lnTo>
                  <a:lnTo>
                    <a:pt x="1238834" y="34912"/>
                  </a:lnTo>
                  <a:lnTo>
                    <a:pt x="1202855" y="71602"/>
                  </a:lnTo>
                  <a:lnTo>
                    <a:pt x="1184694" y="118846"/>
                  </a:lnTo>
                  <a:lnTo>
                    <a:pt x="1182725" y="146011"/>
                  </a:lnTo>
                  <a:lnTo>
                    <a:pt x="1185418" y="172821"/>
                  </a:lnTo>
                  <a:lnTo>
                    <a:pt x="1204709" y="218960"/>
                  </a:lnTo>
                  <a:lnTo>
                    <a:pt x="1241450" y="254088"/>
                  </a:lnTo>
                  <a:lnTo>
                    <a:pt x="1289304" y="271780"/>
                  </a:lnTo>
                  <a:lnTo>
                    <a:pt x="1317002" y="273697"/>
                  </a:lnTo>
                  <a:lnTo>
                    <a:pt x="1338237" y="271792"/>
                  </a:lnTo>
                  <a:lnTo>
                    <a:pt x="1358379" y="266700"/>
                  </a:lnTo>
                  <a:lnTo>
                    <a:pt x="1377442" y="258419"/>
                  </a:lnTo>
                  <a:lnTo>
                    <a:pt x="1395425" y="246938"/>
                  </a:lnTo>
                  <a:close/>
                </a:path>
                <a:path w="2381884" h="424814">
                  <a:moveTo>
                    <a:pt x="1656778" y="243332"/>
                  </a:moveTo>
                  <a:lnTo>
                    <a:pt x="1656067" y="192011"/>
                  </a:lnTo>
                  <a:lnTo>
                    <a:pt x="1639214" y="209219"/>
                  </a:lnTo>
                  <a:lnTo>
                    <a:pt x="1620354" y="221602"/>
                  </a:lnTo>
                  <a:lnTo>
                    <a:pt x="1599501" y="229171"/>
                  </a:lnTo>
                  <a:lnTo>
                    <a:pt x="1576628" y="231914"/>
                  </a:lnTo>
                  <a:lnTo>
                    <a:pt x="1559344" y="230619"/>
                  </a:lnTo>
                  <a:lnTo>
                    <a:pt x="1514843" y="208292"/>
                  </a:lnTo>
                  <a:lnTo>
                    <a:pt x="1490129" y="161505"/>
                  </a:lnTo>
                  <a:lnTo>
                    <a:pt x="1488249" y="141198"/>
                  </a:lnTo>
                  <a:lnTo>
                    <a:pt x="1489557" y="120840"/>
                  </a:lnTo>
                  <a:lnTo>
                    <a:pt x="1512976" y="73126"/>
                  </a:lnTo>
                  <a:lnTo>
                    <a:pt x="1557172" y="49276"/>
                  </a:lnTo>
                  <a:lnTo>
                    <a:pt x="1574685" y="47485"/>
                  </a:lnTo>
                  <a:lnTo>
                    <a:pt x="1597698" y="49491"/>
                  </a:lnTo>
                  <a:lnTo>
                    <a:pt x="1618373" y="56146"/>
                  </a:lnTo>
                  <a:lnTo>
                    <a:pt x="1636737" y="67449"/>
                  </a:lnTo>
                  <a:lnTo>
                    <a:pt x="1652778" y="83413"/>
                  </a:lnTo>
                  <a:lnTo>
                    <a:pt x="1652066" y="32092"/>
                  </a:lnTo>
                  <a:lnTo>
                    <a:pt x="1634363" y="21894"/>
                  </a:lnTo>
                  <a:lnTo>
                    <a:pt x="1615567" y="14693"/>
                  </a:lnTo>
                  <a:lnTo>
                    <a:pt x="1595704" y="10490"/>
                  </a:lnTo>
                  <a:lnTo>
                    <a:pt x="1574749" y="9296"/>
                  </a:lnTo>
                  <a:lnTo>
                    <a:pt x="1547380" y="12001"/>
                  </a:lnTo>
                  <a:lnTo>
                    <a:pt x="1500200" y="31305"/>
                  </a:lnTo>
                  <a:lnTo>
                    <a:pt x="1464208" y="67983"/>
                  </a:lnTo>
                  <a:lnTo>
                    <a:pt x="1446047" y="115239"/>
                  </a:lnTo>
                  <a:lnTo>
                    <a:pt x="1444078" y="142405"/>
                  </a:lnTo>
                  <a:lnTo>
                    <a:pt x="1446771" y="169214"/>
                  </a:lnTo>
                  <a:lnTo>
                    <a:pt x="1466062" y="215366"/>
                  </a:lnTo>
                  <a:lnTo>
                    <a:pt x="1502816" y="250482"/>
                  </a:lnTo>
                  <a:lnTo>
                    <a:pt x="1550657" y="268173"/>
                  </a:lnTo>
                  <a:lnTo>
                    <a:pt x="1578356" y="270090"/>
                  </a:lnTo>
                  <a:lnTo>
                    <a:pt x="1599590" y="268185"/>
                  </a:lnTo>
                  <a:lnTo>
                    <a:pt x="1619732" y="263093"/>
                  </a:lnTo>
                  <a:lnTo>
                    <a:pt x="1638795" y="254812"/>
                  </a:lnTo>
                  <a:lnTo>
                    <a:pt x="1656778" y="243332"/>
                  </a:lnTo>
                  <a:close/>
                </a:path>
                <a:path w="2381884" h="424814">
                  <a:moveTo>
                    <a:pt x="2091791" y="321487"/>
                  </a:moveTo>
                  <a:lnTo>
                    <a:pt x="2090928" y="259003"/>
                  </a:lnTo>
                  <a:lnTo>
                    <a:pt x="2090902" y="256387"/>
                  </a:lnTo>
                  <a:lnTo>
                    <a:pt x="2090407" y="220154"/>
                  </a:lnTo>
                  <a:lnTo>
                    <a:pt x="2090394" y="219202"/>
                  </a:lnTo>
                  <a:lnTo>
                    <a:pt x="2090356" y="216966"/>
                  </a:lnTo>
                  <a:lnTo>
                    <a:pt x="2090356" y="216471"/>
                  </a:lnTo>
                  <a:lnTo>
                    <a:pt x="2053361" y="216966"/>
                  </a:lnTo>
                  <a:lnTo>
                    <a:pt x="2051050" y="49898"/>
                  </a:lnTo>
                  <a:lnTo>
                    <a:pt x="2051024" y="48679"/>
                  </a:lnTo>
                  <a:lnTo>
                    <a:pt x="2050516" y="11099"/>
                  </a:lnTo>
                  <a:lnTo>
                    <a:pt x="2050478" y="8699"/>
                  </a:lnTo>
                  <a:lnTo>
                    <a:pt x="2010384" y="9258"/>
                  </a:lnTo>
                  <a:lnTo>
                    <a:pt x="2010384" y="217563"/>
                  </a:lnTo>
                  <a:lnTo>
                    <a:pt x="1892223" y="219202"/>
                  </a:lnTo>
                  <a:lnTo>
                    <a:pt x="1905076" y="204444"/>
                  </a:lnTo>
                  <a:lnTo>
                    <a:pt x="1914156" y="186817"/>
                  </a:lnTo>
                  <a:lnTo>
                    <a:pt x="1919478" y="166331"/>
                  </a:lnTo>
                  <a:lnTo>
                    <a:pt x="1921027" y="142989"/>
                  </a:lnTo>
                  <a:lnTo>
                    <a:pt x="1919744" y="49898"/>
                  </a:lnTo>
                  <a:lnTo>
                    <a:pt x="2008047" y="48679"/>
                  </a:lnTo>
                  <a:lnTo>
                    <a:pt x="2010156" y="201295"/>
                  </a:lnTo>
                  <a:lnTo>
                    <a:pt x="2010206" y="204444"/>
                  </a:lnTo>
                  <a:lnTo>
                    <a:pt x="2010295" y="211429"/>
                  </a:lnTo>
                  <a:lnTo>
                    <a:pt x="2010384" y="217563"/>
                  </a:lnTo>
                  <a:lnTo>
                    <a:pt x="2010384" y="9258"/>
                  </a:lnTo>
                  <a:lnTo>
                    <a:pt x="1876221" y="11099"/>
                  </a:lnTo>
                  <a:lnTo>
                    <a:pt x="1877745" y="121513"/>
                  </a:lnTo>
                  <a:lnTo>
                    <a:pt x="1877390" y="142405"/>
                  </a:lnTo>
                  <a:lnTo>
                    <a:pt x="1868500" y="187286"/>
                  </a:lnTo>
                  <a:lnTo>
                    <a:pt x="1837461" y="217728"/>
                  </a:lnTo>
                  <a:lnTo>
                    <a:pt x="1822996" y="220154"/>
                  </a:lnTo>
                  <a:lnTo>
                    <a:pt x="1824380" y="321487"/>
                  </a:lnTo>
                  <a:lnTo>
                    <a:pt x="1824431" y="325170"/>
                  </a:lnTo>
                  <a:lnTo>
                    <a:pt x="1863826" y="324637"/>
                  </a:lnTo>
                  <a:lnTo>
                    <a:pt x="1862924" y="259003"/>
                  </a:lnTo>
                  <a:lnTo>
                    <a:pt x="2051507" y="256387"/>
                  </a:lnTo>
                  <a:lnTo>
                    <a:pt x="2052396" y="321487"/>
                  </a:lnTo>
                  <a:lnTo>
                    <a:pt x="2052408" y="322033"/>
                  </a:lnTo>
                  <a:lnTo>
                    <a:pt x="2091791" y="321487"/>
                  </a:lnTo>
                  <a:close/>
                </a:path>
                <a:path w="2381884" h="424814">
                  <a:moveTo>
                    <a:pt x="2381669" y="128879"/>
                  </a:moveTo>
                  <a:lnTo>
                    <a:pt x="2371699" y="77482"/>
                  </a:lnTo>
                  <a:lnTo>
                    <a:pt x="2345271" y="38290"/>
                  </a:lnTo>
                  <a:lnTo>
                    <a:pt x="2337511" y="31305"/>
                  </a:lnTo>
                  <a:lnTo>
                    <a:pt x="2337511" y="129489"/>
                  </a:lnTo>
                  <a:lnTo>
                    <a:pt x="2336190" y="149834"/>
                  </a:lnTo>
                  <a:lnTo>
                    <a:pt x="2312771" y="197281"/>
                  </a:lnTo>
                  <a:lnTo>
                    <a:pt x="2268893" y="220827"/>
                  </a:lnTo>
                  <a:lnTo>
                    <a:pt x="2251646" y="222592"/>
                  </a:lnTo>
                  <a:lnTo>
                    <a:pt x="2234361" y="221310"/>
                  </a:lnTo>
                  <a:lnTo>
                    <a:pt x="2189848" y="198983"/>
                  </a:lnTo>
                  <a:lnTo>
                    <a:pt x="2165134" y="152196"/>
                  </a:lnTo>
                  <a:lnTo>
                    <a:pt x="2163254" y="131889"/>
                  </a:lnTo>
                  <a:lnTo>
                    <a:pt x="2164550" y="111518"/>
                  </a:lnTo>
                  <a:lnTo>
                    <a:pt x="2187676" y="63817"/>
                  </a:lnTo>
                  <a:lnTo>
                    <a:pt x="2231606" y="39979"/>
                  </a:lnTo>
                  <a:lnTo>
                    <a:pt x="2248065" y="38290"/>
                  </a:lnTo>
                  <a:lnTo>
                    <a:pt x="2250516" y="38290"/>
                  </a:lnTo>
                  <a:lnTo>
                    <a:pt x="2297684" y="51295"/>
                  </a:lnTo>
                  <a:lnTo>
                    <a:pt x="2330640" y="90792"/>
                  </a:lnTo>
                  <a:lnTo>
                    <a:pt x="2337460" y="128879"/>
                  </a:lnTo>
                  <a:lnTo>
                    <a:pt x="2337511" y="129489"/>
                  </a:lnTo>
                  <a:lnTo>
                    <a:pt x="2337511" y="31305"/>
                  </a:lnTo>
                  <a:lnTo>
                    <a:pt x="2322995" y="19799"/>
                  </a:lnTo>
                  <a:lnTo>
                    <a:pt x="2300554" y="8534"/>
                  </a:lnTo>
                  <a:lnTo>
                    <a:pt x="2275738" y="1943"/>
                  </a:lnTo>
                  <a:lnTo>
                    <a:pt x="2248573" y="0"/>
                  </a:lnTo>
                  <a:lnTo>
                    <a:pt x="2221471" y="2692"/>
                  </a:lnTo>
                  <a:lnTo>
                    <a:pt x="2174735" y="21831"/>
                  </a:lnTo>
                  <a:lnTo>
                    <a:pt x="2139048" y="58254"/>
                  </a:lnTo>
                  <a:lnTo>
                    <a:pt x="2121039" y="105359"/>
                  </a:lnTo>
                  <a:lnTo>
                    <a:pt x="2119084" y="132499"/>
                  </a:lnTo>
                  <a:lnTo>
                    <a:pt x="2121789" y="159334"/>
                  </a:lnTo>
                  <a:lnTo>
                    <a:pt x="2141080" y="205625"/>
                  </a:lnTo>
                  <a:lnTo>
                    <a:pt x="2177758" y="241007"/>
                  </a:lnTo>
                  <a:lnTo>
                    <a:pt x="2225002" y="258851"/>
                  </a:lnTo>
                  <a:lnTo>
                    <a:pt x="2252167" y="260794"/>
                  </a:lnTo>
                  <a:lnTo>
                    <a:pt x="2279281" y="258102"/>
                  </a:lnTo>
                  <a:lnTo>
                    <a:pt x="2303894" y="250825"/>
                  </a:lnTo>
                  <a:lnTo>
                    <a:pt x="2326017" y="238963"/>
                  </a:lnTo>
                  <a:lnTo>
                    <a:pt x="2345537" y="222592"/>
                  </a:lnTo>
                  <a:lnTo>
                    <a:pt x="2361692" y="202577"/>
                  </a:lnTo>
                  <a:lnTo>
                    <a:pt x="2373045" y="180340"/>
                  </a:lnTo>
                  <a:lnTo>
                    <a:pt x="2379713" y="155778"/>
                  </a:lnTo>
                  <a:lnTo>
                    <a:pt x="2381631" y="129489"/>
                  </a:lnTo>
                  <a:lnTo>
                    <a:pt x="2381669" y="12887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635196" y="4599661"/>
              <a:ext cx="223741" cy="251793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12901816" y="4594373"/>
              <a:ext cx="351155" cy="252729"/>
            </a:xfrm>
            <a:custGeom>
              <a:avLst/>
              <a:gdLst/>
              <a:ahLst/>
              <a:cxnLst/>
              <a:rect l="l" t="t" r="r" b="b"/>
              <a:pathLst>
                <a:path w="351155" h="252729">
                  <a:moveTo>
                    <a:pt x="336754" y="0"/>
                  </a:moveTo>
                  <a:lnTo>
                    <a:pt x="286619" y="691"/>
                  </a:lnTo>
                  <a:lnTo>
                    <a:pt x="194926" y="103431"/>
                  </a:lnTo>
                  <a:lnTo>
                    <a:pt x="193533" y="1968"/>
                  </a:lnTo>
                  <a:lnTo>
                    <a:pt x="150560" y="2565"/>
                  </a:lnTo>
                  <a:lnTo>
                    <a:pt x="151963" y="104017"/>
                  </a:lnTo>
                  <a:lnTo>
                    <a:pt x="57464" y="3853"/>
                  </a:lnTo>
                  <a:lnTo>
                    <a:pt x="7329" y="4533"/>
                  </a:lnTo>
                  <a:lnTo>
                    <a:pt x="116321" y="117640"/>
                  </a:lnTo>
                  <a:lnTo>
                    <a:pt x="0" y="252348"/>
                  </a:lnTo>
                  <a:lnTo>
                    <a:pt x="53726" y="251604"/>
                  </a:lnTo>
                  <a:lnTo>
                    <a:pt x="144184" y="145901"/>
                  </a:lnTo>
                  <a:lnTo>
                    <a:pt x="152644" y="154152"/>
                  </a:lnTo>
                  <a:lnTo>
                    <a:pt x="153974" y="250222"/>
                  </a:lnTo>
                  <a:lnTo>
                    <a:pt x="196946" y="249636"/>
                  </a:lnTo>
                  <a:lnTo>
                    <a:pt x="195617" y="153555"/>
                  </a:lnTo>
                  <a:lnTo>
                    <a:pt x="203857" y="145074"/>
                  </a:lnTo>
                  <a:lnTo>
                    <a:pt x="297205" y="248254"/>
                  </a:lnTo>
                  <a:lnTo>
                    <a:pt x="350921" y="247510"/>
                  </a:lnTo>
                  <a:lnTo>
                    <a:pt x="230914" y="116059"/>
                  </a:lnTo>
                  <a:lnTo>
                    <a:pt x="3367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3292308" y="4590834"/>
              <a:ext cx="206318" cy="250453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13562528" y="4582153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5">
                  <a:moveTo>
                    <a:pt x="129493" y="0"/>
                  </a:moveTo>
                  <a:lnTo>
                    <a:pt x="77772" y="9961"/>
                  </a:lnTo>
                  <a:lnTo>
                    <a:pt x="36009" y="38292"/>
                  </a:lnTo>
                  <a:lnTo>
                    <a:pt x="8616" y="80612"/>
                  </a:lnTo>
                  <a:lnTo>
                    <a:pt x="43" y="131891"/>
                  </a:lnTo>
                  <a:lnTo>
                    <a:pt x="0" y="132498"/>
                  </a:lnTo>
                  <a:lnTo>
                    <a:pt x="10056" y="183734"/>
                  </a:lnTo>
                  <a:lnTo>
                    <a:pt x="38585" y="225092"/>
                  </a:lnTo>
                  <a:lnTo>
                    <a:pt x="81115" y="252258"/>
                  </a:lnTo>
                  <a:lnTo>
                    <a:pt x="133084" y="260787"/>
                  </a:lnTo>
                  <a:lnTo>
                    <a:pt x="160194" y="258101"/>
                  </a:lnTo>
                  <a:lnTo>
                    <a:pt x="184811" y="250826"/>
                  </a:lnTo>
                  <a:lnTo>
                    <a:pt x="206938" y="238958"/>
                  </a:lnTo>
                  <a:lnTo>
                    <a:pt x="226454" y="222600"/>
                  </a:lnTo>
                  <a:lnTo>
                    <a:pt x="132561" y="222600"/>
                  </a:lnTo>
                  <a:lnTo>
                    <a:pt x="115273" y="221314"/>
                  </a:lnTo>
                  <a:lnTo>
                    <a:pt x="70762" y="198988"/>
                  </a:lnTo>
                  <a:lnTo>
                    <a:pt x="46051" y="152202"/>
                  </a:lnTo>
                  <a:lnTo>
                    <a:pt x="44166" y="131891"/>
                  </a:lnTo>
                  <a:lnTo>
                    <a:pt x="45468" y="111526"/>
                  </a:lnTo>
                  <a:lnTo>
                    <a:pt x="68594" y="63809"/>
                  </a:lnTo>
                  <a:lnTo>
                    <a:pt x="112521" y="39979"/>
                  </a:lnTo>
                  <a:lnTo>
                    <a:pt x="128984" y="38292"/>
                  </a:lnTo>
                  <a:lnTo>
                    <a:pt x="226202" y="38292"/>
                  </a:lnTo>
                  <a:lnTo>
                    <a:pt x="224003" y="35705"/>
                  </a:lnTo>
                  <a:lnTo>
                    <a:pt x="203914" y="19791"/>
                  </a:lnTo>
                  <a:lnTo>
                    <a:pt x="181468" y="8535"/>
                  </a:lnTo>
                  <a:lnTo>
                    <a:pt x="156661" y="1937"/>
                  </a:lnTo>
                  <a:lnTo>
                    <a:pt x="129493" y="0"/>
                  </a:lnTo>
                  <a:close/>
                </a:path>
                <a:path w="262890" h="260985">
                  <a:moveTo>
                    <a:pt x="226202" y="38292"/>
                  </a:moveTo>
                  <a:lnTo>
                    <a:pt x="131430" y="38292"/>
                  </a:lnTo>
                  <a:lnTo>
                    <a:pt x="147540" y="39476"/>
                  </a:lnTo>
                  <a:lnTo>
                    <a:pt x="163738" y="43845"/>
                  </a:lnTo>
                  <a:lnTo>
                    <a:pt x="203411" y="75085"/>
                  </a:lnTo>
                  <a:lnTo>
                    <a:pt x="218377" y="128875"/>
                  </a:lnTo>
                  <a:lnTo>
                    <a:pt x="218433" y="129493"/>
                  </a:lnTo>
                  <a:lnTo>
                    <a:pt x="212544" y="167922"/>
                  </a:lnTo>
                  <a:lnTo>
                    <a:pt x="180375" y="208180"/>
                  </a:lnTo>
                  <a:lnTo>
                    <a:pt x="132561" y="222600"/>
                  </a:lnTo>
                  <a:lnTo>
                    <a:pt x="226495" y="222600"/>
                  </a:lnTo>
                  <a:lnTo>
                    <a:pt x="253968" y="180338"/>
                  </a:lnTo>
                  <a:lnTo>
                    <a:pt x="262543" y="129493"/>
                  </a:lnTo>
                  <a:lnTo>
                    <a:pt x="262588" y="128875"/>
                  </a:lnTo>
                  <a:lnTo>
                    <a:pt x="259881" y="101800"/>
                  </a:lnTo>
                  <a:lnTo>
                    <a:pt x="252618" y="77483"/>
                  </a:lnTo>
                  <a:lnTo>
                    <a:pt x="252547" y="77245"/>
                  </a:lnTo>
                  <a:lnTo>
                    <a:pt x="240587" y="55212"/>
                  </a:lnTo>
                  <a:lnTo>
                    <a:pt x="226202" y="382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20246" y="5469498"/>
              <a:ext cx="202737" cy="250421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1786902" y="5460841"/>
              <a:ext cx="560070" cy="317500"/>
            </a:xfrm>
            <a:custGeom>
              <a:avLst/>
              <a:gdLst/>
              <a:ahLst/>
              <a:cxnLst/>
              <a:rect l="l" t="t" r="r" b="b"/>
              <a:pathLst>
                <a:path w="560069" h="317500">
                  <a:moveTo>
                    <a:pt x="262585" y="128879"/>
                  </a:moveTo>
                  <a:lnTo>
                    <a:pt x="252628" y="77482"/>
                  </a:lnTo>
                  <a:lnTo>
                    <a:pt x="226199" y="38290"/>
                  </a:lnTo>
                  <a:lnTo>
                    <a:pt x="224002" y="35699"/>
                  </a:lnTo>
                  <a:lnTo>
                    <a:pt x="218427" y="31292"/>
                  </a:lnTo>
                  <a:lnTo>
                    <a:pt x="218427" y="129489"/>
                  </a:lnTo>
                  <a:lnTo>
                    <a:pt x="217106" y="149834"/>
                  </a:lnTo>
                  <a:lnTo>
                    <a:pt x="193687" y="197281"/>
                  </a:lnTo>
                  <a:lnTo>
                    <a:pt x="149809" y="220827"/>
                  </a:lnTo>
                  <a:lnTo>
                    <a:pt x="132575" y="222592"/>
                  </a:lnTo>
                  <a:lnTo>
                    <a:pt x="115277" y="221310"/>
                  </a:lnTo>
                  <a:lnTo>
                    <a:pt x="70764" y="198996"/>
                  </a:lnTo>
                  <a:lnTo>
                    <a:pt x="46062" y="152196"/>
                  </a:lnTo>
                  <a:lnTo>
                    <a:pt x="44234" y="132499"/>
                  </a:lnTo>
                  <a:lnTo>
                    <a:pt x="44170" y="131889"/>
                  </a:lnTo>
                  <a:lnTo>
                    <a:pt x="49974" y="93395"/>
                  </a:lnTo>
                  <a:lnTo>
                    <a:pt x="81813" y="52793"/>
                  </a:lnTo>
                  <a:lnTo>
                    <a:pt x="129095" y="38290"/>
                  </a:lnTo>
                  <a:lnTo>
                    <a:pt x="131305" y="38290"/>
                  </a:lnTo>
                  <a:lnTo>
                    <a:pt x="178600" y="51282"/>
                  </a:lnTo>
                  <a:lnTo>
                    <a:pt x="211556" y="90792"/>
                  </a:lnTo>
                  <a:lnTo>
                    <a:pt x="218376" y="128879"/>
                  </a:lnTo>
                  <a:lnTo>
                    <a:pt x="218427" y="129489"/>
                  </a:lnTo>
                  <a:lnTo>
                    <a:pt x="218427" y="31292"/>
                  </a:lnTo>
                  <a:lnTo>
                    <a:pt x="203911" y="19786"/>
                  </a:lnTo>
                  <a:lnTo>
                    <a:pt x="181470" y="8534"/>
                  </a:lnTo>
                  <a:lnTo>
                    <a:pt x="156667" y="1943"/>
                  </a:lnTo>
                  <a:lnTo>
                    <a:pt x="129501" y="0"/>
                  </a:lnTo>
                  <a:lnTo>
                    <a:pt x="102387" y="2679"/>
                  </a:lnTo>
                  <a:lnTo>
                    <a:pt x="55651" y="21831"/>
                  </a:lnTo>
                  <a:lnTo>
                    <a:pt x="19964" y="58254"/>
                  </a:lnTo>
                  <a:lnTo>
                    <a:pt x="1955" y="105359"/>
                  </a:lnTo>
                  <a:lnTo>
                    <a:pt x="50" y="131889"/>
                  </a:lnTo>
                  <a:lnTo>
                    <a:pt x="0" y="132499"/>
                  </a:lnTo>
                  <a:lnTo>
                    <a:pt x="10058" y="183743"/>
                  </a:lnTo>
                  <a:lnTo>
                    <a:pt x="38595" y="225082"/>
                  </a:lnTo>
                  <a:lnTo>
                    <a:pt x="81114" y="252260"/>
                  </a:lnTo>
                  <a:lnTo>
                    <a:pt x="133083" y="260794"/>
                  </a:lnTo>
                  <a:lnTo>
                    <a:pt x="160185" y="258102"/>
                  </a:lnTo>
                  <a:lnTo>
                    <a:pt x="184810" y="250825"/>
                  </a:lnTo>
                  <a:lnTo>
                    <a:pt x="206933" y="238963"/>
                  </a:lnTo>
                  <a:lnTo>
                    <a:pt x="226466" y="222592"/>
                  </a:lnTo>
                  <a:lnTo>
                    <a:pt x="242620" y="202577"/>
                  </a:lnTo>
                  <a:lnTo>
                    <a:pt x="253974" y="180340"/>
                  </a:lnTo>
                  <a:lnTo>
                    <a:pt x="260616" y="155778"/>
                  </a:lnTo>
                  <a:lnTo>
                    <a:pt x="262547" y="129489"/>
                  </a:lnTo>
                  <a:lnTo>
                    <a:pt x="262585" y="128879"/>
                  </a:lnTo>
                  <a:close/>
                </a:path>
                <a:path w="560069" h="317500">
                  <a:moveTo>
                    <a:pt x="559981" y="313385"/>
                  </a:moveTo>
                  <a:lnTo>
                    <a:pt x="559130" y="250888"/>
                  </a:lnTo>
                  <a:lnTo>
                    <a:pt x="559092" y="248285"/>
                  </a:lnTo>
                  <a:lnTo>
                    <a:pt x="558596" y="212051"/>
                  </a:lnTo>
                  <a:lnTo>
                    <a:pt x="558584" y="211086"/>
                  </a:lnTo>
                  <a:lnTo>
                    <a:pt x="558558" y="208864"/>
                  </a:lnTo>
                  <a:lnTo>
                    <a:pt x="558546" y="208368"/>
                  </a:lnTo>
                  <a:lnTo>
                    <a:pt x="521538" y="208864"/>
                  </a:lnTo>
                  <a:lnTo>
                    <a:pt x="519239" y="41795"/>
                  </a:lnTo>
                  <a:lnTo>
                    <a:pt x="519226" y="40576"/>
                  </a:lnTo>
                  <a:lnTo>
                    <a:pt x="518706" y="2984"/>
                  </a:lnTo>
                  <a:lnTo>
                    <a:pt x="518680" y="584"/>
                  </a:lnTo>
                  <a:lnTo>
                    <a:pt x="478574" y="1143"/>
                  </a:lnTo>
                  <a:lnTo>
                    <a:pt x="478574" y="209461"/>
                  </a:lnTo>
                  <a:lnTo>
                    <a:pt x="360413" y="211086"/>
                  </a:lnTo>
                  <a:lnTo>
                    <a:pt x="373253" y="196329"/>
                  </a:lnTo>
                  <a:lnTo>
                    <a:pt x="382346" y="178714"/>
                  </a:lnTo>
                  <a:lnTo>
                    <a:pt x="387654" y="158229"/>
                  </a:lnTo>
                  <a:lnTo>
                    <a:pt x="389204" y="134886"/>
                  </a:lnTo>
                  <a:lnTo>
                    <a:pt x="387921" y="41795"/>
                  </a:lnTo>
                  <a:lnTo>
                    <a:pt x="476237" y="40576"/>
                  </a:lnTo>
                  <a:lnTo>
                    <a:pt x="478345" y="193179"/>
                  </a:lnTo>
                  <a:lnTo>
                    <a:pt x="478396" y="196329"/>
                  </a:lnTo>
                  <a:lnTo>
                    <a:pt x="478485" y="203327"/>
                  </a:lnTo>
                  <a:lnTo>
                    <a:pt x="478574" y="209461"/>
                  </a:lnTo>
                  <a:lnTo>
                    <a:pt x="478574" y="1143"/>
                  </a:lnTo>
                  <a:lnTo>
                    <a:pt x="344411" y="2984"/>
                  </a:lnTo>
                  <a:lnTo>
                    <a:pt x="345935" y="113398"/>
                  </a:lnTo>
                  <a:lnTo>
                    <a:pt x="345592" y="134302"/>
                  </a:lnTo>
                  <a:lnTo>
                    <a:pt x="336689" y="179197"/>
                  </a:lnTo>
                  <a:lnTo>
                    <a:pt x="305663" y="209613"/>
                  </a:lnTo>
                  <a:lnTo>
                    <a:pt x="291185" y="212051"/>
                  </a:lnTo>
                  <a:lnTo>
                    <a:pt x="292569" y="313385"/>
                  </a:lnTo>
                  <a:lnTo>
                    <a:pt x="292620" y="317068"/>
                  </a:lnTo>
                  <a:lnTo>
                    <a:pt x="332016" y="316534"/>
                  </a:lnTo>
                  <a:lnTo>
                    <a:pt x="331114" y="250888"/>
                  </a:lnTo>
                  <a:lnTo>
                    <a:pt x="519696" y="248285"/>
                  </a:lnTo>
                  <a:lnTo>
                    <a:pt x="520598" y="313385"/>
                  </a:lnTo>
                  <a:lnTo>
                    <a:pt x="520598" y="313931"/>
                  </a:lnTo>
                  <a:lnTo>
                    <a:pt x="559981" y="31338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352116" y="5458053"/>
              <a:ext cx="198685" cy="249332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595617" y="5456127"/>
              <a:ext cx="193386" cy="248966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2838424" y="5429497"/>
              <a:ext cx="1481455" cy="408305"/>
            </a:xfrm>
            <a:custGeom>
              <a:avLst/>
              <a:gdLst/>
              <a:ahLst/>
              <a:cxnLst/>
              <a:rect l="l" t="t" r="r" b="b"/>
              <a:pathLst>
                <a:path w="1481454" h="408304">
                  <a:moveTo>
                    <a:pt x="237020" y="153835"/>
                  </a:moveTo>
                  <a:lnTo>
                    <a:pt x="235864" y="126542"/>
                  </a:lnTo>
                  <a:lnTo>
                    <a:pt x="234784" y="120637"/>
                  </a:lnTo>
                  <a:lnTo>
                    <a:pt x="231381" y="101981"/>
                  </a:lnTo>
                  <a:lnTo>
                    <a:pt x="223583" y="80149"/>
                  </a:lnTo>
                  <a:lnTo>
                    <a:pt x="212471" y="61061"/>
                  </a:lnTo>
                  <a:lnTo>
                    <a:pt x="207073" y="55194"/>
                  </a:lnTo>
                  <a:lnTo>
                    <a:pt x="194475" y="41465"/>
                  </a:lnTo>
                  <a:lnTo>
                    <a:pt x="192366" y="40119"/>
                  </a:lnTo>
                  <a:lnTo>
                    <a:pt x="192366" y="118643"/>
                  </a:lnTo>
                  <a:lnTo>
                    <a:pt x="46761" y="120637"/>
                  </a:lnTo>
                  <a:lnTo>
                    <a:pt x="62306" y="83896"/>
                  </a:lnTo>
                  <a:lnTo>
                    <a:pt x="93446" y="60083"/>
                  </a:lnTo>
                  <a:lnTo>
                    <a:pt x="118668" y="55194"/>
                  </a:lnTo>
                  <a:lnTo>
                    <a:pt x="131940" y="56108"/>
                  </a:lnTo>
                  <a:lnTo>
                    <a:pt x="175577" y="81546"/>
                  </a:lnTo>
                  <a:lnTo>
                    <a:pt x="192366" y="118643"/>
                  </a:lnTo>
                  <a:lnTo>
                    <a:pt x="192366" y="40119"/>
                  </a:lnTo>
                  <a:lnTo>
                    <a:pt x="172758" y="27584"/>
                  </a:lnTo>
                  <a:lnTo>
                    <a:pt x="147320" y="19431"/>
                  </a:lnTo>
                  <a:lnTo>
                    <a:pt x="118148" y="17005"/>
                  </a:lnTo>
                  <a:lnTo>
                    <a:pt x="92125" y="19685"/>
                  </a:lnTo>
                  <a:lnTo>
                    <a:pt x="48666" y="38938"/>
                  </a:lnTo>
                  <a:lnTo>
                    <a:pt x="17284" y="75565"/>
                  </a:lnTo>
                  <a:lnTo>
                    <a:pt x="1663" y="122783"/>
                  </a:lnTo>
                  <a:lnTo>
                    <a:pt x="0" y="149948"/>
                  </a:lnTo>
                  <a:lnTo>
                    <a:pt x="2679" y="180149"/>
                  </a:lnTo>
                  <a:lnTo>
                    <a:pt x="21399" y="228384"/>
                  </a:lnTo>
                  <a:lnTo>
                    <a:pt x="56578" y="260388"/>
                  </a:lnTo>
                  <a:lnTo>
                    <a:pt x="99910" y="276059"/>
                  </a:lnTo>
                  <a:lnTo>
                    <a:pt x="124142" y="277761"/>
                  </a:lnTo>
                  <a:lnTo>
                    <a:pt x="147383" y="275526"/>
                  </a:lnTo>
                  <a:lnTo>
                    <a:pt x="168783" y="269532"/>
                  </a:lnTo>
                  <a:lnTo>
                    <a:pt x="188353" y="259740"/>
                  </a:lnTo>
                  <a:lnTo>
                    <a:pt x="206070" y="246176"/>
                  </a:lnTo>
                  <a:lnTo>
                    <a:pt x="212572" y="239547"/>
                  </a:lnTo>
                  <a:lnTo>
                    <a:pt x="214566" y="237515"/>
                  </a:lnTo>
                  <a:lnTo>
                    <a:pt x="222377" y="227901"/>
                  </a:lnTo>
                  <a:lnTo>
                    <a:pt x="229501" y="217322"/>
                  </a:lnTo>
                  <a:lnTo>
                    <a:pt x="235940" y="205778"/>
                  </a:lnTo>
                  <a:lnTo>
                    <a:pt x="199872" y="186588"/>
                  </a:lnTo>
                  <a:lnTo>
                    <a:pt x="195046" y="196164"/>
                  </a:lnTo>
                  <a:lnTo>
                    <a:pt x="189242" y="205079"/>
                  </a:lnTo>
                  <a:lnTo>
                    <a:pt x="151447" y="234696"/>
                  </a:lnTo>
                  <a:lnTo>
                    <a:pt x="138023" y="238315"/>
                  </a:lnTo>
                  <a:lnTo>
                    <a:pt x="137464" y="238315"/>
                  </a:lnTo>
                  <a:lnTo>
                    <a:pt x="124206" y="239547"/>
                  </a:lnTo>
                  <a:lnTo>
                    <a:pt x="80492" y="227063"/>
                  </a:lnTo>
                  <a:lnTo>
                    <a:pt x="50850" y="190423"/>
                  </a:lnTo>
                  <a:lnTo>
                    <a:pt x="44272" y="156489"/>
                  </a:lnTo>
                  <a:lnTo>
                    <a:pt x="237020" y="153835"/>
                  </a:lnTo>
                  <a:close/>
                </a:path>
                <a:path w="1481454" h="408304">
                  <a:moveTo>
                    <a:pt x="550824" y="142354"/>
                  </a:moveTo>
                  <a:lnTo>
                    <a:pt x="542010" y="92862"/>
                  </a:lnTo>
                  <a:lnTo>
                    <a:pt x="517296" y="50977"/>
                  </a:lnTo>
                  <a:lnTo>
                    <a:pt x="506615" y="40817"/>
                  </a:lnTo>
                  <a:lnTo>
                    <a:pt x="506615" y="142354"/>
                  </a:lnTo>
                  <a:lnTo>
                    <a:pt x="506564" y="144614"/>
                  </a:lnTo>
                  <a:lnTo>
                    <a:pt x="494944" y="193878"/>
                  </a:lnTo>
                  <a:lnTo>
                    <a:pt x="460082" y="228282"/>
                  </a:lnTo>
                  <a:lnTo>
                    <a:pt x="427367" y="235369"/>
                  </a:lnTo>
                  <a:lnTo>
                    <a:pt x="409714" y="233959"/>
                  </a:lnTo>
                  <a:lnTo>
                    <a:pt x="406234" y="232918"/>
                  </a:lnTo>
                  <a:lnTo>
                    <a:pt x="393776" y="229196"/>
                  </a:lnTo>
                  <a:lnTo>
                    <a:pt x="356768" y="195745"/>
                  </a:lnTo>
                  <a:lnTo>
                    <a:pt x="343141" y="144614"/>
                  </a:lnTo>
                  <a:lnTo>
                    <a:pt x="344424" y="124485"/>
                  </a:lnTo>
                  <a:lnTo>
                    <a:pt x="367284" y="76835"/>
                  </a:lnTo>
                  <a:lnTo>
                    <a:pt x="403428" y="54483"/>
                  </a:lnTo>
                  <a:lnTo>
                    <a:pt x="408584" y="52755"/>
                  </a:lnTo>
                  <a:lnTo>
                    <a:pt x="424218" y="50977"/>
                  </a:lnTo>
                  <a:lnTo>
                    <a:pt x="439864" y="52324"/>
                  </a:lnTo>
                  <a:lnTo>
                    <a:pt x="454583" y="56819"/>
                  </a:lnTo>
                  <a:lnTo>
                    <a:pt x="492163" y="88760"/>
                  </a:lnTo>
                  <a:lnTo>
                    <a:pt x="506615" y="142354"/>
                  </a:lnTo>
                  <a:lnTo>
                    <a:pt x="506615" y="40817"/>
                  </a:lnTo>
                  <a:lnTo>
                    <a:pt x="499097" y="33743"/>
                  </a:lnTo>
                  <a:lnTo>
                    <a:pt x="478358" y="21805"/>
                  </a:lnTo>
                  <a:lnTo>
                    <a:pt x="454825" y="14795"/>
                  </a:lnTo>
                  <a:lnTo>
                    <a:pt x="428472" y="12712"/>
                  </a:lnTo>
                  <a:lnTo>
                    <a:pt x="403745" y="15595"/>
                  </a:lnTo>
                  <a:lnTo>
                    <a:pt x="381457" y="23507"/>
                  </a:lnTo>
                  <a:lnTo>
                    <a:pt x="361645" y="36474"/>
                  </a:lnTo>
                  <a:lnTo>
                    <a:pt x="344284" y="54483"/>
                  </a:lnTo>
                  <a:lnTo>
                    <a:pt x="343865" y="23507"/>
                  </a:lnTo>
                  <a:lnTo>
                    <a:pt x="343814" y="19850"/>
                  </a:lnTo>
                  <a:lnTo>
                    <a:pt x="300850" y="20434"/>
                  </a:lnTo>
                  <a:lnTo>
                    <a:pt x="306171" y="407174"/>
                  </a:lnTo>
                  <a:lnTo>
                    <a:pt x="306184" y="407758"/>
                  </a:lnTo>
                  <a:lnTo>
                    <a:pt x="349148" y="407174"/>
                  </a:lnTo>
                  <a:lnTo>
                    <a:pt x="346786" y="235369"/>
                  </a:lnTo>
                  <a:lnTo>
                    <a:pt x="346748" y="232918"/>
                  </a:lnTo>
                  <a:lnTo>
                    <a:pt x="364490" y="250939"/>
                  </a:lnTo>
                  <a:lnTo>
                    <a:pt x="384924" y="263715"/>
                  </a:lnTo>
                  <a:lnTo>
                    <a:pt x="408038" y="271233"/>
                  </a:lnTo>
                  <a:lnTo>
                    <a:pt x="433844" y="273481"/>
                  </a:lnTo>
                  <a:lnTo>
                    <a:pt x="459587" y="270764"/>
                  </a:lnTo>
                  <a:lnTo>
                    <a:pt x="502589" y="251218"/>
                  </a:lnTo>
                  <a:lnTo>
                    <a:pt x="533692" y="214261"/>
                  </a:lnTo>
                  <a:lnTo>
                    <a:pt x="549173" y="168249"/>
                  </a:lnTo>
                  <a:lnTo>
                    <a:pt x="550786" y="142951"/>
                  </a:lnTo>
                  <a:lnTo>
                    <a:pt x="550824" y="142354"/>
                  </a:lnTo>
                  <a:close/>
                </a:path>
                <a:path w="1481454" h="408304">
                  <a:moveTo>
                    <a:pt x="930884" y="259461"/>
                  </a:moveTo>
                  <a:lnTo>
                    <a:pt x="810869" y="128016"/>
                  </a:lnTo>
                  <a:lnTo>
                    <a:pt x="916711" y="11950"/>
                  </a:lnTo>
                  <a:lnTo>
                    <a:pt x="866571" y="12623"/>
                  </a:lnTo>
                  <a:lnTo>
                    <a:pt x="774877" y="115379"/>
                  </a:lnTo>
                  <a:lnTo>
                    <a:pt x="773493" y="13919"/>
                  </a:lnTo>
                  <a:lnTo>
                    <a:pt x="730516" y="14516"/>
                  </a:lnTo>
                  <a:lnTo>
                    <a:pt x="731926" y="115963"/>
                  </a:lnTo>
                  <a:lnTo>
                    <a:pt x="637413" y="15798"/>
                  </a:lnTo>
                  <a:lnTo>
                    <a:pt x="587286" y="16484"/>
                  </a:lnTo>
                  <a:lnTo>
                    <a:pt x="696277" y="129590"/>
                  </a:lnTo>
                  <a:lnTo>
                    <a:pt x="579958" y="264299"/>
                  </a:lnTo>
                  <a:lnTo>
                    <a:pt x="633679" y="263563"/>
                  </a:lnTo>
                  <a:lnTo>
                    <a:pt x="724141" y="157861"/>
                  </a:lnTo>
                  <a:lnTo>
                    <a:pt x="732599" y="166103"/>
                  </a:lnTo>
                  <a:lnTo>
                    <a:pt x="733933" y="262178"/>
                  </a:lnTo>
                  <a:lnTo>
                    <a:pt x="776909" y="261594"/>
                  </a:lnTo>
                  <a:lnTo>
                    <a:pt x="775576" y="165506"/>
                  </a:lnTo>
                  <a:lnTo>
                    <a:pt x="783818" y="157035"/>
                  </a:lnTo>
                  <a:lnTo>
                    <a:pt x="877163" y="260210"/>
                  </a:lnTo>
                  <a:lnTo>
                    <a:pt x="930884" y="259461"/>
                  </a:lnTo>
                  <a:close/>
                </a:path>
                <a:path w="1481454" h="408304">
                  <a:moveTo>
                    <a:pt x="1203883" y="321348"/>
                  </a:moveTo>
                  <a:lnTo>
                    <a:pt x="1203032" y="258864"/>
                  </a:lnTo>
                  <a:lnTo>
                    <a:pt x="1202994" y="256247"/>
                  </a:lnTo>
                  <a:lnTo>
                    <a:pt x="1202499" y="220014"/>
                  </a:lnTo>
                  <a:lnTo>
                    <a:pt x="1202486" y="219062"/>
                  </a:lnTo>
                  <a:lnTo>
                    <a:pt x="1202461" y="216827"/>
                  </a:lnTo>
                  <a:lnTo>
                    <a:pt x="1202448" y="216331"/>
                  </a:lnTo>
                  <a:lnTo>
                    <a:pt x="1165453" y="216827"/>
                  </a:lnTo>
                  <a:lnTo>
                    <a:pt x="1163142" y="49758"/>
                  </a:lnTo>
                  <a:lnTo>
                    <a:pt x="1163129" y="48539"/>
                  </a:lnTo>
                  <a:lnTo>
                    <a:pt x="1162608" y="10947"/>
                  </a:lnTo>
                  <a:lnTo>
                    <a:pt x="1162583" y="8547"/>
                  </a:lnTo>
                  <a:lnTo>
                    <a:pt x="1122489" y="9105"/>
                  </a:lnTo>
                  <a:lnTo>
                    <a:pt x="1122489" y="217424"/>
                  </a:lnTo>
                  <a:lnTo>
                    <a:pt x="1004316" y="219062"/>
                  </a:lnTo>
                  <a:lnTo>
                    <a:pt x="1017168" y="204304"/>
                  </a:lnTo>
                  <a:lnTo>
                    <a:pt x="1026261" y="186677"/>
                  </a:lnTo>
                  <a:lnTo>
                    <a:pt x="1031570" y="166192"/>
                  </a:lnTo>
                  <a:lnTo>
                    <a:pt x="1033119" y="142849"/>
                  </a:lnTo>
                  <a:lnTo>
                    <a:pt x="1031836" y="49758"/>
                  </a:lnTo>
                  <a:lnTo>
                    <a:pt x="1120152" y="48539"/>
                  </a:lnTo>
                  <a:lnTo>
                    <a:pt x="1122260" y="201142"/>
                  </a:lnTo>
                  <a:lnTo>
                    <a:pt x="1122299" y="204304"/>
                  </a:lnTo>
                  <a:lnTo>
                    <a:pt x="1122400" y="211289"/>
                  </a:lnTo>
                  <a:lnTo>
                    <a:pt x="1122489" y="217424"/>
                  </a:lnTo>
                  <a:lnTo>
                    <a:pt x="1122489" y="9105"/>
                  </a:lnTo>
                  <a:lnTo>
                    <a:pt x="988326" y="10947"/>
                  </a:lnTo>
                  <a:lnTo>
                    <a:pt x="989838" y="121361"/>
                  </a:lnTo>
                  <a:lnTo>
                    <a:pt x="989495" y="142265"/>
                  </a:lnTo>
                  <a:lnTo>
                    <a:pt x="980592" y="187159"/>
                  </a:lnTo>
                  <a:lnTo>
                    <a:pt x="949566" y="217576"/>
                  </a:lnTo>
                  <a:lnTo>
                    <a:pt x="935101" y="220014"/>
                  </a:lnTo>
                  <a:lnTo>
                    <a:pt x="936485" y="321348"/>
                  </a:lnTo>
                  <a:lnTo>
                    <a:pt x="936536" y="325031"/>
                  </a:lnTo>
                  <a:lnTo>
                    <a:pt x="975918" y="324497"/>
                  </a:lnTo>
                  <a:lnTo>
                    <a:pt x="975029" y="258864"/>
                  </a:lnTo>
                  <a:lnTo>
                    <a:pt x="1163599" y="256247"/>
                  </a:lnTo>
                  <a:lnTo>
                    <a:pt x="1164501" y="321348"/>
                  </a:lnTo>
                  <a:lnTo>
                    <a:pt x="1164501" y="321894"/>
                  </a:lnTo>
                  <a:lnTo>
                    <a:pt x="1203883" y="321348"/>
                  </a:lnTo>
                  <a:close/>
                </a:path>
                <a:path w="1481454" h="408304">
                  <a:moveTo>
                    <a:pt x="1481086" y="251879"/>
                  </a:moveTo>
                  <a:lnTo>
                    <a:pt x="1481061" y="249707"/>
                  </a:lnTo>
                  <a:lnTo>
                    <a:pt x="1480959" y="242252"/>
                  </a:lnTo>
                  <a:lnTo>
                    <a:pt x="1480883" y="236372"/>
                  </a:lnTo>
                  <a:lnTo>
                    <a:pt x="1480756" y="227368"/>
                  </a:lnTo>
                  <a:lnTo>
                    <a:pt x="1480654" y="220611"/>
                  </a:lnTo>
                  <a:lnTo>
                    <a:pt x="1480616" y="217855"/>
                  </a:lnTo>
                  <a:lnTo>
                    <a:pt x="1478495" y="63106"/>
                  </a:lnTo>
                  <a:lnTo>
                    <a:pt x="1478368" y="54533"/>
                  </a:lnTo>
                  <a:lnTo>
                    <a:pt x="1478318" y="50952"/>
                  </a:lnTo>
                  <a:lnTo>
                    <a:pt x="1478216" y="43688"/>
                  </a:lnTo>
                  <a:lnTo>
                    <a:pt x="1478178" y="40017"/>
                  </a:lnTo>
                  <a:lnTo>
                    <a:pt x="1477759" y="9639"/>
                  </a:lnTo>
                  <a:lnTo>
                    <a:pt x="1477683" y="4203"/>
                  </a:lnTo>
                  <a:lnTo>
                    <a:pt x="1438808" y="4737"/>
                  </a:lnTo>
                  <a:lnTo>
                    <a:pt x="1438808" y="128905"/>
                  </a:lnTo>
                  <a:lnTo>
                    <a:pt x="1437665" y="147574"/>
                  </a:lnTo>
                  <a:lnTo>
                    <a:pt x="1417345" y="194856"/>
                  </a:lnTo>
                  <a:lnTo>
                    <a:pt x="1375549" y="220611"/>
                  </a:lnTo>
                  <a:lnTo>
                    <a:pt x="1357718" y="222529"/>
                  </a:lnTo>
                  <a:lnTo>
                    <a:pt x="1339888" y="221170"/>
                  </a:lnTo>
                  <a:lnTo>
                    <a:pt x="1297990" y="197408"/>
                  </a:lnTo>
                  <a:lnTo>
                    <a:pt x="1276908" y="150177"/>
                  </a:lnTo>
                  <a:lnTo>
                    <a:pt x="1275321" y="131165"/>
                  </a:lnTo>
                  <a:lnTo>
                    <a:pt x="1275372" y="128905"/>
                  </a:lnTo>
                  <a:lnTo>
                    <a:pt x="1287792" y="76504"/>
                  </a:lnTo>
                  <a:lnTo>
                    <a:pt x="1323860" y="44615"/>
                  </a:lnTo>
                  <a:lnTo>
                    <a:pt x="1355178" y="38138"/>
                  </a:lnTo>
                  <a:lnTo>
                    <a:pt x="1370863" y="39408"/>
                  </a:lnTo>
                  <a:lnTo>
                    <a:pt x="1412798" y="61226"/>
                  </a:lnTo>
                  <a:lnTo>
                    <a:pt x="1436954" y="108115"/>
                  </a:lnTo>
                  <a:lnTo>
                    <a:pt x="1438808" y="128905"/>
                  </a:lnTo>
                  <a:lnTo>
                    <a:pt x="1438808" y="4737"/>
                  </a:lnTo>
                  <a:lnTo>
                    <a:pt x="1434719" y="4787"/>
                  </a:lnTo>
                  <a:lnTo>
                    <a:pt x="1435138" y="35509"/>
                  </a:lnTo>
                  <a:lnTo>
                    <a:pt x="1435201" y="40017"/>
                  </a:lnTo>
                  <a:lnTo>
                    <a:pt x="1433372" y="38138"/>
                  </a:lnTo>
                  <a:lnTo>
                    <a:pt x="1418005" y="22237"/>
                  </a:lnTo>
                  <a:lnTo>
                    <a:pt x="1398066" y="9639"/>
                  </a:lnTo>
                  <a:lnTo>
                    <a:pt x="1375359" y="2222"/>
                  </a:lnTo>
                  <a:lnTo>
                    <a:pt x="1349895" y="0"/>
                  </a:lnTo>
                  <a:lnTo>
                    <a:pt x="1325537" y="2489"/>
                  </a:lnTo>
                  <a:lnTo>
                    <a:pt x="1282954" y="20243"/>
                  </a:lnTo>
                  <a:lnTo>
                    <a:pt x="1249705" y="54533"/>
                  </a:lnTo>
                  <a:lnTo>
                    <a:pt x="1232903" y="102362"/>
                  </a:lnTo>
                  <a:lnTo>
                    <a:pt x="1231150" y="130556"/>
                  </a:lnTo>
                  <a:lnTo>
                    <a:pt x="1231112" y="131165"/>
                  </a:lnTo>
                  <a:lnTo>
                    <a:pt x="1240675" y="186258"/>
                  </a:lnTo>
                  <a:lnTo>
                    <a:pt x="1267663" y="227368"/>
                  </a:lnTo>
                  <a:lnTo>
                    <a:pt x="1306957" y="252793"/>
                  </a:lnTo>
                  <a:lnTo>
                    <a:pt x="1353477" y="260794"/>
                  </a:lnTo>
                  <a:lnTo>
                    <a:pt x="1378432" y="257848"/>
                  </a:lnTo>
                  <a:lnTo>
                    <a:pt x="1400771" y="249707"/>
                  </a:lnTo>
                  <a:lnTo>
                    <a:pt x="1420520" y="236372"/>
                  </a:lnTo>
                  <a:lnTo>
                    <a:pt x="1433322" y="222529"/>
                  </a:lnTo>
                  <a:lnTo>
                    <a:pt x="1437652" y="217855"/>
                  </a:lnTo>
                  <a:lnTo>
                    <a:pt x="1437690" y="220611"/>
                  </a:lnTo>
                  <a:lnTo>
                    <a:pt x="1437779" y="227368"/>
                  </a:lnTo>
                  <a:lnTo>
                    <a:pt x="1437906" y="236372"/>
                  </a:lnTo>
                  <a:lnTo>
                    <a:pt x="1437982" y="242252"/>
                  </a:lnTo>
                  <a:lnTo>
                    <a:pt x="1438097" y="249707"/>
                  </a:lnTo>
                  <a:lnTo>
                    <a:pt x="1438135" y="252476"/>
                  </a:lnTo>
                  <a:lnTo>
                    <a:pt x="1481086" y="25187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61458" y="5430337"/>
              <a:ext cx="198674" cy="249332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604938" y="5429122"/>
              <a:ext cx="183795" cy="248264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4947373" y="5412999"/>
              <a:ext cx="853440" cy="395605"/>
            </a:xfrm>
            <a:custGeom>
              <a:avLst/>
              <a:gdLst/>
              <a:ahLst/>
              <a:cxnLst/>
              <a:rect l="l" t="t" r="r" b="b"/>
              <a:pathLst>
                <a:path w="853439" h="395604">
                  <a:moveTo>
                    <a:pt x="268782" y="321652"/>
                  </a:moveTo>
                  <a:lnTo>
                    <a:pt x="267931" y="259168"/>
                  </a:lnTo>
                  <a:lnTo>
                    <a:pt x="267893" y="256565"/>
                  </a:lnTo>
                  <a:lnTo>
                    <a:pt x="267398" y="220319"/>
                  </a:lnTo>
                  <a:lnTo>
                    <a:pt x="267385" y="219354"/>
                  </a:lnTo>
                  <a:lnTo>
                    <a:pt x="267360" y="217144"/>
                  </a:lnTo>
                  <a:lnTo>
                    <a:pt x="267347" y="216636"/>
                  </a:lnTo>
                  <a:lnTo>
                    <a:pt x="230352" y="217144"/>
                  </a:lnTo>
                  <a:lnTo>
                    <a:pt x="228053" y="50063"/>
                  </a:lnTo>
                  <a:lnTo>
                    <a:pt x="228041" y="48844"/>
                  </a:lnTo>
                  <a:lnTo>
                    <a:pt x="227520" y="11264"/>
                  </a:lnTo>
                  <a:lnTo>
                    <a:pt x="227482" y="8864"/>
                  </a:lnTo>
                  <a:lnTo>
                    <a:pt x="187388" y="9423"/>
                  </a:lnTo>
                  <a:lnTo>
                    <a:pt x="187388" y="217728"/>
                  </a:lnTo>
                  <a:lnTo>
                    <a:pt x="69215" y="219354"/>
                  </a:lnTo>
                  <a:lnTo>
                    <a:pt x="82067" y="204609"/>
                  </a:lnTo>
                  <a:lnTo>
                    <a:pt x="91160" y="186982"/>
                  </a:lnTo>
                  <a:lnTo>
                    <a:pt x="96469" y="166497"/>
                  </a:lnTo>
                  <a:lnTo>
                    <a:pt x="98018" y="143167"/>
                  </a:lnTo>
                  <a:lnTo>
                    <a:pt x="96735" y="50063"/>
                  </a:lnTo>
                  <a:lnTo>
                    <a:pt x="185051" y="48844"/>
                  </a:lnTo>
                  <a:lnTo>
                    <a:pt x="187159" y="201460"/>
                  </a:lnTo>
                  <a:lnTo>
                    <a:pt x="187198" y="204609"/>
                  </a:lnTo>
                  <a:lnTo>
                    <a:pt x="187299" y="211594"/>
                  </a:lnTo>
                  <a:lnTo>
                    <a:pt x="187388" y="217728"/>
                  </a:lnTo>
                  <a:lnTo>
                    <a:pt x="187388" y="9423"/>
                  </a:lnTo>
                  <a:lnTo>
                    <a:pt x="53225" y="11264"/>
                  </a:lnTo>
                  <a:lnTo>
                    <a:pt x="54749" y="121666"/>
                  </a:lnTo>
                  <a:lnTo>
                    <a:pt x="54406" y="142570"/>
                  </a:lnTo>
                  <a:lnTo>
                    <a:pt x="45504" y="187464"/>
                  </a:lnTo>
                  <a:lnTo>
                    <a:pt x="14465" y="217881"/>
                  </a:lnTo>
                  <a:lnTo>
                    <a:pt x="0" y="220319"/>
                  </a:lnTo>
                  <a:lnTo>
                    <a:pt x="1384" y="321652"/>
                  </a:lnTo>
                  <a:lnTo>
                    <a:pt x="1435" y="325348"/>
                  </a:lnTo>
                  <a:lnTo>
                    <a:pt x="40830" y="324815"/>
                  </a:lnTo>
                  <a:lnTo>
                    <a:pt x="39928" y="259168"/>
                  </a:lnTo>
                  <a:lnTo>
                    <a:pt x="228511" y="256565"/>
                  </a:lnTo>
                  <a:lnTo>
                    <a:pt x="229412" y="321652"/>
                  </a:lnTo>
                  <a:lnTo>
                    <a:pt x="229412" y="322199"/>
                  </a:lnTo>
                  <a:lnTo>
                    <a:pt x="268782" y="321652"/>
                  </a:lnTo>
                  <a:close/>
                </a:path>
                <a:path w="853439" h="395604">
                  <a:moveTo>
                    <a:pt x="559828" y="129628"/>
                  </a:moveTo>
                  <a:lnTo>
                    <a:pt x="551002" y="80149"/>
                  </a:lnTo>
                  <a:lnTo>
                    <a:pt x="526288" y="38265"/>
                  </a:lnTo>
                  <a:lnTo>
                    <a:pt x="515607" y="28117"/>
                  </a:lnTo>
                  <a:lnTo>
                    <a:pt x="515607" y="129628"/>
                  </a:lnTo>
                  <a:lnTo>
                    <a:pt x="515556" y="131889"/>
                  </a:lnTo>
                  <a:lnTo>
                    <a:pt x="503923" y="181165"/>
                  </a:lnTo>
                  <a:lnTo>
                    <a:pt x="469074" y="215569"/>
                  </a:lnTo>
                  <a:lnTo>
                    <a:pt x="436346" y="222656"/>
                  </a:lnTo>
                  <a:lnTo>
                    <a:pt x="418706" y="221246"/>
                  </a:lnTo>
                  <a:lnTo>
                    <a:pt x="415201" y="220192"/>
                  </a:lnTo>
                  <a:lnTo>
                    <a:pt x="402767" y="216484"/>
                  </a:lnTo>
                  <a:lnTo>
                    <a:pt x="365760" y="183032"/>
                  </a:lnTo>
                  <a:lnTo>
                    <a:pt x="352132" y="131889"/>
                  </a:lnTo>
                  <a:lnTo>
                    <a:pt x="353428" y="111772"/>
                  </a:lnTo>
                  <a:lnTo>
                    <a:pt x="376262" y="64122"/>
                  </a:lnTo>
                  <a:lnTo>
                    <a:pt x="412419" y="41757"/>
                  </a:lnTo>
                  <a:lnTo>
                    <a:pt x="417563" y="40043"/>
                  </a:lnTo>
                  <a:lnTo>
                    <a:pt x="433209" y="38265"/>
                  </a:lnTo>
                  <a:lnTo>
                    <a:pt x="448856" y="39611"/>
                  </a:lnTo>
                  <a:lnTo>
                    <a:pt x="463575" y="44107"/>
                  </a:lnTo>
                  <a:lnTo>
                    <a:pt x="501142" y="76060"/>
                  </a:lnTo>
                  <a:lnTo>
                    <a:pt x="515607" y="129628"/>
                  </a:lnTo>
                  <a:lnTo>
                    <a:pt x="515607" y="28117"/>
                  </a:lnTo>
                  <a:lnTo>
                    <a:pt x="508076" y="21031"/>
                  </a:lnTo>
                  <a:lnTo>
                    <a:pt x="487349" y="9093"/>
                  </a:lnTo>
                  <a:lnTo>
                    <a:pt x="463804" y="2082"/>
                  </a:lnTo>
                  <a:lnTo>
                    <a:pt x="437464" y="0"/>
                  </a:lnTo>
                  <a:lnTo>
                    <a:pt x="412724" y="2882"/>
                  </a:lnTo>
                  <a:lnTo>
                    <a:pt x="390448" y="10795"/>
                  </a:lnTo>
                  <a:lnTo>
                    <a:pt x="370624" y="23761"/>
                  </a:lnTo>
                  <a:lnTo>
                    <a:pt x="353275" y="41757"/>
                  </a:lnTo>
                  <a:lnTo>
                    <a:pt x="352856" y="10795"/>
                  </a:lnTo>
                  <a:lnTo>
                    <a:pt x="352806" y="7137"/>
                  </a:lnTo>
                  <a:lnTo>
                    <a:pt x="309829" y="7734"/>
                  </a:lnTo>
                  <a:lnTo>
                    <a:pt x="315163" y="394449"/>
                  </a:lnTo>
                  <a:lnTo>
                    <a:pt x="315175" y="395046"/>
                  </a:lnTo>
                  <a:lnTo>
                    <a:pt x="358140" y="394449"/>
                  </a:lnTo>
                  <a:lnTo>
                    <a:pt x="355777" y="222656"/>
                  </a:lnTo>
                  <a:lnTo>
                    <a:pt x="355752" y="220192"/>
                  </a:lnTo>
                  <a:lnTo>
                    <a:pt x="373481" y="238226"/>
                  </a:lnTo>
                  <a:lnTo>
                    <a:pt x="393915" y="251002"/>
                  </a:lnTo>
                  <a:lnTo>
                    <a:pt x="417029" y="258521"/>
                  </a:lnTo>
                  <a:lnTo>
                    <a:pt x="442849" y="260769"/>
                  </a:lnTo>
                  <a:lnTo>
                    <a:pt x="468579" y="258051"/>
                  </a:lnTo>
                  <a:lnTo>
                    <a:pt x="511581" y="238506"/>
                  </a:lnTo>
                  <a:lnTo>
                    <a:pt x="542683" y="201561"/>
                  </a:lnTo>
                  <a:lnTo>
                    <a:pt x="558165" y="155524"/>
                  </a:lnTo>
                  <a:lnTo>
                    <a:pt x="559777" y="130251"/>
                  </a:lnTo>
                  <a:lnTo>
                    <a:pt x="559828" y="129628"/>
                  </a:lnTo>
                  <a:close/>
                </a:path>
                <a:path w="853439" h="395604">
                  <a:moveTo>
                    <a:pt x="852893" y="228"/>
                  </a:moveTo>
                  <a:lnTo>
                    <a:pt x="805141" y="889"/>
                  </a:lnTo>
                  <a:lnTo>
                    <a:pt x="727024" y="179260"/>
                  </a:lnTo>
                  <a:lnTo>
                    <a:pt x="636854" y="3213"/>
                  </a:lnTo>
                  <a:lnTo>
                    <a:pt x="587921" y="3886"/>
                  </a:lnTo>
                  <a:lnTo>
                    <a:pt x="704989" y="226707"/>
                  </a:lnTo>
                  <a:lnTo>
                    <a:pt x="627278" y="390740"/>
                  </a:lnTo>
                  <a:lnTo>
                    <a:pt x="675030" y="390080"/>
                  </a:lnTo>
                  <a:lnTo>
                    <a:pt x="852893" y="22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845633" y="5410568"/>
              <a:ext cx="147356" cy="249699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6139116" y="5396553"/>
              <a:ext cx="853440" cy="395605"/>
            </a:xfrm>
            <a:custGeom>
              <a:avLst/>
              <a:gdLst/>
              <a:ahLst/>
              <a:cxnLst/>
              <a:rect l="l" t="t" r="r" b="b"/>
              <a:pathLst>
                <a:path w="853440" h="395604">
                  <a:moveTo>
                    <a:pt x="268795" y="321678"/>
                  </a:moveTo>
                  <a:lnTo>
                    <a:pt x="267944" y="259181"/>
                  </a:lnTo>
                  <a:lnTo>
                    <a:pt x="267906" y="256578"/>
                  </a:lnTo>
                  <a:lnTo>
                    <a:pt x="267411" y="220332"/>
                  </a:lnTo>
                  <a:lnTo>
                    <a:pt x="267398" y="219379"/>
                  </a:lnTo>
                  <a:lnTo>
                    <a:pt x="267373" y="217157"/>
                  </a:lnTo>
                  <a:lnTo>
                    <a:pt x="267360" y="216649"/>
                  </a:lnTo>
                  <a:lnTo>
                    <a:pt x="230365" y="217157"/>
                  </a:lnTo>
                  <a:lnTo>
                    <a:pt x="228053" y="50088"/>
                  </a:lnTo>
                  <a:lnTo>
                    <a:pt x="228041" y="48869"/>
                  </a:lnTo>
                  <a:lnTo>
                    <a:pt x="227520" y="11277"/>
                  </a:lnTo>
                  <a:lnTo>
                    <a:pt x="227495" y="8877"/>
                  </a:lnTo>
                  <a:lnTo>
                    <a:pt x="187401" y="9436"/>
                  </a:lnTo>
                  <a:lnTo>
                    <a:pt x="187401" y="217754"/>
                  </a:lnTo>
                  <a:lnTo>
                    <a:pt x="69227" y="219379"/>
                  </a:lnTo>
                  <a:lnTo>
                    <a:pt x="82080" y="204622"/>
                  </a:lnTo>
                  <a:lnTo>
                    <a:pt x="91160" y="186994"/>
                  </a:lnTo>
                  <a:lnTo>
                    <a:pt x="96481" y="166522"/>
                  </a:lnTo>
                  <a:lnTo>
                    <a:pt x="98018" y="143179"/>
                  </a:lnTo>
                  <a:lnTo>
                    <a:pt x="96735" y="50088"/>
                  </a:lnTo>
                  <a:lnTo>
                    <a:pt x="185064" y="48869"/>
                  </a:lnTo>
                  <a:lnTo>
                    <a:pt x="187172" y="201472"/>
                  </a:lnTo>
                  <a:lnTo>
                    <a:pt x="187210" y="204622"/>
                  </a:lnTo>
                  <a:lnTo>
                    <a:pt x="187312" y="211607"/>
                  </a:lnTo>
                  <a:lnTo>
                    <a:pt x="187401" y="217754"/>
                  </a:lnTo>
                  <a:lnTo>
                    <a:pt x="187401" y="9436"/>
                  </a:lnTo>
                  <a:lnTo>
                    <a:pt x="53238" y="11277"/>
                  </a:lnTo>
                  <a:lnTo>
                    <a:pt x="54749" y="121678"/>
                  </a:lnTo>
                  <a:lnTo>
                    <a:pt x="54406" y="142582"/>
                  </a:lnTo>
                  <a:lnTo>
                    <a:pt x="45504" y="187464"/>
                  </a:lnTo>
                  <a:lnTo>
                    <a:pt x="14478" y="217893"/>
                  </a:lnTo>
                  <a:lnTo>
                    <a:pt x="0" y="220332"/>
                  </a:lnTo>
                  <a:lnTo>
                    <a:pt x="1384" y="321678"/>
                  </a:lnTo>
                  <a:lnTo>
                    <a:pt x="1435" y="325348"/>
                  </a:lnTo>
                  <a:lnTo>
                    <a:pt x="40830" y="324815"/>
                  </a:lnTo>
                  <a:lnTo>
                    <a:pt x="39928" y="259181"/>
                  </a:lnTo>
                  <a:lnTo>
                    <a:pt x="228511" y="256578"/>
                  </a:lnTo>
                  <a:lnTo>
                    <a:pt x="229412" y="321678"/>
                  </a:lnTo>
                  <a:lnTo>
                    <a:pt x="229412" y="322224"/>
                  </a:lnTo>
                  <a:lnTo>
                    <a:pt x="268795" y="321678"/>
                  </a:lnTo>
                  <a:close/>
                </a:path>
                <a:path w="853440" h="395604">
                  <a:moveTo>
                    <a:pt x="559828" y="129641"/>
                  </a:moveTo>
                  <a:lnTo>
                    <a:pt x="551002" y="80149"/>
                  </a:lnTo>
                  <a:lnTo>
                    <a:pt x="526288" y="38265"/>
                  </a:lnTo>
                  <a:lnTo>
                    <a:pt x="515607" y="28117"/>
                  </a:lnTo>
                  <a:lnTo>
                    <a:pt x="515607" y="129641"/>
                  </a:lnTo>
                  <a:lnTo>
                    <a:pt x="515556" y="131902"/>
                  </a:lnTo>
                  <a:lnTo>
                    <a:pt x="503936" y="181165"/>
                  </a:lnTo>
                  <a:lnTo>
                    <a:pt x="469087" y="215569"/>
                  </a:lnTo>
                  <a:lnTo>
                    <a:pt x="436346" y="222669"/>
                  </a:lnTo>
                  <a:lnTo>
                    <a:pt x="418706" y="221246"/>
                  </a:lnTo>
                  <a:lnTo>
                    <a:pt x="415226" y="220205"/>
                  </a:lnTo>
                  <a:lnTo>
                    <a:pt x="402767" y="216484"/>
                  </a:lnTo>
                  <a:lnTo>
                    <a:pt x="365760" y="183045"/>
                  </a:lnTo>
                  <a:lnTo>
                    <a:pt x="352132" y="131902"/>
                  </a:lnTo>
                  <a:lnTo>
                    <a:pt x="353428" y="111785"/>
                  </a:lnTo>
                  <a:lnTo>
                    <a:pt x="376275" y="64122"/>
                  </a:lnTo>
                  <a:lnTo>
                    <a:pt x="412419" y="41770"/>
                  </a:lnTo>
                  <a:lnTo>
                    <a:pt x="433209" y="38265"/>
                  </a:lnTo>
                  <a:lnTo>
                    <a:pt x="448856" y="39624"/>
                  </a:lnTo>
                  <a:lnTo>
                    <a:pt x="490258" y="62547"/>
                  </a:lnTo>
                  <a:lnTo>
                    <a:pt x="513854" y="109893"/>
                  </a:lnTo>
                  <a:lnTo>
                    <a:pt x="515607" y="129641"/>
                  </a:lnTo>
                  <a:lnTo>
                    <a:pt x="515607" y="28117"/>
                  </a:lnTo>
                  <a:lnTo>
                    <a:pt x="508088" y="21031"/>
                  </a:lnTo>
                  <a:lnTo>
                    <a:pt x="487349" y="9093"/>
                  </a:lnTo>
                  <a:lnTo>
                    <a:pt x="463816" y="2082"/>
                  </a:lnTo>
                  <a:lnTo>
                    <a:pt x="437464" y="0"/>
                  </a:lnTo>
                  <a:lnTo>
                    <a:pt x="412724" y="2882"/>
                  </a:lnTo>
                  <a:lnTo>
                    <a:pt x="390448" y="10795"/>
                  </a:lnTo>
                  <a:lnTo>
                    <a:pt x="370636" y="23761"/>
                  </a:lnTo>
                  <a:lnTo>
                    <a:pt x="353275" y="41770"/>
                  </a:lnTo>
                  <a:lnTo>
                    <a:pt x="352856" y="10795"/>
                  </a:lnTo>
                  <a:lnTo>
                    <a:pt x="352806" y="7137"/>
                  </a:lnTo>
                  <a:lnTo>
                    <a:pt x="309829" y="7734"/>
                  </a:lnTo>
                  <a:lnTo>
                    <a:pt x="315163" y="394462"/>
                  </a:lnTo>
                  <a:lnTo>
                    <a:pt x="315175" y="395058"/>
                  </a:lnTo>
                  <a:lnTo>
                    <a:pt x="358140" y="394462"/>
                  </a:lnTo>
                  <a:lnTo>
                    <a:pt x="355777" y="222669"/>
                  </a:lnTo>
                  <a:lnTo>
                    <a:pt x="355752" y="220205"/>
                  </a:lnTo>
                  <a:lnTo>
                    <a:pt x="373494" y="238239"/>
                  </a:lnTo>
                  <a:lnTo>
                    <a:pt x="393915" y="251015"/>
                  </a:lnTo>
                  <a:lnTo>
                    <a:pt x="417029" y="258521"/>
                  </a:lnTo>
                  <a:lnTo>
                    <a:pt x="442849" y="260781"/>
                  </a:lnTo>
                  <a:lnTo>
                    <a:pt x="468579" y="258051"/>
                  </a:lnTo>
                  <a:lnTo>
                    <a:pt x="511581" y="238506"/>
                  </a:lnTo>
                  <a:lnTo>
                    <a:pt x="542683" y="201561"/>
                  </a:lnTo>
                  <a:lnTo>
                    <a:pt x="558165" y="155536"/>
                  </a:lnTo>
                  <a:lnTo>
                    <a:pt x="559676" y="131902"/>
                  </a:lnTo>
                  <a:lnTo>
                    <a:pt x="559790" y="130251"/>
                  </a:lnTo>
                  <a:lnTo>
                    <a:pt x="559828" y="129641"/>
                  </a:lnTo>
                  <a:close/>
                </a:path>
                <a:path w="853440" h="395604">
                  <a:moveTo>
                    <a:pt x="852906" y="241"/>
                  </a:moveTo>
                  <a:lnTo>
                    <a:pt x="805167" y="914"/>
                  </a:lnTo>
                  <a:lnTo>
                    <a:pt x="727036" y="179273"/>
                  </a:lnTo>
                  <a:lnTo>
                    <a:pt x="636866" y="3225"/>
                  </a:lnTo>
                  <a:lnTo>
                    <a:pt x="587933" y="3911"/>
                  </a:lnTo>
                  <a:lnTo>
                    <a:pt x="705015" y="226720"/>
                  </a:lnTo>
                  <a:lnTo>
                    <a:pt x="627291" y="390753"/>
                  </a:lnTo>
                  <a:lnTo>
                    <a:pt x="675030" y="390093"/>
                  </a:lnTo>
                  <a:lnTo>
                    <a:pt x="852906" y="24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037387" y="5394139"/>
              <a:ext cx="147346" cy="249699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1500708" y="5386139"/>
              <a:ext cx="6101080" cy="1134110"/>
            </a:xfrm>
            <a:custGeom>
              <a:avLst/>
              <a:gdLst/>
              <a:ahLst/>
              <a:cxnLst/>
              <a:rect l="l" t="t" r="r" b="b"/>
              <a:pathLst>
                <a:path w="6101080" h="1134109">
                  <a:moveTo>
                    <a:pt x="366953" y="1128890"/>
                  </a:moveTo>
                  <a:lnTo>
                    <a:pt x="365861" y="1049794"/>
                  </a:lnTo>
                  <a:lnTo>
                    <a:pt x="365810" y="1045921"/>
                  </a:lnTo>
                  <a:lnTo>
                    <a:pt x="365302" y="1008595"/>
                  </a:lnTo>
                  <a:lnTo>
                    <a:pt x="365277" y="1007541"/>
                  </a:lnTo>
                  <a:lnTo>
                    <a:pt x="365239" y="1004176"/>
                  </a:lnTo>
                  <a:lnTo>
                    <a:pt x="365226" y="1003554"/>
                  </a:lnTo>
                  <a:lnTo>
                    <a:pt x="319874" y="1004176"/>
                  </a:lnTo>
                  <a:lnTo>
                    <a:pt x="315582" y="692404"/>
                  </a:lnTo>
                  <a:lnTo>
                    <a:pt x="315556" y="690283"/>
                  </a:lnTo>
                  <a:lnTo>
                    <a:pt x="315010" y="651256"/>
                  </a:lnTo>
                  <a:lnTo>
                    <a:pt x="314972" y="647915"/>
                  </a:lnTo>
                  <a:lnTo>
                    <a:pt x="275717" y="648462"/>
                  </a:lnTo>
                  <a:lnTo>
                    <a:pt x="275717" y="1004798"/>
                  </a:lnTo>
                  <a:lnTo>
                    <a:pt x="77000" y="1007541"/>
                  </a:lnTo>
                  <a:lnTo>
                    <a:pt x="101244" y="973074"/>
                  </a:lnTo>
                  <a:lnTo>
                    <a:pt x="116878" y="913269"/>
                  </a:lnTo>
                  <a:lnTo>
                    <a:pt x="119557" y="849388"/>
                  </a:lnTo>
                  <a:lnTo>
                    <a:pt x="119570" y="848791"/>
                  </a:lnTo>
                  <a:lnTo>
                    <a:pt x="117411" y="692404"/>
                  </a:lnTo>
                  <a:lnTo>
                    <a:pt x="271373" y="690283"/>
                  </a:lnTo>
                  <a:lnTo>
                    <a:pt x="275437" y="985215"/>
                  </a:lnTo>
                  <a:lnTo>
                    <a:pt x="275551" y="993470"/>
                  </a:lnTo>
                  <a:lnTo>
                    <a:pt x="275602" y="996861"/>
                  </a:lnTo>
                  <a:lnTo>
                    <a:pt x="275717" y="1004798"/>
                  </a:lnTo>
                  <a:lnTo>
                    <a:pt x="275717" y="648462"/>
                  </a:lnTo>
                  <a:lnTo>
                    <a:pt x="72682" y="651256"/>
                  </a:lnTo>
                  <a:lnTo>
                    <a:pt x="75399" y="848791"/>
                  </a:lnTo>
                  <a:lnTo>
                    <a:pt x="75399" y="849388"/>
                  </a:lnTo>
                  <a:lnTo>
                    <a:pt x="72656" y="909561"/>
                  </a:lnTo>
                  <a:lnTo>
                    <a:pt x="62522" y="954024"/>
                  </a:lnTo>
                  <a:lnTo>
                    <a:pt x="36817" y="993470"/>
                  </a:lnTo>
                  <a:lnTo>
                    <a:pt x="0" y="1008595"/>
                  </a:lnTo>
                  <a:lnTo>
                    <a:pt x="1663" y="1128890"/>
                  </a:lnTo>
                  <a:lnTo>
                    <a:pt x="1727" y="1133932"/>
                  </a:lnTo>
                  <a:lnTo>
                    <a:pt x="43510" y="1133348"/>
                  </a:lnTo>
                  <a:lnTo>
                    <a:pt x="42367" y="1049794"/>
                  </a:lnTo>
                  <a:lnTo>
                    <a:pt x="324040" y="1045921"/>
                  </a:lnTo>
                  <a:lnTo>
                    <a:pt x="325196" y="1128890"/>
                  </a:lnTo>
                  <a:lnTo>
                    <a:pt x="325196" y="1129474"/>
                  </a:lnTo>
                  <a:lnTo>
                    <a:pt x="366953" y="1128890"/>
                  </a:lnTo>
                  <a:close/>
                </a:path>
                <a:path w="6101080" h="1134109">
                  <a:moveTo>
                    <a:pt x="660120" y="918311"/>
                  </a:moveTo>
                  <a:lnTo>
                    <a:pt x="650151" y="866927"/>
                  </a:lnTo>
                  <a:lnTo>
                    <a:pt x="623735" y="827735"/>
                  </a:lnTo>
                  <a:lnTo>
                    <a:pt x="621525" y="825131"/>
                  </a:lnTo>
                  <a:lnTo>
                    <a:pt x="615962" y="820724"/>
                  </a:lnTo>
                  <a:lnTo>
                    <a:pt x="615962" y="918933"/>
                  </a:lnTo>
                  <a:lnTo>
                    <a:pt x="614641" y="939279"/>
                  </a:lnTo>
                  <a:lnTo>
                    <a:pt x="591223" y="986713"/>
                  </a:lnTo>
                  <a:lnTo>
                    <a:pt x="547357" y="1010259"/>
                  </a:lnTo>
                  <a:lnTo>
                    <a:pt x="530098" y="1012024"/>
                  </a:lnTo>
                  <a:lnTo>
                    <a:pt x="512813" y="1010742"/>
                  </a:lnTo>
                  <a:lnTo>
                    <a:pt x="468299" y="988428"/>
                  </a:lnTo>
                  <a:lnTo>
                    <a:pt x="443585" y="941641"/>
                  </a:lnTo>
                  <a:lnTo>
                    <a:pt x="441769" y="921931"/>
                  </a:lnTo>
                  <a:lnTo>
                    <a:pt x="441706" y="921334"/>
                  </a:lnTo>
                  <a:lnTo>
                    <a:pt x="447509" y="882827"/>
                  </a:lnTo>
                  <a:lnTo>
                    <a:pt x="479348" y="842225"/>
                  </a:lnTo>
                  <a:lnTo>
                    <a:pt x="526529" y="827735"/>
                  </a:lnTo>
                  <a:lnTo>
                    <a:pt x="528967" y="827735"/>
                  </a:lnTo>
                  <a:lnTo>
                    <a:pt x="576135" y="840727"/>
                  </a:lnTo>
                  <a:lnTo>
                    <a:pt x="609092" y="880224"/>
                  </a:lnTo>
                  <a:lnTo>
                    <a:pt x="615911" y="918311"/>
                  </a:lnTo>
                  <a:lnTo>
                    <a:pt x="615962" y="918933"/>
                  </a:lnTo>
                  <a:lnTo>
                    <a:pt x="615962" y="820724"/>
                  </a:lnTo>
                  <a:lnTo>
                    <a:pt x="601446" y="809218"/>
                  </a:lnTo>
                  <a:lnTo>
                    <a:pt x="579005" y="797966"/>
                  </a:lnTo>
                  <a:lnTo>
                    <a:pt x="554202" y="791375"/>
                  </a:lnTo>
                  <a:lnTo>
                    <a:pt x="527037" y="789432"/>
                  </a:lnTo>
                  <a:lnTo>
                    <a:pt x="499922" y="792124"/>
                  </a:lnTo>
                  <a:lnTo>
                    <a:pt x="453174" y="811263"/>
                  </a:lnTo>
                  <a:lnTo>
                    <a:pt x="417499" y="847699"/>
                  </a:lnTo>
                  <a:lnTo>
                    <a:pt x="399491" y="894803"/>
                  </a:lnTo>
                  <a:lnTo>
                    <a:pt x="397535" y="921931"/>
                  </a:lnTo>
                  <a:lnTo>
                    <a:pt x="400227" y="948766"/>
                  </a:lnTo>
                  <a:lnTo>
                    <a:pt x="419531" y="995057"/>
                  </a:lnTo>
                  <a:lnTo>
                    <a:pt x="456196" y="1030439"/>
                  </a:lnTo>
                  <a:lnTo>
                    <a:pt x="503453" y="1048283"/>
                  </a:lnTo>
                  <a:lnTo>
                    <a:pt x="530618" y="1050226"/>
                  </a:lnTo>
                  <a:lnTo>
                    <a:pt x="557720" y="1047534"/>
                  </a:lnTo>
                  <a:lnTo>
                    <a:pt x="582333" y="1040269"/>
                  </a:lnTo>
                  <a:lnTo>
                    <a:pt x="604469" y="1028395"/>
                  </a:lnTo>
                  <a:lnTo>
                    <a:pt x="623989" y="1012024"/>
                  </a:lnTo>
                  <a:lnTo>
                    <a:pt x="640143" y="992022"/>
                  </a:lnTo>
                  <a:lnTo>
                    <a:pt x="651497" y="969772"/>
                  </a:lnTo>
                  <a:lnTo>
                    <a:pt x="658152" y="945210"/>
                  </a:lnTo>
                  <a:lnTo>
                    <a:pt x="660069" y="918933"/>
                  </a:lnTo>
                  <a:lnTo>
                    <a:pt x="660120" y="918311"/>
                  </a:lnTo>
                  <a:close/>
                </a:path>
                <a:path w="6101080" h="1134109">
                  <a:moveTo>
                    <a:pt x="5962612" y="251879"/>
                  </a:moveTo>
                  <a:lnTo>
                    <a:pt x="5962574" y="249707"/>
                  </a:lnTo>
                  <a:lnTo>
                    <a:pt x="5962472" y="242239"/>
                  </a:lnTo>
                  <a:lnTo>
                    <a:pt x="5962396" y="236372"/>
                  </a:lnTo>
                  <a:lnTo>
                    <a:pt x="5962269" y="227355"/>
                  </a:lnTo>
                  <a:lnTo>
                    <a:pt x="5962180" y="220611"/>
                  </a:lnTo>
                  <a:lnTo>
                    <a:pt x="5962142" y="217855"/>
                  </a:lnTo>
                  <a:lnTo>
                    <a:pt x="5960008" y="63106"/>
                  </a:lnTo>
                  <a:lnTo>
                    <a:pt x="5959894" y="54533"/>
                  </a:lnTo>
                  <a:lnTo>
                    <a:pt x="5959843" y="50952"/>
                  </a:lnTo>
                  <a:lnTo>
                    <a:pt x="5959741" y="43688"/>
                  </a:lnTo>
                  <a:lnTo>
                    <a:pt x="5959691" y="40017"/>
                  </a:lnTo>
                  <a:lnTo>
                    <a:pt x="5959272" y="9639"/>
                  </a:lnTo>
                  <a:lnTo>
                    <a:pt x="5959195" y="4203"/>
                  </a:lnTo>
                  <a:lnTo>
                    <a:pt x="5920321" y="4737"/>
                  </a:lnTo>
                  <a:lnTo>
                    <a:pt x="5920321" y="128905"/>
                  </a:lnTo>
                  <a:lnTo>
                    <a:pt x="5919178" y="147574"/>
                  </a:lnTo>
                  <a:lnTo>
                    <a:pt x="5898845" y="194856"/>
                  </a:lnTo>
                  <a:lnTo>
                    <a:pt x="5857062" y="220611"/>
                  </a:lnTo>
                  <a:lnTo>
                    <a:pt x="5839244" y="222529"/>
                  </a:lnTo>
                  <a:lnTo>
                    <a:pt x="5821400" y="221157"/>
                  </a:lnTo>
                  <a:lnTo>
                    <a:pt x="5779490" y="197408"/>
                  </a:lnTo>
                  <a:lnTo>
                    <a:pt x="5758408" y="150164"/>
                  </a:lnTo>
                  <a:lnTo>
                    <a:pt x="5756834" y="131165"/>
                  </a:lnTo>
                  <a:lnTo>
                    <a:pt x="5756884" y="128905"/>
                  </a:lnTo>
                  <a:lnTo>
                    <a:pt x="5769305" y="76504"/>
                  </a:lnTo>
                  <a:lnTo>
                    <a:pt x="5805373" y="44602"/>
                  </a:lnTo>
                  <a:lnTo>
                    <a:pt x="5836691" y="38125"/>
                  </a:lnTo>
                  <a:lnTo>
                    <a:pt x="5852376" y="39408"/>
                  </a:lnTo>
                  <a:lnTo>
                    <a:pt x="5894311" y="61214"/>
                  </a:lnTo>
                  <a:lnTo>
                    <a:pt x="5918466" y="108115"/>
                  </a:lnTo>
                  <a:lnTo>
                    <a:pt x="5920321" y="128905"/>
                  </a:lnTo>
                  <a:lnTo>
                    <a:pt x="5920321" y="4737"/>
                  </a:lnTo>
                  <a:lnTo>
                    <a:pt x="5916219" y="4787"/>
                  </a:lnTo>
                  <a:lnTo>
                    <a:pt x="5916638" y="35496"/>
                  </a:lnTo>
                  <a:lnTo>
                    <a:pt x="5916701" y="40017"/>
                  </a:lnTo>
                  <a:lnTo>
                    <a:pt x="5914885" y="38125"/>
                  </a:lnTo>
                  <a:lnTo>
                    <a:pt x="5899518" y="22237"/>
                  </a:lnTo>
                  <a:lnTo>
                    <a:pt x="5879566" y="9639"/>
                  </a:lnTo>
                  <a:lnTo>
                    <a:pt x="5856871" y="2222"/>
                  </a:lnTo>
                  <a:lnTo>
                    <a:pt x="5831395" y="0"/>
                  </a:lnTo>
                  <a:lnTo>
                    <a:pt x="5807049" y="2476"/>
                  </a:lnTo>
                  <a:lnTo>
                    <a:pt x="5764466" y="20231"/>
                  </a:lnTo>
                  <a:lnTo>
                    <a:pt x="5731218" y="54533"/>
                  </a:lnTo>
                  <a:lnTo>
                    <a:pt x="5714416" y="102362"/>
                  </a:lnTo>
                  <a:lnTo>
                    <a:pt x="5712612" y="131165"/>
                  </a:lnTo>
                  <a:lnTo>
                    <a:pt x="5715228" y="160451"/>
                  </a:lnTo>
                  <a:lnTo>
                    <a:pt x="5733542" y="208597"/>
                  </a:lnTo>
                  <a:lnTo>
                    <a:pt x="5767921" y="242239"/>
                  </a:lnTo>
                  <a:lnTo>
                    <a:pt x="5810821" y="258965"/>
                  </a:lnTo>
                  <a:lnTo>
                    <a:pt x="5834989" y="260794"/>
                  </a:lnTo>
                  <a:lnTo>
                    <a:pt x="5859932" y="257835"/>
                  </a:lnTo>
                  <a:lnTo>
                    <a:pt x="5882284" y="249707"/>
                  </a:lnTo>
                  <a:lnTo>
                    <a:pt x="5902020" y="236372"/>
                  </a:lnTo>
                  <a:lnTo>
                    <a:pt x="5914822" y="222529"/>
                  </a:lnTo>
                  <a:lnTo>
                    <a:pt x="5919152" y="217855"/>
                  </a:lnTo>
                  <a:lnTo>
                    <a:pt x="5919190" y="220611"/>
                  </a:lnTo>
                  <a:lnTo>
                    <a:pt x="5919292" y="227355"/>
                  </a:lnTo>
                  <a:lnTo>
                    <a:pt x="5919406" y="236372"/>
                  </a:lnTo>
                  <a:lnTo>
                    <a:pt x="5919495" y="242239"/>
                  </a:lnTo>
                  <a:lnTo>
                    <a:pt x="5919597" y="249707"/>
                  </a:lnTo>
                  <a:lnTo>
                    <a:pt x="5919635" y="252476"/>
                  </a:lnTo>
                  <a:lnTo>
                    <a:pt x="5962612" y="251879"/>
                  </a:lnTo>
                  <a:close/>
                </a:path>
                <a:path w="6101080" h="1134109">
                  <a:moveTo>
                    <a:pt x="6100826" y="234048"/>
                  </a:moveTo>
                  <a:lnTo>
                    <a:pt x="6100610" y="218135"/>
                  </a:lnTo>
                  <a:lnTo>
                    <a:pt x="6097536" y="211213"/>
                  </a:lnTo>
                  <a:lnTo>
                    <a:pt x="6085421" y="199453"/>
                  </a:lnTo>
                  <a:lnTo>
                    <a:pt x="6078423" y="196570"/>
                  </a:lnTo>
                  <a:lnTo>
                    <a:pt x="6062510" y="196786"/>
                  </a:lnTo>
                  <a:lnTo>
                    <a:pt x="6055601" y="199859"/>
                  </a:lnTo>
                  <a:lnTo>
                    <a:pt x="6043815" y="211963"/>
                  </a:lnTo>
                  <a:lnTo>
                    <a:pt x="6040945" y="218960"/>
                  </a:lnTo>
                  <a:lnTo>
                    <a:pt x="6041161" y="234873"/>
                  </a:lnTo>
                  <a:lnTo>
                    <a:pt x="6044235" y="241795"/>
                  </a:lnTo>
                  <a:lnTo>
                    <a:pt x="6050292" y="247688"/>
                  </a:lnTo>
                  <a:lnTo>
                    <a:pt x="6056338" y="253568"/>
                  </a:lnTo>
                  <a:lnTo>
                    <a:pt x="6063335" y="256463"/>
                  </a:lnTo>
                  <a:lnTo>
                    <a:pt x="6079248" y="256235"/>
                  </a:lnTo>
                  <a:lnTo>
                    <a:pt x="6086170" y="253161"/>
                  </a:lnTo>
                  <a:lnTo>
                    <a:pt x="6097956" y="241046"/>
                  </a:lnTo>
                  <a:lnTo>
                    <a:pt x="6100826" y="23404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224759" y="6177518"/>
              <a:ext cx="193376" cy="248955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2467559" y="6144964"/>
              <a:ext cx="1533525" cy="414020"/>
            </a:xfrm>
            <a:custGeom>
              <a:avLst/>
              <a:gdLst/>
              <a:ahLst/>
              <a:cxnLst/>
              <a:rect l="l" t="t" r="r" b="b"/>
              <a:pathLst>
                <a:path w="1533525" h="414020">
                  <a:moveTo>
                    <a:pt x="237032" y="159753"/>
                  </a:moveTo>
                  <a:lnTo>
                    <a:pt x="231394" y="107899"/>
                  </a:lnTo>
                  <a:lnTo>
                    <a:pt x="212471" y="66979"/>
                  </a:lnTo>
                  <a:lnTo>
                    <a:pt x="207073" y="61099"/>
                  </a:lnTo>
                  <a:lnTo>
                    <a:pt x="194475" y="47371"/>
                  </a:lnTo>
                  <a:lnTo>
                    <a:pt x="192379" y="46037"/>
                  </a:lnTo>
                  <a:lnTo>
                    <a:pt x="192379" y="124548"/>
                  </a:lnTo>
                  <a:lnTo>
                    <a:pt x="46761" y="126555"/>
                  </a:lnTo>
                  <a:lnTo>
                    <a:pt x="62318" y="89814"/>
                  </a:lnTo>
                  <a:lnTo>
                    <a:pt x="93446" y="66001"/>
                  </a:lnTo>
                  <a:lnTo>
                    <a:pt x="118668" y="61099"/>
                  </a:lnTo>
                  <a:lnTo>
                    <a:pt x="131953" y="62026"/>
                  </a:lnTo>
                  <a:lnTo>
                    <a:pt x="175590" y="87464"/>
                  </a:lnTo>
                  <a:lnTo>
                    <a:pt x="192379" y="124548"/>
                  </a:lnTo>
                  <a:lnTo>
                    <a:pt x="192379" y="46037"/>
                  </a:lnTo>
                  <a:lnTo>
                    <a:pt x="172758" y="33489"/>
                  </a:lnTo>
                  <a:lnTo>
                    <a:pt x="147320" y="25336"/>
                  </a:lnTo>
                  <a:lnTo>
                    <a:pt x="118148" y="22910"/>
                  </a:lnTo>
                  <a:lnTo>
                    <a:pt x="92125" y="25590"/>
                  </a:lnTo>
                  <a:lnTo>
                    <a:pt x="48679" y="44843"/>
                  </a:lnTo>
                  <a:lnTo>
                    <a:pt x="17284" y="81470"/>
                  </a:lnTo>
                  <a:lnTo>
                    <a:pt x="1663" y="128689"/>
                  </a:lnTo>
                  <a:lnTo>
                    <a:pt x="0" y="155854"/>
                  </a:lnTo>
                  <a:lnTo>
                    <a:pt x="2679" y="186055"/>
                  </a:lnTo>
                  <a:lnTo>
                    <a:pt x="21399" y="234289"/>
                  </a:lnTo>
                  <a:lnTo>
                    <a:pt x="56578" y="266306"/>
                  </a:lnTo>
                  <a:lnTo>
                    <a:pt x="99923" y="281965"/>
                  </a:lnTo>
                  <a:lnTo>
                    <a:pt x="124129" y="283667"/>
                  </a:lnTo>
                  <a:lnTo>
                    <a:pt x="147383" y="281444"/>
                  </a:lnTo>
                  <a:lnTo>
                    <a:pt x="168795" y="275437"/>
                  </a:lnTo>
                  <a:lnTo>
                    <a:pt x="188353" y="265658"/>
                  </a:lnTo>
                  <a:lnTo>
                    <a:pt x="206070" y="252095"/>
                  </a:lnTo>
                  <a:lnTo>
                    <a:pt x="212572" y="245465"/>
                  </a:lnTo>
                  <a:lnTo>
                    <a:pt x="214566" y="243433"/>
                  </a:lnTo>
                  <a:lnTo>
                    <a:pt x="222377" y="233807"/>
                  </a:lnTo>
                  <a:lnTo>
                    <a:pt x="229501" y="223227"/>
                  </a:lnTo>
                  <a:lnTo>
                    <a:pt x="235940" y="211696"/>
                  </a:lnTo>
                  <a:lnTo>
                    <a:pt x="199872" y="192493"/>
                  </a:lnTo>
                  <a:lnTo>
                    <a:pt x="195046" y="202082"/>
                  </a:lnTo>
                  <a:lnTo>
                    <a:pt x="189242" y="210997"/>
                  </a:lnTo>
                  <a:lnTo>
                    <a:pt x="151447" y="240601"/>
                  </a:lnTo>
                  <a:lnTo>
                    <a:pt x="138023" y="244233"/>
                  </a:lnTo>
                  <a:lnTo>
                    <a:pt x="137464" y="244233"/>
                  </a:lnTo>
                  <a:lnTo>
                    <a:pt x="124206" y="245465"/>
                  </a:lnTo>
                  <a:lnTo>
                    <a:pt x="80492" y="232981"/>
                  </a:lnTo>
                  <a:lnTo>
                    <a:pt x="50850" y="196342"/>
                  </a:lnTo>
                  <a:lnTo>
                    <a:pt x="44272" y="162407"/>
                  </a:lnTo>
                  <a:lnTo>
                    <a:pt x="237032" y="159753"/>
                  </a:lnTo>
                  <a:close/>
                </a:path>
                <a:path w="1533525" h="414020">
                  <a:moveTo>
                    <a:pt x="550837" y="148247"/>
                  </a:moveTo>
                  <a:lnTo>
                    <a:pt x="548449" y="122605"/>
                  </a:lnTo>
                  <a:lnTo>
                    <a:pt x="542010" y="98767"/>
                  </a:lnTo>
                  <a:lnTo>
                    <a:pt x="531533" y="76733"/>
                  </a:lnTo>
                  <a:lnTo>
                    <a:pt x="517296" y="56883"/>
                  </a:lnTo>
                  <a:lnTo>
                    <a:pt x="517029" y="56502"/>
                  </a:lnTo>
                  <a:lnTo>
                    <a:pt x="506615" y="46723"/>
                  </a:lnTo>
                  <a:lnTo>
                    <a:pt x="506615" y="148247"/>
                  </a:lnTo>
                  <a:lnTo>
                    <a:pt x="506564" y="150520"/>
                  </a:lnTo>
                  <a:lnTo>
                    <a:pt x="494944" y="199796"/>
                  </a:lnTo>
                  <a:lnTo>
                    <a:pt x="460095" y="234200"/>
                  </a:lnTo>
                  <a:lnTo>
                    <a:pt x="427367" y="241287"/>
                  </a:lnTo>
                  <a:lnTo>
                    <a:pt x="409714" y="239864"/>
                  </a:lnTo>
                  <a:lnTo>
                    <a:pt x="406196" y="238810"/>
                  </a:lnTo>
                  <a:lnTo>
                    <a:pt x="393776" y="235102"/>
                  </a:lnTo>
                  <a:lnTo>
                    <a:pt x="356768" y="201663"/>
                  </a:lnTo>
                  <a:lnTo>
                    <a:pt x="343141" y="150520"/>
                  </a:lnTo>
                  <a:lnTo>
                    <a:pt x="344436" y="130403"/>
                  </a:lnTo>
                  <a:lnTo>
                    <a:pt x="367296" y="82753"/>
                  </a:lnTo>
                  <a:lnTo>
                    <a:pt x="403428" y="60375"/>
                  </a:lnTo>
                  <a:lnTo>
                    <a:pt x="424218" y="56883"/>
                  </a:lnTo>
                  <a:lnTo>
                    <a:pt x="439864" y="58229"/>
                  </a:lnTo>
                  <a:lnTo>
                    <a:pt x="481266" y="81178"/>
                  </a:lnTo>
                  <a:lnTo>
                    <a:pt x="504863" y="128524"/>
                  </a:lnTo>
                  <a:lnTo>
                    <a:pt x="506615" y="148247"/>
                  </a:lnTo>
                  <a:lnTo>
                    <a:pt x="506615" y="46723"/>
                  </a:lnTo>
                  <a:lnTo>
                    <a:pt x="499097" y="39649"/>
                  </a:lnTo>
                  <a:lnTo>
                    <a:pt x="478370" y="27711"/>
                  </a:lnTo>
                  <a:lnTo>
                    <a:pt x="454825" y="20713"/>
                  </a:lnTo>
                  <a:lnTo>
                    <a:pt x="428472" y="18618"/>
                  </a:lnTo>
                  <a:lnTo>
                    <a:pt x="403745" y="21501"/>
                  </a:lnTo>
                  <a:lnTo>
                    <a:pt x="381469" y="29413"/>
                  </a:lnTo>
                  <a:lnTo>
                    <a:pt x="361645" y="42379"/>
                  </a:lnTo>
                  <a:lnTo>
                    <a:pt x="344284" y="60375"/>
                  </a:lnTo>
                  <a:lnTo>
                    <a:pt x="343865" y="29413"/>
                  </a:lnTo>
                  <a:lnTo>
                    <a:pt x="343814" y="25755"/>
                  </a:lnTo>
                  <a:lnTo>
                    <a:pt x="300837" y="26352"/>
                  </a:lnTo>
                  <a:lnTo>
                    <a:pt x="306171" y="413067"/>
                  </a:lnTo>
                  <a:lnTo>
                    <a:pt x="306184" y="413664"/>
                  </a:lnTo>
                  <a:lnTo>
                    <a:pt x="349161" y="413067"/>
                  </a:lnTo>
                  <a:lnTo>
                    <a:pt x="346786" y="241287"/>
                  </a:lnTo>
                  <a:lnTo>
                    <a:pt x="346760" y="238810"/>
                  </a:lnTo>
                  <a:lnTo>
                    <a:pt x="364502" y="256857"/>
                  </a:lnTo>
                  <a:lnTo>
                    <a:pt x="384937" y="269633"/>
                  </a:lnTo>
                  <a:lnTo>
                    <a:pt x="408051" y="277139"/>
                  </a:lnTo>
                  <a:lnTo>
                    <a:pt x="433857" y="279400"/>
                  </a:lnTo>
                  <a:lnTo>
                    <a:pt x="459587" y="276682"/>
                  </a:lnTo>
                  <a:lnTo>
                    <a:pt x="502602" y="257136"/>
                  </a:lnTo>
                  <a:lnTo>
                    <a:pt x="533692" y="220179"/>
                  </a:lnTo>
                  <a:lnTo>
                    <a:pt x="549173" y="174155"/>
                  </a:lnTo>
                  <a:lnTo>
                    <a:pt x="550684" y="150520"/>
                  </a:lnTo>
                  <a:lnTo>
                    <a:pt x="550799" y="148869"/>
                  </a:lnTo>
                  <a:lnTo>
                    <a:pt x="550837" y="148247"/>
                  </a:lnTo>
                  <a:close/>
                </a:path>
                <a:path w="1533525" h="414020">
                  <a:moveTo>
                    <a:pt x="830605" y="266763"/>
                  </a:moveTo>
                  <a:lnTo>
                    <a:pt x="826935" y="0"/>
                  </a:lnTo>
                  <a:lnTo>
                    <a:pt x="659968" y="184962"/>
                  </a:lnTo>
                  <a:lnTo>
                    <a:pt x="657707" y="21424"/>
                  </a:lnTo>
                  <a:lnTo>
                    <a:pt x="614743" y="22021"/>
                  </a:lnTo>
                  <a:lnTo>
                    <a:pt x="618388" y="287007"/>
                  </a:lnTo>
                  <a:lnTo>
                    <a:pt x="785368" y="102057"/>
                  </a:lnTo>
                  <a:lnTo>
                    <a:pt x="787654" y="267360"/>
                  </a:lnTo>
                  <a:lnTo>
                    <a:pt x="830605" y="266763"/>
                  </a:lnTo>
                  <a:close/>
                </a:path>
                <a:path w="1533525" h="414020">
                  <a:moveTo>
                    <a:pt x="1131582" y="147421"/>
                  </a:moveTo>
                  <a:lnTo>
                    <a:pt x="1125943" y="95567"/>
                  </a:lnTo>
                  <a:lnTo>
                    <a:pt x="1107020" y="54648"/>
                  </a:lnTo>
                  <a:lnTo>
                    <a:pt x="1086916" y="33705"/>
                  </a:lnTo>
                  <a:lnTo>
                    <a:pt x="1086916" y="112217"/>
                  </a:lnTo>
                  <a:lnTo>
                    <a:pt x="941311" y="114223"/>
                  </a:lnTo>
                  <a:lnTo>
                    <a:pt x="956868" y="77482"/>
                  </a:lnTo>
                  <a:lnTo>
                    <a:pt x="988009" y="53670"/>
                  </a:lnTo>
                  <a:lnTo>
                    <a:pt x="1013231" y="48768"/>
                  </a:lnTo>
                  <a:lnTo>
                    <a:pt x="1026502" y="49695"/>
                  </a:lnTo>
                  <a:lnTo>
                    <a:pt x="1070140" y="75133"/>
                  </a:lnTo>
                  <a:lnTo>
                    <a:pt x="1086916" y="112217"/>
                  </a:lnTo>
                  <a:lnTo>
                    <a:pt x="1086916" y="33705"/>
                  </a:lnTo>
                  <a:lnTo>
                    <a:pt x="1067320" y="21170"/>
                  </a:lnTo>
                  <a:lnTo>
                    <a:pt x="1041869" y="13017"/>
                  </a:lnTo>
                  <a:lnTo>
                    <a:pt x="1012710" y="10579"/>
                  </a:lnTo>
                  <a:lnTo>
                    <a:pt x="986688" y="13271"/>
                  </a:lnTo>
                  <a:lnTo>
                    <a:pt x="943229" y="32512"/>
                  </a:lnTo>
                  <a:lnTo>
                    <a:pt x="911834" y="69138"/>
                  </a:lnTo>
                  <a:lnTo>
                    <a:pt x="896213" y="116370"/>
                  </a:lnTo>
                  <a:lnTo>
                    <a:pt x="894562" y="143535"/>
                  </a:lnTo>
                  <a:lnTo>
                    <a:pt x="897242" y="173723"/>
                  </a:lnTo>
                  <a:lnTo>
                    <a:pt x="915949" y="221970"/>
                  </a:lnTo>
                  <a:lnTo>
                    <a:pt x="951128" y="253974"/>
                  </a:lnTo>
                  <a:lnTo>
                    <a:pt x="994473" y="269646"/>
                  </a:lnTo>
                  <a:lnTo>
                    <a:pt x="1018692" y="271335"/>
                  </a:lnTo>
                  <a:lnTo>
                    <a:pt x="1041946" y="269113"/>
                  </a:lnTo>
                  <a:lnTo>
                    <a:pt x="1082903" y="253326"/>
                  </a:lnTo>
                  <a:lnTo>
                    <a:pt x="1116939" y="221488"/>
                  </a:lnTo>
                  <a:lnTo>
                    <a:pt x="1130490" y="199377"/>
                  </a:lnTo>
                  <a:lnTo>
                    <a:pt x="1094435" y="180162"/>
                  </a:lnTo>
                  <a:lnTo>
                    <a:pt x="1089596" y="189750"/>
                  </a:lnTo>
                  <a:lnTo>
                    <a:pt x="1083792" y="198666"/>
                  </a:lnTo>
                  <a:lnTo>
                    <a:pt x="1045997" y="228282"/>
                  </a:lnTo>
                  <a:lnTo>
                    <a:pt x="1032586" y="231902"/>
                  </a:lnTo>
                  <a:lnTo>
                    <a:pt x="1032027" y="231902"/>
                  </a:lnTo>
                  <a:lnTo>
                    <a:pt x="1018755" y="233133"/>
                  </a:lnTo>
                  <a:lnTo>
                    <a:pt x="975042" y="220649"/>
                  </a:lnTo>
                  <a:lnTo>
                    <a:pt x="945400" y="184010"/>
                  </a:lnTo>
                  <a:lnTo>
                    <a:pt x="938822" y="150075"/>
                  </a:lnTo>
                  <a:lnTo>
                    <a:pt x="1131582" y="147421"/>
                  </a:lnTo>
                  <a:close/>
                </a:path>
                <a:path w="1533525" h="414020">
                  <a:moveTo>
                    <a:pt x="1533334" y="238569"/>
                  </a:moveTo>
                  <a:lnTo>
                    <a:pt x="1532610" y="187248"/>
                  </a:lnTo>
                  <a:lnTo>
                    <a:pt x="1515770" y="204457"/>
                  </a:lnTo>
                  <a:lnTo>
                    <a:pt x="1496910" y="216839"/>
                  </a:lnTo>
                  <a:lnTo>
                    <a:pt x="1476057" y="224396"/>
                  </a:lnTo>
                  <a:lnTo>
                    <a:pt x="1453184" y="227139"/>
                  </a:lnTo>
                  <a:lnTo>
                    <a:pt x="1435900" y="225844"/>
                  </a:lnTo>
                  <a:lnTo>
                    <a:pt x="1391399" y="203530"/>
                  </a:lnTo>
                  <a:lnTo>
                    <a:pt x="1366672" y="156756"/>
                  </a:lnTo>
                  <a:lnTo>
                    <a:pt x="1364805" y="136436"/>
                  </a:lnTo>
                  <a:lnTo>
                    <a:pt x="1366113" y="116078"/>
                  </a:lnTo>
                  <a:lnTo>
                    <a:pt x="1389519" y="68351"/>
                  </a:lnTo>
                  <a:lnTo>
                    <a:pt x="1433728" y="44513"/>
                  </a:lnTo>
                  <a:lnTo>
                    <a:pt x="1451241" y="42722"/>
                  </a:lnTo>
                  <a:lnTo>
                    <a:pt x="1474254" y="44729"/>
                  </a:lnTo>
                  <a:lnTo>
                    <a:pt x="1494942" y="51384"/>
                  </a:lnTo>
                  <a:lnTo>
                    <a:pt x="1513293" y="62699"/>
                  </a:lnTo>
                  <a:lnTo>
                    <a:pt x="1529334" y="78663"/>
                  </a:lnTo>
                  <a:lnTo>
                    <a:pt x="1528622" y="27330"/>
                  </a:lnTo>
                  <a:lnTo>
                    <a:pt x="1510919" y="17132"/>
                  </a:lnTo>
                  <a:lnTo>
                    <a:pt x="1492123" y="9931"/>
                  </a:lnTo>
                  <a:lnTo>
                    <a:pt x="1472260" y="5727"/>
                  </a:lnTo>
                  <a:lnTo>
                    <a:pt x="1451305" y="4521"/>
                  </a:lnTo>
                  <a:lnTo>
                    <a:pt x="1423936" y="7226"/>
                  </a:lnTo>
                  <a:lnTo>
                    <a:pt x="1376743" y="26543"/>
                  </a:lnTo>
                  <a:lnTo>
                    <a:pt x="1340764" y="63220"/>
                  </a:lnTo>
                  <a:lnTo>
                    <a:pt x="1322616" y="110477"/>
                  </a:lnTo>
                  <a:lnTo>
                    <a:pt x="1320647" y="137642"/>
                  </a:lnTo>
                  <a:lnTo>
                    <a:pt x="1323340" y="164452"/>
                  </a:lnTo>
                  <a:lnTo>
                    <a:pt x="1342618" y="210604"/>
                  </a:lnTo>
                  <a:lnTo>
                    <a:pt x="1379372" y="245706"/>
                  </a:lnTo>
                  <a:lnTo>
                    <a:pt x="1427213" y="263410"/>
                  </a:lnTo>
                  <a:lnTo>
                    <a:pt x="1454899" y="265315"/>
                  </a:lnTo>
                  <a:lnTo>
                    <a:pt x="1476133" y="263423"/>
                  </a:lnTo>
                  <a:lnTo>
                    <a:pt x="1496288" y="258330"/>
                  </a:lnTo>
                  <a:lnTo>
                    <a:pt x="1515351" y="250050"/>
                  </a:lnTo>
                  <a:lnTo>
                    <a:pt x="1533334" y="2385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027573" y="6151205"/>
              <a:ext cx="198674" cy="249343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4271061" y="6119933"/>
              <a:ext cx="842644" cy="418465"/>
            </a:xfrm>
            <a:custGeom>
              <a:avLst/>
              <a:gdLst/>
              <a:ahLst/>
              <a:cxnLst/>
              <a:rect l="l" t="t" r="r" b="b"/>
              <a:pathLst>
                <a:path w="842645" h="418465">
                  <a:moveTo>
                    <a:pt x="249974" y="152577"/>
                  </a:moveTo>
                  <a:lnTo>
                    <a:pt x="241160" y="103073"/>
                  </a:lnTo>
                  <a:lnTo>
                    <a:pt x="216458" y="61201"/>
                  </a:lnTo>
                  <a:lnTo>
                    <a:pt x="205765" y="51041"/>
                  </a:lnTo>
                  <a:lnTo>
                    <a:pt x="205765" y="152577"/>
                  </a:lnTo>
                  <a:lnTo>
                    <a:pt x="205727" y="154838"/>
                  </a:lnTo>
                  <a:lnTo>
                    <a:pt x="194094" y="204101"/>
                  </a:lnTo>
                  <a:lnTo>
                    <a:pt x="159232" y="238506"/>
                  </a:lnTo>
                  <a:lnTo>
                    <a:pt x="126517" y="245592"/>
                  </a:lnTo>
                  <a:lnTo>
                    <a:pt x="108864" y="244182"/>
                  </a:lnTo>
                  <a:lnTo>
                    <a:pt x="105384" y="243141"/>
                  </a:lnTo>
                  <a:lnTo>
                    <a:pt x="92925" y="239420"/>
                  </a:lnTo>
                  <a:lnTo>
                    <a:pt x="55918" y="205968"/>
                  </a:lnTo>
                  <a:lnTo>
                    <a:pt x="42291" y="154838"/>
                  </a:lnTo>
                  <a:lnTo>
                    <a:pt x="43573" y="134708"/>
                  </a:lnTo>
                  <a:lnTo>
                    <a:pt x="66433" y="87058"/>
                  </a:lnTo>
                  <a:lnTo>
                    <a:pt x="102590" y="64693"/>
                  </a:lnTo>
                  <a:lnTo>
                    <a:pt x="107734" y="62979"/>
                  </a:lnTo>
                  <a:lnTo>
                    <a:pt x="123380" y="61201"/>
                  </a:lnTo>
                  <a:lnTo>
                    <a:pt x="139014" y="62547"/>
                  </a:lnTo>
                  <a:lnTo>
                    <a:pt x="153733" y="67043"/>
                  </a:lnTo>
                  <a:lnTo>
                    <a:pt x="191300" y="98983"/>
                  </a:lnTo>
                  <a:lnTo>
                    <a:pt x="205765" y="152577"/>
                  </a:lnTo>
                  <a:lnTo>
                    <a:pt x="205765" y="51041"/>
                  </a:lnTo>
                  <a:lnTo>
                    <a:pt x="198247" y="43967"/>
                  </a:lnTo>
                  <a:lnTo>
                    <a:pt x="177507" y="32029"/>
                  </a:lnTo>
                  <a:lnTo>
                    <a:pt x="153974" y="25019"/>
                  </a:lnTo>
                  <a:lnTo>
                    <a:pt x="127622" y="22936"/>
                  </a:lnTo>
                  <a:lnTo>
                    <a:pt x="102895" y="25819"/>
                  </a:lnTo>
                  <a:lnTo>
                    <a:pt x="80606" y="33731"/>
                  </a:lnTo>
                  <a:lnTo>
                    <a:pt x="60794" y="46697"/>
                  </a:lnTo>
                  <a:lnTo>
                    <a:pt x="43434" y="64693"/>
                  </a:lnTo>
                  <a:lnTo>
                    <a:pt x="43014" y="33731"/>
                  </a:lnTo>
                  <a:lnTo>
                    <a:pt x="42964" y="30060"/>
                  </a:lnTo>
                  <a:lnTo>
                    <a:pt x="0" y="30657"/>
                  </a:lnTo>
                  <a:lnTo>
                    <a:pt x="5334" y="417398"/>
                  </a:lnTo>
                  <a:lnTo>
                    <a:pt x="5334" y="417995"/>
                  </a:lnTo>
                  <a:lnTo>
                    <a:pt x="48298" y="417398"/>
                  </a:lnTo>
                  <a:lnTo>
                    <a:pt x="45935" y="245592"/>
                  </a:lnTo>
                  <a:lnTo>
                    <a:pt x="45897" y="243141"/>
                  </a:lnTo>
                  <a:lnTo>
                    <a:pt x="63652" y="261162"/>
                  </a:lnTo>
                  <a:lnTo>
                    <a:pt x="84074" y="273939"/>
                  </a:lnTo>
                  <a:lnTo>
                    <a:pt x="107200" y="281457"/>
                  </a:lnTo>
                  <a:lnTo>
                    <a:pt x="133007" y="283705"/>
                  </a:lnTo>
                  <a:lnTo>
                    <a:pt x="158737" y="280987"/>
                  </a:lnTo>
                  <a:lnTo>
                    <a:pt x="181660" y="273570"/>
                  </a:lnTo>
                  <a:lnTo>
                    <a:pt x="201752" y="261442"/>
                  </a:lnTo>
                  <a:lnTo>
                    <a:pt x="218008" y="245592"/>
                  </a:lnTo>
                  <a:lnTo>
                    <a:pt x="219011" y="244614"/>
                  </a:lnTo>
                  <a:lnTo>
                    <a:pt x="242608" y="202438"/>
                  </a:lnTo>
                  <a:lnTo>
                    <a:pt x="249834" y="154838"/>
                  </a:lnTo>
                  <a:lnTo>
                    <a:pt x="249936" y="153174"/>
                  </a:lnTo>
                  <a:lnTo>
                    <a:pt x="249974" y="152577"/>
                  </a:lnTo>
                  <a:close/>
                </a:path>
                <a:path w="842645" h="418465">
                  <a:moveTo>
                    <a:pt x="562686" y="147650"/>
                  </a:moveTo>
                  <a:lnTo>
                    <a:pt x="559968" y="120573"/>
                  </a:lnTo>
                  <a:lnTo>
                    <a:pt x="552704" y="96266"/>
                  </a:lnTo>
                  <a:lnTo>
                    <a:pt x="552640" y="96024"/>
                  </a:lnTo>
                  <a:lnTo>
                    <a:pt x="540677" y="73990"/>
                  </a:lnTo>
                  <a:lnTo>
                    <a:pt x="526288" y="57073"/>
                  </a:lnTo>
                  <a:lnTo>
                    <a:pt x="524090" y="54470"/>
                  </a:lnTo>
                  <a:lnTo>
                    <a:pt x="518528" y="50076"/>
                  </a:lnTo>
                  <a:lnTo>
                    <a:pt x="518528" y="148272"/>
                  </a:lnTo>
                  <a:lnTo>
                    <a:pt x="517194" y="168617"/>
                  </a:lnTo>
                  <a:lnTo>
                    <a:pt x="493788" y="216052"/>
                  </a:lnTo>
                  <a:lnTo>
                    <a:pt x="449910" y="239598"/>
                  </a:lnTo>
                  <a:lnTo>
                    <a:pt x="432663" y="241363"/>
                  </a:lnTo>
                  <a:lnTo>
                    <a:pt x="415366" y="240080"/>
                  </a:lnTo>
                  <a:lnTo>
                    <a:pt x="370852" y="217766"/>
                  </a:lnTo>
                  <a:lnTo>
                    <a:pt x="346138" y="170980"/>
                  </a:lnTo>
                  <a:lnTo>
                    <a:pt x="344258" y="150672"/>
                  </a:lnTo>
                  <a:lnTo>
                    <a:pt x="345554" y="130302"/>
                  </a:lnTo>
                  <a:lnTo>
                    <a:pt x="368681" y="82575"/>
                  </a:lnTo>
                  <a:lnTo>
                    <a:pt x="412623" y="58750"/>
                  </a:lnTo>
                  <a:lnTo>
                    <a:pt x="429082" y="57073"/>
                  </a:lnTo>
                  <a:lnTo>
                    <a:pt x="431533" y="57073"/>
                  </a:lnTo>
                  <a:lnTo>
                    <a:pt x="478688" y="70065"/>
                  </a:lnTo>
                  <a:lnTo>
                    <a:pt x="511644" y="109562"/>
                  </a:lnTo>
                  <a:lnTo>
                    <a:pt x="518464" y="147650"/>
                  </a:lnTo>
                  <a:lnTo>
                    <a:pt x="518528" y="148272"/>
                  </a:lnTo>
                  <a:lnTo>
                    <a:pt x="518528" y="50076"/>
                  </a:lnTo>
                  <a:lnTo>
                    <a:pt x="503999" y="38557"/>
                  </a:lnTo>
                  <a:lnTo>
                    <a:pt x="481558" y="27305"/>
                  </a:lnTo>
                  <a:lnTo>
                    <a:pt x="456755" y="20713"/>
                  </a:lnTo>
                  <a:lnTo>
                    <a:pt x="429590" y="18770"/>
                  </a:lnTo>
                  <a:lnTo>
                    <a:pt x="402488" y="21463"/>
                  </a:lnTo>
                  <a:lnTo>
                    <a:pt x="355739" y="40601"/>
                  </a:lnTo>
                  <a:lnTo>
                    <a:pt x="320052" y="77038"/>
                  </a:lnTo>
                  <a:lnTo>
                    <a:pt x="302056" y="124142"/>
                  </a:lnTo>
                  <a:lnTo>
                    <a:pt x="300139" y="150672"/>
                  </a:lnTo>
                  <a:lnTo>
                    <a:pt x="300088" y="151269"/>
                  </a:lnTo>
                  <a:lnTo>
                    <a:pt x="310146" y="202514"/>
                  </a:lnTo>
                  <a:lnTo>
                    <a:pt x="338683" y="243865"/>
                  </a:lnTo>
                  <a:lnTo>
                    <a:pt x="381203" y="271030"/>
                  </a:lnTo>
                  <a:lnTo>
                    <a:pt x="433171" y="279565"/>
                  </a:lnTo>
                  <a:lnTo>
                    <a:pt x="460286" y="276872"/>
                  </a:lnTo>
                  <a:lnTo>
                    <a:pt x="484898" y="269608"/>
                  </a:lnTo>
                  <a:lnTo>
                    <a:pt x="507022" y="257733"/>
                  </a:lnTo>
                  <a:lnTo>
                    <a:pt x="526554" y="241363"/>
                  </a:lnTo>
                  <a:lnTo>
                    <a:pt x="542709" y="221361"/>
                  </a:lnTo>
                  <a:lnTo>
                    <a:pt x="554050" y="199110"/>
                  </a:lnTo>
                  <a:lnTo>
                    <a:pt x="560717" y="174548"/>
                  </a:lnTo>
                  <a:lnTo>
                    <a:pt x="562635" y="148272"/>
                  </a:lnTo>
                  <a:lnTo>
                    <a:pt x="562686" y="147650"/>
                  </a:lnTo>
                  <a:close/>
                </a:path>
                <a:path w="842645" h="418465">
                  <a:moveTo>
                    <a:pt x="842467" y="266763"/>
                  </a:moveTo>
                  <a:lnTo>
                    <a:pt x="838796" y="0"/>
                  </a:lnTo>
                  <a:lnTo>
                    <a:pt x="671817" y="184950"/>
                  </a:lnTo>
                  <a:lnTo>
                    <a:pt x="669582" y="21412"/>
                  </a:lnTo>
                  <a:lnTo>
                    <a:pt x="626605" y="22009"/>
                  </a:lnTo>
                  <a:lnTo>
                    <a:pt x="630262" y="286994"/>
                  </a:lnTo>
                  <a:lnTo>
                    <a:pt x="797229" y="102057"/>
                  </a:lnTo>
                  <a:lnTo>
                    <a:pt x="799515" y="267360"/>
                  </a:lnTo>
                  <a:lnTo>
                    <a:pt x="842467" y="26676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155465" y="6135645"/>
              <a:ext cx="198674" cy="249343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5385165" y="6127446"/>
              <a:ext cx="212725" cy="260985"/>
            </a:xfrm>
            <a:custGeom>
              <a:avLst/>
              <a:gdLst/>
              <a:ahLst/>
              <a:cxnLst/>
              <a:rect l="l" t="t" r="r" b="b"/>
              <a:pathLst>
                <a:path w="212725" h="260985">
                  <a:moveTo>
                    <a:pt x="130676" y="0"/>
                  </a:moveTo>
                  <a:lnTo>
                    <a:pt x="78437" y="10057"/>
                  </a:lnTo>
                  <a:lnTo>
                    <a:pt x="36313" y="38616"/>
                  </a:lnTo>
                  <a:lnTo>
                    <a:pt x="8681" y="81155"/>
                  </a:lnTo>
                  <a:lnTo>
                    <a:pt x="0" y="133126"/>
                  </a:lnTo>
                  <a:lnTo>
                    <a:pt x="2699" y="159935"/>
                  </a:lnTo>
                  <a:lnTo>
                    <a:pt x="21986" y="206083"/>
                  </a:lnTo>
                  <a:lnTo>
                    <a:pt x="58730" y="241194"/>
                  </a:lnTo>
                  <a:lnTo>
                    <a:pt x="106573" y="258890"/>
                  </a:lnTo>
                  <a:lnTo>
                    <a:pt x="134268" y="260808"/>
                  </a:lnTo>
                  <a:lnTo>
                    <a:pt x="155498" y="258903"/>
                  </a:lnTo>
                  <a:lnTo>
                    <a:pt x="175649" y="253812"/>
                  </a:lnTo>
                  <a:lnTo>
                    <a:pt x="194715" y="245531"/>
                  </a:lnTo>
                  <a:lnTo>
                    <a:pt x="212695" y="234055"/>
                  </a:lnTo>
                  <a:lnTo>
                    <a:pt x="211983" y="182727"/>
                  </a:lnTo>
                  <a:lnTo>
                    <a:pt x="195127" y="199938"/>
                  </a:lnTo>
                  <a:lnTo>
                    <a:pt x="176272" y="212322"/>
                  </a:lnTo>
                  <a:lnTo>
                    <a:pt x="155413" y="219882"/>
                  </a:lnTo>
                  <a:lnTo>
                    <a:pt x="132550" y="222621"/>
                  </a:lnTo>
                  <a:lnTo>
                    <a:pt x="115263" y="221329"/>
                  </a:lnTo>
                  <a:lnTo>
                    <a:pt x="70751" y="199009"/>
                  </a:lnTo>
                  <a:lnTo>
                    <a:pt x="46034" y="152230"/>
                  </a:lnTo>
                  <a:lnTo>
                    <a:pt x="44155" y="131922"/>
                  </a:lnTo>
                  <a:lnTo>
                    <a:pt x="45472" y="111559"/>
                  </a:lnTo>
                  <a:lnTo>
                    <a:pt x="68877" y="63830"/>
                  </a:lnTo>
                  <a:lnTo>
                    <a:pt x="113091" y="39998"/>
                  </a:lnTo>
                  <a:lnTo>
                    <a:pt x="130603" y="38208"/>
                  </a:lnTo>
                  <a:lnTo>
                    <a:pt x="153613" y="40206"/>
                  </a:lnTo>
                  <a:lnTo>
                    <a:pt x="174298" y="46862"/>
                  </a:lnTo>
                  <a:lnTo>
                    <a:pt x="192659" y="58174"/>
                  </a:lnTo>
                  <a:lnTo>
                    <a:pt x="208695" y="74144"/>
                  </a:lnTo>
                  <a:lnTo>
                    <a:pt x="207993" y="22816"/>
                  </a:lnTo>
                  <a:lnTo>
                    <a:pt x="190276" y="12614"/>
                  </a:lnTo>
                  <a:lnTo>
                    <a:pt x="171486" y="5412"/>
                  </a:lnTo>
                  <a:lnTo>
                    <a:pt x="151621" y="1207"/>
                  </a:lnTo>
                  <a:lnTo>
                    <a:pt x="1306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635106" y="6129195"/>
              <a:ext cx="190978" cy="25029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035721" y="6123729"/>
              <a:ext cx="186025" cy="248264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6285687" y="6103194"/>
              <a:ext cx="1090930" cy="403225"/>
            </a:xfrm>
            <a:custGeom>
              <a:avLst/>
              <a:gdLst/>
              <a:ahLst/>
              <a:cxnLst/>
              <a:rect l="l" t="t" r="r" b="b"/>
              <a:pathLst>
                <a:path w="1090929" h="403225">
                  <a:moveTo>
                    <a:pt x="237032" y="148856"/>
                  </a:moveTo>
                  <a:lnTo>
                    <a:pt x="235864" y="121577"/>
                  </a:lnTo>
                  <a:lnTo>
                    <a:pt x="234784" y="115671"/>
                  </a:lnTo>
                  <a:lnTo>
                    <a:pt x="231381" y="97015"/>
                  </a:lnTo>
                  <a:lnTo>
                    <a:pt x="212458" y="56095"/>
                  </a:lnTo>
                  <a:lnTo>
                    <a:pt x="192354" y="35140"/>
                  </a:lnTo>
                  <a:lnTo>
                    <a:pt x="192354" y="113665"/>
                  </a:lnTo>
                  <a:lnTo>
                    <a:pt x="46761" y="115671"/>
                  </a:lnTo>
                  <a:lnTo>
                    <a:pt x="62306" y="78917"/>
                  </a:lnTo>
                  <a:lnTo>
                    <a:pt x="93446" y="55118"/>
                  </a:lnTo>
                  <a:lnTo>
                    <a:pt x="118668" y="50215"/>
                  </a:lnTo>
                  <a:lnTo>
                    <a:pt x="131940" y="51130"/>
                  </a:lnTo>
                  <a:lnTo>
                    <a:pt x="175577" y="76581"/>
                  </a:lnTo>
                  <a:lnTo>
                    <a:pt x="192354" y="113665"/>
                  </a:lnTo>
                  <a:lnTo>
                    <a:pt x="192354" y="35140"/>
                  </a:lnTo>
                  <a:lnTo>
                    <a:pt x="172758" y="22618"/>
                  </a:lnTo>
                  <a:lnTo>
                    <a:pt x="147320" y="14465"/>
                  </a:lnTo>
                  <a:lnTo>
                    <a:pt x="118148" y="12026"/>
                  </a:lnTo>
                  <a:lnTo>
                    <a:pt x="92125" y="14706"/>
                  </a:lnTo>
                  <a:lnTo>
                    <a:pt x="48679" y="33959"/>
                  </a:lnTo>
                  <a:lnTo>
                    <a:pt x="17272" y="70586"/>
                  </a:lnTo>
                  <a:lnTo>
                    <a:pt x="1651" y="117817"/>
                  </a:lnTo>
                  <a:lnTo>
                    <a:pt x="0" y="144983"/>
                  </a:lnTo>
                  <a:lnTo>
                    <a:pt x="2679" y="175171"/>
                  </a:lnTo>
                  <a:lnTo>
                    <a:pt x="21399" y="223405"/>
                  </a:lnTo>
                  <a:lnTo>
                    <a:pt x="56565" y="255422"/>
                  </a:lnTo>
                  <a:lnTo>
                    <a:pt x="99910" y="271094"/>
                  </a:lnTo>
                  <a:lnTo>
                    <a:pt x="124129" y="272783"/>
                  </a:lnTo>
                  <a:lnTo>
                    <a:pt x="147383" y="270560"/>
                  </a:lnTo>
                  <a:lnTo>
                    <a:pt x="188353" y="254774"/>
                  </a:lnTo>
                  <a:lnTo>
                    <a:pt x="222377" y="222935"/>
                  </a:lnTo>
                  <a:lnTo>
                    <a:pt x="235940" y="200825"/>
                  </a:lnTo>
                  <a:lnTo>
                    <a:pt x="199872" y="181610"/>
                  </a:lnTo>
                  <a:lnTo>
                    <a:pt x="195033" y="191198"/>
                  </a:lnTo>
                  <a:lnTo>
                    <a:pt x="189230" y="200113"/>
                  </a:lnTo>
                  <a:lnTo>
                    <a:pt x="151447" y="229730"/>
                  </a:lnTo>
                  <a:lnTo>
                    <a:pt x="138049" y="233337"/>
                  </a:lnTo>
                  <a:lnTo>
                    <a:pt x="137515" y="233337"/>
                  </a:lnTo>
                  <a:lnTo>
                    <a:pt x="124206" y="234581"/>
                  </a:lnTo>
                  <a:lnTo>
                    <a:pt x="80479" y="222097"/>
                  </a:lnTo>
                  <a:lnTo>
                    <a:pt x="50850" y="185458"/>
                  </a:lnTo>
                  <a:lnTo>
                    <a:pt x="44272" y="151523"/>
                  </a:lnTo>
                  <a:lnTo>
                    <a:pt x="237032" y="148856"/>
                  </a:lnTo>
                  <a:close/>
                </a:path>
                <a:path w="1090929" h="403225">
                  <a:moveTo>
                    <a:pt x="550824" y="137375"/>
                  </a:moveTo>
                  <a:lnTo>
                    <a:pt x="548424" y="111721"/>
                  </a:lnTo>
                  <a:lnTo>
                    <a:pt x="541997" y="87884"/>
                  </a:lnTo>
                  <a:lnTo>
                    <a:pt x="531520" y="65849"/>
                  </a:lnTo>
                  <a:lnTo>
                    <a:pt x="517283" y="46012"/>
                  </a:lnTo>
                  <a:lnTo>
                    <a:pt x="517004" y="45618"/>
                  </a:lnTo>
                  <a:lnTo>
                    <a:pt x="506603" y="35839"/>
                  </a:lnTo>
                  <a:lnTo>
                    <a:pt x="506603" y="137375"/>
                  </a:lnTo>
                  <a:lnTo>
                    <a:pt x="506552" y="139636"/>
                  </a:lnTo>
                  <a:lnTo>
                    <a:pt x="494931" y="188899"/>
                  </a:lnTo>
                  <a:lnTo>
                    <a:pt x="460070" y="223304"/>
                  </a:lnTo>
                  <a:lnTo>
                    <a:pt x="427342" y="230403"/>
                  </a:lnTo>
                  <a:lnTo>
                    <a:pt x="409702" y="228981"/>
                  </a:lnTo>
                  <a:lnTo>
                    <a:pt x="367004" y="204673"/>
                  </a:lnTo>
                  <a:lnTo>
                    <a:pt x="344817" y="158254"/>
                  </a:lnTo>
                  <a:lnTo>
                    <a:pt x="343128" y="139636"/>
                  </a:lnTo>
                  <a:lnTo>
                    <a:pt x="344424" y="119519"/>
                  </a:lnTo>
                  <a:lnTo>
                    <a:pt x="367271" y="71856"/>
                  </a:lnTo>
                  <a:lnTo>
                    <a:pt x="403440" y="49491"/>
                  </a:lnTo>
                  <a:lnTo>
                    <a:pt x="408559" y="47790"/>
                  </a:lnTo>
                  <a:lnTo>
                    <a:pt x="424205" y="46012"/>
                  </a:lnTo>
                  <a:lnTo>
                    <a:pt x="439851" y="47358"/>
                  </a:lnTo>
                  <a:lnTo>
                    <a:pt x="454583" y="51854"/>
                  </a:lnTo>
                  <a:lnTo>
                    <a:pt x="492137" y="83794"/>
                  </a:lnTo>
                  <a:lnTo>
                    <a:pt x="506603" y="137375"/>
                  </a:lnTo>
                  <a:lnTo>
                    <a:pt x="506603" y="35839"/>
                  </a:lnTo>
                  <a:lnTo>
                    <a:pt x="499084" y="28765"/>
                  </a:lnTo>
                  <a:lnTo>
                    <a:pt x="478345" y="16827"/>
                  </a:lnTo>
                  <a:lnTo>
                    <a:pt x="454812" y="9817"/>
                  </a:lnTo>
                  <a:lnTo>
                    <a:pt x="428459" y="7734"/>
                  </a:lnTo>
                  <a:lnTo>
                    <a:pt x="403720" y="10617"/>
                  </a:lnTo>
                  <a:lnTo>
                    <a:pt x="381444" y="18529"/>
                  </a:lnTo>
                  <a:lnTo>
                    <a:pt x="361632" y="31496"/>
                  </a:lnTo>
                  <a:lnTo>
                    <a:pt x="344271" y="49491"/>
                  </a:lnTo>
                  <a:lnTo>
                    <a:pt x="343852" y="18529"/>
                  </a:lnTo>
                  <a:lnTo>
                    <a:pt x="343801" y="14871"/>
                  </a:lnTo>
                  <a:lnTo>
                    <a:pt x="300824" y="15468"/>
                  </a:lnTo>
                  <a:lnTo>
                    <a:pt x="306158" y="402196"/>
                  </a:lnTo>
                  <a:lnTo>
                    <a:pt x="306171" y="402793"/>
                  </a:lnTo>
                  <a:lnTo>
                    <a:pt x="349135" y="402196"/>
                  </a:lnTo>
                  <a:lnTo>
                    <a:pt x="346773" y="230403"/>
                  </a:lnTo>
                  <a:lnTo>
                    <a:pt x="346748" y="227939"/>
                  </a:lnTo>
                  <a:lnTo>
                    <a:pt x="364490" y="245973"/>
                  </a:lnTo>
                  <a:lnTo>
                    <a:pt x="384911" y="258749"/>
                  </a:lnTo>
                  <a:lnTo>
                    <a:pt x="408025" y="266255"/>
                  </a:lnTo>
                  <a:lnTo>
                    <a:pt x="433844" y="268516"/>
                  </a:lnTo>
                  <a:lnTo>
                    <a:pt x="459574" y="265785"/>
                  </a:lnTo>
                  <a:lnTo>
                    <a:pt x="502577" y="246240"/>
                  </a:lnTo>
                  <a:lnTo>
                    <a:pt x="533679" y="209296"/>
                  </a:lnTo>
                  <a:lnTo>
                    <a:pt x="549160" y="163271"/>
                  </a:lnTo>
                  <a:lnTo>
                    <a:pt x="550672" y="139636"/>
                  </a:lnTo>
                  <a:lnTo>
                    <a:pt x="550786" y="137985"/>
                  </a:lnTo>
                  <a:lnTo>
                    <a:pt x="550824" y="137375"/>
                  </a:lnTo>
                  <a:close/>
                </a:path>
                <a:path w="1090929" h="403225">
                  <a:moveTo>
                    <a:pt x="837958" y="140576"/>
                  </a:moveTo>
                  <a:lnTo>
                    <a:pt x="836803" y="113284"/>
                  </a:lnTo>
                  <a:lnTo>
                    <a:pt x="835723" y="107391"/>
                  </a:lnTo>
                  <a:lnTo>
                    <a:pt x="832319" y="88722"/>
                  </a:lnTo>
                  <a:lnTo>
                    <a:pt x="824522" y="66890"/>
                  </a:lnTo>
                  <a:lnTo>
                    <a:pt x="813396" y="47802"/>
                  </a:lnTo>
                  <a:lnTo>
                    <a:pt x="807999" y="41922"/>
                  </a:lnTo>
                  <a:lnTo>
                    <a:pt x="795413" y="28206"/>
                  </a:lnTo>
                  <a:lnTo>
                    <a:pt x="793292" y="26860"/>
                  </a:lnTo>
                  <a:lnTo>
                    <a:pt x="793292" y="105371"/>
                  </a:lnTo>
                  <a:lnTo>
                    <a:pt x="647700" y="107391"/>
                  </a:lnTo>
                  <a:lnTo>
                    <a:pt x="663244" y="70637"/>
                  </a:lnTo>
                  <a:lnTo>
                    <a:pt x="694372" y="46824"/>
                  </a:lnTo>
                  <a:lnTo>
                    <a:pt x="719594" y="41922"/>
                  </a:lnTo>
                  <a:lnTo>
                    <a:pt x="732878" y="42837"/>
                  </a:lnTo>
                  <a:lnTo>
                    <a:pt x="776516" y="68287"/>
                  </a:lnTo>
                  <a:lnTo>
                    <a:pt x="793292" y="105371"/>
                  </a:lnTo>
                  <a:lnTo>
                    <a:pt x="793292" y="26860"/>
                  </a:lnTo>
                  <a:lnTo>
                    <a:pt x="773696" y="14325"/>
                  </a:lnTo>
                  <a:lnTo>
                    <a:pt x="748258" y="6172"/>
                  </a:lnTo>
                  <a:lnTo>
                    <a:pt x="719074" y="3733"/>
                  </a:lnTo>
                  <a:lnTo>
                    <a:pt x="693051" y="6426"/>
                  </a:lnTo>
                  <a:lnTo>
                    <a:pt x="649605" y="25679"/>
                  </a:lnTo>
                  <a:lnTo>
                    <a:pt x="618210" y="62293"/>
                  </a:lnTo>
                  <a:lnTo>
                    <a:pt x="602589" y="109524"/>
                  </a:lnTo>
                  <a:lnTo>
                    <a:pt x="600938" y="136690"/>
                  </a:lnTo>
                  <a:lnTo>
                    <a:pt x="603605" y="166878"/>
                  </a:lnTo>
                  <a:lnTo>
                    <a:pt x="622325" y="215112"/>
                  </a:lnTo>
                  <a:lnTo>
                    <a:pt x="657504" y="247129"/>
                  </a:lnTo>
                  <a:lnTo>
                    <a:pt x="700849" y="262801"/>
                  </a:lnTo>
                  <a:lnTo>
                    <a:pt x="725068" y="264490"/>
                  </a:lnTo>
                  <a:lnTo>
                    <a:pt x="748322" y="262267"/>
                  </a:lnTo>
                  <a:lnTo>
                    <a:pt x="789279" y="246481"/>
                  </a:lnTo>
                  <a:lnTo>
                    <a:pt x="823315" y="214642"/>
                  </a:lnTo>
                  <a:lnTo>
                    <a:pt x="836879" y="192532"/>
                  </a:lnTo>
                  <a:lnTo>
                    <a:pt x="800798" y="173316"/>
                  </a:lnTo>
                  <a:lnTo>
                    <a:pt x="795972" y="182905"/>
                  </a:lnTo>
                  <a:lnTo>
                    <a:pt x="790168" y="191820"/>
                  </a:lnTo>
                  <a:lnTo>
                    <a:pt x="752386" y="221437"/>
                  </a:lnTo>
                  <a:lnTo>
                    <a:pt x="738962" y="225056"/>
                  </a:lnTo>
                  <a:lnTo>
                    <a:pt x="738390" y="225056"/>
                  </a:lnTo>
                  <a:lnTo>
                    <a:pt x="725144" y="226288"/>
                  </a:lnTo>
                  <a:lnTo>
                    <a:pt x="681418" y="213804"/>
                  </a:lnTo>
                  <a:lnTo>
                    <a:pt x="651789" y="177165"/>
                  </a:lnTo>
                  <a:lnTo>
                    <a:pt x="645210" y="143243"/>
                  </a:lnTo>
                  <a:lnTo>
                    <a:pt x="837958" y="140576"/>
                  </a:lnTo>
                  <a:close/>
                </a:path>
                <a:path w="1090929" h="403225">
                  <a:moveTo>
                    <a:pt x="1090333" y="176491"/>
                  </a:moveTo>
                  <a:lnTo>
                    <a:pt x="1072413" y="131368"/>
                  </a:lnTo>
                  <a:lnTo>
                    <a:pt x="1043546" y="115646"/>
                  </a:lnTo>
                  <a:lnTo>
                    <a:pt x="1055674" y="105752"/>
                  </a:lnTo>
                  <a:lnTo>
                    <a:pt x="1064285" y="93738"/>
                  </a:lnTo>
                  <a:lnTo>
                    <a:pt x="1069340" y="79603"/>
                  </a:lnTo>
                  <a:lnTo>
                    <a:pt x="1070864" y="63347"/>
                  </a:lnTo>
                  <a:lnTo>
                    <a:pt x="1069340" y="49682"/>
                  </a:lnTo>
                  <a:lnTo>
                    <a:pt x="1048740" y="16497"/>
                  </a:lnTo>
                  <a:lnTo>
                    <a:pt x="1007783" y="838"/>
                  </a:lnTo>
                  <a:lnTo>
                    <a:pt x="990015" y="0"/>
                  </a:lnTo>
                  <a:lnTo>
                    <a:pt x="974991" y="1066"/>
                  </a:lnTo>
                  <a:lnTo>
                    <a:pt x="935901" y="14465"/>
                  </a:lnTo>
                  <a:lnTo>
                    <a:pt x="904684" y="45948"/>
                  </a:lnTo>
                  <a:lnTo>
                    <a:pt x="934872" y="69989"/>
                  </a:lnTo>
                  <a:lnTo>
                    <a:pt x="938733" y="63677"/>
                  </a:lnTo>
                  <a:lnTo>
                    <a:pt x="943356" y="57950"/>
                  </a:lnTo>
                  <a:lnTo>
                    <a:pt x="979690" y="38938"/>
                  </a:lnTo>
                  <a:lnTo>
                    <a:pt x="988745" y="38214"/>
                  </a:lnTo>
                  <a:lnTo>
                    <a:pt x="998791" y="38633"/>
                  </a:lnTo>
                  <a:lnTo>
                    <a:pt x="1030820" y="64389"/>
                  </a:lnTo>
                  <a:lnTo>
                    <a:pt x="1031608" y="72250"/>
                  </a:lnTo>
                  <a:lnTo>
                    <a:pt x="1030871" y="79044"/>
                  </a:lnTo>
                  <a:lnTo>
                    <a:pt x="997153" y="101561"/>
                  </a:lnTo>
                  <a:lnTo>
                    <a:pt x="965758" y="102412"/>
                  </a:lnTo>
                  <a:lnTo>
                    <a:pt x="966304" y="141795"/>
                  </a:lnTo>
                  <a:lnTo>
                    <a:pt x="991362" y="141452"/>
                  </a:lnTo>
                  <a:lnTo>
                    <a:pt x="1004430" y="141795"/>
                  </a:lnTo>
                  <a:lnTo>
                    <a:pt x="1015568" y="143205"/>
                  </a:lnTo>
                  <a:lnTo>
                    <a:pt x="1046314" y="168744"/>
                  </a:lnTo>
                  <a:lnTo>
                    <a:pt x="1047369" y="177685"/>
                  </a:lnTo>
                  <a:lnTo>
                    <a:pt x="1046441" y="188595"/>
                  </a:lnTo>
                  <a:lnTo>
                    <a:pt x="1013333" y="219938"/>
                  </a:lnTo>
                  <a:lnTo>
                    <a:pt x="988898" y="222656"/>
                  </a:lnTo>
                  <a:lnTo>
                    <a:pt x="977404" y="222034"/>
                  </a:lnTo>
                  <a:lnTo>
                    <a:pt x="940879" y="204774"/>
                  </a:lnTo>
                  <a:lnTo>
                    <a:pt x="925677" y="182943"/>
                  </a:lnTo>
                  <a:lnTo>
                    <a:pt x="888885" y="198970"/>
                  </a:lnTo>
                  <a:lnTo>
                    <a:pt x="912533" y="232778"/>
                  </a:lnTo>
                  <a:lnTo>
                    <a:pt x="952512" y="256146"/>
                  </a:lnTo>
                  <a:lnTo>
                    <a:pt x="988834" y="260858"/>
                  </a:lnTo>
                  <a:lnTo>
                    <a:pt x="1009777" y="259372"/>
                  </a:lnTo>
                  <a:lnTo>
                    <a:pt x="1058989" y="240792"/>
                  </a:lnTo>
                  <a:lnTo>
                    <a:pt x="1088580" y="195503"/>
                  </a:lnTo>
                  <a:lnTo>
                    <a:pt x="1090333" y="17649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578345" y="6102222"/>
              <a:ext cx="202737" cy="250421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7845018" y="6093552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5">
                  <a:moveTo>
                    <a:pt x="129503" y="0"/>
                  </a:moveTo>
                  <a:lnTo>
                    <a:pt x="77772" y="9957"/>
                  </a:lnTo>
                  <a:lnTo>
                    <a:pt x="35998" y="38292"/>
                  </a:lnTo>
                  <a:lnTo>
                    <a:pt x="8614" y="80617"/>
                  </a:lnTo>
                  <a:lnTo>
                    <a:pt x="44" y="131891"/>
                  </a:lnTo>
                  <a:lnTo>
                    <a:pt x="0" y="132509"/>
                  </a:lnTo>
                  <a:lnTo>
                    <a:pt x="10055" y="183748"/>
                  </a:lnTo>
                  <a:lnTo>
                    <a:pt x="38574" y="225092"/>
                  </a:lnTo>
                  <a:lnTo>
                    <a:pt x="81110" y="252263"/>
                  </a:lnTo>
                  <a:lnTo>
                    <a:pt x="133084" y="260798"/>
                  </a:lnTo>
                  <a:lnTo>
                    <a:pt x="160190" y="258110"/>
                  </a:lnTo>
                  <a:lnTo>
                    <a:pt x="184805" y="250832"/>
                  </a:lnTo>
                  <a:lnTo>
                    <a:pt x="206932" y="238964"/>
                  </a:lnTo>
                  <a:lnTo>
                    <a:pt x="226456" y="222600"/>
                  </a:lnTo>
                  <a:lnTo>
                    <a:pt x="132571" y="222600"/>
                  </a:lnTo>
                  <a:lnTo>
                    <a:pt x="115277" y="221312"/>
                  </a:lnTo>
                  <a:lnTo>
                    <a:pt x="70762" y="198988"/>
                  </a:lnTo>
                  <a:lnTo>
                    <a:pt x="46046" y="152203"/>
                  </a:lnTo>
                  <a:lnTo>
                    <a:pt x="44223" y="132509"/>
                  </a:lnTo>
                  <a:lnTo>
                    <a:pt x="44166" y="131891"/>
                  </a:lnTo>
                  <a:lnTo>
                    <a:pt x="49970" y="93393"/>
                  </a:lnTo>
                  <a:lnTo>
                    <a:pt x="81811" y="52794"/>
                  </a:lnTo>
                  <a:lnTo>
                    <a:pt x="128994" y="38292"/>
                  </a:lnTo>
                  <a:lnTo>
                    <a:pt x="226200" y="38292"/>
                  </a:lnTo>
                  <a:lnTo>
                    <a:pt x="223993" y="35695"/>
                  </a:lnTo>
                  <a:lnTo>
                    <a:pt x="203910" y="19787"/>
                  </a:lnTo>
                  <a:lnTo>
                    <a:pt x="181468" y="8533"/>
                  </a:lnTo>
                  <a:lnTo>
                    <a:pt x="156666" y="1937"/>
                  </a:lnTo>
                  <a:lnTo>
                    <a:pt x="129503" y="0"/>
                  </a:lnTo>
                  <a:close/>
                </a:path>
                <a:path w="262890" h="260985">
                  <a:moveTo>
                    <a:pt x="226200" y="38292"/>
                  </a:moveTo>
                  <a:lnTo>
                    <a:pt x="131435" y="38292"/>
                  </a:lnTo>
                  <a:lnTo>
                    <a:pt x="147545" y="39481"/>
                  </a:lnTo>
                  <a:lnTo>
                    <a:pt x="163739" y="43849"/>
                  </a:lnTo>
                  <a:lnTo>
                    <a:pt x="203411" y="75085"/>
                  </a:lnTo>
                  <a:lnTo>
                    <a:pt x="218377" y="128875"/>
                  </a:lnTo>
                  <a:lnTo>
                    <a:pt x="218433" y="129493"/>
                  </a:lnTo>
                  <a:lnTo>
                    <a:pt x="212540" y="167932"/>
                  </a:lnTo>
                  <a:lnTo>
                    <a:pt x="180375" y="208183"/>
                  </a:lnTo>
                  <a:lnTo>
                    <a:pt x="132571" y="222600"/>
                  </a:lnTo>
                  <a:lnTo>
                    <a:pt x="226493" y="222600"/>
                  </a:lnTo>
                  <a:lnTo>
                    <a:pt x="253963" y="180340"/>
                  </a:lnTo>
                  <a:lnTo>
                    <a:pt x="262543" y="129493"/>
                  </a:lnTo>
                  <a:lnTo>
                    <a:pt x="262588" y="128875"/>
                  </a:lnTo>
                  <a:lnTo>
                    <a:pt x="259881" y="101801"/>
                  </a:lnTo>
                  <a:lnTo>
                    <a:pt x="252617" y="77487"/>
                  </a:lnTo>
                  <a:lnTo>
                    <a:pt x="252545" y="77247"/>
                  </a:lnTo>
                  <a:lnTo>
                    <a:pt x="240582" y="55212"/>
                  </a:lnTo>
                  <a:lnTo>
                    <a:pt x="226200" y="382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8171531" y="6095500"/>
              <a:ext cx="193376" cy="248966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8392331" y="6091018"/>
              <a:ext cx="198685" cy="249332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8622004" y="6078353"/>
              <a:ext cx="576580" cy="395605"/>
            </a:xfrm>
            <a:custGeom>
              <a:avLst/>
              <a:gdLst/>
              <a:ahLst/>
              <a:cxnLst/>
              <a:rect l="l" t="t" r="r" b="b"/>
              <a:pathLst>
                <a:path w="576579" h="395604">
                  <a:moveTo>
                    <a:pt x="262585" y="133362"/>
                  </a:moveTo>
                  <a:lnTo>
                    <a:pt x="252628" y="81965"/>
                  </a:lnTo>
                  <a:lnTo>
                    <a:pt x="226187" y="42773"/>
                  </a:lnTo>
                  <a:lnTo>
                    <a:pt x="218427" y="35788"/>
                  </a:lnTo>
                  <a:lnTo>
                    <a:pt x="218427" y="133972"/>
                  </a:lnTo>
                  <a:lnTo>
                    <a:pt x="217106" y="154330"/>
                  </a:lnTo>
                  <a:lnTo>
                    <a:pt x="193687" y="201777"/>
                  </a:lnTo>
                  <a:lnTo>
                    <a:pt x="149821" y="225310"/>
                  </a:lnTo>
                  <a:lnTo>
                    <a:pt x="132575" y="227088"/>
                  </a:lnTo>
                  <a:lnTo>
                    <a:pt x="115277" y="225793"/>
                  </a:lnTo>
                  <a:lnTo>
                    <a:pt x="70777" y="203466"/>
                  </a:lnTo>
                  <a:lnTo>
                    <a:pt x="46050" y="156692"/>
                  </a:lnTo>
                  <a:lnTo>
                    <a:pt x="44234" y="136994"/>
                  </a:lnTo>
                  <a:lnTo>
                    <a:pt x="44170" y="136372"/>
                  </a:lnTo>
                  <a:lnTo>
                    <a:pt x="49974" y="97878"/>
                  </a:lnTo>
                  <a:lnTo>
                    <a:pt x="81813" y="57277"/>
                  </a:lnTo>
                  <a:lnTo>
                    <a:pt x="128993" y="42773"/>
                  </a:lnTo>
                  <a:lnTo>
                    <a:pt x="131432" y="42773"/>
                  </a:lnTo>
                  <a:lnTo>
                    <a:pt x="178600" y="55778"/>
                  </a:lnTo>
                  <a:lnTo>
                    <a:pt x="211556" y="95275"/>
                  </a:lnTo>
                  <a:lnTo>
                    <a:pt x="218376" y="133362"/>
                  </a:lnTo>
                  <a:lnTo>
                    <a:pt x="218427" y="133972"/>
                  </a:lnTo>
                  <a:lnTo>
                    <a:pt x="218427" y="35788"/>
                  </a:lnTo>
                  <a:lnTo>
                    <a:pt x="203911" y="24269"/>
                  </a:lnTo>
                  <a:lnTo>
                    <a:pt x="181470" y="13017"/>
                  </a:lnTo>
                  <a:lnTo>
                    <a:pt x="156667" y="6426"/>
                  </a:lnTo>
                  <a:lnTo>
                    <a:pt x="129501" y="4483"/>
                  </a:lnTo>
                  <a:lnTo>
                    <a:pt x="102387" y="7162"/>
                  </a:lnTo>
                  <a:lnTo>
                    <a:pt x="55651" y="26314"/>
                  </a:lnTo>
                  <a:lnTo>
                    <a:pt x="19964" y="62750"/>
                  </a:lnTo>
                  <a:lnTo>
                    <a:pt x="1955" y="109855"/>
                  </a:lnTo>
                  <a:lnTo>
                    <a:pt x="0" y="136994"/>
                  </a:lnTo>
                  <a:lnTo>
                    <a:pt x="2705" y="163817"/>
                  </a:lnTo>
                  <a:lnTo>
                    <a:pt x="21996" y="210108"/>
                  </a:lnTo>
                  <a:lnTo>
                    <a:pt x="58674" y="245491"/>
                  </a:lnTo>
                  <a:lnTo>
                    <a:pt x="105918" y="263347"/>
                  </a:lnTo>
                  <a:lnTo>
                    <a:pt x="133083" y="265277"/>
                  </a:lnTo>
                  <a:lnTo>
                    <a:pt x="160197" y="262597"/>
                  </a:lnTo>
                  <a:lnTo>
                    <a:pt x="184810" y="255320"/>
                  </a:lnTo>
                  <a:lnTo>
                    <a:pt x="206933" y="243446"/>
                  </a:lnTo>
                  <a:lnTo>
                    <a:pt x="226453" y="227088"/>
                  </a:lnTo>
                  <a:lnTo>
                    <a:pt x="242620" y="207073"/>
                  </a:lnTo>
                  <a:lnTo>
                    <a:pt x="253974" y="184823"/>
                  </a:lnTo>
                  <a:lnTo>
                    <a:pt x="260629" y="160248"/>
                  </a:lnTo>
                  <a:lnTo>
                    <a:pt x="262547" y="133972"/>
                  </a:lnTo>
                  <a:lnTo>
                    <a:pt x="262585" y="133362"/>
                  </a:lnTo>
                  <a:close/>
                </a:path>
                <a:path w="576579" h="395604">
                  <a:moveTo>
                    <a:pt x="576503" y="129641"/>
                  </a:moveTo>
                  <a:lnTo>
                    <a:pt x="574116" y="103987"/>
                  </a:lnTo>
                  <a:lnTo>
                    <a:pt x="567677" y="80149"/>
                  </a:lnTo>
                  <a:lnTo>
                    <a:pt x="557212" y="58115"/>
                  </a:lnTo>
                  <a:lnTo>
                    <a:pt x="542963" y="38277"/>
                  </a:lnTo>
                  <a:lnTo>
                    <a:pt x="542696" y="37896"/>
                  </a:lnTo>
                  <a:lnTo>
                    <a:pt x="532282" y="28117"/>
                  </a:lnTo>
                  <a:lnTo>
                    <a:pt x="532282" y="129641"/>
                  </a:lnTo>
                  <a:lnTo>
                    <a:pt x="532231" y="131902"/>
                  </a:lnTo>
                  <a:lnTo>
                    <a:pt x="520611" y="181178"/>
                  </a:lnTo>
                  <a:lnTo>
                    <a:pt x="485762" y="215582"/>
                  </a:lnTo>
                  <a:lnTo>
                    <a:pt x="453034" y="222669"/>
                  </a:lnTo>
                  <a:lnTo>
                    <a:pt x="435381" y="221246"/>
                  </a:lnTo>
                  <a:lnTo>
                    <a:pt x="392684" y="196938"/>
                  </a:lnTo>
                  <a:lnTo>
                    <a:pt x="370509" y="150520"/>
                  </a:lnTo>
                  <a:lnTo>
                    <a:pt x="368820" y="131902"/>
                  </a:lnTo>
                  <a:lnTo>
                    <a:pt x="370103" y="111785"/>
                  </a:lnTo>
                  <a:lnTo>
                    <a:pt x="392950" y="64122"/>
                  </a:lnTo>
                  <a:lnTo>
                    <a:pt x="429094" y="41770"/>
                  </a:lnTo>
                  <a:lnTo>
                    <a:pt x="449884" y="38277"/>
                  </a:lnTo>
                  <a:lnTo>
                    <a:pt x="465543" y="39624"/>
                  </a:lnTo>
                  <a:lnTo>
                    <a:pt x="506920" y="62560"/>
                  </a:lnTo>
                  <a:lnTo>
                    <a:pt x="530529" y="109905"/>
                  </a:lnTo>
                  <a:lnTo>
                    <a:pt x="532282" y="129641"/>
                  </a:lnTo>
                  <a:lnTo>
                    <a:pt x="532282" y="28117"/>
                  </a:lnTo>
                  <a:lnTo>
                    <a:pt x="524764" y="21043"/>
                  </a:lnTo>
                  <a:lnTo>
                    <a:pt x="504024" y="9105"/>
                  </a:lnTo>
                  <a:lnTo>
                    <a:pt x="480491" y="2095"/>
                  </a:lnTo>
                  <a:lnTo>
                    <a:pt x="454139" y="0"/>
                  </a:lnTo>
                  <a:lnTo>
                    <a:pt x="429412" y="2882"/>
                  </a:lnTo>
                  <a:lnTo>
                    <a:pt x="407123" y="10807"/>
                  </a:lnTo>
                  <a:lnTo>
                    <a:pt x="387311" y="23761"/>
                  </a:lnTo>
                  <a:lnTo>
                    <a:pt x="369951" y="41770"/>
                  </a:lnTo>
                  <a:lnTo>
                    <a:pt x="369531" y="10807"/>
                  </a:lnTo>
                  <a:lnTo>
                    <a:pt x="369481" y="7137"/>
                  </a:lnTo>
                  <a:lnTo>
                    <a:pt x="326517" y="7734"/>
                  </a:lnTo>
                  <a:lnTo>
                    <a:pt x="331838" y="394462"/>
                  </a:lnTo>
                  <a:lnTo>
                    <a:pt x="331851" y="395058"/>
                  </a:lnTo>
                  <a:lnTo>
                    <a:pt x="374827" y="394462"/>
                  </a:lnTo>
                  <a:lnTo>
                    <a:pt x="372465" y="222669"/>
                  </a:lnTo>
                  <a:lnTo>
                    <a:pt x="372427" y="220205"/>
                  </a:lnTo>
                  <a:lnTo>
                    <a:pt x="390169" y="238239"/>
                  </a:lnTo>
                  <a:lnTo>
                    <a:pt x="410591" y="251015"/>
                  </a:lnTo>
                  <a:lnTo>
                    <a:pt x="433717" y="258521"/>
                  </a:lnTo>
                  <a:lnTo>
                    <a:pt x="459524" y="260781"/>
                  </a:lnTo>
                  <a:lnTo>
                    <a:pt x="485254" y="258051"/>
                  </a:lnTo>
                  <a:lnTo>
                    <a:pt x="528269" y="238518"/>
                  </a:lnTo>
                  <a:lnTo>
                    <a:pt x="559358" y="201561"/>
                  </a:lnTo>
                  <a:lnTo>
                    <a:pt x="574840" y="155536"/>
                  </a:lnTo>
                  <a:lnTo>
                    <a:pt x="576465" y="130263"/>
                  </a:lnTo>
                  <a:lnTo>
                    <a:pt x="576503" y="12964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9237195" y="6079511"/>
              <a:ext cx="190968" cy="250306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9492107" y="6052127"/>
              <a:ext cx="1158875" cy="285750"/>
            </a:xfrm>
            <a:custGeom>
              <a:avLst/>
              <a:gdLst/>
              <a:ahLst/>
              <a:cxnLst/>
              <a:rect l="l" t="t" r="r" b="b"/>
              <a:pathLst>
                <a:path w="1158875" h="285750">
                  <a:moveTo>
                    <a:pt x="237020" y="155714"/>
                  </a:moveTo>
                  <a:lnTo>
                    <a:pt x="235864" y="128409"/>
                  </a:lnTo>
                  <a:lnTo>
                    <a:pt x="234784" y="122504"/>
                  </a:lnTo>
                  <a:lnTo>
                    <a:pt x="231381" y="103847"/>
                  </a:lnTo>
                  <a:lnTo>
                    <a:pt x="212471" y="62941"/>
                  </a:lnTo>
                  <a:lnTo>
                    <a:pt x="192366" y="41986"/>
                  </a:lnTo>
                  <a:lnTo>
                    <a:pt x="192366" y="120510"/>
                  </a:lnTo>
                  <a:lnTo>
                    <a:pt x="46761" y="122504"/>
                  </a:lnTo>
                  <a:lnTo>
                    <a:pt x="62306" y="85763"/>
                  </a:lnTo>
                  <a:lnTo>
                    <a:pt x="93446" y="61950"/>
                  </a:lnTo>
                  <a:lnTo>
                    <a:pt x="118668" y="57048"/>
                  </a:lnTo>
                  <a:lnTo>
                    <a:pt x="131940" y="57975"/>
                  </a:lnTo>
                  <a:lnTo>
                    <a:pt x="175577" y="83413"/>
                  </a:lnTo>
                  <a:lnTo>
                    <a:pt x="192366" y="120510"/>
                  </a:lnTo>
                  <a:lnTo>
                    <a:pt x="192366" y="41986"/>
                  </a:lnTo>
                  <a:lnTo>
                    <a:pt x="172758" y="29451"/>
                  </a:lnTo>
                  <a:lnTo>
                    <a:pt x="147320" y="21297"/>
                  </a:lnTo>
                  <a:lnTo>
                    <a:pt x="118148" y="18872"/>
                  </a:lnTo>
                  <a:lnTo>
                    <a:pt x="92125" y="21551"/>
                  </a:lnTo>
                  <a:lnTo>
                    <a:pt x="48666" y="40805"/>
                  </a:lnTo>
                  <a:lnTo>
                    <a:pt x="17284" y="77431"/>
                  </a:lnTo>
                  <a:lnTo>
                    <a:pt x="1663" y="124650"/>
                  </a:lnTo>
                  <a:lnTo>
                    <a:pt x="0" y="151815"/>
                  </a:lnTo>
                  <a:lnTo>
                    <a:pt x="2679" y="182016"/>
                  </a:lnTo>
                  <a:lnTo>
                    <a:pt x="21399" y="230251"/>
                  </a:lnTo>
                  <a:lnTo>
                    <a:pt x="56565" y="262255"/>
                  </a:lnTo>
                  <a:lnTo>
                    <a:pt x="99910" y="277926"/>
                  </a:lnTo>
                  <a:lnTo>
                    <a:pt x="124142" y="279628"/>
                  </a:lnTo>
                  <a:lnTo>
                    <a:pt x="147383" y="277406"/>
                  </a:lnTo>
                  <a:lnTo>
                    <a:pt x="168783" y="271399"/>
                  </a:lnTo>
                  <a:lnTo>
                    <a:pt x="188353" y="261620"/>
                  </a:lnTo>
                  <a:lnTo>
                    <a:pt x="206070" y="248056"/>
                  </a:lnTo>
                  <a:lnTo>
                    <a:pt x="212585" y="241414"/>
                  </a:lnTo>
                  <a:lnTo>
                    <a:pt x="214566" y="239395"/>
                  </a:lnTo>
                  <a:lnTo>
                    <a:pt x="222377" y="229768"/>
                  </a:lnTo>
                  <a:lnTo>
                    <a:pt x="229501" y="219189"/>
                  </a:lnTo>
                  <a:lnTo>
                    <a:pt x="235940" y="207657"/>
                  </a:lnTo>
                  <a:lnTo>
                    <a:pt x="199872" y="188455"/>
                  </a:lnTo>
                  <a:lnTo>
                    <a:pt x="195046" y="198031"/>
                  </a:lnTo>
                  <a:lnTo>
                    <a:pt x="189230" y="206959"/>
                  </a:lnTo>
                  <a:lnTo>
                    <a:pt x="151447" y="236562"/>
                  </a:lnTo>
                  <a:lnTo>
                    <a:pt x="138023" y="240182"/>
                  </a:lnTo>
                  <a:lnTo>
                    <a:pt x="137452" y="240182"/>
                  </a:lnTo>
                  <a:lnTo>
                    <a:pt x="124206" y="241414"/>
                  </a:lnTo>
                  <a:lnTo>
                    <a:pt x="80479" y="228930"/>
                  </a:lnTo>
                  <a:lnTo>
                    <a:pt x="50850" y="192303"/>
                  </a:lnTo>
                  <a:lnTo>
                    <a:pt x="44272" y="158369"/>
                  </a:lnTo>
                  <a:lnTo>
                    <a:pt x="237020" y="155714"/>
                  </a:lnTo>
                  <a:close/>
                </a:path>
                <a:path w="1158875" h="285750">
                  <a:moveTo>
                    <a:pt x="597877" y="265925"/>
                  </a:moveTo>
                  <a:lnTo>
                    <a:pt x="534517" y="0"/>
                  </a:lnTo>
                  <a:lnTo>
                    <a:pt x="437032" y="203085"/>
                  </a:lnTo>
                  <a:lnTo>
                    <a:pt x="331609" y="2794"/>
                  </a:lnTo>
                  <a:lnTo>
                    <a:pt x="275615" y="270383"/>
                  </a:lnTo>
                  <a:lnTo>
                    <a:pt x="319786" y="269760"/>
                  </a:lnTo>
                  <a:lnTo>
                    <a:pt x="349288" y="115938"/>
                  </a:lnTo>
                  <a:lnTo>
                    <a:pt x="436981" y="285457"/>
                  </a:lnTo>
                  <a:lnTo>
                    <a:pt x="518782" y="113601"/>
                  </a:lnTo>
                  <a:lnTo>
                    <a:pt x="553720" y="266547"/>
                  </a:lnTo>
                  <a:lnTo>
                    <a:pt x="597877" y="265925"/>
                  </a:lnTo>
                  <a:close/>
                </a:path>
                <a:path w="1158875" h="285750">
                  <a:moveTo>
                    <a:pt x="895756" y="138861"/>
                  </a:moveTo>
                  <a:lnTo>
                    <a:pt x="885786" y="87464"/>
                  </a:lnTo>
                  <a:lnTo>
                    <a:pt x="859358" y="48285"/>
                  </a:lnTo>
                  <a:lnTo>
                    <a:pt x="857148" y="45681"/>
                  </a:lnTo>
                  <a:lnTo>
                    <a:pt x="851598" y="41287"/>
                  </a:lnTo>
                  <a:lnTo>
                    <a:pt x="851598" y="139471"/>
                  </a:lnTo>
                  <a:lnTo>
                    <a:pt x="850265" y="159829"/>
                  </a:lnTo>
                  <a:lnTo>
                    <a:pt x="826858" y="207264"/>
                  </a:lnTo>
                  <a:lnTo>
                    <a:pt x="782980" y="230809"/>
                  </a:lnTo>
                  <a:lnTo>
                    <a:pt x="765733" y="232575"/>
                  </a:lnTo>
                  <a:lnTo>
                    <a:pt x="748436" y="231292"/>
                  </a:lnTo>
                  <a:lnTo>
                    <a:pt x="703935" y="208978"/>
                  </a:lnTo>
                  <a:lnTo>
                    <a:pt x="679221" y="162191"/>
                  </a:lnTo>
                  <a:lnTo>
                    <a:pt x="677341" y="141871"/>
                  </a:lnTo>
                  <a:lnTo>
                    <a:pt x="678637" y="121500"/>
                  </a:lnTo>
                  <a:lnTo>
                    <a:pt x="701751" y="73787"/>
                  </a:lnTo>
                  <a:lnTo>
                    <a:pt x="745693" y="49961"/>
                  </a:lnTo>
                  <a:lnTo>
                    <a:pt x="762152" y="48285"/>
                  </a:lnTo>
                  <a:lnTo>
                    <a:pt x="764603" y="48285"/>
                  </a:lnTo>
                  <a:lnTo>
                    <a:pt x="811771" y="61264"/>
                  </a:lnTo>
                  <a:lnTo>
                    <a:pt x="844715" y="100774"/>
                  </a:lnTo>
                  <a:lnTo>
                    <a:pt x="851535" y="138861"/>
                  </a:lnTo>
                  <a:lnTo>
                    <a:pt x="851598" y="139471"/>
                  </a:lnTo>
                  <a:lnTo>
                    <a:pt x="851598" y="41287"/>
                  </a:lnTo>
                  <a:lnTo>
                    <a:pt x="814641" y="18516"/>
                  </a:lnTo>
                  <a:lnTo>
                    <a:pt x="762660" y="9982"/>
                  </a:lnTo>
                  <a:lnTo>
                    <a:pt x="735558" y="12674"/>
                  </a:lnTo>
                  <a:lnTo>
                    <a:pt x="688809" y="31813"/>
                  </a:lnTo>
                  <a:lnTo>
                    <a:pt x="653122" y="68249"/>
                  </a:lnTo>
                  <a:lnTo>
                    <a:pt x="635127" y="115341"/>
                  </a:lnTo>
                  <a:lnTo>
                    <a:pt x="633171" y="142481"/>
                  </a:lnTo>
                  <a:lnTo>
                    <a:pt x="635863" y="169316"/>
                  </a:lnTo>
                  <a:lnTo>
                    <a:pt x="655154" y="215607"/>
                  </a:lnTo>
                  <a:lnTo>
                    <a:pt x="691832" y="250990"/>
                  </a:lnTo>
                  <a:lnTo>
                    <a:pt x="739076" y="268833"/>
                  </a:lnTo>
                  <a:lnTo>
                    <a:pt x="766241" y="270776"/>
                  </a:lnTo>
                  <a:lnTo>
                    <a:pt x="793356" y="268084"/>
                  </a:lnTo>
                  <a:lnTo>
                    <a:pt x="817968" y="260807"/>
                  </a:lnTo>
                  <a:lnTo>
                    <a:pt x="840092" y="248945"/>
                  </a:lnTo>
                  <a:lnTo>
                    <a:pt x="859612" y="232575"/>
                  </a:lnTo>
                  <a:lnTo>
                    <a:pt x="875779" y="212572"/>
                  </a:lnTo>
                  <a:lnTo>
                    <a:pt x="887133" y="190322"/>
                  </a:lnTo>
                  <a:lnTo>
                    <a:pt x="893787" y="165760"/>
                  </a:lnTo>
                  <a:lnTo>
                    <a:pt x="895718" y="139471"/>
                  </a:lnTo>
                  <a:lnTo>
                    <a:pt x="895756" y="138861"/>
                  </a:lnTo>
                  <a:close/>
                </a:path>
                <a:path w="1158875" h="285750">
                  <a:moveTo>
                    <a:pt x="1158544" y="239699"/>
                  </a:moveTo>
                  <a:lnTo>
                    <a:pt x="1157833" y="188366"/>
                  </a:lnTo>
                  <a:lnTo>
                    <a:pt x="1140980" y="205574"/>
                  </a:lnTo>
                  <a:lnTo>
                    <a:pt x="1122133" y="217970"/>
                  </a:lnTo>
                  <a:lnTo>
                    <a:pt x="1101267" y="225526"/>
                  </a:lnTo>
                  <a:lnTo>
                    <a:pt x="1078407" y="228257"/>
                  </a:lnTo>
                  <a:lnTo>
                    <a:pt x="1061110" y="226974"/>
                  </a:lnTo>
                  <a:lnTo>
                    <a:pt x="1016609" y="204647"/>
                  </a:lnTo>
                  <a:lnTo>
                    <a:pt x="991895" y="157873"/>
                  </a:lnTo>
                  <a:lnTo>
                    <a:pt x="990015" y="137566"/>
                  </a:lnTo>
                  <a:lnTo>
                    <a:pt x="991336" y="117195"/>
                  </a:lnTo>
                  <a:lnTo>
                    <a:pt x="1014742" y="69469"/>
                  </a:lnTo>
                  <a:lnTo>
                    <a:pt x="1058938" y="45643"/>
                  </a:lnTo>
                  <a:lnTo>
                    <a:pt x="1076452" y="43853"/>
                  </a:lnTo>
                  <a:lnTo>
                    <a:pt x="1099464" y="45847"/>
                  </a:lnTo>
                  <a:lnTo>
                    <a:pt x="1120152" y="52501"/>
                  </a:lnTo>
                  <a:lnTo>
                    <a:pt x="1138516" y="63817"/>
                  </a:lnTo>
                  <a:lnTo>
                    <a:pt x="1154544" y="79781"/>
                  </a:lnTo>
                  <a:lnTo>
                    <a:pt x="1153845" y="28460"/>
                  </a:lnTo>
                  <a:lnTo>
                    <a:pt x="1136129" y="18262"/>
                  </a:lnTo>
                  <a:lnTo>
                    <a:pt x="1117346" y="11049"/>
                  </a:lnTo>
                  <a:lnTo>
                    <a:pt x="1097483" y="6845"/>
                  </a:lnTo>
                  <a:lnTo>
                    <a:pt x="1076528" y="5638"/>
                  </a:lnTo>
                  <a:lnTo>
                    <a:pt x="1049147" y="8356"/>
                  </a:lnTo>
                  <a:lnTo>
                    <a:pt x="1001966" y="27660"/>
                  </a:lnTo>
                  <a:lnTo>
                    <a:pt x="965974" y="64350"/>
                  </a:lnTo>
                  <a:lnTo>
                    <a:pt x="947826" y="111607"/>
                  </a:lnTo>
                  <a:lnTo>
                    <a:pt x="945857" y="138772"/>
                  </a:lnTo>
                  <a:lnTo>
                    <a:pt x="948550" y="165582"/>
                  </a:lnTo>
                  <a:lnTo>
                    <a:pt x="967841" y="211721"/>
                  </a:lnTo>
                  <a:lnTo>
                    <a:pt x="1004582" y="246837"/>
                  </a:lnTo>
                  <a:lnTo>
                    <a:pt x="1052436" y="264528"/>
                  </a:lnTo>
                  <a:lnTo>
                    <a:pt x="1080122" y="266446"/>
                  </a:lnTo>
                  <a:lnTo>
                    <a:pt x="1101356" y="264553"/>
                  </a:lnTo>
                  <a:lnTo>
                    <a:pt x="1121498" y="259461"/>
                  </a:lnTo>
                  <a:lnTo>
                    <a:pt x="1140574" y="251180"/>
                  </a:lnTo>
                  <a:lnTo>
                    <a:pt x="1158544" y="2396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677329" y="6059501"/>
              <a:ext cx="198674" cy="249343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0920829" y="6058286"/>
              <a:ext cx="183784" cy="248264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11298608" y="6031659"/>
              <a:ext cx="215900" cy="287020"/>
            </a:xfrm>
            <a:custGeom>
              <a:avLst/>
              <a:gdLst/>
              <a:ahLst/>
              <a:cxnLst/>
              <a:rect l="l" t="t" r="r" b="b"/>
              <a:pathLst>
                <a:path w="215900" h="287020">
                  <a:moveTo>
                    <a:pt x="212192" y="0"/>
                  </a:moveTo>
                  <a:lnTo>
                    <a:pt x="45223" y="184947"/>
                  </a:lnTo>
                  <a:lnTo>
                    <a:pt x="42972" y="21412"/>
                  </a:lnTo>
                  <a:lnTo>
                    <a:pt x="0" y="22009"/>
                  </a:lnTo>
                  <a:lnTo>
                    <a:pt x="3654" y="286996"/>
                  </a:lnTo>
                  <a:lnTo>
                    <a:pt x="170623" y="102038"/>
                  </a:lnTo>
                  <a:lnTo>
                    <a:pt x="172905" y="267353"/>
                  </a:lnTo>
                  <a:lnTo>
                    <a:pt x="215867" y="266756"/>
                  </a:lnTo>
                  <a:lnTo>
                    <a:pt x="2121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1731266" y="6044946"/>
              <a:ext cx="202737" cy="250421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12011749" y="6024187"/>
              <a:ext cx="1074420" cy="407034"/>
            </a:xfrm>
            <a:custGeom>
              <a:avLst/>
              <a:gdLst/>
              <a:ahLst/>
              <a:cxnLst/>
              <a:rect l="l" t="t" r="r" b="b"/>
              <a:pathLst>
                <a:path w="1074419" h="407035">
                  <a:moveTo>
                    <a:pt x="249986" y="141554"/>
                  </a:moveTo>
                  <a:lnTo>
                    <a:pt x="247599" y="115912"/>
                  </a:lnTo>
                  <a:lnTo>
                    <a:pt x="241160" y="92062"/>
                  </a:lnTo>
                  <a:lnTo>
                    <a:pt x="230682" y="70040"/>
                  </a:lnTo>
                  <a:lnTo>
                    <a:pt x="216446" y="50190"/>
                  </a:lnTo>
                  <a:lnTo>
                    <a:pt x="216179" y="49809"/>
                  </a:lnTo>
                  <a:lnTo>
                    <a:pt x="205765" y="40030"/>
                  </a:lnTo>
                  <a:lnTo>
                    <a:pt x="205765" y="141554"/>
                  </a:lnTo>
                  <a:lnTo>
                    <a:pt x="205714" y="143827"/>
                  </a:lnTo>
                  <a:lnTo>
                    <a:pt x="194094" y="193090"/>
                  </a:lnTo>
                  <a:lnTo>
                    <a:pt x="159232" y="227495"/>
                  </a:lnTo>
                  <a:lnTo>
                    <a:pt x="126517" y="234594"/>
                  </a:lnTo>
                  <a:lnTo>
                    <a:pt x="108864" y="233172"/>
                  </a:lnTo>
                  <a:lnTo>
                    <a:pt x="105384" y="232130"/>
                  </a:lnTo>
                  <a:lnTo>
                    <a:pt x="92925" y="228409"/>
                  </a:lnTo>
                  <a:lnTo>
                    <a:pt x="55918" y="194970"/>
                  </a:lnTo>
                  <a:lnTo>
                    <a:pt x="42291" y="143827"/>
                  </a:lnTo>
                  <a:lnTo>
                    <a:pt x="43586" y="123710"/>
                  </a:lnTo>
                  <a:lnTo>
                    <a:pt x="66433" y="76047"/>
                  </a:lnTo>
                  <a:lnTo>
                    <a:pt x="102577" y="53682"/>
                  </a:lnTo>
                  <a:lnTo>
                    <a:pt x="123367" y="50190"/>
                  </a:lnTo>
                  <a:lnTo>
                    <a:pt x="139026" y="51536"/>
                  </a:lnTo>
                  <a:lnTo>
                    <a:pt x="180403" y="74485"/>
                  </a:lnTo>
                  <a:lnTo>
                    <a:pt x="204012" y="121831"/>
                  </a:lnTo>
                  <a:lnTo>
                    <a:pt x="205765" y="141554"/>
                  </a:lnTo>
                  <a:lnTo>
                    <a:pt x="205765" y="40030"/>
                  </a:lnTo>
                  <a:lnTo>
                    <a:pt x="198247" y="32956"/>
                  </a:lnTo>
                  <a:lnTo>
                    <a:pt x="177507" y="21031"/>
                  </a:lnTo>
                  <a:lnTo>
                    <a:pt x="153974" y="14008"/>
                  </a:lnTo>
                  <a:lnTo>
                    <a:pt x="127622" y="11925"/>
                  </a:lnTo>
                  <a:lnTo>
                    <a:pt x="102882" y="14808"/>
                  </a:lnTo>
                  <a:lnTo>
                    <a:pt x="80606" y="22733"/>
                  </a:lnTo>
                  <a:lnTo>
                    <a:pt x="60794" y="35687"/>
                  </a:lnTo>
                  <a:lnTo>
                    <a:pt x="43434" y="53682"/>
                  </a:lnTo>
                  <a:lnTo>
                    <a:pt x="43014" y="22733"/>
                  </a:lnTo>
                  <a:lnTo>
                    <a:pt x="42964" y="19062"/>
                  </a:lnTo>
                  <a:lnTo>
                    <a:pt x="0" y="19659"/>
                  </a:lnTo>
                  <a:lnTo>
                    <a:pt x="5321" y="406387"/>
                  </a:lnTo>
                  <a:lnTo>
                    <a:pt x="5334" y="406984"/>
                  </a:lnTo>
                  <a:lnTo>
                    <a:pt x="48310" y="406387"/>
                  </a:lnTo>
                  <a:lnTo>
                    <a:pt x="45948" y="234594"/>
                  </a:lnTo>
                  <a:lnTo>
                    <a:pt x="45910" y="232130"/>
                  </a:lnTo>
                  <a:lnTo>
                    <a:pt x="63652" y="250164"/>
                  </a:lnTo>
                  <a:lnTo>
                    <a:pt x="84074" y="262940"/>
                  </a:lnTo>
                  <a:lnTo>
                    <a:pt x="107200" y="270446"/>
                  </a:lnTo>
                  <a:lnTo>
                    <a:pt x="133007" y="272707"/>
                  </a:lnTo>
                  <a:lnTo>
                    <a:pt x="158737" y="269976"/>
                  </a:lnTo>
                  <a:lnTo>
                    <a:pt x="201739" y="250431"/>
                  </a:lnTo>
                  <a:lnTo>
                    <a:pt x="232841" y="213487"/>
                  </a:lnTo>
                  <a:lnTo>
                    <a:pt x="248323" y="167462"/>
                  </a:lnTo>
                  <a:lnTo>
                    <a:pt x="249948" y="142176"/>
                  </a:lnTo>
                  <a:lnTo>
                    <a:pt x="249986" y="141554"/>
                  </a:lnTo>
                  <a:close/>
                </a:path>
                <a:path w="1074419" h="407035">
                  <a:moveTo>
                    <a:pt x="537083" y="144754"/>
                  </a:moveTo>
                  <a:lnTo>
                    <a:pt x="535927" y="117462"/>
                  </a:lnTo>
                  <a:lnTo>
                    <a:pt x="534847" y="111556"/>
                  </a:lnTo>
                  <a:lnTo>
                    <a:pt x="531444" y="92900"/>
                  </a:lnTo>
                  <a:lnTo>
                    <a:pt x="512521" y="51993"/>
                  </a:lnTo>
                  <a:lnTo>
                    <a:pt x="492417" y="31038"/>
                  </a:lnTo>
                  <a:lnTo>
                    <a:pt x="492417" y="109562"/>
                  </a:lnTo>
                  <a:lnTo>
                    <a:pt x="346824" y="111556"/>
                  </a:lnTo>
                  <a:lnTo>
                    <a:pt x="362369" y="74815"/>
                  </a:lnTo>
                  <a:lnTo>
                    <a:pt x="393496" y="51003"/>
                  </a:lnTo>
                  <a:lnTo>
                    <a:pt x="418719" y="46101"/>
                  </a:lnTo>
                  <a:lnTo>
                    <a:pt x="432003" y="47028"/>
                  </a:lnTo>
                  <a:lnTo>
                    <a:pt x="475640" y="72466"/>
                  </a:lnTo>
                  <a:lnTo>
                    <a:pt x="492417" y="109562"/>
                  </a:lnTo>
                  <a:lnTo>
                    <a:pt x="492417" y="31038"/>
                  </a:lnTo>
                  <a:lnTo>
                    <a:pt x="472821" y="18503"/>
                  </a:lnTo>
                  <a:lnTo>
                    <a:pt x="447382" y="10350"/>
                  </a:lnTo>
                  <a:lnTo>
                    <a:pt x="418198" y="7912"/>
                  </a:lnTo>
                  <a:lnTo>
                    <a:pt x="392176" y="10604"/>
                  </a:lnTo>
                  <a:lnTo>
                    <a:pt x="348729" y="29857"/>
                  </a:lnTo>
                  <a:lnTo>
                    <a:pt x="317334" y="66484"/>
                  </a:lnTo>
                  <a:lnTo>
                    <a:pt x="301713" y="113703"/>
                  </a:lnTo>
                  <a:lnTo>
                    <a:pt x="300062" y="140868"/>
                  </a:lnTo>
                  <a:lnTo>
                    <a:pt x="302729" y="171069"/>
                  </a:lnTo>
                  <a:lnTo>
                    <a:pt x="321449" y="219303"/>
                  </a:lnTo>
                  <a:lnTo>
                    <a:pt x="356628" y="251307"/>
                  </a:lnTo>
                  <a:lnTo>
                    <a:pt x="399973" y="266979"/>
                  </a:lnTo>
                  <a:lnTo>
                    <a:pt x="424192" y="268668"/>
                  </a:lnTo>
                  <a:lnTo>
                    <a:pt x="447446" y="266458"/>
                  </a:lnTo>
                  <a:lnTo>
                    <a:pt x="468845" y="260451"/>
                  </a:lnTo>
                  <a:lnTo>
                    <a:pt x="488403" y="250672"/>
                  </a:lnTo>
                  <a:lnTo>
                    <a:pt x="506120" y="237109"/>
                  </a:lnTo>
                  <a:lnTo>
                    <a:pt x="512635" y="230466"/>
                  </a:lnTo>
                  <a:lnTo>
                    <a:pt x="514629" y="228447"/>
                  </a:lnTo>
                  <a:lnTo>
                    <a:pt x="522439" y="218821"/>
                  </a:lnTo>
                  <a:lnTo>
                    <a:pt x="529564" y="208241"/>
                  </a:lnTo>
                  <a:lnTo>
                    <a:pt x="536003" y="196710"/>
                  </a:lnTo>
                  <a:lnTo>
                    <a:pt x="499922" y="177507"/>
                  </a:lnTo>
                  <a:lnTo>
                    <a:pt x="495096" y="187083"/>
                  </a:lnTo>
                  <a:lnTo>
                    <a:pt x="489292" y="196011"/>
                  </a:lnTo>
                  <a:lnTo>
                    <a:pt x="451497" y="225615"/>
                  </a:lnTo>
                  <a:lnTo>
                    <a:pt x="438086" y="229235"/>
                  </a:lnTo>
                  <a:lnTo>
                    <a:pt x="437515" y="229235"/>
                  </a:lnTo>
                  <a:lnTo>
                    <a:pt x="424268" y="230466"/>
                  </a:lnTo>
                  <a:lnTo>
                    <a:pt x="380542" y="217982"/>
                  </a:lnTo>
                  <a:lnTo>
                    <a:pt x="350901" y="181343"/>
                  </a:lnTo>
                  <a:lnTo>
                    <a:pt x="344335" y="147408"/>
                  </a:lnTo>
                  <a:lnTo>
                    <a:pt x="537083" y="144754"/>
                  </a:lnTo>
                  <a:close/>
                </a:path>
                <a:path w="1074419" h="407035">
                  <a:moveTo>
                    <a:pt x="834390" y="321513"/>
                  </a:moveTo>
                  <a:lnTo>
                    <a:pt x="833539" y="259003"/>
                  </a:lnTo>
                  <a:lnTo>
                    <a:pt x="833501" y="256413"/>
                  </a:lnTo>
                  <a:lnTo>
                    <a:pt x="833005" y="220167"/>
                  </a:lnTo>
                  <a:lnTo>
                    <a:pt x="832993" y="219214"/>
                  </a:lnTo>
                  <a:lnTo>
                    <a:pt x="832954" y="216992"/>
                  </a:lnTo>
                  <a:lnTo>
                    <a:pt x="832954" y="216484"/>
                  </a:lnTo>
                  <a:lnTo>
                    <a:pt x="795959" y="216992"/>
                  </a:lnTo>
                  <a:lnTo>
                    <a:pt x="793648" y="49911"/>
                  </a:lnTo>
                  <a:lnTo>
                    <a:pt x="793635" y="48704"/>
                  </a:lnTo>
                  <a:lnTo>
                    <a:pt x="793115" y="11112"/>
                  </a:lnTo>
                  <a:lnTo>
                    <a:pt x="793076" y="8712"/>
                  </a:lnTo>
                  <a:lnTo>
                    <a:pt x="752983" y="9271"/>
                  </a:lnTo>
                  <a:lnTo>
                    <a:pt x="752983" y="217589"/>
                  </a:lnTo>
                  <a:lnTo>
                    <a:pt x="634822" y="219214"/>
                  </a:lnTo>
                  <a:lnTo>
                    <a:pt x="647674" y="204457"/>
                  </a:lnTo>
                  <a:lnTo>
                    <a:pt x="656755" y="186829"/>
                  </a:lnTo>
                  <a:lnTo>
                    <a:pt x="662076" y="166357"/>
                  </a:lnTo>
                  <a:lnTo>
                    <a:pt x="663613" y="143014"/>
                  </a:lnTo>
                  <a:lnTo>
                    <a:pt x="662343" y="49911"/>
                  </a:lnTo>
                  <a:lnTo>
                    <a:pt x="750646" y="48704"/>
                  </a:lnTo>
                  <a:lnTo>
                    <a:pt x="752767" y="201307"/>
                  </a:lnTo>
                  <a:lnTo>
                    <a:pt x="752805" y="204457"/>
                  </a:lnTo>
                  <a:lnTo>
                    <a:pt x="752906" y="211442"/>
                  </a:lnTo>
                  <a:lnTo>
                    <a:pt x="752983" y="217589"/>
                  </a:lnTo>
                  <a:lnTo>
                    <a:pt x="752983" y="9271"/>
                  </a:lnTo>
                  <a:lnTo>
                    <a:pt x="618820" y="11112"/>
                  </a:lnTo>
                  <a:lnTo>
                    <a:pt x="620344" y="121513"/>
                  </a:lnTo>
                  <a:lnTo>
                    <a:pt x="619988" y="142417"/>
                  </a:lnTo>
                  <a:lnTo>
                    <a:pt x="611098" y="187312"/>
                  </a:lnTo>
                  <a:lnTo>
                    <a:pt x="580072" y="217741"/>
                  </a:lnTo>
                  <a:lnTo>
                    <a:pt x="565594" y="220167"/>
                  </a:lnTo>
                  <a:lnTo>
                    <a:pt x="566978" y="321513"/>
                  </a:lnTo>
                  <a:lnTo>
                    <a:pt x="567029" y="325196"/>
                  </a:lnTo>
                  <a:lnTo>
                    <a:pt x="606425" y="324650"/>
                  </a:lnTo>
                  <a:lnTo>
                    <a:pt x="605523" y="259003"/>
                  </a:lnTo>
                  <a:lnTo>
                    <a:pt x="794105" y="256413"/>
                  </a:lnTo>
                  <a:lnTo>
                    <a:pt x="794994" y="321513"/>
                  </a:lnTo>
                  <a:lnTo>
                    <a:pt x="795007" y="322059"/>
                  </a:lnTo>
                  <a:lnTo>
                    <a:pt x="834390" y="321513"/>
                  </a:lnTo>
                  <a:close/>
                </a:path>
                <a:path w="1074419" h="407035">
                  <a:moveTo>
                    <a:pt x="1074331" y="234061"/>
                  </a:moveTo>
                  <a:lnTo>
                    <a:pt x="1073619" y="182727"/>
                  </a:lnTo>
                  <a:lnTo>
                    <a:pt x="1056767" y="199936"/>
                  </a:lnTo>
                  <a:lnTo>
                    <a:pt x="1037907" y="212318"/>
                  </a:lnTo>
                  <a:lnTo>
                    <a:pt x="1017041" y="219887"/>
                  </a:lnTo>
                  <a:lnTo>
                    <a:pt x="994168" y="222618"/>
                  </a:lnTo>
                  <a:lnTo>
                    <a:pt x="976896" y="221335"/>
                  </a:lnTo>
                  <a:lnTo>
                    <a:pt x="932383" y="199009"/>
                  </a:lnTo>
                  <a:lnTo>
                    <a:pt x="907669" y="152222"/>
                  </a:lnTo>
                  <a:lnTo>
                    <a:pt x="905789" y="131914"/>
                  </a:lnTo>
                  <a:lnTo>
                    <a:pt x="907110" y="111544"/>
                  </a:lnTo>
                  <a:lnTo>
                    <a:pt x="930516" y="63817"/>
                  </a:lnTo>
                  <a:lnTo>
                    <a:pt x="974725" y="39992"/>
                  </a:lnTo>
                  <a:lnTo>
                    <a:pt x="992225" y="38214"/>
                  </a:lnTo>
                  <a:lnTo>
                    <a:pt x="1015238" y="40208"/>
                  </a:lnTo>
                  <a:lnTo>
                    <a:pt x="1035926" y="46850"/>
                  </a:lnTo>
                  <a:lnTo>
                    <a:pt x="1054290" y="58166"/>
                  </a:lnTo>
                  <a:lnTo>
                    <a:pt x="1070330" y="74129"/>
                  </a:lnTo>
                  <a:lnTo>
                    <a:pt x="1069632" y="22809"/>
                  </a:lnTo>
                  <a:lnTo>
                    <a:pt x="1051902" y="12611"/>
                  </a:lnTo>
                  <a:lnTo>
                    <a:pt x="1033119" y="5410"/>
                  </a:lnTo>
                  <a:lnTo>
                    <a:pt x="1013244" y="1206"/>
                  </a:lnTo>
                  <a:lnTo>
                    <a:pt x="992301" y="0"/>
                  </a:lnTo>
                  <a:lnTo>
                    <a:pt x="964920" y="2705"/>
                  </a:lnTo>
                  <a:lnTo>
                    <a:pt x="917740" y="22021"/>
                  </a:lnTo>
                  <a:lnTo>
                    <a:pt x="881761" y="58712"/>
                  </a:lnTo>
                  <a:lnTo>
                    <a:pt x="863612" y="105956"/>
                  </a:lnTo>
                  <a:lnTo>
                    <a:pt x="861631" y="133121"/>
                  </a:lnTo>
                  <a:lnTo>
                    <a:pt x="864336" y="159931"/>
                  </a:lnTo>
                  <a:lnTo>
                    <a:pt x="883615" y="206070"/>
                  </a:lnTo>
                  <a:lnTo>
                    <a:pt x="920356" y="241185"/>
                  </a:lnTo>
                  <a:lnTo>
                    <a:pt x="968197" y="258889"/>
                  </a:lnTo>
                  <a:lnTo>
                    <a:pt x="995895" y="260794"/>
                  </a:lnTo>
                  <a:lnTo>
                    <a:pt x="1017130" y="258902"/>
                  </a:lnTo>
                  <a:lnTo>
                    <a:pt x="1037285" y="253809"/>
                  </a:lnTo>
                  <a:lnTo>
                    <a:pt x="1056347" y="245529"/>
                  </a:lnTo>
                  <a:lnTo>
                    <a:pt x="1074331" y="23406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3148605" y="6025450"/>
              <a:ext cx="212286" cy="250369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13386613" y="5986824"/>
              <a:ext cx="1998980" cy="417830"/>
            </a:xfrm>
            <a:custGeom>
              <a:avLst/>
              <a:gdLst/>
              <a:ahLst/>
              <a:cxnLst/>
              <a:rect l="l" t="t" r="r" b="b"/>
              <a:pathLst>
                <a:path w="1998980" h="417829">
                  <a:moveTo>
                    <a:pt x="249986" y="282333"/>
                  </a:moveTo>
                  <a:lnTo>
                    <a:pt x="249948" y="280162"/>
                  </a:lnTo>
                  <a:lnTo>
                    <a:pt x="249847" y="272694"/>
                  </a:lnTo>
                  <a:lnTo>
                    <a:pt x="249770" y="266827"/>
                  </a:lnTo>
                  <a:lnTo>
                    <a:pt x="249643" y="257810"/>
                  </a:lnTo>
                  <a:lnTo>
                    <a:pt x="249555" y="251066"/>
                  </a:lnTo>
                  <a:lnTo>
                    <a:pt x="249516" y="248310"/>
                  </a:lnTo>
                  <a:lnTo>
                    <a:pt x="247383" y="93548"/>
                  </a:lnTo>
                  <a:lnTo>
                    <a:pt x="247256" y="84988"/>
                  </a:lnTo>
                  <a:lnTo>
                    <a:pt x="247218" y="81407"/>
                  </a:lnTo>
                  <a:lnTo>
                    <a:pt x="247116" y="74129"/>
                  </a:lnTo>
                  <a:lnTo>
                    <a:pt x="247065" y="70459"/>
                  </a:lnTo>
                  <a:lnTo>
                    <a:pt x="246646" y="40081"/>
                  </a:lnTo>
                  <a:lnTo>
                    <a:pt x="246570" y="34658"/>
                  </a:lnTo>
                  <a:lnTo>
                    <a:pt x="207695" y="35191"/>
                  </a:lnTo>
                  <a:lnTo>
                    <a:pt x="207695" y="159346"/>
                  </a:lnTo>
                  <a:lnTo>
                    <a:pt x="206552" y="178028"/>
                  </a:lnTo>
                  <a:lnTo>
                    <a:pt x="186232" y="225323"/>
                  </a:lnTo>
                  <a:lnTo>
                    <a:pt x="144437" y="251066"/>
                  </a:lnTo>
                  <a:lnTo>
                    <a:pt x="126619" y="252984"/>
                  </a:lnTo>
                  <a:lnTo>
                    <a:pt x="108788" y="251612"/>
                  </a:lnTo>
                  <a:lnTo>
                    <a:pt x="66878" y="227863"/>
                  </a:lnTo>
                  <a:lnTo>
                    <a:pt x="45796" y="180632"/>
                  </a:lnTo>
                  <a:lnTo>
                    <a:pt x="44221" y="161607"/>
                  </a:lnTo>
                  <a:lnTo>
                    <a:pt x="44259" y="159346"/>
                  </a:lnTo>
                  <a:lnTo>
                    <a:pt x="56680" y="106946"/>
                  </a:lnTo>
                  <a:lnTo>
                    <a:pt x="92748" y="75057"/>
                  </a:lnTo>
                  <a:lnTo>
                    <a:pt x="124066" y="68580"/>
                  </a:lnTo>
                  <a:lnTo>
                    <a:pt x="139763" y="69862"/>
                  </a:lnTo>
                  <a:lnTo>
                    <a:pt x="181686" y="91668"/>
                  </a:lnTo>
                  <a:lnTo>
                    <a:pt x="205841" y="138557"/>
                  </a:lnTo>
                  <a:lnTo>
                    <a:pt x="207695" y="159346"/>
                  </a:lnTo>
                  <a:lnTo>
                    <a:pt x="207695" y="35191"/>
                  </a:lnTo>
                  <a:lnTo>
                    <a:pt x="203606" y="35242"/>
                  </a:lnTo>
                  <a:lnTo>
                    <a:pt x="204025" y="65951"/>
                  </a:lnTo>
                  <a:lnTo>
                    <a:pt x="204089" y="70459"/>
                  </a:lnTo>
                  <a:lnTo>
                    <a:pt x="202260" y="68580"/>
                  </a:lnTo>
                  <a:lnTo>
                    <a:pt x="186905" y="52679"/>
                  </a:lnTo>
                  <a:lnTo>
                    <a:pt x="166954" y="40081"/>
                  </a:lnTo>
                  <a:lnTo>
                    <a:pt x="144246" y="32677"/>
                  </a:lnTo>
                  <a:lnTo>
                    <a:pt x="118770" y="30454"/>
                  </a:lnTo>
                  <a:lnTo>
                    <a:pt x="94424" y="32931"/>
                  </a:lnTo>
                  <a:lnTo>
                    <a:pt x="51841" y="50685"/>
                  </a:lnTo>
                  <a:lnTo>
                    <a:pt x="18592" y="84988"/>
                  </a:lnTo>
                  <a:lnTo>
                    <a:pt x="1790" y="132816"/>
                  </a:lnTo>
                  <a:lnTo>
                    <a:pt x="38" y="161010"/>
                  </a:lnTo>
                  <a:lnTo>
                    <a:pt x="0" y="161607"/>
                  </a:lnTo>
                  <a:lnTo>
                    <a:pt x="9575" y="216700"/>
                  </a:lnTo>
                  <a:lnTo>
                    <a:pt x="36550" y="257810"/>
                  </a:lnTo>
                  <a:lnTo>
                    <a:pt x="75844" y="283235"/>
                  </a:lnTo>
                  <a:lnTo>
                    <a:pt x="122364" y="291249"/>
                  </a:lnTo>
                  <a:lnTo>
                    <a:pt x="147320" y="288302"/>
                  </a:lnTo>
                  <a:lnTo>
                    <a:pt x="169659" y="280162"/>
                  </a:lnTo>
                  <a:lnTo>
                    <a:pt x="189407" y="266827"/>
                  </a:lnTo>
                  <a:lnTo>
                    <a:pt x="202222" y="252984"/>
                  </a:lnTo>
                  <a:lnTo>
                    <a:pt x="206540" y="248310"/>
                  </a:lnTo>
                  <a:lnTo>
                    <a:pt x="206578" y="251066"/>
                  </a:lnTo>
                  <a:lnTo>
                    <a:pt x="206667" y="257810"/>
                  </a:lnTo>
                  <a:lnTo>
                    <a:pt x="206794" y="266827"/>
                  </a:lnTo>
                  <a:lnTo>
                    <a:pt x="206883" y="272694"/>
                  </a:lnTo>
                  <a:lnTo>
                    <a:pt x="206984" y="280162"/>
                  </a:lnTo>
                  <a:lnTo>
                    <a:pt x="207022" y="282930"/>
                  </a:lnTo>
                  <a:lnTo>
                    <a:pt x="249986" y="282333"/>
                  </a:lnTo>
                  <a:close/>
                </a:path>
                <a:path w="1998980" h="417829">
                  <a:moveTo>
                    <a:pt x="516293" y="202844"/>
                  </a:moveTo>
                  <a:lnTo>
                    <a:pt x="498348" y="157721"/>
                  </a:lnTo>
                  <a:lnTo>
                    <a:pt x="469493" y="141998"/>
                  </a:lnTo>
                  <a:lnTo>
                    <a:pt x="481622" y="132105"/>
                  </a:lnTo>
                  <a:lnTo>
                    <a:pt x="490220" y="120091"/>
                  </a:lnTo>
                  <a:lnTo>
                    <a:pt x="495287" y="105956"/>
                  </a:lnTo>
                  <a:lnTo>
                    <a:pt x="496811" y="89700"/>
                  </a:lnTo>
                  <a:lnTo>
                    <a:pt x="495287" y="76034"/>
                  </a:lnTo>
                  <a:lnTo>
                    <a:pt x="474687" y="42849"/>
                  </a:lnTo>
                  <a:lnTo>
                    <a:pt x="433730" y="27190"/>
                  </a:lnTo>
                  <a:lnTo>
                    <a:pt x="415963" y="26352"/>
                  </a:lnTo>
                  <a:lnTo>
                    <a:pt x="400939" y="27419"/>
                  </a:lnTo>
                  <a:lnTo>
                    <a:pt x="361835" y="40817"/>
                  </a:lnTo>
                  <a:lnTo>
                    <a:pt x="330631" y="72301"/>
                  </a:lnTo>
                  <a:lnTo>
                    <a:pt x="360819" y="96342"/>
                  </a:lnTo>
                  <a:lnTo>
                    <a:pt x="364680" y="90030"/>
                  </a:lnTo>
                  <a:lnTo>
                    <a:pt x="369303" y="84302"/>
                  </a:lnTo>
                  <a:lnTo>
                    <a:pt x="405638" y="65290"/>
                  </a:lnTo>
                  <a:lnTo>
                    <a:pt x="414693" y="64566"/>
                  </a:lnTo>
                  <a:lnTo>
                    <a:pt x="424738" y="64985"/>
                  </a:lnTo>
                  <a:lnTo>
                    <a:pt x="456768" y="90741"/>
                  </a:lnTo>
                  <a:lnTo>
                    <a:pt x="457542" y="98602"/>
                  </a:lnTo>
                  <a:lnTo>
                    <a:pt x="456819" y="105397"/>
                  </a:lnTo>
                  <a:lnTo>
                    <a:pt x="423100" y="127914"/>
                  </a:lnTo>
                  <a:lnTo>
                    <a:pt x="391706" y="128752"/>
                  </a:lnTo>
                  <a:lnTo>
                    <a:pt x="392252" y="168135"/>
                  </a:lnTo>
                  <a:lnTo>
                    <a:pt x="430377" y="168148"/>
                  </a:lnTo>
                  <a:lnTo>
                    <a:pt x="469353" y="187375"/>
                  </a:lnTo>
                  <a:lnTo>
                    <a:pt x="473316" y="204038"/>
                  </a:lnTo>
                  <a:lnTo>
                    <a:pt x="472389" y="214947"/>
                  </a:lnTo>
                  <a:lnTo>
                    <a:pt x="439280" y="246291"/>
                  </a:lnTo>
                  <a:lnTo>
                    <a:pt x="414858" y="249008"/>
                  </a:lnTo>
                  <a:lnTo>
                    <a:pt x="403352" y="248386"/>
                  </a:lnTo>
                  <a:lnTo>
                    <a:pt x="366814" y="231127"/>
                  </a:lnTo>
                  <a:lnTo>
                    <a:pt x="351624" y="209296"/>
                  </a:lnTo>
                  <a:lnTo>
                    <a:pt x="314833" y="225323"/>
                  </a:lnTo>
                  <a:lnTo>
                    <a:pt x="338467" y="259130"/>
                  </a:lnTo>
                  <a:lnTo>
                    <a:pt x="378460" y="282498"/>
                  </a:lnTo>
                  <a:lnTo>
                    <a:pt x="414782" y="287223"/>
                  </a:lnTo>
                  <a:lnTo>
                    <a:pt x="435724" y="285737"/>
                  </a:lnTo>
                  <a:lnTo>
                    <a:pt x="484936" y="267144"/>
                  </a:lnTo>
                  <a:lnTo>
                    <a:pt x="514540" y="221869"/>
                  </a:lnTo>
                  <a:lnTo>
                    <a:pt x="516293" y="202844"/>
                  </a:lnTo>
                  <a:close/>
                </a:path>
                <a:path w="1998980" h="417829">
                  <a:moveTo>
                    <a:pt x="808723" y="26898"/>
                  </a:moveTo>
                  <a:lnTo>
                    <a:pt x="760984" y="27559"/>
                  </a:lnTo>
                  <a:lnTo>
                    <a:pt x="682853" y="205930"/>
                  </a:lnTo>
                  <a:lnTo>
                    <a:pt x="592696" y="29883"/>
                  </a:lnTo>
                  <a:lnTo>
                    <a:pt x="543750" y="30556"/>
                  </a:lnTo>
                  <a:lnTo>
                    <a:pt x="660831" y="253377"/>
                  </a:lnTo>
                  <a:lnTo>
                    <a:pt x="583107" y="417410"/>
                  </a:lnTo>
                  <a:lnTo>
                    <a:pt x="630859" y="416750"/>
                  </a:lnTo>
                  <a:lnTo>
                    <a:pt x="808723" y="26898"/>
                  </a:lnTo>
                  <a:close/>
                </a:path>
                <a:path w="1998980" h="417829">
                  <a:moveTo>
                    <a:pt x="1077239" y="155702"/>
                  </a:moveTo>
                  <a:lnTo>
                    <a:pt x="1076083" y="128409"/>
                  </a:lnTo>
                  <a:lnTo>
                    <a:pt x="1075004" y="122516"/>
                  </a:lnTo>
                  <a:lnTo>
                    <a:pt x="1071600" y="103860"/>
                  </a:lnTo>
                  <a:lnTo>
                    <a:pt x="1063802" y="82029"/>
                  </a:lnTo>
                  <a:lnTo>
                    <a:pt x="1052677" y="62941"/>
                  </a:lnTo>
                  <a:lnTo>
                    <a:pt x="1047280" y="57061"/>
                  </a:lnTo>
                  <a:lnTo>
                    <a:pt x="1034694" y="43345"/>
                  </a:lnTo>
                  <a:lnTo>
                    <a:pt x="1032586" y="41998"/>
                  </a:lnTo>
                  <a:lnTo>
                    <a:pt x="1032586" y="120510"/>
                  </a:lnTo>
                  <a:lnTo>
                    <a:pt x="886980" y="122516"/>
                  </a:lnTo>
                  <a:lnTo>
                    <a:pt x="902525" y="85775"/>
                  </a:lnTo>
                  <a:lnTo>
                    <a:pt x="933665" y="61963"/>
                  </a:lnTo>
                  <a:lnTo>
                    <a:pt x="958875" y="57061"/>
                  </a:lnTo>
                  <a:lnTo>
                    <a:pt x="972159" y="57988"/>
                  </a:lnTo>
                  <a:lnTo>
                    <a:pt x="1015796" y="83426"/>
                  </a:lnTo>
                  <a:lnTo>
                    <a:pt x="1032586" y="120510"/>
                  </a:lnTo>
                  <a:lnTo>
                    <a:pt x="1032586" y="41998"/>
                  </a:lnTo>
                  <a:lnTo>
                    <a:pt x="1012977" y="29464"/>
                  </a:lnTo>
                  <a:lnTo>
                    <a:pt x="987539" y="21297"/>
                  </a:lnTo>
                  <a:lnTo>
                    <a:pt x="958354" y="18872"/>
                  </a:lnTo>
                  <a:lnTo>
                    <a:pt x="932345" y="21564"/>
                  </a:lnTo>
                  <a:lnTo>
                    <a:pt x="888885" y="40817"/>
                  </a:lnTo>
                  <a:lnTo>
                    <a:pt x="857491" y="77431"/>
                  </a:lnTo>
                  <a:lnTo>
                    <a:pt x="841870" y="124663"/>
                  </a:lnTo>
                  <a:lnTo>
                    <a:pt x="840219" y="151828"/>
                  </a:lnTo>
                  <a:lnTo>
                    <a:pt x="842886" y="182016"/>
                  </a:lnTo>
                  <a:lnTo>
                    <a:pt x="861606" y="230263"/>
                  </a:lnTo>
                  <a:lnTo>
                    <a:pt x="896785" y="262267"/>
                  </a:lnTo>
                  <a:lnTo>
                    <a:pt x="940130" y="277926"/>
                  </a:lnTo>
                  <a:lnTo>
                    <a:pt x="964349" y="279628"/>
                  </a:lnTo>
                  <a:lnTo>
                    <a:pt x="987602" y="277406"/>
                  </a:lnTo>
                  <a:lnTo>
                    <a:pt x="1028573" y="261620"/>
                  </a:lnTo>
                  <a:lnTo>
                    <a:pt x="1062596" y="229781"/>
                  </a:lnTo>
                  <a:lnTo>
                    <a:pt x="1076159" y="207657"/>
                  </a:lnTo>
                  <a:lnTo>
                    <a:pt x="1040079" y="188455"/>
                  </a:lnTo>
                  <a:lnTo>
                    <a:pt x="1035253" y="198043"/>
                  </a:lnTo>
                  <a:lnTo>
                    <a:pt x="1029449" y="206959"/>
                  </a:lnTo>
                  <a:lnTo>
                    <a:pt x="991654" y="236575"/>
                  </a:lnTo>
                  <a:lnTo>
                    <a:pt x="978242" y="240195"/>
                  </a:lnTo>
                  <a:lnTo>
                    <a:pt x="977671" y="240195"/>
                  </a:lnTo>
                  <a:lnTo>
                    <a:pt x="964425" y="241427"/>
                  </a:lnTo>
                  <a:lnTo>
                    <a:pt x="920699" y="228942"/>
                  </a:lnTo>
                  <a:lnTo>
                    <a:pt x="891070" y="192303"/>
                  </a:lnTo>
                  <a:lnTo>
                    <a:pt x="884491" y="158369"/>
                  </a:lnTo>
                  <a:lnTo>
                    <a:pt x="1077239" y="155702"/>
                  </a:lnTo>
                  <a:close/>
                </a:path>
                <a:path w="1998980" h="417829">
                  <a:moveTo>
                    <a:pt x="1438135" y="265938"/>
                  </a:moveTo>
                  <a:lnTo>
                    <a:pt x="1374775" y="0"/>
                  </a:lnTo>
                  <a:lnTo>
                    <a:pt x="1277289" y="203098"/>
                  </a:lnTo>
                  <a:lnTo>
                    <a:pt x="1171867" y="2806"/>
                  </a:lnTo>
                  <a:lnTo>
                    <a:pt x="1115872" y="270383"/>
                  </a:lnTo>
                  <a:lnTo>
                    <a:pt x="1160043" y="269760"/>
                  </a:lnTo>
                  <a:lnTo>
                    <a:pt x="1189545" y="115951"/>
                  </a:lnTo>
                  <a:lnTo>
                    <a:pt x="1277239" y="285457"/>
                  </a:lnTo>
                  <a:lnTo>
                    <a:pt x="1359039" y="113614"/>
                  </a:lnTo>
                  <a:lnTo>
                    <a:pt x="1393977" y="266547"/>
                  </a:lnTo>
                  <a:lnTo>
                    <a:pt x="1438135" y="265938"/>
                  </a:lnTo>
                  <a:close/>
                </a:path>
                <a:path w="1998980" h="417829">
                  <a:moveTo>
                    <a:pt x="1735950" y="138861"/>
                  </a:moveTo>
                  <a:lnTo>
                    <a:pt x="1733245" y="111785"/>
                  </a:lnTo>
                  <a:lnTo>
                    <a:pt x="1725980" y="87464"/>
                  </a:lnTo>
                  <a:lnTo>
                    <a:pt x="1725917" y="87236"/>
                  </a:lnTo>
                  <a:lnTo>
                    <a:pt x="1713941" y="65201"/>
                  </a:lnTo>
                  <a:lnTo>
                    <a:pt x="1699564" y="48272"/>
                  </a:lnTo>
                  <a:lnTo>
                    <a:pt x="1697355" y="45681"/>
                  </a:lnTo>
                  <a:lnTo>
                    <a:pt x="1691792" y="41287"/>
                  </a:lnTo>
                  <a:lnTo>
                    <a:pt x="1691792" y="139471"/>
                  </a:lnTo>
                  <a:lnTo>
                    <a:pt x="1690458" y="159816"/>
                  </a:lnTo>
                  <a:lnTo>
                    <a:pt x="1667052" y="207264"/>
                  </a:lnTo>
                  <a:lnTo>
                    <a:pt x="1623174" y="230809"/>
                  </a:lnTo>
                  <a:lnTo>
                    <a:pt x="1605927" y="232575"/>
                  </a:lnTo>
                  <a:lnTo>
                    <a:pt x="1588630" y="231292"/>
                  </a:lnTo>
                  <a:lnTo>
                    <a:pt x="1544129" y="208978"/>
                  </a:lnTo>
                  <a:lnTo>
                    <a:pt x="1519415" y="162179"/>
                  </a:lnTo>
                  <a:lnTo>
                    <a:pt x="1517535" y="141859"/>
                  </a:lnTo>
                  <a:lnTo>
                    <a:pt x="1518831" y="121500"/>
                  </a:lnTo>
                  <a:lnTo>
                    <a:pt x="1541957" y="73787"/>
                  </a:lnTo>
                  <a:lnTo>
                    <a:pt x="1585887" y="49961"/>
                  </a:lnTo>
                  <a:lnTo>
                    <a:pt x="1602346" y="48272"/>
                  </a:lnTo>
                  <a:lnTo>
                    <a:pt x="1604797" y="48272"/>
                  </a:lnTo>
                  <a:lnTo>
                    <a:pt x="1651965" y="61264"/>
                  </a:lnTo>
                  <a:lnTo>
                    <a:pt x="1684909" y="100774"/>
                  </a:lnTo>
                  <a:lnTo>
                    <a:pt x="1691741" y="138861"/>
                  </a:lnTo>
                  <a:lnTo>
                    <a:pt x="1691792" y="139471"/>
                  </a:lnTo>
                  <a:lnTo>
                    <a:pt x="1691792" y="41287"/>
                  </a:lnTo>
                  <a:lnTo>
                    <a:pt x="1677263" y="29768"/>
                  </a:lnTo>
                  <a:lnTo>
                    <a:pt x="1654835" y="18516"/>
                  </a:lnTo>
                  <a:lnTo>
                    <a:pt x="1630032" y="11925"/>
                  </a:lnTo>
                  <a:lnTo>
                    <a:pt x="1602867" y="9982"/>
                  </a:lnTo>
                  <a:lnTo>
                    <a:pt x="1575752" y="12661"/>
                  </a:lnTo>
                  <a:lnTo>
                    <a:pt x="1529003" y="31813"/>
                  </a:lnTo>
                  <a:lnTo>
                    <a:pt x="1493316" y="68237"/>
                  </a:lnTo>
                  <a:lnTo>
                    <a:pt x="1475320" y="115341"/>
                  </a:lnTo>
                  <a:lnTo>
                    <a:pt x="1473403" y="141859"/>
                  </a:lnTo>
                  <a:lnTo>
                    <a:pt x="1473352" y="142481"/>
                  </a:lnTo>
                  <a:lnTo>
                    <a:pt x="1483410" y="193725"/>
                  </a:lnTo>
                  <a:lnTo>
                    <a:pt x="1511947" y="235077"/>
                  </a:lnTo>
                  <a:lnTo>
                    <a:pt x="1554467" y="262242"/>
                  </a:lnTo>
                  <a:lnTo>
                    <a:pt x="1606448" y="270776"/>
                  </a:lnTo>
                  <a:lnTo>
                    <a:pt x="1633550" y="268084"/>
                  </a:lnTo>
                  <a:lnTo>
                    <a:pt x="1658162" y="260807"/>
                  </a:lnTo>
                  <a:lnTo>
                    <a:pt x="1680286" y="248945"/>
                  </a:lnTo>
                  <a:lnTo>
                    <a:pt x="1699818" y="232575"/>
                  </a:lnTo>
                  <a:lnTo>
                    <a:pt x="1715973" y="212559"/>
                  </a:lnTo>
                  <a:lnTo>
                    <a:pt x="1727327" y="190322"/>
                  </a:lnTo>
                  <a:lnTo>
                    <a:pt x="1733981" y="165760"/>
                  </a:lnTo>
                  <a:lnTo>
                    <a:pt x="1735899" y="139471"/>
                  </a:lnTo>
                  <a:lnTo>
                    <a:pt x="1735950" y="138861"/>
                  </a:lnTo>
                  <a:close/>
                </a:path>
                <a:path w="1998980" h="417829">
                  <a:moveTo>
                    <a:pt x="1998865" y="239712"/>
                  </a:moveTo>
                  <a:lnTo>
                    <a:pt x="1998154" y="188379"/>
                  </a:lnTo>
                  <a:lnTo>
                    <a:pt x="1981301" y="205587"/>
                  </a:lnTo>
                  <a:lnTo>
                    <a:pt x="1962454" y="217970"/>
                  </a:lnTo>
                  <a:lnTo>
                    <a:pt x="1941588" y="225539"/>
                  </a:lnTo>
                  <a:lnTo>
                    <a:pt x="1918728" y="228269"/>
                  </a:lnTo>
                  <a:lnTo>
                    <a:pt x="1901444" y="226987"/>
                  </a:lnTo>
                  <a:lnTo>
                    <a:pt x="1856930" y="204660"/>
                  </a:lnTo>
                  <a:lnTo>
                    <a:pt x="1832216" y="157873"/>
                  </a:lnTo>
                  <a:lnTo>
                    <a:pt x="1830336" y="137566"/>
                  </a:lnTo>
                  <a:lnTo>
                    <a:pt x="1831657" y="117208"/>
                  </a:lnTo>
                  <a:lnTo>
                    <a:pt x="1855050" y="69481"/>
                  </a:lnTo>
                  <a:lnTo>
                    <a:pt x="1899272" y="45643"/>
                  </a:lnTo>
                  <a:lnTo>
                    <a:pt x="1916772" y="43853"/>
                  </a:lnTo>
                  <a:lnTo>
                    <a:pt x="1939798" y="45859"/>
                  </a:lnTo>
                  <a:lnTo>
                    <a:pt x="1960473" y="52514"/>
                  </a:lnTo>
                  <a:lnTo>
                    <a:pt x="1978837" y="63817"/>
                  </a:lnTo>
                  <a:lnTo>
                    <a:pt x="1994865" y="79794"/>
                  </a:lnTo>
                  <a:lnTo>
                    <a:pt x="1994166" y="28460"/>
                  </a:lnTo>
                  <a:lnTo>
                    <a:pt x="1976450" y="18262"/>
                  </a:lnTo>
                  <a:lnTo>
                    <a:pt x="1957666" y="11061"/>
                  </a:lnTo>
                  <a:lnTo>
                    <a:pt x="1937804" y="6858"/>
                  </a:lnTo>
                  <a:lnTo>
                    <a:pt x="1916849" y="5664"/>
                  </a:lnTo>
                  <a:lnTo>
                    <a:pt x="1889467" y="8369"/>
                  </a:lnTo>
                  <a:lnTo>
                    <a:pt x="1842287" y="27673"/>
                  </a:lnTo>
                  <a:lnTo>
                    <a:pt x="1806308" y="64363"/>
                  </a:lnTo>
                  <a:lnTo>
                    <a:pt x="1788147" y="111607"/>
                  </a:lnTo>
                  <a:lnTo>
                    <a:pt x="1786178" y="138772"/>
                  </a:lnTo>
                  <a:lnTo>
                    <a:pt x="1788871" y="165582"/>
                  </a:lnTo>
                  <a:lnTo>
                    <a:pt x="1808162" y="211721"/>
                  </a:lnTo>
                  <a:lnTo>
                    <a:pt x="1844916" y="246849"/>
                  </a:lnTo>
                  <a:lnTo>
                    <a:pt x="1892744" y="264541"/>
                  </a:lnTo>
                  <a:lnTo>
                    <a:pt x="1920443" y="266458"/>
                  </a:lnTo>
                  <a:lnTo>
                    <a:pt x="1941677" y="264553"/>
                  </a:lnTo>
                  <a:lnTo>
                    <a:pt x="1961832" y="259461"/>
                  </a:lnTo>
                  <a:lnTo>
                    <a:pt x="1980895" y="251180"/>
                  </a:lnTo>
                  <a:lnTo>
                    <a:pt x="1998865" y="2397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5412158" y="5994205"/>
              <a:ext cx="198674" cy="249343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5655649" y="5992990"/>
              <a:ext cx="183795" cy="248264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1526159" y="6179165"/>
              <a:ext cx="14433550" cy="979169"/>
            </a:xfrm>
            <a:custGeom>
              <a:avLst/>
              <a:gdLst/>
              <a:ahLst/>
              <a:cxnLst/>
              <a:rect l="l" t="t" r="r" b="b"/>
              <a:pathLst>
                <a:path w="14433550" h="979170">
                  <a:moveTo>
                    <a:pt x="249974" y="969822"/>
                  </a:moveTo>
                  <a:lnTo>
                    <a:pt x="249948" y="967651"/>
                  </a:lnTo>
                  <a:lnTo>
                    <a:pt x="249847" y="960208"/>
                  </a:lnTo>
                  <a:lnTo>
                    <a:pt x="249770" y="954328"/>
                  </a:lnTo>
                  <a:lnTo>
                    <a:pt x="249643" y="945311"/>
                  </a:lnTo>
                  <a:lnTo>
                    <a:pt x="249542" y="938568"/>
                  </a:lnTo>
                  <a:lnTo>
                    <a:pt x="249504" y="935812"/>
                  </a:lnTo>
                  <a:lnTo>
                    <a:pt x="247370" y="781062"/>
                  </a:lnTo>
                  <a:lnTo>
                    <a:pt x="247256" y="772490"/>
                  </a:lnTo>
                  <a:lnTo>
                    <a:pt x="247205" y="768908"/>
                  </a:lnTo>
                  <a:lnTo>
                    <a:pt x="247103" y="761644"/>
                  </a:lnTo>
                  <a:lnTo>
                    <a:pt x="247053" y="757974"/>
                  </a:lnTo>
                  <a:lnTo>
                    <a:pt x="246634" y="727595"/>
                  </a:lnTo>
                  <a:lnTo>
                    <a:pt x="246557" y="722160"/>
                  </a:lnTo>
                  <a:lnTo>
                    <a:pt x="207695" y="722693"/>
                  </a:lnTo>
                  <a:lnTo>
                    <a:pt x="207695" y="846861"/>
                  </a:lnTo>
                  <a:lnTo>
                    <a:pt x="206565" y="865530"/>
                  </a:lnTo>
                  <a:lnTo>
                    <a:pt x="186220" y="912812"/>
                  </a:lnTo>
                  <a:lnTo>
                    <a:pt x="144437" y="938568"/>
                  </a:lnTo>
                  <a:lnTo>
                    <a:pt x="126619" y="940485"/>
                  </a:lnTo>
                  <a:lnTo>
                    <a:pt x="108788" y="939114"/>
                  </a:lnTo>
                  <a:lnTo>
                    <a:pt x="66878" y="915352"/>
                  </a:lnTo>
                  <a:lnTo>
                    <a:pt x="45796" y="868133"/>
                  </a:lnTo>
                  <a:lnTo>
                    <a:pt x="44208" y="849122"/>
                  </a:lnTo>
                  <a:lnTo>
                    <a:pt x="44259" y="846861"/>
                  </a:lnTo>
                  <a:lnTo>
                    <a:pt x="56680" y="794461"/>
                  </a:lnTo>
                  <a:lnTo>
                    <a:pt x="92748" y="762558"/>
                  </a:lnTo>
                  <a:lnTo>
                    <a:pt x="124079" y="756081"/>
                  </a:lnTo>
                  <a:lnTo>
                    <a:pt x="139763" y="757364"/>
                  </a:lnTo>
                  <a:lnTo>
                    <a:pt x="181686" y="779170"/>
                  </a:lnTo>
                  <a:lnTo>
                    <a:pt x="205841" y="826071"/>
                  </a:lnTo>
                  <a:lnTo>
                    <a:pt x="207695" y="846861"/>
                  </a:lnTo>
                  <a:lnTo>
                    <a:pt x="207695" y="722693"/>
                  </a:lnTo>
                  <a:lnTo>
                    <a:pt x="203593" y="722744"/>
                  </a:lnTo>
                  <a:lnTo>
                    <a:pt x="204025" y="753452"/>
                  </a:lnTo>
                  <a:lnTo>
                    <a:pt x="204089" y="757974"/>
                  </a:lnTo>
                  <a:lnTo>
                    <a:pt x="166954" y="727595"/>
                  </a:lnTo>
                  <a:lnTo>
                    <a:pt x="118770" y="717956"/>
                  </a:lnTo>
                  <a:lnTo>
                    <a:pt x="94424" y="720445"/>
                  </a:lnTo>
                  <a:lnTo>
                    <a:pt x="51841" y="738187"/>
                  </a:lnTo>
                  <a:lnTo>
                    <a:pt x="18592" y="772490"/>
                  </a:lnTo>
                  <a:lnTo>
                    <a:pt x="1790" y="820318"/>
                  </a:lnTo>
                  <a:lnTo>
                    <a:pt x="38" y="848512"/>
                  </a:lnTo>
                  <a:lnTo>
                    <a:pt x="0" y="849122"/>
                  </a:lnTo>
                  <a:lnTo>
                    <a:pt x="9563" y="904201"/>
                  </a:lnTo>
                  <a:lnTo>
                    <a:pt x="36537" y="945311"/>
                  </a:lnTo>
                  <a:lnTo>
                    <a:pt x="75844" y="970737"/>
                  </a:lnTo>
                  <a:lnTo>
                    <a:pt x="122364" y="978763"/>
                  </a:lnTo>
                  <a:lnTo>
                    <a:pt x="147320" y="975804"/>
                  </a:lnTo>
                  <a:lnTo>
                    <a:pt x="169659" y="967651"/>
                  </a:lnTo>
                  <a:lnTo>
                    <a:pt x="189395" y="954328"/>
                  </a:lnTo>
                  <a:lnTo>
                    <a:pt x="202209" y="940485"/>
                  </a:lnTo>
                  <a:lnTo>
                    <a:pt x="206540" y="935812"/>
                  </a:lnTo>
                  <a:lnTo>
                    <a:pt x="206578" y="938568"/>
                  </a:lnTo>
                  <a:lnTo>
                    <a:pt x="206667" y="945311"/>
                  </a:lnTo>
                  <a:lnTo>
                    <a:pt x="206794" y="954328"/>
                  </a:lnTo>
                  <a:lnTo>
                    <a:pt x="206870" y="960208"/>
                  </a:lnTo>
                  <a:lnTo>
                    <a:pt x="206984" y="967651"/>
                  </a:lnTo>
                  <a:lnTo>
                    <a:pt x="207022" y="970419"/>
                  </a:lnTo>
                  <a:lnTo>
                    <a:pt x="249974" y="969822"/>
                  </a:lnTo>
                  <a:close/>
                </a:path>
                <a:path w="14433550" h="979170">
                  <a:moveTo>
                    <a:pt x="14433042" y="13766"/>
                  </a:moveTo>
                  <a:lnTo>
                    <a:pt x="14393482" y="0"/>
                  </a:lnTo>
                  <a:lnTo>
                    <a:pt x="14346441" y="138518"/>
                  </a:lnTo>
                  <a:lnTo>
                    <a:pt x="14374635" y="149491"/>
                  </a:lnTo>
                  <a:lnTo>
                    <a:pt x="14433042" y="1376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992923" y="6895486"/>
              <a:ext cx="206328" cy="250463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2263208" y="6886963"/>
              <a:ext cx="237490" cy="260985"/>
            </a:xfrm>
            <a:custGeom>
              <a:avLst/>
              <a:gdLst/>
              <a:ahLst/>
              <a:cxnLst/>
              <a:rect l="l" t="t" r="r" b="b"/>
              <a:pathLst>
                <a:path w="237489" h="260984">
                  <a:moveTo>
                    <a:pt x="118122" y="0"/>
                  </a:moveTo>
                  <a:lnTo>
                    <a:pt x="68953" y="10003"/>
                  </a:lnTo>
                  <a:lnTo>
                    <a:pt x="31234" y="38501"/>
                  </a:lnTo>
                  <a:lnTo>
                    <a:pt x="7410" y="80993"/>
                  </a:lnTo>
                  <a:lnTo>
                    <a:pt x="0" y="132948"/>
                  </a:lnTo>
                  <a:lnTo>
                    <a:pt x="2668" y="163145"/>
                  </a:lnTo>
                  <a:lnTo>
                    <a:pt x="21383" y="211387"/>
                  </a:lnTo>
                  <a:lnTo>
                    <a:pt x="56562" y="243399"/>
                  </a:lnTo>
                  <a:lnTo>
                    <a:pt x="99904" y="259059"/>
                  </a:lnTo>
                  <a:lnTo>
                    <a:pt x="124121" y="260756"/>
                  </a:lnTo>
                  <a:lnTo>
                    <a:pt x="147372" y="258535"/>
                  </a:lnTo>
                  <a:lnTo>
                    <a:pt x="168781" y="252534"/>
                  </a:lnTo>
                  <a:lnTo>
                    <a:pt x="188346" y="242751"/>
                  </a:lnTo>
                  <a:lnTo>
                    <a:pt x="206067" y="229186"/>
                  </a:lnTo>
                  <a:lnTo>
                    <a:pt x="212576" y="222548"/>
                  </a:lnTo>
                  <a:lnTo>
                    <a:pt x="124195" y="222548"/>
                  </a:lnTo>
                  <a:lnTo>
                    <a:pt x="108399" y="221317"/>
                  </a:lnTo>
                  <a:lnTo>
                    <a:pt x="68364" y="200056"/>
                  </a:lnTo>
                  <a:lnTo>
                    <a:pt x="46180" y="157378"/>
                  </a:lnTo>
                  <a:lnTo>
                    <a:pt x="44260" y="139503"/>
                  </a:lnTo>
                  <a:lnTo>
                    <a:pt x="237018" y="136844"/>
                  </a:lnTo>
                  <a:lnTo>
                    <a:pt x="235856" y="109548"/>
                  </a:lnTo>
                  <a:lnTo>
                    <a:pt x="234780" y="103651"/>
                  </a:lnTo>
                  <a:lnTo>
                    <a:pt x="46752" y="103651"/>
                  </a:lnTo>
                  <a:lnTo>
                    <a:pt x="49940" y="90198"/>
                  </a:lnTo>
                  <a:lnTo>
                    <a:pt x="71474" y="57045"/>
                  </a:lnTo>
                  <a:lnTo>
                    <a:pt x="105641" y="39508"/>
                  </a:lnTo>
                  <a:lnTo>
                    <a:pt x="118656" y="38187"/>
                  </a:lnTo>
                  <a:lnTo>
                    <a:pt x="207052" y="38187"/>
                  </a:lnTo>
                  <a:lnTo>
                    <a:pt x="194462" y="24472"/>
                  </a:lnTo>
                  <a:lnTo>
                    <a:pt x="172744" y="10593"/>
                  </a:lnTo>
                  <a:lnTo>
                    <a:pt x="147299" y="2436"/>
                  </a:lnTo>
                  <a:lnTo>
                    <a:pt x="118122" y="0"/>
                  </a:lnTo>
                  <a:close/>
                </a:path>
                <a:path w="237489" h="260984">
                  <a:moveTo>
                    <a:pt x="199868" y="169586"/>
                  </a:moveTo>
                  <a:lnTo>
                    <a:pt x="174685" y="203951"/>
                  </a:lnTo>
                  <a:lnTo>
                    <a:pt x="138014" y="221317"/>
                  </a:lnTo>
                  <a:lnTo>
                    <a:pt x="137446" y="221317"/>
                  </a:lnTo>
                  <a:lnTo>
                    <a:pt x="124195" y="222548"/>
                  </a:lnTo>
                  <a:lnTo>
                    <a:pt x="212576" y="222548"/>
                  </a:lnTo>
                  <a:lnTo>
                    <a:pt x="214560" y="220524"/>
                  </a:lnTo>
                  <a:lnTo>
                    <a:pt x="222368" y="210904"/>
                  </a:lnTo>
                  <a:lnTo>
                    <a:pt x="229492" y="200326"/>
                  </a:lnTo>
                  <a:lnTo>
                    <a:pt x="235929" y="188790"/>
                  </a:lnTo>
                  <a:lnTo>
                    <a:pt x="199868" y="169586"/>
                  </a:lnTo>
                  <a:close/>
                </a:path>
                <a:path w="237489" h="260984">
                  <a:moveTo>
                    <a:pt x="207052" y="38187"/>
                  </a:moveTo>
                  <a:lnTo>
                    <a:pt x="118656" y="38187"/>
                  </a:lnTo>
                  <a:lnTo>
                    <a:pt x="131933" y="39111"/>
                  </a:lnTo>
                  <a:lnTo>
                    <a:pt x="144311" y="42246"/>
                  </a:lnTo>
                  <a:lnTo>
                    <a:pt x="175573" y="64553"/>
                  </a:lnTo>
                  <a:lnTo>
                    <a:pt x="192360" y="101640"/>
                  </a:lnTo>
                  <a:lnTo>
                    <a:pt x="46752" y="103651"/>
                  </a:lnTo>
                  <a:lnTo>
                    <a:pt x="234780" y="103651"/>
                  </a:lnTo>
                  <a:lnTo>
                    <a:pt x="231376" y="84988"/>
                  </a:lnTo>
                  <a:lnTo>
                    <a:pt x="223576" y="63163"/>
                  </a:lnTo>
                  <a:lnTo>
                    <a:pt x="212454" y="44071"/>
                  </a:lnTo>
                  <a:lnTo>
                    <a:pt x="207052" y="381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2695918" y="6886072"/>
              <a:ext cx="186046" cy="248264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2945904" y="6847630"/>
              <a:ext cx="2421255" cy="421005"/>
            </a:xfrm>
            <a:custGeom>
              <a:avLst/>
              <a:gdLst/>
              <a:ahLst/>
              <a:cxnLst/>
              <a:rect l="l" t="t" r="r" b="b"/>
              <a:pathLst>
                <a:path w="2421254" h="421004">
                  <a:moveTo>
                    <a:pt x="237032" y="166763"/>
                  </a:moveTo>
                  <a:lnTo>
                    <a:pt x="235864" y="139471"/>
                  </a:lnTo>
                  <a:lnTo>
                    <a:pt x="234784" y="133578"/>
                  </a:lnTo>
                  <a:lnTo>
                    <a:pt x="231381" y="114909"/>
                  </a:lnTo>
                  <a:lnTo>
                    <a:pt x="212458" y="74002"/>
                  </a:lnTo>
                  <a:lnTo>
                    <a:pt x="192354" y="53047"/>
                  </a:lnTo>
                  <a:lnTo>
                    <a:pt x="192354" y="131572"/>
                  </a:lnTo>
                  <a:lnTo>
                    <a:pt x="46748" y="133578"/>
                  </a:lnTo>
                  <a:lnTo>
                    <a:pt x="62306" y="96837"/>
                  </a:lnTo>
                  <a:lnTo>
                    <a:pt x="93433" y="73025"/>
                  </a:lnTo>
                  <a:lnTo>
                    <a:pt x="118668" y="68122"/>
                  </a:lnTo>
                  <a:lnTo>
                    <a:pt x="131940" y="69049"/>
                  </a:lnTo>
                  <a:lnTo>
                    <a:pt x="175577" y="94488"/>
                  </a:lnTo>
                  <a:lnTo>
                    <a:pt x="192354" y="131572"/>
                  </a:lnTo>
                  <a:lnTo>
                    <a:pt x="192354" y="53047"/>
                  </a:lnTo>
                  <a:lnTo>
                    <a:pt x="172745" y="40525"/>
                  </a:lnTo>
                  <a:lnTo>
                    <a:pt x="147307" y="32372"/>
                  </a:lnTo>
                  <a:lnTo>
                    <a:pt x="118135" y="29933"/>
                  </a:lnTo>
                  <a:lnTo>
                    <a:pt x="92113" y="32613"/>
                  </a:lnTo>
                  <a:lnTo>
                    <a:pt x="48666" y="51866"/>
                  </a:lnTo>
                  <a:lnTo>
                    <a:pt x="17272" y="88493"/>
                  </a:lnTo>
                  <a:lnTo>
                    <a:pt x="1651" y="135724"/>
                  </a:lnTo>
                  <a:lnTo>
                    <a:pt x="0" y="162890"/>
                  </a:lnTo>
                  <a:lnTo>
                    <a:pt x="2667" y="193078"/>
                  </a:lnTo>
                  <a:lnTo>
                    <a:pt x="21386" y="241312"/>
                  </a:lnTo>
                  <a:lnTo>
                    <a:pt x="56565" y="273329"/>
                  </a:lnTo>
                  <a:lnTo>
                    <a:pt x="99910" y="288988"/>
                  </a:lnTo>
                  <a:lnTo>
                    <a:pt x="124129" y="290677"/>
                  </a:lnTo>
                  <a:lnTo>
                    <a:pt x="147370" y="288467"/>
                  </a:lnTo>
                  <a:lnTo>
                    <a:pt x="168783" y="282460"/>
                  </a:lnTo>
                  <a:lnTo>
                    <a:pt x="188341" y="272681"/>
                  </a:lnTo>
                  <a:lnTo>
                    <a:pt x="206070" y="259118"/>
                  </a:lnTo>
                  <a:lnTo>
                    <a:pt x="212572" y="252488"/>
                  </a:lnTo>
                  <a:lnTo>
                    <a:pt x="214566" y="250456"/>
                  </a:lnTo>
                  <a:lnTo>
                    <a:pt x="222377" y="240830"/>
                  </a:lnTo>
                  <a:lnTo>
                    <a:pt x="229501" y="230251"/>
                  </a:lnTo>
                  <a:lnTo>
                    <a:pt x="235940" y="218719"/>
                  </a:lnTo>
                  <a:lnTo>
                    <a:pt x="199872" y="199517"/>
                  </a:lnTo>
                  <a:lnTo>
                    <a:pt x="195033" y="209105"/>
                  </a:lnTo>
                  <a:lnTo>
                    <a:pt x="189230" y="218020"/>
                  </a:lnTo>
                  <a:lnTo>
                    <a:pt x="151434" y="247624"/>
                  </a:lnTo>
                  <a:lnTo>
                    <a:pt x="138023" y="251244"/>
                  </a:lnTo>
                  <a:lnTo>
                    <a:pt x="137464" y="251244"/>
                  </a:lnTo>
                  <a:lnTo>
                    <a:pt x="124193" y="252488"/>
                  </a:lnTo>
                  <a:lnTo>
                    <a:pt x="80479" y="240004"/>
                  </a:lnTo>
                  <a:lnTo>
                    <a:pt x="50838" y="203365"/>
                  </a:lnTo>
                  <a:lnTo>
                    <a:pt x="44259" y="169430"/>
                  </a:lnTo>
                  <a:lnTo>
                    <a:pt x="237032" y="166763"/>
                  </a:lnTo>
                  <a:close/>
                </a:path>
                <a:path w="2421254" h="421004">
                  <a:moveTo>
                    <a:pt x="550811" y="155282"/>
                  </a:moveTo>
                  <a:lnTo>
                    <a:pt x="548424" y="129628"/>
                  </a:lnTo>
                  <a:lnTo>
                    <a:pt x="541985" y="105791"/>
                  </a:lnTo>
                  <a:lnTo>
                    <a:pt x="531520" y="83756"/>
                  </a:lnTo>
                  <a:lnTo>
                    <a:pt x="517283" y="63919"/>
                  </a:lnTo>
                  <a:lnTo>
                    <a:pt x="517004" y="63525"/>
                  </a:lnTo>
                  <a:lnTo>
                    <a:pt x="506603" y="53759"/>
                  </a:lnTo>
                  <a:lnTo>
                    <a:pt x="506603" y="155282"/>
                  </a:lnTo>
                  <a:lnTo>
                    <a:pt x="506552" y="157543"/>
                  </a:lnTo>
                  <a:lnTo>
                    <a:pt x="494931" y="206806"/>
                  </a:lnTo>
                  <a:lnTo>
                    <a:pt x="460070" y="241211"/>
                  </a:lnTo>
                  <a:lnTo>
                    <a:pt x="427342" y="248310"/>
                  </a:lnTo>
                  <a:lnTo>
                    <a:pt x="409702" y="246888"/>
                  </a:lnTo>
                  <a:lnTo>
                    <a:pt x="406184" y="245833"/>
                  </a:lnTo>
                  <a:lnTo>
                    <a:pt x="393763" y="242125"/>
                  </a:lnTo>
                  <a:lnTo>
                    <a:pt x="356755" y="208673"/>
                  </a:lnTo>
                  <a:lnTo>
                    <a:pt x="343128" y="157543"/>
                  </a:lnTo>
                  <a:lnTo>
                    <a:pt x="344424" y="137426"/>
                  </a:lnTo>
                  <a:lnTo>
                    <a:pt x="367271" y="89763"/>
                  </a:lnTo>
                  <a:lnTo>
                    <a:pt x="403440" y="67398"/>
                  </a:lnTo>
                  <a:lnTo>
                    <a:pt x="424205" y="63919"/>
                  </a:lnTo>
                  <a:lnTo>
                    <a:pt x="439851" y="65265"/>
                  </a:lnTo>
                  <a:lnTo>
                    <a:pt x="481241" y="88201"/>
                  </a:lnTo>
                  <a:lnTo>
                    <a:pt x="504837" y="135534"/>
                  </a:lnTo>
                  <a:lnTo>
                    <a:pt x="506603" y="155282"/>
                  </a:lnTo>
                  <a:lnTo>
                    <a:pt x="506603" y="53759"/>
                  </a:lnTo>
                  <a:lnTo>
                    <a:pt x="499071" y="46672"/>
                  </a:lnTo>
                  <a:lnTo>
                    <a:pt x="478345" y="34747"/>
                  </a:lnTo>
                  <a:lnTo>
                    <a:pt x="454799" y="27724"/>
                  </a:lnTo>
                  <a:lnTo>
                    <a:pt x="428447" y="25641"/>
                  </a:lnTo>
                  <a:lnTo>
                    <a:pt x="403707" y="28524"/>
                  </a:lnTo>
                  <a:lnTo>
                    <a:pt x="381431" y="36436"/>
                  </a:lnTo>
                  <a:lnTo>
                    <a:pt x="361619" y="49403"/>
                  </a:lnTo>
                  <a:lnTo>
                    <a:pt x="344258" y="67398"/>
                  </a:lnTo>
                  <a:lnTo>
                    <a:pt x="343839" y="36436"/>
                  </a:lnTo>
                  <a:lnTo>
                    <a:pt x="343789" y="32778"/>
                  </a:lnTo>
                  <a:lnTo>
                    <a:pt x="300812" y="33375"/>
                  </a:lnTo>
                  <a:lnTo>
                    <a:pt x="306158" y="420090"/>
                  </a:lnTo>
                  <a:lnTo>
                    <a:pt x="306171" y="420687"/>
                  </a:lnTo>
                  <a:lnTo>
                    <a:pt x="349135" y="420090"/>
                  </a:lnTo>
                  <a:lnTo>
                    <a:pt x="346760" y="248310"/>
                  </a:lnTo>
                  <a:lnTo>
                    <a:pt x="346735" y="245833"/>
                  </a:lnTo>
                  <a:lnTo>
                    <a:pt x="364477" y="263867"/>
                  </a:lnTo>
                  <a:lnTo>
                    <a:pt x="384911" y="276656"/>
                  </a:lnTo>
                  <a:lnTo>
                    <a:pt x="408025" y="284162"/>
                  </a:lnTo>
                  <a:lnTo>
                    <a:pt x="433844" y="286423"/>
                  </a:lnTo>
                  <a:lnTo>
                    <a:pt x="459574" y="283692"/>
                  </a:lnTo>
                  <a:lnTo>
                    <a:pt x="502577" y="264147"/>
                  </a:lnTo>
                  <a:lnTo>
                    <a:pt x="533679" y="227203"/>
                  </a:lnTo>
                  <a:lnTo>
                    <a:pt x="549148" y="181178"/>
                  </a:lnTo>
                  <a:lnTo>
                    <a:pt x="550659" y="157543"/>
                  </a:lnTo>
                  <a:lnTo>
                    <a:pt x="550773" y="155892"/>
                  </a:lnTo>
                  <a:lnTo>
                    <a:pt x="550811" y="155282"/>
                  </a:lnTo>
                  <a:close/>
                </a:path>
                <a:path w="2421254" h="421004">
                  <a:moveTo>
                    <a:pt x="837958" y="158470"/>
                  </a:moveTo>
                  <a:lnTo>
                    <a:pt x="836803" y="131191"/>
                  </a:lnTo>
                  <a:lnTo>
                    <a:pt x="835723" y="125285"/>
                  </a:lnTo>
                  <a:lnTo>
                    <a:pt x="832319" y="106629"/>
                  </a:lnTo>
                  <a:lnTo>
                    <a:pt x="813396" y="65709"/>
                  </a:lnTo>
                  <a:lnTo>
                    <a:pt x="793292" y="44767"/>
                  </a:lnTo>
                  <a:lnTo>
                    <a:pt x="793292" y="123278"/>
                  </a:lnTo>
                  <a:lnTo>
                    <a:pt x="647700" y="125285"/>
                  </a:lnTo>
                  <a:lnTo>
                    <a:pt x="663232" y="88544"/>
                  </a:lnTo>
                  <a:lnTo>
                    <a:pt x="694372" y="64731"/>
                  </a:lnTo>
                  <a:lnTo>
                    <a:pt x="719594" y="59829"/>
                  </a:lnTo>
                  <a:lnTo>
                    <a:pt x="732878" y="60756"/>
                  </a:lnTo>
                  <a:lnTo>
                    <a:pt x="776503" y="86194"/>
                  </a:lnTo>
                  <a:lnTo>
                    <a:pt x="793292" y="123278"/>
                  </a:lnTo>
                  <a:lnTo>
                    <a:pt x="793292" y="44767"/>
                  </a:lnTo>
                  <a:lnTo>
                    <a:pt x="773684" y="32232"/>
                  </a:lnTo>
                  <a:lnTo>
                    <a:pt x="748233" y="24079"/>
                  </a:lnTo>
                  <a:lnTo>
                    <a:pt x="719061" y="21640"/>
                  </a:lnTo>
                  <a:lnTo>
                    <a:pt x="693039" y="24333"/>
                  </a:lnTo>
                  <a:lnTo>
                    <a:pt x="649605" y="43586"/>
                  </a:lnTo>
                  <a:lnTo>
                    <a:pt x="618210" y="80200"/>
                  </a:lnTo>
                  <a:lnTo>
                    <a:pt x="602589" y="127431"/>
                  </a:lnTo>
                  <a:lnTo>
                    <a:pt x="600938" y="154597"/>
                  </a:lnTo>
                  <a:lnTo>
                    <a:pt x="603605" y="184785"/>
                  </a:lnTo>
                  <a:lnTo>
                    <a:pt x="622325" y="233032"/>
                  </a:lnTo>
                  <a:lnTo>
                    <a:pt x="657504" y="265036"/>
                  </a:lnTo>
                  <a:lnTo>
                    <a:pt x="700836" y="280708"/>
                  </a:lnTo>
                  <a:lnTo>
                    <a:pt x="725068" y="282397"/>
                  </a:lnTo>
                  <a:lnTo>
                    <a:pt x="748309" y="280174"/>
                  </a:lnTo>
                  <a:lnTo>
                    <a:pt x="789279" y="264388"/>
                  </a:lnTo>
                  <a:lnTo>
                    <a:pt x="823315" y="232549"/>
                  </a:lnTo>
                  <a:lnTo>
                    <a:pt x="836879" y="210439"/>
                  </a:lnTo>
                  <a:lnTo>
                    <a:pt x="800798" y="191223"/>
                  </a:lnTo>
                  <a:lnTo>
                    <a:pt x="795972" y="200812"/>
                  </a:lnTo>
                  <a:lnTo>
                    <a:pt x="790168" y="209727"/>
                  </a:lnTo>
                  <a:lnTo>
                    <a:pt x="752373" y="239344"/>
                  </a:lnTo>
                  <a:lnTo>
                    <a:pt x="738962" y="242963"/>
                  </a:lnTo>
                  <a:lnTo>
                    <a:pt x="738390" y="242963"/>
                  </a:lnTo>
                  <a:lnTo>
                    <a:pt x="725144" y="244195"/>
                  </a:lnTo>
                  <a:lnTo>
                    <a:pt x="681418" y="231711"/>
                  </a:lnTo>
                  <a:lnTo>
                    <a:pt x="651776" y="195072"/>
                  </a:lnTo>
                  <a:lnTo>
                    <a:pt x="645210" y="161137"/>
                  </a:lnTo>
                  <a:lnTo>
                    <a:pt x="837958" y="158470"/>
                  </a:lnTo>
                  <a:close/>
                </a:path>
                <a:path w="2421254" h="421004">
                  <a:moveTo>
                    <a:pt x="1090333" y="194386"/>
                  </a:moveTo>
                  <a:lnTo>
                    <a:pt x="1072400" y="149263"/>
                  </a:lnTo>
                  <a:lnTo>
                    <a:pt x="1043533" y="133540"/>
                  </a:lnTo>
                  <a:lnTo>
                    <a:pt x="1055662" y="123647"/>
                  </a:lnTo>
                  <a:lnTo>
                    <a:pt x="1064272" y="111633"/>
                  </a:lnTo>
                  <a:lnTo>
                    <a:pt x="1069340" y="97497"/>
                  </a:lnTo>
                  <a:lnTo>
                    <a:pt x="1070851" y="81241"/>
                  </a:lnTo>
                  <a:lnTo>
                    <a:pt x="1069327" y="67576"/>
                  </a:lnTo>
                  <a:lnTo>
                    <a:pt x="1048740" y="34391"/>
                  </a:lnTo>
                  <a:lnTo>
                    <a:pt x="1007770" y="18732"/>
                  </a:lnTo>
                  <a:lnTo>
                    <a:pt x="990003" y="17894"/>
                  </a:lnTo>
                  <a:lnTo>
                    <a:pt x="974979" y="18961"/>
                  </a:lnTo>
                  <a:lnTo>
                    <a:pt x="935901" y="32359"/>
                  </a:lnTo>
                  <a:lnTo>
                    <a:pt x="904684" y="63842"/>
                  </a:lnTo>
                  <a:lnTo>
                    <a:pt x="934872" y="87896"/>
                  </a:lnTo>
                  <a:lnTo>
                    <a:pt x="938733" y="81584"/>
                  </a:lnTo>
                  <a:lnTo>
                    <a:pt x="943356" y="75844"/>
                  </a:lnTo>
                  <a:lnTo>
                    <a:pt x="979690" y="56832"/>
                  </a:lnTo>
                  <a:lnTo>
                    <a:pt x="988745" y="56108"/>
                  </a:lnTo>
                  <a:lnTo>
                    <a:pt x="998778" y="56540"/>
                  </a:lnTo>
                  <a:lnTo>
                    <a:pt x="1030820" y="82283"/>
                  </a:lnTo>
                  <a:lnTo>
                    <a:pt x="1031595" y="90144"/>
                  </a:lnTo>
                  <a:lnTo>
                    <a:pt x="1030871" y="96939"/>
                  </a:lnTo>
                  <a:lnTo>
                    <a:pt x="997153" y="119456"/>
                  </a:lnTo>
                  <a:lnTo>
                    <a:pt x="965746" y="120294"/>
                  </a:lnTo>
                  <a:lnTo>
                    <a:pt x="966292" y="159677"/>
                  </a:lnTo>
                  <a:lnTo>
                    <a:pt x="1004430" y="159689"/>
                  </a:lnTo>
                  <a:lnTo>
                    <a:pt x="1043406" y="178917"/>
                  </a:lnTo>
                  <a:lnTo>
                    <a:pt x="1047369" y="195580"/>
                  </a:lnTo>
                  <a:lnTo>
                    <a:pt x="1046441" y="206489"/>
                  </a:lnTo>
                  <a:lnTo>
                    <a:pt x="1013333" y="237820"/>
                  </a:lnTo>
                  <a:lnTo>
                    <a:pt x="988898" y="240550"/>
                  </a:lnTo>
                  <a:lnTo>
                    <a:pt x="977404" y="239928"/>
                  </a:lnTo>
                  <a:lnTo>
                    <a:pt x="940879" y="222681"/>
                  </a:lnTo>
                  <a:lnTo>
                    <a:pt x="925677" y="200837"/>
                  </a:lnTo>
                  <a:lnTo>
                    <a:pt x="888885" y="216865"/>
                  </a:lnTo>
                  <a:lnTo>
                    <a:pt x="912533" y="250685"/>
                  </a:lnTo>
                  <a:lnTo>
                    <a:pt x="952500" y="274027"/>
                  </a:lnTo>
                  <a:lnTo>
                    <a:pt x="988822" y="278752"/>
                  </a:lnTo>
                  <a:lnTo>
                    <a:pt x="1009777" y="277279"/>
                  </a:lnTo>
                  <a:lnTo>
                    <a:pt x="1058989" y="258699"/>
                  </a:lnTo>
                  <a:lnTo>
                    <a:pt x="1088580" y="213410"/>
                  </a:lnTo>
                  <a:lnTo>
                    <a:pt x="1090333" y="194386"/>
                  </a:lnTo>
                  <a:close/>
                </a:path>
                <a:path w="2421254" h="421004">
                  <a:moveTo>
                    <a:pt x="1542643" y="141592"/>
                  </a:moveTo>
                  <a:lnTo>
                    <a:pt x="1540256" y="115951"/>
                  </a:lnTo>
                  <a:lnTo>
                    <a:pt x="1533817" y="92113"/>
                  </a:lnTo>
                  <a:lnTo>
                    <a:pt x="1523339" y="70078"/>
                  </a:lnTo>
                  <a:lnTo>
                    <a:pt x="1509102" y="50228"/>
                  </a:lnTo>
                  <a:lnTo>
                    <a:pt x="1508836" y="49847"/>
                  </a:lnTo>
                  <a:lnTo>
                    <a:pt x="1498422" y="40068"/>
                  </a:lnTo>
                  <a:lnTo>
                    <a:pt x="1498422" y="141592"/>
                  </a:lnTo>
                  <a:lnTo>
                    <a:pt x="1498371" y="143865"/>
                  </a:lnTo>
                  <a:lnTo>
                    <a:pt x="1486750" y="193128"/>
                  </a:lnTo>
                  <a:lnTo>
                    <a:pt x="1451902" y="227533"/>
                  </a:lnTo>
                  <a:lnTo>
                    <a:pt x="1419174" y="234619"/>
                  </a:lnTo>
                  <a:lnTo>
                    <a:pt x="1401521" y="233197"/>
                  </a:lnTo>
                  <a:lnTo>
                    <a:pt x="1398041" y="232156"/>
                  </a:lnTo>
                  <a:lnTo>
                    <a:pt x="1385582" y="228434"/>
                  </a:lnTo>
                  <a:lnTo>
                    <a:pt x="1348587" y="194995"/>
                  </a:lnTo>
                  <a:lnTo>
                    <a:pt x="1334947" y="143865"/>
                  </a:lnTo>
                  <a:lnTo>
                    <a:pt x="1336243" y="123736"/>
                  </a:lnTo>
                  <a:lnTo>
                    <a:pt x="1359103" y="76085"/>
                  </a:lnTo>
                  <a:lnTo>
                    <a:pt x="1395234" y="53721"/>
                  </a:lnTo>
                  <a:lnTo>
                    <a:pt x="1416024" y="50228"/>
                  </a:lnTo>
                  <a:lnTo>
                    <a:pt x="1431683" y="51574"/>
                  </a:lnTo>
                  <a:lnTo>
                    <a:pt x="1473060" y="74510"/>
                  </a:lnTo>
                  <a:lnTo>
                    <a:pt x="1496669" y="121856"/>
                  </a:lnTo>
                  <a:lnTo>
                    <a:pt x="1498422" y="141592"/>
                  </a:lnTo>
                  <a:lnTo>
                    <a:pt x="1498422" y="40068"/>
                  </a:lnTo>
                  <a:lnTo>
                    <a:pt x="1490903" y="32994"/>
                  </a:lnTo>
                  <a:lnTo>
                    <a:pt x="1470164" y="21056"/>
                  </a:lnTo>
                  <a:lnTo>
                    <a:pt x="1446618" y="14046"/>
                  </a:lnTo>
                  <a:lnTo>
                    <a:pt x="1420266" y="11963"/>
                  </a:lnTo>
                  <a:lnTo>
                    <a:pt x="1395539" y="14833"/>
                  </a:lnTo>
                  <a:lnTo>
                    <a:pt x="1373263" y="22758"/>
                  </a:lnTo>
                  <a:lnTo>
                    <a:pt x="1353451" y="35725"/>
                  </a:lnTo>
                  <a:lnTo>
                    <a:pt x="1336090" y="53721"/>
                  </a:lnTo>
                  <a:lnTo>
                    <a:pt x="1335671" y="22758"/>
                  </a:lnTo>
                  <a:lnTo>
                    <a:pt x="1335620" y="19100"/>
                  </a:lnTo>
                  <a:lnTo>
                    <a:pt x="1292644" y="19697"/>
                  </a:lnTo>
                  <a:lnTo>
                    <a:pt x="1297978" y="406412"/>
                  </a:lnTo>
                  <a:lnTo>
                    <a:pt x="1297990" y="407009"/>
                  </a:lnTo>
                  <a:lnTo>
                    <a:pt x="1340967" y="406412"/>
                  </a:lnTo>
                  <a:lnTo>
                    <a:pt x="1338605" y="234619"/>
                  </a:lnTo>
                  <a:lnTo>
                    <a:pt x="1338567" y="232156"/>
                  </a:lnTo>
                  <a:lnTo>
                    <a:pt x="1356309" y="250190"/>
                  </a:lnTo>
                  <a:lnTo>
                    <a:pt x="1376730" y="262966"/>
                  </a:lnTo>
                  <a:lnTo>
                    <a:pt x="1399857" y="270484"/>
                  </a:lnTo>
                  <a:lnTo>
                    <a:pt x="1425663" y="272732"/>
                  </a:lnTo>
                  <a:lnTo>
                    <a:pt x="1451394" y="270014"/>
                  </a:lnTo>
                  <a:lnTo>
                    <a:pt x="1474317" y="262585"/>
                  </a:lnTo>
                  <a:lnTo>
                    <a:pt x="1494409" y="250469"/>
                  </a:lnTo>
                  <a:lnTo>
                    <a:pt x="1510665" y="234619"/>
                  </a:lnTo>
                  <a:lnTo>
                    <a:pt x="1511668" y="233641"/>
                  </a:lnTo>
                  <a:lnTo>
                    <a:pt x="1535264" y="191465"/>
                  </a:lnTo>
                  <a:lnTo>
                    <a:pt x="1542503" y="143865"/>
                  </a:lnTo>
                  <a:lnTo>
                    <a:pt x="1542605" y="142201"/>
                  </a:lnTo>
                  <a:lnTo>
                    <a:pt x="1542643" y="141592"/>
                  </a:lnTo>
                  <a:close/>
                </a:path>
                <a:path w="2421254" h="421004">
                  <a:moveTo>
                    <a:pt x="1842719" y="259816"/>
                  </a:moveTo>
                  <a:lnTo>
                    <a:pt x="1842693" y="257644"/>
                  </a:lnTo>
                  <a:lnTo>
                    <a:pt x="1842579" y="250190"/>
                  </a:lnTo>
                  <a:lnTo>
                    <a:pt x="1842503" y="244309"/>
                  </a:lnTo>
                  <a:lnTo>
                    <a:pt x="1842376" y="235305"/>
                  </a:lnTo>
                  <a:lnTo>
                    <a:pt x="1842287" y="228549"/>
                  </a:lnTo>
                  <a:lnTo>
                    <a:pt x="1842249" y="225793"/>
                  </a:lnTo>
                  <a:lnTo>
                    <a:pt x="1840103" y="71043"/>
                  </a:lnTo>
                  <a:lnTo>
                    <a:pt x="1839988" y="62484"/>
                  </a:lnTo>
                  <a:lnTo>
                    <a:pt x="1839937" y="58902"/>
                  </a:lnTo>
                  <a:lnTo>
                    <a:pt x="1839836" y="51625"/>
                  </a:lnTo>
                  <a:lnTo>
                    <a:pt x="1839785" y="47955"/>
                  </a:lnTo>
                  <a:lnTo>
                    <a:pt x="1839366" y="17576"/>
                  </a:lnTo>
                  <a:lnTo>
                    <a:pt x="1839290" y="12141"/>
                  </a:lnTo>
                  <a:lnTo>
                    <a:pt x="1800428" y="12687"/>
                  </a:lnTo>
                  <a:lnTo>
                    <a:pt x="1800428" y="136842"/>
                  </a:lnTo>
                  <a:lnTo>
                    <a:pt x="1799285" y="155511"/>
                  </a:lnTo>
                  <a:lnTo>
                    <a:pt x="1778952" y="202806"/>
                  </a:lnTo>
                  <a:lnTo>
                    <a:pt x="1737182" y="228549"/>
                  </a:lnTo>
                  <a:lnTo>
                    <a:pt x="1719351" y="230479"/>
                  </a:lnTo>
                  <a:lnTo>
                    <a:pt x="1701507" y="229108"/>
                  </a:lnTo>
                  <a:lnTo>
                    <a:pt x="1659610" y="205346"/>
                  </a:lnTo>
                  <a:lnTo>
                    <a:pt x="1638528" y="158115"/>
                  </a:lnTo>
                  <a:lnTo>
                    <a:pt x="1636953" y="139103"/>
                  </a:lnTo>
                  <a:lnTo>
                    <a:pt x="1637004" y="136842"/>
                  </a:lnTo>
                  <a:lnTo>
                    <a:pt x="1649412" y="84442"/>
                  </a:lnTo>
                  <a:lnTo>
                    <a:pt x="1685480" y="52552"/>
                  </a:lnTo>
                  <a:lnTo>
                    <a:pt x="1716811" y="46075"/>
                  </a:lnTo>
                  <a:lnTo>
                    <a:pt x="1732495" y="47345"/>
                  </a:lnTo>
                  <a:lnTo>
                    <a:pt x="1774431" y="69164"/>
                  </a:lnTo>
                  <a:lnTo>
                    <a:pt x="1798574" y="116052"/>
                  </a:lnTo>
                  <a:lnTo>
                    <a:pt x="1800428" y="136842"/>
                  </a:lnTo>
                  <a:lnTo>
                    <a:pt x="1800428" y="12687"/>
                  </a:lnTo>
                  <a:lnTo>
                    <a:pt x="1796326" y="12738"/>
                  </a:lnTo>
                  <a:lnTo>
                    <a:pt x="1796745" y="43446"/>
                  </a:lnTo>
                  <a:lnTo>
                    <a:pt x="1796808" y="47955"/>
                  </a:lnTo>
                  <a:lnTo>
                    <a:pt x="1794992" y="46075"/>
                  </a:lnTo>
                  <a:lnTo>
                    <a:pt x="1779625" y="30175"/>
                  </a:lnTo>
                  <a:lnTo>
                    <a:pt x="1759673" y="17576"/>
                  </a:lnTo>
                  <a:lnTo>
                    <a:pt x="1736966" y="10172"/>
                  </a:lnTo>
                  <a:lnTo>
                    <a:pt x="1711502" y="7950"/>
                  </a:lnTo>
                  <a:lnTo>
                    <a:pt x="1687156" y="10426"/>
                  </a:lnTo>
                  <a:lnTo>
                    <a:pt x="1644573" y="28181"/>
                  </a:lnTo>
                  <a:lnTo>
                    <a:pt x="1611325" y="62484"/>
                  </a:lnTo>
                  <a:lnTo>
                    <a:pt x="1594510" y="110299"/>
                  </a:lnTo>
                  <a:lnTo>
                    <a:pt x="1592872" y="136842"/>
                  </a:lnTo>
                  <a:lnTo>
                    <a:pt x="1592757" y="138493"/>
                  </a:lnTo>
                  <a:lnTo>
                    <a:pt x="1602295" y="194195"/>
                  </a:lnTo>
                  <a:lnTo>
                    <a:pt x="1629295" y="235305"/>
                  </a:lnTo>
                  <a:lnTo>
                    <a:pt x="1668576" y="260731"/>
                  </a:lnTo>
                  <a:lnTo>
                    <a:pt x="1715096" y="268744"/>
                  </a:lnTo>
                  <a:lnTo>
                    <a:pt x="1740052" y="265785"/>
                  </a:lnTo>
                  <a:lnTo>
                    <a:pt x="1762391" y="257644"/>
                  </a:lnTo>
                  <a:lnTo>
                    <a:pt x="1782127" y="244309"/>
                  </a:lnTo>
                  <a:lnTo>
                    <a:pt x="1794929" y="230479"/>
                  </a:lnTo>
                  <a:lnTo>
                    <a:pt x="1799259" y="225793"/>
                  </a:lnTo>
                  <a:lnTo>
                    <a:pt x="1799297" y="228549"/>
                  </a:lnTo>
                  <a:lnTo>
                    <a:pt x="1799399" y="235305"/>
                  </a:lnTo>
                  <a:lnTo>
                    <a:pt x="1799526" y="244309"/>
                  </a:lnTo>
                  <a:lnTo>
                    <a:pt x="1799602" y="250190"/>
                  </a:lnTo>
                  <a:lnTo>
                    <a:pt x="1799704" y="257644"/>
                  </a:lnTo>
                  <a:lnTo>
                    <a:pt x="1799742" y="260413"/>
                  </a:lnTo>
                  <a:lnTo>
                    <a:pt x="1842719" y="259816"/>
                  </a:lnTo>
                  <a:close/>
                </a:path>
                <a:path w="2421254" h="421004">
                  <a:moveTo>
                    <a:pt x="2109012" y="180352"/>
                  </a:moveTo>
                  <a:lnTo>
                    <a:pt x="2091080" y="135216"/>
                  </a:lnTo>
                  <a:lnTo>
                    <a:pt x="2062213" y="119507"/>
                  </a:lnTo>
                  <a:lnTo>
                    <a:pt x="2074354" y="109601"/>
                  </a:lnTo>
                  <a:lnTo>
                    <a:pt x="2082952" y="97586"/>
                  </a:lnTo>
                  <a:lnTo>
                    <a:pt x="2088019" y="83451"/>
                  </a:lnTo>
                  <a:lnTo>
                    <a:pt x="2089543" y="67195"/>
                  </a:lnTo>
                  <a:lnTo>
                    <a:pt x="2088007" y="53543"/>
                  </a:lnTo>
                  <a:lnTo>
                    <a:pt x="2067420" y="20358"/>
                  </a:lnTo>
                  <a:lnTo>
                    <a:pt x="2026450" y="4686"/>
                  </a:lnTo>
                  <a:lnTo>
                    <a:pt x="2008682" y="3848"/>
                  </a:lnTo>
                  <a:lnTo>
                    <a:pt x="1993658" y="4927"/>
                  </a:lnTo>
                  <a:lnTo>
                    <a:pt x="1954580" y="18326"/>
                  </a:lnTo>
                  <a:lnTo>
                    <a:pt x="1923364" y="49796"/>
                  </a:lnTo>
                  <a:lnTo>
                    <a:pt x="1953552" y="73863"/>
                  </a:lnTo>
                  <a:lnTo>
                    <a:pt x="1957412" y="67538"/>
                  </a:lnTo>
                  <a:lnTo>
                    <a:pt x="1962035" y="61810"/>
                  </a:lnTo>
                  <a:lnTo>
                    <a:pt x="1998370" y="42799"/>
                  </a:lnTo>
                  <a:lnTo>
                    <a:pt x="2007425" y="42075"/>
                  </a:lnTo>
                  <a:lnTo>
                    <a:pt x="2017471" y="42494"/>
                  </a:lnTo>
                  <a:lnTo>
                    <a:pt x="2049500" y="68249"/>
                  </a:lnTo>
                  <a:lnTo>
                    <a:pt x="2050288" y="76098"/>
                  </a:lnTo>
                  <a:lnTo>
                    <a:pt x="2049551" y="82905"/>
                  </a:lnTo>
                  <a:lnTo>
                    <a:pt x="2015832" y="105410"/>
                  </a:lnTo>
                  <a:lnTo>
                    <a:pt x="1984425" y="106260"/>
                  </a:lnTo>
                  <a:lnTo>
                    <a:pt x="1984971" y="145643"/>
                  </a:lnTo>
                  <a:lnTo>
                    <a:pt x="2010041" y="145300"/>
                  </a:lnTo>
                  <a:lnTo>
                    <a:pt x="2023110" y="145643"/>
                  </a:lnTo>
                  <a:lnTo>
                    <a:pt x="2034247" y="147053"/>
                  </a:lnTo>
                  <a:lnTo>
                    <a:pt x="2064994" y="172605"/>
                  </a:lnTo>
                  <a:lnTo>
                    <a:pt x="2066048" y="181546"/>
                  </a:lnTo>
                  <a:lnTo>
                    <a:pt x="2065121" y="192455"/>
                  </a:lnTo>
                  <a:lnTo>
                    <a:pt x="2032012" y="223786"/>
                  </a:lnTo>
                  <a:lnTo>
                    <a:pt x="2007577" y="226504"/>
                  </a:lnTo>
                  <a:lnTo>
                    <a:pt x="1996084" y="225882"/>
                  </a:lnTo>
                  <a:lnTo>
                    <a:pt x="1959559" y="208635"/>
                  </a:lnTo>
                  <a:lnTo>
                    <a:pt x="1944357" y="186804"/>
                  </a:lnTo>
                  <a:lnTo>
                    <a:pt x="1907565" y="202819"/>
                  </a:lnTo>
                  <a:lnTo>
                    <a:pt x="1931212" y="236639"/>
                  </a:lnTo>
                  <a:lnTo>
                    <a:pt x="1971192" y="259994"/>
                  </a:lnTo>
                  <a:lnTo>
                    <a:pt x="2007514" y="264718"/>
                  </a:lnTo>
                  <a:lnTo>
                    <a:pt x="2028456" y="263232"/>
                  </a:lnTo>
                  <a:lnTo>
                    <a:pt x="2077669" y="244652"/>
                  </a:lnTo>
                  <a:lnTo>
                    <a:pt x="2107260" y="199364"/>
                  </a:lnTo>
                  <a:lnTo>
                    <a:pt x="2109012" y="180352"/>
                  </a:lnTo>
                  <a:close/>
                </a:path>
                <a:path w="2421254" h="421004">
                  <a:moveTo>
                    <a:pt x="2421077" y="128879"/>
                  </a:moveTo>
                  <a:lnTo>
                    <a:pt x="2411107" y="77482"/>
                  </a:lnTo>
                  <a:lnTo>
                    <a:pt x="2384691" y="38290"/>
                  </a:lnTo>
                  <a:lnTo>
                    <a:pt x="2376919" y="31292"/>
                  </a:lnTo>
                  <a:lnTo>
                    <a:pt x="2376919" y="129489"/>
                  </a:lnTo>
                  <a:lnTo>
                    <a:pt x="2375598" y="149847"/>
                  </a:lnTo>
                  <a:lnTo>
                    <a:pt x="2352179" y="197281"/>
                  </a:lnTo>
                  <a:lnTo>
                    <a:pt x="2308301" y="220827"/>
                  </a:lnTo>
                  <a:lnTo>
                    <a:pt x="2291054" y="222592"/>
                  </a:lnTo>
                  <a:lnTo>
                    <a:pt x="2273757" y="221310"/>
                  </a:lnTo>
                  <a:lnTo>
                    <a:pt x="2229256" y="198983"/>
                  </a:lnTo>
                  <a:lnTo>
                    <a:pt x="2204529" y="152209"/>
                  </a:lnTo>
                  <a:lnTo>
                    <a:pt x="2202713" y="132499"/>
                  </a:lnTo>
                  <a:lnTo>
                    <a:pt x="2202650" y="131889"/>
                  </a:lnTo>
                  <a:lnTo>
                    <a:pt x="2208453" y="93395"/>
                  </a:lnTo>
                  <a:lnTo>
                    <a:pt x="2240305" y="52793"/>
                  </a:lnTo>
                  <a:lnTo>
                    <a:pt x="2287473" y="38290"/>
                  </a:lnTo>
                  <a:lnTo>
                    <a:pt x="2289924" y="38290"/>
                  </a:lnTo>
                  <a:lnTo>
                    <a:pt x="2337092" y="51295"/>
                  </a:lnTo>
                  <a:lnTo>
                    <a:pt x="2370048" y="90792"/>
                  </a:lnTo>
                  <a:lnTo>
                    <a:pt x="2376868" y="128879"/>
                  </a:lnTo>
                  <a:lnTo>
                    <a:pt x="2376919" y="129489"/>
                  </a:lnTo>
                  <a:lnTo>
                    <a:pt x="2376919" y="31292"/>
                  </a:lnTo>
                  <a:lnTo>
                    <a:pt x="2362403" y="19786"/>
                  </a:lnTo>
                  <a:lnTo>
                    <a:pt x="2339949" y="8534"/>
                  </a:lnTo>
                  <a:lnTo>
                    <a:pt x="2315146" y="1943"/>
                  </a:lnTo>
                  <a:lnTo>
                    <a:pt x="2287968" y="0"/>
                  </a:lnTo>
                  <a:lnTo>
                    <a:pt x="2260866" y="2679"/>
                  </a:lnTo>
                  <a:lnTo>
                    <a:pt x="2214130" y="21831"/>
                  </a:lnTo>
                  <a:lnTo>
                    <a:pt x="2178443" y="58254"/>
                  </a:lnTo>
                  <a:lnTo>
                    <a:pt x="2160447" y="105359"/>
                  </a:lnTo>
                  <a:lnTo>
                    <a:pt x="2158492" y="132499"/>
                  </a:lnTo>
                  <a:lnTo>
                    <a:pt x="2161184" y="159321"/>
                  </a:lnTo>
                  <a:lnTo>
                    <a:pt x="2180475" y="205625"/>
                  </a:lnTo>
                  <a:lnTo>
                    <a:pt x="2217153" y="241007"/>
                  </a:lnTo>
                  <a:lnTo>
                    <a:pt x="2264397" y="258851"/>
                  </a:lnTo>
                  <a:lnTo>
                    <a:pt x="2291562" y="260781"/>
                  </a:lnTo>
                  <a:lnTo>
                    <a:pt x="2318677" y="258102"/>
                  </a:lnTo>
                  <a:lnTo>
                    <a:pt x="2343289" y="250825"/>
                  </a:lnTo>
                  <a:lnTo>
                    <a:pt x="2365425" y="238963"/>
                  </a:lnTo>
                  <a:lnTo>
                    <a:pt x="2384945" y="222592"/>
                  </a:lnTo>
                  <a:lnTo>
                    <a:pt x="2401100" y="202577"/>
                  </a:lnTo>
                  <a:lnTo>
                    <a:pt x="2412454" y="180340"/>
                  </a:lnTo>
                  <a:lnTo>
                    <a:pt x="2419108" y="155765"/>
                  </a:lnTo>
                  <a:lnTo>
                    <a:pt x="2421026" y="129489"/>
                  </a:lnTo>
                  <a:lnTo>
                    <a:pt x="2421077" y="12887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5430902" y="6849581"/>
              <a:ext cx="193386" cy="248966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5687504" y="6829418"/>
              <a:ext cx="998219" cy="266700"/>
            </a:xfrm>
            <a:custGeom>
              <a:avLst/>
              <a:gdLst/>
              <a:ahLst/>
              <a:cxnLst/>
              <a:rect l="l" t="t" r="r" b="b"/>
              <a:pathLst>
                <a:path w="998220" h="266700">
                  <a:moveTo>
                    <a:pt x="183794" y="186702"/>
                  </a:moveTo>
                  <a:lnTo>
                    <a:pt x="172478" y="145338"/>
                  </a:lnTo>
                  <a:lnTo>
                    <a:pt x="139636" y="119989"/>
                  </a:lnTo>
                  <a:lnTo>
                    <a:pt x="139636" y="187312"/>
                  </a:lnTo>
                  <a:lnTo>
                    <a:pt x="138772" y="197129"/>
                  </a:lnTo>
                  <a:lnTo>
                    <a:pt x="108800" y="224282"/>
                  </a:lnTo>
                  <a:lnTo>
                    <a:pt x="45872" y="226796"/>
                  </a:lnTo>
                  <a:lnTo>
                    <a:pt x="45186" y="177317"/>
                  </a:lnTo>
                  <a:lnTo>
                    <a:pt x="45072" y="168859"/>
                  </a:lnTo>
                  <a:lnTo>
                    <a:pt x="44970" y="161912"/>
                  </a:lnTo>
                  <a:lnTo>
                    <a:pt x="44856" y="153441"/>
                  </a:lnTo>
                  <a:lnTo>
                    <a:pt x="44818" y="150406"/>
                  </a:lnTo>
                  <a:lnTo>
                    <a:pt x="85394" y="149847"/>
                  </a:lnTo>
                  <a:lnTo>
                    <a:pt x="123698" y="156476"/>
                  </a:lnTo>
                  <a:lnTo>
                    <a:pt x="139636" y="187312"/>
                  </a:lnTo>
                  <a:lnTo>
                    <a:pt x="139636" y="119989"/>
                  </a:lnTo>
                  <a:lnTo>
                    <a:pt x="132981" y="117106"/>
                  </a:lnTo>
                  <a:lnTo>
                    <a:pt x="112407" y="112801"/>
                  </a:lnTo>
                  <a:lnTo>
                    <a:pt x="100787" y="112217"/>
                  </a:lnTo>
                  <a:lnTo>
                    <a:pt x="88442" y="111607"/>
                  </a:lnTo>
                  <a:lnTo>
                    <a:pt x="44297" y="112217"/>
                  </a:lnTo>
                  <a:lnTo>
                    <a:pt x="42989" y="17907"/>
                  </a:lnTo>
                  <a:lnTo>
                    <a:pt x="42989" y="17322"/>
                  </a:lnTo>
                  <a:lnTo>
                    <a:pt x="0" y="17907"/>
                  </a:lnTo>
                  <a:lnTo>
                    <a:pt x="3238" y="251815"/>
                  </a:lnTo>
                  <a:lnTo>
                    <a:pt x="3327" y="258572"/>
                  </a:lnTo>
                  <a:lnTo>
                    <a:pt x="3429" y="265569"/>
                  </a:lnTo>
                  <a:lnTo>
                    <a:pt x="89954" y="264388"/>
                  </a:lnTo>
                  <a:lnTo>
                    <a:pt x="113512" y="262763"/>
                  </a:lnTo>
                  <a:lnTo>
                    <a:pt x="162471" y="242493"/>
                  </a:lnTo>
                  <a:lnTo>
                    <a:pt x="182638" y="203174"/>
                  </a:lnTo>
                  <a:lnTo>
                    <a:pt x="183756" y="187312"/>
                  </a:lnTo>
                  <a:lnTo>
                    <a:pt x="183794" y="186702"/>
                  </a:lnTo>
                  <a:close/>
                </a:path>
                <a:path w="998220" h="266700">
                  <a:moveTo>
                    <a:pt x="257657" y="262077"/>
                  </a:moveTo>
                  <a:lnTo>
                    <a:pt x="254241" y="15011"/>
                  </a:lnTo>
                  <a:lnTo>
                    <a:pt x="254241" y="14414"/>
                  </a:lnTo>
                  <a:lnTo>
                    <a:pt x="211264" y="15011"/>
                  </a:lnTo>
                  <a:lnTo>
                    <a:pt x="214680" y="262077"/>
                  </a:lnTo>
                  <a:lnTo>
                    <a:pt x="214680" y="262674"/>
                  </a:lnTo>
                  <a:lnTo>
                    <a:pt x="257657" y="262077"/>
                  </a:lnTo>
                  <a:close/>
                </a:path>
                <a:path w="998220" h="266700">
                  <a:moveTo>
                    <a:pt x="558634" y="142735"/>
                  </a:moveTo>
                  <a:lnTo>
                    <a:pt x="552996" y="90881"/>
                  </a:lnTo>
                  <a:lnTo>
                    <a:pt x="534073" y="49974"/>
                  </a:lnTo>
                  <a:lnTo>
                    <a:pt x="528662" y="44081"/>
                  </a:lnTo>
                  <a:lnTo>
                    <a:pt x="516077" y="30365"/>
                  </a:lnTo>
                  <a:lnTo>
                    <a:pt x="513969" y="29019"/>
                  </a:lnTo>
                  <a:lnTo>
                    <a:pt x="513969" y="107543"/>
                  </a:lnTo>
                  <a:lnTo>
                    <a:pt x="368350" y="109537"/>
                  </a:lnTo>
                  <a:lnTo>
                    <a:pt x="383908" y="72796"/>
                  </a:lnTo>
                  <a:lnTo>
                    <a:pt x="415048" y="48983"/>
                  </a:lnTo>
                  <a:lnTo>
                    <a:pt x="440270" y="44081"/>
                  </a:lnTo>
                  <a:lnTo>
                    <a:pt x="453542" y="45008"/>
                  </a:lnTo>
                  <a:lnTo>
                    <a:pt x="497179" y="70446"/>
                  </a:lnTo>
                  <a:lnTo>
                    <a:pt x="513969" y="107543"/>
                  </a:lnTo>
                  <a:lnTo>
                    <a:pt x="513969" y="29019"/>
                  </a:lnTo>
                  <a:lnTo>
                    <a:pt x="494347" y="16484"/>
                  </a:lnTo>
                  <a:lnTo>
                    <a:pt x="468909" y="8331"/>
                  </a:lnTo>
                  <a:lnTo>
                    <a:pt x="439737" y="5892"/>
                  </a:lnTo>
                  <a:lnTo>
                    <a:pt x="413715" y="8585"/>
                  </a:lnTo>
                  <a:lnTo>
                    <a:pt x="370268" y="27838"/>
                  </a:lnTo>
                  <a:lnTo>
                    <a:pt x="338886" y="64465"/>
                  </a:lnTo>
                  <a:lnTo>
                    <a:pt x="323265" y="111683"/>
                  </a:lnTo>
                  <a:lnTo>
                    <a:pt x="321602" y="138849"/>
                  </a:lnTo>
                  <a:lnTo>
                    <a:pt x="324269" y="169049"/>
                  </a:lnTo>
                  <a:lnTo>
                    <a:pt x="343001" y="217284"/>
                  </a:lnTo>
                  <a:lnTo>
                    <a:pt x="378167" y="249288"/>
                  </a:lnTo>
                  <a:lnTo>
                    <a:pt x="421513" y="264960"/>
                  </a:lnTo>
                  <a:lnTo>
                    <a:pt x="445731" y="266649"/>
                  </a:lnTo>
                  <a:lnTo>
                    <a:pt x="468985" y="264439"/>
                  </a:lnTo>
                  <a:lnTo>
                    <a:pt x="490385" y="258432"/>
                  </a:lnTo>
                  <a:lnTo>
                    <a:pt x="509943" y="248653"/>
                  </a:lnTo>
                  <a:lnTo>
                    <a:pt x="527672" y="235089"/>
                  </a:lnTo>
                  <a:lnTo>
                    <a:pt x="534187" y="228447"/>
                  </a:lnTo>
                  <a:lnTo>
                    <a:pt x="536168" y="226428"/>
                  </a:lnTo>
                  <a:lnTo>
                    <a:pt x="543979" y="216801"/>
                  </a:lnTo>
                  <a:lnTo>
                    <a:pt x="551103" y="206222"/>
                  </a:lnTo>
                  <a:lnTo>
                    <a:pt x="557542" y="194691"/>
                  </a:lnTo>
                  <a:lnTo>
                    <a:pt x="521474" y="175488"/>
                  </a:lnTo>
                  <a:lnTo>
                    <a:pt x="516636" y="185064"/>
                  </a:lnTo>
                  <a:lnTo>
                    <a:pt x="510832" y="193992"/>
                  </a:lnTo>
                  <a:lnTo>
                    <a:pt x="473049" y="223596"/>
                  </a:lnTo>
                  <a:lnTo>
                    <a:pt x="459625" y="227215"/>
                  </a:lnTo>
                  <a:lnTo>
                    <a:pt x="459054" y="227215"/>
                  </a:lnTo>
                  <a:lnTo>
                    <a:pt x="445795" y="228447"/>
                  </a:lnTo>
                  <a:lnTo>
                    <a:pt x="402082" y="215963"/>
                  </a:lnTo>
                  <a:lnTo>
                    <a:pt x="372440" y="179324"/>
                  </a:lnTo>
                  <a:lnTo>
                    <a:pt x="365861" y="145389"/>
                  </a:lnTo>
                  <a:lnTo>
                    <a:pt x="558634" y="142735"/>
                  </a:lnTo>
                  <a:close/>
                </a:path>
                <a:path w="998220" h="266700">
                  <a:moveTo>
                    <a:pt x="997648" y="251879"/>
                  </a:moveTo>
                  <a:lnTo>
                    <a:pt x="997623" y="249707"/>
                  </a:lnTo>
                  <a:lnTo>
                    <a:pt x="997508" y="242252"/>
                  </a:lnTo>
                  <a:lnTo>
                    <a:pt x="997432" y="236372"/>
                  </a:lnTo>
                  <a:lnTo>
                    <a:pt x="997305" y="227355"/>
                  </a:lnTo>
                  <a:lnTo>
                    <a:pt x="997216" y="220611"/>
                  </a:lnTo>
                  <a:lnTo>
                    <a:pt x="997178" y="217855"/>
                  </a:lnTo>
                  <a:lnTo>
                    <a:pt x="995032" y="63106"/>
                  </a:lnTo>
                  <a:lnTo>
                    <a:pt x="994918" y="54533"/>
                  </a:lnTo>
                  <a:lnTo>
                    <a:pt x="994867" y="50952"/>
                  </a:lnTo>
                  <a:lnTo>
                    <a:pt x="994765" y="43688"/>
                  </a:lnTo>
                  <a:lnTo>
                    <a:pt x="994714" y="40017"/>
                  </a:lnTo>
                  <a:lnTo>
                    <a:pt x="994295" y="9639"/>
                  </a:lnTo>
                  <a:lnTo>
                    <a:pt x="994219" y="4216"/>
                  </a:lnTo>
                  <a:lnTo>
                    <a:pt x="955370" y="4737"/>
                  </a:lnTo>
                  <a:lnTo>
                    <a:pt x="955370" y="128905"/>
                  </a:lnTo>
                  <a:lnTo>
                    <a:pt x="954227" y="147574"/>
                  </a:lnTo>
                  <a:lnTo>
                    <a:pt x="933894" y="194856"/>
                  </a:lnTo>
                  <a:lnTo>
                    <a:pt x="892111" y="220611"/>
                  </a:lnTo>
                  <a:lnTo>
                    <a:pt x="874293" y="222529"/>
                  </a:lnTo>
                  <a:lnTo>
                    <a:pt x="856449" y="221157"/>
                  </a:lnTo>
                  <a:lnTo>
                    <a:pt x="814539" y="197396"/>
                  </a:lnTo>
                  <a:lnTo>
                    <a:pt x="793457" y="150177"/>
                  </a:lnTo>
                  <a:lnTo>
                    <a:pt x="791883" y="131165"/>
                  </a:lnTo>
                  <a:lnTo>
                    <a:pt x="791933" y="128905"/>
                  </a:lnTo>
                  <a:lnTo>
                    <a:pt x="804341" y="76504"/>
                  </a:lnTo>
                  <a:lnTo>
                    <a:pt x="840422" y="44602"/>
                  </a:lnTo>
                  <a:lnTo>
                    <a:pt x="871740" y="38125"/>
                  </a:lnTo>
                  <a:lnTo>
                    <a:pt x="887425" y="39408"/>
                  </a:lnTo>
                  <a:lnTo>
                    <a:pt x="929360" y="61214"/>
                  </a:lnTo>
                  <a:lnTo>
                    <a:pt x="953516" y="108115"/>
                  </a:lnTo>
                  <a:lnTo>
                    <a:pt x="955370" y="128905"/>
                  </a:lnTo>
                  <a:lnTo>
                    <a:pt x="955370" y="4737"/>
                  </a:lnTo>
                  <a:lnTo>
                    <a:pt x="951255" y="4787"/>
                  </a:lnTo>
                  <a:lnTo>
                    <a:pt x="951687" y="35496"/>
                  </a:lnTo>
                  <a:lnTo>
                    <a:pt x="951750" y="40017"/>
                  </a:lnTo>
                  <a:lnTo>
                    <a:pt x="914615" y="9639"/>
                  </a:lnTo>
                  <a:lnTo>
                    <a:pt x="866432" y="0"/>
                  </a:lnTo>
                  <a:lnTo>
                    <a:pt x="842086" y="2476"/>
                  </a:lnTo>
                  <a:lnTo>
                    <a:pt x="799503" y="20231"/>
                  </a:lnTo>
                  <a:lnTo>
                    <a:pt x="766254" y="54533"/>
                  </a:lnTo>
                  <a:lnTo>
                    <a:pt x="749452" y="102362"/>
                  </a:lnTo>
                  <a:lnTo>
                    <a:pt x="747699" y="130556"/>
                  </a:lnTo>
                  <a:lnTo>
                    <a:pt x="747661" y="131165"/>
                  </a:lnTo>
                  <a:lnTo>
                    <a:pt x="757237" y="186258"/>
                  </a:lnTo>
                  <a:lnTo>
                    <a:pt x="784212" y="227355"/>
                  </a:lnTo>
                  <a:lnTo>
                    <a:pt x="823518" y="252780"/>
                  </a:lnTo>
                  <a:lnTo>
                    <a:pt x="870038" y="260807"/>
                  </a:lnTo>
                  <a:lnTo>
                    <a:pt x="894981" y="257848"/>
                  </a:lnTo>
                  <a:lnTo>
                    <a:pt x="917321" y="249707"/>
                  </a:lnTo>
                  <a:lnTo>
                    <a:pt x="937069" y="236372"/>
                  </a:lnTo>
                  <a:lnTo>
                    <a:pt x="949871" y="222529"/>
                  </a:lnTo>
                  <a:lnTo>
                    <a:pt x="954201" y="217855"/>
                  </a:lnTo>
                  <a:lnTo>
                    <a:pt x="954239" y="220611"/>
                  </a:lnTo>
                  <a:lnTo>
                    <a:pt x="954341" y="227355"/>
                  </a:lnTo>
                  <a:lnTo>
                    <a:pt x="954455" y="236372"/>
                  </a:lnTo>
                  <a:lnTo>
                    <a:pt x="954544" y="242252"/>
                  </a:lnTo>
                  <a:lnTo>
                    <a:pt x="954646" y="249707"/>
                  </a:lnTo>
                  <a:lnTo>
                    <a:pt x="954684" y="252463"/>
                  </a:lnTo>
                  <a:lnTo>
                    <a:pt x="997648" y="25187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6762893" y="6829791"/>
              <a:ext cx="212286" cy="250369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1038085" y="6799065"/>
              <a:ext cx="6907530" cy="1496060"/>
            </a:xfrm>
            <a:custGeom>
              <a:avLst/>
              <a:gdLst/>
              <a:ahLst/>
              <a:cxnLst/>
              <a:rect l="l" t="t" r="r" b="b"/>
              <a:pathLst>
                <a:path w="6907530" h="1496059">
                  <a:moveTo>
                    <a:pt x="297903" y="1491322"/>
                  </a:moveTo>
                  <a:lnTo>
                    <a:pt x="292430" y="1093266"/>
                  </a:lnTo>
                  <a:lnTo>
                    <a:pt x="0" y="1097292"/>
                  </a:lnTo>
                  <a:lnTo>
                    <a:pt x="5473" y="1495361"/>
                  </a:lnTo>
                  <a:lnTo>
                    <a:pt x="49657" y="1494739"/>
                  </a:lnTo>
                  <a:lnTo>
                    <a:pt x="44716" y="1138466"/>
                  </a:lnTo>
                  <a:lnTo>
                    <a:pt x="248831" y="1135646"/>
                  </a:lnTo>
                  <a:lnTo>
                    <a:pt x="253746" y="1491919"/>
                  </a:lnTo>
                  <a:lnTo>
                    <a:pt x="297903" y="1491322"/>
                  </a:lnTo>
                  <a:close/>
                </a:path>
                <a:path w="6907530" h="1496059">
                  <a:moveTo>
                    <a:pt x="635165" y="1363713"/>
                  </a:moveTo>
                  <a:lnTo>
                    <a:pt x="625208" y="1312303"/>
                  </a:lnTo>
                  <a:lnTo>
                    <a:pt x="598792" y="1273111"/>
                  </a:lnTo>
                  <a:lnTo>
                    <a:pt x="591007" y="1266113"/>
                  </a:lnTo>
                  <a:lnTo>
                    <a:pt x="591007" y="1364310"/>
                  </a:lnTo>
                  <a:lnTo>
                    <a:pt x="589686" y="1384668"/>
                  </a:lnTo>
                  <a:lnTo>
                    <a:pt x="566280" y="1432102"/>
                  </a:lnTo>
                  <a:lnTo>
                    <a:pt x="522401" y="1455648"/>
                  </a:lnTo>
                  <a:lnTo>
                    <a:pt x="505155" y="1457426"/>
                  </a:lnTo>
                  <a:lnTo>
                    <a:pt x="487870" y="1456131"/>
                  </a:lnTo>
                  <a:lnTo>
                    <a:pt x="443344" y="1433804"/>
                  </a:lnTo>
                  <a:lnTo>
                    <a:pt x="418630" y="1387030"/>
                  </a:lnTo>
                  <a:lnTo>
                    <a:pt x="416801" y="1367332"/>
                  </a:lnTo>
                  <a:lnTo>
                    <a:pt x="416737" y="1366710"/>
                  </a:lnTo>
                  <a:lnTo>
                    <a:pt x="422554" y="1328216"/>
                  </a:lnTo>
                  <a:lnTo>
                    <a:pt x="454393" y="1287614"/>
                  </a:lnTo>
                  <a:lnTo>
                    <a:pt x="501573" y="1273111"/>
                  </a:lnTo>
                  <a:lnTo>
                    <a:pt x="504012" y="1273111"/>
                  </a:lnTo>
                  <a:lnTo>
                    <a:pt x="551180" y="1286116"/>
                  </a:lnTo>
                  <a:lnTo>
                    <a:pt x="584136" y="1325613"/>
                  </a:lnTo>
                  <a:lnTo>
                    <a:pt x="590956" y="1363713"/>
                  </a:lnTo>
                  <a:lnTo>
                    <a:pt x="591007" y="1364310"/>
                  </a:lnTo>
                  <a:lnTo>
                    <a:pt x="591007" y="1266113"/>
                  </a:lnTo>
                  <a:lnTo>
                    <a:pt x="576503" y="1254607"/>
                  </a:lnTo>
                  <a:lnTo>
                    <a:pt x="554062" y="1243355"/>
                  </a:lnTo>
                  <a:lnTo>
                    <a:pt x="529259" y="1236764"/>
                  </a:lnTo>
                  <a:lnTo>
                    <a:pt x="502094" y="1234833"/>
                  </a:lnTo>
                  <a:lnTo>
                    <a:pt x="474980" y="1237513"/>
                  </a:lnTo>
                  <a:lnTo>
                    <a:pt x="428231" y="1256652"/>
                  </a:lnTo>
                  <a:lnTo>
                    <a:pt x="392557" y="1293075"/>
                  </a:lnTo>
                  <a:lnTo>
                    <a:pt x="374548" y="1340180"/>
                  </a:lnTo>
                  <a:lnTo>
                    <a:pt x="372592" y="1367332"/>
                  </a:lnTo>
                  <a:lnTo>
                    <a:pt x="375285" y="1394155"/>
                  </a:lnTo>
                  <a:lnTo>
                    <a:pt x="394589" y="1440446"/>
                  </a:lnTo>
                  <a:lnTo>
                    <a:pt x="431266" y="1475828"/>
                  </a:lnTo>
                  <a:lnTo>
                    <a:pt x="478510" y="1493685"/>
                  </a:lnTo>
                  <a:lnTo>
                    <a:pt x="505688" y="1495615"/>
                  </a:lnTo>
                  <a:lnTo>
                    <a:pt x="532790" y="1492923"/>
                  </a:lnTo>
                  <a:lnTo>
                    <a:pt x="557390" y="1485646"/>
                  </a:lnTo>
                  <a:lnTo>
                    <a:pt x="579526" y="1473784"/>
                  </a:lnTo>
                  <a:lnTo>
                    <a:pt x="599046" y="1457426"/>
                  </a:lnTo>
                  <a:lnTo>
                    <a:pt x="615200" y="1437398"/>
                  </a:lnTo>
                  <a:lnTo>
                    <a:pt x="626554" y="1415161"/>
                  </a:lnTo>
                  <a:lnTo>
                    <a:pt x="633209" y="1390599"/>
                  </a:lnTo>
                  <a:lnTo>
                    <a:pt x="635127" y="1364310"/>
                  </a:lnTo>
                  <a:lnTo>
                    <a:pt x="635165" y="1363713"/>
                  </a:lnTo>
                  <a:close/>
                </a:path>
                <a:path w="6907530" h="1496059">
                  <a:moveTo>
                    <a:pt x="897991" y="1464525"/>
                  </a:moveTo>
                  <a:lnTo>
                    <a:pt x="897305" y="1413217"/>
                  </a:lnTo>
                  <a:lnTo>
                    <a:pt x="880440" y="1430426"/>
                  </a:lnTo>
                  <a:lnTo>
                    <a:pt x="861580" y="1442808"/>
                  </a:lnTo>
                  <a:lnTo>
                    <a:pt x="840714" y="1450365"/>
                  </a:lnTo>
                  <a:lnTo>
                    <a:pt x="817854" y="1453108"/>
                  </a:lnTo>
                  <a:lnTo>
                    <a:pt x="800569" y="1451825"/>
                  </a:lnTo>
                  <a:lnTo>
                    <a:pt x="756056" y="1429486"/>
                  </a:lnTo>
                  <a:lnTo>
                    <a:pt x="731342" y="1382699"/>
                  </a:lnTo>
                  <a:lnTo>
                    <a:pt x="729462" y="1362405"/>
                  </a:lnTo>
                  <a:lnTo>
                    <a:pt x="730783" y="1342034"/>
                  </a:lnTo>
                  <a:lnTo>
                    <a:pt x="754189" y="1294320"/>
                  </a:lnTo>
                  <a:lnTo>
                    <a:pt x="798398" y="1270482"/>
                  </a:lnTo>
                  <a:lnTo>
                    <a:pt x="815898" y="1268691"/>
                  </a:lnTo>
                  <a:lnTo>
                    <a:pt x="838923" y="1270685"/>
                  </a:lnTo>
                  <a:lnTo>
                    <a:pt x="859612" y="1277340"/>
                  </a:lnTo>
                  <a:lnTo>
                    <a:pt x="877976" y="1288656"/>
                  </a:lnTo>
                  <a:lnTo>
                    <a:pt x="894003" y="1304620"/>
                  </a:lnTo>
                  <a:lnTo>
                    <a:pt x="893292" y="1253286"/>
                  </a:lnTo>
                  <a:lnTo>
                    <a:pt x="875588" y="1243101"/>
                  </a:lnTo>
                  <a:lnTo>
                    <a:pt x="856792" y="1235900"/>
                  </a:lnTo>
                  <a:lnTo>
                    <a:pt x="836930" y="1231696"/>
                  </a:lnTo>
                  <a:lnTo>
                    <a:pt x="815987" y="1230490"/>
                  </a:lnTo>
                  <a:lnTo>
                    <a:pt x="788606" y="1233195"/>
                  </a:lnTo>
                  <a:lnTo>
                    <a:pt x="741413" y="1252512"/>
                  </a:lnTo>
                  <a:lnTo>
                    <a:pt x="705434" y="1289189"/>
                  </a:lnTo>
                  <a:lnTo>
                    <a:pt x="687285" y="1336446"/>
                  </a:lnTo>
                  <a:lnTo>
                    <a:pt x="685317" y="1363599"/>
                  </a:lnTo>
                  <a:lnTo>
                    <a:pt x="688009" y="1390408"/>
                  </a:lnTo>
                  <a:lnTo>
                    <a:pt x="707288" y="1436560"/>
                  </a:lnTo>
                  <a:lnTo>
                    <a:pt x="744029" y="1471676"/>
                  </a:lnTo>
                  <a:lnTo>
                    <a:pt x="791883" y="1489367"/>
                  </a:lnTo>
                  <a:lnTo>
                    <a:pt x="819594" y="1491284"/>
                  </a:lnTo>
                  <a:lnTo>
                    <a:pt x="840816" y="1489379"/>
                  </a:lnTo>
                  <a:lnTo>
                    <a:pt x="860958" y="1484299"/>
                  </a:lnTo>
                  <a:lnTo>
                    <a:pt x="880021" y="1476019"/>
                  </a:lnTo>
                  <a:lnTo>
                    <a:pt x="897991" y="1464525"/>
                  </a:lnTo>
                  <a:close/>
                </a:path>
                <a:path w="6907530" h="1496059">
                  <a:moveTo>
                    <a:pt x="6218479" y="340004"/>
                  </a:moveTo>
                  <a:lnTo>
                    <a:pt x="6217031" y="234975"/>
                  </a:lnTo>
                  <a:lnTo>
                    <a:pt x="6176442" y="235534"/>
                  </a:lnTo>
                  <a:lnTo>
                    <a:pt x="6173559" y="27254"/>
                  </a:lnTo>
                  <a:lnTo>
                    <a:pt x="6130607" y="27851"/>
                  </a:lnTo>
                  <a:lnTo>
                    <a:pt x="6133477" y="236131"/>
                  </a:lnTo>
                  <a:lnTo>
                    <a:pt x="6022492" y="237655"/>
                  </a:lnTo>
                  <a:lnTo>
                    <a:pt x="6019609" y="29375"/>
                  </a:lnTo>
                  <a:lnTo>
                    <a:pt x="5976632" y="29972"/>
                  </a:lnTo>
                  <a:lnTo>
                    <a:pt x="5980061" y="277634"/>
                  </a:lnTo>
                  <a:lnTo>
                    <a:pt x="6178194" y="274904"/>
                  </a:lnTo>
                  <a:lnTo>
                    <a:pt x="6179096" y="340550"/>
                  </a:lnTo>
                  <a:lnTo>
                    <a:pt x="6218479" y="340004"/>
                  </a:lnTo>
                  <a:close/>
                </a:path>
                <a:path w="6907530" h="1496059">
                  <a:moveTo>
                    <a:pt x="6475374" y="270802"/>
                  </a:moveTo>
                  <a:lnTo>
                    <a:pt x="6471704" y="4038"/>
                  </a:lnTo>
                  <a:lnTo>
                    <a:pt x="6304737" y="189001"/>
                  </a:lnTo>
                  <a:lnTo>
                    <a:pt x="6302464" y="25463"/>
                  </a:lnTo>
                  <a:lnTo>
                    <a:pt x="6259500" y="26060"/>
                  </a:lnTo>
                  <a:lnTo>
                    <a:pt x="6263157" y="291045"/>
                  </a:lnTo>
                  <a:lnTo>
                    <a:pt x="6430137" y="106095"/>
                  </a:lnTo>
                  <a:lnTo>
                    <a:pt x="6432423" y="271399"/>
                  </a:lnTo>
                  <a:lnTo>
                    <a:pt x="6475374" y="270802"/>
                  </a:lnTo>
                  <a:close/>
                </a:path>
                <a:path w="6907530" h="1496059">
                  <a:moveTo>
                    <a:pt x="6768986" y="266750"/>
                  </a:moveTo>
                  <a:lnTo>
                    <a:pt x="6765303" y="0"/>
                  </a:lnTo>
                  <a:lnTo>
                    <a:pt x="6598336" y="184962"/>
                  </a:lnTo>
                  <a:lnTo>
                    <a:pt x="6596075" y="21424"/>
                  </a:lnTo>
                  <a:lnTo>
                    <a:pt x="6553098" y="22021"/>
                  </a:lnTo>
                  <a:lnTo>
                    <a:pt x="6556769" y="287007"/>
                  </a:lnTo>
                  <a:lnTo>
                    <a:pt x="6723748" y="102044"/>
                  </a:lnTo>
                  <a:lnTo>
                    <a:pt x="6726034" y="267347"/>
                  </a:lnTo>
                  <a:lnTo>
                    <a:pt x="6768986" y="266750"/>
                  </a:lnTo>
                  <a:close/>
                </a:path>
                <a:path w="6907530" h="1496059">
                  <a:moveTo>
                    <a:pt x="6907200" y="248932"/>
                  </a:moveTo>
                  <a:lnTo>
                    <a:pt x="6906996" y="233019"/>
                  </a:lnTo>
                  <a:lnTo>
                    <a:pt x="6903923" y="226098"/>
                  </a:lnTo>
                  <a:lnTo>
                    <a:pt x="6891807" y="214325"/>
                  </a:lnTo>
                  <a:lnTo>
                    <a:pt x="6884810" y="211442"/>
                  </a:lnTo>
                  <a:lnTo>
                    <a:pt x="6868884" y="211670"/>
                  </a:lnTo>
                  <a:lnTo>
                    <a:pt x="6861975" y="214731"/>
                  </a:lnTo>
                  <a:lnTo>
                    <a:pt x="6850202" y="226834"/>
                  </a:lnTo>
                  <a:lnTo>
                    <a:pt x="6847319" y="233832"/>
                  </a:lnTo>
                  <a:lnTo>
                    <a:pt x="6847548" y="249758"/>
                  </a:lnTo>
                  <a:lnTo>
                    <a:pt x="6850608" y="256679"/>
                  </a:lnTo>
                  <a:lnTo>
                    <a:pt x="6856666" y="262559"/>
                  </a:lnTo>
                  <a:lnTo>
                    <a:pt x="6862712" y="268439"/>
                  </a:lnTo>
                  <a:lnTo>
                    <a:pt x="6869709" y="271348"/>
                  </a:lnTo>
                  <a:lnTo>
                    <a:pt x="6885635" y="271106"/>
                  </a:lnTo>
                  <a:lnTo>
                    <a:pt x="6892557" y="268033"/>
                  </a:lnTo>
                  <a:lnTo>
                    <a:pt x="6904329" y="255930"/>
                  </a:lnTo>
                  <a:lnTo>
                    <a:pt x="6907200" y="24893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72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965646" y="8030949"/>
              <a:ext cx="223731" cy="251803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2253322" y="8014531"/>
              <a:ext cx="824230" cy="325755"/>
            </a:xfrm>
            <a:custGeom>
              <a:avLst/>
              <a:gdLst/>
              <a:ahLst/>
              <a:cxnLst/>
              <a:rect l="l" t="t" r="r" b="b"/>
              <a:pathLst>
                <a:path w="824230" h="325754">
                  <a:moveTo>
                    <a:pt x="237020" y="144729"/>
                  </a:moveTo>
                  <a:lnTo>
                    <a:pt x="231368" y="92887"/>
                  </a:lnTo>
                  <a:lnTo>
                    <a:pt x="212458" y="51968"/>
                  </a:lnTo>
                  <a:lnTo>
                    <a:pt x="192354" y="31026"/>
                  </a:lnTo>
                  <a:lnTo>
                    <a:pt x="192354" y="109537"/>
                  </a:lnTo>
                  <a:lnTo>
                    <a:pt x="46748" y="111556"/>
                  </a:lnTo>
                  <a:lnTo>
                    <a:pt x="62293" y="74803"/>
                  </a:lnTo>
                  <a:lnTo>
                    <a:pt x="93446" y="50990"/>
                  </a:lnTo>
                  <a:lnTo>
                    <a:pt x="118656" y="46088"/>
                  </a:lnTo>
                  <a:lnTo>
                    <a:pt x="131927" y="47002"/>
                  </a:lnTo>
                  <a:lnTo>
                    <a:pt x="175577" y="72453"/>
                  </a:lnTo>
                  <a:lnTo>
                    <a:pt x="192354" y="109537"/>
                  </a:lnTo>
                  <a:lnTo>
                    <a:pt x="192354" y="31026"/>
                  </a:lnTo>
                  <a:lnTo>
                    <a:pt x="172745" y="18491"/>
                  </a:lnTo>
                  <a:lnTo>
                    <a:pt x="147307" y="10337"/>
                  </a:lnTo>
                  <a:lnTo>
                    <a:pt x="118135" y="7899"/>
                  </a:lnTo>
                  <a:lnTo>
                    <a:pt x="92113" y="10591"/>
                  </a:lnTo>
                  <a:lnTo>
                    <a:pt x="48666" y="29845"/>
                  </a:lnTo>
                  <a:lnTo>
                    <a:pt x="17272" y="66471"/>
                  </a:lnTo>
                  <a:lnTo>
                    <a:pt x="1663" y="113690"/>
                  </a:lnTo>
                  <a:lnTo>
                    <a:pt x="0" y="140843"/>
                  </a:lnTo>
                  <a:lnTo>
                    <a:pt x="2667" y="171043"/>
                  </a:lnTo>
                  <a:lnTo>
                    <a:pt x="21386" y="219290"/>
                  </a:lnTo>
                  <a:lnTo>
                    <a:pt x="56565" y="251294"/>
                  </a:lnTo>
                  <a:lnTo>
                    <a:pt x="99923" y="266954"/>
                  </a:lnTo>
                  <a:lnTo>
                    <a:pt x="124142" y="268655"/>
                  </a:lnTo>
                  <a:lnTo>
                    <a:pt x="147383" y="266433"/>
                  </a:lnTo>
                  <a:lnTo>
                    <a:pt x="168795" y="260426"/>
                  </a:lnTo>
                  <a:lnTo>
                    <a:pt x="188353" y="250647"/>
                  </a:lnTo>
                  <a:lnTo>
                    <a:pt x="206082" y="237083"/>
                  </a:lnTo>
                  <a:lnTo>
                    <a:pt x="212585" y="230454"/>
                  </a:lnTo>
                  <a:lnTo>
                    <a:pt x="214566" y="228434"/>
                  </a:lnTo>
                  <a:lnTo>
                    <a:pt x="222377" y="218808"/>
                  </a:lnTo>
                  <a:lnTo>
                    <a:pt x="229489" y="208229"/>
                  </a:lnTo>
                  <a:lnTo>
                    <a:pt x="235940" y="196684"/>
                  </a:lnTo>
                  <a:lnTo>
                    <a:pt x="199859" y="177482"/>
                  </a:lnTo>
                  <a:lnTo>
                    <a:pt x="195046" y="187058"/>
                  </a:lnTo>
                  <a:lnTo>
                    <a:pt x="189230" y="195986"/>
                  </a:lnTo>
                  <a:lnTo>
                    <a:pt x="151434" y="225602"/>
                  </a:lnTo>
                  <a:lnTo>
                    <a:pt x="138036" y="229222"/>
                  </a:lnTo>
                  <a:lnTo>
                    <a:pt x="137490" y="229222"/>
                  </a:lnTo>
                  <a:lnTo>
                    <a:pt x="124193" y="230454"/>
                  </a:lnTo>
                  <a:lnTo>
                    <a:pt x="80492" y="217970"/>
                  </a:lnTo>
                  <a:lnTo>
                    <a:pt x="50850" y="181330"/>
                  </a:lnTo>
                  <a:lnTo>
                    <a:pt x="44272" y="147396"/>
                  </a:lnTo>
                  <a:lnTo>
                    <a:pt x="237020" y="144729"/>
                  </a:lnTo>
                  <a:close/>
                </a:path>
                <a:path w="824230" h="325754">
                  <a:moveTo>
                    <a:pt x="534289" y="321487"/>
                  </a:moveTo>
                  <a:lnTo>
                    <a:pt x="533450" y="258991"/>
                  </a:lnTo>
                  <a:lnTo>
                    <a:pt x="533412" y="256400"/>
                  </a:lnTo>
                  <a:lnTo>
                    <a:pt x="532917" y="220154"/>
                  </a:lnTo>
                  <a:lnTo>
                    <a:pt x="532904" y="219189"/>
                  </a:lnTo>
                  <a:lnTo>
                    <a:pt x="532879" y="216966"/>
                  </a:lnTo>
                  <a:lnTo>
                    <a:pt x="532866" y="216471"/>
                  </a:lnTo>
                  <a:lnTo>
                    <a:pt x="495871" y="216966"/>
                  </a:lnTo>
                  <a:lnTo>
                    <a:pt x="493572" y="49898"/>
                  </a:lnTo>
                  <a:lnTo>
                    <a:pt x="493560" y="48679"/>
                  </a:lnTo>
                  <a:lnTo>
                    <a:pt x="493039" y="11099"/>
                  </a:lnTo>
                  <a:lnTo>
                    <a:pt x="493001" y="8699"/>
                  </a:lnTo>
                  <a:lnTo>
                    <a:pt x="452907" y="9258"/>
                  </a:lnTo>
                  <a:lnTo>
                    <a:pt x="452907" y="217563"/>
                  </a:lnTo>
                  <a:lnTo>
                    <a:pt x="334733" y="219189"/>
                  </a:lnTo>
                  <a:lnTo>
                    <a:pt x="347586" y="204431"/>
                  </a:lnTo>
                  <a:lnTo>
                    <a:pt x="356666" y="186817"/>
                  </a:lnTo>
                  <a:lnTo>
                    <a:pt x="361988" y="166331"/>
                  </a:lnTo>
                  <a:lnTo>
                    <a:pt x="363537" y="143002"/>
                  </a:lnTo>
                  <a:lnTo>
                    <a:pt x="362242" y="49898"/>
                  </a:lnTo>
                  <a:lnTo>
                    <a:pt x="450570" y="48679"/>
                  </a:lnTo>
                  <a:lnTo>
                    <a:pt x="452678" y="201282"/>
                  </a:lnTo>
                  <a:lnTo>
                    <a:pt x="452716" y="204431"/>
                  </a:lnTo>
                  <a:lnTo>
                    <a:pt x="452818" y="211429"/>
                  </a:lnTo>
                  <a:lnTo>
                    <a:pt x="452907" y="217563"/>
                  </a:lnTo>
                  <a:lnTo>
                    <a:pt x="452907" y="9258"/>
                  </a:lnTo>
                  <a:lnTo>
                    <a:pt x="318744" y="11099"/>
                  </a:lnTo>
                  <a:lnTo>
                    <a:pt x="320255" y="121513"/>
                  </a:lnTo>
                  <a:lnTo>
                    <a:pt x="319913" y="142405"/>
                  </a:lnTo>
                  <a:lnTo>
                    <a:pt x="311010" y="187286"/>
                  </a:lnTo>
                  <a:lnTo>
                    <a:pt x="279984" y="217728"/>
                  </a:lnTo>
                  <a:lnTo>
                    <a:pt x="265518" y="220154"/>
                  </a:lnTo>
                  <a:lnTo>
                    <a:pt x="266890" y="321487"/>
                  </a:lnTo>
                  <a:lnTo>
                    <a:pt x="266941" y="325170"/>
                  </a:lnTo>
                  <a:lnTo>
                    <a:pt x="306349" y="324650"/>
                  </a:lnTo>
                  <a:lnTo>
                    <a:pt x="305447" y="258991"/>
                  </a:lnTo>
                  <a:lnTo>
                    <a:pt x="494030" y="256400"/>
                  </a:lnTo>
                  <a:lnTo>
                    <a:pt x="494919" y="321487"/>
                  </a:lnTo>
                  <a:lnTo>
                    <a:pt x="494931" y="322033"/>
                  </a:lnTo>
                  <a:lnTo>
                    <a:pt x="534289" y="321487"/>
                  </a:lnTo>
                  <a:close/>
                </a:path>
                <a:path w="824230" h="325754">
                  <a:moveTo>
                    <a:pt x="824141" y="128879"/>
                  </a:moveTo>
                  <a:lnTo>
                    <a:pt x="821436" y="101803"/>
                  </a:lnTo>
                  <a:lnTo>
                    <a:pt x="814171" y="77482"/>
                  </a:lnTo>
                  <a:lnTo>
                    <a:pt x="814108" y="77241"/>
                  </a:lnTo>
                  <a:lnTo>
                    <a:pt x="802132" y="55206"/>
                  </a:lnTo>
                  <a:lnTo>
                    <a:pt x="787755" y="38303"/>
                  </a:lnTo>
                  <a:lnTo>
                    <a:pt x="785545" y="35699"/>
                  </a:lnTo>
                  <a:lnTo>
                    <a:pt x="779983" y="31305"/>
                  </a:lnTo>
                  <a:lnTo>
                    <a:pt x="779983" y="129489"/>
                  </a:lnTo>
                  <a:lnTo>
                    <a:pt x="778649" y="149834"/>
                  </a:lnTo>
                  <a:lnTo>
                    <a:pt x="755230" y="197281"/>
                  </a:lnTo>
                  <a:lnTo>
                    <a:pt x="711365" y="220827"/>
                  </a:lnTo>
                  <a:lnTo>
                    <a:pt x="694105" y="222592"/>
                  </a:lnTo>
                  <a:lnTo>
                    <a:pt x="676821" y="221310"/>
                  </a:lnTo>
                  <a:lnTo>
                    <a:pt x="632294" y="198983"/>
                  </a:lnTo>
                  <a:lnTo>
                    <a:pt x="607606" y="152196"/>
                  </a:lnTo>
                  <a:lnTo>
                    <a:pt x="605777" y="132499"/>
                  </a:lnTo>
                  <a:lnTo>
                    <a:pt x="605713" y="131889"/>
                  </a:lnTo>
                  <a:lnTo>
                    <a:pt x="611530" y="93383"/>
                  </a:lnTo>
                  <a:lnTo>
                    <a:pt x="643356" y="52793"/>
                  </a:lnTo>
                  <a:lnTo>
                    <a:pt x="690435" y="38303"/>
                  </a:lnTo>
                  <a:lnTo>
                    <a:pt x="693127" y="38303"/>
                  </a:lnTo>
                  <a:lnTo>
                    <a:pt x="740143" y="51282"/>
                  </a:lnTo>
                  <a:lnTo>
                    <a:pt x="773099" y="90792"/>
                  </a:lnTo>
                  <a:lnTo>
                    <a:pt x="779932" y="128879"/>
                  </a:lnTo>
                  <a:lnTo>
                    <a:pt x="779983" y="129489"/>
                  </a:lnTo>
                  <a:lnTo>
                    <a:pt x="779983" y="31305"/>
                  </a:lnTo>
                  <a:lnTo>
                    <a:pt x="765454" y="19786"/>
                  </a:lnTo>
                  <a:lnTo>
                    <a:pt x="743013" y="8534"/>
                  </a:lnTo>
                  <a:lnTo>
                    <a:pt x="718210" y="1943"/>
                  </a:lnTo>
                  <a:lnTo>
                    <a:pt x="691045" y="0"/>
                  </a:lnTo>
                  <a:lnTo>
                    <a:pt x="663930" y="2679"/>
                  </a:lnTo>
                  <a:lnTo>
                    <a:pt x="617194" y="21831"/>
                  </a:lnTo>
                  <a:lnTo>
                    <a:pt x="581507" y="58254"/>
                  </a:lnTo>
                  <a:lnTo>
                    <a:pt x="563511" y="105359"/>
                  </a:lnTo>
                  <a:lnTo>
                    <a:pt x="561543" y="132499"/>
                  </a:lnTo>
                  <a:lnTo>
                    <a:pt x="564248" y="159334"/>
                  </a:lnTo>
                  <a:lnTo>
                    <a:pt x="583539" y="205625"/>
                  </a:lnTo>
                  <a:lnTo>
                    <a:pt x="620217" y="241007"/>
                  </a:lnTo>
                  <a:lnTo>
                    <a:pt x="667473" y="258851"/>
                  </a:lnTo>
                  <a:lnTo>
                    <a:pt x="694639" y="260794"/>
                  </a:lnTo>
                  <a:lnTo>
                    <a:pt x="721753" y="258102"/>
                  </a:lnTo>
                  <a:lnTo>
                    <a:pt x="746366" y="250825"/>
                  </a:lnTo>
                  <a:lnTo>
                    <a:pt x="768489" y="238963"/>
                  </a:lnTo>
                  <a:lnTo>
                    <a:pt x="787996" y="222592"/>
                  </a:lnTo>
                  <a:lnTo>
                    <a:pt x="804164" y="202577"/>
                  </a:lnTo>
                  <a:lnTo>
                    <a:pt x="815517" y="180340"/>
                  </a:lnTo>
                  <a:lnTo>
                    <a:pt x="822172" y="155778"/>
                  </a:lnTo>
                  <a:lnTo>
                    <a:pt x="824090" y="129489"/>
                  </a:lnTo>
                  <a:lnTo>
                    <a:pt x="824141" y="12887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3141391" y="8016489"/>
              <a:ext cx="193386" cy="248945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3384179" y="8006813"/>
              <a:ext cx="250190" cy="260985"/>
            </a:xfrm>
            <a:custGeom>
              <a:avLst/>
              <a:gdLst/>
              <a:ahLst/>
              <a:cxnLst/>
              <a:rect l="l" t="t" r="r" b="b"/>
              <a:pathLst>
                <a:path w="250189" h="260984">
                  <a:moveTo>
                    <a:pt x="118760" y="0"/>
                  </a:moveTo>
                  <a:lnTo>
                    <a:pt x="72112" y="9228"/>
                  </a:lnTo>
                  <a:lnTo>
                    <a:pt x="33601" y="35506"/>
                  </a:lnTo>
                  <a:lnTo>
                    <a:pt x="7985" y="76819"/>
                  </a:lnTo>
                  <a:lnTo>
                    <a:pt x="140" y="128907"/>
                  </a:lnTo>
                  <a:lnTo>
                    <a:pt x="37" y="130561"/>
                  </a:lnTo>
                  <a:lnTo>
                    <a:pt x="0" y="131168"/>
                  </a:lnTo>
                  <a:lnTo>
                    <a:pt x="9563" y="186250"/>
                  </a:lnTo>
                  <a:lnTo>
                    <a:pt x="36553" y="227354"/>
                  </a:lnTo>
                  <a:lnTo>
                    <a:pt x="75841" y="252785"/>
                  </a:lnTo>
                  <a:lnTo>
                    <a:pt x="122362" y="260798"/>
                  </a:lnTo>
                  <a:lnTo>
                    <a:pt x="147318" y="257845"/>
                  </a:lnTo>
                  <a:lnTo>
                    <a:pt x="169664" y="249705"/>
                  </a:lnTo>
                  <a:lnTo>
                    <a:pt x="189404" y="236377"/>
                  </a:lnTo>
                  <a:lnTo>
                    <a:pt x="202208" y="222537"/>
                  </a:lnTo>
                  <a:lnTo>
                    <a:pt x="126613" y="222537"/>
                  </a:lnTo>
                  <a:lnTo>
                    <a:pt x="108778" y="221165"/>
                  </a:lnTo>
                  <a:lnTo>
                    <a:pt x="66877" y="197397"/>
                  </a:lnTo>
                  <a:lnTo>
                    <a:pt x="45793" y="150176"/>
                  </a:lnTo>
                  <a:lnTo>
                    <a:pt x="44206" y="131168"/>
                  </a:lnTo>
                  <a:lnTo>
                    <a:pt x="44253" y="128907"/>
                  </a:lnTo>
                  <a:lnTo>
                    <a:pt x="56682" y="76496"/>
                  </a:lnTo>
                  <a:lnTo>
                    <a:pt x="92747" y="44607"/>
                  </a:lnTo>
                  <a:lnTo>
                    <a:pt x="202255" y="38124"/>
                  </a:lnTo>
                  <a:lnTo>
                    <a:pt x="186894" y="22234"/>
                  </a:lnTo>
                  <a:lnTo>
                    <a:pt x="166945" y="9635"/>
                  </a:lnTo>
                  <a:lnTo>
                    <a:pt x="144235" y="2224"/>
                  </a:lnTo>
                  <a:lnTo>
                    <a:pt x="118760" y="0"/>
                  </a:lnTo>
                  <a:close/>
                </a:path>
                <a:path w="250189" h="260984">
                  <a:moveTo>
                    <a:pt x="249502" y="217857"/>
                  </a:moveTo>
                  <a:lnTo>
                    <a:pt x="206538" y="217857"/>
                  </a:lnTo>
                  <a:lnTo>
                    <a:pt x="206575" y="220618"/>
                  </a:lnTo>
                  <a:lnTo>
                    <a:pt x="206667" y="227354"/>
                  </a:lnTo>
                  <a:lnTo>
                    <a:pt x="206790" y="236377"/>
                  </a:lnTo>
                  <a:lnTo>
                    <a:pt x="206870" y="242248"/>
                  </a:lnTo>
                  <a:lnTo>
                    <a:pt x="206971" y="249705"/>
                  </a:lnTo>
                  <a:lnTo>
                    <a:pt x="207009" y="252473"/>
                  </a:lnTo>
                  <a:lnTo>
                    <a:pt x="249971" y="251877"/>
                  </a:lnTo>
                  <a:lnTo>
                    <a:pt x="249941" y="249705"/>
                  </a:lnTo>
                  <a:lnTo>
                    <a:pt x="249838" y="242248"/>
                  </a:lnTo>
                  <a:lnTo>
                    <a:pt x="249757" y="236377"/>
                  </a:lnTo>
                  <a:lnTo>
                    <a:pt x="249633" y="227354"/>
                  </a:lnTo>
                  <a:lnTo>
                    <a:pt x="249540" y="220618"/>
                  </a:lnTo>
                  <a:lnTo>
                    <a:pt x="249502" y="217857"/>
                  </a:lnTo>
                  <a:close/>
                </a:path>
                <a:path w="250189" h="260984">
                  <a:moveTo>
                    <a:pt x="202255" y="38124"/>
                  </a:moveTo>
                  <a:lnTo>
                    <a:pt x="124059" y="38124"/>
                  </a:lnTo>
                  <a:lnTo>
                    <a:pt x="139751" y="39408"/>
                  </a:lnTo>
                  <a:lnTo>
                    <a:pt x="154586" y="43684"/>
                  </a:lnTo>
                  <a:lnTo>
                    <a:pt x="192840" y="74265"/>
                  </a:lnTo>
                  <a:lnTo>
                    <a:pt x="207700" y="128907"/>
                  </a:lnTo>
                  <a:lnTo>
                    <a:pt x="206553" y="147574"/>
                  </a:lnTo>
                  <a:lnTo>
                    <a:pt x="186224" y="194863"/>
                  </a:lnTo>
                  <a:lnTo>
                    <a:pt x="144434" y="220618"/>
                  </a:lnTo>
                  <a:lnTo>
                    <a:pt x="126613" y="222537"/>
                  </a:lnTo>
                  <a:lnTo>
                    <a:pt x="202208" y="222537"/>
                  </a:lnTo>
                  <a:lnTo>
                    <a:pt x="206538" y="217857"/>
                  </a:lnTo>
                  <a:lnTo>
                    <a:pt x="249502" y="217857"/>
                  </a:lnTo>
                  <a:lnTo>
                    <a:pt x="247369" y="63097"/>
                  </a:lnTo>
                  <a:lnTo>
                    <a:pt x="247251" y="54535"/>
                  </a:lnTo>
                  <a:lnTo>
                    <a:pt x="247202" y="50952"/>
                  </a:lnTo>
                  <a:lnTo>
                    <a:pt x="247101" y="43684"/>
                  </a:lnTo>
                  <a:lnTo>
                    <a:pt x="247051" y="40019"/>
                  </a:lnTo>
                  <a:lnTo>
                    <a:pt x="204088" y="40019"/>
                  </a:lnTo>
                  <a:lnTo>
                    <a:pt x="202255" y="38124"/>
                  </a:lnTo>
                  <a:close/>
                </a:path>
                <a:path w="250189" h="260984">
                  <a:moveTo>
                    <a:pt x="246557" y="4219"/>
                  </a:moveTo>
                  <a:lnTo>
                    <a:pt x="203595" y="4806"/>
                  </a:lnTo>
                  <a:lnTo>
                    <a:pt x="204024" y="35506"/>
                  </a:lnTo>
                  <a:lnTo>
                    <a:pt x="204088" y="40019"/>
                  </a:lnTo>
                  <a:lnTo>
                    <a:pt x="247051" y="40019"/>
                  </a:lnTo>
                  <a:lnTo>
                    <a:pt x="246632" y="9635"/>
                  </a:lnTo>
                  <a:lnTo>
                    <a:pt x="246557" y="42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3676097" y="8007672"/>
              <a:ext cx="198664" cy="249322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3905776" y="7999641"/>
              <a:ext cx="237490" cy="260985"/>
            </a:xfrm>
            <a:custGeom>
              <a:avLst/>
              <a:gdLst/>
              <a:ahLst/>
              <a:cxnLst/>
              <a:rect l="l" t="t" r="r" b="b"/>
              <a:pathLst>
                <a:path w="237489" h="260984">
                  <a:moveTo>
                    <a:pt x="118142" y="0"/>
                  </a:moveTo>
                  <a:lnTo>
                    <a:pt x="68967" y="9994"/>
                  </a:lnTo>
                  <a:lnTo>
                    <a:pt x="31234" y="38490"/>
                  </a:lnTo>
                  <a:lnTo>
                    <a:pt x="7410" y="80979"/>
                  </a:lnTo>
                  <a:lnTo>
                    <a:pt x="0" y="132938"/>
                  </a:lnTo>
                  <a:lnTo>
                    <a:pt x="2674" y="163139"/>
                  </a:lnTo>
                  <a:lnTo>
                    <a:pt x="21393" y="211378"/>
                  </a:lnTo>
                  <a:lnTo>
                    <a:pt x="56574" y="243385"/>
                  </a:lnTo>
                  <a:lnTo>
                    <a:pt x="99923" y="259051"/>
                  </a:lnTo>
                  <a:lnTo>
                    <a:pt x="124142" y="260745"/>
                  </a:lnTo>
                  <a:lnTo>
                    <a:pt x="147390" y="258525"/>
                  </a:lnTo>
                  <a:lnTo>
                    <a:pt x="168791" y="252522"/>
                  </a:lnTo>
                  <a:lnTo>
                    <a:pt x="188349" y="242736"/>
                  </a:lnTo>
                  <a:lnTo>
                    <a:pt x="206067" y="229165"/>
                  </a:lnTo>
                  <a:lnTo>
                    <a:pt x="212561" y="222548"/>
                  </a:lnTo>
                  <a:lnTo>
                    <a:pt x="124195" y="222548"/>
                  </a:lnTo>
                  <a:lnTo>
                    <a:pt x="108401" y="221311"/>
                  </a:lnTo>
                  <a:lnTo>
                    <a:pt x="68385" y="200046"/>
                  </a:lnTo>
                  <a:lnTo>
                    <a:pt x="46192" y="157366"/>
                  </a:lnTo>
                  <a:lnTo>
                    <a:pt x="44281" y="139493"/>
                  </a:lnTo>
                  <a:lnTo>
                    <a:pt x="237029" y="136833"/>
                  </a:lnTo>
                  <a:lnTo>
                    <a:pt x="235860" y="109541"/>
                  </a:lnTo>
                  <a:lnTo>
                    <a:pt x="234784" y="103640"/>
                  </a:lnTo>
                  <a:lnTo>
                    <a:pt x="46752" y="103640"/>
                  </a:lnTo>
                  <a:lnTo>
                    <a:pt x="49940" y="90192"/>
                  </a:lnTo>
                  <a:lnTo>
                    <a:pt x="71474" y="57045"/>
                  </a:lnTo>
                  <a:lnTo>
                    <a:pt x="105644" y="39493"/>
                  </a:lnTo>
                  <a:lnTo>
                    <a:pt x="118656" y="38176"/>
                  </a:lnTo>
                  <a:lnTo>
                    <a:pt x="207069" y="38176"/>
                  </a:lnTo>
                  <a:lnTo>
                    <a:pt x="194468" y="24457"/>
                  </a:lnTo>
                  <a:lnTo>
                    <a:pt x="172752" y="10583"/>
                  </a:lnTo>
                  <a:lnTo>
                    <a:pt x="147312" y="2430"/>
                  </a:lnTo>
                  <a:lnTo>
                    <a:pt x="118142" y="0"/>
                  </a:lnTo>
                  <a:close/>
                </a:path>
                <a:path w="237489" h="260984">
                  <a:moveTo>
                    <a:pt x="199868" y="169575"/>
                  </a:moveTo>
                  <a:lnTo>
                    <a:pt x="174696" y="203951"/>
                  </a:lnTo>
                  <a:lnTo>
                    <a:pt x="138024" y="221311"/>
                  </a:lnTo>
                  <a:lnTo>
                    <a:pt x="137470" y="221311"/>
                  </a:lnTo>
                  <a:lnTo>
                    <a:pt x="124195" y="222548"/>
                  </a:lnTo>
                  <a:lnTo>
                    <a:pt x="212561" y="222548"/>
                  </a:lnTo>
                  <a:lnTo>
                    <a:pt x="214560" y="220511"/>
                  </a:lnTo>
                  <a:lnTo>
                    <a:pt x="222370" y="210896"/>
                  </a:lnTo>
                  <a:lnTo>
                    <a:pt x="229496" y="200320"/>
                  </a:lnTo>
                  <a:lnTo>
                    <a:pt x="235940" y="188779"/>
                  </a:lnTo>
                  <a:lnTo>
                    <a:pt x="199868" y="169575"/>
                  </a:lnTo>
                  <a:close/>
                </a:path>
                <a:path w="237489" h="260984">
                  <a:moveTo>
                    <a:pt x="207069" y="38176"/>
                  </a:moveTo>
                  <a:lnTo>
                    <a:pt x="118656" y="38176"/>
                  </a:lnTo>
                  <a:lnTo>
                    <a:pt x="131935" y="39101"/>
                  </a:lnTo>
                  <a:lnTo>
                    <a:pt x="144316" y="42235"/>
                  </a:lnTo>
                  <a:lnTo>
                    <a:pt x="175577" y="64537"/>
                  </a:lnTo>
                  <a:lnTo>
                    <a:pt x="192360" y="101640"/>
                  </a:lnTo>
                  <a:lnTo>
                    <a:pt x="46752" y="103640"/>
                  </a:lnTo>
                  <a:lnTo>
                    <a:pt x="234784" y="103640"/>
                  </a:lnTo>
                  <a:lnTo>
                    <a:pt x="231379" y="84980"/>
                  </a:lnTo>
                  <a:lnTo>
                    <a:pt x="223581" y="63149"/>
                  </a:lnTo>
                  <a:lnTo>
                    <a:pt x="212464" y="44051"/>
                  </a:lnTo>
                  <a:lnTo>
                    <a:pt x="207069" y="3817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4173694" y="8000489"/>
              <a:ext cx="223731" cy="251803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4475151" y="7998782"/>
              <a:ext cx="183795" cy="24825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4713887" y="7993295"/>
              <a:ext cx="206307" cy="250453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4984140" y="7980267"/>
              <a:ext cx="525780" cy="265430"/>
            </a:xfrm>
            <a:custGeom>
              <a:avLst/>
              <a:gdLst/>
              <a:ahLst/>
              <a:cxnLst/>
              <a:rect l="l" t="t" r="r" b="b"/>
              <a:pathLst>
                <a:path w="525779" h="265429">
                  <a:moveTo>
                    <a:pt x="262572" y="133223"/>
                  </a:moveTo>
                  <a:lnTo>
                    <a:pt x="252615" y="81826"/>
                  </a:lnTo>
                  <a:lnTo>
                    <a:pt x="226199" y="42633"/>
                  </a:lnTo>
                  <a:lnTo>
                    <a:pt x="218414" y="35636"/>
                  </a:lnTo>
                  <a:lnTo>
                    <a:pt x="218414" y="133832"/>
                  </a:lnTo>
                  <a:lnTo>
                    <a:pt x="217093" y="154178"/>
                  </a:lnTo>
                  <a:lnTo>
                    <a:pt x="193687" y="201625"/>
                  </a:lnTo>
                  <a:lnTo>
                    <a:pt x="149809" y="225171"/>
                  </a:lnTo>
                  <a:lnTo>
                    <a:pt x="132562" y="226949"/>
                  </a:lnTo>
                  <a:lnTo>
                    <a:pt x="115277" y="225653"/>
                  </a:lnTo>
                  <a:lnTo>
                    <a:pt x="70751" y="203327"/>
                  </a:lnTo>
                  <a:lnTo>
                    <a:pt x="46050" y="156540"/>
                  </a:lnTo>
                  <a:lnTo>
                    <a:pt x="44234" y="136842"/>
                  </a:lnTo>
                  <a:lnTo>
                    <a:pt x="44170" y="136220"/>
                  </a:lnTo>
                  <a:lnTo>
                    <a:pt x="49974" y="97726"/>
                  </a:lnTo>
                  <a:lnTo>
                    <a:pt x="81800" y="57137"/>
                  </a:lnTo>
                  <a:lnTo>
                    <a:pt x="128981" y="42633"/>
                  </a:lnTo>
                  <a:lnTo>
                    <a:pt x="131432" y="42633"/>
                  </a:lnTo>
                  <a:lnTo>
                    <a:pt x="178587" y="55626"/>
                  </a:lnTo>
                  <a:lnTo>
                    <a:pt x="211543" y="95123"/>
                  </a:lnTo>
                  <a:lnTo>
                    <a:pt x="218363" y="133223"/>
                  </a:lnTo>
                  <a:lnTo>
                    <a:pt x="218414" y="133832"/>
                  </a:lnTo>
                  <a:lnTo>
                    <a:pt x="218414" y="35636"/>
                  </a:lnTo>
                  <a:lnTo>
                    <a:pt x="203911" y="24130"/>
                  </a:lnTo>
                  <a:lnTo>
                    <a:pt x="181470" y="12877"/>
                  </a:lnTo>
                  <a:lnTo>
                    <a:pt x="156667" y="6286"/>
                  </a:lnTo>
                  <a:lnTo>
                    <a:pt x="129501" y="4343"/>
                  </a:lnTo>
                  <a:lnTo>
                    <a:pt x="102387" y="7023"/>
                  </a:lnTo>
                  <a:lnTo>
                    <a:pt x="55638" y="26174"/>
                  </a:lnTo>
                  <a:lnTo>
                    <a:pt x="19964" y="62598"/>
                  </a:lnTo>
                  <a:lnTo>
                    <a:pt x="1955" y="109702"/>
                  </a:lnTo>
                  <a:lnTo>
                    <a:pt x="0" y="136842"/>
                  </a:lnTo>
                  <a:lnTo>
                    <a:pt x="2692" y="163664"/>
                  </a:lnTo>
                  <a:lnTo>
                    <a:pt x="21996" y="209956"/>
                  </a:lnTo>
                  <a:lnTo>
                    <a:pt x="58661" y="245351"/>
                  </a:lnTo>
                  <a:lnTo>
                    <a:pt x="105918" y="263194"/>
                  </a:lnTo>
                  <a:lnTo>
                    <a:pt x="133096" y="265137"/>
                  </a:lnTo>
                  <a:lnTo>
                    <a:pt x="160197" y="262445"/>
                  </a:lnTo>
                  <a:lnTo>
                    <a:pt x="184797" y="255168"/>
                  </a:lnTo>
                  <a:lnTo>
                    <a:pt x="206933" y="243306"/>
                  </a:lnTo>
                  <a:lnTo>
                    <a:pt x="226453" y="226949"/>
                  </a:lnTo>
                  <a:lnTo>
                    <a:pt x="242608" y="206921"/>
                  </a:lnTo>
                  <a:lnTo>
                    <a:pt x="253961" y="184683"/>
                  </a:lnTo>
                  <a:lnTo>
                    <a:pt x="260616" y="160108"/>
                  </a:lnTo>
                  <a:lnTo>
                    <a:pt x="262534" y="133832"/>
                  </a:lnTo>
                  <a:lnTo>
                    <a:pt x="262572" y="133223"/>
                  </a:lnTo>
                  <a:close/>
                </a:path>
                <a:path w="525779" h="265429">
                  <a:moveTo>
                    <a:pt x="525399" y="234048"/>
                  </a:moveTo>
                  <a:lnTo>
                    <a:pt x="524713" y="182727"/>
                  </a:lnTo>
                  <a:lnTo>
                    <a:pt x="507847" y="199936"/>
                  </a:lnTo>
                  <a:lnTo>
                    <a:pt x="488988" y="212318"/>
                  </a:lnTo>
                  <a:lnTo>
                    <a:pt x="468122" y="219887"/>
                  </a:lnTo>
                  <a:lnTo>
                    <a:pt x="445262" y="222631"/>
                  </a:lnTo>
                  <a:lnTo>
                    <a:pt x="427964" y="221335"/>
                  </a:lnTo>
                  <a:lnTo>
                    <a:pt x="383463" y="199009"/>
                  </a:lnTo>
                  <a:lnTo>
                    <a:pt x="358749" y="152222"/>
                  </a:lnTo>
                  <a:lnTo>
                    <a:pt x="356870" y="131914"/>
                  </a:lnTo>
                  <a:lnTo>
                    <a:pt x="358190" y="111556"/>
                  </a:lnTo>
                  <a:lnTo>
                    <a:pt x="381596" y="63830"/>
                  </a:lnTo>
                  <a:lnTo>
                    <a:pt x="425805" y="39992"/>
                  </a:lnTo>
                  <a:lnTo>
                    <a:pt x="443306" y="38201"/>
                  </a:lnTo>
                  <a:lnTo>
                    <a:pt x="466331" y="40195"/>
                  </a:lnTo>
                  <a:lnTo>
                    <a:pt x="487019" y="46850"/>
                  </a:lnTo>
                  <a:lnTo>
                    <a:pt x="505371" y="58166"/>
                  </a:lnTo>
                  <a:lnTo>
                    <a:pt x="521411" y="74129"/>
                  </a:lnTo>
                  <a:lnTo>
                    <a:pt x="520700" y="22809"/>
                  </a:lnTo>
                  <a:lnTo>
                    <a:pt x="502996" y="12623"/>
                  </a:lnTo>
                  <a:lnTo>
                    <a:pt x="484200" y="5410"/>
                  </a:lnTo>
                  <a:lnTo>
                    <a:pt x="464337" y="1206"/>
                  </a:lnTo>
                  <a:lnTo>
                    <a:pt x="443395" y="0"/>
                  </a:lnTo>
                  <a:lnTo>
                    <a:pt x="416013" y="2717"/>
                  </a:lnTo>
                  <a:lnTo>
                    <a:pt x="368820" y="22021"/>
                  </a:lnTo>
                  <a:lnTo>
                    <a:pt x="332841" y="58699"/>
                  </a:lnTo>
                  <a:lnTo>
                    <a:pt x="314693" y="105956"/>
                  </a:lnTo>
                  <a:lnTo>
                    <a:pt x="312712" y="133121"/>
                  </a:lnTo>
                  <a:lnTo>
                    <a:pt x="315417" y="159918"/>
                  </a:lnTo>
                  <a:lnTo>
                    <a:pt x="334695" y="206070"/>
                  </a:lnTo>
                  <a:lnTo>
                    <a:pt x="371436" y="241185"/>
                  </a:lnTo>
                  <a:lnTo>
                    <a:pt x="419290" y="258876"/>
                  </a:lnTo>
                  <a:lnTo>
                    <a:pt x="447001" y="260794"/>
                  </a:lnTo>
                  <a:lnTo>
                    <a:pt x="468223" y="258902"/>
                  </a:lnTo>
                  <a:lnTo>
                    <a:pt x="488365" y="253809"/>
                  </a:lnTo>
                  <a:lnTo>
                    <a:pt x="507428" y="245529"/>
                  </a:lnTo>
                  <a:lnTo>
                    <a:pt x="525399" y="23404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5536208" y="7981998"/>
              <a:ext cx="198685" cy="249343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5779698" y="7980793"/>
              <a:ext cx="183774" cy="24825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6148095" y="7961331"/>
              <a:ext cx="790575" cy="260985"/>
            </a:xfrm>
            <a:custGeom>
              <a:avLst/>
              <a:gdLst/>
              <a:ahLst/>
              <a:cxnLst/>
              <a:rect l="l" t="t" r="r" b="b"/>
              <a:pathLst>
                <a:path w="790575" h="260984">
                  <a:moveTo>
                    <a:pt x="394398" y="149212"/>
                  </a:moveTo>
                  <a:lnTo>
                    <a:pt x="393890" y="111023"/>
                  </a:lnTo>
                  <a:lnTo>
                    <a:pt x="0" y="116459"/>
                  </a:lnTo>
                  <a:lnTo>
                    <a:pt x="533" y="154647"/>
                  </a:lnTo>
                  <a:lnTo>
                    <a:pt x="394398" y="149212"/>
                  </a:lnTo>
                  <a:close/>
                </a:path>
                <a:path w="790575" h="260984">
                  <a:moveTo>
                    <a:pt x="790460" y="129425"/>
                  </a:moveTo>
                  <a:lnTo>
                    <a:pt x="780707" y="76593"/>
                  </a:lnTo>
                  <a:lnTo>
                    <a:pt x="753059" y="35039"/>
                  </a:lnTo>
                  <a:lnTo>
                    <a:pt x="709930" y="8331"/>
                  </a:lnTo>
                  <a:lnTo>
                    <a:pt x="653783" y="0"/>
                  </a:lnTo>
                  <a:lnTo>
                    <a:pt x="635927" y="1028"/>
                  </a:lnTo>
                  <a:lnTo>
                    <a:pt x="618756" y="3619"/>
                  </a:lnTo>
                  <a:lnTo>
                    <a:pt x="602284" y="7759"/>
                  </a:lnTo>
                  <a:lnTo>
                    <a:pt x="586524" y="13474"/>
                  </a:lnTo>
                  <a:lnTo>
                    <a:pt x="587095" y="55232"/>
                  </a:lnTo>
                  <a:lnTo>
                    <a:pt x="604304" y="47942"/>
                  </a:lnTo>
                  <a:lnTo>
                    <a:pt x="621538" y="42659"/>
                  </a:lnTo>
                  <a:lnTo>
                    <a:pt x="638797" y="39408"/>
                  </a:lnTo>
                  <a:lnTo>
                    <a:pt x="656094" y="38163"/>
                  </a:lnTo>
                  <a:lnTo>
                    <a:pt x="672007" y="39103"/>
                  </a:lnTo>
                  <a:lnTo>
                    <a:pt x="713651" y="55880"/>
                  </a:lnTo>
                  <a:lnTo>
                    <a:pt x="741108" y="91313"/>
                  </a:lnTo>
                  <a:lnTo>
                    <a:pt x="745985" y="106768"/>
                  </a:lnTo>
                  <a:lnTo>
                    <a:pt x="615289" y="108559"/>
                  </a:lnTo>
                  <a:lnTo>
                    <a:pt x="615810" y="146761"/>
                  </a:lnTo>
                  <a:lnTo>
                    <a:pt x="746518" y="144957"/>
                  </a:lnTo>
                  <a:lnTo>
                    <a:pt x="743610" y="161213"/>
                  </a:lnTo>
                  <a:lnTo>
                    <a:pt x="737984" y="175895"/>
                  </a:lnTo>
                  <a:lnTo>
                    <a:pt x="705624" y="210007"/>
                  </a:lnTo>
                  <a:lnTo>
                    <a:pt x="659257" y="222567"/>
                  </a:lnTo>
                  <a:lnTo>
                    <a:pt x="640981" y="221729"/>
                  </a:lnTo>
                  <a:lnTo>
                    <a:pt x="623214" y="218732"/>
                  </a:lnTo>
                  <a:lnTo>
                    <a:pt x="605955" y="213563"/>
                  </a:lnTo>
                  <a:lnTo>
                    <a:pt x="589178" y="206222"/>
                  </a:lnTo>
                  <a:lnTo>
                    <a:pt x="589749" y="247992"/>
                  </a:lnTo>
                  <a:lnTo>
                    <a:pt x="606767" y="253758"/>
                  </a:lnTo>
                  <a:lnTo>
                    <a:pt x="624205" y="257810"/>
                  </a:lnTo>
                  <a:lnTo>
                    <a:pt x="642073" y="260146"/>
                  </a:lnTo>
                  <a:lnTo>
                    <a:pt x="660374" y="260743"/>
                  </a:lnTo>
                  <a:lnTo>
                    <a:pt x="688213" y="258089"/>
                  </a:lnTo>
                  <a:lnTo>
                    <a:pt x="735545" y="239229"/>
                  </a:lnTo>
                  <a:lnTo>
                    <a:pt x="770839" y="203352"/>
                  </a:lnTo>
                  <a:lnTo>
                    <a:pt x="788543" y="156540"/>
                  </a:lnTo>
                  <a:lnTo>
                    <a:pt x="790460" y="12942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966667" y="7962291"/>
              <a:ext cx="198664" cy="249322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7196335" y="7954092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4">
                  <a:moveTo>
                    <a:pt x="129503" y="0"/>
                  </a:moveTo>
                  <a:lnTo>
                    <a:pt x="77782" y="9963"/>
                  </a:lnTo>
                  <a:lnTo>
                    <a:pt x="36019" y="38302"/>
                  </a:lnTo>
                  <a:lnTo>
                    <a:pt x="8625" y="80610"/>
                  </a:lnTo>
                  <a:lnTo>
                    <a:pt x="44" y="131880"/>
                  </a:lnTo>
                  <a:lnTo>
                    <a:pt x="0" y="132498"/>
                  </a:lnTo>
                  <a:lnTo>
                    <a:pt x="2710" y="159324"/>
                  </a:lnTo>
                  <a:lnTo>
                    <a:pt x="22003" y="205622"/>
                  </a:lnTo>
                  <a:lnTo>
                    <a:pt x="58684" y="241005"/>
                  </a:lnTo>
                  <a:lnTo>
                    <a:pt x="105933" y="258851"/>
                  </a:lnTo>
                  <a:lnTo>
                    <a:pt x="133095" y="260787"/>
                  </a:lnTo>
                  <a:lnTo>
                    <a:pt x="160209" y="258101"/>
                  </a:lnTo>
                  <a:lnTo>
                    <a:pt x="184824" y="250827"/>
                  </a:lnTo>
                  <a:lnTo>
                    <a:pt x="206945" y="238962"/>
                  </a:lnTo>
                  <a:lnTo>
                    <a:pt x="226467" y="222600"/>
                  </a:lnTo>
                  <a:lnTo>
                    <a:pt x="132571" y="222600"/>
                  </a:lnTo>
                  <a:lnTo>
                    <a:pt x="115278" y="221312"/>
                  </a:lnTo>
                  <a:lnTo>
                    <a:pt x="70783" y="198988"/>
                  </a:lnTo>
                  <a:lnTo>
                    <a:pt x="46067" y="152193"/>
                  </a:lnTo>
                  <a:lnTo>
                    <a:pt x="44176" y="131880"/>
                  </a:lnTo>
                  <a:lnTo>
                    <a:pt x="45484" y="111521"/>
                  </a:lnTo>
                  <a:lnTo>
                    <a:pt x="68615" y="63809"/>
                  </a:lnTo>
                  <a:lnTo>
                    <a:pt x="112536" y="39979"/>
                  </a:lnTo>
                  <a:lnTo>
                    <a:pt x="128903" y="38302"/>
                  </a:lnTo>
                  <a:lnTo>
                    <a:pt x="226212" y="38302"/>
                  </a:lnTo>
                  <a:lnTo>
                    <a:pt x="224003" y="35705"/>
                  </a:lnTo>
                  <a:lnTo>
                    <a:pt x="203918" y="19795"/>
                  </a:lnTo>
                  <a:lnTo>
                    <a:pt x="181477" y="8539"/>
                  </a:lnTo>
                  <a:lnTo>
                    <a:pt x="156675" y="1939"/>
                  </a:lnTo>
                  <a:lnTo>
                    <a:pt x="129503" y="0"/>
                  </a:lnTo>
                  <a:close/>
                </a:path>
                <a:path w="262890" h="260984">
                  <a:moveTo>
                    <a:pt x="226212" y="38302"/>
                  </a:moveTo>
                  <a:lnTo>
                    <a:pt x="131595" y="38302"/>
                  </a:lnTo>
                  <a:lnTo>
                    <a:pt x="147557" y="39475"/>
                  </a:lnTo>
                  <a:lnTo>
                    <a:pt x="163754" y="43841"/>
                  </a:lnTo>
                  <a:lnTo>
                    <a:pt x="203415" y="75085"/>
                  </a:lnTo>
                  <a:lnTo>
                    <a:pt x="218387" y="128875"/>
                  </a:lnTo>
                  <a:lnTo>
                    <a:pt x="218443" y="129493"/>
                  </a:lnTo>
                  <a:lnTo>
                    <a:pt x="217115" y="149843"/>
                  </a:lnTo>
                  <a:lnTo>
                    <a:pt x="193690" y="197281"/>
                  </a:lnTo>
                  <a:lnTo>
                    <a:pt x="149825" y="220837"/>
                  </a:lnTo>
                  <a:lnTo>
                    <a:pt x="132571" y="222600"/>
                  </a:lnTo>
                  <a:lnTo>
                    <a:pt x="226503" y="222600"/>
                  </a:lnTo>
                  <a:lnTo>
                    <a:pt x="253981" y="180340"/>
                  </a:lnTo>
                  <a:lnTo>
                    <a:pt x="262554" y="129493"/>
                  </a:lnTo>
                  <a:lnTo>
                    <a:pt x="262599" y="128875"/>
                  </a:lnTo>
                  <a:lnTo>
                    <a:pt x="259898" y="101797"/>
                  </a:lnTo>
                  <a:lnTo>
                    <a:pt x="252635" y="77483"/>
                  </a:lnTo>
                  <a:lnTo>
                    <a:pt x="252564" y="77245"/>
                  </a:lnTo>
                  <a:lnTo>
                    <a:pt x="240599" y="55215"/>
                  </a:lnTo>
                  <a:lnTo>
                    <a:pt x="226212" y="3830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661902" y="7952637"/>
              <a:ext cx="206307" cy="250453"/>
            </a:xfrm>
            <a:prstGeom prst="rect">
              <a:avLst/>
            </a:prstGeom>
          </p:spPr>
        </p:pic>
        <p:sp>
          <p:nvSpPr>
            <p:cNvPr id="88" name="object 88"/>
            <p:cNvSpPr/>
            <p:nvPr/>
          </p:nvSpPr>
          <p:spPr>
            <a:xfrm>
              <a:off x="7932166" y="7943946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4">
                  <a:moveTo>
                    <a:pt x="129503" y="0"/>
                  </a:moveTo>
                  <a:lnTo>
                    <a:pt x="77767" y="9957"/>
                  </a:lnTo>
                  <a:lnTo>
                    <a:pt x="36019" y="38292"/>
                  </a:lnTo>
                  <a:lnTo>
                    <a:pt x="8609" y="80608"/>
                  </a:lnTo>
                  <a:lnTo>
                    <a:pt x="44" y="131880"/>
                  </a:lnTo>
                  <a:lnTo>
                    <a:pt x="0" y="132498"/>
                  </a:lnTo>
                  <a:lnTo>
                    <a:pt x="10053" y="183728"/>
                  </a:lnTo>
                  <a:lnTo>
                    <a:pt x="38595" y="225082"/>
                  </a:lnTo>
                  <a:lnTo>
                    <a:pt x="81114" y="252252"/>
                  </a:lnTo>
                  <a:lnTo>
                    <a:pt x="133095" y="260787"/>
                  </a:lnTo>
                  <a:lnTo>
                    <a:pt x="160197" y="258097"/>
                  </a:lnTo>
                  <a:lnTo>
                    <a:pt x="184808" y="250822"/>
                  </a:lnTo>
                  <a:lnTo>
                    <a:pt x="206933" y="238957"/>
                  </a:lnTo>
                  <a:lnTo>
                    <a:pt x="226467" y="222590"/>
                  </a:lnTo>
                  <a:lnTo>
                    <a:pt x="132571" y="222590"/>
                  </a:lnTo>
                  <a:lnTo>
                    <a:pt x="115277" y="221308"/>
                  </a:lnTo>
                  <a:lnTo>
                    <a:pt x="70762" y="198978"/>
                  </a:lnTo>
                  <a:lnTo>
                    <a:pt x="46055" y="152192"/>
                  </a:lnTo>
                  <a:lnTo>
                    <a:pt x="44176" y="131880"/>
                  </a:lnTo>
                  <a:lnTo>
                    <a:pt x="45472" y="111517"/>
                  </a:lnTo>
                  <a:lnTo>
                    <a:pt x="68594" y="63799"/>
                  </a:lnTo>
                  <a:lnTo>
                    <a:pt x="112515" y="39973"/>
                  </a:lnTo>
                  <a:lnTo>
                    <a:pt x="128884" y="38292"/>
                  </a:lnTo>
                  <a:lnTo>
                    <a:pt x="226202" y="38292"/>
                  </a:lnTo>
                  <a:lnTo>
                    <a:pt x="224003" y="35705"/>
                  </a:lnTo>
                  <a:lnTo>
                    <a:pt x="203915" y="19789"/>
                  </a:lnTo>
                  <a:lnTo>
                    <a:pt x="181469" y="8531"/>
                  </a:lnTo>
                  <a:lnTo>
                    <a:pt x="156666" y="1933"/>
                  </a:lnTo>
                  <a:lnTo>
                    <a:pt x="129503" y="0"/>
                  </a:lnTo>
                  <a:close/>
                </a:path>
                <a:path w="262890" h="260984">
                  <a:moveTo>
                    <a:pt x="226202" y="38292"/>
                  </a:moveTo>
                  <a:lnTo>
                    <a:pt x="131567" y="38292"/>
                  </a:lnTo>
                  <a:lnTo>
                    <a:pt x="147545" y="39470"/>
                  </a:lnTo>
                  <a:lnTo>
                    <a:pt x="163741" y="43838"/>
                  </a:lnTo>
                  <a:lnTo>
                    <a:pt x="203406" y="75076"/>
                  </a:lnTo>
                  <a:lnTo>
                    <a:pt x="218367" y="128875"/>
                  </a:lnTo>
                  <a:lnTo>
                    <a:pt x="218422" y="129482"/>
                  </a:lnTo>
                  <a:lnTo>
                    <a:pt x="212539" y="167913"/>
                  </a:lnTo>
                  <a:lnTo>
                    <a:pt x="180371" y="208174"/>
                  </a:lnTo>
                  <a:lnTo>
                    <a:pt x="132571" y="222590"/>
                  </a:lnTo>
                  <a:lnTo>
                    <a:pt x="226503" y="222590"/>
                  </a:lnTo>
                  <a:lnTo>
                    <a:pt x="253972" y="180338"/>
                  </a:lnTo>
                  <a:lnTo>
                    <a:pt x="262544" y="129482"/>
                  </a:lnTo>
                  <a:lnTo>
                    <a:pt x="262588" y="128875"/>
                  </a:lnTo>
                  <a:lnTo>
                    <a:pt x="259881" y="101795"/>
                  </a:lnTo>
                  <a:lnTo>
                    <a:pt x="252617" y="77477"/>
                  </a:lnTo>
                  <a:lnTo>
                    <a:pt x="252547" y="77241"/>
                  </a:lnTo>
                  <a:lnTo>
                    <a:pt x="240587" y="55211"/>
                  </a:lnTo>
                  <a:lnTo>
                    <a:pt x="226202" y="382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258659" y="7945915"/>
              <a:ext cx="193386" cy="248945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8515274" y="7816297"/>
              <a:ext cx="1004569" cy="387985"/>
            </a:xfrm>
            <a:custGeom>
              <a:avLst/>
              <a:gdLst/>
              <a:ahLst/>
              <a:cxnLst/>
              <a:rect l="l" t="t" r="r" b="b"/>
              <a:pathLst>
                <a:path w="1004570" h="387984">
                  <a:moveTo>
                    <a:pt x="183794" y="296138"/>
                  </a:moveTo>
                  <a:lnTo>
                    <a:pt x="182384" y="280606"/>
                  </a:lnTo>
                  <a:lnTo>
                    <a:pt x="178612" y="266827"/>
                  </a:lnTo>
                  <a:lnTo>
                    <a:pt x="174777" y="259308"/>
                  </a:lnTo>
                  <a:lnTo>
                    <a:pt x="172478" y="254787"/>
                  </a:lnTo>
                  <a:lnTo>
                    <a:pt x="163969" y="244500"/>
                  </a:lnTo>
                  <a:lnTo>
                    <a:pt x="150164" y="233972"/>
                  </a:lnTo>
                  <a:lnTo>
                    <a:pt x="139623" y="229438"/>
                  </a:lnTo>
                  <a:lnTo>
                    <a:pt x="139623" y="296748"/>
                  </a:lnTo>
                  <a:lnTo>
                    <a:pt x="138760" y="306578"/>
                  </a:lnTo>
                  <a:lnTo>
                    <a:pt x="108775" y="333743"/>
                  </a:lnTo>
                  <a:lnTo>
                    <a:pt x="45847" y="336245"/>
                  </a:lnTo>
                  <a:lnTo>
                    <a:pt x="45173" y="286766"/>
                  </a:lnTo>
                  <a:lnTo>
                    <a:pt x="45059" y="278307"/>
                  </a:lnTo>
                  <a:lnTo>
                    <a:pt x="44958" y="271360"/>
                  </a:lnTo>
                  <a:lnTo>
                    <a:pt x="44843" y="262890"/>
                  </a:lnTo>
                  <a:lnTo>
                    <a:pt x="44805" y="259854"/>
                  </a:lnTo>
                  <a:lnTo>
                    <a:pt x="85382" y="259308"/>
                  </a:lnTo>
                  <a:lnTo>
                    <a:pt x="123672" y="265938"/>
                  </a:lnTo>
                  <a:lnTo>
                    <a:pt x="139547" y="296138"/>
                  </a:lnTo>
                  <a:lnTo>
                    <a:pt x="139623" y="296748"/>
                  </a:lnTo>
                  <a:lnTo>
                    <a:pt x="139623" y="229438"/>
                  </a:lnTo>
                  <a:lnTo>
                    <a:pt x="132981" y="226568"/>
                  </a:lnTo>
                  <a:lnTo>
                    <a:pt x="112407" y="222250"/>
                  </a:lnTo>
                  <a:lnTo>
                    <a:pt x="100787" y="221678"/>
                  </a:lnTo>
                  <a:lnTo>
                    <a:pt x="88442" y="221056"/>
                  </a:lnTo>
                  <a:lnTo>
                    <a:pt x="44284" y="221678"/>
                  </a:lnTo>
                  <a:lnTo>
                    <a:pt x="42976" y="127368"/>
                  </a:lnTo>
                  <a:lnTo>
                    <a:pt x="42976" y="126771"/>
                  </a:lnTo>
                  <a:lnTo>
                    <a:pt x="0" y="127368"/>
                  </a:lnTo>
                  <a:lnTo>
                    <a:pt x="3225" y="361264"/>
                  </a:lnTo>
                  <a:lnTo>
                    <a:pt x="3314" y="368020"/>
                  </a:lnTo>
                  <a:lnTo>
                    <a:pt x="3416" y="375031"/>
                  </a:lnTo>
                  <a:lnTo>
                    <a:pt x="89941" y="373849"/>
                  </a:lnTo>
                  <a:lnTo>
                    <a:pt x="133438" y="368020"/>
                  </a:lnTo>
                  <a:lnTo>
                    <a:pt x="171958" y="340512"/>
                  </a:lnTo>
                  <a:lnTo>
                    <a:pt x="183756" y="296748"/>
                  </a:lnTo>
                  <a:lnTo>
                    <a:pt x="183794" y="296138"/>
                  </a:lnTo>
                  <a:close/>
                </a:path>
                <a:path w="1004570" h="387984">
                  <a:moveTo>
                    <a:pt x="257644" y="371525"/>
                  </a:moveTo>
                  <a:lnTo>
                    <a:pt x="254228" y="124460"/>
                  </a:lnTo>
                  <a:lnTo>
                    <a:pt x="254228" y="123863"/>
                  </a:lnTo>
                  <a:lnTo>
                    <a:pt x="211264" y="124460"/>
                  </a:lnTo>
                  <a:lnTo>
                    <a:pt x="214668" y="371525"/>
                  </a:lnTo>
                  <a:lnTo>
                    <a:pt x="214668" y="372122"/>
                  </a:lnTo>
                  <a:lnTo>
                    <a:pt x="257644" y="371525"/>
                  </a:lnTo>
                  <a:close/>
                </a:path>
                <a:path w="1004570" h="387984">
                  <a:moveTo>
                    <a:pt x="528472" y="13233"/>
                  </a:moveTo>
                  <a:lnTo>
                    <a:pt x="492493" y="0"/>
                  </a:lnTo>
                  <a:lnTo>
                    <a:pt x="485559" y="15633"/>
                  </a:lnTo>
                  <a:lnTo>
                    <a:pt x="485495" y="15773"/>
                  </a:lnTo>
                  <a:lnTo>
                    <a:pt x="474802" y="27101"/>
                  </a:lnTo>
                  <a:lnTo>
                    <a:pt x="460387" y="34023"/>
                  </a:lnTo>
                  <a:lnTo>
                    <a:pt x="442264" y="36512"/>
                  </a:lnTo>
                  <a:lnTo>
                    <a:pt x="424053" y="34518"/>
                  </a:lnTo>
                  <a:lnTo>
                    <a:pt x="409448" y="28003"/>
                  </a:lnTo>
                  <a:lnTo>
                    <a:pt x="398437" y="16967"/>
                  </a:lnTo>
                  <a:lnTo>
                    <a:pt x="391020" y="1409"/>
                  </a:lnTo>
                  <a:lnTo>
                    <a:pt x="355396" y="15633"/>
                  </a:lnTo>
                  <a:lnTo>
                    <a:pt x="361073" y="28003"/>
                  </a:lnTo>
                  <a:lnTo>
                    <a:pt x="361188" y="28270"/>
                  </a:lnTo>
                  <a:lnTo>
                    <a:pt x="368642" y="39458"/>
                  </a:lnTo>
                  <a:lnTo>
                    <a:pt x="400596" y="64173"/>
                  </a:lnTo>
                  <a:lnTo>
                    <a:pt x="442747" y="72313"/>
                  </a:lnTo>
                  <a:lnTo>
                    <a:pt x="457746" y="71145"/>
                  </a:lnTo>
                  <a:lnTo>
                    <a:pt x="496544" y="56057"/>
                  </a:lnTo>
                  <a:lnTo>
                    <a:pt x="523024" y="26035"/>
                  </a:lnTo>
                  <a:lnTo>
                    <a:pt x="528472" y="13233"/>
                  </a:lnTo>
                  <a:close/>
                </a:path>
                <a:path w="1004570" h="387984">
                  <a:moveTo>
                    <a:pt x="551256" y="367474"/>
                  </a:moveTo>
                  <a:lnTo>
                    <a:pt x="548995" y="202755"/>
                  </a:lnTo>
                  <a:lnTo>
                    <a:pt x="547585" y="100711"/>
                  </a:lnTo>
                  <a:lnTo>
                    <a:pt x="380619" y="285661"/>
                  </a:lnTo>
                  <a:lnTo>
                    <a:pt x="378371" y="122745"/>
                  </a:lnTo>
                  <a:lnTo>
                    <a:pt x="378371" y="122161"/>
                  </a:lnTo>
                  <a:lnTo>
                    <a:pt x="335407" y="122745"/>
                  </a:lnTo>
                  <a:lnTo>
                    <a:pt x="339051" y="387705"/>
                  </a:lnTo>
                  <a:lnTo>
                    <a:pt x="431177" y="285661"/>
                  </a:lnTo>
                  <a:lnTo>
                    <a:pt x="506031" y="202755"/>
                  </a:lnTo>
                  <a:lnTo>
                    <a:pt x="508292" y="367474"/>
                  </a:lnTo>
                  <a:lnTo>
                    <a:pt x="508304" y="368071"/>
                  </a:lnTo>
                  <a:lnTo>
                    <a:pt x="551256" y="367474"/>
                  </a:lnTo>
                  <a:close/>
                </a:path>
                <a:path w="1004570" h="387984">
                  <a:moveTo>
                    <a:pt x="1004201" y="361226"/>
                  </a:moveTo>
                  <a:lnTo>
                    <a:pt x="1004163" y="359054"/>
                  </a:lnTo>
                  <a:lnTo>
                    <a:pt x="1004062" y="351612"/>
                  </a:lnTo>
                  <a:lnTo>
                    <a:pt x="1003985" y="345732"/>
                  </a:lnTo>
                  <a:lnTo>
                    <a:pt x="1003858" y="336715"/>
                  </a:lnTo>
                  <a:lnTo>
                    <a:pt x="1003769" y="329971"/>
                  </a:lnTo>
                  <a:lnTo>
                    <a:pt x="1003731" y="327215"/>
                  </a:lnTo>
                  <a:lnTo>
                    <a:pt x="1001598" y="172453"/>
                  </a:lnTo>
                  <a:lnTo>
                    <a:pt x="1001483" y="163893"/>
                  </a:lnTo>
                  <a:lnTo>
                    <a:pt x="1001433" y="160312"/>
                  </a:lnTo>
                  <a:lnTo>
                    <a:pt x="1001331" y="153047"/>
                  </a:lnTo>
                  <a:lnTo>
                    <a:pt x="1001280" y="149377"/>
                  </a:lnTo>
                  <a:lnTo>
                    <a:pt x="1000861" y="118986"/>
                  </a:lnTo>
                  <a:lnTo>
                    <a:pt x="1000785" y="113576"/>
                  </a:lnTo>
                  <a:lnTo>
                    <a:pt x="961910" y="114109"/>
                  </a:lnTo>
                  <a:lnTo>
                    <a:pt x="961910" y="238264"/>
                  </a:lnTo>
                  <a:lnTo>
                    <a:pt x="960767" y="256933"/>
                  </a:lnTo>
                  <a:lnTo>
                    <a:pt x="940447" y="304215"/>
                  </a:lnTo>
                  <a:lnTo>
                    <a:pt x="898664" y="329971"/>
                  </a:lnTo>
                  <a:lnTo>
                    <a:pt x="880846" y="331901"/>
                  </a:lnTo>
                  <a:lnTo>
                    <a:pt x="863003" y="330530"/>
                  </a:lnTo>
                  <a:lnTo>
                    <a:pt x="821080" y="306755"/>
                  </a:lnTo>
                  <a:lnTo>
                    <a:pt x="800023" y="259537"/>
                  </a:lnTo>
                  <a:lnTo>
                    <a:pt x="798436" y="240525"/>
                  </a:lnTo>
                  <a:lnTo>
                    <a:pt x="798487" y="238264"/>
                  </a:lnTo>
                  <a:lnTo>
                    <a:pt x="810907" y="185851"/>
                  </a:lnTo>
                  <a:lnTo>
                    <a:pt x="846963" y="153962"/>
                  </a:lnTo>
                  <a:lnTo>
                    <a:pt x="878281" y="147485"/>
                  </a:lnTo>
                  <a:lnTo>
                    <a:pt x="893978" y="148767"/>
                  </a:lnTo>
                  <a:lnTo>
                    <a:pt x="935913" y="170561"/>
                  </a:lnTo>
                  <a:lnTo>
                    <a:pt x="960056" y="217462"/>
                  </a:lnTo>
                  <a:lnTo>
                    <a:pt x="961910" y="238264"/>
                  </a:lnTo>
                  <a:lnTo>
                    <a:pt x="961910" y="114109"/>
                  </a:lnTo>
                  <a:lnTo>
                    <a:pt x="957821" y="114160"/>
                  </a:lnTo>
                  <a:lnTo>
                    <a:pt x="958240" y="144856"/>
                  </a:lnTo>
                  <a:lnTo>
                    <a:pt x="958291" y="149377"/>
                  </a:lnTo>
                  <a:lnTo>
                    <a:pt x="921169" y="118986"/>
                  </a:lnTo>
                  <a:lnTo>
                    <a:pt x="872985" y="109347"/>
                  </a:lnTo>
                  <a:lnTo>
                    <a:pt x="848639" y="111836"/>
                  </a:lnTo>
                  <a:lnTo>
                    <a:pt x="806056" y="129590"/>
                  </a:lnTo>
                  <a:lnTo>
                    <a:pt x="772807" y="163893"/>
                  </a:lnTo>
                  <a:lnTo>
                    <a:pt x="756005" y="211721"/>
                  </a:lnTo>
                  <a:lnTo>
                    <a:pt x="754354" y="238264"/>
                  </a:lnTo>
                  <a:lnTo>
                    <a:pt x="754240" y="239915"/>
                  </a:lnTo>
                  <a:lnTo>
                    <a:pt x="763778" y="295605"/>
                  </a:lnTo>
                  <a:lnTo>
                    <a:pt x="790778" y="336715"/>
                  </a:lnTo>
                  <a:lnTo>
                    <a:pt x="830072" y="362140"/>
                  </a:lnTo>
                  <a:lnTo>
                    <a:pt x="876592" y="370154"/>
                  </a:lnTo>
                  <a:lnTo>
                    <a:pt x="901534" y="367195"/>
                  </a:lnTo>
                  <a:lnTo>
                    <a:pt x="923886" y="359054"/>
                  </a:lnTo>
                  <a:lnTo>
                    <a:pt x="943622" y="345732"/>
                  </a:lnTo>
                  <a:lnTo>
                    <a:pt x="956411" y="331901"/>
                  </a:lnTo>
                  <a:lnTo>
                    <a:pt x="960742" y="327215"/>
                  </a:lnTo>
                  <a:lnTo>
                    <a:pt x="961009" y="345732"/>
                  </a:lnTo>
                  <a:lnTo>
                    <a:pt x="961097" y="351612"/>
                  </a:lnTo>
                  <a:lnTo>
                    <a:pt x="961199" y="359054"/>
                  </a:lnTo>
                  <a:lnTo>
                    <a:pt x="961237" y="361823"/>
                  </a:lnTo>
                  <a:lnTo>
                    <a:pt x="1004201" y="3612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9597215" y="7923025"/>
              <a:ext cx="414709" cy="253364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056730" y="7900366"/>
              <a:ext cx="215900" cy="287020"/>
            </a:xfrm>
            <a:custGeom>
              <a:avLst/>
              <a:gdLst/>
              <a:ahLst/>
              <a:cxnLst/>
              <a:rect l="l" t="t" r="r" b="b"/>
              <a:pathLst>
                <a:path w="215900" h="287020">
                  <a:moveTo>
                    <a:pt x="212202" y="0"/>
                  </a:moveTo>
                  <a:lnTo>
                    <a:pt x="45234" y="184957"/>
                  </a:lnTo>
                  <a:lnTo>
                    <a:pt x="42982" y="21433"/>
                  </a:lnTo>
                  <a:lnTo>
                    <a:pt x="0" y="22030"/>
                  </a:lnTo>
                  <a:lnTo>
                    <a:pt x="3664" y="287006"/>
                  </a:lnTo>
                  <a:lnTo>
                    <a:pt x="170644" y="102049"/>
                  </a:lnTo>
                  <a:lnTo>
                    <a:pt x="172916" y="267353"/>
                  </a:lnTo>
                  <a:lnTo>
                    <a:pt x="215878" y="266756"/>
                  </a:lnTo>
                  <a:lnTo>
                    <a:pt x="2122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0350344" y="7917057"/>
              <a:ext cx="193386" cy="248955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10731741" y="7739526"/>
              <a:ext cx="864235" cy="556895"/>
            </a:xfrm>
            <a:custGeom>
              <a:avLst/>
              <a:gdLst/>
              <a:ahLst/>
              <a:cxnLst/>
              <a:rect l="l" t="t" r="r" b="b"/>
              <a:pathLst>
                <a:path w="864234" h="556895">
                  <a:moveTo>
                    <a:pt x="262991" y="294690"/>
                  </a:moveTo>
                  <a:lnTo>
                    <a:pt x="253111" y="243789"/>
                  </a:lnTo>
                  <a:lnTo>
                    <a:pt x="226593" y="204000"/>
                  </a:lnTo>
                  <a:lnTo>
                    <a:pt x="218833" y="197040"/>
                  </a:lnTo>
                  <a:lnTo>
                    <a:pt x="218833" y="295287"/>
                  </a:lnTo>
                  <a:lnTo>
                    <a:pt x="217512" y="315645"/>
                  </a:lnTo>
                  <a:lnTo>
                    <a:pt x="194094" y="363093"/>
                  </a:lnTo>
                  <a:lnTo>
                    <a:pt x="150215" y="386638"/>
                  </a:lnTo>
                  <a:lnTo>
                    <a:pt x="132956" y="388404"/>
                  </a:lnTo>
                  <a:lnTo>
                    <a:pt x="115671" y="387121"/>
                  </a:lnTo>
                  <a:lnTo>
                    <a:pt x="71170" y="364794"/>
                  </a:lnTo>
                  <a:lnTo>
                    <a:pt x="46456" y="318008"/>
                  </a:lnTo>
                  <a:lnTo>
                    <a:pt x="44564" y="297700"/>
                  </a:lnTo>
                  <a:lnTo>
                    <a:pt x="45872" y="277329"/>
                  </a:lnTo>
                  <a:lnTo>
                    <a:pt x="68999" y="229616"/>
                  </a:lnTo>
                  <a:lnTo>
                    <a:pt x="112928" y="205790"/>
                  </a:lnTo>
                  <a:lnTo>
                    <a:pt x="130416" y="204000"/>
                  </a:lnTo>
                  <a:lnTo>
                    <a:pt x="147942" y="205295"/>
                  </a:lnTo>
                  <a:lnTo>
                    <a:pt x="192532" y="227622"/>
                  </a:lnTo>
                  <a:lnTo>
                    <a:pt x="216966" y="274726"/>
                  </a:lnTo>
                  <a:lnTo>
                    <a:pt x="218770" y="294690"/>
                  </a:lnTo>
                  <a:lnTo>
                    <a:pt x="218833" y="295287"/>
                  </a:lnTo>
                  <a:lnTo>
                    <a:pt x="218833" y="197040"/>
                  </a:lnTo>
                  <a:lnTo>
                    <a:pt x="205257" y="185915"/>
                  </a:lnTo>
                  <a:lnTo>
                    <a:pt x="183222" y="174472"/>
                  </a:lnTo>
                  <a:lnTo>
                    <a:pt x="158889" y="167754"/>
                  </a:lnTo>
                  <a:lnTo>
                    <a:pt x="132283" y="165773"/>
                  </a:lnTo>
                  <a:lnTo>
                    <a:pt x="102958" y="169011"/>
                  </a:lnTo>
                  <a:lnTo>
                    <a:pt x="78270" y="177863"/>
                  </a:lnTo>
                  <a:lnTo>
                    <a:pt x="58216" y="192316"/>
                  </a:lnTo>
                  <a:lnTo>
                    <a:pt x="42773" y="212382"/>
                  </a:lnTo>
                  <a:lnTo>
                    <a:pt x="41605" y="212382"/>
                  </a:lnTo>
                  <a:lnTo>
                    <a:pt x="49923" y="162534"/>
                  </a:lnTo>
                  <a:lnTo>
                    <a:pt x="71729" y="119240"/>
                  </a:lnTo>
                  <a:lnTo>
                    <a:pt x="101028" y="91998"/>
                  </a:lnTo>
                  <a:lnTo>
                    <a:pt x="142773" y="75514"/>
                  </a:lnTo>
                  <a:lnTo>
                    <a:pt x="170345" y="68554"/>
                  </a:lnTo>
                  <a:lnTo>
                    <a:pt x="178676" y="66281"/>
                  </a:lnTo>
                  <a:lnTo>
                    <a:pt x="213817" y="50571"/>
                  </a:lnTo>
                  <a:lnTo>
                    <a:pt x="241973" y="20497"/>
                  </a:lnTo>
                  <a:lnTo>
                    <a:pt x="250571" y="0"/>
                  </a:lnTo>
                  <a:lnTo>
                    <a:pt x="202831" y="647"/>
                  </a:lnTo>
                  <a:lnTo>
                    <a:pt x="200164" y="8267"/>
                  </a:lnTo>
                  <a:lnTo>
                    <a:pt x="195275" y="14592"/>
                  </a:lnTo>
                  <a:lnTo>
                    <a:pt x="152146" y="33401"/>
                  </a:lnTo>
                  <a:lnTo>
                    <a:pt x="135001" y="37312"/>
                  </a:lnTo>
                  <a:lnTo>
                    <a:pt x="130619" y="38366"/>
                  </a:lnTo>
                  <a:lnTo>
                    <a:pt x="126263" y="39611"/>
                  </a:lnTo>
                  <a:lnTo>
                    <a:pt x="122301" y="40678"/>
                  </a:lnTo>
                  <a:lnTo>
                    <a:pt x="110807" y="43611"/>
                  </a:lnTo>
                  <a:lnTo>
                    <a:pt x="106349" y="45059"/>
                  </a:lnTo>
                  <a:lnTo>
                    <a:pt x="100012" y="47942"/>
                  </a:lnTo>
                  <a:lnTo>
                    <a:pt x="96164" y="49568"/>
                  </a:lnTo>
                  <a:lnTo>
                    <a:pt x="87058" y="53301"/>
                  </a:lnTo>
                  <a:lnTo>
                    <a:pt x="82804" y="55346"/>
                  </a:lnTo>
                  <a:lnTo>
                    <a:pt x="42583" y="88582"/>
                  </a:lnTo>
                  <a:lnTo>
                    <a:pt x="9791" y="162102"/>
                  </a:lnTo>
                  <a:lnTo>
                    <a:pt x="2019" y="211632"/>
                  </a:lnTo>
                  <a:lnTo>
                    <a:pt x="50" y="268084"/>
                  </a:lnTo>
                  <a:lnTo>
                    <a:pt x="0" y="269671"/>
                  </a:lnTo>
                  <a:lnTo>
                    <a:pt x="3187" y="311188"/>
                  </a:lnTo>
                  <a:lnTo>
                    <a:pt x="24955" y="374764"/>
                  </a:lnTo>
                  <a:lnTo>
                    <a:pt x="61607" y="410133"/>
                  </a:lnTo>
                  <a:lnTo>
                    <a:pt x="104482" y="425069"/>
                  </a:lnTo>
                  <a:lnTo>
                    <a:pt x="129311" y="426656"/>
                  </a:lnTo>
                  <a:lnTo>
                    <a:pt x="158000" y="423951"/>
                  </a:lnTo>
                  <a:lnTo>
                    <a:pt x="183794" y="416661"/>
                  </a:lnTo>
                  <a:lnTo>
                    <a:pt x="206692" y="404787"/>
                  </a:lnTo>
                  <a:lnTo>
                    <a:pt x="226580" y="388404"/>
                  </a:lnTo>
                  <a:lnTo>
                    <a:pt x="242862" y="368388"/>
                  </a:lnTo>
                  <a:lnTo>
                    <a:pt x="254266" y="346227"/>
                  </a:lnTo>
                  <a:lnTo>
                    <a:pt x="261010" y="321576"/>
                  </a:lnTo>
                  <a:lnTo>
                    <a:pt x="262940" y="295287"/>
                  </a:lnTo>
                  <a:lnTo>
                    <a:pt x="262991" y="294690"/>
                  </a:lnTo>
                  <a:close/>
                </a:path>
                <a:path w="864234" h="556895">
                  <a:moveTo>
                    <a:pt x="576948" y="290944"/>
                  </a:moveTo>
                  <a:lnTo>
                    <a:pt x="574560" y="265303"/>
                  </a:lnTo>
                  <a:lnTo>
                    <a:pt x="568121" y="241452"/>
                  </a:lnTo>
                  <a:lnTo>
                    <a:pt x="557657" y="219430"/>
                  </a:lnTo>
                  <a:lnTo>
                    <a:pt x="543407" y="199593"/>
                  </a:lnTo>
                  <a:lnTo>
                    <a:pt x="543128" y="199199"/>
                  </a:lnTo>
                  <a:lnTo>
                    <a:pt x="532714" y="189407"/>
                  </a:lnTo>
                  <a:lnTo>
                    <a:pt x="532714" y="290944"/>
                  </a:lnTo>
                  <a:lnTo>
                    <a:pt x="532663" y="293217"/>
                  </a:lnTo>
                  <a:lnTo>
                    <a:pt x="521055" y="342480"/>
                  </a:lnTo>
                  <a:lnTo>
                    <a:pt x="486194" y="376897"/>
                  </a:lnTo>
                  <a:lnTo>
                    <a:pt x="453466" y="383984"/>
                  </a:lnTo>
                  <a:lnTo>
                    <a:pt x="435825" y="382562"/>
                  </a:lnTo>
                  <a:lnTo>
                    <a:pt x="393128" y="358254"/>
                  </a:lnTo>
                  <a:lnTo>
                    <a:pt x="370941" y="311835"/>
                  </a:lnTo>
                  <a:lnTo>
                    <a:pt x="369239" y="293217"/>
                  </a:lnTo>
                  <a:lnTo>
                    <a:pt x="370535" y="273100"/>
                  </a:lnTo>
                  <a:lnTo>
                    <a:pt x="393395" y="225437"/>
                  </a:lnTo>
                  <a:lnTo>
                    <a:pt x="429577" y="203073"/>
                  </a:lnTo>
                  <a:lnTo>
                    <a:pt x="450329" y="199593"/>
                  </a:lnTo>
                  <a:lnTo>
                    <a:pt x="465975" y="200939"/>
                  </a:lnTo>
                  <a:lnTo>
                    <a:pt x="507365" y="223875"/>
                  </a:lnTo>
                  <a:lnTo>
                    <a:pt x="530961" y="271221"/>
                  </a:lnTo>
                  <a:lnTo>
                    <a:pt x="532714" y="290944"/>
                  </a:lnTo>
                  <a:lnTo>
                    <a:pt x="532714" y="189407"/>
                  </a:lnTo>
                  <a:lnTo>
                    <a:pt x="525208" y="182346"/>
                  </a:lnTo>
                  <a:lnTo>
                    <a:pt x="504469" y="170421"/>
                  </a:lnTo>
                  <a:lnTo>
                    <a:pt x="480923" y="163410"/>
                  </a:lnTo>
                  <a:lnTo>
                    <a:pt x="454583" y="161328"/>
                  </a:lnTo>
                  <a:lnTo>
                    <a:pt x="429844" y="164198"/>
                  </a:lnTo>
                  <a:lnTo>
                    <a:pt x="407568" y="172123"/>
                  </a:lnTo>
                  <a:lnTo>
                    <a:pt x="387756" y="185077"/>
                  </a:lnTo>
                  <a:lnTo>
                    <a:pt x="370408" y="203073"/>
                  </a:lnTo>
                  <a:lnTo>
                    <a:pt x="369963" y="172123"/>
                  </a:lnTo>
                  <a:lnTo>
                    <a:pt x="369912" y="168465"/>
                  </a:lnTo>
                  <a:lnTo>
                    <a:pt x="326948" y="169062"/>
                  </a:lnTo>
                  <a:lnTo>
                    <a:pt x="332282" y="555764"/>
                  </a:lnTo>
                  <a:lnTo>
                    <a:pt x="332295" y="556361"/>
                  </a:lnTo>
                  <a:lnTo>
                    <a:pt x="375259" y="555764"/>
                  </a:lnTo>
                  <a:lnTo>
                    <a:pt x="372897" y="383984"/>
                  </a:lnTo>
                  <a:lnTo>
                    <a:pt x="372872" y="381508"/>
                  </a:lnTo>
                  <a:lnTo>
                    <a:pt x="390613" y="399554"/>
                  </a:lnTo>
                  <a:lnTo>
                    <a:pt x="411035" y="412330"/>
                  </a:lnTo>
                  <a:lnTo>
                    <a:pt x="434162" y="419836"/>
                  </a:lnTo>
                  <a:lnTo>
                    <a:pt x="459968" y="422097"/>
                  </a:lnTo>
                  <a:lnTo>
                    <a:pt x="485698" y="419366"/>
                  </a:lnTo>
                  <a:lnTo>
                    <a:pt x="528713" y="399821"/>
                  </a:lnTo>
                  <a:lnTo>
                    <a:pt x="559790" y="362877"/>
                  </a:lnTo>
                  <a:lnTo>
                    <a:pt x="575284" y="316839"/>
                  </a:lnTo>
                  <a:lnTo>
                    <a:pt x="576795" y="293217"/>
                  </a:lnTo>
                  <a:lnTo>
                    <a:pt x="576910" y="291566"/>
                  </a:lnTo>
                  <a:lnTo>
                    <a:pt x="576948" y="290944"/>
                  </a:lnTo>
                  <a:close/>
                </a:path>
                <a:path w="864234" h="556895">
                  <a:moveTo>
                    <a:pt x="864146" y="294157"/>
                  </a:moveTo>
                  <a:lnTo>
                    <a:pt x="862977" y="266865"/>
                  </a:lnTo>
                  <a:lnTo>
                    <a:pt x="861898" y="260972"/>
                  </a:lnTo>
                  <a:lnTo>
                    <a:pt x="858494" y="242303"/>
                  </a:lnTo>
                  <a:lnTo>
                    <a:pt x="839558" y="201383"/>
                  </a:lnTo>
                  <a:lnTo>
                    <a:pt x="819480" y="180454"/>
                  </a:lnTo>
                  <a:lnTo>
                    <a:pt x="819480" y="258965"/>
                  </a:lnTo>
                  <a:lnTo>
                    <a:pt x="673874" y="260972"/>
                  </a:lnTo>
                  <a:lnTo>
                    <a:pt x="689419" y="224218"/>
                  </a:lnTo>
                  <a:lnTo>
                    <a:pt x="720559" y="200406"/>
                  </a:lnTo>
                  <a:lnTo>
                    <a:pt x="745782" y="195503"/>
                  </a:lnTo>
                  <a:lnTo>
                    <a:pt x="759053" y="196430"/>
                  </a:lnTo>
                  <a:lnTo>
                    <a:pt x="802690" y="221869"/>
                  </a:lnTo>
                  <a:lnTo>
                    <a:pt x="819480" y="258965"/>
                  </a:lnTo>
                  <a:lnTo>
                    <a:pt x="819480" y="180454"/>
                  </a:lnTo>
                  <a:lnTo>
                    <a:pt x="799871" y="167906"/>
                  </a:lnTo>
                  <a:lnTo>
                    <a:pt x="774420" y="159753"/>
                  </a:lnTo>
                  <a:lnTo>
                    <a:pt x="745248" y="157327"/>
                  </a:lnTo>
                  <a:lnTo>
                    <a:pt x="719226" y="160007"/>
                  </a:lnTo>
                  <a:lnTo>
                    <a:pt x="675779" y="179260"/>
                  </a:lnTo>
                  <a:lnTo>
                    <a:pt x="644398" y="215874"/>
                  </a:lnTo>
                  <a:lnTo>
                    <a:pt x="628777" y="263093"/>
                  </a:lnTo>
                  <a:lnTo>
                    <a:pt x="627126" y="290258"/>
                  </a:lnTo>
                  <a:lnTo>
                    <a:pt x="629793" y="320459"/>
                  </a:lnTo>
                  <a:lnTo>
                    <a:pt x="648500" y="368706"/>
                  </a:lnTo>
                  <a:lnTo>
                    <a:pt x="683679" y="400710"/>
                  </a:lnTo>
                  <a:lnTo>
                    <a:pt x="727024" y="416382"/>
                  </a:lnTo>
                  <a:lnTo>
                    <a:pt x="751243" y="418071"/>
                  </a:lnTo>
                  <a:lnTo>
                    <a:pt x="774496" y="415848"/>
                  </a:lnTo>
                  <a:lnTo>
                    <a:pt x="815467" y="400062"/>
                  </a:lnTo>
                  <a:lnTo>
                    <a:pt x="849490" y="368223"/>
                  </a:lnTo>
                  <a:lnTo>
                    <a:pt x="863066" y="346113"/>
                  </a:lnTo>
                  <a:lnTo>
                    <a:pt x="826985" y="326910"/>
                  </a:lnTo>
                  <a:lnTo>
                    <a:pt x="822159" y="336486"/>
                  </a:lnTo>
                  <a:lnTo>
                    <a:pt x="816343" y="345401"/>
                  </a:lnTo>
                  <a:lnTo>
                    <a:pt x="778548" y="375018"/>
                  </a:lnTo>
                  <a:lnTo>
                    <a:pt x="765136" y="378637"/>
                  </a:lnTo>
                  <a:lnTo>
                    <a:pt x="764578" y="378637"/>
                  </a:lnTo>
                  <a:lnTo>
                    <a:pt x="751306" y="379882"/>
                  </a:lnTo>
                  <a:lnTo>
                    <a:pt x="707605" y="367385"/>
                  </a:lnTo>
                  <a:lnTo>
                    <a:pt x="677964" y="330746"/>
                  </a:lnTo>
                  <a:lnTo>
                    <a:pt x="671385" y="296824"/>
                  </a:lnTo>
                  <a:lnTo>
                    <a:pt x="864146" y="2941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" name="object 95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1659686" y="7897497"/>
              <a:ext cx="206307" cy="250453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11908358" y="7885169"/>
              <a:ext cx="688975" cy="341630"/>
            </a:xfrm>
            <a:custGeom>
              <a:avLst/>
              <a:gdLst/>
              <a:ahLst/>
              <a:cxnLst/>
              <a:rect l="l" t="t" r="r" b="b"/>
              <a:pathLst>
                <a:path w="688975" h="341629">
                  <a:moveTo>
                    <a:pt x="268808" y="321348"/>
                  </a:moveTo>
                  <a:lnTo>
                    <a:pt x="267957" y="258851"/>
                  </a:lnTo>
                  <a:lnTo>
                    <a:pt x="267919" y="256247"/>
                  </a:lnTo>
                  <a:lnTo>
                    <a:pt x="267423" y="220014"/>
                  </a:lnTo>
                  <a:lnTo>
                    <a:pt x="267411" y="219049"/>
                  </a:lnTo>
                  <a:lnTo>
                    <a:pt x="267385" y="216827"/>
                  </a:lnTo>
                  <a:lnTo>
                    <a:pt x="267385" y="216331"/>
                  </a:lnTo>
                  <a:lnTo>
                    <a:pt x="230378" y="216827"/>
                  </a:lnTo>
                  <a:lnTo>
                    <a:pt x="228066" y="49758"/>
                  </a:lnTo>
                  <a:lnTo>
                    <a:pt x="228053" y="48526"/>
                  </a:lnTo>
                  <a:lnTo>
                    <a:pt x="227533" y="10960"/>
                  </a:lnTo>
                  <a:lnTo>
                    <a:pt x="227495" y="8559"/>
                  </a:lnTo>
                  <a:lnTo>
                    <a:pt x="187388" y="9118"/>
                  </a:lnTo>
                  <a:lnTo>
                    <a:pt x="187388" y="217411"/>
                  </a:lnTo>
                  <a:lnTo>
                    <a:pt x="69253" y="219049"/>
                  </a:lnTo>
                  <a:lnTo>
                    <a:pt x="82092" y="204292"/>
                  </a:lnTo>
                  <a:lnTo>
                    <a:pt x="91173" y="186677"/>
                  </a:lnTo>
                  <a:lnTo>
                    <a:pt x="96494" y="166192"/>
                  </a:lnTo>
                  <a:lnTo>
                    <a:pt x="98044" y="142849"/>
                  </a:lnTo>
                  <a:lnTo>
                    <a:pt x="96761" y="49758"/>
                  </a:lnTo>
                  <a:lnTo>
                    <a:pt x="185051" y="48526"/>
                  </a:lnTo>
                  <a:lnTo>
                    <a:pt x="187172" y="201142"/>
                  </a:lnTo>
                  <a:lnTo>
                    <a:pt x="187210" y="204292"/>
                  </a:lnTo>
                  <a:lnTo>
                    <a:pt x="187312" y="211289"/>
                  </a:lnTo>
                  <a:lnTo>
                    <a:pt x="187388" y="217411"/>
                  </a:lnTo>
                  <a:lnTo>
                    <a:pt x="187388" y="9118"/>
                  </a:lnTo>
                  <a:lnTo>
                    <a:pt x="53225" y="10960"/>
                  </a:lnTo>
                  <a:lnTo>
                    <a:pt x="54762" y="121373"/>
                  </a:lnTo>
                  <a:lnTo>
                    <a:pt x="54419" y="142265"/>
                  </a:lnTo>
                  <a:lnTo>
                    <a:pt x="45516" y="187147"/>
                  </a:lnTo>
                  <a:lnTo>
                    <a:pt x="14478" y="217576"/>
                  </a:lnTo>
                  <a:lnTo>
                    <a:pt x="0" y="220014"/>
                  </a:lnTo>
                  <a:lnTo>
                    <a:pt x="1397" y="321348"/>
                  </a:lnTo>
                  <a:lnTo>
                    <a:pt x="1447" y="325031"/>
                  </a:lnTo>
                  <a:lnTo>
                    <a:pt x="40843" y="324497"/>
                  </a:lnTo>
                  <a:lnTo>
                    <a:pt x="39941" y="258851"/>
                  </a:lnTo>
                  <a:lnTo>
                    <a:pt x="228523" y="256247"/>
                  </a:lnTo>
                  <a:lnTo>
                    <a:pt x="229412" y="321348"/>
                  </a:lnTo>
                  <a:lnTo>
                    <a:pt x="229425" y="321894"/>
                  </a:lnTo>
                  <a:lnTo>
                    <a:pt x="268808" y="321348"/>
                  </a:lnTo>
                  <a:close/>
                </a:path>
                <a:path w="688975" h="341629">
                  <a:moveTo>
                    <a:pt x="546074" y="251879"/>
                  </a:moveTo>
                  <a:lnTo>
                    <a:pt x="546049" y="249707"/>
                  </a:lnTo>
                  <a:lnTo>
                    <a:pt x="545934" y="242252"/>
                  </a:lnTo>
                  <a:lnTo>
                    <a:pt x="545858" y="236372"/>
                  </a:lnTo>
                  <a:lnTo>
                    <a:pt x="545731" y="227355"/>
                  </a:lnTo>
                  <a:lnTo>
                    <a:pt x="545642" y="220611"/>
                  </a:lnTo>
                  <a:lnTo>
                    <a:pt x="545604" y="217855"/>
                  </a:lnTo>
                  <a:lnTo>
                    <a:pt x="543471" y="63093"/>
                  </a:lnTo>
                  <a:lnTo>
                    <a:pt x="543356" y="54533"/>
                  </a:lnTo>
                  <a:lnTo>
                    <a:pt x="543306" y="50952"/>
                  </a:lnTo>
                  <a:lnTo>
                    <a:pt x="543204" y="43688"/>
                  </a:lnTo>
                  <a:lnTo>
                    <a:pt x="543153" y="40017"/>
                  </a:lnTo>
                  <a:lnTo>
                    <a:pt x="542734" y="9639"/>
                  </a:lnTo>
                  <a:lnTo>
                    <a:pt x="542658" y="4216"/>
                  </a:lnTo>
                  <a:lnTo>
                    <a:pt x="503783" y="4749"/>
                  </a:lnTo>
                  <a:lnTo>
                    <a:pt x="503783" y="128905"/>
                  </a:lnTo>
                  <a:lnTo>
                    <a:pt x="502640" y="147574"/>
                  </a:lnTo>
                  <a:lnTo>
                    <a:pt x="482320" y="194868"/>
                  </a:lnTo>
                  <a:lnTo>
                    <a:pt x="440524" y="220611"/>
                  </a:lnTo>
                  <a:lnTo>
                    <a:pt x="422694" y="222542"/>
                  </a:lnTo>
                  <a:lnTo>
                    <a:pt x="404863" y="221170"/>
                  </a:lnTo>
                  <a:lnTo>
                    <a:pt x="362953" y="197396"/>
                  </a:lnTo>
                  <a:lnTo>
                    <a:pt x="341896" y="150177"/>
                  </a:lnTo>
                  <a:lnTo>
                    <a:pt x="340309" y="131165"/>
                  </a:lnTo>
                  <a:lnTo>
                    <a:pt x="340360" y="128905"/>
                  </a:lnTo>
                  <a:lnTo>
                    <a:pt x="352780" y="76492"/>
                  </a:lnTo>
                  <a:lnTo>
                    <a:pt x="388835" y="44602"/>
                  </a:lnTo>
                  <a:lnTo>
                    <a:pt x="420166" y="38125"/>
                  </a:lnTo>
                  <a:lnTo>
                    <a:pt x="435838" y="39408"/>
                  </a:lnTo>
                  <a:lnTo>
                    <a:pt x="477786" y="61214"/>
                  </a:lnTo>
                  <a:lnTo>
                    <a:pt x="501929" y="108115"/>
                  </a:lnTo>
                  <a:lnTo>
                    <a:pt x="503783" y="128905"/>
                  </a:lnTo>
                  <a:lnTo>
                    <a:pt x="503783" y="4749"/>
                  </a:lnTo>
                  <a:lnTo>
                    <a:pt x="499681" y="4800"/>
                  </a:lnTo>
                  <a:lnTo>
                    <a:pt x="500100" y="35509"/>
                  </a:lnTo>
                  <a:lnTo>
                    <a:pt x="500164" y="40017"/>
                  </a:lnTo>
                  <a:lnTo>
                    <a:pt x="498335" y="38125"/>
                  </a:lnTo>
                  <a:lnTo>
                    <a:pt x="482981" y="22237"/>
                  </a:lnTo>
                  <a:lnTo>
                    <a:pt x="463042" y="9639"/>
                  </a:lnTo>
                  <a:lnTo>
                    <a:pt x="440334" y="2222"/>
                  </a:lnTo>
                  <a:lnTo>
                    <a:pt x="414858" y="0"/>
                  </a:lnTo>
                  <a:lnTo>
                    <a:pt x="390512" y="2489"/>
                  </a:lnTo>
                  <a:lnTo>
                    <a:pt x="347929" y="20231"/>
                  </a:lnTo>
                  <a:lnTo>
                    <a:pt x="314680" y="54533"/>
                  </a:lnTo>
                  <a:lnTo>
                    <a:pt x="297878" y="102362"/>
                  </a:lnTo>
                  <a:lnTo>
                    <a:pt x="296227" y="128905"/>
                  </a:lnTo>
                  <a:lnTo>
                    <a:pt x="296113" y="130556"/>
                  </a:lnTo>
                  <a:lnTo>
                    <a:pt x="305650" y="186245"/>
                  </a:lnTo>
                  <a:lnTo>
                    <a:pt x="332638" y="227355"/>
                  </a:lnTo>
                  <a:lnTo>
                    <a:pt x="371932" y="252780"/>
                  </a:lnTo>
                  <a:lnTo>
                    <a:pt x="418465" y="260794"/>
                  </a:lnTo>
                  <a:lnTo>
                    <a:pt x="443407" y="257848"/>
                  </a:lnTo>
                  <a:lnTo>
                    <a:pt x="465759" y="249707"/>
                  </a:lnTo>
                  <a:lnTo>
                    <a:pt x="485495" y="236372"/>
                  </a:lnTo>
                  <a:lnTo>
                    <a:pt x="498297" y="222542"/>
                  </a:lnTo>
                  <a:lnTo>
                    <a:pt x="502615" y="217855"/>
                  </a:lnTo>
                  <a:lnTo>
                    <a:pt x="502653" y="220611"/>
                  </a:lnTo>
                  <a:lnTo>
                    <a:pt x="502742" y="227355"/>
                  </a:lnTo>
                  <a:lnTo>
                    <a:pt x="502869" y="236372"/>
                  </a:lnTo>
                  <a:lnTo>
                    <a:pt x="502945" y="242252"/>
                  </a:lnTo>
                  <a:lnTo>
                    <a:pt x="503047" y="249707"/>
                  </a:lnTo>
                  <a:lnTo>
                    <a:pt x="503085" y="252476"/>
                  </a:lnTo>
                  <a:lnTo>
                    <a:pt x="546074" y="251879"/>
                  </a:lnTo>
                  <a:close/>
                </a:path>
                <a:path w="688975" h="341629">
                  <a:moveTo>
                    <a:pt x="688644" y="205740"/>
                  </a:moveTo>
                  <a:lnTo>
                    <a:pt x="649071" y="191960"/>
                  </a:lnTo>
                  <a:lnTo>
                    <a:pt x="602043" y="330492"/>
                  </a:lnTo>
                  <a:lnTo>
                    <a:pt x="630237" y="341439"/>
                  </a:lnTo>
                  <a:lnTo>
                    <a:pt x="688644" y="2057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" name="object 97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2834687" y="7881383"/>
              <a:ext cx="212276" cy="250358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13072690" y="7873048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4">
                  <a:moveTo>
                    <a:pt x="129503" y="0"/>
                  </a:moveTo>
                  <a:lnTo>
                    <a:pt x="77782" y="9966"/>
                  </a:lnTo>
                  <a:lnTo>
                    <a:pt x="36019" y="38302"/>
                  </a:lnTo>
                  <a:lnTo>
                    <a:pt x="8625" y="80614"/>
                  </a:lnTo>
                  <a:lnTo>
                    <a:pt x="44" y="131891"/>
                  </a:lnTo>
                  <a:lnTo>
                    <a:pt x="0" y="132498"/>
                  </a:lnTo>
                  <a:lnTo>
                    <a:pt x="10064" y="183739"/>
                  </a:lnTo>
                  <a:lnTo>
                    <a:pt x="38595" y="225092"/>
                  </a:lnTo>
                  <a:lnTo>
                    <a:pt x="81121" y="252261"/>
                  </a:lnTo>
                  <a:lnTo>
                    <a:pt x="133095" y="260787"/>
                  </a:lnTo>
                  <a:lnTo>
                    <a:pt x="160200" y="258106"/>
                  </a:lnTo>
                  <a:lnTo>
                    <a:pt x="184816" y="250831"/>
                  </a:lnTo>
                  <a:lnTo>
                    <a:pt x="206942" y="238964"/>
                  </a:lnTo>
                  <a:lnTo>
                    <a:pt x="226467" y="222600"/>
                  </a:lnTo>
                  <a:lnTo>
                    <a:pt x="132571" y="222600"/>
                  </a:lnTo>
                  <a:lnTo>
                    <a:pt x="115277" y="221314"/>
                  </a:lnTo>
                  <a:lnTo>
                    <a:pt x="70762" y="198988"/>
                  </a:lnTo>
                  <a:lnTo>
                    <a:pt x="46055" y="152203"/>
                  </a:lnTo>
                  <a:lnTo>
                    <a:pt x="44176" y="131891"/>
                  </a:lnTo>
                  <a:lnTo>
                    <a:pt x="45472" y="111526"/>
                  </a:lnTo>
                  <a:lnTo>
                    <a:pt x="68594" y="63820"/>
                  </a:lnTo>
                  <a:lnTo>
                    <a:pt x="112536" y="39983"/>
                  </a:lnTo>
                  <a:lnTo>
                    <a:pt x="129001" y="38302"/>
                  </a:lnTo>
                  <a:lnTo>
                    <a:pt x="226210" y="38302"/>
                  </a:lnTo>
                  <a:lnTo>
                    <a:pt x="224003" y="35705"/>
                  </a:lnTo>
                  <a:lnTo>
                    <a:pt x="203915" y="19797"/>
                  </a:lnTo>
                  <a:lnTo>
                    <a:pt x="181469" y="8542"/>
                  </a:lnTo>
                  <a:lnTo>
                    <a:pt x="156666" y="1943"/>
                  </a:lnTo>
                  <a:lnTo>
                    <a:pt x="129503" y="0"/>
                  </a:lnTo>
                  <a:close/>
                </a:path>
                <a:path w="262890" h="260984">
                  <a:moveTo>
                    <a:pt x="226210" y="38302"/>
                  </a:moveTo>
                  <a:lnTo>
                    <a:pt x="131452" y="38302"/>
                  </a:lnTo>
                  <a:lnTo>
                    <a:pt x="147554" y="39485"/>
                  </a:lnTo>
                  <a:lnTo>
                    <a:pt x="163746" y="43850"/>
                  </a:lnTo>
                  <a:lnTo>
                    <a:pt x="203415" y="75085"/>
                  </a:lnTo>
                  <a:lnTo>
                    <a:pt x="218387" y="128875"/>
                  </a:lnTo>
                  <a:lnTo>
                    <a:pt x="218443" y="129493"/>
                  </a:lnTo>
                  <a:lnTo>
                    <a:pt x="217115" y="149844"/>
                  </a:lnTo>
                  <a:lnTo>
                    <a:pt x="193690" y="197281"/>
                  </a:lnTo>
                  <a:lnTo>
                    <a:pt x="149816" y="220837"/>
                  </a:lnTo>
                  <a:lnTo>
                    <a:pt x="132571" y="222600"/>
                  </a:lnTo>
                  <a:lnTo>
                    <a:pt x="226503" y="222600"/>
                  </a:lnTo>
                  <a:lnTo>
                    <a:pt x="253973" y="180340"/>
                  </a:lnTo>
                  <a:lnTo>
                    <a:pt x="262554" y="129493"/>
                  </a:lnTo>
                  <a:lnTo>
                    <a:pt x="262599" y="128875"/>
                  </a:lnTo>
                  <a:lnTo>
                    <a:pt x="259886" y="101801"/>
                  </a:lnTo>
                  <a:lnTo>
                    <a:pt x="252620" y="77487"/>
                  </a:lnTo>
                  <a:lnTo>
                    <a:pt x="252548" y="77248"/>
                  </a:lnTo>
                  <a:lnTo>
                    <a:pt x="240587" y="55216"/>
                  </a:lnTo>
                  <a:lnTo>
                    <a:pt x="226210" y="3830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9" name="object 99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3363435" y="7874063"/>
              <a:ext cx="198664" cy="249322"/>
            </a:xfrm>
            <a:prstGeom prst="rect">
              <a:avLst/>
            </a:prstGeom>
          </p:spPr>
        </p:pic>
        <p:sp>
          <p:nvSpPr>
            <p:cNvPr id="100" name="object 100"/>
            <p:cNvSpPr/>
            <p:nvPr/>
          </p:nvSpPr>
          <p:spPr>
            <a:xfrm>
              <a:off x="13593116" y="7737443"/>
              <a:ext cx="1607820" cy="519430"/>
            </a:xfrm>
            <a:custGeom>
              <a:avLst/>
              <a:gdLst/>
              <a:ahLst/>
              <a:cxnLst/>
              <a:rect l="l" t="t" r="r" b="b"/>
              <a:pathLst>
                <a:path w="1607819" h="519429">
                  <a:moveTo>
                    <a:pt x="262572" y="257302"/>
                  </a:moveTo>
                  <a:lnTo>
                    <a:pt x="252615" y="205917"/>
                  </a:lnTo>
                  <a:lnTo>
                    <a:pt x="226199" y="166725"/>
                  </a:lnTo>
                  <a:lnTo>
                    <a:pt x="224002" y="164134"/>
                  </a:lnTo>
                  <a:lnTo>
                    <a:pt x="218414" y="159715"/>
                  </a:lnTo>
                  <a:lnTo>
                    <a:pt x="218414" y="257924"/>
                  </a:lnTo>
                  <a:lnTo>
                    <a:pt x="217093" y="278269"/>
                  </a:lnTo>
                  <a:lnTo>
                    <a:pt x="193687" y="325716"/>
                  </a:lnTo>
                  <a:lnTo>
                    <a:pt x="149796" y="349262"/>
                  </a:lnTo>
                  <a:lnTo>
                    <a:pt x="132549" y="351028"/>
                  </a:lnTo>
                  <a:lnTo>
                    <a:pt x="115265" y="349745"/>
                  </a:lnTo>
                  <a:lnTo>
                    <a:pt x="70751" y="327418"/>
                  </a:lnTo>
                  <a:lnTo>
                    <a:pt x="46037" y="280631"/>
                  </a:lnTo>
                  <a:lnTo>
                    <a:pt x="44208" y="260921"/>
                  </a:lnTo>
                  <a:lnTo>
                    <a:pt x="44145" y="260324"/>
                  </a:lnTo>
                  <a:lnTo>
                    <a:pt x="49961" y="221818"/>
                  </a:lnTo>
                  <a:lnTo>
                    <a:pt x="81800" y="181229"/>
                  </a:lnTo>
                  <a:lnTo>
                    <a:pt x="128968" y="166725"/>
                  </a:lnTo>
                  <a:lnTo>
                    <a:pt x="131419" y="166725"/>
                  </a:lnTo>
                  <a:lnTo>
                    <a:pt x="178587" y="179730"/>
                  </a:lnTo>
                  <a:lnTo>
                    <a:pt x="211543" y="219214"/>
                  </a:lnTo>
                  <a:lnTo>
                    <a:pt x="218363" y="257302"/>
                  </a:lnTo>
                  <a:lnTo>
                    <a:pt x="218414" y="257924"/>
                  </a:lnTo>
                  <a:lnTo>
                    <a:pt x="218414" y="159715"/>
                  </a:lnTo>
                  <a:lnTo>
                    <a:pt x="203911" y="148221"/>
                  </a:lnTo>
                  <a:lnTo>
                    <a:pt x="181457" y="136969"/>
                  </a:lnTo>
                  <a:lnTo>
                    <a:pt x="156654" y="130365"/>
                  </a:lnTo>
                  <a:lnTo>
                    <a:pt x="129476" y="128422"/>
                  </a:lnTo>
                  <a:lnTo>
                    <a:pt x="102374" y="131114"/>
                  </a:lnTo>
                  <a:lnTo>
                    <a:pt x="55626" y="150266"/>
                  </a:lnTo>
                  <a:lnTo>
                    <a:pt x="19951" y="186690"/>
                  </a:lnTo>
                  <a:lnTo>
                    <a:pt x="1943" y="233794"/>
                  </a:lnTo>
                  <a:lnTo>
                    <a:pt x="0" y="260921"/>
                  </a:lnTo>
                  <a:lnTo>
                    <a:pt x="2692" y="287756"/>
                  </a:lnTo>
                  <a:lnTo>
                    <a:pt x="21983" y="334060"/>
                  </a:lnTo>
                  <a:lnTo>
                    <a:pt x="58661" y="369443"/>
                  </a:lnTo>
                  <a:lnTo>
                    <a:pt x="105905" y="387286"/>
                  </a:lnTo>
                  <a:lnTo>
                    <a:pt x="133070" y="389216"/>
                  </a:lnTo>
                  <a:lnTo>
                    <a:pt x="160185" y="386537"/>
                  </a:lnTo>
                  <a:lnTo>
                    <a:pt x="184797" y="379260"/>
                  </a:lnTo>
                  <a:lnTo>
                    <a:pt x="206921" y="367398"/>
                  </a:lnTo>
                  <a:lnTo>
                    <a:pt x="226466" y="351028"/>
                  </a:lnTo>
                  <a:lnTo>
                    <a:pt x="242608" y="331012"/>
                  </a:lnTo>
                  <a:lnTo>
                    <a:pt x="253961" y="308762"/>
                  </a:lnTo>
                  <a:lnTo>
                    <a:pt x="260616" y="284200"/>
                  </a:lnTo>
                  <a:lnTo>
                    <a:pt x="262521" y="257924"/>
                  </a:lnTo>
                  <a:lnTo>
                    <a:pt x="262572" y="257302"/>
                  </a:lnTo>
                  <a:close/>
                </a:path>
                <a:path w="1607819" h="519429">
                  <a:moveTo>
                    <a:pt x="576529" y="253580"/>
                  </a:moveTo>
                  <a:lnTo>
                    <a:pt x="567715" y="204089"/>
                  </a:lnTo>
                  <a:lnTo>
                    <a:pt x="543001" y="162217"/>
                  </a:lnTo>
                  <a:lnTo>
                    <a:pt x="532320" y="152069"/>
                  </a:lnTo>
                  <a:lnTo>
                    <a:pt x="532320" y="253580"/>
                  </a:lnTo>
                  <a:lnTo>
                    <a:pt x="532269" y="255854"/>
                  </a:lnTo>
                  <a:lnTo>
                    <a:pt x="520649" y="305117"/>
                  </a:lnTo>
                  <a:lnTo>
                    <a:pt x="485787" y="339534"/>
                  </a:lnTo>
                  <a:lnTo>
                    <a:pt x="453047" y="346621"/>
                  </a:lnTo>
                  <a:lnTo>
                    <a:pt x="435406" y="345198"/>
                  </a:lnTo>
                  <a:lnTo>
                    <a:pt x="431888" y="344144"/>
                  </a:lnTo>
                  <a:lnTo>
                    <a:pt x="419468" y="340436"/>
                  </a:lnTo>
                  <a:lnTo>
                    <a:pt x="382473" y="306984"/>
                  </a:lnTo>
                  <a:lnTo>
                    <a:pt x="368833" y="255854"/>
                  </a:lnTo>
                  <a:lnTo>
                    <a:pt x="370128" y="235737"/>
                  </a:lnTo>
                  <a:lnTo>
                    <a:pt x="392988" y="188074"/>
                  </a:lnTo>
                  <a:lnTo>
                    <a:pt x="429133" y="165709"/>
                  </a:lnTo>
                  <a:lnTo>
                    <a:pt x="449922" y="162217"/>
                  </a:lnTo>
                  <a:lnTo>
                    <a:pt x="465556" y="163563"/>
                  </a:lnTo>
                  <a:lnTo>
                    <a:pt x="506945" y="186499"/>
                  </a:lnTo>
                  <a:lnTo>
                    <a:pt x="530555" y="233845"/>
                  </a:lnTo>
                  <a:lnTo>
                    <a:pt x="532320" y="253580"/>
                  </a:lnTo>
                  <a:lnTo>
                    <a:pt x="532320" y="152069"/>
                  </a:lnTo>
                  <a:lnTo>
                    <a:pt x="524789" y="144983"/>
                  </a:lnTo>
                  <a:lnTo>
                    <a:pt x="504050" y="133045"/>
                  </a:lnTo>
                  <a:lnTo>
                    <a:pt x="480517" y="126047"/>
                  </a:lnTo>
                  <a:lnTo>
                    <a:pt x="454164" y="123952"/>
                  </a:lnTo>
                  <a:lnTo>
                    <a:pt x="429437" y="126834"/>
                  </a:lnTo>
                  <a:lnTo>
                    <a:pt x="407162" y="134759"/>
                  </a:lnTo>
                  <a:lnTo>
                    <a:pt x="387350" y="147713"/>
                  </a:lnTo>
                  <a:lnTo>
                    <a:pt x="369989" y="165709"/>
                  </a:lnTo>
                  <a:lnTo>
                    <a:pt x="369557" y="134759"/>
                  </a:lnTo>
                  <a:lnTo>
                    <a:pt x="369506" y="131102"/>
                  </a:lnTo>
                  <a:lnTo>
                    <a:pt x="326542" y="131699"/>
                  </a:lnTo>
                  <a:lnTo>
                    <a:pt x="331876" y="518401"/>
                  </a:lnTo>
                  <a:lnTo>
                    <a:pt x="331876" y="518998"/>
                  </a:lnTo>
                  <a:lnTo>
                    <a:pt x="374840" y="518401"/>
                  </a:lnTo>
                  <a:lnTo>
                    <a:pt x="372491" y="346621"/>
                  </a:lnTo>
                  <a:lnTo>
                    <a:pt x="372452" y="344144"/>
                  </a:lnTo>
                  <a:lnTo>
                    <a:pt x="390194" y="362191"/>
                  </a:lnTo>
                  <a:lnTo>
                    <a:pt x="410629" y="374954"/>
                  </a:lnTo>
                  <a:lnTo>
                    <a:pt x="433743" y="382473"/>
                  </a:lnTo>
                  <a:lnTo>
                    <a:pt x="459549" y="384721"/>
                  </a:lnTo>
                  <a:lnTo>
                    <a:pt x="485292" y="382003"/>
                  </a:lnTo>
                  <a:lnTo>
                    <a:pt x="528294" y="362458"/>
                  </a:lnTo>
                  <a:lnTo>
                    <a:pt x="559384" y="325501"/>
                  </a:lnTo>
                  <a:lnTo>
                    <a:pt x="574878" y="279488"/>
                  </a:lnTo>
                  <a:lnTo>
                    <a:pt x="576491" y="254190"/>
                  </a:lnTo>
                  <a:lnTo>
                    <a:pt x="576529" y="253580"/>
                  </a:lnTo>
                  <a:close/>
                </a:path>
                <a:path w="1607819" h="519429">
                  <a:moveTo>
                    <a:pt x="824141" y="296125"/>
                  </a:moveTo>
                  <a:lnTo>
                    <a:pt x="812825" y="254762"/>
                  </a:lnTo>
                  <a:lnTo>
                    <a:pt x="779970" y="229412"/>
                  </a:lnTo>
                  <a:lnTo>
                    <a:pt x="779970" y="296735"/>
                  </a:lnTo>
                  <a:lnTo>
                    <a:pt x="779106" y="306565"/>
                  </a:lnTo>
                  <a:lnTo>
                    <a:pt x="749134" y="333717"/>
                  </a:lnTo>
                  <a:lnTo>
                    <a:pt x="686206" y="336219"/>
                  </a:lnTo>
                  <a:lnTo>
                    <a:pt x="685520" y="286753"/>
                  </a:lnTo>
                  <a:lnTo>
                    <a:pt x="685406" y="278295"/>
                  </a:lnTo>
                  <a:lnTo>
                    <a:pt x="685317" y="271348"/>
                  </a:lnTo>
                  <a:lnTo>
                    <a:pt x="685203" y="262864"/>
                  </a:lnTo>
                  <a:lnTo>
                    <a:pt x="685152" y="259842"/>
                  </a:lnTo>
                  <a:lnTo>
                    <a:pt x="725728" y="259295"/>
                  </a:lnTo>
                  <a:lnTo>
                    <a:pt x="738416" y="259562"/>
                  </a:lnTo>
                  <a:lnTo>
                    <a:pt x="775843" y="278295"/>
                  </a:lnTo>
                  <a:lnTo>
                    <a:pt x="779970" y="296735"/>
                  </a:lnTo>
                  <a:lnTo>
                    <a:pt x="779970" y="229412"/>
                  </a:lnTo>
                  <a:lnTo>
                    <a:pt x="773328" y="226542"/>
                  </a:lnTo>
                  <a:lnTo>
                    <a:pt x="752754" y="222237"/>
                  </a:lnTo>
                  <a:lnTo>
                    <a:pt x="740930" y="221653"/>
                  </a:lnTo>
                  <a:lnTo>
                    <a:pt x="728802" y="221043"/>
                  </a:lnTo>
                  <a:lnTo>
                    <a:pt x="684631" y="221653"/>
                  </a:lnTo>
                  <a:lnTo>
                    <a:pt x="683336" y="127355"/>
                  </a:lnTo>
                  <a:lnTo>
                    <a:pt x="683323" y="126758"/>
                  </a:lnTo>
                  <a:lnTo>
                    <a:pt x="640346" y="127355"/>
                  </a:lnTo>
                  <a:lnTo>
                    <a:pt x="643572" y="361251"/>
                  </a:lnTo>
                  <a:lnTo>
                    <a:pt x="643674" y="368007"/>
                  </a:lnTo>
                  <a:lnTo>
                    <a:pt x="643763" y="375018"/>
                  </a:lnTo>
                  <a:lnTo>
                    <a:pt x="730300" y="373824"/>
                  </a:lnTo>
                  <a:lnTo>
                    <a:pt x="773785" y="368007"/>
                  </a:lnTo>
                  <a:lnTo>
                    <a:pt x="812317" y="340499"/>
                  </a:lnTo>
                  <a:lnTo>
                    <a:pt x="824103" y="296735"/>
                  </a:lnTo>
                  <a:lnTo>
                    <a:pt x="824141" y="296125"/>
                  </a:lnTo>
                  <a:close/>
                </a:path>
                <a:path w="1607819" h="519429">
                  <a:moveTo>
                    <a:pt x="897991" y="371513"/>
                  </a:moveTo>
                  <a:lnTo>
                    <a:pt x="894588" y="124434"/>
                  </a:lnTo>
                  <a:lnTo>
                    <a:pt x="894575" y="123850"/>
                  </a:lnTo>
                  <a:lnTo>
                    <a:pt x="851611" y="124434"/>
                  </a:lnTo>
                  <a:lnTo>
                    <a:pt x="855014" y="371513"/>
                  </a:lnTo>
                  <a:lnTo>
                    <a:pt x="855027" y="372097"/>
                  </a:lnTo>
                  <a:lnTo>
                    <a:pt x="897991" y="371513"/>
                  </a:lnTo>
                  <a:close/>
                </a:path>
                <a:path w="1607819" h="519429">
                  <a:moveTo>
                    <a:pt x="1168831" y="13233"/>
                  </a:moveTo>
                  <a:lnTo>
                    <a:pt x="1132840" y="0"/>
                  </a:lnTo>
                  <a:lnTo>
                    <a:pt x="1125905" y="15621"/>
                  </a:lnTo>
                  <a:lnTo>
                    <a:pt x="1125855" y="15760"/>
                  </a:lnTo>
                  <a:lnTo>
                    <a:pt x="1115148" y="27101"/>
                  </a:lnTo>
                  <a:lnTo>
                    <a:pt x="1100734" y="34023"/>
                  </a:lnTo>
                  <a:lnTo>
                    <a:pt x="1082611" y="36499"/>
                  </a:lnTo>
                  <a:lnTo>
                    <a:pt x="1064412" y="34518"/>
                  </a:lnTo>
                  <a:lnTo>
                    <a:pt x="1049794" y="28003"/>
                  </a:lnTo>
                  <a:lnTo>
                    <a:pt x="1038783" y="16967"/>
                  </a:lnTo>
                  <a:lnTo>
                    <a:pt x="1031379" y="1397"/>
                  </a:lnTo>
                  <a:lnTo>
                    <a:pt x="995756" y="15621"/>
                  </a:lnTo>
                  <a:lnTo>
                    <a:pt x="1018095" y="49225"/>
                  </a:lnTo>
                  <a:lnTo>
                    <a:pt x="1054023" y="68834"/>
                  </a:lnTo>
                  <a:lnTo>
                    <a:pt x="1083106" y="72313"/>
                  </a:lnTo>
                  <a:lnTo>
                    <a:pt x="1098092" y="71132"/>
                  </a:lnTo>
                  <a:lnTo>
                    <a:pt x="1136891" y="56045"/>
                  </a:lnTo>
                  <a:lnTo>
                    <a:pt x="1156817" y="36499"/>
                  </a:lnTo>
                  <a:lnTo>
                    <a:pt x="1163383" y="26022"/>
                  </a:lnTo>
                  <a:lnTo>
                    <a:pt x="1168831" y="13233"/>
                  </a:lnTo>
                  <a:close/>
                </a:path>
                <a:path w="1607819" h="519429">
                  <a:moveTo>
                    <a:pt x="1191615" y="367474"/>
                  </a:moveTo>
                  <a:lnTo>
                    <a:pt x="1189342" y="202755"/>
                  </a:lnTo>
                  <a:lnTo>
                    <a:pt x="1187932" y="100698"/>
                  </a:lnTo>
                  <a:lnTo>
                    <a:pt x="1020965" y="285661"/>
                  </a:lnTo>
                  <a:lnTo>
                    <a:pt x="1018730" y="122745"/>
                  </a:lnTo>
                  <a:lnTo>
                    <a:pt x="1018717" y="122161"/>
                  </a:lnTo>
                  <a:lnTo>
                    <a:pt x="975753" y="122745"/>
                  </a:lnTo>
                  <a:lnTo>
                    <a:pt x="979398" y="387705"/>
                  </a:lnTo>
                  <a:lnTo>
                    <a:pt x="1071524" y="285661"/>
                  </a:lnTo>
                  <a:lnTo>
                    <a:pt x="1146378" y="202755"/>
                  </a:lnTo>
                  <a:lnTo>
                    <a:pt x="1148664" y="367474"/>
                  </a:lnTo>
                  <a:lnTo>
                    <a:pt x="1148676" y="368058"/>
                  </a:lnTo>
                  <a:lnTo>
                    <a:pt x="1191615" y="367474"/>
                  </a:lnTo>
                  <a:close/>
                </a:path>
                <a:path w="1607819" h="519429">
                  <a:moveTo>
                    <a:pt x="1607350" y="343230"/>
                  </a:moveTo>
                  <a:lnTo>
                    <a:pt x="1606651" y="291896"/>
                  </a:lnTo>
                  <a:lnTo>
                    <a:pt x="1589798" y="309118"/>
                  </a:lnTo>
                  <a:lnTo>
                    <a:pt x="1570926" y="321500"/>
                  </a:lnTo>
                  <a:lnTo>
                    <a:pt x="1550073" y="329069"/>
                  </a:lnTo>
                  <a:lnTo>
                    <a:pt x="1527200" y="331800"/>
                  </a:lnTo>
                  <a:lnTo>
                    <a:pt x="1509915" y="330517"/>
                  </a:lnTo>
                  <a:lnTo>
                    <a:pt x="1465402" y="308178"/>
                  </a:lnTo>
                  <a:lnTo>
                    <a:pt x="1440713" y="261404"/>
                  </a:lnTo>
                  <a:lnTo>
                    <a:pt x="1438821" y="241096"/>
                  </a:lnTo>
                  <a:lnTo>
                    <a:pt x="1440141" y="220726"/>
                  </a:lnTo>
                  <a:lnTo>
                    <a:pt x="1463535" y="173012"/>
                  </a:lnTo>
                  <a:lnTo>
                    <a:pt x="1507744" y="149174"/>
                  </a:lnTo>
                  <a:lnTo>
                    <a:pt x="1525257" y="147396"/>
                  </a:lnTo>
                  <a:lnTo>
                    <a:pt x="1548269" y="149377"/>
                  </a:lnTo>
                  <a:lnTo>
                    <a:pt x="1568958" y="156032"/>
                  </a:lnTo>
                  <a:lnTo>
                    <a:pt x="1587322" y="167347"/>
                  </a:lnTo>
                  <a:lnTo>
                    <a:pt x="1603362" y="183311"/>
                  </a:lnTo>
                  <a:lnTo>
                    <a:pt x="1602651" y="131991"/>
                  </a:lnTo>
                  <a:lnTo>
                    <a:pt x="1584947" y="121793"/>
                  </a:lnTo>
                  <a:lnTo>
                    <a:pt x="1566151" y="114592"/>
                  </a:lnTo>
                  <a:lnTo>
                    <a:pt x="1546288" y="110388"/>
                  </a:lnTo>
                  <a:lnTo>
                    <a:pt x="1525346" y="109181"/>
                  </a:lnTo>
                  <a:lnTo>
                    <a:pt x="1497952" y="111899"/>
                  </a:lnTo>
                  <a:lnTo>
                    <a:pt x="1450771" y="131203"/>
                  </a:lnTo>
                  <a:lnTo>
                    <a:pt x="1414780" y="167894"/>
                  </a:lnTo>
                  <a:lnTo>
                    <a:pt x="1396631" y="215138"/>
                  </a:lnTo>
                  <a:lnTo>
                    <a:pt x="1394663" y="242303"/>
                  </a:lnTo>
                  <a:lnTo>
                    <a:pt x="1397368" y="269100"/>
                  </a:lnTo>
                  <a:lnTo>
                    <a:pt x="1416646" y="315252"/>
                  </a:lnTo>
                  <a:lnTo>
                    <a:pt x="1453388" y="350380"/>
                  </a:lnTo>
                  <a:lnTo>
                    <a:pt x="1501241" y="368058"/>
                  </a:lnTo>
                  <a:lnTo>
                    <a:pt x="1528940" y="369976"/>
                  </a:lnTo>
                  <a:lnTo>
                    <a:pt x="1550162" y="368084"/>
                  </a:lnTo>
                  <a:lnTo>
                    <a:pt x="1570304" y="362991"/>
                  </a:lnTo>
                  <a:lnTo>
                    <a:pt x="1589366" y="354711"/>
                  </a:lnTo>
                  <a:lnTo>
                    <a:pt x="1607350" y="3432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1" name="object 10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5262927" y="7847803"/>
              <a:ext cx="206328" cy="250453"/>
            </a:xfrm>
            <a:prstGeom prst="rect">
              <a:avLst/>
            </a:prstGeom>
          </p:spPr>
        </p:pic>
        <p:sp>
          <p:nvSpPr>
            <p:cNvPr id="102" name="object 102"/>
            <p:cNvSpPr/>
            <p:nvPr/>
          </p:nvSpPr>
          <p:spPr>
            <a:xfrm>
              <a:off x="15547061" y="7824654"/>
              <a:ext cx="1186815" cy="287020"/>
            </a:xfrm>
            <a:custGeom>
              <a:avLst/>
              <a:gdLst/>
              <a:ahLst/>
              <a:cxnLst/>
              <a:rect l="l" t="t" r="r" b="b"/>
              <a:pathLst>
                <a:path w="1186815" h="287020">
                  <a:moveTo>
                    <a:pt x="215861" y="266776"/>
                  </a:moveTo>
                  <a:lnTo>
                    <a:pt x="212178" y="0"/>
                  </a:lnTo>
                  <a:lnTo>
                    <a:pt x="45212" y="184962"/>
                  </a:lnTo>
                  <a:lnTo>
                    <a:pt x="42976" y="21437"/>
                  </a:lnTo>
                  <a:lnTo>
                    <a:pt x="0" y="22034"/>
                  </a:lnTo>
                  <a:lnTo>
                    <a:pt x="3644" y="287007"/>
                  </a:lnTo>
                  <a:lnTo>
                    <a:pt x="170624" y="102057"/>
                  </a:lnTo>
                  <a:lnTo>
                    <a:pt x="172897" y="267373"/>
                  </a:lnTo>
                  <a:lnTo>
                    <a:pt x="215861" y="266776"/>
                  </a:lnTo>
                  <a:close/>
                </a:path>
                <a:path w="1186815" h="287020">
                  <a:moveTo>
                    <a:pt x="609663" y="261340"/>
                  </a:moveTo>
                  <a:lnTo>
                    <a:pt x="489661" y="129882"/>
                  </a:lnTo>
                  <a:lnTo>
                    <a:pt x="595515" y="13830"/>
                  </a:lnTo>
                  <a:lnTo>
                    <a:pt x="545363" y="14503"/>
                  </a:lnTo>
                  <a:lnTo>
                    <a:pt x="453682" y="117259"/>
                  </a:lnTo>
                  <a:lnTo>
                    <a:pt x="452272" y="15798"/>
                  </a:lnTo>
                  <a:lnTo>
                    <a:pt x="409308" y="16395"/>
                  </a:lnTo>
                  <a:lnTo>
                    <a:pt x="410718" y="117843"/>
                  </a:lnTo>
                  <a:lnTo>
                    <a:pt x="316204" y="17678"/>
                  </a:lnTo>
                  <a:lnTo>
                    <a:pt x="266090" y="18364"/>
                  </a:lnTo>
                  <a:lnTo>
                    <a:pt x="375069" y="131470"/>
                  </a:lnTo>
                  <a:lnTo>
                    <a:pt x="258749" y="266179"/>
                  </a:lnTo>
                  <a:lnTo>
                    <a:pt x="312470" y="265430"/>
                  </a:lnTo>
                  <a:lnTo>
                    <a:pt x="402932" y="159727"/>
                  </a:lnTo>
                  <a:lnTo>
                    <a:pt x="411391" y="167982"/>
                  </a:lnTo>
                  <a:lnTo>
                    <a:pt x="412724" y="264045"/>
                  </a:lnTo>
                  <a:lnTo>
                    <a:pt x="455688" y="263461"/>
                  </a:lnTo>
                  <a:lnTo>
                    <a:pt x="454367" y="167386"/>
                  </a:lnTo>
                  <a:lnTo>
                    <a:pt x="462597" y="158902"/>
                  </a:lnTo>
                  <a:lnTo>
                    <a:pt x="555955" y="262077"/>
                  </a:lnTo>
                  <a:lnTo>
                    <a:pt x="609663" y="261340"/>
                  </a:lnTo>
                  <a:close/>
                </a:path>
                <a:path w="1186815" h="287020">
                  <a:moveTo>
                    <a:pt x="885367" y="257530"/>
                  </a:moveTo>
                  <a:lnTo>
                    <a:pt x="885329" y="255358"/>
                  </a:lnTo>
                  <a:lnTo>
                    <a:pt x="885228" y="247904"/>
                  </a:lnTo>
                  <a:lnTo>
                    <a:pt x="885151" y="242036"/>
                  </a:lnTo>
                  <a:lnTo>
                    <a:pt x="885024" y="233019"/>
                  </a:lnTo>
                  <a:lnTo>
                    <a:pt x="884936" y="226275"/>
                  </a:lnTo>
                  <a:lnTo>
                    <a:pt x="884897" y="223520"/>
                  </a:lnTo>
                  <a:lnTo>
                    <a:pt x="882764" y="68757"/>
                  </a:lnTo>
                  <a:lnTo>
                    <a:pt x="882650" y="60185"/>
                  </a:lnTo>
                  <a:lnTo>
                    <a:pt x="882599" y="56603"/>
                  </a:lnTo>
                  <a:lnTo>
                    <a:pt x="882497" y="49339"/>
                  </a:lnTo>
                  <a:lnTo>
                    <a:pt x="882446" y="45681"/>
                  </a:lnTo>
                  <a:lnTo>
                    <a:pt x="882027" y="15290"/>
                  </a:lnTo>
                  <a:lnTo>
                    <a:pt x="881951" y="9867"/>
                  </a:lnTo>
                  <a:lnTo>
                    <a:pt x="843076" y="10401"/>
                  </a:lnTo>
                  <a:lnTo>
                    <a:pt x="843076" y="134556"/>
                  </a:lnTo>
                  <a:lnTo>
                    <a:pt x="841933" y="153225"/>
                  </a:lnTo>
                  <a:lnTo>
                    <a:pt x="821613" y="200507"/>
                  </a:lnTo>
                  <a:lnTo>
                    <a:pt x="779818" y="226275"/>
                  </a:lnTo>
                  <a:lnTo>
                    <a:pt x="761987" y="228193"/>
                  </a:lnTo>
                  <a:lnTo>
                    <a:pt x="744156" y="226822"/>
                  </a:lnTo>
                  <a:lnTo>
                    <a:pt x="702246" y="203060"/>
                  </a:lnTo>
                  <a:lnTo>
                    <a:pt x="681177" y="155829"/>
                  </a:lnTo>
                  <a:lnTo>
                    <a:pt x="679602" y="136829"/>
                  </a:lnTo>
                  <a:lnTo>
                    <a:pt x="679640" y="134556"/>
                  </a:lnTo>
                  <a:lnTo>
                    <a:pt x="692061" y="82156"/>
                  </a:lnTo>
                  <a:lnTo>
                    <a:pt x="728129" y="50266"/>
                  </a:lnTo>
                  <a:lnTo>
                    <a:pt x="759447" y="43789"/>
                  </a:lnTo>
                  <a:lnTo>
                    <a:pt x="775131" y="45072"/>
                  </a:lnTo>
                  <a:lnTo>
                    <a:pt x="817079" y="66865"/>
                  </a:lnTo>
                  <a:lnTo>
                    <a:pt x="841222" y="113766"/>
                  </a:lnTo>
                  <a:lnTo>
                    <a:pt x="843076" y="134556"/>
                  </a:lnTo>
                  <a:lnTo>
                    <a:pt x="843076" y="10401"/>
                  </a:lnTo>
                  <a:lnTo>
                    <a:pt x="838962" y="10452"/>
                  </a:lnTo>
                  <a:lnTo>
                    <a:pt x="839393" y="41160"/>
                  </a:lnTo>
                  <a:lnTo>
                    <a:pt x="839457" y="45681"/>
                  </a:lnTo>
                  <a:lnTo>
                    <a:pt x="802335" y="15290"/>
                  </a:lnTo>
                  <a:lnTo>
                    <a:pt x="754151" y="5651"/>
                  </a:lnTo>
                  <a:lnTo>
                    <a:pt x="729805" y="8128"/>
                  </a:lnTo>
                  <a:lnTo>
                    <a:pt x="687222" y="25882"/>
                  </a:lnTo>
                  <a:lnTo>
                    <a:pt x="653973" y="60185"/>
                  </a:lnTo>
                  <a:lnTo>
                    <a:pt x="637171" y="108026"/>
                  </a:lnTo>
                  <a:lnTo>
                    <a:pt x="635368" y="136829"/>
                  </a:lnTo>
                  <a:lnTo>
                    <a:pt x="637984" y="166116"/>
                  </a:lnTo>
                  <a:lnTo>
                    <a:pt x="656285" y="214249"/>
                  </a:lnTo>
                  <a:lnTo>
                    <a:pt x="690676" y="247904"/>
                  </a:lnTo>
                  <a:lnTo>
                    <a:pt x="733590" y="264617"/>
                  </a:lnTo>
                  <a:lnTo>
                    <a:pt x="757758" y="266446"/>
                  </a:lnTo>
                  <a:lnTo>
                    <a:pt x="782701" y="263499"/>
                  </a:lnTo>
                  <a:lnTo>
                    <a:pt x="805053" y="255358"/>
                  </a:lnTo>
                  <a:lnTo>
                    <a:pt x="824788" y="242036"/>
                  </a:lnTo>
                  <a:lnTo>
                    <a:pt x="837577" y="228193"/>
                  </a:lnTo>
                  <a:lnTo>
                    <a:pt x="841908" y="223520"/>
                  </a:lnTo>
                  <a:lnTo>
                    <a:pt x="841946" y="226275"/>
                  </a:lnTo>
                  <a:lnTo>
                    <a:pt x="842035" y="233019"/>
                  </a:lnTo>
                  <a:lnTo>
                    <a:pt x="842162" y="242036"/>
                  </a:lnTo>
                  <a:lnTo>
                    <a:pt x="842238" y="247904"/>
                  </a:lnTo>
                  <a:lnTo>
                    <a:pt x="842340" y="255358"/>
                  </a:lnTo>
                  <a:lnTo>
                    <a:pt x="842378" y="258127"/>
                  </a:lnTo>
                  <a:lnTo>
                    <a:pt x="885367" y="257530"/>
                  </a:lnTo>
                  <a:close/>
                </a:path>
                <a:path w="1186815" h="287020">
                  <a:moveTo>
                    <a:pt x="1186370" y="138176"/>
                  </a:moveTo>
                  <a:lnTo>
                    <a:pt x="1185202" y="110896"/>
                  </a:lnTo>
                  <a:lnTo>
                    <a:pt x="1184122" y="104990"/>
                  </a:lnTo>
                  <a:lnTo>
                    <a:pt x="1180719" y="86334"/>
                  </a:lnTo>
                  <a:lnTo>
                    <a:pt x="1172908" y="64503"/>
                  </a:lnTo>
                  <a:lnTo>
                    <a:pt x="1161783" y="45415"/>
                  </a:lnTo>
                  <a:lnTo>
                    <a:pt x="1156385" y="39535"/>
                  </a:lnTo>
                  <a:lnTo>
                    <a:pt x="1143800" y="25819"/>
                  </a:lnTo>
                  <a:lnTo>
                    <a:pt x="1141679" y="24472"/>
                  </a:lnTo>
                  <a:lnTo>
                    <a:pt x="1141679" y="102984"/>
                  </a:lnTo>
                  <a:lnTo>
                    <a:pt x="996099" y="104990"/>
                  </a:lnTo>
                  <a:lnTo>
                    <a:pt x="1011643" y="68249"/>
                  </a:lnTo>
                  <a:lnTo>
                    <a:pt x="1042771" y="44437"/>
                  </a:lnTo>
                  <a:lnTo>
                    <a:pt x="1067993" y="39535"/>
                  </a:lnTo>
                  <a:lnTo>
                    <a:pt x="1081278" y="40449"/>
                  </a:lnTo>
                  <a:lnTo>
                    <a:pt x="1124902" y="65887"/>
                  </a:lnTo>
                  <a:lnTo>
                    <a:pt x="1141679" y="102984"/>
                  </a:lnTo>
                  <a:lnTo>
                    <a:pt x="1141679" y="24472"/>
                  </a:lnTo>
                  <a:lnTo>
                    <a:pt x="1122083" y="11938"/>
                  </a:lnTo>
                  <a:lnTo>
                    <a:pt x="1096645" y="3771"/>
                  </a:lnTo>
                  <a:lnTo>
                    <a:pt x="1067460" y="1346"/>
                  </a:lnTo>
                  <a:lnTo>
                    <a:pt x="1041450" y="4038"/>
                  </a:lnTo>
                  <a:lnTo>
                    <a:pt x="998004" y="23291"/>
                  </a:lnTo>
                  <a:lnTo>
                    <a:pt x="966609" y="59905"/>
                  </a:lnTo>
                  <a:lnTo>
                    <a:pt x="950988" y="107124"/>
                  </a:lnTo>
                  <a:lnTo>
                    <a:pt x="949325" y="134289"/>
                  </a:lnTo>
                  <a:lnTo>
                    <a:pt x="951992" y="164490"/>
                  </a:lnTo>
                  <a:lnTo>
                    <a:pt x="970724" y="212737"/>
                  </a:lnTo>
                  <a:lnTo>
                    <a:pt x="1005903" y="244741"/>
                  </a:lnTo>
                  <a:lnTo>
                    <a:pt x="1049248" y="260400"/>
                  </a:lnTo>
                  <a:lnTo>
                    <a:pt x="1073467" y="262102"/>
                  </a:lnTo>
                  <a:lnTo>
                    <a:pt x="1096708" y="259880"/>
                  </a:lnTo>
                  <a:lnTo>
                    <a:pt x="1118120" y="253873"/>
                  </a:lnTo>
                  <a:lnTo>
                    <a:pt x="1137691" y="244094"/>
                  </a:lnTo>
                  <a:lnTo>
                    <a:pt x="1155407" y="230530"/>
                  </a:lnTo>
                  <a:lnTo>
                    <a:pt x="1161910" y="223901"/>
                  </a:lnTo>
                  <a:lnTo>
                    <a:pt x="1163904" y="221869"/>
                  </a:lnTo>
                  <a:lnTo>
                    <a:pt x="1171714" y="212255"/>
                  </a:lnTo>
                  <a:lnTo>
                    <a:pt x="1178839" y="201663"/>
                  </a:lnTo>
                  <a:lnTo>
                    <a:pt x="1185278" y="190119"/>
                  </a:lnTo>
                  <a:lnTo>
                    <a:pt x="1149184" y="170929"/>
                  </a:lnTo>
                  <a:lnTo>
                    <a:pt x="1144371" y="180505"/>
                  </a:lnTo>
                  <a:lnTo>
                    <a:pt x="1138567" y="189420"/>
                  </a:lnTo>
                  <a:lnTo>
                    <a:pt x="1100772" y="219049"/>
                  </a:lnTo>
                  <a:lnTo>
                    <a:pt x="1087361" y="222669"/>
                  </a:lnTo>
                  <a:lnTo>
                    <a:pt x="1086827" y="222669"/>
                  </a:lnTo>
                  <a:lnTo>
                    <a:pt x="1073531" y="223901"/>
                  </a:lnTo>
                  <a:lnTo>
                    <a:pt x="1029817" y="211404"/>
                  </a:lnTo>
                  <a:lnTo>
                    <a:pt x="1000175" y="174777"/>
                  </a:lnTo>
                  <a:lnTo>
                    <a:pt x="993597" y="140843"/>
                  </a:lnTo>
                  <a:lnTo>
                    <a:pt x="1186370" y="13817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6761448" y="7827195"/>
              <a:ext cx="198664" cy="249332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1039291" y="8736679"/>
              <a:ext cx="806450" cy="414020"/>
            </a:xfrm>
            <a:custGeom>
              <a:avLst/>
              <a:gdLst/>
              <a:ahLst/>
              <a:cxnLst/>
              <a:rect l="l" t="t" r="r" b="b"/>
              <a:pathLst>
                <a:path w="806450" h="414020">
                  <a:moveTo>
                    <a:pt x="249986" y="148259"/>
                  </a:moveTo>
                  <a:lnTo>
                    <a:pt x="241173" y="98767"/>
                  </a:lnTo>
                  <a:lnTo>
                    <a:pt x="216446" y="56896"/>
                  </a:lnTo>
                  <a:lnTo>
                    <a:pt x="205778" y="46748"/>
                  </a:lnTo>
                  <a:lnTo>
                    <a:pt x="205778" y="148259"/>
                  </a:lnTo>
                  <a:lnTo>
                    <a:pt x="205740" y="150533"/>
                  </a:lnTo>
                  <a:lnTo>
                    <a:pt x="194106" y="199796"/>
                  </a:lnTo>
                  <a:lnTo>
                    <a:pt x="159245" y="234200"/>
                  </a:lnTo>
                  <a:lnTo>
                    <a:pt x="126504" y="241300"/>
                  </a:lnTo>
                  <a:lnTo>
                    <a:pt x="108864" y="239877"/>
                  </a:lnTo>
                  <a:lnTo>
                    <a:pt x="105346" y="238823"/>
                  </a:lnTo>
                  <a:lnTo>
                    <a:pt x="92938" y="235115"/>
                  </a:lnTo>
                  <a:lnTo>
                    <a:pt x="55930" y="201663"/>
                  </a:lnTo>
                  <a:lnTo>
                    <a:pt x="42291" y="150533"/>
                  </a:lnTo>
                  <a:lnTo>
                    <a:pt x="43586" y="130416"/>
                  </a:lnTo>
                  <a:lnTo>
                    <a:pt x="66446" y="82753"/>
                  </a:lnTo>
                  <a:lnTo>
                    <a:pt x="102603" y="60388"/>
                  </a:lnTo>
                  <a:lnTo>
                    <a:pt x="107734" y="58674"/>
                  </a:lnTo>
                  <a:lnTo>
                    <a:pt x="123380" y="56896"/>
                  </a:lnTo>
                  <a:lnTo>
                    <a:pt x="139026" y="58242"/>
                  </a:lnTo>
                  <a:lnTo>
                    <a:pt x="153746" y="62738"/>
                  </a:lnTo>
                  <a:lnTo>
                    <a:pt x="191312" y="94678"/>
                  </a:lnTo>
                  <a:lnTo>
                    <a:pt x="205778" y="148259"/>
                  </a:lnTo>
                  <a:lnTo>
                    <a:pt x="205778" y="46748"/>
                  </a:lnTo>
                  <a:lnTo>
                    <a:pt x="198247" y="39662"/>
                  </a:lnTo>
                  <a:lnTo>
                    <a:pt x="177520" y="27724"/>
                  </a:lnTo>
                  <a:lnTo>
                    <a:pt x="153974" y="20713"/>
                  </a:lnTo>
                  <a:lnTo>
                    <a:pt x="127635" y="18630"/>
                  </a:lnTo>
                  <a:lnTo>
                    <a:pt x="102895" y="21513"/>
                  </a:lnTo>
                  <a:lnTo>
                    <a:pt x="80619" y="29425"/>
                  </a:lnTo>
                  <a:lnTo>
                    <a:pt x="60794" y="42392"/>
                  </a:lnTo>
                  <a:lnTo>
                    <a:pt x="43434" y="60388"/>
                  </a:lnTo>
                  <a:lnTo>
                    <a:pt x="43014" y="29425"/>
                  </a:lnTo>
                  <a:lnTo>
                    <a:pt x="42964" y="25755"/>
                  </a:lnTo>
                  <a:lnTo>
                    <a:pt x="0" y="26352"/>
                  </a:lnTo>
                  <a:lnTo>
                    <a:pt x="5334" y="413080"/>
                  </a:lnTo>
                  <a:lnTo>
                    <a:pt x="5334" y="413677"/>
                  </a:lnTo>
                  <a:lnTo>
                    <a:pt x="48298" y="413080"/>
                  </a:lnTo>
                  <a:lnTo>
                    <a:pt x="45948" y="241300"/>
                  </a:lnTo>
                  <a:lnTo>
                    <a:pt x="45910" y="238823"/>
                  </a:lnTo>
                  <a:lnTo>
                    <a:pt x="63652" y="256857"/>
                  </a:lnTo>
                  <a:lnTo>
                    <a:pt x="84086" y="269633"/>
                  </a:lnTo>
                  <a:lnTo>
                    <a:pt x="107200" y="277152"/>
                  </a:lnTo>
                  <a:lnTo>
                    <a:pt x="133007" y="279400"/>
                  </a:lnTo>
                  <a:lnTo>
                    <a:pt x="158750" y="276682"/>
                  </a:lnTo>
                  <a:lnTo>
                    <a:pt x="201752" y="257136"/>
                  </a:lnTo>
                  <a:lnTo>
                    <a:pt x="232841" y="220179"/>
                  </a:lnTo>
                  <a:lnTo>
                    <a:pt x="248335" y="174155"/>
                  </a:lnTo>
                  <a:lnTo>
                    <a:pt x="249948" y="148882"/>
                  </a:lnTo>
                  <a:lnTo>
                    <a:pt x="249986" y="148259"/>
                  </a:lnTo>
                  <a:close/>
                </a:path>
                <a:path w="806450" h="414020">
                  <a:moveTo>
                    <a:pt x="529755" y="266776"/>
                  </a:moveTo>
                  <a:lnTo>
                    <a:pt x="526072" y="0"/>
                  </a:lnTo>
                  <a:lnTo>
                    <a:pt x="359105" y="184962"/>
                  </a:lnTo>
                  <a:lnTo>
                    <a:pt x="356870" y="21424"/>
                  </a:lnTo>
                  <a:lnTo>
                    <a:pt x="313893" y="22021"/>
                  </a:lnTo>
                  <a:lnTo>
                    <a:pt x="317563" y="287007"/>
                  </a:lnTo>
                  <a:lnTo>
                    <a:pt x="484517" y="102057"/>
                  </a:lnTo>
                  <a:lnTo>
                    <a:pt x="486816" y="267373"/>
                  </a:lnTo>
                  <a:lnTo>
                    <a:pt x="529755" y="266776"/>
                  </a:lnTo>
                  <a:close/>
                </a:path>
                <a:path w="806450" h="414020">
                  <a:moveTo>
                    <a:pt x="806411" y="244462"/>
                  </a:moveTo>
                  <a:lnTo>
                    <a:pt x="805700" y="193128"/>
                  </a:lnTo>
                  <a:lnTo>
                    <a:pt x="788847" y="210337"/>
                  </a:lnTo>
                  <a:lnTo>
                    <a:pt x="770001" y="222719"/>
                  </a:lnTo>
                  <a:lnTo>
                    <a:pt x="749134" y="230276"/>
                  </a:lnTo>
                  <a:lnTo>
                    <a:pt x="726274" y="233019"/>
                  </a:lnTo>
                  <a:lnTo>
                    <a:pt x="708977" y="231724"/>
                  </a:lnTo>
                  <a:lnTo>
                    <a:pt x="664476" y="209410"/>
                  </a:lnTo>
                  <a:lnTo>
                    <a:pt x="639749" y="162623"/>
                  </a:lnTo>
                  <a:lnTo>
                    <a:pt x="637870" y="142316"/>
                  </a:lnTo>
                  <a:lnTo>
                    <a:pt x="639191" y="121958"/>
                  </a:lnTo>
                  <a:lnTo>
                    <a:pt x="662609" y="74231"/>
                  </a:lnTo>
                  <a:lnTo>
                    <a:pt x="706805" y="50393"/>
                  </a:lnTo>
                  <a:lnTo>
                    <a:pt x="724319" y="48615"/>
                  </a:lnTo>
                  <a:lnTo>
                    <a:pt x="747331" y="50596"/>
                  </a:lnTo>
                  <a:lnTo>
                    <a:pt x="768007" y="57251"/>
                  </a:lnTo>
                  <a:lnTo>
                    <a:pt x="786371" y="68567"/>
                  </a:lnTo>
                  <a:lnTo>
                    <a:pt x="802398" y="84531"/>
                  </a:lnTo>
                  <a:lnTo>
                    <a:pt x="801712" y="33210"/>
                  </a:lnTo>
                  <a:lnTo>
                    <a:pt x="783996" y="23012"/>
                  </a:lnTo>
                  <a:lnTo>
                    <a:pt x="765200" y="15811"/>
                  </a:lnTo>
                  <a:lnTo>
                    <a:pt x="745337" y="11607"/>
                  </a:lnTo>
                  <a:lnTo>
                    <a:pt x="724382" y="10401"/>
                  </a:lnTo>
                  <a:lnTo>
                    <a:pt x="697014" y="13119"/>
                  </a:lnTo>
                  <a:lnTo>
                    <a:pt x="649820" y="32423"/>
                  </a:lnTo>
                  <a:lnTo>
                    <a:pt x="613841" y="69113"/>
                  </a:lnTo>
                  <a:lnTo>
                    <a:pt x="595693" y="116370"/>
                  </a:lnTo>
                  <a:lnTo>
                    <a:pt x="593712" y="143522"/>
                  </a:lnTo>
                  <a:lnTo>
                    <a:pt x="596404" y="170332"/>
                  </a:lnTo>
                  <a:lnTo>
                    <a:pt x="615696" y="216484"/>
                  </a:lnTo>
                  <a:lnTo>
                    <a:pt x="652437" y="251599"/>
                  </a:lnTo>
                  <a:lnTo>
                    <a:pt x="700290" y="269278"/>
                  </a:lnTo>
                  <a:lnTo>
                    <a:pt x="727989" y="271195"/>
                  </a:lnTo>
                  <a:lnTo>
                    <a:pt x="749211" y="269303"/>
                  </a:lnTo>
                  <a:lnTo>
                    <a:pt x="769366" y="264210"/>
                  </a:lnTo>
                  <a:lnTo>
                    <a:pt x="788428" y="255930"/>
                  </a:lnTo>
                  <a:lnTo>
                    <a:pt x="806411" y="2444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" name="object 105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908193" y="8748341"/>
              <a:ext cx="212276" cy="250379"/>
            </a:xfrm>
            <a:prstGeom prst="rect">
              <a:avLst/>
            </a:prstGeom>
          </p:spPr>
        </p:pic>
        <p:sp>
          <p:nvSpPr>
            <p:cNvPr id="106" name="object 106"/>
            <p:cNvSpPr/>
            <p:nvPr/>
          </p:nvSpPr>
          <p:spPr>
            <a:xfrm>
              <a:off x="2160016" y="8719597"/>
              <a:ext cx="648970" cy="293370"/>
            </a:xfrm>
            <a:custGeom>
              <a:avLst/>
              <a:gdLst/>
              <a:ahLst/>
              <a:cxnLst/>
              <a:rect l="l" t="t" r="r" b="b"/>
              <a:pathLst>
                <a:path w="648969" h="293370">
                  <a:moveTo>
                    <a:pt x="215887" y="272732"/>
                  </a:moveTo>
                  <a:lnTo>
                    <a:pt x="212204" y="5969"/>
                  </a:lnTo>
                  <a:lnTo>
                    <a:pt x="45224" y="190919"/>
                  </a:lnTo>
                  <a:lnTo>
                    <a:pt x="42976" y="27393"/>
                  </a:lnTo>
                  <a:lnTo>
                    <a:pt x="0" y="27990"/>
                  </a:lnTo>
                  <a:lnTo>
                    <a:pt x="3670" y="292976"/>
                  </a:lnTo>
                  <a:lnTo>
                    <a:pt x="170624" y="108013"/>
                  </a:lnTo>
                  <a:lnTo>
                    <a:pt x="172923" y="273316"/>
                  </a:lnTo>
                  <a:lnTo>
                    <a:pt x="215887" y="272732"/>
                  </a:lnTo>
                  <a:close/>
                </a:path>
                <a:path w="648969" h="293370">
                  <a:moveTo>
                    <a:pt x="648525" y="266763"/>
                  </a:moveTo>
                  <a:lnTo>
                    <a:pt x="644842" y="0"/>
                  </a:lnTo>
                  <a:lnTo>
                    <a:pt x="477875" y="184962"/>
                  </a:lnTo>
                  <a:lnTo>
                    <a:pt x="475627" y="21424"/>
                  </a:lnTo>
                  <a:lnTo>
                    <a:pt x="432638" y="22021"/>
                  </a:lnTo>
                  <a:lnTo>
                    <a:pt x="436308" y="287020"/>
                  </a:lnTo>
                  <a:lnTo>
                    <a:pt x="603288" y="102057"/>
                  </a:lnTo>
                  <a:lnTo>
                    <a:pt x="605561" y="267360"/>
                  </a:lnTo>
                  <a:lnTo>
                    <a:pt x="648525" y="26676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7" name="object 107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3025332" y="8732885"/>
              <a:ext cx="202726" cy="250421"/>
            </a:xfrm>
            <a:prstGeom prst="rect">
              <a:avLst/>
            </a:prstGeom>
          </p:spPr>
        </p:pic>
        <p:sp>
          <p:nvSpPr>
            <p:cNvPr id="108" name="object 108"/>
            <p:cNvSpPr/>
            <p:nvPr/>
          </p:nvSpPr>
          <p:spPr>
            <a:xfrm>
              <a:off x="3292004" y="8724216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89" h="260984">
                  <a:moveTo>
                    <a:pt x="129482" y="0"/>
                  </a:moveTo>
                  <a:lnTo>
                    <a:pt x="77762" y="9965"/>
                  </a:lnTo>
                  <a:lnTo>
                    <a:pt x="35998" y="38292"/>
                  </a:lnTo>
                  <a:lnTo>
                    <a:pt x="8607" y="80616"/>
                  </a:lnTo>
                  <a:lnTo>
                    <a:pt x="43" y="131891"/>
                  </a:lnTo>
                  <a:lnTo>
                    <a:pt x="0" y="132498"/>
                  </a:lnTo>
                  <a:lnTo>
                    <a:pt x="2698" y="159324"/>
                  </a:lnTo>
                  <a:lnTo>
                    <a:pt x="21982" y="205622"/>
                  </a:lnTo>
                  <a:lnTo>
                    <a:pt x="58663" y="241006"/>
                  </a:lnTo>
                  <a:lnTo>
                    <a:pt x="105912" y="258856"/>
                  </a:lnTo>
                  <a:lnTo>
                    <a:pt x="133074" y="260787"/>
                  </a:lnTo>
                  <a:lnTo>
                    <a:pt x="160179" y="258106"/>
                  </a:lnTo>
                  <a:lnTo>
                    <a:pt x="184795" y="250831"/>
                  </a:lnTo>
                  <a:lnTo>
                    <a:pt x="206921" y="238964"/>
                  </a:lnTo>
                  <a:lnTo>
                    <a:pt x="226446" y="222600"/>
                  </a:lnTo>
                  <a:lnTo>
                    <a:pt x="132550" y="222600"/>
                  </a:lnTo>
                  <a:lnTo>
                    <a:pt x="115269" y="221312"/>
                  </a:lnTo>
                  <a:lnTo>
                    <a:pt x="70762" y="198988"/>
                  </a:lnTo>
                  <a:lnTo>
                    <a:pt x="46046" y="152203"/>
                  </a:lnTo>
                  <a:lnTo>
                    <a:pt x="44155" y="131891"/>
                  </a:lnTo>
                  <a:lnTo>
                    <a:pt x="45463" y="111529"/>
                  </a:lnTo>
                  <a:lnTo>
                    <a:pt x="68594" y="63799"/>
                  </a:lnTo>
                  <a:lnTo>
                    <a:pt x="112515" y="39983"/>
                  </a:lnTo>
                  <a:lnTo>
                    <a:pt x="129083" y="38292"/>
                  </a:lnTo>
                  <a:lnTo>
                    <a:pt x="226182" y="38292"/>
                  </a:lnTo>
                  <a:lnTo>
                    <a:pt x="223982" y="35705"/>
                  </a:lnTo>
                  <a:lnTo>
                    <a:pt x="203905" y="19792"/>
                  </a:lnTo>
                  <a:lnTo>
                    <a:pt x="181464" y="8539"/>
                  </a:lnTo>
                  <a:lnTo>
                    <a:pt x="156657" y="1942"/>
                  </a:lnTo>
                  <a:lnTo>
                    <a:pt x="129482" y="0"/>
                  </a:lnTo>
                  <a:close/>
                </a:path>
                <a:path w="262889" h="260984">
                  <a:moveTo>
                    <a:pt x="226182" y="38292"/>
                  </a:moveTo>
                  <a:lnTo>
                    <a:pt x="131293" y="38292"/>
                  </a:lnTo>
                  <a:lnTo>
                    <a:pt x="147536" y="39481"/>
                  </a:lnTo>
                  <a:lnTo>
                    <a:pt x="163733" y="43846"/>
                  </a:lnTo>
                  <a:lnTo>
                    <a:pt x="203403" y="75085"/>
                  </a:lnTo>
                  <a:lnTo>
                    <a:pt x="218366" y="128875"/>
                  </a:lnTo>
                  <a:lnTo>
                    <a:pt x="218422" y="129493"/>
                  </a:lnTo>
                  <a:lnTo>
                    <a:pt x="212531" y="167926"/>
                  </a:lnTo>
                  <a:lnTo>
                    <a:pt x="180370" y="208174"/>
                  </a:lnTo>
                  <a:lnTo>
                    <a:pt x="132550" y="222600"/>
                  </a:lnTo>
                  <a:lnTo>
                    <a:pt x="226482" y="222600"/>
                  </a:lnTo>
                  <a:lnTo>
                    <a:pt x="253953" y="180340"/>
                  </a:lnTo>
                  <a:lnTo>
                    <a:pt x="262533" y="129493"/>
                  </a:lnTo>
                  <a:lnTo>
                    <a:pt x="262578" y="128875"/>
                  </a:lnTo>
                  <a:lnTo>
                    <a:pt x="259877" y="101801"/>
                  </a:lnTo>
                  <a:lnTo>
                    <a:pt x="252614" y="77487"/>
                  </a:lnTo>
                  <a:lnTo>
                    <a:pt x="252543" y="77248"/>
                  </a:lnTo>
                  <a:lnTo>
                    <a:pt x="240578" y="55216"/>
                  </a:lnTo>
                  <a:lnTo>
                    <a:pt x="226182" y="382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3618507" y="8726174"/>
              <a:ext cx="193386" cy="248945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3875125" y="8702046"/>
              <a:ext cx="1273810" cy="269875"/>
            </a:xfrm>
            <a:custGeom>
              <a:avLst/>
              <a:gdLst/>
              <a:ahLst/>
              <a:cxnLst/>
              <a:rect l="l" t="t" r="r" b="b"/>
              <a:pathLst>
                <a:path w="1273810" h="269875">
                  <a:moveTo>
                    <a:pt x="183769" y="190665"/>
                  </a:moveTo>
                  <a:lnTo>
                    <a:pt x="172453" y="149301"/>
                  </a:lnTo>
                  <a:lnTo>
                    <a:pt x="139611" y="123939"/>
                  </a:lnTo>
                  <a:lnTo>
                    <a:pt x="139611" y="191274"/>
                  </a:lnTo>
                  <a:lnTo>
                    <a:pt x="138747" y="201104"/>
                  </a:lnTo>
                  <a:lnTo>
                    <a:pt x="108775" y="228244"/>
                  </a:lnTo>
                  <a:lnTo>
                    <a:pt x="45847" y="230746"/>
                  </a:lnTo>
                  <a:lnTo>
                    <a:pt x="45161" y="181292"/>
                  </a:lnTo>
                  <a:lnTo>
                    <a:pt x="45034" y="172821"/>
                  </a:lnTo>
                  <a:lnTo>
                    <a:pt x="44945" y="165874"/>
                  </a:lnTo>
                  <a:lnTo>
                    <a:pt x="44818" y="157403"/>
                  </a:lnTo>
                  <a:lnTo>
                    <a:pt x="44780" y="154355"/>
                  </a:lnTo>
                  <a:lnTo>
                    <a:pt x="85369" y="153809"/>
                  </a:lnTo>
                  <a:lnTo>
                    <a:pt x="98056" y="154089"/>
                  </a:lnTo>
                  <a:lnTo>
                    <a:pt x="108673" y="155282"/>
                  </a:lnTo>
                  <a:lnTo>
                    <a:pt x="138506" y="181292"/>
                  </a:lnTo>
                  <a:lnTo>
                    <a:pt x="139611" y="191274"/>
                  </a:lnTo>
                  <a:lnTo>
                    <a:pt x="139611" y="123939"/>
                  </a:lnTo>
                  <a:lnTo>
                    <a:pt x="132969" y="121069"/>
                  </a:lnTo>
                  <a:lnTo>
                    <a:pt x="112395" y="116763"/>
                  </a:lnTo>
                  <a:lnTo>
                    <a:pt x="100761" y="116179"/>
                  </a:lnTo>
                  <a:lnTo>
                    <a:pt x="88417" y="115570"/>
                  </a:lnTo>
                  <a:lnTo>
                    <a:pt x="44272" y="116179"/>
                  </a:lnTo>
                  <a:lnTo>
                    <a:pt x="42976" y="21882"/>
                  </a:lnTo>
                  <a:lnTo>
                    <a:pt x="42964" y="21285"/>
                  </a:lnTo>
                  <a:lnTo>
                    <a:pt x="0" y="21882"/>
                  </a:lnTo>
                  <a:lnTo>
                    <a:pt x="3225" y="255778"/>
                  </a:lnTo>
                  <a:lnTo>
                    <a:pt x="3314" y="262534"/>
                  </a:lnTo>
                  <a:lnTo>
                    <a:pt x="3403" y="269544"/>
                  </a:lnTo>
                  <a:lnTo>
                    <a:pt x="89941" y="268351"/>
                  </a:lnTo>
                  <a:lnTo>
                    <a:pt x="113487" y="266725"/>
                  </a:lnTo>
                  <a:lnTo>
                    <a:pt x="162458" y="246456"/>
                  </a:lnTo>
                  <a:lnTo>
                    <a:pt x="182613" y="207137"/>
                  </a:lnTo>
                  <a:lnTo>
                    <a:pt x="183730" y="191274"/>
                  </a:lnTo>
                  <a:lnTo>
                    <a:pt x="183769" y="190665"/>
                  </a:lnTo>
                  <a:close/>
                </a:path>
                <a:path w="1273810" h="269875">
                  <a:moveTo>
                    <a:pt x="257644" y="266039"/>
                  </a:moveTo>
                  <a:lnTo>
                    <a:pt x="254228" y="18961"/>
                  </a:lnTo>
                  <a:lnTo>
                    <a:pt x="254215" y="18364"/>
                  </a:lnTo>
                  <a:lnTo>
                    <a:pt x="211251" y="18961"/>
                  </a:lnTo>
                  <a:lnTo>
                    <a:pt x="214668" y="266039"/>
                  </a:lnTo>
                  <a:lnTo>
                    <a:pt x="214668" y="266636"/>
                  </a:lnTo>
                  <a:lnTo>
                    <a:pt x="257644" y="266039"/>
                  </a:lnTo>
                  <a:close/>
                </a:path>
                <a:path w="1273810" h="269875">
                  <a:moveTo>
                    <a:pt x="658660" y="260515"/>
                  </a:moveTo>
                  <a:lnTo>
                    <a:pt x="655243" y="12852"/>
                  </a:lnTo>
                  <a:lnTo>
                    <a:pt x="612292" y="13436"/>
                  </a:lnTo>
                  <a:lnTo>
                    <a:pt x="615162" y="221716"/>
                  </a:lnTo>
                  <a:lnTo>
                    <a:pt x="519671" y="223037"/>
                  </a:lnTo>
                  <a:lnTo>
                    <a:pt x="516813" y="14744"/>
                  </a:lnTo>
                  <a:lnTo>
                    <a:pt x="473824" y="15341"/>
                  </a:lnTo>
                  <a:lnTo>
                    <a:pt x="476707" y="223634"/>
                  </a:lnTo>
                  <a:lnTo>
                    <a:pt x="381215" y="224942"/>
                  </a:lnTo>
                  <a:lnTo>
                    <a:pt x="378345" y="16662"/>
                  </a:lnTo>
                  <a:lnTo>
                    <a:pt x="335394" y="17259"/>
                  </a:lnTo>
                  <a:lnTo>
                    <a:pt x="338797" y="264922"/>
                  </a:lnTo>
                  <a:lnTo>
                    <a:pt x="658660" y="260515"/>
                  </a:lnTo>
                  <a:close/>
                </a:path>
                <a:path w="1273810" h="269875">
                  <a:moveTo>
                    <a:pt x="972578" y="256184"/>
                  </a:moveTo>
                  <a:lnTo>
                    <a:pt x="972540" y="254012"/>
                  </a:lnTo>
                  <a:lnTo>
                    <a:pt x="972439" y="246557"/>
                  </a:lnTo>
                  <a:lnTo>
                    <a:pt x="972362" y="240690"/>
                  </a:lnTo>
                  <a:lnTo>
                    <a:pt x="972235" y="231673"/>
                  </a:lnTo>
                  <a:lnTo>
                    <a:pt x="972146" y="224917"/>
                  </a:lnTo>
                  <a:lnTo>
                    <a:pt x="972108" y="222161"/>
                  </a:lnTo>
                  <a:lnTo>
                    <a:pt x="969975" y="67411"/>
                  </a:lnTo>
                  <a:lnTo>
                    <a:pt x="969848" y="58839"/>
                  </a:lnTo>
                  <a:lnTo>
                    <a:pt x="969810" y="55257"/>
                  </a:lnTo>
                  <a:lnTo>
                    <a:pt x="969708" y="47993"/>
                  </a:lnTo>
                  <a:lnTo>
                    <a:pt x="969657" y="44323"/>
                  </a:lnTo>
                  <a:lnTo>
                    <a:pt x="969238" y="13944"/>
                  </a:lnTo>
                  <a:lnTo>
                    <a:pt x="969162" y="8509"/>
                  </a:lnTo>
                  <a:lnTo>
                    <a:pt x="930287" y="9042"/>
                  </a:lnTo>
                  <a:lnTo>
                    <a:pt x="930287" y="133210"/>
                  </a:lnTo>
                  <a:lnTo>
                    <a:pt x="929144" y="151879"/>
                  </a:lnTo>
                  <a:lnTo>
                    <a:pt x="908812" y="199174"/>
                  </a:lnTo>
                  <a:lnTo>
                    <a:pt x="867041" y="224917"/>
                  </a:lnTo>
                  <a:lnTo>
                    <a:pt x="849210" y="226834"/>
                  </a:lnTo>
                  <a:lnTo>
                    <a:pt x="831380" y="225475"/>
                  </a:lnTo>
                  <a:lnTo>
                    <a:pt x="789457" y="201714"/>
                  </a:lnTo>
                  <a:lnTo>
                    <a:pt x="768388" y="154482"/>
                  </a:lnTo>
                  <a:lnTo>
                    <a:pt x="766813" y="135470"/>
                  </a:lnTo>
                  <a:lnTo>
                    <a:pt x="766851" y="133210"/>
                  </a:lnTo>
                  <a:lnTo>
                    <a:pt x="779272" y="80810"/>
                  </a:lnTo>
                  <a:lnTo>
                    <a:pt x="815340" y="48920"/>
                  </a:lnTo>
                  <a:lnTo>
                    <a:pt x="846658" y="42443"/>
                  </a:lnTo>
                  <a:lnTo>
                    <a:pt x="862342" y="43726"/>
                  </a:lnTo>
                  <a:lnTo>
                    <a:pt x="904278" y="65519"/>
                  </a:lnTo>
                  <a:lnTo>
                    <a:pt x="928420" y="112420"/>
                  </a:lnTo>
                  <a:lnTo>
                    <a:pt x="930287" y="133210"/>
                  </a:lnTo>
                  <a:lnTo>
                    <a:pt x="930287" y="9042"/>
                  </a:lnTo>
                  <a:lnTo>
                    <a:pt x="926198" y="9093"/>
                  </a:lnTo>
                  <a:lnTo>
                    <a:pt x="926604" y="39814"/>
                  </a:lnTo>
                  <a:lnTo>
                    <a:pt x="926668" y="44323"/>
                  </a:lnTo>
                  <a:lnTo>
                    <a:pt x="924852" y="42443"/>
                  </a:lnTo>
                  <a:lnTo>
                    <a:pt x="909485" y="26543"/>
                  </a:lnTo>
                  <a:lnTo>
                    <a:pt x="889546" y="13944"/>
                  </a:lnTo>
                  <a:lnTo>
                    <a:pt x="866838" y="6540"/>
                  </a:lnTo>
                  <a:lnTo>
                    <a:pt x="841362" y="4318"/>
                  </a:lnTo>
                  <a:lnTo>
                    <a:pt x="817016" y="6794"/>
                  </a:lnTo>
                  <a:lnTo>
                    <a:pt x="774433" y="24549"/>
                  </a:lnTo>
                  <a:lnTo>
                    <a:pt x="741172" y="58839"/>
                  </a:lnTo>
                  <a:lnTo>
                    <a:pt x="724369" y="106667"/>
                  </a:lnTo>
                  <a:lnTo>
                    <a:pt x="722579" y="135470"/>
                  </a:lnTo>
                  <a:lnTo>
                    <a:pt x="725195" y="164769"/>
                  </a:lnTo>
                  <a:lnTo>
                    <a:pt x="743508" y="212902"/>
                  </a:lnTo>
                  <a:lnTo>
                    <a:pt x="777887" y="246557"/>
                  </a:lnTo>
                  <a:lnTo>
                    <a:pt x="820801" y="263283"/>
                  </a:lnTo>
                  <a:lnTo>
                    <a:pt x="844969" y="265112"/>
                  </a:lnTo>
                  <a:lnTo>
                    <a:pt x="869911" y="262153"/>
                  </a:lnTo>
                  <a:lnTo>
                    <a:pt x="892251" y="254012"/>
                  </a:lnTo>
                  <a:lnTo>
                    <a:pt x="911999" y="240690"/>
                  </a:lnTo>
                  <a:lnTo>
                    <a:pt x="924788" y="226834"/>
                  </a:lnTo>
                  <a:lnTo>
                    <a:pt x="929119" y="222161"/>
                  </a:lnTo>
                  <a:lnTo>
                    <a:pt x="929386" y="240690"/>
                  </a:lnTo>
                  <a:lnTo>
                    <a:pt x="929462" y="246557"/>
                  </a:lnTo>
                  <a:lnTo>
                    <a:pt x="929576" y="254012"/>
                  </a:lnTo>
                  <a:lnTo>
                    <a:pt x="929614" y="256781"/>
                  </a:lnTo>
                  <a:lnTo>
                    <a:pt x="972578" y="256184"/>
                  </a:lnTo>
                  <a:close/>
                </a:path>
                <a:path w="1273810" h="269875">
                  <a:moveTo>
                    <a:pt x="1273543" y="136842"/>
                  </a:moveTo>
                  <a:lnTo>
                    <a:pt x="1272387" y="109550"/>
                  </a:lnTo>
                  <a:lnTo>
                    <a:pt x="1271308" y="103644"/>
                  </a:lnTo>
                  <a:lnTo>
                    <a:pt x="1267904" y="84988"/>
                  </a:lnTo>
                  <a:lnTo>
                    <a:pt x="1248994" y="44069"/>
                  </a:lnTo>
                  <a:lnTo>
                    <a:pt x="1228890" y="23126"/>
                  </a:lnTo>
                  <a:lnTo>
                    <a:pt x="1228890" y="101638"/>
                  </a:lnTo>
                  <a:lnTo>
                    <a:pt x="1083284" y="103644"/>
                  </a:lnTo>
                  <a:lnTo>
                    <a:pt x="1098829" y="66890"/>
                  </a:lnTo>
                  <a:lnTo>
                    <a:pt x="1129969" y="43091"/>
                  </a:lnTo>
                  <a:lnTo>
                    <a:pt x="1155192" y="38188"/>
                  </a:lnTo>
                  <a:lnTo>
                    <a:pt x="1168463" y="39116"/>
                  </a:lnTo>
                  <a:lnTo>
                    <a:pt x="1212100" y="64554"/>
                  </a:lnTo>
                  <a:lnTo>
                    <a:pt x="1228890" y="101638"/>
                  </a:lnTo>
                  <a:lnTo>
                    <a:pt x="1228890" y="23126"/>
                  </a:lnTo>
                  <a:lnTo>
                    <a:pt x="1209281" y="10591"/>
                  </a:lnTo>
                  <a:lnTo>
                    <a:pt x="1183843" y="2438"/>
                  </a:lnTo>
                  <a:lnTo>
                    <a:pt x="1154671" y="0"/>
                  </a:lnTo>
                  <a:lnTo>
                    <a:pt x="1128649" y="2679"/>
                  </a:lnTo>
                  <a:lnTo>
                    <a:pt x="1085189" y="21932"/>
                  </a:lnTo>
                  <a:lnTo>
                    <a:pt x="1053807" y="58559"/>
                  </a:lnTo>
                  <a:lnTo>
                    <a:pt x="1038186" y="105778"/>
                  </a:lnTo>
                  <a:lnTo>
                    <a:pt x="1036535" y="132943"/>
                  </a:lnTo>
                  <a:lnTo>
                    <a:pt x="1039202" y="163144"/>
                  </a:lnTo>
                  <a:lnTo>
                    <a:pt x="1057922" y="211378"/>
                  </a:lnTo>
                  <a:lnTo>
                    <a:pt x="1093089" y="243395"/>
                  </a:lnTo>
                  <a:lnTo>
                    <a:pt x="1136434" y="259054"/>
                  </a:lnTo>
                  <a:lnTo>
                    <a:pt x="1160653" y="260756"/>
                  </a:lnTo>
                  <a:lnTo>
                    <a:pt x="1183906" y="258533"/>
                  </a:lnTo>
                  <a:lnTo>
                    <a:pt x="1205306" y="252526"/>
                  </a:lnTo>
                  <a:lnTo>
                    <a:pt x="1224876" y="242747"/>
                  </a:lnTo>
                  <a:lnTo>
                    <a:pt x="1242593" y="229184"/>
                  </a:lnTo>
                  <a:lnTo>
                    <a:pt x="1249108" y="222542"/>
                  </a:lnTo>
                  <a:lnTo>
                    <a:pt x="1251089" y="220522"/>
                  </a:lnTo>
                  <a:lnTo>
                    <a:pt x="1258900" y="210908"/>
                  </a:lnTo>
                  <a:lnTo>
                    <a:pt x="1266012" y="200329"/>
                  </a:lnTo>
                  <a:lnTo>
                    <a:pt x="1272451" y="188785"/>
                  </a:lnTo>
                  <a:lnTo>
                    <a:pt x="1236395" y="169583"/>
                  </a:lnTo>
                  <a:lnTo>
                    <a:pt x="1231569" y="179158"/>
                  </a:lnTo>
                  <a:lnTo>
                    <a:pt x="1225753" y="188087"/>
                  </a:lnTo>
                  <a:lnTo>
                    <a:pt x="1187958" y="217690"/>
                  </a:lnTo>
                  <a:lnTo>
                    <a:pt x="1174534" y="221310"/>
                  </a:lnTo>
                  <a:lnTo>
                    <a:pt x="1173975" y="221310"/>
                  </a:lnTo>
                  <a:lnTo>
                    <a:pt x="1160729" y="222542"/>
                  </a:lnTo>
                  <a:lnTo>
                    <a:pt x="1117003" y="210070"/>
                  </a:lnTo>
                  <a:lnTo>
                    <a:pt x="1087374" y="173431"/>
                  </a:lnTo>
                  <a:lnTo>
                    <a:pt x="1080795" y="139496"/>
                  </a:lnTo>
                  <a:lnTo>
                    <a:pt x="1273543" y="13684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" name="object 111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5176680" y="8703232"/>
              <a:ext cx="198664" cy="249332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5526271" y="8698112"/>
              <a:ext cx="223752" cy="251803"/>
            </a:xfrm>
            <a:prstGeom prst="rect">
              <a:avLst/>
            </a:prstGeom>
          </p:spPr>
        </p:pic>
        <p:sp>
          <p:nvSpPr>
            <p:cNvPr id="113" name="object 113"/>
            <p:cNvSpPr/>
            <p:nvPr/>
          </p:nvSpPr>
          <p:spPr>
            <a:xfrm>
              <a:off x="5813959" y="8689442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89" h="260984">
                  <a:moveTo>
                    <a:pt x="129503" y="0"/>
                  </a:moveTo>
                  <a:lnTo>
                    <a:pt x="77767" y="9957"/>
                  </a:lnTo>
                  <a:lnTo>
                    <a:pt x="36019" y="38292"/>
                  </a:lnTo>
                  <a:lnTo>
                    <a:pt x="8609" y="80612"/>
                  </a:lnTo>
                  <a:lnTo>
                    <a:pt x="43" y="131891"/>
                  </a:lnTo>
                  <a:lnTo>
                    <a:pt x="0" y="132498"/>
                  </a:lnTo>
                  <a:lnTo>
                    <a:pt x="2701" y="159324"/>
                  </a:lnTo>
                  <a:lnTo>
                    <a:pt x="22000" y="205622"/>
                  </a:lnTo>
                  <a:lnTo>
                    <a:pt x="58672" y="241005"/>
                  </a:lnTo>
                  <a:lnTo>
                    <a:pt x="105912" y="258851"/>
                  </a:lnTo>
                  <a:lnTo>
                    <a:pt x="133074" y="260787"/>
                  </a:lnTo>
                  <a:lnTo>
                    <a:pt x="160180" y="258100"/>
                  </a:lnTo>
                  <a:lnTo>
                    <a:pt x="184798" y="250822"/>
                  </a:lnTo>
                  <a:lnTo>
                    <a:pt x="206930" y="238954"/>
                  </a:lnTo>
                  <a:lnTo>
                    <a:pt x="226466" y="222590"/>
                  </a:lnTo>
                  <a:lnTo>
                    <a:pt x="132571" y="222590"/>
                  </a:lnTo>
                  <a:lnTo>
                    <a:pt x="115277" y="221302"/>
                  </a:lnTo>
                  <a:lnTo>
                    <a:pt x="70762" y="198988"/>
                  </a:lnTo>
                  <a:lnTo>
                    <a:pt x="46046" y="152203"/>
                  </a:lnTo>
                  <a:lnTo>
                    <a:pt x="44155" y="131891"/>
                  </a:lnTo>
                  <a:lnTo>
                    <a:pt x="45463" y="111523"/>
                  </a:lnTo>
                  <a:lnTo>
                    <a:pt x="68594" y="63799"/>
                  </a:lnTo>
                  <a:lnTo>
                    <a:pt x="112515" y="39973"/>
                  </a:lnTo>
                  <a:lnTo>
                    <a:pt x="128980" y="38292"/>
                  </a:lnTo>
                  <a:lnTo>
                    <a:pt x="226210" y="38292"/>
                  </a:lnTo>
                  <a:lnTo>
                    <a:pt x="224003" y="35695"/>
                  </a:lnTo>
                  <a:lnTo>
                    <a:pt x="203915" y="19787"/>
                  </a:lnTo>
                  <a:lnTo>
                    <a:pt x="181469" y="8533"/>
                  </a:lnTo>
                  <a:lnTo>
                    <a:pt x="156666" y="1937"/>
                  </a:lnTo>
                  <a:lnTo>
                    <a:pt x="129503" y="0"/>
                  </a:lnTo>
                  <a:close/>
                </a:path>
                <a:path w="262889" h="260984">
                  <a:moveTo>
                    <a:pt x="226210" y="38292"/>
                  </a:moveTo>
                  <a:lnTo>
                    <a:pt x="131430" y="38292"/>
                  </a:lnTo>
                  <a:lnTo>
                    <a:pt x="147536" y="39476"/>
                  </a:lnTo>
                  <a:lnTo>
                    <a:pt x="163733" y="43845"/>
                  </a:lnTo>
                  <a:lnTo>
                    <a:pt x="203406" y="75084"/>
                  </a:lnTo>
                  <a:lnTo>
                    <a:pt x="218367" y="128875"/>
                  </a:lnTo>
                  <a:lnTo>
                    <a:pt x="218422" y="129482"/>
                  </a:lnTo>
                  <a:lnTo>
                    <a:pt x="212539" y="167921"/>
                  </a:lnTo>
                  <a:lnTo>
                    <a:pt x="180371" y="208174"/>
                  </a:lnTo>
                  <a:lnTo>
                    <a:pt x="132571" y="222590"/>
                  </a:lnTo>
                  <a:lnTo>
                    <a:pt x="226503" y="222590"/>
                  </a:lnTo>
                  <a:lnTo>
                    <a:pt x="253955" y="180334"/>
                  </a:lnTo>
                  <a:lnTo>
                    <a:pt x="262533" y="129482"/>
                  </a:lnTo>
                  <a:lnTo>
                    <a:pt x="262578" y="128875"/>
                  </a:lnTo>
                  <a:lnTo>
                    <a:pt x="259877" y="101800"/>
                  </a:lnTo>
                  <a:lnTo>
                    <a:pt x="252617" y="77482"/>
                  </a:lnTo>
                  <a:lnTo>
                    <a:pt x="252545" y="77243"/>
                  </a:lnTo>
                  <a:lnTo>
                    <a:pt x="240587" y="55208"/>
                  </a:lnTo>
                  <a:lnTo>
                    <a:pt x="226210" y="382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" name="object 114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6351021" y="8686730"/>
              <a:ext cx="223731" cy="251814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6115227" y="8690447"/>
              <a:ext cx="190968" cy="250296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6652488" y="8685023"/>
              <a:ext cx="183795" cy="248254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6891193" y="8679526"/>
              <a:ext cx="206328" cy="250463"/>
            </a:xfrm>
            <a:prstGeom prst="rect">
              <a:avLst/>
            </a:prstGeom>
          </p:spPr>
        </p:pic>
        <p:sp>
          <p:nvSpPr>
            <p:cNvPr id="118" name="object 118"/>
            <p:cNvSpPr/>
            <p:nvPr/>
          </p:nvSpPr>
          <p:spPr>
            <a:xfrm>
              <a:off x="7161466" y="8666524"/>
              <a:ext cx="525780" cy="265430"/>
            </a:xfrm>
            <a:custGeom>
              <a:avLst/>
              <a:gdLst/>
              <a:ahLst/>
              <a:cxnLst/>
              <a:rect l="l" t="t" r="r" b="b"/>
              <a:pathLst>
                <a:path w="525779" h="265429">
                  <a:moveTo>
                    <a:pt x="262572" y="133210"/>
                  </a:moveTo>
                  <a:lnTo>
                    <a:pt x="252615" y="81813"/>
                  </a:lnTo>
                  <a:lnTo>
                    <a:pt x="226199" y="42621"/>
                  </a:lnTo>
                  <a:lnTo>
                    <a:pt x="224002" y="40017"/>
                  </a:lnTo>
                  <a:lnTo>
                    <a:pt x="218414" y="35598"/>
                  </a:lnTo>
                  <a:lnTo>
                    <a:pt x="218414" y="133819"/>
                  </a:lnTo>
                  <a:lnTo>
                    <a:pt x="217093" y="154178"/>
                  </a:lnTo>
                  <a:lnTo>
                    <a:pt x="193687" y="201625"/>
                  </a:lnTo>
                  <a:lnTo>
                    <a:pt x="149796" y="225158"/>
                  </a:lnTo>
                  <a:lnTo>
                    <a:pt x="132549" y="226923"/>
                  </a:lnTo>
                  <a:lnTo>
                    <a:pt x="115265" y="225628"/>
                  </a:lnTo>
                  <a:lnTo>
                    <a:pt x="70751" y="203327"/>
                  </a:lnTo>
                  <a:lnTo>
                    <a:pt x="46037" y="156527"/>
                  </a:lnTo>
                  <a:lnTo>
                    <a:pt x="44208" y="136842"/>
                  </a:lnTo>
                  <a:lnTo>
                    <a:pt x="44145" y="136220"/>
                  </a:lnTo>
                  <a:lnTo>
                    <a:pt x="49961" y="97726"/>
                  </a:lnTo>
                  <a:lnTo>
                    <a:pt x="81800" y="57124"/>
                  </a:lnTo>
                  <a:lnTo>
                    <a:pt x="128981" y="42621"/>
                  </a:lnTo>
                  <a:lnTo>
                    <a:pt x="131419" y="42621"/>
                  </a:lnTo>
                  <a:lnTo>
                    <a:pt x="178587" y="55626"/>
                  </a:lnTo>
                  <a:lnTo>
                    <a:pt x="211543" y="95123"/>
                  </a:lnTo>
                  <a:lnTo>
                    <a:pt x="218363" y="133210"/>
                  </a:lnTo>
                  <a:lnTo>
                    <a:pt x="218414" y="133819"/>
                  </a:lnTo>
                  <a:lnTo>
                    <a:pt x="218414" y="35598"/>
                  </a:lnTo>
                  <a:lnTo>
                    <a:pt x="203911" y="24117"/>
                  </a:lnTo>
                  <a:lnTo>
                    <a:pt x="181457" y="12865"/>
                  </a:lnTo>
                  <a:lnTo>
                    <a:pt x="156654" y="6273"/>
                  </a:lnTo>
                  <a:lnTo>
                    <a:pt x="129476" y="4343"/>
                  </a:lnTo>
                  <a:lnTo>
                    <a:pt x="102374" y="7010"/>
                  </a:lnTo>
                  <a:lnTo>
                    <a:pt x="55626" y="26162"/>
                  </a:lnTo>
                  <a:lnTo>
                    <a:pt x="19951" y="62585"/>
                  </a:lnTo>
                  <a:lnTo>
                    <a:pt x="1955" y="109689"/>
                  </a:lnTo>
                  <a:lnTo>
                    <a:pt x="0" y="136842"/>
                  </a:lnTo>
                  <a:lnTo>
                    <a:pt x="2692" y="163664"/>
                  </a:lnTo>
                  <a:lnTo>
                    <a:pt x="21983" y="209956"/>
                  </a:lnTo>
                  <a:lnTo>
                    <a:pt x="58661" y="245338"/>
                  </a:lnTo>
                  <a:lnTo>
                    <a:pt x="105905" y="263182"/>
                  </a:lnTo>
                  <a:lnTo>
                    <a:pt x="133070" y="265125"/>
                  </a:lnTo>
                  <a:lnTo>
                    <a:pt x="160172" y="262432"/>
                  </a:lnTo>
                  <a:lnTo>
                    <a:pt x="184797" y="255155"/>
                  </a:lnTo>
                  <a:lnTo>
                    <a:pt x="206921" y="243281"/>
                  </a:lnTo>
                  <a:lnTo>
                    <a:pt x="226466" y="226923"/>
                  </a:lnTo>
                  <a:lnTo>
                    <a:pt x="242608" y="206908"/>
                  </a:lnTo>
                  <a:lnTo>
                    <a:pt x="253949" y="184670"/>
                  </a:lnTo>
                  <a:lnTo>
                    <a:pt x="260604" y="160108"/>
                  </a:lnTo>
                  <a:lnTo>
                    <a:pt x="262534" y="133819"/>
                  </a:lnTo>
                  <a:lnTo>
                    <a:pt x="262572" y="133210"/>
                  </a:lnTo>
                  <a:close/>
                </a:path>
                <a:path w="525779" h="265429">
                  <a:moveTo>
                    <a:pt x="525399" y="234061"/>
                  </a:moveTo>
                  <a:lnTo>
                    <a:pt x="524713" y="182727"/>
                  </a:lnTo>
                  <a:lnTo>
                    <a:pt x="507847" y="199936"/>
                  </a:lnTo>
                  <a:lnTo>
                    <a:pt x="488988" y="212318"/>
                  </a:lnTo>
                  <a:lnTo>
                    <a:pt x="468122" y="219875"/>
                  </a:lnTo>
                  <a:lnTo>
                    <a:pt x="445262" y="222618"/>
                  </a:lnTo>
                  <a:lnTo>
                    <a:pt x="427977" y="221322"/>
                  </a:lnTo>
                  <a:lnTo>
                    <a:pt x="383463" y="199009"/>
                  </a:lnTo>
                  <a:lnTo>
                    <a:pt x="358749" y="152222"/>
                  </a:lnTo>
                  <a:lnTo>
                    <a:pt x="356870" y="131914"/>
                  </a:lnTo>
                  <a:lnTo>
                    <a:pt x="358190" y="111556"/>
                  </a:lnTo>
                  <a:lnTo>
                    <a:pt x="381596" y="63830"/>
                  </a:lnTo>
                  <a:lnTo>
                    <a:pt x="425805" y="39992"/>
                  </a:lnTo>
                  <a:lnTo>
                    <a:pt x="443306" y="38214"/>
                  </a:lnTo>
                  <a:lnTo>
                    <a:pt x="466331" y="40208"/>
                  </a:lnTo>
                  <a:lnTo>
                    <a:pt x="487019" y="46863"/>
                  </a:lnTo>
                  <a:lnTo>
                    <a:pt x="505371" y="58166"/>
                  </a:lnTo>
                  <a:lnTo>
                    <a:pt x="521411" y="74142"/>
                  </a:lnTo>
                  <a:lnTo>
                    <a:pt x="520700" y="22809"/>
                  </a:lnTo>
                  <a:lnTo>
                    <a:pt x="502983" y="12611"/>
                  </a:lnTo>
                  <a:lnTo>
                    <a:pt x="484187" y="5410"/>
                  </a:lnTo>
                  <a:lnTo>
                    <a:pt x="464324" y="1206"/>
                  </a:lnTo>
                  <a:lnTo>
                    <a:pt x="443369" y="0"/>
                  </a:lnTo>
                  <a:lnTo>
                    <a:pt x="416001" y="2717"/>
                  </a:lnTo>
                  <a:lnTo>
                    <a:pt x="368820" y="22021"/>
                  </a:lnTo>
                  <a:lnTo>
                    <a:pt x="332841" y="58712"/>
                  </a:lnTo>
                  <a:lnTo>
                    <a:pt x="314693" y="105968"/>
                  </a:lnTo>
                  <a:lnTo>
                    <a:pt x="312724" y="133134"/>
                  </a:lnTo>
                  <a:lnTo>
                    <a:pt x="315417" y="159931"/>
                  </a:lnTo>
                  <a:lnTo>
                    <a:pt x="334695" y="206082"/>
                  </a:lnTo>
                  <a:lnTo>
                    <a:pt x="371436" y="241198"/>
                  </a:lnTo>
                  <a:lnTo>
                    <a:pt x="419290" y="258889"/>
                  </a:lnTo>
                  <a:lnTo>
                    <a:pt x="446976" y="260807"/>
                  </a:lnTo>
                  <a:lnTo>
                    <a:pt x="468210" y="258902"/>
                  </a:lnTo>
                  <a:lnTo>
                    <a:pt x="488365" y="253809"/>
                  </a:lnTo>
                  <a:lnTo>
                    <a:pt x="507428" y="245529"/>
                  </a:lnTo>
                  <a:lnTo>
                    <a:pt x="525399" y="23406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" name="object 119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7713545" y="8668259"/>
              <a:ext cx="198685" cy="249332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7957035" y="8667023"/>
              <a:ext cx="183795" cy="248264"/>
            </a:xfrm>
            <a:prstGeom prst="rect">
              <a:avLst/>
            </a:prstGeom>
          </p:spPr>
        </p:pic>
        <p:sp>
          <p:nvSpPr>
            <p:cNvPr id="121" name="object 121"/>
            <p:cNvSpPr/>
            <p:nvPr/>
          </p:nvSpPr>
          <p:spPr>
            <a:xfrm>
              <a:off x="8196346" y="8857814"/>
              <a:ext cx="60325" cy="60325"/>
            </a:xfrm>
            <a:custGeom>
              <a:avLst/>
              <a:gdLst/>
              <a:ahLst/>
              <a:cxnLst/>
              <a:rect l="l" t="t" r="r" b="b"/>
              <a:pathLst>
                <a:path w="60325" h="60325">
                  <a:moveTo>
                    <a:pt x="37475" y="0"/>
                  </a:moveTo>
                  <a:lnTo>
                    <a:pt x="21559" y="219"/>
                  </a:lnTo>
                  <a:lnTo>
                    <a:pt x="14648" y="3298"/>
                  </a:lnTo>
                  <a:lnTo>
                    <a:pt x="2869" y="15381"/>
                  </a:lnTo>
                  <a:lnTo>
                    <a:pt x="0" y="22397"/>
                  </a:lnTo>
                  <a:lnTo>
                    <a:pt x="209" y="38302"/>
                  </a:lnTo>
                  <a:lnTo>
                    <a:pt x="3298" y="45223"/>
                  </a:lnTo>
                  <a:lnTo>
                    <a:pt x="9350" y="51108"/>
                  </a:lnTo>
                  <a:lnTo>
                    <a:pt x="15381" y="56993"/>
                  </a:lnTo>
                  <a:lnTo>
                    <a:pt x="22376" y="59893"/>
                  </a:lnTo>
                  <a:lnTo>
                    <a:pt x="38312" y="59673"/>
                  </a:lnTo>
                  <a:lnTo>
                    <a:pt x="45223" y="56584"/>
                  </a:lnTo>
                  <a:lnTo>
                    <a:pt x="57003" y="44480"/>
                  </a:lnTo>
                  <a:lnTo>
                    <a:pt x="59882" y="37485"/>
                  </a:lnTo>
                  <a:lnTo>
                    <a:pt x="59663" y="21570"/>
                  </a:lnTo>
                  <a:lnTo>
                    <a:pt x="56595" y="14648"/>
                  </a:lnTo>
                  <a:lnTo>
                    <a:pt x="44480" y="2879"/>
                  </a:lnTo>
                  <a:lnTo>
                    <a:pt x="374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0"/>
              <a:ext cx="16931640" cy="2974340"/>
            </a:xfrm>
            <a:custGeom>
              <a:avLst/>
              <a:gdLst/>
              <a:ahLst/>
              <a:cxnLst/>
              <a:rect l="l" t="t" r="r" b="b"/>
              <a:pathLst>
                <a:path w="16931640" h="2974340">
                  <a:moveTo>
                    <a:pt x="16931421" y="0"/>
                  </a:moveTo>
                  <a:lnTo>
                    <a:pt x="0" y="0"/>
                  </a:lnTo>
                  <a:lnTo>
                    <a:pt x="0" y="2973731"/>
                  </a:lnTo>
                  <a:lnTo>
                    <a:pt x="16931421" y="2973731"/>
                  </a:lnTo>
                  <a:lnTo>
                    <a:pt x="16931421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0" y="0"/>
              <a:ext cx="3589654" cy="2859405"/>
            </a:xfrm>
            <a:custGeom>
              <a:avLst/>
              <a:gdLst/>
              <a:ahLst/>
              <a:cxnLst/>
              <a:rect l="l" t="t" r="r" b="b"/>
              <a:pathLst>
                <a:path w="3589654" h="2859405">
                  <a:moveTo>
                    <a:pt x="1243219" y="1514006"/>
                  </a:moveTo>
                  <a:lnTo>
                    <a:pt x="1013801" y="1514006"/>
                  </a:lnTo>
                  <a:lnTo>
                    <a:pt x="929720" y="2859138"/>
                  </a:lnTo>
                  <a:lnTo>
                    <a:pt x="1243219" y="1514006"/>
                  </a:lnTo>
                  <a:close/>
                </a:path>
                <a:path w="3589654" h="2859405">
                  <a:moveTo>
                    <a:pt x="1636046" y="1488132"/>
                  </a:moveTo>
                  <a:lnTo>
                    <a:pt x="1249249" y="1488132"/>
                  </a:lnTo>
                  <a:lnTo>
                    <a:pt x="2048063" y="2755821"/>
                  </a:lnTo>
                  <a:lnTo>
                    <a:pt x="1636046" y="1488132"/>
                  </a:lnTo>
                  <a:close/>
                </a:path>
                <a:path w="3589654" h="2859405">
                  <a:moveTo>
                    <a:pt x="1976544" y="1298410"/>
                  </a:moveTo>
                  <a:lnTo>
                    <a:pt x="811996" y="1298410"/>
                  </a:lnTo>
                  <a:lnTo>
                    <a:pt x="118237" y="2397351"/>
                  </a:lnTo>
                  <a:lnTo>
                    <a:pt x="1013801" y="1514006"/>
                  </a:lnTo>
                  <a:lnTo>
                    <a:pt x="1243219" y="1514006"/>
                  </a:lnTo>
                  <a:lnTo>
                    <a:pt x="1249249" y="1488132"/>
                  </a:lnTo>
                  <a:lnTo>
                    <a:pt x="1636046" y="1488132"/>
                  </a:lnTo>
                  <a:lnTo>
                    <a:pt x="1594003" y="1358775"/>
                  </a:lnTo>
                  <a:lnTo>
                    <a:pt x="2058130" y="1358775"/>
                  </a:lnTo>
                  <a:lnTo>
                    <a:pt x="1976544" y="1298410"/>
                  </a:lnTo>
                  <a:close/>
                </a:path>
                <a:path w="3589654" h="2859405">
                  <a:moveTo>
                    <a:pt x="2058130" y="1358775"/>
                  </a:moveTo>
                  <a:lnTo>
                    <a:pt x="1594003" y="1358775"/>
                  </a:lnTo>
                  <a:lnTo>
                    <a:pt x="2897325" y="1979688"/>
                  </a:lnTo>
                  <a:lnTo>
                    <a:pt x="2058130" y="1358775"/>
                  </a:lnTo>
                  <a:close/>
                </a:path>
                <a:path w="3589654" h="2859405">
                  <a:moveTo>
                    <a:pt x="0" y="191193"/>
                  </a:moveTo>
                  <a:lnTo>
                    <a:pt x="0" y="314235"/>
                  </a:lnTo>
                  <a:lnTo>
                    <a:pt x="769955" y="1039696"/>
                  </a:lnTo>
                  <a:lnTo>
                    <a:pt x="0" y="1187141"/>
                  </a:lnTo>
                  <a:lnTo>
                    <a:pt x="0" y="1349192"/>
                  </a:lnTo>
                  <a:lnTo>
                    <a:pt x="811996" y="1298410"/>
                  </a:lnTo>
                  <a:lnTo>
                    <a:pt x="1976544" y="1298410"/>
                  </a:lnTo>
                  <a:lnTo>
                    <a:pt x="1720125" y="1108688"/>
                  </a:lnTo>
                  <a:lnTo>
                    <a:pt x="3589618" y="901721"/>
                  </a:lnTo>
                  <a:lnTo>
                    <a:pt x="1694901" y="901721"/>
                  </a:lnTo>
                  <a:lnTo>
                    <a:pt x="1821141" y="711999"/>
                  </a:lnTo>
                  <a:lnTo>
                    <a:pt x="1501504" y="711999"/>
                  </a:lnTo>
                  <a:lnTo>
                    <a:pt x="1495617" y="634378"/>
                  </a:lnTo>
                  <a:lnTo>
                    <a:pt x="929720" y="634378"/>
                  </a:lnTo>
                  <a:lnTo>
                    <a:pt x="0" y="191193"/>
                  </a:lnTo>
                  <a:close/>
                </a:path>
                <a:path w="3589654" h="2859405">
                  <a:moveTo>
                    <a:pt x="2294903" y="0"/>
                  </a:moveTo>
                  <a:lnTo>
                    <a:pt x="2184708" y="0"/>
                  </a:lnTo>
                  <a:lnTo>
                    <a:pt x="1501504" y="711999"/>
                  </a:lnTo>
                  <a:lnTo>
                    <a:pt x="1821141" y="711999"/>
                  </a:lnTo>
                  <a:lnTo>
                    <a:pt x="2294903" y="0"/>
                  </a:lnTo>
                  <a:close/>
                </a:path>
                <a:path w="3589654" h="2859405">
                  <a:moveTo>
                    <a:pt x="1447505" y="0"/>
                  </a:moveTo>
                  <a:lnTo>
                    <a:pt x="1041109" y="0"/>
                  </a:lnTo>
                  <a:lnTo>
                    <a:pt x="929720" y="634378"/>
                  </a:lnTo>
                  <a:lnTo>
                    <a:pt x="1495617" y="634378"/>
                  </a:lnTo>
                  <a:lnTo>
                    <a:pt x="1447505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28471" y="537990"/>
              <a:ext cx="15615919" cy="1990089"/>
            </a:xfrm>
            <a:custGeom>
              <a:avLst/>
              <a:gdLst/>
              <a:ahLst/>
              <a:cxnLst/>
              <a:rect l="l" t="t" r="r" b="b"/>
              <a:pathLst>
                <a:path w="15615919" h="1990089">
                  <a:moveTo>
                    <a:pt x="394652" y="113639"/>
                  </a:moveTo>
                  <a:lnTo>
                    <a:pt x="299554" y="47548"/>
                  </a:lnTo>
                  <a:lnTo>
                    <a:pt x="156908" y="64198"/>
                  </a:lnTo>
                  <a:lnTo>
                    <a:pt x="14262" y="190195"/>
                  </a:lnTo>
                  <a:lnTo>
                    <a:pt x="61810" y="332841"/>
                  </a:lnTo>
                  <a:lnTo>
                    <a:pt x="156908" y="142646"/>
                  </a:lnTo>
                  <a:lnTo>
                    <a:pt x="281482" y="142646"/>
                  </a:lnTo>
                  <a:lnTo>
                    <a:pt x="284810" y="285292"/>
                  </a:lnTo>
                  <a:lnTo>
                    <a:pt x="14262" y="523024"/>
                  </a:lnTo>
                  <a:lnTo>
                    <a:pt x="14262" y="682790"/>
                  </a:lnTo>
                  <a:lnTo>
                    <a:pt x="380860" y="713219"/>
                  </a:lnTo>
                  <a:lnTo>
                    <a:pt x="394652" y="538721"/>
                  </a:lnTo>
                  <a:lnTo>
                    <a:pt x="156908" y="548220"/>
                  </a:lnTo>
                  <a:lnTo>
                    <a:pt x="360883" y="332841"/>
                  </a:lnTo>
                  <a:lnTo>
                    <a:pt x="394652" y="113639"/>
                  </a:lnTo>
                  <a:close/>
                </a:path>
                <a:path w="15615919" h="1990089">
                  <a:moveTo>
                    <a:pt x="573417" y="1315631"/>
                  </a:moveTo>
                  <a:lnTo>
                    <a:pt x="572477" y="1314526"/>
                  </a:lnTo>
                  <a:lnTo>
                    <a:pt x="332828" y="1314526"/>
                  </a:lnTo>
                  <a:lnTo>
                    <a:pt x="163563" y="1617878"/>
                  </a:lnTo>
                  <a:lnTo>
                    <a:pt x="95097" y="1314526"/>
                  </a:lnTo>
                  <a:lnTo>
                    <a:pt x="0" y="1314526"/>
                  </a:lnTo>
                  <a:lnTo>
                    <a:pt x="20916" y="1980196"/>
                  </a:lnTo>
                  <a:lnTo>
                    <a:pt x="142646" y="1980196"/>
                  </a:lnTo>
                  <a:lnTo>
                    <a:pt x="163563" y="1724863"/>
                  </a:lnTo>
                  <a:lnTo>
                    <a:pt x="523024" y="1980196"/>
                  </a:lnTo>
                  <a:lnTo>
                    <a:pt x="570572" y="1885099"/>
                  </a:lnTo>
                  <a:lnTo>
                    <a:pt x="332828" y="1694916"/>
                  </a:lnTo>
                  <a:lnTo>
                    <a:pt x="383324" y="1622348"/>
                  </a:lnTo>
                  <a:lnTo>
                    <a:pt x="427888" y="1557451"/>
                  </a:lnTo>
                  <a:lnTo>
                    <a:pt x="466496" y="1500225"/>
                  </a:lnTo>
                  <a:lnTo>
                    <a:pt x="499173" y="1450657"/>
                  </a:lnTo>
                  <a:lnTo>
                    <a:pt x="525894" y="1408772"/>
                  </a:lnTo>
                  <a:lnTo>
                    <a:pt x="546696" y="1374546"/>
                  </a:lnTo>
                  <a:lnTo>
                    <a:pt x="570458" y="1329080"/>
                  </a:lnTo>
                  <a:lnTo>
                    <a:pt x="573417" y="1317853"/>
                  </a:lnTo>
                  <a:lnTo>
                    <a:pt x="573417" y="1315631"/>
                  </a:lnTo>
                  <a:close/>
                </a:path>
                <a:path w="15615919" h="1990089">
                  <a:moveTo>
                    <a:pt x="677087" y="650455"/>
                  </a:moveTo>
                  <a:lnTo>
                    <a:pt x="568210" y="581990"/>
                  </a:lnTo>
                  <a:lnTo>
                    <a:pt x="486892" y="670433"/>
                  </a:lnTo>
                  <a:lnTo>
                    <a:pt x="578662" y="768388"/>
                  </a:lnTo>
                  <a:lnTo>
                    <a:pt x="677087" y="650455"/>
                  </a:lnTo>
                  <a:close/>
                </a:path>
                <a:path w="15615919" h="1990089">
                  <a:moveTo>
                    <a:pt x="1227213" y="1980196"/>
                  </a:moveTo>
                  <a:lnTo>
                    <a:pt x="1172679" y="1790001"/>
                  </a:lnTo>
                  <a:lnTo>
                    <a:pt x="1139418" y="1673987"/>
                  </a:lnTo>
                  <a:lnTo>
                    <a:pt x="1063612" y="1409623"/>
                  </a:lnTo>
                  <a:lnTo>
                    <a:pt x="1037018" y="1316888"/>
                  </a:lnTo>
                  <a:lnTo>
                    <a:pt x="989469" y="1316647"/>
                  </a:lnTo>
                  <a:lnTo>
                    <a:pt x="989469" y="1673987"/>
                  </a:lnTo>
                  <a:lnTo>
                    <a:pt x="799287" y="1673987"/>
                  </a:lnTo>
                  <a:lnTo>
                    <a:pt x="876300" y="1409623"/>
                  </a:lnTo>
                  <a:lnTo>
                    <a:pt x="989469" y="1673987"/>
                  </a:lnTo>
                  <a:lnTo>
                    <a:pt x="989469" y="1316647"/>
                  </a:lnTo>
                  <a:lnTo>
                    <a:pt x="772655" y="1315478"/>
                  </a:lnTo>
                  <a:lnTo>
                    <a:pt x="609092" y="1980196"/>
                  </a:lnTo>
                  <a:lnTo>
                    <a:pt x="751738" y="1980196"/>
                  </a:lnTo>
                  <a:lnTo>
                    <a:pt x="846823" y="1790001"/>
                  </a:lnTo>
                  <a:lnTo>
                    <a:pt x="941920" y="1790001"/>
                  </a:lnTo>
                  <a:lnTo>
                    <a:pt x="1037018" y="1980196"/>
                  </a:lnTo>
                  <a:lnTo>
                    <a:pt x="1227213" y="1980196"/>
                  </a:lnTo>
                  <a:close/>
                </a:path>
                <a:path w="15615919" h="1990089">
                  <a:moveTo>
                    <a:pt x="1563382" y="618172"/>
                  </a:moveTo>
                  <a:lnTo>
                    <a:pt x="1446885" y="618172"/>
                  </a:lnTo>
                  <a:lnTo>
                    <a:pt x="1448638" y="572058"/>
                  </a:lnTo>
                  <a:lnTo>
                    <a:pt x="1463167" y="189763"/>
                  </a:lnTo>
                  <a:lnTo>
                    <a:pt x="1468755" y="42837"/>
                  </a:lnTo>
                  <a:lnTo>
                    <a:pt x="1367015" y="47205"/>
                  </a:lnTo>
                  <a:lnTo>
                    <a:pt x="1367015" y="189763"/>
                  </a:lnTo>
                  <a:lnTo>
                    <a:pt x="1329918" y="559206"/>
                  </a:lnTo>
                  <a:lnTo>
                    <a:pt x="1161592" y="572058"/>
                  </a:lnTo>
                  <a:lnTo>
                    <a:pt x="1226743" y="216865"/>
                  </a:lnTo>
                  <a:lnTo>
                    <a:pt x="1367015" y="189763"/>
                  </a:lnTo>
                  <a:lnTo>
                    <a:pt x="1367015" y="47205"/>
                  </a:lnTo>
                  <a:lnTo>
                    <a:pt x="1135926" y="57099"/>
                  </a:lnTo>
                  <a:lnTo>
                    <a:pt x="1056043" y="602488"/>
                  </a:lnTo>
                  <a:lnTo>
                    <a:pt x="970445" y="618172"/>
                  </a:lnTo>
                  <a:lnTo>
                    <a:pt x="961415" y="855903"/>
                  </a:lnTo>
                  <a:lnTo>
                    <a:pt x="1088377" y="855903"/>
                  </a:lnTo>
                  <a:lnTo>
                    <a:pt x="1104061" y="713270"/>
                  </a:lnTo>
                  <a:lnTo>
                    <a:pt x="1392682" y="708507"/>
                  </a:lnTo>
                  <a:lnTo>
                    <a:pt x="1376514" y="855903"/>
                  </a:lnTo>
                  <a:lnTo>
                    <a:pt x="1550543" y="855903"/>
                  </a:lnTo>
                  <a:lnTo>
                    <a:pt x="1558505" y="708507"/>
                  </a:lnTo>
                  <a:lnTo>
                    <a:pt x="1563382" y="618172"/>
                  </a:lnTo>
                  <a:close/>
                </a:path>
                <a:path w="15615919" h="1990089">
                  <a:moveTo>
                    <a:pt x="1821561" y="1314526"/>
                  </a:moveTo>
                  <a:lnTo>
                    <a:pt x="1260487" y="1314526"/>
                  </a:lnTo>
                  <a:lnTo>
                    <a:pt x="1260487" y="1472387"/>
                  </a:lnTo>
                  <a:lnTo>
                    <a:pt x="1445933" y="1484744"/>
                  </a:lnTo>
                  <a:lnTo>
                    <a:pt x="1425486" y="1980196"/>
                  </a:lnTo>
                  <a:lnTo>
                    <a:pt x="1706029" y="1980196"/>
                  </a:lnTo>
                  <a:lnTo>
                    <a:pt x="1636128" y="1504721"/>
                  </a:lnTo>
                  <a:lnTo>
                    <a:pt x="1821561" y="1475232"/>
                  </a:lnTo>
                  <a:lnTo>
                    <a:pt x="1821561" y="1314526"/>
                  </a:lnTo>
                  <a:close/>
                </a:path>
                <a:path w="15615919" h="1990089">
                  <a:moveTo>
                    <a:pt x="2222411" y="349034"/>
                  </a:moveTo>
                  <a:lnTo>
                    <a:pt x="2195271" y="176441"/>
                  </a:lnTo>
                  <a:lnTo>
                    <a:pt x="2189594" y="140309"/>
                  </a:lnTo>
                  <a:lnTo>
                    <a:pt x="2080234" y="95923"/>
                  </a:lnTo>
                  <a:lnTo>
                    <a:pt x="2080234" y="469811"/>
                  </a:lnTo>
                  <a:lnTo>
                    <a:pt x="1966595" y="581545"/>
                  </a:lnTo>
                  <a:lnTo>
                    <a:pt x="1787334" y="559206"/>
                  </a:lnTo>
                  <a:lnTo>
                    <a:pt x="1722678" y="335724"/>
                  </a:lnTo>
                  <a:lnTo>
                    <a:pt x="1837258" y="176441"/>
                  </a:lnTo>
                  <a:lnTo>
                    <a:pt x="2064550" y="231609"/>
                  </a:lnTo>
                  <a:lnTo>
                    <a:pt x="2080234" y="469811"/>
                  </a:lnTo>
                  <a:lnTo>
                    <a:pt x="2080234" y="95923"/>
                  </a:lnTo>
                  <a:lnTo>
                    <a:pt x="1997506" y="62331"/>
                  </a:lnTo>
                  <a:lnTo>
                    <a:pt x="1709356" y="44246"/>
                  </a:lnTo>
                  <a:lnTo>
                    <a:pt x="1584299" y="236347"/>
                  </a:lnTo>
                  <a:lnTo>
                    <a:pt x="1584299" y="476465"/>
                  </a:lnTo>
                  <a:lnTo>
                    <a:pt x="1692706" y="701852"/>
                  </a:lnTo>
                  <a:lnTo>
                    <a:pt x="1997506" y="716597"/>
                  </a:lnTo>
                  <a:lnTo>
                    <a:pt x="2206231" y="620534"/>
                  </a:lnTo>
                  <a:lnTo>
                    <a:pt x="2208555" y="581545"/>
                  </a:lnTo>
                  <a:lnTo>
                    <a:pt x="2222411" y="349034"/>
                  </a:lnTo>
                  <a:close/>
                </a:path>
                <a:path w="15615919" h="1990089">
                  <a:moveTo>
                    <a:pt x="2307031" y="1266977"/>
                  </a:moveTo>
                  <a:lnTo>
                    <a:pt x="1879104" y="1314526"/>
                  </a:lnTo>
                  <a:lnTo>
                    <a:pt x="1879104" y="1980196"/>
                  </a:lnTo>
                  <a:lnTo>
                    <a:pt x="2307031" y="1954530"/>
                  </a:lnTo>
                  <a:lnTo>
                    <a:pt x="2307031" y="1816633"/>
                  </a:lnTo>
                  <a:lnTo>
                    <a:pt x="2021751" y="1824240"/>
                  </a:lnTo>
                  <a:lnTo>
                    <a:pt x="2021751" y="1694916"/>
                  </a:lnTo>
                  <a:lnTo>
                    <a:pt x="2307031" y="1674939"/>
                  </a:lnTo>
                  <a:lnTo>
                    <a:pt x="2307031" y="1552270"/>
                  </a:lnTo>
                  <a:lnTo>
                    <a:pt x="1991321" y="1552270"/>
                  </a:lnTo>
                  <a:lnTo>
                    <a:pt x="1998916" y="1457172"/>
                  </a:lnTo>
                  <a:lnTo>
                    <a:pt x="2307031" y="1409623"/>
                  </a:lnTo>
                  <a:lnTo>
                    <a:pt x="2307031" y="1266977"/>
                  </a:lnTo>
                  <a:close/>
                </a:path>
                <a:path w="15615919" h="1990089">
                  <a:moveTo>
                    <a:pt x="2804871" y="523024"/>
                  </a:moveTo>
                  <a:lnTo>
                    <a:pt x="2720238" y="438391"/>
                  </a:lnTo>
                  <a:lnTo>
                    <a:pt x="2662224" y="380390"/>
                  </a:lnTo>
                  <a:lnTo>
                    <a:pt x="2718130" y="309054"/>
                  </a:lnTo>
                  <a:lnTo>
                    <a:pt x="2789656" y="217766"/>
                  </a:lnTo>
                  <a:lnTo>
                    <a:pt x="2717406" y="138849"/>
                  </a:lnTo>
                  <a:lnTo>
                    <a:pt x="2647492" y="62484"/>
                  </a:lnTo>
                  <a:lnTo>
                    <a:pt x="2647492" y="566775"/>
                  </a:lnTo>
                  <a:lnTo>
                    <a:pt x="2413558" y="629069"/>
                  </a:lnTo>
                  <a:lnTo>
                    <a:pt x="2428290" y="438391"/>
                  </a:lnTo>
                  <a:lnTo>
                    <a:pt x="2647492" y="566775"/>
                  </a:lnTo>
                  <a:lnTo>
                    <a:pt x="2647492" y="62484"/>
                  </a:lnTo>
                  <a:lnTo>
                    <a:pt x="2641308" y="55727"/>
                  </a:lnTo>
                  <a:lnTo>
                    <a:pt x="2641308" y="236308"/>
                  </a:lnTo>
                  <a:lnTo>
                    <a:pt x="2429243" y="309054"/>
                  </a:lnTo>
                  <a:lnTo>
                    <a:pt x="2424519" y="298424"/>
                  </a:lnTo>
                  <a:lnTo>
                    <a:pt x="2420328" y="266496"/>
                  </a:lnTo>
                  <a:lnTo>
                    <a:pt x="2416670" y="213309"/>
                  </a:lnTo>
                  <a:lnTo>
                    <a:pt x="2413558" y="138849"/>
                  </a:lnTo>
                  <a:lnTo>
                    <a:pt x="2641308" y="236308"/>
                  </a:lnTo>
                  <a:lnTo>
                    <a:pt x="2641308" y="55727"/>
                  </a:lnTo>
                  <a:lnTo>
                    <a:pt x="2614676" y="26631"/>
                  </a:lnTo>
                  <a:lnTo>
                    <a:pt x="2264245" y="68935"/>
                  </a:lnTo>
                  <a:lnTo>
                    <a:pt x="2281847" y="713219"/>
                  </a:lnTo>
                  <a:lnTo>
                    <a:pt x="2757322" y="684695"/>
                  </a:lnTo>
                  <a:lnTo>
                    <a:pt x="2773680" y="629069"/>
                  </a:lnTo>
                  <a:lnTo>
                    <a:pt x="2804871" y="523024"/>
                  </a:lnTo>
                  <a:close/>
                </a:path>
                <a:path w="15615919" h="1990089">
                  <a:moveTo>
                    <a:pt x="2855264" y="1314526"/>
                  </a:moveTo>
                  <a:lnTo>
                    <a:pt x="2364562" y="1314526"/>
                  </a:lnTo>
                  <a:lnTo>
                    <a:pt x="2378824" y="1980196"/>
                  </a:lnTo>
                  <a:lnTo>
                    <a:pt x="2507208" y="1984959"/>
                  </a:lnTo>
                  <a:lnTo>
                    <a:pt x="2530983" y="1481416"/>
                  </a:lnTo>
                  <a:lnTo>
                    <a:pt x="2840050" y="1487601"/>
                  </a:lnTo>
                  <a:lnTo>
                    <a:pt x="2855264" y="1314526"/>
                  </a:lnTo>
                  <a:close/>
                </a:path>
                <a:path w="15615919" h="1990089">
                  <a:moveTo>
                    <a:pt x="3279889" y="0"/>
                  </a:moveTo>
                  <a:lnTo>
                    <a:pt x="2851950" y="47548"/>
                  </a:lnTo>
                  <a:lnTo>
                    <a:pt x="2851950" y="713219"/>
                  </a:lnTo>
                  <a:lnTo>
                    <a:pt x="3279889" y="687552"/>
                  </a:lnTo>
                  <a:lnTo>
                    <a:pt x="3279889" y="549656"/>
                  </a:lnTo>
                  <a:lnTo>
                    <a:pt x="2994596" y="557263"/>
                  </a:lnTo>
                  <a:lnTo>
                    <a:pt x="2994596" y="427939"/>
                  </a:lnTo>
                  <a:lnTo>
                    <a:pt x="3279889" y="407962"/>
                  </a:lnTo>
                  <a:lnTo>
                    <a:pt x="3279889" y="285292"/>
                  </a:lnTo>
                  <a:lnTo>
                    <a:pt x="2964167" y="285292"/>
                  </a:lnTo>
                  <a:lnTo>
                    <a:pt x="2971774" y="190195"/>
                  </a:lnTo>
                  <a:lnTo>
                    <a:pt x="3279889" y="142646"/>
                  </a:lnTo>
                  <a:lnTo>
                    <a:pt x="3279889" y="0"/>
                  </a:lnTo>
                  <a:close/>
                </a:path>
                <a:path w="15615919" h="1990089">
                  <a:moveTo>
                    <a:pt x="3532365" y="1615986"/>
                  </a:moveTo>
                  <a:lnTo>
                    <a:pt x="3505225" y="1443393"/>
                  </a:lnTo>
                  <a:lnTo>
                    <a:pt x="3499548" y="1407248"/>
                  </a:lnTo>
                  <a:lnTo>
                    <a:pt x="3390188" y="1362862"/>
                  </a:lnTo>
                  <a:lnTo>
                    <a:pt x="3390188" y="1736763"/>
                  </a:lnTo>
                  <a:lnTo>
                    <a:pt x="3276549" y="1848497"/>
                  </a:lnTo>
                  <a:lnTo>
                    <a:pt x="3097288" y="1826158"/>
                  </a:lnTo>
                  <a:lnTo>
                    <a:pt x="3032620" y="1602676"/>
                  </a:lnTo>
                  <a:lnTo>
                    <a:pt x="3147212" y="1443393"/>
                  </a:lnTo>
                  <a:lnTo>
                    <a:pt x="3374504" y="1498549"/>
                  </a:lnTo>
                  <a:lnTo>
                    <a:pt x="3390188" y="1736763"/>
                  </a:lnTo>
                  <a:lnTo>
                    <a:pt x="3390188" y="1362862"/>
                  </a:lnTo>
                  <a:lnTo>
                    <a:pt x="3307461" y="1329283"/>
                  </a:lnTo>
                  <a:lnTo>
                    <a:pt x="3019310" y="1311198"/>
                  </a:lnTo>
                  <a:lnTo>
                    <a:pt x="2894253" y="1503299"/>
                  </a:lnTo>
                  <a:lnTo>
                    <a:pt x="2894253" y="1743417"/>
                  </a:lnTo>
                  <a:lnTo>
                    <a:pt x="3002661" y="1968792"/>
                  </a:lnTo>
                  <a:lnTo>
                    <a:pt x="3307461" y="1983536"/>
                  </a:lnTo>
                  <a:lnTo>
                    <a:pt x="3516185" y="1887486"/>
                  </a:lnTo>
                  <a:lnTo>
                    <a:pt x="3518509" y="1848497"/>
                  </a:lnTo>
                  <a:lnTo>
                    <a:pt x="3532365" y="1615986"/>
                  </a:lnTo>
                  <a:close/>
                </a:path>
                <a:path w="15615919" h="1990089">
                  <a:moveTo>
                    <a:pt x="3817658" y="237693"/>
                  </a:moveTo>
                  <a:lnTo>
                    <a:pt x="3775773" y="163982"/>
                  </a:lnTo>
                  <a:lnTo>
                    <a:pt x="3706876" y="42735"/>
                  </a:lnTo>
                  <a:lnTo>
                    <a:pt x="3679774" y="43154"/>
                  </a:lnTo>
                  <a:lnTo>
                    <a:pt x="3679774" y="232930"/>
                  </a:lnTo>
                  <a:lnTo>
                    <a:pt x="3664559" y="346100"/>
                  </a:lnTo>
                  <a:lnTo>
                    <a:pt x="3518103" y="367969"/>
                  </a:lnTo>
                  <a:lnTo>
                    <a:pt x="3540442" y="163982"/>
                  </a:lnTo>
                  <a:lnTo>
                    <a:pt x="3679774" y="232930"/>
                  </a:lnTo>
                  <a:lnTo>
                    <a:pt x="3679774" y="43154"/>
                  </a:lnTo>
                  <a:lnTo>
                    <a:pt x="3389719" y="47498"/>
                  </a:lnTo>
                  <a:lnTo>
                    <a:pt x="3342170" y="717931"/>
                  </a:lnTo>
                  <a:lnTo>
                    <a:pt x="3478644" y="713168"/>
                  </a:lnTo>
                  <a:lnTo>
                    <a:pt x="3512388" y="505853"/>
                  </a:lnTo>
                  <a:lnTo>
                    <a:pt x="3791978" y="493496"/>
                  </a:lnTo>
                  <a:lnTo>
                    <a:pt x="3804577" y="367969"/>
                  </a:lnTo>
                  <a:lnTo>
                    <a:pt x="3817658" y="237693"/>
                  </a:lnTo>
                  <a:close/>
                </a:path>
                <a:path w="15615919" h="1990089">
                  <a:moveTo>
                    <a:pt x="4053014" y="1504721"/>
                  </a:moveTo>
                  <a:lnTo>
                    <a:pt x="4011130" y="1431010"/>
                  </a:lnTo>
                  <a:lnTo>
                    <a:pt x="3942232" y="1309776"/>
                  </a:lnTo>
                  <a:lnTo>
                    <a:pt x="3915118" y="1310182"/>
                  </a:lnTo>
                  <a:lnTo>
                    <a:pt x="3915118" y="1499958"/>
                  </a:lnTo>
                  <a:lnTo>
                    <a:pt x="3899903" y="1613128"/>
                  </a:lnTo>
                  <a:lnTo>
                    <a:pt x="3753447" y="1634998"/>
                  </a:lnTo>
                  <a:lnTo>
                    <a:pt x="3775799" y="1431010"/>
                  </a:lnTo>
                  <a:lnTo>
                    <a:pt x="3915118" y="1499958"/>
                  </a:lnTo>
                  <a:lnTo>
                    <a:pt x="3915118" y="1310182"/>
                  </a:lnTo>
                  <a:lnTo>
                    <a:pt x="3625075" y="1314526"/>
                  </a:lnTo>
                  <a:lnTo>
                    <a:pt x="3577526" y="1984959"/>
                  </a:lnTo>
                  <a:lnTo>
                    <a:pt x="3714000" y="1980196"/>
                  </a:lnTo>
                  <a:lnTo>
                    <a:pt x="3747744" y="1772881"/>
                  </a:lnTo>
                  <a:lnTo>
                    <a:pt x="4027335" y="1760537"/>
                  </a:lnTo>
                  <a:lnTo>
                    <a:pt x="4039933" y="1634998"/>
                  </a:lnTo>
                  <a:lnTo>
                    <a:pt x="4053014" y="1504721"/>
                  </a:lnTo>
                  <a:close/>
                </a:path>
                <a:path w="15615919" h="1990089">
                  <a:moveTo>
                    <a:pt x="4407268" y="722731"/>
                  </a:moveTo>
                  <a:lnTo>
                    <a:pt x="4354957" y="47548"/>
                  </a:lnTo>
                  <a:lnTo>
                    <a:pt x="4164761" y="42799"/>
                  </a:lnTo>
                  <a:lnTo>
                    <a:pt x="4041140" y="427939"/>
                  </a:lnTo>
                  <a:lnTo>
                    <a:pt x="3997388" y="61810"/>
                  </a:lnTo>
                  <a:lnTo>
                    <a:pt x="3860457" y="42799"/>
                  </a:lnTo>
                  <a:lnTo>
                    <a:pt x="3896588" y="713219"/>
                  </a:lnTo>
                  <a:lnTo>
                    <a:pt x="4060152" y="717981"/>
                  </a:lnTo>
                  <a:lnTo>
                    <a:pt x="4194251" y="285292"/>
                  </a:lnTo>
                  <a:lnTo>
                    <a:pt x="4231335" y="713219"/>
                  </a:lnTo>
                  <a:lnTo>
                    <a:pt x="4407268" y="722731"/>
                  </a:lnTo>
                  <a:close/>
                </a:path>
                <a:path w="15615919" h="1990089">
                  <a:moveTo>
                    <a:pt x="4642624" y="1989709"/>
                  </a:moveTo>
                  <a:lnTo>
                    <a:pt x="4590300" y="1314526"/>
                  </a:lnTo>
                  <a:lnTo>
                    <a:pt x="4400118" y="1309776"/>
                  </a:lnTo>
                  <a:lnTo>
                    <a:pt x="4276496" y="1694916"/>
                  </a:lnTo>
                  <a:lnTo>
                    <a:pt x="4232745" y="1328788"/>
                  </a:lnTo>
                  <a:lnTo>
                    <a:pt x="4095813" y="1309776"/>
                  </a:lnTo>
                  <a:lnTo>
                    <a:pt x="4131945" y="1980196"/>
                  </a:lnTo>
                  <a:lnTo>
                    <a:pt x="4295508" y="1984959"/>
                  </a:lnTo>
                  <a:lnTo>
                    <a:pt x="4429595" y="1552270"/>
                  </a:lnTo>
                  <a:lnTo>
                    <a:pt x="4466691" y="1980196"/>
                  </a:lnTo>
                  <a:lnTo>
                    <a:pt x="4642624" y="1989709"/>
                  </a:lnTo>
                  <a:close/>
                </a:path>
                <a:path w="15615919" h="1990089">
                  <a:moveTo>
                    <a:pt x="4887963" y="0"/>
                  </a:moveTo>
                  <a:lnTo>
                    <a:pt x="4460024" y="47548"/>
                  </a:lnTo>
                  <a:lnTo>
                    <a:pt x="4460024" y="713219"/>
                  </a:lnTo>
                  <a:lnTo>
                    <a:pt x="4887963" y="687552"/>
                  </a:lnTo>
                  <a:lnTo>
                    <a:pt x="4887963" y="549656"/>
                  </a:lnTo>
                  <a:lnTo>
                    <a:pt x="4602670" y="557263"/>
                  </a:lnTo>
                  <a:lnTo>
                    <a:pt x="4602670" y="427939"/>
                  </a:lnTo>
                  <a:lnTo>
                    <a:pt x="4887963" y="407962"/>
                  </a:lnTo>
                  <a:lnTo>
                    <a:pt x="4887963" y="285292"/>
                  </a:lnTo>
                  <a:lnTo>
                    <a:pt x="4572241" y="285292"/>
                  </a:lnTo>
                  <a:lnTo>
                    <a:pt x="4579848" y="190195"/>
                  </a:lnTo>
                  <a:lnTo>
                    <a:pt x="4887963" y="142646"/>
                  </a:lnTo>
                  <a:lnTo>
                    <a:pt x="4887963" y="0"/>
                  </a:lnTo>
                  <a:close/>
                </a:path>
                <a:path w="15615919" h="1990089">
                  <a:moveTo>
                    <a:pt x="5208930" y="1980196"/>
                  </a:moveTo>
                  <a:lnTo>
                    <a:pt x="5196586" y="1724863"/>
                  </a:lnTo>
                  <a:lnTo>
                    <a:pt x="5196510" y="1723440"/>
                  </a:lnTo>
                  <a:lnTo>
                    <a:pt x="5190553" y="1600288"/>
                  </a:lnTo>
                  <a:lnTo>
                    <a:pt x="5181473" y="1412468"/>
                  </a:lnTo>
                  <a:lnTo>
                    <a:pt x="5177548" y="1331175"/>
                  </a:lnTo>
                  <a:lnTo>
                    <a:pt x="5056771" y="1324508"/>
                  </a:lnTo>
                  <a:lnTo>
                    <a:pt x="5056771" y="1424368"/>
                  </a:lnTo>
                  <a:lnTo>
                    <a:pt x="5055463" y="1586509"/>
                  </a:lnTo>
                  <a:lnTo>
                    <a:pt x="5055349" y="1600288"/>
                  </a:lnTo>
                  <a:lnTo>
                    <a:pt x="4910798" y="1586509"/>
                  </a:lnTo>
                  <a:lnTo>
                    <a:pt x="4838535" y="1464310"/>
                  </a:lnTo>
                  <a:lnTo>
                    <a:pt x="4967389" y="1412468"/>
                  </a:lnTo>
                  <a:lnTo>
                    <a:pt x="5056771" y="1424368"/>
                  </a:lnTo>
                  <a:lnTo>
                    <a:pt x="5056771" y="1324508"/>
                  </a:lnTo>
                  <a:lnTo>
                    <a:pt x="4876089" y="1314526"/>
                  </a:lnTo>
                  <a:lnTo>
                    <a:pt x="4702530" y="1362075"/>
                  </a:lnTo>
                  <a:lnTo>
                    <a:pt x="4719637" y="1599819"/>
                  </a:lnTo>
                  <a:lnTo>
                    <a:pt x="4828540" y="1694916"/>
                  </a:lnTo>
                  <a:lnTo>
                    <a:pt x="4685893" y="1980196"/>
                  </a:lnTo>
                  <a:lnTo>
                    <a:pt x="4876089" y="1980196"/>
                  </a:lnTo>
                  <a:lnTo>
                    <a:pt x="4923637" y="1724863"/>
                  </a:lnTo>
                  <a:lnTo>
                    <a:pt x="5005413" y="1723440"/>
                  </a:lnTo>
                  <a:lnTo>
                    <a:pt x="5039169" y="1980196"/>
                  </a:lnTo>
                  <a:lnTo>
                    <a:pt x="5208930" y="1980196"/>
                  </a:lnTo>
                  <a:close/>
                </a:path>
                <a:path w="15615919" h="1990089">
                  <a:moveTo>
                    <a:pt x="5769978" y="48653"/>
                  </a:moveTo>
                  <a:lnTo>
                    <a:pt x="5769038" y="47548"/>
                  </a:lnTo>
                  <a:lnTo>
                    <a:pt x="5529389" y="47548"/>
                  </a:lnTo>
                  <a:lnTo>
                    <a:pt x="5360111" y="350901"/>
                  </a:lnTo>
                  <a:lnTo>
                    <a:pt x="5291645" y="47548"/>
                  </a:lnTo>
                  <a:lnTo>
                    <a:pt x="5196548" y="47548"/>
                  </a:lnTo>
                  <a:lnTo>
                    <a:pt x="5217465" y="713219"/>
                  </a:lnTo>
                  <a:lnTo>
                    <a:pt x="5339194" y="713219"/>
                  </a:lnTo>
                  <a:lnTo>
                    <a:pt x="5360111" y="457885"/>
                  </a:lnTo>
                  <a:lnTo>
                    <a:pt x="5719584" y="713219"/>
                  </a:lnTo>
                  <a:lnTo>
                    <a:pt x="5767133" y="618121"/>
                  </a:lnTo>
                  <a:lnTo>
                    <a:pt x="5529389" y="427939"/>
                  </a:lnTo>
                  <a:lnTo>
                    <a:pt x="5579884" y="355371"/>
                  </a:lnTo>
                  <a:lnTo>
                    <a:pt x="5624436" y="290474"/>
                  </a:lnTo>
                  <a:lnTo>
                    <a:pt x="5663044" y="233248"/>
                  </a:lnTo>
                  <a:lnTo>
                    <a:pt x="5695721" y="183680"/>
                  </a:lnTo>
                  <a:lnTo>
                    <a:pt x="5722455" y="141795"/>
                  </a:lnTo>
                  <a:lnTo>
                    <a:pt x="5743245" y="107569"/>
                  </a:lnTo>
                  <a:lnTo>
                    <a:pt x="5767006" y="62103"/>
                  </a:lnTo>
                  <a:lnTo>
                    <a:pt x="5769978" y="50876"/>
                  </a:lnTo>
                  <a:lnTo>
                    <a:pt x="5769978" y="48653"/>
                  </a:lnTo>
                  <a:close/>
                </a:path>
                <a:path w="15615919" h="1990089">
                  <a:moveTo>
                    <a:pt x="6423774" y="713219"/>
                  </a:moveTo>
                  <a:lnTo>
                    <a:pt x="6369240" y="523024"/>
                  </a:lnTo>
                  <a:lnTo>
                    <a:pt x="6335979" y="407009"/>
                  </a:lnTo>
                  <a:lnTo>
                    <a:pt x="6260173" y="142646"/>
                  </a:lnTo>
                  <a:lnTo>
                    <a:pt x="6233592" y="49911"/>
                  </a:lnTo>
                  <a:lnTo>
                    <a:pt x="6186043" y="49669"/>
                  </a:lnTo>
                  <a:lnTo>
                    <a:pt x="6186043" y="407009"/>
                  </a:lnTo>
                  <a:lnTo>
                    <a:pt x="5995848" y="407009"/>
                  </a:lnTo>
                  <a:lnTo>
                    <a:pt x="6072873" y="142646"/>
                  </a:lnTo>
                  <a:lnTo>
                    <a:pt x="6186043" y="407009"/>
                  </a:lnTo>
                  <a:lnTo>
                    <a:pt x="6186043" y="49669"/>
                  </a:lnTo>
                  <a:lnTo>
                    <a:pt x="5969216" y="48501"/>
                  </a:lnTo>
                  <a:lnTo>
                    <a:pt x="5805652" y="713219"/>
                  </a:lnTo>
                  <a:lnTo>
                    <a:pt x="5948299" y="713219"/>
                  </a:lnTo>
                  <a:lnTo>
                    <a:pt x="6043396" y="523024"/>
                  </a:lnTo>
                  <a:lnTo>
                    <a:pt x="6138494" y="523024"/>
                  </a:lnTo>
                  <a:lnTo>
                    <a:pt x="6233592" y="713219"/>
                  </a:lnTo>
                  <a:lnTo>
                    <a:pt x="6423774" y="713219"/>
                  </a:lnTo>
                  <a:close/>
                </a:path>
                <a:path w="15615919" h="1990089">
                  <a:moveTo>
                    <a:pt x="7040004" y="48653"/>
                  </a:moveTo>
                  <a:lnTo>
                    <a:pt x="7039064" y="47548"/>
                  </a:lnTo>
                  <a:lnTo>
                    <a:pt x="6799415" y="47548"/>
                  </a:lnTo>
                  <a:lnTo>
                    <a:pt x="6630136" y="350901"/>
                  </a:lnTo>
                  <a:lnTo>
                    <a:pt x="6561671" y="47548"/>
                  </a:lnTo>
                  <a:lnTo>
                    <a:pt x="6466573" y="47548"/>
                  </a:lnTo>
                  <a:lnTo>
                    <a:pt x="6487490" y="713219"/>
                  </a:lnTo>
                  <a:lnTo>
                    <a:pt x="6609220" y="713219"/>
                  </a:lnTo>
                  <a:lnTo>
                    <a:pt x="6630136" y="457885"/>
                  </a:lnTo>
                  <a:lnTo>
                    <a:pt x="6989610" y="713219"/>
                  </a:lnTo>
                  <a:lnTo>
                    <a:pt x="7037159" y="618121"/>
                  </a:lnTo>
                  <a:lnTo>
                    <a:pt x="6799415" y="427939"/>
                  </a:lnTo>
                  <a:lnTo>
                    <a:pt x="6849910" y="355371"/>
                  </a:lnTo>
                  <a:lnTo>
                    <a:pt x="6894462" y="290474"/>
                  </a:lnTo>
                  <a:lnTo>
                    <a:pt x="6933070" y="233248"/>
                  </a:lnTo>
                  <a:lnTo>
                    <a:pt x="6965747" y="183680"/>
                  </a:lnTo>
                  <a:lnTo>
                    <a:pt x="6992480" y="141795"/>
                  </a:lnTo>
                  <a:lnTo>
                    <a:pt x="7013270" y="107569"/>
                  </a:lnTo>
                  <a:lnTo>
                    <a:pt x="7037032" y="62103"/>
                  </a:lnTo>
                  <a:lnTo>
                    <a:pt x="7040004" y="50876"/>
                  </a:lnTo>
                  <a:lnTo>
                    <a:pt x="7040004" y="48653"/>
                  </a:lnTo>
                  <a:close/>
                </a:path>
                <a:path w="15615919" h="1990089">
                  <a:moveTo>
                    <a:pt x="7957706" y="427939"/>
                  </a:moveTo>
                  <a:lnTo>
                    <a:pt x="7903489" y="169748"/>
                  </a:lnTo>
                  <a:lnTo>
                    <a:pt x="7735646" y="42799"/>
                  </a:lnTo>
                  <a:lnTo>
                    <a:pt x="7474128" y="47548"/>
                  </a:lnTo>
                  <a:lnTo>
                    <a:pt x="7340994" y="190207"/>
                  </a:lnTo>
                  <a:lnTo>
                    <a:pt x="7431341" y="247256"/>
                  </a:lnTo>
                  <a:lnTo>
                    <a:pt x="7655763" y="203504"/>
                  </a:lnTo>
                  <a:lnTo>
                    <a:pt x="7762278" y="325234"/>
                  </a:lnTo>
                  <a:lnTo>
                    <a:pt x="7520737" y="331889"/>
                  </a:lnTo>
                  <a:lnTo>
                    <a:pt x="7511212" y="451713"/>
                  </a:lnTo>
                  <a:lnTo>
                    <a:pt x="7774635" y="451713"/>
                  </a:lnTo>
                  <a:lnTo>
                    <a:pt x="7638643" y="611962"/>
                  </a:lnTo>
                  <a:lnTo>
                    <a:pt x="7438949" y="498309"/>
                  </a:lnTo>
                  <a:lnTo>
                    <a:pt x="7326731" y="544906"/>
                  </a:lnTo>
                  <a:lnTo>
                    <a:pt x="7436091" y="709422"/>
                  </a:lnTo>
                  <a:lnTo>
                    <a:pt x="7688097" y="742226"/>
                  </a:lnTo>
                  <a:lnTo>
                    <a:pt x="7906347" y="618134"/>
                  </a:lnTo>
                  <a:lnTo>
                    <a:pt x="7957706" y="427939"/>
                  </a:lnTo>
                  <a:close/>
                </a:path>
                <a:path w="15615919" h="1990089">
                  <a:moveTo>
                    <a:pt x="8579625" y="48653"/>
                  </a:moveTo>
                  <a:lnTo>
                    <a:pt x="8578685" y="47548"/>
                  </a:lnTo>
                  <a:lnTo>
                    <a:pt x="8339036" y="47548"/>
                  </a:lnTo>
                  <a:lnTo>
                    <a:pt x="8169770" y="350901"/>
                  </a:lnTo>
                  <a:lnTo>
                    <a:pt x="8101304" y="47548"/>
                  </a:lnTo>
                  <a:lnTo>
                    <a:pt x="8006207" y="47548"/>
                  </a:lnTo>
                  <a:lnTo>
                    <a:pt x="8027124" y="713219"/>
                  </a:lnTo>
                  <a:lnTo>
                    <a:pt x="8148853" y="713219"/>
                  </a:lnTo>
                  <a:lnTo>
                    <a:pt x="8169770" y="457885"/>
                  </a:lnTo>
                  <a:lnTo>
                    <a:pt x="8529231" y="713219"/>
                  </a:lnTo>
                  <a:lnTo>
                    <a:pt x="8576780" y="618121"/>
                  </a:lnTo>
                  <a:lnTo>
                    <a:pt x="8339036" y="427939"/>
                  </a:lnTo>
                  <a:lnTo>
                    <a:pt x="8389531" y="355371"/>
                  </a:lnTo>
                  <a:lnTo>
                    <a:pt x="8434083" y="290474"/>
                  </a:lnTo>
                  <a:lnTo>
                    <a:pt x="8472703" y="233248"/>
                  </a:lnTo>
                  <a:lnTo>
                    <a:pt x="8505380" y="183680"/>
                  </a:lnTo>
                  <a:lnTo>
                    <a:pt x="8532101" y="141795"/>
                  </a:lnTo>
                  <a:lnTo>
                    <a:pt x="8552904" y="107569"/>
                  </a:lnTo>
                  <a:lnTo>
                    <a:pt x="8576666" y="62103"/>
                  </a:lnTo>
                  <a:lnTo>
                    <a:pt x="8579625" y="50876"/>
                  </a:lnTo>
                  <a:lnTo>
                    <a:pt x="8579625" y="48653"/>
                  </a:lnTo>
                  <a:close/>
                </a:path>
                <a:path w="15615919" h="1990089">
                  <a:moveTo>
                    <a:pt x="9259583" y="349034"/>
                  </a:moveTo>
                  <a:lnTo>
                    <a:pt x="9232455" y="176441"/>
                  </a:lnTo>
                  <a:lnTo>
                    <a:pt x="9226779" y="140309"/>
                  </a:lnTo>
                  <a:lnTo>
                    <a:pt x="9117419" y="95923"/>
                  </a:lnTo>
                  <a:lnTo>
                    <a:pt x="9117419" y="469811"/>
                  </a:lnTo>
                  <a:lnTo>
                    <a:pt x="9003779" y="581545"/>
                  </a:lnTo>
                  <a:lnTo>
                    <a:pt x="8824519" y="559206"/>
                  </a:lnTo>
                  <a:lnTo>
                    <a:pt x="8759850" y="335724"/>
                  </a:lnTo>
                  <a:lnTo>
                    <a:pt x="8874442" y="176441"/>
                  </a:lnTo>
                  <a:lnTo>
                    <a:pt x="9101734" y="231609"/>
                  </a:lnTo>
                  <a:lnTo>
                    <a:pt x="9117419" y="469811"/>
                  </a:lnTo>
                  <a:lnTo>
                    <a:pt x="9117419" y="95923"/>
                  </a:lnTo>
                  <a:lnTo>
                    <a:pt x="9034678" y="62331"/>
                  </a:lnTo>
                  <a:lnTo>
                    <a:pt x="8746541" y="44246"/>
                  </a:lnTo>
                  <a:lnTo>
                    <a:pt x="8621484" y="236347"/>
                  </a:lnTo>
                  <a:lnTo>
                    <a:pt x="8621484" y="476465"/>
                  </a:lnTo>
                  <a:lnTo>
                    <a:pt x="8729891" y="701852"/>
                  </a:lnTo>
                  <a:lnTo>
                    <a:pt x="9034678" y="716597"/>
                  </a:lnTo>
                  <a:lnTo>
                    <a:pt x="9243416" y="620534"/>
                  </a:lnTo>
                  <a:lnTo>
                    <a:pt x="9245740" y="581545"/>
                  </a:lnTo>
                  <a:lnTo>
                    <a:pt x="9259583" y="349034"/>
                  </a:lnTo>
                  <a:close/>
                </a:path>
                <a:path w="15615919" h="1990089">
                  <a:moveTo>
                    <a:pt x="9968065" y="687565"/>
                  </a:moveTo>
                  <a:lnTo>
                    <a:pt x="9962109" y="592188"/>
                  </a:lnTo>
                  <a:lnTo>
                    <a:pt x="9956394" y="504444"/>
                  </a:lnTo>
                  <a:lnTo>
                    <a:pt x="9950907" y="424319"/>
                  </a:lnTo>
                  <a:lnTo>
                    <a:pt x="9945662" y="351840"/>
                  </a:lnTo>
                  <a:lnTo>
                    <a:pt x="9940658" y="286981"/>
                  </a:lnTo>
                  <a:lnTo>
                    <a:pt x="9935883" y="229755"/>
                  </a:lnTo>
                  <a:lnTo>
                    <a:pt x="9931349" y="180162"/>
                  </a:lnTo>
                  <a:lnTo>
                    <a:pt x="9927044" y="138188"/>
                  </a:lnTo>
                  <a:lnTo>
                    <a:pt x="9919157" y="77152"/>
                  </a:lnTo>
                  <a:lnTo>
                    <a:pt x="9909111" y="42811"/>
                  </a:lnTo>
                  <a:lnTo>
                    <a:pt x="9716529" y="42811"/>
                  </a:lnTo>
                  <a:lnTo>
                    <a:pt x="9746958" y="375653"/>
                  </a:lnTo>
                  <a:lnTo>
                    <a:pt x="9461665" y="389915"/>
                  </a:lnTo>
                  <a:lnTo>
                    <a:pt x="9433141" y="57073"/>
                  </a:lnTo>
                  <a:lnTo>
                    <a:pt x="9309519" y="57073"/>
                  </a:lnTo>
                  <a:lnTo>
                    <a:pt x="9335186" y="722757"/>
                  </a:lnTo>
                  <a:lnTo>
                    <a:pt x="9475470" y="701827"/>
                  </a:lnTo>
                  <a:lnTo>
                    <a:pt x="9461665" y="485013"/>
                  </a:lnTo>
                  <a:lnTo>
                    <a:pt x="9766465" y="470750"/>
                  </a:lnTo>
                  <a:lnTo>
                    <a:pt x="9794507" y="693762"/>
                  </a:lnTo>
                  <a:lnTo>
                    <a:pt x="9968065" y="687565"/>
                  </a:lnTo>
                  <a:close/>
                </a:path>
                <a:path w="15615919" h="1990089">
                  <a:moveTo>
                    <a:pt x="10650360" y="349034"/>
                  </a:moveTo>
                  <a:lnTo>
                    <a:pt x="10623233" y="176441"/>
                  </a:lnTo>
                  <a:lnTo>
                    <a:pt x="10617543" y="140309"/>
                  </a:lnTo>
                  <a:lnTo>
                    <a:pt x="10508196" y="95923"/>
                  </a:lnTo>
                  <a:lnTo>
                    <a:pt x="10508196" y="469811"/>
                  </a:lnTo>
                  <a:lnTo>
                    <a:pt x="10394544" y="581545"/>
                  </a:lnTo>
                  <a:lnTo>
                    <a:pt x="10215283" y="559206"/>
                  </a:lnTo>
                  <a:lnTo>
                    <a:pt x="10150627" y="335724"/>
                  </a:lnTo>
                  <a:lnTo>
                    <a:pt x="10265207" y="176441"/>
                  </a:lnTo>
                  <a:lnTo>
                    <a:pt x="10492499" y="231609"/>
                  </a:lnTo>
                  <a:lnTo>
                    <a:pt x="10508196" y="469811"/>
                  </a:lnTo>
                  <a:lnTo>
                    <a:pt x="10508196" y="95923"/>
                  </a:lnTo>
                  <a:lnTo>
                    <a:pt x="10425455" y="62331"/>
                  </a:lnTo>
                  <a:lnTo>
                    <a:pt x="10137305" y="44246"/>
                  </a:lnTo>
                  <a:lnTo>
                    <a:pt x="10012261" y="236347"/>
                  </a:lnTo>
                  <a:lnTo>
                    <a:pt x="10012261" y="476465"/>
                  </a:lnTo>
                  <a:lnTo>
                    <a:pt x="10120668" y="701852"/>
                  </a:lnTo>
                  <a:lnTo>
                    <a:pt x="10425455" y="716597"/>
                  </a:lnTo>
                  <a:lnTo>
                    <a:pt x="10634180" y="620534"/>
                  </a:lnTo>
                  <a:lnTo>
                    <a:pt x="10636504" y="581545"/>
                  </a:lnTo>
                  <a:lnTo>
                    <a:pt x="10650360" y="349034"/>
                  </a:lnTo>
                  <a:close/>
                </a:path>
                <a:path w="15615919" h="1990089">
                  <a:moveTo>
                    <a:pt x="11446815" y="47548"/>
                  </a:moveTo>
                  <a:lnTo>
                    <a:pt x="11256620" y="47548"/>
                  </a:lnTo>
                  <a:lnTo>
                    <a:pt x="11066424" y="332841"/>
                  </a:lnTo>
                  <a:lnTo>
                    <a:pt x="10923778" y="47548"/>
                  </a:lnTo>
                  <a:lnTo>
                    <a:pt x="10759262" y="47548"/>
                  </a:lnTo>
                  <a:lnTo>
                    <a:pt x="10686034" y="713219"/>
                  </a:lnTo>
                  <a:lnTo>
                    <a:pt x="10828680" y="713219"/>
                  </a:lnTo>
                  <a:lnTo>
                    <a:pt x="10902391" y="380390"/>
                  </a:lnTo>
                  <a:lnTo>
                    <a:pt x="11049775" y="585317"/>
                  </a:lnTo>
                  <a:lnTo>
                    <a:pt x="11209071" y="397510"/>
                  </a:lnTo>
                  <a:lnTo>
                    <a:pt x="11187671" y="713219"/>
                  </a:lnTo>
                  <a:lnTo>
                    <a:pt x="11432553" y="713219"/>
                  </a:lnTo>
                  <a:lnTo>
                    <a:pt x="11446815" y="47548"/>
                  </a:lnTo>
                  <a:close/>
                </a:path>
                <a:path w="15615919" h="1990089">
                  <a:moveTo>
                    <a:pt x="12038787" y="722731"/>
                  </a:moveTo>
                  <a:lnTo>
                    <a:pt x="11986463" y="47548"/>
                  </a:lnTo>
                  <a:lnTo>
                    <a:pt x="11796281" y="42799"/>
                  </a:lnTo>
                  <a:lnTo>
                    <a:pt x="11672659" y="427939"/>
                  </a:lnTo>
                  <a:lnTo>
                    <a:pt x="11628907" y="61810"/>
                  </a:lnTo>
                  <a:lnTo>
                    <a:pt x="11491976" y="42799"/>
                  </a:lnTo>
                  <a:lnTo>
                    <a:pt x="11528108" y="713219"/>
                  </a:lnTo>
                  <a:lnTo>
                    <a:pt x="11691671" y="717981"/>
                  </a:lnTo>
                  <a:lnTo>
                    <a:pt x="11825757" y="285292"/>
                  </a:lnTo>
                  <a:lnTo>
                    <a:pt x="11862854" y="713219"/>
                  </a:lnTo>
                  <a:lnTo>
                    <a:pt x="12038787" y="722731"/>
                  </a:lnTo>
                  <a:close/>
                </a:path>
                <a:path w="15615919" h="1990089">
                  <a:moveTo>
                    <a:pt x="12616955" y="38036"/>
                  </a:moveTo>
                  <a:lnTo>
                    <a:pt x="12519470" y="38036"/>
                  </a:lnTo>
                  <a:lnTo>
                    <a:pt x="12500458" y="298132"/>
                  </a:lnTo>
                  <a:lnTo>
                    <a:pt x="12338787" y="380390"/>
                  </a:lnTo>
                  <a:lnTo>
                    <a:pt x="12219915" y="302882"/>
                  </a:lnTo>
                  <a:lnTo>
                    <a:pt x="12179503" y="47548"/>
                  </a:lnTo>
                  <a:lnTo>
                    <a:pt x="12075833" y="47548"/>
                  </a:lnTo>
                  <a:lnTo>
                    <a:pt x="12083453" y="380390"/>
                  </a:lnTo>
                  <a:lnTo>
                    <a:pt x="12291238" y="570572"/>
                  </a:lnTo>
                  <a:lnTo>
                    <a:pt x="12469546" y="475488"/>
                  </a:lnTo>
                  <a:lnTo>
                    <a:pt x="12474308" y="735584"/>
                  </a:lnTo>
                  <a:lnTo>
                    <a:pt x="12616955" y="713219"/>
                  </a:lnTo>
                  <a:lnTo>
                    <a:pt x="12616955" y="38036"/>
                  </a:lnTo>
                  <a:close/>
                </a:path>
                <a:path w="15615919" h="1990089">
                  <a:moveTo>
                    <a:pt x="13100088" y="0"/>
                  </a:moveTo>
                  <a:lnTo>
                    <a:pt x="12672149" y="47548"/>
                  </a:lnTo>
                  <a:lnTo>
                    <a:pt x="12672149" y="713219"/>
                  </a:lnTo>
                  <a:lnTo>
                    <a:pt x="13100088" y="687552"/>
                  </a:lnTo>
                  <a:lnTo>
                    <a:pt x="13100088" y="549656"/>
                  </a:lnTo>
                  <a:lnTo>
                    <a:pt x="12814795" y="557263"/>
                  </a:lnTo>
                  <a:lnTo>
                    <a:pt x="12814795" y="427939"/>
                  </a:lnTo>
                  <a:lnTo>
                    <a:pt x="13100088" y="407962"/>
                  </a:lnTo>
                  <a:lnTo>
                    <a:pt x="13100088" y="285292"/>
                  </a:lnTo>
                  <a:lnTo>
                    <a:pt x="12784366" y="285292"/>
                  </a:lnTo>
                  <a:lnTo>
                    <a:pt x="12791974" y="190195"/>
                  </a:lnTo>
                  <a:lnTo>
                    <a:pt x="13100088" y="142646"/>
                  </a:lnTo>
                  <a:lnTo>
                    <a:pt x="13100088" y="0"/>
                  </a:lnTo>
                  <a:close/>
                </a:path>
                <a:path w="15615919" h="1990089">
                  <a:moveTo>
                    <a:pt x="13777633" y="570572"/>
                  </a:moveTo>
                  <a:lnTo>
                    <a:pt x="13691083" y="475488"/>
                  </a:lnTo>
                  <a:lnTo>
                    <a:pt x="13442887" y="586740"/>
                  </a:lnTo>
                  <a:lnTo>
                    <a:pt x="13285978" y="397510"/>
                  </a:lnTo>
                  <a:lnTo>
                    <a:pt x="13460006" y="208254"/>
                  </a:lnTo>
                  <a:lnTo>
                    <a:pt x="13641159" y="285292"/>
                  </a:lnTo>
                  <a:lnTo>
                    <a:pt x="13732929" y="142646"/>
                  </a:lnTo>
                  <a:lnTo>
                    <a:pt x="13541782" y="47548"/>
                  </a:lnTo>
                  <a:lnTo>
                    <a:pt x="13320205" y="47548"/>
                  </a:lnTo>
                  <a:lnTo>
                    <a:pt x="13190881" y="190195"/>
                  </a:lnTo>
                  <a:lnTo>
                    <a:pt x="13182892" y="265074"/>
                  </a:lnTo>
                  <a:lnTo>
                    <a:pt x="13176352" y="331203"/>
                  </a:lnTo>
                  <a:lnTo>
                    <a:pt x="13171272" y="388594"/>
                  </a:lnTo>
                  <a:lnTo>
                    <a:pt x="13167640" y="437235"/>
                  </a:lnTo>
                  <a:lnTo>
                    <a:pt x="13165455" y="477139"/>
                  </a:lnTo>
                  <a:lnTo>
                    <a:pt x="13164731" y="508292"/>
                  </a:lnTo>
                  <a:lnTo>
                    <a:pt x="13165138" y="526034"/>
                  </a:lnTo>
                  <a:lnTo>
                    <a:pt x="13166382" y="538835"/>
                  </a:lnTo>
                  <a:lnTo>
                    <a:pt x="13168465" y="546709"/>
                  </a:lnTo>
                  <a:lnTo>
                    <a:pt x="13171386" y="549656"/>
                  </a:lnTo>
                  <a:lnTo>
                    <a:pt x="13304520" y="713219"/>
                  </a:lnTo>
                  <a:lnTo>
                    <a:pt x="13585533" y="713219"/>
                  </a:lnTo>
                  <a:lnTo>
                    <a:pt x="13777633" y="570572"/>
                  </a:lnTo>
                  <a:close/>
                </a:path>
                <a:path w="15615919" h="1990089">
                  <a:moveTo>
                    <a:pt x="14405750" y="48653"/>
                  </a:moveTo>
                  <a:lnTo>
                    <a:pt x="14404810" y="47548"/>
                  </a:lnTo>
                  <a:lnTo>
                    <a:pt x="14165161" y="47548"/>
                  </a:lnTo>
                  <a:lnTo>
                    <a:pt x="13995883" y="350901"/>
                  </a:lnTo>
                  <a:lnTo>
                    <a:pt x="13927417" y="47548"/>
                  </a:lnTo>
                  <a:lnTo>
                    <a:pt x="13832319" y="47548"/>
                  </a:lnTo>
                  <a:lnTo>
                    <a:pt x="13853236" y="713219"/>
                  </a:lnTo>
                  <a:lnTo>
                    <a:pt x="13974966" y="713219"/>
                  </a:lnTo>
                  <a:lnTo>
                    <a:pt x="13995883" y="457885"/>
                  </a:lnTo>
                  <a:lnTo>
                    <a:pt x="14355356" y="713219"/>
                  </a:lnTo>
                  <a:lnTo>
                    <a:pt x="14402892" y="618121"/>
                  </a:lnTo>
                  <a:lnTo>
                    <a:pt x="14165161" y="427939"/>
                  </a:lnTo>
                  <a:lnTo>
                    <a:pt x="14215656" y="355371"/>
                  </a:lnTo>
                  <a:lnTo>
                    <a:pt x="14260208" y="290474"/>
                  </a:lnTo>
                  <a:lnTo>
                    <a:pt x="14298816" y="233248"/>
                  </a:lnTo>
                  <a:lnTo>
                    <a:pt x="14331493" y="183680"/>
                  </a:lnTo>
                  <a:lnTo>
                    <a:pt x="14358226" y="141795"/>
                  </a:lnTo>
                  <a:lnTo>
                    <a:pt x="14379016" y="107569"/>
                  </a:lnTo>
                  <a:lnTo>
                    <a:pt x="14402778" y="62103"/>
                  </a:lnTo>
                  <a:lnTo>
                    <a:pt x="14405750" y="50876"/>
                  </a:lnTo>
                  <a:lnTo>
                    <a:pt x="14405750" y="48653"/>
                  </a:lnTo>
                  <a:close/>
                </a:path>
                <a:path w="15615919" h="1990089">
                  <a:moveTo>
                    <a:pt x="15059571" y="713219"/>
                  </a:moveTo>
                  <a:lnTo>
                    <a:pt x="15005038" y="523024"/>
                  </a:lnTo>
                  <a:lnTo>
                    <a:pt x="14971764" y="407009"/>
                  </a:lnTo>
                  <a:lnTo>
                    <a:pt x="14895970" y="142646"/>
                  </a:lnTo>
                  <a:lnTo>
                    <a:pt x="14869376" y="49911"/>
                  </a:lnTo>
                  <a:lnTo>
                    <a:pt x="14821827" y="49669"/>
                  </a:lnTo>
                  <a:lnTo>
                    <a:pt x="14821827" y="407009"/>
                  </a:lnTo>
                  <a:lnTo>
                    <a:pt x="14631632" y="407009"/>
                  </a:lnTo>
                  <a:lnTo>
                    <a:pt x="14708658" y="142646"/>
                  </a:lnTo>
                  <a:lnTo>
                    <a:pt x="14821827" y="407009"/>
                  </a:lnTo>
                  <a:lnTo>
                    <a:pt x="14821827" y="49669"/>
                  </a:lnTo>
                  <a:lnTo>
                    <a:pt x="14605013" y="48501"/>
                  </a:lnTo>
                  <a:lnTo>
                    <a:pt x="14441437" y="713219"/>
                  </a:lnTo>
                  <a:lnTo>
                    <a:pt x="14584083" y="713219"/>
                  </a:lnTo>
                  <a:lnTo>
                    <a:pt x="14679181" y="523024"/>
                  </a:lnTo>
                  <a:lnTo>
                    <a:pt x="14774279" y="523024"/>
                  </a:lnTo>
                  <a:lnTo>
                    <a:pt x="14869376" y="713219"/>
                  </a:lnTo>
                  <a:lnTo>
                    <a:pt x="15059571" y="713219"/>
                  </a:lnTo>
                  <a:close/>
                </a:path>
                <a:path w="15615919" h="1990089">
                  <a:moveTo>
                    <a:pt x="15615908" y="713219"/>
                  </a:moveTo>
                  <a:lnTo>
                    <a:pt x="15603563" y="457885"/>
                  </a:lnTo>
                  <a:lnTo>
                    <a:pt x="15603500" y="456463"/>
                  </a:lnTo>
                  <a:lnTo>
                    <a:pt x="15597543" y="333311"/>
                  </a:lnTo>
                  <a:lnTo>
                    <a:pt x="15588463" y="145491"/>
                  </a:lnTo>
                  <a:lnTo>
                    <a:pt x="15584526" y="64198"/>
                  </a:lnTo>
                  <a:lnTo>
                    <a:pt x="15463762" y="57531"/>
                  </a:lnTo>
                  <a:lnTo>
                    <a:pt x="15463762" y="157391"/>
                  </a:lnTo>
                  <a:lnTo>
                    <a:pt x="15462441" y="319532"/>
                  </a:lnTo>
                  <a:lnTo>
                    <a:pt x="15462326" y="333311"/>
                  </a:lnTo>
                  <a:lnTo>
                    <a:pt x="15317788" y="319532"/>
                  </a:lnTo>
                  <a:lnTo>
                    <a:pt x="15245512" y="197332"/>
                  </a:lnTo>
                  <a:lnTo>
                    <a:pt x="15374366" y="145491"/>
                  </a:lnTo>
                  <a:lnTo>
                    <a:pt x="15463762" y="157391"/>
                  </a:lnTo>
                  <a:lnTo>
                    <a:pt x="15463762" y="57531"/>
                  </a:lnTo>
                  <a:lnTo>
                    <a:pt x="15283066" y="47548"/>
                  </a:lnTo>
                  <a:lnTo>
                    <a:pt x="15109520" y="95097"/>
                  </a:lnTo>
                  <a:lnTo>
                    <a:pt x="15126627" y="332841"/>
                  </a:lnTo>
                  <a:lnTo>
                    <a:pt x="15235517" y="427939"/>
                  </a:lnTo>
                  <a:lnTo>
                    <a:pt x="15092883" y="713219"/>
                  </a:lnTo>
                  <a:lnTo>
                    <a:pt x="15283066" y="713219"/>
                  </a:lnTo>
                  <a:lnTo>
                    <a:pt x="15330615" y="457885"/>
                  </a:lnTo>
                  <a:lnTo>
                    <a:pt x="15412403" y="456463"/>
                  </a:lnTo>
                  <a:lnTo>
                    <a:pt x="15446159" y="713219"/>
                  </a:lnTo>
                  <a:lnTo>
                    <a:pt x="15615908" y="7132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532496" y="4178281"/>
              <a:ext cx="16854805" cy="5292725"/>
            </a:xfrm>
            <a:custGeom>
              <a:avLst/>
              <a:gdLst/>
              <a:ahLst/>
              <a:cxnLst/>
              <a:rect l="l" t="t" r="r" b="b"/>
              <a:pathLst>
                <a:path w="16854805" h="5292725">
                  <a:moveTo>
                    <a:pt x="152121" y="0"/>
                  </a:moveTo>
                  <a:lnTo>
                    <a:pt x="0" y="5150282"/>
                  </a:lnTo>
                  <a:lnTo>
                    <a:pt x="16650592" y="5292592"/>
                  </a:lnTo>
                  <a:lnTo>
                    <a:pt x="16854355" y="82238"/>
                  </a:lnTo>
                  <a:lnTo>
                    <a:pt x="152121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73264" y="4601812"/>
              <a:ext cx="830580" cy="1787525"/>
            </a:xfrm>
            <a:custGeom>
              <a:avLst/>
              <a:gdLst/>
              <a:ahLst/>
              <a:cxnLst/>
              <a:rect l="l" t="t" r="r" b="b"/>
              <a:pathLst>
                <a:path w="830580" h="1787525">
                  <a:moveTo>
                    <a:pt x="255803" y="339331"/>
                  </a:moveTo>
                  <a:lnTo>
                    <a:pt x="252323" y="87007"/>
                  </a:lnTo>
                  <a:lnTo>
                    <a:pt x="0" y="90487"/>
                  </a:lnTo>
                  <a:lnTo>
                    <a:pt x="3479" y="342811"/>
                  </a:lnTo>
                  <a:lnTo>
                    <a:pt x="255803" y="339331"/>
                  </a:lnTo>
                  <a:close/>
                </a:path>
                <a:path w="830580" h="1787525">
                  <a:moveTo>
                    <a:pt x="275729" y="1783651"/>
                  </a:moveTo>
                  <a:lnTo>
                    <a:pt x="272249" y="1531340"/>
                  </a:lnTo>
                  <a:lnTo>
                    <a:pt x="19926" y="1534807"/>
                  </a:lnTo>
                  <a:lnTo>
                    <a:pt x="23406" y="1787131"/>
                  </a:lnTo>
                  <a:lnTo>
                    <a:pt x="275729" y="1783651"/>
                  </a:lnTo>
                  <a:close/>
                </a:path>
                <a:path w="830580" h="1787525">
                  <a:moveTo>
                    <a:pt x="275729" y="1082103"/>
                  </a:moveTo>
                  <a:lnTo>
                    <a:pt x="272249" y="829792"/>
                  </a:lnTo>
                  <a:lnTo>
                    <a:pt x="19926" y="833259"/>
                  </a:lnTo>
                  <a:lnTo>
                    <a:pt x="23406" y="1085583"/>
                  </a:lnTo>
                  <a:lnTo>
                    <a:pt x="275729" y="1082103"/>
                  </a:lnTo>
                  <a:close/>
                </a:path>
                <a:path w="830580" h="1787525">
                  <a:moveTo>
                    <a:pt x="830541" y="397979"/>
                  </a:moveTo>
                  <a:lnTo>
                    <a:pt x="635444" y="188175"/>
                  </a:lnTo>
                  <a:lnTo>
                    <a:pt x="819086" y="0"/>
                  </a:lnTo>
                  <a:lnTo>
                    <a:pt x="759396" y="825"/>
                  </a:lnTo>
                  <a:lnTo>
                    <a:pt x="592277" y="173850"/>
                  </a:lnTo>
                  <a:lnTo>
                    <a:pt x="589915" y="3175"/>
                  </a:lnTo>
                  <a:lnTo>
                    <a:pt x="545757" y="3784"/>
                  </a:lnTo>
                  <a:lnTo>
                    <a:pt x="551243" y="401828"/>
                  </a:lnTo>
                  <a:lnTo>
                    <a:pt x="595401" y="401218"/>
                  </a:lnTo>
                  <a:lnTo>
                    <a:pt x="593051" y="229946"/>
                  </a:lnTo>
                  <a:lnTo>
                    <a:pt x="604227" y="218452"/>
                  </a:lnTo>
                  <a:lnTo>
                    <a:pt x="769658" y="398818"/>
                  </a:lnTo>
                  <a:lnTo>
                    <a:pt x="830541" y="39797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816405" y="4748860"/>
              <a:ext cx="223731" cy="251803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2117877" y="4725726"/>
              <a:ext cx="516890" cy="287020"/>
            </a:xfrm>
            <a:custGeom>
              <a:avLst/>
              <a:gdLst/>
              <a:ahLst/>
              <a:cxnLst/>
              <a:rect l="l" t="t" r="r" b="b"/>
              <a:pathLst>
                <a:path w="516889" h="287020">
                  <a:moveTo>
                    <a:pt x="215861" y="266750"/>
                  </a:moveTo>
                  <a:lnTo>
                    <a:pt x="212191" y="0"/>
                  </a:lnTo>
                  <a:lnTo>
                    <a:pt x="45212" y="184962"/>
                  </a:lnTo>
                  <a:lnTo>
                    <a:pt x="42976" y="21437"/>
                  </a:lnTo>
                  <a:lnTo>
                    <a:pt x="0" y="22034"/>
                  </a:lnTo>
                  <a:lnTo>
                    <a:pt x="3657" y="287007"/>
                  </a:lnTo>
                  <a:lnTo>
                    <a:pt x="170624" y="102044"/>
                  </a:lnTo>
                  <a:lnTo>
                    <a:pt x="172910" y="267347"/>
                  </a:lnTo>
                  <a:lnTo>
                    <a:pt x="215861" y="266750"/>
                  </a:lnTo>
                  <a:close/>
                </a:path>
                <a:path w="516889" h="287020">
                  <a:moveTo>
                    <a:pt x="516839" y="147396"/>
                  </a:moveTo>
                  <a:lnTo>
                    <a:pt x="515670" y="120116"/>
                  </a:lnTo>
                  <a:lnTo>
                    <a:pt x="514591" y="114211"/>
                  </a:lnTo>
                  <a:lnTo>
                    <a:pt x="511187" y="95554"/>
                  </a:lnTo>
                  <a:lnTo>
                    <a:pt x="503389" y="73723"/>
                  </a:lnTo>
                  <a:lnTo>
                    <a:pt x="492264" y="54622"/>
                  </a:lnTo>
                  <a:lnTo>
                    <a:pt x="486867" y="48755"/>
                  </a:lnTo>
                  <a:lnTo>
                    <a:pt x="474268" y="35026"/>
                  </a:lnTo>
                  <a:lnTo>
                    <a:pt x="472160" y="33680"/>
                  </a:lnTo>
                  <a:lnTo>
                    <a:pt x="472160" y="112204"/>
                  </a:lnTo>
                  <a:lnTo>
                    <a:pt x="326555" y="114211"/>
                  </a:lnTo>
                  <a:lnTo>
                    <a:pt x="342099" y="77457"/>
                  </a:lnTo>
                  <a:lnTo>
                    <a:pt x="373253" y="53644"/>
                  </a:lnTo>
                  <a:lnTo>
                    <a:pt x="398475" y="48755"/>
                  </a:lnTo>
                  <a:lnTo>
                    <a:pt x="411746" y="49669"/>
                  </a:lnTo>
                  <a:lnTo>
                    <a:pt x="455371" y="75107"/>
                  </a:lnTo>
                  <a:lnTo>
                    <a:pt x="472160" y="112204"/>
                  </a:lnTo>
                  <a:lnTo>
                    <a:pt x="472160" y="33680"/>
                  </a:lnTo>
                  <a:lnTo>
                    <a:pt x="452551" y="21145"/>
                  </a:lnTo>
                  <a:lnTo>
                    <a:pt x="427113" y="12992"/>
                  </a:lnTo>
                  <a:lnTo>
                    <a:pt x="397941" y="10566"/>
                  </a:lnTo>
                  <a:lnTo>
                    <a:pt x="371919" y="13246"/>
                  </a:lnTo>
                  <a:lnTo>
                    <a:pt x="328472" y="32499"/>
                  </a:lnTo>
                  <a:lnTo>
                    <a:pt x="297078" y="69126"/>
                  </a:lnTo>
                  <a:lnTo>
                    <a:pt x="281457" y="116344"/>
                  </a:lnTo>
                  <a:lnTo>
                    <a:pt x="279806" y="143497"/>
                  </a:lnTo>
                  <a:lnTo>
                    <a:pt x="282473" y="173710"/>
                  </a:lnTo>
                  <a:lnTo>
                    <a:pt x="301205" y="221945"/>
                  </a:lnTo>
                  <a:lnTo>
                    <a:pt x="336372" y="253949"/>
                  </a:lnTo>
                  <a:lnTo>
                    <a:pt x="379717" y="269621"/>
                  </a:lnTo>
                  <a:lnTo>
                    <a:pt x="403948" y="271322"/>
                  </a:lnTo>
                  <a:lnTo>
                    <a:pt x="427189" y="269100"/>
                  </a:lnTo>
                  <a:lnTo>
                    <a:pt x="448589" y="263093"/>
                  </a:lnTo>
                  <a:lnTo>
                    <a:pt x="468160" y="253301"/>
                  </a:lnTo>
                  <a:lnTo>
                    <a:pt x="485876" y="239737"/>
                  </a:lnTo>
                  <a:lnTo>
                    <a:pt x="492379" y="233108"/>
                  </a:lnTo>
                  <a:lnTo>
                    <a:pt x="494372" y="231089"/>
                  </a:lnTo>
                  <a:lnTo>
                    <a:pt x="502183" y="221462"/>
                  </a:lnTo>
                  <a:lnTo>
                    <a:pt x="509308" y="210883"/>
                  </a:lnTo>
                  <a:lnTo>
                    <a:pt x="515759" y="199339"/>
                  </a:lnTo>
                  <a:lnTo>
                    <a:pt x="479666" y="180149"/>
                  </a:lnTo>
                  <a:lnTo>
                    <a:pt x="474840" y="189725"/>
                  </a:lnTo>
                  <a:lnTo>
                    <a:pt x="469036" y="198640"/>
                  </a:lnTo>
                  <a:lnTo>
                    <a:pt x="431241" y="228257"/>
                  </a:lnTo>
                  <a:lnTo>
                    <a:pt x="417817" y="231876"/>
                  </a:lnTo>
                  <a:lnTo>
                    <a:pt x="417258" y="231876"/>
                  </a:lnTo>
                  <a:lnTo>
                    <a:pt x="403999" y="233108"/>
                  </a:lnTo>
                  <a:lnTo>
                    <a:pt x="360286" y="220624"/>
                  </a:lnTo>
                  <a:lnTo>
                    <a:pt x="330657" y="183984"/>
                  </a:lnTo>
                  <a:lnTo>
                    <a:pt x="324078" y="150063"/>
                  </a:lnTo>
                  <a:lnTo>
                    <a:pt x="516839" y="1473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698525" y="4736934"/>
              <a:ext cx="206318" cy="250463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946779" y="4733583"/>
              <a:ext cx="198674" cy="249322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3190269" y="4729447"/>
              <a:ext cx="257810" cy="251460"/>
            </a:xfrm>
            <a:custGeom>
              <a:avLst/>
              <a:gdLst/>
              <a:ahLst/>
              <a:cxnLst/>
              <a:rect l="l" t="t" r="r" b="b"/>
              <a:pathLst>
                <a:path w="257810" h="251460">
                  <a:moveTo>
                    <a:pt x="254233" y="0"/>
                  </a:moveTo>
                  <a:lnTo>
                    <a:pt x="211260" y="596"/>
                  </a:lnTo>
                  <a:lnTo>
                    <a:pt x="214665" y="247657"/>
                  </a:lnTo>
                  <a:lnTo>
                    <a:pt x="214674" y="248254"/>
                  </a:lnTo>
                  <a:lnTo>
                    <a:pt x="257646" y="247657"/>
                  </a:lnTo>
                  <a:lnTo>
                    <a:pt x="254241" y="596"/>
                  </a:lnTo>
                  <a:lnTo>
                    <a:pt x="254233" y="0"/>
                  </a:lnTo>
                  <a:close/>
                </a:path>
                <a:path w="257810" h="251460">
                  <a:moveTo>
                    <a:pt x="42982" y="2910"/>
                  </a:moveTo>
                  <a:lnTo>
                    <a:pt x="0" y="3507"/>
                  </a:lnTo>
                  <a:lnTo>
                    <a:pt x="3223" y="237401"/>
                  </a:lnTo>
                  <a:lnTo>
                    <a:pt x="3316" y="244157"/>
                  </a:lnTo>
                  <a:lnTo>
                    <a:pt x="3413" y="251165"/>
                  </a:lnTo>
                  <a:lnTo>
                    <a:pt x="89944" y="249981"/>
                  </a:lnTo>
                  <a:lnTo>
                    <a:pt x="133439" y="244157"/>
                  </a:lnTo>
                  <a:lnTo>
                    <a:pt x="171968" y="216653"/>
                  </a:lnTo>
                  <a:lnTo>
                    <a:pt x="174157" y="212380"/>
                  </a:lnTo>
                  <a:lnTo>
                    <a:pt x="45862" y="212380"/>
                  </a:lnTo>
                  <a:lnTo>
                    <a:pt x="45177" y="162911"/>
                  </a:lnTo>
                  <a:lnTo>
                    <a:pt x="45060" y="154446"/>
                  </a:lnTo>
                  <a:lnTo>
                    <a:pt x="44964" y="147499"/>
                  </a:lnTo>
                  <a:lnTo>
                    <a:pt x="44846" y="139027"/>
                  </a:lnTo>
                  <a:lnTo>
                    <a:pt x="44804" y="135995"/>
                  </a:lnTo>
                  <a:lnTo>
                    <a:pt x="85379" y="135440"/>
                  </a:lnTo>
                  <a:lnTo>
                    <a:pt x="174770" y="135440"/>
                  </a:lnTo>
                  <a:lnTo>
                    <a:pt x="172469" y="130924"/>
                  </a:lnTo>
                  <a:lnTo>
                    <a:pt x="132982" y="102697"/>
                  </a:lnTo>
                  <a:lnTo>
                    <a:pt x="100779" y="97808"/>
                  </a:lnTo>
                  <a:lnTo>
                    <a:pt x="44291" y="97808"/>
                  </a:lnTo>
                  <a:lnTo>
                    <a:pt x="42991" y="3507"/>
                  </a:lnTo>
                  <a:lnTo>
                    <a:pt x="42982" y="2910"/>
                  </a:lnTo>
                  <a:close/>
                </a:path>
                <a:path w="257810" h="251460">
                  <a:moveTo>
                    <a:pt x="174770" y="135440"/>
                  </a:moveTo>
                  <a:lnTo>
                    <a:pt x="85379" y="135440"/>
                  </a:lnTo>
                  <a:lnTo>
                    <a:pt x="98065" y="135713"/>
                  </a:lnTo>
                  <a:lnTo>
                    <a:pt x="108681" y="136909"/>
                  </a:lnTo>
                  <a:lnTo>
                    <a:pt x="138521" y="162911"/>
                  </a:lnTo>
                  <a:lnTo>
                    <a:pt x="139629" y="172895"/>
                  </a:lnTo>
                  <a:lnTo>
                    <a:pt x="138760" y="182718"/>
                  </a:lnTo>
                  <a:lnTo>
                    <a:pt x="108787" y="209877"/>
                  </a:lnTo>
                  <a:lnTo>
                    <a:pt x="45862" y="212380"/>
                  </a:lnTo>
                  <a:lnTo>
                    <a:pt x="174157" y="212380"/>
                  </a:lnTo>
                  <a:lnTo>
                    <a:pt x="178686" y="203542"/>
                  </a:lnTo>
                  <a:lnTo>
                    <a:pt x="182627" y="188748"/>
                  </a:lnTo>
                  <a:lnTo>
                    <a:pt x="183741" y="172895"/>
                  </a:lnTo>
                  <a:lnTo>
                    <a:pt x="183784" y="172277"/>
                  </a:lnTo>
                  <a:lnTo>
                    <a:pt x="182375" y="156745"/>
                  </a:lnTo>
                  <a:lnTo>
                    <a:pt x="178603" y="142961"/>
                  </a:lnTo>
                  <a:lnTo>
                    <a:pt x="174770" y="135440"/>
                  </a:lnTo>
                  <a:close/>
                </a:path>
                <a:path w="257810" h="251460">
                  <a:moveTo>
                    <a:pt x="88437" y="97190"/>
                  </a:moveTo>
                  <a:lnTo>
                    <a:pt x="44291" y="97808"/>
                  </a:lnTo>
                  <a:lnTo>
                    <a:pt x="100779" y="97808"/>
                  </a:lnTo>
                  <a:lnTo>
                    <a:pt x="88437" y="9719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628894" y="4724180"/>
              <a:ext cx="198674" cy="249322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3872369" y="4711795"/>
              <a:ext cx="550545" cy="399415"/>
            </a:xfrm>
            <a:custGeom>
              <a:avLst/>
              <a:gdLst/>
              <a:ahLst/>
              <a:cxnLst/>
              <a:rect l="l" t="t" r="r" b="b"/>
              <a:pathLst>
                <a:path w="550545" h="399414">
                  <a:moveTo>
                    <a:pt x="249986" y="133654"/>
                  </a:moveTo>
                  <a:lnTo>
                    <a:pt x="241173" y="84162"/>
                  </a:lnTo>
                  <a:lnTo>
                    <a:pt x="216471" y="42291"/>
                  </a:lnTo>
                  <a:lnTo>
                    <a:pt x="205778" y="32131"/>
                  </a:lnTo>
                  <a:lnTo>
                    <a:pt x="205778" y="133654"/>
                  </a:lnTo>
                  <a:lnTo>
                    <a:pt x="205727" y="135928"/>
                  </a:lnTo>
                  <a:lnTo>
                    <a:pt x="194106" y="185191"/>
                  </a:lnTo>
                  <a:lnTo>
                    <a:pt x="159245" y="219608"/>
                  </a:lnTo>
                  <a:lnTo>
                    <a:pt x="126517" y="226695"/>
                  </a:lnTo>
                  <a:lnTo>
                    <a:pt x="108877" y="225272"/>
                  </a:lnTo>
                  <a:lnTo>
                    <a:pt x="66179" y="200964"/>
                  </a:lnTo>
                  <a:lnTo>
                    <a:pt x="43992" y="154546"/>
                  </a:lnTo>
                  <a:lnTo>
                    <a:pt x="42303" y="135928"/>
                  </a:lnTo>
                  <a:lnTo>
                    <a:pt x="43586" y="115811"/>
                  </a:lnTo>
                  <a:lnTo>
                    <a:pt x="66446" y="68135"/>
                  </a:lnTo>
                  <a:lnTo>
                    <a:pt x="102616" y="45783"/>
                  </a:lnTo>
                  <a:lnTo>
                    <a:pt x="123380" y="42291"/>
                  </a:lnTo>
                  <a:lnTo>
                    <a:pt x="139026" y="43649"/>
                  </a:lnTo>
                  <a:lnTo>
                    <a:pt x="180416" y="66573"/>
                  </a:lnTo>
                  <a:lnTo>
                    <a:pt x="204025" y="113931"/>
                  </a:lnTo>
                  <a:lnTo>
                    <a:pt x="205778" y="133654"/>
                  </a:lnTo>
                  <a:lnTo>
                    <a:pt x="205778" y="32131"/>
                  </a:lnTo>
                  <a:lnTo>
                    <a:pt x="198259" y="25057"/>
                  </a:lnTo>
                  <a:lnTo>
                    <a:pt x="177520" y="13119"/>
                  </a:lnTo>
                  <a:lnTo>
                    <a:pt x="153987" y="6108"/>
                  </a:lnTo>
                  <a:lnTo>
                    <a:pt x="127622" y="4025"/>
                  </a:lnTo>
                  <a:lnTo>
                    <a:pt x="102895" y="6908"/>
                  </a:lnTo>
                  <a:lnTo>
                    <a:pt x="80619" y="14820"/>
                  </a:lnTo>
                  <a:lnTo>
                    <a:pt x="60807" y="27787"/>
                  </a:lnTo>
                  <a:lnTo>
                    <a:pt x="43446" y="45783"/>
                  </a:lnTo>
                  <a:lnTo>
                    <a:pt x="43027" y="14820"/>
                  </a:lnTo>
                  <a:lnTo>
                    <a:pt x="42976" y="11163"/>
                  </a:lnTo>
                  <a:lnTo>
                    <a:pt x="0" y="11760"/>
                  </a:lnTo>
                  <a:lnTo>
                    <a:pt x="5334" y="398475"/>
                  </a:lnTo>
                  <a:lnTo>
                    <a:pt x="5334" y="399072"/>
                  </a:lnTo>
                  <a:lnTo>
                    <a:pt x="48310" y="398475"/>
                  </a:lnTo>
                  <a:lnTo>
                    <a:pt x="45948" y="226695"/>
                  </a:lnTo>
                  <a:lnTo>
                    <a:pt x="45910" y="224218"/>
                  </a:lnTo>
                  <a:lnTo>
                    <a:pt x="63665" y="242252"/>
                  </a:lnTo>
                  <a:lnTo>
                    <a:pt x="84099" y="255028"/>
                  </a:lnTo>
                  <a:lnTo>
                    <a:pt x="107213" y="262547"/>
                  </a:lnTo>
                  <a:lnTo>
                    <a:pt x="133019" y="264807"/>
                  </a:lnTo>
                  <a:lnTo>
                    <a:pt x="158762" y="262077"/>
                  </a:lnTo>
                  <a:lnTo>
                    <a:pt x="201764" y="242531"/>
                  </a:lnTo>
                  <a:lnTo>
                    <a:pt x="232841" y="205587"/>
                  </a:lnTo>
                  <a:lnTo>
                    <a:pt x="248335" y="159550"/>
                  </a:lnTo>
                  <a:lnTo>
                    <a:pt x="249948" y="134277"/>
                  </a:lnTo>
                  <a:lnTo>
                    <a:pt x="249986" y="133654"/>
                  </a:lnTo>
                  <a:close/>
                </a:path>
                <a:path w="550545" h="399414">
                  <a:moveTo>
                    <a:pt x="550062" y="251879"/>
                  </a:moveTo>
                  <a:lnTo>
                    <a:pt x="550037" y="249707"/>
                  </a:lnTo>
                  <a:lnTo>
                    <a:pt x="549935" y="242252"/>
                  </a:lnTo>
                  <a:lnTo>
                    <a:pt x="549846" y="236385"/>
                  </a:lnTo>
                  <a:lnTo>
                    <a:pt x="549732" y="227368"/>
                  </a:lnTo>
                  <a:lnTo>
                    <a:pt x="549630" y="220624"/>
                  </a:lnTo>
                  <a:lnTo>
                    <a:pt x="549592" y="217855"/>
                  </a:lnTo>
                  <a:lnTo>
                    <a:pt x="547458" y="63119"/>
                  </a:lnTo>
                  <a:lnTo>
                    <a:pt x="547344" y="54546"/>
                  </a:lnTo>
                  <a:lnTo>
                    <a:pt x="547293" y="50965"/>
                  </a:lnTo>
                  <a:lnTo>
                    <a:pt x="547192" y="43688"/>
                  </a:lnTo>
                  <a:lnTo>
                    <a:pt x="547141" y="40030"/>
                  </a:lnTo>
                  <a:lnTo>
                    <a:pt x="546722" y="9639"/>
                  </a:lnTo>
                  <a:lnTo>
                    <a:pt x="546646" y="4229"/>
                  </a:lnTo>
                  <a:lnTo>
                    <a:pt x="507784" y="4762"/>
                  </a:lnTo>
                  <a:lnTo>
                    <a:pt x="507784" y="128917"/>
                  </a:lnTo>
                  <a:lnTo>
                    <a:pt x="506641" y="147586"/>
                  </a:lnTo>
                  <a:lnTo>
                    <a:pt x="486321" y="194868"/>
                  </a:lnTo>
                  <a:lnTo>
                    <a:pt x="444525" y="220624"/>
                  </a:lnTo>
                  <a:lnTo>
                    <a:pt x="426694" y="222542"/>
                  </a:lnTo>
                  <a:lnTo>
                    <a:pt x="408863" y="221170"/>
                  </a:lnTo>
                  <a:lnTo>
                    <a:pt x="366966" y="197408"/>
                  </a:lnTo>
                  <a:lnTo>
                    <a:pt x="345884" y="150190"/>
                  </a:lnTo>
                  <a:lnTo>
                    <a:pt x="344297" y="131178"/>
                  </a:lnTo>
                  <a:lnTo>
                    <a:pt x="344347" y="128917"/>
                  </a:lnTo>
                  <a:lnTo>
                    <a:pt x="356768" y="76504"/>
                  </a:lnTo>
                  <a:lnTo>
                    <a:pt x="392836" y="44615"/>
                  </a:lnTo>
                  <a:lnTo>
                    <a:pt x="424154" y="38138"/>
                  </a:lnTo>
                  <a:lnTo>
                    <a:pt x="439839" y="39420"/>
                  </a:lnTo>
                  <a:lnTo>
                    <a:pt x="481787" y="61226"/>
                  </a:lnTo>
                  <a:lnTo>
                    <a:pt x="505929" y="108115"/>
                  </a:lnTo>
                  <a:lnTo>
                    <a:pt x="507784" y="128917"/>
                  </a:lnTo>
                  <a:lnTo>
                    <a:pt x="507784" y="4762"/>
                  </a:lnTo>
                  <a:lnTo>
                    <a:pt x="503694" y="4813"/>
                  </a:lnTo>
                  <a:lnTo>
                    <a:pt x="504113" y="35509"/>
                  </a:lnTo>
                  <a:lnTo>
                    <a:pt x="504177" y="40030"/>
                  </a:lnTo>
                  <a:lnTo>
                    <a:pt x="502348" y="38138"/>
                  </a:lnTo>
                  <a:lnTo>
                    <a:pt x="486981" y="22237"/>
                  </a:lnTo>
                  <a:lnTo>
                    <a:pt x="467042" y="9639"/>
                  </a:lnTo>
                  <a:lnTo>
                    <a:pt x="444334" y="2235"/>
                  </a:lnTo>
                  <a:lnTo>
                    <a:pt x="418858" y="0"/>
                  </a:lnTo>
                  <a:lnTo>
                    <a:pt x="394512" y="2489"/>
                  </a:lnTo>
                  <a:lnTo>
                    <a:pt x="351929" y="20243"/>
                  </a:lnTo>
                  <a:lnTo>
                    <a:pt x="318668" y="54546"/>
                  </a:lnTo>
                  <a:lnTo>
                    <a:pt x="301879" y="102374"/>
                  </a:lnTo>
                  <a:lnTo>
                    <a:pt x="300126" y="130568"/>
                  </a:lnTo>
                  <a:lnTo>
                    <a:pt x="300088" y="131178"/>
                  </a:lnTo>
                  <a:lnTo>
                    <a:pt x="309651" y="186270"/>
                  </a:lnTo>
                  <a:lnTo>
                    <a:pt x="336638" y="227368"/>
                  </a:lnTo>
                  <a:lnTo>
                    <a:pt x="375932" y="252793"/>
                  </a:lnTo>
                  <a:lnTo>
                    <a:pt x="422452" y="260807"/>
                  </a:lnTo>
                  <a:lnTo>
                    <a:pt x="447408" y="257848"/>
                  </a:lnTo>
                  <a:lnTo>
                    <a:pt x="469747" y="249707"/>
                  </a:lnTo>
                  <a:lnTo>
                    <a:pt x="489496" y="236385"/>
                  </a:lnTo>
                  <a:lnTo>
                    <a:pt x="502297" y="222542"/>
                  </a:lnTo>
                  <a:lnTo>
                    <a:pt x="506615" y="217855"/>
                  </a:lnTo>
                  <a:lnTo>
                    <a:pt x="506653" y="220624"/>
                  </a:lnTo>
                  <a:lnTo>
                    <a:pt x="506755" y="227368"/>
                  </a:lnTo>
                  <a:lnTo>
                    <a:pt x="506882" y="236385"/>
                  </a:lnTo>
                  <a:lnTo>
                    <a:pt x="506958" y="242252"/>
                  </a:lnTo>
                  <a:lnTo>
                    <a:pt x="507060" y="249707"/>
                  </a:lnTo>
                  <a:lnTo>
                    <a:pt x="507098" y="252476"/>
                  </a:lnTo>
                  <a:lnTo>
                    <a:pt x="550062" y="25187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464377" y="4712652"/>
              <a:ext cx="198674" cy="249322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682632" y="4709793"/>
              <a:ext cx="190968" cy="25028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915536" y="4706422"/>
              <a:ext cx="198674" cy="249332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5272824" y="4681568"/>
              <a:ext cx="594995" cy="285750"/>
            </a:xfrm>
            <a:custGeom>
              <a:avLst/>
              <a:gdLst/>
              <a:ahLst/>
              <a:cxnLst/>
              <a:rect l="l" t="t" r="r" b="b"/>
              <a:pathLst>
                <a:path w="594995" h="285750">
                  <a:moveTo>
                    <a:pt x="322262" y="265938"/>
                  </a:moveTo>
                  <a:lnTo>
                    <a:pt x="258902" y="0"/>
                  </a:lnTo>
                  <a:lnTo>
                    <a:pt x="161417" y="203098"/>
                  </a:lnTo>
                  <a:lnTo>
                    <a:pt x="56007" y="2794"/>
                  </a:lnTo>
                  <a:lnTo>
                    <a:pt x="0" y="270383"/>
                  </a:lnTo>
                  <a:lnTo>
                    <a:pt x="44170" y="269773"/>
                  </a:lnTo>
                  <a:lnTo>
                    <a:pt x="73672" y="115963"/>
                  </a:lnTo>
                  <a:lnTo>
                    <a:pt x="161366" y="285470"/>
                  </a:lnTo>
                  <a:lnTo>
                    <a:pt x="243166" y="113626"/>
                  </a:lnTo>
                  <a:lnTo>
                    <a:pt x="278104" y="266547"/>
                  </a:lnTo>
                  <a:lnTo>
                    <a:pt x="322262" y="265938"/>
                  </a:lnTo>
                  <a:close/>
                </a:path>
                <a:path w="594995" h="285750">
                  <a:moveTo>
                    <a:pt x="594614" y="146977"/>
                  </a:moveTo>
                  <a:lnTo>
                    <a:pt x="593445" y="119684"/>
                  </a:lnTo>
                  <a:lnTo>
                    <a:pt x="592366" y="113804"/>
                  </a:lnTo>
                  <a:lnTo>
                    <a:pt x="588962" y="95135"/>
                  </a:lnTo>
                  <a:lnTo>
                    <a:pt x="581164" y="73304"/>
                  </a:lnTo>
                  <a:lnTo>
                    <a:pt x="570039" y="54203"/>
                  </a:lnTo>
                  <a:lnTo>
                    <a:pt x="564642" y="48336"/>
                  </a:lnTo>
                  <a:lnTo>
                    <a:pt x="552043" y="34607"/>
                  </a:lnTo>
                  <a:lnTo>
                    <a:pt x="549935" y="33261"/>
                  </a:lnTo>
                  <a:lnTo>
                    <a:pt x="549935" y="111785"/>
                  </a:lnTo>
                  <a:lnTo>
                    <a:pt x="404342" y="113804"/>
                  </a:lnTo>
                  <a:lnTo>
                    <a:pt x="419887" y="77038"/>
                  </a:lnTo>
                  <a:lnTo>
                    <a:pt x="451015" y="53238"/>
                  </a:lnTo>
                  <a:lnTo>
                    <a:pt x="476237" y="48336"/>
                  </a:lnTo>
                  <a:lnTo>
                    <a:pt x="489521" y="49250"/>
                  </a:lnTo>
                  <a:lnTo>
                    <a:pt x="533158" y="74701"/>
                  </a:lnTo>
                  <a:lnTo>
                    <a:pt x="549935" y="111785"/>
                  </a:lnTo>
                  <a:lnTo>
                    <a:pt x="549935" y="33261"/>
                  </a:lnTo>
                  <a:lnTo>
                    <a:pt x="530339" y="20726"/>
                  </a:lnTo>
                  <a:lnTo>
                    <a:pt x="504888" y="12573"/>
                  </a:lnTo>
                  <a:lnTo>
                    <a:pt x="475716" y="10147"/>
                  </a:lnTo>
                  <a:lnTo>
                    <a:pt x="449707" y="12827"/>
                  </a:lnTo>
                  <a:lnTo>
                    <a:pt x="406247" y="32080"/>
                  </a:lnTo>
                  <a:lnTo>
                    <a:pt x="374853" y="68707"/>
                  </a:lnTo>
                  <a:lnTo>
                    <a:pt x="359232" y="115925"/>
                  </a:lnTo>
                  <a:lnTo>
                    <a:pt x="357568" y="143090"/>
                  </a:lnTo>
                  <a:lnTo>
                    <a:pt x="360248" y="173291"/>
                  </a:lnTo>
                  <a:lnTo>
                    <a:pt x="378968" y="221526"/>
                  </a:lnTo>
                  <a:lnTo>
                    <a:pt x="414147" y="253542"/>
                  </a:lnTo>
                  <a:lnTo>
                    <a:pt x="457492" y="269201"/>
                  </a:lnTo>
                  <a:lnTo>
                    <a:pt x="481711" y="270903"/>
                  </a:lnTo>
                  <a:lnTo>
                    <a:pt x="504964" y="268681"/>
                  </a:lnTo>
                  <a:lnTo>
                    <a:pt x="545934" y="252882"/>
                  </a:lnTo>
                  <a:lnTo>
                    <a:pt x="579958" y="221043"/>
                  </a:lnTo>
                  <a:lnTo>
                    <a:pt x="593521" y="198932"/>
                  </a:lnTo>
                  <a:lnTo>
                    <a:pt x="557441" y="179730"/>
                  </a:lnTo>
                  <a:lnTo>
                    <a:pt x="552615" y="189306"/>
                  </a:lnTo>
                  <a:lnTo>
                    <a:pt x="546811" y="198234"/>
                  </a:lnTo>
                  <a:lnTo>
                    <a:pt x="509016" y="227850"/>
                  </a:lnTo>
                  <a:lnTo>
                    <a:pt x="495604" y="231470"/>
                  </a:lnTo>
                  <a:lnTo>
                    <a:pt x="495033" y="231470"/>
                  </a:lnTo>
                  <a:lnTo>
                    <a:pt x="481774" y="232702"/>
                  </a:lnTo>
                  <a:lnTo>
                    <a:pt x="438073" y="220218"/>
                  </a:lnTo>
                  <a:lnTo>
                    <a:pt x="408432" y="183578"/>
                  </a:lnTo>
                  <a:lnTo>
                    <a:pt x="401853" y="149644"/>
                  </a:lnTo>
                  <a:lnTo>
                    <a:pt x="594614" y="14697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931232" y="4692359"/>
              <a:ext cx="206318" cy="250463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215308" y="4690642"/>
              <a:ext cx="183784" cy="248254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6454000" y="4675015"/>
              <a:ext cx="624840" cy="260985"/>
            </a:xfrm>
            <a:custGeom>
              <a:avLst/>
              <a:gdLst/>
              <a:ahLst/>
              <a:cxnLst/>
              <a:rect l="l" t="t" r="r" b="b"/>
              <a:pathLst>
                <a:path w="624840" h="260985">
                  <a:moveTo>
                    <a:pt x="323291" y="256184"/>
                  </a:moveTo>
                  <a:lnTo>
                    <a:pt x="319887" y="8521"/>
                  </a:lnTo>
                  <a:lnTo>
                    <a:pt x="276923" y="9105"/>
                  </a:lnTo>
                  <a:lnTo>
                    <a:pt x="279793" y="217385"/>
                  </a:lnTo>
                  <a:lnTo>
                    <a:pt x="184289" y="218706"/>
                  </a:lnTo>
                  <a:lnTo>
                    <a:pt x="181419" y="10426"/>
                  </a:lnTo>
                  <a:lnTo>
                    <a:pt x="138455" y="11023"/>
                  </a:lnTo>
                  <a:lnTo>
                    <a:pt x="141325" y="219303"/>
                  </a:lnTo>
                  <a:lnTo>
                    <a:pt x="45859" y="220624"/>
                  </a:lnTo>
                  <a:lnTo>
                    <a:pt x="42976" y="12344"/>
                  </a:lnTo>
                  <a:lnTo>
                    <a:pt x="0" y="12928"/>
                  </a:lnTo>
                  <a:lnTo>
                    <a:pt x="3416" y="260591"/>
                  </a:lnTo>
                  <a:lnTo>
                    <a:pt x="323291" y="256184"/>
                  </a:lnTo>
                  <a:close/>
                </a:path>
                <a:path w="624840" h="260985">
                  <a:moveTo>
                    <a:pt x="624281" y="136829"/>
                  </a:moveTo>
                  <a:lnTo>
                    <a:pt x="623112" y="109537"/>
                  </a:lnTo>
                  <a:lnTo>
                    <a:pt x="622033" y="103644"/>
                  </a:lnTo>
                  <a:lnTo>
                    <a:pt x="618629" y="84975"/>
                  </a:lnTo>
                  <a:lnTo>
                    <a:pt x="610831" y="63157"/>
                  </a:lnTo>
                  <a:lnTo>
                    <a:pt x="599706" y="44056"/>
                  </a:lnTo>
                  <a:lnTo>
                    <a:pt x="594309" y="38188"/>
                  </a:lnTo>
                  <a:lnTo>
                    <a:pt x="581710" y="24460"/>
                  </a:lnTo>
                  <a:lnTo>
                    <a:pt x="579615" y="23126"/>
                  </a:lnTo>
                  <a:lnTo>
                    <a:pt x="579615" y="101638"/>
                  </a:lnTo>
                  <a:lnTo>
                    <a:pt x="434009" y="103644"/>
                  </a:lnTo>
                  <a:lnTo>
                    <a:pt x="449554" y="66890"/>
                  </a:lnTo>
                  <a:lnTo>
                    <a:pt x="480695" y="43091"/>
                  </a:lnTo>
                  <a:lnTo>
                    <a:pt x="505904" y="38188"/>
                  </a:lnTo>
                  <a:lnTo>
                    <a:pt x="519188" y="39103"/>
                  </a:lnTo>
                  <a:lnTo>
                    <a:pt x="562825" y="64541"/>
                  </a:lnTo>
                  <a:lnTo>
                    <a:pt x="579615" y="101638"/>
                  </a:lnTo>
                  <a:lnTo>
                    <a:pt x="579615" y="23126"/>
                  </a:lnTo>
                  <a:lnTo>
                    <a:pt x="560006" y="10579"/>
                  </a:lnTo>
                  <a:lnTo>
                    <a:pt x="534555" y="2425"/>
                  </a:lnTo>
                  <a:lnTo>
                    <a:pt x="505383" y="0"/>
                  </a:lnTo>
                  <a:lnTo>
                    <a:pt x="479361" y="2679"/>
                  </a:lnTo>
                  <a:lnTo>
                    <a:pt x="435914" y="21932"/>
                  </a:lnTo>
                  <a:lnTo>
                    <a:pt x="404520" y="58559"/>
                  </a:lnTo>
                  <a:lnTo>
                    <a:pt x="388899" y="105778"/>
                  </a:lnTo>
                  <a:lnTo>
                    <a:pt x="387235" y="132943"/>
                  </a:lnTo>
                  <a:lnTo>
                    <a:pt x="389915" y="163144"/>
                  </a:lnTo>
                  <a:lnTo>
                    <a:pt x="408635" y="211378"/>
                  </a:lnTo>
                  <a:lnTo>
                    <a:pt x="443814" y="243395"/>
                  </a:lnTo>
                  <a:lnTo>
                    <a:pt x="487159" y="259054"/>
                  </a:lnTo>
                  <a:lnTo>
                    <a:pt x="511378" y="260756"/>
                  </a:lnTo>
                  <a:lnTo>
                    <a:pt x="534631" y="258533"/>
                  </a:lnTo>
                  <a:lnTo>
                    <a:pt x="556044" y="252526"/>
                  </a:lnTo>
                  <a:lnTo>
                    <a:pt x="575602" y="242735"/>
                  </a:lnTo>
                  <a:lnTo>
                    <a:pt x="593318" y="229171"/>
                  </a:lnTo>
                  <a:lnTo>
                    <a:pt x="599821" y="222542"/>
                  </a:lnTo>
                  <a:lnTo>
                    <a:pt x="601814" y="220522"/>
                  </a:lnTo>
                  <a:lnTo>
                    <a:pt x="609625" y="210896"/>
                  </a:lnTo>
                  <a:lnTo>
                    <a:pt x="616750" y="200317"/>
                  </a:lnTo>
                  <a:lnTo>
                    <a:pt x="623189" y="188785"/>
                  </a:lnTo>
                  <a:lnTo>
                    <a:pt x="587121" y="169583"/>
                  </a:lnTo>
                  <a:lnTo>
                    <a:pt x="582295" y="179158"/>
                  </a:lnTo>
                  <a:lnTo>
                    <a:pt x="576478" y="188074"/>
                  </a:lnTo>
                  <a:lnTo>
                    <a:pt x="538683" y="217703"/>
                  </a:lnTo>
                  <a:lnTo>
                    <a:pt x="525272" y="221322"/>
                  </a:lnTo>
                  <a:lnTo>
                    <a:pt x="524700" y="221322"/>
                  </a:lnTo>
                  <a:lnTo>
                    <a:pt x="511441" y="222542"/>
                  </a:lnTo>
                  <a:lnTo>
                    <a:pt x="467741" y="210070"/>
                  </a:lnTo>
                  <a:lnTo>
                    <a:pt x="438099" y="173418"/>
                  </a:lnTo>
                  <a:lnTo>
                    <a:pt x="431520" y="139496"/>
                  </a:lnTo>
                  <a:lnTo>
                    <a:pt x="624281" y="1368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281129" y="4675250"/>
              <a:ext cx="193386" cy="248945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537742" y="4642401"/>
              <a:ext cx="1170305" cy="418465"/>
            </a:xfrm>
            <a:custGeom>
              <a:avLst/>
              <a:gdLst/>
              <a:ahLst/>
              <a:cxnLst/>
              <a:rect l="l" t="t" r="r" b="b"/>
              <a:pathLst>
                <a:path w="1170304" h="418464">
                  <a:moveTo>
                    <a:pt x="249986" y="152488"/>
                  </a:moveTo>
                  <a:lnTo>
                    <a:pt x="241160" y="102997"/>
                  </a:lnTo>
                  <a:lnTo>
                    <a:pt x="216471" y="61125"/>
                  </a:lnTo>
                  <a:lnTo>
                    <a:pt x="205778" y="50965"/>
                  </a:lnTo>
                  <a:lnTo>
                    <a:pt x="205778" y="152488"/>
                  </a:lnTo>
                  <a:lnTo>
                    <a:pt x="205727" y="154762"/>
                  </a:lnTo>
                  <a:lnTo>
                    <a:pt x="194094" y="204025"/>
                  </a:lnTo>
                  <a:lnTo>
                    <a:pt x="159245" y="238429"/>
                  </a:lnTo>
                  <a:lnTo>
                    <a:pt x="126504" y="245529"/>
                  </a:lnTo>
                  <a:lnTo>
                    <a:pt x="108864" y="244106"/>
                  </a:lnTo>
                  <a:lnTo>
                    <a:pt x="105346" y="243052"/>
                  </a:lnTo>
                  <a:lnTo>
                    <a:pt x="92925" y="239344"/>
                  </a:lnTo>
                  <a:lnTo>
                    <a:pt x="55918" y="205892"/>
                  </a:lnTo>
                  <a:lnTo>
                    <a:pt x="42291" y="154762"/>
                  </a:lnTo>
                  <a:lnTo>
                    <a:pt x="43586" y="134632"/>
                  </a:lnTo>
                  <a:lnTo>
                    <a:pt x="66433" y="86982"/>
                  </a:lnTo>
                  <a:lnTo>
                    <a:pt x="102616" y="64617"/>
                  </a:lnTo>
                  <a:lnTo>
                    <a:pt x="107734" y="62903"/>
                  </a:lnTo>
                  <a:lnTo>
                    <a:pt x="123367" y="61125"/>
                  </a:lnTo>
                  <a:lnTo>
                    <a:pt x="139014" y="62471"/>
                  </a:lnTo>
                  <a:lnTo>
                    <a:pt x="153746" y="66967"/>
                  </a:lnTo>
                  <a:lnTo>
                    <a:pt x="191312" y="98907"/>
                  </a:lnTo>
                  <a:lnTo>
                    <a:pt x="205778" y="152488"/>
                  </a:lnTo>
                  <a:lnTo>
                    <a:pt x="205778" y="50965"/>
                  </a:lnTo>
                  <a:lnTo>
                    <a:pt x="198259" y="43891"/>
                  </a:lnTo>
                  <a:lnTo>
                    <a:pt x="177520" y="31953"/>
                  </a:lnTo>
                  <a:lnTo>
                    <a:pt x="153974" y="24955"/>
                  </a:lnTo>
                  <a:lnTo>
                    <a:pt x="127622" y="22860"/>
                  </a:lnTo>
                  <a:lnTo>
                    <a:pt x="102895" y="25742"/>
                  </a:lnTo>
                  <a:lnTo>
                    <a:pt x="80619" y="33655"/>
                  </a:lnTo>
                  <a:lnTo>
                    <a:pt x="60794" y="46621"/>
                  </a:lnTo>
                  <a:lnTo>
                    <a:pt x="43446" y="64617"/>
                  </a:lnTo>
                  <a:lnTo>
                    <a:pt x="43014" y="33655"/>
                  </a:lnTo>
                  <a:lnTo>
                    <a:pt x="42964" y="30010"/>
                  </a:lnTo>
                  <a:lnTo>
                    <a:pt x="0" y="30607"/>
                  </a:lnTo>
                  <a:lnTo>
                    <a:pt x="5334" y="417309"/>
                  </a:lnTo>
                  <a:lnTo>
                    <a:pt x="5346" y="417906"/>
                  </a:lnTo>
                  <a:lnTo>
                    <a:pt x="48298" y="417309"/>
                  </a:lnTo>
                  <a:lnTo>
                    <a:pt x="45935" y="245529"/>
                  </a:lnTo>
                  <a:lnTo>
                    <a:pt x="45910" y="243052"/>
                  </a:lnTo>
                  <a:lnTo>
                    <a:pt x="63652" y="261099"/>
                  </a:lnTo>
                  <a:lnTo>
                    <a:pt x="84086" y="273862"/>
                  </a:lnTo>
                  <a:lnTo>
                    <a:pt x="107213" y="281381"/>
                  </a:lnTo>
                  <a:lnTo>
                    <a:pt x="133007" y="283629"/>
                  </a:lnTo>
                  <a:lnTo>
                    <a:pt x="158750" y="280911"/>
                  </a:lnTo>
                  <a:lnTo>
                    <a:pt x="201752" y="261366"/>
                  </a:lnTo>
                  <a:lnTo>
                    <a:pt x="232841" y="224409"/>
                  </a:lnTo>
                  <a:lnTo>
                    <a:pt x="248323" y="178384"/>
                  </a:lnTo>
                  <a:lnTo>
                    <a:pt x="249834" y="154762"/>
                  </a:lnTo>
                  <a:lnTo>
                    <a:pt x="249948" y="153098"/>
                  </a:lnTo>
                  <a:lnTo>
                    <a:pt x="249986" y="152488"/>
                  </a:lnTo>
                  <a:close/>
                </a:path>
                <a:path w="1170304" h="418464">
                  <a:moveTo>
                    <a:pt x="537133" y="155714"/>
                  </a:moveTo>
                  <a:lnTo>
                    <a:pt x="535965" y="128422"/>
                  </a:lnTo>
                  <a:lnTo>
                    <a:pt x="534885" y="122516"/>
                  </a:lnTo>
                  <a:lnTo>
                    <a:pt x="531482" y="103860"/>
                  </a:lnTo>
                  <a:lnTo>
                    <a:pt x="523684" y="82029"/>
                  </a:lnTo>
                  <a:lnTo>
                    <a:pt x="512572" y="62941"/>
                  </a:lnTo>
                  <a:lnTo>
                    <a:pt x="507174" y="57061"/>
                  </a:lnTo>
                  <a:lnTo>
                    <a:pt x="494576" y="43332"/>
                  </a:lnTo>
                  <a:lnTo>
                    <a:pt x="492467" y="41986"/>
                  </a:lnTo>
                  <a:lnTo>
                    <a:pt x="492467" y="120510"/>
                  </a:lnTo>
                  <a:lnTo>
                    <a:pt x="346862" y="122516"/>
                  </a:lnTo>
                  <a:lnTo>
                    <a:pt x="362407" y="85775"/>
                  </a:lnTo>
                  <a:lnTo>
                    <a:pt x="393547" y="61963"/>
                  </a:lnTo>
                  <a:lnTo>
                    <a:pt x="418769" y="57061"/>
                  </a:lnTo>
                  <a:lnTo>
                    <a:pt x="432041" y="57975"/>
                  </a:lnTo>
                  <a:lnTo>
                    <a:pt x="475678" y="83426"/>
                  </a:lnTo>
                  <a:lnTo>
                    <a:pt x="492467" y="120510"/>
                  </a:lnTo>
                  <a:lnTo>
                    <a:pt x="492467" y="41986"/>
                  </a:lnTo>
                  <a:lnTo>
                    <a:pt x="472859" y="29464"/>
                  </a:lnTo>
                  <a:lnTo>
                    <a:pt x="447421" y="21310"/>
                  </a:lnTo>
                  <a:lnTo>
                    <a:pt x="418249" y="18872"/>
                  </a:lnTo>
                  <a:lnTo>
                    <a:pt x="392226" y="21564"/>
                  </a:lnTo>
                  <a:lnTo>
                    <a:pt x="348780" y="40805"/>
                  </a:lnTo>
                  <a:lnTo>
                    <a:pt x="317385" y="77431"/>
                  </a:lnTo>
                  <a:lnTo>
                    <a:pt x="301764" y="124650"/>
                  </a:lnTo>
                  <a:lnTo>
                    <a:pt x="300101" y="151815"/>
                  </a:lnTo>
                  <a:lnTo>
                    <a:pt x="302780" y="182016"/>
                  </a:lnTo>
                  <a:lnTo>
                    <a:pt x="321500" y="230251"/>
                  </a:lnTo>
                  <a:lnTo>
                    <a:pt x="356679" y="262267"/>
                  </a:lnTo>
                  <a:lnTo>
                    <a:pt x="400024" y="277926"/>
                  </a:lnTo>
                  <a:lnTo>
                    <a:pt x="424256" y="279615"/>
                  </a:lnTo>
                  <a:lnTo>
                    <a:pt x="447497" y="277406"/>
                  </a:lnTo>
                  <a:lnTo>
                    <a:pt x="468896" y="271399"/>
                  </a:lnTo>
                  <a:lnTo>
                    <a:pt x="488454" y="261620"/>
                  </a:lnTo>
                  <a:lnTo>
                    <a:pt x="506183" y="248056"/>
                  </a:lnTo>
                  <a:lnTo>
                    <a:pt x="512686" y="241427"/>
                  </a:lnTo>
                  <a:lnTo>
                    <a:pt x="514680" y="239395"/>
                  </a:lnTo>
                  <a:lnTo>
                    <a:pt x="522490" y="229781"/>
                  </a:lnTo>
                  <a:lnTo>
                    <a:pt x="529615" y="219202"/>
                  </a:lnTo>
                  <a:lnTo>
                    <a:pt x="536041" y="207657"/>
                  </a:lnTo>
                  <a:lnTo>
                    <a:pt x="499973" y="188468"/>
                  </a:lnTo>
                  <a:lnTo>
                    <a:pt x="495147" y="198031"/>
                  </a:lnTo>
                  <a:lnTo>
                    <a:pt x="489343" y="206959"/>
                  </a:lnTo>
                  <a:lnTo>
                    <a:pt x="451548" y="236575"/>
                  </a:lnTo>
                  <a:lnTo>
                    <a:pt x="438124" y="240195"/>
                  </a:lnTo>
                  <a:lnTo>
                    <a:pt x="437553" y="240195"/>
                  </a:lnTo>
                  <a:lnTo>
                    <a:pt x="424307" y="241427"/>
                  </a:lnTo>
                  <a:lnTo>
                    <a:pt x="380593" y="228930"/>
                  </a:lnTo>
                  <a:lnTo>
                    <a:pt x="350951" y="192290"/>
                  </a:lnTo>
                  <a:lnTo>
                    <a:pt x="344373" y="158369"/>
                  </a:lnTo>
                  <a:lnTo>
                    <a:pt x="537133" y="155714"/>
                  </a:lnTo>
                  <a:close/>
                </a:path>
                <a:path w="1170304" h="418464">
                  <a:moveTo>
                    <a:pt x="897966" y="265925"/>
                  </a:moveTo>
                  <a:lnTo>
                    <a:pt x="834605" y="0"/>
                  </a:lnTo>
                  <a:lnTo>
                    <a:pt x="737120" y="203085"/>
                  </a:lnTo>
                  <a:lnTo>
                    <a:pt x="631698" y="2781"/>
                  </a:lnTo>
                  <a:lnTo>
                    <a:pt x="575703" y="270370"/>
                  </a:lnTo>
                  <a:lnTo>
                    <a:pt x="619874" y="269760"/>
                  </a:lnTo>
                  <a:lnTo>
                    <a:pt x="649376" y="115963"/>
                  </a:lnTo>
                  <a:lnTo>
                    <a:pt x="737069" y="285470"/>
                  </a:lnTo>
                  <a:lnTo>
                    <a:pt x="818870" y="113614"/>
                  </a:lnTo>
                  <a:lnTo>
                    <a:pt x="853808" y="266547"/>
                  </a:lnTo>
                  <a:lnTo>
                    <a:pt x="897966" y="265925"/>
                  </a:lnTo>
                  <a:close/>
                </a:path>
                <a:path w="1170304" h="418464">
                  <a:moveTo>
                    <a:pt x="1170305" y="146964"/>
                  </a:moveTo>
                  <a:lnTo>
                    <a:pt x="1164653" y="95110"/>
                  </a:lnTo>
                  <a:lnTo>
                    <a:pt x="1145730" y="54190"/>
                  </a:lnTo>
                  <a:lnTo>
                    <a:pt x="1140345" y="48323"/>
                  </a:lnTo>
                  <a:lnTo>
                    <a:pt x="1127747" y="34594"/>
                  </a:lnTo>
                  <a:lnTo>
                    <a:pt x="1125639" y="33248"/>
                  </a:lnTo>
                  <a:lnTo>
                    <a:pt x="1125639" y="111772"/>
                  </a:lnTo>
                  <a:lnTo>
                    <a:pt x="980033" y="113779"/>
                  </a:lnTo>
                  <a:lnTo>
                    <a:pt x="995578" y="77025"/>
                  </a:lnTo>
                  <a:lnTo>
                    <a:pt x="1026718" y="53213"/>
                  </a:lnTo>
                  <a:lnTo>
                    <a:pt x="1051941" y="48323"/>
                  </a:lnTo>
                  <a:lnTo>
                    <a:pt x="1065212" y="49237"/>
                  </a:lnTo>
                  <a:lnTo>
                    <a:pt x="1108849" y="74676"/>
                  </a:lnTo>
                  <a:lnTo>
                    <a:pt x="1125639" y="111772"/>
                  </a:lnTo>
                  <a:lnTo>
                    <a:pt x="1125639" y="33248"/>
                  </a:lnTo>
                  <a:lnTo>
                    <a:pt x="1106030" y="20713"/>
                  </a:lnTo>
                  <a:lnTo>
                    <a:pt x="1080592" y="12560"/>
                  </a:lnTo>
                  <a:lnTo>
                    <a:pt x="1051420" y="10134"/>
                  </a:lnTo>
                  <a:lnTo>
                    <a:pt x="1025398" y="12814"/>
                  </a:lnTo>
                  <a:lnTo>
                    <a:pt x="981951" y="32067"/>
                  </a:lnTo>
                  <a:lnTo>
                    <a:pt x="950556" y="68694"/>
                  </a:lnTo>
                  <a:lnTo>
                    <a:pt x="934935" y="115912"/>
                  </a:lnTo>
                  <a:lnTo>
                    <a:pt x="933284" y="143065"/>
                  </a:lnTo>
                  <a:lnTo>
                    <a:pt x="935951" y="173266"/>
                  </a:lnTo>
                  <a:lnTo>
                    <a:pt x="954671" y="221513"/>
                  </a:lnTo>
                  <a:lnTo>
                    <a:pt x="989850" y="253517"/>
                  </a:lnTo>
                  <a:lnTo>
                    <a:pt x="1033195" y="269176"/>
                  </a:lnTo>
                  <a:lnTo>
                    <a:pt x="1057414" y="270878"/>
                  </a:lnTo>
                  <a:lnTo>
                    <a:pt x="1080668" y="268655"/>
                  </a:lnTo>
                  <a:lnTo>
                    <a:pt x="1102067" y="262661"/>
                  </a:lnTo>
                  <a:lnTo>
                    <a:pt x="1121638" y="252869"/>
                  </a:lnTo>
                  <a:lnTo>
                    <a:pt x="1139355" y="239306"/>
                  </a:lnTo>
                  <a:lnTo>
                    <a:pt x="1145857" y="232676"/>
                  </a:lnTo>
                  <a:lnTo>
                    <a:pt x="1147851" y="230657"/>
                  </a:lnTo>
                  <a:lnTo>
                    <a:pt x="1155649" y="221030"/>
                  </a:lnTo>
                  <a:lnTo>
                    <a:pt x="1162773" y="210451"/>
                  </a:lnTo>
                  <a:lnTo>
                    <a:pt x="1169225" y="198907"/>
                  </a:lnTo>
                  <a:lnTo>
                    <a:pt x="1133144" y="179717"/>
                  </a:lnTo>
                  <a:lnTo>
                    <a:pt x="1128318" y="189293"/>
                  </a:lnTo>
                  <a:lnTo>
                    <a:pt x="1122514" y="198208"/>
                  </a:lnTo>
                  <a:lnTo>
                    <a:pt x="1084719" y="227825"/>
                  </a:lnTo>
                  <a:lnTo>
                    <a:pt x="1071295" y="231444"/>
                  </a:lnTo>
                  <a:lnTo>
                    <a:pt x="1070737" y="231444"/>
                  </a:lnTo>
                  <a:lnTo>
                    <a:pt x="1057478" y="232676"/>
                  </a:lnTo>
                  <a:lnTo>
                    <a:pt x="1013764" y="220192"/>
                  </a:lnTo>
                  <a:lnTo>
                    <a:pt x="984123" y="183553"/>
                  </a:lnTo>
                  <a:lnTo>
                    <a:pt x="977557" y="149631"/>
                  </a:lnTo>
                  <a:lnTo>
                    <a:pt x="1170305" y="14696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771858" y="4653177"/>
              <a:ext cx="206318" cy="250453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9055913" y="4624075"/>
              <a:ext cx="1054100" cy="293370"/>
            </a:xfrm>
            <a:custGeom>
              <a:avLst/>
              <a:gdLst/>
              <a:ahLst/>
              <a:cxnLst/>
              <a:rect l="l" t="t" r="r" b="b"/>
              <a:pathLst>
                <a:path w="1054100" h="293370">
                  <a:moveTo>
                    <a:pt x="215874" y="272719"/>
                  </a:moveTo>
                  <a:lnTo>
                    <a:pt x="212191" y="5956"/>
                  </a:lnTo>
                  <a:lnTo>
                    <a:pt x="45212" y="190919"/>
                  </a:lnTo>
                  <a:lnTo>
                    <a:pt x="42976" y="27393"/>
                  </a:lnTo>
                  <a:lnTo>
                    <a:pt x="0" y="27990"/>
                  </a:lnTo>
                  <a:lnTo>
                    <a:pt x="3657" y="292963"/>
                  </a:lnTo>
                  <a:lnTo>
                    <a:pt x="170624" y="108000"/>
                  </a:lnTo>
                  <a:lnTo>
                    <a:pt x="172910" y="273316"/>
                  </a:lnTo>
                  <a:lnTo>
                    <a:pt x="215874" y="272719"/>
                  </a:lnTo>
                  <a:close/>
                </a:path>
                <a:path w="1054100" h="293370">
                  <a:moveTo>
                    <a:pt x="648512" y="266750"/>
                  </a:moveTo>
                  <a:lnTo>
                    <a:pt x="644842" y="0"/>
                  </a:lnTo>
                  <a:lnTo>
                    <a:pt x="477875" y="184950"/>
                  </a:lnTo>
                  <a:lnTo>
                    <a:pt x="475627" y="21437"/>
                  </a:lnTo>
                  <a:lnTo>
                    <a:pt x="432663" y="22034"/>
                  </a:lnTo>
                  <a:lnTo>
                    <a:pt x="436321" y="287007"/>
                  </a:lnTo>
                  <a:lnTo>
                    <a:pt x="603288" y="102044"/>
                  </a:lnTo>
                  <a:lnTo>
                    <a:pt x="605561" y="267347"/>
                  </a:lnTo>
                  <a:lnTo>
                    <a:pt x="648512" y="266750"/>
                  </a:lnTo>
                  <a:close/>
                </a:path>
                <a:path w="1054100" h="293370">
                  <a:moveTo>
                    <a:pt x="1053820" y="138798"/>
                  </a:moveTo>
                  <a:lnTo>
                    <a:pt x="1044067" y="85953"/>
                  </a:lnTo>
                  <a:lnTo>
                    <a:pt x="1016419" y="44411"/>
                  </a:lnTo>
                  <a:lnTo>
                    <a:pt x="973277" y="17703"/>
                  </a:lnTo>
                  <a:lnTo>
                    <a:pt x="917143" y="9372"/>
                  </a:lnTo>
                  <a:lnTo>
                    <a:pt x="899274" y="10401"/>
                  </a:lnTo>
                  <a:lnTo>
                    <a:pt x="882116" y="12992"/>
                  </a:lnTo>
                  <a:lnTo>
                    <a:pt x="865632" y="17132"/>
                  </a:lnTo>
                  <a:lnTo>
                    <a:pt x="849858" y="22834"/>
                  </a:lnTo>
                  <a:lnTo>
                    <a:pt x="850442" y="64604"/>
                  </a:lnTo>
                  <a:lnTo>
                    <a:pt x="867651" y="57315"/>
                  </a:lnTo>
                  <a:lnTo>
                    <a:pt x="884885" y="52031"/>
                  </a:lnTo>
                  <a:lnTo>
                    <a:pt x="902157" y="48780"/>
                  </a:lnTo>
                  <a:lnTo>
                    <a:pt x="919454" y="47536"/>
                  </a:lnTo>
                  <a:lnTo>
                    <a:pt x="935355" y="48475"/>
                  </a:lnTo>
                  <a:lnTo>
                    <a:pt x="976985" y="65252"/>
                  </a:lnTo>
                  <a:lnTo>
                    <a:pt x="1004455" y="100685"/>
                  </a:lnTo>
                  <a:lnTo>
                    <a:pt x="1009345" y="116128"/>
                  </a:lnTo>
                  <a:lnTo>
                    <a:pt x="878636" y="117944"/>
                  </a:lnTo>
                  <a:lnTo>
                    <a:pt x="879157" y="156133"/>
                  </a:lnTo>
                  <a:lnTo>
                    <a:pt x="1009865" y="154330"/>
                  </a:lnTo>
                  <a:lnTo>
                    <a:pt x="1006957" y="170573"/>
                  </a:lnTo>
                  <a:lnTo>
                    <a:pt x="1001344" y="185267"/>
                  </a:lnTo>
                  <a:lnTo>
                    <a:pt x="968971" y="219379"/>
                  </a:lnTo>
                  <a:lnTo>
                    <a:pt x="922604" y="231927"/>
                  </a:lnTo>
                  <a:lnTo>
                    <a:pt x="904341" y="231101"/>
                  </a:lnTo>
                  <a:lnTo>
                    <a:pt x="886574" y="228104"/>
                  </a:lnTo>
                  <a:lnTo>
                    <a:pt x="869302" y="222935"/>
                  </a:lnTo>
                  <a:lnTo>
                    <a:pt x="852525" y="215595"/>
                  </a:lnTo>
                  <a:lnTo>
                    <a:pt x="853097" y="257365"/>
                  </a:lnTo>
                  <a:lnTo>
                    <a:pt x="870115" y="263131"/>
                  </a:lnTo>
                  <a:lnTo>
                    <a:pt x="887564" y="267182"/>
                  </a:lnTo>
                  <a:lnTo>
                    <a:pt x="905433" y="269506"/>
                  </a:lnTo>
                  <a:lnTo>
                    <a:pt x="923721" y="270116"/>
                  </a:lnTo>
                  <a:lnTo>
                    <a:pt x="951572" y="267462"/>
                  </a:lnTo>
                  <a:lnTo>
                    <a:pt x="998905" y="248602"/>
                  </a:lnTo>
                  <a:lnTo>
                    <a:pt x="1034199" y="212712"/>
                  </a:lnTo>
                  <a:lnTo>
                    <a:pt x="1051902" y="165912"/>
                  </a:lnTo>
                  <a:lnTo>
                    <a:pt x="1053820" y="13879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173648" y="4633848"/>
              <a:ext cx="206318" cy="250463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10443909" y="4621040"/>
              <a:ext cx="551180" cy="395605"/>
            </a:xfrm>
            <a:custGeom>
              <a:avLst/>
              <a:gdLst/>
              <a:ahLst/>
              <a:cxnLst/>
              <a:rect l="l" t="t" r="r" b="b"/>
              <a:pathLst>
                <a:path w="551179" h="395604">
                  <a:moveTo>
                    <a:pt x="237032" y="141122"/>
                  </a:moveTo>
                  <a:lnTo>
                    <a:pt x="231381" y="89268"/>
                  </a:lnTo>
                  <a:lnTo>
                    <a:pt x="212458" y="48348"/>
                  </a:lnTo>
                  <a:lnTo>
                    <a:pt x="207073" y="42481"/>
                  </a:lnTo>
                  <a:lnTo>
                    <a:pt x="194475" y="28752"/>
                  </a:lnTo>
                  <a:lnTo>
                    <a:pt x="192354" y="27406"/>
                  </a:lnTo>
                  <a:lnTo>
                    <a:pt x="192354" y="105930"/>
                  </a:lnTo>
                  <a:lnTo>
                    <a:pt x="46761" y="107937"/>
                  </a:lnTo>
                  <a:lnTo>
                    <a:pt x="62306" y="71183"/>
                  </a:lnTo>
                  <a:lnTo>
                    <a:pt x="93446" y="47371"/>
                  </a:lnTo>
                  <a:lnTo>
                    <a:pt x="118668" y="42481"/>
                  </a:lnTo>
                  <a:lnTo>
                    <a:pt x="131940" y="43395"/>
                  </a:lnTo>
                  <a:lnTo>
                    <a:pt x="175577" y="68834"/>
                  </a:lnTo>
                  <a:lnTo>
                    <a:pt x="192354" y="105930"/>
                  </a:lnTo>
                  <a:lnTo>
                    <a:pt x="192354" y="27406"/>
                  </a:lnTo>
                  <a:lnTo>
                    <a:pt x="172758" y="14871"/>
                  </a:lnTo>
                  <a:lnTo>
                    <a:pt x="147320" y="6718"/>
                  </a:lnTo>
                  <a:lnTo>
                    <a:pt x="118135" y="4292"/>
                  </a:lnTo>
                  <a:lnTo>
                    <a:pt x="92125" y="6972"/>
                  </a:lnTo>
                  <a:lnTo>
                    <a:pt x="48679" y="26225"/>
                  </a:lnTo>
                  <a:lnTo>
                    <a:pt x="17284" y="62852"/>
                  </a:lnTo>
                  <a:lnTo>
                    <a:pt x="1651" y="110070"/>
                  </a:lnTo>
                  <a:lnTo>
                    <a:pt x="0" y="137223"/>
                  </a:lnTo>
                  <a:lnTo>
                    <a:pt x="2667" y="167436"/>
                  </a:lnTo>
                  <a:lnTo>
                    <a:pt x="21399" y="215671"/>
                  </a:lnTo>
                  <a:lnTo>
                    <a:pt x="56578" y="247675"/>
                  </a:lnTo>
                  <a:lnTo>
                    <a:pt x="99910" y="263347"/>
                  </a:lnTo>
                  <a:lnTo>
                    <a:pt x="124142" y="265036"/>
                  </a:lnTo>
                  <a:lnTo>
                    <a:pt x="147383" y="262813"/>
                  </a:lnTo>
                  <a:lnTo>
                    <a:pt x="168795" y="256819"/>
                  </a:lnTo>
                  <a:lnTo>
                    <a:pt x="188353" y="247027"/>
                  </a:lnTo>
                  <a:lnTo>
                    <a:pt x="206070" y="233464"/>
                  </a:lnTo>
                  <a:lnTo>
                    <a:pt x="212572" y="226834"/>
                  </a:lnTo>
                  <a:lnTo>
                    <a:pt x="214566" y="224815"/>
                  </a:lnTo>
                  <a:lnTo>
                    <a:pt x="222377" y="215188"/>
                  </a:lnTo>
                  <a:lnTo>
                    <a:pt x="229501" y="204609"/>
                  </a:lnTo>
                  <a:lnTo>
                    <a:pt x="235953" y="193065"/>
                  </a:lnTo>
                  <a:lnTo>
                    <a:pt x="199859" y="173875"/>
                  </a:lnTo>
                  <a:lnTo>
                    <a:pt x="195033" y="183451"/>
                  </a:lnTo>
                  <a:lnTo>
                    <a:pt x="189230" y="192366"/>
                  </a:lnTo>
                  <a:lnTo>
                    <a:pt x="151447" y="221983"/>
                  </a:lnTo>
                  <a:lnTo>
                    <a:pt x="138023" y="225602"/>
                  </a:lnTo>
                  <a:lnTo>
                    <a:pt x="137452" y="225602"/>
                  </a:lnTo>
                  <a:lnTo>
                    <a:pt x="124206" y="226834"/>
                  </a:lnTo>
                  <a:lnTo>
                    <a:pt x="80492" y="214350"/>
                  </a:lnTo>
                  <a:lnTo>
                    <a:pt x="50850" y="177711"/>
                  </a:lnTo>
                  <a:lnTo>
                    <a:pt x="44284" y="143789"/>
                  </a:lnTo>
                  <a:lnTo>
                    <a:pt x="237032" y="141122"/>
                  </a:lnTo>
                  <a:close/>
                </a:path>
                <a:path w="551179" h="395604">
                  <a:moveTo>
                    <a:pt x="550849" y="129628"/>
                  </a:moveTo>
                  <a:lnTo>
                    <a:pt x="548462" y="103974"/>
                  </a:lnTo>
                  <a:lnTo>
                    <a:pt x="542036" y="80137"/>
                  </a:lnTo>
                  <a:lnTo>
                    <a:pt x="531558" y="58102"/>
                  </a:lnTo>
                  <a:lnTo>
                    <a:pt x="517321" y="38265"/>
                  </a:lnTo>
                  <a:lnTo>
                    <a:pt x="517055" y="37884"/>
                  </a:lnTo>
                  <a:lnTo>
                    <a:pt x="506628" y="28092"/>
                  </a:lnTo>
                  <a:lnTo>
                    <a:pt x="506628" y="129628"/>
                  </a:lnTo>
                  <a:lnTo>
                    <a:pt x="506577" y="131902"/>
                  </a:lnTo>
                  <a:lnTo>
                    <a:pt x="494957" y="181165"/>
                  </a:lnTo>
                  <a:lnTo>
                    <a:pt x="460108" y="215582"/>
                  </a:lnTo>
                  <a:lnTo>
                    <a:pt x="427380" y="222656"/>
                  </a:lnTo>
                  <a:lnTo>
                    <a:pt x="409727" y="221246"/>
                  </a:lnTo>
                  <a:lnTo>
                    <a:pt x="367030" y="196938"/>
                  </a:lnTo>
                  <a:lnTo>
                    <a:pt x="344855" y="150520"/>
                  </a:lnTo>
                  <a:lnTo>
                    <a:pt x="343154" y="131902"/>
                  </a:lnTo>
                  <a:lnTo>
                    <a:pt x="344449" y="111772"/>
                  </a:lnTo>
                  <a:lnTo>
                    <a:pt x="367309" y="64109"/>
                  </a:lnTo>
                  <a:lnTo>
                    <a:pt x="403479" y="41757"/>
                  </a:lnTo>
                  <a:lnTo>
                    <a:pt x="408597" y="40043"/>
                  </a:lnTo>
                  <a:lnTo>
                    <a:pt x="424230" y="38265"/>
                  </a:lnTo>
                  <a:lnTo>
                    <a:pt x="439889" y="39611"/>
                  </a:lnTo>
                  <a:lnTo>
                    <a:pt x="454609" y="44119"/>
                  </a:lnTo>
                  <a:lnTo>
                    <a:pt x="492175" y="76047"/>
                  </a:lnTo>
                  <a:lnTo>
                    <a:pt x="506628" y="129628"/>
                  </a:lnTo>
                  <a:lnTo>
                    <a:pt x="506628" y="28092"/>
                  </a:lnTo>
                  <a:lnTo>
                    <a:pt x="499110" y="21031"/>
                  </a:lnTo>
                  <a:lnTo>
                    <a:pt x="478383" y="9093"/>
                  </a:lnTo>
                  <a:lnTo>
                    <a:pt x="454837" y="2082"/>
                  </a:lnTo>
                  <a:lnTo>
                    <a:pt x="428485" y="0"/>
                  </a:lnTo>
                  <a:lnTo>
                    <a:pt x="403758" y="2882"/>
                  </a:lnTo>
                  <a:lnTo>
                    <a:pt x="381482" y="10795"/>
                  </a:lnTo>
                  <a:lnTo>
                    <a:pt x="361670" y="23761"/>
                  </a:lnTo>
                  <a:lnTo>
                    <a:pt x="344309" y="41757"/>
                  </a:lnTo>
                  <a:lnTo>
                    <a:pt x="343877" y="10795"/>
                  </a:lnTo>
                  <a:lnTo>
                    <a:pt x="343827" y="7137"/>
                  </a:lnTo>
                  <a:lnTo>
                    <a:pt x="300863" y="7734"/>
                  </a:lnTo>
                  <a:lnTo>
                    <a:pt x="306184" y="394449"/>
                  </a:lnTo>
                  <a:lnTo>
                    <a:pt x="306197" y="395046"/>
                  </a:lnTo>
                  <a:lnTo>
                    <a:pt x="349173" y="394449"/>
                  </a:lnTo>
                  <a:lnTo>
                    <a:pt x="346811" y="222656"/>
                  </a:lnTo>
                  <a:lnTo>
                    <a:pt x="346773" y="220192"/>
                  </a:lnTo>
                  <a:lnTo>
                    <a:pt x="364515" y="238226"/>
                  </a:lnTo>
                  <a:lnTo>
                    <a:pt x="384949" y="251002"/>
                  </a:lnTo>
                  <a:lnTo>
                    <a:pt x="408063" y="258521"/>
                  </a:lnTo>
                  <a:lnTo>
                    <a:pt x="433882" y="260769"/>
                  </a:lnTo>
                  <a:lnTo>
                    <a:pt x="459613" y="258051"/>
                  </a:lnTo>
                  <a:lnTo>
                    <a:pt x="502615" y="238506"/>
                  </a:lnTo>
                  <a:lnTo>
                    <a:pt x="533704" y="201561"/>
                  </a:lnTo>
                  <a:lnTo>
                    <a:pt x="549186" y="155524"/>
                  </a:lnTo>
                  <a:lnTo>
                    <a:pt x="550811" y="130238"/>
                  </a:lnTo>
                  <a:lnTo>
                    <a:pt x="550849" y="12962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1058658" y="4622414"/>
              <a:ext cx="147356" cy="249688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11248441" y="4595755"/>
              <a:ext cx="509905" cy="291465"/>
            </a:xfrm>
            <a:custGeom>
              <a:avLst/>
              <a:gdLst/>
              <a:ahLst/>
              <a:cxnLst/>
              <a:rect l="l" t="t" r="r" b="b"/>
              <a:pathLst>
                <a:path w="509904" h="291464">
                  <a:moveTo>
                    <a:pt x="215874" y="270814"/>
                  </a:moveTo>
                  <a:lnTo>
                    <a:pt x="212204" y="4051"/>
                  </a:lnTo>
                  <a:lnTo>
                    <a:pt x="45224" y="189001"/>
                  </a:lnTo>
                  <a:lnTo>
                    <a:pt x="42976" y="25476"/>
                  </a:lnTo>
                  <a:lnTo>
                    <a:pt x="0" y="26073"/>
                  </a:lnTo>
                  <a:lnTo>
                    <a:pt x="3657" y="291058"/>
                  </a:lnTo>
                  <a:lnTo>
                    <a:pt x="170637" y="106095"/>
                  </a:lnTo>
                  <a:lnTo>
                    <a:pt x="172923" y="271411"/>
                  </a:lnTo>
                  <a:lnTo>
                    <a:pt x="215874" y="270814"/>
                  </a:lnTo>
                  <a:close/>
                </a:path>
                <a:path w="509904" h="291464">
                  <a:moveTo>
                    <a:pt x="509473" y="266763"/>
                  </a:moveTo>
                  <a:lnTo>
                    <a:pt x="505802" y="0"/>
                  </a:lnTo>
                  <a:lnTo>
                    <a:pt x="338836" y="184950"/>
                  </a:lnTo>
                  <a:lnTo>
                    <a:pt x="336588" y="21424"/>
                  </a:lnTo>
                  <a:lnTo>
                    <a:pt x="293611" y="22021"/>
                  </a:lnTo>
                  <a:lnTo>
                    <a:pt x="297268" y="287007"/>
                  </a:lnTo>
                  <a:lnTo>
                    <a:pt x="464248" y="102044"/>
                  </a:lnTo>
                  <a:lnTo>
                    <a:pt x="466521" y="267360"/>
                  </a:lnTo>
                  <a:lnTo>
                    <a:pt x="509473" y="26676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1974651" y="4609011"/>
              <a:ext cx="206318" cy="250463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12244978" y="4600467"/>
              <a:ext cx="250190" cy="260985"/>
            </a:xfrm>
            <a:custGeom>
              <a:avLst/>
              <a:gdLst/>
              <a:ahLst/>
              <a:cxnLst/>
              <a:rect l="l" t="t" r="r" b="b"/>
              <a:pathLst>
                <a:path w="250190" h="260985">
                  <a:moveTo>
                    <a:pt x="118771" y="0"/>
                  </a:moveTo>
                  <a:lnTo>
                    <a:pt x="72118" y="9223"/>
                  </a:lnTo>
                  <a:lnTo>
                    <a:pt x="33601" y="35496"/>
                  </a:lnTo>
                  <a:lnTo>
                    <a:pt x="7989" y="76818"/>
                  </a:lnTo>
                  <a:lnTo>
                    <a:pt x="141" y="128896"/>
                  </a:lnTo>
                  <a:lnTo>
                    <a:pt x="38" y="130550"/>
                  </a:lnTo>
                  <a:lnTo>
                    <a:pt x="9567" y="186250"/>
                  </a:lnTo>
                  <a:lnTo>
                    <a:pt x="36553" y="227354"/>
                  </a:lnTo>
                  <a:lnTo>
                    <a:pt x="75851" y="252785"/>
                  </a:lnTo>
                  <a:lnTo>
                    <a:pt x="122373" y="260798"/>
                  </a:lnTo>
                  <a:lnTo>
                    <a:pt x="147324" y="257843"/>
                  </a:lnTo>
                  <a:lnTo>
                    <a:pt x="169670" y="249701"/>
                  </a:lnTo>
                  <a:lnTo>
                    <a:pt x="189408" y="236373"/>
                  </a:lnTo>
                  <a:lnTo>
                    <a:pt x="202208" y="222537"/>
                  </a:lnTo>
                  <a:lnTo>
                    <a:pt x="126613" y="222537"/>
                  </a:lnTo>
                  <a:lnTo>
                    <a:pt x="108783" y="221165"/>
                  </a:lnTo>
                  <a:lnTo>
                    <a:pt x="66877" y="197397"/>
                  </a:lnTo>
                  <a:lnTo>
                    <a:pt x="45802" y="150172"/>
                  </a:lnTo>
                  <a:lnTo>
                    <a:pt x="44217" y="131168"/>
                  </a:lnTo>
                  <a:lnTo>
                    <a:pt x="44263" y="128896"/>
                  </a:lnTo>
                  <a:lnTo>
                    <a:pt x="56688" y="76496"/>
                  </a:lnTo>
                  <a:lnTo>
                    <a:pt x="92752" y="44603"/>
                  </a:lnTo>
                  <a:lnTo>
                    <a:pt x="202256" y="38124"/>
                  </a:lnTo>
                  <a:lnTo>
                    <a:pt x="186900" y="22234"/>
                  </a:lnTo>
                  <a:lnTo>
                    <a:pt x="166954" y="9635"/>
                  </a:lnTo>
                  <a:lnTo>
                    <a:pt x="144245" y="2224"/>
                  </a:lnTo>
                  <a:lnTo>
                    <a:pt x="118771" y="0"/>
                  </a:lnTo>
                  <a:close/>
                </a:path>
                <a:path w="250190" h="260985">
                  <a:moveTo>
                    <a:pt x="249513" y="217857"/>
                  </a:moveTo>
                  <a:lnTo>
                    <a:pt x="206538" y="217857"/>
                  </a:lnTo>
                  <a:lnTo>
                    <a:pt x="206576" y="220613"/>
                  </a:lnTo>
                  <a:lnTo>
                    <a:pt x="206670" y="227354"/>
                  </a:lnTo>
                  <a:lnTo>
                    <a:pt x="206795" y="236373"/>
                  </a:lnTo>
                  <a:lnTo>
                    <a:pt x="206877" y="242248"/>
                  </a:lnTo>
                  <a:lnTo>
                    <a:pt x="206981" y="249701"/>
                  </a:lnTo>
                  <a:lnTo>
                    <a:pt x="207019" y="252473"/>
                  </a:lnTo>
                  <a:lnTo>
                    <a:pt x="249981" y="251877"/>
                  </a:lnTo>
                  <a:lnTo>
                    <a:pt x="249951" y="249701"/>
                  </a:lnTo>
                  <a:lnTo>
                    <a:pt x="249849" y="242248"/>
                  </a:lnTo>
                  <a:lnTo>
                    <a:pt x="249768" y="236373"/>
                  </a:lnTo>
                  <a:lnTo>
                    <a:pt x="249643" y="227354"/>
                  </a:lnTo>
                  <a:lnTo>
                    <a:pt x="249551" y="220613"/>
                  </a:lnTo>
                  <a:lnTo>
                    <a:pt x="249513" y="217857"/>
                  </a:lnTo>
                  <a:close/>
                </a:path>
                <a:path w="250190" h="260985">
                  <a:moveTo>
                    <a:pt x="202256" y="38124"/>
                  </a:moveTo>
                  <a:lnTo>
                    <a:pt x="124069" y="38124"/>
                  </a:lnTo>
                  <a:lnTo>
                    <a:pt x="139758" y="39404"/>
                  </a:lnTo>
                  <a:lnTo>
                    <a:pt x="154593" y="43680"/>
                  </a:lnTo>
                  <a:lnTo>
                    <a:pt x="192846" y="74265"/>
                  </a:lnTo>
                  <a:lnTo>
                    <a:pt x="207700" y="128896"/>
                  </a:lnTo>
                  <a:lnTo>
                    <a:pt x="206559" y="147570"/>
                  </a:lnTo>
                  <a:lnTo>
                    <a:pt x="186235" y="194852"/>
                  </a:lnTo>
                  <a:lnTo>
                    <a:pt x="144440" y="220613"/>
                  </a:lnTo>
                  <a:lnTo>
                    <a:pt x="126613" y="222537"/>
                  </a:lnTo>
                  <a:lnTo>
                    <a:pt x="202208" y="222537"/>
                  </a:lnTo>
                  <a:lnTo>
                    <a:pt x="206538" y="217857"/>
                  </a:lnTo>
                  <a:lnTo>
                    <a:pt x="249513" y="217857"/>
                  </a:lnTo>
                  <a:lnTo>
                    <a:pt x="247379" y="63097"/>
                  </a:lnTo>
                  <a:lnTo>
                    <a:pt x="247261" y="54531"/>
                  </a:lnTo>
                  <a:lnTo>
                    <a:pt x="247212" y="50951"/>
                  </a:lnTo>
                  <a:lnTo>
                    <a:pt x="247112" y="43680"/>
                  </a:lnTo>
                  <a:lnTo>
                    <a:pt x="247061" y="40019"/>
                  </a:lnTo>
                  <a:lnTo>
                    <a:pt x="204088" y="40019"/>
                  </a:lnTo>
                  <a:lnTo>
                    <a:pt x="202256" y="38124"/>
                  </a:lnTo>
                  <a:close/>
                </a:path>
                <a:path w="250190" h="260985">
                  <a:moveTo>
                    <a:pt x="246568" y="4219"/>
                  </a:moveTo>
                  <a:lnTo>
                    <a:pt x="203606" y="4806"/>
                  </a:lnTo>
                  <a:lnTo>
                    <a:pt x="204026" y="35496"/>
                  </a:lnTo>
                  <a:lnTo>
                    <a:pt x="204088" y="40019"/>
                  </a:lnTo>
                  <a:lnTo>
                    <a:pt x="247061" y="40019"/>
                  </a:lnTo>
                  <a:lnTo>
                    <a:pt x="246643" y="9635"/>
                  </a:lnTo>
                  <a:lnTo>
                    <a:pt x="246568" y="42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2711655" y="4598896"/>
              <a:ext cx="202737" cy="250411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12992138" y="4585887"/>
              <a:ext cx="563245" cy="399415"/>
            </a:xfrm>
            <a:custGeom>
              <a:avLst/>
              <a:gdLst/>
              <a:ahLst/>
              <a:cxnLst/>
              <a:rect l="l" t="t" r="r" b="b"/>
              <a:pathLst>
                <a:path w="563244" h="399414">
                  <a:moveTo>
                    <a:pt x="249986" y="133781"/>
                  </a:moveTo>
                  <a:lnTo>
                    <a:pt x="247599" y="108127"/>
                  </a:lnTo>
                  <a:lnTo>
                    <a:pt x="241173" y="84289"/>
                  </a:lnTo>
                  <a:lnTo>
                    <a:pt x="230695" y="62268"/>
                  </a:lnTo>
                  <a:lnTo>
                    <a:pt x="216458" y="42418"/>
                  </a:lnTo>
                  <a:lnTo>
                    <a:pt x="216192" y="42037"/>
                  </a:lnTo>
                  <a:lnTo>
                    <a:pt x="205765" y="32245"/>
                  </a:lnTo>
                  <a:lnTo>
                    <a:pt x="205765" y="133781"/>
                  </a:lnTo>
                  <a:lnTo>
                    <a:pt x="205714" y="136055"/>
                  </a:lnTo>
                  <a:lnTo>
                    <a:pt x="194094" y="185318"/>
                  </a:lnTo>
                  <a:lnTo>
                    <a:pt x="159245" y="219735"/>
                  </a:lnTo>
                  <a:lnTo>
                    <a:pt x="126517" y="226822"/>
                  </a:lnTo>
                  <a:lnTo>
                    <a:pt x="108864" y="225399"/>
                  </a:lnTo>
                  <a:lnTo>
                    <a:pt x="105333" y="224345"/>
                  </a:lnTo>
                  <a:lnTo>
                    <a:pt x="92925" y="220649"/>
                  </a:lnTo>
                  <a:lnTo>
                    <a:pt x="55930" y="187185"/>
                  </a:lnTo>
                  <a:lnTo>
                    <a:pt x="42291" y="136055"/>
                  </a:lnTo>
                  <a:lnTo>
                    <a:pt x="43586" y="115938"/>
                  </a:lnTo>
                  <a:lnTo>
                    <a:pt x="66446" y="68275"/>
                  </a:lnTo>
                  <a:lnTo>
                    <a:pt x="102590" y="45910"/>
                  </a:lnTo>
                  <a:lnTo>
                    <a:pt x="123367" y="42418"/>
                  </a:lnTo>
                  <a:lnTo>
                    <a:pt x="139026" y="43764"/>
                  </a:lnTo>
                  <a:lnTo>
                    <a:pt x="180416" y="66713"/>
                  </a:lnTo>
                  <a:lnTo>
                    <a:pt x="204012" y="114058"/>
                  </a:lnTo>
                  <a:lnTo>
                    <a:pt x="205765" y="133781"/>
                  </a:lnTo>
                  <a:lnTo>
                    <a:pt x="205765" y="32245"/>
                  </a:lnTo>
                  <a:lnTo>
                    <a:pt x="198247" y="25184"/>
                  </a:lnTo>
                  <a:lnTo>
                    <a:pt x="177520" y="13258"/>
                  </a:lnTo>
                  <a:lnTo>
                    <a:pt x="153974" y="6248"/>
                  </a:lnTo>
                  <a:lnTo>
                    <a:pt x="127622" y="4152"/>
                  </a:lnTo>
                  <a:lnTo>
                    <a:pt x="102895" y="7035"/>
                  </a:lnTo>
                  <a:lnTo>
                    <a:pt x="80619" y="14960"/>
                  </a:lnTo>
                  <a:lnTo>
                    <a:pt x="60807" y="27914"/>
                  </a:lnTo>
                  <a:lnTo>
                    <a:pt x="43446" y="45910"/>
                  </a:lnTo>
                  <a:lnTo>
                    <a:pt x="43014" y="14960"/>
                  </a:lnTo>
                  <a:lnTo>
                    <a:pt x="42964" y="11303"/>
                  </a:lnTo>
                  <a:lnTo>
                    <a:pt x="0" y="11899"/>
                  </a:lnTo>
                  <a:lnTo>
                    <a:pt x="5321" y="398602"/>
                  </a:lnTo>
                  <a:lnTo>
                    <a:pt x="5334" y="399199"/>
                  </a:lnTo>
                  <a:lnTo>
                    <a:pt x="48310" y="398602"/>
                  </a:lnTo>
                  <a:lnTo>
                    <a:pt x="45948" y="226822"/>
                  </a:lnTo>
                  <a:lnTo>
                    <a:pt x="45910" y="224345"/>
                  </a:lnTo>
                  <a:lnTo>
                    <a:pt x="63652" y="242392"/>
                  </a:lnTo>
                  <a:lnTo>
                    <a:pt x="84086" y="255155"/>
                  </a:lnTo>
                  <a:lnTo>
                    <a:pt x="107200" y="262674"/>
                  </a:lnTo>
                  <a:lnTo>
                    <a:pt x="133019" y="264934"/>
                  </a:lnTo>
                  <a:lnTo>
                    <a:pt x="158750" y="262204"/>
                  </a:lnTo>
                  <a:lnTo>
                    <a:pt x="201752" y="242658"/>
                  </a:lnTo>
                  <a:lnTo>
                    <a:pt x="232841" y="205714"/>
                  </a:lnTo>
                  <a:lnTo>
                    <a:pt x="248323" y="159689"/>
                  </a:lnTo>
                  <a:lnTo>
                    <a:pt x="249948" y="134404"/>
                  </a:lnTo>
                  <a:lnTo>
                    <a:pt x="249986" y="133781"/>
                  </a:lnTo>
                  <a:close/>
                </a:path>
                <a:path w="563244" h="399414">
                  <a:moveTo>
                    <a:pt x="562724" y="128879"/>
                  </a:moveTo>
                  <a:lnTo>
                    <a:pt x="560019" y="101790"/>
                  </a:lnTo>
                  <a:lnTo>
                    <a:pt x="552754" y="77482"/>
                  </a:lnTo>
                  <a:lnTo>
                    <a:pt x="552691" y="77241"/>
                  </a:lnTo>
                  <a:lnTo>
                    <a:pt x="540727" y="55206"/>
                  </a:lnTo>
                  <a:lnTo>
                    <a:pt x="526338" y="38290"/>
                  </a:lnTo>
                  <a:lnTo>
                    <a:pt x="524129" y="35699"/>
                  </a:lnTo>
                  <a:lnTo>
                    <a:pt x="518566" y="31292"/>
                  </a:lnTo>
                  <a:lnTo>
                    <a:pt x="518566" y="129489"/>
                  </a:lnTo>
                  <a:lnTo>
                    <a:pt x="517245" y="149834"/>
                  </a:lnTo>
                  <a:lnTo>
                    <a:pt x="493826" y="197269"/>
                  </a:lnTo>
                  <a:lnTo>
                    <a:pt x="449948" y="220827"/>
                  </a:lnTo>
                  <a:lnTo>
                    <a:pt x="432701" y="222592"/>
                  </a:lnTo>
                  <a:lnTo>
                    <a:pt x="415417" y="221310"/>
                  </a:lnTo>
                  <a:lnTo>
                    <a:pt x="370903" y="198983"/>
                  </a:lnTo>
                  <a:lnTo>
                    <a:pt x="346189" y="152196"/>
                  </a:lnTo>
                  <a:lnTo>
                    <a:pt x="344309" y="131876"/>
                  </a:lnTo>
                  <a:lnTo>
                    <a:pt x="345605" y="111518"/>
                  </a:lnTo>
                  <a:lnTo>
                    <a:pt x="368731" y="63804"/>
                  </a:lnTo>
                  <a:lnTo>
                    <a:pt x="412661" y="39979"/>
                  </a:lnTo>
                  <a:lnTo>
                    <a:pt x="429120" y="38290"/>
                  </a:lnTo>
                  <a:lnTo>
                    <a:pt x="431571" y="38290"/>
                  </a:lnTo>
                  <a:lnTo>
                    <a:pt x="478739" y="51282"/>
                  </a:lnTo>
                  <a:lnTo>
                    <a:pt x="511683" y="90779"/>
                  </a:lnTo>
                  <a:lnTo>
                    <a:pt x="518515" y="128879"/>
                  </a:lnTo>
                  <a:lnTo>
                    <a:pt x="518566" y="129489"/>
                  </a:lnTo>
                  <a:lnTo>
                    <a:pt x="518566" y="31292"/>
                  </a:lnTo>
                  <a:lnTo>
                    <a:pt x="504050" y="19786"/>
                  </a:lnTo>
                  <a:lnTo>
                    <a:pt x="481609" y="8534"/>
                  </a:lnTo>
                  <a:lnTo>
                    <a:pt x="456806" y="1943"/>
                  </a:lnTo>
                  <a:lnTo>
                    <a:pt x="429641" y="0"/>
                  </a:lnTo>
                  <a:lnTo>
                    <a:pt x="402526" y="2679"/>
                  </a:lnTo>
                  <a:lnTo>
                    <a:pt x="355790" y="21831"/>
                  </a:lnTo>
                  <a:lnTo>
                    <a:pt x="320103" y="58254"/>
                  </a:lnTo>
                  <a:lnTo>
                    <a:pt x="302094" y="105359"/>
                  </a:lnTo>
                  <a:lnTo>
                    <a:pt x="300177" y="131876"/>
                  </a:lnTo>
                  <a:lnTo>
                    <a:pt x="300126" y="132499"/>
                  </a:lnTo>
                  <a:lnTo>
                    <a:pt x="310184" y="183730"/>
                  </a:lnTo>
                  <a:lnTo>
                    <a:pt x="338721" y="225094"/>
                  </a:lnTo>
                  <a:lnTo>
                    <a:pt x="381254" y="252260"/>
                  </a:lnTo>
                  <a:lnTo>
                    <a:pt x="433222" y="260781"/>
                  </a:lnTo>
                  <a:lnTo>
                    <a:pt x="460336" y="258102"/>
                  </a:lnTo>
                  <a:lnTo>
                    <a:pt x="484949" y="250825"/>
                  </a:lnTo>
                  <a:lnTo>
                    <a:pt x="507072" y="238963"/>
                  </a:lnTo>
                  <a:lnTo>
                    <a:pt x="526592" y="222592"/>
                  </a:lnTo>
                  <a:lnTo>
                    <a:pt x="542759" y="202577"/>
                  </a:lnTo>
                  <a:lnTo>
                    <a:pt x="554113" y="180340"/>
                  </a:lnTo>
                  <a:lnTo>
                    <a:pt x="560768" y="155765"/>
                  </a:lnTo>
                  <a:lnTo>
                    <a:pt x="562673" y="129489"/>
                  </a:lnTo>
                  <a:lnTo>
                    <a:pt x="562724" y="12887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3618747" y="4587849"/>
              <a:ext cx="193386" cy="248945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3861619" y="4573911"/>
              <a:ext cx="551180" cy="395605"/>
            </a:xfrm>
            <a:custGeom>
              <a:avLst/>
              <a:gdLst/>
              <a:ahLst/>
              <a:cxnLst/>
              <a:rect l="l" t="t" r="r" b="b"/>
              <a:pathLst>
                <a:path w="551180" h="395604">
                  <a:moveTo>
                    <a:pt x="237020" y="141109"/>
                  </a:moveTo>
                  <a:lnTo>
                    <a:pt x="231381" y="89268"/>
                  </a:lnTo>
                  <a:lnTo>
                    <a:pt x="212458" y="48336"/>
                  </a:lnTo>
                  <a:lnTo>
                    <a:pt x="207060" y="42468"/>
                  </a:lnTo>
                  <a:lnTo>
                    <a:pt x="194462" y="28752"/>
                  </a:lnTo>
                  <a:lnTo>
                    <a:pt x="192354" y="27406"/>
                  </a:lnTo>
                  <a:lnTo>
                    <a:pt x="192354" y="105930"/>
                  </a:lnTo>
                  <a:lnTo>
                    <a:pt x="46748" y="107937"/>
                  </a:lnTo>
                  <a:lnTo>
                    <a:pt x="62293" y="71183"/>
                  </a:lnTo>
                  <a:lnTo>
                    <a:pt x="93433" y="47371"/>
                  </a:lnTo>
                  <a:lnTo>
                    <a:pt x="118656" y="42468"/>
                  </a:lnTo>
                  <a:lnTo>
                    <a:pt x="131927" y="43395"/>
                  </a:lnTo>
                  <a:lnTo>
                    <a:pt x="175564" y="68834"/>
                  </a:lnTo>
                  <a:lnTo>
                    <a:pt x="192354" y="105930"/>
                  </a:lnTo>
                  <a:lnTo>
                    <a:pt x="192354" y="27406"/>
                  </a:lnTo>
                  <a:lnTo>
                    <a:pt x="172745" y="14871"/>
                  </a:lnTo>
                  <a:lnTo>
                    <a:pt x="147307" y="6718"/>
                  </a:lnTo>
                  <a:lnTo>
                    <a:pt x="118135" y="4279"/>
                  </a:lnTo>
                  <a:lnTo>
                    <a:pt x="92113" y="6972"/>
                  </a:lnTo>
                  <a:lnTo>
                    <a:pt x="48666" y="26225"/>
                  </a:lnTo>
                  <a:lnTo>
                    <a:pt x="17272" y="62839"/>
                  </a:lnTo>
                  <a:lnTo>
                    <a:pt x="1651" y="110058"/>
                  </a:lnTo>
                  <a:lnTo>
                    <a:pt x="0" y="137223"/>
                  </a:lnTo>
                  <a:lnTo>
                    <a:pt x="2667" y="167424"/>
                  </a:lnTo>
                  <a:lnTo>
                    <a:pt x="21386" y="215671"/>
                  </a:lnTo>
                  <a:lnTo>
                    <a:pt x="56565" y="247675"/>
                  </a:lnTo>
                  <a:lnTo>
                    <a:pt x="99910" y="263334"/>
                  </a:lnTo>
                  <a:lnTo>
                    <a:pt x="124142" y="265036"/>
                  </a:lnTo>
                  <a:lnTo>
                    <a:pt x="147383" y="262813"/>
                  </a:lnTo>
                  <a:lnTo>
                    <a:pt x="188353" y="247027"/>
                  </a:lnTo>
                  <a:lnTo>
                    <a:pt x="222377" y="215188"/>
                  </a:lnTo>
                  <a:lnTo>
                    <a:pt x="235940" y="193065"/>
                  </a:lnTo>
                  <a:lnTo>
                    <a:pt x="199859" y="173863"/>
                  </a:lnTo>
                  <a:lnTo>
                    <a:pt x="195033" y="183451"/>
                  </a:lnTo>
                  <a:lnTo>
                    <a:pt x="189230" y="192366"/>
                  </a:lnTo>
                  <a:lnTo>
                    <a:pt x="151434" y="221983"/>
                  </a:lnTo>
                  <a:lnTo>
                    <a:pt x="138010" y="225602"/>
                  </a:lnTo>
                  <a:lnTo>
                    <a:pt x="137464" y="225602"/>
                  </a:lnTo>
                  <a:lnTo>
                    <a:pt x="124193" y="226834"/>
                  </a:lnTo>
                  <a:lnTo>
                    <a:pt x="80479" y="214350"/>
                  </a:lnTo>
                  <a:lnTo>
                    <a:pt x="50838" y="177711"/>
                  </a:lnTo>
                  <a:lnTo>
                    <a:pt x="44272" y="143776"/>
                  </a:lnTo>
                  <a:lnTo>
                    <a:pt x="237020" y="141109"/>
                  </a:lnTo>
                  <a:close/>
                </a:path>
                <a:path w="551180" h="395604">
                  <a:moveTo>
                    <a:pt x="550824" y="129628"/>
                  </a:moveTo>
                  <a:lnTo>
                    <a:pt x="548436" y="103974"/>
                  </a:lnTo>
                  <a:lnTo>
                    <a:pt x="542010" y="80124"/>
                  </a:lnTo>
                  <a:lnTo>
                    <a:pt x="531545" y="58089"/>
                  </a:lnTo>
                  <a:lnTo>
                    <a:pt x="517309" y="38252"/>
                  </a:lnTo>
                  <a:lnTo>
                    <a:pt x="517042" y="37871"/>
                  </a:lnTo>
                  <a:lnTo>
                    <a:pt x="506615" y="28079"/>
                  </a:lnTo>
                  <a:lnTo>
                    <a:pt x="506615" y="129628"/>
                  </a:lnTo>
                  <a:lnTo>
                    <a:pt x="506564" y="131889"/>
                  </a:lnTo>
                  <a:lnTo>
                    <a:pt x="494944" y="181152"/>
                  </a:lnTo>
                  <a:lnTo>
                    <a:pt x="460082" y="215569"/>
                  </a:lnTo>
                  <a:lnTo>
                    <a:pt x="427367" y="222656"/>
                  </a:lnTo>
                  <a:lnTo>
                    <a:pt x="409714" y="221246"/>
                  </a:lnTo>
                  <a:lnTo>
                    <a:pt x="367004" y="196926"/>
                  </a:lnTo>
                  <a:lnTo>
                    <a:pt x="344830" y="150507"/>
                  </a:lnTo>
                  <a:lnTo>
                    <a:pt x="343141" y="131889"/>
                  </a:lnTo>
                  <a:lnTo>
                    <a:pt x="344424" y="111772"/>
                  </a:lnTo>
                  <a:lnTo>
                    <a:pt x="367284" y="64109"/>
                  </a:lnTo>
                  <a:lnTo>
                    <a:pt x="403466" y="41744"/>
                  </a:lnTo>
                  <a:lnTo>
                    <a:pt x="424218" y="38252"/>
                  </a:lnTo>
                  <a:lnTo>
                    <a:pt x="439864" y="39611"/>
                  </a:lnTo>
                  <a:lnTo>
                    <a:pt x="481253" y="62534"/>
                  </a:lnTo>
                  <a:lnTo>
                    <a:pt x="504863" y="109893"/>
                  </a:lnTo>
                  <a:lnTo>
                    <a:pt x="506615" y="129628"/>
                  </a:lnTo>
                  <a:lnTo>
                    <a:pt x="506615" y="28079"/>
                  </a:lnTo>
                  <a:lnTo>
                    <a:pt x="499097" y="21018"/>
                  </a:lnTo>
                  <a:lnTo>
                    <a:pt x="478358" y="9093"/>
                  </a:lnTo>
                  <a:lnTo>
                    <a:pt x="454825" y="2082"/>
                  </a:lnTo>
                  <a:lnTo>
                    <a:pt x="428472" y="0"/>
                  </a:lnTo>
                  <a:lnTo>
                    <a:pt x="403745" y="2870"/>
                  </a:lnTo>
                  <a:lnTo>
                    <a:pt x="381457" y="10795"/>
                  </a:lnTo>
                  <a:lnTo>
                    <a:pt x="361645" y="23749"/>
                  </a:lnTo>
                  <a:lnTo>
                    <a:pt x="344284" y="41744"/>
                  </a:lnTo>
                  <a:lnTo>
                    <a:pt x="343865" y="10795"/>
                  </a:lnTo>
                  <a:lnTo>
                    <a:pt x="343814" y="7137"/>
                  </a:lnTo>
                  <a:lnTo>
                    <a:pt x="300850" y="7734"/>
                  </a:lnTo>
                  <a:lnTo>
                    <a:pt x="306171" y="394449"/>
                  </a:lnTo>
                  <a:lnTo>
                    <a:pt x="306184" y="395046"/>
                  </a:lnTo>
                  <a:lnTo>
                    <a:pt x="349148" y="394449"/>
                  </a:lnTo>
                  <a:lnTo>
                    <a:pt x="346786" y="222656"/>
                  </a:lnTo>
                  <a:lnTo>
                    <a:pt x="346748" y="220192"/>
                  </a:lnTo>
                  <a:lnTo>
                    <a:pt x="364502" y="238226"/>
                  </a:lnTo>
                  <a:lnTo>
                    <a:pt x="384937" y="251002"/>
                  </a:lnTo>
                  <a:lnTo>
                    <a:pt x="408051" y="258508"/>
                  </a:lnTo>
                  <a:lnTo>
                    <a:pt x="433870" y="260769"/>
                  </a:lnTo>
                  <a:lnTo>
                    <a:pt x="459600" y="258038"/>
                  </a:lnTo>
                  <a:lnTo>
                    <a:pt x="482511" y="250621"/>
                  </a:lnTo>
                  <a:lnTo>
                    <a:pt x="502602" y="238506"/>
                  </a:lnTo>
                  <a:lnTo>
                    <a:pt x="518858" y="222656"/>
                  </a:lnTo>
                  <a:lnTo>
                    <a:pt x="519861" y="221678"/>
                  </a:lnTo>
                  <a:lnTo>
                    <a:pt x="543458" y="179501"/>
                  </a:lnTo>
                  <a:lnTo>
                    <a:pt x="550684" y="131889"/>
                  </a:lnTo>
                  <a:lnTo>
                    <a:pt x="550786" y="130238"/>
                  </a:lnTo>
                  <a:lnTo>
                    <a:pt x="550824" y="12962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4476313" y="4574614"/>
              <a:ext cx="212286" cy="250358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14692338" y="4394764"/>
              <a:ext cx="1299845" cy="566420"/>
            </a:xfrm>
            <a:custGeom>
              <a:avLst/>
              <a:gdLst/>
              <a:ahLst/>
              <a:cxnLst/>
              <a:rect l="l" t="t" r="r" b="b"/>
              <a:pathLst>
                <a:path w="1299844" h="566420">
                  <a:moveTo>
                    <a:pt x="264972" y="175920"/>
                  </a:moveTo>
                  <a:lnTo>
                    <a:pt x="217233" y="176580"/>
                  </a:lnTo>
                  <a:lnTo>
                    <a:pt x="139103" y="354926"/>
                  </a:lnTo>
                  <a:lnTo>
                    <a:pt x="48933" y="178892"/>
                  </a:lnTo>
                  <a:lnTo>
                    <a:pt x="0" y="179578"/>
                  </a:lnTo>
                  <a:lnTo>
                    <a:pt x="117094" y="402386"/>
                  </a:lnTo>
                  <a:lnTo>
                    <a:pt x="39357" y="566407"/>
                  </a:lnTo>
                  <a:lnTo>
                    <a:pt x="87096" y="565759"/>
                  </a:lnTo>
                  <a:lnTo>
                    <a:pt x="264972" y="175920"/>
                  </a:lnTo>
                  <a:close/>
                </a:path>
                <a:path w="1299844" h="566420">
                  <a:moveTo>
                    <a:pt x="698169" y="294678"/>
                  </a:moveTo>
                  <a:lnTo>
                    <a:pt x="695515" y="268084"/>
                  </a:lnTo>
                  <a:lnTo>
                    <a:pt x="688289" y="243789"/>
                  </a:lnTo>
                  <a:lnTo>
                    <a:pt x="676516" y="221780"/>
                  </a:lnTo>
                  <a:lnTo>
                    <a:pt x="661771" y="203987"/>
                  </a:lnTo>
                  <a:lnTo>
                    <a:pt x="660196" y="202082"/>
                  </a:lnTo>
                  <a:lnTo>
                    <a:pt x="653999" y="197015"/>
                  </a:lnTo>
                  <a:lnTo>
                    <a:pt x="653999" y="295287"/>
                  </a:lnTo>
                  <a:lnTo>
                    <a:pt x="652678" y="315633"/>
                  </a:lnTo>
                  <a:lnTo>
                    <a:pt x="629272" y="363080"/>
                  </a:lnTo>
                  <a:lnTo>
                    <a:pt x="585393" y="386626"/>
                  </a:lnTo>
                  <a:lnTo>
                    <a:pt x="568147" y="388391"/>
                  </a:lnTo>
                  <a:lnTo>
                    <a:pt x="550849" y="387108"/>
                  </a:lnTo>
                  <a:lnTo>
                    <a:pt x="506349" y="364782"/>
                  </a:lnTo>
                  <a:lnTo>
                    <a:pt x="481634" y="317995"/>
                  </a:lnTo>
                  <a:lnTo>
                    <a:pt x="479742" y="297688"/>
                  </a:lnTo>
                  <a:lnTo>
                    <a:pt x="481050" y="277317"/>
                  </a:lnTo>
                  <a:lnTo>
                    <a:pt x="504177" y="229616"/>
                  </a:lnTo>
                  <a:lnTo>
                    <a:pt x="548093" y="205778"/>
                  </a:lnTo>
                  <a:lnTo>
                    <a:pt x="565594" y="203987"/>
                  </a:lnTo>
                  <a:lnTo>
                    <a:pt x="583120" y="205282"/>
                  </a:lnTo>
                  <a:lnTo>
                    <a:pt x="627710" y="227609"/>
                  </a:lnTo>
                  <a:lnTo>
                    <a:pt x="652132" y="274726"/>
                  </a:lnTo>
                  <a:lnTo>
                    <a:pt x="653999" y="295287"/>
                  </a:lnTo>
                  <a:lnTo>
                    <a:pt x="653999" y="197015"/>
                  </a:lnTo>
                  <a:lnTo>
                    <a:pt x="640435" y="185915"/>
                  </a:lnTo>
                  <a:lnTo>
                    <a:pt x="618401" y="174459"/>
                  </a:lnTo>
                  <a:lnTo>
                    <a:pt x="594067" y="167754"/>
                  </a:lnTo>
                  <a:lnTo>
                    <a:pt x="567461" y="165773"/>
                  </a:lnTo>
                  <a:lnTo>
                    <a:pt x="538149" y="169011"/>
                  </a:lnTo>
                  <a:lnTo>
                    <a:pt x="513461" y="177863"/>
                  </a:lnTo>
                  <a:lnTo>
                    <a:pt x="493395" y="192316"/>
                  </a:lnTo>
                  <a:lnTo>
                    <a:pt x="477964" y="212382"/>
                  </a:lnTo>
                  <a:lnTo>
                    <a:pt x="476783" y="212382"/>
                  </a:lnTo>
                  <a:lnTo>
                    <a:pt x="485101" y="162521"/>
                  </a:lnTo>
                  <a:lnTo>
                    <a:pt x="506907" y="119227"/>
                  </a:lnTo>
                  <a:lnTo>
                    <a:pt x="536194" y="91998"/>
                  </a:lnTo>
                  <a:lnTo>
                    <a:pt x="577938" y="75488"/>
                  </a:lnTo>
                  <a:lnTo>
                    <a:pt x="605510" y="68554"/>
                  </a:lnTo>
                  <a:lnTo>
                    <a:pt x="613867" y="66268"/>
                  </a:lnTo>
                  <a:lnTo>
                    <a:pt x="648982" y="50558"/>
                  </a:lnTo>
                  <a:lnTo>
                    <a:pt x="677151" y="20485"/>
                  </a:lnTo>
                  <a:lnTo>
                    <a:pt x="685736" y="0"/>
                  </a:lnTo>
                  <a:lnTo>
                    <a:pt x="637997" y="647"/>
                  </a:lnTo>
                  <a:lnTo>
                    <a:pt x="635330" y="8242"/>
                  </a:lnTo>
                  <a:lnTo>
                    <a:pt x="630440" y="14579"/>
                  </a:lnTo>
                  <a:lnTo>
                    <a:pt x="587324" y="33388"/>
                  </a:lnTo>
                  <a:lnTo>
                    <a:pt x="570179" y="37299"/>
                  </a:lnTo>
                  <a:lnTo>
                    <a:pt x="565797" y="38354"/>
                  </a:lnTo>
                  <a:lnTo>
                    <a:pt x="561441" y="39611"/>
                  </a:lnTo>
                  <a:lnTo>
                    <a:pt x="557479" y="40665"/>
                  </a:lnTo>
                  <a:lnTo>
                    <a:pt x="545973" y="43611"/>
                  </a:lnTo>
                  <a:lnTo>
                    <a:pt x="541528" y="45059"/>
                  </a:lnTo>
                  <a:lnTo>
                    <a:pt x="535178" y="47929"/>
                  </a:lnTo>
                  <a:lnTo>
                    <a:pt x="531329" y="49568"/>
                  </a:lnTo>
                  <a:lnTo>
                    <a:pt x="522236" y="53289"/>
                  </a:lnTo>
                  <a:lnTo>
                    <a:pt x="517982" y="55333"/>
                  </a:lnTo>
                  <a:lnTo>
                    <a:pt x="477774" y="88569"/>
                  </a:lnTo>
                  <a:lnTo>
                    <a:pt x="444969" y="162090"/>
                  </a:lnTo>
                  <a:lnTo>
                    <a:pt x="437197" y="211620"/>
                  </a:lnTo>
                  <a:lnTo>
                    <a:pt x="435229" y="268084"/>
                  </a:lnTo>
                  <a:lnTo>
                    <a:pt x="435178" y="269659"/>
                  </a:lnTo>
                  <a:lnTo>
                    <a:pt x="438365" y="311188"/>
                  </a:lnTo>
                  <a:lnTo>
                    <a:pt x="460133" y="374751"/>
                  </a:lnTo>
                  <a:lnTo>
                    <a:pt x="496785" y="410121"/>
                  </a:lnTo>
                  <a:lnTo>
                    <a:pt x="539673" y="425056"/>
                  </a:lnTo>
                  <a:lnTo>
                    <a:pt x="564502" y="426656"/>
                  </a:lnTo>
                  <a:lnTo>
                    <a:pt x="593191" y="423938"/>
                  </a:lnTo>
                  <a:lnTo>
                    <a:pt x="618972" y="416648"/>
                  </a:lnTo>
                  <a:lnTo>
                    <a:pt x="641858" y="404774"/>
                  </a:lnTo>
                  <a:lnTo>
                    <a:pt x="661758" y="388391"/>
                  </a:lnTo>
                  <a:lnTo>
                    <a:pt x="678040" y="368388"/>
                  </a:lnTo>
                  <a:lnTo>
                    <a:pt x="689444" y="346214"/>
                  </a:lnTo>
                  <a:lnTo>
                    <a:pt x="696188" y="321576"/>
                  </a:lnTo>
                  <a:lnTo>
                    <a:pt x="698131" y="295287"/>
                  </a:lnTo>
                  <a:lnTo>
                    <a:pt x="698169" y="294678"/>
                  </a:lnTo>
                  <a:close/>
                </a:path>
                <a:path w="1299844" h="566420">
                  <a:moveTo>
                    <a:pt x="1012113" y="290957"/>
                  </a:moveTo>
                  <a:lnTo>
                    <a:pt x="1003300" y="241465"/>
                  </a:lnTo>
                  <a:lnTo>
                    <a:pt x="978598" y="199593"/>
                  </a:lnTo>
                  <a:lnTo>
                    <a:pt x="967905" y="189433"/>
                  </a:lnTo>
                  <a:lnTo>
                    <a:pt x="967905" y="290957"/>
                  </a:lnTo>
                  <a:lnTo>
                    <a:pt x="967854" y="293230"/>
                  </a:lnTo>
                  <a:lnTo>
                    <a:pt x="956221" y="342480"/>
                  </a:lnTo>
                  <a:lnTo>
                    <a:pt x="921372" y="376897"/>
                  </a:lnTo>
                  <a:lnTo>
                    <a:pt x="888644" y="383984"/>
                  </a:lnTo>
                  <a:lnTo>
                    <a:pt x="871004" y="382574"/>
                  </a:lnTo>
                  <a:lnTo>
                    <a:pt x="828306" y="358254"/>
                  </a:lnTo>
                  <a:lnTo>
                    <a:pt x="806119" y="311835"/>
                  </a:lnTo>
                  <a:lnTo>
                    <a:pt x="804430" y="293230"/>
                  </a:lnTo>
                  <a:lnTo>
                    <a:pt x="805726" y="273100"/>
                  </a:lnTo>
                  <a:lnTo>
                    <a:pt x="828573" y="225437"/>
                  </a:lnTo>
                  <a:lnTo>
                    <a:pt x="864743" y="203085"/>
                  </a:lnTo>
                  <a:lnTo>
                    <a:pt x="869861" y="201371"/>
                  </a:lnTo>
                  <a:lnTo>
                    <a:pt x="885507" y="199593"/>
                  </a:lnTo>
                  <a:lnTo>
                    <a:pt x="901153" y="200939"/>
                  </a:lnTo>
                  <a:lnTo>
                    <a:pt x="915885" y="205435"/>
                  </a:lnTo>
                  <a:lnTo>
                    <a:pt x="953439" y="237375"/>
                  </a:lnTo>
                  <a:lnTo>
                    <a:pt x="967905" y="290957"/>
                  </a:lnTo>
                  <a:lnTo>
                    <a:pt x="967905" y="189433"/>
                  </a:lnTo>
                  <a:lnTo>
                    <a:pt x="960386" y="182359"/>
                  </a:lnTo>
                  <a:lnTo>
                    <a:pt x="939647" y="170421"/>
                  </a:lnTo>
                  <a:lnTo>
                    <a:pt x="916114" y="163410"/>
                  </a:lnTo>
                  <a:lnTo>
                    <a:pt x="889762" y="161328"/>
                  </a:lnTo>
                  <a:lnTo>
                    <a:pt x="865022" y="164198"/>
                  </a:lnTo>
                  <a:lnTo>
                    <a:pt x="842746" y="172123"/>
                  </a:lnTo>
                  <a:lnTo>
                    <a:pt x="822934" y="185077"/>
                  </a:lnTo>
                  <a:lnTo>
                    <a:pt x="805586" y="203085"/>
                  </a:lnTo>
                  <a:lnTo>
                    <a:pt x="805154" y="172123"/>
                  </a:lnTo>
                  <a:lnTo>
                    <a:pt x="805103" y="168465"/>
                  </a:lnTo>
                  <a:lnTo>
                    <a:pt x="762127" y="169062"/>
                  </a:lnTo>
                  <a:lnTo>
                    <a:pt x="767461" y="555777"/>
                  </a:lnTo>
                  <a:lnTo>
                    <a:pt x="767473" y="556374"/>
                  </a:lnTo>
                  <a:lnTo>
                    <a:pt x="810437" y="555777"/>
                  </a:lnTo>
                  <a:lnTo>
                    <a:pt x="808075" y="383984"/>
                  </a:lnTo>
                  <a:lnTo>
                    <a:pt x="808037" y="381520"/>
                  </a:lnTo>
                  <a:lnTo>
                    <a:pt x="825792" y="399554"/>
                  </a:lnTo>
                  <a:lnTo>
                    <a:pt x="846226" y="412330"/>
                  </a:lnTo>
                  <a:lnTo>
                    <a:pt x="869340" y="419849"/>
                  </a:lnTo>
                  <a:lnTo>
                    <a:pt x="895146" y="422097"/>
                  </a:lnTo>
                  <a:lnTo>
                    <a:pt x="920889" y="419379"/>
                  </a:lnTo>
                  <a:lnTo>
                    <a:pt x="943800" y="411949"/>
                  </a:lnTo>
                  <a:lnTo>
                    <a:pt x="963891" y="399821"/>
                  </a:lnTo>
                  <a:lnTo>
                    <a:pt x="980135" y="383984"/>
                  </a:lnTo>
                  <a:lnTo>
                    <a:pt x="981151" y="383006"/>
                  </a:lnTo>
                  <a:lnTo>
                    <a:pt x="1004747" y="340829"/>
                  </a:lnTo>
                  <a:lnTo>
                    <a:pt x="1011974" y="293230"/>
                  </a:lnTo>
                  <a:lnTo>
                    <a:pt x="1012075" y="291566"/>
                  </a:lnTo>
                  <a:lnTo>
                    <a:pt x="1012113" y="290957"/>
                  </a:lnTo>
                  <a:close/>
                </a:path>
                <a:path w="1299844" h="566420">
                  <a:moveTo>
                    <a:pt x="1299235" y="294157"/>
                  </a:moveTo>
                  <a:lnTo>
                    <a:pt x="1298067" y="266865"/>
                  </a:lnTo>
                  <a:lnTo>
                    <a:pt x="1296987" y="260972"/>
                  </a:lnTo>
                  <a:lnTo>
                    <a:pt x="1293583" y="242316"/>
                  </a:lnTo>
                  <a:lnTo>
                    <a:pt x="1274660" y="201383"/>
                  </a:lnTo>
                  <a:lnTo>
                    <a:pt x="1254556" y="180441"/>
                  </a:lnTo>
                  <a:lnTo>
                    <a:pt x="1254556" y="258965"/>
                  </a:lnTo>
                  <a:lnTo>
                    <a:pt x="1108951" y="260972"/>
                  </a:lnTo>
                  <a:lnTo>
                    <a:pt x="1124508" y="224231"/>
                  </a:lnTo>
                  <a:lnTo>
                    <a:pt x="1155636" y="200418"/>
                  </a:lnTo>
                  <a:lnTo>
                    <a:pt x="1180858" y="195503"/>
                  </a:lnTo>
                  <a:lnTo>
                    <a:pt x="1194130" y="196430"/>
                  </a:lnTo>
                  <a:lnTo>
                    <a:pt x="1237767" y="221869"/>
                  </a:lnTo>
                  <a:lnTo>
                    <a:pt x="1254556" y="258965"/>
                  </a:lnTo>
                  <a:lnTo>
                    <a:pt x="1254556" y="180441"/>
                  </a:lnTo>
                  <a:lnTo>
                    <a:pt x="1234948" y="167906"/>
                  </a:lnTo>
                  <a:lnTo>
                    <a:pt x="1209509" y="159753"/>
                  </a:lnTo>
                  <a:lnTo>
                    <a:pt x="1180338" y="157327"/>
                  </a:lnTo>
                  <a:lnTo>
                    <a:pt x="1154315" y="160007"/>
                  </a:lnTo>
                  <a:lnTo>
                    <a:pt x="1110869" y="179260"/>
                  </a:lnTo>
                  <a:lnTo>
                    <a:pt x="1079474" y="215887"/>
                  </a:lnTo>
                  <a:lnTo>
                    <a:pt x="1063853" y="263105"/>
                  </a:lnTo>
                  <a:lnTo>
                    <a:pt x="1062189" y="290258"/>
                  </a:lnTo>
                  <a:lnTo>
                    <a:pt x="1064869" y="320459"/>
                  </a:lnTo>
                  <a:lnTo>
                    <a:pt x="1083589" y="368706"/>
                  </a:lnTo>
                  <a:lnTo>
                    <a:pt x="1118768" y="400723"/>
                  </a:lnTo>
                  <a:lnTo>
                    <a:pt x="1162113" y="416382"/>
                  </a:lnTo>
                  <a:lnTo>
                    <a:pt x="1186332" y="418084"/>
                  </a:lnTo>
                  <a:lnTo>
                    <a:pt x="1209586" y="415848"/>
                  </a:lnTo>
                  <a:lnTo>
                    <a:pt x="1230985" y="409841"/>
                  </a:lnTo>
                  <a:lnTo>
                    <a:pt x="1250556" y="400062"/>
                  </a:lnTo>
                  <a:lnTo>
                    <a:pt x="1268272" y="386499"/>
                  </a:lnTo>
                  <a:lnTo>
                    <a:pt x="1274762" y="379882"/>
                  </a:lnTo>
                  <a:lnTo>
                    <a:pt x="1276756" y="377850"/>
                  </a:lnTo>
                  <a:lnTo>
                    <a:pt x="1284566" y="368223"/>
                  </a:lnTo>
                  <a:lnTo>
                    <a:pt x="1291704" y="357644"/>
                  </a:lnTo>
                  <a:lnTo>
                    <a:pt x="1298143" y="346100"/>
                  </a:lnTo>
                  <a:lnTo>
                    <a:pt x="1262062" y="326910"/>
                  </a:lnTo>
                  <a:lnTo>
                    <a:pt x="1257236" y="336486"/>
                  </a:lnTo>
                  <a:lnTo>
                    <a:pt x="1251419" y="345401"/>
                  </a:lnTo>
                  <a:lnTo>
                    <a:pt x="1213637" y="375031"/>
                  </a:lnTo>
                  <a:lnTo>
                    <a:pt x="1200226" y="378650"/>
                  </a:lnTo>
                  <a:lnTo>
                    <a:pt x="1199667" y="378650"/>
                  </a:lnTo>
                  <a:lnTo>
                    <a:pt x="1186395" y="379882"/>
                  </a:lnTo>
                  <a:lnTo>
                    <a:pt x="1142682" y="367385"/>
                  </a:lnTo>
                  <a:lnTo>
                    <a:pt x="1113053" y="330746"/>
                  </a:lnTo>
                  <a:lnTo>
                    <a:pt x="1106474" y="296811"/>
                  </a:lnTo>
                  <a:lnTo>
                    <a:pt x="1299235" y="2941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6055364" y="4552730"/>
              <a:ext cx="206318" cy="250463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1510182" y="4540408"/>
              <a:ext cx="15478760" cy="1184275"/>
            </a:xfrm>
            <a:custGeom>
              <a:avLst/>
              <a:gdLst/>
              <a:ahLst/>
              <a:cxnLst/>
              <a:rect l="l" t="t" r="r" b="b"/>
              <a:pathLst>
                <a:path w="15478760" h="1184275">
                  <a:moveTo>
                    <a:pt x="328117" y="1143546"/>
                  </a:moveTo>
                  <a:lnTo>
                    <a:pt x="327367" y="1088656"/>
                  </a:lnTo>
                  <a:lnTo>
                    <a:pt x="316801" y="1098727"/>
                  </a:lnTo>
                  <a:lnTo>
                    <a:pt x="305701" y="1107757"/>
                  </a:lnTo>
                  <a:lnTo>
                    <a:pt x="263931" y="1131049"/>
                  </a:lnTo>
                  <a:lnTo>
                    <a:pt x="227050" y="1140802"/>
                  </a:lnTo>
                  <a:lnTo>
                    <a:pt x="208127" y="1142225"/>
                  </a:lnTo>
                  <a:lnTo>
                    <a:pt x="178346" y="1139913"/>
                  </a:lnTo>
                  <a:lnTo>
                    <a:pt x="122694" y="1118895"/>
                  </a:lnTo>
                  <a:lnTo>
                    <a:pt x="74701" y="1076731"/>
                  </a:lnTo>
                  <a:lnTo>
                    <a:pt x="48958" y="1017689"/>
                  </a:lnTo>
                  <a:lnTo>
                    <a:pt x="45351" y="982116"/>
                  </a:lnTo>
                  <a:lnTo>
                    <a:pt x="47739" y="948524"/>
                  </a:lnTo>
                  <a:lnTo>
                    <a:pt x="69761" y="889279"/>
                  </a:lnTo>
                  <a:lnTo>
                    <a:pt x="113360" y="842264"/>
                  </a:lnTo>
                  <a:lnTo>
                    <a:pt x="170167" y="817460"/>
                  </a:lnTo>
                  <a:lnTo>
                    <a:pt x="203009" y="814006"/>
                  </a:lnTo>
                  <a:lnTo>
                    <a:pt x="220281" y="814743"/>
                  </a:lnTo>
                  <a:lnTo>
                    <a:pt x="271843" y="828560"/>
                  </a:lnTo>
                  <a:lnTo>
                    <a:pt x="311924" y="853770"/>
                  </a:lnTo>
                  <a:lnTo>
                    <a:pt x="324281" y="864857"/>
                  </a:lnTo>
                  <a:lnTo>
                    <a:pt x="323519" y="809955"/>
                  </a:lnTo>
                  <a:lnTo>
                    <a:pt x="296468" y="793089"/>
                  </a:lnTo>
                  <a:lnTo>
                    <a:pt x="267766" y="781177"/>
                  </a:lnTo>
                  <a:lnTo>
                    <a:pt x="237413" y="774204"/>
                  </a:lnTo>
                  <a:lnTo>
                    <a:pt x="205422" y="772185"/>
                  </a:lnTo>
                  <a:lnTo>
                    <a:pt x="162598" y="776465"/>
                  </a:lnTo>
                  <a:lnTo>
                    <a:pt x="123634" y="788085"/>
                  </a:lnTo>
                  <a:lnTo>
                    <a:pt x="88557" y="807034"/>
                  </a:lnTo>
                  <a:lnTo>
                    <a:pt x="57340" y="833323"/>
                  </a:lnTo>
                  <a:lnTo>
                    <a:pt x="31788" y="865085"/>
                  </a:lnTo>
                  <a:lnTo>
                    <a:pt x="13716" y="900480"/>
                  </a:lnTo>
                  <a:lnTo>
                    <a:pt x="3111" y="939495"/>
                  </a:lnTo>
                  <a:lnTo>
                    <a:pt x="0" y="982141"/>
                  </a:lnTo>
                  <a:lnTo>
                    <a:pt x="4241" y="1023645"/>
                  </a:lnTo>
                  <a:lnTo>
                    <a:pt x="15798" y="1061605"/>
                  </a:lnTo>
                  <a:lnTo>
                    <a:pt x="34645" y="1096048"/>
                  </a:lnTo>
                  <a:lnTo>
                    <a:pt x="60794" y="1126947"/>
                  </a:lnTo>
                  <a:lnTo>
                    <a:pt x="92379" y="1152359"/>
                  </a:lnTo>
                  <a:lnTo>
                    <a:pt x="127558" y="1170343"/>
                  </a:lnTo>
                  <a:lnTo>
                    <a:pt x="166331" y="1180884"/>
                  </a:lnTo>
                  <a:lnTo>
                    <a:pt x="208699" y="1183995"/>
                  </a:lnTo>
                  <a:lnTo>
                    <a:pt x="240779" y="1181125"/>
                  </a:lnTo>
                  <a:lnTo>
                    <a:pt x="271386" y="1173429"/>
                  </a:lnTo>
                  <a:lnTo>
                    <a:pt x="300494" y="1160907"/>
                  </a:lnTo>
                  <a:lnTo>
                    <a:pt x="328117" y="1143546"/>
                  </a:lnTo>
                  <a:close/>
                </a:path>
                <a:path w="15478760" h="1184275">
                  <a:moveTo>
                    <a:pt x="15062746" y="321360"/>
                  </a:moveTo>
                  <a:lnTo>
                    <a:pt x="15061895" y="258851"/>
                  </a:lnTo>
                  <a:lnTo>
                    <a:pt x="15061857" y="256260"/>
                  </a:lnTo>
                  <a:lnTo>
                    <a:pt x="15061362" y="220002"/>
                  </a:lnTo>
                  <a:lnTo>
                    <a:pt x="15061349" y="219049"/>
                  </a:lnTo>
                  <a:lnTo>
                    <a:pt x="15061324" y="216839"/>
                  </a:lnTo>
                  <a:lnTo>
                    <a:pt x="15061311" y="216331"/>
                  </a:lnTo>
                  <a:lnTo>
                    <a:pt x="15024329" y="216839"/>
                  </a:lnTo>
                  <a:lnTo>
                    <a:pt x="15022017" y="49745"/>
                  </a:lnTo>
                  <a:lnTo>
                    <a:pt x="15022005" y="48539"/>
                  </a:lnTo>
                  <a:lnTo>
                    <a:pt x="15021484" y="10972"/>
                  </a:lnTo>
                  <a:lnTo>
                    <a:pt x="15021459" y="8572"/>
                  </a:lnTo>
                  <a:lnTo>
                    <a:pt x="14981352" y="9131"/>
                  </a:lnTo>
                  <a:lnTo>
                    <a:pt x="14981352" y="217424"/>
                  </a:lnTo>
                  <a:lnTo>
                    <a:pt x="14863191" y="219049"/>
                  </a:lnTo>
                  <a:lnTo>
                    <a:pt x="14876044" y="204292"/>
                  </a:lnTo>
                  <a:lnTo>
                    <a:pt x="14885124" y="186677"/>
                  </a:lnTo>
                  <a:lnTo>
                    <a:pt x="14890445" y="166192"/>
                  </a:lnTo>
                  <a:lnTo>
                    <a:pt x="14891995" y="142862"/>
                  </a:lnTo>
                  <a:lnTo>
                    <a:pt x="14890699" y="49745"/>
                  </a:lnTo>
                  <a:lnTo>
                    <a:pt x="14979015" y="48539"/>
                  </a:lnTo>
                  <a:lnTo>
                    <a:pt x="14981123" y="201142"/>
                  </a:lnTo>
                  <a:lnTo>
                    <a:pt x="14981174" y="204292"/>
                  </a:lnTo>
                  <a:lnTo>
                    <a:pt x="14981263" y="211289"/>
                  </a:lnTo>
                  <a:lnTo>
                    <a:pt x="14981352" y="217424"/>
                  </a:lnTo>
                  <a:lnTo>
                    <a:pt x="14981352" y="9131"/>
                  </a:lnTo>
                  <a:lnTo>
                    <a:pt x="14847189" y="10972"/>
                  </a:lnTo>
                  <a:lnTo>
                    <a:pt x="14848701" y="121373"/>
                  </a:lnTo>
                  <a:lnTo>
                    <a:pt x="14848358" y="142265"/>
                  </a:lnTo>
                  <a:lnTo>
                    <a:pt x="14839455" y="187147"/>
                  </a:lnTo>
                  <a:lnTo>
                    <a:pt x="14808442" y="217576"/>
                  </a:lnTo>
                  <a:lnTo>
                    <a:pt x="14793964" y="220002"/>
                  </a:lnTo>
                  <a:lnTo>
                    <a:pt x="14795348" y="321360"/>
                  </a:lnTo>
                  <a:lnTo>
                    <a:pt x="14795399" y="325031"/>
                  </a:lnTo>
                  <a:lnTo>
                    <a:pt x="14834807" y="324497"/>
                  </a:lnTo>
                  <a:lnTo>
                    <a:pt x="14833905" y="258851"/>
                  </a:lnTo>
                  <a:lnTo>
                    <a:pt x="15022475" y="256260"/>
                  </a:lnTo>
                  <a:lnTo>
                    <a:pt x="15023376" y="321360"/>
                  </a:lnTo>
                  <a:lnTo>
                    <a:pt x="15023376" y="321894"/>
                  </a:lnTo>
                  <a:lnTo>
                    <a:pt x="15062746" y="321360"/>
                  </a:lnTo>
                  <a:close/>
                </a:path>
                <a:path w="15478760" h="1184275">
                  <a:moveTo>
                    <a:pt x="15339924" y="251879"/>
                  </a:moveTo>
                  <a:lnTo>
                    <a:pt x="15339898" y="249707"/>
                  </a:lnTo>
                  <a:lnTo>
                    <a:pt x="15339797" y="242252"/>
                  </a:lnTo>
                  <a:lnTo>
                    <a:pt x="15339708" y="236372"/>
                  </a:lnTo>
                  <a:lnTo>
                    <a:pt x="15339594" y="227355"/>
                  </a:lnTo>
                  <a:lnTo>
                    <a:pt x="15339492" y="220611"/>
                  </a:lnTo>
                  <a:lnTo>
                    <a:pt x="15339454" y="217855"/>
                  </a:lnTo>
                  <a:lnTo>
                    <a:pt x="15337320" y="63106"/>
                  </a:lnTo>
                  <a:lnTo>
                    <a:pt x="15337206" y="54533"/>
                  </a:lnTo>
                  <a:lnTo>
                    <a:pt x="15337155" y="50952"/>
                  </a:lnTo>
                  <a:lnTo>
                    <a:pt x="15337054" y="43688"/>
                  </a:lnTo>
                  <a:lnTo>
                    <a:pt x="15337003" y="40017"/>
                  </a:lnTo>
                  <a:lnTo>
                    <a:pt x="15336584" y="9639"/>
                  </a:lnTo>
                  <a:lnTo>
                    <a:pt x="15336508" y="4229"/>
                  </a:lnTo>
                  <a:lnTo>
                    <a:pt x="15297633" y="4762"/>
                  </a:lnTo>
                  <a:lnTo>
                    <a:pt x="15297633" y="128905"/>
                  </a:lnTo>
                  <a:lnTo>
                    <a:pt x="15296503" y="147574"/>
                  </a:lnTo>
                  <a:lnTo>
                    <a:pt x="15276170" y="194856"/>
                  </a:lnTo>
                  <a:lnTo>
                    <a:pt x="15234387" y="220611"/>
                  </a:lnTo>
                  <a:lnTo>
                    <a:pt x="15216556" y="222542"/>
                  </a:lnTo>
                  <a:lnTo>
                    <a:pt x="15198725" y="221170"/>
                  </a:lnTo>
                  <a:lnTo>
                    <a:pt x="15156815" y="197396"/>
                  </a:lnTo>
                  <a:lnTo>
                    <a:pt x="15135746" y="150177"/>
                  </a:lnTo>
                  <a:lnTo>
                    <a:pt x="15134158" y="131178"/>
                  </a:lnTo>
                  <a:lnTo>
                    <a:pt x="15134209" y="128905"/>
                  </a:lnTo>
                  <a:lnTo>
                    <a:pt x="15146630" y="76504"/>
                  </a:lnTo>
                  <a:lnTo>
                    <a:pt x="15182685" y="44602"/>
                  </a:lnTo>
                  <a:lnTo>
                    <a:pt x="15214016" y="38125"/>
                  </a:lnTo>
                  <a:lnTo>
                    <a:pt x="15229701" y="39408"/>
                  </a:lnTo>
                  <a:lnTo>
                    <a:pt x="15271636" y="61214"/>
                  </a:lnTo>
                  <a:lnTo>
                    <a:pt x="15295779" y="108115"/>
                  </a:lnTo>
                  <a:lnTo>
                    <a:pt x="15297633" y="128905"/>
                  </a:lnTo>
                  <a:lnTo>
                    <a:pt x="15297633" y="4762"/>
                  </a:lnTo>
                  <a:lnTo>
                    <a:pt x="15293543" y="4813"/>
                  </a:lnTo>
                  <a:lnTo>
                    <a:pt x="15293963" y="35496"/>
                  </a:lnTo>
                  <a:lnTo>
                    <a:pt x="15294026" y="40017"/>
                  </a:lnTo>
                  <a:lnTo>
                    <a:pt x="15292197" y="38125"/>
                  </a:lnTo>
                  <a:lnTo>
                    <a:pt x="15276830" y="22237"/>
                  </a:lnTo>
                  <a:lnTo>
                    <a:pt x="15256891" y="9639"/>
                  </a:lnTo>
                  <a:lnTo>
                    <a:pt x="15234184" y="2222"/>
                  </a:lnTo>
                  <a:lnTo>
                    <a:pt x="15208720" y="0"/>
                  </a:lnTo>
                  <a:lnTo>
                    <a:pt x="15184362" y="2489"/>
                  </a:lnTo>
                  <a:lnTo>
                    <a:pt x="15141778" y="20231"/>
                  </a:lnTo>
                  <a:lnTo>
                    <a:pt x="15108530" y="54533"/>
                  </a:lnTo>
                  <a:lnTo>
                    <a:pt x="15091728" y="102362"/>
                  </a:lnTo>
                  <a:lnTo>
                    <a:pt x="15089937" y="131178"/>
                  </a:lnTo>
                  <a:lnTo>
                    <a:pt x="15092541" y="160464"/>
                  </a:lnTo>
                  <a:lnTo>
                    <a:pt x="15110867" y="208597"/>
                  </a:lnTo>
                  <a:lnTo>
                    <a:pt x="15145246" y="242252"/>
                  </a:lnTo>
                  <a:lnTo>
                    <a:pt x="15188146" y="258978"/>
                  </a:lnTo>
                  <a:lnTo>
                    <a:pt x="15212314" y="260807"/>
                  </a:lnTo>
                  <a:lnTo>
                    <a:pt x="15237257" y="257848"/>
                  </a:lnTo>
                  <a:lnTo>
                    <a:pt x="15259609" y="249707"/>
                  </a:lnTo>
                  <a:lnTo>
                    <a:pt x="15279345" y="236372"/>
                  </a:lnTo>
                  <a:lnTo>
                    <a:pt x="15292146" y="222542"/>
                  </a:lnTo>
                  <a:lnTo>
                    <a:pt x="15296477" y="217855"/>
                  </a:lnTo>
                  <a:lnTo>
                    <a:pt x="15296515" y="220611"/>
                  </a:lnTo>
                  <a:lnTo>
                    <a:pt x="15296604" y="227355"/>
                  </a:lnTo>
                  <a:lnTo>
                    <a:pt x="15296731" y="236372"/>
                  </a:lnTo>
                  <a:lnTo>
                    <a:pt x="15296807" y="242252"/>
                  </a:lnTo>
                  <a:lnTo>
                    <a:pt x="15296922" y="249707"/>
                  </a:lnTo>
                  <a:lnTo>
                    <a:pt x="15296960" y="252476"/>
                  </a:lnTo>
                  <a:lnTo>
                    <a:pt x="15339924" y="251879"/>
                  </a:lnTo>
                  <a:close/>
                </a:path>
                <a:path w="15478760" h="1184275">
                  <a:moveTo>
                    <a:pt x="15478151" y="234048"/>
                  </a:moveTo>
                  <a:lnTo>
                    <a:pt x="15477947" y="218147"/>
                  </a:lnTo>
                  <a:lnTo>
                    <a:pt x="15474874" y="211213"/>
                  </a:lnTo>
                  <a:lnTo>
                    <a:pt x="15462746" y="199440"/>
                  </a:lnTo>
                  <a:lnTo>
                    <a:pt x="15455761" y="196557"/>
                  </a:lnTo>
                  <a:lnTo>
                    <a:pt x="15439835" y="196773"/>
                  </a:lnTo>
                  <a:lnTo>
                    <a:pt x="15432926" y="199847"/>
                  </a:lnTo>
                  <a:lnTo>
                    <a:pt x="15421166" y="211950"/>
                  </a:lnTo>
                  <a:lnTo>
                    <a:pt x="15418270" y="218960"/>
                  </a:lnTo>
                  <a:lnTo>
                    <a:pt x="15418486" y="234861"/>
                  </a:lnTo>
                  <a:lnTo>
                    <a:pt x="15421572" y="241782"/>
                  </a:lnTo>
                  <a:lnTo>
                    <a:pt x="15427617" y="247675"/>
                  </a:lnTo>
                  <a:lnTo>
                    <a:pt x="15433675" y="253555"/>
                  </a:lnTo>
                  <a:lnTo>
                    <a:pt x="15440673" y="256451"/>
                  </a:lnTo>
                  <a:lnTo>
                    <a:pt x="15456586" y="256222"/>
                  </a:lnTo>
                  <a:lnTo>
                    <a:pt x="15463508" y="253149"/>
                  </a:lnTo>
                  <a:lnTo>
                    <a:pt x="15475280" y="241046"/>
                  </a:lnTo>
                  <a:lnTo>
                    <a:pt x="15478151" y="23404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869953" y="5464692"/>
              <a:ext cx="198674" cy="249343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2099627" y="5433409"/>
              <a:ext cx="1478280" cy="291465"/>
            </a:xfrm>
            <a:custGeom>
              <a:avLst/>
              <a:gdLst/>
              <a:ahLst/>
              <a:cxnLst/>
              <a:rect l="l" t="t" r="r" b="b"/>
              <a:pathLst>
                <a:path w="1478279" h="291464">
                  <a:moveTo>
                    <a:pt x="262585" y="151993"/>
                  </a:moveTo>
                  <a:lnTo>
                    <a:pt x="259880" y="124929"/>
                  </a:lnTo>
                  <a:lnTo>
                    <a:pt x="252615" y="100609"/>
                  </a:lnTo>
                  <a:lnTo>
                    <a:pt x="252552" y="100368"/>
                  </a:lnTo>
                  <a:lnTo>
                    <a:pt x="240588" y="78333"/>
                  </a:lnTo>
                  <a:lnTo>
                    <a:pt x="226212" y="61417"/>
                  </a:lnTo>
                  <a:lnTo>
                    <a:pt x="224002" y="58813"/>
                  </a:lnTo>
                  <a:lnTo>
                    <a:pt x="218427" y="54406"/>
                  </a:lnTo>
                  <a:lnTo>
                    <a:pt x="218427" y="152603"/>
                  </a:lnTo>
                  <a:lnTo>
                    <a:pt x="217106" y="172961"/>
                  </a:lnTo>
                  <a:lnTo>
                    <a:pt x="193687" y="220408"/>
                  </a:lnTo>
                  <a:lnTo>
                    <a:pt x="149809" y="243954"/>
                  </a:lnTo>
                  <a:lnTo>
                    <a:pt x="132575" y="245706"/>
                  </a:lnTo>
                  <a:lnTo>
                    <a:pt x="115277" y="244424"/>
                  </a:lnTo>
                  <a:lnTo>
                    <a:pt x="70764" y="222110"/>
                  </a:lnTo>
                  <a:lnTo>
                    <a:pt x="46062" y="175323"/>
                  </a:lnTo>
                  <a:lnTo>
                    <a:pt x="44234" y="155625"/>
                  </a:lnTo>
                  <a:lnTo>
                    <a:pt x="44170" y="155003"/>
                  </a:lnTo>
                  <a:lnTo>
                    <a:pt x="49974" y="116509"/>
                  </a:lnTo>
                  <a:lnTo>
                    <a:pt x="81813" y="75907"/>
                  </a:lnTo>
                  <a:lnTo>
                    <a:pt x="128993" y="61417"/>
                  </a:lnTo>
                  <a:lnTo>
                    <a:pt x="131445" y="61417"/>
                  </a:lnTo>
                  <a:lnTo>
                    <a:pt x="178600" y="74409"/>
                  </a:lnTo>
                  <a:lnTo>
                    <a:pt x="211556" y="113906"/>
                  </a:lnTo>
                  <a:lnTo>
                    <a:pt x="218376" y="151993"/>
                  </a:lnTo>
                  <a:lnTo>
                    <a:pt x="218427" y="152603"/>
                  </a:lnTo>
                  <a:lnTo>
                    <a:pt x="218427" y="54406"/>
                  </a:lnTo>
                  <a:lnTo>
                    <a:pt x="203911" y="42913"/>
                  </a:lnTo>
                  <a:lnTo>
                    <a:pt x="181470" y="31661"/>
                  </a:lnTo>
                  <a:lnTo>
                    <a:pt x="156667" y="25057"/>
                  </a:lnTo>
                  <a:lnTo>
                    <a:pt x="129501" y="23126"/>
                  </a:lnTo>
                  <a:lnTo>
                    <a:pt x="102387" y="25806"/>
                  </a:lnTo>
                  <a:lnTo>
                    <a:pt x="55651" y="44945"/>
                  </a:lnTo>
                  <a:lnTo>
                    <a:pt x="19964" y="81381"/>
                  </a:lnTo>
                  <a:lnTo>
                    <a:pt x="1955" y="128485"/>
                  </a:lnTo>
                  <a:lnTo>
                    <a:pt x="0" y="155625"/>
                  </a:lnTo>
                  <a:lnTo>
                    <a:pt x="2705" y="182448"/>
                  </a:lnTo>
                  <a:lnTo>
                    <a:pt x="21996" y="228739"/>
                  </a:lnTo>
                  <a:lnTo>
                    <a:pt x="58674" y="264121"/>
                  </a:lnTo>
                  <a:lnTo>
                    <a:pt x="105918" y="281978"/>
                  </a:lnTo>
                  <a:lnTo>
                    <a:pt x="133083" y="283908"/>
                  </a:lnTo>
                  <a:lnTo>
                    <a:pt x="160185" y="281228"/>
                  </a:lnTo>
                  <a:lnTo>
                    <a:pt x="184810" y="273951"/>
                  </a:lnTo>
                  <a:lnTo>
                    <a:pt x="206933" y="262077"/>
                  </a:lnTo>
                  <a:lnTo>
                    <a:pt x="226466" y="245706"/>
                  </a:lnTo>
                  <a:lnTo>
                    <a:pt x="242620" y="225704"/>
                  </a:lnTo>
                  <a:lnTo>
                    <a:pt x="253961" y="203466"/>
                  </a:lnTo>
                  <a:lnTo>
                    <a:pt x="260616" y="178892"/>
                  </a:lnTo>
                  <a:lnTo>
                    <a:pt x="262547" y="152603"/>
                  </a:lnTo>
                  <a:lnTo>
                    <a:pt x="262585" y="151993"/>
                  </a:lnTo>
                  <a:close/>
                </a:path>
                <a:path w="1478279" h="291464">
                  <a:moveTo>
                    <a:pt x="542378" y="271106"/>
                  </a:moveTo>
                  <a:lnTo>
                    <a:pt x="538708" y="4343"/>
                  </a:lnTo>
                  <a:lnTo>
                    <a:pt x="371729" y="189293"/>
                  </a:lnTo>
                  <a:lnTo>
                    <a:pt x="369481" y="25755"/>
                  </a:lnTo>
                  <a:lnTo>
                    <a:pt x="326517" y="26352"/>
                  </a:lnTo>
                  <a:lnTo>
                    <a:pt x="330161" y="291338"/>
                  </a:lnTo>
                  <a:lnTo>
                    <a:pt x="497141" y="106400"/>
                  </a:lnTo>
                  <a:lnTo>
                    <a:pt x="499414" y="271703"/>
                  </a:lnTo>
                  <a:lnTo>
                    <a:pt x="542378" y="271106"/>
                  </a:lnTo>
                  <a:close/>
                </a:path>
                <a:path w="1478279" h="291464">
                  <a:moveTo>
                    <a:pt x="917143" y="265925"/>
                  </a:moveTo>
                  <a:lnTo>
                    <a:pt x="853795" y="0"/>
                  </a:lnTo>
                  <a:lnTo>
                    <a:pt x="756310" y="203085"/>
                  </a:lnTo>
                  <a:lnTo>
                    <a:pt x="650887" y="2781"/>
                  </a:lnTo>
                  <a:lnTo>
                    <a:pt x="594880" y="270370"/>
                  </a:lnTo>
                  <a:lnTo>
                    <a:pt x="639051" y="269748"/>
                  </a:lnTo>
                  <a:lnTo>
                    <a:pt x="668553" y="115951"/>
                  </a:lnTo>
                  <a:lnTo>
                    <a:pt x="756259" y="285457"/>
                  </a:lnTo>
                  <a:lnTo>
                    <a:pt x="838060" y="113601"/>
                  </a:lnTo>
                  <a:lnTo>
                    <a:pt x="872985" y="266534"/>
                  </a:lnTo>
                  <a:lnTo>
                    <a:pt x="917143" y="265925"/>
                  </a:lnTo>
                  <a:close/>
                </a:path>
                <a:path w="1478279" h="291464">
                  <a:moveTo>
                    <a:pt x="1215034" y="138861"/>
                  </a:moveTo>
                  <a:lnTo>
                    <a:pt x="1212316" y="111785"/>
                  </a:lnTo>
                  <a:lnTo>
                    <a:pt x="1205052" y="87464"/>
                  </a:lnTo>
                  <a:lnTo>
                    <a:pt x="1204988" y="87236"/>
                  </a:lnTo>
                  <a:lnTo>
                    <a:pt x="1193025" y="65201"/>
                  </a:lnTo>
                  <a:lnTo>
                    <a:pt x="1178636" y="48272"/>
                  </a:lnTo>
                  <a:lnTo>
                    <a:pt x="1176439" y="45681"/>
                  </a:lnTo>
                  <a:lnTo>
                    <a:pt x="1170863" y="41275"/>
                  </a:lnTo>
                  <a:lnTo>
                    <a:pt x="1170863" y="139471"/>
                  </a:lnTo>
                  <a:lnTo>
                    <a:pt x="1169543" y="159829"/>
                  </a:lnTo>
                  <a:lnTo>
                    <a:pt x="1146136" y="207264"/>
                  </a:lnTo>
                  <a:lnTo>
                    <a:pt x="1102245" y="230809"/>
                  </a:lnTo>
                  <a:lnTo>
                    <a:pt x="1084999" y="232575"/>
                  </a:lnTo>
                  <a:lnTo>
                    <a:pt x="1067714" y="231292"/>
                  </a:lnTo>
                  <a:lnTo>
                    <a:pt x="1023200" y="208965"/>
                  </a:lnTo>
                  <a:lnTo>
                    <a:pt x="998486" y="162179"/>
                  </a:lnTo>
                  <a:lnTo>
                    <a:pt x="996607" y="141871"/>
                  </a:lnTo>
                  <a:lnTo>
                    <a:pt x="997915" y="121513"/>
                  </a:lnTo>
                  <a:lnTo>
                    <a:pt x="1021029" y="73787"/>
                  </a:lnTo>
                  <a:lnTo>
                    <a:pt x="1064958" y="49961"/>
                  </a:lnTo>
                  <a:lnTo>
                    <a:pt x="1081430" y="48272"/>
                  </a:lnTo>
                  <a:lnTo>
                    <a:pt x="1083868" y="48272"/>
                  </a:lnTo>
                  <a:lnTo>
                    <a:pt x="1131036" y="61277"/>
                  </a:lnTo>
                  <a:lnTo>
                    <a:pt x="1163993" y="100774"/>
                  </a:lnTo>
                  <a:lnTo>
                    <a:pt x="1170813" y="138861"/>
                  </a:lnTo>
                  <a:lnTo>
                    <a:pt x="1170863" y="139471"/>
                  </a:lnTo>
                  <a:lnTo>
                    <a:pt x="1170863" y="41275"/>
                  </a:lnTo>
                  <a:lnTo>
                    <a:pt x="1156347" y="29768"/>
                  </a:lnTo>
                  <a:lnTo>
                    <a:pt x="1133906" y="18516"/>
                  </a:lnTo>
                  <a:lnTo>
                    <a:pt x="1109103" y="11912"/>
                  </a:lnTo>
                  <a:lnTo>
                    <a:pt x="1081938" y="9982"/>
                  </a:lnTo>
                  <a:lnTo>
                    <a:pt x="1054823" y="12661"/>
                  </a:lnTo>
                  <a:lnTo>
                    <a:pt x="1008087" y="31813"/>
                  </a:lnTo>
                  <a:lnTo>
                    <a:pt x="972400" y="68237"/>
                  </a:lnTo>
                  <a:lnTo>
                    <a:pt x="954405" y="115341"/>
                  </a:lnTo>
                  <a:lnTo>
                    <a:pt x="952487" y="141871"/>
                  </a:lnTo>
                  <a:lnTo>
                    <a:pt x="952436" y="142481"/>
                  </a:lnTo>
                  <a:lnTo>
                    <a:pt x="962494" y="193725"/>
                  </a:lnTo>
                  <a:lnTo>
                    <a:pt x="991031" y="235077"/>
                  </a:lnTo>
                  <a:lnTo>
                    <a:pt x="1033551" y="262242"/>
                  </a:lnTo>
                  <a:lnTo>
                    <a:pt x="1085519" y="270764"/>
                  </a:lnTo>
                  <a:lnTo>
                    <a:pt x="1112621" y="268084"/>
                  </a:lnTo>
                  <a:lnTo>
                    <a:pt x="1137246" y="260807"/>
                  </a:lnTo>
                  <a:lnTo>
                    <a:pt x="1159370" y="248945"/>
                  </a:lnTo>
                  <a:lnTo>
                    <a:pt x="1178915" y="232575"/>
                  </a:lnTo>
                  <a:lnTo>
                    <a:pt x="1195057" y="212559"/>
                  </a:lnTo>
                  <a:lnTo>
                    <a:pt x="1206398" y="190322"/>
                  </a:lnTo>
                  <a:lnTo>
                    <a:pt x="1213065" y="165747"/>
                  </a:lnTo>
                  <a:lnTo>
                    <a:pt x="1214983" y="139471"/>
                  </a:lnTo>
                  <a:lnTo>
                    <a:pt x="1215034" y="138861"/>
                  </a:lnTo>
                  <a:close/>
                </a:path>
                <a:path w="1478279" h="291464">
                  <a:moveTo>
                    <a:pt x="1477860" y="239699"/>
                  </a:moveTo>
                  <a:lnTo>
                    <a:pt x="1477162" y="188379"/>
                  </a:lnTo>
                  <a:lnTo>
                    <a:pt x="1460296" y="205574"/>
                  </a:lnTo>
                  <a:lnTo>
                    <a:pt x="1441437" y="217970"/>
                  </a:lnTo>
                  <a:lnTo>
                    <a:pt x="1420571" y="225526"/>
                  </a:lnTo>
                  <a:lnTo>
                    <a:pt x="1397698" y="228269"/>
                  </a:lnTo>
                  <a:lnTo>
                    <a:pt x="1380426" y="226974"/>
                  </a:lnTo>
                  <a:lnTo>
                    <a:pt x="1335913" y="204647"/>
                  </a:lnTo>
                  <a:lnTo>
                    <a:pt x="1311198" y="157873"/>
                  </a:lnTo>
                  <a:lnTo>
                    <a:pt x="1309319" y="137553"/>
                  </a:lnTo>
                  <a:lnTo>
                    <a:pt x="1310640" y="117195"/>
                  </a:lnTo>
                  <a:lnTo>
                    <a:pt x="1334046" y="69469"/>
                  </a:lnTo>
                  <a:lnTo>
                    <a:pt x="1378254" y="45643"/>
                  </a:lnTo>
                  <a:lnTo>
                    <a:pt x="1395755" y="43853"/>
                  </a:lnTo>
                  <a:lnTo>
                    <a:pt x="1418767" y="45847"/>
                  </a:lnTo>
                  <a:lnTo>
                    <a:pt x="1439456" y="52501"/>
                  </a:lnTo>
                  <a:lnTo>
                    <a:pt x="1457820" y="63804"/>
                  </a:lnTo>
                  <a:lnTo>
                    <a:pt x="1473860" y="79781"/>
                  </a:lnTo>
                  <a:lnTo>
                    <a:pt x="1473161" y="28448"/>
                  </a:lnTo>
                  <a:lnTo>
                    <a:pt x="1455445" y="18249"/>
                  </a:lnTo>
                  <a:lnTo>
                    <a:pt x="1436649" y="11049"/>
                  </a:lnTo>
                  <a:lnTo>
                    <a:pt x="1416786" y="6845"/>
                  </a:lnTo>
                  <a:lnTo>
                    <a:pt x="1395831" y="5651"/>
                  </a:lnTo>
                  <a:lnTo>
                    <a:pt x="1368450" y="8356"/>
                  </a:lnTo>
                  <a:lnTo>
                    <a:pt x="1321269" y="27660"/>
                  </a:lnTo>
                  <a:lnTo>
                    <a:pt x="1285290" y="64350"/>
                  </a:lnTo>
                  <a:lnTo>
                    <a:pt x="1267142" y="111607"/>
                  </a:lnTo>
                  <a:lnTo>
                    <a:pt x="1265161" y="138772"/>
                  </a:lnTo>
                  <a:lnTo>
                    <a:pt x="1267866" y="165582"/>
                  </a:lnTo>
                  <a:lnTo>
                    <a:pt x="1287145" y="211721"/>
                  </a:lnTo>
                  <a:lnTo>
                    <a:pt x="1323886" y="246837"/>
                  </a:lnTo>
                  <a:lnTo>
                    <a:pt x="1371727" y="264528"/>
                  </a:lnTo>
                  <a:lnTo>
                    <a:pt x="1399425" y="266446"/>
                  </a:lnTo>
                  <a:lnTo>
                    <a:pt x="1420660" y="264541"/>
                  </a:lnTo>
                  <a:lnTo>
                    <a:pt x="1440815" y="259448"/>
                  </a:lnTo>
                  <a:lnTo>
                    <a:pt x="1459877" y="251167"/>
                  </a:lnTo>
                  <a:lnTo>
                    <a:pt x="1477860" y="2396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604162" y="5440776"/>
              <a:ext cx="198674" cy="249343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847652" y="5439562"/>
              <a:ext cx="183784" cy="248264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4189577" y="5406777"/>
              <a:ext cx="1778000" cy="415925"/>
            </a:xfrm>
            <a:custGeom>
              <a:avLst/>
              <a:gdLst/>
              <a:ahLst/>
              <a:cxnLst/>
              <a:rect l="l" t="t" r="r" b="b"/>
              <a:pathLst>
                <a:path w="1778000" h="415925">
                  <a:moveTo>
                    <a:pt x="264985" y="25019"/>
                  </a:moveTo>
                  <a:lnTo>
                    <a:pt x="217233" y="25679"/>
                  </a:lnTo>
                  <a:lnTo>
                    <a:pt x="139115" y="204050"/>
                  </a:lnTo>
                  <a:lnTo>
                    <a:pt x="48945" y="27990"/>
                  </a:lnTo>
                  <a:lnTo>
                    <a:pt x="0" y="28676"/>
                  </a:lnTo>
                  <a:lnTo>
                    <a:pt x="117081" y="251498"/>
                  </a:lnTo>
                  <a:lnTo>
                    <a:pt x="39370" y="415518"/>
                  </a:lnTo>
                  <a:lnTo>
                    <a:pt x="87109" y="414870"/>
                  </a:lnTo>
                  <a:lnTo>
                    <a:pt x="264985" y="25019"/>
                  </a:lnTo>
                  <a:close/>
                </a:path>
                <a:path w="1778000" h="415925">
                  <a:moveTo>
                    <a:pt x="543801" y="334543"/>
                  </a:moveTo>
                  <a:lnTo>
                    <a:pt x="542950" y="272046"/>
                  </a:lnTo>
                  <a:lnTo>
                    <a:pt x="542912" y="269443"/>
                  </a:lnTo>
                  <a:lnTo>
                    <a:pt x="542417" y="233210"/>
                  </a:lnTo>
                  <a:lnTo>
                    <a:pt x="542404" y="232244"/>
                  </a:lnTo>
                  <a:lnTo>
                    <a:pt x="542378" y="230022"/>
                  </a:lnTo>
                  <a:lnTo>
                    <a:pt x="542366" y="229514"/>
                  </a:lnTo>
                  <a:lnTo>
                    <a:pt x="505371" y="230022"/>
                  </a:lnTo>
                  <a:lnTo>
                    <a:pt x="503072" y="62941"/>
                  </a:lnTo>
                  <a:lnTo>
                    <a:pt x="503059" y="61734"/>
                  </a:lnTo>
                  <a:lnTo>
                    <a:pt x="502539" y="24142"/>
                  </a:lnTo>
                  <a:lnTo>
                    <a:pt x="502500" y="21742"/>
                  </a:lnTo>
                  <a:lnTo>
                    <a:pt x="462394" y="22301"/>
                  </a:lnTo>
                  <a:lnTo>
                    <a:pt x="462394" y="230619"/>
                  </a:lnTo>
                  <a:lnTo>
                    <a:pt x="344233" y="232244"/>
                  </a:lnTo>
                  <a:lnTo>
                    <a:pt x="357085" y="217487"/>
                  </a:lnTo>
                  <a:lnTo>
                    <a:pt x="366166" y="199872"/>
                  </a:lnTo>
                  <a:lnTo>
                    <a:pt x="371487" y="179387"/>
                  </a:lnTo>
                  <a:lnTo>
                    <a:pt x="373037" y="156044"/>
                  </a:lnTo>
                  <a:lnTo>
                    <a:pt x="371754" y="62941"/>
                  </a:lnTo>
                  <a:lnTo>
                    <a:pt x="460070" y="61734"/>
                  </a:lnTo>
                  <a:lnTo>
                    <a:pt x="462178" y="214337"/>
                  </a:lnTo>
                  <a:lnTo>
                    <a:pt x="462216" y="217487"/>
                  </a:lnTo>
                  <a:lnTo>
                    <a:pt x="462318" y="224485"/>
                  </a:lnTo>
                  <a:lnTo>
                    <a:pt x="462394" y="230619"/>
                  </a:lnTo>
                  <a:lnTo>
                    <a:pt x="462394" y="22301"/>
                  </a:lnTo>
                  <a:lnTo>
                    <a:pt x="328231" y="24142"/>
                  </a:lnTo>
                  <a:lnTo>
                    <a:pt x="329755" y="134543"/>
                  </a:lnTo>
                  <a:lnTo>
                    <a:pt x="329399" y="155448"/>
                  </a:lnTo>
                  <a:lnTo>
                    <a:pt x="320509" y="200342"/>
                  </a:lnTo>
                  <a:lnTo>
                    <a:pt x="289483" y="230771"/>
                  </a:lnTo>
                  <a:lnTo>
                    <a:pt x="275018" y="233210"/>
                  </a:lnTo>
                  <a:lnTo>
                    <a:pt x="276402" y="334543"/>
                  </a:lnTo>
                  <a:lnTo>
                    <a:pt x="276453" y="338226"/>
                  </a:lnTo>
                  <a:lnTo>
                    <a:pt x="315836" y="337693"/>
                  </a:lnTo>
                  <a:lnTo>
                    <a:pt x="314934" y="272046"/>
                  </a:lnTo>
                  <a:lnTo>
                    <a:pt x="503529" y="269443"/>
                  </a:lnTo>
                  <a:lnTo>
                    <a:pt x="504418" y="334543"/>
                  </a:lnTo>
                  <a:lnTo>
                    <a:pt x="504431" y="335089"/>
                  </a:lnTo>
                  <a:lnTo>
                    <a:pt x="543801" y="334543"/>
                  </a:lnTo>
                  <a:close/>
                </a:path>
                <a:path w="1778000" h="415925">
                  <a:moveTo>
                    <a:pt x="808088" y="150037"/>
                  </a:moveTo>
                  <a:lnTo>
                    <a:pt x="806919" y="122745"/>
                  </a:lnTo>
                  <a:lnTo>
                    <a:pt x="805840" y="116840"/>
                  </a:lnTo>
                  <a:lnTo>
                    <a:pt x="802449" y="98183"/>
                  </a:lnTo>
                  <a:lnTo>
                    <a:pt x="794639" y="76352"/>
                  </a:lnTo>
                  <a:lnTo>
                    <a:pt x="783526" y="57277"/>
                  </a:lnTo>
                  <a:lnTo>
                    <a:pt x="778116" y="51384"/>
                  </a:lnTo>
                  <a:lnTo>
                    <a:pt x="765530" y="37668"/>
                  </a:lnTo>
                  <a:lnTo>
                    <a:pt x="763422" y="36322"/>
                  </a:lnTo>
                  <a:lnTo>
                    <a:pt x="763422" y="114846"/>
                  </a:lnTo>
                  <a:lnTo>
                    <a:pt x="617804" y="116840"/>
                  </a:lnTo>
                  <a:lnTo>
                    <a:pt x="633361" y="80098"/>
                  </a:lnTo>
                  <a:lnTo>
                    <a:pt x="664502" y="56286"/>
                  </a:lnTo>
                  <a:lnTo>
                    <a:pt x="689724" y="51384"/>
                  </a:lnTo>
                  <a:lnTo>
                    <a:pt x="702995" y="52311"/>
                  </a:lnTo>
                  <a:lnTo>
                    <a:pt x="746633" y="77749"/>
                  </a:lnTo>
                  <a:lnTo>
                    <a:pt x="763422" y="114846"/>
                  </a:lnTo>
                  <a:lnTo>
                    <a:pt x="763422" y="36322"/>
                  </a:lnTo>
                  <a:lnTo>
                    <a:pt x="743813" y="23787"/>
                  </a:lnTo>
                  <a:lnTo>
                    <a:pt x="718362" y="15633"/>
                  </a:lnTo>
                  <a:lnTo>
                    <a:pt x="689203" y="13195"/>
                  </a:lnTo>
                  <a:lnTo>
                    <a:pt x="663181" y="15887"/>
                  </a:lnTo>
                  <a:lnTo>
                    <a:pt x="619721" y="35140"/>
                  </a:lnTo>
                  <a:lnTo>
                    <a:pt x="588340" y="71767"/>
                  </a:lnTo>
                  <a:lnTo>
                    <a:pt x="572719" y="118986"/>
                  </a:lnTo>
                  <a:lnTo>
                    <a:pt x="571055" y="146151"/>
                  </a:lnTo>
                  <a:lnTo>
                    <a:pt x="573735" y="176339"/>
                  </a:lnTo>
                  <a:lnTo>
                    <a:pt x="592455" y="224586"/>
                  </a:lnTo>
                  <a:lnTo>
                    <a:pt x="627621" y="256590"/>
                  </a:lnTo>
                  <a:lnTo>
                    <a:pt x="670966" y="272262"/>
                  </a:lnTo>
                  <a:lnTo>
                    <a:pt x="695185" y="273951"/>
                  </a:lnTo>
                  <a:lnTo>
                    <a:pt x="718439" y="271741"/>
                  </a:lnTo>
                  <a:lnTo>
                    <a:pt x="739838" y="265734"/>
                  </a:lnTo>
                  <a:lnTo>
                    <a:pt x="759409" y="255955"/>
                  </a:lnTo>
                  <a:lnTo>
                    <a:pt x="777125" y="242392"/>
                  </a:lnTo>
                  <a:lnTo>
                    <a:pt x="783640" y="235750"/>
                  </a:lnTo>
                  <a:lnTo>
                    <a:pt x="785622" y="233730"/>
                  </a:lnTo>
                  <a:lnTo>
                    <a:pt x="793432" y="224104"/>
                  </a:lnTo>
                  <a:lnTo>
                    <a:pt x="800557" y="213525"/>
                  </a:lnTo>
                  <a:lnTo>
                    <a:pt x="806996" y="201993"/>
                  </a:lnTo>
                  <a:lnTo>
                    <a:pt x="770928" y="182791"/>
                  </a:lnTo>
                  <a:lnTo>
                    <a:pt x="766102" y="192366"/>
                  </a:lnTo>
                  <a:lnTo>
                    <a:pt x="760285" y="201282"/>
                  </a:lnTo>
                  <a:lnTo>
                    <a:pt x="722490" y="230898"/>
                  </a:lnTo>
                  <a:lnTo>
                    <a:pt x="709079" y="234518"/>
                  </a:lnTo>
                  <a:lnTo>
                    <a:pt x="708507" y="234518"/>
                  </a:lnTo>
                  <a:lnTo>
                    <a:pt x="695248" y="235750"/>
                  </a:lnTo>
                  <a:lnTo>
                    <a:pt x="651535" y="223266"/>
                  </a:lnTo>
                  <a:lnTo>
                    <a:pt x="621906" y="186626"/>
                  </a:lnTo>
                  <a:lnTo>
                    <a:pt x="615315" y="152692"/>
                  </a:lnTo>
                  <a:lnTo>
                    <a:pt x="808088" y="150037"/>
                  </a:lnTo>
                  <a:close/>
                </a:path>
                <a:path w="1778000" h="415925">
                  <a:moveTo>
                    <a:pt x="1121892" y="138557"/>
                  </a:moveTo>
                  <a:lnTo>
                    <a:pt x="1113066" y="89065"/>
                  </a:lnTo>
                  <a:lnTo>
                    <a:pt x="1088351" y="47193"/>
                  </a:lnTo>
                  <a:lnTo>
                    <a:pt x="1077671" y="37045"/>
                  </a:lnTo>
                  <a:lnTo>
                    <a:pt x="1077671" y="138557"/>
                  </a:lnTo>
                  <a:lnTo>
                    <a:pt x="1077620" y="140817"/>
                  </a:lnTo>
                  <a:lnTo>
                    <a:pt x="1065987" y="190093"/>
                  </a:lnTo>
                  <a:lnTo>
                    <a:pt x="1031138" y="224497"/>
                  </a:lnTo>
                  <a:lnTo>
                    <a:pt x="998410" y="231584"/>
                  </a:lnTo>
                  <a:lnTo>
                    <a:pt x="980770" y="230162"/>
                  </a:lnTo>
                  <a:lnTo>
                    <a:pt x="938060" y="205854"/>
                  </a:lnTo>
                  <a:lnTo>
                    <a:pt x="915885" y="159435"/>
                  </a:lnTo>
                  <a:lnTo>
                    <a:pt x="914196" y="140817"/>
                  </a:lnTo>
                  <a:lnTo>
                    <a:pt x="915492" y="120700"/>
                  </a:lnTo>
                  <a:lnTo>
                    <a:pt x="938339" y="73037"/>
                  </a:lnTo>
                  <a:lnTo>
                    <a:pt x="974483" y="50685"/>
                  </a:lnTo>
                  <a:lnTo>
                    <a:pt x="979627" y="48971"/>
                  </a:lnTo>
                  <a:lnTo>
                    <a:pt x="995273" y="47193"/>
                  </a:lnTo>
                  <a:lnTo>
                    <a:pt x="1010920" y="48539"/>
                  </a:lnTo>
                  <a:lnTo>
                    <a:pt x="1025639" y="53035"/>
                  </a:lnTo>
                  <a:lnTo>
                    <a:pt x="1063205" y="84975"/>
                  </a:lnTo>
                  <a:lnTo>
                    <a:pt x="1077671" y="138557"/>
                  </a:lnTo>
                  <a:lnTo>
                    <a:pt x="1077671" y="37045"/>
                  </a:lnTo>
                  <a:lnTo>
                    <a:pt x="1070140" y="29959"/>
                  </a:lnTo>
                  <a:lnTo>
                    <a:pt x="1049413" y="18021"/>
                  </a:lnTo>
                  <a:lnTo>
                    <a:pt x="1025867" y="11010"/>
                  </a:lnTo>
                  <a:lnTo>
                    <a:pt x="999528" y="8928"/>
                  </a:lnTo>
                  <a:lnTo>
                    <a:pt x="974788" y="11798"/>
                  </a:lnTo>
                  <a:lnTo>
                    <a:pt x="952512" y="19723"/>
                  </a:lnTo>
                  <a:lnTo>
                    <a:pt x="932688" y="32677"/>
                  </a:lnTo>
                  <a:lnTo>
                    <a:pt x="915339" y="50685"/>
                  </a:lnTo>
                  <a:lnTo>
                    <a:pt x="914920" y="19723"/>
                  </a:lnTo>
                  <a:lnTo>
                    <a:pt x="914869" y="16052"/>
                  </a:lnTo>
                  <a:lnTo>
                    <a:pt x="871893" y="16649"/>
                  </a:lnTo>
                  <a:lnTo>
                    <a:pt x="877227" y="403377"/>
                  </a:lnTo>
                  <a:lnTo>
                    <a:pt x="877239" y="403974"/>
                  </a:lnTo>
                  <a:lnTo>
                    <a:pt x="920203" y="403377"/>
                  </a:lnTo>
                  <a:lnTo>
                    <a:pt x="917841" y="231584"/>
                  </a:lnTo>
                  <a:lnTo>
                    <a:pt x="917816" y="229120"/>
                  </a:lnTo>
                  <a:lnTo>
                    <a:pt x="935545" y="247154"/>
                  </a:lnTo>
                  <a:lnTo>
                    <a:pt x="955979" y="259930"/>
                  </a:lnTo>
                  <a:lnTo>
                    <a:pt x="979093" y="267436"/>
                  </a:lnTo>
                  <a:lnTo>
                    <a:pt x="1004912" y="269697"/>
                  </a:lnTo>
                  <a:lnTo>
                    <a:pt x="1030643" y="266966"/>
                  </a:lnTo>
                  <a:lnTo>
                    <a:pt x="1073645" y="247434"/>
                  </a:lnTo>
                  <a:lnTo>
                    <a:pt x="1104747" y="210477"/>
                  </a:lnTo>
                  <a:lnTo>
                    <a:pt x="1120228" y="164452"/>
                  </a:lnTo>
                  <a:lnTo>
                    <a:pt x="1121740" y="140817"/>
                  </a:lnTo>
                  <a:lnTo>
                    <a:pt x="1121854" y="139179"/>
                  </a:lnTo>
                  <a:lnTo>
                    <a:pt x="1121892" y="138557"/>
                  </a:lnTo>
                  <a:close/>
                </a:path>
                <a:path w="1778000" h="415925">
                  <a:moveTo>
                    <a:pt x="1501927" y="255689"/>
                  </a:moveTo>
                  <a:lnTo>
                    <a:pt x="1381925" y="124218"/>
                  </a:lnTo>
                  <a:lnTo>
                    <a:pt x="1487766" y="8153"/>
                  </a:lnTo>
                  <a:lnTo>
                    <a:pt x="1437627" y="8839"/>
                  </a:lnTo>
                  <a:lnTo>
                    <a:pt x="1345933" y="111582"/>
                  </a:lnTo>
                  <a:lnTo>
                    <a:pt x="1344536" y="10121"/>
                  </a:lnTo>
                  <a:lnTo>
                    <a:pt x="1301572" y="10718"/>
                  </a:lnTo>
                  <a:lnTo>
                    <a:pt x="1302969" y="112166"/>
                  </a:lnTo>
                  <a:lnTo>
                    <a:pt x="1208468" y="12001"/>
                  </a:lnTo>
                  <a:lnTo>
                    <a:pt x="1158341" y="12700"/>
                  </a:lnTo>
                  <a:lnTo>
                    <a:pt x="1267333" y="125806"/>
                  </a:lnTo>
                  <a:lnTo>
                    <a:pt x="1151013" y="260515"/>
                  </a:lnTo>
                  <a:lnTo>
                    <a:pt x="1204734" y="259778"/>
                  </a:lnTo>
                  <a:lnTo>
                    <a:pt x="1295196" y="154076"/>
                  </a:lnTo>
                  <a:lnTo>
                    <a:pt x="1303655" y="162318"/>
                  </a:lnTo>
                  <a:lnTo>
                    <a:pt x="1304975" y="258381"/>
                  </a:lnTo>
                  <a:lnTo>
                    <a:pt x="1347952" y="257797"/>
                  </a:lnTo>
                  <a:lnTo>
                    <a:pt x="1346619" y="161721"/>
                  </a:lnTo>
                  <a:lnTo>
                    <a:pt x="1354861" y="153250"/>
                  </a:lnTo>
                  <a:lnTo>
                    <a:pt x="1448219" y="256413"/>
                  </a:lnTo>
                  <a:lnTo>
                    <a:pt x="1501927" y="255689"/>
                  </a:lnTo>
                  <a:close/>
                </a:path>
                <a:path w="1778000" h="415925">
                  <a:moveTo>
                    <a:pt x="1777631" y="251879"/>
                  </a:moveTo>
                  <a:lnTo>
                    <a:pt x="1777593" y="249707"/>
                  </a:lnTo>
                  <a:lnTo>
                    <a:pt x="1777492" y="242239"/>
                  </a:lnTo>
                  <a:lnTo>
                    <a:pt x="1777415" y="236372"/>
                  </a:lnTo>
                  <a:lnTo>
                    <a:pt x="1777288" y="227355"/>
                  </a:lnTo>
                  <a:lnTo>
                    <a:pt x="1777199" y="220611"/>
                  </a:lnTo>
                  <a:lnTo>
                    <a:pt x="1777161" y="217855"/>
                  </a:lnTo>
                  <a:lnTo>
                    <a:pt x="1775028" y="63093"/>
                  </a:lnTo>
                  <a:lnTo>
                    <a:pt x="1774901" y="54533"/>
                  </a:lnTo>
                  <a:lnTo>
                    <a:pt x="1774863" y="50952"/>
                  </a:lnTo>
                  <a:lnTo>
                    <a:pt x="1774761" y="43688"/>
                  </a:lnTo>
                  <a:lnTo>
                    <a:pt x="1774710" y="40017"/>
                  </a:lnTo>
                  <a:lnTo>
                    <a:pt x="1774291" y="9639"/>
                  </a:lnTo>
                  <a:lnTo>
                    <a:pt x="1774215" y="4203"/>
                  </a:lnTo>
                  <a:lnTo>
                    <a:pt x="1735340" y="4737"/>
                  </a:lnTo>
                  <a:lnTo>
                    <a:pt x="1735340" y="128905"/>
                  </a:lnTo>
                  <a:lnTo>
                    <a:pt x="1734210" y="147574"/>
                  </a:lnTo>
                  <a:lnTo>
                    <a:pt x="1713877" y="194856"/>
                  </a:lnTo>
                  <a:lnTo>
                    <a:pt x="1672082" y="220611"/>
                  </a:lnTo>
                  <a:lnTo>
                    <a:pt x="1654263" y="222529"/>
                  </a:lnTo>
                  <a:lnTo>
                    <a:pt x="1636433" y="221157"/>
                  </a:lnTo>
                  <a:lnTo>
                    <a:pt x="1594523" y="197408"/>
                  </a:lnTo>
                  <a:lnTo>
                    <a:pt x="1573441" y="150164"/>
                  </a:lnTo>
                  <a:lnTo>
                    <a:pt x="1571866" y="131165"/>
                  </a:lnTo>
                  <a:lnTo>
                    <a:pt x="1571904" y="128905"/>
                  </a:lnTo>
                  <a:lnTo>
                    <a:pt x="1584337" y="76492"/>
                  </a:lnTo>
                  <a:lnTo>
                    <a:pt x="1620393" y="44602"/>
                  </a:lnTo>
                  <a:lnTo>
                    <a:pt x="1651711" y="38125"/>
                  </a:lnTo>
                  <a:lnTo>
                    <a:pt x="1667408" y="39408"/>
                  </a:lnTo>
                  <a:lnTo>
                    <a:pt x="1709331" y="61214"/>
                  </a:lnTo>
                  <a:lnTo>
                    <a:pt x="1733486" y="108115"/>
                  </a:lnTo>
                  <a:lnTo>
                    <a:pt x="1735340" y="128905"/>
                  </a:lnTo>
                  <a:lnTo>
                    <a:pt x="1735340" y="4737"/>
                  </a:lnTo>
                  <a:lnTo>
                    <a:pt x="1731251" y="4787"/>
                  </a:lnTo>
                  <a:lnTo>
                    <a:pt x="1731670" y="35509"/>
                  </a:lnTo>
                  <a:lnTo>
                    <a:pt x="1731733" y="40017"/>
                  </a:lnTo>
                  <a:lnTo>
                    <a:pt x="1729917" y="38125"/>
                  </a:lnTo>
                  <a:lnTo>
                    <a:pt x="1714550" y="22237"/>
                  </a:lnTo>
                  <a:lnTo>
                    <a:pt x="1694599" y="9639"/>
                  </a:lnTo>
                  <a:lnTo>
                    <a:pt x="1671891" y="2222"/>
                  </a:lnTo>
                  <a:lnTo>
                    <a:pt x="1646415" y="0"/>
                  </a:lnTo>
                  <a:lnTo>
                    <a:pt x="1622069" y="2476"/>
                  </a:lnTo>
                  <a:lnTo>
                    <a:pt x="1579486" y="20231"/>
                  </a:lnTo>
                  <a:lnTo>
                    <a:pt x="1546237" y="54533"/>
                  </a:lnTo>
                  <a:lnTo>
                    <a:pt x="1529435" y="102362"/>
                  </a:lnTo>
                  <a:lnTo>
                    <a:pt x="1527644" y="131165"/>
                  </a:lnTo>
                  <a:lnTo>
                    <a:pt x="1530248" y="160451"/>
                  </a:lnTo>
                  <a:lnTo>
                    <a:pt x="1548561" y="208597"/>
                  </a:lnTo>
                  <a:lnTo>
                    <a:pt x="1582940" y="242239"/>
                  </a:lnTo>
                  <a:lnTo>
                    <a:pt x="1625854" y="258965"/>
                  </a:lnTo>
                  <a:lnTo>
                    <a:pt x="1650009" y="260794"/>
                  </a:lnTo>
                  <a:lnTo>
                    <a:pt x="1674964" y="257835"/>
                  </a:lnTo>
                  <a:lnTo>
                    <a:pt x="1697304" y="249707"/>
                  </a:lnTo>
                  <a:lnTo>
                    <a:pt x="1717052" y="236372"/>
                  </a:lnTo>
                  <a:lnTo>
                    <a:pt x="1729854" y="222529"/>
                  </a:lnTo>
                  <a:lnTo>
                    <a:pt x="1734185" y="217855"/>
                  </a:lnTo>
                  <a:lnTo>
                    <a:pt x="1734223" y="220611"/>
                  </a:lnTo>
                  <a:lnTo>
                    <a:pt x="1734312" y="227355"/>
                  </a:lnTo>
                  <a:lnTo>
                    <a:pt x="1734439" y="236372"/>
                  </a:lnTo>
                  <a:lnTo>
                    <a:pt x="1734527" y="242239"/>
                  </a:lnTo>
                  <a:lnTo>
                    <a:pt x="1734629" y="249707"/>
                  </a:lnTo>
                  <a:lnTo>
                    <a:pt x="1734667" y="252476"/>
                  </a:lnTo>
                  <a:lnTo>
                    <a:pt x="1777631" y="25187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044957" y="5407049"/>
              <a:ext cx="206318" cy="250474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6329021" y="5383919"/>
              <a:ext cx="215900" cy="287020"/>
            </a:xfrm>
            <a:custGeom>
              <a:avLst/>
              <a:gdLst/>
              <a:ahLst/>
              <a:cxnLst/>
              <a:rect l="l" t="t" r="r" b="b"/>
              <a:pathLst>
                <a:path w="215900" h="287020">
                  <a:moveTo>
                    <a:pt x="212182" y="0"/>
                  </a:moveTo>
                  <a:lnTo>
                    <a:pt x="45213" y="184947"/>
                  </a:lnTo>
                  <a:lnTo>
                    <a:pt x="42972" y="21412"/>
                  </a:lnTo>
                  <a:lnTo>
                    <a:pt x="0" y="22009"/>
                  </a:lnTo>
                  <a:lnTo>
                    <a:pt x="3654" y="286996"/>
                  </a:lnTo>
                  <a:lnTo>
                    <a:pt x="170623" y="102049"/>
                  </a:lnTo>
                  <a:lnTo>
                    <a:pt x="172905" y="267353"/>
                  </a:lnTo>
                  <a:lnTo>
                    <a:pt x="215857" y="266756"/>
                  </a:lnTo>
                  <a:lnTo>
                    <a:pt x="2121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6597391" y="5399647"/>
              <a:ext cx="190968" cy="250306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7005158" y="5390558"/>
              <a:ext cx="442646" cy="253720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7525537" y="5367419"/>
              <a:ext cx="516890" cy="287020"/>
            </a:xfrm>
            <a:custGeom>
              <a:avLst/>
              <a:gdLst/>
              <a:ahLst/>
              <a:cxnLst/>
              <a:rect l="l" t="t" r="r" b="b"/>
              <a:pathLst>
                <a:path w="516890" h="287020">
                  <a:moveTo>
                    <a:pt x="215861" y="266763"/>
                  </a:moveTo>
                  <a:lnTo>
                    <a:pt x="212191" y="0"/>
                  </a:lnTo>
                  <a:lnTo>
                    <a:pt x="45212" y="184962"/>
                  </a:lnTo>
                  <a:lnTo>
                    <a:pt x="42964" y="21424"/>
                  </a:lnTo>
                  <a:lnTo>
                    <a:pt x="0" y="22021"/>
                  </a:lnTo>
                  <a:lnTo>
                    <a:pt x="3644" y="287007"/>
                  </a:lnTo>
                  <a:lnTo>
                    <a:pt x="170624" y="102057"/>
                  </a:lnTo>
                  <a:lnTo>
                    <a:pt x="172897" y="267360"/>
                  </a:lnTo>
                  <a:lnTo>
                    <a:pt x="215861" y="266763"/>
                  </a:lnTo>
                  <a:close/>
                </a:path>
                <a:path w="516890" h="287020">
                  <a:moveTo>
                    <a:pt x="516826" y="147408"/>
                  </a:moveTo>
                  <a:lnTo>
                    <a:pt x="515670" y="120116"/>
                  </a:lnTo>
                  <a:lnTo>
                    <a:pt x="514591" y="114223"/>
                  </a:lnTo>
                  <a:lnTo>
                    <a:pt x="511187" y="95554"/>
                  </a:lnTo>
                  <a:lnTo>
                    <a:pt x="503389" y="73736"/>
                  </a:lnTo>
                  <a:lnTo>
                    <a:pt x="492264" y="54635"/>
                  </a:lnTo>
                  <a:lnTo>
                    <a:pt x="486867" y="48768"/>
                  </a:lnTo>
                  <a:lnTo>
                    <a:pt x="474268" y="35039"/>
                  </a:lnTo>
                  <a:lnTo>
                    <a:pt x="472160" y="33693"/>
                  </a:lnTo>
                  <a:lnTo>
                    <a:pt x="472160" y="112217"/>
                  </a:lnTo>
                  <a:lnTo>
                    <a:pt x="326567" y="114223"/>
                  </a:lnTo>
                  <a:lnTo>
                    <a:pt x="342112" y="77470"/>
                  </a:lnTo>
                  <a:lnTo>
                    <a:pt x="373240" y="53670"/>
                  </a:lnTo>
                  <a:lnTo>
                    <a:pt x="398462" y="48768"/>
                  </a:lnTo>
                  <a:lnTo>
                    <a:pt x="411746" y="49682"/>
                  </a:lnTo>
                  <a:lnTo>
                    <a:pt x="455371" y="75133"/>
                  </a:lnTo>
                  <a:lnTo>
                    <a:pt x="472160" y="112217"/>
                  </a:lnTo>
                  <a:lnTo>
                    <a:pt x="472160" y="33693"/>
                  </a:lnTo>
                  <a:lnTo>
                    <a:pt x="452564" y="21158"/>
                  </a:lnTo>
                  <a:lnTo>
                    <a:pt x="427113" y="13004"/>
                  </a:lnTo>
                  <a:lnTo>
                    <a:pt x="397941" y="10579"/>
                  </a:lnTo>
                  <a:lnTo>
                    <a:pt x="371919" y="13258"/>
                  </a:lnTo>
                  <a:lnTo>
                    <a:pt x="328472" y="32512"/>
                  </a:lnTo>
                  <a:lnTo>
                    <a:pt x="297078" y="69138"/>
                  </a:lnTo>
                  <a:lnTo>
                    <a:pt x="281457" y="116370"/>
                  </a:lnTo>
                  <a:lnTo>
                    <a:pt x="279793" y="143522"/>
                  </a:lnTo>
                  <a:lnTo>
                    <a:pt x="282473" y="173723"/>
                  </a:lnTo>
                  <a:lnTo>
                    <a:pt x="301193" y="221957"/>
                  </a:lnTo>
                  <a:lnTo>
                    <a:pt x="336372" y="253974"/>
                  </a:lnTo>
                  <a:lnTo>
                    <a:pt x="379704" y="269633"/>
                  </a:lnTo>
                  <a:lnTo>
                    <a:pt x="403936" y="271335"/>
                  </a:lnTo>
                  <a:lnTo>
                    <a:pt x="427177" y="269113"/>
                  </a:lnTo>
                  <a:lnTo>
                    <a:pt x="468147" y="253314"/>
                  </a:lnTo>
                  <a:lnTo>
                    <a:pt x="502183" y="221475"/>
                  </a:lnTo>
                  <a:lnTo>
                    <a:pt x="515734" y="199364"/>
                  </a:lnTo>
                  <a:lnTo>
                    <a:pt x="479666" y="180162"/>
                  </a:lnTo>
                  <a:lnTo>
                    <a:pt x="474840" y="189750"/>
                  </a:lnTo>
                  <a:lnTo>
                    <a:pt x="469036" y="198666"/>
                  </a:lnTo>
                  <a:lnTo>
                    <a:pt x="431241" y="228269"/>
                  </a:lnTo>
                  <a:lnTo>
                    <a:pt x="417830" y="231889"/>
                  </a:lnTo>
                  <a:lnTo>
                    <a:pt x="417271" y="231889"/>
                  </a:lnTo>
                  <a:lnTo>
                    <a:pt x="403999" y="233133"/>
                  </a:lnTo>
                  <a:lnTo>
                    <a:pt x="360286" y="220637"/>
                  </a:lnTo>
                  <a:lnTo>
                    <a:pt x="330657" y="183997"/>
                  </a:lnTo>
                  <a:lnTo>
                    <a:pt x="324065" y="150075"/>
                  </a:lnTo>
                  <a:lnTo>
                    <a:pt x="516826" y="1474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8106182" y="5378632"/>
              <a:ext cx="206318" cy="250463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354447" y="5375260"/>
              <a:ext cx="198674" cy="249343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8584095" y="5360828"/>
              <a:ext cx="666115" cy="267335"/>
            </a:xfrm>
            <a:custGeom>
              <a:avLst/>
              <a:gdLst/>
              <a:ahLst/>
              <a:cxnLst/>
              <a:rect l="l" t="t" r="r" b="b"/>
              <a:pathLst>
                <a:path w="666115" h="267335">
                  <a:moveTo>
                    <a:pt x="249986" y="258279"/>
                  </a:moveTo>
                  <a:lnTo>
                    <a:pt x="249961" y="256108"/>
                  </a:lnTo>
                  <a:lnTo>
                    <a:pt x="249847" y="248653"/>
                  </a:lnTo>
                  <a:lnTo>
                    <a:pt x="249770" y="242773"/>
                  </a:lnTo>
                  <a:lnTo>
                    <a:pt x="249643" y="233756"/>
                  </a:lnTo>
                  <a:lnTo>
                    <a:pt x="249555" y="227012"/>
                  </a:lnTo>
                  <a:lnTo>
                    <a:pt x="249516" y="224256"/>
                  </a:lnTo>
                  <a:lnTo>
                    <a:pt x="247383" y="69507"/>
                  </a:lnTo>
                  <a:lnTo>
                    <a:pt x="247269" y="60934"/>
                  </a:lnTo>
                  <a:lnTo>
                    <a:pt x="247218" y="57353"/>
                  </a:lnTo>
                  <a:lnTo>
                    <a:pt x="247116" y="50088"/>
                  </a:lnTo>
                  <a:lnTo>
                    <a:pt x="247065" y="46418"/>
                  </a:lnTo>
                  <a:lnTo>
                    <a:pt x="246646" y="16040"/>
                  </a:lnTo>
                  <a:lnTo>
                    <a:pt x="246570" y="10604"/>
                  </a:lnTo>
                  <a:lnTo>
                    <a:pt x="207695" y="11137"/>
                  </a:lnTo>
                  <a:lnTo>
                    <a:pt x="207695" y="135305"/>
                  </a:lnTo>
                  <a:lnTo>
                    <a:pt x="206552" y="153974"/>
                  </a:lnTo>
                  <a:lnTo>
                    <a:pt x="186232" y="201256"/>
                  </a:lnTo>
                  <a:lnTo>
                    <a:pt x="144449" y="227012"/>
                  </a:lnTo>
                  <a:lnTo>
                    <a:pt x="126619" y="228930"/>
                  </a:lnTo>
                  <a:lnTo>
                    <a:pt x="108788" y="227558"/>
                  </a:lnTo>
                  <a:lnTo>
                    <a:pt x="66878" y="203809"/>
                  </a:lnTo>
                  <a:lnTo>
                    <a:pt x="45796" y="156578"/>
                  </a:lnTo>
                  <a:lnTo>
                    <a:pt x="44221" y="137566"/>
                  </a:lnTo>
                  <a:lnTo>
                    <a:pt x="44272" y="135305"/>
                  </a:lnTo>
                  <a:lnTo>
                    <a:pt x="56692" y="82905"/>
                  </a:lnTo>
                  <a:lnTo>
                    <a:pt x="92760" y="51015"/>
                  </a:lnTo>
                  <a:lnTo>
                    <a:pt x="124079" y="44526"/>
                  </a:lnTo>
                  <a:lnTo>
                    <a:pt x="139763" y="45808"/>
                  </a:lnTo>
                  <a:lnTo>
                    <a:pt x="181698" y="67614"/>
                  </a:lnTo>
                  <a:lnTo>
                    <a:pt x="205841" y="114515"/>
                  </a:lnTo>
                  <a:lnTo>
                    <a:pt x="207695" y="135305"/>
                  </a:lnTo>
                  <a:lnTo>
                    <a:pt x="207695" y="11137"/>
                  </a:lnTo>
                  <a:lnTo>
                    <a:pt x="203606" y="11188"/>
                  </a:lnTo>
                  <a:lnTo>
                    <a:pt x="204025" y="41897"/>
                  </a:lnTo>
                  <a:lnTo>
                    <a:pt x="204089" y="46418"/>
                  </a:lnTo>
                  <a:lnTo>
                    <a:pt x="202272" y="44526"/>
                  </a:lnTo>
                  <a:lnTo>
                    <a:pt x="186905" y="28638"/>
                  </a:lnTo>
                  <a:lnTo>
                    <a:pt x="166954" y="16040"/>
                  </a:lnTo>
                  <a:lnTo>
                    <a:pt x="144246" y="8623"/>
                  </a:lnTo>
                  <a:lnTo>
                    <a:pt x="118770" y="6400"/>
                  </a:lnTo>
                  <a:lnTo>
                    <a:pt x="94437" y="8890"/>
                  </a:lnTo>
                  <a:lnTo>
                    <a:pt x="51841" y="26631"/>
                  </a:lnTo>
                  <a:lnTo>
                    <a:pt x="18592" y="60934"/>
                  </a:lnTo>
                  <a:lnTo>
                    <a:pt x="1790" y="108762"/>
                  </a:lnTo>
                  <a:lnTo>
                    <a:pt x="38" y="136956"/>
                  </a:lnTo>
                  <a:lnTo>
                    <a:pt x="0" y="137566"/>
                  </a:lnTo>
                  <a:lnTo>
                    <a:pt x="9575" y="192646"/>
                  </a:lnTo>
                  <a:lnTo>
                    <a:pt x="36563" y="233756"/>
                  </a:lnTo>
                  <a:lnTo>
                    <a:pt x="75857" y="259194"/>
                  </a:lnTo>
                  <a:lnTo>
                    <a:pt x="122364" y="267208"/>
                  </a:lnTo>
                  <a:lnTo>
                    <a:pt x="147320" y="264248"/>
                  </a:lnTo>
                  <a:lnTo>
                    <a:pt x="169672" y="256108"/>
                  </a:lnTo>
                  <a:lnTo>
                    <a:pt x="189407" y="242773"/>
                  </a:lnTo>
                  <a:lnTo>
                    <a:pt x="202209" y="228930"/>
                  </a:lnTo>
                  <a:lnTo>
                    <a:pt x="206540" y="224256"/>
                  </a:lnTo>
                  <a:lnTo>
                    <a:pt x="206578" y="227012"/>
                  </a:lnTo>
                  <a:lnTo>
                    <a:pt x="206679" y="233756"/>
                  </a:lnTo>
                  <a:lnTo>
                    <a:pt x="206794" y="242773"/>
                  </a:lnTo>
                  <a:lnTo>
                    <a:pt x="206883" y="248653"/>
                  </a:lnTo>
                  <a:lnTo>
                    <a:pt x="206984" y="256108"/>
                  </a:lnTo>
                  <a:lnTo>
                    <a:pt x="207022" y="258864"/>
                  </a:lnTo>
                  <a:lnTo>
                    <a:pt x="249986" y="258279"/>
                  </a:lnTo>
                  <a:close/>
                </a:path>
                <a:path w="666115" h="267335">
                  <a:moveTo>
                    <a:pt x="665683" y="234048"/>
                  </a:moveTo>
                  <a:lnTo>
                    <a:pt x="664972" y="182714"/>
                  </a:lnTo>
                  <a:lnTo>
                    <a:pt x="648119" y="199923"/>
                  </a:lnTo>
                  <a:lnTo>
                    <a:pt x="629259" y="212305"/>
                  </a:lnTo>
                  <a:lnTo>
                    <a:pt x="608393" y="219875"/>
                  </a:lnTo>
                  <a:lnTo>
                    <a:pt x="585533" y="222605"/>
                  </a:lnTo>
                  <a:lnTo>
                    <a:pt x="568248" y="221322"/>
                  </a:lnTo>
                  <a:lnTo>
                    <a:pt x="523735" y="198996"/>
                  </a:lnTo>
                  <a:lnTo>
                    <a:pt x="499033" y="152222"/>
                  </a:lnTo>
                  <a:lnTo>
                    <a:pt x="497154" y="131914"/>
                  </a:lnTo>
                  <a:lnTo>
                    <a:pt x="498462" y="111544"/>
                  </a:lnTo>
                  <a:lnTo>
                    <a:pt x="521868" y="63817"/>
                  </a:lnTo>
                  <a:lnTo>
                    <a:pt x="566077" y="39992"/>
                  </a:lnTo>
                  <a:lnTo>
                    <a:pt x="583590" y="38201"/>
                  </a:lnTo>
                  <a:lnTo>
                    <a:pt x="606602" y="40195"/>
                  </a:lnTo>
                  <a:lnTo>
                    <a:pt x="627278" y="46850"/>
                  </a:lnTo>
                  <a:lnTo>
                    <a:pt x="645642" y="58166"/>
                  </a:lnTo>
                  <a:lnTo>
                    <a:pt x="661682" y="74129"/>
                  </a:lnTo>
                  <a:lnTo>
                    <a:pt x="660984" y="22809"/>
                  </a:lnTo>
                  <a:lnTo>
                    <a:pt x="643267" y="12598"/>
                  </a:lnTo>
                  <a:lnTo>
                    <a:pt x="624471" y="5397"/>
                  </a:lnTo>
                  <a:lnTo>
                    <a:pt x="604608" y="1206"/>
                  </a:lnTo>
                  <a:lnTo>
                    <a:pt x="583666" y="0"/>
                  </a:lnTo>
                  <a:lnTo>
                    <a:pt x="556285" y="2705"/>
                  </a:lnTo>
                  <a:lnTo>
                    <a:pt x="509092" y="22021"/>
                  </a:lnTo>
                  <a:lnTo>
                    <a:pt x="473113" y="58699"/>
                  </a:lnTo>
                  <a:lnTo>
                    <a:pt x="454964" y="105956"/>
                  </a:lnTo>
                  <a:lnTo>
                    <a:pt x="452983" y="133121"/>
                  </a:lnTo>
                  <a:lnTo>
                    <a:pt x="455688" y="159918"/>
                  </a:lnTo>
                  <a:lnTo>
                    <a:pt x="474967" y="206070"/>
                  </a:lnTo>
                  <a:lnTo>
                    <a:pt x="511721" y="241185"/>
                  </a:lnTo>
                  <a:lnTo>
                    <a:pt x="559562" y="258876"/>
                  </a:lnTo>
                  <a:lnTo>
                    <a:pt x="587248" y="260794"/>
                  </a:lnTo>
                  <a:lnTo>
                    <a:pt x="608482" y="258889"/>
                  </a:lnTo>
                  <a:lnTo>
                    <a:pt x="628637" y="253796"/>
                  </a:lnTo>
                  <a:lnTo>
                    <a:pt x="647700" y="245516"/>
                  </a:lnTo>
                  <a:lnTo>
                    <a:pt x="665683" y="23404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312250" y="5361993"/>
              <a:ext cx="206318" cy="250474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9596323" y="5338870"/>
              <a:ext cx="1186815" cy="287020"/>
            </a:xfrm>
            <a:custGeom>
              <a:avLst/>
              <a:gdLst/>
              <a:ahLst/>
              <a:cxnLst/>
              <a:rect l="l" t="t" r="r" b="b"/>
              <a:pathLst>
                <a:path w="1186815" h="287020">
                  <a:moveTo>
                    <a:pt x="215861" y="266750"/>
                  </a:moveTo>
                  <a:lnTo>
                    <a:pt x="212191" y="0"/>
                  </a:lnTo>
                  <a:lnTo>
                    <a:pt x="45212" y="184962"/>
                  </a:lnTo>
                  <a:lnTo>
                    <a:pt x="42964" y="21424"/>
                  </a:lnTo>
                  <a:lnTo>
                    <a:pt x="0" y="22021"/>
                  </a:lnTo>
                  <a:lnTo>
                    <a:pt x="3644" y="287007"/>
                  </a:lnTo>
                  <a:lnTo>
                    <a:pt x="170624" y="102044"/>
                  </a:lnTo>
                  <a:lnTo>
                    <a:pt x="172897" y="267347"/>
                  </a:lnTo>
                  <a:lnTo>
                    <a:pt x="215861" y="266750"/>
                  </a:lnTo>
                  <a:close/>
                </a:path>
                <a:path w="1186815" h="287020">
                  <a:moveTo>
                    <a:pt x="609727" y="261315"/>
                  </a:moveTo>
                  <a:lnTo>
                    <a:pt x="489724" y="129857"/>
                  </a:lnTo>
                  <a:lnTo>
                    <a:pt x="595553" y="13792"/>
                  </a:lnTo>
                  <a:lnTo>
                    <a:pt x="545426" y="14478"/>
                  </a:lnTo>
                  <a:lnTo>
                    <a:pt x="453732" y="117233"/>
                  </a:lnTo>
                  <a:lnTo>
                    <a:pt x="452335" y="15773"/>
                  </a:lnTo>
                  <a:lnTo>
                    <a:pt x="409371" y="16370"/>
                  </a:lnTo>
                  <a:lnTo>
                    <a:pt x="410768" y="117817"/>
                  </a:lnTo>
                  <a:lnTo>
                    <a:pt x="316268" y="17640"/>
                  </a:lnTo>
                  <a:lnTo>
                    <a:pt x="266128" y="18338"/>
                  </a:lnTo>
                  <a:lnTo>
                    <a:pt x="375119" y="131445"/>
                  </a:lnTo>
                  <a:lnTo>
                    <a:pt x="258800" y="266153"/>
                  </a:lnTo>
                  <a:lnTo>
                    <a:pt x="312534" y="265417"/>
                  </a:lnTo>
                  <a:lnTo>
                    <a:pt x="402983" y="159715"/>
                  </a:lnTo>
                  <a:lnTo>
                    <a:pt x="411454" y="167957"/>
                  </a:lnTo>
                  <a:lnTo>
                    <a:pt x="412775" y="264033"/>
                  </a:lnTo>
                  <a:lnTo>
                    <a:pt x="455752" y="263448"/>
                  </a:lnTo>
                  <a:lnTo>
                    <a:pt x="454418" y="167360"/>
                  </a:lnTo>
                  <a:lnTo>
                    <a:pt x="462661" y="158889"/>
                  </a:lnTo>
                  <a:lnTo>
                    <a:pt x="556006" y="262051"/>
                  </a:lnTo>
                  <a:lnTo>
                    <a:pt x="609727" y="261315"/>
                  </a:lnTo>
                  <a:close/>
                </a:path>
                <a:path w="1186815" h="287020">
                  <a:moveTo>
                    <a:pt x="885431" y="257517"/>
                  </a:moveTo>
                  <a:lnTo>
                    <a:pt x="885405" y="255346"/>
                  </a:lnTo>
                  <a:lnTo>
                    <a:pt x="885304" y="247891"/>
                  </a:lnTo>
                  <a:lnTo>
                    <a:pt x="885215" y="242023"/>
                  </a:lnTo>
                  <a:lnTo>
                    <a:pt x="885101" y="232994"/>
                  </a:lnTo>
                  <a:lnTo>
                    <a:pt x="884999" y="226250"/>
                  </a:lnTo>
                  <a:lnTo>
                    <a:pt x="884961" y="223494"/>
                  </a:lnTo>
                  <a:lnTo>
                    <a:pt x="882827" y="68745"/>
                  </a:lnTo>
                  <a:lnTo>
                    <a:pt x="882713" y="60185"/>
                  </a:lnTo>
                  <a:lnTo>
                    <a:pt x="882662" y="56603"/>
                  </a:lnTo>
                  <a:lnTo>
                    <a:pt x="882561" y="49326"/>
                  </a:lnTo>
                  <a:lnTo>
                    <a:pt x="882510" y="45669"/>
                  </a:lnTo>
                  <a:lnTo>
                    <a:pt x="882091" y="15278"/>
                  </a:lnTo>
                  <a:lnTo>
                    <a:pt x="882027" y="9855"/>
                  </a:lnTo>
                  <a:lnTo>
                    <a:pt x="843140" y="10388"/>
                  </a:lnTo>
                  <a:lnTo>
                    <a:pt x="843140" y="134556"/>
                  </a:lnTo>
                  <a:lnTo>
                    <a:pt x="842010" y="153225"/>
                  </a:lnTo>
                  <a:lnTo>
                    <a:pt x="821690" y="200507"/>
                  </a:lnTo>
                  <a:lnTo>
                    <a:pt x="779894" y="226250"/>
                  </a:lnTo>
                  <a:lnTo>
                    <a:pt x="762063" y="228180"/>
                  </a:lnTo>
                  <a:lnTo>
                    <a:pt x="744232" y="226809"/>
                  </a:lnTo>
                  <a:lnTo>
                    <a:pt x="702335" y="203047"/>
                  </a:lnTo>
                  <a:lnTo>
                    <a:pt x="681253" y="155816"/>
                  </a:lnTo>
                  <a:lnTo>
                    <a:pt x="679665" y="136817"/>
                  </a:lnTo>
                  <a:lnTo>
                    <a:pt x="679716" y="134556"/>
                  </a:lnTo>
                  <a:lnTo>
                    <a:pt x="692137" y="82143"/>
                  </a:lnTo>
                  <a:lnTo>
                    <a:pt x="728205" y="50253"/>
                  </a:lnTo>
                  <a:lnTo>
                    <a:pt x="775208" y="45059"/>
                  </a:lnTo>
                  <a:lnTo>
                    <a:pt x="817143" y="66865"/>
                  </a:lnTo>
                  <a:lnTo>
                    <a:pt x="841286" y="113753"/>
                  </a:lnTo>
                  <a:lnTo>
                    <a:pt x="843140" y="134556"/>
                  </a:lnTo>
                  <a:lnTo>
                    <a:pt x="843140" y="10388"/>
                  </a:lnTo>
                  <a:lnTo>
                    <a:pt x="839050" y="10439"/>
                  </a:lnTo>
                  <a:lnTo>
                    <a:pt x="839470" y="41148"/>
                  </a:lnTo>
                  <a:lnTo>
                    <a:pt x="839533" y="45669"/>
                  </a:lnTo>
                  <a:lnTo>
                    <a:pt x="837704" y="43776"/>
                  </a:lnTo>
                  <a:lnTo>
                    <a:pt x="822350" y="27876"/>
                  </a:lnTo>
                  <a:lnTo>
                    <a:pt x="802411" y="15278"/>
                  </a:lnTo>
                  <a:lnTo>
                    <a:pt x="779703" y="7874"/>
                  </a:lnTo>
                  <a:lnTo>
                    <a:pt x="754227" y="5638"/>
                  </a:lnTo>
                  <a:lnTo>
                    <a:pt x="729881" y="8128"/>
                  </a:lnTo>
                  <a:lnTo>
                    <a:pt x="687298" y="25882"/>
                  </a:lnTo>
                  <a:lnTo>
                    <a:pt x="654037" y="60185"/>
                  </a:lnTo>
                  <a:lnTo>
                    <a:pt x="637235" y="108013"/>
                  </a:lnTo>
                  <a:lnTo>
                    <a:pt x="635444" y="136817"/>
                  </a:lnTo>
                  <a:lnTo>
                    <a:pt x="638048" y="166103"/>
                  </a:lnTo>
                  <a:lnTo>
                    <a:pt x="656374" y="214236"/>
                  </a:lnTo>
                  <a:lnTo>
                    <a:pt x="690753" y="247891"/>
                  </a:lnTo>
                  <a:lnTo>
                    <a:pt x="733653" y="264617"/>
                  </a:lnTo>
                  <a:lnTo>
                    <a:pt x="757821" y="266446"/>
                  </a:lnTo>
                  <a:lnTo>
                    <a:pt x="782764" y="263486"/>
                  </a:lnTo>
                  <a:lnTo>
                    <a:pt x="805116" y="255346"/>
                  </a:lnTo>
                  <a:lnTo>
                    <a:pt x="824852" y="242023"/>
                  </a:lnTo>
                  <a:lnTo>
                    <a:pt x="837653" y="228180"/>
                  </a:lnTo>
                  <a:lnTo>
                    <a:pt x="841984" y="223494"/>
                  </a:lnTo>
                  <a:lnTo>
                    <a:pt x="842022" y="226250"/>
                  </a:lnTo>
                  <a:lnTo>
                    <a:pt x="842111" y="232994"/>
                  </a:lnTo>
                  <a:lnTo>
                    <a:pt x="842238" y="242023"/>
                  </a:lnTo>
                  <a:lnTo>
                    <a:pt x="842314" y="247891"/>
                  </a:lnTo>
                  <a:lnTo>
                    <a:pt x="842429" y="255346"/>
                  </a:lnTo>
                  <a:lnTo>
                    <a:pt x="842467" y="258114"/>
                  </a:lnTo>
                  <a:lnTo>
                    <a:pt x="885431" y="257517"/>
                  </a:lnTo>
                  <a:close/>
                </a:path>
                <a:path w="1186815" h="287020">
                  <a:moveTo>
                    <a:pt x="1186383" y="138163"/>
                  </a:moveTo>
                  <a:lnTo>
                    <a:pt x="1185227" y="110871"/>
                  </a:lnTo>
                  <a:lnTo>
                    <a:pt x="1184148" y="104965"/>
                  </a:lnTo>
                  <a:lnTo>
                    <a:pt x="1180744" y="86309"/>
                  </a:lnTo>
                  <a:lnTo>
                    <a:pt x="1172946" y="64477"/>
                  </a:lnTo>
                  <a:lnTo>
                    <a:pt x="1161821" y="45389"/>
                  </a:lnTo>
                  <a:lnTo>
                    <a:pt x="1156436" y="39522"/>
                  </a:lnTo>
                  <a:lnTo>
                    <a:pt x="1143838" y="25793"/>
                  </a:lnTo>
                  <a:lnTo>
                    <a:pt x="1141717" y="24447"/>
                  </a:lnTo>
                  <a:lnTo>
                    <a:pt x="1141717" y="102971"/>
                  </a:lnTo>
                  <a:lnTo>
                    <a:pt x="996124" y="104965"/>
                  </a:lnTo>
                  <a:lnTo>
                    <a:pt x="1011669" y="68224"/>
                  </a:lnTo>
                  <a:lnTo>
                    <a:pt x="1042797" y="44411"/>
                  </a:lnTo>
                  <a:lnTo>
                    <a:pt x="1068031" y="39522"/>
                  </a:lnTo>
                  <a:lnTo>
                    <a:pt x="1081303" y="40436"/>
                  </a:lnTo>
                  <a:lnTo>
                    <a:pt x="1124940" y="65874"/>
                  </a:lnTo>
                  <a:lnTo>
                    <a:pt x="1141717" y="102971"/>
                  </a:lnTo>
                  <a:lnTo>
                    <a:pt x="1141717" y="24447"/>
                  </a:lnTo>
                  <a:lnTo>
                    <a:pt x="1122121" y="11912"/>
                  </a:lnTo>
                  <a:lnTo>
                    <a:pt x="1096683" y="3759"/>
                  </a:lnTo>
                  <a:lnTo>
                    <a:pt x="1067498" y="1333"/>
                  </a:lnTo>
                  <a:lnTo>
                    <a:pt x="1041488" y="4013"/>
                  </a:lnTo>
                  <a:lnTo>
                    <a:pt x="998029" y="23266"/>
                  </a:lnTo>
                  <a:lnTo>
                    <a:pt x="966647" y="59893"/>
                  </a:lnTo>
                  <a:lnTo>
                    <a:pt x="951014" y="107111"/>
                  </a:lnTo>
                  <a:lnTo>
                    <a:pt x="949363" y="134277"/>
                  </a:lnTo>
                  <a:lnTo>
                    <a:pt x="952030" y="164477"/>
                  </a:lnTo>
                  <a:lnTo>
                    <a:pt x="970762" y="212712"/>
                  </a:lnTo>
                  <a:lnTo>
                    <a:pt x="1005941" y="244716"/>
                  </a:lnTo>
                  <a:lnTo>
                    <a:pt x="1049274" y="260388"/>
                  </a:lnTo>
                  <a:lnTo>
                    <a:pt x="1073492" y="262089"/>
                  </a:lnTo>
                  <a:lnTo>
                    <a:pt x="1096746" y="259854"/>
                  </a:lnTo>
                  <a:lnTo>
                    <a:pt x="1137716" y="244068"/>
                  </a:lnTo>
                  <a:lnTo>
                    <a:pt x="1171740" y="212229"/>
                  </a:lnTo>
                  <a:lnTo>
                    <a:pt x="1185303" y="190106"/>
                  </a:lnTo>
                  <a:lnTo>
                    <a:pt x="1149223" y="170916"/>
                  </a:lnTo>
                  <a:lnTo>
                    <a:pt x="1144397" y="180492"/>
                  </a:lnTo>
                  <a:lnTo>
                    <a:pt x="1138593" y="189407"/>
                  </a:lnTo>
                  <a:lnTo>
                    <a:pt x="1100810" y="219024"/>
                  </a:lnTo>
                  <a:lnTo>
                    <a:pt x="1087386" y="222643"/>
                  </a:lnTo>
                  <a:lnTo>
                    <a:pt x="1086827" y="222643"/>
                  </a:lnTo>
                  <a:lnTo>
                    <a:pt x="1073569" y="223875"/>
                  </a:lnTo>
                  <a:lnTo>
                    <a:pt x="1029855" y="211391"/>
                  </a:lnTo>
                  <a:lnTo>
                    <a:pt x="1000213" y="174752"/>
                  </a:lnTo>
                  <a:lnTo>
                    <a:pt x="993635" y="140817"/>
                  </a:lnTo>
                  <a:lnTo>
                    <a:pt x="1186383" y="13816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0810728" y="5341397"/>
              <a:ext cx="198674" cy="249332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11040459" y="5333198"/>
              <a:ext cx="212725" cy="260985"/>
            </a:xfrm>
            <a:custGeom>
              <a:avLst/>
              <a:gdLst/>
              <a:ahLst/>
              <a:cxnLst/>
              <a:rect l="l" t="t" r="r" b="b"/>
              <a:pathLst>
                <a:path w="212725" h="260985">
                  <a:moveTo>
                    <a:pt x="130676" y="0"/>
                  </a:moveTo>
                  <a:lnTo>
                    <a:pt x="78445" y="10049"/>
                  </a:lnTo>
                  <a:lnTo>
                    <a:pt x="36313" y="38616"/>
                  </a:lnTo>
                  <a:lnTo>
                    <a:pt x="8685" y="81146"/>
                  </a:lnTo>
                  <a:lnTo>
                    <a:pt x="0" y="133116"/>
                  </a:lnTo>
                  <a:lnTo>
                    <a:pt x="2699" y="159924"/>
                  </a:lnTo>
                  <a:lnTo>
                    <a:pt x="21986" y="206072"/>
                  </a:lnTo>
                  <a:lnTo>
                    <a:pt x="58736" y="241183"/>
                  </a:lnTo>
                  <a:lnTo>
                    <a:pt x="106579" y="258880"/>
                  </a:lnTo>
                  <a:lnTo>
                    <a:pt x="134268" y="260798"/>
                  </a:lnTo>
                  <a:lnTo>
                    <a:pt x="155502" y="258893"/>
                  </a:lnTo>
                  <a:lnTo>
                    <a:pt x="175653" y="253802"/>
                  </a:lnTo>
                  <a:lnTo>
                    <a:pt x="194717" y="245521"/>
                  </a:lnTo>
                  <a:lnTo>
                    <a:pt x="212695" y="234045"/>
                  </a:lnTo>
                  <a:lnTo>
                    <a:pt x="211993" y="182716"/>
                  </a:lnTo>
                  <a:lnTo>
                    <a:pt x="195138" y="199927"/>
                  </a:lnTo>
                  <a:lnTo>
                    <a:pt x="176281" y="212311"/>
                  </a:lnTo>
                  <a:lnTo>
                    <a:pt x="155419" y="219871"/>
                  </a:lnTo>
                  <a:lnTo>
                    <a:pt x="132550" y="222611"/>
                  </a:lnTo>
                  <a:lnTo>
                    <a:pt x="115264" y="221318"/>
                  </a:lnTo>
                  <a:lnTo>
                    <a:pt x="70762" y="198999"/>
                  </a:lnTo>
                  <a:lnTo>
                    <a:pt x="46049" y="152220"/>
                  </a:lnTo>
                  <a:lnTo>
                    <a:pt x="44166" y="131912"/>
                  </a:lnTo>
                  <a:lnTo>
                    <a:pt x="45483" y="111548"/>
                  </a:lnTo>
                  <a:lnTo>
                    <a:pt x="68898" y="63820"/>
                  </a:lnTo>
                  <a:lnTo>
                    <a:pt x="113093" y="39988"/>
                  </a:lnTo>
                  <a:lnTo>
                    <a:pt x="130603" y="38197"/>
                  </a:lnTo>
                  <a:lnTo>
                    <a:pt x="153619" y="40196"/>
                  </a:lnTo>
                  <a:lnTo>
                    <a:pt x="174306" y="46851"/>
                  </a:lnTo>
                  <a:lnTo>
                    <a:pt x="192664" y="58164"/>
                  </a:lnTo>
                  <a:lnTo>
                    <a:pt x="208695" y="74133"/>
                  </a:lnTo>
                  <a:lnTo>
                    <a:pt x="207993" y="22805"/>
                  </a:lnTo>
                  <a:lnTo>
                    <a:pt x="190282" y="12604"/>
                  </a:lnTo>
                  <a:lnTo>
                    <a:pt x="171494" y="5402"/>
                  </a:lnTo>
                  <a:lnTo>
                    <a:pt x="151627" y="1201"/>
                  </a:lnTo>
                  <a:lnTo>
                    <a:pt x="1306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290368" y="5334937"/>
              <a:ext cx="190968" cy="250296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11537340" y="5168995"/>
              <a:ext cx="2078989" cy="535305"/>
            </a:xfrm>
            <a:custGeom>
              <a:avLst/>
              <a:gdLst/>
              <a:ahLst/>
              <a:cxnLst/>
              <a:rect l="l" t="t" r="r" b="b"/>
              <a:pathLst>
                <a:path w="2078990" h="535304">
                  <a:moveTo>
                    <a:pt x="86601" y="367474"/>
                  </a:moveTo>
                  <a:lnTo>
                    <a:pt x="47028" y="353707"/>
                  </a:lnTo>
                  <a:lnTo>
                    <a:pt x="0" y="492226"/>
                  </a:lnTo>
                  <a:lnTo>
                    <a:pt x="28181" y="503174"/>
                  </a:lnTo>
                  <a:lnTo>
                    <a:pt x="86601" y="367474"/>
                  </a:lnTo>
                  <a:close/>
                </a:path>
                <a:path w="2078990" h="535304">
                  <a:moveTo>
                    <a:pt x="492429" y="406044"/>
                  </a:moveTo>
                  <a:lnTo>
                    <a:pt x="491858" y="364261"/>
                  </a:lnTo>
                  <a:lnTo>
                    <a:pt x="382054" y="365772"/>
                  </a:lnTo>
                  <a:lnTo>
                    <a:pt x="377139" y="9499"/>
                  </a:lnTo>
                  <a:lnTo>
                    <a:pt x="332968" y="10121"/>
                  </a:lnTo>
                  <a:lnTo>
                    <a:pt x="338455" y="408165"/>
                  </a:lnTo>
                  <a:lnTo>
                    <a:pt x="492429" y="406044"/>
                  </a:lnTo>
                  <a:close/>
                </a:path>
                <a:path w="2078990" h="535304">
                  <a:moveTo>
                    <a:pt x="730973" y="46405"/>
                  </a:moveTo>
                  <a:lnTo>
                    <a:pt x="730389" y="4648"/>
                  </a:lnTo>
                  <a:lnTo>
                    <a:pt x="492887" y="7912"/>
                  </a:lnTo>
                  <a:lnTo>
                    <a:pt x="493445" y="49669"/>
                  </a:lnTo>
                  <a:lnTo>
                    <a:pt x="590143" y="48348"/>
                  </a:lnTo>
                  <a:lnTo>
                    <a:pt x="595058" y="404634"/>
                  </a:lnTo>
                  <a:lnTo>
                    <a:pt x="639203" y="404012"/>
                  </a:lnTo>
                  <a:lnTo>
                    <a:pt x="634288" y="47726"/>
                  </a:lnTo>
                  <a:lnTo>
                    <a:pt x="730973" y="46405"/>
                  </a:lnTo>
                  <a:close/>
                </a:path>
                <a:path w="2078990" h="535304">
                  <a:moveTo>
                    <a:pt x="1065796" y="0"/>
                  </a:moveTo>
                  <a:lnTo>
                    <a:pt x="1016863" y="685"/>
                  </a:lnTo>
                  <a:lnTo>
                    <a:pt x="908862" y="305993"/>
                  </a:lnTo>
                  <a:lnTo>
                    <a:pt x="792480" y="3784"/>
                  </a:lnTo>
                  <a:lnTo>
                    <a:pt x="743534" y="4457"/>
                  </a:lnTo>
                  <a:lnTo>
                    <a:pt x="910488" y="424154"/>
                  </a:lnTo>
                  <a:lnTo>
                    <a:pt x="1065796" y="0"/>
                  </a:lnTo>
                  <a:close/>
                </a:path>
                <a:path w="2078990" h="535304">
                  <a:moveTo>
                    <a:pt x="1502283" y="269760"/>
                  </a:moveTo>
                  <a:lnTo>
                    <a:pt x="1493456" y="220268"/>
                  </a:lnTo>
                  <a:lnTo>
                    <a:pt x="1468742" y="178384"/>
                  </a:lnTo>
                  <a:lnTo>
                    <a:pt x="1458061" y="168236"/>
                  </a:lnTo>
                  <a:lnTo>
                    <a:pt x="1458061" y="269760"/>
                  </a:lnTo>
                  <a:lnTo>
                    <a:pt x="1458010" y="272021"/>
                  </a:lnTo>
                  <a:lnTo>
                    <a:pt x="1446390" y="321284"/>
                  </a:lnTo>
                  <a:lnTo>
                    <a:pt x="1411528" y="355688"/>
                  </a:lnTo>
                  <a:lnTo>
                    <a:pt x="1378800" y="362775"/>
                  </a:lnTo>
                  <a:lnTo>
                    <a:pt x="1361160" y="361365"/>
                  </a:lnTo>
                  <a:lnTo>
                    <a:pt x="1318463" y="337058"/>
                  </a:lnTo>
                  <a:lnTo>
                    <a:pt x="1296276" y="290639"/>
                  </a:lnTo>
                  <a:lnTo>
                    <a:pt x="1294587" y="272021"/>
                  </a:lnTo>
                  <a:lnTo>
                    <a:pt x="1295882" y="251891"/>
                  </a:lnTo>
                  <a:lnTo>
                    <a:pt x="1318729" y="204241"/>
                  </a:lnTo>
                  <a:lnTo>
                    <a:pt x="1354874" y="181889"/>
                  </a:lnTo>
                  <a:lnTo>
                    <a:pt x="1360017" y="180162"/>
                  </a:lnTo>
                  <a:lnTo>
                    <a:pt x="1375664" y="178384"/>
                  </a:lnTo>
                  <a:lnTo>
                    <a:pt x="1391310" y="179730"/>
                  </a:lnTo>
                  <a:lnTo>
                    <a:pt x="1406029" y="184238"/>
                  </a:lnTo>
                  <a:lnTo>
                    <a:pt x="1443596" y="216179"/>
                  </a:lnTo>
                  <a:lnTo>
                    <a:pt x="1458061" y="269760"/>
                  </a:lnTo>
                  <a:lnTo>
                    <a:pt x="1458061" y="168236"/>
                  </a:lnTo>
                  <a:lnTo>
                    <a:pt x="1450543" y="161150"/>
                  </a:lnTo>
                  <a:lnTo>
                    <a:pt x="1429804" y="149225"/>
                  </a:lnTo>
                  <a:lnTo>
                    <a:pt x="1406271" y="142214"/>
                  </a:lnTo>
                  <a:lnTo>
                    <a:pt x="1379918" y="140131"/>
                  </a:lnTo>
                  <a:lnTo>
                    <a:pt x="1355178" y="143002"/>
                  </a:lnTo>
                  <a:lnTo>
                    <a:pt x="1332903" y="150914"/>
                  </a:lnTo>
                  <a:lnTo>
                    <a:pt x="1313091" y="163880"/>
                  </a:lnTo>
                  <a:lnTo>
                    <a:pt x="1295730" y="181889"/>
                  </a:lnTo>
                  <a:lnTo>
                    <a:pt x="1295311" y="150914"/>
                  </a:lnTo>
                  <a:lnTo>
                    <a:pt x="1295260" y="147256"/>
                  </a:lnTo>
                  <a:lnTo>
                    <a:pt x="1252283" y="147853"/>
                  </a:lnTo>
                  <a:lnTo>
                    <a:pt x="1257617" y="534581"/>
                  </a:lnTo>
                  <a:lnTo>
                    <a:pt x="1257630" y="535178"/>
                  </a:lnTo>
                  <a:lnTo>
                    <a:pt x="1300594" y="534581"/>
                  </a:lnTo>
                  <a:lnTo>
                    <a:pt x="1298232" y="362775"/>
                  </a:lnTo>
                  <a:lnTo>
                    <a:pt x="1298194" y="360324"/>
                  </a:lnTo>
                  <a:lnTo>
                    <a:pt x="1315948" y="378345"/>
                  </a:lnTo>
                  <a:lnTo>
                    <a:pt x="1336370" y="391121"/>
                  </a:lnTo>
                  <a:lnTo>
                    <a:pt x="1359484" y="398640"/>
                  </a:lnTo>
                  <a:lnTo>
                    <a:pt x="1385290" y="400888"/>
                  </a:lnTo>
                  <a:lnTo>
                    <a:pt x="1411033" y="398170"/>
                  </a:lnTo>
                  <a:lnTo>
                    <a:pt x="1433944" y="390753"/>
                  </a:lnTo>
                  <a:lnTo>
                    <a:pt x="1454035" y="378625"/>
                  </a:lnTo>
                  <a:lnTo>
                    <a:pt x="1470291" y="362775"/>
                  </a:lnTo>
                  <a:lnTo>
                    <a:pt x="1471307" y="361797"/>
                  </a:lnTo>
                  <a:lnTo>
                    <a:pt x="1494904" y="319620"/>
                  </a:lnTo>
                  <a:lnTo>
                    <a:pt x="1502130" y="272021"/>
                  </a:lnTo>
                  <a:lnTo>
                    <a:pt x="1502232" y="270370"/>
                  </a:lnTo>
                  <a:lnTo>
                    <a:pt x="1502283" y="269760"/>
                  </a:lnTo>
                  <a:close/>
                </a:path>
                <a:path w="2078990" h="535304">
                  <a:moveTo>
                    <a:pt x="1802295" y="387972"/>
                  </a:moveTo>
                  <a:lnTo>
                    <a:pt x="1802269" y="385800"/>
                  </a:lnTo>
                  <a:lnTo>
                    <a:pt x="1802168" y="378345"/>
                  </a:lnTo>
                  <a:lnTo>
                    <a:pt x="1802091" y="372478"/>
                  </a:lnTo>
                  <a:lnTo>
                    <a:pt x="1801964" y="363461"/>
                  </a:lnTo>
                  <a:lnTo>
                    <a:pt x="1801863" y="356717"/>
                  </a:lnTo>
                  <a:lnTo>
                    <a:pt x="1801825" y="353949"/>
                  </a:lnTo>
                  <a:lnTo>
                    <a:pt x="1799691" y="199199"/>
                  </a:lnTo>
                  <a:lnTo>
                    <a:pt x="1799577" y="190639"/>
                  </a:lnTo>
                  <a:lnTo>
                    <a:pt x="1799526" y="187058"/>
                  </a:lnTo>
                  <a:lnTo>
                    <a:pt x="1799424" y="179781"/>
                  </a:lnTo>
                  <a:lnTo>
                    <a:pt x="1799374" y="176110"/>
                  </a:lnTo>
                  <a:lnTo>
                    <a:pt x="1798955" y="145732"/>
                  </a:lnTo>
                  <a:lnTo>
                    <a:pt x="1798891" y="140309"/>
                  </a:lnTo>
                  <a:lnTo>
                    <a:pt x="1760004" y="140843"/>
                  </a:lnTo>
                  <a:lnTo>
                    <a:pt x="1760004" y="264998"/>
                  </a:lnTo>
                  <a:lnTo>
                    <a:pt x="1758873" y="283679"/>
                  </a:lnTo>
                  <a:lnTo>
                    <a:pt x="1738553" y="330962"/>
                  </a:lnTo>
                  <a:lnTo>
                    <a:pt x="1696758" y="356717"/>
                  </a:lnTo>
                  <a:lnTo>
                    <a:pt x="1678927" y="358635"/>
                  </a:lnTo>
                  <a:lnTo>
                    <a:pt x="1661096" y="357263"/>
                  </a:lnTo>
                  <a:lnTo>
                    <a:pt x="1619199" y="333502"/>
                  </a:lnTo>
                  <a:lnTo>
                    <a:pt x="1598117" y="286283"/>
                  </a:lnTo>
                  <a:lnTo>
                    <a:pt x="1596529" y="267258"/>
                  </a:lnTo>
                  <a:lnTo>
                    <a:pt x="1596580" y="264998"/>
                  </a:lnTo>
                  <a:lnTo>
                    <a:pt x="1609001" y="212598"/>
                  </a:lnTo>
                  <a:lnTo>
                    <a:pt x="1645069" y="180708"/>
                  </a:lnTo>
                  <a:lnTo>
                    <a:pt x="1692071" y="175514"/>
                  </a:lnTo>
                  <a:lnTo>
                    <a:pt x="1734007" y="197319"/>
                  </a:lnTo>
                  <a:lnTo>
                    <a:pt x="1758149" y="244208"/>
                  </a:lnTo>
                  <a:lnTo>
                    <a:pt x="1760004" y="264998"/>
                  </a:lnTo>
                  <a:lnTo>
                    <a:pt x="1760004" y="140843"/>
                  </a:lnTo>
                  <a:lnTo>
                    <a:pt x="1755914" y="140893"/>
                  </a:lnTo>
                  <a:lnTo>
                    <a:pt x="1756333" y="171602"/>
                  </a:lnTo>
                  <a:lnTo>
                    <a:pt x="1756397" y="176110"/>
                  </a:lnTo>
                  <a:lnTo>
                    <a:pt x="1754568" y="174231"/>
                  </a:lnTo>
                  <a:lnTo>
                    <a:pt x="1739214" y="158330"/>
                  </a:lnTo>
                  <a:lnTo>
                    <a:pt x="1719275" y="145732"/>
                  </a:lnTo>
                  <a:lnTo>
                    <a:pt x="1696567" y="138328"/>
                  </a:lnTo>
                  <a:lnTo>
                    <a:pt x="1671091" y="136105"/>
                  </a:lnTo>
                  <a:lnTo>
                    <a:pt x="1646745" y="138582"/>
                  </a:lnTo>
                  <a:lnTo>
                    <a:pt x="1604162" y="156337"/>
                  </a:lnTo>
                  <a:lnTo>
                    <a:pt x="1570901" y="190639"/>
                  </a:lnTo>
                  <a:lnTo>
                    <a:pt x="1554099" y="238467"/>
                  </a:lnTo>
                  <a:lnTo>
                    <a:pt x="1552346" y="266661"/>
                  </a:lnTo>
                  <a:lnTo>
                    <a:pt x="1552308" y="267258"/>
                  </a:lnTo>
                  <a:lnTo>
                    <a:pt x="1561884" y="322351"/>
                  </a:lnTo>
                  <a:lnTo>
                    <a:pt x="1588871" y="363461"/>
                  </a:lnTo>
                  <a:lnTo>
                    <a:pt x="1628165" y="388886"/>
                  </a:lnTo>
                  <a:lnTo>
                    <a:pt x="1674685" y="396900"/>
                  </a:lnTo>
                  <a:lnTo>
                    <a:pt x="1699628" y="393954"/>
                  </a:lnTo>
                  <a:lnTo>
                    <a:pt x="1721980" y="385800"/>
                  </a:lnTo>
                  <a:lnTo>
                    <a:pt x="1741716" y="372478"/>
                  </a:lnTo>
                  <a:lnTo>
                    <a:pt x="1754517" y="358635"/>
                  </a:lnTo>
                  <a:lnTo>
                    <a:pt x="1758848" y="353949"/>
                  </a:lnTo>
                  <a:lnTo>
                    <a:pt x="1758886" y="356717"/>
                  </a:lnTo>
                  <a:lnTo>
                    <a:pt x="1758975" y="363461"/>
                  </a:lnTo>
                  <a:lnTo>
                    <a:pt x="1759102" y="372478"/>
                  </a:lnTo>
                  <a:lnTo>
                    <a:pt x="1759178" y="378345"/>
                  </a:lnTo>
                  <a:lnTo>
                    <a:pt x="1759292" y="385800"/>
                  </a:lnTo>
                  <a:lnTo>
                    <a:pt x="1759331" y="388569"/>
                  </a:lnTo>
                  <a:lnTo>
                    <a:pt x="1802295" y="387972"/>
                  </a:lnTo>
                  <a:close/>
                </a:path>
                <a:path w="2078990" h="535304">
                  <a:moveTo>
                    <a:pt x="2078977" y="365658"/>
                  </a:moveTo>
                  <a:lnTo>
                    <a:pt x="2078278" y="314325"/>
                  </a:lnTo>
                  <a:lnTo>
                    <a:pt x="2061425" y="331533"/>
                  </a:lnTo>
                  <a:lnTo>
                    <a:pt x="2042566" y="343916"/>
                  </a:lnTo>
                  <a:lnTo>
                    <a:pt x="2021713" y="351485"/>
                  </a:lnTo>
                  <a:lnTo>
                    <a:pt x="1998840" y="354228"/>
                  </a:lnTo>
                  <a:lnTo>
                    <a:pt x="1981555" y="352933"/>
                  </a:lnTo>
                  <a:lnTo>
                    <a:pt x="1937054" y="330619"/>
                  </a:lnTo>
                  <a:lnTo>
                    <a:pt x="1912340" y="283819"/>
                  </a:lnTo>
                  <a:lnTo>
                    <a:pt x="1910448" y="263512"/>
                  </a:lnTo>
                  <a:lnTo>
                    <a:pt x="1911769" y="243154"/>
                  </a:lnTo>
                  <a:lnTo>
                    <a:pt x="1935187" y="195440"/>
                  </a:lnTo>
                  <a:lnTo>
                    <a:pt x="1979383" y="171602"/>
                  </a:lnTo>
                  <a:lnTo>
                    <a:pt x="1996884" y="169811"/>
                  </a:lnTo>
                  <a:lnTo>
                    <a:pt x="2019909" y="171805"/>
                  </a:lnTo>
                  <a:lnTo>
                    <a:pt x="2040597" y="178460"/>
                  </a:lnTo>
                  <a:lnTo>
                    <a:pt x="2058949" y="189776"/>
                  </a:lnTo>
                  <a:lnTo>
                    <a:pt x="2074976" y="205740"/>
                  </a:lnTo>
                  <a:lnTo>
                    <a:pt x="2074278" y="154406"/>
                  </a:lnTo>
                  <a:lnTo>
                    <a:pt x="2056574" y="144208"/>
                  </a:lnTo>
                  <a:lnTo>
                    <a:pt x="2037778" y="137020"/>
                  </a:lnTo>
                  <a:lnTo>
                    <a:pt x="2017915" y="132816"/>
                  </a:lnTo>
                  <a:lnTo>
                    <a:pt x="1996960" y="131597"/>
                  </a:lnTo>
                  <a:lnTo>
                    <a:pt x="1969579" y="134315"/>
                  </a:lnTo>
                  <a:lnTo>
                    <a:pt x="1922399" y="153619"/>
                  </a:lnTo>
                  <a:lnTo>
                    <a:pt x="1886419" y="190309"/>
                  </a:lnTo>
                  <a:lnTo>
                    <a:pt x="1868258" y="237566"/>
                  </a:lnTo>
                  <a:lnTo>
                    <a:pt x="1866290" y="264731"/>
                  </a:lnTo>
                  <a:lnTo>
                    <a:pt x="1868982" y="291541"/>
                  </a:lnTo>
                  <a:lnTo>
                    <a:pt x="1888274" y="337680"/>
                  </a:lnTo>
                  <a:lnTo>
                    <a:pt x="1925027" y="372795"/>
                  </a:lnTo>
                  <a:lnTo>
                    <a:pt x="1972856" y="390486"/>
                  </a:lnTo>
                  <a:lnTo>
                    <a:pt x="2000554" y="392404"/>
                  </a:lnTo>
                  <a:lnTo>
                    <a:pt x="2021789" y="390499"/>
                  </a:lnTo>
                  <a:lnTo>
                    <a:pt x="2041944" y="385419"/>
                  </a:lnTo>
                  <a:lnTo>
                    <a:pt x="2061006" y="377139"/>
                  </a:lnTo>
                  <a:lnTo>
                    <a:pt x="2078977" y="36565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3642998" y="5302330"/>
              <a:ext cx="198674" cy="249332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13872739" y="5189224"/>
              <a:ext cx="238125" cy="366395"/>
            </a:xfrm>
            <a:custGeom>
              <a:avLst/>
              <a:gdLst/>
              <a:ahLst/>
              <a:cxnLst/>
              <a:rect l="l" t="t" r="r" b="b"/>
              <a:pathLst>
                <a:path w="238125" h="366395">
                  <a:moveTo>
                    <a:pt x="179490" y="0"/>
                  </a:moveTo>
                  <a:lnTo>
                    <a:pt x="163042" y="0"/>
                  </a:lnTo>
                  <a:lnTo>
                    <a:pt x="156131" y="3078"/>
                  </a:lnTo>
                  <a:lnTo>
                    <a:pt x="144351" y="15182"/>
                  </a:lnTo>
                  <a:lnTo>
                    <a:pt x="141461" y="22198"/>
                  </a:lnTo>
                  <a:lnTo>
                    <a:pt x="141576" y="30156"/>
                  </a:lnTo>
                  <a:lnTo>
                    <a:pt x="141692" y="38103"/>
                  </a:lnTo>
                  <a:lnTo>
                    <a:pt x="144759" y="45024"/>
                  </a:lnTo>
                  <a:lnTo>
                    <a:pt x="156864" y="56783"/>
                  </a:lnTo>
                  <a:lnTo>
                    <a:pt x="163858" y="59684"/>
                  </a:lnTo>
                  <a:lnTo>
                    <a:pt x="179292" y="59684"/>
                  </a:lnTo>
                  <a:lnTo>
                    <a:pt x="186706" y="56375"/>
                  </a:lnTo>
                  <a:lnTo>
                    <a:pt x="198475" y="44281"/>
                  </a:lnTo>
                  <a:lnTo>
                    <a:pt x="201365" y="37276"/>
                  </a:lnTo>
                  <a:lnTo>
                    <a:pt x="201250" y="29318"/>
                  </a:lnTo>
                  <a:lnTo>
                    <a:pt x="201145" y="21371"/>
                  </a:lnTo>
                  <a:lnTo>
                    <a:pt x="198067" y="14439"/>
                  </a:lnTo>
                  <a:lnTo>
                    <a:pt x="185962" y="2670"/>
                  </a:lnTo>
                  <a:lnTo>
                    <a:pt x="179490" y="0"/>
                  </a:lnTo>
                  <a:close/>
                </a:path>
                <a:path w="238125" h="366395">
                  <a:moveTo>
                    <a:pt x="118739" y="105075"/>
                  </a:moveTo>
                  <a:lnTo>
                    <a:pt x="69470" y="115080"/>
                  </a:lnTo>
                  <a:lnTo>
                    <a:pt x="31517" y="143587"/>
                  </a:lnTo>
                  <a:lnTo>
                    <a:pt x="7489" y="186074"/>
                  </a:lnTo>
                  <a:lnTo>
                    <a:pt x="0" y="238024"/>
                  </a:lnTo>
                  <a:lnTo>
                    <a:pt x="2683" y="267983"/>
                  </a:lnTo>
                  <a:lnTo>
                    <a:pt x="21549" y="316072"/>
                  </a:lnTo>
                  <a:lnTo>
                    <a:pt x="56986" y="348302"/>
                  </a:lnTo>
                  <a:lnTo>
                    <a:pt x="100481" y="364115"/>
                  </a:lnTo>
                  <a:lnTo>
                    <a:pt x="124718" y="365831"/>
                  </a:lnTo>
                  <a:lnTo>
                    <a:pt x="148181" y="363605"/>
                  </a:lnTo>
                  <a:lnTo>
                    <a:pt x="169659" y="357601"/>
                  </a:lnTo>
                  <a:lnTo>
                    <a:pt x="189150" y="347820"/>
                  </a:lnTo>
                  <a:lnTo>
                    <a:pt x="206653" y="334262"/>
                  </a:lnTo>
                  <a:lnTo>
                    <a:pt x="213157" y="327634"/>
                  </a:lnTo>
                  <a:lnTo>
                    <a:pt x="124802" y="327634"/>
                  </a:lnTo>
                  <a:lnTo>
                    <a:pt x="108735" y="326397"/>
                  </a:lnTo>
                  <a:lnTo>
                    <a:pt x="68374" y="305132"/>
                  </a:lnTo>
                  <a:lnTo>
                    <a:pt x="46175" y="262458"/>
                  </a:lnTo>
                  <a:lnTo>
                    <a:pt x="44249" y="244578"/>
                  </a:lnTo>
                  <a:lnTo>
                    <a:pt x="237605" y="241908"/>
                  </a:lnTo>
                  <a:lnTo>
                    <a:pt x="236453" y="214614"/>
                  </a:lnTo>
                  <a:lnTo>
                    <a:pt x="235378" y="208716"/>
                  </a:lnTo>
                  <a:lnTo>
                    <a:pt x="47338" y="208716"/>
                  </a:lnTo>
                  <a:lnTo>
                    <a:pt x="50528" y="195267"/>
                  </a:lnTo>
                  <a:lnTo>
                    <a:pt x="72071" y="162120"/>
                  </a:lnTo>
                  <a:lnTo>
                    <a:pt x="106241" y="144582"/>
                  </a:lnTo>
                  <a:lnTo>
                    <a:pt x="119263" y="143262"/>
                  </a:lnTo>
                  <a:lnTo>
                    <a:pt x="207668" y="143262"/>
                  </a:lnTo>
                  <a:lnTo>
                    <a:pt x="195068" y="129537"/>
                  </a:lnTo>
                  <a:lnTo>
                    <a:pt x="173349" y="115660"/>
                  </a:lnTo>
                  <a:lnTo>
                    <a:pt x="147906" y="107505"/>
                  </a:lnTo>
                  <a:lnTo>
                    <a:pt x="118739" y="105075"/>
                  </a:lnTo>
                  <a:close/>
                </a:path>
                <a:path w="238125" h="366395">
                  <a:moveTo>
                    <a:pt x="200465" y="274661"/>
                  </a:moveTo>
                  <a:lnTo>
                    <a:pt x="175272" y="309016"/>
                  </a:lnTo>
                  <a:lnTo>
                    <a:pt x="139026" y="326397"/>
                  </a:lnTo>
                  <a:lnTo>
                    <a:pt x="138379" y="326397"/>
                  </a:lnTo>
                  <a:lnTo>
                    <a:pt x="124802" y="327634"/>
                  </a:lnTo>
                  <a:lnTo>
                    <a:pt x="213157" y="327634"/>
                  </a:lnTo>
                  <a:lnTo>
                    <a:pt x="215154" y="325599"/>
                  </a:lnTo>
                  <a:lnTo>
                    <a:pt x="222893" y="316072"/>
                  </a:lnTo>
                  <a:lnTo>
                    <a:pt x="230098" y="305397"/>
                  </a:lnTo>
                  <a:lnTo>
                    <a:pt x="236456" y="294000"/>
                  </a:lnTo>
                  <a:lnTo>
                    <a:pt x="236537" y="293854"/>
                  </a:lnTo>
                  <a:lnTo>
                    <a:pt x="200465" y="274661"/>
                  </a:lnTo>
                  <a:close/>
                </a:path>
                <a:path w="238125" h="366395">
                  <a:moveTo>
                    <a:pt x="207668" y="143262"/>
                  </a:moveTo>
                  <a:lnTo>
                    <a:pt x="119263" y="143262"/>
                  </a:lnTo>
                  <a:lnTo>
                    <a:pt x="132528" y="144182"/>
                  </a:lnTo>
                  <a:lnTo>
                    <a:pt x="144900" y="147317"/>
                  </a:lnTo>
                  <a:lnTo>
                    <a:pt x="176159" y="169623"/>
                  </a:lnTo>
                  <a:lnTo>
                    <a:pt x="192957" y="206716"/>
                  </a:lnTo>
                  <a:lnTo>
                    <a:pt x="47338" y="208716"/>
                  </a:lnTo>
                  <a:lnTo>
                    <a:pt x="235378" y="208716"/>
                  </a:lnTo>
                  <a:lnTo>
                    <a:pt x="231977" y="190057"/>
                  </a:lnTo>
                  <a:lnTo>
                    <a:pt x="224179" y="168232"/>
                  </a:lnTo>
                  <a:lnTo>
                    <a:pt x="213061" y="149136"/>
                  </a:lnTo>
                  <a:lnTo>
                    <a:pt x="207668" y="143262"/>
                  </a:lnTo>
                  <a:close/>
                </a:path>
                <a:path w="238125" h="366395">
                  <a:moveTo>
                    <a:pt x="75627" y="1424"/>
                  </a:moveTo>
                  <a:lnTo>
                    <a:pt x="59202" y="1424"/>
                  </a:lnTo>
                  <a:lnTo>
                    <a:pt x="52291" y="4502"/>
                  </a:lnTo>
                  <a:lnTo>
                    <a:pt x="40511" y="16617"/>
                  </a:lnTo>
                  <a:lnTo>
                    <a:pt x="37611" y="23632"/>
                  </a:lnTo>
                  <a:lnTo>
                    <a:pt x="37726" y="31580"/>
                  </a:lnTo>
                  <a:lnTo>
                    <a:pt x="37841" y="39538"/>
                  </a:lnTo>
                  <a:lnTo>
                    <a:pt x="40920" y="46459"/>
                  </a:lnTo>
                  <a:lnTo>
                    <a:pt x="53024" y="58218"/>
                  </a:lnTo>
                  <a:lnTo>
                    <a:pt x="60019" y="61118"/>
                  </a:lnTo>
                  <a:lnTo>
                    <a:pt x="75452" y="61118"/>
                  </a:lnTo>
                  <a:lnTo>
                    <a:pt x="82866" y="57809"/>
                  </a:lnTo>
                  <a:lnTo>
                    <a:pt x="94635" y="45715"/>
                  </a:lnTo>
                  <a:lnTo>
                    <a:pt x="97525" y="38710"/>
                  </a:lnTo>
                  <a:lnTo>
                    <a:pt x="97410" y="30752"/>
                  </a:lnTo>
                  <a:lnTo>
                    <a:pt x="97305" y="22795"/>
                  </a:lnTo>
                  <a:lnTo>
                    <a:pt x="94227" y="15863"/>
                  </a:lnTo>
                  <a:lnTo>
                    <a:pt x="82123" y="4094"/>
                  </a:lnTo>
                  <a:lnTo>
                    <a:pt x="75627" y="142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4138271" y="5295503"/>
              <a:ext cx="198674" cy="249332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1538770" y="5488615"/>
              <a:ext cx="12886055" cy="949960"/>
            </a:xfrm>
            <a:custGeom>
              <a:avLst/>
              <a:gdLst/>
              <a:ahLst/>
              <a:cxnLst/>
              <a:rect l="l" t="t" r="r" b="b"/>
              <a:pathLst>
                <a:path w="12886055" h="949960">
                  <a:moveTo>
                    <a:pt x="210426" y="659752"/>
                  </a:moveTo>
                  <a:lnTo>
                    <a:pt x="200660" y="611403"/>
                  </a:lnTo>
                  <a:lnTo>
                    <a:pt x="172859" y="574929"/>
                  </a:lnTo>
                  <a:lnTo>
                    <a:pt x="166243" y="570636"/>
                  </a:lnTo>
                  <a:lnTo>
                    <a:pt x="166243" y="657974"/>
                  </a:lnTo>
                  <a:lnTo>
                    <a:pt x="165061" y="674077"/>
                  </a:lnTo>
                  <a:lnTo>
                    <a:pt x="144589" y="711415"/>
                  </a:lnTo>
                  <a:lnTo>
                    <a:pt x="101701" y="729907"/>
                  </a:lnTo>
                  <a:lnTo>
                    <a:pt x="46697" y="731862"/>
                  </a:lnTo>
                  <a:lnTo>
                    <a:pt x="44780" y="593763"/>
                  </a:lnTo>
                  <a:lnTo>
                    <a:pt x="44729" y="590410"/>
                  </a:lnTo>
                  <a:lnTo>
                    <a:pt x="116001" y="593763"/>
                  </a:lnTo>
                  <a:lnTo>
                    <a:pt x="160337" y="627773"/>
                  </a:lnTo>
                  <a:lnTo>
                    <a:pt x="166243" y="657974"/>
                  </a:lnTo>
                  <a:lnTo>
                    <a:pt x="166243" y="570636"/>
                  </a:lnTo>
                  <a:lnTo>
                    <a:pt x="154330" y="562902"/>
                  </a:lnTo>
                  <a:lnTo>
                    <a:pt x="131381" y="554456"/>
                  </a:lnTo>
                  <a:lnTo>
                    <a:pt x="104013" y="549579"/>
                  </a:lnTo>
                  <a:lnTo>
                    <a:pt x="72212" y="548259"/>
                  </a:lnTo>
                  <a:lnTo>
                    <a:pt x="0" y="549262"/>
                  </a:lnTo>
                  <a:lnTo>
                    <a:pt x="5486" y="946696"/>
                  </a:lnTo>
                  <a:lnTo>
                    <a:pt x="5486" y="947305"/>
                  </a:lnTo>
                  <a:lnTo>
                    <a:pt x="49657" y="946696"/>
                  </a:lnTo>
                  <a:lnTo>
                    <a:pt x="47256" y="773633"/>
                  </a:lnTo>
                  <a:lnTo>
                    <a:pt x="86055" y="773099"/>
                  </a:lnTo>
                  <a:lnTo>
                    <a:pt x="141224" y="764209"/>
                  </a:lnTo>
                  <a:lnTo>
                    <a:pt x="180200" y="739267"/>
                  </a:lnTo>
                  <a:lnTo>
                    <a:pt x="203187" y="702906"/>
                  </a:lnTo>
                  <a:lnTo>
                    <a:pt x="208775" y="682180"/>
                  </a:lnTo>
                  <a:lnTo>
                    <a:pt x="210426" y="659752"/>
                  </a:lnTo>
                  <a:close/>
                </a:path>
                <a:path w="12886055" h="949960">
                  <a:moveTo>
                    <a:pt x="486702" y="825474"/>
                  </a:moveTo>
                  <a:lnTo>
                    <a:pt x="481063" y="773620"/>
                  </a:lnTo>
                  <a:lnTo>
                    <a:pt x="462140" y="732701"/>
                  </a:lnTo>
                  <a:lnTo>
                    <a:pt x="442036" y="711746"/>
                  </a:lnTo>
                  <a:lnTo>
                    <a:pt x="442036" y="790270"/>
                  </a:lnTo>
                  <a:lnTo>
                    <a:pt x="296430" y="792276"/>
                  </a:lnTo>
                  <a:lnTo>
                    <a:pt x="311975" y="755523"/>
                  </a:lnTo>
                  <a:lnTo>
                    <a:pt x="343115" y="731723"/>
                  </a:lnTo>
                  <a:lnTo>
                    <a:pt x="368338" y="726808"/>
                  </a:lnTo>
                  <a:lnTo>
                    <a:pt x="381609" y="727735"/>
                  </a:lnTo>
                  <a:lnTo>
                    <a:pt x="425246" y="753186"/>
                  </a:lnTo>
                  <a:lnTo>
                    <a:pt x="442036" y="790270"/>
                  </a:lnTo>
                  <a:lnTo>
                    <a:pt x="442036" y="711746"/>
                  </a:lnTo>
                  <a:lnTo>
                    <a:pt x="422427" y="699211"/>
                  </a:lnTo>
                  <a:lnTo>
                    <a:pt x="396989" y="691057"/>
                  </a:lnTo>
                  <a:lnTo>
                    <a:pt x="367817" y="688632"/>
                  </a:lnTo>
                  <a:lnTo>
                    <a:pt x="341795" y="691311"/>
                  </a:lnTo>
                  <a:lnTo>
                    <a:pt x="298348" y="710565"/>
                  </a:lnTo>
                  <a:lnTo>
                    <a:pt x="266954" y="747191"/>
                  </a:lnTo>
                  <a:lnTo>
                    <a:pt x="251333" y="794410"/>
                  </a:lnTo>
                  <a:lnTo>
                    <a:pt x="249669" y="821575"/>
                  </a:lnTo>
                  <a:lnTo>
                    <a:pt x="252349" y="851776"/>
                  </a:lnTo>
                  <a:lnTo>
                    <a:pt x="271068" y="900010"/>
                  </a:lnTo>
                  <a:lnTo>
                    <a:pt x="306247" y="932027"/>
                  </a:lnTo>
                  <a:lnTo>
                    <a:pt x="349580" y="947686"/>
                  </a:lnTo>
                  <a:lnTo>
                    <a:pt x="373799" y="949388"/>
                  </a:lnTo>
                  <a:lnTo>
                    <a:pt x="397052" y="947166"/>
                  </a:lnTo>
                  <a:lnTo>
                    <a:pt x="418452" y="941158"/>
                  </a:lnTo>
                  <a:lnTo>
                    <a:pt x="438023" y="931379"/>
                  </a:lnTo>
                  <a:lnTo>
                    <a:pt x="455739" y="917816"/>
                  </a:lnTo>
                  <a:lnTo>
                    <a:pt x="462254" y="911174"/>
                  </a:lnTo>
                  <a:lnTo>
                    <a:pt x="464235" y="909154"/>
                  </a:lnTo>
                  <a:lnTo>
                    <a:pt x="472046" y="899528"/>
                  </a:lnTo>
                  <a:lnTo>
                    <a:pt x="479171" y="888949"/>
                  </a:lnTo>
                  <a:lnTo>
                    <a:pt x="485609" y="877417"/>
                  </a:lnTo>
                  <a:lnTo>
                    <a:pt x="449541" y="858215"/>
                  </a:lnTo>
                  <a:lnTo>
                    <a:pt x="444703" y="867791"/>
                  </a:lnTo>
                  <a:lnTo>
                    <a:pt x="438899" y="876719"/>
                  </a:lnTo>
                  <a:lnTo>
                    <a:pt x="401116" y="906322"/>
                  </a:lnTo>
                  <a:lnTo>
                    <a:pt x="387692" y="909942"/>
                  </a:lnTo>
                  <a:lnTo>
                    <a:pt x="387134" y="909942"/>
                  </a:lnTo>
                  <a:lnTo>
                    <a:pt x="373875" y="911174"/>
                  </a:lnTo>
                  <a:lnTo>
                    <a:pt x="330149" y="898690"/>
                  </a:lnTo>
                  <a:lnTo>
                    <a:pt x="300520" y="862063"/>
                  </a:lnTo>
                  <a:lnTo>
                    <a:pt x="293941" y="828128"/>
                  </a:lnTo>
                  <a:lnTo>
                    <a:pt x="486702" y="825474"/>
                  </a:lnTo>
                  <a:close/>
                </a:path>
                <a:path w="12886055" h="949960">
                  <a:moveTo>
                    <a:pt x="12885560" y="37477"/>
                  </a:moveTo>
                  <a:lnTo>
                    <a:pt x="12885344" y="21564"/>
                  </a:lnTo>
                  <a:lnTo>
                    <a:pt x="12882271" y="14643"/>
                  </a:lnTo>
                  <a:lnTo>
                    <a:pt x="12870167" y="2882"/>
                  </a:lnTo>
                  <a:lnTo>
                    <a:pt x="12863170" y="0"/>
                  </a:lnTo>
                  <a:lnTo>
                    <a:pt x="12847244" y="215"/>
                  </a:lnTo>
                  <a:lnTo>
                    <a:pt x="12840335" y="3302"/>
                  </a:lnTo>
                  <a:lnTo>
                    <a:pt x="12828562" y="15392"/>
                  </a:lnTo>
                  <a:lnTo>
                    <a:pt x="12825679" y="22390"/>
                  </a:lnTo>
                  <a:lnTo>
                    <a:pt x="12825895" y="38315"/>
                  </a:lnTo>
                  <a:lnTo>
                    <a:pt x="12828969" y="45237"/>
                  </a:lnTo>
                  <a:lnTo>
                    <a:pt x="12835027" y="51117"/>
                  </a:lnTo>
                  <a:lnTo>
                    <a:pt x="12841084" y="56997"/>
                  </a:lnTo>
                  <a:lnTo>
                    <a:pt x="12848069" y="59893"/>
                  </a:lnTo>
                  <a:lnTo>
                    <a:pt x="12863995" y="59677"/>
                  </a:lnTo>
                  <a:lnTo>
                    <a:pt x="12870917" y="56578"/>
                  </a:lnTo>
                  <a:lnTo>
                    <a:pt x="12882690" y="44475"/>
                  </a:lnTo>
                  <a:lnTo>
                    <a:pt x="12885560" y="3747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2089276" y="6177927"/>
              <a:ext cx="202737" cy="250421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2333949" y="6173644"/>
              <a:ext cx="265430" cy="390525"/>
            </a:xfrm>
            <a:custGeom>
              <a:avLst/>
              <a:gdLst/>
              <a:ahLst/>
              <a:cxnLst/>
              <a:rect l="l" t="t" r="r" b="b"/>
              <a:pathLst>
                <a:path w="265430" h="390525">
                  <a:moveTo>
                    <a:pt x="264965" y="0"/>
                  </a:moveTo>
                  <a:lnTo>
                    <a:pt x="217228" y="659"/>
                  </a:lnTo>
                  <a:lnTo>
                    <a:pt x="139095" y="179031"/>
                  </a:lnTo>
                  <a:lnTo>
                    <a:pt x="48930" y="2973"/>
                  </a:lnTo>
                  <a:lnTo>
                    <a:pt x="0" y="3654"/>
                  </a:lnTo>
                  <a:lnTo>
                    <a:pt x="117074" y="226474"/>
                  </a:lnTo>
                  <a:lnTo>
                    <a:pt x="39349" y="390501"/>
                  </a:lnTo>
                  <a:lnTo>
                    <a:pt x="87096" y="389852"/>
                  </a:lnTo>
                  <a:lnTo>
                    <a:pt x="2649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2608465" y="6170775"/>
              <a:ext cx="198674" cy="249343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2838119" y="6139910"/>
              <a:ext cx="1153160" cy="336550"/>
            </a:xfrm>
            <a:custGeom>
              <a:avLst/>
              <a:gdLst/>
              <a:ahLst/>
              <a:cxnLst/>
              <a:rect l="l" t="t" r="r" b="b"/>
              <a:pathLst>
                <a:path w="1153160" h="336550">
                  <a:moveTo>
                    <a:pt x="249974" y="274713"/>
                  </a:moveTo>
                  <a:lnTo>
                    <a:pt x="249948" y="272542"/>
                  </a:lnTo>
                  <a:lnTo>
                    <a:pt x="249847" y="265087"/>
                  </a:lnTo>
                  <a:lnTo>
                    <a:pt x="249770" y="259219"/>
                  </a:lnTo>
                  <a:lnTo>
                    <a:pt x="249643" y="250190"/>
                  </a:lnTo>
                  <a:lnTo>
                    <a:pt x="249542" y="243446"/>
                  </a:lnTo>
                  <a:lnTo>
                    <a:pt x="249504" y="240703"/>
                  </a:lnTo>
                  <a:lnTo>
                    <a:pt x="247383" y="85940"/>
                  </a:lnTo>
                  <a:lnTo>
                    <a:pt x="247256" y="77368"/>
                  </a:lnTo>
                  <a:lnTo>
                    <a:pt x="247205" y="73787"/>
                  </a:lnTo>
                  <a:lnTo>
                    <a:pt x="247103" y="66522"/>
                  </a:lnTo>
                  <a:lnTo>
                    <a:pt x="247053" y="62865"/>
                  </a:lnTo>
                  <a:lnTo>
                    <a:pt x="246634" y="32473"/>
                  </a:lnTo>
                  <a:lnTo>
                    <a:pt x="246570" y="27038"/>
                  </a:lnTo>
                  <a:lnTo>
                    <a:pt x="207695" y="27571"/>
                  </a:lnTo>
                  <a:lnTo>
                    <a:pt x="207695" y="151739"/>
                  </a:lnTo>
                  <a:lnTo>
                    <a:pt x="206565" y="170408"/>
                  </a:lnTo>
                  <a:lnTo>
                    <a:pt x="186232" y="217703"/>
                  </a:lnTo>
                  <a:lnTo>
                    <a:pt x="144437" y="243446"/>
                  </a:lnTo>
                  <a:lnTo>
                    <a:pt x="126619" y="245364"/>
                  </a:lnTo>
                  <a:lnTo>
                    <a:pt x="108788" y="243992"/>
                  </a:lnTo>
                  <a:lnTo>
                    <a:pt x="66878" y="220243"/>
                  </a:lnTo>
                  <a:lnTo>
                    <a:pt x="45796" y="173012"/>
                  </a:lnTo>
                  <a:lnTo>
                    <a:pt x="44208" y="154000"/>
                  </a:lnTo>
                  <a:lnTo>
                    <a:pt x="44259" y="151739"/>
                  </a:lnTo>
                  <a:lnTo>
                    <a:pt x="56680" y="99339"/>
                  </a:lnTo>
                  <a:lnTo>
                    <a:pt x="92748" y="67449"/>
                  </a:lnTo>
                  <a:lnTo>
                    <a:pt x="139763" y="62242"/>
                  </a:lnTo>
                  <a:lnTo>
                    <a:pt x="181686" y="84048"/>
                  </a:lnTo>
                  <a:lnTo>
                    <a:pt x="205841" y="130949"/>
                  </a:lnTo>
                  <a:lnTo>
                    <a:pt x="207695" y="151739"/>
                  </a:lnTo>
                  <a:lnTo>
                    <a:pt x="207695" y="27571"/>
                  </a:lnTo>
                  <a:lnTo>
                    <a:pt x="203606" y="27622"/>
                  </a:lnTo>
                  <a:lnTo>
                    <a:pt x="204025" y="58331"/>
                  </a:lnTo>
                  <a:lnTo>
                    <a:pt x="204089" y="62865"/>
                  </a:lnTo>
                  <a:lnTo>
                    <a:pt x="202260" y="60960"/>
                  </a:lnTo>
                  <a:lnTo>
                    <a:pt x="186893" y="45072"/>
                  </a:lnTo>
                  <a:lnTo>
                    <a:pt x="166954" y="32473"/>
                  </a:lnTo>
                  <a:lnTo>
                    <a:pt x="144246" y="25057"/>
                  </a:lnTo>
                  <a:lnTo>
                    <a:pt x="118783" y="22834"/>
                  </a:lnTo>
                  <a:lnTo>
                    <a:pt x="94424" y="25323"/>
                  </a:lnTo>
                  <a:lnTo>
                    <a:pt x="51841" y="43065"/>
                  </a:lnTo>
                  <a:lnTo>
                    <a:pt x="18592" y="77368"/>
                  </a:lnTo>
                  <a:lnTo>
                    <a:pt x="1790" y="125196"/>
                  </a:lnTo>
                  <a:lnTo>
                    <a:pt x="38" y="153390"/>
                  </a:lnTo>
                  <a:lnTo>
                    <a:pt x="0" y="154000"/>
                  </a:lnTo>
                  <a:lnTo>
                    <a:pt x="9563" y="209092"/>
                  </a:lnTo>
                  <a:lnTo>
                    <a:pt x="36550" y="250190"/>
                  </a:lnTo>
                  <a:lnTo>
                    <a:pt x="75844" y="275628"/>
                  </a:lnTo>
                  <a:lnTo>
                    <a:pt x="122364" y="283641"/>
                  </a:lnTo>
                  <a:lnTo>
                    <a:pt x="147320" y="280682"/>
                  </a:lnTo>
                  <a:lnTo>
                    <a:pt x="169659" y="272542"/>
                  </a:lnTo>
                  <a:lnTo>
                    <a:pt x="189407" y="259219"/>
                  </a:lnTo>
                  <a:lnTo>
                    <a:pt x="202209" y="245364"/>
                  </a:lnTo>
                  <a:lnTo>
                    <a:pt x="206540" y="240703"/>
                  </a:lnTo>
                  <a:lnTo>
                    <a:pt x="206578" y="243446"/>
                  </a:lnTo>
                  <a:lnTo>
                    <a:pt x="206667" y="250190"/>
                  </a:lnTo>
                  <a:lnTo>
                    <a:pt x="206794" y="259219"/>
                  </a:lnTo>
                  <a:lnTo>
                    <a:pt x="206870" y="265087"/>
                  </a:lnTo>
                  <a:lnTo>
                    <a:pt x="206971" y="272542"/>
                  </a:lnTo>
                  <a:lnTo>
                    <a:pt x="207022" y="275310"/>
                  </a:lnTo>
                  <a:lnTo>
                    <a:pt x="249974" y="274713"/>
                  </a:lnTo>
                  <a:close/>
                </a:path>
                <a:path w="1153160" h="336550">
                  <a:moveTo>
                    <a:pt x="569556" y="335965"/>
                  </a:moveTo>
                  <a:lnTo>
                    <a:pt x="568121" y="230936"/>
                  </a:lnTo>
                  <a:lnTo>
                    <a:pt x="527545" y="231495"/>
                  </a:lnTo>
                  <a:lnTo>
                    <a:pt x="524662" y="23202"/>
                  </a:lnTo>
                  <a:lnTo>
                    <a:pt x="481698" y="23799"/>
                  </a:lnTo>
                  <a:lnTo>
                    <a:pt x="484568" y="232092"/>
                  </a:lnTo>
                  <a:lnTo>
                    <a:pt x="373583" y="233616"/>
                  </a:lnTo>
                  <a:lnTo>
                    <a:pt x="370700" y="25336"/>
                  </a:lnTo>
                  <a:lnTo>
                    <a:pt x="327736" y="25933"/>
                  </a:lnTo>
                  <a:lnTo>
                    <a:pt x="331152" y="273596"/>
                  </a:lnTo>
                  <a:lnTo>
                    <a:pt x="529285" y="270865"/>
                  </a:lnTo>
                  <a:lnTo>
                    <a:pt x="530174" y="336511"/>
                  </a:lnTo>
                  <a:lnTo>
                    <a:pt x="569556" y="335965"/>
                  </a:lnTo>
                  <a:close/>
                </a:path>
                <a:path w="1153160" h="336550">
                  <a:moveTo>
                    <a:pt x="826465" y="266763"/>
                  </a:moveTo>
                  <a:lnTo>
                    <a:pt x="822794" y="0"/>
                  </a:lnTo>
                  <a:lnTo>
                    <a:pt x="655815" y="184962"/>
                  </a:lnTo>
                  <a:lnTo>
                    <a:pt x="653567" y="21412"/>
                  </a:lnTo>
                  <a:lnTo>
                    <a:pt x="610590" y="22009"/>
                  </a:lnTo>
                  <a:lnTo>
                    <a:pt x="614248" y="287007"/>
                  </a:lnTo>
                  <a:lnTo>
                    <a:pt x="781215" y="102057"/>
                  </a:lnTo>
                  <a:lnTo>
                    <a:pt x="783501" y="267360"/>
                  </a:lnTo>
                  <a:lnTo>
                    <a:pt x="826465" y="266763"/>
                  </a:lnTo>
                  <a:close/>
                </a:path>
                <a:path w="1153160" h="336550">
                  <a:moveTo>
                    <a:pt x="1152982" y="139280"/>
                  </a:moveTo>
                  <a:lnTo>
                    <a:pt x="1143025" y="87909"/>
                  </a:lnTo>
                  <a:lnTo>
                    <a:pt x="1116596" y="48704"/>
                  </a:lnTo>
                  <a:lnTo>
                    <a:pt x="1108837" y="41719"/>
                  </a:lnTo>
                  <a:lnTo>
                    <a:pt x="1108837" y="139903"/>
                  </a:lnTo>
                  <a:lnTo>
                    <a:pt x="1107503" y="160261"/>
                  </a:lnTo>
                  <a:lnTo>
                    <a:pt x="1084084" y="207708"/>
                  </a:lnTo>
                  <a:lnTo>
                    <a:pt x="1040218" y="231241"/>
                  </a:lnTo>
                  <a:lnTo>
                    <a:pt x="1022972" y="233006"/>
                  </a:lnTo>
                  <a:lnTo>
                    <a:pt x="1005674" y="231724"/>
                  </a:lnTo>
                  <a:lnTo>
                    <a:pt x="961161" y="209397"/>
                  </a:lnTo>
                  <a:lnTo>
                    <a:pt x="936459" y="162610"/>
                  </a:lnTo>
                  <a:lnTo>
                    <a:pt x="934580" y="142303"/>
                  </a:lnTo>
                  <a:lnTo>
                    <a:pt x="935875" y="121945"/>
                  </a:lnTo>
                  <a:lnTo>
                    <a:pt x="958989" y="74218"/>
                  </a:lnTo>
                  <a:lnTo>
                    <a:pt x="1002919" y="50393"/>
                  </a:lnTo>
                  <a:lnTo>
                    <a:pt x="1019390" y="48704"/>
                  </a:lnTo>
                  <a:lnTo>
                    <a:pt x="1021829" y="48704"/>
                  </a:lnTo>
                  <a:lnTo>
                    <a:pt x="1068997" y="61709"/>
                  </a:lnTo>
                  <a:lnTo>
                    <a:pt x="1101953" y="101206"/>
                  </a:lnTo>
                  <a:lnTo>
                    <a:pt x="1108773" y="139280"/>
                  </a:lnTo>
                  <a:lnTo>
                    <a:pt x="1108837" y="139903"/>
                  </a:lnTo>
                  <a:lnTo>
                    <a:pt x="1108837" y="41719"/>
                  </a:lnTo>
                  <a:lnTo>
                    <a:pt x="1094308" y="30200"/>
                  </a:lnTo>
                  <a:lnTo>
                    <a:pt x="1071867" y="18948"/>
                  </a:lnTo>
                  <a:lnTo>
                    <a:pt x="1047064" y="12344"/>
                  </a:lnTo>
                  <a:lnTo>
                    <a:pt x="1019898" y="10414"/>
                  </a:lnTo>
                  <a:lnTo>
                    <a:pt x="992797" y="13093"/>
                  </a:lnTo>
                  <a:lnTo>
                    <a:pt x="946048" y="32245"/>
                  </a:lnTo>
                  <a:lnTo>
                    <a:pt x="910361" y="68668"/>
                  </a:lnTo>
                  <a:lnTo>
                    <a:pt x="892365" y="115785"/>
                  </a:lnTo>
                  <a:lnTo>
                    <a:pt x="890447" y="142303"/>
                  </a:lnTo>
                  <a:lnTo>
                    <a:pt x="890397" y="142925"/>
                  </a:lnTo>
                  <a:lnTo>
                    <a:pt x="900455" y="194157"/>
                  </a:lnTo>
                  <a:lnTo>
                    <a:pt x="928979" y="235508"/>
                  </a:lnTo>
                  <a:lnTo>
                    <a:pt x="971511" y="262674"/>
                  </a:lnTo>
                  <a:lnTo>
                    <a:pt x="1023480" y="271208"/>
                  </a:lnTo>
                  <a:lnTo>
                    <a:pt x="1050594" y="268516"/>
                  </a:lnTo>
                  <a:lnTo>
                    <a:pt x="1075207" y="261239"/>
                  </a:lnTo>
                  <a:lnTo>
                    <a:pt x="1097330" y="249377"/>
                  </a:lnTo>
                  <a:lnTo>
                    <a:pt x="1116850" y="233006"/>
                  </a:lnTo>
                  <a:lnTo>
                    <a:pt x="1133017" y="212991"/>
                  </a:lnTo>
                  <a:lnTo>
                    <a:pt x="1144371" y="190754"/>
                  </a:lnTo>
                  <a:lnTo>
                    <a:pt x="1151026" y="166179"/>
                  </a:lnTo>
                  <a:lnTo>
                    <a:pt x="1152944" y="139903"/>
                  </a:lnTo>
                  <a:lnTo>
                    <a:pt x="1152982" y="1392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055038" y="6150765"/>
              <a:ext cx="206318" cy="250474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339103" y="6146849"/>
              <a:ext cx="206318" cy="250474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4609336" y="6138315"/>
              <a:ext cx="250190" cy="260985"/>
            </a:xfrm>
            <a:custGeom>
              <a:avLst/>
              <a:gdLst/>
              <a:ahLst/>
              <a:cxnLst/>
              <a:rect l="l" t="t" r="r" b="b"/>
              <a:pathLst>
                <a:path w="250189" h="260985">
                  <a:moveTo>
                    <a:pt x="118781" y="0"/>
                  </a:moveTo>
                  <a:lnTo>
                    <a:pt x="72128" y="9223"/>
                  </a:lnTo>
                  <a:lnTo>
                    <a:pt x="33611" y="35496"/>
                  </a:lnTo>
                  <a:lnTo>
                    <a:pt x="7990" y="76822"/>
                  </a:lnTo>
                  <a:lnTo>
                    <a:pt x="141" y="128896"/>
                  </a:lnTo>
                  <a:lnTo>
                    <a:pt x="0" y="131168"/>
                  </a:lnTo>
                  <a:lnTo>
                    <a:pt x="2609" y="160461"/>
                  </a:lnTo>
                  <a:lnTo>
                    <a:pt x="20928" y="208596"/>
                  </a:lnTo>
                  <a:lnTo>
                    <a:pt x="55309" y="242243"/>
                  </a:lnTo>
                  <a:lnTo>
                    <a:pt x="98215" y="258966"/>
                  </a:lnTo>
                  <a:lnTo>
                    <a:pt x="122373" y="260798"/>
                  </a:lnTo>
                  <a:lnTo>
                    <a:pt x="147325" y="257845"/>
                  </a:lnTo>
                  <a:lnTo>
                    <a:pt x="169674" y="249705"/>
                  </a:lnTo>
                  <a:lnTo>
                    <a:pt x="189413" y="236377"/>
                  </a:lnTo>
                  <a:lnTo>
                    <a:pt x="202210" y="222537"/>
                  </a:lnTo>
                  <a:lnTo>
                    <a:pt x="126624" y="222537"/>
                  </a:lnTo>
                  <a:lnTo>
                    <a:pt x="108794" y="221161"/>
                  </a:lnTo>
                  <a:lnTo>
                    <a:pt x="66888" y="197407"/>
                  </a:lnTo>
                  <a:lnTo>
                    <a:pt x="45806" y="150172"/>
                  </a:lnTo>
                  <a:lnTo>
                    <a:pt x="44227" y="131168"/>
                  </a:lnTo>
                  <a:lnTo>
                    <a:pt x="44274" y="128896"/>
                  </a:lnTo>
                  <a:lnTo>
                    <a:pt x="56694" y="76496"/>
                  </a:lnTo>
                  <a:lnTo>
                    <a:pt x="92758" y="44603"/>
                  </a:lnTo>
                  <a:lnTo>
                    <a:pt x="124079" y="38124"/>
                  </a:lnTo>
                  <a:lnTo>
                    <a:pt x="202267" y="38124"/>
                  </a:lnTo>
                  <a:lnTo>
                    <a:pt x="186906" y="22225"/>
                  </a:lnTo>
                  <a:lnTo>
                    <a:pt x="166963" y="9630"/>
                  </a:lnTo>
                  <a:lnTo>
                    <a:pt x="144255" y="2222"/>
                  </a:lnTo>
                  <a:lnTo>
                    <a:pt x="118781" y="0"/>
                  </a:lnTo>
                  <a:close/>
                </a:path>
                <a:path w="250189" h="260985">
                  <a:moveTo>
                    <a:pt x="249523" y="217857"/>
                  </a:moveTo>
                  <a:lnTo>
                    <a:pt x="206538" y="217857"/>
                  </a:lnTo>
                  <a:lnTo>
                    <a:pt x="206576" y="220612"/>
                  </a:lnTo>
                  <a:lnTo>
                    <a:pt x="206670" y="227354"/>
                  </a:lnTo>
                  <a:lnTo>
                    <a:pt x="206795" y="236377"/>
                  </a:lnTo>
                  <a:lnTo>
                    <a:pt x="206877" y="242243"/>
                  </a:lnTo>
                  <a:lnTo>
                    <a:pt x="206981" y="249705"/>
                  </a:lnTo>
                  <a:lnTo>
                    <a:pt x="207019" y="252473"/>
                  </a:lnTo>
                  <a:lnTo>
                    <a:pt x="249992" y="251877"/>
                  </a:lnTo>
                  <a:lnTo>
                    <a:pt x="249962" y="249705"/>
                  </a:lnTo>
                  <a:lnTo>
                    <a:pt x="249859" y="242243"/>
                  </a:lnTo>
                  <a:lnTo>
                    <a:pt x="249778" y="236377"/>
                  </a:lnTo>
                  <a:lnTo>
                    <a:pt x="249654" y="227354"/>
                  </a:lnTo>
                  <a:lnTo>
                    <a:pt x="249561" y="220612"/>
                  </a:lnTo>
                  <a:lnTo>
                    <a:pt x="249523" y="217857"/>
                  </a:lnTo>
                  <a:close/>
                </a:path>
                <a:path w="250189" h="260985">
                  <a:moveTo>
                    <a:pt x="202267" y="38124"/>
                  </a:moveTo>
                  <a:lnTo>
                    <a:pt x="124079" y="38124"/>
                  </a:lnTo>
                  <a:lnTo>
                    <a:pt x="139768" y="39404"/>
                  </a:lnTo>
                  <a:lnTo>
                    <a:pt x="154602" y="43680"/>
                  </a:lnTo>
                  <a:lnTo>
                    <a:pt x="192849" y="74270"/>
                  </a:lnTo>
                  <a:lnTo>
                    <a:pt x="207700" y="128896"/>
                  </a:lnTo>
                  <a:lnTo>
                    <a:pt x="206564" y="147571"/>
                  </a:lnTo>
                  <a:lnTo>
                    <a:pt x="186245" y="194863"/>
                  </a:lnTo>
                  <a:lnTo>
                    <a:pt x="144451" y="220612"/>
                  </a:lnTo>
                  <a:lnTo>
                    <a:pt x="126624" y="222537"/>
                  </a:lnTo>
                  <a:lnTo>
                    <a:pt x="202210" y="222537"/>
                  </a:lnTo>
                  <a:lnTo>
                    <a:pt x="206538" y="217857"/>
                  </a:lnTo>
                  <a:lnTo>
                    <a:pt x="249523" y="217857"/>
                  </a:lnTo>
                  <a:lnTo>
                    <a:pt x="247390" y="63097"/>
                  </a:lnTo>
                  <a:lnTo>
                    <a:pt x="247272" y="54532"/>
                  </a:lnTo>
                  <a:lnTo>
                    <a:pt x="247223" y="50951"/>
                  </a:lnTo>
                  <a:lnTo>
                    <a:pt x="247122" y="43680"/>
                  </a:lnTo>
                  <a:lnTo>
                    <a:pt x="247072" y="40009"/>
                  </a:lnTo>
                  <a:lnTo>
                    <a:pt x="204088" y="40009"/>
                  </a:lnTo>
                  <a:lnTo>
                    <a:pt x="202267" y="38124"/>
                  </a:lnTo>
                  <a:close/>
                </a:path>
                <a:path w="250189" h="260985">
                  <a:moveTo>
                    <a:pt x="246578" y="4209"/>
                  </a:moveTo>
                  <a:lnTo>
                    <a:pt x="203606" y="4785"/>
                  </a:lnTo>
                  <a:lnTo>
                    <a:pt x="204026" y="35496"/>
                  </a:lnTo>
                  <a:lnTo>
                    <a:pt x="204088" y="40009"/>
                  </a:lnTo>
                  <a:lnTo>
                    <a:pt x="247072" y="40009"/>
                  </a:lnTo>
                  <a:lnTo>
                    <a:pt x="246653" y="9630"/>
                  </a:lnTo>
                  <a:lnTo>
                    <a:pt x="246578" y="4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911840" y="6139163"/>
              <a:ext cx="190968" cy="250306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5283784" y="6124758"/>
              <a:ext cx="509270" cy="398780"/>
            </a:xfrm>
            <a:custGeom>
              <a:avLst/>
              <a:gdLst/>
              <a:ahLst/>
              <a:cxnLst/>
              <a:rect l="l" t="t" r="r" b="b"/>
              <a:pathLst>
                <a:path w="509270" h="398779">
                  <a:moveTo>
                    <a:pt x="264960" y="8216"/>
                  </a:moveTo>
                  <a:lnTo>
                    <a:pt x="217220" y="8877"/>
                  </a:lnTo>
                  <a:lnTo>
                    <a:pt x="139103" y="187248"/>
                  </a:lnTo>
                  <a:lnTo>
                    <a:pt x="48920" y="11188"/>
                  </a:lnTo>
                  <a:lnTo>
                    <a:pt x="0" y="11861"/>
                  </a:lnTo>
                  <a:lnTo>
                    <a:pt x="117068" y="234696"/>
                  </a:lnTo>
                  <a:lnTo>
                    <a:pt x="39357" y="398729"/>
                  </a:lnTo>
                  <a:lnTo>
                    <a:pt x="87096" y="398068"/>
                  </a:lnTo>
                  <a:lnTo>
                    <a:pt x="264960" y="8216"/>
                  </a:lnTo>
                  <a:close/>
                </a:path>
                <a:path w="509270" h="398779">
                  <a:moveTo>
                    <a:pt x="509231" y="234061"/>
                  </a:moveTo>
                  <a:lnTo>
                    <a:pt x="508520" y="182727"/>
                  </a:lnTo>
                  <a:lnTo>
                    <a:pt x="491655" y="199936"/>
                  </a:lnTo>
                  <a:lnTo>
                    <a:pt x="472808" y="212318"/>
                  </a:lnTo>
                  <a:lnTo>
                    <a:pt x="451942" y="219887"/>
                  </a:lnTo>
                  <a:lnTo>
                    <a:pt x="429082" y="222618"/>
                  </a:lnTo>
                  <a:lnTo>
                    <a:pt x="411797" y="221335"/>
                  </a:lnTo>
                  <a:lnTo>
                    <a:pt x="367284" y="199009"/>
                  </a:lnTo>
                  <a:lnTo>
                    <a:pt x="342569" y="152234"/>
                  </a:lnTo>
                  <a:lnTo>
                    <a:pt x="340702" y="131927"/>
                  </a:lnTo>
                  <a:lnTo>
                    <a:pt x="342011" y="111556"/>
                  </a:lnTo>
                  <a:lnTo>
                    <a:pt x="365404" y="63830"/>
                  </a:lnTo>
                  <a:lnTo>
                    <a:pt x="409625" y="40005"/>
                  </a:lnTo>
                  <a:lnTo>
                    <a:pt x="427139" y="38214"/>
                  </a:lnTo>
                  <a:lnTo>
                    <a:pt x="450138" y="40208"/>
                  </a:lnTo>
                  <a:lnTo>
                    <a:pt x="470827" y="46863"/>
                  </a:lnTo>
                  <a:lnTo>
                    <a:pt x="489191" y="58178"/>
                  </a:lnTo>
                  <a:lnTo>
                    <a:pt x="505231" y="74142"/>
                  </a:lnTo>
                  <a:lnTo>
                    <a:pt x="504520" y="22809"/>
                  </a:lnTo>
                  <a:lnTo>
                    <a:pt x="486803" y="12611"/>
                  </a:lnTo>
                  <a:lnTo>
                    <a:pt x="468020" y="5410"/>
                  </a:lnTo>
                  <a:lnTo>
                    <a:pt x="448157" y="1206"/>
                  </a:lnTo>
                  <a:lnTo>
                    <a:pt x="427202" y="0"/>
                  </a:lnTo>
                  <a:lnTo>
                    <a:pt x="399821" y="2717"/>
                  </a:lnTo>
                  <a:lnTo>
                    <a:pt x="352640" y="22021"/>
                  </a:lnTo>
                  <a:lnTo>
                    <a:pt x="316661" y="58712"/>
                  </a:lnTo>
                  <a:lnTo>
                    <a:pt x="298500" y="105968"/>
                  </a:lnTo>
                  <a:lnTo>
                    <a:pt x="296532" y="133134"/>
                  </a:lnTo>
                  <a:lnTo>
                    <a:pt x="299237" y="159931"/>
                  </a:lnTo>
                  <a:lnTo>
                    <a:pt x="318516" y="206082"/>
                  </a:lnTo>
                  <a:lnTo>
                    <a:pt x="355257" y="241198"/>
                  </a:lnTo>
                  <a:lnTo>
                    <a:pt x="403110" y="258889"/>
                  </a:lnTo>
                  <a:lnTo>
                    <a:pt x="430796" y="260807"/>
                  </a:lnTo>
                  <a:lnTo>
                    <a:pt x="452031" y="258902"/>
                  </a:lnTo>
                  <a:lnTo>
                    <a:pt x="472186" y="253809"/>
                  </a:lnTo>
                  <a:lnTo>
                    <a:pt x="491248" y="245529"/>
                  </a:lnTo>
                  <a:lnTo>
                    <a:pt x="509231" y="23406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819686" y="6126483"/>
              <a:ext cx="198674" cy="249343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6049353" y="5998838"/>
              <a:ext cx="542925" cy="387985"/>
            </a:xfrm>
            <a:custGeom>
              <a:avLst/>
              <a:gdLst/>
              <a:ahLst/>
              <a:cxnLst/>
              <a:rect l="l" t="t" r="r" b="b"/>
              <a:pathLst>
                <a:path w="542925" h="387985">
                  <a:moveTo>
                    <a:pt x="262597" y="248361"/>
                  </a:moveTo>
                  <a:lnTo>
                    <a:pt x="259892" y="221284"/>
                  </a:lnTo>
                  <a:lnTo>
                    <a:pt x="252615" y="196964"/>
                  </a:lnTo>
                  <a:lnTo>
                    <a:pt x="252552" y="196735"/>
                  </a:lnTo>
                  <a:lnTo>
                    <a:pt x="240588" y="174701"/>
                  </a:lnTo>
                  <a:lnTo>
                    <a:pt x="226199" y="157772"/>
                  </a:lnTo>
                  <a:lnTo>
                    <a:pt x="223989" y="155181"/>
                  </a:lnTo>
                  <a:lnTo>
                    <a:pt x="218427" y="150774"/>
                  </a:lnTo>
                  <a:lnTo>
                    <a:pt x="218427" y="248983"/>
                  </a:lnTo>
                  <a:lnTo>
                    <a:pt x="217106" y="269328"/>
                  </a:lnTo>
                  <a:lnTo>
                    <a:pt x="193700" y="316763"/>
                  </a:lnTo>
                  <a:lnTo>
                    <a:pt x="149821" y="340309"/>
                  </a:lnTo>
                  <a:lnTo>
                    <a:pt x="132562" y="342074"/>
                  </a:lnTo>
                  <a:lnTo>
                    <a:pt x="115277" y="340791"/>
                  </a:lnTo>
                  <a:lnTo>
                    <a:pt x="70764" y="318477"/>
                  </a:lnTo>
                  <a:lnTo>
                    <a:pt x="46050" y="271691"/>
                  </a:lnTo>
                  <a:lnTo>
                    <a:pt x="44234" y="251980"/>
                  </a:lnTo>
                  <a:lnTo>
                    <a:pt x="44170" y="251371"/>
                  </a:lnTo>
                  <a:lnTo>
                    <a:pt x="49974" y="212877"/>
                  </a:lnTo>
                  <a:lnTo>
                    <a:pt x="81813" y="172275"/>
                  </a:lnTo>
                  <a:lnTo>
                    <a:pt x="128993" y="157772"/>
                  </a:lnTo>
                  <a:lnTo>
                    <a:pt x="131432" y="157772"/>
                  </a:lnTo>
                  <a:lnTo>
                    <a:pt x="178612" y="170776"/>
                  </a:lnTo>
                  <a:lnTo>
                    <a:pt x="211556" y="210273"/>
                  </a:lnTo>
                  <a:lnTo>
                    <a:pt x="218376" y="248361"/>
                  </a:lnTo>
                  <a:lnTo>
                    <a:pt x="218427" y="248983"/>
                  </a:lnTo>
                  <a:lnTo>
                    <a:pt x="218427" y="150774"/>
                  </a:lnTo>
                  <a:lnTo>
                    <a:pt x="203911" y="139268"/>
                  </a:lnTo>
                  <a:lnTo>
                    <a:pt x="181470" y="128016"/>
                  </a:lnTo>
                  <a:lnTo>
                    <a:pt x="156667" y="121424"/>
                  </a:lnTo>
                  <a:lnTo>
                    <a:pt x="129501" y="119481"/>
                  </a:lnTo>
                  <a:lnTo>
                    <a:pt x="102387" y="122161"/>
                  </a:lnTo>
                  <a:lnTo>
                    <a:pt x="55651" y="141312"/>
                  </a:lnTo>
                  <a:lnTo>
                    <a:pt x="19964" y="177736"/>
                  </a:lnTo>
                  <a:lnTo>
                    <a:pt x="1955" y="224840"/>
                  </a:lnTo>
                  <a:lnTo>
                    <a:pt x="0" y="251980"/>
                  </a:lnTo>
                  <a:lnTo>
                    <a:pt x="2692" y="278803"/>
                  </a:lnTo>
                  <a:lnTo>
                    <a:pt x="21996" y="325107"/>
                  </a:lnTo>
                  <a:lnTo>
                    <a:pt x="58674" y="360489"/>
                  </a:lnTo>
                  <a:lnTo>
                    <a:pt x="105918" y="378333"/>
                  </a:lnTo>
                  <a:lnTo>
                    <a:pt x="133083" y="380276"/>
                  </a:lnTo>
                  <a:lnTo>
                    <a:pt x="160185" y="377583"/>
                  </a:lnTo>
                  <a:lnTo>
                    <a:pt x="184810" y="370306"/>
                  </a:lnTo>
                  <a:lnTo>
                    <a:pt x="206933" y="358444"/>
                  </a:lnTo>
                  <a:lnTo>
                    <a:pt x="226466" y="342074"/>
                  </a:lnTo>
                  <a:lnTo>
                    <a:pt x="242620" y="322072"/>
                  </a:lnTo>
                  <a:lnTo>
                    <a:pt x="253974" y="299821"/>
                  </a:lnTo>
                  <a:lnTo>
                    <a:pt x="260629" y="275259"/>
                  </a:lnTo>
                  <a:lnTo>
                    <a:pt x="262547" y="248983"/>
                  </a:lnTo>
                  <a:lnTo>
                    <a:pt x="262597" y="248361"/>
                  </a:lnTo>
                  <a:close/>
                </a:path>
                <a:path w="542925" h="387985">
                  <a:moveTo>
                    <a:pt x="519582" y="13220"/>
                  </a:moveTo>
                  <a:lnTo>
                    <a:pt x="483590" y="0"/>
                  </a:lnTo>
                  <a:lnTo>
                    <a:pt x="476669" y="15608"/>
                  </a:lnTo>
                  <a:lnTo>
                    <a:pt x="476605" y="15760"/>
                  </a:lnTo>
                  <a:lnTo>
                    <a:pt x="465899" y="27101"/>
                  </a:lnTo>
                  <a:lnTo>
                    <a:pt x="451485" y="34010"/>
                  </a:lnTo>
                  <a:lnTo>
                    <a:pt x="433349" y="36499"/>
                  </a:lnTo>
                  <a:lnTo>
                    <a:pt x="415150" y="34518"/>
                  </a:lnTo>
                  <a:lnTo>
                    <a:pt x="400558" y="28003"/>
                  </a:lnTo>
                  <a:lnTo>
                    <a:pt x="389547" y="16967"/>
                  </a:lnTo>
                  <a:lnTo>
                    <a:pt x="382130" y="1409"/>
                  </a:lnTo>
                  <a:lnTo>
                    <a:pt x="346519" y="15608"/>
                  </a:lnTo>
                  <a:lnTo>
                    <a:pt x="352196" y="28003"/>
                  </a:lnTo>
                  <a:lnTo>
                    <a:pt x="352310" y="28257"/>
                  </a:lnTo>
                  <a:lnTo>
                    <a:pt x="359752" y="39458"/>
                  </a:lnTo>
                  <a:lnTo>
                    <a:pt x="391718" y="64173"/>
                  </a:lnTo>
                  <a:lnTo>
                    <a:pt x="433857" y="72313"/>
                  </a:lnTo>
                  <a:lnTo>
                    <a:pt x="448843" y="71132"/>
                  </a:lnTo>
                  <a:lnTo>
                    <a:pt x="487654" y="56045"/>
                  </a:lnTo>
                  <a:lnTo>
                    <a:pt x="507580" y="36499"/>
                  </a:lnTo>
                  <a:lnTo>
                    <a:pt x="514134" y="26022"/>
                  </a:lnTo>
                  <a:lnTo>
                    <a:pt x="519582" y="13220"/>
                  </a:lnTo>
                  <a:close/>
                </a:path>
                <a:path w="542925" h="387985">
                  <a:moveTo>
                    <a:pt x="542378" y="367474"/>
                  </a:moveTo>
                  <a:lnTo>
                    <a:pt x="540105" y="202755"/>
                  </a:lnTo>
                  <a:lnTo>
                    <a:pt x="538695" y="100723"/>
                  </a:lnTo>
                  <a:lnTo>
                    <a:pt x="371729" y="285673"/>
                  </a:lnTo>
                  <a:lnTo>
                    <a:pt x="369493" y="122732"/>
                  </a:lnTo>
                  <a:lnTo>
                    <a:pt x="369481" y="122148"/>
                  </a:lnTo>
                  <a:lnTo>
                    <a:pt x="326504" y="122732"/>
                  </a:lnTo>
                  <a:lnTo>
                    <a:pt x="330161" y="387718"/>
                  </a:lnTo>
                  <a:lnTo>
                    <a:pt x="422287" y="285673"/>
                  </a:lnTo>
                  <a:lnTo>
                    <a:pt x="497141" y="202755"/>
                  </a:lnTo>
                  <a:lnTo>
                    <a:pt x="499414" y="367474"/>
                  </a:lnTo>
                  <a:lnTo>
                    <a:pt x="499427" y="368058"/>
                  </a:lnTo>
                  <a:lnTo>
                    <a:pt x="542378" y="3674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6662320" y="6115091"/>
              <a:ext cx="186036" cy="248264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6926092" y="6091950"/>
              <a:ext cx="215900" cy="287020"/>
            </a:xfrm>
            <a:custGeom>
              <a:avLst/>
              <a:gdLst/>
              <a:ahLst/>
              <a:cxnLst/>
              <a:rect l="l" t="t" r="r" b="b"/>
              <a:pathLst>
                <a:path w="215900" h="287020">
                  <a:moveTo>
                    <a:pt x="212192" y="0"/>
                  </a:moveTo>
                  <a:lnTo>
                    <a:pt x="45213" y="184957"/>
                  </a:lnTo>
                  <a:lnTo>
                    <a:pt x="42972" y="21412"/>
                  </a:lnTo>
                  <a:lnTo>
                    <a:pt x="0" y="22009"/>
                  </a:lnTo>
                  <a:lnTo>
                    <a:pt x="3654" y="287006"/>
                  </a:lnTo>
                  <a:lnTo>
                    <a:pt x="170623" y="102049"/>
                  </a:lnTo>
                  <a:lnTo>
                    <a:pt x="172905" y="267353"/>
                  </a:lnTo>
                  <a:lnTo>
                    <a:pt x="215867" y="266756"/>
                  </a:lnTo>
                  <a:lnTo>
                    <a:pt x="2121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7219696" y="6108630"/>
              <a:ext cx="193376" cy="248966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7462494" y="6094507"/>
              <a:ext cx="525780" cy="265430"/>
            </a:xfrm>
            <a:custGeom>
              <a:avLst/>
              <a:gdLst/>
              <a:ahLst/>
              <a:cxnLst/>
              <a:rect l="l" t="t" r="r" b="b"/>
              <a:pathLst>
                <a:path w="525779" h="265429">
                  <a:moveTo>
                    <a:pt x="262597" y="133197"/>
                  </a:moveTo>
                  <a:lnTo>
                    <a:pt x="259880" y="106121"/>
                  </a:lnTo>
                  <a:lnTo>
                    <a:pt x="252615" y="81800"/>
                  </a:lnTo>
                  <a:lnTo>
                    <a:pt x="252552" y="81572"/>
                  </a:lnTo>
                  <a:lnTo>
                    <a:pt x="240588" y="59524"/>
                  </a:lnTo>
                  <a:lnTo>
                    <a:pt x="226199" y="42608"/>
                  </a:lnTo>
                  <a:lnTo>
                    <a:pt x="223989" y="40017"/>
                  </a:lnTo>
                  <a:lnTo>
                    <a:pt x="218427" y="35610"/>
                  </a:lnTo>
                  <a:lnTo>
                    <a:pt x="218427" y="133807"/>
                  </a:lnTo>
                  <a:lnTo>
                    <a:pt x="217106" y="154165"/>
                  </a:lnTo>
                  <a:lnTo>
                    <a:pt x="193700" y="201612"/>
                  </a:lnTo>
                  <a:lnTo>
                    <a:pt x="149821" y="225145"/>
                  </a:lnTo>
                  <a:lnTo>
                    <a:pt x="132562" y="226910"/>
                  </a:lnTo>
                  <a:lnTo>
                    <a:pt x="115277" y="225628"/>
                  </a:lnTo>
                  <a:lnTo>
                    <a:pt x="70764" y="203301"/>
                  </a:lnTo>
                  <a:lnTo>
                    <a:pt x="46050" y="156527"/>
                  </a:lnTo>
                  <a:lnTo>
                    <a:pt x="44170" y="136207"/>
                  </a:lnTo>
                  <a:lnTo>
                    <a:pt x="45478" y="115849"/>
                  </a:lnTo>
                  <a:lnTo>
                    <a:pt x="68592" y="68122"/>
                  </a:lnTo>
                  <a:lnTo>
                    <a:pt x="112522" y="44297"/>
                  </a:lnTo>
                  <a:lnTo>
                    <a:pt x="128993" y="42608"/>
                  </a:lnTo>
                  <a:lnTo>
                    <a:pt x="131432" y="42608"/>
                  </a:lnTo>
                  <a:lnTo>
                    <a:pt x="178600" y="55613"/>
                  </a:lnTo>
                  <a:lnTo>
                    <a:pt x="211556" y="95110"/>
                  </a:lnTo>
                  <a:lnTo>
                    <a:pt x="218376" y="133197"/>
                  </a:lnTo>
                  <a:lnTo>
                    <a:pt x="218427" y="133807"/>
                  </a:lnTo>
                  <a:lnTo>
                    <a:pt x="218427" y="35610"/>
                  </a:lnTo>
                  <a:lnTo>
                    <a:pt x="203911" y="24104"/>
                  </a:lnTo>
                  <a:lnTo>
                    <a:pt x="181470" y="12852"/>
                  </a:lnTo>
                  <a:lnTo>
                    <a:pt x="156667" y="6261"/>
                  </a:lnTo>
                  <a:lnTo>
                    <a:pt x="129501" y="4318"/>
                  </a:lnTo>
                  <a:lnTo>
                    <a:pt x="102387" y="6997"/>
                  </a:lnTo>
                  <a:lnTo>
                    <a:pt x="55651" y="26149"/>
                  </a:lnTo>
                  <a:lnTo>
                    <a:pt x="19964" y="62572"/>
                  </a:lnTo>
                  <a:lnTo>
                    <a:pt x="1968" y="109677"/>
                  </a:lnTo>
                  <a:lnTo>
                    <a:pt x="50" y="136207"/>
                  </a:lnTo>
                  <a:lnTo>
                    <a:pt x="0" y="136817"/>
                  </a:lnTo>
                  <a:lnTo>
                    <a:pt x="10058" y="188061"/>
                  </a:lnTo>
                  <a:lnTo>
                    <a:pt x="38582" y="229412"/>
                  </a:lnTo>
                  <a:lnTo>
                    <a:pt x="81114" y="256578"/>
                  </a:lnTo>
                  <a:lnTo>
                    <a:pt x="133083" y="265099"/>
                  </a:lnTo>
                  <a:lnTo>
                    <a:pt x="160185" y="262420"/>
                  </a:lnTo>
                  <a:lnTo>
                    <a:pt x="184810" y="255143"/>
                  </a:lnTo>
                  <a:lnTo>
                    <a:pt x="206933" y="243281"/>
                  </a:lnTo>
                  <a:lnTo>
                    <a:pt x="226466" y="226910"/>
                  </a:lnTo>
                  <a:lnTo>
                    <a:pt x="242608" y="206908"/>
                  </a:lnTo>
                  <a:lnTo>
                    <a:pt x="253961" y="184658"/>
                  </a:lnTo>
                  <a:lnTo>
                    <a:pt x="260629" y="160083"/>
                  </a:lnTo>
                  <a:lnTo>
                    <a:pt x="262547" y="133807"/>
                  </a:lnTo>
                  <a:lnTo>
                    <a:pt x="262597" y="133197"/>
                  </a:lnTo>
                  <a:close/>
                </a:path>
                <a:path w="525779" h="265429">
                  <a:moveTo>
                    <a:pt x="525411" y="234048"/>
                  </a:moveTo>
                  <a:lnTo>
                    <a:pt x="524700" y="182714"/>
                  </a:lnTo>
                  <a:lnTo>
                    <a:pt x="507847" y="199923"/>
                  </a:lnTo>
                  <a:lnTo>
                    <a:pt x="489000" y="212305"/>
                  </a:lnTo>
                  <a:lnTo>
                    <a:pt x="468134" y="219875"/>
                  </a:lnTo>
                  <a:lnTo>
                    <a:pt x="445274" y="222618"/>
                  </a:lnTo>
                  <a:lnTo>
                    <a:pt x="427977" y="221322"/>
                  </a:lnTo>
                  <a:lnTo>
                    <a:pt x="383476" y="199009"/>
                  </a:lnTo>
                  <a:lnTo>
                    <a:pt x="358762" y="152209"/>
                  </a:lnTo>
                  <a:lnTo>
                    <a:pt x="356882" y="131902"/>
                  </a:lnTo>
                  <a:lnTo>
                    <a:pt x="358203" y="111544"/>
                  </a:lnTo>
                  <a:lnTo>
                    <a:pt x="381609" y="63817"/>
                  </a:lnTo>
                  <a:lnTo>
                    <a:pt x="425805" y="39992"/>
                  </a:lnTo>
                  <a:lnTo>
                    <a:pt x="443318" y="38201"/>
                  </a:lnTo>
                  <a:lnTo>
                    <a:pt x="466331" y="40195"/>
                  </a:lnTo>
                  <a:lnTo>
                    <a:pt x="487019" y="46850"/>
                  </a:lnTo>
                  <a:lnTo>
                    <a:pt x="505383" y="58153"/>
                  </a:lnTo>
                  <a:lnTo>
                    <a:pt x="521411" y="74129"/>
                  </a:lnTo>
                  <a:lnTo>
                    <a:pt x="520712" y="22796"/>
                  </a:lnTo>
                  <a:lnTo>
                    <a:pt x="502996" y="12598"/>
                  </a:lnTo>
                  <a:lnTo>
                    <a:pt x="484212" y="5397"/>
                  </a:lnTo>
                  <a:lnTo>
                    <a:pt x="464350" y="1193"/>
                  </a:lnTo>
                  <a:lnTo>
                    <a:pt x="443395" y="0"/>
                  </a:lnTo>
                  <a:lnTo>
                    <a:pt x="416013" y="2705"/>
                  </a:lnTo>
                  <a:lnTo>
                    <a:pt x="368833" y="22009"/>
                  </a:lnTo>
                  <a:lnTo>
                    <a:pt x="332841" y="58699"/>
                  </a:lnTo>
                  <a:lnTo>
                    <a:pt x="314706" y="105956"/>
                  </a:lnTo>
                  <a:lnTo>
                    <a:pt x="312724" y="133121"/>
                  </a:lnTo>
                  <a:lnTo>
                    <a:pt x="315429" y="159931"/>
                  </a:lnTo>
                  <a:lnTo>
                    <a:pt x="334708" y="206070"/>
                  </a:lnTo>
                  <a:lnTo>
                    <a:pt x="371449" y="241185"/>
                  </a:lnTo>
                  <a:lnTo>
                    <a:pt x="419303" y="258876"/>
                  </a:lnTo>
                  <a:lnTo>
                    <a:pt x="446989" y="260794"/>
                  </a:lnTo>
                  <a:lnTo>
                    <a:pt x="468223" y="258889"/>
                  </a:lnTo>
                  <a:lnTo>
                    <a:pt x="488365" y="253796"/>
                  </a:lnTo>
                  <a:lnTo>
                    <a:pt x="507441" y="245516"/>
                  </a:lnTo>
                  <a:lnTo>
                    <a:pt x="525411" y="23404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8014582" y="6096222"/>
              <a:ext cx="198674" cy="249343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8258073" y="6095008"/>
              <a:ext cx="183784" cy="24826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8635820" y="6087636"/>
              <a:ext cx="202737" cy="250421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8902493" y="6078966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5">
                  <a:moveTo>
                    <a:pt x="129493" y="0"/>
                  </a:moveTo>
                  <a:lnTo>
                    <a:pt x="77771" y="9957"/>
                  </a:lnTo>
                  <a:lnTo>
                    <a:pt x="35998" y="38292"/>
                  </a:lnTo>
                  <a:lnTo>
                    <a:pt x="8610" y="80612"/>
                  </a:lnTo>
                  <a:lnTo>
                    <a:pt x="43" y="131891"/>
                  </a:lnTo>
                  <a:lnTo>
                    <a:pt x="0" y="132498"/>
                  </a:lnTo>
                  <a:lnTo>
                    <a:pt x="10049" y="183739"/>
                  </a:lnTo>
                  <a:lnTo>
                    <a:pt x="38574" y="225092"/>
                  </a:lnTo>
                  <a:lnTo>
                    <a:pt x="81108" y="252258"/>
                  </a:lnTo>
                  <a:lnTo>
                    <a:pt x="133074" y="260787"/>
                  </a:lnTo>
                  <a:lnTo>
                    <a:pt x="160185" y="258101"/>
                  </a:lnTo>
                  <a:lnTo>
                    <a:pt x="184803" y="250826"/>
                  </a:lnTo>
                  <a:lnTo>
                    <a:pt x="206927" y="238958"/>
                  </a:lnTo>
                  <a:lnTo>
                    <a:pt x="226446" y="222590"/>
                  </a:lnTo>
                  <a:lnTo>
                    <a:pt x="132561" y="222590"/>
                  </a:lnTo>
                  <a:lnTo>
                    <a:pt x="115269" y="221303"/>
                  </a:lnTo>
                  <a:lnTo>
                    <a:pt x="70762" y="198988"/>
                  </a:lnTo>
                  <a:lnTo>
                    <a:pt x="46046" y="152203"/>
                  </a:lnTo>
                  <a:lnTo>
                    <a:pt x="44166" y="131891"/>
                  </a:lnTo>
                  <a:lnTo>
                    <a:pt x="45468" y="111527"/>
                  </a:lnTo>
                  <a:lnTo>
                    <a:pt x="68584" y="63799"/>
                  </a:lnTo>
                  <a:lnTo>
                    <a:pt x="112516" y="39978"/>
                  </a:lnTo>
                  <a:lnTo>
                    <a:pt x="128984" y="38292"/>
                  </a:lnTo>
                  <a:lnTo>
                    <a:pt x="226190" y="38292"/>
                  </a:lnTo>
                  <a:lnTo>
                    <a:pt x="223982" y="35695"/>
                  </a:lnTo>
                  <a:lnTo>
                    <a:pt x="203906" y="19787"/>
                  </a:lnTo>
                  <a:lnTo>
                    <a:pt x="181465" y="8533"/>
                  </a:lnTo>
                  <a:lnTo>
                    <a:pt x="156661" y="1937"/>
                  </a:lnTo>
                  <a:lnTo>
                    <a:pt x="129493" y="0"/>
                  </a:lnTo>
                  <a:close/>
                </a:path>
                <a:path w="262890" h="260985">
                  <a:moveTo>
                    <a:pt x="226190" y="38292"/>
                  </a:moveTo>
                  <a:lnTo>
                    <a:pt x="131430" y="38292"/>
                  </a:lnTo>
                  <a:lnTo>
                    <a:pt x="147540" y="39476"/>
                  </a:lnTo>
                  <a:lnTo>
                    <a:pt x="163738" y="43845"/>
                  </a:lnTo>
                  <a:lnTo>
                    <a:pt x="203404" y="75085"/>
                  </a:lnTo>
                  <a:lnTo>
                    <a:pt x="218366" y="128875"/>
                  </a:lnTo>
                  <a:lnTo>
                    <a:pt x="218422" y="129493"/>
                  </a:lnTo>
                  <a:lnTo>
                    <a:pt x="212531" y="167926"/>
                  </a:lnTo>
                  <a:lnTo>
                    <a:pt x="180375" y="208174"/>
                  </a:lnTo>
                  <a:lnTo>
                    <a:pt x="132561" y="222590"/>
                  </a:lnTo>
                  <a:lnTo>
                    <a:pt x="226482" y="222590"/>
                  </a:lnTo>
                  <a:lnTo>
                    <a:pt x="253962" y="180338"/>
                  </a:lnTo>
                  <a:lnTo>
                    <a:pt x="262543" y="129493"/>
                  </a:lnTo>
                  <a:lnTo>
                    <a:pt x="262588" y="128875"/>
                  </a:lnTo>
                  <a:lnTo>
                    <a:pt x="259881" y="101801"/>
                  </a:lnTo>
                  <a:lnTo>
                    <a:pt x="252615" y="77483"/>
                  </a:lnTo>
                  <a:lnTo>
                    <a:pt x="252544" y="77247"/>
                  </a:lnTo>
                  <a:lnTo>
                    <a:pt x="240578" y="55212"/>
                  </a:lnTo>
                  <a:lnTo>
                    <a:pt x="226190" y="382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9228996" y="6080914"/>
              <a:ext cx="193376" cy="248966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9485604" y="6056801"/>
              <a:ext cx="1273810" cy="269875"/>
            </a:xfrm>
            <a:custGeom>
              <a:avLst/>
              <a:gdLst/>
              <a:ahLst/>
              <a:cxnLst/>
              <a:rect l="l" t="t" r="r" b="b"/>
              <a:pathLst>
                <a:path w="1273809" h="269875">
                  <a:moveTo>
                    <a:pt x="183794" y="190652"/>
                  </a:moveTo>
                  <a:lnTo>
                    <a:pt x="172466" y="149288"/>
                  </a:lnTo>
                  <a:lnTo>
                    <a:pt x="139623" y="123939"/>
                  </a:lnTo>
                  <a:lnTo>
                    <a:pt x="139623" y="191262"/>
                  </a:lnTo>
                  <a:lnTo>
                    <a:pt x="138747" y="201091"/>
                  </a:lnTo>
                  <a:lnTo>
                    <a:pt x="108788" y="228244"/>
                  </a:lnTo>
                  <a:lnTo>
                    <a:pt x="45859" y="230746"/>
                  </a:lnTo>
                  <a:lnTo>
                    <a:pt x="45173" y="181279"/>
                  </a:lnTo>
                  <a:lnTo>
                    <a:pt x="45059" y="172821"/>
                  </a:lnTo>
                  <a:lnTo>
                    <a:pt x="44958" y="165874"/>
                  </a:lnTo>
                  <a:lnTo>
                    <a:pt x="44843" y="157391"/>
                  </a:lnTo>
                  <a:lnTo>
                    <a:pt x="44805" y="154368"/>
                  </a:lnTo>
                  <a:lnTo>
                    <a:pt x="85382" y="153809"/>
                  </a:lnTo>
                  <a:lnTo>
                    <a:pt x="123685" y="160439"/>
                  </a:lnTo>
                  <a:lnTo>
                    <a:pt x="139623" y="191262"/>
                  </a:lnTo>
                  <a:lnTo>
                    <a:pt x="139623" y="123939"/>
                  </a:lnTo>
                  <a:lnTo>
                    <a:pt x="132981" y="121069"/>
                  </a:lnTo>
                  <a:lnTo>
                    <a:pt x="112407" y="116763"/>
                  </a:lnTo>
                  <a:lnTo>
                    <a:pt x="100571" y="116166"/>
                  </a:lnTo>
                  <a:lnTo>
                    <a:pt x="88442" y="115557"/>
                  </a:lnTo>
                  <a:lnTo>
                    <a:pt x="44284" y="116166"/>
                  </a:lnTo>
                  <a:lnTo>
                    <a:pt x="42989" y="21869"/>
                  </a:lnTo>
                  <a:lnTo>
                    <a:pt x="42976" y="21272"/>
                  </a:lnTo>
                  <a:lnTo>
                    <a:pt x="0" y="21869"/>
                  </a:lnTo>
                  <a:lnTo>
                    <a:pt x="3225" y="255778"/>
                  </a:lnTo>
                  <a:lnTo>
                    <a:pt x="3327" y="262534"/>
                  </a:lnTo>
                  <a:lnTo>
                    <a:pt x="3416" y="269544"/>
                  </a:lnTo>
                  <a:lnTo>
                    <a:pt x="89954" y="268351"/>
                  </a:lnTo>
                  <a:lnTo>
                    <a:pt x="133438" y="262534"/>
                  </a:lnTo>
                  <a:lnTo>
                    <a:pt x="171970" y="235026"/>
                  </a:lnTo>
                  <a:lnTo>
                    <a:pt x="174155" y="230746"/>
                  </a:lnTo>
                  <a:lnTo>
                    <a:pt x="178689" y="221919"/>
                  </a:lnTo>
                  <a:lnTo>
                    <a:pt x="182638" y="207124"/>
                  </a:lnTo>
                  <a:lnTo>
                    <a:pt x="183743" y="191262"/>
                  </a:lnTo>
                  <a:lnTo>
                    <a:pt x="183794" y="190652"/>
                  </a:lnTo>
                  <a:close/>
                </a:path>
                <a:path w="1273809" h="269875">
                  <a:moveTo>
                    <a:pt x="257657" y="266039"/>
                  </a:moveTo>
                  <a:lnTo>
                    <a:pt x="254241" y="18961"/>
                  </a:lnTo>
                  <a:lnTo>
                    <a:pt x="254228" y="18364"/>
                  </a:lnTo>
                  <a:lnTo>
                    <a:pt x="211264" y="18961"/>
                  </a:lnTo>
                  <a:lnTo>
                    <a:pt x="214668" y="266039"/>
                  </a:lnTo>
                  <a:lnTo>
                    <a:pt x="214680" y="266636"/>
                  </a:lnTo>
                  <a:lnTo>
                    <a:pt x="257657" y="266039"/>
                  </a:lnTo>
                  <a:close/>
                </a:path>
                <a:path w="1273809" h="269875">
                  <a:moveTo>
                    <a:pt x="658685" y="260515"/>
                  </a:moveTo>
                  <a:lnTo>
                    <a:pt x="655269" y="12839"/>
                  </a:lnTo>
                  <a:lnTo>
                    <a:pt x="612317" y="13423"/>
                  </a:lnTo>
                  <a:lnTo>
                    <a:pt x="615188" y="221716"/>
                  </a:lnTo>
                  <a:lnTo>
                    <a:pt x="519696" y="223037"/>
                  </a:lnTo>
                  <a:lnTo>
                    <a:pt x="516826" y="14732"/>
                  </a:lnTo>
                  <a:lnTo>
                    <a:pt x="473849" y="15328"/>
                  </a:lnTo>
                  <a:lnTo>
                    <a:pt x="476719" y="223621"/>
                  </a:lnTo>
                  <a:lnTo>
                    <a:pt x="381254" y="224942"/>
                  </a:lnTo>
                  <a:lnTo>
                    <a:pt x="378371" y="16649"/>
                  </a:lnTo>
                  <a:lnTo>
                    <a:pt x="335407" y="17246"/>
                  </a:lnTo>
                  <a:lnTo>
                    <a:pt x="338823" y="264922"/>
                  </a:lnTo>
                  <a:lnTo>
                    <a:pt x="658685" y="260515"/>
                  </a:lnTo>
                  <a:close/>
                </a:path>
                <a:path w="1273809" h="269875">
                  <a:moveTo>
                    <a:pt x="972591" y="256171"/>
                  </a:moveTo>
                  <a:lnTo>
                    <a:pt x="972566" y="254000"/>
                  </a:lnTo>
                  <a:lnTo>
                    <a:pt x="972464" y="246557"/>
                  </a:lnTo>
                  <a:lnTo>
                    <a:pt x="972375" y="240677"/>
                  </a:lnTo>
                  <a:lnTo>
                    <a:pt x="972261" y="231660"/>
                  </a:lnTo>
                  <a:lnTo>
                    <a:pt x="972159" y="224904"/>
                  </a:lnTo>
                  <a:lnTo>
                    <a:pt x="972121" y="222161"/>
                  </a:lnTo>
                  <a:lnTo>
                    <a:pt x="969987" y="67411"/>
                  </a:lnTo>
                  <a:lnTo>
                    <a:pt x="969873" y="58839"/>
                  </a:lnTo>
                  <a:lnTo>
                    <a:pt x="969822" y="55257"/>
                  </a:lnTo>
                  <a:lnTo>
                    <a:pt x="969721" y="47980"/>
                  </a:lnTo>
                  <a:lnTo>
                    <a:pt x="969670" y="44323"/>
                  </a:lnTo>
                  <a:lnTo>
                    <a:pt x="969251" y="13931"/>
                  </a:lnTo>
                  <a:lnTo>
                    <a:pt x="969175" y="8509"/>
                  </a:lnTo>
                  <a:lnTo>
                    <a:pt x="930313" y="9042"/>
                  </a:lnTo>
                  <a:lnTo>
                    <a:pt x="930313" y="133210"/>
                  </a:lnTo>
                  <a:lnTo>
                    <a:pt x="929170" y="151879"/>
                  </a:lnTo>
                  <a:lnTo>
                    <a:pt x="908850" y="199161"/>
                  </a:lnTo>
                  <a:lnTo>
                    <a:pt x="867054" y="224904"/>
                  </a:lnTo>
                  <a:lnTo>
                    <a:pt x="849236" y="226834"/>
                  </a:lnTo>
                  <a:lnTo>
                    <a:pt x="831405" y="225463"/>
                  </a:lnTo>
                  <a:lnTo>
                    <a:pt x="789495" y="201701"/>
                  </a:lnTo>
                  <a:lnTo>
                    <a:pt x="768413" y="154470"/>
                  </a:lnTo>
                  <a:lnTo>
                    <a:pt x="766826" y="135470"/>
                  </a:lnTo>
                  <a:lnTo>
                    <a:pt x="766876" y="133210"/>
                  </a:lnTo>
                  <a:lnTo>
                    <a:pt x="779297" y="80797"/>
                  </a:lnTo>
                  <a:lnTo>
                    <a:pt x="815365" y="48907"/>
                  </a:lnTo>
                  <a:lnTo>
                    <a:pt x="846696" y="42430"/>
                  </a:lnTo>
                  <a:lnTo>
                    <a:pt x="862380" y="43713"/>
                  </a:lnTo>
                  <a:lnTo>
                    <a:pt x="904303" y="65519"/>
                  </a:lnTo>
                  <a:lnTo>
                    <a:pt x="928458" y="112407"/>
                  </a:lnTo>
                  <a:lnTo>
                    <a:pt x="930313" y="133210"/>
                  </a:lnTo>
                  <a:lnTo>
                    <a:pt x="930313" y="9042"/>
                  </a:lnTo>
                  <a:lnTo>
                    <a:pt x="926223" y="9093"/>
                  </a:lnTo>
                  <a:lnTo>
                    <a:pt x="926642" y="39801"/>
                  </a:lnTo>
                  <a:lnTo>
                    <a:pt x="926706" y="44323"/>
                  </a:lnTo>
                  <a:lnTo>
                    <a:pt x="924877" y="42430"/>
                  </a:lnTo>
                  <a:lnTo>
                    <a:pt x="909510" y="26530"/>
                  </a:lnTo>
                  <a:lnTo>
                    <a:pt x="889571" y="13931"/>
                  </a:lnTo>
                  <a:lnTo>
                    <a:pt x="866863" y="6527"/>
                  </a:lnTo>
                  <a:lnTo>
                    <a:pt x="841387" y="4292"/>
                  </a:lnTo>
                  <a:lnTo>
                    <a:pt x="817041" y="6781"/>
                  </a:lnTo>
                  <a:lnTo>
                    <a:pt x="774458" y="24536"/>
                  </a:lnTo>
                  <a:lnTo>
                    <a:pt x="741210" y="58839"/>
                  </a:lnTo>
                  <a:lnTo>
                    <a:pt x="724408" y="106667"/>
                  </a:lnTo>
                  <a:lnTo>
                    <a:pt x="722617" y="135470"/>
                  </a:lnTo>
                  <a:lnTo>
                    <a:pt x="725220" y="164757"/>
                  </a:lnTo>
                  <a:lnTo>
                    <a:pt x="743534" y="212902"/>
                  </a:lnTo>
                  <a:lnTo>
                    <a:pt x="777913" y="246557"/>
                  </a:lnTo>
                  <a:lnTo>
                    <a:pt x="820826" y="263271"/>
                  </a:lnTo>
                  <a:lnTo>
                    <a:pt x="844981" y="265112"/>
                  </a:lnTo>
                  <a:lnTo>
                    <a:pt x="869937" y="262153"/>
                  </a:lnTo>
                  <a:lnTo>
                    <a:pt x="892276" y="254000"/>
                  </a:lnTo>
                  <a:lnTo>
                    <a:pt x="912025" y="240677"/>
                  </a:lnTo>
                  <a:lnTo>
                    <a:pt x="924826" y="226834"/>
                  </a:lnTo>
                  <a:lnTo>
                    <a:pt x="929144" y="222161"/>
                  </a:lnTo>
                  <a:lnTo>
                    <a:pt x="929182" y="224904"/>
                  </a:lnTo>
                  <a:lnTo>
                    <a:pt x="929284" y="231660"/>
                  </a:lnTo>
                  <a:lnTo>
                    <a:pt x="929411" y="240677"/>
                  </a:lnTo>
                  <a:lnTo>
                    <a:pt x="929487" y="246557"/>
                  </a:lnTo>
                  <a:lnTo>
                    <a:pt x="929589" y="254000"/>
                  </a:lnTo>
                  <a:lnTo>
                    <a:pt x="929627" y="256768"/>
                  </a:lnTo>
                  <a:lnTo>
                    <a:pt x="972591" y="256171"/>
                  </a:lnTo>
                  <a:close/>
                </a:path>
                <a:path w="1273809" h="269875">
                  <a:moveTo>
                    <a:pt x="1273543" y="136829"/>
                  </a:moveTo>
                  <a:lnTo>
                    <a:pt x="1272387" y="109537"/>
                  </a:lnTo>
                  <a:lnTo>
                    <a:pt x="1271308" y="103632"/>
                  </a:lnTo>
                  <a:lnTo>
                    <a:pt x="1267904" y="84975"/>
                  </a:lnTo>
                  <a:lnTo>
                    <a:pt x="1248994" y="44056"/>
                  </a:lnTo>
                  <a:lnTo>
                    <a:pt x="1228890" y="23114"/>
                  </a:lnTo>
                  <a:lnTo>
                    <a:pt x="1228890" y="101638"/>
                  </a:lnTo>
                  <a:lnTo>
                    <a:pt x="1083284" y="103632"/>
                  </a:lnTo>
                  <a:lnTo>
                    <a:pt x="1098829" y="66890"/>
                  </a:lnTo>
                  <a:lnTo>
                    <a:pt x="1129969" y="43078"/>
                  </a:lnTo>
                  <a:lnTo>
                    <a:pt x="1155179" y="38176"/>
                  </a:lnTo>
                  <a:lnTo>
                    <a:pt x="1168463" y="39103"/>
                  </a:lnTo>
                  <a:lnTo>
                    <a:pt x="1212100" y="64541"/>
                  </a:lnTo>
                  <a:lnTo>
                    <a:pt x="1228890" y="101638"/>
                  </a:lnTo>
                  <a:lnTo>
                    <a:pt x="1228890" y="23114"/>
                  </a:lnTo>
                  <a:lnTo>
                    <a:pt x="1209281" y="10579"/>
                  </a:lnTo>
                  <a:lnTo>
                    <a:pt x="1183843" y="2425"/>
                  </a:lnTo>
                  <a:lnTo>
                    <a:pt x="1154658" y="0"/>
                  </a:lnTo>
                  <a:lnTo>
                    <a:pt x="1128649" y="2679"/>
                  </a:lnTo>
                  <a:lnTo>
                    <a:pt x="1085189" y="21932"/>
                  </a:lnTo>
                  <a:lnTo>
                    <a:pt x="1053807" y="58559"/>
                  </a:lnTo>
                  <a:lnTo>
                    <a:pt x="1038186" y="105778"/>
                  </a:lnTo>
                  <a:lnTo>
                    <a:pt x="1036523" y="132943"/>
                  </a:lnTo>
                  <a:lnTo>
                    <a:pt x="1039202" y="163144"/>
                  </a:lnTo>
                  <a:lnTo>
                    <a:pt x="1057922" y="211378"/>
                  </a:lnTo>
                  <a:lnTo>
                    <a:pt x="1093089" y="243382"/>
                  </a:lnTo>
                  <a:lnTo>
                    <a:pt x="1136434" y="259054"/>
                  </a:lnTo>
                  <a:lnTo>
                    <a:pt x="1160653" y="260756"/>
                  </a:lnTo>
                  <a:lnTo>
                    <a:pt x="1183906" y="258521"/>
                  </a:lnTo>
                  <a:lnTo>
                    <a:pt x="1205306" y="252526"/>
                  </a:lnTo>
                  <a:lnTo>
                    <a:pt x="1224876" y="242735"/>
                  </a:lnTo>
                  <a:lnTo>
                    <a:pt x="1242593" y="229184"/>
                  </a:lnTo>
                  <a:lnTo>
                    <a:pt x="1249108" y="222542"/>
                  </a:lnTo>
                  <a:lnTo>
                    <a:pt x="1251089" y="220522"/>
                  </a:lnTo>
                  <a:lnTo>
                    <a:pt x="1258900" y="210896"/>
                  </a:lnTo>
                  <a:lnTo>
                    <a:pt x="1266024" y="200317"/>
                  </a:lnTo>
                  <a:lnTo>
                    <a:pt x="1272463" y="188785"/>
                  </a:lnTo>
                  <a:lnTo>
                    <a:pt x="1236395" y="169583"/>
                  </a:lnTo>
                  <a:lnTo>
                    <a:pt x="1231569" y="179158"/>
                  </a:lnTo>
                  <a:lnTo>
                    <a:pt x="1225753" y="188087"/>
                  </a:lnTo>
                  <a:lnTo>
                    <a:pt x="1187970" y="217690"/>
                  </a:lnTo>
                  <a:lnTo>
                    <a:pt x="1174546" y="221310"/>
                  </a:lnTo>
                  <a:lnTo>
                    <a:pt x="1173975" y="221310"/>
                  </a:lnTo>
                  <a:lnTo>
                    <a:pt x="1160729" y="222542"/>
                  </a:lnTo>
                  <a:lnTo>
                    <a:pt x="1117003" y="210058"/>
                  </a:lnTo>
                  <a:lnTo>
                    <a:pt x="1087374" y="173418"/>
                  </a:lnTo>
                  <a:lnTo>
                    <a:pt x="1080795" y="139484"/>
                  </a:lnTo>
                  <a:lnTo>
                    <a:pt x="1273543" y="1368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0787168" y="6057982"/>
              <a:ext cx="198674" cy="249332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11016900" y="6049784"/>
              <a:ext cx="212725" cy="260985"/>
            </a:xfrm>
            <a:custGeom>
              <a:avLst/>
              <a:gdLst/>
              <a:ahLst/>
              <a:cxnLst/>
              <a:rect l="l" t="t" r="r" b="b"/>
              <a:pathLst>
                <a:path w="212725" h="260985">
                  <a:moveTo>
                    <a:pt x="130676" y="0"/>
                  </a:moveTo>
                  <a:lnTo>
                    <a:pt x="78436" y="10049"/>
                  </a:lnTo>
                  <a:lnTo>
                    <a:pt x="36302" y="38616"/>
                  </a:lnTo>
                  <a:lnTo>
                    <a:pt x="8680" y="81146"/>
                  </a:lnTo>
                  <a:lnTo>
                    <a:pt x="0" y="133116"/>
                  </a:lnTo>
                  <a:lnTo>
                    <a:pt x="2699" y="159929"/>
                  </a:lnTo>
                  <a:lnTo>
                    <a:pt x="21982" y="206074"/>
                  </a:lnTo>
                  <a:lnTo>
                    <a:pt x="58726" y="241188"/>
                  </a:lnTo>
                  <a:lnTo>
                    <a:pt x="106573" y="258881"/>
                  </a:lnTo>
                  <a:lnTo>
                    <a:pt x="134268" y="260798"/>
                  </a:lnTo>
                  <a:lnTo>
                    <a:pt x="155498" y="258897"/>
                  </a:lnTo>
                  <a:lnTo>
                    <a:pt x="175649" y="253807"/>
                  </a:lnTo>
                  <a:lnTo>
                    <a:pt x="194715" y="245527"/>
                  </a:lnTo>
                  <a:lnTo>
                    <a:pt x="212695" y="234055"/>
                  </a:lnTo>
                  <a:lnTo>
                    <a:pt x="211983" y="182727"/>
                  </a:lnTo>
                  <a:lnTo>
                    <a:pt x="195127" y="199933"/>
                  </a:lnTo>
                  <a:lnTo>
                    <a:pt x="176272" y="212318"/>
                  </a:lnTo>
                  <a:lnTo>
                    <a:pt x="155413" y="219880"/>
                  </a:lnTo>
                  <a:lnTo>
                    <a:pt x="132550" y="222621"/>
                  </a:lnTo>
                  <a:lnTo>
                    <a:pt x="115263" y="221327"/>
                  </a:lnTo>
                  <a:lnTo>
                    <a:pt x="70751" y="198999"/>
                  </a:lnTo>
                  <a:lnTo>
                    <a:pt x="46034" y="152221"/>
                  </a:lnTo>
                  <a:lnTo>
                    <a:pt x="44155" y="131912"/>
                  </a:lnTo>
                  <a:lnTo>
                    <a:pt x="45472" y="111548"/>
                  </a:lnTo>
                  <a:lnTo>
                    <a:pt x="68877" y="63820"/>
                  </a:lnTo>
                  <a:lnTo>
                    <a:pt x="113091" y="39992"/>
                  </a:lnTo>
                  <a:lnTo>
                    <a:pt x="130603" y="38208"/>
                  </a:lnTo>
                  <a:lnTo>
                    <a:pt x="153613" y="40200"/>
                  </a:lnTo>
                  <a:lnTo>
                    <a:pt x="174298" y="46853"/>
                  </a:lnTo>
                  <a:lnTo>
                    <a:pt x="192659" y="58164"/>
                  </a:lnTo>
                  <a:lnTo>
                    <a:pt x="208695" y="74133"/>
                  </a:lnTo>
                  <a:lnTo>
                    <a:pt x="207993" y="22805"/>
                  </a:lnTo>
                  <a:lnTo>
                    <a:pt x="190276" y="12604"/>
                  </a:lnTo>
                  <a:lnTo>
                    <a:pt x="171486" y="5402"/>
                  </a:lnTo>
                  <a:lnTo>
                    <a:pt x="151621" y="1201"/>
                  </a:lnTo>
                  <a:lnTo>
                    <a:pt x="1306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1266809" y="6051522"/>
              <a:ext cx="190978" cy="250306"/>
            </a:xfrm>
            <a:prstGeom prst="rect">
              <a:avLst/>
            </a:prstGeom>
          </p:spPr>
        </p:pic>
        <p:sp>
          <p:nvSpPr>
            <p:cNvPr id="88" name="object 88"/>
            <p:cNvSpPr/>
            <p:nvPr/>
          </p:nvSpPr>
          <p:spPr>
            <a:xfrm>
              <a:off x="11513785" y="6239286"/>
              <a:ext cx="86995" cy="149860"/>
            </a:xfrm>
            <a:custGeom>
              <a:avLst/>
              <a:gdLst/>
              <a:ahLst/>
              <a:cxnLst/>
              <a:rect l="l" t="t" r="r" b="b"/>
              <a:pathLst>
                <a:path w="86995" h="149860">
                  <a:moveTo>
                    <a:pt x="47035" y="0"/>
                  </a:moveTo>
                  <a:lnTo>
                    <a:pt x="0" y="138519"/>
                  </a:lnTo>
                  <a:lnTo>
                    <a:pt x="28198" y="149471"/>
                  </a:lnTo>
                  <a:lnTo>
                    <a:pt x="86604" y="13769"/>
                  </a:lnTo>
                  <a:lnTo>
                    <a:pt x="47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1838068" y="6043480"/>
              <a:ext cx="202737" cy="250421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12104772" y="6034800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5">
                  <a:moveTo>
                    <a:pt x="129503" y="0"/>
                  </a:moveTo>
                  <a:lnTo>
                    <a:pt x="77777" y="9957"/>
                  </a:lnTo>
                  <a:lnTo>
                    <a:pt x="36009" y="38292"/>
                  </a:lnTo>
                  <a:lnTo>
                    <a:pt x="8616" y="80612"/>
                  </a:lnTo>
                  <a:lnTo>
                    <a:pt x="43" y="131891"/>
                  </a:lnTo>
                  <a:lnTo>
                    <a:pt x="0" y="132498"/>
                  </a:lnTo>
                  <a:lnTo>
                    <a:pt x="10055" y="183739"/>
                  </a:lnTo>
                  <a:lnTo>
                    <a:pt x="38585" y="225092"/>
                  </a:lnTo>
                  <a:lnTo>
                    <a:pt x="81115" y="252261"/>
                  </a:lnTo>
                  <a:lnTo>
                    <a:pt x="133084" y="260787"/>
                  </a:lnTo>
                  <a:lnTo>
                    <a:pt x="160194" y="258101"/>
                  </a:lnTo>
                  <a:lnTo>
                    <a:pt x="184809" y="250827"/>
                  </a:lnTo>
                  <a:lnTo>
                    <a:pt x="206933" y="238962"/>
                  </a:lnTo>
                  <a:lnTo>
                    <a:pt x="226469" y="222590"/>
                  </a:lnTo>
                  <a:lnTo>
                    <a:pt x="132571" y="222590"/>
                  </a:lnTo>
                  <a:lnTo>
                    <a:pt x="115277" y="221303"/>
                  </a:lnTo>
                  <a:lnTo>
                    <a:pt x="70762" y="198988"/>
                  </a:lnTo>
                  <a:lnTo>
                    <a:pt x="46057" y="152203"/>
                  </a:lnTo>
                  <a:lnTo>
                    <a:pt x="44232" y="132498"/>
                  </a:lnTo>
                  <a:lnTo>
                    <a:pt x="44176" y="131891"/>
                  </a:lnTo>
                  <a:lnTo>
                    <a:pt x="49980" y="93392"/>
                  </a:lnTo>
                  <a:lnTo>
                    <a:pt x="81811" y="52789"/>
                  </a:lnTo>
                  <a:lnTo>
                    <a:pt x="128994" y="38292"/>
                  </a:lnTo>
                  <a:lnTo>
                    <a:pt x="226201" y="38292"/>
                  </a:lnTo>
                  <a:lnTo>
                    <a:pt x="223993" y="35695"/>
                  </a:lnTo>
                  <a:lnTo>
                    <a:pt x="203912" y="19787"/>
                  </a:lnTo>
                  <a:lnTo>
                    <a:pt x="181472" y="8533"/>
                  </a:lnTo>
                  <a:lnTo>
                    <a:pt x="156670" y="1937"/>
                  </a:lnTo>
                  <a:lnTo>
                    <a:pt x="129503" y="0"/>
                  </a:lnTo>
                  <a:close/>
                </a:path>
                <a:path w="262890" h="260985">
                  <a:moveTo>
                    <a:pt x="226201" y="38292"/>
                  </a:moveTo>
                  <a:lnTo>
                    <a:pt x="131440" y="38292"/>
                  </a:lnTo>
                  <a:lnTo>
                    <a:pt x="147549" y="39476"/>
                  </a:lnTo>
                  <a:lnTo>
                    <a:pt x="163743" y="43845"/>
                  </a:lnTo>
                  <a:lnTo>
                    <a:pt x="203411" y="75085"/>
                  </a:lnTo>
                  <a:lnTo>
                    <a:pt x="218377" y="128875"/>
                  </a:lnTo>
                  <a:lnTo>
                    <a:pt x="218433" y="129493"/>
                  </a:lnTo>
                  <a:lnTo>
                    <a:pt x="212540" y="167926"/>
                  </a:lnTo>
                  <a:lnTo>
                    <a:pt x="180377" y="208174"/>
                  </a:lnTo>
                  <a:lnTo>
                    <a:pt x="132571" y="222590"/>
                  </a:lnTo>
                  <a:lnTo>
                    <a:pt x="226501" y="222590"/>
                  </a:lnTo>
                  <a:lnTo>
                    <a:pt x="253971" y="180340"/>
                  </a:lnTo>
                  <a:lnTo>
                    <a:pt x="262543" y="129493"/>
                  </a:lnTo>
                  <a:lnTo>
                    <a:pt x="262588" y="128875"/>
                  </a:lnTo>
                  <a:lnTo>
                    <a:pt x="259887" y="101801"/>
                  </a:lnTo>
                  <a:lnTo>
                    <a:pt x="252624" y="77483"/>
                  </a:lnTo>
                  <a:lnTo>
                    <a:pt x="252553" y="77247"/>
                  </a:lnTo>
                  <a:lnTo>
                    <a:pt x="240588" y="55212"/>
                  </a:lnTo>
                  <a:lnTo>
                    <a:pt x="226201" y="382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2395496" y="6035795"/>
              <a:ext cx="198674" cy="249343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2625172" y="6008566"/>
              <a:ext cx="902335" cy="405130"/>
            </a:xfrm>
            <a:custGeom>
              <a:avLst/>
              <a:gdLst/>
              <a:ahLst/>
              <a:cxnLst/>
              <a:rect l="l" t="t" r="r" b="b"/>
              <a:pathLst>
                <a:path w="902334" h="405129">
                  <a:moveTo>
                    <a:pt x="262585" y="147942"/>
                  </a:moveTo>
                  <a:lnTo>
                    <a:pt x="252628" y="96545"/>
                  </a:lnTo>
                  <a:lnTo>
                    <a:pt x="226199" y="57353"/>
                  </a:lnTo>
                  <a:lnTo>
                    <a:pt x="218427" y="50355"/>
                  </a:lnTo>
                  <a:lnTo>
                    <a:pt x="218427" y="148564"/>
                  </a:lnTo>
                  <a:lnTo>
                    <a:pt x="217106" y="168910"/>
                  </a:lnTo>
                  <a:lnTo>
                    <a:pt x="193687" y="216357"/>
                  </a:lnTo>
                  <a:lnTo>
                    <a:pt x="149821" y="239890"/>
                  </a:lnTo>
                  <a:lnTo>
                    <a:pt x="132575" y="241655"/>
                  </a:lnTo>
                  <a:lnTo>
                    <a:pt x="115277" y="240372"/>
                  </a:lnTo>
                  <a:lnTo>
                    <a:pt x="70764" y="218059"/>
                  </a:lnTo>
                  <a:lnTo>
                    <a:pt x="46050" y="171272"/>
                  </a:lnTo>
                  <a:lnTo>
                    <a:pt x="44234" y="151561"/>
                  </a:lnTo>
                  <a:lnTo>
                    <a:pt x="44170" y="150964"/>
                  </a:lnTo>
                  <a:lnTo>
                    <a:pt x="49974" y="112458"/>
                  </a:lnTo>
                  <a:lnTo>
                    <a:pt x="81813" y="71856"/>
                  </a:lnTo>
                  <a:lnTo>
                    <a:pt x="128993" y="57353"/>
                  </a:lnTo>
                  <a:lnTo>
                    <a:pt x="131445" y="57353"/>
                  </a:lnTo>
                  <a:lnTo>
                    <a:pt x="178600" y="70358"/>
                  </a:lnTo>
                  <a:lnTo>
                    <a:pt x="211556" y="109855"/>
                  </a:lnTo>
                  <a:lnTo>
                    <a:pt x="218376" y="147942"/>
                  </a:lnTo>
                  <a:lnTo>
                    <a:pt x="218427" y="148564"/>
                  </a:lnTo>
                  <a:lnTo>
                    <a:pt x="218427" y="50355"/>
                  </a:lnTo>
                  <a:lnTo>
                    <a:pt x="203911" y="38849"/>
                  </a:lnTo>
                  <a:lnTo>
                    <a:pt x="181470" y="27597"/>
                  </a:lnTo>
                  <a:lnTo>
                    <a:pt x="156667" y="21005"/>
                  </a:lnTo>
                  <a:lnTo>
                    <a:pt x="129501" y="19062"/>
                  </a:lnTo>
                  <a:lnTo>
                    <a:pt x="102387" y="21755"/>
                  </a:lnTo>
                  <a:lnTo>
                    <a:pt x="55638" y="40894"/>
                  </a:lnTo>
                  <a:lnTo>
                    <a:pt x="19964" y="77330"/>
                  </a:lnTo>
                  <a:lnTo>
                    <a:pt x="1955" y="124421"/>
                  </a:lnTo>
                  <a:lnTo>
                    <a:pt x="0" y="151561"/>
                  </a:lnTo>
                  <a:lnTo>
                    <a:pt x="2705" y="178396"/>
                  </a:lnTo>
                  <a:lnTo>
                    <a:pt x="21996" y="224688"/>
                  </a:lnTo>
                  <a:lnTo>
                    <a:pt x="58661" y="260083"/>
                  </a:lnTo>
                  <a:lnTo>
                    <a:pt x="105918" y="277926"/>
                  </a:lnTo>
                  <a:lnTo>
                    <a:pt x="133083" y="279857"/>
                  </a:lnTo>
                  <a:lnTo>
                    <a:pt x="160185" y="277164"/>
                  </a:lnTo>
                  <a:lnTo>
                    <a:pt x="184797" y="269900"/>
                  </a:lnTo>
                  <a:lnTo>
                    <a:pt x="206933" y="258025"/>
                  </a:lnTo>
                  <a:lnTo>
                    <a:pt x="226466" y="241655"/>
                  </a:lnTo>
                  <a:lnTo>
                    <a:pt x="242620" y="221653"/>
                  </a:lnTo>
                  <a:lnTo>
                    <a:pt x="253974" y="199402"/>
                  </a:lnTo>
                  <a:lnTo>
                    <a:pt x="260629" y="174840"/>
                  </a:lnTo>
                  <a:lnTo>
                    <a:pt x="262547" y="148564"/>
                  </a:lnTo>
                  <a:lnTo>
                    <a:pt x="262585" y="147942"/>
                  </a:lnTo>
                  <a:close/>
                </a:path>
                <a:path w="902334" h="405129">
                  <a:moveTo>
                    <a:pt x="623493" y="265925"/>
                  </a:moveTo>
                  <a:lnTo>
                    <a:pt x="560146" y="0"/>
                  </a:lnTo>
                  <a:lnTo>
                    <a:pt x="462661" y="203098"/>
                  </a:lnTo>
                  <a:lnTo>
                    <a:pt x="357238" y="2794"/>
                  </a:lnTo>
                  <a:lnTo>
                    <a:pt x="301231" y="270370"/>
                  </a:lnTo>
                  <a:lnTo>
                    <a:pt x="345414" y="269760"/>
                  </a:lnTo>
                  <a:lnTo>
                    <a:pt x="374904" y="115938"/>
                  </a:lnTo>
                  <a:lnTo>
                    <a:pt x="462610" y="285457"/>
                  </a:lnTo>
                  <a:lnTo>
                    <a:pt x="544410" y="113601"/>
                  </a:lnTo>
                  <a:lnTo>
                    <a:pt x="579335" y="266534"/>
                  </a:lnTo>
                  <a:lnTo>
                    <a:pt x="623493" y="265925"/>
                  </a:lnTo>
                  <a:close/>
                </a:path>
                <a:path w="902334" h="405129">
                  <a:moveTo>
                    <a:pt x="901801" y="14376"/>
                  </a:moveTo>
                  <a:lnTo>
                    <a:pt x="854062" y="15036"/>
                  </a:lnTo>
                  <a:lnTo>
                    <a:pt x="775944" y="193408"/>
                  </a:lnTo>
                  <a:lnTo>
                    <a:pt x="685761" y="17348"/>
                  </a:lnTo>
                  <a:lnTo>
                    <a:pt x="636841" y="18034"/>
                  </a:lnTo>
                  <a:lnTo>
                    <a:pt x="753910" y="240855"/>
                  </a:lnTo>
                  <a:lnTo>
                    <a:pt x="676198" y="404876"/>
                  </a:lnTo>
                  <a:lnTo>
                    <a:pt x="723938" y="404228"/>
                  </a:lnTo>
                  <a:lnTo>
                    <a:pt x="901801" y="1437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3704169" y="6017963"/>
              <a:ext cx="186025" cy="248275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3932099" y="6014612"/>
              <a:ext cx="198674" cy="249343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14161778" y="6006434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5">
                  <a:moveTo>
                    <a:pt x="129503" y="0"/>
                  </a:moveTo>
                  <a:lnTo>
                    <a:pt x="77773" y="9956"/>
                  </a:lnTo>
                  <a:lnTo>
                    <a:pt x="36009" y="38281"/>
                  </a:lnTo>
                  <a:lnTo>
                    <a:pt x="8616" y="80611"/>
                  </a:lnTo>
                  <a:lnTo>
                    <a:pt x="44" y="131880"/>
                  </a:lnTo>
                  <a:lnTo>
                    <a:pt x="0" y="132498"/>
                  </a:lnTo>
                  <a:lnTo>
                    <a:pt x="10056" y="183737"/>
                  </a:lnTo>
                  <a:lnTo>
                    <a:pt x="38585" y="225092"/>
                  </a:lnTo>
                  <a:lnTo>
                    <a:pt x="81111" y="252258"/>
                  </a:lnTo>
                  <a:lnTo>
                    <a:pt x="133084" y="260787"/>
                  </a:lnTo>
                  <a:lnTo>
                    <a:pt x="160190" y="258101"/>
                  </a:lnTo>
                  <a:lnTo>
                    <a:pt x="184805" y="250826"/>
                  </a:lnTo>
                  <a:lnTo>
                    <a:pt x="206932" y="238958"/>
                  </a:lnTo>
                  <a:lnTo>
                    <a:pt x="226456" y="222590"/>
                  </a:lnTo>
                  <a:lnTo>
                    <a:pt x="132571" y="222590"/>
                  </a:lnTo>
                  <a:lnTo>
                    <a:pt x="115277" y="221303"/>
                  </a:lnTo>
                  <a:lnTo>
                    <a:pt x="70762" y="198988"/>
                  </a:lnTo>
                  <a:lnTo>
                    <a:pt x="46057" y="152195"/>
                  </a:lnTo>
                  <a:lnTo>
                    <a:pt x="44233" y="132498"/>
                  </a:lnTo>
                  <a:lnTo>
                    <a:pt x="44176" y="131880"/>
                  </a:lnTo>
                  <a:lnTo>
                    <a:pt x="49980" y="93387"/>
                  </a:lnTo>
                  <a:lnTo>
                    <a:pt x="81811" y="52783"/>
                  </a:lnTo>
                  <a:lnTo>
                    <a:pt x="129093" y="38281"/>
                  </a:lnTo>
                  <a:lnTo>
                    <a:pt x="226192" y="38281"/>
                  </a:lnTo>
                  <a:lnTo>
                    <a:pt x="223993" y="35695"/>
                  </a:lnTo>
                  <a:lnTo>
                    <a:pt x="203910" y="19782"/>
                  </a:lnTo>
                  <a:lnTo>
                    <a:pt x="181468" y="8529"/>
                  </a:lnTo>
                  <a:lnTo>
                    <a:pt x="156666" y="1935"/>
                  </a:lnTo>
                  <a:lnTo>
                    <a:pt x="129503" y="0"/>
                  </a:lnTo>
                  <a:close/>
                </a:path>
                <a:path w="262890" h="260985">
                  <a:moveTo>
                    <a:pt x="226192" y="38281"/>
                  </a:moveTo>
                  <a:lnTo>
                    <a:pt x="131300" y="38281"/>
                  </a:lnTo>
                  <a:lnTo>
                    <a:pt x="147549" y="39475"/>
                  </a:lnTo>
                  <a:lnTo>
                    <a:pt x="163743" y="43840"/>
                  </a:lnTo>
                  <a:lnTo>
                    <a:pt x="203411" y="75075"/>
                  </a:lnTo>
                  <a:lnTo>
                    <a:pt x="218377" y="128875"/>
                  </a:lnTo>
                  <a:lnTo>
                    <a:pt x="218433" y="129482"/>
                  </a:lnTo>
                  <a:lnTo>
                    <a:pt x="217105" y="149836"/>
                  </a:lnTo>
                  <a:lnTo>
                    <a:pt x="193690" y="197281"/>
                  </a:lnTo>
                  <a:lnTo>
                    <a:pt x="149819" y="220826"/>
                  </a:lnTo>
                  <a:lnTo>
                    <a:pt x="132571" y="222590"/>
                  </a:lnTo>
                  <a:lnTo>
                    <a:pt x="226493" y="222590"/>
                  </a:lnTo>
                  <a:lnTo>
                    <a:pt x="253967" y="180338"/>
                  </a:lnTo>
                  <a:lnTo>
                    <a:pt x="262544" y="129482"/>
                  </a:lnTo>
                  <a:lnTo>
                    <a:pt x="262588" y="128875"/>
                  </a:lnTo>
                  <a:lnTo>
                    <a:pt x="259883" y="101800"/>
                  </a:lnTo>
                  <a:lnTo>
                    <a:pt x="252621" y="77481"/>
                  </a:lnTo>
                  <a:lnTo>
                    <a:pt x="252549" y="77243"/>
                  </a:lnTo>
                  <a:lnTo>
                    <a:pt x="240587" y="55208"/>
                  </a:lnTo>
                  <a:lnTo>
                    <a:pt x="226192" y="3828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532832" y="6902114"/>
              <a:ext cx="186036" cy="2482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1782800" y="6889464"/>
              <a:ext cx="499745" cy="265430"/>
            </a:xfrm>
            <a:custGeom>
              <a:avLst/>
              <a:gdLst/>
              <a:ahLst/>
              <a:cxnLst/>
              <a:rect l="l" t="t" r="r" b="b"/>
              <a:pathLst>
                <a:path w="499744" h="265429">
                  <a:moveTo>
                    <a:pt x="237032" y="140982"/>
                  </a:moveTo>
                  <a:lnTo>
                    <a:pt x="235864" y="113677"/>
                  </a:lnTo>
                  <a:lnTo>
                    <a:pt x="234784" y="107784"/>
                  </a:lnTo>
                  <a:lnTo>
                    <a:pt x="231381" y="89115"/>
                  </a:lnTo>
                  <a:lnTo>
                    <a:pt x="212458" y="48209"/>
                  </a:lnTo>
                  <a:lnTo>
                    <a:pt x="192354" y="27254"/>
                  </a:lnTo>
                  <a:lnTo>
                    <a:pt x="192354" y="105778"/>
                  </a:lnTo>
                  <a:lnTo>
                    <a:pt x="46761" y="107784"/>
                  </a:lnTo>
                  <a:lnTo>
                    <a:pt x="62306" y="71031"/>
                  </a:lnTo>
                  <a:lnTo>
                    <a:pt x="93433" y="47231"/>
                  </a:lnTo>
                  <a:lnTo>
                    <a:pt x="118668" y="42316"/>
                  </a:lnTo>
                  <a:lnTo>
                    <a:pt x="131940" y="43243"/>
                  </a:lnTo>
                  <a:lnTo>
                    <a:pt x="175577" y="68681"/>
                  </a:lnTo>
                  <a:lnTo>
                    <a:pt x="192354" y="105778"/>
                  </a:lnTo>
                  <a:lnTo>
                    <a:pt x="192354" y="27254"/>
                  </a:lnTo>
                  <a:lnTo>
                    <a:pt x="172758" y="14719"/>
                  </a:lnTo>
                  <a:lnTo>
                    <a:pt x="147307" y="6565"/>
                  </a:lnTo>
                  <a:lnTo>
                    <a:pt x="118135" y="4127"/>
                  </a:lnTo>
                  <a:lnTo>
                    <a:pt x="92113" y="6819"/>
                  </a:lnTo>
                  <a:lnTo>
                    <a:pt x="48666" y="26073"/>
                  </a:lnTo>
                  <a:lnTo>
                    <a:pt x="17272" y="62699"/>
                  </a:lnTo>
                  <a:lnTo>
                    <a:pt x="1651" y="109918"/>
                  </a:lnTo>
                  <a:lnTo>
                    <a:pt x="0" y="137083"/>
                  </a:lnTo>
                  <a:lnTo>
                    <a:pt x="2667" y="167284"/>
                  </a:lnTo>
                  <a:lnTo>
                    <a:pt x="21386" y="215519"/>
                  </a:lnTo>
                  <a:lnTo>
                    <a:pt x="56565" y="247523"/>
                  </a:lnTo>
                  <a:lnTo>
                    <a:pt x="99910" y="263194"/>
                  </a:lnTo>
                  <a:lnTo>
                    <a:pt x="124129" y="264883"/>
                  </a:lnTo>
                  <a:lnTo>
                    <a:pt x="147383" y="262674"/>
                  </a:lnTo>
                  <a:lnTo>
                    <a:pt x="168783" y="256667"/>
                  </a:lnTo>
                  <a:lnTo>
                    <a:pt x="188341" y="246888"/>
                  </a:lnTo>
                  <a:lnTo>
                    <a:pt x="206070" y="233324"/>
                  </a:lnTo>
                  <a:lnTo>
                    <a:pt x="212572" y="226682"/>
                  </a:lnTo>
                  <a:lnTo>
                    <a:pt x="214566" y="224663"/>
                  </a:lnTo>
                  <a:lnTo>
                    <a:pt x="222377" y="215036"/>
                  </a:lnTo>
                  <a:lnTo>
                    <a:pt x="229501" y="204457"/>
                  </a:lnTo>
                  <a:lnTo>
                    <a:pt x="235940" y="192925"/>
                  </a:lnTo>
                  <a:lnTo>
                    <a:pt x="199859" y="173723"/>
                  </a:lnTo>
                  <a:lnTo>
                    <a:pt x="195033" y="183299"/>
                  </a:lnTo>
                  <a:lnTo>
                    <a:pt x="189230" y="192227"/>
                  </a:lnTo>
                  <a:lnTo>
                    <a:pt x="151447" y="221830"/>
                  </a:lnTo>
                  <a:lnTo>
                    <a:pt x="138023" y="225450"/>
                  </a:lnTo>
                  <a:lnTo>
                    <a:pt x="137452" y="225450"/>
                  </a:lnTo>
                  <a:lnTo>
                    <a:pt x="124206" y="226682"/>
                  </a:lnTo>
                  <a:lnTo>
                    <a:pt x="80479" y="214198"/>
                  </a:lnTo>
                  <a:lnTo>
                    <a:pt x="50850" y="177571"/>
                  </a:lnTo>
                  <a:lnTo>
                    <a:pt x="44272" y="143637"/>
                  </a:lnTo>
                  <a:lnTo>
                    <a:pt x="237032" y="140982"/>
                  </a:lnTo>
                  <a:close/>
                </a:path>
                <a:path w="499744" h="265429">
                  <a:moveTo>
                    <a:pt x="499745" y="234048"/>
                  </a:moveTo>
                  <a:lnTo>
                    <a:pt x="499033" y="182727"/>
                  </a:lnTo>
                  <a:lnTo>
                    <a:pt x="482180" y="199936"/>
                  </a:lnTo>
                  <a:lnTo>
                    <a:pt x="463321" y="212318"/>
                  </a:lnTo>
                  <a:lnTo>
                    <a:pt x="442468" y="219875"/>
                  </a:lnTo>
                  <a:lnTo>
                    <a:pt x="419595" y="222618"/>
                  </a:lnTo>
                  <a:lnTo>
                    <a:pt x="402310" y="221322"/>
                  </a:lnTo>
                  <a:lnTo>
                    <a:pt x="357809" y="199009"/>
                  </a:lnTo>
                  <a:lnTo>
                    <a:pt x="333095" y="152222"/>
                  </a:lnTo>
                  <a:lnTo>
                    <a:pt x="331216" y="131914"/>
                  </a:lnTo>
                  <a:lnTo>
                    <a:pt x="332524" y="111544"/>
                  </a:lnTo>
                  <a:lnTo>
                    <a:pt x="355930" y="63830"/>
                  </a:lnTo>
                  <a:lnTo>
                    <a:pt x="400138" y="39992"/>
                  </a:lnTo>
                  <a:lnTo>
                    <a:pt x="417652" y="38201"/>
                  </a:lnTo>
                  <a:lnTo>
                    <a:pt x="440664" y="40208"/>
                  </a:lnTo>
                  <a:lnTo>
                    <a:pt x="461352" y="46863"/>
                  </a:lnTo>
                  <a:lnTo>
                    <a:pt x="479717" y="58166"/>
                  </a:lnTo>
                  <a:lnTo>
                    <a:pt x="495744" y="74142"/>
                  </a:lnTo>
                  <a:lnTo>
                    <a:pt x="495046" y="22809"/>
                  </a:lnTo>
                  <a:lnTo>
                    <a:pt x="477329" y="12611"/>
                  </a:lnTo>
                  <a:lnTo>
                    <a:pt x="458533" y="5410"/>
                  </a:lnTo>
                  <a:lnTo>
                    <a:pt x="438670" y="1206"/>
                  </a:lnTo>
                  <a:lnTo>
                    <a:pt x="417715" y="0"/>
                  </a:lnTo>
                  <a:lnTo>
                    <a:pt x="390334" y="2717"/>
                  </a:lnTo>
                  <a:lnTo>
                    <a:pt x="343154" y="22021"/>
                  </a:lnTo>
                  <a:lnTo>
                    <a:pt x="307174" y="58699"/>
                  </a:lnTo>
                  <a:lnTo>
                    <a:pt x="289013" y="105956"/>
                  </a:lnTo>
                  <a:lnTo>
                    <a:pt x="287045" y="133121"/>
                  </a:lnTo>
                  <a:lnTo>
                    <a:pt x="289750" y="159931"/>
                  </a:lnTo>
                  <a:lnTo>
                    <a:pt x="309029" y="206070"/>
                  </a:lnTo>
                  <a:lnTo>
                    <a:pt x="345782" y="241185"/>
                  </a:lnTo>
                  <a:lnTo>
                    <a:pt x="393623" y="258876"/>
                  </a:lnTo>
                  <a:lnTo>
                    <a:pt x="421309" y="260794"/>
                  </a:lnTo>
                  <a:lnTo>
                    <a:pt x="442544" y="258902"/>
                  </a:lnTo>
                  <a:lnTo>
                    <a:pt x="462699" y="253809"/>
                  </a:lnTo>
                  <a:lnTo>
                    <a:pt x="481761" y="245529"/>
                  </a:lnTo>
                  <a:lnTo>
                    <a:pt x="499745" y="23404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8" name="object 98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2309207" y="6891193"/>
              <a:ext cx="198685" cy="249332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552697" y="6887769"/>
              <a:ext cx="206328" cy="250463"/>
            </a:xfrm>
            <a:prstGeom prst="rect">
              <a:avLst/>
            </a:prstGeom>
          </p:spPr>
        </p:pic>
        <p:sp>
          <p:nvSpPr>
            <p:cNvPr id="100" name="object 100"/>
            <p:cNvSpPr/>
            <p:nvPr/>
          </p:nvSpPr>
          <p:spPr>
            <a:xfrm>
              <a:off x="2836760" y="6702697"/>
              <a:ext cx="1617980" cy="556895"/>
            </a:xfrm>
            <a:custGeom>
              <a:avLst/>
              <a:gdLst/>
              <a:ahLst/>
              <a:cxnLst/>
              <a:rect l="l" t="t" r="r" b="b"/>
              <a:pathLst>
                <a:path w="1617979" h="556895">
                  <a:moveTo>
                    <a:pt x="183794" y="352742"/>
                  </a:moveTo>
                  <a:lnTo>
                    <a:pt x="182384" y="337197"/>
                  </a:lnTo>
                  <a:lnTo>
                    <a:pt x="178600" y="323405"/>
                  </a:lnTo>
                  <a:lnTo>
                    <a:pt x="174764" y="315887"/>
                  </a:lnTo>
                  <a:lnTo>
                    <a:pt x="172466" y="311365"/>
                  </a:lnTo>
                  <a:lnTo>
                    <a:pt x="163957" y="301078"/>
                  </a:lnTo>
                  <a:lnTo>
                    <a:pt x="150152" y="290550"/>
                  </a:lnTo>
                  <a:lnTo>
                    <a:pt x="139636" y="286029"/>
                  </a:lnTo>
                  <a:lnTo>
                    <a:pt x="139636" y="353339"/>
                  </a:lnTo>
                  <a:lnTo>
                    <a:pt x="138760" y="363169"/>
                  </a:lnTo>
                  <a:lnTo>
                    <a:pt x="108788" y="390321"/>
                  </a:lnTo>
                  <a:lnTo>
                    <a:pt x="45859" y="392823"/>
                  </a:lnTo>
                  <a:lnTo>
                    <a:pt x="45173" y="343357"/>
                  </a:lnTo>
                  <a:lnTo>
                    <a:pt x="45059" y="334899"/>
                  </a:lnTo>
                  <a:lnTo>
                    <a:pt x="44958" y="327952"/>
                  </a:lnTo>
                  <a:lnTo>
                    <a:pt x="44843" y="319481"/>
                  </a:lnTo>
                  <a:lnTo>
                    <a:pt x="44805" y="316433"/>
                  </a:lnTo>
                  <a:lnTo>
                    <a:pt x="85382" y="315887"/>
                  </a:lnTo>
                  <a:lnTo>
                    <a:pt x="123685" y="322516"/>
                  </a:lnTo>
                  <a:lnTo>
                    <a:pt x="139560" y="352742"/>
                  </a:lnTo>
                  <a:lnTo>
                    <a:pt x="139636" y="353339"/>
                  </a:lnTo>
                  <a:lnTo>
                    <a:pt x="139636" y="286029"/>
                  </a:lnTo>
                  <a:lnTo>
                    <a:pt x="132969" y="283146"/>
                  </a:lnTo>
                  <a:lnTo>
                    <a:pt x="112395" y="278841"/>
                  </a:lnTo>
                  <a:lnTo>
                    <a:pt x="100571" y="278244"/>
                  </a:lnTo>
                  <a:lnTo>
                    <a:pt x="88430" y="277634"/>
                  </a:lnTo>
                  <a:lnTo>
                    <a:pt x="44272" y="278244"/>
                  </a:lnTo>
                  <a:lnTo>
                    <a:pt x="42976" y="183946"/>
                  </a:lnTo>
                  <a:lnTo>
                    <a:pt x="42964" y="183349"/>
                  </a:lnTo>
                  <a:lnTo>
                    <a:pt x="0" y="183946"/>
                  </a:lnTo>
                  <a:lnTo>
                    <a:pt x="3225" y="417855"/>
                  </a:lnTo>
                  <a:lnTo>
                    <a:pt x="3327" y="424611"/>
                  </a:lnTo>
                  <a:lnTo>
                    <a:pt x="3416" y="431609"/>
                  </a:lnTo>
                  <a:lnTo>
                    <a:pt x="89954" y="430428"/>
                  </a:lnTo>
                  <a:lnTo>
                    <a:pt x="133438" y="424611"/>
                  </a:lnTo>
                  <a:lnTo>
                    <a:pt x="171970" y="397103"/>
                  </a:lnTo>
                  <a:lnTo>
                    <a:pt x="183743" y="353339"/>
                  </a:lnTo>
                  <a:lnTo>
                    <a:pt x="183794" y="352742"/>
                  </a:lnTo>
                  <a:close/>
                </a:path>
                <a:path w="1617979" h="556895">
                  <a:moveTo>
                    <a:pt x="257657" y="428104"/>
                  </a:moveTo>
                  <a:lnTo>
                    <a:pt x="254228" y="181038"/>
                  </a:lnTo>
                  <a:lnTo>
                    <a:pt x="254215" y="180441"/>
                  </a:lnTo>
                  <a:lnTo>
                    <a:pt x="211251" y="181038"/>
                  </a:lnTo>
                  <a:lnTo>
                    <a:pt x="214668" y="428104"/>
                  </a:lnTo>
                  <a:lnTo>
                    <a:pt x="214680" y="428701"/>
                  </a:lnTo>
                  <a:lnTo>
                    <a:pt x="257657" y="428104"/>
                  </a:lnTo>
                  <a:close/>
                </a:path>
                <a:path w="1617979" h="556895">
                  <a:moveTo>
                    <a:pt x="528459" y="69824"/>
                  </a:moveTo>
                  <a:lnTo>
                    <a:pt x="492467" y="56616"/>
                  </a:lnTo>
                  <a:lnTo>
                    <a:pt x="485546" y="72212"/>
                  </a:lnTo>
                  <a:lnTo>
                    <a:pt x="485482" y="72377"/>
                  </a:lnTo>
                  <a:lnTo>
                    <a:pt x="474776" y="83705"/>
                  </a:lnTo>
                  <a:lnTo>
                    <a:pt x="460362" y="90614"/>
                  </a:lnTo>
                  <a:lnTo>
                    <a:pt x="442239" y="93103"/>
                  </a:lnTo>
                  <a:lnTo>
                    <a:pt x="424040" y="91109"/>
                  </a:lnTo>
                  <a:lnTo>
                    <a:pt x="409435" y="84607"/>
                  </a:lnTo>
                  <a:lnTo>
                    <a:pt x="398424" y="73571"/>
                  </a:lnTo>
                  <a:lnTo>
                    <a:pt x="391007" y="58013"/>
                  </a:lnTo>
                  <a:lnTo>
                    <a:pt x="355384" y="72212"/>
                  </a:lnTo>
                  <a:lnTo>
                    <a:pt x="377736" y="105829"/>
                  </a:lnTo>
                  <a:lnTo>
                    <a:pt x="413651" y="125437"/>
                  </a:lnTo>
                  <a:lnTo>
                    <a:pt x="442734" y="128917"/>
                  </a:lnTo>
                  <a:lnTo>
                    <a:pt x="457720" y="127736"/>
                  </a:lnTo>
                  <a:lnTo>
                    <a:pt x="496519" y="112649"/>
                  </a:lnTo>
                  <a:lnTo>
                    <a:pt x="523024" y="82626"/>
                  </a:lnTo>
                  <a:lnTo>
                    <a:pt x="528459" y="69824"/>
                  </a:lnTo>
                  <a:close/>
                </a:path>
                <a:path w="1617979" h="556895">
                  <a:moveTo>
                    <a:pt x="551268" y="424078"/>
                  </a:moveTo>
                  <a:lnTo>
                    <a:pt x="548995" y="259359"/>
                  </a:lnTo>
                  <a:lnTo>
                    <a:pt x="547585" y="157314"/>
                  </a:lnTo>
                  <a:lnTo>
                    <a:pt x="380606" y="342265"/>
                  </a:lnTo>
                  <a:lnTo>
                    <a:pt x="378358" y="179324"/>
                  </a:lnTo>
                  <a:lnTo>
                    <a:pt x="378345" y="178739"/>
                  </a:lnTo>
                  <a:lnTo>
                    <a:pt x="335381" y="179324"/>
                  </a:lnTo>
                  <a:lnTo>
                    <a:pt x="339039" y="444322"/>
                  </a:lnTo>
                  <a:lnTo>
                    <a:pt x="431177" y="342265"/>
                  </a:lnTo>
                  <a:lnTo>
                    <a:pt x="506018" y="259359"/>
                  </a:lnTo>
                  <a:lnTo>
                    <a:pt x="508292" y="424078"/>
                  </a:lnTo>
                  <a:lnTo>
                    <a:pt x="508304" y="424662"/>
                  </a:lnTo>
                  <a:lnTo>
                    <a:pt x="551268" y="424078"/>
                  </a:lnTo>
                  <a:close/>
                </a:path>
                <a:path w="1617979" h="556895">
                  <a:moveTo>
                    <a:pt x="1016838" y="294678"/>
                  </a:moveTo>
                  <a:lnTo>
                    <a:pt x="1006957" y="243789"/>
                  </a:lnTo>
                  <a:lnTo>
                    <a:pt x="980414" y="203987"/>
                  </a:lnTo>
                  <a:lnTo>
                    <a:pt x="972667" y="197040"/>
                  </a:lnTo>
                  <a:lnTo>
                    <a:pt x="972667" y="295300"/>
                  </a:lnTo>
                  <a:lnTo>
                    <a:pt x="971346" y="315645"/>
                  </a:lnTo>
                  <a:lnTo>
                    <a:pt x="947928" y="363080"/>
                  </a:lnTo>
                  <a:lnTo>
                    <a:pt x="904049" y="386626"/>
                  </a:lnTo>
                  <a:lnTo>
                    <a:pt x="886802" y="388391"/>
                  </a:lnTo>
                  <a:lnTo>
                    <a:pt x="869518" y="387108"/>
                  </a:lnTo>
                  <a:lnTo>
                    <a:pt x="825004" y="364794"/>
                  </a:lnTo>
                  <a:lnTo>
                    <a:pt x="800290" y="318008"/>
                  </a:lnTo>
                  <a:lnTo>
                    <a:pt x="798410" y="297688"/>
                  </a:lnTo>
                  <a:lnTo>
                    <a:pt x="799706" y="277329"/>
                  </a:lnTo>
                  <a:lnTo>
                    <a:pt x="822833" y="229616"/>
                  </a:lnTo>
                  <a:lnTo>
                    <a:pt x="866762" y="205778"/>
                  </a:lnTo>
                  <a:lnTo>
                    <a:pt x="884250" y="203987"/>
                  </a:lnTo>
                  <a:lnTo>
                    <a:pt x="901788" y="205282"/>
                  </a:lnTo>
                  <a:lnTo>
                    <a:pt x="946378" y="227609"/>
                  </a:lnTo>
                  <a:lnTo>
                    <a:pt x="970800" y="274726"/>
                  </a:lnTo>
                  <a:lnTo>
                    <a:pt x="972604" y="294678"/>
                  </a:lnTo>
                  <a:lnTo>
                    <a:pt x="972667" y="295300"/>
                  </a:lnTo>
                  <a:lnTo>
                    <a:pt x="972667" y="197040"/>
                  </a:lnTo>
                  <a:lnTo>
                    <a:pt x="959091" y="185915"/>
                  </a:lnTo>
                  <a:lnTo>
                    <a:pt x="937044" y="174459"/>
                  </a:lnTo>
                  <a:lnTo>
                    <a:pt x="912723" y="167754"/>
                  </a:lnTo>
                  <a:lnTo>
                    <a:pt x="886117" y="165773"/>
                  </a:lnTo>
                  <a:lnTo>
                    <a:pt x="856805" y="169011"/>
                  </a:lnTo>
                  <a:lnTo>
                    <a:pt x="832116" y="177863"/>
                  </a:lnTo>
                  <a:lnTo>
                    <a:pt x="812063" y="192316"/>
                  </a:lnTo>
                  <a:lnTo>
                    <a:pt x="796620" y="212382"/>
                  </a:lnTo>
                  <a:lnTo>
                    <a:pt x="795451" y="212382"/>
                  </a:lnTo>
                  <a:lnTo>
                    <a:pt x="803757" y="162521"/>
                  </a:lnTo>
                  <a:lnTo>
                    <a:pt x="825563" y="119227"/>
                  </a:lnTo>
                  <a:lnTo>
                    <a:pt x="854862" y="91986"/>
                  </a:lnTo>
                  <a:lnTo>
                    <a:pt x="896607" y="75488"/>
                  </a:lnTo>
                  <a:lnTo>
                    <a:pt x="924179" y="68541"/>
                  </a:lnTo>
                  <a:lnTo>
                    <a:pt x="932522" y="66268"/>
                  </a:lnTo>
                  <a:lnTo>
                    <a:pt x="967638" y="50571"/>
                  </a:lnTo>
                  <a:lnTo>
                    <a:pt x="995807" y="20472"/>
                  </a:lnTo>
                  <a:lnTo>
                    <a:pt x="1004404" y="0"/>
                  </a:lnTo>
                  <a:lnTo>
                    <a:pt x="956665" y="647"/>
                  </a:lnTo>
                  <a:lnTo>
                    <a:pt x="953985" y="8255"/>
                  </a:lnTo>
                  <a:lnTo>
                    <a:pt x="949109" y="14579"/>
                  </a:lnTo>
                  <a:lnTo>
                    <a:pt x="905979" y="33388"/>
                  </a:lnTo>
                  <a:lnTo>
                    <a:pt x="888822" y="37299"/>
                  </a:lnTo>
                  <a:lnTo>
                    <a:pt x="884466" y="38354"/>
                  </a:lnTo>
                  <a:lnTo>
                    <a:pt x="880097" y="39611"/>
                  </a:lnTo>
                  <a:lnTo>
                    <a:pt x="864628" y="43611"/>
                  </a:lnTo>
                  <a:lnTo>
                    <a:pt x="860183" y="45059"/>
                  </a:lnTo>
                  <a:lnTo>
                    <a:pt x="853859" y="47942"/>
                  </a:lnTo>
                  <a:lnTo>
                    <a:pt x="849998" y="49580"/>
                  </a:lnTo>
                  <a:lnTo>
                    <a:pt x="840905" y="53289"/>
                  </a:lnTo>
                  <a:lnTo>
                    <a:pt x="836650" y="55346"/>
                  </a:lnTo>
                  <a:lnTo>
                    <a:pt x="796429" y="88569"/>
                  </a:lnTo>
                  <a:lnTo>
                    <a:pt x="763638" y="162077"/>
                  </a:lnTo>
                  <a:lnTo>
                    <a:pt x="755865" y="211607"/>
                  </a:lnTo>
                  <a:lnTo>
                    <a:pt x="753897" y="268084"/>
                  </a:lnTo>
                  <a:lnTo>
                    <a:pt x="753846" y="269659"/>
                  </a:lnTo>
                  <a:lnTo>
                    <a:pt x="757034" y="311175"/>
                  </a:lnTo>
                  <a:lnTo>
                    <a:pt x="778802" y="374751"/>
                  </a:lnTo>
                  <a:lnTo>
                    <a:pt x="815441" y="410121"/>
                  </a:lnTo>
                  <a:lnTo>
                    <a:pt x="858316" y="425056"/>
                  </a:lnTo>
                  <a:lnTo>
                    <a:pt x="883145" y="426656"/>
                  </a:lnTo>
                  <a:lnTo>
                    <a:pt x="911847" y="423938"/>
                  </a:lnTo>
                  <a:lnTo>
                    <a:pt x="937628" y="416648"/>
                  </a:lnTo>
                  <a:lnTo>
                    <a:pt x="960526" y="404774"/>
                  </a:lnTo>
                  <a:lnTo>
                    <a:pt x="980401" y="388391"/>
                  </a:lnTo>
                  <a:lnTo>
                    <a:pt x="996683" y="368388"/>
                  </a:lnTo>
                  <a:lnTo>
                    <a:pt x="1008100" y="346202"/>
                  </a:lnTo>
                  <a:lnTo>
                    <a:pt x="1014844" y="321576"/>
                  </a:lnTo>
                  <a:lnTo>
                    <a:pt x="1016787" y="295300"/>
                  </a:lnTo>
                  <a:lnTo>
                    <a:pt x="1016838" y="294678"/>
                  </a:lnTo>
                  <a:close/>
                </a:path>
                <a:path w="1617979" h="556895">
                  <a:moveTo>
                    <a:pt x="1330744" y="290957"/>
                  </a:moveTo>
                  <a:lnTo>
                    <a:pt x="1321917" y="241465"/>
                  </a:lnTo>
                  <a:lnTo>
                    <a:pt x="1297203" y="199593"/>
                  </a:lnTo>
                  <a:lnTo>
                    <a:pt x="1286522" y="189445"/>
                  </a:lnTo>
                  <a:lnTo>
                    <a:pt x="1286522" y="290957"/>
                  </a:lnTo>
                  <a:lnTo>
                    <a:pt x="1286471" y="293217"/>
                  </a:lnTo>
                  <a:lnTo>
                    <a:pt x="1274851" y="342493"/>
                  </a:lnTo>
                  <a:lnTo>
                    <a:pt x="1239989" y="376885"/>
                  </a:lnTo>
                  <a:lnTo>
                    <a:pt x="1207262" y="383984"/>
                  </a:lnTo>
                  <a:lnTo>
                    <a:pt x="1189621" y="382562"/>
                  </a:lnTo>
                  <a:lnTo>
                    <a:pt x="1146924" y="358254"/>
                  </a:lnTo>
                  <a:lnTo>
                    <a:pt x="1124737" y="311835"/>
                  </a:lnTo>
                  <a:lnTo>
                    <a:pt x="1123048" y="293217"/>
                  </a:lnTo>
                  <a:lnTo>
                    <a:pt x="1124343" y="273100"/>
                  </a:lnTo>
                  <a:lnTo>
                    <a:pt x="1147191" y="225437"/>
                  </a:lnTo>
                  <a:lnTo>
                    <a:pt x="1183335" y="203085"/>
                  </a:lnTo>
                  <a:lnTo>
                    <a:pt x="1204125" y="199593"/>
                  </a:lnTo>
                  <a:lnTo>
                    <a:pt x="1219771" y="200939"/>
                  </a:lnTo>
                  <a:lnTo>
                    <a:pt x="1261173" y="223875"/>
                  </a:lnTo>
                  <a:lnTo>
                    <a:pt x="1284757" y="271221"/>
                  </a:lnTo>
                  <a:lnTo>
                    <a:pt x="1286522" y="290957"/>
                  </a:lnTo>
                  <a:lnTo>
                    <a:pt x="1286522" y="189445"/>
                  </a:lnTo>
                  <a:lnTo>
                    <a:pt x="1278991" y="182359"/>
                  </a:lnTo>
                  <a:lnTo>
                    <a:pt x="1258265" y="170421"/>
                  </a:lnTo>
                  <a:lnTo>
                    <a:pt x="1234719" y="163410"/>
                  </a:lnTo>
                  <a:lnTo>
                    <a:pt x="1208366" y="161315"/>
                  </a:lnTo>
                  <a:lnTo>
                    <a:pt x="1183640" y="164198"/>
                  </a:lnTo>
                  <a:lnTo>
                    <a:pt x="1161364" y="172123"/>
                  </a:lnTo>
                  <a:lnTo>
                    <a:pt x="1141552" y="185077"/>
                  </a:lnTo>
                  <a:lnTo>
                    <a:pt x="1124191" y="203085"/>
                  </a:lnTo>
                  <a:lnTo>
                    <a:pt x="1123772" y="172123"/>
                  </a:lnTo>
                  <a:lnTo>
                    <a:pt x="1123721" y="168465"/>
                  </a:lnTo>
                  <a:lnTo>
                    <a:pt x="1080731" y="169062"/>
                  </a:lnTo>
                  <a:lnTo>
                    <a:pt x="1086078" y="555777"/>
                  </a:lnTo>
                  <a:lnTo>
                    <a:pt x="1086091" y="556374"/>
                  </a:lnTo>
                  <a:lnTo>
                    <a:pt x="1129055" y="555777"/>
                  </a:lnTo>
                  <a:lnTo>
                    <a:pt x="1126693" y="383984"/>
                  </a:lnTo>
                  <a:lnTo>
                    <a:pt x="1126667" y="381520"/>
                  </a:lnTo>
                  <a:lnTo>
                    <a:pt x="1144397" y="399554"/>
                  </a:lnTo>
                  <a:lnTo>
                    <a:pt x="1164831" y="412330"/>
                  </a:lnTo>
                  <a:lnTo>
                    <a:pt x="1187945" y="419836"/>
                  </a:lnTo>
                  <a:lnTo>
                    <a:pt x="1213764" y="422097"/>
                  </a:lnTo>
                  <a:lnTo>
                    <a:pt x="1239494" y="419366"/>
                  </a:lnTo>
                  <a:lnTo>
                    <a:pt x="1262405" y="411949"/>
                  </a:lnTo>
                  <a:lnTo>
                    <a:pt x="1282496" y="399834"/>
                  </a:lnTo>
                  <a:lnTo>
                    <a:pt x="1298752" y="383984"/>
                  </a:lnTo>
                  <a:lnTo>
                    <a:pt x="1299768" y="382993"/>
                  </a:lnTo>
                  <a:lnTo>
                    <a:pt x="1313599" y="362877"/>
                  </a:lnTo>
                  <a:lnTo>
                    <a:pt x="1323365" y="340829"/>
                  </a:lnTo>
                  <a:lnTo>
                    <a:pt x="1329080" y="316852"/>
                  </a:lnTo>
                  <a:lnTo>
                    <a:pt x="1330591" y="293217"/>
                  </a:lnTo>
                  <a:lnTo>
                    <a:pt x="1330706" y="291566"/>
                  </a:lnTo>
                  <a:lnTo>
                    <a:pt x="1330744" y="290957"/>
                  </a:lnTo>
                  <a:close/>
                </a:path>
                <a:path w="1617979" h="556895">
                  <a:moveTo>
                    <a:pt x="1617878" y="294157"/>
                  </a:moveTo>
                  <a:lnTo>
                    <a:pt x="1616722" y="266865"/>
                  </a:lnTo>
                  <a:lnTo>
                    <a:pt x="1615643" y="260972"/>
                  </a:lnTo>
                  <a:lnTo>
                    <a:pt x="1612239" y="242303"/>
                  </a:lnTo>
                  <a:lnTo>
                    <a:pt x="1604441" y="220484"/>
                  </a:lnTo>
                  <a:lnTo>
                    <a:pt x="1593316" y="201396"/>
                  </a:lnTo>
                  <a:lnTo>
                    <a:pt x="1587919" y="195516"/>
                  </a:lnTo>
                  <a:lnTo>
                    <a:pt x="1575320" y="181787"/>
                  </a:lnTo>
                  <a:lnTo>
                    <a:pt x="1573225" y="180454"/>
                  </a:lnTo>
                  <a:lnTo>
                    <a:pt x="1573225" y="258965"/>
                  </a:lnTo>
                  <a:lnTo>
                    <a:pt x="1427619" y="260972"/>
                  </a:lnTo>
                  <a:lnTo>
                    <a:pt x="1443164" y="224218"/>
                  </a:lnTo>
                  <a:lnTo>
                    <a:pt x="1474304" y="200418"/>
                  </a:lnTo>
                  <a:lnTo>
                    <a:pt x="1499514" y="195516"/>
                  </a:lnTo>
                  <a:lnTo>
                    <a:pt x="1512798" y="196430"/>
                  </a:lnTo>
                  <a:lnTo>
                    <a:pt x="1556435" y="221881"/>
                  </a:lnTo>
                  <a:lnTo>
                    <a:pt x="1573225" y="258965"/>
                  </a:lnTo>
                  <a:lnTo>
                    <a:pt x="1573225" y="180454"/>
                  </a:lnTo>
                  <a:lnTo>
                    <a:pt x="1553603" y="167919"/>
                  </a:lnTo>
                  <a:lnTo>
                    <a:pt x="1528165" y="159766"/>
                  </a:lnTo>
                  <a:lnTo>
                    <a:pt x="1498981" y="157327"/>
                  </a:lnTo>
                  <a:lnTo>
                    <a:pt x="1472971" y="160007"/>
                  </a:lnTo>
                  <a:lnTo>
                    <a:pt x="1429524" y="179260"/>
                  </a:lnTo>
                  <a:lnTo>
                    <a:pt x="1398130" y="215887"/>
                  </a:lnTo>
                  <a:lnTo>
                    <a:pt x="1382509" y="263105"/>
                  </a:lnTo>
                  <a:lnTo>
                    <a:pt x="1380858" y="290271"/>
                  </a:lnTo>
                  <a:lnTo>
                    <a:pt x="1383525" y="320459"/>
                  </a:lnTo>
                  <a:lnTo>
                    <a:pt x="1402245" y="368706"/>
                  </a:lnTo>
                  <a:lnTo>
                    <a:pt x="1437424" y="400723"/>
                  </a:lnTo>
                  <a:lnTo>
                    <a:pt x="1480769" y="416382"/>
                  </a:lnTo>
                  <a:lnTo>
                    <a:pt x="1504988" y="418071"/>
                  </a:lnTo>
                  <a:lnTo>
                    <a:pt x="1528241" y="415861"/>
                  </a:lnTo>
                  <a:lnTo>
                    <a:pt x="1549641" y="409854"/>
                  </a:lnTo>
                  <a:lnTo>
                    <a:pt x="1569199" y="400075"/>
                  </a:lnTo>
                  <a:lnTo>
                    <a:pt x="1586915" y="386511"/>
                  </a:lnTo>
                  <a:lnTo>
                    <a:pt x="1593430" y="379869"/>
                  </a:lnTo>
                  <a:lnTo>
                    <a:pt x="1595424" y="377850"/>
                  </a:lnTo>
                  <a:lnTo>
                    <a:pt x="1603235" y="368223"/>
                  </a:lnTo>
                  <a:lnTo>
                    <a:pt x="1610360" y="357644"/>
                  </a:lnTo>
                  <a:lnTo>
                    <a:pt x="1616798" y="346113"/>
                  </a:lnTo>
                  <a:lnTo>
                    <a:pt x="1580718" y="326910"/>
                  </a:lnTo>
                  <a:lnTo>
                    <a:pt x="1575892" y="336486"/>
                  </a:lnTo>
                  <a:lnTo>
                    <a:pt x="1570088" y="345414"/>
                  </a:lnTo>
                  <a:lnTo>
                    <a:pt x="1532293" y="375018"/>
                  </a:lnTo>
                  <a:lnTo>
                    <a:pt x="1518881" y="378637"/>
                  </a:lnTo>
                  <a:lnTo>
                    <a:pt x="1518310" y="378637"/>
                  </a:lnTo>
                  <a:lnTo>
                    <a:pt x="1505064" y="379869"/>
                  </a:lnTo>
                  <a:lnTo>
                    <a:pt x="1461338" y="367385"/>
                  </a:lnTo>
                  <a:lnTo>
                    <a:pt x="1431696" y="330746"/>
                  </a:lnTo>
                  <a:lnTo>
                    <a:pt x="1425117" y="296824"/>
                  </a:lnTo>
                  <a:lnTo>
                    <a:pt x="1617878" y="2941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1" name="object 10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4518449" y="6860660"/>
              <a:ext cx="206328" cy="250463"/>
            </a:xfrm>
            <a:prstGeom prst="rect">
              <a:avLst/>
            </a:prstGeom>
          </p:spPr>
        </p:pic>
        <p:sp>
          <p:nvSpPr>
            <p:cNvPr id="102" name="object 102"/>
            <p:cNvSpPr/>
            <p:nvPr/>
          </p:nvSpPr>
          <p:spPr>
            <a:xfrm>
              <a:off x="4767186" y="6680460"/>
              <a:ext cx="1296035" cy="493395"/>
            </a:xfrm>
            <a:custGeom>
              <a:avLst/>
              <a:gdLst/>
              <a:ahLst/>
              <a:cxnLst/>
              <a:rect l="l" t="t" r="r" b="b"/>
              <a:pathLst>
                <a:path w="1296035" h="493395">
                  <a:moveTo>
                    <a:pt x="268795" y="489229"/>
                  </a:moveTo>
                  <a:lnTo>
                    <a:pt x="267944" y="426732"/>
                  </a:lnTo>
                  <a:lnTo>
                    <a:pt x="267906" y="424141"/>
                  </a:lnTo>
                  <a:lnTo>
                    <a:pt x="267411" y="387896"/>
                  </a:lnTo>
                  <a:lnTo>
                    <a:pt x="267398" y="386930"/>
                  </a:lnTo>
                  <a:lnTo>
                    <a:pt x="267360" y="384708"/>
                  </a:lnTo>
                  <a:lnTo>
                    <a:pt x="267360" y="384213"/>
                  </a:lnTo>
                  <a:lnTo>
                    <a:pt x="230365" y="384708"/>
                  </a:lnTo>
                  <a:lnTo>
                    <a:pt x="228066" y="217639"/>
                  </a:lnTo>
                  <a:lnTo>
                    <a:pt x="228041" y="216420"/>
                  </a:lnTo>
                  <a:lnTo>
                    <a:pt x="227520" y="178828"/>
                  </a:lnTo>
                  <a:lnTo>
                    <a:pt x="227495" y="176441"/>
                  </a:lnTo>
                  <a:lnTo>
                    <a:pt x="187388" y="176999"/>
                  </a:lnTo>
                  <a:lnTo>
                    <a:pt x="187388" y="385305"/>
                  </a:lnTo>
                  <a:lnTo>
                    <a:pt x="69227" y="386930"/>
                  </a:lnTo>
                  <a:lnTo>
                    <a:pt x="82080" y="372173"/>
                  </a:lnTo>
                  <a:lnTo>
                    <a:pt x="91173" y="354558"/>
                  </a:lnTo>
                  <a:lnTo>
                    <a:pt x="96494" y="334073"/>
                  </a:lnTo>
                  <a:lnTo>
                    <a:pt x="98031" y="310730"/>
                  </a:lnTo>
                  <a:lnTo>
                    <a:pt x="96748" y="217639"/>
                  </a:lnTo>
                  <a:lnTo>
                    <a:pt x="185064" y="216420"/>
                  </a:lnTo>
                  <a:lnTo>
                    <a:pt x="187159" y="369036"/>
                  </a:lnTo>
                  <a:lnTo>
                    <a:pt x="187210" y="372173"/>
                  </a:lnTo>
                  <a:lnTo>
                    <a:pt x="187299" y="379171"/>
                  </a:lnTo>
                  <a:lnTo>
                    <a:pt x="187388" y="385305"/>
                  </a:lnTo>
                  <a:lnTo>
                    <a:pt x="187388" y="176999"/>
                  </a:lnTo>
                  <a:lnTo>
                    <a:pt x="53225" y="178828"/>
                  </a:lnTo>
                  <a:lnTo>
                    <a:pt x="54749" y="289242"/>
                  </a:lnTo>
                  <a:lnTo>
                    <a:pt x="54406" y="310146"/>
                  </a:lnTo>
                  <a:lnTo>
                    <a:pt x="45516" y="355041"/>
                  </a:lnTo>
                  <a:lnTo>
                    <a:pt x="14478" y="385457"/>
                  </a:lnTo>
                  <a:lnTo>
                    <a:pt x="0" y="387896"/>
                  </a:lnTo>
                  <a:lnTo>
                    <a:pt x="1397" y="489229"/>
                  </a:lnTo>
                  <a:lnTo>
                    <a:pt x="1447" y="492925"/>
                  </a:lnTo>
                  <a:lnTo>
                    <a:pt x="40843" y="492379"/>
                  </a:lnTo>
                  <a:lnTo>
                    <a:pt x="39954" y="426732"/>
                  </a:lnTo>
                  <a:lnTo>
                    <a:pt x="228523" y="424141"/>
                  </a:lnTo>
                  <a:lnTo>
                    <a:pt x="229425" y="489229"/>
                  </a:lnTo>
                  <a:lnTo>
                    <a:pt x="229425" y="489775"/>
                  </a:lnTo>
                  <a:lnTo>
                    <a:pt x="268795" y="489229"/>
                  </a:lnTo>
                  <a:close/>
                </a:path>
                <a:path w="1296035" h="493395">
                  <a:moveTo>
                    <a:pt x="697674" y="294690"/>
                  </a:moveTo>
                  <a:lnTo>
                    <a:pt x="695020" y="268097"/>
                  </a:lnTo>
                  <a:lnTo>
                    <a:pt x="687793" y="243801"/>
                  </a:lnTo>
                  <a:lnTo>
                    <a:pt x="676021" y="221805"/>
                  </a:lnTo>
                  <a:lnTo>
                    <a:pt x="661276" y="204012"/>
                  </a:lnTo>
                  <a:lnTo>
                    <a:pt x="659701" y="202107"/>
                  </a:lnTo>
                  <a:lnTo>
                    <a:pt x="653516" y="197053"/>
                  </a:lnTo>
                  <a:lnTo>
                    <a:pt x="653516" y="295313"/>
                  </a:lnTo>
                  <a:lnTo>
                    <a:pt x="652195" y="315658"/>
                  </a:lnTo>
                  <a:lnTo>
                    <a:pt x="628777" y="363105"/>
                  </a:lnTo>
                  <a:lnTo>
                    <a:pt x="584898" y="386651"/>
                  </a:lnTo>
                  <a:lnTo>
                    <a:pt x="567664" y="388404"/>
                  </a:lnTo>
                  <a:lnTo>
                    <a:pt x="550367" y="387121"/>
                  </a:lnTo>
                  <a:lnTo>
                    <a:pt x="505853" y="364807"/>
                  </a:lnTo>
                  <a:lnTo>
                    <a:pt x="481139" y="318020"/>
                  </a:lnTo>
                  <a:lnTo>
                    <a:pt x="479259" y="297713"/>
                  </a:lnTo>
                  <a:lnTo>
                    <a:pt x="480555" y="277342"/>
                  </a:lnTo>
                  <a:lnTo>
                    <a:pt x="503669" y="229616"/>
                  </a:lnTo>
                  <a:lnTo>
                    <a:pt x="528345" y="212407"/>
                  </a:lnTo>
                  <a:lnTo>
                    <a:pt x="531545" y="210667"/>
                  </a:lnTo>
                  <a:lnTo>
                    <a:pt x="547611" y="205803"/>
                  </a:lnTo>
                  <a:lnTo>
                    <a:pt x="565111" y="204012"/>
                  </a:lnTo>
                  <a:lnTo>
                    <a:pt x="582637" y="205295"/>
                  </a:lnTo>
                  <a:lnTo>
                    <a:pt x="627214" y="227634"/>
                  </a:lnTo>
                  <a:lnTo>
                    <a:pt x="651649" y="274739"/>
                  </a:lnTo>
                  <a:lnTo>
                    <a:pt x="653516" y="295313"/>
                  </a:lnTo>
                  <a:lnTo>
                    <a:pt x="653516" y="197053"/>
                  </a:lnTo>
                  <a:lnTo>
                    <a:pt x="639940" y="185928"/>
                  </a:lnTo>
                  <a:lnTo>
                    <a:pt x="617893" y="174485"/>
                  </a:lnTo>
                  <a:lnTo>
                    <a:pt x="593572" y="167767"/>
                  </a:lnTo>
                  <a:lnTo>
                    <a:pt x="566953" y="165785"/>
                  </a:lnTo>
                  <a:lnTo>
                    <a:pt x="537641" y="169024"/>
                  </a:lnTo>
                  <a:lnTo>
                    <a:pt x="512965" y="177876"/>
                  </a:lnTo>
                  <a:lnTo>
                    <a:pt x="492899" y="192328"/>
                  </a:lnTo>
                  <a:lnTo>
                    <a:pt x="477456" y="212407"/>
                  </a:lnTo>
                  <a:lnTo>
                    <a:pt x="476288" y="212407"/>
                  </a:lnTo>
                  <a:lnTo>
                    <a:pt x="484593" y="162534"/>
                  </a:lnTo>
                  <a:lnTo>
                    <a:pt x="506412" y="119253"/>
                  </a:lnTo>
                  <a:lnTo>
                    <a:pt x="535698" y="92011"/>
                  </a:lnTo>
                  <a:lnTo>
                    <a:pt x="577456" y="75514"/>
                  </a:lnTo>
                  <a:lnTo>
                    <a:pt x="605015" y="68567"/>
                  </a:lnTo>
                  <a:lnTo>
                    <a:pt x="613359" y="66281"/>
                  </a:lnTo>
                  <a:lnTo>
                    <a:pt x="648500" y="50584"/>
                  </a:lnTo>
                  <a:lnTo>
                    <a:pt x="676656" y="20497"/>
                  </a:lnTo>
                  <a:lnTo>
                    <a:pt x="685253" y="0"/>
                  </a:lnTo>
                  <a:lnTo>
                    <a:pt x="637514" y="660"/>
                  </a:lnTo>
                  <a:lnTo>
                    <a:pt x="634834" y="8280"/>
                  </a:lnTo>
                  <a:lnTo>
                    <a:pt x="629958" y="14605"/>
                  </a:lnTo>
                  <a:lnTo>
                    <a:pt x="586816" y="33401"/>
                  </a:lnTo>
                  <a:lnTo>
                    <a:pt x="569671" y="37325"/>
                  </a:lnTo>
                  <a:lnTo>
                    <a:pt x="565302" y="38379"/>
                  </a:lnTo>
                  <a:lnTo>
                    <a:pt x="560946" y="39636"/>
                  </a:lnTo>
                  <a:lnTo>
                    <a:pt x="545477" y="43637"/>
                  </a:lnTo>
                  <a:lnTo>
                    <a:pt x="541032" y="45085"/>
                  </a:lnTo>
                  <a:lnTo>
                    <a:pt x="534695" y="47955"/>
                  </a:lnTo>
                  <a:lnTo>
                    <a:pt x="530847" y="49606"/>
                  </a:lnTo>
                  <a:lnTo>
                    <a:pt x="521741" y="53314"/>
                  </a:lnTo>
                  <a:lnTo>
                    <a:pt x="517499" y="55359"/>
                  </a:lnTo>
                  <a:lnTo>
                    <a:pt x="477278" y="88595"/>
                  </a:lnTo>
                  <a:lnTo>
                    <a:pt x="444487" y="162102"/>
                  </a:lnTo>
                  <a:lnTo>
                    <a:pt x="436714" y="211632"/>
                  </a:lnTo>
                  <a:lnTo>
                    <a:pt x="434746" y="268097"/>
                  </a:lnTo>
                  <a:lnTo>
                    <a:pt x="434695" y="269684"/>
                  </a:lnTo>
                  <a:lnTo>
                    <a:pt x="437883" y="311188"/>
                  </a:lnTo>
                  <a:lnTo>
                    <a:pt x="459651" y="374764"/>
                  </a:lnTo>
                  <a:lnTo>
                    <a:pt x="496277" y="410133"/>
                  </a:lnTo>
                  <a:lnTo>
                    <a:pt x="539165" y="425069"/>
                  </a:lnTo>
                  <a:lnTo>
                    <a:pt x="564007" y="426669"/>
                  </a:lnTo>
                  <a:lnTo>
                    <a:pt x="592696" y="423964"/>
                  </a:lnTo>
                  <a:lnTo>
                    <a:pt x="618477" y="416674"/>
                  </a:lnTo>
                  <a:lnTo>
                    <a:pt x="641375" y="404787"/>
                  </a:lnTo>
                  <a:lnTo>
                    <a:pt x="661263" y="388404"/>
                  </a:lnTo>
                  <a:lnTo>
                    <a:pt x="677545" y="368401"/>
                  </a:lnTo>
                  <a:lnTo>
                    <a:pt x="688949" y="346214"/>
                  </a:lnTo>
                  <a:lnTo>
                    <a:pt x="695693" y="321589"/>
                  </a:lnTo>
                  <a:lnTo>
                    <a:pt x="697636" y="295313"/>
                  </a:lnTo>
                  <a:lnTo>
                    <a:pt x="697674" y="294690"/>
                  </a:lnTo>
                  <a:close/>
                </a:path>
                <a:path w="1296035" h="493395">
                  <a:moveTo>
                    <a:pt x="945388" y="337845"/>
                  </a:moveTo>
                  <a:lnTo>
                    <a:pt x="934059" y="296481"/>
                  </a:lnTo>
                  <a:lnTo>
                    <a:pt x="901217" y="271132"/>
                  </a:lnTo>
                  <a:lnTo>
                    <a:pt x="901217" y="338455"/>
                  </a:lnTo>
                  <a:lnTo>
                    <a:pt x="900341" y="348272"/>
                  </a:lnTo>
                  <a:lnTo>
                    <a:pt x="870381" y="375424"/>
                  </a:lnTo>
                  <a:lnTo>
                    <a:pt x="807453" y="377939"/>
                  </a:lnTo>
                  <a:lnTo>
                    <a:pt x="806767" y="328472"/>
                  </a:lnTo>
                  <a:lnTo>
                    <a:pt x="806653" y="320001"/>
                  </a:lnTo>
                  <a:lnTo>
                    <a:pt x="806551" y="313055"/>
                  </a:lnTo>
                  <a:lnTo>
                    <a:pt x="806437" y="304584"/>
                  </a:lnTo>
                  <a:lnTo>
                    <a:pt x="806399" y="301548"/>
                  </a:lnTo>
                  <a:lnTo>
                    <a:pt x="846975" y="301002"/>
                  </a:lnTo>
                  <a:lnTo>
                    <a:pt x="885278" y="307632"/>
                  </a:lnTo>
                  <a:lnTo>
                    <a:pt x="901217" y="338455"/>
                  </a:lnTo>
                  <a:lnTo>
                    <a:pt x="901217" y="271132"/>
                  </a:lnTo>
                  <a:lnTo>
                    <a:pt x="894562" y="268249"/>
                  </a:lnTo>
                  <a:lnTo>
                    <a:pt x="873988" y="263944"/>
                  </a:lnTo>
                  <a:lnTo>
                    <a:pt x="862368" y="263359"/>
                  </a:lnTo>
                  <a:lnTo>
                    <a:pt x="850023" y="262750"/>
                  </a:lnTo>
                  <a:lnTo>
                    <a:pt x="805878" y="263359"/>
                  </a:lnTo>
                  <a:lnTo>
                    <a:pt x="804570" y="169062"/>
                  </a:lnTo>
                  <a:lnTo>
                    <a:pt x="804570" y="168465"/>
                  </a:lnTo>
                  <a:lnTo>
                    <a:pt x="761593" y="169062"/>
                  </a:lnTo>
                  <a:lnTo>
                    <a:pt x="764819" y="402971"/>
                  </a:lnTo>
                  <a:lnTo>
                    <a:pt x="764921" y="409714"/>
                  </a:lnTo>
                  <a:lnTo>
                    <a:pt x="765009" y="416737"/>
                  </a:lnTo>
                  <a:lnTo>
                    <a:pt x="851547" y="415544"/>
                  </a:lnTo>
                  <a:lnTo>
                    <a:pt x="895032" y="409714"/>
                  </a:lnTo>
                  <a:lnTo>
                    <a:pt x="933564" y="382219"/>
                  </a:lnTo>
                  <a:lnTo>
                    <a:pt x="945349" y="338455"/>
                  </a:lnTo>
                  <a:lnTo>
                    <a:pt x="945388" y="337845"/>
                  </a:lnTo>
                  <a:close/>
                </a:path>
                <a:path w="1296035" h="493395">
                  <a:moveTo>
                    <a:pt x="1019251" y="413219"/>
                  </a:moveTo>
                  <a:lnTo>
                    <a:pt x="1015822" y="166154"/>
                  </a:lnTo>
                  <a:lnTo>
                    <a:pt x="1015809" y="165557"/>
                  </a:lnTo>
                  <a:lnTo>
                    <a:pt x="972858" y="166154"/>
                  </a:lnTo>
                  <a:lnTo>
                    <a:pt x="976274" y="413219"/>
                  </a:lnTo>
                  <a:lnTo>
                    <a:pt x="976274" y="413816"/>
                  </a:lnTo>
                  <a:lnTo>
                    <a:pt x="1019251" y="413219"/>
                  </a:lnTo>
                  <a:close/>
                </a:path>
                <a:path w="1296035" h="493395">
                  <a:moveTo>
                    <a:pt x="1295895" y="390906"/>
                  </a:moveTo>
                  <a:lnTo>
                    <a:pt x="1295184" y="339585"/>
                  </a:lnTo>
                  <a:lnTo>
                    <a:pt x="1278331" y="356793"/>
                  </a:lnTo>
                  <a:lnTo>
                    <a:pt x="1259471" y="369176"/>
                  </a:lnTo>
                  <a:lnTo>
                    <a:pt x="1238618" y="376732"/>
                  </a:lnTo>
                  <a:lnTo>
                    <a:pt x="1215745" y="379476"/>
                  </a:lnTo>
                  <a:lnTo>
                    <a:pt x="1198460" y="378180"/>
                  </a:lnTo>
                  <a:lnTo>
                    <a:pt x="1153960" y="355866"/>
                  </a:lnTo>
                  <a:lnTo>
                    <a:pt x="1129245" y="309092"/>
                  </a:lnTo>
                  <a:lnTo>
                    <a:pt x="1127366" y="288772"/>
                  </a:lnTo>
                  <a:lnTo>
                    <a:pt x="1128674" y="268414"/>
                  </a:lnTo>
                  <a:lnTo>
                    <a:pt x="1152080" y="220687"/>
                  </a:lnTo>
                  <a:lnTo>
                    <a:pt x="1196289" y="196850"/>
                  </a:lnTo>
                  <a:lnTo>
                    <a:pt x="1213802" y="195059"/>
                  </a:lnTo>
                  <a:lnTo>
                    <a:pt x="1236814" y="197065"/>
                  </a:lnTo>
                  <a:lnTo>
                    <a:pt x="1257503" y="203720"/>
                  </a:lnTo>
                  <a:lnTo>
                    <a:pt x="1275854" y="215036"/>
                  </a:lnTo>
                  <a:lnTo>
                    <a:pt x="1291894" y="231000"/>
                  </a:lnTo>
                  <a:lnTo>
                    <a:pt x="1291183" y="179666"/>
                  </a:lnTo>
                  <a:lnTo>
                    <a:pt x="1273479" y="169468"/>
                  </a:lnTo>
                  <a:lnTo>
                    <a:pt x="1254683" y="162267"/>
                  </a:lnTo>
                  <a:lnTo>
                    <a:pt x="1234808" y="158064"/>
                  </a:lnTo>
                  <a:lnTo>
                    <a:pt x="1213866" y="156857"/>
                  </a:lnTo>
                  <a:lnTo>
                    <a:pt x="1186484" y="159575"/>
                  </a:lnTo>
                  <a:lnTo>
                    <a:pt x="1139304" y="178879"/>
                  </a:lnTo>
                  <a:lnTo>
                    <a:pt x="1103325" y="215557"/>
                  </a:lnTo>
                  <a:lnTo>
                    <a:pt x="1085164" y="262813"/>
                  </a:lnTo>
                  <a:lnTo>
                    <a:pt x="1083195" y="289979"/>
                  </a:lnTo>
                  <a:lnTo>
                    <a:pt x="1085888" y="316788"/>
                  </a:lnTo>
                  <a:lnTo>
                    <a:pt x="1105179" y="362940"/>
                  </a:lnTo>
                  <a:lnTo>
                    <a:pt x="1141933" y="398056"/>
                  </a:lnTo>
                  <a:lnTo>
                    <a:pt x="1189774" y="415747"/>
                  </a:lnTo>
                  <a:lnTo>
                    <a:pt x="1217460" y="417652"/>
                  </a:lnTo>
                  <a:lnTo>
                    <a:pt x="1238694" y="415759"/>
                  </a:lnTo>
                  <a:lnTo>
                    <a:pt x="1258849" y="410667"/>
                  </a:lnTo>
                  <a:lnTo>
                    <a:pt x="1277912" y="402386"/>
                  </a:lnTo>
                  <a:lnTo>
                    <a:pt x="1295895" y="39090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6089731" y="6839048"/>
              <a:ext cx="198685" cy="249332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6333223" y="6822737"/>
              <a:ext cx="824230" cy="403225"/>
            </a:xfrm>
            <a:custGeom>
              <a:avLst/>
              <a:gdLst/>
              <a:ahLst/>
              <a:cxnLst/>
              <a:rect l="l" t="t" r="r" b="b"/>
              <a:pathLst>
                <a:path w="824229" h="403225">
                  <a:moveTo>
                    <a:pt x="249999" y="137604"/>
                  </a:moveTo>
                  <a:lnTo>
                    <a:pt x="241173" y="88112"/>
                  </a:lnTo>
                  <a:lnTo>
                    <a:pt x="216458" y="46228"/>
                  </a:lnTo>
                  <a:lnTo>
                    <a:pt x="205778" y="36068"/>
                  </a:lnTo>
                  <a:lnTo>
                    <a:pt x="205778" y="137604"/>
                  </a:lnTo>
                  <a:lnTo>
                    <a:pt x="205740" y="139865"/>
                  </a:lnTo>
                  <a:lnTo>
                    <a:pt x="194106" y="189128"/>
                  </a:lnTo>
                  <a:lnTo>
                    <a:pt x="159258" y="223532"/>
                  </a:lnTo>
                  <a:lnTo>
                    <a:pt x="126530" y="230619"/>
                  </a:lnTo>
                  <a:lnTo>
                    <a:pt x="108889" y="229209"/>
                  </a:lnTo>
                  <a:lnTo>
                    <a:pt x="66179" y="204901"/>
                  </a:lnTo>
                  <a:lnTo>
                    <a:pt x="43992" y="158483"/>
                  </a:lnTo>
                  <a:lnTo>
                    <a:pt x="42303" y="139865"/>
                  </a:lnTo>
                  <a:lnTo>
                    <a:pt x="43599" y="119748"/>
                  </a:lnTo>
                  <a:lnTo>
                    <a:pt x="66446" y="72085"/>
                  </a:lnTo>
                  <a:lnTo>
                    <a:pt x="102590" y="49733"/>
                  </a:lnTo>
                  <a:lnTo>
                    <a:pt x="107746" y="48006"/>
                  </a:lnTo>
                  <a:lnTo>
                    <a:pt x="123393" y="46228"/>
                  </a:lnTo>
                  <a:lnTo>
                    <a:pt x="139039" y="47574"/>
                  </a:lnTo>
                  <a:lnTo>
                    <a:pt x="153758" y="52070"/>
                  </a:lnTo>
                  <a:lnTo>
                    <a:pt x="191325" y="84010"/>
                  </a:lnTo>
                  <a:lnTo>
                    <a:pt x="205778" y="137604"/>
                  </a:lnTo>
                  <a:lnTo>
                    <a:pt x="205778" y="36068"/>
                  </a:lnTo>
                  <a:lnTo>
                    <a:pt x="198259" y="28994"/>
                  </a:lnTo>
                  <a:lnTo>
                    <a:pt x="177520" y="17056"/>
                  </a:lnTo>
                  <a:lnTo>
                    <a:pt x="153974" y="10045"/>
                  </a:lnTo>
                  <a:lnTo>
                    <a:pt x="127622" y="7962"/>
                  </a:lnTo>
                  <a:lnTo>
                    <a:pt x="102895" y="10845"/>
                  </a:lnTo>
                  <a:lnTo>
                    <a:pt x="80619" y="18757"/>
                  </a:lnTo>
                  <a:lnTo>
                    <a:pt x="60807" y="31724"/>
                  </a:lnTo>
                  <a:lnTo>
                    <a:pt x="43446" y="49733"/>
                  </a:lnTo>
                  <a:lnTo>
                    <a:pt x="43027" y="18757"/>
                  </a:lnTo>
                  <a:lnTo>
                    <a:pt x="42976" y="15100"/>
                  </a:lnTo>
                  <a:lnTo>
                    <a:pt x="0" y="15697"/>
                  </a:lnTo>
                  <a:lnTo>
                    <a:pt x="5346" y="402424"/>
                  </a:lnTo>
                  <a:lnTo>
                    <a:pt x="5346" y="403021"/>
                  </a:lnTo>
                  <a:lnTo>
                    <a:pt x="48310" y="402424"/>
                  </a:lnTo>
                  <a:lnTo>
                    <a:pt x="45948" y="230619"/>
                  </a:lnTo>
                  <a:lnTo>
                    <a:pt x="45910" y="228168"/>
                  </a:lnTo>
                  <a:lnTo>
                    <a:pt x="63652" y="246202"/>
                  </a:lnTo>
                  <a:lnTo>
                    <a:pt x="84086" y="258965"/>
                  </a:lnTo>
                  <a:lnTo>
                    <a:pt x="107213" y="266484"/>
                  </a:lnTo>
                  <a:lnTo>
                    <a:pt x="133007" y="268732"/>
                  </a:lnTo>
                  <a:lnTo>
                    <a:pt x="158750" y="266014"/>
                  </a:lnTo>
                  <a:lnTo>
                    <a:pt x="181673" y="258597"/>
                  </a:lnTo>
                  <a:lnTo>
                    <a:pt x="201764" y="246468"/>
                  </a:lnTo>
                  <a:lnTo>
                    <a:pt x="218020" y="230619"/>
                  </a:lnTo>
                  <a:lnTo>
                    <a:pt x="219036" y="229641"/>
                  </a:lnTo>
                  <a:lnTo>
                    <a:pt x="232854" y="209511"/>
                  </a:lnTo>
                  <a:lnTo>
                    <a:pt x="242620" y="187464"/>
                  </a:lnTo>
                  <a:lnTo>
                    <a:pt x="248335" y="163499"/>
                  </a:lnTo>
                  <a:lnTo>
                    <a:pt x="249847" y="139865"/>
                  </a:lnTo>
                  <a:lnTo>
                    <a:pt x="249961" y="138214"/>
                  </a:lnTo>
                  <a:lnTo>
                    <a:pt x="249999" y="137604"/>
                  </a:lnTo>
                  <a:close/>
                </a:path>
                <a:path w="824229" h="403225">
                  <a:moveTo>
                    <a:pt x="537133" y="140804"/>
                  </a:moveTo>
                  <a:lnTo>
                    <a:pt x="535978" y="113512"/>
                  </a:lnTo>
                  <a:lnTo>
                    <a:pt x="534898" y="107607"/>
                  </a:lnTo>
                  <a:lnTo>
                    <a:pt x="531495" y="88950"/>
                  </a:lnTo>
                  <a:lnTo>
                    <a:pt x="523709" y="67119"/>
                  </a:lnTo>
                  <a:lnTo>
                    <a:pt x="512584" y="48031"/>
                  </a:lnTo>
                  <a:lnTo>
                    <a:pt x="507174" y="42151"/>
                  </a:lnTo>
                  <a:lnTo>
                    <a:pt x="494588" y="28422"/>
                  </a:lnTo>
                  <a:lnTo>
                    <a:pt x="492480" y="27076"/>
                  </a:lnTo>
                  <a:lnTo>
                    <a:pt x="492480" y="105600"/>
                  </a:lnTo>
                  <a:lnTo>
                    <a:pt x="346875" y="107607"/>
                  </a:lnTo>
                  <a:lnTo>
                    <a:pt x="362419" y="70866"/>
                  </a:lnTo>
                  <a:lnTo>
                    <a:pt x="393560" y="47053"/>
                  </a:lnTo>
                  <a:lnTo>
                    <a:pt x="418782" y="42151"/>
                  </a:lnTo>
                  <a:lnTo>
                    <a:pt x="432054" y="43078"/>
                  </a:lnTo>
                  <a:lnTo>
                    <a:pt x="475691" y="68503"/>
                  </a:lnTo>
                  <a:lnTo>
                    <a:pt x="492480" y="105600"/>
                  </a:lnTo>
                  <a:lnTo>
                    <a:pt x="492480" y="27076"/>
                  </a:lnTo>
                  <a:lnTo>
                    <a:pt x="472871" y="14554"/>
                  </a:lnTo>
                  <a:lnTo>
                    <a:pt x="447421" y="6400"/>
                  </a:lnTo>
                  <a:lnTo>
                    <a:pt x="418249" y="3962"/>
                  </a:lnTo>
                  <a:lnTo>
                    <a:pt x="392226" y="6654"/>
                  </a:lnTo>
                  <a:lnTo>
                    <a:pt x="348780" y="25908"/>
                  </a:lnTo>
                  <a:lnTo>
                    <a:pt x="317385" y="62522"/>
                  </a:lnTo>
                  <a:lnTo>
                    <a:pt x="301777" y="109740"/>
                  </a:lnTo>
                  <a:lnTo>
                    <a:pt x="300113" y="136906"/>
                  </a:lnTo>
                  <a:lnTo>
                    <a:pt x="302793" y="167106"/>
                  </a:lnTo>
                  <a:lnTo>
                    <a:pt x="321500" y="215341"/>
                  </a:lnTo>
                  <a:lnTo>
                    <a:pt x="356679" y="247357"/>
                  </a:lnTo>
                  <a:lnTo>
                    <a:pt x="400024" y="263017"/>
                  </a:lnTo>
                  <a:lnTo>
                    <a:pt x="424256" y="264718"/>
                  </a:lnTo>
                  <a:lnTo>
                    <a:pt x="447497" y="262496"/>
                  </a:lnTo>
                  <a:lnTo>
                    <a:pt x="468896" y="256489"/>
                  </a:lnTo>
                  <a:lnTo>
                    <a:pt x="488454" y="246710"/>
                  </a:lnTo>
                  <a:lnTo>
                    <a:pt x="506183" y="233146"/>
                  </a:lnTo>
                  <a:lnTo>
                    <a:pt x="512699" y="226504"/>
                  </a:lnTo>
                  <a:lnTo>
                    <a:pt x="514680" y="224485"/>
                  </a:lnTo>
                  <a:lnTo>
                    <a:pt x="522490" y="214871"/>
                  </a:lnTo>
                  <a:lnTo>
                    <a:pt x="529615" y="204292"/>
                  </a:lnTo>
                  <a:lnTo>
                    <a:pt x="536054" y="192747"/>
                  </a:lnTo>
                  <a:lnTo>
                    <a:pt x="499986" y="173545"/>
                  </a:lnTo>
                  <a:lnTo>
                    <a:pt x="495160" y="183134"/>
                  </a:lnTo>
                  <a:lnTo>
                    <a:pt x="489343" y="192049"/>
                  </a:lnTo>
                  <a:lnTo>
                    <a:pt x="451548" y="221665"/>
                  </a:lnTo>
                  <a:lnTo>
                    <a:pt x="438137" y="225272"/>
                  </a:lnTo>
                  <a:lnTo>
                    <a:pt x="437565" y="225272"/>
                  </a:lnTo>
                  <a:lnTo>
                    <a:pt x="424307" y="226504"/>
                  </a:lnTo>
                  <a:lnTo>
                    <a:pt x="380593" y="214033"/>
                  </a:lnTo>
                  <a:lnTo>
                    <a:pt x="350951" y="177393"/>
                  </a:lnTo>
                  <a:lnTo>
                    <a:pt x="344373" y="143459"/>
                  </a:lnTo>
                  <a:lnTo>
                    <a:pt x="537133" y="140804"/>
                  </a:lnTo>
                  <a:close/>
                </a:path>
                <a:path w="824229" h="403225">
                  <a:moveTo>
                    <a:pt x="824191" y="136829"/>
                  </a:moveTo>
                  <a:lnTo>
                    <a:pt x="823023" y="109550"/>
                  </a:lnTo>
                  <a:lnTo>
                    <a:pt x="821944" y="103644"/>
                  </a:lnTo>
                  <a:lnTo>
                    <a:pt x="818540" y="84988"/>
                  </a:lnTo>
                  <a:lnTo>
                    <a:pt x="799617" y="44069"/>
                  </a:lnTo>
                  <a:lnTo>
                    <a:pt x="779513" y="23126"/>
                  </a:lnTo>
                  <a:lnTo>
                    <a:pt x="779513" y="101638"/>
                  </a:lnTo>
                  <a:lnTo>
                    <a:pt x="633920" y="103644"/>
                  </a:lnTo>
                  <a:lnTo>
                    <a:pt x="649452" y="66903"/>
                  </a:lnTo>
                  <a:lnTo>
                    <a:pt x="680593" y="43091"/>
                  </a:lnTo>
                  <a:lnTo>
                    <a:pt x="705827" y="38188"/>
                  </a:lnTo>
                  <a:lnTo>
                    <a:pt x="719099" y="39116"/>
                  </a:lnTo>
                  <a:lnTo>
                    <a:pt x="762723" y="64554"/>
                  </a:lnTo>
                  <a:lnTo>
                    <a:pt x="779513" y="101638"/>
                  </a:lnTo>
                  <a:lnTo>
                    <a:pt x="779513" y="23126"/>
                  </a:lnTo>
                  <a:lnTo>
                    <a:pt x="759904" y="10591"/>
                  </a:lnTo>
                  <a:lnTo>
                    <a:pt x="734466" y="2438"/>
                  </a:lnTo>
                  <a:lnTo>
                    <a:pt x="705294" y="0"/>
                  </a:lnTo>
                  <a:lnTo>
                    <a:pt x="679272" y="2692"/>
                  </a:lnTo>
                  <a:lnTo>
                    <a:pt x="635825" y="21945"/>
                  </a:lnTo>
                  <a:lnTo>
                    <a:pt x="604431" y="58559"/>
                  </a:lnTo>
                  <a:lnTo>
                    <a:pt x="588810" y="105791"/>
                  </a:lnTo>
                  <a:lnTo>
                    <a:pt x="587159" y="132956"/>
                  </a:lnTo>
                  <a:lnTo>
                    <a:pt x="589826" y="163144"/>
                  </a:lnTo>
                  <a:lnTo>
                    <a:pt x="608545" y="211391"/>
                  </a:lnTo>
                  <a:lnTo>
                    <a:pt x="643724" y="243395"/>
                  </a:lnTo>
                  <a:lnTo>
                    <a:pt x="687070" y="259067"/>
                  </a:lnTo>
                  <a:lnTo>
                    <a:pt x="711288" y="260756"/>
                  </a:lnTo>
                  <a:lnTo>
                    <a:pt x="734529" y="258533"/>
                  </a:lnTo>
                  <a:lnTo>
                    <a:pt x="755942" y="252539"/>
                  </a:lnTo>
                  <a:lnTo>
                    <a:pt x="775500" y="242747"/>
                  </a:lnTo>
                  <a:lnTo>
                    <a:pt x="793229" y="229184"/>
                  </a:lnTo>
                  <a:lnTo>
                    <a:pt x="799731" y="222554"/>
                  </a:lnTo>
                  <a:lnTo>
                    <a:pt x="801725" y="220522"/>
                  </a:lnTo>
                  <a:lnTo>
                    <a:pt x="809536" y="210908"/>
                  </a:lnTo>
                  <a:lnTo>
                    <a:pt x="816660" y="200329"/>
                  </a:lnTo>
                  <a:lnTo>
                    <a:pt x="823099" y="188798"/>
                  </a:lnTo>
                  <a:lnTo>
                    <a:pt x="787019" y="169583"/>
                  </a:lnTo>
                  <a:lnTo>
                    <a:pt x="782193" y="179171"/>
                  </a:lnTo>
                  <a:lnTo>
                    <a:pt x="776389" y="188087"/>
                  </a:lnTo>
                  <a:lnTo>
                    <a:pt x="738593" y="217703"/>
                  </a:lnTo>
                  <a:lnTo>
                    <a:pt x="725182" y="221322"/>
                  </a:lnTo>
                  <a:lnTo>
                    <a:pt x="724611" y="221322"/>
                  </a:lnTo>
                  <a:lnTo>
                    <a:pt x="711365" y="222554"/>
                  </a:lnTo>
                  <a:lnTo>
                    <a:pt x="667639" y="210070"/>
                  </a:lnTo>
                  <a:lnTo>
                    <a:pt x="637997" y="173431"/>
                  </a:lnTo>
                  <a:lnTo>
                    <a:pt x="631431" y="139496"/>
                  </a:lnTo>
                  <a:lnTo>
                    <a:pt x="824191" y="1368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" name="object 105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7360257" y="6822975"/>
              <a:ext cx="193386" cy="248955"/>
            </a:xfrm>
            <a:prstGeom prst="rect">
              <a:avLst/>
            </a:prstGeom>
          </p:spPr>
        </p:pic>
        <p:sp>
          <p:nvSpPr>
            <p:cNvPr id="106" name="object 106"/>
            <p:cNvSpPr/>
            <p:nvPr/>
          </p:nvSpPr>
          <p:spPr>
            <a:xfrm>
              <a:off x="7603058" y="6805237"/>
              <a:ext cx="787400" cy="269240"/>
            </a:xfrm>
            <a:custGeom>
              <a:avLst/>
              <a:gdLst/>
              <a:ahLst/>
              <a:cxnLst/>
              <a:rect l="l" t="t" r="r" b="b"/>
              <a:pathLst>
                <a:path w="787400" h="269240">
                  <a:moveTo>
                    <a:pt x="262585" y="136804"/>
                  </a:moveTo>
                  <a:lnTo>
                    <a:pt x="252628" y="85420"/>
                  </a:lnTo>
                  <a:lnTo>
                    <a:pt x="226199" y="46228"/>
                  </a:lnTo>
                  <a:lnTo>
                    <a:pt x="223989" y="43624"/>
                  </a:lnTo>
                  <a:lnTo>
                    <a:pt x="218440" y="39230"/>
                  </a:lnTo>
                  <a:lnTo>
                    <a:pt x="218440" y="137426"/>
                  </a:lnTo>
                  <a:lnTo>
                    <a:pt x="217106" y="157772"/>
                  </a:lnTo>
                  <a:lnTo>
                    <a:pt x="193687" y="205219"/>
                  </a:lnTo>
                  <a:lnTo>
                    <a:pt x="149821" y="228765"/>
                  </a:lnTo>
                  <a:lnTo>
                    <a:pt x="132575" y="230517"/>
                  </a:lnTo>
                  <a:lnTo>
                    <a:pt x="115277" y="229235"/>
                  </a:lnTo>
                  <a:lnTo>
                    <a:pt x="70777" y="206921"/>
                  </a:lnTo>
                  <a:lnTo>
                    <a:pt x="46062" y="160134"/>
                  </a:lnTo>
                  <a:lnTo>
                    <a:pt x="44183" y="139827"/>
                  </a:lnTo>
                  <a:lnTo>
                    <a:pt x="45478" y="119456"/>
                  </a:lnTo>
                  <a:lnTo>
                    <a:pt x="68592" y="71729"/>
                  </a:lnTo>
                  <a:lnTo>
                    <a:pt x="112522" y="47917"/>
                  </a:lnTo>
                  <a:lnTo>
                    <a:pt x="128993" y="46228"/>
                  </a:lnTo>
                  <a:lnTo>
                    <a:pt x="131445" y="46228"/>
                  </a:lnTo>
                  <a:lnTo>
                    <a:pt x="178612" y="59220"/>
                  </a:lnTo>
                  <a:lnTo>
                    <a:pt x="211556" y="98717"/>
                  </a:lnTo>
                  <a:lnTo>
                    <a:pt x="218376" y="136804"/>
                  </a:lnTo>
                  <a:lnTo>
                    <a:pt x="218440" y="137426"/>
                  </a:lnTo>
                  <a:lnTo>
                    <a:pt x="218440" y="39230"/>
                  </a:lnTo>
                  <a:lnTo>
                    <a:pt x="203911" y="27724"/>
                  </a:lnTo>
                  <a:lnTo>
                    <a:pt x="181470" y="16471"/>
                  </a:lnTo>
                  <a:lnTo>
                    <a:pt x="156667" y="9867"/>
                  </a:lnTo>
                  <a:lnTo>
                    <a:pt x="129501" y="7937"/>
                  </a:lnTo>
                  <a:lnTo>
                    <a:pt x="102387" y="10617"/>
                  </a:lnTo>
                  <a:lnTo>
                    <a:pt x="55651" y="29756"/>
                  </a:lnTo>
                  <a:lnTo>
                    <a:pt x="19964" y="66192"/>
                  </a:lnTo>
                  <a:lnTo>
                    <a:pt x="1968" y="113296"/>
                  </a:lnTo>
                  <a:lnTo>
                    <a:pt x="50" y="139827"/>
                  </a:lnTo>
                  <a:lnTo>
                    <a:pt x="0" y="140436"/>
                  </a:lnTo>
                  <a:lnTo>
                    <a:pt x="10058" y="191668"/>
                  </a:lnTo>
                  <a:lnTo>
                    <a:pt x="38582" y="233019"/>
                  </a:lnTo>
                  <a:lnTo>
                    <a:pt x="81114" y="260184"/>
                  </a:lnTo>
                  <a:lnTo>
                    <a:pt x="133083" y="268719"/>
                  </a:lnTo>
                  <a:lnTo>
                    <a:pt x="160197" y="266039"/>
                  </a:lnTo>
                  <a:lnTo>
                    <a:pt x="184810" y="258762"/>
                  </a:lnTo>
                  <a:lnTo>
                    <a:pt x="206933" y="246888"/>
                  </a:lnTo>
                  <a:lnTo>
                    <a:pt x="226453" y="230517"/>
                  </a:lnTo>
                  <a:lnTo>
                    <a:pt x="242620" y="210515"/>
                  </a:lnTo>
                  <a:lnTo>
                    <a:pt x="253974" y="188277"/>
                  </a:lnTo>
                  <a:lnTo>
                    <a:pt x="260629" y="163703"/>
                  </a:lnTo>
                  <a:lnTo>
                    <a:pt x="262547" y="137426"/>
                  </a:lnTo>
                  <a:lnTo>
                    <a:pt x="262585" y="136804"/>
                  </a:lnTo>
                  <a:close/>
                </a:path>
                <a:path w="787400" h="269240">
                  <a:moveTo>
                    <a:pt x="525424" y="237655"/>
                  </a:moveTo>
                  <a:lnTo>
                    <a:pt x="524713" y="186321"/>
                  </a:lnTo>
                  <a:lnTo>
                    <a:pt x="507860" y="203530"/>
                  </a:lnTo>
                  <a:lnTo>
                    <a:pt x="489000" y="215912"/>
                  </a:lnTo>
                  <a:lnTo>
                    <a:pt x="468147" y="223469"/>
                  </a:lnTo>
                  <a:lnTo>
                    <a:pt x="445274" y="226212"/>
                  </a:lnTo>
                  <a:lnTo>
                    <a:pt x="427990" y="224917"/>
                  </a:lnTo>
                  <a:lnTo>
                    <a:pt x="383489" y="202603"/>
                  </a:lnTo>
                  <a:lnTo>
                    <a:pt x="358775" y="155816"/>
                  </a:lnTo>
                  <a:lnTo>
                    <a:pt x="356895" y="135509"/>
                  </a:lnTo>
                  <a:lnTo>
                    <a:pt x="358203" y="115150"/>
                  </a:lnTo>
                  <a:lnTo>
                    <a:pt x="381609" y="67411"/>
                  </a:lnTo>
                  <a:lnTo>
                    <a:pt x="425818" y="43586"/>
                  </a:lnTo>
                  <a:lnTo>
                    <a:pt x="443331" y="41808"/>
                  </a:lnTo>
                  <a:lnTo>
                    <a:pt x="466344" y="43802"/>
                  </a:lnTo>
                  <a:lnTo>
                    <a:pt x="487032" y="50457"/>
                  </a:lnTo>
                  <a:lnTo>
                    <a:pt x="505383" y="61760"/>
                  </a:lnTo>
                  <a:lnTo>
                    <a:pt x="521423" y="77736"/>
                  </a:lnTo>
                  <a:lnTo>
                    <a:pt x="520725" y="26403"/>
                  </a:lnTo>
                  <a:lnTo>
                    <a:pt x="502996" y="16205"/>
                  </a:lnTo>
                  <a:lnTo>
                    <a:pt x="484212" y="9004"/>
                  </a:lnTo>
                  <a:lnTo>
                    <a:pt x="464337" y="4800"/>
                  </a:lnTo>
                  <a:lnTo>
                    <a:pt x="443395" y="3594"/>
                  </a:lnTo>
                  <a:lnTo>
                    <a:pt x="416013" y="6311"/>
                  </a:lnTo>
                  <a:lnTo>
                    <a:pt x="368833" y="25615"/>
                  </a:lnTo>
                  <a:lnTo>
                    <a:pt x="332854" y="62306"/>
                  </a:lnTo>
                  <a:lnTo>
                    <a:pt x="314693" y="109550"/>
                  </a:lnTo>
                  <a:lnTo>
                    <a:pt x="312724" y="136715"/>
                  </a:lnTo>
                  <a:lnTo>
                    <a:pt x="315429" y="163525"/>
                  </a:lnTo>
                  <a:lnTo>
                    <a:pt x="334708" y="209664"/>
                  </a:lnTo>
                  <a:lnTo>
                    <a:pt x="371462" y="244779"/>
                  </a:lnTo>
                  <a:lnTo>
                    <a:pt x="419303" y="262483"/>
                  </a:lnTo>
                  <a:lnTo>
                    <a:pt x="446989" y="264401"/>
                  </a:lnTo>
                  <a:lnTo>
                    <a:pt x="468223" y="262496"/>
                  </a:lnTo>
                  <a:lnTo>
                    <a:pt x="488378" y="257403"/>
                  </a:lnTo>
                  <a:lnTo>
                    <a:pt x="507441" y="249123"/>
                  </a:lnTo>
                  <a:lnTo>
                    <a:pt x="525424" y="237655"/>
                  </a:lnTo>
                  <a:close/>
                </a:path>
                <a:path w="787400" h="269240">
                  <a:moveTo>
                    <a:pt x="786803" y="234048"/>
                  </a:moveTo>
                  <a:lnTo>
                    <a:pt x="786091" y="182727"/>
                  </a:lnTo>
                  <a:lnTo>
                    <a:pt x="769239" y="199923"/>
                  </a:lnTo>
                  <a:lnTo>
                    <a:pt x="750379" y="212318"/>
                  </a:lnTo>
                  <a:lnTo>
                    <a:pt x="729526" y="219875"/>
                  </a:lnTo>
                  <a:lnTo>
                    <a:pt x="706653" y="222618"/>
                  </a:lnTo>
                  <a:lnTo>
                    <a:pt x="689368" y="221322"/>
                  </a:lnTo>
                  <a:lnTo>
                    <a:pt x="644867" y="199009"/>
                  </a:lnTo>
                  <a:lnTo>
                    <a:pt x="620141" y="152222"/>
                  </a:lnTo>
                  <a:lnTo>
                    <a:pt x="618261" y="131902"/>
                  </a:lnTo>
                  <a:lnTo>
                    <a:pt x="619582" y="111544"/>
                  </a:lnTo>
                  <a:lnTo>
                    <a:pt x="642988" y="63830"/>
                  </a:lnTo>
                  <a:lnTo>
                    <a:pt x="687197" y="39992"/>
                  </a:lnTo>
                  <a:lnTo>
                    <a:pt x="704697" y="38201"/>
                  </a:lnTo>
                  <a:lnTo>
                    <a:pt x="727722" y="40208"/>
                  </a:lnTo>
                  <a:lnTo>
                    <a:pt x="748411" y="46863"/>
                  </a:lnTo>
                  <a:lnTo>
                    <a:pt x="766775" y="58166"/>
                  </a:lnTo>
                  <a:lnTo>
                    <a:pt x="782802" y="74129"/>
                  </a:lnTo>
                  <a:lnTo>
                    <a:pt x="782104" y="22796"/>
                  </a:lnTo>
                  <a:lnTo>
                    <a:pt x="764387" y="12611"/>
                  </a:lnTo>
                  <a:lnTo>
                    <a:pt x="745591" y="5410"/>
                  </a:lnTo>
                  <a:lnTo>
                    <a:pt x="725716" y="1206"/>
                  </a:lnTo>
                  <a:lnTo>
                    <a:pt x="704761" y="0"/>
                  </a:lnTo>
                  <a:lnTo>
                    <a:pt x="677392" y="2705"/>
                  </a:lnTo>
                  <a:lnTo>
                    <a:pt x="630212" y="22021"/>
                  </a:lnTo>
                  <a:lnTo>
                    <a:pt x="594233" y="58699"/>
                  </a:lnTo>
                  <a:lnTo>
                    <a:pt x="576084" y="105956"/>
                  </a:lnTo>
                  <a:lnTo>
                    <a:pt x="574116" y="133121"/>
                  </a:lnTo>
                  <a:lnTo>
                    <a:pt x="576808" y="159931"/>
                  </a:lnTo>
                  <a:lnTo>
                    <a:pt x="596087" y="206070"/>
                  </a:lnTo>
                  <a:lnTo>
                    <a:pt x="632841" y="241185"/>
                  </a:lnTo>
                  <a:lnTo>
                    <a:pt x="680681" y="258876"/>
                  </a:lnTo>
                  <a:lnTo>
                    <a:pt x="708367" y="260794"/>
                  </a:lnTo>
                  <a:lnTo>
                    <a:pt x="729602" y="258889"/>
                  </a:lnTo>
                  <a:lnTo>
                    <a:pt x="749757" y="253809"/>
                  </a:lnTo>
                  <a:lnTo>
                    <a:pt x="768832" y="245529"/>
                  </a:lnTo>
                  <a:lnTo>
                    <a:pt x="786803" y="23404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7" name="object 107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8416507" y="6806965"/>
              <a:ext cx="198685" cy="249332"/>
            </a:xfrm>
            <a:prstGeom prst="rect">
              <a:avLst/>
            </a:prstGeom>
          </p:spPr>
        </p:pic>
        <p:sp>
          <p:nvSpPr>
            <p:cNvPr id="108" name="object 108"/>
            <p:cNvSpPr/>
            <p:nvPr/>
          </p:nvSpPr>
          <p:spPr>
            <a:xfrm>
              <a:off x="8646186" y="6798923"/>
              <a:ext cx="250190" cy="260985"/>
            </a:xfrm>
            <a:custGeom>
              <a:avLst/>
              <a:gdLst/>
              <a:ahLst/>
              <a:cxnLst/>
              <a:rect l="l" t="t" r="r" b="b"/>
              <a:pathLst>
                <a:path w="250190" h="260984">
                  <a:moveTo>
                    <a:pt x="118771" y="0"/>
                  </a:moveTo>
                  <a:lnTo>
                    <a:pt x="72119" y="9223"/>
                  </a:lnTo>
                  <a:lnTo>
                    <a:pt x="33611" y="35496"/>
                  </a:lnTo>
                  <a:lnTo>
                    <a:pt x="7990" y="76817"/>
                  </a:lnTo>
                  <a:lnTo>
                    <a:pt x="140" y="128896"/>
                  </a:lnTo>
                  <a:lnTo>
                    <a:pt x="37" y="130550"/>
                  </a:lnTo>
                  <a:lnTo>
                    <a:pt x="9569" y="186245"/>
                  </a:lnTo>
                  <a:lnTo>
                    <a:pt x="36564" y="227354"/>
                  </a:lnTo>
                  <a:lnTo>
                    <a:pt x="75856" y="252781"/>
                  </a:lnTo>
                  <a:lnTo>
                    <a:pt x="122373" y="260798"/>
                  </a:lnTo>
                  <a:lnTo>
                    <a:pt x="147322" y="257843"/>
                  </a:lnTo>
                  <a:lnTo>
                    <a:pt x="169666" y="249700"/>
                  </a:lnTo>
                  <a:lnTo>
                    <a:pt x="189404" y="236368"/>
                  </a:lnTo>
                  <a:lnTo>
                    <a:pt x="202208" y="222527"/>
                  </a:lnTo>
                  <a:lnTo>
                    <a:pt x="126624" y="222527"/>
                  </a:lnTo>
                  <a:lnTo>
                    <a:pt x="108788" y="221156"/>
                  </a:lnTo>
                  <a:lnTo>
                    <a:pt x="66877" y="197397"/>
                  </a:lnTo>
                  <a:lnTo>
                    <a:pt x="45806" y="150172"/>
                  </a:lnTo>
                  <a:lnTo>
                    <a:pt x="44227" y="131158"/>
                  </a:lnTo>
                  <a:lnTo>
                    <a:pt x="44273" y="128896"/>
                  </a:lnTo>
                  <a:lnTo>
                    <a:pt x="56688" y="76496"/>
                  </a:lnTo>
                  <a:lnTo>
                    <a:pt x="92753" y="44603"/>
                  </a:lnTo>
                  <a:lnTo>
                    <a:pt x="124079" y="38124"/>
                  </a:lnTo>
                  <a:lnTo>
                    <a:pt x="202266" y="38124"/>
                  </a:lnTo>
                  <a:lnTo>
                    <a:pt x="186900" y="22225"/>
                  </a:lnTo>
                  <a:lnTo>
                    <a:pt x="166954" y="9630"/>
                  </a:lnTo>
                  <a:lnTo>
                    <a:pt x="144245" y="2222"/>
                  </a:lnTo>
                  <a:lnTo>
                    <a:pt x="118771" y="0"/>
                  </a:lnTo>
                  <a:close/>
                </a:path>
                <a:path w="250190" h="260984">
                  <a:moveTo>
                    <a:pt x="249522" y="217846"/>
                  </a:moveTo>
                  <a:lnTo>
                    <a:pt x="206538" y="217846"/>
                  </a:lnTo>
                  <a:lnTo>
                    <a:pt x="206576" y="220603"/>
                  </a:lnTo>
                  <a:lnTo>
                    <a:pt x="206670" y="227354"/>
                  </a:lnTo>
                  <a:lnTo>
                    <a:pt x="206795" y="236368"/>
                  </a:lnTo>
                  <a:lnTo>
                    <a:pt x="206877" y="242243"/>
                  </a:lnTo>
                  <a:lnTo>
                    <a:pt x="206981" y="249700"/>
                  </a:lnTo>
                  <a:lnTo>
                    <a:pt x="207019" y="252463"/>
                  </a:lnTo>
                  <a:lnTo>
                    <a:pt x="249992" y="251866"/>
                  </a:lnTo>
                  <a:lnTo>
                    <a:pt x="249962" y="249700"/>
                  </a:lnTo>
                  <a:lnTo>
                    <a:pt x="249859" y="242243"/>
                  </a:lnTo>
                  <a:lnTo>
                    <a:pt x="249778" y="236368"/>
                  </a:lnTo>
                  <a:lnTo>
                    <a:pt x="249653" y="227354"/>
                  </a:lnTo>
                  <a:lnTo>
                    <a:pt x="249560" y="220603"/>
                  </a:lnTo>
                  <a:lnTo>
                    <a:pt x="249522" y="217846"/>
                  </a:lnTo>
                  <a:close/>
                </a:path>
                <a:path w="250190" h="260984">
                  <a:moveTo>
                    <a:pt x="202266" y="38124"/>
                  </a:moveTo>
                  <a:lnTo>
                    <a:pt x="124079" y="38124"/>
                  </a:lnTo>
                  <a:lnTo>
                    <a:pt x="139766" y="39404"/>
                  </a:lnTo>
                  <a:lnTo>
                    <a:pt x="154597" y="43680"/>
                  </a:lnTo>
                  <a:lnTo>
                    <a:pt x="192840" y="74265"/>
                  </a:lnTo>
                  <a:lnTo>
                    <a:pt x="207700" y="128896"/>
                  </a:lnTo>
                  <a:lnTo>
                    <a:pt x="206562" y="147570"/>
                  </a:lnTo>
                  <a:lnTo>
                    <a:pt x="186224" y="194852"/>
                  </a:lnTo>
                  <a:lnTo>
                    <a:pt x="144449" y="220603"/>
                  </a:lnTo>
                  <a:lnTo>
                    <a:pt x="126624" y="222527"/>
                  </a:lnTo>
                  <a:lnTo>
                    <a:pt x="202208" y="222527"/>
                  </a:lnTo>
                  <a:lnTo>
                    <a:pt x="206538" y="217846"/>
                  </a:lnTo>
                  <a:lnTo>
                    <a:pt x="249522" y="217846"/>
                  </a:lnTo>
                  <a:lnTo>
                    <a:pt x="247382" y="63097"/>
                  </a:lnTo>
                  <a:lnTo>
                    <a:pt x="247264" y="54531"/>
                  </a:lnTo>
                  <a:lnTo>
                    <a:pt x="247214" y="50951"/>
                  </a:lnTo>
                  <a:lnTo>
                    <a:pt x="247114" y="43680"/>
                  </a:lnTo>
                  <a:lnTo>
                    <a:pt x="247063" y="40009"/>
                  </a:lnTo>
                  <a:lnTo>
                    <a:pt x="204088" y="40009"/>
                  </a:lnTo>
                  <a:lnTo>
                    <a:pt x="202266" y="38124"/>
                  </a:lnTo>
                  <a:close/>
                </a:path>
                <a:path w="250190" h="260984">
                  <a:moveTo>
                    <a:pt x="246568" y="4198"/>
                  </a:moveTo>
                  <a:lnTo>
                    <a:pt x="203595" y="4785"/>
                  </a:lnTo>
                  <a:lnTo>
                    <a:pt x="204024" y="35496"/>
                  </a:lnTo>
                  <a:lnTo>
                    <a:pt x="204088" y="40009"/>
                  </a:lnTo>
                  <a:lnTo>
                    <a:pt x="247063" y="40009"/>
                  </a:lnTo>
                  <a:lnTo>
                    <a:pt x="246643" y="9630"/>
                  </a:lnTo>
                  <a:lnTo>
                    <a:pt x="246568" y="419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8973904" y="6799206"/>
              <a:ext cx="206328" cy="250474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9244148" y="6790673"/>
              <a:ext cx="250190" cy="260985"/>
            </a:xfrm>
            <a:custGeom>
              <a:avLst/>
              <a:gdLst/>
              <a:ahLst/>
              <a:cxnLst/>
              <a:rect l="l" t="t" r="r" b="b"/>
              <a:pathLst>
                <a:path w="250190" h="260984">
                  <a:moveTo>
                    <a:pt x="118771" y="0"/>
                  </a:moveTo>
                  <a:lnTo>
                    <a:pt x="72119" y="9228"/>
                  </a:lnTo>
                  <a:lnTo>
                    <a:pt x="33611" y="35506"/>
                  </a:lnTo>
                  <a:lnTo>
                    <a:pt x="7990" y="76823"/>
                  </a:lnTo>
                  <a:lnTo>
                    <a:pt x="140" y="128907"/>
                  </a:lnTo>
                  <a:lnTo>
                    <a:pt x="38" y="130550"/>
                  </a:lnTo>
                  <a:lnTo>
                    <a:pt x="0" y="131168"/>
                  </a:lnTo>
                  <a:lnTo>
                    <a:pt x="9569" y="186254"/>
                  </a:lnTo>
                  <a:lnTo>
                    <a:pt x="36564" y="227354"/>
                  </a:lnTo>
                  <a:lnTo>
                    <a:pt x="75856" y="252785"/>
                  </a:lnTo>
                  <a:lnTo>
                    <a:pt x="122373" y="260798"/>
                  </a:lnTo>
                  <a:lnTo>
                    <a:pt x="147322" y="257845"/>
                  </a:lnTo>
                  <a:lnTo>
                    <a:pt x="169666" y="249705"/>
                  </a:lnTo>
                  <a:lnTo>
                    <a:pt x="189404" y="236377"/>
                  </a:lnTo>
                  <a:lnTo>
                    <a:pt x="202208" y="222537"/>
                  </a:lnTo>
                  <a:lnTo>
                    <a:pt x="126624" y="222537"/>
                  </a:lnTo>
                  <a:lnTo>
                    <a:pt x="108788" y="221165"/>
                  </a:lnTo>
                  <a:lnTo>
                    <a:pt x="66888" y="197407"/>
                  </a:lnTo>
                  <a:lnTo>
                    <a:pt x="45806" y="150172"/>
                  </a:lnTo>
                  <a:lnTo>
                    <a:pt x="44227" y="131168"/>
                  </a:lnTo>
                  <a:lnTo>
                    <a:pt x="44273" y="128907"/>
                  </a:lnTo>
                  <a:lnTo>
                    <a:pt x="56692" y="76501"/>
                  </a:lnTo>
                  <a:lnTo>
                    <a:pt x="92755" y="44604"/>
                  </a:lnTo>
                  <a:lnTo>
                    <a:pt x="124079" y="38134"/>
                  </a:lnTo>
                  <a:lnTo>
                    <a:pt x="202266" y="38134"/>
                  </a:lnTo>
                  <a:lnTo>
                    <a:pt x="186900" y="22235"/>
                  </a:lnTo>
                  <a:lnTo>
                    <a:pt x="166954" y="9639"/>
                  </a:lnTo>
                  <a:lnTo>
                    <a:pt x="144245" y="2228"/>
                  </a:lnTo>
                  <a:lnTo>
                    <a:pt x="118771" y="0"/>
                  </a:lnTo>
                  <a:close/>
                </a:path>
                <a:path w="250190" h="260984">
                  <a:moveTo>
                    <a:pt x="249522" y="217857"/>
                  </a:moveTo>
                  <a:lnTo>
                    <a:pt x="206538" y="217857"/>
                  </a:lnTo>
                  <a:lnTo>
                    <a:pt x="206576" y="220612"/>
                  </a:lnTo>
                  <a:lnTo>
                    <a:pt x="206670" y="227354"/>
                  </a:lnTo>
                  <a:lnTo>
                    <a:pt x="206795" y="236377"/>
                  </a:lnTo>
                  <a:lnTo>
                    <a:pt x="206877" y="242248"/>
                  </a:lnTo>
                  <a:lnTo>
                    <a:pt x="206981" y="249705"/>
                  </a:lnTo>
                  <a:lnTo>
                    <a:pt x="207019" y="252473"/>
                  </a:lnTo>
                  <a:lnTo>
                    <a:pt x="249992" y="251877"/>
                  </a:lnTo>
                  <a:lnTo>
                    <a:pt x="249962" y="249705"/>
                  </a:lnTo>
                  <a:lnTo>
                    <a:pt x="249859" y="242248"/>
                  </a:lnTo>
                  <a:lnTo>
                    <a:pt x="249778" y="236377"/>
                  </a:lnTo>
                  <a:lnTo>
                    <a:pt x="249653" y="227354"/>
                  </a:lnTo>
                  <a:lnTo>
                    <a:pt x="249560" y="220612"/>
                  </a:lnTo>
                  <a:lnTo>
                    <a:pt x="249522" y="217857"/>
                  </a:lnTo>
                  <a:close/>
                </a:path>
                <a:path w="250190" h="260984">
                  <a:moveTo>
                    <a:pt x="202266" y="38134"/>
                  </a:moveTo>
                  <a:lnTo>
                    <a:pt x="124079" y="38134"/>
                  </a:lnTo>
                  <a:lnTo>
                    <a:pt x="139768" y="39413"/>
                  </a:lnTo>
                  <a:lnTo>
                    <a:pt x="154601" y="43687"/>
                  </a:lnTo>
                  <a:lnTo>
                    <a:pt x="192840" y="74275"/>
                  </a:lnTo>
                  <a:lnTo>
                    <a:pt x="207700" y="128907"/>
                  </a:lnTo>
                  <a:lnTo>
                    <a:pt x="206562" y="147580"/>
                  </a:lnTo>
                  <a:lnTo>
                    <a:pt x="186224" y="194863"/>
                  </a:lnTo>
                  <a:lnTo>
                    <a:pt x="144450" y="220612"/>
                  </a:lnTo>
                  <a:lnTo>
                    <a:pt x="126624" y="222537"/>
                  </a:lnTo>
                  <a:lnTo>
                    <a:pt x="202208" y="222537"/>
                  </a:lnTo>
                  <a:lnTo>
                    <a:pt x="206538" y="217857"/>
                  </a:lnTo>
                  <a:lnTo>
                    <a:pt x="249522" y="217857"/>
                  </a:lnTo>
                  <a:lnTo>
                    <a:pt x="247382" y="63097"/>
                  </a:lnTo>
                  <a:lnTo>
                    <a:pt x="247264" y="54537"/>
                  </a:lnTo>
                  <a:lnTo>
                    <a:pt x="247214" y="50957"/>
                  </a:lnTo>
                  <a:lnTo>
                    <a:pt x="247114" y="43687"/>
                  </a:lnTo>
                  <a:lnTo>
                    <a:pt x="247063" y="40019"/>
                  </a:lnTo>
                  <a:lnTo>
                    <a:pt x="204088" y="40019"/>
                  </a:lnTo>
                  <a:lnTo>
                    <a:pt x="202266" y="38134"/>
                  </a:lnTo>
                  <a:close/>
                </a:path>
                <a:path w="250190" h="260984">
                  <a:moveTo>
                    <a:pt x="246568" y="4209"/>
                  </a:moveTo>
                  <a:lnTo>
                    <a:pt x="203595" y="4795"/>
                  </a:lnTo>
                  <a:lnTo>
                    <a:pt x="204024" y="35506"/>
                  </a:lnTo>
                  <a:lnTo>
                    <a:pt x="204088" y="40019"/>
                  </a:lnTo>
                  <a:lnTo>
                    <a:pt x="247063" y="40019"/>
                  </a:lnTo>
                  <a:lnTo>
                    <a:pt x="246643" y="9639"/>
                  </a:lnTo>
                  <a:lnTo>
                    <a:pt x="246568" y="4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" name="object 111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571865" y="6792473"/>
              <a:ext cx="193386" cy="248966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9795555" y="6787636"/>
              <a:ext cx="223752" cy="251803"/>
            </a:xfrm>
            <a:prstGeom prst="rect">
              <a:avLst/>
            </a:prstGeom>
          </p:spPr>
        </p:pic>
        <p:sp>
          <p:nvSpPr>
            <p:cNvPr id="113" name="object 113"/>
            <p:cNvSpPr/>
            <p:nvPr/>
          </p:nvSpPr>
          <p:spPr>
            <a:xfrm>
              <a:off x="10097033" y="6764505"/>
              <a:ext cx="215900" cy="287020"/>
            </a:xfrm>
            <a:custGeom>
              <a:avLst/>
              <a:gdLst/>
              <a:ahLst/>
              <a:cxnLst/>
              <a:rect l="l" t="t" r="r" b="b"/>
              <a:pathLst>
                <a:path w="215900" h="287020">
                  <a:moveTo>
                    <a:pt x="212202" y="0"/>
                  </a:moveTo>
                  <a:lnTo>
                    <a:pt x="45223" y="184947"/>
                  </a:lnTo>
                  <a:lnTo>
                    <a:pt x="42972" y="21412"/>
                  </a:lnTo>
                  <a:lnTo>
                    <a:pt x="0" y="22009"/>
                  </a:lnTo>
                  <a:lnTo>
                    <a:pt x="3664" y="286996"/>
                  </a:lnTo>
                  <a:lnTo>
                    <a:pt x="170633" y="102049"/>
                  </a:lnTo>
                  <a:lnTo>
                    <a:pt x="172916" y="267353"/>
                  </a:lnTo>
                  <a:lnTo>
                    <a:pt x="215878" y="266756"/>
                  </a:lnTo>
                  <a:lnTo>
                    <a:pt x="2122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" name="object 114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0390636" y="6781176"/>
              <a:ext cx="193386" cy="248955"/>
            </a:xfrm>
            <a:prstGeom prst="rect">
              <a:avLst/>
            </a:prstGeom>
          </p:spPr>
        </p:pic>
        <p:sp>
          <p:nvSpPr>
            <p:cNvPr id="115" name="object 115"/>
            <p:cNvSpPr/>
            <p:nvPr/>
          </p:nvSpPr>
          <p:spPr>
            <a:xfrm>
              <a:off x="10633392" y="6767200"/>
              <a:ext cx="551180" cy="265430"/>
            </a:xfrm>
            <a:custGeom>
              <a:avLst/>
              <a:gdLst/>
              <a:ahLst/>
              <a:cxnLst/>
              <a:rect l="l" t="t" r="r" b="b"/>
              <a:pathLst>
                <a:path w="551179" h="265429">
                  <a:moveTo>
                    <a:pt x="249986" y="256197"/>
                  </a:moveTo>
                  <a:lnTo>
                    <a:pt x="249961" y="254025"/>
                  </a:lnTo>
                  <a:lnTo>
                    <a:pt x="249859" y="246570"/>
                  </a:lnTo>
                  <a:lnTo>
                    <a:pt x="249770" y="240690"/>
                  </a:lnTo>
                  <a:lnTo>
                    <a:pt x="249643" y="231686"/>
                  </a:lnTo>
                  <a:lnTo>
                    <a:pt x="249555" y="224929"/>
                  </a:lnTo>
                  <a:lnTo>
                    <a:pt x="249516" y="222173"/>
                  </a:lnTo>
                  <a:lnTo>
                    <a:pt x="247383" y="67424"/>
                  </a:lnTo>
                  <a:lnTo>
                    <a:pt x="246634" y="13957"/>
                  </a:lnTo>
                  <a:lnTo>
                    <a:pt x="246557" y="8521"/>
                  </a:lnTo>
                  <a:lnTo>
                    <a:pt x="207708" y="9055"/>
                  </a:lnTo>
                  <a:lnTo>
                    <a:pt x="207708" y="133223"/>
                  </a:lnTo>
                  <a:lnTo>
                    <a:pt x="206565" y="151892"/>
                  </a:lnTo>
                  <a:lnTo>
                    <a:pt x="186232" y="199174"/>
                  </a:lnTo>
                  <a:lnTo>
                    <a:pt x="144449" y="224929"/>
                  </a:lnTo>
                  <a:lnTo>
                    <a:pt x="126619" y="226860"/>
                  </a:lnTo>
                  <a:lnTo>
                    <a:pt x="108788" y="225488"/>
                  </a:lnTo>
                  <a:lnTo>
                    <a:pt x="66878" y="201726"/>
                  </a:lnTo>
                  <a:lnTo>
                    <a:pt x="45796" y="154495"/>
                  </a:lnTo>
                  <a:lnTo>
                    <a:pt x="44221" y="135483"/>
                  </a:lnTo>
                  <a:lnTo>
                    <a:pt x="44272" y="133223"/>
                  </a:lnTo>
                  <a:lnTo>
                    <a:pt x="56692" y="80822"/>
                  </a:lnTo>
                  <a:lnTo>
                    <a:pt x="92760" y="48933"/>
                  </a:lnTo>
                  <a:lnTo>
                    <a:pt x="124079" y="42456"/>
                  </a:lnTo>
                  <a:lnTo>
                    <a:pt x="139763" y="43726"/>
                  </a:lnTo>
                  <a:lnTo>
                    <a:pt x="181698" y="65544"/>
                  </a:lnTo>
                  <a:lnTo>
                    <a:pt x="205854" y="112433"/>
                  </a:lnTo>
                  <a:lnTo>
                    <a:pt x="207708" y="133223"/>
                  </a:lnTo>
                  <a:lnTo>
                    <a:pt x="207708" y="9055"/>
                  </a:lnTo>
                  <a:lnTo>
                    <a:pt x="203606" y="9105"/>
                  </a:lnTo>
                  <a:lnTo>
                    <a:pt x="204025" y="39827"/>
                  </a:lnTo>
                  <a:lnTo>
                    <a:pt x="204089" y="44335"/>
                  </a:lnTo>
                  <a:lnTo>
                    <a:pt x="202272" y="42456"/>
                  </a:lnTo>
                  <a:lnTo>
                    <a:pt x="186905" y="26555"/>
                  </a:lnTo>
                  <a:lnTo>
                    <a:pt x="166954" y="13957"/>
                  </a:lnTo>
                  <a:lnTo>
                    <a:pt x="144246" y="6540"/>
                  </a:lnTo>
                  <a:lnTo>
                    <a:pt x="118770" y="4318"/>
                  </a:lnTo>
                  <a:lnTo>
                    <a:pt x="94424" y="6807"/>
                  </a:lnTo>
                  <a:lnTo>
                    <a:pt x="51841" y="24561"/>
                  </a:lnTo>
                  <a:lnTo>
                    <a:pt x="18605" y="58851"/>
                  </a:lnTo>
                  <a:lnTo>
                    <a:pt x="1790" y="106680"/>
                  </a:lnTo>
                  <a:lnTo>
                    <a:pt x="38" y="134874"/>
                  </a:lnTo>
                  <a:lnTo>
                    <a:pt x="0" y="135483"/>
                  </a:lnTo>
                  <a:lnTo>
                    <a:pt x="9575" y="190576"/>
                  </a:lnTo>
                  <a:lnTo>
                    <a:pt x="36563" y="231686"/>
                  </a:lnTo>
                  <a:lnTo>
                    <a:pt x="75857" y="257111"/>
                  </a:lnTo>
                  <a:lnTo>
                    <a:pt x="122364" y="265112"/>
                  </a:lnTo>
                  <a:lnTo>
                    <a:pt x="147320" y="262166"/>
                  </a:lnTo>
                  <a:lnTo>
                    <a:pt x="169672" y="254025"/>
                  </a:lnTo>
                  <a:lnTo>
                    <a:pt x="189407" y="240690"/>
                  </a:lnTo>
                  <a:lnTo>
                    <a:pt x="202209" y="226860"/>
                  </a:lnTo>
                  <a:lnTo>
                    <a:pt x="206540" y="222173"/>
                  </a:lnTo>
                  <a:lnTo>
                    <a:pt x="206578" y="224929"/>
                  </a:lnTo>
                  <a:lnTo>
                    <a:pt x="206679" y="231686"/>
                  </a:lnTo>
                  <a:lnTo>
                    <a:pt x="206806" y="240690"/>
                  </a:lnTo>
                  <a:lnTo>
                    <a:pt x="206883" y="246570"/>
                  </a:lnTo>
                  <a:lnTo>
                    <a:pt x="206984" y="254025"/>
                  </a:lnTo>
                  <a:lnTo>
                    <a:pt x="207022" y="256794"/>
                  </a:lnTo>
                  <a:lnTo>
                    <a:pt x="249986" y="256197"/>
                  </a:lnTo>
                  <a:close/>
                </a:path>
                <a:path w="551179" h="265429">
                  <a:moveTo>
                    <a:pt x="550989" y="136829"/>
                  </a:moveTo>
                  <a:lnTo>
                    <a:pt x="549821" y="109550"/>
                  </a:lnTo>
                  <a:lnTo>
                    <a:pt x="548741" y="103644"/>
                  </a:lnTo>
                  <a:lnTo>
                    <a:pt x="545338" y="84988"/>
                  </a:lnTo>
                  <a:lnTo>
                    <a:pt x="526427" y="44069"/>
                  </a:lnTo>
                  <a:lnTo>
                    <a:pt x="506323" y="23126"/>
                  </a:lnTo>
                  <a:lnTo>
                    <a:pt x="506323" y="101638"/>
                  </a:lnTo>
                  <a:lnTo>
                    <a:pt x="360718" y="103644"/>
                  </a:lnTo>
                  <a:lnTo>
                    <a:pt x="376262" y="66903"/>
                  </a:lnTo>
                  <a:lnTo>
                    <a:pt x="407403" y="43091"/>
                  </a:lnTo>
                  <a:lnTo>
                    <a:pt x="432625" y="38188"/>
                  </a:lnTo>
                  <a:lnTo>
                    <a:pt x="445897" y="39103"/>
                  </a:lnTo>
                  <a:lnTo>
                    <a:pt x="489534" y="64554"/>
                  </a:lnTo>
                  <a:lnTo>
                    <a:pt x="506323" y="101638"/>
                  </a:lnTo>
                  <a:lnTo>
                    <a:pt x="506323" y="23126"/>
                  </a:lnTo>
                  <a:lnTo>
                    <a:pt x="486714" y="10591"/>
                  </a:lnTo>
                  <a:lnTo>
                    <a:pt x="461264" y="2438"/>
                  </a:lnTo>
                  <a:lnTo>
                    <a:pt x="432092" y="0"/>
                  </a:lnTo>
                  <a:lnTo>
                    <a:pt x="406069" y="2692"/>
                  </a:lnTo>
                  <a:lnTo>
                    <a:pt x="362623" y="21945"/>
                  </a:lnTo>
                  <a:lnTo>
                    <a:pt x="331228" y="58559"/>
                  </a:lnTo>
                  <a:lnTo>
                    <a:pt x="315620" y="105791"/>
                  </a:lnTo>
                  <a:lnTo>
                    <a:pt x="313969" y="132956"/>
                  </a:lnTo>
                  <a:lnTo>
                    <a:pt x="316636" y="163144"/>
                  </a:lnTo>
                  <a:lnTo>
                    <a:pt x="335343" y="211378"/>
                  </a:lnTo>
                  <a:lnTo>
                    <a:pt x="370522" y="243395"/>
                  </a:lnTo>
                  <a:lnTo>
                    <a:pt x="413867" y="259067"/>
                  </a:lnTo>
                  <a:lnTo>
                    <a:pt x="438086" y="260756"/>
                  </a:lnTo>
                  <a:lnTo>
                    <a:pt x="461340" y="258533"/>
                  </a:lnTo>
                  <a:lnTo>
                    <a:pt x="502310" y="242747"/>
                  </a:lnTo>
                  <a:lnTo>
                    <a:pt x="536333" y="210908"/>
                  </a:lnTo>
                  <a:lnTo>
                    <a:pt x="549897" y="188798"/>
                  </a:lnTo>
                  <a:lnTo>
                    <a:pt x="513829" y="169583"/>
                  </a:lnTo>
                  <a:lnTo>
                    <a:pt x="509003" y="179171"/>
                  </a:lnTo>
                  <a:lnTo>
                    <a:pt x="503186" y="188087"/>
                  </a:lnTo>
                  <a:lnTo>
                    <a:pt x="465404" y="217703"/>
                  </a:lnTo>
                  <a:lnTo>
                    <a:pt x="452005" y="221310"/>
                  </a:lnTo>
                  <a:lnTo>
                    <a:pt x="451472" y="221310"/>
                  </a:lnTo>
                  <a:lnTo>
                    <a:pt x="438162" y="222554"/>
                  </a:lnTo>
                  <a:lnTo>
                    <a:pt x="394449" y="210070"/>
                  </a:lnTo>
                  <a:lnTo>
                    <a:pt x="364807" y="173431"/>
                  </a:lnTo>
                  <a:lnTo>
                    <a:pt x="358228" y="139496"/>
                  </a:lnTo>
                  <a:lnTo>
                    <a:pt x="550989" y="1368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6" name="object 116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1212381" y="6768401"/>
              <a:ext cx="198685" cy="249332"/>
            </a:xfrm>
            <a:prstGeom prst="rect">
              <a:avLst/>
            </a:prstGeom>
          </p:spPr>
        </p:pic>
        <p:sp>
          <p:nvSpPr>
            <p:cNvPr id="117" name="object 117"/>
            <p:cNvSpPr/>
            <p:nvPr/>
          </p:nvSpPr>
          <p:spPr>
            <a:xfrm>
              <a:off x="11442122" y="6760202"/>
              <a:ext cx="212725" cy="260985"/>
            </a:xfrm>
            <a:custGeom>
              <a:avLst/>
              <a:gdLst/>
              <a:ahLst/>
              <a:cxnLst/>
              <a:rect l="l" t="t" r="r" b="b"/>
              <a:pathLst>
                <a:path w="212725" h="260984">
                  <a:moveTo>
                    <a:pt x="130655" y="0"/>
                  </a:moveTo>
                  <a:lnTo>
                    <a:pt x="78429" y="10049"/>
                  </a:lnTo>
                  <a:lnTo>
                    <a:pt x="36302" y="38616"/>
                  </a:lnTo>
                  <a:lnTo>
                    <a:pt x="8680" y="81150"/>
                  </a:lnTo>
                  <a:lnTo>
                    <a:pt x="0" y="133116"/>
                  </a:lnTo>
                  <a:lnTo>
                    <a:pt x="2699" y="159924"/>
                  </a:lnTo>
                  <a:lnTo>
                    <a:pt x="21982" y="206072"/>
                  </a:lnTo>
                  <a:lnTo>
                    <a:pt x="58725" y="241188"/>
                  </a:lnTo>
                  <a:lnTo>
                    <a:pt x="106568" y="258881"/>
                  </a:lnTo>
                  <a:lnTo>
                    <a:pt x="134257" y="260798"/>
                  </a:lnTo>
                  <a:lnTo>
                    <a:pt x="155494" y="258897"/>
                  </a:lnTo>
                  <a:lnTo>
                    <a:pt x="175647" y="253807"/>
                  </a:lnTo>
                  <a:lnTo>
                    <a:pt x="194715" y="245527"/>
                  </a:lnTo>
                  <a:lnTo>
                    <a:pt x="212695" y="234055"/>
                  </a:lnTo>
                  <a:lnTo>
                    <a:pt x="211983" y="182727"/>
                  </a:lnTo>
                  <a:lnTo>
                    <a:pt x="195127" y="199932"/>
                  </a:lnTo>
                  <a:lnTo>
                    <a:pt x="176270" y="212312"/>
                  </a:lnTo>
                  <a:lnTo>
                    <a:pt x="155409" y="219871"/>
                  </a:lnTo>
                  <a:lnTo>
                    <a:pt x="132540" y="222611"/>
                  </a:lnTo>
                  <a:lnTo>
                    <a:pt x="115258" y="221323"/>
                  </a:lnTo>
                  <a:lnTo>
                    <a:pt x="70751" y="198999"/>
                  </a:lnTo>
                  <a:lnTo>
                    <a:pt x="46034" y="152220"/>
                  </a:lnTo>
                  <a:lnTo>
                    <a:pt x="44155" y="131912"/>
                  </a:lnTo>
                  <a:lnTo>
                    <a:pt x="45472" y="111548"/>
                  </a:lnTo>
                  <a:lnTo>
                    <a:pt x="68877" y="63820"/>
                  </a:lnTo>
                  <a:lnTo>
                    <a:pt x="113086" y="39992"/>
                  </a:lnTo>
                  <a:lnTo>
                    <a:pt x="130592" y="38208"/>
                  </a:lnTo>
                  <a:lnTo>
                    <a:pt x="153608" y="40200"/>
                  </a:lnTo>
                  <a:lnTo>
                    <a:pt x="174297" y="46853"/>
                  </a:lnTo>
                  <a:lnTo>
                    <a:pt x="192658" y="58164"/>
                  </a:lnTo>
                  <a:lnTo>
                    <a:pt x="208695" y="74133"/>
                  </a:lnTo>
                  <a:lnTo>
                    <a:pt x="207993" y="22805"/>
                  </a:lnTo>
                  <a:lnTo>
                    <a:pt x="190274" y="12608"/>
                  </a:lnTo>
                  <a:lnTo>
                    <a:pt x="171480" y="5406"/>
                  </a:lnTo>
                  <a:lnTo>
                    <a:pt x="151608" y="1203"/>
                  </a:lnTo>
                  <a:lnTo>
                    <a:pt x="1306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8" name="object 118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1692031" y="6761940"/>
              <a:ext cx="190968" cy="250306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2099736" y="6756139"/>
              <a:ext cx="202747" cy="250421"/>
            </a:xfrm>
            <a:prstGeom prst="rect">
              <a:avLst/>
            </a:prstGeom>
          </p:spPr>
        </p:pic>
        <p:sp>
          <p:nvSpPr>
            <p:cNvPr id="120" name="object 120"/>
            <p:cNvSpPr/>
            <p:nvPr/>
          </p:nvSpPr>
          <p:spPr>
            <a:xfrm>
              <a:off x="12366435" y="6743147"/>
              <a:ext cx="525780" cy="265430"/>
            </a:xfrm>
            <a:custGeom>
              <a:avLst/>
              <a:gdLst/>
              <a:ahLst/>
              <a:cxnLst/>
              <a:rect l="l" t="t" r="r" b="b"/>
              <a:pathLst>
                <a:path w="525779" h="265429">
                  <a:moveTo>
                    <a:pt x="262585" y="133210"/>
                  </a:moveTo>
                  <a:lnTo>
                    <a:pt x="252615" y="81826"/>
                  </a:lnTo>
                  <a:lnTo>
                    <a:pt x="226187" y="42621"/>
                  </a:lnTo>
                  <a:lnTo>
                    <a:pt x="223989" y="40030"/>
                  </a:lnTo>
                  <a:lnTo>
                    <a:pt x="218427" y="35623"/>
                  </a:lnTo>
                  <a:lnTo>
                    <a:pt x="218427" y="133819"/>
                  </a:lnTo>
                  <a:lnTo>
                    <a:pt x="217106" y="154178"/>
                  </a:lnTo>
                  <a:lnTo>
                    <a:pt x="193687" y="201625"/>
                  </a:lnTo>
                  <a:lnTo>
                    <a:pt x="149809" y="225158"/>
                  </a:lnTo>
                  <a:lnTo>
                    <a:pt x="132562" y="226923"/>
                  </a:lnTo>
                  <a:lnTo>
                    <a:pt x="115277" y="225640"/>
                  </a:lnTo>
                  <a:lnTo>
                    <a:pt x="70764" y="203327"/>
                  </a:lnTo>
                  <a:lnTo>
                    <a:pt x="46050" y="156540"/>
                  </a:lnTo>
                  <a:lnTo>
                    <a:pt x="44170" y="136220"/>
                  </a:lnTo>
                  <a:lnTo>
                    <a:pt x="45466" y="115862"/>
                  </a:lnTo>
                  <a:lnTo>
                    <a:pt x="68580" y="68135"/>
                  </a:lnTo>
                  <a:lnTo>
                    <a:pt x="112522" y="44310"/>
                  </a:lnTo>
                  <a:lnTo>
                    <a:pt x="129082" y="42621"/>
                  </a:lnTo>
                  <a:lnTo>
                    <a:pt x="131292" y="42621"/>
                  </a:lnTo>
                  <a:lnTo>
                    <a:pt x="178600" y="55626"/>
                  </a:lnTo>
                  <a:lnTo>
                    <a:pt x="211556" y="95123"/>
                  </a:lnTo>
                  <a:lnTo>
                    <a:pt x="218376" y="133210"/>
                  </a:lnTo>
                  <a:lnTo>
                    <a:pt x="218427" y="133819"/>
                  </a:lnTo>
                  <a:lnTo>
                    <a:pt x="218427" y="35623"/>
                  </a:lnTo>
                  <a:lnTo>
                    <a:pt x="203911" y="24117"/>
                  </a:lnTo>
                  <a:lnTo>
                    <a:pt x="181457" y="12865"/>
                  </a:lnTo>
                  <a:lnTo>
                    <a:pt x="156654" y="6273"/>
                  </a:lnTo>
                  <a:lnTo>
                    <a:pt x="129476" y="4343"/>
                  </a:lnTo>
                  <a:lnTo>
                    <a:pt x="102374" y="7023"/>
                  </a:lnTo>
                  <a:lnTo>
                    <a:pt x="55638" y="26162"/>
                  </a:lnTo>
                  <a:lnTo>
                    <a:pt x="19964" y="62585"/>
                  </a:lnTo>
                  <a:lnTo>
                    <a:pt x="1955" y="109702"/>
                  </a:lnTo>
                  <a:lnTo>
                    <a:pt x="0" y="136842"/>
                  </a:lnTo>
                  <a:lnTo>
                    <a:pt x="2705" y="163664"/>
                  </a:lnTo>
                  <a:lnTo>
                    <a:pt x="21996" y="209956"/>
                  </a:lnTo>
                  <a:lnTo>
                    <a:pt x="58661" y="245338"/>
                  </a:lnTo>
                  <a:lnTo>
                    <a:pt x="105905" y="263194"/>
                  </a:lnTo>
                  <a:lnTo>
                    <a:pt x="133070" y="265125"/>
                  </a:lnTo>
                  <a:lnTo>
                    <a:pt x="160185" y="262445"/>
                  </a:lnTo>
                  <a:lnTo>
                    <a:pt x="184797" y="255155"/>
                  </a:lnTo>
                  <a:lnTo>
                    <a:pt x="206933" y="243293"/>
                  </a:lnTo>
                  <a:lnTo>
                    <a:pt x="226453" y="226923"/>
                  </a:lnTo>
                  <a:lnTo>
                    <a:pt x="242608" y="206921"/>
                  </a:lnTo>
                  <a:lnTo>
                    <a:pt x="253961" y="184670"/>
                  </a:lnTo>
                  <a:lnTo>
                    <a:pt x="260616" y="160108"/>
                  </a:lnTo>
                  <a:lnTo>
                    <a:pt x="262547" y="133819"/>
                  </a:lnTo>
                  <a:lnTo>
                    <a:pt x="262585" y="133210"/>
                  </a:lnTo>
                  <a:close/>
                </a:path>
                <a:path w="525779" h="265429">
                  <a:moveTo>
                    <a:pt x="525411" y="234048"/>
                  </a:moveTo>
                  <a:lnTo>
                    <a:pt x="524700" y="182727"/>
                  </a:lnTo>
                  <a:lnTo>
                    <a:pt x="507834" y="199923"/>
                  </a:lnTo>
                  <a:lnTo>
                    <a:pt x="488988" y="212305"/>
                  </a:lnTo>
                  <a:lnTo>
                    <a:pt x="468122" y="219875"/>
                  </a:lnTo>
                  <a:lnTo>
                    <a:pt x="445249" y="222618"/>
                  </a:lnTo>
                  <a:lnTo>
                    <a:pt x="427977" y="221322"/>
                  </a:lnTo>
                  <a:lnTo>
                    <a:pt x="383463" y="199009"/>
                  </a:lnTo>
                  <a:lnTo>
                    <a:pt x="358749" y="152209"/>
                  </a:lnTo>
                  <a:lnTo>
                    <a:pt x="356870" y="131902"/>
                  </a:lnTo>
                  <a:lnTo>
                    <a:pt x="358190" y="111544"/>
                  </a:lnTo>
                  <a:lnTo>
                    <a:pt x="381584" y="63830"/>
                  </a:lnTo>
                  <a:lnTo>
                    <a:pt x="425805" y="39992"/>
                  </a:lnTo>
                  <a:lnTo>
                    <a:pt x="443306" y="38201"/>
                  </a:lnTo>
                  <a:lnTo>
                    <a:pt x="466318" y="40195"/>
                  </a:lnTo>
                  <a:lnTo>
                    <a:pt x="487006" y="46850"/>
                  </a:lnTo>
                  <a:lnTo>
                    <a:pt x="505371" y="58166"/>
                  </a:lnTo>
                  <a:lnTo>
                    <a:pt x="521411" y="74129"/>
                  </a:lnTo>
                  <a:lnTo>
                    <a:pt x="520700" y="22796"/>
                  </a:lnTo>
                  <a:lnTo>
                    <a:pt x="502983" y="12598"/>
                  </a:lnTo>
                  <a:lnTo>
                    <a:pt x="484187" y="5410"/>
                  </a:lnTo>
                  <a:lnTo>
                    <a:pt x="464324" y="1206"/>
                  </a:lnTo>
                  <a:lnTo>
                    <a:pt x="443369" y="0"/>
                  </a:lnTo>
                  <a:lnTo>
                    <a:pt x="415988" y="2705"/>
                  </a:lnTo>
                  <a:lnTo>
                    <a:pt x="368808" y="22009"/>
                  </a:lnTo>
                  <a:lnTo>
                    <a:pt x="332828" y="58699"/>
                  </a:lnTo>
                  <a:lnTo>
                    <a:pt x="314680" y="105956"/>
                  </a:lnTo>
                  <a:lnTo>
                    <a:pt x="312712" y="133121"/>
                  </a:lnTo>
                  <a:lnTo>
                    <a:pt x="315417" y="159931"/>
                  </a:lnTo>
                  <a:lnTo>
                    <a:pt x="334695" y="206070"/>
                  </a:lnTo>
                  <a:lnTo>
                    <a:pt x="371436" y="241185"/>
                  </a:lnTo>
                  <a:lnTo>
                    <a:pt x="419277" y="258876"/>
                  </a:lnTo>
                  <a:lnTo>
                    <a:pt x="446963" y="260794"/>
                  </a:lnTo>
                  <a:lnTo>
                    <a:pt x="468210" y="258889"/>
                  </a:lnTo>
                  <a:lnTo>
                    <a:pt x="488365" y="253809"/>
                  </a:lnTo>
                  <a:lnTo>
                    <a:pt x="507428" y="245529"/>
                  </a:lnTo>
                  <a:lnTo>
                    <a:pt x="525411" y="23404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" name="object 12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2921470" y="6744527"/>
              <a:ext cx="223752" cy="251803"/>
            </a:xfrm>
            <a:prstGeom prst="rect">
              <a:avLst/>
            </a:prstGeom>
          </p:spPr>
        </p:pic>
        <p:sp>
          <p:nvSpPr>
            <p:cNvPr id="122" name="object 122"/>
            <p:cNvSpPr/>
            <p:nvPr/>
          </p:nvSpPr>
          <p:spPr>
            <a:xfrm>
              <a:off x="13209054" y="6550272"/>
              <a:ext cx="2009139" cy="447040"/>
            </a:xfrm>
            <a:custGeom>
              <a:avLst/>
              <a:gdLst/>
              <a:ahLst/>
              <a:cxnLst/>
              <a:rect l="l" t="t" r="r" b="b"/>
              <a:pathLst>
                <a:path w="2009140" h="447040">
                  <a:moveTo>
                    <a:pt x="237032" y="322580"/>
                  </a:moveTo>
                  <a:lnTo>
                    <a:pt x="231394" y="270725"/>
                  </a:lnTo>
                  <a:lnTo>
                    <a:pt x="212471" y="229806"/>
                  </a:lnTo>
                  <a:lnTo>
                    <a:pt x="207060" y="223926"/>
                  </a:lnTo>
                  <a:lnTo>
                    <a:pt x="194475" y="210210"/>
                  </a:lnTo>
                  <a:lnTo>
                    <a:pt x="192379" y="208876"/>
                  </a:lnTo>
                  <a:lnTo>
                    <a:pt x="192379" y="287375"/>
                  </a:lnTo>
                  <a:lnTo>
                    <a:pt x="46761" y="289394"/>
                  </a:lnTo>
                  <a:lnTo>
                    <a:pt x="62318" y="252641"/>
                  </a:lnTo>
                  <a:lnTo>
                    <a:pt x="93446" y="228828"/>
                  </a:lnTo>
                  <a:lnTo>
                    <a:pt x="118668" y="223926"/>
                  </a:lnTo>
                  <a:lnTo>
                    <a:pt x="131953" y="224853"/>
                  </a:lnTo>
                  <a:lnTo>
                    <a:pt x="175590" y="250291"/>
                  </a:lnTo>
                  <a:lnTo>
                    <a:pt x="192379" y="287375"/>
                  </a:lnTo>
                  <a:lnTo>
                    <a:pt x="192379" y="208876"/>
                  </a:lnTo>
                  <a:lnTo>
                    <a:pt x="172758" y="196329"/>
                  </a:lnTo>
                  <a:lnTo>
                    <a:pt x="147307" y="188175"/>
                  </a:lnTo>
                  <a:lnTo>
                    <a:pt x="118135" y="185737"/>
                  </a:lnTo>
                  <a:lnTo>
                    <a:pt x="92125" y="188429"/>
                  </a:lnTo>
                  <a:lnTo>
                    <a:pt x="48679" y="207683"/>
                  </a:lnTo>
                  <a:lnTo>
                    <a:pt x="17284" y="244309"/>
                  </a:lnTo>
                  <a:lnTo>
                    <a:pt x="1663" y="291528"/>
                  </a:lnTo>
                  <a:lnTo>
                    <a:pt x="0" y="318681"/>
                  </a:lnTo>
                  <a:lnTo>
                    <a:pt x="2679" y="348881"/>
                  </a:lnTo>
                  <a:lnTo>
                    <a:pt x="21399" y="397129"/>
                  </a:lnTo>
                  <a:lnTo>
                    <a:pt x="56578" y="429133"/>
                  </a:lnTo>
                  <a:lnTo>
                    <a:pt x="99923" y="444792"/>
                  </a:lnTo>
                  <a:lnTo>
                    <a:pt x="124129" y="446493"/>
                  </a:lnTo>
                  <a:lnTo>
                    <a:pt x="147383" y="444271"/>
                  </a:lnTo>
                  <a:lnTo>
                    <a:pt x="188353" y="428485"/>
                  </a:lnTo>
                  <a:lnTo>
                    <a:pt x="222377" y="396646"/>
                  </a:lnTo>
                  <a:lnTo>
                    <a:pt x="235940" y="374523"/>
                  </a:lnTo>
                  <a:lnTo>
                    <a:pt x="199885" y="355320"/>
                  </a:lnTo>
                  <a:lnTo>
                    <a:pt x="195046" y="364909"/>
                  </a:lnTo>
                  <a:lnTo>
                    <a:pt x="189242" y="373824"/>
                  </a:lnTo>
                  <a:lnTo>
                    <a:pt x="151447" y="403440"/>
                  </a:lnTo>
                  <a:lnTo>
                    <a:pt x="138023" y="407060"/>
                  </a:lnTo>
                  <a:lnTo>
                    <a:pt x="137464" y="407060"/>
                  </a:lnTo>
                  <a:lnTo>
                    <a:pt x="124206" y="408292"/>
                  </a:lnTo>
                  <a:lnTo>
                    <a:pt x="80492" y="395808"/>
                  </a:lnTo>
                  <a:lnTo>
                    <a:pt x="50850" y="359168"/>
                  </a:lnTo>
                  <a:lnTo>
                    <a:pt x="44272" y="325247"/>
                  </a:lnTo>
                  <a:lnTo>
                    <a:pt x="237032" y="322580"/>
                  </a:lnTo>
                  <a:close/>
                </a:path>
                <a:path w="2009140" h="447040">
                  <a:moveTo>
                    <a:pt x="688721" y="308584"/>
                  </a:moveTo>
                  <a:lnTo>
                    <a:pt x="678764" y="257200"/>
                  </a:lnTo>
                  <a:lnTo>
                    <a:pt x="652335" y="217995"/>
                  </a:lnTo>
                  <a:lnTo>
                    <a:pt x="644575" y="211023"/>
                  </a:lnTo>
                  <a:lnTo>
                    <a:pt x="644575" y="309194"/>
                  </a:lnTo>
                  <a:lnTo>
                    <a:pt x="643242" y="329552"/>
                  </a:lnTo>
                  <a:lnTo>
                    <a:pt x="619823" y="376999"/>
                  </a:lnTo>
                  <a:lnTo>
                    <a:pt x="575957" y="400532"/>
                  </a:lnTo>
                  <a:lnTo>
                    <a:pt x="558711" y="402297"/>
                  </a:lnTo>
                  <a:lnTo>
                    <a:pt x="541413" y="401015"/>
                  </a:lnTo>
                  <a:lnTo>
                    <a:pt x="496912" y="378701"/>
                  </a:lnTo>
                  <a:lnTo>
                    <a:pt x="472198" y="331914"/>
                  </a:lnTo>
                  <a:lnTo>
                    <a:pt x="470319" y="311594"/>
                  </a:lnTo>
                  <a:lnTo>
                    <a:pt x="471614" y="291236"/>
                  </a:lnTo>
                  <a:lnTo>
                    <a:pt x="494728" y="243522"/>
                  </a:lnTo>
                  <a:lnTo>
                    <a:pt x="538657" y="219684"/>
                  </a:lnTo>
                  <a:lnTo>
                    <a:pt x="555129" y="217995"/>
                  </a:lnTo>
                  <a:lnTo>
                    <a:pt x="557568" y="217995"/>
                  </a:lnTo>
                  <a:lnTo>
                    <a:pt x="604748" y="231000"/>
                  </a:lnTo>
                  <a:lnTo>
                    <a:pt x="637692" y="270497"/>
                  </a:lnTo>
                  <a:lnTo>
                    <a:pt x="644512" y="308584"/>
                  </a:lnTo>
                  <a:lnTo>
                    <a:pt x="644575" y="309194"/>
                  </a:lnTo>
                  <a:lnTo>
                    <a:pt x="644575" y="211023"/>
                  </a:lnTo>
                  <a:lnTo>
                    <a:pt x="630047" y="199504"/>
                  </a:lnTo>
                  <a:lnTo>
                    <a:pt x="607606" y="188239"/>
                  </a:lnTo>
                  <a:lnTo>
                    <a:pt x="582803" y="181648"/>
                  </a:lnTo>
                  <a:lnTo>
                    <a:pt x="555625" y="179705"/>
                  </a:lnTo>
                  <a:lnTo>
                    <a:pt x="528523" y="182384"/>
                  </a:lnTo>
                  <a:lnTo>
                    <a:pt x="481787" y="201536"/>
                  </a:lnTo>
                  <a:lnTo>
                    <a:pt x="446100" y="237972"/>
                  </a:lnTo>
                  <a:lnTo>
                    <a:pt x="428104" y="285076"/>
                  </a:lnTo>
                  <a:lnTo>
                    <a:pt x="426186" y="311594"/>
                  </a:lnTo>
                  <a:lnTo>
                    <a:pt x="426135" y="312216"/>
                  </a:lnTo>
                  <a:lnTo>
                    <a:pt x="436194" y="363448"/>
                  </a:lnTo>
                  <a:lnTo>
                    <a:pt x="464718" y="404799"/>
                  </a:lnTo>
                  <a:lnTo>
                    <a:pt x="507250" y="431965"/>
                  </a:lnTo>
                  <a:lnTo>
                    <a:pt x="559219" y="440499"/>
                  </a:lnTo>
                  <a:lnTo>
                    <a:pt x="586333" y="437807"/>
                  </a:lnTo>
                  <a:lnTo>
                    <a:pt x="610946" y="430530"/>
                  </a:lnTo>
                  <a:lnTo>
                    <a:pt x="633069" y="418668"/>
                  </a:lnTo>
                  <a:lnTo>
                    <a:pt x="652602" y="402297"/>
                  </a:lnTo>
                  <a:lnTo>
                    <a:pt x="668756" y="382295"/>
                  </a:lnTo>
                  <a:lnTo>
                    <a:pt x="680110" y="360045"/>
                  </a:lnTo>
                  <a:lnTo>
                    <a:pt x="686765" y="335483"/>
                  </a:lnTo>
                  <a:lnTo>
                    <a:pt x="688682" y="309194"/>
                  </a:lnTo>
                  <a:lnTo>
                    <a:pt x="688721" y="308584"/>
                  </a:lnTo>
                  <a:close/>
                </a:path>
                <a:path w="2009140" h="447040">
                  <a:moveTo>
                    <a:pt x="1075944" y="426199"/>
                  </a:moveTo>
                  <a:lnTo>
                    <a:pt x="1072515" y="178536"/>
                  </a:lnTo>
                  <a:lnTo>
                    <a:pt x="1029538" y="179120"/>
                  </a:lnTo>
                  <a:lnTo>
                    <a:pt x="1032421" y="387413"/>
                  </a:lnTo>
                  <a:lnTo>
                    <a:pt x="936929" y="388721"/>
                  </a:lnTo>
                  <a:lnTo>
                    <a:pt x="934059" y="180441"/>
                  </a:lnTo>
                  <a:lnTo>
                    <a:pt x="891095" y="181038"/>
                  </a:lnTo>
                  <a:lnTo>
                    <a:pt x="893965" y="389318"/>
                  </a:lnTo>
                  <a:lnTo>
                    <a:pt x="798487" y="390639"/>
                  </a:lnTo>
                  <a:lnTo>
                    <a:pt x="795616" y="182359"/>
                  </a:lnTo>
                  <a:lnTo>
                    <a:pt x="752640" y="182956"/>
                  </a:lnTo>
                  <a:lnTo>
                    <a:pt x="756069" y="430618"/>
                  </a:lnTo>
                  <a:lnTo>
                    <a:pt x="1075944" y="426199"/>
                  </a:lnTo>
                  <a:close/>
                </a:path>
                <a:path w="2009140" h="447040">
                  <a:moveTo>
                    <a:pt x="1369517" y="422160"/>
                  </a:moveTo>
                  <a:lnTo>
                    <a:pt x="1365846" y="155409"/>
                  </a:lnTo>
                  <a:lnTo>
                    <a:pt x="1198880" y="340360"/>
                  </a:lnTo>
                  <a:lnTo>
                    <a:pt x="1196619" y="176822"/>
                  </a:lnTo>
                  <a:lnTo>
                    <a:pt x="1153642" y="177419"/>
                  </a:lnTo>
                  <a:lnTo>
                    <a:pt x="1157312" y="442417"/>
                  </a:lnTo>
                  <a:lnTo>
                    <a:pt x="1324292" y="257454"/>
                  </a:lnTo>
                  <a:lnTo>
                    <a:pt x="1326565" y="422757"/>
                  </a:lnTo>
                  <a:lnTo>
                    <a:pt x="1369517" y="422160"/>
                  </a:lnTo>
                  <a:close/>
                </a:path>
                <a:path w="2009140" h="447040">
                  <a:moveTo>
                    <a:pt x="1696021" y="294703"/>
                  </a:moveTo>
                  <a:lnTo>
                    <a:pt x="1693367" y="268097"/>
                  </a:lnTo>
                  <a:lnTo>
                    <a:pt x="1686140" y="243801"/>
                  </a:lnTo>
                  <a:lnTo>
                    <a:pt x="1674368" y="221805"/>
                  </a:lnTo>
                  <a:lnTo>
                    <a:pt x="1659610" y="204012"/>
                  </a:lnTo>
                  <a:lnTo>
                    <a:pt x="1658035" y="202107"/>
                  </a:lnTo>
                  <a:lnTo>
                    <a:pt x="1651863" y="197065"/>
                  </a:lnTo>
                  <a:lnTo>
                    <a:pt x="1651863" y="295300"/>
                  </a:lnTo>
                  <a:lnTo>
                    <a:pt x="1650530" y="315658"/>
                  </a:lnTo>
                  <a:lnTo>
                    <a:pt x="1627124" y="363105"/>
                  </a:lnTo>
                  <a:lnTo>
                    <a:pt x="1583245" y="386651"/>
                  </a:lnTo>
                  <a:lnTo>
                    <a:pt x="1565998" y="388416"/>
                  </a:lnTo>
                  <a:lnTo>
                    <a:pt x="1548701" y="387121"/>
                  </a:lnTo>
                  <a:lnTo>
                    <a:pt x="1504200" y="364807"/>
                  </a:lnTo>
                  <a:lnTo>
                    <a:pt x="1479486" y="318020"/>
                  </a:lnTo>
                  <a:lnTo>
                    <a:pt x="1477606" y="297700"/>
                  </a:lnTo>
                  <a:lnTo>
                    <a:pt x="1478902" y="277342"/>
                  </a:lnTo>
                  <a:lnTo>
                    <a:pt x="1502016" y="229616"/>
                  </a:lnTo>
                  <a:lnTo>
                    <a:pt x="1545958" y="205803"/>
                  </a:lnTo>
                  <a:lnTo>
                    <a:pt x="1563446" y="204012"/>
                  </a:lnTo>
                  <a:lnTo>
                    <a:pt x="1580972" y="205295"/>
                  </a:lnTo>
                  <a:lnTo>
                    <a:pt x="1625561" y="227634"/>
                  </a:lnTo>
                  <a:lnTo>
                    <a:pt x="1649984" y="274739"/>
                  </a:lnTo>
                  <a:lnTo>
                    <a:pt x="1651800" y="294703"/>
                  </a:lnTo>
                  <a:lnTo>
                    <a:pt x="1651863" y="295300"/>
                  </a:lnTo>
                  <a:lnTo>
                    <a:pt x="1651863" y="197065"/>
                  </a:lnTo>
                  <a:lnTo>
                    <a:pt x="1638274" y="185928"/>
                  </a:lnTo>
                  <a:lnTo>
                    <a:pt x="1616240" y="174485"/>
                  </a:lnTo>
                  <a:lnTo>
                    <a:pt x="1591919" y="167767"/>
                  </a:lnTo>
                  <a:lnTo>
                    <a:pt x="1565300" y="165785"/>
                  </a:lnTo>
                  <a:lnTo>
                    <a:pt x="1535988" y="169024"/>
                  </a:lnTo>
                  <a:lnTo>
                    <a:pt x="1511312" y="177876"/>
                  </a:lnTo>
                  <a:lnTo>
                    <a:pt x="1491246" y="192328"/>
                  </a:lnTo>
                  <a:lnTo>
                    <a:pt x="1475803" y="212407"/>
                  </a:lnTo>
                  <a:lnTo>
                    <a:pt x="1474635" y="212407"/>
                  </a:lnTo>
                  <a:lnTo>
                    <a:pt x="1482940" y="162534"/>
                  </a:lnTo>
                  <a:lnTo>
                    <a:pt x="1504759" y="119253"/>
                  </a:lnTo>
                  <a:lnTo>
                    <a:pt x="1534045" y="91998"/>
                  </a:lnTo>
                  <a:lnTo>
                    <a:pt x="1575803" y="75514"/>
                  </a:lnTo>
                  <a:lnTo>
                    <a:pt x="1603362" y="68567"/>
                  </a:lnTo>
                  <a:lnTo>
                    <a:pt x="1611706" y="66281"/>
                  </a:lnTo>
                  <a:lnTo>
                    <a:pt x="1646834" y="50584"/>
                  </a:lnTo>
                  <a:lnTo>
                    <a:pt x="1675003" y="20497"/>
                  </a:lnTo>
                  <a:lnTo>
                    <a:pt x="1683600" y="0"/>
                  </a:lnTo>
                  <a:lnTo>
                    <a:pt x="1635848" y="660"/>
                  </a:lnTo>
                  <a:lnTo>
                    <a:pt x="1633169" y="8267"/>
                  </a:lnTo>
                  <a:lnTo>
                    <a:pt x="1628305" y="14605"/>
                  </a:lnTo>
                  <a:lnTo>
                    <a:pt x="1585175" y="33401"/>
                  </a:lnTo>
                  <a:lnTo>
                    <a:pt x="1568018" y="37325"/>
                  </a:lnTo>
                  <a:lnTo>
                    <a:pt x="1563649" y="38366"/>
                  </a:lnTo>
                  <a:lnTo>
                    <a:pt x="1559280" y="39624"/>
                  </a:lnTo>
                  <a:lnTo>
                    <a:pt x="1555330" y="40690"/>
                  </a:lnTo>
                  <a:lnTo>
                    <a:pt x="1543824" y="43624"/>
                  </a:lnTo>
                  <a:lnTo>
                    <a:pt x="1539367" y="45072"/>
                  </a:lnTo>
                  <a:lnTo>
                    <a:pt x="1533029" y="47967"/>
                  </a:lnTo>
                  <a:lnTo>
                    <a:pt x="1529181" y="49593"/>
                  </a:lnTo>
                  <a:lnTo>
                    <a:pt x="1520088" y="53314"/>
                  </a:lnTo>
                  <a:lnTo>
                    <a:pt x="1515846" y="55359"/>
                  </a:lnTo>
                  <a:lnTo>
                    <a:pt x="1475613" y="88595"/>
                  </a:lnTo>
                  <a:lnTo>
                    <a:pt x="1442821" y="162102"/>
                  </a:lnTo>
                  <a:lnTo>
                    <a:pt x="1435049" y="211632"/>
                  </a:lnTo>
                  <a:lnTo>
                    <a:pt x="1433080" y="268097"/>
                  </a:lnTo>
                  <a:lnTo>
                    <a:pt x="1433029" y="269684"/>
                  </a:lnTo>
                  <a:lnTo>
                    <a:pt x="1436217" y="311200"/>
                  </a:lnTo>
                  <a:lnTo>
                    <a:pt x="1457985" y="374764"/>
                  </a:lnTo>
                  <a:lnTo>
                    <a:pt x="1494624" y="410146"/>
                  </a:lnTo>
                  <a:lnTo>
                    <a:pt x="1537512" y="425069"/>
                  </a:lnTo>
                  <a:lnTo>
                    <a:pt x="1562341" y="426656"/>
                  </a:lnTo>
                  <a:lnTo>
                    <a:pt x="1591030" y="423951"/>
                  </a:lnTo>
                  <a:lnTo>
                    <a:pt x="1616824" y="416661"/>
                  </a:lnTo>
                  <a:lnTo>
                    <a:pt x="1639709" y="404787"/>
                  </a:lnTo>
                  <a:lnTo>
                    <a:pt x="1659585" y="388416"/>
                  </a:lnTo>
                  <a:lnTo>
                    <a:pt x="1675879" y="368401"/>
                  </a:lnTo>
                  <a:lnTo>
                    <a:pt x="1687296" y="346227"/>
                  </a:lnTo>
                  <a:lnTo>
                    <a:pt x="1694040" y="321589"/>
                  </a:lnTo>
                  <a:lnTo>
                    <a:pt x="1695983" y="295300"/>
                  </a:lnTo>
                  <a:lnTo>
                    <a:pt x="1696021" y="294703"/>
                  </a:lnTo>
                  <a:close/>
                </a:path>
                <a:path w="2009140" h="447040">
                  <a:moveTo>
                    <a:pt x="2008784" y="290385"/>
                  </a:moveTo>
                  <a:lnTo>
                    <a:pt x="2006079" y="263309"/>
                  </a:lnTo>
                  <a:lnTo>
                    <a:pt x="1998814" y="238988"/>
                  </a:lnTo>
                  <a:lnTo>
                    <a:pt x="1998751" y="238760"/>
                  </a:lnTo>
                  <a:lnTo>
                    <a:pt x="1986775" y="216725"/>
                  </a:lnTo>
                  <a:lnTo>
                    <a:pt x="1972386" y="199796"/>
                  </a:lnTo>
                  <a:lnTo>
                    <a:pt x="1970189" y="197205"/>
                  </a:lnTo>
                  <a:lnTo>
                    <a:pt x="1964626" y="192811"/>
                  </a:lnTo>
                  <a:lnTo>
                    <a:pt x="1964626" y="291007"/>
                  </a:lnTo>
                  <a:lnTo>
                    <a:pt x="1963293" y="311353"/>
                  </a:lnTo>
                  <a:lnTo>
                    <a:pt x="1939886" y="358787"/>
                  </a:lnTo>
                  <a:lnTo>
                    <a:pt x="1896008" y="382333"/>
                  </a:lnTo>
                  <a:lnTo>
                    <a:pt x="1878761" y="384098"/>
                  </a:lnTo>
                  <a:lnTo>
                    <a:pt x="1861464" y="382816"/>
                  </a:lnTo>
                  <a:lnTo>
                    <a:pt x="1816963" y="360502"/>
                  </a:lnTo>
                  <a:lnTo>
                    <a:pt x="1792249" y="313715"/>
                  </a:lnTo>
                  <a:lnTo>
                    <a:pt x="1790369" y="293395"/>
                  </a:lnTo>
                  <a:lnTo>
                    <a:pt x="1791665" y="273037"/>
                  </a:lnTo>
                  <a:lnTo>
                    <a:pt x="1814791" y="225310"/>
                  </a:lnTo>
                  <a:lnTo>
                    <a:pt x="1858721" y="201485"/>
                  </a:lnTo>
                  <a:lnTo>
                    <a:pt x="1875180" y="199796"/>
                  </a:lnTo>
                  <a:lnTo>
                    <a:pt x="1877631" y="199796"/>
                  </a:lnTo>
                  <a:lnTo>
                    <a:pt x="1924799" y="212801"/>
                  </a:lnTo>
                  <a:lnTo>
                    <a:pt x="1957743" y="252298"/>
                  </a:lnTo>
                  <a:lnTo>
                    <a:pt x="1964563" y="290385"/>
                  </a:lnTo>
                  <a:lnTo>
                    <a:pt x="1964626" y="291007"/>
                  </a:lnTo>
                  <a:lnTo>
                    <a:pt x="1964626" y="192811"/>
                  </a:lnTo>
                  <a:lnTo>
                    <a:pt x="1950097" y="181292"/>
                  </a:lnTo>
                  <a:lnTo>
                    <a:pt x="1927656" y="170040"/>
                  </a:lnTo>
                  <a:lnTo>
                    <a:pt x="1902853" y="163449"/>
                  </a:lnTo>
                  <a:lnTo>
                    <a:pt x="1875688" y="161505"/>
                  </a:lnTo>
                  <a:lnTo>
                    <a:pt x="1848573" y="164185"/>
                  </a:lnTo>
                  <a:lnTo>
                    <a:pt x="1801837" y="183337"/>
                  </a:lnTo>
                  <a:lnTo>
                    <a:pt x="1766150" y="219760"/>
                  </a:lnTo>
                  <a:lnTo>
                    <a:pt x="1748155" y="266865"/>
                  </a:lnTo>
                  <a:lnTo>
                    <a:pt x="1746237" y="293395"/>
                  </a:lnTo>
                  <a:lnTo>
                    <a:pt x="1746186" y="294005"/>
                  </a:lnTo>
                  <a:lnTo>
                    <a:pt x="1756244" y="345249"/>
                  </a:lnTo>
                  <a:lnTo>
                    <a:pt x="1784781" y="386600"/>
                  </a:lnTo>
                  <a:lnTo>
                    <a:pt x="1827301" y="413766"/>
                  </a:lnTo>
                  <a:lnTo>
                    <a:pt x="1879269" y="422300"/>
                  </a:lnTo>
                  <a:lnTo>
                    <a:pt x="1906384" y="419608"/>
                  </a:lnTo>
                  <a:lnTo>
                    <a:pt x="1930996" y="412330"/>
                  </a:lnTo>
                  <a:lnTo>
                    <a:pt x="1953120" y="400469"/>
                  </a:lnTo>
                  <a:lnTo>
                    <a:pt x="1972652" y="384098"/>
                  </a:lnTo>
                  <a:lnTo>
                    <a:pt x="1988807" y="364083"/>
                  </a:lnTo>
                  <a:lnTo>
                    <a:pt x="2000161" y="341845"/>
                  </a:lnTo>
                  <a:lnTo>
                    <a:pt x="2006828" y="317284"/>
                  </a:lnTo>
                  <a:lnTo>
                    <a:pt x="2008746" y="291007"/>
                  </a:lnTo>
                  <a:lnTo>
                    <a:pt x="2008784" y="29038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5281733" y="6712308"/>
              <a:ext cx="212297" cy="250369"/>
            </a:xfrm>
            <a:prstGeom prst="rect">
              <a:avLst/>
            </a:prstGeom>
          </p:spPr>
        </p:pic>
        <p:sp>
          <p:nvSpPr>
            <p:cNvPr id="124" name="object 124"/>
            <p:cNvSpPr/>
            <p:nvPr/>
          </p:nvSpPr>
          <p:spPr>
            <a:xfrm>
              <a:off x="1026134" y="6905021"/>
              <a:ext cx="14568169" cy="1390650"/>
            </a:xfrm>
            <a:custGeom>
              <a:avLst/>
              <a:gdLst/>
              <a:ahLst/>
              <a:cxnLst/>
              <a:rect l="l" t="t" r="r" b="b"/>
              <a:pathLst>
                <a:path w="14568169" h="1390650">
                  <a:moveTo>
                    <a:pt x="266890" y="1385951"/>
                  </a:moveTo>
                  <a:lnTo>
                    <a:pt x="261391" y="987907"/>
                  </a:lnTo>
                  <a:lnTo>
                    <a:pt x="217233" y="988517"/>
                  </a:lnTo>
                  <a:lnTo>
                    <a:pt x="219786" y="1174115"/>
                  </a:lnTo>
                  <a:lnTo>
                    <a:pt x="198031" y="1176235"/>
                  </a:lnTo>
                  <a:lnTo>
                    <a:pt x="177469" y="1177823"/>
                  </a:lnTo>
                  <a:lnTo>
                    <a:pt x="158076" y="1178877"/>
                  </a:lnTo>
                  <a:lnTo>
                    <a:pt x="139890" y="1179385"/>
                  </a:lnTo>
                  <a:lnTo>
                    <a:pt x="115849" y="1178941"/>
                  </a:lnTo>
                  <a:lnTo>
                    <a:pt x="70485" y="1167803"/>
                  </a:lnTo>
                  <a:lnTo>
                    <a:pt x="47510" y="1124712"/>
                  </a:lnTo>
                  <a:lnTo>
                    <a:pt x="44170" y="990904"/>
                  </a:lnTo>
                  <a:lnTo>
                    <a:pt x="0" y="991514"/>
                  </a:lnTo>
                  <a:lnTo>
                    <a:pt x="1638" y="1109078"/>
                  </a:lnTo>
                  <a:lnTo>
                    <a:pt x="11493" y="1164297"/>
                  </a:lnTo>
                  <a:lnTo>
                    <a:pt x="39306" y="1201077"/>
                  </a:lnTo>
                  <a:lnTo>
                    <a:pt x="77863" y="1216660"/>
                  </a:lnTo>
                  <a:lnTo>
                    <a:pt x="138061" y="1221193"/>
                  </a:lnTo>
                  <a:lnTo>
                    <a:pt x="153276" y="1220736"/>
                  </a:lnTo>
                  <a:lnTo>
                    <a:pt x="172072" y="1219695"/>
                  </a:lnTo>
                  <a:lnTo>
                    <a:pt x="194424" y="1218082"/>
                  </a:lnTo>
                  <a:lnTo>
                    <a:pt x="220370" y="1215885"/>
                  </a:lnTo>
                  <a:lnTo>
                    <a:pt x="222719" y="1386560"/>
                  </a:lnTo>
                  <a:lnTo>
                    <a:pt x="266890" y="1385951"/>
                  </a:lnTo>
                  <a:close/>
                </a:path>
                <a:path w="14568169" h="1390650">
                  <a:moveTo>
                    <a:pt x="578612" y="1266469"/>
                  </a:moveTo>
                  <a:lnTo>
                    <a:pt x="572960" y="1214615"/>
                  </a:lnTo>
                  <a:lnTo>
                    <a:pt x="554037" y="1173695"/>
                  </a:lnTo>
                  <a:lnTo>
                    <a:pt x="533933" y="1152740"/>
                  </a:lnTo>
                  <a:lnTo>
                    <a:pt x="533933" y="1231265"/>
                  </a:lnTo>
                  <a:lnTo>
                    <a:pt x="388340" y="1233284"/>
                  </a:lnTo>
                  <a:lnTo>
                    <a:pt x="403885" y="1196517"/>
                  </a:lnTo>
                  <a:lnTo>
                    <a:pt x="435025" y="1172718"/>
                  </a:lnTo>
                  <a:lnTo>
                    <a:pt x="460248" y="1167815"/>
                  </a:lnTo>
                  <a:lnTo>
                    <a:pt x="473519" y="1168730"/>
                  </a:lnTo>
                  <a:lnTo>
                    <a:pt x="517156" y="1194181"/>
                  </a:lnTo>
                  <a:lnTo>
                    <a:pt x="533933" y="1231265"/>
                  </a:lnTo>
                  <a:lnTo>
                    <a:pt x="533933" y="1152740"/>
                  </a:lnTo>
                  <a:lnTo>
                    <a:pt x="514337" y="1140218"/>
                  </a:lnTo>
                  <a:lnTo>
                    <a:pt x="488899" y="1132052"/>
                  </a:lnTo>
                  <a:lnTo>
                    <a:pt x="459714" y="1129614"/>
                  </a:lnTo>
                  <a:lnTo>
                    <a:pt x="433705" y="1132306"/>
                  </a:lnTo>
                  <a:lnTo>
                    <a:pt x="390258" y="1151559"/>
                  </a:lnTo>
                  <a:lnTo>
                    <a:pt x="358863" y="1188186"/>
                  </a:lnTo>
                  <a:lnTo>
                    <a:pt x="343230" y="1235405"/>
                  </a:lnTo>
                  <a:lnTo>
                    <a:pt x="341579" y="1262570"/>
                  </a:lnTo>
                  <a:lnTo>
                    <a:pt x="344246" y="1292771"/>
                  </a:lnTo>
                  <a:lnTo>
                    <a:pt x="362978" y="1341005"/>
                  </a:lnTo>
                  <a:lnTo>
                    <a:pt x="398157" y="1373022"/>
                  </a:lnTo>
                  <a:lnTo>
                    <a:pt x="441490" y="1388681"/>
                  </a:lnTo>
                  <a:lnTo>
                    <a:pt x="465721" y="1390383"/>
                  </a:lnTo>
                  <a:lnTo>
                    <a:pt x="488962" y="1388160"/>
                  </a:lnTo>
                  <a:lnTo>
                    <a:pt x="510374" y="1382153"/>
                  </a:lnTo>
                  <a:lnTo>
                    <a:pt x="529932" y="1372374"/>
                  </a:lnTo>
                  <a:lnTo>
                    <a:pt x="547649" y="1358811"/>
                  </a:lnTo>
                  <a:lnTo>
                    <a:pt x="554151" y="1352181"/>
                  </a:lnTo>
                  <a:lnTo>
                    <a:pt x="556145" y="1350149"/>
                  </a:lnTo>
                  <a:lnTo>
                    <a:pt x="563956" y="1340535"/>
                  </a:lnTo>
                  <a:lnTo>
                    <a:pt x="571080" y="1329956"/>
                  </a:lnTo>
                  <a:lnTo>
                    <a:pt x="577532" y="1318412"/>
                  </a:lnTo>
                  <a:lnTo>
                    <a:pt x="541439" y="1299222"/>
                  </a:lnTo>
                  <a:lnTo>
                    <a:pt x="536613" y="1308785"/>
                  </a:lnTo>
                  <a:lnTo>
                    <a:pt x="530809" y="1317713"/>
                  </a:lnTo>
                  <a:lnTo>
                    <a:pt x="493026" y="1347330"/>
                  </a:lnTo>
                  <a:lnTo>
                    <a:pt x="479602" y="1350949"/>
                  </a:lnTo>
                  <a:lnTo>
                    <a:pt x="479031" y="1350949"/>
                  </a:lnTo>
                  <a:lnTo>
                    <a:pt x="465785" y="1352181"/>
                  </a:lnTo>
                  <a:lnTo>
                    <a:pt x="422071" y="1339684"/>
                  </a:lnTo>
                  <a:lnTo>
                    <a:pt x="392430" y="1303058"/>
                  </a:lnTo>
                  <a:lnTo>
                    <a:pt x="385864" y="1269123"/>
                  </a:lnTo>
                  <a:lnTo>
                    <a:pt x="578612" y="1266469"/>
                  </a:lnTo>
                  <a:close/>
                </a:path>
                <a:path w="14568169" h="1390650">
                  <a:moveTo>
                    <a:pt x="841324" y="1359535"/>
                  </a:moveTo>
                  <a:lnTo>
                    <a:pt x="840613" y="1308201"/>
                  </a:lnTo>
                  <a:lnTo>
                    <a:pt x="823772" y="1325410"/>
                  </a:lnTo>
                  <a:lnTo>
                    <a:pt x="804913" y="1337805"/>
                  </a:lnTo>
                  <a:lnTo>
                    <a:pt x="784047" y="1345361"/>
                  </a:lnTo>
                  <a:lnTo>
                    <a:pt x="761174" y="1348105"/>
                  </a:lnTo>
                  <a:lnTo>
                    <a:pt x="743889" y="1346809"/>
                  </a:lnTo>
                  <a:lnTo>
                    <a:pt x="699389" y="1324483"/>
                  </a:lnTo>
                  <a:lnTo>
                    <a:pt x="674674" y="1277696"/>
                  </a:lnTo>
                  <a:lnTo>
                    <a:pt x="672795" y="1257388"/>
                  </a:lnTo>
                  <a:lnTo>
                    <a:pt x="674103" y="1237030"/>
                  </a:lnTo>
                  <a:lnTo>
                    <a:pt x="697522" y="1189304"/>
                  </a:lnTo>
                  <a:lnTo>
                    <a:pt x="741718" y="1165466"/>
                  </a:lnTo>
                  <a:lnTo>
                    <a:pt x="759231" y="1163675"/>
                  </a:lnTo>
                  <a:lnTo>
                    <a:pt x="782243" y="1165682"/>
                  </a:lnTo>
                  <a:lnTo>
                    <a:pt x="802932" y="1172324"/>
                  </a:lnTo>
                  <a:lnTo>
                    <a:pt x="821296" y="1183640"/>
                  </a:lnTo>
                  <a:lnTo>
                    <a:pt x="837323" y="1199603"/>
                  </a:lnTo>
                  <a:lnTo>
                    <a:pt x="836625" y="1148283"/>
                  </a:lnTo>
                  <a:lnTo>
                    <a:pt x="818908" y="1138097"/>
                  </a:lnTo>
                  <a:lnTo>
                    <a:pt x="800125" y="1130884"/>
                  </a:lnTo>
                  <a:lnTo>
                    <a:pt x="780249" y="1126680"/>
                  </a:lnTo>
                  <a:lnTo>
                    <a:pt x="759307" y="1125474"/>
                  </a:lnTo>
                  <a:lnTo>
                    <a:pt x="731926" y="1128191"/>
                  </a:lnTo>
                  <a:lnTo>
                    <a:pt x="684745" y="1147495"/>
                  </a:lnTo>
                  <a:lnTo>
                    <a:pt x="648754" y="1184186"/>
                  </a:lnTo>
                  <a:lnTo>
                    <a:pt x="630605" y="1231430"/>
                  </a:lnTo>
                  <a:lnTo>
                    <a:pt x="628637" y="1258595"/>
                  </a:lnTo>
                  <a:lnTo>
                    <a:pt x="631329" y="1285405"/>
                  </a:lnTo>
                  <a:lnTo>
                    <a:pt x="650608" y="1331544"/>
                  </a:lnTo>
                  <a:lnTo>
                    <a:pt x="687362" y="1366672"/>
                  </a:lnTo>
                  <a:lnTo>
                    <a:pt x="735215" y="1384350"/>
                  </a:lnTo>
                  <a:lnTo>
                    <a:pt x="762901" y="1386268"/>
                  </a:lnTo>
                  <a:lnTo>
                    <a:pt x="784136" y="1384376"/>
                  </a:lnTo>
                  <a:lnTo>
                    <a:pt x="804278" y="1379283"/>
                  </a:lnTo>
                  <a:lnTo>
                    <a:pt x="823341" y="1371003"/>
                  </a:lnTo>
                  <a:lnTo>
                    <a:pt x="841324" y="1359535"/>
                  </a:lnTo>
                  <a:close/>
                </a:path>
                <a:path w="14568169" h="1390650">
                  <a:moveTo>
                    <a:pt x="14567903" y="37490"/>
                  </a:moveTo>
                  <a:lnTo>
                    <a:pt x="14567688" y="21577"/>
                  </a:lnTo>
                  <a:lnTo>
                    <a:pt x="14564614" y="14655"/>
                  </a:lnTo>
                  <a:lnTo>
                    <a:pt x="14552498" y="2895"/>
                  </a:lnTo>
                  <a:lnTo>
                    <a:pt x="14545501" y="0"/>
                  </a:lnTo>
                  <a:lnTo>
                    <a:pt x="14529588" y="228"/>
                  </a:lnTo>
                  <a:lnTo>
                    <a:pt x="14522679" y="3302"/>
                  </a:lnTo>
                  <a:lnTo>
                    <a:pt x="14510893" y="15392"/>
                  </a:lnTo>
                  <a:lnTo>
                    <a:pt x="14508010" y="22402"/>
                  </a:lnTo>
                  <a:lnTo>
                    <a:pt x="14508239" y="38315"/>
                  </a:lnTo>
                  <a:lnTo>
                    <a:pt x="14511300" y="45237"/>
                  </a:lnTo>
                  <a:lnTo>
                    <a:pt x="14517370" y="51117"/>
                  </a:lnTo>
                  <a:lnTo>
                    <a:pt x="14523415" y="56997"/>
                  </a:lnTo>
                  <a:lnTo>
                    <a:pt x="14530413" y="59905"/>
                  </a:lnTo>
                  <a:lnTo>
                    <a:pt x="14546326" y="59677"/>
                  </a:lnTo>
                  <a:lnTo>
                    <a:pt x="14553248" y="56591"/>
                  </a:lnTo>
                  <a:lnTo>
                    <a:pt x="14565021" y="44488"/>
                  </a:lnTo>
                  <a:lnTo>
                    <a:pt x="14567903" y="3749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" name="object 125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894141" y="8032236"/>
              <a:ext cx="198674" cy="249332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2137631" y="8028813"/>
              <a:ext cx="206318" cy="250463"/>
            </a:xfrm>
            <a:prstGeom prst="rect">
              <a:avLst/>
            </a:prstGeom>
          </p:spPr>
        </p:pic>
        <p:sp>
          <p:nvSpPr>
            <p:cNvPr id="127" name="object 127"/>
            <p:cNvSpPr/>
            <p:nvPr/>
          </p:nvSpPr>
          <p:spPr>
            <a:xfrm>
              <a:off x="2407882" y="8015801"/>
              <a:ext cx="525780" cy="265430"/>
            </a:xfrm>
            <a:custGeom>
              <a:avLst/>
              <a:gdLst/>
              <a:ahLst/>
              <a:cxnLst/>
              <a:rect l="l" t="t" r="r" b="b"/>
              <a:pathLst>
                <a:path w="525780" h="265429">
                  <a:moveTo>
                    <a:pt x="262585" y="133210"/>
                  </a:moveTo>
                  <a:lnTo>
                    <a:pt x="259880" y="106133"/>
                  </a:lnTo>
                  <a:lnTo>
                    <a:pt x="252615" y="81826"/>
                  </a:lnTo>
                  <a:lnTo>
                    <a:pt x="252552" y="81584"/>
                  </a:lnTo>
                  <a:lnTo>
                    <a:pt x="240588" y="59550"/>
                  </a:lnTo>
                  <a:lnTo>
                    <a:pt x="226212" y="42633"/>
                  </a:lnTo>
                  <a:lnTo>
                    <a:pt x="224002" y="40043"/>
                  </a:lnTo>
                  <a:lnTo>
                    <a:pt x="218427" y="35636"/>
                  </a:lnTo>
                  <a:lnTo>
                    <a:pt x="218427" y="133832"/>
                  </a:lnTo>
                  <a:lnTo>
                    <a:pt x="217106" y="154178"/>
                  </a:lnTo>
                  <a:lnTo>
                    <a:pt x="193687" y="201625"/>
                  </a:lnTo>
                  <a:lnTo>
                    <a:pt x="149821" y="225171"/>
                  </a:lnTo>
                  <a:lnTo>
                    <a:pt x="132562" y="226936"/>
                  </a:lnTo>
                  <a:lnTo>
                    <a:pt x="115277" y="225653"/>
                  </a:lnTo>
                  <a:lnTo>
                    <a:pt x="70764" y="203327"/>
                  </a:lnTo>
                  <a:lnTo>
                    <a:pt x="46062" y="156540"/>
                  </a:lnTo>
                  <a:lnTo>
                    <a:pt x="44234" y="136829"/>
                  </a:lnTo>
                  <a:lnTo>
                    <a:pt x="44170" y="136232"/>
                  </a:lnTo>
                  <a:lnTo>
                    <a:pt x="49974" y="97726"/>
                  </a:lnTo>
                  <a:lnTo>
                    <a:pt x="81813" y="57137"/>
                  </a:lnTo>
                  <a:lnTo>
                    <a:pt x="128993" y="42633"/>
                  </a:lnTo>
                  <a:lnTo>
                    <a:pt x="131445" y="42633"/>
                  </a:lnTo>
                  <a:lnTo>
                    <a:pt x="178600" y="55626"/>
                  </a:lnTo>
                  <a:lnTo>
                    <a:pt x="211556" y="95123"/>
                  </a:lnTo>
                  <a:lnTo>
                    <a:pt x="218376" y="133210"/>
                  </a:lnTo>
                  <a:lnTo>
                    <a:pt x="218427" y="133832"/>
                  </a:lnTo>
                  <a:lnTo>
                    <a:pt x="218427" y="35636"/>
                  </a:lnTo>
                  <a:lnTo>
                    <a:pt x="203911" y="24130"/>
                  </a:lnTo>
                  <a:lnTo>
                    <a:pt x="181470" y="12877"/>
                  </a:lnTo>
                  <a:lnTo>
                    <a:pt x="156667" y="6286"/>
                  </a:lnTo>
                  <a:lnTo>
                    <a:pt x="129501" y="4343"/>
                  </a:lnTo>
                  <a:lnTo>
                    <a:pt x="102387" y="7023"/>
                  </a:lnTo>
                  <a:lnTo>
                    <a:pt x="55651" y="26174"/>
                  </a:lnTo>
                  <a:lnTo>
                    <a:pt x="19964" y="62598"/>
                  </a:lnTo>
                  <a:lnTo>
                    <a:pt x="1955" y="109702"/>
                  </a:lnTo>
                  <a:lnTo>
                    <a:pt x="0" y="136829"/>
                  </a:lnTo>
                  <a:lnTo>
                    <a:pt x="2705" y="163664"/>
                  </a:lnTo>
                  <a:lnTo>
                    <a:pt x="21996" y="209956"/>
                  </a:lnTo>
                  <a:lnTo>
                    <a:pt x="58674" y="245338"/>
                  </a:lnTo>
                  <a:lnTo>
                    <a:pt x="105918" y="263194"/>
                  </a:lnTo>
                  <a:lnTo>
                    <a:pt x="133096" y="265125"/>
                  </a:lnTo>
                  <a:lnTo>
                    <a:pt x="160197" y="262445"/>
                  </a:lnTo>
                  <a:lnTo>
                    <a:pt x="184810" y="255168"/>
                  </a:lnTo>
                  <a:lnTo>
                    <a:pt x="206933" y="243306"/>
                  </a:lnTo>
                  <a:lnTo>
                    <a:pt x="226466" y="226936"/>
                  </a:lnTo>
                  <a:lnTo>
                    <a:pt x="242620" y="206921"/>
                  </a:lnTo>
                  <a:lnTo>
                    <a:pt x="253974" y="184683"/>
                  </a:lnTo>
                  <a:lnTo>
                    <a:pt x="260629" y="160108"/>
                  </a:lnTo>
                  <a:lnTo>
                    <a:pt x="262534" y="133832"/>
                  </a:lnTo>
                  <a:lnTo>
                    <a:pt x="262585" y="133210"/>
                  </a:lnTo>
                  <a:close/>
                </a:path>
                <a:path w="525780" h="265429">
                  <a:moveTo>
                    <a:pt x="525411" y="234061"/>
                  </a:moveTo>
                  <a:lnTo>
                    <a:pt x="524713" y="182714"/>
                  </a:lnTo>
                  <a:lnTo>
                    <a:pt x="507860" y="199936"/>
                  </a:lnTo>
                  <a:lnTo>
                    <a:pt x="489000" y="212318"/>
                  </a:lnTo>
                  <a:lnTo>
                    <a:pt x="468134" y="219887"/>
                  </a:lnTo>
                  <a:lnTo>
                    <a:pt x="445274" y="222618"/>
                  </a:lnTo>
                  <a:lnTo>
                    <a:pt x="427977" y="221335"/>
                  </a:lnTo>
                  <a:lnTo>
                    <a:pt x="383476" y="198996"/>
                  </a:lnTo>
                  <a:lnTo>
                    <a:pt x="358775" y="152222"/>
                  </a:lnTo>
                  <a:lnTo>
                    <a:pt x="356882" y="131914"/>
                  </a:lnTo>
                  <a:lnTo>
                    <a:pt x="358203" y="111544"/>
                  </a:lnTo>
                  <a:lnTo>
                    <a:pt x="381609" y="63830"/>
                  </a:lnTo>
                  <a:lnTo>
                    <a:pt x="425805" y="40005"/>
                  </a:lnTo>
                  <a:lnTo>
                    <a:pt x="443318" y="38214"/>
                  </a:lnTo>
                  <a:lnTo>
                    <a:pt x="466331" y="40208"/>
                  </a:lnTo>
                  <a:lnTo>
                    <a:pt x="487019" y="46863"/>
                  </a:lnTo>
                  <a:lnTo>
                    <a:pt x="505383" y="58166"/>
                  </a:lnTo>
                  <a:lnTo>
                    <a:pt x="521411" y="74129"/>
                  </a:lnTo>
                  <a:lnTo>
                    <a:pt x="520712" y="22821"/>
                  </a:lnTo>
                  <a:lnTo>
                    <a:pt x="502996" y="12623"/>
                  </a:lnTo>
                  <a:lnTo>
                    <a:pt x="484212" y="5410"/>
                  </a:lnTo>
                  <a:lnTo>
                    <a:pt x="464350" y="1206"/>
                  </a:lnTo>
                  <a:lnTo>
                    <a:pt x="443395" y="0"/>
                  </a:lnTo>
                  <a:lnTo>
                    <a:pt x="416013" y="2717"/>
                  </a:lnTo>
                  <a:lnTo>
                    <a:pt x="368833" y="22021"/>
                  </a:lnTo>
                  <a:lnTo>
                    <a:pt x="332854" y="58699"/>
                  </a:lnTo>
                  <a:lnTo>
                    <a:pt x="314693" y="105956"/>
                  </a:lnTo>
                  <a:lnTo>
                    <a:pt x="312724" y="133121"/>
                  </a:lnTo>
                  <a:lnTo>
                    <a:pt x="315417" y="159931"/>
                  </a:lnTo>
                  <a:lnTo>
                    <a:pt x="334708" y="206070"/>
                  </a:lnTo>
                  <a:lnTo>
                    <a:pt x="371449" y="241198"/>
                  </a:lnTo>
                  <a:lnTo>
                    <a:pt x="419303" y="258889"/>
                  </a:lnTo>
                  <a:lnTo>
                    <a:pt x="447001" y="260794"/>
                  </a:lnTo>
                  <a:lnTo>
                    <a:pt x="468223" y="258902"/>
                  </a:lnTo>
                  <a:lnTo>
                    <a:pt x="488378" y="253809"/>
                  </a:lnTo>
                  <a:lnTo>
                    <a:pt x="507441" y="245529"/>
                  </a:lnTo>
                  <a:lnTo>
                    <a:pt x="525411" y="23406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8" name="object 128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2959983" y="8017546"/>
              <a:ext cx="198674" cy="24932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3203462" y="8016321"/>
              <a:ext cx="183795" cy="24825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3581220" y="8008960"/>
              <a:ext cx="202737" cy="250400"/>
            </a:xfrm>
            <a:prstGeom prst="rect">
              <a:avLst/>
            </a:prstGeom>
          </p:spPr>
        </p:pic>
        <p:sp>
          <p:nvSpPr>
            <p:cNvPr id="131" name="object 131"/>
            <p:cNvSpPr/>
            <p:nvPr/>
          </p:nvSpPr>
          <p:spPr>
            <a:xfrm>
              <a:off x="3847896" y="7988014"/>
              <a:ext cx="1101090" cy="403225"/>
            </a:xfrm>
            <a:custGeom>
              <a:avLst/>
              <a:gdLst/>
              <a:ahLst/>
              <a:cxnLst/>
              <a:rect l="l" t="t" r="r" b="b"/>
              <a:pathLst>
                <a:path w="1101089" h="403225">
                  <a:moveTo>
                    <a:pt x="237045" y="149263"/>
                  </a:moveTo>
                  <a:lnTo>
                    <a:pt x="235877" y="121970"/>
                  </a:lnTo>
                  <a:lnTo>
                    <a:pt x="234797" y="116065"/>
                  </a:lnTo>
                  <a:lnTo>
                    <a:pt x="231394" y="97409"/>
                  </a:lnTo>
                  <a:lnTo>
                    <a:pt x="223583" y="75577"/>
                  </a:lnTo>
                  <a:lnTo>
                    <a:pt x="212471" y="56476"/>
                  </a:lnTo>
                  <a:lnTo>
                    <a:pt x="207073" y="50609"/>
                  </a:lnTo>
                  <a:lnTo>
                    <a:pt x="194475" y="36880"/>
                  </a:lnTo>
                  <a:lnTo>
                    <a:pt x="192366" y="35534"/>
                  </a:lnTo>
                  <a:lnTo>
                    <a:pt x="192366" y="114071"/>
                  </a:lnTo>
                  <a:lnTo>
                    <a:pt x="46761" y="116065"/>
                  </a:lnTo>
                  <a:lnTo>
                    <a:pt x="62306" y="79324"/>
                  </a:lnTo>
                  <a:lnTo>
                    <a:pt x="93446" y="55511"/>
                  </a:lnTo>
                  <a:lnTo>
                    <a:pt x="118668" y="50609"/>
                  </a:lnTo>
                  <a:lnTo>
                    <a:pt x="131940" y="51536"/>
                  </a:lnTo>
                  <a:lnTo>
                    <a:pt x="175577" y="76962"/>
                  </a:lnTo>
                  <a:lnTo>
                    <a:pt x="192366" y="114071"/>
                  </a:lnTo>
                  <a:lnTo>
                    <a:pt x="192366" y="35534"/>
                  </a:lnTo>
                  <a:lnTo>
                    <a:pt x="172758" y="23012"/>
                  </a:lnTo>
                  <a:lnTo>
                    <a:pt x="147320" y="14859"/>
                  </a:lnTo>
                  <a:lnTo>
                    <a:pt x="118148" y="12433"/>
                  </a:lnTo>
                  <a:lnTo>
                    <a:pt x="92125" y="15113"/>
                  </a:lnTo>
                  <a:lnTo>
                    <a:pt x="48679" y="34366"/>
                  </a:lnTo>
                  <a:lnTo>
                    <a:pt x="17284" y="70980"/>
                  </a:lnTo>
                  <a:lnTo>
                    <a:pt x="1663" y="118198"/>
                  </a:lnTo>
                  <a:lnTo>
                    <a:pt x="0" y="145364"/>
                  </a:lnTo>
                  <a:lnTo>
                    <a:pt x="2679" y="175564"/>
                  </a:lnTo>
                  <a:lnTo>
                    <a:pt x="21399" y="223812"/>
                  </a:lnTo>
                  <a:lnTo>
                    <a:pt x="56578" y="255816"/>
                  </a:lnTo>
                  <a:lnTo>
                    <a:pt x="99923" y="271475"/>
                  </a:lnTo>
                  <a:lnTo>
                    <a:pt x="124142" y="273177"/>
                  </a:lnTo>
                  <a:lnTo>
                    <a:pt x="147396" y="270954"/>
                  </a:lnTo>
                  <a:lnTo>
                    <a:pt x="168795" y="264947"/>
                  </a:lnTo>
                  <a:lnTo>
                    <a:pt x="188353" y="255168"/>
                  </a:lnTo>
                  <a:lnTo>
                    <a:pt x="206082" y="241592"/>
                  </a:lnTo>
                  <a:lnTo>
                    <a:pt x="212572" y="234975"/>
                  </a:lnTo>
                  <a:lnTo>
                    <a:pt x="214566" y="232943"/>
                  </a:lnTo>
                  <a:lnTo>
                    <a:pt x="222377" y="223329"/>
                  </a:lnTo>
                  <a:lnTo>
                    <a:pt x="229514" y="212750"/>
                  </a:lnTo>
                  <a:lnTo>
                    <a:pt x="235953" y="201206"/>
                  </a:lnTo>
                  <a:lnTo>
                    <a:pt x="199872" y="182003"/>
                  </a:lnTo>
                  <a:lnTo>
                    <a:pt x="195046" y="191579"/>
                  </a:lnTo>
                  <a:lnTo>
                    <a:pt x="189230" y="200507"/>
                  </a:lnTo>
                  <a:lnTo>
                    <a:pt x="151434" y="230124"/>
                  </a:lnTo>
                  <a:lnTo>
                    <a:pt x="138023" y="233743"/>
                  </a:lnTo>
                  <a:lnTo>
                    <a:pt x="137477" y="233743"/>
                  </a:lnTo>
                  <a:lnTo>
                    <a:pt x="124206" y="234975"/>
                  </a:lnTo>
                  <a:lnTo>
                    <a:pt x="80492" y="222491"/>
                  </a:lnTo>
                  <a:lnTo>
                    <a:pt x="50850" y="185851"/>
                  </a:lnTo>
                  <a:lnTo>
                    <a:pt x="44284" y="151917"/>
                  </a:lnTo>
                  <a:lnTo>
                    <a:pt x="237045" y="149263"/>
                  </a:lnTo>
                  <a:close/>
                </a:path>
                <a:path w="1101089" h="403225">
                  <a:moveTo>
                    <a:pt x="550824" y="137769"/>
                  </a:moveTo>
                  <a:lnTo>
                    <a:pt x="541997" y="88277"/>
                  </a:lnTo>
                  <a:lnTo>
                    <a:pt x="517296" y="46393"/>
                  </a:lnTo>
                  <a:lnTo>
                    <a:pt x="506603" y="36233"/>
                  </a:lnTo>
                  <a:lnTo>
                    <a:pt x="506603" y="137769"/>
                  </a:lnTo>
                  <a:lnTo>
                    <a:pt x="506552" y="140042"/>
                  </a:lnTo>
                  <a:lnTo>
                    <a:pt x="494931" y="189306"/>
                  </a:lnTo>
                  <a:lnTo>
                    <a:pt x="460070" y="223710"/>
                  </a:lnTo>
                  <a:lnTo>
                    <a:pt x="427355" y="230797"/>
                  </a:lnTo>
                  <a:lnTo>
                    <a:pt x="409702" y="229387"/>
                  </a:lnTo>
                  <a:lnTo>
                    <a:pt x="366991" y="205066"/>
                  </a:lnTo>
                  <a:lnTo>
                    <a:pt x="344817" y="158648"/>
                  </a:lnTo>
                  <a:lnTo>
                    <a:pt x="343128" y="140042"/>
                  </a:lnTo>
                  <a:lnTo>
                    <a:pt x="344424" y="119913"/>
                  </a:lnTo>
                  <a:lnTo>
                    <a:pt x="367271" y="72250"/>
                  </a:lnTo>
                  <a:lnTo>
                    <a:pt x="403428" y="49898"/>
                  </a:lnTo>
                  <a:lnTo>
                    <a:pt x="408559" y="48183"/>
                  </a:lnTo>
                  <a:lnTo>
                    <a:pt x="424205" y="46393"/>
                  </a:lnTo>
                  <a:lnTo>
                    <a:pt x="439851" y="47752"/>
                  </a:lnTo>
                  <a:lnTo>
                    <a:pt x="454583" y="52247"/>
                  </a:lnTo>
                  <a:lnTo>
                    <a:pt x="492137" y="84188"/>
                  </a:lnTo>
                  <a:lnTo>
                    <a:pt x="506603" y="137769"/>
                  </a:lnTo>
                  <a:lnTo>
                    <a:pt x="506603" y="36233"/>
                  </a:lnTo>
                  <a:lnTo>
                    <a:pt x="499084" y="29159"/>
                  </a:lnTo>
                  <a:lnTo>
                    <a:pt x="478345" y="17233"/>
                  </a:lnTo>
                  <a:lnTo>
                    <a:pt x="454812" y="10223"/>
                  </a:lnTo>
                  <a:lnTo>
                    <a:pt x="428459" y="8140"/>
                  </a:lnTo>
                  <a:lnTo>
                    <a:pt x="403720" y="11023"/>
                  </a:lnTo>
                  <a:lnTo>
                    <a:pt x="381444" y="18935"/>
                  </a:lnTo>
                  <a:lnTo>
                    <a:pt x="361632" y="31902"/>
                  </a:lnTo>
                  <a:lnTo>
                    <a:pt x="344284" y="49898"/>
                  </a:lnTo>
                  <a:lnTo>
                    <a:pt x="343852" y="18935"/>
                  </a:lnTo>
                  <a:lnTo>
                    <a:pt x="343801" y="15290"/>
                  </a:lnTo>
                  <a:lnTo>
                    <a:pt x="300824" y="15875"/>
                  </a:lnTo>
                  <a:lnTo>
                    <a:pt x="306158" y="402590"/>
                  </a:lnTo>
                  <a:lnTo>
                    <a:pt x="306171" y="403186"/>
                  </a:lnTo>
                  <a:lnTo>
                    <a:pt x="349135" y="402590"/>
                  </a:lnTo>
                  <a:lnTo>
                    <a:pt x="346773" y="230797"/>
                  </a:lnTo>
                  <a:lnTo>
                    <a:pt x="346748" y="228333"/>
                  </a:lnTo>
                  <a:lnTo>
                    <a:pt x="364490" y="246367"/>
                  </a:lnTo>
                  <a:lnTo>
                    <a:pt x="384924" y="259143"/>
                  </a:lnTo>
                  <a:lnTo>
                    <a:pt x="408038" y="266649"/>
                  </a:lnTo>
                  <a:lnTo>
                    <a:pt x="433857" y="268897"/>
                  </a:lnTo>
                  <a:lnTo>
                    <a:pt x="459587" y="266179"/>
                  </a:lnTo>
                  <a:lnTo>
                    <a:pt x="482498" y="258762"/>
                  </a:lnTo>
                  <a:lnTo>
                    <a:pt x="502589" y="246646"/>
                  </a:lnTo>
                  <a:lnTo>
                    <a:pt x="518833" y="230797"/>
                  </a:lnTo>
                  <a:lnTo>
                    <a:pt x="519849" y="229819"/>
                  </a:lnTo>
                  <a:lnTo>
                    <a:pt x="533679" y="209689"/>
                  </a:lnTo>
                  <a:lnTo>
                    <a:pt x="543445" y="187642"/>
                  </a:lnTo>
                  <a:lnTo>
                    <a:pt x="549160" y="163664"/>
                  </a:lnTo>
                  <a:lnTo>
                    <a:pt x="550672" y="140042"/>
                  </a:lnTo>
                  <a:lnTo>
                    <a:pt x="550786" y="138379"/>
                  </a:lnTo>
                  <a:lnTo>
                    <a:pt x="550824" y="137769"/>
                  </a:lnTo>
                  <a:close/>
                </a:path>
                <a:path w="1101089" h="403225">
                  <a:moveTo>
                    <a:pt x="837971" y="140982"/>
                  </a:moveTo>
                  <a:lnTo>
                    <a:pt x="832319" y="89115"/>
                  </a:lnTo>
                  <a:lnTo>
                    <a:pt x="813396" y="48196"/>
                  </a:lnTo>
                  <a:lnTo>
                    <a:pt x="808012" y="42329"/>
                  </a:lnTo>
                  <a:lnTo>
                    <a:pt x="795413" y="28600"/>
                  </a:lnTo>
                  <a:lnTo>
                    <a:pt x="793292" y="27254"/>
                  </a:lnTo>
                  <a:lnTo>
                    <a:pt x="793292" y="105791"/>
                  </a:lnTo>
                  <a:lnTo>
                    <a:pt x="647700" y="107784"/>
                  </a:lnTo>
                  <a:lnTo>
                    <a:pt x="663244" y="71031"/>
                  </a:lnTo>
                  <a:lnTo>
                    <a:pt x="694385" y="47231"/>
                  </a:lnTo>
                  <a:lnTo>
                    <a:pt x="719607" y="42329"/>
                  </a:lnTo>
                  <a:lnTo>
                    <a:pt x="732878" y="43243"/>
                  </a:lnTo>
                  <a:lnTo>
                    <a:pt x="776516" y="68681"/>
                  </a:lnTo>
                  <a:lnTo>
                    <a:pt x="793292" y="105791"/>
                  </a:lnTo>
                  <a:lnTo>
                    <a:pt x="793292" y="27254"/>
                  </a:lnTo>
                  <a:lnTo>
                    <a:pt x="773696" y="14719"/>
                  </a:lnTo>
                  <a:lnTo>
                    <a:pt x="748258" y="6565"/>
                  </a:lnTo>
                  <a:lnTo>
                    <a:pt x="719074" y="4140"/>
                  </a:lnTo>
                  <a:lnTo>
                    <a:pt x="693064" y="6819"/>
                  </a:lnTo>
                  <a:lnTo>
                    <a:pt x="649617" y="26073"/>
                  </a:lnTo>
                  <a:lnTo>
                    <a:pt x="618223" y="62699"/>
                  </a:lnTo>
                  <a:lnTo>
                    <a:pt x="602589" y="109918"/>
                  </a:lnTo>
                  <a:lnTo>
                    <a:pt x="600938" y="137071"/>
                  </a:lnTo>
                  <a:lnTo>
                    <a:pt x="603605" y="167271"/>
                  </a:lnTo>
                  <a:lnTo>
                    <a:pt x="622338" y="215519"/>
                  </a:lnTo>
                  <a:lnTo>
                    <a:pt x="657517" y="247535"/>
                  </a:lnTo>
                  <a:lnTo>
                    <a:pt x="700849" y="263194"/>
                  </a:lnTo>
                  <a:lnTo>
                    <a:pt x="725081" y="264896"/>
                  </a:lnTo>
                  <a:lnTo>
                    <a:pt x="748322" y="262661"/>
                  </a:lnTo>
                  <a:lnTo>
                    <a:pt x="769734" y="256667"/>
                  </a:lnTo>
                  <a:lnTo>
                    <a:pt x="789292" y="246875"/>
                  </a:lnTo>
                  <a:lnTo>
                    <a:pt x="807008" y="233311"/>
                  </a:lnTo>
                  <a:lnTo>
                    <a:pt x="813511" y="226682"/>
                  </a:lnTo>
                  <a:lnTo>
                    <a:pt x="815505" y="224663"/>
                  </a:lnTo>
                  <a:lnTo>
                    <a:pt x="823315" y="215036"/>
                  </a:lnTo>
                  <a:lnTo>
                    <a:pt x="830440" y="204457"/>
                  </a:lnTo>
                  <a:lnTo>
                    <a:pt x="836891" y="192913"/>
                  </a:lnTo>
                  <a:lnTo>
                    <a:pt x="800798" y="173723"/>
                  </a:lnTo>
                  <a:lnTo>
                    <a:pt x="795972" y="183299"/>
                  </a:lnTo>
                  <a:lnTo>
                    <a:pt x="790168" y="192214"/>
                  </a:lnTo>
                  <a:lnTo>
                    <a:pt x="752373" y="221843"/>
                  </a:lnTo>
                  <a:lnTo>
                    <a:pt x="738962" y="225450"/>
                  </a:lnTo>
                  <a:lnTo>
                    <a:pt x="738403" y="225450"/>
                  </a:lnTo>
                  <a:lnTo>
                    <a:pt x="725144" y="226682"/>
                  </a:lnTo>
                  <a:lnTo>
                    <a:pt x="681431" y="214198"/>
                  </a:lnTo>
                  <a:lnTo>
                    <a:pt x="651789" y="177558"/>
                  </a:lnTo>
                  <a:lnTo>
                    <a:pt x="645210" y="143624"/>
                  </a:lnTo>
                  <a:lnTo>
                    <a:pt x="837971" y="140982"/>
                  </a:lnTo>
                  <a:close/>
                </a:path>
                <a:path w="1101089" h="403225">
                  <a:moveTo>
                    <a:pt x="1100683" y="234048"/>
                  </a:moveTo>
                  <a:lnTo>
                    <a:pt x="1099972" y="182714"/>
                  </a:lnTo>
                  <a:lnTo>
                    <a:pt x="1083132" y="199936"/>
                  </a:lnTo>
                  <a:lnTo>
                    <a:pt x="1064272" y="212318"/>
                  </a:lnTo>
                  <a:lnTo>
                    <a:pt x="1043406" y="219887"/>
                  </a:lnTo>
                  <a:lnTo>
                    <a:pt x="1020533" y="222618"/>
                  </a:lnTo>
                  <a:lnTo>
                    <a:pt x="1003249" y="221335"/>
                  </a:lnTo>
                  <a:lnTo>
                    <a:pt x="958748" y="198996"/>
                  </a:lnTo>
                  <a:lnTo>
                    <a:pt x="934034" y="152222"/>
                  </a:lnTo>
                  <a:lnTo>
                    <a:pt x="932154" y="131914"/>
                  </a:lnTo>
                  <a:lnTo>
                    <a:pt x="933462" y="111544"/>
                  </a:lnTo>
                  <a:lnTo>
                    <a:pt x="956881" y="63830"/>
                  </a:lnTo>
                  <a:lnTo>
                    <a:pt x="1001077" y="40005"/>
                  </a:lnTo>
                  <a:lnTo>
                    <a:pt x="1018590" y="38214"/>
                  </a:lnTo>
                  <a:lnTo>
                    <a:pt x="1041603" y="40208"/>
                  </a:lnTo>
                  <a:lnTo>
                    <a:pt x="1062291" y="46850"/>
                  </a:lnTo>
                  <a:lnTo>
                    <a:pt x="1080643" y="58166"/>
                  </a:lnTo>
                  <a:lnTo>
                    <a:pt x="1096683" y="74129"/>
                  </a:lnTo>
                  <a:lnTo>
                    <a:pt x="1095971" y="22821"/>
                  </a:lnTo>
                  <a:lnTo>
                    <a:pt x="1078268" y="12611"/>
                  </a:lnTo>
                  <a:lnTo>
                    <a:pt x="1059484" y="5410"/>
                  </a:lnTo>
                  <a:lnTo>
                    <a:pt x="1039609" y="1206"/>
                  </a:lnTo>
                  <a:lnTo>
                    <a:pt x="1018667" y="0"/>
                  </a:lnTo>
                  <a:lnTo>
                    <a:pt x="991285" y="2705"/>
                  </a:lnTo>
                  <a:lnTo>
                    <a:pt x="944105" y="22021"/>
                  </a:lnTo>
                  <a:lnTo>
                    <a:pt x="908113" y="58699"/>
                  </a:lnTo>
                  <a:lnTo>
                    <a:pt x="889965" y="105956"/>
                  </a:lnTo>
                  <a:lnTo>
                    <a:pt x="887984" y="133121"/>
                  </a:lnTo>
                  <a:lnTo>
                    <a:pt x="890689" y="159918"/>
                  </a:lnTo>
                  <a:lnTo>
                    <a:pt x="909967" y="206070"/>
                  </a:lnTo>
                  <a:lnTo>
                    <a:pt x="946721" y="241198"/>
                  </a:lnTo>
                  <a:lnTo>
                    <a:pt x="994562" y="258876"/>
                  </a:lnTo>
                  <a:lnTo>
                    <a:pt x="1022261" y="260794"/>
                  </a:lnTo>
                  <a:lnTo>
                    <a:pt x="1043495" y="258902"/>
                  </a:lnTo>
                  <a:lnTo>
                    <a:pt x="1063637" y="253809"/>
                  </a:lnTo>
                  <a:lnTo>
                    <a:pt x="1082700" y="245529"/>
                  </a:lnTo>
                  <a:lnTo>
                    <a:pt x="1100683" y="23404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4975251" y="7989756"/>
              <a:ext cx="198674" cy="249322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5204917" y="7872317"/>
              <a:ext cx="551815" cy="370205"/>
            </a:xfrm>
            <a:custGeom>
              <a:avLst/>
              <a:gdLst/>
              <a:ahLst/>
              <a:cxnLst/>
              <a:rect l="l" t="t" r="r" b="b"/>
              <a:pathLst>
                <a:path w="551814" h="370204">
                  <a:moveTo>
                    <a:pt x="249974" y="361264"/>
                  </a:moveTo>
                  <a:lnTo>
                    <a:pt x="249948" y="359092"/>
                  </a:lnTo>
                  <a:lnTo>
                    <a:pt x="249847" y="351637"/>
                  </a:lnTo>
                  <a:lnTo>
                    <a:pt x="249770" y="345757"/>
                  </a:lnTo>
                  <a:lnTo>
                    <a:pt x="249643" y="336753"/>
                  </a:lnTo>
                  <a:lnTo>
                    <a:pt x="249542" y="330009"/>
                  </a:lnTo>
                  <a:lnTo>
                    <a:pt x="249504" y="327240"/>
                  </a:lnTo>
                  <a:lnTo>
                    <a:pt x="247370" y="172478"/>
                  </a:lnTo>
                  <a:lnTo>
                    <a:pt x="247256" y="163918"/>
                  </a:lnTo>
                  <a:lnTo>
                    <a:pt x="247205" y="160337"/>
                  </a:lnTo>
                  <a:lnTo>
                    <a:pt x="247103" y="153073"/>
                  </a:lnTo>
                  <a:lnTo>
                    <a:pt x="247053" y="149402"/>
                  </a:lnTo>
                  <a:lnTo>
                    <a:pt x="246634" y="119024"/>
                  </a:lnTo>
                  <a:lnTo>
                    <a:pt x="246570" y="113601"/>
                  </a:lnTo>
                  <a:lnTo>
                    <a:pt x="207695" y="114134"/>
                  </a:lnTo>
                  <a:lnTo>
                    <a:pt x="207695" y="238290"/>
                  </a:lnTo>
                  <a:lnTo>
                    <a:pt x="206565" y="256959"/>
                  </a:lnTo>
                  <a:lnTo>
                    <a:pt x="186232" y="304241"/>
                  </a:lnTo>
                  <a:lnTo>
                    <a:pt x="144437" y="330009"/>
                  </a:lnTo>
                  <a:lnTo>
                    <a:pt x="126619" y="331927"/>
                  </a:lnTo>
                  <a:lnTo>
                    <a:pt x="108788" y="330555"/>
                  </a:lnTo>
                  <a:lnTo>
                    <a:pt x="66878" y="306781"/>
                  </a:lnTo>
                  <a:lnTo>
                    <a:pt x="45796" y="259562"/>
                  </a:lnTo>
                  <a:lnTo>
                    <a:pt x="44208" y="240563"/>
                  </a:lnTo>
                  <a:lnTo>
                    <a:pt x="44259" y="238290"/>
                  </a:lnTo>
                  <a:lnTo>
                    <a:pt x="56680" y="185889"/>
                  </a:lnTo>
                  <a:lnTo>
                    <a:pt x="92748" y="154000"/>
                  </a:lnTo>
                  <a:lnTo>
                    <a:pt x="139763" y="148793"/>
                  </a:lnTo>
                  <a:lnTo>
                    <a:pt x="181698" y="170599"/>
                  </a:lnTo>
                  <a:lnTo>
                    <a:pt x="205841" y="217500"/>
                  </a:lnTo>
                  <a:lnTo>
                    <a:pt x="207695" y="238290"/>
                  </a:lnTo>
                  <a:lnTo>
                    <a:pt x="207695" y="114134"/>
                  </a:lnTo>
                  <a:lnTo>
                    <a:pt x="203606" y="114185"/>
                  </a:lnTo>
                  <a:lnTo>
                    <a:pt x="204025" y="144894"/>
                  </a:lnTo>
                  <a:lnTo>
                    <a:pt x="204089" y="149402"/>
                  </a:lnTo>
                  <a:lnTo>
                    <a:pt x="202260" y="147523"/>
                  </a:lnTo>
                  <a:lnTo>
                    <a:pt x="186893" y="131622"/>
                  </a:lnTo>
                  <a:lnTo>
                    <a:pt x="166954" y="119024"/>
                  </a:lnTo>
                  <a:lnTo>
                    <a:pt x="144246" y="111607"/>
                  </a:lnTo>
                  <a:lnTo>
                    <a:pt x="118783" y="109385"/>
                  </a:lnTo>
                  <a:lnTo>
                    <a:pt x="94424" y="111874"/>
                  </a:lnTo>
                  <a:lnTo>
                    <a:pt x="51841" y="129628"/>
                  </a:lnTo>
                  <a:lnTo>
                    <a:pt x="18592" y="163918"/>
                  </a:lnTo>
                  <a:lnTo>
                    <a:pt x="1790" y="211759"/>
                  </a:lnTo>
                  <a:lnTo>
                    <a:pt x="0" y="240563"/>
                  </a:lnTo>
                  <a:lnTo>
                    <a:pt x="2603" y="269849"/>
                  </a:lnTo>
                  <a:lnTo>
                    <a:pt x="20916" y="317982"/>
                  </a:lnTo>
                  <a:lnTo>
                    <a:pt x="55295" y="351637"/>
                  </a:lnTo>
                  <a:lnTo>
                    <a:pt x="98209" y="368350"/>
                  </a:lnTo>
                  <a:lnTo>
                    <a:pt x="122377" y="370179"/>
                  </a:lnTo>
                  <a:lnTo>
                    <a:pt x="147320" y="367233"/>
                  </a:lnTo>
                  <a:lnTo>
                    <a:pt x="169672" y="359092"/>
                  </a:lnTo>
                  <a:lnTo>
                    <a:pt x="189407" y="345757"/>
                  </a:lnTo>
                  <a:lnTo>
                    <a:pt x="202196" y="331927"/>
                  </a:lnTo>
                  <a:lnTo>
                    <a:pt x="206540" y="327240"/>
                  </a:lnTo>
                  <a:lnTo>
                    <a:pt x="206578" y="330009"/>
                  </a:lnTo>
                  <a:lnTo>
                    <a:pt x="206667" y="336753"/>
                  </a:lnTo>
                  <a:lnTo>
                    <a:pt x="206794" y="345757"/>
                  </a:lnTo>
                  <a:lnTo>
                    <a:pt x="206870" y="351637"/>
                  </a:lnTo>
                  <a:lnTo>
                    <a:pt x="206971" y="359092"/>
                  </a:lnTo>
                  <a:lnTo>
                    <a:pt x="207022" y="361861"/>
                  </a:lnTo>
                  <a:lnTo>
                    <a:pt x="249974" y="361264"/>
                  </a:lnTo>
                  <a:close/>
                </a:path>
                <a:path w="551814" h="370204">
                  <a:moveTo>
                    <a:pt x="411454" y="38709"/>
                  </a:moveTo>
                  <a:lnTo>
                    <a:pt x="411340" y="30746"/>
                  </a:lnTo>
                  <a:lnTo>
                    <a:pt x="411238" y="22796"/>
                  </a:lnTo>
                  <a:lnTo>
                    <a:pt x="408165" y="15862"/>
                  </a:lnTo>
                  <a:lnTo>
                    <a:pt x="396062" y="4102"/>
                  </a:lnTo>
                  <a:lnTo>
                    <a:pt x="389585" y="1422"/>
                  </a:lnTo>
                  <a:lnTo>
                    <a:pt x="373138" y="1422"/>
                  </a:lnTo>
                  <a:lnTo>
                    <a:pt x="366229" y="4521"/>
                  </a:lnTo>
                  <a:lnTo>
                    <a:pt x="354444" y="16624"/>
                  </a:lnTo>
                  <a:lnTo>
                    <a:pt x="351548" y="23622"/>
                  </a:lnTo>
                  <a:lnTo>
                    <a:pt x="351663" y="31572"/>
                  </a:lnTo>
                  <a:lnTo>
                    <a:pt x="351777" y="39535"/>
                  </a:lnTo>
                  <a:lnTo>
                    <a:pt x="354850" y="46456"/>
                  </a:lnTo>
                  <a:lnTo>
                    <a:pt x="366953" y="58216"/>
                  </a:lnTo>
                  <a:lnTo>
                    <a:pt x="373951" y="61112"/>
                  </a:lnTo>
                  <a:lnTo>
                    <a:pt x="389382" y="61112"/>
                  </a:lnTo>
                  <a:lnTo>
                    <a:pt x="396798" y="57810"/>
                  </a:lnTo>
                  <a:lnTo>
                    <a:pt x="408571" y="45707"/>
                  </a:lnTo>
                  <a:lnTo>
                    <a:pt x="411454" y="38709"/>
                  </a:lnTo>
                  <a:close/>
                </a:path>
                <a:path w="551814" h="370204">
                  <a:moveTo>
                    <a:pt x="515302" y="37274"/>
                  </a:moveTo>
                  <a:lnTo>
                    <a:pt x="515188" y="29311"/>
                  </a:lnTo>
                  <a:lnTo>
                    <a:pt x="515086" y="21374"/>
                  </a:lnTo>
                  <a:lnTo>
                    <a:pt x="512000" y="14439"/>
                  </a:lnTo>
                  <a:lnTo>
                    <a:pt x="499897" y="2679"/>
                  </a:lnTo>
                  <a:lnTo>
                    <a:pt x="493445" y="0"/>
                  </a:lnTo>
                  <a:lnTo>
                    <a:pt x="476973" y="0"/>
                  </a:lnTo>
                  <a:lnTo>
                    <a:pt x="470065" y="3086"/>
                  </a:lnTo>
                  <a:lnTo>
                    <a:pt x="458292" y="15189"/>
                  </a:lnTo>
                  <a:lnTo>
                    <a:pt x="455396" y="22186"/>
                  </a:lnTo>
                  <a:lnTo>
                    <a:pt x="455510" y="30149"/>
                  </a:lnTo>
                  <a:lnTo>
                    <a:pt x="455625" y="38100"/>
                  </a:lnTo>
                  <a:lnTo>
                    <a:pt x="458698" y="45021"/>
                  </a:lnTo>
                  <a:lnTo>
                    <a:pt x="470801" y="56781"/>
                  </a:lnTo>
                  <a:lnTo>
                    <a:pt x="477799" y="59677"/>
                  </a:lnTo>
                  <a:lnTo>
                    <a:pt x="493229" y="59677"/>
                  </a:lnTo>
                  <a:lnTo>
                    <a:pt x="500646" y="56375"/>
                  </a:lnTo>
                  <a:lnTo>
                    <a:pt x="512406" y="44272"/>
                  </a:lnTo>
                  <a:lnTo>
                    <a:pt x="515302" y="37274"/>
                  </a:lnTo>
                  <a:close/>
                </a:path>
                <a:path w="551814" h="370204">
                  <a:moveTo>
                    <a:pt x="551548" y="241909"/>
                  </a:moveTo>
                  <a:lnTo>
                    <a:pt x="550392" y="214617"/>
                  </a:lnTo>
                  <a:lnTo>
                    <a:pt x="549313" y="208724"/>
                  </a:lnTo>
                  <a:lnTo>
                    <a:pt x="545909" y="190055"/>
                  </a:lnTo>
                  <a:lnTo>
                    <a:pt x="538111" y="168224"/>
                  </a:lnTo>
                  <a:lnTo>
                    <a:pt x="526999" y="149136"/>
                  </a:lnTo>
                  <a:lnTo>
                    <a:pt x="521601" y="143256"/>
                  </a:lnTo>
                  <a:lnTo>
                    <a:pt x="509003" y="129527"/>
                  </a:lnTo>
                  <a:lnTo>
                    <a:pt x="506895" y="128181"/>
                  </a:lnTo>
                  <a:lnTo>
                    <a:pt x="506895" y="206717"/>
                  </a:lnTo>
                  <a:lnTo>
                    <a:pt x="361276" y="208724"/>
                  </a:lnTo>
                  <a:lnTo>
                    <a:pt x="376834" y="171970"/>
                  </a:lnTo>
                  <a:lnTo>
                    <a:pt x="407974" y="148158"/>
                  </a:lnTo>
                  <a:lnTo>
                    <a:pt x="433197" y="143256"/>
                  </a:lnTo>
                  <a:lnTo>
                    <a:pt x="446468" y="144183"/>
                  </a:lnTo>
                  <a:lnTo>
                    <a:pt x="490093" y="169621"/>
                  </a:lnTo>
                  <a:lnTo>
                    <a:pt x="506895" y="206717"/>
                  </a:lnTo>
                  <a:lnTo>
                    <a:pt x="506895" y="128181"/>
                  </a:lnTo>
                  <a:lnTo>
                    <a:pt x="487286" y="115658"/>
                  </a:lnTo>
                  <a:lnTo>
                    <a:pt x="461835" y="107505"/>
                  </a:lnTo>
                  <a:lnTo>
                    <a:pt x="432676" y="105067"/>
                  </a:lnTo>
                  <a:lnTo>
                    <a:pt x="406628" y="107759"/>
                  </a:lnTo>
                  <a:lnTo>
                    <a:pt x="363016" y="127012"/>
                  </a:lnTo>
                  <a:lnTo>
                    <a:pt x="331368" y="163639"/>
                  </a:lnTo>
                  <a:lnTo>
                    <a:pt x="315607" y="210858"/>
                  </a:lnTo>
                  <a:lnTo>
                    <a:pt x="313931" y="238023"/>
                  </a:lnTo>
                  <a:lnTo>
                    <a:pt x="316623" y="267982"/>
                  </a:lnTo>
                  <a:lnTo>
                    <a:pt x="323761" y="293852"/>
                  </a:lnTo>
                  <a:lnTo>
                    <a:pt x="323799" y="294005"/>
                  </a:lnTo>
                  <a:lnTo>
                    <a:pt x="351726" y="334251"/>
                  </a:lnTo>
                  <a:lnTo>
                    <a:pt x="391845" y="358267"/>
                  </a:lnTo>
                  <a:lnTo>
                    <a:pt x="438658" y="365823"/>
                  </a:lnTo>
                  <a:lnTo>
                    <a:pt x="462127" y="363601"/>
                  </a:lnTo>
                  <a:lnTo>
                    <a:pt x="483603" y="357593"/>
                  </a:lnTo>
                  <a:lnTo>
                    <a:pt x="503097" y="347814"/>
                  </a:lnTo>
                  <a:lnTo>
                    <a:pt x="520598" y="334251"/>
                  </a:lnTo>
                  <a:lnTo>
                    <a:pt x="527100" y="327621"/>
                  </a:lnTo>
                  <a:lnTo>
                    <a:pt x="529094" y="325602"/>
                  </a:lnTo>
                  <a:lnTo>
                    <a:pt x="536829" y="316077"/>
                  </a:lnTo>
                  <a:lnTo>
                    <a:pt x="544029" y="305396"/>
                  </a:lnTo>
                  <a:lnTo>
                    <a:pt x="550392" y="294005"/>
                  </a:lnTo>
                  <a:lnTo>
                    <a:pt x="550481" y="293852"/>
                  </a:lnTo>
                  <a:lnTo>
                    <a:pt x="514400" y="274650"/>
                  </a:lnTo>
                  <a:lnTo>
                    <a:pt x="509562" y="284238"/>
                  </a:lnTo>
                  <a:lnTo>
                    <a:pt x="503758" y="293154"/>
                  </a:lnTo>
                  <a:lnTo>
                    <a:pt x="466559" y="322770"/>
                  </a:lnTo>
                  <a:lnTo>
                    <a:pt x="452970" y="326390"/>
                  </a:lnTo>
                  <a:lnTo>
                    <a:pt x="452335" y="326390"/>
                  </a:lnTo>
                  <a:lnTo>
                    <a:pt x="438721" y="327621"/>
                  </a:lnTo>
                  <a:lnTo>
                    <a:pt x="394462" y="315137"/>
                  </a:lnTo>
                  <a:lnTo>
                    <a:pt x="364769" y="278511"/>
                  </a:lnTo>
                  <a:lnTo>
                    <a:pt x="358190" y="244576"/>
                  </a:lnTo>
                  <a:lnTo>
                    <a:pt x="551548" y="2419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" name="object 134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5784483" y="7978584"/>
              <a:ext cx="198674" cy="249322"/>
            </a:xfrm>
            <a:prstGeom prst="rect">
              <a:avLst/>
            </a:prstGeom>
          </p:spPr>
        </p:pic>
        <p:sp>
          <p:nvSpPr>
            <p:cNvPr id="135" name="object 135"/>
            <p:cNvSpPr/>
            <p:nvPr/>
          </p:nvSpPr>
          <p:spPr>
            <a:xfrm>
              <a:off x="6152794" y="7802682"/>
              <a:ext cx="584835" cy="426720"/>
            </a:xfrm>
            <a:custGeom>
              <a:avLst/>
              <a:gdLst/>
              <a:ahLst/>
              <a:cxnLst/>
              <a:rect l="l" t="t" r="r" b="b"/>
              <a:pathLst>
                <a:path w="584834" h="426720">
                  <a:moveTo>
                    <a:pt x="262991" y="294678"/>
                  </a:moveTo>
                  <a:lnTo>
                    <a:pt x="260337" y="268084"/>
                  </a:lnTo>
                  <a:lnTo>
                    <a:pt x="253111" y="243789"/>
                  </a:lnTo>
                  <a:lnTo>
                    <a:pt x="241338" y="221780"/>
                  </a:lnTo>
                  <a:lnTo>
                    <a:pt x="226593" y="203987"/>
                  </a:lnTo>
                  <a:lnTo>
                    <a:pt x="225018" y="202082"/>
                  </a:lnTo>
                  <a:lnTo>
                    <a:pt x="218821" y="197015"/>
                  </a:lnTo>
                  <a:lnTo>
                    <a:pt x="218821" y="295287"/>
                  </a:lnTo>
                  <a:lnTo>
                    <a:pt x="217500" y="315633"/>
                  </a:lnTo>
                  <a:lnTo>
                    <a:pt x="194094" y="363080"/>
                  </a:lnTo>
                  <a:lnTo>
                    <a:pt x="150215" y="386626"/>
                  </a:lnTo>
                  <a:lnTo>
                    <a:pt x="132969" y="388391"/>
                  </a:lnTo>
                  <a:lnTo>
                    <a:pt x="115671" y="387108"/>
                  </a:lnTo>
                  <a:lnTo>
                    <a:pt x="71170" y="364782"/>
                  </a:lnTo>
                  <a:lnTo>
                    <a:pt x="46456" y="318008"/>
                  </a:lnTo>
                  <a:lnTo>
                    <a:pt x="44577" y="297700"/>
                  </a:lnTo>
                  <a:lnTo>
                    <a:pt x="45872" y="277329"/>
                  </a:lnTo>
                  <a:lnTo>
                    <a:pt x="68999" y="229616"/>
                  </a:lnTo>
                  <a:lnTo>
                    <a:pt x="93662" y="212382"/>
                  </a:lnTo>
                  <a:lnTo>
                    <a:pt x="96862" y="210642"/>
                  </a:lnTo>
                  <a:lnTo>
                    <a:pt x="112915" y="205778"/>
                  </a:lnTo>
                  <a:lnTo>
                    <a:pt x="130416" y="203987"/>
                  </a:lnTo>
                  <a:lnTo>
                    <a:pt x="147942" y="205282"/>
                  </a:lnTo>
                  <a:lnTo>
                    <a:pt x="192532" y="227609"/>
                  </a:lnTo>
                  <a:lnTo>
                    <a:pt x="216954" y="274726"/>
                  </a:lnTo>
                  <a:lnTo>
                    <a:pt x="218821" y="295287"/>
                  </a:lnTo>
                  <a:lnTo>
                    <a:pt x="218821" y="197015"/>
                  </a:lnTo>
                  <a:lnTo>
                    <a:pt x="205257" y="185915"/>
                  </a:lnTo>
                  <a:lnTo>
                    <a:pt x="183222" y="174459"/>
                  </a:lnTo>
                  <a:lnTo>
                    <a:pt x="158889" y="167754"/>
                  </a:lnTo>
                  <a:lnTo>
                    <a:pt x="132283" y="165773"/>
                  </a:lnTo>
                  <a:lnTo>
                    <a:pt x="102971" y="168998"/>
                  </a:lnTo>
                  <a:lnTo>
                    <a:pt x="78282" y="177850"/>
                  </a:lnTo>
                  <a:lnTo>
                    <a:pt x="58216" y="192303"/>
                  </a:lnTo>
                  <a:lnTo>
                    <a:pt x="42786" y="212382"/>
                  </a:lnTo>
                  <a:lnTo>
                    <a:pt x="41605" y="212382"/>
                  </a:lnTo>
                  <a:lnTo>
                    <a:pt x="49923" y="162521"/>
                  </a:lnTo>
                  <a:lnTo>
                    <a:pt x="71729" y="119227"/>
                  </a:lnTo>
                  <a:lnTo>
                    <a:pt x="101015" y="91986"/>
                  </a:lnTo>
                  <a:lnTo>
                    <a:pt x="142760" y="75501"/>
                  </a:lnTo>
                  <a:lnTo>
                    <a:pt x="170332" y="68554"/>
                  </a:lnTo>
                  <a:lnTo>
                    <a:pt x="178689" y="66268"/>
                  </a:lnTo>
                  <a:lnTo>
                    <a:pt x="213804" y="50558"/>
                  </a:lnTo>
                  <a:lnTo>
                    <a:pt x="241973" y="20485"/>
                  </a:lnTo>
                  <a:lnTo>
                    <a:pt x="250558" y="0"/>
                  </a:lnTo>
                  <a:lnTo>
                    <a:pt x="202819" y="647"/>
                  </a:lnTo>
                  <a:lnTo>
                    <a:pt x="200152" y="8255"/>
                  </a:lnTo>
                  <a:lnTo>
                    <a:pt x="195262" y="14579"/>
                  </a:lnTo>
                  <a:lnTo>
                    <a:pt x="152146" y="33388"/>
                  </a:lnTo>
                  <a:lnTo>
                    <a:pt x="135001" y="37299"/>
                  </a:lnTo>
                  <a:lnTo>
                    <a:pt x="130619" y="38354"/>
                  </a:lnTo>
                  <a:lnTo>
                    <a:pt x="126263" y="39611"/>
                  </a:lnTo>
                  <a:lnTo>
                    <a:pt x="122301" y="40665"/>
                  </a:lnTo>
                  <a:lnTo>
                    <a:pt x="110794" y="43611"/>
                  </a:lnTo>
                  <a:lnTo>
                    <a:pt x="106349" y="45046"/>
                  </a:lnTo>
                  <a:lnTo>
                    <a:pt x="99999" y="47929"/>
                  </a:lnTo>
                  <a:lnTo>
                    <a:pt x="96164" y="49568"/>
                  </a:lnTo>
                  <a:lnTo>
                    <a:pt x="87058" y="53289"/>
                  </a:lnTo>
                  <a:lnTo>
                    <a:pt x="82816" y="55333"/>
                  </a:lnTo>
                  <a:lnTo>
                    <a:pt x="42595" y="88569"/>
                  </a:lnTo>
                  <a:lnTo>
                    <a:pt x="9791" y="162090"/>
                  </a:lnTo>
                  <a:lnTo>
                    <a:pt x="2019" y="211620"/>
                  </a:lnTo>
                  <a:lnTo>
                    <a:pt x="50" y="268084"/>
                  </a:lnTo>
                  <a:lnTo>
                    <a:pt x="0" y="269659"/>
                  </a:lnTo>
                  <a:lnTo>
                    <a:pt x="3187" y="311175"/>
                  </a:lnTo>
                  <a:lnTo>
                    <a:pt x="24955" y="374751"/>
                  </a:lnTo>
                  <a:lnTo>
                    <a:pt x="61607" y="410121"/>
                  </a:lnTo>
                  <a:lnTo>
                    <a:pt x="104495" y="425056"/>
                  </a:lnTo>
                  <a:lnTo>
                    <a:pt x="129324" y="426643"/>
                  </a:lnTo>
                  <a:lnTo>
                    <a:pt x="158013" y="423938"/>
                  </a:lnTo>
                  <a:lnTo>
                    <a:pt x="183807" y="416648"/>
                  </a:lnTo>
                  <a:lnTo>
                    <a:pt x="206692" y="404774"/>
                  </a:lnTo>
                  <a:lnTo>
                    <a:pt x="226568" y="388391"/>
                  </a:lnTo>
                  <a:lnTo>
                    <a:pt x="242862" y="368388"/>
                  </a:lnTo>
                  <a:lnTo>
                    <a:pt x="254266" y="346214"/>
                  </a:lnTo>
                  <a:lnTo>
                    <a:pt x="261010" y="321576"/>
                  </a:lnTo>
                  <a:lnTo>
                    <a:pt x="262953" y="295287"/>
                  </a:lnTo>
                  <a:lnTo>
                    <a:pt x="262991" y="294678"/>
                  </a:lnTo>
                  <a:close/>
                </a:path>
                <a:path w="584834" h="426720">
                  <a:moveTo>
                    <a:pt x="510705" y="337820"/>
                  </a:moveTo>
                  <a:lnTo>
                    <a:pt x="499376" y="296468"/>
                  </a:lnTo>
                  <a:lnTo>
                    <a:pt x="466534" y="271119"/>
                  </a:lnTo>
                  <a:lnTo>
                    <a:pt x="466534" y="338442"/>
                  </a:lnTo>
                  <a:lnTo>
                    <a:pt x="465670" y="348259"/>
                  </a:lnTo>
                  <a:lnTo>
                    <a:pt x="435698" y="375424"/>
                  </a:lnTo>
                  <a:lnTo>
                    <a:pt x="372770" y="377926"/>
                  </a:lnTo>
                  <a:lnTo>
                    <a:pt x="372084" y="328460"/>
                  </a:lnTo>
                  <a:lnTo>
                    <a:pt x="371970" y="319989"/>
                  </a:lnTo>
                  <a:lnTo>
                    <a:pt x="371868" y="313042"/>
                  </a:lnTo>
                  <a:lnTo>
                    <a:pt x="371754" y="304571"/>
                  </a:lnTo>
                  <a:lnTo>
                    <a:pt x="371716" y="301536"/>
                  </a:lnTo>
                  <a:lnTo>
                    <a:pt x="412292" y="300977"/>
                  </a:lnTo>
                  <a:lnTo>
                    <a:pt x="450596" y="307606"/>
                  </a:lnTo>
                  <a:lnTo>
                    <a:pt x="466534" y="338442"/>
                  </a:lnTo>
                  <a:lnTo>
                    <a:pt x="466534" y="271119"/>
                  </a:lnTo>
                  <a:lnTo>
                    <a:pt x="459892" y="268249"/>
                  </a:lnTo>
                  <a:lnTo>
                    <a:pt x="439318" y="263931"/>
                  </a:lnTo>
                  <a:lnTo>
                    <a:pt x="427520" y="263347"/>
                  </a:lnTo>
                  <a:lnTo>
                    <a:pt x="415340" y="262737"/>
                  </a:lnTo>
                  <a:lnTo>
                    <a:pt x="371195" y="263347"/>
                  </a:lnTo>
                  <a:lnTo>
                    <a:pt x="369900" y="169062"/>
                  </a:lnTo>
                  <a:lnTo>
                    <a:pt x="369887" y="168465"/>
                  </a:lnTo>
                  <a:lnTo>
                    <a:pt x="326910" y="169062"/>
                  </a:lnTo>
                  <a:lnTo>
                    <a:pt x="330136" y="402945"/>
                  </a:lnTo>
                  <a:lnTo>
                    <a:pt x="330225" y="409702"/>
                  </a:lnTo>
                  <a:lnTo>
                    <a:pt x="330327" y="416712"/>
                  </a:lnTo>
                  <a:lnTo>
                    <a:pt x="416852" y="415518"/>
                  </a:lnTo>
                  <a:lnTo>
                    <a:pt x="440410" y="413893"/>
                  </a:lnTo>
                  <a:lnTo>
                    <a:pt x="489381" y="393623"/>
                  </a:lnTo>
                  <a:lnTo>
                    <a:pt x="501065" y="377926"/>
                  </a:lnTo>
                  <a:lnTo>
                    <a:pt x="505599" y="369074"/>
                  </a:lnTo>
                  <a:lnTo>
                    <a:pt x="509549" y="354291"/>
                  </a:lnTo>
                  <a:lnTo>
                    <a:pt x="510654" y="338442"/>
                  </a:lnTo>
                  <a:lnTo>
                    <a:pt x="510705" y="337820"/>
                  </a:lnTo>
                  <a:close/>
                </a:path>
                <a:path w="584834" h="426720">
                  <a:moveTo>
                    <a:pt x="584555" y="413194"/>
                  </a:moveTo>
                  <a:lnTo>
                    <a:pt x="581152" y="166141"/>
                  </a:lnTo>
                  <a:lnTo>
                    <a:pt x="581139" y="165544"/>
                  </a:lnTo>
                  <a:lnTo>
                    <a:pt x="538162" y="166141"/>
                  </a:lnTo>
                  <a:lnTo>
                    <a:pt x="541578" y="413194"/>
                  </a:lnTo>
                  <a:lnTo>
                    <a:pt x="541578" y="413791"/>
                  </a:lnTo>
                  <a:lnTo>
                    <a:pt x="584555" y="4131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6779290" y="7964867"/>
              <a:ext cx="198674" cy="249322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7022791" y="7963652"/>
              <a:ext cx="183784" cy="248254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7383094" y="7965799"/>
              <a:ext cx="206506" cy="222024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7657159" y="7952731"/>
              <a:ext cx="202737" cy="250421"/>
            </a:xfrm>
            <a:prstGeom prst="rect">
              <a:avLst/>
            </a:prstGeom>
          </p:spPr>
        </p:pic>
        <p:sp>
          <p:nvSpPr>
            <p:cNvPr id="140" name="object 140"/>
            <p:cNvSpPr/>
            <p:nvPr/>
          </p:nvSpPr>
          <p:spPr>
            <a:xfrm>
              <a:off x="7937627" y="7925275"/>
              <a:ext cx="530225" cy="414020"/>
            </a:xfrm>
            <a:custGeom>
              <a:avLst/>
              <a:gdLst/>
              <a:ahLst/>
              <a:cxnLst/>
              <a:rect l="l" t="t" r="r" b="b"/>
              <a:pathLst>
                <a:path w="530225" h="414020">
                  <a:moveTo>
                    <a:pt x="249986" y="148259"/>
                  </a:moveTo>
                  <a:lnTo>
                    <a:pt x="241173" y="98755"/>
                  </a:lnTo>
                  <a:lnTo>
                    <a:pt x="216471" y="56883"/>
                  </a:lnTo>
                  <a:lnTo>
                    <a:pt x="205765" y="46710"/>
                  </a:lnTo>
                  <a:lnTo>
                    <a:pt x="205765" y="148259"/>
                  </a:lnTo>
                  <a:lnTo>
                    <a:pt x="205727" y="150520"/>
                  </a:lnTo>
                  <a:lnTo>
                    <a:pt x="194094" y="199783"/>
                  </a:lnTo>
                  <a:lnTo>
                    <a:pt x="159245" y="234200"/>
                  </a:lnTo>
                  <a:lnTo>
                    <a:pt x="126517" y="241287"/>
                  </a:lnTo>
                  <a:lnTo>
                    <a:pt x="108877" y="239864"/>
                  </a:lnTo>
                  <a:lnTo>
                    <a:pt x="66167" y="215557"/>
                  </a:lnTo>
                  <a:lnTo>
                    <a:pt x="43992" y="169138"/>
                  </a:lnTo>
                  <a:lnTo>
                    <a:pt x="42303" y="150520"/>
                  </a:lnTo>
                  <a:lnTo>
                    <a:pt x="43586" y="130403"/>
                  </a:lnTo>
                  <a:lnTo>
                    <a:pt x="66433" y="82740"/>
                  </a:lnTo>
                  <a:lnTo>
                    <a:pt x="102590" y="60388"/>
                  </a:lnTo>
                  <a:lnTo>
                    <a:pt x="107734" y="58661"/>
                  </a:lnTo>
                  <a:lnTo>
                    <a:pt x="123380" y="56883"/>
                  </a:lnTo>
                  <a:lnTo>
                    <a:pt x="139026" y="58242"/>
                  </a:lnTo>
                  <a:lnTo>
                    <a:pt x="153746" y="62738"/>
                  </a:lnTo>
                  <a:lnTo>
                    <a:pt x="191312" y="94678"/>
                  </a:lnTo>
                  <a:lnTo>
                    <a:pt x="205765" y="148259"/>
                  </a:lnTo>
                  <a:lnTo>
                    <a:pt x="205765" y="46710"/>
                  </a:lnTo>
                  <a:lnTo>
                    <a:pt x="198259" y="39649"/>
                  </a:lnTo>
                  <a:lnTo>
                    <a:pt x="177520" y="27711"/>
                  </a:lnTo>
                  <a:lnTo>
                    <a:pt x="153974" y="20713"/>
                  </a:lnTo>
                  <a:lnTo>
                    <a:pt x="127635" y="18618"/>
                  </a:lnTo>
                  <a:lnTo>
                    <a:pt x="102895" y="21501"/>
                  </a:lnTo>
                  <a:lnTo>
                    <a:pt x="80619" y="29425"/>
                  </a:lnTo>
                  <a:lnTo>
                    <a:pt x="60807" y="42379"/>
                  </a:lnTo>
                  <a:lnTo>
                    <a:pt x="43459" y="60388"/>
                  </a:lnTo>
                  <a:lnTo>
                    <a:pt x="43027" y="29425"/>
                  </a:lnTo>
                  <a:lnTo>
                    <a:pt x="42976" y="25768"/>
                  </a:lnTo>
                  <a:lnTo>
                    <a:pt x="0" y="26365"/>
                  </a:lnTo>
                  <a:lnTo>
                    <a:pt x="5334" y="413067"/>
                  </a:lnTo>
                  <a:lnTo>
                    <a:pt x="5334" y="413664"/>
                  </a:lnTo>
                  <a:lnTo>
                    <a:pt x="48310" y="413067"/>
                  </a:lnTo>
                  <a:lnTo>
                    <a:pt x="45948" y="241287"/>
                  </a:lnTo>
                  <a:lnTo>
                    <a:pt x="45910" y="238810"/>
                  </a:lnTo>
                  <a:lnTo>
                    <a:pt x="63652" y="256857"/>
                  </a:lnTo>
                  <a:lnTo>
                    <a:pt x="84086" y="269621"/>
                  </a:lnTo>
                  <a:lnTo>
                    <a:pt x="107213" y="277139"/>
                  </a:lnTo>
                  <a:lnTo>
                    <a:pt x="133019" y="279387"/>
                  </a:lnTo>
                  <a:lnTo>
                    <a:pt x="158750" y="276669"/>
                  </a:lnTo>
                  <a:lnTo>
                    <a:pt x="181660" y="269252"/>
                  </a:lnTo>
                  <a:lnTo>
                    <a:pt x="201752" y="257124"/>
                  </a:lnTo>
                  <a:lnTo>
                    <a:pt x="218008" y="241287"/>
                  </a:lnTo>
                  <a:lnTo>
                    <a:pt x="219024" y="240309"/>
                  </a:lnTo>
                  <a:lnTo>
                    <a:pt x="242620" y="198120"/>
                  </a:lnTo>
                  <a:lnTo>
                    <a:pt x="249847" y="150520"/>
                  </a:lnTo>
                  <a:lnTo>
                    <a:pt x="249948" y="148869"/>
                  </a:lnTo>
                  <a:lnTo>
                    <a:pt x="249986" y="148259"/>
                  </a:lnTo>
                  <a:close/>
                </a:path>
                <a:path w="530225" h="414020">
                  <a:moveTo>
                    <a:pt x="529767" y="266750"/>
                  </a:moveTo>
                  <a:lnTo>
                    <a:pt x="526084" y="0"/>
                  </a:lnTo>
                  <a:lnTo>
                    <a:pt x="359117" y="184950"/>
                  </a:lnTo>
                  <a:lnTo>
                    <a:pt x="356870" y="21424"/>
                  </a:lnTo>
                  <a:lnTo>
                    <a:pt x="313893" y="22021"/>
                  </a:lnTo>
                  <a:lnTo>
                    <a:pt x="317550" y="286994"/>
                  </a:lnTo>
                  <a:lnTo>
                    <a:pt x="484517" y="102031"/>
                  </a:lnTo>
                  <a:lnTo>
                    <a:pt x="486803" y="267347"/>
                  </a:lnTo>
                  <a:lnTo>
                    <a:pt x="529767" y="2667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1" name="object 141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8519897" y="7941004"/>
              <a:ext cx="190968" cy="250296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752812" y="7937643"/>
              <a:ext cx="198674" cy="249332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8996312" y="7934229"/>
              <a:ext cx="206318" cy="250453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9280360" y="7748416"/>
              <a:ext cx="1382395" cy="443230"/>
            </a:xfrm>
            <a:custGeom>
              <a:avLst/>
              <a:gdLst/>
              <a:ahLst/>
              <a:cxnLst/>
              <a:rect l="l" t="t" r="r" b="b"/>
              <a:pathLst>
                <a:path w="1382395" h="443229">
                  <a:moveTo>
                    <a:pt x="183781" y="353466"/>
                  </a:moveTo>
                  <a:lnTo>
                    <a:pt x="182372" y="337934"/>
                  </a:lnTo>
                  <a:lnTo>
                    <a:pt x="178600" y="324154"/>
                  </a:lnTo>
                  <a:lnTo>
                    <a:pt x="174764" y="316636"/>
                  </a:lnTo>
                  <a:lnTo>
                    <a:pt x="172466" y="312115"/>
                  </a:lnTo>
                  <a:lnTo>
                    <a:pt x="163969" y="301828"/>
                  </a:lnTo>
                  <a:lnTo>
                    <a:pt x="150164" y="291299"/>
                  </a:lnTo>
                  <a:lnTo>
                    <a:pt x="139623" y="286753"/>
                  </a:lnTo>
                  <a:lnTo>
                    <a:pt x="139623" y="354076"/>
                  </a:lnTo>
                  <a:lnTo>
                    <a:pt x="138760" y="363905"/>
                  </a:lnTo>
                  <a:lnTo>
                    <a:pt x="108788" y="391071"/>
                  </a:lnTo>
                  <a:lnTo>
                    <a:pt x="45847" y="393573"/>
                  </a:lnTo>
                  <a:lnTo>
                    <a:pt x="45173" y="344093"/>
                  </a:lnTo>
                  <a:lnTo>
                    <a:pt x="45046" y="335635"/>
                  </a:lnTo>
                  <a:lnTo>
                    <a:pt x="44958" y="328688"/>
                  </a:lnTo>
                  <a:lnTo>
                    <a:pt x="44831" y="320217"/>
                  </a:lnTo>
                  <a:lnTo>
                    <a:pt x="44792" y="317182"/>
                  </a:lnTo>
                  <a:lnTo>
                    <a:pt x="85382" y="316636"/>
                  </a:lnTo>
                  <a:lnTo>
                    <a:pt x="98069" y="316903"/>
                  </a:lnTo>
                  <a:lnTo>
                    <a:pt x="108686" y="318096"/>
                  </a:lnTo>
                  <a:lnTo>
                    <a:pt x="138518" y="344093"/>
                  </a:lnTo>
                  <a:lnTo>
                    <a:pt x="139623" y="354076"/>
                  </a:lnTo>
                  <a:lnTo>
                    <a:pt x="139623" y="286753"/>
                  </a:lnTo>
                  <a:lnTo>
                    <a:pt x="132981" y="283883"/>
                  </a:lnTo>
                  <a:lnTo>
                    <a:pt x="112407" y="279577"/>
                  </a:lnTo>
                  <a:lnTo>
                    <a:pt x="100774" y="279006"/>
                  </a:lnTo>
                  <a:lnTo>
                    <a:pt x="88442" y="278384"/>
                  </a:lnTo>
                  <a:lnTo>
                    <a:pt x="44284" y="279006"/>
                  </a:lnTo>
                  <a:lnTo>
                    <a:pt x="42976" y="184696"/>
                  </a:lnTo>
                  <a:lnTo>
                    <a:pt x="42976" y="184099"/>
                  </a:lnTo>
                  <a:lnTo>
                    <a:pt x="0" y="184696"/>
                  </a:lnTo>
                  <a:lnTo>
                    <a:pt x="3225" y="418592"/>
                  </a:lnTo>
                  <a:lnTo>
                    <a:pt x="3314" y="425348"/>
                  </a:lnTo>
                  <a:lnTo>
                    <a:pt x="3416" y="432358"/>
                  </a:lnTo>
                  <a:lnTo>
                    <a:pt x="89941" y="431177"/>
                  </a:lnTo>
                  <a:lnTo>
                    <a:pt x="133438" y="425348"/>
                  </a:lnTo>
                  <a:lnTo>
                    <a:pt x="171970" y="397840"/>
                  </a:lnTo>
                  <a:lnTo>
                    <a:pt x="174155" y="393573"/>
                  </a:lnTo>
                  <a:lnTo>
                    <a:pt x="178689" y="384733"/>
                  </a:lnTo>
                  <a:lnTo>
                    <a:pt x="182626" y="369938"/>
                  </a:lnTo>
                  <a:lnTo>
                    <a:pt x="183743" y="354076"/>
                  </a:lnTo>
                  <a:lnTo>
                    <a:pt x="183781" y="353466"/>
                  </a:lnTo>
                  <a:close/>
                </a:path>
                <a:path w="1382395" h="443229">
                  <a:moveTo>
                    <a:pt x="257644" y="428853"/>
                  </a:moveTo>
                  <a:lnTo>
                    <a:pt x="254228" y="181787"/>
                  </a:lnTo>
                  <a:lnTo>
                    <a:pt x="254228" y="181190"/>
                  </a:lnTo>
                  <a:lnTo>
                    <a:pt x="211264" y="181787"/>
                  </a:lnTo>
                  <a:lnTo>
                    <a:pt x="214668" y="428853"/>
                  </a:lnTo>
                  <a:lnTo>
                    <a:pt x="214680" y="429450"/>
                  </a:lnTo>
                  <a:lnTo>
                    <a:pt x="257644" y="428853"/>
                  </a:lnTo>
                  <a:close/>
                </a:path>
                <a:path w="1382395" h="443229">
                  <a:moveTo>
                    <a:pt x="632421" y="423684"/>
                  </a:moveTo>
                  <a:lnTo>
                    <a:pt x="569061" y="157746"/>
                  </a:lnTo>
                  <a:lnTo>
                    <a:pt x="471576" y="360845"/>
                  </a:lnTo>
                  <a:lnTo>
                    <a:pt x="366153" y="160540"/>
                  </a:lnTo>
                  <a:lnTo>
                    <a:pt x="310159" y="428129"/>
                  </a:lnTo>
                  <a:lnTo>
                    <a:pt x="354330" y="427520"/>
                  </a:lnTo>
                  <a:lnTo>
                    <a:pt x="383832" y="273710"/>
                  </a:lnTo>
                  <a:lnTo>
                    <a:pt x="471525" y="443217"/>
                  </a:lnTo>
                  <a:lnTo>
                    <a:pt x="553326" y="271360"/>
                  </a:lnTo>
                  <a:lnTo>
                    <a:pt x="588264" y="424307"/>
                  </a:lnTo>
                  <a:lnTo>
                    <a:pt x="632421" y="423684"/>
                  </a:lnTo>
                  <a:close/>
                </a:path>
                <a:path w="1382395" h="443229">
                  <a:moveTo>
                    <a:pt x="1069352" y="294690"/>
                  </a:moveTo>
                  <a:lnTo>
                    <a:pt x="1059472" y="243789"/>
                  </a:lnTo>
                  <a:lnTo>
                    <a:pt x="1032967" y="204000"/>
                  </a:lnTo>
                  <a:lnTo>
                    <a:pt x="1025194" y="197040"/>
                  </a:lnTo>
                  <a:lnTo>
                    <a:pt x="1025194" y="295287"/>
                  </a:lnTo>
                  <a:lnTo>
                    <a:pt x="1023874" y="315645"/>
                  </a:lnTo>
                  <a:lnTo>
                    <a:pt x="1000455" y="363093"/>
                  </a:lnTo>
                  <a:lnTo>
                    <a:pt x="956576" y="386638"/>
                  </a:lnTo>
                  <a:lnTo>
                    <a:pt x="939330" y="388404"/>
                  </a:lnTo>
                  <a:lnTo>
                    <a:pt x="922045" y="387121"/>
                  </a:lnTo>
                  <a:lnTo>
                    <a:pt x="877519" y="364782"/>
                  </a:lnTo>
                  <a:lnTo>
                    <a:pt x="852817" y="318008"/>
                  </a:lnTo>
                  <a:lnTo>
                    <a:pt x="850938" y="297700"/>
                  </a:lnTo>
                  <a:lnTo>
                    <a:pt x="852233" y="277329"/>
                  </a:lnTo>
                  <a:lnTo>
                    <a:pt x="875360" y="229616"/>
                  </a:lnTo>
                  <a:lnTo>
                    <a:pt x="919289" y="205790"/>
                  </a:lnTo>
                  <a:lnTo>
                    <a:pt x="936777" y="204000"/>
                  </a:lnTo>
                  <a:lnTo>
                    <a:pt x="954303" y="205295"/>
                  </a:lnTo>
                  <a:lnTo>
                    <a:pt x="998893" y="227622"/>
                  </a:lnTo>
                  <a:lnTo>
                    <a:pt x="1023327" y="274726"/>
                  </a:lnTo>
                  <a:lnTo>
                    <a:pt x="1025194" y="295287"/>
                  </a:lnTo>
                  <a:lnTo>
                    <a:pt x="1025194" y="197040"/>
                  </a:lnTo>
                  <a:lnTo>
                    <a:pt x="1011618" y="185915"/>
                  </a:lnTo>
                  <a:lnTo>
                    <a:pt x="989584" y="174472"/>
                  </a:lnTo>
                  <a:lnTo>
                    <a:pt x="965250" y="167754"/>
                  </a:lnTo>
                  <a:lnTo>
                    <a:pt x="938657" y="165773"/>
                  </a:lnTo>
                  <a:lnTo>
                    <a:pt x="909332" y="169011"/>
                  </a:lnTo>
                  <a:lnTo>
                    <a:pt x="884643" y="177863"/>
                  </a:lnTo>
                  <a:lnTo>
                    <a:pt x="864577" y="192316"/>
                  </a:lnTo>
                  <a:lnTo>
                    <a:pt x="849147" y="212382"/>
                  </a:lnTo>
                  <a:lnTo>
                    <a:pt x="847979" y="212382"/>
                  </a:lnTo>
                  <a:lnTo>
                    <a:pt x="856284" y="162534"/>
                  </a:lnTo>
                  <a:lnTo>
                    <a:pt x="878090" y="119240"/>
                  </a:lnTo>
                  <a:lnTo>
                    <a:pt x="907389" y="91998"/>
                  </a:lnTo>
                  <a:lnTo>
                    <a:pt x="949134" y="75514"/>
                  </a:lnTo>
                  <a:lnTo>
                    <a:pt x="976693" y="68554"/>
                  </a:lnTo>
                  <a:lnTo>
                    <a:pt x="985037" y="66281"/>
                  </a:lnTo>
                  <a:lnTo>
                    <a:pt x="1020178" y="50571"/>
                  </a:lnTo>
                  <a:lnTo>
                    <a:pt x="1048334" y="20497"/>
                  </a:lnTo>
                  <a:lnTo>
                    <a:pt x="1056932" y="0"/>
                  </a:lnTo>
                  <a:lnTo>
                    <a:pt x="1009180" y="647"/>
                  </a:lnTo>
                  <a:lnTo>
                    <a:pt x="1006513" y="8267"/>
                  </a:lnTo>
                  <a:lnTo>
                    <a:pt x="1001623" y="14605"/>
                  </a:lnTo>
                  <a:lnTo>
                    <a:pt x="958507" y="33401"/>
                  </a:lnTo>
                  <a:lnTo>
                    <a:pt x="941362" y="37312"/>
                  </a:lnTo>
                  <a:lnTo>
                    <a:pt x="936993" y="38366"/>
                  </a:lnTo>
                  <a:lnTo>
                    <a:pt x="932637" y="39611"/>
                  </a:lnTo>
                  <a:lnTo>
                    <a:pt x="928662" y="40678"/>
                  </a:lnTo>
                  <a:lnTo>
                    <a:pt x="917168" y="43611"/>
                  </a:lnTo>
                  <a:lnTo>
                    <a:pt x="912710" y="45059"/>
                  </a:lnTo>
                  <a:lnTo>
                    <a:pt x="906373" y="47942"/>
                  </a:lnTo>
                  <a:lnTo>
                    <a:pt x="902512" y="49568"/>
                  </a:lnTo>
                  <a:lnTo>
                    <a:pt x="893419" y="53301"/>
                  </a:lnTo>
                  <a:lnTo>
                    <a:pt x="889165" y="55346"/>
                  </a:lnTo>
                  <a:lnTo>
                    <a:pt x="848956" y="88582"/>
                  </a:lnTo>
                  <a:lnTo>
                    <a:pt x="816152" y="162102"/>
                  </a:lnTo>
                  <a:lnTo>
                    <a:pt x="808380" y="211632"/>
                  </a:lnTo>
                  <a:lnTo>
                    <a:pt x="806424" y="268084"/>
                  </a:lnTo>
                  <a:lnTo>
                    <a:pt x="806361" y="269671"/>
                  </a:lnTo>
                  <a:lnTo>
                    <a:pt x="809548" y="311188"/>
                  </a:lnTo>
                  <a:lnTo>
                    <a:pt x="831329" y="374764"/>
                  </a:lnTo>
                  <a:lnTo>
                    <a:pt x="867968" y="410133"/>
                  </a:lnTo>
                  <a:lnTo>
                    <a:pt x="910856" y="425069"/>
                  </a:lnTo>
                  <a:lnTo>
                    <a:pt x="935685" y="426656"/>
                  </a:lnTo>
                  <a:lnTo>
                    <a:pt x="964374" y="423951"/>
                  </a:lnTo>
                  <a:lnTo>
                    <a:pt x="990155" y="416661"/>
                  </a:lnTo>
                  <a:lnTo>
                    <a:pt x="1013053" y="404787"/>
                  </a:lnTo>
                  <a:lnTo>
                    <a:pt x="1032941" y="388404"/>
                  </a:lnTo>
                  <a:lnTo>
                    <a:pt x="1049223" y="368388"/>
                  </a:lnTo>
                  <a:lnTo>
                    <a:pt x="1060627" y="346214"/>
                  </a:lnTo>
                  <a:lnTo>
                    <a:pt x="1067371" y="321576"/>
                  </a:lnTo>
                  <a:lnTo>
                    <a:pt x="1069301" y="295287"/>
                  </a:lnTo>
                  <a:lnTo>
                    <a:pt x="1069352" y="294690"/>
                  </a:lnTo>
                  <a:close/>
                </a:path>
                <a:path w="1382395" h="443229">
                  <a:moveTo>
                    <a:pt x="1382026" y="290385"/>
                  </a:moveTo>
                  <a:lnTo>
                    <a:pt x="1372057" y="238988"/>
                  </a:lnTo>
                  <a:lnTo>
                    <a:pt x="1345641" y="199783"/>
                  </a:lnTo>
                  <a:lnTo>
                    <a:pt x="1337868" y="192798"/>
                  </a:lnTo>
                  <a:lnTo>
                    <a:pt x="1337868" y="290995"/>
                  </a:lnTo>
                  <a:lnTo>
                    <a:pt x="1336548" y="311340"/>
                  </a:lnTo>
                  <a:lnTo>
                    <a:pt x="1313116" y="358775"/>
                  </a:lnTo>
                  <a:lnTo>
                    <a:pt x="1269250" y="382333"/>
                  </a:lnTo>
                  <a:lnTo>
                    <a:pt x="1252004" y="384098"/>
                  </a:lnTo>
                  <a:lnTo>
                    <a:pt x="1234706" y="382816"/>
                  </a:lnTo>
                  <a:lnTo>
                    <a:pt x="1190193" y="360489"/>
                  </a:lnTo>
                  <a:lnTo>
                    <a:pt x="1165491" y="313702"/>
                  </a:lnTo>
                  <a:lnTo>
                    <a:pt x="1163612" y="293382"/>
                  </a:lnTo>
                  <a:lnTo>
                    <a:pt x="1164907" y="273024"/>
                  </a:lnTo>
                  <a:lnTo>
                    <a:pt x="1188021" y="225310"/>
                  </a:lnTo>
                  <a:lnTo>
                    <a:pt x="1231963" y="201472"/>
                  </a:lnTo>
                  <a:lnTo>
                    <a:pt x="1248422" y="199783"/>
                  </a:lnTo>
                  <a:lnTo>
                    <a:pt x="1250873" y="199783"/>
                  </a:lnTo>
                  <a:lnTo>
                    <a:pt x="1298028" y="212788"/>
                  </a:lnTo>
                  <a:lnTo>
                    <a:pt x="1330985" y="252285"/>
                  </a:lnTo>
                  <a:lnTo>
                    <a:pt x="1337805" y="290385"/>
                  </a:lnTo>
                  <a:lnTo>
                    <a:pt x="1337868" y="290995"/>
                  </a:lnTo>
                  <a:lnTo>
                    <a:pt x="1337868" y="192798"/>
                  </a:lnTo>
                  <a:lnTo>
                    <a:pt x="1323352" y="181292"/>
                  </a:lnTo>
                  <a:lnTo>
                    <a:pt x="1300899" y="170027"/>
                  </a:lnTo>
                  <a:lnTo>
                    <a:pt x="1276096" y="163436"/>
                  </a:lnTo>
                  <a:lnTo>
                    <a:pt x="1248930" y="161505"/>
                  </a:lnTo>
                  <a:lnTo>
                    <a:pt x="1221828" y="164185"/>
                  </a:lnTo>
                  <a:lnTo>
                    <a:pt x="1175080" y="183324"/>
                  </a:lnTo>
                  <a:lnTo>
                    <a:pt x="1139405" y="219760"/>
                  </a:lnTo>
                  <a:lnTo>
                    <a:pt x="1121397" y="266865"/>
                  </a:lnTo>
                  <a:lnTo>
                    <a:pt x="1119479" y="293382"/>
                  </a:lnTo>
                  <a:lnTo>
                    <a:pt x="1119428" y="294005"/>
                  </a:lnTo>
                  <a:lnTo>
                    <a:pt x="1129487" y="345236"/>
                  </a:lnTo>
                  <a:lnTo>
                    <a:pt x="1158024" y="386588"/>
                  </a:lnTo>
                  <a:lnTo>
                    <a:pt x="1200556" y="413753"/>
                  </a:lnTo>
                  <a:lnTo>
                    <a:pt x="1252524" y="422300"/>
                  </a:lnTo>
                  <a:lnTo>
                    <a:pt x="1279626" y="419608"/>
                  </a:lnTo>
                  <a:lnTo>
                    <a:pt x="1304239" y="412318"/>
                  </a:lnTo>
                  <a:lnTo>
                    <a:pt x="1326375" y="400456"/>
                  </a:lnTo>
                  <a:lnTo>
                    <a:pt x="1345882" y="384098"/>
                  </a:lnTo>
                  <a:lnTo>
                    <a:pt x="1362062" y="364083"/>
                  </a:lnTo>
                  <a:lnTo>
                    <a:pt x="1373403" y="341845"/>
                  </a:lnTo>
                  <a:lnTo>
                    <a:pt x="1380058" y="317271"/>
                  </a:lnTo>
                  <a:lnTo>
                    <a:pt x="1381975" y="290995"/>
                  </a:lnTo>
                  <a:lnTo>
                    <a:pt x="1382026" y="29038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145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726311" y="7910366"/>
              <a:ext cx="206318" cy="250463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10974540" y="7875225"/>
              <a:ext cx="1181735" cy="421640"/>
            </a:xfrm>
            <a:custGeom>
              <a:avLst/>
              <a:gdLst/>
              <a:ahLst/>
              <a:cxnLst/>
              <a:rect l="l" t="t" r="r" b="b"/>
              <a:pathLst>
                <a:path w="1181734" h="421640">
                  <a:moveTo>
                    <a:pt x="264972" y="30873"/>
                  </a:moveTo>
                  <a:lnTo>
                    <a:pt x="217233" y="31534"/>
                  </a:lnTo>
                  <a:lnTo>
                    <a:pt x="139103" y="209880"/>
                  </a:lnTo>
                  <a:lnTo>
                    <a:pt x="48945" y="33845"/>
                  </a:lnTo>
                  <a:lnTo>
                    <a:pt x="0" y="34531"/>
                  </a:lnTo>
                  <a:lnTo>
                    <a:pt x="117081" y="257340"/>
                  </a:lnTo>
                  <a:lnTo>
                    <a:pt x="39357" y="421360"/>
                  </a:lnTo>
                  <a:lnTo>
                    <a:pt x="87109" y="420712"/>
                  </a:lnTo>
                  <a:lnTo>
                    <a:pt x="264972" y="30873"/>
                  </a:lnTo>
                  <a:close/>
                </a:path>
                <a:path w="1181734" h="421640">
                  <a:moveTo>
                    <a:pt x="509282" y="256705"/>
                  </a:moveTo>
                  <a:lnTo>
                    <a:pt x="508584" y="205371"/>
                  </a:lnTo>
                  <a:lnTo>
                    <a:pt x="491731" y="222592"/>
                  </a:lnTo>
                  <a:lnTo>
                    <a:pt x="472871" y="234975"/>
                  </a:lnTo>
                  <a:lnTo>
                    <a:pt x="452005" y="242531"/>
                  </a:lnTo>
                  <a:lnTo>
                    <a:pt x="429133" y="245275"/>
                  </a:lnTo>
                  <a:lnTo>
                    <a:pt x="411848" y="243979"/>
                  </a:lnTo>
                  <a:lnTo>
                    <a:pt x="367347" y="221653"/>
                  </a:lnTo>
                  <a:lnTo>
                    <a:pt x="342633" y="174879"/>
                  </a:lnTo>
                  <a:lnTo>
                    <a:pt x="340753" y="154571"/>
                  </a:lnTo>
                  <a:lnTo>
                    <a:pt x="342074" y="134200"/>
                  </a:lnTo>
                  <a:lnTo>
                    <a:pt x="365480" y="86474"/>
                  </a:lnTo>
                  <a:lnTo>
                    <a:pt x="409676" y="62649"/>
                  </a:lnTo>
                  <a:lnTo>
                    <a:pt x="427189" y="60858"/>
                  </a:lnTo>
                  <a:lnTo>
                    <a:pt x="450202" y="62852"/>
                  </a:lnTo>
                  <a:lnTo>
                    <a:pt x="470890" y="69507"/>
                  </a:lnTo>
                  <a:lnTo>
                    <a:pt x="489254" y="80810"/>
                  </a:lnTo>
                  <a:lnTo>
                    <a:pt x="505282" y="96774"/>
                  </a:lnTo>
                  <a:lnTo>
                    <a:pt x="504583" y="45466"/>
                  </a:lnTo>
                  <a:lnTo>
                    <a:pt x="486879" y="35267"/>
                  </a:lnTo>
                  <a:lnTo>
                    <a:pt x="468083" y="28067"/>
                  </a:lnTo>
                  <a:lnTo>
                    <a:pt x="448221" y="23850"/>
                  </a:lnTo>
                  <a:lnTo>
                    <a:pt x="427266" y="22644"/>
                  </a:lnTo>
                  <a:lnTo>
                    <a:pt x="399884" y="25361"/>
                  </a:lnTo>
                  <a:lnTo>
                    <a:pt x="352704" y="44678"/>
                  </a:lnTo>
                  <a:lnTo>
                    <a:pt x="316712" y="81356"/>
                  </a:lnTo>
                  <a:lnTo>
                    <a:pt x="298564" y="128612"/>
                  </a:lnTo>
                  <a:lnTo>
                    <a:pt x="296583" y="155778"/>
                  </a:lnTo>
                  <a:lnTo>
                    <a:pt x="299288" y="182575"/>
                  </a:lnTo>
                  <a:lnTo>
                    <a:pt x="318579" y="228714"/>
                  </a:lnTo>
                  <a:lnTo>
                    <a:pt x="355320" y="263842"/>
                  </a:lnTo>
                  <a:lnTo>
                    <a:pt x="403174" y="281533"/>
                  </a:lnTo>
                  <a:lnTo>
                    <a:pt x="430860" y="283438"/>
                  </a:lnTo>
                  <a:lnTo>
                    <a:pt x="452094" y="281546"/>
                  </a:lnTo>
                  <a:lnTo>
                    <a:pt x="472249" y="276466"/>
                  </a:lnTo>
                  <a:lnTo>
                    <a:pt x="491312" y="268173"/>
                  </a:lnTo>
                  <a:lnTo>
                    <a:pt x="509282" y="256705"/>
                  </a:lnTo>
                  <a:close/>
                </a:path>
                <a:path w="1181734" h="421640">
                  <a:moveTo>
                    <a:pt x="820585" y="147955"/>
                  </a:moveTo>
                  <a:lnTo>
                    <a:pt x="810615" y="96558"/>
                  </a:lnTo>
                  <a:lnTo>
                    <a:pt x="784199" y="57365"/>
                  </a:lnTo>
                  <a:lnTo>
                    <a:pt x="782002" y="54775"/>
                  </a:lnTo>
                  <a:lnTo>
                    <a:pt x="776427" y="50368"/>
                  </a:lnTo>
                  <a:lnTo>
                    <a:pt x="776427" y="148564"/>
                  </a:lnTo>
                  <a:lnTo>
                    <a:pt x="775106" y="168922"/>
                  </a:lnTo>
                  <a:lnTo>
                    <a:pt x="751687" y="216357"/>
                  </a:lnTo>
                  <a:lnTo>
                    <a:pt x="707809" y="239903"/>
                  </a:lnTo>
                  <a:lnTo>
                    <a:pt x="690562" y="241681"/>
                  </a:lnTo>
                  <a:lnTo>
                    <a:pt x="673265" y="240385"/>
                  </a:lnTo>
                  <a:lnTo>
                    <a:pt x="628751" y="218059"/>
                  </a:lnTo>
                  <a:lnTo>
                    <a:pt x="604050" y="171272"/>
                  </a:lnTo>
                  <a:lnTo>
                    <a:pt x="602221" y="151574"/>
                  </a:lnTo>
                  <a:lnTo>
                    <a:pt x="602157" y="150952"/>
                  </a:lnTo>
                  <a:lnTo>
                    <a:pt x="607961" y="112458"/>
                  </a:lnTo>
                  <a:lnTo>
                    <a:pt x="639813" y="71869"/>
                  </a:lnTo>
                  <a:lnTo>
                    <a:pt x="686993" y="57365"/>
                  </a:lnTo>
                  <a:lnTo>
                    <a:pt x="689432" y="57365"/>
                  </a:lnTo>
                  <a:lnTo>
                    <a:pt x="736600" y="70358"/>
                  </a:lnTo>
                  <a:lnTo>
                    <a:pt x="769543" y="109855"/>
                  </a:lnTo>
                  <a:lnTo>
                    <a:pt x="776363" y="147955"/>
                  </a:lnTo>
                  <a:lnTo>
                    <a:pt x="776427" y="148564"/>
                  </a:lnTo>
                  <a:lnTo>
                    <a:pt x="776427" y="50368"/>
                  </a:lnTo>
                  <a:lnTo>
                    <a:pt x="761911" y="38862"/>
                  </a:lnTo>
                  <a:lnTo>
                    <a:pt x="739457" y="27609"/>
                  </a:lnTo>
                  <a:lnTo>
                    <a:pt x="714654" y="21005"/>
                  </a:lnTo>
                  <a:lnTo>
                    <a:pt x="687501" y="19075"/>
                  </a:lnTo>
                  <a:lnTo>
                    <a:pt x="660387" y="21755"/>
                  </a:lnTo>
                  <a:lnTo>
                    <a:pt x="613638" y="40906"/>
                  </a:lnTo>
                  <a:lnTo>
                    <a:pt x="577964" y="77330"/>
                  </a:lnTo>
                  <a:lnTo>
                    <a:pt x="559955" y="124434"/>
                  </a:lnTo>
                  <a:lnTo>
                    <a:pt x="558038" y="150952"/>
                  </a:lnTo>
                  <a:lnTo>
                    <a:pt x="557987" y="151574"/>
                  </a:lnTo>
                  <a:lnTo>
                    <a:pt x="568058" y="202806"/>
                  </a:lnTo>
                  <a:lnTo>
                    <a:pt x="596582" y="244157"/>
                  </a:lnTo>
                  <a:lnTo>
                    <a:pt x="639114" y="271335"/>
                  </a:lnTo>
                  <a:lnTo>
                    <a:pt x="691083" y="279857"/>
                  </a:lnTo>
                  <a:lnTo>
                    <a:pt x="718197" y="277177"/>
                  </a:lnTo>
                  <a:lnTo>
                    <a:pt x="742810" y="269900"/>
                  </a:lnTo>
                  <a:lnTo>
                    <a:pt x="764933" y="258038"/>
                  </a:lnTo>
                  <a:lnTo>
                    <a:pt x="784453" y="241681"/>
                  </a:lnTo>
                  <a:lnTo>
                    <a:pt x="800608" y="221653"/>
                  </a:lnTo>
                  <a:lnTo>
                    <a:pt x="811961" y="199415"/>
                  </a:lnTo>
                  <a:lnTo>
                    <a:pt x="818616" y="174840"/>
                  </a:lnTo>
                  <a:lnTo>
                    <a:pt x="820534" y="148564"/>
                  </a:lnTo>
                  <a:lnTo>
                    <a:pt x="820585" y="147955"/>
                  </a:lnTo>
                  <a:close/>
                </a:path>
                <a:path w="1181734" h="421640">
                  <a:moveTo>
                    <a:pt x="1181493" y="265938"/>
                  </a:moveTo>
                  <a:lnTo>
                    <a:pt x="1118133" y="0"/>
                  </a:lnTo>
                  <a:lnTo>
                    <a:pt x="1020648" y="203085"/>
                  </a:lnTo>
                  <a:lnTo>
                    <a:pt x="915225" y="2794"/>
                  </a:lnTo>
                  <a:lnTo>
                    <a:pt x="859231" y="270383"/>
                  </a:lnTo>
                  <a:lnTo>
                    <a:pt x="903401" y="269773"/>
                  </a:lnTo>
                  <a:lnTo>
                    <a:pt x="932903" y="115976"/>
                  </a:lnTo>
                  <a:lnTo>
                    <a:pt x="1020597" y="285470"/>
                  </a:lnTo>
                  <a:lnTo>
                    <a:pt x="1102410" y="113626"/>
                  </a:lnTo>
                  <a:lnTo>
                    <a:pt x="1137335" y="266547"/>
                  </a:lnTo>
                  <a:lnTo>
                    <a:pt x="1181493" y="2659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" name="object 14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94812" y="7900282"/>
              <a:ext cx="206496" cy="222024"/>
            </a:xfrm>
            <a:prstGeom prst="rect">
              <a:avLst/>
            </a:prstGeom>
          </p:spPr>
        </p:pic>
        <p:sp>
          <p:nvSpPr>
            <p:cNvPr id="148" name="object 148"/>
            <p:cNvSpPr/>
            <p:nvPr/>
          </p:nvSpPr>
          <p:spPr>
            <a:xfrm>
              <a:off x="12462307" y="7725784"/>
              <a:ext cx="678815" cy="417195"/>
            </a:xfrm>
            <a:custGeom>
              <a:avLst/>
              <a:gdLst/>
              <a:ahLst/>
              <a:cxnLst/>
              <a:rect l="l" t="t" r="r" b="b"/>
              <a:pathLst>
                <a:path w="678815" h="417195">
                  <a:moveTo>
                    <a:pt x="59880" y="394411"/>
                  </a:moveTo>
                  <a:lnTo>
                    <a:pt x="59677" y="378510"/>
                  </a:lnTo>
                  <a:lnTo>
                    <a:pt x="56603" y="371576"/>
                  </a:lnTo>
                  <a:lnTo>
                    <a:pt x="44475" y="359803"/>
                  </a:lnTo>
                  <a:lnTo>
                    <a:pt x="37490" y="356920"/>
                  </a:lnTo>
                  <a:lnTo>
                    <a:pt x="21564" y="357136"/>
                  </a:lnTo>
                  <a:lnTo>
                    <a:pt x="14655" y="360222"/>
                  </a:lnTo>
                  <a:lnTo>
                    <a:pt x="2882" y="372325"/>
                  </a:lnTo>
                  <a:lnTo>
                    <a:pt x="0" y="379323"/>
                  </a:lnTo>
                  <a:lnTo>
                    <a:pt x="215" y="395236"/>
                  </a:lnTo>
                  <a:lnTo>
                    <a:pt x="3302" y="402158"/>
                  </a:lnTo>
                  <a:lnTo>
                    <a:pt x="9347" y="408038"/>
                  </a:lnTo>
                  <a:lnTo>
                    <a:pt x="15405" y="413918"/>
                  </a:lnTo>
                  <a:lnTo>
                    <a:pt x="22390" y="416826"/>
                  </a:lnTo>
                  <a:lnTo>
                    <a:pt x="38315" y="416598"/>
                  </a:lnTo>
                  <a:lnTo>
                    <a:pt x="45237" y="413512"/>
                  </a:lnTo>
                  <a:lnTo>
                    <a:pt x="57010" y="401408"/>
                  </a:lnTo>
                  <a:lnTo>
                    <a:pt x="59880" y="394411"/>
                  </a:lnTo>
                  <a:close/>
                </a:path>
                <a:path w="678815" h="417195">
                  <a:moveTo>
                    <a:pt x="678611" y="203022"/>
                  </a:moveTo>
                  <a:lnTo>
                    <a:pt x="674268" y="160769"/>
                  </a:lnTo>
                  <a:lnTo>
                    <a:pt x="662432" y="122301"/>
                  </a:lnTo>
                  <a:lnTo>
                    <a:pt x="643115" y="87617"/>
                  </a:lnTo>
                  <a:lnTo>
                    <a:pt x="633272" y="76288"/>
                  </a:lnTo>
                  <a:lnTo>
                    <a:pt x="633272" y="203657"/>
                  </a:lnTo>
                  <a:lnTo>
                    <a:pt x="630783" y="236702"/>
                  </a:lnTo>
                  <a:lnTo>
                    <a:pt x="607999" y="295211"/>
                  </a:lnTo>
                  <a:lnTo>
                    <a:pt x="563168" y="341909"/>
                  </a:lnTo>
                  <a:lnTo>
                    <a:pt x="506209" y="366560"/>
                  </a:lnTo>
                  <a:lnTo>
                    <a:pt x="473798" y="369989"/>
                  </a:lnTo>
                  <a:lnTo>
                    <a:pt x="441299" y="367449"/>
                  </a:lnTo>
                  <a:lnTo>
                    <a:pt x="383679" y="344373"/>
                  </a:lnTo>
                  <a:lnTo>
                    <a:pt x="337578" y="298945"/>
                  </a:lnTo>
                  <a:lnTo>
                    <a:pt x="313207" y="241084"/>
                  </a:lnTo>
                  <a:lnTo>
                    <a:pt x="309816" y="208114"/>
                  </a:lnTo>
                  <a:lnTo>
                    <a:pt x="312293" y="175069"/>
                  </a:lnTo>
                  <a:lnTo>
                    <a:pt x="335064" y="116547"/>
                  </a:lnTo>
                  <a:lnTo>
                    <a:pt x="379895" y="69862"/>
                  </a:lnTo>
                  <a:lnTo>
                    <a:pt x="436854" y="45199"/>
                  </a:lnTo>
                  <a:lnTo>
                    <a:pt x="469277" y="41770"/>
                  </a:lnTo>
                  <a:lnTo>
                    <a:pt x="501764" y="44310"/>
                  </a:lnTo>
                  <a:lnTo>
                    <a:pt x="559384" y="67386"/>
                  </a:lnTo>
                  <a:lnTo>
                    <a:pt x="605485" y="112826"/>
                  </a:lnTo>
                  <a:lnTo>
                    <a:pt x="629869" y="170688"/>
                  </a:lnTo>
                  <a:lnTo>
                    <a:pt x="633196" y="203022"/>
                  </a:lnTo>
                  <a:lnTo>
                    <a:pt x="633272" y="203657"/>
                  </a:lnTo>
                  <a:lnTo>
                    <a:pt x="633272" y="76288"/>
                  </a:lnTo>
                  <a:lnTo>
                    <a:pt x="616318" y="56743"/>
                  </a:lnTo>
                  <a:lnTo>
                    <a:pt x="584174" y="31470"/>
                  </a:lnTo>
                  <a:lnTo>
                    <a:pt x="548855" y="13589"/>
                  </a:lnTo>
                  <a:lnTo>
                    <a:pt x="510362" y="3086"/>
                  </a:lnTo>
                  <a:lnTo>
                    <a:pt x="468680" y="0"/>
                  </a:lnTo>
                  <a:lnTo>
                    <a:pt x="427113" y="4241"/>
                  </a:lnTo>
                  <a:lnTo>
                    <a:pt x="388924" y="15786"/>
                  </a:lnTo>
                  <a:lnTo>
                    <a:pt x="354126" y="34645"/>
                  </a:lnTo>
                  <a:lnTo>
                    <a:pt x="322707" y="60794"/>
                  </a:lnTo>
                  <a:lnTo>
                    <a:pt x="296748" y="92405"/>
                  </a:lnTo>
                  <a:lnTo>
                    <a:pt x="278396" y="127596"/>
                  </a:lnTo>
                  <a:lnTo>
                    <a:pt x="267627" y="166370"/>
                  </a:lnTo>
                  <a:lnTo>
                    <a:pt x="264502" y="208114"/>
                  </a:lnTo>
                  <a:lnTo>
                    <a:pt x="264452" y="208737"/>
                  </a:lnTo>
                  <a:lnTo>
                    <a:pt x="268782" y="250761"/>
                  </a:lnTo>
                  <a:lnTo>
                    <a:pt x="280555" y="289102"/>
                  </a:lnTo>
                  <a:lnTo>
                    <a:pt x="299847" y="323824"/>
                  </a:lnTo>
                  <a:lnTo>
                    <a:pt x="326453" y="354723"/>
                  </a:lnTo>
                  <a:lnTo>
                    <a:pt x="358495" y="380123"/>
                  </a:lnTo>
                  <a:lnTo>
                    <a:pt x="393827" y="398106"/>
                  </a:lnTo>
                  <a:lnTo>
                    <a:pt x="432460" y="408660"/>
                  </a:lnTo>
                  <a:lnTo>
                    <a:pt x="474370" y="411772"/>
                  </a:lnTo>
                  <a:lnTo>
                    <a:pt x="516191" y="407504"/>
                  </a:lnTo>
                  <a:lnTo>
                    <a:pt x="554520" y="395897"/>
                  </a:lnTo>
                  <a:lnTo>
                    <a:pt x="589343" y="376948"/>
                  </a:lnTo>
                  <a:lnTo>
                    <a:pt x="597636" y="369989"/>
                  </a:lnTo>
                  <a:lnTo>
                    <a:pt x="620674" y="350672"/>
                  </a:lnTo>
                  <a:lnTo>
                    <a:pt x="646468" y="318973"/>
                  </a:lnTo>
                  <a:lnTo>
                    <a:pt x="664730" y="283794"/>
                  </a:lnTo>
                  <a:lnTo>
                    <a:pt x="675449" y="245148"/>
                  </a:lnTo>
                  <a:lnTo>
                    <a:pt x="678573" y="203657"/>
                  </a:lnTo>
                  <a:lnTo>
                    <a:pt x="678611" y="2030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9" name="object 149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3210739" y="7876106"/>
              <a:ext cx="206318" cy="250453"/>
            </a:xfrm>
            <a:prstGeom prst="rect">
              <a:avLst/>
            </a:prstGeom>
          </p:spPr>
        </p:pic>
        <p:sp>
          <p:nvSpPr>
            <p:cNvPr id="150" name="object 150"/>
            <p:cNvSpPr/>
            <p:nvPr/>
          </p:nvSpPr>
          <p:spPr>
            <a:xfrm>
              <a:off x="13480949" y="7861153"/>
              <a:ext cx="666115" cy="267335"/>
            </a:xfrm>
            <a:custGeom>
              <a:avLst/>
              <a:gdLst/>
              <a:ahLst/>
              <a:cxnLst/>
              <a:rect l="l" t="t" r="r" b="b"/>
              <a:pathLst>
                <a:path w="666115" h="267334">
                  <a:moveTo>
                    <a:pt x="249974" y="258292"/>
                  </a:moveTo>
                  <a:lnTo>
                    <a:pt x="249948" y="256120"/>
                  </a:lnTo>
                  <a:lnTo>
                    <a:pt x="249847" y="248666"/>
                  </a:lnTo>
                  <a:lnTo>
                    <a:pt x="249758" y="242785"/>
                  </a:lnTo>
                  <a:lnTo>
                    <a:pt x="249643" y="233781"/>
                  </a:lnTo>
                  <a:lnTo>
                    <a:pt x="249542" y="227037"/>
                  </a:lnTo>
                  <a:lnTo>
                    <a:pt x="249504" y="224269"/>
                  </a:lnTo>
                  <a:lnTo>
                    <a:pt x="247370" y="69507"/>
                  </a:lnTo>
                  <a:lnTo>
                    <a:pt x="247256" y="60947"/>
                  </a:lnTo>
                  <a:lnTo>
                    <a:pt x="247205" y="57365"/>
                  </a:lnTo>
                  <a:lnTo>
                    <a:pt x="247103" y="50101"/>
                  </a:lnTo>
                  <a:lnTo>
                    <a:pt x="247053" y="46431"/>
                  </a:lnTo>
                  <a:lnTo>
                    <a:pt x="246634" y="16052"/>
                  </a:lnTo>
                  <a:lnTo>
                    <a:pt x="246570" y="10629"/>
                  </a:lnTo>
                  <a:lnTo>
                    <a:pt x="207695" y="11163"/>
                  </a:lnTo>
                  <a:lnTo>
                    <a:pt x="207695" y="135318"/>
                  </a:lnTo>
                  <a:lnTo>
                    <a:pt x="206565" y="154000"/>
                  </a:lnTo>
                  <a:lnTo>
                    <a:pt x="186232" y="201282"/>
                  </a:lnTo>
                  <a:lnTo>
                    <a:pt x="144437" y="227037"/>
                  </a:lnTo>
                  <a:lnTo>
                    <a:pt x="126619" y="228968"/>
                  </a:lnTo>
                  <a:lnTo>
                    <a:pt x="108788" y="227584"/>
                  </a:lnTo>
                  <a:lnTo>
                    <a:pt x="66878" y="203809"/>
                  </a:lnTo>
                  <a:lnTo>
                    <a:pt x="45796" y="156591"/>
                  </a:lnTo>
                  <a:lnTo>
                    <a:pt x="44208" y="137591"/>
                  </a:lnTo>
                  <a:lnTo>
                    <a:pt x="44259" y="135318"/>
                  </a:lnTo>
                  <a:lnTo>
                    <a:pt x="56680" y="82918"/>
                  </a:lnTo>
                  <a:lnTo>
                    <a:pt x="92748" y="51028"/>
                  </a:lnTo>
                  <a:lnTo>
                    <a:pt x="139763" y="45821"/>
                  </a:lnTo>
                  <a:lnTo>
                    <a:pt x="181698" y="67627"/>
                  </a:lnTo>
                  <a:lnTo>
                    <a:pt x="205841" y="114528"/>
                  </a:lnTo>
                  <a:lnTo>
                    <a:pt x="207695" y="135318"/>
                  </a:lnTo>
                  <a:lnTo>
                    <a:pt x="207695" y="11163"/>
                  </a:lnTo>
                  <a:lnTo>
                    <a:pt x="203606" y="11214"/>
                  </a:lnTo>
                  <a:lnTo>
                    <a:pt x="204025" y="41922"/>
                  </a:lnTo>
                  <a:lnTo>
                    <a:pt x="204089" y="46431"/>
                  </a:lnTo>
                  <a:lnTo>
                    <a:pt x="202260" y="44551"/>
                  </a:lnTo>
                  <a:lnTo>
                    <a:pt x="186893" y="28651"/>
                  </a:lnTo>
                  <a:lnTo>
                    <a:pt x="166954" y="16052"/>
                  </a:lnTo>
                  <a:lnTo>
                    <a:pt x="144246" y="8648"/>
                  </a:lnTo>
                  <a:lnTo>
                    <a:pt x="118783" y="6413"/>
                  </a:lnTo>
                  <a:lnTo>
                    <a:pt x="94424" y="8902"/>
                  </a:lnTo>
                  <a:lnTo>
                    <a:pt x="51841" y="26657"/>
                  </a:lnTo>
                  <a:lnTo>
                    <a:pt x="18592" y="60947"/>
                  </a:lnTo>
                  <a:lnTo>
                    <a:pt x="1790" y="108788"/>
                  </a:lnTo>
                  <a:lnTo>
                    <a:pt x="0" y="137591"/>
                  </a:lnTo>
                  <a:lnTo>
                    <a:pt x="2603" y="166878"/>
                  </a:lnTo>
                  <a:lnTo>
                    <a:pt x="20916" y="215011"/>
                  </a:lnTo>
                  <a:lnTo>
                    <a:pt x="55295" y="248666"/>
                  </a:lnTo>
                  <a:lnTo>
                    <a:pt x="98209" y="265391"/>
                  </a:lnTo>
                  <a:lnTo>
                    <a:pt x="122377" y="267208"/>
                  </a:lnTo>
                  <a:lnTo>
                    <a:pt x="147320" y="264261"/>
                  </a:lnTo>
                  <a:lnTo>
                    <a:pt x="169672" y="256120"/>
                  </a:lnTo>
                  <a:lnTo>
                    <a:pt x="189407" y="242785"/>
                  </a:lnTo>
                  <a:lnTo>
                    <a:pt x="202196" y="228968"/>
                  </a:lnTo>
                  <a:lnTo>
                    <a:pt x="206540" y="224269"/>
                  </a:lnTo>
                  <a:lnTo>
                    <a:pt x="206578" y="227037"/>
                  </a:lnTo>
                  <a:lnTo>
                    <a:pt x="206667" y="233781"/>
                  </a:lnTo>
                  <a:lnTo>
                    <a:pt x="206794" y="242785"/>
                  </a:lnTo>
                  <a:lnTo>
                    <a:pt x="206870" y="248666"/>
                  </a:lnTo>
                  <a:lnTo>
                    <a:pt x="206971" y="256120"/>
                  </a:lnTo>
                  <a:lnTo>
                    <a:pt x="207010" y="258889"/>
                  </a:lnTo>
                  <a:lnTo>
                    <a:pt x="249974" y="258292"/>
                  </a:lnTo>
                  <a:close/>
                </a:path>
                <a:path w="666115" h="267334">
                  <a:moveTo>
                    <a:pt x="665619" y="234048"/>
                  </a:moveTo>
                  <a:lnTo>
                    <a:pt x="664921" y="182714"/>
                  </a:lnTo>
                  <a:lnTo>
                    <a:pt x="648068" y="199936"/>
                  </a:lnTo>
                  <a:lnTo>
                    <a:pt x="629208" y="212318"/>
                  </a:lnTo>
                  <a:lnTo>
                    <a:pt x="608342" y="219887"/>
                  </a:lnTo>
                  <a:lnTo>
                    <a:pt x="585470" y="222618"/>
                  </a:lnTo>
                  <a:lnTo>
                    <a:pt x="568185" y="221322"/>
                  </a:lnTo>
                  <a:lnTo>
                    <a:pt x="523684" y="198996"/>
                  </a:lnTo>
                  <a:lnTo>
                    <a:pt x="498970" y="152222"/>
                  </a:lnTo>
                  <a:lnTo>
                    <a:pt x="497090" y="131914"/>
                  </a:lnTo>
                  <a:lnTo>
                    <a:pt x="498411" y="111544"/>
                  </a:lnTo>
                  <a:lnTo>
                    <a:pt x="521817" y="63830"/>
                  </a:lnTo>
                  <a:lnTo>
                    <a:pt x="566013" y="39992"/>
                  </a:lnTo>
                  <a:lnTo>
                    <a:pt x="583526" y="38201"/>
                  </a:lnTo>
                  <a:lnTo>
                    <a:pt x="606539" y="40208"/>
                  </a:lnTo>
                  <a:lnTo>
                    <a:pt x="627227" y="46850"/>
                  </a:lnTo>
                  <a:lnTo>
                    <a:pt x="645591" y="58166"/>
                  </a:lnTo>
                  <a:lnTo>
                    <a:pt x="661619" y="74129"/>
                  </a:lnTo>
                  <a:lnTo>
                    <a:pt x="660920" y="22809"/>
                  </a:lnTo>
                  <a:lnTo>
                    <a:pt x="643216" y="12611"/>
                  </a:lnTo>
                  <a:lnTo>
                    <a:pt x="624420" y="5410"/>
                  </a:lnTo>
                  <a:lnTo>
                    <a:pt x="604558" y="1206"/>
                  </a:lnTo>
                  <a:lnTo>
                    <a:pt x="583603" y="0"/>
                  </a:lnTo>
                  <a:lnTo>
                    <a:pt x="556221" y="2717"/>
                  </a:lnTo>
                  <a:lnTo>
                    <a:pt x="509041" y="22021"/>
                  </a:lnTo>
                  <a:lnTo>
                    <a:pt x="473062" y="58699"/>
                  </a:lnTo>
                  <a:lnTo>
                    <a:pt x="454901" y="105956"/>
                  </a:lnTo>
                  <a:lnTo>
                    <a:pt x="452920" y="133121"/>
                  </a:lnTo>
                  <a:lnTo>
                    <a:pt x="455625" y="159931"/>
                  </a:lnTo>
                  <a:lnTo>
                    <a:pt x="474916" y="206070"/>
                  </a:lnTo>
                  <a:lnTo>
                    <a:pt x="511657" y="241185"/>
                  </a:lnTo>
                  <a:lnTo>
                    <a:pt x="559511" y="258889"/>
                  </a:lnTo>
                  <a:lnTo>
                    <a:pt x="587197" y="260807"/>
                  </a:lnTo>
                  <a:lnTo>
                    <a:pt x="608431" y="258902"/>
                  </a:lnTo>
                  <a:lnTo>
                    <a:pt x="628586" y="253809"/>
                  </a:lnTo>
                  <a:lnTo>
                    <a:pt x="647649" y="245529"/>
                  </a:lnTo>
                  <a:lnTo>
                    <a:pt x="665619" y="23404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1" name="object 15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173243" y="7862891"/>
              <a:ext cx="198674" cy="249322"/>
            </a:xfrm>
            <a:prstGeom prst="rect">
              <a:avLst/>
            </a:prstGeom>
          </p:spPr>
        </p:pic>
        <p:sp>
          <p:nvSpPr>
            <p:cNvPr id="152" name="object 152"/>
            <p:cNvSpPr/>
            <p:nvPr/>
          </p:nvSpPr>
          <p:spPr>
            <a:xfrm>
              <a:off x="14402911" y="7854850"/>
              <a:ext cx="250190" cy="260985"/>
            </a:xfrm>
            <a:custGeom>
              <a:avLst/>
              <a:gdLst/>
              <a:ahLst/>
              <a:cxnLst/>
              <a:rect l="l" t="t" r="r" b="b"/>
              <a:pathLst>
                <a:path w="250190" h="260984">
                  <a:moveTo>
                    <a:pt x="118781" y="0"/>
                  </a:moveTo>
                  <a:lnTo>
                    <a:pt x="72119" y="9223"/>
                  </a:lnTo>
                  <a:lnTo>
                    <a:pt x="33601" y="35496"/>
                  </a:lnTo>
                  <a:lnTo>
                    <a:pt x="7993" y="76822"/>
                  </a:lnTo>
                  <a:lnTo>
                    <a:pt x="141" y="128896"/>
                  </a:lnTo>
                  <a:lnTo>
                    <a:pt x="38" y="130550"/>
                  </a:lnTo>
                  <a:lnTo>
                    <a:pt x="9571" y="186256"/>
                  </a:lnTo>
                  <a:lnTo>
                    <a:pt x="36553" y="227364"/>
                  </a:lnTo>
                  <a:lnTo>
                    <a:pt x="75856" y="252782"/>
                  </a:lnTo>
                  <a:lnTo>
                    <a:pt x="122383" y="260798"/>
                  </a:lnTo>
                  <a:lnTo>
                    <a:pt x="147328" y="257843"/>
                  </a:lnTo>
                  <a:lnTo>
                    <a:pt x="169671" y="249701"/>
                  </a:lnTo>
                  <a:lnTo>
                    <a:pt x="189408" y="236373"/>
                  </a:lnTo>
                  <a:lnTo>
                    <a:pt x="202208" y="222537"/>
                  </a:lnTo>
                  <a:lnTo>
                    <a:pt x="126624" y="222537"/>
                  </a:lnTo>
                  <a:lnTo>
                    <a:pt x="108788" y="221165"/>
                  </a:lnTo>
                  <a:lnTo>
                    <a:pt x="66877" y="197397"/>
                  </a:lnTo>
                  <a:lnTo>
                    <a:pt x="45802" y="150176"/>
                  </a:lnTo>
                  <a:lnTo>
                    <a:pt x="44217" y="131168"/>
                  </a:lnTo>
                  <a:lnTo>
                    <a:pt x="44263" y="128896"/>
                  </a:lnTo>
                  <a:lnTo>
                    <a:pt x="56688" y="76498"/>
                  </a:lnTo>
                  <a:lnTo>
                    <a:pt x="92753" y="44604"/>
                  </a:lnTo>
                  <a:lnTo>
                    <a:pt x="202266" y="38134"/>
                  </a:lnTo>
                  <a:lnTo>
                    <a:pt x="186901" y="22234"/>
                  </a:lnTo>
                  <a:lnTo>
                    <a:pt x="166955" y="9635"/>
                  </a:lnTo>
                  <a:lnTo>
                    <a:pt x="144249" y="2224"/>
                  </a:lnTo>
                  <a:lnTo>
                    <a:pt x="118781" y="0"/>
                  </a:lnTo>
                  <a:close/>
                </a:path>
                <a:path w="250190" h="260984">
                  <a:moveTo>
                    <a:pt x="249513" y="217857"/>
                  </a:moveTo>
                  <a:lnTo>
                    <a:pt x="206538" y="217857"/>
                  </a:lnTo>
                  <a:lnTo>
                    <a:pt x="206576" y="220613"/>
                  </a:lnTo>
                  <a:lnTo>
                    <a:pt x="206670" y="227364"/>
                  </a:lnTo>
                  <a:lnTo>
                    <a:pt x="206795" y="236373"/>
                  </a:lnTo>
                  <a:lnTo>
                    <a:pt x="206877" y="242248"/>
                  </a:lnTo>
                  <a:lnTo>
                    <a:pt x="206981" y="249701"/>
                  </a:lnTo>
                  <a:lnTo>
                    <a:pt x="207019" y="252463"/>
                  </a:lnTo>
                  <a:lnTo>
                    <a:pt x="249981" y="251866"/>
                  </a:lnTo>
                  <a:lnTo>
                    <a:pt x="249952" y="249701"/>
                  </a:lnTo>
                  <a:lnTo>
                    <a:pt x="249849" y="242248"/>
                  </a:lnTo>
                  <a:lnTo>
                    <a:pt x="249768" y="236373"/>
                  </a:lnTo>
                  <a:lnTo>
                    <a:pt x="249644" y="227364"/>
                  </a:lnTo>
                  <a:lnTo>
                    <a:pt x="249551" y="220613"/>
                  </a:lnTo>
                  <a:lnTo>
                    <a:pt x="249513" y="217857"/>
                  </a:lnTo>
                  <a:close/>
                </a:path>
                <a:path w="250190" h="260984">
                  <a:moveTo>
                    <a:pt x="202266" y="38134"/>
                  </a:moveTo>
                  <a:lnTo>
                    <a:pt x="124079" y="38134"/>
                  </a:lnTo>
                  <a:lnTo>
                    <a:pt x="139762" y="39408"/>
                  </a:lnTo>
                  <a:lnTo>
                    <a:pt x="154594" y="43681"/>
                  </a:lnTo>
                  <a:lnTo>
                    <a:pt x="192846" y="74262"/>
                  </a:lnTo>
                  <a:lnTo>
                    <a:pt x="207700" y="128896"/>
                  </a:lnTo>
                  <a:lnTo>
                    <a:pt x="206564" y="147571"/>
                  </a:lnTo>
                  <a:lnTo>
                    <a:pt x="186235" y="194852"/>
                  </a:lnTo>
                  <a:lnTo>
                    <a:pt x="144445" y="220613"/>
                  </a:lnTo>
                  <a:lnTo>
                    <a:pt x="126624" y="222537"/>
                  </a:lnTo>
                  <a:lnTo>
                    <a:pt x="202208" y="222537"/>
                  </a:lnTo>
                  <a:lnTo>
                    <a:pt x="206538" y="217857"/>
                  </a:lnTo>
                  <a:lnTo>
                    <a:pt x="249513" y="217857"/>
                  </a:lnTo>
                  <a:lnTo>
                    <a:pt x="247380" y="63097"/>
                  </a:lnTo>
                  <a:lnTo>
                    <a:pt x="247262" y="54532"/>
                  </a:lnTo>
                  <a:lnTo>
                    <a:pt x="247212" y="50951"/>
                  </a:lnTo>
                  <a:lnTo>
                    <a:pt x="247112" y="43681"/>
                  </a:lnTo>
                  <a:lnTo>
                    <a:pt x="247061" y="40019"/>
                  </a:lnTo>
                  <a:lnTo>
                    <a:pt x="204088" y="40019"/>
                  </a:lnTo>
                  <a:lnTo>
                    <a:pt x="202266" y="38134"/>
                  </a:lnTo>
                  <a:close/>
                </a:path>
                <a:path w="250190" h="260984">
                  <a:moveTo>
                    <a:pt x="246568" y="4209"/>
                  </a:moveTo>
                  <a:lnTo>
                    <a:pt x="203606" y="4795"/>
                  </a:lnTo>
                  <a:lnTo>
                    <a:pt x="204026" y="35496"/>
                  </a:lnTo>
                  <a:lnTo>
                    <a:pt x="204088" y="40019"/>
                  </a:lnTo>
                  <a:lnTo>
                    <a:pt x="247061" y="40019"/>
                  </a:lnTo>
                  <a:lnTo>
                    <a:pt x="246643" y="9635"/>
                  </a:lnTo>
                  <a:lnTo>
                    <a:pt x="246568" y="4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4730693" y="7855143"/>
              <a:ext cx="206318" cy="250453"/>
            </a:xfrm>
            <a:prstGeom prst="rect">
              <a:avLst/>
            </a:prstGeom>
          </p:spPr>
        </p:pic>
        <p:sp>
          <p:nvSpPr>
            <p:cNvPr id="154" name="object 154"/>
            <p:cNvSpPr/>
            <p:nvPr/>
          </p:nvSpPr>
          <p:spPr>
            <a:xfrm>
              <a:off x="15000915" y="7846462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4">
                  <a:moveTo>
                    <a:pt x="129503" y="0"/>
                  </a:moveTo>
                  <a:lnTo>
                    <a:pt x="77775" y="9961"/>
                  </a:lnTo>
                  <a:lnTo>
                    <a:pt x="36019" y="38292"/>
                  </a:lnTo>
                  <a:lnTo>
                    <a:pt x="8617" y="80608"/>
                  </a:lnTo>
                  <a:lnTo>
                    <a:pt x="44" y="131880"/>
                  </a:lnTo>
                  <a:lnTo>
                    <a:pt x="0" y="132498"/>
                  </a:lnTo>
                  <a:lnTo>
                    <a:pt x="2705" y="159323"/>
                  </a:lnTo>
                  <a:lnTo>
                    <a:pt x="22001" y="205613"/>
                  </a:lnTo>
                  <a:lnTo>
                    <a:pt x="58673" y="241000"/>
                  </a:lnTo>
                  <a:lnTo>
                    <a:pt x="105925" y="258851"/>
                  </a:lnTo>
                  <a:lnTo>
                    <a:pt x="133095" y="260787"/>
                  </a:lnTo>
                  <a:lnTo>
                    <a:pt x="160199" y="258101"/>
                  </a:lnTo>
                  <a:lnTo>
                    <a:pt x="184812" y="250826"/>
                  </a:lnTo>
                  <a:lnTo>
                    <a:pt x="206938" y="238958"/>
                  </a:lnTo>
                  <a:lnTo>
                    <a:pt x="226454" y="222600"/>
                  </a:lnTo>
                  <a:lnTo>
                    <a:pt x="132571" y="222600"/>
                  </a:lnTo>
                  <a:lnTo>
                    <a:pt x="115277" y="221312"/>
                  </a:lnTo>
                  <a:lnTo>
                    <a:pt x="70762" y="198978"/>
                  </a:lnTo>
                  <a:lnTo>
                    <a:pt x="46060" y="152193"/>
                  </a:lnTo>
                  <a:lnTo>
                    <a:pt x="44176" y="131880"/>
                  </a:lnTo>
                  <a:lnTo>
                    <a:pt x="45477" y="111521"/>
                  </a:lnTo>
                  <a:lnTo>
                    <a:pt x="68594" y="63799"/>
                  </a:lnTo>
                  <a:lnTo>
                    <a:pt x="112525" y="39978"/>
                  </a:lnTo>
                  <a:lnTo>
                    <a:pt x="128994" y="38292"/>
                  </a:lnTo>
                  <a:lnTo>
                    <a:pt x="226203" y="38292"/>
                  </a:lnTo>
                  <a:lnTo>
                    <a:pt x="224003" y="35705"/>
                  </a:lnTo>
                  <a:lnTo>
                    <a:pt x="203915" y="19791"/>
                  </a:lnTo>
                  <a:lnTo>
                    <a:pt x="181469" y="8535"/>
                  </a:lnTo>
                  <a:lnTo>
                    <a:pt x="156666" y="1937"/>
                  </a:lnTo>
                  <a:lnTo>
                    <a:pt x="129503" y="0"/>
                  </a:lnTo>
                  <a:close/>
                </a:path>
                <a:path w="262890" h="260984">
                  <a:moveTo>
                    <a:pt x="226203" y="38292"/>
                  </a:moveTo>
                  <a:lnTo>
                    <a:pt x="131442" y="38292"/>
                  </a:lnTo>
                  <a:lnTo>
                    <a:pt x="147545" y="39475"/>
                  </a:lnTo>
                  <a:lnTo>
                    <a:pt x="163739" y="43840"/>
                  </a:lnTo>
                  <a:lnTo>
                    <a:pt x="203411" y="75076"/>
                  </a:lnTo>
                  <a:lnTo>
                    <a:pt x="218377" y="128875"/>
                  </a:lnTo>
                  <a:lnTo>
                    <a:pt x="218433" y="129493"/>
                  </a:lnTo>
                  <a:lnTo>
                    <a:pt x="212544" y="167922"/>
                  </a:lnTo>
                  <a:lnTo>
                    <a:pt x="180375" y="208174"/>
                  </a:lnTo>
                  <a:lnTo>
                    <a:pt x="132571" y="222600"/>
                  </a:lnTo>
                  <a:lnTo>
                    <a:pt x="226495" y="222600"/>
                  </a:lnTo>
                  <a:lnTo>
                    <a:pt x="253972" y="180338"/>
                  </a:lnTo>
                  <a:lnTo>
                    <a:pt x="262543" y="129493"/>
                  </a:lnTo>
                  <a:lnTo>
                    <a:pt x="262588" y="128875"/>
                  </a:lnTo>
                  <a:lnTo>
                    <a:pt x="259883" y="101795"/>
                  </a:lnTo>
                  <a:lnTo>
                    <a:pt x="252622" y="77478"/>
                  </a:lnTo>
                  <a:lnTo>
                    <a:pt x="252551" y="77241"/>
                  </a:lnTo>
                  <a:lnTo>
                    <a:pt x="240591" y="55211"/>
                  </a:lnTo>
                  <a:lnTo>
                    <a:pt x="226203" y="382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5" name="object 155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5327501" y="7848420"/>
              <a:ext cx="193386" cy="248945"/>
            </a:xfrm>
            <a:prstGeom prst="rect">
              <a:avLst/>
            </a:prstGeom>
          </p:spPr>
        </p:pic>
        <p:sp>
          <p:nvSpPr>
            <p:cNvPr id="156" name="object 156"/>
            <p:cNvSpPr/>
            <p:nvPr/>
          </p:nvSpPr>
          <p:spPr>
            <a:xfrm>
              <a:off x="15584028" y="7824138"/>
              <a:ext cx="215900" cy="287020"/>
            </a:xfrm>
            <a:custGeom>
              <a:avLst/>
              <a:gdLst/>
              <a:ahLst/>
              <a:cxnLst/>
              <a:rect l="l" t="t" r="r" b="b"/>
              <a:pathLst>
                <a:path w="215900" h="287020">
                  <a:moveTo>
                    <a:pt x="212192" y="0"/>
                  </a:moveTo>
                  <a:lnTo>
                    <a:pt x="45223" y="184957"/>
                  </a:lnTo>
                  <a:lnTo>
                    <a:pt x="42972" y="21433"/>
                  </a:lnTo>
                  <a:lnTo>
                    <a:pt x="0" y="22030"/>
                  </a:lnTo>
                  <a:lnTo>
                    <a:pt x="3654" y="287006"/>
                  </a:lnTo>
                  <a:lnTo>
                    <a:pt x="170633" y="102049"/>
                  </a:lnTo>
                  <a:lnTo>
                    <a:pt x="172916" y="267363"/>
                  </a:lnTo>
                  <a:lnTo>
                    <a:pt x="215867" y="266766"/>
                  </a:lnTo>
                  <a:lnTo>
                    <a:pt x="2121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7" name="object 157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5841884" y="7839876"/>
              <a:ext cx="198674" cy="249332"/>
            </a:xfrm>
            <a:prstGeom prst="rect">
              <a:avLst/>
            </a:prstGeom>
          </p:spPr>
        </p:pic>
        <p:sp>
          <p:nvSpPr>
            <p:cNvPr id="158" name="object 158"/>
            <p:cNvSpPr/>
            <p:nvPr/>
          </p:nvSpPr>
          <p:spPr>
            <a:xfrm>
              <a:off x="16071510" y="7831666"/>
              <a:ext cx="212725" cy="260985"/>
            </a:xfrm>
            <a:custGeom>
              <a:avLst/>
              <a:gdLst/>
              <a:ahLst/>
              <a:cxnLst/>
              <a:rect l="l" t="t" r="r" b="b"/>
              <a:pathLst>
                <a:path w="212725" h="260984">
                  <a:moveTo>
                    <a:pt x="130676" y="0"/>
                  </a:moveTo>
                  <a:lnTo>
                    <a:pt x="78449" y="10057"/>
                  </a:lnTo>
                  <a:lnTo>
                    <a:pt x="36313" y="38616"/>
                  </a:lnTo>
                  <a:lnTo>
                    <a:pt x="8685" y="81150"/>
                  </a:lnTo>
                  <a:lnTo>
                    <a:pt x="0" y="133116"/>
                  </a:lnTo>
                  <a:lnTo>
                    <a:pt x="2699" y="159923"/>
                  </a:lnTo>
                  <a:lnTo>
                    <a:pt x="21986" y="206072"/>
                  </a:lnTo>
                  <a:lnTo>
                    <a:pt x="58738" y="241192"/>
                  </a:lnTo>
                  <a:lnTo>
                    <a:pt x="106588" y="258882"/>
                  </a:lnTo>
                  <a:lnTo>
                    <a:pt x="134278" y="260798"/>
                  </a:lnTo>
                  <a:lnTo>
                    <a:pt x="155511" y="258899"/>
                  </a:lnTo>
                  <a:lnTo>
                    <a:pt x="175658" y="253810"/>
                  </a:lnTo>
                  <a:lnTo>
                    <a:pt x="194719" y="245527"/>
                  </a:lnTo>
                  <a:lnTo>
                    <a:pt x="212695" y="234045"/>
                  </a:lnTo>
                  <a:lnTo>
                    <a:pt x="211993" y="182727"/>
                  </a:lnTo>
                  <a:lnTo>
                    <a:pt x="195142" y="199938"/>
                  </a:lnTo>
                  <a:lnTo>
                    <a:pt x="176285" y="212323"/>
                  </a:lnTo>
                  <a:lnTo>
                    <a:pt x="155421" y="219886"/>
                  </a:lnTo>
                  <a:lnTo>
                    <a:pt x="132550" y="222631"/>
                  </a:lnTo>
                  <a:lnTo>
                    <a:pt x="115264" y="221337"/>
                  </a:lnTo>
                  <a:lnTo>
                    <a:pt x="70762" y="198999"/>
                  </a:lnTo>
                  <a:lnTo>
                    <a:pt x="46049" y="152220"/>
                  </a:lnTo>
                  <a:lnTo>
                    <a:pt x="44166" y="131912"/>
                  </a:lnTo>
                  <a:lnTo>
                    <a:pt x="45483" y="111553"/>
                  </a:lnTo>
                  <a:lnTo>
                    <a:pt x="68898" y="63830"/>
                  </a:lnTo>
                  <a:lnTo>
                    <a:pt x="113093" y="39997"/>
                  </a:lnTo>
                  <a:lnTo>
                    <a:pt x="130603" y="38208"/>
                  </a:lnTo>
                  <a:lnTo>
                    <a:pt x="153619" y="40200"/>
                  </a:lnTo>
                  <a:lnTo>
                    <a:pt x="174306" y="46853"/>
                  </a:lnTo>
                  <a:lnTo>
                    <a:pt x="192664" y="58164"/>
                  </a:lnTo>
                  <a:lnTo>
                    <a:pt x="208695" y="74133"/>
                  </a:lnTo>
                  <a:lnTo>
                    <a:pt x="207993" y="22816"/>
                  </a:lnTo>
                  <a:lnTo>
                    <a:pt x="190286" y="12619"/>
                  </a:lnTo>
                  <a:lnTo>
                    <a:pt x="171498" y="5416"/>
                  </a:lnTo>
                  <a:lnTo>
                    <a:pt x="151629" y="1209"/>
                  </a:lnTo>
                  <a:lnTo>
                    <a:pt x="1306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9" name="object 159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6321524" y="7833415"/>
              <a:ext cx="190968" cy="250296"/>
            </a:xfrm>
            <a:prstGeom prst="rect">
              <a:avLst/>
            </a:prstGeom>
          </p:spPr>
        </p:pic>
        <p:sp>
          <p:nvSpPr>
            <p:cNvPr id="160" name="object 160"/>
            <p:cNvSpPr/>
            <p:nvPr/>
          </p:nvSpPr>
          <p:spPr>
            <a:xfrm>
              <a:off x="1025508" y="8755460"/>
              <a:ext cx="212725" cy="260985"/>
            </a:xfrm>
            <a:custGeom>
              <a:avLst/>
              <a:gdLst/>
              <a:ahLst/>
              <a:cxnLst/>
              <a:rect l="l" t="t" r="r" b="b"/>
              <a:pathLst>
                <a:path w="212725" h="260984">
                  <a:moveTo>
                    <a:pt x="130666" y="0"/>
                  </a:moveTo>
                  <a:lnTo>
                    <a:pt x="78434" y="10049"/>
                  </a:lnTo>
                  <a:lnTo>
                    <a:pt x="36302" y="38616"/>
                  </a:lnTo>
                  <a:lnTo>
                    <a:pt x="8684" y="81150"/>
                  </a:lnTo>
                  <a:lnTo>
                    <a:pt x="0" y="133116"/>
                  </a:lnTo>
                  <a:lnTo>
                    <a:pt x="2699" y="159923"/>
                  </a:lnTo>
                  <a:lnTo>
                    <a:pt x="21982" y="206068"/>
                  </a:lnTo>
                  <a:lnTo>
                    <a:pt x="58725" y="241183"/>
                  </a:lnTo>
                  <a:lnTo>
                    <a:pt x="106568" y="258880"/>
                  </a:lnTo>
                  <a:lnTo>
                    <a:pt x="134257" y="260798"/>
                  </a:lnTo>
                  <a:lnTo>
                    <a:pt x="155494" y="258893"/>
                  </a:lnTo>
                  <a:lnTo>
                    <a:pt x="175647" y="253802"/>
                  </a:lnTo>
                  <a:lnTo>
                    <a:pt x="194715" y="245521"/>
                  </a:lnTo>
                  <a:lnTo>
                    <a:pt x="212695" y="234045"/>
                  </a:lnTo>
                  <a:lnTo>
                    <a:pt x="211993" y="182727"/>
                  </a:lnTo>
                  <a:lnTo>
                    <a:pt x="195132" y="199933"/>
                  </a:lnTo>
                  <a:lnTo>
                    <a:pt x="176272" y="212316"/>
                  </a:lnTo>
                  <a:lnTo>
                    <a:pt x="155409" y="219876"/>
                  </a:lnTo>
                  <a:lnTo>
                    <a:pt x="132540" y="222611"/>
                  </a:lnTo>
                  <a:lnTo>
                    <a:pt x="115258" y="221318"/>
                  </a:lnTo>
                  <a:lnTo>
                    <a:pt x="70751" y="198999"/>
                  </a:lnTo>
                  <a:lnTo>
                    <a:pt x="46039" y="152220"/>
                  </a:lnTo>
                  <a:lnTo>
                    <a:pt x="44155" y="131912"/>
                  </a:lnTo>
                  <a:lnTo>
                    <a:pt x="45472" y="111544"/>
                  </a:lnTo>
                  <a:lnTo>
                    <a:pt x="68887" y="63820"/>
                  </a:lnTo>
                  <a:lnTo>
                    <a:pt x="113087" y="39992"/>
                  </a:lnTo>
                  <a:lnTo>
                    <a:pt x="130592" y="38208"/>
                  </a:lnTo>
                  <a:lnTo>
                    <a:pt x="153608" y="40200"/>
                  </a:lnTo>
                  <a:lnTo>
                    <a:pt x="174297" y="46853"/>
                  </a:lnTo>
                  <a:lnTo>
                    <a:pt x="192658" y="58164"/>
                  </a:lnTo>
                  <a:lnTo>
                    <a:pt x="208695" y="74133"/>
                  </a:lnTo>
                  <a:lnTo>
                    <a:pt x="207993" y="22805"/>
                  </a:lnTo>
                  <a:lnTo>
                    <a:pt x="190276" y="12604"/>
                  </a:lnTo>
                  <a:lnTo>
                    <a:pt x="171485" y="5402"/>
                  </a:lnTo>
                  <a:lnTo>
                    <a:pt x="151617" y="1201"/>
                  </a:lnTo>
                  <a:lnTo>
                    <a:pt x="13066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1" name="object 161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264862" y="8757188"/>
              <a:ext cx="198674" cy="249332"/>
            </a:xfrm>
            <a:prstGeom prst="rect">
              <a:avLst/>
            </a:prstGeom>
          </p:spPr>
        </p:pic>
        <p:sp>
          <p:nvSpPr>
            <p:cNvPr id="162" name="object 162"/>
            <p:cNvSpPr/>
            <p:nvPr/>
          </p:nvSpPr>
          <p:spPr>
            <a:xfrm>
              <a:off x="1508340" y="8744832"/>
              <a:ext cx="550545" cy="399415"/>
            </a:xfrm>
            <a:custGeom>
              <a:avLst/>
              <a:gdLst/>
              <a:ahLst/>
              <a:cxnLst/>
              <a:rect l="l" t="t" r="r" b="b"/>
              <a:pathLst>
                <a:path w="550544" h="399415">
                  <a:moveTo>
                    <a:pt x="249999" y="133642"/>
                  </a:moveTo>
                  <a:lnTo>
                    <a:pt x="247611" y="108000"/>
                  </a:lnTo>
                  <a:lnTo>
                    <a:pt x="241173" y="84150"/>
                  </a:lnTo>
                  <a:lnTo>
                    <a:pt x="230708" y="62115"/>
                  </a:lnTo>
                  <a:lnTo>
                    <a:pt x="216458" y="42278"/>
                  </a:lnTo>
                  <a:lnTo>
                    <a:pt x="216192" y="41897"/>
                  </a:lnTo>
                  <a:lnTo>
                    <a:pt x="205778" y="32118"/>
                  </a:lnTo>
                  <a:lnTo>
                    <a:pt x="205778" y="133642"/>
                  </a:lnTo>
                  <a:lnTo>
                    <a:pt x="205727" y="135902"/>
                  </a:lnTo>
                  <a:lnTo>
                    <a:pt x="194106" y="185178"/>
                  </a:lnTo>
                  <a:lnTo>
                    <a:pt x="159245" y="219583"/>
                  </a:lnTo>
                  <a:lnTo>
                    <a:pt x="126530" y="226669"/>
                  </a:lnTo>
                  <a:lnTo>
                    <a:pt x="108877" y="225247"/>
                  </a:lnTo>
                  <a:lnTo>
                    <a:pt x="105384" y="224205"/>
                  </a:lnTo>
                  <a:lnTo>
                    <a:pt x="92938" y="220497"/>
                  </a:lnTo>
                  <a:lnTo>
                    <a:pt x="55930" y="187045"/>
                  </a:lnTo>
                  <a:lnTo>
                    <a:pt x="42303" y="135902"/>
                  </a:lnTo>
                  <a:lnTo>
                    <a:pt x="43599" y="115785"/>
                  </a:lnTo>
                  <a:lnTo>
                    <a:pt x="66446" y="68135"/>
                  </a:lnTo>
                  <a:lnTo>
                    <a:pt x="102590" y="45770"/>
                  </a:lnTo>
                  <a:lnTo>
                    <a:pt x="107734" y="44056"/>
                  </a:lnTo>
                  <a:lnTo>
                    <a:pt x="123380" y="42278"/>
                  </a:lnTo>
                  <a:lnTo>
                    <a:pt x="139026" y="43624"/>
                  </a:lnTo>
                  <a:lnTo>
                    <a:pt x="153746" y="48120"/>
                  </a:lnTo>
                  <a:lnTo>
                    <a:pt x="191312" y="80073"/>
                  </a:lnTo>
                  <a:lnTo>
                    <a:pt x="205778" y="133642"/>
                  </a:lnTo>
                  <a:lnTo>
                    <a:pt x="205778" y="32118"/>
                  </a:lnTo>
                  <a:lnTo>
                    <a:pt x="198259" y="25044"/>
                  </a:lnTo>
                  <a:lnTo>
                    <a:pt x="177520" y="13106"/>
                  </a:lnTo>
                  <a:lnTo>
                    <a:pt x="153987" y="6096"/>
                  </a:lnTo>
                  <a:lnTo>
                    <a:pt x="127635" y="4000"/>
                  </a:lnTo>
                  <a:lnTo>
                    <a:pt x="102895" y="6883"/>
                  </a:lnTo>
                  <a:lnTo>
                    <a:pt x="80619" y="14808"/>
                  </a:lnTo>
                  <a:lnTo>
                    <a:pt x="60807" y="27774"/>
                  </a:lnTo>
                  <a:lnTo>
                    <a:pt x="43446" y="45770"/>
                  </a:lnTo>
                  <a:lnTo>
                    <a:pt x="43027" y="14808"/>
                  </a:lnTo>
                  <a:lnTo>
                    <a:pt x="42976" y="11150"/>
                  </a:lnTo>
                  <a:lnTo>
                    <a:pt x="0" y="11747"/>
                  </a:lnTo>
                  <a:lnTo>
                    <a:pt x="5334" y="398462"/>
                  </a:lnTo>
                  <a:lnTo>
                    <a:pt x="5346" y="399059"/>
                  </a:lnTo>
                  <a:lnTo>
                    <a:pt x="48323" y="398462"/>
                  </a:lnTo>
                  <a:lnTo>
                    <a:pt x="45948" y="226669"/>
                  </a:lnTo>
                  <a:lnTo>
                    <a:pt x="45923" y="224205"/>
                  </a:lnTo>
                  <a:lnTo>
                    <a:pt x="63665" y="242239"/>
                  </a:lnTo>
                  <a:lnTo>
                    <a:pt x="84086" y="255016"/>
                  </a:lnTo>
                  <a:lnTo>
                    <a:pt x="107200" y="262534"/>
                  </a:lnTo>
                  <a:lnTo>
                    <a:pt x="133019" y="264782"/>
                  </a:lnTo>
                  <a:lnTo>
                    <a:pt x="158750" y="262064"/>
                  </a:lnTo>
                  <a:lnTo>
                    <a:pt x="201752" y="242519"/>
                  </a:lnTo>
                  <a:lnTo>
                    <a:pt x="232854" y="205562"/>
                  </a:lnTo>
                  <a:lnTo>
                    <a:pt x="248335" y="159537"/>
                  </a:lnTo>
                  <a:lnTo>
                    <a:pt x="249847" y="135902"/>
                  </a:lnTo>
                  <a:lnTo>
                    <a:pt x="249961" y="134264"/>
                  </a:lnTo>
                  <a:lnTo>
                    <a:pt x="249999" y="133642"/>
                  </a:lnTo>
                  <a:close/>
                </a:path>
                <a:path w="550544" h="399415">
                  <a:moveTo>
                    <a:pt x="550075" y="251879"/>
                  </a:moveTo>
                  <a:lnTo>
                    <a:pt x="550037" y="249694"/>
                  </a:lnTo>
                  <a:lnTo>
                    <a:pt x="549935" y="242239"/>
                  </a:lnTo>
                  <a:lnTo>
                    <a:pt x="549859" y="236372"/>
                  </a:lnTo>
                  <a:lnTo>
                    <a:pt x="549732" y="227355"/>
                  </a:lnTo>
                  <a:lnTo>
                    <a:pt x="549643" y="220599"/>
                  </a:lnTo>
                  <a:lnTo>
                    <a:pt x="549605" y="217843"/>
                  </a:lnTo>
                  <a:lnTo>
                    <a:pt x="547471" y="63093"/>
                  </a:lnTo>
                  <a:lnTo>
                    <a:pt x="547357" y="54521"/>
                  </a:lnTo>
                  <a:lnTo>
                    <a:pt x="547306" y="50939"/>
                  </a:lnTo>
                  <a:lnTo>
                    <a:pt x="547204" y="43675"/>
                  </a:lnTo>
                  <a:lnTo>
                    <a:pt x="547154" y="40005"/>
                  </a:lnTo>
                  <a:lnTo>
                    <a:pt x="546735" y="9626"/>
                  </a:lnTo>
                  <a:lnTo>
                    <a:pt x="546658" y="4191"/>
                  </a:lnTo>
                  <a:lnTo>
                    <a:pt x="507784" y="4737"/>
                  </a:lnTo>
                  <a:lnTo>
                    <a:pt x="507784" y="128892"/>
                  </a:lnTo>
                  <a:lnTo>
                    <a:pt x="506641" y="147561"/>
                  </a:lnTo>
                  <a:lnTo>
                    <a:pt x="486308" y="194856"/>
                  </a:lnTo>
                  <a:lnTo>
                    <a:pt x="444525" y="220599"/>
                  </a:lnTo>
                  <a:lnTo>
                    <a:pt x="426707" y="222529"/>
                  </a:lnTo>
                  <a:lnTo>
                    <a:pt x="408863" y="221157"/>
                  </a:lnTo>
                  <a:lnTo>
                    <a:pt x="366953" y="197396"/>
                  </a:lnTo>
                  <a:lnTo>
                    <a:pt x="345884" y="150164"/>
                  </a:lnTo>
                  <a:lnTo>
                    <a:pt x="344309" y="131152"/>
                  </a:lnTo>
                  <a:lnTo>
                    <a:pt x="344347" y="128892"/>
                  </a:lnTo>
                  <a:lnTo>
                    <a:pt x="356768" y="76492"/>
                  </a:lnTo>
                  <a:lnTo>
                    <a:pt x="392836" y="44589"/>
                  </a:lnTo>
                  <a:lnTo>
                    <a:pt x="424154" y="38125"/>
                  </a:lnTo>
                  <a:lnTo>
                    <a:pt x="439851" y="39408"/>
                  </a:lnTo>
                  <a:lnTo>
                    <a:pt x="481774" y="61214"/>
                  </a:lnTo>
                  <a:lnTo>
                    <a:pt x="505929" y="108102"/>
                  </a:lnTo>
                  <a:lnTo>
                    <a:pt x="507784" y="128892"/>
                  </a:lnTo>
                  <a:lnTo>
                    <a:pt x="507784" y="4737"/>
                  </a:lnTo>
                  <a:lnTo>
                    <a:pt x="503682" y="4787"/>
                  </a:lnTo>
                  <a:lnTo>
                    <a:pt x="504101" y="35496"/>
                  </a:lnTo>
                  <a:lnTo>
                    <a:pt x="504164" y="40005"/>
                  </a:lnTo>
                  <a:lnTo>
                    <a:pt x="502348" y="38125"/>
                  </a:lnTo>
                  <a:lnTo>
                    <a:pt x="486981" y="22225"/>
                  </a:lnTo>
                  <a:lnTo>
                    <a:pt x="467042" y="9626"/>
                  </a:lnTo>
                  <a:lnTo>
                    <a:pt x="444334" y="2222"/>
                  </a:lnTo>
                  <a:lnTo>
                    <a:pt x="418858" y="0"/>
                  </a:lnTo>
                  <a:lnTo>
                    <a:pt x="394512" y="2476"/>
                  </a:lnTo>
                  <a:lnTo>
                    <a:pt x="351929" y="20231"/>
                  </a:lnTo>
                  <a:lnTo>
                    <a:pt x="318681" y="54521"/>
                  </a:lnTo>
                  <a:lnTo>
                    <a:pt x="301879" y="102349"/>
                  </a:lnTo>
                  <a:lnTo>
                    <a:pt x="300113" y="130543"/>
                  </a:lnTo>
                  <a:lnTo>
                    <a:pt x="300075" y="131152"/>
                  </a:lnTo>
                  <a:lnTo>
                    <a:pt x="309651" y="186245"/>
                  </a:lnTo>
                  <a:lnTo>
                    <a:pt x="336638" y="227355"/>
                  </a:lnTo>
                  <a:lnTo>
                    <a:pt x="375932" y="252780"/>
                  </a:lnTo>
                  <a:lnTo>
                    <a:pt x="422452" y="260794"/>
                  </a:lnTo>
                  <a:lnTo>
                    <a:pt x="447408" y="257835"/>
                  </a:lnTo>
                  <a:lnTo>
                    <a:pt x="469747" y="249694"/>
                  </a:lnTo>
                  <a:lnTo>
                    <a:pt x="489483" y="236372"/>
                  </a:lnTo>
                  <a:lnTo>
                    <a:pt x="502285" y="222529"/>
                  </a:lnTo>
                  <a:lnTo>
                    <a:pt x="506615" y="217843"/>
                  </a:lnTo>
                  <a:lnTo>
                    <a:pt x="506653" y="220599"/>
                  </a:lnTo>
                  <a:lnTo>
                    <a:pt x="506755" y="227355"/>
                  </a:lnTo>
                  <a:lnTo>
                    <a:pt x="506869" y="236372"/>
                  </a:lnTo>
                  <a:lnTo>
                    <a:pt x="506958" y="242239"/>
                  </a:lnTo>
                  <a:lnTo>
                    <a:pt x="507060" y="249694"/>
                  </a:lnTo>
                  <a:lnTo>
                    <a:pt x="507098" y="252476"/>
                  </a:lnTo>
                  <a:lnTo>
                    <a:pt x="550075" y="25187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3" name="object 163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2100344" y="8745660"/>
              <a:ext cx="198674" cy="249343"/>
            </a:xfrm>
            <a:prstGeom prst="rect">
              <a:avLst/>
            </a:prstGeom>
          </p:spPr>
        </p:pic>
        <p:sp>
          <p:nvSpPr>
            <p:cNvPr id="164" name="object 164"/>
            <p:cNvSpPr/>
            <p:nvPr/>
          </p:nvSpPr>
          <p:spPr>
            <a:xfrm>
              <a:off x="2330044" y="8737639"/>
              <a:ext cx="237490" cy="260985"/>
            </a:xfrm>
            <a:custGeom>
              <a:avLst/>
              <a:gdLst/>
              <a:ahLst/>
              <a:cxnLst/>
              <a:rect l="l" t="t" r="r" b="b"/>
              <a:pathLst>
                <a:path w="237489" h="260984">
                  <a:moveTo>
                    <a:pt x="118142" y="0"/>
                  </a:moveTo>
                  <a:lnTo>
                    <a:pt x="68961" y="9999"/>
                  </a:lnTo>
                  <a:lnTo>
                    <a:pt x="31245" y="38501"/>
                  </a:lnTo>
                  <a:lnTo>
                    <a:pt x="7419" y="80989"/>
                  </a:lnTo>
                  <a:lnTo>
                    <a:pt x="0" y="132948"/>
                  </a:lnTo>
                  <a:lnTo>
                    <a:pt x="2674" y="163145"/>
                  </a:lnTo>
                  <a:lnTo>
                    <a:pt x="21397" y="211382"/>
                  </a:lnTo>
                  <a:lnTo>
                    <a:pt x="56571" y="243390"/>
                  </a:lnTo>
                  <a:lnTo>
                    <a:pt x="99909" y="259057"/>
                  </a:lnTo>
                  <a:lnTo>
                    <a:pt x="124132" y="260756"/>
                  </a:lnTo>
                  <a:lnTo>
                    <a:pt x="147377" y="258531"/>
                  </a:lnTo>
                  <a:lnTo>
                    <a:pt x="168782" y="252528"/>
                  </a:lnTo>
                  <a:lnTo>
                    <a:pt x="188346" y="242745"/>
                  </a:lnTo>
                  <a:lnTo>
                    <a:pt x="206067" y="229176"/>
                  </a:lnTo>
                  <a:lnTo>
                    <a:pt x="212574" y="222548"/>
                  </a:lnTo>
                  <a:lnTo>
                    <a:pt x="124205" y="222548"/>
                  </a:lnTo>
                  <a:lnTo>
                    <a:pt x="108403" y="221317"/>
                  </a:lnTo>
                  <a:lnTo>
                    <a:pt x="68374" y="200056"/>
                  </a:lnTo>
                  <a:lnTo>
                    <a:pt x="46190" y="157377"/>
                  </a:lnTo>
                  <a:lnTo>
                    <a:pt x="44270" y="139503"/>
                  </a:lnTo>
                  <a:lnTo>
                    <a:pt x="237029" y="136844"/>
                  </a:lnTo>
                  <a:lnTo>
                    <a:pt x="235866" y="109546"/>
                  </a:lnTo>
                  <a:lnTo>
                    <a:pt x="234789" y="103640"/>
                  </a:lnTo>
                  <a:lnTo>
                    <a:pt x="46762" y="103640"/>
                  </a:lnTo>
                  <a:lnTo>
                    <a:pt x="49949" y="90192"/>
                  </a:lnTo>
                  <a:lnTo>
                    <a:pt x="71474" y="57045"/>
                  </a:lnTo>
                  <a:lnTo>
                    <a:pt x="105645" y="39503"/>
                  </a:lnTo>
                  <a:lnTo>
                    <a:pt x="118666" y="38187"/>
                  </a:lnTo>
                  <a:lnTo>
                    <a:pt x="207072" y="38187"/>
                  </a:lnTo>
                  <a:lnTo>
                    <a:pt x="194472" y="24462"/>
                  </a:lnTo>
                  <a:lnTo>
                    <a:pt x="172756" y="10584"/>
                  </a:lnTo>
                  <a:lnTo>
                    <a:pt x="147313" y="2430"/>
                  </a:lnTo>
                  <a:lnTo>
                    <a:pt x="118142" y="0"/>
                  </a:lnTo>
                  <a:close/>
                </a:path>
                <a:path w="237489" h="260984">
                  <a:moveTo>
                    <a:pt x="199868" y="169586"/>
                  </a:moveTo>
                  <a:lnTo>
                    <a:pt x="174685" y="203941"/>
                  </a:lnTo>
                  <a:lnTo>
                    <a:pt x="138022" y="221317"/>
                  </a:lnTo>
                  <a:lnTo>
                    <a:pt x="137453" y="221317"/>
                  </a:lnTo>
                  <a:lnTo>
                    <a:pt x="124205" y="222548"/>
                  </a:lnTo>
                  <a:lnTo>
                    <a:pt x="212574" y="222548"/>
                  </a:lnTo>
                  <a:lnTo>
                    <a:pt x="214566" y="220520"/>
                  </a:lnTo>
                  <a:lnTo>
                    <a:pt x="222378" y="210903"/>
                  </a:lnTo>
                  <a:lnTo>
                    <a:pt x="229502" y="200326"/>
                  </a:lnTo>
                  <a:lnTo>
                    <a:pt x="235940" y="188790"/>
                  </a:lnTo>
                  <a:lnTo>
                    <a:pt x="199868" y="169586"/>
                  </a:lnTo>
                  <a:close/>
                </a:path>
                <a:path w="237489" h="260984">
                  <a:moveTo>
                    <a:pt x="207072" y="38187"/>
                  </a:moveTo>
                  <a:lnTo>
                    <a:pt x="118666" y="38187"/>
                  </a:lnTo>
                  <a:lnTo>
                    <a:pt x="131942" y="39111"/>
                  </a:lnTo>
                  <a:lnTo>
                    <a:pt x="144316" y="42246"/>
                  </a:lnTo>
                  <a:lnTo>
                    <a:pt x="175573" y="64547"/>
                  </a:lnTo>
                  <a:lnTo>
                    <a:pt x="192360" y="101640"/>
                  </a:lnTo>
                  <a:lnTo>
                    <a:pt x="46762" y="103640"/>
                  </a:lnTo>
                  <a:lnTo>
                    <a:pt x="234789" y="103640"/>
                  </a:lnTo>
                  <a:lnTo>
                    <a:pt x="231386" y="84983"/>
                  </a:lnTo>
                  <a:lnTo>
                    <a:pt x="223587" y="63154"/>
                  </a:lnTo>
                  <a:lnTo>
                    <a:pt x="212464" y="44061"/>
                  </a:lnTo>
                  <a:lnTo>
                    <a:pt x="207072" y="3818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5" name="object 165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2630872" y="8739053"/>
              <a:ext cx="147356" cy="249699"/>
            </a:xfrm>
            <a:prstGeom prst="rect">
              <a:avLst/>
            </a:prstGeom>
          </p:spPr>
        </p:pic>
        <p:sp>
          <p:nvSpPr>
            <p:cNvPr id="166" name="object 166"/>
            <p:cNvSpPr/>
            <p:nvPr/>
          </p:nvSpPr>
          <p:spPr>
            <a:xfrm>
              <a:off x="2820647" y="8716457"/>
              <a:ext cx="215900" cy="287020"/>
            </a:xfrm>
            <a:custGeom>
              <a:avLst/>
              <a:gdLst/>
              <a:ahLst/>
              <a:cxnLst/>
              <a:rect l="l" t="t" r="r" b="b"/>
              <a:pathLst>
                <a:path w="215900" h="287020">
                  <a:moveTo>
                    <a:pt x="212192" y="0"/>
                  </a:moveTo>
                  <a:lnTo>
                    <a:pt x="45223" y="184947"/>
                  </a:lnTo>
                  <a:lnTo>
                    <a:pt x="42972" y="21412"/>
                  </a:lnTo>
                  <a:lnTo>
                    <a:pt x="0" y="22009"/>
                  </a:lnTo>
                  <a:lnTo>
                    <a:pt x="3654" y="286996"/>
                  </a:lnTo>
                  <a:lnTo>
                    <a:pt x="170633" y="102038"/>
                  </a:lnTo>
                  <a:lnTo>
                    <a:pt x="172916" y="267342"/>
                  </a:lnTo>
                  <a:lnTo>
                    <a:pt x="215867" y="266745"/>
                  </a:lnTo>
                  <a:lnTo>
                    <a:pt x="2121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3107099" y="8731995"/>
              <a:ext cx="186036" cy="248264"/>
            </a:xfrm>
            <a:prstGeom prst="rect">
              <a:avLst/>
            </a:prstGeom>
          </p:spPr>
        </p:pic>
        <p:sp>
          <p:nvSpPr>
            <p:cNvPr id="168" name="object 168"/>
            <p:cNvSpPr/>
            <p:nvPr/>
          </p:nvSpPr>
          <p:spPr>
            <a:xfrm>
              <a:off x="3357079" y="8719343"/>
              <a:ext cx="499745" cy="265430"/>
            </a:xfrm>
            <a:custGeom>
              <a:avLst/>
              <a:gdLst/>
              <a:ahLst/>
              <a:cxnLst/>
              <a:rect l="l" t="t" r="r" b="b"/>
              <a:pathLst>
                <a:path w="499745" h="265429">
                  <a:moveTo>
                    <a:pt x="237020" y="140982"/>
                  </a:moveTo>
                  <a:lnTo>
                    <a:pt x="235864" y="113677"/>
                  </a:lnTo>
                  <a:lnTo>
                    <a:pt x="234784" y="107784"/>
                  </a:lnTo>
                  <a:lnTo>
                    <a:pt x="231381" y="89128"/>
                  </a:lnTo>
                  <a:lnTo>
                    <a:pt x="212458" y="48221"/>
                  </a:lnTo>
                  <a:lnTo>
                    <a:pt x="192354" y="27266"/>
                  </a:lnTo>
                  <a:lnTo>
                    <a:pt x="192354" y="105791"/>
                  </a:lnTo>
                  <a:lnTo>
                    <a:pt x="46748" y="107784"/>
                  </a:lnTo>
                  <a:lnTo>
                    <a:pt x="62293" y="71043"/>
                  </a:lnTo>
                  <a:lnTo>
                    <a:pt x="93433" y="47231"/>
                  </a:lnTo>
                  <a:lnTo>
                    <a:pt x="118656" y="42329"/>
                  </a:lnTo>
                  <a:lnTo>
                    <a:pt x="131940" y="43256"/>
                  </a:lnTo>
                  <a:lnTo>
                    <a:pt x="175564" y="68694"/>
                  </a:lnTo>
                  <a:lnTo>
                    <a:pt x="192354" y="105791"/>
                  </a:lnTo>
                  <a:lnTo>
                    <a:pt x="192354" y="27266"/>
                  </a:lnTo>
                  <a:lnTo>
                    <a:pt x="172745" y="14732"/>
                  </a:lnTo>
                  <a:lnTo>
                    <a:pt x="147307" y="6578"/>
                  </a:lnTo>
                  <a:lnTo>
                    <a:pt x="118135" y="4140"/>
                  </a:lnTo>
                  <a:lnTo>
                    <a:pt x="92113" y="6832"/>
                  </a:lnTo>
                  <a:lnTo>
                    <a:pt x="48666" y="26085"/>
                  </a:lnTo>
                  <a:lnTo>
                    <a:pt x="17272" y="62712"/>
                  </a:lnTo>
                  <a:lnTo>
                    <a:pt x="1651" y="109931"/>
                  </a:lnTo>
                  <a:lnTo>
                    <a:pt x="0" y="137096"/>
                  </a:lnTo>
                  <a:lnTo>
                    <a:pt x="2667" y="167284"/>
                  </a:lnTo>
                  <a:lnTo>
                    <a:pt x="21386" y="215519"/>
                  </a:lnTo>
                  <a:lnTo>
                    <a:pt x="56565" y="247535"/>
                  </a:lnTo>
                  <a:lnTo>
                    <a:pt x="99898" y="263194"/>
                  </a:lnTo>
                  <a:lnTo>
                    <a:pt x="124129" y="264896"/>
                  </a:lnTo>
                  <a:lnTo>
                    <a:pt x="147370" y="262674"/>
                  </a:lnTo>
                  <a:lnTo>
                    <a:pt x="168783" y="256667"/>
                  </a:lnTo>
                  <a:lnTo>
                    <a:pt x="188341" y="246888"/>
                  </a:lnTo>
                  <a:lnTo>
                    <a:pt x="206057" y="233337"/>
                  </a:lnTo>
                  <a:lnTo>
                    <a:pt x="212572" y="226695"/>
                  </a:lnTo>
                  <a:lnTo>
                    <a:pt x="214566" y="224663"/>
                  </a:lnTo>
                  <a:lnTo>
                    <a:pt x="222377" y="215049"/>
                  </a:lnTo>
                  <a:lnTo>
                    <a:pt x="229501" y="204470"/>
                  </a:lnTo>
                  <a:lnTo>
                    <a:pt x="235940" y="192925"/>
                  </a:lnTo>
                  <a:lnTo>
                    <a:pt x="199859" y="173736"/>
                  </a:lnTo>
                  <a:lnTo>
                    <a:pt x="195033" y="183311"/>
                  </a:lnTo>
                  <a:lnTo>
                    <a:pt x="189230" y="192239"/>
                  </a:lnTo>
                  <a:lnTo>
                    <a:pt x="151434" y="221843"/>
                  </a:lnTo>
                  <a:lnTo>
                    <a:pt x="138023" y="225463"/>
                  </a:lnTo>
                  <a:lnTo>
                    <a:pt x="137464" y="225463"/>
                  </a:lnTo>
                  <a:lnTo>
                    <a:pt x="124193" y="226695"/>
                  </a:lnTo>
                  <a:lnTo>
                    <a:pt x="80479" y="214198"/>
                  </a:lnTo>
                  <a:lnTo>
                    <a:pt x="50838" y="177571"/>
                  </a:lnTo>
                  <a:lnTo>
                    <a:pt x="44259" y="143637"/>
                  </a:lnTo>
                  <a:lnTo>
                    <a:pt x="237020" y="140982"/>
                  </a:lnTo>
                  <a:close/>
                </a:path>
                <a:path w="499745" h="265429">
                  <a:moveTo>
                    <a:pt x="499732" y="234048"/>
                  </a:moveTo>
                  <a:lnTo>
                    <a:pt x="499021" y="182727"/>
                  </a:lnTo>
                  <a:lnTo>
                    <a:pt x="482168" y="199936"/>
                  </a:lnTo>
                  <a:lnTo>
                    <a:pt x="463308" y="212318"/>
                  </a:lnTo>
                  <a:lnTo>
                    <a:pt x="442455" y="219875"/>
                  </a:lnTo>
                  <a:lnTo>
                    <a:pt x="419582" y="222605"/>
                  </a:lnTo>
                  <a:lnTo>
                    <a:pt x="402297" y="221322"/>
                  </a:lnTo>
                  <a:lnTo>
                    <a:pt x="357784" y="199009"/>
                  </a:lnTo>
                  <a:lnTo>
                    <a:pt x="333082" y="152222"/>
                  </a:lnTo>
                  <a:lnTo>
                    <a:pt x="331203" y="131914"/>
                  </a:lnTo>
                  <a:lnTo>
                    <a:pt x="332511" y="111544"/>
                  </a:lnTo>
                  <a:lnTo>
                    <a:pt x="355917" y="63830"/>
                  </a:lnTo>
                  <a:lnTo>
                    <a:pt x="400126" y="39992"/>
                  </a:lnTo>
                  <a:lnTo>
                    <a:pt x="417639" y="38201"/>
                  </a:lnTo>
                  <a:lnTo>
                    <a:pt x="440651" y="40195"/>
                  </a:lnTo>
                  <a:lnTo>
                    <a:pt x="461340" y="46850"/>
                  </a:lnTo>
                  <a:lnTo>
                    <a:pt x="479691" y="58166"/>
                  </a:lnTo>
                  <a:lnTo>
                    <a:pt x="495731" y="74129"/>
                  </a:lnTo>
                  <a:lnTo>
                    <a:pt x="495020" y="22809"/>
                  </a:lnTo>
                  <a:lnTo>
                    <a:pt x="477316" y="12598"/>
                  </a:lnTo>
                  <a:lnTo>
                    <a:pt x="458520" y="5397"/>
                  </a:lnTo>
                  <a:lnTo>
                    <a:pt x="438658" y="1206"/>
                  </a:lnTo>
                  <a:lnTo>
                    <a:pt x="417715" y="0"/>
                  </a:lnTo>
                  <a:lnTo>
                    <a:pt x="390334" y="2717"/>
                  </a:lnTo>
                  <a:lnTo>
                    <a:pt x="343141" y="22021"/>
                  </a:lnTo>
                  <a:lnTo>
                    <a:pt x="307162" y="58699"/>
                  </a:lnTo>
                  <a:lnTo>
                    <a:pt x="289013" y="105956"/>
                  </a:lnTo>
                  <a:lnTo>
                    <a:pt x="287032" y="133121"/>
                  </a:lnTo>
                  <a:lnTo>
                    <a:pt x="289737" y="159918"/>
                  </a:lnTo>
                  <a:lnTo>
                    <a:pt x="309016" y="206070"/>
                  </a:lnTo>
                  <a:lnTo>
                    <a:pt x="345770" y="241185"/>
                  </a:lnTo>
                  <a:lnTo>
                    <a:pt x="393611" y="258876"/>
                  </a:lnTo>
                  <a:lnTo>
                    <a:pt x="421297" y="260794"/>
                  </a:lnTo>
                  <a:lnTo>
                    <a:pt x="442531" y="258889"/>
                  </a:lnTo>
                  <a:lnTo>
                    <a:pt x="462686" y="253796"/>
                  </a:lnTo>
                  <a:lnTo>
                    <a:pt x="481749" y="245516"/>
                  </a:lnTo>
                  <a:lnTo>
                    <a:pt x="499732" y="23404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3919294" y="8720614"/>
              <a:ext cx="212286" cy="250369"/>
            </a:xfrm>
            <a:prstGeom prst="rect">
              <a:avLst/>
            </a:prstGeom>
          </p:spPr>
        </p:pic>
        <p:sp>
          <p:nvSpPr>
            <p:cNvPr id="170" name="object 170"/>
            <p:cNvSpPr/>
            <p:nvPr/>
          </p:nvSpPr>
          <p:spPr>
            <a:xfrm>
              <a:off x="4171137" y="8687098"/>
              <a:ext cx="995044" cy="297815"/>
            </a:xfrm>
            <a:custGeom>
              <a:avLst/>
              <a:gdLst/>
              <a:ahLst/>
              <a:cxnLst/>
              <a:rect l="l" t="t" r="r" b="b"/>
              <a:pathLst>
                <a:path w="995045" h="297815">
                  <a:moveTo>
                    <a:pt x="215861" y="277495"/>
                  </a:moveTo>
                  <a:lnTo>
                    <a:pt x="212191" y="10731"/>
                  </a:lnTo>
                  <a:lnTo>
                    <a:pt x="45224" y="195681"/>
                  </a:lnTo>
                  <a:lnTo>
                    <a:pt x="42964" y="32156"/>
                  </a:lnTo>
                  <a:lnTo>
                    <a:pt x="0" y="32753"/>
                  </a:lnTo>
                  <a:lnTo>
                    <a:pt x="3644" y="297738"/>
                  </a:lnTo>
                  <a:lnTo>
                    <a:pt x="170624" y="112788"/>
                  </a:lnTo>
                  <a:lnTo>
                    <a:pt x="172897" y="278091"/>
                  </a:lnTo>
                  <a:lnTo>
                    <a:pt x="215861" y="277495"/>
                  </a:lnTo>
                  <a:close/>
                </a:path>
                <a:path w="995045" h="297815">
                  <a:moveTo>
                    <a:pt x="590626" y="272326"/>
                  </a:moveTo>
                  <a:lnTo>
                    <a:pt x="527278" y="6388"/>
                  </a:lnTo>
                  <a:lnTo>
                    <a:pt x="429793" y="209473"/>
                  </a:lnTo>
                  <a:lnTo>
                    <a:pt x="324370" y="9182"/>
                  </a:lnTo>
                  <a:lnTo>
                    <a:pt x="268363" y="276758"/>
                  </a:lnTo>
                  <a:lnTo>
                    <a:pt x="312547" y="276148"/>
                  </a:lnTo>
                  <a:lnTo>
                    <a:pt x="342049" y="122339"/>
                  </a:lnTo>
                  <a:lnTo>
                    <a:pt x="429742" y="291846"/>
                  </a:lnTo>
                  <a:lnTo>
                    <a:pt x="511543" y="119989"/>
                  </a:lnTo>
                  <a:lnTo>
                    <a:pt x="546481" y="272923"/>
                  </a:lnTo>
                  <a:lnTo>
                    <a:pt x="590626" y="272326"/>
                  </a:lnTo>
                  <a:close/>
                </a:path>
                <a:path w="995045" h="297815">
                  <a:moveTo>
                    <a:pt x="994638" y="266738"/>
                  </a:moveTo>
                  <a:lnTo>
                    <a:pt x="990955" y="0"/>
                  </a:lnTo>
                  <a:lnTo>
                    <a:pt x="823988" y="184937"/>
                  </a:lnTo>
                  <a:lnTo>
                    <a:pt x="821740" y="21412"/>
                  </a:lnTo>
                  <a:lnTo>
                    <a:pt x="778764" y="22009"/>
                  </a:lnTo>
                  <a:lnTo>
                    <a:pt x="782421" y="286994"/>
                  </a:lnTo>
                  <a:lnTo>
                    <a:pt x="949401" y="102031"/>
                  </a:lnTo>
                  <a:lnTo>
                    <a:pt x="951687" y="267335"/>
                  </a:lnTo>
                  <a:lnTo>
                    <a:pt x="994638" y="2667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1" name="object 171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5243515" y="8702247"/>
              <a:ext cx="206318" cy="250474"/>
            </a:xfrm>
            <a:prstGeom prst="rect">
              <a:avLst/>
            </a:prstGeom>
          </p:spPr>
        </p:pic>
        <p:sp>
          <p:nvSpPr>
            <p:cNvPr id="172" name="object 172"/>
            <p:cNvSpPr/>
            <p:nvPr/>
          </p:nvSpPr>
          <p:spPr>
            <a:xfrm>
              <a:off x="5513800" y="8693557"/>
              <a:ext cx="212725" cy="260985"/>
            </a:xfrm>
            <a:custGeom>
              <a:avLst/>
              <a:gdLst/>
              <a:ahLst/>
              <a:cxnLst/>
              <a:rect l="l" t="t" r="r" b="b"/>
              <a:pathLst>
                <a:path w="212725" h="260984">
                  <a:moveTo>
                    <a:pt x="130676" y="0"/>
                  </a:moveTo>
                  <a:lnTo>
                    <a:pt x="78436" y="10053"/>
                  </a:lnTo>
                  <a:lnTo>
                    <a:pt x="36302" y="38616"/>
                  </a:lnTo>
                  <a:lnTo>
                    <a:pt x="8684" y="81155"/>
                  </a:lnTo>
                  <a:lnTo>
                    <a:pt x="0" y="133126"/>
                  </a:lnTo>
                  <a:lnTo>
                    <a:pt x="2699" y="159933"/>
                  </a:lnTo>
                  <a:lnTo>
                    <a:pt x="21982" y="206078"/>
                  </a:lnTo>
                  <a:lnTo>
                    <a:pt x="58726" y="241192"/>
                  </a:lnTo>
                  <a:lnTo>
                    <a:pt x="106573" y="258882"/>
                  </a:lnTo>
                  <a:lnTo>
                    <a:pt x="134268" y="260798"/>
                  </a:lnTo>
                  <a:lnTo>
                    <a:pt x="155498" y="258899"/>
                  </a:lnTo>
                  <a:lnTo>
                    <a:pt x="175649" y="253811"/>
                  </a:lnTo>
                  <a:lnTo>
                    <a:pt x="194715" y="245531"/>
                  </a:lnTo>
                  <a:lnTo>
                    <a:pt x="212695" y="234055"/>
                  </a:lnTo>
                  <a:lnTo>
                    <a:pt x="211993" y="182727"/>
                  </a:lnTo>
                  <a:lnTo>
                    <a:pt x="195132" y="199933"/>
                  </a:lnTo>
                  <a:lnTo>
                    <a:pt x="176273" y="212316"/>
                  </a:lnTo>
                  <a:lnTo>
                    <a:pt x="155413" y="219876"/>
                  </a:lnTo>
                  <a:lnTo>
                    <a:pt x="132550" y="222611"/>
                  </a:lnTo>
                  <a:lnTo>
                    <a:pt x="115263" y="221324"/>
                  </a:lnTo>
                  <a:lnTo>
                    <a:pt x="70751" y="199009"/>
                  </a:lnTo>
                  <a:lnTo>
                    <a:pt x="46039" y="152221"/>
                  </a:lnTo>
                  <a:lnTo>
                    <a:pt x="44155" y="131912"/>
                  </a:lnTo>
                  <a:lnTo>
                    <a:pt x="45472" y="111548"/>
                  </a:lnTo>
                  <a:lnTo>
                    <a:pt x="68887" y="63830"/>
                  </a:lnTo>
                  <a:lnTo>
                    <a:pt x="113091" y="39992"/>
                  </a:lnTo>
                  <a:lnTo>
                    <a:pt x="130603" y="38208"/>
                  </a:lnTo>
                  <a:lnTo>
                    <a:pt x="153613" y="40200"/>
                  </a:lnTo>
                  <a:lnTo>
                    <a:pt x="174298" y="46853"/>
                  </a:lnTo>
                  <a:lnTo>
                    <a:pt x="192659" y="58164"/>
                  </a:lnTo>
                  <a:lnTo>
                    <a:pt x="208695" y="74133"/>
                  </a:lnTo>
                  <a:lnTo>
                    <a:pt x="207993" y="22805"/>
                  </a:lnTo>
                  <a:lnTo>
                    <a:pt x="190276" y="12610"/>
                  </a:lnTo>
                  <a:lnTo>
                    <a:pt x="171486" y="5410"/>
                  </a:lnTo>
                  <a:lnTo>
                    <a:pt x="151621" y="1207"/>
                  </a:lnTo>
                  <a:lnTo>
                    <a:pt x="1306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3" name="object 173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5753144" y="8695295"/>
              <a:ext cx="198685" cy="249332"/>
            </a:xfrm>
            <a:prstGeom prst="rect">
              <a:avLst/>
            </a:prstGeom>
          </p:spPr>
        </p:pic>
        <p:sp>
          <p:nvSpPr>
            <p:cNvPr id="174" name="object 174"/>
            <p:cNvSpPr/>
            <p:nvPr/>
          </p:nvSpPr>
          <p:spPr>
            <a:xfrm>
              <a:off x="5996635" y="8664251"/>
              <a:ext cx="1158240" cy="417830"/>
            </a:xfrm>
            <a:custGeom>
              <a:avLst/>
              <a:gdLst/>
              <a:ahLst/>
              <a:cxnLst/>
              <a:rect l="l" t="t" r="r" b="b"/>
              <a:pathLst>
                <a:path w="1158240" h="417829">
                  <a:moveTo>
                    <a:pt x="249999" y="152323"/>
                  </a:moveTo>
                  <a:lnTo>
                    <a:pt x="241173" y="102831"/>
                  </a:lnTo>
                  <a:lnTo>
                    <a:pt x="216446" y="60960"/>
                  </a:lnTo>
                  <a:lnTo>
                    <a:pt x="205778" y="50812"/>
                  </a:lnTo>
                  <a:lnTo>
                    <a:pt x="205778" y="152323"/>
                  </a:lnTo>
                  <a:lnTo>
                    <a:pt x="205727" y="154597"/>
                  </a:lnTo>
                  <a:lnTo>
                    <a:pt x="194106" y="203860"/>
                  </a:lnTo>
                  <a:lnTo>
                    <a:pt x="159245" y="238264"/>
                  </a:lnTo>
                  <a:lnTo>
                    <a:pt x="126517" y="245364"/>
                  </a:lnTo>
                  <a:lnTo>
                    <a:pt x="108877" y="243941"/>
                  </a:lnTo>
                  <a:lnTo>
                    <a:pt x="105359" y="242887"/>
                  </a:lnTo>
                  <a:lnTo>
                    <a:pt x="92938" y="239179"/>
                  </a:lnTo>
                  <a:lnTo>
                    <a:pt x="55930" y="205727"/>
                  </a:lnTo>
                  <a:lnTo>
                    <a:pt x="42303" y="154597"/>
                  </a:lnTo>
                  <a:lnTo>
                    <a:pt x="43599" y="134480"/>
                  </a:lnTo>
                  <a:lnTo>
                    <a:pt x="66446" y="86817"/>
                  </a:lnTo>
                  <a:lnTo>
                    <a:pt x="102603" y="64452"/>
                  </a:lnTo>
                  <a:lnTo>
                    <a:pt x="107734" y="62738"/>
                  </a:lnTo>
                  <a:lnTo>
                    <a:pt x="123380" y="60960"/>
                  </a:lnTo>
                  <a:lnTo>
                    <a:pt x="139026" y="62306"/>
                  </a:lnTo>
                  <a:lnTo>
                    <a:pt x="153746" y="66802"/>
                  </a:lnTo>
                  <a:lnTo>
                    <a:pt x="191312" y="98742"/>
                  </a:lnTo>
                  <a:lnTo>
                    <a:pt x="205778" y="152323"/>
                  </a:lnTo>
                  <a:lnTo>
                    <a:pt x="205778" y="50812"/>
                  </a:lnTo>
                  <a:lnTo>
                    <a:pt x="198259" y="43726"/>
                  </a:lnTo>
                  <a:lnTo>
                    <a:pt x="177520" y="31788"/>
                  </a:lnTo>
                  <a:lnTo>
                    <a:pt x="153974" y="24777"/>
                  </a:lnTo>
                  <a:lnTo>
                    <a:pt x="127635" y="22694"/>
                  </a:lnTo>
                  <a:lnTo>
                    <a:pt x="102895" y="25577"/>
                  </a:lnTo>
                  <a:lnTo>
                    <a:pt x="80619" y="33489"/>
                  </a:lnTo>
                  <a:lnTo>
                    <a:pt x="60807" y="46456"/>
                  </a:lnTo>
                  <a:lnTo>
                    <a:pt x="43446" y="64452"/>
                  </a:lnTo>
                  <a:lnTo>
                    <a:pt x="43027" y="33489"/>
                  </a:lnTo>
                  <a:lnTo>
                    <a:pt x="42976" y="29819"/>
                  </a:lnTo>
                  <a:lnTo>
                    <a:pt x="0" y="30416"/>
                  </a:lnTo>
                  <a:lnTo>
                    <a:pt x="5334" y="417144"/>
                  </a:lnTo>
                  <a:lnTo>
                    <a:pt x="5346" y="417741"/>
                  </a:lnTo>
                  <a:lnTo>
                    <a:pt x="48310" y="417144"/>
                  </a:lnTo>
                  <a:lnTo>
                    <a:pt x="45948" y="245364"/>
                  </a:lnTo>
                  <a:lnTo>
                    <a:pt x="45923" y="242887"/>
                  </a:lnTo>
                  <a:lnTo>
                    <a:pt x="63652" y="260921"/>
                  </a:lnTo>
                  <a:lnTo>
                    <a:pt x="84086" y="273697"/>
                  </a:lnTo>
                  <a:lnTo>
                    <a:pt x="107200" y="281216"/>
                  </a:lnTo>
                  <a:lnTo>
                    <a:pt x="133019" y="283464"/>
                  </a:lnTo>
                  <a:lnTo>
                    <a:pt x="158750" y="280746"/>
                  </a:lnTo>
                  <a:lnTo>
                    <a:pt x="201752" y="261200"/>
                  </a:lnTo>
                  <a:lnTo>
                    <a:pt x="232854" y="224243"/>
                  </a:lnTo>
                  <a:lnTo>
                    <a:pt x="248335" y="178219"/>
                  </a:lnTo>
                  <a:lnTo>
                    <a:pt x="249847" y="154597"/>
                  </a:lnTo>
                  <a:lnTo>
                    <a:pt x="249961" y="152946"/>
                  </a:lnTo>
                  <a:lnTo>
                    <a:pt x="249999" y="152323"/>
                  </a:lnTo>
                  <a:close/>
                </a:path>
                <a:path w="1158240" h="417829">
                  <a:moveTo>
                    <a:pt x="543064" y="22923"/>
                  </a:moveTo>
                  <a:lnTo>
                    <a:pt x="495312" y="23583"/>
                  </a:lnTo>
                  <a:lnTo>
                    <a:pt x="417195" y="201955"/>
                  </a:lnTo>
                  <a:lnTo>
                    <a:pt x="327025" y="25895"/>
                  </a:lnTo>
                  <a:lnTo>
                    <a:pt x="278091" y="26581"/>
                  </a:lnTo>
                  <a:lnTo>
                    <a:pt x="395160" y="249402"/>
                  </a:lnTo>
                  <a:lnTo>
                    <a:pt x="317449" y="413435"/>
                  </a:lnTo>
                  <a:lnTo>
                    <a:pt x="365201" y="412775"/>
                  </a:lnTo>
                  <a:lnTo>
                    <a:pt x="543064" y="22923"/>
                  </a:lnTo>
                  <a:close/>
                </a:path>
                <a:path w="1158240" h="417829">
                  <a:moveTo>
                    <a:pt x="885444" y="265925"/>
                  </a:moveTo>
                  <a:lnTo>
                    <a:pt x="822096" y="0"/>
                  </a:lnTo>
                  <a:lnTo>
                    <a:pt x="724611" y="203073"/>
                  </a:lnTo>
                  <a:lnTo>
                    <a:pt x="619188" y="2794"/>
                  </a:lnTo>
                  <a:lnTo>
                    <a:pt x="563194" y="270357"/>
                  </a:lnTo>
                  <a:lnTo>
                    <a:pt x="607352" y="269748"/>
                  </a:lnTo>
                  <a:lnTo>
                    <a:pt x="636866" y="115938"/>
                  </a:lnTo>
                  <a:lnTo>
                    <a:pt x="724560" y="285445"/>
                  </a:lnTo>
                  <a:lnTo>
                    <a:pt x="806361" y="113601"/>
                  </a:lnTo>
                  <a:lnTo>
                    <a:pt x="841298" y="266534"/>
                  </a:lnTo>
                  <a:lnTo>
                    <a:pt x="885444" y="265925"/>
                  </a:lnTo>
                  <a:close/>
                </a:path>
                <a:path w="1158240" h="417829">
                  <a:moveTo>
                    <a:pt x="1157782" y="146964"/>
                  </a:moveTo>
                  <a:lnTo>
                    <a:pt x="1156614" y="119672"/>
                  </a:lnTo>
                  <a:lnTo>
                    <a:pt x="1155534" y="113766"/>
                  </a:lnTo>
                  <a:lnTo>
                    <a:pt x="1152131" y="95110"/>
                  </a:lnTo>
                  <a:lnTo>
                    <a:pt x="1144333" y="73291"/>
                  </a:lnTo>
                  <a:lnTo>
                    <a:pt x="1133221" y="54203"/>
                  </a:lnTo>
                  <a:lnTo>
                    <a:pt x="1127810" y="48323"/>
                  </a:lnTo>
                  <a:lnTo>
                    <a:pt x="1115225" y="34594"/>
                  </a:lnTo>
                  <a:lnTo>
                    <a:pt x="1113116" y="33248"/>
                  </a:lnTo>
                  <a:lnTo>
                    <a:pt x="1113116" y="111772"/>
                  </a:lnTo>
                  <a:lnTo>
                    <a:pt x="967511" y="113766"/>
                  </a:lnTo>
                  <a:lnTo>
                    <a:pt x="983056" y="77025"/>
                  </a:lnTo>
                  <a:lnTo>
                    <a:pt x="1014196" y="53213"/>
                  </a:lnTo>
                  <a:lnTo>
                    <a:pt x="1039418" y="48323"/>
                  </a:lnTo>
                  <a:lnTo>
                    <a:pt x="1052690" y="49237"/>
                  </a:lnTo>
                  <a:lnTo>
                    <a:pt x="1096327" y="74676"/>
                  </a:lnTo>
                  <a:lnTo>
                    <a:pt x="1113116" y="111772"/>
                  </a:lnTo>
                  <a:lnTo>
                    <a:pt x="1113116" y="33248"/>
                  </a:lnTo>
                  <a:lnTo>
                    <a:pt x="1093508" y="20713"/>
                  </a:lnTo>
                  <a:lnTo>
                    <a:pt x="1068070" y="12560"/>
                  </a:lnTo>
                  <a:lnTo>
                    <a:pt x="1038898" y="10134"/>
                  </a:lnTo>
                  <a:lnTo>
                    <a:pt x="1012875" y="12814"/>
                  </a:lnTo>
                  <a:lnTo>
                    <a:pt x="969429" y="32067"/>
                  </a:lnTo>
                  <a:lnTo>
                    <a:pt x="938034" y="68694"/>
                  </a:lnTo>
                  <a:lnTo>
                    <a:pt x="922413" y="115912"/>
                  </a:lnTo>
                  <a:lnTo>
                    <a:pt x="920750" y="143078"/>
                  </a:lnTo>
                  <a:lnTo>
                    <a:pt x="923429" y="173278"/>
                  </a:lnTo>
                  <a:lnTo>
                    <a:pt x="942149" y="221513"/>
                  </a:lnTo>
                  <a:lnTo>
                    <a:pt x="977328" y="253530"/>
                  </a:lnTo>
                  <a:lnTo>
                    <a:pt x="1020660" y="269189"/>
                  </a:lnTo>
                  <a:lnTo>
                    <a:pt x="1044879" y="270878"/>
                  </a:lnTo>
                  <a:lnTo>
                    <a:pt x="1068133" y="268655"/>
                  </a:lnTo>
                  <a:lnTo>
                    <a:pt x="1089533" y="262661"/>
                  </a:lnTo>
                  <a:lnTo>
                    <a:pt x="1109103" y="252882"/>
                  </a:lnTo>
                  <a:lnTo>
                    <a:pt x="1126820" y="239318"/>
                  </a:lnTo>
                  <a:lnTo>
                    <a:pt x="1133322" y="232676"/>
                  </a:lnTo>
                  <a:lnTo>
                    <a:pt x="1135316" y="230644"/>
                  </a:lnTo>
                  <a:lnTo>
                    <a:pt x="1143127" y="221030"/>
                  </a:lnTo>
                  <a:lnTo>
                    <a:pt x="1150251" y="210451"/>
                  </a:lnTo>
                  <a:lnTo>
                    <a:pt x="1156690" y="198907"/>
                  </a:lnTo>
                  <a:lnTo>
                    <a:pt x="1120622" y="179717"/>
                  </a:lnTo>
                  <a:lnTo>
                    <a:pt x="1115796" y="189293"/>
                  </a:lnTo>
                  <a:lnTo>
                    <a:pt x="1109980" y="198221"/>
                  </a:lnTo>
                  <a:lnTo>
                    <a:pt x="1072197" y="227825"/>
                  </a:lnTo>
                  <a:lnTo>
                    <a:pt x="1058786" y="231444"/>
                  </a:lnTo>
                  <a:lnTo>
                    <a:pt x="1058227" y="231444"/>
                  </a:lnTo>
                  <a:lnTo>
                    <a:pt x="1044956" y="232676"/>
                  </a:lnTo>
                  <a:lnTo>
                    <a:pt x="1001229" y="220192"/>
                  </a:lnTo>
                  <a:lnTo>
                    <a:pt x="971600" y="183553"/>
                  </a:lnTo>
                  <a:lnTo>
                    <a:pt x="965022" y="149618"/>
                  </a:lnTo>
                  <a:lnTo>
                    <a:pt x="1157782" y="14696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5" name="object 175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7218230" y="8675013"/>
              <a:ext cx="206318" cy="25047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7466484" y="8671652"/>
              <a:ext cx="198674" cy="249343"/>
            </a:xfrm>
            <a:prstGeom prst="rect">
              <a:avLst/>
            </a:prstGeom>
          </p:spPr>
        </p:pic>
        <p:sp>
          <p:nvSpPr>
            <p:cNvPr id="177" name="object 177"/>
            <p:cNvSpPr/>
            <p:nvPr/>
          </p:nvSpPr>
          <p:spPr>
            <a:xfrm>
              <a:off x="7696162" y="8643829"/>
              <a:ext cx="1637664" cy="403860"/>
            </a:xfrm>
            <a:custGeom>
              <a:avLst/>
              <a:gdLst/>
              <a:ahLst/>
              <a:cxnLst/>
              <a:rect l="l" t="t" r="r" b="b"/>
              <a:pathLst>
                <a:path w="1637665" h="403859">
                  <a:moveTo>
                    <a:pt x="262597" y="148526"/>
                  </a:moveTo>
                  <a:lnTo>
                    <a:pt x="252628" y="97142"/>
                  </a:lnTo>
                  <a:lnTo>
                    <a:pt x="226199" y="57937"/>
                  </a:lnTo>
                  <a:lnTo>
                    <a:pt x="218427" y="50952"/>
                  </a:lnTo>
                  <a:lnTo>
                    <a:pt x="218427" y="149148"/>
                  </a:lnTo>
                  <a:lnTo>
                    <a:pt x="217106" y="169494"/>
                  </a:lnTo>
                  <a:lnTo>
                    <a:pt x="193700" y="216928"/>
                  </a:lnTo>
                  <a:lnTo>
                    <a:pt x="149821" y="240487"/>
                  </a:lnTo>
                  <a:lnTo>
                    <a:pt x="132562" y="242252"/>
                  </a:lnTo>
                  <a:lnTo>
                    <a:pt x="115277" y="240969"/>
                  </a:lnTo>
                  <a:lnTo>
                    <a:pt x="70764" y="218643"/>
                  </a:lnTo>
                  <a:lnTo>
                    <a:pt x="46062" y="171856"/>
                  </a:lnTo>
                  <a:lnTo>
                    <a:pt x="44234" y="152146"/>
                  </a:lnTo>
                  <a:lnTo>
                    <a:pt x="44170" y="151536"/>
                  </a:lnTo>
                  <a:lnTo>
                    <a:pt x="49974" y="113042"/>
                  </a:lnTo>
                  <a:lnTo>
                    <a:pt x="81826" y="72440"/>
                  </a:lnTo>
                  <a:lnTo>
                    <a:pt x="129095" y="57937"/>
                  </a:lnTo>
                  <a:lnTo>
                    <a:pt x="131305" y="57937"/>
                  </a:lnTo>
                  <a:lnTo>
                    <a:pt x="178612" y="70942"/>
                  </a:lnTo>
                  <a:lnTo>
                    <a:pt x="211556" y="110439"/>
                  </a:lnTo>
                  <a:lnTo>
                    <a:pt x="218376" y="148526"/>
                  </a:lnTo>
                  <a:lnTo>
                    <a:pt x="218427" y="149148"/>
                  </a:lnTo>
                  <a:lnTo>
                    <a:pt x="218427" y="50952"/>
                  </a:lnTo>
                  <a:lnTo>
                    <a:pt x="203911" y="39446"/>
                  </a:lnTo>
                  <a:lnTo>
                    <a:pt x="181470" y="28194"/>
                  </a:lnTo>
                  <a:lnTo>
                    <a:pt x="156667" y="21590"/>
                  </a:lnTo>
                  <a:lnTo>
                    <a:pt x="129501" y="19646"/>
                  </a:lnTo>
                  <a:lnTo>
                    <a:pt x="102400" y="22339"/>
                  </a:lnTo>
                  <a:lnTo>
                    <a:pt x="55651" y="41490"/>
                  </a:lnTo>
                  <a:lnTo>
                    <a:pt x="19964" y="77914"/>
                  </a:lnTo>
                  <a:lnTo>
                    <a:pt x="1968" y="125018"/>
                  </a:lnTo>
                  <a:lnTo>
                    <a:pt x="50" y="151536"/>
                  </a:lnTo>
                  <a:lnTo>
                    <a:pt x="0" y="152146"/>
                  </a:lnTo>
                  <a:lnTo>
                    <a:pt x="10058" y="203390"/>
                  </a:lnTo>
                  <a:lnTo>
                    <a:pt x="38595" y="244741"/>
                  </a:lnTo>
                  <a:lnTo>
                    <a:pt x="81114" y="271907"/>
                  </a:lnTo>
                  <a:lnTo>
                    <a:pt x="133083" y="280441"/>
                  </a:lnTo>
                  <a:lnTo>
                    <a:pt x="160197" y="277761"/>
                  </a:lnTo>
                  <a:lnTo>
                    <a:pt x="184810" y="270484"/>
                  </a:lnTo>
                  <a:lnTo>
                    <a:pt x="206933" y="258610"/>
                  </a:lnTo>
                  <a:lnTo>
                    <a:pt x="226466" y="242252"/>
                  </a:lnTo>
                  <a:lnTo>
                    <a:pt x="242620" y="222237"/>
                  </a:lnTo>
                  <a:lnTo>
                    <a:pt x="253974" y="199986"/>
                  </a:lnTo>
                  <a:lnTo>
                    <a:pt x="260629" y="175425"/>
                  </a:lnTo>
                  <a:lnTo>
                    <a:pt x="262547" y="149148"/>
                  </a:lnTo>
                  <a:lnTo>
                    <a:pt x="262597" y="148526"/>
                  </a:lnTo>
                  <a:close/>
                </a:path>
                <a:path w="1637665" h="403859">
                  <a:moveTo>
                    <a:pt x="623531" y="266509"/>
                  </a:moveTo>
                  <a:lnTo>
                    <a:pt x="560184" y="596"/>
                  </a:lnTo>
                  <a:lnTo>
                    <a:pt x="462699" y="203682"/>
                  </a:lnTo>
                  <a:lnTo>
                    <a:pt x="357289" y="3390"/>
                  </a:lnTo>
                  <a:lnTo>
                    <a:pt x="301282" y="270967"/>
                  </a:lnTo>
                  <a:lnTo>
                    <a:pt x="345452" y="270357"/>
                  </a:lnTo>
                  <a:lnTo>
                    <a:pt x="374954" y="116535"/>
                  </a:lnTo>
                  <a:lnTo>
                    <a:pt x="462648" y="286054"/>
                  </a:lnTo>
                  <a:lnTo>
                    <a:pt x="544449" y="114198"/>
                  </a:lnTo>
                  <a:lnTo>
                    <a:pt x="579386" y="267131"/>
                  </a:lnTo>
                  <a:lnTo>
                    <a:pt x="623531" y="266509"/>
                  </a:lnTo>
                  <a:close/>
                </a:path>
                <a:path w="1637665" h="403859">
                  <a:moveTo>
                    <a:pt x="1061669" y="138125"/>
                  </a:moveTo>
                  <a:lnTo>
                    <a:pt x="1052855" y="88620"/>
                  </a:lnTo>
                  <a:lnTo>
                    <a:pt x="1028141" y="46748"/>
                  </a:lnTo>
                  <a:lnTo>
                    <a:pt x="1017460" y="36601"/>
                  </a:lnTo>
                  <a:lnTo>
                    <a:pt x="1017460" y="138125"/>
                  </a:lnTo>
                  <a:lnTo>
                    <a:pt x="1017409" y="140373"/>
                  </a:lnTo>
                  <a:lnTo>
                    <a:pt x="1005789" y="189649"/>
                  </a:lnTo>
                  <a:lnTo>
                    <a:pt x="970927" y="224053"/>
                  </a:lnTo>
                  <a:lnTo>
                    <a:pt x="938199" y="231127"/>
                  </a:lnTo>
                  <a:lnTo>
                    <a:pt x="920559" y="229717"/>
                  </a:lnTo>
                  <a:lnTo>
                    <a:pt x="917079" y="228676"/>
                  </a:lnTo>
                  <a:lnTo>
                    <a:pt x="904621" y="224955"/>
                  </a:lnTo>
                  <a:lnTo>
                    <a:pt x="867613" y="191516"/>
                  </a:lnTo>
                  <a:lnTo>
                    <a:pt x="853986" y="140373"/>
                  </a:lnTo>
                  <a:lnTo>
                    <a:pt x="855268" y="120256"/>
                  </a:lnTo>
                  <a:lnTo>
                    <a:pt x="878128" y="72605"/>
                  </a:lnTo>
                  <a:lnTo>
                    <a:pt x="914247" y="50241"/>
                  </a:lnTo>
                  <a:lnTo>
                    <a:pt x="935050" y="46748"/>
                  </a:lnTo>
                  <a:lnTo>
                    <a:pt x="950709" y="48094"/>
                  </a:lnTo>
                  <a:lnTo>
                    <a:pt x="992098" y="71031"/>
                  </a:lnTo>
                  <a:lnTo>
                    <a:pt x="1015707" y="118376"/>
                  </a:lnTo>
                  <a:lnTo>
                    <a:pt x="1017460" y="138125"/>
                  </a:lnTo>
                  <a:lnTo>
                    <a:pt x="1017460" y="36601"/>
                  </a:lnTo>
                  <a:lnTo>
                    <a:pt x="1009929" y="29514"/>
                  </a:lnTo>
                  <a:lnTo>
                    <a:pt x="989203" y="17576"/>
                  </a:lnTo>
                  <a:lnTo>
                    <a:pt x="965657" y="10566"/>
                  </a:lnTo>
                  <a:lnTo>
                    <a:pt x="939304" y="8483"/>
                  </a:lnTo>
                  <a:lnTo>
                    <a:pt x="914577" y="11353"/>
                  </a:lnTo>
                  <a:lnTo>
                    <a:pt x="892302" y="19278"/>
                  </a:lnTo>
                  <a:lnTo>
                    <a:pt x="872477" y="32245"/>
                  </a:lnTo>
                  <a:lnTo>
                    <a:pt x="855116" y="50241"/>
                  </a:lnTo>
                  <a:lnTo>
                    <a:pt x="854697" y="19278"/>
                  </a:lnTo>
                  <a:lnTo>
                    <a:pt x="854646" y="15621"/>
                  </a:lnTo>
                  <a:lnTo>
                    <a:pt x="811682" y="16217"/>
                  </a:lnTo>
                  <a:lnTo>
                    <a:pt x="817016" y="402932"/>
                  </a:lnTo>
                  <a:lnTo>
                    <a:pt x="817029" y="403529"/>
                  </a:lnTo>
                  <a:lnTo>
                    <a:pt x="859993" y="402932"/>
                  </a:lnTo>
                  <a:lnTo>
                    <a:pt x="857631" y="231127"/>
                  </a:lnTo>
                  <a:lnTo>
                    <a:pt x="857592" y="228676"/>
                  </a:lnTo>
                  <a:lnTo>
                    <a:pt x="875334" y="246710"/>
                  </a:lnTo>
                  <a:lnTo>
                    <a:pt x="895769" y="259486"/>
                  </a:lnTo>
                  <a:lnTo>
                    <a:pt x="918883" y="266992"/>
                  </a:lnTo>
                  <a:lnTo>
                    <a:pt x="944689" y="269252"/>
                  </a:lnTo>
                  <a:lnTo>
                    <a:pt x="970432" y="266534"/>
                  </a:lnTo>
                  <a:lnTo>
                    <a:pt x="993343" y="259105"/>
                  </a:lnTo>
                  <a:lnTo>
                    <a:pt x="1013434" y="246989"/>
                  </a:lnTo>
                  <a:lnTo>
                    <a:pt x="1029703" y="231127"/>
                  </a:lnTo>
                  <a:lnTo>
                    <a:pt x="1030693" y="230162"/>
                  </a:lnTo>
                  <a:lnTo>
                    <a:pt x="1054290" y="187985"/>
                  </a:lnTo>
                  <a:lnTo>
                    <a:pt x="1061529" y="140373"/>
                  </a:lnTo>
                  <a:lnTo>
                    <a:pt x="1061631" y="138722"/>
                  </a:lnTo>
                  <a:lnTo>
                    <a:pt x="1061669" y="138125"/>
                  </a:lnTo>
                  <a:close/>
                </a:path>
                <a:path w="1637665" h="403859">
                  <a:moveTo>
                    <a:pt x="1374368" y="133184"/>
                  </a:moveTo>
                  <a:lnTo>
                    <a:pt x="1371663" y="106121"/>
                  </a:lnTo>
                  <a:lnTo>
                    <a:pt x="1364399" y="81800"/>
                  </a:lnTo>
                  <a:lnTo>
                    <a:pt x="1364335" y="81559"/>
                  </a:lnTo>
                  <a:lnTo>
                    <a:pt x="1352372" y="59524"/>
                  </a:lnTo>
                  <a:lnTo>
                    <a:pt x="1337983" y="42608"/>
                  </a:lnTo>
                  <a:lnTo>
                    <a:pt x="1335773" y="40017"/>
                  </a:lnTo>
                  <a:lnTo>
                    <a:pt x="1330210" y="35610"/>
                  </a:lnTo>
                  <a:lnTo>
                    <a:pt x="1330210" y="133807"/>
                  </a:lnTo>
                  <a:lnTo>
                    <a:pt x="1328889" y="154152"/>
                  </a:lnTo>
                  <a:lnTo>
                    <a:pt x="1305471" y="201599"/>
                  </a:lnTo>
                  <a:lnTo>
                    <a:pt x="1261592" y="225145"/>
                  </a:lnTo>
                  <a:lnTo>
                    <a:pt x="1244346" y="226910"/>
                  </a:lnTo>
                  <a:lnTo>
                    <a:pt x="1227061" y="225628"/>
                  </a:lnTo>
                  <a:lnTo>
                    <a:pt x="1182547" y="203301"/>
                  </a:lnTo>
                  <a:lnTo>
                    <a:pt x="1157833" y="156527"/>
                  </a:lnTo>
                  <a:lnTo>
                    <a:pt x="1155954" y="136207"/>
                  </a:lnTo>
                  <a:lnTo>
                    <a:pt x="1157249" y="115849"/>
                  </a:lnTo>
                  <a:lnTo>
                    <a:pt x="1180376" y="68122"/>
                  </a:lnTo>
                  <a:lnTo>
                    <a:pt x="1224305" y="44297"/>
                  </a:lnTo>
                  <a:lnTo>
                    <a:pt x="1240764" y="42608"/>
                  </a:lnTo>
                  <a:lnTo>
                    <a:pt x="1243215" y="42608"/>
                  </a:lnTo>
                  <a:lnTo>
                    <a:pt x="1290383" y="55613"/>
                  </a:lnTo>
                  <a:lnTo>
                    <a:pt x="1323340" y="95097"/>
                  </a:lnTo>
                  <a:lnTo>
                    <a:pt x="1330147" y="133184"/>
                  </a:lnTo>
                  <a:lnTo>
                    <a:pt x="1330210" y="133807"/>
                  </a:lnTo>
                  <a:lnTo>
                    <a:pt x="1330210" y="35610"/>
                  </a:lnTo>
                  <a:lnTo>
                    <a:pt x="1293253" y="12852"/>
                  </a:lnTo>
                  <a:lnTo>
                    <a:pt x="1241272" y="4318"/>
                  </a:lnTo>
                  <a:lnTo>
                    <a:pt x="1214170" y="6997"/>
                  </a:lnTo>
                  <a:lnTo>
                    <a:pt x="1167434" y="26149"/>
                  </a:lnTo>
                  <a:lnTo>
                    <a:pt x="1131747" y="62572"/>
                  </a:lnTo>
                  <a:lnTo>
                    <a:pt x="1113739" y="109677"/>
                  </a:lnTo>
                  <a:lnTo>
                    <a:pt x="1111783" y="136817"/>
                  </a:lnTo>
                  <a:lnTo>
                    <a:pt x="1114488" y="163652"/>
                  </a:lnTo>
                  <a:lnTo>
                    <a:pt x="1133779" y="209943"/>
                  </a:lnTo>
                  <a:lnTo>
                    <a:pt x="1170457" y="245325"/>
                  </a:lnTo>
                  <a:lnTo>
                    <a:pt x="1217701" y="263169"/>
                  </a:lnTo>
                  <a:lnTo>
                    <a:pt x="1244854" y="265112"/>
                  </a:lnTo>
                  <a:lnTo>
                    <a:pt x="1271968" y="262420"/>
                  </a:lnTo>
                  <a:lnTo>
                    <a:pt x="1296593" y="255143"/>
                  </a:lnTo>
                  <a:lnTo>
                    <a:pt x="1318717" y="243281"/>
                  </a:lnTo>
                  <a:lnTo>
                    <a:pt x="1338237" y="226910"/>
                  </a:lnTo>
                  <a:lnTo>
                    <a:pt x="1354391" y="206895"/>
                  </a:lnTo>
                  <a:lnTo>
                    <a:pt x="1365745" y="184645"/>
                  </a:lnTo>
                  <a:lnTo>
                    <a:pt x="1372400" y="160083"/>
                  </a:lnTo>
                  <a:lnTo>
                    <a:pt x="1374330" y="133807"/>
                  </a:lnTo>
                  <a:lnTo>
                    <a:pt x="1374368" y="133184"/>
                  </a:lnTo>
                  <a:close/>
                </a:path>
                <a:path w="1637665" h="403859">
                  <a:moveTo>
                    <a:pt x="1637207" y="234048"/>
                  </a:moveTo>
                  <a:lnTo>
                    <a:pt x="1636496" y="182714"/>
                  </a:lnTo>
                  <a:lnTo>
                    <a:pt x="1619643" y="199923"/>
                  </a:lnTo>
                  <a:lnTo>
                    <a:pt x="1600784" y="212305"/>
                  </a:lnTo>
                  <a:lnTo>
                    <a:pt x="1579918" y="219875"/>
                  </a:lnTo>
                  <a:lnTo>
                    <a:pt x="1557045" y="222605"/>
                  </a:lnTo>
                  <a:lnTo>
                    <a:pt x="1539760" y="221310"/>
                  </a:lnTo>
                  <a:lnTo>
                    <a:pt x="1495259" y="198996"/>
                  </a:lnTo>
                  <a:lnTo>
                    <a:pt x="1470545" y="152222"/>
                  </a:lnTo>
                  <a:lnTo>
                    <a:pt x="1468666" y="131914"/>
                  </a:lnTo>
                  <a:lnTo>
                    <a:pt x="1469974" y="111544"/>
                  </a:lnTo>
                  <a:lnTo>
                    <a:pt x="1493393" y="63817"/>
                  </a:lnTo>
                  <a:lnTo>
                    <a:pt x="1537589" y="39979"/>
                  </a:lnTo>
                  <a:lnTo>
                    <a:pt x="1555102" y="38188"/>
                  </a:lnTo>
                  <a:lnTo>
                    <a:pt x="1578114" y="40195"/>
                  </a:lnTo>
                  <a:lnTo>
                    <a:pt x="1598803" y="46850"/>
                  </a:lnTo>
                  <a:lnTo>
                    <a:pt x="1617167" y="58166"/>
                  </a:lnTo>
                  <a:lnTo>
                    <a:pt x="1633207" y="74129"/>
                  </a:lnTo>
                  <a:lnTo>
                    <a:pt x="1632496" y="22809"/>
                  </a:lnTo>
                  <a:lnTo>
                    <a:pt x="1614779" y="12598"/>
                  </a:lnTo>
                  <a:lnTo>
                    <a:pt x="1595996" y="5397"/>
                  </a:lnTo>
                  <a:lnTo>
                    <a:pt x="1576120" y="1193"/>
                  </a:lnTo>
                  <a:lnTo>
                    <a:pt x="1555178" y="0"/>
                  </a:lnTo>
                  <a:lnTo>
                    <a:pt x="1527797" y="2705"/>
                  </a:lnTo>
                  <a:lnTo>
                    <a:pt x="1480604" y="22021"/>
                  </a:lnTo>
                  <a:lnTo>
                    <a:pt x="1444625" y="58699"/>
                  </a:lnTo>
                  <a:lnTo>
                    <a:pt x="1426476" y="105956"/>
                  </a:lnTo>
                  <a:lnTo>
                    <a:pt x="1424508" y="133108"/>
                  </a:lnTo>
                  <a:lnTo>
                    <a:pt x="1427200" y="159918"/>
                  </a:lnTo>
                  <a:lnTo>
                    <a:pt x="1446479" y="206070"/>
                  </a:lnTo>
                  <a:lnTo>
                    <a:pt x="1483233" y="241185"/>
                  </a:lnTo>
                  <a:lnTo>
                    <a:pt x="1531073" y="258876"/>
                  </a:lnTo>
                  <a:lnTo>
                    <a:pt x="1558759" y="260794"/>
                  </a:lnTo>
                  <a:lnTo>
                    <a:pt x="1580007" y="258889"/>
                  </a:lnTo>
                  <a:lnTo>
                    <a:pt x="1600149" y="253796"/>
                  </a:lnTo>
                  <a:lnTo>
                    <a:pt x="1619224" y="245516"/>
                  </a:lnTo>
                  <a:lnTo>
                    <a:pt x="1637207" y="23404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8" name="object 17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360029" y="8645527"/>
              <a:ext cx="198674" cy="249343"/>
            </a:xfrm>
            <a:prstGeom prst="rect">
              <a:avLst/>
            </a:prstGeom>
          </p:spPr>
        </p:pic>
        <p:sp>
          <p:nvSpPr>
            <p:cNvPr id="179" name="object 179"/>
            <p:cNvSpPr/>
            <p:nvPr/>
          </p:nvSpPr>
          <p:spPr>
            <a:xfrm>
              <a:off x="9589694" y="8637517"/>
              <a:ext cx="388620" cy="260985"/>
            </a:xfrm>
            <a:custGeom>
              <a:avLst/>
              <a:gdLst/>
              <a:ahLst/>
              <a:cxnLst/>
              <a:rect l="l" t="t" r="r" b="b"/>
              <a:pathLst>
                <a:path w="388620" h="260984">
                  <a:moveTo>
                    <a:pt x="249986" y="251866"/>
                  </a:moveTo>
                  <a:lnTo>
                    <a:pt x="249961" y="249694"/>
                  </a:lnTo>
                  <a:lnTo>
                    <a:pt x="249859" y="242239"/>
                  </a:lnTo>
                  <a:lnTo>
                    <a:pt x="249770" y="236372"/>
                  </a:lnTo>
                  <a:lnTo>
                    <a:pt x="249656" y="227355"/>
                  </a:lnTo>
                  <a:lnTo>
                    <a:pt x="249555" y="220611"/>
                  </a:lnTo>
                  <a:lnTo>
                    <a:pt x="249516" y="217855"/>
                  </a:lnTo>
                  <a:lnTo>
                    <a:pt x="247383" y="63093"/>
                  </a:lnTo>
                  <a:lnTo>
                    <a:pt x="247269" y="54533"/>
                  </a:lnTo>
                  <a:lnTo>
                    <a:pt x="247218" y="50952"/>
                  </a:lnTo>
                  <a:lnTo>
                    <a:pt x="247116" y="43675"/>
                  </a:lnTo>
                  <a:lnTo>
                    <a:pt x="247065" y="40017"/>
                  </a:lnTo>
                  <a:lnTo>
                    <a:pt x="246646" y="9626"/>
                  </a:lnTo>
                  <a:lnTo>
                    <a:pt x="246570" y="4203"/>
                  </a:lnTo>
                  <a:lnTo>
                    <a:pt x="207695" y="4737"/>
                  </a:lnTo>
                  <a:lnTo>
                    <a:pt x="207695" y="128892"/>
                  </a:lnTo>
                  <a:lnTo>
                    <a:pt x="206565" y="147561"/>
                  </a:lnTo>
                  <a:lnTo>
                    <a:pt x="186232" y="194843"/>
                  </a:lnTo>
                  <a:lnTo>
                    <a:pt x="144449" y="220611"/>
                  </a:lnTo>
                  <a:lnTo>
                    <a:pt x="126619" y="222529"/>
                  </a:lnTo>
                  <a:lnTo>
                    <a:pt x="108788" y="221157"/>
                  </a:lnTo>
                  <a:lnTo>
                    <a:pt x="66878" y="197408"/>
                  </a:lnTo>
                  <a:lnTo>
                    <a:pt x="45808" y="150164"/>
                  </a:lnTo>
                  <a:lnTo>
                    <a:pt x="44221" y="131165"/>
                  </a:lnTo>
                  <a:lnTo>
                    <a:pt x="44272" y="128892"/>
                  </a:lnTo>
                  <a:lnTo>
                    <a:pt x="56692" y="76492"/>
                  </a:lnTo>
                  <a:lnTo>
                    <a:pt x="92748" y="44602"/>
                  </a:lnTo>
                  <a:lnTo>
                    <a:pt x="124079" y="38125"/>
                  </a:lnTo>
                  <a:lnTo>
                    <a:pt x="139763" y="39408"/>
                  </a:lnTo>
                  <a:lnTo>
                    <a:pt x="181686" y="61214"/>
                  </a:lnTo>
                  <a:lnTo>
                    <a:pt x="205841" y="108102"/>
                  </a:lnTo>
                  <a:lnTo>
                    <a:pt x="207695" y="128892"/>
                  </a:lnTo>
                  <a:lnTo>
                    <a:pt x="207695" y="4737"/>
                  </a:lnTo>
                  <a:lnTo>
                    <a:pt x="203606" y="4787"/>
                  </a:lnTo>
                  <a:lnTo>
                    <a:pt x="204025" y="35496"/>
                  </a:lnTo>
                  <a:lnTo>
                    <a:pt x="204089" y="40017"/>
                  </a:lnTo>
                  <a:lnTo>
                    <a:pt x="202260" y="38125"/>
                  </a:lnTo>
                  <a:lnTo>
                    <a:pt x="186893" y="22225"/>
                  </a:lnTo>
                  <a:lnTo>
                    <a:pt x="166954" y="9626"/>
                  </a:lnTo>
                  <a:lnTo>
                    <a:pt x="144246" y="2222"/>
                  </a:lnTo>
                  <a:lnTo>
                    <a:pt x="118783" y="0"/>
                  </a:lnTo>
                  <a:lnTo>
                    <a:pt x="94424" y="2476"/>
                  </a:lnTo>
                  <a:lnTo>
                    <a:pt x="51841" y="20231"/>
                  </a:lnTo>
                  <a:lnTo>
                    <a:pt x="18592" y="54533"/>
                  </a:lnTo>
                  <a:lnTo>
                    <a:pt x="1790" y="102362"/>
                  </a:lnTo>
                  <a:lnTo>
                    <a:pt x="0" y="131165"/>
                  </a:lnTo>
                  <a:lnTo>
                    <a:pt x="2603" y="160451"/>
                  </a:lnTo>
                  <a:lnTo>
                    <a:pt x="19977" y="206756"/>
                  </a:lnTo>
                  <a:lnTo>
                    <a:pt x="55295" y="242239"/>
                  </a:lnTo>
                  <a:lnTo>
                    <a:pt x="98209" y="258965"/>
                  </a:lnTo>
                  <a:lnTo>
                    <a:pt x="122364" y="260794"/>
                  </a:lnTo>
                  <a:lnTo>
                    <a:pt x="147320" y="257835"/>
                  </a:lnTo>
                  <a:lnTo>
                    <a:pt x="169659" y="249694"/>
                  </a:lnTo>
                  <a:lnTo>
                    <a:pt x="189407" y="236372"/>
                  </a:lnTo>
                  <a:lnTo>
                    <a:pt x="202209" y="222529"/>
                  </a:lnTo>
                  <a:lnTo>
                    <a:pt x="206540" y="217855"/>
                  </a:lnTo>
                  <a:lnTo>
                    <a:pt x="206578" y="220611"/>
                  </a:lnTo>
                  <a:lnTo>
                    <a:pt x="206667" y="227355"/>
                  </a:lnTo>
                  <a:lnTo>
                    <a:pt x="206794" y="236372"/>
                  </a:lnTo>
                  <a:lnTo>
                    <a:pt x="206870" y="242239"/>
                  </a:lnTo>
                  <a:lnTo>
                    <a:pt x="206984" y="249694"/>
                  </a:lnTo>
                  <a:lnTo>
                    <a:pt x="207022" y="252463"/>
                  </a:lnTo>
                  <a:lnTo>
                    <a:pt x="249986" y="251866"/>
                  </a:lnTo>
                  <a:close/>
                </a:path>
                <a:path w="388620" h="260984">
                  <a:moveTo>
                    <a:pt x="388200" y="234048"/>
                  </a:moveTo>
                  <a:lnTo>
                    <a:pt x="387985" y="218135"/>
                  </a:lnTo>
                  <a:lnTo>
                    <a:pt x="384911" y="211213"/>
                  </a:lnTo>
                  <a:lnTo>
                    <a:pt x="372795" y="199440"/>
                  </a:lnTo>
                  <a:lnTo>
                    <a:pt x="365798" y="196570"/>
                  </a:lnTo>
                  <a:lnTo>
                    <a:pt x="349885" y="196786"/>
                  </a:lnTo>
                  <a:lnTo>
                    <a:pt x="342976" y="199859"/>
                  </a:lnTo>
                  <a:lnTo>
                    <a:pt x="331190" y="211950"/>
                  </a:lnTo>
                  <a:lnTo>
                    <a:pt x="328307" y="218960"/>
                  </a:lnTo>
                  <a:lnTo>
                    <a:pt x="328536" y="234873"/>
                  </a:lnTo>
                  <a:lnTo>
                    <a:pt x="331609" y="241795"/>
                  </a:lnTo>
                  <a:lnTo>
                    <a:pt x="337667" y="247675"/>
                  </a:lnTo>
                  <a:lnTo>
                    <a:pt x="343712" y="253555"/>
                  </a:lnTo>
                  <a:lnTo>
                    <a:pt x="350710" y="256463"/>
                  </a:lnTo>
                  <a:lnTo>
                    <a:pt x="366623" y="256235"/>
                  </a:lnTo>
                  <a:lnTo>
                    <a:pt x="373545" y="253149"/>
                  </a:lnTo>
                  <a:lnTo>
                    <a:pt x="385330" y="241046"/>
                  </a:lnTo>
                  <a:lnTo>
                    <a:pt x="388200" y="23404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100" cy="11308715"/>
            <a:chOff x="0" y="0"/>
            <a:chExt cx="20104100" cy="11308715"/>
          </a:xfrm>
        </p:grpSpPr>
        <p:sp>
          <p:nvSpPr>
            <p:cNvPr id="3" name="object 3"/>
            <p:cNvSpPr/>
            <p:nvPr/>
          </p:nvSpPr>
          <p:spPr>
            <a:xfrm>
              <a:off x="1057559" y="1005205"/>
              <a:ext cx="18020665" cy="9246235"/>
            </a:xfrm>
            <a:custGeom>
              <a:avLst/>
              <a:gdLst/>
              <a:ahLst/>
              <a:cxnLst/>
              <a:rect l="l" t="t" r="r" b="b"/>
              <a:pathLst>
                <a:path w="18020665" h="9246235">
                  <a:moveTo>
                    <a:pt x="0" y="9245791"/>
                  </a:moveTo>
                  <a:lnTo>
                    <a:pt x="18020393" y="9245791"/>
                  </a:lnTo>
                  <a:lnTo>
                    <a:pt x="18020393" y="0"/>
                  </a:lnTo>
                  <a:lnTo>
                    <a:pt x="0" y="0"/>
                  </a:lnTo>
                  <a:lnTo>
                    <a:pt x="0" y="9245791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5"/>
              <a:ext cx="20104100" cy="11308715"/>
            </a:xfrm>
            <a:custGeom>
              <a:avLst/>
              <a:gdLst/>
              <a:ahLst/>
              <a:cxnLst/>
              <a:rect l="l" t="t" r="r" b="b"/>
              <a:pathLst>
                <a:path w="20104100" h="11308715">
                  <a:moveTo>
                    <a:pt x="20104100" y="0"/>
                  </a:moveTo>
                  <a:lnTo>
                    <a:pt x="19077953" y="0"/>
                  </a:lnTo>
                  <a:lnTo>
                    <a:pt x="19077953" y="1005205"/>
                  </a:lnTo>
                  <a:lnTo>
                    <a:pt x="19077953" y="10250995"/>
                  </a:lnTo>
                  <a:lnTo>
                    <a:pt x="1057554" y="10250995"/>
                  </a:lnTo>
                  <a:lnTo>
                    <a:pt x="1057554" y="1005205"/>
                  </a:lnTo>
                  <a:lnTo>
                    <a:pt x="19077953" y="1005205"/>
                  </a:lnTo>
                  <a:lnTo>
                    <a:pt x="19077953" y="0"/>
                  </a:lnTo>
                  <a:lnTo>
                    <a:pt x="1057554" y="0"/>
                  </a:lnTo>
                  <a:lnTo>
                    <a:pt x="785304" y="0"/>
                  </a:lnTo>
                  <a:lnTo>
                    <a:pt x="0" y="0"/>
                  </a:lnTo>
                  <a:lnTo>
                    <a:pt x="0" y="11308550"/>
                  </a:lnTo>
                  <a:lnTo>
                    <a:pt x="942378" y="11308550"/>
                  </a:lnTo>
                  <a:lnTo>
                    <a:pt x="1057554" y="11308550"/>
                  </a:lnTo>
                  <a:lnTo>
                    <a:pt x="19077953" y="11308550"/>
                  </a:lnTo>
                  <a:lnTo>
                    <a:pt x="20104100" y="11308550"/>
                  </a:lnTo>
                  <a:lnTo>
                    <a:pt x="20104100" y="10250995"/>
                  </a:lnTo>
                  <a:lnTo>
                    <a:pt x="20104100" y="1005205"/>
                  </a:lnTo>
                  <a:lnTo>
                    <a:pt x="20104100" y="20942"/>
                  </a:lnTo>
                  <a:lnTo>
                    <a:pt x="20104100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465999" y="2407697"/>
              <a:ext cx="16920845" cy="6115050"/>
            </a:xfrm>
            <a:custGeom>
              <a:avLst/>
              <a:gdLst/>
              <a:ahLst/>
              <a:cxnLst/>
              <a:rect l="l" t="t" r="r" b="b"/>
              <a:pathLst>
                <a:path w="16920845" h="6115050">
                  <a:moveTo>
                    <a:pt x="2344788" y="1810283"/>
                  </a:moveTo>
                  <a:lnTo>
                    <a:pt x="1447152" y="1363446"/>
                  </a:lnTo>
                  <a:lnTo>
                    <a:pt x="1709953" y="0"/>
                  </a:lnTo>
                  <a:lnTo>
                    <a:pt x="1112951" y="1208328"/>
                  </a:lnTo>
                  <a:lnTo>
                    <a:pt x="0" y="1156779"/>
                  </a:lnTo>
                  <a:lnTo>
                    <a:pt x="1006944" y="1605876"/>
                  </a:lnTo>
                  <a:lnTo>
                    <a:pt x="761784" y="2868866"/>
                  </a:lnTo>
                  <a:lnTo>
                    <a:pt x="1353235" y="1715655"/>
                  </a:lnTo>
                  <a:lnTo>
                    <a:pt x="2344788" y="1810283"/>
                  </a:lnTo>
                  <a:close/>
                </a:path>
                <a:path w="16920845" h="6115050">
                  <a:moveTo>
                    <a:pt x="16920287" y="5056263"/>
                  </a:moveTo>
                  <a:lnTo>
                    <a:pt x="16022650" y="4609427"/>
                  </a:lnTo>
                  <a:lnTo>
                    <a:pt x="16285439" y="3245967"/>
                  </a:lnTo>
                  <a:lnTo>
                    <a:pt x="15688450" y="4454296"/>
                  </a:lnTo>
                  <a:lnTo>
                    <a:pt x="14575498" y="4402747"/>
                  </a:lnTo>
                  <a:lnTo>
                    <a:pt x="15582443" y="4851857"/>
                  </a:lnTo>
                  <a:lnTo>
                    <a:pt x="15337270" y="6114847"/>
                  </a:lnTo>
                  <a:lnTo>
                    <a:pt x="15928734" y="4961636"/>
                  </a:lnTo>
                  <a:lnTo>
                    <a:pt x="16920287" y="5056263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3035490" y="4412214"/>
              <a:ext cx="13942694" cy="2123440"/>
            </a:xfrm>
            <a:custGeom>
              <a:avLst/>
              <a:gdLst/>
              <a:ahLst/>
              <a:cxnLst/>
              <a:rect l="l" t="t" r="r" b="b"/>
              <a:pathLst>
                <a:path w="13942694" h="2123440">
                  <a:moveTo>
                    <a:pt x="478828" y="237744"/>
                  </a:moveTo>
                  <a:lnTo>
                    <a:pt x="436943" y="164033"/>
                  </a:lnTo>
                  <a:lnTo>
                    <a:pt x="368046" y="42799"/>
                  </a:lnTo>
                  <a:lnTo>
                    <a:pt x="340931" y="43205"/>
                  </a:lnTo>
                  <a:lnTo>
                    <a:pt x="340931" y="232994"/>
                  </a:lnTo>
                  <a:lnTo>
                    <a:pt x="325716" y="346163"/>
                  </a:lnTo>
                  <a:lnTo>
                    <a:pt x="179260" y="368020"/>
                  </a:lnTo>
                  <a:lnTo>
                    <a:pt x="201612" y="164033"/>
                  </a:lnTo>
                  <a:lnTo>
                    <a:pt x="340931" y="232994"/>
                  </a:lnTo>
                  <a:lnTo>
                    <a:pt x="340931" y="43205"/>
                  </a:lnTo>
                  <a:lnTo>
                    <a:pt x="50876" y="47548"/>
                  </a:lnTo>
                  <a:lnTo>
                    <a:pt x="3327" y="717981"/>
                  </a:lnTo>
                  <a:lnTo>
                    <a:pt x="139814" y="713232"/>
                  </a:lnTo>
                  <a:lnTo>
                    <a:pt x="173558" y="505917"/>
                  </a:lnTo>
                  <a:lnTo>
                    <a:pt x="453136" y="493560"/>
                  </a:lnTo>
                  <a:lnTo>
                    <a:pt x="465747" y="368020"/>
                  </a:lnTo>
                  <a:lnTo>
                    <a:pt x="478828" y="237744"/>
                  </a:lnTo>
                  <a:close/>
                </a:path>
                <a:path w="13942694" h="2123440">
                  <a:moveTo>
                    <a:pt x="540639" y="1790014"/>
                  </a:moveTo>
                  <a:lnTo>
                    <a:pt x="455993" y="1705368"/>
                  </a:lnTo>
                  <a:lnTo>
                    <a:pt x="397992" y="1647367"/>
                  </a:lnTo>
                  <a:lnTo>
                    <a:pt x="453885" y="1576044"/>
                  </a:lnTo>
                  <a:lnTo>
                    <a:pt x="525424" y="1484757"/>
                  </a:lnTo>
                  <a:lnTo>
                    <a:pt x="453161" y="1405826"/>
                  </a:lnTo>
                  <a:lnTo>
                    <a:pt x="383260" y="1329461"/>
                  </a:lnTo>
                  <a:lnTo>
                    <a:pt x="383260" y="1833753"/>
                  </a:lnTo>
                  <a:lnTo>
                    <a:pt x="149313" y="1896046"/>
                  </a:lnTo>
                  <a:lnTo>
                    <a:pt x="164045" y="1705368"/>
                  </a:lnTo>
                  <a:lnTo>
                    <a:pt x="383260" y="1833753"/>
                  </a:lnTo>
                  <a:lnTo>
                    <a:pt x="383260" y="1329461"/>
                  </a:lnTo>
                  <a:lnTo>
                    <a:pt x="377075" y="1322705"/>
                  </a:lnTo>
                  <a:lnTo>
                    <a:pt x="377075" y="1503286"/>
                  </a:lnTo>
                  <a:lnTo>
                    <a:pt x="164998" y="1576044"/>
                  </a:lnTo>
                  <a:lnTo>
                    <a:pt x="160274" y="1565402"/>
                  </a:lnTo>
                  <a:lnTo>
                    <a:pt x="156083" y="1533486"/>
                  </a:lnTo>
                  <a:lnTo>
                    <a:pt x="152438" y="1480286"/>
                  </a:lnTo>
                  <a:lnTo>
                    <a:pt x="149313" y="1405826"/>
                  </a:lnTo>
                  <a:lnTo>
                    <a:pt x="377075" y="1503286"/>
                  </a:lnTo>
                  <a:lnTo>
                    <a:pt x="377075" y="1322705"/>
                  </a:lnTo>
                  <a:lnTo>
                    <a:pt x="350443" y="1293609"/>
                  </a:lnTo>
                  <a:lnTo>
                    <a:pt x="0" y="1335925"/>
                  </a:lnTo>
                  <a:lnTo>
                    <a:pt x="17602" y="1980209"/>
                  </a:lnTo>
                  <a:lnTo>
                    <a:pt x="493090" y="1951672"/>
                  </a:lnTo>
                  <a:lnTo>
                    <a:pt x="509447" y="1896046"/>
                  </a:lnTo>
                  <a:lnTo>
                    <a:pt x="540639" y="1790014"/>
                  </a:lnTo>
                  <a:close/>
                </a:path>
                <a:path w="13942694" h="2123440">
                  <a:moveTo>
                    <a:pt x="1161148" y="349008"/>
                  </a:moveTo>
                  <a:lnTo>
                    <a:pt x="1134021" y="176415"/>
                  </a:lnTo>
                  <a:lnTo>
                    <a:pt x="1128331" y="140284"/>
                  </a:lnTo>
                  <a:lnTo>
                    <a:pt x="1018971" y="95897"/>
                  </a:lnTo>
                  <a:lnTo>
                    <a:pt x="1018971" y="469785"/>
                  </a:lnTo>
                  <a:lnTo>
                    <a:pt x="905332" y="581520"/>
                  </a:lnTo>
                  <a:lnTo>
                    <a:pt x="726071" y="559181"/>
                  </a:lnTo>
                  <a:lnTo>
                    <a:pt x="661416" y="335699"/>
                  </a:lnTo>
                  <a:lnTo>
                    <a:pt x="775995" y="176415"/>
                  </a:lnTo>
                  <a:lnTo>
                    <a:pt x="1003287" y="231571"/>
                  </a:lnTo>
                  <a:lnTo>
                    <a:pt x="1018971" y="469785"/>
                  </a:lnTo>
                  <a:lnTo>
                    <a:pt x="1018971" y="95897"/>
                  </a:lnTo>
                  <a:lnTo>
                    <a:pt x="936244" y="62306"/>
                  </a:lnTo>
                  <a:lnTo>
                    <a:pt x="648093" y="44221"/>
                  </a:lnTo>
                  <a:lnTo>
                    <a:pt x="523049" y="236321"/>
                  </a:lnTo>
                  <a:lnTo>
                    <a:pt x="523049" y="476440"/>
                  </a:lnTo>
                  <a:lnTo>
                    <a:pt x="631444" y="701827"/>
                  </a:lnTo>
                  <a:lnTo>
                    <a:pt x="936244" y="716572"/>
                  </a:lnTo>
                  <a:lnTo>
                    <a:pt x="1144968" y="620509"/>
                  </a:lnTo>
                  <a:lnTo>
                    <a:pt x="1147292" y="581520"/>
                  </a:lnTo>
                  <a:lnTo>
                    <a:pt x="1161148" y="349008"/>
                  </a:lnTo>
                  <a:close/>
                </a:path>
                <a:path w="13942694" h="2123440">
                  <a:moveTo>
                    <a:pt x="1552473" y="1533258"/>
                  </a:moveTo>
                  <a:lnTo>
                    <a:pt x="1467751" y="1453845"/>
                  </a:lnTo>
                  <a:lnTo>
                    <a:pt x="1451178" y="1438313"/>
                  </a:lnTo>
                  <a:lnTo>
                    <a:pt x="1451178" y="1640713"/>
                  </a:lnTo>
                  <a:lnTo>
                    <a:pt x="1284287" y="1778609"/>
                  </a:lnTo>
                  <a:lnTo>
                    <a:pt x="1287056" y="1755305"/>
                  </a:lnTo>
                  <a:lnTo>
                    <a:pt x="1320546" y="1472857"/>
                  </a:lnTo>
                  <a:lnTo>
                    <a:pt x="1322793" y="1453845"/>
                  </a:lnTo>
                  <a:lnTo>
                    <a:pt x="1451178" y="1640713"/>
                  </a:lnTo>
                  <a:lnTo>
                    <a:pt x="1451178" y="1438313"/>
                  </a:lnTo>
                  <a:lnTo>
                    <a:pt x="1407922" y="1397749"/>
                  </a:lnTo>
                  <a:lnTo>
                    <a:pt x="1314246" y="1371600"/>
                  </a:lnTo>
                  <a:lnTo>
                    <a:pt x="1314246" y="1265555"/>
                  </a:lnTo>
                  <a:lnTo>
                    <a:pt x="1124051" y="1275067"/>
                  </a:lnTo>
                  <a:lnTo>
                    <a:pt x="1108354" y="1371600"/>
                  </a:lnTo>
                  <a:lnTo>
                    <a:pt x="1080782" y="1375257"/>
                  </a:lnTo>
                  <a:lnTo>
                    <a:pt x="1080782" y="1472857"/>
                  </a:lnTo>
                  <a:lnTo>
                    <a:pt x="1050353" y="1755305"/>
                  </a:lnTo>
                  <a:lnTo>
                    <a:pt x="918146" y="1613141"/>
                  </a:lnTo>
                  <a:lnTo>
                    <a:pt x="1080782" y="1472857"/>
                  </a:lnTo>
                  <a:lnTo>
                    <a:pt x="1080782" y="1375257"/>
                  </a:lnTo>
                  <a:lnTo>
                    <a:pt x="957630" y="1391564"/>
                  </a:lnTo>
                  <a:lnTo>
                    <a:pt x="814984" y="1521841"/>
                  </a:lnTo>
                  <a:lnTo>
                    <a:pt x="829246" y="1728203"/>
                  </a:lnTo>
                  <a:lnTo>
                    <a:pt x="957630" y="1842325"/>
                  </a:lnTo>
                  <a:lnTo>
                    <a:pt x="1052728" y="1866087"/>
                  </a:lnTo>
                  <a:lnTo>
                    <a:pt x="1040358" y="1999234"/>
                  </a:lnTo>
                  <a:lnTo>
                    <a:pt x="1242923" y="1989721"/>
                  </a:lnTo>
                  <a:lnTo>
                    <a:pt x="1256703" y="1875599"/>
                  </a:lnTo>
                  <a:lnTo>
                    <a:pt x="1466875" y="1843735"/>
                  </a:lnTo>
                  <a:lnTo>
                    <a:pt x="1506321" y="1778609"/>
                  </a:lnTo>
                  <a:lnTo>
                    <a:pt x="1528203" y="1742465"/>
                  </a:lnTo>
                  <a:lnTo>
                    <a:pt x="1552473" y="1533258"/>
                  </a:lnTo>
                  <a:close/>
                </a:path>
                <a:path w="13942694" h="2123440">
                  <a:moveTo>
                    <a:pt x="1734096" y="61823"/>
                  </a:moveTo>
                  <a:lnTo>
                    <a:pt x="1334693" y="42799"/>
                  </a:lnTo>
                  <a:lnTo>
                    <a:pt x="1321371" y="475488"/>
                  </a:lnTo>
                  <a:lnTo>
                    <a:pt x="1282395" y="580567"/>
                  </a:lnTo>
                  <a:lnTo>
                    <a:pt x="1201559" y="599109"/>
                  </a:lnTo>
                  <a:lnTo>
                    <a:pt x="1211059" y="713232"/>
                  </a:lnTo>
                  <a:lnTo>
                    <a:pt x="1377492" y="681367"/>
                  </a:lnTo>
                  <a:lnTo>
                    <a:pt x="1434541" y="504977"/>
                  </a:lnTo>
                  <a:lnTo>
                    <a:pt x="1453565" y="166420"/>
                  </a:lnTo>
                  <a:lnTo>
                    <a:pt x="1613319" y="188772"/>
                  </a:lnTo>
                  <a:lnTo>
                    <a:pt x="1600974" y="713232"/>
                  </a:lnTo>
                  <a:lnTo>
                    <a:pt x="1734096" y="699922"/>
                  </a:lnTo>
                  <a:lnTo>
                    <a:pt x="1734096" y="61823"/>
                  </a:lnTo>
                  <a:close/>
                </a:path>
                <a:path w="13942694" h="2123440">
                  <a:moveTo>
                    <a:pt x="2225281" y="1615986"/>
                  </a:moveTo>
                  <a:lnTo>
                    <a:pt x="2198154" y="1443393"/>
                  </a:lnTo>
                  <a:lnTo>
                    <a:pt x="2192464" y="1407261"/>
                  </a:lnTo>
                  <a:lnTo>
                    <a:pt x="2083117" y="1362875"/>
                  </a:lnTo>
                  <a:lnTo>
                    <a:pt x="2083117" y="1736763"/>
                  </a:lnTo>
                  <a:lnTo>
                    <a:pt x="1969465" y="1848497"/>
                  </a:lnTo>
                  <a:lnTo>
                    <a:pt x="1790204" y="1826158"/>
                  </a:lnTo>
                  <a:lnTo>
                    <a:pt x="1725549" y="1602676"/>
                  </a:lnTo>
                  <a:lnTo>
                    <a:pt x="1840141" y="1443393"/>
                  </a:lnTo>
                  <a:lnTo>
                    <a:pt x="2067420" y="1498549"/>
                  </a:lnTo>
                  <a:lnTo>
                    <a:pt x="2083117" y="1736763"/>
                  </a:lnTo>
                  <a:lnTo>
                    <a:pt x="2083117" y="1362875"/>
                  </a:lnTo>
                  <a:lnTo>
                    <a:pt x="2000377" y="1329283"/>
                  </a:lnTo>
                  <a:lnTo>
                    <a:pt x="1712226" y="1311198"/>
                  </a:lnTo>
                  <a:lnTo>
                    <a:pt x="1587182" y="1503299"/>
                  </a:lnTo>
                  <a:lnTo>
                    <a:pt x="1587182" y="1743417"/>
                  </a:lnTo>
                  <a:lnTo>
                    <a:pt x="1695589" y="1968804"/>
                  </a:lnTo>
                  <a:lnTo>
                    <a:pt x="2000377" y="1983549"/>
                  </a:lnTo>
                  <a:lnTo>
                    <a:pt x="2209114" y="1887486"/>
                  </a:lnTo>
                  <a:lnTo>
                    <a:pt x="2211425" y="1848497"/>
                  </a:lnTo>
                  <a:lnTo>
                    <a:pt x="2225281" y="1615986"/>
                  </a:lnTo>
                  <a:close/>
                </a:path>
                <a:path w="13942694" h="2123440">
                  <a:moveTo>
                    <a:pt x="2300401" y="554418"/>
                  </a:moveTo>
                  <a:lnTo>
                    <a:pt x="2242388" y="427939"/>
                  </a:lnTo>
                  <a:lnTo>
                    <a:pt x="2205304" y="347103"/>
                  </a:lnTo>
                  <a:lnTo>
                    <a:pt x="2174405" y="345414"/>
                  </a:lnTo>
                  <a:lnTo>
                    <a:pt x="2174405" y="570585"/>
                  </a:lnTo>
                  <a:lnTo>
                    <a:pt x="1944738" y="618134"/>
                  </a:lnTo>
                  <a:lnTo>
                    <a:pt x="1962810" y="427939"/>
                  </a:lnTo>
                  <a:lnTo>
                    <a:pt x="2174405" y="570585"/>
                  </a:lnTo>
                  <a:lnTo>
                    <a:pt x="2174405" y="345414"/>
                  </a:lnTo>
                  <a:lnTo>
                    <a:pt x="1946173" y="332841"/>
                  </a:lnTo>
                  <a:lnTo>
                    <a:pt x="1962810" y="47548"/>
                  </a:lnTo>
                  <a:lnTo>
                    <a:pt x="1796389" y="38049"/>
                  </a:lnTo>
                  <a:lnTo>
                    <a:pt x="1784502" y="713701"/>
                  </a:lnTo>
                  <a:lnTo>
                    <a:pt x="2190089" y="727494"/>
                  </a:lnTo>
                  <a:lnTo>
                    <a:pt x="2259800" y="618134"/>
                  </a:lnTo>
                  <a:lnTo>
                    <a:pt x="2300401" y="554418"/>
                  </a:lnTo>
                  <a:close/>
                </a:path>
                <a:path w="13942694" h="2123440">
                  <a:moveTo>
                    <a:pt x="2745943" y="1504721"/>
                  </a:moveTo>
                  <a:lnTo>
                    <a:pt x="2704058" y="1431010"/>
                  </a:lnTo>
                  <a:lnTo>
                    <a:pt x="2635161" y="1309776"/>
                  </a:lnTo>
                  <a:lnTo>
                    <a:pt x="2608046" y="1310182"/>
                  </a:lnTo>
                  <a:lnTo>
                    <a:pt x="2608046" y="1499971"/>
                  </a:lnTo>
                  <a:lnTo>
                    <a:pt x="2592832" y="1613141"/>
                  </a:lnTo>
                  <a:lnTo>
                    <a:pt x="2446375" y="1634998"/>
                  </a:lnTo>
                  <a:lnTo>
                    <a:pt x="2468727" y="1431010"/>
                  </a:lnTo>
                  <a:lnTo>
                    <a:pt x="2608046" y="1499971"/>
                  </a:lnTo>
                  <a:lnTo>
                    <a:pt x="2608046" y="1310182"/>
                  </a:lnTo>
                  <a:lnTo>
                    <a:pt x="2317991" y="1314526"/>
                  </a:lnTo>
                  <a:lnTo>
                    <a:pt x="2270442" y="1984959"/>
                  </a:lnTo>
                  <a:lnTo>
                    <a:pt x="2406929" y="1980209"/>
                  </a:lnTo>
                  <a:lnTo>
                    <a:pt x="2440673" y="1772894"/>
                  </a:lnTo>
                  <a:lnTo>
                    <a:pt x="2720251" y="1760537"/>
                  </a:lnTo>
                  <a:lnTo>
                    <a:pt x="2732862" y="1634998"/>
                  </a:lnTo>
                  <a:lnTo>
                    <a:pt x="2745943" y="1504721"/>
                  </a:lnTo>
                  <a:close/>
                </a:path>
                <a:path w="13942694" h="2123440">
                  <a:moveTo>
                    <a:pt x="3126321" y="722731"/>
                  </a:moveTo>
                  <a:lnTo>
                    <a:pt x="3073997" y="47548"/>
                  </a:lnTo>
                  <a:lnTo>
                    <a:pt x="2883814" y="42799"/>
                  </a:lnTo>
                  <a:lnTo>
                    <a:pt x="2760192" y="427939"/>
                  </a:lnTo>
                  <a:lnTo>
                    <a:pt x="2716441" y="61810"/>
                  </a:lnTo>
                  <a:lnTo>
                    <a:pt x="2579509" y="42799"/>
                  </a:lnTo>
                  <a:lnTo>
                    <a:pt x="2615641" y="713232"/>
                  </a:lnTo>
                  <a:lnTo>
                    <a:pt x="2779204" y="717981"/>
                  </a:lnTo>
                  <a:lnTo>
                    <a:pt x="2913291" y="285292"/>
                  </a:lnTo>
                  <a:lnTo>
                    <a:pt x="2950387" y="713232"/>
                  </a:lnTo>
                  <a:lnTo>
                    <a:pt x="3126321" y="722731"/>
                  </a:lnTo>
                  <a:close/>
                </a:path>
                <a:path w="13942694" h="2123440">
                  <a:moveTo>
                    <a:pt x="3554260" y="1314526"/>
                  </a:moveTo>
                  <a:lnTo>
                    <a:pt x="3364065" y="1314526"/>
                  </a:lnTo>
                  <a:lnTo>
                    <a:pt x="3173869" y="1599819"/>
                  </a:lnTo>
                  <a:lnTo>
                    <a:pt x="3031223" y="1314526"/>
                  </a:lnTo>
                  <a:lnTo>
                    <a:pt x="2866707" y="1314526"/>
                  </a:lnTo>
                  <a:lnTo>
                    <a:pt x="2793492" y="1980209"/>
                  </a:lnTo>
                  <a:lnTo>
                    <a:pt x="2936138" y="1980209"/>
                  </a:lnTo>
                  <a:lnTo>
                    <a:pt x="3009836" y="1647367"/>
                  </a:lnTo>
                  <a:lnTo>
                    <a:pt x="3157220" y="1852307"/>
                  </a:lnTo>
                  <a:lnTo>
                    <a:pt x="3316516" y="1664487"/>
                  </a:lnTo>
                  <a:lnTo>
                    <a:pt x="3295129" y="1980209"/>
                  </a:lnTo>
                  <a:lnTo>
                    <a:pt x="3539998" y="1980209"/>
                  </a:lnTo>
                  <a:lnTo>
                    <a:pt x="3554260" y="1314526"/>
                  </a:lnTo>
                  <a:close/>
                </a:path>
                <a:path w="13942694" h="2123440">
                  <a:moveTo>
                    <a:pt x="3837648" y="687552"/>
                  </a:moveTo>
                  <a:lnTo>
                    <a:pt x="3831691" y="592175"/>
                  </a:lnTo>
                  <a:lnTo>
                    <a:pt x="3825964" y="504431"/>
                  </a:lnTo>
                  <a:lnTo>
                    <a:pt x="3820490" y="424307"/>
                  </a:lnTo>
                  <a:lnTo>
                    <a:pt x="3815245" y="351815"/>
                  </a:lnTo>
                  <a:lnTo>
                    <a:pt x="3810228" y="286969"/>
                  </a:lnTo>
                  <a:lnTo>
                    <a:pt x="3805453" y="229730"/>
                  </a:lnTo>
                  <a:lnTo>
                    <a:pt x="3800919" y="180136"/>
                  </a:lnTo>
                  <a:lnTo>
                    <a:pt x="3796627" y="138176"/>
                  </a:lnTo>
                  <a:lnTo>
                    <a:pt x="3788740" y="77127"/>
                  </a:lnTo>
                  <a:lnTo>
                    <a:pt x="3778681" y="42799"/>
                  </a:lnTo>
                  <a:lnTo>
                    <a:pt x="3586099" y="42799"/>
                  </a:lnTo>
                  <a:lnTo>
                    <a:pt x="3616528" y="375640"/>
                  </a:lnTo>
                  <a:lnTo>
                    <a:pt x="3331235" y="389902"/>
                  </a:lnTo>
                  <a:lnTo>
                    <a:pt x="3302724" y="57061"/>
                  </a:lnTo>
                  <a:lnTo>
                    <a:pt x="3179089" y="57061"/>
                  </a:lnTo>
                  <a:lnTo>
                    <a:pt x="3204768" y="722731"/>
                  </a:lnTo>
                  <a:lnTo>
                    <a:pt x="3345040" y="701814"/>
                  </a:lnTo>
                  <a:lnTo>
                    <a:pt x="3331235" y="484987"/>
                  </a:lnTo>
                  <a:lnTo>
                    <a:pt x="3636035" y="470725"/>
                  </a:lnTo>
                  <a:lnTo>
                    <a:pt x="3664077" y="693737"/>
                  </a:lnTo>
                  <a:lnTo>
                    <a:pt x="3837648" y="687552"/>
                  </a:lnTo>
                  <a:close/>
                </a:path>
                <a:path w="13942694" h="2123440">
                  <a:moveTo>
                    <a:pt x="4146245" y="1989709"/>
                  </a:moveTo>
                  <a:lnTo>
                    <a:pt x="4093934" y="1314526"/>
                  </a:lnTo>
                  <a:lnTo>
                    <a:pt x="3903738" y="1309776"/>
                  </a:lnTo>
                  <a:lnTo>
                    <a:pt x="3780117" y="1694916"/>
                  </a:lnTo>
                  <a:lnTo>
                    <a:pt x="3736365" y="1328788"/>
                  </a:lnTo>
                  <a:lnTo>
                    <a:pt x="3599434" y="1309776"/>
                  </a:lnTo>
                  <a:lnTo>
                    <a:pt x="3635565" y="1980209"/>
                  </a:lnTo>
                  <a:lnTo>
                    <a:pt x="3799128" y="1984959"/>
                  </a:lnTo>
                  <a:lnTo>
                    <a:pt x="3933228" y="1552270"/>
                  </a:lnTo>
                  <a:lnTo>
                    <a:pt x="3970312" y="1980209"/>
                  </a:lnTo>
                  <a:lnTo>
                    <a:pt x="4146245" y="1989709"/>
                  </a:lnTo>
                  <a:close/>
                </a:path>
                <a:path w="13942694" h="2123440">
                  <a:moveTo>
                    <a:pt x="4474311" y="618134"/>
                  </a:moveTo>
                  <a:lnTo>
                    <a:pt x="4357814" y="618134"/>
                  </a:lnTo>
                  <a:lnTo>
                    <a:pt x="4359567" y="572020"/>
                  </a:lnTo>
                  <a:lnTo>
                    <a:pt x="4374108" y="189725"/>
                  </a:lnTo>
                  <a:lnTo>
                    <a:pt x="4379696" y="42799"/>
                  </a:lnTo>
                  <a:lnTo>
                    <a:pt x="4277944" y="47167"/>
                  </a:lnTo>
                  <a:lnTo>
                    <a:pt x="4277944" y="189725"/>
                  </a:lnTo>
                  <a:lnTo>
                    <a:pt x="4240860" y="559168"/>
                  </a:lnTo>
                  <a:lnTo>
                    <a:pt x="4072521" y="572020"/>
                  </a:lnTo>
                  <a:lnTo>
                    <a:pt x="4137672" y="216827"/>
                  </a:lnTo>
                  <a:lnTo>
                    <a:pt x="4277944" y="189725"/>
                  </a:lnTo>
                  <a:lnTo>
                    <a:pt x="4277944" y="47167"/>
                  </a:lnTo>
                  <a:lnTo>
                    <a:pt x="4046855" y="57061"/>
                  </a:lnTo>
                  <a:lnTo>
                    <a:pt x="3966972" y="602449"/>
                  </a:lnTo>
                  <a:lnTo>
                    <a:pt x="3881386" y="618134"/>
                  </a:lnTo>
                  <a:lnTo>
                    <a:pt x="3872344" y="855865"/>
                  </a:lnTo>
                  <a:lnTo>
                    <a:pt x="3999306" y="855865"/>
                  </a:lnTo>
                  <a:lnTo>
                    <a:pt x="4014990" y="713232"/>
                  </a:lnTo>
                  <a:lnTo>
                    <a:pt x="4303623" y="708469"/>
                  </a:lnTo>
                  <a:lnTo>
                    <a:pt x="4287456" y="855865"/>
                  </a:lnTo>
                  <a:lnTo>
                    <a:pt x="4461484" y="855865"/>
                  </a:lnTo>
                  <a:lnTo>
                    <a:pt x="4469435" y="708469"/>
                  </a:lnTo>
                  <a:lnTo>
                    <a:pt x="4474311" y="618134"/>
                  </a:lnTo>
                  <a:close/>
                </a:path>
                <a:path w="13942694" h="2123440">
                  <a:moveTo>
                    <a:pt x="4669739" y="1504721"/>
                  </a:moveTo>
                  <a:lnTo>
                    <a:pt x="4627867" y="1431010"/>
                  </a:lnTo>
                  <a:lnTo>
                    <a:pt x="4558957" y="1309776"/>
                  </a:lnTo>
                  <a:lnTo>
                    <a:pt x="4531855" y="1310182"/>
                  </a:lnTo>
                  <a:lnTo>
                    <a:pt x="4531855" y="1499971"/>
                  </a:lnTo>
                  <a:lnTo>
                    <a:pt x="4516640" y="1613141"/>
                  </a:lnTo>
                  <a:lnTo>
                    <a:pt x="4370184" y="1634998"/>
                  </a:lnTo>
                  <a:lnTo>
                    <a:pt x="4392523" y="1431010"/>
                  </a:lnTo>
                  <a:lnTo>
                    <a:pt x="4531855" y="1499971"/>
                  </a:lnTo>
                  <a:lnTo>
                    <a:pt x="4531855" y="1310182"/>
                  </a:lnTo>
                  <a:lnTo>
                    <a:pt x="4241800" y="1314526"/>
                  </a:lnTo>
                  <a:lnTo>
                    <a:pt x="4194251" y="1984959"/>
                  </a:lnTo>
                  <a:lnTo>
                    <a:pt x="4330725" y="1980209"/>
                  </a:lnTo>
                  <a:lnTo>
                    <a:pt x="4364482" y="1772894"/>
                  </a:lnTo>
                  <a:lnTo>
                    <a:pt x="4644060" y="1760537"/>
                  </a:lnTo>
                  <a:lnTo>
                    <a:pt x="4656658" y="1634998"/>
                  </a:lnTo>
                  <a:lnTo>
                    <a:pt x="4669739" y="1504721"/>
                  </a:lnTo>
                  <a:close/>
                </a:path>
                <a:path w="13942694" h="2123440">
                  <a:moveTo>
                    <a:pt x="4943614" y="47548"/>
                  </a:moveTo>
                  <a:lnTo>
                    <a:pt x="4845672" y="47548"/>
                  </a:lnTo>
                  <a:lnTo>
                    <a:pt x="4752949" y="361835"/>
                  </a:lnTo>
                  <a:lnTo>
                    <a:pt x="4607915" y="47548"/>
                  </a:lnTo>
                  <a:lnTo>
                    <a:pt x="4493806" y="78447"/>
                  </a:lnTo>
                  <a:lnTo>
                    <a:pt x="4622190" y="427939"/>
                  </a:lnTo>
                  <a:lnTo>
                    <a:pt x="4733937" y="475488"/>
                  </a:lnTo>
                  <a:lnTo>
                    <a:pt x="4717288" y="579615"/>
                  </a:lnTo>
                  <a:lnTo>
                    <a:pt x="4493323" y="620039"/>
                  </a:lnTo>
                  <a:lnTo>
                    <a:pt x="4527093" y="733196"/>
                  </a:lnTo>
                  <a:lnTo>
                    <a:pt x="4764837" y="727011"/>
                  </a:lnTo>
                  <a:lnTo>
                    <a:pt x="4916983" y="523036"/>
                  </a:lnTo>
                  <a:lnTo>
                    <a:pt x="4943614" y="47548"/>
                  </a:lnTo>
                  <a:close/>
                </a:path>
                <a:path w="13942694" h="2123440">
                  <a:moveTo>
                    <a:pt x="5352072" y="1615986"/>
                  </a:moveTo>
                  <a:lnTo>
                    <a:pt x="5324932" y="1443393"/>
                  </a:lnTo>
                  <a:lnTo>
                    <a:pt x="5319255" y="1407261"/>
                  </a:lnTo>
                  <a:lnTo>
                    <a:pt x="5209895" y="1362875"/>
                  </a:lnTo>
                  <a:lnTo>
                    <a:pt x="5209895" y="1736763"/>
                  </a:lnTo>
                  <a:lnTo>
                    <a:pt x="5096256" y="1848497"/>
                  </a:lnTo>
                  <a:lnTo>
                    <a:pt x="4916995" y="1826158"/>
                  </a:lnTo>
                  <a:lnTo>
                    <a:pt x="4852340" y="1602676"/>
                  </a:lnTo>
                  <a:lnTo>
                    <a:pt x="4966919" y="1443393"/>
                  </a:lnTo>
                  <a:lnTo>
                    <a:pt x="5194211" y="1498549"/>
                  </a:lnTo>
                  <a:lnTo>
                    <a:pt x="5209895" y="1736763"/>
                  </a:lnTo>
                  <a:lnTo>
                    <a:pt x="5209895" y="1362875"/>
                  </a:lnTo>
                  <a:lnTo>
                    <a:pt x="5127168" y="1329283"/>
                  </a:lnTo>
                  <a:lnTo>
                    <a:pt x="4839017" y="1311198"/>
                  </a:lnTo>
                  <a:lnTo>
                    <a:pt x="4713960" y="1503299"/>
                  </a:lnTo>
                  <a:lnTo>
                    <a:pt x="4713960" y="1743417"/>
                  </a:lnTo>
                  <a:lnTo>
                    <a:pt x="4822368" y="1968804"/>
                  </a:lnTo>
                  <a:lnTo>
                    <a:pt x="5127168" y="1983549"/>
                  </a:lnTo>
                  <a:lnTo>
                    <a:pt x="5335892" y="1887486"/>
                  </a:lnTo>
                  <a:lnTo>
                    <a:pt x="5338216" y="1848497"/>
                  </a:lnTo>
                  <a:lnTo>
                    <a:pt x="5352072" y="1615986"/>
                  </a:lnTo>
                  <a:close/>
                </a:path>
                <a:path w="13942694" h="2123440">
                  <a:moveTo>
                    <a:pt x="5605500" y="570585"/>
                  </a:moveTo>
                  <a:lnTo>
                    <a:pt x="5518950" y="475488"/>
                  </a:lnTo>
                  <a:lnTo>
                    <a:pt x="5270754" y="586752"/>
                  </a:lnTo>
                  <a:lnTo>
                    <a:pt x="5113845" y="397510"/>
                  </a:lnTo>
                  <a:lnTo>
                    <a:pt x="5287873" y="208254"/>
                  </a:lnTo>
                  <a:lnTo>
                    <a:pt x="5469026" y="285292"/>
                  </a:lnTo>
                  <a:lnTo>
                    <a:pt x="5560796" y="142646"/>
                  </a:lnTo>
                  <a:lnTo>
                    <a:pt x="5369649" y="47548"/>
                  </a:lnTo>
                  <a:lnTo>
                    <a:pt x="5148072" y="47548"/>
                  </a:lnTo>
                  <a:lnTo>
                    <a:pt x="5018748" y="190195"/>
                  </a:lnTo>
                  <a:lnTo>
                    <a:pt x="5010759" y="265074"/>
                  </a:lnTo>
                  <a:lnTo>
                    <a:pt x="5004219" y="331203"/>
                  </a:lnTo>
                  <a:lnTo>
                    <a:pt x="4999139" y="388594"/>
                  </a:lnTo>
                  <a:lnTo>
                    <a:pt x="4995507" y="437235"/>
                  </a:lnTo>
                  <a:lnTo>
                    <a:pt x="4993322" y="477139"/>
                  </a:lnTo>
                  <a:lnTo>
                    <a:pt x="4992598" y="508292"/>
                  </a:lnTo>
                  <a:lnTo>
                    <a:pt x="4993005" y="526034"/>
                  </a:lnTo>
                  <a:lnTo>
                    <a:pt x="4994249" y="538848"/>
                  </a:lnTo>
                  <a:lnTo>
                    <a:pt x="4996332" y="546722"/>
                  </a:lnTo>
                  <a:lnTo>
                    <a:pt x="4999253" y="549656"/>
                  </a:lnTo>
                  <a:lnTo>
                    <a:pt x="5132387" y="713232"/>
                  </a:lnTo>
                  <a:lnTo>
                    <a:pt x="5413400" y="713232"/>
                  </a:lnTo>
                  <a:lnTo>
                    <a:pt x="5605500" y="570585"/>
                  </a:lnTo>
                  <a:close/>
                </a:path>
                <a:path w="13942694" h="2123440">
                  <a:moveTo>
                    <a:pt x="5934532" y="1790014"/>
                  </a:moveTo>
                  <a:lnTo>
                    <a:pt x="5849899" y="1705368"/>
                  </a:lnTo>
                  <a:lnTo>
                    <a:pt x="5791886" y="1647367"/>
                  </a:lnTo>
                  <a:lnTo>
                    <a:pt x="5847778" y="1576044"/>
                  </a:lnTo>
                  <a:lnTo>
                    <a:pt x="5919317" y="1484757"/>
                  </a:lnTo>
                  <a:lnTo>
                    <a:pt x="5847067" y="1405826"/>
                  </a:lnTo>
                  <a:lnTo>
                    <a:pt x="5777154" y="1329461"/>
                  </a:lnTo>
                  <a:lnTo>
                    <a:pt x="5777154" y="1833753"/>
                  </a:lnTo>
                  <a:lnTo>
                    <a:pt x="5543220" y="1896046"/>
                  </a:lnTo>
                  <a:lnTo>
                    <a:pt x="5557952" y="1705368"/>
                  </a:lnTo>
                  <a:lnTo>
                    <a:pt x="5777154" y="1833753"/>
                  </a:lnTo>
                  <a:lnTo>
                    <a:pt x="5777154" y="1329461"/>
                  </a:lnTo>
                  <a:lnTo>
                    <a:pt x="5770969" y="1322705"/>
                  </a:lnTo>
                  <a:lnTo>
                    <a:pt x="5770969" y="1503286"/>
                  </a:lnTo>
                  <a:lnTo>
                    <a:pt x="5558904" y="1576044"/>
                  </a:lnTo>
                  <a:lnTo>
                    <a:pt x="5554180" y="1565402"/>
                  </a:lnTo>
                  <a:lnTo>
                    <a:pt x="5549989" y="1533486"/>
                  </a:lnTo>
                  <a:lnTo>
                    <a:pt x="5546331" y="1480286"/>
                  </a:lnTo>
                  <a:lnTo>
                    <a:pt x="5543220" y="1405826"/>
                  </a:lnTo>
                  <a:lnTo>
                    <a:pt x="5770969" y="1503286"/>
                  </a:lnTo>
                  <a:lnTo>
                    <a:pt x="5770969" y="1322705"/>
                  </a:lnTo>
                  <a:lnTo>
                    <a:pt x="5744337" y="1293609"/>
                  </a:lnTo>
                  <a:lnTo>
                    <a:pt x="5393906" y="1335925"/>
                  </a:lnTo>
                  <a:lnTo>
                    <a:pt x="5411508" y="1980209"/>
                  </a:lnTo>
                  <a:lnTo>
                    <a:pt x="5886983" y="1951672"/>
                  </a:lnTo>
                  <a:lnTo>
                    <a:pt x="5903341" y="1896046"/>
                  </a:lnTo>
                  <a:lnTo>
                    <a:pt x="5934532" y="1790014"/>
                  </a:lnTo>
                  <a:close/>
                </a:path>
                <a:path w="13942694" h="2123440">
                  <a:moveTo>
                    <a:pt x="6211735" y="47548"/>
                  </a:moveTo>
                  <a:lnTo>
                    <a:pt x="5650662" y="47548"/>
                  </a:lnTo>
                  <a:lnTo>
                    <a:pt x="5650662" y="205409"/>
                  </a:lnTo>
                  <a:lnTo>
                    <a:pt x="5836107" y="217779"/>
                  </a:lnTo>
                  <a:lnTo>
                    <a:pt x="5815660" y="713232"/>
                  </a:lnTo>
                  <a:lnTo>
                    <a:pt x="6096203" y="713232"/>
                  </a:lnTo>
                  <a:lnTo>
                    <a:pt x="6026302" y="237744"/>
                  </a:lnTo>
                  <a:lnTo>
                    <a:pt x="6211735" y="208254"/>
                  </a:lnTo>
                  <a:lnTo>
                    <a:pt x="6211735" y="47548"/>
                  </a:lnTo>
                  <a:close/>
                </a:path>
                <a:path w="13942694" h="2123440">
                  <a:moveTo>
                    <a:pt x="6575958" y="1980209"/>
                  </a:moveTo>
                  <a:lnTo>
                    <a:pt x="6521424" y="1790014"/>
                  </a:lnTo>
                  <a:lnTo>
                    <a:pt x="6488163" y="1673999"/>
                  </a:lnTo>
                  <a:lnTo>
                    <a:pt x="6412357" y="1409623"/>
                  </a:lnTo>
                  <a:lnTo>
                    <a:pt x="6385763" y="1316888"/>
                  </a:lnTo>
                  <a:lnTo>
                    <a:pt x="6338214" y="1316647"/>
                  </a:lnTo>
                  <a:lnTo>
                    <a:pt x="6338214" y="1673999"/>
                  </a:lnTo>
                  <a:lnTo>
                    <a:pt x="6148019" y="1673999"/>
                  </a:lnTo>
                  <a:lnTo>
                    <a:pt x="6225044" y="1409623"/>
                  </a:lnTo>
                  <a:lnTo>
                    <a:pt x="6338214" y="1673999"/>
                  </a:lnTo>
                  <a:lnTo>
                    <a:pt x="6338214" y="1316647"/>
                  </a:lnTo>
                  <a:lnTo>
                    <a:pt x="6121400" y="1315478"/>
                  </a:lnTo>
                  <a:lnTo>
                    <a:pt x="5957836" y="1980209"/>
                  </a:lnTo>
                  <a:lnTo>
                    <a:pt x="6100470" y="1980209"/>
                  </a:lnTo>
                  <a:lnTo>
                    <a:pt x="6195568" y="1790014"/>
                  </a:lnTo>
                  <a:lnTo>
                    <a:pt x="6290665" y="1790014"/>
                  </a:lnTo>
                  <a:lnTo>
                    <a:pt x="6385763" y="1980209"/>
                  </a:lnTo>
                  <a:lnTo>
                    <a:pt x="6575958" y="1980209"/>
                  </a:lnTo>
                  <a:close/>
                </a:path>
                <a:path w="13942694" h="2123440">
                  <a:moveTo>
                    <a:pt x="6739991" y="237744"/>
                  </a:moveTo>
                  <a:lnTo>
                    <a:pt x="6698107" y="164033"/>
                  </a:lnTo>
                  <a:lnTo>
                    <a:pt x="6629209" y="42799"/>
                  </a:lnTo>
                  <a:lnTo>
                    <a:pt x="6602108" y="43205"/>
                  </a:lnTo>
                  <a:lnTo>
                    <a:pt x="6602108" y="232994"/>
                  </a:lnTo>
                  <a:lnTo>
                    <a:pt x="6586893" y="346163"/>
                  </a:lnTo>
                  <a:lnTo>
                    <a:pt x="6440437" y="368020"/>
                  </a:lnTo>
                  <a:lnTo>
                    <a:pt x="6462776" y="164033"/>
                  </a:lnTo>
                  <a:lnTo>
                    <a:pt x="6602108" y="232994"/>
                  </a:lnTo>
                  <a:lnTo>
                    <a:pt x="6602108" y="43205"/>
                  </a:lnTo>
                  <a:lnTo>
                    <a:pt x="6312052" y="47548"/>
                  </a:lnTo>
                  <a:lnTo>
                    <a:pt x="6264503" y="717981"/>
                  </a:lnTo>
                  <a:lnTo>
                    <a:pt x="6400978" y="713232"/>
                  </a:lnTo>
                  <a:lnTo>
                    <a:pt x="6434722" y="505917"/>
                  </a:lnTo>
                  <a:lnTo>
                    <a:pt x="6714312" y="493560"/>
                  </a:lnTo>
                  <a:lnTo>
                    <a:pt x="6726910" y="368020"/>
                  </a:lnTo>
                  <a:lnTo>
                    <a:pt x="6739991" y="237744"/>
                  </a:lnTo>
                  <a:close/>
                </a:path>
                <a:path w="13942694" h="2123440">
                  <a:moveTo>
                    <a:pt x="7277316" y="1954530"/>
                  </a:moveTo>
                  <a:lnTo>
                    <a:pt x="7271359" y="1859153"/>
                  </a:lnTo>
                  <a:lnTo>
                    <a:pt x="7265632" y="1771408"/>
                  </a:lnTo>
                  <a:lnTo>
                    <a:pt x="7260145" y="1691284"/>
                  </a:lnTo>
                  <a:lnTo>
                    <a:pt x="7254900" y="1618792"/>
                  </a:lnTo>
                  <a:lnTo>
                    <a:pt x="7249896" y="1553946"/>
                  </a:lnTo>
                  <a:lnTo>
                    <a:pt x="7245121" y="1496707"/>
                  </a:lnTo>
                  <a:lnTo>
                    <a:pt x="7240587" y="1447114"/>
                  </a:lnTo>
                  <a:lnTo>
                    <a:pt x="7236295" y="1405153"/>
                  </a:lnTo>
                  <a:lnTo>
                    <a:pt x="7228408" y="1344104"/>
                  </a:lnTo>
                  <a:lnTo>
                    <a:pt x="7218350" y="1309776"/>
                  </a:lnTo>
                  <a:lnTo>
                    <a:pt x="7025767" y="1309776"/>
                  </a:lnTo>
                  <a:lnTo>
                    <a:pt x="7056196" y="1642618"/>
                  </a:lnTo>
                  <a:lnTo>
                    <a:pt x="6770903" y="1656867"/>
                  </a:lnTo>
                  <a:lnTo>
                    <a:pt x="6742379" y="1324038"/>
                  </a:lnTo>
                  <a:lnTo>
                    <a:pt x="6618757" y="1324038"/>
                  </a:lnTo>
                  <a:lnTo>
                    <a:pt x="6644424" y="1989709"/>
                  </a:lnTo>
                  <a:lnTo>
                    <a:pt x="6784708" y="1968792"/>
                  </a:lnTo>
                  <a:lnTo>
                    <a:pt x="6770903" y="1751965"/>
                  </a:lnTo>
                  <a:lnTo>
                    <a:pt x="7075703" y="1737702"/>
                  </a:lnTo>
                  <a:lnTo>
                    <a:pt x="7103745" y="1960714"/>
                  </a:lnTo>
                  <a:lnTo>
                    <a:pt x="7277316" y="1954530"/>
                  </a:lnTo>
                  <a:close/>
                </a:path>
                <a:path w="13942694" h="2123440">
                  <a:moveTo>
                    <a:pt x="7329602" y="722731"/>
                  </a:moveTo>
                  <a:lnTo>
                    <a:pt x="7277290" y="47548"/>
                  </a:lnTo>
                  <a:lnTo>
                    <a:pt x="7087095" y="42799"/>
                  </a:lnTo>
                  <a:lnTo>
                    <a:pt x="6963473" y="427939"/>
                  </a:lnTo>
                  <a:lnTo>
                    <a:pt x="6919735" y="61810"/>
                  </a:lnTo>
                  <a:lnTo>
                    <a:pt x="6782790" y="42799"/>
                  </a:lnTo>
                  <a:lnTo>
                    <a:pt x="6818922" y="713232"/>
                  </a:lnTo>
                  <a:lnTo>
                    <a:pt x="6982485" y="717981"/>
                  </a:lnTo>
                  <a:lnTo>
                    <a:pt x="7116585" y="285292"/>
                  </a:lnTo>
                  <a:lnTo>
                    <a:pt x="7153669" y="713232"/>
                  </a:lnTo>
                  <a:lnTo>
                    <a:pt x="7329602" y="722731"/>
                  </a:lnTo>
                  <a:close/>
                </a:path>
                <a:path w="13942694" h="2123440">
                  <a:moveTo>
                    <a:pt x="7866901" y="1989709"/>
                  </a:moveTo>
                  <a:lnTo>
                    <a:pt x="7814589" y="1314526"/>
                  </a:lnTo>
                  <a:lnTo>
                    <a:pt x="7624394" y="1309776"/>
                  </a:lnTo>
                  <a:lnTo>
                    <a:pt x="7500785" y="1694916"/>
                  </a:lnTo>
                  <a:lnTo>
                    <a:pt x="7457033" y="1328788"/>
                  </a:lnTo>
                  <a:lnTo>
                    <a:pt x="7320089" y="1309776"/>
                  </a:lnTo>
                  <a:lnTo>
                    <a:pt x="7356234" y="1980209"/>
                  </a:lnTo>
                  <a:lnTo>
                    <a:pt x="7519797" y="1984959"/>
                  </a:lnTo>
                  <a:lnTo>
                    <a:pt x="7653883" y="1552270"/>
                  </a:lnTo>
                  <a:lnTo>
                    <a:pt x="7690967" y="1980209"/>
                  </a:lnTo>
                  <a:lnTo>
                    <a:pt x="7866901" y="1989709"/>
                  </a:lnTo>
                  <a:close/>
                </a:path>
                <a:path w="13942694" h="2123440">
                  <a:moveTo>
                    <a:pt x="7910157" y="722731"/>
                  </a:moveTo>
                  <a:lnTo>
                    <a:pt x="7857845" y="47548"/>
                  </a:lnTo>
                  <a:lnTo>
                    <a:pt x="7667650" y="42799"/>
                  </a:lnTo>
                  <a:lnTo>
                    <a:pt x="7544028" y="427939"/>
                  </a:lnTo>
                  <a:lnTo>
                    <a:pt x="7500290" y="61810"/>
                  </a:lnTo>
                  <a:lnTo>
                    <a:pt x="7363346" y="42799"/>
                  </a:lnTo>
                  <a:lnTo>
                    <a:pt x="7399490" y="713232"/>
                  </a:lnTo>
                  <a:lnTo>
                    <a:pt x="7563053" y="717981"/>
                  </a:lnTo>
                  <a:lnTo>
                    <a:pt x="7697140" y="285292"/>
                  </a:lnTo>
                  <a:lnTo>
                    <a:pt x="7734224" y="713232"/>
                  </a:lnTo>
                  <a:lnTo>
                    <a:pt x="7910157" y="722731"/>
                  </a:lnTo>
                  <a:close/>
                </a:path>
                <a:path w="13942694" h="2123440">
                  <a:moveTo>
                    <a:pt x="8447519" y="1989709"/>
                  </a:moveTo>
                  <a:lnTo>
                    <a:pt x="8395208" y="1314526"/>
                  </a:lnTo>
                  <a:lnTo>
                    <a:pt x="8205013" y="1309776"/>
                  </a:lnTo>
                  <a:lnTo>
                    <a:pt x="8081391" y="1694916"/>
                  </a:lnTo>
                  <a:lnTo>
                    <a:pt x="8037639" y="1328788"/>
                  </a:lnTo>
                  <a:lnTo>
                    <a:pt x="7900708" y="1309776"/>
                  </a:lnTo>
                  <a:lnTo>
                    <a:pt x="7936839" y="1980209"/>
                  </a:lnTo>
                  <a:lnTo>
                    <a:pt x="8100403" y="1984959"/>
                  </a:lnTo>
                  <a:lnTo>
                    <a:pt x="8234489" y="1552270"/>
                  </a:lnTo>
                  <a:lnTo>
                    <a:pt x="8271586" y="1980209"/>
                  </a:lnTo>
                  <a:lnTo>
                    <a:pt x="8447519" y="1989709"/>
                  </a:lnTo>
                  <a:close/>
                </a:path>
                <a:path w="13942694" h="2123440">
                  <a:moveTo>
                    <a:pt x="8675192" y="237744"/>
                  </a:moveTo>
                  <a:lnTo>
                    <a:pt x="8633308" y="164033"/>
                  </a:lnTo>
                  <a:lnTo>
                    <a:pt x="8564410" y="42799"/>
                  </a:lnTo>
                  <a:lnTo>
                    <a:pt x="8537308" y="43205"/>
                  </a:lnTo>
                  <a:lnTo>
                    <a:pt x="8537308" y="232994"/>
                  </a:lnTo>
                  <a:lnTo>
                    <a:pt x="8522094" y="346163"/>
                  </a:lnTo>
                  <a:lnTo>
                    <a:pt x="8375637" y="368020"/>
                  </a:lnTo>
                  <a:lnTo>
                    <a:pt x="8397976" y="164033"/>
                  </a:lnTo>
                  <a:lnTo>
                    <a:pt x="8537308" y="232994"/>
                  </a:lnTo>
                  <a:lnTo>
                    <a:pt x="8537308" y="43205"/>
                  </a:lnTo>
                  <a:lnTo>
                    <a:pt x="8247253" y="47548"/>
                  </a:lnTo>
                  <a:lnTo>
                    <a:pt x="8199704" y="717981"/>
                  </a:lnTo>
                  <a:lnTo>
                    <a:pt x="8336178" y="713232"/>
                  </a:lnTo>
                  <a:lnTo>
                    <a:pt x="8369922" y="505917"/>
                  </a:lnTo>
                  <a:lnTo>
                    <a:pt x="8649513" y="493560"/>
                  </a:lnTo>
                  <a:lnTo>
                    <a:pt x="8662111" y="368020"/>
                  </a:lnTo>
                  <a:lnTo>
                    <a:pt x="8675192" y="237744"/>
                  </a:lnTo>
                  <a:close/>
                </a:path>
                <a:path w="13942694" h="2123440">
                  <a:moveTo>
                    <a:pt x="9164955" y="0"/>
                  </a:moveTo>
                  <a:lnTo>
                    <a:pt x="8737028" y="47548"/>
                  </a:lnTo>
                  <a:lnTo>
                    <a:pt x="8737028" y="713232"/>
                  </a:lnTo>
                  <a:lnTo>
                    <a:pt x="9164955" y="687552"/>
                  </a:lnTo>
                  <a:lnTo>
                    <a:pt x="9164955" y="549656"/>
                  </a:lnTo>
                  <a:lnTo>
                    <a:pt x="8879675" y="557263"/>
                  </a:lnTo>
                  <a:lnTo>
                    <a:pt x="8879675" y="427939"/>
                  </a:lnTo>
                  <a:lnTo>
                    <a:pt x="9164955" y="407974"/>
                  </a:lnTo>
                  <a:lnTo>
                    <a:pt x="9164955" y="285292"/>
                  </a:lnTo>
                  <a:lnTo>
                    <a:pt x="8849246" y="285292"/>
                  </a:lnTo>
                  <a:lnTo>
                    <a:pt x="8856840" y="190195"/>
                  </a:lnTo>
                  <a:lnTo>
                    <a:pt x="9164955" y="142646"/>
                  </a:lnTo>
                  <a:lnTo>
                    <a:pt x="9164955" y="0"/>
                  </a:lnTo>
                  <a:close/>
                </a:path>
                <a:path w="13942694" h="2123440">
                  <a:moveTo>
                    <a:pt x="9400286" y="1954530"/>
                  </a:moveTo>
                  <a:lnTo>
                    <a:pt x="9394330" y="1859153"/>
                  </a:lnTo>
                  <a:lnTo>
                    <a:pt x="9388615" y="1771408"/>
                  </a:lnTo>
                  <a:lnTo>
                    <a:pt x="9383128" y="1691284"/>
                  </a:lnTo>
                  <a:lnTo>
                    <a:pt x="9377883" y="1618792"/>
                  </a:lnTo>
                  <a:lnTo>
                    <a:pt x="9372879" y="1553946"/>
                  </a:lnTo>
                  <a:lnTo>
                    <a:pt x="9368104" y="1496707"/>
                  </a:lnTo>
                  <a:lnTo>
                    <a:pt x="9363570" y="1447114"/>
                  </a:lnTo>
                  <a:lnTo>
                    <a:pt x="9359278" y="1405153"/>
                  </a:lnTo>
                  <a:lnTo>
                    <a:pt x="9351391" y="1344104"/>
                  </a:lnTo>
                  <a:lnTo>
                    <a:pt x="9341333" y="1309776"/>
                  </a:lnTo>
                  <a:lnTo>
                    <a:pt x="9148750" y="1309776"/>
                  </a:lnTo>
                  <a:lnTo>
                    <a:pt x="9179179" y="1642618"/>
                  </a:lnTo>
                  <a:lnTo>
                    <a:pt x="8893886" y="1656867"/>
                  </a:lnTo>
                  <a:lnTo>
                    <a:pt x="8865362" y="1324038"/>
                  </a:lnTo>
                  <a:lnTo>
                    <a:pt x="8741740" y="1324038"/>
                  </a:lnTo>
                  <a:lnTo>
                    <a:pt x="8767407" y="1989709"/>
                  </a:lnTo>
                  <a:lnTo>
                    <a:pt x="8907691" y="1968792"/>
                  </a:lnTo>
                  <a:lnTo>
                    <a:pt x="8893886" y="1751965"/>
                  </a:lnTo>
                  <a:lnTo>
                    <a:pt x="9198686" y="1737702"/>
                  </a:lnTo>
                  <a:lnTo>
                    <a:pt x="9226728" y="1960714"/>
                  </a:lnTo>
                  <a:lnTo>
                    <a:pt x="9400286" y="1954530"/>
                  </a:lnTo>
                  <a:close/>
                </a:path>
                <a:path w="13942694" h="2123440">
                  <a:moveTo>
                    <a:pt x="9805403" y="48666"/>
                  </a:moveTo>
                  <a:lnTo>
                    <a:pt x="9804463" y="47548"/>
                  </a:lnTo>
                  <a:lnTo>
                    <a:pt x="9564814" y="47548"/>
                  </a:lnTo>
                  <a:lnTo>
                    <a:pt x="9395536" y="350901"/>
                  </a:lnTo>
                  <a:lnTo>
                    <a:pt x="9327070" y="47548"/>
                  </a:lnTo>
                  <a:lnTo>
                    <a:pt x="9231973" y="47548"/>
                  </a:lnTo>
                  <a:lnTo>
                    <a:pt x="9252890" y="713232"/>
                  </a:lnTo>
                  <a:lnTo>
                    <a:pt x="9374619" y="713232"/>
                  </a:lnTo>
                  <a:lnTo>
                    <a:pt x="9395536" y="457898"/>
                  </a:lnTo>
                  <a:lnTo>
                    <a:pt x="9755010" y="713232"/>
                  </a:lnTo>
                  <a:lnTo>
                    <a:pt x="9802546" y="618134"/>
                  </a:lnTo>
                  <a:lnTo>
                    <a:pt x="9564814" y="427939"/>
                  </a:lnTo>
                  <a:lnTo>
                    <a:pt x="9615310" y="355371"/>
                  </a:lnTo>
                  <a:lnTo>
                    <a:pt x="9659861" y="290474"/>
                  </a:lnTo>
                  <a:lnTo>
                    <a:pt x="9698469" y="233248"/>
                  </a:lnTo>
                  <a:lnTo>
                    <a:pt x="9731146" y="183692"/>
                  </a:lnTo>
                  <a:lnTo>
                    <a:pt x="9757880" y="141795"/>
                  </a:lnTo>
                  <a:lnTo>
                    <a:pt x="9778670" y="107569"/>
                  </a:lnTo>
                  <a:lnTo>
                    <a:pt x="9802431" y="62115"/>
                  </a:lnTo>
                  <a:lnTo>
                    <a:pt x="9805403" y="50876"/>
                  </a:lnTo>
                  <a:lnTo>
                    <a:pt x="9805403" y="48666"/>
                  </a:lnTo>
                  <a:close/>
                </a:path>
                <a:path w="13942694" h="2123440">
                  <a:moveTo>
                    <a:pt x="9890061" y="1266977"/>
                  </a:moveTo>
                  <a:lnTo>
                    <a:pt x="9462135" y="1314526"/>
                  </a:lnTo>
                  <a:lnTo>
                    <a:pt x="9462135" y="1980209"/>
                  </a:lnTo>
                  <a:lnTo>
                    <a:pt x="9890061" y="1954530"/>
                  </a:lnTo>
                  <a:lnTo>
                    <a:pt x="9890061" y="1816633"/>
                  </a:lnTo>
                  <a:lnTo>
                    <a:pt x="9604781" y="1824240"/>
                  </a:lnTo>
                  <a:lnTo>
                    <a:pt x="9604781" y="1694916"/>
                  </a:lnTo>
                  <a:lnTo>
                    <a:pt x="9890061" y="1674952"/>
                  </a:lnTo>
                  <a:lnTo>
                    <a:pt x="9890061" y="1552270"/>
                  </a:lnTo>
                  <a:lnTo>
                    <a:pt x="9574352" y="1552270"/>
                  </a:lnTo>
                  <a:lnTo>
                    <a:pt x="9581947" y="1457172"/>
                  </a:lnTo>
                  <a:lnTo>
                    <a:pt x="9890061" y="1409623"/>
                  </a:lnTo>
                  <a:lnTo>
                    <a:pt x="9890061" y="1266977"/>
                  </a:lnTo>
                  <a:close/>
                </a:path>
                <a:path w="13942694" h="2123440">
                  <a:moveTo>
                    <a:pt x="10387851" y="61823"/>
                  </a:moveTo>
                  <a:lnTo>
                    <a:pt x="9988448" y="42799"/>
                  </a:lnTo>
                  <a:lnTo>
                    <a:pt x="9975139" y="475488"/>
                  </a:lnTo>
                  <a:lnTo>
                    <a:pt x="9936150" y="580567"/>
                  </a:lnTo>
                  <a:lnTo>
                    <a:pt x="9855314" y="599109"/>
                  </a:lnTo>
                  <a:lnTo>
                    <a:pt x="9864827" y="713232"/>
                  </a:lnTo>
                  <a:lnTo>
                    <a:pt x="10031247" y="681367"/>
                  </a:lnTo>
                  <a:lnTo>
                    <a:pt x="10088308" y="504977"/>
                  </a:lnTo>
                  <a:lnTo>
                    <a:pt x="10107320" y="166420"/>
                  </a:lnTo>
                  <a:lnTo>
                    <a:pt x="10267086" y="188772"/>
                  </a:lnTo>
                  <a:lnTo>
                    <a:pt x="10254729" y="713232"/>
                  </a:lnTo>
                  <a:lnTo>
                    <a:pt x="10387851" y="699922"/>
                  </a:lnTo>
                  <a:lnTo>
                    <a:pt x="10387851" y="61823"/>
                  </a:lnTo>
                  <a:close/>
                </a:path>
                <a:path w="13942694" h="2123440">
                  <a:moveTo>
                    <a:pt x="10531945" y="1885111"/>
                  </a:moveTo>
                  <a:lnTo>
                    <a:pt x="10415448" y="1885111"/>
                  </a:lnTo>
                  <a:lnTo>
                    <a:pt x="10417200" y="1838998"/>
                  </a:lnTo>
                  <a:lnTo>
                    <a:pt x="10431729" y="1456702"/>
                  </a:lnTo>
                  <a:lnTo>
                    <a:pt x="10437317" y="1309776"/>
                  </a:lnTo>
                  <a:lnTo>
                    <a:pt x="10335577" y="1314145"/>
                  </a:lnTo>
                  <a:lnTo>
                    <a:pt x="10335577" y="1456702"/>
                  </a:lnTo>
                  <a:lnTo>
                    <a:pt x="10298481" y="1826145"/>
                  </a:lnTo>
                  <a:lnTo>
                    <a:pt x="10130155" y="1838998"/>
                  </a:lnTo>
                  <a:lnTo>
                    <a:pt x="10195306" y="1483804"/>
                  </a:lnTo>
                  <a:lnTo>
                    <a:pt x="10335577" y="1456702"/>
                  </a:lnTo>
                  <a:lnTo>
                    <a:pt x="10335577" y="1314145"/>
                  </a:lnTo>
                  <a:lnTo>
                    <a:pt x="10104476" y="1324038"/>
                  </a:lnTo>
                  <a:lnTo>
                    <a:pt x="10024593" y="1869427"/>
                  </a:lnTo>
                  <a:lnTo>
                    <a:pt x="9939007" y="1885111"/>
                  </a:lnTo>
                  <a:lnTo>
                    <a:pt x="9929978" y="2122843"/>
                  </a:lnTo>
                  <a:lnTo>
                    <a:pt x="10056927" y="2122843"/>
                  </a:lnTo>
                  <a:lnTo>
                    <a:pt x="10072611" y="1980209"/>
                  </a:lnTo>
                  <a:lnTo>
                    <a:pt x="10361244" y="1975446"/>
                  </a:lnTo>
                  <a:lnTo>
                    <a:pt x="10345077" y="2122843"/>
                  </a:lnTo>
                  <a:lnTo>
                    <a:pt x="10519105" y="2122843"/>
                  </a:lnTo>
                  <a:lnTo>
                    <a:pt x="10527068" y="1975446"/>
                  </a:lnTo>
                  <a:lnTo>
                    <a:pt x="10531945" y="1885111"/>
                  </a:lnTo>
                  <a:close/>
                </a:path>
                <a:path w="13942694" h="2123440">
                  <a:moveTo>
                    <a:pt x="11039831" y="713232"/>
                  </a:moveTo>
                  <a:lnTo>
                    <a:pt x="10985297" y="523036"/>
                  </a:lnTo>
                  <a:lnTo>
                    <a:pt x="10952036" y="407022"/>
                  </a:lnTo>
                  <a:lnTo>
                    <a:pt x="10876229" y="142646"/>
                  </a:lnTo>
                  <a:lnTo>
                    <a:pt x="10849635" y="49911"/>
                  </a:lnTo>
                  <a:lnTo>
                    <a:pt x="10802087" y="49669"/>
                  </a:lnTo>
                  <a:lnTo>
                    <a:pt x="10802087" y="407022"/>
                  </a:lnTo>
                  <a:lnTo>
                    <a:pt x="10611904" y="407022"/>
                  </a:lnTo>
                  <a:lnTo>
                    <a:pt x="10688917" y="142646"/>
                  </a:lnTo>
                  <a:lnTo>
                    <a:pt x="10802087" y="407022"/>
                  </a:lnTo>
                  <a:lnTo>
                    <a:pt x="10802087" y="49669"/>
                  </a:lnTo>
                  <a:lnTo>
                    <a:pt x="10585272" y="48501"/>
                  </a:lnTo>
                  <a:lnTo>
                    <a:pt x="10421709" y="713232"/>
                  </a:lnTo>
                  <a:lnTo>
                    <a:pt x="10564355" y="713232"/>
                  </a:lnTo>
                  <a:lnTo>
                    <a:pt x="10659453" y="523036"/>
                  </a:lnTo>
                  <a:lnTo>
                    <a:pt x="10754538" y="523036"/>
                  </a:lnTo>
                  <a:lnTo>
                    <a:pt x="10849635" y="713232"/>
                  </a:lnTo>
                  <a:lnTo>
                    <a:pt x="11039831" y="713232"/>
                  </a:lnTo>
                  <a:close/>
                </a:path>
                <a:path w="13942694" h="2123440">
                  <a:moveTo>
                    <a:pt x="11191011" y="1615986"/>
                  </a:moveTo>
                  <a:lnTo>
                    <a:pt x="11163872" y="1443393"/>
                  </a:lnTo>
                  <a:lnTo>
                    <a:pt x="11158195" y="1407261"/>
                  </a:lnTo>
                  <a:lnTo>
                    <a:pt x="11048835" y="1362875"/>
                  </a:lnTo>
                  <a:lnTo>
                    <a:pt x="11048835" y="1736763"/>
                  </a:lnTo>
                  <a:lnTo>
                    <a:pt x="10935195" y="1848497"/>
                  </a:lnTo>
                  <a:lnTo>
                    <a:pt x="10755935" y="1826158"/>
                  </a:lnTo>
                  <a:lnTo>
                    <a:pt x="10691279" y="1602676"/>
                  </a:lnTo>
                  <a:lnTo>
                    <a:pt x="10805859" y="1443393"/>
                  </a:lnTo>
                  <a:lnTo>
                    <a:pt x="11033150" y="1498549"/>
                  </a:lnTo>
                  <a:lnTo>
                    <a:pt x="11048835" y="1736763"/>
                  </a:lnTo>
                  <a:lnTo>
                    <a:pt x="11048835" y="1362875"/>
                  </a:lnTo>
                  <a:lnTo>
                    <a:pt x="10966107" y="1329283"/>
                  </a:lnTo>
                  <a:lnTo>
                    <a:pt x="10677957" y="1311198"/>
                  </a:lnTo>
                  <a:lnTo>
                    <a:pt x="10552900" y="1503299"/>
                  </a:lnTo>
                  <a:lnTo>
                    <a:pt x="10552900" y="1743417"/>
                  </a:lnTo>
                  <a:lnTo>
                    <a:pt x="10661307" y="1968804"/>
                  </a:lnTo>
                  <a:lnTo>
                    <a:pt x="10966107" y="1983549"/>
                  </a:lnTo>
                  <a:lnTo>
                    <a:pt x="11174832" y="1887486"/>
                  </a:lnTo>
                  <a:lnTo>
                    <a:pt x="11177156" y="1848497"/>
                  </a:lnTo>
                  <a:lnTo>
                    <a:pt x="11191011" y="1615986"/>
                  </a:lnTo>
                  <a:close/>
                </a:path>
                <a:path w="13942694" h="2123440">
                  <a:moveTo>
                    <a:pt x="11773535" y="1790014"/>
                  </a:moveTo>
                  <a:lnTo>
                    <a:pt x="11688890" y="1705368"/>
                  </a:lnTo>
                  <a:lnTo>
                    <a:pt x="11630889" y="1647367"/>
                  </a:lnTo>
                  <a:lnTo>
                    <a:pt x="11686781" y="1576044"/>
                  </a:lnTo>
                  <a:lnTo>
                    <a:pt x="11758320" y="1484757"/>
                  </a:lnTo>
                  <a:lnTo>
                    <a:pt x="11686057" y="1405826"/>
                  </a:lnTo>
                  <a:lnTo>
                    <a:pt x="11616157" y="1329461"/>
                  </a:lnTo>
                  <a:lnTo>
                    <a:pt x="11616157" y="1833753"/>
                  </a:lnTo>
                  <a:lnTo>
                    <a:pt x="11382210" y="1896046"/>
                  </a:lnTo>
                  <a:lnTo>
                    <a:pt x="11396942" y="1705368"/>
                  </a:lnTo>
                  <a:lnTo>
                    <a:pt x="11616157" y="1833753"/>
                  </a:lnTo>
                  <a:lnTo>
                    <a:pt x="11616157" y="1329461"/>
                  </a:lnTo>
                  <a:lnTo>
                    <a:pt x="11609959" y="1322692"/>
                  </a:lnTo>
                  <a:lnTo>
                    <a:pt x="11609959" y="1503286"/>
                  </a:lnTo>
                  <a:lnTo>
                    <a:pt x="11397894" y="1576044"/>
                  </a:lnTo>
                  <a:lnTo>
                    <a:pt x="11393170" y="1565402"/>
                  </a:lnTo>
                  <a:lnTo>
                    <a:pt x="11388979" y="1533486"/>
                  </a:lnTo>
                  <a:lnTo>
                    <a:pt x="11385334" y="1480286"/>
                  </a:lnTo>
                  <a:lnTo>
                    <a:pt x="11382210" y="1405826"/>
                  </a:lnTo>
                  <a:lnTo>
                    <a:pt x="11609959" y="1503286"/>
                  </a:lnTo>
                  <a:lnTo>
                    <a:pt x="11609959" y="1322692"/>
                  </a:lnTo>
                  <a:lnTo>
                    <a:pt x="11583340" y="1293609"/>
                  </a:lnTo>
                  <a:lnTo>
                    <a:pt x="11232896" y="1335925"/>
                  </a:lnTo>
                  <a:lnTo>
                    <a:pt x="11250498" y="1980209"/>
                  </a:lnTo>
                  <a:lnTo>
                    <a:pt x="11725986" y="1951672"/>
                  </a:lnTo>
                  <a:lnTo>
                    <a:pt x="11742344" y="1896046"/>
                  </a:lnTo>
                  <a:lnTo>
                    <a:pt x="11773535" y="1790014"/>
                  </a:lnTo>
                  <a:close/>
                </a:path>
                <a:path w="13942694" h="2123440">
                  <a:moveTo>
                    <a:pt x="11829136" y="47548"/>
                  </a:moveTo>
                  <a:lnTo>
                    <a:pt x="11638940" y="47548"/>
                  </a:lnTo>
                  <a:lnTo>
                    <a:pt x="11448758" y="332841"/>
                  </a:lnTo>
                  <a:lnTo>
                    <a:pt x="11306112" y="47548"/>
                  </a:lnTo>
                  <a:lnTo>
                    <a:pt x="11141596" y="47548"/>
                  </a:lnTo>
                  <a:lnTo>
                    <a:pt x="11068368" y="713232"/>
                  </a:lnTo>
                  <a:lnTo>
                    <a:pt x="11211014" y="713232"/>
                  </a:lnTo>
                  <a:lnTo>
                    <a:pt x="11284712" y="380390"/>
                  </a:lnTo>
                  <a:lnTo>
                    <a:pt x="11432108" y="585330"/>
                  </a:lnTo>
                  <a:lnTo>
                    <a:pt x="11591404" y="397510"/>
                  </a:lnTo>
                  <a:lnTo>
                    <a:pt x="11570005" y="713232"/>
                  </a:lnTo>
                  <a:lnTo>
                    <a:pt x="11814874" y="713232"/>
                  </a:lnTo>
                  <a:lnTo>
                    <a:pt x="11829136" y="47548"/>
                  </a:lnTo>
                  <a:close/>
                </a:path>
                <a:path w="13942694" h="2123440">
                  <a:moveTo>
                    <a:pt x="12248528" y="1266977"/>
                  </a:moveTo>
                  <a:lnTo>
                    <a:pt x="11820601" y="1314526"/>
                  </a:lnTo>
                  <a:lnTo>
                    <a:pt x="11820601" y="1980209"/>
                  </a:lnTo>
                  <a:lnTo>
                    <a:pt x="12248528" y="1954530"/>
                  </a:lnTo>
                  <a:lnTo>
                    <a:pt x="12248528" y="1816633"/>
                  </a:lnTo>
                  <a:lnTo>
                    <a:pt x="11963235" y="1824240"/>
                  </a:lnTo>
                  <a:lnTo>
                    <a:pt x="11963235" y="1694916"/>
                  </a:lnTo>
                  <a:lnTo>
                    <a:pt x="12248528" y="1674952"/>
                  </a:lnTo>
                  <a:lnTo>
                    <a:pt x="12248528" y="1552270"/>
                  </a:lnTo>
                  <a:lnTo>
                    <a:pt x="11932806" y="1552270"/>
                  </a:lnTo>
                  <a:lnTo>
                    <a:pt x="11940413" y="1457172"/>
                  </a:lnTo>
                  <a:lnTo>
                    <a:pt x="12248528" y="1409623"/>
                  </a:lnTo>
                  <a:lnTo>
                    <a:pt x="12248528" y="1266977"/>
                  </a:lnTo>
                  <a:close/>
                </a:path>
                <a:path w="13942694" h="2123440">
                  <a:moveTo>
                    <a:pt x="12402033" y="540156"/>
                  </a:moveTo>
                  <a:lnTo>
                    <a:pt x="12344019" y="413677"/>
                  </a:lnTo>
                  <a:lnTo>
                    <a:pt x="12306935" y="332841"/>
                  </a:lnTo>
                  <a:lnTo>
                    <a:pt x="12276036" y="331152"/>
                  </a:lnTo>
                  <a:lnTo>
                    <a:pt x="12276036" y="556323"/>
                  </a:lnTo>
                  <a:lnTo>
                    <a:pt x="12046369" y="603872"/>
                  </a:lnTo>
                  <a:lnTo>
                    <a:pt x="12064441" y="413677"/>
                  </a:lnTo>
                  <a:lnTo>
                    <a:pt x="12276036" y="556323"/>
                  </a:lnTo>
                  <a:lnTo>
                    <a:pt x="12276036" y="331152"/>
                  </a:lnTo>
                  <a:lnTo>
                    <a:pt x="12047804" y="318579"/>
                  </a:lnTo>
                  <a:lnTo>
                    <a:pt x="12064441" y="47548"/>
                  </a:lnTo>
                  <a:lnTo>
                    <a:pt x="11898020" y="38049"/>
                  </a:lnTo>
                  <a:lnTo>
                    <a:pt x="11886133" y="699452"/>
                  </a:lnTo>
                  <a:lnTo>
                    <a:pt x="12291720" y="713232"/>
                  </a:lnTo>
                  <a:lnTo>
                    <a:pt x="12361418" y="603872"/>
                  </a:lnTo>
                  <a:lnTo>
                    <a:pt x="12402033" y="540156"/>
                  </a:lnTo>
                  <a:close/>
                </a:path>
                <a:path w="13942694" h="2123440">
                  <a:moveTo>
                    <a:pt x="12688278" y="47548"/>
                  </a:moveTo>
                  <a:lnTo>
                    <a:pt x="12507595" y="47548"/>
                  </a:lnTo>
                  <a:lnTo>
                    <a:pt x="12445784" y="717981"/>
                  </a:lnTo>
                  <a:lnTo>
                    <a:pt x="12633109" y="717981"/>
                  </a:lnTo>
                  <a:lnTo>
                    <a:pt x="12688278" y="47548"/>
                  </a:lnTo>
                  <a:close/>
                </a:path>
                <a:path w="13942694" h="2123440">
                  <a:moveTo>
                    <a:pt x="12786271" y="1504721"/>
                  </a:moveTo>
                  <a:lnTo>
                    <a:pt x="12744387" y="1431010"/>
                  </a:lnTo>
                  <a:lnTo>
                    <a:pt x="12675489" y="1309776"/>
                  </a:lnTo>
                  <a:lnTo>
                    <a:pt x="12648387" y="1310182"/>
                  </a:lnTo>
                  <a:lnTo>
                    <a:pt x="12648387" y="1499971"/>
                  </a:lnTo>
                  <a:lnTo>
                    <a:pt x="12633173" y="1613141"/>
                  </a:lnTo>
                  <a:lnTo>
                    <a:pt x="12486716" y="1634998"/>
                  </a:lnTo>
                  <a:lnTo>
                    <a:pt x="12509056" y="1431010"/>
                  </a:lnTo>
                  <a:lnTo>
                    <a:pt x="12648387" y="1499971"/>
                  </a:lnTo>
                  <a:lnTo>
                    <a:pt x="12648387" y="1310182"/>
                  </a:lnTo>
                  <a:lnTo>
                    <a:pt x="12358332" y="1314526"/>
                  </a:lnTo>
                  <a:lnTo>
                    <a:pt x="12310783" y="1984959"/>
                  </a:lnTo>
                  <a:lnTo>
                    <a:pt x="12447257" y="1980209"/>
                  </a:lnTo>
                  <a:lnTo>
                    <a:pt x="12481001" y="1772894"/>
                  </a:lnTo>
                  <a:lnTo>
                    <a:pt x="12760592" y="1760537"/>
                  </a:lnTo>
                  <a:lnTo>
                    <a:pt x="12773190" y="1634998"/>
                  </a:lnTo>
                  <a:lnTo>
                    <a:pt x="12786271" y="1504721"/>
                  </a:lnTo>
                  <a:close/>
                </a:path>
                <a:path w="13942694" h="2123440">
                  <a:moveTo>
                    <a:pt x="13375843" y="1989709"/>
                  </a:moveTo>
                  <a:lnTo>
                    <a:pt x="13323532" y="1314526"/>
                  </a:lnTo>
                  <a:lnTo>
                    <a:pt x="13133337" y="1309776"/>
                  </a:lnTo>
                  <a:lnTo>
                    <a:pt x="13009728" y="1694916"/>
                  </a:lnTo>
                  <a:lnTo>
                    <a:pt x="12965976" y="1328788"/>
                  </a:lnTo>
                  <a:lnTo>
                    <a:pt x="12829032" y="1309776"/>
                  </a:lnTo>
                  <a:lnTo>
                    <a:pt x="12865176" y="1980209"/>
                  </a:lnTo>
                  <a:lnTo>
                    <a:pt x="13028740" y="1984959"/>
                  </a:lnTo>
                  <a:lnTo>
                    <a:pt x="13162826" y="1552270"/>
                  </a:lnTo>
                  <a:lnTo>
                    <a:pt x="13199910" y="1980209"/>
                  </a:lnTo>
                  <a:lnTo>
                    <a:pt x="13375843" y="1989709"/>
                  </a:lnTo>
                  <a:close/>
                </a:path>
                <a:path w="13942694" h="2123440">
                  <a:moveTo>
                    <a:pt x="13942174" y="1980209"/>
                  </a:moveTo>
                  <a:lnTo>
                    <a:pt x="13929830" y="1724875"/>
                  </a:lnTo>
                  <a:lnTo>
                    <a:pt x="13929767" y="1723453"/>
                  </a:lnTo>
                  <a:lnTo>
                    <a:pt x="13923810" y="1600288"/>
                  </a:lnTo>
                  <a:lnTo>
                    <a:pt x="13914730" y="1412468"/>
                  </a:lnTo>
                  <a:lnTo>
                    <a:pt x="13910793" y="1331175"/>
                  </a:lnTo>
                  <a:lnTo>
                    <a:pt x="13790028" y="1324508"/>
                  </a:lnTo>
                  <a:lnTo>
                    <a:pt x="13790028" y="1424368"/>
                  </a:lnTo>
                  <a:lnTo>
                    <a:pt x="13788708" y="1586509"/>
                  </a:lnTo>
                  <a:lnTo>
                    <a:pt x="13788593" y="1600288"/>
                  </a:lnTo>
                  <a:lnTo>
                    <a:pt x="13644042" y="1586509"/>
                  </a:lnTo>
                  <a:lnTo>
                    <a:pt x="13571779" y="1464310"/>
                  </a:lnTo>
                  <a:lnTo>
                    <a:pt x="13700633" y="1412468"/>
                  </a:lnTo>
                  <a:lnTo>
                    <a:pt x="13790028" y="1424368"/>
                  </a:lnTo>
                  <a:lnTo>
                    <a:pt x="13790028" y="1324508"/>
                  </a:lnTo>
                  <a:lnTo>
                    <a:pt x="13609333" y="1314526"/>
                  </a:lnTo>
                  <a:lnTo>
                    <a:pt x="13435787" y="1362075"/>
                  </a:lnTo>
                  <a:lnTo>
                    <a:pt x="13452894" y="1599819"/>
                  </a:lnTo>
                  <a:lnTo>
                    <a:pt x="13561784" y="1694916"/>
                  </a:lnTo>
                  <a:lnTo>
                    <a:pt x="13419138" y="1980209"/>
                  </a:lnTo>
                  <a:lnTo>
                    <a:pt x="13609333" y="1980209"/>
                  </a:lnTo>
                  <a:lnTo>
                    <a:pt x="13656882" y="1724875"/>
                  </a:lnTo>
                  <a:lnTo>
                    <a:pt x="13738657" y="1723453"/>
                  </a:lnTo>
                  <a:lnTo>
                    <a:pt x="13772426" y="1980209"/>
                  </a:lnTo>
                  <a:lnTo>
                    <a:pt x="13942174" y="1980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533298" y="2281903"/>
              <a:ext cx="3257550" cy="5560695"/>
            </a:xfrm>
            <a:custGeom>
              <a:avLst/>
              <a:gdLst/>
              <a:ahLst/>
              <a:cxnLst/>
              <a:rect l="l" t="t" r="r" b="b"/>
              <a:pathLst>
                <a:path w="3257550" h="5560695">
                  <a:moveTo>
                    <a:pt x="2932747" y="374764"/>
                  </a:moveTo>
                  <a:lnTo>
                    <a:pt x="1552105" y="1032814"/>
                  </a:lnTo>
                  <a:lnTo>
                    <a:pt x="2158885" y="199656"/>
                  </a:lnTo>
                  <a:lnTo>
                    <a:pt x="1079334" y="0"/>
                  </a:lnTo>
                  <a:lnTo>
                    <a:pt x="1297914" y="1034491"/>
                  </a:lnTo>
                  <a:lnTo>
                    <a:pt x="405917" y="696810"/>
                  </a:lnTo>
                  <a:lnTo>
                    <a:pt x="0" y="955548"/>
                  </a:lnTo>
                  <a:lnTo>
                    <a:pt x="1288529" y="1205699"/>
                  </a:lnTo>
                  <a:lnTo>
                    <a:pt x="682498" y="1445679"/>
                  </a:lnTo>
                  <a:lnTo>
                    <a:pt x="1040739" y="1863394"/>
                  </a:lnTo>
                  <a:lnTo>
                    <a:pt x="1477137" y="1434592"/>
                  </a:lnTo>
                  <a:lnTo>
                    <a:pt x="1427251" y="2345093"/>
                  </a:lnTo>
                  <a:lnTo>
                    <a:pt x="1840941" y="2523871"/>
                  </a:lnTo>
                  <a:lnTo>
                    <a:pt x="1733245" y="1977440"/>
                  </a:lnTo>
                  <a:lnTo>
                    <a:pt x="1659039" y="1605051"/>
                  </a:lnTo>
                  <a:lnTo>
                    <a:pt x="1624926" y="1442694"/>
                  </a:lnTo>
                  <a:lnTo>
                    <a:pt x="1634439" y="1456131"/>
                  </a:lnTo>
                  <a:lnTo>
                    <a:pt x="1704276" y="1491919"/>
                  </a:lnTo>
                  <a:lnTo>
                    <a:pt x="1894420" y="1578190"/>
                  </a:lnTo>
                  <a:lnTo>
                    <a:pt x="2264867" y="1743138"/>
                  </a:lnTo>
                  <a:lnTo>
                    <a:pt x="2705747" y="1618996"/>
                  </a:lnTo>
                  <a:lnTo>
                    <a:pt x="1602320" y="1082395"/>
                  </a:lnTo>
                  <a:lnTo>
                    <a:pt x="2855544" y="1010577"/>
                  </a:lnTo>
                  <a:lnTo>
                    <a:pt x="2932747" y="374764"/>
                  </a:lnTo>
                  <a:close/>
                </a:path>
                <a:path w="3257550" h="5560695">
                  <a:moveTo>
                    <a:pt x="3257346" y="3411321"/>
                  </a:moveTo>
                  <a:lnTo>
                    <a:pt x="1876691" y="4069372"/>
                  </a:lnTo>
                  <a:lnTo>
                    <a:pt x="2483485" y="3236214"/>
                  </a:lnTo>
                  <a:lnTo>
                    <a:pt x="1403934" y="3036557"/>
                  </a:lnTo>
                  <a:lnTo>
                    <a:pt x="1622501" y="4071048"/>
                  </a:lnTo>
                  <a:lnTo>
                    <a:pt x="730516" y="3733368"/>
                  </a:lnTo>
                  <a:lnTo>
                    <a:pt x="324599" y="3992105"/>
                  </a:lnTo>
                  <a:lnTo>
                    <a:pt x="1613128" y="4242257"/>
                  </a:lnTo>
                  <a:lnTo>
                    <a:pt x="1007084" y="4482236"/>
                  </a:lnTo>
                  <a:lnTo>
                    <a:pt x="1365338" y="4899952"/>
                  </a:lnTo>
                  <a:lnTo>
                    <a:pt x="1801736" y="4471136"/>
                  </a:lnTo>
                  <a:lnTo>
                    <a:pt x="1751838" y="5381650"/>
                  </a:lnTo>
                  <a:lnTo>
                    <a:pt x="2165540" y="5560428"/>
                  </a:lnTo>
                  <a:lnTo>
                    <a:pt x="2057844" y="5013998"/>
                  </a:lnTo>
                  <a:lnTo>
                    <a:pt x="1983638" y="4641608"/>
                  </a:lnTo>
                  <a:lnTo>
                    <a:pt x="1949526" y="4479252"/>
                  </a:lnTo>
                  <a:lnTo>
                    <a:pt x="1959038" y="4492688"/>
                  </a:lnTo>
                  <a:lnTo>
                    <a:pt x="2028875" y="4528477"/>
                  </a:lnTo>
                  <a:lnTo>
                    <a:pt x="2219020" y="4614748"/>
                  </a:lnTo>
                  <a:lnTo>
                    <a:pt x="2589466" y="4779696"/>
                  </a:lnTo>
                  <a:lnTo>
                    <a:pt x="3030347" y="4655553"/>
                  </a:lnTo>
                  <a:lnTo>
                    <a:pt x="1926920" y="4118953"/>
                  </a:lnTo>
                  <a:lnTo>
                    <a:pt x="3180143" y="4047147"/>
                  </a:lnTo>
                  <a:lnTo>
                    <a:pt x="3257346" y="3411321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8444407" y="8698477"/>
              <a:ext cx="6330950" cy="2557780"/>
            </a:xfrm>
            <a:custGeom>
              <a:avLst/>
              <a:gdLst/>
              <a:ahLst/>
              <a:cxnLst/>
              <a:rect l="l" t="t" r="r" b="b"/>
              <a:pathLst>
                <a:path w="6330950" h="2557779">
                  <a:moveTo>
                    <a:pt x="2932747" y="408254"/>
                  </a:moveTo>
                  <a:lnTo>
                    <a:pt x="1552092" y="1066304"/>
                  </a:lnTo>
                  <a:lnTo>
                    <a:pt x="2158885" y="233146"/>
                  </a:lnTo>
                  <a:lnTo>
                    <a:pt x="1079334" y="33489"/>
                  </a:lnTo>
                  <a:lnTo>
                    <a:pt x="1297901" y="1067981"/>
                  </a:lnTo>
                  <a:lnTo>
                    <a:pt x="405917" y="730300"/>
                  </a:lnTo>
                  <a:lnTo>
                    <a:pt x="0" y="989050"/>
                  </a:lnTo>
                  <a:lnTo>
                    <a:pt x="1288529" y="1239189"/>
                  </a:lnTo>
                  <a:lnTo>
                    <a:pt x="682485" y="1479169"/>
                  </a:lnTo>
                  <a:lnTo>
                    <a:pt x="1040739" y="1896884"/>
                  </a:lnTo>
                  <a:lnTo>
                    <a:pt x="1477149" y="1468081"/>
                  </a:lnTo>
                  <a:lnTo>
                    <a:pt x="1427238" y="2378583"/>
                  </a:lnTo>
                  <a:lnTo>
                    <a:pt x="1840941" y="2557361"/>
                  </a:lnTo>
                  <a:lnTo>
                    <a:pt x="1733245" y="2010930"/>
                  </a:lnTo>
                  <a:lnTo>
                    <a:pt x="1659039" y="1638554"/>
                  </a:lnTo>
                  <a:lnTo>
                    <a:pt x="1624926" y="1476184"/>
                  </a:lnTo>
                  <a:lnTo>
                    <a:pt x="1634439" y="1489633"/>
                  </a:lnTo>
                  <a:lnTo>
                    <a:pt x="1704276" y="1525409"/>
                  </a:lnTo>
                  <a:lnTo>
                    <a:pt x="1894408" y="1611693"/>
                  </a:lnTo>
                  <a:lnTo>
                    <a:pt x="2264867" y="1776628"/>
                  </a:lnTo>
                  <a:lnTo>
                    <a:pt x="2705747" y="1652485"/>
                  </a:lnTo>
                  <a:lnTo>
                    <a:pt x="1602320" y="1115885"/>
                  </a:lnTo>
                  <a:lnTo>
                    <a:pt x="2855544" y="1044079"/>
                  </a:lnTo>
                  <a:lnTo>
                    <a:pt x="2932747" y="408254"/>
                  </a:lnTo>
                  <a:close/>
                </a:path>
                <a:path w="6330950" h="2557779">
                  <a:moveTo>
                    <a:pt x="6330785" y="2333155"/>
                  </a:moveTo>
                  <a:lnTo>
                    <a:pt x="5407545" y="1400162"/>
                  </a:lnTo>
                  <a:lnTo>
                    <a:pt x="6043384" y="1543596"/>
                  </a:lnTo>
                  <a:lnTo>
                    <a:pt x="5982970" y="996619"/>
                  </a:lnTo>
                  <a:lnTo>
                    <a:pt x="5380787" y="1104773"/>
                  </a:lnTo>
                  <a:lnTo>
                    <a:pt x="5935281" y="380873"/>
                  </a:lnTo>
                  <a:lnTo>
                    <a:pt x="5694375" y="0"/>
                  </a:lnTo>
                  <a:lnTo>
                    <a:pt x="5475287" y="512025"/>
                  </a:lnTo>
                  <a:lnTo>
                    <a:pt x="5326659" y="861441"/>
                  </a:lnTo>
                  <a:lnTo>
                    <a:pt x="5263299" y="1014780"/>
                  </a:lnTo>
                  <a:lnTo>
                    <a:pt x="5263007" y="998308"/>
                  </a:lnTo>
                  <a:lnTo>
                    <a:pt x="5225504" y="929386"/>
                  </a:lnTo>
                  <a:lnTo>
                    <a:pt x="5117096" y="750925"/>
                  </a:lnTo>
                  <a:lnTo>
                    <a:pt x="4904117" y="405853"/>
                  </a:lnTo>
                  <a:lnTo>
                    <a:pt x="4469981" y="259854"/>
                  </a:lnTo>
                  <a:lnTo>
                    <a:pt x="5078844" y="1325105"/>
                  </a:lnTo>
                  <a:lnTo>
                    <a:pt x="4003256" y="677926"/>
                  </a:lnTo>
                  <a:lnTo>
                    <a:pt x="3581057" y="1159560"/>
                  </a:lnTo>
                  <a:lnTo>
                    <a:pt x="5092382" y="1394371"/>
                  </a:lnTo>
                  <a:lnTo>
                    <a:pt x="4121531" y="1740446"/>
                  </a:lnTo>
                  <a:lnTo>
                    <a:pt x="4900625" y="2513939"/>
                  </a:lnTo>
                  <a:lnTo>
                    <a:pt x="5303266" y="1536268"/>
                  </a:lnTo>
                  <a:lnTo>
                    <a:pt x="5849658" y="2318042"/>
                  </a:lnTo>
                  <a:lnTo>
                    <a:pt x="6330785" y="2333155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3956583" y="6056636"/>
              <a:ext cx="5253355" cy="3272790"/>
            </a:xfrm>
            <a:custGeom>
              <a:avLst/>
              <a:gdLst/>
              <a:ahLst/>
              <a:cxnLst/>
              <a:rect l="l" t="t" r="r" b="b"/>
              <a:pathLst>
                <a:path w="5253355" h="3272790">
                  <a:moveTo>
                    <a:pt x="2398318" y="2252180"/>
                  </a:moveTo>
                  <a:lnTo>
                    <a:pt x="1921103" y="1965032"/>
                  </a:lnTo>
                  <a:lnTo>
                    <a:pt x="1595335" y="1769960"/>
                  </a:lnTo>
                  <a:lnTo>
                    <a:pt x="1452118" y="1686217"/>
                  </a:lnTo>
                  <a:lnTo>
                    <a:pt x="1468462" y="1688185"/>
                  </a:lnTo>
                  <a:lnTo>
                    <a:pt x="1541868" y="1660461"/>
                  </a:lnTo>
                  <a:lnTo>
                    <a:pt x="1733499" y="1577505"/>
                  </a:lnTo>
                  <a:lnTo>
                    <a:pt x="2104478" y="1413776"/>
                  </a:lnTo>
                  <a:lnTo>
                    <a:pt x="2308555" y="1003719"/>
                  </a:lnTo>
                  <a:lnTo>
                    <a:pt x="1169962" y="1461020"/>
                  </a:lnTo>
                  <a:lnTo>
                    <a:pt x="1958314" y="484149"/>
                  </a:lnTo>
                  <a:lnTo>
                    <a:pt x="1538998" y="0"/>
                  </a:lnTo>
                  <a:lnTo>
                    <a:pt x="1099502" y="1464932"/>
                  </a:lnTo>
                  <a:lnTo>
                    <a:pt x="889596" y="455841"/>
                  </a:lnTo>
                  <a:lnTo>
                    <a:pt x="16725" y="1121702"/>
                  </a:lnTo>
                  <a:lnTo>
                    <a:pt x="930046" y="1654416"/>
                  </a:lnTo>
                  <a:lnTo>
                    <a:pt x="80835" y="2088616"/>
                  </a:lnTo>
                  <a:lnTo>
                    <a:pt x="0" y="2563152"/>
                  </a:lnTo>
                  <a:lnTo>
                    <a:pt x="1050620" y="1776336"/>
                  </a:lnTo>
                  <a:lnTo>
                    <a:pt x="821474" y="2386558"/>
                  </a:lnTo>
                  <a:lnTo>
                    <a:pt x="1371561" y="2401595"/>
                  </a:lnTo>
                  <a:lnTo>
                    <a:pt x="1346873" y="1790268"/>
                  </a:lnTo>
                  <a:lnTo>
                    <a:pt x="1988045" y="2438666"/>
                  </a:lnTo>
                  <a:lnTo>
                    <a:pt x="2398318" y="2252180"/>
                  </a:lnTo>
                  <a:close/>
                </a:path>
                <a:path w="5253355" h="3272790">
                  <a:moveTo>
                    <a:pt x="5253101" y="1123454"/>
                  </a:moveTo>
                  <a:lnTo>
                    <a:pt x="3872446" y="1781505"/>
                  </a:lnTo>
                  <a:lnTo>
                    <a:pt x="4479239" y="948347"/>
                  </a:lnTo>
                  <a:lnTo>
                    <a:pt x="3399688" y="748690"/>
                  </a:lnTo>
                  <a:lnTo>
                    <a:pt x="3618255" y="1783181"/>
                  </a:lnTo>
                  <a:lnTo>
                    <a:pt x="2726258" y="1445501"/>
                  </a:lnTo>
                  <a:lnTo>
                    <a:pt x="2320353" y="1704238"/>
                  </a:lnTo>
                  <a:lnTo>
                    <a:pt x="3608870" y="1954390"/>
                  </a:lnTo>
                  <a:lnTo>
                    <a:pt x="3002838" y="2194369"/>
                  </a:lnTo>
                  <a:lnTo>
                    <a:pt x="3361093" y="2612085"/>
                  </a:lnTo>
                  <a:lnTo>
                    <a:pt x="3797503" y="2183282"/>
                  </a:lnTo>
                  <a:lnTo>
                    <a:pt x="3747592" y="3093783"/>
                  </a:lnTo>
                  <a:lnTo>
                    <a:pt x="4161294" y="3272561"/>
                  </a:lnTo>
                  <a:lnTo>
                    <a:pt x="4053598" y="2726131"/>
                  </a:lnTo>
                  <a:lnTo>
                    <a:pt x="3979380" y="2353741"/>
                  </a:lnTo>
                  <a:lnTo>
                    <a:pt x="3945280" y="2191385"/>
                  </a:lnTo>
                  <a:lnTo>
                    <a:pt x="3954792" y="2204821"/>
                  </a:lnTo>
                  <a:lnTo>
                    <a:pt x="4024617" y="2240610"/>
                  </a:lnTo>
                  <a:lnTo>
                    <a:pt x="4214761" y="2326881"/>
                  </a:lnTo>
                  <a:lnTo>
                    <a:pt x="4585208" y="2491829"/>
                  </a:lnTo>
                  <a:lnTo>
                    <a:pt x="5026101" y="2367686"/>
                  </a:lnTo>
                  <a:lnTo>
                    <a:pt x="3922661" y="1831086"/>
                  </a:lnTo>
                  <a:lnTo>
                    <a:pt x="5175897" y="1759267"/>
                  </a:lnTo>
                  <a:lnTo>
                    <a:pt x="5253101" y="1123454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8831" y="287673"/>
              <a:ext cx="19957415" cy="11021060"/>
            </a:xfrm>
            <a:custGeom>
              <a:avLst/>
              <a:gdLst/>
              <a:ahLst/>
              <a:cxnLst/>
              <a:rect l="l" t="t" r="r" b="b"/>
              <a:pathLst>
                <a:path w="19957415" h="11021060">
                  <a:moveTo>
                    <a:pt x="2522639" y="4327360"/>
                  </a:moveTo>
                  <a:lnTo>
                    <a:pt x="1069517" y="3850246"/>
                  </a:lnTo>
                  <a:lnTo>
                    <a:pt x="2083676" y="3666426"/>
                  </a:lnTo>
                  <a:lnTo>
                    <a:pt x="1440522" y="2776677"/>
                  </a:lnTo>
                  <a:lnTo>
                    <a:pt x="884478" y="3675977"/>
                  </a:lnTo>
                  <a:lnTo>
                    <a:pt x="472287" y="2815856"/>
                  </a:lnTo>
                  <a:lnTo>
                    <a:pt x="0" y="2722829"/>
                  </a:lnTo>
                  <a:lnTo>
                    <a:pt x="759485" y="3793363"/>
                  </a:lnTo>
                  <a:lnTo>
                    <a:pt x="155371" y="3548583"/>
                  </a:lnTo>
                  <a:lnTo>
                    <a:pt x="126174" y="4098099"/>
                  </a:lnTo>
                  <a:lnTo>
                    <a:pt x="737908" y="4089158"/>
                  </a:lnTo>
                  <a:lnTo>
                    <a:pt x="73228" y="4713414"/>
                  </a:lnTo>
                  <a:lnTo>
                    <a:pt x="249085" y="5128361"/>
                  </a:lnTo>
                  <a:lnTo>
                    <a:pt x="548424" y="4658703"/>
                  </a:lnTo>
                  <a:lnTo>
                    <a:pt x="751814" y="4338066"/>
                  </a:lnTo>
                  <a:lnTo>
                    <a:pt x="839241" y="4197045"/>
                  </a:lnTo>
                  <a:lnTo>
                    <a:pt x="836841" y="4213339"/>
                  </a:lnTo>
                  <a:lnTo>
                    <a:pt x="862660" y="4287444"/>
                  </a:lnTo>
                  <a:lnTo>
                    <a:pt x="940650" y="4481131"/>
                  </a:lnTo>
                  <a:lnTo>
                    <a:pt x="1094765" y="4856213"/>
                  </a:lnTo>
                  <a:lnTo>
                    <a:pt x="1499438" y="5070780"/>
                  </a:lnTo>
                  <a:lnTo>
                    <a:pt x="1071613" y="3920794"/>
                  </a:lnTo>
                  <a:lnTo>
                    <a:pt x="2027847" y="4734039"/>
                  </a:lnTo>
                  <a:lnTo>
                    <a:pt x="2522639" y="4327360"/>
                  </a:lnTo>
                  <a:close/>
                </a:path>
                <a:path w="19957415" h="11021060">
                  <a:moveTo>
                    <a:pt x="3037738" y="6463106"/>
                  </a:moveTo>
                  <a:lnTo>
                    <a:pt x="1657083" y="7121169"/>
                  </a:lnTo>
                  <a:lnTo>
                    <a:pt x="2263876" y="6288011"/>
                  </a:lnTo>
                  <a:lnTo>
                    <a:pt x="1184325" y="6088342"/>
                  </a:lnTo>
                  <a:lnTo>
                    <a:pt x="1402892" y="7122846"/>
                  </a:lnTo>
                  <a:lnTo>
                    <a:pt x="510908" y="6785153"/>
                  </a:lnTo>
                  <a:lnTo>
                    <a:pt x="104990" y="7043902"/>
                  </a:lnTo>
                  <a:lnTo>
                    <a:pt x="1393520" y="7294054"/>
                  </a:lnTo>
                  <a:lnTo>
                    <a:pt x="787476" y="7534021"/>
                  </a:lnTo>
                  <a:lnTo>
                    <a:pt x="1145730" y="7951737"/>
                  </a:lnTo>
                  <a:lnTo>
                    <a:pt x="1582127" y="7522934"/>
                  </a:lnTo>
                  <a:lnTo>
                    <a:pt x="1532229" y="8433435"/>
                  </a:lnTo>
                  <a:lnTo>
                    <a:pt x="1945932" y="8612213"/>
                  </a:lnTo>
                  <a:lnTo>
                    <a:pt x="1838236" y="8065783"/>
                  </a:lnTo>
                  <a:lnTo>
                    <a:pt x="1764017" y="7693406"/>
                  </a:lnTo>
                  <a:lnTo>
                    <a:pt x="1729917" y="7531036"/>
                  </a:lnTo>
                  <a:lnTo>
                    <a:pt x="1739430" y="7544486"/>
                  </a:lnTo>
                  <a:lnTo>
                    <a:pt x="1809267" y="7580262"/>
                  </a:lnTo>
                  <a:lnTo>
                    <a:pt x="1999399" y="7666545"/>
                  </a:lnTo>
                  <a:lnTo>
                    <a:pt x="2369845" y="7831493"/>
                  </a:lnTo>
                  <a:lnTo>
                    <a:pt x="2810738" y="7707350"/>
                  </a:lnTo>
                  <a:lnTo>
                    <a:pt x="1707311" y="7170750"/>
                  </a:lnTo>
                  <a:lnTo>
                    <a:pt x="2960535" y="7098919"/>
                  </a:lnTo>
                  <a:lnTo>
                    <a:pt x="3037738" y="6463106"/>
                  </a:lnTo>
                  <a:close/>
                </a:path>
                <a:path w="19957415" h="11021060">
                  <a:moveTo>
                    <a:pt x="3250615" y="9283255"/>
                  </a:moveTo>
                  <a:lnTo>
                    <a:pt x="1974303" y="9589745"/>
                  </a:lnTo>
                  <a:lnTo>
                    <a:pt x="2426347" y="9120137"/>
                  </a:lnTo>
                  <a:lnTo>
                    <a:pt x="1927174" y="8888501"/>
                  </a:lnTo>
                  <a:lnTo>
                    <a:pt x="1707781" y="9459633"/>
                  </a:lnTo>
                  <a:lnTo>
                    <a:pt x="1375765" y="8610346"/>
                  </a:lnTo>
                  <a:lnTo>
                    <a:pt x="925182" y="8619147"/>
                  </a:lnTo>
                  <a:lnTo>
                    <a:pt x="1249692" y="9071775"/>
                  </a:lnTo>
                  <a:lnTo>
                    <a:pt x="1471587" y="9379890"/>
                  </a:lnTo>
                  <a:lnTo>
                    <a:pt x="1569935" y="9513519"/>
                  </a:lnTo>
                  <a:lnTo>
                    <a:pt x="1555699" y="9505226"/>
                  </a:lnTo>
                  <a:lnTo>
                    <a:pt x="1477314" y="9501607"/>
                  </a:lnTo>
                  <a:lnTo>
                    <a:pt x="1268514" y="9501911"/>
                  </a:lnTo>
                  <a:lnTo>
                    <a:pt x="863015" y="9505353"/>
                  </a:lnTo>
                  <a:lnTo>
                    <a:pt x="513257" y="9801085"/>
                  </a:lnTo>
                  <a:lnTo>
                    <a:pt x="1739861" y="9832022"/>
                  </a:lnTo>
                  <a:lnTo>
                    <a:pt x="629145" y="10416870"/>
                  </a:lnTo>
                  <a:lnTo>
                    <a:pt x="820369" y="11020882"/>
                  </a:lnTo>
                  <a:lnTo>
                    <a:pt x="828001" y="11020882"/>
                  </a:lnTo>
                  <a:lnTo>
                    <a:pt x="1806117" y="9856330"/>
                  </a:lnTo>
                  <a:lnTo>
                    <a:pt x="1599272" y="10866044"/>
                  </a:lnTo>
                  <a:lnTo>
                    <a:pt x="2664472" y="10600258"/>
                  </a:lnTo>
                  <a:lnTo>
                    <a:pt x="2036737" y="9749434"/>
                  </a:lnTo>
                  <a:lnTo>
                    <a:pt x="2988475" y="9686988"/>
                  </a:lnTo>
                  <a:lnTo>
                    <a:pt x="3250615" y="9283255"/>
                  </a:lnTo>
                  <a:close/>
                </a:path>
                <a:path w="19957415" h="11021060">
                  <a:moveTo>
                    <a:pt x="4226026" y="210908"/>
                  </a:moveTo>
                  <a:lnTo>
                    <a:pt x="3058274" y="810260"/>
                  </a:lnTo>
                  <a:lnTo>
                    <a:pt x="3386569" y="247142"/>
                  </a:lnTo>
                  <a:lnTo>
                    <a:pt x="2846806" y="140004"/>
                  </a:lnTo>
                  <a:lnTo>
                    <a:pt x="2768549" y="746798"/>
                  </a:lnTo>
                  <a:lnTo>
                    <a:pt x="2245283" y="0"/>
                  </a:lnTo>
                  <a:lnTo>
                    <a:pt x="1809534" y="114998"/>
                  </a:lnTo>
                  <a:lnTo>
                    <a:pt x="2231796" y="478142"/>
                  </a:lnTo>
                  <a:lnTo>
                    <a:pt x="2520200" y="725119"/>
                  </a:lnTo>
                  <a:lnTo>
                    <a:pt x="2647340" y="831723"/>
                  </a:lnTo>
                  <a:lnTo>
                    <a:pt x="2631541" y="827024"/>
                  </a:lnTo>
                  <a:lnTo>
                    <a:pt x="2554528" y="842035"/>
                  </a:lnTo>
                  <a:lnTo>
                    <a:pt x="2351709" y="891654"/>
                  </a:lnTo>
                  <a:lnTo>
                    <a:pt x="1958505" y="990815"/>
                  </a:lnTo>
                  <a:lnTo>
                    <a:pt x="1688515" y="1360805"/>
                  </a:lnTo>
                  <a:lnTo>
                    <a:pt x="2887700" y="1101064"/>
                  </a:lnTo>
                  <a:lnTo>
                    <a:pt x="1946592" y="1931784"/>
                  </a:lnTo>
                  <a:lnTo>
                    <a:pt x="2278697" y="2479446"/>
                  </a:lnTo>
                  <a:lnTo>
                    <a:pt x="2957817" y="1109027"/>
                  </a:lnTo>
                  <a:lnTo>
                    <a:pt x="2995396" y="2139048"/>
                  </a:lnTo>
                  <a:lnTo>
                    <a:pt x="3967632" y="1629117"/>
                  </a:lnTo>
                  <a:lnTo>
                    <a:pt x="3156661" y="950683"/>
                  </a:lnTo>
                  <a:lnTo>
                    <a:pt x="4066705" y="665149"/>
                  </a:lnTo>
                  <a:lnTo>
                    <a:pt x="4226026" y="210908"/>
                  </a:lnTo>
                  <a:close/>
                </a:path>
                <a:path w="19957415" h="11021060">
                  <a:moveTo>
                    <a:pt x="7135241" y="9782670"/>
                  </a:moveTo>
                  <a:lnTo>
                    <a:pt x="5911278" y="9696539"/>
                  </a:lnTo>
                  <a:lnTo>
                    <a:pt x="7047192" y="9162288"/>
                  </a:lnTo>
                  <a:lnTo>
                    <a:pt x="6881571" y="8543595"/>
                  </a:lnTo>
                  <a:lnTo>
                    <a:pt x="5846178" y="9669272"/>
                  </a:lnTo>
                  <a:lnTo>
                    <a:pt x="6098260" y="8669896"/>
                  </a:lnTo>
                  <a:lnTo>
                    <a:pt x="5022177" y="8887473"/>
                  </a:lnTo>
                  <a:lnTo>
                    <a:pt x="5610974" y="9765678"/>
                  </a:lnTo>
                  <a:lnTo>
                    <a:pt x="4657395" y="9785236"/>
                  </a:lnTo>
                  <a:lnTo>
                    <a:pt x="4377347" y="10176751"/>
                  </a:lnTo>
                  <a:lnTo>
                    <a:pt x="5666143" y="9928034"/>
                  </a:lnTo>
                  <a:lnTo>
                    <a:pt x="5193436" y="10376802"/>
                  </a:lnTo>
                  <a:lnTo>
                    <a:pt x="5681662" y="10630675"/>
                  </a:lnTo>
                  <a:lnTo>
                    <a:pt x="5926544" y="10070008"/>
                  </a:lnTo>
                  <a:lnTo>
                    <a:pt x="6219990" y="10933367"/>
                  </a:lnTo>
                  <a:lnTo>
                    <a:pt x="6670522" y="10944873"/>
                  </a:lnTo>
                  <a:lnTo>
                    <a:pt x="6366713" y="10478084"/>
                  </a:lnTo>
                  <a:lnTo>
                    <a:pt x="6158916" y="10160292"/>
                  </a:lnTo>
                  <a:lnTo>
                    <a:pt x="6066675" y="10022370"/>
                  </a:lnTo>
                  <a:lnTo>
                    <a:pt x="6080531" y="10031298"/>
                  </a:lnTo>
                  <a:lnTo>
                    <a:pt x="6158674" y="10038448"/>
                  </a:lnTo>
                  <a:lnTo>
                    <a:pt x="6367272" y="10047541"/>
                  </a:lnTo>
                  <a:lnTo>
                    <a:pt x="6772516" y="10062350"/>
                  </a:lnTo>
                  <a:lnTo>
                    <a:pt x="7135241" y="9782670"/>
                  </a:lnTo>
                  <a:close/>
                </a:path>
                <a:path w="19957415" h="11021060">
                  <a:moveTo>
                    <a:pt x="10972444" y="6443866"/>
                  </a:moveTo>
                  <a:lnTo>
                    <a:pt x="10932655" y="5346738"/>
                  </a:lnTo>
                  <a:lnTo>
                    <a:pt x="9970414" y="5784964"/>
                  </a:lnTo>
                  <a:lnTo>
                    <a:pt x="10106127" y="4840884"/>
                  </a:lnTo>
                  <a:lnTo>
                    <a:pt x="9765322" y="4500931"/>
                  </a:lnTo>
                  <a:lnTo>
                    <a:pt x="9801263" y="5813018"/>
                  </a:lnTo>
                  <a:lnTo>
                    <a:pt x="9435287" y="5273637"/>
                  </a:lnTo>
                  <a:lnTo>
                    <a:pt x="9105443" y="5714123"/>
                  </a:lnTo>
                  <a:lnTo>
                    <a:pt x="9618853" y="6046889"/>
                  </a:lnTo>
                  <a:lnTo>
                    <a:pt x="8719287" y="6196101"/>
                  </a:lnTo>
                  <a:lnTo>
                    <a:pt x="8634692" y="6638760"/>
                  </a:lnTo>
                  <a:lnTo>
                    <a:pt x="9144648" y="6414871"/>
                  </a:lnTo>
                  <a:lnTo>
                    <a:pt x="9492005" y="6261481"/>
                  </a:lnTo>
                  <a:lnTo>
                    <a:pt x="9643072" y="6192888"/>
                  </a:lnTo>
                  <a:lnTo>
                    <a:pt x="9632010" y="6205105"/>
                  </a:lnTo>
                  <a:lnTo>
                    <a:pt x="9612274" y="6281039"/>
                  </a:lnTo>
                  <a:lnTo>
                    <a:pt x="9569386" y="6485395"/>
                  </a:lnTo>
                  <a:lnTo>
                    <a:pt x="9488907" y="6882841"/>
                  </a:lnTo>
                  <a:lnTo>
                    <a:pt x="9705924" y="7286193"/>
                  </a:lnTo>
                  <a:lnTo>
                    <a:pt x="9989833" y="6092507"/>
                  </a:lnTo>
                  <a:lnTo>
                    <a:pt x="10332364" y="7300150"/>
                  </a:lnTo>
                  <a:lnTo>
                    <a:pt x="10969752" y="7237285"/>
                  </a:lnTo>
                  <a:lnTo>
                    <a:pt x="10027310" y="6032703"/>
                  </a:lnTo>
                  <a:lnTo>
                    <a:pt x="10972444" y="6443866"/>
                  </a:lnTo>
                  <a:close/>
                </a:path>
                <a:path w="19957415" h="11021060">
                  <a:moveTo>
                    <a:pt x="11278324" y="1615097"/>
                  </a:moveTo>
                  <a:lnTo>
                    <a:pt x="9897669" y="2273147"/>
                  </a:lnTo>
                  <a:lnTo>
                    <a:pt x="10504462" y="1439989"/>
                  </a:lnTo>
                  <a:lnTo>
                    <a:pt x="9424911" y="1240332"/>
                  </a:lnTo>
                  <a:lnTo>
                    <a:pt x="9643478" y="2274824"/>
                  </a:lnTo>
                  <a:lnTo>
                    <a:pt x="8751494" y="1937131"/>
                  </a:lnTo>
                  <a:lnTo>
                    <a:pt x="8345576" y="2195880"/>
                  </a:lnTo>
                  <a:lnTo>
                    <a:pt x="9634106" y="2446032"/>
                  </a:lnTo>
                  <a:lnTo>
                    <a:pt x="9028062" y="2685999"/>
                  </a:lnTo>
                  <a:lnTo>
                    <a:pt x="9386316" y="3103715"/>
                  </a:lnTo>
                  <a:lnTo>
                    <a:pt x="9822726" y="2674912"/>
                  </a:lnTo>
                  <a:lnTo>
                    <a:pt x="9772815" y="3585413"/>
                  </a:lnTo>
                  <a:lnTo>
                    <a:pt x="10186518" y="3764203"/>
                  </a:lnTo>
                  <a:lnTo>
                    <a:pt x="10078822" y="3217773"/>
                  </a:lnTo>
                  <a:lnTo>
                    <a:pt x="10004615" y="2845384"/>
                  </a:lnTo>
                  <a:lnTo>
                    <a:pt x="9970503" y="2683014"/>
                  </a:lnTo>
                  <a:lnTo>
                    <a:pt x="9980016" y="2696464"/>
                  </a:lnTo>
                  <a:lnTo>
                    <a:pt x="10049853" y="2732240"/>
                  </a:lnTo>
                  <a:lnTo>
                    <a:pt x="10239985" y="2818523"/>
                  </a:lnTo>
                  <a:lnTo>
                    <a:pt x="10610444" y="2983471"/>
                  </a:lnTo>
                  <a:lnTo>
                    <a:pt x="11051324" y="2859328"/>
                  </a:lnTo>
                  <a:lnTo>
                    <a:pt x="9947897" y="2322728"/>
                  </a:lnTo>
                  <a:lnTo>
                    <a:pt x="11201121" y="2250910"/>
                  </a:lnTo>
                  <a:lnTo>
                    <a:pt x="11278324" y="1615097"/>
                  </a:lnTo>
                  <a:close/>
                </a:path>
                <a:path w="19957415" h="11021060">
                  <a:moveTo>
                    <a:pt x="18684799" y="646722"/>
                  </a:moveTo>
                  <a:lnTo>
                    <a:pt x="18588711" y="206425"/>
                  </a:lnTo>
                  <a:lnTo>
                    <a:pt x="18207686" y="612622"/>
                  </a:lnTo>
                  <a:lnTo>
                    <a:pt x="17948504" y="890130"/>
                  </a:lnTo>
                  <a:lnTo>
                    <a:pt x="17836528" y="1012545"/>
                  </a:lnTo>
                  <a:lnTo>
                    <a:pt x="17841900" y="996962"/>
                  </a:lnTo>
                  <a:lnTo>
                    <a:pt x="17830229" y="919365"/>
                  </a:lnTo>
                  <a:lnTo>
                    <a:pt x="17789386" y="714603"/>
                  </a:lnTo>
                  <a:lnTo>
                    <a:pt x="17707280" y="317487"/>
                  </a:lnTo>
                  <a:lnTo>
                    <a:pt x="17349267" y="31800"/>
                  </a:lnTo>
                  <a:lnTo>
                    <a:pt x="17557065" y="1241056"/>
                  </a:lnTo>
                  <a:lnTo>
                    <a:pt x="16767696" y="265010"/>
                  </a:lnTo>
                  <a:lnTo>
                    <a:pt x="16206242" y="573201"/>
                  </a:lnTo>
                  <a:lnTo>
                    <a:pt x="17546079" y="1310779"/>
                  </a:lnTo>
                  <a:lnTo>
                    <a:pt x="16515410" y="1303909"/>
                  </a:lnTo>
                  <a:lnTo>
                    <a:pt x="16982948" y="2297226"/>
                  </a:lnTo>
                  <a:lnTo>
                    <a:pt x="17695710" y="1516253"/>
                  </a:lnTo>
                  <a:lnTo>
                    <a:pt x="17941748" y="2437752"/>
                  </a:lnTo>
                  <a:lnTo>
                    <a:pt x="18388686" y="2616530"/>
                  </a:lnTo>
                  <a:lnTo>
                    <a:pt x="17840249" y="1424012"/>
                  </a:lnTo>
                  <a:lnTo>
                    <a:pt x="18388673" y="1776285"/>
                  </a:lnTo>
                  <a:lnTo>
                    <a:pt x="18518988" y="1241640"/>
                  </a:lnTo>
                  <a:lnTo>
                    <a:pt x="17916144" y="1137297"/>
                  </a:lnTo>
                  <a:lnTo>
                    <a:pt x="18684799" y="646722"/>
                  </a:lnTo>
                  <a:close/>
                </a:path>
                <a:path w="19957415" h="11021060">
                  <a:moveTo>
                    <a:pt x="19889369" y="5359514"/>
                  </a:moveTo>
                  <a:lnTo>
                    <a:pt x="18781535" y="4305046"/>
                  </a:lnTo>
                  <a:lnTo>
                    <a:pt x="19776479" y="4574159"/>
                  </a:lnTo>
                  <a:lnTo>
                    <a:pt x="19577317" y="3494519"/>
                  </a:lnTo>
                  <a:lnTo>
                    <a:pt x="18689168" y="4068216"/>
                  </a:lnTo>
                  <a:lnTo>
                    <a:pt x="18685917" y="3114446"/>
                  </a:lnTo>
                  <a:lnTo>
                    <a:pt x="18299240" y="2827756"/>
                  </a:lnTo>
                  <a:lnTo>
                    <a:pt x="18525909" y="4120616"/>
                  </a:lnTo>
                  <a:lnTo>
                    <a:pt x="18085270" y="3640302"/>
                  </a:lnTo>
                  <a:lnTo>
                    <a:pt x="17823104" y="4124121"/>
                  </a:lnTo>
                  <a:lnTo>
                    <a:pt x="18379504" y="4378553"/>
                  </a:lnTo>
                  <a:lnTo>
                    <a:pt x="17511243" y="4657204"/>
                  </a:lnTo>
                  <a:lnTo>
                    <a:pt x="17492053" y="5107470"/>
                  </a:lnTo>
                  <a:lnTo>
                    <a:pt x="17963947" y="4811687"/>
                  </a:lnTo>
                  <a:lnTo>
                    <a:pt x="18285257" y="4609338"/>
                  </a:lnTo>
                  <a:lnTo>
                    <a:pt x="18424729" y="4519473"/>
                  </a:lnTo>
                  <a:lnTo>
                    <a:pt x="18415559" y="4533176"/>
                  </a:lnTo>
                  <a:lnTo>
                    <a:pt x="18407088" y="4611179"/>
                  </a:lnTo>
                  <a:lnTo>
                    <a:pt x="18394426" y="4819599"/>
                  </a:lnTo>
                  <a:lnTo>
                    <a:pt x="18372697" y="5224526"/>
                  </a:lnTo>
                  <a:lnTo>
                    <a:pt x="18646140" y="5591962"/>
                  </a:lnTo>
                  <a:lnTo>
                    <a:pt x="18753163" y="4369651"/>
                  </a:lnTo>
                  <a:lnTo>
                    <a:pt x="19267932" y="5514543"/>
                  </a:lnTo>
                  <a:lnTo>
                    <a:pt x="19889369" y="5359514"/>
                  </a:lnTo>
                  <a:close/>
                </a:path>
                <a:path w="19957415" h="11021060">
                  <a:moveTo>
                    <a:pt x="19957390" y="8715502"/>
                  </a:moveTo>
                  <a:lnTo>
                    <a:pt x="18737085" y="8587676"/>
                  </a:lnTo>
                  <a:lnTo>
                    <a:pt x="19890575" y="8092491"/>
                  </a:lnTo>
                  <a:lnTo>
                    <a:pt x="19746151" y="7468502"/>
                  </a:lnTo>
                  <a:lnTo>
                    <a:pt x="18672963" y="8558212"/>
                  </a:lnTo>
                  <a:lnTo>
                    <a:pt x="18958992" y="7567993"/>
                  </a:lnTo>
                  <a:lnTo>
                    <a:pt x="18484215" y="7647241"/>
                  </a:lnTo>
                  <a:lnTo>
                    <a:pt x="18484215" y="8810663"/>
                  </a:lnTo>
                  <a:lnTo>
                    <a:pt x="18077942" y="9170822"/>
                  </a:lnTo>
                  <a:lnTo>
                    <a:pt x="17943856" y="8895944"/>
                  </a:lnTo>
                  <a:lnTo>
                    <a:pt x="18484215" y="8810663"/>
                  </a:lnTo>
                  <a:lnTo>
                    <a:pt x="18484215" y="7647241"/>
                  </a:lnTo>
                  <a:lnTo>
                    <a:pt x="17876114" y="7748740"/>
                  </a:lnTo>
                  <a:lnTo>
                    <a:pt x="18434596" y="8646528"/>
                  </a:lnTo>
                  <a:lnTo>
                    <a:pt x="17480915" y="8633523"/>
                  </a:lnTo>
                  <a:lnTo>
                    <a:pt x="17187672" y="9015260"/>
                  </a:lnTo>
                  <a:lnTo>
                    <a:pt x="17666843" y="8939657"/>
                  </a:lnTo>
                  <a:lnTo>
                    <a:pt x="17157548" y="9513545"/>
                  </a:lnTo>
                  <a:lnTo>
                    <a:pt x="16898697" y="8595563"/>
                  </a:lnTo>
                  <a:lnTo>
                    <a:pt x="16449307" y="8423046"/>
                  </a:lnTo>
                  <a:lnTo>
                    <a:pt x="17014317" y="9607791"/>
                  </a:lnTo>
                  <a:lnTo>
                    <a:pt x="16461029" y="9263202"/>
                  </a:lnTo>
                  <a:lnTo>
                    <a:pt x="16338182" y="9799612"/>
                  </a:lnTo>
                  <a:lnTo>
                    <a:pt x="16942423" y="9895535"/>
                  </a:lnTo>
                  <a:lnTo>
                    <a:pt x="16180677" y="10396779"/>
                  </a:lnTo>
                  <a:lnTo>
                    <a:pt x="16282899" y="10835716"/>
                  </a:lnTo>
                  <a:lnTo>
                    <a:pt x="16658222" y="10424223"/>
                  </a:lnTo>
                  <a:lnTo>
                    <a:pt x="16913505" y="10143147"/>
                  </a:lnTo>
                  <a:lnTo>
                    <a:pt x="17023766" y="10019170"/>
                  </a:lnTo>
                  <a:lnTo>
                    <a:pt x="17018623" y="10034829"/>
                  </a:lnTo>
                  <a:lnTo>
                    <a:pt x="17031373" y="10112248"/>
                  </a:lnTo>
                  <a:lnTo>
                    <a:pt x="17075061" y="10316439"/>
                  </a:lnTo>
                  <a:lnTo>
                    <a:pt x="17162691" y="10712361"/>
                  </a:lnTo>
                  <a:lnTo>
                    <a:pt x="17524641" y="10993031"/>
                  </a:lnTo>
                  <a:lnTo>
                    <a:pt x="17300029" y="9786785"/>
                  </a:lnTo>
                  <a:lnTo>
                    <a:pt x="18102911" y="10751731"/>
                  </a:lnTo>
                  <a:lnTo>
                    <a:pt x="18660021" y="10435755"/>
                  </a:lnTo>
                  <a:lnTo>
                    <a:pt x="17310037" y="9716922"/>
                  </a:lnTo>
                  <a:lnTo>
                    <a:pt x="18340693" y="9709429"/>
                  </a:lnTo>
                  <a:lnTo>
                    <a:pt x="18157508" y="9333928"/>
                  </a:lnTo>
                  <a:lnTo>
                    <a:pt x="18475744" y="9513430"/>
                  </a:lnTo>
                  <a:lnTo>
                    <a:pt x="18739612" y="8961437"/>
                  </a:lnTo>
                  <a:lnTo>
                    <a:pt x="19003430" y="9834321"/>
                  </a:lnTo>
                  <a:lnTo>
                    <a:pt x="19453302" y="9861182"/>
                  </a:lnTo>
                  <a:lnTo>
                    <a:pt x="19165596" y="9384309"/>
                  </a:lnTo>
                  <a:lnTo>
                    <a:pt x="18968759" y="9059608"/>
                  </a:lnTo>
                  <a:lnTo>
                    <a:pt x="18881281" y="8918626"/>
                  </a:lnTo>
                  <a:lnTo>
                    <a:pt x="18894819" y="8928024"/>
                  </a:lnTo>
                  <a:lnTo>
                    <a:pt x="18972670" y="8937828"/>
                  </a:lnTo>
                  <a:lnTo>
                    <a:pt x="19180836" y="8954033"/>
                  </a:lnTo>
                  <a:lnTo>
                    <a:pt x="19585344" y="8982659"/>
                  </a:lnTo>
                  <a:lnTo>
                    <a:pt x="19957390" y="8715502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4392180" y="3863002"/>
              <a:ext cx="2933065" cy="2524125"/>
            </a:xfrm>
            <a:custGeom>
              <a:avLst/>
              <a:gdLst/>
              <a:ahLst/>
              <a:cxnLst/>
              <a:rect l="l" t="t" r="r" b="b"/>
              <a:pathLst>
                <a:path w="2933065" h="2524125">
                  <a:moveTo>
                    <a:pt x="1079338" y="0"/>
                  </a:moveTo>
                  <a:lnTo>
                    <a:pt x="1297908" y="1034492"/>
                  </a:lnTo>
                  <a:lnTo>
                    <a:pt x="405914" y="696806"/>
                  </a:lnTo>
                  <a:lnTo>
                    <a:pt x="0" y="955552"/>
                  </a:lnTo>
                  <a:lnTo>
                    <a:pt x="1288526" y="1205701"/>
                  </a:lnTo>
                  <a:lnTo>
                    <a:pt x="682492" y="1445673"/>
                  </a:lnTo>
                  <a:lnTo>
                    <a:pt x="1040743" y="1863388"/>
                  </a:lnTo>
                  <a:lnTo>
                    <a:pt x="1477148" y="1434584"/>
                  </a:lnTo>
                  <a:lnTo>
                    <a:pt x="1427244" y="2345090"/>
                  </a:lnTo>
                  <a:lnTo>
                    <a:pt x="1840938" y="2523870"/>
                  </a:lnTo>
                  <a:lnTo>
                    <a:pt x="1733249" y="1977441"/>
                  </a:lnTo>
                  <a:lnTo>
                    <a:pt x="1659034" y="1605055"/>
                  </a:lnTo>
                  <a:lnTo>
                    <a:pt x="1624924" y="1442689"/>
                  </a:lnTo>
                  <a:lnTo>
                    <a:pt x="1634440" y="1456135"/>
                  </a:lnTo>
                  <a:lnTo>
                    <a:pt x="1704272" y="1491915"/>
                  </a:lnTo>
                  <a:lnTo>
                    <a:pt x="1894415" y="1578194"/>
                  </a:lnTo>
                  <a:lnTo>
                    <a:pt x="2264862" y="1743140"/>
                  </a:lnTo>
                  <a:lnTo>
                    <a:pt x="2705750" y="1618997"/>
                  </a:lnTo>
                  <a:lnTo>
                    <a:pt x="1602317" y="1082396"/>
                  </a:lnTo>
                  <a:lnTo>
                    <a:pt x="2855546" y="1010576"/>
                  </a:lnTo>
                  <a:lnTo>
                    <a:pt x="2932748" y="374763"/>
                  </a:lnTo>
                  <a:lnTo>
                    <a:pt x="1552099" y="1032816"/>
                  </a:lnTo>
                  <a:lnTo>
                    <a:pt x="2158887" y="199658"/>
                  </a:lnTo>
                  <a:lnTo>
                    <a:pt x="1079338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418315" y="261041"/>
              <a:ext cx="9328150" cy="2524125"/>
            </a:xfrm>
            <a:custGeom>
              <a:avLst/>
              <a:gdLst/>
              <a:ahLst/>
              <a:cxnLst/>
              <a:rect l="l" t="t" r="r" b="b"/>
              <a:pathLst>
                <a:path w="9328150" h="2524125">
                  <a:moveTo>
                    <a:pt x="2932760" y="374764"/>
                  </a:moveTo>
                  <a:lnTo>
                    <a:pt x="1552105" y="1032814"/>
                  </a:lnTo>
                  <a:lnTo>
                    <a:pt x="2158898" y="199656"/>
                  </a:lnTo>
                  <a:lnTo>
                    <a:pt x="1079347" y="0"/>
                  </a:lnTo>
                  <a:lnTo>
                    <a:pt x="1297914" y="1034491"/>
                  </a:lnTo>
                  <a:lnTo>
                    <a:pt x="405917" y="696810"/>
                  </a:lnTo>
                  <a:lnTo>
                    <a:pt x="0" y="955560"/>
                  </a:lnTo>
                  <a:lnTo>
                    <a:pt x="1288529" y="1205699"/>
                  </a:lnTo>
                  <a:lnTo>
                    <a:pt x="682498" y="1445679"/>
                  </a:lnTo>
                  <a:lnTo>
                    <a:pt x="1040752" y="1863394"/>
                  </a:lnTo>
                  <a:lnTo>
                    <a:pt x="1477149" y="1434592"/>
                  </a:lnTo>
                  <a:lnTo>
                    <a:pt x="1427251" y="2345093"/>
                  </a:lnTo>
                  <a:lnTo>
                    <a:pt x="1840941" y="2523871"/>
                  </a:lnTo>
                  <a:lnTo>
                    <a:pt x="1733257" y="1977440"/>
                  </a:lnTo>
                  <a:lnTo>
                    <a:pt x="1659039" y="1605064"/>
                  </a:lnTo>
                  <a:lnTo>
                    <a:pt x="1624926" y="1442694"/>
                  </a:lnTo>
                  <a:lnTo>
                    <a:pt x="1634451" y="1456143"/>
                  </a:lnTo>
                  <a:lnTo>
                    <a:pt x="1704276" y="1491919"/>
                  </a:lnTo>
                  <a:lnTo>
                    <a:pt x="1894420" y="1578203"/>
                  </a:lnTo>
                  <a:lnTo>
                    <a:pt x="2264867" y="1743138"/>
                  </a:lnTo>
                  <a:lnTo>
                    <a:pt x="2705760" y="1618996"/>
                  </a:lnTo>
                  <a:lnTo>
                    <a:pt x="1602320" y="1082395"/>
                  </a:lnTo>
                  <a:lnTo>
                    <a:pt x="2855557" y="1010577"/>
                  </a:lnTo>
                  <a:lnTo>
                    <a:pt x="2932760" y="374764"/>
                  </a:lnTo>
                  <a:close/>
                </a:path>
                <a:path w="9328150" h="2524125">
                  <a:moveTo>
                    <a:pt x="9327528" y="42760"/>
                  </a:moveTo>
                  <a:lnTo>
                    <a:pt x="8215782" y="740537"/>
                  </a:lnTo>
                  <a:lnTo>
                    <a:pt x="8494306" y="151218"/>
                  </a:lnTo>
                  <a:lnTo>
                    <a:pt x="7947330" y="91008"/>
                  </a:lnTo>
                  <a:lnTo>
                    <a:pt x="7921663" y="702271"/>
                  </a:lnTo>
                  <a:lnTo>
                    <a:pt x="7335977" y="3365"/>
                  </a:lnTo>
                  <a:lnTo>
                    <a:pt x="6911759" y="155498"/>
                  </a:lnTo>
                  <a:lnTo>
                    <a:pt x="7363739" y="480898"/>
                  </a:lnTo>
                  <a:lnTo>
                    <a:pt x="7672375" y="702094"/>
                  </a:lnTo>
                  <a:lnTo>
                    <a:pt x="7808227" y="797344"/>
                  </a:lnTo>
                  <a:lnTo>
                    <a:pt x="7792085" y="794029"/>
                  </a:lnTo>
                  <a:lnTo>
                    <a:pt x="7716647" y="815619"/>
                  </a:lnTo>
                  <a:lnTo>
                    <a:pt x="7518857" y="882535"/>
                  </a:lnTo>
                  <a:lnTo>
                    <a:pt x="7135660" y="1015212"/>
                  </a:lnTo>
                  <a:lnTo>
                    <a:pt x="6898576" y="1407096"/>
                  </a:lnTo>
                  <a:lnTo>
                    <a:pt x="8070901" y="1044968"/>
                  </a:lnTo>
                  <a:lnTo>
                    <a:pt x="7204900" y="1953704"/>
                  </a:lnTo>
                  <a:lnTo>
                    <a:pt x="7582967" y="2470696"/>
                  </a:lnTo>
                  <a:lnTo>
                    <a:pt x="8141449" y="1046861"/>
                  </a:lnTo>
                  <a:lnTo>
                    <a:pt x="8267662" y="2069795"/>
                  </a:lnTo>
                  <a:lnTo>
                    <a:pt x="9192336" y="1477962"/>
                  </a:lnTo>
                  <a:lnTo>
                    <a:pt x="8325904" y="871956"/>
                  </a:lnTo>
                  <a:lnTo>
                    <a:pt x="9207932" y="509041"/>
                  </a:lnTo>
                  <a:lnTo>
                    <a:pt x="9327528" y="4276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0387118" y="1612516"/>
              <a:ext cx="9099550" cy="9288145"/>
            </a:xfrm>
            <a:custGeom>
              <a:avLst/>
              <a:gdLst/>
              <a:ahLst/>
              <a:cxnLst/>
              <a:rect l="l" t="t" r="r" b="b"/>
              <a:pathLst>
                <a:path w="9099550" h="9288145">
                  <a:moveTo>
                    <a:pt x="9099199" y="0"/>
                  </a:moveTo>
                  <a:lnTo>
                    <a:pt x="0" y="0"/>
                  </a:lnTo>
                  <a:lnTo>
                    <a:pt x="0" y="9287675"/>
                  </a:lnTo>
                  <a:lnTo>
                    <a:pt x="9099199" y="9287675"/>
                  </a:lnTo>
                  <a:lnTo>
                    <a:pt x="90991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0807738" y="1793906"/>
              <a:ext cx="267335" cy="363220"/>
            </a:xfrm>
            <a:custGeom>
              <a:avLst/>
              <a:gdLst/>
              <a:ahLst/>
              <a:cxnLst/>
              <a:rect l="l" t="t" r="r" b="b"/>
              <a:pathLst>
                <a:path w="267334" h="363219">
                  <a:moveTo>
                    <a:pt x="266814" y="0"/>
                  </a:moveTo>
                  <a:lnTo>
                    <a:pt x="226504" y="0"/>
                  </a:lnTo>
                  <a:lnTo>
                    <a:pt x="226504" y="147320"/>
                  </a:lnTo>
                  <a:lnTo>
                    <a:pt x="40297" y="147320"/>
                  </a:lnTo>
                  <a:lnTo>
                    <a:pt x="40297" y="0"/>
                  </a:lnTo>
                  <a:lnTo>
                    <a:pt x="0" y="0"/>
                  </a:lnTo>
                  <a:lnTo>
                    <a:pt x="0" y="147320"/>
                  </a:lnTo>
                  <a:lnTo>
                    <a:pt x="0" y="185420"/>
                  </a:lnTo>
                  <a:lnTo>
                    <a:pt x="0" y="363220"/>
                  </a:lnTo>
                  <a:lnTo>
                    <a:pt x="40297" y="363220"/>
                  </a:lnTo>
                  <a:lnTo>
                    <a:pt x="40297" y="185420"/>
                  </a:lnTo>
                  <a:lnTo>
                    <a:pt x="226504" y="185420"/>
                  </a:lnTo>
                  <a:lnTo>
                    <a:pt x="226504" y="363220"/>
                  </a:lnTo>
                  <a:lnTo>
                    <a:pt x="266814" y="363220"/>
                  </a:lnTo>
                  <a:lnTo>
                    <a:pt x="266814" y="185420"/>
                  </a:lnTo>
                  <a:lnTo>
                    <a:pt x="266814" y="147320"/>
                  </a:lnTo>
                  <a:lnTo>
                    <a:pt x="26681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144246" y="1925669"/>
              <a:ext cx="239584" cy="237940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11570526" y="1931129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5" h="226060">
                  <a:moveTo>
                    <a:pt x="18186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64" y="226060"/>
                  </a:lnTo>
                  <a:lnTo>
                    <a:pt x="181864" y="35560"/>
                  </a:lnTo>
                  <a:lnTo>
                    <a:pt x="1818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812310" y="1925669"/>
              <a:ext cx="226516" cy="237940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2112887" y="1925669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10">
                  <a:moveTo>
                    <a:pt x="39202" y="5455"/>
                  </a:moveTo>
                  <a:lnTo>
                    <a:pt x="0" y="5455"/>
                  </a:lnTo>
                  <a:lnTo>
                    <a:pt x="0" y="358826"/>
                  </a:lnTo>
                  <a:lnTo>
                    <a:pt x="39202" y="358826"/>
                  </a:lnTo>
                  <a:lnTo>
                    <a:pt x="39202" y="199826"/>
                  </a:lnTo>
                  <a:lnTo>
                    <a:pt x="91038" y="199826"/>
                  </a:lnTo>
                  <a:lnTo>
                    <a:pt x="57987" y="178874"/>
                  </a:lnTo>
                  <a:lnTo>
                    <a:pt x="38413" y="136559"/>
                  </a:lnTo>
                  <a:lnTo>
                    <a:pt x="38334" y="136246"/>
                  </a:lnTo>
                  <a:lnTo>
                    <a:pt x="37067" y="119797"/>
                  </a:lnTo>
                  <a:lnTo>
                    <a:pt x="37025" y="119242"/>
                  </a:lnTo>
                  <a:lnTo>
                    <a:pt x="38429" y="101215"/>
                  </a:lnTo>
                  <a:lnTo>
                    <a:pt x="59893" y="57725"/>
                  </a:lnTo>
                  <a:lnTo>
                    <a:pt x="95512" y="37035"/>
                  </a:lnTo>
                  <a:lnTo>
                    <a:pt x="39202" y="37035"/>
                  </a:lnTo>
                  <a:lnTo>
                    <a:pt x="39202" y="5455"/>
                  </a:lnTo>
                  <a:close/>
                </a:path>
                <a:path w="226695" h="359410">
                  <a:moveTo>
                    <a:pt x="91038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1"/>
                  </a:lnTo>
                  <a:lnTo>
                    <a:pt x="162669" y="229303"/>
                  </a:lnTo>
                  <a:lnTo>
                    <a:pt x="181148" y="218499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38" y="199826"/>
                  </a:lnTo>
                  <a:close/>
                </a:path>
                <a:path w="226695" h="359410">
                  <a:moveTo>
                    <a:pt x="195986" y="34857"/>
                  </a:moveTo>
                  <a:lnTo>
                    <a:pt x="112164" y="34857"/>
                  </a:lnTo>
                  <a:lnTo>
                    <a:pt x="126423" y="36285"/>
                  </a:lnTo>
                  <a:lnTo>
                    <a:pt x="139799" y="40570"/>
                  </a:lnTo>
                  <a:lnTo>
                    <a:pt x="152291" y="47716"/>
                  </a:lnTo>
                  <a:lnTo>
                    <a:pt x="163900" y="57725"/>
                  </a:lnTo>
                  <a:lnTo>
                    <a:pt x="173666" y="70176"/>
                  </a:lnTo>
                  <a:lnTo>
                    <a:pt x="180575" y="84534"/>
                  </a:lnTo>
                  <a:lnTo>
                    <a:pt x="180642" y="84674"/>
                  </a:lnTo>
                  <a:lnTo>
                    <a:pt x="184749" y="100901"/>
                  </a:lnTo>
                  <a:lnTo>
                    <a:pt x="184828" y="101215"/>
                  </a:lnTo>
                  <a:lnTo>
                    <a:pt x="186183" y="119242"/>
                  </a:lnTo>
                  <a:lnTo>
                    <a:pt x="186224" y="119797"/>
                  </a:lnTo>
                  <a:lnTo>
                    <a:pt x="184986" y="136246"/>
                  </a:lnTo>
                  <a:lnTo>
                    <a:pt x="184963" y="136559"/>
                  </a:lnTo>
                  <a:lnTo>
                    <a:pt x="166078" y="178874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6" y="185182"/>
                  </a:lnTo>
                  <a:lnTo>
                    <a:pt x="219160" y="165189"/>
                  </a:lnTo>
                  <a:lnTo>
                    <a:pt x="224670" y="143393"/>
                  </a:lnTo>
                  <a:lnTo>
                    <a:pt x="226506" y="119797"/>
                  </a:lnTo>
                  <a:lnTo>
                    <a:pt x="224651" y="96363"/>
                  </a:lnTo>
                  <a:lnTo>
                    <a:pt x="219086" y="74531"/>
                  </a:lnTo>
                  <a:lnTo>
                    <a:pt x="209812" y="54302"/>
                  </a:lnTo>
                  <a:lnTo>
                    <a:pt x="196831" y="35674"/>
                  </a:lnTo>
                  <a:lnTo>
                    <a:pt x="195986" y="34857"/>
                  </a:lnTo>
                  <a:close/>
                </a:path>
                <a:path w="226695" h="359410">
                  <a:moveTo>
                    <a:pt x="116520" y="0"/>
                  </a:moveTo>
                  <a:lnTo>
                    <a:pt x="93928" y="2314"/>
                  </a:lnTo>
                  <a:lnTo>
                    <a:pt x="73510" y="9258"/>
                  </a:lnTo>
                  <a:lnTo>
                    <a:pt x="55268" y="20832"/>
                  </a:lnTo>
                  <a:lnTo>
                    <a:pt x="39202" y="37035"/>
                  </a:lnTo>
                  <a:lnTo>
                    <a:pt x="95512" y="37035"/>
                  </a:lnTo>
                  <a:lnTo>
                    <a:pt x="97871" y="36285"/>
                  </a:lnTo>
                  <a:lnTo>
                    <a:pt x="112164" y="34857"/>
                  </a:lnTo>
                  <a:lnTo>
                    <a:pt x="195986" y="34857"/>
                  </a:lnTo>
                  <a:lnTo>
                    <a:pt x="180685" y="20068"/>
                  </a:lnTo>
                  <a:lnTo>
                    <a:pt x="161917" y="8919"/>
                  </a:lnTo>
                  <a:lnTo>
                    <a:pt x="140799" y="2314"/>
                  </a:lnTo>
                  <a:lnTo>
                    <a:pt x="141439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385068" y="1925669"/>
              <a:ext cx="226516" cy="237940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652933" y="1931124"/>
              <a:ext cx="203637" cy="227050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897953" y="1931124"/>
              <a:ext cx="203637" cy="227050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3161505" y="1925679"/>
              <a:ext cx="216160" cy="237929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404848" y="1931124"/>
              <a:ext cx="203637" cy="227050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682578" y="1931124"/>
              <a:ext cx="165513" cy="225961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13900404" y="1931028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145412" y="1925669"/>
              <a:ext cx="239584" cy="237940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571661" y="1931124"/>
              <a:ext cx="174235" cy="225961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4791675" y="1925669"/>
              <a:ext cx="239584" cy="237940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076923" y="1925679"/>
              <a:ext cx="184036" cy="237929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15320886" y="1913705"/>
              <a:ext cx="453390" cy="259715"/>
            </a:xfrm>
            <a:custGeom>
              <a:avLst/>
              <a:gdLst/>
              <a:ahLst/>
              <a:cxnLst/>
              <a:rect l="l" t="t" r="r" b="b"/>
              <a:pathLst>
                <a:path w="453390" h="259714">
                  <a:moveTo>
                    <a:pt x="185127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204" y="11003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27" y="243382"/>
                  </a:lnTo>
                  <a:lnTo>
                    <a:pt x="185127" y="145592"/>
                  </a:lnTo>
                  <a:lnTo>
                    <a:pt x="185127" y="110032"/>
                  </a:lnTo>
                  <a:lnTo>
                    <a:pt x="185127" y="17322"/>
                  </a:lnTo>
                  <a:close/>
                </a:path>
                <a:path w="453390" h="259714">
                  <a:moveTo>
                    <a:pt x="452996" y="0"/>
                  </a:moveTo>
                  <a:lnTo>
                    <a:pt x="298361" y="166611"/>
                  </a:lnTo>
                  <a:lnTo>
                    <a:pt x="298361" y="17424"/>
                  </a:lnTo>
                  <a:lnTo>
                    <a:pt x="259156" y="17424"/>
                  </a:lnTo>
                  <a:lnTo>
                    <a:pt x="259156" y="259181"/>
                  </a:lnTo>
                  <a:lnTo>
                    <a:pt x="413791" y="92570"/>
                  </a:lnTo>
                  <a:lnTo>
                    <a:pt x="413791" y="243382"/>
                  </a:lnTo>
                  <a:lnTo>
                    <a:pt x="452996" y="243382"/>
                  </a:lnTo>
                  <a:lnTo>
                    <a:pt x="4529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847998" y="1931124"/>
              <a:ext cx="190570" cy="225961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6190397" y="1925679"/>
              <a:ext cx="184580" cy="237929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16420757" y="1793919"/>
              <a:ext cx="662305" cy="490855"/>
            </a:xfrm>
            <a:custGeom>
              <a:avLst/>
              <a:gdLst/>
              <a:ahLst/>
              <a:cxnLst/>
              <a:rect l="l" t="t" r="r" b="b"/>
              <a:pathLst>
                <a:path w="662305" h="490855">
                  <a:moveTo>
                    <a:pt x="308190" y="249923"/>
                  </a:moveTo>
                  <a:lnTo>
                    <a:pt x="298526" y="200367"/>
                  </a:lnTo>
                  <a:lnTo>
                    <a:pt x="274853" y="168236"/>
                  </a:lnTo>
                  <a:lnTo>
                    <a:pt x="267893" y="161696"/>
                  </a:lnTo>
                  <a:lnTo>
                    <a:pt x="267893" y="249923"/>
                  </a:lnTo>
                  <a:lnTo>
                    <a:pt x="265912" y="270370"/>
                  </a:lnTo>
                  <a:lnTo>
                    <a:pt x="236308" y="315798"/>
                  </a:lnTo>
                  <a:lnTo>
                    <a:pt x="191490" y="331724"/>
                  </a:lnTo>
                  <a:lnTo>
                    <a:pt x="173710" y="332130"/>
                  </a:lnTo>
                  <a:lnTo>
                    <a:pt x="173710" y="168236"/>
                  </a:lnTo>
                  <a:lnTo>
                    <a:pt x="220967" y="175602"/>
                  </a:lnTo>
                  <a:lnTo>
                    <a:pt x="259448" y="209892"/>
                  </a:lnTo>
                  <a:lnTo>
                    <a:pt x="267893" y="249923"/>
                  </a:lnTo>
                  <a:lnTo>
                    <a:pt x="267893" y="161696"/>
                  </a:lnTo>
                  <a:lnTo>
                    <a:pt x="250469" y="149936"/>
                  </a:lnTo>
                  <a:lnTo>
                    <a:pt x="228142" y="140754"/>
                  </a:lnTo>
                  <a:lnTo>
                    <a:pt x="202565" y="135242"/>
                  </a:lnTo>
                  <a:lnTo>
                    <a:pt x="173710" y="133400"/>
                  </a:lnTo>
                  <a:lnTo>
                    <a:pt x="173710" y="0"/>
                  </a:lnTo>
                  <a:lnTo>
                    <a:pt x="134505" y="0"/>
                  </a:lnTo>
                  <a:lnTo>
                    <a:pt x="134505" y="133400"/>
                  </a:lnTo>
                  <a:lnTo>
                    <a:pt x="134505" y="168236"/>
                  </a:lnTo>
                  <a:lnTo>
                    <a:pt x="134505" y="332130"/>
                  </a:lnTo>
                  <a:lnTo>
                    <a:pt x="116700" y="331724"/>
                  </a:lnTo>
                  <a:lnTo>
                    <a:pt x="71882" y="315798"/>
                  </a:lnTo>
                  <a:lnTo>
                    <a:pt x="42278" y="270370"/>
                  </a:lnTo>
                  <a:lnTo>
                    <a:pt x="40309" y="249923"/>
                  </a:lnTo>
                  <a:lnTo>
                    <a:pt x="42418" y="228346"/>
                  </a:lnTo>
                  <a:lnTo>
                    <a:pt x="74053" y="182397"/>
                  </a:lnTo>
                  <a:lnTo>
                    <a:pt x="117449" y="168516"/>
                  </a:lnTo>
                  <a:lnTo>
                    <a:pt x="134505" y="168236"/>
                  </a:lnTo>
                  <a:lnTo>
                    <a:pt x="134505" y="133400"/>
                  </a:lnTo>
                  <a:lnTo>
                    <a:pt x="80048" y="140754"/>
                  </a:lnTo>
                  <a:lnTo>
                    <a:pt x="38671" y="162788"/>
                  </a:lnTo>
                  <a:lnTo>
                    <a:pt x="9664" y="200367"/>
                  </a:lnTo>
                  <a:lnTo>
                    <a:pt x="0" y="249923"/>
                  </a:lnTo>
                  <a:lnTo>
                    <a:pt x="2451" y="276428"/>
                  </a:lnTo>
                  <a:lnTo>
                    <a:pt x="22059" y="320255"/>
                  </a:lnTo>
                  <a:lnTo>
                    <a:pt x="58635" y="350443"/>
                  </a:lnTo>
                  <a:lnTo>
                    <a:pt x="106286" y="365137"/>
                  </a:lnTo>
                  <a:lnTo>
                    <a:pt x="134505" y="366979"/>
                  </a:lnTo>
                  <a:lnTo>
                    <a:pt x="134505" y="490588"/>
                  </a:lnTo>
                  <a:lnTo>
                    <a:pt x="173710" y="490588"/>
                  </a:lnTo>
                  <a:lnTo>
                    <a:pt x="173710" y="366979"/>
                  </a:lnTo>
                  <a:lnTo>
                    <a:pt x="201904" y="365137"/>
                  </a:lnTo>
                  <a:lnTo>
                    <a:pt x="249555" y="350443"/>
                  </a:lnTo>
                  <a:lnTo>
                    <a:pt x="286143" y="320255"/>
                  </a:lnTo>
                  <a:lnTo>
                    <a:pt x="305739" y="276428"/>
                  </a:lnTo>
                  <a:lnTo>
                    <a:pt x="308190" y="249923"/>
                  </a:lnTo>
                  <a:close/>
                </a:path>
                <a:path w="662305" h="490855">
                  <a:moveTo>
                    <a:pt x="662114" y="249923"/>
                  </a:moveTo>
                  <a:lnTo>
                    <a:pt x="659688" y="223647"/>
                  </a:lnTo>
                  <a:lnTo>
                    <a:pt x="652437" y="200367"/>
                  </a:lnTo>
                  <a:lnTo>
                    <a:pt x="640359" y="180086"/>
                  </a:lnTo>
                  <a:lnTo>
                    <a:pt x="628764" y="168236"/>
                  </a:lnTo>
                  <a:lnTo>
                    <a:pt x="623443" y="162788"/>
                  </a:lnTo>
                  <a:lnTo>
                    <a:pt x="621804" y="161683"/>
                  </a:lnTo>
                  <a:lnTo>
                    <a:pt x="621804" y="249923"/>
                  </a:lnTo>
                  <a:lnTo>
                    <a:pt x="619836" y="270370"/>
                  </a:lnTo>
                  <a:lnTo>
                    <a:pt x="590232" y="315798"/>
                  </a:lnTo>
                  <a:lnTo>
                    <a:pt x="545414" y="331724"/>
                  </a:lnTo>
                  <a:lnTo>
                    <a:pt x="527621" y="332130"/>
                  </a:lnTo>
                  <a:lnTo>
                    <a:pt x="527621" y="168236"/>
                  </a:lnTo>
                  <a:lnTo>
                    <a:pt x="574878" y="175602"/>
                  </a:lnTo>
                  <a:lnTo>
                    <a:pt x="613371" y="209892"/>
                  </a:lnTo>
                  <a:lnTo>
                    <a:pt x="621804" y="249923"/>
                  </a:lnTo>
                  <a:lnTo>
                    <a:pt x="621804" y="161683"/>
                  </a:lnTo>
                  <a:lnTo>
                    <a:pt x="604393" y="149936"/>
                  </a:lnTo>
                  <a:lnTo>
                    <a:pt x="582066" y="140754"/>
                  </a:lnTo>
                  <a:lnTo>
                    <a:pt x="556475" y="135242"/>
                  </a:lnTo>
                  <a:lnTo>
                    <a:pt x="527621" y="133400"/>
                  </a:lnTo>
                  <a:lnTo>
                    <a:pt x="527621" y="0"/>
                  </a:lnTo>
                  <a:lnTo>
                    <a:pt x="488416" y="0"/>
                  </a:lnTo>
                  <a:lnTo>
                    <a:pt x="488416" y="133400"/>
                  </a:lnTo>
                  <a:lnTo>
                    <a:pt x="488416" y="168236"/>
                  </a:lnTo>
                  <a:lnTo>
                    <a:pt x="488416" y="332130"/>
                  </a:lnTo>
                  <a:lnTo>
                    <a:pt x="470611" y="331724"/>
                  </a:lnTo>
                  <a:lnTo>
                    <a:pt x="425792" y="315798"/>
                  </a:lnTo>
                  <a:lnTo>
                    <a:pt x="396189" y="270370"/>
                  </a:lnTo>
                  <a:lnTo>
                    <a:pt x="394220" y="249923"/>
                  </a:lnTo>
                  <a:lnTo>
                    <a:pt x="396328" y="228346"/>
                  </a:lnTo>
                  <a:lnTo>
                    <a:pt x="427964" y="182397"/>
                  </a:lnTo>
                  <a:lnTo>
                    <a:pt x="471360" y="168516"/>
                  </a:lnTo>
                  <a:lnTo>
                    <a:pt x="488416" y="168236"/>
                  </a:lnTo>
                  <a:lnTo>
                    <a:pt x="488416" y="133400"/>
                  </a:lnTo>
                  <a:lnTo>
                    <a:pt x="433959" y="140754"/>
                  </a:lnTo>
                  <a:lnTo>
                    <a:pt x="392582" y="162788"/>
                  </a:lnTo>
                  <a:lnTo>
                    <a:pt x="363588" y="200367"/>
                  </a:lnTo>
                  <a:lnTo>
                    <a:pt x="353923" y="249923"/>
                  </a:lnTo>
                  <a:lnTo>
                    <a:pt x="356374" y="276428"/>
                  </a:lnTo>
                  <a:lnTo>
                    <a:pt x="375970" y="320255"/>
                  </a:lnTo>
                  <a:lnTo>
                    <a:pt x="412559" y="350443"/>
                  </a:lnTo>
                  <a:lnTo>
                    <a:pt x="460209" y="365137"/>
                  </a:lnTo>
                  <a:lnTo>
                    <a:pt x="488416" y="366979"/>
                  </a:lnTo>
                  <a:lnTo>
                    <a:pt x="488416" y="490588"/>
                  </a:lnTo>
                  <a:lnTo>
                    <a:pt x="527621" y="490588"/>
                  </a:lnTo>
                  <a:lnTo>
                    <a:pt x="527621" y="366979"/>
                  </a:lnTo>
                  <a:lnTo>
                    <a:pt x="555828" y="365137"/>
                  </a:lnTo>
                  <a:lnTo>
                    <a:pt x="603478" y="350443"/>
                  </a:lnTo>
                  <a:lnTo>
                    <a:pt x="640054" y="320255"/>
                  </a:lnTo>
                  <a:lnTo>
                    <a:pt x="659663" y="276428"/>
                  </a:lnTo>
                  <a:lnTo>
                    <a:pt x="662114" y="2499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128608" y="1925679"/>
              <a:ext cx="216160" cy="237929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7404601" y="1931124"/>
              <a:ext cx="377894" cy="226425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10797985" y="2447308"/>
              <a:ext cx="821690" cy="490855"/>
            </a:xfrm>
            <a:custGeom>
              <a:avLst/>
              <a:gdLst/>
              <a:ahLst/>
              <a:cxnLst/>
              <a:rect l="l" t="t" r="r" b="b"/>
              <a:pathLst>
                <a:path w="821690" h="490855">
                  <a:moveTo>
                    <a:pt x="193840" y="119786"/>
                  </a:moveTo>
                  <a:lnTo>
                    <a:pt x="39204" y="286397"/>
                  </a:lnTo>
                  <a:lnTo>
                    <a:pt x="39204" y="137210"/>
                  </a:lnTo>
                  <a:lnTo>
                    <a:pt x="0" y="137210"/>
                  </a:lnTo>
                  <a:lnTo>
                    <a:pt x="0" y="378955"/>
                  </a:lnTo>
                  <a:lnTo>
                    <a:pt x="154635" y="212344"/>
                  </a:lnTo>
                  <a:lnTo>
                    <a:pt x="154635" y="363169"/>
                  </a:lnTo>
                  <a:lnTo>
                    <a:pt x="193840" y="363169"/>
                  </a:lnTo>
                  <a:lnTo>
                    <a:pt x="193840" y="119786"/>
                  </a:lnTo>
                  <a:close/>
                </a:path>
                <a:path w="821690" h="490855">
                  <a:moveTo>
                    <a:pt x="452970" y="137109"/>
                  </a:moveTo>
                  <a:lnTo>
                    <a:pt x="413778" y="137109"/>
                  </a:lnTo>
                  <a:lnTo>
                    <a:pt x="413778" y="229819"/>
                  </a:lnTo>
                  <a:lnTo>
                    <a:pt x="307047" y="229819"/>
                  </a:lnTo>
                  <a:lnTo>
                    <a:pt x="307047" y="137109"/>
                  </a:lnTo>
                  <a:lnTo>
                    <a:pt x="267855" y="137109"/>
                  </a:lnTo>
                  <a:lnTo>
                    <a:pt x="267855" y="229819"/>
                  </a:lnTo>
                  <a:lnTo>
                    <a:pt x="267855" y="265379"/>
                  </a:lnTo>
                  <a:lnTo>
                    <a:pt x="267855" y="363169"/>
                  </a:lnTo>
                  <a:lnTo>
                    <a:pt x="307047" y="363169"/>
                  </a:lnTo>
                  <a:lnTo>
                    <a:pt x="307047" y="265379"/>
                  </a:lnTo>
                  <a:lnTo>
                    <a:pt x="413778" y="265379"/>
                  </a:lnTo>
                  <a:lnTo>
                    <a:pt x="413778" y="363169"/>
                  </a:lnTo>
                  <a:lnTo>
                    <a:pt x="452970" y="363169"/>
                  </a:lnTo>
                  <a:lnTo>
                    <a:pt x="452970" y="265379"/>
                  </a:lnTo>
                  <a:lnTo>
                    <a:pt x="452970" y="229819"/>
                  </a:lnTo>
                  <a:lnTo>
                    <a:pt x="452970" y="137109"/>
                  </a:lnTo>
                  <a:close/>
                </a:path>
                <a:path w="821690" h="490855">
                  <a:moveTo>
                    <a:pt x="821067" y="249910"/>
                  </a:moveTo>
                  <a:lnTo>
                    <a:pt x="811403" y="200367"/>
                  </a:lnTo>
                  <a:lnTo>
                    <a:pt x="787730" y="168224"/>
                  </a:lnTo>
                  <a:lnTo>
                    <a:pt x="780770" y="161696"/>
                  </a:lnTo>
                  <a:lnTo>
                    <a:pt x="780770" y="249910"/>
                  </a:lnTo>
                  <a:lnTo>
                    <a:pt x="778789" y="270370"/>
                  </a:lnTo>
                  <a:lnTo>
                    <a:pt x="749185" y="315785"/>
                  </a:lnTo>
                  <a:lnTo>
                    <a:pt x="704367" y="331711"/>
                  </a:lnTo>
                  <a:lnTo>
                    <a:pt x="686574" y="332117"/>
                  </a:lnTo>
                  <a:lnTo>
                    <a:pt x="686574" y="168224"/>
                  </a:lnTo>
                  <a:lnTo>
                    <a:pt x="733844" y="175590"/>
                  </a:lnTo>
                  <a:lnTo>
                    <a:pt x="772325" y="209892"/>
                  </a:lnTo>
                  <a:lnTo>
                    <a:pt x="780770" y="249910"/>
                  </a:lnTo>
                  <a:lnTo>
                    <a:pt x="780770" y="161696"/>
                  </a:lnTo>
                  <a:lnTo>
                    <a:pt x="763346" y="149923"/>
                  </a:lnTo>
                  <a:lnTo>
                    <a:pt x="741019" y="140741"/>
                  </a:lnTo>
                  <a:lnTo>
                    <a:pt x="715429" y="135216"/>
                  </a:lnTo>
                  <a:lnTo>
                    <a:pt x="686574" y="133388"/>
                  </a:lnTo>
                  <a:lnTo>
                    <a:pt x="686574" y="0"/>
                  </a:lnTo>
                  <a:lnTo>
                    <a:pt x="647382" y="0"/>
                  </a:lnTo>
                  <a:lnTo>
                    <a:pt x="647382" y="133388"/>
                  </a:lnTo>
                  <a:lnTo>
                    <a:pt x="647382" y="168224"/>
                  </a:lnTo>
                  <a:lnTo>
                    <a:pt x="647382" y="332117"/>
                  </a:lnTo>
                  <a:lnTo>
                    <a:pt x="629564" y="331711"/>
                  </a:lnTo>
                  <a:lnTo>
                    <a:pt x="584746" y="315785"/>
                  </a:lnTo>
                  <a:lnTo>
                    <a:pt x="555155" y="270370"/>
                  </a:lnTo>
                  <a:lnTo>
                    <a:pt x="553186" y="249910"/>
                  </a:lnTo>
                  <a:lnTo>
                    <a:pt x="555294" y="228346"/>
                  </a:lnTo>
                  <a:lnTo>
                    <a:pt x="586930" y="182410"/>
                  </a:lnTo>
                  <a:lnTo>
                    <a:pt x="630326" y="168503"/>
                  </a:lnTo>
                  <a:lnTo>
                    <a:pt x="647382" y="168224"/>
                  </a:lnTo>
                  <a:lnTo>
                    <a:pt x="647382" y="133388"/>
                  </a:lnTo>
                  <a:lnTo>
                    <a:pt x="592924" y="140741"/>
                  </a:lnTo>
                  <a:lnTo>
                    <a:pt x="551548" y="162788"/>
                  </a:lnTo>
                  <a:lnTo>
                    <a:pt x="522541" y="200367"/>
                  </a:lnTo>
                  <a:lnTo>
                    <a:pt x="512876" y="249910"/>
                  </a:lnTo>
                  <a:lnTo>
                    <a:pt x="515327" y="276415"/>
                  </a:lnTo>
                  <a:lnTo>
                    <a:pt x="534936" y="320243"/>
                  </a:lnTo>
                  <a:lnTo>
                    <a:pt x="571512" y="350431"/>
                  </a:lnTo>
                  <a:lnTo>
                    <a:pt x="619163" y="365137"/>
                  </a:lnTo>
                  <a:lnTo>
                    <a:pt x="647382" y="366966"/>
                  </a:lnTo>
                  <a:lnTo>
                    <a:pt x="647382" y="490575"/>
                  </a:lnTo>
                  <a:lnTo>
                    <a:pt x="686574" y="490575"/>
                  </a:lnTo>
                  <a:lnTo>
                    <a:pt x="686574" y="366966"/>
                  </a:lnTo>
                  <a:lnTo>
                    <a:pt x="714781" y="365137"/>
                  </a:lnTo>
                  <a:lnTo>
                    <a:pt x="762431" y="350431"/>
                  </a:lnTo>
                  <a:lnTo>
                    <a:pt x="799020" y="320243"/>
                  </a:lnTo>
                  <a:lnTo>
                    <a:pt x="818616" y="276415"/>
                  </a:lnTo>
                  <a:lnTo>
                    <a:pt x="821067" y="2499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1646263" y="2584507"/>
              <a:ext cx="203637" cy="227050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1897794" y="2584518"/>
              <a:ext cx="174235" cy="225961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2146115" y="2567095"/>
              <a:ext cx="720090" cy="303530"/>
            </a:xfrm>
            <a:custGeom>
              <a:avLst/>
              <a:gdLst/>
              <a:ahLst/>
              <a:cxnLst/>
              <a:rect l="l" t="t" r="r" b="b"/>
              <a:pathLst>
                <a:path w="720090" h="303530">
                  <a:moveTo>
                    <a:pt x="216712" y="207822"/>
                  </a:moveTo>
                  <a:lnTo>
                    <a:pt x="179679" y="207822"/>
                  </a:lnTo>
                  <a:lnTo>
                    <a:pt x="179679" y="17322"/>
                  </a:lnTo>
                  <a:lnTo>
                    <a:pt x="140474" y="17322"/>
                  </a:lnTo>
                  <a:lnTo>
                    <a:pt x="140474" y="207822"/>
                  </a:lnTo>
                  <a:lnTo>
                    <a:pt x="39204" y="20782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207822"/>
                  </a:lnTo>
                  <a:lnTo>
                    <a:pt x="0" y="243382"/>
                  </a:lnTo>
                  <a:lnTo>
                    <a:pt x="180771" y="243382"/>
                  </a:lnTo>
                  <a:lnTo>
                    <a:pt x="180771" y="303072"/>
                  </a:lnTo>
                  <a:lnTo>
                    <a:pt x="216712" y="303072"/>
                  </a:lnTo>
                  <a:lnTo>
                    <a:pt x="216712" y="243382"/>
                  </a:lnTo>
                  <a:lnTo>
                    <a:pt x="216712" y="207822"/>
                  </a:lnTo>
                  <a:close/>
                </a:path>
                <a:path w="720090" h="303530">
                  <a:moveTo>
                    <a:pt x="451840" y="0"/>
                  </a:moveTo>
                  <a:lnTo>
                    <a:pt x="297205" y="166611"/>
                  </a:lnTo>
                  <a:lnTo>
                    <a:pt x="297205" y="17424"/>
                  </a:lnTo>
                  <a:lnTo>
                    <a:pt x="258000" y="17424"/>
                  </a:lnTo>
                  <a:lnTo>
                    <a:pt x="258000" y="259168"/>
                  </a:lnTo>
                  <a:lnTo>
                    <a:pt x="412635" y="92557"/>
                  </a:lnTo>
                  <a:lnTo>
                    <a:pt x="412635" y="243382"/>
                  </a:lnTo>
                  <a:lnTo>
                    <a:pt x="451840" y="243382"/>
                  </a:lnTo>
                  <a:lnTo>
                    <a:pt x="451840" y="0"/>
                  </a:lnTo>
                  <a:close/>
                </a:path>
                <a:path w="720090" h="303530">
                  <a:moveTo>
                    <a:pt x="719785" y="0"/>
                  </a:moveTo>
                  <a:lnTo>
                    <a:pt x="565162" y="166611"/>
                  </a:lnTo>
                  <a:lnTo>
                    <a:pt x="565162" y="17424"/>
                  </a:lnTo>
                  <a:lnTo>
                    <a:pt x="525957" y="17424"/>
                  </a:lnTo>
                  <a:lnTo>
                    <a:pt x="525957" y="259168"/>
                  </a:lnTo>
                  <a:lnTo>
                    <a:pt x="680593" y="92557"/>
                  </a:lnTo>
                  <a:lnTo>
                    <a:pt x="680593" y="243382"/>
                  </a:lnTo>
                  <a:lnTo>
                    <a:pt x="719785" y="243382"/>
                  </a:lnTo>
                  <a:lnTo>
                    <a:pt x="7197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3052566" y="2579073"/>
              <a:ext cx="192748" cy="237929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3272600" y="2584507"/>
              <a:ext cx="203637" cy="227050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3536111" y="2579073"/>
              <a:ext cx="239584" cy="237929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3835557" y="2584507"/>
              <a:ext cx="174235" cy="225961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10807738" y="2761468"/>
              <a:ext cx="3314700" cy="1356360"/>
            </a:xfrm>
            <a:custGeom>
              <a:avLst/>
              <a:gdLst/>
              <a:ahLst/>
              <a:cxnLst/>
              <a:rect l="l" t="t" r="r" b="b"/>
              <a:pathLst>
                <a:path w="3314700" h="1356360">
                  <a:moveTo>
                    <a:pt x="254825" y="1355763"/>
                  </a:moveTo>
                  <a:lnTo>
                    <a:pt x="79502" y="1161923"/>
                  </a:lnTo>
                  <a:lnTo>
                    <a:pt x="249389" y="992593"/>
                  </a:lnTo>
                  <a:lnTo>
                    <a:pt x="194932" y="992593"/>
                  </a:lnTo>
                  <a:lnTo>
                    <a:pt x="40297" y="1148321"/>
                  </a:lnTo>
                  <a:lnTo>
                    <a:pt x="40297" y="992593"/>
                  </a:lnTo>
                  <a:lnTo>
                    <a:pt x="0" y="992593"/>
                  </a:lnTo>
                  <a:lnTo>
                    <a:pt x="0" y="1355763"/>
                  </a:lnTo>
                  <a:lnTo>
                    <a:pt x="40297" y="1355763"/>
                  </a:lnTo>
                  <a:lnTo>
                    <a:pt x="40297" y="1199489"/>
                  </a:lnTo>
                  <a:lnTo>
                    <a:pt x="50634" y="1189139"/>
                  </a:lnTo>
                  <a:lnTo>
                    <a:pt x="199288" y="1355763"/>
                  </a:lnTo>
                  <a:lnTo>
                    <a:pt x="254825" y="1355763"/>
                  </a:lnTo>
                  <a:close/>
                </a:path>
                <a:path w="3314700" h="1356360">
                  <a:moveTo>
                    <a:pt x="3314230" y="19964"/>
                  </a:moveTo>
                  <a:lnTo>
                    <a:pt x="3311499" y="13601"/>
                  </a:lnTo>
                  <a:lnTo>
                    <a:pt x="3300615" y="2730"/>
                  </a:lnTo>
                  <a:lnTo>
                    <a:pt x="3294265" y="0"/>
                  </a:lnTo>
                  <a:lnTo>
                    <a:pt x="3279737" y="0"/>
                  </a:lnTo>
                  <a:lnTo>
                    <a:pt x="3273399" y="2730"/>
                  </a:lnTo>
                  <a:lnTo>
                    <a:pt x="3262503" y="13601"/>
                  </a:lnTo>
                  <a:lnTo>
                    <a:pt x="3259785" y="19964"/>
                  </a:lnTo>
                  <a:lnTo>
                    <a:pt x="3259785" y="34480"/>
                  </a:lnTo>
                  <a:lnTo>
                    <a:pt x="3262503" y="40830"/>
                  </a:lnTo>
                  <a:lnTo>
                    <a:pt x="3267951" y="46278"/>
                  </a:lnTo>
                  <a:lnTo>
                    <a:pt x="3273399" y="51727"/>
                  </a:lnTo>
                  <a:lnTo>
                    <a:pt x="3279737" y="54444"/>
                  </a:lnTo>
                  <a:lnTo>
                    <a:pt x="3294265" y="54444"/>
                  </a:lnTo>
                  <a:lnTo>
                    <a:pt x="3300615" y="51727"/>
                  </a:lnTo>
                  <a:lnTo>
                    <a:pt x="3311499" y="40830"/>
                  </a:lnTo>
                  <a:lnTo>
                    <a:pt x="3314230" y="34480"/>
                  </a:lnTo>
                  <a:lnTo>
                    <a:pt x="3314230" y="19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1093044" y="3885818"/>
              <a:ext cx="239584" cy="237950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11392522" y="3891171"/>
              <a:ext cx="382270" cy="286385"/>
            </a:xfrm>
            <a:custGeom>
              <a:avLst/>
              <a:gdLst/>
              <a:ahLst/>
              <a:cxnLst/>
              <a:rect l="l" t="t" r="r" b="b"/>
              <a:pathLst>
                <a:path w="382270" h="286385">
                  <a:moveTo>
                    <a:pt x="133946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33946" y="35560"/>
                  </a:lnTo>
                  <a:lnTo>
                    <a:pt x="133946" y="0"/>
                  </a:lnTo>
                  <a:close/>
                </a:path>
                <a:path w="382270" h="286385">
                  <a:moveTo>
                    <a:pt x="382168" y="190119"/>
                  </a:moveTo>
                  <a:lnTo>
                    <a:pt x="348411" y="190119"/>
                  </a:lnTo>
                  <a:lnTo>
                    <a:pt x="348411" y="36029"/>
                  </a:lnTo>
                  <a:lnTo>
                    <a:pt x="348411" y="101"/>
                  </a:lnTo>
                  <a:lnTo>
                    <a:pt x="309206" y="101"/>
                  </a:lnTo>
                  <a:lnTo>
                    <a:pt x="309206" y="36029"/>
                  </a:lnTo>
                  <a:lnTo>
                    <a:pt x="309206" y="190119"/>
                  </a:lnTo>
                  <a:lnTo>
                    <a:pt x="201396" y="190119"/>
                  </a:lnTo>
                  <a:lnTo>
                    <a:pt x="213309" y="176822"/>
                  </a:lnTo>
                  <a:lnTo>
                    <a:pt x="221818" y="160858"/>
                  </a:lnTo>
                  <a:lnTo>
                    <a:pt x="226923" y="142240"/>
                  </a:lnTo>
                  <a:lnTo>
                    <a:pt x="228625" y="120980"/>
                  </a:lnTo>
                  <a:lnTo>
                    <a:pt x="228625" y="36029"/>
                  </a:lnTo>
                  <a:lnTo>
                    <a:pt x="309206" y="36029"/>
                  </a:lnTo>
                  <a:lnTo>
                    <a:pt x="309206" y="101"/>
                  </a:lnTo>
                  <a:lnTo>
                    <a:pt x="189420" y="101"/>
                  </a:lnTo>
                  <a:lnTo>
                    <a:pt x="189420" y="100838"/>
                  </a:lnTo>
                  <a:lnTo>
                    <a:pt x="188849" y="119888"/>
                  </a:lnTo>
                  <a:lnTo>
                    <a:pt x="180162" y="160705"/>
                  </a:lnTo>
                  <a:lnTo>
                    <a:pt x="151472" y="188087"/>
                  </a:lnTo>
                  <a:lnTo>
                    <a:pt x="138239" y="190119"/>
                  </a:lnTo>
                  <a:lnTo>
                    <a:pt x="138239" y="285953"/>
                  </a:lnTo>
                  <a:lnTo>
                    <a:pt x="174180" y="285953"/>
                  </a:lnTo>
                  <a:lnTo>
                    <a:pt x="174180" y="226060"/>
                  </a:lnTo>
                  <a:lnTo>
                    <a:pt x="346240" y="226060"/>
                  </a:lnTo>
                  <a:lnTo>
                    <a:pt x="346240" y="285953"/>
                  </a:lnTo>
                  <a:lnTo>
                    <a:pt x="382168" y="285953"/>
                  </a:lnTo>
                  <a:lnTo>
                    <a:pt x="382168" y="226060"/>
                  </a:lnTo>
                  <a:lnTo>
                    <a:pt x="382168" y="1901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1801944" y="3885829"/>
              <a:ext cx="226516" cy="237940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2229366" y="3891263"/>
              <a:ext cx="190570" cy="225961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2444961" y="3885829"/>
              <a:ext cx="226516" cy="237940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12710642" y="3891273"/>
              <a:ext cx="568960" cy="286385"/>
            </a:xfrm>
            <a:custGeom>
              <a:avLst/>
              <a:gdLst/>
              <a:ahLst/>
              <a:cxnLst/>
              <a:rect l="l" t="t" r="r" b="b"/>
              <a:pathLst>
                <a:path w="568959" h="286385">
                  <a:moveTo>
                    <a:pt x="320154" y="225958"/>
                  </a:moveTo>
                  <a:lnTo>
                    <a:pt x="212344" y="104533"/>
                  </a:lnTo>
                  <a:lnTo>
                    <a:pt x="310362" y="0"/>
                  </a:lnTo>
                  <a:lnTo>
                    <a:pt x="264617" y="0"/>
                  </a:lnTo>
                  <a:lnTo>
                    <a:pt x="179679" y="92557"/>
                  </a:lnTo>
                  <a:lnTo>
                    <a:pt x="179679" y="0"/>
                  </a:lnTo>
                  <a:lnTo>
                    <a:pt x="140474" y="0"/>
                  </a:lnTo>
                  <a:lnTo>
                    <a:pt x="140474" y="92557"/>
                  </a:lnTo>
                  <a:lnTo>
                    <a:pt x="55537" y="0"/>
                  </a:lnTo>
                  <a:lnTo>
                    <a:pt x="9804" y="0"/>
                  </a:lnTo>
                  <a:lnTo>
                    <a:pt x="107810" y="104533"/>
                  </a:lnTo>
                  <a:lnTo>
                    <a:pt x="0" y="225958"/>
                  </a:lnTo>
                  <a:lnTo>
                    <a:pt x="49009" y="225958"/>
                  </a:lnTo>
                  <a:lnTo>
                    <a:pt x="132854" y="130670"/>
                  </a:lnTo>
                  <a:lnTo>
                    <a:pt x="140474" y="138303"/>
                  </a:lnTo>
                  <a:lnTo>
                    <a:pt x="140474" y="225958"/>
                  </a:lnTo>
                  <a:lnTo>
                    <a:pt x="179679" y="225958"/>
                  </a:lnTo>
                  <a:lnTo>
                    <a:pt x="179679" y="138303"/>
                  </a:lnTo>
                  <a:lnTo>
                    <a:pt x="187299" y="130670"/>
                  </a:lnTo>
                  <a:lnTo>
                    <a:pt x="271145" y="225958"/>
                  </a:lnTo>
                  <a:lnTo>
                    <a:pt x="320154" y="225958"/>
                  </a:lnTo>
                  <a:close/>
                </a:path>
                <a:path w="568959" h="286385">
                  <a:moveTo>
                    <a:pt x="568502" y="190017"/>
                  </a:moveTo>
                  <a:lnTo>
                    <a:pt x="534746" y="190017"/>
                  </a:lnTo>
                  <a:lnTo>
                    <a:pt x="534746" y="35928"/>
                  </a:lnTo>
                  <a:lnTo>
                    <a:pt x="534746" y="0"/>
                  </a:lnTo>
                  <a:lnTo>
                    <a:pt x="495541" y="0"/>
                  </a:lnTo>
                  <a:lnTo>
                    <a:pt x="495541" y="35928"/>
                  </a:lnTo>
                  <a:lnTo>
                    <a:pt x="495541" y="190017"/>
                  </a:lnTo>
                  <a:lnTo>
                    <a:pt x="387743" y="190017"/>
                  </a:lnTo>
                  <a:lnTo>
                    <a:pt x="399643" y="176720"/>
                  </a:lnTo>
                  <a:lnTo>
                    <a:pt x="408152" y="160756"/>
                  </a:lnTo>
                  <a:lnTo>
                    <a:pt x="413258" y="142138"/>
                  </a:lnTo>
                  <a:lnTo>
                    <a:pt x="414959" y="120878"/>
                  </a:lnTo>
                  <a:lnTo>
                    <a:pt x="414959" y="35928"/>
                  </a:lnTo>
                  <a:lnTo>
                    <a:pt x="495541" y="35928"/>
                  </a:lnTo>
                  <a:lnTo>
                    <a:pt x="495541" y="0"/>
                  </a:lnTo>
                  <a:lnTo>
                    <a:pt x="375754" y="0"/>
                  </a:lnTo>
                  <a:lnTo>
                    <a:pt x="375754" y="100736"/>
                  </a:lnTo>
                  <a:lnTo>
                    <a:pt x="375183" y="119786"/>
                  </a:lnTo>
                  <a:lnTo>
                    <a:pt x="366496" y="160604"/>
                  </a:lnTo>
                  <a:lnTo>
                    <a:pt x="337807" y="187985"/>
                  </a:lnTo>
                  <a:lnTo>
                    <a:pt x="324573" y="190017"/>
                  </a:lnTo>
                  <a:lnTo>
                    <a:pt x="324573" y="285851"/>
                  </a:lnTo>
                  <a:lnTo>
                    <a:pt x="360514" y="285851"/>
                  </a:lnTo>
                  <a:lnTo>
                    <a:pt x="360514" y="225958"/>
                  </a:lnTo>
                  <a:lnTo>
                    <a:pt x="532574" y="225958"/>
                  </a:lnTo>
                  <a:lnTo>
                    <a:pt x="532574" y="285851"/>
                  </a:lnTo>
                  <a:lnTo>
                    <a:pt x="568502" y="285851"/>
                  </a:lnTo>
                  <a:lnTo>
                    <a:pt x="568502" y="225958"/>
                  </a:lnTo>
                  <a:lnTo>
                    <a:pt x="568502" y="1900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3320537" y="3891263"/>
              <a:ext cx="231971" cy="225961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13626466" y="3736079"/>
              <a:ext cx="906780" cy="508634"/>
            </a:xfrm>
            <a:custGeom>
              <a:avLst/>
              <a:gdLst/>
              <a:ahLst/>
              <a:cxnLst/>
              <a:rect l="l" t="t" r="r" b="b"/>
              <a:pathLst>
                <a:path w="906780" h="508635">
                  <a:moveTo>
                    <a:pt x="177507" y="57734"/>
                  </a:moveTo>
                  <a:lnTo>
                    <a:pt x="144843" y="45199"/>
                  </a:lnTo>
                  <a:lnTo>
                    <a:pt x="138264" y="59499"/>
                  </a:lnTo>
                  <a:lnTo>
                    <a:pt x="128358" y="69710"/>
                  </a:lnTo>
                  <a:lnTo>
                    <a:pt x="115125" y="75844"/>
                  </a:lnTo>
                  <a:lnTo>
                    <a:pt x="98552" y="77889"/>
                  </a:lnTo>
                  <a:lnTo>
                    <a:pt x="81978" y="75844"/>
                  </a:lnTo>
                  <a:lnTo>
                    <a:pt x="68745" y="69710"/>
                  </a:lnTo>
                  <a:lnTo>
                    <a:pt x="58839" y="59499"/>
                  </a:lnTo>
                  <a:lnTo>
                    <a:pt x="52273" y="45199"/>
                  </a:lnTo>
                  <a:lnTo>
                    <a:pt x="19608" y="57734"/>
                  </a:lnTo>
                  <a:lnTo>
                    <a:pt x="49276" y="96380"/>
                  </a:lnTo>
                  <a:lnTo>
                    <a:pt x="98552" y="110540"/>
                  </a:lnTo>
                  <a:lnTo>
                    <a:pt x="112255" y="109664"/>
                  </a:lnTo>
                  <a:lnTo>
                    <a:pt x="157543" y="88671"/>
                  </a:lnTo>
                  <a:lnTo>
                    <a:pt x="172377" y="69342"/>
                  </a:lnTo>
                  <a:lnTo>
                    <a:pt x="177507" y="57734"/>
                  </a:lnTo>
                  <a:close/>
                </a:path>
                <a:path w="906780" h="508635">
                  <a:moveTo>
                    <a:pt x="193840" y="137769"/>
                  </a:moveTo>
                  <a:lnTo>
                    <a:pt x="39204" y="304380"/>
                  </a:lnTo>
                  <a:lnTo>
                    <a:pt x="39204" y="155194"/>
                  </a:lnTo>
                  <a:lnTo>
                    <a:pt x="0" y="155194"/>
                  </a:lnTo>
                  <a:lnTo>
                    <a:pt x="0" y="396938"/>
                  </a:lnTo>
                  <a:lnTo>
                    <a:pt x="85902" y="304380"/>
                  </a:lnTo>
                  <a:lnTo>
                    <a:pt x="154635" y="230314"/>
                  </a:lnTo>
                  <a:lnTo>
                    <a:pt x="154635" y="381152"/>
                  </a:lnTo>
                  <a:lnTo>
                    <a:pt x="193840" y="381152"/>
                  </a:lnTo>
                  <a:lnTo>
                    <a:pt x="193840" y="230314"/>
                  </a:lnTo>
                  <a:lnTo>
                    <a:pt x="193840" y="137769"/>
                  </a:lnTo>
                  <a:close/>
                </a:path>
                <a:path w="906780" h="508635">
                  <a:moveTo>
                    <a:pt x="620204" y="268998"/>
                  </a:moveTo>
                  <a:lnTo>
                    <a:pt x="618109" y="244690"/>
                  </a:lnTo>
                  <a:lnTo>
                    <a:pt x="611822" y="222440"/>
                  </a:lnTo>
                  <a:lnTo>
                    <a:pt x="601357" y="202222"/>
                  </a:lnTo>
                  <a:lnTo>
                    <a:pt x="587159" y="184594"/>
                  </a:lnTo>
                  <a:lnTo>
                    <a:pt x="586714" y="184035"/>
                  </a:lnTo>
                  <a:lnTo>
                    <a:pt x="579907" y="178308"/>
                  </a:lnTo>
                  <a:lnTo>
                    <a:pt x="579907" y="268998"/>
                  </a:lnTo>
                  <a:lnTo>
                    <a:pt x="578434" y="287540"/>
                  </a:lnTo>
                  <a:lnTo>
                    <a:pt x="556501" y="330517"/>
                  </a:lnTo>
                  <a:lnTo>
                    <a:pt x="516166" y="351447"/>
                  </a:lnTo>
                  <a:lnTo>
                    <a:pt x="500405" y="352844"/>
                  </a:lnTo>
                  <a:lnTo>
                    <a:pt x="484644" y="351447"/>
                  </a:lnTo>
                  <a:lnTo>
                    <a:pt x="444322" y="330517"/>
                  </a:lnTo>
                  <a:lnTo>
                    <a:pt x="422376" y="287540"/>
                  </a:lnTo>
                  <a:lnTo>
                    <a:pt x="420916" y="268998"/>
                  </a:lnTo>
                  <a:lnTo>
                    <a:pt x="422363" y="250431"/>
                  </a:lnTo>
                  <a:lnTo>
                    <a:pt x="444055" y="207187"/>
                  </a:lnTo>
                  <a:lnTo>
                    <a:pt x="468058" y="191122"/>
                  </a:lnTo>
                  <a:lnTo>
                    <a:pt x="469709" y="190246"/>
                  </a:lnTo>
                  <a:lnTo>
                    <a:pt x="484428" y="186004"/>
                  </a:lnTo>
                  <a:lnTo>
                    <a:pt x="500405" y="184594"/>
                  </a:lnTo>
                  <a:lnTo>
                    <a:pt x="516445" y="186004"/>
                  </a:lnTo>
                  <a:lnTo>
                    <a:pt x="556768" y="206921"/>
                  </a:lnTo>
                  <a:lnTo>
                    <a:pt x="578459" y="250202"/>
                  </a:lnTo>
                  <a:lnTo>
                    <a:pt x="579907" y="268998"/>
                  </a:lnTo>
                  <a:lnTo>
                    <a:pt x="579907" y="178308"/>
                  </a:lnTo>
                  <a:lnTo>
                    <a:pt x="568896" y="169037"/>
                  </a:lnTo>
                  <a:lnTo>
                    <a:pt x="548944" y="158318"/>
                  </a:lnTo>
                  <a:lnTo>
                    <a:pt x="526834" y="151892"/>
                  </a:lnTo>
                  <a:lnTo>
                    <a:pt x="502589" y="149745"/>
                  </a:lnTo>
                  <a:lnTo>
                    <a:pt x="475805" y="152336"/>
                  </a:lnTo>
                  <a:lnTo>
                    <a:pt x="453174" y="160096"/>
                  </a:lnTo>
                  <a:lnTo>
                    <a:pt x="434695" y="173024"/>
                  </a:lnTo>
                  <a:lnTo>
                    <a:pt x="420382" y="191122"/>
                  </a:lnTo>
                  <a:lnTo>
                    <a:pt x="419277" y="191122"/>
                  </a:lnTo>
                  <a:lnTo>
                    <a:pt x="427494" y="145757"/>
                  </a:lnTo>
                  <a:lnTo>
                    <a:pt x="447929" y="106527"/>
                  </a:lnTo>
                  <a:lnTo>
                    <a:pt x="484428" y="76987"/>
                  </a:lnTo>
                  <a:lnTo>
                    <a:pt x="536702" y="61899"/>
                  </a:lnTo>
                  <a:lnTo>
                    <a:pt x="538518" y="61544"/>
                  </a:lnTo>
                  <a:lnTo>
                    <a:pt x="546163" y="59575"/>
                  </a:lnTo>
                  <a:lnTo>
                    <a:pt x="585101" y="40424"/>
                  </a:lnTo>
                  <a:lnTo>
                    <a:pt x="609041" y="9690"/>
                  </a:lnTo>
                  <a:lnTo>
                    <a:pt x="612571" y="0"/>
                  </a:lnTo>
                  <a:lnTo>
                    <a:pt x="569010" y="0"/>
                  </a:lnTo>
                  <a:lnTo>
                    <a:pt x="566470" y="6908"/>
                  </a:lnTo>
                  <a:lnTo>
                    <a:pt x="561936" y="12623"/>
                  </a:lnTo>
                  <a:lnTo>
                    <a:pt x="523824" y="28879"/>
                  </a:lnTo>
                  <a:lnTo>
                    <a:pt x="506666" y="32613"/>
                  </a:lnTo>
                  <a:lnTo>
                    <a:pt x="502666" y="33502"/>
                  </a:lnTo>
                  <a:lnTo>
                    <a:pt x="498678" y="34582"/>
                  </a:lnTo>
                  <a:lnTo>
                    <a:pt x="495046" y="35509"/>
                  </a:lnTo>
                  <a:lnTo>
                    <a:pt x="484530" y="38036"/>
                  </a:lnTo>
                  <a:lnTo>
                    <a:pt x="480441" y="39306"/>
                  </a:lnTo>
                  <a:lnTo>
                    <a:pt x="474624" y="41846"/>
                  </a:lnTo>
                  <a:lnTo>
                    <a:pt x="471093" y="43294"/>
                  </a:lnTo>
                  <a:lnTo>
                    <a:pt x="462749" y="46570"/>
                  </a:lnTo>
                  <a:lnTo>
                    <a:pt x="458838" y="48387"/>
                  </a:lnTo>
                  <a:lnTo>
                    <a:pt x="416763" y="84810"/>
                  </a:lnTo>
                  <a:lnTo>
                    <a:pt x="396684" y="125247"/>
                  </a:lnTo>
                  <a:lnTo>
                    <a:pt x="384632" y="177927"/>
                  </a:lnTo>
                  <a:lnTo>
                    <a:pt x="380619" y="242862"/>
                  </a:lnTo>
                  <a:lnTo>
                    <a:pt x="383006" y="280771"/>
                  </a:lnTo>
                  <a:lnTo>
                    <a:pt x="402056" y="339026"/>
                  </a:lnTo>
                  <a:lnTo>
                    <a:pt x="435038" y="371754"/>
                  </a:lnTo>
                  <a:lnTo>
                    <a:pt x="473964" y="385927"/>
                  </a:lnTo>
                  <a:lnTo>
                    <a:pt x="496595" y="387692"/>
                  </a:lnTo>
                  <a:lnTo>
                    <a:pt x="522795" y="385584"/>
                  </a:lnTo>
                  <a:lnTo>
                    <a:pt x="546417" y="379260"/>
                  </a:lnTo>
                  <a:lnTo>
                    <a:pt x="567448" y="368706"/>
                  </a:lnTo>
                  <a:lnTo>
                    <a:pt x="585889" y="353923"/>
                  </a:lnTo>
                  <a:lnTo>
                    <a:pt x="586790" y="352844"/>
                  </a:lnTo>
                  <a:lnTo>
                    <a:pt x="600900" y="335965"/>
                  </a:lnTo>
                  <a:lnTo>
                    <a:pt x="611619" y="315823"/>
                  </a:lnTo>
                  <a:lnTo>
                    <a:pt x="618058" y="293497"/>
                  </a:lnTo>
                  <a:lnTo>
                    <a:pt x="620204" y="268998"/>
                  </a:lnTo>
                  <a:close/>
                </a:path>
                <a:path w="906780" h="508635">
                  <a:moveTo>
                    <a:pt x="906576" y="269532"/>
                  </a:moveTo>
                  <a:lnTo>
                    <a:pt x="899147" y="224282"/>
                  </a:lnTo>
                  <a:lnTo>
                    <a:pt x="876896" y="185420"/>
                  </a:lnTo>
                  <a:lnTo>
                    <a:pt x="866292" y="175183"/>
                  </a:lnTo>
                  <a:lnTo>
                    <a:pt x="866292" y="269532"/>
                  </a:lnTo>
                  <a:lnTo>
                    <a:pt x="865047" y="286004"/>
                  </a:lnTo>
                  <a:lnTo>
                    <a:pt x="865035" y="286296"/>
                  </a:lnTo>
                  <a:lnTo>
                    <a:pt x="861275" y="301599"/>
                  </a:lnTo>
                  <a:lnTo>
                    <a:pt x="861250" y="301726"/>
                  </a:lnTo>
                  <a:lnTo>
                    <a:pt x="835253" y="339217"/>
                  </a:lnTo>
                  <a:lnTo>
                    <a:pt x="792772" y="352844"/>
                  </a:lnTo>
                  <a:lnTo>
                    <a:pt x="776693" y="351332"/>
                  </a:lnTo>
                  <a:lnTo>
                    <a:pt x="771105" y="349580"/>
                  </a:lnTo>
                  <a:lnTo>
                    <a:pt x="762215" y="346798"/>
                  </a:lnTo>
                  <a:lnTo>
                    <a:pt x="749338" y="339217"/>
                  </a:lnTo>
                  <a:lnTo>
                    <a:pt x="738060" y="328625"/>
                  </a:lnTo>
                  <a:lnTo>
                    <a:pt x="728903" y="315836"/>
                  </a:lnTo>
                  <a:lnTo>
                    <a:pt x="722388" y="301726"/>
                  </a:lnTo>
                  <a:lnTo>
                    <a:pt x="722325" y="301599"/>
                  </a:lnTo>
                  <a:lnTo>
                    <a:pt x="718477" y="286296"/>
                  </a:lnTo>
                  <a:lnTo>
                    <a:pt x="718400" y="286004"/>
                  </a:lnTo>
                  <a:lnTo>
                    <a:pt x="717130" y="269532"/>
                  </a:lnTo>
                  <a:lnTo>
                    <a:pt x="717092" y="268998"/>
                  </a:lnTo>
                  <a:lnTo>
                    <a:pt x="718502" y="250952"/>
                  </a:lnTo>
                  <a:lnTo>
                    <a:pt x="718515" y="250659"/>
                  </a:lnTo>
                  <a:lnTo>
                    <a:pt x="739965" y="207467"/>
                  </a:lnTo>
                  <a:lnTo>
                    <a:pt x="775614" y="186766"/>
                  </a:lnTo>
                  <a:lnTo>
                    <a:pt x="792226" y="184607"/>
                  </a:lnTo>
                  <a:lnTo>
                    <a:pt x="806488" y="186029"/>
                  </a:lnTo>
                  <a:lnTo>
                    <a:pt x="843965" y="207467"/>
                  </a:lnTo>
                  <a:lnTo>
                    <a:pt x="860640" y="234289"/>
                  </a:lnTo>
                  <a:lnTo>
                    <a:pt x="860704" y="234416"/>
                  </a:lnTo>
                  <a:lnTo>
                    <a:pt x="864819" y="250659"/>
                  </a:lnTo>
                  <a:lnTo>
                    <a:pt x="864895" y="250952"/>
                  </a:lnTo>
                  <a:lnTo>
                    <a:pt x="866254" y="268998"/>
                  </a:lnTo>
                  <a:lnTo>
                    <a:pt x="866292" y="269532"/>
                  </a:lnTo>
                  <a:lnTo>
                    <a:pt x="866292" y="175183"/>
                  </a:lnTo>
                  <a:lnTo>
                    <a:pt x="860755" y="169824"/>
                  </a:lnTo>
                  <a:lnTo>
                    <a:pt x="841984" y="158673"/>
                  </a:lnTo>
                  <a:lnTo>
                    <a:pt x="820864" y="152069"/>
                  </a:lnTo>
                  <a:lnTo>
                    <a:pt x="821499" y="152069"/>
                  </a:lnTo>
                  <a:lnTo>
                    <a:pt x="796582" y="149758"/>
                  </a:lnTo>
                  <a:lnTo>
                    <a:pt x="774001" y="152069"/>
                  </a:lnTo>
                  <a:lnTo>
                    <a:pt x="753579" y="159016"/>
                  </a:lnTo>
                  <a:lnTo>
                    <a:pt x="735330" y="170573"/>
                  </a:lnTo>
                  <a:lnTo>
                    <a:pt x="719264" y="186766"/>
                  </a:lnTo>
                  <a:lnTo>
                    <a:pt x="719264" y="155194"/>
                  </a:lnTo>
                  <a:lnTo>
                    <a:pt x="680072" y="155194"/>
                  </a:lnTo>
                  <a:lnTo>
                    <a:pt x="680072" y="508558"/>
                  </a:lnTo>
                  <a:lnTo>
                    <a:pt x="719264" y="508558"/>
                  </a:lnTo>
                  <a:lnTo>
                    <a:pt x="719264" y="349580"/>
                  </a:lnTo>
                  <a:lnTo>
                    <a:pt x="735228" y="366255"/>
                  </a:lnTo>
                  <a:lnTo>
                    <a:pt x="753706" y="378167"/>
                  </a:lnTo>
                  <a:lnTo>
                    <a:pt x="774712" y="385318"/>
                  </a:lnTo>
                  <a:lnTo>
                    <a:pt x="798233" y="387692"/>
                  </a:lnTo>
                  <a:lnTo>
                    <a:pt x="821740" y="385533"/>
                  </a:lnTo>
                  <a:lnTo>
                    <a:pt x="861212" y="368236"/>
                  </a:lnTo>
                  <a:lnTo>
                    <a:pt x="890041" y="334924"/>
                  </a:lnTo>
                  <a:lnTo>
                    <a:pt x="904735" y="293141"/>
                  </a:lnTo>
                  <a:lnTo>
                    <a:pt x="906576" y="2695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4578739" y="3885829"/>
              <a:ext cx="216160" cy="237940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14854834" y="3891171"/>
              <a:ext cx="468630" cy="286385"/>
            </a:xfrm>
            <a:custGeom>
              <a:avLst/>
              <a:gdLst/>
              <a:ahLst/>
              <a:cxnLst/>
              <a:rect l="l" t="t" r="r" b="b"/>
              <a:pathLst>
                <a:path w="468630" h="286385">
                  <a:moveTo>
                    <a:pt x="185115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  <a:path w="468630" h="286385">
                  <a:moveTo>
                    <a:pt x="468236" y="190119"/>
                  </a:moveTo>
                  <a:lnTo>
                    <a:pt x="434479" y="190119"/>
                  </a:lnTo>
                  <a:lnTo>
                    <a:pt x="434479" y="36029"/>
                  </a:lnTo>
                  <a:lnTo>
                    <a:pt x="434479" y="101"/>
                  </a:lnTo>
                  <a:lnTo>
                    <a:pt x="395274" y="101"/>
                  </a:lnTo>
                  <a:lnTo>
                    <a:pt x="395274" y="36029"/>
                  </a:lnTo>
                  <a:lnTo>
                    <a:pt x="395274" y="190119"/>
                  </a:lnTo>
                  <a:lnTo>
                    <a:pt x="287464" y="190119"/>
                  </a:lnTo>
                  <a:lnTo>
                    <a:pt x="299377" y="176822"/>
                  </a:lnTo>
                  <a:lnTo>
                    <a:pt x="307873" y="160858"/>
                  </a:lnTo>
                  <a:lnTo>
                    <a:pt x="312978" y="142240"/>
                  </a:lnTo>
                  <a:lnTo>
                    <a:pt x="314693" y="120980"/>
                  </a:lnTo>
                  <a:lnTo>
                    <a:pt x="314693" y="36029"/>
                  </a:lnTo>
                  <a:lnTo>
                    <a:pt x="395274" y="36029"/>
                  </a:lnTo>
                  <a:lnTo>
                    <a:pt x="395274" y="101"/>
                  </a:lnTo>
                  <a:lnTo>
                    <a:pt x="275488" y="101"/>
                  </a:lnTo>
                  <a:lnTo>
                    <a:pt x="275488" y="100838"/>
                  </a:lnTo>
                  <a:lnTo>
                    <a:pt x="274904" y="119888"/>
                  </a:lnTo>
                  <a:lnTo>
                    <a:pt x="266230" y="160705"/>
                  </a:lnTo>
                  <a:lnTo>
                    <a:pt x="237540" y="188087"/>
                  </a:lnTo>
                  <a:lnTo>
                    <a:pt x="224307" y="190119"/>
                  </a:lnTo>
                  <a:lnTo>
                    <a:pt x="224307" y="285953"/>
                  </a:lnTo>
                  <a:lnTo>
                    <a:pt x="260235" y="285953"/>
                  </a:lnTo>
                  <a:lnTo>
                    <a:pt x="260235" y="226060"/>
                  </a:lnTo>
                  <a:lnTo>
                    <a:pt x="432295" y="226060"/>
                  </a:lnTo>
                  <a:lnTo>
                    <a:pt x="432295" y="285953"/>
                  </a:lnTo>
                  <a:lnTo>
                    <a:pt x="468236" y="285953"/>
                  </a:lnTo>
                  <a:lnTo>
                    <a:pt x="468236" y="226060"/>
                  </a:lnTo>
                  <a:lnTo>
                    <a:pt x="468236" y="1901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5473905" y="3899451"/>
              <a:ext cx="187292" cy="201459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15725483" y="3885837"/>
              <a:ext cx="482600" cy="359410"/>
            </a:xfrm>
            <a:custGeom>
              <a:avLst/>
              <a:gdLst/>
              <a:ahLst/>
              <a:cxnLst/>
              <a:rect l="l" t="t" r="r" b="b"/>
              <a:pathLst>
                <a:path w="482600" h="359410">
                  <a:moveTo>
                    <a:pt x="181864" y="5435"/>
                  </a:moveTo>
                  <a:lnTo>
                    <a:pt x="0" y="5435"/>
                  </a:lnTo>
                  <a:lnTo>
                    <a:pt x="0" y="40995"/>
                  </a:lnTo>
                  <a:lnTo>
                    <a:pt x="0" y="231495"/>
                  </a:lnTo>
                  <a:lnTo>
                    <a:pt x="39204" y="231495"/>
                  </a:lnTo>
                  <a:lnTo>
                    <a:pt x="39204" y="40995"/>
                  </a:lnTo>
                  <a:lnTo>
                    <a:pt x="142659" y="40995"/>
                  </a:lnTo>
                  <a:lnTo>
                    <a:pt x="142659" y="231495"/>
                  </a:lnTo>
                  <a:lnTo>
                    <a:pt x="181864" y="231495"/>
                  </a:lnTo>
                  <a:lnTo>
                    <a:pt x="181864" y="40995"/>
                  </a:lnTo>
                  <a:lnTo>
                    <a:pt x="181864" y="5435"/>
                  </a:lnTo>
                  <a:close/>
                </a:path>
                <a:path w="482600" h="359410">
                  <a:moveTo>
                    <a:pt x="482371" y="119773"/>
                  </a:moveTo>
                  <a:lnTo>
                    <a:pt x="474954" y="74523"/>
                  </a:lnTo>
                  <a:lnTo>
                    <a:pt x="452704" y="35661"/>
                  </a:lnTo>
                  <a:lnTo>
                    <a:pt x="451853" y="34848"/>
                  </a:lnTo>
                  <a:lnTo>
                    <a:pt x="442087" y="25425"/>
                  </a:lnTo>
                  <a:lnTo>
                    <a:pt x="442087" y="119773"/>
                  </a:lnTo>
                  <a:lnTo>
                    <a:pt x="440855" y="136245"/>
                  </a:lnTo>
                  <a:lnTo>
                    <a:pt x="421944" y="178866"/>
                  </a:lnTo>
                  <a:lnTo>
                    <a:pt x="384365" y="201574"/>
                  </a:lnTo>
                  <a:lnTo>
                    <a:pt x="368579" y="203085"/>
                  </a:lnTo>
                  <a:lnTo>
                    <a:pt x="352501" y="201574"/>
                  </a:lnTo>
                  <a:lnTo>
                    <a:pt x="346913" y="199821"/>
                  </a:lnTo>
                  <a:lnTo>
                    <a:pt x="338010" y="197040"/>
                  </a:lnTo>
                  <a:lnTo>
                    <a:pt x="325132" y="189458"/>
                  </a:lnTo>
                  <a:lnTo>
                    <a:pt x="313855" y="178866"/>
                  </a:lnTo>
                  <a:lnTo>
                    <a:pt x="304711" y="166077"/>
                  </a:lnTo>
                  <a:lnTo>
                    <a:pt x="298196" y="151968"/>
                  </a:lnTo>
                  <a:lnTo>
                    <a:pt x="298132" y="151841"/>
                  </a:lnTo>
                  <a:lnTo>
                    <a:pt x="294271" y="136537"/>
                  </a:lnTo>
                  <a:lnTo>
                    <a:pt x="294208" y="136245"/>
                  </a:lnTo>
                  <a:lnTo>
                    <a:pt x="292938" y="119773"/>
                  </a:lnTo>
                  <a:lnTo>
                    <a:pt x="292887" y="119240"/>
                  </a:lnTo>
                  <a:lnTo>
                    <a:pt x="305739" y="70167"/>
                  </a:lnTo>
                  <a:lnTo>
                    <a:pt x="340258" y="40563"/>
                  </a:lnTo>
                  <a:lnTo>
                    <a:pt x="351421" y="37007"/>
                  </a:lnTo>
                  <a:lnTo>
                    <a:pt x="353733" y="36271"/>
                  </a:lnTo>
                  <a:lnTo>
                    <a:pt x="368033" y="34848"/>
                  </a:lnTo>
                  <a:lnTo>
                    <a:pt x="382295" y="36271"/>
                  </a:lnTo>
                  <a:lnTo>
                    <a:pt x="395668" y="40563"/>
                  </a:lnTo>
                  <a:lnTo>
                    <a:pt x="408165" y="47701"/>
                  </a:lnTo>
                  <a:lnTo>
                    <a:pt x="419773" y="57708"/>
                  </a:lnTo>
                  <a:lnTo>
                    <a:pt x="429539" y="70167"/>
                  </a:lnTo>
                  <a:lnTo>
                    <a:pt x="436448" y="84531"/>
                  </a:lnTo>
                  <a:lnTo>
                    <a:pt x="436511" y="84658"/>
                  </a:lnTo>
                  <a:lnTo>
                    <a:pt x="440626" y="100901"/>
                  </a:lnTo>
                  <a:lnTo>
                    <a:pt x="440690" y="101193"/>
                  </a:lnTo>
                  <a:lnTo>
                    <a:pt x="442048" y="119240"/>
                  </a:lnTo>
                  <a:lnTo>
                    <a:pt x="442087" y="119773"/>
                  </a:lnTo>
                  <a:lnTo>
                    <a:pt x="442087" y="25425"/>
                  </a:lnTo>
                  <a:lnTo>
                    <a:pt x="436549" y="20066"/>
                  </a:lnTo>
                  <a:lnTo>
                    <a:pt x="417779" y="8915"/>
                  </a:lnTo>
                  <a:lnTo>
                    <a:pt x="396671" y="2311"/>
                  </a:lnTo>
                  <a:lnTo>
                    <a:pt x="397306" y="2311"/>
                  </a:lnTo>
                  <a:lnTo>
                    <a:pt x="372389" y="0"/>
                  </a:lnTo>
                  <a:lnTo>
                    <a:pt x="349796" y="2311"/>
                  </a:lnTo>
                  <a:lnTo>
                    <a:pt x="329374" y="9258"/>
                  </a:lnTo>
                  <a:lnTo>
                    <a:pt x="311137" y="20815"/>
                  </a:lnTo>
                  <a:lnTo>
                    <a:pt x="295071" y="37007"/>
                  </a:lnTo>
                  <a:lnTo>
                    <a:pt x="295071" y="5435"/>
                  </a:lnTo>
                  <a:lnTo>
                    <a:pt x="255866" y="5435"/>
                  </a:lnTo>
                  <a:lnTo>
                    <a:pt x="255866" y="358800"/>
                  </a:lnTo>
                  <a:lnTo>
                    <a:pt x="295071" y="358800"/>
                  </a:lnTo>
                  <a:lnTo>
                    <a:pt x="295071" y="199821"/>
                  </a:lnTo>
                  <a:lnTo>
                    <a:pt x="311035" y="216496"/>
                  </a:lnTo>
                  <a:lnTo>
                    <a:pt x="329514" y="228409"/>
                  </a:lnTo>
                  <a:lnTo>
                    <a:pt x="350507" y="235559"/>
                  </a:lnTo>
                  <a:lnTo>
                    <a:pt x="374027" y="237934"/>
                  </a:lnTo>
                  <a:lnTo>
                    <a:pt x="397535" y="235775"/>
                  </a:lnTo>
                  <a:lnTo>
                    <a:pt x="418541" y="229285"/>
                  </a:lnTo>
                  <a:lnTo>
                    <a:pt x="437019" y="218478"/>
                  </a:lnTo>
                  <a:lnTo>
                    <a:pt x="452983" y="203352"/>
                  </a:lnTo>
                  <a:lnTo>
                    <a:pt x="453161" y="203085"/>
                  </a:lnTo>
                  <a:lnTo>
                    <a:pt x="465848" y="185166"/>
                  </a:lnTo>
                  <a:lnTo>
                    <a:pt x="475030" y="165176"/>
                  </a:lnTo>
                  <a:lnTo>
                    <a:pt x="480542" y="143383"/>
                  </a:lnTo>
                  <a:lnTo>
                    <a:pt x="482371" y="1197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6253620" y="3885818"/>
              <a:ext cx="239584" cy="237950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6647263" y="3891263"/>
              <a:ext cx="203637" cy="227050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16924922" y="3736079"/>
              <a:ext cx="601345" cy="387985"/>
            </a:xfrm>
            <a:custGeom>
              <a:avLst/>
              <a:gdLst/>
              <a:ahLst/>
              <a:cxnLst/>
              <a:rect l="l" t="t" r="r" b="b"/>
              <a:pathLst>
                <a:path w="601344" h="387985">
                  <a:moveTo>
                    <a:pt x="315798" y="269011"/>
                  </a:moveTo>
                  <a:lnTo>
                    <a:pt x="307365" y="221767"/>
                  </a:lnTo>
                  <a:lnTo>
                    <a:pt x="282943" y="184607"/>
                  </a:lnTo>
                  <a:lnTo>
                    <a:pt x="275513" y="178181"/>
                  </a:lnTo>
                  <a:lnTo>
                    <a:pt x="275513" y="269011"/>
                  </a:lnTo>
                  <a:lnTo>
                    <a:pt x="274053" y="287553"/>
                  </a:lnTo>
                  <a:lnTo>
                    <a:pt x="252095" y="330530"/>
                  </a:lnTo>
                  <a:lnTo>
                    <a:pt x="211594" y="351472"/>
                  </a:lnTo>
                  <a:lnTo>
                    <a:pt x="196011" y="352844"/>
                  </a:lnTo>
                  <a:lnTo>
                    <a:pt x="180530" y="351472"/>
                  </a:lnTo>
                  <a:lnTo>
                    <a:pt x="141020" y="330809"/>
                  </a:lnTo>
                  <a:lnTo>
                    <a:pt x="119583" y="287782"/>
                  </a:lnTo>
                  <a:lnTo>
                    <a:pt x="119278" y="283705"/>
                  </a:lnTo>
                  <a:lnTo>
                    <a:pt x="118160" y="269011"/>
                  </a:lnTo>
                  <a:lnTo>
                    <a:pt x="130860" y="219544"/>
                  </a:lnTo>
                  <a:lnTo>
                    <a:pt x="165862" y="190258"/>
                  </a:lnTo>
                  <a:lnTo>
                    <a:pt x="196011" y="184607"/>
                  </a:lnTo>
                  <a:lnTo>
                    <a:pt x="211988" y="186016"/>
                  </a:lnTo>
                  <a:lnTo>
                    <a:pt x="252374" y="207200"/>
                  </a:lnTo>
                  <a:lnTo>
                    <a:pt x="274066" y="250444"/>
                  </a:lnTo>
                  <a:lnTo>
                    <a:pt x="275513" y="269011"/>
                  </a:lnTo>
                  <a:lnTo>
                    <a:pt x="275513" y="178181"/>
                  </a:lnTo>
                  <a:lnTo>
                    <a:pt x="264007" y="168744"/>
                  </a:lnTo>
                  <a:lnTo>
                    <a:pt x="243662" y="158191"/>
                  </a:lnTo>
                  <a:lnTo>
                    <a:pt x="220992" y="151866"/>
                  </a:lnTo>
                  <a:lnTo>
                    <a:pt x="196011" y="149758"/>
                  </a:lnTo>
                  <a:lnTo>
                    <a:pt x="170662" y="151866"/>
                  </a:lnTo>
                  <a:lnTo>
                    <a:pt x="127927" y="168744"/>
                  </a:lnTo>
                  <a:lnTo>
                    <a:pt x="99237" y="197332"/>
                  </a:lnTo>
                  <a:lnTo>
                    <a:pt x="80035" y="247751"/>
                  </a:lnTo>
                  <a:lnTo>
                    <a:pt x="39204" y="247751"/>
                  </a:lnTo>
                  <a:lnTo>
                    <a:pt x="39204" y="155194"/>
                  </a:lnTo>
                  <a:lnTo>
                    <a:pt x="0" y="155194"/>
                  </a:lnTo>
                  <a:lnTo>
                    <a:pt x="0" y="381152"/>
                  </a:lnTo>
                  <a:lnTo>
                    <a:pt x="39204" y="381152"/>
                  </a:lnTo>
                  <a:lnTo>
                    <a:pt x="39204" y="283705"/>
                  </a:lnTo>
                  <a:lnTo>
                    <a:pt x="77863" y="283705"/>
                  </a:lnTo>
                  <a:lnTo>
                    <a:pt x="93179" y="331177"/>
                  </a:lnTo>
                  <a:lnTo>
                    <a:pt x="121386" y="363816"/>
                  </a:lnTo>
                  <a:lnTo>
                    <a:pt x="167944" y="385038"/>
                  </a:lnTo>
                  <a:lnTo>
                    <a:pt x="196011" y="387692"/>
                  </a:lnTo>
                  <a:lnTo>
                    <a:pt x="220776" y="385584"/>
                  </a:lnTo>
                  <a:lnTo>
                    <a:pt x="243319" y="379260"/>
                  </a:lnTo>
                  <a:lnTo>
                    <a:pt x="263652" y="368706"/>
                  </a:lnTo>
                  <a:lnTo>
                    <a:pt x="281774" y="353936"/>
                  </a:lnTo>
                  <a:lnTo>
                    <a:pt x="282676" y="352844"/>
                  </a:lnTo>
                  <a:lnTo>
                    <a:pt x="296659" y="335965"/>
                  </a:lnTo>
                  <a:lnTo>
                    <a:pt x="307289" y="315823"/>
                  </a:lnTo>
                  <a:lnTo>
                    <a:pt x="313677" y="293497"/>
                  </a:lnTo>
                  <a:lnTo>
                    <a:pt x="315798" y="269011"/>
                  </a:lnTo>
                  <a:close/>
                </a:path>
                <a:path w="601344" h="387985">
                  <a:moveTo>
                    <a:pt x="601129" y="268998"/>
                  </a:moveTo>
                  <a:lnTo>
                    <a:pt x="599033" y="244690"/>
                  </a:lnTo>
                  <a:lnTo>
                    <a:pt x="592747" y="222440"/>
                  </a:lnTo>
                  <a:lnTo>
                    <a:pt x="582282" y="202222"/>
                  </a:lnTo>
                  <a:lnTo>
                    <a:pt x="568071" y="184594"/>
                  </a:lnTo>
                  <a:lnTo>
                    <a:pt x="567626" y="184035"/>
                  </a:lnTo>
                  <a:lnTo>
                    <a:pt x="560819" y="178308"/>
                  </a:lnTo>
                  <a:lnTo>
                    <a:pt x="560819" y="268998"/>
                  </a:lnTo>
                  <a:lnTo>
                    <a:pt x="559358" y="287540"/>
                  </a:lnTo>
                  <a:lnTo>
                    <a:pt x="537425" y="330517"/>
                  </a:lnTo>
                  <a:lnTo>
                    <a:pt x="497078" y="351447"/>
                  </a:lnTo>
                  <a:lnTo>
                    <a:pt x="481330" y="352844"/>
                  </a:lnTo>
                  <a:lnTo>
                    <a:pt x="465569" y="351447"/>
                  </a:lnTo>
                  <a:lnTo>
                    <a:pt x="425246" y="330517"/>
                  </a:lnTo>
                  <a:lnTo>
                    <a:pt x="403301" y="287540"/>
                  </a:lnTo>
                  <a:lnTo>
                    <a:pt x="401828" y="268998"/>
                  </a:lnTo>
                  <a:lnTo>
                    <a:pt x="403275" y="250431"/>
                  </a:lnTo>
                  <a:lnTo>
                    <a:pt x="424967" y="207187"/>
                  </a:lnTo>
                  <a:lnTo>
                    <a:pt x="448970" y="191122"/>
                  </a:lnTo>
                  <a:lnTo>
                    <a:pt x="450634" y="190246"/>
                  </a:lnTo>
                  <a:lnTo>
                    <a:pt x="465353" y="186004"/>
                  </a:lnTo>
                  <a:lnTo>
                    <a:pt x="481330" y="184594"/>
                  </a:lnTo>
                  <a:lnTo>
                    <a:pt x="497370" y="186004"/>
                  </a:lnTo>
                  <a:lnTo>
                    <a:pt x="537679" y="206921"/>
                  </a:lnTo>
                  <a:lnTo>
                    <a:pt x="559371" y="250202"/>
                  </a:lnTo>
                  <a:lnTo>
                    <a:pt x="560819" y="268998"/>
                  </a:lnTo>
                  <a:lnTo>
                    <a:pt x="560819" y="178308"/>
                  </a:lnTo>
                  <a:lnTo>
                    <a:pt x="549821" y="169037"/>
                  </a:lnTo>
                  <a:lnTo>
                    <a:pt x="529856" y="158318"/>
                  </a:lnTo>
                  <a:lnTo>
                    <a:pt x="507758" y="151892"/>
                  </a:lnTo>
                  <a:lnTo>
                    <a:pt x="483501" y="149745"/>
                  </a:lnTo>
                  <a:lnTo>
                    <a:pt x="456717" y="152336"/>
                  </a:lnTo>
                  <a:lnTo>
                    <a:pt x="434098" y="160096"/>
                  </a:lnTo>
                  <a:lnTo>
                    <a:pt x="415620" y="173024"/>
                  </a:lnTo>
                  <a:lnTo>
                    <a:pt x="401294" y="191122"/>
                  </a:lnTo>
                  <a:lnTo>
                    <a:pt x="400202" y="191122"/>
                  </a:lnTo>
                  <a:lnTo>
                    <a:pt x="408419" y="145757"/>
                  </a:lnTo>
                  <a:lnTo>
                    <a:pt x="428853" y="106527"/>
                  </a:lnTo>
                  <a:lnTo>
                    <a:pt x="465353" y="76987"/>
                  </a:lnTo>
                  <a:lnTo>
                    <a:pt x="517613" y="61899"/>
                  </a:lnTo>
                  <a:lnTo>
                    <a:pt x="519442" y="61544"/>
                  </a:lnTo>
                  <a:lnTo>
                    <a:pt x="527088" y="59575"/>
                  </a:lnTo>
                  <a:lnTo>
                    <a:pt x="566026" y="40424"/>
                  </a:lnTo>
                  <a:lnTo>
                    <a:pt x="589965" y="9690"/>
                  </a:lnTo>
                  <a:lnTo>
                    <a:pt x="593496" y="0"/>
                  </a:lnTo>
                  <a:lnTo>
                    <a:pt x="549935" y="0"/>
                  </a:lnTo>
                  <a:lnTo>
                    <a:pt x="547382" y="6908"/>
                  </a:lnTo>
                  <a:lnTo>
                    <a:pt x="542848" y="12623"/>
                  </a:lnTo>
                  <a:lnTo>
                    <a:pt x="504736" y="28879"/>
                  </a:lnTo>
                  <a:lnTo>
                    <a:pt x="487591" y="32613"/>
                  </a:lnTo>
                  <a:lnTo>
                    <a:pt x="483590" y="33502"/>
                  </a:lnTo>
                  <a:lnTo>
                    <a:pt x="479602" y="34582"/>
                  </a:lnTo>
                  <a:lnTo>
                    <a:pt x="475970" y="35509"/>
                  </a:lnTo>
                  <a:lnTo>
                    <a:pt x="465455" y="38036"/>
                  </a:lnTo>
                  <a:lnTo>
                    <a:pt x="461365" y="39306"/>
                  </a:lnTo>
                  <a:lnTo>
                    <a:pt x="455549" y="41846"/>
                  </a:lnTo>
                  <a:lnTo>
                    <a:pt x="452005" y="43294"/>
                  </a:lnTo>
                  <a:lnTo>
                    <a:pt x="443661" y="46570"/>
                  </a:lnTo>
                  <a:lnTo>
                    <a:pt x="439762" y="48387"/>
                  </a:lnTo>
                  <a:lnTo>
                    <a:pt x="397687" y="84810"/>
                  </a:lnTo>
                  <a:lnTo>
                    <a:pt x="377609" y="125247"/>
                  </a:lnTo>
                  <a:lnTo>
                    <a:pt x="365556" y="177927"/>
                  </a:lnTo>
                  <a:lnTo>
                    <a:pt x="361543" y="242862"/>
                  </a:lnTo>
                  <a:lnTo>
                    <a:pt x="363918" y="280771"/>
                  </a:lnTo>
                  <a:lnTo>
                    <a:pt x="382981" y="339026"/>
                  </a:lnTo>
                  <a:lnTo>
                    <a:pt x="415950" y="371754"/>
                  </a:lnTo>
                  <a:lnTo>
                    <a:pt x="454888" y="385927"/>
                  </a:lnTo>
                  <a:lnTo>
                    <a:pt x="477520" y="387692"/>
                  </a:lnTo>
                  <a:lnTo>
                    <a:pt x="503720" y="385584"/>
                  </a:lnTo>
                  <a:lnTo>
                    <a:pt x="527329" y="379260"/>
                  </a:lnTo>
                  <a:lnTo>
                    <a:pt x="548360" y="368706"/>
                  </a:lnTo>
                  <a:lnTo>
                    <a:pt x="566813" y="353923"/>
                  </a:lnTo>
                  <a:lnTo>
                    <a:pt x="567715" y="352844"/>
                  </a:lnTo>
                  <a:lnTo>
                    <a:pt x="581825" y="335965"/>
                  </a:lnTo>
                  <a:lnTo>
                    <a:pt x="592543" y="315823"/>
                  </a:lnTo>
                  <a:lnTo>
                    <a:pt x="598982" y="293497"/>
                  </a:lnTo>
                  <a:lnTo>
                    <a:pt x="601129" y="2689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7571694" y="3885818"/>
              <a:ext cx="239584" cy="237950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7871247" y="3891263"/>
              <a:ext cx="174235" cy="225961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8105270" y="3891263"/>
              <a:ext cx="165513" cy="225961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8313296" y="3899441"/>
              <a:ext cx="187313" cy="201459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18533257" y="4063865"/>
              <a:ext cx="80645" cy="136525"/>
            </a:xfrm>
            <a:custGeom>
              <a:avLst/>
              <a:gdLst/>
              <a:ahLst/>
              <a:cxnLst/>
              <a:rect l="l" t="t" r="r" b="b"/>
              <a:pathLst>
                <a:path w="80644" h="136525">
                  <a:moveTo>
                    <a:pt x="44647" y="0"/>
                  </a:moveTo>
                  <a:lnTo>
                    <a:pt x="0" y="125776"/>
                  </a:lnTo>
                  <a:lnTo>
                    <a:pt x="25590" y="136121"/>
                  </a:lnTo>
                  <a:lnTo>
                    <a:pt x="80583" y="13067"/>
                  </a:lnTo>
                  <a:lnTo>
                    <a:pt x="446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0780541" y="4552814"/>
              <a:ext cx="187292" cy="201459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11032020" y="4539202"/>
              <a:ext cx="482600" cy="359410"/>
            </a:xfrm>
            <a:custGeom>
              <a:avLst/>
              <a:gdLst/>
              <a:ahLst/>
              <a:cxnLst/>
              <a:rect l="l" t="t" r="r" b="b"/>
              <a:pathLst>
                <a:path w="482600" h="359410">
                  <a:moveTo>
                    <a:pt x="181851" y="5448"/>
                  </a:moveTo>
                  <a:lnTo>
                    <a:pt x="0" y="5448"/>
                  </a:lnTo>
                  <a:lnTo>
                    <a:pt x="0" y="41008"/>
                  </a:lnTo>
                  <a:lnTo>
                    <a:pt x="0" y="231508"/>
                  </a:lnTo>
                  <a:lnTo>
                    <a:pt x="39192" y="231508"/>
                  </a:lnTo>
                  <a:lnTo>
                    <a:pt x="39192" y="41008"/>
                  </a:lnTo>
                  <a:lnTo>
                    <a:pt x="142646" y="41008"/>
                  </a:lnTo>
                  <a:lnTo>
                    <a:pt x="142646" y="231508"/>
                  </a:lnTo>
                  <a:lnTo>
                    <a:pt x="181851" y="231508"/>
                  </a:lnTo>
                  <a:lnTo>
                    <a:pt x="181851" y="41008"/>
                  </a:lnTo>
                  <a:lnTo>
                    <a:pt x="181851" y="5448"/>
                  </a:lnTo>
                  <a:close/>
                </a:path>
                <a:path w="482600" h="359410">
                  <a:moveTo>
                    <a:pt x="482473" y="119799"/>
                  </a:moveTo>
                  <a:lnTo>
                    <a:pt x="475056" y="74523"/>
                  </a:lnTo>
                  <a:lnTo>
                    <a:pt x="452793" y="35661"/>
                  </a:lnTo>
                  <a:lnTo>
                    <a:pt x="442188" y="25425"/>
                  </a:lnTo>
                  <a:lnTo>
                    <a:pt x="442188" y="119799"/>
                  </a:lnTo>
                  <a:lnTo>
                    <a:pt x="440956" y="136245"/>
                  </a:lnTo>
                  <a:lnTo>
                    <a:pt x="422046" y="178866"/>
                  </a:lnTo>
                  <a:lnTo>
                    <a:pt x="384454" y="201574"/>
                  </a:lnTo>
                  <a:lnTo>
                    <a:pt x="368668" y="203085"/>
                  </a:lnTo>
                  <a:lnTo>
                    <a:pt x="352590" y="201574"/>
                  </a:lnTo>
                  <a:lnTo>
                    <a:pt x="313956" y="178866"/>
                  </a:lnTo>
                  <a:lnTo>
                    <a:pt x="294373" y="136550"/>
                  </a:lnTo>
                  <a:lnTo>
                    <a:pt x="292989" y="119240"/>
                  </a:lnTo>
                  <a:lnTo>
                    <a:pt x="294398" y="101206"/>
                  </a:lnTo>
                  <a:lnTo>
                    <a:pt x="315861" y="57721"/>
                  </a:lnTo>
                  <a:lnTo>
                    <a:pt x="351447" y="37033"/>
                  </a:lnTo>
                  <a:lnTo>
                    <a:pt x="353834" y="36271"/>
                  </a:lnTo>
                  <a:lnTo>
                    <a:pt x="368134" y="34848"/>
                  </a:lnTo>
                  <a:lnTo>
                    <a:pt x="382384" y="36271"/>
                  </a:lnTo>
                  <a:lnTo>
                    <a:pt x="395770" y="40563"/>
                  </a:lnTo>
                  <a:lnTo>
                    <a:pt x="408254" y="47713"/>
                  </a:lnTo>
                  <a:lnTo>
                    <a:pt x="419862" y="57721"/>
                  </a:lnTo>
                  <a:lnTo>
                    <a:pt x="429628" y="70167"/>
                  </a:lnTo>
                  <a:lnTo>
                    <a:pt x="436537" y="84531"/>
                  </a:lnTo>
                  <a:lnTo>
                    <a:pt x="436613" y="84670"/>
                  </a:lnTo>
                  <a:lnTo>
                    <a:pt x="440715" y="100901"/>
                  </a:lnTo>
                  <a:lnTo>
                    <a:pt x="440791" y="101206"/>
                  </a:lnTo>
                  <a:lnTo>
                    <a:pt x="442150" y="119240"/>
                  </a:lnTo>
                  <a:lnTo>
                    <a:pt x="442188" y="119799"/>
                  </a:lnTo>
                  <a:lnTo>
                    <a:pt x="442188" y="25425"/>
                  </a:lnTo>
                  <a:lnTo>
                    <a:pt x="436651" y="20066"/>
                  </a:lnTo>
                  <a:lnTo>
                    <a:pt x="417880" y="8915"/>
                  </a:lnTo>
                  <a:lnTo>
                    <a:pt x="396760" y="2324"/>
                  </a:lnTo>
                  <a:lnTo>
                    <a:pt x="397408" y="2324"/>
                  </a:lnTo>
                  <a:lnTo>
                    <a:pt x="372491" y="0"/>
                  </a:lnTo>
                  <a:lnTo>
                    <a:pt x="349897" y="2324"/>
                  </a:lnTo>
                  <a:lnTo>
                    <a:pt x="329476" y="9258"/>
                  </a:lnTo>
                  <a:lnTo>
                    <a:pt x="311238" y="20828"/>
                  </a:lnTo>
                  <a:lnTo>
                    <a:pt x="295173" y="37033"/>
                  </a:lnTo>
                  <a:lnTo>
                    <a:pt x="295173" y="5448"/>
                  </a:lnTo>
                  <a:lnTo>
                    <a:pt x="255968" y="5448"/>
                  </a:lnTo>
                  <a:lnTo>
                    <a:pt x="255968" y="358825"/>
                  </a:lnTo>
                  <a:lnTo>
                    <a:pt x="295173" y="358825"/>
                  </a:lnTo>
                  <a:lnTo>
                    <a:pt x="295173" y="199834"/>
                  </a:lnTo>
                  <a:lnTo>
                    <a:pt x="311137" y="216496"/>
                  </a:lnTo>
                  <a:lnTo>
                    <a:pt x="329615" y="228409"/>
                  </a:lnTo>
                  <a:lnTo>
                    <a:pt x="350608" y="235559"/>
                  </a:lnTo>
                  <a:lnTo>
                    <a:pt x="374129" y="237934"/>
                  </a:lnTo>
                  <a:lnTo>
                    <a:pt x="397637" y="235775"/>
                  </a:lnTo>
                  <a:lnTo>
                    <a:pt x="418630" y="229298"/>
                  </a:lnTo>
                  <a:lnTo>
                    <a:pt x="437108" y="218503"/>
                  </a:lnTo>
                  <a:lnTo>
                    <a:pt x="453085" y="203377"/>
                  </a:lnTo>
                  <a:lnTo>
                    <a:pt x="453275" y="203085"/>
                  </a:lnTo>
                  <a:lnTo>
                    <a:pt x="465937" y="185178"/>
                  </a:lnTo>
                  <a:lnTo>
                    <a:pt x="475119" y="165188"/>
                  </a:lnTo>
                  <a:lnTo>
                    <a:pt x="480631" y="143383"/>
                  </a:lnTo>
                  <a:lnTo>
                    <a:pt x="482473" y="1197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1972410" y="4539212"/>
              <a:ext cx="184036" cy="237919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1560255" y="4539212"/>
              <a:ext cx="239584" cy="237929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2202141" y="4539212"/>
              <a:ext cx="226516" cy="237919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12488499" y="4389468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29" h="387985">
                  <a:moveTo>
                    <a:pt x="231951" y="0"/>
                  </a:moveTo>
                  <a:lnTo>
                    <a:pt x="188392" y="0"/>
                  </a:lnTo>
                  <a:lnTo>
                    <a:pt x="185847" y="6889"/>
                  </a:lnTo>
                  <a:lnTo>
                    <a:pt x="181313" y="12617"/>
                  </a:lnTo>
                  <a:lnTo>
                    <a:pt x="141744" y="29224"/>
                  </a:lnTo>
                  <a:lnTo>
                    <a:pt x="126048" y="32585"/>
                  </a:lnTo>
                  <a:lnTo>
                    <a:pt x="122048" y="33485"/>
                  </a:lnTo>
                  <a:lnTo>
                    <a:pt x="118059" y="34585"/>
                  </a:lnTo>
                  <a:lnTo>
                    <a:pt x="103913" y="38019"/>
                  </a:lnTo>
                  <a:lnTo>
                    <a:pt x="99818" y="39286"/>
                  </a:lnTo>
                  <a:lnTo>
                    <a:pt x="94007" y="41841"/>
                  </a:lnTo>
                  <a:lnTo>
                    <a:pt x="90468" y="43297"/>
                  </a:lnTo>
                  <a:lnTo>
                    <a:pt x="82123" y="46553"/>
                  </a:lnTo>
                  <a:lnTo>
                    <a:pt x="78217" y="48365"/>
                  </a:lnTo>
                  <a:lnTo>
                    <a:pt x="74594" y="50375"/>
                  </a:lnTo>
                  <a:lnTo>
                    <a:pt x="70961" y="52354"/>
                  </a:lnTo>
                  <a:lnTo>
                    <a:pt x="67516" y="54438"/>
                  </a:lnTo>
                  <a:lnTo>
                    <a:pt x="36143" y="84809"/>
                  </a:lnTo>
                  <a:lnTo>
                    <a:pt x="16064" y="125239"/>
                  </a:lnTo>
                  <a:lnTo>
                    <a:pt x="4016" y="177916"/>
                  </a:lnTo>
                  <a:lnTo>
                    <a:pt x="0" y="242840"/>
                  </a:lnTo>
                  <a:lnTo>
                    <a:pt x="2383" y="280756"/>
                  </a:lnTo>
                  <a:lnTo>
                    <a:pt x="21442" y="339019"/>
                  </a:lnTo>
                  <a:lnTo>
                    <a:pt x="54413" y="371753"/>
                  </a:lnTo>
                  <a:lnTo>
                    <a:pt x="93344" y="385905"/>
                  </a:lnTo>
                  <a:lnTo>
                    <a:pt x="115975" y="387674"/>
                  </a:lnTo>
                  <a:lnTo>
                    <a:pt x="142177" y="385563"/>
                  </a:lnTo>
                  <a:lnTo>
                    <a:pt x="165794" y="379234"/>
                  </a:lnTo>
                  <a:lnTo>
                    <a:pt x="186826" y="368688"/>
                  </a:lnTo>
                  <a:lnTo>
                    <a:pt x="205271" y="353926"/>
                  </a:lnTo>
                  <a:lnTo>
                    <a:pt x="206189" y="352826"/>
                  </a:lnTo>
                  <a:lnTo>
                    <a:pt x="119786" y="352826"/>
                  </a:lnTo>
                  <a:lnTo>
                    <a:pt x="104029" y="351434"/>
                  </a:lnTo>
                  <a:lnTo>
                    <a:pt x="63704" y="330513"/>
                  </a:lnTo>
                  <a:lnTo>
                    <a:pt x="41754" y="287523"/>
                  </a:lnTo>
                  <a:lnTo>
                    <a:pt x="40291" y="268976"/>
                  </a:lnTo>
                  <a:lnTo>
                    <a:pt x="41738" y="250412"/>
                  </a:lnTo>
                  <a:lnTo>
                    <a:pt x="63432" y="207166"/>
                  </a:lnTo>
                  <a:lnTo>
                    <a:pt x="87395" y="191114"/>
                  </a:lnTo>
                  <a:lnTo>
                    <a:pt x="38658" y="191114"/>
                  </a:lnTo>
                  <a:lnTo>
                    <a:pt x="46874" y="145743"/>
                  </a:lnTo>
                  <a:lnTo>
                    <a:pt x="67312" y="106519"/>
                  </a:lnTo>
                  <a:lnTo>
                    <a:pt x="103808" y="76961"/>
                  </a:lnTo>
                  <a:lnTo>
                    <a:pt x="156079" y="61882"/>
                  </a:lnTo>
                  <a:lnTo>
                    <a:pt x="157900" y="61516"/>
                  </a:lnTo>
                  <a:lnTo>
                    <a:pt x="165544" y="59547"/>
                  </a:lnTo>
                  <a:lnTo>
                    <a:pt x="204486" y="40416"/>
                  </a:lnTo>
                  <a:lnTo>
                    <a:pt x="228424" y="9681"/>
                  </a:lnTo>
                  <a:lnTo>
                    <a:pt x="231951" y="0"/>
                  </a:lnTo>
                  <a:close/>
                </a:path>
                <a:path w="240029" h="387985">
                  <a:moveTo>
                    <a:pt x="206518" y="184570"/>
                  </a:moveTo>
                  <a:lnTo>
                    <a:pt x="119786" y="184570"/>
                  </a:lnTo>
                  <a:lnTo>
                    <a:pt x="135975" y="185985"/>
                  </a:lnTo>
                  <a:lnTo>
                    <a:pt x="135826" y="185985"/>
                  </a:lnTo>
                  <a:lnTo>
                    <a:pt x="176141" y="206904"/>
                  </a:lnTo>
                  <a:lnTo>
                    <a:pt x="197836" y="250195"/>
                  </a:lnTo>
                  <a:lnTo>
                    <a:pt x="199281" y="268976"/>
                  </a:lnTo>
                  <a:lnTo>
                    <a:pt x="197817" y="287523"/>
                  </a:lnTo>
                  <a:lnTo>
                    <a:pt x="175879" y="330513"/>
                  </a:lnTo>
                  <a:lnTo>
                    <a:pt x="135542" y="351434"/>
                  </a:lnTo>
                  <a:lnTo>
                    <a:pt x="119786" y="352826"/>
                  </a:lnTo>
                  <a:lnTo>
                    <a:pt x="206189" y="352826"/>
                  </a:lnTo>
                  <a:lnTo>
                    <a:pt x="220280" y="335955"/>
                  </a:lnTo>
                  <a:lnTo>
                    <a:pt x="231003" y="315809"/>
                  </a:lnTo>
                  <a:lnTo>
                    <a:pt x="237438" y="293484"/>
                  </a:lnTo>
                  <a:lnTo>
                    <a:pt x="239584" y="268976"/>
                  </a:lnTo>
                  <a:lnTo>
                    <a:pt x="237489" y="244682"/>
                  </a:lnTo>
                  <a:lnTo>
                    <a:pt x="231207" y="222426"/>
                  </a:lnTo>
                  <a:lnTo>
                    <a:pt x="220739" y="202209"/>
                  </a:lnTo>
                  <a:lnTo>
                    <a:pt x="206518" y="184570"/>
                  </a:lnTo>
                  <a:close/>
                </a:path>
                <a:path w="240029" h="387985">
                  <a:moveTo>
                    <a:pt x="121964" y="149744"/>
                  </a:moveTo>
                  <a:lnTo>
                    <a:pt x="95181" y="152328"/>
                  </a:lnTo>
                  <a:lnTo>
                    <a:pt x="72552" y="160082"/>
                  </a:lnTo>
                  <a:lnTo>
                    <a:pt x="54078" y="173010"/>
                  </a:lnTo>
                  <a:lnTo>
                    <a:pt x="39757" y="191114"/>
                  </a:lnTo>
                  <a:lnTo>
                    <a:pt x="87395" y="191114"/>
                  </a:lnTo>
                  <a:lnTo>
                    <a:pt x="89088" y="190225"/>
                  </a:lnTo>
                  <a:lnTo>
                    <a:pt x="103807" y="185985"/>
                  </a:lnTo>
                  <a:lnTo>
                    <a:pt x="119786" y="184570"/>
                  </a:lnTo>
                  <a:lnTo>
                    <a:pt x="206518" y="184570"/>
                  </a:lnTo>
                  <a:lnTo>
                    <a:pt x="206087" y="184036"/>
                  </a:lnTo>
                  <a:lnTo>
                    <a:pt x="188277" y="169034"/>
                  </a:lnTo>
                  <a:lnTo>
                    <a:pt x="168318" y="158318"/>
                  </a:lnTo>
                  <a:lnTo>
                    <a:pt x="146212" y="151887"/>
                  </a:lnTo>
                  <a:lnTo>
                    <a:pt x="121964" y="1497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2773831" y="4539212"/>
              <a:ext cx="239584" cy="237929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3040602" y="4544650"/>
              <a:ext cx="431800" cy="353695"/>
            </a:xfrm>
            <a:custGeom>
              <a:avLst/>
              <a:gdLst/>
              <a:ahLst/>
              <a:cxnLst/>
              <a:rect l="l" t="t" r="r" b="b"/>
              <a:pathLst>
                <a:path w="431800" h="353695">
                  <a:moveTo>
                    <a:pt x="180771" y="381"/>
                  </a:moveTo>
                  <a:lnTo>
                    <a:pt x="0" y="381"/>
                  </a:lnTo>
                  <a:lnTo>
                    <a:pt x="0" y="35941"/>
                  </a:lnTo>
                  <a:lnTo>
                    <a:pt x="70789" y="35941"/>
                  </a:lnTo>
                  <a:lnTo>
                    <a:pt x="70789" y="226441"/>
                  </a:lnTo>
                  <a:lnTo>
                    <a:pt x="109982" y="226441"/>
                  </a:lnTo>
                  <a:lnTo>
                    <a:pt x="109982" y="35941"/>
                  </a:lnTo>
                  <a:lnTo>
                    <a:pt x="180771" y="35941"/>
                  </a:lnTo>
                  <a:lnTo>
                    <a:pt x="180771" y="381"/>
                  </a:lnTo>
                  <a:close/>
                </a:path>
                <a:path w="431800" h="353695">
                  <a:moveTo>
                    <a:pt x="431279" y="0"/>
                  </a:moveTo>
                  <a:lnTo>
                    <a:pt x="387718" y="0"/>
                  </a:lnTo>
                  <a:lnTo>
                    <a:pt x="314210" y="161709"/>
                  </a:lnTo>
                  <a:lnTo>
                    <a:pt x="234175" y="0"/>
                  </a:lnTo>
                  <a:lnTo>
                    <a:pt x="189522" y="0"/>
                  </a:lnTo>
                  <a:lnTo>
                    <a:pt x="293522" y="204724"/>
                  </a:lnTo>
                  <a:lnTo>
                    <a:pt x="220560" y="353377"/>
                  </a:lnTo>
                  <a:lnTo>
                    <a:pt x="264121" y="353377"/>
                  </a:lnTo>
                  <a:lnTo>
                    <a:pt x="4312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3503389" y="4552803"/>
              <a:ext cx="187313" cy="201459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13874236" y="4527223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72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4251534" y="4552814"/>
              <a:ext cx="187292" cy="201459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14503108" y="4539202"/>
              <a:ext cx="482600" cy="359410"/>
            </a:xfrm>
            <a:custGeom>
              <a:avLst/>
              <a:gdLst/>
              <a:ahLst/>
              <a:cxnLst/>
              <a:rect l="l" t="t" r="r" b="b"/>
              <a:pathLst>
                <a:path w="482600" h="359410">
                  <a:moveTo>
                    <a:pt x="181864" y="5448"/>
                  </a:moveTo>
                  <a:lnTo>
                    <a:pt x="0" y="5448"/>
                  </a:lnTo>
                  <a:lnTo>
                    <a:pt x="0" y="41008"/>
                  </a:lnTo>
                  <a:lnTo>
                    <a:pt x="0" y="231508"/>
                  </a:lnTo>
                  <a:lnTo>
                    <a:pt x="39204" y="231508"/>
                  </a:lnTo>
                  <a:lnTo>
                    <a:pt x="39204" y="41008"/>
                  </a:lnTo>
                  <a:lnTo>
                    <a:pt x="142659" y="41008"/>
                  </a:lnTo>
                  <a:lnTo>
                    <a:pt x="142659" y="231508"/>
                  </a:lnTo>
                  <a:lnTo>
                    <a:pt x="181864" y="231508"/>
                  </a:lnTo>
                  <a:lnTo>
                    <a:pt x="181864" y="41008"/>
                  </a:lnTo>
                  <a:lnTo>
                    <a:pt x="181864" y="5448"/>
                  </a:lnTo>
                  <a:close/>
                </a:path>
                <a:path w="482600" h="359410">
                  <a:moveTo>
                    <a:pt x="482371" y="119799"/>
                  </a:moveTo>
                  <a:lnTo>
                    <a:pt x="474954" y="74523"/>
                  </a:lnTo>
                  <a:lnTo>
                    <a:pt x="452704" y="35661"/>
                  </a:lnTo>
                  <a:lnTo>
                    <a:pt x="451853" y="34848"/>
                  </a:lnTo>
                  <a:lnTo>
                    <a:pt x="442099" y="25425"/>
                  </a:lnTo>
                  <a:lnTo>
                    <a:pt x="442099" y="119799"/>
                  </a:lnTo>
                  <a:lnTo>
                    <a:pt x="440855" y="136245"/>
                  </a:lnTo>
                  <a:lnTo>
                    <a:pt x="440829" y="136550"/>
                  </a:lnTo>
                  <a:lnTo>
                    <a:pt x="437083" y="151853"/>
                  </a:lnTo>
                  <a:lnTo>
                    <a:pt x="437057" y="151993"/>
                  </a:lnTo>
                  <a:lnTo>
                    <a:pt x="411048" y="189471"/>
                  </a:lnTo>
                  <a:lnTo>
                    <a:pt x="368579" y="203085"/>
                  </a:lnTo>
                  <a:lnTo>
                    <a:pt x="352501" y="201574"/>
                  </a:lnTo>
                  <a:lnTo>
                    <a:pt x="313855" y="178866"/>
                  </a:lnTo>
                  <a:lnTo>
                    <a:pt x="294284" y="136550"/>
                  </a:lnTo>
                  <a:lnTo>
                    <a:pt x="292900" y="119240"/>
                  </a:lnTo>
                  <a:lnTo>
                    <a:pt x="294297" y="101206"/>
                  </a:lnTo>
                  <a:lnTo>
                    <a:pt x="315760" y="57721"/>
                  </a:lnTo>
                  <a:lnTo>
                    <a:pt x="351358" y="37033"/>
                  </a:lnTo>
                  <a:lnTo>
                    <a:pt x="353745" y="36271"/>
                  </a:lnTo>
                  <a:lnTo>
                    <a:pt x="368033" y="34848"/>
                  </a:lnTo>
                  <a:lnTo>
                    <a:pt x="382295" y="36271"/>
                  </a:lnTo>
                  <a:lnTo>
                    <a:pt x="395668" y="40563"/>
                  </a:lnTo>
                  <a:lnTo>
                    <a:pt x="429539" y="70167"/>
                  </a:lnTo>
                  <a:lnTo>
                    <a:pt x="442048" y="119240"/>
                  </a:lnTo>
                  <a:lnTo>
                    <a:pt x="442099" y="119799"/>
                  </a:lnTo>
                  <a:lnTo>
                    <a:pt x="442099" y="25425"/>
                  </a:lnTo>
                  <a:lnTo>
                    <a:pt x="436562" y="20066"/>
                  </a:lnTo>
                  <a:lnTo>
                    <a:pt x="417791" y="8915"/>
                  </a:lnTo>
                  <a:lnTo>
                    <a:pt x="396671" y="2324"/>
                  </a:lnTo>
                  <a:lnTo>
                    <a:pt x="397306" y="2324"/>
                  </a:lnTo>
                  <a:lnTo>
                    <a:pt x="372389" y="0"/>
                  </a:lnTo>
                  <a:lnTo>
                    <a:pt x="349796" y="2324"/>
                  </a:lnTo>
                  <a:lnTo>
                    <a:pt x="329387" y="9258"/>
                  </a:lnTo>
                  <a:lnTo>
                    <a:pt x="311137" y="20828"/>
                  </a:lnTo>
                  <a:lnTo>
                    <a:pt x="295071" y="37033"/>
                  </a:lnTo>
                  <a:lnTo>
                    <a:pt x="295071" y="5448"/>
                  </a:lnTo>
                  <a:lnTo>
                    <a:pt x="255866" y="5448"/>
                  </a:lnTo>
                  <a:lnTo>
                    <a:pt x="255866" y="358825"/>
                  </a:lnTo>
                  <a:lnTo>
                    <a:pt x="295071" y="358825"/>
                  </a:lnTo>
                  <a:lnTo>
                    <a:pt x="295071" y="199834"/>
                  </a:lnTo>
                  <a:lnTo>
                    <a:pt x="311035" y="216496"/>
                  </a:lnTo>
                  <a:lnTo>
                    <a:pt x="329514" y="228409"/>
                  </a:lnTo>
                  <a:lnTo>
                    <a:pt x="350520" y="235559"/>
                  </a:lnTo>
                  <a:lnTo>
                    <a:pt x="374040" y="237934"/>
                  </a:lnTo>
                  <a:lnTo>
                    <a:pt x="397548" y="235775"/>
                  </a:lnTo>
                  <a:lnTo>
                    <a:pt x="418541" y="229298"/>
                  </a:lnTo>
                  <a:lnTo>
                    <a:pt x="437019" y="218503"/>
                  </a:lnTo>
                  <a:lnTo>
                    <a:pt x="452983" y="203377"/>
                  </a:lnTo>
                  <a:lnTo>
                    <a:pt x="453186" y="203085"/>
                  </a:lnTo>
                  <a:lnTo>
                    <a:pt x="465848" y="185178"/>
                  </a:lnTo>
                  <a:lnTo>
                    <a:pt x="475030" y="165188"/>
                  </a:lnTo>
                  <a:lnTo>
                    <a:pt x="480542" y="143383"/>
                  </a:lnTo>
                  <a:lnTo>
                    <a:pt x="482371" y="1197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5031248" y="4539212"/>
              <a:ext cx="239584" cy="237929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15424829" y="4544647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4" h="353695">
                  <a:moveTo>
                    <a:pt x="241751" y="0"/>
                  </a:moveTo>
                  <a:lnTo>
                    <a:pt x="198192" y="0"/>
                  </a:lnTo>
                  <a:lnTo>
                    <a:pt x="124687" y="161701"/>
                  </a:lnTo>
                  <a:lnTo>
                    <a:pt x="44647" y="0"/>
                  </a:lnTo>
                  <a:lnTo>
                    <a:pt x="0" y="0"/>
                  </a:lnTo>
                  <a:lnTo>
                    <a:pt x="103996" y="204716"/>
                  </a:lnTo>
                  <a:lnTo>
                    <a:pt x="31035" y="353371"/>
                  </a:lnTo>
                  <a:lnTo>
                    <a:pt x="74594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5693846" y="4539212"/>
              <a:ext cx="192748" cy="237929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15913811" y="4545031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6121791" y="4539212"/>
              <a:ext cx="239584" cy="237929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16421259" y="4434671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09" h="351789">
                  <a:moveTo>
                    <a:pt x="52270" y="0"/>
                  </a:moveTo>
                  <a:lnTo>
                    <a:pt x="19601" y="12512"/>
                  </a:lnTo>
                  <a:lnTo>
                    <a:pt x="24719" y="24121"/>
                  </a:lnTo>
                  <a:lnTo>
                    <a:pt x="31372" y="34432"/>
                  </a:lnTo>
                  <a:lnTo>
                    <a:pt x="72072" y="61795"/>
                  </a:lnTo>
                  <a:lnTo>
                    <a:pt x="98551" y="65338"/>
                  </a:lnTo>
                  <a:lnTo>
                    <a:pt x="112245" y="64452"/>
                  </a:lnTo>
                  <a:lnTo>
                    <a:pt x="157538" y="43444"/>
                  </a:lnTo>
                  <a:lnTo>
                    <a:pt x="166864" y="32658"/>
                  </a:lnTo>
                  <a:lnTo>
                    <a:pt x="98551" y="32658"/>
                  </a:lnTo>
                  <a:lnTo>
                    <a:pt x="81977" y="30618"/>
                  </a:lnTo>
                  <a:lnTo>
                    <a:pt x="68740" y="24496"/>
                  </a:lnTo>
                  <a:lnTo>
                    <a:pt x="58838" y="14291"/>
                  </a:lnTo>
                  <a:lnTo>
                    <a:pt x="52270" y="0"/>
                  </a:lnTo>
                  <a:close/>
                </a:path>
                <a:path w="194309" h="351789">
                  <a:moveTo>
                    <a:pt x="144833" y="0"/>
                  </a:moveTo>
                  <a:lnTo>
                    <a:pt x="138264" y="14291"/>
                  </a:lnTo>
                  <a:lnTo>
                    <a:pt x="128359" y="24496"/>
                  </a:lnTo>
                  <a:lnTo>
                    <a:pt x="115121" y="30618"/>
                  </a:lnTo>
                  <a:lnTo>
                    <a:pt x="98551" y="32658"/>
                  </a:lnTo>
                  <a:lnTo>
                    <a:pt x="166864" y="32658"/>
                  </a:lnTo>
                  <a:lnTo>
                    <a:pt x="172374" y="24121"/>
                  </a:lnTo>
                  <a:lnTo>
                    <a:pt x="177502" y="12512"/>
                  </a:lnTo>
                  <a:lnTo>
                    <a:pt x="144833" y="0"/>
                  </a:lnTo>
                  <a:close/>
                </a:path>
                <a:path w="194309" h="351789">
                  <a:moveTo>
                    <a:pt x="39202" y="109986"/>
                  </a:moveTo>
                  <a:lnTo>
                    <a:pt x="0" y="109986"/>
                  </a:lnTo>
                  <a:lnTo>
                    <a:pt x="0" y="351727"/>
                  </a:lnTo>
                  <a:lnTo>
                    <a:pt x="85898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09" h="351789">
                  <a:moveTo>
                    <a:pt x="193837" y="185114"/>
                  </a:moveTo>
                  <a:lnTo>
                    <a:pt x="154634" y="185114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14"/>
                  </a:lnTo>
                  <a:close/>
                </a:path>
                <a:path w="194309" h="351789">
                  <a:moveTo>
                    <a:pt x="193837" y="92562"/>
                  </a:moveTo>
                  <a:lnTo>
                    <a:pt x="39202" y="259175"/>
                  </a:lnTo>
                  <a:lnTo>
                    <a:pt x="85898" y="259175"/>
                  </a:lnTo>
                  <a:lnTo>
                    <a:pt x="154634" y="185114"/>
                  </a:lnTo>
                  <a:lnTo>
                    <a:pt x="193837" y="185114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6682549" y="4544647"/>
              <a:ext cx="166612" cy="225961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16923253" y="4527223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7191163" y="4544647"/>
              <a:ext cx="174235" cy="225961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7411072" y="4539212"/>
              <a:ext cx="239584" cy="237929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7696403" y="4539212"/>
              <a:ext cx="192748" cy="237929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7916373" y="4545031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" name="object 86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8138463" y="4544647"/>
              <a:ext cx="165513" cy="225961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8346487" y="4552803"/>
              <a:ext cx="187313" cy="201459"/>
            </a:xfrm>
            <a:prstGeom prst="rect">
              <a:avLst/>
            </a:prstGeom>
          </p:spPr>
        </p:pic>
        <p:sp>
          <p:nvSpPr>
            <p:cNvPr id="88" name="object 88"/>
            <p:cNvSpPr/>
            <p:nvPr/>
          </p:nvSpPr>
          <p:spPr>
            <a:xfrm>
              <a:off x="18566449" y="4717248"/>
              <a:ext cx="80645" cy="136525"/>
            </a:xfrm>
            <a:custGeom>
              <a:avLst/>
              <a:gdLst/>
              <a:ahLst/>
              <a:cxnLst/>
              <a:rect l="l" t="t" r="r" b="b"/>
              <a:pathLst>
                <a:path w="80644" h="136525">
                  <a:moveTo>
                    <a:pt x="44647" y="0"/>
                  </a:moveTo>
                  <a:lnTo>
                    <a:pt x="0" y="125776"/>
                  </a:lnTo>
                  <a:lnTo>
                    <a:pt x="25590" y="136121"/>
                  </a:lnTo>
                  <a:lnTo>
                    <a:pt x="80583" y="13067"/>
                  </a:lnTo>
                  <a:lnTo>
                    <a:pt x="446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0783755" y="5192606"/>
              <a:ext cx="184580" cy="23791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10995533" y="5180628"/>
              <a:ext cx="416559" cy="259715"/>
            </a:xfrm>
            <a:custGeom>
              <a:avLst/>
              <a:gdLst/>
              <a:ahLst/>
              <a:cxnLst/>
              <a:rect l="l" t="t" r="r" b="b"/>
              <a:pathLst>
                <a:path w="416559" h="259714">
                  <a:moveTo>
                    <a:pt x="180771" y="17780"/>
                  </a:moveTo>
                  <a:lnTo>
                    <a:pt x="0" y="17780"/>
                  </a:lnTo>
                  <a:lnTo>
                    <a:pt x="0" y="53340"/>
                  </a:lnTo>
                  <a:lnTo>
                    <a:pt x="70777" y="53340"/>
                  </a:lnTo>
                  <a:lnTo>
                    <a:pt x="70777" y="243840"/>
                  </a:lnTo>
                  <a:lnTo>
                    <a:pt x="109982" y="243840"/>
                  </a:lnTo>
                  <a:lnTo>
                    <a:pt x="109982" y="53340"/>
                  </a:lnTo>
                  <a:lnTo>
                    <a:pt x="180771" y="53340"/>
                  </a:lnTo>
                  <a:lnTo>
                    <a:pt x="180771" y="17780"/>
                  </a:lnTo>
                  <a:close/>
                </a:path>
                <a:path w="416559" h="259714">
                  <a:moveTo>
                    <a:pt x="416077" y="0"/>
                  </a:moveTo>
                  <a:lnTo>
                    <a:pt x="261442" y="166611"/>
                  </a:lnTo>
                  <a:lnTo>
                    <a:pt x="261442" y="17424"/>
                  </a:lnTo>
                  <a:lnTo>
                    <a:pt x="222237" y="17424"/>
                  </a:lnTo>
                  <a:lnTo>
                    <a:pt x="222237" y="259168"/>
                  </a:lnTo>
                  <a:lnTo>
                    <a:pt x="376872" y="92557"/>
                  </a:lnTo>
                  <a:lnTo>
                    <a:pt x="376872" y="243382"/>
                  </a:lnTo>
                  <a:lnTo>
                    <a:pt x="416077" y="243382"/>
                  </a:lnTo>
                  <a:lnTo>
                    <a:pt x="41607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1598265" y="5192595"/>
              <a:ext cx="192748" cy="237929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1818299" y="5198040"/>
              <a:ext cx="203637" cy="227050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2081809" y="5192595"/>
              <a:ext cx="239584" cy="237929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2381256" y="5198040"/>
              <a:ext cx="174235" cy="225961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2601186" y="5192595"/>
              <a:ext cx="226516" cy="237919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13028600" y="5198052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4" h="226060">
                  <a:moveTo>
                    <a:pt x="18186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64" y="226060"/>
                  </a:lnTo>
                  <a:lnTo>
                    <a:pt x="181864" y="35560"/>
                  </a:lnTo>
                  <a:lnTo>
                    <a:pt x="1818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" name="object 97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3270402" y="5192606"/>
              <a:ext cx="216160" cy="23791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13546456" y="5192595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4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64" y="199826"/>
                  </a:lnTo>
                  <a:lnTo>
                    <a:pt x="57987" y="178863"/>
                  </a:lnTo>
                  <a:lnTo>
                    <a:pt x="38413" y="136549"/>
                  </a:lnTo>
                  <a:lnTo>
                    <a:pt x="38334" y="136235"/>
                  </a:lnTo>
                  <a:lnTo>
                    <a:pt x="37067" y="119786"/>
                  </a:lnTo>
                  <a:lnTo>
                    <a:pt x="37025" y="119231"/>
                  </a:lnTo>
                  <a:lnTo>
                    <a:pt x="38429" y="101204"/>
                  </a:lnTo>
                  <a:lnTo>
                    <a:pt x="59893" y="57715"/>
                  </a:lnTo>
                  <a:lnTo>
                    <a:pt x="95486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4" h="359410">
                  <a:moveTo>
                    <a:pt x="91064" y="199826"/>
                  </a:moveTo>
                  <a:lnTo>
                    <a:pt x="39202" y="199826"/>
                  </a:lnTo>
                  <a:lnTo>
                    <a:pt x="55167" y="216496"/>
                  </a:lnTo>
                  <a:lnTo>
                    <a:pt x="73645" y="228404"/>
                  </a:lnTo>
                  <a:lnTo>
                    <a:pt x="94642" y="235548"/>
                  </a:lnTo>
                  <a:lnTo>
                    <a:pt x="118163" y="237929"/>
                  </a:lnTo>
                  <a:lnTo>
                    <a:pt x="141674" y="235771"/>
                  </a:lnTo>
                  <a:lnTo>
                    <a:pt x="162669" y="229294"/>
                  </a:lnTo>
                  <a:lnTo>
                    <a:pt x="181148" y="218493"/>
                  </a:lnTo>
                  <a:lnTo>
                    <a:pt x="197114" y="203365"/>
                  </a:lnTo>
                  <a:lnTo>
                    <a:pt x="197314" y="203082"/>
                  </a:lnTo>
                  <a:lnTo>
                    <a:pt x="112708" y="203082"/>
                  </a:lnTo>
                  <a:lnTo>
                    <a:pt x="96629" y="201570"/>
                  </a:lnTo>
                  <a:lnTo>
                    <a:pt x="91064" y="199826"/>
                  </a:lnTo>
                  <a:close/>
                </a:path>
                <a:path w="226694" h="359410">
                  <a:moveTo>
                    <a:pt x="195986" y="34836"/>
                  </a:moveTo>
                  <a:lnTo>
                    <a:pt x="112164" y="34836"/>
                  </a:lnTo>
                  <a:lnTo>
                    <a:pt x="126423" y="36266"/>
                  </a:lnTo>
                  <a:lnTo>
                    <a:pt x="139799" y="40555"/>
                  </a:lnTo>
                  <a:lnTo>
                    <a:pt x="152291" y="47704"/>
                  </a:lnTo>
                  <a:lnTo>
                    <a:pt x="163900" y="57715"/>
                  </a:lnTo>
                  <a:lnTo>
                    <a:pt x="173666" y="70166"/>
                  </a:lnTo>
                  <a:lnTo>
                    <a:pt x="180575" y="84523"/>
                  </a:lnTo>
                  <a:lnTo>
                    <a:pt x="180642" y="84663"/>
                  </a:lnTo>
                  <a:lnTo>
                    <a:pt x="184749" y="100891"/>
                  </a:lnTo>
                  <a:lnTo>
                    <a:pt x="184828" y="101204"/>
                  </a:lnTo>
                  <a:lnTo>
                    <a:pt x="186183" y="119231"/>
                  </a:lnTo>
                  <a:lnTo>
                    <a:pt x="186224" y="119786"/>
                  </a:lnTo>
                  <a:lnTo>
                    <a:pt x="184986" y="136235"/>
                  </a:lnTo>
                  <a:lnTo>
                    <a:pt x="184963" y="136549"/>
                  </a:lnTo>
                  <a:lnTo>
                    <a:pt x="166078" y="178863"/>
                  </a:lnTo>
                  <a:lnTo>
                    <a:pt x="128495" y="201570"/>
                  </a:lnTo>
                  <a:lnTo>
                    <a:pt x="112708" y="203082"/>
                  </a:lnTo>
                  <a:lnTo>
                    <a:pt x="197314" y="203082"/>
                  </a:lnTo>
                  <a:lnTo>
                    <a:pt x="209976" y="185176"/>
                  </a:lnTo>
                  <a:lnTo>
                    <a:pt x="219160" y="165180"/>
                  </a:lnTo>
                  <a:lnTo>
                    <a:pt x="224670" y="143383"/>
                  </a:lnTo>
                  <a:lnTo>
                    <a:pt x="226506" y="119786"/>
                  </a:lnTo>
                  <a:lnTo>
                    <a:pt x="224651" y="96352"/>
                  </a:lnTo>
                  <a:lnTo>
                    <a:pt x="219086" y="74519"/>
                  </a:lnTo>
                  <a:lnTo>
                    <a:pt x="209812" y="54287"/>
                  </a:lnTo>
                  <a:lnTo>
                    <a:pt x="196831" y="35653"/>
                  </a:lnTo>
                  <a:lnTo>
                    <a:pt x="195986" y="34836"/>
                  </a:lnTo>
                  <a:close/>
                </a:path>
                <a:path w="226694" h="359410">
                  <a:moveTo>
                    <a:pt x="116520" y="0"/>
                  </a:moveTo>
                  <a:lnTo>
                    <a:pt x="93928" y="2313"/>
                  </a:lnTo>
                  <a:lnTo>
                    <a:pt x="73510" y="9253"/>
                  </a:lnTo>
                  <a:lnTo>
                    <a:pt x="55268" y="20823"/>
                  </a:lnTo>
                  <a:lnTo>
                    <a:pt x="39202" y="37025"/>
                  </a:lnTo>
                  <a:lnTo>
                    <a:pt x="95486" y="37025"/>
                  </a:lnTo>
                  <a:lnTo>
                    <a:pt x="97871" y="36266"/>
                  </a:lnTo>
                  <a:lnTo>
                    <a:pt x="112164" y="34836"/>
                  </a:lnTo>
                  <a:lnTo>
                    <a:pt x="195986" y="34836"/>
                  </a:lnTo>
                  <a:lnTo>
                    <a:pt x="180685" y="20055"/>
                  </a:lnTo>
                  <a:lnTo>
                    <a:pt x="161917" y="8913"/>
                  </a:lnTo>
                  <a:lnTo>
                    <a:pt x="140800" y="2313"/>
                  </a:lnTo>
                  <a:lnTo>
                    <a:pt x="141442" y="2313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9" name="object 99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3818657" y="5192606"/>
              <a:ext cx="216160" cy="237919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4080597" y="5192595"/>
              <a:ext cx="192748" cy="237929"/>
            </a:xfrm>
            <a:prstGeom prst="rect">
              <a:avLst/>
            </a:prstGeom>
          </p:spPr>
        </p:pic>
        <p:sp>
          <p:nvSpPr>
            <p:cNvPr id="101" name="object 101"/>
            <p:cNvSpPr/>
            <p:nvPr/>
          </p:nvSpPr>
          <p:spPr>
            <a:xfrm>
              <a:off x="14300569" y="5198408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59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59" y="35560"/>
                  </a:lnTo>
                  <a:lnTo>
                    <a:pt x="1807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4508564" y="5192595"/>
              <a:ext cx="226516" cy="237919"/>
            </a:xfrm>
            <a:prstGeom prst="rect">
              <a:avLst/>
            </a:prstGeom>
          </p:spPr>
        </p:pic>
        <p:sp>
          <p:nvSpPr>
            <p:cNvPr id="103" name="object 103"/>
            <p:cNvSpPr/>
            <p:nvPr/>
          </p:nvSpPr>
          <p:spPr>
            <a:xfrm>
              <a:off x="14809077" y="5192604"/>
              <a:ext cx="523875" cy="238125"/>
            </a:xfrm>
            <a:custGeom>
              <a:avLst/>
              <a:gdLst/>
              <a:ahLst/>
              <a:cxnLst/>
              <a:rect l="l" t="t" r="r" b="b"/>
              <a:pathLst>
                <a:path w="523875" h="238125">
                  <a:moveTo>
                    <a:pt x="315798" y="119227"/>
                  </a:moveTo>
                  <a:lnTo>
                    <a:pt x="313690" y="94488"/>
                  </a:lnTo>
                  <a:lnTo>
                    <a:pt x="307352" y="71996"/>
                  </a:lnTo>
                  <a:lnTo>
                    <a:pt x="296811" y="51752"/>
                  </a:lnTo>
                  <a:lnTo>
                    <a:pt x="282930" y="34823"/>
                  </a:lnTo>
                  <a:lnTo>
                    <a:pt x="282041" y="33731"/>
                  </a:lnTo>
                  <a:lnTo>
                    <a:pt x="275501" y="28384"/>
                  </a:lnTo>
                  <a:lnTo>
                    <a:pt x="275501" y="119227"/>
                  </a:lnTo>
                  <a:lnTo>
                    <a:pt x="274040" y="137782"/>
                  </a:lnTo>
                  <a:lnTo>
                    <a:pt x="252095" y="180771"/>
                  </a:lnTo>
                  <a:lnTo>
                    <a:pt x="211582" y="201688"/>
                  </a:lnTo>
                  <a:lnTo>
                    <a:pt x="196011" y="203073"/>
                  </a:lnTo>
                  <a:lnTo>
                    <a:pt x="180517" y="201688"/>
                  </a:lnTo>
                  <a:lnTo>
                    <a:pt x="141020" y="181025"/>
                  </a:lnTo>
                  <a:lnTo>
                    <a:pt x="119583" y="137998"/>
                  </a:lnTo>
                  <a:lnTo>
                    <a:pt x="118148" y="119227"/>
                  </a:lnTo>
                  <a:lnTo>
                    <a:pt x="119557" y="100660"/>
                  </a:lnTo>
                  <a:lnTo>
                    <a:pt x="140741" y="57416"/>
                  </a:lnTo>
                  <a:lnTo>
                    <a:pt x="180301" y="36233"/>
                  </a:lnTo>
                  <a:lnTo>
                    <a:pt x="196011" y="34823"/>
                  </a:lnTo>
                  <a:lnTo>
                    <a:pt x="211988" y="36233"/>
                  </a:lnTo>
                  <a:lnTo>
                    <a:pt x="252361" y="57416"/>
                  </a:lnTo>
                  <a:lnTo>
                    <a:pt x="274053" y="100660"/>
                  </a:lnTo>
                  <a:lnTo>
                    <a:pt x="275501" y="119227"/>
                  </a:lnTo>
                  <a:lnTo>
                    <a:pt x="275501" y="28384"/>
                  </a:lnTo>
                  <a:lnTo>
                    <a:pt x="263994" y="18973"/>
                  </a:lnTo>
                  <a:lnTo>
                    <a:pt x="243649" y="8432"/>
                  </a:lnTo>
                  <a:lnTo>
                    <a:pt x="220992" y="2108"/>
                  </a:lnTo>
                  <a:lnTo>
                    <a:pt x="196011" y="0"/>
                  </a:lnTo>
                  <a:lnTo>
                    <a:pt x="170662" y="2108"/>
                  </a:lnTo>
                  <a:lnTo>
                    <a:pt x="127914" y="18973"/>
                  </a:lnTo>
                  <a:lnTo>
                    <a:pt x="99225" y="47561"/>
                  </a:lnTo>
                  <a:lnTo>
                    <a:pt x="80035" y="97993"/>
                  </a:lnTo>
                  <a:lnTo>
                    <a:pt x="39192" y="97993"/>
                  </a:lnTo>
                  <a:lnTo>
                    <a:pt x="39192" y="5435"/>
                  </a:lnTo>
                  <a:lnTo>
                    <a:pt x="0" y="5435"/>
                  </a:lnTo>
                  <a:lnTo>
                    <a:pt x="0" y="231394"/>
                  </a:lnTo>
                  <a:lnTo>
                    <a:pt x="39192" y="231394"/>
                  </a:lnTo>
                  <a:lnTo>
                    <a:pt x="39192" y="133934"/>
                  </a:lnTo>
                  <a:lnTo>
                    <a:pt x="77851" y="133934"/>
                  </a:lnTo>
                  <a:lnTo>
                    <a:pt x="93167" y="181406"/>
                  </a:lnTo>
                  <a:lnTo>
                    <a:pt x="121386" y="214045"/>
                  </a:lnTo>
                  <a:lnTo>
                    <a:pt x="167932" y="235267"/>
                  </a:lnTo>
                  <a:lnTo>
                    <a:pt x="196011" y="237921"/>
                  </a:lnTo>
                  <a:lnTo>
                    <a:pt x="220764" y="235813"/>
                  </a:lnTo>
                  <a:lnTo>
                    <a:pt x="263639" y="218935"/>
                  </a:lnTo>
                  <a:lnTo>
                    <a:pt x="296646" y="186207"/>
                  </a:lnTo>
                  <a:lnTo>
                    <a:pt x="313664" y="143725"/>
                  </a:lnTo>
                  <a:lnTo>
                    <a:pt x="315798" y="119227"/>
                  </a:lnTo>
                  <a:close/>
                </a:path>
                <a:path w="523875" h="238125">
                  <a:moveTo>
                    <a:pt x="523748" y="5803"/>
                  </a:moveTo>
                  <a:lnTo>
                    <a:pt x="342976" y="5803"/>
                  </a:lnTo>
                  <a:lnTo>
                    <a:pt x="342976" y="41363"/>
                  </a:lnTo>
                  <a:lnTo>
                    <a:pt x="413766" y="41363"/>
                  </a:lnTo>
                  <a:lnTo>
                    <a:pt x="413766" y="231863"/>
                  </a:lnTo>
                  <a:lnTo>
                    <a:pt x="452970" y="231863"/>
                  </a:lnTo>
                  <a:lnTo>
                    <a:pt x="452970" y="41363"/>
                  </a:lnTo>
                  <a:lnTo>
                    <a:pt x="523748" y="41363"/>
                  </a:lnTo>
                  <a:lnTo>
                    <a:pt x="523748" y="58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" name="object 10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5494522" y="5198040"/>
              <a:ext cx="166612" cy="225961"/>
            </a:xfrm>
            <a:prstGeom prst="rect">
              <a:avLst/>
            </a:prstGeom>
          </p:spPr>
        </p:pic>
        <p:sp>
          <p:nvSpPr>
            <p:cNvPr id="105" name="object 105"/>
            <p:cNvSpPr/>
            <p:nvPr/>
          </p:nvSpPr>
          <p:spPr>
            <a:xfrm>
              <a:off x="15702509" y="5198408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" name="object 106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5910489" y="5192595"/>
              <a:ext cx="239584" cy="237929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16194786" y="5198408"/>
              <a:ext cx="327025" cy="226060"/>
            </a:xfrm>
            <a:custGeom>
              <a:avLst/>
              <a:gdLst/>
              <a:ahLst/>
              <a:cxnLst/>
              <a:rect l="l" t="t" r="r" b="b"/>
              <a:pathLst>
                <a:path w="327025" h="226060">
                  <a:moveTo>
                    <a:pt x="119773" y="89484"/>
                  </a:moveTo>
                  <a:lnTo>
                    <a:pt x="0" y="89484"/>
                  </a:lnTo>
                  <a:lnTo>
                    <a:pt x="0" y="129768"/>
                  </a:lnTo>
                  <a:lnTo>
                    <a:pt x="119773" y="129768"/>
                  </a:lnTo>
                  <a:lnTo>
                    <a:pt x="119773" y="89484"/>
                  </a:lnTo>
                  <a:close/>
                </a:path>
                <a:path w="327025" h="226060">
                  <a:moveTo>
                    <a:pt x="326593" y="0"/>
                  </a:moveTo>
                  <a:lnTo>
                    <a:pt x="145821" y="0"/>
                  </a:lnTo>
                  <a:lnTo>
                    <a:pt x="145821" y="35560"/>
                  </a:lnTo>
                  <a:lnTo>
                    <a:pt x="216598" y="35560"/>
                  </a:lnTo>
                  <a:lnTo>
                    <a:pt x="216598" y="226060"/>
                  </a:lnTo>
                  <a:lnTo>
                    <a:pt x="255803" y="226060"/>
                  </a:lnTo>
                  <a:lnTo>
                    <a:pt x="255803" y="35560"/>
                  </a:lnTo>
                  <a:lnTo>
                    <a:pt x="326593" y="35560"/>
                  </a:lnTo>
                  <a:lnTo>
                    <a:pt x="3265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" name="object 108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6548689" y="5192595"/>
              <a:ext cx="239584" cy="237929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6960845" y="5192606"/>
              <a:ext cx="184036" cy="23791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17204703" y="5197950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" name="object 111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7449730" y="5192595"/>
              <a:ext cx="226516" cy="237919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7743774" y="5198040"/>
              <a:ext cx="166612" cy="225961"/>
            </a:xfrm>
            <a:prstGeom prst="rect">
              <a:avLst/>
            </a:prstGeom>
          </p:spPr>
        </p:pic>
        <p:sp>
          <p:nvSpPr>
            <p:cNvPr id="113" name="object 113"/>
            <p:cNvSpPr/>
            <p:nvPr/>
          </p:nvSpPr>
          <p:spPr>
            <a:xfrm>
              <a:off x="17984471" y="5180628"/>
              <a:ext cx="415925" cy="259715"/>
            </a:xfrm>
            <a:custGeom>
              <a:avLst/>
              <a:gdLst/>
              <a:ahLst/>
              <a:cxnLst/>
              <a:rect l="l" t="t" r="r" b="b"/>
              <a:pathLst>
                <a:path w="415925" h="259714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68"/>
                  </a:lnTo>
                  <a:lnTo>
                    <a:pt x="154635" y="92557"/>
                  </a:lnTo>
                  <a:lnTo>
                    <a:pt x="154635" y="243382"/>
                  </a:lnTo>
                  <a:lnTo>
                    <a:pt x="193840" y="243382"/>
                  </a:lnTo>
                  <a:lnTo>
                    <a:pt x="193840" y="0"/>
                  </a:lnTo>
                  <a:close/>
                </a:path>
                <a:path w="415925" h="259714">
                  <a:moveTo>
                    <a:pt x="415899" y="17780"/>
                  </a:moveTo>
                  <a:lnTo>
                    <a:pt x="235140" y="17780"/>
                  </a:lnTo>
                  <a:lnTo>
                    <a:pt x="235140" y="53340"/>
                  </a:lnTo>
                  <a:lnTo>
                    <a:pt x="305917" y="53340"/>
                  </a:lnTo>
                  <a:lnTo>
                    <a:pt x="305917" y="243840"/>
                  </a:lnTo>
                  <a:lnTo>
                    <a:pt x="345122" y="243840"/>
                  </a:lnTo>
                  <a:lnTo>
                    <a:pt x="345122" y="53340"/>
                  </a:lnTo>
                  <a:lnTo>
                    <a:pt x="415899" y="53340"/>
                  </a:lnTo>
                  <a:lnTo>
                    <a:pt x="415899" y="177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" name="object 114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8441804" y="5198040"/>
              <a:ext cx="165513" cy="225961"/>
            </a:xfrm>
            <a:prstGeom prst="rect">
              <a:avLst/>
            </a:prstGeom>
          </p:spPr>
        </p:pic>
        <p:sp>
          <p:nvSpPr>
            <p:cNvPr id="115" name="object 115"/>
            <p:cNvSpPr/>
            <p:nvPr/>
          </p:nvSpPr>
          <p:spPr>
            <a:xfrm>
              <a:off x="10795262" y="6346895"/>
              <a:ext cx="398780" cy="399415"/>
            </a:xfrm>
            <a:custGeom>
              <a:avLst/>
              <a:gdLst/>
              <a:ahLst/>
              <a:cxnLst/>
              <a:rect l="l" t="t" r="r" b="b"/>
              <a:pathLst>
                <a:path w="398779" h="399415">
                  <a:moveTo>
                    <a:pt x="341926" y="0"/>
                  </a:moveTo>
                  <a:lnTo>
                    <a:pt x="199826" y="307090"/>
                  </a:lnTo>
                  <a:lnTo>
                    <a:pt x="60427" y="554"/>
                  </a:lnTo>
                  <a:lnTo>
                    <a:pt x="0" y="383862"/>
                  </a:lnTo>
                  <a:lnTo>
                    <a:pt x="41370" y="383862"/>
                  </a:lnTo>
                  <a:lnTo>
                    <a:pt x="77317" y="131231"/>
                  </a:lnTo>
                  <a:lnTo>
                    <a:pt x="199271" y="399118"/>
                  </a:lnTo>
                  <a:lnTo>
                    <a:pt x="322880" y="131231"/>
                  </a:lnTo>
                  <a:lnTo>
                    <a:pt x="357172" y="383862"/>
                  </a:lnTo>
                  <a:lnTo>
                    <a:pt x="398553" y="383862"/>
                  </a:lnTo>
                  <a:lnTo>
                    <a:pt x="3419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6" name="object 11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1253689" y="6499351"/>
              <a:ext cx="226516" cy="237940"/>
            </a:xfrm>
            <a:prstGeom prst="rect">
              <a:avLst/>
            </a:prstGeom>
          </p:spPr>
        </p:pic>
        <p:sp>
          <p:nvSpPr>
            <p:cNvPr id="117" name="object 117"/>
            <p:cNvSpPr/>
            <p:nvPr/>
          </p:nvSpPr>
          <p:spPr>
            <a:xfrm>
              <a:off x="11554266" y="6499362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09">
                  <a:moveTo>
                    <a:pt x="39202" y="5434"/>
                  </a:moveTo>
                  <a:lnTo>
                    <a:pt x="0" y="5434"/>
                  </a:lnTo>
                  <a:lnTo>
                    <a:pt x="0" y="358805"/>
                  </a:lnTo>
                  <a:lnTo>
                    <a:pt x="39202" y="358805"/>
                  </a:lnTo>
                  <a:lnTo>
                    <a:pt x="39202" y="199826"/>
                  </a:lnTo>
                  <a:lnTo>
                    <a:pt x="91040" y="199826"/>
                  </a:lnTo>
                  <a:lnTo>
                    <a:pt x="57987" y="178863"/>
                  </a:lnTo>
                  <a:lnTo>
                    <a:pt x="38409" y="136539"/>
                  </a:lnTo>
                  <a:lnTo>
                    <a:pt x="38334" y="136243"/>
                  </a:lnTo>
                  <a:lnTo>
                    <a:pt x="37066" y="119776"/>
                  </a:lnTo>
                  <a:lnTo>
                    <a:pt x="37025" y="119242"/>
                  </a:lnTo>
                  <a:lnTo>
                    <a:pt x="38431" y="101197"/>
                  </a:lnTo>
                  <a:lnTo>
                    <a:pt x="38454" y="100901"/>
                  </a:lnTo>
                  <a:lnTo>
                    <a:pt x="42708" y="84661"/>
                  </a:lnTo>
                  <a:lnTo>
                    <a:pt x="42742" y="84531"/>
                  </a:lnTo>
                  <a:lnTo>
                    <a:pt x="71736" y="47706"/>
                  </a:lnTo>
                  <a:lnTo>
                    <a:pt x="95550" y="37014"/>
                  </a:lnTo>
                  <a:lnTo>
                    <a:pt x="39202" y="37014"/>
                  </a:lnTo>
                  <a:lnTo>
                    <a:pt x="39202" y="5434"/>
                  </a:lnTo>
                  <a:close/>
                </a:path>
                <a:path w="226695" h="359409">
                  <a:moveTo>
                    <a:pt x="91040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78"/>
                  </a:lnTo>
                  <a:lnTo>
                    <a:pt x="162669" y="229294"/>
                  </a:lnTo>
                  <a:lnTo>
                    <a:pt x="181148" y="218486"/>
                  </a:lnTo>
                  <a:lnTo>
                    <a:pt x="197114" y="203355"/>
                  </a:lnTo>
                  <a:lnTo>
                    <a:pt x="197299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40" y="199826"/>
                  </a:lnTo>
                  <a:close/>
                </a:path>
                <a:path w="226695" h="359409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2"/>
                  </a:lnTo>
                  <a:lnTo>
                    <a:pt x="152291" y="47706"/>
                  </a:lnTo>
                  <a:lnTo>
                    <a:pt x="163900" y="57705"/>
                  </a:lnTo>
                  <a:lnTo>
                    <a:pt x="173666" y="70164"/>
                  </a:lnTo>
                  <a:lnTo>
                    <a:pt x="180580" y="84531"/>
                  </a:lnTo>
                  <a:lnTo>
                    <a:pt x="180642" y="84661"/>
                  </a:lnTo>
                  <a:lnTo>
                    <a:pt x="184754" y="100901"/>
                  </a:lnTo>
                  <a:lnTo>
                    <a:pt x="184828" y="101197"/>
                  </a:lnTo>
                  <a:lnTo>
                    <a:pt x="186184" y="119242"/>
                  </a:lnTo>
                  <a:lnTo>
                    <a:pt x="186224" y="119776"/>
                  </a:lnTo>
                  <a:lnTo>
                    <a:pt x="184985" y="136243"/>
                  </a:lnTo>
                  <a:lnTo>
                    <a:pt x="184963" y="136539"/>
                  </a:lnTo>
                  <a:lnTo>
                    <a:pt x="166078" y="178863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299" y="203093"/>
                  </a:lnTo>
                  <a:lnTo>
                    <a:pt x="209976" y="185168"/>
                  </a:lnTo>
                  <a:lnTo>
                    <a:pt x="219160" y="165178"/>
                  </a:lnTo>
                  <a:lnTo>
                    <a:pt x="224670" y="143381"/>
                  </a:lnTo>
                  <a:lnTo>
                    <a:pt x="226506" y="119776"/>
                  </a:lnTo>
                  <a:lnTo>
                    <a:pt x="224651" y="96354"/>
                  </a:lnTo>
                  <a:lnTo>
                    <a:pt x="219086" y="74527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5" h="359409">
                  <a:moveTo>
                    <a:pt x="116520" y="0"/>
                  </a:moveTo>
                  <a:lnTo>
                    <a:pt x="93928" y="2314"/>
                  </a:lnTo>
                  <a:lnTo>
                    <a:pt x="73510" y="9256"/>
                  </a:lnTo>
                  <a:lnTo>
                    <a:pt x="55268" y="20823"/>
                  </a:lnTo>
                  <a:lnTo>
                    <a:pt x="39202" y="37014"/>
                  </a:lnTo>
                  <a:lnTo>
                    <a:pt x="95550" y="37014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8" y="2314"/>
                  </a:lnTo>
                  <a:lnTo>
                    <a:pt x="141437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8" name="object 118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1840581" y="6504796"/>
              <a:ext cx="190570" cy="225961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2056198" y="6499351"/>
              <a:ext cx="216160" cy="237940"/>
            </a:xfrm>
            <a:prstGeom prst="rect">
              <a:avLst/>
            </a:prstGeom>
          </p:spPr>
        </p:pic>
        <p:sp>
          <p:nvSpPr>
            <p:cNvPr id="120" name="object 120"/>
            <p:cNvSpPr/>
            <p:nvPr/>
          </p:nvSpPr>
          <p:spPr>
            <a:xfrm>
              <a:off x="12299582" y="6487381"/>
              <a:ext cx="883285" cy="259715"/>
            </a:xfrm>
            <a:custGeom>
              <a:avLst/>
              <a:gdLst/>
              <a:ahLst/>
              <a:cxnLst/>
              <a:rect l="l" t="t" r="r" b="b"/>
              <a:pathLst>
                <a:path w="883284" h="259715">
                  <a:moveTo>
                    <a:pt x="180759" y="17792"/>
                  </a:moveTo>
                  <a:lnTo>
                    <a:pt x="0" y="17792"/>
                  </a:lnTo>
                  <a:lnTo>
                    <a:pt x="0" y="53352"/>
                  </a:lnTo>
                  <a:lnTo>
                    <a:pt x="70777" y="53352"/>
                  </a:lnTo>
                  <a:lnTo>
                    <a:pt x="70777" y="243852"/>
                  </a:lnTo>
                  <a:lnTo>
                    <a:pt x="109982" y="243852"/>
                  </a:lnTo>
                  <a:lnTo>
                    <a:pt x="109982" y="53352"/>
                  </a:lnTo>
                  <a:lnTo>
                    <a:pt x="180759" y="53352"/>
                  </a:lnTo>
                  <a:lnTo>
                    <a:pt x="180759" y="17792"/>
                  </a:lnTo>
                  <a:close/>
                </a:path>
                <a:path w="883284" h="259715">
                  <a:moveTo>
                    <a:pt x="416064" y="0"/>
                  </a:moveTo>
                  <a:lnTo>
                    <a:pt x="261429" y="166611"/>
                  </a:lnTo>
                  <a:lnTo>
                    <a:pt x="261429" y="17424"/>
                  </a:lnTo>
                  <a:lnTo>
                    <a:pt x="222224" y="17424"/>
                  </a:lnTo>
                  <a:lnTo>
                    <a:pt x="222224" y="259168"/>
                  </a:lnTo>
                  <a:lnTo>
                    <a:pt x="376859" y="92557"/>
                  </a:lnTo>
                  <a:lnTo>
                    <a:pt x="376859" y="243382"/>
                  </a:lnTo>
                  <a:lnTo>
                    <a:pt x="416064" y="243382"/>
                  </a:lnTo>
                  <a:lnTo>
                    <a:pt x="416064" y="0"/>
                  </a:lnTo>
                  <a:close/>
                </a:path>
                <a:path w="883284" h="259715">
                  <a:moveTo>
                    <a:pt x="675195" y="17322"/>
                  </a:moveTo>
                  <a:lnTo>
                    <a:pt x="636003" y="17322"/>
                  </a:lnTo>
                  <a:lnTo>
                    <a:pt x="636003" y="110032"/>
                  </a:lnTo>
                  <a:lnTo>
                    <a:pt x="529272" y="110032"/>
                  </a:lnTo>
                  <a:lnTo>
                    <a:pt x="529272" y="17322"/>
                  </a:lnTo>
                  <a:lnTo>
                    <a:pt x="490080" y="17322"/>
                  </a:lnTo>
                  <a:lnTo>
                    <a:pt x="490080" y="110032"/>
                  </a:lnTo>
                  <a:lnTo>
                    <a:pt x="490080" y="145592"/>
                  </a:lnTo>
                  <a:lnTo>
                    <a:pt x="490080" y="243382"/>
                  </a:lnTo>
                  <a:lnTo>
                    <a:pt x="529272" y="243382"/>
                  </a:lnTo>
                  <a:lnTo>
                    <a:pt x="529272" y="145592"/>
                  </a:lnTo>
                  <a:lnTo>
                    <a:pt x="636003" y="145592"/>
                  </a:lnTo>
                  <a:lnTo>
                    <a:pt x="636003" y="243382"/>
                  </a:lnTo>
                  <a:lnTo>
                    <a:pt x="675195" y="243382"/>
                  </a:lnTo>
                  <a:lnTo>
                    <a:pt x="675195" y="145592"/>
                  </a:lnTo>
                  <a:lnTo>
                    <a:pt x="675195" y="110032"/>
                  </a:lnTo>
                  <a:lnTo>
                    <a:pt x="675195" y="17322"/>
                  </a:lnTo>
                  <a:close/>
                </a:path>
                <a:path w="883284" h="259715">
                  <a:moveTo>
                    <a:pt x="883170" y="17322"/>
                  </a:moveTo>
                  <a:lnTo>
                    <a:pt x="749223" y="17322"/>
                  </a:lnTo>
                  <a:lnTo>
                    <a:pt x="749223" y="52882"/>
                  </a:lnTo>
                  <a:lnTo>
                    <a:pt x="749223" y="243382"/>
                  </a:lnTo>
                  <a:lnTo>
                    <a:pt x="788428" y="243382"/>
                  </a:lnTo>
                  <a:lnTo>
                    <a:pt x="788428" y="52882"/>
                  </a:lnTo>
                  <a:lnTo>
                    <a:pt x="883170" y="52882"/>
                  </a:lnTo>
                  <a:lnTo>
                    <a:pt x="883170" y="173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" name="object 121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3334651" y="6499351"/>
              <a:ext cx="192748" cy="237950"/>
            </a:xfrm>
            <a:prstGeom prst="rect">
              <a:avLst/>
            </a:prstGeom>
          </p:spPr>
        </p:pic>
        <p:sp>
          <p:nvSpPr>
            <p:cNvPr id="122" name="object 122"/>
            <p:cNvSpPr/>
            <p:nvPr/>
          </p:nvSpPr>
          <p:spPr>
            <a:xfrm>
              <a:off x="13554622" y="6505175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3762617" y="6499351"/>
              <a:ext cx="226516" cy="237940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4030483" y="6504796"/>
              <a:ext cx="203637" cy="227050"/>
            </a:xfrm>
            <a:prstGeom prst="rect">
              <a:avLst/>
            </a:prstGeom>
          </p:spPr>
        </p:pic>
        <p:sp>
          <p:nvSpPr>
            <p:cNvPr id="125" name="object 125"/>
            <p:cNvSpPr/>
            <p:nvPr/>
          </p:nvSpPr>
          <p:spPr>
            <a:xfrm>
              <a:off x="14435049" y="6499370"/>
              <a:ext cx="482600" cy="359410"/>
            </a:xfrm>
            <a:custGeom>
              <a:avLst/>
              <a:gdLst/>
              <a:ahLst/>
              <a:cxnLst/>
              <a:rect l="l" t="t" r="r" b="b"/>
              <a:pathLst>
                <a:path w="482600" h="359409">
                  <a:moveTo>
                    <a:pt x="181864" y="5435"/>
                  </a:moveTo>
                  <a:lnTo>
                    <a:pt x="0" y="5435"/>
                  </a:lnTo>
                  <a:lnTo>
                    <a:pt x="0" y="40995"/>
                  </a:lnTo>
                  <a:lnTo>
                    <a:pt x="0" y="231495"/>
                  </a:lnTo>
                  <a:lnTo>
                    <a:pt x="39204" y="231495"/>
                  </a:lnTo>
                  <a:lnTo>
                    <a:pt x="39204" y="40995"/>
                  </a:lnTo>
                  <a:lnTo>
                    <a:pt x="142659" y="40995"/>
                  </a:lnTo>
                  <a:lnTo>
                    <a:pt x="142659" y="231495"/>
                  </a:lnTo>
                  <a:lnTo>
                    <a:pt x="181864" y="231495"/>
                  </a:lnTo>
                  <a:lnTo>
                    <a:pt x="181864" y="40995"/>
                  </a:lnTo>
                  <a:lnTo>
                    <a:pt x="181864" y="5435"/>
                  </a:lnTo>
                  <a:close/>
                </a:path>
                <a:path w="482600" h="359409">
                  <a:moveTo>
                    <a:pt x="482371" y="119773"/>
                  </a:moveTo>
                  <a:lnTo>
                    <a:pt x="474954" y="74523"/>
                  </a:lnTo>
                  <a:lnTo>
                    <a:pt x="452704" y="35661"/>
                  </a:lnTo>
                  <a:lnTo>
                    <a:pt x="451853" y="34848"/>
                  </a:lnTo>
                  <a:lnTo>
                    <a:pt x="442099" y="25438"/>
                  </a:lnTo>
                  <a:lnTo>
                    <a:pt x="442099" y="119773"/>
                  </a:lnTo>
                  <a:lnTo>
                    <a:pt x="440855" y="136245"/>
                  </a:lnTo>
                  <a:lnTo>
                    <a:pt x="421944" y="178866"/>
                  </a:lnTo>
                  <a:lnTo>
                    <a:pt x="384365" y="201574"/>
                  </a:lnTo>
                  <a:lnTo>
                    <a:pt x="368579" y="203085"/>
                  </a:lnTo>
                  <a:lnTo>
                    <a:pt x="352501" y="201574"/>
                  </a:lnTo>
                  <a:lnTo>
                    <a:pt x="346913" y="199821"/>
                  </a:lnTo>
                  <a:lnTo>
                    <a:pt x="338023" y="197040"/>
                  </a:lnTo>
                  <a:lnTo>
                    <a:pt x="325132" y="189458"/>
                  </a:lnTo>
                  <a:lnTo>
                    <a:pt x="313855" y="178866"/>
                  </a:lnTo>
                  <a:lnTo>
                    <a:pt x="304711" y="166077"/>
                  </a:lnTo>
                  <a:lnTo>
                    <a:pt x="298196" y="151968"/>
                  </a:lnTo>
                  <a:lnTo>
                    <a:pt x="298132" y="151841"/>
                  </a:lnTo>
                  <a:lnTo>
                    <a:pt x="294284" y="136537"/>
                  </a:lnTo>
                  <a:lnTo>
                    <a:pt x="294208" y="136245"/>
                  </a:lnTo>
                  <a:lnTo>
                    <a:pt x="292938" y="119773"/>
                  </a:lnTo>
                  <a:lnTo>
                    <a:pt x="305739" y="70167"/>
                  </a:lnTo>
                  <a:lnTo>
                    <a:pt x="340271" y="40563"/>
                  </a:lnTo>
                  <a:lnTo>
                    <a:pt x="368033" y="34848"/>
                  </a:lnTo>
                  <a:lnTo>
                    <a:pt x="382295" y="36271"/>
                  </a:lnTo>
                  <a:lnTo>
                    <a:pt x="419773" y="57708"/>
                  </a:lnTo>
                  <a:lnTo>
                    <a:pt x="436448" y="84531"/>
                  </a:lnTo>
                  <a:lnTo>
                    <a:pt x="436511" y="84658"/>
                  </a:lnTo>
                  <a:lnTo>
                    <a:pt x="440626" y="100901"/>
                  </a:lnTo>
                  <a:lnTo>
                    <a:pt x="440702" y="101193"/>
                  </a:lnTo>
                  <a:lnTo>
                    <a:pt x="442048" y="119240"/>
                  </a:lnTo>
                  <a:lnTo>
                    <a:pt x="442099" y="119773"/>
                  </a:lnTo>
                  <a:lnTo>
                    <a:pt x="442099" y="25438"/>
                  </a:lnTo>
                  <a:lnTo>
                    <a:pt x="436549" y="20066"/>
                  </a:lnTo>
                  <a:lnTo>
                    <a:pt x="417791" y="8915"/>
                  </a:lnTo>
                  <a:lnTo>
                    <a:pt x="396671" y="2311"/>
                  </a:lnTo>
                  <a:lnTo>
                    <a:pt x="397306" y="2311"/>
                  </a:lnTo>
                  <a:lnTo>
                    <a:pt x="372389" y="0"/>
                  </a:lnTo>
                  <a:lnTo>
                    <a:pt x="349796" y="2311"/>
                  </a:lnTo>
                  <a:lnTo>
                    <a:pt x="329374" y="9258"/>
                  </a:lnTo>
                  <a:lnTo>
                    <a:pt x="311137" y="20815"/>
                  </a:lnTo>
                  <a:lnTo>
                    <a:pt x="295071" y="37007"/>
                  </a:lnTo>
                  <a:lnTo>
                    <a:pt x="295071" y="5435"/>
                  </a:lnTo>
                  <a:lnTo>
                    <a:pt x="255866" y="5435"/>
                  </a:lnTo>
                  <a:lnTo>
                    <a:pt x="255866" y="358800"/>
                  </a:lnTo>
                  <a:lnTo>
                    <a:pt x="295071" y="358800"/>
                  </a:lnTo>
                  <a:lnTo>
                    <a:pt x="295071" y="199821"/>
                  </a:lnTo>
                  <a:lnTo>
                    <a:pt x="311035" y="216496"/>
                  </a:lnTo>
                  <a:lnTo>
                    <a:pt x="329514" y="228409"/>
                  </a:lnTo>
                  <a:lnTo>
                    <a:pt x="350507" y="235559"/>
                  </a:lnTo>
                  <a:lnTo>
                    <a:pt x="374027" y="237934"/>
                  </a:lnTo>
                  <a:lnTo>
                    <a:pt x="397548" y="235775"/>
                  </a:lnTo>
                  <a:lnTo>
                    <a:pt x="437019" y="218478"/>
                  </a:lnTo>
                  <a:lnTo>
                    <a:pt x="465848" y="185166"/>
                  </a:lnTo>
                  <a:lnTo>
                    <a:pt x="480542" y="143383"/>
                  </a:lnTo>
                  <a:lnTo>
                    <a:pt x="482371" y="1197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" name="object 12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4963189" y="6499351"/>
              <a:ext cx="239584" cy="237950"/>
            </a:xfrm>
            <a:prstGeom prst="rect">
              <a:avLst/>
            </a:prstGeom>
          </p:spPr>
        </p:pic>
        <p:sp>
          <p:nvSpPr>
            <p:cNvPr id="127" name="object 127"/>
            <p:cNvSpPr/>
            <p:nvPr/>
          </p:nvSpPr>
          <p:spPr>
            <a:xfrm>
              <a:off x="15262676" y="6487373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8" name="object 128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5516386" y="6499351"/>
              <a:ext cx="184036" cy="237940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5760315" y="6504796"/>
              <a:ext cx="174235" cy="225961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5980226" y="6499351"/>
              <a:ext cx="239584" cy="237950"/>
            </a:xfrm>
            <a:prstGeom prst="rect">
              <a:avLst/>
            </a:prstGeom>
          </p:spPr>
        </p:pic>
        <p:sp>
          <p:nvSpPr>
            <p:cNvPr id="131" name="object 131"/>
            <p:cNvSpPr/>
            <p:nvPr/>
          </p:nvSpPr>
          <p:spPr>
            <a:xfrm>
              <a:off x="16244862" y="6487381"/>
              <a:ext cx="701675" cy="303530"/>
            </a:xfrm>
            <a:custGeom>
              <a:avLst/>
              <a:gdLst/>
              <a:ahLst/>
              <a:cxnLst/>
              <a:rect l="l" t="t" r="r" b="b"/>
              <a:pathLst>
                <a:path w="701675" h="303529">
                  <a:moveTo>
                    <a:pt x="243928" y="207441"/>
                  </a:moveTo>
                  <a:lnTo>
                    <a:pt x="210172" y="207441"/>
                  </a:lnTo>
                  <a:lnTo>
                    <a:pt x="210172" y="53352"/>
                  </a:lnTo>
                  <a:lnTo>
                    <a:pt x="210172" y="17424"/>
                  </a:lnTo>
                  <a:lnTo>
                    <a:pt x="170967" y="17424"/>
                  </a:lnTo>
                  <a:lnTo>
                    <a:pt x="170967" y="53352"/>
                  </a:lnTo>
                  <a:lnTo>
                    <a:pt x="170967" y="207441"/>
                  </a:lnTo>
                  <a:lnTo>
                    <a:pt x="63157" y="207441"/>
                  </a:lnTo>
                  <a:lnTo>
                    <a:pt x="75069" y="194144"/>
                  </a:lnTo>
                  <a:lnTo>
                    <a:pt x="83578" y="178181"/>
                  </a:lnTo>
                  <a:lnTo>
                    <a:pt x="88684" y="159562"/>
                  </a:lnTo>
                  <a:lnTo>
                    <a:pt x="90385" y="138303"/>
                  </a:lnTo>
                  <a:lnTo>
                    <a:pt x="90385" y="53352"/>
                  </a:lnTo>
                  <a:lnTo>
                    <a:pt x="170967" y="53352"/>
                  </a:lnTo>
                  <a:lnTo>
                    <a:pt x="170967" y="17424"/>
                  </a:lnTo>
                  <a:lnTo>
                    <a:pt x="51181" y="17424"/>
                  </a:lnTo>
                  <a:lnTo>
                    <a:pt x="51181" y="118160"/>
                  </a:lnTo>
                  <a:lnTo>
                    <a:pt x="50596" y="137210"/>
                  </a:lnTo>
                  <a:lnTo>
                    <a:pt x="41922" y="178028"/>
                  </a:lnTo>
                  <a:lnTo>
                    <a:pt x="13233" y="205409"/>
                  </a:lnTo>
                  <a:lnTo>
                    <a:pt x="0" y="207441"/>
                  </a:lnTo>
                  <a:lnTo>
                    <a:pt x="0" y="303276"/>
                  </a:lnTo>
                  <a:lnTo>
                    <a:pt x="35928" y="303276"/>
                  </a:lnTo>
                  <a:lnTo>
                    <a:pt x="35928" y="243382"/>
                  </a:lnTo>
                  <a:lnTo>
                    <a:pt x="207987" y="243382"/>
                  </a:lnTo>
                  <a:lnTo>
                    <a:pt x="207987" y="303276"/>
                  </a:lnTo>
                  <a:lnTo>
                    <a:pt x="243928" y="303276"/>
                  </a:lnTo>
                  <a:lnTo>
                    <a:pt x="243928" y="243382"/>
                  </a:lnTo>
                  <a:lnTo>
                    <a:pt x="243928" y="207441"/>
                  </a:lnTo>
                  <a:close/>
                </a:path>
                <a:path w="701675" h="303529">
                  <a:moveTo>
                    <a:pt x="479145" y="0"/>
                  </a:moveTo>
                  <a:lnTo>
                    <a:pt x="324510" y="166611"/>
                  </a:lnTo>
                  <a:lnTo>
                    <a:pt x="324510" y="17424"/>
                  </a:lnTo>
                  <a:lnTo>
                    <a:pt x="285305" y="17424"/>
                  </a:lnTo>
                  <a:lnTo>
                    <a:pt x="285305" y="259168"/>
                  </a:lnTo>
                  <a:lnTo>
                    <a:pt x="439940" y="92557"/>
                  </a:lnTo>
                  <a:lnTo>
                    <a:pt x="439940" y="243382"/>
                  </a:lnTo>
                  <a:lnTo>
                    <a:pt x="479145" y="243382"/>
                  </a:lnTo>
                  <a:lnTo>
                    <a:pt x="479145" y="0"/>
                  </a:lnTo>
                  <a:close/>
                </a:path>
                <a:path w="701675" h="303529">
                  <a:moveTo>
                    <a:pt x="701319" y="17792"/>
                  </a:moveTo>
                  <a:lnTo>
                    <a:pt x="520547" y="17792"/>
                  </a:lnTo>
                  <a:lnTo>
                    <a:pt x="520547" y="53352"/>
                  </a:lnTo>
                  <a:lnTo>
                    <a:pt x="591324" y="53352"/>
                  </a:lnTo>
                  <a:lnTo>
                    <a:pt x="591324" y="243852"/>
                  </a:lnTo>
                  <a:lnTo>
                    <a:pt x="630529" y="243852"/>
                  </a:lnTo>
                  <a:lnTo>
                    <a:pt x="630529" y="53352"/>
                  </a:lnTo>
                  <a:lnTo>
                    <a:pt x="701319" y="53352"/>
                  </a:lnTo>
                  <a:lnTo>
                    <a:pt x="701319" y="177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6987504" y="6504796"/>
              <a:ext cx="165513" cy="225961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10797996" y="7140756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" name="object 134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1051705" y="7152745"/>
              <a:ext cx="184036" cy="237940"/>
            </a:xfrm>
            <a:prstGeom prst="rect">
              <a:avLst/>
            </a:prstGeom>
          </p:spPr>
        </p:pic>
        <p:sp>
          <p:nvSpPr>
            <p:cNvPr id="135" name="object 135"/>
            <p:cNvSpPr/>
            <p:nvPr/>
          </p:nvSpPr>
          <p:spPr>
            <a:xfrm>
              <a:off x="11281415" y="7002991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29" h="387984">
                  <a:moveTo>
                    <a:pt x="231951" y="0"/>
                  </a:moveTo>
                  <a:lnTo>
                    <a:pt x="188392" y="0"/>
                  </a:lnTo>
                  <a:lnTo>
                    <a:pt x="185847" y="6910"/>
                  </a:lnTo>
                  <a:lnTo>
                    <a:pt x="181313" y="12617"/>
                  </a:lnTo>
                  <a:lnTo>
                    <a:pt x="143199" y="28878"/>
                  </a:lnTo>
                  <a:lnTo>
                    <a:pt x="126048" y="32606"/>
                  </a:lnTo>
                  <a:lnTo>
                    <a:pt x="122048" y="33506"/>
                  </a:lnTo>
                  <a:lnTo>
                    <a:pt x="118059" y="34585"/>
                  </a:lnTo>
                  <a:lnTo>
                    <a:pt x="114425" y="35506"/>
                  </a:lnTo>
                  <a:lnTo>
                    <a:pt x="103913" y="38040"/>
                  </a:lnTo>
                  <a:lnTo>
                    <a:pt x="99818" y="39307"/>
                  </a:lnTo>
                  <a:lnTo>
                    <a:pt x="94007" y="41841"/>
                  </a:lnTo>
                  <a:lnTo>
                    <a:pt x="90468" y="43297"/>
                  </a:lnTo>
                  <a:lnTo>
                    <a:pt x="82123" y="46574"/>
                  </a:lnTo>
                  <a:lnTo>
                    <a:pt x="78217" y="48385"/>
                  </a:lnTo>
                  <a:lnTo>
                    <a:pt x="36143" y="84809"/>
                  </a:lnTo>
                  <a:lnTo>
                    <a:pt x="16064" y="125242"/>
                  </a:lnTo>
                  <a:lnTo>
                    <a:pt x="4016" y="177925"/>
                  </a:lnTo>
                  <a:lnTo>
                    <a:pt x="0" y="242861"/>
                  </a:lnTo>
                  <a:lnTo>
                    <a:pt x="2383" y="280767"/>
                  </a:lnTo>
                  <a:lnTo>
                    <a:pt x="21442" y="339028"/>
                  </a:lnTo>
                  <a:lnTo>
                    <a:pt x="54413" y="371757"/>
                  </a:lnTo>
                  <a:lnTo>
                    <a:pt x="93344" y="385922"/>
                  </a:lnTo>
                  <a:lnTo>
                    <a:pt x="115975" y="387695"/>
                  </a:lnTo>
                  <a:lnTo>
                    <a:pt x="142177" y="385584"/>
                  </a:lnTo>
                  <a:lnTo>
                    <a:pt x="165794" y="379252"/>
                  </a:lnTo>
                  <a:lnTo>
                    <a:pt x="186826" y="368700"/>
                  </a:lnTo>
                  <a:lnTo>
                    <a:pt x="205271" y="353926"/>
                  </a:lnTo>
                  <a:lnTo>
                    <a:pt x="206172" y="352847"/>
                  </a:lnTo>
                  <a:lnTo>
                    <a:pt x="119786" y="352847"/>
                  </a:lnTo>
                  <a:lnTo>
                    <a:pt x="104029" y="351451"/>
                  </a:lnTo>
                  <a:lnTo>
                    <a:pt x="63704" y="330513"/>
                  </a:lnTo>
                  <a:lnTo>
                    <a:pt x="41754" y="287543"/>
                  </a:lnTo>
                  <a:lnTo>
                    <a:pt x="40291" y="268997"/>
                  </a:lnTo>
                  <a:lnTo>
                    <a:pt x="41738" y="250433"/>
                  </a:lnTo>
                  <a:lnTo>
                    <a:pt x="63432" y="207187"/>
                  </a:lnTo>
                  <a:lnTo>
                    <a:pt x="87435" y="191114"/>
                  </a:lnTo>
                  <a:lnTo>
                    <a:pt x="38658" y="191114"/>
                  </a:lnTo>
                  <a:lnTo>
                    <a:pt x="46874" y="145752"/>
                  </a:lnTo>
                  <a:lnTo>
                    <a:pt x="67312" y="106529"/>
                  </a:lnTo>
                  <a:lnTo>
                    <a:pt x="103808" y="76981"/>
                  </a:lnTo>
                  <a:lnTo>
                    <a:pt x="156079" y="61903"/>
                  </a:lnTo>
                  <a:lnTo>
                    <a:pt x="157900" y="61537"/>
                  </a:lnTo>
                  <a:lnTo>
                    <a:pt x="165544" y="59568"/>
                  </a:lnTo>
                  <a:lnTo>
                    <a:pt x="204486" y="40417"/>
                  </a:lnTo>
                  <a:lnTo>
                    <a:pt x="228424" y="9684"/>
                  </a:lnTo>
                  <a:lnTo>
                    <a:pt x="231951" y="0"/>
                  </a:lnTo>
                  <a:close/>
                </a:path>
                <a:path w="240029" h="387984">
                  <a:moveTo>
                    <a:pt x="206535" y="184591"/>
                  </a:moveTo>
                  <a:lnTo>
                    <a:pt x="119786" y="184591"/>
                  </a:lnTo>
                  <a:lnTo>
                    <a:pt x="135975" y="186005"/>
                  </a:lnTo>
                  <a:lnTo>
                    <a:pt x="135826" y="186005"/>
                  </a:lnTo>
                  <a:lnTo>
                    <a:pt x="176141" y="206925"/>
                  </a:lnTo>
                  <a:lnTo>
                    <a:pt x="197836" y="250207"/>
                  </a:lnTo>
                  <a:lnTo>
                    <a:pt x="199281" y="268997"/>
                  </a:lnTo>
                  <a:lnTo>
                    <a:pt x="197817" y="287543"/>
                  </a:lnTo>
                  <a:lnTo>
                    <a:pt x="175879" y="330513"/>
                  </a:lnTo>
                  <a:lnTo>
                    <a:pt x="135542" y="351451"/>
                  </a:lnTo>
                  <a:lnTo>
                    <a:pt x="119786" y="352847"/>
                  </a:lnTo>
                  <a:lnTo>
                    <a:pt x="206172" y="352847"/>
                  </a:lnTo>
                  <a:lnTo>
                    <a:pt x="220280" y="335964"/>
                  </a:lnTo>
                  <a:lnTo>
                    <a:pt x="231003" y="315820"/>
                  </a:lnTo>
                  <a:lnTo>
                    <a:pt x="237438" y="293496"/>
                  </a:lnTo>
                  <a:lnTo>
                    <a:pt x="239584" y="268997"/>
                  </a:lnTo>
                  <a:lnTo>
                    <a:pt x="237489" y="244694"/>
                  </a:lnTo>
                  <a:lnTo>
                    <a:pt x="231207" y="222436"/>
                  </a:lnTo>
                  <a:lnTo>
                    <a:pt x="220739" y="202219"/>
                  </a:lnTo>
                  <a:lnTo>
                    <a:pt x="206535" y="184591"/>
                  </a:lnTo>
                  <a:close/>
                </a:path>
                <a:path w="240029" h="387984">
                  <a:moveTo>
                    <a:pt x="121964" y="149744"/>
                  </a:moveTo>
                  <a:lnTo>
                    <a:pt x="95181" y="152331"/>
                  </a:lnTo>
                  <a:lnTo>
                    <a:pt x="72552" y="160090"/>
                  </a:lnTo>
                  <a:lnTo>
                    <a:pt x="54078" y="173019"/>
                  </a:lnTo>
                  <a:lnTo>
                    <a:pt x="39757" y="191114"/>
                  </a:lnTo>
                  <a:lnTo>
                    <a:pt x="87435" y="191114"/>
                  </a:lnTo>
                  <a:lnTo>
                    <a:pt x="89088" y="190246"/>
                  </a:lnTo>
                  <a:lnTo>
                    <a:pt x="103807" y="186005"/>
                  </a:lnTo>
                  <a:lnTo>
                    <a:pt x="119786" y="184591"/>
                  </a:lnTo>
                  <a:lnTo>
                    <a:pt x="206535" y="184591"/>
                  </a:lnTo>
                  <a:lnTo>
                    <a:pt x="206087" y="184036"/>
                  </a:lnTo>
                  <a:lnTo>
                    <a:pt x="188277" y="169034"/>
                  </a:lnTo>
                  <a:lnTo>
                    <a:pt x="168318" y="158318"/>
                  </a:lnTo>
                  <a:lnTo>
                    <a:pt x="146212" y="151887"/>
                  </a:lnTo>
                  <a:lnTo>
                    <a:pt x="121964" y="1497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1580904" y="7158180"/>
              <a:ext cx="231971" cy="225961"/>
            </a:xfrm>
            <a:prstGeom prst="rect">
              <a:avLst/>
            </a:prstGeom>
          </p:spPr>
        </p:pic>
        <p:sp>
          <p:nvSpPr>
            <p:cNvPr id="137" name="object 137"/>
            <p:cNvSpPr/>
            <p:nvPr/>
          </p:nvSpPr>
          <p:spPr>
            <a:xfrm>
              <a:off x="11854257" y="7158564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59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59" y="35560"/>
                  </a:lnTo>
                  <a:lnTo>
                    <a:pt x="1807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" name="object 138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2062229" y="7152734"/>
              <a:ext cx="239584" cy="237950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2355142" y="7158180"/>
              <a:ext cx="166612" cy="225961"/>
            </a:xfrm>
            <a:prstGeom prst="rect">
              <a:avLst/>
            </a:prstGeom>
          </p:spPr>
        </p:pic>
        <p:sp>
          <p:nvSpPr>
            <p:cNvPr id="140" name="object 140"/>
            <p:cNvSpPr/>
            <p:nvPr/>
          </p:nvSpPr>
          <p:spPr>
            <a:xfrm>
              <a:off x="12595835" y="7158081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1" name="object 141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2840844" y="7152734"/>
              <a:ext cx="239584" cy="237950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3126113" y="7152745"/>
              <a:ext cx="216160" cy="237940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3514855" y="7152734"/>
              <a:ext cx="239584" cy="237950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13800187" y="7002991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30" h="387984">
                  <a:moveTo>
                    <a:pt x="231951" y="0"/>
                  </a:moveTo>
                  <a:lnTo>
                    <a:pt x="188392" y="0"/>
                  </a:lnTo>
                  <a:lnTo>
                    <a:pt x="185847" y="6910"/>
                  </a:lnTo>
                  <a:lnTo>
                    <a:pt x="181313" y="12617"/>
                  </a:lnTo>
                  <a:lnTo>
                    <a:pt x="143199" y="28878"/>
                  </a:lnTo>
                  <a:lnTo>
                    <a:pt x="126048" y="32606"/>
                  </a:lnTo>
                  <a:lnTo>
                    <a:pt x="122048" y="33506"/>
                  </a:lnTo>
                  <a:lnTo>
                    <a:pt x="118059" y="34585"/>
                  </a:lnTo>
                  <a:lnTo>
                    <a:pt x="114425" y="35506"/>
                  </a:lnTo>
                  <a:lnTo>
                    <a:pt x="103913" y="38040"/>
                  </a:lnTo>
                  <a:lnTo>
                    <a:pt x="99818" y="39307"/>
                  </a:lnTo>
                  <a:lnTo>
                    <a:pt x="94007" y="41841"/>
                  </a:lnTo>
                  <a:lnTo>
                    <a:pt x="90468" y="43297"/>
                  </a:lnTo>
                  <a:lnTo>
                    <a:pt x="82123" y="46574"/>
                  </a:lnTo>
                  <a:lnTo>
                    <a:pt x="78217" y="48385"/>
                  </a:lnTo>
                  <a:lnTo>
                    <a:pt x="36143" y="84809"/>
                  </a:lnTo>
                  <a:lnTo>
                    <a:pt x="16064" y="125242"/>
                  </a:lnTo>
                  <a:lnTo>
                    <a:pt x="4016" y="177925"/>
                  </a:lnTo>
                  <a:lnTo>
                    <a:pt x="0" y="242861"/>
                  </a:lnTo>
                  <a:lnTo>
                    <a:pt x="2383" y="280767"/>
                  </a:lnTo>
                  <a:lnTo>
                    <a:pt x="21442" y="339028"/>
                  </a:lnTo>
                  <a:lnTo>
                    <a:pt x="54413" y="371757"/>
                  </a:lnTo>
                  <a:lnTo>
                    <a:pt x="93344" y="385922"/>
                  </a:lnTo>
                  <a:lnTo>
                    <a:pt x="115975" y="387695"/>
                  </a:lnTo>
                  <a:lnTo>
                    <a:pt x="142177" y="385584"/>
                  </a:lnTo>
                  <a:lnTo>
                    <a:pt x="165794" y="379252"/>
                  </a:lnTo>
                  <a:lnTo>
                    <a:pt x="186826" y="368700"/>
                  </a:lnTo>
                  <a:lnTo>
                    <a:pt x="205271" y="353926"/>
                  </a:lnTo>
                  <a:lnTo>
                    <a:pt x="206172" y="352847"/>
                  </a:lnTo>
                  <a:lnTo>
                    <a:pt x="119786" y="352847"/>
                  </a:lnTo>
                  <a:lnTo>
                    <a:pt x="104029" y="351451"/>
                  </a:lnTo>
                  <a:lnTo>
                    <a:pt x="63704" y="330513"/>
                  </a:lnTo>
                  <a:lnTo>
                    <a:pt x="41754" y="287543"/>
                  </a:lnTo>
                  <a:lnTo>
                    <a:pt x="40291" y="268997"/>
                  </a:lnTo>
                  <a:lnTo>
                    <a:pt x="41738" y="250433"/>
                  </a:lnTo>
                  <a:lnTo>
                    <a:pt x="63432" y="207187"/>
                  </a:lnTo>
                  <a:lnTo>
                    <a:pt x="87435" y="191114"/>
                  </a:lnTo>
                  <a:lnTo>
                    <a:pt x="38658" y="191114"/>
                  </a:lnTo>
                  <a:lnTo>
                    <a:pt x="46874" y="145752"/>
                  </a:lnTo>
                  <a:lnTo>
                    <a:pt x="67312" y="106529"/>
                  </a:lnTo>
                  <a:lnTo>
                    <a:pt x="103808" y="76981"/>
                  </a:lnTo>
                  <a:lnTo>
                    <a:pt x="156079" y="61903"/>
                  </a:lnTo>
                  <a:lnTo>
                    <a:pt x="157900" y="61537"/>
                  </a:lnTo>
                  <a:lnTo>
                    <a:pt x="165544" y="59568"/>
                  </a:lnTo>
                  <a:lnTo>
                    <a:pt x="204486" y="40417"/>
                  </a:lnTo>
                  <a:lnTo>
                    <a:pt x="228424" y="9684"/>
                  </a:lnTo>
                  <a:lnTo>
                    <a:pt x="231951" y="0"/>
                  </a:lnTo>
                  <a:close/>
                </a:path>
                <a:path w="240030" h="387984">
                  <a:moveTo>
                    <a:pt x="206535" y="184591"/>
                  </a:moveTo>
                  <a:lnTo>
                    <a:pt x="119786" y="184591"/>
                  </a:lnTo>
                  <a:lnTo>
                    <a:pt x="135975" y="186005"/>
                  </a:lnTo>
                  <a:lnTo>
                    <a:pt x="135826" y="186005"/>
                  </a:lnTo>
                  <a:lnTo>
                    <a:pt x="176141" y="206925"/>
                  </a:lnTo>
                  <a:lnTo>
                    <a:pt x="197836" y="250207"/>
                  </a:lnTo>
                  <a:lnTo>
                    <a:pt x="199281" y="268997"/>
                  </a:lnTo>
                  <a:lnTo>
                    <a:pt x="197817" y="287543"/>
                  </a:lnTo>
                  <a:lnTo>
                    <a:pt x="175879" y="330513"/>
                  </a:lnTo>
                  <a:lnTo>
                    <a:pt x="135542" y="351451"/>
                  </a:lnTo>
                  <a:lnTo>
                    <a:pt x="119786" y="352847"/>
                  </a:lnTo>
                  <a:lnTo>
                    <a:pt x="206172" y="352847"/>
                  </a:lnTo>
                  <a:lnTo>
                    <a:pt x="220280" y="335964"/>
                  </a:lnTo>
                  <a:lnTo>
                    <a:pt x="231003" y="315820"/>
                  </a:lnTo>
                  <a:lnTo>
                    <a:pt x="237438" y="293496"/>
                  </a:lnTo>
                  <a:lnTo>
                    <a:pt x="239584" y="268997"/>
                  </a:lnTo>
                  <a:lnTo>
                    <a:pt x="237489" y="244694"/>
                  </a:lnTo>
                  <a:lnTo>
                    <a:pt x="231207" y="222436"/>
                  </a:lnTo>
                  <a:lnTo>
                    <a:pt x="220739" y="202219"/>
                  </a:lnTo>
                  <a:lnTo>
                    <a:pt x="206535" y="184591"/>
                  </a:lnTo>
                  <a:close/>
                </a:path>
                <a:path w="240030" h="387984">
                  <a:moveTo>
                    <a:pt x="121964" y="149744"/>
                  </a:moveTo>
                  <a:lnTo>
                    <a:pt x="95181" y="152331"/>
                  </a:lnTo>
                  <a:lnTo>
                    <a:pt x="72552" y="160090"/>
                  </a:lnTo>
                  <a:lnTo>
                    <a:pt x="54078" y="173019"/>
                  </a:lnTo>
                  <a:lnTo>
                    <a:pt x="39757" y="191114"/>
                  </a:lnTo>
                  <a:lnTo>
                    <a:pt x="87435" y="191114"/>
                  </a:lnTo>
                  <a:lnTo>
                    <a:pt x="89088" y="190246"/>
                  </a:lnTo>
                  <a:lnTo>
                    <a:pt x="103807" y="186005"/>
                  </a:lnTo>
                  <a:lnTo>
                    <a:pt x="119786" y="184591"/>
                  </a:lnTo>
                  <a:lnTo>
                    <a:pt x="206535" y="184591"/>
                  </a:lnTo>
                  <a:lnTo>
                    <a:pt x="206087" y="184036"/>
                  </a:lnTo>
                  <a:lnTo>
                    <a:pt x="188277" y="169034"/>
                  </a:lnTo>
                  <a:lnTo>
                    <a:pt x="168318" y="158318"/>
                  </a:lnTo>
                  <a:lnTo>
                    <a:pt x="146212" y="151887"/>
                  </a:lnTo>
                  <a:lnTo>
                    <a:pt x="121964" y="1497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145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4085456" y="7152745"/>
              <a:ext cx="216160" cy="237940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14361542" y="7158081"/>
              <a:ext cx="328930" cy="285750"/>
            </a:xfrm>
            <a:custGeom>
              <a:avLst/>
              <a:gdLst/>
              <a:ahLst/>
              <a:cxnLst/>
              <a:rect l="l" t="t" r="r" b="b"/>
              <a:pathLst>
                <a:path w="328930" h="285750">
                  <a:moveTo>
                    <a:pt x="328879" y="190500"/>
                  </a:moveTo>
                  <a:lnTo>
                    <a:pt x="291846" y="190500"/>
                  </a:lnTo>
                  <a:lnTo>
                    <a:pt x="291846" y="0"/>
                  </a:lnTo>
                  <a:lnTo>
                    <a:pt x="252641" y="0"/>
                  </a:lnTo>
                  <a:lnTo>
                    <a:pt x="252641" y="190500"/>
                  </a:lnTo>
                  <a:lnTo>
                    <a:pt x="165531" y="190500"/>
                  </a:lnTo>
                  <a:lnTo>
                    <a:pt x="165531" y="0"/>
                  </a:lnTo>
                  <a:lnTo>
                    <a:pt x="126314" y="0"/>
                  </a:lnTo>
                  <a:lnTo>
                    <a:pt x="126314" y="190500"/>
                  </a:lnTo>
                  <a:lnTo>
                    <a:pt x="39204" y="19050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190500"/>
                  </a:lnTo>
                  <a:lnTo>
                    <a:pt x="0" y="226060"/>
                  </a:lnTo>
                  <a:lnTo>
                    <a:pt x="292938" y="226060"/>
                  </a:lnTo>
                  <a:lnTo>
                    <a:pt x="292938" y="285750"/>
                  </a:lnTo>
                  <a:lnTo>
                    <a:pt x="328879" y="285750"/>
                  </a:lnTo>
                  <a:lnTo>
                    <a:pt x="328879" y="226060"/>
                  </a:lnTo>
                  <a:lnTo>
                    <a:pt x="328879" y="1905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" name="object 147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4717562" y="7152745"/>
              <a:ext cx="226516" cy="237940"/>
            </a:xfrm>
            <a:prstGeom prst="rect">
              <a:avLst/>
            </a:prstGeom>
          </p:spPr>
        </p:pic>
        <p:sp>
          <p:nvSpPr>
            <p:cNvPr id="148" name="object 148"/>
            <p:cNvSpPr/>
            <p:nvPr/>
          </p:nvSpPr>
          <p:spPr>
            <a:xfrm>
              <a:off x="15018170" y="7140758"/>
              <a:ext cx="453390" cy="259715"/>
            </a:xfrm>
            <a:custGeom>
              <a:avLst/>
              <a:gdLst/>
              <a:ahLst/>
              <a:cxnLst/>
              <a:rect l="l" t="t" r="r" b="b"/>
              <a:pathLst>
                <a:path w="453390" h="259715">
                  <a:moveTo>
                    <a:pt x="185127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204" y="11003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27" y="243382"/>
                  </a:lnTo>
                  <a:lnTo>
                    <a:pt x="185127" y="145592"/>
                  </a:lnTo>
                  <a:lnTo>
                    <a:pt x="185127" y="110032"/>
                  </a:lnTo>
                  <a:lnTo>
                    <a:pt x="185127" y="17322"/>
                  </a:lnTo>
                  <a:close/>
                </a:path>
                <a:path w="453390" h="259715">
                  <a:moveTo>
                    <a:pt x="452996" y="0"/>
                  </a:moveTo>
                  <a:lnTo>
                    <a:pt x="298361" y="166611"/>
                  </a:lnTo>
                  <a:lnTo>
                    <a:pt x="298361" y="17424"/>
                  </a:lnTo>
                  <a:lnTo>
                    <a:pt x="259156" y="17424"/>
                  </a:lnTo>
                  <a:lnTo>
                    <a:pt x="259156" y="259181"/>
                  </a:lnTo>
                  <a:lnTo>
                    <a:pt x="413791" y="92570"/>
                  </a:lnTo>
                  <a:lnTo>
                    <a:pt x="413791" y="243382"/>
                  </a:lnTo>
                  <a:lnTo>
                    <a:pt x="452996" y="243382"/>
                  </a:lnTo>
                  <a:lnTo>
                    <a:pt x="4529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9" name="object 149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5531066" y="7152745"/>
              <a:ext cx="216160" cy="237940"/>
            </a:xfrm>
            <a:prstGeom prst="rect">
              <a:avLst/>
            </a:prstGeom>
          </p:spPr>
        </p:pic>
        <p:sp>
          <p:nvSpPr>
            <p:cNvPr id="150" name="object 150"/>
            <p:cNvSpPr/>
            <p:nvPr/>
          </p:nvSpPr>
          <p:spPr>
            <a:xfrm>
              <a:off x="10807751" y="7335145"/>
              <a:ext cx="5052060" cy="1372235"/>
            </a:xfrm>
            <a:custGeom>
              <a:avLst/>
              <a:gdLst/>
              <a:ahLst/>
              <a:cxnLst/>
              <a:rect l="l" t="t" r="r" b="b"/>
              <a:pathLst>
                <a:path w="5052059" h="1372234">
                  <a:moveTo>
                    <a:pt x="292938" y="977353"/>
                  </a:moveTo>
                  <a:lnTo>
                    <a:pt x="40297" y="1270825"/>
                  </a:lnTo>
                  <a:lnTo>
                    <a:pt x="40297" y="992606"/>
                  </a:lnTo>
                  <a:lnTo>
                    <a:pt x="0" y="992606"/>
                  </a:lnTo>
                  <a:lnTo>
                    <a:pt x="0" y="1372108"/>
                  </a:lnTo>
                  <a:lnTo>
                    <a:pt x="252641" y="1078623"/>
                  </a:lnTo>
                  <a:lnTo>
                    <a:pt x="252641" y="1355775"/>
                  </a:lnTo>
                  <a:lnTo>
                    <a:pt x="292938" y="1355775"/>
                  </a:lnTo>
                  <a:lnTo>
                    <a:pt x="292938" y="977353"/>
                  </a:lnTo>
                  <a:close/>
                </a:path>
                <a:path w="5052059" h="1372234">
                  <a:moveTo>
                    <a:pt x="5051653" y="19951"/>
                  </a:moveTo>
                  <a:lnTo>
                    <a:pt x="5048923" y="13627"/>
                  </a:lnTo>
                  <a:lnTo>
                    <a:pt x="5038026" y="2717"/>
                  </a:lnTo>
                  <a:lnTo>
                    <a:pt x="5031689" y="0"/>
                  </a:lnTo>
                  <a:lnTo>
                    <a:pt x="5017160" y="0"/>
                  </a:lnTo>
                  <a:lnTo>
                    <a:pt x="5010823" y="2717"/>
                  </a:lnTo>
                  <a:lnTo>
                    <a:pt x="4999914" y="13627"/>
                  </a:lnTo>
                  <a:lnTo>
                    <a:pt x="4997208" y="19951"/>
                  </a:lnTo>
                  <a:lnTo>
                    <a:pt x="4997208" y="34505"/>
                  </a:lnTo>
                  <a:lnTo>
                    <a:pt x="4999914" y="40830"/>
                  </a:lnTo>
                  <a:lnTo>
                    <a:pt x="5005375" y="46278"/>
                  </a:lnTo>
                  <a:lnTo>
                    <a:pt x="5010823" y="51727"/>
                  </a:lnTo>
                  <a:lnTo>
                    <a:pt x="5017160" y="54432"/>
                  </a:lnTo>
                  <a:lnTo>
                    <a:pt x="5031689" y="54432"/>
                  </a:lnTo>
                  <a:lnTo>
                    <a:pt x="5038026" y="51727"/>
                  </a:lnTo>
                  <a:lnTo>
                    <a:pt x="5048923" y="40830"/>
                  </a:lnTo>
                  <a:lnTo>
                    <a:pt x="5051653" y="34505"/>
                  </a:lnTo>
                  <a:lnTo>
                    <a:pt x="5051653" y="199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1" name="object 15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1311383" y="8464957"/>
              <a:ext cx="190570" cy="225961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26978" y="8459512"/>
              <a:ext cx="226516" cy="237919"/>
            </a:xfrm>
            <a:prstGeom prst="rect">
              <a:avLst/>
            </a:prstGeom>
          </p:spPr>
        </p:pic>
        <p:sp>
          <p:nvSpPr>
            <p:cNvPr id="153" name="object 153"/>
            <p:cNvSpPr/>
            <p:nvPr/>
          </p:nvSpPr>
          <p:spPr>
            <a:xfrm>
              <a:off x="11792661" y="8464962"/>
              <a:ext cx="568960" cy="286385"/>
            </a:xfrm>
            <a:custGeom>
              <a:avLst/>
              <a:gdLst/>
              <a:ahLst/>
              <a:cxnLst/>
              <a:rect l="l" t="t" r="r" b="b"/>
              <a:pathLst>
                <a:path w="568959" h="286384">
                  <a:moveTo>
                    <a:pt x="320154" y="225958"/>
                  </a:moveTo>
                  <a:lnTo>
                    <a:pt x="212344" y="104546"/>
                  </a:lnTo>
                  <a:lnTo>
                    <a:pt x="310362" y="0"/>
                  </a:lnTo>
                  <a:lnTo>
                    <a:pt x="264617" y="0"/>
                  </a:lnTo>
                  <a:lnTo>
                    <a:pt x="179679" y="92557"/>
                  </a:lnTo>
                  <a:lnTo>
                    <a:pt x="179679" y="0"/>
                  </a:lnTo>
                  <a:lnTo>
                    <a:pt x="140474" y="0"/>
                  </a:lnTo>
                  <a:lnTo>
                    <a:pt x="140474" y="92557"/>
                  </a:lnTo>
                  <a:lnTo>
                    <a:pt x="55537" y="0"/>
                  </a:lnTo>
                  <a:lnTo>
                    <a:pt x="9804" y="0"/>
                  </a:lnTo>
                  <a:lnTo>
                    <a:pt x="107810" y="104546"/>
                  </a:lnTo>
                  <a:lnTo>
                    <a:pt x="0" y="225958"/>
                  </a:lnTo>
                  <a:lnTo>
                    <a:pt x="49009" y="225958"/>
                  </a:lnTo>
                  <a:lnTo>
                    <a:pt x="132854" y="130683"/>
                  </a:lnTo>
                  <a:lnTo>
                    <a:pt x="140474" y="138290"/>
                  </a:lnTo>
                  <a:lnTo>
                    <a:pt x="140474" y="225958"/>
                  </a:lnTo>
                  <a:lnTo>
                    <a:pt x="179679" y="225958"/>
                  </a:lnTo>
                  <a:lnTo>
                    <a:pt x="179679" y="138290"/>
                  </a:lnTo>
                  <a:lnTo>
                    <a:pt x="187299" y="130683"/>
                  </a:lnTo>
                  <a:lnTo>
                    <a:pt x="271145" y="225958"/>
                  </a:lnTo>
                  <a:lnTo>
                    <a:pt x="320154" y="225958"/>
                  </a:lnTo>
                  <a:close/>
                </a:path>
                <a:path w="568959" h="286384">
                  <a:moveTo>
                    <a:pt x="568502" y="190030"/>
                  </a:moveTo>
                  <a:lnTo>
                    <a:pt x="534746" y="190030"/>
                  </a:lnTo>
                  <a:lnTo>
                    <a:pt x="534746" y="35928"/>
                  </a:lnTo>
                  <a:lnTo>
                    <a:pt x="534746" y="0"/>
                  </a:lnTo>
                  <a:lnTo>
                    <a:pt x="495541" y="0"/>
                  </a:lnTo>
                  <a:lnTo>
                    <a:pt x="495541" y="35928"/>
                  </a:lnTo>
                  <a:lnTo>
                    <a:pt x="495541" y="190030"/>
                  </a:lnTo>
                  <a:lnTo>
                    <a:pt x="387731" y="190030"/>
                  </a:lnTo>
                  <a:lnTo>
                    <a:pt x="399643" y="176720"/>
                  </a:lnTo>
                  <a:lnTo>
                    <a:pt x="408152" y="160756"/>
                  </a:lnTo>
                  <a:lnTo>
                    <a:pt x="413258" y="142138"/>
                  </a:lnTo>
                  <a:lnTo>
                    <a:pt x="414959" y="120865"/>
                  </a:lnTo>
                  <a:lnTo>
                    <a:pt x="414959" y="35928"/>
                  </a:lnTo>
                  <a:lnTo>
                    <a:pt x="495541" y="35928"/>
                  </a:lnTo>
                  <a:lnTo>
                    <a:pt x="495541" y="0"/>
                  </a:lnTo>
                  <a:lnTo>
                    <a:pt x="375754" y="0"/>
                  </a:lnTo>
                  <a:lnTo>
                    <a:pt x="375754" y="100723"/>
                  </a:lnTo>
                  <a:lnTo>
                    <a:pt x="375183" y="119773"/>
                  </a:lnTo>
                  <a:lnTo>
                    <a:pt x="366496" y="160616"/>
                  </a:lnTo>
                  <a:lnTo>
                    <a:pt x="337807" y="187985"/>
                  </a:lnTo>
                  <a:lnTo>
                    <a:pt x="324573" y="190030"/>
                  </a:lnTo>
                  <a:lnTo>
                    <a:pt x="324573" y="285838"/>
                  </a:lnTo>
                  <a:lnTo>
                    <a:pt x="360514" y="285838"/>
                  </a:lnTo>
                  <a:lnTo>
                    <a:pt x="360514" y="225958"/>
                  </a:lnTo>
                  <a:lnTo>
                    <a:pt x="532574" y="225958"/>
                  </a:lnTo>
                  <a:lnTo>
                    <a:pt x="532574" y="285838"/>
                  </a:lnTo>
                  <a:lnTo>
                    <a:pt x="568502" y="285838"/>
                  </a:lnTo>
                  <a:lnTo>
                    <a:pt x="568502" y="225958"/>
                  </a:lnTo>
                  <a:lnTo>
                    <a:pt x="568502" y="1900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4" name="object 154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2402554" y="8464957"/>
              <a:ext cx="231971" cy="225961"/>
            </a:xfrm>
            <a:prstGeom prst="rect">
              <a:avLst/>
            </a:prstGeom>
          </p:spPr>
        </p:pic>
        <p:sp>
          <p:nvSpPr>
            <p:cNvPr id="155" name="object 155"/>
            <p:cNvSpPr/>
            <p:nvPr/>
          </p:nvSpPr>
          <p:spPr>
            <a:xfrm>
              <a:off x="12708484" y="8354980"/>
              <a:ext cx="621665" cy="463550"/>
            </a:xfrm>
            <a:custGeom>
              <a:avLst/>
              <a:gdLst/>
              <a:ahLst/>
              <a:cxnLst/>
              <a:rect l="l" t="t" r="r" b="b"/>
              <a:pathLst>
                <a:path w="621665" h="463550">
                  <a:moveTo>
                    <a:pt x="177507" y="12509"/>
                  </a:moveTo>
                  <a:lnTo>
                    <a:pt x="144830" y="0"/>
                  </a:lnTo>
                  <a:lnTo>
                    <a:pt x="138264" y="14287"/>
                  </a:lnTo>
                  <a:lnTo>
                    <a:pt x="128358" y="24498"/>
                  </a:lnTo>
                  <a:lnTo>
                    <a:pt x="115125" y="30619"/>
                  </a:lnTo>
                  <a:lnTo>
                    <a:pt x="98552" y="32651"/>
                  </a:lnTo>
                  <a:lnTo>
                    <a:pt x="81978" y="30619"/>
                  </a:lnTo>
                  <a:lnTo>
                    <a:pt x="68745" y="24498"/>
                  </a:lnTo>
                  <a:lnTo>
                    <a:pt x="58839" y="14287"/>
                  </a:lnTo>
                  <a:lnTo>
                    <a:pt x="52273" y="0"/>
                  </a:lnTo>
                  <a:lnTo>
                    <a:pt x="19608" y="12509"/>
                  </a:lnTo>
                  <a:lnTo>
                    <a:pt x="49276" y="51155"/>
                  </a:lnTo>
                  <a:lnTo>
                    <a:pt x="98552" y="65328"/>
                  </a:lnTo>
                  <a:lnTo>
                    <a:pt x="112242" y="64452"/>
                  </a:lnTo>
                  <a:lnTo>
                    <a:pt x="157543" y="43446"/>
                  </a:lnTo>
                  <a:lnTo>
                    <a:pt x="166865" y="32651"/>
                  </a:lnTo>
                  <a:lnTo>
                    <a:pt x="172377" y="24117"/>
                  </a:lnTo>
                  <a:lnTo>
                    <a:pt x="177507" y="12509"/>
                  </a:lnTo>
                  <a:close/>
                </a:path>
                <a:path w="621665" h="463550">
                  <a:moveTo>
                    <a:pt x="193840" y="92557"/>
                  </a:moveTo>
                  <a:lnTo>
                    <a:pt x="39204" y="259168"/>
                  </a:lnTo>
                  <a:lnTo>
                    <a:pt x="39204" y="109982"/>
                  </a:lnTo>
                  <a:lnTo>
                    <a:pt x="0" y="109982"/>
                  </a:lnTo>
                  <a:lnTo>
                    <a:pt x="0" y="351726"/>
                  </a:lnTo>
                  <a:lnTo>
                    <a:pt x="85902" y="259168"/>
                  </a:lnTo>
                  <a:lnTo>
                    <a:pt x="154635" y="185115"/>
                  </a:lnTo>
                  <a:lnTo>
                    <a:pt x="154635" y="335940"/>
                  </a:lnTo>
                  <a:lnTo>
                    <a:pt x="193840" y="335940"/>
                  </a:lnTo>
                  <a:lnTo>
                    <a:pt x="193840" y="185115"/>
                  </a:lnTo>
                  <a:lnTo>
                    <a:pt x="193840" y="92557"/>
                  </a:lnTo>
                  <a:close/>
                </a:path>
                <a:path w="621665" h="463550">
                  <a:moveTo>
                    <a:pt x="621245" y="224320"/>
                  </a:moveTo>
                  <a:lnTo>
                    <a:pt x="613816" y="179057"/>
                  </a:lnTo>
                  <a:lnTo>
                    <a:pt x="591566" y="140195"/>
                  </a:lnTo>
                  <a:lnTo>
                    <a:pt x="580961" y="129946"/>
                  </a:lnTo>
                  <a:lnTo>
                    <a:pt x="580961" y="224320"/>
                  </a:lnTo>
                  <a:lnTo>
                    <a:pt x="579716" y="240779"/>
                  </a:lnTo>
                  <a:lnTo>
                    <a:pt x="579691" y="241084"/>
                  </a:lnTo>
                  <a:lnTo>
                    <a:pt x="575945" y="256374"/>
                  </a:lnTo>
                  <a:lnTo>
                    <a:pt x="575919" y="256527"/>
                  </a:lnTo>
                  <a:lnTo>
                    <a:pt x="549910" y="294005"/>
                  </a:lnTo>
                  <a:lnTo>
                    <a:pt x="507441" y="307619"/>
                  </a:lnTo>
                  <a:lnTo>
                    <a:pt x="491363" y="306108"/>
                  </a:lnTo>
                  <a:lnTo>
                    <a:pt x="452716" y="283400"/>
                  </a:lnTo>
                  <a:lnTo>
                    <a:pt x="433146" y="241084"/>
                  </a:lnTo>
                  <a:lnTo>
                    <a:pt x="431761" y="223774"/>
                  </a:lnTo>
                  <a:lnTo>
                    <a:pt x="433158" y="205740"/>
                  </a:lnTo>
                  <a:lnTo>
                    <a:pt x="454621" y="162255"/>
                  </a:lnTo>
                  <a:lnTo>
                    <a:pt x="490220" y="141566"/>
                  </a:lnTo>
                  <a:lnTo>
                    <a:pt x="492607" y="140804"/>
                  </a:lnTo>
                  <a:lnTo>
                    <a:pt x="506895" y="139369"/>
                  </a:lnTo>
                  <a:lnTo>
                    <a:pt x="521157" y="140804"/>
                  </a:lnTo>
                  <a:lnTo>
                    <a:pt x="534530" y="145097"/>
                  </a:lnTo>
                  <a:lnTo>
                    <a:pt x="568401" y="174701"/>
                  </a:lnTo>
                  <a:lnTo>
                    <a:pt x="580923" y="223774"/>
                  </a:lnTo>
                  <a:lnTo>
                    <a:pt x="580961" y="224320"/>
                  </a:lnTo>
                  <a:lnTo>
                    <a:pt x="580961" y="129946"/>
                  </a:lnTo>
                  <a:lnTo>
                    <a:pt x="575424" y="124587"/>
                  </a:lnTo>
                  <a:lnTo>
                    <a:pt x="556653" y="113449"/>
                  </a:lnTo>
                  <a:lnTo>
                    <a:pt x="535533" y="106845"/>
                  </a:lnTo>
                  <a:lnTo>
                    <a:pt x="536181" y="106845"/>
                  </a:lnTo>
                  <a:lnTo>
                    <a:pt x="511251" y="104533"/>
                  </a:lnTo>
                  <a:lnTo>
                    <a:pt x="488657" y="106845"/>
                  </a:lnTo>
                  <a:lnTo>
                    <a:pt x="468249" y="113792"/>
                  </a:lnTo>
                  <a:lnTo>
                    <a:pt x="449999" y="125361"/>
                  </a:lnTo>
                  <a:lnTo>
                    <a:pt x="433933" y="141566"/>
                  </a:lnTo>
                  <a:lnTo>
                    <a:pt x="433933" y="109982"/>
                  </a:lnTo>
                  <a:lnTo>
                    <a:pt x="394728" y="109982"/>
                  </a:lnTo>
                  <a:lnTo>
                    <a:pt x="394728" y="463359"/>
                  </a:lnTo>
                  <a:lnTo>
                    <a:pt x="433933" y="463359"/>
                  </a:lnTo>
                  <a:lnTo>
                    <a:pt x="433933" y="304368"/>
                  </a:lnTo>
                  <a:lnTo>
                    <a:pt x="449897" y="321030"/>
                  </a:lnTo>
                  <a:lnTo>
                    <a:pt x="468376" y="332943"/>
                  </a:lnTo>
                  <a:lnTo>
                    <a:pt x="489381" y="340080"/>
                  </a:lnTo>
                  <a:lnTo>
                    <a:pt x="512902" y="342468"/>
                  </a:lnTo>
                  <a:lnTo>
                    <a:pt x="536409" y="340309"/>
                  </a:lnTo>
                  <a:lnTo>
                    <a:pt x="575881" y="323037"/>
                  </a:lnTo>
                  <a:lnTo>
                    <a:pt x="604710" y="289712"/>
                  </a:lnTo>
                  <a:lnTo>
                    <a:pt x="619404" y="247916"/>
                  </a:lnTo>
                  <a:lnTo>
                    <a:pt x="621245" y="2243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6" name="object 156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3375509" y="8459512"/>
              <a:ext cx="226516" cy="23791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3661887" y="8459522"/>
              <a:ext cx="184036" cy="237919"/>
            </a:xfrm>
            <a:prstGeom prst="rect">
              <a:avLst/>
            </a:prstGeom>
          </p:spPr>
        </p:pic>
        <p:sp>
          <p:nvSpPr>
            <p:cNvPr id="158" name="object 158"/>
            <p:cNvSpPr/>
            <p:nvPr/>
          </p:nvSpPr>
          <p:spPr>
            <a:xfrm>
              <a:off x="13881881" y="8637558"/>
              <a:ext cx="80645" cy="136525"/>
            </a:xfrm>
            <a:custGeom>
              <a:avLst/>
              <a:gdLst/>
              <a:ahLst/>
              <a:cxnLst/>
              <a:rect l="l" t="t" r="r" b="b"/>
              <a:pathLst>
                <a:path w="80644" h="136525">
                  <a:moveTo>
                    <a:pt x="44647" y="0"/>
                  </a:moveTo>
                  <a:lnTo>
                    <a:pt x="0" y="125776"/>
                  </a:lnTo>
                  <a:lnTo>
                    <a:pt x="25590" y="136121"/>
                  </a:lnTo>
                  <a:lnTo>
                    <a:pt x="80583" y="13067"/>
                  </a:lnTo>
                  <a:lnTo>
                    <a:pt x="446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9" name="object 159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4181872" y="8464957"/>
              <a:ext cx="190570" cy="225961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4397446" y="8459512"/>
              <a:ext cx="239584" cy="237929"/>
            </a:xfrm>
            <a:prstGeom prst="rect">
              <a:avLst/>
            </a:prstGeom>
          </p:spPr>
        </p:pic>
        <p:sp>
          <p:nvSpPr>
            <p:cNvPr id="161" name="object 161"/>
            <p:cNvSpPr/>
            <p:nvPr/>
          </p:nvSpPr>
          <p:spPr>
            <a:xfrm>
              <a:off x="14696923" y="8464860"/>
              <a:ext cx="382905" cy="286385"/>
            </a:xfrm>
            <a:custGeom>
              <a:avLst/>
              <a:gdLst/>
              <a:ahLst/>
              <a:cxnLst/>
              <a:rect l="l" t="t" r="r" b="b"/>
              <a:pathLst>
                <a:path w="382905" h="286384">
                  <a:moveTo>
                    <a:pt x="133946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33946" y="35560"/>
                  </a:lnTo>
                  <a:lnTo>
                    <a:pt x="133946" y="0"/>
                  </a:lnTo>
                  <a:close/>
                </a:path>
                <a:path w="382905" h="286384">
                  <a:moveTo>
                    <a:pt x="382282" y="190131"/>
                  </a:moveTo>
                  <a:lnTo>
                    <a:pt x="348513" y="190131"/>
                  </a:lnTo>
                  <a:lnTo>
                    <a:pt x="348513" y="36029"/>
                  </a:lnTo>
                  <a:lnTo>
                    <a:pt x="348513" y="101"/>
                  </a:lnTo>
                  <a:lnTo>
                    <a:pt x="309321" y="101"/>
                  </a:lnTo>
                  <a:lnTo>
                    <a:pt x="309321" y="36029"/>
                  </a:lnTo>
                  <a:lnTo>
                    <a:pt x="309321" y="190131"/>
                  </a:lnTo>
                  <a:lnTo>
                    <a:pt x="201510" y="190131"/>
                  </a:lnTo>
                  <a:lnTo>
                    <a:pt x="213410" y="176822"/>
                  </a:lnTo>
                  <a:lnTo>
                    <a:pt x="221919" y="160858"/>
                  </a:lnTo>
                  <a:lnTo>
                    <a:pt x="227025" y="142240"/>
                  </a:lnTo>
                  <a:lnTo>
                    <a:pt x="228727" y="120967"/>
                  </a:lnTo>
                  <a:lnTo>
                    <a:pt x="228727" y="36029"/>
                  </a:lnTo>
                  <a:lnTo>
                    <a:pt x="309321" y="36029"/>
                  </a:lnTo>
                  <a:lnTo>
                    <a:pt x="309321" y="101"/>
                  </a:lnTo>
                  <a:lnTo>
                    <a:pt x="189534" y="101"/>
                  </a:lnTo>
                  <a:lnTo>
                    <a:pt x="189534" y="100825"/>
                  </a:lnTo>
                  <a:lnTo>
                    <a:pt x="188950" y="119875"/>
                  </a:lnTo>
                  <a:lnTo>
                    <a:pt x="180276" y="160718"/>
                  </a:lnTo>
                  <a:lnTo>
                    <a:pt x="151587" y="188087"/>
                  </a:lnTo>
                  <a:lnTo>
                    <a:pt x="138341" y="190131"/>
                  </a:lnTo>
                  <a:lnTo>
                    <a:pt x="138341" y="285940"/>
                  </a:lnTo>
                  <a:lnTo>
                    <a:pt x="174282" y="285940"/>
                  </a:lnTo>
                  <a:lnTo>
                    <a:pt x="174282" y="226060"/>
                  </a:lnTo>
                  <a:lnTo>
                    <a:pt x="346341" y="226060"/>
                  </a:lnTo>
                  <a:lnTo>
                    <a:pt x="346341" y="285940"/>
                  </a:lnTo>
                  <a:lnTo>
                    <a:pt x="382282" y="285940"/>
                  </a:lnTo>
                  <a:lnTo>
                    <a:pt x="382282" y="226060"/>
                  </a:lnTo>
                  <a:lnTo>
                    <a:pt x="382282" y="1901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2" name="object 162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5106346" y="8459512"/>
              <a:ext cx="226516" cy="237919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5519610" y="8459512"/>
              <a:ext cx="239584" cy="237929"/>
            </a:xfrm>
            <a:prstGeom prst="rect">
              <a:avLst/>
            </a:prstGeom>
          </p:spPr>
        </p:pic>
        <p:sp>
          <p:nvSpPr>
            <p:cNvPr id="164" name="object 164"/>
            <p:cNvSpPr/>
            <p:nvPr/>
          </p:nvSpPr>
          <p:spPr>
            <a:xfrm>
              <a:off x="15804942" y="8309768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30" h="387984">
                  <a:moveTo>
                    <a:pt x="231951" y="0"/>
                  </a:moveTo>
                  <a:lnTo>
                    <a:pt x="188392" y="0"/>
                  </a:lnTo>
                  <a:lnTo>
                    <a:pt x="185847" y="6889"/>
                  </a:lnTo>
                  <a:lnTo>
                    <a:pt x="181313" y="12617"/>
                  </a:lnTo>
                  <a:lnTo>
                    <a:pt x="141744" y="29224"/>
                  </a:lnTo>
                  <a:lnTo>
                    <a:pt x="126048" y="32585"/>
                  </a:lnTo>
                  <a:lnTo>
                    <a:pt x="122048" y="33485"/>
                  </a:lnTo>
                  <a:lnTo>
                    <a:pt x="118059" y="34585"/>
                  </a:lnTo>
                  <a:lnTo>
                    <a:pt x="103913" y="38019"/>
                  </a:lnTo>
                  <a:lnTo>
                    <a:pt x="99818" y="39286"/>
                  </a:lnTo>
                  <a:lnTo>
                    <a:pt x="94007" y="41841"/>
                  </a:lnTo>
                  <a:lnTo>
                    <a:pt x="90468" y="43297"/>
                  </a:lnTo>
                  <a:lnTo>
                    <a:pt x="82123" y="46553"/>
                  </a:lnTo>
                  <a:lnTo>
                    <a:pt x="78217" y="48365"/>
                  </a:lnTo>
                  <a:lnTo>
                    <a:pt x="74594" y="50375"/>
                  </a:lnTo>
                  <a:lnTo>
                    <a:pt x="70961" y="52354"/>
                  </a:lnTo>
                  <a:lnTo>
                    <a:pt x="67516" y="54438"/>
                  </a:lnTo>
                  <a:lnTo>
                    <a:pt x="36143" y="84809"/>
                  </a:lnTo>
                  <a:lnTo>
                    <a:pt x="16064" y="125239"/>
                  </a:lnTo>
                  <a:lnTo>
                    <a:pt x="4016" y="177916"/>
                  </a:lnTo>
                  <a:lnTo>
                    <a:pt x="0" y="242840"/>
                  </a:lnTo>
                  <a:lnTo>
                    <a:pt x="2383" y="280756"/>
                  </a:lnTo>
                  <a:lnTo>
                    <a:pt x="21442" y="339019"/>
                  </a:lnTo>
                  <a:lnTo>
                    <a:pt x="54413" y="371753"/>
                  </a:lnTo>
                  <a:lnTo>
                    <a:pt x="93344" y="385905"/>
                  </a:lnTo>
                  <a:lnTo>
                    <a:pt x="115975" y="387674"/>
                  </a:lnTo>
                  <a:lnTo>
                    <a:pt x="142177" y="385563"/>
                  </a:lnTo>
                  <a:lnTo>
                    <a:pt x="165794" y="379234"/>
                  </a:lnTo>
                  <a:lnTo>
                    <a:pt x="186826" y="368688"/>
                  </a:lnTo>
                  <a:lnTo>
                    <a:pt x="205271" y="353926"/>
                  </a:lnTo>
                  <a:lnTo>
                    <a:pt x="206189" y="352826"/>
                  </a:lnTo>
                  <a:lnTo>
                    <a:pt x="119786" y="352826"/>
                  </a:lnTo>
                  <a:lnTo>
                    <a:pt x="104029" y="351434"/>
                  </a:lnTo>
                  <a:lnTo>
                    <a:pt x="63704" y="330513"/>
                  </a:lnTo>
                  <a:lnTo>
                    <a:pt x="41754" y="287523"/>
                  </a:lnTo>
                  <a:lnTo>
                    <a:pt x="40291" y="268976"/>
                  </a:lnTo>
                  <a:lnTo>
                    <a:pt x="41738" y="250412"/>
                  </a:lnTo>
                  <a:lnTo>
                    <a:pt x="63432" y="207166"/>
                  </a:lnTo>
                  <a:lnTo>
                    <a:pt x="87395" y="191114"/>
                  </a:lnTo>
                  <a:lnTo>
                    <a:pt x="38658" y="191114"/>
                  </a:lnTo>
                  <a:lnTo>
                    <a:pt x="46874" y="145743"/>
                  </a:lnTo>
                  <a:lnTo>
                    <a:pt x="67312" y="106519"/>
                  </a:lnTo>
                  <a:lnTo>
                    <a:pt x="103808" y="76961"/>
                  </a:lnTo>
                  <a:lnTo>
                    <a:pt x="156079" y="61882"/>
                  </a:lnTo>
                  <a:lnTo>
                    <a:pt x="157900" y="61516"/>
                  </a:lnTo>
                  <a:lnTo>
                    <a:pt x="165544" y="59547"/>
                  </a:lnTo>
                  <a:lnTo>
                    <a:pt x="204486" y="40416"/>
                  </a:lnTo>
                  <a:lnTo>
                    <a:pt x="228424" y="9681"/>
                  </a:lnTo>
                  <a:lnTo>
                    <a:pt x="231951" y="0"/>
                  </a:lnTo>
                  <a:close/>
                </a:path>
                <a:path w="240030" h="387984">
                  <a:moveTo>
                    <a:pt x="206518" y="184570"/>
                  </a:moveTo>
                  <a:lnTo>
                    <a:pt x="119786" y="184570"/>
                  </a:lnTo>
                  <a:lnTo>
                    <a:pt x="135975" y="185985"/>
                  </a:lnTo>
                  <a:lnTo>
                    <a:pt x="135826" y="185985"/>
                  </a:lnTo>
                  <a:lnTo>
                    <a:pt x="176141" y="206904"/>
                  </a:lnTo>
                  <a:lnTo>
                    <a:pt x="197836" y="250195"/>
                  </a:lnTo>
                  <a:lnTo>
                    <a:pt x="199281" y="268976"/>
                  </a:lnTo>
                  <a:lnTo>
                    <a:pt x="197817" y="287523"/>
                  </a:lnTo>
                  <a:lnTo>
                    <a:pt x="175879" y="330513"/>
                  </a:lnTo>
                  <a:lnTo>
                    <a:pt x="135542" y="351434"/>
                  </a:lnTo>
                  <a:lnTo>
                    <a:pt x="119786" y="352826"/>
                  </a:lnTo>
                  <a:lnTo>
                    <a:pt x="206189" y="352826"/>
                  </a:lnTo>
                  <a:lnTo>
                    <a:pt x="220280" y="335955"/>
                  </a:lnTo>
                  <a:lnTo>
                    <a:pt x="231003" y="315809"/>
                  </a:lnTo>
                  <a:lnTo>
                    <a:pt x="237438" y="293484"/>
                  </a:lnTo>
                  <a:lnTo>
                    <a:pt x="239584" y="268976"/>
                  </a:lnTo>
                  <a:lnTo>
                    <a:pt x="237489" y="244682"/>
                  </a:lnTo>
                  <a:lnTo>
                    <a:pt x="231207" y="222426"/>
                  </a:lnTo>
                  <a:lnTo>
                    <a:pt x="220739" y="202209"/>
                  </a:lnTo>
                  <a:lnTo>
                    <a:pt x="206518" y="184570"/>
                  </a:lnTo>
                  <a:close/>
                </a:path>
                <a:path w="240030" h="387984">
                  <a:moveTo>
                    <a:pt x="121964" y="149744"/>
                  </a:moveTo>
                  <a:lnTo>
                    <a:pt x="95181" y="152328"/>
                  </a:lnTo>
                  <a:lnTo>
                    <a:pt x="72552" y="160082"/>
                  </a:lnTo>
                  <a:lnTo>
                    <a:pt x="54078" y="173010"/>
                  </a:lnTo>
                  <a:lnTo>
                    <a:pt x="39757" y="191114"/>
                  </a:lnTo>
                  <a:lnTo>
                    <a:pt x="87395" y="191114"/>
                  </a:lnTo>
                  <a:lnTo>
                    <a:pt x="89088" y="190225"/>
                  </a:lnTo>
                  <a:lnTo>
                    <a:pt x="103807" y="185985"/>
                  </a:lnTo>
                  <a:lnTo>
                    <a:pt x="119786" y="184570"/>
                  </a:lnTo>
                  <a:lnTo>
                    <a:pt x="206518" y="184570"/>
                  </a:lnTo>
                  <a:lnTo>
                    <a:pt x="206087" y="184036"/>
                  </a:lnTo>
                  <a:lnTo>
                    <a:pt x="188277" y="169034"/>
                  </a:lnTo>
                  <a:lnTo>
                    <a:pt x="168318" y="158318"/>
                  </a:lnTo>
                  <a:lnTo>
                    <a:pt x="146212" y="151887"/>
                  </a:lnTo>
                  <a:lnTo>
                    <a:pt x="121964" y="1497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5" name="object 165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6090211" y="8459522"/>
              <a:ext cx="216160" cy="237919"/>
            </a:xfrm>
            <a:prstGeom prst="rect">
              <a:avLst/>
            </a:prstGeom>
          </p:spPr>
        </p:pic>
        <p:sp>
          <p:nvSpPr>
            <p:cNvPr id="166" name="object 166"/>
            <p:cNvSpPr/>
            <p:nvPr/>
          </p:nvSpPr>
          <p:spPr>
            <a:xfrm>
              <a:off x="16366300" y="8464860"/>
              <a:ext cx="328930" cy="285750"/>
            </a:xfrm>
            <a:custGeom>
              <a:avLst/>
              <a:gdLst/>
              <a:ahLst/>
              <a:cxnLst/>
              <a:rect l="l" t="t" r="r" b="b"/>
              <a:pathLst>
                <a:path w="328930" h="285750">
                  <a:moveTo>
                    <a:pt x="328866" y="190500"/>
                  </a:moveTo>
                  <a:lnTo>
                    <a:pt x="291846" y="190500"/>
                  </a:lnTo>
                  <a:lnTo>
                    <a:pt x="291846" y="0"/>
                  </a:lnTo>
                  <a:lnTo>
                    <a:pt x="252641" y="0"/>
                  </a:lnTo>
                  <a:lnTo>
                    <a:pt x="252641" y="190500"/>
                  </a:lnTo>
                  <a:lnTo>
                    <a:pt x="165531" y="190500"/>
                  </a:lnTo>
                  <a:lnTo>
                    <a:pt x="165531" y="0"/>
                  </a:lnTo>
                  <a:lnTo>
                    <a:pt x="126314" y="0"/>
                  </a:lnTo>
                  <a:lnTo>
                    <a:pt x="126314" y="190500"/>
                  </a:lnTo>
                  <a:lnTo>
                    <a:pt x="39204" y="19050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190500"/>
                  </a:lnTo>
                  <a:lnTo>
                    <a:pt x="0" y="226060"/>
                  </a:lnTo>
                  <a:lnTo>
                    <a:pt x="292938" y="226060"/>
                  </a:lnTo>
                  <a:lnTo>
                    <a:pt x="292938" y="285750"/>
                  </a:lnTo>
                  <a:lnTo>
                    <a:pt x="328866" y="285750"/>
                  </a:lnTo>
                  <a:lnTo>
                    <a:pt x="328866" y="226060"/>
                  </a:lnTo>
                  <a:lnTo>
                    <a:pt x="328866" y="1905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6722422" y="8459512"/>
              <a:ext cx="226516" cy="237919"/>
            </a:xfrm>
            <a:prstGeom prst="rect">
              <a:avLst/>
            </a:prstGeom>
          </p:spPr>
        </p:pic>
        <p:sp>
          <p:nvSpPr>
            <p:cNvPr id="168" name="object 168"/>
            <p:cNvSpPr/>
            <p:nvPr/>
          </p:nvSpPr>
          <p:spPr>
            <a:xfrm>
              <a:off x="17022928" y="8447537"/>
              <a:ext cx="453390" cy="259715"/>
            </a:xfrm>
            <a:custGeom>
              <a:avLst/>
              <a:gdLst/>
              <a:ahLst/>
              <a:cxnLst/>
              <a:rect l="l" t="t" r="r" b="b"/>
              <a:pathLst>
                <a:path w="453390" h="259715">
                  <a:moveTo>
                    <a:pt x="185127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204" y="11003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27" y="243382"/>
                  </a:lnTo>
                  <a:lnTo>
                    <a:pt x="185127" y="145592"/>
                  </a:lnTo>
                  <a:lnTo>
                    <a:pt x="185127" y="110032"/>
                  </a:lnTo>
                  <a:lnTo>
                    <a:pt x="185127" y="17322"/>
                  </a:lnTo>
                  <a:close/>
                </a:path>
                <a:path w="453390" h="259715">
                  <a:moveTo>
                    <a:pt x="452996" y="0"/>
                  </a:moveTo>
                  <a:lnTo>
                    <a:pt x="298361" y="166611"/>
                  </a:lnTo>
                  <a:lnTo>
                    <a:pt x="298361" y="17424"/>
                  </a:lnTo>
                  <a:lnTo>
                    <a:pt x="259156" y="17424"/>
                  </a:lnTo>
                  <a:lnTo>
                    <a:pt x="259156" y="259181"/>
                  </a:lnTo>
                  <a:lnTo>
                    <a:pt x="413791" y="92570"/>
                  </a:lnTo>
                  <a:lnTo>
                    <a:pt x="413791" y="243382"/>
                  </a:lnTo>
                  <a:lnTo>
                    <a:pt x="452996" y="243382"/>
                  </a:lnTo>
                  <a:lnTo>
                    <a:pt x="4529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7535822" y="8459522"/>
              <a:ext cx="216160" cy="237919"/>
            </a:xfrm>
            <a:prstGeom prst="rect">
              <a:avLst/>
            </a:prstGeom>
          </p:spPr>
        </p:pic>
        <p:sp>
          <p:nvSpPr>
            <p:cNvPr id="170" name="object 170"/>
            <p:cNvSpPr/>
            <p:nvPr/>
          </p:nvSpPr>
          <p:spPr>
            <a:xfrm>
              <a:off x="10797985" y="9118250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1" name="object 171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1042930" y="9112905"/>
              <a:ext cx="216160" cy="237919"/>
            </a:xfrm>
            <a:prstGeom prst="rect">
              <a:avLst/>
            </a:prstGeom>
          </p:spPr>
        </p:pic>
        <p:sp>
          <p:nvSpPr>
            <p:cNvPr id="172" name="object 172"/>
            <p:cNvSpPr/>
            <p:nvPr/>
          </p:nvSpPr>
          <p:spPr>
            <a:xfrm>
              <a:off x="11445824" y="9118352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5" h="226059">
                  <a:moveTo>
                    <a:pt x="18185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51" y="226060"/>
                  </a:lnTo>
                  <a:lnTo>
                    <a:pt x="181851" y="35560"/>
                  </a:lnTo>
                  <a:lnTo>
                    <a:pt x="1818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3" name="object 173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1687581" y="9112905"/>
              <a:ext cx="239584" cy="237929"/>
            </a:xfrm>
            <a:prstGeom prst="rect">
              <a:avLst/>
            </a:prstGeom>
          </p:spPr>
        </p:pic>
        <p:sp>
          <p:nvSpPr>
            <p:cNvPr id="174" name="object 174"/>
            <p:cNvSpPr/>
            <p:nvPr/>
          </p:nvSpPr>
          <p:spPr>
            <a:xfrm>
              <a:off x="11952211" y="9118352"/>
              <a:ext cx="433705" cy="286385"/>
            </a:xfrm>
            <a:custGeom>
              <a:avLst/>
              <a:gdLst/>
              <a:ahLst/>
              <a:cxnLst/>
              <a:rect l="l" t="t" r="r" b="b"/>
              <a:pathLst>
                <a:path w="433704" h="286384">
                  <a:moveTo>
                    <a:pt x="243928" y="190030"/>
                  </a:moveTo>
                  <a:lnTo>
                    <a:pt x="210172" y="190030"/>
                  </a:lnTo>
                  <a:lnTo>
                    <a:pt x="210172" y="35928"/>
                  </a:lnTo>
                  <a:lnTo>
                    <a:pt x="210172" y="0"/>
                  </a:lnTo>
                  <a:lnTo>
                    <a:pt x="170967" y="0"/>
                  </a:lnTo>
                  <a:lnTo>
                    <a:pt x="170967" y="35928"/>
                  </a:lnTo>
                  <a:lnTo>
                    <a:pt x="170967" y="190030"/>
                  </a:lnTo>
                  <a:lnTo>
                    <a:pt x="63169" y="190030"/>
                  </a:lnTo>
                  <a:lnTo>
                    <a:pt x="75069" y="176720"/>
                  </a:lnTo>
                  <a:lnTo>
                    <a:pt x="83578" y="160756"/>
                  </a:lnTo>
                  <a:lnTo>
                    <a:pt x="88684" y="142138"/>
                  </a:lnTo>
                  <a:lnTo>
                    <a:pt x="90385" y="120865"/>
                  </a:lnTo>
                  <a:lnTo>
                    <a:pt x="90385" y="35928"/>
                  </a:lnTo>
                  <a:lnTo>
                    <a:pt x="170967" y="35928"/>
                  </a:lnTo>
                  <a:lnTo>
                    <a:pt x="170967" y="0"/>
                  </a:lnTo>
                  <a:lnTo>
                    <a:pt x="51181" y="0"/>
                  </a:lnTo>
                  <a:lnTo>
                    <a:pt x="51181" y="100723"/>
                  </a:lnTo>
                  <a:lnTo>
                    <a:pt x="50609" y="119773"/>
                  </a:lnTo>
                  <a:lnTo>
                    <a:pt x="41935" y="160616"/>
                  </a:lnTo>
                  <a:lnTo>
                    <a:pt x="13233" y="187985"/>
                  </a:lnTo>
                  <a:lnTo>
                    <a:pt x="0" y="190030"/>
                  </a:lnTo>
                  <a:lnTo>
                    <a:pt x="0" y="285838"/>
                  </a:lnTo>
                  <a:lnTo>
                    <a:pt x="35941" y="285838"/>
                  </a:lnTo>
                  <a:lnTo>
                    <a:pt x="35941" y="225971"/>
                  </a:lnTo>
                  <a:lnTo>
                    <a:pt x="208000" y="225971"/>
                  </a:lnTo>
                  <a:lnTo>
                    <a:pt x="208000" y="285838"/>
                  </a:lnTo>
                  <a:lnTo>
                    <a:pt x="243928" y="285838"/>
                  </a:lnTo>
                  <a:lnTo>
                    <a:pt x="243928" y="225971"/>
                  </a:lnTo>
                  <a:lnTo>
                    <a:pt x="243928" y="190030"/>
                  </a:lnTo>
                  <a:close/>
                </a:path>
                <a:path w="433704" h="286384">
                  <a:moveTo>
                    <a:pt x="433374" y="368"/>
                  </a:moveTo>
                  <a:lnTo>
                    <a:pt x="252603" y="368"/>
                  </a:lnTo>
                  <a:lnTo>
                    <a:pt x="252603" y="35928"/>
                  </a:lnTo>
                  <a:lnTo>
                    <a:pt x="323392" y="35928"/>
                  </a:lnTo>
                  <a:lnTo>
                    <a:pt x="323392" y="226428"/>
                  </a:lnTo>
                  <a:lnTo>
                    <a:pt x="362585" y="226428"/>
                  </a:lnTo>
                  <a:lnTo>
                    <a:pt x="362585" y="35928"/>
                  </a:lnTo>
                  <a:lnTo>
                    <a:pt x="433374" y="35928"/>
                  </a:lnTo>
                  <a:lnTo>
                    <a:pt x="433374" y="3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5" name="object 17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2427014" y="9118340"/>
              <a:ext cx="174235" cy="225961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2646966" y="9112905"/>
              <a:ext cx="216160" cy="237919"/>
            </a:xfrm>
            <a:prstGeom prst="rect">
              <a:avLst/>
            </a:prstGeom>
          </p:spPr>
        </p:pic>
        <p:sp>
          <p:nvSpPr>
            <p:cNvPr id="177" name="object 177"/>
            <p:cNvSpPr/>
            <p:nvPr/>
          </p:nvSpPr>
          <p:spPr>
            <a:xfrm>
              <a:off x="12923012" y="9112904"/>
              <a:ext cx="820419" cy="359410"/>
            </a:xfrm>
            <a:custGeom>
              <a:avLst/>
              <a:gdLst/>
              <a:ahLst/>
              <a:cxnLst/>
              <a:rect l="l" t="t" r="r" b="b"/>
              <a:pathLst>
                <a:path w="820419" h="359409">
                  <a:moveTo>
                    <a:pt x="226504" y="119786"/>
                  </a:moveTo>
                  <a:lnTo>
                    <a:pt x="219087" y="74523"/>
                  </a:lnTo>
                  <a:lnTo>
                    <a:pt x="196837" y="35648"/>
                  </a:lnTo>
                  <a:lnTo>
                    <a:pt x="195986" y="34836"/>
                  </a:lnTo>
                  <a:lnTo>
                    <a:pt x="186232" y="25425"/>
                  </a:lnTo>
                  <a:lnTo>
                    <a:pt x="186232" y="119786"/>
                  </a:lnTo>
                  <a:lnTo>
                    <a:pt x="184988" y="136232"/>
                  </a:lnTo>
                  <a:lnTo>
                    <a:pt x="166077" y="178866"/>
                  </a:lnTo>
                  <a:lnTo>
                    <a:pt x="128498" y="201574"/>
                  </a:lnTo>
                  <a:lnTo>
                    <a:pt x="112712" y="203085"/>
                  </a:lnTo>
                  <a:lnTo>
                    <a:pt x="96634" y="201574"/>
                  </a:lnTo>
                  <a:lnTo>
                    <a:pt x="91071" y="199821"/>
                  </a:lnTo>
                  <a:lnTo>
                    <a:pt x="82143" y="197027"/>
                  </a:lnTo>
                  <a:lnTo>
                    <a:pt x="48844" y="166090"/>
                  </a:lnTo>
                  <a:lnTo>
                    <a:pt x="37071" y="119786"/>
                  </a:lnTo>
                  <a:lnTo>
                    <a:pt x="37033" y="119227"/>
                  </a:lnTo>
                  <a:lnTo>
                    <a:pt x="38430" y="101206"/>
                  </a:lnTo>
                  <a:lnTo>
                    <a:pt x="59893" y="57708"/>
                  </a:lnTo>
                  <a:lnTo>
                    <a:pt x="95491" y="37020"/>
                  </a:lnTo>
                  <a:lnTo>
                    <a:pt x="97878" y="36258"/>
                  </a:lnTo>
                  <a:lnTo>
                    <a:pt x="112166" y="34836"/>
                  </a:lnTo>
                  <a:lnTo>
                    <a:pt x="126428" y="36258"/>
                  </a:lnTo>
                  <a:lnTo>
                    <a:pt x="139801" y="40551"/>
                  </a:lnTo>
                  <a:lnTo>
                    <a:pt x="173672" y="70167"/>
                  </a:lnTo>
                  <a:lnTo>
                    <a:pt x="184746" y="100888"/>
                  </a:lnTo>
                  <a:lnTo>
                    <a:pt x="184835" y="101206"/>
                  </a:lnTo>
                  <a:lnTo>
                    <a:pt x="186182" y="119227"/>
                  </a:lnTo>
                  <a:lnTo>
                    <a:pt x="186232" y="119786"/>
                  </a:lnTo>
                  <a:lnTo>
                    <a:pt x="186232" y="25425"/>
                  </a:lnTo>
                  <a:lnTo>
                    <a:pt x="180682" y="20053"/>
                  </a:lnTo>
                  <a:lnTo>
                    <a:pt x="161925" y="8915"/>
                  </a:lnTo>
                  <a:lnTo>
                    <a:pt x="140804" y="2311"/>
                  </a:lnTo>
                  <a:lnTo>
                    <a:pt x="141439" y="2311"/>
                  </a:lnTo>
                  <a:lnTo>
                    <a:pt x="116522" y="0"/>
                  </a:lnTo>
                  <a:lnTo>
                    <a:pt x="93929" y="2311"/>
                  </a:lnTo>
                  <a:lnTo>
                    <a:pt x="73507" y="9245"/>
                  </a:lnTo>
                  <a:lnTo>
                    <a:pt x="55270" y="20815"/>
                  </a:lnTo>
                  <a:lnTo>
                    <a:pt x="39204" y="37020"/>
                  </a:lnTo>
                  <a:lnTo>
                    <a:pt x="39204" y="5448"/>
                  </a:lnTo>
                  <a:lnTo>
                    <a:pt x="0" y="5448"/>
                  </a:lnTo>
                  <a:lnTo>
                    <a:pt x="0" y="358813"/>
                  </a:lnTo>
                  <a:lnTo>
                    <a:pt x="39204" y="358813"/>
                  </a:lnTo>
                  <a:lnTo>
                    <a:pt x="39204" y="199821"/>
                  </a:lnTo>
                  <a:lnTo>
                    <a:pt x="55168" y="216496"/>
                  </a:lnTo>
                  <a:lnTo>
                    <a:pt x="73647" y="228396"/>
                  </a:lnTo>
                  <a:lnTo>
                    <a:pt x="94640" y="235546"/>
                  </a:lnTo>
                  <a:lnTo>
                    <a:pt x="118160" y="237921"/>
                  </a:lnTo>
                  <a:lnTo>
                    <a:pt x="141681" y="235775"/>
                  </a:lnTo>
                  <a:lnTo>
                    <a:pt x="181152" y="218490"/>
                  </a:lnTo>
                  <a:lnTo>
                    <a:pt x="209981" y="185178"/>
                  </a:lnTo>
                  <a:lnTo>
                    <a:pt x="224675" y="143383"/>
                  </a:lnTo>
                  <a:lnTo>
                    <a:pt x="226504" y="119786"/>
                  </a:lnTo>
                  <a:close/>
                </a:path>
                <a:path w="820419" h="359409">
                  <a:moveTo>
                    <a:pt x="571754" y="231406"/>
                  </a:moveTo>
                  <a:lnTo>
                    <a:pt x="463943" y="109982"/>
                  </a:lnTo>
                  <a:lnTo>
                    <a:pt x="561949" y="5448"/>
                  </a:lnTo>
                  <a:lnTo>
                    <a:pt x="516216" y="5448"/>
                  </a:lnTo>
                  <a:lnTo>
                    <a:pt x="431279" y="98005"/>
                  </a:lnTo>
                  <a:lnTo>
                    <a:pt x="431279" y="5448"/>
                  </a:lnTo>
                  <a:lnTo>
                    <a:pt x="392074" y="5448"/>
                  </a:lnTo>
                  <a:lnTo>
                    <a:pt x="392074" y="98005"/>
                  </a:lnTo>
                  <a:lnTo>
                    <a:pt x="307136" y="5448"/>
                  </a:lnTo>
                  <a:lnTo>
                    <a:pt x="261391" y="5448"/>
                  </a:lnTo>
                  <a:lnTo>
                    <a:pt x="359410" y="109982"/>
                  </a:lnTo>
                  <a:lnTo>
                    <a:pt x="251599" y="231406"/>
                  </a:lnTo>
                  <a:lnTo>
                    <a:pt x="300596" y="231406"/>
                  </a:lnTo>
                  <a:lnTo>
                    <a:pt x="384454" y="136118"/>
                  </a:lnTo>
                  <a:lnTo>
                    <a:pt x="392074" y="143725"/>
                  </a:lnTo>
                  <a:lnTo>
                    <a:pt x="392074" y="231406"/>
                  </a:lnTo>
                  <a:lnTo>
                    <a:pt x="431279" y="231406"/>
                  </a:lnTo>
                  <a:lnTo>
                    <a:pt x="431279" y="143725"/>
                  </a:lnTo>
                  <a:lnTo>
                    <a:pt x="438899" y="136118"/>
                  </a:lnTo>
                  <a:lnTo>
                    <a:pt x="522744" y="231406"/>
                  </a:lnTo>
                  <a:lnTo>
                    <a:pt x="571754" y="231406"/>
                  </a:lnTo>
                  <a:close/>
                </a:path>
                <a:path w="820419" h="359409">
                  <a:moveTo>
                    <a:pt x="820000" y="195478"/>
                  </a:moveTo>
                  <a:lnTo>
                    <a:pt x="786244" y="195478"/>
                  </a:lnTo>
                  <a:lnTo>
                    <a:pt x="786244" y="41376"/>
                  </a:lnTo>
                  <a:lnTo>
                    <a:pt x="786244" y="5448"/>
                  </a:lnTo>
                  <a:lnTo>
                    <a:pt x="747039" y="5448"/>
                  </a:lnTo>
                  <a:lnTo>
                    <a:pt x="747039" y="41376"/>
                  </a:lnTo>
                  <a:lnTo>
                    <a:pt x="747039" y="195478"/>
                  </a:lnTo>
                  <a:lnTo>
                    <a:pt x="639229" y="195478"/>
                  </a:lnTo>
                  <a:lnTo>
                    <a:pt x="651141" y="182168"/>
                  </a:lnTo>
                  <a:lnTo>
                    <a:pt x="659650" y="166204"/>
                  </a:lnTo>
                  <a:lnTo>
                    <a:pt x="664756" y="147586"/>
                  </a:lnTo>
                  <a:lnTo>
                    <a:pt x="666457" y="126314"/>
                  </a:lnTo>
                  <a:lnTo>
                    <a:pt x="666457" y="41376"/>
                  </a:lnTo>
                  <a:lnTo>
                    <a:pt x="747039" y="41376"/>
                  </a:lnTo>
                  <a:lnTo>
                    <a:pt x="747039" y="5448"/>
                  </a:lnTo>
                  <a:lnTo>
                    <a:pt x="627253" y="5448"/>
                  </a:lnTo>
                  <a:lnTo>
                    <a:pt x="627253" y="106172"/>
                  </a:lnTo>
                  <a:lnTo>
                    <a:pt x="626668" y="125222"/>
                  </a:lnTo>
                  <a:lnTo>
                    <a:pt x="617994" y="166065"/>
                  </a:lnTo>
                  <a:lnTo>
                    <a:pt x="589305" y="193433"/>
                  </a:lnTo>
                  <a:lnTo>
                    <a:pt x="576072" y="195478"/>
                  </a:lnTo>
                  <a:lnTo>
                    <a:pt x="576072" y="291287"/>
                  </a:lnTo>
                  <a:lnTo>
                    <a:pt x="612000" y="291287"/>
                  </a:lnTo>
                  <a:lnTo>
                    <a:pt x="612000" y="231419"/>
                  </a:lnTo>
                  <a:lnTo>
                    <a:pt x="784059" y="231419"/>
                  </a:lnTo>
                  <a:lnTo>
                    <a:pt x="784059" y="291287"/>
                  </a:lnTo>
                  <a:lnTo>
                    <a:pt x="820000" y="291287"/>
                  </a:lnTo>
                  <a:lnTo>
                    <a:pt x="820000" y="231419"/>
                  </a:lnTo>
                  <a:lnTo>
                    <a:pt x="820000" y="1954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8" name="object 17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3770261" y="9112905"/>
              <a:ext cx="226516" cy="237919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4056661" y="9112905"/>
              <a:ext cx="216160" cy="237919"/>
            </a:xfrm>
            <a:prstGeom prst="rect">
              <a:avLst/>
            </a:prstGeom>
          </p:spPr>
        </p:pic>
        <p:sp>
          <p:nvSpPr>
            <p:cNvPr id="180" name="object 180"/>
            <p:cNvSpPr/>
            <p:nvPr/>
          </p:nvSpPr>
          <p:spPr>
            <a:xfrm>
              <a:off x="14300035" y="9118720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1" name="object 181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4508018" y="9112905"/>
              <a:ext cx="192748" cy="237929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4734461" y="9118340"/>
              <a:ext cx="174235" cy="225961"/>
            </a:xfrm>
            <a:prstGeom prst="rect">
              <a:avLst/>
            </a:prstGeom>
          </p:spPr>
        </p:pic>
        <p:sp>
          <p:nvSpPr>
            <p:cNvPr id="183" name="object 183"/>
            <p:cNvSpPr/>
            <p:nvPr/>
          </p:nvSpPr>
          <p:spPr>
            <a:xfrm>
              <a:off x="15099842" y="9118352"/>
              <a:ext cx="760095" cy="286385"/>
            </a:xfrm>
            <a:custGeom>
              <a:avLst/>
              <a:gdLst/>
              <a:ahLst/>
              <a:cxnLst/>
              <a:rect l="l" t="t" r="r" b="b"/>
              <a:pathLst>
                <a:path w="760094" h="286384">
                  <a:moveTo>
                    <a:pt x="359371" y="92557"/>
                  </a:moveTo>
                  <a:lnTo>
                    <a:pt x="0" y="92557"/>
                  </a:lnTo>
                  <a:lnTo>
                    <a:pt x="0" y="127406"/>
                  </a:lnTo>
                  <a:lnTo>
                    <a:pt x="359371" y="127406"/>
                  </a:lnTo>
                  <a:lnTo>
                    <a:pt x="359371" y="92557"/>
                  </a:lnTo>
                  <a:close/>
                </a:path>
                <a:path w="760094" h="286384">
                  <a:moveTo>
                    <a:pt x="759536" y="190030"/>
                  </a:moveTo>
                  <a:lnTo>
                    <a:pt x="725779" y="190030"/>
                  </a:lnTo>
                  <a:lnTo>
                    <a:pt x="725779" y="35928"/>
                  </a:lnTo>
                  <a:lnTo>
                    <a:pt x="725779" y="0"/>
                  </a:lnTo>
                  <a:lnTo>
                    <a:pt x="686587" y="0"/>
                  </a:lnTo>
                  <a:lnTo>
                    <a:pt x="686587" y="35928"/>
                  </a:lnTo>
                  <a:lnTo>
                    <a:pt x="686587" y="190030"/>
                  </a:lnTo>
                  <a:lnTo>
                    <a:pt x="578777" y="190030"/>
                  </a:lnTo>
                  <a:lnTo>
                    <a:pt x="590677" y="176720"/>
                  </a:lnTo>
                  <a:lnTo>
                    <a:pt x="599186" y="160756"/>
                  </a:lnTo>
                  <a:lnTo>
                    <a:pt x="604291" y="142138"/>
                  </a:lnTo>
                  <a:lnTo>
                    <a:pt x="605993" y="120865"/>
                  </a:lnTo>
                  <a:lnTo>
                    <a:pt x="605993" y="35928"/>
                  </a:lnTo>
                  <a:lnTo>
                    <a:pt x="686587" y="35928"/>
                  </a:lnTo>
                  <a:lnTo>
                    <a:pt x="686587" y="0"/>
                  </a:lnTo>
                  <a:lnTo>
                    <a:pt x="566788" y="0"/>
                  </a:lnTo>
                  <a:lnTo>
                    <a:pt x="566788" y="100723"/>
                  </a:lnTo>
                  <a:lnTo>
                    <a:pt x="566216" y="119773"/>
                  </a:lnTo>
                  <a:lnTo>
                    <a:pt x="557542" y="160616"/>
                  </a:lnTo>
                  <a:lnTo>
                    <a:pt x="528840" y="187985"/>
                  </a:lnTo>
                  <a:lnTo>
                    <a:pt x="515607" y="190030"/>
                  </a:lnTo>
                  <a:lnTo>
                    <a:pt x="515607" y="285838"/>
                  </a:lnTo>
                  <a:lnTo>
                    <a:pt x="551548" y="285838"/>
                  </a:lnTo>
                  <a:lnTo>
                    <a:pt x="551548" y="225971"/>
                  </a:lnTo>
                  <a:lnTo>
                    <a:pt x="723607" y="225971"/>
                  </a:lnTo>
                  <a:lnTo>
                    <a:pt x="723607" y="285838"/>
                  </a:lnTo>
                  <a:lnTo>
                    <a:pt x="759536" y="285838"/>
                  </a:lnTo>
                  <a:lnTo>
                    <a:pt x="759536" y="225971"/>
                  </a:lnTo>
                  <a:lnTo>
                    <a:pt x="759536" y="1900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5886616" y="9112905"/>
              <a:ext cx="239584" cy="237929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6186061" y="9118340"/>
              <a:ext cx="174235" cy="225961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6406014" y="9112905"/>
              <a:ext cx="216160" cy="237919"/>
            </a:xfrm>
            <a:prstGeom prst="rect">
              <a:avLst/>
            </a:prstGeom>
          </p:spPr>
        </p:pic>
        <p:sp>
          <p:nvSpPr>
            <p:cNvPr id="187" name="object 187"/>
            <p:cNvSpPr/>
            <p:nvPr/>
          </p:nvSpPr>
          <p:spPr>
            <a:xfrm>
              <a:off x="16682060" y="9100927"/>
              <a:ext cx="480695" cy="370840"/>
            </a:xfrm>
            <a:custGeom>
              <a:avLst/>
              <a:gdLst/>
              <a:ahLst/>
              <a:cxnLst/>
              <a:rect l="l" t="t" r="r" b="b"/>
              <a:pathLst>
                <a:path w="480694" h="370840">
                  <a:moveTo>
                    <a:pt x="226504" y="131762"/>
                  </a:moveTo>
                  <a:lnTo>
                    <a:pt x="219087" y="86499"/>
                  </a:lnTo>
                  <a:lnTo>
                    <a:pt x="196837" y="47625"/>
                  </a:lnTo>
                  <a:lnTo>
                    <a:pt x="195986" y="46812"/>
                  </a:lnTo>
                  <a:lnTo>
                    <a:pt x="186232" y="37401"/>
                  </a:lnTo>
                  <a:lnTo>
                    <a:pt x="186232" y="131762"/>
                  </a:lnTo>
                  <a:lnTo>
                    <a:pt x="184988" y="148209"/>
                  </a:lnTo>
                  <a:lnTo>
                    <a:pt x="166077" y="190842"/>
                  </a:lnTo>
                  <a:lnTo>
                    <a:pt x="128498" y="213550"/>
                  </a:lnTo>
                  <a:lnTo>
                    <a:pt x="112712" y="215061"/>
                  </a:lnTo>
                  <a:lnTo>
                    <a:pt x="96634" y="213550"/>
                  </a:lnTo>
                  <a:lnTo>
                    <a:pt x="91071" y="211797"/>
                  </a:lnTo>
                  <a:lnTo>
                    <a:pt x="82156" y="209003"/>
                  </a:lnTo>
                  <a:lnTo>
                    <a:pt x="48844" y="178066"/>
                  </a:lnTo>
                  <a:lnTo>
                    <a:pt x="37071" y="131762"/>
                  </a:lnTo>
                  <a:lnTo>
                    <a:pt x="37033" y="131203"/>
                  </a:lnTo>
                  <a:lnTo>
                    <a:pt x="38430" y="113182"/>
                  </a:lnTo>
                  <a:lnTo>
                    <a:pt x="59893" y="69684"/>
                  </a:lnTo>
                  <a:lnTo>
                    <a:pt x="95491" y="48996"/>
                  </a:lnTo>
                  <a:lnTo>
                    <a:pt x="97878" y="48234"/>
                  </a:lnTo>
                  <a:lnTo>
                    <a:pt x="112166" y="46812"/>
                  </a:lnTo>
                  <a:lnTo>
                    <a:pt x="126428" y="48234"/>
                  </a:lnTo>
                  <a:lnTo>
                    <a:pt x="139801" y="52527"/>
                  </a:lnTo>
                  <a:lnTo>
                    <a:pt x="173672" y="82143"/>
                  </a:lnTo>
                  <a:lnTo>
                    <a:pt x="184746" y="112864"/>
                  </a:lnTo>
                  <a:lnTo>
                    <a:pt x="184835" y="113182"/>
                  </a:lnTo>
                  <a:lnTo>
                    <a:pt x="186182" y="131203"/>
                  </a:lnTo>
                  <a:lnTo>
                    <a:pt x="186232" y="131762"/>
                  </a:lnTo>
                  <a:lnTo>
                    <a:pt x="186232" y="37401"/>
                  </a:lnTo>
                  <a:lnTo>
                    <a:pt x="180682" y="32029"/>
                  </a:lnTo>
                  <a:lnTo>
                    <a:pt x="161925" y="20891"/>
                  </a:lnTo>
                  <a:lnTo>
                    <a:pt x="140804" y="14287"/>
                  </a:lnTo>
                  <a:lnTo>
                    <a:pt x="141439" y="14287"/>
                  </a:lnTo>
                  <a:lnTo>
                    <a:pt x="116522" y="11976"/>
                  </a:lnTo>
                  <a:lnTo>
                    <a:pt x="93929" y="14287"/>
                  </a:lnTo>
                  <a:lnTo>
                    <a:pt x="73507" y="21221"/>
                  </a:lnTo>
                  <a:lnTo>
                    <a:pt x="55270" y="32791"/>
                  </a:lnTo>
                  <a:lnTo>
                    <a:pt x="39204" y="48996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370789"/>
                  </a:lnTo>
                  <a:lnTo>
                    <a:pt x="39204" y="370789"/>
                  </a:lnTo>
                  <a:lnTo>
                    <a:pt x="39204" y="211797"/>
                  </a:lnTo>
                  <a:lnTo>
                    <a:pt x="55168" y="228473"/>
                  </a:lnTo>
                  <a:lnTo>
                    <a:pt x="73647" y="240372"/>
                  </a:lnTo>
                  <a:lnTo>
                    <a:pt x="94640" y="247523"/>
                  </a:lnTo>
                  <a:lnTo>
                    <a:pt x="118160" y="249897"/>
                  </a:lnTo>
                  <a:lnTo>
                    <a:pt x="141681" y="247751"/>
                  </a:lnTo>
                  <a:lnTo>
                    <a:pt x="181152" y="230466"/>
                  </a:lnTo>
                  <a:lnTo>
                    <a:pt x="209981" y="197154"/>
                  </a:lnTo>
                  <a:lnTo>
                    <a:pt x="224675" y="155359"/>
                  </a:lnTo>
                  <a:lnTo>
                    <a:pt x="226504" y="131762"/>
                  </a:lnTo>
                  <a:close/>
                </a:path>
                <a:path w="480694" h="370840">
                  <a:moveTo>
                    <a:pt x="480263" y="0"/>
                  </a:moveTo>
                  <a:lnTo>
                    <a:pt x="325628" y="166611"/>
                  </a:lnTo>
                  <a:lnTo>
                    <a:pt x="325628" y="17424"/>
                  </a:lnTo>
                  <a:lnTo>
                    <a:pt x="286423" y="17424"/>
                  </a:lnTo>
                  <a:lnTo>
                    <a:pt x="286423" y="259168"/>
                  </a:lnTo>
                  <a:lnTo>
                    <a:pt x="441058" y="92557"/>
                  </a:lnTo>
                  <a:lnTo>
                    <a:pt x="441058" y="243382"/>
                  </a:lnTo>
                  <a:lnTo>
                    <a:pt x="480263" y="243382"/>
                  </a:lnTo>
                  <a:lnTo>
                    <a:pt x="4802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8" name="object 188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7222218" y="9112905"/>
              <a:ext cx="216160" cy="237919"/>
            </a:xfrm>
            <a:prstGeom prst="rect">
              <a:avLst/>
            </a:prstGeom>
          </p:spPr>
        </p:pic>
        <p:sp>
          <p:nvSpPr>
            <p:cNvPr id="189" name="object 189"/>
            <p:cNvSpPr/>
            <p:nvPr/>
          </p:nvSpPr>
          <p:spPr>
            <a:xfrm>
              <a:off x="17625111" y="9118352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4" h="226059">
                  <a:moveTo>
                    <a:pt x="18186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64" y="226060"/>
                  </a:lnTo>
                  <a:lnTo>
                    <a:pt x="181864" y="35560"/>
                  </a:lnTo>
                  <a:lnTo>
                    <a:pt x="1818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0" name="object 190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7866890" y="9112905"/>
              <a:ext cx="226516" cy="237919"/>
            </a:xfrm>
            <a:prstGeom prst="rect">
              <a:avLst/>
            </a:prstGeom>
          </p:spPr>
        </p:pic>
        <p:sp>
          <p:nvSpPr>
            <p:cNvPr id="191" name="object 191"/>
            <p:cNvSpPr/>
            <p:nvPr/>
          </p:nvSpPr>
          <p:spPr>
            <a:xfrm>
              <a:off x="18132558" y="9118350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4">
                  <a:moveTo>
                    <a:pt x="210171" y="0"/>
                  </a:moveTo>
                  <a:lnTo>
                    <a:pt x="51181" y="0"/>
                  </a:lnTo>
                  <a:lnTo>
                    <a:pt x="51181" y="100719"/>
                  </a:lnTo>
                  <a:lnTo>
                    <a:pt x="50602" y="119774"/>
                  </a:lnTo>
                  <a:lnTo>
                    <a:pt x="41925" y="160612"/>
                  </a:lnTo>
                  <a:lnTo>
                    <a:pt x="13234" y="187981"/>
                  </a:lnTo>
                  <a:lnTo>
                    <a:pt x="0" y="190025"/>
                  </a:lnTo>
                  <a:lnTo>
                    <a:pt x="0" y="285834"/>
                  </a:lnTo>
                  <a:lnTo>
                    <a:pt x="35936" y="285834"/>
                  </a:lnTo>
                  <a:lnTo>
                    <a:pt x="35936" y="225961"/>
                  </a:lnTo>
                  <a:lnTo>
                    <a:pt x="243929" y="225961"/>
                  </a:lnTo>
                  <a:lnTo>
                    <a:pt x="243929" y="190025"/>
                  </a:lnTo>
                  <a:lnTo>
                    <a:pt x="63160" y="190025"/>
                  </a:lnTo>
                  <a:lnTo>
                    <a:pt x="75069" y="176720"/>
                  </a:lnTo>
                  <a:lnTo>
                    <a:pt x="83577" y="160758"/>
                  </a:lnTo>
                  <a:lnTo>
                    <a:pt x="88682" y="142139"/>
                  </a:lnTo>
                  <a:lnTo>
                    <a:pt x="90384" y="120865"/>
                  </a:lnTo>
                  <a:lnTo>
                    <a:pt x="90384" y="35925"/>
                  </a:lnTo>
                  <a:lnTo>
                    <a:pt x="210171" y="35925"/>
                  </a:lnTo>
                  <a:lnTo>
                    <a:pt x="210171" y="0"/>
                  </a:lnTo>
                  <a:close/>
                </a:path>
                <a:path w="244475" h="286384">
                  <a:moveTo>
                    <a:pt x="243929" y="225961"/>
                  </a:moveTo>
                  <a:lnTo>
                    <a:pt x="207993" y="225961"/>
                  </a:lnTo>
                  <a:lnTo>
                    <a:pt x="207993" y="285834"/>
                  </a:lnTo>
                  <a:lnTo>
                    <a:pt x="243929" y="285834"/>
                  </a:lnTo>
                  <a:lnTo>
                    <a:pt x="243929" y="225961"/>
                  </a:lnTo>
                  <a:close/>
                </a:path>
                <a:path w="244475" h="286384">
                  <a:moveTo>
                    <a:pt x="21017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71" y="190025"/>
                  </a:lnTo>
                  <a:lnTo>
                    <a:pt x="210171" y="35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2" name="object 192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8403732" y="9112905"/>
              <a:ext cx="226516" cy="237919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8690132" y="9112905"/>
              <a:ext cx="216160" cy="237919"/>
            </a:xfrm>
            <a:prstGeom prst="rect">
              <a:avLst/>
            </a:prstGeom>
          </p:spPr>
        </p:pic>
        <p:sp>
          <p:nvSpPr>
            <p:cNvPr id="194" name="object 194"/>
            <p:cNvSpPr/>
            <p:nvPr/>
          </p:nvSpPr>
          <p:spPr>
            <a:xfrm>
              <a:off x="10797985" y="9118720"/>
              <a:ext cx="8316595" cy="879475"/>
            </a:xfrm>
            <a:custGeom>
              <a:avLst/>
              <a:gdLst/>
              <a:ahLst/>
              <a:cxnLst/>
              <a:rect l="l" t="t" r="r" b="b"/>
              <a:pathLst>
                <a:path w="8316594" h="879475">
                  <a:moveTo>
                    <a:pt x="185127" y="652894"/>
                  </a:moveTo>
                  <a:lnTo>
                    <a:pt x="145923" y="652894"/>
                  </a:lnTo>
                  <a:lnTo>
                    <a:pt x="145923" y="745604"/>
                  </a:lnTo>
                  <a:lnTo>
                    <a:pt x="39204" y="745604"/>
                  </a:lnTo>
                  <a:lnTo>
                    <a:pt x="39204" y="652894"/>
                  </a:lnTo>
                  <a:lnTo>
                    <a:pt x="0" y="652894"/>
                  </a:lnTo>
                  <a:lnTo>
                    <a:pt x="0" y="745604"/>
                  </a:lnTo>
                  <a:lnTo>
                    <a:pt x="0" y="781164"/>
                  </a:lnTo>
                  <a:lnTo>
                    <a:pt x="0" y="878954"/>
                  </a:lnTo>
                  <a:lnTo>
                    <a:pt x="39204" y="878954"/>
                  </a:lnTo>
                  <a:lnTo>
                    <a:pt x="39204" y="781164"/>
                  </a:lnTo>
                  <a:lnTo>
                    <a:pt x="145923" y="781164"/>
                  </a:lnTo>
                  <a:lnTo>
                    <a:pt x="145923" y="878954"/>
                  </a:lnTo>
                  <a:lnTo>
                    <a:pt x="185127" y="878954"/>
                  </a:lnTo>
                  <a:lnTo>
                    <a:pt x="185127" y="781164"/>
                  </a:lnTo>
                  <a:lnTo>
                    <a:pt x="185127" y="745604"/>
                  </a:lnTo>
                  <a:lnTo>
                    <a:pt x="185127" y="652894"/>
                  </a:lnTo>
                  <a:close/>
                </a:path>
                <a:path w="8316594" h="879475">
                  <a:moveTo>
                    <a:pt x="8316290" y="0"/>
                  </a:moveTo>
                  <a:lnTo>
                    <a:pt x="8135531" y="0"/>
                  </a:lnTo>
                  <a:lnTo>
                    <a:pt x="8135531" y="35560"/>
                  </a:lnTo>
                  <a:lnTo>
                    <a:pt x="8206308" y="35560"/>
                  </a:lnTo>
                  <a:lnTo>
                    <a:pt x="8206308" y="226060"/>
                  </a:lnTo>
                  <a:lnTo>
                    <a:pt x="8245513" y="226060"/>
                  </a:lnTo>
                  <a:lnTo>
                    <a:pt x="8245513" y="35560"/>
                  </a:lnTo>
                  <a:lnTo>
                    <a:pt x="8316290" y="35560"/>
                  </a:lnTo>
                  <a:lnTo>
                    <a:pt x="83162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5" name="object 195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1042930" y="9766268"/>
              <a:ext cx="216160" cy="237940"/>
            </a:xfrm>
            <a:prstGeom prst="rect">
              <a:avLst/>
            </a:prstGeom>
          </p:spPr>
        </p:pic>
        <p:sp>
          <p:nvSpPr>
            <p:cNvPr id="196" name="object 196"/>
            <p:cNvSpPr/>
            <p:nvPr/>
          </p:nvSpPr>
          <p:spPr>
            <a:xfrm>
              <a:off x="11413211" y="9772084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1621196" y="9766268"/>
              <a:ext cx="239584" cy="237950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1888035" y="9771712"/>
              <a:ext cx="203637" cy="227050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12165661" y="9771702"/>
              <a:ext cx="165513" cy="225961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2383497" y="9771712"/>
              <a:ext cx="190570" cy="225961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2599072" y="9766268"/>
              <a:ext cx="239584" cy="237950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3025363" y="9771712"/>
              <a:ext cx="190570" cy="225961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3382000" y="9771712"/>
              <a:ext cx="190570" cy="225961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3597680" y="9766268"/>
              <a:ext cx="239584" cy="237950"/>
            </a:xfrm>
            <a:prstGeom prst="rect">
              <a:avLst/>
            </a:prstGeom>
          </p:spPr>
        </p:pic>
        <p:sp>
          <p:nvSpPr>
            <p:cNvPr id="205" name="object 205"/>
            <p:cNvSpPr/>
            <p:nvPr/>
          </p:nvSpPr>
          <p:spPr>
            <a:xfrm>
              <a:off x="13897052" y="9771615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6" name="object 206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4156218" y="9771712"/>
              <a:ext cx="190570" cy="225961"/>
            </a:xfrm>
            <a:prstGeom prst="rect">
              <a:avLst/>
            </a:prstGeom>
          </p:spPr>
        </p:pic>
        <p:sp>
          <p:nvSpPr>
            <p:cNvPr id="207" name="object 207"/>
            <p:cNvSpPr/>
            <p:nvPr/>
          </p:nvSpPr>
          <p:spPr>
            <a:xfrm>
              <a:off x="14386011" y="9766268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4" h="359409">
                  <a:moveTo>
                    <a:pt x="39202" y="5434"/>
                  </a:moveTo>
                  <a:lnTo>
                    <a:pt x="0" y="5434"/>
                  </a:lnTo>
                  <a:lnTo>
                    <a:pt x="0" y="358805"/>
                  </a:lnTo>
                  <a:lnTo>
                    <a:pt x="39202" y="358805"/>
                  </a:lnTo>
                  <a:lnTo>
                    <a:pt x="39202" y="199826"/>
                  </a:lnTo>
                  <a:lnTo>
                    <a:pt x="91040" y="199826"/>
                  </a:lnTo>
                  <a:lnTo>
                    <a:pt x="57987" y="178863"/>
                  </a:lnTo>
                  <a:lnTo>
                    <a:pt x="38409" y="136539"/>
                  </a:lnTo>
                  <a:lnTo>
                    <a:pt x="38334" y="136243"/>
                  </a:lnTo>
                  <a:lnTo>
                    <a:pt x="37066" y="119776"/>
                  </a:lnTo>
                  <a:lnTo>
                    <a:pt x="37025" y="119242"/>
                  </a:lnTo>
                  <a:lnTo>
                    <a:pt x="38431" y="101197"/>
                  </a:lnTo>
                  <a:lnTo>
                    <a:pt x="38454" y="100901"/>
                  </a:lnTo>
                  <a:lnTo>
                    <a:pt x="42708" y="84661"/>
                  </a:lnTo>
                  <a:lnTo>
                    <a:pt x="42742" y="84531"/>
                  </a:lnTo>
                  <a:lnTo>
                    <a:pt x="71736" y="47706"/>
                  </a:lnTo>
                  <a:lnTo>
                    <a:pt x="95550" y="37014"/>
                  </a:lnTo>
                  <a:lnTo>
                    <a:pt x="39202" y="37014"/>
                  </a:lnTo>
                  <a:lnTo>
                    <a:pt x="39202" y="5434"/>
                  </a:lnTo>
                  <a:close/>
                </a:path>
                <a:path w="226694" h="359409">
                  <a:moveTo>
                    <a:pt x="91040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78"/>
                  </a:lnTo>
                  <a:lnTo>
                    <a:pt x="162669" y="229294"/>
                  </a:lnTo>
                  <a:lnTo>
                    <a:pt x="181148" y="218486"/>
                  </a:lnTo>
                  <a:lnTo>
                    <a:pt x="197114" y="203355"/>
                  </a:lnTo>
                  <a:lnTo>
                    <a:pt x="197299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40" y="199826"/>
                  </a:lnTo>
                  <a:close/>
                </a:path>
                <a:path w="226694" h="359409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2"/>
                  </a:lnTo>
                  <a:lnTo>
                    <a:pt x="152291" y="47706"/>
                  </a:lnTo>
                  <a:lnTo>
                    <a:pt x="163900" y="57705"/>
                  </a:lnTo>
                  <a:lnTo>
                    <a:pt x="173666" y="70164"/>
                  </a:lnTo>
                  <a:lnTo>
                    <a:pt x="180580" y="84531"/>
                  </a:lnTo>
                  <a:lnTo>
                    <a:pt x="180642" y="84661"/>
                  </a:lnTo>
                  <a:lnTo>
                    <a:pt x="184754" y="100901"/>
                  </a:lnTo>
                  <a:lnTo>
                    <a:pt x="184828" y="101197"/>
                  </a:lnTo>
                  <a:lnTo>
                    <a:pt x="186184" y="119242"/>
                  </a:lnTo>
                  <a:lnTo>
                    <a:pt x="186224" y="119776"/>
                  </a:lnTo>
                  <a:lnTo>
                    <a:pt x="184985" y="136243"/>
                  </a:lnTo>
                  <a:lnTo>
                    <a:pt x="184963" y="136539"/>
                  </a:lnTo>
                  <a:lnTo>
                    <a:pt x="166078" y="178863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299" y="203093"/>
                  </a:lnTo>
                  <a:lnTo>
                    <a:pt x="209976" y="185168"/>
                  </a:lnTo>
                  <a:lnTo>
                    <a:pt x="219160" y="165178"/>
                  </a:lnTo>
                  <a:lnTo>
                    <a:pt x="224670" y="143381"/>
                  </a:lnTo>
                  <a:lnTo>
                    <a:pt x="226506" y="119776"/>
                  </a:lnTo>
                  <a:lnTo>
                    <a:pt x="224651" y="96354"/>
                  </a:lnTo>
                  <a:lnTo>
                    <a:pt x="219086" y="74527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4" h="359409">
                  <a:moveTo>
                    <a:pt x="116520" y="0"/>
                  </a:moveTo>
                  <a:lnTo>
                    <a:pt x="93928" y="2314"/>
                  </a:lnTo>
                  <a:lnTo>
                    <a:pt x="73510" y="9256"/>
                  </a:lnTo>
                  <a:lnTo>
                    <a:pt x="55268" y="20823"/>
                  </a:lnTo>
                  <a:lnTo>
                    <a:pt x="39202" y="37014"/>
                  </a:lnTo>
                  <a:lnTo>
                    <a:pt x="95550" y="37014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8" y="2314"/>
                  </a:lnTo>
                  <a:lnTo>
                    <a:pt x="141437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8" name="object 208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4658317" y="9766268"/>
              <a:ext cx="216160" cy="237940"/>
            </a:xfrm>
            <a:prstGeom prst="rect">
              <a:avLst/>
            </a:prstGeom>
          </p:spPr>
        </p:pic>
        <p:sp>
          <p:nvSpPr>
            <p:cNvPr id="209" name="object 209"/>
            <p:cNvSpPr/>
            <p:nvPr/>
          </p:nvSpPr>
          <p:spPr>
            <a:xfrm>
              <a:off x="14901698" y="9771615"/>
              <a:ext cx="407670" cy="226695"/>
            </a:xfrm>
            <a:custGeom>
              <a:avLst/>
              <a:gdLst/>
              <a:ahLst/>
              <a:cxnLst/>
              <a:rect l="l" t="t" r="r" b="b"/>
              <a:pathLst>
                <a:path w="407669" h="226695">
                  <a:moveTo>
                    <a:pt x="180771" y="469"/>
                  </a:moveTo>
                  <a:lnTo>
                    <a:pt x="0" y="469"/>
                  </a:lnTo>
                  <a:lnTo>
                    <a:pt x="0" y="36029"/>
                  </a:lnTo>
                  <a:lnTo>
                    <a:pt x="70777" y="36029"/>
                  </a:lnTo>
                  <a:lnTo>
                    <a:pt x="70777" y="226529"/>
                  </a:lnTo>
                  <a:lnTo>
                    <a:pt x="109982" y="226529"/>
                  </a:lnTo>
                  <a:lnTo>
                    <a:pt x="109982" y="36029"/>
                  </a:lnTo>
                  <a:lnTo>
                    <a:pt x="180771" y="36029"/>
                  </a:lnTo>
                  <a:lnTo>
                    <a:pt x="180771" y="469"/>
                  </a:lnTo>
                  <a:close/>
                </a:path>
                <a:path w="407669" h="226695">
                  <a:moveTo>
                    <a:pt x="407250" y="0"/>
                  </a:moveTo>
                  <a:lnTo>
                    <a:pt x="368046" y="0"/>
                  </a:lnTo>
                  <a:lnTo>
                    <a:pt x="368046" y="92710"/>
                  </a:lnTo>
                  <a:lnTo>
                    <a:pt x="261327" y="92710"/>
                  </a:lnTo>
                  <a:lnTo>
                    <a:pt x="261327" y="0"/>
                  </a:lnTo>
                  <a:lnTo>
                    <a:pt x="222123" y="0"/>
                  </a:lnTo>
                  <a:lnTo>
                    <a:pt x="222123" y="92710"/>
                  </a:lnTo>
                  <a:lnTo>
                    <a:pt x="222123" y="128270"/>
                  </a:lnTo>
                  <a:lnTo>
                    <a:pt x="222123" y="226060"/>
                  </a:lnTo>
                  <a:lnTo>
                    <a:pt x="261327" y="226060"/>
                  </a:lnTo>
                  <a:lnTo>
                    <a:pt x="261327" y="128270"/>
                  </a:lnTo>
                  <a:lnTo>
                    <a:pt x="368046" y="128270"/>
                  </a:lnTo>
                  <a:lnTo>
                    <a:pt x="368046" y="226060"/>
                  </a:lnTo>
                  <a:lnTo>
                    <a:pt x="407250" y="226060"/>
                  </a:lnTo>
                  <a:lnTo>
                    <a:pt x="407250" y="128270"/>
                  </a:lnTo>
                  <a:lnTo>
                    <a:pt x="407250" y="92710"/>
                  </a:lnTo>
                  <a:lnTo>
                    <a:pt x="407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" name="object 210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5368830" y="9766268"/>
              <a:ext cx="239584" cy="237950"/>
            </a:xfrm>
            <a:prstGeom prst="rect">
              <a:avLst/>
            </a:prstGeom>
          </p:spPr>
        </p:pic>
        <p:sp>
          <p:nvSpPr>
            <p:cNvPr id="211" name="object 211"/>
            <p:cNvSpPr/>
            <p:nvPr/>
          </p:nvSpPr>
          <p:spPr>
            <a:xfrm>
              <a:off x="15642133" y="9616535"/>
              <a:ext cx="1231265" cy="508634"/>
            </a:xfrm>
            <a:custGeom>
              <a:avLst/>
              <a:gdLst/>
              <a:ahLst/>
              <a:cxnLst/>
              <a:rect l="l" t="t" r="r" b="b"/>
              <a:pathLst>
                <a:path w="1231265" h="508634">
                  <a:moveTo>
                    <a:pt x="294030" y="381139"/>
                  </a:moveTo>
                  <a:lnTo>
                    <a:pt x="239572" y="137756"/>
                  </a:lnTo>
                  <a:lnTo>
                    <a:pt x="148107" y="321792"/>
                  </a:lnTo>
                  <a:lnTo>
                    <a:pt x="54444" y="137756"/>
                  </a:lnTo>
                  <a:lnTo>
                    <a:pt x="0" y="381139"/>
                  </a:lnTo>
                  <a:lnTo>
                    <a:pt x="40297" y="381139"/>
                  </a:lnTo>
                  <a:lnTo>
                    <a:pt x="69151" y="241223"/>
                  </a:lnTo>
                  <a:lnTo>
                    <a:pt x="147015" y="396938"/>
                  </a:lnTo>
                  <a:lnTo>
                    <a:pt x="223786" y="241223"/>
                  </a:lnTo>
                  <a:lnTo>
                    <a:pt x="253733" y="381139"/>
                  </a:lnTo>
                  <a:lnTo>
                    <a:pt x="294030" y="381139"/>
                  </a:lnTo>
                  <a:close/>
                </a:path>
                <a:path w="1231265" h="508634">
                  <a:moveTo>
                    <a:pt x="551027" y="155181"/>
                  </a:moveTo>
                  <a:lnTo>
                    <a:pt x="507466" y="155181"/>
                  </a:lnTo>
                  <a:lnTo>
                    <a:pt x="433959" y="316903"/>
                  </a:lnTo>
                  <a:lnTo>
                    <a:pt x="353923" y="155181"/>
                  </a:lnTo>
                  <a:lnTo>
                    <a:pt x="309270" y="155181"/>
                  </a:lnTo>
                  <a:lnTo>
                    <a:pt x="413270" y="359918"/>
                  </a:lnTo>
                  <a:lnTo>
                    <a:pt x="340309" y="508558"/>
                  </a:lnTo>
                  <a:lnTo>
                    <a:pt x="383870" y="508558"/>
                  </a:lnTo>
                  <a:lnTo>
                    <a:pt x="551027" y="155181"/>
                  </a:lnTo>
                  <a:close/>
                </a:path>
                <a:path w="1231265" h="508634">
                  <a:moveTo>
                    <a:pt x="944676" y="268986"/>
                  </a:moveTo>
                  <a:lnTo>
                    <a:pt x="936294" y="222427"/>
                  </a:lnTo>
                  <a:lnTo>
                    <a:pt x="911631" y="184581"/>
                  </a:lnTo>
                  <a:lnTo>
                    <a:pt x="904367" y="178308"/>
                  </a:lnTo>
                  <a:lnTo>
                    <a:pt x="904367" y="268986"/>
                  </a:lnTo>
                  <a:lnTo>
                    <a:pt x="902906" y="287540"/>
                  </a:lnTo>
                  <a:lnTo>
                    <a:pt x="880973" y="330504"/>
                  </a:lnTo>
                  <a:lnTo>
                    <a:pt x="840638" y="351447"/>
                  </a:lnTo>
                  <a:lnTo>
                    <a:pt x="824877" y="352844"/>
                  </a:lnTo>
                  <a:lnTo>
                    <a:pt x="809117" y="351447"/>
                  </a:lnTo>
                  <a:lnTo>
                    <a:pt x="768794" y="330504"/>
                  </a:lnTo>
                  <a:lnTo>
                    <a:pt x="746848" y="287540"/>
                  </a:lnTo>
                  <a:lnTo>
                    <a:pt x="745388" y="268986"/>
                  </a:lnTo>
                  <a:lnTo>
                    <a:pt x="746823" y="250431"/>
                  </a:lnTo>
                  <a:lnTo>
                    <a:pt x="768527" y="207187"/>
                  </a:lnTo>
                  <a:lnTo>
                    <a:pt x="808901" y="186004"/>
                  </a:lnTo>
                  <a:lnTo>
                    <a:pt x="824877" y="184581"/>
                  </a:lnTo>
                  <a:lnTo>
                    <a:pt x="840917" y="186004"/>
                  </a:lnTo>
                  <a:lnTo>
                    <a:pt x="881227" y="206921"/>
                  </a:lnTo>
                  <a:lnTo>
                    <a:pt x="902931" y="250202"/>
                  </a:lnTo>
                  <a:lnTo>
                    <a:pt x="904367" y="268986"/>
                  </a:lnTo>
                  <a:lnTo>
                    <a:pt x="904367" y="178308"/>
                  </a:lnTo>
                  <a:lnTo>
                    <a:pt x="893368" y="169024"/>
                  </a:lnTo>
                  <a:lnTo>
                    <a:pt x="873404" y="158318"/>
                  </a:lnTo>
                  <a:lnTo>
                    <a:pt x="851306" y="151879"/>
                  </a:lnTo>
                  <a:lnTo>
                    <a:pt x="827062" y="149733"/>
                  </a:lnTo>
                  <a:lnTo>
                    <a:pt x="800277" y="152323"/>
                  </a:lnTo>
                  <a:lnTo>
                    <a:pt x="777646" y="160083"/>
                  </a:lnTo>
                  <a:lnTo>
                    <a:pt x="759167" y="173012"/>
                  </a:lnTo>
                  <a:lnTo>
                    <a:pt x="744855" y="191109"/>
                  </a:lnTo>
                  <a:lnTo>
                    <a:pt x="743750" y="191109"/>
                  </a:lnTo>
                  <a:lnTo>
                    <a:pt x="751967" y="145745"/>
                  </a:lnTo>
                  <a:lnTo>
                    <a:pt x="772401" y="106527"/>
                  </a:lnTo>
                  <a:lnTo>
                    <a:pt x="808901" y="76974"/>
                  </a:lnTo>
                  <a:lnTo>
                    <a:pt x="861174" y="61899"/>
                  </a:lnTo>
                  <a:lnTo>
                    <a:pt x="862990" y="61531"/>
                  </a:lnTo>
                  <a:lnTo>
                    <a:pt x="870635" y="59563"/>
                  </a:lnTo>
                  <a:lnTo>
                    <a:pt x="909574" y="40411"/>
                  </a:lnTo>
                  <a:lnTo>
                    <a:pt x="933513" y="9677"/>
                  </a:lnTo>
                  <a:lnTo>
                    <a:pt x="937044" y="0"/>
                  </a:lnTo>
                  <a:lnTo>
                    <a:pt x="893483" y="0"/>
                  </a:lnTo>
                  <a:lnTo>
                    <a:pt x="890943" y="6908"/>
                  </a:lnTo>
                  <a:lnTo>
                    <a:pt x="886409" y="12611"/>
                  </a:lnTo>
                  <a:lnTo>
                    <a:pt x="848296" y="28879"/>
                  </a:lnTo>
                  <a:lnTo>
                    <a:pt x="831138" y="32600"/>
                  </a:lnTo>
                  <a:lnTo>
                    <a:pt x="827138" y="33502"/>
                  </a:lnTo>
                  <a:lnTo>
                    <a:pt x="823150" y="34582"/>
                  </a:lnTo>
                  <a:lnTo>
                    <a:pt x="819518" y="35496"/>
                  </a:lnTo>
                  <a:lnTo>
                    <a:pt x="809002" y="38036"/>
                  </a:lnTo>
                  <a:lnTo>
                    <a:pt x="804913" y="39306"/>
                  </a:lnTo>
                  <a:lnTo>
                    <a:pt x="799096" y="41833"/>
                  </a:lnTo>
                  <a:lnTo>
                    <a:pt x="795553" y="43294"/>
                  </a:lnTo>
                  <a:lnTo>
                    <a:pt x="787209" y="46570"/>
                  </a:lnTo>
                  <a:lnTo>
                    <a:pt x="783310" y="48387"/>
                  </a:lnTo>
                  <a:lnTo>
                    <a:pt x="741235" y="84810"/>
                  </a:lnTo>
                  <a:lnTo>
                    <a:pt x="721156" y="125234"/>
                  </a:lnTo>
                  <a:lnTo>
                    <a:pt x="709104" y="177914"/>
                  </a:lnTo>
                  <a:lnTo>
                    <a:pt x="705091" y="242862"/>
                  </a:lnTo>
                  <a:lnTo>
                    <a:pt x="707478" y="280758"/>
                  </a:lnTo>
                  <a:lnTo>
                    <a:pt x="726528" y="339026"/>
                  </a:lnTo>
                  <a:lnTo>
                    <a:pt x="759498" y="371754"/>
                  </a:lnTo>
                  <a:lnTo>
                    <a:pt x="798436" y="385914"/>
                  </a:lnTo>
                  <a:lnTo>
                    <a:pt x="821067" y="387692"/>
                  </a:lnTo>
                  <a:lnTo>
                    <a:pt x="847267" y="385584"/>
                  </a:lnTo>
                  <a:lnTo>
                    <a:pt x="870889" y="379247"/>
                  </a:lnTo>
                  <a:lnTo>
                    <a:pt x="891921" y="368693"/>
                  </a:lnTo>
                  <a:lnTo>
                    <a:pt x="910361" y="353923"/>
                  </a:lnTo>
                  <a:lnTo>
                    <a:pt x="911263" y="352844"/>
                  </a:lnTo>
                  <a:lnTo>
                    <a:pt x="925372" y="335965"/>
                  </a:lnTo>
                  <a:lnTo>
                    <a:pt x="936091" y="315810"/>
                  </a:lnTo>
                  <a:lnTo>
                    <a:pt x="942530" y="293497"/>
                  </a:lnTo>
                  <a:lnTo>
                    <a:pt x="944676" y="268986"/>
                  </a:lnTo>
                  <a:close/>
                </a:path>
                <a:path w="1231265" h="508634">
                  <a:moveTo>
                    <a:pt x="1231049" y="269519"/>
                  </a:moveTo>
                  <a:lnTo>
                    <a:pt x="1223619" y="224269"/>
                  </a:lnTo>
                  <a:lnTo>
                    <a:pt x="1201369" y="185407"/>
                  </a:lnTo>
                  <a:lnTo>
                    <a:pt x="1190764" y="175158"/>
                  </a:lnTo>
                  <a:lnTo>
                    <a:pt x="1190764" y="269519"/>
                  </a:lnTo>
                  <a:lnTo>
                    <a:pt x="1189520" y="285978"/>
                  </a:lnTo>
                  <a:lnTo>
                    <a:pt x="1189494" y="286283"/>
                  </a:lnTo>
                  <a:lnTo>
                    <a:pt x="1185748" y="301586"/>
                  </a:lnTo>
                  <a:lnTo>
                    <a:pt x="1185722" y="301713"/>
                  </a:lnTo>
                  <a:lnTo>
                    <a:pt x="1159713" y="339204"/>
                  </a:lnTo>
                  <a:lnTo>
                    <a:pt x="1117244" y="352831"/>
                  </a:lnTo>
                  <a:lnTo>
                    <a:pt x="1101166" y="351320"/>
                  </a:lnTo>
                  <a:lnTo>
                    <a:pt x="1062520" y="328599"/>
                  </a:lnTo>
                  <a:lnTo>
                    <a:pt x="1046861" y="301713"/>
                  </a:lnTo>
                  <a:lnTo>
                    <a:pt x="1046797" y="301586"/>
                  </a:lnTo>
                  <a:lnTo>
                    <a:pt x="1042949" y="286283"/>
                  </a:lnTo>
                  <a:lnTo>
                    <a:pt x="1042873" y="285978"/>
                  </a:lnTo>
                  <a:lnTo>
                    <a:pt x="1041603" y="269519"/>
                  </a:lnTo>
                  <a:lnTo>
                    <a:pt x="1041565" y="268986"/>
                  </a:lnTo>
                  <a:lnTo>
                    <a:pt x="1042974" y="250939"/>
                  </a:lnTo>
                  <a:lnTo>
                    <a:pt x="1042987" y="250634"/>
                  </a:lnTo>
                  <a:lnTo>
                    <a:pt x="1064425" y="207441"/>
                  </a:lnTo>
                  <a:lnTo>
                    <a:pt x="1100086" y="186753"/>
                  </a:lnTo>
                  <a:lnTo>
                    <a:pt x="1116698" y="184581"/>
                  </a:lnTo>
                  <a:lnTo>
                    <a:pt x="1130960" y="186016"/>
                  </a:lnTo>
                  <a:lnTo>
                    <a:pt x="1168438" y="207441"/>
                  </a:lnTo>
                  <a:lnTo>
                    <a:pt x="1185113" y="234276"/>
                  </a:lnTo>
                  <a:lnTo>
                    <a:pt x="1185176" y="234403"/>
                  </a:lnTo>
                  <a:lnTo>
                    <a:pt x="1189291" y="250634"/>
                  </a:lnTo>
                  <a:lnTo>
                    <a:pt x="1189367" y="250939"/>
                  </a:lnTo>
                  <a:lnTo>
                    <a:pt x="1190726" y="268986"/>
                  </a:lnTo>
                  <a:lnTo>
                    <a:pt x="1190764" y="269519"/>
                  </a:lnTo>
                  <a:lnTo>
                    <a:pt x="1190764" y="175158"/>
                  </a:lnTo>
                  <a:lnTo>
                    <a:pt x="1185227" y="169799"/>
                  </a:lnTo>
                  <a:lnTo>
                    <a:pt x="1166456" y="158661"/>
                  </a:lnTo>
                  <a:lnTo>
                    <a:pt x="1145336" y="152057"/>
                  </a:lnTo>
                  <a:lnTo>
                    <a:pt x="1145971" y="152057"/>
                  </a:lnTo>
                  <a:lnTo>
                    <a:pt x="1121054" y="149733"/>
                  </a:lnTo>
                  <a:lnTo>
                    <a:pt x="1098461" y="152057"/>
                  </a:lnTo>
                  <a:lnTo>
                    <a:pt x="1078052" y="158991"/>
                  </a:lnTo>
                  <a:lnTo>
                    <a:pt x="1059802" y="170561"/>
                  </a:lnTo>
                  <a:lnTo>
                    <a:pt x="1043736" y="186753"/>
                  </a:lnTo>
                  <a:lnTo>
                    <a:pt x="1043736" y="155168"/>
                  </a:lnTo>
                  <a:lnTo>
                    <a:pt x="1004531" y="155168"/>
                  </a:lnTo>
                  <a:lnTo>
                    <a:pt x="1004531" y="508546"/>
                  </a:lnTo>
                  <a:lnTo>
                    <a:pt x="1043736" y="508546"/>
                  </a:lnTo>
                  <a:lnTo>
                    <a:pt x="1043736" y="349567"/>
                  </a:lnTo>
                  <a:lnTo>
                    <a:pt x="1059700" y="366242"/>
                  </a:lnTo>
                  <a:lnTo>
                    <a:pt x="1078179" y="378155"/>
                  </a:lnTo>
                  <a:lnTo>
                    <a:pt x="1099185" y="385292"/>
                  </a:lnTo>
                  <a:lnTo>
                    <a:pt x="1122705" y="387680"/>
                  </a:lnTo>
                  <a:lnTo>
                    <a:pt x="1146213" y="385521"/>
                  </a:lnTo>
                  <a:lnTo>
                    <a:pt x="1185684" y="368223"/>
                  </a:lnTo>
                  <a:lnTo>
                    <a:pt x="1214513" y="334911"/>
                  </a:lnTo>
                  <a:lnTo>
                    <a:pt x="1229207" y="293116"/>
                  </a:lnTo>
                  <a:lnTo>
                    <a:pt x="1231049" y="2695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2" name="object 212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6918982" y="9766268"/>
              <a:ext cx="216160" cy="237940"/>
            </a:xfrm>
            <a:prstGeom prst="rect">
              <a:avLst/>
            </a:prstGeom>
          </p:spPr>
        </p:pic>
        <p:sp>
          <p:nvSpPr>
            <p:cNvPr id="213" name="object 213"/>
            <p:cNvSpPr/>
            <p:nvPr/>
          </p:nvSpPr>
          <p:spPr>
            <a:xfrm>
              <a:off x="17194962" y="9771615"/>
              <a:ext cx="814069" cy="353695"/>
            </a:xfrm>
            <a:custGeom>
              <a:avLst/>
              <a:gdLst/>
              <a:ahLst/>
              <a:cxnLst/>
              <a:rect l="l" t="t" r="r" b="b"/>
              <a:pathLst>
                <a:path w="814069" h="353695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  <a:path w="814069" h="353695">
                  <a:moveTo>
                    <a:pt x="468249" y="190131"/>
                  </a:moveTo>
                  <a:lnTo>
                    <a:pt x="434479" y="190131"/>
                  </a:lnTo>
                  <a:lnTo>
                    <a:pt x="434479" y="36029"/>
                  </a:lnTo>
                  <a:lnTo>
                    <a:pt x="434479" y="101"/>
                  </a:lnTo>
                  <a:lnTo>
                    <a:pt x="395287" y="101"/>
                  </a:lnTo>
                  <a:lnTo>
                    <a:pt x="395287" y="36029"/>
                  </a:lnTo>
                  <a:lnTo>
                    <a:pt x="395287" y="190131"/>
                  </a:lnTo>
                  <a:lnTo>
                    <a:pt x="287477" y="190131"/>
                  </a:lnTo>
                  <a:lnTo>
                    <a:pt x="299377" y="176822"/>
                  </a:lnTo>
                  <a:lnTo>
                    <a:pt x="307886" y="160858"/>
                  </a:lnTo>
                  <a:lnTo>
                    <a:pt x="312991" y="142252"/>
                  </a:lnTo>
                  <a:lnTo>
                    <a:pt x="314693" y="120980"/>
                  </a:lnTo>
                  <a:lnTo>
                    <a:pt x="314693" y="36029"/>
                  </a:lnTo>
                  <a:lnTo>
                    <a:pt x="395287" y="36029"/>
                  </a:lnTo>
                  <a:lnTo>
                    <a:pt x="395287" y="101"/>
                  </a:lnTo>
                  <a:lnTo>
                    <a:pt x="275488" y="101"/>
                  </a:lnTo>
                  <a:lnTo>
                    <a:pt x="275488" y="100850"/>
                  </a:lnTo>
                  <a:lnTo>
                    <a:pt x="274916" y="119900"/>
                  </a:lnTo>
                  <a:lnTo>
                    <a:pt x="266242" y="160718"/>
                  </a:lnTo>
                  <a:lnTo>
                    <a:pt x="237553" y="188099"/>
                  </a:lnTo>
                  <a:lnTo>
                    <a:pt x="224307" y="190131"/>
                  </a:lnTo>
                  <a:lnTo>
                    <a:pt x="224307" y="285965"/>
                  </a:lnTo>
                  <a:lnTo>
                    <a:pt x="260248" y="285965"/>
                  </a:lnTo>
                  <a:lnTo>
                    <a:pt x="260248" y="226060"/>
                  </a:lnTo>
                  <a:lnTo>
                    <a:pt x="432308" y="226060"/>
                  </a:lnTo>
                  <a:lnTo>
                    <a:pt x="432308" y="285965"/>
                  </a:lnTo>
                  <a:lnTo>
                    <a:pt x="468249" y="285965"/>
                  </a:lnTo>
                  <a:lnTo>
                    <a:pt x="468249" y="226060"/>
                  </a:lnTo>
                  <a:lnTo>
                    <a:pt x="468249" y="190131"/>
                  </a:lnTo>
                  <a:close/>
                </a:path>
                <a:path w="814069" h="353695">
                  <a:moveTo>
                    <a:pt x="718769" y="101"/>
                  </a:moveTo>
                  <a:lnTo>
                    <a:pt x="675208" y="101"/>
                  </a:lnTo>
                  <a:lnTo>
                    <a:pt x="601700" y="161823"/>
                  </a:lnTo>
                  <a:lnTo>
                    <a:pt x="521665" y="101"/>
                  </a:lnTo>
                  <a:lnTo>
                    <a:pt x="477012" y="101"/>
                  </a:lnTo>
                  <a:lnTo>
                    <a:pt x="581012" y="204838"/>
                  </a:lnTo>
                  <a:lnTo>
                    <a:pt x="508050" y="353479"/>
                  </a:lnTo>
                  <a:lnTo>
                    <a:pt x="551611" y="353479"/>
                  </a:lnTo>
                  <a:lnTo>
                    <a:pt x="718769" y="101"/>
                  </a:lnTo>
                  <a:close/>
                </a:path>
                <a:path w="814069" h="353695">
                  <a:moveTo>
                    <a:pt x="813447" y="185775"/>
                  </a:moveTo>
                  <a:lnTo>
                    <a:pt x="777506" y="172707"/>
                  </a:lnTo>
                  <a:lnTo>
                    <a:pt x="732866" y="298488"/>
                  </a:lnTo>
                  <a:lnTo>
                    <a:pt x="758456" y="308825"/>
                  </a:lnTo>
                  <a:lnTo>
                    <a:pt x="813447" y="1857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4" name="object 214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0783755" y="10419656"/>
              <a:ext cx="226516" cy="237940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1211177" y="10425096"/>
              <a:ext cx="190570" cy="225961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1553658" y="10419656"/>
              <a:ext cx="192748" cy="237950"/>
            </a:xfrm>
            <a:prstGeom prst="rect">
              <a:avLst/>
            </a:prstGeom>
          </p:spPr>
        </p:pic>
        <p:sp>
          <p:nvSpPr>
            <p:cNvPr id="217" name="object 217"/>
            <p:cNvSpPr/>
            <p:nvPr/>
          </p:nvSpPr>
          <p:spPr>
            <a:xfrm>
              <a:off x="11806342" y="10407672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" name="object 218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2060030" y="10419656"/>
              <a:ext cx="192748" cy="237950"/>
            </a:xfrm>
            <a:prstGeom prst="rect">
              <a:avLst/>
            </a:prstGeom>
          </p:spPr>
        </p:pic>
        <p:sp>
          <p:nvSpPr>
            <p:cNvPr id="219" name="object 219"/>
            <p:cNvSpPr/>
            <p:nvPr/>
          </p:nvSpPr>
          <p:spPr>
            <a:xfrm>
              <a:off x="12279998" y="10425474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0" name="object 22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2488017" y="10419659"/>
              <a:ext cx="216160" cy="237940"/>
            </a:xfrm>
            <a:prstGeom prst="rect">
              <a:avLst/>
            </a:prstGeom>
          </p:spPr>
        </p:pic>
        <p:sp>
          <p:nvSpPr>
            <p:cNvPr id="221" name="object 221"/>
            <p:cNvSpPr/>
            <p:nvPr/>
          </p:nvSpPr>
          <p:spPr>
            <a:xfrm>
              <a:off x="12737936" y="10407672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40" h="259715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62"/>
                  </a:lnTo>
                  <a:lnTo>
                    <a:pt x="147011" y="259175"/>
                  </a:lnTo>
                  <a:lnTo>
                    <a:pt x="223783" y="10346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2" name="object 222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3065697" y="10419659"/>
              <a:ext cx="216160" cy="237940"/>
            </a:xfrm>
            <a:prstGeom prst="rect">
              <a:avLst/>
            </a:prstGeom>
          </p:spPr>
        </p:pic>
        <p:sp>
          <p:nvSpPr>
            <p:cNvPr id="223" name="object 223"/>
            <p:cNvSpPr/>
            <p:nvPr/>
          </p:nvSpPr>
          <p:spPr>
            <a:xfrm>
              <a:off x="13339593" y="1060205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09">
                  <a:moveTo>
                    <a:pt x="34480" y="0"/>
                  </a:moveTo>
                  <a:lnTo>
                    <a:pt x="19957" y="0"/>
                  </a:lnTo>
                  <a:lnTo>
                    <a:pt x="13612" y="2722"/>
                  </a:lnTo>
                  <a:lnTo>
                    <a:pt x="2711" y="13622"/>
                  </a:lnTo>
                  <a:lnTo>
                    <a:pt x="0" y="19957"/>
                  </a:lnTo>
                  <a:lnTo>
                    <a:pt x="0" y="34501"/>
                  </a:lnTo>
                  <a:lnTo>
                    <a:pt x="2711" y="40836"/>
                  </a:lnTo>
                  <a:lnTo>
                    <a:pt x="8167" y="46281"/>
                  </a:lnTo>
                  <a:lnTo>
                    <a:pt x="13612" y="51726"/>
                  </a:lnTo>
                  <a:lnTo>
                    <a:pt x="19957" y="54438"/>
                  </a:lnTo>
                  <a:lnTo>
                    <a:pt x="34480" y="54438"/>
                  </a:lnTo>
                  <a:lnTo>
                    <a:pt x="40825" y="51726"/>
                  </a:lnTo>
                  <a:lnTo>
                    <a:pt x="51715" y="40836"/>
                  </a:lnTo>
                  <a:lnTo>
                    <a:pt x="54448" y="34501"/>
                  </a:lnTo>
                  <a:lnTo>
                    <a:pt x="54448" y="19957"/>
                  </a:lnTo>
                  <a:lnTo>
                    <a:pt x="51715" y="13622"/>
                  </a:lnTo>
                  <a:lnTo>
                    <a:pt x="40825" y="2722"/>
                  </a:lnTo>
                  <a:lnTo>
                    <a:pt x="344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446209" y="2160520"/>
              <a:ext cx="9079865" cy="7708265"/>
            </a:xfrm>
            <a:custGeom>
              <a:avLst/>
              <a:gdLst/>
              <a:ahLst/>
              <a:cxnLst/>
              <a:rect l="l" t="t" r="r" b="b"/>
              <a:pathLst>
                <a:path w="9079865" h="7708265">
                  <a:moveTo>
                    <a:pt x="0" y="0"/>
                  </a:moveTo>
                  <a:lnTo>
                    <a:pt x="137775" y="7218010"/>
                  </a:lnTo>
                  <a:lnTo>
                    <a:pt x="9079754" y="7708006"/>
                  </a:lnTo>
                  <a:lnTo>
                    <a:pt x="8967119" y="4066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929991" y="2653552"/>
              <a:ext cx="259715" cy="375920"/>
            </a:xfrm>
            <a:custGeom>
              <a:avLst/>
              <a:gdLst/>
              <a:ahLst/>
              <a:cxnLst/>
              <a:rect l="l" t="t" r="r" b="b"/>
              <a:pathLst>
                <a:path w="259715" h="375919">
                  <a:moveTo>
                    <a:pt x="131221" y="0"/>
                  </a:moveTo>
                  <a:lnTo>
                    <a:pt x="98993" y="3301"/>
                  </a:lnTo>
                  <a:lnTo>
                    <a:pt x="70917" y="13206"/>
                  </a:lnTo>
                  <a:lnTo>
                    <a:pt x="46994" y="29711"/>
                  </a:lnTo>
                  <a:lnTo>
                    <a:pt x="27224" y="52815"/>
                  </a:lnTo>
                  <a:lnTo>
                    <a:pt x="58260" y="77317"/>
                  </a:lnTo>
                  <a:lnTo>
                    <a:pt x="73027" y="60165"/>
                  </a:lnTo>
                  <a:lnTo>
                    <a:pt x="90111" y="47914"/>
                  </a:lnTo>
                  <a:lnTo>
                    <a:pt x="109509" y="40564"/>
                  </a:lnTo>
                  <a:lnTo>
                    <a:pt x="131221" y="38114"/>
                  </a:lnTo>
                  <a:lnTo>
                    <a:pt x="146534" y="39169"/>
                  </a:lnTo>
                  <a:lnTo>
                    <a:pt x="186652" y="62890"/>
                  </a:lnTo>
                  <a:lnTo>
                    <a:pt x="194926" y="93117"/>
                  </a:lnTo>
                  <a:lnTo>
                    <a:pt x="193734" y="105873"/>
                  </a:lnTo>
                  <a:lnTo>
                    <a:pt x="165282" y="144836"/>
                  </a:lnTo>
                  <a:lnTo>
                    <a:pt x="120865" y="154634"/>
                  </a:lnTo>
                  <a:lnTo>
                    <a:pt x="88206" y="154634"/>
                  </a:lnTo>
                  <a:lnTo>
                    <a:pt x="88206" y="192748"/>
                  </a:lnTo>
                  <a:lnTo>
                    <a:pt x="120865" y="192748"/>
                  </a:lnTo>
                  <a:lnTo>
                    <a:pt x="163270" y="197206"/>
                  </a:lnTo>
                  <a:lnTo>
                    <a:pt x="193560" y="210581"/>
                  </a:lnTo>
                  <a:lnTo>
                    <a:pt x="211735" y="232871"/>
                  </a:lnTo>
                  <a:lnTo>
                    <a:pt x="217794" y="264075"/>
                  </a:lnTo>
                  <a:lnTo>
                    <a:pt x="215956" y="281805"/>
                  </a:lnTo>
                  <a:lnTo>
                    <a:pt x="188392" y="322325"/>
                  </a:lnTo>
                  <a:lnTo>
                    <a:pt x="148776" y="336628"/>
                  </a:lnTo>
                  <a:lnTo>
                    <a:pt x="132854" y="337581"/>
                  </a:lnTo>
                  <a:lnTo>
                    <a:pt x="116995" y="336458"/>
                  </a:lnTo>
                  <a:lnTo>
                    <a:pt x="75139" y="319613"/>
                  </a:lnTo>
                  <a:lnTo>
                    <a:pt x="45530" y="285624"/>
                  </a:lnTo>
                  <a:lnTo>
                    <a:pt x="39202" y="271164"/>
                  </a:lnTo>
                  <a:lnTo>
                    <a:pt x="0" y="288588"/>
                  </a:lnTo>
                  <a:lnTo>
                    <a:pt x="20418" y="322614"/>
                  </a:lnTo>
                  <a:lnTo>
                    <a:pt x="49003" y="350649"/>
                  </a:lnTo>
                  <a:lnTo>
                    <a:pt x="85891" y="369435"/>
                  </a:lnTo>
                  <a:lnTo>
                    <a:pt x="131221" y="375695"/>
                  </a:lnTo>
                  <a:lnTo>
                    <a:pt x="154358" y="374197"/>
                  </a:lnTo>
                  <a:lnTo>
                    <a:pt x="195740" y="362217"/>
                  </a:lnTo>
                  <a:lnTo>
                    <a:pt x="233751" y="334146"/>
                  </a:lnTo>
                  <a:lnTo>
                    <a:pt x="256341" y="289767"/>
                  </a:lnTo>
                  <a:lnTo>
                    <a:pt x="259164" y="262976"/>
                  </a:lnTo>
                  <a:lnTo>
                    <a:pt x="257992" y="246376"/>
                  </a:lnTo>
                  <a:lnTo>
                    <a:pt x="240390" y="203103"/>
                  </a:lnTo>
                  <a:lnTo>
                    <a:pt x="202870" y="174508"/>
                  </a:lnTo>
                  <a:lnTo>
                    <a:pt x="186214" y="169335"/>
                  </a:lnTo>
                  <a:lnTo>
                    <a:pt x="196847" y="163570"/>
                  </a:lnTo>
                  <a:lnTo>
                    <a:pt x="228496" y="128755"/>
                  </a:lnTo>
                  <a:lnTo>
                    <a:pt x="236306" y="92562"/>
                  </a:lnTo>
                  <a:lnTo>
                    <a:pt x="234537" y="72858"/>
                  </a:lnTo>
                  <a:lnTo>
                    <a:pt x="207993" y="25590"/>
                  </a:lnTo>
                  <a:lnTo>
                    <a:pt x="174916" y="6399"/>
                  </a:lnTo>
                  <a:lnTo>
                    <a:pt x="154395" y="1599"/>
                  </a:lnTo>
                  <a:lnTo>
                    <a:pt x="1312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6" name="object 226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239239" y="2791307"/>
              <a:ext cx="226516" cy="237940"/>
            </a:xfrm>
            <a:prstGeom prst="rect">
              <a:avLst/>
            </a:prstGeom>
          </p:spPr>
        </p:pic>
        <p:sp>
          <p:nvSpPr>
            <p:cNvPr id="227" name="object 227"/>
            <p:cNvSpPr/>
            <p:nvPr/>
          </p:nvSpPr>
          <p:spPr>
            <a:xfrm>
              <a:off x="1666659" y="2796761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4" h="226060">
                  <a:moveTo>
                    <a:pt x="18185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46" y="35560"/>
                  </a:lnTo>
                  <a:lnTo>
                    <a:pt x="142646" y="226060"/>
                  </a:lnTo>
                  <a:lnTo>
                    <a:pt x="181851" y="226060"/>
                  </a:lnTo>
                  <a:lnTo>
                    <a:pt x="181851" y="35560"/>
                  </a:lnTo>
                  <a:lnTo>
                    <a:pt x="1818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8" name="object 228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1908402" y="2791307"/>
              <a:ext cx="239584" cy="237940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2193702" y="2791307"/>
              <a:ext cx="192748" cy="237940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2413675" y="2796752"/>
              <a:ext cx="203637" cy="227050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2677195" y="2791307"/>
              <a:ext cx="216160" cy="237929"/>
            </a:xfrm>
            <a:prstGeom prst="rect">
              <a:avLst/>
            </a:prstGeom>
          </p:spPr>
        </p:pic>
        <p:sp>
          <p:nvSpPr>
            <p:cNvPr id="232" name="object 232"/>
            <p:cNvSpPr/>
            <p:nvPr/>
          </p:nvSpPr>
          <p:spPr>
            <a:xfrm>
              <a:off x="2918396" y="2779337"/>
              <a:ext cx="738505" cy="303530"/>
            </a:xfrm>
            <a:custGeom>
              <a:avLst/>
              <a:gdLst/>
              <a:ahLst/>
              <a:cxnLst/>
              <a:rect l="l" t="t" r="r" b="b"/>
              <a:pathLst>
                <a:path w="738504" h="303530">
                  <a:moveTo>
                    <a:pt x="243928" y="207441"/>
                  </a:moveTo>
                  <a:lnTo>
                    <a:pt x="210172" y="207441"/>
                  </a:lnTo>
                  <a:lnTo>
                    <a:pt x="210172" y="53352"/>
                  </a:lnTo>
                  <a:lnTo>
                    <a:pt x="210172" y="17424"/>
                  </a:lnTo>
                  <a:lnTo>
                    <a:pt x="170967" y="17424"/>
                  </a:lnTo>
                  <a:lnTo>
                    <a:pt x="170967" y="53352"/>
                  </a:lnTo>
                  <a:lnTo>
                    <a:pt x="170967" y="207441"/>
                  </a:lnTo>
                  <a:lnTo>
                    <a:pt x="63157" y="207441"/>
                  </a:lnTo>
                  <a:lnTo>
                    <a:pt x="75069" y="194144"/>
                  </a:lnTo>
                  <a:lnTo>
                    <a:pt x="83578" y="178181"/>
                  </a:lnTo>
                  <a:lnTo>
                    <a:pt x="88684" y="159562"/>
                  </a:lnTo>
                  <a:lnTo>
                    <a:pt x="90385" y="138303"/>
                  </a:lnTo>
                  <a:lnTo>
                    <a:pt x="90385" y="53352"/>
                  </a:lnTo>
                  <a:lnTo>
                    <a:pt x="170967" y="53352"/>
                  </a:lnTo>
                  <a:lnTo>
                    <a:pt x="170967" y="17424"/>
                  </a:lnTo>
                  <a:lnTo>
                    <a:pt x="51181" y="17424"/>
                  </a:lnTo>
                  <a:lnTo>
                    <a:pt x="51181" y="118148"/>
                  </a:lnTo>
                  <a:lnTo>
                    <a:pt x="50596" y="137210"/>
                  </a:lnTo>
                  <a:lnTo>
                    <a:pt x="41922" y="178028"/>
                  </a:lnTo>
                  <a:lnTo>
                    <a:pt x="13233" y="205397"/>
                  </a:lnTo>
                  <a:lnTo>
                    <a:pt x="0" y="207441"/>
                  </a:lnTo>
                  <a:lnTo>
                    <a:pt x="0" y="303263"/>
                  </a:lnTo>
                  <a:lnTo>
                    <a:pt x="35941" y="303263"/>
                  </a:lnTo>
                  <a:lnTo>
                    <a:pt x="35941" y="243382"/>
                  </a:lnTo>
                  <a:lnTo>
                    <a:pt x="207987" y="243382"/>
                  </a:lnTo>
                  <a:lnTo>
                    <a:pt x="207987" y="303263"/>
                  </a:lnTo>
                  <a:lnTo>
                    <a:pt x="243928" y="303263"/>
                  </a:lnTo>
                  <a:lnTo>
                    <a:pt x="243928" y="243382"/>
                  </a:lnTo>
                  <a:lnTo>
                    <a:pt x="243928" y="207441"/>
                  </a:lnTo>
                  <a:close/>
                </a:path>
                <a:path w="738504" h="303530">
                  <a:moveTo>
                    <a:pt x="470433" y="17322"/>
                  </a:moveTo>
                  <a:lnTo>
                    <a:pt x="431228" y="17322"/>
                  </a:lnTo>
                  <a:lnTo>
                    <a:pt x="431228" y="110032"/>
                  </a:lnTo>
                  <a:lnTo>
                    <a:pt x="324510" y="110032"/>
                  </a:lnTo>
                  <a:lnTo>
                    <a:pt x="324510" y="17322"/>
                  </a:lnTo>
                  <a:lnTo>
                    <a:pt x="285305" y="17322"/>
                  </a:lnTo>
                  <a:lnTo>
                    <a:pt x="285305" y="110032"/>
                  </a:lnTo>
                  <a:lnTo>
                    <a:pt x="285305" y="145592"/>
                  </a:lnTo>
                  <a:lnTo>
                    <a:pt x="285305" y="243382"/>
                  </a:lnTo>
                  <a:lnTo>
                    <a:pt x="324510" y="243382"/>
                  </a:lnTo>
                  <a:lnTo>
                    <a:pt x="324510" y="145592"/>
                  </a:lnTo>
                  <a:lnTo>
                    <a:pt x="431228" y="145592"/>
                  </a:lnTo>
                  <a:lnTo>
                    <a:pt x="431228" y="243382"/>
                  </a:lnTo>
                  <a:lnTo>
                    <a:pt x="470433" y="243382"/>
                  </a:lnTo>
                  <a:lnTo>
                    <a:pt x="470433" y="145592"/>
                  </a:lnTo>
                  <a:lnTo>
                    <a:pt x="470433" y="110032"/>
                  </a:lnTo>
                  <a:lnTo>
                    <a:pt x="470433" y="17322"/>
                  </a:lnTo>
                  <a:close/>
                </a:path>
                <a:path w="738504" h="303530">
                  <a:moveTo>
                    <a:pt x="738327" y="0"/>
                  </a:moveTo>
                  <a:lnTo>
                    <a:pt x="583692" y="166611"/>
                  </a:lnTo>
                  <a:lnTo>
                    <a:pt x="583692" y="17424"/>
                  </a:lnTo>
                  <a:lnTo>
                    <a:pt x="544487" y="17424"/>
                  </a:lnTo>
                  <a:lnTo>
                    <a:pt x="544487" y="259168"/>
                  </a:lnTo>
                  <a:lnTo>
                    <a:pt x="699122" y="92557"/>
                  </a:lnTo>
                  <a:lnTo>
                    <a:pt x="699122" y="243382"/>
                  </a:lnTo>
                  <a:lnTo>
                    <a:pt x="738327" y="243382"/>
                  </a:lnTo>
                  <a:lnTo>
                    <a:pt x="7383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3" name="object 233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3716609" y="2791307"/>
              <a:ext cx="216160" cy="237929"/>
            </a:xfrm>
            <a:prstGeom prst="rect">
              <a:avLst/>
            </a:prstGeom>
          </p:spPr>
        </p:pic>
        <p:sp>
          <p:nvSpPr>
            <p:cNvPr id="234" name="object 234"/>
            <p:cNvSpPr/>
            <p:nvPr/>
          </p:nvSpPr>
          <p:spPr>
            <a:xfrm>
              <a:off x="4109707" y="2653556"/>
              <a:ext cx="566420" cy="375920"/>
            </a:xfrm>
            <a:custGeom>
              <a:avLst/>
              <a:gdLst/>
              <a:ahLst/>
              <a:cxnLst/>
              <a:rect l="l" t="t" r="r" b="b"/>
              <a:pathLst>
                <a:path w="566420" h="375919">
                  <a:moveTo>
                    <a:pt x="235216" y="108356"/>
                  </a:moveTo>
                  <a:lnTo>
                    <a:pt x="227253" y="65544"/>
                  </a:lnTo>
                  <a:lnTo>
                    <a:pt x="203365" y="30759"/>
                  </a:lnTo>
                  <a:lnTo>
                    <a:pt x="167360" y="7696"/>
                  </a:lnTo>
                  <a:lnTo>
                    <a:pt x="123050" y="0"/>
                  </a:lnTo>
                  <a:lnTo>
                    <a:pt x="97663" y="2311"/>
                  </a:lnTo>
                  <a:lnTo>
                    <a:pt x="54648" y="20828"/>
                  </a:lnTo>
                  <a:lnTo>
                    <a:pt x="25920" y="52539"/>
                  </a:lnTo>
                  <a:lnTo>
                    <a:pt x="12306" y="90119"/>
                  </a:lnTo>
                  <a:lnTo>
                    <a:pt x="9791" y="112166"/>
                  </a:lnTo>
                  <a:lnTo>
                    <a:pt x="50088" y="112166"/>
                  </a:lnTo>
                  <a:lnTo>
                    <a:pt x="51041" y="99885"/>
                  </a:lnTo>
                  <a:lnTo>
                    <a:pt x="53352" y="88620"/>
                  </a:lnTo>
                  <a:lnTo>
                    <a:pt x="73812" y="55092"/>
                  </a:lnTo>
                  <a:lnTo>
                    <a:pt x="122504" y="37020"/>
                  </a:lnTo>
                  <a:lnTo>
                    <a:pt x="137820" y="38265"/>
                  </a:lnTo>
                  <a:lnTo>
                    <a:pt x="174777" y="56896"/>
                  </a:lnTo>
                  <a:lnTo>
                    <a:pt x="193662" y="92989"/>
                  </a:lnTo>
                  <a:lnTo>
                    <a:pt x="194919" y="107810"/>
                  </a:lnTo>
                  <a:lnTo>
                    <a:pt x="193662" y="121285"/>
                  </a:lnTo>
                  <a:lnTo>
                    <a:pt x="174777" y="163347"/>
                  </a:lnTo>
                  <a:lnTo>
                    <a:pt x="147624" y="197954"/>
                  </a:lnTo>
                  <a:lnTo>
                    <a:pt x="0" y="369163"/>
                  </a:lnTo>
                  <a:lnTo>
                    <a:pt x="234670" y="369163"/>
                  </a:lnTo>
                  <a:lnTo>
                    <a:pt x="234670" y="332143"/>
                  </a:lnTo>
                  <a:lnTo>
                    <a:pt x="81127" y="332143"/>
                  </a:lnTo>
                  <a:lnTo>
                    <a:pt x="156806" y="246659"/>
                  </a:lnTo>
                  <a:lnTo>
                    <a:pt x="186613" y="211391"/>
                  </a:lnTo>
                  <a:lnTo>
                    <a:pt x="218986" y="165836"/>
                  </a:lnTo>
                  <a:lnTo>
                    <a:pt x="233413" y="126911"/>
                  </a:lnTo>
                  <a:lnTo>
                    <a:pt x="235216" y="108356"/>
                  </a:lnTo>
                  <a:close/>
                </a:path>
                <a:path w="566420" h="375919">
                  <a:moveTo>
                    <a:pt x="566254" y="187833"/>
                  </a:moveTo>
                  <a:lnTo>
                    <a:pt x="563981" y="149288"/>
                  </a:lnTo>
                  <a:lnTo>
                    <a:pt x="545744" y="82588"/>
                  </a:lnTo>
                  <a:lnTo>
                    <a:pt x="525970" y="49885"/>
                  </a:lnTo>
                  <a:lnTo>
                    <a:pt x="525970" y="187833"/>
                  </a:lnTo>
                  <a:lnTo>
                    <a:pt x="524294" y="220268"/>
                  </a:lnTo>
                  <a:lnTo>
                    <a:pt x="510959" y="275539"/>
                  </a:lnTo>
                  <a:lnTo>
                    <a:pt x="485990" y="316001"/>
                  </a:lnTo>
                  <a:lnTo>
                    <a:pt x="436676" y="338670"/>
                  </a:lnTo>
                  <a:lnTo>
                    <a:pt x="418668" y="336156"/>
                  </a:lnTo>
                  <a:lnTo>
                    <a:pt x="374065" y="298386"/>
                  </a:lnTo>
                  <a:lnTo>
                    <a:pt x="354050" y="249504"/>
                  </a:lnTo>
                  <a:lnTo>
                    <a:pt x="347383" y="187833"/>
                  </a:lnTo>
                  <a:lnTo>
                    <a:pt x="349046" y="155409"/>
                  </a:lnTo>
                  <a:lnTo>
                    <a:pt x="362381" y="100152"/>
                  </a:lnTo>
                  <a:lnTo>
                    <a:pt x="387362" y="59690"/>
                  </a:lnTo>
                  <a:lnTo>
                    <a:pt x="436676" y="37020"/>
                  </a:lnTo>
                  <a:lnTo>
                    <a:pt x="454672" y="39535"/>
                  </a:lnTo>
                  <a:lnTo>
                    <a:pt x="499287" y="77317"/>
                  </a:lnTo>
                  <a:lnTo>
                    <a:pt x="519303" y="126187"/>
                  </a:lnTo>
                  <a:lnTo>
                    <a:pt x="525970" y="187833"/>
                  </a:lnTo>
                  <a:lnTo>
                    <a:pt x="525970" y="49885"/>
                  </a:lnTo>
                  <a:lnTo>
                    <a:pt x="515213" y="37020"/>
                  </a:lnTo>
                  <a:lnTo>
                    <a:pt x="509879" y="30632"/>
                  </a:lnTo>
                  <a:lnTo>
                    <a:pt x="487718" y="13614"/>
                  </a:lnTo>
                  <a:lnTo>
                    <a:pt x="463321" y="3403"/>
                  </a:lnTo>
                  <a:lnTo>
                    <a:pt x="436676" y="0"/>
                  </a:lnTo>
                  <a:lnTo>
                    <a:pt x="410032" y="3403"/>
                  </a:lnTo>
                  <a:lnTo>
                    <a:pt x="363474" y="30632"/>
                  </a:lnTo>
                  <a:lnTo>
                    <a:pt x="327596" y="82588"/>
                  </a:lnTo>
                  <a:lnTo>
                    <a:pt x="309359" y="149288"/>
                  </a:lnTo>
                  <a:lnTo>
                    <a:pt x="307086" y="187833"/>
                  </a:lnTo>
                  <a:lnTo>
                    <a:pt x="309359" y="226402"/>
                  </a:lnTo>
                  <a:lnTo>
                    <a:pt x="327596" y="293103"/>
                  </a:lnTo>
                  <a:lnTo>
                    <a:pt x="363474" y="345071"/>
                  </a:lnTo>
                  <a:lnTo>
                    <a:pt x="410032" y="372287"/>
                  </a:lnTo>
                  <a:lnTo>
                    <a:pt x="436676" y="375691"/>
                  </a:lnTo>
                  <a:lnTo>
                    <a:pt x="463321" y="372287"/>
                  </a:lnTo>
                  <a:lnTo>
                    <a:pt x="487718" y="362077"/>
                  </a:lnTo>
                  <a:lnTo>
                    <a:pt x="509879" y="345071"/>
                  </a:lnTo>
                  <a:lnTo>
                    <a:pt x="515226" y="338670"/>
                  </a:lnTo>
                  <a:lnTo>
                    <a:pt x="529793" y="321246"/>
                  </a:lnTo>
                  <a:lnTo>
                    <a:pt x="545744" y="293103"/>
                  </a:lnTo>
                  <a:lnTo>
                    <a:pt x="557136" y="261493"/>
                  </a:lnTo>
                  <a:lnTo>
                    <a:pt x="563981" y="226402"/>
                  </a:lnTo>
                  <a:lnTo>
                    <a:pt x="566254" y="1878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5" name="object 235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4832229" y="2796752"/>
              <a:ext cx="203637" cy="227050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5095761" y="2791307"/>
              <a:ext cx="216160" cy="237929"/>
            </a:xfrm>
            <a:prstGeom prst="rect">
              <a:avLst/>
            </a:prstGeom>
          </p:spPr>
        </p:pic>
        <p:sp>
          <p:nvSpPr>
            <p:cNvPr id="237" name="object 237"/>
            <p:cNvSpPr/>
            <p:nvPr/>
          </p:nvSpPr>
          <p:spPr>
            <a:xfrm>
              <a:off x="5339131" y="2779337"/>
              <a:ext cx="617220" cy="259715"/>
            </a:xfrm>
            <a:custGeom>
              <a:avLst/>
              <a:gdLst/>
              <a:ahLst/>
              <a:cxnLst/>
              <a:rect l="l" t="t" r="r" b="b"/>
              <a:pathLst>
                <a:path w="617220" h="259714">
                  <a:moveTo>
                    <a:pt x="180771" y="17792"/>
                  </a:moveTo>
                  <a:lnTo>
                    <a:pt x="0" y="17792"/>
                  </a:lnTo>
                  <a:lnTo>
                    <a:pt x="0" y="53352"/>
                  </a:lnTo>
                  <a:lnTo>
                    <a:pt x="70777" y="53352"/>
                  </a:lnTo>
                  <a:lnTo>
                    <a:pt x="70777" y="243852"/>
                  </a:lnTo>
                  <a:lnTo>
                    <a:pt x="109982" y="243852"/>
                  </a:lnTo>
                  <a:lnTo>
                    <a:pt x="109982" y="53352"/>
                  </a:lnTo>
                  <a:lnTo>
                    <a:pt x="180771" y="53352"/>
                  </a:lnTo>
                  <a:lnTo>
                    <a:pt x="180771" y="17792"/>
                  </a:lnTo>
                  <a:close/>
                </a:path>
                <a:path w="617220" h="259714">
                  <a:moveTo>
                    <a:pt x="616889" y="243382"/>
                  </a:moveTo>
                  <a:lnTo>
                    <a:pt x="562444" y="0"/>
                  </a:lnTo>
                  <a:lnTo>
                    <a:pt x="470966" y="184035"/>
                  </a:lnTo>
                  <a:lnTo>
                    <a:pt x="377317" y="0"/>
                  </a:lnTo>
                  <a:lnTo>
                    <a:pt x="322872" y="243382"/>
                  </a:lnTo>
                  <a:lnTo>
                    <a:pt x="363156" y="243382"/>
                  </a:lnTo>
                  <a:lnTo>
                    <a:pt x="392023" y="103454"/>
                  </a:lnTo>
                  <a:lnTo>
                    <a:pt x="469874" y="259168"/>
                  </a:lnTo>
                  <a:lnTo>
                    <a:pt x="546646" y="103454"/>
                  </a:lnTo>
                  <a:lnTo>
                    <a:pt x="576592" y="243382"/>
                  </a:lnTo>
                  <a:lnTo>
                    <a:pt x="616889" y="2433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8" name="object 23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5989775" y="2791307"/>
              <a:ext cx="226516" cy="237940"/>
            </a:xfrm>
            <a:prstGeom prst="rect">
              <a:avLst/>
            </a:prstGeom>
          </p:spPr>
        </p:pic>
        <p:sp>
          <p:nvSpPr>
            <p:cNvPr id="239" name="object 239"/>
            <p:cNvSpPr/>
            <p:nvPr/>
          </p:nvSpPr>
          <p:spPr>
            <a:xfrm>
              <a:off x="6290332" y="2791307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38" y="199826"/>
                  </a:lnTo>
                  <a:lnTo>
                    <a:pt x="57987" y="178874"/>
                  </a:lnTo>
                  <a:lnTo>
                    <a:pt x="38411" y="136549"/>
                  </a:lnTo>
                  <a:lnTo>
                    <a:pt x="38334" y="136244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06"/>
                  </a:lnTo>
                  <a:lnTo>
                    <a:pt x="38454" y="100901"/>
                  </a:lnTo>
                  <a:lnTo>
                    <a:pt x="42706" y="84667"/>
                  </a:lnTo>
                  <a:lnTo>
                    <a:pt x="42742" y="84532"/>
                  </a:lnTo>
                  <a:lnTo>
                    <a:pt x="71736" y="47712"/>
                  </a:lnTo>
                  <a:lnTo>
                    <a:pt x="95544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10">
                  <a:moveTo>
                    <a:pt x="91038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0"/>
                  </a:lnTo>
                  <a:lnTo>
                    <a:pt x="162669" y="229299"/>
                  </a:lnTo>
                  <a:lnTo>
                    <a:pt x="181148" y="218494"/>
                  </a:lnTo>
                  <a:lnTo>
                    <a:pt x="197114" y="203365"/>
                  </a:lnTo>
                  <a:lnTo>
                    <a:pt x="197306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38" y="199826"/>
                  </a:lnTo>
                  <a:close/>
                </a:path>
                <a:path w="226695" h="359410">
                  <a:moveTo>
                    <a:pt x="195986" y="34857"/>
                  </a:moveTo>
                  <a:lnTo>
                    <a:pt x="112164" y="34857"/>
                  </a:lnTo>
                  <a:lnTo>
                    <a:pt x="126423" y="36285"/>
                  </a:lnTo>
                  <a:lnTo>
                    <a:pt x="139799" y="40569"/>
                  </a:lnTo>
                  <a:lnTo>
                    <a:pt x="152291" y="47712"/>
                  </a:lnTo>
                  <a:lnTo>
                    <a:pt x="163900" y="57715"/>
                  </a:lnTo>
                  <a:lnTo>
                    <a:pt x="173666" y="70170"/>
                  </a:lnTo>
                  <a:lnTo>
                    <a:pt x="180577" y="84532"/>
                  </a:lnTo>
                  <a:lnTo>
                    <a:pt x="180642" y="84667"/>
                  </a:lnTo>
                  <a:lnTo>
                    <a:pt x="184751" y="100901"/>
                  </a:lnTo>
                  <a:lnTo>
                    <a:pt x="184828" y="101206"/>
                  </a:lnTo>
                  <a:lnTo>
                    <a:pt x="186183" y="119242"/>
                  </a:lnTo>
                  <a:lnTo>
                    <a:pt x="186224" y="119786"/>
                  </a:lnTo>
                  <a:lnTo>
                    <a:pt x="184986" y="136244"/>
                  </a:lnTo>
                  <a:lnTo>
                    <a:pt x="166078" y="178874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306" y="203093"/>
                  </a:lnTo>
                  <a:lnTo>
                    <a:pt x="209976" y="185177"/>
                  </a:lnTo>
                  <a:lnTo>
                    <a:pt x="219160" y="165184"/>
                  </a:lnTo>
                  <a:lnTo>
                    <a:pt x="224670" y="143387"/>
                  </a:lnTo>
                  <a:lnTo>
                    <a:pt x="226506" y="119786"/>
                  </a:lnTo>
                  <a:lnTo>
                    <a:pt x="224651" y="96359"/>
                  </a:lnTo>
                  <a:lnTo>
                    <a:pt x="219086" y="74530"/>
                  </a:lnTo>
                  <a:lnTo>
                    <a:pt x="209812" y="54301"/>
                  </a:lnTo>
                  <a:lnTo>
                    <a:pt x="196831" y="35674"/>
                  </a:lnTo>
                  <a:lnTo>
                    <a:pt x="195986" y="34857"/>
                  </a:lnTo>
                  <a:close/>
                </a:path>
                <a:path w="226695" h="359410">
                  <a:moveTo>
                    <a:pt x="116520" y="0"/>
                  </a:moveTo>
                  <a:lnTo>
                    <a:pt x="93928" y="2314"/>
                  </a:lnTo>
                  <a:lnTo>
                    <a:pt x="73510" y="9257"/>
                  </a:lnTo>
                  <a:lnTo>
                    <a:pt x="55268" y="20828"/>
                  </a:lnTo>
                  <a:lnTo>
                    <a:pt x="39202" y="37025"/>
                  </a:lnTo>
                  <a:lnTo>
                    <a:pt x="95544" y="37025"/>
                  </a:lnTo>
                  <a:lnTo>
                    <a:pt x="97871" y="36285"/>
                  </a:lnTo>
                  <a:lnTo>
                    <a:pt x="112164" y="34857"/>
                  </a:lnTo>
                  <a:lnTo>
                    <a:pt x="195986" y="34857"/>
                  </a:lnTo>
                  <a:lnTo>
                    <a:pt x="180685" y="20063"/>
                  </a:lnTo>
                  <a:lnTo>
                    <a:pt x="161917" y="8915"/>
                  </a:lnTo>
                  <a:lnTo>
                    <a:pt x="140803" y="2314"/>
                  </a:lnTo>
                  <a:lnTo>
                    <a:pt x="141454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0" name="object 240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6576731" y="2796752"/>
              <a:ext cx="190570" cy="225961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6792337" y="2791307"/>
              <a:ext cx="216160" cy="237929"/>
            </a:xfrm>
            <a:prstGeom prst="rect">
              <a:avLst/>
            </a:prstGeom>
          </p:spPr>
        </p:pic>
        <p:sp>
          <p:nvSpPr>
            <p:cNvPr id="242" name="object 242"/>
            <p:cNvSpPr/>
            <p:nvPr/>
          </p:nvSpPr>
          <p:spPr>
            <a:xfrm>
              <a:off x="7035711" y="2779337"/>
              <a:ext cx="883285" cy="259715"/>
            </a:xfrm>
            <a:custGeom>
              <a:avLst/>
              <a:gdLst/>
              <a:ahLst/>
              <a:cxnLst/>
              <a:rect l="l" t="t" r="r" b="b"/>
              <a:pathLst>
                <a:path w="883284" h="259714">
                  <a:moveTo>
                    <a:pt x="180759" y="17792"/>
                  </a:moveTo>
                  <a:lnTo>
                    <a:pt x="0" y="17792"/>
                  </a:lnTo>
                  <a:lnTo>
                    <a:pt x="0" y="53352"/>
                  </a:lnTo>
                  <a:lnTo>
                    <a:pt x="70777" y="53352"/>
                  </a:lnTo>
                  <a:lnTo>
                    <a:pt x="70777" y="243852"/>
                  </a:lnTo>
                  <a:lnTo>
                    <a:pt x="109982" y="243852"/>
                  </a:lnTo>
                  <a:lnTo>
                    <a:pt x="109982" y="53352"/>
                  </a:lnTo>
                  <a:lnTo>
                    <a:pt x="180759" y="53352"/>
                  </a:lnTo>
                  <a:lnTo>
                    <a:pt x="180759" y="17792"/>
                  </a:lnTo>
                  <a:close/>
                </a:path>
                <a:path w="883284" h="259714">
                  <a:moveTo>
                    <a:pt x="415988" y="0"/>
                  </a:moveTo>
                  <a:lnTo>
                    <a:pt x="261353" y="166611"/>
                  </a:lnTo>
                  <a:lnTo>
                    <a:pt x="261353" y="17424"/>
                  </a:lnTo>
                  <a:lnTo>
                    <a:pt x="222148" y="17424"/>
                  </a:lnTo>
                  <a:lnTo>
                    <a:pt x="222148" y="259168"/>
                  </a:lnTo>
                  <a:lnTo>
                    <a:pt x="376783" y="92557"/>
                  </a:lnTo>
                  <a:lnTo>
                    <a:pt x="376783" y="243382"/>
                  </a:lnTo>
                  <a:lnTo>
                    <a:pt x="415988" y="243382"/>
                  </a:lnTo>
                  <a:lnTo>
                    <a:pt x="415988" y="0"/>
                  </a:lnTo>
                  <a:close/>
                </a:path>
                <a:path w="883284" h="259714">
                  <a:moveTo>
                    <a:pt x="675157" y="17322"/>
                  </a:moveTo>
                  <a:lnTo>
                    <a:pt x="635952" y="17322"/>
                  </a:lnTo>
                  <a:lnTo>
                    <a:pt x="635952" y="110032"/>
                  </a:lnTo>
                  <a:lnTo>
                    <a:pt x="529234" y="110032"/>
                  </a:lnTo>
                  <a:lnTo>
                    <a:pt x="529234" y="17322"/>
                  </a:lnTo>
                  <a:lnTo>
                    <a:pt x="490029" y="17322"/>
                  </a:lnTo>
                  <a:lnTo>
                    <a:pt x="490029" y="110032"/>
                  </a:lnTo>
                  <a:lnTo>
                    <a:pt x="490029" y="145592"/>
                  </a:lnTo>
                  <a:lnTo>
                    <a:pt x="490029" y="243382"/>
                  </a:lnTo>
                  <a:lnTo>
                    <a:pt x="529234" y="243382"/>
                  </a:lnTo>
                  <a:lnTo>
                    <a:pt x="529234" y="145592"/>
                  </a:lnTo>
                  <a:lnTo>
                    <a:pt x="635952" y="145592"/>
                  </a:lnTo>
                  <a:lnTo>
                    <a:pt x="635952" y="243382"/>
                  </a:lnTo>
                  <a:lnTo>
                    <a:pt x="675157" y="243382"/>
                  </a:lnTo>
                  <a:lnTo>
                    <a:pt x="675157" y="145592"/>
                  </a:lnTo>
                  <a:lnTo>
                    <a:pt x="675157" y="110032"/>
                  </a:lnTo>
                  <a:lnTo>
                    <a:pt x="675157" y="17322"/>
                  </a:lnTo>
                  <a:close/>
                </a:path>
                <a:path w="883284" h="259714">
                  <a:moveTo>
                    <a:pt x="883145" y="17322"/>
                  </a:moveTo>
                  <a:lnTo>
                    <a:pt x="749198" y="17322"/>
                  </a:lnTo>
                  <a:lnTo>
                    <a:pt x="749198" y="52882"/>
                  </a:lnTo>
                  <a:lnTo>
                    <a:pt x="749198" y="243382"/>
                  </a:lnTo>
                  <a:lnTo>
                    <a:pt x="788403" y="243382"/>
                  </a:lnTo>
                  <a:lnTo>
                    <a:pt x="788403" y="52882"/>
                  </a:lnTo>
                  <a:lnTo>
                    <a:pt x="883145" y="52882"/>
                  </a:lnTo>
                  <a:lnTo>
                    <a:pt x="883145" y="173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3" name="object 24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8070759" y="2791307"/>
              <a:ext cx="192748" cy="237940"/>
            </a:xfrm>
            <a:prstGeom prst="rect">
              <a:avLst/>
            </a:prstGeom>
          </p:spPr>
        </p:pic>
        <p:sp>
          <p:nvSpPr>
            <p:cNvPr id="244" name="object 244"/>
            <p:cNvSpPr/>
            <p:nvPr/>
          </p:nvSpPr>
          <p:spPr>
            <a:xfrm>
              <a:off x="8290725" y="2797130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5" name="object 245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766613" y="2796752"/>
              <a:ext cx="203637" cy="227050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8498715" y="2791307"/>
              <a:ext cx="226516" cy="237940"/>
            </a:xfrm>
            <a:prstGeom prst="rect">
              <a:avLst/>
            </a:prstGeom>
          </p:spPr>
        </p:pic>
        <p:sp>
          <p:nvSpPr>
            <p:cNvPr id="247" name="object 247"/>
            <p:cNvSpPr/>
            <p:nvPr/>
          </p:nvSpPr>
          <p:spPr>
            <a:xfrm>
              <a:off x="1475689" y="2791313"/>
              <a:ext cx="7621270" cy="1075690"/>
            </a:xfrm>
            <a:custGeom>
              <a:avLst/>
              <a:gdLst/>
              <a:ahLst/>
              <a:cxnLst/>
              <a:rect l="l" t="t" r="r" b="b"/>
              <a:pathLst>
                <a:path w="7621270" h="1075689">
                  <a:moveTo>
                    <a:pt x="239585" y="956906"/>
                  </a:moveTo>
                  <a:lnTo>
                    <a:pt x="231203" y="910348"/>
                  </a:lnTo>
                  <a:lnTo>
                    <a:pt x="206527" y="872502"/>
                  </a:lnTo>
                  <a:lnTo>
                    <a:pt x="199275" y="866228"/>
                  </a:lnTo>
                  <a:lnTo>
                    <a:pt x="199275" y="956906"/>
                  </a:lnTo>
                  <a:lnTo>
                    <a:pt x="197815" y="975448"/>
                  </a:lnTo>
                  <a:lnTo>
                    <a:pt x="175882" y="1018425"/>
                  </a:lnTo>
                  <a:lnTo>
                    <a:pt x="135534" y="1039355"/>
                  </a:lnTo>
                  <a:lnTo>
                    <a:pt x="119786" y="1040752"/>
                  </a:lnTo>
                  <a:lnTo>
                    <a:pt x="104025" y="1039355"/>
                  </a:lnTo>
                  <a:lnTo>
                    <a:pt x="63703" y="1018425"/>
                  </a:lnTo>
                  <a:lnTo>
                    <a:pt x="41757" y="975448"/>
                  </a:lnTo>
                  <a:lnTo>
                    <a:pt x="40284" y="956906"/>
                  </a:lnTo>
                  <a:lnTo>
                    <a:pt x="41732" y="938339"/>
                  </a:lnTo>
                  <a:lnTo>
                    <a:pt x="63436" y="895096"/>
                  </a:lnTo>
                  <a:lnTo>
                    <a:pt x="103809" y="873912"/>
                  </a:lnTo>
                  <a:lnTo>
                    <a:pt x="119786" y="872502"/>
                  </a:lnTo>
                  <a:lnTo>
                    <a:pt x="135826" y="873912"/>
                  </a:lnTo>
                  <a:lnTo>
                    <a:pt x="176136" y="894829"/>
                  </a:lnTo>
                  <a:lnTo>
                    <a:pt x="197840" y="938123"/>
                  </a:lnTo>
                  <a:lnTo>
                    <a:pt x="199275" y="956906"/>
                  </a:lnTo>
                  <a:lnTo>
                    <a:pt x="199275" y="866228"/>
                  </a:lnTo>
                  <a:lnTo>
                    <a:pt x="188277" y="856945"/>
                  </a:lnTo>
                  <a:lnTo>
                    <a:pt x="168313" y="846226"/>
                  </a:lnTo>
                  <a:lnTo>
                    <a:pt x="146215" y="839800"/>
                  </a:lnTo>
                  <a:lnTo>
                    <a:pt x="121958" y="837653"/>
                  </a:lnTo>
                  <a:lnTo>
                    <a:pt x="95173" y="840232"/>
                  </a:lnTo>
                  <a:lnTo>
                    <a:pt x="72555" y="848004"/>
                  </a:lnTo>
                  <a:lnTo>
                    <a:pt x="54076" y="860933"/>
                  </a:lnTo>
                  <a:lnTo>
                    <a:pt x="39751" y="879043"/>
                  </a:lnTo>
                  <a:lnTo>
                    <a:pt x="38658" y="879043"/>
                  </a:lnTo>
                  <a:lnTo>
                    <a:pt x="46875" y="833666"/>
                  </a:lnTo>
                  <a:lnTo>
                    <a:pt x="67310" y="794435"/>
                  </a:lnTo>
                  <a:lnTo>
                    <a:pt x="103809" y="764882"/>
                  </a:lnTo>
                  <a:lnTo>
                    <a:pt x="156083" y="749808"/>
                  </a:lnTo>
                  <a:lnTo>
                    <a:pt x="157899" y="749439"/>
                  </a:lnTo>
                  <a:lnTo>
                    <a:pt x="165544" y="747471"/>
                  </a:lnTo>
                  <a:lnTo>
                    <a:pt x="204482" y="728332"/>
                  </a:lnTo>
                  <a:lnTo>
                    <a:pt x="228422" y="697598"/>
                  </a:lnTo>
                  <a:lnTo>
                    <a:pt x="231952" y="687920"/>
                  </a:lnTo>
                  <a:lnTo>
                    <a:pt x="188391" y="687920"/>
                  </a:lnTo>
                  <a:lnTo>
                    <a:pt x="185851" y="694817"/>
                  </a:lnTo>
                  <a:lnTo>
                    <a:pt x="181317" y="700544"/>
                  </a:lnTo>
                  <a:lnTo>
                    <a:pt x="141744" y="717156"/>
                  </a:lnTo>
                  <a:lnTo>
                    <a:pt x="126047" y="720509"/>
                  </a:lnTo>
                  <a:lnTo>
                    <a:pt x="122047" y="721410"/>
                  </a:lnTo>
                  <a:lnTo>
                    <a:pt x="118059" y="722490"/>
                  </a:lnTo>
                  <a:lnTo>
                    <a:pt x="114427" y="723417"/>
                  </a:lnTo>
                  <a:lnTo>
                    <a:pt x="103911" y="725944"/>
                  </a:lnTo>
                  <a:lnTo>
                    <a:pt x="99822" y="727214"/>
                  </a:lnTo>
                  <a:lnTo>
                    <a:pt x="94005" y="729754"/>
                  </a:lnTo>
                  <a:lnTo>
                    <a:pt x="90462" y="731202"/>
                  </a:lnTo>
                  <a:lnTo>
                    <a:pt x="82118" y="734479"/>
                  </a:lnTo>
                  <a:lnTo>
                    <a:pt x="78219" y="736295"/>
                  </a:lnTo>
                  <a:lnTo>
                    <a:pt x="36144" y="772718"/>
                  </a:lnTo>
                  <a:lnTo>
                    <a:pt x="16065" y="813155"/>
                  </a:lnTo>
                  <a:lnTo>
                    <a:pt x="4013" y="865835"/>
                  </a:lnTo>
                  <a:lnTo>
                    <a:pt x="0" y="930770"/>
                  </a:lnTo>
                  <a:lnTo>
                    <a:pt x="2374" y="968679"/>
                  </a:lnTo>
                  <a:lnTo>
                    <a:pt x="21437" y="1026934"/>
                  </a:lnTo>
                  <a:lnTo>
                    <a:pt x="54406" y="1059675"/>
                  </a:lnTo>
                  <a:lnTo>
                    <a:pt x="93345" y="1073835"/>
                  </a:lnTo>
                  <a:lnTo>
                    <a:pt x="115976" y="1075601"/>
                  </a:lnTo>
                  <a:lnTo>
                    <a:pt x="142176" y="1073492"/>
                  </a:lnTo>
                  <a:lnTo>
                    <a:pt x="165798" y="1067155"/>
                  </a:lnTo>
                  <a:lnTo>
                    <a:pt x="186829" y="1056601"/>
                  </a:lnTo>
                  <a:lnTo>
                    <a:pt x="205270" y="1041831"/>
                  </a:lnTo>
                  <a:lnTo>
                    <a:pt x="206171" y="1040752"/>
                  </a:lnTo>
                  <a:lnTo>
                    <a:pt x="220281" y="1023874"/>
                  </a:lnTo>
                  <a:lnTo>
                    <a:pt x="231000" y="1003731"/>
                  </a:lnTo>
                  <a:lnTo>
                    <a:pt x="237439" y="981405"/>
                  </a:lnTo>
                  <a:lnTo>
                    <a:pt x="239585" y="956906"/>
                  </a:lnTo>
                  <a:close/>
                </a:path>
                <a:path w="7621270" h="1075689">
                  <a:moveTo>
                    <a:pt x="7620863" y="202361"/>
                  </a:moveTo>
                  <a:lnTo>
                    <a:pt x="7618133" y="196011"/>
                  </a:lnTo>
                  <a:lnTo>
                    <a:pt x="7607236" y="185127"/>
                  </a:lnTo>
                  <a:lnTo>
                    <a:pt x="7600899" y="182397"/>
                  </a:lnTo>
                  <a:lnTo>
                    <a:pt x="7586370" y="182397"/>
                  </a:lnTo>
                  <a:lnTo>
                    <a:pt x="7580033" y="185127"/>
                  </a:lnTo>
                  <a:lnTo>
                    <a:pt x="7569124" y="196011"/>
                  </a:lnTo>
                  <a:lnTo>
                    <a:pt x="7566419" y="202361"/>
                  </a:lnTo>
                  <a:lnTo>
                    <a:pt x="7566419" y="216877"/>
                  </a:lnTo>
                  <a:lnTo>
                    <a:pt x="7569124" y="223240"/>
                  </a:lnTo>
                  <a:lnTo>
                    <a:pt x="7580033" y="234124"/>
                  </a:lnTo>
                  <a:lnTo>
                    <a:pt x="7586370" y="236842"/>
                  </a:lnTo>
                  <a:lnTo>
                    <a:pt x="7600899" y="236842"/>
                  </a:lnTo>
                  <a:lnTo>
                    <a:pt x="7607236" y="234124"/>
                  </a:lnTo>
                  <a:lnTo>
                    <a:pt x="7618133" y="223240"/>
                  </a:lnTo>
                  <a:lnTo>
                    <a:pt x="7620863" y="216877"/>
                  </a:lnTo>
                  <a:lnTo>
                    <a:pt x="7620863" y="202361"/>
                  </a:lnTo>
                  <a:close/>
                </a:path>
                <a:path w="7621270" h="1075689">
                  <a:moveTo>
                    <a:pt x="7620863" y="19951"/>
                  </a:moveTo>
                  <a:lnTo>
                    <a:pt x="7618133" y="13614"/>
                  </a:lnTo>
                  <a:lnTo>
                    <a:pt x="7607236" y="2717"/>
                  </a:lnTo>
                  <a:lnTo>
                    <a:pt x="7600899" y="0"/>
                  </a:lnTo>
                  <a:lnTo>
                    <a:pt x="7586370" y="0"/>
                  </a:lnTo>
                  <a:lnTo>
                    <a:pt x="7580033" y="2717"/>
                  </a:lnTo>
                  <a:lnTo>
                    <a:pt x="7569124" y="13614"/>
                  </a:lnTo>
                  <a:lnTo>
                    <a:pt x="7566419" y="19951"/>
                  </a:lnTo>
                  <a:lnTo>
                    <a:pt x="7566419" y="34480"/>
                  </a:lnTo>
                  <a:lnTo>
                    <a:pt x="7569124" y="40830"/>
                  </a:lnTo>
                  <a:lnTo>
                    <a:pt x="7580033" y="51727"/>
                  </a:lnTo>
                  <a:lnTo>
                    <a:pt x="7586370" y="54432"/>
                  </a:lnTo>
                  <a:lnTo>
                    <a:pt x="7600899" y="54432"/>
                  </a:lnTo>
                  <a:lnTo>
                    <a:pt x="7607236" y="51727"/>
                  </a:lnTo>
                  <a:lnTo>
                    <a:pt x="7618133" y="40830"/>
                  </a:lnTo>
                  <a:lnTo>
                    <a:pt x="7620863" y="34480"/>
                  </a:lnTo>
                  <a:lnTo>
                    <a:pt x="7620863" y="199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8" name="object 248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2066984" y="3628957"/>
              <a:ext cx="192748" cy="237950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1775150" y="3634413"/>
              <a:ext cx="231951" cy="225961"/>
            </a:xfrm>
            <a:prstGeom prst="rect">
              <a:avLst/>
            </a:prstGeom>
          </p:spPr>
        </p:pic>
        <p:sp>
          <p:nvSpPr>
            <p:cNvPr id="250" name="object 250"/>
            <p:cNvSpPr/>
            <p:nvPr/>
          </p:nvSpPr>
          <p:spPr>
            <a:xfrm>
              <a:off x="2286952" y="3628980"/>
              <a:ext cx="448945" cy="359410"/>
            </a:xfrm>
            <a:custGeom>
              <a:avLst/>
              <a:gdLst/>
              <a:ahLst/>
              <a:cxnLst/>
              <a:rect l="l" t="t" r="r" b="b"/>
              <a:pathLst>
                <a:path w="448944" h="359410">
                  <a:moveTo>
                    <a:pt x="180771" y="5816"/>
                  </a:moveTo>
                  <a:lnTo>
                    <a:pt x="0" y="5816"/>
                  </a:lnTo>
                  <a:lnTo>
                    <a:pt x="0" y="41376"/>
                  </a:lnTo>
                  <a:lnTo>
                    <a:pt x="70777" y="41376"/>
                  </a:lnTo>
                  <a:lnTo>
                    <a:pt x="70777" y="231876"/>
                  </a:lnTo>
                  <a:lnTo>
                    <a:pt x="109982" y="231876"/>
                  </a:lnTo>
                  <a:lnTo>
                    <a:pt x="109982" y="41376"/>
                  </a:lnTo>
                  <a:lnTo>
                    <a:pt x="180771" y="41376"/>
                  </a:lnTo>
                  <a:lnTo>
                    <a:pt x="180771" y="5816"/>
                  </a:lnTo>
                  <a:close/>
                </a:path>
                <a:path w="448944" h="359410">
                  <a:moveTo>
                    <a:pt x="448652" y="119786"/>
                  </a:moveTo>
                  <a:lnTo>
                    <a:pt x="441236" y="74523"/>
                  </a:lnTo>
                  <a:lnTo>
                    <a:pt x="418985" y="35661"/>
                  </a:lnTo>
                  <a:lnTo>
                    <a:pt x="408368" y="25412"/>
                  </a:lnTo>
                  <a:lnTo>
                    <a:pt x="408368" y="119786"/>
                  </a:lnTo>
                  <a:lnTo>
                    <a:pt x="407136" y="136245"/>
                  </a:lnTo>
                  <a:lnTo>
                    <a:pt x="388226" y="178854"/>
                  </a:lnTo>
                  <a:lnTo>
                    <a:pt x="350647" y="201574"/>
                  </a:lnTo>
                  <a:lnTo>
                    <a:pt x="334860" y="203085"/>
                  </a:lnTo>
                  <a:lnTo>
                    <a:pt x="318782" y="201574"/>
                  </a:lnTo>
                  <a:lnTo>
                    <a:pt x="280136" y="178854"/>
                  </a:lnTo>
                  <a:lnTo>
                    <a:pt x="260565" y="136550"/>
                  </a:lnTo>
                  <a:lnTo>
                    <a:pt x="260477" y="136245"/>
                  </a:lnTo>
                  <a:lnTo>
                    <a:pt x="259219" y="119786"/>
                  </a:lnTo>
                  <a:lnTo>
                    <a:pt x="259168" y="119240"/>
                  </a:lnTo>
                  <a:lnTo>
                    <a:pt x="260578" y="101206"/>
                  </a:lnTo>
                  <a:lnTo>
                    <a:pt x="260604" y="100901"/>
                  </a:lnTo>
                  <a:lnTo>
                    <a:pt x="264858" y="84670"/>
                  </a:lnTo>
                  <a:lnTo>
                    <a:pt x="264883" y="84531"/>
                  </a:lnTo>
                  <a:lnTo>
                    <a:pt x="293878" y="47701"/>
                  </a:lnTo>
                  <a:lnTo>
                    <a:pt x="317639" y="37033"/>
                  </a:lnTo>
                  <a:lnTo>
                    <a:pt x="320014" y="36271"/>
                  </a:lnTo>
                  <a:lnTo>
                    <a:pt x="334314" y="34836"/>
                  </a:lnTo>
                  <a:lnTo>
                    <a:pt x="348576" y="36271"/>
                  </a:lnTo>
                  <a:lnTo>
                    <a:pt x="361950" y="40563"/>
                  </a:lnTo>
                  <a:lnTo>
                    <a:pt x="395808" y="70167"/>
                  </a:lnTo>
                  <a:lnTo>
                    <a:pt x="408330" y="119240"/>
                  </a:lnTo>
                  <a:lnTo>
                    <a:pt x="408368" y="119786"/>
                  </a:lnTo>
                  <a:lnTo>
                    <a:pt x="408368" y="25412"/>
                  </a:lnTo>
                  <a:lnTo>
                    <a:pt x="402831" y="20053"/>
                  </a:lnTo>
                  <a:lnTo>
                    <a:pt x="384060" y="8915"/>
                  </a:lnTo>
                  <a:lnTo>
                    <a:pt x="362953" y="2311"/>
                  </a:lnTo>
                  <a:lnTo>
                    <a:pt x="363588" y="2311"/>
                  </a:lnTo>
                  <a:lnTo>
                    <a:pt x="338670" y="0"/>
                  </a:lnTo>
                  <a:lnTo>
                    <a:pt x="316077" y="2311"/>
                  </a:lnTo>
                  <a:lnTo>
                    <a:pt x="295656" y="9258"/>
                  </a:lnTo>
                  <a:lnTo>
                    <a:pt x="277418" y="20828"/>
                  </a:lnTo>
                  <a:lnTo>
                    <a:pt x="261353" y="37033"/>
                  </a:lnTo>
                  <a:lnTo>
                    <a:pt x="261353" y="5435"/>
                  </a:lnTo>
                  <a:lnTo>
                    <a:pt x="222148" y="5435"/>
                  </a:lnTo>
                  <a:lnTo>
                    <a:pt x="222148" y="358813"/>
                  </a:lnTo>
                  <a:lnTo>
                    <a:pt x="261353" y="358813"/>
                  </a:lnTo>
                  <a:lnTo>
                    <a:pt x="261353" y="199821"/>
                  </a:lnTo>
                  <a:lnTo>
                    <a:pt x="277317" y="216496"/>
                  </a:lnTo>
                  <a:lnTo>
                    <a:pt x="295795" y="228409"/>
                  </a:lnTo>
                  <a:lnTo>
                    <a:pt x="316788" y="235546"/>
                  </a:lnTo>
                  <a:lnTo>
                    <a:pt x="340309" y="237934"/>
                  </a:lnTo>
                  <a:lnTo>
                    <a:pt x="363816" y="235775"/>
                  </a:lnTo>
                  <a:lnTo>
                    <a:pt x="384822" y="229298"/>
                  </a:lnTo>
                  <a:lnTo>
                    <a:pt x="403301" y="218490"/>
                  </a:lnTo>
                  <a:lnTo>
                    <a:pt x="419265" y="203352"/>
                  </a:lnTo>
                  <a:lnTo>
                    <a:pt x="419442" y="203085"/>
                  </a:lnTo>
                  <a:lnTo>
                    <a:pt x="432130" y="185166"/>
                  </a:lnTo>
                  <a:lnTo>
                    <a:pt x="441312" y="165176"/>
                  </a:lnTo>
                  <a:lnTo>
                    <a:pt x="446824" y="143383"/>
                  </a:lnTo>
                  <a:lnTo>
                    <a:pt x="448652" y="119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1" name="object 251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2781339" y="3628957"/>
              <a:ext cx="216160" cy="237940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3043237" y="3628957"/>
              <a:ext cx="216160" cy="237940"/>
            </a:xfrm>
            <a:prstGeom prst="rect">
              <a:avLst/>
            </a:prstGeom>
          </p:spPr>
        </p:pic>
        <p:sp>
          <p:nvSpPr>
            <p:cNvPr id="253" name="object 253"/>
            <p:cNvSpPr/>
            <p:nvPr/>
          </p:nvSpPr>
          <p:spPr>
            <a:xfrm>
              <a:off x="1444117" y="3807008"/>
              <a:ext cx="1932305" cy="834390"/>
            </a:xfrm>
            <a:custGeom>
              <a:avLst/>
              <a:gdLst/>
              <a:ahLst/>
              <a:cxnLst/>
              <a:rect l="l" t="t" r="r" b="b"/>
              <a:pathLst>
                <a:path w="1932304" h="834389">
                  <a:moveTo>
                    <a:pt x="133946" y="480695"/>
                  </a:moveTo>
                  <a:lnTo>
                    <a:pt x="0" y="480695"/>
                  </a:lnTo>
                  <a:lnTo>
                    <a:pt x="0" y="516255"/>
                  </a:lnTo>
                  <a:lnTo>
                    <a:pt x="0" y="706755"/>
                  </a:lnTo>
                  <a:lnTo>
                    <a:pt x="39204" y="706755"/>
                  </a:lnTo>
                  <a:lnTo>
                    <a:pt x="39204" y="516255"/>
                  </a:lnTo>
                  <a:lnTo>
                    <a:pt x="133946" y="516255"/>
                  </a:lnTo>
                  <a:lnTo>
                    <a:pt x="133946" y="480695"/>
                  </a:lnTo>
                  <a:close/>
                </a:path>
                <a:path w="1932304" h="834389">
                  <a:moveTo>
                    <a:pt x="399643" y="595134"/>
                  </a:moveTo>
                  <a:lnTo>
                    <a:pt x="392226" y="549871"/>
                  </a:lnTo>
                  <a:lnTo>
                    <a:pt x="369963" y="511009"/>
                  </a:lnTo>
                  <a:lnTo>
                    <a:pt x="359359" y="500773"/>
                  </a:lnTo>
                  <a:lnTo>
                    <a:pt x="359359" y="595134"/>
                  </a:lnTo>
                  <a:lnTo>
                    <a:pt x="358127" y="611593"/>
                  </a:lnTo>
                  <a:lnTo>
                    <a:pt x="339217" y="654227"/>
                  </a:lnTo>
                  <a:lnTo>
                    <a:pt x="301637" y="676922"/>
                  </a:lnTo>
                  <a:lnTo>
                    <a:pt x="285838" y="678446"/>
                  </a:lnTo>
                  <a:lnTo>
                    <a:pt x="269760" y="676922"/>
                  </a:lnTo>
                  <a:lnTo>
                    <a:pt x="264172" y="675170"/>
                  </a:lnTo>
                  <a:lnTo>
                    <a:pt x="255282" y="672388"/>
                  </a:lnTo>
                  <a:lnTo>
                    <a:pt x="242404" y="664819"/>
                  </a:lnTo>
                  <a:lnTo>
                    <a:pt x="231127" y="654227"/>
                  </a:lnTo>
                  <a:lnTo>
                    <a:pt x="221970" y="641438"/>
                  </a:lnTo>
                  <a:lnTo>
                    <a:pt x="215468" y="627329"/>
                  </a:lnTo>
                  <a:lnTo>
                    <a:pt x="215404" y="627202"/>
                  </a:lnTo>
                  <a:lnTo>
                    <a:pt x="211543" y="611898"/>
                  </a:lnTo>
                  <a:lnTo>
                    <a:pt x="211467" y="611593"/>
                  </a:lnTo>
                  <a:lnTo>
                    <a:pt x="210197" y="595134"/>
                  </a:lnTo>
                  <a:lnTo>
                    <a:pt x="210159" y="594588"/>
                  </a:lnTo>
                  <a:lnTo>
                    <a:pt x="211569" y="576554"/>
                  </a:lnTo>
                  <a:lnTo>
                    <a:pt x="211594" y="576249"/>
                  </a:lnTo>
                  <a:lnTo>
                    <a:pt x="215849" y="560019"/>
                  </a:lnTo>
                  <a:lnTo>
                    <a:pt x="215874" y="559879"/>
                  </a:lnTo>
                  <a:lnTo>
                    <a:pt x="244868" y="523062"/>
                  </a:lnTo>
                  <a:lnTo>
                    <a:pt x="268655" y="512368"/>
                  </a:lnTo>
                  <a:lnTo>
                    <a:pt x="271005" y="511619"/>
                  </a:lnTo>
                  <a:lnTo>
                    <a:pt x="285305" y="510197"/>
                  </a:lnTo>
                  <a:lnTo>
                    <a:pt x="299554" y="511619"/>
                  </a:lnTo>
                  <a:lnTo>
                    <a:pt x="312940" y="515912"/>
                  </a:lnTo>
                  <a:lnTo>
                    <a:pt x="325424" y="523062"/>
                  </a:lnTo>
                  <a:lnTo>
                    <a:pt x="337032" y="533069"/>
                  </a:lnTo>
                  <a:lnTo>
                    <a:pt x="346798" y="545515"/>
                  </a:lnTo>
                  <a:lnTo>
                    <a:pt x="353707" y="559879"/>
                  </a:lnTo>
                  <a:lnTo>
                    <a:pt x="353783" y="560019"/>
                  </a:lnTo>
                  <a:lnTo>
                    <a:pt x="357886" y="576249"/>
                  </a:lnTo>
                  <a:lnTo>
                    <a:pt x="357962" y="576554"/>
                  </a:lnTo>
                  <a:lnTo>
                    <a:pt x="359321" y="594588"/>
                  </a:lnTo>
                  <a:lnTo>
                    <a:pt x="359359" y="595134"/>
                  </a:lnTo>
                  <a:lnTo>
                    <a:pt x="359359" y="500773"/>
                  </a:lnTo>
                  <a:lnTo>
                    <a:pt x="353822" y="495414"/>
                  </a:lnTo>
                  <a:lnTo>
                    <a:pt x="335051" y="484263"/>
                  </a:lnTo>
                  <a:lnTo>
                    <a:pt x="313931" y="477659"/>
                  </a:lnTo>
                  <a:lnTo>
                    <a:pt x="314579" y="477659"/>
                  </a:lnTo>
                  <a:lnTo>
                    <a:pt x="289661" y="475348"/>
                  </a:lnTo>
                  <a:lnTo>
                    <a:pt x="267068" y="477659"/>
                  </a:lnTo>
                  <a:lnTo>
                    <a:pt x="246646" y="484606"/>
                  </a:lnTo>
                  <a:lnTo>
                    <a:pt x="228409" y="496176"/>
                  </a:lnTo>
                  <a:lnTo>
                    <a:pt x="212344" y="512368"/>
                  </a:lnTo>
                  <a:lnTo>
                    <a:pt x="212344" y="480796"/>
                  </a:lnTo>
                  <a:lnTo>
                    <a:pt x="173139" y="480796"/>
                  </a:lnTo>
                  <a:lnTo>
                    <a:pt x="173139" y="834161"/>
                  </a:lnTo>
                  <a:lnTo>
                    <a:pt x="212344" y="834161"/>
                  </a:lnTo>
                  <a:lnTo>
                    <a:pt x="212344" y="675170"/>
                  </a:lnTo>
                  <a:lnTo>
                    <a:pt x="228307" y="691845"/>
                  </a:lnTo>
                  <a:lnTo>
                    <a:pt x="246786" y="703757"/>
                  </a:lnTo>
                  <a:lnTo>
                    <a:pt x="267779" y="710907"/>
                  </a:lnTo>
                  <a:lnTo>
                    <a:pt x="291299" y="713282"/>
                  </a:lnTo>
                  <a:lnTo>
                    <a:pt x="314807" y="711123"/>
                  </a:lnTo>
                  <a:lnTo>
                    <a:pt x="354279" y="693839"/>
                  </a:lnTo>
                  <a:lnTo>
                    <a:pt x="383108" y="660527"/>
                  </a:lnTo>
                  <a:lnTo>
                    <a:pt x="397802" y="618731"/>
                  </a:lnTo>
                  <a:lnTo>
                    <a:pt x="399643" y="595134"/>
                  </a:lnTo>
                  <a:close/>
                </a:path>
                <a:path w="1932304" h="834389">
                  <a:moveTo>
                    <a:pt x="1931797" y="13068"/>
                  </a:moveTo>
                  <a:lnTo>
                    <a:pt x="1895856" y="0"/>
                  </a:lnTo>
                  <a:lnTo>
                    <a:pt x="1851215" y="125793"/>
                  </a:lnTo>
                  <a:lnTo>
                    <a:pt x="1876806" y="136131"/>
                  </a:lnTo>
                  <a:lnTo>
                    <a:pt x="1931797" y="130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4" name="object 25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1889492" y="4282361"/>
              <a:ext cx="239584" cy="237940"/>
            </a:xfrm>
            <a:prstGeom prst="rect">
              <a:avLst/>
            </a:prstGeom>
          </p:spPr>
        </p:pic>
        <p:sp>
          <p:nvSpPr>
            <p:cNvPr id="255" name="object 255"/>
            <p:cNvSpPr/>
            <p:nvPr/>
          </p:nvSpPr>
          <p:spPr>
            <a:xfrm>
              <a:off x="2162824" y="4270372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39" h="259714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6" name="object 256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2498217" y="4287796"/>
              <a:ext cx="166612" cy="225961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2724712" y="4282361"/>
              <a:ext cx="216160" cy="237929"/>
            </a:xfrm>
            <a:prstGeom prst="rect">
              <a:avLst/>
            </a:prstGeom>
          </p:spPr>
        </p:pic>
        <p:sp>
          <p:nvSpPr>
            <p:cNvPr id="258" name="object 258"/>
            <p:cNvSpPr/>
            <p:nvPr/>
          </p:nvSpPr>
          <p:spPr>
            <a:xfrm>
              <a:off x="2976809" y="4460398"/>
              <a:ext cx="80645" cy="136525"/>
            </a:xfrm>
            <a:custGeom>
              <a:avLst/>
              <a:gdLst/>
              <a:ahLst/>
              <a:cxnLst/>
              <a:rect l="l" t="t" r="r" b="b"/>
              <a:pathLst>
                <a:path w="80644" h="136525">
                  <a:moveTo>
                    <a:pt x="44647" y="0"/>
                  </a:moveTo>
                  <a:lnTo>
                    <a:pt x="0" y="125776"/>
                  </a:lnTo>
                  <a:lnTo>
                    <a:pt x="25590" y="136121"/>
                  </a:lnTo>
                  <a:lnTo>
                    <a:pt x="80583" y="13067"/>
                  </a:lnTo>
                  <a:lnTo>
                    <a:pt x="446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9" name="object 259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429956" y="4935734"/>
              <a:ext cx="226516" cy="237929"/>
            </a:xfrm>
            <a:prstGeom prst="rect">
              <a:avLst/>
            </a:prstGeom>
          </p:spPr>
        </p:pic>
        <p:sp>
          <p:nvSpPr>
            <p:cNvPr id="260" name="object 260"/>
            <p:cNvSpPr/>
            <p:nvPr/>
          </p:nvSpPr>
          <p:spPr>
            <a:xfrm>
              <a:off x="1730502" y="4935746"/>
              <a:ext cx="400050" cy="359410"/>
            </a:xfrm>
            <a:custGeom>
              <a:avLst/>
              <a:gdLst/>
              <a:ahLst/>
              <a:cxnLst/>
              <a:rect l="l" t="t" r="r" b="b"/>
              <a:pathLst>
                <a:path w="400050" h="359410">
                  <a:moveTo>
                    <a:pt x="133946" y="5346"/>
                  </a:moveTo>
                  <a:lnTo>
                    <a:pt x="0" y="5346"/>
                  </a:lnTo>
                  <a:lnTo>
                    <a:pt x="0" y="40906"/>
                  </a:lnTo>
                  <a:lnTo>
                    <a:pt x="0" y="231406"/>
                  </a:lnTo>
                  <a:lnTo>
                    <a:pt x="39204" y="231406"/>
                  </a:lnTo>
                  <a:lnTo>
                    <a:pt x="39204" y="40906"/>
                  </a:lnTo>
                  <a:lnTo>
                    <a:pt x="133946" y="40906"/>
                  </a:lnTo>
                  <a:lnTo>
                    <a:pt x="133946" y="5346"/>
                  </a:lnTo>
                  <a:close/>
                </a:path>
                <a:path w="400050" h="359410">
                  <a:moveTo>
                    <a:pt x="399643" y="119786"/>
                  </a:moveTo>
                  <a:lnTo>
                    <a:pt x="392226" y="74523"/>
                  </a:lnTo>
                  <a:lnTo>
                    <a:pt x="369976" y="35661"/>
                  </a:lnTo>
                  <a:lnTo>
                    <a:pt x="359359" y="25412"/>
                  </a:lnTo>
                  <a:lnTo>
                    <a:pt x="359359" y="119786"/>
                  </a:lnTo>
                  <a:lnTo>
                    <a:pt x="358127" y="136232"/>
                  </a:lnTo>
                  <a:lnTo>
                    <a:pt x="339217" y="178866"/>
                  </a:lnTo>
                  <a:lnTo>
                    <a:pt x="301637" y="201574"/>
                  </a:lnTo>
                  <a:lnTo>
                    <a:pt x="285851" y="203085"/>
                  </a:lnTo>
                  <a:lnTo>
                    <a:pt x="269773" y="201574"/>
                  </a:lnTo>
                  <a:lnTo>
                    <a:pt x="231127" y="178866"/>
                  </a:lnTo>
                  <a:lnTo>
                    <a:pt x="211556" y="136537"/>
                  </a:lnTo>
                  <a:lnTo>
                    <a:pt x="210210" y="119786"/>
                  </a:lnTo>
                  <a:lnTo>
                    <a:pt x="210159" y="119240"/>
                  </a:lnTo>
                  <a:lnTo>
                    <a:pt x="223012" y="70167"/>
                  </a:lnTo>
                  <a:lnTo>
                    <a:pt x="257530" y="40563"/>
                  </a:lnTo>
                  <a:lnTo>
                    <a:pt x="285305" y="34836"/>
                  </a:lnTo>
                  <a:lnTo>
                    <a:pt x="299567" y="36271"/>
                  </a:lnTo>
                  <a:lnTo>
                    <a:pt x="337045" y="57708"/>
                  </a:lnTo>
                  <a:lnTo>
                    <a:pt x="353720" y="84531"/>
                  </a:lnTo>
                  <a:lnTo>
                    <a:pt x="353783" y="84658"/>
                  </a:lnTo>
                  <a:lnTo>
                    <a:pt x="357886" y="100901"/>
                  </a:lnTo>
                  <a:lnTo>
                    <a:pt x="357974" y="101206"/>
                  </a:lnTo>
                  <a:lnTo>
                    <a:pt x="359321" y="119240"/>
                  </a:lnTo>
                  <a:lnTo>
                    <a:pt x="359359" y="119786"/>
                  </a:lnTo>
                  <a:lnTo>
                    <a:pt x="359359" y="25412"/>
                  </a:lnTo>
                  <a:lnTo>
                    <a:pt x="353822" y="20053"/>
                  </a:lnTo>
                  <a:lnTo>
                    <a:pt x="335064" y="8915"/>
                  </a:lnTo>
                  <a:lnTo>
                    <a:pt x="313944" y="2311"/>
                  </a:lnTo>
                  <a:lnTo>
                    <a:pt x="314579" y="2311"/>
                  </a:lnTo>
                  <a:lnTo>
                    <a:pt x="289661" y="0"/>
                  </a:lnTo>
                  <a:lnTo>
                    <a:pt x="267068" y="2311"/>
                  </a:lnTo>
                  <a:lnTo>
                    <a:pt x="246646" y="9245"/>
                  </a:lnTo>
                  <a:lnTo>
                    <a:pt x="228409" y="20828"/>
                  </a:lnTo>
                  <a:lnTo>
                    <a:pt x="212344" y="37020"/>
                  </a:lnTo>
                  <a:lnTo>
                    <a:pt x="212344" y="5435"/>
                  </a:lnTo>
                  <a:lnTo>
                    <a:pt x="173139" y="5435"/>
                  </a:lnTo>
                  <a:lnTo>
                    <a:pt x="173139" y="358813"/>
                  </a:lnTo>
                  <a:lnTo>
                    <a:pt x="212344" y="358813"/>
                  </a:lnTo>
                  <a:lnTo>
                    <a:pt x="212344" y="199821"/>
                  </a:lnTo>
                  <a:lnTo>
                    <a:pt x="228307" y="216496"/>
                  </a:lnTo>
                  <a:lnTo>
                    <a:pt x="246786" y="228409"/>
                  </a:lnTo>
                  <a:lnTo>
                    <a:pt x="267779" y="235546"/>
                  </a:lnTo>
                  <a:lnTo>
                    <a:pt x="291299" y="237934"/>
                  </a:lnTo>
                  <a:lnTo>
                    <a:pt x="314820" y="235775"/>
                  </a:lnTo>
                  <a:lnTo>
                    <a:pt x="335813" y="229298"/>
                  </a:lnTo>
                  <a:lnTo>
                    <a:pt x="354291" y="218490"/>
                  </a:lnTo>
                  <a:lnTo>
                    <a:pt x="370255" y="203365"/>
                  </a:lnTo>
                  <a:lnTo>
                    <a:pt x="370446" y="203085"/>
                  </a:lnTo>
                  <a:lnTo>
                    <a:pt x="383120" y="185166"/>
                  </a:lnTo>
                  <a:lnTo>
                    <a:pt x="392303" y="165176"/>
                  </a:lnTo>
                  <a:lnTo>
                    <a:pt x="397814" y="143383"/>
                  </a:lnTo>
                  <a:lnTo>
                    <a:pt x="399643" y="119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1" name="object 261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2175891" y="4935734"/>
              <a:ext cx="216160" cy="237929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2437779" y="4935734"/>
              <a:ext cx="192748" cy="237940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2676264" y="4935734"/>
              <a:ext cx="192748" cy="237940"/>
            </a:xfrm>
            <a:prstGeom prst="rect">
              <a:avLst/>
            </a:prstGeom>
          </p:spPr>
        </p:pic>
        <p:sp>
          <p:nvSpPr>
            <p:cNvPr id="264" name="object 264"/>
            <p:cNvSpPr/>
            <p:nvPr/>
          </p:nvSpPr>
          <p:spPr>
            <a:xfrm>
              <a:off x="2928905" y="4923745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96782" y="4941168"/>
              <a:ext cx="174235" cy="225961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3430892" y="4941093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7" name="object 267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3675919" y="4935734"/>
              <a:ext cx="216160" cy="237929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3937817" y="4935734"/>
              <a:ext cx="216160" cy="237929"/>
            </a:xfrm>
            <a:prstGeom prst="rect">
              <a:avLst/>
            </a:prstGeom>
          </p:spPr>
        </p:pic>
        <p:sp>
          <p:nvSpPr>
            <p:cNvPr id="269" name="object 269"/>
            <p:cNvSpPr/>
            <p:nvPr/>
          </p:nvSpPr>
          <p:spPr>
            <a:xfrm>
              <a:off x="4189904" y="5113781"/>
              <a:ext cx="80645" cy="136525"/>
            </a:xfrm>
            <a:custGeom>
              <a:avLst/>
              <a:gdLst/>
              <a:ahLst/>
              <a:cxnLst/>
              <a:rect l="l" t="t" r="r" b="b"/>
              <a:pathLst>
                <a:path w="80645" h="136525">
                  <a:moveTo>
                    <a:pt x="44647" y="0"/>
                  </a:moveTo>
                  <a:lnTo>
                    <a:pt x="0" y="125776"/>
                  </a:lnTo>
                  <a:lnTo>
                    <a:pt x="25590" y="136121"/>
                  </a:lnTo>
                  <a:lnTo>
                    <a:pt x="80583" y="13067"/>
                  </a:lnTo>
                  <a:lnTo>
                    <a:pt x="446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0" name="object 270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1429956" y="5589128"/>
              <a:ext cx="184580" cy="237929"/>
            </a:xfrm>
            <a:prstGeom prst="rect">
              <a:avLst/>
            </a:prstGeom>
          </p:spPr>
        </p:pic>
        <p:sp>
          <p:nvSpPr>
            <p:cNvPr id="271" name="object 271"/>
            <p:cNvSpPr/>
            <p:nvPr/>
          </p:nvSpPr>
          <p:spPr>
            <a:xfrm>
              <a:off x="1648295" y="5577139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39" h="259714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1976065" y="5589117"/>
              <a:ext cx="239584" cy="237940"/>
            </a:xfrm>
            <a:prstGeom prst="rect">
              <a:avLst/>
            </a:prstGeom>
          </p:spPr>
        </p:pic>
        <p:sp>
          <p:nvSpPr>
            <p:cNvPr id="273" name="object 273"/>
            <p:cNvSpPr/>
            <p:nvPr/>
          </p:nvSpPr>
          <p:spPr>
            <a:xfrm>
              <a:off x="2275509" y="5577147"/>
              <a:ext cx="452120" cy="303530"/>
            </a:xfrm>
            <a:custGeom>
              <a:avLst/>
              <a:gdLst/>
              <a:ahLst/>
              <a:cxnLst/>
              <a:rect l="l" t="t" r="r" b="b"/>
              <a:pathLst>
                <a:path w="452119" h="303529">
                  <a:moveTo>
                    <a:pt x="216712" y="207822"/>
                  </a:moveTo>
                  <a:lnTo>
                    <a:pt x="179692" y="207822"/>
                  </a:lnTo>
                  <a:lnTo>
                    <a:pt x="179692" y="17322"/>
                  </a:lnTo>
                  <a:lnTo>
                    <a:pt x="140487" y="17322"/>
                  </a:lnTo>
                  <a:lnTo>
                    <a:pt x="140487" y="207822"/>
                  </a:lnTo>
                  <a:lnTo>
                    <a:pt x="39204" y="20782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207822"/>
                  </a:lnTo>
                  <a:lnTo>
                    <a:pt x="0" y="243382"/>
                  </a:lnTo>
                  <a:lnTo>
                    <a:pt x="180771" y="243382"/>
                  </a:lnTo>
                  <a:lnTo>
                    <a:pt x="180771" y="303072"/>
                  </a:lnTo>
                  <a:lnTo>
                    <a:pt x="216712" y="303072"/>
                  </a:lnTo>
                  <a:lnTo>
                    <a:pt x="216712" y="243382"/>
                  </a:lnTo>
                  <a:lnTo>
                    <a:pt x="216712" y="207822"/>
                  </a:lnTo>
                  <a:close/>
                </a:path>
                <a:path w="452119" h="303529">
                  <a:moveTo>
                    <a:pt x="451929" y="0"/>
                  </a:moveTo>
                  <a:lnTo>
                    <a:pt x="297294" y="166611"/>
                  </a:lnTo>
                  <a:lnTo>
                    <a:pt x="297294" y="17424"/>
                  </a:lnTo>
                  <a:lnTo>
                    <a:pt x="258089" y="17424"/>
                  </a:lnTo>
                  <a:lnTo>
                    <a:pt x="258089" y="259168"/>
                  </a:lnTo>
                  <a:lnTo>
                    <a:pt x="412724" y="92557"/>
                  </a:lnTo>
                  <a:lnTo>
                    <a:pt x="412724" y="243382"/>
                  </a:lnTo>
                  <a:lnTo>
                    <a:pt x="451929" y="243382"/>
                  </a:lnTo>
                  <a:lnTo>
                    <a:pt x="4519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4" name="object 274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2787318" y="5589117"/>
              <a:ext cx="239584" cy="237940"/>
            </a:xfrm>
            <a:prstGeom prst="rect">
              <a:avLst/>
            </a:prstGeom>
          </p:spPr>
        </p:pic>
        <p:sp>
          <p:nvSpPr>
            <p:cNvPr id="275" name="object 275"/>
            <p:cNvSpPr/>
            <p:nvPr/>
          </p:nvSpPr>
          <p:spPr>
            <a:xfrm>
              <a:off x="3086773" y="5594470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6" name="object 276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3331794" y="5589128"/>
              <a:ext cx="226516" cy="237929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3599681" y="5594562"/>
              <a:ext cx="203637" cy="227050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3877368" y="5594562"/>
              <a:ext cx="165513" cy="225961"/>
            </a:xfrm>
            <a:prstGeom prst="rect">
              <a:avLst/>
            </a:prstGeom>
          </p:spPr>
        </p:pic>
        <p:sp>
          <p:nvSpPr>
            <p:cNvPr id="279" name="object 279"/>
            <p:cNvSpPr/>
            <p:nvPr/>
          </p:nvSpPr>
          <p:spPr>
            <a:xfrm>
              <a:off x="4095153" y="5594470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0" name="object 280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4340171" y="5589128"/>
              <a:ext cx="216160" cy="23792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4602069" y="5589128"/>
              <a:ext cx="216160" cy="237929"/>
            </a:xfrm>
            <a:prstGeom prst="rect">
              <a:avLst/>
            </a:prstGeom>
          </p:spPr>
        </p:pic>
        <p:sp>
          <p:nvSpPr>
            <p:cNvPr id="282" name="object 282"/>
            <p:cNvSpPr/>
            <p:nvPr/>
          </p:nvSpPr>
          <p:spPr>
            <a:xfrm>
              <a:off x="1002004" y="5771521"/>
              <a:ext cx="3928745" cy="1258570"/>
            </a:xfrm>
            <a:custGeom>
              <a:avLst/>
              <a:gdLst/>
              <a:ahLst/>
              <a:cxnLst/>
              <a:rect l="l" t="t" r="r" b="b"/>
              <a:pathLst>
                <a:path w="3928745" h="1258570">
                  <a:moveTo>
                    <a:pt x="398551" y="1242720"/>
                  </a:moveTo>
                  <a:lnTo>
                    <a:pt x="341922" y="858862"/>
                  </a:lnTo>
                  <a:lnTo>
                    <a:pt x="199821" y="1165948"/>
                  </a:lnTo>
                  <a:lnTo>
                    <a:pt x="60426" y="859409"/>
                  </a:lnTo>
                  <a:lnTo>
                    <a:pt x="0" y="1242720"/>
                  </a:lnTo>
                  <a:lnTo>
                    <a:pt x="41363" y="1242720"/>
                  </a:lnTo>
                  <a:lnTo>
                    <a:pt x="77317" y="990079"/>
                  </a:lnTo>
                  <a:lnTo>
                    <a:pt x="199263" y="1257973"/>
                  </a:lnTo>
                  <a:lnTo>
                    <a:pt x="322872" y="990079"/>
                  </a:lnTo>
                  <a:lnTo>
                    <a:pt x="357162" y="1242720"/>
                  </a:lnTo>
                  <a:lnTo>
                    <a:pt x="398551" y="1242720"/>
                  </a:lnTo>
                  <a:close/>
                </a:path>
                <a:path w="3928745" h="1258570">
                  <a:moveTo>
                    <a:pt x="3928389" y="19964"/>
                  </a:moveTo>
                  <a:lnTo>
                    <a:pt x="3925646" y="13614"/>
                  </a:lnTo>
                  <a:lnTo>
                    <a:pt x="3914762" y="2730"/>
                  </a:lnTo>
                  <a:lnTo>
                    <a:pt x="3908412" y="0"/>
                  </a:lnTo>
                  <a:lnTo>
                    <a:pt x="3893896" y="0"/>
                  </a:lnTo>
                  <a:lnTo>
                    <a:pt x="3887546" y="2730"/>
                  </a:lnTo>
                  <a:lnTo>
                    <a:pt x="3876649" y="13614"/>
                  </a:lnTo>
                  <a:lnTo>
                    <a:pt x="3873931" y="19964"/>
                  </a:lnTo>
                  <a:lnTo>
                    <a:pt x="3873931" y="34493"/>
                  </a:lnTo>
                  <a:lnTo>
                    <a:pt x="3876649" y="40830"/>
                  </a:lnTo>
                  <a:lnTo>
                    <a:pt x="3882098" y="46291"/>
                  </a:lnTo>
                  <a:lnTo>
                    <a:pt x="3887546" y="51727"/>
                  </a:lnTo>
                  <a:lnTo>
                    <a:pt x="3893896" y="54444"/>
                  </a:lnTo>
                  <a:lnTo>
                    <a:pt x="3908412" y="54444"/>
                  </a:lnTo>
                  <a:lnTo>
                    <a:pt x="3914762" y="51727"/>
                  </a:lnTo>
                  <a:lnTo>
                    <a:pt x="3925646" y="40830"/>
                  </a:lnTo>
                  <a:lnTo>
                    <a:pt x="3928389" y="34493"/>
                  </a:lnTo>
                  <a:lnTo>
                    <a:pt x="3928389" y="19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3" name="object 283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1474614" y="6788274"/>
              <a:ext cx="231951" cy="225961"/>
            </a:xfrm>
            <a:prstGeom prst="rect">
              <a:avLst/>
            </a:prstGeom>
          </p:spPr>
        </p:pic>
        <p:sp>
          <p:nvSpPr>
            <p:cNvPr id="284" name="object 284"/>
            <p:cNvSpPr/>
            <p:nvPr/>
          </p:nvSpPr>
          <p:spPr>
            <a:xfrm>
              <a:off x="1907463" y="6788181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5" name="object 285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2152478" y="6782819"/>
              <a:ext cx="226516" cy="237940"/>
            </a:xfrm>
            <a:prstGeom prst="rect">
              <a:avLst/>
            </a:prstGeom>
          </p:spPr>
        </p:pic>
        <p:sp>
          <p:nvSpPr>
            <p:cNvPr id="286" name="object 286"/>
            <p:cNvSpPr/>
            <p:nvPr/>
          </p:nvSpPr>
          <p:spPr>
            <a:xfrm>
              <a:off x="2420366" y="6788274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5" h="353695">
                  <a:moveTo>
                    <a:pt x="241751" y="0"/>
                  </a:moveTo>
                  <a:lnTo>
                    <a:pt x="198192" y="0"/>
                  </a:lnTo>
                  <a:lnTo>
                    <a:pt x="124687" y="161712"/>
                  </a:lnTo>
                  <a:lnTo>
                    <a:pt x="44647" y="0"/>
                  </a:lnTo>
                  <a:lnTo>
                    <a:pt x="0" y="0"/>
                  </a:lnTo>
                  <a:lnTo>
                    <a:pt x="103996" y="204726"/>
                  </a:lnTo>
                  <a:lnTo>
                    <a:pt x="31035" y="353371"/>
                  </a:lnTo>
                  <a:lnTo>
                    <a:pt x="74594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7" name="object 287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696964" y="6788274"/>
              <a:ext cx="166612" cy="225961"/>
            </a:xfrm>
            <a:prstGeom prst="rect">
              <a:avLst/>
            </a:prstGeom>
          </p:spPr>
        </p:pic>
        <p:sp>
          <p:nvSpPr>
            <p:cNvPr id="288" name="object 288"/>
            <p:cNvSpPr/>
            <p:nvPr/>
          </p:nvSpPr>
          <p:spPr>
            <a:xfrm>
              <a:off x="2937627" y="6770851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73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9" name="object 289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3172835" y="6788274"/>
              <a:ext cx="203637" cy="227050"/>
            </a:xfrm>
            <a:prstGeom prst="rect">
              <a:avLst/>
            </a:prstGeom>
          </p:spPr>
        </p:pic>
        <p:sp>
          <p:nvSpPr>
            <p:cNvPr id="290" name="object 290"/>
            <p:cNvSpPr/>
            <p:nvPr/>
          </p:nvSpPr>
          <p:spPr>
            <a:xfrm>
              <a:off x="3450512" y="6770851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73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1" name="object 29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3704232" y="6782819"/>
              <a:ext cx="192748" cy="237950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3956874" y="6788274"/>
              <a:ext cx="165513" cy="225961"/>
            </a:xfrm>
            <a:prstGeom prst="rect">
              <a:avLst/>
            </a:prstGeom>
          </p:spPr>
        </p:pic>
        <p:sp>
          <p:nvSpPr>
            <p:cNvPr id="293" name="object 293"/>
            <p:cNvSpPr/>
            <p:nvPr/>
          </p:nvSpPr>
          <p:spPr>
            <a:xfrm>
              <a:off x="1520812" y="6782822"/>
              <a:ext cx="2706370" cy="1207770"/>
            </a:xfrm>
            <a:custGeom>
              <a:avLst/>
              <a:gdLst/>
              <a:ahLst/>
              <a:cxnLst/>
              <a:rect l="l" t="t" r="r" b="b"/>
              <a:pathLst>
                <a:path w="2706370" h="1207770">
                  <a:moveTo>
                    <a:pt x="241744" y="853871"/>
                  </a:moveTo>
                  <a:lnTo>
                    <a:pt x="198183" y="853871"/>
                  </a:lnTo>
                  <a:lnTo>
                    <a:pt x="124675" y="1015580"/>
                  </a:lnTo>
                  <a:lnTo>
                    <a:pt x="44640" y="853871"/>
                  </a:lnTo>
                  <a:lnTo>
                    <a:pt x="0" y="853871"/>
                  </a:lnTo>
                  <a:lnTo>
                    <a:pt x="103987" y="1058595"/>
                  </a:lnTo>
                  <a:lnTo>
                    <a:pt x="31026" y="1207249"/>
                  </a:lnTo>
                  <a:lnTo>
                    <a:pt x="74587" y="1207249"/>
                  </a:lnTo>
                  <a:lnTo>
                    <a:pt x="241744" y="853871"/>
                  </a:lnTo>
                  <a:close/>
                </a:path>
                <a:path w="2706370" h="1207770">
                  <a:moveTo>
                    <a:pt x="464985" y="853871"/>
                  </a:moveTo>
                  <a:lnTo>
                    <a:pt x="283121" y="853871"/>
                  </a:lnTo>
                  <a:lnTo>
                    <a:pt x="283121" y="889431"/>
                  </a:lnTo>
                  <a:lnTo>
                    <a:pt x="283121" y="1079931"/>
                  </a:lnTo>
                  <a:lnTo>
                    <a:pt x="322326" y="1079931"/>
                  </a:lnTo>
                  <a:lnTo>
                    <a:pt x="322326" y="889431"/>
                  </a:lnTo>
                  <a:lnTo>
                    <a:pt x="425780" y="889431"/>
                  </a:lnTo>
                  <a:lnTo>
                    <a:pt x="425780" y="1079931"/>
                  </a:lnTo>
                  <a:lnTo>
                    <a:pt x="464985" y="1079931"/>
                  </a:lnTo>
                  <a:lnTo>
                    <a:pt x="464985" y="889431"/>
                  </a:lnTo>
                  <a:lnTo>
                    <a:pt x="464985" y="853871"/>
                  </a:lnTo>
                  <a:close/>
                </a:path>
                <a:path w="2706370" h="1207770">
                  <a:moveTo>
                    <a:pt x="2706116" y="202387"/>
                  </a:moveTo>
                  <a:lnTo>
                    <a:pt x="2703385" y="196024"/>
                  </a:lnTo>
                  <a:lnTo>
                    <a:pt x="2692501" y="185140"/>
                  </a:lnTo>
                  <a:lnTo>
                    <a:pt x="2686151" y="182410"/>
                  </a:lnTo>
                  <a:lnTo>
                    <a:pt x="2671635" y="182410"/>
                  </a:lnTo>
                  <a:lnTo>
                    <a:pt x="2665285" y="185140"/>
                  </a:lnTo>
                  <a:lnTo>
                    <a:pt x="2654389" y="196024"/>
                  </a:lnTo>
                  <a:lnTo>
                    <a:pt x="2651671" y="202387"/>
                  </a:lnTo>
                  <a:lnTo>
                    <a:pt x="2651671" y="216903"/>
                  </a:lnTo>
                  <a:lnTo>
                    <a:pt x="2654389" y="223240"/>
                  </a:lnTo>
                  <a:lnTo>
                    <a:pt x="2665285" y="234137"/>
                  </a:lnTo>
                  <a:lnTo>
                    <a:pt x="2671635" y="236855"/>
                  </a:lnTo>
                  <a:lnTo>
                    <a:pt x="2686151" y="236855"/>
                  </a:lnTo>
                  <a:lnTo>
                    <a:pt x="2692501" y="234137"/>
                  </a:lnTo>
                  <a:lnTo>
                    <a:pt x="2703385" y="223240"/>
                  </a:lnTo>
                  <a:lnTo>
                    <a:pt x="2706116" y="216903"/>
                  </a:lnTo>
                  <a:lnTo>
                    <a:pt x="2706116" y="202387"/>
                  </a:lnTo>
                  <a:close/>
                </a:path>
                <a:path w="2706370" h="1207770">
                  <a:moveTo>
                    <a:pt x="2706116" y="19977"/>
                  </a:moveTo>
                  <a:lnTo>
                    <a:pt x="2703385" y="13627"/>
                  </a:lnTo>
                  <a:lnTo>
                    <a:pt x="2692501" y="2730"/>
                  </a:lnTo>
                  <a:lnTo>
                    <a:pt x="2686151" y="0"/>
                  </a:lnTo>
                  <a:lnTo>
                    <a:pt x="2671635" y="0"/>
                  </a:lnTo>
                  <a:lnTo>
                    <a:pt x="2665285" y="2730"/>
                  </a:lnTo>
                  <a:lnTo>
                    <a:pt x="2654389" y="13627"/>
                  </a:lnTo>
                  <a:lnTo>
                    <a:pt x="2651671" y="19977"/>
                  </a:lnTo>
                  <a:lnTo>
                    <a:pt x="2651671" y="34505"/>
                  </a:lnTo>
                  <a:lnTo>
                    <a:pt x="2654389" y="40855"/>
                  </a:lnTo>
                  <a:lnTo>
                    <a:pt x="2665285" y="51739"/>
                  </a:lnTo>
                  <a:lnTo>
                    <a:pt x="2671635" y="54457"/>
                  </a:lnTo>
                  <a:lnTo>
                    <a:pt x="2686151" y="54457"/>
                  </a:lnTo>
                  <a:lnTo>
                    <a:pt x="2692501" y="51739"/>
                  </a:lnTo>
                  <a:lnTo>
                    <a:pt x="2703385" y="40855"/>
                  </a:lnTo>
                  <a:lnTo>
                    <a:pt x="2706116" y="34505"/>
                  </a:lnTo>
                  <a:lnTo>
                    <a:pt x="2706116" y="199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4" name="object 294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045686" y="7631244"/>
              <a:ext cx="226516" cy="237940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2346242" y="7636688"/>
              <a:ext cx="190570" cy="225961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2561848" y="7631244"/>
              <a:ext cx="239584" cy="23794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2861315" y="7636688"/>
              <a:ext cx="174235" cy="225961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3095434" y="7636688"/>
              <a:ext cx="231951" cy="225961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3401435" y="7636688"/>
              <a:ext cx="174235" cy="225961"/>
            </a:xfrm>
            <a:prstGeom prst="rect">
              <a:avLst/>
            </a:prstGeom>
          </p:spPr>
        </p:pic>
        <p:pic>
          <p:nvPicPr>
            <p:cNvPr id="300" name="object 300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3621387" y="7631244"/>
              <a:ext cx="226516" cy="237940"/>
            </a:xfrm>
            <a:prstGeom prst="rect">
              <a:avLst/>
            </a:prstGeom>
          </p:spPr>
        </p:pic>
        <p:sp>
          <p:nvSpPr>
            <p:cNvPr id="301" name="object 301"/>
            <p:cNvSpPr/>
            <p:nvPr/>
          </p:nvSpPr>
          <p:spPr>
            <a:xfrm>
              <a:off x="3889273" y="7637074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59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59" y="35560"/>
                  </a:lnTo>
                  <a:lnTo>
                    <a:pt x="1807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2" name="object 302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4111424" y="7636688"/>
              <a:ext cx="165513" cy="225961"/>
            </a:xfrm>
            <a:prstGeom prst="rect">
              <a:avLst/>
            </a:prstGeom>
          </p:spPr>
        </p:pic>
        <p:pic>
          <p:nvPicPr>
            <p:cNvPr id="303" name="object 303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4441916" y="7631244"/>
              <a:ext cx="192748" cy="237940"/>
            </a:xfrm>
            <a:prstGeom prst="rect">
              <a:avLst/>
            </a:prstGeom>
          </p:spPr>
        </p:pic>
        <p:sp>
          <p:nvSpPr>
            <p:cNvPr id="304" name="object 304"/>
            <p:cNvSpPr/>
            <p:nvPr/>
          </p:nvSpPr>
          <p:spPr>
            <a:xfrm>
              <a:off x="4668423" y="7619265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39" h="259715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5" name="object 305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5010350" y="7636688"/>
              <a:ext cx="231951" cy="225961"/>
            </a:xfrm>
            <a:prstGeom prst="rect">
              <a:avLst/>
            </a:prstGeom>
          </p:spPr>
        </p:pic>
        <p:pic>
          <p:nvPicPr>
            <p:cNvPr id="306" name="object 306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5302184" y="7631244"/>
              <a:ext cx="192748" cy="237940"/>
            </a:xfrm>
            <a:prstGeom prst="rect">
              <a:avLst/>
            </a:prstGeom>
          </p:spPr>
        </p:pic>
        <p:pic>
          <p:nvPicPr>
            <p:cNvPr id="307" name="object 30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522156" y="7636688"/>
              <a:ext cx="203637" cy="227050"/>
            </a:xfrm>
            <a:prstGeom prst="rect">
              <a:avLst/>
            </a:prstGeom>
          </p:spPr>
        </p:pic>
        <p:pic>
          <p:nvPicPr>
            <p:cNvPr id="308" name="object 308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5799834" y="7636688"/>
              <a:ext cx="231961" cy="225961"/>
            </a:xfrm>
            <a:prstGeom prst="rect">
              <a:avLst/>
            </a:prstGeom>
          </p:spPr>
        </p:pic>
        <p:sp>
          <p:nvSpPr>
            <p:cNvPr id="309" name="object 309"/>
            <p:cNvSpPr/>
            <p:nvPr/>
          </p:nvSpPr>
          <p:spPr>
            <a:xfrm>
              <a:off x="1507744" y="7809286"/>
              <a:ext cx="4655185" cy="722630"/>
            </a:xfrm>
            <a:custGeom>
              <a:avLst/>
              <a:gdLst/>
              <a:ahLst/>
              <a:cxnLst/>
              <a:rect l="l" t="t" r="r" b="b"/>
              <a:pathLst>
                <a:path w="4655185" h="722629">
                  <a:moveTo>
                    <a:pt x="133946" y="480707"/>
                  </a:moveTo>
                  <a:lnTo>
                    <a:pt x="0" y="480707"/>
                  </a:lnTo>
                  <a:lnTo>
                    <a:pt x="0" y="516267"/>
                  </a:lnTo>
                  <a:lnTo>
                    <a:pt x="0" y="706767"/>
                  </a:lnTo>
                  <a:lnTo>
                    <a:pt x="39204" y="706767"/>
                  </a:lnTo>
                  <a:lnTo>
                    <a:pt x="39204" y="516267"/>
                  </a:lnTo>
                  <a:lnTo>
                    <a:pt x="133946" y="516267"/>
                  </a:lnTo>
                  <a:lnTo>
                    <a:pt x="133946" y="480707"/>
                  </a:lnTo>
                  <a:close/>
                </a:path>
                <a:path w="4655185" h="722629">
                  <a:moveTo>
                    <a:pt x="366979" y="463372"/>
                  </a:moveTo>
                  <a:lnTo>
                    <a:pt x="212344" y="629996"/>
                  </a:lnTo>
                  <a:lnTo>
                    <a:pt x="212344" y="480796"/>
                  </a:lnTo>
                  <a:lnTo>
                    <a:pt x="173139" y="480796"/>
                  </a:lnTo>
                  <a:lnTo>
                    <a:pt x="173139" y="722553"/>
                  </a:lnTo>
                  <a:lnTo>
                    <a:pt x="327774" y="555942"/>
                  </a:lnTo>
                  <a:lnTo>
                    <a:pt x="327774" y="706767"/>
                  </a:lnTo>
                  <a:lnTo>
                    <a:pt x="366979" y="706767"/>
                  </a:lnTo>
                  <a:lnTo>
                    <a:pt x="366979" y="463372"/>
                  </a:lnTo>
                  <a:close/>
                </a:path>
                <a:path w="4655185" h="722629">
                  <a:moveTo>
                    <a:pt x="622871" y="480796"/>
                  </a:moveTo>
                  <a:lnTo>
                    <a:pt x="441020" y="480796"/>
                  </a:lnTo>
                  <a:lnTo>
                    <a:pt x="441020" y="516356"/>
                  </a:lnTo>
                  <a:lnTo>
                    <a:pt x="441020" y="706856"/>
                  </a:lnTo>
                  <a:lnTo>
                    <a:pt x="480225" y="706856"/>
                  </a:lnTo>
                  <a:lnTo>
                    <a:pt x="480225" y="516356"/>
                  </a:lnTo>
                  <a:lnTo>
                    <a:pt x="583666" y="516356"/>
                  </a:lnTo>
                  <a:lnTo>
                    <a:pt x="583666" y="706856"/>
                  </a:lnTo>
                  <a:lnTo>
                    <a:pt x="622871" y="706856"/>
                  </a:lnTo>
                  <a:lnTo>
                    <a:pt x="622871" y="516356"/>
                  </a:lnTo>
                  <a:lnTo>
                    <a:pt x="622871" y="480796"/>
                  </a:lnTo>
                  <a:close/>
                </a:path>
                <a:path w="4655185" h="722629">
                  <a:moveTo>
                    <a:pt x="4654715" y="13068"/>
                  </a:moveTo>
                  <a:lnTo>
                    <a:pt x="4618774" y="0"/>
                  </a:lnTo>
                  <a:lnTo>
                    <a:pt x="4574133" y="125780"/>
                  </a:lnTo>
                  <a:lnTo>
                    <a:pt x="4599724" y="136131"/>
                  </a:lnTo>
                  <a:lnTo>
                    <a:pt x="4654715" y="130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0" name="object 310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2190519" y="8284637"/>
              <a:ext cx="216160" cy="237919"/>
            </a:xfrm>
            <a:prstGeom prst="rect">
              <a:avLst/>
            </a:prstGeom>
          </p:spPr>
        </p:pic>
        <p:sp>
          <p:nvSpPr>
            <p:cNvPr id="311" name="object 311"/>
            <p:cNvSpPr/>
            <p:nvPr/>
          </p:nvSpPr>
          <p:spPr>
            <a:xfrm>
              <a:off x="2466555" y="8134901"/>
              <a:ext cx="512445" cy="508634"/>
            </a:xfrm>
            <a:custGeom>
              <a:avLst/>
              <a:gdLst/>
              <a:ahLst/>
              <a:cxnLst/>
              <a:rect l="l" t="t" r="r" b="b"/>
              <a:pathLst>
                <a:path w="512444" h="508634">
                  <a:moveTo>
                    <a:pt x="226504" y="269532"/>
                  </a:moveTo>
                  <a:lnTo>
                    <a:pt x="219087" y="224256"/>
                  </a:lnTo>
                  <a:lnTo>
                    <a:pt x="196837" y="185394"/>
                  </a:lnTo>
                  <a:lnTo>
                    <a:pt x="195986" y="184581"/>
                  </a:lnTo>
                  <a:lnTo>
                    <a:pt x="186220" y="175158"/>
                  </a:lnTo>
                  <a:lnTo>
                    <a:pt x="186220" y="269532"/>
                  </a:lnTo>
                  <a:lnTo>
                    <a:pt x="184988" y="285978"/>
                  </a:lnTo>
                  <a:lnTo>
                    <a:pt x="166077" y="328599"/>
                  </a:lnTo>
                  <a:lnTo>
                    <a:pt x="128498" y="351307"/>
                  </a:lnTo>
                  <a:lnTo>
                    <a:pt x="112712" y="352818"/>
                  </a:lnTo>
                  <a:lnTo>
                    <a:pt x="96634" y="351307"/>
                  </a:lnTo>
                  <a:lnTo>
                    <a:pt x="57988" y="328599"/>
                  </a:lnTo>
                  <a:lnTo>
                    <a:pt x="38417" y="286296"/>
                  </a:lnTo>
                  <a:lnTo>
                    <a:pt x="37071" y="269532"/>
                  </a:lnTo>
                  <a:lnTo>
                    <a:pt x="37020" y="268973"/>
                  </a:lnTo>
                  <a:lnTo>
                    <a:pt x="49872" y="219913"/>
                  </a:lnTo>
                  <a:lnTo>
                    <a:pt x="84391" y="190296"/>
                  </a:lnTo>
                  <a:lnTo>
                    <a:pt x="95491" y="186766"/>
                  </a:lnTo>
                  <a:lnTo>
                    <a:pt x="97878" y="186004"/>
                  </a:lnTo>
                  <a:lnTo>
                    <a:pt x="112166" y="184581"/>
                  </a:lnTo>
                  <a:lnTo>
                    <a:pt x="126428" y="186004"/>
                  </a:lnTo>
                  <a:lnTo>
                    <a:pt x="139801" y="190296"/>
                  </a:lnTo>
                  <a:lnTo>
                    <a:pt x="173672" y="219913"/>
                  </a:lnTo>
                  <a:lnTo>
                    <a:pt x="184746" y="250634"/>
                  </a:lnTo>
                  <a:lnTo>
                    <a:pt x="184835" y="250952"/>
                  </a:lnTo>
                  <a:lnTo>
                    <a:pt x="186182" y="268973"/>
                  </a:lnTo>
                  <a:lnTo>
                    <a:pt x="186220" y="269532"/>
                  </a:lnTo>
                  <a:lnTo>
                    <a:pt x="186220" y="175158"/>
                  </a:lnTo>
                  <a:lnTo>
                    <a:pt x="180682" y="169799"/>
                  </a:lnTo>
                  <a:lnTo>
                    <a:pt x="161925" y="158661"/>
                  </a:lnTo>
                  <a:lnTo>
                    <a:pt x="140804" y="152057"/>
                  </a:lnTo>
                  <a:lnTo>
                    <a:pt x="141439" y="152057"/>
                  </a:lnTo>
                  <a:lnTo>
                    <a:pt x="116522" y="149745"/>
                  </a:lnTo>
                  <a:lnTo>
                    <a:pt x="93929" y="152057"/>
                  </a:lnTo>
                  <a:lnTo>
                    <a:pt x="73507" y="158991"/>
                  </a:lnTo>
                  <a:lnTo>
                    <a:pt x="55270" y="170561"/>
                  </a:lnTo>
                  <a:lnTo>
                    <a:pt x="39204" y="186766"/>
                  </a:lnTo>
                  <a:lnTo>
                    <a:pt x="39204" y="155181"/>
                  </a:lnTo>
                  <a:lnTo>
                    <a:pt x="0" y="155181"/>
                  </a:lnTo>
                  <a:lnTo>
                    <a:pt x="0" y="508558"/>
                  </a:lnTo>
                  <a:lnTo>
                    <a:pt x="39204" y="508558"/>
                  </a:lnTo>
                  <a:lnTo>
                    <a:pt x="39204" y="349567"/>
                  </a:lnTo>
                  <a:lnTo>
                    <a:pt x="55168" y="366242"/>
                  </a:lnTo>
                  <a:lnTo>
                    <a:pt x="73647" y="378142"/>
                  </a:lnTo>
                  <a:lnTo>
                    <a:pt x="94640" y="385292"/>
                  </a:lnTo>
                  <a:lnTo>
                    <a:pt x="118160" y="387667"/>
                  </a:lnTo>
                  <a:lnTo>
                    <a:pt x="141681" y="385508"/>
                  </a:lnTo>
                  <a:lnTo>
                    <a:pt x="162674" y="379031"/>
                  </a:lnTo>
                  <a:lnTo>
                    <a:pt x="181152" y="368236"/>
                  </a:lnTo>
                  <a:lnTo>
                    <a:pt x="197116" y="353110"/>
                  </a:lnTo>
                  <a:lnTo>
                    <a:pt x="197319" y="352818"/>
                  </a:lnTo>
                  <a:lnTo>
                    <a:pt x="209981" y="334911"/>
                  </a:lnTo>
                  <a:lnTo>
                    <a:pt x="219163" y="314921"/>
                  </a:lnTo>
                  <a:lnTo>
                    <a:pt x="224675" y="293128"/>
                  </a:lnTo>
                  <a:lnTo>
                    <a:pt x="226504" y="269532"/>
                  </a:lnTo>
                  <a:close/>
                </a:path>
                <a:path w="512444" h="508634">
                  <a:moveTo>
                    <a:pt x="511822" y="268973"/>
                  </a:moveTo>
                  <a:lnTo>
                    <a:pt x="503453" y="222427"/>
                  </a:lnTo>
                  <a:lnTo>
                    <a:pt x="478764" y="184569"/>
                  </a:lnTo>
                  <a:lnTo>
                    <a:pt x="471525" y="178308"/>
                  </a:lnTo>
                  <a:lnTo>
                    <a:pt x="471525" y="268973"/>
                  </a:lnTo>
                  <a:lnTo>
                    <a:pt x="470065" y="287515"/>
                  </a:lnTo>
                  <a:lnTo>
                    <a:pt x="448119" y="330504"/>
                  </a:lnTo>
                  <a:lnTo>
                    <a:pt x="407784" y="351434"/>
                  </a:lnTo>
                  <a:lnTo>
                    <a:pt x="392036" y="352818"/>
                  </a:lnTo>
                  <a:lnTo>
                    <a:pt x="376275" y="351434"/>
                  </a:lnTo>
                  <a:lnTo>
                    <a:pt x="335953" y="330504"/>
                  </a:lnTo>
                  <a:lnTo>
                    <a:pt x="313994" y="287515"/>
                  </a:lnTo>
                  <a:lnTo>
                    <a:pt x="312534" y="268973"/>
                  </a:lnTo>
                  <a:lnTo>
                    <a:pt x="313982" y="250405"/>
                  </a:lnTo>
                  <a:lnTo>
                    <a:pt x="335673" y="207162"/>
                  </a:lnTo>
                  <a:lnTo>
                    <a:pt x="359638" y="191109"/>
                  </a:lnTo>
                  <a:lnTo>
                    <a:pt x="361327" y="190220"/>
                  </a:lnTo>
                  <a:lnTo>
                    <a:pt x="376047" y="185978"/>
                  </a:lnTo>
                  <a:lnTo>
                    <a:pt x="392036" y="184569"/>
                  </a:lnTo>
                  <a:lnTo>
                    <a:pt x="408076" y="185978"/>
                  </a:lnTo>
                  <a:lnTo>
                    <a:pt x="448386" y="206908"/>
                  </a:lnTo>
                  <a:lnTo>
                    <a:pt x="470077" y="250190"/>
                  </a:lnTo>
                  <a:lnTo>
                    <a:pt x="471525" y="268973"/>
                  </a:lnTo>
                  <a:lnTo>
                    <a:pt x="471525" y="178308"/>
                  </a:lnTo>
                  <a:lnTo>
                    <a:pt x="460527" y="169037"/>
                  </a:lnTo>
                  <a:lnTo>
                    <a:pt x="440563" y="158318"/>
                  </a:lnTo>
                  <a:lnTo>
                    <a:pt x="418452" y="151879"/>
                  </a:lnTo>
                  <a:lnTo>
                    <a:pt x="394208" y="149745"/>
                  </a:lnTo>
                  <a:lnTo>
                    <a:pt x="367423" y="152323"/>
                  </a:lnTo>
                  <a:lnTo>
                    <a:pt x="344792" y="160083"/>
                  </a:lnTo>
                  <a:lnTo>
                    <a:pt x="326326" y="173012"/>
                  </a:lnTo>
                  <a:lnTo>
                    <a:pt x="312000" y="191109"/>
                  </a:lnTo>
                  <a:lnTo>
                    <a:pt x="310908" y="191109"/>
                  </a:lnTo>
                  <a:lnTo>
                    <a:pt x="319125" y="145745"/>
                  </a:lnTo>
                  <a:lnTo>
                    <a:pt x="339559" y="106514"/>
                  </a:lnTo>
                  <a:lnTo>
                    <a:pt x="376047" y="76962"/>
                  </a:lnTo>
                  <a:lnTo>
                    <a:pt x="428320" y="61874"/>
                  </a:lnTo>
                  <a:lnTo>
                    <a:pt x="430149" y="61518"/>
                  </a:lnTo>
                  <a:lnTo>
                    <a:pt x="437794" y="59550"/>
                  </a:lnTo>
                  <a:lnTo>
                    <a:pt x="476732" y="40411"/>
                  </a:lnTo>
                  <a:lnTo>
                    <a:pt x="500672" y="9677"/>
                  </a:lnTo>
                  <a:lnTo>
                    <a:pt x="504190" y="0"/>
                  </a:lnTo>
                  <a:lnTo>
                    <a:pt x="460641" y="0"/>
                  </a:lnTo>
                  <a:lnTo>
                    <a:pt x="458089" y="6883"/>
                  </a:lnTo>
                  <a:lnTo>
                    <a:pt x="453555" y="12611"/>
                  </a:lnTo>
                  <a:lnTo>
                    <a:pt x="413994" y="29222"/>
                  </a:lnTo>
                  <a:lnTo>
                    <a:pt x="398297" y="32588"/>
                  </a:lnTo>
                  <a:lnTo>
                    <a:pt x="394296" y="33477"/>
                  </a:lnTo>
                  <a:lnTo>
                    <a:pt x="390309" y="34582"/>
                  </a:lnTo>
                  <a:lnTo>
                    <a:pt x="376161" y="38011"/>
                  </a:lnTo>
                  <a:lnTo>
                    <a:pt x="372059" y="39281"/>
                  </a:lnTo>
                  <a:lnTo>
                    <a:pt x="366255" y="41833"/>
                  </a:lnTo>
                  <a:lnTo>
                    <a:pt x="362712" y="43294"/>
                  </a:lnTo>
                  <a:lnTo>
                    <a:pt x="354368" y="46545"/>
                  </a:lnTo>
                  <a:lnTo>
                    <a:pt x="350456" y="48361"/>
                  </a:lnTo>
                  <a:lnTo>
                    <a:pt x="346837" y="50368"/>
                  </a:lnTo>
                  <a:lnTo>
                    <a:pt x="343204" y="52349"/>
                  </a:lnTo>
                  <a:lnTo>
                    <a:pt x="339763" y="54432"/>
                  </a:lnTo>
                  <a:lnTo>
                    <a:pt x="308381" y="84810"/>
                  </a:lnTo>
                  <a:lnTo>
                    <a:pt x="288315" y="125234"/>
                  </a:lnTo>
                  <a:lnTo>
                    <a:pt x="276263" y="177914"/>
                  </a:lnTo>
                  <a:lnTo>
                    <a:pt x="272249" y="242836"/>
                  </a:lnTo>
                  <a:lnTo>
                    <a:pt x="274624" y="280758"/>
                  </a:lnTo>
                  <a:lnTo>
                    <a:pt x="293687" y="339013"/>
                  </a:lnTo>
                  <a:lnTo>
                    <a:pt x="326656" y="371754"/>
                  </a:lnTo>
                  <a:lnTo>
                    <a:pt x="365594" y="385902"/>
                  </a:lnTo>
                  <a:lnTo>
                    <a:pt x="388213" y="387667"/>
                  </a:lnTo>
                  <a:lnTo>
                    <a:pt x="414426" y="385559"/>
                  </a:lnTo>
                  <a:lnTo>
                    <a:pt x="438035" y="379234"/>
                  </a:lnTo>
                  <a:lnTo>
                    <a:pt x="459066" y="368681"/>
                  </a:lnTo>
                  <a:lnTo>
                    <a:pt x="477520" y="353923"/>
                  </a:lnTo>
                  <a:lnTo>
                    <a:pt x="478434" y="352818"/>
                  </a:lnTo>
                  <a:lnTo>
                    <a:pt x="492518" y="335953"/>
                  </a:lnTo>
                  <a:lnTo>
                    <a:pt x="503250" y="315810"/>
                  </a:lnTo>
                  <a:lnTo>
                    <a:pt x="509689" y="293484"/>
                  </a:lnTo>
                  <a:lnTo>
                    <a:pt x="511822" y="2689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2" name="object 312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3024106" y="8284637"/>
              <a:ext cx="239584" cy="237929"/>
            </a:xfrm>
            <a:prstGeom prst="rect">
              <a:avLst/>
            </a:prstGeom>
          </p:spPr>
        </p:pic>
        <p:pic>
          <p:nvPicPr>
            <p:cNvPr id="313" name="object 3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290894" y="8290082"/>
              <a:ext cx="203637" cy="227050"/>
            </a:xfrm>
            <a:prstGeom prst="rect">
              <a:avLst/>
            </a:prstGeom>
          </p:spPr>
        </p:pic>
        <p:sp>
          <p:nvSpPr>
            <p:cNvPr id="314" name="object 314"/>
            <p:cNvSpPr/>
            <p:nvPr/>
          </p:nvSpPr>
          <p:spPr>
            <a:xfrm>
              <a:off x="3568582" y="8272659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5" name="object 315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3822291" y="8284637"/>
              <a:ext cx="184036" cy="237919"/>
            </a:xfrm>
            <a:prstGeom prst="rect">
              <a:avLst/>
            </a:prstGeom>
          </p:spPr>
        </p:pic>
        <p:sp>
          <p:nvSpPr>
            <p:cNvPr id="316" name="object 316"/>
            <p:cNvSpPr/>
            <p:nvPr/>
          </p:nvSpPr>
          <p:spPr>
            <a:xfrm>
              <a:off x="4066222" y="8272659"/>
              <a:ext cx="494665" cy="370840"/>
            </a:xfrm>
            <a:custGeom>
              <a:avLst/>
              <a:gdLst/>
              <a:ahLst/>
              <a:cxnLst/>
              <a:rect l="l" t="t" r="r" b="b"/>
              <a:pathLst>
                <a:path w="494664" h="370840">
                  <a:moveTo>
                    <a:pt x="193840" y="0"/>
                  </a:moveTo>
                  <a:lnTo>
                    <a:pt x="39204" y="166624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70"/>
                  </a:lnTo>
                  <a:lnTo>
                    <a:pt x="154635" y="243395"/>
                  </a:lnTo>
                  <a:lnTo>
                    <a:pt x="193840" y="243395"/>
                  </a:lnTo>
                  <a:lnTo>
                    <a:pt x="193840" y="0"/>
                  </a:lnTo>
                  <a:close/>
                </a:path>
                <a:path w="494664" h="370840">
                  <a:moveTo>
                    <a:pt x="494385" y="131775"/>
                  </a:moveTo>
                  <a:lnTo>
                    <a:pt x="486968" y="86499"/>
                  </a:lnTo>
                  <a:lnTo>
                    <a:pt x="464705" y="47637"/>
                  </a:lnTo>
                  <a:lnTo>
                    <a:pt x="454101" y="37401"/>
                  </a:lnTo>
                  <a:lnTo>
                    <a:pt x="454101" y="131775"/>
                  </a:lnTo>
                  <a:lnTo>
                    <a:pt x="452869" y="148221"/>
                  </a:lnTo>
                  <a:lnTo>
                    <a:pt x="433959" y="190842"/>
                  </a:lnTo>
                  <a:lnTo>
                    <a:pt x="396379" y="213550"/>
                  </a:lnTo>
                  <a:lnTo>
                    <a:pt x="380593" y="215061"/>
                  </a:lnTo>
                  <a:lnTo>
                    <a:pt x="364515" y="213550"/>
                  </a:lnTo>
                  <a:lnTo>
                    <a:pt x="325869" y="190842"/>
                  </a:lnTo>
                  <a:lnTo>
                    <a:pt x="306298" y="148539"/>
                  </a:lnTo>
                  <a:lnTo>
                    <a:pt x="306209" y="148221"/>
                  </a:lnTo>
                  <a:lnTo>
                    <a:pt x="304952" y="131775"/>
                  </a:lnTo>
                  <a:lnTo>
                    <a:pt x="304901" y="131216"/>
                  </a:lnTo>
                  <a:lnTo>
                    <a:pt x="306311" y="113195"/>
                  </a:lnTo>
                  <a:lnTo>
                    <a:pt x="306336" y="112877"/>
                  </a:lnTo>
                  <a:lnTo>
                    <a:pt x="310591" y="96647"/>
                  </a:lnTo>
                  <a:lnTo>
                    <a:pt x="310616" y="96507"/>
                  </a:lnTo>
                  <a:lnTo>
                    <a:pt x="339610" y="59690"/>
                  </a:lnTo>
                  <a:lnTo>
                    <a:pt x="363372" y="49009"/>
                  </a:lnTo>
                  <a:lnTo>
                    <a:pt x="365747" y="48247"/>
                  </a:lnTo>
                  <a:lnTo>
                    <a:pt x="380047" y="46824"/>
                  </a:lnTo>
                  <a:lnTo>
                    <a:pt x="394309" y="48247"/>
                  </a:lnTo>
                  <a:lnTo>
                    <a:pt x="407682" y="52539"/>
                  </a:lnTo>
                  <a:lnTo>
                    <a:pt x="420166" y="59690"/>
                  </a:lnTo>
                  <a:lnTo>
                    <a:pt x="431774" y="69697"/>
                  </a:lnTo>
                  <a:lnTo>
                    <a:pt x="441540" y="82156"/>
                  </a:lnTo>
                  <a:lnTo>
                    <a:pt x="448449" y="96507"/>
                  </a:lnTo>
                  <a:lnTo>
                    <a:pt x="448525" y="96647"/>
                  </a:lnTo>
                  <a:lnTo>
                    <a:pt x="452628" y="112877"/>
                  </a:lnTo>
                  <a:lnTo>
                    <a:pt x="452704" y="113195"/>
                  </a:lnTo>
                  <a:lnTo>
                    <a:pt x="454063" y="131216"/>
                  </a:lnTo>
                  <a:lnTo>
                    <a:pt x="454101" y="131775"/>
                  </a:lnTo>
                  <a:lnTo>
                    <a:pt x="454101" y="37401"/>
                  </a:lnTo>
                  <a:lnTo>
                    <a:pt x="448564" y="32042"/>
                  </a:lnTo>
                  <a:lnTo>
                    <a:pt x="429793" y="20904"/>
                  </a:lnTo>
                  <a:lnTo>
                    <a:pt x="408686" y="14300"/>
                  </a:lnTo>
                  <a:lnTo>
                    <a:pt x="409321" y="14300"/>
                  </a:lnTo>
                  <a:lnTo>
                    <a:pt x="384403" y="11988"/>
                  </a:lnTo>
                  <a:lnTo>
                    <a:pt x="361810" y="14300"/>
                  </a:lnTo>
                  <a:lnTo>
                    <a:pt x="341388" y="21234"/>
                  </a:lnTo>
                  <a:lnTo>
                    <a:pt x="323151" y="32804"/>
                  </a:lnTo>
                  <a:lnTo>
                    <a:pt x="307086" y="49009"/>
                  </a:lnTo>
                  <a:lnTo>
                    <a:pt x="307086" y="17424"/>
                  </a:lnTo>
                  <a:lnTo>
                    <a:pt x="267881" y="17424"/>
                  </a:lnTo>
                  <a:lnTo>
                    <a:pt x="267881" y="370801"/>
                  </a:lnTo>
                  <a:lnTo>
                    <a:pt x="307086" y="370801"/>
                  </a:lnTo>
                  <a:lnTo>
                    <a:pt x="307086" y="211810"/>
                  </a:lnTo>
                  <a:lnTo>
                    <a:pt x="323049" y="228485"/>
                  </a:lnTo>
                  <a:lnTo>
                    <a:pt x="341528" y="240385"/>
                  </a:lnTo>
                  <a:lnTo>
                    <a:pt x="362521" y="247535"/>
                  </a:lnTo>
                  <a:lnTo>
                    <a:pt x="386041" y="249910"/>
                  </a:lnTo>
                  <a:lnTo>
                    <a:pt x="409549" y="247751"/>
                  </a:lnTo>
                  <a:lnTo>
                    <a:pt x="430555" y="241274"/>
                  </a:lnTo>
                  <a:lnTo>
                    <a:pt x="449033" y="230479"/>
                  </a:lnTo>
                  <a:lnTo>
                    <a:pt x="464997" y="215353"/>
                  </a:lnTo>
                  <a:lnTo>
                    <a:pt x="465188" y="215061"/>
                  </a:lnTo>
                  <a:lnTo>
                    <a:pt x="477850" y="197154"/>
                  </a:lnTo>
                  <a:lnTo>
                    <a:pt x="487045" y="177165"/>
                  </a:lnTo>
                  <a:lnTo>
                    <a:pt x="492544" y="155371"/>
                  </a:lnTo>
                  <a:lnTo>
                    <a:pt x="494385" y="1317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7" name="object 317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4606341" y="8284637"/>
              <a:ext cx="239584" cy="237929"/>
            </a:xfrm>
            <a:prstGeom prst="rect">
              <a:avLst/>
            </a:prstGeom>
          </p:spPr>
        </p:pic>
        <p:pic>
          <p:nvPicPr>
            <p:cNvPr id="318" name="object 31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905808" y="8290082"/>
              <a:ext cx="174235" cy="225961"/>
            </a:xfrm>
            <a:prstGeom prst="rect">
              <a:avLst/>
            </a:prstGeom>
          </p:spPr>
        </p:pic>
        <p:pic>
          <p:nvPicPr>
            <p:cNvPr id="319" name="object 319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125760" y="8284637"/>
              <a:ext cx="226516" cy="237919"/>
            </a:xfrm>
            <a:prstGeom prst="rect">
              <a:avLst/>
            </a:prstGeom>
          </p:spPr>
        </p:pic>
        <p:sp>
          <p:nvSpPr>
            <p:cNvPr id="320" name="object 320"/>
            <p:cNvSpPr/>
            <p:nvPr/>
          </p:nvSpPr>
          <p:spPr>
            <a:xfrm>
              <a:off x="5393639" y="8290452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1" name="object 321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5615797" y="8290082"/>
              <a:ext cx="165513" cy="225961"/>
            </a:xfrm>
            <a:prstGeom prst="rect">
              <a:avLst/>
            </a:prstGeom>
          </p:spPr>
        </p:pic>
        <p:sp>
          <p:nvSpPr>
            <p:cNvPr id="322" name="object 322"/>
            <p:cNvSpPr/>
            <p:nvPr/>
          </p:nvSpPr>
          <p:spPr>
            <a:xfrm>
              <a:off x="5960440" y="8289994"/>
              <a:ext cx="217170" cy="285750"/>
            </a:xfrm>
            <a:custGeom>
              <a:avLst/>
              <a:gdLst/>
              <a:ahLst/>
              <a:cxnLst/>
              <a:rect l="l" t="t" r="r" b="b"/>
              <a:pathLst>
                <a:path w="217170" h="285750">
                  <a:moveTo>
                    <a:pt x="216700" y="190500"/>
                  </a:moveTo>
                  <a:lnTo>
                    <a:pt x="179679" y="190500"/>
                  </a:lnTo>
                  <a:lnTo>
                    <a:pt x="179679" y="0"/>
                  </a:lnTo>
                  <a:lnTo>
                    <a:pt x="140474" y="0"/>
                  </a:lnTo>
                  <a:lnTo>
                    <a:pt x="140474" y="190500"/>
                  </a:lnTo>
                  <a:lnTo>
                    <a:pt x="39204" y="19050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190500"/>
                  </a:lnTo>
                  <a:lnTo>
                    <a:pt x="0" y="226060"/>
                  </a:lnTo>
                  <a:lnTo>
                    <a:pt x="180771" y="226060"/>
                  </a:lnTo>
                  <a:lnTo>
                    <a:pt x="180771" y="285750"/>
                  </a:lnTo>
                  <a:lnTo>
                    <a:pt x="216700" y="285750"/>
                  </a:lnTo>
                  <a:lnTo>
                    <a:pt x="216700" y="226060"/>
                  </a:lnTo>
                  <a:lnTo>
                    <a:pt x="216700" y="1905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3" name="object 323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6204376" y="8284637"/>
              <a:ext cx="216160" cy="237919"/>
            </a:xfrm>
            <a:prstGeom prst="rect">
              <a:avLst/>
            </a:prstGeom>
          </p:spPr>
        </p:pic>
        <p:sp>
          <p:nvSpPr>
            <p:cNvPr id="324" name="object 324"/>
            <p:cNvSpPr/>
            <p:nvPr/>
          </p:nvSpPr>
          <p:spPr>
            <a:xfrm>
              <a:off x="6480416" y="8289994"/>
              <a:ext cx="444500" cy="226060"/>
            </a:xfrm>
            <a:custGeom>
              <a:avLst/>
              <a:gdLst/>
              <a:ahLst/>
              <a:cxnLst/>
              <a:rect l="l" t="t" r="r" b="b"/>
              <a:pathLst>
                <a:path w="44450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  <a:path w="444500" h="226059">
                  <a:moveTo>
                    <a:pt x="444296" y="0"/>
                  </a:moveTo>
                  <a:lnTo>
                    <a:pt x="405091" y="0"/>
                  </a:lnTo>
                  <a:lnTo>
                    <a:pt x="405091" y="92710"/>
                  </a:lnTo>
                  <a:lnTo>
                    <a:pt x="298373" y="92710"/>
                  </a:lnTo>
                  <a:lnTo>
                    <a:pt x="298373" y="0"/>
                  </a:lnTo>
                  <a:lnTo>
                    <a:pt x="259168" y="0"/>
                  </a:lnTo>
                  <a:lnTo>
                    <a:pt x="259168" y="92710"/>
                  </a:lnTo>
                  <a:lnTo>
                    <a:pt x="259168" y="128270"/>
                  </a:lnTo>
                  <a:lnTo>
                    <a:pt x="259168" y="226060"/>
                  </a:lnTo>
                  <a:lnTo>
                    <a:pt x="298373" y="226060"/>
                  </a:lnTo>
                  <a:lnTo>
                    <a:pt x="298373" y="128270"/>
                  </a:lnTo>
                  <a:lnTo>
                    <a:pt x="405091" y="128270"/>
                  </a:lnTo>
                  <a:lnTo>
                    <a:pt x="405091" y="226060"/>
                  </a:lnTo>
                  <a:lnTo>
                    <a:pt x="444296" y="226060"/>
                  </a:lnTo>
                  <a:lnTo>
                    <a:pt x="444296" y="128270"/>
                  </a:lnTo>
                  <a:lnTo>
                    <a:pt x="444296" y="92710"/>
                  </a:lnTo>
                  <a:lnTo>
                    <a:pt x="4442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5" name="object 325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6984614" y="8284637"/>
              <a:ext cx="239584" cy="237929"/>
            </a:xfrm>
            <a:prstGeom prst="rect">
              <a:avLst/>
            </a:prstGeom>
          </p:spPr>
        </p:pic>
        <p:pic>
          <p:nvPicPr>
            <p:cNvPr id="326" name="object 326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7269914" y="8284637"/>
              <a:ext cx="192748" cy="237929"/>
            </a:xfrm>
            <a:prstGeom prst="rect">
              <a:avLst/>
            </a:prstGeom>
          </p:spPr>
        </p:pic>
        <p:sp>
          <p:nvSpPr>
            <p:cNvPr id="327" name="object 327"/>
            <p:cNvSpPr/>
            <p:nvPr/>
          </p:nvSpPr>
          <p:spPr>
            <a:xfrm>
              <a:off x="7489876" y="8272659"/>
              <a:ext cx="546735" cy="326390"/>
            </a:xfrm>
            <a:custGeom>
              <a:avLst/>
              <a:gdLst/>
              <a:ahLst/>
              <a:cxnLst/>
              <a:rect l="l" t="t" r="r" b="b"/>
              <a:pathLst>
                <a:path w="546734" h="326390">
                  <a:moveTo>
                    <a:pt x="180759" y="17792"/>
                  </a:moveTo>
                  <a:lnTo>
                    <a:pt x="0" y="17792"/>
                  </a:lnTo>
                  <a:lnTo>
                    <a:pt x="0" y="53352"/>
                  </a:lnTo>
                  <a:lnTo>
                    <a:pt x="70777" y="53352"/>
                  </a:lnTo>
                  <a:lnTo>
                    <a:pt x="70777" y="243852"/>
                  </a:lnTo>
                  <a:lnTo>
                    <a:pt x="109982" y="243852"/>
                  </a:lnTo>
                  <a:lnTo>
                    <a:pt x="109982" y="53352"/>
                  </a:lnTo>
                  <a:lnTo>
                    <a:pt x="180759" y="53352"/>
                  </a:lnTo>
                  <a:lnTo>
                    <a:pt x="180759" y="17792"/>
                  </a:lnTo>
                  <a:close/>
                </a:path>
                <a:path w="546734" h="326390">
                  <a:moveTo>
                    <a:pt x="415975" y="0"/>
                  </a:moveTo>
                  <a:lnTo>
                    <a:pt x="261353" y="166624"/>
                  </a:lnTo>
                  <a:lnTo>
                    <a:pt x="261353" y="17424"/>
                  </a:lnTo>
                  <a:lnTo>
                    <a:pt x="222148" y="17424"/>
                  </a:lnTo>
                  <a:lnTo>
                    <a:pt x="222148" y="259181"/>
                  </a:lnTo>
                  <a:lnTo>
                    <a:pt x="376783" y="92570"/>
                  </a:lnTo>
                  <a:lnTo>
                    <a:pt x="376783" y="243395"/>
                  </a:lnTo>
                  <a:lnTo>
                    <a:pt x="415975" y="243395"/>
                  </a:lnTo>
                  <a:lnTo>
                    <a:pt x="415975" y="0"/>
                  </a:lnTo>
                  <a:close/>
                </a:path>
                <a:path w="546734" h="326390">
                  <a:moveTo>
                    <a:pt x="546646" y="203098"/>
                  </a:moveTo>
                  <a:lnTo>
                    <a:pt x="510717" y="190030"/>
                  </a:lnTo>
                  <a:lnTo>
                    <a:pt x="466064" y="315810"/>
                  </a:lnTo>
                  <a:lnTo>
                    <a:pt x="491655" y="326148"/>
                  </a:lnTo>
                  <a:lnTo>
                    <a:pt x="546646" y="2030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8" name="object 328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493588" y="8938010"/>
              <a:ext cx="192748" cy="237950"/>
            </a:xfrm>
            <a:prstGeom prst="rect">
              <a:avLst/>
            </a:prstGeom>
          </p:spPr>
        </p:pic>
        <p:sp>
          <p:nvSpPr>
            <p:cNvPr id="329" name="object 329"/>
            <p:cNvSpPr/>
            <p:nvPr/>
          </p:nvSpPr>
          <p:spPr>
            <a:xfrm>
              <a:off x="1713560" y="8938011"/>
              <a:ext cx="448945" cy="359410"/>
            </a:xfrm>
            <a:custGeom>
              <a:avLst/>
              <a:gdLst/>
              <a:ahLst/>
              <a:cxnLst/>
              <a:rect l="l" t="t" r="r" b="b"/>
              <a:pathLst>
                <a:path w="448944" h="359409">
                  <a:moveTo>
                    <a:pt x="180759" y="5816"/>
                  </a:moveTo>
                  <a:lnTo>
                    <a:pt x="0" y="5816"/>
                  </a:lnTo>
                  <a:lnTo>
                    <a:pt x="0" y="41376"/>
                  </a:lnTo>
                  <a:lnTo>
                    <a:pt x="70777" y="41376"/>
                  </a:lnTo>
                  <a:lnTo>
                    <a:pt x="70777" y="231876"/>
                  </a:lnTo>
                  <a:lnTo>
                    <a:pt x="109982" y="231876"/>
                  </a:lnTo>
                  <a:lnTo>
                    <a:pt x="109982" y="41376"/>
                  </a:lnTo>
                  <a:lnTo>
                    <a:pt x="180759" y="41376"/>
                  </a:lnTo>
                  <a:lnTo>
                    <a:pt x="180759" y="5816"/>
                  </a:lnTo>
                  <a:close/>
                </a:path>
                <a:path w="448944" h="359409">
                  <a:moveTo>
                    <a:pt x="448652" y="119786"/>
                  </a:moveTo>
                  <a:lnTo>
                    <a:pt x="441236" y="74536"/>
                  </a:lnTo>
                  <a:lnTo>
                    <a:pt x="418973" y="35674"/>
                  </a:lnTo>
                  <a:lnTo>
                    <a:pt x="408368" y="25425"/>
                  </a:lnTo>
                  <a:lnTo>
                    <a:pt x="408368" y="119786"/>
                  </a:lnTo>
                  <a:lnTo>
                    <a:pt x="407123" y="136245"/>
                  </a:lnTo>
                  <a:lnTo>
                    <a:pt x="407111" y="136537"/>
                  </a:lnTo>
                  <a:lnTo>
                    <a:pt x="403352" y="151853"/>
                  </a:lnTo>
                  <a:lnTo>
                    <a:pt x="403326" y="151980"/>
                  </a:lnTo>
                  <a:lnTo>
                    <a:pt x="377329" y="189471"/>
                  </a:lnTo>
                  <a:lnTo>
                    <a:pt x="334848" y="203098"/>
                  </a:lnTo>
                  <a:lnTo>
                    <a:pt x="318770" y="201587"/>
                  </a:lnTo>
                  <a:lnTo>
                    <a:pt x="280136" y="178866"/>
                  </a:lnTo>
                  <a:lnTo>
                    <a:pt x="260553" y="136537"/>
                  </a:lnTo>
                  <a:lnTo>
                    <a:pt x="260477" y="136245"/>
                  </a:lnTo>
                  <a:lnTo>
                    <a:pt x="259207" y="119786"/>
                  </a:lnTo>
                  <a:lnTo>
                    <a:pt x="259168" y="119253"/>
                  </a:lnTo>
                  <a:lnTo>
                    <a:pt x="260578" y="101206"/>
                  </a:lnTo>
                  <a:lnTo>
                    <a:pt x="260604" y="100901"/>
                  </a:lnTo>
                  <a:lnTo>
                    <a:pt x="264858" y="84670"/>
                  </a:lnTo>
                  <a:lnTo>
                    <a:pt x="264883" y="84531"/>
                  </a:lnTo>
                  <a:lnTo>
                    <a:pt x="293878" y="47713"/>
                  </a:lnTo>
                  <a:lnTo>
                    <a:pt x="334302" y="34848"/>
                  </a:lnTo>
                  <a:lnTo>
                    <a:pt x="348564" y="36283"/>
                  </a:lnTo>
                  <a:lnTo>
                    <a:pt x="386041" y="57708"/>
                  </a:lnTo>
                  <a:lnTo>
                    <a:pt x="406895" y="100901"/>
                  </a:lnTo>
                  <a:lnTo>
                    <a:pt x="408368" y="119786"/>
                  </a:lnTo>
                  <a:lnTo>
                    <a:pt x="408368" y="25425"/>
                  </a:lnTo>
                  <a:lnTo>
                    <a:pt x="402831" y="20066"/>
                  </a:lnTo>
                  <a:lnTo>
                    <a:pt x="384060" y="8928"/>
                  </a:lnTo>
                  <a:lnTo>
                    <a:pt x="362940" y="2324"/>
                  </a:lnTo>
                  <a:lnTo>
                    <a:pt x="363588" y="2324"/>
                  </a:lnTo>
                  <a:lnTo>
                    <a:pt x="338658" y="0"/>
                  </a:lnTo>
                  <a:lnTo>
                    <a:pt x="316077" y="2324"/>
                  </a:lnTo>
                  <a:lnTo>
                    <a:pt x="295656" y="9258"/>
                  </a:lnTo>
                  <a:lnTo>
                    <a:pt x="277406" y="20828"/>
                  </a:lnTo>
                  <a:lnTo>
                    <a:pt x="261353" y="37020"/>
                  </a:lnTo>
                  <a:lnTo>
                    <a:pt x="261353" y="5435"/>
                  </a:lnTo>
                  <a:lnTo>
                    <a:pt x="222148" y="5435"/>
                  </a:lnTo>
                  <a:lnTo>
                    <a:pt x="222148" y="358813"/>
                  </a:lnTo>
                  <a:lnTo>
                    <a:pt x="261353" y="358813"/>
                  </a:lnTo>
                  <a:lnTo>
                    <a:pt x="261353" y="199834"/>
                  </a:lnTo>
                  <a:lnTo>
                    <a:pt x="277317" y="216509"/>
                  </a:lnTo>
                  <a:lnTo>
                    <a:pt x="295795" y="228422"/>
                  </a:lnTo>
                  <a:lnTo>
                    <a:pt x="316788" y="235559"/>
                  </a:lnTo>
                  <a:lnTo>
                    <a:pt x="340309" y="237947"/>
                  </a:lnTo>
                  <a:lnTo>
                    <a:pt x="363816" y="235788"/>
                  </a:lnTo>
                  <a:lnTo>
                    <a:pt x="403288" y="218490"/>
                  </a:lnTo>
                  <a:lnTo>
                    <a:pt x="432117" y="185178"/>
                  </a:lnTo>
                  <a:lnTo>
                    <a:pt x="446811" y="143383"/>
                  </a:lnTo>
                  <a:lnTo>
                    <a:pt x="448652" y="119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0" name="object 330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2207943" y="8938000"/>
              <a:ext cx="239584" cy="237950"/>
            </a:xfrm>
            <a:prstGeom prst="rect">
              <a:avLst/>
            </a:prstGeom>
          </p:spPr>
        </p:pic>
        <p:sp>
          <p:nvSpPr>
            <p:cNvPr id="331" name="object 331"/>
            <p:cNvSpPr/>
            <p:nvPr/>
          </p:nvSpPr>
          <p:spPr>
            <a:xfrm>
              <a:off x="2507399" y="8926023"/>
              <a:ext cx="416559" cy="259715"/>
            </a:xfrm>
            <a:custGeom>
              <a:avLst/>
              <a:gdLst/>
              <a:ahLst/>
              <a:cxnLst/>
              <a:rect l="l" t="t" r="r" b="b"/>
              <a:pathLst>
                <a:path w="416560" h="259715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70"/>
                  </a:lnTo>
                  <a:lnTo>
                    <a:pt x="154635" y="243395"/>
                  </a:lnTo>
                  <a:lnTo>
                    <a:pt x="193840" y="243395"/>
                  </a:lnTo>
                  <a:lnTo>
                    <a:pt x="193840" y="0"/>
                  </a:lnTo>
                  <a:close/>
                </a:path>
                <a:path w="416560" h="259715">
                  <a:moveTo>
                    <a:pt x="415975" y="17805"/>
                  </a:moveTo>
                  <a:lnTo>
                    <a:pt x="235204" y="17805"/>
                  </a:lnTo>
                  <a:lnTo>
                    <a:pt x="235204" y="53365"/>
                  </a:lnTo>
                  <a:lnTo>
                    <a:pt x="305981" y="53365"/>
                  </a:lnTo>
                  <a:lnTo>
                    <a:pt x="305981" y="243865"/>
                  </a:lnTo>
                  <a:lnTo>
                    <a:pt x="345186" y="243865"/>
                  </a:lnTo>
                  <a:lnTo>
                    <a:pt x="345186" y="53365"/>
                  </a:lnTo>
                  <a:lnTo>
                    <a:pt x="415975" y="53365"/>
                  </a:lnTo>
                  <a:lnTo>
                    <a:pt x="415975" y="178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2" name="object 332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2964768" y="8943444"/>
              <a:ext cx="165513" cy="225961"/>
            </a:xfrm>
            <a:prstGeom prst="rect">
              <a:avLst/>
            </a:prstGeom>
          </p:spPr>
        </p:pic>
        <p:sp>
          <p:nvSpPr>
            <p:cNvPr id="333" name="object 333"/>
            <p:cNvSpPr/>
            <p:nvPr/>
          </p:nvSpPr>
          <p:spPr>
            <a:xfrm>
              <a:off x="3309417" y="8926021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4" name="object 334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3563127" y="8938010"/>
              <a:ext cx="192748" cy="237950"/>
            </a:xfrm>
            <a:prstGeom prst="rect">
              <a:avLst/>
            </a:prstGeom>
          </p:spPr>
        </p:pic>
        <p:sp>
          <p:nvSpPr>
            <p:cNvPr id="335" name="object 335"/>
            <p:cNvSpPr/>
            <p:nvPr/>
          </p:nvSpPr>
          <p:spPr>
            <a:xfrm>
              <a:off x="3783088" y="8943828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59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59" y="35560"/>
                  </a:lnTo>
                  <a:lnTo>
                    <a:pt x="1807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6" name="object 336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3991082" y="8938000"/>
              <a:ext cx="239584" cy="237950"/>
            </a:xfrm>
            <a:prstGeom prst="rect">
              <a:avLst/>
            </a:prstGeom>
          </p:spPr>
        </p:pic>
        <p:sp>
          <p:nvSpPr>
            <p:cNvPr id="337" name="object 337"/>
            <p:cNvSpPr/>
            <p:nvPr/>
          </p:nvSpPr>
          <p:spPr>
            <a:xfrm>
              <a:off x="4290530" y="8926023"/>
              <a:ext cx="748665" cy="370840"/>
            </a:xfrm>
            <a:custGeom>
              <a:avLst/>
              <a:gdLst/>
              <a:ahLst/>
              <a:cxnLst/>
              <a:rect l="l" t="t" r="r" b="b"/>
              <a:pathLst>
                <a:path w="748664" h="370840">
                  <a:moveTo>
                    <a:pt x="226504" y="131775"/>
                  </a:moveTo>
                  <a:lnTo>
                    <a:pt x="219087" y="86525"/>
                  </a:lnTo>
                  <a:lnTo>
                    <a:pt x="196837" y="47663"/>
                  </a:lnTo>
                  <a:lnTo>
                    <a:pt x="186232" y="37426"/>
                  </a:lnTo>
                  <a:lnTo>
                    <a:pt x="186232" y="131775"/>
                  </a:lnTo>
                  <a:lnTo>
                    <a:pt x="184988" y="148234"/>
                  </a:lnTo>
                  <a:lnTo>
                    <a:pt x="184962" y="148526"/>
                  </a:lnTo>
                  <a:lnTo>
                    <a:pt x="181216" y="163842"/>
                  </a:lnTo>
                  <a:lnTo>
                    <a:pt x="181190" y="163969"/>
                  </a:lnTo>
                  <a:lnTo>
                    <a:pt x="155181" y="201460"/>
                  </a:lnTo>
                  <a:lnTo>
                    <a:pt x="112712" y="215087"/>
                  </a:lnTo>
                  <a:lnTo>
                    <a:pt x="96634" y="213575"/>
                  </a:lnTo>
                  <a:lnTo>
                    <a:pt x="57988" y="190855"/>
                  </a:lnTo>
                  <a:lnTo>
                    <a:pt x="42329" y="163969"/>
                  </a:lnTo>
                  <a:lnTo>
                    <a:pt x="42265" y="163842"/>
                  </a:lnTo>
                  <a:lnTo>
                    <a:pt x="38417" y="148526"/>
                  </a:lnTo>
                  <a:lnTo>
                    <a:pt x="38341" y="148234"/>
                  </a:lnTo>
                  <a:lnTo>
                    <a:pt x="37071" y="131775"/>
                  </a:lnTo>
                  <a:lnTo>
                    <a:pt x="49872" y="82156"/>
                  </a:lnTo>
                  <a:lnTo>
                    <a:pt x="84404" y="52552"/>
                  </a:lnTo>
                  <a:lnTo>
                    <a:pt x="112166" y="46837"/>
                  </a:lnTo>
                  <a:lnTo>
                    <a:pt x="126428" y="48272"/>
                  </a:lnTo>
                  <a:lnTo>
                    <a:pt x="163906" y="69697"/>
                  </a:lnTo>
                  <a:lnTo>
                    <a:pt x="184759" y="112890"/>
                  </a:lnTo>
                  <a:lnTo>
                    <a:pt x="186182" y="131241"/>
                  </a:lnTo>
                  <a:lnTo>
                    <a:pt x="186232" y="131775"/>
                  </a:lnTo>
                  <a:lnTo>
                    <a:pt x="186232" y="37426"/>
                  </a:lnTo>
                  <a:lnTo>
                    <a:pt x="180682" y="32054"/>
                  </a:lnTo>
                  <a:lnTo>
                    <a:pt x="161925" y="20916"/>
                  </a:lnTo>
                  <a:lnTo>
                    <a:pt x="140804" y="14312"/>
                  </a:lnTo>
                  <a:lnTo>
                    <a:pt x="141439" y="14312"/>
                  </a:lnTo>
                  <a:lnTo>
                    <a:pt x="116522" y="11988"/>
                  </a:lnTo>
                  <a:lnTo>
                    <a:pt x="93929" y="14312"/>
                  </a:lnTo>
                  <a:lnTo>
                    <a:pt x="73520" y="21247"/>
                  </a:lnTo>
                  <a:lnTo>
                    <a:pt x="55270" y="32816"/>
                  </a:lnTo>
                  <a:lnTo>
                    <a:pt x="39204" y="49009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370801"/>
                  </a:lnTo>
                  <a:lnTo>
                    <a:pt x="39204" y="370801"/>
                  </a:lnTo>
                  <a:lnTo>
                    <a:pt x="39204" y="211823"/>
                  </a:lnTo>
                  <a:lnTo>
                    <a:pt x="55168" y="228498"/>
                  </a:lnTo>
                  <a:lnTo>
                    <a:pt x="73647" y="240411"/>
                  </a:lnTo>
                  <a:lnTo>
                    <a:pt x="94640" y="247548"/>
                  </a:lnTo>
                  <a:lnTo>
                    <a:pt x="118173" y="249936"/>
                  </a:lnTo>
                  <a:lnTo>
                    <a:pt x="141681" y="247777"/>
                  </a:lnTo>
                  <a:lnTo>
                    <a:pt x="181152" y="230479"/>
                  </a:lnTo>
                  <a:lnTo>
                    <a:pt x="209981" y="197167"/>
                  </a:lnTo>
                  <a:lnTo>
                    <a:pt x="224675" y="155371"/>
                  </a:lnTo>
                  <a:lnTo>
                    <a:pt x="226504" y="131775"/>
                  </a:lnTo>
                  <a:close/>
                </a:path>
                <a:path w="748664" h="370840">
                  <a:moveTo>
                    <a:pt x="480237" y="0"/>
                  </a:moveTo>
                  <a:lnTo>
                    <a:pt x="325602" y="166611"/>
                  </a:lnTo>
                  <a:lnTo>
                    <a:pt x="325602" y="17424"/>
                  </a:lnTo>
                  <a:lnTo>
                    <a:pt x="286397" y="17424"/>
                  </a:lnTo>
                  <a:lnTo>
                    <a:pt x="286397" y="259181"/>
                  </a:lnTo>
                  <a:lnTo>
                    <a:pt x="441032" y="92570"/>
                  </a:lnTo>
                  <a:lnTo>
                    <a:pt x="441032" y="243395"/>
                  </a:lnTo>
                  <a:lnTo>
                    <a:pt x="480237" y="243395"/>
                  </a:lnTo>
                  <a:lnTo>
                    <a:pt x="480237" y="0"/>
                  </a:lnTo>
                  <a:close/>
                </a:path>
                <a:path w="748664" h="370840">
                  <a:moveTo>
                    <a:pt x="748118" y="0"/>
                  </a:moveTo>
                  <a:lnTo>
                    <a:pt x="593483" y="166611"/>
                  </a:lnTo>
                  <a:lnTo>
                    <a:pt x="593483" y="17424"/>
                  </a:lnTo>
                  <a:lnTo>
                    <a:pt x="554278" y="17424"/>
                  </a:lnTo>
                  <a:lnTo>
                    <a:pt x="554278" y="259181"/>
                  </a:lnTo>
                  <a:lnTo>
                    <a:pt x="708914" y="92570"/>
                  </a:lnTo>
                  <a:lnTo>
                    <a:pt x="708914" y="243395"/>
                  </a:lnTo>
                  <a:lnTo>
                    <a:pt x="748118" y="243395"/>
                  </a:lnTo>
                  <a:lnTo>
                    <a:pt x="7481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8" name="object 33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5239557" y="8943444"/>
              <a:ext cx="174235" cy="225961"/>
            </a:xfrm>
            <a:prstGeom prst="rect">
              <a:avLst/>
            </a:prstGeom>
          </p:spPr>
        </p:pic>
        <p:pic>
          <p:nvPicPr>
            <p:cNvPr id="339" name="object 33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5459519" y="8938000"/>
              <a:ext cx="239584" cy="237950"/>
            </a:xfrm>
            <a:prstGeom prst="rect">
              <a:avLst/>
            </a:prstGeom>
          </p:spPr>
        </p:pic>
        <p:pic>
          <p:nvPicPr>
            <p:cNvPr id="340" name="object 340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5758976" y="8943444"/>
              <a:ext cx="190570" cy="225961"/>
            </a:xfrm>
            <a:prstGeom prst="rect">
              <a:avLst/>
            </a:prstGeom>
          </p:spPr>
        </p:pic>
        <p:sp>
          <p:nvSpPr>
            <p:cNvPr id="341" name="object 341"/>
            <p:cNvSpPr/>
            <p:nvPr/>
          </p:nvSpPr>
          <p:spPr>
            <a:xfrm>
              <a:off x="5988736" y="8938011"/>
              <a:ext cx="671195" cy="359410"/>
            </a:xfrm>
            <a:custGeom>
              <a:avLst/>
              <a:gdLst/>
              <a:ahLst/>
              <a:cxnLst/>
              <a:rect l="l" t="t" r="r" b="b"/>
              <a:pathLst>
                <a:path w="671195" h="359409">
                  <a:moveTo>
                    <a:pt x="226504" y="119786"/>
                  </a:moveTo>
                  <a:lnTo>
                    <a:pt x="219087" y="74536"/>
                  </a:lnTo>
                  <a:lnTo>
                    <a:pt x="196824" y="35674"/>
                  </a:lnTo>
                  <a:lnTo>
                    <a:pt x="186220" y="25425"/>
                  </a:lnTo>
                  <a:lnTo>
                    <a:pt x="186220" y="119786"/>
                  </a:lnTo>
                  <a:lnTo>
                    <a:pt x="184988" y="136245"/>
                  </a:lnTo>
                  <a:lnTo>
                    <a:pt x="166077" y="178866"/>
                  </a:lnTo>
                  <a:lnTo>
                    <a:pt x="128498" y="201587"/>
                  </a:lnTo>
                  <a:lnTo>
                    <a:pt x="112699" y="203098"/>
                  </a:lnTo>
                  <a:lnTo>
                    <a:pt x="96621" y="201587"/>
                  </a:lnTo>
                  <a:lnTo>
                    <a:pt x="57988" y="178866"/>
                  </a:lnTo>
                  <a:lnTo>
                    <a:pt x="38404" y="136537"/>
                  </a:lnTo>
                  <a:lnTo>
                    <a:pt x="38328" y="136245"/>
                  </a:lnTo>
                  <a:lnTo>
                    <a:pt x="37058" y="119786"/>
                  </a:lnTo>
                  <a:lnTo>
                    <a:pt x="37020" y="119253"/>
                  </a:lnTo>
                  <a:lnTo>
                    <a:pt x="38430" y="101206"/>
                  </a:lnTo>
                  <a:lnTo>
                    <a:pt x="38455" y="100901"/>
                  </a:lnTo>
                  <a:lnTo>
                    <a:pt x="42710" y="84670"/>
                  </a:lnTo>
                  <a:lnTo>
                    <a:pt x="42735" y="84531"/>
                  </a:lnTo>
                  <a:lnTo>
                    <a:pt x="71729" y="47713"/>
                  </a:lnTo>
                  <a:lnTo>
                    <a:pt x="112166" y="34848"/>
                  </a:lnTo>
                  <a:lnTo>
                    <a:pt x="126415" y="36283"/>
                  </a:lnTo>
                  <a:lnTo>
                    <a:pt x="163893" y="57708"/>
                  </a:lnTo>
                  <a:lnTo>
                    <a:pt x="184746" y="100901"/>
                  </a:lnTo>
                  <a:lnTo>
                    <a:pt x="186220" y="119786"/>
                  </a:lnTo>
                  <a:lnTo>
                    <a:pt x="186220" y="25425"/>
                  </a:lnTo>
                  <a:lnTo>
                    <a:pt x="180682" y="20066"/>
                  </a:lnTo>
                  <a:lnTo>
                    <a:pt x="161912" y="8928"/>
                  </a:lnTo>
                  <a:lnTo>
                    <a:pt x="140792" y="2324"/>
                  </a:lnTo>
                  <a:lnTo>
                    <a:pt x="141439" y="2324"/>
                  </a:lnTo>
                  <a:lnTo>
                    <a:pt x="116522" y="0"/>
                  </a:lnTo>
                  <a:lnTo>
                    <a:pt x="93929" y="2324"/>
                  </a:lnTo>
                  <a:lnTo>
                    <a:pt x="73507" y="9258"/>
                  </a:lnTo>
                  <a:lnTo>
                    <a:pt x="55270" y="20828"/>
                  </a:lnTo>
                  <a:lnTo>
                    <a:pt x="39204" y="37020"/>
                  </a:lnTo>
                  <a:lnTo>
                    <a:pt x="39204" y="5435"/>
                  </a:lnTo>
                  <a:lnTo>
                    <a:pt x="0" y="5435"/>
                  </a:lnTo>
                  <a:lnTo>
                    <a:pt x="0" y="358813"/>
                  </a:lnTo>
                  <a:lnTo>
                    <a:pt x="39204" y="358813"/>
                  </a:lnTo>
                  <a:lnTo>
                    <a:pt x="39204" y="199834"/>
                  </a:lnTo>
                  <a:lnTo>
                    <a:pt x="55168" y="216509"/>
                  </a:lnTo>
                  <a:lnTo>
                    <a:pt x="73647" y="228422"/>
                  </a:lnTo>
                  <a:lnTo>
                    <a:pt x="94640" y="235559"/>
                  </a:lnTo>
                  <a:lnTo>
                    <a:pt x="118160" y="237947"/>
                  </a:lnTo>
                  <a:lnTo>
                    <a:pt x="141668" y="235788"/>
                  </a:lnTo>
                  <a:lnTo>
                    <a:pt x="162661" y="229298"/>
                  </a:lnTo>
                  <a:lnTo>
                    <a:pt x="181140" y="218490"/>
                  </a:lnTo>
                  <a:lnTo>
                    <a:pt x="197116" y="203365"/>
                  </a:lnTo>
                  <a:lnTo>
                    <a:pt x="197294" y="203098"/>
                  </a:lnTo>
                  <a:lnTo>
                    <a:pt x="209969" y="185178"/>
                  </a:lnTo>
                  <a:lnTo>
                    <a:pt x="219163" y="165188"/>
                  </a:lnTo>
                  <a:lnTo>
                    <a:pt x="224663" y="143383"/>
                  </a:lnTo>
                  <a:lnTo>
                    <a:pt x="226504" y="119786"/>
                  </a:lnTo>
                  <a:close/>
                </a:path>
                <a:path w="671195" h="359409">
                  <a:moveTo>
                    <a:pt x="495477" y="5435"/>
                  </a:moveTo>
                  <a:lnTo>
                    <a:pt x="451916" y="5435"/>
                  </a:lnTo>
                  <a:lnTo>
                    <a:pt x="378409" y="167157"/>
                  </a:lnTo>
                  <a:lnTo>
                    <a:pt x="298373" y="5435"/>
                  </a:lnTo>
                  <a:lnTo>
                    <a:pt x="253733" y="5435"/>
                  </a:lnTo>
                  <a:lnTo>
                    <a:pt x="357720" y="210172"/>
                  </a:lnTo>
                  <a:lnTo>
                    <a:pt x="284759" y="358813"/>
                  </a:lnTo>
                  <a:lnTo>
                    <a:pt x="328320" y="358813"/>
                  </a:lnTo>
                  <a:lnTo>
                    <a:pt x="495477" y="5435"/>
                  </a:lnTo>
                  <a:close/>
                </a:path>
                <a:path w="671195" h="359409">
                  <a:moveTo>
                    <a:pt x="670801" y="5346"/>
                  </a:moveTo>
                  <a:lnTo>
                    <a:pt x="536854" y="5346"/>
                  </a:lnTo>
                  <a:lnTo>
                    <a:pt x="536854" y="40906"/>
                  </a:lnTo>
                  <a:lnTo>
                    <a:pt x="536854" y="231406"/>
                  </a:lnTo>
                  <a:lnTo>
                    <a:pt x="576059" y="231406"/>
                  </a:lnTo>
                  <a:lnTo>
                    <a:pt x="576059" y="40906"/>
                  </a:lnTo>
                  <a:lnTo>
                    <a:pt x="670801" y="40906"/>
                  </a:lnTo>
                  <a:lnTo>
                    <a:pt x="670801" y="53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2" name="object 342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6808179" y="8951633"/>
              <a:ext cx="187292" cy="201459"/>
            </a:xfrm>
            <a:prstGeom prst="rect">
              <a:avLst/>
            </a:prstGeom>
          </p:spPr>
        </p:pic>
        <p:sp>
          <p:nvSpPr>
            <p:cNvPr id="343" name="object 343"/>
            <p:cNvSpPr/>
            <p:nvPr/>
          </p:nvSpPr>
          <p:spPr>
            <a:xfrm>
              <a:off x="7033565" y="8926023"/>
              <a:ext cx="535940" cy="259715"/>
            </a:xfrm>
            <a:custGeom>
              <a:avLst/>
              <a:gdLst/>
              <a:ahLst/>
              <a:cxnLst/>
              <a:rect l="l" t="t" r="r" b="b"/>
              <a:pathLst>
                <a:path w="535940" h="259715">
                  <a:moveTo>
                    <a:pt x="294030" y="243395"/>
                  </a:moveTo>
                  <a:lnTo>
                    <a:pt x="239585" y="0"/>
                  </a:lnTo>
                  <a:lnTo>
                    <a:pt x="148107" y="184035"/>
                  </a:lnTo>
                  <a:lnTo>
                    <a:pt x="54457" y="0"/>
                  </a:lnTo>
                  <a:lnTo>
                    <a:pt x="0" y="243395"/>
                  </a:lnTo>
                  <a:lnTo>
                    <a:pt x="40297" y="243395"/>
                  </a:lnTo>
                  <a:lnTo>
                    <a:pt x="69151" y="103466"/>
                  </a:lnTo>
                  <a:lnTo>
                    <a:pt x="147015" y="259181"/>
                  </a:lnTo>
                  <a:lnTo>
                    <a:pt x="223786" y="103466"/>
                  </a:lnTo>
                  <a:lnTo>
                    <a:pt x="253733" y="243395"/>
                  </a:lnTo>
                  <a:lnTo>
                    <a:pt x="294030" y="243395"/>
                  </a:lnTo>
                  <a:close/>
                </a:path>
                <a:path w="535940" h="259715">
                  <a:moveTo>
                    <a:pt x="535774" y="0"/>
                  </a:moveTo>
                  <a:lnTo>
                    <a:pt x="381139" y="166611"/>
                  </a:lnTo>
                  <a:lnTo>
                    <a:pt x="381139" y="17424"/>
                  </a:lnTo>
                  <a:lnTo>
                    <a:pt x="341947" y="17424"/>
                  </a:lnTo>
                  <a:lnTo>
                    <a:pt x="341947" y="259181"/>
                  </a:lnTo>
                  <a:lnTo>
                    <a:pt x="496582" y="92570"/>
                  </a:lnTo>
                  <a:lnTo>
                    <a:pt x="496582" y="243395"/>
                  </a:lnTo>
                  <a:lnTo>
                    <a:pt x="535774" y="243395"/>
                  </a:lnTo>
                  <a:lnTo>
                    <a:pt x="5357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4" name="object 344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7629223" y="8938010"/>
              <a:ext cx="192748" cy="237950"/>
            </a:xfrm>
            <a:prstGeom prst="rect">
              <a:avLst/>
            </a:prstGeom>
          </p:spPr>
        </p:pic>
        <p:pic>
          <p:nvPicPr>
            <p:cNvPr id="345" name="object 345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7867708" y="8938010"/>
              <a:ext cx="192748" cy="237950"/>
            </a:xfrm>
            <a:prstGeom prst="rect">
              <a:avLst/>
            </a:prstGeom>
          </p:spPr>
        </p:pic>
        <p:sp>
          <p:nvSpPr>
            <p:cNvPr id="346" name="object 346"/>
            <p:cNvSpPr/>
            <p:nvPr/>
          </p:nvSpPr>
          <p:spPr>
            <a:xfrm>
              <a:off x="8120342" y="8926023"/>
              <a:ext cx="462280" cy="259715"/>
            </a:xfrm>
            <a:custGeom>
              <a:avLst/>
              <a:gdLst/>
              <a:ahLst/>
              <a:cxnLst/>
              <a:rect l="l" t="t" r="r" b="b"/>
              <a:pathLst>
                <a:path w="462279" h="259715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70"/>
                  </a:lnTo>
                  <a:lnTo>
                    <a:pt x="154635" y="243395"/>
                  </a:lnTo>
                  <a:lnTo>
                    <a:pt x="193840" y="243395"/>
                  </a:lnTo>
                  <a:lnTo>
                    <a:pt x="193840" y="0"/>
                  </a:lnTo>
                  <a:close/>
                </a:path>
                <a:path w="462279" h="259715">
                  <a:moveTo>
                    <a:pt x="461721" y="0"/>
                  </a:moveTo>
                  <a:lnTo>
                    <a:pt x="307086" y="166611"/>
                  </a:lnTo>
                  <a:lnTo>
                    <a:pt x="307086" y="17424"/>
                  </a:lnTo>
                  <a:lnTo>
                    <a:pt x="267881" y="17424"/>
                  </a:lnTo>
                  <a:lnTo>
                    <a:pt x="267881" y="259181"/>
                  </a:lnTo>
                  <a:lnTo>
                    <a:pt x="422516" y="92570"/>
                  </a:lnTo>
                  <a:lnTo>
                    <a:pt x="422516" y="243395"/>
                  </a:lnTo>
                  <a:lnTo>
                    <a:pt x="461721" y="243395"/>
                  </a:lnTo>
                  <a:lnTo>
                    <a:pt x="4617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7" name="object 347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8646291" y="8951622"/>
              <a:ext cx="187313" cy="201459"/>
            </a:xfrm>
            <a:prstGeom prst="rect">
              <a:avLst/>
            </a:prstGeom>
          </p:spPr>
        </p:pic>
        <p:sp>
          <p:nvSpPr>
            <p:cNvPr id="348" name="object 348"/>
            <p:cNvSpPr/>
            <p:nvPr/>
          </p:nvSpPr>
          <p:spPr>
            <a:xfrm>
              <a:off x="962101" y="3607021"/>
              <a:ext cx="7980680" cy="5581650"/>
            </a:xfrm>
            <a:custGeom>
              <a:avLst/>
              <a:gdLst/>
              <a:ahLst/>
              <a:cxnLst/>
              <a:rect l="l" t="t" r="r" b="b"/>
              <a:pathLst>
                <a:path w="7980680" h="5581650">
                  <a:moveTo>
                    <a:pt x="252349" y="1957527"/>
                  </a:moveTo>
                  <a:lnTo>
                    <a:pt x="0" y="1957527"/>
                  </a:lnTo>
                  <a:lnTo>
                    <a:pt x="0" y="2209876"/>
                  </a:lnTo>
                  <a:lnTo>
                    <a:pt x="252349" y="2209876"/>
                  </a:lnTo>
                  <a:lnTo>
                    <a:pt x="252349" y="1957527"/>
                  </a:lnTo>
                  <a:close/>
                </a:path>
                <a:path w="7980680" h="5581650">
                  <a:moveTo>
                    <a:pt x="252349" y="1308328"/>
                  </a:moveTo>
                  <a:lnTo>
                    <a:pt x="0" y="1308328"/>
                  </a:lnTo>
                  <a:lnTo>
                    <a:pt x="0" y="1560677"/>
                  </a:lnTo>
                  <a:lnTo>
                    <a:pt x="252349" y="1560677"/>
                  </a:lnTo>
                  <a:lnTo>
                    <a:pt x="252349" y="1308328"/>
                  </a:lnTo>
                  <a:close/>
                </a:path>
                <a:path w="7980680" h="5581650">
                  <a:moveTo>
                    <a:pt x="252349" y="659142"/>
                  </a:moveTo>
                  <a:lnTo>
                    <a:pt x="0" y="659142"/>
                  </a:lnTo>
                  <a:lnTo>
                    <a:pt x="0" y="911479"/>
                  </a:lnTo>
                  <a:lnTo>
                    <a:pt x="252349" y="911479"/>
                  </a:lnTo>
                  <a:lnTo>
                    <a:pt x="252349" y="659142"/>
                  </a:lnTo>
                  <a:close/>
                </a:path>
                <a:path w="7980680" h="5581650">
                  <a:moveTo>
                    <a:pt x="252349" y="0"/>
                  </a:moveTo>
                  <a:lnTo>
                    <a:pt x="0" y="0"/>
                  </a:lnTo>
                  <a:lnTo>
                    <a:pt x="0" y="252349"/>
                  </a:lnTo>
                  <a:lnTo>
                    <a:pt x="252349" y="252349"/>
                  </a:lnTo>
                  <a:lnTo>
                    <a:pt x="252349" y="0"/>
                  </a:lnTo>
                  <a:close/>
                </a:path>
                <a:path w="7980680" h="5581650">
                  <a:moveTo>
                    <a:pt x="294233" y="5329148"/>
                  </a:moveTo>
                  <a:lnTo>
                    <a:pt x="41884" y="5329148"/>
                  </a:lnTo>
                  <a:lnTo>
                    <a:pt x="41884" y="5581497"/>
                  </a:lnTo>
                  <a:lnTo>
                    <a:pt x="294233" y="5581497"/>
                  </a:lnTo>
                  <a:lnTo>
                    <a:pt x="294233" y="5329148"/>
                  </a:lnTo>
                  <a:close/>
                </a:path>
                <a:path w="7980680" h="5581650">
                  <a:moveTo>
                    <a:pt x="294233" y="4679962"/>
                  </a:moveTo>
                  <a:lnTo>
                    <a:pt x="41884" y="4679962"/>
                  </a:lnTo>
                  <a:lnTo>
                    <a:pt x="41884" y="4932299"/>
                  </a:lnTo>
                  <a:lnTo>
                    <a:pt x="294233" y="4932299"/>
                  </a:lnTo>
                  <a:lnTo>
                    <a:pt x="294233" y="4679962"/>
                  </a:lnTo>
                  <a:close/>
                </a:path>
                <a:path w="7980680" h="5581650">
                  <a:moveTo>
                    <a:pt x="294233" y="4030764"/>
                  </a:moveTo>
                  <a:lnTo>
                    <a:pt x="41884" y="4030764"/>
                  </a:lnTo>
                  <a:lnTo>
                    <a:pt x="41884" y="4283113"/>
                  </a:lnTo>
                  <a:lnTo>
                    <a:pt x="294233" y="4283113"/>
                  </a:lnTo>
                  <a:lnTo>
                    <a:pt x="294233" y="4030764"/>
                  </a:lnTo>
                  <a:close/>
                </a:path>
                <a:path w="7980680" h="5581650">
                  <a:moveTo>
                    <a:pt x="7980388" y="5533339"/>
                  </a:moveTo>
                  <a:lnTo>
                    <a:pt x="7977657" y="5527014"/>
                  </a:lnTo>
                  <a:lnTo>
                    <a:pt x="7966761" y="5516105"/>
                  </a:lnTo>
                  <a:lnTo>
                    <a:pt x="7960411" y="5513387"/>
                  </a:lnTo>
                  <a:lnTo>
                    <a:pt x="7945895" y="5513387"/>
                  </a:lnTo>
                  <a:lnTo>
                    <a:pt x="7939545" y="5516105"/>
                  </a:lnTo>
                  <a:lnTo>
                    <a:pt x="7928648" y="5527014"/>
                  </a:lnTo>
                  <a:lnTo>
                    <a:pt x="7925930" y="5533339"/>
                  </a:lnTo>
                  <a:lnTo>
                    <a:pt x="7925930" y="5547893"/>
                  </a:lnTo>
                  <a:lnTo>
                    <a:pt x="7928648" y="5554218"/>
                  </a:lnTo>
                  <a:lnTo>
                    <a:pt x="7934109" y="5559666"/>
                  </a:lnTo>
                  <a:lnTo>
                    <a:pt x="7939545" y="5565114"/>
                  </a:lnTo>
                  <a:lnTo>
                    <a:pt x="7945895" y="5567819"/>
                  </a:lnTo>
                  <a:lnTo>
                    <a:pt x="7960411" y="5567819"/>
                  </a:lnTo>
                  <a:lnTo>
                    <a:pt x="7966761" y="5565114"/>
                  </a:lnTo>
                  <a:lnTo>
                    <a:pt x="7977657" y="5554218"/>
                  </a:lnTo>
                  <a:lnTo>
                    <a:pt x="7980388" y="5547893"/>
                  </a:lnTo>
                  <a:lnTo>
                    <a:pt x="7980388" y="55333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429306" y="198946"/>
              <a:ext cx="13486765" cy="1151890"/>
            </a:xfrm>
            <a:custGeom>
              <a:avLst/>
              <a:gdLst/>
              <a:ahLst/>
              <a:cxnLst/>
              <a:rect l="l" t="t" r="r" b="b"/>
              <a:pathLst>
                <a:path w="13486765" h="1151890">
                  <a:moveTo>
                    <a:pt x="13486500" y="0"/>
                  </a:moveTo>
                  <a:lnTo>
                    <a:pt x="0" y="0"/>
                  </a:lnTo>
                  <a:lnTo>
                    <a:pt x="0" y="1151797"/>
                  </a:lnTo>
                  <a:lnTo>
                    <a:pt x="13486500" y="1151797"/>
                  </a:lnTo>
                  <a:lnTo>
                    <a:pt x="13486500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360512" y="418788"/>
              <a:ext cx="12176125" cy="865505"/>
            </a:xfrm>
            <a:custGeom>
              <a:avLst/>
              <a:gdLst/>
              <a:ahLst/>
              <a:cxnLst/>
              <a:rect l="l" t="t" r="r" b="b"/>
              <a:pathLst>
                <a:path w="12176125" h="865505">
                  <a:moveTo>
                    <a:pt x="450278" y="47574"/>
                  </a:moveTo>
                  <a:lnTo>
                    <a:pt x="352336" y="47574"/>
                  </a:lnTo>
                  <a:lnTo>
                    <a:pt x="259626" y="361861"/>
                  </a:lnTo>
                  <a:lnTo>
                    <a:pt x="114592" y="47574"/>
                  </a:lnTo>
                  <a:lnTo>
                    <a:pt x="469" y="78486"/>
                  </a:lnTo>
                  <a:lnTo>
                    <a:pt x="128854" y="427964"/>
                  </a:lnTo>
                  <a:lnTo>
                    <a:pt x="240588" y="475513"/>
                  </a:lnTo>
                  <a:lnTo>
                    <a:pt x="223951" y="579653"/>
                  </a:lnTo>
                  <a:lnTo>
                    <a:pt x="0" y="620064"/>
                  </a:lnTo>
                  <a:lnTo>
                    <a:pt x="33756" y="733221"/>
                  </a:lnTo>
                  <a:lnTo>
                    <a:pt x="271500" y="727036"/>
                  </a:lnTo>
                  <a:lnTo>
                    <a:pt x="423659" y="523062"/>
                  </a:lnTo>
                  <a:lnTo>
                    <a:pt x="450278" y="47574"/>
                  </a:lnTo>
                  <a:close/>
                </a:path>
                <a:path w="12176125" h="865505">
                  <a:moveTo>
                    <a:pt x="1112164" y="570585"/>
                  </a:moveTo>
                  <a:lnTo>
                    <a:pt x="1025626" y="475488"/>
                  </a:lnTo>
                  <a:lnTo>
                    <a:pt x="777430" y="586752"/>
                  </a:lnTo>
                  <a:lnTo>
                    <a:pt x="620522" y="397510"/>
                  </a:lnTo>
                  <a:lnTo>
                    <a:pt x="794550" y="208254"/>
                  </a:lnTo>
                  <a:lnTo>
                    <a:pt x="975702" y="285292"/>
                  </a:lnTo>
                  <a:lnTo>
                    <a:pt x="1067473" y="142646"/>
                  </a:lnTo>
                  <a:lnTo>
                    <a:pt x="876325" y="47548"/>
                  </a:lnTo>
                  <a:lnTo>
                    <a:pt x="654748" y="47548"/>
                  </a:lnTo>
                  <a:lnTo>
                    <a:pt x="525424" y="190195"/>
                  </a:lnTo>
                  <a:lnTo>
                    <a:pt x="517436" y="265074"/>
                  </a:lnTo>
                  <a:lnTo>
                    <a:pt x="510895" y="331203"/>
                  </a:lnTo>
                  <a:lnTo>
                    <a:pt x="505802" y="388594"/>
                  </a:lnTo>
                  <a:lnTo>
                    <a:pt x="502170" y="437235"/>
                  </a:lnTo>
                  <a:lnTo>
                    <a:pt x="499999" y="477139"/>
                  </a:lnTo>
                  <a:lnTo>
                    <a:pt x="499262" y="508292"/>
                  </a:lnTo>
                  <a:lnTo>
                    <a:pt x="499681" y="526034"/>
                  </a:lnTo>
                  <a:lnTo>
                    <a:pt x="500926" y="538835"/>
                  </a:lnTo>
                  <a:lnTo>
                    <a:pt x="503008" y="546709"/>
                  </a:lnTo>
                  <a:lnTo>
                    <a:pt x="505929" y="549656"/>
                  </a:lnTo>
                  <a:lnTo>
                    <a:pt x="639064" y="713219"/>
                  </a:lnTo>
                  <a:lnTo>
                    <a:pt x="920076" y="713219"/>
                  </a:lnTo>
                  <a:lnTo>
                    <a:pt x="1112164" y="570585"/>
                  </a:lnTo>
                  <a:close/>
                </a:path>
                <a:path w="12176125" h="865505">
                  <a:moveTo>
                    <a:pt x="1694637" y="722731"/>
                  </a:moveTo>
                  <a:lnTo>
                    <a:pt x="1642325" y="47548"/>
                  </a:lnTo>
                  <a:lnTo>
                    <a:pt x="1452130" y="42799"/>
                  </a:lnTo>
                  <a:lnTo>
                    <a:pt x="1328508" y="427939"/>
                  </a:lnTo>
                  <a:lnTo>
                    <a:pt x="1284757" y="61810"/>
                  </a:lnTo>
                  <a:lnTo>
                    <a:pt x="1147826" y="42799"/>
                  </a:lnTo>
                  <a:lnTo>
                    <a:pt x="1183957" y="713219"/>
                  </a:lnTo>
                  <a:lnTo>
                    <a:pt x="1347520" y="717981"/>
                  </a:lnTo>
                  <a:lnTo>
                    <a:pt x="1481620" y="285292"/>
                  </a:lnTo>
                  <a:lnTo>
                    <a:pt x="1518704" y="713219"/>
                  </a:lnTo>
                  <a:lnTo>
                    <a:pt x="1694637" y="722731"/>
                  </a:lnTo>
                  <a:close/>
                </a:path>
                <a:path w="12176125" h="865505">
                  <a:moveTo>
                    <a:pt x="2270442" y="61823"/>
                  </a:moveTo>
                  <a:lnTo>
                    <a:pt x="1871040" y="42799"/>
                  </a:lnTo>
                  <a:lnTo>
                    <a:pt x="1857717" y="475488"/>
                  </a:lnTo>
                  <a:lnTo>
                    <a:pt x="1818728" y="580567"/>
                  </a:lnTo>
                  <a:lnTo>
                    <a:pt x="1737893" y="599109"/>
                  </a:lnTo>
                  <a:lnTo>
                    <a:pt x="1747405" y="713219"/>
                  </a:lnTo>
                  <a:lnTo>
                    <a:pt x="1913826" y="681367"/>
                  </a:lnTo>
                  <a:lnTo>
                    <a:pt x="1970887" y="504964"/>
                  </a:lnTo>
                  <a:lnTo>
                    <a:pt x="1989899" y="166420"/>
                  </a:lnTo>
                  <a:lnTo>
                    <a:pt x="2149665" y="188772"/>
                  </a:lnTo>
                  <a:lnTo>
                    <a:pt x="2137308" y="713219"/>
                  </a:lnTo>
                  <a:lnTo>
                    <a:pt x="2270442" y="699922"/>
                  </a:lnTo>
                  <a:lnTo>
                    <a:pt x="2270442" y="61823"/>
                  </a:lnTo>
                  <a:close/>
                </a:path>
                <a:path w="12176125" h="865505">
                  <a:moveTo>
                    <a:pt x="2755912" y="0"/>
                  </a:moveTo>
                  <a:lnTo>
                    <a:pt x="2327973" y="47548"/>
                  </a:lnTo>
                  <a:lnTo>
                    <a:pt x="2327973" y="713219"/>
                  </a:lnTo>
                  <a:lnTo>
                    <a:pt x="2755912" y="687552"/>
                  </a:lnTo>
                  <a:lnTo>
                    <a:pt x="2755912" y="549656"/>
                  </a:lnTo>
                  <a:lnTo>
                    <a:pt x="2470620" y="557263"/>
                  </a:lnTo>
                  <a:lnTo>
                    <a:pt x="2470620" y="427939"/>
                  </a:lnTo>
                  <a:lnTo>
                    <a:pt x="2755912" y="407962"/>
                  </a:lnTo>
                  <a:lnTo>
                    <a:pt x="2755912" y="285292"/>
                  </a:lnTo>
                  <a:lnTo>
                    <a:pt x="2440190" y="285292"/>
                  </a:lnTo>
                  <a:lnTo>
                    <a:pt x="2447798" y="190195"/>
                  </a:lnTo>
                  <a:lnTo>
                    <a:pt x="2755912" y="142646"/>
                  </a:lnTo>
                  <a:lnTo>
                    <a:pt x="2755912" y="0"/>
                  </a:lnTo>
                  <a:close/>
                </a:path>
                <a:path w="12176125" h="865505">
                  <a:moveTo>
                    <a:pt x="3481501" y="687514"/>
                  </a:moveTo>
                  <a:lnTo>
                    <a:pt x="3475545" y="592124"/>
                  </a:lnTo>
                  <a:lnTo>
                    <a:pt x="3469830" y="504380"/>
                  </a:lnTo>
                  <a:lnTo>
                    <a:pt x="3464344" y="424268"/>
                  </a:lnTo>
                  <a:lnTo>
                    <a:pt x="3459099" y="351777"/>
                  </a:lnTo>
                  <a:lnTo>
                    <a:pt x="3454095" y="286918"/>
                  </a:lnTo>
                  <a:lnTo>
                    <a:pt x="3449320" y="229692"/>
                  </a:lnTo>
                  <a:lnTo>
                    <a:pt x="3444786" y="180098"/>
                  </a:lnTo>
                  <a:lnTo>
                    <a:pt x="3440493" y="138125"/>
                  </a:lnTo>
                  <a:lnTo>
                    <a:pt x="3432594" y="77089"/>
                  </a:lnTo>
                  <a:lnTo>
                    <a:pt x="3422535" y="42748"/>
                  </a:lnTo>
                  <a:lnTo>
                    <a:pt x="3229965" y="42748"/>
                  </a:lnTo>
                  <a:lnTo>
                    <a:pt x="3260394" y="375589"/>
                  </a:lnTo>
                  <a:lnTo>
                    <a:pt x="2975102" y="389851"/>
                  </a:lnTo>
                  <a:lnTo>
                    <a:pt x="2946590" y="57010"/>
                  </a:lnTo>
                  <a:lnTo>
                    <a:pt x="2822956" y="57010"/>
                  </a:lnTo>
                  <a:lnTo>
                    <a:pt x="2848635" y="722693"/>
                  </a:lnTo>
                  <a:lnTo>
                    <a:pt x="2988894" y="701763"/>
                  </a:lnTo>
                  <a:lnTo>
                    <a:pt x="2975102" y="484949"/>
                  </a:lnTo>
                  <a:lnTo>
                    <a:pt x="3279889" y="470687"/>
                  </a:lnTo>
                  <a:lnTo>
                    <a:pt x="3307943" y="693699"/>
                  </a:lnTo>
                  <a:lnTo>
                    <a:pt x="3481501" y="687514"/>
                  </a:lnTo>
                  <a:close/>
                </a:path>
                <a:path w="12176125" h="865505">
                  <a:moveTo>
                    <a:pt x="4163822" y="348970"/>
                  </a:moveTo>
                  <a:lnTo>
                    <a:pt x="4136694" y="176377"/>
                  </a:lnTo>
                  <a:lnTo>
                    <a:pt x="4131018" y="140246"/>
                  </a:lnTo>
                  <a:lnTo>
                    <a:pt x="4021658" y="95859"/>
                  </a:lnTo>
                  <a:lnTo>
                    <a:pt x="4021658" y="469760"/>
                  </a:lnTo>
                  <a:lnTo>
                    <a:pt x="3908018" y="581494"/>
                  </a:lnTo>
                  <a:lnTo>
                    <a:pt x="3728758" y="559142"/>
                  </a:lnTo>
                  <a:lnTo>
                    <a:pt x="3664089" y="335661"/>
                  </a:lnTo>
                  <a:lnTo>
                    <a:pt x="3778681" y="176377"/>
                  </a:lnTo>
                  <a:lnTo>
                    <a:pt x="4005961" y="231546"/>
                  </a:lnTo>
                  <a:lnTo>
                    <a:pt x="4021658" y="469760"/>
                  </a:lnTo>
                  <a:lnTo>
                    <a:pt x="4021658" y="95859"/>
                  </a:lnTo>
                  <a:lnTo>
                    <a:pt x="3938917" y="62268"/>
                  </a:lnTo>
                  <a:lnTo>
                    <a:pt x="3650780" y="44183"/>
                  </a:lnTo>
                  <a:lnTo>
                    <a:pt x="3525736" y="236283"/>
                  </a:lnTo>
                  <a:lnTo>
                    <a:pt x="3525736" y="476402"/>
                  </a:lnTo>
                  <a:lnTo>
                    <a:pt x="3634130" y="701789"/>
                  </a:lnTo>
                  <a:lnTo>
                    <a:pt x="3938917" y="716534"/>
                  </a:lnTo>
                  <a:lnTo>
                    <a:pt x="4147655" y="620471"/>
                  </a:lnTo>
                  <a:lnTo>
                    <a:pt x="4149979" y="581494"/>
                  </a:lnTo>
                  <a:lnTo>
                    <a:pt x="4163822" y="348970"/>
                  </a:lnTo>
                  <a:close/>
                </a:path>
                <a:path w="12176125" h="865505">
                  <a:moveTo>
                    <a:pt x="4936477" y="47586"/>
                  </a:moveTo>
                  <a:lnTo>
                    <a:pt x="4445787" y="47586"/>
                  </a:lnTo>
                  <a:lnTo>
                    <a:pt x="4460049" y="713270"/>
                  </a:lnTo>
                  <a:lnTo>
                    <a:pt x="4588434" y="718019"/>
                  </a:lnTo>
                  <a:lnTo>
                    <a:pt x="4612208" y="214490"/>
                  </a:lnTo>
                  <a:lnTo>
                    <a:pt x="4921262" y="220662"/>
                  </a:lnTo>
                  <a:lnTo>
                    <a:pt x="4936477" y="47586"/>
                  </a:lnTo>
                  <a:close/>
                </a:path>
                <a:path w="12176125" h="865505">
                  <a:moveTo>
                    <a:pt x="5520868" y="722731"/>
                  </a:moveTo>
                  <a:lnTo>
                    <a:pt x="5468556" y="47548"/>
                  </a:lnTo>
                  <a:lnTo>
                    <a:pt x="5278361" y="42799"/>
                  </a:lnTo>
                  <a:lnTo>
                    <a:pt x="5154739" y="427939"/>
                  </a:lnTo>
                  <a:lnTo>
                    <a:pt x="5110988" y="61810"/>
                  </a:lnTo>
                  <a:lnTo>
                    <a:pt x="4974056" y="42799"/>
                  </a:lnTo>
                  <a:lnTo>
                    <a:pt x="5010188" y="713219"/>
                  </a:lnTo>
                  <a:lnTo>
                    <a:pt x="5173751" y="717981"/>
                  </a:lnTo>
                  <a:lnTo>
                    <a:pt x="5307838" y="285292"/>
                  </a:lnTo>
                  <a:lnTo>
                    <a:pt x="5344934" y="713219"/>
                  </a:lnTo>
                  <a:lnTo>
                    <a:pt x="5520868" y="722731"/>
                  </a:lnTo>
                  <a:close/>
                </a:path>
                <a:path w="12176125" h="865505">
                  <a:moveTo>
                    <a:pt x="6067666" y="716559"/>
                  </a:moveTo>
                  <a:lnTo>
                    <a:pt x="6049124" y="42799"/>
                  </a:lnTo>
                  <a:lnTo>
                    <a:pt x="5560326" y="62293"/>
                  </a:lnTo>
                  <a:lnTo>
                    <a:pt x="5573636" y="715124"/>
                  </a:lnTo>
                  <a:lnTo>
                    <a:pt x="5706770" y="708952"/>
                  </a:lnTo>
                  <a:lnTo>
                    <a:pt x="5706770" y="190195"/>
                  </a:lnTo>
                  <a:lnTo>
                    <a:pt x="5908853" y="171183"/>
                  </a:lnTo>
                  <a:lnTo>
                    <a:pt x="5930252" y="708952"/>
                  </a:lnTo>
                  <a:lnTo>
                    <a:pt x="6067666" y="716559"/>
                  </a:lnTo>
                  <a:close/>
                </a:path>
                <a:path w="12176125" h="865505">
                  <a:moveTo>
                    <a:pt x="6548856" y="0"/>
                  </a:moveTo>
                  <a:lnTo>
                    <a:pt x="6120917" y="47548"/>
                  </a:lnTo>
                  <a:lnTo>
                    <a:pt x="6120917" y="713219"/>
                  </a:lnTo>
                  <a:lnTo>
                    <a:pt x="6548856" y="687552"/>
                  </a:lnTo>
                  <a:lnTo>
                    <a:pt x="6548856" y="549656"/>
                  </a:lnTo>
                  <a:lnTo>
                    <a:pt x="6263564" y="557263"/>
                  </a:lnTo>
                  <a:lnTo>
                    <a:pt x="6263564" y="427939"/>
                  </a:lnTo>
                  <a:lnTo>
                    <a:pt x="6548856" y="407962"/>
                  </a:lnTo>
                  <a:lnTo>
                    <a:pt x="6548856" y="285292"/>
                  </a:lnTo>
                  <a:lnTo>
                    <a:pt x="6233134" y="285292"/>
                  </a:lnTo>
                  <a:lnTo>
                    <a:pt x="6240742" y="190195"/>
                  </a:lnTo>
                  <a:lnTo>
                    <a:pt x="6548856" y="142646"/>
                  </a:lnTo>
                  <a:lnTo>
                    <a:pt x="6548856" y="0"/>
                  </a:lnTo>
                  <a:close/>
                </a:path>
                <a:path w="12176125" h="865505">
                  <a:moveTo>
                    <a:pt x="7086625" y="237731"/>
                  </a:moveTo>
                  <a:lnTo>
                    <a:pt x="7044741" y="164033"/>
                  </a:lnTo>
                  <a:lnTo>
                    <a:pt x="6975843" y="42786"/>
                  </a:lnTo>
                  <a:lnTo>
                    <a:pt x="6948741" y="43192"/>
                  </a:lnTo>
                  <a:lnTo>
                    <a:pt x="6948741" y="232981"/>
                  </a:lnTo>
                  <a:lnTo>
                    <a:pt x="6933527" y="346151"/>
                  </a:lnTo>
                  <a:lnTo>
                    <a:pt x="6787070" y="368007"/>
                  </a:lnTo>
                  <a:lnTo>
                    <a:pt x="6809422" y="164033"/>
                  </a:lnTo>
                  <a:lnTo>
                    <a:pt x="6948741" y="232981"/>
                  </a:lnTo>
                  <a:lnTo>
                    <a:pt x="6948741" y="43192"/>
                  </a:lnTo>
                  <a:lnTo>
                    <a:pt x="6658686" y="47536"/>
                  </a:lnTo>
                  <a:lnTo>
                    <a:pt x="6611150" y="717969"/>
                  </a:lnTo>
                  <a:lnTo>
                    <a:pt x="6747611" y="713219"/>
                  </a:lnTo>
                  <a:lnTo>
                    <a:pt x="6781368" y="505904"/>
                  </a:lnTo>
                  <a:lnTo>
                    <a:pt x="7060946" y="493547"/>
                  </a:lnTo>
                  <a:lnTo>
                    <a:pt x="7073557" y="368007"/>
                  </a:lnTo>
                  <a:lnTo>
                    <a:pt x="7086625" y="237731"/>
                  </a:lnTo>
                  <a:close/>
                </a:path>
                <a:path w="12176125" h="865505">
                  <a:moveTo>
                    <a:pt x="7768945" y="348970"/>
                  </a:moveTo>
                  <a:lnTo>
                    <a:pt x="7741818" y="176377"/>
                  </a:lnTo>
                  <a:lnTo>
                    <a:pt x="7736141" y="140246"/>
                  </a:lnTo>
                  <a:lnTo>
                    <a:pt x="7626782" y="95859"/>
                  </a:lnTo>
                  <a:lnTo>
                    <a:pt x="7626782" y="469760"/>
                  </a:lnTo>
                  <a:lnTo>
                    <a:pt x="7513142" y="581494"/>
                  </a:lnTo>
                  <a:lnTo>
                    <a:pt x="7333882" y="559142"/>
                  </a:lnTo>
                  <a:lnTo>
                    <a:pt x="7269213" y="335661"/>
                  </a:lnTo>
                  <a:lnTo>
                    <a:pt x="7383805" y="176377"/>
                  </a:lnTo>
                  <a:lnTo>
                    <a:pt x="7611084" y="231546"/>
                  </a:lnTo>
                  <a:lnTo>
                    <a:pt x="7626782" y="469760"/>
                  </a:lnTo>
                  <a:lnTo>
                    <a:pt x="7626782" y="95859"/>
                  </a:lnTo>
                  <a:lnTo>
                    <a:pt x="7544041" y="62268"/>
                  </a:lnTo>
                  <a:lnTo>
                    <a:pt x="7255904" y="44183"/>
                  </a:lnTo>
                  <a:lnTo>
                    <a:pt x="7130847" y="236283"/>
                  </a:lnTo>
                  <a:lnTo>
                    <a:pt x="7130847" y="476402"/>
                  </a:lnTo>
                  <a:lnTo>
                    <a:pt x="7239254" y="701789"/>
                  </a:lnTo>
                  <a:lnTo>
                    <a:pt x="7544041" y="716534"/>
                  </a:lnTo>
                  <a:lnTo>
                    <a:pt x="7752778" y="620471"/>
                  </a:lnTo>
                  <a:lnTo>
                    <a:pt x="7755090" y="581494"/>
                  </a:lnTo>
                  <a:lnTo>
                    <a:pt x="7768945" y="348970"/>
                  </a:lnTo>
                  <a:close/>
                </a:path>
                <a:path w="12176125" h="865505">
                  <a:moveTo>
                    <a:pt x="8330971" y="547763"/>
                  </a:moveTo>
                  <a:lnTo>
                    <a:pt x="8282559" y="431279"/>
                  </a:lnTo>
                  <a:lnTo>
                    <a:pt x="8239684" y="328091"/>
                  </a:lnTo>
                  <a:lnTo>
                    <a:pt x="8213522" y="327037"/>
                  </a:lnTo>
                  <a:lnTo>
                    <a:pt x="8213522" y="536816"/>
                  </a:lnTo>
                  <a:lnTo>
                    <a:pt x="7952016" y="634784"/>
                  </a:lnTo>
                  <a:lnTo>
                    <a:pt x="7969605" y="431279"/>
                  </a:lnTo>
                  <a:lnTo>
                    <a:pt x="8213522" y="536816"/>
                  </a:lnTo>
                  <a:lnTo>
                    <a:pt x="8213522" y="327037"/>
                  </a:lnTo>
                  <a:lnTo>
                    <a:pt x="7956766" y="316687"/>
                  </a:lnTo>
                  <a:lnTo>
                    <a:pt x="7990992" y="167843"/>
                  </a:lnTo>
                  <a:lnTo>
                    <a:pt x="8249666" y="142659"/>
                  </a:lnTo>
                  <a:lnTo>
                    <a:pt x="8265833" y="47561"/>
                  </a:lnTo>
                  <a:lnTo>
                    <a:pt x="7833144" y="47561"/>
                  </a:lnTo>
                  <a:lnTo>
                    <a:pt x="7809370" y="722744"/>
                  </a:lnTo>
                  <a:lnTo>
                    <a:pt x="8218284" y="708482"/>
                  </a:lnTo>
                  <a:lnTo>
                    <a:pt x="8269960" y="634784"/>
                  </a:lnTo>
                  <a:lnTo>
                    <a:pt x="8330971" y="547763"/>
                  </a:lnTo>
                  <a:close/>
                </a:path>
                <a:path w="12176125" h="865505">
                  <a:moveTo>
                    <a:pt x="8812162" y="0"/>
                  </a:moveTo>
                  <a:lnTo>
                    <a:pt x="8384222" y="47548"/>
                  </a:lnTo>
                  <a:lnTo>
                    <a:pt x="8384222" y="713219"/>
                  </a:lnTo>
                  <a:lnTo>
                    <a:pt x="8812162" y="687552"/>
                  </a:lnTo>
                  <a:lnTo>
                    <a:pt x="8812162" y="549656"/>
                  </a:lnTo>
                  <a:lnTo>
                    <a:pt x="8526869" y="557263"/>
                  </a:lnTo>
                  <a:lnTo>
                    <a:pt x="8526869" y="427939"/>
                  </a:lnTo>
                  <a:lnTo>
                    <a:pt x="8812162" y="407962"/>
                  </a:lnTo>
                  <a:lnTo>
                    <a:pt x="8812162" y="285292"/>
                  </a:lnTo>
                  <a:lnTo>
                    <a:pt x="8496440" y="285292"/>
                  </a:lnTo>
                  <a:lnTo>
                    <a:pt x="8504034" y="190195"/>
                  </a:lnTo>
                  <a:lnTo>
                    <a:pt x="8812162" y="142646"/>
                  </a:lnTo>
                  <a:lnTo>
                    <a:pt x="8812162" y="0"/>
                  </a:lnTo>
                  <a:close/>
                </a:path>
                <a:path w="12176125" h="865505">
                  <a:moveTo>
                    <a:pt x="9759328" y="561073"/>
                  </a:moveTo>
                  <a:lnTo>
                    <a:pt x="9688957" y="565340"/>
                  </a:lnTo>
                  <a:lnTo>
                    <a:pt x="9706546" y="47548"/>
                  </a:lnTo>
                  <a:lnTo>
                    <a:pt x="9549638" y="47548"/>
                  </a:lnTo>
                  <a:lnTo>
                    <a:pt x="9502089" y="570585"/>
                  </a:lnTo>
                  <a:lnTo>
                    <a:pt x="9383217" y="570585"/>
                  </a:lnTo>
                  <a:lnTo>
                    <a:pt x="9366580" y="62293"/>
                  </a:lnTo>
                  <a:lnTo>
                    <a:pt x="9216796" y="62293"/>
                  </a:lnTo>
                  <a:lnTo>
                    <a:pt x="9216796" y="590080"/>
                  </a:lnTo>
                  <a:lnTo>
                    <a:pt x="9074163" y="599109"/>
                  </a:lnTo>
                  <a:lnTo>
                    <a:pt x="9026614" y="47548"/>
                  </a:lnTo>
                  <a:lnTo>
                    <a:pt x="8862568" y="47548"/>
                  </a:lnTo>
                  <a:lnTo>
                    <a:pt x="8898230" y="729386"/>
                  </a:lnTo>
                  <a:lnTo>
                    <a:pt x="9599562" y="715124"/>
                  </a:lnTo>
                  <a:lnTo>
                    <a:pt x="9591954" y="865390"/>
                  </a:lnTo>
                  <a:lnTo>
                    <a:pt x="9749345" y="855865"/>
                  </a:lnTo>
                  <a:lnTo>
                    <a:pt x="9759328" y="561073"/>
                  </a:lnTo>
                  <a:close/>
                </a:path>
                <a:path w="12176125" h="865505">
                  <a:moveTo>
                    <a:pt x="10404094" y="713270"/>
                  </a:moveTo>
                  <a:lnTo>
                    <a:pt x="10349560" y="523074"/>
                  </a:lnTo>
                  <a:lnTo>
                    <a:pt x="10316299" y="407060"/>
                  </a:lnTo>
                  <a:lnTo>
                    <a:pt x="10240493" y="142684"/>
                  </a:lnTo>
                  <a:lnTo>
                    <a:pt x="10213899" y="49961"/>
                  </a:lnTo>
                  <a:lnTo>
                    <a:pt x="10166350" y="49707"/>
                  </a:lnTo>
                  <a:lnTo>
                    <a:pt x="10166350" y="407060"/>
                  </a:lnTo>
                  <a:lnTo>
                    <a:pt x="9976167" y="407060"/>
                  </a:lnTo>
                  <a:lnTo>
                    <a:pt x="10053180" y="142684"/>
                  </a:lnTo>
                  <a:lnTo>
                    <a:pt x="10166350" y="407060"/>
                  </a:lnTo>
                  <a:lnTo>
                    <a:pt x="10166350" y="49707"/>
                  </a:lnTo>
                  <a:lnTo>
                    <a:pt x="9949536" y="48539"/>
                  </a:lnTo>
                  <a:lnTo>
                    <a:pt x="9785972" y="713270"/>
                  </a:lnTo>
                  <a:lnTo>
                    <a:pt x="9928619" y="713270"/>
                  </a:lnTo>
                  <a:lnTo>
                    <a:pt x="10023716" y="523074"/>
                  </a:lnTo>
                  <a:lnTo>
                    <a:pt x="10118801" y="523074"/>
                  </a:lnTo>
                  <a:lnTo>
                    <a:pt x="10213899" y="713270"/>
                  </a:lnTo>
                  <a:lnTo>
                    <a:pt x="10404094" y="713270"/>
                  </a:lnTo>
                  <a:close/>
                </a:path>
                <a:path w="12176125" h="865505">
                  <a:moveTo>
                    <a:pt x="11105413" y="687514"/>
                  </a:moveTo>
                  <a:lnTo>
                    <a:pt x="11099457" y="592124"/>
                  </a:lnTo>
                  <a:lnTo>
                    <a:pt x="11093742" y="504380"/>
                  </a:lnTo>
                  <a:lnTo>
                    <a:pt x="11088268" y="424268"/>
                  </a:lnTo>
                  <a:lnTo>
                    <a:pt x="11083023" y="351777"/>
                  </a:lnTo>
                  <a:lnTo>
                    <a:pt x="11078007" y="286918"/>
                  </a:lnTo>
                  <a:lnTo>
                    <a:pt x="11073232" y="229692"/>
                  </a:lnTo>
                  <a:lnTo>
                    <a:pt x="11068698" y="180098"/>
                  </a:lnTo>
                  <a:lnTo>
                    <a:pt x="11064405" y="138125"/>
                  </a:lnTo>
                  <a:lnTo>
                    <a:pt x="11056518" y="77089"/>
                  </a:lnTo>
                  <a:lnTo>
                    <a:pt x="11046460" y="42748"/>
                  </a:lnTo>
                  <a:lnTo>
                    <a:pt x="10853890" y="42748"/>
                  </a:lnTo>
                  <a:lnTo>
                    <a:pt x="10884306" y="375589"/>
                  </a:lnTo>
                  <a:lnTo>
                    <a:pt x="10599026" y="389851"/>
                  </a:lnTo>
                  <a:lnTo>
                    <a:pt x="10570502" y="57010"/>
                  </a:lnTo>
                  <a:lnTo>
                    <a:pt x="10446868" y="57010"/>
                  </a:lnTo>
                  <a:lnTo>
                    <a:pt x="10472547" y="722693"/>
                  </a:lnTo>
                  <a:lnTo>
                    <a:pt x="10612819" y="701763"/>
                  </a:lnTo>
                  <a:lnTo>
                    <a:pt x="10599026" y="484949"/>
                  </a:lnTo>
                  <a:lnTo>
                    <a:pt x="10903814" y="470687"/>
                  </a:lnTo>
                  <a:lnTo>
                    <a:pt x="10931855" y="693699"/>
                  </a:lnTo>
                  <a:lnTo>
                    <a:pt x="11105413" y="687514"/>
                  </a:lnTo>
                  <a:close/>
                </a:path>
                <a:path w="12176125" h="865505">
                  <a:moveTo>
                    <a:pt x="11695011" y="722731"/>
                  </a:moveTo>
                  <a:lnTo>
                    <a:pt x="11642700" y="47548"/>
                  </a:lnTo>
                  <a:lnTo>
                    <a:pt x="11452504" y="42799"/>
                  </a:lnTo>
                  <a:lnTo>
                    <a:pt x="11328883" y="427939"/>
                  </a:lnTo>
                  <a:lnTo>
                    <a:pt x="11285144" y="61810"/>
                  </a:lnTo>
                  <a:lnTo>
                    <a:pt x="11148200" y="42799"/>
                  </a:lnTo>
                  <a:lnTo>
                    <a:pt x="11184331" y="713219"/>
                  </a:lnTo>
                  <a:lnTo>
                    <a:pt x="11347895" y="717981"/>
                  </a:lnTo>
                  <a:lnTo>
                    <a:pt x="11481994" y="285292"/>
                  </a:lnTo>
                  <a:lnTo>
                    <a:pt x="11519078" y="713219"/>
                  </a:lnTo>
                  <a:lnTo>
                    <a:pt x="11695011" y="722731"/>
                  </a:lnTo>
                  <a:close/>
                </a:path>
                <a:path w="12176125" h="865505">
                  <a:moveTo>
                    <a:pt x="12175706" y="0"/>
                  </a:moveTo>
                  <a:lnTo>
                    <a:pt x="11747767" y="47548"/>
                  </a:lnTo>
                  <a:lnTo>
                    <a:pt x="11747767" y="713219"/>
                  </a:lnTo>
                  <a:lnTo>
                    <a:pt x="12175706" y="687552"/>
                  </a:lnTo>
                  <a:lnTo>
                    <a:pt x="12175706" y="549656"/>
                  </a:lnTo>
                  <a:lnTo>
                    <a:pt x="11890413" y="557263"/>
                  </a:lnTo>
                  <a:lnTo>
                    <a:pt x="11890413" y="427939"/>
                  </a:lnTo>
                  <a:lnTo>
                    <a:pt x="12175706" y="407962"/>
                  </a:lnTo>
                  <a:lnTo>
                    <a:pt x="12175706" y="285292"/>
                  </a:lnTo>
                  <a:lnTo>
                    <a:pt x="11859984" y="285292"/>
                  </a:lnTo>
                  <a:lnTo>
                    <a:pt x="11867591" y="190195"/>
                  </a:lnTo>
                  <a:lnTo>
                    <a:pt x="12175706" y="142646"/>
                  </a:lnTo>
                  <a:lnTo>
                    <a:pt x="121757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533298" y="2281903"/>
              <a:ext cx="3257550" cy="5560695"/>
            </a:xfrm>
            <a:custGeom>
              <a:avLst/>
              <a:gdLst/>
              <a:ahLst/>
              <a:cxnLst/>
              <a:rect l="l" t="t" r="r" b="b"/>
              <a:pathLst>
                <a:path w="3257550" h="5560695">
                  <a:moveTo>
                    <a:pt x="2932747" y="374764"/>
                  </a:moveTo>
                  <a:lnTo>
                    <a:pt x="1552105" y="1032814"/>
                  </a:lnTo>
                  <a:lnTo>
                    <a:pt x="2158885" y="199656"/>
                  </a:lnTo>
                  <a:lnTo>
                    <a:pt x="1079334" y="0"/>
                  </a:lnTo>
                  <a:lnTo>
                    <a:pt x="1297914" y="1034491"/>
                  </a:lnTo>
                  <a:lnTo>
                    <a:pt x="405917" y="696810"/>
                  </a:lnTo>
                  <a:lnTo>
                    <a:pt x="0" y="955548"/>
                  </a:lnTo>
                  <a:lnTo>
                    <a:pt x="1288529" y="1205699"/>
                  </a:lnTo>
                  <a:lnTo>
                    <a:pt x="682498" y="1445679"/>
                  </a:lnTo>
                  <a:lnTo>
                    <a:pt x="1040739" y="1863394"/>
                  </a:lnTo>
                  <a:lnTo>
                    <a:pt x="1477137" y="1434592"/>
                  </a:lnTo>
                  <a:lnTo>
                    <a:pt x="1427251" y="2345093"/>
                  </a:lnTo>
                  <a:lnTo>
                    <a:pt x="1840941" y="2523871"/>
                  </a:lnTo>
                  <a:lnTo>
                    <a:pt x="1733245" y="1977440"/>
                  </a:lnTo>
                  <a:lnTo>
                    <a:pt x="1659039" y="1605051"/>
                  </a:lnTo>
                  <a:lnTo>
                    <a:pt x="1624926" y="1442694"/>
                  </a:lnTo>
                  <a:lnTo>
                    <a:pt x="1634439" y="1456131"/>
                  </a:lnTo>
                  <a:lnTo>
                    <a:pt x="1704276" y="1491919"/>
                  </a:lnTo>
                  <a:lnTo>
                    <a:pt x="1894420" y="1578190"/>
                  </a:lnTo>
                  <a:lnTo>
                    <a:pt x="2264867" y="1743138"/>
                  </a:lnTo>
                  <a:lnTo>
                    <a:pt x="2705747" y="1618996"/>
                  </a:lnTo>
                  <a:lnTo>
                    <a:pt x="1602320" y="1082395"/>
                  </a:lnTo>
                  <a:lnTo>
                    <a:pt x="2855544" y="1010577"/>
                  </a:lnTo>
                  <a:lnTo>
                    <a:pt x="2932747" y="374764"/>
                  </a:lnTo>
                  <a:close/>
                </a:path>
                <a:path w="3257550" h="5560695">
                  <a:moveTo>
                    <a:pt x="3257346" y="3411321"/>
                  </a:moveTo>
                  <a:lnTo>
                    <a:pt x="1876691" y="4069372"/>
                  </a:lnTo>
                  <a:lnTo>
                    <a:pt x="2483485" y="3236214"/>
                  </a:lnTo>
                  <a:lnTo>
                    <a:pt x="1403934" y="3036557"/>
                  </a:lnTo>
                  <a:lnTo>
                    <a:pt x="1622501" y="4071048"/>
                  </a:lnTo>
                  <a:lnTo>
                    <a:pt x="730516" y="3733368"/>
                  </a:lnTo>
                  <a:lnTo>
                    <a:pt x="324599" y="3992105"/>
                  </a:lnTo>
                  <a:lnTo>
                    <a:pt x="1613128" y="4242257"/>
                  </a:lnTo>
                  <a:lnTo>
                    <a:pt x="1007084" y="4482236"/>
                  </a:lnTo>
                  <a:lnTo>
                    <a:pt x="1365338" y="4899952"/>
                  </a:lnTo>
                  <a:lnTo>
                    <a:pt x="1801736" y="4471136"/>
                  </a:lnTo>
                  <a:lnTo>
                    <a:pt x="1751838" y="5381650"/>
                  </a:lnTo>
                  <a:lnTo>
                    <a:pt x="2165540" y="5560428"/>
                  </a:lnTo>
                  <a:lnTo>
                    <a:pt x="2057844" y="5013998"/>
                  </a:lnTo>
                  <a:lnTo>
                    <a:pt x="1983638" y="4641608"/>
                  </a:lnTo>
                  <a:lnTo>
                    <a:pt x="1949526" y="4479252"/>
                  </a:lnTo>
                  <a:lnTo>
                    <a:pt x="1959038" y="4492688"/>
                  </a:lnTo>
                  <a:lnTo>
                    <a:pt x="2028875" y="4528477"/>
                  </a:lnTo>
                  <a:lnTo>
                    <a:pt x="2219020" y="4614748"/>
                  </a:lnTo>
                  <a:lnTo>
                    <a:pt x="2589466" y="4779696"/>
                  </a:lnTo>
                  <a:lnTo>
                    <a:pt x="3030347" y="4655553"/>
                  </a:lnTo>
                  <a:lnTo>
                    <a:pt x="1926920" y="4118953"/>
                  </a:lnTo>
                  <a:lnTo>
                    <a:pt x="3180143" y="4047147"/>
                  </a:lnTo>
                  <a:lnTo>
                    <a:pt x="3257346" y="3411321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8831" y="287673"/>
              <a:ext cx="19889470" cy="11021060"/>
            </a:xfrm>
            <a:custGeom>
              <a:avLst/>
              <a:gdLst/>
              <a:ahLst/>
              <a:cxnLst/>
              <a:rect l="l" t="t" r="r" b="b"/>
              <a:pathLst>
                <a:path w="19889470" h="11021060">
                  <a:moveTo>
                    <a:pt x="2522639" y="4327360"/>
                  </a:moveTo>
                  <a:lnTo>
                    <a:pt x="1069517" y="3850246"/>
                  </a:lnTo>
                  <a:lnTo>
                    <a:pt x="2083676" y="3666426"/>
                  </a:lnTo>
                  <a:lnTo>
                    <a:pt x="1440522" y="2776677"/>
                  </a:lnTo>
                  <a:lnTo>
                    <a:pt x="884478" y="3675977"/>
                  </a:lnTo>
                  <a:lnTo>
                    <a:pt x="472287" y="2815856"/>
                  </a:lnTo>
                  <a:lnTo>
                    <a:pt x="0" y="2722829"/>
                  </a:lnTo>
                  <a:lnTo>
                    <a:pt x="759485" y="3793363"/>
                  </a:lnTo>
                  <a:lnTo>
                    <a:pt x="155371" y="3548583"/>
                  </a:lnTo>
                  <a:lnTo>
                    <a:pt x="126174" y="4098099"/>
                  </a:lnTo>
                  <a:lnTo>
                    <a:pt x="737908" y="4089158"/>
                  </a:lnTo>
                  <a:lnTo>
                    <a:pt x="73228" y="4713414"/>
                  </a:lnTo>
                  <a:lnTo>
                    <a:pt x="249085" y="5128361"/>
                  </a:lnTo>
                  <a:lnTo>
                    <a:pt x="548424" y="4658703"/>
                  </a:lnTo>
                  <a:lnTo>
                    <a:pt x="751814" y="4338066"/>
                  </a:lnTo>
                  <a:lnTo>
                    <a:pt x="839241" y="4197045"/>
                  </a:lnTo>
                  <a:lnTo>
                    <a:pt x="836841" y="4213339"/>
                  </a:lnTo>
                  <a:lnTo>
                    <a:pt x="862660" y="4287444"/>
                  </a:lnTo>
                  <a:lnTo>
                    <a:pt x="940650" y="4481131"/>
                  </a:lnTo>
                  <a:lnTo>
                    <a:pt x="1094765" y="4856213"/>
                  </a:lnTo>
                  <a:lnTo>
                    <a:pt x="1499438" y="5070780"/>
                  </a:lnTo>
                  <a:lnTo>
                    <a:pt x="1071613" y="3920794"/>
                  </a:lnTo>
                  <a:lnTo>
                    <a:pt x="2027847" y="4734039"/>
                  </a:lnTo>
                  <a:lnTo>
                    <a:pt x="2522639" y="4327360"/>
                  </a:lnTo>
                  <a:close/>
                </a:path>
                <a:path w="19889470" h="11021060">
                  <a:moveTo>
                    <a:pt x="3037738" y="6463106"/>
                  </a:moveTo>
                  <a:lnTo>
                    <a:pt x="1657083" y="7121169"/>
                  </a:lnTo>
                  <a:lnTo>
                    <a:pt x="2263876" y="6288011"/>
                  </a:lnTo>
                  <a:lnTo>
                    <a:pt x="1184325" y="6088342"/>
                  </a:lnTo>
                  <a:lnTo>
                    <a:pt x="1402892" y="7122846"/>
                  </a:lnTo>
                  <a:lnTo>
                    <a:pt x="510908" y="6785153"/>
                  </a:lnTo>
                  <a:lnTo>
                    <a:pt x="104990" y="7043902"/>
                  </a:lnTo>
                  <a:lnTo>
                    <a:pt x="1393520" y="7294054"/>
                  </a:lnTo>
                  <a:lnTo>
                    <a:pt x="787476" y="7534021"/>
                  </a:lnTo>
                  <a:lnTo>
                    <a:pt x="1145730" y="7951737"/>
                  </a:lnTo>
                  <a:lnTo>
                    <a:pt x="1582127" y="7522934"/>
                  </a:lnTo>
                  <a:lnTo>
                    <a:pt x="1532229" y="8433435"/>
                  </a:lnTo>
                  <a:lnTo>
                    <a:pt x="1945932" y="8612213"/>
                  </a:lnTo>
                  <a:lnTo>
                    <a:pt x="1838236" y="8065783"/>
                  </a:lnTo>
                  <a:lnTo>
                    <a:pt x="1764017" y="7693406"/>
                  </a:lnTo>
                  <a:lnTo>
                    <a:pt x="1729917" y="7531036"/>
                  </a:lnTo>
                  <a:lnTo>
                    <a:pt x="1739430" y="7544486"/>
                  </a:lnTo>
                  <a:lnTo>
                    <a:pt x="1809267" y="7580262"/>
                  </a:lnTo>
                  <a:lnTo>
                    <a:pt x="1999399" y="7666545"/>
                  </a:lnTo>
                  <a:lnTo>
                    <a:pt x="2369845" y="7831493"/>
                  </a:lnTo>
                  <a:lnTo>
                    <a:pt x="2810738" y="7707350"/>
                  </a:lnTo>
                  <a:lnTo>
                    <a:pt x="1707311" y="7170750"/>
                  </a:lnTo>
                  <a:lnTo>
                    <a:pt x="2960535" y="7098919"/>
                  </a:lnTo>
                  <a:lnTo>
                    <a:pt x="3037738" y="6463106"/>
                  </a:lnTo>
                  <a:close/>
                </a:path>
                <a:path w="19889470" h="11021060">
                  <a:moveTo>
                    <a:pt x="3250615" y="9283255"/>
                  </a:moveTo>
                  <a:lnTo>
                    <a:pt x="1974303" y="9589745"/>
                  </a:lnTo>
                  <a:lnTo>
                    <a:pt x="2426347" y="9120137"/>
                  </a:lnTo>
                  <a:lnTo>
                    <a:pt x="1927174" y="8888501"/>
                  </a:lnTo>
                  <a:lnTo>
                    <a:pt x="1707781" y="9459633"/>
                  </a:lnTo>
                  <a:lnTo>
                    <a:pt x="1375765" y="8610346"/>
                  </a:lnTo>
                  <a:lnTo>
                    <a:pt x="925182" y="8619147"/>
                  </a:lnTo>
                  <a:lnTo>
                    <a:pt x="1249692" y="9071775"/>
                  </a:lnTo>
                  <a:lnTo>
                    <a:pt x="1471587" y="9379890"/>
                  </a:lnTo>
                  <a:lnTo>
                    <a:pt x="1569935" y="9513519"/>
                  </a:lnTo>
                  <a:lnTo>
                    <a:pt x="1555699" y="9505226"/>
                  </a:lnTo>
                  <a:lnTo>
                    <a:pt x="1477314" y="9501607"/>
                  </a:lnTo>
                  <a:lnTo>
                    <a:pt x="1268514" y="9501911"/>
                  </a:lnTo>
                  <a:lnTo>
                    <a:pt x="863015" y="9505353"/>
                  </a:lnTo>
                  <a:lnTo>
                    <a:pt x="513257" y="9801085"/>
                  </a:lnTo>
                  <a:lnTo>
                    <a:pt x="1739861" y="9832022"/>
                  </a:lnTo>
                  <a:lnTo>
                    <a:pt x="629145" y="10416870"/>
                  </a:lnTo>
                  <a:lnTo>
                    <a:pt x="820369" y="11020882"/>
                  </a:lnTo>
                  <a:lnTo>
                    <a:pt x="828001" y="11020882"/>
                  </a:lnTo>
                  <a:lnTo>
                    <a:pt x="1806117" y="9856330"/>
                  </a:lnTo>
                  <a:lnTo>
                    <a:pt x="1599272" y="10866044"/>
                  </a:lnTo>
                  <a:lnTo>
                    <a:pt x="2664472" y="10600258"/>
                  </a:lnTo>
                  <a:lnTo>
                    <a:pt x="2036737" y="9749434"/>
                  </a:lnTo>
                  <a:lnTo>
                    <a:pt x="2988475" y="9686988"/>
                  </a:lnTo>
                  <a:lnTo>
                    <a:pt x="3250615" y="9283255"/>
                  </a:lnTo>
                  <a:close/>
                </a:path>
                <a:path w="19889470" h="11021060">
                  <a:moveTo>
                    <a:pt x="4205084" y="210908"/>
                  </a:moveTo>
                  <a:lnTo>
                    <a:pt x="3037332" y="810260"/>
                  </a:lnTo>
                  <a:lnTo>
                    <a:pt x="3365627" y="247142"/>
                  </a:lnTo>
                  <a:lnTo>
                    <a:pt x="2825864" y="140004"/>
                  </a:lnTo>
                  <a:lnTo>
                    <a:pt x="2747607" y="746798"/>
                  </a:lnTo>
                  <a:lnTo>
                    <a:pt x="2224354" y="0"/>
                  </a:lnTo>
                  <a:lnTo>
                    <a:pt x="1788591" y="114998"/>
                  </a:lnTo>
                  <a:lnTo>
                    <a:pt x="2210854" y="478142"/>
                  </a:lnTo>
                  <a:lnTo>
                    <a:pt x="2499258" y="725119"/>
                  </a:lnTo>
                  <a:lnTo>
                    <a:pt x="2626398" y="831723"/>
                  </a:lnTo>
                  <a:lnTo>
                    <a:pt x="2610599" y="827024"/>
                  </a:lnTo>
                  <a:lnTo>
                    <a:pt x="2533586" y="842035"/>
                  </a:lnTo>
                  <a:lnTo>
                    <a:pt x="2330767" y="891654"/>
                  </a:lnTo>
                  <a:lnTo>
                    <a:pt x="1937562" y="990815"/>
                  </a:lnTo>
                  <a:lnTo>
                    <a:pt x="1667573" y="1360805"/>
                  </a:lnTo>
                  <a:lnTo>
                    <a:pt x="2866758" y="1101064"/>
                  </a:lnTo>
                  <a:lnTo>
                    <a:pt x="1925650" y="1931784"/>
                  </a:lnTo>
                  <a:lnTo>
                    <a:pt x="2257755" y="2479446"/>
                  </a:lnTo>
                  <a:lnTo>
                    <a:pt x="2936875" y="1109027"/>
                  </a:lnTo>
                  <a:lnTo>
                    <a:pt x="2974454" y="2139048"/>
                  </a:lnTo>
                  <a:lnTo>
                    <a:pt x="3946690" y="1629117"/>
                  </a:lnTo>
                  <a:lnTo>
                    <a:pt x="3135719" y="950683"/>
                  </a:lnTo>
                  <a:lnTo>
                    <a:pt x="4045762" y="665149"/>
                  </a:lnTo>
                  <a:lnTo>
                    <a:pt x="4205084" y="210908"/>
                  </a:lnTo>
                  <a:close/>
                </a:path>
                <a:path w="19889470" h="11021060">
                  <a:moveTo>
                    <a:pt x="5952414" y="8021142"/>
                  </a:moveTo>
                  <a:lnTo>
                    <a:pt x="5475198" y="7733995"/>
                  </a:lnTo>
                  <a:lnTo>
                    <a:pt x="5149431" y="7538923"/>
                  </a:lnTo>
                  <a:lnTo>
                    <a:pt x="5006213" y="7455179"/>
                  </a:lnTo>
                  <a:lnTo>
                    <a:pt x="5022570" y="7457148"/>
                  </a:lnTo>
                  <a:lnTo>
                    <a:pt x="5095976" y="7429424"/>
                  </a:lnTo>
                  <a:lnTo>
                    <a:pt x="5287594" y="7346467"/>
                  </a:lnTo>
                  <a:lnTo>
                    <a:pt x="5658574" y="7182739"/>
                  </a:lnTo>
                  <a:lnTo>
                    <a:pt x="5862650" y="6772681"/>
                  </a:lnTo>
                  <a:lnTo>
                    <a:pt x="4724057" y="7229983"/>
                  </a:lnTo>
                  <a:lnTo>
                    <a:pt x="5512409" y="6253111"/>
                  </a:lnTo>
                  <a:lnTo>
                    <a:pt x="5093093" y="5768962"/>
                  </a:lnTo>
                  <a:lnTo>
                    <a:pt x="4653597" y="7233894"/>
                  </a:lnTo>
                  <a:lnTo>
                    <a:pt x="4443692" y="6224803"/>
                  </a:lnTo>
                  <a:lnTo>
                    <a:pt x="3570821" y="6890664"/>
                  </a:lnTo>
                  <a:lnTo>
                    <a:pt x="4484141" y="7423378"/>
                  </a:lnTo>
                  <a:lnTo>
                    <a:pt x="3634930" y="7857579"/>
                  </a:lnTo>
                  <a:lnTo>
                    <a:pt x="3554095" y="8332114"/>
                  </a:lnTo>
                  <a:lnTo>
                    <a:pt x="4604715" y="7545298"/>
                  </a:lnTo>
                  <a:lnTo>
                    <a:pt x="4375569" y="8155521"/>
                  </a:lnTo>
                  <a:lnTo>
                    <a:pt x="4925657" y="8170558"/>
                  </a:lnTo>
                  <a:lnTo>
                    <a:pt x="4900968" y="7559230"/>
                  </a:lnTo>
                  <a:lnTo>
                    <a:pt x="5542140" y="8207629"/>
                  </a:lnTo>
                  <a:lnTo>
                    <a:pt x="5952414" y="8021142"/>
                  </a:lnTo>
                  <a:close/>
                </a:path>
                <a:path w="19889470" h="11021060">
                  <a:moveTo>
                    <a:pt x="7135241" y="9782670"/>
                  </a:moveTo>
                  <a:lnTo>
                    <a:pt x="5911278" y="9696539"/>
                  </a:lnTo>
                  <a:lnTo>
                    <a:pt x="7047192" y="9162288"/>
                  </a:lnTo>
                  <a:lnTo>
                    <a:pt x="6881571" y="8543595"/>
                  </a:lnTo>
                  <a:lnTo>
                    <a:pt x="5846178" y="9669272"/>
                  </a:lnTo>
                  <a:lnTo>
                    <a:pt x="6098260" y="8669896"/>
                  </a:lnTo>
                  <a:lnTo>
                    <a:pt x="5022177" y="8887473"/>
                  </a:lnTo>
                  <a:lnTo>
                    <a:pt x="5610974" y="9765678"/>
                  </a:lnTo>
                  <a:lnTo>
                    <a:pt x="4657395" y="9785236"/>
                  </a:lnTo>
                  <a:lnTo>
                    <a:pt x="4377347" y="10176751"/>
                  </a:lnTo>
                  <a:lnTo>
                    <a:pt x="5666143" y="9928034"/>
                  </a:lnTo>
                  <a:lnTo>
                    <a:pt x="5193436" y="10376802"/>
                  </a:lnTo>
                  <a:lnTo>
                    <a:pt x="5681662" y="10630675"/>
                  </a:lnTo>
                  <a:lnTo>
                    <a:pt x="5926544" y="10070008"/>
                  </a:lnTo>
                  <a:lnTo>
                    <a:pt x="6219990" y="10933367"/>
                  </a:lnTo>
                  <a:lnTo>
                    <a:pt x="6670522" y="10944873"/>
                  </a:lnTo>
                  <a:lnTo>
                    <a:pt x="6366713" y="10478084"/>
                  </a:lnTo>
                  <a:lnTo>
                    <a:pt x="6158916" y="10160292"/>
                  </a:lnTo>
                  <a:lnTo>
                    <a:pt x="6066675" y="10022370"/>
                  </a:lnTo>
                  <a:lnTo>
                    <a:pt x="6080531" y="10031298"/>
                  </a:lnTo>
                  <a:lnTo>
                    <a:pt x="6158674" y="10038448"/>
                  </a:lnTo>
                  <a:lnTo>
                    <a:pt x="6367272" y="10047541"/>
                  </a:lnTo>
                  <a:lnTo>
                    <a:pt x="6772516" y="10062350"/>
                  </a:lnTo>
                  <a:lnTo>
                    <a:pt x="7135241" y="9782670"/>
                  </a:lnTo>
                  <a:close/>
                </a:path>
                <a:path w="19889470" h="11021060">
                  <a:moveTo>
                    <a:pt x="9110853" y="6892417"/>
                  </a:moveTo>
                  <a:lnTo>
                    <a:pt x="7730198" y="7550467"/>
                  </a:lnTo>
                  <a:lnTo>
                    <a:pt x="8336991" y="6717309"/>
                  </a:lnTo>
                  <a:lnTo>
                    <a:pt x="7257440" y="6517653"/>
                  </a:lnTo>
                  <a:lnTo>
                    <a:pt x="7476007" y="7552144"/>
                  </a:lnTo>
                  <a:lnTo>
                    <a:pt x="6584010" y="7214463"/>
                  </a:lnTo>
                  <a:lnTo>
                    <a:pt x="6178105" y="7473201"/>
                  </a:lnTo>
                  <a:lnTo>
                    <a:pt x="7466622" y="7723352"/>
                  </a:lnTo>
                  <a:lnTo>
                    <a:pt x="6860591" y="7963332"/>
                  </a:lnTo>
                  <a:lnTo>
                    <a:pt x="7218845" y="8381047"/>
                  </a:lnTo>
                  <a:lnTo>
                    <a:pt x="7655255" y="7952245"/>
                  </a:lnTo>
                  <a:lnTo>
                    <a:pt x="7605344" y="8862746"/>
                  </a:lnTo>
                  <a:lnTo>
                    <a:pt x="8019047" y="9041524"/>
                  </a:lnTo>
                  <a:lnTo>
                    <a:pt x="7911351" y="8495093"/>
                  </a:lnTo>
                  <a:lnTo>
                    <a:pt x="7837132" y="8122704"/>
                  </a:lnTo>
                  <a:lnTo>
                    <a:pt x="7803032" y="7960347"/>
                  </a:lnTo>
                  <a:lnTo>
                    <a:pt x="7812545" y="7973784"/>
                  </a:lnTo>
                  <a:lnTo>
                    <a:pt x="7882369" y="8009572"/>
                  </a:lnTo>
                  <a:lnTo>
                    <a:pt x="8072514" y="8095843"/>
                  </a:lnTo>
                  <a:lnTo>
                    <a:pt x="8442960" y="8260791"/>
                  </a:lnTo>
                  <a:lnTo>
                    <a:pt x="8883853" y="8136649"/>
                  </a:lnTo>
                  <a:lnTo>
                    <a:pt x="7780414" y="7600048"/>
                  </a:lnTo>
                  <a:lnTo>
                    <a:pt x="9033650" y="7528230"/>
                  </a:lnTo>
                  <a:lnTo>
                    <a:pt x="9110853" y="6892417"/>
                  </a:lnTo>
                  <a:close/>
                </a:path>
                <a:path w="19889470" h="11021060">
                  <a:moveTo>
                    <a:pt x="10972444" y="6443866"/>
                  </a:moveTo>
                  <a:lnTo>
                    <a:pt x="10932655" y="5346738"/>
                  </a:lnTo>
                  <a:lnTo>
                    <a:pt x="9970414" y="5784964"/>
                  </a:lnTo>
                  <a:lnTo>
                    <a:pt x="10106127" y="4840884"/>
                  </a:lnTo>
                  <a:lnTo>
                    <a:pt x="9765322" y="4500931"/>
                  </a:lnTo>
                  <a:lnTo>
                    <a:pt x="9801263" y="5813018"/>
                  </a:lnTo>
                  <a:lnTo>
                    <a:pt x="9435287" y="5273637"/>
                  </a:lnTo>
                  <a:lnTo>
                    <a:pt x="9105443" y="5714123"/>
                  </a:lnTo>
                  <a:lnTo>
                    <a:pt x="9618853" y="6046889"/>
                  </a:lnTo>
                  <a:lnTo>
                    <a:pt x="8719287" y="6196101"/>
                  </a:lnTo>
                  <a:lnTo>
                    <a:pt x="8634692" y="6638760"/>
                  </a:lnTo>
                  <a:lnTo>
                    <a:pt x="9144648" y="6414871"/>
                  </a:lnTo>
                  <a:lnTo>
                    <a:pt x="9492005" y="6261481"/>
                  </a:lnTo>
                  <a:lnTo>
                    <a:pt x="9643072" y="6192888"/>
                  </a:lnTo>
                  <a:lnTo>
                    <a:pt x="9632010" y="6205105"/>
                  </a:lnTo>
                  <a:lnTo>
                    <a:pt x="9612274" y="6281039"/>
                  </a:lnTo>
                  <a:lnTo>
                    <a:pt x="9569386" y="6485395"/>
                  </a:lnTo>
                  <a:lnTo>
                    <a:pt x="9488907" y="6882841"/>
                  </a:lnTo>
                  <a:lnTo>
                    <a:pt x="9705924" y="7286193"/>
                  </a:lnTo>
                  <a:lnTo>
                    <a:pt x="9989833" y="6092507"/>
                  </a:lnTo>
                  <a:lnTo>
                    <a:pt x="10332364" y="7300150"/>
                  </a:lnTo>
                  <a:lnTo>
                    <a:pt x="10969752" y="7237285"/>
                  </a:lnTo>
                  <a:lnTo>
                    <a:pt x="10027310" y="6032703"/>
                  </a:lnTo>
                  <a:lnTo>
                    <a:pt x="10972444" y="6443866"/>
                  </a:lnTo>
                  <a:close/>
                </a:path>
                <a:path w="19889470" h="11021060">
                  <a:moveTo>
                    <a:pt x="11278324" y="8819058"/>
                  </a:moveTo>
                  <a:lnTo>
                    <a:pt x="9897669" y="9477108"/>
                  </a:lnTo>
                  <a:lnTo>
                    <a:pt x="10504462" y="8643950"/>
                  </a:lnTo>
                  <a:lnTo>
                    <a:pt x="9424911" y="8444293"/>
                  </a:lnTo>
                  <a:lnTo>
                    <a:pt x="9643478" y="9478785"/>
                  </a:lnTo>
                  <a:lnTo>
                    <a:pt x="8751494" y="9141104"/>
                  </a:lnTo>
                  <a:lnTo>
                    <a:pt x="8345576" y="9399854"/>
                  </a:lnTo>
                  <a:lnTo>
                    <a:pt x="9634106" y="9649993"/>
                  </a:lnTo>
                  <a:lnTo>
                    <a:pt x="9028062" y="9889973"/>
                  </a:lnTo>
                  <a:lnTo>
                    <a:pt x="9386316" y="10307688"/>
                  </a:lnTo>
                  <a:lnTo>
                    <a:pt x="9822726" y="9878885"/>
                  </a:lnTo>
                  <a:lnTo>
                    <a:pt x="9772815" y="10789387"/>
                  </a:lnTo>
                  <a:lnTo>
                    <a:pt x="10186518" y="10968165"/>
                  </a:lnTo>
                  <a:lnTo>
                    <a:pt x="10078822" y="10421734"/>
                  </a:lnTo>
                  <a:lnTo>
                    <a:pt x="10004615" y="10049358"/>
                  </a:lnTo>
                  <a:lnTo>
                    <a:pt x="9970503" y="9886988"/>
                  </a:lnTo>
                  <a:lnTo>
                    <a:pt x="9980016" y="9900437"/>
                  </a:lnTo>
                  <a:lnTo>
                    <a:pt x="10049853" y="9936213"/>
                  </a:lnTo>
                  <a:lnTo>
                    <a:pt x="10239985" y="10022497"/>
                  </a:lnTo>
                  <a:lnTo>
                    <a:pt x="10610444" y="10187432"/>
                  </a:lnTo>
                  <a:lnTo>
                    <a:pt x="11051324" y="10063289"/>
                  </a:lnTo>
                  <a:lnTo>
                    <a:pt x="9947897" y="9526689"/>
                  </a:lnTo>
                  <a:lnTo>
                    <a:pt x="11201121" y="9454883"/>
                  </a:lnTo>
                  <a:lnTo>
                    <a:pt x="11278324" y="8819058"/>
                  </a:lnTo>
                  <a:close/>
                </a:path>
                <a:path w="19889470" h="11021060">
                  <a:moveTo>
                    <a:pt x="11278324" y="1615097"/>
                  </a:moveTo>
                  <a:lnTo>
                    <a:pt x="9897669" y="2273147"/>
                  </a:lnTo>
                  <a:lnTo>
                    <a:pt x="10504462" y="1439989"/>
                  </a:lnTo>
                  <a:lnTo>
                    <a:pt x="9424911" y="1240332"/>
                  </a:lnTo>
                  <a:lnTo>
                    <a:pt x="9643478" y="2274824"/>
                  </a:lnTo>
                  <a:lnTo>
                    <a:pt x="8751494" y="1937131"/>
                  </a:lnTo>
                  <a:lnTo>
                    <a:pt x="8345576" y="2195880"/>
                  </a:lnTo>
                  <a:lnTo>
                    <a:pt x="9634106" y="2446032"/>
                  </a:lnTo>
                  <a:lnTo>
                    <a:pt x="9028062" y="2685999"/>
                  </a:lnTo>
                  <a:lnTo>
                    <a:pt x="9386316" y="3103715"/>
                  </a:lnTo>
                  <a:lnTo>
                    <a:pt x="9822726" y="2674912"/>
                  </a:lnTo>
                  <a:lnTo>
                    <a:pt x="9772815" y="3585413"/>
                  </a:lnTo>
                  <a:lnTo>
                    <a:pt x="10186518" y="3764203"/>
                  </a:lnTo>
                  <a:lnTo>
                    <a:pt x="10078822" y="3217773"/>
                  </a:lnTo>
                  <a:lnTo>
                    <a:pt x="10004615" y="2845384"/>
                  </a:lnTo>
                  <a:lnTo>
                    <a:pt x="9970503" y="2683014"/>
                  </a:lnTo>
                  <a:lnTo>
                    <a:pt x="9980016" y="2696464"/>
                  </a:lnTo>
                  <a:lnTo>
                    <a:pt x="10049853" y="2732240"/>
                  </a:lnTo>
                  <a:lnTo>
                    <a:pt x="10239985" y="2818523"/>
                  </a:lnTo>
                  <a:lnTo>
                    <a:pt x="10610444" y="2983471"/>
                  </a:lnTo>
                  <a:lnTo>
                    <a:pt x="11051324" y="2859328"/>
                  </a:lnTo>
                  <a:lnTo>
                    <a:pt x="9947897" y="2322728"/>
                  </a:lnTo>
                  <a:lnTo>
                    <a:pt x="11201121" y="2250910"/>
                  </a:lnTo>
                  <a:lnTo>
                    <a:pt x="11278324" y="1615097"/>
                  </a:lnTo>
                  <a:close/>
                </a:path>
                <a:path w="19889470" h="11021060">
                  <a:moveTo>
                    <a:pt x="14676361" y="10743959"/>
                  </a:moveTo>
                  <a:lnTo>
                    <a:pt x="13753122" y="9810966"/>
                  </a:lnTo>
                  <a:lnTo>
                    <a:pt x="14388960" y="9954400"/>
                  </a:lnTo>
                  <a:lnTo>
                    <a:pt x="14328547" y="9407423"/>
                  </a:lnTo>
                  <a:lnTo>
                    <a:pt x="13726363" y="9515577"/>
                  </a:lnTo>
                  <a:lnTo>
                    <a:pt x="14280858" y="8791677"/>
                  </a:lnTo>
                  <a:lnTo>
                    <a:pt x="14039952" y="8410803"/>
                  </a:lnTo>
                  <a:lnTo>
                    <a:pt x="13820864" y="8922829"/>
                  </a:lnTo>
                  <a:lnTo>
                    <a:pt x="13672236" y="9272245"/>
                  </a:lnTo>
                  <a:lnTo>
                    <a:pt x="13608876" y="9425584"/>
                  </a:lnTo>
                  <a:lnTo>
                    <a:pt x="13608584" y="9409112"/>
                  </a:lnTo>
                  <a:lnTo>
                    <a:pt x="13571080" y="9340190"/>
                  </a:lnTo>
                  <a:lnTo>
                    <a:pt x="13462673" y="9161729"/>
                  </a:lnTo>
                  <a:lnTo>
                    <a:pt x="13249694" y="8816657"/>
                  </a:lnTo>
                  <a:lnTo>
                    <a:pt x="12815557" y="8670658"/>
                  </a:lnTo>
                  <a:lnTo>
                    <a:pt x="13424421" y="9735909"/>
                  </a:lnTo>
                  <a:lnTo>
                    <a:pt x="12348832" y="9088730"/>
                  </a:lnTo>
                  <a:lnTo>
                    <a:pt x="11926634" y="9570364"/>
                  </a:lnTo>
                  <a:lnTo>
                    <a:pt x="13437959" y="9805175"/>
                  </a:lnTo>
                  <a:lnTo>
                    <a:pt x="12467107" y="10151250"/>
                  </a:lnTo>
                  <a:lnTo>
                    <a:pt x="13246202" y="10924743"/>
                  </a:lnTo>
                  <a:lnTo>
                    <a:pt x="13648843" y="9947072"/>
                  </a:lnTo>
                  <a:lnTo>
                    <a:pt x="14195235" y="10728846"/>
                  </a:lnTo>
                  <a:lnTo>
                    <a:pt x="14676361" y="10743959"/>
                  </a:lnTo>
                  <a:close/>
                </a:path>
                <a:path w="19889470" h="11021060">
                  <a:moveTo>
                    <a:pt x="18660021" y="10435755"/>
                  </a:moveTo>
                  <a:lnTo>
                    <a:pt x="17310037" y="9716922"/>
                  </a:lnTo>
                  <a:lnTo>
                    <a:pt x="18340693" y="9709429"/>
                  </a:lnTo>
                  <a:lnTo>
                    <a:pt x="17859363" y="8722716"/>
                  </a:lnTo>
                  <a:lnTo>
                    <a:pt x="17157548" y="9513545"/>
                  </a:lnTo>
                  <a:lnTo>
                    <a:pt x="16898697" y="8595563"/>
                  </a:lnTo>
                  <a:lnTo>
                    <a:pt x="16449307" y="8423046"/>
                  </a:lnTo>
                  <a:lnTo>
                    <a:pt x="17014317" y="9607791"/>
                  </a:lnTo>
                  <a:lnTo>
                    <a:pt x="16461029" y="9263202"/>
                  </a:lnTo>
                  <a:lnTo>
                    <a:pt x="16338182" y="9799612"/>
                  </a:lnTo>
                  <a:lnTo>
                    <a:pt x="16942423" y="9895535"/>
                  </a:lnTo>
                  <a:lnTo>
                    <a:pt x="16180677" y="10396779"/>
                  </a:lnTo>
                  <a:lnTo>
                    <a:pt x="16282899" y="10835716"/>
                  </a:lnTo>
                  <a:lnTo>
                    <a:pt x="16658222" y="10424223"/>
                  </a:lnTo>
                  <a:lnTo>
                    <a:pt x="16913505" y="10143147"/>
                  </a:lnTo>
                  <a:lnTo>
                    <a:pt x="17023766" y="10019170"/>
                  </a:lnTo>
                  <a:lnTo>
                    <a:pt x="17018623" y="10034829"/>
                  </a:lnTo>
                  <a:lnTo>
                    <a:pt x="17031373" y="10112248"/>
                  </a:lnTo>
                  <a:lnTo>
                    <a:pt x="17075061" y="10316439"/>
                  </a:lnTo>
                  <a:lnTo>
                    <a:pt x="17162691" y="10712361"/>
                  </a:lnTo>
                  <a:lnTo>
                    <a:pt x="17524641" y="10993031"/>
                  </a:lnTo>
                  <a:lnTo>
                    <a:pt x="17300029" y="9786785"/>
                  </a:lnTo>
                  <a:lnTo>
                    <a:pt x="18102911" y="10751731"/>
                  </a:lnTo>
                  <a:lnTo>
                    <a:pt x="18660021" y="10435755"/>
                  </a:lnTo>
                  <a:close/>
                </a:path>
                <a:path w="19889470" h="11021060">
                  <a:moveTo>
                    <a:pt x="18684799" y="646722"/>
                  </a:moveTo>
                  <a:lnTo>
                    <a:pt x="18588711" y="206425"/>
                  </a:lnTo>
                  <a:lnTo>
                    <a:pt x="18207686" y="612622"/>
                  </a:lnTo>
                  <a:lnTo>
                    <a:pt x="17948504" y="890130"/>
                  </a:lnTo>
                  <a:lnTo>
                    <a:pt x="17836528" y="1012545"/>
                  </a:lnTo>
                  <a:lnTo>
                    <a:pt x="17841900" y="996962"/>
                  </a:lnTo>
                  <a:lnTo>
                    <a:pt x="17830229" y="919365"/>
                  </a:lnTo>
                  <a:lnTo>
                    <a:pt x="17789386" y="714603"/>
                  </a:lnTo>
                  <a:lnTo>
                    <a:pt x="17707280" y="317487"/>
                  </a:lnTo>
                  <a:lnTo>
                    <a:pt x="17349267" y="31800"/>
                  </a:lnTo>
                  <a:lnTo>
                    <a:pt x="17557065" y="1241056"/>
                  </a:lnTo>
                  <a:lnTo>
                    <a:pt x="16767696" y="265010"/>
                  </a:lnTo>
                  <a:lnTo>
                    <a:pt x="16206242" y="573201"/>
                  </a:lnTo>
                  <a:lnTo>
                    <a:pt x="17546079" y="1310779"/>
                  </a:lnTo>
                  <a:lnTo>
                    <a:pt x="16515410" y="1303909"/>
                  </a:lnTo>
                  <a:lnTo>
                    <a:pt x="16982948" y="2297226"/>
                  </a:lnTo>
                  <a:lnTo>
                    <a:pt x="17695710" y="1516253"/>
                  </a:lnTo>
                  <a:lnTo>
                    <a:pt x="17941748" y="2437752"/>
                  </a:lnTo>
                  <a:lnTo>
                    <a:pt x="18388686" y="2616530"/>
                  </a:lnTo>
                  <a:lnTo>
                    <a:pt x="17840249" y="1424012"/>
                  </a:lnTo>
                  <a:lnTo>
                    <a:pt x="18388673" y="1776285"/>
                  </a:lnTo>
                  <a:lnTo>
                    <a:pt x="18518988" y="1241640"/>
                  </a:lnTo>
                  <a:lnTo>
                    <a:pt x="17916144" y="1137297"/>
                  </a:lnTo>
                  <a:lnTo>
                    <a:pt x="18684799" y="646722"/>
                  </a:lnTo>
                  <a:close/>
                </a:path>
                <a:path w="19889470" h="11021060">
                  <a:moveTo>
                    <a:pt x="19664211" y="7825473"/>
                  </a:moveTo>
                  <a:lnTo>
                    <a:pt x="18443893" y="7697648"/>
                  </a:lnTo>
                  <a:lnTo>
                    <a:pt x="19597396" y="7202462"/>
                  </a:lnTo>
                  <a:lnTo>
                    <a:pt x="19452971" y="6578473"/>
                  </a:lnTo>
                  <a:lnTo>
                    <a:pt x="18379771" y="7668184"/>
                  </a:lnTo>
                  <a:lnTo>
                    <a:pt x="18665800" y="6677977"/>
                  </a:lnTo>
                  <a:lnTo>
                    <a:pt x="17582922" y="6858711"/>
                  </a:lnTo>
                  <a:lnTo>
                    <a:pt x="18141417" y="7756512"/>
                  </a:lnTo>
                  <a:lnTo>
                    <a:pt x="17187723" y="7743507"/>
                  </a:lnTo>
                  <a:lnTo>
                    <a:pt x="16894493" y="8125244"/>
                  </a:lnTo>
                  <a:lnTo>
                    <a:pt x="18191023" y="7920634"/>
                  </a:lnTo>
                  <a:lnTo>
                    <a:pt x="17703254" y="8353031"/>
                  </a:lnTo>
                  <a:lnTo>
                    <a:pt x="18182552" y="8623402"/>
                  </a:lnTo>
                  <a:lnTo>
                    <a:pt x="18446433" y="8071421"/>
                  </a:lnTo>
                  <a:lnTo>
                    <a:pt x="18710250" y="8944292"/>
                  </a:lnTo>
                  <a:lnTo>
                    <a:pt x="19160109" y="8971166"/>
                  </a:lnTo>
                  <a:lnTo>
                    <a:pt x="18872416" y="8494281"/>
                  </a:lnTo>
                  <a:lnTo>
                    <a:pt x="18675566" y="8169580"/>
                  </a:lnTo>
                  <a:lnTo>
                    <a:pt x="18588089" y="8028597"/>
                  </a:lnTo>
                  <a:lnTo>
                    <a:pt x="18601627" y="8037995"/>
                  </a:lnTo>
                  <a:lnTo>
                    <a:pt x="18679478" y="8047799"/>
                  </a:lnTo>
                  <a:lnTo>
                    <a:pt x="18887656" y="8064005"/>
                  </a:lnTo>
                  <a:lnTo>
                    <a:pt x="19292151" y="8092630"/>
                  </a:lnTo>
                  <a:lnTo>
                    <a:pt x="19664211" y="7825473"/>
                  </a:lnTo>
                  <a:close/>
                </a:path>
                <a:path w="19889470" h="11021060">
                  <a:moveTo>
                    <a:pt x="19889369" y="5359514"/>
                  </a:moveTo>
                  <a:lnTo>
                    <a:pt x="18781535" y="4305046"/>
                  </a:lnTo>
                  <a:lnTo>
                    <a:pt x="19776479" y="4574159"/>
                  </a:lnTo>
                  <a:lnTo>
                    <a:pt x="19577317" y="3494519"/>
                  </a:lnTo>
                  <a:lnTo>
                    <a:pt x="18689168" y="4068216"/>
                  </a:lnTo>
                  <a:lnTo>
                    <a:pt x="18685917" y="3114446"/>
                  </a:lnTo>
                  <a:lnTo>
                    <a:pt x="18299240" y="2827756"/>
                  </a:lnTo>
                  <a:lnTo>
                    <a:pt x="18525909" y="4120616"/>
                  </a:lnTo>
                  <a:lnTo>
                    <a:pt x="18085270" y="3640302"/>
                  </a:lnTo>
                  <a:lnTo>
                    <a:pt x="17823104" y="4124121"/>
                  </a:lnTo>
                  <a:lnTo>
                    <a:pt x="18379504" y="4378553"/>
                  </a:lnTo>
                  <a:lnTo>
                    <a:pt x="17511243" y="4657204"/>
                  </a:lnTo>
                  <a:lnTo>
                    <a:pt x="17492053" y="5107470"/>
                  </a:lnTo>
                  <a:lnTo>
                    <a:pt x="17963947" y="4811687"/>
                  </a:lnTo>
                  <a:lnTo>
                    <a:pt x="18285257" y="4609338"/>
                  </a:lnTo>
                  <a:lnTo>
                    <a:pt x="18424729" y="4519473"/>
                  </a:lnTo>
                  <a:lnTo>
                    <a:pt x="18415559" y="4533176"/>
                  </a:lnTo>
                  <a:lnTo>
                    <a:pt x="18407088" y="4611179"/>
                  </a:lnTo>
                  <a:lnTo>
                    <a:pt x="18394426" y="4819599"/>
                  </a:lnTo>
                  <a:lnTo>
                    <a:pt x="18372697" y="5224526"/>
                  </a:lnTo>
                  <a:lnTo>
                    <a:pt x="18646140" y="5591962"/>
                  </a:lnTo>
                  <a:lnTo>
                    <a:pt x="18753163" y="4369651"/>
                  </a:lnTo>
                  <a:lnTo>
                    <a:pt x="19267932" y="5514543"/>
                  </a:lnTo>
                  <a:lnTo>
                    <a:pt x="19889369" y="5359514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392180" y="3863002"/>
              <a:ext cx="2933065" cy="2524125"/>
            </a:xfrm>
            <a:custGeom>
              <a:avLst/>
              <a:gdLst/>
              <a:ahLst/>
              <a:cxnLst/>
              <a:rect l="l" t="t" r="r" b="b"/>
              <a:pathLst>
                <a:path w="2933065" h="2524125">
                  <a:moveTo>
                    <a:pt x="1079338" y="0"/>
                  </a:moveTo>
                  <a:lnTo>
                    <a:pt x="1297908" y="1034492"/>
                  </a:lnTo>
                  <a:lnTo>
                    <a:pt x="405914" y="696806"/>
                  </a:lnTo>
                  <a:lnTo>
                    <a:pt x="0" y="955552"/>
                  </a:lnTo>
                  <a:lnTo>
                    <a:pt x="1288526" y="1205701"/>
                  </a:lnTo>
                  <a:lnTo>
                    <a:pt x="682492" y="1445673"/>
                  </a:lnTo>
                  <a:lnTo>
                    <a:pt x="1040743" y="1863388"/>
                  </a:lnTo>
                  <a:lnTo>
                    <a:pt x="1477148" y="1434584"/>
                  </a:lnTo>
                  <a:lnTo>
                    <a:pt x="1427244" y="2345090"/>
                  </a:lnTo>
                  <a:lnTo>
                    <a:pt x="1840938" y="2523870"/>
                  </a:lnTo>
                  <a:lnTo>
                    <a:pt x="1733249" y="1977441"/>
                  </a:lnTo>
                  <a:lnTo>
                    <a:pt x="1659034" y="1605055"/>
                  </a:lnTo>
                  <a:lnTo>
                    <a:pt x="1624924" y="1442689"/>
                  </a:lnTo>
                  <a:lnTo>
                    <a:pt x="1634440" y="1456135"/>
                  </a:lnTo>
                  <a:lnTo>
                    <a:pt x="1704272" y="1491915"/>
                  </a:lnTo>
                  <a:lnTo>
                    <a:pt x="1894415" y="1578194"/>
                  </a:lnTo>
                  <a:lnTo>
                    <a:pt x="2264862" y="1743140"/>
                  </a:lnTo>
                  <a:lnTo>
                    <a:pt x="2705750" y="1618997"/>
                  </a:lnTo>
                  <a:lnTo>
                    <a:pt x="1602317" y="1082396"/>
                  </a:lnTo>
                  <a:lnTo>
                    <a:pt x="2855546" y="1010576"/>
                  </a:lnTo>
                  <a:lnTo>
                    <a:pt x="2932748" y="374763"/>
                  </a:lnTo>
                  <a:lnTo>
                    <a:pt x="1552099" y="1032816"/>
                  </a:lnTo>
                  <a:lnTo>
                    <a:pt x="2158887" y="199658"/>
                  </a:lnTo>
                  <a:lnTo>
                    <a:pt x="1079338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5418315" y="261041"/>
              <a:ext cx="9736455" cy="2586355"/>
            </a:xfrm>
            <a:custGeom>
              <a:avLst/>
              <a:gdLst/>
              <a:ahLst/>
              <a:cxnLst/>
              <a:rect l="l" t="t" r="r" b="b"/>
              <a:pathLst>
                <a:path w="9736455" h="2586355">
                  <a:moveTo>
                    <a:pt x="2932760" y="374764"/>
                  </a:moveTo>
                  <a:lnTo>
                    <a:pt x="1552105" y="1032814"/>
                  </a:lnTo>
                  <a:lnTo>
                    <a:pt x="2158898" y="199656"/>
                  </a:lnTo>
                  <a:lnTo>
                    <a:pt x="1079347" y="0"/>
                  </a:lnTo>
                  <a:lnTo>
                    <a:pt x="1297914" y="1034491"/>
                  </a:lnTo>
                  <a:lnTo>
                    <a:pt x="405917" y="696810"/>
                  </a:lnTo>
                  <a:lnTo>
                    <a:pt x="0" y="955560"/>
                  </a:lnTo>
                  <a:lnTo>
                    <a:pt x="1288529" y="1205699"/>
                  </a:lnTo>
                  <a:lnTo>
                    <a:pt x="682498" y="1445679"/>
                  </a:lnTo>
                  <a:lnTo>
                    <a:pt x="1040752" y="1863394"/>
                  </a:lnTo>
                  <a:lnTo>
                    <a:pt x="1477149" y="1434592"/>
                  </a:lnTo>
                  <a:lnTo>
                    <a:pt x="1427251" y="2345093"/>
                  </a:lnTo>
                  <a:lnTo>
                    <a:pt x="1840941" y="2523871"/>
                  </a:lnTo>
                  <a:lnTo>
                    <a:pt x="1733257" y="1977440"/>
                  </a:lnTo>
                  <a:lnTo>
                    <a:pt x="1659039" y="1605064"/>
                  </a:lnTo>
                  <a:lnTo>
                    <a:pt x="1624926" y="1442694"/>
                  </a:lnTo>
                  <a:lnTo>
                    <a:pt x="1634451" y="1456143"/>
                  </a:lnTo>
                  <a:lnTo>
                    <a:pt x="1704276" y="1491919"/>
                  </a:lnTo>
                  <a:lnTo>
                    <a:pt x="1894420" y="1578203"/>
                  </a:lnTo>
                  <a:lnTo>
                    <a:pt x="2264867" y="1743138"/>
                  </a:lnTo>
                  <a:lnTo>
                    <a:pt x="2705760" y="1618996"/>
                  </a:lnTo>
                  <a:lnTo>
                    <a:pt x="1602320" y="1082395"/>
                  </a:lnTo>
                  <a:lnTo>
                    <a:pt x="2855557" y="1010577"/>
                  </a:lnTo>
                  <a:lnTo>
                    <a:pt x="2932760" y="374764"/>
                  </a:lnTo>
                  <a:close/>
                </a:path>
                <a:path w="9736455" h="2586355">
                  <a:moveTo>
                    <a:pt x="9735883" y="157949"/>
                  </a:moveTo>
                  <a:lnTo>
                    <a:pt x="8624138" y="855713"/>
                  </a:lnTo>
                  <a:lnTo>
                    <a:pt x="8902675" y="266407"/>
                  </a:lnTo>
                  <a:lnTo>
                    <a:pt x="8355685" y="206184"/>
                  </a:lnTo>
                  <a:lnTo>
                    <a:pt x="8330019" y="817460"/>
                  </a:lnTo>
                  <a:lnTo>
                    <a:pt x="7744346" y="118541"/>
                  </a:lnTo>
                  <a:lnTo>
                    <a:pt x="7320115" y="270675"/>
                  </a:lnTo>
                  <a:lnTo>
                    <a:pt x="7772108" y="596074"/>
                  </a:lnTo>
                  <a:lnTo>
                    <a:pt x="8080743" y="817270"/>
                  </a:lnTo>
                  <a:lnTo>
                    <a:pt x="8216595" y="912520"/>
                  </a:lnTo>
                  <a:lnTo>
                    <a:pt x="8200453" y="909205"/>
                  </a:lnTo>
                  <a:lnTo>
                    <a:pt x="8125003" y="930795"/>
                  </a:lnTo>
                  <a:lnTo>
                    <a:pt x="7927213" y="997712"/>
                  </a:lnTo>
                  <a:lnTo>
                    <a:pt x="7544028" y="1130388"/>
                  </a:lnTo>
                  <a:lnTo>
                    <a:pt x="7306932" y="1522272"/>
                  </a:lnTo>
                  <a:lnTo>
                    <a:pt x="8479269" y="1160145"/>
                  </a:lnTo>
                  <a:lnTo>
                    <a:pt x="7613269" y="2068880"/>
                  </a:lnTo>
                  <a:lnTo>
                    <a:pt x="7991335" y="2585872"/>
                  </a:lnTo>
                  <a:lnTo>
                    <a:pt x="8549818" y="1162037"/>
                  </a:lnTo>
                  <a:lnTo>
                    <a:pt x="8676030" y="2184971"/>
                  </a:lnTo>
                  <a:lnTo>
                    <a:pt x="9600692" y="1593138"/>
                  </a:lnTo>
                  <a:lnTo>
                    <a:pt x="8734260" y="987132"/>
                  </a:lnTo>
                  <a:lnTo>
                    <a:pt x="9616300" y="624230"/>
                  </a:lnTo>
                  <a:lnTo>
                    <a:pt x="9735883" y="157949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0387118" y="2355949"/>
              <a:ext cx="7989570" cy="7989570"/>
            </a:xfrm>
            <a:custGeom>
              <a:avLst/>
              <a:gdLst/>
              <a:ahLst/>
              <a:cxnLst/>
              <a:rect l="l" t="t" r="r" b="b"/>
              <a:pathLst>
                <a:path w="7989569" h="7989570">
                  <a:moveTo>
                    <a:pt x="7989285" y="0"/>
                  </a:moveTo>
                  <a:lnTo>
                    <a:pt x="0" y="0"/>
                  </a:lnTo>
                  <a:lnTo>
                    <a:pt x="0" y="7989285"/>
                  </a:lnTo>
                  <a:lnTo>
                    <a:pt x="7989285" y="7989285"/>
                  </a:lnTo>
                  <a:lnTo>
                    <a:pt x="79892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0807738" y="2537338"/>
              <a:ext cx="267335" cy="363220"/>
            </a:xfrm>
            <a:custGeom>
              <a:avLst/>
              <a:gdLst/>
              <a:ahLst/>
              <a:cxnLst/>
              <a:rect l="l" t="t" r="r" b="b"/>
              <a:pathLst>
                <a:path w="267334" h="363219">
                  <a:moveTo>
                    <a:pt x="266814" y="0"/>
                  </a:moveTo>
                  <a:lnTo>
                    <a:pt x="226504" y="0"/>
                  </a:lnTo>
                  <a:lnTo>
                    <a:pt x="226504" y="147320"/>
                  </a:lnTo>
                  <a:lnTo>
                    <a:pt x="40297" y="147320"/>
                  </a:lnTo>
                  <a:lnTo>
                    <a:pt x="40297" y="0"/>
                  </a:lnTo>
                  <a:lnTo>
                    <a:pt x="0" y="0"/>
                  </a:lnTo>
                  <a:lnTo>
                    <a:pt x="0" y="147320"/>
                  </a:lnTo>
                  <a:lnTo>
                    <a:pt x="0" y="185420"/>
                  </a:lnTo>
                  <a:lnTo>
                    <a:pt x="0" y="363220"/>
                  </a:lnTo>
                  <a:lnTo>
                    <a:pt x="40297" y="363220"/>
                  </a:lnTo>
                  <a:lnTo>
                    <a:pt x="40297" y="185420"/>
                  </a:lnTo>
                  <a:lnTo>
                    <a:pt x="226504" y="185420"/>
                  </a:lnTo>
                  <a:lnTo>
                    <a:pt x="226504" y="363220"/>
                  </a:lnTo>
                  <a:lnTo>
                    <a:pt x="266814" y="363220"/>
                  </a:lnTo>
                  <a:lnTo>
                    <a:pt x="266814" y="185420"/>
                  </a:lnTo>
                  <a:lnTo>
                    <a:pt x="266814" y="147320"/>
                  </a:lnTo>
                  <a:lnTo>
                    <a:pt x="26681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144246" y="2669102"/>
              <a:ext cx="239584" cy="237940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570600" y="2674557"/>
              <a:ext cx="174235" cy="225961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1931574" y="2537351"/>
              <a:ext cx="1106805" cy="490855"/>
            </a:xfrm>
            <a:custGeom>
              <a:avLst/>
              <a:gdLst/>
              <a:ahLst/>
              <a:cxnLst/>
              <a:rect l="l" t="t" r="r" b="b"/>
              <a:pathLst>
                <a:path w="1106805" h="490855">
                  <a:moveTo>
                    <a:pt x="216700" y="327609"/>
                  </a:moveTo>
                  <a:lnTo>
                    <a:pt x="179679" y="327609"/>
                  </a:lnTo>
                  <a:lnTo>
                    <a:pt x="179679" y="137109"/>
                  </a:lnTo>
                  <a:lnTo>
                    <a:pt x="140474" y="137109"/>
                  </a:lnTo>
                  <a:lnTo>
                    <a:pt x="140474" y="327609"/>
                  </a:lnTo>
                  <a:lnTo>
                    <a:pt x="39192" y="327609"/>
                  </a:lnTo>
                  <a:lnTo>
                    <a:pt x="39192" y="137109"/>
                  </a:lnTo>
                  <a:lnTo>
                    <a:pt x="0" y="137109"/>
                  </a:lnTo>
                  <a:lnTo>
                    <a:pt x="0" y="327609"/>
                  </a:lnTo>
                  <a:lnTo>
                    <a:pt x="0" y="363169"/>
                  </a:lnTo>
                  <a:lnTo>
                    <a:pt x="180759" y="363169"/>
                  </a:lnTo>
                  <a:lnTo>
                    <a:pt x="180759" y="422859"/>
                  </a:lnTo>
                  <a:lnTo>
                    <a:pt x="216700" y="422859"/>
                  </a:lnTo>
                  <a:lnTo>
                    <a:pt x="216700" y="363169"/>
                  </a:lnTo>
                  <a:lnTo>
                    <a:pt x="216700" y="327609"/>
                  </a:lnTo>
                  <a:close/>
                </a:path>
                <a:path w="1106805" h="490855">
                  <a:moveTo>
                    <a:pt x="451827" y="119786"/>
                  </a:moveTo>
                  <a:lnTo>
                    <a:pt x="297205" y="286397"/>
                  </a:lnTo>
                  <a:lnTo>
                    <a:pt x="297205" y="137210"/>
                  </a:lnTo>
                  <a:lnTo>
                    <a:pt x="258000" y="137210"/>
                  </a:lnTo>
                  <a:lnTo>
                    <a:pt x="258000" y="378968"/>
                  </a:lnTo>
                  <a:lnTo>
                    <a:pt x="412635" y="212356"/>
                  </a:lnTo>
                  <a:lnTo>
                    <a:pt x="412635" y="363169"/>
                  </a:lnTo>
                  <a:lnTo>
                    <a:pt x="451827" y="363169"/>
                  </a:lnTo>
                  <a:lnTo>
                    <a:pt x="451827" y="119786"/>
                  </a:lnTo>
                  <a:close/>
                </a:path>
                <a:path w="1106805" h="490855">
                  <a:moveTo>
                    <a:pt x="819912" y="249923"/>
                  </a:moveTo>
                  <a:lnTo>
                    <a:pt x="817486" y="223647"/>
                  </a:lnTo>
                  <a:lnTo>
                    <a:pt x="810234" y="200367"/>
                  </a:lnTo>
                  <a:lnTo>
                    <a:pt x="798144" y="180086"/>
                  </a:lnTo>
                  <a:lnTo>
                    <a:pt x="786561" y="168236"/>
                  </a:lnTo>
                  <a:lnTo>
                    <a:pt x="781240" y="162788"/>
                  </a:lnTo>
                  <a:lnTo>
                    <a:pt x="779602" y="161696"/>
                  </a:lnTo>
                  <a:lnTo>
                    <a:pt x="779602" y="249923"/>
                  </a:lnTo>
                  <a:lnTo>
                    <a:pt x="777633" y="270370"/>
                  </a:lnTo>
                  <a:lnTo>
                    <a:pt x="748017" y="315798"/>
                  </a:lnTo>
                  <a:lnTo>
                    <a:pt x="703211" y="331724"/>
                  </a:lnTo>
                  <a:lnTo>
                    <a:pt x="685419" y="332130"/>
                  </a:lnTo>
                  <a:lnTo>
                    <a:pt x="685419" y="168236"/>
                  </a:lnTo>
                  <a:lnTo>
                    <a:pt x="732675" y="175602"/>
                  </a:lnTo>
                  <a:lnTo>
                    <a:pt x="771169" y="209892"/>
                  </a:lnTo>
                  <a:lnTo>
                    <a:pt x="779602" y="249923"/>
                  </a:lnTo>
                  <a:lnTo>
                    <a:pt x="779602" y="161696"/>
                  </a:lnTo>
                  <a:lnTo>
                    <a:pt x="762177" y="149936"/>
                  </a:lnTo>
                  <a:lnTo>
                    <a:pt x="739863" y="140754"/>
                  </a:lnTo>
                  <a:lnTo>
                    <a:pt x="714273" y="135242"/>
                  </a:lnTo>
                  <a:lnTo>
                    <a:pt x="685419" y="133400"/>
                  </a:lnTo>
                  <a:lnTo>
                    <a:pt x="685419" y="0"/>
                  </a:lnTo>
                  <a:lnTo>
                    <a:pt x="646214" y="0"/>
                  </a:lnTo>
                  <a:lnTo>
                    <a:pt x="646214" y="133400"/>
                  </a:lnTo>
                  <a:lnTo>
                    <a:pt x="646214" y="168236"/>
                  </a:lnTo>
                  <a:lnTo>
                    <a:pt x="646214" y="332130"/>
                  </a:lnTo>
                  <a:lnTo>
                    <a:pt x="628408" y="331724"/>
                  </a:lnTo>
                  <a:lnTo>
                    <a:pt x="583590" y="315798"/>
                  </a:lnTo>
                  <a:lnTo>
                    <a:pt x="553986" y="270370"/>
                  </a:lnTo>
                  <a:lnTo>
                    <a:pt x="552018" y="249923"/>
                  </a:lnTo>
                  <a:lnTo>
                    <a:pt x="554126" y="228346"/>
                  </a:lnTo>
                  <a:lnTo>
                    <a:pt x="585762" y="182410"/>
                  </a:lnTo>
                  <a:lnTo>
                    <a:pt x="629158" y="168516"/>
                  </a:lnTo>
                  <a:lnTo>
                    <a:pt x="646214" y="168236"/>
                  </a:lnTo>
                  <a:lnTo>
                    <a:pt x="646214" y="133400"/>
                  </a:lnTo>
                  <a:lnTo>
                    <a:pt x="591756" y="140754"/>
                  </a:lnTo>
                  <a:lnTo>
                    <a:pt x="550379" y="162788"/>
                  </a:lnTo>
                  <a:lnTo>
                    <a:pt x="521385" y="200367"/>
                  </a:lnTo>
                  <a:lnTo>
                    <a:pt x="511721" y="249923"/>
                  </a:lnTo>
                  <a:lnTo>
                    <a:pt x="514172" y="276428"/>
                  </a:lnTo>
                  <a:lnTo>
                    <a:pt x="533768" y="320255"/>
                  </a:lnTo>
                  <a:lnTo>
                    <a:pt x="570357" y="350443"/>
                  </a:lnTo>
                  <a:lnTo>
                    <a:pt x="617994" y="365137"/>
                  </a:lnTo>
                  <a:lnTo>
                    <a:pt x="646214" y="366979"/>
                  </a:lnTo>
                  <a:lnTo>
                    <a:pt x="646214" y="490588"/>
                  </a:lnTo>
                  <a:lnTo>
                    <a:pt x="685419" y="490588"/>
                  </a:lnTo>
                  <a:lnTo>
                    <a:pt x="685419" y="366979"/>
                  </a:lnTo>
                  <a:lnTo>
                    <a:pt x="713625" y="365137"/>
                  </a:lnTo>
                  <a:lnTo>
                    <a:pt x="761263" y="350443"/>
                  </a:lnTo>
                  <a:lnTo>
                    <a:pt x="797852" y="320255"/>
                  </a:lnTo>
                  <a:lnTo>
                    <a:pt x="817460" y="276428"/>
                  </a:lnTo>
                  <a:lnTo>
                    <a:pt x="819912" y="249923"/>
                  </a:lnTo>
                  <a:close/>
                </a:path>
                <a:path w="1106805" h="490855">
                  <a:moveTo>
                    <a:pt x="1106322" y="251548"/>
                  </a:moveTo>
                  <a:lnTo>
                    <a:pt x="1098905" y="206286"/>
                  </a:lnTo>
                  <a:lnTo>
                    <a:pt x="1076655" y="167436"/>
                  </a:lnTo>
                  <a:lnTo>
                    <a:pt x="1066050" y="157200"/>
                  </a:lnTo>
                  <a:lnTo>
                    <a:pt x="1066050" y="251548"/>
                  </a:lnTo>
                  <a:lnTo>
                    <a:pt x="1064806" y="268008"/>
                  </a:lnTo>
                  <a:lnTo>
                    <a:pt x="1045895" y="310629"/>
                  </a:lnTo>
                  <a:lnTo>
                    <a:pt x="1008316" y="333336"/>
                  </a:lnTo>
                  <a:lnTo>
                    <a:pt x="992530" y="334848"/>
                  </a:lnTo>
                  <a:lnTo>
                    <a:pt x="976452" y="333336"/>
                  </a:lnTo>
                  <a:lnTo>
                    <a:pt x="937806" y="310629"/>
                  </a:lnTo>
                  <a:lnTo>
                    <a:pt x="918235" y="268312"/>
                  </a:lnTo>
                  <a:lnTo>
                    <a:pt x="916851" y="251002"/>
                  </a:lnTo>
                  <a:lnTo>
                    <a:pt x="918248" y="232968"/>
                  </a:lnTo>
                  <a:lnTo>
                    <a:pt x="939711" y="189484"/>
                  </a:lnTo>
                  <a:lnTo>
                    <a:pt x="975334" y="168795"/>
                  </a:lnTo>
                  <a:lnTo>
                    <a:pt x="991984" y="166611"/>
                  </a:lnTo>
                  <a:lnTo>
                    <a:pt x="1006246" y="168046"/>
                  </a:lnTo>
                  <a:lnTo>
                    <a:pt x="1043724" y="189484"/>
                  </a:lnTo>
                  <a:lnTo>
                    <a:pt x="1064564" y="232664"/>
                  </a:lnTo>
                  <a:lnTo>
                    <a:pt x="1064653" y="232968"/>
                  </a:lnTo>
                  <a:lnTo>
                    <a:pt x="1065999" y="251002"/>
                  </a:lnTo>
                  <a:lnTo>
                    <a:pt x="1066050" y="251548"/>
                  </a:lnTo>
                  <a:lnTo>
                    <a:pt x="1066050" y="157200"/>
                  </a:lnTo>
                  <a:lnTo>
                    <a:pt x="1060500" y="151828"/>
                  </a:lnTo>
                  <a:lnTo>
                    <a:pt x="1041742" y="140677"/>
                  </a:lnTo>
                  <a:lnTo>
                    <a:pt x="1020622" y="134073"/>
                  </a:lnTo>
                  <a:lnTo>
                    <a:pt x="1021257" y="134073"/>
                  </a:lnTo>
                  <a:lnTo>
                    <a:pt x="996340" y="131762"/>
                  </a:lnTo>
                  <a:lnTo>
                    <a:pt x="973747" y="134073"/>
                  </a:lnTo>
                  <a:lnTo>
                    <a:pt x="953325" y="141020"/>
                  </a:lnTo>
                  <a:lnTo>
                    <a:pt x="935088" y="152590"/>
                  </a:lnTo>
                  <a:lnTo>
                    <a:pt x="919022" y="168795"/>
                  </a:lnTo>
                  <a:lnTo>
                    <a:pt x="919022" y="137210"/>
                  </a:lnTo>
                  <a:lnTo>
                    <a:pt x="879817" y="137210"/>
                  </a:lnTo>
                  <a:lnTo>
                    <a:pt x="879817" y="490588"/>
                  </a:lnTo>
                  <a:lnTo>
                    <a:pt x="919022" y="490588"/>
                  </a:lnTo>
                  <a:lnTo>
                    <a:pt x="919022" y="331584"/>
                  </a:lnTo>
                  <a:lnTo>
                    <a:pt x="934986" y="348259"/>
                  </a:lnTo>
                  <a:lnTo>
                    <a:pt x="953465" y="360172"/>
                  </a:lnTo>
                  <a:lnTo>
                    <a:pt x="974458" y="367309"/>
                  </a:lnTo>
                  <a:lnTo>
                    <a:pt x="997978" y="369697"/>
                  </a:lnTo>
                  <a:lnTo>
                    <a:pt x="1021499" y="367538"/>
                  </a:lnTo>
                  <a:lnTo>
                    <a:pt x="1042492" y="361061"/>
                  </a:lnTo>
                  <a:lnTo>
                    <a:pt x="1060970" y="350253"/>
                  </a:lnTo>
                  <a:lnTo>
                    <a:pt x="1076934" y="335127"/>
                  </a:lnTo>
                  <a:lnTo>
                    <a:pt x="1077125" y="334848"/>
                  </a:lnTo>
                  <a:lnTo>
                    <a:pt x="1089799" y="316941"/>
                  </a:lnTo>
                  <a:lnTo>
                    <a:pt x="1098981" y="296951"/>
                  </a:lnTo>
                  <a:lnTo>
                    <a:pt x="1104493" y="275145"/>
                  </a:lnTo>
                  <a:lnTo>
                    <a:pt x="1106322" y="2515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083665" y="2669102"/>
              <a:ext cx="239584" cy="23794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383110" y="2674557"/>
              <a:ext cx="174235" cy="225961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3584567" y="2669114"/>
              <a:ext cx="599440" cy="359410"/>
            </a:xfrm>
            <a:custGeom>
              <a:avLst/>
              <a:gdLst/>
              <a:ahLst/>
              <a:cxnLst/>
              <a:rect l="l" t="t" r="r" b="b"/>
              <a:pathLst>
                <a:path w="599440" h="359410">
                  <a:moveTo>
                    <a:pt x="241744" y="5448"/>
                  </a:moveTo>
                  <a:lnTo>
                    <a:pt x="198183" y="5448"/>
                  </a:lnTo>
                  <a:lnTo>
                    <a:pt x="124688" y="167144"/>
                  </a:lnTo>
                  <a:lnTo>
                    <a:pt x="44640" y="5448"/>
                  </a:lnTo>
                  <a:lnTo>
                    <a:pt x="0" y="5448"/>
                  </a:lnTo>
                  <a:lnTo>
                    <a:pt x="103987" y="210172"/>
                  </a:lnTo>
                  <a:lnTo>
                    <a:pt x="31026" y="358825"/>
                  </a:lnTo>
                  <a:lnTo>
                    <a:pt x="74587" y="358825"/>
                  </a:lnTo>
                  <a:lnTo>
                    <a:pt x="241744" y="5448"/>
                  </a:lnTo>
                  <a:close/>
                </a:path>
                <a:path w="599440" h="359410">
                  <a:moveTo>
                    <a:pt x="598868" y="119240"/>
                  </a:moveTo>
                  <a:lnTo>
                    <a:pt x="590423" y="72009"/>
                  </a:lnTo>
                  <a:lnTo>
                    <a:pt x="566000" y="34836"/>
                  </a:lnTo>
                  <a:lnTo>
                    <a:pt x="558571" y="28409"/>
                  </a:lnTo>
                  <a:lnTo>
                    <a:pt x="558571" y="119240"/>
                  </a:lnTo>
                  <a:lnTo>
                    <a:pt x="557110" y="137782"/>
                  </a:lnTo>
                  <a:lnTo>
                    <a:pt x="535165" y="180771"/>
                  </a:lnTo>
                  <a:lnTo>
                    <a:pt x="494652" y="201701"/>
                  </a:lnTo>
                  <a:lnTo>
                    <a:pt x="479082" y="203073"/>
                  </a:lnTo>
                  <a:lnTo>
                    <a:pt x="463600" y="201701"/>
                  </a:lnTo>
                  <a:lnTo>
                    <a:pt x="424091" y="181038"/>
                  </a:lnTo>
                  <a:lnTo>
                    <a:pt x="402653" y="138010"/>
                  </a:lnTo>
                  <a:lnTo>
                    <a:pt x="401218" y="119240"/>
                  </a:lnTo>
                  <a:lnTo>
                    <a:pt x="402628" y="100672"/>
                  </a:lnTo>
                  <a:lnTo>
                    <a:pt x="423811" y="57442"/>
                  </a:lnTo>
                  <a:lnTo>
                    <a:pt x="463372" y="36258"/>
                  </a:lnTo>
                  <a:lnTo>
                    <a:pt x="479082" y="34836"/>
                  </a:lnTo>
                  <a:lnTo>
                    <a:pt x="495058" y="36258"/>
                  </a:lnTo>
                  <a:lnTo>
                    <a:pt x="535432" y="57442"/>
                  </a:lnTo>
                  <a:lnTo>
                    <a:pt x="557123" y="100672"/>
                  </a:lnTo>
                  <a:lnTo>
                    <a:pt x="558571" y="119240"/>
                  </a:lnTo>
                  <a:lnTo>
                    <a:pt x="558571" y="28409"/>
                  </a:lnTo>
                  <a:lnTo>
                    <a:pt x="547065" y="18986"/>
                  </a:lnTo>
                  <a:lnTo>
                    <a:pt x="526719" y="8432"/>
                  </a:lnTo>
                  <a:lnTo>
                    <a:pt x="504063" y="2108"/>
                  </a:lnTo>
                  <a:lnTo>
                    <a:pt x="479082" y="0"/>
                  </a:lnTo>
                  <a:lnTo>
                    <a:pt x="453732" y="2108"/>
                  </a:lnTo>
                  <a:lnTo>
                    <a:pt x="410984" y="18986"/>
                  </a:lnTo>
                  <a:lnTo>
                    <a:pt x="382295" y="47574"/>
                  </a:lnTo>
                  <a:lnTo>
                    <a:pt x="363105" y="98005"/>
                  </a:lnTo>
                  <a:lnTo>
                    <a:pt x="322275" y="98005"/>
                  </a:lnTo>
                  <a:lnTo>
                    <a:pt x="322275" y="5435"/>
                  </a:lnTo>
                  <a:lnTo>
                    <a:pt x="283070" y="5435"/>
                  </a:lnTo>
                  <a:lnTo>
                    <a:pt x="283070" y="231406"/>
                  </a:lnTo>
                  <a:lnTo>
                    <a:pt x="322275" y="231406"/>
                  </a:lnTo>
                  <a:lnTo>
                    <a:pt x="322275" y="133934"/>
                  </a:lnTo>
                  <a:lnTo>
                    <a:pt x="360934" y="133934"/>
                  </a:lnTo>
                  <a:lnTo>
                    <a:pt x="376250" y="181406"/>
                  </a:lnTo>
                  <a:lnTo>
                    <a:pt x="404456" y="214045"/>
                  </a:lnTo>
                  <a:lnTo>
                    <a:pt x="451015" y="235280"/>
                  </a:lnTo>
                  <a:lnTo>
                    <a:pt x="479082" y="237934"/>
                  </a:lnTo>
                  <a:lnTo>
                    <a:pt x="503834" y="235826"/>
                  </a:lnTo>
                  <a:lnTo>
                    <a:pt x="526376" y="229489"/>
                  </a:lnTo>
                  <a:lnTo>
                    <a:pt x="546709" y="218948"/>
                  </a:lnTo>
                  <a:lnTo>
                    <a:pt x="564832" y="204177"/>
                  </a:lnTo>
                  <a:lnTo>
                    <a:pt x="565746" y="203073"/>
                  </a:lnTo>
                  <a:lnTo>
                    <a:pt x="579729" y="186207"/>
                  </a:lnTo>
                  <a:lnTo>
                    <a:pt x="590359" y="166065"/>
                  </a:lnTo>
                  <a:lnTo>
                    <a:pt x="596734" y="143738"/>
                  </a:lnTo>
                  <a:lnTo>
                    <a:pt x="598868" y="1192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356106" y="2669112"/>
              <a:ext cx="184580" cy="237929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14600491" y="2674562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4" h="226060">
                  <a:moveTo>
                    <a:pt x="18186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64" y="226060"/>
                  </a:lnTo>
                  <a:lnTo>
                    <a:pt x="181864" y="35560"/>
                  </a:lnTo>
                  <a:lnTo>
                    <a:pt x="1818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4842249" y="2669102"/>
              <a:ext cx="239584" cy="237940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09068" y="2674557"/>
              <a:ext cx="238484" cy="225961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5356244" y="2674557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4" h="353694">
                  <a:moveTo>
                    <a:pt x="241751" y="0"/>
                  </a:moveTo>
                  <a:lnTo>
                    <a:pt x="198192" y="0"/>
                  </a:lnTo>
                  <a:lnTo>
                    <a:pt x="124687" y="161701"/>
                  </a:lnTo>
                  <a:lnTo>
                    <a:pt x="44647" y="0"/>
                  </a:lnTo>
                  <a:lnTo>
                    <a:pt x="0" y="0"/>
                  </a:lnTo>
                  <a:lnTo>
                    <a:pt x="103996" y="204726"/>
                  </a:lnTo>
                  <a:lnTo>
                    <a:pt x="31035" y="353371"/>
                  </a:lnTo>
                  <a:lnTo>
                    <a:pt x="74594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5752086" y="2669102"/>
              <a:ext cx="226516" cy="237940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16019983" y="2657138"/>
              <a:ext cx="949960" cy="370840"/>
            </a:xfrm>
            <a:custGeom>
              <a:avLst/>
              <a:gdLst/>
              <a:ahLst/>
              <a:cxnLst/>
              <a:rect l="l" t="t" r="r" b="b"/>
              <a:pathLst>
                <a:path w="949959" h="370839">
                  <a:moveTo>
                    <a:pt x="241757" y="17424"/>
                  </a:moveTo>
                  <a:lnTo>
                    <a:pt x="198196" y="17424"/>
                  </a:lnTo>
                  <a:lnTo>
                    <a:pt x="124688" y="179120"/>
                  </a:lnTo>
                  <a:lnTo>
                    <a:pt x="44653" y="17424"/>
                  </a:lnTo>
                  <a:lnTo>
                    <a:pt x="0" y="17424"/>
                  </a:lnTo>
                  <a:lnTo>
                    <a:pt x="104000" y="222148"/>
                  </a:lnTo>
                  <a:lnTo>
                    <a:pt x="31038" y="370801"/>
                  </a:lnTo>
                  <a:lnTo>
                    <a:pt x="74599" y="370801"/>
                  </a:lnTo>
                  <a:lnTo>
                    <a:pt x="241757" y="17424"/>
                  </a:lnTo>
                  <a:close/>
                </a:path>
                <a:path w="949959" h="370839">
                  <a:moveTo>
                    <a:pt x="492163" y="207441"/>
                  </a:moveTo>
                  <a:lnTo>
                    <a:pt x="458393" y="207441"/>
                  </a:lnTo>
                  <a:lnTo>
                    <a:pt x="458393" y="53352"/>
                  </a:lnTo>
                  <a:lnTo>
                    <a:pt x="458393" y="17424"/>
                  </a:lnTo>
                  <a:lnTo>
                    <a:pt x="419201" y="17424"/>
                  </a:lnTo>
                  <a:lnTo>
                    <a:pt x="419201" y="53352"/>
                  </a:lnTo>
                  <a:lnTo>
                    <a:pt x="419201" y="207441"/>
                  </a:lnTo>
                  <a:lnTo>
                    <a:pt x="311391" y="207441"/>
                  </a:lnTo>
                  <a:lnTo>
                    <a:pt x="323291" y="194144"/>
                  </a:lnTo>
                  <a:lnTo>
                    <a:pt x="331800" y="178181"/>
                  </a:lnTo>
                  <a:lnTo>
                    <a:pt x="336905" y="159562"/>
                  </a:lnTo>
                  <a:lnTo>
                    <a:pt x="338607" y="138290"/>
                  </a:lnTo>
                  <a:lnTo>
                    <a:pt x="338607" y="53352"/>
                  </a:lnTo>
                  <a:lnTo>
                    <a:pt x="419201" y="53352"/>
                  </a:lnTo>
                  <a:lnTo>
                    <a:pt x="419201" y="17424"/>
                  </a:lnTo>
                  <a:lnTo>
                    <a:pt x="299415" y="17424"/>
                  </a:lnTo>
                  <a:lnTo>
                    <a:pt x="299415" y="118148"/>
                  </a:lnTo>
                  <a:lnTo>
                    <a:pt x="298831" y="137198"/>
                  </a:lnTo>
                  <a:lnTo>
                    <a:pt x="290156" y="178041"/>
                  </a:lnTo>
                  <a:lnTo>
                    <a:pt x="261467" y="205397"/>
                  </a:lnTo>
                  <a:lnTo>
                    <a:pt x="248221" y="207441"/>
                  </a:lnTo>
                  <a:lnTo>
                    <a:pt x="248221" y="303263"/>
                  </a:lnTo>
                  <a:lnTo>
                    <a:pt x="284162" y="303263"/>
                  </a:lnTo>
                  <a:lnTo>
                    <a:pt x="284162" y="243382"/>
                  </a:lnTo>
                  <a:lnTo>
                    <a:pt x="456222" y="243382"/>
                  </a:lnTo>
                  <a:lnTo>
                    <a:pt x="456222" y="303263"/>
                  </a:lnTo>
                  <a:lnTo>
                    <a:pt x="492163" y="303263"/>
                  </a:lnTo>
                  <a:lnTo>
                    <a:pt x="492163" y="243382"/>
                  </a:lnTo>
                  <a:lnTo>
                    <a:pt x="492163" y="207441"/>
                  </a:lnTo>
                  <a:close/>
                </a:path>
                <a:path w="949959" h="370839">
                  <a:moveTo>
                    <a:pt x="727379" y="0"/>
                  </a:moveTo>
                  <a:lnTo>
                    <a:pt x="572744" y="166611"/>
                  </a:lnTo>
                  <a:lnTo>
                    <a:pt x="572744" y="17424"/>
                  </a:lnTo>
                  <a:lnTo>
                    <a:pt x="533539" y="17424"/>
                  </a:lnTo>
                  <a:lnTo>
                    <a:pt x="533539" y="259181"/>
                  </a:lnTo>
                  <a:lnTo>
                    <a:pt x="688174" y="92570"/>
                  </a:lnTo>
                  <a:lnTo>
                    <a:pt x="688174" y="243382"/>
                  </a:lnTo>
                  <a:lnTo>
                    <a:pt x="727379" y="243382"/>
                  </a:lnTo>
                  <a:lnTo>
                    <a:pt x="727379" y="0"/>
                  </a:lnTo>
                  <a:close/>
                </a:path>
                <a:path w="949959" h="370839">
                  <a:moveTo>
                    <a:pt x="949540" y="17792"/>
                  </a:moveTo>
                  <a:lnTo>
                    <a:pt x="768781" y="17792"/>
                  </a:lnTo>
                  <a:lnTo>
                    <a:pt x="768781" y="53352"/>
                  </a:lnTo>
                  <a:lnTo>
                    <a:pt x="839558" y="53352"/>
                  </a:lnTo>
                  <a:lnTo>
                    <a:pt x="839558" y="243852"/>
                  </a:lnTo>
                  <a:lnTo>
                    <a:pt x="878763" y="243852"/>
                  </a:lnTo>
                  <a:lnTo>
                    <a:pt x="878763" y="53352"/>
                  </a:lnTo>
                  <a:lnTo>
                    <a:pt x="949540" y="53352"/>
                  </a:lnTo>
                  <a:lnTo>
                    <a:pt x="949540" y="177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6996739" y="2669102"/>
              <a:ext cx="239584" cy="237940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17296181" y="2657138"/>
              <a:ext cx="480695" cy="370840"/>
            </a:xfrm>
            <a:custGeom>
              <a:avLst/>
              <a:gdLst/>
              <a:ahLst/>
              <a:cxnLst/>
              <a:rect l="l" t="t" r="r" b="b"/>
              <a:pathLst>
                <a:path w="480694" h="370839">
                  <a:moveTo>
                    <a:pt x="226504" y="131762"/>
                  </a:moveTo>
                  <a:lnTo>
                    <a:pt x="219087" y="86499"/>
                  </a:lnTo>
                  <a:lnTo>
                    <a:pt x="196824" y="47650"/>
                  </a:lnTo>
                  <a:lnTo>
                    <a:pt x="186220" y="37401"/>
                  </a:lnTo>
                  <a:lnTo>
                    <a:pt x="186220" y="131762"/>
                  </a:lnTo>
                  <a:lnTo>
                    <a:pt x="184988" y="148221"/>
                  </a:lnTo>
                  <a:lnTo>
                    <a:pt x="166077" y="190842"/>
                  </a:lnTo>
                  <a:lnTo>
                    <a:pt x="128498" y="213550"/>
                  </a:lnTo>
                  <a:lnTo>
                    <a:pt x="112712" y="215061"/>
                  </a:lnTo>
                  <a:lnTo>
                    <a:pt x="96634" y="213550"/>
                  </a:lnTo>
                  <a:lnTo>
                    <a:pt x="57988" y="190842"/>
                  </a:lnTo>
                  <a:lnTo>
                    <a:pt x="38417" y="148526"/>
                  </a:lnTo>
                  <a:lnTo>
                    <a:pt x="38328" y="148221"/>
                  </a:lnTo>
                  <a:lnTo>
                    <a:pt x="37071" y="131762"/>
                  </a:lnTo>
                  <a:lnTo>
                    <a:pt x="37020" y="131216"/>
                  </a:lnTo>
                  <a:lnTo>
                    <a:pt x="38430" y="113182"/>
                  </a:lnTo>
                  <a:lnTo>
                    <a:pt x="38455" y="112877"/>
                  </a:lnTo>
                  <a:lnTo>
                    <a:pt x="42710" y="96647"/>
                  </a:lnTo>
                  <a:lnTo>
                    <a:pt x="42735" y="96507"/>
                  </a:lnTo>
                  <a:lnTo>
                    <a:pt x="71729" y="59690"/>
                  </a:lnTo>
                  <a:lnTo>
                    <a:pt x="95516" y="49009"/>
                  </a:lnTo>
                  <a:lnTo>
                    <a:pt x="97866" y="48260"/>
                  </a:lnTo>
                  <a:lnTo>
                    <a:pt x="112166" y="46824"/>
                  </a:lnTo>
                  <a:lnTo>
                    <a:pt x="126415" y="48260"/>
                  </a:lnTo>
                  <a:lnTo>
                    <a:pt x="139801" y="52539"/>
                  </a:lnTo>
                  <a:lnTo>
                    <a:pt x="152285" y="59690"/>
                  </a:lnTo>
                  <a:lnTo>
                    <a:pt x="163893" y="69697"/>
                  </a:lnTo>
                  <a:lnTo>
                    <a:pt x="173659" y="82143"/>
                  </a:lnTo>
                  <a:lnTo>
                    <a:pt x="180568" y="96507"/>
                  </a:lnTo>
                  <a:lnTo>
                    <a:pt x="180644" y="96647"/>
                  </a:lnTo>
                  <a:lnTo>
                    <a:pt x="184746" y="112877"/>
                  </a:lnTo>
                  <a:lnTo>
                    <a:pt x="184823" y="113182"/>
                  </a:lnTo>
                  <a:lnTo>
                    <a:pt x="186182" y="131216"/>
                  </a:lnTo>
                  <a:lnTo>
                    <a:pt x="186220" y="131762"/>
                  </a:lnTo>
                  <a:lnTo>
                    <a:pt x="186220" y="37401"/>
                  </a:lnTo>
                  <a:lnTo>
                    <a:pt x="180682" y="32042"/>
                  </a:lnTo>
                  <a:lnTo>
                    <a:pt x="161912" y="20891"/>
                  </a:lnTo>
                  <a:lnTo>
                    <a:pt x="140792" y="14287"/>
                  </a:lnTo>
                  <a:lnTo>
                    <a:pt x="141439" y="14287"/>
                  </a:lnTo>
                  <a:lnTo>
                    <a:pt x="116522" y="11976"/>
                  </a:lnTo>
                  <a:lnTo>
                    <a:pt x="93929" y="14287"/>
                  </a:lnTo>
                  <a:lnTo>
                    <a:pt x="73507" y="21234"/>
                  </a:lnTo>
                  <a:lnTo>
                    <a:pt x="55270" y="32804"/>
                  </a:lnTo>
                  <a:lnTo>
                    <a:pt x="39204" y="49009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370801"/>
                  </a:lnTo>
                  <a:lnTo>
                    <a:pt x="39204" y="370801"/>
                  </a:lnTo>
                  <a:lnTo>
                    <a:pt x="39204" y="211797"/>
                  </a:lnTo>
                  <a:lnTo>
                    <a:pt x="55168" y="228473"/>
                  </a:lnTo>
                  <a:lnTo>
                    <a:pt x="73647" y="240385"/>
                  </a:lnTo>
                  <a:lnTo>
                    <a:pt x="94640" y="247523"/>
                  </a:lnTo>
                  <a:lnTo>
                    <a:pt x="118160" y="249910"/>
                  </a:lnTo>
                  <a:lnTo>
                    <a:pt x="141668" y="247751"/>
                  </a:lnTo>
                  <a:lnTo>
                    <a:pt x="162661" y="241274"/>
                  </a:lnTo>
                  <a:lnTo>
                    <a:pt x="181152" y="230466"/>
                  </a:lnTo>
                  <a:lnTo>
                    <a:pt x="197116" y="215341"/>
                  </a:lnTo>
                  <a:lnTo>
                    <a:pt x="197307" y="215061"/>
                  </a:lnTo>
                  <a:lnTo>
                    <a:pt x="209969" y="197154"/>
                  </a:lnTo>
                  <a:lnTo>
                    <a:pt x="219163" y="177165"/>
                  </a:lnTo>
                  <a:lnTo>
                    <a:pt x="224663" y="155359"/>
                  </a:lnTo>
                  <a:lnTo>
                    <a:pt x="226504" y="131762"/>
                  </a:lnTo>
                  <a:close/>
                </a:path>
                <a:path w="480694" h="370839">
                  <a:moveTo>
                    <a:pt x="480250" y="0"/>
                  </a:moveTo>
                  <a:lnTo>
                    <a:pt x="325628" y="166611"/>
                  </a:lnTo>
                  <a:lnTo>
                    <a:pt x="325628" y="17424"/>
                  </a:lnTo>
                  <a:lnTo>
                    <a:pt x="286423" y="17424"/>
                  </a:lnTo>
                  <a:lnTo>
                    <a:pt x="286423" y="259181"/>
                  </a:lnTo>
                  <a:lnTo>
                    <a:pt x="441058" y="92570"/>
                  </a:lnTo>
                  <a:lnTo>
                    <a:pt x="441058" y="243382"/>
                  </a:lnTo>
                  <a:lnTo>
                    <a:pt x="480250" y="243382"/>
                  </a:lnTo>
                  <a:lnTo>
                    <a:pt x="480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7824316" y="2674557"/>
              <a:ext cx="174235" cy="225961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783734" y="3322506"/>
              <a:ext cx="192748" cy="237929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11003699" y="3328320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1211700" y="3322506"/>
              <a:ext cx="226516" cy="237919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1479671" y="3327940"/>
              <a:ext cx="203637" cy="227050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1743098" y="3322506"/>
              <a:ext cx="226516" cy="237919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2170582" y="3327940"/>
              <a:ext cx="174235" cy="225961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12404636" y="3310527"/>
              <a:ext cx="477520" cy="303530"/>
            </a:xfrm>
            <a:custGeom>
              <a:avLst/>
              <a:gdLst/>
              <a:ahLst/>
              <a:cxnLst/>
              <a:rect l="l" t="t" r="r" b="b"/>
              <a:pathLst>
                <a:path w="477520" h="303529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68"/>
                  </a:lnTo>
                  <a:lnTo>
                    <a:pt x="154635" y="92557"/>
                  </a:lnTo>
                  <a:lnTo>
                    <a:pt x="154635" y="243382"/>
                  </a:lnTo>
                  <a:lnTo>
                    <a:pt x="193840" y="243382"/>
                  </a:lnTo>
                  <a:lnTo>
                    <a:pt x="193840" y="0"/>
                  </a:lnTo>
                  <a:close/>
                </a:path>
                <a:path w="477520" h="303529">
                  <a:moveTo>
                    <a:pt x="477037" y="207454"/>
                  </a:moveTo>
                  <a:lnTo>
                    <a:pt x="443280" y="207454"/>
                  </a:lnTo>
                  <a:lnTo>
                    <a:pt x="443280" y="53352"/>
                  </a:lnTo>
                  <a:lnTo>
                    <a:pt x="443280" y="17424"/>
                  </a:lnTo>
                  <a:lnTo>
                    <a:pt x="404075" y="17424"/>
                  </a:lnTo>
                  <a:lnTo>
                    <a:pt x="404075" y="53352"/>
                  </a:lnTo>
                  <a:lnTo>
                    <a:pt x="404075" y="207454"/>
                  </a:lnTo>
                  <a:lnTo>
                    <a:pt x="296265" y="207454"/>
                  </a:lnTo>
                  <a:lnTo>
                    <a:pt x="308178" y="194144"/>
                  </a:lnTo>
                  <a:lnTo>
                    <a:pt x="316687" y="178193"/>
                  </a:lnTo>
                  <a:lnTo>
                    <a:pt x="321792" y="159562"/>
                  </a:lnTo>
                  <a:lnTo>
                    <a:pt x="323494" y="138290"/>
                  </a:lnTo>
                  <a:lnTo>
                    <a:pt x="323494" y="53352"/>
                  </a:lnTo>
                  <a:lnTo>
                    <a:pt x="404075" y="53352"/>
                  </a:lnTo>
                  <a:lnTo>
                    <a:pt x="404075" y="17424"/>
                  </a:lnTo>
                  <a:lnTo>
                    <a:pt x="284289" y="17424"/>
                  </a:lnTo>
                  <a:lnTo>
                    <a:pt x="284289" y="118148"/>
                  </a:lnTo>
                  <a:lnTo>
                    <a:pt x="283705" y="137198"/>
                  </a:lnTo>
                  <a:lnTo>
                    <a:pt x="275031" y="178041"/>
                  </a:lnTo>
                  <a:lnTo>
                    <a:pt x="246341" y="205409"/>
                  </a:lnTo>
                  <a:lnTo>
                    <a:pt x="233108" y="207454"/>
                  </a:lnTo>
                  <a:lnTo>
                    <a:pt x="233108" y="303263"/>
                  </a:lnTo>
                  <a:lnTo>
                    <a:pt x="269049" y="303263"/>
                  </a:lnTo>
                  <a:lnTo>
                    <a:pt x="269049" y="243395"/>
                  </a:lnTo>
                  <a:lnTo>
                    <a:pt x="441096" y="243395"/>
                  </a:lnTo>
                  <a:lnTo>
                    <a:pt x="441096" y="303263"/>
                  </a:lnTo>
                  <a:lnTo>
                    <a:pt x="477037" y="303263"/>
                  </a:lnTo>
                  <a:lnTo>
                    <a:pt x="477037" y="243395"/>
                  </a:lnTo>
                  <a:lnTo>
                    <a:pt x="477037" y="2074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2908842" y="3322506"/>
              <a:ext cx="216160" cy="237919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13152222" y="3328320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3374419" y="3327940"/>
              <a:ext cx="165513" cy="225961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3692882" y="3310516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40" h="259714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41"/>
                  </a:lnTo>
                  <a:lnTo>
                    <a:pt x="147011" y="259175"/>
                  </a:lnTo>
                  <a:lnTo>
                    <a:pt x="223783" y="103441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4020641" y="3322506"/>
              <a:ext cx="216160" cy="237919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4264068" y="3327940"/>
              <a:ext cx="238484" cy="225961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4529714" y="3322506"/>
              <a:ext cx="226516" cy="237919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14830324" y="3310527"/>
              <a:ext cx="453390" cy="259715"/>
            </a:xfrm>
            <a:custGeom>
              <a:avLst/>
              <a:gdLst/>
              <a:ahLst/>
              <a:cxnLst/>
              <a:rect l="l" t="t" r="r" b="b"/>
              <a:pathLst>
                <a:path w="453390" h="259714">
                  <a:moveTo>
                    <a:pt x="185127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204" y="11003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27" y="243382"/>
                  </a:lnTo>
                  <a:lnTo>
                    <a:pt x="185127" y="145592"/>
                  </a:lnTo>
                  <a:lnTo>
                    <a:pt x="185127" y="110032"/>
                  </a:lnTo>
                  <a:lnTo>
                    <a:pt x="185127" y="17322"/>
                  </a:lnTo>
                  <a:close/>
                </a:path>
                <a:path w="453390" h="259714">
                  <a:moveTo>
                    <a:pt x="452996" y="0"/>
                  </a:moveTo>
                  <a:lnTo>
                    <a:pt x="298361" y="166611"/>
                  </a:lnTo>
                  <a:lnTo>
                    <a:pt x="298361" y="17424"/>
                  </a:lnTo>
                  <a:lnTo>
                    <a:pt x="259156" y="17424"/>
                  </a:lnTo>
                  <a:lnTo>
                    <a:pt x="259156" y="259168"/>
                  </a:lnTo>
                  <a:lnTo>
                    <a:pt x="413791" y="92557"/>
                  </a:lnTo>
                  <a:lnTo>
                    <a:pt x="413791" y="243382"/>
                  </a:lnTo>
                  <a:lnTo>
                    <a:pt x="452996" y="243382"/>
                  </a:lnTo>
                  <a:lnTo>
                    <a:pt x="4529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5357334" y="3327940"/>
              <a:ext cx="190570" cy="225961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10768571" y="3327951"/>
              <a:ext cx="5081905" cy="1593215"/>
            </a:xfrm>
            <a:custGeom>
              <a:avLst/>
              <a:gdLst/>
              <a:ahLst/>
              <a:cxnLst/>
              <a:rect l="l" t="t" r="r" b="b"/>
              <a:pathLst>
                <a:path w="5081905" h="1593214">
                  <a:moveTo>
                    <a:pt x="297281" y="1169543"/>
                  </a:moveTo>
                  <a:lnTo>
                    <a:pt x="76225" y="1169543"/>
                  </a:lnTo>
                  <a:lnTo>
                    <a:pt x="76187" y="1398460"/>
                  </a:lnTo>
                  <a:lnTo>
                    <a:pt x="75679" y="1424914"/>
                  </a:lnTo>
                  <a:lnTo>
                    <a:pt x="67475" y="1464259"/>
                  </a:lnTo>
                  <a:lnTo>
                    <a:pt x="39611" y="1494320"/>
                  </a:lnTo>
                  <a:lnTo>
                    <a:pt x="20154" y="1497850"/>
                  </a:lnTo>
                  <a:lnTo>
                    <a:pt x="13970" y="1497850"/>
                  </a:lnTo>
                  <a:lnTo>
                    <a:pt x="7251" y="1496771"/>
                  </a:lnTo>
                  <a:lnTo>
                    <a:pt x="0" y="1494612"/>
                  </a:lnTo>
                  <a:lnTo>
                    <a:pt x="0" y="1532712"/>
                  </a:lnTo>
                  <a:lnTo>
                    <a:pt x="8712" y="1534896"/>
                  </a:lnTo>
                  <a:lnTo>
                    <a:pt x="15963" y="1535976"/>
                  </a:lnTo>
                  <a:lnTo>
                    <a:pt x="21780" y="1535976"/>
                  </a:lnTo>
                  <a:lnTo>
                    <a:pt x="70777" y="1523733"/>
                  </a:lnTo>
                  <a:lnTo>
                    <a:pt x="103085" y="1487919"/>
                  </a:lnTo>
                  <a:lnTo>
                    <a:pt x="115239" y="1448003"/>
                  </a:lnTo>
                  <a:lnTo>
                    <a:pt x="116522" y="1207668"/>
                  </a:lnTo>
                  <a:lnTo>
                    <a:pt x="256997" y="1207668"/>
                  </a:lnTo>
                  <a:lnTo>
                    <a:pt x="256997" y="1532712"/>
                  </a:lnTo>
                  <a:lnTo>
                    <a:pt x="297281" y="1532712"/>
                  </a:lnTo>
                  <a:lnTo>
                    <a:pt x="297281" y="1169543"/>
                  </a:lnTo>
                  <a:close/>
                </a:path>
                <a:path w="5081905" h="1593214">
                  <a:moveTo>
                    <a:pt x="696937" y="1420571"/>
                  </a:moveTo>
                  <a:lnTo>
                    <a:pt x="694829" y="1395831"/>
                  </a:lnTo>
                  <a:lnTo>
                    <a:pt x="688492" y="1373327"/>
                  </a:lnTo>
                  <a:lnTo>
                    <a:pt x="677951" y="1353070"/>
                  </a:lnTo>
                  <a:lnTo>
                    <a:pt x="664070" y="1336167"/>
                  </a:lnTo>
                  <a:lnTo>
                    <a:pt x="663181" y="1335074"/>
                  </a:lnTo>
                  <a:lnTo>
                    <a:pt x="656640" y="1329728"/>
                  </a:lnTo>
                  <a:lnTo>
                    <a:pt x="656640" y="1420571"/>
                  </a:lnTo>
                  <a:lnTo>
                    <a:pt x="655180" y="1439113"/>
                  </a:lnTo>
                  <a:lnTo>
                    <a:pt x="633234" y="1482090"/>
                  </a:lnTo>
                  <a:lnTo>
                    <a:pt x="592721" y="1503032"/>
                  </a:lnTo>
                  <a:lnTo>
                    <a:pt x="577151" y="1504403"/>
                  </a:lnTo>
                  <a:lnTo>
                    <a:pt x="561657" y="1503032"/>
                  </a:lnTo>
                  <a:lnTo>
                    <a:pt x="522160" y="1482369"/>
                  </a:lnTo>
                  <a:lnTo>
                    <a:pt x="500722" y="1439341"/>
                  </a:lnTo>
                  <a:lnTo>
                    <a:pt x="499287" y="1420571"/>
                  </a:lnTo>
                  <a:lnTo>
                    <a:pt x="500697" y="1402003"/>
                  </a:lnTo>
                  <a:lnTo>
                    <a:pt x="501396" y="1399311"/>
                  </a:lnTo>
                  <a:lnTo>
                    <a:pt x="504939" y="1385519"/>
                  </a:lnTo>
                  <a:lnTo>
                    <a:pt x="533793" y="1348892"/>
                  </a:lnTo>
                  <a:lnTo>
                    <a:pt x="577151" y="1336167"/>
                  </a:lnTo>
                  <a:lnTo>
                    <a:pt x="593128" y="1337576"/>
                  </a:lnTo>
                  <a:lnTo>
                    <a:pt x="633501" y="1358760"/>
                  </a:lnTo>
                  <a:lnTo>
                    <a:pt x="655193" y="1402003"/>
                  </a:lnTo>
                  <a:lnTo>
                    <a:pt x="656640" y="1420571"/>
                  </a:lnTo>
                  <a:lnTo>
                    <a:pt x="656640" y="1329728"/>
                  </a:lnTo>
                  <a:lnTo>
                    <a:pt x="645134" y="1320304"/>
                  </a:lnTo>
                  <a:lnTo>
                    <a:pt x="624789" y="1309751"/>
                  </a:lnTo>
                  <a:lnTo>
                    <a:pt x="602132" y="1303426"/>
                  </a:lnTo>
                  <a:lnTo>
                    <a:pt x="577151" y="1301318"/>
                  </a:lnTo>
                  <a:lnTo>
                    <a:pt x="551802" y="1303426"/>
                  </a:lnTo>
                  <a:lnTo>
                    <a:pt x="509054" y="1320304"/>
                  </a:lnTo>
                  <a:lnTo>
                    <a:pt x="480364" y="1348892"/>
                  </a:lnTo>
                  <a:lnTo>
                    <a:pt x="461175" y="1399311"/>
                  </a:lnTo>
                  <a:lnTo>
                    <a:pt x="420344" y="1399311"/>
                  </a:lnTo>
                  <a:lnTo>
                    <a:pt x="420344" y="1306753"/>
                  </a:lnTo>
                  <a:lnTo>
                    <a:pt x="381139" y="1306753"/>
                  </a:lnTo>
                  <a:lnTo>
                    <a:pt x="381139" y="1532712"/>
                  </a:lnTo>
                  <a:lnTo>
                    <a:pt x="420344" y="1532712"/>
                  </a:lnTo>
                  <a:lnTo>
                    <a:pt x="420344" y="1435265"/>
                  </a:lnTo>
                  <a:lnTo>
                    <a:pt x="458990" y="1435265"/>
                  </a:lnTo>
                  <a:lnTo>
                    <a:pt x="474319" y="1482737"/>
                  </a:lnTo>
                  <a:lnTo>
                    <a:pt x="502526" y="1515376"/>
                  </a:lnTo>
                  <a:lnTo>
                    <a:pt x="549071" y="1536598"/>
                  </a:lnTo>
                  <a:lnTo>
                    <a:pt x="577151" y="1539252"/>
                  </a:lnTo>
                  <a:lnTo>
                    <a:pt x="601903" y="1537144"/>
                  </a:lnTo>
                  <a:lnTo>
                    <a:pt x="624446" y="1530819"/>
                  </a:lnTo>
                  <a:lnTo>
                    <a:pt x="644779" y="1520266"/>
                  </a:lnTo>
                  <a:lnTo>
                    <a:pt x="662901" y="1505496"/>
                  </a:lnTo>
                  <a:lnTo>
                    <a:pt x="663803" y="1504403"/>
                  </a:lnTo>
                  <a:lnTo>
                    <a:pt x="677786" y="1487525"/>
                  </a:lnTo>
                  <a:lnTo>
                    <a:pt x="688428" y="1467383"/>
                  </a:lnTo>
                  <a:lnTo>
                    <a:pt x="694804" y="1445056"/>
                  </a:lnTo>
                  <a:lnTo>
                    <a:pt x="696937" y="1420571"/>
                  </a:lnTo>
                  <a:close/>
                </a:path>
                <a:path w="5081905" h="1593214">
                  <a:moveTo>
                    <a:pt x="965911" y="1496771"/>
                  </a:moveTo>
                  <a:lnTo>
                    <a:pt x="932154" y="1496771"/>
                  </a:lnTo>
                  <a:lnTo>
                    <a:pt x="932154" y="1342682"/>
                  </a:lnTo>
                  <a:lnTo>
                    <a:pt x="932154" y="1306753"/>
                  </a:lnTo>
                  <a:lnTo>
                    <a:pt x="892949" y="1306753"/>
                  </a:lnTo>
                  <a:lnTo>
                    <a:pt x="892949" y="1342682"/>
                  </a:lnTo>
                  <a:lnTo>
                    <a:pt x="892949" y="1496771"/>
                  </a:lnTo>
                  <a:lnTo>
                    <a:pt x="785139" y="1496771"/>
                  </a:lnTo>
                  <a:lnTo>
                    <a:pt x="797052" y="1483474"/>
                  </a:lnTo>
                  <a:lnTo>
                    <a:pt x="805561" y="1467510"/>
                  </a:lnTo>
                  <a:lnTo>
                    <a:pt x="810666" y="1448892"/>
                  </a:lnTo>
                  <a:lnTo>
                    <a:pt x="812368" y="1427632"/>
                  </a:lnTo>
                  <a:lnTo>
                    <a:pt x="812368" y="1342682"/>
                  </a:lnTo>
                  <a:lnTo>
                    <a:pt x="892949" y="1342682"/>
                  </a:lnTo>
                  <a:lnTo>
                    <a:pt x="892949" y="1306753"/>
                  </a:lnTo>
                  <a:lnTo>
                    <a:pt x="773163" y="1306753"/>
                  </a:lnTo>
                  <a:lnTo>
                    <a:pt x="773163" y="1407490"/>
                  </a:lnTo>
                  <a:lnTo>
                    <a:pt x="772591" y="1426540"/>
                  </a:lnTo>
                  <a:lnTo>
                    <a:pt x="763905" y="1467358"/>
                  </a:lnTo>
                  <a:lnTo>
                    <a:pt x="735215" y="1494739"/>
                  </a:lnTo>
                  <a:lnTo>
                    <a:pt x="721982" y="1496771"/>
                  </a:lnTo>
                  <a:lnTo>
                    <a:pt x="721982" y="1592605"/>
                  </a:lnTo>
                  <a:lnTo>
                    <a:pt x="757923" y="1592605"/>
                  </a:lnTo>
                  <a:lnTo>
                    <a:pt x="757923" y="1532712"/>
                  </a:lnTo>
                  <a:lnTo>
                    <a:pt x="929982" y="1532712"/>
                  </a:lnTo>
                  <a:lnTo>
                    <a:pt x="929982" y="1592605"/>
                  </a:lnTo>
                  <a:lnTo>
                    <a:pt x="965911" y="1592605"/>
                  </a:lnTo>
                  <a:lnTo>
                    <a:pt x="965911" y="1532712"/>
                  </a:lnTo>
                  <a:lnTo>
                    <a:pt x="965911" y="1496771"/>
                  </a:lnTo>
                  <a:close/>
                </a:path>
                <a:path w="5081905" h="1593214">
                  <a:moveTo>
                    <a:pt x="1201127" y="1289329"/>
                  </a:moveTo>
                  <a:lnTo>
                    <a:pt x="1046492" y="1455940"/>
                  </a:lnTo>
                  <a:lnTo>
                    <a:pt x="1046492" y="1306753"/>
                  </a:lnTo>
                  <a:lnTo>
                    <a:pt x="1007300" y="1306753"/>
                  </a:lnTo>
                  <a:lnTo>
                    <a:pt x="1007300" y="1548498"/>
                  </a:lnTo>
                  <a:lnTo>
                    <a:pt x="1161923" y="1381887"/>
                  </a:lnTo>
                  <a:lnTo>
                    <a:pt x="1161923" y="1532712"/>
                  </a:lnTo>
                  <a:lnTo>
                    <a:pt x="1201127" y="1532712"/>
                  </a:lnTo>
                  <a:lnTo>
                    <a:pt x="1201127" y="1289329"/>
                  </a:lnTo>
                  <a:close/>
                </a:path>
                <a:path w="5081905" h="1593214">
                  <a:moveTo>
                    <a:pt x="1587068" y="1306652"/>
                  </a:moveTo>
                  <a:lnTo>
                    <a:pt x="1547863" y="1306652"/>
                  </a:lnTo>
                  <a:lnTo>
                    <a:pt x="1547863" y="1399362"/>
                  </a:lnTo>
                  <a:lnTo>
                    <a:pt x="1441145" y="1399362"/>
                  </a:lnTo>
                  <a:lnTo>
                    <a:pt x="1441145" y="1306652"/>
                  </a:lnTo>
                  <a:lnTo>
                    <a:pt x="1401940" y="1306652"/>
                  </a:lnTo>
                  <a:lnTo>
                    <a:pt x="1401940" y="1399362"/>
                  </a:lnTo>
                  <a:lnTo>
                    <a:pt x="1401940" y="1434922"/>
                  </a:lnTo>
                  <a:lnTo>
                    <a:pt x="1401940" y="1532712"/>
                  </a:lnTo>
                  <a:lnTo>
                    <a:pt x="1441145" y="1532712"/>
                  </a:lnTo>
                  <a:lnTo>
                    <a:pt x="1441145" y="1434922"/>
                  </a:lnTo>
                  <a:lnTo>
                    <a:pt x="1547863" y="1434922"/>
                  </a:lnTo>
                  <a:lnTo>
                    <a:pt x="1547863" y="1532712"/>
                  </a:lnTo>
                  <a:lnTo>
                    <a:pt x="1587068" y="1532712"/>
                  </a:lnTo>
                  <a:lnTo>
                    <a:pt x="1587068" y="1434922"/>
                  </a:lnTo>
                  <a:lnTo>
                    <a:pt x="1587068" y="1399362"/>
                  </a:lnTo>
                  <a:lnTo>
                    <a:pt x="1587068" y="1306652"/>
                  </a:lnTo>
                  <a:close/>
                </a:path>
                <a:path w="5081905" h="1593214">
                  <a:moveTo>
                    <a:pt x="5027638" y="0"/>
                  </a:moveTo>
                  <a:lnTo>
                    <a:pt x="4984077" y="0"/>
                  </a:lnTo>
                  <a:lnTo>
                    <a:pt x="4910569" y="161696"/>
                  </a:lnTo>
                  <a:lnTo>
                    <a:pt x="4830534" y="0"/>
                  </a:lnTo>
                  <a:lnTo>
                    <a:pt x="4785880" y="0"/>
                  </a:lnTo>
                  <a:lnTo>
                    <a:pt x="4889881" y="204711"/>
                  </a:lnTo>
                  <a:lnTo>
                    <a:pt x="4816919" y="353364"/>
                  </a:lnTo>
                  <a:lnTo>
                    <a:pt x="4860480" y="353364"/>
                  </a:lnTo>
                  <a:lnTo>
                    <a:pt x="5027638" y="0"/>
                  </a:lnTo>
                  <a:close/>
                </a:path>
                <a:path w="5081905" h="1593214">
                  <a:moveTo>
                    <a:pt x="5081511" y="196913"/>
                  </a:moveTo>
                  <a:lnTo>
                    <a:pt x="5078781" y="190550"/>
                  </a:lnTo>
                  <a:lnTo>
                    <a:pt x="5067897" y="179679"/>
                  </a:lnTo>
                  <a:lnTo>
                    <a:pt x="5061547" y="176949"/>
                  </a:lnTo>
                  <a:lnTo>
                    <a:pt x="5047031" y="176949"/>
                  </a:lnTo>
                  <a:lnTo>
                    <a:pt x="5040681" y="179679"/>
                  </a:lnTo>
                  <a:lnTo>
                    <a:pt x="5029784" y="190550"/>
                  </a:lnTo>
                  <a:lnTo>
                    <a:pt x="5027066" y="196913"/>
                  </a:lnTo>
                  <a:lnTo>
                    <a:pt x="5027066" y="211429"/>
                  </a:lnTo>
                  <a:lnTo>
                    <a:pt x="5029784" y="217779"/>
                  </a:lnTo>
                  <a:lnTo>
                    <a:pt x="5035232" y="223227"/>
                  </a:lnTo>
                  <a:lnTo>
                    <a:pt x="5040681" y="228676"/>
                  </a:lnTo>
                  <a:lnTo>
                    <a:pt x="5047031" y="231394"/>
                  </a:lnTo>
                  <a:lnTo>
                    <a:pt x="5061547" y="231394"/>
                  </a:lnTo>
                  <a:lnTo>
                    <a:pt x="5067897" y="228676"/>
                  </a:lnTo>
                  <a:lnTo>
                    <a:pt x="5078781" y="217779"/>
                  </a:lnTo>
                  <a:lnTo>
                    <a:pt x="5081511" y="211429"/>
                  </a:lnTo>
                  <a:lnTo>
                    <a:pt x="5081511" y="1969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2415538" y="4629262"/>
              <a:ext cx="226516" cy="237940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2709581" y="4634696"/>
              <a:ext cx="166612" cy="225961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2936046" y="4629262"/>
              <a:ext cx="226516" cy="237940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3204017" y="4634696"/>
              <a:ext cx="203637" cy="227050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13481673" y="4617281"/>
              <a:ext cx="577215" cy="259715"/>
            </a:xfrm>
            <a:custGeom>
              <a:avLst/>
              <a:gdLst/>
              <a:ahLst/>
              <a:cxnLst/>
              <a:rect l="l" t="t" r="r" b="b"/>
              <a:pathLst>
                <a:path w="577215" h="259714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68"/>
                  </a:lnTo>
                  <a:lnTo>
                    <a:pt x="154635" y="92557"/>
                  </a:lnTo>
                  <a:lnTo>
                    <a:pt x="154635" y="243382"/>
                  </a:lnTo>
                  <a:lnTo>
                    <a:pt x="193840" y="243382"/>
                  </a:lnTo>
                  <a:lnTo>
                    <a:pt x="193840" y="0"/>
                  </a:lnTo>
                  <a:close/>
                </a:path>
                <a:path w="577215" h="259714">
                  <a:moveTo>
                    <a:pt x="576618" y="17424"/>
                  </a:moveTo>
                  <a:lnTo>
                    <a:pt x="394754" y="17424"/>
                  </a:lnTo>
                  <a:lnTo>
                    <a:pt x="394754" y="52984"/>
                  </a:lnTo>
                  <a:lnTo>
                    <a:pt x="394754" y="243484"/>
                  </a:lnTo>
                  <a:lnTo>
                    <a:pt x="433959" y="243484"/>
                  </a:lnTo>
                  <a:lnTo>
                    <a:pt x="433959" y="52984"/>
                  </a:lnTo>
                  <a:lnTo>
                    <a:pt x="537413" y="52984"/>
                  </a:lnTo>
                  <a:lnTo>
                    <a:pt x="537413" y="243484"/>
                  </a:lnTo>
                  <a:lnTo>
                    <a:pt x="576618" y="243484"/>
                  </a:lnTo>
                  <a:lnTo>
                    <a:pt x="576618" y="52984"/>
                  </a:lnTo>
                  <a:lnTo>
                    <a:pt x="576618" y="174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4118187" y="4629251"/>
              <a:ext cx="239584" cy="237950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14417561" y="4617281"/>
              <a:ext cx="795020" cy="259715"/>
            </a:xfrm>
            <a:custGeom>
              <a:avLst/>
              <a:gdLst/>
              <a:ahLst/>
              <a:cxnLst/>
              <a:rect l="l" t="t" r="r" b="b"/>
              <a:pathLst>
                <a:path w="795019" h="259714">
                  <a:moveTo>
                    <a:pt x="185127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204" y="11003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27" y="243382"/>
                  </a:lnTo>
                  <a:lnTo>
                    <a:pt x="185127" y="145592"/>
                  </a:lnTo>
                  <a:lnTo>
                    <a:pt x="185127" y="110032"/>
                  </a:lnTo>
                  <a:lnTo>
                    <a:pt x="185127" y="17322"/>
                  </a:lnTo>
                  <a:close/>
                </a:path>
                <a:path w="795019" h="259714">
                  <a:moveTo>
                    <a:pt x="452996" y="0"/>
                  </a:moveTo>
                  <a:lnTo>
                    <a:pt x="298361" y="166611"/>
                  </a:lnTo>
                  <a:lnTo>
                    <a:pt x="298361" y="17424"/>
                  </a:lnTo>
                  <a:lnTo>
                    <a:pt x="259156" y="17424"/>
                  </a:lnTo>
                  <a:lnTo>
                    <a:pt x="259156" y="259168"/>
                  </a:lnTo>
                  <a:lnTo>
                    <a:pt x="413791" y="92557"/>
                  </a:lnTo>
                  <a:lnTo>
                    <a:pt x="413791" y="243382"/>
                  </a:lnTo>
                  <a:lnTo>
                    <a:pt x="452996" y="243382"/>
                  </a:lnTo>
                  <a:lnTo>
                    <a:pt x="452996" y="0"/>
                  </a:lnTo>
                  <a:close/>
                </a:path>
                <a:path w="795019" h="259714">
                  <a:moveTo>
                    <a:pt x="794956" y="243382"/>
                  </a:moveTo>
                  <a:lnTo>
                    <a:pt x="740511" y="0"/>
                  </a:lnTo>
                  <a:lnTo>
                    <a:pt x="649033" y="184035"/>
                  </a:lnTo>
                  <a:lnTo>
                    <a:pt x="555383" y="0"/>
                  </a:lnTo>
                  <a:lnTo>
                    <a:pt x="500926" y="243382"/>
                  </a:lnTo>
                  <a:lnTo>
                    <a:pt x="541223" y="243382"/>
                  </a:lnTo>
                  <a:lnTo>
                    <a:pt x="570077" y="103454"/>
                  </a:lnTo>
                  <a:lnTo>
                    <a:pt x="647941" y="259168"/>
                  </a:lnTo>
                  <a:lnTo>
                    <a:pt x="724712" y="103454"/>
                  </a:lnTo>
                  <a:lnTo>
                    <a:pt x="754659" y="243382"/>
                  </a:lnTo>
                  <a:lnTo>
                    <a:pt x="794956" y="2433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5246236" y="4629262"/>
              <a:ext cx="226516" cy="237940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15514143" y="4635074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5736337" y="4634696"/>
              <a:ext cx="165513" cy="225961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15951975" y="4629251"/>
              <a:ext cx="54610" cy="236854"/>
            </a:xfrm>
            <a:custGeom>
              <a:avLst/>
              <a:gdLst/>
              <a:ahLst/>
              <a:cxnLst/>
              <a:rect l="l" t="t" r="r" b="b"/>
              <a:pathLst>
                <a:path w="54609" h="236854">
                  <a:moveTo>
                    <a:pt x="34480" y="182402"/>
                  </a:moveTo>
                  <a:lnTo>
                    <a:pt x="19957" y="182402"/>
                  </a:lnTo>
                  <a:lnTo>
                    <a:pt x="13612" y="185125"/>
                  </a:lnTo>
                  <a:lnTo>
                    <a:pt x="2711" y="196025"/>
                  </a:lnTo>
                  <a:lnTo>
                    <a:pt x="0" y="202360"/>
                  </a:lnTo>
                  <a:lnTo>
                    <a:pt x="0" y="216904"/>
                  </a:lnTo>
                  <a:lnTo>
                    <a:pt x="2711" y="223239"/>
                  </a:lnTo>
                  <a:lnTo>
                    <a:pt x="13612" y="234128"/>
                  </a:lnTo>
                  <a:lnTo>
                    <a:pt x="19957" y="236840"/>
                  </a:lnTo>
                  <a:lnTo>
                    <a:pt x="34480" y="236840"/>
                  </a:lnTo>
                  <a:lnTo>
                    <a:pt x="40825" y="234128"/>
                  </a:lnTo>
                  <a:lnTo>
                    <a:pt x="51715" y="223239"/>
                  </a:lnTo>
                  <a:lnTo>
                    <a:pt x="54448" y="216904"/>
                  </a:lnTo>
                  <a:lnTo>
                    <a:pt x="54448" y="202360"/>
                  </a:lnTo>
                  <a:lnTo>
                    <a:pt x="51715" y="196025"/>
                  </a:lnTo>
                  <a:lnTo>
                    <a:pt x="40825" y="185125"/>
                  </a:lnTo>
                  <a:lnTo>
                    <a:pt x="34480" y="182402"/>
                  </a:lnTo>
                  <a:close/>
                </a:path>
                <a:path w="54609" h="236854">
                  <a:moveTo>
                    <a:pt x="34480" y="0"/>
                  </a:moveTo>
                  <a:lnTo>
                    <a:pt x="19957" y="0"/>
                  </a:lnTo>
                  <a:lnTo>
                    <a:pt x="13612" y="2722"/>
                  </a:lnTo>
                  <a:lnTo>
                    <a:pt x="2711" y="13622"/>
                  </a:lnTo>
                  <a:lnTo>
                    <a:pt x="0" y="19957"/>
                  </a:lnTo>
                  <a:lnTo>
                    <a:pt x="0" y="34501"/>
                  </a:lnTo>
                  <a:lnTo>
                    <a:pt x="2711" y="40846"/>
                  </a:lnTo>
                  <a:lnTo>
                    <a:pt x="13612" y="51726"/>
                  </a:lnTo>
                  <a:lnTo>
                    <a:pt x="19957" y="54438"/>
                  </a:lnTo>
                  <a:lnTo>
                    <a:pt x="34480" y="54438"/>
                  </a:lnTo>
                  <a:lnTo>
                    <a:pt x="40825" y="51726"/>
                  </a:lnTo>
                  <a:lnTo>
                    <a:pt x="51715" y="40846"/>
                  </a:lnTo>
                  <a:lnTo>
                    <a:pt x="54448" y="34501"/>
                  </a:lnTo>
                  <a:lnTo>
                    <a:pt x="54448" y="19957"/>
                  </a:lnTo>
                  <a:lnTo>
                    <a:pt x="51715" y="13622"/>
                  </a:lnTo>
                  <a:lnTo>
                    <a:pt x="40825" y="2722"/>
                  </a:lnTo>
                  <a:lnTo>
                    <a:pt x="344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1305414" y="5288079"/>
              <a:ext cx="190570" cy="225961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1821525" y="5288079"/>
              <a:ext cx="190570" cy="225961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1521010" y="5282645"/>
              <a:ext cx="226516" cy="237919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12178121" y="5282634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64" y="199826"/>
                  </a:lnTo>
                  <a:lnTo>
                    <a:pt x="57987" y="178863"/>
                  </a:lnTo>
                  <a:lnTo>
                    <a:pt x="38413" y="136549"/>
                  </a:lnTo>
                  <a:lnTo>
                    <a:pt x="38334" y="136235"/>
                  </a:lnTo>
                  <a:lnTo>
                    <a:pt x="37067" y="119786"/>
                  </a:lnTo>
                  <a:lnTo>
                    <a:pt x="37025" y="119231"/>
                  </a:lnTo>
                  <a:lnTo>
                    <a:pt x="38429" y="101204"/>
                  </a:lnTo>
                  <a:lnTo>
                    <a:pt x="59893" y="57715"/>
                  </a:lnTo>
                  <a:lnTo>
                    <a:pt x="95486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10">
                  <a:moveTo>
                    <a:pt x="91064" y="199826"/>
                  </a:moveTo>
                  <a:lnTo>
                    <a:pt x="39202" y="199826"/>
                  </a:lnTo>
                  <a:lnTo>
                    <a:pt x="55167" y="216496"/>
                  </a:lnTo>
                  <a:lnTo>
                    <a:pt x="73645" y="228404"/>
                  </a:lnTo>
                  <a:lnTo>
                    <a:pt x="94642" y="235548"/>
                  </a:lnTo>
                  <a:lnTo>
                    <a:pt x="118163" y="237929"/>
                  </a:lnTo>
                  <a:lnTo>
                    <a:pt x="141674" y="235771"/>
                  </a:lnTo>
                  <a:lnTo>
                    <a:pt x="162669" y="229294"/>
                  </a:lnTo>
                  <a:lnTo>
                    <a:pt x="181148" y="218493"/>
                  </a:lnTo>
                  <a:lnTo>
                    <a:pt x="197114" y="203365"/>
                  </a:lnTo>
                  <a:lnTo>
                    <a:pt x="197314" y="203082"/>
                  </a:lnTo>
                  <a:lnTo>
                    <a:pt x="112708" y="203082"/>
                  </a:lnTo>
                  <a:lnTo>
                    <a:pt x="96629" y="201570"/>
                  </a:lnTo>
                  <a:lnTo>
                    <a:pt x="91064" y="199826"/>
                  </a:lnTo>
                  <a:close/>
                </a:path>
                <a:path w="226695" h="359410">
                  <a:moveTo>
                    <a:pt x="195986" y="34836"/>
                  </a:moveTo>
                  <a:lnTo>
                    <a:pt x="112164" y="34836"/>
                  </a:lnTo>
                  <a:lnTo>
                    <a:pt x="126423" y="36266"/>
                  </a:lnTo>
                  <a:lnTo>
                    <a:pt x="139799" y="40555"/>
                  </a:lnTo>
                  <a:lnTo>
                    <a:pt x="152291" y="47704"/>
                  </a:lnTo>
                  <a:lnTo>
                    <a:pt x="163900" y="57715"/>
                  </a:lnTo>
                  <a:lnTo>
                    <a:pt x="173666" y="70166"/>
                  </a:lnTo>
                  <a:lnTo>
                    <a:pt x="180575" y="84523"/>
                  </a:lnTo>
                  <a:lnTo>
                    <a:pt x="180642" y="84663"/>
                  </a:lnTo>
                  <a:lnTo>
                    <a:pt x="184749" y="100891"/>
                  </a:lnTo>
                  <a:lnTo>
                    <a:pt x="184828" y="101204"/>
                  </a:lnTo>
                  <a:lnTo>
                    <a:pt x="186183" y="119231"/>
                  </a:lnTo>
                  <a:lnTo>
                    <a:pt x="186224" y="119786"/>
                  </a:lnTo>
                  <a:lnTo>
                    <a:pt x="184986" y="136235"/>
                  </a:lnTo>
                  <a:lnTo>
                    <a:pt x="184963" y="136549"/>
                  </a:lnTo>
                  <a:lnTo>
                    <a:pt x="166078" y="178863"/>
                  </a:lnTo>
                  <a:lnTo>
                    <a:pt x="128495" y="201570"/>
                  </a:lnTo>
                  <a:lnTo>
                    <a:pt x="112708" y="203082"/>
                  </a:lnTo>
                  <a:lnTo>
                    <a:pt x="197314" y="203082"/>
                  </a:lnTo>
                  <a:lnTo>
                    <a:pt x="209976" y="185176"/>
                  </a:lnTo>
                  <a:lnTo>
                    <a:pt x="219160" y="165180"/>
                  </a:lnTo>
                  <a:lnTo>
                    <a:pt x="224670" y="143383"/>
                  </a:lnTo>
                  <a:lnTo>
                    <a:pt x="226506" y="119786"/>
                  </a:lnTo>
                  <a:lnTo>
                    <a:pt x="224651" y="96352"/>
                  </a:lnTo>
                  <a:lnTo>
                    <a:pt x="219086" y="74519"/>
                  </a:lnTo>
                  <a:lnTo>
                    <a:pt x="209812" y="54287"/>
                  </a:lnTo>
                  <a:lnTo>
                    <a:pt x="196831" y="35653"/>
                  </a:lnTo>
                  <a:lnTo>
                    <a:pt x="195986" y="34836"/>
                  </a:lnTo>
                  <a:close/>
                </a:path>
                <a:path w="226695" h="359410">
                  <a:moveTo>
                    <a:pt x="116520" y="0"/>
                  </a:moveTo>
                  <a:lnTo>
                    <a:pt x="93928" y="2313"/>
                  </a:lnTo>
                  <a:lnTo>
                    <a:pt x="73510" y="9253"/>
                  </a:lnTo>
                  <a:lnTo>
                    <a:pt x="55268" y="20823"/>
                  </a:lnTo>
                  <a:lnTo>
                    <a:pt x="39202" y="37025"/>
                  </a:lnTo>
                  <a:lnTo>
                    <a:pt x="95486" y="37025"/>
                  </a:lnTo>
                  <a:lnTo>
                    <a:pt x="97871" y="36266"/>
                  </a:lnTo>
                  <a:lnTo>
                    <a:pt x="112164" y="34836"/>
                  </a:lnTo>
                  <a:lnTo>
                    <a:pt x="195986" y="34836"/>
                  </a:lnTo>
                  <a:lnTo>
                    <a:pt x="180685" y="20055"/>
                  </a:lnTo>
                  <a:lnTo>
                    <a:pt x="161917" y="8913"/>
                  </a:lnTo>
                  <a:lnTo>
                    <a:pt x="140800" y="2313"/>
                  </a:lnTo>
                  <a:lnTo>
                    <a:pt x="141442" y="2313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2450406" y="5282645"/>
              <a:ext cx="226516" cy="237919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12736763" y="5132901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29" h="387985">
                  <a:moveTo>
                    <a:pt x="231951" y="0"/>
                  </a:moveTo>
                  <a:lnTo>
                    <a:pt x="188392" y="0"/>
                  </a:lnTo>
                  <a:lnTo>
                    <a:pt x="185847" y="6889"/>
                  </a:lnTo>
                  <a:lnTo>
                    <a:pt x="181313" y="12617"/>
                  </a:lnTo>
                  <a:lnTo>
                    <a:pt x="141744" y="29224"/>
                  </a:lnTo>
                  <a:lnTo>
                    <a:pt x="126048" y="32585"/>
                  </a:lnTo>
                  <a:lnTo>
                    <a:pt x="122048" y="33485"/>
                  </a:lnTo>
                  <a:lnTo>
                    <a:pt x="118059" y="34585"/>
                  </a:lnTo>
                  <a:lnTo>
                    <a:pt x="103913" y="38019"/>
                  </a:lnTo>
                  <a:lnTo>
                    <a:pt x="99818" y="39286"/>
                  </a:lnTo>
                  <a:lnTo>
                    <a:pt x="94007" y="41841"/>
                  </a:lnTo>
                  <a:lnTo>
                    <a:pt x="90468" y="43297"/>
                  </a:lnTo>
                  <a:lnTo>
                    <a:pt x="82123" y="46553"/>
                  </a:lnTo>
                  <a:lnTo>
                    <a:pt x="78217" y="48365"/>
                  </a:lnTo>
                  <a:lnTo>
                    <a:pt x="74594" y="50375"/>
                  </a:lnTo>
                  <a:lnTo>
                    <a:pt x="70961" y="52354"/>
                  </a:lnTo>
                  <a:lnTo>
                    <a:pt x="67516" y="54438"/>
                  </a:lnTo>
                  <a:lnTo>
                    <a:pt x="36143" y="84809"/>
                  </a:lnTo>
                  <a:lnTo>
                    <a:pt x="16064" y="125239"/>
                  </a:lnTo>
                  <a:lnTo>
                    <a:pt x="4016" y="177916"/>
                  </a:lnTo>
                  <a:lnTo>
                    <a:pt x="0" y="242840"/>
                  </a:lnTo>
                  <a:lnTo>
                    <a:pt x="2383" y="280756"/>
                  </a:lnTo>
                  <a:lnTo>
                    <a:pt x="21442" y="339019"/>
                  </a:lnTo>
                  <a:lnTo>
                    <a:pt x="54413" y="371753"/>
                  </a:lnTo>
                  <a:lnTo>
                    <a:pt x="93344" y="385905"/>
                  </a:lnTo>
                  <a:lnTo>
                    <a:pt x="115975" y="387674"/>
                  </a:lnTo>
                  <a:lnTo>
                    <a:pt x="142177" y="385563"/>
                  </a:lnTo>
                  <a:lnTo>
                    <a:pt x="165794" y="379234"/>
                  </a:lnTo>
                  <a:lnTo>
                    <a:pt x="186826" y="368688"/>
                  </a:lnTo>
                  <a:lnTo>
                    <a:pt x="205271" y="353926"/>
                  </a:lnTo>
                  <a:lnTo>
                    <a:pt x="206189" y="352826"/>
                  </a:lnTo>
                  <a:lnTo>
                    <a:pt x="119786" y="352826"/>
                  </a:lnTo>
                  <a:lnTo>
                    <a:pt x="104029" y="351434"/>
                  </a:lnTo>
                  <a:lnTo>
                    <a:pt x="63704" y="330513"/>
                  </a:lnTo>
                  <a:lnTo>
                    <a:pt x="41754" y="287523"/>
                  </a:lnTo>
                  <a:lnTo>
                    <a:pt x="40291" y="268976"/>
                  </a:lnTo>
                  <a:lnTo>
                    <a:pt x="41738" y="250412"/>
                  </a:lnTo>
                  <a:lnTo>
                    <a:pt x="63432" y="207166"/>
                  </a:lnTo>
                  <a:lnTo>
                    <a:pt x="87395" y="191114"/>
                  </a:lnTo>
                  <a:lnTo>
                    <a:pt x="38658" y="191114"/>
                  </a:lnTo>
                  <a:lnTo>
                    <a:pt x="46874" y="145743"/>
                  </a:lnTo>
                  <a:lnTo>
                    <a:pt x="67312" y="106519"/>
                  </a:lnTo>
                  <a:lnTo>
                    <a:pt x="103808" y="76961"/>
                  </a:lnTo>
                  <a:lnTo>
                    <a:pt x="156079" y="61882"/>
                  </a:lnTo>
                  <a:lnTo>
                    <a:pt x="157900" y="61516"/>
                  </a:lnTo>
                  <a:lnTo>
                    <a:pt x="165544" y="59547"/>
                  </a:lnTo>
                  <a:lnTo>
                    <a:pt x="204486" y="40416"/>
                  </a:lnTo>
                  <a:lnTo>
                    <a:pt x="228424" y="9681"/>
                  </a:lnTo>
                  <a:lnTo>
                    <a:pt x="231951" y="0"/>
                  </a:lnTo>
                  <a:close/>
                </a:path>
                <a:path w="240029" h="387985">
                  <a:moveTo>
                    <a:pt x="206518" y="184570"/>
                  </a:moveTo>
                  <a:lnTo>
                    <a:pt x="119786" y="184570"/>
                  </a:lnTo>
                  <a:lnTo>
                    <a:pt x="135975" y="185985"/>
                  </a:lnTo>
                  <a:lnTo>
                    <a:pt x="135826" y="185985"/>
                  </a:lnTo>
                  <a:lnTo>
                    <a:pt x="176141" y="206904"/>
                  </a:lnTo>
                  <a:lnTo>
                    <a:pt x="197836" y="250195"/>
                  </a:lnTo>
                  <a:lnTo>
                    <a:pt x="199281" y="268976"/>
                  </a:lnTo>
                  <a:lnTo>
                    <a:pt x="197817" y="287523"/>
                  </a:lnTo>
                  <a:lnTo>
                    <a:pt x="175879" y="330513"/>
                  </a:lnTo>
                  <a:lnTo>
                    <a:pt x="135542" y="351434"/>
                  </a:lnTo>
                  <a:lnTo>
                    <a:pt x="119786" y="352826"/>
                  </a:lnTo>
                  <a:lnTo>
                    <a:pt x="206189" y="352826"/>
                  </a:lnTo>
                  <a:lnTo>
                    <a:pt x="220280" y="335955"/>
                  </a:lnTo>
                  <a:lnTo>
                    <a:pt x="231003" y="315809"/>
                  </a:lnTo>
                  <a:lnTo>
                    <a:pt x="237438" y="293484"/>
                  </a:lnTo>
                  <a:lnTo>
                    <a:pt x="239584" y="268976"/>
                  </a:lnTo>
                  <a:lnTo>
                    <a:pt x="237489" y="244682"/>
                  </a:lnTo>
                  <a:lnTo>
                    <a:pt x="231207" y="222426"/>
                  </a:lnTo>
                  <a:lnTo>
                    <a:pt x="220739" y="202209"/>
                  </a:lnTo>
                  <a:lnTo>
                    <a:pt x="206518" y="184570"/>
                  </a:lnTo>
                  <a:close/>
                </a:path>
                <a:path w="240029" h="387985">
                  <a:moveTo>
                    <a:pt x="121964" y="149744"/>
                  </a:moveTo>
                  <a:lnTo>
                    <a:pt x="95181" y="152328"/>
                  </a:lnTo>
                  <a:lnTo>
                    <a:pt x="72552" y="160082"/>
                  </a:lnTo>
                  <a:lnTo>
                    <a:pt x="54078" y="173010"/>
                  </a:lnTo>
                  <a:lnTo>
                    <a:pt x="39757" y="191114"/>
                  </a:lnTo>
                  <a:lnTo>
                    <a:pt x="87395" y="191114"/>
                  </a:lnTo>
                  <a:lnTo>
                    <a:pt x="89088" y="190225"/>
                  </a:lnTo>
                  <a:lnTo>
                    <a:pt x="103807" y="185985"/>
                  </a:lnTo>
                  <a:lnTo>
                    <a:pt x="119786" y="184570"/>
                  </a:lnTo>
                  <a:lnTo>
                    <a:pt x="206518" y="184570"/>
                  </a:lnTo>
                  <a:lnTo>
                    <a:pt x="206087" y="184036"/>
                  </a:lnTo>
                  <a:lnTo>
                    <a:pt x="188277" y="169034"/>
                  </a:lnTo>
                  <a:lnTo>
                    <a:pt x="168318" y="158318"/>
                  </a:lnTo>
                  <a:lnTo>
                    <a:pt x="146212" y="151887"/>
                  </a:lnTo>
                  <a:lnTo>
                    <a:pt x="121964" y="1497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3022095" y="5282645"/>
              <a:ext cx="239584" cy="237929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13288861" y="5288463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3496866" y="5282645"/>
              <a:ext cx="226516" cy="237919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13797370" y="5270658"/>
              <a:ext cx="1743075" cy="370840"/>
            </a:xfrm>
            <a:custGeom>
              <a:avLst/>
              <a:gdLst/>
              <a:ahLst/>
              <a:cxnLst/>
              <a:rect l="l" t="t" r="r" b="b"/>
              <a:pathLst>
                <a:path w="1743075" h="370839">
                  <a:moveTo>
                    <a:pt x="315810" y="131229"/>
                  </a:moveTo>
                  <a:lnTo>
                    <a:pt x="313702" y="106489"/>
                  </a:lnTo>
                  <a:lnTo>
                    <a:pt x="307365" y="83997"/>
                  </a:lnTo>
                  <a:lnTo>
                    <a:pt x="296811" y="63741"/>
                  </a:lnTo>
                  <a:lnTo>
                    <a:pt x="282943" y="46824"/>
                  </a:lnTo>
                  <a:lnTo>
                    <a:pt x="282054" y="45732"/>
                  </a:lnTo>
                  <a:lnTo>
                    <a:pt x="275513" y="40386"/>
                  </a:lnTo>
                  <a:lnTo>
                    <a:pt x="275513" y="131229"/>
                  </a:lnTo>
                  <a:lnTo>
                    <a:pt x="274053" y="149771"/>
                  </a:lnTo>
                  <a:lnTo>
                    <a:pt x="252107" y="192760"/>
                  </a:lnTo>
                  <a:lnTo>
                    <a:pt x="211594" y="213690"/>
                  </a:lnTo>
                  <a:lnTo>
                    <a:pt x="196024" y="215061"/>
                  </a:lnTo>
                  <a:lnTo>
                    <a:pt x="180530" y="213690"/>
                  </a:lnTo>
                  <a:lnTo>
                    <a:pt x="141033" y="193027"/>
                  </a:lnTo>
                  <a:lnTo>
                    <a:pt x="119583" y="149999"/>
                  </a:lnTo>
                  <a:lnTo>
                    <a:pt x="119278" y="145923"/>
                  </a:lnTo>
                  <a:lnTo>
                    <a:pt x="118160" y="131229"/>
                  </a:lnTo>
                  <a:lnTo>
                    <a:pt x="119570" y="112661"/>
                  </a:lnTo>
                  <a:lnTo>
                    <a:pt x="120256" y="109994"/>
                  </a:lnTo>
                  <a:lnTo>
                    <a:pt x="123812" y="96164"/>
                  </a:lnTo>
                  <a:lnTo>
                    <a:pt x="152654" y="59550"/>
                  </a:lnTo>
                  <a:lnTo>
                    <a:pt x="196024" y="46824"/>
                  </a:lnTo>
                  <a:lnTo>
                    <a:pt x="211988" y="48234"/>
                  </a:lnTo>
                  <a:lnTo>
                    <a:pt x="252374" y="69418"/>
                  </a:lnTo>
                  <a:lnTo>
                    <a:pt x="274066" y="112661"/>
                  </a:lnTo>
                  <a:lnTo>
                    <a:pt x="275513" y="131229"/>
                  </a:lnTo>
                  <a:lnTo>
                    <a:pt x="275513" y="40386"/>
                  </a:lnTo>
                  <a:lnTo>
                    <a:pt x="264007" y="30975"/>
                  </a:lnTo>
                  <a:lnTo>
                    <a:pt x="243662" y="20421"/>
                  </a:lnTo>
                  <a:lnTo>
                    <a:pt x="220992" y="14097"/>
                  </a:lnTo>
                  <a:lnTo>
                    <a:pt x="196024" y="11988"/>
                  </a:lnTo>
                  <a:lnTo>
                    <a:pt x="170675" y="14097"/>
                  </a:lnTo>
                  <a:lnTo>
                    <a:pt x="127927" y="30975"/>
                  </a:lnTo>
                  <a:lnTo>
                    <a:pt x="99237" y="59550"/>
                  </a:lnTo>
                  <a:lnTo>
                    <a:pt x="80048" y="109994"/>
                  </a:lnTo>
                  <a:lnTo>
                    <a:pt x="39204" y="109994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43395"/>
                  </a:lnTo>
                  <a:lnTo>
                    <a:pt x="39204" y="243395"/>
                  </a:lnTo>
                  <a:lnTo>
                    <a:pt x="39204" y="145923"/>
                  </a:lnTo>
                  <a:lnTo>
                    <a:pt x="77863" y="145923"/>
                  </a:lnTo>
                  <a:lnTo>
                    <a:pt x="93179" y="193395"/>
                  </a:lnTo>
                  <a:lnTo>
                    <a:pt x="121386" y="226034"/>
                  </a:lnTo>
                  <a:lnTo>
                    <a:pt x="167944" y="247256"/>
                  </a:lnTo>
                  <a:lnTo>
                    <a:pt x="196024" y="249910"/>
                  </a:lnTo>
                  <a:lnTo>
                    <a:pt x="220776" y="247802"/>
                  </a:lnTo>
                  <a:lnTo>
                    <a:pt x="263652" y="230936"/>
                  </a:lnTo>
                  <a:lnTo>
                    <a:pt x="296659" y="198196"/>
                  </a:lnTo>
                  <a:lnTo>
                    <a:pt x="313677" y="155727"/>
                  </a:lnTo>
                  <a:lnTo>
                    <a:pt x="315810" y="131229"/>
                  </a:lnTo>
                  <a:close/>
                </a:path>
                <a:path w="1743075" h="370839">
                  <a:moveTo>
                    <a:pt x="523862" y="17805"/>
                  </a:moveTo>
                  <a:lnTo>
                    <a:pt x="343090" y="17805"/>
                  </a:lnTo>
                  <a:lnTo>
                    <a:pt x="343090" y="53365"/>
                  </a:lnTo>
                  <a:lnTo>
                    <a:pt x="413880" y="53365"/>
                  </a:lnTo>
                  <a:lnTo>
                    <a:pt x="413880" y="243865"/>
                  </a:lnTo>
                  <a:lnTo>
                    <a:pt x="453085" y="243865"/>
                  </a:lnTo>
                  <a:lnTo>
                    <a:pt x="453085" y="53365"/>
                  </a:lnTo>
                  <a:lnTo>
                    <a:pt x="523862" y="53365"/>
                  </a:lnTo>
                  <a:lnTo>
                    <a:pt x="523862" y="17805"/>
                  </a:lnTo>
                  <a:close/>
                </a:path>
                <a:path w="1743075" h="370839">
                  <a:moveTo>
                    <a:pt x="840193" y="17805"/>
                  </a:moveTo>
                  <a:lnTo>
                    <a:pt x="659422" y="17805"/>
                  </a:lnTo>
                  <a:lnTo>
                    <a:pt x="659422" y="53365"/>
                  </a:lnTo>
                  <a:lnTo>
                    <a:pt x="730199" y="53365"/>
                  </a:lnTo>
                  <a:lnTo>
                    <a:pt x="730199" y="243865"/>
                  </a:lnTo>
                  <a:lnTo>
                    <a:pt x="769404" y="243865"/>
                  </a:lnTo>
                  <a:lnTo>
                    <a:pt x="769404" y="53365"/>
                  </a:lnTo>
                  <a:lnTo>
                    <a:pt x="840193" y="53365"/>
                  </a:lnTo>
                  <a:lnTo>
                    <a:pt x="840193" y="17805"/>
                  </a:lnTo>
                  <a:close/>
                </a:path>
                <a:path w="1743075" h="370839">
                  <a:moveTo>
                    <a:pt x="1108011" y="131775"/>
                  </a:moveTo>
                  <a:lnTo>
                    <a:pt x="1100594" y="86499"/>
                  </a:lnTo>
                  <a:lnTo>
                    <a:pt x="1078344" y="47637"/>
                  </a:lnTo>
                  <a:lnTo>
                    <a:pt x="1077493" y="46824"/>
                  </a:lnTo>
                  <a:lnTo>
                    <a:pt x="1067727" y="37401"/>
                  </a:lnTo>
                  <a:lnTo>
                    <a:pt x="1067727" y="131775"/>
                  </a:lnTo>
                  <a:lnTo>
                    <a:pt x="1066495" y="148221"/>
                  </a:lnTo>
                  <a:lnTo>
                    <a:pt x="1047584" y="190842"/>
                  </a:lnTo>
                  <a:lnTo>
                    <a:pt x="1010005" y="213550"/>
                  </a:lnTo>
                  <a:lnTo>
                    <a:pt x="994219" y="215061"/>
                  </a:lnTo>
                  <a:lnTo>
                    <a:pt x="978141" y="213550"/>
                  </a:lnTo>
                  <a:lnTo>
                    <a:pt x="939495" y="190842"/>
                  </a:lnTo>
                  <a:lnTo>
                    <a:pt x="919924" y="148526"/>
                  </a:lnTo>
                  <a:lnTo>
                    <a:pt x="918578" y="131775"/>
                  </a:lnTo>
                  <a:lnTo>
                    <a:pt x="918527" y="131216"/>
                  </a:lnTo>
                  <a:lnTo>
                    <a:pt x="931379" y="82143"/>
                  </a:lnTo>
                  <a:lnTo>
                    <a:pt x="965898" y="52539"/>
                  </a:lnTo>
                  <a:lnTo>
                    <a:pt x="976998" y="49009"/>
                  </a:lnTo>
                  <a:lnTo>
                    <a:pt x="979373" y="48247"/>
                  </a:lnTo>
                  <a:lnTo>
                    <a:pt x="993673" y="46824"/>
                  </a:lnTo>
                  <a:lnTo>
                    <a:pt x="1007935" y="48247"/>
                  </a:lnTo>
                  <a:lnTo>
                    <a:pt x="1021308" y="52539"/>
                  </a:lnTo>
                  <a:lnTo>
                    <a:pt x="1055179" y="82143"/>
                  </a:lnTo>
                  <a:lnTo>
                    <a:pt x="1066253" y="112877"/>
                  </a:lnTo>
                  <a:lnTo>
                    <a:pt x="1066342" y="113182"/>
                  </a:lnTo>
                  <a:lnTo>
                    <a:pt x="1067689" y="131216"/>
                  </a:lnTo>
                  <a:lnTo>
                    <a:pt x="1067727" y="131775"/>
                  </a:lnTo>
                  <a:lnTo>
                    <a:pt x="1067727" y="37401"/>
                  </a:lnTo>
                  <a:lnTo>
                    <a:pt x="1062189" y="32042"/>
                  </a:lnTo>
                  <a:lnTo>
                    <a:pt x="1043419" y="20891"/>
                  </a:lnTo>
                  <a:lnTo>
                    <a:pt x="1022311" y="14300"/>
                  </a:lnTo>
                  <a:lnTo>
                    <a:pt x="1022946" y="14300"/>
                  </a:lnTo>
                  <a:lnTo>
                    <a:pt x="998029" y="11988"/>
                  </a:lnTo>
                  <a:lnTo>
                    <a:pt x="975436" y="14300"/>
                  </a:lnTo>
                  <a:lnTo>
                    <a:pt x="955014" y="21234"/>
                  </a:lnTo>
                  <a:lnTo>
                    <a:pt x="936777" y="32804"/>
                  </a:lnTo>
                  <a:lnTo>
                    <a:pt x="920711" y="49009"/>
                  </a:lnTo>
                  <a:lnTo>
                    <a:pt x="920711" y="17424"/>
                  </a:lnTo>
                  <a:lnTo>
                    <a:pt x="881507" y="17424"/>
                  </a:lnTo>
                  <a:lnTo>
                    <a:pt x="881507" y="370801"/>
                  </a:lnTo>
                  <a:lnTo>
                    <a:pt x="920711" y="370801"/>
                  </a:lnTo>
                  <a:lnTo>
                    <a:pt x="920711" y="211810"/>
                  </a:lnTo>
                  <a:lnTo>
                    <a:pt x="936675" y="228473"/>
                  </a:lnTo>
                  <a:lnTo>
                    <a:pt x="955154" y="240385"/>
                  </a:lnTo>
                  <a:lnTo>
                    <a:pt x="976147" y="247535"/>
                  </a:lnTo>
                  <a:lnTo>
                    <a:pt x="999667" y="249910"/>
                  </a:lnTo>
                  <a:lnTo>
                    <a:pt x="1023188" y="247751"/>
                  </a:lnTo>
                  <a:lnTo>
                    <a:pt x="1044181" y="241274"/>
                  </a:lnTo>
                  <a:lnTo>
                    <a:pt x="1062659" y="230479"/>
                  </a:lnTo>
                  <a:lnTo>
                    <a:pt x="1078623" y="215353"/>
                  </a:lnTo>
                  <a:lnTo>
                    <a:pt x="1078826" y="215061"/>
                  </a:lnTo>
                  <a:lnTo>
                    <a:pt x="1091488" y="197154"/>
                  </a:lnTo>
                  <a:lnTo>
                    <a:pt x="1100670" y="177165"/>
                  </a:lnTo>
                  <a:lnTo>
                    <a:pt x="1106182" y="155371"/>
                  </a:lnTo>
                  <a:lnTo>
                    <a:pt x="1108011" y="131775"/>
                  </a:lnTo>
                  <a:close/>
                </a:path>
                <a:path w="1743075" h="370839">
                  <a:moveTo>
                    <a:pt x="1361770" y="0"/>
                  </a:moveTo>
                  <a:lnTo>
                    <a:pt x="1207135" y="166611"/>
                  </a:lnTo>
                  <a:lnTo>
                    <a:pt x="1207135" y="17424"/>
                  </a:lnTo>
                  <a:lnTo>
                    <a:pt x="1167930" y="17424"/>
                  </a:lnTo>
                  <a:lnTo>
                    <a:pt x="1167930" y="259181"/>
                  </a:lnTo>
                  <a:lnTo>
                    <a:pt x="1322565" y="92570"/>
                  </a:lnTo>
                  <a:lnTo>
                    <a:pt x="1322565" y="243395"/>
                  </a:lnTo>
                  <a:lnTo>
                    <a:pt x="1361770" y="243395"/>
                  </a:lnTo>
                  <a:lnTo>
                    <a:pt x="1361770" y="0"/>
                  </a:lnTo>
                  <a:close/>
                </a:path>
                <a:path w="1743075" h="370839">
                  <a:moveTo>
                    <a:pt x="1569720" y="17322"/>
                  </a:moveTo>
                  <a:lnTo>
                    <a:pt x="1435773" y="17322"/>
                  </a:lnTo>
                  <a:lnTo>
                    <a:pt x="1435773" y="52895"/>
                  </a:lnTo>
                  <a:lnTo>
                    <a:pt x="1435773" y="243395"/>
                  </a:lnTo>
                  <a:lnTo>
                    <a:pt x="1474978" y="243395"/>
                  </a:lnTo>
                  <a:lnTo>
                    <a:pt x="1474978" y="52895"/>
                  </a:lnTo>
                  <a:lnTo>
                    <a:pt x="1569720" y="52895"/>
                  </a:lnTo>
                  <a:lnTo>
                    <a:pt x="1569720" y="17322"/>
                  </a:lnTo>
                  <a:close/>
                </a:path>
                <a:path w="1743075" h="370839">
                  <a:moveTo>
                    <a:pt x="1742909" y="17322"/>
                  </a:moveTo>
                  <a:lnTo>
                    <a:pt x="1608963" y="17322"/>
                  </a:lnTo>
                  <a:lnTo>
                    <a:pt x="1608963" y="52895"/>
                  </a:lnTo>
                  <a:lnTo>
                    <a:pt x="1608963" y="243395"/>
                  </a:lnTo>
                  <a:lnTo>
                    <a:pt x="1648167" y="243395"/>
                  </a:lnTo>
                  <a:lnTo>
                    <a:pt x="1648167" y="52895"/>
                  </a:lnTo>
                  <a:lnTo>
                    <a:pt x="1742909" y="52895"/>
                  </a:lnTo>
                  <a:lnTo>
                    <a:pt x="1742909" y="173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5565305" y="5282645"/>
              <a:ext cx="216160" cy="237919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15841360" y="5282634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4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64" y="199826"/>
                  </a:lnTo>
                  <a:lnTo>
                    <a:pt x="57987" y="178863"/>
                  </a:lnTo>
                  <a:lnTo>
                    <a:pt x="38413" y="136549"/>
                  </a:lnTo>
                  <a:lnTo>
                    <a:pt x="38334" y="136235"/>
                  </a:lnTo>
                  <a:lnTo>
                    <a:pt x="37067" y="119786"/>
                  </a:lnTo>
                  <a:lnTo>
                    <a:pt x="37025" y="119231"/>
                  </a:lnTo>
                  <a:lnTo>
                    <a:pt x="38429" y="101204"/>
                  </a:lnTo>
                  <a:lnTo>
                    <a:pt x="59893" y="57715"/>
                  </a:lnTo>
                  <a:lnTo>
                    <a:pt x="95486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4" h="359410">
                  <a:moveTo>
                    <a:pt x="91064" y="199826"/>
                  </a:moveTo>
                  <a:lnTo>
                    <a:pt x="39202" y="199826"/>
                  </a:lnTo>
                  <a:lnTo>
                    <a:pt x="55167" y="216496"/>
                  </a:lnTo>
                  <a:lnTo>
                    <a:pt x="73645" y="228404"/>
                  </a:lnTo>
                  <a:lnTo>
                    <a:pt x="94642" y="235548"/>
                  </a:lnTo>
                  <a:lnTo>
                    <a:pt x="118163" y="237929"/>
                  </a:lnTo>
                  <a:lnTo>
                    <a:pt x="141674" y="235771"/>
                  </a:lnTo>
                  <a:lnTo>
                    <a:pt x="162669" y="229294"/>
                  </a:lnTo>
                  <a:lnTo>
                    <a:pt x="181148" y="218493"/>
                  </a:lnTo>
                  <a:lnTo>
                    <a:pt x="197114" y="203365"/>
                  </a:lnTo>
                  <a:lnTo>
                    <a:pt x="197314" y="203082"/>
                  </a:lnTo>
                  <a:lnTo>
                    <a:pt x="112708" y="203082"/>
                  </a:lnTo>
                  <a:lnTo>
                    <a:pt x="96629" y="201570"/>
                  </a:lnTo>
                  <a:lnTo>
                    <a:pt x="91064" y="199826"/>
                  </a:lnTo>
                  <a:close/>
                </a:path>
                <a:path w="226694" h="359410">
                  <a:moveTo>
                    <a:pt x="195986" y="34836"/>
                  </a:moveTo>
                  <a:lnTo>
                    <a:pt x="112164" y="34836"/>
                  </a:lnTo>
                  <a:lnTo>
                    <a:pt x="126423" y="36266"/>
                  </a:lnTo>
                  <a:lnTo>
                    <a:pt x="139799" y="40555"/>
                  </a:lnTo>
                  <a:lnTo>
                    <a:pt x="152291" y="47704"/>
                  </a:lnTo>
                  <a:lnTo>
                    <a:pt x="163900" y="57715"/>
                  </a:lnTo>
                  <a:lnTo>
                    <a:pt x="173666" y="70166"/>
                  </a:lnTo>
                  <a:lnTo>
                    <a:pt x="180575" y="84523"/>
                  </a:lnTo>
                  <a:lnTo>
                    <a:pt x="180642" y="84663"/>
                  </a:lnTo>
                  <a:lnTo>
                    <a:pt x="184749" y="100891"/>
                  </a:lnTo>
                  <a:lnTo>
                    <a:pt x="184828" y="101204"/>
                  </a:lnTo>
                  <a:lnTo>
                    <a:pt x="186183" y="119231"/>
                  </a:lnTo>
                  <a:lnTo>
                    <a:pt x="186224" y="119786"/>
                  </a:lnTo>
                  <a:lnTo>
                    <a:pt x="184986" y="136235"/>
                  </a:lnTo>
                  <a:lnTo>
                    <a:pt x="184963" y="136549"/>
                  </a:lnTo>
                  <a:lnTo>
                    <a:pt x="166078" y="178863"/>
                  </a:lnTo>
                  <a:lnTo>
                    <a:pt x="128495" y="201570"/>
                  </a:lnTo>
                  <a:lnTo>
                    <a:pt x="112708" y="203082"/>
                  </a:lnTo>
                  <a:lnTo>
                    <a:pt x="197314" y="203082"/>
                  </a:lnTo>
                  <a:lnTo>
                    <a:pt x="209976" y="185176"/>
                  </a:lnTo>
                  <a:lnTo>
                    <a:pt x="219160" y="165180"/>
                  </a:lnTo>
                  <a:lnTo>
                    <a:pt x="224670" y="143383"/>
                  </a:lnTo>
                  <a:lnTo>
                    <a:pt x="226506" y="119786"/>
                  </a:lnTo>
                  <a:lnTo>
                    <a:pt x="224651" y="96352"/>
                  </a:lnTo>
                  <a:lnTo>
                    <a:pt x="219086" y="74519"/>
                  </a:lnTo>
                  <a:lnTo>
                    <a:pt x="209812" y="54287"/>
                  </a:lnTo>
                  <a:lnTo>
                    <a:pt x="196831" y="35653"/>
                  </a:lnTo>
                  <a:lnTo>
                    <a:pt x="195986" y="34836"/>
                  </a:lnTo>
                  <a:close/>
                </a:path>
                <a:path w="226694" h="359410">
                  <a:moveTo>
                    <a:pt x="116520" y="0"/>
                  </a:moveTo>
                  <a:lnTo>
                    <a:pt x="93928" y="2313"/>
                  </a:lnTo>
                  <a:lnTo>
                    <a:pt x="73510" y="9253"/>
                  </a:lnTo>
                  <a:lnTo>
                    <a:pt x="55268" y="20823"/>
                  </a:lnTo>
                  <a:lnTo>
                    <a:pt x="39202" y="37025"/>
                  </a:lnTo>
                  <a:lnTo>
                    <a:pt x="95486" y="37025"/>
                  </a:lnTo>
                  <a:lnTo>
                    <a:pt x="97871" y="36266"/>
                  </a:lnTo>
                  <a:lnTo>
                    <a:pt x="112164" y="34836"/>
                  </a:lnTo>
                  <a:lnTo>
                    <a:pt x="195986" y="34836"/>
                  </a:lnTo>
                  <a:lnTo>
                    <a:pt x="180685" y="20055"/>
                  </a:lnTo>
                  <a:lnTo>
                    <a:pt x="161917" y="8913"/>
                  </a:lnTo>
                  <a:lnTo>
                    <a:pt x="140800" y="2313"/>
                  </a:lnTo>
                  <a:lnTo>
                    <a:pt x="141442" y="2313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6127781" y="5288079"/>
              <a:ext cx="231971" cy="225961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16409762" y="5460681"/>
              <a:ext cx="80645" cy="136525"/>
            </a:xfrm>
            <a:custGeom>
              <a:avLst/>
              <a:gdLst/>
              <a:ahLst/>
              <a:cxnLst/>
              <a:rect l="l" t="t" r="r" b="b"/>
              <a:pathLst>
                <a:path w="80644" h="136525">
                  <a:moveTo>
                    <a:pt x="44647" y="0"/>
                  </a:moveTo>
                  <a:lnTo>
                    <a:pt x="0" y="125776"/>
                  </a:lnTo>
                  <a:lnTo>
                    <a:pt x="25590" y="136121"/>
                  </a:lnTo>
                  <a:lnTo>
                    <a:pt x="80583" y="13067"/>
                  </a:lnTo>
                  <a:lnTo>
                    <a:pt x="446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1305414" y="5941473"/>
              <a:ext cx="190570" cy="225961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1521010" y="5936028"/>
              <a:ext cx="226516" cy="237919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1821525" y="5941473"/>
              <a:ext cx="190570" cy="225961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2164006" y="5936028"/>
              <a:ext cx="192748" cy="237929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2402428" y="5936028"/>
              <a:ext cx="239584" cy="237929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2687781" y="5936039"/>
              <a:ext cx="184036" cy="237919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12896905" y="5941473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5">
                  <a:moveTo>
                    <a:pt x="210171" y="0"/>
                  </a:moveTo>
                  <a:lnTo>
                    <a:pt x="51181" y="0"/>
                  </a:lnTo>
                  <a:lnTo>
                    <a:pt x="51181" y="100719"/>
                  </a:lnTo>
                  <a:lnTo>
                    <a:pt x="50602" y="119774"/>
                  </a:lnTo>
                  <a:lnTo>
                    <a:pt x="41925" y="160612"/>
                  </a:lnTo>
                  <a:lnTo>
                    <a:pt x="13234" y="187981"/>
                  </a:lnTo>
                  <a:lnTo>
                    <a:pt x="0" y="190025"/>
                  </a:lnTo>
                  <a:lnTo>
                    <a:pt x="0" y="285834"/>
                  </a:lnTo>
                  <a:lnTo>
                    <a:pt x="35936" y="285834"/>
                  </a:lnTo>
                  <a:lnTo>
                    <a:pt x="35936" y="225961"/>
                  </a:lnTo>
                  <a:lnTo>
                    <a:pt x="243929" y="225961"/>
                  </a:lnTo>
                  <a:lnTo>
                    <a:pt x="243929" y="190025"/>
                  </a:lnTo>
                  <a:lnTo>
                    <a:pt x="63160" y="190025"/>
                  </a:lnTo>
                  <a:lnTo>
                    <a:pt x="75069" y="176720"/>
                  </a:lnTo>
                  <a:lnTo>
                    <a:pt x="83577" y="160758"/>
                  </a:lnTo>
                  <a:lnTo>
                    <a:pt x="88682" y="142139"/>
                  </a:lnTo>
                  <a:lnTo>
                    <a:pt x="90384" y="120865"/>
                  </a:lnTo>
                  <a:lnTo>
                    <a:pt x="90384" y="35925"/>
                  </a:lnTo>
                  <a:lnTo>
                    <a:pt x="210171" y="35925"/>
                  </a:lnTo>
                  <a:lnTo>
                    <a:pt x="210171" y="0"/>
                  </a:lnTo>
                  <a:close/>
                </a:path>
                <a:path w="244475" h="286385">
                  <a:moveTo>
                    <a:pt x="243929" y="225961"/>
                  </a:moveTo>
                  <a:lnTo>
                    <a:pt x="207993" y="225961"/>
                  </a:lnTo>
                  <a:lnTo>
                    <a:pt x="207993" y="285834"/>
                  </a:lnTo>
                  <a:lnTo>
                    <a:pt x="243929" y="285834"/>
                  </a:lnTo>
                  <a:lnTo>
                    <a:pt x="243929" y="225961"/>
                  </a:lnTo>
                  <a:close/>
                </a:path>
                <a:path w="244475" h="286385">
                  <a:moveTo>
                    <a:pt x="21017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71" y="190025"/>
                  </a:lnTo>
                  <a:lnTo>
                    <a:pt x="210171" y="35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3167976" y="5936028"/>
              <a:ext cx="226516" cy="237919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13454406" y="5840736"/>
              <a:ext cx="424815" cy="333375"/>
            </a:xfrm>
            <a:custGeom>
              <a:avLst/>
              <a:gdLst/>
              <a:ahLst/>
              <a:cxnLst/>
              <a:rect l="l" t="t" r="r" b="b"/>
              <a:pathLst>
                <a:path w="424815" h="333375">
                  <a:moveTo>
                    <a:pt x="91478" y="19977"/>
                  </a:moveTo>
                  <a:lnTo>
                    <a:pt x="88760" y="13627"/>
                  </a:lnTo>
                  <a:lnTo>
                    <a:pt x="77863" y="2730"/>
                  </a:lnTo>
                  <a:lnTo>
                    <a:pt x="71513" y="0"/>
                  </a:lnTo>
                  <a:lnTo>
                    <a:pt x="56984" y="0"/>
                  </a:lnTo>
                  <a:lnTo>
                    <a:pt x="50647" y="2730"/>
                  </a:lnTo>
                  <a:lnTo>
                    <a:pt x="39763" y="13627"/>
                  </a:lnTo>
                  <a:lnTo>
                    <a:pt x="37033" y="19977"/>
                  </a:lnTo>
                  <a:lnTo>
                    <a:pt x="37033" y="34505"/>
                  </a:lnTo>
                  <a:lnTo>
                    <a:pt x="39763" y="40843"/>
                  </a:lnTo>
                  <a:lnTo>
                    <a:pt x="50647" y="51739"/>
                  </a:lnTo>
                  <a:lnTo>
                    <a:pt x="56984" y="54457"/>
                  </a:lnTo>
                  <a:lnTo>
                    <a:pt x="71513" y="54457"/>
                  </a:lnTo>
                  <a:lnTo>
                    <a:pt x="77863" y="51739"/>
                  </a:lnTo>
                  <a:lnTo>
                    <a:pt x="88760" y="40843"/>
                  </a:lnTo>
                  <a:lnTo>
                    <a:pt x="91478" y="34505"/>
                  </a:lnTo>
                  <a:lnTo>
                    <a:pt x="91478" y="19977"/>
                  </a:lnTo>
                  <a:close/>
                </a:path>
                <a:path w="424815" h="333375">
                  <a:moveTo>
                    <a:pt x="186220" y="19977"/>
                  </a:moveTo>
                  <a:lnTo>
                    <a:pt x="183502" y="13627"/>
                  </a:lnTo>
                  <a:lnTo>
                    <a:pt x="172605" y="2730"/>
                  </a:lnTo>
                  <a:lnTo>
                    <a:pt x="166268" y="0"/>
                  </a:lnTo>
                  <a:lnTo>
                    <a:pt x="151726" y="0"/>
                  </a:lnTo>
                  <a:lnTo>
                    <a:pt x="145389" y="2730"/>
                  </a:lnTo>
                  <a:lnTo>
                    <a:pt x="134493" y="13627"/>
                  </a:lnTo>
                  <a:lnTo>
                    <a:pt x="131775" y="19977"/>
                  </a:lnTo>
                  <a:lnTo>
                    <a:pt x="131775" y="34505"/>
                  </a:lnTo>
                  <a:lnTo>
                    <a:pt x="134493" y="40843"/>
                  </a:lnTo>
                  <a:lnTo>
                    <a:pt x="145389" y="51739"/>
                  </a:lnTo>
                  <a:lnTo>
                    <a:pt x="151726" y="54457"/>
                  </a:lnTo>
                  <a:lnTo>
                    <a:pt x="166268" y="54457"/>
                  </a:lnTo>
                  <a:lnTo>
                    <a:pt x="172605" y="51739"/>
                  </a:lnTo>
                  <a:lnTo>
                    <a:pt x="183502" y="40843"/>
                  </a:lnTo>
                  <a:lnTo>
                    <a:pt x="186220" y="34505"/>
                  </a:lnTo>
                  <a:lnTo>
                    <a:pt x="186220" y="19977"/>
                  </a:lnTo>
                  <a:close/>
                </a:path>
                <a:path w="424815" h="333375">
                  <a:moveTo>
                    <a:pt x="216712" y="221615"/>
                  </a:moveTo>
                  <a:lnTo>
                    <a:pt x="216001" y="196697"/>
                  </a:lnTo>
                  <a:lnTo>
                    <a:pt x="214693" y="188950"/>
                  </a:lnTo>
                  <a:lnTo>
                    <a:pt x="212217" y="174244"/>
                  </a:lnTo>
                  <a:lnTo>
                    <a:pt x="195478" y="136677"/>
                  </a:lnTo>
                  <a:lnTo>
                    <a:pt x="176415" y="116674"/>
                  </a:lnTo>
                  <a:lnTo>
                    <a:pt x="176415" y="188950"/>
                  </a:lnTo>
                  <a:lnTo>
                    <a:pt x="43561" y="188950"/>
                  </a:lnTo>
                  <a:lnTo>
                    <a:pt x="66700" y="146761"/>
                  </a:lnTo>
                  <a:lnTo>
                    <a:pt x="110007" y="130136"/>
                  </a:lnTo>
                  <a:lnTo>
                    <a:pt x="122478" y="131178"/>
                  </a:lnTo>
                  <a:lnTo>
                    <a:pt x="122212" y="131178"/>
                  </a:lnTo>
                  <a:lnTo>
                    <a:pt x="133337" y="134162"/>
                  </a:lnTo>
                  <a:lnTo>
                    <a:pt x="168186" y="164922"/>
                  </a:lnTo>
                  <a:lnTo>
                    <a:pt x="176415" y="188950"/>
                  </a:lnTo>
                  <a:lnTo>
                    <a:pt x="176415" y="116674"/>
                  </a:lnTo>
                  <a:lnTo>
                    <a:pt x="159677" y="105651"/>
                  </a:lnTo>
                  <a:lnTo>
                    <a:pt x="136575" y="97891"/>
                  </a:lnTo>
                  <a:lnTo>
                    <a:pt x="110007" y="95313"/>
                  </a:lnTo>
                  <a:lnTo>
                    <a:pt x="86207" y="97434"/>
                  </a:lnTo>
                  <a:lnTo>
                    <a:pt x="46177" y="114439"/>
                  </a:lnTo>
                  <a:lnTo>
                    <a:pt x="16852" y="147459"/>
                  </a:lnTo>
                  <a:lnTo>
                    <a:pt x="1879" y="190334"/>
                  </a:lnTo>
                  <a:lnTo>
                    <a:pt x="0" y="215087"/>
                  </a:lnTo>
                  <a:lnTo>
                    <a:pt x="2082" y="242443"/>
                  </a:lnTo>
                  <a:lnTo>
                    <a:pt x="18694" y="286550"/>
                  </a:lnTo>
                  <a:lnTo>
                    <a:pt x="50609" y="316395"/>
                  </a:lnTo>
                  <a:lnTo>
                    <a:pt x="90093" y="331355"/>
                  </a:lnTo>
                  <a:lnTo>
                    <a:pt x="112179" y="333222"/>
                  </a:lnTo>
                  <a:lnTo>
                    <a:pt x="133604" y="331495"/>
                  </a:lnTo>
                  <a:lnTo>
                    <a:pt x="153276" y="326288"/>
                  </a:lnTo>
                  <a:lnTo>
                    <a:pt x="171170" y="317614"/>
                  </a:lnTo>
                  <a:lnTo>
                    <a:pt x="187312" y="305460"/>
                  </a:lnTo>
                  <a:lnTo>
                    <a:pt x="194449" y="298386"/>
                  </a:lnTo>
                  <a:lnTo>
                    <a:pt x="195173" y="297675"/>
                  </a:lnTo>
                  <a:lnTo>
                    <a:pt x="202412" y="289001"/>
                  </a:lnTo>
                  <a:lnTo>
                    <a:pt x="209054" y="279438"/>
                  </a:lnTo>
                  <a:lnTo>
                    <a:pt x="215074" y="268998"/>
                  </a:lnTo>
                  <a:lnTo>
                    <a:pt x="182410" y="251015"/>
                  </a:lnTo>
                  <a:lnTo>
                    <a:pt x="177876" y="259702"/>
                  </a:lnTo>
                  <a:lnTo>
                    <a:pt x="172466" y="267766"/>
                  </a:lnTo>
                  <a:lnTo>
                    <a:pt x="138176" y="294309"/>
                  </a:lnTo>
                  <a:lnTo>
                    <a:pt x="112712" y="298386"/>
                  </a:lnTo>
                  <a:lnTo>
                    <a:pt x="98082" y="297053"/>
                  </a:lnTo>
                  <a:lnTo>
                    <a:pt x="61531" y="277152"/>
                  </a:lnTo>
                  <a:lnTo>
                    <a:pt x="41833" y="237959"/>
                  </a:lnTo>
                  <a:lnTo>
                    <a:pt x="40297" y="221615"/>
                  </a:lnTo>
                  <a:lnTo>
                    <a:pt x="216712" y="221615"/>
                  </a:lnTo>
                  <a:close/>
                </a:path>
                <a:path w="424815" h="333375">
                  <a:moveTo>
                    <a:pt x="424751" y="101104"/>
                  </a:moveTo>
                  <a:lnTo>
                    <a:pt x="243979" y="101104"/>
                  </a:lnTo>
                  <a:lnTo>
                    <a:pt x="243979" y="136664"/>
                  </a:lnTo>
                  <a:lnTo>
                    <a:pt x="314756" y="136664"/>
                  </a:lnTo>
                  <a:lnTo>
                    <a:pt x="314756" y="327164"/>
                  </a:lnTo>
                  <a:lnTo>
                    <a:pt x="353961" y="327164"/>
                  </a:lnTo>
                  <a:lnTo>
                    <a:pt x="353961" y="136664"/>
                  </a:lnTo>
                  <a:lnTo>
                    <a:pt x="424751" y="136664"/>
                  </a:lnTo>
                  <a:lnTo>
                    <a:pt x="424751" y="1011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3906362" y="5936028"/>
              <a:ext cx="192748" cy="237929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4132805" y="5941473"/>
              <a:ext cx="174235" cy="225961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0780541" y="6603024"/>
              <a:ext cx="187292" cy="201459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1017863" y="6589422"/>
              <a:ext cx="192748" cy="237929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1256390" y="6589422"/>
              <a:ext cx="239584" cy="237929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11555869" y="6577438"/>
              <a:ext cx="452120" cy="303530"/>
            </a:xfrm>
            <a:custGeom>
              <a:avLst/>
              <a:gdLst/>
              <a:ahLst/>
              <a:cxnLst/>
              <a:rect l="l" t="t" r="r" b="b"/>
              <a:pathLst>
                <a:path w="452120" h="303529">
                  <a:moveTo>
                    <a:pt x="216712" y="207822"/>
                  </a:moveTo>
                  <a:lnTo>
                    <a:pt x="179679" y="207822"/>
                  </a:lnTo>
                  <a:lnTo>
                    <a:pt x="179679" y="17322"/>
                  </a:lnTo>
                  <a:lnTo>
                    <a:pt x="140474" y="17322"/>
                  </a:lnTo>
                  <a:lnTo>
                    <a:pt x="140474" y="207822"/>
                  </a:lnTo>
                  <a:lnTo>
                    <a:pt x="39204" y="20782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207822"/>
                  </a:lnTo>
                  <a:lnTo>
                    <a:pt x="0" y="243382"/>
                  </a:lnTo>
                  <a:lnTo>
                    <a:pt x="180771" y="243382"/>
                  </a:lnTo>
                  <a:lnTo>
                    <a:pt x="180771" y="303072"/>
                  </a:lnTo>
                  <a:lnTo>
                    <a:pt x="216712" y="303072"/>
                  </a:lnTo>
                  <a:lnTo>
                    <a:pt x="216712" y="243382"/>
                  </a:lnTo>
                  <a:lnTo>
                    <a:pt x="216712" y="207822"/>
                  </a:lnTo>
                  <a:close/>
                </a:path>
                <a:path w="452120" h="303529">
                  <a:moveTo>
                    <a:pt x="451840" y="0"/>
                  </a:moveTo>
                  <a:lnTo>
                    <a:pt x="297205" y="166611"/>
                  </a:lnTo>
                  <a:lnTo>
                    <a:pt x="297205" y="17424"/>
                  </a:lnTo>
                  <a:lnTo>
                    <a:pt x="258000" y="17424"/>
                  </a:lnTo>
                  <a:lnTo>
                    <a:pt x="258000" y="259181"/>
                  </a:lnTo>
                  <a:lnTo>
                    <a:pt x="412635" y="92570"/>
                  </a:lnTo>
                  <a:lnTo>
                    <a:pt x="412635" y="243382"/>
                  </a:lnTo>
                  <a:lnTo>
                    <a:pt x="451840" y="243382"/>
                  </a:lnTo>
                  <a:lnTo>
                    <a:pt x="4518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2067695" y="6589422"/>
              <a:ext cx="226516" cy="237919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2335561" y="6594857"/>
              <a:ext cx="203637" cy="227050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2613186" y="6594857"/>
              <a:ext cx="165513" cy="225961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12831013" y="6594760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3076020" y="6589422"/>
              <a:ext cx="239584" cy="237929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3361289" y="6589422"/>
              <a:ext cx="216160" cy="237919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13729341" y="6594867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4">
                  <a:moveTo>
                    <a:pt x="210171" y="0"/>
                  </a:moveTo>
                  <a:lnTo>
                    <a:pt x="51181" y="0"/>
                  </a:lnTo>
                  <a:lnTo>
                    <a:pt x="51181" y="100719"/>
                  </a:lnTo>
                  <a:lnTo>
                    <a:pt x="50602" y="119774"/>
                  </a:lnTo>
                  <a:lnTo>
                    <a:pt x="41925" y="160612"/>
                  </a:lnTo>
                  <a:lnTo>
                    <a:pt x="13234" y="187981"/>
                  </a:lnTo>
                  <a:lnTo>
                    <a:pt x="0" y="190025"/>
                  </a:lnTo>
                  <a:lnTo>
                    <a:pt x="0" y="285834"/>
                  </a:lnTo>
                  <a:lnTo>
                    <a:pt x="35936" y="285834"/>
                  </a:lnTo>
                  <a:lnTo>
                    <a:pt x="35936" y="225961"/>
                  </a:lnTo>
                  <a:lnTo>
                    <a:pt x="243929" y="225961"/>
                  </a:lnTo>
                  <a:lnTo>
                    <a:pt x="243929" y="190025"/>
                  </a:lnTo>
                  <a:lnTo>
                    <a:pt x="63160" y="190025"/>
                  </a:lnTo>
                  <a:lnTo>
                    <a:pt x="75069" y="176720"/>
                  </a:lnTo>
                  <a:lnTo>
                    <a:pt x="83577" y="160758"/>
                  </a:lnTo>
                  <a:lnTo>
                    <a:pt x="88682" y="142139"/>
                  </a:lnTo>
                  <a:lnTo>
                    <a:pt x="90384" y="120865"/>
                  </a:lnTo>
                  <a:lnTo>
                    <a:pt x="90384" y="35925"/>
                  </a:lnTo>
                  <a:lnTo>
                    <a:pt x="210171" y="35925"/>
                  </a:lnTo>
                  <a:lnTo>
                    <a:pt x="210171" y="0"/>
                  </a:lnTo>
                  <a:close/>
                </a:path>
                <a:path w="244475" h="286384">
                  <a:moveTo>
                    <a:pt x="243929" y="225961"/>
                  </a:moveTo>
                  <a:lnTo>
                    <a:pt x="207993" y="225961"/>
                  </a:lnTo>
                  <a:lnTo>
                    <a:pt x="207993" y="285834"/>
                  </a:lnTo>
                  <a:lnTo>
                    <a:pt x="243929" y="285834"/>
                  </a:lnTo>
                  <a:lnTo>
                    <a:pt x="243929" y="225961"/>
                  </a:lnTo>
                  <a:close/>
                </a:path>
                <a:path w="244475" h="286384">
                  <a:moveTo>
                    <a:pt x="21017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71" y="190025"/>
                  </a:lnTo>
                  <a:lnTo>
                    <a:pt x="210171" y="35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4000495" y="6589422"/>
              <a:ext cx="239584" cy="237929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4299983" y="6594857"/>
              <a:ext cx="190570" cy="225961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4515579" y="6589422"/>
              <a:ext cx="226516" cy="237919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4801957" y="6589422"/>
              <a:ext cx="184036" cy="237919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031794" y="6589422"/>
              <a:ext cx="226516" cy="237919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15299691" y="6595243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5507611" y="6589422"/>
              <a:ext cx="216160" cy="237919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5751060" y="6594857"/>
              <a:ext cx="203637" cy="227050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6028685" y="6594857"/>
              <a:ext cx="165513" cy="225961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6232364" y="6589422"/>
              <a:ext cx="192748" cy="237929"/>
            </a:xfrm>
            <a:prstGeom prst="rect">
              <a:avLst/>
            </a:prstGeom>
          </p:spPr>
        </p:pic>
        <p:sp>
          <p:nvSpPr>
            <p:cNvPr id="100" name="object 100"/>
            <p:cNvSpPr/>
            <p:nvPr/>
          </p:nvSpPr>
          <p:spPr>
            <a:xfrm>
              <a:off x="16452330" y="6595243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1" name="object 10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6674424" y="6594857"/>
              <a:ext cx="174235" cy="225961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6894438" y="6589422"/>
              <a:ext cx="239584" cy="237929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7184115" y="6603013"/>
              <a:ext cx="187313" cy="201459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17404077" y="6767459"/>
              <a:ext cx="80645" cy="136525"/>
            </a:xfrm>
            <a:custGeom>
              <a:avLst/>
              <a:gdLst/>
              <a:ahLst/>
              <a:cxnLst/>
              <a:rect l="l" t="t" r="r" b="b"/>
              <a:pathLst>
                <a:path w="80644" h="136525">
                  <a:moveTo>
                    <a:pt x="44647" y="0"/>
                  </a:moveTo>
                  <a:lnTo>
                    <a:pt x="0" y="125776"/>
                  </a:lnTo>
                  <a:lnTo>
                    <a:pt x="25590" y="136121"/>
                  </a:lnTo>
                  <a:lnTo>
                    <a:pt x="80583" y="13067"/>
                  </a:lnTo>
                  <a:lnTo>
                    <a:pt x="446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" name="object 105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1305414" y="7248229"/>
              <a:ext cx="190570" cy="225961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1521010" y="7242785"/>
              <a:ext cx="226516" cy="237940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1821525" y="7248229"/>
              <a:ext cx="190570" cy="225961"/>
            </a:xfrm>
            <a:prstGeom prst="rect">
              <a:avLst/>
            </a:prstGeom>
          </p:spPr>
        </p:pic>
        <p:sp>
          <p:nvSpPr>
            <p:cNvPr id="108" name="object 108"/>
            <p:cNvSpPr/>
            <p:nvPr/>
          </p:nvSpPr>
          <p:spPr>
            <a:xfrm>
              <a:off x="12178162" y="7230805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2413339" y="7248229"/>
              <a:ext cx="238484" cy="225961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12820129" y="7248239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5" h="226059">
                  <a:moveTo>
                    <a:pt x="18185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51" y="226060"/>
                  </a:lnTo>
                  <a:lnTo>
                    <a:pt x="181851" y="35560"/>
                  </a:lnTo>
                  <a:lnTo>
                    <a:pt x="1818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" name="object 111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3061781" y="7242785"/>
              <a:ext cx="239584" cy="237950"/>
            </a:xfrm>
            <a:prstGeom prst="rect">
              <a:avLst/>
            </a:prstGeom>
          </p:spPr>
        </p:pic>
        <p:sp>
          <p:nvSpPr>
            <p:cNvPr id="112" name="object 112"/>
            <p:cNvSpPr/>
            <p:nvPr/>
          </p:nvSpPr>
          <p:spPr>
            <a:xfrm>
              <a:off x="13326416" y="7248239"/>
              <a:ext cx="433705" cy="286385"/>
            </a:xfrm>
            <a:custGeom>
              <a:avLst/>
              <a:gdLst/>
              <a:ahLst/>
              <a:cxnLst/>
              <a:rect l="l" t="t" r="r" b="b"/>
              <a:pathLst>
                <a:path w="433705" h="286384">
                  <a:moveTo>
                    <a:pt x="243928" y="190017"/>
                  </a:moveTo>
                  <a:lnTo>
                    <a:pt x="210172" y="190017"/>
                  </a:lnTo>
                  <a:lnTo>
                    <a:pt x="210172" y="35928"/>
                  </a:lnTo>
                  <a:lnTo>
                    <a:pt x="210172" y="0"/>
                  </a:lnTo>
                  <a:lnTo>
                    <a:pt x="170967" y="0"/>
                  </a:lnTo>
                  <a:lnTo>
                    <a:pt x="170967" y="35928"/>
                  </a:lnTo>
                  <a:lnTo>
                    <a:pt x="170967" y="190017"/>
                  </a:lnTo>
                  <a:lnTo>
                    <a:pt x="63157" y="190017"/>
                  </a:lnTo>
                  <a:lnTo>
                    <a:pt x="75069" y="176720"/>
                  </a:lnTo>
                  <a:lnTo>
                    <a:pt x="83578" y="160756"/>
                  </a:lnTo>
                  <a:lnTo>
                    <a:pt x="88684" y="142138"/>
                  </a:lnTo>
                  <a:lnTo>
                    <a:pt x="90385" y="120878"/>
                  </a:lnTo>
                  <a:lnTo>
                    <a:pt x="90385" y="35928"/>
                  </a:lnTo>
                  <a:lnTo>
                    <a:pt x="170967" y="35928"/>
                  </a:lnTo>
                  <a:lnTo>
                    <a:pt x="170967" y="0"/>
                  </a:lnTo>
                  <a:lnTo>
                    <a:pt x="51181" y="0"/>
                  </a:lnTo>
                  <a:lnTo>
                    <a:pt x="51181" y="100736"/>
                  </a:lnTo>
                  <a:lnTo>
                    <a:pt x="50596" y="119786"/>
                  </a:lnTo>
                  <a:lnTo>
                    <a:pt x="41922" y="160604"/>
                  </a:lnTo>
                  <a:lnTo>
                    <a:pt x="13233" y="187985"/>
                  </a:lnTo>
                  <a:lnTo>
                    <a:pt x="0" y="190017"/>
                  </a:lnTo>
                  <a:lnTo>
                    <a:pt x="0" y="285851"/>
                  </a:lnTo>
                  <a:lnTo>
                    <a:pt x="35941" y="285851"/>
                  </a:lnTo>
                  <a:lnTo>
                    <a:pt x="35941" y="225958"/>
                  </a:lnTo>
                  <a:lnTo>
                    <a:pt x="207987" y="225958"/>
                  </a:lnTo>
                  <a:lnTo>
                    <a:pt x="207987" y="285851"/>
                  </a:lnTo>
                  <a:lnTo>
                    <a:pt x="243928" y="285851"/>
                  </a:lnTo>
                  <a:lnTo>
                    <a:pt x="243928" y="225958"/>
                  </a:lnTo>
                  <a:lnTo>
                    <a:pt x="243928" y="190017"/>
                  </a:lnTo>
                  <a:close/>
                </a:path>
                <a:path w="433705" h="286384">
                  <a:moveTo>
                    <a:pt x="433476" y="368"/>
                  </a:moveTo>
                  <a:lnTo>
                    <a:pt x="252704" y="368"/>
                  </a:lnTo>
                  <a:lnTo>
                    <a:pt x="252704" y="35928"/>
                  </a:lnTo>
                  <a:lnTo>
                    <a:pt x="323481" y="35928"/>
                  </a:lnTo>
                  <a:lnTo>
                    <a:pt x="323481" y="226428"/>
                  </a:lnTo>
                  <a:lnTo>
                    <a:pt x="362686" y="226428"/>
                  </a:lnTo>
                  <a:lnTo>
                    <a:pt x="362686" y="35928"/>
                  </a:lnTo>
                  <a:lnTo>
                    <a:pt x="433476" y="35928"/>
                  </a:lnTo>
                  <a:lnTo>
                    <a:pt x="433476" y="3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" name="object 113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3787119" y="7242785"/>
              <a:ext cx="226516" cy="237940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4054985" y="7248229"/>
              <a:ext cx="203637" cy="227050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4332652" y="7248229"/>
              <a:ext cx="190570" cy="225961"/>
            </a:xfrm>
            <a:prstGeom prst="rect">
              <a:avLst/>
            </a:prstGeom>
          </p:spPr>
        </p:pic>
        <p:sp>
          <p:nvSpPr>
            <p:cNvPr id="116" name="object 116"/>
            <p:cNvSpPr/>
            <p:nvPr/>
          </p:nvSpPr>
          <p:spPr>
            <a:xfrm>
              <a:off x="14562384" y="7230805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" name="object 117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4830291" y="7248229"/>
              <a:ext cx="174235" cy="225961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5050222" y="7242785"/>
              <a:ext cx="226516" cy="237940"/>
            </a:xfrm>
            <a:prstGeom prst="rect">
              <a:avLst/>
            </a:prstGeom>
          </p:spPr>
        </p:pic>
        <p:sp>
          <p:nvSpPr>
            <p:cNvPr id="119" name="object 119"/>
            <p:cNvSpPr/>
            <p:nvPr/>
          </p:nvSpPr>
          <p:spPr>
            <a:xfrm>
              <a:off x="15350833" y="7242790"/>
              <a:ext cx="523875" cy="238125"/>
            </a:xfrm>
            <a:custGeom>
              <a:avLst/>
              <a:gdLst/>
              <a:ahLst/>
              <a:cxnLst/>
              <a:rect l="l" t="t" r="r" b="b"/>
              <a:pathLst>
                <a:path w="523875" h="238125">
                  <a:moveTo>
                    <a:pt x="315798" y="119253"/>
                  </a:moveTo>
                  <a:lnTo>
                    <a:pt x="307365" y="72009"/>
                  </a:lnTo>
                  <a:lnTo>
                    <a:pt x="282943" y="34848"/>
                  </a:lnTo>
                  <a:lnTo>
                    <a:pt x="275513" y="28422"/>
                  </a:lnTo>
                  <a:lnTo>
                    <a:pt x="275513" y="119253"/>
                  </a:lnTo>
                  <a:lnTo>
                    <a:pt x="274053" y="137795"/>
                  </a:lnTo>
                  <a:lnTo>
                    <a:pt x="252095" y="180771"/>
                  </a:lnTo>
                  <a:lnTo>
                    <a:pt x="211594" y="201714"/>
                  </a:lnTo>
                  <a:lnTo>
                    <a:pt x="196011" y="203098"/>
                  </a:lnTo>
                  <a:lnTo>
                    <a:pt x="180530" y="201714"/>
                  </a:lnTo>
                  <a:lnTo>
                    <a:pt x="141020" y="181051"/>
                  </a:lnTo>
                  <a:lnTo>
                    <a:pt x="119583" y="138023"/>
                  </a:lnTo>
                  <a:lnTo>
                    <a:pt x="119278" y="133959"/>
                  </a:lnTo>
                  <a:lnTo>
                    <a:pt x="118160" y="119253"/>
                  </a:lnTo>
                  <a:lnTo>
                    <a:pt x="130860" y="69786"/>
                  </a:lnTo>
                  <a:lnTo>
                    <a:pt x="165862" y="40500"/>
                  </a:lnTo>
                  <a:lnTo>
                    <a:pt x="196011" y="34848"/>
                  </a:lnTo>
                  <a:lnTo>
                    <a:pt x="211988" y="36258"/>
                  </a:lnTo>
                  <a:lnTo>
                    <a:pt x="252374" y="57442"/>
                  </a:lnTo>
                  <a:lnTo>
                    <a:pt x="274066" y="100685"/>
                  </a:lnTo>
                  <a:lnTo>
                    <a:pt x="275513" y="119253"/>
                  </a:lnTo>
                  <a:lnTo>
                    <a:pt x="275513" y="28422"/>
                  </a:lnTo>
                  <a:lnTo>
                    <a:pt x="264007" y="18986"/>
                  </a:lnTo>
                  <a:lnTo>
                    <a:pt x="243662" y="8432"/>
                  </a:lnTo>
                  <a:lnTo>
                    <a:pt x="220992" y="2108"/>
                  </a:lnTo>
                  <a:lnTo>
                    <a:pt x="196011" y="0"/>
                  </a:lnTo>
                  <a:lnTo>
                    <a:pt x="170662" y="2108"/>
                  </a:lnTo>
                  <a:lnTo>
                    <a:pt x="127927" y="18986"/>
                  </a:lnTo>
                  <a:lnTo>
                    <a:pt x="99237" y="47574"/>
                  </a:lnTo>
                  <a:lnTo>
                    <a:pt x="80048" y="97993"/>
                  </a:lnTo>
                  <a:lnTo>
                    <a:pt x="39204" y="97993"/>
                  </a:lnTo>
                  <a:lnTo>
                    <a:pt x="39204" y="5435"/>
                  </a:lnTo>
                  <a:lnTo>
                    <a:pt x="0" y="5435"/>
                  </a:lnTo>
                  <a:lnTo>
                    <a:pt x="0" y="231394"/>
                  </a:lnTo>
                  <a:lnTo>
                    <a:pt x="39204" y="231394"/>
                  </a:lnTo>
                  <a:lnTo>
                    <a:pt x="39204" y="133959"/>
                  </a:lnTo>
                  <a:lnTo>
                    <a:pt x="77863" y="133959"/>
                  </a:lnTo>
                  <a:lnTo>
                    <a:pt x="93179" y="181419"/>
                  </a:lnTo>
                  <a:lnTo>
                    <a:pt x="121386" y="214058"/>
                  </a:lnTo>
                  <a:lnTo>
                    <a:pt x="167944" y="235292"/>
                  </a:lnTo>
                  <a:lnTo>
                    <a:pt x="196011" y="237934"/>
                  </a:lnTo>
                  <a:lnTo>
                    <a:pt x="220776" y="235826"/>
                  </a:lnTo>
                  <a:lnTo>
                    <a:pt x="263652" y="218960"/>
                  </a:lnTo>
                  <a:lnTo>
                    <a:pt x="296659" y="186220"/>
                  </a:lnTo>
                  <a:lnTo>
                    <a:pt x="313677" y="143751"/>
                  </a:lnTo>
                  <a:lnTo>
                    <a:pt x="315798" y="119253"/>
                  </a:lnTo>
                  <a:close/>
                </a:path>
                <a:path w="523875" h="238125">
                  <a:moveTo>
                    <a:pt x="523760" y="5816"/>
                  </a:moveTo>
                  <a:lnTo>
                    <a:pt x="342988" y="5816"/>
                  </a:lnTo>
                  <a:lnTo>
                    <a:pt x="342988" y="41376"/>
                  </a:lnTo>
                  <a:lnTo>
                    <a:pt x="413766" y="41376"/>
                  </a:lnTo>
                  <a:lnTo>
                    <a:pt x="413766" y="231876"/>
                  </a:lnTo>
                  <a:lnTo>
                    <a:pt x="452970" y="231876"/>
                  </a:lnTo>
                  <a:lnTo>
                    <a:pt x="452970" y="41376"/>
                  </a:lnTo>
                  <a:lnTo>
                    <a:pt x="523760" y="41376"/>
                  </a:lnTo>
                  <a:lnTo>
                    <a:pt x="523760" y="58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" name="object 120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6042862" y="7248229"/>
              <a:ext cx="190570" cy="225961"/>
            </a:xfrm>
            <a:prstGeom prst="rect">
              <a:avLst/>
            </a:prstGeom>
          </p:spPr>
        </p:pic>
        <p:sp>
          <p:nvSpPr>
            <p:cNvPr id="121" name="object 121"/>
            <p:cNvSpPr/>
            <p:nvPr/>
          </p:nvSpPr>
          <p:spPr>
            <a:xfrm>
              <a:off x="16399498" y="7248239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4" h="226059">
                  <a:moveTo>
                    <a:pt x="18185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46" y="35560"/>
                  </a:lnTo>
                  <a:lnTo>
                    <a:pt x="142646" y="226060"/>
                  </a:lnTo>
                  <a:lnTo>
                    <a:pt x="181851" y="226060"/>
                  </a:lnTo>
                  <a:lnTo>
                    <a:pt x="181851" y="35560"/>
                  </a:lnTo>
                  <a:lnTo>
                    <a:pt x="1818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2" name="object 122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6641252" y="7242785"/>
              <a:ext cx="239584" cy="237950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6940635" y="7248229"/>
              <a:ext cx="190570" cy="225961"/>
            </a:xfrm>
            <a:prstGeom prst="rect">
              <a:avLst/>
            </a:prstGeom>
          </p:spPr>
        </p:pic>
        <p:sp>
          <p:nvSpPr>
            <p:cNvPr id="124" name="object 124"/>
            <p:cNvSpPr/>
            <p:nvPr/>
          </p:nvSpPr>
          <p:spPr>
            <a:xfrm>
              <a:off x="17137749" y="7248239"/>
              <a:ext cx="465455" cy="353695"/>
            </a:xfrm>
            <a:custGeom>
              <a:avLst/>
              <a:gdLst/>
              <a:ahLst/>
              <a:cxnLst/>
              <a:rect l="l" t="t" r="r" b="b"/>
              <a:pathLst>
                <a:path w="465455" h="353695">
                  <a:moveTo>
                    <a:pt x="241757" y="0"/>
                  </a:moveTo>
                  <a:lnTo>
                    <a:pt x="198196" y="0"/>
                  </a:lnTo>
                  <a:lnTo>
                    <a:pt x="124688" y="161721"/>
                  </a:lnTo>
                  <a:lnTo>
                    <a:pt x="44653" y="0"/>
                  </a:lnTo>
                  <a:lnTo>
                    <a:pt x="0" y="0"/>
                  </a:lnTo>
                  <a:lnTo>
                    <a:pt x="104000" y="204736"/>
                  </a:lnTo>
                  <a:lnTo>
                    <a:pt x="31038" y="353364"/>
                  </a:lnTo>
                  <a:lnTo>
                    <a:pt x="74599" y="353364"/>
                  </a:lnTo>
                  <a:lnTo>
                    <a:pt x="241757" y="0"/>
                  </a:lnTo>
                  <a:close/>
                </a:path>
                <a:path w="465455" h="353695">
                  <a:moveTo>
                    <a:pt x="465035" y="0"/>
                  </a:moveTo>
                  <a:lnTo>
                    <a:pt x="283184" y="0"/>
                  </a:lnTo>
                  <a:lnTo>
                    <a:pt x="283184" y="35560"/>
                  </a:lnTo>
                  <a:lnTo>
                    <a:pt x="283184" y="226060"/>
                  </a:lnTo>
                  <a:lnTo>
                    <a:pt x="322389" y="226060"/>
                  </a:lnTo>
                  <a:lnTo>
                    <a:pt x="322389" y="35560"/>
                  </a:lnTo>
                  <a:lnTo>
                    <a:pt x="425831" y="35560"/>
                  </a:lnTo>
                  <a:lnTo>
                    <a:pt x="425831" y="226060"/>
                  </a:lnTo>
                  <a:lnTo>
                    <a:pt x="465035" y="226060"/>
                  </a:lnTo>
                  <a:lnTo>
                    <a:pt x="465035" y="35560"/>
                  </a:lnTo>
                  <a:lnTo>
                    <a:pt x="465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" name="object 125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7676843" y="7248229"/>
              <a:ext cx="190570" cy="225961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7892459" y="7242785"/>
              <a:ext cx="216160" cy="237940"/>
            </a:xfrm>
            <a:prstGeom prst="rect">
              <a:avLst/>
            </a:prstGeom>
          </p:spPr>
        </p:pic>
        <p:sp>
          <p:nvSpPr>
            <p:cNvPr id="127" name="object 127"/>
            <p:cNvSpPr/>
            <p:nvPr/>
          </p:nvSpPr>
          <p:spPr>
            <a:xfrm>
              <a:off x="10807751" y="7425187"/>
              <a:ext cx="7412990" cy="1372235"/>
            </a:xfrm>
            <a:custGeom>
              <a:avLst/>
              <a:gdLst/>
              <a:ahLst/>
              <a:cxnLst/>
              <a:rect l="l" t="t" r="r" b="b"/>
              <a:pathLst>
                <a:path w="7412990" h="1372234">
                  <a:moveTo>
                    <a:pt x="292938" y="977341"/>
                  </a:moveTo>
                  <a:lnTo>
                    <a:pt x="40297" y="1270825"/>
                  </a:lnTo>
                  <a:lnTo>
                    <a:pt x="40297" y="992606"/>
                  </a:lnTo>
                  <a:lnTo>
                    <a:pt x="0" y="992606"/>
                  </a:lnTo>
                  <a:lnTo>
                    <a:pt x="0" y="1372095"/>
                  </a:lnTo>
                  <a:lnTo>
                    <a:pt x="252641" y="1078623"/>
                  </a:lnTo>
                  <a:lnTo>
                    <a:pt x="252641" y="1355775"/>
                  </a:lnTo>
                  <a:lnTo>
                    <a:pt x="292938" y="1355775"/>
                  </a:lnTo>
                  <a:lnTo>
                    <a:pt x="292938" y="977341"/>
                  </a:lnTo>
                  <a:close/>
                </a:path>
                <a:path w="7412990" h="1372234">
                  <a:moveTo>
                    <a:pt x="7412939" y="19964"/>
                  </a:moveTo>
                  <a:lnTo>
                    <a:pt x="7410209" y="13627"/>
                  </a:lnTo>
                  <a:lnTo>
                    <a:pt x="7399325" y="2730"/>
                  </a:lnTo>
                  <a:lnTo>
                    <a:pt x="7392975" y="0"/>
                  </a:lnTo>
                  <a:lnTo>
                    <a:pt x="7378459" y="0"/>
                  </a:lnTo>
                  <a:lnTo>
                    <a:pt x="7372109" y="2730"/>
                  </a:lnTo>
                  <a:lnTo>
                    <a:pt x="7361212" y="13627"/>
                  </a:lnTo>
                  <a:lnTo>
                    <a:pt x="7358494" y="19964"/>
                  </a:lnTo>
                  <a:lnTo>
                    <a:pt x="7358494" y="34505"/>
                  </a:lnTo>
                  <a:lnTo>
                    <a:pt x="7361212" y="40843"/>
                  </a:lnTo>
                  <a:lnTo>
                    <a:pt x="7366660" y="46291"/>
                  </a:lnTo>
                  <a:lnTo>
                    <a:pt x="7372109" y="51727"/>
                  </a:lnTo>
                  <a:lnTo>
                    <a:pt x="7378459" y="54444"/>
                  </a:lnTo>
                  <a:lnTo>
                    <a:pt x="7392975" y="54444"/>
                  </a:lnTo>
                  <a:lnTo>
                    <a:pt x="7399325" y="51727"/>
                  </a:lnTo>
                  <a:lnTo>
                    <a:pt x="7410209" y="40843"/>
                  </a:lnTo>
                  <a:lnTo>
                    <a:pt x="7412939" y="34505"/>
                  </a:lnTo>
                  <a:lnTo>
                    <a:pt x="7412939" y="19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8" name="object 128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1311383" y="8554996"/>
              <a:ext cx="190570" cy="225961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1526957" y="8549561"/>
              <a:ext cx="239584" cy="237929"/>
            </a:xfrm>
            <a:prstGeom prst="rect">
              <a:avLst/>
            </a:prstGeom>
          </p:spPr>
        </p:pic>
        <p:sp>
          <p:nvSpPr>
            <p:cNvPr id="130" name="object 130"/>
            <p:cNvSpPr/>
            <p:nvPr/>
          </p:nvSpPr>
          <p:spPr>
            <a:xfrm>
              <a:off x="11826444" y="8554904"/>
              <a:ext cx="382270" cy="286385"/>
            </a:xfrm>
            <a:custGeom>
              <a:avLst/>
              <a:gdLst/>
              <a:ahLst/>
              <a:cxnLst/>
              <a:rect l="l" t="t" r="r" b="b"/>
              <a:pathLst>
                <a:path w="382270" h="286384">
                  <a:moveTo>
                    <a:pt x="13393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33934" y="35560"/>
                  </a:lnTo>
                  <a:lnTo>
                    <a:pt x="133934" y="0"/>
                  </a:lnTo>
                  <a:close/>
                </a:path>
                <a:path w="382270" h="286384">
                  <a:moveTo>
                    <a:pt x="382270" y="190131"/>
                  </a:moveTo>
                  <a:lnTo>
                    <a:pt x="348513" y="190131"/>
                  </a:lnTo>
                  <a:lnTo>
                    <a:pt x="348513" y="36029"/>
                  </a:lnTo>
                  <a:lnTo>
                    <a:pt x="348513" y="114"/>
                  </a:lnTo>
                  <a:lnTo>
                    <a:pt x="309308" y="114"/>
                  </a:lnTo>
                  <a:lnTo>
                    <a:pt x="309308" y="36029"/>
                  </a:lnTo>
                  <a:lnTo>
                    <a:pt x="309308" y="190131"/>
                  </a:lnTo>
                  <a:lnTo>
                    <a:pt x="201498" y="190131"/>
                  </a:lnTo>
                  <a:lnTo>
                    <a:pt x="213410" y="176834"/>
                  </a:lnTo>
                  <a:lnTo>
                    <a:pt x="221919" y="160870"/>
                  </a:lnTo>
                  <a:lnTo>
                    <a:pt x="227025" y="142252"/>
                  </a:lnTo>
                  <a:lnTo>
                    <a:pt x="228727" y="120980"/>
                  </a:lnTo>
                  <a:lnTo>
                    <a:pt x="228727" y="36029"/>
                  </a:lnTo>
                  <a:lnTo>
                    <a:pt x="309308" y="36029"/>
                  </a:lnTo>
                  <a:lnTo>
                    <a:pt x="309308" y="114"/>
                  </a:lnTo>
                  <a:lnTo>
                    <a:pt x="189522" y="114"/>
                  </a:lnTo>
                  <a:lnTo>
                    <a:pt x="189522" y="100825"/>
                  </a:lnTo>
                  <a:lnTo>
                    <a:pt x="188937" y="119888"/>
                  </a:lnTo>
                  <a:lnTo>
                    <a:pt x="180263" y="160718"/>
                  </a:lnTo>
                  <a:lnTo>
                    <a:pt x="151574" y="188087"/>
                  </a:lnTo>
                  <a:lnTo>
                    <a:pt x="138341" y="190131"/>
                  </a:lnTo>
                  <a:lnTo>
                    <a:pt x="138341" y="285940"/>
                  </a:lnTo>
                  <a:lnTo>
                    <a:pt x="174269" y="285940"/>
                  </a:lnTo>
                  <a:lnTo>
                    <a:pt x="174269" y="226072"/>
                  </a:lnTo>
                  <a:lnTo>
                    <a:pt x="346329" y="226072"/>
                  </a:lnTo>
                  <a:lnTo>
                    <a:pt x="346329" y="285940"/>
                  </a:lnTo>
                  <a:lnTo>
                    <a:pt x="382270" y="285940"/>
                  </a:lnTo>
                  <a:lnTo>
                    <a:pt x="382270" y="226072"/>
                  </a:lnTo>
                  <a:lnTo>
                    <a:pt x="382270" y="1901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" name="object 13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2235857" y="8549561"/>
              <a:ext cx="226516" cy="237919"/>
            </a:xfrm>
            <a:prstGeom prst="rect">
              <a:avLst/>
            </a:prstGeom>
          </p:spPr>
        </p:pic>
        <p:sp>
          <p:nvSpPr>
            <p:cNvPr id="132" name="object 132"/>
            <p:cNvSpPr/>
            <p:nvPr/>
          </p:nvSpPr>
          <p:spPr>
            <a:xfrm>
              <a:off x="12637207" y="8537572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40" h="259715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41"/>
                  </a:lnTo>
                  <a:lnTo>
                    <a:pt x="147011" y="259175"/>
                  </a:lnTo>
                  <a:lnTo>
                    <a:pt x="223783" y="103441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3" name="object 133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2964945" y="8549561"/>
              <a:ext cx="226516" cy="237919"/>
            </a:xfrm>
            <a:prstGeom prst="rect">
              <a:avLst/>
            </a:prstGeom>
          </p:spPr>
        </p:pic>
        <p:sp>
          <p:nvSpPr>
            <p:cNvPr id="134" name="object 134"/>
            <p:cNvSpPr/>
            <p:nvPr/>
          </p:nvSpPr>
          <p:spPr>
            <a:xfrm>
              <a:off x="13265455" y="8537581"/>
              <a:ext cx="992505" cy="370840"/>
            </a:xfrm>
            <a:custGeom>
              <a:avLst/>
              <a:gdLst/>
              <a:ahLst/>
              <a:cxnLst/>
              <a:rect l="l" t="t" r="r" b="b"/>
              <a:pathLst>
                <a:path w="992505" h="370840">
                  <a:moveTo>
                    <a:pt x="185127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204" y="11003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27" y="243382"/>
                  </a:lnTo>
                  <a:lnTo>
                    <a:pt x="185127" y="145592"/>
                  </a:lnTo>
                  <a:lnTo>
                    <a:pt x="185127" y="110032"/>
                  </a:lnTo>
                  <a:lnTo>
                    <a:pt x="185127" y="17322"/>
                  </a:lnTo>
                  <a:close/>
                </a:path>
                <a:path w="992505" h="370840">
                  <a:moveTo>
                    <a:pt x="453097" y="0"/>
                  </a:moveTo>
                  <a:lnTo>
                    <a:pt x="298462" y="166611"/>
                  </a:lnTo>
                  <a:lnTo>
                    <a:pt x="298462" y="17424"/>
                  </a:lnTo>
                  <a:lnTo>
                    <a:pt x="259257" y="17424"/>
                  </a:lnTo>
                  <a:lnTo>
                    <a:pt x="259257" y="259168"/>
                  </a:lnTo>
                  <a:lnTo>
                    <a:pt x="413893" y="92557"/>
                  </a:lnTo>
                  <a:lnTo>
                    <a:pt x="413893" y="243382"/>
                  </a:lnTo>
                  <a:lnTo>
                    <a:pt x="453097" y="243382"/>
                  </a:lnTo>
                  <a:lnTo>
                    <a:pt x="453097" y="0"/>
                  </a:lnTo>
                  <a:close/>
                </a:path>
                <a:path w="992505" h="370840">
                  <a:moveTo>
                    <a:pt x="708964" y="17424"/>
                  </a:moveTo>
                  <a:lnTo>
                    <a:pt x="527100" y="17424"/>
                  </a:lnTo>
                  <a:lnTo>
                    <a:pt x="527100" y="52984"/>
                  </a:lnTo>
                  <a:lnTo>
                    <a:pt x="527100" y="243484"/>
                  </a:lnTo>
                  <a:lnTo>
                    <a:pt x="566305" y="243484"/>
                  </a:lnTo>
                  <a:lnTo>
                    <a:pt x="566305" y="52984"/>
                  </a:lnTo>
                  <a:lnTo>
                    <a:pt x="669759" y="52984"/>
                  </a:lnTo>
                  <a:lnTo>
                    <a:pt x="669759" y="243484"/>
                  </a:lnTo>
                  <a:lnTo>
                    <a:pt x="708964" y="243484"/>
                  </a:lnTo>
                  <a:lnTo>
                    <a:pt x="708964" y="52984"/>
                  </a:lnTo>
                  <a:lnTo>
                    <a:pt x="708964" y="17424"/>
                  </a:lnTo>
                  <a:close/>
                </a:path>
                <a:path w="992505" h="370840">
                  <a:moveTo>
                    <a:pt x="992047" y="17424"/>
                  </a:moveTo>
                  <a:lnTo>
                    <a:pt x="948499" y="17424"/>
                  </a:lnTo>
                  <a:lnTo>
                    <a:pt x="874991" y="179120"/>
                  </a:lnTo>
                  <a:lnTo>
                    <a:pt x="794943" y="17424"/>
                  </a:lnTo>
                  <a:lnTo>
                    <a:pt x="750303" y="17424"/>
                  </a:lnTo>
                  <a:lnTo>
                    <a:pt x="854303" y="222135"/>
                  </a:lnTo>
                  <a:lnTo>
                    <a:pt x="781342" y="370789"/>
                  </a:lnTo>
                  <a:lnTo>
                    <a:pt x="824890" y="370789"/>
                  </a:lnTo>
                  <a:lnTo>
                    <a:pt x="992047" y="174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5" name="object 135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4266287" y="8554996"/>
              <a:ext cx="203637" cy="227050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4517819" y="8555006"/>
              <a:ext cx="174235" cy="225961"/>
            </a:xfrm>
            <a:prstGeom prst="rect">
              <a:avLst/>
            </a:prstGeom>
          </p:spPr>
        </p:pic>
        <p:sp>
          <p:nvSpPr>
            <p:cNvPr id="137" name="object 137"/>
            <p:cNvSpPr/>
            <p:nvPr/>
          </p:nvSpPr>
          <p:spPr>
            <a:xfrm>
              <a:off x="14766036" y="8537581"/>
              <a:ext cx="452120" cy="303530"/>
            </a:xfrm>
            <a:custGeom>
              <a:avLst/>
              <a:gdLst/>
              <a:ahLst/>
              <a:cxnLst/>
              <a:rect l="l" t="t" r="r" b="b"/>
              <a:pathLst>
                <a:path w="452119" h="303529">
                  <a:moveTo>
                    <a:pt x="216700" y="207822"/>
                  </a:moveTo>
                  <a:lnTo>
                    <a:pt x="179679" y="207822"/>
                  </a:lnTo>
                  <a:lnTo>
                    <a:pt x="179679" y="17322"/>
                  </a:lnTo>
                  <a:lnTo>
                    <a:pt x="140474" y="17322"/>
                  </a:lnTo>
                  <a:lnTo>
                    <a:pt x="140474" y="207822"/>
                  </a:lnTo>
                  <a:lnTo>
                    <a:pt x="39204" y="20782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207822"/>
                  </a:lnTo>
                  <a:lnTo>
                    <a:pt x="0" y="243382"/>
                  </a:lnTo>
                  <a:lnTo>
                    <a:pt x="180771" y="243382"/>
                  </a:lnTo>
                  <a:lnTo>
                    <a:pt x="180771" y="303072"/>
                  </a:lnTo>
                  <a:lnTo>
                    <a:pt x="216700" y="303072"/>
                  </a:lnTo>
                  <a:lnTo>
                    <a:pt x="216700" y="243382"/>
                  </a:lnTo>
                  <a:lnTo>
                    <a:pt x="216700" y="207822"/>
                  </a:lnTo>
                  <a:close/>
                </a:path>
                <a:path w="452119" h="303529">
                  <a:moveTo>
                    <a:pt x="451942" y="0"/>
                  </a:moveTo>
                  <a:lnTo>
                    <a:pt x="297307" y="166611"/>
                  </a:lnTo>
                  <a:lnTo>
                    <a:pt x="297307" y="17424"/>
                  </a:lnTo>
                  <a:lnTo>
                    <a:pt x="258102" y="17424"/>
                  </a:lnTo>
                  <a:lnTo>
                    <a:pt x="258102" y="259168"/>
                  </a:lnTo>
                  <a:lnTo>
                    <a:pt x="412737" y="92557"/>
                  </a:lnTo>
                  <a:lnTo>
                    <a:pt x="412737" y="243382"/>
                  </a:lnTo>
                  <a:lnTo>
                    <a:pt x="451942" y="243382"/>
                  </a:lnTo>
                  <a:lnTo>
                    <a:pt x="4519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" name="object 138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5265964" y="8555006"/>
              <a:ext cx="174235" cy="225961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626937" y="8549561"/>
              <a:ext cx="192748" cy="237929"/>
            </a:xfrm>
            <a:prstGeom prst="rect">
              <a:avLst/>
            </a:prstGeom>
          </p:spPr>
        </p:pic>
        <p:sp>
          <p:nvSpPr>
            <p:cNvPr id="140" name="object 140"/>
            <p:cNvSpPr/>
            <p:nvPr/>
          </p:nvSpPr>
          <p:spPr>
            <a:xfrm>
              <a:off x="15846908" y="8555373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1" name="object 14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6054903" y="8549561"/>
              <a:ext cx="226516" cy="237919"/>
            </a:xfrm>
            <a:prstGeom prst="rect">
              <a:avLst/>
            </a:prstGeom>
          </p:spPr>
        </p:pic>
        <p:sp>
          <p:nvSpPr>
            <p:cNvPr id="142" name="object 142"/>
            <p:cNvSpPr/>
            <p:nvPr/>
          </p:nvSpPr>
          <p:spPr>
            <a:xfrm>
              <a:off x="16355415" y="8554904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3" name="object 143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6600416" y="8549561"/>
              <a:ext cx="239584" cy="237929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6899863" y="8554996"/>
              <a:ext cx="174235" cy="225961"/>
            </a:xfrm>
            <a:prstGeom prst="rect">
              <a:avLst/>
            </a:prstGeom>
          </p:spPr>
        </p:pic>
        <p:sp>
          <p:nvSpPr>
            <p:cNvPr id="145" name="object 145"/>
            <p:cNvSpPr/>
            <p:nvPr/>
          </p:nvSpPr>
          <p:spPr>
            <a:xfrm>
              <a:off x="17134028" y="8537581"/>
              <a:ext cx="415925" cy="259715"/>
            </a:xfrm>
            <a:custGeom>
              <a:avLst/>
              <a:gdLst/>
              <a:ahLst/>
              <a:cxnLst/>
              <a:rect l="l" t="t" r="r" b="b"/>
              <a:pathLst>
                <a:path w="415925" h="259715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68"/>
                  </a:lnTo>
                  <a:lnTo>
                    <a:pt x="154635" y="92557"/>
                  </a:lnTo>
                  <a:lnTo>
                    <a:pt x="154635" y="243382"/>
                  </a:lnTo>
                  <a:lnTo>
                    <a:pt x="193840" y="243382"/>
                  </a:lnTo>
                  <a:lnTo>
                    <a:pt x="193840" y="0"/>
                  </a:lnTo>
                  <a:close/>
                </a:path>
                <a:path w="415925" h="259715">
                  <a:moveTo>
                    <a:pt x="415899" y="17792"/>
                  </a:moveTo>
                  <a:lnTo>
                    <a:pt x="235127" y="17792"/>
                  </a:lnTo>
                  <a:lnTo>
                    <a:pt x="235127" y="53352"/>
                  </a:lnTo>
                  <a:lnTo>
                    <a:pt x="305917" y="53352"/>
                  </a:lnTo>
                  <a:lnTo>
                    <a:pt x="305917" y="243852"/>
                  </a:lnTo>
                  <a:lnTo>
                    <a:pt x="345122" y="243852"/>
                  </a:lnTo>
                  <a:lnTo>
                    <a:pt x="345122" y="53352"/>
                  </a:lnTo>
                  <a:lnTo>
                    <a:pt x="415899" y="53352"/>
                  </a:lnTo>
                  <a:lnTo>
                    <a:pt x="415899" y="177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6" name="object 146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7577245" y="8549561"/>
              <a:ext cx="192748" cy="237929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7803688" y="8555006"/>
              <a:ext cx="174235" cy="225961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797954" y="9208389"/>
              <a:ext cx="174235" cy="225961"/>
            </a:xfrm>
            <a:prstGeom prst="rect">
              <a:avLst/>
            </a:prstGeom>
          </p:spPr>
        </p:pic>
        <p:sp>
          <p:nvSpPr>
            <p:cNvPr id="149" name="object 149"/>
            <p:cNvSpPr/>
            <p:nvPr/>
          </p:nvSpPr>
          <p:spPr>
            <a:xfrm>
              <a:off x="11032020" y="9190970"/>
              <a:ext cx="1054100" cy="303530"/>
            </a:xfrm>
            <a:custGeom>
              <a:avLst/>
              <a:gdLst/>
              <a:ahLst/>
              <a:cxnLst/>
              <a:rect l="l" t="t" r="r" b="b"/>
              <a:pathLst>
                <a:path w="1054100" h="303529">
                  <a:moveTo>
                    <a:pt x="193827" y="0"/>
                  </a:moveTo>
                  <a:lnTo>
                    <a:pt x="39192" y="166611"/>
                  </a:lnTo>
                  <a:lnTo>
                    <a:pt x="39192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22" y="92570"/>
                  </a:lnTo>
                  <a:lnTo>
                    <a:pt x="154622" y="243382"/>
                  </a:lnTo>
                  <a:lnTo>
                    <a:pt x="193827" y="243382"/>
                  </a:lnTo>
                  <a:lnTo>
                    <a:pt x="193827" y="0"/>
                  </a:lnTo>
                  <a:close/>
                </a:path>
                <a:path w="1054100" h="303529">
                  <a:moveTo>
                    <a:pt x="477024" y="207454"/>
                  </a:moveTo>
                  <a:lnTo>
                    <a:pt x="443268" y="207454"/>
                  </a:lnTo>
                  <a:lnTo>
                    <a:pt x="443268" y="53352"/>
                  </a:lnTo>
                  <a:lnTo>
                    <a:pt x="443268" y="17424"/>
                  </a:lnTo>
                  <a:lnTo>
                    <a:pt x="404063" y="17424"/>
                  </a:lnTo>
                  <a:lnTo>
                    <a:pt x="404063" y="53352"/>
                  </a:lnTo>
                  <a:lnTo>
                    <a:pt x="404063" y="207454"/>
                  </a:lnTo>
                  <a:lnTo>
                    <a:pt x="296252" y="207454"/>
                  </a:lnTo>
                  <a:lnTo>
                    <a:pt x="308165" y="194144"/>
                  </a:lnTo>
                  <a:lnTo>
                    <a:pt x="316674" y="178181"/>
                  </a:lnTo>
                  <a:lnTo>
                    <a:pt x="321779" y="159562"/>
                  </a:lnTo>
                  <a:lnTo>
                    <a:pt x="323481" y="138290"/>
                  </a:lnTo>
                  <a:lnTo>
                    <a:pt x="323481" y="53352"/>
                  </a:lnTo>
                  <a:lnTo>
                    <a:pt x="404063" y="53352"/>
                  </a:lnTo>
                  <a:lnTo>
                    <a:pt x="404063" y="17424"/>
                  </a:lnTo>
                  <a:lnTo>
                    <a:pt x="284276" y="17424"/>
                  </a:lnTo>
                  <a:lnTo>
                    <a:pt x="284276" y="118148"/>
                  </a:lnTo>
                  <a:lnTo>
                    <a:pt x="283705" y="137198"/>
                  </a:lnTo>
                  <a:lnTo>
                    <a:pt x="275018" y="178041"/>
                  </a:lnTo>
                  <a:lnTo>
                    <a:pt x="246329" y="205409"/>
                  </a:lnTo>
                  <a:lnTo>
                    <a:pt x="233095" y="207454"/>
                  </a:lnTo>
                  <a:lnTo>
                    <a:pt x="233095" y="303263"/>
                  </a:lnTo>
                  <a:lnTo>
                    <a:pt x="269036" y="303263"/>
                  </a:lnTo>
                  <a:lnTo>
                    <a:pt x="269036" y="243382"/>
                  </a:lnTo>
                  <a:lnTo>
                    <a:pt x="441096" y="243382"/>
                  </a:lnTo>
                  <a:lnTo>
                    <a:pt x="441096" y="303263"/>
                  </a:lnTo>
                  <a:lnTo>
                    <a:pt x="477024" y="303263"/>
                  </a:lnTo>
                  <a:lnTo>
                    <a:pt x="477024" y="243382"/>
                  </a:lnTo>
                  <a:lnTo>
                    <a:pt x="477024" y="207454"/>
                  </a:lnTo>
                  <a:close/>
                </a:path>
                <a:path w="1054100" h="303529">
                  <a:moveTo>
                    <a:pt x="712241" y="0"/>
                  </a:moveTo>
                  <a:lnTo>
                    <a:pt x="557606" y="166611"/>
                  </a:lnTo>
                  <a:lnTo>
                    <a:pt x="557606" y="17424"/>
                  </a:lnTo>
                  <a:lnTo>
                    <a:pt x="518401" y="17424"/>
                  </a:lnTo>
                  <a:lnTo>
                    <a:pt x="518401" y="259181"/>
                  </a:lnTo>
                  <a:lnTo>
                    <a:pt x="673036" y="92570"/>
                  </a:lnTo>
                  <a:lnTo>
                    <a:pt x="673036" y="243382"/>
                  </a:lnTo>
                  <a:lnTo>
                    <a:pt x="712241" y="243382"/>
                  </a:lnTo>
                  <a:lnTo>
                    <a:pt x="712241" y="0"/>
                  </a:lnTo>
                  <a:close/>
                </a:path>
                <a:path w="1054100" h="303529">
                  <a:moveTo>
                    <a:pt x="1054100" y="243382"/>
                  </a:moveTo>
                  <a:lnTo>
                    <a:pt x="999655" y="0"/>
                  </a:lnTo>
                  <a:lnTo>
                    <a:pt x="908177" y="184035"/>
                  </a:lnTo>
                  <a:lnTo>
                    <a:pt x="814527" y="0"/>
                  </a:lnTo>
                  <a:lnTo>
                    <a:pt x="760069" y="243382"/>
                  </a:lnTo>
                  <a:lnTo>
                    <a:pt x="800366" y="243382"/>
                  </a:lnTo>
                  <a:lnTo>
                    <a:pt x="829221" y="103441"/>
                  </a:lnTo>
                  <a:lnTo>
                    <a:pt x="907084" y="259181"/>
                  </a:lnTo>
                  <a:lnTo>
                    <a:pt x="983856" y="103441"/>
                  </a:lnTo>
                  <a:lnTo>
                    <a:pt x="1013802" y="243382"/>
                  </a:lnTo>
                  <a:lnTo>
                    <a:pt x="1054100" y="2433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119923" y="9202945"/>
              <a:ext cx="239584" cy="237929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12419381" y="9098412"/>
              <a:ext cx="744855" cy="351790"/>
            </a:xfrm>
            <a:custGeom>
              <a:avLst/>
              <a:gdLst/>
              <a:ahLst/>
              <a:cxnLst/>
              <a:rect l="l" t="t" r="r" b="b"/>
              <a:pathLst>
                <a:path w="744855" h="351790">
                  <a:moveTo>
                    <a:pt x="177507" y="12509"/>
                  </a:moveTo>
                  <a:lnTo>
                    <a:pt x="144843" y="0"/>
                  </a:lnTo>
                  <a:lnTo>
                    <a:pt x="138264" y="14287"/>
                  </a:lnTo>
                  <a:lnTo>
                    <a:pt x="128358" y="24498"/>
                  </a:lnTo>
                  <a:lnTo>
                    <a:pt x="115125" y="30619"/>
                  </a:lnTo>
                  <a:lnTo>
                    <a:pt x="98552" y="32651"/>
                  </a:lnTo>
                  <a:lnTo>
                    <a:pt x="81978" y="30619"/>
                  </a:lnTo>
                  <a:lnTo>
                    <a:pt x="68745" y="24498"/>
                  </a:lnTo>
                  <a:lnTo>
                    <a:pt x="58839" y="14287"/>
                  </a:lnTo>
                  <a:lnTo>
                    <a:pt x="52273" y="0"/>
                  </a:lnTo>
                  <a:lnTo>
                    <a:pt x="19608" y="12509"/>
                  </a:lnTo>
                  <a:lnTo>
                    <a:pt x="49276" y="51155"/>
                  </a:lnTo>
                  <a:lnTo>
                    <a:pt x="98552" y="65328"/>
                  </a:lnTo>
                  <a:lnTo>
                    <a:pt x="112255" y="64452"/>
                  </a:lnTo>
                  <a:lnTo>
                    <a:pt x="157543" y="43446"/>
                  </a:lnTo>
                  <a:lnTo>
                    <a:pt x="166865" y="32651"/>
                  </a:lnTo>
                  <a:lnTo>
                    <a:pt x="172377" y="24117"/>
                  </a:lnTo>
                  <a:lnTo>
                    <a:pt x="177507" y="12509"/>
                  </a:lnTo>
                  <a:close/>
                </a:path>
                <a:path w="744855" h="351790">
                  <a:moveTo>
                    <a:pt x="193840" y="92557"/>
                  </a:moveTo>
                  <a:lnTo>
                    <a:pt x="39204" y="259168"/>
                  </a:lnTo>
                  <a:lnTo>
                    <a:pt x="39204" y="109982"/>
                  </a:lnTo>
                  <a:lnTo>
                    <a:pt x="0" y="109982"/>
                  </a:lnTo>
                  <a:lnTo>
                    <a:pt x="0" y="351726"/>
                  </a:lnTo>
                  <a:lnTo>
                    <a:pt x="85902" y="259168"/>
                  </a:lnTo>
                  <a:lnTo>
                    <a:pt x="154635" y="185115"/>
                  </a:lnTo>
                  <a:lnTo>
                    <a:pt x="154635" y="335940"/>
                  </a:lnTo>
                  <a:lnTo>
                    <a:pt x="193840" y="335940"/>
                  </a:lnTo>
                  <a:lnTo>
                    <a:pt x="193840" y="185115"/>
                  </a:lnTo>
                  <a:lnTo>
                    <a:pt x="193840" y="92557"/>
                  </a:lnTo>
                  <a:close/>
                </a:path>
                <a:path w="744855" h="351790">
                  <a:moveTo>
                    <a:pt x="744296" y="202539"/>
                  </a:moveTo>
                  <a:lnTo>
                    <a:pt x="384937" y="202539"/>
                  </a:lnTo>
                  <a:lnTo>
                    <a:pt x="384937" y="237388"/>
                  </a:lnTo>
                  <a:lnTo>
                    <a:pt x="744296" y="237388"/>
                  </a:lnTo>
                  <a:lnTo>
                    <a:pt x="744296" y="2025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2" name="object 152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3340619" y="9202945"/>
              <a:ext cx="239584" cy="237929"/>
            </a:xfrm>
            <a:prstGeom prst="rect">
              <a:avLst/>
            </a:prstGeom>
          </p:spPr>
        </p:pic>
        <p:sp>
          <p:nvSpPr>
            <p:cNvPr id="153" name="object 153"/>
            <p:cNvSpPr/>
            <p:nvPr/>
          </p:nvSpPr>
          <p:spPr>
            <a:xfrm>
              <a:off x="13640105" y="9208293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4" name="object 15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3885127" y="9202945"/>
              <a:ext cx="226516" cy="23791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4312506" y="9208389"/>
              <a:ext cx="174235" cy="225961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4546678" y="9208389"/>
              <a:ext cx="231867" cy="225961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4838500" y="9202955"/>
              <a:ext cx="184036" cy="237919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5082367" y="9208389"/>
              <a:ext cx="231971" cy="225961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5388389" y="9208389"/>
              <a:ext cx="174235" cy="225961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5608320" y="9202945"/>
              <a:ext cx="226516" cy="237919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5894719" y="9202955"/>
              <a:ext cx="216160" cy="237919"/>
            </a:xfrm>
            <a:prstGeom prst="rect">
              <a:avLst/>
            </a:prstGeom>
          </p:spPr>
        </p:pic>
        <p:sp>
          <p:nvSpPr>
            <p:cNvPr id="162" name="object 162"/>
            <p:cNvSpPr/>
            <p:nvPr/>
          </p:nvSpPr>
          <p:spPr>
            <a:xfrm>
              <a:off x="16138094" y="9208763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3" name="object 16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783734" y="9856338"/>
              <a:ext cx="192748" cy="2379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1022261" y="9856338"/>
              <a:ext cx="239584" cy="237929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11321745" y="9856336"/>
              <a:ext cx="482600" cy="359410"/>
            </a:xfrm>
            <a:custGeom>
              <a:avLst/>
              <a:gdLst/>
              <a:ahLst/>
              <a:cxnLst/>
              <a:rect l="l" t="t" r="r" b="b"/>
              <a:pathLst>
                <a:path w="482600" h="359409">
                  <a:moveTo>
                    <a:pt x="181851" y="5448"/>
                  </a:moveTo>
                  <a:lnTo>
                    <a:pt x="0" y="5448"/>
                  </a:lnTo>
                  <a:lnTo>
                    <a:pt x="0" y="41008"/>
                  </a:lnTo>
                  <a:lnTo>
                    <a:pt x="0" y="231508"/>
                  </a:lnTo>
                  <a:lnTo>
                    <a:pt x="39204" y="231508"/>
                  </a:lnTo>
                  <a:lnTo>
                    <a:pt x="39204" y="41008"/>
                  </a:lnTo>
                  <a:lnTo>
                    <a:pt x="142659" y="41008"/>
                  </a:lnTo>
                  <a:lnTo>
                    <a:pt x="142659" y="231508"/>
                  </a:lnTo>
                  <a:lnTo>
                    <a:pt x="181851" y="231508"/>
                  </a:lnTo>
                  <a:lnTo>
                    <a:pt x="181851" y="41008"/>
                  </a:lnTo>
                  <a:lnTo>
                    <a:pt x="181851" y="5448"/>
                  </a:lnTo>
                  <a:close/>
                </a:path>
                <a:path w="482600" h="359409">
                  <a:moveTo>
                    <a:pt x="482371" y="119786"/>
                  </a:moveTo>
                  <a:lnTo>
                    <a:pt x="474954" y="74523"/>
                  </a:lnTo>
                  <a:lnTo>
                    <a:pt x="452691" y="35648"/>
                  </a:lnTo>
                  <a:lnTo>
                    <a:pt x="442087" y="25412"/>
                  </a:lnTo>
                  <a:lnTo>
                    <a:pt x="442087" y="119786"/>
                  </a:lnTo>
                  <a:lnTo>
                    <a:pt x="440855" y="136232"/>
                  </a:lnTo>
                  <a:lnTo>
                    <a:pt x="421944" y="178866"/>
                  </a:lnTo>
                  <a:lnTo>
                    <a:pt x="384365" y="201574"/>
                  </a:lnTo>
                  <a:lnTo>
                    <a:pt x="368579" y="203085"/>
                  </a:lnTo>
                  <a:lnTo>
                    <a:pt x="352488" y="201574"/>
                  </a:lnTo>
                  <a:lnTo>
                    <a:pt x="346925" y="199821"/>
                  </a:lnTo>
                  <a:lnTo>
                    <a:pt x="338010" y="197027"/>
                  </a:lnTo>
                  <a:lnTo>
                    <a:pt x="304711" y="166090"/>
                  </a:lnTo>
                  <a:lnTo>
                    <a:pt x="294284" y="136550"/>
                  </a:lnTo>
                  <a:lnTo>
                    <a:pt x="294195" y="136232"/>
                  </a:lnTo>
                  <a:lnTo>
                    <a:pt x="292938" y="119786"/>
                  </a:lnTo>
                  <a:lnTo>
                    <a:pt x="292887" y="119227"/>
                  </a:lnTo>
                  <a:lnTo>
                    <a:pt x="294297" y="101206"/>
                  </a:lnTo>
                  <a:lnTo>
                    <a:pt x="315760" y="57708"/>
                  </a:lnTo>
                  <a:lnTo>
                    <a:pt x="351345" y="37020"/>
                  </a:lnTo>
                  <a:lnTo>
                    <a:pt x="353733" y="36258"/>
                  </a:lnTo>
                  <a:lnTo>
                    <a:pt x="368033" y="34836"/>
                  </a:lnTo>
                  <a:lnTo>
                    <a:pt x="382282" y="36258"/>
                  </a:lnTo>
                  <a:lnTo>
                    <a:pt x="395668" y="40551"/>
                  </a:lnTo>
                  <a:lnTo>
                    <a:pt x="408152" y="47701"/>
                  </a:lnTo>
                  <a:lnTo>
                    <a:pt x="419760" y="57708"/>
                  </a:lnTo>
                  <a:lnTo>
                    <a:pt x="429526" y="70167"/>
                  </a:lnTo>
                  <a:lnTo>
                    <a:pt x="436435" y="84518"/>
                  </a:lnTo>
                  <a:lnTo>
                    <a:pt x="436511" y="84658"/>
                  </a:lnTo>
                  <a:lnTo>
                    <a:pt x="440613" y="100888"/>
                  </a:lnTo>
                  <a:lnTo>
                    <a:pt x="440690" y="101206"/>
                  </a:lnTo>
                  <a:lnTo>
                    <a:pt x="442048" y="119227"/>
                  </a:lnTo>
                  <a:lnTo>
                    <a:pt x="442087" y="119786"/>
                  </a:lnTo>
                  <a:lnTo>
                    <a:pt x="442087" y="25412"/>
                  </a:lnTo>
                  <a:lnTo>
                    <a:pt x="436549" y="20053"/>
                  </a:lnTo>
                  <a:lnTo>
                    <a:pt x="417779" y="8915"/>
                  </a:lnTo>
                  <a:lnTo>
                    <a:pt x="396659" y="2311"/>
                  </a:lnTo>
                  <a:lnTo>
                    <a:pt x="397306" y="2311"/>
                  </a:lnTo>
                  <a:lnTo>
                    <a:pt x="372389" y="0"/>
                  </a:lnTo>
                  <a:lnTo>
                    <a:pt x="349796" y="2311"/>
                  </a:lnTo>
                  <a:lnTo>
                    <a:pt x="329374" y="9245"/>
                  </a:lnTo>
                  <a:lnTo>
                    <a:pt x="311137" y="20815"/>
                  </a:lnTo>
                  <a:lnTo>
                    <a:pt x="295071" y="37020"/>
                  </a:lnTo>
                  <a:lnTo>
                    <a:pt x="295071" y="5448"/>
                  </a:lnTo>
                  <a:lnTo>
                    <a:pt x="255866" y="5448"/>
                  </a:lnTo>
                  <a:lnTo>
                    <a:pt x="255866" y="358813"/>
                  </a:lnTo>
                  <a:lnTo>
                    <a:pt x="295071" y="358813"/>
                  </a:lnTo>
                  <a:lnTo>
                    <a:pt x="295071" y="199821"/>
                  </a:lnTo>
                  <a:lnTo>
                    <a:pt x="311035" y="216496"/>
                  </a:lnTo>
                  <a:lnTo>
                    <a:pt x="329514" y="228396"/>
                  </a:lnTo>
                  <a:lnTo>
                    <a:pt x="350507" y="235546"/>
                  </a:lnTo>
                  <a:lnTo>
                    <a:pt x="374027" y="237921"/>
                  </a:lnTo>
                  <a:lnTo>
                    <a:pt x="397535" y="235775"/>
                  </a:lnTo>
                  <a:lnTo>
                    <a:pt x="418528" y="229285"/>
                  </a:lnTo>
                  <a:lnTo>
                    <a:pt x="437007" y="218490"/>
                  </a:lnTo>
                  <a:lnTo>
                    <a:pt x="452983" y="203365"/>
                  </a:lnTo>
                  <a:lnTo>
                    <a:pt x="453174" y="203085"/>
                  </a:lnTo>
                  <a:lnTo>
                    <a:pt x="465836" y="185178"/>
                  </a:lnTo>
                  <a:lnTo>
                    <a:pt x="475030" y="165176"/>
                  </a:lnTo>
                  <a:lnTo>
                    <a:pt x="480529" y="143383"/>
                  </a:lnTo>
                  <a:lnTo>
                    <a:pt x="482371" y="119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6" name="object 166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1849879" y="9856338"/>
              <a:ext cx="239584" cy="237929"/>
            </a:xfrm>
            <a:prstGeom prst="rect">
              <a:avLst/>
            </a:prstGeom>
          </p:spPr>
        </p:pic>
        <p:sp>
          <p:nvSpPr>
            <p:cNvPr id="167" name="object 167"/>
            <p:cNvSpPr/>
            <p:nvPr/>
          </p:nvSpPr>
          <p:spPr>
            <a:xfrm>
              <a:off x="12116651" y="9844360"/>
              <a:ext cx="416559" cy="259715"/>
            </a:xfrm>
            <a:custGeom>
              <a:avLst/>
              <a:gdLst/>
              <a:ahLst/>
              <a:cxnLst/>
              <a:rect l="l" t="t" r="r" b="b"/>
              <a:pathLst>
                <a:path w="416559" h="259715">
                  <a:moveTo>
                    <a:pt x="180771" y="17792"/>
                  </a:moveTo>
                  <a:lnTo>
                    <a:pt x="0" y="17792"/>
                  </a:lnTo>
                  <a:lnTo>
                    <a:pt x="0" y="53352"/>
                  </a:lnTo>
                  <a:lnTo>
                    <a:pt x="70777" y="53352"/>
                  </a:lnTo>
                  <a:lnTo>
                    <a:pt x="70777" y="243852"/>
                  </a:lnTo>
                  <a:lnTo>
                    <a:pt x="109982" y="243852"/>
                  </a:lnTo>
                  <a:lnTo>
                    <a:pt x="109982" y="53352"/>
                  </a:lnTo>
                  <a:lnTo>
                    <a:pt x="180771" y="53352"/>
                  </a:lnTo>
                  <a:lnTo>
                    <a:pt x="180771" y="17792"/>
                  </a:lnTo>
                  <a:close/>
                </a:path>
                <a:path w="416559" h="259715">
                  <a:moveTo>
                    <a:pt x="415963" y="0"/>
                  </a:moveTo>
                  <a:lnTo>
                    <a:pt x="261327" y="166611"/>
                  </a:lnTo>
                  <a:lnTo>
                    <a:pt x="261327" y="17424"/>
                  </a:lnTo>
                  <a:lnTo>
                    <a:pt x="222135" y="17424"/>
                  </a:lnTo>
                  <a:lnTo>
                    <a:pt x="222135" y="259168"/>
                  </a:lnTo>
                  <a:lnTo>
                    <a:pt x="376758" y="92557"/>
                  </a:lnTo>
                  <a:lnTo>
                    <a:pt x="376758" y="243382"/>
                  </a:lnTo>
                  <a:lnTo>
                    <a:pt x="415963" y="243382"/>
                  </a:lnTo>
                  <a:lnTo>
                    <a:pt x="4159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8" name="object 168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2606694" y="9861773"/>
              <a:ext cx="174235" cy="225961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2808112" y="9861773"/>
              <a:ext cx="203637" cy="227050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3071664" y="9856338"/>
              <a:ext cx="216160" cy="237919"/>
            </a:xfrm>
            <a:prstGeom prst="rect">
              <a:avLst/>
            </a:prstGeom>
          </p:spPr>
        </p:pic>
        <p:sp>
          <p:nvSpPr>
            <p:cNvPr id="171" name="object 171"/>
            <p:cNvSpPr/>
            <p:nvPr/>
          </p:nvSpPr>
          <p:spPr>
            <a:xfrm>
              <a:off x="13347751" y="9844360"/>
              <a:ext cx="453390" cy="259715"/>
            </a:xfrm>
            <a:custGeom>
              <a:avLst/>
              <a:gdLst/>
              <a:ahLst/>
              <a:cxnLst/>
              <a:rect l="l" t="t" r="r" b="b"/>
              <a:pathLst>
                <a:path w="453390" h="259715">
                  <a:moveTo>
                    <a:pt x="185127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204" y="11003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27" y="243382"/>
                  </a:lnTo>
                  <a:lnTo>
                    <a:pt x="185127" y="145592"/>
                  </a:lnTo>
                  <a:lnTo>
                    <a:pt x="185127" y="110032"/>
                  </a:lnTo>
                  <a:lnTo>
                    <a:pt x="185127" y="17322"/>
                  </a:lnTo>
                  <a:close/>
                </a:path>
                <a:path w="453390" h="259715">
                  <a:moveTo>
                    <a:pt x="452996" y="0"/>
                  </a:moveTo>
                  <a:lnTo>
                    <a:pt x="298361" y="166611"/>
                  </a:lnTo>
                  <a:lnTo>
                    <a:pt x="298361" y="17424"/>
                  </a:lnTo>
                  <a:lnTo>
                    <a:pt x="259156" y="17424"/>
                  </a:lnTo>
                  <a:lnTo>
                    <a:pt x="259156" y="259168"/>
                  </a:lnTo>
                  <a:lnTo>
                    <a:pt x="413791" y="92557"/>
                  </a:lnTo>
                  <a:lnTo>
                    <a:pt x="413791" y="243382"/>
                  </a:lnTo>
                  <a:lnTo>
                    <a:pt x="452996" y="243382"/>
                  </a:lnTo>
                  <a:lnTo>
                    <a:pt x="4529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2" name="object 172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3860645" y="9856338"/>
              <a:ext cx="216160" cy="237919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4134438" y="1003873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09">
                  <a:moveTo>
                    <a:pt x="34480" y="0"/>
                  </a:moveTo>
                  <a:lnTo>
                    <a:pt x="19957" y="0"/>
                  </a:lnTo>
                  <a:lnTo>
                    <a:pt x="13612" y="2722"/>
                  </a:lnTo>
                  <a:lnTo>
                    <a:pt x="2711" y="13601"/>
                  </a:lnTo>
                  <a:lnTo>
                    <a:pt x="0" y="19957"/>
                  </a:lnTo>
                  <a:lnTo>
                    <a:pt x="0" y="34480"/>
                  </a:lnTo>
                  <a:lnTo>
                    <a:pt x="2711" y="40825"/>
                  </a:lnTo>
                  <a:lnTo>
                    <a:pt x="8167" y="46281"/>
                  </a:lnTo>
                  <a:lnTo>
                    <a:pt x="13612" y="51726"/>
                  </a:lnTo>
                  <a:lnTo>
                    <a:pt x="19957" y="54438"/>
                  </a:lnTo>
                  <a:lnTo>
                    <a:pt x="34480" y="54438"/>
                  </a:lnTo>
                  <a:lnTo>
                    <a:pt x="40825" y="51726"/>
                  </a:lnTo>
                  <a:lnTo>
                    <a:pt x="51715" y="40825"/>
                  </a:lnTo>
                  <a:lnTo>
                    <a:pt x="54448" y="34480"/>
                  </a:lnTo>
                  <a:lnTo>
                    <a:pt x="54448" y="19957"/>
                  </a:lnTo>
                  <a:lnTo>
                    <a:pt x="51715" y="13601"/>
                  </a:lnTo>
                  <a:lnTo>
                    <a:pt x="40825" y="2722"/>
                  </a:lnTo>
                  <a:lnTo>
                    <a:pt x="344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72479" y="3223231"/>
              <a:ext cx="8903970" cy="5998210"/>
            </a:xfrm>
            <a:custGeom>
              <a:avLst/>
              <a:gdLst/>
              <a:ahLst/>
              <a:cxnLst/>
              <a:rect l="l" t="t" r="r" b="b"/>
              <a:pathLst>
                <a:path w="8903970" h="5998209">
                  <a:moveTo>
                    <a:pt x="0" y="0"/>
                  </a:moveTo>
                  <a:lnTo>
                    <a:pt x="76636" y="5685533"/>
                  </a:lnTo>
                  <a:lnTo>
                    <a:pt x="8903885" y="5997932"/>
                  </a:lnTo>
                  <a:lnTo>
                    <a:pt x="8852777" y="2465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949584" y="3727572"/>
              <a:ext cx="191135" cy="363220"/>
            </a:xfrm>
            <a:custGeom>
              <a:avLst/>
              <a:gdLst/>
              <a:ahLst/>
              <a:cxnLst/>
              <a:rect l="l" t="t" r="r" b="b"/>
              <a:pathLst>
                <a:path w="191134" h="363220">
                  <a:moveTo>
                    <a:pt x="65882" y="0"/>
                  </a:moveTo>
                  <a:lnTo>
                    <a:pt x="0" y="0"/>
                  </a:lnTo>
                  <a:lnTo>
                    <a:pt x="0" y="363172"/>
                  </a:lnTo>
                  <a:lnTo>
                    <a:pt x="40302" y="363172"/>
                  </a:lnTo>
                  <a:lnTo>
                    <a:pt x="40302" y="205271"/>
                  </a:lnTo>
                  <a:lnTo>
                    <a:pt x="75694" y="205271"/>
                  </a:lnTo>
                  <a:lnTo>
                    <a:pt x="126124" y="197859"/>
                  </a:lnTo>
                  <a:lnTo>
                    <a:pt x="161995" y="175596"/>
                  </a:lnTo>
                  <a:lnTo>
                    <a:pt x="168751" y="167146"/>
                  </a:lnTo>
                  <a:lnTo>
                    <a:pt x="40302" y="167146"/>
                  </a:lnTo>
                  <a:lnTo>
                    <a:pt x="40302" y="38114"/>
                  </a:lnTo>
                  <a:lnTo>
                    <a:pt x="169118" y="38114"/>
                  </a:lnTo>
                  <a:lnTo>
                    <a:pt x="157366" y="25590"/>
                  </a:lnTo>
                  <a:lnTo>
                    <a:pt x="140623" y="14396"/>
                  </a:lnTo>
                  <a:lnTo>
                    <a:pt x="119796" y="6399"/>
                  </a:lnTo>
                  <a:lnTo>
                    <a:pt x="94882" y="1599"/>
                  </a:lnTo>
                  <a:lnTo>
                    <a:pt x="65882" y="0"/>
                  </a:lnTo>
                  <a:close/>
                </a:path>
                <a:path w="191134" h="363220">
                  <a:moveTo>
                    <a:pt x="169118" y="38114"/>
                  </a:moveTo>
                  <a:lnTo>
                    <a:pt x="70238" y="38114"/>
                  </a:lnTo>
                  <a:lnTo>
                    <a:pt x="105262" y="42062"/>
                  </a:lnTo>
                  <a:lnTo>
                    <a:pt x="130277" y="53905"/>
                  </a:lnTo>
                  <a:lnTo>
                    <a:pt x="145285" y="73643"/>
                  </a:lnTo>
                  <a:lnTo>
                    <a:pt x="150288" y="101274"/>
                  </a:lnTo>
                  <a:lnTo>
                    <a:pt x="149012" y="115941"/>
                  </a:lnTo>
                  <a:lnTo>
                    <a:pt x="129870" y="149733"/>
                  </a:lnTo>
                  <a:lnTo>
                    <a:pt x="90514" y="166061"/>
                  </a:lnTo>
                  <a:lnTo>
                    <a:pt x="73516" y="167146"/>
                  </a:lnTo>
                  <a:lnTo>
                    <a:pt x="168751" y="167146"/>
                  </a:lnTo>
                  <a:lnTo>
                    <a:pt x="174496" y="159961"/>
                  </a:lnTo>
                  <a:lnTo>
                    <a:pt x="183430" y="142723"/>
                  </a:lnTo>
                  <a:lnTo>
                    <a:pt x="188792" y="123883"/>
                  </a:lnTo>
                  <a:lnTo>
                    <a:pt x="190580" y="103441"/>
                  </a:lnTo>
                  <a:lnTo>
                    <a:pt x="188503" y="80002"/>
                  </a:lnTo>
                  <a:lnTo>
                    <a:pt x="182274" y="59211"/>
                  </a:lnTo>
                  <a:lnTo>
                    <a:pt x="171894" y="41072"/>
                  </a:lnTo>
                  <a:lnTo>
                    <a:pt x="169118" y="3811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6" name="object 176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173922" y="3859338"/>
              <a:ext cx="216160" cy="237929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449976" y="3864782"/>
              <a:ext cx="400741" cy="227050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910601" y="3859338"/>
              <a:ext cx="226516" cy="237940"/>
            </a:xfrm>
            <a:prstGeom prst="rect">
              <a:avLst/>
            </a:prstGeom>
          </p:spPr>
        </p:pic>
        <p:sp>
          <p:nvSpPr>
            <p:cNvPr id="179" name="object 179"/>
            <p:cNvSpPr/>
            <p:nvPr/>
          </p:nvSpPr>
          <p:spPr>
            <a:xfrm>
              <a:off x="2185022" y="3847359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39" h="259714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62"/>
                  </a:lnTo>
                  <a:lnTo>
                    <a:pt x="147011" y="259175"/>
                  </a:lnTo>
                  <a:lnTo>
                    <a:pt x="223783" y="10346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" name="object 180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2512782" y="3859338"/>
              <a:ext cx="226516" cy="237940"/>
            </a:xfrm>
            <a:prstGeom prst="rect">
              <a:avLst/>
            </a:prstGeom>
          </p:spPr>
        </p:pic>
        <p:sp>
          <p:nvSpPr>
            <p:cNvPr id="181" name="object 181"/>
            <p:cNvSpPr/>
            <p:nvPr/>
          </p:nvSpPr>
          <p:spPr>
            <a:xfrm>
              <a:off x="2905356" y="3864782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5">
                  <a:moveTo>
                    <a:pt x="210171" y="0"/>
                  </a:moveTo>
                  <a:lnTo>
                    <a:pt x="51181" y="0"/>
                  </a:lnTo>
                  <a:lnTo>
                    <a:pt x="51181" y="100729"/>
                  </a:lnTo>
                  <a:lnTo>
                    <a:pt x="50602" y="119787"/>
                  </a:lnTo>
                  <a:lnTo>
                    <a:pt x="41925" y="160612"/>
                  </a:lnTo>
                  <a:lnTo>
                    <a:pt x="13234" y="187981"/>
                  </a:lnTo>
                  <a:lnTo>
                    <a:pt x="0" y="190025"/>
                  </a:lnTo>
                  <a:lnTo>
                    <a:pt x="0" y="285844"/>
                  </a:lnTo>
                  <a:lnTo>
                    <a:pt x="35936" y="285844"/>
                  </a:lnTo>
                  <a:lnTo>
                    <a:pt x="35936" y="225961"/>
                  </a:lnTo>
                  <a:lnTo>
                    <a:pt x="243929" y="225961"/>
                  </a:lnTo>
                  <a:lnTo>
                    <a:pt x="243929" y="190025"/>
                  </a:lnTo>
                  <a:lnTo>
                    <a:pt x="63160" y="190025"/>
                  </a:lnTo>
                  <a:lnTo>
                    <a:pt x="75069" y="176720"/>
                  </a:lnTo>
                  <a:lnTo>
                    <a:pt x="83577" y="160759"/>
                  </a:lnTo>
                  <a:lnTo>
                    <a:pt x="88682" y="142143"/>
                  </a:lnTo>
                  <a:lnTo>
                    <a:pt x="90384" y="120875"/>
                  </a:lnTo>
                  <a:lnTo>
                    <a:pt x="90384" y="35925"/>
                  </a:lnTo>
                  <a:lnTo>
                    <a:pt x="210171" y="35925"/>
                  </a:lnTo>
                  <a:lnTo>
                    <a:pt x="210171" y="0"/>
                  </a:lnTo>
                  <a:close/>
                </a:path>
                <a:path w="244475" h="286385">
                  <a:moveTo>
                    <a:pt x="243929" y="225961"/>
                  </a:moveTo>
                  <a:lnTo>
                    <a:pt x="207993" y="225961"/>
                  </a:lnTo>
                  <a:lnTo>
                    <a:pt x="207993" y="285844"/>
                  </a:lnTo>
                  <a:lnTo>
                    <a:pt x="243929" y="285844"/>
                  </a:lnTo>
                  <a:lnTo>
                    <a:pt x="243929" y="225961"/>
                  </a:lnTo>
                  <a:close/>
                </a:path>
                <a:path w="244475" h="286385">
                  <a:moveTo>
                    <a:pt x="21017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71" y="190025"/>
                  </a:lnTo>
                  <a:lnTo>
                    <a:pt x="210171" y="35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2" name="object 182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3176510" y="3859338"/>
              <a:ext cx="216160" cy="237929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3438397" y="3859338"/>
              <a:ext cx="192748" cy="237940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3664893" y="3864782"/>
              <a:ext cx="174235" cy="225961"/>
            </a:xfrm>
            <a:prstGeom prst="rect">
              <a:avLst/>
            </a:prstGeom>
          </p:spPr>
        </p:pic>
        <p:sp>
          <p:nvSpPr>
            <p:cNvPr id="185" name="object 185"/>
            <p:cNvSpPr/>
            <p:nvPr/>
          </p:nvSpPr>
          <p:spPr>
            <a:xfrm>
              <a:off x="3880497" y="3847369"/>
              <a:ext cx="416559" cy="259715"/>
            </a:xfrm>
            <a:custGeom>
              <a:avLst/>
              <a:gdLst/>
              <a:ahLst/>
              <a:cxnLst/>
              <a:rect l="l" t="t" r="r" b="b"/>
              <a:pathLst>
                <a:path w="416560" h="259714">
                  <a:moveTo>
                    <a:pt x="180771" y="17780"/>
                  </a:moveTo>
                  <a:lnTo>
                    <a:pt x="0" y="17780"/>
                  </a:lnTo>
                  <a:lnTo>
                    <a:pt x="0" y="53340"/>
                  </a:lnTo>
                  <a:lnTo>
                    <a:pt x="70789" y="53340"/>
                  </a:lnTo>
                  <a:lnTo>
                    <a:pt x="70789" y="243840"/>
                  </a:lnTo>
                  <a:lnTo>
                    <a:pt x="109994" y="243840"/>
                  </a:lnTo>
                  <a:lnTo>
                    <a:pt x="109994" y="53340"/>
                  </a:lnTo>
                  <a:lnTo>
                    <a:pt x="180771" y="53340"/>
                  </a:lnTo>
                  <a:lnTo>
                    <a:pt x="180771" y="17780"/>
                  </a:lnTo>
                  <a:close/>
                </a:path>
                <a:path w="416560" h="259714">
                  <a:moveTo>
                    <a:pt x="415988" y="0"/>
                  </a:moveTo>
                  <a:lnTo>
                    <a:pt x="261353" y="166611"/>
                  </a:lnTo>
                  <a:lnTo>
                    <a:pt x="261353" y="17424"/>
                  </a:lnTo>
                  <a:lnTo>
                    <a:pt x="222161" y="17424"/>
                  </a:lnTo>
                  <a:lnTo>
                    <a:pt x="222161" y="259168"/>
                  </a:lnTo>
                  <a:lnTo>
                    <a:pt x="376796" y="92557"/>
                  </a:lnTo>
                  <a:lnTo>
                    <a:pt x="376796" y="243382"/>
                  </a:lnTo>
                  <a:lnTo>
                    <a:pt x="415988" y="243382"/>
                  </a:lnTo>
                  <a:lnTo>
                    <a:pt x="4159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6" name="object 186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4337867" y="3864782"/>
              <a:ext cx="203637" cy="227050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4601399" y="3859338"/>
              <a:ext cx="216160" cy="237929"/>
            </a:xfrm>
            <a:prstGeom prst="rect">
              <a:avLst/>
            </a:prstGeom>
          </p:spPr>
        </p:pic>
        <p:sp>
          <p:nvSpPr>
            <p:cNvPr id="188" name="object 188"/>
            <p:cNvSpPr/>
            <p:nvPr/>
          </p:nvSpPr>
          <p:spPr>
            <a:xfrm>
              <a:off x="4844770" y="3847369"/>
              <a:ext cx="416559" cy="259715"/>
            </a:xfrm>
            <a:custGeom>
              <a:avLst/>
              <a:gdLst/>
              <a:ahLst/>
              <a:cxnLst/>
              <a:rect l="l" t="t" r="r" b="b"/>
              <a:pathLst>
                <a:path w="416560" h="259714">
                  <a:moveTo>
                    <a:pt x="180771" y="17780"/>
                  </a:moveTo>
                  <a:lnTo>
                    <a:pt x="0" y="17780"/>
                  </a:lnTo>
                  <a:lnTo>
                    <a:pt x="0" y="53340"/>
                  </a:lnTo>
                  <a:lnTo>
                    <a:pt x="70777" y="53340"/>
                  </a:lnTo>
                  <a:lnTo>
                    <a:pt x="70777" y="243840"/>
                  </a:lnTo>
                  <a:lnTo>
                    <a:pt x="109982" y="243840"/>
                  </a:lnTo>
                  <a:lnTo>
                    <a:pt x="109982" y="53340"/>
                  </a:lnTo>
                  <a:lnTo>
                    <a:pt x="180771" y="53340"/>
                  </a:lnTo>
                  <a:lnTo>
                    <a:pt x="180771" y="17780"/>
                  </a:lnTo>
                  <a:close/>
                </a:path>
                <a:path w="416560" h="259714">
                  <a:moveTo>
                    <a:pt x="415988" y="0"/>
                  </a:moveTo>
                  <a:lnTo>
                    <a:pt x="261353" y="166611"/>
                  </a:lnTo>
                  <a:lnTo>
                    <a:pt x="261353" y="17424"/>
                  </a:lnTo>
                  <a:lnTo>
                    <a:pt x="222148" y="17424"/>
                  </a:lnTo>
                  <a:lnTo>
                    <a:pt x="222148" y="259168"/>
                  </a:lnTo>
                  <a:lnTo>
                    <a:pt x="376783" y="92557"/>
                  </a:lnTo>
                  <a:lnTo>
                    <a:pt x="376783" y="243382"/>
                  </a:lnTo>
                  <a:lnTo>
                    <a:pt x="415988" y="243382"/>
                  </a:lnTo>
                  <a:lnTo>
                    <a:pt x="4159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9" name="object 189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5308665" y="3864782"/>
              <a:ext cx="174235" cy="225961"/>
            </a:xfrm>
            <a:prstGeom prst="rect">
              <a:avLst/>
            </a:prstGeom>
          </p:spPr>
        </p:pic>
        <p:sp>
          <p:nvSpPr>
            <p:cNvPr id="190" name="object 190"/>
            <p:cNvSpPr/>
            <p:nvPr/>
          </p:nvSpPr>
          <p:spPr>
            <a:xfrm>
              <a:off x="5530812" y="3847369"/>
              <a:ext cx="535940" cy="259715"/>
            </a:xfrm>
            <a:custGeom>
              <a:avLst/>
              <a:gdLst/>
              <a:ahLst/>
              <a:cxnLst/>
              <a:rect l="l" t="t" r="r" b="b"/>
              <a:pathLst>
                <a:path w="535939" h="259714">
                  <a:moveTo>
                    <a:pt x="294017" y="243382"/>
                  </a:moveTo>
                  <a:lnTo>
                    <a:pt x="239572" y="0"/>
                  </a:lnTo>
                  <a:lnTo>
                    <a:pt x="148094" y="184035"/>
                  </a:lnTo>
                  <a:lnTo>
                    <a:pt x="54444" y="0"/>
                  </a:lnTo>
                  <a:lnTo>
                    <a:pt x="0" y="243382"/>
                  </a:lnTo>
                  <a:lnTo>
                    <a:pt x="40284" y="243382"/>
                  </a:lnTo>
                  <a:lnTo>
                    <a:pt x="69151" y="103454"/>
                  </a:lnTo>
                  <a:lnTo>
                    <a:pt x="147015" y="259168"/>
                  </a:lnTo>
                  <a:lnTo>
                    <a:pt x="223786" y="103454"/>
                  </a:lnTo>
                  <a:lnTo>
                    <a:pt x="253733" y="243382"/>
                  </a:lnTo>
                  <a:lnTo>
                    <a:pt x="294017" y="243382"/>
                  </a:lnTo>
                  <a:close/>
                </a:path>
                <a:path w="535939" h="259714">
                  <a:moveTo>
                    <a:pt x="535762" y="0"/>
                  </a:moveTo>
                  <a:lnTo>
                    <a:pt x="381127" y="166611"/>
                  </a:lnTo>
                  <a:lnTo>
                    <a:pt x="381127" y="17424"/>
                  </a:lnTo>
                  <a:lnTo>
                    <a:pt x="341922" y="17424"/>
                  </a:lnTo>
                  <a:lnTo>
                    <a:pt x="341922" y="259168"/>
                  </a:lnTo>
                  <a:lnTo>
                    <a:pt x="496557" y="92557"/>
                  </a:lnTo>
                  <a:lnTo>
                    <a:pt x="496557" y="243382"/>
                  </a:lnTo>
                  <a:lnTo>
                    <a:pt x="535762" y="243382"/>
                  </a:lnTo>
                  <a:lnTo>
                    <a:pt x="5357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1" name="object 191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253317" y="3859338"/>
              <a:ext cx="192748" cy="237940"/>
            </a:xfrm>
            <a:prstGeom prst="rect">
              <a:avLst/>
            </a:prstGeom>
          </p:spPr>
        </p:pic>
        <p:sp>
          <p:nvSpPr>
            <p:cNvPr id="192" name="object 192"/>
            <p:cNvSpPr/>
            <p:nvPr/>
          </p:nvSpPr>
          <p:spPr>
            <a:xfrm>
              <a:off x="6473279" y="3859345"/>
              <a:ext cx="448945" cy="359410"/>
            </a:xfrm>
            <a:custGeom>
              <a:avLst/>
              <a:gdLst/>
              <a:ahLst/>
              <a:cxnLst/>
              <a:rect l="l" t="t" r="r" b="b"/>
              <a:pathLst>
                <a:path w="448945" h="359410">
                  <a:moveTo>
                    <a:pt x="180759" y="5803"/>
                  </a:moveTo>
                  <a:lnTo>
                    <a:pt x="0" y="5803"/>
                  </a:lnTo>
                  <a:lnTo>
                    <a:pt x="0" y="41363"/>
                  </a:lnTo>
                  <a:lnTo>
                    <a:pt x="70777" y="41363"/>
                  </a:lnTo>
                  <a:lnTo>
                    <a:pt x="70777" y="231863"/>
                  </a:lnTo>
                  <a:lnTo>
                    <a:pt x="109982" y="231863"/>
                  </a:lnTo>
                  <a:lnTo>
                    <a:pt x="109982" y="41363"/>
                  </a:lnTo>
                  <a:lnTo>
                    <a:pt x="180759" y="41363"/>
                  </a:lnTo>
                  <a:lnTo>
                    <a:pt x="180759" y="5803"/>
                  </a:lnTo>
                  <a:close/>
                </a:path>
                <a:path w="448945" h="359410">
                  <a:moveTo>
                    <a:pt x="448652" y="119786"/>
                  </a:moveTo>
                  <a:lnTo>
                    <a:pt x="441236" y="74523"/>
                  </a:lnTo>
                  <a:lnTo>
                    <a:pt x="418973" y="35674"/>
                  </a:lnTo>
                  <a:lnTo>
                    <a:pt x="408368" y="25425"/>
                  </a:lnTo>
                  <a:lnTo>
                    <a:pt x="408368" y="119786"/>
                  </a:lnTo>
                  <a:lnTo>
                    <a:pt x="407136" y="136245"/>
                  </a:lnTo>
                  <a:lnTo>
                    <a:pt x="388226" y="178866"/>
                  </a:lnTo>
                  <a:lnTo>
                    <a:pt x="350634" y="201574"/>
                  </a:lnTo>
                  <a:lnTo>
                    <a:pt x="334848" y="203085"/>
                  </a:lnTo>
                  <a:lnTo>
                    <a:pt x="318770" y="201574"/>
                  </a:lnTo>
                  <a:lnTo>
                    <a:pt x="313182" y="199821"/>
                  </a:lnTo>
                  <a:lnTo>
                    <a:pt x="304292" y="197040"/>
                  </a:lnTo>
                  <a:lnTo>
                    <a:pt x="270979" y="166090"/>
                  </a:lnTo>
                  <a:lnTo>
                    <a:pt x="259207" y="119786"/>
                  </a:lnTo>
                  <a:lnTo>
                    <a:pt x="259168" y="119240"/>
                  </a:lnTo>
                  <a:lnTo>
                    <a:pt x="260578" y="101206"/>
                  </a:lnTo>
                  <a:lnTo>
                    <a:pt x="282041" y="57708"/>
                  </a:lnTo>
                  <a:lnTo>
                    <a:pt x="317690" y="37020"/>
                  </a:lnTo>
                  <a:lnTo>
                    <a:pt x="334314" y="34861"/>
                  </a:lnTo>
                  <a:lnTo>
                    <a:pt x="348564" y="36283"/>
                  </a:lnTo>
                  <a:lnTo>
                    <a:pt x="386041" y="57708"/>
                  </a:lnTo>
                  <a:lnTo>
                    <a:pt x="406895" y="100901"/>
                  </a:lnTo>
                  <a:lnTo>
                    <a:pt x="408368" y="119786"/>
                  </a:lnTo>
                  <a:lnTo>
                    <a:pt x="408368" y="25425"/>
                  </a:lnTo>
                  <a:lnTo>
                    <a:pt x="402831" y="20066"/>
                  </a:lnTo>
                  <a:lnTo>
                    <a:pt x="384060" y="8915"/>
                  </a:lnTo>
                  <a:lnTo>
                    <a:pt x="362953" y="2311"/>
                  </a:lnTo>
                  <a:lnTo>
                    <a:pt x="363601" y="2311"/>
                  </a:lnTo>
                  <a:lnTo>
                    <a:pt x="338658" y="0"/>
                  </a:lnTo>
                  <a:lnTo>
                    <a:pt x="316077" y="2311"/>
                  </a:lnTo>
                  <a:lnTo>
                    <a:pt x="295656" y="9258"/>
                  </a:lnTo>
                  <a:lnTo>
                    <a:pt x="277418" y="20828"/>
                  </a:lnTo>
                  <a:lnTo>
                    <a:pt x="261353" y="37020"/>
                  </a:lnTo>
                  <a:lnTo>
                    <a:pt x="261353" y="5448"/>
                  </a:lnTo>
                  <a:lnTo>
                    <a:pt x="222148" y="5448"/>
                  </a:lnTo>
                  <a:lnTo>
                    <a:pt x="222148" y="358813"/>
                  </a:lnTo>
                  <a:lnTo>
                    <a:pt x="261353" y="358813"/>
                  </a:lnTo>
                  <a:lnTo>
                    <a:pt x="261353" y="199821"/>
                  </a:lnTo>
                  <a:lnTo>
                    <a:pt x="277317" y="216496"/>
                  </a:lnTo>
                  <a:lnTo>
                    <a:pt x="295795" y="228409"/>
                  </a:lnTo>
                  <a:lnTo>
                    <a:pt x="316788" y="235559"/>
                  </a:lnTo>
                  <a:lnTo>
                    <a:pt x="340309" y="237934"/>
                  </a:lnTo>
                  <a:lnTo>
                    <a:pt x="363816" y="235775"/>
                  </a:lnTo>
                  <a:lnTo>
                    <a:pt x="384810" y="229298"/>
                  </a:lnTo>
                  <a:lnTo>
                    <a:pt x="403288" y="218490"/>
                  </a:lnTo>
                  <a:lnTo>
                    <a:pt x="419265" y="203365"/>
                  </a:lnTo>
                  <a:lnTo>
                    <a:pt x="419455" y="203085"/>
                  </a:lnTo>
                  <a:lnTo>
                    <a:pt x="432117" y="185178"/>
                  </a:lnTo>
                  <a:lnTo>
                    <a:pt x="441299" y="165188"/>
                  </a:lnTo>
                  <a:lnTo>
                    <a:pt x="446811" y="143383"/>
                  </a:lnTo>
                  <a:lnTo>
                    <a:pt x="448652" y="119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3" name="object 193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6967672" y="3859338"/>
              <a:ext cx="239584" cy="237940"/>
            </a:xfrm>
            <a:prstGeom prst="rect">
              <a:avLst/>
            </a:prstGeom>
          </p:spPr>
        </p:pic>
        <p:sp>
          <p:nvSpPr>
            <p:cNvPr id="194" name="object 194"/>
            <p:cNvSpPr/>
            <p:nvPr/>
          </p:nvSpPr>
          <p:spPr>
            <a:xfrm>
              <a:off x="7267129" y="3847359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5" name="object 195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7502336" y="3864782"/>
              <a:ext cx="203637" cy="227050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7765857" y="3859338"/>
              <a:ext cx="226516" cy="23794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8052257" y="3859338"/>
              <a:ext cx="192748" cy="237940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8304899" y="3864782"/>
              <a:ext cx="165513" cy="225961"/>
            </a:xfrm>
            <a:prstGeom prst="rect">
              <a:avLst/>
            </a:prstGeom>
          </p:spPr>
        </p:pic>
        <p:sp>
          <p:nvSpPr>
            <p:cNvPr id="199" name="object 199"/>
            <p:cNvSpPr/>
            <p:nvPr/>
          </p:nvSpPr>
          <p:spPr>
            <a:xfrm>
              <a:off x="8649538" y="3864692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0" name="object 200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8894556" y="3859338"/>
              <a:ext cx="226516" cy="237940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455001" y="3859345"/>
              <a:ext cx="7792720" cy="1129030"/>
            </a:xfrm>
            <a:custGeom>
              <a:avLst/>
              <a:gdLst/>
              <a:ahLst/>
              <a:cxnLst/>
              <a:rect l="l" t="t" r="r" b="b"/>
              <a:pathLst>
                <a:path w="7792720" h="1129029">
                  <a:moveTo>
                    <a:pt x="243928" y="1033119"/>
                  </a:moveTo>
                  <a:lnTo>
                    <a:pt x="210172" y="1033119"/>
                  </a:lnTo>
                  <a:lnTo>
                    <a:pt x="210172" y="879043"/>
                  </a:lnTo>
                  <a:lnTo>
                    <a:pt x="210172" y="843102"/>
                  </a:lnTo>
                  <a:lnTo>
                    <a:pt x="170967" y="843102"/>
                  </a:lnTo>
                  <a:lnTo>
                    <a:pt x="170967" y="879043"/>
                  </a:lnTo>
                  <a:lnTo>
                    <a:pt x="170967" y="1033119"/>
                  </a:lnTo>
                  <a:lnTo>
                    <a:pt x="63157" y="1033119"/>
                  </a:lnTo>
                  <a:lnTo>
                    <a:pt x="75069" y="1019822"/>
                  </a:lnTo>
                  <a:lnTo>
                    <a:pt x="83578" y="1003858"/>
                  </a:lnTo>
                  <a:lnTo>
                    <a:pt x="88684" y="985240"/>
                  </a:lnTo>
                  <a:lnTo>
                    <a:pt x="90385" y="963968"/>
                  </a:lnTo>
                  <a:lnTo>
                    <a:pt x="90385" y="879043"/>
                  </a:lnTo>
                  <a:lnTo>
                    <a:pt x="170967" y="879043"/>
                  </a:lnTo>
                  <a:lnTo>
                    <a:pt x="170967" y="843102"/>
                  </a:lnTo>
                  <a:lnTo>
                    <a:pt x="51181" y="843102"/>
                  </a:lnTo>
                  <a:lnTo>
                    <a:pt x="51181" y="943838"/>
                  </a:lnTo>
                  <a:lnTo>
                    <a:pt x="50596" y="962888"/>
                  </a:lnTo>
                  <a:lnTo>
                    <a:pt x="41922" y="1003719"/>
                  </a:lnTo>
                  <a:lnTo>
                    <a:pt x="13233" y="1031087"/>
                  </a:lnTo>
                  <a:lnTo>
                    <a:pt x="0" y="1033119"/>
                  </a:lnTo>
                  <a:lnTo>
                    <a:pt x="0" y="1128953"/>
                  </a:lnTo>
                  <a:lnTo>
                    <a:pt x="35928" y="1128953"/>
                  </a:lnTo>
                  <a:lnTo>
                    <a:pt x="35928" y="1069060"/>
                  </a:lnTo>
                  <a:lnTo>
                    <a:pt x="207987" y="1069060"/>
                  </a:lnTo>
                  <a:lnTo>
                    <a:pt x="207987" y="1128953"/>
                  </a:lnTo>
                  <a:lnTo>
                    <a:pt x="243928" y="1128953"/>
                  </a:lnTo>
                  <a:lnTo>
                    <a:pt x="243928" y="1069060"/>
                  </a:lnTo>
                  <a:lnTo>
                    <a:pt x="243928" y="1033119"/>
                  </a:lnTo>
                  <a:close/>
                </a:path>
                <a:path w="7792720" h="1129029">
                  <a:moveTo>
                    <a:pt x="7792377" y="202361"/>
                  </a:moveTo>
                  <a:lnTo>
                    <a:pt x="7789646" y="196011"/>
                  </a:lnTo>
                  <a:lnTo>
                    <a:pt x="7778750" y="185127"/>
                  </a:lnTo>
                  <a:lnTo>
                    <a:pt x="7772413" y="182397"/>
                  </a:lnTo>
                  <a:lnTo>
                    <a:pt x="7757884" y="182397"/>
                  </a:lnTo>
                  <a:lnTo>
                    <a:pt x="7751534" y="185127"/>
                  </a:lnTo>
                  <a:lnTo>
                    <a:pt x="7740637" y="196011"/>
                  </a:lnTo>
                  <a:lnTo>
                    <a:pt x="7737932" y="202361"/>
                  </a:lnTo>
                  <a:lnTo>
                    <a:pt x="7737932" y="216877"/>
                  </a:lnTo>
                  <a:lnTo>
                    <a:pt x="7740637" y="223240"/>
                  </a:lnTo>
                  <a:lnTo>
                    <a:pt x="7751534" y="234124"/>
                  </a:lnTo>
                  <a:lnTo>
                    <a:pt x="7757884" y="236842"/>
                  </a:lnTo>
                  <a:lnTo>
                    <a:pt x="7772413" y="236842"/>
                  </a:lnTo>
                  <a:lnTo>
                    <a:pt x="7778750" y="234124"/>
                  </a:lnTo>
                  <a:lnTo>
                    <a:pt x="7789646" y="223240"/>
                  </a:lnTo>
                  <a:lnTo>
                    <a:pt x="7792377" y="216877"/>
                  </a:lnTo>
                  <a:lnTo>
                    <a:pt x="7792377" y="202361"/>
                  </a:lnTo>
                  <a:close/>
                </a:path>
                <a:path w="7792720" h="1129029">
                  <a:moveTo>
                    <a:pt x="7792377" y="19951"/>
                  </a:moveTo>
                  <a:lnTo>
                    <a:pt x="7789646" y="13614"/>
                  </a:lnTo>
                  <a:lnTo>
                    <a:pt x="7778750" y="2717"/>
                  </a:lnTo>
                  <a:lnTo>
                    <a:pt x="7772413" y="0"/>
                  </a:lnTo>
                  <a:lnTo>
                    <a:pt x="7757884" y="0"/>
                  </a:lnTo>
                  <a:lnTo>
                    <a:pt x="7751534" y="2717"/>
                  </a:lnTo>
                  <a:lnTo>
                    <a:pt x="7740637" y="13614"/>
                  </a:lnTo>
                  <a:lnTo>
                    <a:pt x="7737932" y="19951"/>
                  </a:lnTo>
                  <a:lnTo>
                    <a:pt x="7737932" y="34480"/>
                  </a:lnTo>
                  <a:lnTo>
                    <a:pt x="7740637" y="40830"/>
                  </a:lnTo>
                  <a:lnTo>
                    <a:pt x="7751534" y="51727"/>
                  </a:lnTo>
                  <a:lnTo>
                    <a:pt x="7757884" y="54432"/>
                  </a:lnTo>
                  <a:lnTo>
                    <a:pt x="7772413" y="54432"/>
                  </a:lnTo>
                  <a:lnTo>
                    <a:pt x="7778750" y="51727"/>
                  </a:lnTo>
                  <a:lnTo>
                    <a:pt x="7789646" y="40830"/>
                  </a:lnTo>
                  <a:lnTo>
                    <a:pt x="7792377" y="34480"/>
                  </a:lnTo>
                  <a:lnTo>
                    <a:pt x="7792377" y="199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2" name="object 202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726156" y="4696987"/>
              <a:ext cx="216160" cy="237940"/>
            </a:xfrm>
            <a:prstGeom prst="rect">
              <a:avLst/>
            </a:prstGeom>
          </p:spPr>
        </p:pic>
        <p:sp>
          <p:nvSpPr>
            <p:cNvPr id="203" name="object 203"/>
            <p:cNvSpPr/>
            <p:nvPr/>
          </p:nvSpPr>
          <p:spPr>
            <a:xfrm>
              <a:off x="1988032" y="4565236"/>
              <a:ext cx="1310640" cy="490855"/>
            </a:xfrm>
            <a:custGeom>
              <a:avLst/>
              <a:gdLst/>
              <a:ahLst/>
              <a:cxnLst/>
              <a:rect l="l" t="t" r="r" b="b"/>
              <a:pathLst>
                <a:path w="1310639" h="490854">
                  <a:moveTo>
                    <a:pt x="308190" y="249936"/>
                  </a:moveTo>
                  <a:lnTo>
                    <a:pt x="305777" y="223659"/>
                  </a:lnTo>
                  <a:lnTo>
                    <a:pt x="298526" y="200380"/>
                  </a:lnTo>
                  <a:lnTo>
                    <a:pt x="286435" y="180086"/>
                  </a:lnTo>
                  <a:lnTo>
                    <a:pt x="274853" y="168249"/>
                  </a:lnTo>
                  <a:lnTo>
                    <a:pt x="269532" y="162801"/>
                  </a:lnTo>
                  <a:lnTo>
                    <a:pt x="267893" y="161696"/>
                  </a:lnTo>
                  <a:lnTo>
                    <a:pt x="267893" y="249936"/>
                  </a:lnTo>
                  <a:lnTo>
                    <a:pt x="265912" y="270383"/>
                  </a:lnTo>
                  <a:lnTo>
                    <a:pt x="236308" y="315798"/>
                  </a:lnTo>
                  <a:lnTo>
                    <a:pt x="191503" y="331724"/>
                  </a:lnTo>
                  <a:lnTo>
                    <a:pt x="173710" y="332143"/>
                  </a:lnTo>
                  <a:lnTo>
                    <a:pt x="173710" y="168249"/>
                  </a:lnTo>
                  <a:lnTo>
                    <a:pt x="220967" y="175602"/>
                  </a:lnTo>
                  <a:lnTo>
                    <a:pt x="259461" y="209905"/>
                  </a:lnTo>
                  <a:lnTo>
                    <a:pt x="267893" y="249936"/>
                  </a:lnTo>
                  <a:lnTo>
                    <a:pt x="267893" y="161696"/>
                  </a:lnTo>
                  <a:lnTo>
                    <a:pt x="250469" y="149936"/>
                  </a:lnTo>
                  <a:lnTo>
                    <a:pt x="228155" y="140754"/>
                  </a:lnTo>
                  <a:lnTo>
                    <a:pt x="202565" y="135242"/>
                  </a:lnTo>
                  <a:lnTo>
                    <a:pt x="173710" y="133400"/>
                  </a:lnTo>
                  <a:lnTo>
                    <a:pt x="173710" y="0"/>
                  </a:lnTo>
                  <a:lnTo>
                    <a:pt x="134505" y="0"/>
                  </a:lnTo>
                  <a:lnTo>
                    <a:pt x="134505" y="133400"/>
                  </a:lnTo>
                  <a:lnTo>
                    <a:pt x="134505" y="168249"/>
                  </a:lnTo>
                  <a:lnTo>
                    <a:pt x="134505" y="332143"/>
                  </a:lnTo>
                  <a:lnTo>
                    <a:pt x="116700" y="331724"/>
                  </a:lnTo>
                  <a:lnTo>
                    <a:pt x="71882" y="315798"/>
                  </a:lnTo>
                  <a:lnTo>
                    <a:pt x="42278" y="270383"/>
                  </a:lnTo>
                  <a:lnTo>
                    <a:pt x="40309" y="249936"/>
                  </a:lnTo>
                  <a:lnTo>
                    <a:pt x="42418" y="228358"/>
                  </a:lnTo>
                  <a:lnTo>
                    <a:pt x="74053" y="182410"/>
                  </a:lnTo>
                  <a:lnTo>
                    <a:pt x="117449" y="168516"/>
                  </a:lnTo>
                  <a:lnTo>
                    <a:pt x="134505" y="168249"/>
                  </a:lnTo>
                  <a:lnTo>
                    <a:pt x="134505" y="133400"/>
                  </a:lnTo>
                  <a:lnTo>
                    <a:pt x="80048" y="140754"/>
                  </a:lnTo>
                  <a:lnTo>
                    <a:pt x="38671" y="162801"/>
                  </a:lnTo>
                  <a:lnTo>
                    <a:pt x="9677" y="200380"/>
                  </a:lnTo>
                  <a:lnTo>
                    <a:pt x="0" y="249936"/>
                  </a:lnTo>
                  <a:lnTo>
                    <a:pt x="2451" y="276440"/>
                  </a:lnTo>
                  <a:lnTo>
                    <a:pt x="22059" y="320268"/>
                  </a:lnTo>
                  <a:lnTo>
                    <a:pt x="58635" y="350456"/>
                  </a:lnTo>
                  <a:lnTo>
                    <a:pt x="106286" y="365150"/>
                  </a:lnTo>
                  <a:lnTo>
                    <a:pt x="134505" y="366979"/>
                  </a:lnTo>
                  <a:lnTo>
                    <a:pt x="134505" y="490588"/>
                  </a:lnTo>
                  <a:lnTo>
                    <a:pt x="173710" y="490588"/>
                  </a:lnTo>
                  <a:lnTo>
                    <a:pt x="173710" y="366979"/>
                  </a:lnTo>
                  <a:lnTo>
                    <a:pt x="201904" y="365150"/>
                  </a:lnTo>
                  <a:lnTo>
                    <a:pt x="249555" y="350456"/>
                  </a:lnTo>
                  <a:lnTo>
                    <a:pt x="286143" y="320268"/>
                  </a:lnTo>
                  <a:lnTo>
                    <a:pt x="305739" y="276440"/>
                  </a:lnTo>
                  <a:lnTo>
                    <a:pt x="308190" y="249936"/>
                  </a:lnTo>
                  <a:close/>
                </a:path>
                <a:path w="1310639" h="490854">
                  <a:moveTo>
                    <a:pt x="561924" y="119786"/>
                  </a:moveTo>
                  <a:lnTo>
                    <a:pt x="407289" y="286397"/>
                  </a:lnTo>
                  <a:lnTo>
                    <a:pt x="407289" y="137210"/>
                  </a:lnTo>
                  <a:lnTo>
                    <a:pt x="368084" y="137210"/>
                  </a:lnTo>
                  <a:lnTo>
                    <a:pt x="368084" y="378968"/>
                  </a:lnTo>
                  <a:lnTo>
                    <a:pt x="522719" y="212356"/>
                  </a:lnTo>
                  <a:lnTo>
                    <a:pt x="522719" y="363169"/>
                  </a:lnTo>
                  <a:lnTo>
                    <a:pt x="561924" y="363169"/>
                  </a:lnTo>
                  <a:lnTo>
                    <a:pt x="561924" y="119786"/>
                  </a:lnTo>
                  <a:close/>
                </a:path>
                <a:path w="1310639" h="490854">
                  <a:moveTo>
                    <a:pt x="852665" y="327609"/>
                  </a:moveTo>
                  <a:lnTo>
                    <a:pt x="815644" y="327609"/>
                  </a:lnTo>
                  <a:lnTo>
                    <a:pt x="815644" y="137109"/>
                  </a:lnTo>
                  <a:lnTo>
                    <a:pt x="776439" y="137109"/>
                  </a:lnTo>
                  <a:lnTo>
                    <a:pt x="776439" y="327609"/>
                  </a:lnTo>
                  <a:lnTo>
                    <a:pt x="675170" y="327609"/>
                  </a:lnTo>
                  <a:lnTo>
                    <a:pt x="675170" y="137109"/>
                  </a:lnTo>
                  <a:lnTo>
                    <a:pt x="635965" y="137109"/>
                  </a:lnTo>
                  <a:lnTo>
                    <a:pt x="635965" y="327609"/>
                  </a:lnTo>
                  <a:lnTo>
                    <a:pt x="635965" y="363169"/>
                  </a:lnTo>
                  <a:lnTo>
                    <a:pt x="816737" y="363169"/>
                  </a:lnTo>
                  <a:lnTo>
                    <a:pt x="816737" y="422859"/>
                  </a:lnTo>
                  <a:lnTo>
                    <a:pt x="852665" y="422859"/>
                  </a:lnTo>
                  <a:lnTo>
                    <a:pt x="852665" y="363169"/>
                  </a:lnTo>
                  <a:lnTo>
                    <a:pt x="852665" y="327609"/>
                  </a:lnTo>
                  <a:close/>
                </a:path>
                <a:path w="1310639" h="490854">
                  <a:moveTo>
                    <a:pt x="1087894" y="119786"/>
                  </a:moveTo>
                  <a:lnTo>
                    <a:pt x="933259" y="286397"/>
                  </a:lnTo>
                  <a:lnTo>
                    <a:pt x="933259" y="137210"/>
                  </a:lnTo>
                  <a:lnTo>
                    <a:pt x="894054" y="137210"/>
                  </a:lnTo>
                  <a:lnTo>
                    <a:pt x="894054" y="378968"/>
                  </a:lnTo>
                  <a:lnTo>
                    <a:pt x="1048689" y="212356"/>
                  </a:lnTo>
                  <a:lnTo>
                    <a:pt x="1048689" y="363169"/>
                  </a:lnTo>
                  <a:lnTo>
                    <a:pt x="1087894" y="363169"/>
                  </a:lnTo>
                  <a:lnTo>
                    <a:pt x="1087894" y="119786"/>
                  </a:lnTo>
                  <a:close/>
                </a:path>
                <a:path w="1310639" h="490854">
                  <a:moveTo>
                    <a:pt x="1310030" y="137591"/>
                  </a:moveTo>
                  <a:lnTo>
                    <a:pt x="1129258" y="137591"/>
                  </a:lnTo>
                  <a:lnTo>
                    <a:pt x="1129258" y="173151"/>
                  </a:lnTo>
                  <a:lnTo>
                    <a:pt x="1200035" y="173151"/>
                  </a:lnTo>
                  <a:lnTo>
                    <a:pt x="1200035" y="363651"/>
                  </a:lnTo>
                  <a:lnTo>
                    <a:pt x="1239240" y="363651"/>
                  </a:lnTo>
                  <a:lnTo>
                    <a:pt x="1239240" y="173151"/>
                  </a:lnTo>
                  <a:lnTo>
                    <a:pt x="1310030" y="173151"/>
                  </a:lnTo>
                  <a:lnTo>
                    <a:pt x="1310030" y="1375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4" name="object 204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3325291" y="4696987"/>
              <a:ext cx="216160" cy="237940"/>
            </a:xfrm>
            <a:prstGeom prst="rect">
              <a:avLst/>
            </a:prstGeom>
          </p:spPr>
        </p:pic>
        <p:sp>
          <p:nvSpPr>
            <p:cNvPr id="205" name="object 205"/>
            <p:cNvSpPr/>
            <p:nvPr/>
          </p:nvSpPr>
          <p:spPr>
            <a:xfrm>
              <a:off x="3577377" y="4875034"/>
              <a:ext cx="80645" cy="136525"/>
            </a:xfrm>
            <a:custGeom>
              <a:avLst/>
              <a:gdLst/>
              <a:ahLst/>
              <a:cxnLst/>
              <a:rect l="l" t="t" r="r" b="b"/>
              <a:pathLst>
                <a:path w="80645" h="136525">
                  <a:moveTo>
                    <a:pt x="44647" y="0"/>
                  </a:moveTo>
                  <a:lnTo>
                    <a:pt x="0" y="125786"/>
                  </a:lnTo>
                  <a:lnTo>
                    <a:pt x="25590" y="136131"/>
                  </a:lnTo>
                  <a:lnTo>
                    <a:pt x="80583" y="13067"/>
                  </a:lnTo>
                  <a:lnTo>
                    <a:pt x="446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6" name="object 206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429956" y="5350392"/>
              <a:ext cx="192748" cy="237940"/>
            </a:xfrm>
            <a:prstGeom prst="rect">
              <a:avLst/>
            </a:prstGeom>
          </p:spPr>
        </p:pic>
        <p:sp>
          <p:nvSpPr>
            <p:cNvPr id="207" name="object 207"/>
            <p:cNvSpPr/>
            <p:nvPr/>
          </p:nvSpPr>
          <p:spPr>
            <a:xfrm>
              <a:off x="1649920" y="5350388"/>
              <a:ext cx="448945" cy="359410"/>
            </a:xfrm>
            <a:custGeom>
              <a:avLst/>
              <a:gdLst/>
              <a:ahLst/>
              <a:cxnLst/>
              <a:rect l="l" t="t" r="r" b="b"/>
              <a:pathLst>
                <a:path w="448944" h="359410">
                  <a:moveTo>
                    <a:pt x="180771" y="5816"/>
                  </a:moveTo>
                  <a:lnTo>
                    <a:pt x="0" y="5816"/>
                  </a:lnTo>
                  <a:lnTo>
                    <a:pt x="0" y="41376"/>
                  </a:lnTo>
                  <a:lnTo>
                    <a:pt x="70789" y="41376"/>
                  </a:lnTo>
                  <a:lnTo>
                    <a:pt x="70789" y="231876"/>
                  </a:lnTo>
                  <a:lnTo>
                    <a:pt x="109982" y="231876"/>
                  </a:lnTo>
                  <a:lnTo>
                    <a:pt x="109982" y="41376"/>
                  </a:lnTo>
                  <a:lnTo>
                    <a:pt x="180771" y="41376"/>
                  </a:lnTo>
                  <a:lnTo>
                    <a:pt x="180771" y="5816"/>
                  </a:lnTo>
                  <a:close/>
                </a:path>
                <a:path w="448944" h="359410">
                  <a:moveTo>
                    <a:pt x="448652" y="119786"/>
                  </a:moveTo>
                  <a:lnTo>
                    <a:pt x="441236" y="74523"/>
                  </a:lnTo>
                  <a:lnTo>
                    <a:pt x="418985" y="35661"/>
                  </a:lnTo>
                  <a:lnTo>
                    <a:pt x="418134" y="34848"/>
                  </a:lnTo>
                  <a:lnTo>
                    <a:pt x="408381" y="25425"/>
                  </a:lnTo>
                  <a:lnTo>
                    <a:pt x="408381" y="119786"/>
                  </a:lnTo>
                  <a:lnTo>
                    <a:pt x="407136" y="136245"/>
                  </a:lnTo>
                  <a:lnTo>
                    <a:pt x="407111" y="136550"/>
                  </a:lnTo>
                  <a:lnTo>
                    <a:pt x="403364" y="151853"/>
                  </a:lnTo>
                  <a:lnTo>
                    <a:pt x="403339" y="151980"/>
                  </a:lnTo>
                  <a:lnTo>
                    <a:pt x="377329" y="189471"/>
                  </a:lnTo>
                  <a:lnTo>
                    <a:pt x="334860" y="203085"/>
                  </a:lnTo>
                  <a:lnTo>
                    <a:pt x="318782" y="201574"/>
                  </a:lnTo>
                  <a:lnTo>
                    <a:pt x="313194" y="199821"/>
                  </a:lnTo>
                  <a:lnTo>
                    <a:pt x="304304" y="197040"/>
                  </a:lnTo>
                  <a:lnTo>
                    <a:pt x="291414" y="189471"/>
                  </a:lnTo>
                  <a:lnTo>
                    <a:pt x="280136" y="178866"/>
                  </a:lnTo>
                  <a:lnTo>
                    <a:pt x="270992" y="166090"/>
                  </a:lnTo>
                  <a:lnTo>
                    <a:pt x="264477" y="151980"/>
                  </a:lnTo>
                  <a:lnTo>
                    <a:pt x="264414" y="151853"/>
                  </a:lnTo>
                  <a:lnTo>
                    <a:pt x="260565" y="136550"/>
                  </a:lnTo>
                  <a:lnTo>
                    <a:pt x="260489" y="136245"/>
                  </a:lnTo>
                  <a:lnTo>
                    <a:pt x="259219" y="119786"/>
                  </a:lnTo>
                  <a:lnTo>
                    <a:pt x="259181" y="119240"/>
                  </a:lnTo>
                  <a:lnTo>
                    <a:pt x="260578" y="101206"/>
                  </a:lnTo>
                  <a:lnTo>
                    <a:pt x="282041" y="57708"/>
                  </a:lnTo>
                  <a:lnTo>
                    <a:pt x="317665" y="37020"/>
                  </a:lnTo>
                  <a:lnTo>
                    <a:pt x="334314" y="34848"/>
                  </a:lnTo>
                  <a:lnTo>
                    <a:pt x="348576" y="36271"/>
                  </a:lnTo>
                  <a:lnTo>
                    <a:pt x="386054" y="57708"/>
                  </a:lnTo>
                  <a:lnTo>
                    <a:pt x="406908" y="100901"/>
                  </a:lnTo>
                  <a:lnTo>
                    <a:pt x="408330" y="119240"/>
                  </a:lnTo>
                  <a:lnTo>
                    <a:pt x="408381" y="119786"/>
                  </a:lnTo>
                  <a:lnTo>
                    <a:pt x="408381" y="25425"/>
                  </a:lnTo>
                  <a:lnTo>
                    <a:pt x="402844" y="20066"/>
                  </a:lnTo>
                  <a:lnTo>
                    <a:pt x="384073" y="8915"/>
                  </a:lnTo>
                  <a:lnTo>
                    <a:pt x="362953" y="2311"/>
                  </a:lnTo>
                  <a:lnTo>
                    <a:pt x="363588" y="2311"/>
                  </a:lnTo>
                  <a:lnTo>
                    <a:pt x="338670" y="0"/>
                  </a:lnTo>
                  <a:lnTo>
                    <a:pt x="316077" y="2311"/>
                  </a:lnTo>
                  <a:lnTo>
                    <a:pt x="295668" y="9258"/>
                  </a:lnTo>
                  <a:lnTo>
                    <a:pt x="277418" y="20828"/>
                  </a:lnTo>
                  <a:lnTo>
                    <a:pt x="261353" y="37020"/>
                  </a:lnTo>
                  <a:lnTo>
                    <a:pt x="261353" y="5448"/>
                  </a:lnTo>
                  <a:lnTo>
                    <a:pt x="222148" y="5448"/>
                  </a:lnTo>
                  <a:lnTo>
                    <a:pt x="222148" y="358813"/>
                  </a:lnTo>
                  <a:lnTo>
                    <a:pt x="261353" y="358813"/>
                  </a:lnTo>
                  <a:lnTo>
                    <a:pt x="261353" y="199821"/>
                  </a:lnTo>
                  <a:lnTo>
                    <a:pt x="277317" y="216496"/>
                  </a:lnTo>
                  <a:lnTo>
                    <a:pt x="295795" y="228409"/>
                  </a:lnTo>
                  <a:lnTo>
                    <a:pt x="316801" y="235559"/>
                  </a:lnTo>
                  <a:lnTo>
                    <a:pt x="340321" y="237934"/>
                  </a:lnTo>
                  <a:lnTo>
                    <a:pt x="363829" y="235775"/>
                  </a:lnTo>
                  <a:lnTo>
                    <a:pt x="384822" y="229298"/>
                  </a:lnTo>
                  <a:lnTo>
                    <a:pt x="403301" y="218490"/>
                  </a:lnTo>
                  <a:lnTo>
                    <a:pt x="419265" y="203365"/>
                  </a:lnTo>
                  <a:lnTo>
                    <a:pt x="419455" y="203085"/>
                  </a:lnTo>
                  <a:lnTo>
                    <a:pt x="432130" y="185178"/>
                  </a:lnTo>
                  <a:lnTo>
                    <a:pt x="441312" y="165188"/>
                  </a:lnTo>
                  <a:lnTo>
                    <a:pt x="446824" y="143383"/>
                  </a:lnTo>
                  <a:lnTo>
                    <a:pt x="448652" y="119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8" name="object 208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2144311" y="5350392"/>
              <a:ext cx="226516" cy="237929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412198" y="5355826"/>
              <a:ext cx="238484" cy="225961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2677897" y="5350392"/>
              <a:ext cx="216160" cy="237929"/>
            </a:xfrm>
            <a:prstGeom prst="rect">
              <a:avLst/>
            </a:prstGeom>
          </p:spPr>
        </p:pic>
        <p:sp>
          <p:nvSpPr>
            <p:cNvPr id="211" name="object 211"/>
            <p:cNvSpPr/>
            <p:nvPr/>
          </p:nvSpPr>
          <p:spPr>
            <a:xfrm>
              <a:off x="3048127" y="5355735"/>
              <a:ext cx="1118870" cy="353695"/>
            </a:xfrm>
            <a:custGeom>
              <a:avLst/>
              <a:gdLst/>
              <a:ahLst/>
              <a:cxnLst/>
              <a:rect l="l" t="t" r="r" b="b"/>
              <a:pathLst>
                <a:path w="1118870" h="353695">
                  <a:moveTo>
                    <a:pt x="241757" y="101"/>
                  </a:moveTo>
                  <a:lnTo>
                    <a:pt x="198196" y="101"/>
                  </a:lnTo>
                  <a:lnTo>
                    <a:pt x="124688" y="161810"/>
                  </a:lnTo>
                  <a:lnTo>
                    <a:pt x="44653" y="101"/>
                  </a:lnTo>
                  <a:lnTo>
                    <a:pt x="0" y="101"/>
                  </a:lnTo>
                  <a:lnTo>
                    <a:pt x="104000" y="204825"/>
                  </a:lnTo>
                  <a:lnTo>
                    <a:pt x="31038" y="353466"/>
                  </a:lnTo>
                  <a:lnTo>
                    <a:pt x="74599" y="353466"/>
                  </a:lnTo>
                  <a:lnTo>
                    <a:pt x="241757" y="101"/>
                  </a:lnTo>
                  <a:close/>
                </a:path>
                <a:path w="1118870" h="353695">
                  <a:moveTo>
                    <a:pt x="465010" y="101"/>
                  </a:moveTo>
                  <a:lnTo>
                    <a:pt x="283146" y="101"/>
                  </a:lnTo>
                  <a:lnTo>
                    <a:pt x="283146" y="35661"/>
                  </a:lnTo>
                  <a:lnTo>
                    <a:pt x="283146" y="226161"/>
                  </a:lnTo>
                  <a:lnTo>
                    <a:pt x="322351" y="226161"/>
                  </a:lnTo>
                  <a:lnTo>
                    <a:pt x="322351" y="35661"/>
                  </a:lnTo>
                  <a:lnTo>
                    <a:pt x="425805" y="35661"/>
                  </a:lnTo>
                  <a:lnTo>
                    <a:pt x="425805" y="226161"/>
                  </a:lnTo>
                  <a:lnTo>
                    <a:pt x="465010" y="226161"/>
                  </a:lnTo>
                  <a:lnTo>
                    <a:pt x="465010" y="35661"/>
                  </a:lnTo>
                  <a:lnTo>
                    <a:pt x="465010" y="101"/>
                  </a:lnTo>
                  <a:close/>
                </a:path>
                <a:path w="1118870" h="353695">
                  <a:moveTo>
                    <a:pt x="748131" y="101"/>
                  </a:moveTo>
                  <a:lnTo>
                    <a:pt x="704570" y="101"/>
                  </a:lnTo>
                  <a:lnTo>
                    <a:pt x="631063" y="161810"/>
                  </a:lnTo>
                  <a:lnTo>
                    <a:pt x="551027" y="101"/>
                  </a:lnTo>
                  <a:lnTo>
                    <a:pt x="506374" y="101"/>
                  </a:lnTo>
                  <a:lnTo>
                    <a:pt x="610374" y="204825"/>
                  </a:lnTo>
                  <a:lnTo>
                    <a:pt x="537413" y="353466"/>
                  </a:lnTo>
                  <a:lnTo>
                    <a:pt x="580974" y="353466"/>
                  </a:lnTo>
                  <a:lnTo>
                    <a:pt x="748131" y="101"/>
                  </a:lnTo>
                  <a:close/>
                </a:path>
                <a:path w="1118870" h="353695">
                  <a:moveTo>
                    <a:pt x="1118374" y="190500"/>
                  </a:moveTo>
                  <a:lnTo>
                    <a:pt x="1081354" y="190500"/>
                  </a:lnTo>
                  <a:lnTo>
                    <a:pt x="1081354" y="0"/>
                  </a:lnTo>
                  <a:lnTo>
                    <a:pt x="1042149" y="0"/>
                  </a:lnTo>
                  <a:lnTo>
                    <a:pt x="1042149" y="190500"/>
                  </a:lnTo>
                  <a:lnTo>
                    <a:pt x="955027" y="190500"/>
                  </a:lnTo>
                  <a:lnTo>
                    <a:pt x="955027" y="0"/>
                  </a:lnTo>
                  <a:lnTo>
                    <a:pt x="915822" y="0"/>
                  </a:lnTo>
                  <a:lnTo>
                    <a:pt x="915822" y="190500"/>
                  </a:lnTo>
                  <a:lnTo>
                    <a:pt x="828713" y="190500"/>
                  </a:lnTo>
                  <a:lnTo>
                    <a:pt x="828713" y="0"/>
                  </a:lnTo>
                  <a:lnTo>
                    <a:pt x="789508" y="0"/>
                  </a:lnTo>
                  <a:lnTo>
                    <a:pt x="789508" y="190500"/>
                  </a:lnTo>
                  <a:lnTo>
                    <a:pt x="789508" y="226060"/>
                  </a:lnTo>
                  <a:lnTo>
                    <a:pt x="1082446" y="226060"/>
                  </a:lnTo>
                  <a:lnTo>
                    <a:pt x="1082446" y="285750"/>
                  </a:lnTo>
                  <a:lnTo>
                    <a:pt x="1118374" y="285750"/>
                  </a:lnTo>
                  <a:lnTo>
                    <a:pt x="1118374" y="226060"/>
                  </a:lnTo>
                  <a:lnTo>
                    <a:pt x="1118374" y="1905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2" name="object 21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4193725" y="5350392"/>
              <a:ext cx="216160" cy="237929"/>
            </a:xfrm>
            <a:prstGeom prst="rect">
              <a:avLst/>
            </a:prstGeom>
          </p:spPr>
        </p:pic>
        <p:sp>
          <p:nvSpPr>
            <p:cNvPr id="213" name="object 213"/>
            <p:cNvSpPr/>
            <p:nvPr/>
          </p:nvSpPr>
          <p:spPr>
            <a:xfrm>
              <a:off x="4469778" y="5355735"/>
              <a:ext cx="444500" cy="226060"/>
            </a:xfrm>
            <a:custGeom>
              <a:avLst/>
              <a:gdLst/>
              <a:ahLst/>
              <a:cxnLst/>
              <a:rect l="l" t="t" r="r" b="b"/>
              <a:pathLst>
                <a:path w="444500" h="226060">
                  <a:moveTo>
                    <a:pt x="185115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  <a:path w="444500" h="226060">
                  <a:moveTo>
                    <a:pt x="444296" y="0"/>
                  </a:moveTo>
                  <a:lnTo>
                    <a:pt x="405091" y="0"/>
                  </a:lnTo>
                  <a:lnTo>
                    <a:pt x="405091" y="92710"/>
                  </a:lnTo>
                  <a:lnTo>
                    <a:pt x="298373" y="92710"/>
                  </a:lnTo>
                  <a:lnTo>
                    <a:pt x="298373" y="0"/>
                  </a:lnTo>
                  <a:lnTo>
                    <a:pt x="259168" y="0"/>
                  </a:lnTo>
                  <a:lnTo>
                    <a:pt x="259168" y="92710"/>
                  </a:lnTo>
                  <a:lnTo>
                    <a:pt x="259168" y="128270"/>
                  </a:lnTo>
                  <a:lnTo>
                    <a:pt x="259168" y="226060"/>
                  </a:lnTo>
                  <a:lnTo>
                    <a:pt x="298373" y="226060"/>
                  </a:lnTo>
                  <a:lnTo>
                    <a:pt x="298373" y="128270"/>
                  </a:lnTo>
                  <a:lnTo>
                    <a:pt x="405091" y="128270"/>
                  </a:lnTo>
                  <a:lnTo>
                    <a:pt x="405091" y="226060"/>
                  </a:lnTo>
                  <a:lnTo>
                    <a:pt x="444296" y="226060"/>
                  </a:lnTo>
                  <a:lnTo>
                    <a:pt x="444296" y="128270"/>
                  </a:lnTo>
                  <a:lnTo>
                    <a:pt x="444296" y="92710"/>
                  </a:lnTo>
                  <a:lnTo>
                    <a:pt x="4442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4" name="object 214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4973974" y="5350392"/>
              <a:ext cx="239584" cy="237940"/>
            </a:xfrm>
            <a:prstGeom prst="rect">
              <a:avLst/>
            </a:prstGeom>
          </p:spPr>
        </p:pic>
        <p:sp>
          <p:nvSpPr>
            <p:cNvPr id="215" name="object 215"/>
            <p:cNvSpPr/>
            <p:nvPr/>
          </p:nvSpPr>
          <p:spPr>
            <a:xfrm>
              <a:off x="5273430" y="5245850"/>
              <a:ext cx="194310" cy="351790"/>
            </a:xfrm>
            <a:custGeom>
              <a:avLst/>
              <a:gdLst/>
              <a:ahLst/>
              <a:cxnLst/>
              <a:rect l="l" t="t" r="r" b="b"/>
              <a:pathLst>
                <a:path w="194310" h="351789">
                  <a:moveTo>
                    <a:pt x="52270" y="0"/>
                  </a:moveTo>
                  <a:lnTo>
                    <a:pt x="19601" y="12523"/>
                  </a:lnTo>
                  <a:lnTo>
                    <a:pt x="24719" y="24127"/>
                  </a:lnTo>
                  <a:lnTo>
                    <a:pt x="31372" y="34438"/>
                  </a:lnTo>
                  <a:lnTo>
                    <a:pt x="72072" y="61800"/>
                  </a:lnTo>
                  <a:lnTo>
                    <a:pt x="98551" y="65338"/>
                  </a:lnTo>
                  <a:lnTo>
                    <a:pt x="112245" y="64454"/>
                  </a:lnTo>
                  <a:lnTo>
                    <a:pt x="157538" y="43453"/>
                  </a:lnTo>
                  <a:lnTo>
                    <a:pt x="166862" y="32669"/>
                  </a:lnTo>
                  <a:lnTo>
                    <a:pt x="98551" y="32669"/>
                  </a:lnTo>
                  <a:lnTo>
                    <a:pt x="81977" y="30627"/>
                  </a:lnTo>
                  <a:lnTo>
                    <a:pt x="68740" y="24501"/>
                  </a:lnTo>
                  <a:lnTo>
                    <a:pt x="58838" y="14292"/>
                  </a:lnTo>
                  <a:lnTo>
                    <a:pt x="52270" y="0"/>
                  </a:lnTo>
                  <a:close/>
                </a:path>
                <a:path w="194310" h="351789">
                  <a:moveTo>
                    <a:pt x="144833" y="0"/>
                  </a:moveTo>
                  <a:lnTo>
                    <a:pt x="138264" y="14292"/>
                  </a:lnTo>
                  <a:lnTo>
                    <a:pt x="128359" y="24501"/>
                  </a:lnTo>
                  <a:lnTo>
                    <a:pt x="115121" y="30627"/>
                  </a:lnTo>
                  <a:lnTo>
                    <a:pt x="98551" y="32669"/>
                  </a:lnTo>
                  <a:lnTo>
                    <a:pt x="166862" y="32669"/>
                  </a:lnTo>
                  <a:lnTo>
                    <a:pt x="172374" y="24127"/>
                  </a:lnTo>
                  <a:lnTo>
                    <a:pt x="177502" y="12523"/>
                  </a:lnTo>
                  <a:lnTo>
                    <a:pt x="144833" y="0"/>
                  </a:lnTo>
                  <a:close/>
                </a:path>
                <a:path w="194310" h="351789">
                  <a:moveTo>
                    <a:pt x="39202" y="109986"/>
                  </a:moveTo>
                  <a:lnTo>
                    <a:pt x="0" y="109986"/>
                  </a:lnTo>
                  <a:lnTo>
                    <a:pt x="0" y="351737"/>
                  </a:lnTo>
                  <a:lnTo>
                    <a:pt x="85902" y="259175"/>
                  </a:lnTo>
                  <a:lnTo>
                    <a:pt x="39202" y="259175"/>
                  </a:lnTo>
                  <a:lnTo>
                    <a:pt x="39202" y="109986"/>
                  </a:lnTo>
                  <a:close/>
                </a:path>
                <a:path w="194310" h="351789">
                  <a:moveTo>
                    <a:pt x="193837" y="185114"/>
                  </a:moveTo>
                  <a:lnTo>
                    <a:pt x="154634" y="185114"/>
                  </a:lnTo>
                  <a:lnTo>
                    <a:pt x="154634" y="335947"/>
                  </a:lnTo>
                  <a:lnTo>
                    <a:pt x="193837" y="335947"/>
                  </a:lnTo>
                  <a:lnTo>
                    <a:pt x="193837" y="185114"/>
                  </a:lnTo>
                  <a:close/>
                </a:path>
                <a:path w="194310" h="351789">
                  <a:moveTo>
                    <a:pt x="193837" y="92562"/>
                  </a:moveTo>
                  <a:lnTo>
                    <a:pt x="39202" y="259175"/>
                  </a:lnTo>
                  <a:lnTo>
                    <a:pt x="85902" y="259175"/>
                  </a:lnTo>
                  <a:lnTo>
                    <a:pt x="154634" y="185114"/>
                  </a:lnTo>
                  <a:lnTo>
                    <a:pt x="193837" y="185114"/>
                  </a:lnTo>
                  <a:lnTo>
                    <a:pt x="193837" y="925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6" name="object 216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5668162" y="5355826"/>
              <a:ext cx="174235" cy="225961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5902291" y="5355826"/>
              <a:ext cx="231951" cy="225961"/>
            </a:xfrm>
            <a:prstGeom prst="rect">
              <a:avLst/>
            </a:prstGeom>
          </p:spPr>
        </p:pic>
        <p:sp>
          <p:nvSpPr>
            <p:cNvPr id="218" name="object 218"/>
            <p:cNvSpPr/>
            <p:nvPr/>
          </p:nvSpPr>
          <p:spPr>
            <a:xfrm>
              <a:off x="6208280" y="5355735"/>
              <a:ext cx="133985" cy="226060"/>
            </a:xfrm>
            <a:custGeom>
              <a:avLst/>
              <a:gdLst/>
              <a:ahLst/>
              <a:cxnLst/>
              <a:rect l="l" t="t" r="r" b="b"/>
              <a:pathLst>
                <a:path w="133985" h="226060">
                  <a:moveTo>
                    <a:pt x="13393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35560"/>
                  </a:lnTo>
                  <a:lnTo>
                    <a:pt x="133934" y="35560"/>
                  </a:lnTo>
                  <a:lnTo>
                    <a:pt x="1339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9" name="object 219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6367272" y="5350392"/>
              <a:ext cx="239584" cy="237940"/>
            </a:xfrm>
            <a:prstGeom prst="rect">
              <a:avLst/>
            </a:prstGeom>
          </p:spPr>
        </p:pic>
        <p:sp>
          <p:nvSpPr>
            <p:cNvPr id="220" name="object 220"/>
            <p:cNvSpPr/>
            <p:nvPr/>
          </p:nvSpPr>
          <p:spPr>
            <a:xfrm>
              <a:off x="6631882" y="5355837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5">
                  <a:moveTo>
                    <a:pt x="210171" y="0"/>
                  </a:moveTo>
                  <a:lnTo>
                    <a:pt x="51181" y="0"/>
                  </a:lnTo>
                  <a:lnTo>
                    <a:pt x="51181" y="100729"/>
                  </a:lnTo>
                  <a:lnTo>
                    <a:pt x="50602" y="119782"/>
                  </a:lnTo>
                  <a:lnTo>
                    <a:pt x="41925" y="160612"/>
                  </a:lnTo>
                  <a:lnTo>
                    <a:pt x="13234" y="187986"/>
                  </a:lnTo>
                  <a:lnTo>
                    <a:pt x="0" y="190025"/>
                  </a:lnTo>
                  <a:lnTo>
                    <a:pt x="0" y="285844"/>
                  </a:lnTo>
                  <a:lnTo>
                    <a:pt x="35936" y="285844"/>
                  </a:lnTo>
                  <a:lnTo>
                    <a:pt x="35936" y="225961"/>
                  </a:lnTo>
                  <a:lnTo>
                    <a:pt x="243929" y="225961"/>
                  </a:lnTo>
                  <a:lnTo>
                    <a:pt x="243929" y="190025"/>
                  </a:lnTo>
                  <a:lnTo>
                    <a:pt x="63160" y="190025"/>
                  </a:lnTo>
                  <a:lnTo>
                    <a:pt x="75069" y="176720"/>
                  </a:lnTo>
                  <a:lnTo>
                    <a:pt x="83577" y="160759"/>
                  </a:lnTo>
                  <a:lnTo>
                    <a:pt x="88682" y="142143"/>
                  </a:lnTo>
                  <a:lnTo>
                    <a:pt x="90384" y="120875"/>
                  </a:lnTo>
                  <a:lnTo>
                    <a:pt x="90384" y="35925"/>
                  </a:lnTo>
                  <a:lnTo>
                    <a:pt x="210171" y="35925"/>
                  </a:lnTo>
                  <a:lnTo>
                    <a:pt x="210171" y="0"/>
                  </a:lnTo>
                  <a:close/>
                </a:path>
                <a:path w="244475" h="286385">
                  <a:moveTo>
                    <a:pt x="243929" y="225961"/>
                  </a:moveTo>
                  <a:lnTo>
                    <a:pt x="207993" y="225961"/>
                  </a:lnTo>
                  <a:lnTo>
                    <a:pt x="207993" y="285844"/>
                  </a:lnTo>
                  <a:lnTo>
                    <a:pt x="243929" y="285844"/>
                  </a:lnTo>
                  <a:lnTo>
                    <a:pt x="243929" y="225961"/>
                  </a:lnTo>
                  <a:close/>
                </a:path>
                <a:path w="244475" h="286385">
                  <a:moveTo>
                    <a:pt x="21017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71" y="190025"/>
                  </a:lnTo>
                  <a:lnTo>
                    <a:pt x="210171" y="35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1" name="object 221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917192" y="5355826"/>
              <a:ext cx="231961" cy="225961"/>
            </a:xfrm>
            <a:prstGeom prst="rect">
              <a:avLst/>
            </a:prstGeom>
          </p:spPr>
        </p:pic>
        <p:sp>
          <p:nvSpPr>
            <p:cNvPr id="222" name="object 222"/>
            <p:cNvSpPr/>
            <p:nvPr/>
          </p:nvSpPr>
          <p:spPr>
            <a:xfrm>
              <a:off x="7199236" y="5528428"/>
              <a:ext cx="80645" cy="136525"/>
            </a:xfrm>
            <a:custGeom>
              <a:avLst/>
              <a:gdLst/>
              <a:ahLst/>
              <a:cxnLst/>
              <a:rect l="l" t="t" r="r" b="b"/>
              <a:pathLst>
                <a:path w="80645" h="136525">
                  <a:moveTo>
                    <a:pt x="44647" y="0"/>
                  </a:moveTo>
                  <a:lnTo>
                    <a:pt x="0" y="125776"/>
                  </a:lnTo>
                  <a:lnTo>
                    <a:pt x="25590" y="136121"/>
                  </a:lnTo>
                  <a:lnTo>
                    <a:pt x="80583" y="13067"/>
                  </a:lnTo>
                  <a:lnTo>
                    <a:pt x="446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3" name="object 223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429956" y="6003764"/>
              <a:ext cx="192748" cy="237940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668441" y="6003764"/>
              <a:ext cx="239584" cy="237940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953741" y="6003764"/>
              <a:ext cx="184036" cy="237929"/>
            </a:xfrm>
            <a:prstGeom prst="rect">
              <a:avLst/>
            </a:prstGeom>
          </p:spPr>
        </p:pic>
        <p:sp>
          <p:nvSpPr>
            <p:cNvPr id="226" name="object 226"/>
            <p:cNvSpPr/>
            <p:nvPr/>
          </p:nvSpPr>
          <p:spPr>
            <a:xfrm>
              <a:off x="2162834" y="6009209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5">
                  <a:moveTo>
                    <a:pt x="210171" y="0"/>
                  </a:moveTo>
                  <a:lnTo>
                    <a:pt x="51181" y="0"/>
                  </a:lnTo>
                  <a:lnTo>
                    <a:pt x="51181" y="100729"/>
                  </a:lnTo>
                  <a:lnTo>
                    <a:pt x="50602" y="119782"/>
                  </a:lnTo>
                  <a:lnTo>
                    <a:pt x="41925" y="160612"/>
                  </a:lnTo>
                  <a:lnTo>
                    <a:pt x="13234" y="187986"/>
                  </a:lnTo>
                  <a:lnTo>
                    <a:pt x="0" y="190025"/>
                  </a:lnTo>
                  <a:lnTo>
                    <a:pt x="0" y="285844"/>
                  </a:lnTo>
                  <a:lnTo>
                    <a:pt x="35936" y="285844"/>
                  </a:lnTo>
                  <a:lnTo>
                    <a:pt x="35936" y="225961"/>
                  </a:lnTo>
                  <a:lnTo>
                    <a:pt x="243929" y="225961"/>
                  </a:lnTo>
                  <a:lnTo>
                    <a:pt x="243929" y="190025"/>
                  </a:lnTo>
                  <a:lnTo>
                    <a:pt x="63160" y="190025"/>
                  </a:lnTo>
                  <a:lnTo>
                    <a:pt x="75069" y="176720"/>
                  </a:lnTo>
                  <a:lnTo>
                    <a:pt x="83577" y="160759"/>
                  </a:lnTo>
                  <a:lnTo>
                    <a:pt x="88682" y="142143"/>
                  </a:lnTo>
                  <a:lnTo>
                    <a:pt x="90384" y="120875"/>
                  </a:lnTo>
                  <a:lnTo>
                    <a:pt x="90384" y="35925"/>
                  </a:lnTo>
                  <a:lnTo>
                    <a:pt x="210171" y="35925"/>
                  </a:lnTo>
                  <a:lnTo>
                    <a:pt x="210171" y="0"/>
                  </a:lnTo>
                  <a:close/>
                </a:path>
                <a:path w="244475" h="286385">
                  <a:moveTo>
                    <a:pt x="243929" y="225961"/>
                  </a:moveTo>
                  <a:lnTo>
                    <a:pt x="207993" y="225961"/>
                  </a:lnTo>
                  <a:lnTo>
                    <a:pt x="207993" y="285844"/>
                  </a:lnTo>
                  <a:lnTo>
                    <a:pt x="243929" y="285844"/>
                  </a:lnTo>
                  <a:lnTo>
                    <a:pt x="243929" y="225961"/>
                  </a:lnTo>
                  <a:close/>
                </a:path>
                <a:path w="244475" h="286385">
                  <a:moveTo>
                    <a:pt x="21017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71" y="190025"/>
                  </a:lnTo>
                  <a:lnTo>
                    <a:pt x="210171" y="35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2433978" y="6003764"/>
              <a:ext cx="226516" cy="237929"/>
            </a:xfrm>
            <a:prstGeom prst="rect">
              <a:avLst/>
            </a:prstGeom>
          </p:spPr>
        </p:pic>
        <p:sp>
          <p:nvSpPr>
            <p:cNvPr id="228" name="object 228"/>
            <p:cNvSpPr/>
            <p:nvPr/>
          </p:nvSpPr>
          <p:spPr>
            <a:xfrm>
              <a:off x="2734526" y="5991777"/>
              <a:ext cx="1337945" cy="370840"/>
            </a:xfrm>
            <a:custGeom>
              <a:avLst/>
              <a:gdLst/>
              <a:ahLst/>
              <a:cxnLst/>
              <a:rect l="l" t="t" r="r" b="b"/>
              <a:pathLst>
                <a:path w="1337945" h="370839">
                  <a:moveTo>
                    <a:pt x="185127" y="17335"/>
                  </a:moveTo>
                  <a:lnTo>
                    <a:pt x="145923" y="17335"/>
                  </a:lnTo>
                  <a:lnTo>
                    <a:pt x="145923" y="110045"/>
                  </a:lnTo>
                  <a:lnTo>
                    <a:pt x="39204" y="110045"/>
                  </a:lnTo>
                  <a:lnTo>
                    <a:pt x="39204" y="17335"/>
                  </a:lnTo>
                  <a:lnTo>
                    <a:pt x="0" y="17335"/>
                  </a:lnTo>
                  <a:lnTo>
                    <a:pt x="0" y="110045"/>
                  </a:lnTo>
                  <a:lnTo>
                    <a:pt x="0" y="145605"/>
                  </a:lnTo>
                  <a:lnTo>
                    <a:pt x="0" y="243395"/>
                  </a:lnTo>
                  <a:lnTo>
                    <a:pt x="39204" y="243395"/>
                  </a:lnTo>
                  <a:lnTo>
                    <a:pt x="39204" y="145605"/>
                  </a:lnTo>
                  <a:lnTo>
                    <a:pt x="145923" y="145605"/>
                  </a:lnTo>
                  <a:lnTo>
                    <a:pt x="145923" y="243395"/>
                  </a:lnTo>
                  <a:lnTo>
                    <a:pt x="185127" y="243395"/>
                  </a:lnTo>
                  <a:lnTo>
                    <a:pt x="185127" y="145605"/>
                  </a:lnTo>
                  <a:lnTo>
                    <a:pt x="185127" y="110045"/>
                  </a:lnTo>
                  <a:lnTo>
                    <a:pt x="185127" y="17335"/>
                  </a:lnTo>
                  <a:close/>
                </a:path>
                <a:path w="1337945" h="370839">
                  <a:moveTo>
                    <a:pt x="453009" y="0"/>
                  </a:moveTo>
                  <a:lnTo>
                    <a:pt x="298386" y="166611"/>
                  </a:lnTo>
                  <a:lnTo>
                    <a:pt x="298386" y="17424"/>
                  </a:lnTo>
                  <a:lnTo>
                    <a:pt x="259181" y="17424"/>
                  </a:lnTo>
                  <a:lnTo>
                    <a:pt x="259181" y="259181"/>
                  </a:lnTo>
                  <a:lnTo>
                    <a:pt x="413816" y="92570"/>
                  </a:lnTo>
                  <a:lnTo>
                    <a:pt x="413816" y="243395"/>
                  </a:lnTo>
                  <a:lnTo>
                    <a:pt x="453009" y="243395"/>
                  </a:lnTo>
                  <a:lnTo>
                    <a:pt x="453009" y="0"/>
                  </a:lnTo>
                  <a:close/>
                </a:path>
                <a:path w="1337945" h="370839">
                  <a:moveTo>
                    <a:pt x="720890" y="0"/>
                  </a:moveTo>
                  <a:lnTo>
                    <a:pt x="566254" y="166611"/>
                  </a:lnTo>
                  <a:lnTo>
                    <a:pt x="566254" y="17424"/>
                  </a:lnTo>
                  <a:lnTo>
                    <a:pt x="527050" y="17424"/>
                  </a:lnTo>
                  <a:lnTo>
                    <a:pt x="527050" y="259181"/>
                  </a:lnTo>
                  <a:lnTo>
                    <a:pt x="681685" y="92570"/>
                  </a:lnTo>
                  <a:lnTo>
                    <a:pt x="681685" y="243395"/>
                  </a:lnTo>
                  <a:lnTo>
                    <a:pt x="720890" y="243395"/>
                  </a:lnTo>
                  <a:lnTo>
                    <a:pt x="720890" y="0"/>
                  </a:lnTo>
                  <a:close/>
                </a:path>
                <a:path w="1337945" h="370839">
                  <a:moveTo>
                    <a:pt x="1069886" y="17805"/>
                  </a:moveTo>
                  <a:lnTo>
                    <a:pt x="889114" y="17805"/>
                  </a:lnTo>
                  <a:lnTo>
                    <a:pt x="889114" y="53365"/>
                  </a:lnTo>
                  <a:lnTo>
                    <a:pt x="959904" y="53365"/>
                  </a:lnTo>
                  <a:lnTo>
                    <a:pt x="959904" y="243865"/>
                  </a:lnTo>
                  <a:lnTo>
                    <a:pt x="999109" y="243865"/>
                  </a:lnTo>
                  <a:lnTo>
                    <a:pt x="999109" y="53365"/>
                  </a:lnTo>
                  <a:lnTo>
                    <a:pt x="1069886" y="53365"/>
                  </a:lnTo>
                  <a:lnTo>
                    <a:pt x="1069886" y="17805"/>
                  </a:lnTo>
                  <a:close/>
                </a:path>
                <a:path w="1337945" h="370839">
                  <a:moveTo>
                    <a:pt x="1337767" y="131775"/>
                  </a:moveTo>
                  <a:lnTo>
                    <a:pt x="1330350" y="86525"/>
                  </a:lnTo>
                  <a:lnTo>
                    <a:pt x="1308100" y="47663"/>
                  </a:lnTo>
                  <a:lnTo>
                    <a:pt x="1297495" y="37414"/>
                  </a:lnTo>
                  <a:lnTo>
                    <a:pt x="1297495" y="131775"/>
                  </a:lnTo>
                  <a:lnTo>
                    <a:pt x="1296250" y="148234"/>
                  </a:lnTo>
                  <a:lnTo>
                    <a:pt x="1296225" y="148539"/>
                  </a:lnTo>
                  <a:lnTo>
                    <a:pt x="1292479" y="163842"/>
                  </a:lnTo>
                  <a:lnTo>
                    <a:pt x="1292453" y="163982"/>
                  </a:lnTo>
                  <a:lnTo>
                    <a:pt x="1266444" y="201460"/>
                  </a:lnTo>
                  <a:lnTo>
                    <a:pt x="1223975" y="215087"/>
                  </a:lnTo>
                  <a:lnTo>
                    <a:pt x="1207897" y="213575"/>
                  </a:lnTo>
                  <a:lnTo>
                    <a:pt x="1169250" y="190868"/>
                  </a:lnTo>
                  <a:lnTo>
                    <a:pt x="1149680" y="148539"/>
                  </a:lnTo>
                  <a:lnTo>
                    <a:pt x="1148295" y="131241"/>
                  </a:lnTo>
                  <a:lnTo>
                    <a:pt x="1149692" y="113195"/>
                  </a:lnTo>
                  <a:lnTo>
                    <a:pt x="1171155" y="69710"/>
                  </a:lnTo>
                  <a:lnTo>
                    <a:pt x="1206779" y="49022"/>
                  </a:lnTo>
                  <a:lnTo>
                    <a:pt x="1223429" y="46837"/>
                  </a:lnTo>
                  <a:lnTo>
                    <a:pt x="1237691" y="48272"/>
                  </a:lnTo>
                  <a:lnTo>
                    <a:pt x="1275168" y="69710"/>
                  </a:lnTo>
                  <a:lnTo>
                    <a:pt x="1291844" y="96532"/>
                  </a:lnTo>
                  <a:lnTo>
                    <a:pt x="1291907" y="96659"/>
                  </a:lnTo>
                  <a:lnTo>
                    <a:pt x="1296022" y="112890"/>
                  </a:lnTo>
                  <a:lnTo>
                    <a:pt x="1296098" y="113195"/>
                  </a:lnTo>
                  <a:lnTo>
                    <a:pt x="1297444" y="131241"/>
                  </a:lnTo>
                  <a:lnTo>
                    <a:pt x="1297495" y="131775"/>
                  </a:lnTo>
                  <a:lnTo>
                    <a:pt x="1297495" y="37414"/>
                  </a:lnTo>
                  <a:lnTo>
                    <a:pt x="1291958" y="32054"/>
                  </a:lnTo>
                  <a:lnTo>
                    <a:pt x="1273187" y="20916"/>
                  </a:lnTo>
                  <a:lnTo>
                    <a:pt x="1252067" y="14312"/>
                  </a:lnTo>
                  <a:lnTo>
                    <a:pt x="1252702" y="14312"/>
                  </a:lnTo>
                  <a:lnTo>
                    <a:pt x="1227785" y="11988"/>
                  </a:lnTo>
                  <a:lnTo>
                    <a:pt x="1205191" y="14312"/>
                  </a:lnTo>
                  <a:lnTo>
                    <a:pt x="1184783" y="21247"/>
                  </a:lnTo>
                  <a:lnTo>
                    <a:pt x="1166533" y="32816"/>
                  </a:lnTo>
                  <a:lnTo>
                    <a:pt x="1150467" y="49022"/>
                  </a:lnTo>
                  <a:lnTo>
                    <a:pt x="1150467" y="17437"/>
                  </a:lnTo>
                  <a:lnTo>
                    <a:pt x="1111262" y="17437"/>
                  </a:lnTo>
                  <a:lnTo>
                    <a:pt x="1111262" y="370814"/>
                  </a:lnTo>
                  <a:lnTo>
                    <a:pt x="1150467" y="370814"/>
                  </a:lnTo>
                  <a:lnTo>
                    <a:pt x="1150467" y="211823"/>
                  </a:lnTo>
                  <a:lnTo>
                    <a:pt x="1166431" y="228498"/>
                  </a:lnTo>
                  <a:lnTo>
                    <a:pt x="1184910" y="240411"/>
                  </a:lnTo>
                  <a:lnTo>
                    <a:pt x="1205915" y="247548"/>
                  </a:lnTo>
                  <a:lnTo>
                    <a:pt x="1229436" y="249936"/>
                  </a:lnTo>
                  <a:lnTo>
                    <a:pt x="1252943" y="247777"/>
                  </a:lnTo>
                  <a:lnTo>
                    <a:pt x="1292415" y="230492"/>
                  </a:lnTo>
                  <a:lnTo>
                    <a:pt x="1321244" y="197167"/>
                  </a:lnTo>
                  <a:lnTo>
                    <a:pt x="1335938" y="155384"/>
                  </a:lnTo>
                  <a:lnTo>
                    <a:pt x="1337767" y="1317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9" name="object 229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4118042" y="6003764"/>
              <a:ext cx="216160" cy="237929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4394096" y="6009199"/>
              <a:ext cx="174235" cy="225961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614047" y="6003764"/>
              <a:ext cx="239584" cy="237940"/>
            </a:xfrm>
            <a:prstGeom prst="rect">
              <a:avLst/>
            </a:prstGeom>
          </p:spPr>
        </p:pic>
        <p:sp>
          <p:nvSpPr>
            <p:cNvPr id="232" name="object 232"/>
            <p:cNvSpPr/>
            <p:nvPr/>
          </p:nvSpPr>
          <p:spPr>
            <a:xfrm>
              <a:off x="4878667" y="6009112"/>
              <a:ext cx="544830" cy="226060"/>
            </a:xfrm>
            <a:custGeom>
              <a:avLst/>
              <a:gdLst/>
              <a:ahLst/>
              <a:cxnLst/>
              <a:rect l="l" t="t" r="r" b="b"/>
              <a:pathLst>
                <a:path w="544829" h="226060">
                  <a:moveTo>
                    <a:pt x="320154" y="226060"/>
                  </a:moveTo>
                  <a:lnTo>
                    <a:pt x="212344" y="104635"/>
                  </a:lnTo>
                  <a:lnTo>
                    <a:pt x="310349" y="88"/>
                  </a:lnTo>
                  <a:lnTo>
                    <a:pt x="264617" y="88"/>
                  </a:lnTo>
                  <a:lnTo>
                    <a:pt x="179679" y="92659"/>
                  </a:lnTo>
                  <a:lnTo>
                    <a:pt x="179679" y="88"/>
                  </a:lnTo>
                  <a:lnTo>
                    <a:pt x="140474" y="88"/>
                  </a:lnTo>
                  <a:lnTo>
                    <a:pt x="140474" y="92659"/>
                  </a:lnTo>
                  <a:lnTo>
                    <a:pt x="55537" y="88"/>
                  </a:lnTo>
                  <a:lnTo>
                    <a:pt x="9791" y="88"/>
                  </a:lnTo>
                  <a:lnTo>
                    <a:pt x="107797" y="104635"/>
                  </a:lnTo>
                  <a:lnTo>
                    <a:pt x="0" y="226060"/>
                  </a:lnTo>
                  <a:lnTo>
                    <a:pt x="48996" y="226060"/>
                  </a:lnTo>
                  <a:lnTo>
                    <a:pt x="132854" y="130771"/>
                  </a:lnTo>
                  <a:lnTo>
                    <a:pt x="140474" y="138391"/>
                  </a:lnTo>
                  <a:lnTo>
                    <a:pt x="140474" y="226060"/>
                  </a:lnTo>
                  <a:lnTo>
                    <a:pt x="179679" y="226060"/>
                  </a:lnTo>
                  <a:lnTo>
                    <a:pt x="179679" y="138391"/>
                  </a:lnTo>
                  <a:lnTo>
                    <a:pt x="187299" y="130771"/>
                  </a:lnTo>
                  <a:lnTo>
                    <a:pt x="271132" y="226060"/>
                  </a:lnTo>
                  <a:lnTo>
                    <a:pt x="320154" y="226060"/>
                  </a:lnTo>
                  <a:close/>
                </a:path>
                <a:path w="544829" h="226060">
                  <a:moveTo>
                    <a:pt x="544474" y="0"/>
                  </a:moveTo>
                  <a:lnTo>
                    <a:pt x="505269" y="0"/>
                  </a:lnTo>
                  <a:lnTo>
                    <a:pt x="505269" y="92710"/>
                  </a:lnTo>
                  <a:lnTo>
                    <a:pt x="398551" y="92710"/>
                  </a:lnTo>
                  <a:lnTo>
                    <a:pt x="398551" y="0"/>
                  </a:lnTo>
                  <a:lnTo>
                    <a:pt x="359346" y="0"/>
                  </a:lnTo>
                  <a:lnTo>
                    <a:pt x="359346" y="92710"/>
                  </a:lnTo>
                  <a:lnTo>
                    <a:pt x="359346" y="128270"/>
                  </a:lnTo>
                  <a:lnTo>
                    <a:pt x="359346" y="226060"/>
                  </a:lnTo>
                  <a:lnTo>
                    <a:pt x="398551" y="226060"/>
                  </a:lnTo>
                  <a:lnTo>
                    <a:pt x="398551" y="128270"/>
                  </a:lnTo>
                  <a:lnTo>
                    <a:pt x="505269" y="128270"/>
                  </a:lnTo>
                  <a:lnTo>
                    <a:pt x="505269" y="226060"/>
                  </a:lnTo>
                  <a:lnTo>
                    <a:pt x="544474" y="226060"/>
                  </a:lnTo>
                  <a:lnTo>
                    <a:pt x="544474" y="128270"/>
                  </a:lnTo>
                  <a:lnTo>
                    <a:pt x="544474" y="92710"/>
                  </a:lnTo>
                  <a:lnTo>
                    <a:pt x="5444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3" name="object 23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5483037" y="6003764"/>
              <a:ext cx="239584" cy="237940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5768327" y="6003764"/>
              <a:ext cx="192748" cy="237940"/>
            </a:xfrm>
            <a:prstGeom prst="rect">
              <a:avLst/>
            </a:prstGeom>
          </p:spPr>
        </p:pic>
        <p:sp>
          <p:nvSpPr>
            <p:cNvPr id="235" name="object 235"/>
            <p:cNvSpPr/>
            <p:nvPr/>
          </p:nvSpPr>
          <p:spPr>
            <a:xfrm>
              <a:off x="1411452" y="5991777"/>
              <a:ext cx="5123815" cy="1024255"/>
            </a:xfrm>
            <a:custGeom>
              <a:avLst/>
              <a:gdLst/>
              <a:ahLst/>
              <a:cxnLst/>
              <a:rect l="l" t="t" r="r" b="b"/>
              <a:pathLst>
                <a:path w="5123815" h="1024254">
                  <a:moveTo>
                    <a:pt x="241744" y="670826"/>
                  </a:moveTo>
                  <a:lnTo>
                    <a:pt x="198183" y="670826"/>
                  </a:lnTo>
                  <a:lnTo>
                    <a:pt x="124688" y="832535"/>
                  </a:lnTo>
                  <a:lnTo>
                    <a:pt x="44640" y="670826"/>
                  </a:lnTo>
                  <a:lnTo>
                    <a:pt x="0" y="670826"/>
                  </a:lnTo>
                  <a:lnTo>
                    <a:pt x="103987" y="875550"/>
                  </a:lnTo>
                  <a:lnTo>
                    <a:pt x="31026" y="1024191"/>
                  </a:lnTo>
                  <a:lnTo>
                    <a:pt x="74587" y="1024191"/>
                  </a:lnTo>
                  <a:lnTo>
                    <a:pt x="241744" y="670826"/>
                  </a:lnTo>
                  <a:close/>
                </a:path>
                <a:path w="5123815" h="1024254">
                  <a:moveTo>
                    <a:pt x="4757610" y="17805"/>
                  </a:moveTo>
                  <a:lnTo>
                    <a:pt x="4576838" y="17805"/>
                  </a:lnTo>
                  <a:lnTo>
                    <a:pt x="4576838" y="53365"/>
                  </a:lnTo>
                  <a:lnTo>
                    <a:pt x="4647628" y="53365"/>
                  </a:lnTo>
                  <a:lnTo>
                    <a:pt x="4647628" y="243865"/>
                  </a:lnTo>
                  <a:lnTo>
                    <a:pt x="4686820" y="243865"/>
                  </a:lnTo>
                  <a:lnTo>
                    <a:pt x="4686820" y="53365"/>
                  </a:lnTo>
                  <a:lnTo>
                    <a:pt x="4757610" y="53365"/>
                  </a:lnTo>
                  <a:lnTo>
                    <a:pt x="4757610" y="17805"/>
                  </a:lnTo>
                  <a:close/>
                </a:path>
                <a:path w="5123815" h="1024254">
                  <a:moveTo>
                    <a:pt x="4992827" y="0"/>
                  </a:moveTo>
                  <a:lnTo>
                    <a:pt x="4838192" y="166611"/>
                  </a:lnTo>
                  <a:lnTo>
                    <a:pt x="4838192" y="17424"/>
                  </a:lnTo>
                  <a:lnTo>
                    <a:pt x="4798987" y="17424"/>
                  </a:lnTo>
                  <a:lnTo>
                    <a:pt x="4798987" y="259181"/>
                  </a:lnTo>
                  <a:lnTo>
                    <a:pt x="4953622" y="92570"/>
                  </a:lnTo>
                  <a:lnTo>
                    <a:pt x="4953622" y="243395"/>
                  </a:lnTo>
                  <a:lnTo>
                    <a:pt x="4992827" y="243395"/>
                  </a:lnTo>
                  <a:lnTo>
                    <a:pt x="4992827" y="0"/>
                  </a:lnTo>
                  <a:close/>
                </a:path>
                <a:path w="5123815" h="1024254">
                  <a:moveTo>
                    <a:pt x="5123497" y="203111"/>
                  </a:moveTo>
                  <a:lnTo>
                    <a:pt x="5087556" y="190042"/>
                  </a:lnTo>
                  <a:lnTo>
                    <a:pt x="5042916" y="315810"/>
                  </a:lnTo>
                  <a:lnTo>
                    <a:pt x="5068506" y="326161"/>
                  </a:lnTo>
                  <a:lnTo>
                    <a:pt x="5123497" y="2031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6" name="object 236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1680419" y="6657147"/>
              <a:ext cx="192748" cy="237940"/>
            </a:xfrm>
            <a:prstGeom prst="rect">
              <a:avLst/>
            </a:prstGeom>
          </p:spPr>
        </p:pic>
        <p:sp>
          <p:nvSpPr>
            <p:cNvPr id="237" name="object 237"/>
            <p:cNvSpPr/>
            <p:nvPr/>
          </p:nvSpPr>
          <p:spPr>
            <a:xfrm>
              <a:off x="1933061" y="6645169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8" name="object 238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2168269" y="6662592"/>
              <a:ext cx="203637" cy="227050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2431800" y="6657158"/>
              <a:ext cx="216160" cy="237929"/>
            </a:xfrm>
            <a:prstGeom prst="rect">
              <a:avLst/>
            </a:prstGeom>
          </p:spPr>
        </p:pic>
        <p:sp>
          <p:nvSpPr>
            <p:cNvPr id="240" name="object 240"/>
            <p:cNvSpPr/>
            <p:nvPr/>
          </p:nvSpPr>
          <p:spPr>
            <a:xfrm>
              <a:off x="2707843" y="6507409"/>
              <a:ext cx="1147445" cy="397510"/>
            </a:xfrm>
            <a:custGeom>
              <a:avLst/>
              <a:gdLst/>
              <a:ahLst/>
              <a:cxnLst/>
              <a:rect l="l" t="t" r="r" b="b"/>
              <a:pathLst>
                <a:path w="1147445" h="397509">
                  <a:moveTo>
                    <a:pt x="185115" y="155092"/>
                  </a:moveTo>
                  <a:lnTo>
                    <a:pt x="145923" y="155092"/>
                  </a:lnTo>
                  <a:lnTo>
                    <a:pt x="145923" y="247802"/>
                  </a:lnTo>
                  <a:lnTo>
                    <a:pt x="39192" y="247802"/>
                  </a:lnTo>
                  <a:lnTo>
                    <a:pt x="39192" y="155092"/>
                  </a:lnTo>
                  <a:lnTo>
                    <a:pt x="0" y="155092"/>
                  </a:lnTo>
                  <a:lnTo>
                    <a:pt x="0" y="247802"/>
                  </a:lnTo>
                  <a:lnTo>
                    <a:pt x="0" y="283362"/>
                  </a:lnTo>
                  <a:lnTo>
                    <a:pt x="0" y="381152"/>
                  </a:lnTo>
                  <a:lnTo>
                    <a:pt x="39192" y="381152"/>
                  </a:lnTo>
                  <a:lnTo>
                    <a:pt x="39192" y="283362"/>
                  </a:lnTo>
                  <a:lnTo>
                    <a:pt x="145923" y="283362"/>
                  </a:lnTo>
                  <a:lnTo>
                    <a:pt x="145923" y="381152"/>
                  </a:lnTo>
                  <a:lnTo>
                    <a:pt x="185115" y="381152"/>
                  </a:lnTo>
                  <a:lnTo>
                    <a:pt x="185115" y="283362"/>
                  </a:lnTo>
                  <a:lnTo>
                    <a:pt x="185115" y="247802"/>
                  </a:lnTo>
                  <a:lnTo>
                    <a:pt x="185115" y="155092"/>
                  </a:lnTo>
                  <a:close/>
                </a:path>
                <a:path w="1147445" h="397509">
                  <a:moveTo>
                    <a:pt x="453009" y="137769"/>
                  </a:moveTo>
                  <a:lnTo>
                    <a:pt x="298373" y="304380"/>
                  </a:lnTo>
                  <a:lnTo>
                    <a:pt x="298373" y="155194"/>
                  </a:lnTo>
                  <a:lnTo>
                    <a:pt x="259168" y="155194"/>
                  </a:lnTo>
                  <a:lnTo>
                    <a:pt x="259168" y="396938"/>
                  </a:lnTo>
                  <a:lnTo>
                    <a:pt x="413804" y="230327"/>
                  </a:lnTo>
                  <a:lnTo>
                    <a:pt x="413804" y="381152"/>
                  </a:lnTo>
                  <a:lnTo>
                    <a:pt x="453009" y="381152"/>
                  </a:lnTo>
                  <a:lnTo>
                    <a:pt x="453009" y="137769"/>
                  </a:lnTo>
                  <a:close/>
                </a:path>
                <a:path w="1147445" h="397509">
                  <a:moveTo>
                    <a:pt x="720890" y="137769"/>
                  </a:moveTo>
                  <a:lnTo>
                    <a:pt x="566254" y="304380"/>
                  </a:lnTo>
                  <a:lnTo>
                    <a:pt x="566254" y="155194"/>
                  </a:lnTo>
                  <a:lnTo>
                    <a:pt x="527050" y="155194"/>
                  </a:lnTo>
                  <a:lnTo>
                    <a:pt x="527050" y="396938"/>
                  </a:lnTo>
                  <a:lnTo>
                    <a:pt x="681685" y="230327"/>
                  </a:lnTo>
                  <a:lnTo>
                    <a:pt x="681685" y="381152"/>
                  </a:lnTo>
                  <a:lnTo>
                    <a:pt x="720890" y="381152"/>
                  </a:lnTo>
                  <a:lnTo>
                    <a:pt x="720890" y="137769"/>
                  </a:lnTo>
                  <a:close/>
                </a:path>
                <a:path w="1147445" h="397509">
                  <a:moveTo>
                    <a:pt x="1147203" y="268986"/>
                  </a:moveTo>
                  <a:lnTo>
                    <a:pt x="1145108" y="244690"/>
                  </a:lnTo>
                  <a:lnTo>
                    <a:pt x="1138834" y="222427"/>
                  </a:lnTo>
                  <a:lnTo>
                    <a:pt x="1128356" y="202209"/>
                  </a:lnTo>
                  <a:lnTo>
                    <a:pt x="1114145" y="184581"/>
                  </a:lnTo>
                  <a:lnTo>
                    <a:pt x="1113713" y="184035"/>
                  </a:lnTo>
                  <a:lnTo>
                    <a:pt x="1106906" y="178308"/>
                  </a:lnTo>
                  <a:lnTo>
                    <a:pt x="1106906" y="268986"/>
                  </a:lnTo>
                  <a:lnTo>
                    <a:pt x="1105433" y="287528"/>
                  </a:lnTo>
                  <a:lnTo>
                    <a:pt x="1083500" y="330517"/>
                  </a:lnTo>
                  <a:lnTo>
                    <a:pt x="1043165" y="351447"/>
                  </a:lnTo>
                  <a:lnTo>
                    <a:pt x="1027404" y="352831"/>
                  </a:lnTo>
                  <a:lnTo>
                    <a:pt x="1011656" y="351447"/>
                  </a:lnTo>
                  <a:lnTo>
                    <a:pt x="971321" y="330517"/>
                  </a:lnTo>
                  <a:lnTo>
                    <a:pt x="949375" y="287528"/>
                  </a:lnTo>
                  <a:lnTo>
                    <a:pt x="947915" y="268986"/>
                  </a:lnTo>
                  <a:lnTo>
                    <a:pt x="949363" y="250418"/>
                  </a:lnTo>
                  <a:lnTo>
                    <a:pt x="971054" y="207175"/>
                  </a:lnTo>
                  <a:lnTo>
                    <a:pt x="1011428" y="185991"/>
                  </a:lnTo>
                  <a:lnTo>
                    <a:pt x="1027404" y="184581"/>
                  </a:lnTo>
                  <a:lnTo>
                    <a:pt x="1043444" y="185991"/>
                  </a:lnTo>
                  <a:lnTo>
                    <a:pt x="1083767" y="206921"/>
                  </a:lnTo>
                  <a:lnTo>
                    <a:pt x="1105458" y="250202"/>
                  </a:lnTo>
                  <a:lnTo>
                    <a:pt x="1106906" y="268986"/>
                  </a:lnTo>
                  <a:lnTo>
                    <a:pt x="1106906" y="178308"/>
                  </a:lnTo>
                  <a:lnTo>
                    <a:pt x="1095895" y="169037"/>
                  </a:lnTo>
                  <a:lnTo>
                    <a:pt x="1075944" y="158318"/>
                  </a:lnTo>
                  <a:lnTo>
                    <a:pt x="1053833" y="151892"/>
                  </a:lnTo>
                  <a:lnTo>
                    <a:pt x="1029589" y="149745"/>
                  </a:lnTo>
                  <a:lnTo>
                    <a:pt x="1002804" y="152323"/>
                  </a:lnTo>
                  <a:lnTo>
                    <a:pt x="980173" y="160083"/>
                  </a:lnTo>
                  <a:lnTo>
                    <a:pt x="961694" y="173012"/>
                  </a:lnTo>
                  <a:lnTo>
                    <a:pt x="947381" y="191109"/>
                  </a:lnTo>
                  <a:lnTo>
                    <a:pt x="946277" y="191109"/>
                  </a:lnTo>
                  <a:lnTo>
                    <a:pt x="954493" y="145745"/>
                  </a:lnTo>
                  <a:lnTo>
                    <a:pt x="974928" y="106527"/>
                  </a:lnTo>
                  <a:lnTo>
                    <a:pt x="1011428" y="76974"/>
                  </a:lnTo>
                  <a:lnTo>
                    <a:pt x="1063701" y="61899"/>
                  </a:lnTo>
                  <a:lnTo>
                    <a:pt x="1065517" y="61531"/>
                  </a:lnTo>
                  <a:lnTo>
                    <a:pt x="1073162" y="59563"/>
                  </a:lnTo>
                  <a:lnTo>
                    <a:pt x="1112113" y="40411"/>
                  </a:lnTo>
                  <a:lnTo>
                    <a:pt x="1136040" y="9677"/>
                  </a:lnTo>
                  <a:lnTo>
                    <a:pt x="1139571" y="0"/>
                  </a:lnTo>
                  <a:lnTo>
                    <a:pt x="1096010" y="0"/>
                  </a:lnTo>
                  <a:lnTo>
                    <a:pt x="1093470" y="6896"/>
                  </a:lnTo>
                  <a:lnTo>
                    <a:pt x="1088936" y="12623"/>
                  </a:lnTo>
                  <a:lnTo>
                    <a:pt x="1049362" y="29222"/>
                  </a:lnTo>
                  <a:lnTo>
                    <a:pt x="1033665" y="32600"/>
                  </a:lnTo>
                  <a:lnTo>
                    <a:pt x="1029665" y="33502"/>
                  </a:lnTo>
                  <a:lnTo>
                    <a:pt x="1025677" y="34582"/>
                  </a:lnTo>
                  <a:lnTo>
                    <a:pt x="1011529" y="38036"/>
                  </a:lnTo>
                  <a:lnTo>
                    <a:pt x="1007440" y="39293"/>
                  </a:lnTo>
                  <a:lnTo>
                    <a:pt x="1001623" y="41846"/>
                  </a:lnTo>
                  <a:lnTo>
                    <a:pt x="998093" y="43294"/>
                  </a:lnTo>
                  <a:lnTo>
                    <a:pt x="989749" y="46558"/>
                  </a:lnTo>
                  <a:lnTo>
                    <a:pt x="985837" y="48374"/>
                  </a:lnTo>
                  <a:lnTo>
                    <a:pt x="943762" y="84810"/>
                  </a:lnTo>
                  <a:lnTo>
                    <a:pt x="923683" y="125247"/>
                  </a:lnTo>
                  <a:lnTo>
                    <a:pt x="911644" y="177927"/>
                  </a:lnTo>
                  <a:lnTo>
                    <a:pt x="907618" y="242849"/>
                  </a:lnTo>
                  <a:lnTo>
                    <a:pt x="910005" y="280758"/>
                  </a:lnTo>
                  <a:lnTo>
                    <a:pt x="929068" y="339026"/>
                  </a:lnTo>
                  <a:lnTo>
                    <a:pt x="962037" y="371754"/>
                  </a:lnTo>
                  <a:lnTo>
                    <a:pt x="1000963" y="385914"/>
                  </a:lnTo>
                  <a:lnTo>
                    <a:pt x="1023594" y="387680"/>
                  </a:lnTo>
                  <a:lnTo>
                    <a:pt x="1049794" y="385572"/>
                  </a:lnTo>
                  <a:lnTo>
                    <a:pt x="1094447" y="368693"/>
                  </a:lnTo>
                  <a:lnTo>
                    <a:pt x="1127899" y="335965"/>
                  </a:lnTo>
                  <a:lnTo>
                    <a:pt x="1145057" y="293484"/>
                  </a:lnTo>
                  <a:lnTo>
                    <a:pt x="1147203" y="2689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1" name="object 241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3900771" y="6657147"/>
              <a:ext cx="239584" cy="237940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4167569" y="6662592"/>
              <a:ext cx="203637" cy="227050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1014501" y="6645179"/>
              <a:ext cx="3750945" cy="1437640"/>
            </a:xfrm>
            <a:custGeom>
              <a:avLst/>
              <a:gdLst/>
              <a:ahLst/>
              <a:cxnLst/>
              <a:rect l="l" t="t" r="r" b="b"/>
              <a:pathLst>
                <a:path w="3750945" h="1437640">
                  <a:moveTo>
                    <a:pt x="214541" y="1334719"/>
                  </a:moveTo>
                  <a:lnTo>
                    <a:pt x="204901" y="1291793"/>
                  </a:lnTo>
                  <a:lnTo>
                    <a:pt x="175818" y="1256398"/>
                  </a:lnTo>
                  <a:lnTo>
                    <a:pt x="174256" y="1255560"/>
                  </a:lnTo>
                  <a:lnTo>
                    <a:pt x="174256" y="1333639"/>
                  </a:lnTo>
                  <a:lnTo>
                    <a:pt x="172758" y="1349019"/>
                  </a:lnTo>
                  <a:lnTo>
                    <a:pt x="150291" y="1383728"/>
                  </a:lnTo>
                  <a:lnTo>
                    <a:pt x="107111" y="1398028"/>
                  </a:lnTo>
                  <a:lnTo>
                    <a:pt x="86588" y="1398981"/>
                  </a:lnTo>
                  <a:lnTo>
                    <a:pt x="40309" y="1398981"/>
                  </a:lnTo>
                  <a:lnTo>
                    <a:pt x="40309" y="1269377"/>
                  </a:lnTo>
                  <a:lnTo>
                    <a:pt x="81686" y="1269377"/>
                  </a:lnTo>
                  <a:lnTo>
                    <a:pt x="132016" y="1275511"/>
                  </a:lnTo>
                  <a:lnTo>
                    <a:pt x="166497" y="1302054"/>
                  </a:lnTo>
                  <a:lnTo>
                    <a:pt x="174256" y="1333639"/>
                  </a:lnTo>
                  <a:lnTo>
                    <a:pt x="174256" y="1255560"/>
                  </a:lnTo>
                  <a:lnTo>
                    <a:pt x="161709" y="1248714"/>
                  </a:lnTo>
                  <a:lnTo>
                    <a:pt x="145389" y="1243241"/>
                  </a:lnTo>
                  <a:lnTo>
                    <a:pt x="156692" y="1233449"/>
                  </a:lnTo>
                  <a:lnTo>
                    <a:pt x="161112" y="1229601"/>
                  </a:lnTo>
                  <a:lnTo>
                    <a:pt x="172339" y="1213167"/>
                  </a:lnTo>
                  <a:lnTo>
                    <a:pt x="179082" y="1193939"/>
                  </a:lnTo>
                  <a:lnTo>
                    <a:pt x="181216" y="1173022"/>
                  </a:lnTo>
                  <a:lnTo>
                    <a:pt x="181330" y="1171917"/>
                  </a:lnTo>
                  <a:lnTo>
                    <a:pt x="179285" y="1148448"/>
                  </a:lnTo>
                  <a:lnTo>
                    <a:pt x="173164" y="1128090"/>
                  </a:lnTo>
                  <a:lnTo>
                    <a:pt x="163741" y="1112215"/>
                  </a:lnTo>
                  <a:lnTo>
                    <a:pt x="163639" y="1112037"/>
                  </a:lnTo>
                  <a:lnTo>
                    <a:pt x="162953" y="1110881"/>
                  </a:lnTo>
                  <a:lnTo>
                    <a:pt x="148666" y="1096784"/>
                  </a:lnTo>
                  <a:lnTo>
                    <a:pt x="142125" y="1092708"/>
                  </a:lnTo>
                  <a:lnTo>
                    <a:pt x="142125" y="1173022"/>
                  </a:lnTo>
                  <a:lnTo>
                    <a:pt x="141782" y="1180680"/>
                  </a:lnTo>
                  <a:lnTo>
                    <a:pt x="118071" y="1222756"/>
                  </a:lnTo>
                  <a:lnTo>
                    <a:pt x="76238" y="1233449"/>
                  </a:lnTo>
                  <a:lnTo>
                    <a:pt x="40309" y="1233449"/>
                  </a:lnTo>
                  <a:lnTo>
                    <a:pt x="40309" y="1112037"/>
                  </a:lnTo>
                  <a:lnTo>
                    <a:pt x="75869" y="1112037"/>
                  </a:lnTo>
                  <a:lnTo>
                    <a:pt x="115443" y="1121664"/>
                  </a:lnTo>
                  <a:lnTo>
                    <a:pt x="140487" y="1157300"/>
                  </a:lnTo>
                  <a:lnTo>
                    <a:pt x="142125" y="1173022"/>
                  </a:lnTo>
                  <a:lnTo>
                    <a:pt x="142125" y="1092708"/>
                  </a:lnTo>
                  <a:lnTo>
                    <a:pt x="132626" y="1086777"/>
                  </a:lnTo>
                  <a:lnTo>
                    <a:pt x="113398" y="1079627"/>
                  </a:lnTo>
                  <a:lnTo>
                    <a:pt x="90970" y="1075347"/>
                  </a:lnTo>
                  <a:lnTo>
                    <a:pt x="65354" y="1073912"/>
                  </a:lnTo>
                  <a:lnTo>
                    <a:pt x="0" y="1073912"/>
                  </a:lnTo>
                  <a:lnTo>
                    <a:pt x="0" y="1437093"/>
                  </a:lnTo>
                  <a:lnTo>
                    <a:pt x="90385" y="1437093"/>
                  </a:lnTo>
                  <a:lnTo>
                    <a:pt x="140487" y="1431099"/>
                  </a:lnTo>
                  <a:lnTo>
                    <a:pt x="177520" y="1413141"/>
                  </a:lnTo>
                  <a:lnTo>
                    <a:pt x="191643" y="1398981"/>
                  </a:lnTo>
                  <a:lnTo>
                    <a:pt x="192011" y="1398574"/>
                  </a:lnTo>
                  <a:lnTo>
                    <a:pt x="211886" y="1358277"/>
                  </a:lnTo>
                  <a:lnTo>
                    <a:pt x="213880" y="1346733"/>
                  </a:lnTo>
                  <a:lnTo>
                    <a:pt x="214541" y="1334719"/>
                  </a:lnTo>
                  <a:close/>
                </a:path>
                <a:path w="3750945" h="1437640">
                  <a:moveTo>
                    <a:pt x="3624580" y="0"/>
                  </a:moveTo>
                  <a:lnTo>
                    <a:pt x="3469944" y="166611"/>
                  </a:lnTo>
                  <a:lnTo>
                    <a:pt x="3469944" y="17424"/>
                  </a:lnTo>
                  <a:lnTo>
                    <a:pt x="3430740" y="17424"/>
                  </a:lnTo>
                  <a:lnTo>
                    <a:pt x="3430740" y="259168"/>
                  </a:lnTo>
                  <a:lnTo>
                    <a:pt x="3585375" y="92557"/>
                  </a:lnTo>
                  <a:lnTo>
                    <a:pt x="3585375" y="243382"/>
                  </a:lnTo>
                  <a:lnTo>
                    <a:pt x="3624580" y="243382"/>
                  </a:lnTo>
                  <a:lnTo>
                    <a:pt x="3624580" y="0"/>
                  </a:lnTo>
                  <a:close/>
                </a:path>
                <a:path w="3750945" h="1437640">
                  <a:moveTo>
                    <a:pt x="3750881" y="214337"/>
                  </a:moveTo>
                  <a:lnTo>
                    <a:pt x="3748151" y="207987"/>
                  </a:lnTo>
                  <a:lnTo>
                    <a:pt x="3737267" y="197104"/>
                  </a:lnTo>
                  <a:lnTo>
                    <a:pt x="3730917" y="194373"/>
                  </a:lnTo>
                  <a:lnTo>
                    <a:pt x="3716401" y="194373"/>
                  </a:lnTo>
                  <a:lnTo>
                    <a:pt x="3710051" y="197104"/>
                  </a:lnTo>
                  <a:lnTo>
                    <a:pt x="3699154" y="207987"/>
                  </a:lnTo>
                  <a:lnTo>
                    <a:pt x="3696436" y="214337"/>
                  </a:lnTo>
                  <a:lnTo>
                    <a:pt x="3696436" y="228866"/>
                  </a:lnTo>
                  <a:lnTo>
                    <a:pt x="3699154" y="235204"/>
                  </a:lnTo>
                  <a:lnTo>
                    <a:pt x="3704602" y="240665"/>
                  </a:lnTo>
                  <a:lnTo>
                    <a:pt x="3710051" y="246100"/>
                  </a:lnTo>
                  <a:lnTo>
                    <a:pt x="3716401" y="248818"/>
                  </a:lnTo>
                  <a:lnTo>
                    <a:pt x="3730917" y="248818"/>
                  </a:lnTo>
                  <a:lnTo>
                    <a:pt x="3737267" y="246100"/>
                  </a:lnTo>
                  <a:lnTo>
                    <a:pt x="3748151" y="235204"/>
                  </a:lnTo>
                  <a:lnTo>
                    <a:pt x="3750881" y="228866"/>
                  </a:lnTo>
                  <a:lnTo>
                    <a:pt x="3750881" y="2143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4" name="object 24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1420155" y="7856305"/>
              <a:ext cx="190570" cy="225961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1936328" y="7856305"/>
              <a:ext cx="190570" cy="225961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635772" y="7850850"/>
              <a:ext cx="226516" cy="237940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2151934" y="7850850"/>
              <a:ext cx="239584" cy="237950"/>
            </a:xfrm>
            <a:prstGeom prst="rect">
              <a:avLst/>
            </a:prstGeom>
          </p:spPr>
        </p:pic>
        <p:sp>
          <p:nvSpPr>
            <p:cNvPr id="248" name="object 248"/>
            <p:cNvSpPr/>
            <p:nvPr/>
          </p:nvSpPr>
          <p:spPr>
            <a:xfrm>
              <a:off x="2451379" y="7746320"/>
              <a:ext cx="579755" cy="351790"/>
            </a:xfrm>
            <a:custGeom>
              <a:avLst/>
              <a:gdLst/>
              <a:ahLst/>
              <a:cxnLst/>
              <a:rect l="l" t="t" r="r" b="b"/>
              <a:pathLst>
                <a:path w="579755" h="351790">
                  <a:moveTo>
                    <a:pt x="177507" y="12522"/>
                  </a:moveTo>
                  <a:lnTo>
                    <a:pt x="144843" y="0"/>
                  </a:lnTo>
                  <a:lnTo>
                    <a:pt x="138264" y="14300"/>
                  </a:lnTo>
                  <a:lnTo>
                    <a:pt x="128371" y="24511"/>
                  </a:lnTo>
                  <a:lnTo>
                    <a:pt x="115125" y="30632"/>
                  </a:lnTo>
                  <a:lnTo>
                    <a:pt x="98552" y="32677"/>
                  </a:lnTo>
                  <a:lnTo>
                    <a:pt x="81978" y="30632"/>
                  </a:lnTo>
                  <a:lnTo>
                    <a:pt x="68745" y="24511"/>
                  </a:lnTo>
                  <a:lnTo>
                    <a:pt x="58839" y="14300"/>
                  </a:lnTo>
                  <a:lnTo>
                    <a:pt x="52273" y="0"/>
                  </a:lnTo>
                  <a:lnTo>
                    <a:pt x="19608" y="12522"/>
                  </a:lnTo>
                  <a:lnTo>
                    <a:pt x="49276" y="51181"/>
                  </a:lnTo>
                  <a:lnTo>
                    <a:pt x="98552" y="65328"/>
                  </a:lnTo>
                  <a:lnTo>
                    <a:pt x="112255" y="64452"/>
                  </a:lnTo>
                  <a:lnTo>
                    <a:pt x="157543" y="43459"/>
                  </a:lnTo>
                  <a:lnTo>
                    <a:pt x="172377" y="24130"/>
                  </a:lnTo>
                  <a:lnTo>
                    <a:pt x="177507" y="12522"/>
                  </a:lnTo>
                  <a:close/>
                </a:path>
                <a:path w="579755" h="351790">
                  <a:moveTo>
                    <a:pt x="193840" y="92570"/>
                  </a:moveTo>
                  <a:lnTo>
                    <a:pt x="39204" y="259181"/>
                  </a:lnTo>
                  <a:lnTo>
                    <a:pt x="39204" y="109994"/>
                  </a:lnTo>
                  <a:lnTo>
                    <a:pt x="0" y="109994"/>
                  </a:lnTo>
                  <a:lnTo>
                    <a:pt x="0" y="351739"/>
                  </a:lnTo>
                  <a:lnTo>
                    <a:pt x="85915" y="259181"/>
                  </a:lnTo>
                  <a:lnTo>
                    <a:pt x="154635" y="185127"/>
                  </a:lnTo>
                  <a:lnTo>
                    <a:pt x="154635" y="335953"/>
                  </a:lnTo>
                  <a:lnTo>
                    <a:pt x="193840" y="335953"/>
                  </a:lnTo>
                  <a:lnTo>
                    <a:pt x="193840" y="185127"/>
                  </a:lnTo>
                  <a:lnTo>
                    <a:pt x="193840" y="92570"/>
                  </a:lnTo>
                  <a:close/>
                </a:path>
                <a:path w="579755" h="351790">
                  <a:moveTo>
                    <a:pt x="372414" y="199834"/>
                  </a:moveTo>
                  <a:lnTo>
                    <a:pt x="252641" y="199834"/>
                  </a:lnTo>
                  <a:lnTo>
                    <a:pt x="252641" y="240131"/>
                  </a:lnTo>
                  <a:lnTo>
                    <a:pt x="372414" y="240131"/>
                  </a:lnTo>
                  <a:lnTo>
                    <a:pt x="372414" y="199834"/>
                  </a:lnTo>
                  <a:close/>
                </a:path>
                <a:path w="579755" h="351790">
                  <a:moveTo>
                    <a:pt x="579323" y="110363"/>
                  </a:moveTo>
                  <a:lnTo>
                    <a:pt x="398551" y="110363"/>
                  </a:lnTo>
                  <a:lnTo>
                    <a:pt x="398551" y="145923"/>
                  </a:lnTo>
                  <a:lnTo>
                    <a:pt x="469328" y="145923"/>
                  </a:lnTo>
                  <a:lnTo>
                    <a:pt x="469328" y="336423"/>
                  </a:lnTo>
                  <a:lnTo>
                    <a:pt x="508533" y="336423"/>
                  </a:lnTo>
                  <a:lnTo>
                    <a:pt x="508533" y="145923"/>
                  </a:lnTo>
                  <a:lnTo>
                    <a:pt x="579323" y="145923"/>
                  </a:lnTo>
                  <a:lnTo>
                    <a:pt x="579323" y="1103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9" name="object 249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3057927" y="7850850"/>
              <a:ext cx="239584" cy="237950"/>
            </a:xfrm>
            <a:prstGeom prst="rect">
              <a:avLst/>
            </a:prstGeom>
          </p:spPr>
        </p:pic>
        <p:sp>
          <p:nvSpPr>
            <p:cNvPr id="250" name="object 250"/>
            <p:cNvSpPr/>
            <p:nvPr/>
          </p:nvSpPr>
          <p:spPr>
            <a:xfrm>
              <a:off x="3458114" y="7838882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39" h="259715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1" name="object 251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3785884" y="7850850"/>
              <a:ext cx="239584" cy="237950"/>
            </a:xfrm>
            <a:prstGeom prst="rect">
              <a:avLst/>
            </a:prstGeom>
          </p:spPr>
        </p:pic>
        <p:sp>
          <p:nvSpPr>
            <p:cNvPr id="252" name="object 252"/>
            <p:cNvSpPr/>
            <p:nvPr/>
          </p:nvSpPr>
          <p:spPr>
            <a:xfrm>
              <a:off x="4059206" y="7838882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39" h="259715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3" name="object 253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4386976" y="7850860"/>
              <a:ext cx="216160" cy="237940"/>
            </a:xfrm>
            <a:prstGeom prst="rect">
              <a:avLst/>
            </a:prstGeom>
          </p:spPr>
        </p:pic>
        <p:sp>
          <p:nvSpPr>
            <p:cNvPr id="254" name="object 254"/>
            <p:cNvSpPr/>
            <p:nvPr/>
          </p:nvSpPr>
          <p:spPr>
            <a:xfrm>
              <a:off x="4663021" y="7856213"/>
              <a:ext cx="407670" cy="226695"/>
            </a:xfrm>
            <a:custGeom>
              <a:avLst/>
              <a:gdLst/>
              <a:ahLst/>
              <a:cxnLst/>
              <a:rect l="l" t="t" r="r" b="b"/>
              <a:pathLst>
                <a:path w="407670" h="226695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  <a:path w="407670" h="226695">
                  <a:moveTo>
                    <a:pt x="407263" y="469"/>
                  </a:moveTo>
                  <a:lnTo>
                    <a:pt x="226504" y="469"/>
                  </a:lnTo>
                  <a:lnTo>
                    <a:pt x="226504" y="36029"/>
                  </a:lnTo>
                  <a:lnTo>
                    <a:pt x="297281" y="36029"/>
                  </a:lnTo>
                  <a:lnTo>
                    <a:pt x="297281" y="226529"/>
                  </a:lnTo>
                  <a:lnTo>
                    <a:pt x="336486" y="226529"/>
                  </a:lnTo>
                  <a:lnTo>
                    <a:pt x="336486" y="36029"/>
                  </a:lnTo>
                  <a:lnTo>
                    <a:pt x="407263" y="36029"/>
                  </a:lnTo>
                  <a:lnTo>
                    <a:pt x="407263" y="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5" name="object 255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5224374" y="7850860"/>
              <a:ext cx="184580" cy="237940"/>
            </a:xfrm>
            <a:prstGeom prst="rect">
              <a:avLst/>
            </a:prstGeom>
          </p:spPr>
        </p:pic>
        <p:sp>
          <p:nvSpPr>
            <p:cNvPr id="256" name="object 256"/>
            <p:cNvSpPr/>
            <p:nvPr/>
          </p:nvSpPr>
          <p:spPr>
            <a:xfrm>
              <a:off x="5436171" y="7856683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7" name="object 257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5644163" y="7850850"/>
              <a:ext cx="239584" cy="237950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990566" y="8504253"/>
              <a:ext cx="192748" cy="237940"/>
            </a:xfrm>
            <a:prstGeom prst="rect">
              <a:avLst/>
            </a:prstGeom>
          </p:spPr>
        </p:pic>
        <p:sp>
          <p:nvSpPr>
            <p:cNvPr id="259" name="object 259"/>
            <p:cNvSpPr/>
            <p:nvPr/>
          </p:nvSpPr>
          <p:spPr>
            <a:xfrm>
              <a:off x="1210526" y="8510072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0" name="object 260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418522" y="8504253"/>
              <a:ext cx="226516" cy="237929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686409" y="8509688"/>
              <a:ext cx="203637" cy="2270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1949930" y="8504253"/>
              <a:ext cx="239584" cy="237940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2362085" y="8504253"/>
              <a:ext cx="192748" cy="237940"/>
            </a:xfrm>
            <a:prstGeom prst="rect">
              <a:avLst/>
            </a:prstGeom>
          </p:spPr>
        </p:pic>
        <p:sp>
          <p:nvSpPr>
            <p:cNvPr id="264" name="object 264"/>
            <p:cNvSpPr/>
            <p:nvPr/>
          </p:nvSpPr>
          <p:spPr>
            <a:xfrm>
              <a:off x="2582037" y="8510072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2790040" y="8504253"/>
              <a:ext cx="226516" cy="237929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3090595" y="8509590"/>
              <a:ext cx="468630" cy="286385"/>
            </a:xfrm>
            <a:custGeom>
              <a:avLst/>
              <a:gdLst/>
              <a:ahLst/>
              <a:cxnLst/>
              <a:rect l="l" t="t" r="r" b="b"/>
              <a:pathLst>
                <a:path w="468629" h="286384">
                  <a:moveTo>
                    <a:pt x="185115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  <a:path w="468629" h="286384">
                  <a:moveTo>
                    <a:pt x="468249" y="190144"/>
                  </a:moveTo>
                  <a:lnTo>
                    <a:pt x="434492" y="190144"/>
                  </a:lnTo>
                  <a:lnTo>
                    <a:pt x="434492" y="36042"/>
                  </a:lnTo>
                  <a:lnTo>
                    <a:pt x="434492" y="114"/>
                  </a:lnTo>
                  <a:lnTo>
                    <a:pt x="395287" y="114"/>
                  </a:lnTo>
                  <a:lnTo>
                    <a:pt x="395287" y="36042"/>
                  </a:lnTo>
                  <a:lnTo>
                    <a:pt x="395287" y="190144"/>
                  </a:lnTo>
                  <a:lnTo>
                    <a:pt x="287477" y="190144"/>
                  </a:lnTo>
                  <a:lnTo>
                    <a:pt x="299389" y="176834"/>
                  </a:lnTo>
                  <a:lnTo>
                    <a:pt x="307898" y="160870"/>
                  </a:lnTo>
                  <a:lnTo>
                    <a:pt x="313004" y="142252"/>
                  </a:lnTo>
                  <a:lnTo>
                    <a:pt x="314706" y="120992"/>
                  </a:lnTo>
                  <a:lnTo>
                    <a:pt x="314706" y="36042"/>
                  </a:lnTo>
                  <a:lnTo>
                    <a:pt x="395287" y="36042"/>
                  </a:lnTo>
                  <a:lnTo>
                    <a:pt x="395287" y="114"/>
                  </a:lnTo>
                  <a:lnTo>
                    <a:pt x="275501" y="114"/>
                  </a:lnTo>
                  <a:lnTo>
                    <a:pt x="275501" y="100850"/>
                  </a:lnTo>
                  <a:lnTo>
                    <a:pt x="274929" y="119900"/>
                  </a:lnTo>
                  <a:lnTo>
                    <a:pt x="266242" y="160731"/>
                  </a:lnTo>
                  <a:lnTo>
                    <a:pt x="237553" y="188099"/>
                  </a:lnTo>
                  <a:lnTo>
                    <a:pt x="224320" y="190144"/>
                  </a:lnTo>
                  <a:lnTo>
                    <a:pt x="224320" y="285965"/>
                  </a:lnTo>
                  <a:lnTo>
                    <a:pt x="260261" y="285965"/>
                  </a:lnTo>
                  <a:lnTo>
                    <a:pt x="260261" y="226072"/>
                  </a:lnTo>
                  <a:lnTo>
                    <a:pt x="432320" y="226072"/>
                  </a:lnTo>
                  <a:lnTo>
                    <a:pt x="432320" y="285965"/>
                  </a:lnTo>
                  <a:lnTo>
                    <a:pt x="468249" y="285965"/>
                  </a:lnTo>
                  <a:lnTo>
                    <a:pt x="468249" y="226072"/>
                  </a:lnTo>
                  <a:lnTo>
                    <a:pt x="468249" y="19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7" name="object 267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3586068" y="8504253"/>
              <a:ext cx="226516" cy="237929"/>
            </a:xfrm>
            <a:prstGeom prst="rect">
              <a:avLst/>
            </a:prstGeom>
          </p:spPr>
        </p:pic>
        <p:sp>
          <p:nvSpPr>
            <p:cNvPr id="268" name="object 268"/>
            <p:cNvSpPr/>
            <p:nvPr/>
          </p:nvSpPr>
          <p:spPr>
            <a:xfrm>
              <a:off x="3886619" y="8504243"/>
              <a:ext cx="434975" cy="359410"/>
            </a:xfrm>
            <a:custGeom>
              <a:avLst/>
              <a:gdLst/>
              <a:ahLst/>
              <a:cxnLst/>
              <a:rect l="l" t="t" r="r" b="b"/>
              <a:pathLst>
                <a:path w="434975" h="359409">
                  <a:moveTo>
                    <a:pt x="226504" y="119799"/>
                  </a:moveTo>
                  <a:lnTo>
                    <a:pt x="219087" y="74536"/>
                  </a:lnTo>
                  <a:lnTo>
                    <a:pt x="196837" y="35674"/>
                  </a:lnTo>
                  <a:lnTo>
                    <a:pt x="186220" y="25425"/>
                  </a:lnTo>
                  <a:lnTo>
                    <a:pt x="186220" y="119799"/>
                  </a:lnTo>
                  <a:lnTo>
                    <a:pt x="184988" y="136245"/>
                  </a:lnTo>
                  <a:lnTo>
                    <a:pt x="166077" y="178879"/>
                  </a:lnTo>
                  <a:lnTo>
                    <a:pt x="128498" y="201587"/>
                  </a:lnTo>
                  <a:lnTo>
                    <a:pt x="112712" y="203098"/>
                  </a:lnTo>
                  <a:lnTo>
                    <a:pt x="96634" y="201587"/>
                  </a:lnTo>
                  <a:lnTo>
                    <a:pt x="57988" y="178879"/>
                  </a:lnTo>
                  <a:lnTo>
                    <a:pt x="38417" y="136550"/>
                  </a:lnTo>
                  <a:lnTo>
                    <a:pt x="38328" y="136245"/>
                  </a:lnTo>
                  <a:lnTo>
                    <a:pt x="37071" y="119799"/>
                  </a:lnTo>
                  <a:lnTo>
                    <a:pt x="37020" y="119253"/>
                  </a:lnTo>
                  <a:lnTo>
                    <a:pt x="38430" y="101206"/>
                  </a:lnTo>
                  <a:lnTo>
                    <a:pt x="38455" y="100901"/>
                  </a:lnTo>
                  <a:lnTo>
                    <a:pt x="42710" y="84670"/>
                  </a:lnTo>
                  <a:lnTo>
                    <a:pt x="42735" y="84543"/>
                  </a:lnTo>
                  <a:lnTo>
                    <a:pt x="71729" y="47713"/>
                  </a:lnTo>
                  <a:lnTo>
                    <a:pt x="95516" y="37033"/>
                  </a:lnTo>
                  <a:lnTo>
                    <a:pt x="97866" y="36283"/>
                  </a:lnTo>
                  <a:lnTo>
                    <a:pt x="112166" y="34848"/>
                  </a:lnTo>
                  <a:lnTo>
                    <a:pt x="126428" y="36283"/>
                  </a:lnTo>
                  <a:lnTo>
                    <a:pt x="139801" y="40576"/>
                  </a:lnTo>
                  <a:lnTo>
                    <a:pt x="152285" y="47713"/>
                  </a:lnTo>
                  <a:lnTo>
                    <a:pt x="163906" y="57721"/>
                  </a:lnTo>
                  <a:lnTo>
                    <a:pt x="173659" y="70180"/>
                  </a:lnTo>
                  <a:lnTo>
                    <a:pt x="180581" y="84543"/>
                  </a:lnTo>
                  <a:lnTo>
                    <a:pt x="180644" y="84670"/>
                  </a:lnTo>
                  <a:lnTo>
                    <a:pt x="184746" y="100901"/>
                  </a:lnTo>
                  <a:lnTo>
                    <a:pt x="184823" y="101206"/>
                  </a:lnTo>
                  <a:lnTo>
                    <a:pt x="186182" y="119253"/>
                  </a:lnTo>
                  <a:lnTo>
                    <a:pt x="186220" y="119799"/>
                  </a:lnTo>
                  <a:lnTo>
                    <a:pt x="186220" y="25425"/>
                  </a:lnTo>
                  <a:lnTo>
                    <a:pt x="180682" y="20066"/>
                  </a:lnTo>
                  <a:lnTo>
                    <a:pt x="161912" y="8928"/>
                  </a:lnTo>
                  <a:lnTo>
                    <a:pt x="140804" y="2324"/>
                  </a:lnTo>
                  <a:lnTo>
                    <a:pt x="141439" y="2324"/>
                  </a:lnTo>
                  <a:lnTo>
                    <a:pt x="116522" y="0"/>
                  </a:lnTo>
                  <a:lnTo>
                    <a:pt x="93929" y="2324"/>
                  </a:lnTo>
                  <a:lnTo>
                    <a:pt x="73507" y="9258"/>
                  </a:lnTo>
                  <a:lnTo>
                    <a:pt x="55270" y="20828"/>
                  </a:lnTo>
                  <a:lnTo>
                    <a:pt x="39204" y="37033"/>
                  </a:lnTo>
                  <a:lnTo>
                    <a:pt x="39204" y="5448"/>
                  </a:lnTo>
                  <a:lnTo>
                    <a:pt x="0" y="5448"/>
                  </a:lnTo>
                  <a:lnTo>
                    <a:pt x="0" y="358825"/>
                  </a:lnTo>
                  <a:lnTo>
                    <a:pt x="39204" y="358825"/>
                  </a:lnTo>
                  <a:lnTo>
                    <a:pt x="39204" y="199834"/>
                  </a:lnTo>
                  <a:lnTo>
                    <a:pt x="55168" y="216509"/>
                  </a:lnTo>
                  <a:lnTo>
                    <a:pt x="73647" y="228422"/>
                  </a:lnTo>
                  <a:lnTo>
                    <a:pt x="94640" y="235559"/>
                  </a:lnTo>
                  <a:lnTo>
                    <a:pt x="118160" y="237947"/>
                  </a:lnTo>
                  <a:lnTo>
                    <a:pt x="141668" y="235788"/>
                  </a:lnTo>
                  <a:lnTo>
                    <a:pt x="162674" y="229311"/>
                  </a:lnTo>
                  <a:lnTo>
                    <a:pt x="181152" y="218503"/>
                  </a:lnTo>
                  <a:lnTo>
                    <a:pt x="197116" y="203377"/>
                  </a:lnTo>
                  <a:lnTo>
                    <a:pt x="197307" y="203098"/>
                  </a:lnTo>
                  <a:lnTo>
                    <a:pt x="209981" y="185178"/>
                  </a:lnTo>
                  <a:lnTo>
                    <a:pt x="219163" y="165188"/>
                  </a:lnTo>
                  <a:lnTo>
                    <a:pt x="224675" y="143395"/>
                  </a:lnTo>
                  <a:lnTo>
                    <a:pt x="226504" y="119799"/>
                  </a:lnTo>
                  <a:close/>
                </a:path>
                <a:path w="434975" h="359409">
                  <a:moveTo>
                    <a:pt x="434505" y="5829"/>
                  </a:moveTo>
                  <a:lnTo>
                    <a:pt x="253733" y="5829"/>
                  </a:lnTo>
                  <a:lnTo>
                    <a:pt x="253733" y="41389"/>
                  </a:lnTo>
                  <a:lnTo>
                    <a:pt x="324510" y="41389"/>
                  </a:lnTo>
                  <a:lnTo>
                    <a:pt x="324510" y="231889"/>
                  </a:lnTo>
                  <a:lnTo>
                    <a:pt x="363715" y="231889"/>
                  </a:lnTo>
                  <a:lnTo>
                    <a:pt x="363715" y="41389"/>
                  </a:lnTo>
                  <a:lnTo>
                    <a:pt x="434505" y="41389"/>
                  </a:lnTo>
                  <a:lnTo>
                    <a:pt x="434505" y="58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9" name="object 269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4348349" y="8504253"/>
              <a:ext cx="239584" cy="237940"/>
            </a:xfrm>
            <a:prstGeom prst="rect">
              <a:avLst/>
            </a:prstGeom>
          </p:spPr>
        </p:pic>
        <p:sp>
          <p:nvSpPr>
            <p:cNvPr id="270" name="object 270"/>
            <p:cNvSpPr/>
            <p:nvPr/>
          </p:nvSpPr>
          <p:spPr>
            <a:xfrm>
              <a:off x="962101" y="4675041"/>
              <a:ext cx="10074275" cy="4076700"/>
            </a:xfrm>
            <a:custGeom>
              <a:avLst/>
              <a:gdLst/>
              <a:ahLst/>
              <a:cxnLst/>
              <a:rect l="l" t="t" r="r" b="b"/>
              <a:pathLst>
                <a:path w="10074275" h="4076700">
                  <a:moveTo>
                    <a:pt x="252349" y="1957539"/>
                  </a:moveTo>
                  <a:lnTo>
                    <a:pt x="0" y="1957539"/>
                  </a:lnTo>
                  <a:lnTo>
                    <a:pt x="0" y="2209889"/>
                  </a:lnTo>
                  <a:lnTo>
                    <a:pt x="252349" y="2209889"/>
                  </a:lnTo>
                  <a:lnTo>
                    <a:pt x="252349" y="1957539"/>
                  </a:lnTo>
                  <a:close/>
                </a:path>
                <a:path w="10074275" h="4076700">
                  <a:moveTo>
                    <a:pt x="252349" y="1308341"/>
                  </a:moveTo>
                  <a:lnTo>
                    <a:pt x="0" y="1308341"/>
                  </a:lnTo>
                  <a:lnTo>
                    <a:pt x="0" y="1560690"/>
                  </a:lnTo>
                  <a:lnTo>
                    <a:pt x="252349" y="1560690"/>
                  </a:lnTo>
                  <a:lnTo>
                    <a:pt x="252349" y="1308341"/>
                  </a:lnTo>
                  <a:close/>
                </a:path>
                <a:path w="10074275" h="4076700">
                  <a:moveTo>
                    <a:pt x="252349" y="659142"/>
                  </a:moveTo>
                  <a:lnTo>
                    <a:pt x="0" y="659142"/>
                  </a:lnTo>
                  <a:lnTo>
                    <a:pt x="0" y="911491"/>
                  </a:lnTo>
                  <a:lnTo>
                    <a:pt x="252349" y="911491"/>
                  </a:lnTo>
                  <a:lnTo>
                    <a:pt x="252349" y="659142"/>
                  </a:lnTo>
                  <a:close/>
                </a:path>
                <a:path w="10074275" h="4076700">
                  <a:moveTo>
                    <a:pt x="252349" y="0"/>
                  </a:moveTo>
                  <a:lnTo>
                    <a:pt x="0" y="0"/>
                  </a:lnTo>
                  <a:lnTo>
                    <a:pt x="0" y="252349"/>
                  </a:lnTo>
                  <a:lnTo>
                    <a:pt x="252349" y="252349"/>
                  </a:lnTo>
                  <a:lnTo>
                    <a:pt x="252349" y="0"/>
                  </a:lnTo>
                  <a:close/>
                </a:path>
                <a:path w="10074275" h="4076700">
                  <a:moveTo>
                    <a:pt x="3953586" y="4060609"/>
                  </a:moveTo>
                  <a:lnTo>
                    <a:pt x="3899141" y="3817226"/>
                  </a:lnTo>
                  <a:lnTo>
                    <a:pt x="3807663" y="4001262"/>
                  </a:lnTo>
                  <a:lnTo>
                    <a:pt x="3714013" y="3817226"/>
                  </a:lnTo>
                  <a:lnTo>
                    <a:pt x="3659568" y="4060609"/>
                  </a:lnTo>
                  <a:lnTo>
                    <a:pt x="3699853" y="4060609"/>
                  </a:lnTo>
                  <a:lnTo>
                    <a:pt x="3728707" y="3920680"/>
                  </a:lnTo>
                  <a:lnTo>
                    <a:pt x="3806571" y="4076408"/>
                  </a:lnTo>
                  <a:lnTo>
                    <a:pt x="3883342" y="3920680"/>
                  </a:lnTo>
                  <a:lnTo>
                    <a:pt x="3913289" y="4060609"/>
                  </a:lnTo>
                  <a:lnTo>
                    <a:pt x="3953586" y="4060609"/>
                  </a:lnTo>
                  <a:close/>
                </a:path>
                <a:path w="10074275" h="4076700">
                  <a:moveTo>
                    <a:pt x="4053763" y="4031577"/>
                  </a:moveTo>
                  <a:lnTo>
                    <a:pt x="4051033" y="4025239"/>
                  </a:lnTo>
                  <a:lnTo>
                    <a:pt x="4040136" y="4014343"/>
                  </a:lnTo>
                  <a:lnTo>
                    <a:pt x="4033786" y="4011625"/>
                  </a:lnTo>
                  <a:lnTo>
                    <a:pt x="4019270" y="4011625"/>
                  </a:lnTo>
                  <a:lnTo>
                    <a:pt x="4012920" y="4014343"/>
                  </a:lnTo>
                  <a:lnTo>
                    <a:pt x="4002024" y="4025239"/>
                  </a:lnTo>
                  <a:lnTo>
                    <a:pt x="3999306" y="4031577"/>
                  </a:lnTo>
                  <a:lnTo>
                    <a:pt x="3999306" y="4046118"/>
                  </a:lnTo>
                  <a:lnTo>
                    <a:pt x="4002024" y="4052443"/>
                  </a:lnTo>
                  <a:lnTo>
                    <a:pt x="4007485" y="4057904"/>
                  </a:lnTo>
                  <a:lnTo>
                    <a:pt x="4012920" y="4063352"/>
                  </a:lnTo>
                  <a:lnTo>
                    <a:pt x="4019270" y="4066057"/>
                  </a:lnTo>
                  <a:lnTo>
                    <a:pt x="4033786" y="4066057"/>
                  </a:lnTo>
                  <a:lnTo>
                    <a:pt x="4040136" y="4063352"/>
                  </a:lnTo>
                  <a:lnTo>
                    <a:pt x="4051033" y="4052443"/>
                  </a:lnTo>
                  <a:lnTo>
                    <a:pt x="4053763" y="4046118"/>
                  </a:lnTo>
                  <a:lnTo>
                    <a:pt x="4053763" y="4031577"/>
                  </a:lnTo>
                  <a:close/>
                </a:path>
                <a:path w="10074275" h="4076700">
                  <a:moveTo>
                    <a:pt x="10073996" y="2575318"/>
                  </a:moveTo>
                  <a:lnTo>
                    <a:pt x="9821647" y="2575318"/>
                  </a:lnTo>
                  <a:lnTo>
                    <a:pt x="9821647" y="2827667"/>
                  </a:lnTo>
                  <a:lnTo>
                    <a:pt x="10073996" y="2827667"/>
                  </a:lnTo>
                  <a:lnTo>
                    <a:pt x="10073996" y="2575318"/>
                  </a:lnTo>
                  <a:close/>
                </a:path>
                <a:path w="10074275" h="4076700">
                  <a:moveTo>
                    <a:pt x="10073996" y="1255991"/>
                  </a:moveTo>
                  <a:lnTo>
                    <a:pt x="9821647" y="1255991"/>
                  </a:lnTo>
                  <a:lnTo>
                    <a:pt x="9821647" y="1508340"/>
                  </a:lnTo>
                  <a:lnTo>
                    <a:pt x="10073996" y="1508340"/>
                  </a:lnTo>
                  <a:lnTo>
                    <a:pt x="10073996" y="1255991"/>
                  </a:lnTo>
                  <a:close/>
                </a:path>
                <a:path w="10074275" h="4076700">
                  <a:moveTo>
                    <a:pt x="10073996" y="606793"/>
                  </a:moveTo>
                  <a:lnTo>
                    <a:pt x="9821647" y="606793"/>
                  </a:lnTo>
                  <a:lnTo>
                    <a:pt x="9821647" y="859142"/>
                  </a:lnTo>
                  <a:lnTo>
                    <a:pt x="10073996" y="859142"/>
                  </a:lnTo>
                  <a:lnTo>
                    <a:pt x="10073996" y="60679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429306" y="198946"/>
              <a:ext cx="16586200" cy="1151890"/>
            </a:xfrm>
            <a:custGeom>
              <a:avLst/>
              <a:gdLst/>
              <a:ahLst/>
              <a:cxnLst/>
              <a:rect l="l" t="t" r="r" b="b"/>
              <a:pathLst>
                <a:path w="16586200" h="1151890">
                  <a:moveTo>
                    <a:pt x="16585882" y="0"/>
                  </a:moveTo>
                  <a:lnTo>
                    <a:pt x="0" y="0"/>
                  </a:lnTo>
                  <a:lnTo>
                    <a:pt x="0" y="1151797"/>
                  </a:lnTo>
                  <a:lnTo>
                    <a:pt x="16585882" y="1151797"/>
                  </a:lnTo>
                  <a:lnTo>
                    <a:pt x="16585882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593242" y="428300"/>
              <a:ext cx="16124555" cy="855980"/>
            </a:xfrm>
            <a:custGeom>
              <a:avLst/>
              <a:gdLst/>
              <a:ahLst/>
              <a:cxnLst/>
              <a:rect l="l" t="t" r="r" b="b"/>
              <a:pathLst>
                <a:path w="16124555" h="855980">
                  <a:moveTo>
                    <a:pt x="380390" y="104101"/>
                  </a:moveTo>
                  <a:lnTo>
                    <a:pt x="285292" y="38011"/>
                  </a:lnTo>
                  <a:lnTo>
                    <a:pt x="142646" y="54660"/>
                  </a:lnTo>
                  <a:lnTo>
                    <a:pt x="0" y="180657"/>
                  </a:lnTo>
                  <a:lnTo>
                    <a:pt x="47548" y="323303"/>
                  </a:lnTo>
                  <a:lnTo>
                    <a:pt x="142646" y="133108"/>
                  </a:lnTo>
                  <a:lnTo>
                    <a:pt x="267220" y="133108"/>
                  </a:lnTo>
                  <a:lnTo>
                    <a:pt x="270548" y="275755"/>
                  </a:lnTo>
                  <a:lnTo>
                    <a:pt x="0" y="513499"/>
                  </a:lnTo>
                  <a:lnTo>
                    <a:pt x="0" y="673265"/>
                  </a:lnTo>
                  <a:lnTo>
                    <a:pt x="366598" y="703694"/>
                  </a:lnTo>
                  <a:lnTo>
                    <a:pt x="380390" y="529183"/>
                  </a:lnTo>
                  <a:lnTo>
                    <a:pt x="142646" y="538695"/>
                  </a:lnTo>
                  <a:lnTo>
                    <a:pt x="346621" y="323303"/>
                  </a:lnTo>
                  <a:lnTo>
                    <a:pt x="380390" y="104101"/>
                  </a:lnTo>
                  <a:close/>
                </a:path>
                <a:path w="16124555" h="855980">
                  <a:moveTo>
                    <a:pt x="662825" y="640956"/>
                  </a:moveTo>
                  <a:lnTo>
                    <a:pt x="553935" y="572477"/>
                  </a:lnTo>
                  <a:lnTo>
                    <a:pt x="472630" y="660920"/>
                  </a:lnTo>
                  <a:lnTo>
                    <a:pt x="564400" y="758875"/>
                  </a:lnTo>
                  <a:lnTo>
                    <a:pt x="662825" y="640956"/>
                  </a:lnTo>
                  <a:close/>
                </a:path>
                <a:path w="16124555" h="855980">
                  <a:moveTo>
                    <a:pt x="1661807" y="678002"/>
                  </a:moveTo>
                  <a:lnTo>
                    <a:pt x="1655864" y="582612"/>
                  </a:lnTo>
                  <a:lnTo>
                    <a:pt x="1650136" y="494868"/>
                  </a:lnTo>
                  <a:lnTo>
                    <a:pt x="1644662" y="414756"/>
                  </a:lnTo>
                  <a:lnTo>
                    <a:pt x="1639417" y="342265"/>
                  </a:lnTo>
                  <a:lnTo>
                    <a:pt x="1634401" y="277406"/>
                  </a:lnTo>
                  <a:lnTo>
                    <a:pt x="1629638" y="220179"/>
                  </a:lnTo>
                  <a:lnTo>
                    <a:pt x="1625104" y="170586"/>
                  </a:lnTo>
                  <a:lnTo>
                    <a:pt x="1620799" y="128612"/>
                  </a:lnTo>
                  <a:lnTo>
                    <a:pt x="1612912" y="67576"/>
                  </a:lnTo>
                  <a:lnTo>
                    <a:pt x="1602854" y="33235"/>
                  </a:lnTo>
                  <a:lnTo>
                    <a:pt x="1410284" y="33235"/>
                  </a:lnTo>
                  <a:lnTo>
                    <a:pt x="1440713" y="366077"/>
                  </a:lnTo>
                  <a:lnTo>
                    <a:pt x="1155420" y="380339"/>
                  </a:lnTo>
                  <a:lnTo>
                    <a:pt x="1126896" y="47498"/>
                  </a:lnTo>
                  <a:lnTo>
                    <a:pt x="1003261" y="47498"/>
                  </a:lnTo>
                  <a:lnTo>
                    <a:pt x="1028941" y="713181"/>
                  </a:lnTo>
                  <a:lnTo>
                    <a:pt x="1169212" y="692251"/>
                  </a:lnTo>
                  <a:lnTo>
                    <a:pt x="1155420" y="475437"/>
                  </a:lnTo>
                  <a:lnTo>
                    <a:pt x="1460207" y="461175"/>
                  </a:lnTo>
                  <a:lnTo>
                    <a:pt x="1488262" y="684187"/>
                  </a:lnTo>
                  <a:lnTo>
                    <a:pt x="1661807" y="678002"/>
                  </a:lnTo>
                  <a:close/>
                </a:path>
                <a:path w="16124555" h="855980">
                  <a:moveTo>
                    <a:pt x="2344140" y="339458"/>
                  </a:moveTo>
                  <a:lnTo>
                    <a:pt x="2317013" y="166865"/>
                  </a:lnTo>
                  <a:lnTo>
                    <a:pt x="2311336" y="130733"/>
                  </a:lnTo>
                  <a:lnTo>
                    <a:pt x="2201976" y="86347"/>
                  </a:lnTo>
                  <a:lnTo>
                    <a:pt x="2201976" y="460248"/>
                  </a:lnTo>
                  <a:lnTo>
                    <a:pt x="2088337" y="571982"/>
                  </a:lnTo>
                  <a:lnTo>
                    <a:pt x="1909076" y="549630"/>
                  </a:lnTo>
                  <a:lnTo>
                    <a:pt x="1844408" y="326148"/>
                  </a:lnTo>
                  <a:lnTo>
                    <a:pt x="1959000" y="166865"/>
                  </a:lnTo>
                  <a:lnTo>
                    <a:pt x="2186279" y="222034"/>
                  </a:lnTo>
                  <a:lnTo>
                    <a:pt x="2201976" y="460248"/>
                  </a:lnTo>
                  <a:lnTo>
                    <a:pt x="2201976" y="86347"/>
                  </a:lnTo>
                  <a:lnTo>
                    <a:pt x="2119236" y="52755"/>
                  </a:lnTo>
                  <a:lnTo>
                    <a:pt x="1831098" y="34671"/>
                  </a:lnTo>
                  <a:lnTo>
                    <a:pt x="1706041" y="226771"/>
                  </a:lnTo>
                  <a:lnTo>
                    <a:pt x="1706041" y="466890"/>
                  </a:lnTo>
                  <a:lnTo>
                    <a:pt x="1814449" y="692277"/>
                  </a:lnTo>
                  <a:lnTo>
                    <a:pt x="2119236" y="707021"/>
                  </a:lnTo>
                  <a:lnTo>
                    <a:pt x="2327973" y="610958"/>
                  </a:lnTo>
                  <a:lnTo>
                    <a:pt x="2330297" y="571982"/>
                  </a:lnTo>
                  <a:lnTo>
                    <a:pt x="2344140" y="339458"/>
                  </a:lnTo>
                  <a:close/>
                </a:path>
                <a:path w="16124555" h="855980">
                  <a:moveTo>
                    <a:pt x="2864789" y="228219"/>
                  </a:moveTo>
                  <a:lnTo>
                    <a:pt x="2822905" y="154520"/>
                  </a:lnTo>
                  <a:lnTo>
                    <a:pt x="2754007" y="33274"/>
                  </a:lnTo>
                  <a:lnTo>
                    <a:pt x="2726906" y="33680"/>
                  </a:lnTo>
                  <a:lnTo>
                    <a:pt x="2726906" y="223469"/>
                  </a:lnTo>
                  <a:lnTo>
                    <a:pt x="2711691" y="336638"/>
                  </a:lnTo>
                  <a:lnTo>
                    <a:pt x="2565247" y="358495"/>
                  </a:lnTo>
                  <a:lnTo>
                    <a:pt x="2587587" y="154520"/>
                  </a:lnTo>
                  <a:lnTo>
                    <a:pt x="2726906" y="223469"/>
                  </a:lnTo>
                  <a:lnTo>
                    <a:pt x="2726906" y="33680"/>
                  </a:lnTo>
                  <a:lnTo>
                    <a:pt x="2436863" y="38023"/>
                  </a:lnTo>
                  <a:lnTo>
                    <a:pt x="2389314" y="708456"/>
                  </a:lnTo>
                  <a:lnTo>
                    <a:pt x="2525776" y="703707"/>
                  </a:lnTo>
                  <a:lnTo>
                    <a:pt x="2559532" y="496392"/>
                  </a:lnTo>
                  <a:lnTo>
                    <a:pt x="2839123" y="484035"/>
                  </a:lnTo>
                  <a:lnTo>
                    <a:pt x="2851721" y="358495"/>
                  </a:lnTo>
                  <a:lnTo>
                    <a:pt x="2864789" y="228219"/>
                  </a:lnTo>
                  <a:close/>
                </a:path>
                <a:path w="16124555" h="855980">
                  <a:moveTo>
                    <a:pt x="3673119" y="38036"/>
                  </a:moveTo>
                  <a:lnTo>
                    <a:pt x="3482924" y="38036"/>
                  </a:lnTo>
                  <a:lnTo>
                    <a:pt x="3292729" y="323329"/>
                  </a:lnTo>
                  <a:lnTo>
                    <a:pt x="3150082" y="38036"/>
                  </a:lnTo>
                  <a:lnTo>
                    <a:pt x="2985566" y="38036"/>
                  </a:lnTo>
                  <a:lnTo>
                    <a:pt x="2912338" y="703707"/>
                  </a:lnTo>
                  <a:lnTo>
                    <a:pt x="3054985" y="703707"/>
                  </a:lnTo>
                  <a:lnTo>
                    <a:pt x="3128695" y="370878"/>
                  </a:lnTo>
                  <a:lnTo>
                    <a:pt x="3276092" y="575805"/>
                  </a:lnTo>
                  <a:lnTo>
                    <a:pt x="3435375" y="387997"/>
                  </a:lnTo>
                  <a:lnTo>
                    <a:pt x="3413976" y="703707"/>
                  </a:lnTo>
                  <a:lnTo>
                    <a:pt x="3658857" y="703707"/>
                  </a:lnTo>
                  <a:lnTo>
                    <a:pt x="3673119" y="38036"/>
                  </a:lnTo>
                  <a:close/>
                </a:path>
                <a:path w="16124555" h="855980">
                  <a:moveTo>
                    <a:pt x="4331665" y="703757"/>
                  </a:moveTo>
                  <a:lnTo>
                    <a:pt x="4277118" y="513562"/>
                  </a:lnTo>
                  <a:lnTo>
                    <a:pt x="4243857" y="397548"/>
                  </a:lnTo>
                  <a:lnTo>
                    <a:pt x="4168051" y="133172"/>
                  </a:lnTo>
                  <a:lnTo>
                    <a:pt x="4141470" y="40449"/>
                  </a:lnTo>
                  <a:lnTo>
                    <a:pt x="4093921" y="40195"/>
                  </a:lnTo>
                  <a:lnTo>
                    <a:pt x="4093921" y="397548"/>
                  </a:lnTo>
                  <a:lnTo>
                    <a:pt x="3903726" y="397548"/>
                  </a:lnTo>
                  <a:lnTo>
                    <a:pt x="3980751" y="133172"/>
                  </a:lnTo>
                  <a:lnTo>
                    <a:pt x="4093921" y="397548"/>
                  </a:lnTo>
                  <a:lnTo>
                    <a:pt x="4093921" y="40195"/>
                  </a:lnTo>
                  <a:lnTo>
                    <a:pt x="3877094" y="39027"/>
                  </a:lnTo>
                  <a:lnTo>
                    <a:pt x="3713530" y="703757"/>
                  </a:lnTo>
                  <a:lnTo>
                    <a:pt x="3856177" y="703757"/>
                  </a:lnTo>
                  <a:lnTo>
                    <a:pt x="3951274" y="513562"/>
                  </a:lnTo>
                  <a:lnTo>
                    <a:pt x="4046372" y="513562"/>
                  </a:lnTo>
                  <a:lnTo>
                    <a:pt x="4141470" y="703757"/>
                  </a:lnTo>
                  <a:lnTo>
                    <a:pt x="4331665" y="703757"/>
                  </a:lnTo>
                  <a:close/>
                </a:path>
                <a:path w="16124555" h="855980">
                  <a:moveTo>
                    <a:pt x="4897488" y="52311"/>
                  </a:moveTo>
                  <a:lnTo>
                    <a:pt x="4498086" y="33286"/>
                  </a:lnTo>
                  <a:lnTo>
                    <a:pt x="4484763" y="465975"/>
                  </a:lnTo>
                  <a:lnTo>
                    <a:pt x="4445787" y="571055"/>
                  </a:lnTo>
                  <a:lnTo>
                    <a:pt x="4364952" y="589597"/>
                  </a:lnTo>
                  <a:lnTo>
                    <a:pt x="4374451" y="703707"/>
                  </a:lnTo>
                  <a:lnTo>
                    <a:pt x="4540872" y="671855"/>
                  </a:lnTo>
                  <a:lnTo>
                    <a:pt x="4597933" y="495452"/>
                  </a:lnTo>
                  <a:lnTo>
                    <a:pt x="4616945" y="156908"/>
                  </a:lnTo>
                  <a:lnTo>
                    <a:pt x="4776711" y="179260"/>
                  </a:lnTo>
                  <a:lnTo>
                    <a:pt x="4764354" y="703707"/>
                  </a:lnTo>
                  <a:lnTo>
                    <a:pt x="4897488" y="690410"/>
                  </a:lnTo>
                  <a:lnTo>
                    <a:pt x="4897488" y="52311"/>
                  </a:lnTo>
                  <a:close/>
                </a:path>
                <a:path w="16124555" h="855980">
                  <a:moveTo>
                    <a:pt x="5482818" y="713219"/>
                  </a:moveTo>
                  <a:lnTo>
                    <a:pt x="5430507" y="38036"/>
                  </a:lnTo>
                  <a:lnTo>
                    <a:pt x="5240312" y="33286"/>
                  </a:lnTo>
                  <a:lnTo>
                    <a:pt x="5116690" y="418426"/>
                  </a:lnTo>
                  <a:lnTo>
                    <a:pt x="5072951" y="52298"/>
                  </a:lnTo>
                  <a:lnTo>
                    <a:pt x="4936007" y="33286"/>
                  </a:lnTo>
                  <a:lnTo>
                    <a:pt x="4972139" y="703707"/>
                  </a:lnTo>
                  <a:lnTo>
                    <a:pt x="5135702" y="708469"/>
                  </a:lnTo>
                  <a:lnTo>
                    <a:pt x="5269801" y="275780"/>
                  </a:lnTo>
                  <a:lnTo>
                    <a:pt x="5306885" y="703707"/>
                  </a:lnTo>
                  <a:lnTo>
                    <a:pt x="5482818" y="713219"/>
                  </a:lnTo>
                  <a:close/>
                </a:path>
                <a:path w="16124555" h="855980">
                  <a:moveTo>
                    <a:pt x="5963526" y="261518"/>
                  </a:moveTo>
                  <a:lnTo>
                    <a:pt x="5914072" y="71323"/>
                  </a:lnTo>
                  <a:lnTo>
                    <a:pt x="5740044" y="0"/>
                  </a:lnTo>
                  <a:lnTo>
                    <a:pt x="5565533" y="71323"/>
                  </a:lnTo>
                  <a:lnTo>
                    <a:pt x="5517985" y="180682"/>
                  </a:lnTo>
                  <a:lnTo>
                    <a:pt x="5598820" y="228231"/>
                  </a:lnTo>
                  <a:lnTo>
                    <a:pt x="5720080" y="166420"/>
                  </a:lnTo>
                  <a:lnTo>
                    <a:pt x="5774753" y="238213"/>
                  </a:lnTo>
                  <a:lnTo>
                    <a:pt x="5646369" y="299554"/>
                  </a:lnTo>
                  <a:lnTo>
                    <a:pt x="5646839" y="386562"/>
                  </a:lnTo>
                  <a:lnTo>
                    <a:pt x="5774753" y="427926"/>
                  </a:lnTo>
                  <a:lnTo>
                    <a:pt x="5712930" y="532536"/>
                  </a:lnTo>
                  <a:lnTo>
                    <a:pt x="5560784" y="482625"/>
                  </a:lnTo>
                  <a:lnTo>
                    <a:pt x="5513235" y="656158"/>
                  </a:lnTo>
                  <a:lnTo>
                    <a:pt x="5849886" y="714171"/>
                  </a:lnTo>
                  <a:lnTo>
                    <a:pt x="5955436" y="465975"/>
                  </a:lnTo>
                  <a:lnTo>
                    <a:pt x="5802338" y="337591"/>
                  </a:lnTo>
                  <a:lnTo>
                    <a:pt x="5963526" y="261518"/>
                  </a:lnTo>
                  <a:close/>
                </a:path>
                <a:path w="16124555" h="855980">
                  <a:moveTo>
                    <a:pt x="6638239" y="339458"/>
                  </a:moveTo>
                  <a:lnTo>
                    <a:pt x="6611112" y="166865"/>
                  </a:lnTo>
                  <a:lnTo>
                    <a:pt x="6605435" y="130733"/>
                  </a:lnTo>
                  <a:lnTo>
                    <a:pt x="6496075" y="86347"/>
                  </a:lnTo>
                  <a:lnTo>
                    <a:pt x="6496075" y="460248"/>
                  </a:lnTo>
                  <a:lnTo>
                    <a:pt x="6382436" y="571982"/>
                  </a:lnTo>
                  <a:lnTo>
                    <a:pt x="6203175" y="549630"/>
                  </a:lnTo>
                  <a:lnTo>
                    <a:pt x="6138507" y="326148"/>
                  </a:lnTo>
                  <a:lnTo>
                    <a:pt x="6253099" y="166865"/>
                  </a:lnTo>
                  <a:lnTo>
                    <a:pt x="6480378" y="222034"/>
                  </a:lnTo>
                  <a:lnTo>
                    <a:pt x="6496075" y="460248"/>
                  </a:lnTo>
                  <a:lnTo>
                    <a:pt x="6496075" y="86347"/>
                  </a:lnTo>
                  <a:lnTo>
                    <a:pt x="6413335" y="52755"/>
                  </a:lnTo>
                  <a:lnTo>
                    <a:pt x="6125197" y="34671"/>
                  </a:lnTo>
                  <a:lnTo>
                    <a:pt x="6000140" y="226771"/>
                  </a:lnTo>
                  <a:lnTo>
                    <a:pt x="6000140" y="466890"/>
                  </a:lnTo>
                  <a:lnTo>
                    <a:pt x="6108547" y="692277"/>
                  </a:lnTo>
                  <a:lnTo>
                    <a:pt x="6413335" y="707021"/>
                  </a:lnTo>
                  <a:lnTo>
                    <a:pt x="6622072" y="610958"/>
                  </a:lnTo>
                  <a:lnTo>
                    <a:pt x="6624396" y="571982"/>
                  </a:lnTo>
                  <a:lnTo>
                    <a:pt x="6638239" y="339458"/>
                  </a:lnTo>
                  <a:close/>
                </a:path>
                <a:path w="16124555" h="855980">
                  <a:moveTo>
                    <a:pt x="7220712" y="513524"/>
                  </a:moveTo>
                  <a:lnTo>
                    <a:pt x="7136079" y="428879"/>
                  </a:lnTo>
                  <a:lnTo>
                    <a:pt x="7078065" y="370878"/>
                  </a:lnTo>
                  <a:lnTo>
                    <a:pt x="7133958" y="299542"/>
                  </a:lnTo>
                  <a:lnTo>
                    <a:pt x="7205497" y="208267"/>
                  </a:lnTo>
                  <a:lnTo>
                    <a:pt x="7133247" y="129336"/>
                  </a:lnTo>
                  <a:lnTo>
                    <a:pt x="7063321" y="52959"/>
                  </a:lnTo>
                  <a:lnTo>
                    <a:pt x="7063321" y="557263"/>
                  </a:lnTo>
                  <a:lnTo>
                    <a:pt x="6829387" y="619556"/>
                  </a:lnTo>
                  <a:lnTo>
                    <a:pt x="6844131" y="428879"/>
                  </a:lnTo>
                  <a:lnTo>
                    <a:pt x="7063321" y="557263"/>
                  </a:lnTo>
                  <a:lnTo>
                    <a:pt x="7063321" y="52959"/>
                  </a:lnTo>
                  <a:lnTo>
                    <a:pt x="7057149" y="46215"/>
                  </a:lnTo>
                  <a:lnTo>
                    <a:pt x="7057149" y="226796"/>
                  </a:lnTo>
                  <a:lnTo>
                    <a:pt x="6845084" y="299542"/>
                  </a:lnTo>
                  <a:lnTo>
                    <a:pt x="6840360" y="288912"/>
                  </a:lnTo>
                  <a:lnTo>
                    <a:pt x="6836169" y="256997"/>
                  </a:lnTo>
                  <a:lnTo>
                    <a:pt x="6832511" y="203796"/>
                  </a:lnTo>
                  <a:lnTo>
                    <a:pt x="6829387" y="129336"/>
                  </a:lnTo>
                  <a:lnTo>
                    <a:pt x="7057149" y="226796"/>
                  </a:lnTo>
                  <a:lnTo>
                    <a:pt x="7057149" y="46215"/>
                  </a:lnTo>
                  <a:lnTo>
                    <a:pt x="7030517" y="17119"/>
                  </a:lnTo>
                  <a:lnTo>
                    <a:pt x="6680086" y="59423"/>
                  </a:lnTo>
                  <a:lnTo>
                    <a:pt x="6697675" y="703707"/>
                  </a:lnTo>
                  <a:lnTo>
                    <a:pt x="7173163" y="675182"/>
                  </a:lnTo>
                  <a:lnTo>
                    <a:pt x="7189521" y="619556"/>
                  </a:lnTo>
                  <a:lnTo>
                    <a:pt x="7220712" y="513524"/>
                  </a:lnTo>
                  <a:close/>
                </a:path>
                <a:path w="16124555" h="855980">
                  <a:moveTo>
                    <a:pt x="7862138" y="703757"/>
                  </a:moveTo>
                  <a:lnTo>
                    <a:pt x="7807604" y="513562"/>
                  </a:lnTo>
                  <a:lnTo>
                    <a:pt x="7774343" y="397548"/>
                  </a:lnTo>
                  <a:lnTo>
                    <a:pt x="7698537" y="133172"/>
                  </a:lnTo>
                  <a:lnTo>
                    <a:pt x="7671943" y="40449"/>
                  </a:lnTo>
                  <a:lnTo>
                    <a:pt x="7624394" y="40195"/>
                  </a:lnTo>
                  <a:lnTo>
                    <a:pt x="7624394" y="397548"/>
                  </a:lnTo>
                  <a:lnTo>
                    <a:pt x="7434199" y="397548"/>
                  </a:lnTo>
                  <a:lnTo>
                    <a:pt x="7511224" y="133172"/>
                  </a:lnTo>
                  <a:lnTo>
                    <a:pt x="7624394" y="397548"/>
                  </a:lnTo>
                  <a:lnTo>
                    <a:pt x="7624394" y="40195"/>
                  </a:lnTo>
                  <a:lnTo>
                    <a:pt x="7407580" y="39027"/>
                  </a:lnTo>
                  <a:lnTo>
                    <a:pt x="7244004" y="703757"/>
                  </a:lnTo>
                  <a:lnTo>
                    <a:pt x="7386650" y="703757"/>
                  </a:lnTo>
                  <a:lnTo>
                    <a:pt x="7481748" y="513562"/>
                  </a:lnTo>
                  <a:lnTo>
                    <a:pt x="7576845" y="513562"/>
                  </a:lnTo>
                  <a:lnTo>
                    <a:pt x="7671943" y="703757"/>
                  </a:lnTo>
                  <a:lnTo>
                    <a:pt x="7862138" y="703757"/>
                  </a:lnTo>
                  <a:close/>
                </a:path>
                <a:path w="16124555" h="855980">
                  <a:moveTo>
                    <a:pt x="8563483" y="678002"/>
                  </a:moveTo>
                  <a:lnTo>
                    <a:pt x="8557527" y="582612"/>
                  </a:lnTo>
                  <a:lnTo>
                    <a:pt x="8551812" y="494868"/>
                  </a:lnTo>
                  <a:lnTo>
                    <a:pt x="8546325" y="414756"/>
                  </a:lnTo>
                  <a:lnTo>
                    <a:pt x="8541080" y="342265"/>
                  </a:lnTo>
                  <a:lnTo>
                    <a:pt x="8536076" y="277406"/>
                  </a:lnTo>
                  <a:lnTo>
                    <a:pt x="8531301" y="220179"/>
                  </a:lnTo>
                  <a:lnTo>
                    <a:pt x="8526767" y="170586"/>
                  </a:lnTo>
                  <a:lnTo>
                    <a:pt x="8522462" y="128612"/>
                  </a:lnTo>
                  <a:lnTo>
                    <a:pt x="8514575" y="67576"/>
                  </a:lnTo>
                  <a:lnTo>
                    <a:pt x="8504517" y="33235"/>
                  </a:lnTo>
                  <a:lnTo>
                    <a:pt x="8311947" y="33235"/>
                  </a:lnTo>
                  <a:lnTo>
                    <a:pt x="8342376" y="366077"/>
                  </a:lnTo>
                  <a:lnTo>
                    <a:pt x="8057083" y="380339"/>
                  </a:lnTo>
                  <a:lnTo>
                    <a:pt x="8028559" y="47498"/>
                  </a:lnTo>
                  <a:lnTo>
                    <a:pt x="7904937" y="47498"/>
                  </a:lnTo>
                  <a:lnTo>
                    <a:pt x="7930604" y="713181"/>
                  </a:lnTo>
                  <a:lnTo>
                    <a:pt x="8070875" y="692251"/>
                  </a:lnTo>
                  <a:lnTo>
                    <a:pt x="8057083" y="475437"/>
                  </a:lnTo>
                  <a:lnTo>
                    <a:pt x="8361870" y="461175"/>
                  </a:lnTo>
                  <a:lnTo>
                    <a:pt x="8389925" y="684187"/>
                  </a:lnTo>
                  <a:lnTo>
                    <a:pt x="8563483" y="678002"/>
                  </a:lnTo>
                  <a:close/>
                </a:path>
                <a:path w="16124555" h="855980">
                  <a:moveTo>
                    <a:pt x="9219641" y="703757"/>
                  </a:moveTo>
                  <a:lnTo>
                    <a:pt x="9165107" y="513562"/>
                  </a:lnTo>
                  <a:lnTo>
                    <a:pt x="9131846" y="397548"/>
                  </a:lnTo>
                  <a:lnTo>
                    <a:pt x="9056040" y="133172"/>
                  </a:lnTo>
                  <a:lnTo>
                    <a:pt x="9029459" y="40449"/>
                  </a:lnTo>
                  <a:lnTo>
                    <a:pt x="8981910" y="40195"/>
                  </a:lnTo>
                  <a:lnTo>
                    <a:pt x="8981910" y="397548"/>
                  </a:lnTo>
                  <a:lnTo>
                    <a:pt x="8791715" y="397548"/>
                  </a:lnTo>
                  <a:lnTo>
                    <a:pt x="8868740" y="133172"/>
                  </a:lnTo>
                  <a:lnTo>
                    <a:pt x="8981910" y="397548"/>
                  </a:lnTo>
                  <a:lnTo>
                    <a:pt x="8981910" y="40195"/>
                  </a:lnTo>
                  <a:lnTo>
                    <a:pt x="8765083" y="39027"/>
                  </a:lnTo>
                  <a:lnTo>
                    <a:pt x="8601519" y="703757"/>
                  </a:lnTo>
                  <a:lnTo>
                    <a:pt x="8744166" y="703757"/>
                  </a:lnTo>
                  <a:lnTo>
                    <a:pt x="8839263" y="513562"/>
                  </a:lnTo>
                  <a:lnTo>
                    <a:pt x="8934361" y="513562"/>
                  </a:lnTo>
                  <a:lnTo>
                    <a:pt x="9029459" y="703757"/>
                  </a:lnTo>
                  <a:lnTo>
                    <a:pt x="9219641" y="703757"/>
                  </a:lnTo>
                  <a:close/>
                </a:path>
                <a:path w="16124555" h="855980">
                  <a:moveTo>
                    <a:pt x="10250500" y="38036"/>
                  </a:moveTo>
                  <a:lnTo>
                    <a:pt x="10060305" y="38036"/>
                  </a:lnTo>
                  <a:lnTo>
                    <a:pt x="9870110" y="323329"/>
                  </a:lnTo>
                  <a:lnTo>
                    <a:pt x="9727463" y="38036"/>
                  </a:lnTo>
                  <a:lnTo>
                    <a:pt x="9562948" y="38036"/>
                  </a:lnTo>
                  <a:lnTo>
                    <a:pt x="9489719" y="703707"/>
                  </a:lnTo>
                  <a:lnTo>
                    <a:pt x="9632366" y="703707"/>
                  </a:lnTo>
                  <a:lnTo>
                    <a:pt x="9706077" y="370878"/>
                  </a:lnTo>
                  <a:lnTo>
                    <a:pt x="9853473" y="575805"/>
                  </a:lnTo>
                  <a:lnTo>
                    <a:pt x="10012756" y="387997"/>
                  </a:lnTo>
                  <a:lnTo>
                    <a:pt x="9991357" y="703707"/>
                  </a:lnTo>
                  <a:lnTo>
                    <a:pt x="10236238" y="703707"/>
                  </a:lnTo>
                  <a:lnTo>
                    <a:pt x="10250500" y="38036"/>
                  </a:lnTo>
                  <a:close/>
                </a:path>
                <a:path w="16124555" h="855980">
                  <a:moveTo>
                    <a:pt x="10909071" y="703757"/>
                  </a:moveTo>
                  <a:lnTo>
                    <a:pt x="10854538" y="513562"/>
                  </a:lnTo>
                  <a:lnTo>
                    <a:pt x="10821276" y="397548"/>
                  </a:lnTo>
                  <a:lnTo>
                    <a:pt x="10745470" y="133172"/>
                  </a:lnTo>
                  <a:lnTo>
                    <a:pt x="10718876" y="40449"/>
                  </a:lnTo>
                  <a:lnTo>
                    <a:pt x="10671327" y="40195"/>
                  </a:lnTo>
                  <a:lnTo>
                    <a:pt x="10671327" y="397548"/>
                  </a:lnTo>
                  <a:lnTo>
                    <a:pt x="10481132" y="397548"/>
                  </a:lnTo>
                  <a:lnTo>
                    <a:pt x="10558158" y="133172"/>
                  </a:lnTo>
                  <a:lnTo>
                    <a:pt x="10671327" y="397548"/>
                  </a:lnTo>
                  <a:lnTo>
                    <a:pt x="10671327" y="40195"/>
                  </a:lnTo>
                  <a:lnTo>
                    <a:pt x="10454513" y="39027"/>
                  </a:lnTo>
                  <a:lnTo>
                    <a:pt x="10290950" y="703757"/>
                  </a:lnTo>
                  <a:lnTo>
                    <a:pt x="10433583" y="703757"/>
                  </a:lnTo>
                  <a:lnTo>
                    <a:pt x="10528681" y="513562"/>
                  </a:lnTo>
                  <a:lnTo>
                    <a:pt x="10623779" y="513562"/>
                  </a:lnTo>
                  <a:lnTo>
                    <a:pt x="10718876" y="703757"/>
                  </a:lnTo>
                  <a:lnTo>
                    <a:pt x="10909071" y="703757"/>
                  </a:lnTo>
                  <a:close/>
                </a:path>
                <a:path w="16124555" h="855980">
                  <a:moveTo>
                    <a:pt x="11610391" y="678002"/>
                  </a:moveTo>
                  <a:lnTo>
                    <a:pt x="11604435" y="582612"/>
                  </a:lnTo>
                  <a:lnTo>
                    <a:pt x="11598720" y="494868"/>
                  </a:lnTo>
                  <a:lnTo>
                    <a:pt x="11593233" y="414756"/>
                  </a:lnTo>
                  <a:lnTo>
                    <a:pt x="11587988" y="342265"/>
                  </a:lnTo>
                  <a:lnTo>
                    <a:pt x="11582984" y="277406"/>
                  </a:lnTo>
                  <a:lnTo>
                    <a:pt x="11578209" y="220179"/>
                  </a:lnTo>
                  <a:lnTo>
                    <a:pt x="11573675" y="170586"/>
                  </a:lnTo>
                  <a:lnTo>
                    <a:pt x="11569383" y="128612"/>
                  </a:lnTo>
                  <a:lnTo>
                    <a:pt x="11561483" y="67576"/>
                  </a:lnTo>
                  <a:lnTo>
                    <a:pt x="11551425" y="33235"/>
                  </a:lnTo>
                  <a:lnTo>
                    <a:pt x="11358855" y="33235"/>
                  </a:lnTo>
                  <a:lnTo>
                    <a:pt x="11389284" y="366077"/>
                  </a:lnTo>
                  <a:lnTo>
                    <a:pt x="11103991" y="380339"/>
                  </a:lnTo>
                  <a:lnTo>
                    <a:pt x="11075480" y="47498"/>
                  </a:lnTo>
                  <a:lnTo>
                    <a:pt x="10951845" y="47498"/>
                  </a:lnTo>
                  <a:lnTo>
                    <a:pt x="10977524" y="713181"/>
                  </a:lnTo>
                  <a:lnTo>
                    <a:pt x="11117783" y="692251"/>
                  </a:lnTo>
                  <a:lnTo>
                    <a:pt x="11103991" y="475437"/>
                  </a:lnTo>
                  <a:lnTo>
                    <a:pt x="11408778" y="461175"/>
                  </a:lnTo>
                  <a:lnTo>
                    <a:pt x="11436833" y="684187"/>
                  </a:lnTo>
                  <a:lnTo>
                    <a:pt x="11610391" y="678002"/>
                  </a:lnTo>
                  <a:close/>
                </a:path>
                <a:path w="16124555" h="855980">
                  <a:moveTo>
                    <a:pt x="12199988" y="713219"/>
                  </a:moveTo>
                  <a:lnTo>
                    <a:pt x="12147677" y="38036"/>
                  </a:lnTo>
                  <a:lnTo>
                    <a:pt x="11957482" y="33286"/>
                  </a:lnTo>
                  <a:lnTo>
                    <a:pt x="11833860" y="418426"/>
                  </a:lnTo>
                  <a:lnTo>
                    <a:pt x="11790109" y="52298"/>
                  </a:lnTo>
                  <a:lnTo>
                    <a:pt x="11653177" y="33286"/>
                  </a:lnTo>
                  <a:lnTo>
                    <a:pt x="11689309" y="703707"/>
                  </a:lnTo>
                  <a:lnTo>
                    <a:pt x="11852872" y="708469"/>
                  </a:lnTo>
                  <a:lnTo>
                    <a:pt x="11986971" y="275780"/>
                  </a:lnTo>
                  <a:lnTo>
                    <a:pt x="12024055" y="703707"/>
                  </a:lnTo>
                  <a:lnTo>
                    <a:pt x="12199988" y="713219"/>
                  </a:lnTo>
                  <a:close/>
                </a:path>
                <a:path w="16124555" h="855980">
                  <a:moveTo>
                    <a:pt x="12746774" y="707047"/>
                  </a:moveTo>
                  <a:lnTo>
                    <a:pt x="12728232" y="33286"/>
                  </a:lnTo>
                  <a:lnTo>
                    <a:pt x="12239435" y="52781"/>
                  </a:lnTo>
                  <a:lnTo>
                    <a:pt x="12252744" y="705612"/>
                  </a:lnTo>
                  <a:lnTo>
                    <a:pt x="12385891" y="699439"/>
                  </a:lnTo>
                  <a:lnTo>
                    <a:pt x="12385891" y="180682"/>
                  </a:lnTo>
                  <a:lnTo>
                    <a:pt x="12587961" y="161671"/>
                  </a:lnTo>
                  <a:lnTo>
                    <a:pt x="12609360" y="699439"/>
                  </a:lnTo>
                  <a:lnTo>
                    <a:pt x="12746774" y="707047"/>
                  </a:lnTo>
                  <a:close/>
                </a:path>
                <a:path w="16124555" h="855980">
                  <a:moveTo>
                    <a:pt x="13230809" y="38061"/>
                  </a:moveTo>
                  <a:lnTo>
                    <a:pt x="13132867" y="38061"/>
                  </a:lnTo>
                  <a:lnTo>
                    <a:pt x="13040144" y="352348"/>
                  </a:lnTo>
                  <a:lnTo>
                    <a:pt x="12895110" y="38061"/>
                  </a:lnTo>
                  <a:lnTo>
                    <a:pt x="12781001" y="68973"/>
                  </a:lnTo>
                  <a:lnTo>
                    <a:pt x="12909385" y="418452"/>
                  </a:lnTo>
                  <a:lnTo>
                    <a:pt x="13021120" y="466001"/>
                  </a:lnTo>
                  <a:lnTo>
                    <a:pt x="13004483" y="570141"/>
                  </a:lnTo>
                  <a:lnTo>
                    <a:pt x="12780531" y="610552"/>
                  </a:lnTo>
                  <a:lnTo>
                    <a:pt x="12814287" y="723709"/>
                  </a:lnTo>
                  <a:lnTo>
                    <a:pt x="13052031" y="717524"/>
                  </a:lnTo>
                  <a:lnTo>
                    <a:pt x="13204190" y="513549"/>
                  </a:lnTo>
                  <a:lnTo>
                    <a:pt x="13230809" y="38061"/>
                  </a:lnTo>
                  <a:close/>
                </a:path>
                <a:path w="16124555" h="855980">
                  <a:moveTo>
                    <a:pt x="13805256" y="52311"/>
                  </a:moveTo>
                  <a:lnTo>
                    <a:pt x="13405853" y="33286"/>
                  </a:lnTo>
                  <a:lnTo>
                    <a:pt x="13392531" y="465975"/>
                  </a:lnTo>
                  <a:lnTo>
                    <a:pt x="13353555" y="571055"/>
                  </a:lnTo>
                  <a:lnTo>
                    <a:pt x="13272719" y="589597"/>
                  </a:lnTo>
                  <a:lnTo>
                    <a:pt x="13282219" y="703707"/>
                  </a:lnTo>
                  <a:lnTo>
                    <a:pt x="13448652" y="671855"/>
                  </a:lnTo>
                  <a:lnTo>
                    <a:pt x="13505701" y="495452"/>
                  </a:lnTo>
                  <a:lnTo>
                    <a:pt x="13524725" y="156908"/>
                  </a:lnTo>
                  <a:lnTo>
                    <a:pt x="13684479" y="179260"/>
                  </a:lnTo>
                  <a:lnTo>
                    <a:pt x="13672134" y="703707"/>
                  </a:lnTo>
                  <a:lnTo>
                    <a:pt x="13805256" y="690410"/>
                  </a:lnTo>
                  <a:lnTo>
                    <a:pt x="13805256" y="52311"/>
                  </a:lnTo>
                  <a:close/>
                </a:path>
                <a:path w="16124555" h="855980">
                  <a:moveTo>
                    <a:pt x="14376311" y="703745"/>
                  </a:moveTo>
                  <a:lnTo>
                    <a:pt x="14363967" y="448411"/>
                  </a:lnTo>
                  <a:lnTo>
                    <a:pt x="14363903" y="446989"/>
                  </a:lnTo>
                  <a:lnTo>
                    <a:pt x="14357947" y="323824"/>
                  </a:lnTo>
                  <a:lnTo>
                    <a:pt x="14348867" y="136017"/>
                  </a:lnTo>
                  <a:lnTo>
                    <a:pt x="14344930" y="54711"/>
                  </a:lnTo>
                  <a:lnTo>
                    <a:pt x="14224165" y="48044"/>
                  </a:lnTo>
                  <a:lnTo>
                    <a:pt x="14224165" y="147904"/>
                  </a:lnTo>
                  <a:lnTo>
                    <a:pt x="14222857" y="310045"/>
                  </a:lnTo>
                  <a:lnTo>
                    <a:pt x="14222743" y="323824"/>
                  </a:lnTo>
                  <a:lnTo>
                    <a:pt x="14078191" y="310045"/>
                  </a:lnTo>
                  <a:lnTo>
                    <a:pt x="14005916" y="187858"/>
                  </a:lnTo>
                  <a:lnTo>
                    <a:pt x="14134770" y="136017"/>
                  </a:lnTo>
                  <a:lnTo>
                    <a:pt x="14224165" y="147904"/>
                  </a:lnTo>
                  <a:lnTo>
                    <a:pt x="14224165" y="48044"/>
                  </a:lnTo>
                  <a:lnTo>
                    <a:pt x="14043482" y="38061"/>
                  </a:lnTo>
                  <a:lnTo>
                    <a:pt x="13869937" y="85610"/>
                  </a:lnTo>
                  <a:lnTo>
                    <a:pt x="13887044" y="323354"/>
                  </a:lnTo>
                  <a:lnTo>
                    <a:pt x="13995934" y="418452"/>
                  </a:lnTo>
                  <a:lnTo>
                    <a:pt x="13853287" y="703745"/>
                  </a:lnTo>
                  <a:lnTo>
                    <a:pt x="14043482" y="703745"/>
                  </a:lnTo>
                  <a:lnTo>
                    <a:pt x="14091031" y="448411"/>
                  </a:lnTo>
                  <a:lnTo>
                    <a:pt x="14172819" y="446989"/>
                  </a:lnTo>
                  <a:lnTo>
                    <a:pt x="14206576" y="703745"/>
                  </a:lnTo>
                  <a:lnTo>
                    <a:pt x="14376311" y="703745"/>
                  </a:lnTo>
                  <a:close/>
                </a:path>
                <a:path w="16124555" h="855980">
                  <a:moveTo>
                    <a:pt x="14972068" y="551561"/>
                  </a:moveTo>
                  <a:lnTo>
                    <a:pt x="14900745" y="555828"/>
                  </a:lnTo>
                  <a:lnTo>
                    <a:pt x="14886966" y="48983"/>
                  </a:lnTo>
                  <a:lnTo>
                    <a:pt x="14762379" y="48983"/>
                  </a:lnTo>
                  <a:lnTo>
                    <a:pt x="14759051" y="572008"/>
                  </a:lnTo>
                  <a:lnTo>
                    <a:pt x="14573136" y="597204"/>
                  </a:lnTo>
                  <a:lnTo>
                    <a:pt x="14573136" y="48983"/>
                  </a:lnTo>
                  <a:lnTo>
                    <a:pt x="14430489" y="48983"/>
                  </a:lnTo>
                  <a:lnTo>
                    <a:pt x="14430489" y="714654"/>
                  </a:lnTo>
                  <a:lnTo>
                    <a:pt x="14811832" y="714654"/>
                  </a:lnTo>
                  <a:lnTo>
                    <a:pt x="14804708" y="855865"/>
                  </a:lnTo>
                  <a:lnTo>
                    <a:pt x="14962086" y="846353"/>
                  </a:lnTo>
                  <a:lnTo>
                    <a:pt x="14972068" y="551561"/>
                  </a:lnTo>
                  <a:close/>
                </a:path>
                <a:path w="16124555" h="855980">
                  <a:moveTo>
                    <a:pt x="15557894" y="713219"/>
                  </a:moveTo>
                  <a:lnTo>
                    <a:pt x="15505583" y="38036"/>
                  </a:lnTo>
                  <a:lnTo>
                    <a:pt x="15315387" y="33286"/>
                  </a:lnTo>
                  <a:lnTo>
                    <a:pt x="15191766" y="418426"/>
                  </a:lnTo>
                  <a:lnTo>
                    <a:pt x="15148027" y="52298"/>
                  </a:lnTo>
                  <a:lnTo>
                    <a:pt x="15011083" y="33286"/>
                  </a:lnTo>
                  <a:lnTo>
                    <a:pt x="15047214" y="703707"/>
                  </a:lnTo>
                  <a:lnTo>
                    <a:pt x="15210778" y="708469"/>
                  </a:lnTo>
                  <a:lnTo>
                    <a:pt x="15344877" y="275780"/>
                  </a:lnTo>
                  <a:lnTo>
                    <a:pt x="15381961" y="703707"/>
                  </a:lnTo>
                  <a:lnTo>
                    <a:pt x="15557894" y="713219"/>
                  </a:lnTo>
                  <a:close/>
                </a:path>
                <a:path w="16124555" h="855980">
                  <a:moveTo>
                    <a:pt x="16124111" y="703745"/>
                  </a:moveTo>
                  <a:lnTo>
                    <a:pt x="16111766" y="448411"/>
                  </a:lnTo>
                  <a:lnTo>
                    <a:pt x="16111703" y="446989"/>
                  </a:lnTo>
                  <a:lnTo>
                    <a:pt x="16105747" y="323824"/>
                  </a:lnTo>
                  <a:lnTo>
                    <a:pt x="16096666" y="136017"/>
                  </a:lnTo>
                  <a:lnTo>
                    <a:pt x="16092742" y="54711"/>
                  </a:lnTo>
                  <a:lnTo>
                    <a:pt x="15971965" y="48044"/>
                  </a:lnTo>
                  <a:lnTo>
                    <a:pt x="15971965" y="147904"/>
                  </a:lnTo>
                  <a:lnTo>
                    <a:pt x="15970657" y="310045"/>
                  </a:lnTo>
                  <a:lnTo>
                    <a:pt x="15970542" y="323824"/>
                  </a:lnTo>
                  <a:lnTo>
                    <a:pt x="15825991" y="310045"/>
                  </a:lnTo>
                  <a:lnTo>
                    <a:pt x="15753715" y="187858"/>
                  </a:lnTo>
                  <a:lnTo>
                    <a:pt x="15882569" y="136017"/>
                  </a:lnTo>
                  <a:lnTo>
                    <a:pt x="15971965" y="147904"/>
                  </a:lnTo>
                  <a:lnTo>
                    <a:pt x="15971965" y="48044"/>
                  </a:lnTo>
                  <a:lnTo>
                    <a:pt x="15791282" y="38061"/>
                  </a:lnTo>
                  <a:lnTo>
                    <a:pt x="15617736" y="85610"/>
                  </a:lnTo>
                  <a:lnTo>
                    <a:pt x="15634843" y="323354"/>
                  </a:lnTo>
                  <a:lnTo>
                    <a:pt x="15743733" y="418452"/>
                  </a:lnTo>
                  <a:lnTo>
                    <a:pt x="15601087" y="703745"/>
                  </a:lnTo>
                  <a:lnTo>
                    <a:pt x="15791282" y="703745"/>
                  </a:lnTo>
                  <a:lnTo>
                    <a:pt x="15838831" y="448411"/>
                  </a:lnTo>
                  <a:lnTo>
                    <a:pt x="15920619" y="446989"/>
                  </a:lnTo>
                  <a:lnTo>
                    <a:pt x="15954375" y="703745"/>
                  </a:lnTo>
                  <a:lnTo>
                    <a:pt x="16124111" y="703745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5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26" y="0"/>
                  </a:moveTo>
                  <a:lnTo>
                    <a:pt x="0" y="0"/>
                  </a:lnTo>
                  <a:lnTo>
                    <a:pt x="0" y="11308550"/>
                  </a:lnTo>
                  <a:lnTo>
                    <a:pt x="17463072" y="11308550"/>
                  </a:lnTo>
                  <a:lnTo>
                    <a:pt x="17474896" y="11306340"/>
                  </a:lnTo>
                  <a:lnTo>
                    <a:pt x="17486821" y="11304727"/>
                  </a:lnTo>
                  <a:lnTo>
                    <a:pt x="17498822" y="11303749"/>
                  </a:lnTo>
                  <a:lnTo>
                    <a:pt x="17510875" y="11303432"/>
                  </a:lnTo>
                  <a:lnTo>
                    <a:pt x="20104126" y="11303432"/>
                  </a:lnTo>
                  <a:lnTo>
                    <a:pt x="20104126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7920863" y="8690082"/>
              <a:ext cx="6854825" cy="2524125"/>
            </a:xfrm>
            <a:custGeom>
              <a:avLst/>
              <a:gdLst/>
              <a:ahLst/>
              <a:cxnLst/>
              <a:rect l="l" t="t" r="r" b="b"/>
              <a:pathLst>
                <a:path w="6854825" h="2524125">
                  <a:moveTo>
                    <a:pt x="2932747" y="374764"/>
                  </a:moveTo>
                  <a:lnTo>
                    <a:pt x="1552105" y="1032814"/>
                  </a:lnTo>
                  <a:lnTo>
                    <a:pt x="2158885" y="199669"/>
                  </a:lnTo>
                  <a:lnTo>
                    <a:pt x="1079334" y="0"/>
                  </a:lnTo>
                  <a:lnTo>
                    <a:pt x="1297901" y="1034491"/>
                  </a:lnTo>
                  <a:lnTo>
                    <a:pt x="405917" y="696810"/>
                  </a:lnTo>
                  <a:lnTo>
                    <a:pt x="0" y="955560"/>
                  </a:lnTo>
                  <a:lnTo>
                    <a:pt x="1288529" y="1205699"/>
                  </a:lnTo>
                  <a:lnTo>
                    <a:pt x="682498" y="1445679"/>
                  </a:lnTo>
                  <a:lnTo>
                    <a:pt x="1040739" y="1863394"/>
                  </a:lnTo>
                  <a:lnTo>
                    <a:pt x="1477149" y="1434592"/>
                  </a:lnTo>
                  <a:lnTo>
                    <a:pt x="1427238" y="2345093"/>
                  </a:lnTo>
                  <a:lnTo>
                    <a:pt x="1840941" y="2523871"/>
                  </a:lnTo>
                  <a:lnTo>
                    <a:pt x="1733245" y="1977440"/>
                  </a:lnTo>
                  <a:lnTo>
                    <a:pt x="1659039" y="1605064"/>
                  </a:lnTo>
                  <a:lnTo>
                    <a:pt x="1624926" y="1442694"/>
                  </a:lnTo>
                  <a:lnTo>
                    <a:pt x="1634439" y="1456143"/>
                  </a:lnTo>
                  <a:lnTo>
                    <a:pt x="1704276" y="1491919"/>
                  </a:lnTo>
                  <a:lnTo>
                    <a:pt x="1894420" y="1578203"/>
                  </a:lnTo>
                  <a:lnTo>
                    <a:pt x="2264867" y="1743151"/>
                  </a:lnTo>
                  <a:lnTo>
                    <a:pt x="2705747" y="1618996"/>
                  </a:lnTo>
                  <a:lnTo>
                    <a:pt x="1602320" y="1082395"/>
                  </a:lnTo>
                  <a:lnTo>
                    <a:pt x="2855544" y="1010589"/>
                  </a:lnTo>
                  <a:lnTo>
                    <a:pt x="2932747" y="374764"/>
                  </a:lnTo>
                  <a:close/>
                </a:path>
                <a:path w="6854825" h="2524125">
                  <a:moveTo>
                    <a:pt x="6854330" y="2341549"/>
                  </a:moveTo>
                  <a:lnTo>
                    <a:pt x="5931090" y="1408557"/>
                  </a:lnTo>
                  <a:lnTo>
                    <a:pt x="6566929" y="1551990"/>
                  </a:lnTo>
                  <a:lnTo>
                    <a:pt x="6506515" y="1005014"/>
                  </a:lnTo>
                  <a:lnTo>
                    <a:pt x="5904331" y="1113167"/>
                  </a:lnTo>
                  <a:lnTo>
                    <a:pt x="6458826" y="389267"/>
                  </a:lnTo>
                  <a:lnTo>
                    <a:pt x="6217920" y="8394"/>
                  </a:lnTo>
                  <a:lnTo>
                    <a:pt x="5998832" y="520420"/>
                  </a:lnTo>
                  <a:lnTo>
                    <a:pt x="5850204" y="869835"/>
                  </a:lnTo>
                  <a:lnTo>
                    <a:pt x="5786844" y="1023175"/>
                  </a:lnTo>
                  <a:lnTo>
                    <a:pt x="5786552" y="1006703"/>
                  </a:lnTo>
                  <a:lnTo>
                    <a:pt x="5749048" y="937780"/>
                  </a:lnTo>
                  <a:lnTo>
                    <a:pt x="5640641" y="759320"/>
                  </a:lnTo>
                  <a:lnTo>
                    <a:pt x="5427662" y="414248"/>
                  </a:lnTo>
                  <a:lnTo>
                    <a:pt x="4993525" y="268249"/>
                  </a:lnTo>
                  <a:lnTo>
                    <a:pt x="5602389" y="1333500"/>
                  </a:lnTo>
                  <a:lnTo>
                    <a:pt x="4526800" y="686320"/>
                  </a:lnTo>
                  <a:lnTo>
                    <a:pt x="4104602" y="1167955"/>
                  </a:lnTo>
                  <a:lnTo>
                    <a:pt x="5615927" y="1402765"/>
                  </a:lnTo>
                  <a:lnTo>
                    <a:pt x="4645076" y="1748840"/>
                  </a:lnTo>
                  <a:lnTo>
                    <a:pt x="5424170" y="2522334"/>
                  </a:lnTo>
                  <a:lnTo>
                    <a:pt x="5826811" y="1544662"/>
                  </a:lnTo>
                  <a:lnTo>
                    <a:pt x="6373203" y="2326436"/>
                  </a:lnTo>
                  <a:lnTo>
                    <a:pt x="6854330" y="2341549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56583" y="6056636"/>
              <a:ext cx="5253355" cy="3272790"/>
            </a:xfrm>
            <a:custGeom>
              <a:avLst/>
              <a:gdLst/>
              <a:ahLst/>
              <a:cxnLst/>
              <a:rect l="l" t="t" r="r" b="b"/>
              <a:pathLst>
                <a:path w="5253355" h="3272790">
                  <a:moveTo>
                    <a:pt x="2398318" y="2252180"/>
                  </a:moveTo>
                  <a:lnTo>
                    <a:pt x="1921103" y="1965032"/>
                  </a:lnTo>
                  <a:lnTo>
                    <a:pt x="1595335" y="1769960"/>
                  </a:lnTo>
                  <a:lnTo>
                    <a:pt x="1452118" y="1686217"/>
                  </a:lnTo>
                  <a:lnTo>
                    <a:pt x="1468462" y="1688185"/>
                  </a:lnTo>
                  <a:lnTo>
                    <a:pt x="1541868" y="1660461"/>
                  </a:lnTo>
                  <a:lnTo>
                    <a:pt x="1733499" y="1577505"/>
                  </a:lnTo>
                  <a:lnTo>
                    <a:pt x="2104478" y="1413776"/>
                  </a:lnTo>
                  <a:lnTo>
                    <a:pt x="2308555" y="1003719"/>
                  </a:lnTo>
                  <a:lnTo>
                    <a:pt x="1169962" y="1461020"/>
                  </a:lnTo>
                  <a:lnTo>
                    <a:pt x="1958314" y="484149"/>
                  </a:lnTo>
                  <a:lnTo>
                    <a:pt x="1538998" y="0"/>
                  </a:lnTo>
                  <a:lnTo>
                    <a:pt x="1099502" y="1464932"/>
                  </a:lnTo>
                  <a:lnTo>
                    <a:pt x="889596" y="455841"/>
                  </a:lnTo>
                  <a:lnTo>
                    <a:pt x="16725" y="1121702"/>
                  </a:lnTo>
                  <a:lnTo>
                    <a:pt x="930046" y="1654416"/>
                  </a:lnTo>
                  <a:lnTo>
                    <a:pt x="80835" y="2088616"/>
                  </a:lnTo>
                  <a:lnTo>
                    <a:pt x="0" y="2563152"/>
                  </a:lnTo>
                  <a:lnTo>
                    <a:pt x="1050620" y="1776336"/>
                  </a:lnTo>
                  <a:lnTo>
                    <a:pt x="821474" y="2386558"/>
                  </a:lnTo>
                  <a:lnTo>
                    <a:pt x="1371561" y="2401595"/>
                  </a:lnTo>
                  <a:lnTo>
                    <a:pt x="1346873" y="1790268"/>
                  </a:lnTo>
                  <a:lnTo>
                    <a:pt x="1988045" y="2438666"/>
                  </a:lnTo>
                  <a:lnTo>
                    <a:pt x="2398318" y="2252180"/>
                  </a:lnTo>
                  <a:close/>
                </a:path>
                <a:path w="5253355" h="3272790">
                  <a:moveTo>
                    <a:pt x="5253101" y="1123454"/>
                  </a:moveTo>
                  <a:lnTo>
                    <a:pt x="3872446" y="1781505"/>
                  </a:lnTo>
                  <a:lnTo>
                    <a:pt x="4479239" y="948347"/>
                  </a:lnTo>
                  <a:lnTo>
                    <a:pt x="3399688" y="748690"/>
                  </a:lnTo>
                  <a:lnTo>
                    <a:pt x="3618255" y="1783181"/>
                  </a:lnTo>
                  <a:lnTo>
                    <a:pt x="2726258" y="1445501"/>
                  </a:lnTo>
                  <a:lnTo>
                    <a:pt x="2320353" y="1704238"/>
                  </a:lnTo>
                  <a:lnTo>
                    <a:pt x="3608870" y="1954390"/>
                  </a:lnTo>
                  <a:lnTo>
                    <a:pt x="3002838" y="2194369"/>
                  </a:lnTo>
                  <a:lnTo>
                    <a:pt x="3361093" y="2612085"/>
                  </a:lnTo>
                  <a:lnTo>
                    <a:pt x="3797503" y="2183282"/>
                  </a:lnTo>
                  <a:lnTo>
                    <a:pt x="3747592" y="3093783"/>
                  </a:lnTo>
                  <a:lnTo>
                    <a:pt x="4161294" y="3272561"/>
                  </a:lnTo>
                  <a:lnTo>
                    <a:pt x="4053598" y="2726131"/>
                  </a:lnTo>
                  <a:lnTo>
                    <a:pt x="3979380" y="2353741"/>
                  </a:lnTo>
                  <a:lnTo>
                    <a:pt x="3945280" y="2191385"/>
                  </a:lnTo>
                  <a:lnTo>
                    <a:pt x="3954792" y="2204821"/>
                  </a:lnTo>
                  <a:lnTo>
                    <a:pt x="4024617" y="2240610"/>
                  </a:lnTo>
                  <a:lnTo>
                    <a:pt x="4214761" y="2326881"/>
                  </a:lnTo>
                  <a:lnTo>
                    <a:pt x="4585208" y="2491829"/>
                  </a:lnTo>
                  <a:lnTo>
                    <a:pt x="5026101" y="2367686"/>
                  </a:lnTo>
                  <a:lnTo>
                    <a:pt x="3922661" y="1831086"/>
                  </a:lnTo>
                  <a:lnTo>
                    <a:pt x="5175897" y="1759267"/>
                  </a:lnTo>
                  <a:lnTo>
                    <a:pt x="5253101" y="1123454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8831" y="193820"/>
              <a:ext cx="19957415" cy="11115040"/>
            </a:xfrm>
            <a:custGeom>
              <a:avLst/>
              <a:gdLst/>
              <a:ahLst/>
              <a:cxnLst/>
              <a:rect l="l" t="t" r="r" b="b"/>
              <a:pathLst>
                <a:path w="19957415" h="11115040">
                  <a:moveTo>
                    <a:pt x="2522639" y="4421213"/>
                  </a:moveTo>
                  <a:lnTo>
                    <a:pt x="1069517" y="3944099"/>
                  </a:lnTo>
                  <a:lnTo>
                    <a:pt x="2083676" y="3760279"/>
                  </a:lnTo>
                  <a:lnTo>
                    <a:pt x="1440522" y="2870530"/>
                  </a:lnTo>
                  <a:lnTo>
                    <a:pt x="884478" y="3769830"/>
                  </a:lnTo>
                  <a:lnTo>
                    <a:pt x="472287" y="2909709"/>
                  </a:lnTo>
                  <a:lnTo>
                    <a:pt x="0" y="2816682"/>
                  </a:lnTo>
                  <a:lnTo>
                    <a:pt x="759485" y="3887216"/>
                  </a:lnTo>
                  <a:lnTo>
                    <a:pt x="155371" y="3642436"/>
                  </a:lnTo>
                  <a:lnTo>
                    <a:pt x="126174" y="4191952"/>
                  </a:lnTo>
                  <a:lnTo>
                    <a:pt x="737908" y="4183011"/>
                  </a:lnTo>
                  <a:lnTo>
                    <a:pt x="73228" y="4807267"/>
                  </a:lnTo>
                  <a:lnTo>
                    <a:pt x="249085" y="5222214"/>
                  </a:lnTo>
                  <a:lnTo>
                    <a:pt x="548424" y="4752556"/>
                  </a:lnTo>
                  <a:lnTo>
                    <a:pt x="751814" y="4431919"/>
                  </a:lnTo>
                  <a:lnTo>
                    <a:pt x="839241" y="4290898"/>
                  </a:lnTo>
                  <a:lnTo>
                    <a:pt x="836841" y="4307192"/>
                  </a:lnTo>
                  <a:lnTo>
                    <a:pt x="862660" y="4381297"/>
                  </a:lnTo>
                  <a:lnTo>
                    <a:pt x="940650" y="4574984"/>
                  </a:lnTo>
                  <a:lnTo>
                    <a:pt x="1094765" y="4950066"/>
                  </a:lnTo>
                  <a:lnTo>
                    <a:pt x="1499438" y="5164633"/>
                  </a:lnTo>
                  <a:lnTo>
                    <a:pt x="1071613" y="4014647"/>
                  </a:lnTo>
                  <a:lnTo>
                    <a:pt x="2027847" y="4827892"/>
                  </a:lnTo>
                  <a:lnTo>
                    <a:pt x="2522639" y="4421213"/>
                  </a:lnTo>
                  <a:close/>
                </a:path>
                <a:path w="19957415" h="11115040">
                  <a:moveTo>
                    <a:pt x="3037738" y="6556959"/>
                  </a:moveTo>
                  <a:lnTo>
                    <a:pt x="1657083" y="7215022"/>
                  </a:lnTo>
                  <a:lnTo>
                    <a:pt x="2263876" y="6381864"/>
                  </a:lnTo>
                  <a:lnTo>
                    <a:pt x="1184325" y="6182195"/>
                  </a:lnTo>
                  <a:lnTo>
                    <a:pt x="1402892" y="7216699"/>
                  </a:lnTo>
                  <a:lnTo>
                    <a:pt x="510908" y="6879006"/>
                  </a:lnTo>
                  <a:lnTo>
                    <a:pt x="104990" y="7137755"/>
                  </a:lnTo>
                  <a:lnTo>
                    <a:pt x="1393520" y="7387907"/>
                  </a:lnTo>
                  <a:lnTo>
                    <a:pt x="787476" y="7627874"/>
                  </a:lnTo>
                  <a:lnTo>
                    <a:pt x="1145730" y="8045590"/>
                  </a:lnTo>
                  <a:lnTo>
                    <a:pt x="1582127" y="7616787"/>
                  </a:lnTo>
                  <a:lnTo>
                    <a:pt x="1532229" y="8527288"/>
                  </a:lnTo>
                  <a:lnTo>
                    <a:pt x="1945932" y="8706066"/>
                  </a:lnTo>
                  <a:lnTo>
                    <a:pt x="1838236" y="8159636"/>
                  </a:lnTo>
                  <a:lnTo>
                    <a:pt x="1764017" y="7787259"/>
                  </a:lnTo>
                  <a:lnTo>
                    <a:pt x="1729917" y="7624889"/>
                  </a:lnTo>
                  <a:lnTo>
                    <a:pt x="1739430" y="7638339"/>
                  </a:lnTo>
                  <a:lnTo>
                    <a:pt x="1809267" y="7674115"/>
                  </a:lnTo>
                  <a:lnTo>
                    <a:pt x="1999399" y="7760398"/>
                  </a:lnTo>
                  <a:lnTo>
                    <a:pt x="2369845" y="7925346"/>
                  </a:lnTo>
                  <a:lnTo>
                    <a:pt x="2810738" y="7801203"/>
                  </a:lnTo>
                  <a:lnTo>
                    <a:pt x="1707311" y="7264603"/>
                  </a:lnTo>
                  <a:lnTo>
                    <a:pt x="2960535" y="7192772"/>
                  </a:lnTo>
                  <a:lnTo>
                    <a:pt x="3037738" y="6556959"/>
                  </a:lnTo>
                  <a:close/>
                </a:path>
                <a:path w="19957415" h="11115040">
                  <a:moveTo>
                    <a:pt x="3250615" y="9377108"/>
                  </a:moveTo>
                  <a:lnTo>
                    <a:pt x="1974303" y="9683598"/>
                  </a:lnTo>
                  <a:lnTo>
                    <a:pt x="2426347" y="9213990"/>
                  </a:lnTo>
                  <a:lnTo>
                    <a:pt x="1927174" y="8982354"/>
                  </a:lnTo>
                  <a:lnTo>
                    <a:pt x="1707781" y="9553486"/>
                  </a:lnTo>
                  <a:lnTo>
                    <a:pt x="1375765" y="8704199"/>
                  </a:lnTo>
                  <a:lnTo>
                    <a:pt x="925182" y="8713000"/>
                  </a:lnTo>
                  <a:lnTo>
                    <a:pt x="1249692" y="9165628"/>
                  </a:lnTo>
                  <a:lnTo>
                    <a:pt x="1471587" y="9473743"/>
                  </a:lnTo>
                  <a:lnTo>
                    <a:pt x="1569935" y="9607372"/>
                  </a:lnTo>
                  <a:lnTo>
                    <a:pt x="1555699" y="9599079"/>
                  </a:lnTo>
                  <a:lnTo>
                    <a:pt x="1477314" y="9595460"/>
                  </a:lnTo>
                  <a:lnTo>
                    <a:pt x="1268514" y="9595764"/>
                  </a:lnTo>
                  <a:lnTo>
                    <a:pt x="863015" y="9599206"/>
                  </a:lnTo>
                  <a:lnTo>
                    <a:pt x="513257" y="9894938"/>
                  </a:lnTo>
                  <a:lnTo>
                    <a:pt x="1739861" y="9925875"/>
                  </a:lnTo>
                  <a:lnTo>
                    <a:pt x="629145" y="10510723"/>
                  </a:lnTo>
                  <a:lnTo>
                    <a:pt x="820369" y="11114735"/>
                  </a:lnTo>
                  <a:lnTo>
                    <a:pt x="828001" y="11114735"/>
                  </a:lnTo>
                  <a:lnTo>
                    <a:pt x="1806117" y="9950183"/>
                  </a:lnTo>
                  <a:lnTo>
                    <a:pt x="1599272" y="10959897"/>
                  </a:lnTo>
                  <a:lnTo>
                    <a:pt x="2664472" y="10694111"/>
                  </a:lnTo>
                  <a:lnTo>
                    <a:pt x="2036737" y="9843287"/>
                  </a:lnTo>
                  <a:lnTo>
                    <a:pt x="2988475" y="9780841"/>
                  </a:lnTo>
                  <a:lnTo>
                    <a:pt x="3250615" y="9377108"/>
                  </a:lnTo>
                  <a:close/>
                </a:path>
                <a:path w="19957415" h="11115040">
                  <a:moveTo>
                    <a:pt x="5493004" y="1320444"/>
                  </a:moveTo>
                  <a:lnTo>
                    <a:pt x="4325251" y="1919782"/>
                  </a:lnTo>
                  <a:lnTo>
                    <a:pt x="4653546" y="1356677"/>
                  </a:lnTo>
                  <a:lnTo>
                    <a:pt x="4113771" y="1249540"/>
                  </a:lnTo>
                  <a:lnTo>
                    <a:pt x="4035526" y="1856320"/>
                  </a:lnTo>
                  <a:lnTo>
                    <a:pt x="3512261" y="1109522"/>
                  </a:lnTo>
                  <a:lnTo>
                    <a:pt x="3076511" y="1224534"/>
                  </a:lnTo>
                  <a:lnTo>
                    <a:pt x="3498761" y="1587677"/>
                  </a:lnTo>
                  <a:lnTo>
                    <a:pt x="3787178" y="1834642"/>
                  </a:lnTo>
                  <a:lnTo>
                    <a:pt x="3914317" y="1941245"/>
                  </a:lnTo>
                  <a:lnTo>
                    <a:pt x="3898519" y="1936559"/>
                  </a:lnTo>
                  <a:lnTo>
                    <a:pt x="3821506" y="1951570"/>
                  </a:lnTo>
                  <a:lnTo>
                    <a:pt x="3618687" y="2001189"/>
                  </a:lnTo>
                  <a:lnTo>
                    <a:pt x="3225482" y="2100351"/>
                  </a:lnTo>
                  <a:lnTo>
                    <a:pt x="2955493" y="2470340"/>
                  </a:lnTo>
                  <a:lnTo>
                    <a:pt x="4154678" y="2210600"/>
                  </a:lnTo>
                  <a:lnTo>
                    <a:pt x="3213570" y="3041307"/>
                  </a:lnTo>
                  <a:lnTo>
                    <a:pt x="3545675" y="3588969"/>
                  </a:lnTo>
                  <a:lnTo>
                    <a:pt x="4224794" y="2218563"/>
                  </a:lnTo>
                  <a:lnTo>
                    <a:pt x="4262374" y="3248571"/>
                  </a:lnTo>
                  <a:lnTo>
                    <a:pt x="5234610" y="2738640"/>
                  </a:lnTo>
                  <a:lnTo>
                    <a:pt x="4423638" y="2060206"/>
                  </a:lnTo>
                  <a:lnTo>
                    <a:pt x="5333682" y="1774685"/>
                  </a:lnTo>
                  <a:lnTo>
                    <a:pt x="5493004" y="1320444"/>
                  </a:lnTo>
                  <a:close/>
                </a:path>
                <a:path w="19957415" h="11115040">
                  <a:moveTo>
                    <a:pt x="7135241" y="9876523"/>
                  </a:moveTo>
                  <a:lnTo>
                    <a:pt x="5911278" y="9790392"/>
                  </a:lnTo>
                  <a:lnTo>
                    <a:pt x="7047192" y="9256141"/>
                  </a:lnTo>
                  <a:lnTo>
                    <a:pt x="6881571" y="8637448"/>
                  </a:lnTo>
                  <a:lnTo>
                    <a:pt x="5846178" y="9763125"/>
                  </a:lnTo>
                  <a:lnTo>
                    <a:pt x="6098260" y="8763749"/>
                  </a:lnTo>
                  <a:lnTo>
                    <a:pt x="5022177" y="8981326"/>
                  </a:lnTo>
                  <a:lnTo>
                    <a:pt x="5610974" y="9859531"/>
                  </a:lnTo>
                  <a:lnTo>
                    <a:pt x="4657395" y="9879089"/>
                  </a:lnTo>
                  <a:lnTo>
                    <a:pt x="4377347" y="10270604"/>
                  </a:lnTo>
                  <a:lnTo>
                    <a:pt x="5666143" y="10021887"/>
                  </a:lnTo>
                  <a:lnTo>
                    <a:pt x="5193436" y="10470655"/>
                  </a:lnTo>
                  <a:lnTo>
                    <a:pt x="5681662" y="10724528"/>
                  </a:lnTo>
                  <a:lnTo>
                    <a:pt x="5926544" y="10163861"/>
                  </a:lnTo>
                  <a:lnTo>
                    <a:pt x="6219990" y="11027220"/>
                  </a:lnTo>
                  <a:lnTo>
                    <a:pt x="6670522" y="11038726"/>
                  </a:lnTo>
                  <a:lnTo>
                    <a:pt x="6366713" y="10571937"/>
                  </a:lnTo>
                  <a:lnTo>
                    <a:pt x="6158916" y="10254145"/>
                  </a:lnTo>
                  <a:lnTo>
                    <a:pt x="6066675" y="10116223"/>
                  </a:lnTo>
                  <a:lnTo>
                    <a:pt x="6080531" y="10125151"/>
                  </a:lnTo>
                  <a:lnTo>
                    <a:pt x="6158674" y="10132301"/>
                  </a:lnTo>
                  <a:lnTo>
                    <a:pt x="6367272" y="10141394"/>
                  </a:lnTo>
                  <a:lnTo>
                    <a:pt x="6772516" y="10156203"/>
                  </a:lnTo>
                  <a:lnTo>
                    <a:pt x="7135241" y="9876523"/>
                  </a:lnTo>
                  <a:close/>
                </a:path>
                <a:path w="19957415" h="11115040">
                  <a:moveTo>
                    <a:pt x="11286579" y="7354443"/>
                  </a:moveTo>
                  <a:lnTo>
                    <a:pt x="11246790" y="6257315"/>
                  </a:lnTo>
                  <a:lnTo>
                    <a:pt x="10284536" y="6695541"/>
                  </a:lnTo>
                  <a:lnTo>
                    <a:pt x="10420261" y="5751474"/>
                  </a:lnTo>
                  <a:lnTo>
                    <a:pt x="10079444" y="5411508"/>
                  </a:lnTo>
                  <a:lnTo>
                    <a:pt x="10115398" y="6723596"/>
                  </a:lnTo>
                  <a:lnTo>
                    <a:pt x="9749422" y="6184227"/>
                  </a:lnTo>
                  <a:lnTo>
                    <a:pt x="9419565" y="6624714"/>
                  </a:lnTo>
                  <a:lnTo>
                    <a:pt x="9932987" y="6957466"/>
                  </a:lnTo>
                  <a:lnTo>
                    <a:pt x="9033408" y="7106691"/>
                  </a:lnTo>
                  <a:lnTo>
                    <a:pt x="8948826" y="7549337"/>
                  </a:lnTo>
                  <a:lnTo>
                    <a:pt x="9458782" y="7325449"/>
                  </a:lnTo>
                  <a:lnTo>
                    <a:pt x="9806127" y="7172058"/>
                  </a:lnTo>
                  <a:lnTo>
                    <a:pt x="9957206" y="7103465"/>
                  </a:lnTo>
                  <a:lnTo>
                    <a:pt x="9946145" y="7115683"/>
                  </a:lnTo>
                  <a:lnTo>
                    <a:pt x="9926396" y="7191629"/>
                  </a:lnTo>
                  <a:lnTo>
                    <a:pt x="9883508" y="7395972"/>
                  </a:lnTo>
                  <a:lnTo>
                    <a:pt x="9803041" y="7793418"/>
                  </a:lnTo>
                  <a:lnTo>
                    <a:pt x="10020046" y="8196783"/>
                  </a:lnTo>
                  <a:lnTo>
                    <a:pt x="10303954" y="7003085"/>
                  </a:lnTo>
                  <a:lnTo>
                    <a:pt x="10646486" y="8210740"/>
                  </a:lnTo>
                  <a:lnTo>
                    <a:pt x="11283874" y="8147863"/>
                  </a:lnTo>
                  <a:lnTo>
                    <a:pt x="10341445" y="6943293"/>
                  </a:lnTo>
                  <a:lnTo>
                    <a:pt x="11286579" y="7354443"/>
                  </a:lnTo>
                  <a:close/>
                </a:path>
                <a:path w="19957415" h="11115040">
                  <a:moveTo>
                    <a:pt x="12744285" y="2033536"/>
                  </a:moveTo>
                  <a:lnTo>
                    <a:pt x="11363643" y="2691600"/>
                  </a:lnTo>
                  <a:lnTo>
                    <a:pt x="11970423" y="1858441"/>
                  </a:lnTo>
                  <a:lnTo>
                    <a:pt x="10890885" y="1658772"/>
                  </a:lnTo>
                  <a:lnTo>
                    <a:pt x="11109452" y="2693276"/>
                  </a:lnTo>
                  <a:lnTo>
                    <a:pt x="10217455" y="2355583"/>
                  </a:lnTo>
                  <a:lnTo>
                    <a:pt x="9811537" y="2614333"/>
                  </a:lnTo>
                  <a:lnTo>
                    <a:pt x="11100067" y="2864485"/>
                  </a:lnTo>
                  <a:lnTo>
                    <a:pt x="10494035" y="3104451"/>
                  </a:lnTo>
                  <a:lnTo>
                    <a:pt x="10852290" y="3522167"/>
                  </a:lnTo>
                  <a:lnTo>
                    <a:pt x="11288674" y="3093364"/>
                  </a:lnTo>
                  <a:lnTo>
                    <a:pt x="11238789" y="4003865"/>
                  </a:lnTo>
                  <a:lnTo>
                    <a:pt x="11652479" y="4182643"/>
                  </a:lnTo>
                  <a:lnTo>
                    <a:pt x="11544795" y="3636213"/>
                  </a:lnTo>
                  <a:lnTo>
                    <a:pt x="11470577" y="3263836"/>
                  </a:lnTo>
                  <a:lnTo>
                    <a:pt x="11436464" y="3101467"/>
                  </a:lnTo>
                  <a:lnTo>
                    <a:pt x="11445977" y="3114916"/>
                  </a:lnTo>
                  <a:lnTo>
                    <a:pt x="11515814" y="3150692"/>
                  </a:lnTo>
                  <a:lnTo>
                    <a:pt x="11705958" y="3236976"/>
                  </a:lnTo>
                  <a:lnTo>
                    <a:pt x="12076405" y="3401923"/>
                  </a:lnTo>
                  <a:lnTo>
                    <a:pt x="12517285" y="3277781"/>
                  </a:lnTo>
                  <a:lnTo>
                    <a:pt x="11413858" y="2741180"/>
                  </a:lnTo>
                  <a:lnTo>
                    <a:pt x="12667082" y="2669349"/>
                  </a:lnTo>
                  <a:lnTo>
                    <a:pt x="12744285" y="2033536"/>
                  </a:lnTo>
                  <a:close/>
                </a:path>
                <a:path w="19957415" h="11115040">
                  <a:moveTo>
                    <a:pt x="19292113" y="614921"/>
                  </a:moveTo>
                  <a:lnTo>
                    <a:pt x="19196025" y="174625"/>
                  </a:lnTo>
                  <a:lnTo>
                    <a:pt x="18815000" y="580834"/>
                  </a:lnTo>
                  <a:lnTo>
                    <a:pt x="18555818" y="858329"/>
                  </a:lnTo>
                  <a:lnTo>
                    <a:pt x="18443829" y="980744"/>
                  </a:lnTo>
                  <a:lnTo>
                    <a:pt x="18449201" y="965174"/>
                  </a:lnTo>
                  <a:lnTo>
                    <a:pt x="18437530" y="887577"/>
                  </a:lnTo>
                  <a:lnTo>
                    <a:pt x="18396700" y="682802"/>
                  </a:lnTo>
                  <a:lnTo>
                    <a:pt x="18314594" y="285686"/>
                  </a:lnTo>
                  <a:lnTo>
                    <a:pt x="17956581" y="0"/>
                  </a:lnTo>
                  <a:lnTo>
                    <a:pt x="18164379" y="1209268"/>
                  </a:lnTo>
                  <a:lnTo>
                    <a:pt x="17375010" y="233222"/>
                  </a:lnTo>
                  <a:lnTo>
                    <a:pt x="16813543" y="541401"/>
                  </a:lnTo>
                  <a:lnTo>
                    <a:pt x="18153393" y="1278978"/>
                  </a:lnTo>
                  <a:lnTo>
                    <a:pt x="17122725" y="1272108"/>
                  </a:lnTo>
                  <a:lnTo>
                    <a:pt x="17590262" y="2265426"/>
                  </a:lnTo>
                  <a:lnTo>
                    <a:pt x="18303024" y="1484464"/>
                  </a:lnTo>
                  <a:lnTo>
                    <a:pt x="18549062" y="2405964"/>
                  </a:lnTo>
                  <a:lnTo>
                    <a:pt x="18996000" y="2584729"/>
                  </a:lnTo>
                  <a:lnTo>
                    <a:pt x="18447563" y="1392224"/>
                  </a:lnTo>
                  <a:lnTo>
                    <a:pt x="18995987" y="1744497"/>
                  </a:lnTo>
                  <a:lnTo>
                    <a:pt x="19126302" y="1209852"/>
                  </a:lnTo>
                  <a:lnTo>
                    <a:pt x="18523458" y="1105496"/>
                  </a:lnTo>
                  <a:lnTo>
                    <a:pt x="19292113" y="614921"/>
                  </a:lnTo>
                  <a:close/>
                </a:path>
                <a:path w="19957415" h="11115040">
                  <a:moveTo>
                    <a:pt x="19889369" y="5453367"/>
                  </a:moveTo>
                  <a:lnTo>
                    <a:pt x="18781535" y="4398899"/>
                  </a:lnTo>
                  <a:lnTo>
                    <a:pt x="19776479" y="4668012"/>
                  </a:lnTo>
                  <a:lnTo>
                    <a:pt x="19577317" y="3588372"/>
                  </a:lnTo>
                  <a:lnTo>
                    <a:pt x="18689168" y="4162069"/>
                  </a:lnTo>
                  <a:lnTo>
                    <a:pt x="18685917" y="3208299"/>
                  </a:lnTo>
                  <a:lnTo>
                    <a:pt x="18299240" y="2921609"/>
                  </a:lnTo>
                  <a:lnTo>
                    <a:pt x="18525909" y="4214469"/>
                  </a:lnTo>
                  <a:lnTo>
                    <a:pt x="18085270" y="3734155"/>
                  </a:lnTo>
                  <a:lnTo>
                    <a:pt x="17823104" y="4217975"/>
                  </a:lnTo>
                  <a:lnTo>
                    <a:pt x="18379504" y="4472406"/>
                  </a:lnTo>
                  <a:lnTo>
                    <a:pt x="17511243" y="4751057"/>
                  </a:lnTo>
                  <a:lnTo>
                    <a:pt x="17492053" y="5201323"/>
                  </a:lnTo>
                  <a:lnTo>
                    <a:pt x="17963947" y="4905540"/>
                  </a:lnTo>
                  <a:lnTo>
                    <a:pt x="18285257" y="4703191"/>
                  </a:lnTo>
                  <a:lnTo>
                    <a:pt x="18424729" y="4613326"/>
                  </a:lnTo>
                  <a:lnTo>
                    <a:pt x="18415559" y="4627029"/>
                  </a:lnTo>
                  <a:lnTo>
                    <a:pt x="18407088" y="4705032"/>
                  </a:lnTo>
                  <a:lnTo>
                    <a:pt x="18394426" y="4913452"/>
                  </a:lnTo>
                  <a:lnTo>
                    <a:pt x="18372697" y="5318379"/>
                  </a:lnTo>
                  <a:lnTo>
                    <a:pt x="18646140" y="5685815"/>
                  </a:lnTo>
                  <a:lnTo>
                    <a:pt x="18753163" y="4463504"/>
                  </a:lnTo>
                  <a:lnTo>
                    <a:pt x="19267932" y="5608396"/>
                  </a:lnTo>
                  <a:lnTo>
                    <a:pt x="19889369" y="5453367"/>
                  </a:lnTo>
                  <a:close/>
                </a:path>
                <a:path w="19957415" h="11115040">
                  <a:moveTo>
                    <a:pt x="19957390" y="8809355"/>
                  </a:moveTo>
                  <a:lnTo>
                    <a:pt x="18737085" y="8681529"/>
                  </a:lnTo>
                  <a:lnTo>
                    <a:pt x="19890575" y="8186344"/>
                  </a:lnTo>
                  <a:lnTo>
                    <a:pt x="19746151" y="7562355"/>
                  </a:lnTo>
                  <a:lnTo>
                    <a:pt x="18672963" y="8652065"/>
                  </a:lnTo>
                  <a:lnTo>
                    <a:pt x="18958992" y="7661846"/>
                  </a:lnTo>
                  <a:lnTo>
                    <a:pt x="18484215" y="7741094"/>
                  </a:lnTo>
                  <a:lnTo>
                    <a:pt x="18484215" y="8904516"/>
                  </a:lnTo>
                  <a:lnTo>
                    <a:pt x="18077942" y="9264675"/>
                  </a:lnTo>
                  <a:lnTo>
                    <a:pt x="17943856" y="8989797"/>
                  </a:lnTo>
                  <a:lnTo>
                    <a:pt x="18484215" y="8904516"/>
                  </a:lnTo>
                  <a:lnTo>
                    <a:pt x="18484215" y="7741094"/>
                  </a:lnTo>
                  <a:lnTo>
                    <a:pt x="17876114" y="7842593"/>
                  </a:lnTo>
                  <a:lnTo>
                    <a:pt x="18434596" y="8740381"/>
                  </a:lnTo>
                  <a:lnTo>
                    <a:pt x="17480915" y="8727376"/>
                  </a:lnTo>
                  <a:lnTo>
                    <a:pt x="17187672" y="9109113"/>
                  </a:lnTo>
                  <a:lnTo>
                    <a:pt x="17666843" y="9033510"/>
                  </a:lnTo>
                  <a:lnTo>
                    <a:pt x="17157548" y="9607398"/>
                  </a:lnTo>
                  <a:lnTo>
                    <a:pt x="16898697" y="8689416"/>
                  </a:lnTo>
                  <a:lnTo>
                    <a:pt x="16449307" y="8516899"/>
                  </a:lnTo>
                  <a:lnTo>
                    <a:pt x="17014317" y="9701644"/>
                  </a:lnTo>
                  <a:lnTo>
                    <a:pt x="16461029" y="9357055"/>
                  </a:lnTo>
                  <a:lnTo>
                    <a:pt x="16338182" y="9893465"/>
                  </a:lnTo>
                  <a:lnTo>
                    <a:pt x="16942423" y="9989388"/>
                  </a:lnTo>
                  <a:lnTo>
                    <a:pt x="16180677" y="10490632"/>
                  </a:lnTo>
                  <a:lnTo>
                    <a:pt x="16282899" y="10929569"/>
                  </a:lnTo>
                  <a:lnTo>
                    <a:pt x="16658222" y="10518076"/>
                  </a:lnTo>
                  <a:lnTo>
                    <a:pt x="16913505" y="10237000"/>
                  </a:lnTo>
                  <a:lnTo>
                    <a:pt x="17023766" y="10113023"/>
                  </a:lnTo>
                  <a:lnTo>
                    <a:pt x="17018623" y="10128682"/>
                  </a:lnTo>
                  <a:lnTo>
                    <a:pt x="17031373" y="10206101"/>
                  </a:lnTo>
                  <a:lnTo>
                    <a:pt x="17075061" y="10410292"/>
                  </a:lnTo>
                  <a:lnTo>
                    <a:pt x="17162691" y="10806214"/>
                  </a:lnTo>
                  <a:lnTo>
                    <a:pt x="17524641" y="11086884"/>
                  </a:lnTo>
                  <a:lnTo>
                    <a:pt x="17300029" y="9880638"/>
                  </a:lnTo>
                  <a:lnTo>
                    <a:pt x="18102911" y="10845584"/>
                  </a:lnTo>
                  <a:lnTo>
                    <a:pt x="18660021" y="10529608"/>
                  </a:lnTo>
                  <a:lnTo>
                    <a:pt x="17310037" y="9810775"/>
                  </a:lnTo>
                  <a:lnTo>
                    <a:pt x="18340693" y="9803282"/>
                  </a:lnTo>
                  <a:lnTo>
                    <a:pt x="18157508" y="9427781"/>
                  </a:lnTo>
                  <a:lnTo>
                    <a:pt x="18475744" y="9607283"/>
                  </a:lnTo>
                  <a:lnTo>
                    <a:pt x="18739612" y="9055290"/>
                  </a:lnTo>
                  <a:lnTo>
                    <a:pt x="19003430" y="9928174"/>
                  </a:lnTo>
                  <a:lnTo>
                    <a:pt x="19453302" y="9955035"/>
                  </a:lnTo>
                  <a:lnTo>
                    <a:pt x="19165596" y="9478162"/>
                  </a:lnTo>
                  <a:lnTo>
                    <a:pt x="18968759" y="9153461"/>
                  </a:lnTo>
                  <a:lnTo>
                    <a:pt x="18881281" y="9012479"/>
                  </a:lnTo>
                  <a:lnTo>
                    <a:pt x="18894819" y="9021877"/>
                  </a:lnTo>
                  <a:lnTo>
                    <a:pt x="18972670" y="9031681"/>
                  </a:lnTo>
                  <a:lnTo>
                    <a:pt x="19180836" y="9047886"/>
                  </a:lnTo>
                  <a:lnTo>
                    <a:pt x="19585344" y="9076512"/>
                  </a:lnTo>
                  <a:lnTo>
                    <a:pt x="19957390" y="8809355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392180" y="3863002"/>
              <a:ext cx="2933065" cy="2524125"/>
            </a:xfrm>
            <a:custGeom>
              <a:avLst/>
              <a:gdLst/>
              <a:ahLst/>
              <a:cxnLst/>
              <a:rect l="l" t="t" r="r" b="b"/>
              <a:pathLst>
                <a:path w="2933065" h="2524125">
                  <a:moveTo>
                    <a:pt x="1079338" y="0"/>
                  </a:moveTo>
                  <a:lnTo>
                    <a:pt x="1297908" y="1034492"/>
                  </a:lnTo>
                  <a:lnTo>
                    <a:pt x="405914" y="696806"/>
                  </a:lnTo>
                  <a:lnTo>
                    <a:pt x="0" y="955552"/>
                  </a:lnTo>
                  <a:lnTo>
                    <a:pt x="1288526" y="1205701"/>
                  </a:lnTo>
                  <a:lnTo>
                    <a:pt x="682492" y="1445673"/>
                  </a:lnTo>
                  <a:lnTo>
                    <a:pt x="1040743" y="1863388"/>
                  </a:lnTo>
                  <a:lnTo>
                    <a:pt x="1477148" y="1434584"/>
                  </a:lnTo>
                  <a:lnTo>
                    <a:pt x="1427244" y="2345090"/>
                  </a:lnTo>
                  <a:lnTo>
                    <a:pt x="1840938" y="2523870"/>
                  </a:lnTo>
                  <a:lnTo>
                    <a:pt x="1733249" y="1977441"/>
                  </a:lnTo>
                  <a:lnTo>
                    <a:pt x="1659034" y="1605055"/>
                  </a:lnTo>
                  <a:lnTo>
                    <a:pt x="1624924" y="1442689"/>
                  </a:lnTo>
                  <a:lnTo>
                    <a:pt x="1634440" y="1456135"/>
                  </a:lnTo>
                  <a:lnTo>
                    <a:pt x="1704272" y="1491915"/>
                  </a:lnTo>
                  <a:lnTo>
                    <a:pt x="1894415" y="1578194"/>
                  </a:lnTo>
                  <a:lnTo>
                    <a:pt x="2264862" y="1743140"/>
                  </a:lnTo>
                  <a:lnTo>
                    <a:pt x="2705750" y="1618997"/>
                  </a:lnTo>
                  <a:lnTo>
                    <a:pt x="1602317" y="1082396"/>
                  </a:lnTo>
                  <a:lnTo>
                    <a:pt x="2855546" y="1010576"/>
                  </a:lnTo>
                  <a:lnTo>
                    <a:pt x="2932748" y="374763"/>
                  </a:lnTo>
                  <a:lnTo>
                    <a:pt x="1552099" y="1032816"/>
                  </a:lnTo>
                  <a:lnTo>
                    <a:pt x="2158887" y="199658"/>
                  </a:lnTo>
                  <a:lnTo>
                    <a:pt x="1079338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454940" y="1164900"/>
              <a:ext cx="9830435" cy="5651500"/>
            </a:xfrm>
            <a:custGeom>
              <a:avLst/>
              <a:gdLst/>
              <a:ahLst/>
              <a:cxnLst/>
              <a:rect l="l" t="t" r="r" b="b"/>
              <a:pathLst>
                <a:path w="9830435" h="5651500">
                  <a:moveTo>
                    <a:pt x="2932747" y="486562"/>
                  </a:moveTo>
                  <a:lnTo>
                    <a:pt x="1552092" y="1144612"/>
                  </a:lnTo>
                  <a:lnTo>
                    <a:pt x="2158885" y="311454"/>
                  </a:lnTo>
                  <a:lnTo>
                    <a:pt x="1079334" y="111798"/>
                  </a:lnTo>
                  <a:lnTo>
                    <a:pt x="1297901" y="1146289"/>
                  </a:lnTo>
                  <a:lnTo>
                    <a:pt x="405917" y="808609"/>
                  </a:lnTo>
                  <a:lnTo>
                    <a:pt x="0" y="1067346"/>
                  </a:lnTo>
                  <a:lnTo>
                    <a:pt x="1288529" y="1317498"/>
                  </a:lnTo>
                  <a:lnTo>
                    <a:pt x="682485" y="1557477"/>
                  </a:lnTo>
                  <a:lnTo>
                    <a:pt x="1040739" y="1975192"/>
                  </a:lnTo>
                  <a:lnTo>
                    <a:pt x="1477149" y="1546390"/>
                  </a:lnTo>
                  <a:lnTo>
                    <a:pt x="1427238" y="2456891"/>
                  </a:lnTo>
                  <a:lnTo>
                    <a:pt x="1840941" y="2635669"/>
                  </a:lnTo>
                  <a:lnTo>
                    <a:pt x="1733245" y="2089238"/>
                  </a:lnTo>
                  <a:lnTo>
                    <a:pt x="1659039" y="1716849"/>
                  </a:lnTo>
                  <a:lnTo>
                    <a:pt x="1624926" y="1554492"/>
                  </a:lnTo>
                  <a:lnTo>
                    <a:pt x="1634439" y="1567929"/>
                  </a:lnTo>
                  <a:lnTo>
                    <a:pt x="1704276" y="1603717"/>
                  </a:lnTo>
                  <a:lnTo>
                    <a:pt x="1894408" y="1689989"/>
                  </a:lnTo>
                  <a:lnTo>
                    <a:pt x="2264867" y="1854936"/>
                  </a:lnTo>
                  <a:lnTo>
                    <a:pt x="2705747" y="1730794"/>
                  </a:lnTo>
                  <a:lnTo>
                    <a:pt x="1602320" y="1194193"/>
                  </a:lnTo>
                  <a:lnTo>
                    <a:pt x="2855544" y="1122375"/>
                  </a:lnTo>
                  <a:lnTo>
                    <a:pt x="2932747" y="486562"/>
                  </a:lnTo>
                  <a:close/>
                </a:path>
                <a:path w="9830435" h="5651500">
                  <a:moveTo>
                    <a:pt x="3089808" y="3502177"/>
                  </a:moveTo>
                  <a:lnTo>
                    <a:pt x="1709166" y="4160228"/>
                  </a:lnTo>
                  <a:lnTo>
                    <a:pt x="2315946" y="3327069"/>
                  </a:lnTo>
                  <a:lnTo>
                    <a:pt x="1236395" y="3127413"/>
                  </a:lnTo>
                  <a:lnTo>
                    <a:pt x="1454975" y="4161904"/>
                  </a:lnTo>
                  <a:lnTo>
                    <a:pt x="562978" y="3824224"/>
                  </a:lnTo>
                  <a:lnTo>
                    <a:pt x="157060" y="4082961"/>
                  </a:lnTo>
                  <a:lnTo>
                    <a:pt x="1445590" y="4333113"/>
                  </a:lnTo>
                  <a:lnTo>
                    <a:pt x="839558" y="4573092"/>
                  </a:lnTo>
                  <a:lnTo>
                    <a:pt x="1197800" y="4990808"/>
                  </a:lnTo>
                  <a:lnTo>
                    <a:pt x="1634210" y="4562005"/>
                  </a:lnTo>
                  <a:lnTo>
                    <a:pt x="1584312" y="5472506"/>
                  </a:lnTo>
                  <a:lnTo>
                    <a:pt x="1998002" y="5651284"/>
                  </a:lnTo>
                  <a:lnTo>
                    <a:pt x="1890306" y="5104854"/>
                  </a:lnTo>
                  <a:lnTo>
                    <a:pt x="1816100" y="4732464"/>
                  </a:lnTo>
                  <a:lnTo>
                    <a:pt x="1781987" y="4570107"/>
                  </a:lnTo>
                  <a:lnTo>
                    <a:pt x="1791500" y="4583544"/>
                  </a:lnTo>
                  <a:lnTo>
                    <a:pt x="1861337" y="4619333"/>
                  </a:lnTo>
                  <a:lnTo>
                    <a:pt x="2051481" y="4705604"/>
                  </a:lnTo>
                  <a:lnTo>
                    <a:pt x="2421928" y="4870551"/>
                  </a:lnTo>
                  <a:lnTo>
                    <a:pt x="2862808" y="4746409"/>
                  </a:lnTo>
                  <a:lnTo>
                    <a:pt x="1759381" y="4209808"/>
                  </a:lnTo>
                  <a:lnTo>
                    <a:pt x="3012605" y="4137990"/>
                  </a:lnTo>
                  <a:lnTo>
                    <a:pt x="3089808" y="3502177"/>
                  </a:lnTo>
                  <a:close/>
                </a:path>
                <a:path w="9830435" h="5651500">
                  <a:moveTo>
                    <a:pt x="9830117" y="39408"/>
                  </a:moveTo>
                  <a:lnTo>
                    <a:pt x="8718372" y="737171"/>
                  </a:lnTo>
                  <a:lnTo>
                    <a:pt x="8996909" y="147866"/>
                  </a:lnTo>
                  <a:lnTo>
                    <a:pt x="8449920" y="87642"/>
                  </a:lnTo>
                  <a:lnTo>
                    <a:pt x="8424253" y="698906"/>
                  </a:lnTo>
                  <a:lnTo>
                    <a:pt x="7838580" y="0"/>
                  </a:lnTo>
                  <a:lnTo>
                    <a:pt x="7414349" y="152133"/>
                  </a:lnTo>
                  <a:lnTo>
                    <a:pt x="7866342" y="477532"/>
                  </a:lnTo>
                  <a:lnTo>
                    <a:pt x="8174977" y="698728"/>
                  </a:lnTo>
                  <a:lnTo>
                    <a:pt x="8310829" y="793978"/>
                  </a:lnTo>
                  <a:lnTo>
                    <a:pt x="8294675" y="790663"/>
                  </a:lnTo>
                  <a:lnTo>
                    <a:pt x="8219237" y="812253"/>
                  </a:lnTo>
                  <a:lnTo>
                    <a:pt x="8021447" y="879170"/>
                  </a:lnTo>
                  <a:lnTo>
                    <a:pt x="7638262" y="1011847"/>
                  </a:lnTo>
                  <a:lnTo>
                    <a:pt x="7401166" y="1403731"/>
                  </a:lnTo>
                  <a:lnTo>
                    <a:pt x="8573491" y="1041603"/>
                  </a:lnTo>
                  <a:lnTo>
                    <a:pt x="7707503" y="1950339"/>
                  </a:lnTo>
                  <a:lnTo>
                    <a:pt x="8085569" y="2467330"/>
                  </a:lnTo>
                  <a:lnTo>
                    <a:pt x="8644052" y="1043495"/>
                  </a:lnTo>
                  <a:lnTo>
                    <a:pt x="8770252" y="2066429"/>
                  </a:lnTo>
                  <a:lnTo>
                    <a:pt x="9694926" y="1474597"/>
                  </a:lnTo>
                  <a:lnTo>
                    <a:pt x="8828494" y="868591"/>
                  </a:lnTo>
                  <a:lnTo>
                    <a:pt x="9710534" y="505688"/>
                  </a:lnTo>
                  <a:lnTo>
                    <a:pt x="9830117" y="39408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0387118" y="3444921"/>
              <a:ext cx="8722360" cy="6272530"/>
            </a:xfrm>
            <a:custGeom>
              <a:avLst/>
              <a:gdLst/>
              <a:ahLst/>
              <a:cxnLst/>
              <a:rect l="l" t="t" r="r" b="b"/>
              <a:pathLst>
                <a:path w="8722360" h="6272530">
                  <a:moveTo>
                    <a:pt x="8722247" y="0"/>
                  </a:moveTo>
                  <a:lnTo>
                    <a:pt x="0" y="0"/>
                  </a:lnTo>
                  <a:lnTo>
                    <a:pt x="0" y="6272060"/>
                  </a:lnTo>
                  <a:lnTo>
                    <a:pt x="8722247" y="6272060"/>
                  </a:lnTo>
                  <a:lnTo>
                    <a:pt x="8722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0807725" y="3760336"/>
              <a:ext cx="577215" cy="490855"/>
            </a:xfrm>
            <a:custGeom>
              <a:avLst/>
              <a:gdLst/>
              <a:ahLst/>
              <a:cxnLst/>
              <a:rect l="l" t="t" r="r" b="b"/>
              <a:pathLst>
                <a:path w="577215" h="490854">
                  <a:moveTo>
                    <a:pt x="266801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0" y="363220"/>
                  </a:lnTo>
                  <a:lnTo>
                    <a:pt x="40309" y="363220"/>
                  </a:lnTo>
                  <a:lnTo>
                    <a:pt x="40309" y="38100"/>
                  </a:lnTo>
                  <a:lnTo>
                    <a:pt x="226504" y="38100"/>
                  </a:lnTo>
                  <a:lnTo>
                    <a:pt x="226504" y="363220"/>
                  </a:lnTo>
                  <a:lnTo>
                    <a:pt x="266801" y="363220"/>
                  </a:lnTo>
                  <a:lnTo>
                    <a:pt x="266801" y="38100"/>
                  </a:lnTo>
                  <a:lnTo>
                    <a:pt x="266801" y="0"/>
                  </a:lnTo>
                  <a:close/>
                </a:path>
                <a:path w="577215" h="490854">
                  <a:moveTo>
                    <a:pt x="577138" y="251561"/>
                  </a:moveTo>
                  <a:lnTo>
                    <a:pt x="569722" y="206311"/>
                  </a:lnTo>
                  <a:lnTo>
                    <a:pt x="547458" y="167449"/>
                  </a:lnTo>
                  <a:lnTo>
                    <a:pt x="536854" y="157200"/>
                  </a:lnTo>
                  <a:lnTo>
                    <a:pt x="536854" y="251561"/>
                  </a:lnTo>
                  <a:lnTo>
                    <a:pt x="535609" y="268020"/>
                  </a:lnTo>
                  <a:lnTo>
                    <a:pt x="535597" y="268325"/>
                  </a:lnTo>
                  <a:lnTo>
                    <a:pt x="531837" y="283629"/>
                  </a:lnTo>
                  <a:lnTo>
                    <a:pt x="531812" y="283756"/>
                  </a:lnTo>
                  <a:lnTo>
                    <a:pt x="505815" y="321246"/>
                  </a:lnTo>
                  <a:lnTo>
                    <a:pt x="463334" y="334873"/>
                  </a:lnTo>
                  <a:lnTo>
                    <a:pt x="447255" y="333362"/>
                  </a:lnTo>
                  <a:lnTo>
                    <a:pt x="408622" y="310642"/>
                  </a:lnTo>
                  <a:lnTo>
                    <a:pt x="389039" y="268325"/>
                  </a:lnTo>
                  <a:lnTo>
                    <a:pt x="387654" y="251028"/>
                  </a:lnTo>
                  <a:lnTo>
                    <a:pt x="389064" y="232981"/>
                  </a:lnTo>
                  <a:lnTo>
                    <a:pt x="389089" y="232676"/>
                  </a:lnTo>
                  <a:lnTo>
                    <a:pt x="393344" y="216446"/>
                  </a:lnTo>
                  <a:lnTo>
                    <a:pt x="393369" y="216319"/>
                  </a:lnTo>
                  <a:lnTo>
                    <a:pt x="422363" y="179489"/>
                  </a:lnTo>
                  <a:lnTo>
                    <a:pt x="462788" y="166624"/>
                  </a:lnTo>
                  <a:lnTo>
                    <a:pt x="477050" y="168059"/>
                  </a:lnTo>
                  <a:lnTo>
                    <a:pt x="514527" y="189484"/>
                  </a:lnTo>
                  <a:lnTo>
                    <a:pt x="535381" y="232676"/>
                  </a:lnTo>
                  <a:lnTo>
                    <a:pt x="536854" y="251561"/>
                  </a:lnTo>
                  <a:lnTo>
                    <a:pt x="536854" y="157200"/>
                  </a:lnTo>
                  <a:lnTo>
                    <a:pt x="531317" y="151841"/>
                  </a:lnTo>
                  <a:lnTo>
                    <a:pt x="512546" y="140703"/>
                  </a:lnTo>
                  <a:lnTo>
                    <a:pt x="491426" y="134099"/>
                  </a:lnTo>
                  <a:lnTo>
                    <a:pt x="492074" y="134099"/>
                  </a:lnTo>
                  <a:lnTo>
                    <a:pt x="467144" y="131787"/>
                  </a:lnTo>
                  <a:lnTo>
                    <a:pt x="444563" y="134099"/>
                  </a:lnTo>
                  <a:lnTo>
                    <a:pt x="424141" y="141033"/>
                  </a:lnTo>
                  <a:lnTo>
                    <a:pt x="405904" y="152603"/>
                  </a:lnTo>
                  <a:lnTo>
                    <a:pt x="389839" y="168795"/>
                  </a:lnTo>
                  <a:lnTo>
                    <a:pt x="389839" y="137210"/>
                  </a:lnTo>
                  <a:lnTo>
                    <a:pt x="350634" y="137210"/>
                  </a:lnTo>
                  <a:lnTo>
                    <a:pt x="350634" y="490588"/>
                  </a:lnTo>
                  <a:lnTo>
                    <a:pt x="389839" y="490588"/>
                  </a:lnTo>
                  <a:lnTo>
                    <a:pt x="389839" y="331609"/>
                  </a:lnTo>
                  <a:lnTo>
                    <a:pt x="405803" y="348284"/>
                  </a:lnTo>
                  <a:lnTo>
                    <a:pt x="424281" y="360197"/>
                  </a:lnTo>
                  <a:lnTo>
                    <a:pt x="445274" y="367334"/>
                  </a:lnTo>
                  <a:lnTo>
                    <a:pt x="468795" y="369722"/>
                  </a:lnTo>
                  <a:lnTo>
                    <a:pt x="492302" y="367563"/>
                  </a:lnTo>
                  <a:lnTo>
                    <a:pt x="531774" y="350266"/>
                  </a:lnTo>
                  <a:lnTo>
                    <a:pt x="560603" y="316953"/>
                  </a:lnTo>
                  <a:lnTo>
                    <a:pt x="575297" y="275158"/>
                  </a:lnTo>
                  <a:lnTo>
                    <a:pt x="577138" y="251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430625" y="3892101"/>
              <a:ext cx="239584" cy="237950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1715957" y="3742357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29" h="387985">
                  <a:moveTo>
                    <a:pt x="231951" y="0"/>
                  </a:moveTo>
                  <a:lnTo>
                    <a:pt x="188392" y="0"/>
                  </a:lnTo>
                  <a:lnTo>
                    <a:pt x="185847" y="6910"/>
                  </a:lnTo>
                  <a:lnTo>
                    <a:pt x="181313" y="12617"/>
                  </a:lnTo>
                  <a:lnTo>
                    <a:pt x="143199" y="28878"/>
                  </a:lnTo>
                  <a:lnTo>
                    <a:pt x="126048" y="32606"/>
                  </a:lnTo>
                  <a:lnTo>
                    <a:pt x="122048" y="33506"/>
                  </a:lnTo>
                  <a:lnTo>
                    <a:pt x="118059" y="34585"/>
                  </a:lnTo>
                  <a:lnTo>
                    <a:pt x="114425" y="35506"/>
                  </a:lnTo>
                  <a:lnTo>
                    <a:pt x="103913" y="38040"/>
                  </a:lnTo>
                  <a:lnTo>
                    <a:pt x="99818" y="39307"/>
                  </a:lnTo>
                  <a:lnTo>
                    <a:pt x="94007" y="41841"/>
                  </a:lnTo>
                  <a:lnTo>
                    <a:pt x="90468" y="43297"/>
                  </a:lnTo>
                  <a:lnTo>
                    <a:pt x="82123" y="46574"/>
                  </a:lnTo>
                  <a:lnTo>
                    <a:pt x="78217" y="48385"/>
                  </a:lnTo>
                  <a:lnTo>
                    <a:pt x="36143" y="84809"/>
                  </a:lnTo>
                  <a:lnTo>
                    <a:pt x="16064" y="125242"/>
                  </a:lnTo>
                  <a:lnTo>
                    <a:pt x="4016" y="177925"/>
                  </a:lnTo>
                  <a:lnTo>
                    <a:pt x="0" y="242861"/>
                  </a:lnTo>
                  <a:lnTo>
                    <a:pt x="2383" y="280767"/>
                  </a:lnTo>
                  <a:lnTo>
                    <a:pt x="21442" y="339028"/>
                  </a:lnTo>
                  <a:lnTo>
                    <a:pt x="54413" y="371757"/>
                  </a:lnTo>
                  <a:lnTo>
                    <a:pt x="93344" y="385922"/>
                  </a:lnTo>
                  <a:lnTo>
                    <a:pt x="115975" y="387695"/>
                  </a:lnTo>
                  <a:lnTo>
                    <a:pt x="142177" y="385584"/>
                  </a:lnTo>
                  <a:lnTo>
                    <a:pt x="165794" y="379252"/>
                  </a:lnTo>
                  <a:lnTo>
                    <a:pt x="186826" y="368700"/>
                  </a:lnTo>
                  <a:lnTo>
                    <a:pt x="205271" y="353926"/>
                  </a:lnTo>
                  <a:lnTo>
                    <a:pt x="206172" y="352847"/>
                  </a:lnTo>
                  <a:lnTo>
                    <a:pt x="119786" y="352847"/>
                  </a:lnTo>
                  <a:lnTo>
                    <a:pt x="104029" y="351451"/>
                  </a:lnTo>
                  <a:lnTo>
                    <a:pt x="63704" y="330513"/>
                  </a:lnTo>
                  <a:lnTo>
                    <a:pt x="41754" y="287543"/>
                  </a:lnTo>
                  <a:lnTo>
                    <a:pt x="40291" y="268997"/>
                  </a:lnTo>
                  <a:lnTo>
                    <a:pt x="41738" y="250433"/>
                  </a:lnTo>
                  <a:lnTo>
                    <a:pt x="63432" y="207187"/>
                  </a:lnTo>
                  <a:lnTo>
                    <a:pt x="87435" y="191114"/>
                  </a:lnTo>
                  <a:lnTo>
                    <a:pt x="38658" y="191114"/>
                  </a:lnTo>
                  <a:lnTo>
                    <a:pt x="46874" y="145752"/>
                  </a:lnTo>
                  <a:lnTo>
                    <a:pt x="67312" y="106529"/>
                  </a:lnTo>
                  <a:lnTo>
                    <a:pt x="103808" y="76981"/>
                  </a:lnTo>
                  <a:lnTo>
                    <a:pt x="156079" y="61903"/>
                  </a:lnTo>
                  <a:lnTo>
                    <a:pt x="157900" y="61537"/>
                  </a:lnTo>
                  <a:lnTo>
                    <a:pt x="165544" y="59568"/>
                  </a:lnTo>
                  <a:lnTo>
                    <a:pt x="204486" y="40417"/>
                  </a:lnTo>
                  <a:lnTo>
                    <a:pt x="228424" y="9684"/>
                  </a:lnTo>
                  <a:lnTo>
                    <a:pt x="231951" y="0"/>
                  </a:lnTo>
                  <a:close/>
                </a:path>
                <a:path w="240029" h="387985">
                  <a:moveTo>
                    <a:pt x="206535" y="184591"/>
                  </a:moveTo>
                  <a:lnTo>
                    <a:pt x="119786" y="184591"/>
                  </a:lnTo>
                  <a:lnTo>
                    <a:pt x="135975" y="186005"/>
                  </a:lnTo>
                  <a:lnTo>
                    <a:pt x="135826" y="186005"/>
                  </a:lnTo>
                  <a:lnTo>
                    <a:pt x="176141" y="206925"/>
                  </a:lnTo>
                  <a:lnTo>
                    <a:pt x="197836" y="250207"/>
                  </a:lnTo>
                  <a:lnTo>
                    <a:pt x="199281" y="268997"/>
                  </a:lnTo>
                  <a:lnTo>
                    <a:pt x="197817" y="287543"/>
                  </a:lnTo>
                  <a:lnTo>
                    <a:pt x="175879" y="330513"/>
                  </a:lnTo>
                  <a:lnTo>
                    <a:pt x="135542" y="351451"/>
                  </a:lnTo>
                  <a:lnTo>
                    <a:pt x="119786" y="352847"/>
                  </a:lnTo>
                  <a:lnTo>
                    <a:pt x="206172" y="352847"/>
                  </a:lnTo>
                  <a:lnTo>
                    <a:pt x="220280" y="335964"/>
                  </a:lnTo>
                  <a:lnTo>
                    <a:pt x="231003" y="315820"/>
                  </a:lnTo>
                  <a:lnTo>
                    <a:pt x="237438" y="293496"/>
                  </a:lnTo>
                  <a:lnTo>
                    <a:pt x="239584" y="268997"/>
                  </a:lnTo>
                  <a:lnTo>
                    <a:pt x="237489" y="244694"/>
                  </a:lnTo>
                  <a:lnTo>
                    <a:pt x="231207" y="222436"/>
                  </a:lnTo>
                  <a:lnTo>
                    <a:pt x="220739" y="202219"/>
                  </a:lnTo>
                  <a:lnTo>
                    <a:pt x="206535" y="184591"/>
                  </a:lnTo>
                  <a:close/>
                </a:path>
                <a:path w="240029" h="387985">
                  <a:moveTo>
                    <a:pt x="121964" y="149744"/>
                  </a:moveTo>
                  <a:lnTo>
                    <a:pt x="95181" y="152331"/>
                  </a:lnTo>
                  <a:lnTo>
                    <a:pt x="72552" y="160090"/>
                  </a:lnTo>
                  <a:lnTo>
                    <a:pt x="54078" y="173019"/>
                  </a:lnTo>
                  <a:lnTo>
                    <a:pt x="39757" y="191114"/>
                  </a:lnTo>
                  <a:lnTo>
                    <a:pt x="87435" y="191114"/>
                  </a:lnTo>
                  <a:lnTo>
                    <a:pt x="89088" y="190246"/>
                  </a:lnTo>
                  <a:lnTo>
                    <a:pt x="103807" y="186005"/>
                  </a:lnTo>
                  <a:lnTo>
                    <a:pt x="119786" y="184591"/>
                  </a:lnTo>
                  <a:lnTo>
                    <a:pt x="206535" y="184591"/>
                  </a:lnTo>
                  <a:lnTo>
                    <a:pt x="206087" y="184036"/>
                  </a:lnTo>
                  <a:lnTo>
                    <a:pt x="188277" y="169034"/>
                  </a:lnTo>
                  <a:lnTo>
                    <a:pt x="168318" y="158318"/>
                  </a:lnTo>
                  <a:lnTo>
                    <a:pt x="146212" y="151887"/>
                  </a:lnTo>
                  <a:lnTo>
                    <a:pt x="121964" y="1497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246244" y="3892101"/>
              <a:ext cx="216160" cy="23794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982692" y="3897546"/>
              <a:ext cx="203637" cy="227050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2496163" y="3880122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40" h="259714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62"/>
                  </a:lnTo>
                  <a:lnTo>
                    <a:pt x="147011" y="259175"/>
                  </a:lnTo>
                  <a:lnTo>
                    <a:pt x="223783" y="10346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823902" y="3892101"/>
              <a:ext cx="226516" cy="237940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3251386" y="3897546"/>
              <a:ext cx="174235" cy="225961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3577507" y="3892124"/>
              <a:ext cx="956310" cy="359410"/>
            </a:xfrm>
            <a:custGeom>
              <a:avLst/>
              <a:gdLst/>
              <a:ahLst/>
              <a:cxnLst/>
              <a:rect l="l" t="t" r="r" b="b"/>
              <a:pathLst>
                <a:path w="956309" h="359410">
                  <a:moveTo>
                    <a:pt x="243928" y="195453"/>
                  </a:moveTo>
                  <a:lnTo>
                    <a:pt x="210172" y="195453"/>
                  </a:lnTo>
                  <a:lnTo>
                    <a:pt x="210172" y="41351"/>
                  </a:lnTo>
                  <a:lnTo>
                    <a:pt x="210172" y="5422"/>
                  </a:lnTo>
                  <a:lnTo>
                    <a:pt x="170967" y="5422"/>
                  </a:lnTo>
                  <a:lnTo>
                    <a:pt x="170967" y="41351"/>
                  </a:lnTo>
                  <a:lnTo>
                    <a:pt x="170967" y="195453"/>
                  </a:lnTo>
                  <a:lnTo>
                    <a:pt x="63157" y="195453"/>
                  </a:lnTo>
                  <a:lnTo>
                    <a:pt x="75069" y="182143"/>
                  </a:lnTo>
                  <a:lnTo>
                    <a:pt x="83578" y="166192"/>
                  </a:lnTo>
                  <a:lnTo>
                    <a:pt x="88684" y="147574"/>
                  </a:lnTo>
                  <a:lnTo>
                    <a:pt x="90385" y="126301"/>
                  </a:lnTo>
                  <a:lnTo>
                    <a:pt x="90385" y="41351"/>
                  </a:lnTo>
                  <a:lnTo>
                    <a:pt x="170967" y="41351"/>
                  </a:lnTo>
                  <a:lnTo>
                    <a:pt x="170967" y="5422"/>
                  </a:lnTo>
                  <a:lnTo>
                    <a:pt x="51181" y="5422"/>
                  </a:lnTo>
                  <a:lnTo>
                    <a:pt x="51181" y="106172"/>
                  </a:lnTo>
                  <a:lnTo>
                    <a:pt x="50609" y="125222"/>
                  </a:lnTo>
                  <a:lnTo>
                    <a:pt x="41922" y="166039"/>
                  </a:lnTo>
                  <a:lnTo>
                    <a:pt x="13233" y="193421"/>
                  </a:lnTo>
                  <a:lnTo>
                    <a:pt x="0" y="195453"/>
                  </a:lnTo>
                  <a:lnTo>
                    <a:pt x="0" y="291287"/>
                  </a:lnTo>
                  <a:lnTo>
                    <a:pt x="35941" y="291287"/>
                  </a:lnTo>
                  <a:lnTo>
                    <a:pt x="35941" y="231394"/>
                  </a:lnTo>
                  <a:lnTo>
                    <a:pt x="207987" y="231394"/>
                  </a:lnTo>
                  <a:lnTo>
                    <a:pt x="207987" y="291287"/>
                  </a:lnTo>
                  <a:lnTo>
                    <a:pt x="243928" y="291287"/>
                  </a:lnTo>
                  <a:lnTo>
                    <a:pt x="243928" y="231394"/>
                  </a:lnTo>
                  <a:lnTo>
                    <a:pt x="243928" y="195453"/>
                  </a:lnTo>
                  <a:close/>
                </a:path>
                <a:path w="956309" h="359410">
                  <a:moveTo>
                    <a:pt x="511771" y="119773"/>
                  </a:moveTo>
                  <a:lnTo>
                    <a:pt x="504355" y="74523"/>
                  </a:lnTo>
                  <a:lnTo>
                    <a:pt x="482104" y="35661"/>
                  </a:lnTo>
                  <a:lnTo>
                    <a:pt x="471500" y="25425"/>
                  </a:lnTo>
                  <a:lnTo>
                    <a:pt x="471500" y="119773"/>
                  </a:lnTo>
                  <a:lnTo>
                    <a:pt x="470255" y="136232"/>
                  </a:lnTo>
                  <a:lnTo>
                    <a:pt x="451345" y="178854"/>
                  </a:lnTo>
                  <a:lnTo>
                    <a:pt x="413766" y="201574"/>
                  </a:lnTo>
                  <a:lnTo>
                    <a:pt x="397979" y="203085"/>
                  </a:lnTo>
                  <a:lnTo>
                    <a:pt x="381901" y="201574"/>
                  </a:lnTo>
                  <a:lnTo>
                    <a:pt x="343255" y="178854"/>
                  </a:lnTo>
                  <a:lnTo>
                    <a:pt x="327596" y="151968"/>
                  </a:lnTo>
                  <a:lnTo>
                    <a:pt x="327533" y="151841"/>
                  </a:lnTo>
                  <a:lnTo>
                    <a:pt x="323684" y="136537"/>
                  </a:lnTo>
                  <a:lnTo>
                    <a:pt x="323608" y="136232"/>
                  </a:lnTo>
                  <a:lnTo>
                    <a:pt x="322338" y="119773"/>
                  </a:lnTo>
                  <a:lnTo>
                    <a:pt x="322300" y="119240"/>
                  </a:lnTo>
                  <a:lnTo>
                    <a:pt x="323697" y="101193"/>
                  </a:lnTo>
                  <a:lnTo>
                    <a:pt x="345160" y="57696"/>
                  </a:lnTo>
                  <a:lnTo>
                    <a:pt x="380822" y="37007"/>
                  </a:lnTo>
                  <a:lnTo>
                    <a:pt x="397433" y="34836"/>
                  </a:lnTo>
                  <a:lnTo>
                    <a:pt x="411695" y="36271"/>
                  </a:lnTo>
                  <a:lnTo>
                    <a:pt x="449173" y="57696"/>
                  </a:lnTo>
                  <a:lnTo>
                    <a:pt x="465848" y="84531"/>
                  </a:lnTo>
                  <a:lnTo>
                    <a:pt x="465912" y="84658"/>
                  </a:lnTo>
                  <a:lnTo>
                    <a:pt x="470027" y="100888"/>
                  </a:lnTo>
                  <a:lnTo>
                    <a:pt x="470103" y="101193"/>
                  </a:lnTo>
                  <a:lnTo>
                    <a:pt x="471449" y="119240"/>
                  </a:lnTo>
                  <a:lnTo>
                    <a:pt x="471500" y="119773"/>
                  </a:lnTo>
                  <a:lnTo>
                    <a:pt x="471500" y="25425"/>
                  </a:lnTo>
                  <a:lnTo>
                    <a:pt x="465950" y="20053"/>
                  </a:lnTo>
                  <a:lnTo>
                    <a:pt x="447192" y="8915"/>
                  </a:lnTo>
                  <a:lnTo>
                    <a:pt x="426072" y="2311"/>
                  </a:lnTo>
                  <a:lnTo>
                    <a:pt x="426707" y="2311"/>
                  </a:lnTo>
                  <a:lnTo>
                    <a:pt x="401789" y="0"/>
                  </a:lnTo>
                  <a:lnTo>
                    <a:pt x="379196" y="2311"/>
                  </a:lnTo>
                  <a:lnTo>
                    <a:pt x="358775" y="9245"/>
                  </a:lnTo>
                  <a:lnTo>
                    <a:pt x="340537" y="20815"/>
                  </a:lnTo>
                  <a:lnTo>
                    <a:pt x="324472" y="37007"/>
                  </a:lnTo>
                  <a:lnTo>
                    <a:pt x="324472" y="5422"/>
                  </a:lnTo>
                  <a:lnTo>
                    <a:pt x="285267" y="5422"/>
                  </a:lnTo>
                  <a:lnTo>
                    <a:pt x="285267" y="358800"/>
                  </a:lnTo>
                  <a:lnTo>
                    <a:pt x="324472" y="358800"/>
                  </a:lnTo>
                  <a:lnTo>
                    <a:pt x="324472" y="199821"/>
                  </a:lnTo>
                  <a:lnTo>
                    <a:pt x="340436" y="216496"/>
                  </a:lnTo>
                  <a:lnTo>
                    <a:pt x="358914" y="228409"/>
                  </a:lnTo>
                  <a:lnTo>
                    <a:pt x="379907" y="235546"/>
                  </a:lnTo>
                  <a:lnTo>
                    <a:pt x="403428" y="237934"/>
                  </a:lnTo>
                  <a:lnTo>
                    <a:pt x="426948" y="235775"/>
                  </a:lnTo>
                  <a:lnTo>
                    <a:pt x="466420" y="218478"/>
                  </a:lnTo>
                  <a:lnTo>
                    <a:pt x="495249" y="185166"/>
                  </a:lnTo>
                  <a:lnTo>
                    <a:pt x="509943" y="143370"/>
                  </a:lnTo>
                  <a:lnTo>
                    <a:pt x="511771" y="119773"/>
                  </a:lnTo>
                  <a:close/>
                </a:path>
                <a:path w="956309" h="359410">
                  <a:moveTo>
                    <a:pt x="780732" y="5422"/>
                  </a:moveTo>
                  <a:lnTo>
                    <a:pt x="737171" y="5422"/>
                  </a:lnTo>
                  <a:lnTo>
                    <a:pt x="663663" y="167144"/>
                  </a:lnTo>
                  <a:lnTo>
                    <a:pt x="583628" y="5422"/>
                  </a:lnTo>
                  <a:lnTo>
                    <a:pt x="538975" y="5422"/>
                  </a:lnTo>
                  <a:lnTo>
                    <a:pt x="642975" y="210159"/>
                  </a:lnTo>
                  <a:lnTo>
                    <a:pt x="570014" y="358800"/>
                  </a:lnTo>
                  <a:lnTo>
                    <a:pt x="613575" y="358800"/>
                  </a:lnTo>
                  <a:lnTo>
                    <a:pt x="780732" y="5422"/>
                  </a:lnTo>
                  <a:close/>
                </a:path>
                <a:path w="956309" h="359410">
                  <a:moveTo>
                    <a:pt x="956094" y="5334"/>
                  </a:moveTo>
                  <a:lnTo>
                    <a:pt x="822147" y="5334"/>
                  </a:lnTo>
                  <a:lnTo>
                    <a:pt x="822147" y="40894"/>
                  </a:lnTo>
                  <a:lnTo>
                    <a:pt x="822147" y="231394"/>
                  </a:lnTo>
                  <a:lnTo>
                    <a:pt x="861352" y="231394"/>
                  </a:lnTo>
                  <a:lnTo>
                    <a:pt x="861352" y="40894"/>
                  </a:lnTo>
                  <a:lnTo>
                    <a:pt x="956094" y="40894"/>
                  </a:lnTo>
                  <a:lnTo>
                    <a:pt x="956094" y="53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4558593" y="3892101"/>
              <a:ext cx="239584" cy="237950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4831899" y="3880122"/>
              <a:ext cx="394335" cy="259715"/>
            </a:xfrm>
            <a:custGeom>
              <a:avLst/>
              <a:gdLst/>
              <a:ahLst/>
              <a:cxnLst/>
              <a:rect l="l" t="t" r="r" b="b"/>
              <a:pathLst>
                <a:path w="394334" h="259714">
                  <a:moveTo>
                    <a:pt x="294017" y="243395"/>
                  </a:moveTo>
                  <a:lnTo>
                    <a:pt x="239572" y="0"/>
                  </a:lnTo>
                  <a:lnTo>
                    <a:pt x="148094" y="184048"/>
                  </a:lnTo>
                  <a:lnTo>
                    <a:pt x="54444" y="0"/>
                  </a:lnTo>
                  <a:lnTo>
                    <a:pt x="0" y="243395"/>
                  </a:lnTo>
                  <a:lnTo>
                    <a:pt x="40297" y="243395"/>
                  </a:lnTo>
                  <a:lnTo>
                    <a:pt x="69151" y="103466"/>
                  </a:lnTo>
                  <a:lnTo>
                    <a:pt x="147015" y="259181"/>
                  </a:lnTo>
                  <a:lnTo>
                    <a:pt x="223786" y="103466"/>
                  </a:lnTo>
                  <a:lnTo>
                    <a:pt x="253733" y="243395"/>
                  </a:lnTo>
                  <a:lnTo>
                    <a:pt x="294017" y="243395"/>
                  </a:lnTo>
                  <a:close/>
                </a:path>
                <a:path w="394334" h="259714">
                  <a:moveTo>
                    <a:pt x="394233" y="214350"/>
                  </a:moveTo>
                  <a:lnTo>
                    <a:pt x="391490" y="208013"/>
                  </a:lnTo>
                  <a:lnTo>
                    <a:pt x="380606" y="197104"/>
                  </a:lnTo>
                  <a:lnTo>
                    <a:pt x="374256" y="194386"/>
                  </a:lnTo>
                  <a:lnTo>
                    <a:pt x="359740" y="194386"/>
                  </a:lnTo>
                  <a:lnTo>
                    <a:pt x="353390" y="197104"/>
                  </a:lnTo>
                  <a:lnTo>
                    <a:pt x="342493" y="208013"/>
                  </a:lnTo>
                  <a:lnTo>
                    <a:pt x="339775" y="214350"/>
                  </a:lnTo>
                  <a:lnTo>
                    <a:pt x="339775" y="228892"/>
                  </a:lnTo>
                  <a:lnTo>
                    <a:pt x="342493" y="235229"/>
                  </a:lnTo>
                  <a:lnTo>
                    <a:pt x="353390" y="246113"/>
                  </a:lnTo>
                  <a:lnTo>
                    <a:pt x="359740" y="248831"/>
                  </a:lnTo>
                  <a:lnTo>
                    <a:pt x="374256" y="248831"/>
                  </a:lnTo>
                  <a:lnTo>
                    <a:pt x="380606" y="246113"/>
                  </a:lnTo>
                  <a:lnTo>
                    <a:pt x="391490" y="235229"/>
                  </a:lnTo>
                  <a:lnTo>
                    <a:pt x="394233" y="228892"/>
                  </a:lnTo>
                  <a:lnTo>
                    <a:pt x="394233" y="214350"/>
                  </a:lnTo>
                  <a:close/>
                </a:path>
                <a:path w="394334" h="259714">
                  <a:moveTo>
                    <a:pt x="394233" y="31940"/>
                  </a:moveTo>
                  <a:lnTo>
                    <a:pt x="391490" y="25603"/>
                  </a:lnTo>
                  <a:lnTo>
                    <a:pt x="380606" y="14706"/>
                  </a:lnTo>
                  <a:lnTo>
                    <a:pt x="374256" y="11988"/>
                  </a:lnTo>
                  <a:lnTo>
                    <a:pt x="359740" y="11988"/>
                  </a:lnTo>
                  <a:lnTo>
                    <a:pt x="353390" y="14706"/>
                  </a:lnTo>
                  <a:lnTo>
                    <a:pt x="342493" y="25603"/>
                  </a:lnTo>
                  <a:lnTo>
                    <a:pt x="339775" y="31940"/>
                  </a:lnTo>
                  <a:lnTo>
                    <a:pt x="339775" y="46482"/>
                  </a:lnTo>
                  <a:lnTo>
                    <a:pt x="342493" y="52832"/>
                  </a:lnTo>
                  <a:lnTo>
                    <a:pt x="353390" y="63715"/>
                  </a:lnTo>
                  <a:lnTo>
                    <a:pt x="359740" y="66421"/>
                  </a:lnTo>
                  <a:lnTo>
                    <a:pt x="374256" y="66421"/>
                  </a:lnTo>
                  <a:lnTo>
                    <a:pt x="380606" y="63715"/>
                  </a:lnTo>
                  <a:lnTo>
                    <a:pt x="391490" y="52832"/>
                  </a:lnTo>
                  <a:lnTo>
                    <a:pt x="394233" y="46482"/>
                  </a:lnTo>
                  <a:lnTo>
                    <a:pt x="394233" y="319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791420" y="4550929"/>
              <a:ext cx="166612" cy="225961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017884" y="4545495"/>
              <a:ext cx="226516" cy="237940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1304347" y="4545495"/>
              <a:ext cx="192748" cy="237950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11524310" y="4551317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60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1732291" y="4545484"/>
              <a:ext cx="239584" cy="237950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2158582" y="4550929"/>
              <a:ext cx="190570" cy="225961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374157" y="4545484"/>
              <a:ext cx="239584" cy="237950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12647562" y="4533512"/>
              <a:ext cx="1361440" cy="370840"/>
            </a:xfrm>
            <a:custGeom>
              <a:avLst/>
              <a:gdLst/>
              <a:ahLst/>
              <a:cxnLst/>
              <a:rect l="l" t="t" r="r" b="b"/>
              <a:pathLst>
                <a:path w="1361440" h="370839">
                  <a:moveTo>
                    <a:pt x="294030" y="243382"/>
                  </a:moveTo>
                  <a:lnTo>
                    <a:pt x="239572" y="0"/>
                  </a:lnTo>
                  <a:lnTo>
                    <a:pt x="148107" y="184035"/>
                  </a:lnTo>
                  <a:lnTo>
                    <a:pt x="54457" y="0"/>
                  </a:lnTo>
                  <a:lnTo>
                    <a:pt x="0" y="243382"/>
                  </a:lnTo>
                  <a:lnTo>
                    <a:pt x="40297" y="243382"/>
                  </a:lnTo>
                  <a:lnTo>
                    <a:pt x="69151" y="103466"/>
                  </a:lnTo>
                  <a:lnTo>
                    <a:pt x="147015" y="259168"/>
                  </a:lnTo>
                  <a:lnTo>
                    <a:pt x="223786" y="103466"/>
                  </a:lnTo>
                  <a:lnTo>
                    <a:pt x="253733" y="243382"/>
                  </a:lnTo>
                  <a:lnTo>
                    <a:pt x="294030" y="243382"/>
                  </a:lnTo>
                  <a:close/>
                </a:path>
                <a:path w="1361440" h="370839">
                  <a:moveTo>
                    <a:pt x="609727" y="243382"/>
                  </a:moveTo>
                  <a:lnTo>
                    <a:pt x="555282" y="0"/>
                  </a:lnTo>
                  <a:lnTo>
                    <a:pt x="463804" y="184035"/>
                  </a:lnTo>
                  <a:lnTo>
                    <a:pt x="370154" y="0"/>
                  </a:lnTo>
                  <a:lnTo>
                    <a:pt x="315696" y="243382"/>
                  </a:lnTo>
                  <a:lnTo>
                    <a:pt x="355993" y="243382"/>
                  </a:lnTo>
                  <a:lnTo>
                    <a:pt x="384848" y="103466"/>
                  </a:lnTo>
                  <a:lnTo>
                    <a:pt x="462711" y="259168"/>
                  </a:lnTo>
                  <a:lnTo>
                    <a:pt x="539483" y="103466"/>
                  </a:lnTo>
                  <a:lnTo>
                    <a:pt x="569429" y="243382"/>
                  </a:lnTo>
                  <a:lnTo>
                    <a:pt x="609727" y="243382"/>
                  </a:lnTo>
                  <a:close/>
                </a:path>
                <a:path w="1361440" h="370839">
                  <a:moveTo>
                    <a:pt x="866724" y="17424"/>
                  </a:moveTo>
                  <a:lnTo>
                    <a:pt x="823163" y="17424"/>
                  </a:lnTo>
                  <a:lnTo>
                    <a:pt x="749655" y="179146"/>
                  </a:lnTo>
                  <a:lnTo>
                    <a:pt x="669620" y="17424"/>
                  </a:lnTo>
                  <a:lnTo>
                    <a:pt x="624967" y="17424"/>
                  </a:lnTo>
                  <a:lnTo>
                    <a:pt x="728967" y="222161"/>
                  </a:lnTo>
                  <a:lnTo>
                    <a:pt x="656005" y="370789"/>
                  </a:lnTo>
                  <a:lnTo>
                    <a:pt x="699566" y="370789"/>
                  </a:lnTo>
                  <a:lnTo>
                    <a:pt x="866724" y="17424"/>
                  </a:lnTo>
                  <a:close/>
                </a:path>
                <a:path w="1361440" h="370839">
                  <a:moveTo>
                    <a:pt x="1093266" y="17322"/>
                  </a:moveTo>
                  <a:lnTo>
                    <a:pt x="1054061" y="17322"/>
                  </a:lnTo>
                  <a:lnTo>
                    <a:pt x="1054061" y="110032"/>
                  </a:lnTo>
                  <a:lnTo>
                    <a:pt x="947343" y="110032"/>
                  </a:lnTo>
                  <a:lnTo>
                    <a:pt x="947343" y="17322"/>
                  </a:lnTo>
                  <a:lnTo>
                    <a:pt x="908138" y="17322"/>
                  </a:lnTo>
                  <a:lnTo>
                    <a:pt x="908138" y="110032"/>
                  </a:lnTo>
                  <a:lnTo>
                    <a:pt x="908138" y="145592"/>
                  </a:lnTo>
                  <a:lnTo>
                    <a:pt x="908138" y="243382"/>
                  </a:lnTo>
                  <a:lnTo>
                    <a:pt x="947343" y="243382"/>
                  </a:lnTo>
                  <a:lnTo>
                    <a:pt x="947343" y="145592"/>
                  </a:lnTo>
                  <a:lnTo>
                    <a:pt x="1054061" y="145592"/>
                  </a:lnTo>
                  <a:lnTo>
                    <a:pt x="1054061" y="243382"/>
                  </a:lnTo>
                  <a:lnTo>
                    <a:pt x="1093266" y="243382"/>
                  </a:lnTo>
                  <a:lnTo>
                    <a:pt x="1093266" y="145592"/>
                  </a:lnTo>
                  <a:lnTo>
                    <a:pt x="1093266" y="110032"/>
                  </a:lnTo>
                  <a:lnTo>
                    <a:pt x="1093266" y="17322"/>
                  </a:lnTo>
                  <a:close/>
                </a:path>
                <a:path w="1361440" h="370839">
                  <a:moveTo>
                    <a:pt x="1361135" y="0"/>
                  </a:moveTo>
                  <a:lnTo>
                    <a:pt x="1206500" y="166611"/>
                  </a:lnTo>
                  <a:lnTo>
                    <a:pt x="1206500" y="17424"/>
                  </a:lnTo>
                  <a:lnTo>
                    <a:pt x="1167295" y="17424"/>
                  </a:lnTo>
                  <a:lnTo>
                    <a:pt x="1167295" y="259168"/>
                  </a:lnTo>
                  <a:lnTo>
                    <a:pt x="1321930" y="92557"/>
                  </a:lnTo>
                  <a:lnTo>
                    <a:pt x="1321930" y="243382"/>
                  </a:lnTo>
                  <a:lnTo>
                    <a:pt x="1361135" y="243382"/>
                  </a:lnTo>
                  <a:lnTo>
                    <a:pt x="13611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4082712" y="4550929"/>
              <a:ext cx="190570" cy="225961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298412" y="4545495"/>
              <a:ext cx="226516" cy="237940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14598916" y="4533512"/>
              <a:ext cx="452120" cy="303530"/>
            </a:xfrm>
            <a:custGeom>
              <a:avLst/>
              <a:gdLst/>
              <a:ahLst/>
              <a:cxnLst/>
              <a:rect l="l" t="t" r="r" b="b"/>
              <a:pathLst>
                <a:path w="452119" h="303529">
                  <a:moveTo>
                    <a:pt x="216712" y="207822"/>
                  </a:moveTo>
                  <a:lnTo>
                    <a:pt x="179679" y="207822"/>
                  </a:lnTo>
                  <a:lnTo>
                    <a:pt x="179679" y="17322"/>
                  </a:lnTo>
                  <a:lnTo>
                    <a:pt x="140487" y="17322"/>
                  </a:lnTo>
                  <a:lnTo>
                    <a:pt x="140487" y="207822"/>
                  </a:lnTo>
                  <a:lnTo>
                    <a:pt x="39204" y="20782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207822"/>
                  </a:lnTo>
                  <a:lnTo>
                    <a:pt x="0" y="243382"/>
                  </a:lnTo>
                  <a:lnTo>
                    <a:pt x="180771" y="243382"/>
                  </a:lnTo>
                  <a:lnTo>
                    <a:pt x="180771" y="303072"/>
                  </a:lnTo>
                  <a:lnTo>
                    <a:pt x="216712" y="303072"/>
                  </a:lnTo>
                  <a:lnTo>
                    <a:pt x="216712" y="243382"/>
                  </a:lnTo>
                  <a:lnTo>
                    <a:pt x="216712" y="207822"/>
                  </a:lnTo>
                  <a:close/>
                </a:path>
                <a:path w="452119" h="303529">
                  <a:moveTo>
                    <a:pt x="451954" y="0"/>
                  </a:moveTo>
                  <a:lnTo>
                    <a:pt x="297319" y="166611"/>
                  </a:lnTo>
                  <a:lnTo>
                    <a:pt x="297319" y="17424"/>
                  </a:lnTo>
                  <a:lnTo>
                    <a:pt x="258114" y="17424"/>
                  </a:lnTo>
                  <a:lnTo>
                    <a:pt x="258114" y="259168"/>
                  </a:lnTo>
                  <a:lnTo>
                    <a:pt x="412750" y="92557"/>
                  </a:lnTo>
                  <a:lnTo>
                    <a:pt x="412750" y="243382"/>
                  </a:lnTo>
                  <a:lnTo>
                    <a:pt x="451954" y="243382"/>
                  </a:lnTo>
                  <a:lnTo>
                    <a:pt x="45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5098745" y="4550929"/>
              <a:ext cx="174235" cy="225961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459718" y="4545484"/>
              <a:ext cx="239584" cy="237950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15759202" y="4550936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4" h="226060">
                  <a:moveTo>
                    <a:pt x="18185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51" y="226060"/>
                  </a:lnTo>
                  <a:lnTo>
                    <a:pt x="181851" y="35560"/>
                  </a:lnTo>
                  <a:lnTo>
                    <a:pt x="1818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6000894" y="4545495"/>
              <a:ext cx="216160" cy="237940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6276949" y="4545495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4" h="359410">
                  <a:moveTo>
                    <a:pt x="39202" y="5434"/>
                  </a:moveTo>
                  <a:lnTo>
                    <a:pt x="0" y="5434"/>
                  </a:lnTo>
                  <a:lnTo>
                    <a:pt x="0" y="358805"/>
                  </a:lnTo>
                  <a:lnTo>
                    <a:pt x="39202" y="358805"/>
                  </a:lnTo>
                  <a:lnTo>
                    <a:pt x="39202" y="199826"/>
                  </a:lnTo>
                  <a:lnTo>
                    <a:pt x="91040" y="199826"/>
                  </a:lnTo>
                  <a:lnTo>
                    <a:pt x="57987" y="178863"/>
                  </a:lnTo>
                  <a:lnTo>
                    <a:pt x="38409" y="136539"/>
                  </a:lnTo>
                  <a:lnTo>
                    <a:pt x="38334" y="136243"/>
                  </a:lnTo>
                  <a:lnTo>
                    <a:pt x="37066" y="119776"/>
                  </a:lnTo>
                  <a:lnTo>
                    <a:pt x="37025" y="119242"/>
                  </a:lnTo>
                  <a:lnTo>
                    <a:pt x="38431" y="101197"/>
                  </a:lnTo>
                  <a:lnTo>
                    <a:pt x="38454" y="100901"/>
                  </a:lnTo>
                  <a:lnTo>
                    <a:pt x="42708" y="84661"/>
                  </a:lnTo>
                  <a:lnTo>
                    <a:pt x="42742" y="84531"/>
                  </a:lnTo>
                  <a:lnTo>
                    <a:pt x="71736" y="47706"/>
                  </a:lnTo>
                  <a:lnTo>
                    <a:pt x="95550" y="37014"/>
                  </a:lnTo>
                  <a:lnTo>
                    <a:pt x="39202" y="37014"/>
                  </a:lnTo>
                  <a:lnTo>
                    <a:pt x="39202" y="5434"/>
                  </a:lnTo>
                  <a:close/>
                </a:path>
                <a:path w="226694" h="359410">
                  <a:moveTo>
                    <a:pt x="91040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78"/>
                  </a:lnTo>
                  <a:lnTo>
                    <a:pt x="162669" y="229294"/>
                  </a:lnTo>
                  <a:lnTo>
                    <a:pt x="181148" y="218486"/>
                  </a:lnTo>
                  <a:lnTo>
                    <a:pt x="197114" y="203355"/>
                  </a:lnTo>
                  <a:lnTo>
                    <a:pt x="197299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40" y="199826"/>
                  </a:lnTo>
                  <a:close/>
                </a:path>
                <a:path w="226694" h="359410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2"/>
                  </a:lnTo>
                  <a:lnTo>
                    <a:pt x="152291" y="47706"/>
                  </a:lnTo>
                  <a:lnTo>
                    <a:pt x="163900" y="57705"/>
                  </a:lnTo>
                  <a:lnTo>
                    <a:pt x="173666" y="70164"/>
                  </a:lnTo>
                  <a:lnTo>
                    <a:pt x="180580" y="84531"/>
                  </a:lnTo>
                  <a:lnTo>
                    <a:pt x="180642" y="84661"/>
                  </a:lnTo>
                  <a:lnTo>
                    <a:pt x="184754" y="100901"/>
                  </a:lnTo>
                  <a:lnTo>
                    <a:pt x="184828" y="101197"/>
                  </a:lnTo>
                  <a:lnTo>
                    <a:pt x="186184" y="119242"/>
                  </a:lnTo>
                  <a:lnTo>
                    <a:pt x="186224" y="119776"/>
                  </a:lnTo>
                  <a:lnTo>
                    <a:pt x="184985" y="136243"/>
                  </a:lnTo>
                  <a:lnTo>
                    <a:pt x="184963" y="136539"/>
                  </a:lnTo>
                  <a:lnTo>
                    <a:pt x="166078" y="178863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299" y="203093"/>
                  </a:lnTo>
                  <a:lnTo>
                    <a:pt x="209976" y="185168"/>
                  </a:lnTo>
                  <a:lnTo>
                    <a:pt x="219160" y="165178"/>
                  </a:lnTo>
                  <a:lnTo>
                    <a:pt x="224670" y="143381"/>
                  </a:lnTo>
                  <a:lnTo>
                    <a:pt x="226506" y="119776"/>
                  </a:lnTo>
                  <a:lnTo>
                    <a:pt x="224651" y="96354"/>
                  </a:lnTo>
                  <a:lnTo>
                    <a:pt x="219086" y="74527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4" h="359410">
                  <a:moveTo>
                    <a:pt x="116520" y="0"/>
                  </a:moveTo>
                  <a:lnTo>
                    <a:pt x="93928" y="2314"/>
                  </a:lnTo>
                  <a:lnTo>
                    <a:pt x="73510" y="9256"/>
                  </a:lnTo>
                  <a:lnTo>
                    <a:pt x="55268" y="20823"/>
                  </a:lnTo>
                  <a:lnTo>
                    <a:pt x="39202" y="37014"/>
                  </a:lnTo>
                  <a:lnTo>
                    <a:pt x="95550" y="37014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8" y="2314"/>
                  </a:lnTo>
                  <a:lnTo>
                    <a:pt x="141437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6549255" y="4545495"/>
              <a:ext cx="216160" cy="237940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16790420" y="4550929"/>
              <a:ext cx="320675" cy="226060"/>
            </a:xfrm>
            <a:custGeom>
              <a:avLst/>
              <a:gdLst/>
              <a:ahLst/>
              <a:cxnLst/>
              <a:rect l="l" t="t" r="r" b="b"/>
              <a:pathLst>
                <a:path w="320675" h="226060">
                  <a:moveTo>
                    <a:pt x="310357" y="0"/>
                  </a:moveTo>
                  <a:lnTo>
                    <a:pt x="264620" y="0"/>
                  </a:lnTo>
                  <a:lnTo>
                    <a:pt x="179680" y="92562"/>
                  </a:lnTo>
                  <a:lnTo>
                    <a:pt x="179680" y="0"/>
                  </a:lnTo>
                  <a:lnTo>
                    <a:pt x="140477" y="0"/>
                  </a:lnTo>
                  <a:lnTo>
                    <a:pt x="140477" y="92562"/>
                  </a:lnTo>
                  <a:lnTo>
                    <a:pt x="55537" y="0"/>
                  </a:lnTo>
                  <a:lnTo>
                    <a:pt x="9800" y="0"/>
                  </a:lnTo>
                  <a:lnTo>
                    <a:pt x="107808" y="104541"/>
                  </a:lnTo>
                  <a:lnTo>
                    <a:pt x="0" y="225961"/>
                  </a:lnTo>
                  <a:lnTo>
                    <a:pt x="49003" y="225961"/>
                  </a:lnTo>
                  <a:lnTo>
                    <a:pt x="132854" y="130676"/>
                  </a:lnTo>
                  <a:lnTo>
                    <a:pt x="140477" y="138309"/>
                  </a:lnTo>
                  <a:lnTo>
                    <a:pt x="140477" y="225961"/>
                  </a:lnTo>
                  <a:lnTo>
                    <a:pt x="179680" y="225961"/>
                  </a:lnTo>
                  <a:lnTo>
                    <a:pt x="179680" y="138309"/>
                  </a:lnTo>
                  <a:lnTo>
                    <a:pt x="187303" y="130676"/>
                  </a:lnTo>
                  <a:lnTo>
                    <a:pt x="271143" y="225961"/>
                  </a:lnTo>
                  <a:lnTo>
                    <a:pt x="320157" y="225961"/>
                  </a:lnTo>
                  <a:lnTo>
                    <a:pt x="212349" y="104541"/>
                  </a:lnTo>
                  <a:lnTo>
                    <a:pt x="3103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135603" y="4545495"/>
              <a:ext cx="226516" cy="237940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7403469" y="4550929"/>
              <a:ext cx="203637" cy="227050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7667000" y="4545495"/>
              <a:ext cx="226516" cy="237940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10797954" y="5198867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64" y="199826"/>
                  </a:lnTo>
                  <a:lnTo>
                    <a:pt x="57987" y="178863"/>
                  </a:lnTo>
                  <a:lnTo>
                    <a:pt x="38413" y="136549"/>
                  </a:lnTo>
                  <a:lnTo>
                    <a:pt x="38334" y="136235"/>
                  </a:lnTo>
                  <a:lnTo>
                    <a:pt x="37067" y="119786"/>
                  </a:lnTo>
                  <a:lnTo>
                    <a:pt x="37025" y="119231"/>
                  </a:lnTo>
                  <a:lnTo>
                    <a:pt x="38429" y="101204"/>
                  </a:lnTo>
                  <a:lnTo>
                    <a:pt x="59893" y="57715"/>
                  </a:lnTo>
                  <a:lnTo>
                    <a:pt x="95486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5" h="359410">
                  <a:moveTo>
                    <a:pt x="91064" y="199826"/>
                  </a:moveTo>
                  <a:lnTo>
                    <a:pt x="39202" y="199826"/>
                  </a:lnTo>
                  <a:lnTo>
                    <a:pt x="55167" y="216496"/>
                  </a:lnTo>
                  <a:lnTo>
                    <a:pt x="73645" y="228404"/>
                  </a:lnTo>
                  <a:lnTo>
                    <a:pt x="94642" y="235548"/>
                  </a:lnTo>
                  <a:lnTo>
                    <a:pt x="118163" y="237929"/>
                  </a:lnTo>
                  <a:lnTo>
                    <a:pt x="141674" y="235771"/>
                  </a:lnTo>
                  <a:lnTo>
                    <a:pt x="162669" y="229294"/>
                  </a:lnTo>
                  <a:lnTo>
                    <a:pt x="181148" y="218493"/>
                  </a:lnTo>
                  <a:lnTo>
                    <a:pt x="197114" y="203365"/>
                  </a:lnTo>
                  <a:lnTo>
                    <a:pt x="197314" y="203082"/>
                  </a:lnTo>
                  <a:lnTo>
                    <a:pt x="112708" y="203082"/>
                  </a:lnTo>
                  <a:lnTo>
                    <a:pt x="96629" y="201570"/>
                  </a:lnTo>
                  <a:lnTo>
                    <a:pt x="91064" y="199826"/>
                  </a:lnTo>
                  <a:close/>
                </a:path>
                <a:path w="226695" h="359410">
                  <a:moveTo>
                    <a:pt x="195986" y="34836"/>
                  </a:moveTo>
                  <a:lnTo>
                    <a:pt x="112164" y="34836"/>
                  </a:lnTo>
                  <a:lnTo>
                    <a:pt x="126423" y="36266"/>
                  </a:lnTo>
                  <a:lnTo>
                    <a:pt x="139799" y="40555"/>
                  </a:lnTo>
                  <a:lnTo>
                    <a:pt x="152291" y="47704"/>
                  </a:lnTo>
                  <a:lnTo>
                    <a:pt x="163900" y="57715"/>
                  </a:lnTo>
                  <a:lnTo>
                    <a:pt x="173666" y="70166"/>
                  </a:lnTo>
                  <a:lnTo>
                    <a:pt x="180575" y="84523"/>
                  </a:lnTo>
                  <a:lnTo>
                    <a:pt x="180642" y="84663"/>
                  </a:lnTo>
                  <a:lnTo>
                    <a:pt x="184749" y="100891"/>
                  </a:lnTo>
                  <a:lnTo>
                    <a:pt x="184828" y="101204"/>
                  </a:lnTo>
                  <a:lnTo>
                    <a:pt x="186183" y="119231"/>
                  </a:lnTo>
                  <a:lnTo>
                    <a:pt x="186224" y="119786"/>
                  </a:lnTo>
                  <a:lnTo>
                    <a:pt x="184986" y="136235"/>
                  </a:lnTo>
                  <a:lnTo>
                    <a:pt x="184963" y="136549"/>
                  </a:lnTo>
                  <a:lnTo>
                    <a:pt x="166078" y="178863"/>
                  </a:lnTo>
                  <a:lnTo>
                    <a:pt x="128495" y="201570"/>
                  </a:lnTo>
                  <a:lnTo>
                    <a:pt x="112708" y="203082"/>
                  </a:lnTo>
                  <a:lnTo>
                    <a:pt x="197314" y="203082"/>
                  </a:lnTo>
                  <a:lnTo>
                    <a:pt x="209976" y="185176"/>
                  </a:lnTo>
                  <a:lnTo>
                    <a:pt x="219160" y="165180"/>
                  </a:lnTo>
                  <a:lnTo>
                    <a:pt x="224670" y="143383"/>
                  </a:lnTo>
                  <a:lnTo>
                    <a:pt x="226506" y="119786"/>
                  </a:lnTo>
                  <a:lnTo>
                    <a:pt x="224651" y="96352"/>
                  </a:lnTo>
                  <a:lnTo>
                    <a:pt x="219086" y="74519"/>
                  </a:lnTo>
                  <a:lnTo>
                    <a:pt x="209812" y="54287"/>
                  </a:lnTo>
                  <a:lnTo>
                    <a:pt x="196831" y="35653"/>
                  </a:lnTo>
                  <a:lnTo>
                    <a:pt x="195986" y="34836"/>
                  </a:lnTo>
                  <a:close/>
                </a:path>
                <a:path w="226695" h="359410">
                  <a:moveTo>
                    <a:pt x="116520" y="0"/>
                  </a:moveTo>
                  <a:lnTo>
                    <a:pt x="93928" y="2313"/>
                  </a:lnTo>
                  <a:lnTo>
                    <a:pt x="73510" y="9253"/>
                  </a:lnTo>
                  <a:lnTo>
                    <a:pt x="55268" y="20823"/>
                  </a:lnTo>
                  <a:lnTo>
                    <a:pt x="39202" y="37025"/>
                  </a:lnTo>
                  <a:lnTo>
                    <a:pt x="95486" y="37025"/>
                  </a:lnTo>
                  <a:lnTo>
                    <a:pt x="97871" y="36266"/>
                  </a:lnTo>
                  <a:lnTo>
                    <a:pt x="112164" y="34836"/>
                  </a:lnTo>
                  <a:lnTo>
                    <a:pt x="195986" y="34836"/>
                  </a:lnTo>
                  <a:lnTo>
                    <a:pt x="180685" y="20055"/>
                  </a:lnTo>
                  <a:lnTo>
                    <a:pt x="161917" y="8913"/>
                  </a:lnTo>
                  <a:lnTo>
                    <a:pt x="140800" y="2313"/>
                  </a:lnTo>
                  <a:lnTo>
                    <a:pt x="141442" y="2313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1070155" y="5198878"/>
              <a:ext cx="216160" cy="237919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1332115" y="5198878"/>
              <a:ext cx="226516" cy="237919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1599981" y="5204312"/>
              <a:ext cx="203637" cy="227050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1877606" y="5204312"/>
              <a:ext cx="165513" cy="225961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12095442" y="5204224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15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2354597" y="5204312"/>
              <a:ext cx="231971" cy="225961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2646442" y="5198878"/>
              <a:ext cx="216160" cy="237919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13049341" y="5186889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3303050" y="5198878"/>
              <a:ext cx="184036" cy="237919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13520844" y="5186889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40" h="259714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41"/>
                  </a:lnTo>
                  <a:lnTo>
                    <a:pt x="147011" y="259175"/>
                  </a:lnTo>
                  <a:lnTo>
                    <a:pt x="223783" y="103441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3848604" y="5198878"/>
              <a:ext cx="216160" cy="237919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14124699" y="5204224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60">
                  <a:moveTo>
                    <a:pt x="185115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4369740" y="5198878"/>
              <a:ext cx="216160" cy="237919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14645729" y="5186889"/>
              <a:ext cx="453390" cy="259715"/>
            </a:xfrm>
            <a:custGeom>
              <a:avLst/>
              <a:gdLst/>
              <a:ahLst/>
              <a:cxnLst/>
              <a:rect l="l" t="t" r="r" b="b"/>
              <a:pathLst>
                <a:path w="453390" h="259714">
                  <a:moveTo>
                    <a:pt x="185127" y="17335"/>
                  </a:moveTo>
                  <a:lnTo>
                    <a:pt x="145923" y="17335"/>
                  </a:lnTo>
                  <a:lnTo>
                    <a:pt x="145923" y="110045"/>
                  </a:lnTo>
                  <a:lnTo>
                    <a:pt x="39204" y="110045"/>
                  </a:lnTo>
                  <a:lnTo>
                    <a:pt x="39204" y="17335"/>
                  </a:lnTo>
                  <a:lnTo>
                    <a:pt x="0" y="17335"/>
                  </a:lnTo>
                  <a:lnTo>
                    <a:pt x="0" y="110045"/>
                  </a:lnTo>
                  <a:lnTo>
                    <a:pt x="0" y="145605"/>
                  </a:lnTo>
                  <a:lnTo>
                    <a:pt x="0" y="243395"/>
                  </a:lnTo>
                  <a:lnTo>
                    <a:pt x="39204" y="243395"/>
                  </a:lnTo>
                  <a:lnTo>
                    <a:pt x="39204" y="145605"/>
                  </a:lnTo>
                  <a:lnTo>
                    <a:pt x="145923" y="145605"/>
                  </a:lnTo>
                  <a:lnTo>
                    <a:pt x="145923" y="243395"/>
                  </a:lnTo>
                  <a:lnTo>
                    <a:pt x="185127" y="243395"/>
                  </a:lnTo>
                  <a:lnTo>
                    <a:pt x="185127" y="145605"/>
                  </a:lnTo>
                  <a:lnTo>
                    <a:pt x="185127" y="110045"/>
                  </a:lnTo>
                  <a:lnTo>
                    <a:pt x="185127" y="17335"/>
                  </a:lnTo>
                  <a:close/>
                </a:path>
                <a:path w="453390" h="259714">
                  <a:moveTo>
                    <a:pt x="452983" y="0"/>
                  </a:moveTo>
                  <a:lnTo>
                    <a:pt x="298348" y="166624"/>
                  </a:lnTo>
                  <a:lnTo>
                    <a:pt x="298348" y="17424"/>
                  </a:lnTo>
                  <a:lnTo>
                    <a:pt x="259156" y="17424"/>
                  </a:lnTo>
                  <a:lnTo>
                    <a:pt x="259156" y="259181"/>
                  </a:lnTo>
                  <a:lnTo>
                    <a:pt x="413791" y="92570"/>
                  </a:lnTo>
                  <a:lnTo>
                    <a:pt x="413791" y="243395"/>
                  </a:lnTo>
                  <a:lnTo>
                    <a:pt x="452983" y="243395"/>
                  </a:lnTo>
                  <a:lnTo>
                    <a:pt x="4529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5146701" y="5204323"/>
              <a:ext cx="174235" cy="225961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10795254" y="5381288"/>
              <a:ext cx="4652645" cy="1371600"/>
            </a:xfrm>
            <a:custGeom>
              <a:avLst/>
              <a:gdLst/>
              <a:ahLst/>
              <a:cxnLst/>
              <a:rect l="l" t="t" r="r" b="b"/>
              <a:pathLst>
                <a:path w="4652644" h="1371600">
                  <a:moveTo>
                    <a:pt x="398551" y="1355763"/>
                  </a:moveTo>
                  <a:lnTo>
                    <a:pt x="341934" y="971905"/>
                  </a:lnTo>
                  <a:lnTo>
                    <a:pt x="199834" y="1278991"/>
                  </a:lnTo>
                  <a:lnTo>
                    <a:pt x="60426" y="972439"/>
                  </a:lnTo>
                  <a:lnTo>
                    <a:pt x="0" y="1355763"/>
                  </a:lnTo>
                  <a:lnTo>
                    <a:pt x="41376" y="1355763"/>
                  </a:lnTo>
                  <a:lnTo>
                    <a:pt x="77317" y="1103122"/>
                  </a:lnTo>
                  <a:lnTo>
                    <a:pt x="199275" y="1371003"/>
                  </a:lnTo>
                  <a:lnTo>
                    <a:pt x="322884" y="1103122"/>
                  </a:lnTo>
                  <a:lnTo>
                    <a:pt x="357174" y="1355763"/>
                  </a:lnTo>
                  <a:lnTo>
                    <a:pt x="398551" y="1355763"/>
                  </a:lnTo>
                  <a:close/>
                </a:path>
                <a:path w="4652644" h="1371600">
                  <a:moveTo>
                    <a:pt x="4652022" y="19951"/>
                  </a:moveTo>
                  <a:lnTo>
                    <a:pt x="4649279" y="13601"/>
                  </a:lnTo>
                  <a:lnTo>
                    <a:pt x="4638395" y="2717"/>
                  </a:lnTo>
                  <a:lnTo>
                    <a:pt x="4632045" y="0"/>
                  </a:lnTo>
                  <a:lnTo>
                    <a:pt x="4617529" y="0"/>
                  </a:lnTo>
                  <a:lnTo>
                    <a:pt x="4611179" y="2717"/>
                  </a:lnTo>
                  <a:lnTo>
                    <a:pt x="4600283" y="13601"/>
                  </a:lnTo>
                  <a:lnTo>
                    <a:pt x="4597565" y="19951"/>
                  </a:lnTo>
                  <a:lnTo>
                    <a:pt x="4597565" y="34480"/>
                  </a:lnTo>
                  <a:lnTo>
                    <a:pt x="4600283" y="40830"/>
                  </a:lnTo>
                  <a:lnTo>
                    <a:pt x="4605731" y="46278"/>
                  </a:lnTo>
                  <a:lnTo>
                    <a:pt x="4611179" y="51727"/>
                  </a:lnTo>
                  <a:lnTo>
                    <a:pt x="4617529" y="54432"/>
                  </a:lnTo>
                  <a:lnTo>
                    <a:pt x="4632045" y="54432"/>
                  </a:lnTo>
                  <a:lnTo>
                    <a:pt x="4638395" y="51727"/>
                  </a:lnTo>
                  <a:lnTo>
                    <a:pt x="4649279" y="40830"/>
                  </a:lnTo>
                  <a:lnTo>
                    <a:pt x="4652022" y="34480"/>
                  </a:lnTo>
                  <a:lnTo>
                    <a:pt x="4652022" y="199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1267824" y="6511089"/>
              <a:ext cx="231971" cy="225961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11700688" y="6510991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1945709" y="6505655"/>
              <a:ext cx="226516" cy="237919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12213617" y="6511089"/>
              <a:ext cx="241935" cy="353695"/>
            </a:xfrm>
            <a:custGeom>
              <a:avLst/>
              <a:gdLst/>
              <a:ahLst/>
              <a:cxnLst/>
              <a:rect l="l" t="t" r="r" b="b"/>
              <a:pathLst>
                <a:path w="241934" h="353695">
                  <a:moveTo>
                    <a:pt x="241751" y="0"/>
                  </a:moveTo>
                  <a:lnTo>
                    <a:pt x="198192" y="0"/>
                  </a:lnTo>
                  <a:lnTo>
                    <a:pt x="124687" y="161701"/>
                  </a:lnTo>
                  <a:lnTo>
                    <a:pt x="44647" y="0"/>
                  </a:lnTo>
                  <a:lnTo>
                    <a:pt x="0" y="0"/>
                  </a:lnTo>
                  <a:lnTo>
                    <a:pt x="103996" y="204716"/>
                  </a:lnTo>
                  <a:lnTo>
                    <a:pt x="31035" y="353371"/>
                  </a:lnTo>
                  <a:lnTo>
                    <a:pt x="74594" y="353371"/>
                  </a:lnTo>
                  <a:lnTo>
                    <a:pt x="2417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2490216" y="6511089"/>
              <a:ext cx="166612" cy="225961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12730816" y="6493666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2966013" y="6511089"/>
              <a:ext cx="203637" cy="227050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13243785" y="6493666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3497473" y="6505655"/>
              <a:ext cx="192748" cy="237929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3750115" y="6511089"/>
              <a:ext cx="165513" cy="225961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4094753" y="6511089"/>
              <a:ext cx="190570" cy="225961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14324547" y="6505644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4" h="359409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64" y="199826"/>
                  </a:lnTo>
                  <a:lnTo>
                    <a:pt x="57987" y="178863"/>
                  </a:lnTo>
                  <a:lnTo>
                    <a:pt x="38413" y="136549"/>
                  </a:lnTo>
                  <a:lnTo>
                    <a:pt x="38334" y="136235"/>
                  </a:lnTo>
                  <a:lnTo>
                    <a:pt x="37067" y="119786"/>
                  </a:lnTo>
                  <a:lnTo>
                    <a:pt x="37025" y="119231"/>
                  </a:lnTo>
                  <a:lnTo>
                    <a:pt x="38429" y="101204"/>
                  </a:lnTo>
                  <a:lnTo>
                    <a:pt x="59893" y="57715"/>
                  </a:lnTo>
                  <a:lnTo>
                    <a:pt x="95486" y="37025"/>
                  </a:lnTo>
                  <a:lnTo>
                    <a:pt x="39202" y="37025"/>
                  </a:lnTo>
                  <a:lnTo>
                    <a:pt x="39202" y="5444"/>
                  </a:lnTo>
                  <a:close/>
                </a:path>
                <a:path w="226694" h="359409">
                  <a:moveTo>
                    <a:pt x="91064" y="199826"/>
                  </a:moveTo>
                  <a:lnTo>
                    <a:pt x="39202" y="199826"/>
                  </a:lnTo>
                  <a:lnTo>
                    <a:pt x="55167" y="216496"/>
                  </a:lnTo>
                  <a:lnTo>
                    <a:pt x="73645" y="228404"/>
                  </a:lnTo>
                  <a:lnTo>
                    <a:pt x="94642" y="235548"/>
                  </a:lnTo>
                  <a:lnTo>
                    <a:pt x="118163" y="237929"/>
                  </a:lnTo>
                  <a:lnTo>
                    <a:pt x="141674" y="235771"/>
                  </a:lnTo>
                  <a:lnTo>
                    <a:pt x="162669" y="229294"/>
                  </a:lnTo>
                  <a:lnTo>
                    <a:pt x="181148" y="218493"/>
                  </a:lnTo>
                  <a:lnTo>
                    <a:pt x="197114" y="203365"/>
                  </a:lnTo>
                  <a:lnTo>
                    <a:pt x="197314" y="203082"/>
                  </a:lnTo>
                  <a:lnTo>
                    <a:pt x="112708" y="203082"/>
                  </a:lnTo>
                  <a:lnTo>
                    <a:pt x="96629" y="201570"/>
                  </a:lnTo>
                  <a:lnTo>
                    <a:pt x="91064" y="199826"/>
                  </a:lnTo>
                  <a:close/>
                </a:path>
                <a:path w="226694" h="359409">
                  <a:moveTo>
                    <a:pt x="195986" y="34836"/>
                  </a:moveTo>
                  <a:lnTo>
                    <a:pt x="112164" y="34836"/>
                  </a:lnTo>
                  <a:lnTo>
                    <a:pt x="126423" y="36266"/>
                  </a:lnTo>
                  <a:lnTo>
                    <a:pt x="139799" y="40555"/>
                  </a:lnTo>
                  <a:lnTo>
                    <a:pt x="152291" y="47704"/>
                  </a:lnTo>
                  <a:lnTo>
                    <a:pt x="163900" y="57715"/>
                  </a:lnTo>
                  <a:lnTo>
                    <a:pt x="173666" y="70166"/>
                  </a:lnTo>
                  <a:lnTo>
                    <a:pt x="180575" y="84523"/>
                  </a:lnTo>
                  <a:lnTo>
                    <a:pt x="180642" y="84663"/>
                  </a:lnTo>
                  <a:lnTo>
                    <a:pt x="184749" y="100891"/>
                  </a:lnTo>
                  <a:lnTo>
                    <a:pt x="184828" y="101204"/>
                  </a:lnTo>
                  <a:lnTo>
                    <a:pt x="186183" y="119231"/>
                  </a:lnTo>
                  <a:lnTo>
                    <a:pt x="186224" y="119786"/>
                  </a:lnTo>
                  <a:lnTo>
                    <a:pt x="184986" y="136235"/>
                  </a:lnTo>
                  <a:lnTo>
                    <a:pt x="184963" y="136549"/>
                  </a:lnTo>
                  <a:lnTo>
                    <a:pt x="166078" y="178863"/>
                  </a:lnTo>
                  <a:lnTo>
                    <a:pt x="128495" y="201570"/>
                  </a:lnTo>
                  <a:lnTo>
                    <a:pt x="112708" y="203082"/>
                  </a:lnTo>
                  <a:lnTo>
                    <a:pt x="197314" y="203082"/>
                  </a:lnTo>
                  <a:lnTo>
                    <a:pt x="209976" y="185176"/>
                  </a:lnTo>
                  <a:lnTo>
                    <a:pt x="219160" y="165180"/>
                  </a:lnTo>
                  <a:lnTo>
                    <a:pt x="224670" y="143383"/>
                  </a:lnTo>
                  <a:lnTo>
                    <a:pt x="226506" y="119786"/>
                  </a:lnTo>
                  <a:lnTo>
                    <a:pt x="224651" y="96352"/>
                  </a:lnTo>
                  <a:lnTo>
                    <a:pt x="219086" y="74519"/>
                  </a:lnTo>
                  <a:lnTo>
                    <a:pt x="209812" y="54287"/>
                  </a:lnTo>
                  <a:lnTo>
                    <a:pt x="196831" y="35653"/>
                  </a:lnTo>
                  <a:lnTo>
                    <a:pt x="195986" y="34836"/>
                  </a:lnTo>
                  <a:close/>
                </a:path>
                <a:path w="226694" h="359409">
                  <a:moveTo>
                    <a:pt x="116520" y="0"/>
                  </a:moveTo>
                  <a:lnTo>
                    <a:pt x="93928" y="2313"/>
                  </a:lnTo>
                  <a:lnTo>
                    <a:pt x="73510" y="9253"/>
                  </a:lnTo>
                  <a:lnTo>
                    <a:pt x="55268" y="20823"/>
                  </a:lnTo>
                  <a:lnTo>
                    <a:pt x="39202" y="37025"/>
                  </a:lnTo>
                  <a:lnTo>
                    <a:pt x="95486" y="37025"/>
                  </a:lnTo>
                  <a:lnTo>
                    <a:pt x="97871" y="36266"/>
                  </a:lnTo>
                  <a:lnTo>
                    <a:pt x="112164" y="34836"/>
                  </a:lnTo>
                  <a:lnTo>
                    <a:pt x="195986" y="34836"/>
                  </a:lnTo>
                  <a:lnTo>
                    <a:pt x="180685" y="20055"/>
                  </a:lnTo>
                  <a:lnTo>
                    <a:pt x="161917" y="8913"/>
                  </a:lnTo>
                  <a:lnTo>
                    <a:pt x="140800" y="2313"/>
                  </a:lnTo>
                  <a:lnTo>
                    <a:pt x="141442" y="2313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4596727" y="6505655"/>
              <a:ext cx="226516" cy="237919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4883085" y="6505655"/>
              <a:ext cx="192748" cy="237929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15135769" y="6493666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09" h="259715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5403676" y="6511089"/>
              <a:ext cx="174235" cy="225961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5623587" y="6505655"/>
              <a:ext cx="239584" cy="237929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16049981" y="6510991"/>
              <a:ext cx="133985" cy="226060"/>
            </a:xfrm>
            <a:custGeom>
              <a:avLst/>
              <a:gdLst/>
              <a:ahLst/>
              <a:cxnLst/>
              <a:rect l="l" t="t" r="r" b="b"/>
              <a:pathLst>
                <a:path w="133984" h="226059">
                  <a:moveTo>
                    <a:pt x="13393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33934" y="35560"/>
                  </a:lnTo>
                  <a:lnTo>
                    <a:pt x="1339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6208909" y="6505655"/>
              <a:ext cx="239584" cy="237929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6508356" y="6511089"/>
              <a:ext cx="174235" cy="225961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6728369" y="6505655"/>
              <a:ext cx="239584" cy="237929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17027805" y="6493668"/>
              <a:ext cx="702945" cy="370840"/>
            </a:xfrm>
            <a:custGeom>
              <a:avLst/>
              <a:gdLst/>
              <a:ahLst/>
              <a:cxnLst/>
              <a:rect l="l" t="t" r="r" b="b"/>
              <a:pathLst>
                <a:path w="702944" h="370840">
                  <a:moveTo>
                    <a:pt x="226517" y="131775"/>
                  </a:moveTo>
                  <a:lnTo>
                    <a:pt x="219087" y="86499"/>
                  </a:lnTo>
                  <a:lnTo>
                    <a:pt x="196837" y="47637"/>
                  </a:lnTo>
                  <a:lnTo>
                    <a:pt x="195986" y="46824"/>
                  </a:lnTo>
                  <a:lnTo>
                    <a:pt x="186232" y="37401"/>
                  </a:lnTo>
                  <a:lnTo>
                    <a:pt x="186232" y="131775"/>
                  </a:lnTo>
                  <a:lnTo>
                    <a:pt x="184988" y="148221"/>
                  </a:lnTo>
                  <a:lnTo>
                    <a:pt x="184962" y="148526"/>
                  </a:lnTo>
                  <a:lnTo>
                    <a:pt x="181216" y="163830"/>
                  </a:lnTo>
                  <a:lnTo>
                    <a:pt x="181190" y="163969"/>
                  </a:lnTo>
                  <a:lnTo>
                    <a:pt x="155181" y="201447"/>
                  </a:lnTo>
                  <a:lnTo>
                    <a:pt x="112712" y="215061"/>
                  </a:lnTo>
                  <a:lnTo>
                    <a:pt x="96634" y="213550"/>
                  </a:lnTo>
                  <a:lnTo>
                    <a:pt x="57988" y="190842"/>
                  </a:lnTo>
                  <a:lnTo>
                    <a:pt x="38417" y="148526"/>
                  </a:lnTo>
                  <a:lnTo>
                    <a:pt x="37033" y="131216"/>
                  </a:lnTo>
                  <a:lnTo>
                    <a:pt x="38430" y="113182"/>
                  </a:lnTo>
                  <a:lnTo>
                    <a:pt x="59893" y="69697"/>
                  </a:lnTo>
                  <a:lnTo>
                    <a:pt x="95491" y="49009"/>
                  </a:lnTo>
                  <a:lnTo>
                    <a:pt x="97878" y="48247"/>
                  </a:lnTo>
                  <a:lnTo>
                    <a:pt x="112166" y="46824"/>
                  </a:lnTo>
                  <a:lnTo>
                    <a:pt x="126428" y="48247"/>
                  </a:lnTo>
                  <a:lnTo>
                    <a:pt x="139801" y="52539"/>
                  </a:lnTo>
                  <a:lnTo>
                    <a:pt x="173672" y="82143"/>
                  </a:lnTo>
                  <a:lnTo>
                    <a:pt x="186194" y="131216"/>
                  </a:lnTo>
                  <a:lnTo>
                    <a:pt x="186232" y="131775"/>
                  </a:lnTo>
                  <a:lnTo>
                    <a:pt x="186232" y="37401"/>
                  </a:lnTo>
                  <a:lnTo>
                    <a:pt x="180695" y="32042"/>
                  </a:lnTo>
                  <a:lnTo>
                    <a:pt x="161925" y="20891"/>
                  </a:lnTo>
                  <a:lnTo>
                    <a:pt x="140804" y="14300"/>
                  </a:lnTo>
                  <a:lnTo>
                    <a:pt x="141452" y="14300"/>
                  </a:lnTo>
                  <a:lnTo>
                    <a:pt x="116522" y="11988"/>
                  </a:lnTo>
                  <a:lnTo>
                    <a:pt x="93929" y="14300"/>
                  </a:lnTo>
                  <a:lnTo>
                    <a:pt x="73520" y="21234"/>
                  </a:lnTo>
                  <a:lnTo>
                    <a:pt x="55270" y="32804"/>
                  </a:lnTo>
                  <a:lnTo>
                    <a:pt x="39204" y="49009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370801"/>
                  </a:lnTo>
                  <a:lnTo>
                    <a:pt x="39204" y="370801"/>
                  </a:lnTo>
                  <a:lnTo>
                    <a:pt x="39204" y="211810"/>
                  </a:lnTo>
                  <a:lnTo>
                    <a:pt x="55168" y="228473"/>
                  </a:lnTo>
                  <a:lnTo>
                    <a:pt x="73647" y="240385"/>
                  </a:lnTo>
                  <a:lnTo>
                    <a:pt x="94653" y="247535"/>
                  </a:lnTo>
                  <a:lnTo>
                    <a:pt x="118173" y="249910"/>
                  </a:lnTo>
                  <a:lnTo>
                    <a:pt x="141681" y="247751"/>
                  </a:lnTo>
                  <a:lnTo>
                    <a:pt x="162674" y="241274"/>
                  </a:lnTo>
                  <a:lnTo>
                    <a:pt x="181152" y="230479"/>
                  </a:lnTo>
                  <a:lnTo>
                    <a:pt x="197116" y="215353"/>
                  </a:lnTo>
                  <a:lnTo>
                    <a:pt x="197319" y="215061"/>
                  </a:lnTo>
                  <a:lnTo>
                    <a:pt x="209981" y="197154"/>
                  </a:lnTo>
                  <a:lnTo>
                    <a:pt x="219163" y="177165"/>
                  </a:lnTo>
                  <a:lnTo>
                    <a:pt x="224675" y="155371"/>
                  </a:lnTo>
                  <a:lnTo>
                    <a:pt x="226517" y="131775"/>
                  </a:lnTo>
                  <a:close/>
                </a:path>
                <a:path w="702944" h="370840">
                  <a:moveTo>
                    <a:pt x="480263" y="0"/>
                  </a:moveTo>
                  <a:lnTo>
                    <a:pt x="325628" y="166611"/>
                  </a:lnTo>
                  <a:lnTo>
                    <a:pt x="325628" y="17424"/>
                  </a:lnTo>
                  <a:lnTo>
                    <a:pt x="286423" y="17424"/>
                  </a:lnTo>
                  <a:lnTo>
                    <a:pt x="286423" y="259181"/>
                  </a:lnTo>
                  <a:lnTo>
                    <a:pt x="441058" y="92570"/>
                  </a:lnTo>
                  <a:lnTo>
                    <a:pt x="441058" y="243382"/>
                  </a:lnTo>
                  <a:lnTo>
                    <a:pt x="480263" y="243382"/>
                  </a:lnTo>
                  <a:lnTo>
                    <a:pt x="480263" y="0"/>
                  </a:lnTo>
                  <a:close/>
                </a:path>
                <a:path w="702944" h="370840">
                  <a:moveTo>
                    <a:pt x="702335" y="17805"/>
                  </a:moveTo>
                  <a:lnTo>
                    <a:pt x="521563" y="17805"/>
                  </a:lnTo>
                  <a:lnTo>
                    <a:pt x="521563" y="53365"/>
                  </a:lnTo>
                  <a:lnTo>
                    <a:pt x="592340" y="53365"/>
                  </a:lnTo>
                  <a:lnTo>
                    <a:pt x="592340" y="243865"/>
                  </a:lnTo>
                  <a:lnTo>
                    <a:pt x="631545" y="243865"/>
                  </a:lnTo>
                  <a:lnTo>
                    <a:pt x="631545" y="53365"/>
                  </a:lnTo>
                  <a:lnTo>
                    <a:pt x="702335" y="53365"/>
                  </a:lnTo>
                  <a:lnTo>
                    <a:pt x="702335" y="178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7771563" y="6511089"/>
              <a:ext cx="165513" cy="225961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0783839" y="7159017"/>
              <a:ext cx="239584" cy="237950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11210125" y="7164368"/>
              <a:ext cx="217170" cy="285750"/>
            </a:xfrm>
            <a:custGeom>
              <a:avLst/>
              <a:gdLst/>
              <a:ahLst/>
              <a:cxnLst/>
              <a:rect l="l" t="t" r="r" b="b"/>
              <a:pathLst>
                <a:path w="217170" h="285750">
                  <a:moveTo>
                    <a:pt x="216700" y="190500"/>
                  </a:moveTo>
                  <a:lnTo>
                    <a:pt x="179679" y="190500"/>
                  </a:lnTo>
                  <a:lnTo>
                    <a:pt x="179679" y="0"/>
                  </a:lnTo>
                  <a:lnTo>
                    <a:pt x="140474" y="0"/>
                  </a:lnTo>
                  <a:lnTo>
                    <a:pt x="140474" y="190500"/>
                  </a:lnTo>
                  <a:lnTo>
                    <a:pt x="39204" y="19050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190500"/>
                  </a:lnTo>
                  <a:lnTo>
                    <a:pt x="0" y="226060"/>
                  </a:lnTo>
                  <a:lnTo>
                    <a:pt x="180771" y="226060"/>
                  </a:lnTo>
                  <a:lnTo>
                    <a:pt x="180771" y="285750"/>
                  </a:lnTo>
                  <a:lnTo>
                    <a:pt x="216700" y="285750"/>
                  </a:lnTo>
                  <a:lnTo>
                    <a:pt x="216700" y="226060"/>
                  </a:lnTo>
                  <a:lnTo>
                    <a:pt x="216700" y="1905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1454017" y="7159017"/>
              <a:ext cx="216160" cy="237940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1730114" y="7164368"/>
              <a:ext cx="444500" cy="226060"/>
            </a:xfrm>
            <a:custGeom>
              <a:avLst/>
              <a:gdLst/>
              <a:ahLst/>
              <a:cxnLst/>
              <a:rect l="l" t="t" r="r" b="b"/>
              <a:pathLst>
                <a:path w="444500" h="226059">
                  <a:moveTo>
                    <a:pt x="185115" y="0"/>
                  </a:moveTo>
                  <a:lnTo>
                    <a:pt x="145910" y="0"/>
                  </a:lnTo>
                  <a:lnTo>
                    <a:pt x="145910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10" y="128270"/>
                  </a:lnTo>
                  <a:lnTo>
                    <a:pt x="145910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  <a:path w="444500" h="226059">
                  <a:moveTo>
                    <a:pt x="444271" y="0"/>
                  </a:moveTo>
                  <a:lnTo>
                    <a:pt x="405066" y="0"/>
                  </a:lnTo>
                  <a:lnTo>
                    <a:pt x="405066" y="92710"/>
                  </a:lnTo>
                  <a:lnTo>
                    <a:pt x="298348" y="92710"/>
                  </a:lnTo>
                  <a:lnTo>
                    <a:pt x="298348" y="0"/>
                  </a:lnTo>
                  <a:lnTo>
                    <a:pt x="259143" y="0"/>
                  </a:lnTo>
                  <a:lnTo>
                    <a:pt x="259143" y="92710"/>
                  </a:lnTo>
                  <a:lnTo>
                    <a:pt x="259143" y="128270"/>
                  </a:lnTo>
                  <a:lnTo>
                    <a:pt x="259143" y="226060"/>
                  </a:lnTo>
                  <a:lnTo>
                    <a:pt x="298348" y="226060"/>
                  </a:lnTo>
                  <a:lnTo>
                    <a:pt x="298348" y="128270"/>
                  </a:lnTo>
                  <a:lnTo>
                    <a:pt x="405066" y="128270"/>
                  </a:lnTo>
                  <a:lnTo>
                    <a:pt x="405066" y="226060"/>
                  </a:lnTo>
                  <a:lnTo>
                    <a:pt x="444271" y="226060"/>
                  </a:lnTo>
                  <a:lnTo>
                    <a:pt x="444271" y="128270"/>
                  </a:lnTo>
                  <a:lnTo>
                    <a:pt x="444271" y="92710"/>
                  </a:lnTo>
                  <a:lnTo>
                    <a:pt x="4442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" name="object 86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2234266" y="7159017"/>
              <a:ext cx="239584" cy="237950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2519597" y="7159017"/>
              <a:ext cx="192748" cy="237950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2739570" y="7164462"/>
              <a:ext cx="370229" cy="226425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3151118" y="7164462"/>
              <a:ext cx="238484" cy="225961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13543754" y="7009273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30" h="387984">
                  <a:moveTo>
                    <a:pt x="231951" y="0"/>
                  </a:moveTo>
                  <a:lnTo>
                    <a:pt x="188392" y="0"/>
                  </a:lnTo>
                  <a:lnTo>
                    <a:pt x="185847" y="6910"/>
                  </a:lnTo>
                  <a:lnTo>
                    <a:pt x="181313" y="12617"/>
                  </a:lnTo>
                  <a:lnTo>
                    <a:pt x="143199" y="28878"/>
                  </a:lnTo>
                  <a:lnTo>
                    <a:pt x="126048" y="32606"/>
                  </a:lnTo>
                  <a:lnTo>
                    <a:pt x="122048" y="33506"/>
                  </a:lnTo>
                  <a:lnTo>
                    <a:pt x="118059" y="34585"/>
                  </a:lnTo>
                  <a:lnTo>
                    <a:pt x="114425" y="35506"/>
                  </a:lnTo>
                  <a:lnTo>
                    <a:pt x="103913" y="38040"/>
                  </a:lnTo>
                  <a:lnTo>
                    <a:pt x="99818" y="39307"/>
                  </a:lnTo>
                  <a:lnTo>
                    <a:pt x="94007" y="41841"/>
                  </a:lnTo>
                  <a:lnTo>
                    <a:pt x="90468" y="43297"/>
                  </a:lnTo>
                  <a:lnTo>
                    <a:pt x="82123" y="46574"/>
                  </a:lnTo>
                  <a:lnTo>
                    <a:pt x="78217" y="48385"/>
                  </a:lnTo>
                  <a:lnTo>
                    <a:pt x="36143" y="84809"/>
                  </a:lnTo>
                  <a:lnTo>
                    <a:pt x="16064" y="125242"/>
                  </a:lnTo>
                  <a:lnTo>
                    <a:pt x="4016" y="177925"/>
                  </a:lnTo>
                  <a:lnTo>
                    <a:pt x="0" y="242861"/>
                  </a:lnTo>
                  <a:lnTo>
                    <a:pt x="2383" y="280767"/>
                  </a:lnTo>
                  <a:lnTo>
                    <a:pt x="21442" y="339028"/>
                  </a:lnTo>
                  <a:lnTo>
                    <a:pt x="54413" y="371757"/>
                  </a:lnTo>
                  <a:lnTo>
                    <a:pt x="93344" y="385922"/>
                  </a:lnTo>
                  <a:lnTo>
                    <a:pt x="115975" y="387695"/>
                  </a:lnTo>
                  <a:lnTo>
                    <a:pt x="142177" y="385584"/>
                  </a:lnTo>
                  <a:lnTo>
                    <a:pt x="165794" y="379252"/>
                  </a:lnTo>
                  <a:lnTo>
                    <a:pt x="186826" y="368700"/>
                  </a:lnTo>
                  <a:lnTo>
                    <a:pt x="205271" y="353926"/>
                  </a:lnTo>
                  <a:lnTo>
                    <a:pt x="206172" y="352847"/>
                  </a:lnTo>
                  <a:lnTo>
                    <a:pt x="119786" y="352847"/>
                  </a:lnTo>
                  <a:lnTo>
                    <a:pt x="104029" y="351451"/>
                  </a:lnTo>
                  <a:lnTo>
                    <a:pt x="63704" y="330513"/>
                  </a:lnTo>
                  <a:lnTo>
                    <a:pt x="41754" y="287543"/>
                  </a:lnTo>
                  <a:lnTo>
                    <a:pt x="40291" y="268997"/>
                  </a:lnTo>
                  <a:lnTo>
                    <a:pt x="41738" y="250433"/>
                  </a:lnTo>
                  <a:lnTo>
                    <a:pt x="63432" y="207187"/>
                  </a:lnTo>
                  <a:lnTo>
                    <a:pt x="87435" y="191114"/>
                  </a:lnTo>
                  <a:lnTo>
                    <a:pt x="38658" y="191114"/>
                  </a:lnTo>
                  <a:lnTo>
                    <a:pt x="46874" y="145752"/>
                  </a:lnTo>
                  <a:lnTo>
                    <a:pt x="67312" y="106529"/>
                  </a:lnTo>
                  <a:lnTo>
                    <a:pt x="103808" y="76981"/>
                  </a:lnTo>
                  <a:lnTo>
                    <a:pt x="156079" y="61903"/>
                  </a:lnTo>
                  <a:lnTo>
                    <a:pt x="157900" y="61537"/>
                  </a:lnTo>
                  <a:lnTo>
                    <a:pt x="165544" y="59568"/>
                  </a:lnTo>
                  <a:lnTo>
                    <a:pt x="204486" y="40417"/>
                  </a:lnTo>
                  <a:lnTo>
                    <a:pt x="228424" y="9684"/>
                  </a:lnTo>
                  <a:lnTo>
                    <a:pt x="231951" y="0"/>
                  </a:lnTo>
                  <a:close/>
                </a:path>
                <a:path w="240030" h="387984">
                  <a:moveTo>
                    <a:pt x="206535" y="184591"/>
                  </a:moveTo>
                  <a:lnTo>
                    <a:pt x="119786" y="184591"/>
                  </a:lnTo>
                  <a:lnTo>
                    <a:pt x="135975" y="186005"/>
                  </a:lnTo>
                  <a:lnTo>
                    <a:pt x="135826" y="186005"/>
                  </a:lnTo>
                  <a:lnTo>
                    <a:pt x="176141" y="206925"/>
                  </a:lnTo>
                  <a:lnTo>
                    <a:pt x="197836" y="250207"/>
                  </a:lnTo>
                  <a:lnTo>
                    <a:pt x="199281" y="268997"/>
                  </a:lnTo>
                  <a:lnTo>
                    <a:pt x="197817" y="287543"/>
                  </a:lnTo>
                  <a:lnTo>
                    <a:pt x="175879" y="330513"/>
                  </a:lnTo>
                  <a:lnTo>
                    <a:pt x="135542" y="351451"/>
                  </a:lnTo>
                  <a:lnTo>
                    <a:pt x="119786" y="352847"/>
                  </a:lnTo>
                  <a:lnTo>
                    <a:pt x="206172" y="352847"/>
                  </a:lnTo>
                  <a:lnTo>
                    <a:pt x="220280" y="335964"/>
                  </a:lnTo>
                  <a:lnTo>
                    <a:pt x="231003" y="315820"/>
                  </a:lnTo>
                  <a:lnTo>
                    <a:pt x="237438" y="293496"/>
                  </a:lnTo>
                  <a:lnTo>
                    <a:pt x="239584" y="268997"/>
                  </a:lnTo>
                  <a:lnTo>
                    <a:pt x="237489" y="244694"/>
                  </a:lnTo>
                  <a:lnTo>
                    <a:pt x="231207" y="222436"/>
                  </a:lnTo>
                  <a:lnTo>
                    <a:pt x="220739" y="202219"/>
                  </a:lnTo>
                  <a:lnTo>
                    <a:pt x="206535" y="184591"/>
                  </a:lnTo>
                  <a:close/>
                </a:path>
                <a:path w="240030" h="387984">
                  <a:moveTo>
                    <a:pt x="121964" y="149744"/>
                  </a:moveTo>
                  <a:lnTo>
                    <a:pt x="95181" y="152331"/>
                  </a:lnTo>
                  <a:lnTo>
                    <a:pt x="72552" y="160090"/>
                  </a:lnTo>
                  <a:lnTo>
                    <a:pt x="54078" y="173019"/>
                  </a:lnTo>
                  <a:lnTo>
                    <a:pt x="39757" y="191114"/>
                  </a:lnTo>
                  <a:lnTo>
                    <a:pt x="87435" y="191114"/>
                  </a:lnTo>
                  <a:lnTo>
                    <a:pt x="89088" y="190246"/>
                  </a:lnTo>
                  <a:lnTo>
                    <a:pt x="103807" y="186005"/>
                  </a:lnTo>
                  <a:lnTo>
                    <a:pt x="119786" y="184591"/>
                  </a:lnTo>
                  <a:lnTo>
                    <a:pt x="206535" y="184591"/>
                  </a:lnTo>
                  <a:lnTo>
                    <a:pt x="206087" y="184036"/>
                  </a:lnTo>
                  <a:lnTo>
                    <a:pt x="188277" y="169034"/>
                  </a:lnTo>
                  <a:lnTo>
                    <a:pt x="168318" y="158318"/>
                  </a:lnTo>
                  <a:lnTo>
                    <a:pt x="146212" y="151887"/>
                  </a:lnTo>
                  <a:lnTo>
                    <a:pt x="121964" y="1497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3843138" y="7164462"/>
              <a:ext cx="231971" cy="225961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135045" y="7159017"/>
              <a:ext cx="192748" cy="237950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14355013" y="7159034"/>
              <a:ext cx="448945" cy="359410"/>
            </a:xfrm>
            <a:custGeom>
              <a:avLst/>
              <a:gdLst/>
              <a:ahLst/>
              <a:cxnLst/>
              <a:rect l="l" t="t" r="r" b="b"/>
              <a:pathLst>
                <a:path w="448944" h="359409">
                  <a:moveTo>
                    <a:pt x="180771" y="5803"/>
                  </a:moveTo>
                  <a:lnTo>
                    <a:pt x="0" y="5803"/>
                  </a:lnTo>
                  <a:lnTo>
                    <a:pt x="0" y="41363"/>
                  </a:lnTo>
                  <a:lnTo>
                    <a:pt x="70777" y="41363"/>
                  </a:lnTo>
                  <a:lnTo>
                    <a:pt x="70777" y="231863"/>
                  </a:lnTo>
                  <a:lnTo>
                    <a:pt x="109982" y="231863"/>
                  </a:lnTo>
                  <a:lnTo>
                    <a:pt x="109982" y="41363"/>
                  </a:lnTo>
                  <a:lnTo>
                    <a:pt x="180771" y="41363"/>
                  </a:lnTo>
                  <a:lnTo>
                    <a:pt x="180771" y="5803"/>
                  </a:lnTo>
                  <a:close/>
                </a:path>
                <a:path w="448944" h="359409">
                  <a:moveTo>
                    <a:pt x="448589" y="119773"/>
                  </a:moveTo>
                  <a:lnTo>
                    <a:pt x="441172" y="74523"/>
                  </a:lnTo>
                  <a:lnTo>
                    <a:pt x="418922" y="35661"/>
                  </a:lnTo>
                  <a:lnTo>
                    <a:pt x="418071" y="34848"/>
                  </a:lnTo>
                  <a:lnTo>
                    <a:pt x="408305" y="25425"/>
                  </a:lnTo>
                  <a:lnTo>
                    <a:pt x="408305" y="119773"/>
                  </a:lnTo>
                  <a:lnTo>
                    <a:pt x="407073" y="136245"/>
                  </a:lnTo>
                  <a:lnTo>
                    <a:pt x="388162" y="178866"/>
                  </a:lnTo>
                  <a:lnTo>
                    <a:pt x="350583" y="201574"/>
                  </a:lnTo>
                  <a:lnTo>
                    <a:pt x="334797" y="203098"/>
                  </a:lnTo>
                  <a:lnTo>
                    <a:pt x="318719" y="201574"/>
                  </a:lnTo>
                  <a:lnTo>
                    <a:pt x="313131" y="199821"/>
                  </a:lnTo>
                  <a:lnTo>
                    <a:pt x="304228" y="197040"/>
                  </a:lnTo>
                  <a:lnTo>
                    <a:pt x="291350" y="189471"/>
                  </a:lnTo>
                  <a:lnTo>
                    <a:pt x="280073" y="178866"/>
                  </a:lnTo>
                  <a:lnTo>
                    <a:pt x="270929" y="166077"/>
                  </a:lnTo>
                  <a:lnTo>
                    <a:pt x="264414" y="151968"/>
                  </a:lnTo>
                  <a:lnTo>
                    <a:pt x="264350" y="151841"/>
                  </a:lnTo>
                  <a:lnTo>
                    <a:pt x="260489" y="136537"/>
                  </a:lnTo>
                  <a:lnTo>
                    <a:pt x="260426" y="136245"/>
                  </a:lnTo>
                  <a:lnTo>
                    <a:pt x="259156" y="119773"/>
                  </a:lnTo>
                  <a:lnTo>
                    <a:pt x="259105" y="119240"/>
                  </a:lnTo>
                  <a:lnTo>
                    <a:pt x="271957" y="70167"/>
                  </a:lnTo>
                  <a:lnTo>
                    <a:pt x="306476" y="40563"/>
                  </a:lnTo>
                  <a:lnTo>
                    <a:pt x="317639" y="37020"/>
                  </a:lnTo>
                  <a:lnTo>
                    <a:pt x="319963" y="36271"/>
                  </a:lnTo>
                  <a:lnTo>
                    <a:pt x="334251" y="34848"/>
                  </a:lnTo>
                  <a:lnTo>
                    <a:pt x="348513" y="36271"/>
                  </a:lnTo>
                  <a:lnTo>
                    <a:pt x="361886" y="40563"/>
                  </a:lnTo>
                  <a:lnTo>
                    <a:pt x="374383" y="47701"/>
                  </a:lnTo>
                  <a:lnTo>
                    <a:pt x="385991" y="57708"/>
                  </a:lnTo>
                  <a:lnTo>
                    <a:pt x="395757" y="70167"/>
                  </a:lnTo>
                  <a:lnTo>
                    <a:pt x="402666" y="84531"/>
                  </a:lnTo>
                  <a:lnTo>
                    <a:pt x="402729" y="84658"/>
                  </a:lnTo>
                  <a:lnTo>
                    <a:pt x="406844" y="100901"/>
                  </a:lnTo>
                  <a:lnTo>
                    <a:pt x="406920" y="101193"/>
                  </a:lnTo>
                  <a:lnTo>
                    <a:pt x="408266" y="119240"/>
                  </a:lnTo>
                  <a:lnTo>
                    <a:pt x="408305" y="119773"/>
                  </a:lnTo>
                  <a:lnTo>
                    <a:pt x="408305" y="25425"/>
                  </a:lnTo>
                  <a:lnTo>
                    <a:pt x="402767" y="20066"/>
                  </a:lnTo>
                  <a:lnTo>
                    <a:pt x="384009" y="8915"/>
                  </a:lnTo>
                  <a:lnTo>
                    <a:pt x="362889" y="2311"/>
                  </a:lnTo>
                  <a:lnTo>
                    <a:pt x="363524" y="2311"/>
                  </a:lnTo>
                  <a:lnTo>
                    <a:pt x="338607" y="0"/>
                  </a:lnTo>
                  <a:lnTo>
                    <a:pt x="316014" y="2311"/>
                  </a:lnTo>
                  <a:lnTo>
                    <a:pt x="295592" y="9258"/>
                  </a:lnTo>
                  <a:lnTo>
                    <a:pt x="277355" y="20828"/>
                  </a:lnTo>
                  <a:lnTo>
                    <a:pt x="261289" y="37020"/>
                  </a:lnTo>
                  <a:lnTo>
                    <a:pt x="261289" y="5435"/>
                  </a:lnTo>
                  <a:lnTo>
                    <a:pt x="222084" y="5435"/>
                  </a:lnTo>
                  <a:lnTo>
                    <a:pt x="222084" y="358800"/>
                  </a:lnTo>
                  <a:lnTo>
                    <a:pt x="261289" y="358800"/>
                  </a:lnTo>
                  <a:lnTo>
                    <a:pt x="261289" y="199821"/>
                  </a:lnTo>
                  <a:lnTo>
                    <a:pt x="277253" y="216496"/>
                  </a:lnTo>
                  <a:lnTo>
                    <a:pt x="295732" y="228409"/>
                  </a:lnTo>
                  <a:lnTo>
                    <a:pt x="316725" y="235559"/>
                  </a:lnTo>
                  <a:lnTo>
                    <a:pt x="340245" y="237934"/>
                  </a:lnTo>
                  <a:lnTo>
                    <a:pt x="363766" y="235775"/>
                  </a:lnTo>
                  <a:lnTo>
                    <a:pt x="403237" y="218490"/>
                  </a:lnTo>
                  <a:lnTo>
                    <a:pt x="432066" y="185166"/>
                  </a:lnTo>
                  <a:lnTo>
                    <a:pt x="446760" y="143383"/>
                  </a:lnTo>
                  <a:lnTo>
                    <a:pt x="448589" y="1197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4849411" y="7159017"/>
              <a:ext cx="216160" cy="237940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5111288" y="7159017"/>
              <a:ext cx="216160" cy="237940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15363406" y="7337064"/>
              <a:ext cx="80645" cy="136525"/>
            </a:xfrm>
            <a:custGeom>
              <a:avLst/>
              <a:gdLst/>
              <a:ahLst/>
              <a:cxnLst/>
              <a:rect l="l" t="t" r="r" b="b"/>
              <a:pathLst>
                <a:path w="80644" h="136525">
                  <a:moveTo>
                    <a:pt x="44647" y="0"/>
                  </a:moveTo>
                  <a:lnTo>
                    <a:pt x="0" y="125776"/>
                  </a:lnTo>
                  <a:lnTo>
                    <a:pt x="25590" y="136121"/>
                  </a:lnTo>
                  <a:lnTo>
                    <a:pt x="80583" y="13067"/>
                  </a:lnTo>
                  <a:lnTo>
                    <a:pt x="446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" name="object 97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5656821" y="7164462"/>
              <a:ext cx="166612" cy="225961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5883306" y="7159017"/>
              <a:ext cx="216160" cy="237940"/>
            </a:xfrm>
            <a:prstGeom prst="rect">
              <a:avLst/>
            </a:prstGeom>
          </p:spPr>
        </p:pic>
        <p:sp>
          <p:nvSpPr>
            <p:cNvPr id="99" name="object 99"/>
            <p:cNvSpPr/>
            <p:nvPr/>
          </p:nvSpPr>
          <p:spPr>
            <a:xfrm>
              <a:off x="16133226" y="7147039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40" h="259715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62"/>
                  </a:lnTo>
                  <a:lnTo>
                    <a:pt x="147011" y="259175"/>
                  </a:lnTo>
                  <a:lnTo>
                    <a:pt x="223783" y="10346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6602008" y="7164462"/>
              <a:ext cx="190570" cy="225961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6817686" y="7159017"/>
              <a:ext cx="239584" cy="237950"/>
            </a:xfrm>
            <a:prstGeom prst="rect">
              <a:avLst/>
            </a:prstGeom>
          </p:spPr>
        </p:pic>
        <p:sp>
          <p:nvSpPr>
            <p:cNvPr id="102" name="object 102"/>
            <p:cNvSpPr/>
            <p:nvPr/>
          </p:nvSpPr>
          <p:spPr>
            <a:xfrm>
              <a:off x="17090987" y="7147045"/>
              <a:ext cx="523875" cy="259715"/>
            </a:xfrm>
            <a:custGeom>
              <a:avLst/>
              <a:gdLst/>
              <a:ahLst/>
              <a:cxnLst/>
              <a:rect l="l" t="t" r="r" b="b"/>
              <a:pathLst>
                <a:path w="523875" h="259715">
                  <a:moveTo>
                    <a:pt x="294030" y="243382"/>
                  </a:moveTo>
                  <a:lnTo>
                    <a:pt x="239572" y="0"/>
                  </a:lnTo>
                  <a:lnTo>
                    <a:pt x="148107" y="184035"/>
                  </a:lnTo>
                  <a:lnTo>
                    <a:pt x="54457" y="0"/>
                  </a:lnTo>
                  <a:lnTo>
                    <a:pt x="0" y="243382"/>
                  </a:lnTo>
                  <a:lnTo>
                    <a:pt x="40297" y="243382"/>
                  </a:lnTo>
                  <a:lnTo>
                    <a:pt x="69151" y="103466"/>
                  </a:lnTo>
                  <a:lnTo>
                    <a:pt x="147015" y="259168"/>
                  </a:lnTo>
                  <a:lnTo>
                    <a:pt x="223786" y="103466"/>
                  </a:lnTo>
                  <a:lnTo>
                    <a:pt x="253733" y="243382"/>
                  </a:lnTo>
                  <a:lnTo>
                    <a:pt x="294030" y="243382"/>
                  </a:lnTo>
                  <a:close/>
                </a:path>
                <a:path w="523875" h="259715">
                  <a:moveTo>
                    <a:pt x="523735" y="17424"/>
                  </a:moveTo>
                  <a:lnTo>
                    <a:pt x="341884" y="17424"/>
                  </a:lnTo>
                  <a:lnTo>
                    <a:pt x="341884" y="52984"/>
                  </a:lnTo>
                  <a:lnTo>
                    <a:pt x="341884" y="243484"/>
                  </a:lnTo>
                  <a:lnTo>
                    <a:pt x="381076" y="243484"/>
                  </a:lnTo>
                  <a:lnTo>
                    <a:pt x="381076" y="52984"/>
                  </a:lnTo>
                  <a:lnTo>
                    <a:pt x="484530" y="52984"/>
                  </a:lnTo>
                  <a:lnTo>
                    <a:pt x="484530" y="243484"/>
                  </a:lnTo>
                  <a:lnTo>
                    <a:pt x="523735" y="243484"/>
                  </a:lnTo>
                  <a:lnTo>
                    <a:pt x="523735" y="52984"/>
                  </a:lnTo>
                  <a:lnTo>
                    <a:pt x="523735" y="174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7674645" y="7159017"/>
              <a:ext cx="226516" cy="237940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10765282" y="7147045"/>
              <a:ext cx="7931150" cy="1024255"/>
            </a:xfrm>
            <a:custGeom>
              <a:avLst/>
              <a:gdLst/>
              <a:ahLst/>
              <a:cxnLst/>
              <a:rect l="l" t="t" r="r" b="b"/>
              <a:pathLst>
                <a:path w="7931150" h="1024254">
                  <a:moveTo>
                    <a:pt x="241744" y="670801"/>
                  </a:moveTo>
                  <a:lnTo>
                    <a:pt x="198183" y="670801"/>
                  </a:lnTo>
                  <a:lnTo>
                    <a:pt x="124688" y="832523"/>
                  </a:lnTo>
                  <a:lnTo>
                    <a:pt x="44640" y="670801"/>
                  </a:lnTo>
                  <a:lnTo>
                    <a:pt x="0" y="670801"/>
                  </a:lnTo>
                  <a:lnTo>
                    <a:pt x="103987" y="875538"/>
                  </a:lnTo>
                  <a:lnTo>
                    <a:pt x="31026" y="1024178"/>
                  </a:lnTo>
                  <a:lnTo>
                    <a:pt x="74587" y="1024178"/>
                  </a:lnTo>
                  <a:lnTo>
                    <a:pt x="241744" y="670801"/>
                  </a:lnTo>
                  <a:close/>
                </a:path>
                <a:path w="7931150" h="1024254">
                  <a:moveTo>
                    <a:pt x="7394994" y="17322"/>
                  </a:moveTo>
                  <a:lnTo>
                    <a:pt x="7355789" y="17322"/>
                  </a:lnTo>
                  <a:lnTo>
                    <a:pt x="7355789" y="110032"/>
                  </a:lnTo>
                  <a:lnTo>
                    <a:pt x="7249071" y="110032"/>
                  </a:lnTo>
                  <a:lnTo>
                    <a:pt x="7249071" y="17322"/>
                  </a:lnTo>
                  <a:lnTo>
                    <a:pt x="7209866" y="17322"/>
                  </a:lnTo>
                  <a:lnTo>
                    <a:pt x="7209866" y="110032"/>
                  </a:lnTo>
                  <a:lnTo>
                    <a:pt x="7209866" y="145592"/>
                  </a:lnTo>
                  <a:lnTo>
                    <a:pt x="7209866" y="243382"/>
                  </a:lnTo>
                  <a:lnTo>
                    <a:pt x="7249071" y="243382"/>
                  </a:lnTo>
                  <a:lnTo>
                    <a:pt x="7249071" y="145592"/>
                  </a:lnTo>
                  <a:lnTo>
                    <a:pt x="7355789" y="145592"/>
                  </a:lnTo>
                  <a:lnTo>
                    <a:pt x="7355789" y="243382"/>
                  </a:lnTo>
                  <a:lnTo>
                    <a:pt x="7394994" y="243382"/>
                  </a:lnTo>
                  <a:lnTo>
                    <a:pt x="7394994" y="145592"/>
                  </a:lnTo>
                  <a:lnTo>
                    <a:pt x="7394994" y="110032"/>
                  </a:lnTo>
                  <a:lnTo>
                    <a:pt x="7394994" y="17322"/>
                  </a:lnTo>
                  <a:close/>
                </a:path>
                <a:path w="7931150" h="1024254">
                  <a:moveTo>
                    <a:pt x="7662862" y="0"/>
                  </a:moveTo>
                  <a:lnTo>
                    <a:pt x="7508227" y="166611"/>
                  </a:lnTo>
                  <a:lnTo>
                    <a:pt x="7508227" y="17424"/>
                  </a:lnTo>
                  <a:lnTo>
                    <a:pt x="7469022" y="17424"/>
                  </a:lnTo>
                  <a:lnTo>
                    <a:pt x="7469022" y="259168"/>
                  </a:lnTo>
                  <a:lnTo>
                    <a:pt x="7623657" y="92557"/>
                  </a:lnTo>
                  <a:lnTo>
                    <a:pt x="7623657" y="243382"/>
                  </a:lnTo>
                  <a:lnTo>
                    <a:pt x="7662862" y="243382"/>
                  </a:lnTo>
                  <a:lnTo>
                    <a:pt x="7662862" y="0"/>
                  </a:lnTo>
                  <a:close/>
                </a:path>
                <a:path w="7931150" h="1024254">
                  <a:moveTo>
                    <a:pt x="7930807" y="0"/>
                  </a:moveTo>
                  <a:lnTo>
                    <a:pt x="7776184" y="166611"/>
                  </a:lnTo>
                  <a:lnTo>
                    <a:pt x="7776184" y="17424"/>
                  </a:lnTo>
                  <a:lnTo>
                    <a:pt x="7736980" y="17424"/>
                  </a:lnTo>
                  <a:lnTo>
                    <a:pt x="7736980" y="259168"/>
                  </a:lnTo>
                  <a:lnTo>
                    <a:pt x="7891615" y="92557"/>
                  </a:lnTo>
                  <a:lnTo>
                    <a:pt x="7891615" y="243382"/>
                  </a:lnTo>
                  <a:lnTo>
                    <a:pt x="7930807" y="243382"/>
                  </a:lnTo>
                  <a:lnTo>
                    <a:pt x="79308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" name="object 10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1034197" y="7812400"/>
              <a:ext cx="192748" cy="237950"/>
            </a:xfrm>
            <a:prstGeom prst="rect">
              <a:avLst/>
            </a:prstGeom>
          </p:spPr>
        </p:pic>
        <p:sp>
          <p:nvSpPr>
            <p:cNvPr id="106" name="object 106"/>
            <p:cNvSpPr/>
            <p:nvPr/>
          </p:nvSpPr>
          <p:spPr>
            <a:xfrm>
              <a:off x="11286871" y="7817846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5" h="226059">
                  <a:moveTo>
                    <a:pt x="181864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64" y="226060"/>
                  </a:lnTo>
                  <a:lnTo>
                    <a:pt x="181864" y="35560"/>
                  </a:lnTo>
                  <a:lnTo>
                    <a:pt x="1818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7" name="object 10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1528675" y="7812411"/>
              <a:ext cx="216160" cy="237940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1804729" y="7817846"/>
              <a:ext cx="174235" cy="22596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024659" y="7812411"/>
              <a:ext cx="226516" cy="237940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2292526" y="7817846"/>
              <a:ext cx="203637" cy="227050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12570180" y="7800422"/>
              <a:ext cx="588645" cy="259715"/>
            </a:xfrm>
            <a:custGeom>
              <a:avLst/>
              <a:gdLst/>
              <a:ahLst/>
              <a:cxnLst/>
              <a:rect l="l" t="t" r="r" b="b"/>
              <a:pathLst>
                <a:path w="588644" h="259715">
                  <a:moveTo>
                    <a:pt x="193840" y="0"/>
                  </a:moveTo>
                  <a:lnTo>
                    <a:pt x="39204" y="166624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70"/>
                  </a:lnTo>
                  <a:lnTo>
                    <a:pt x="154635" y="243395"/>
                  </a:lnTo>
                  <a:lnTo>
                    <a:pt x="193840" y="243395"/>
                  </a:lnTo>
                  <a:lnTo>
                    <a:pt x="193840" y="0"/>
                  </a:lnTo>
                  <a:close/>
                </a:path>
                <a:path w="588644" h="259715">
                  <a:moveTo>
                    <a:pt x="588594" y="0"/>
                  </a:moveTo>
                  <a:lnTo>
                    <a:pt x="433959" y="166624"/>
                  </a:lnTo>
                  <a:lnTo>
                    <a:pt x="433959" y="17424"/>
                  </a:lnTo>
                  <a:lnTo>
                    <a:pt x="394754" y="17424"/>
                  </a:lnTo>
                  <a:lnTo>
                    <a:pt x="394754" y="259181"/>
                  </a:lnTo>
                  <a:lnTo>
                    <a:pt x="549389" y="92570"/>
                  </a:lnTo>
                  <a:lnTo>
                    <a:pt x="549389" y="243395"/>
                  </a:lnTo>
                  <a:lnTo>
                    <a:pt x="588594" y="243395"/>
                  </a:lnTo>
                  <a:lnTo>
                    <a:pt x="5885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" name="object 112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3606873" y="7817846"/>
              <a:ext cx="174235" cy="225961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3200121" y="7817846"/>
              <a:ext cx="238484" cy="225961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13841045" y="7817757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19" h="226059">
                  <a:moveTo>
                    <a:pt x="185115" y="0"/>
                  </a:moveTo>
                  <a:lnTo>
                    <a:pt x="145910" y="0"/>
                  </a:lnTo>
                  <a:lnTo>
                    <a:pt x="145910" y="92710"/>
                  </a:lnTo>
                  <a:lnTo>
                    <a:pt x="39192" y="92710"/>
                  </a:lnTo>
                  <a:lnTo>
                    <a:pt x="39192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192" y="226060"/>
                  </a:lnTo>
                  <a:lnTo>
                    <a:pt x="39192" y="128270"/>
                  </a:lnTo>
                  <a:lnTo>
                    <a:pt x="145910" y="128270"/>
                  </a:lnTo>
                  <a:lnTo>
                    <a:pt x="145910" y="226060"/>
                  </a:lnTo>
                  <a:lnTo>
                    <a:pt x="185115" y="226060"/>
                  </a:lnTo>
                  <a:lnTo>
                    <a:pt x="185115" y="128270"/>
                  </a:lnTo>
                  <a:lnTo>
                    <a:pt x="185115" y="92710"/>
                  </a:lnTo>
                  <a:lnTo>
                    <a:pt x="1851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" name="object 115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4085979" y="7812411"/>
              <a:ext cx="216160" cy="237940"/>
            </a:xfrm>
            <a:prstGeom prst="rect">
              <a:avLst/>
            </a:prstGeom>
          </p:spPr>
        </p:pic>
        <p:sp>
          <p:nvSpPr>
            <p:cNvPr id="116" name="object 116"/>
            <p:cNvSpPr/>
            <p:nvPr/>
          </p:nvSpPr>
          <p:spPr>
            <a:xfrm>
              <a:off x="14327226" y="7812423"/>
              <a:ext cx="511809" cy="359410"/>
            </a:xfrm>
            <a:custGeom>
              <a:avLst/>
              <a:gdLst/>
              <a:ahLst/>
              <a:cxnLst/>
              <a:rect l="l" t="t" r="r" b="b"/>
              <a:pathLst>
                <a:path w="511809" h="359409">
                  <a:moveTo>
                    <a:pt x="243928" y="195453"/>
                  </a:moveTo>
                  <a:lnTo>
                    <a:pt x="210172" y="195453"/>
                  </a:lnTo>
                  <a:lnTo>
                    <a:pt x="210172" y="41351"/>
                  </a:lnTo>
                  <a:lnTo>
                    <a:pt x="210172" y="5422"/>
                  </a:lnTo>
                  <a:lnTo>
                    <a:pt x="170967" y="5422"/>
                  </a:lnTo>
                  <a:lnTo>
                    <a:pt x="170967" y="41351"/>
                  </a:lnTo>
                  <a:lnTo>
                    <a:pt x="170967" y="195453"/>
                  </a:lnTo>
                  <a:lnTo>
                    <a:pt x="63157" y="195453"/>
                  </a:lnTo>
                  <a:lnTo>
                    <a:pt x="75069" y="182143"/>
                  </a:lnTo>
                  <a:lnTo>
                    <a:pt x="83578" y="166192"/>
                  </a:lnTo>
                  <a:lnTo>
                    <a:pt x="88684" y="147574"/>
                  </a:lnTo>
                  <a:lnTo>
                    <a:pt x="90385" y="126301"/>
                  </a:lnTo>
                  <a:lnTo>
                    <a:pt x="90385" y="41351"/>
                  </a:lnTo>
                  <a:lnTo>
                    <a:pt x="170967" y="41351"/>
                  </a:lnTo>
                  <a:lnTo>
                    <a:pt x="170967" y="5422"/>
                  </a:lnTo>
                  <a:lnTo>
                    <a:pt x="51181" y="5422"/>
                  </a:lnTo>
                  <a:lnTo>
                    <a:pt x="51181" y="106172"/>
                  </a:lnTo>
                  <a:lnTo>
                    <a:pt x="50596" y="125222"/>
                  </a:lnTo>
                  <a:lnTo>
                    <a:pt x="41922" y="166039"/>
                  </a:lnTo>
                  <a:lnTo>
                    <a:pt x="13233" y="193421"/>
                  </a:lnTo>
                  <a:lnTo>
                    <a:pt x="0" y="195453"/>
                  </a:lnTo>
                  <a:lnTo>
                    <a:pt x="0" y="291287"/>
                  </a:lnTo>
                  <a:lnTo>
                    <a:pt x="35928" y="291287"/>
                  </a:lnTo>
                  <a:lnTo>
                    <a:pt x="35928" y="231394"/>
                  </a:lnTo>
                  <a:lnTo>
                    <a:pt x="207987" y="231394"/>
                  </a:lnTo>
                  <a:lnTo>
                    <a:pt x="207987" y="291287"/>
                  </a:lnTo>
                  <a:lnTo>
                    <a:pt x="243928" y="291287"/>
                  </a:lnTo>
                  <a:lnTo>
                    <a:pt x="243928" y="231394"/>
                  </a:lnTo>
                  <a:lnTo>
                    <a:pt x="243928" y="195453"/>
                  </a:lnTo>
                  <a:close/>
                </a:path>
                <a:path w="511809" h="359409">
                  <a:moveTo>
                    <a:pt x="511771" y="119773"/>
                  </a:moveTo>
                  <a:lnTo>
                    <a:pt x="504355" y="74523"/>
                  </a:lnTo>
                  <a:lnTo>
                    <a:pt x="482092" y="35661"/>
                  </a:lnTo>
                  <a:lnTo>
                    <a:pt x="471487" y="25412"/>
                  </a:lnTo>
                  <a:lnTo>
                    <a:pt x="471487" y="119773"/>
                  </a:lnTo>
                  <a:lnTo>
                    <a:pt x="470255" y="136232"/>
                  </a:lnTo>
                  <a:lnTo>
                    <a:pt x="451345" y="178854"/>
                  </a:lnTo>
                  <a:lnTo>
                    <a:pt x="413766" y="201574"/>
                  </a:lnTo>
                  <a:lnTo>
                    <a:pt x="397979" y="203085"/>
                  </a:lnTo>
                  <a:lnTo>
                    <a:pt x="381889" y="201574"/>
                  </a:lnTo>
                  <a:lnTo>
                    <a:pt x="343255" y="178854"/>
                  </a:lnTo>
                  <a:lnTo>
                    <a:pt x="323672" y="136537"/>
                  </a:lnTo>
                  <a:lnTo>
                    <a:pt x="322287" y="119240"/>
                  </a:lnTo>
                  <a:lnTo>
                    <a:pt x="323697" y="101193"/>
                  </a:lnTo>
                  <a:lnTo>
                    <a:pt x="323723" y="100888"/>
                  </a:lnTo>
                  <a:lnTo>
                    <a:pt x="327977" y="84658"/>
                  </a:lnTo>
                  <a:lnTo>
                    <a:pt x="328002" y="84531"/>
                  </a:lnTo>
                  <a:lnTo>
                    <a:pt x="356997" y="47701"/>
                  </a:lnTo>
                  <a:lnTo>
                    <a:pt x="397433" y="34836"/>
                  </a:lnTo>
                  <a:lnTo>
                    <a:pt x="411683" y="36271"/>
                  </a:lnTo>
                  <a:lnTo>
                    <a:pt x="449160" y="57696"/>
                  </a:lnTo>
                  <a:lnTo>
                    <a:pt x="465848" y="84531"/>
                  </a:lnTo>
                  <a:lnTo>
                    <a:pt x="465912" y="84658"/>
                  </a:lnTo>
                  <a:lnTo>
                    <a:pt x="470014" y="100888"/>
                  </a:lnTo>
                  <a:lnTo>
                    <a:pt x="470090" y="101193"/>
                  </a:lnTo>
                  <a:lnTo>
                    <a:pt x="471449" y="119240"/>
                  </a:lnTo>
                  <a:lnTo>
                    <a:pt x="471487" y="119773"/>
                  </a:lnTo>
                  <a:lnTo>
                    <a:pt x="471487" y="25412"/>
                  </a:lnTo>
                  <a:lnTo>
                    <a:pt x="465950" y="20053"/>
                  </a:lnTo>
                  <a:lnTo>
                    <a:pt x="447179" y="8915"/>
                  </a:lnTo>
                  <a:lnTo>
                    <a:pt x="426059" y="2311"/>
                  </a:lnTo>
                  <a:lnTo>
                    <a:pt x="426707" y="2311"/>
                  </a:lnTo>
                  <a:lnTo>
                    <a:pt x="401789" y="0"/>
                  </a:lnTo>
                  <a:lnTo>
                    <a:pt x="379196" y="2311"/>
                  </a:lnTo>
                  <a:lnTo>
                    <a:pt x="358775" y="9245"/>
                  </a:lnTo>
                  <a:lnTo>
                    <a:pt x="340537" y="20815"/>
                  </a:lnTo>
                  <a:lnTo>
                    <a:pt x="324472" y="37007"/>
                  </a:lnTo>
                  <a:lnTo>
                    <a:pt x="324472" y="5422"/>
                  </a:lnTo>
                  <a:lnTo>
                    <a:pt x="285267" y="5422"/>
                  </a:lnTo>
                  <a:lnTo>
                    <a:pt x="285267" y="358800"/>
                  </a:lnTo>
                  <a:lnTo>
                    <a:pt x="324472" y="358800"/>
                  </a:lnTo>
                  <a:lnTo>
                    <a:pt x="324472" y="199821"/>
                  </a:lnTo>
                  <a:lnTo>
                    <a:pt x="340436" y="216496"/>
                  </a:lnTo>
                  <a:lnTo>
                    <a:pt x="358914" y="228409"/>
                  </a:lnTo>
                  <a:lnTo>
                    <a:pt x="379907" y="235546"/>
                  </a:lnTo>
                  <a:lnTo>
                    <a:pt x="403428" y="237934"/>
                  </a:lnTo>
                  <a:lnTo>
                    <a:pt x="426935" y="235775"/>
                  </a:lnTo>
                  <a:lnTo>
                    <a:pt x="447929" y="229285"/>
                  </a:lnTo>
                  <a:lnTo>
                    <a:pt x="466420" y="218478"/>
                  </a:lnTo>
                  <a:lnTo>
                    <a:pt x="482384" y="203352"/>
                  </a:lnTo>
                  <a:lnTo>
                    <a:pt x="482561" y="203085"/>
                  </a:lnTo>
                  <a:lnTo>
                    <a:pt x="495236" y="185166"/>
                  </a:lnTo>
                  <a:lnTo>
                    <a:pt x="504431" y="165176"/>
                  </a:lnTo>
                  <a:lnTo>
                    <a:pt x="509930" y="143370"/>
                  </a:lnTo>
                  <a:lnTo>
                    <a:pt x="511771" y="1197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" name="object 117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4872782" y="7817846"/>
              <a:ext cx="174235" cy="225961"/>
            </a:xfrm>
            <a:prstGeom prst="rect">
              <a:avLst/>
            </a:prstGeom>
          </p:spPr>
        </p:pic>
        <p:sp>
          <p:nvSpPr>
            <p:cNvPr id="118" name="object 118"/>
            <p:cNvSpPr/>
            <p:nvPr/>
          </p:nvSpPr>
          <p:spPr>
            <a:xfrm>
              <a:off x="15088387" y="7818227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89" y="35560"/>
                  </a:lnTo>
                  <a:lnTo>
                    <a:pt x="70789" y="226060"/>
                  </a:lnTo>
                  <a:lnTo>
                    <a:pt x="109994" y="226060"/>
                  </a:lnTo>
                  <a:lnTo>
                    <a:pt x="109994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" name="object 119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5310591" y="7817846"/>
              <a:ext cx="165513" cy="225961"/>
            </a:xfrm>
            <a:prstGeom prst="rect">
              <a:avLst/>
            </a:prstGeom>
          </p:spPr>
        </p:pic>
        <p:sp>
          <p:nvSpPr>
            <p:cNvPr id="120" name="object 120"/>
            <p:cNvSpPr/>
            <p:nvPr/>
          </p:nvSpPr>
          <p:spPr>
            <a:xfrm>
              <a:off x="10807751" y="7994808"/>
              <a:ext cx="4773295" cy="1372235"/>
            </a:xfrm>
            <a:custGeom>
              <a:avLst/>
              <a:gdLst/>
              <a:ahLst/>
              <a:cxnLst/>
              <a:rect l="l" t="t" r="r" b="b"/>
              <a:pathLst>
                <a:path w="4773294" h="1372234">
                  <a:moveTo>
                    <a:pt x="292938" y="977353"/>
                  </a:moveTo>
                  <a:lnTo>
                    <a:pt x="40297" y="1270825"/>
                  </a:lnTo>
                  <a:lnTo>
                    <a:pt x="40297" y="992606"/>
                  </a:lnTo>
                  <a:lnTo>
                    <a:pt x="0" y="992606"/>
                  </a:lnTo>
                  <a:lnTo>
                    <a:pt x="0" y="1372108"/>
                  </a:lnTo>
                  <a:lnTo>
                    <a:pt x="252641" y="1078623"/>
                  </a:lnTo>
                  <a:lnTo>
                    <a:pt x="252641" y="1355775"/>
                  </a:lnTo>
                  <a:lnTo>
                    <a:pt x="292938" y="1355775"/>
                  </a:lnTo>
                  <a:lnTo>
                    <a:pt x="292938" y="977353"/>
                  </a:lnTo>
                  <a:close/>
                </a:path>
                <a:path w="4773294" h="1372234">
                  <a:moveTo>
                    <a:pt x="4772812" y="19964"/>
                  </a:moveTo>
                  <a:lnTo>
                    <a:pt x="4770082" y="13627"/>
                  </a:lnTo>
                  <a:lnTo>
                    <a:pt x="4759198" y="2717"/>
                  </a:lnTo>
                  <a:lnTo>
                    <a:pt x="4752848" y="0"/>
                  </a:lnTo>
                  <a:lnTo>
                    <a:pt x="4738319" y="0"/>
                  </a:lnTo>
                  <a:lnTo>
                    <a:pt x="4731982" y="2717"/>
                  </a:lnTo>
                  <a:lnTo>
                    <a:pt x="4721085" y="13627"/>
                  </a:lnTo>
                  <a:lnTo>
                    <a:pt x="4718367" y="19964"/>
                  </a:lnTo>
                  <a:lnTo>
                    <a:pt x="4718367" y="34505"/>
                  </a:lnTo>
                  <a:lnTo>
                    <a:pt x="4721085" y="40843"/>
                  </a:lnTo>
                  <a:lnTo>
                    <a:pt x="4726533" y="46278"/>
                  </a:lnTo>
                  <a:lnTo>
                    <a:pt x="4731982" y="51727"/>
                  </a:lnTo>
                  <a:lnTo>
                    <a:pt x="4738319" y="54444"/>
                  </a:lnTo>
                  <a:lnTo>
                    <a:pt x="4752848" y="54444"/>
                  </a:lnTo>
                  <a:lnTo>
                    <a:pt x="4759198" y="51727"/>
                  </a:lnTo>
                  <a:lnTo>
                    <a:pt x="4770082" y="40843"/>
                  </a:lnTo>
                  <a:lnTo>
                    <a:pt x="4772812" y="34505"/>
                  </a:lnTo>
                  <a:lnTo>
                    <a:pt x="4772812" y="19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" name="object 121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1297247" y="9119177"/>
              <a:ext cx="226516" cy="237919"/>
            </a:xfrm>
            <a:prstGeom prst="rect">
              <a:avLst/>
            </a:prstGeom>
          </p:spPr>
        </p:pic>
        <p:sp>
          <p:nvSpPr>
            <p:cNvPr id="122" name="object 122"/>
            <p:cNvSpPr/>
            <p:nvPr/>
          </p:nvSpPr>
          <p:spPr>
            <a:xfrm>
              <a:off x="11565153" y="9107201"/>
              <a:ext cx="949960" cy="370840"/>
            </a:xfrm>
            <a:custGeom>
              <a:avLst/>
              <a:gdLst/>
              <a:ahLst/>
              <a:cxnLst/>
              <a:rect l="l" t="t" r="r" b="b"/>
              <a:pathLst>
                <a:path w="949959" h="370840">
                  <a:moveTo>
                    <a:pt x="241744" y="17424"/>
                  </a:moveTo>
                  <a:lnTo>
                    <a:pt x="198183" y="17424"/>
                  </a:lnTo>
                  <a:lnTo>
                    <a:pt x="124688" y="179133"/>
                  </a:lnTo>
                  <a:lnTo>
                    <a:pt x="44640" y="17424"/>
                  </a:lnTo>
                  <a:lnTo>
                    <a:pt x="0" y="17424"/>
                  </a:lnTo>
                  <a:lnTo>
                    <a:pt x="103987" y="222148"/>
                  </a:lnTo>
                  <a:lnTo>
                    <a:pt x="31026" y="370801"/>
                  </a:lnTo>
                  <a:lnTo>
                    <a:pt x="74587" y="370801"/>
                  </a:lnTo>
                  <a:lnTo>
                    <a:pt x="241744" y="17424"/>
                  </a:lnTo>
                  <a:close/>
                </a:path>
                <a:path w="949959" h="370840">
                  <a:moveTo>
                    <a:pt x="492150" y="207454"/>
                  </a:moveTo>
                  <a:lnTo>
                    <a:pt x="458393" y="207454"/>
                  </a:lnTo>
                  <a:lnTo>
                    <a:pt x="458393" y="53352"/>
                  </a:lnTo>
                  <a:lnTo>
                    <a:pt x="458393" y="17424"/>
                  </a:lnTo>
                  <a:lnTo>
                    <a:pt x="419188" y="17424"/>
                  </a:lnTo>
                  <a:lnTo>
                    <a:pt x="419188" y="53352"/>
                  </a:lnTo>
                  <a:lnTo>
                    <a:pt x="419188" y="207454"/>
                  </a:lnTo>
                  <a:lnTo>
                    <a:pt x="311378" y="207454"/>
                  </a:lnTo>
                  <a:lnTo>
                    <a:pt x="323291" y="194144"/>
                  </a:lnTo>
                  <a:lnTo>
                    <a:pt x="331800" y="178181"/>
                  </a:lnTo>
                  <a:lnTo>
                    <a:pt x="336905" y="159562"/>
                  </a:lnTo>
                  <a:lnTo>
                    <a:pt x="338607" y="138290"/>
                  </a:lnTo>
                  <a:lnTo>
                    <a:pt x="338607" y="53352"/>
                  </a:lnTo>
                  <a:lnTo>
                    <a:pt x="419188" y="53352"/>
                  </a:lnTo>
                  <a:lnTo>
                    <a:pt x="419188" y="17424"/>
                  </a:lnTo>
                  <a:lnTo>
                    <a:pt x="299402" y="17424"/>
                  </a:lnTo>
                  <a:lnTo>
                    <a:pt x="299402" y="118148"/>
                  </a:lnTo>
                  <a:lnTo>
                    <a:pt x="298818" y="137198"/>
                  </a:lnTo>
                  <a:lnTo>
                    <a:pt x="290144" y="178041"/>
                  </a:lnTo>
                  <a:lnTo>
                    <a:pt x="261454" y="205409"/>
                  </a:lnTo>
                  <a:lnTo>
                    <a:pt x="248221" y="207454"/>
                  </a:lnTo>
                  <a:lnTo>
                    <a:pt x="248221" y="303263"/>
                  </a:lnTo>
                  <a:lnTo>
                    <a:pt x="284149" y="303263"/>
                  </a:lnTo>
                  <a:lnTo>
                    <a:pt x="284149" y="243382"/>
                  </a:lnTo>
                  <a:lnTo>
                    <a:pt x="456209" y="243382"/>
                  </a:lnTo>
                  <a:lnTo>
                    <a:pt x="456209" y="303263"/>
                  </a:lnTo>
                  <a:lnTo>
                    <a:pt x="492150" y="303263"/>
                  </a:lnTo>
                  <a:lnTo>
                    <a:pt x="492150" y="243382"/>
                  </a:lnTo>
                  <a:lnTo>
                    <a:pt x="492150" y="207454"/>
                  </a:lnTo>
                  <a:close/>
                </a:path>
                <a:path w="949959" h="370840">
                  <a:moveTo>
                    <a:pt x="727367" y="0"/>
                  </a:moveTo>
                  <a:lnTo>
                    <a:pt x="572731" y="166611"/>
                  </a:lnTo>
                  <a:lnTo>
                    <a:pt x="572731" y="17424"/>
                  </a:lnTo>
                  <a:lnTo>
                    <a:pt x="533527" y="17424"/>
                  </a:lnTo>
                  <a:lnTo>
                    <a:pt x="533527" y="259181"/>
                  </a:lnTo>
                  <a:lnTo>
                    <a:pt x="688162" y="92570"/>
                  </a:lnTo>
                  <a:lnTo>
                    <a:pt x="688162" y="243382"/>
                  </a:lnTo>
                  <a:lnTo>
                    <a:pt x="727367" y="243382"/>
                  </a:lnTo>
                  <a:lnTo>
                    <a:pt x="727367" y="0"/>
                  </a:lnTo>
                  <a:close/>
                </a:path>
                <a:path w="949959" h="370840">
                  <a:moveTo>
                    <a:pt x="949540" y="17792"/>
                  </a:moveTo>
                  <a:lnTo>
                    <a:pt x="768769" y="17792"/>
                  </a:lnTo>
                  <a:lnTo>
                    <a:pt x="768769" y="53352"/>
                  </a:lnTo>
                  <a:lnTo>
                    <a:pt x="839546" y="53352"/>
                  </a:lnTo>
                  <a:lnTo>
                    <a:pt x="839546" y="243852"/>
                  </a:lnTo>
                  <a:lnTo>
                    <a:pt x="878751" y="243852"/>
                  </a:lnTo>
                  <a:lnTo>
                    <a:pt x="878751" y="53352"/>
                  </a:lnTo>
                  <a:lnTo>
                    <a:pt x="949540" y="53352"/>
                  </a:lnTo>
                  <a:lnTo>
                    <a:pt x="949540" y="177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2541901" y="9119177"/>
              <a:ext cx="239584" cy="237929"/>
            </a:xfrm>
            <a:prstGeom prst="rect">
              <a:avLst/>
            </a:prstGeom>
          </p:spPr>
        </p:pic>
        <p:sp>
          <p:nvSpPr>
            <p:cNvPr id="124" name="object 124"/>
            <p:cNvSpPr/>
            <p:nvPr/>
          </p:nvSpPr>
          <p:spPr>
            <a:xfrm>
              <a:off x="12841338" y="9107201"/>
              <a:ext cx="480695" cy="370840"/>
            </a:xfrm>
            <a:custGeom>
              <a:avLst/>
              <a:gdLst/>
              <a:ahLst/>
              <a:cxnLst/>
              <a:rect l="l" t="t" r="r" b="b"/>
              <a:pathLst>
                <a:path w="480694" h="370840">
                  <a:moveTo>
                    <a:pt x="226504" y="131775"/>
                  </a:moveTo>
                  <a:lnTo>
                    <a:pt x="219087" y="86499"/>
                  </a:lnTo>
                  <a:lnTo>
                    <a:pt x="196837" y="47637"/>
                  </a:lnTo>
                  <a:lnTo>
                    <a:pt x="195986" y="46824"/>
                  </a:lnTo>
                  <a:lnTo>
                    <a:pt x="186232" y="37414"/>
                  </a:lnTo>
                  <a:lnTo>
                    <a:pt x="186232" y="131775"/>
                  </a:lnTo>
                  <a:lnTo>
                    <a:pt x="184988" y="148221"/>
                  </a:lnTo>
                  <a:lnTo>
                    <a:pt x="166077" y="190842"/>
                  </a:lnTo>
                  <a:lnTo>
                    <a:pt x="128498" y="213550"/>
                  </a:lnTo>
                  <a:lnTo>
                    <a:pt x="112712" y="215061"/>
                  </a:lnTo>
                  <a:lnTo>
                    <a:pt x="96634" y="213550"/>
                  </a:lnTo>
                  <a:lnTo>
                    <a:pt x="57988" y="190842"/>
                  </a:lnTo>
                  <a:lnTo>
                    <a:pt x="38417" y="148526"/>
                  </a:lnTo>
                  <a:lnTo>
                    <a:pt x="37033" y="131216"/>
                  </a:lnTo>
                  <a:lnTo>
                    <a:pt x="38430" y="113182"/>
                  </a:lnTo>
                  <a:lnTo>
                    <a:pt x="59893" y="69697"/>
                  </a:lnTo>
                  <a:lnTo>
                    <a:pt x="95491" y="49009"/>
                  </a:lnTo>
                  <a:lnTo>
                    <a:pt x="97878" y="48247"/>
                  </a:lnTo>
                  <a:lnTo>
                    <a:pt x="112166" y="46824"/>
                  </a:lnTo>
                  <a:lnTo>
                    <a:pt x="126428" y="48247"/>
                  </a:lnTo>
                  <a:lnTo>
                    <a:pt x="139801" y="52539"/>
                  </a:lnTo>
                  <a:lnTo>
                    <a:pt x="173672" y="82143"/>
                  </a:lnTo>
                  <a:lnTo>
                    <a:pt x="184746" y="112877"/>
                  </a:lnTo>
                  <a:lnTo>
                    <a:pt x="184835" y="113182"/>
                  </a:lnTo>
                  <a:lnTo>
                    <a:pt x="186182" y="131216"/>
                  </a:lnTo>
                  <a:lnTo>
                    <a:pt x="186232" y="131775"/>
                  </a:lnTo>
                  <a:lnTo>
                    <a:pt x="186232" y="37414"/>
                  </a:lnTo>
                  <a:lnTo>
                    <a:pt x="180682" y="32042"/>
                  </a:lnTo>
                  <a:lnTo>
                    <a:pt x="161925" y="20891"/>
                  </a:lnTo>
                  <a:lnTo>
                    <a:pt x="140804" y="14300"/>
                  </a:lnTo>
                  <a:lnTo>
                    <a:pt x="141439" y="14300"/>
                  </a:lnTo>
                  <a:lnTo>
                    <a:pt x="116522" y="11988"/>
                  </a:lnTo>
                  <a:lnTo>
                    <a:pt x="93929" y="14300"/>
                  </a:lnTo>
                  <a:lnTo>
                    <a:pt x="73507" y="21234"/>
                  </a:lnTo>
                  <a:lnTo>
                    <a:pt x="55270" y="32804"/>
                  </a:lnTo>
                  <a:lnTo>
                    <a:pt x="39204" y="49009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370801"/>
                  </a:lnTo>
                  <a:lnTo>
                    <a:pt x="39204" y="370801"/>
                  </a:lnTo>
                  <a:lnTo>
                    <a:pt x="39204" y="211810"/>
                  </a:lnTo>
                  <a:lnTo>
                    <a:pt x="55168" y="228473"/>
                  </a:lnTo>
                  <a:lnTo>
                    <a:pt x="73647" y="240385"/>
                  </a:lnTo>
                  <a:lnTo>
                    <a:pt x="94640" y="247535"/>
                  </a:lnTo>
                  <a:lnTo>
                    <a:pt x="118160" y="249910"/>
                  </a:lnTo>
                  <a:lnTo>
                    <a:pt x="141681" y="247751"/>
                  </a:lnTo>
                  <a:lnTo>
                    <a:pt x="162674" y="241274"/>
                  </a:lnTo>
                  <a:lnTo>
                    <a:pt x="181152" y="230479"/>
                  </a:lnTo>
                  <a:lnTo>
                    <a:pt x="197116" y="215353"/>
                  </a:lnTo>
                  <a:lnTo>
                    <a:pt x="197319" y="215061"/>
                  </a:lnTo>
                  <a:lnTo>
                    <a:pt x="209981" y="197154"/>
                  </a:lnTo>
                  <a:lnTo>
                    <a:pt x="219163" y="177165"/>
                  </a:lnTo>
                  <a:lnTo>
                    <a:pt x="224675" y="155371"/>
                  </a:lnTo>
                  <a:lnTo>
                    <a:pt x="226504" y="131775"/>
                  </a:lnTo>
                  <a:close/>
                </a:path>
                <a:path w="480694" h="370840">
                  <a:moveTo>
                    <a:pt x="480263" y="0"/>
                  </a:moveTo>
                  <a:lnTo>
                    <a:pt x="325628" y="166611"/>
                  </a:lnTo>
                  <a:lnTo>
                    <a:pt x="325628" y="17424"/>
                  </a:lnTo>
                  <a:lnTo>
                    <a:pt x="286423" y="17424"/>
                  </a:lnTo>
                  <a:lnTo>
                    <a:pt x="286423" y="259181"/>
                  </a:lnTo>
                  <a:lnTo>
                    <a:pt x="441058" y="92570"/>
                  </a:lnTo>
                  <a:lnTo>
                    <a:pt x="441058" y="243382"/>
                  </a:lnTo>
                  <a:lnTo>
                    <a:pt x="480263" y="243382"/>
                  </a:lnTo>
                  <a:lnTo>
                    <a:pt x="4802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" name="object 125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3369477" y="9124622"/>
              <a:ext cx="174235" cy="225961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3730472" y="9119188"/>
              <a:ext cx="184580" cy="237919"/>
            </a:xfrm>
            <a:prstGeom prst="rect">
              <a:avLst/>
            </a:prstGeom>
          </p:spPr>
        </p:pic>
        <p:sp>
          <p:nvSpPr>
            <p:cNvPr id="127" name="object 127"/>
            <p:cNvSpPr/>
            <p:nvPr/>
          </p:nvSpPr>
          <p:spPr>
            <a:xfrm>
              <a:off x="13942251" y="9124994"/>
              <a:ext cx="180975" cy="226060"/>
            </a:xfrm>
            <a:custGeom>
              <a:avLst/>
              <a:gdLst/>
              <a:ahLst/>
              <a:cxnLst/>
              <a:rect l="l" t="t" r="r" b="b"/>
              <a:pathLst>
                <a:path w="180975" h="226059">
                  <a:moveTo>
                    <a:pt x="18077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70777" y="35560"/>
                  </a:lnTo>
                  <a:lnTo>
                    <a:pt x="70777" y="226060"/>
                  </a:lnTo>
                  <a:lnTo>
                    <a:pt x="109982" y="226060"/>
                  </a:lnTo>
                  <a:lnTo>
                    <a:pt x="109982" y="35560"/>
                  </a:lnTo>
                  <a:lnTo>
                    <a:pt x="180771" y="35560"/>
                  </a:lnTo>
                  <a:lnTo>
                    <a:pt x="1807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8" name="object 128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4150229" y="9119177"/>
              <a:ext cx="239584" cy="237929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4562384" y="9119188"/>
              <a:ext cx="184036" cy="237919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4792219" y="9119177"/>
              <a:ext cx="226516" cy="237919"/>
            </a:xfrm>
            <a:prstGeom prst="rect">
              <a:avLst/>
            </a:prstGeom>
          </p:spPr>
        </p:pic>
        <p:sp>
          <p:nvSpPr>
            <p:cNvPr id="131" name="object 131"/>
            <p:cNvSpPr/>
            <p:nvPr/>
          </p:nvSpPr>
          <p:spPr>
            <a:xfrm>
              <a:off x="15066661" y="9107199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40" h="259715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41"/>
                  </a:lnTo>
                  <a:lnTo>
                    <a:pt x="147011" y="259175"/>
                  </a:lnTo>
                  <a:lnTo>
                    <a:pt x="223783" y="103441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5394421" y="9119188"/>
              <a:ext cx="216160" cy="237919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15637802" y="9107201"/>
              <a:ext cx="416559" cy="259715"/>
            </a:xfrm>
            <a:custGeom>
              <a:avLst/>
              <a:gdLst/>
              <a:ahLst/>
              <a:cxnLst/>
              <a:rect l="l" t="t" r="r" b="b"/>
              <a:pathLst>
                <a:path w="416559" h="259715">
                  <a:moveTo>
                    <a:pt x="180771" y="17792"/>
                  </a:moveTo>
                  <a:lnTo>
                    <a:pt x="0" y="17792"/>
                  </a:lnTo>
                  <a:lnTo>
                    <a:pt x="0" y="53352"/>
                  </a:lnTo>
                  <a:lnTo>
                    <a:pt x="70777" y="53352"/>
                  </a:lnTo>
                  <a:lnTo>
                    <a:pt x="70777" y="243852"/>
                  </a:lnTo>
                  <a:lnTo>
                    <a:pt x="109982" y="243852"/>
                  </a:lnTo>
                  <a:lnTo>
                    <a:pt x="109982" y="53352"/>
                  </a:lnTo>
                  <a:lnTo>
                    <a:pt x="180771" y="53352"/>
                  </a:lnTo>
                  <a:lnTo>
                    <a:pt x="180771" y="17792"/>
                  </a:lnTo>
                  <a:close/>
                </a:path>
                <a:path w="416559" h="259715">
                  <a:moveTo>
                    <a:pt x="415963" y="0"/>
                  </a:moveTo>
                  <a:lnTo>
                    <a:pt x="261327" y="166611"/>
                  </a:lnTo>
                  <a:lnTo>
                    <a:pt x="261327" y="17424"/>
                  </a:lnTo>
                  <a:lnTo>
                    <a:pt x="222123" y="17424"/>
                  </a:lnTo>
                  <a:lnTo>
                    <a:pt x="222123" y="259181"/>
                  </a:lnTo>
                  <a:lnTo>
                    <a:pt x="376758" y="92570"/>
                  </a:lnTo>
                  <a:lnTo>
                    <a:pt x="376758" y="243382"/>
                  </a:lnTo>
                  <a:lnTo>
                    <a:pt x="415963" y="243382"/>
                  </a:lnTo>
                  <a:lnTo>
                    <a:pt x="4159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" name="object 134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6358663" y="9119177"/>
              <a:ext cx="226516" cy="23791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6095132" y="9124622"/>
              <a:ext cx="203637" cy="227050"/>
            </a:xfrm>
            <a:prstGeom prst="rect">
              <a:avLst/>
            </a:prstGeom>
          </p:spPr>
        </p:pic>
        <p:sp>
          <p:nvSpPr>
            <p:cNvPr id="136" name="object 136"/>
            <p:cNvSpPr/>
            <p:nvPr/>
          </p:nvSpPr>
          <p:spPr>
            <a:xfrm>
              <a:off x="16656980" y="930158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09">
                  <a:moveTo>
                    <a:pt x="34480" y="0"/>
                  </a:moveTo>
                  <a:lnTo>
                    <a:pt x="19957" y="0"/>
                  </a:lnTo>
                  <a:lnTo>
                    <a:pt x="13612" y="2722"/>
                  </a:lnTo>
                  <a:lnTo>
                    <a:pt x="2711" y="13601"/>
                  </a:lnTo>
                  <a:lnTo>
                    <a:pt x="0" y="19957"/>
                  </a:lnTo>
                  <a:lnTo>
                    <a:pt x="0" y="34480"/>
                  </a:lnTo>
                  <a:lnTo>
                    <a:pt x="2711" y="40825"/>
                  </a:lnTo>
                  <a:lnTo>
                    <a:pt x="8167" y="46281"/>
                  </a:lnTo>
                  <a:lnTo>
                    <a:pt x="13612" y="51726"/>
                  </a:lnTo>
                  <a:lnTo>
                    <a:pt x="19957" y="54438"/>
                  </a:lnTo>
                  <a:lnTo>
                    <a:pt x="34480" y="54438"/>
                  </a:lnTo>
                  <a:lnTo>
                    <a:pt x="40825" y="51726"/>
                  </a:lnTo>
                  <a:lnTo>
                    <a:pt x="51715" y="40825"/>
                  </a:lnTo>
                  <a:lnTo>
                    <a:pt x="54448" y="34480"/>
                  </a:lnTo>
                  <a:lnTo>
                    <a:pt x="54448" y="19957"/>
                  </a:lnTo>
                  <a:lnTo>
                    <a:pt x="51715" y="13601"/>
                  </a:lnTo>
                  <a:lnTo>
                    <a:pt x="40825" y="2722"/>
                  </a:lnTo>
                  <a:lnTo>
                    <a:pt x="344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426436" y="3700547"/>
              <a:ext cx="7898130" cy="5463540"/>
            </a:xfrm>
            <a:custGeom>
              <a:avLst/>
              <a:gdLst/>
              <a:ahLst/>
              <a:cxnLst/>
              <a:rect l="l" t="t" r="r" b="b"/>
              <a:pathLst>
                <a:path w="7898130" h="5463540">
                  <a:moveTo>
                    <a:pt x="0" y="0"/>
                  </a:moveTo>
                  <a:lnTo>
                    <a:pt x="73327" y="5170659"/>
                  </a:lnTo>
                  <a:lnTo>
                    <a:pt x="7898063" y="5463142"/>
                  </a:lnTo>
                  <a:lnTo>
                    <a:pt x="7847300" y="2326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949579" y="4183512"/>
              <a:ext cx="1096010" cy="506095"/>
            </a:xfrm>
            <a:custGeom>
              <a:avLst/>
              <a:gdLst/>
              <a:ahLst/>
              <a:cxnLst/>
              <a:rect l="l" t="t" r="r" b="b"/>
              <a:pathLst>
                <a:path w="1096010" h="506095">
                  <a:moveTo>
                    <a:pt x="292938" y="0"/>
                  </a:moveTo>
                  <a:lnTo>
                    <a:pt x="40297" y="293497"/>
                  </a:lnTo>
                  <a:lnTo>
                    <a:pt x="40297" y="15252"/>
                  </a:lnTo>
                  <a:lnTo>
                    <a:pt x="0" y="15252"/>
                  </a:lnTo>
                  <a:lnTo>
                    <a:pt x="0" y="394766"/>
                  </a:lnTo>
                  <a:lnTo>
                    <a:pt x="252641" y="101282"/>
                  </a:lnTo>
                  <a:lnTo>
                    <a:pt x="252641" y="378421"/>
                  </a:lnTo>
                  <a:lnTo>
                    <a:pt x="292938" y="378421"/>
                  </a:lnTo>
                  <a:lnTo>
                    <a:pt x="292938" y="0"/>
                  </a:lnTo>
                  <a:close/>
                </a:path>
                <a:path w="1096010" h="506095">
                  <a:moveTo>
                    <a:pt x="561924" y="152361"/>
                  </a:moveTo>
                  <a:lnTo>
                    <a:pt x="522719" y="152361"/>
                  </a:lnTo>
                  <a:lnTo>
                    <a:pt x="522719" y="245071"/>
                  </a:lnTo>
                  <a:lnTo>
                    <a:pt x="416001" y="245071"/>
                  </a:lnTo>
                  <a:lnTo>
                    <a:pt x="416001" y="152361"/>
                  </a:lnTo>
                  <a:lnTo>
                    <a:pt x="376796" y="152361"/>
                  </a:lnTo>
                  <a:lnTo>
                    <a:pt x="376796" y="245071"/>
                  </a:lnTo>
                  <a:lnTo>
                    <a:pt x="376796" y="280631"/>
                  </a:lnTo>
                  <a:lnTo>
                    <a:pt x="376796" y="378421"/>
                  </a:lnTo>
                  <a:lnTo>
                    <a:pt x="416001" y="378421"/>
                  </a:lnTo>
                  <a:lnTo>
                    <a:pt x="416001" y="280631"/>
                  </a:lnTo>
                  <a:lnTo>
                    <a:pt x="522719" y="280631"/>
                  </a:lnTo>
                  <a:lnTo>
                    <a:pt x="522719" y="378421"/>
                  </a:lnTo>
                  <a:lnTo>
                    <a:pt x="561924" y="378421"/>
                  </a:lnTo>
                  <a:lnTo>
                    <a:pt x="561924" y="280631"/>
                  </a:lnTo>
                  <a:lnTo>
                    <a:pt x="561924" y="245071"/>
                  </a:lnTo>
                  <a:lnTo>
                    <a:pt x="561924" y="152361"/>
                  </a:lnTo>
                  <a:close/>
                </a:path>
                <a:path w="1096010" h="506095">
                  <a:moveTo>
                    <a:pt x="845045" y="342493"/>
                  </a:moveTo>
                  <a:lnTo>
                    <a:pt x="811288" y="342493"/>
                  </a:lnTo>
                  <a:lnTo>
                    <a:pt x="811288" y="188391"/>
                  </a:lnTo>
                  <a:lnTo>
                    <a:pt x="811288" y="152463"/>
                  </a:lnTo>
                  <a:lnTo>
                    <a:pt x="772083" y="152463"/>
                  </a:lnTo>
                  <a:lnTo>
                    <a:pt x="772083" y="188391"/>
                  </a:lnTo>
                  <a:lnTo>
                    <a:pt x="772083" y="342493"/>
                  </a:lnTo>
                  <a:lnTo>
                    <a:pt x="664286" y="342493"/>
                  </a:lnTo>
                  <a:lnTo>
                    <a:pt x="676186" y="329184"/>
                  </a:lnTo>
                  <a:lnTo>
                    <a:pt x="684695" y="313220"/>
                  </a:lnTo>
                  <a:lnTo>
                    <a:pt x="689800" y="294614"/>
                  </a:lnTo>
                  <a:lnTo>
                    <a:pt x="691502" y="273342"/>
                  </a:lnTo>
                  <a:lnTo>
                    <a:pt x="691502" y="188391"/>
                  </a:lnTo>
                  <a:lnTo>
                    <a:pt x="772083" y="188391"/>
                  </a:lnTo>
                  <a:lnTo>
                    <a:pt x="772083" y="152463"/>
                  </a:lnTo>
                  <a:lnTo>
                    <a:pt x="652297" y="152463"/>
                  </a:lnTo>
                  <a:lnTo>
                    <a:pt x="652297" y="253199"/>
                  </a:lnTo>
                  <a:lnTo>
                    <a:pt x="651725" y="272249"/>
                  </a:lnTo>
                  <a:lnTo>
                    <a:pt x="643051" y="313080"/>
                  </a:lnTo>
                  <a:lnTo>
                    <a:pt x="614349" y="340448"/>
                  </a:lnTo>
                  <a:lnTo>
                    <a:pt x="601116" y="342493"/>
                  </a:lnTo>
                  <a:lnTo>
                    <a:pt x="601116" y="438315"/>
                  </a:lnTo>
                  <a:lnTo>
                    <a:pt x="637057" y="438315"/>
                  </a:lnTo>
                  <a:lnTo>
                    <a:pt x="637057" y="378421"/>
                  </a:lnTo>
                  <a:lnTo>
                    <a:pt x="809117" y="378421"/>
                  </a:lnTo>
                  <a:lnTo>
                    <a:pt x="809117" y="438315"/>
                  </a:lnTo>
                  <a:lnTo>
                    <a:pt x="845045" y="438315"/>
                  </a:lnTo>
                  <a:lnTo>
                    <a:pt x="845045" y="378421"/>
                  </a:lnTo>
                  <a:lnTo>
                    <a:pt x="845045" y="342493"/>
                  </a:lnTo>
                  <a:close/>
                </a:path>
                <a:path w="1096010" h="506095">
                  <a:moveTo>
                    <a:pt x="1095514" y="152463"/>
                  </a:moveTo>
                  <a:lnTo>
                    <a:pt x="1051953" y="152463"/>
                  </a:lnTo>
                  <a:lnTo>
                    <a:pt x="978446" y="314172"/>
                  </a:lnTo>
                  <a:lnTo>
                    <a:pt x="898410" y="152463"/>
                  </a:lnTo>
                  <a:lnTo>
                    <a:pt x="853757" y="152463"/>
                  </a:lnTo>
                  <a:lnTo>
                    <a:pt x="957757" y="357200"/>
                  </a:lnTo>
                  <a:lnTo>
                    <a:pt x="884796" y="505841"/>
                  </a:lnTo>
                  <a:lnTo>
                    <a:pt x="928357" y="505841"/>
                  </a:lnTo>
                  <a:lnTo>
                    <a:pt x="1095514" y="1524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" name="object 139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2072313" y="4330527"/>
              <a:ext cx="192748" cy="237940"/>
            </a:xfrm>
            <a:prstGeom prst="rect">
              <a:avLst/>
            </a:prstGeom>
          </p:spPr>
        </p:pic>
        <p:sp>
          <p:nvSpPr>
            <p:cNvPr id="140" name="object 140"/>
            <p:cNvSpPr/>
            <p:nvPr/>
          </p:nvSpPr>
          <p:spPr>
            <a:xfrm>
              <a:off x="2292273" y="4318551"/>
              <a:ext cx="702945" cy="370840"/>
            </a:xfrm>
            <a:custGeom>
              <a:avLst/>
              <a:gdLst/>
              <a:ahLst/>
              <a:cxnLst/>
              <a:rect l="l" t="t" r="r" b="b"/>
              <a:pathLst>
                <a:path w="702944" h="370839">
                  <a:moveTo>
                    <a:pt x="180771" y="17792"/>
                  </a:moveTo>
                  <a:lnTo>
                    <a:pt x="0" y="17792"/>
                  </a:lnTo>
                  <a:lnTo>
                    <a:pt x="0" y="53352"/>
                  </a:lnTo>
                  <a:lnTo>
                    <a:pt x="70789" y="53352"/>
                  </a:lnTo>
                  <a:lnTo>
                    <a:pt x="70789" y="243852"/>
                  </a:lnTo>
                  <a:lnTo>
                    <a:pt x="109994" y="243852"/>
                  </a:lnTo>
                  <a:lnTo>
                    <a:pt x="109994" y="53352"/>
                  </a:lnTo>
                  <a:lnTo>
                    <a:pt x="180771" y="53352"/>
                  </a:lnTo>
                  <a:lnTo>
                    <a:pt x="180771" y="17792"/>
                  </a:lnTo>
                  <a:close/>
                </a:path>
                <a:path w="702944" h="370839">
                  <a:moveTo>
                    <a:pt x="448652" y="131762"/>
                  </a:moveTo>
                  <a:lnTo>
                    <a:pt x="441236" y="86512"/>
                  </a:lnTo>
                  <a:lnTo>
                    <a:pt x="418973" y="47650"/>
                  </a:lnTo>
                  <a:lnTo>
                    <a:pt x="408368" y="37401"/>
                  </a:lnTo>
                  <a:lnTo>
                    <a:pt x="408368" y="131762"/>
                  </a:lnTo>
                  <a:lnTo>
                    <a:pt x="407136" y="148221"/>
                  </a:lnTo>
                  <a:lnTo>
                    <a:pt x="388226" y="190855"/>
                  </a:lnTo>
                  <a:lnTo>
                    <a:pt x="350647" y="213563"/>
                  </a:lnTo>
                  <a:lnTo>
                    <a:pt x="334848" y="215074"/>
                  </a:lnTo>
                  <a:lnTo>
                    <a:pt x="318770" y="213563"/>
                  </a:lnTo>
                  <a:lnTo>
                    <a:pt x="280136" y="190855"/>
                  </a:lnTo>
                  <a:lnTo>
                    <a:pt x="260553" y="148526"/>
                  </a:lnTo>
                  <a:lnTo>
                    <a:pt x="259168" y="131229"/>
                  </a:lnTo>
                  <a:lnTo>
                    <a:pt x="260578" y="113182"/>
                  </a:lnTo>
                  <a:lnTo>
                    <a:pt x="260604" y="112877"/>
                  </a:lnTo>
                  <a:lnTo>
                    <a:pt x="264858" y="96647"/>
                  </a:lnTo>
                  <a:lnTo>
                    <a:pt x="264883" y="96520"/>
                  </a:lnTo>
                  <a:lnTo>
                    <a:pt x="293878" y="59690"/>
                  </a:lnTo>
                  <a:lnTo>
                    <a:pt x="334314" y="46837"/>
                  </a:lnTo>
                  <a:lnTo>
                    <a:pt x="348564" y="48272"/>
                  </a:lnTo>
                  <a:lnTo>
                    <a:pt x="386041" y="69697"/>
                  </a:lnTo>
                  <a:lnTo>
                    <a:pt x="402729" y="96520"/>
                  </a:lnTo>
                  <a:lnTo>
                    <a:pt x="402793" y="96647"/>
                  </a:lnTo>
                  <a:lnTo>
                    <a:pt x="406895" y="112877"/>
                  </a:lnTo>
                  <a:lnTo>
                    <a:pt x="406971" y="113182"/>
                  </a:lnTo>
                  <a:lnTo>
                    <a:pt x="408330" y="131229"/>
                  </a:lnTo>
                  <a:lnTo>
                    <a:pt x="408368" y="131762"/>
                  </a:lnTo>
                  <a:lnTo>
                    <a:pt x="408368" y="37401"/>
                  </a:lnTo>
                  <a:lnTo>
                    <a:pt x="402831" y="32042"/>
                  </a:lnTo>
                  <a:lnTo>
                    <a:pt x="384060" y="20891"/>
                  </a:lnTo>
                  <a:lnTo>
                    <a:pt x="362953" y="14300"/>
                  </a:lnTo>
                  <a:lnTo>
                    <a:pt x="363601" y="14300"/>
                  </a:lnTo>
                  <a:lnTo>
                    <a:pt x="338670" y="11976"/>
                  </a:lnTo>
                  <a:lnTo>
                    <a:pt x="316077" y="14300"/>
                  </a:lnTo>
                  <a:lnTo>
                    <a:pt x="295656" y="21234"/>
                  </a:lnTo>
                  <a:lnTo>
                    <a:pt x="277418" y="32804"/>
                  </a:lnTo>
                  <a:lnTo>
                    <a:pt x="261353" y="49009"/>
                  </a:lnTo>
                  <a:lnTo>
                    <a:pt x="261353" y="17424"/>
                  </a:lnTo>
                  <a:lnTo>
                    <a:pt x="222148" y="17424"/>
                  </a:lnTo>
                  <a:lnTo>
                    <a:pt x="222148" y="370801"/>
                  </a:lnTo>
                  <a:lnTo>
                    <a:pt x="261353" y="370801"/>
                  </a:lnTo>
                  <a:lnTo>
                    <a:pt x="261353" y="211810"/>
                  </a:lnTo>
                  <a:lnTo>
                    <a:pt x="277317" y="228485"/>
                  </a:lnTo>
                  <a:lnTo>
                    <a:pt x="295795" y="240398"/>
                  </a:lnTo>
                  <a:lnTo>
                    <a:pt x="316788" y="247535"/>
                  </a:lnTo>
                  <a:lnTo>
                    <a:pt x="340309" y="249923"/>
                  </a:lnTo>
                  <a:lnTo>
                    <a:pt x="363816" y="247764"/>
                  </a:lnTo>
                  <a:lnTo>
                    <a:pt x="403288" y="230479"/>
                  </a:lnTo>
                  <a:lnTo>
                    <a:pt x="432117" y="197154"/>
                  </a:lnTo>
                  <a:lnTo>
                    <a:pt x="446811" y="155371"/>
                  </a:lnTo>
                  <a:lnTo>
                    <a:pt x="448652" y="131762"/>
                  </a:lnTo>
                  <a:close/>
                </a:path>
                <a:path w="702944" h="370839">
                  <a:moveTo>
                    <a:pt x="702386" y="0"/>
                  </a:moveTo>
                  <a:lnTo>
                    <a:pt x="547751" y="166611"/>
                  </a:lnTo>
                  <a:lnTo>
                    <a:pt x="547751" y="17424"/>
                  </a:lnTo>
                  <a:lnTo>
                    <a:pt x="508546" y="17424"/>
                  </a:lnTo>
                  <a:lnTo>
                    <a:pt x="508546" y="259181"/>
                  </a:lnTo>
                  <a:lnTo>
                    <a:pt x="663181" y="92570"/>
                  </a:lnTo>
                  <a:lnTo>
                    <a:pt x="663181" y="243382"/>
                  </a:lnTo>
                  <a:lnTo>
                    <a:pt x="702386" y="243382"/>
                  </a:lnTo>
                  <a:lnTo>
                    <a:pt x="7023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1" name="object 141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3042567" y="4335972"/>
              <a:ext cx="174235" cy="225961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3403550" y="4330527"/>
              <a:ext cx="226516" cy="237940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3704106" y="4335972"/>
              <a:ext cx="377862" cy="226425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4123350" y="4318549"/>
              <a:ext cx="194310" cy="259715"/>
            </a:xfrm>
            <a:custGeom>
              <a:avLst/>
              <a:gdLst/>
              <a:ahLst/>
              <a:cxnLst/>
              <a:rect l="l" t="t" r="r" b="b"/>
              <a:pathLst>
                <a:path w="194310" h="259714">
                  <a:moveTo>
                    <a:pt x="193837" y="0"/>
                  </a:moveTo>
                  <a:lnTo>
                    <a:pt x="39202" y="166612"/>
                  </a:lnTo>
                  <a:lnTo>
                    <a:pt x="39202" y="17423"/>
                  </a:lnTo>
                  <a:lnTo>
                    <a:pt x="0" y="17423"/>
                  </a:lnTo>
                  <a:lnTo>
                    <a:pt x="0" y="259175"/>
                  </a:lnTo>
                  <a:lnTo>
                    <a:pt x="154634" y="92562"/>
                  </a:lnTo>
                  <a:lnTo>
                    <a:pt x="154634" y="243385"/>
                  </a:lnTo>
                  <a:lnTo>
                    <a:pt x="193837" y="243385"/>
                  </a:lnTo>
                  <a:lnTo>
                    <a:pt x="193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145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4391227" y="4335972"/>
              <a:ext cx="174235" cy="225961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4625340" y="4335874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60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" name="object 147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4870364" y="4330527"/>
              <a:ext cx="239584" cy="237940"/>
            </a:xfrm>
            <a:prstGeom prst="rect">
              <a:avLst/>
            </a:prstGeom>
          </p:spPr>
        </p:pic>
        <p:sp>
          <p:nvSpPr>
            <p:cNvPr id="148" name="object 148"/>
            <p:cNvSpPr/>
            <p:nvPr/>
          </p:nvSpPr>
          <p:spPr>
            <a:xfrm>
              <a:off x="5296674" y="4330528"/>
              <a:ext cx="482600" cy="359410"/>
            </a:xfrm>
            <a:custGeom>
              <a:avLst/>
              <a:gdLst/>
              <a:ahLst/>
              <a:cxnLst/>
              <a:rect l="l" t="t" r="r" b="b"/>
              <a:pathLst>
                <a:path w="482600" h="359410">
                  <a:moveTo>
                    <a:pt x="181864" y="5448"/>
                  </a:moveTo>
                  <a:lnTo>
                    <a:pt x="0" y="5448"/>
                  </a:lnTo>
                  <a:lnTo>
                    <a:pt x="0" y="41008"/>
                  </a:lnTo>
                  <a:lnTo>
                    <a:pt x="0" y="231508"/>
                  </a:lnTo>
                  <a:lnTo>
                    <a:pt x="39204" y="231508"/>
                  </a:lnTo>
                  <a:lnTo>
                    <a:pt x="39204" y="41008"/>
                  </a:lnTo>
                  <a:lnTo>
                    <a:pt x="142659" y="41008"/>
                  </a:lnTo>
                  <a:lnTo>
                    <a:pt x="142659" y="231508"/>
                  </a:lnTo>
                  <a:lnTo>
                    <a:pt x="181864" y="231508"/>
                  </a:lnTo>
                  <a:lnTo>
                    <a:pt x="181864" y="41008"/>
                  </a:lnTo>
                  <a:lnTo>
                    <a:pt x="181864" y="5448"/>
                  </a:lnTo>
                  <a:close/>
                </a:path>
                <a:path w="482600" h="359410">
                  <a:moveTo>
                    <a:pt x="482409" y="119786"/>
                  </a:moveTo>
                  <a:lnTo>
                    <a:pt x="474992" y="74536"/>
                  </a:lnTo>
                  <a:lnTo>
                    <a:pt x="452729" y="35674"/>
                  </a:lnTo>
                  <a:lnTo>
                    <a:pt x="442125" y="25425"/>
                  </a:lnTo>
                  <a:lnTo>
                    <a:pt x="442125" y="119786"/>
                  </a:lnTo>
                  <a:lnTo>
                    <a:pt x="440893" y="136245"/>
                  </a:lnTo>
                  <a:lnTo>
                    <a:pt x="421982" y="178879"/>
                  </a:lnTo>
                  <a:lnTo>
                    <a:pt x="384403" y="201587"/>
                  </a:lnTo>
                  <a:lnTo>
                    <a:pt x="368617" y="203098"/>
                  </a:lnTo>
                  <a:lnTo>
                    <a:pt x="352539" y="201587"/>
                  </a:lnTo>
                  <a:lnTo>
                    <a:pt x="313893" y="178879"/>
                  </a:lnTo>
                  <a:lnTo>
                    <a:pt x="294309" y="136550"/>
                  </a:lnTo>
                  <a:lnTo>
                    <a:pt x="292976" y="119786"/>
                  </a:lnTo>
                  <a:lnTo>
                    <a:pt x="292925" y="119253"/>
                  </a:lnTo>
                  <a:lnTo>
                    <a:pt x="294335" y="101206"/>
                  </a:lnTo>
                  <a:lnTo>
                    <a:pt x="294360" y="100901"/>
                  </a:lnTo>
                  <a:lnTo>
                    <a:pt x="298615" y="84670"/>
                  </a:lnTo>
                  <a:lnTo>
                    <a:pt x="298640" y="84543"/>
                  </a:lnTo>
                  <a:lnTo>
                    <a:pt x="327634" y="47713"/>
                  </a:lnTo>
                  <a:lnTo>
                    <a:pt x="368071" y="34861"/>
                  </a:lnTo>
                  <a:lnTo>
                    <a:pt x="382333" y="36296"/>
                  </a:lnTo>
                  <a:lnTo>
                    <a:pt x="419798" y="57721"/>
                  </a:lnTo>
                  <a:lnTo>
                    <a:pt x="436486" y="84543"/>
                  </a:lnTo>
                  <a:lnTo>
                    <a:pt x="436549" y="84670"/>
                  </a:lnTo>
                  <a:lnTo>
                    <a:pt x="440651" y="100901"/>
                  </a:lnTo>
                  <a:lnTo>
                    <a:pt x="440728" y="101206"/>
                  </a:lnTo>
                  <a:lnTo>
                    <a:pt x="442087" y="119253"/>
                  </a:lnTo>
                  <a:lnTo>
                    <a:pt x="442125" y="119786"/>
                  </a:lnTo>
                  <a:lnTo>
                    <a:pt x="442125" y="25425"/>
                  </a:lnTo>
                  <a:lnTo>
                    <a:pt x="436587" y="20066"/>
                  </a:lnTo>
                  <a:lnTo>
                    <a:pt x="417817" y="8915"/>
                  </a:lnTo>
                  <a:lnTo>
                    <a:pt x="396709" y="2324"/>
                  </a:lnTo>
                  <a:lnTo>
                    <a:pt x="397357" y="2324"/>
                  </a:lnTo>
                  <a:lnTo>
                    <a:pt x="372427" y="0"/>
                  </a:lnTo>
                  <a:lnTo>
                    <a:pt x="349834" y="2324"/>
                  </a:lnTo>
                  <a:lnTo>
                    <a:pt x="329412" y="9258"/>
                  </a:lnTo>
                  <a:lnTo>
                    <a:pt x="311175" y="20828"/>
                  </a:lnTo>
                  <a:lnTo>
                    <a:pt x="295109" y="37033"/>
                  </a:lnTo>
                  <a:lnTo>
                    <a:pt x="295109" y="5448"/>
                  </a:lnTo>
                  <a:lnTo>
                    <a:pt x="255905" y="5448"/>
                  </a:lnTo>
                  <a:lnTo>
                    <a:pt x="255905" y="358825"/>
                  </a:lnTo>
                  <a:lnTo>
                    <a:pt x="295109" y="358825"/>
                  </a:lnTo>
                  <a:lnTo>
                    <a:pt x="295109" y="199834"/>
                  </a:lnTo>
                  <a:lnTo>
                    <a:pt x="311073" y="216509"/>
                  </a:lnTo>
                  <a:lnTo>
                    <a:pt x="329552" y="228422"/>
                  </a:lnTo>
                  <a:lnTo>
                    <a:pt x="350545" y="235559"/>
                  </a:lnTo>
                  <a:lnTo>
                    <a:pt x="374065" y="237947"/>
                  </a:lnTo>
                  <a:lnTo>
                    <a:pt x="397573" y="235788"/>
                  </a:lnTo>
                  <a:lnTo>
                    <a:pt x="437057" y="218503"/>
                  </a:lnTo>
                  <a:lnTo>
                    <a:pt x="465874" y="185178"/>
                  </a:lnTo>
                  <a:lnTo>
                    <a:pt x="480568" y="143395"/>
                  </a:lnTo>
                  <a:lnTo>
                    <a:pt x="482409" y="119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9" name="object 14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5824817" y="4330527"/>
              <a:ext cx="239584" cy="237940"/>
            </a:xfrm>
            <a:prstGeom prst="rect">
              <a:avLst/>
            </a:prstGeom>
          </p:spPr>
        </p:pic>
        <p:sp>
          <p:nvSpPr>
            <p:cNvPr id="150" name="object 150"/>
            <p:cNvSpPr/>
            <p:nvPr/>
          </p:nvSpPr>
          <p:spPr>
            <a:xfrm>
              <a:off x="6089437" y="4335972"/>
              <a:ext cx="244475" cy="286385"/>
            </a:xfrm>
            <a:custGeom>
              <a:avLst/>
              <a:gdLst/>
              <a:ahLst/>
              <a:cxnLst/>
              <a:rect l="l" t="t" r="r" b="b"/>
              <a:pathLst>
                <a:path w="244475" h="286385">
                  <a:moveTo>
                    <a:pt x="210171" y="0"/>
                  </a:moveTo>
                  <a:lnTo>
                    <a:pt x="51181" y="0"/>
                  </a:lnTo>
                  <a:lnTo>
                    <a:pt x="51181" y="100729"/>
                  </a:lnTo>
                  <a:lnTo>
                    <a:pt x="50602" y="119787"/>
                  </a:lnTo>
                  <a:lnTo>
                    <a:pt x="41925" y="160612"/>
                  </a:lnTo>
                  <a:lnTo>
                    <a:pt x="13234" y="187981"/>
                  </a:lnTo>
                  <a:lnTo>
                    <a:pt x="0" y="190025"/>
                  </a:lnTo>
                  <a:lnTo>
                    <a:pt x="0" y="285844"/>
                  </a:lnTo>
                  <a:lnTo>
                    <a:pt x="35936" y="285844"/>
                  </a:lnTo>
                  <a:lnTo>
                    <a:pt x="35936" y="225961"/>
                  </a:lnTo>
                  <a:lnTo>
                    <a:pt x="243929" y="225961"/>
                  </a:lnTo>
                  <a:lnTo>
                    <a:pt x="243929" y="190025"/>
                  </a:lnTo>
                  <a:lnTo>
                    <a:pt x="63160" y="190025"/>
                  </a:lnTo>
                  <a:lnTo>
                    <a:pt x="75069" y="176720"/>
                  </a:lnTo>
                  <a:lnTo>
                    <a:pt x="83577" y="160759"/>
                  </a:lnTo>
                  <a:lnTo>
                    <a:pt x="88682" y="142143"/>
                  </a:lnTo>
                  <a:lnTo>
                    <a:pt x="90384" y="120875"/>
                  </a:lnTo>
                  <a:lnTo>
                    <a:pt x="90384" y="35925"/>
                  </a:lnTo>
                  <a:lnTo>
                    <a:pt x="210171" y="35925"/>
                  </a:lnTo>
                  <a:lnTo>
                    <a:pt x="210171" y="0"/>
                  </a:lnTo>
                  <a:close/>
                </a:path>
                <a:path w="244475" h="286385">
                  <a:moveTo>
                    <a:pt x="243929" y="225961"/>
                  </a:moveTo>
                  <a:lnTo>
                    <a:pt x="207993" y="225961"/>
                  </a:lnTo>
                  <a:lnTo>
                    <a:pt x="207993" y="285844"/>
                  </a:lnTo>
                  <a:lnTo>
                    <a:pt x="243929" y="285844"/>
                  </a:lnTo>
                  <a:lnTo>
                    <a:pt x="243929" y="225961"/>
                  </a:lnTo>
                  <a:close/>
                </a:path>
                <a:path w="244475" h="286385">
                  <a:moveTo>
                    <a:pt x="210171" y="35925"/>
                  </a:moveTo>
                  <a:lnTo>
                    <a:pt x="170968" y="35925"/>
                  </a:lnTo>
                  <a:lnTo>
                    <a:pt x="170968" y="190025"/>
                  </a:lnTo>
                  <a:lnTo>
                    <a:pt x="210171" y="190025"/>
                  </a:lnTo>
                  <a:lnTo>
                    <a:pt x="210171" y="35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1" name="object 151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6374748" y="4335972"/>
              <a:ext cx="174235" cy="225961"/>
            </a:xfrm>
            <a:prstGeom prst="rect">
              <a:avLst/>
            </a:prstGeom>
          </p:spPr>
        </p:pic>
        <p:sp>
          <p:nvSpPr>
            <p:cNvPr id="152" name="object 152"/>
            <p:cNvSpPr/>
            <p:nvPr/>
          </p:nvSpPr>
          <p:spPr>
            <a:xfrm>
              <a:off x="6608864" y="4318551"/>
              <a:ext cx="401955" cy="259715"/>
            </a:xfrm>
            <a:custGeom>
              <a:avLst/>
              <a:gdLst/>
              <a:ahLst/>
              <a:cxnLst/>
              <a:rect l="l" t="t" r="r" b="b"/>
              <a:pathLst>
                <a:path w="401954" h="259714">
                  <a:moveTo>
                    <a:pt x="193827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70"/>
                  </a:lnTo>
                  <a:lnTo>
                    <a:pt x="154635" y="243382"/>
                  </a:lnTo>
                  <a:lnTo>
                    <a:pt x="193827" y="243382"/>
                  </a:lnTo>
                  <a:lnTo>
                    <a:pt x="193827" y="0"/>
                  </a:lnTo>
                  <a:close/>
                </a:path>
                <a:path w="401954" h="259714">
                  <a:moveTo>
                    <a:pt x="401815" y="17322"/>
                  </a:moveTo>
                  <a:lnTo>
                    <a:pt x="267868" y="17322"/>
                  </a:lnTo>
                  <a:lnTo>
                    <a:pt x="267868" y="52882"/>
                  </a:lnTo>
                  <a:lnTo>
                    <a:pt x="267868" y="243382"/>
                  </a:lnTo>
                  <a:lnTo>
                    <a:pt x="307073" y="243382"/>
                  </a:lnTo>
                  <a:lnTo>
                    <a:pt x="307073" y="52882"/>
                  </a:lnTo>
                  <a:lnTo>
                    <a:pt x="401815" y="52882"/>
                  </a:lnTo>
                  <a:lnTo>
                    <a:pt x="401815" y="173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7035723" y="4330527"/>
              <a:ext cx="226516" cy="237940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7303610" y="4335972"/>
              <a:ext cx="203637" cy="227050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7567120" y="4330527"/>
              <a:ext cx="226516" cy="237940"/>
            </a:xfrm>
            <a:prstGeom prst="rect">
              <a:avLst/>
            </a:prstGeom>
          </p:spPr>
        </p:pic>
        <p:sp>
          <p:nvSpPr>
            <p:cNvPr id="156" name="object 156"/>
            <p:cNvSpPr/>
            <p:nvPr/>
          </p:nvSpPr>
          <p:spPr>
            <a:xfrm>
              <a:off x="1489849" y="4330528"/>
              <a:ext cx="6430645" cy="1196975"/>
            </a:xfrm>
            <a:custGeom>
              <a:avLst/>
              <a:gdLst/>
              <a:ahLst/>
              <a:cxnLst/>
              <a:rect l="l" t="t" r="r" b="b"/>
              <a:pathLst>
                <a:path w="6430645" h="1196975">
                  <a:moveTo>
                    <a:pt x="226504" y="957453"/>
                  </a:moveTo>
                  <a:lnTo>
                    <a:pt x="219075" y="912190"/>
                  </a:lnTo>
                  <a:lnTo>
                    <a:pt x="196824" y="873328"/>
                  </a:lnTo>
                  <a:lnTo>
                    <a:pt x="186220" y="863092"/>
                  </a:lnTo>
                  <a:lnTo>
                    <a:pt x="186220" y="957453"/>
                  </a:lnTo>
                  <a:lnTo>
                    <a:pt x="184975" y="973912"/>
                  </a:lnTo>
                  <a:lnTo>
                    <a:pt x="184962" y="974217"/>
                  </a:lnTo>
                  <a:lnTo>
                    <a:pt x="181203" y="989520"/>
                  </a:lnTo>
                  <a:lnTo>
                    <a:pt x="181178" y="989660"/>
                  </a:lnTo>
                  <a:lnTo>
                    <a:pt x="155168" y="1027137"/>
                  </a:lnTo>
                  <a:lnTo>
                    <a:pt x="112699" y="1040765"/>
                  </a:lnTo>
                  <a:lnTo>
                    <a:pt x="96621" y="1039241"/>
                  </a:lnTo>
                  <a:lnTo>
                    <a:pt x="91033" y="1037488"/>
                  </a:lnTo>
                  <a:lnTo>
                    <a:pt x="82143" y="1034707"/>
                  </a:lnTo>
                  <a:lnTo>
                    <a:pt x="48831" y="1003757"/>
                  </a:lnTo>
                  <a:lnTo>
                    <a:pt x="37058" y="957453"/>
                  </a:lnTo>
                  <a:lnTo>
                    <a:pt x="37020" y="956906"/>
                  </a:lnTo>
                  <a:lnTo>
                    <a:pt x="38430" y="938872"/>
                  </a:lnTo>
                  <a:lnTo>
                    <a:pt x="38442" y="938568"/>
                  </a:lnTo>
                  <a:lnTo>
                    <a:pt x="59893" y="895375"/>
                  </a:lnTo>
                  <a:lnTo>
                    <a:pt x="95478" y="874699"/>
                  </a:lnTo>
                  <a:lnTo>
                    <a:pt x="97866" y="873937"/>
                  </a:lnTo>
                  <a:lnTo>
                    <a:pt x="112153" y="872515"/>
                  </a:lnTo>
                  <a:lnTo>
                    <a:pt x="126415" y="873937"/>
                  </a:lnTo>
                  <a:lnTo>
                    <a:pt x="139788" y="878230"/>
                  </a:lnTo>
                  <a:lnTo>
                    <a:pt x="173659" y="907834"/>
                  </a:lnTo>
                  <a:lnTo>
                    <a:pt x="186182" y="956906"/>
                  </a:lnTo>
                  <a:lnTo>
                    <a:pt x="186220" y="957453"/>
                  </a:lnTo>
                  <a:lnTo>
                    <a:pt x="186220" y="863092"/>
                  </a:lnTo>
                  <a:lnTo>
                    <a:pt x="180682" y="857732"/>
                  </a:lnTo>
                  <a:lnTo>
                    <a:pt x="161912" y="846582"/>
                  </a:lnTo>
                  <a:lnTo>
                    <a:pt x="140792" y="839978"/>
                  </a:lnTo>
                  <a:lnTo>
                    <a:pt x="141439" y="839978"/>
                  </a:lnTo>
                  <a:lnTo>
                    <a:pt x="116509" y="837666"/>
                  </a:lnTo>
                  <a:lnTo>
                    <a:pt x="93916" y="839978"/>
                  </a:lnTo>
                  <a:lnTo>
                    <a:pt x="73507" y="846924"/>
                  </a:lnTo>
                  <a:lnTo>
                    <a:pt x="55257" y="858494"/>
                  </a:lnTo>
                  <a:lnTo>
                    <a:pt x="39192" y="874699"/>
                  </a:lnTo>
                  <a:lnTo>
                    <a:pt x="39192" y="843114"/>
                  </a:lnTo>
                  <a:lnTo>
                    <a:pt x="0" y="843114"/>
                  </a:lnTo>
                  <a:lnTo>
                    <a:pt x="0" y="1196479"/>
                  </a:lnTo>
                  <a:lnTo>
                    <a:pt x="39192" y="1196479"/>
                  </a:lnTo>
                  <a:lnTo>
                    <a:pt x="39192" y="1037488"/>
                  </a:lnTo>
                  <a:lnTo>
                    <a:pt x="55156" y="1054163"/>
                  </a:lnTo>
                  <a:lnTo>
                    <a:pt x="73634" y="1066076"/>
                  </a:lnTo>
                  <a:lnTo>
                    <a:pt x="94640" y="1073226"/>
                  </a:lnTo>
                  <a:lnTo>
                    <a:pt x="118160" y="1075601"/>
                  </a:lnTo>
                  <a:lnTo>
                    <a:pt x="141668" y="1073442"/>
                  </a:lnTo>
                  <a:lnTo>
                    <a:pt x="181140" y="1056157"/>
                  </a:lnTo>
                  <a:lnTo>
                    <a:pt x="209969" y="1022845"/>
                  </a:lnTo>
                  <a:lnTo>
                    <a:pt x="224663" y="981049"/>
                  </a:lnTo>
                  <a:lnTo>
                    <a:pt x="226504" y="957453"/>
                  </a:lnTo>
                  <a:close/>
                </a:path>
                <a:path w="6430645" h="1196975">
                  <a:moveTo>
                    <a:pt x="6430099" y="202361"/>
                  </a:moveTo>
                  <a:lnTo>
                    <a:pt x="6427368" y="196024"/>
                  </a:lnTo>
                  <a:lnTo>
                    <a:pt x="6416484" y="185127"/>
                  </a:lnTo>
                  <a:lnTo>
                    <a:pt x="6410134" y="182410"/>
                  </a:lnTo>
                  <a:lnTo>
                    <a:pt x="6395606" y="182410"/>
                  </a:lnTo>
                  <a:lnTo>
                    <a:pt x="6389268" y="185127"/>
                  </a:lnTo>
                  <a:lnTo>
                    <a:pt x="6378359" y="196024"/>
                  </a:lnTo>
                  <a:lnTo>
                    <a:pt x="6375654" y="202361"/>
                  </a:lnTo>
                  <a:lnTo>
                    <a:pt x="6375654" y="216890"/>
                  </a:lnTo>
                  <a:lnTo>
                    <a:pt x="6378359" y="223240"/>
                  </a:lnTo>
                  <a:lnTo>
                    <a:pt x="6389268" y="234137"/>
                  </a:lnTo>
                  <a:lnTo>
                    <a:pt x="6395606" y="236842"/>
                  </a:lnTo>
                  <a:lnTo>
                    <a:pt x="6410134" y="236842"/>
                  </a:lnTo>
                  <a:lnTo>
                    <a:pt x="6416484" y="234137"/>
                  </a:lnTo>
                  <a:lnTo>
                    <a:pt x="6427368" y="223240"/>
                  </a:lnTo>
                  <a:lnTo>
                    <a:pt x="6430099" y="216890"/>
                  </a:lnTo>
                  <a:lnTo>
                    <a:pt x="6430099" y="202361"/>
                  </a:lnTo>
                  <a:close/>
                </a:path>
                <a:path w="6430645" h="1196975">
                  <a:moveTo>
                    <a:pt x="6430099" y="19964"/>
                  </a:moveTo>
                  <a:lnTo>
                    <a:pt x="6427368" y="13614"/>
                  </a:lnTo>
                  <a:lnTo>
                    <a:pt x="6416484" y="2730"/>
                  </a:lnTo>
                  <a:lnTo>
                    <a:pt x="6410134" y="0"/>
                  </a:lnTo>
                  <a:lnTo>
                    <a:pt x="6395606" y="0"/>
                  </a:lnTo>
                  <a:lnTo>
                    <a:pt x="6389268" y="2730"/>
                  </a:lnTo>
                  <a:lnTo>
                    <a:pt x="6378359" y="13614"/>
                  </a:lnTo>
                  <a:lnTo>
                    <a:pt x="6375654" y="19964"/>
                  </a:lnTo>
                  <a:lnTo>
                    <a:pt x="6375654" y="34480"/>
                  </a:lnTo>
                  <a:lnTo>
                    <a:pt x="6378359" y="40843"/>
                  </a:lnTo>
                  <a:lnTo>
                    <a:pt x="6389268" y="51727"/>
                  </a:lnTo>
                  <a:lnTo>
                    <a:pt x="6395606" y="54444"/>
                  </a:lnTo>
                  <a:lnTo>
                    <a:pt x="6410134" y="54444"/>
                  </a:lnTo>
                  <a:lnTo>
                    <a:pt x="6416484" y="51727"/>
                  </a:lnTo>
                  <a:lnTo>
                    <a:pt x="6427368" y="40843"/>
                  </a:lnTo>
                  <a:lnTo>
                    <a:pt x="6430099" y="34480"/>
                  </a:lnTo>
                  <a:lnTo>
                    <a:pt x="6430099" y="19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7" name="object 157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776249" y="5173633"/>
              <a:ext cx="179680" cy="232495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2029969" y="5168177"/>
              <a:ext cx="125231" cy="231417"/>
            </a:xfrm>
            <a:prstGeom prst="rect">
              <a:avLst/>
            </a:prstGeom>
          </p:spPr>
        </p:pic>
        <p:sp>
          <p:nvSpPr>
            <p:cNvPr id="159" name="object 159"/>
            <p:cNvSpPr/>
            <p:nvPr/>
          </p:nvSpPr>
          <p:spPr>
            <a:xfrm>
              <a:off x="2191126" y="5168188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4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40" y="199826"/>
                  </a:lnTo>
                  <a:lnTo>
                    <a:pt x="57987" y="178863"/>
                  </a:lnTo>
                  <a:lnTo>
                    <a:pt x="38412" y="136555"/>
                  </a:lnTo>
                  <a:lnTo>
                    <a:pt x="38334" y="136246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10"/>
                  </a:lnTo>
                  <a:lnTo>
                    <a:pt x="38454" y="100901"/>
                  </a:lnTo>
                  <a:lnTo>
                    <a:pt x="42705" y="84671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485" y="37035"/>
                  </a:lnTo>
                  <a:lnTo>
                    <a:pt x="39202" y="37035"/>
                  </a:lnTo>
                  <a:lnTo>
                    <a:pt x="39202" y="5444"/>
                  </a:lnTo>
                  <a:close/>
                </a:path>
                <a:path w="226694" h="359410">
                  <a:moveTo>
                    <a:pt x="91040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1"/>
                  </a:lnTo>
                  <a:lnTo>
                    <a:pt x="162669" y="229301"/>
                  </a:lnTo>
                  <a:lnTo>
                    <a:pt x="181148" y="218494"/>
                  </a:lnTo>
                  <a:lnTo>
                    <a:pt x="197114" y="203355"/>
                  </a:lnTo>
                  <a:lnTo>
                    <a:pt x="197299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40" y="199826"/>
                  </a:lnTo>
                  <a:close/>
                </a:path>
                <a:path w="226694" h="359410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66" y="70172"/>
                  </a:lnTo>
                  <a:lnTo>
                    <a:pt x="180575" y="84532"/>
                  </a:lnTo>
                  <a:lnTo>
                    <a:pt x="180642" y="84671"/>
                  </a:lnTo>
                  <a:lnTo>
                    <a:pt x="184750" y="100901"/>
                  </a:lnTo>
                  <a:lnTo>
                    <a:pt x="184828" y="101210"/>
                  </a:lnTo>
                  <a:lnTo>
                    <a:pt x="186183" y="119242"/>
                  </a:lnTo>
                  <a:lnTo>
                    <a:pt x="186224" y="119786"/>
                  </a:lnTo>
                  <a:lnTo>
                    <a:pt x="184986" y="136246"/>
                  </a:lnTo>
                  <a:lnTo>
                    <a:pt x="184963" y="136555"/>
                  </a:lnTo>
                  <a:lnTo>
                    <a:pt x="166078" y="178863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299" y="203093"/>
                  </a:lnTo>
                  <a:lnTo>
                    <a:pt x="209976" y="185173"/>
                  </a:lnTo>
                  <a:lnTo>
                    <a:pt x="219160" y="165183"/>
                  </a:lnTo>
                  <a:lnTo>
                    <a:pt x="224670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4" h="359410">
                  <a:moveTo>
                    <a:pt x="116520" y="0"/>
                  </a:moveTo>
                  <a:lnTo>
                    <a:pt x="93928" y="2314"/>
                  </a:lnTo>
                  <a:lnTo>
                    <a:pt x="73510" y="9258"/>
                  </a:lnTo>
                  <a:lnTo>
                    <a:pt x="55268" y="20832"/>
                  </a:lnTo>
                  <a:lnTo>
                    <a:pt x="39202" y="37035"/>
                  </a:lnTo>
                  <a:lnTo>
                    <a:pt x="95485" y="3703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41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0" name="object 160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2463370" y="5168177"/>
              <a:ext cx="239584" cy="237950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2745403" y="5168188"/>
              <a:ext cx="156811" cy="237940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2940329" y="5168177"/>
              <a:ext cx="216160" cy="237940"/>
            </a:xfrm>
            <a:prstGeom prst="rect">
              <a:avLst/>
            </a:prstGeom>
          </p:spPr>
        </p:pic>
        <p:sp>
          <p:nvSpPr>
            <p:cNvPr id="163" name="object 163"/>
            <p:cNvSpPr/>
            <p:nvPr/>
          </p:nvSpPr>
          <p:spPr>
            <a:xfrm>
              <a:off x="3201136" y="5156218"/>
              <a:ext cx="447040" cy="259715"/>
            </a:xfrm>
            <a:custGeom>
              <a:avLst/>
              <a:gdLst/>
              <a:ahLst/>
              <a:cxnLst/>
              <a:rect l="l" t="t" r="r" b="b"/>
              <a:pathLst>
                <a:path w="447039" h="259714">
                  <a:moveTo>
                    <a:pt x="119773" y="107264"/>
                  </a:moveTo>
                  <a:lnTo>
                    <a:pt x="0" y="107264"/>
                  </a:lnTo>
                  <a:lnTo>
                    <a:pt x="0" y="147561"/>
                  </a:lnTo>
                  <a:lnTo>
                    <a:pt x="119773" y="147561"/>
                  </a:lnTo>
                  <a:lnTo>
                    <a:pt x="119773" y="107264"/>
                  </a:lnTo>
                  <a:close/>
                </a:path>
                <a:path w="447039" h="259714">
                  <a:moveTo>
                    <a:pt x="446468" y="243382"/>
                  </a:moveTo>
                  <a:lnTo>
                    <a:pt x="392010" y="0"/>
                  </a:lnTo>
                  <a:lnTo>
                    <a:pt x="300545" y="184035"/>
                  </a:lnTo>
                  <a:lnTo>
                    <a:pt x="206895" y="0"/>
                  </a:lnTo>
                  <a:lnTo>
                    <a:pt x="152438" y="243382"/>
                  </a:lnTo>
                  <a:lnTo>
                    <a:pt x="192735" y="243382"/>
                  </a:lnTo>
                  <a:lnTo>
                    <a:pt x="221589" y="103454"/>
                  </a:lnTo>
                  <a:lnTo>
                    <a:pt x="299453" y="259168"/>
                  </a:lnTo>
                  <a:lnTo>
                    <a:pt x="376224" y="103454"/>
                  </a:lnTo>
                  <a:lnTo>
                    <a:pt x="406171" y="243382"/>
                  </a:lnTo>
                  <a:lnTo>
                    <a:pt x="446468" y="2433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4" name="object 164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3681354" y="5168177"/>
              <a:ext cx="226516" cy="237940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3981910" y="5168188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10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40" y="199826"/>
                  </a:lnTo>
                  <a:lnTo>
                    <a:pt x="57987" y="178863"/>
                  </a:lnTo>
                  <a:lnTo>
                    <a:pt x="38412" y="136555"/>
                  </a:lnTo>
                  <a:lnTo>
                    <a:pt x="38334" y="136246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10"/>
                  </a:lnTo>
                  <a:lnTo>
                    <a:pt x="38454" y="100901"/>
                  </a:lnTo>
                  <a:lnTo>
                    <a:pt x="42705" y="84671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485" y="37035"/>
                  </a:lnTo>
                  <a:lnTo>
                    <a:pt x="39202" y="37035"/>
                  </a:lnTo>
                  <a:lnTo>
                    <a:pt x="39202" y="5444"/>
                  </a:lnTo>
                  <a:close/>
                </a:path>
                <a:path w="226695" h="359410">
                  <a:moveTo>
                    <a:pt x="91040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1"/>
                  </a:lnTo>
                  <a:lnTo>
                    <a:pt x="162669" y="229301"/>
                  </a:lnTo>
                  <a:lnTo>
                    <a:pt x="181148" y="218494"/>
                  </a:lnTo>
                  <a:lnTo>
                    <a:pt x="197114" y="203355"/>
                  </a:lnTo>
                  <a:lnTo>
                    <a:pt x="197299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40" y="199826"/>
                  </a:lnTo>
                  <a:close/>
                </a:path>
                <a:path w="226695" h="359410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66" y="70172"/>
                  </a:lnTo>
                  <a:lnTo>
                    <a:pt x="180575" y="84532"/>
                  </a:lnTo>
                  <a:lnTo>
                    <a:pt x="180642" y="84671"/>
                  </a:lnTo>
                  <a:lnTo>
                    <a:pt x="184750" y="100901"/>
                  </a:lnTo>
                  <a:lnTo>
                    <a:pt x="184828" y="101210"/>
                  </a:lnTo>
                  <a:lnTo>
                    <a:pt x="186183" y="119242"/>
                  </a:lnTo>
                  <a:lnTo>
                    <a:pt x="186224" y="119786"/>
                  </a:lnTo>
                  <a:lnTo>
                    <a:pt x="184986" y="136246"/>
                  </a:lnTo>
                  <a:lnTo>
                    <a:pt x="184963" y="136555"/>
                  </a:lnTo>
                  <a:lnTo>
                    <a:pt x="166078" y="178863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299" y="203093"/>
                  </a:lnTo>
                  <a:lnTo>
                    <a:pt x="209976" y="185173"/>
                  </a:lnTo>
                  <a:lnTo>
                    <a:pt x="219160" y="165183"/>
                  </a:lnTo>
                  <a:lnTo>
                    <a:pt x="224670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5" h="359410">
                  <a:moveTo>
                    <a:pt x="116520" y="0"/>
                  </a:moveTo>
                  <a:lnTo>
                    <a:pt x="93928" y="2314"/>
                  </a:lnTo>
                  <a:lnTo>
                    <a:pt x="73510" y="9258"/>
                  </a:lnTo>
                  <a:lnTo>
                    <a:pt x="55268" y="20832"/>
                  </a:lnTo>
                  <a:lnTo>
                    <a:pt x="39202" y="37035"/>
                  </a:lnTo>
                  <a:lnTo>
                    <a:pt x="95485" y="3703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41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6" name="object 166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4268309" y="5173633"/>
              <a:ext cx="190570" cy="225961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4483926" y="5168177"/>
              <a:ext cx="216160" cy="237940"/>
            </a:xfrm>
            <a:prstGeom prst="rect">
              <a:avLst/>
            </a:prstGeom>
          </p:spPr>
        </p:pic>
        <p:sp>
          <p:nvSpPr>
            <p:cNvPr id="168" name="object 168"/>
            <p:cNvSpPr/>
            <p:nvPr/>
          </p:nvSpPr>
          <p:spPr>
            <a:xfrm>
              <a:off x="4727295" y="5156218"/>
              <a:ext cx="675640" cy="259715"/>
            </a:xfrm>
            <a:custGeom>
              <a:avLst/>
              <a:gdLst/>
              <a:ahLst/>
              <a:cxnLst/>
              <a:rect l="l" t="t" r="r" b="b"/>
              <a:pathLst>
                <a:path w="675639" h="259714">
                  <a:moveTo>
                    <a:pt x="180771" y="17792"/>
                  </a:moveTo>
                  <a:lnTo>
                    <a:pt x="0" y="17792"/>
                  </a:lnTo>
                  <a:lnTo>
                    <a:pt x="0" y="53352"/>
                  </a:lnTo>
                  <a:lnTo>
                    <a:pt x="70777" y="53352"/>
                  </a:lnTo>
                  <a:lnTo>
                    <a:pt x="70777" y="243852"/>
                  </a:lnTo>
                  <a:lnTo>
                    <a:pt x="109982" y="243852"/>
                  </a:lnTo>
                  <a:lnTo>
                    <a:pt x="109982" y="53352"/>
                  </a:lnTo>
                  <a:lnTo>
                    <a:pt x="180771" y="53352"/>
                  </a:lnTo>
                  <a:lnTo>
                    <a:pt x="180771" y="17792"/>
                  </a:lnTo>
                  <a:close/>
                </a:path>
                <a:path w="675639" h="259714">
                  <a:moveTo>
                    <a:pt x="415988" y="0"/>
                  </a:moveTo>
                  <a:lnTo>
                    <a:pt x="261353" y="166611"/>
                  </a:lnTo>
                  <a:lnTo>
                    <a:pt x="261353" y="17424"/>
                  </a:lnTo>
                  <a:lnTo>
                    <a:pt x="222148" y="17424"/>
                  </a:lnTo>
                  <a:lnTo>
                    <a:pt x="222148" y="259168"/>
                  </a:lnTo>
                  <a:lnTo>
                    <a:pt x="376783" y="92570"/>
                  </a:lnTo>
                  <a:lnTo>
                    <a:pt x="376783" y="243382"/>
                  </a:lnTo>
                  <a:lnTo>
                    <a:pt x="415988" y="243382"/>
                  </a:lnTo>
                  <a:lnTo>
                    <a:pt x="415988" y="0"/>
                  </a:lnTo>
                  <a:close/>
                </a:path>
                <a:path w="675639" h="259714">
                  <a:moveTo>
                    <a:pt x="675157" y="17322"/>
                  </a:moveTo>
                  <a:lnTo>
                    <a:pt x="635952" y="17322"/>
                  </a:lnTo>
                  <a:lnTo>
                    <a:pt x="635952" y="110032"/>
                  </a:lnTo>
                  <a:lnTo>
                    <a:pt x="529234" y="110032"/>
                  </a:lnTo>
                  <a:lnTo>
                    <a:pt x="529234" y="17322"/>
                  </a:lnTo>
                  <a:lnTo>
                    <a:pt x="490029" y="17322"/>
                  </a:lnTo>
                  <a:lnTo>
                    <a:pt x="490029" y="110032"/>
                  </a:lnTo>
                  <a:lnTo>
                    <a:pt x="490029" y="145592"/>
                  </a:lnTo>
                  <a:lnTo>
                    <a:pt x="490029" y="243382"/>
                  </a:lnTo>
                  <a:lnTo>
                    <a:pt x="529234" y="243382"/>
                  </a:lnTo>
                  <a:lnTo>
                    <a:pt x="529234" y="145592"/>
                  </a:lnTo>
                  <a:lnTo>
                    <a:pt x="635952" y="145592"/>
                  </a:lnTo>
                  <a:lnTo>
                    <a:pt x="635952" y="243382"/>
                  </a:lnTo>
                  <a:lnTo>
                    <a:pt x="675157" y="243382"/>
                  </a:lnTo>
                  <a:lnTo>
                    <a:pt x="675157" y="145592"/>
                  </a:lnTo>
                  <a:lnTo>
                    <a:pt x="675157" y="110032"/>
                  </a:lnTo>
                  <a:lnTo>
                    <a:pt x="675157" y="173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5476503" y="5173534"/>
              <a:ext cx="230862" cy="308821"/>
            </a:xfrm>
            <a:prstGeom prst="rect">
              <a:avLst/>
            </a:prstGeom>
          </p:spPr>
        </p:pic>
        <p:sp>
          <p:nvSpPr>
            <p:cNvPr id="170" name="object 170"/>
            <p:cNvSpPr/>
            <p:nvPr/>
          </p:nvSpPr>
          <p:spPr>
            <a:xfrm>
              <a:off x="1453921" y="5683827"/>
              <a:ext cx="1292860" cy="375920"/>
            </a:xfrm>
            <a:custGeom>
              <a:avLst/>
              <a:gdLst/>
              <a:ahLst/>
              <a:cxnLst/>
              <a:rect l="l" t="t" r="r" b="b"/>
              <a:pathLst>
                <a:path w="1292860" h="375920">
                  <a:moveTo>
                    <a:pt x="188391" y="5994"/>
                  </a:moveTo>
                  <a:lnTo>
                    <a:pt x="0" y="5994"/>
                  </a:lnTo>
                  <a:lnTo>
                    <a:pt x="0" y="44094"/>
                  </a:lnTo>
                  <a:lnTo>
                    <a:pt x="0" y="152044"/>
                  </a:lnTo>
                  <a:lnTo>
                    <a:pt x="0" y="190144"/>
                  </a:lnTo>
                  <a:lnTo>
                    <a:pt x="0" y="331114"/>
                  </a:lnTo>
                  <a:lnTo>
                    <a:pt x="0" y="369214"/>
                  </a:lnTo>
                  <a:lnTo>
                    <a:pt x="188391" y="369214"/>
                  </a:lnTo>
                  <a:lnTo>
                    <a:pt x="188391" y="331114"/>
                  </a:lnTo>
                  <a:lnTo>
                    <a:pt x="40284" y="331114"/>
                  </a:lnTo>
                  <a:lnTo>
                    <a:pt x="40284" y="190144"/>
                  </a:lnTo>
                  <a:lnTo>
                    <a:pt x="184035" y="190144"/>
                  </a:lnTo>
                  <a:lnTo>
                    <a:pt x="184035" y="152044"/>
                  </a:lnTo>
                  <a:lnTo>
                    <a:pt x="40284" y="152044"/>
                  </a:lnTo>
                  <a:lnTo>
                    <a:pt x="40284" y="44094"/>
                  </a:lnTo>
                  <a:lnTo>
                    <a:pt x="188391" y="44094"/>
                  </a:lnTo>
                  <a:lnTo>
                    <a:pt x="188391" y="5994"/>
                  </a:lnTo>
                  <a:close/>
                </a:path>
                <a:path w="1292860" h="375920">
                  <a:moveTo>
                    <a:pt x="470420" y="264071"/>
                  </a:moveTo>
                  <a:lnTo>
                    <a:pt x="455726" y="212102"/>
                  </a:lnTo>
                  <a:lnTo>
                    <a:pt x="421551" y="180898"/>
                  </a:lnTo>
                  <a:lnTo>
                    <a:pt x="353352" y="148640"/>
                  </a:lnTo>
                  <a:lnTo>
                    <a:pt x="340766" y="142722"/>
                  </a:lnTo>
                  <a:lnTo>
                    <a:pt x="309283" y="118897"/>
                  </a:lnTo>
                  <a:lnTo>
                    <a:pt x="301637" y="94195"/>
                  </a:lnTo>
                  <a:lnTo>
                    <a:pt x="302691" y="82257"/>
                  </a:lnTo>
                  <a:lnTo>
                    <a:pt x="327596" y="46837"/>
                  </a:lnTo>
                  <a:lnTo>
                    <a:pt x="362610" y="38100"/>
                  </a:lnTo>
                  <a:lnTo>
                    <a:pt x="374345" y="38887"/>
                  </a:lnTo>
                  <a:lnTo>
                    <a:pt x="409473" y="56210"/>
                  </a:lnTo>
                  <a:lnTo>
                    <a:pt x="424688" y="77851"/>
                  </a:lnTo>
                  <a:lnTo>
                    <a:pt x="456806" y="56616"/>
                  </a:lnTo>
                  <a:lnTo>
                    <a:pt x="432003" y="24358"/>
                  </a:lnTo>
                  <a:lnTo>
                    <a:pt x="394601" y="4076"/>
                  </a:lnTo>
                  <a:lnTo>
                    <a:pt x="363156" y="0"/>
                  </a:lnTo>
                  <a:lnTo>
                    <a:pt x="341833" y="1612"/>
                  </a:lnTo>
                  <a:lnTo>
                    <a:pt x="305219" y="14541"/>
                  </a:lnTo>
                  <a:lnTo>
                    <a:pt x="268490" y="55740"/>
                  </a:lnTo>
                  <a:lnTo>
                    <a:pt x="261340" y="93649"/>
                  </a:lnTo>
                  <a:lnTo>
                    <a:pt x="262902" y="110629"/>
                  </a:lnTo>
                  <a:lnTo>
                    <a:pt x="286385" y="152996"/>
                  </a:lnTo>
                  <a:lnTo>
                    <a:pt x="319354" y="175348"/>
                  </a:lnTo>
                  <a:lnTo>
                    <a:pt x="367512" y="198183"/>
                  </a:lnTo>
                  <a:lnTo>
                    <a:pt x="382689" y="205473"/>
                  </a:lnTo>
                  <a:lnTo>
                    <a:pt x="418934" y="232003"/>
                  </a:lnTo>
                  <a:lnTo>
                    <a:pt x="429044" y="265709"/>
                  </a:lnTo>
                  <a:lnTo>
                    <a:pt x="427850" y="280111"/>
                  </a:lnTo>
                  <a:lnTo>
                    <a:pt x="409981" y="316611"/>
                  </a:lnTo>
                  <a:lnTo>
                    <a:pt x="372516" y="336270"/>
                  </a:lnTo>
                  <a:lnTo>
                    <a:pt x="356082" y="337578"/>
                  </a:lnTo>
                  <a:lnTo>
                    <a:pt x="340766" y="336321"/>
                  </a:lnTo>
                  <a:lnTo>
                    <a:pt x="303809" y="317423"/>
                  </a:lnTo>
                  <a:lnTo>
                    <a:pt x="284822" y="284251"/>
                  </a:lnTo>
                  <a:lnTo>
                    <a:pt x="282028" y="271132"/>
                  </a:lnTo>
                  <a:lnTo>
                    <a:pt x="242811" y="282028"/>
                  </a:lnTo>
                  <a:lnTo>
                    <a:pt x="255892" y="318249"/>
                  </a:lnTo>
                  <a:lnTo>
                    <a:pt x="292747" y="359156"/>
                  </a:lnTo>
                  <a:lnTo>
                    <a:pt x="332219" y="373849"/>
                  </a:lnTo>
                  <a:lnTo>
                    <a:pt x="355536" y="375691"/>
                  </a:lnTo>
                  <a:lnTo>
                    <a:pt x="379247" y="373748"/>
                  </a:lnTo>
                  <a:lnTo>
                    <a:pt x="420357" y="358228"/>
                  </a:lnTo>
                  <a:lnTo>
                    <a:pt x="452043" y="327977"/>
                  </a:lnTo>
                  <a:lnTo>
                    <a:pt x="468376" y="287693"/>
                  </a:lnTo>
                  <a:lnTo>
                    <a:pt x="470420" y="264071"/>
                  </a:lnTo>
                  <a:close/>
                </a:path>
                <a:path w="1292860" h="375920">
                  <a:moveTo>
                    <a:pt x="883145" y="186753"/>
                  </a:moveTo>
                  <a:lnTo>
                    <a:pt x="731774" y="186753"/>
                  </a:lnTo>
                  <a:lnTo>
                    <a:pt x="731774" y="224866"/>
                  </a:lnTo>
                  <a:lnTo>
                    <a:pt x="839584" y="224866"/>
                  </a:lnTo>
                  <a:lnTo>
                    <a:pt x="838250" y="238721"/>
                  </a:lnTo>
                  <a:lnTo>
                    <a:pt x="824877" y="276593"/>
                  </a:lnTo>
                  <a:lnTo>
                    <a:pt x="793381" y="311975"/>
                  </a:lnTo>
                  <a:lnTo>
                    <a:pt x="748169" y="333438"/>
                  </a:lnTo>
                  <a:lnTo>
                    <a:pt x="713790" y="337591"/>
                  </a:lnTo>
                  <a:lnTo>
                    <a:pt x="696023" y="336588"/>
                  </a:lnTo>
                  <a:lnTo>
                    <a:pt x="644931" y="321513"/>
                  </a:lnTo>
                  <a:lnTo>
                    <a:pt x="601179" y="286702"/>
                  </a:lnTo>
                  <a:lnTo>
                    <a:pt x="579107" y="252044"/>
                  </a:lnTo>
                  <a:lnTo>
                    <a:pt x="567677" y="211074"/>
                  </a:lnTo>
                  <a:lnTo>
                    <a:pt x="566242" y="188391"/>
                  </a:lnTo>
                  <a:lnTo>
                    <a:pt x="568858" y="157594"/>
                  </a:lnTo>
                  <a:lnTo>
                    <a:pt x="589826" y="103962"/>
                  </a:lnTo>
                  <a:lnTo>
                    <a:pt x="630555" y="62306"/>
                  </a:lnTo>
                  <a:lnTo>
                    <a:pt x="683920" y="40792"/>
                  </a:lnTo>
                  <a:lnTo>
                    <a:pt x="714895" y="38112"/>
                  </a:lnTo>
                  <a:lnTo>
                    <a:pt x="739394" y="40017"/>
                  </a:lnTo>
                  <a:lnTo>
                    <a:pt x="783501" y="55257"/>
                  </a:lnTo>
                  <a:lnTo>
                    <a:pt x="820928" y="85623"/>
                  </a:lnTo>
                  <a:lnTo>
                    <a:pt x="837399" y="106172"/>
                  </a:lnTo>
                  <a:lnTo>
                    <a:pt x="867346" y="78943"/>
                  </a:lnTo>
                  <a:lnTo>
                    <a:pt x="837018" y="45567"/>
                  </a:lnTo>
                  <a:lnTo>
                    <a:pt x="800912" y="20205"/>
                  </a:lnTo>
                  <a:lnTo>
                    <a:pt x="745388" y="2235"/>
                  </a:lnTo>
                  <a:lnTo>
                    <a:pt x="714349" y="0"/>
                  </a:lnTo>
                  <a:lnTo>
                    <a:pt x="675462" y="3378"/>
                  </a:lnTo>
                  <a:lnTo>
                    <a:pt x="607809" y="30467"/>
                  </a:lnTo>
                  <a:lnTo>
                    <a:pt x="555345" y="82842"/>
                  </a:lnTo>
                  <a:lnTo>
                    <a:pt x="528243" y="149682"/>
                  </a:lnTo>
                  <a:lnTo>
                    <a:pt x="524865" y="187845"/>
                  </a:lnTo>
                  <a:lnTo>
                    <a:pt x="528231" y="226009"/>
                  </a:lnTo>
                  <a:lnTo>
                    <a:pt x="555193" y="292849"/>
                  </a:lnTo>
                  <a:lnTo>
                    <a:pt x="607390" y="345224"/>
                  </a:lnTo>
                  <a:lnTo>
                    <a:pt x="674636" y="372300"/>
                  </a:lnTo>
                  <a:lnTo>
                    <a:pt x="713257" y="375691"/>
                  </a:lnTo>
                  <a:lnTo>
                    <a:pt x="754151" y="371602"/>
                  </a:lnTo>
                  <a:lnTo>
                    <a:pt x="790295" y="359359"/>
                  </a:lnTo>
                  <a:lnTo>
                    <a:pt x="848296" y="310349"/>
                  </a:lnTo>
                  <a:lnTo>
                    <a:pt x="874433" y="257949"/>
                  </a:lnTo>
                  <a:lnTo>
                    <a:pt x="883145" y="195465"/>
                  </a:lnTo>
                  <a:lnTo>
                    <a:pt x="883145" y="186753"/>
                  </a:lnTo>
                  <a:close/>
                </a:path>
                <a:path w="1292860" h="375920">
                  <a:moveTo>
                    <a:pt x="1051928" y="233032"/>
                  </a:moveTo>
                  <a:lnTo>
                    <a:pt x="932141" y="233032"/>
                  </a:lnTo>
                  <a:lnTo>
                    <a:pt x="932141" y="273329"/>
                  </a:lnTo>
                  <a:lnTo>
                    <a:pt x="1051928" y="273329"/>
                  </a:lnTo>
                  <a:lnTo>
                    <a:pt x="1051928" y="233032"/>
                  </a:lnTo>
                  <a:close/>
                </a:path>
                <a:path w="1292860" h="375920">
                  <a:moveTo>
                    <a:pt x="1292593" y="143192"/>
                  </a:moveTo>
                  <a:lnTo>
                    <a:pt x="1110742" y="143192"/>
                  </a:lnTo>
                  <a:lnTo>
                    <a:pt x="1110742" y="178752"/>
                  </a:lnTo>
                  <a:lnTo>
                    <a:pt x="1110742" y="369252"/>
                  </a:lnTo>
                  <a:lnTo>
                    <a:pt x="1149946" y="369252"/>
                  </a:lnTo>
                  <a:lnTo>
                    <a:pt x="1149946" y="178752"/>
                  </a:lnTo>
                  <a:lnTo>
                    <a:pt x="1253388" y="178752"/>
                  </a:lnTo>
                  <a:lnTo>
                    <a:pt x="1253388" y="369252"/>
                  </a:lnTo>
                  <a:lnTo>
                    <a:pt x="1292593" y="369252"/>
                  </a:lnTo>
                  <a:lnTo>
                    <a:pt x="1292593" y="178752"/>
                  </a:lnTo>
                  <a:lnTo>
                    <a:pt x="1292593" y="143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1" name="object 171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2806406" y="5821581"/>
              <a:ext cx="239584" cy="237940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3091706" y="5821581"/>
              <a:ext cx="184036" cy="237929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3335617" y="5809595"/>
              <a:ext cx="720090" cy="303530"/>
            </a:xfrm>
            <a:custGeom>
              <a:avLst/>
              <a:gdLst/>
              <a:ahLst/>
              <a:cxnLst/>
              <a:rect l="l" t="t" r="r" b="b"/>
              <a:pathLst>
                <a:path w="720089" h="303529">
                  <a:moveTo>
                    <a:pt x="193840" y="0"/>
                  </a:moveTo>
                  <a:lnTo>
                    <a:pt x="39204" y="166611"/>
                  </a:lnTo>
                  <a:lnTo>
                    <a:pt x="39204" y="17424"/>
                  </a:lnTo>
                  <a:lnTo>
                    <a:pt x="0" y="17424"/>
                  </a:lnTo>
                  <a:lnTo>
                    <a:pt x="0" y="259181"/>
                  </a:lnTo>
                  <a:lnTo>
                    <a:pt x="154635" y="92570"/>
                  </a:lnTo>
                  <a:lnTo>
                    <a:pt x="154635" y="243382"/>
                  </a:lnTo>
                  <a:lnTo>
                    <a:pt x="193840" y="243382"/>
                  </a:lnTo>
                  <a:lnTo>
                    <a:pt x="193840" y="0"/>
                  </a:lnTo>
                  <a:close/>
                </a:path>
                <a:path w="720089" h="303529">
                  <a:moveTo>
                    <a:pt x="484593" y="207822"/>
                  </a:moveTo>
                  <a:lnTo>
                    <a:pt x="447573" y="207822"/>
                  </a:lnTo>
                  <a:lnTo>
                    <a:pt x="447573" y="17322"/>
                  </a:lnTo>
                  <a:lnTo>
                    <a:pt x="408368" y="17322"/>
                  </a:lnTo>
                  <a:lnTo>
                    <a:pt x="408368" y="207822"/>
                  </a:lnTo>
                  <a:lnTo>
                    <a:pt x="307098" y="207822"/>
                  </a:lnTo>
                  <a:lnTo>
                    <a:pt x="307098" y="17322"/>
                  </a:lnTo>
                  <a:lnTo>
                    <a:pt x="267893" y="17322"/>
                  </a:lnTo>
                  <a:lnTo>
                    <a:pt x="267893" y="207822"/>
                  </a:lnTo>
                  <a:lnTo>
                    <a:pt x="267893" y="243382"/>
                  </a:lnTo>
                  <a:lnTo>
                    <a:pt x="448665" y="243382"/>
                  </a:lnTo>
                  <a:lnTo>
                    <a:pt x="448665" y="303072"/>
                  </a:lnTo>
                  <a:lnTo>
                    <a:pt x="484593" y="303072"/>
                  </a:lnTo>
                  <a:lnTo>
                    <a:pt x="484593" y="243382"/>
                  </a:lnTo>
                  <a:lnTo>
                    <a:pt x="484593" y="207822"/>
                  </a:lnTo>
                  <a:close/>
                </a:path>
                <a:path w="720089" h="303529">
                  <a:moveTo>
                    <a:pt x="719797" y="0"/>
                  </a:moveTo>
                  <a:lnTo>
                    <a:pt x="565162" y="166611"/>
                  </a:lnTo>
                  <a:lnTo>
                    <a:pt x="565162" y="17424"/>
                  </a:lnTo>
                  <a:lnTo>
                    <a:pt x="525970" y="17424"/>
                  </a:lnTo>
                  <a:lnTo>
                    <a:pt x="525970" y="259181"/>
                  </a:lnTo>
                  <a:lnTo>
                    <a:pt x="680605" y="92570"/>
                  </a:lnTo>
                  <a:lnTo>
                    <a:pt x="680605" y="243382"/>
                  </a:lnTo>
                  <a:lnTo>
                    <a:pt x="719797" y="243382"/>
                  </a:lnTo>
                  <a:lnTo>
                    <a:pt x="7197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4" name="object 17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4115309" y="5821581"/>
              <a:ext cx="239584" cy="237940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4414761" y="5809595"/>
              <a:ext cx="753745" cy="370840"/>
            </a:xfrm>
            <a:custGeom>
              <a:avLst/>
              <a:gdLst/>
              <a:ahLst/>
              <a:cxnLst/>
              <a:rect l="l" t="t" r="r" b="b"/>
              <a:pathLst>
                <a:path w="753745" h="370839">
                  <a:moveTo>
                    <a:pt x="185127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204" y="11003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27" y="243382"/>
                  </a:lnTo>
                  <a:lnTo>
                    <a:pt x="185127" y="145592"/>
                  </a:lnTo>
                  <a:lnTo>
                    <a:pt x="185127" y="110032"/>
                  </a:lnTo>
                  <a:lnTo>
                    <a:pt x="185127" y="17322"/>
                  </a:lnTo>
                  <a:close/>
                </a:path>
                <a:path w="753745" h="370839">
                  <a:moveTo>
                    <a:pt x="453009" y="0"/>
                  </a:moveTo>
                  <a:lnTo>
                    <a:pt x="298373" y="166611"/>
                  </a:lnTo>
                  <a:lnTo>
                    <a:pt x="298373" y="17424"/>
                  </a:lnTo>
                  <a:lnTo>
                    <a:pt x="259168" y="17424"/>
                  </a:lnTo>
                  <a:lnTo>
                    <a:pt x="259168" y="259181"/>
                  </a:lnTo>
                  <a:lnTo>
                    <a:pt x="413804" y="92570"/>
                  </a:lnTo>
                  <a:lnTo>
                    <a:pt x="413804" y="243382"/>
                  </a:lnTo>
                  <a:lnTo>
                    <a:pt x="453009" y="243382"/>
                  </a:lnTo>
                  <a:lnTo>
                    <a:pt x="453009" y="0"/>
                  </a:lnTo>
                  <a:close/>
                </a:path>
                <a:path w="753745" h="370839">
                  <a:moveTo>
                    <a:pt x="753554" y="131762"/>
                  </a:moveTo>
                  <a:lnTo>
                    <a:pt x="746137" y="86512"/>
                  </a:lnTo>
                  <a:lnTo>
                    <a:pt x="723887" y="47650"/>
                  </a:lnTo>
                  <a:lnTo>
                    <a:pt x="713270" y="37401"/>
                  </a:lnTo>
                  <a:lnTo>
                    <a:pt x="713270" y="131762"/>
                  </a:lnTo>
                  <a:lnTo>
                    <a:pt x="712038" y="148221"/>
                  </a:lnTo>
                  <a:lnTo>
                    <a:pt x="693127" y="190855"/>
                  </a:lnTo>
                  <a:lnTo>
                    <a:pt x="655548" y="213563"/>
                  </a:lnTo>
                  <a:lnTo>
                    <a:pt x="639762" y="215074"/>
                  </a:lnTo>
                  <a:lnTo>
                    <a:pt x="623684" y="213563"/>
                  </a:lnTo>
                  <a:lnTo>
                    <a:pt x="585038" y="190855"/>
                  </a:lnTo>
                  <a:lnTo>
                    <a:pt x="565467" y="148526"/>
                  </a:lnTo>
                  <a:lnTo>
                    <a:pt x="564121" y="131762"/>
                  </a:lnTo>
                  <a:lnTo>
                    <a:pt x="564070" y="131229"/>
                  </a:lnTo>
                  <a:lnTo>
                    <a:pt x="576922" y="82156"/>
                  </a:lnTo>
                  <a:lnTo>
                    <a:pt x="611441" y="52539"/>
                  </a:lnTo>
                  <a:lnTo>
                    <a:pt x="622566" y="49009"/>
                  </a:lnTo>
                  <a:lnTo>
                    <a:pt x="624916" y="48260"/>
                  </a:lnTo>
                  <a:lnTo>
                    <a:pt x="639216" y="46824"/>
                  </a:lnTo>
                  <a:lnTo>
                    <a:pt x="653478" y="48260"/>
                  </a:lnTo>
                  <a:lnTo>
                    <a:pt x="666851" y="52539"/>
                  </a:lnTo>
                  <a:lnTo>
                    <a:pt x="679348" y="59690"/>
                  </a:lnTo>
                  <a:lnTo>
                    <a:pt x="690956" y="69697"/>
                  </a:lnTo>
                  <a:lnTo>
                    <a:pt x="700722" y="82156"/>
                  </a:lnTo>
                  <a:lnTo>
                    <a:pt x="707631" y="96520"/>
                  </a:lnTo>
                  <a:lnTo>
                    <a:pt x="707694" y="96647"/>
                  </a:lnTo>
                  <a:lnTo>
                    <a:pt x="711796" y="112877"/>
                  </a:lnTo>
                  <a:lnTo>
                    <a:pt x="711885" y="113182"/>
                  </a:lnTo>
                  <a:lnTo>
                    <a:pt x="713232" y="131229"/>
                  </a:lnTo>
                  <a:lnTo>
                    <a:pt x="713270" y="131762"/>
                  </a:lnTo>
                  <a:lnTo>
                    <a:pt x="713270" y="37401"/>
                  </a:lnTo>
                  <a:lnTo>
                    <a:pt x="707732" y="32042"/>
                  </a:lnTo>
                  <a:lnTo>
                    <a:pt x="688962" y="20904"/>
                  </a:lnTo>
                  <a:lnTo>
                    <a:pt x="667854" y="14300"/>
                  </a:lnTo>
                  <a:lnTo>
                    <a:pt x="668489" y="14300"/>
                  </a:lnTo>
                  <a:lnTo>
                    <a:pt x="643572" y="11976"/>
                  </a:lnTo>
                  <a:lnTo>
                    <a:pt x="620979" y="14300"/>
                  </a:lnTo>
                  <a:lnTo>
                    <a:pt x="600557" y="21234"/>
                  </a:lnTo>
                  <a:lnTo>
                    <a:pt x="582320" y="32804"/>
                  </a:lnTo>
                  <a:lnTo>
                    <a:pt x="566254" y="49009"/>
                  </a:lnTo>
                  <a:lnTo>
                    <a:pt x="566254" y="17424"/>
                  </a:lnTo>
                  <a:lnTo>
                    <a:pt x="527050" y="17424"/>
                  </a:lnTo>
                  <a:lnTo>
                    <a:pt x="527050" y="370801"/>
                  </a:lnTo>
                  <a:lnTo>
                    <a:pt x="566254" y="370801"/>
                  </a:lnTo>
                  <a:lnTo>
                    <a:pt x="566254" y="211810"/>
                  </a:lnTo>
                  <a:lnTo>
                    <a:pt x="582218" y="228485"/>
                  </a:lnTo>
                  <a:lnTo>
                    <a:pt x="600697" y="240398"/>
                  </a:lnTo>
                  <a:lnTo>
                    <a:pt x="621690" y="247535"/>
                  </a:lnTo>
                  <a:lnTo>
                    <a:pt x="645210" y="249923"/>
                  </a:lnTo>
                  <a:lnTo>
                    <a:pt x="668731" y="247764"/>
                  </a:lnTo>
                  <a:lnTo>
                    <a:pt x="708202" y="230479"/>
                  </a:lnTo>
                  <a:lnTo>
                    <a:pt x="737031" y="197154"/>
                  </a:lnTo>
                  <a:lnTo>
                    <a:pt x="751725" y="155371"/>
                  </a:lnTo>
                  <a:lnTo>
                    <a:pt x="753554" y="131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6" name="object 176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5214050" y="5821581"/>
              <a:ext cx="239584" cy="237940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5513518" y="5827016"/>
              <a:ext cx="174235" cy="225961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5733469" y="5821581"/>
              <a:ext cx="226516" cy="237929"/>
            </a:xfrm>
            <a:prstGeom prst="rect">
              <a:avLst/>
            </a:prstGeom>
          </p:spPr>
        </p:pic>
        <p:sp>
          <p:nvSpPr>
            <p:cNvPr id="179" name="object 179"/>
            <p:cNvSpPr/>
            <p:nvPr/>
          </p:nvSpPr>
          <p:spPr>
            <a:xfrm>
              <a:off x="6034024" y="5809595"/>
              <a:ext cx="453390" cy="259715"/>
            </a:xfrm>
            <a:custGeom>
              <a:avLst/>
              <a:gdLst/>
              <a:ahLst/>
              <a:cxnLst/>
              <a:rect l="l" t="t" r="r" b="b"/>
              <a:pathLst>
                <a:path w="453389" h="259714">
                  <a:moveTo>
                    <a:pt x="185127" y="17322"/>
                  </a:moveTo>
                  <a:lnTo>
                    <a:pt x="145923" y="17322"/>
                  </a:lnTo>
                  <a:lnTo>
                    <a:pt x="145923" y="110032"/>
                  </a:lnTo>
                  <a:lnTo>
                    <a:pt x="39204" y="110032"/>
                  </a:lnTo>
                  <a:lnTo>
                    <a:pt x="39204" y="17322"/>
                  </a:lnTo>
                  <a:lnTo>
                    <a:pt x="0" y="17322"/>
                  </a:lnTo>
                  <a:lnTo>
                    <a:pt x="0" y="110032"/>
                  </a:lnTo>
                  <a:lnTo>
                    <a:pt x="0" y="145592"/>
                  </a:lnTo>
                  <a:lnTo>
                    <a:pt x="0" y="243382"/>
                  </a:lnTo>
                  <a:lnTo>
                    <a:pt x="39204" y="243382"/>
                  </a:lnTo>
                  <a:lnTo>
                    <a:pt x="39204" y="145592"/>
                  </a:lnTo>
                  <a:lnTo>
                    <a:pt x="145923" y="145592"/>
                  </a:lnTo>
                  <a:lnTo>
                    <a:pt x="145923" y="243382"/>
                  </a:lnTo>
                  <a:lnTo>
                    <a:pt x="185127" y="243382"/>
                  </a:lnTo>
                  <a:lnTo>
                    <a:pt x="185127" y="145592"/>
                  </a:lnTo>
                  <a:lnTo>
                    <a:pt x="185127" y="110032"/>
                  </a:lnTo>
                  <a:lnTo>
                    <a:pt x="185127" y="17322"/>
                  </a:lnTo>
                  <a:close/>
                </a:path>
                <a:path w="453389" h="259714">
                  <a:moveTo>
                    <a:pt x="453009" y="0"/>
                  </a:moveTo>
                  <a:lnTo>
                    <a:pt x="298373" y="166611"/>
                  </a:lnTo>
                  <a:lnTo>
                    <a:pt x="298373" y="17424"/>
                  </a:lnTo>
                  <a:lnTo>
                    <a:pt x="259168" y="17424"/>
                  </a:lnTo>
                  <a:lnTo>
                    <a:pt x="259168" y="259181"/>
                  </a:lnTo>
                  <a:lnTo>
                    <a:pt x="413804" y="92570"/>
                  </a:lnTo>
                  <a:lnTo>
                    <a:pt x="413804" y="243382"/>
                  </a:lnTo>
                  <a:lnTo>
                    <a:pt x="453009" y="243382"/>
                  </a:lnTo>
                  <a:lnTo>
                    <a:pt x="45300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" name="object 180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6546921" y="5821581"/>
              <a:ext cx="216160" cy="237929"/>
            </a:xfrm>
            <a:prstGeom prst="rect">
              <a:avLst/>
            </a:prstGeom>
          </p:spPr>
        </p:pic>
        <p:sp>
          <p:nvSpPr>
            <p:cNvPr id="181" name="object 181"/>
            <p:cNvSpPr/>
            <p:nvPr/>
          </p:nvSpPr>
          <p:spPr>
            <a:xfrm>
              <a:off x="6799018" y="5999618"/>
              <a:ext cx="80645" cy="136525"/>
            </a:xfrm>
            <a:custGeom>
              <a:avLst/>
              <a:gdLst/>
              <a:ahLst/>
              <a:cxnLst/>
              <a:rect l="l" t="t" r="r" b="b"/>
              <a:pathLst>
                <a:path w="80645" h="136525">
                  <a:moveTo>
                    <a:pt x="44647" y="0"/>
                  </a:moveTo>
                  <a:lnTo>
                    <a:pt x="0" y="125776"/>
                  </a:lnTo>
                  <a:lnTo>
                    <a:pt x="25590" y="136121"/>
                  </a:lnTo>
                  <a:lnTo>
                    <a:pt x="80583" y="13067"/>
                  </a:lnTo>
                  <a:lnTo>
                    <a:pt x="446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2" name="object 182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429956" y="6474954"/>
              <a:ext cx="192748" cy="237940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668441" y="6474954"/>
              <a:ext cx="239584" cy="237940"/>
            </a:xfrm>
            <a:prstGeom prst="rect">
              <a:avLst/>
            </a:prstGeom>
          </p:spPr>
        </p:pic>
        <p:sp>
          <p:nvSpPr>
            <p:cNvPr id="184" name="object 184"/>
            <p:cNvSpPr/>
            <p:nvPr/>
          </p:nvSpPr>
          <p:spPr>
            <a:xfrm>
              <a:off x="1967890" y="6462972"/>
              <a:ext cx="452120" cy="303530"/>
            </a:xfrm>
            <a:custGeom>
              <a:avLst/>
              <a:gdLst/>
              <a:ahLst/>
              <a:cxnLst/>
              <a:rect l="l" t="t" r="r" b="b"/>
              <a:pathLst>
                <a:path w="452119" h="303529">
                  <a:moveTo>
                    <a:pt x="216712" y="207835"/>
                  </a:moveTo>
                  <a:lnTo>
                    <a:pt x="179679" y="207835"/>
                  </a:lnTo>
                  <a:lnTo>
                    <a:pt x="179679" y="17335"/>
                  </a:lnTo>
                  <a:lnTo>
                    <a:pt x="140474" y="17335"/>
                  </a:lnTo>
                  <a:lnTo>
                    <a:pt x="140474" y="207835"/>
                  </a:lnTo>
                  <a:lnTo>
                    <a:pt x="39204" y="207835"/>
                  </a:lnTo>
                  <a:lnTo>
                    <a:pt x="39204" y="17335"/>
                  </a:lnTo>
                  <a:lnTo>
                    <a:pt x="0" y="17335"/>
                  </a:lnTo>
                  <a:lnTo>
                    <a:pt x="0" y="207835"/>
                  </a:lnTo>
                  <a:lnTo>
                    <a:pt x="0" y="243395"/>
                  </a:lnTo>
                  <a:lnTo>
                    <a:pt x="180771" y="243395"/>
                  </a:lnTo>
                  <a:lnTo>
                    <a:pt x="180771" y="303085"/>
                  </a:lnTo>
                  <a:lnTo>
                    <a:pt x="216712" y="303085"/>
                  </a:lnTo>
                  <a:lnTo>
                    <a:pt x="216712" y="243395"/>
                  </a:lnTo>
                  <a:lnTo>
                    <a:pt x="216712" y="207835"/>
                  </a:lnTo>
                  <a:close/>
                </a:path>
                <a:path w="452119" h="303529">
                  <a:moveTo>
                    <a:pt x="451929" y="0"/>
                  </a:moveTo>
                  <a:lnTo>
                    <a:pt x="297294" y="166611"/>
                  </a:lnTo>
                  <a:lnTo>
                    <a:pt x="297294" y="17424"/>
                  </a:lnTo>
                  <a:lnTo>
                    <a:pt x="258089" y="17424"/>
                  </a:lnTo>
                  <a:lnTo>
                    <a:pt x="258089" y="259168"/>
                  </a:lnTo>
                  <a:lnTo>
                    <a:pt x="412724" y="92557"/>
                  </a:lnTo>
                  <a:lnTo>
                    <a:pt x="412724" y="243382"/>
                  </a:lnTo>
                  <a:lnTo>
                    <a:pt x="451929" y="243382"/>
                  </a:lnTo>
                  <a:lnTo>
                    <a:pt x="4519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5" name="object 185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2479694" y="6474954"/>
              <a:ext cx="226516" cy="237929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47591" y="6480388"/>
              <a:ext cx="203637" cy="227050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3025269" y="6480388"/>
              <a:ext cx="165513" cy="225961"/>
            </a:xfrm>
            <a:prstGeom prst="rect">
              <a:avLst/>
            </a:prstGeom>
          </p:spPr>
        </p:pic>
        <p:sp>
          <p:nvSpPr>
            <p:cNvPr id="188" name="object 188"/>
            <p:cNvSpPr/>
            <p:nvPr/>
          </p:nvSpPr>
          <p:spPr>
            <a:xfrm>
              <a:off x="3243059" y="6480307"/>
              <a:ext cx="185420" cy="226060"/>
            </a:xfrm>
            <a:custGeom>
              <a:avLst/>
              <a:gdLst/>
              <a:ahLst/>
              <a:cxnLst/>
              <a:rect l="l" t="t" r="r" b="b"/>
              <a:pathLst>
                <a:path w="185420" h="226059">
                  <a:moveTo>
                    <a:pt x="185127" y="0"/>
                  </a:moveTo>
                  <a:lnTo>
                    <a:pt x="145923" y="0"/>
                  </a:lnTo>
                  <a:lnTo>
                    <a:pt x="145923" y="92710"/>
                  </a:lnTo>
                  <a:lnTo>
                    <a:pt x="39204" y="9271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92710"/>
                  </a:lnTo>
                  <a:lnTo>
                    <a:pt x="0" y="12827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128270"/>
                  </a:lnTo>
                  <a:lnTo>
                    <a:pt x="145923" y="128270"/>
                  </a:lnTo>
                  <a:lnTo>
                    <a:pt x="145923" y="226060"/>
                  </a:lnTo>
                  <a:lnTo>
                    <a:pt x="185127" y="226060"/>
                  </a:lnTo>
                  <a:lnTo>
                    <a:pt x="185127" y="128270"/>
                  </a:lnTo>
                  <a:lnTo>
                    <a:pt x="185127" y="92710"/>
                  </a:lnTo>
                  <a:lnTo>
                    <a:pt x="1851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9" name="object 189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3502239" y="6480388"/>
              <a:ext cx="231951" cy="225972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3794073" y="6474954"/>
              <a:ext cx="216160" cy="237929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4196982" y="6480388"/>
              <a:ext cx="190570" cy="225961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4412588" y="6474954"/>
              <a:ext cx="226516" cy="237929"/>
            </a:xfrm>
            <a:prstGeom prst="rect">
              <a:avLst/>
            </a:prstGeom>
          </p:spPr>
        </p:pic>
        <p:sp>
          <p:nvSpPr>
            <p:cNvPr id="193" name="object 193"/>
            <p:cNvSpPr/>
            <p:nvPr/>
          </p:nvSpPr>
          <p:spPr>
            <a:xfrm>
              <a:off x="4686998" y="6462985"/>
              <a:ext cx="523875" cy="259715"/>
            </a:xfrm>
            <a:custGeom>
              <a:avLst/>
              <a:gdLst/>
              <a:ahLst/>
              <a:cxnLst/>
              <a:rect l="l" t="t" r="r" b="b"/>
              <a:pathLst>
                <a:path w="523875" h="259715">
                  <a:moveTo>
                    <a:pt x="294030" y="243382"/>
                  </a:moveTo>
                  <a:lnTo>
                    <a:pt x="239572" y="0"/>
                  </a:lnTo>
                  <a:lnTo>
                    <a:pt x="148107" y="184035"/>
                  </a:lnTo>
                  <a:lnTo>
                    <a:pt x="54457" y="0"/>
                  </a:lnTo>
                  <a:lnTo>
                    <a:pt x="0" y="243382"/>
                  </a:lnTo>
                  <a:lnTo>
                    <a:pt x="40297" y="243382"/>
                  </a:lnTo>
                  <a:lnTo>
                    <a:pt x="69151" y="103454"/>
                  </a:lnTo>
                  <a:lnTo>
                    <a:pt x="147015" y="259168"/>
                  </a:lnTo>
                  <a:lnTo>
                    <a:pt x="223786" y="103454"/>
                  </a:lnTo>
                  <a:lnTo>
                    <a:pt x="253733" y="243382"/>
                  </a:lnTo>
                  <a:lnTo>
                    <a:pt x="294030" y="243382"/>
                  </a:lnTo>
                  <a:close/>
                </a:path>
                <a:path w="523875" h="259715">
                  <a:moveTo>
                    <a:pt x="523786" y="17411"/>
                  </a:moveTo>
                  <a:lnTo>
                    <a:pt x="341934" y="17411"/>
                  </a:lnTo>
                  <a:lnTo>
                    <a:pt x="341934" y="52971"/>
                  </a:lnTo>
                  <a:lnTo>
                    <a:pt x="341934" y="243471"/>
                  </a:lnTo>
                  <a:lnTo>
                    <a:pt x="381139" y="243471"/>
                  </a:lnTo>
                  <a:lnTo>
                    <a:pt x="381139" y="52971"/>
                  </a:lnTo>
                  <a:lnTo>
                    <a:pt x="484581" y="52971"/>
                  </a:lnTo>
                  <a:lnTo>
                    <a:pt x="484581" y="243471"/>
                  </a:lnTo>
                  <a:lnTo>
                    <a:pt x="523786" y="243471"/>
                  </a:lnTo>
                  <a:lnTo>
                    <a:pt x="523786" y="52971"/>
                  </a:lnTo>
                  <a:lnTo>
                    <a:pt x="523786" y="174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4" name="object 194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5270677" y="6474954"/>
              <a:ext cx="226516" cy="237929"/>
            </a:xfrm>
            <a:prstGeom prst="rect">
              <a:avLst/>
            </a:prstGeom>
          </p:spPr>
        </p:pic>
        <p:sp>
          <p:nvSpPr>
            <p:cNvPr id="195" name="object 195"/>
            <p:cNvSpPr/>
            <p:nvPr/>
          </p:nvSpPr>
          <p:spPr>
            <a:xfrm>
              <a:off x="994918" y="6462972"/>
              <a:ext cx="5423535" cy="2097405"/>
            </a:xfrm>
            <a:custGeom>
              <a:avLst/>
              <a:gdLst/>
              <a:ahLst/>
              <a:cxnLst/>
              <a:rect l="l" t="t" r="r" b="b"/>
              <a:pathLst>
                <a:path w="5423535" h="2097404">
                  <a:moveTo>
                    <a:pt x="296748" y="1910270"/>
                  </a:moveTo>
                  <a:lnTo>
                    <a:pt x="293700" y="1870735"/>
                  </a:lnTo>
                  <a:lnTo>
                    <a:pt x="269328" y="1802815"/>
                  </a:lnTo>
                  <a:lnTo>
                    <a:pt x="221615" y="1751190"/>
                  </a:lnTo>
                  <a:lnTo>
                    <a:pt x="156679" y="1724647"/>
                  </a:lnTo>
                  <a:lnTo>
                    <a:pt x="118148" y="1721332"/>
                  </a:lnTo>
                  <a:lnTo>
                    <a:pt x="86055" y="1723580"/>
                  </a:lnTo>
                  <a:lnTo>
                    <a:pt x="55664" y="1730311"/>
                  </a:lnTo>
                  <a:lnTo>
                    <a:pt x="26974" y="1741538"/>
                  </a:lnTo>
                  <a:lnTo>
                    <a:pt x="0" y="1757260"/>
                  </a:lnTo>
                  <a:lnTo>
                    <a:pt x="0" y="1807362"/>
                  </a:lnTo>
                  <a:lnTo>
                    <a:pt x="10312" y="1797964"/>
                  </a:lnTo>
                  <a:lnTo>
                    <a:pt x="21640" y="1789391"/>
                  </a:lnTo>
                  <a:lnTo>
                    <a:pt x="65024" y="1768017"/>
                  </a:lnTo>
                  <a:lnTo>
                    <a:pt x="120865" y="1759445"/>
                  </a:lnTo>
                  <a:lnTo>
                    <a:pt x="147231" y="1761680"/>
                  </a:lnTo>
                  <a:lnTo>
                    <a:pt x="193103" y="1779511"/>
                  </a:lnTo>
                  <a:lnTo>
                    <a:pt x="228968" y="1814017"/>
                  </a:lnTo>
                  <a:lnTo>
                    <a:pt x="249516" y="1858251"/>
                  </a:lnTo>
                  <a:lnTo>
                    <a:pt x="253720" y="1883587"/>
                  </a:lnTo>
                  <a:lnTo>
                    <a:pt x="43548" y="1883587"/>
                  </a:lnTo>
                  <a:lnTo>
                    <a:pt x="43548" y="1921700"/>
                  </a:lnTo>
                  <a:lnTo>
                    <a:pt x="255371" y="1921700"/>
                  </a:lnTo>
                  <a:lnTo>
                    <a:pt x="253085" y="1950326"/>
                  </a:lnTo>
                  <a:lnTo>
                    <a:pt x="233210" y="1999602"/>
                  </a:lnTo>
                  <a:lnTo>
                    <a:pt x="194551" y="2037168"/>
                  </a:lnTo>
                  <a:lnTo>
                    <a:pt x="146900" y="2056485"/>
                  </a:lnTo>
                  <a:lnTo>
                    <a:pt x="120319" y="2058898"/>
                  </a:lnTo>
                  <a:lnTo>
                    <a:pt x="100114" y="2057781"/>
                  </a:lnTo>
                  <a:lnTo>
                    <a:pt x="60909" y="2048802"/>
                  </a:lnTo>
                  <a:lnTo>
                    <a:pt x="18643" y="2027339"/>
                  </a:lnTo>
                  <a:lnTo>
                    <a:pt x="0" y="2011540"/>
                  </a:lnTo>
                  <a:lnTo>
                    <a:pt x="0" y="2061629"/>
                  </a:lnTo>
                  <a:lnTo>
                    <a:pt x="28130" y="2077123"/>
                  </a:lnTo>
                  <a:lnTo>
                    <a:pt x="57569" y="2088184"/>
                  </a:lnTo>
                  <a:lnTo>
                    <a:pt x="88303" y="2094814"/>
                  </a:lnTo>
                  <a:lnTo>
                    <a:pt x="120319" y="2097024"/>
                  </a:lnTo>
                  <a:lnTo>
                    <a:pt x="158572" y="2093722"/>
                  </a:lnTo>
                  <a:lnTo>
                    <a:pt x="222834" y="2067318"/>
                  </a:lnTo>
                  <a:lnTo>
                    <a:pt x="269786" y="2016036"/>
                  </a:lnTo>
                  <a:lnTo>
                    <a:pt x="293751" y="1949069"/>
                  </a:lnTo>
                  <a:lnTo>
                    <a:pt x="296748" y="1910270"/>
                  </a:lnTo>
                  <a:close/>
                </a:path>
                <a:path w="5423535" h="2097404">
                  <a:moveTo>
                    <a:pt x="509079" y="1864906"/>
                  </a:moveTo>
                  <a:lnTo>
                    <a:pt x="328307" y="1864906"/>
                  </a:lnTo>
                  <a:lnTo>
                    <a:pt x="328307" y="1900466"/>
                  </a:lnTo>
                  <a:lnTo>
                    <a:pt x="399097" y="1900466"/>
                  </a:lnTo>
                  <a:lnTo>
                    <a:pt x="399097" y="2090966"/>
                  </a:lnTo>
                  <a:lnTo>
                    <a:pt x="438302" y="2090966"/>
                  </a:lnTo>
                  <a:lnTo>
                    <a:pt x="438302" y="1900466"/>
                  </a:lnTo>
                  <a:lnTo>
                    <a:pt x="509079" y="1900466"/>
                  </a:lnTo>
                  <a:lnTo>
                    <a:pt x="509079" y="1864906"/>
                  </a:lnTo>
                  <a:close/>
                </a:path>
                <a:path w="5423535" h="2097404">
                  <a:moveTo>
                    <a:pt x="4761433" y="17335"/>
                  </a:moveTo>
                  <a:lnTo>
                    <a:pt x="4722228" y="17335"/>
                  </a:lnTo>
                  <a:lnTo>
                    <a:pt x="4722228" y="110045"/>
                  </a:lnTo>
                  <a:lnTo>
                    <a:pt x="4615510" y="110045"/>
                  </a:lnTo>
                  <a:lnTo>
                    <a:pt x="4615510" y="17335"/>
                  </a:lnTo>
                  <a:lnTo>
                    <a:pt x="4576305" y="17335"/>
                  </a:lnTo>
                  <a:lnTo>
                    <a:pt x="4576305" y="110045"/>
                  </a:lnTo>
                  <a:lnTo>
                    <a:pt x="4576305" y="145605"/>
                  </a:lnTo>
                  <a:lnTo>
                    <a:pt x="4576305" y="243395"/>
                  </a:lnTo>
                  <a:lnTo>
                    <a:pt x="4615510" y="243395"/>
                  </a:lnTo>
                  <a:lnTo>
                    <a:pt x="4615510" y="145605"/>
                  </a:lnTo>
                  <a:lnTo>
                    <a:pt x="4722228" y="145605"/>
                  </a:lnTo>
                  <a:lnTo>
                    <a:pt x="4722228" y="243395"/>
                  </a:lnTo>
                  <a:lnTo>
                    <a:pt x="4761433" y="243395"/>
                  </a:lnTo>
                  <a:lnTo>
                    <a:pt x="4761433" y="145605"/>
                  </a:lnTo>
                  <a:lnTo>
                    <a:pt x="4761433" y="110045"/>
                  </a:lnTo>
                  <a:lnTo>
                    <a:pt x="4761433" y="17335"/>
                  </a:lnTo>
                  <a:close/>
                </a:path>
                <a:path w="5423535" h="2097404">
                  <a:moveTo>
                    <a:pt x="5029327" y="0"/>
                  </a:moveTo>
                  <a:lnTo>
                    <a:pt x="4874692" y="166611"/>
                  </a:lnTo>
                  <a:lnTo>
                    <a:pt x="4874692" y="17424"/>
                  </a:lnTo>
                  <a:lnTo>
                    <a:pt x="4835487" y="17424"/>
                  </a:lnTo>
                  <a:lnTo>
                    <a:pt x="4835487" y="259168"/>
                  </a:lnTo>
                  <a:lnTo>
                    <a:pt x="4990122" y="92557"/>
                  </a:lnTo>
                  <a:lnTo>
                    <a:pt x="4990122" y="243382"/>
                  </a:lnTo>
                  <a:lnTo>
                    <a:pt x="5029327" y="243382"/>
                  </a:lnTo>
                  <a:lnTo>
                    <a:pt x="5029327" y="0"/>
                  </a:lnTo>
                  <a:close/>
                </a:path>
                <a:path w="5423535" h="2097404">
                  <a:moveTo>
                    <a:pt x="5297195" y="0"/>
                  </a:moveTo>
                  <a:lnTo>
                    <a:pt x="5142560" y="166611"/>
                  </a:lnTo>
                  <a:lnTo>
                    <a:pt x="5142560" y="17424"/>
                  </a:lnTo>
                  <a:lnTo>
                    <a:pt x="5103355" y="17424"/>
                  </a:lnTo>
                  <a:lnTo>
                    <a:pt x="5103355" y="259168"/>
                  </a:lnTo>
                  <a:lnTo>
                    <a:pt x="5257990" y="92557"/>
                  </a:lnTo>
                  <a:lnTo>
                    <a:pt x="5257990" y="243382"/>
                  </a:lnTo>
                  <a:lnTo>
                    <a:pt x="5297195" y="243382"/>
                  </a:lnTo>
                  <a:lnTo>
                    <a:pt x="5297195" y="0"/>
                  </a:lnTo>
                  <a:close/>
                </a:path>
                <a:path w="5423535" h="2097404">
                  <a:moveTo>
                    <a:pt x="5423522" y="214350"/>
                  </a:moveTo>
                  <a:lnTo>
                    <a:pt x="5420792" y="208000"/>
                  </a:lnTo>
                  <a:lnTo>
                    <a:pt x="5409895" y="197116"/>
                  </a:lnTo>
                  <a:lnTo>
                    <a:pt x="5403545" y="194386"/>
                  </a:lnTo>
                  <a:lnTo>
                    <a:pt x="5389029" y="194386"/>
                  </a:lnTo>
                  <a:lnTo>
                    <a:pt x="5382679" y="197116"/>
                  </a:lnTo>
                  <a:lnTo>
                    <a:pt x="5371782" y="208000"/>
                  </a:lnTo>
                  <a:lnTo>
                    <a:pt x="5369064" y="214350"/>
                  </a:lnTo>
                  <a:lnTo>
                    <a:pt x="5369064" y="228879"/>
                  </a:lnTo>
                  <a:lnTo>
                    <a:pt x="5371782" y="235216"/>
                  </a:lnTo>
                  <a:lnTo>
                    <a:pt x="5377243" y="240677"/>
                  </a:lnTo>
                  <a:lnTo>
                    <a:pt x="5382679" y="246113"/>
                  </a:lnTo>
                  <a:lnTo>
                    <a:pt x="5389029" y="248831"/>
                  </a:lnTo>
                  <a:lnTo>
                    <a:pt x="5403545" y="248831"/>
                  </a:lnTo>
                  <a:lnTo>
                    <a:pt x="5409895" y="246113"/>
                  </a:lnTo>
                  <a:lnTo>
                    <a:pt x="5420792" y="235216"/>
                  </a:lnTo>
                  <a:lnTo>
                    <a:pt x="5423522" y="228879"/>
                  </a:lnTo>
                  <a:lnTo>
                    <a:pt x="5423522" y="2143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6" name="object 196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1531230" y="8322040"/>
              <a:ext cx="239584" cy="23795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943385" y="8322040"/>
              <a:ext cx="192748" cy="237950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2181860" y="8322040"/>
              <a:ext cx="226516" cy="237940"/>
            </a:xfrm>
            <a:prstGeom prst="rect">
              <a:avLst/>
            </a:prstGeom>
          </p:spPr>
        </p:pic>
        <p:sp>
          <p:nvSpPr>
            <p:cNvPr id="199" name="object 199"/>
            <p:cNvSpPr/>
            <p:nvPr/>
          </p:nvSpPr>
          <p:spPr>
            <a:xfrm>
              <a:off x="2456281" y="8310071"/>
              <a:ext cx="294640" cy="259715"/>
            </a:xfrm>
            <a:custGeom>
              <a:avLst/>
              <a:gdLst/>
              <a:ahLst/>
              <a:cxnLst/>
              <a:rect l="l" t="t" r="r" b="b"/>
              <a:pathLst>
                <a:path w="294639" h="259715">
                  <a:moveTo>
                    <a:pt x="239573" y="0"/>
                  </a:moveTo>
                  <a:lnTo>
                    <a:pt x="148100" y="184036"/>
                  </a:lnTo>
                  <a:lnTo>
                    <a:pt x="54448" y="0"/>
                  </a:lnTo>
                  <a:lnTo>
                    <a:pt x="0" y="243385"/>
                  </a:lnTo>
                  <a:lnTo>
                    <a:pt x="40291" y="243385"/>
                  </a:lnTo>
                  <a:lnTo>
                    <a:pt x="69149" y="103452"/>
                  </a:lnTo>
                  <a:lnTo>
                    <a:pt x="147011" y="259175"/>
                  </a:lnTo>
                  <a:lnTo>
                    <a:pt x="223783" y="103452"/>
                  </a:lnTo>
                  <a:lnTo>
                    <a:pt x="253730" y="243385"/>
                  </a:lnTo>
                  <a:lnTo>
                    <a:pt x="294022" y="243385"/>
                  </a:lnTo>
                  <a:lnTo>
                    <a:pt x="239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0" name="object 200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2784051" y="8322040"/>
              <a:ext cx="239584" cy="237950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3210369" y="8327497"/>
              <a:ext cx="182245" cy="226060"/>
            </a:xfrm>
            <a:custGeom>
              <a:avLst/>
              <a:gdLst/>
              <a:ahLst/>
              <a:cxnLst/>
              <a:rect l="l" t="t" r="r" b="b"/>
              <a:pathLst>
                <a:path w="182245" h="226059">
                  <a:moveTo>
                    <a:pt x="181851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0" y="226060"/>
                  </a:lnTo>
                  <a:lnTo>
                    <a:pt x="39204" y="226060"/>
                  </a:lnTo>
                  <a:lnTo>
                    <a:pt x="39204" y="35560"/>
                  </a:lnTo>
                  <a:lnTo>
                    <a:pt x="142659" y="35560"/>
                  </a:lnTo>
                  <a:lnTo>
                    <a:pt x="142659" y="226060"/>
                  </a:lnTo>
                  <a:lnTo>
                    <a:pt x="181851" y="226060"/>
                  </a:lnTo>
                  <a:lnTo>
                    <a:pt x="181851" y="35560"/>
                  </a:lnTo>
                  <a:lnTo>
                    <a:pt x="1818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2" name="object 202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3452114" y="8322040"/>
              <a:ext cx="239584" cy="237950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3864269" y="8322040"/>
              <a:ext cx="192748" cy="237950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4102754" y="8322050"/>
              <a:ext cx="216160" cy="237940"/>
            </a:xfrm>
            <a:prstGeom prst="rect">
              <a:avLst/>
            </a:prstGeom>
          </p:spPr>
        </p:pic>
        <p:sp>
          <p:nvSpPr>
            <p:cNvPr id="205" name="object 205"/>
            <p:cNvSpPr/>
            <p:nvPr/>
          </p:nvSpPr>
          <p:spPr>
            <a:xfrm>
              <a:off x="4364641" y="8172316"/>
              <a:ext cx="240029" cy="387985"/>
            </a:xfrm>
            <a:custGeom>
              <a:avLst/>
              <a:gdLst/>
              <a:ahLst/>
              <a:cxnLst/>
              <a:rect l="l" t="t" r="r" b="b"/>
              <a:pathLst>
                <a:path w="240029" h="387984">
                  <a:moveTo>
                    <a:pt x="231951" y="0"/>
                  </a:moveTo>
                  <a:lnTo>
                    <a:pt x="188392" y="0"/>
                  </a:lnTo>
                  <a:lnTo>
                    <a:pt x="185847" y="6889"/>
                  </a:lnTo>
                  <a:lnTo>
                    <a:pt x="181313" y="12617"/>
                  </a:lnTo>
                  <a:lnTo>
                    <a:pt x="141744" y="29224"/>
                  </a:lnTo>
                  <a:lnTo>
                    <a:pt x="126048" y="32585"/>
                  </a:lnTo>
                  <a:lnTo>
                    <a:pt x="122048" y="33485"/>
                  </a:lnTo>
                  <a:lnTo>
                    <a:pt x="118059" y="34564"/>
                  </a:lnTo>
                  <a:lnTo>
                    <a:pt x="114425" y="35485"/>
                  </a:lnTo>
                  <a:lnTo>
                    <a:pt x="103913" y="38019"/>
                  </a:lnTo>
                  <a:lnTo>
                    <a:pt x="99818" y="39286"/>
                  </a:lnTo>
                  <a:lnTo>
                    <a:pt x="94007" y="41831"/>
                  </a:lnTo>
                  <a:lnTo>
                    <a:pt x="90468" y="43276"/>
                  </a:lnTo>
                  <a:lnTo>
                    <a:pt x="82123" y="46553"/>
                  </a:lnTo>
                  <a:lnTo>
                    <a:pt x="78217" y="48365"/>
                  </a:lnTo>
                  <a:lnTo>
                    <a:pt x="36143" y="84794"/>
                  </a:lnTo>
                  <a:lnTo>
                    <a:pt x="16064" y="125226"/>
                  </a:lnTo>
                  <a:lnTo>
                    <a:pt x="4016" y="177909"/>
                  </a:lnTo>
                  <a:lnTo>
                    <a:pt x="0" y="242840"/>
                  </a:lnTo>
                  <a:lnTo>
                    <a:pt x="2383" y="280751"/>
                  </a:lnTo>
                  <a:lnTo>
                    <a:pt x="21442" y="339013"/>
                  </a:lnTo>
                  <a:lnTo>
                    <a:pt x="54413" y="371749"/>
                  </a:lnTo>
                  <a:lnTo>
                    <a:pt x="93344" y="385904"/>
                  </a:lnTo>
                  <a:lnTo>
                    <a:pt x="115975" y="387674"/>
                  </a:lnTo>
                  <a:lnTo>
                    <a:pt x="142177" y="385563"/>
                  </a:lnTo>
                  <a:lnTo>
                    <a:pt x="165794" y="379231"/>
                  </a:lnTo>
                  <a:lnTo>
                    <a:pt x="186826" y="368679"/>
                  </a:lnTo>
                  <a:lnTo>
                    <a:pt x="205271" y="353905"/>
                  </a:lnTo>
                  <a:lnTo>
                    <a:pt x="206172" y="352826"/>
                  </a:lnTo>
                  <a:lnTo>
                    <a:pt x="119786" y="352826"/>
                  </a:lnTo>
                  <a:lnTo>
                    <a:pt x="104029" y="351432"/>
                  </a:lnTo>
                  <a:lnTo>
                    <a:pt x="63704" y="330503"/>
                  </a:lnTo>
                  <a:lnTo>
                    <a:pt x="41754" y="287523"/>
                  </a:lnTo>
                  <a:lnTo>
                    <a:pt x="40291" y="268976"/>
                  </a:lnTo>
                  <a:lnTo>
                    <a:pt x="41738" y="250412"/>
                  </a:lnTo>
                  <a:lnTo>
                    <a:pt x="63432" y="207166"/>
                  </a:lnTo>
                  <a:lnTo>
                    <a:pt x="87395" y="191114"/>
                  </a:lnTo>
                  <a:lnTo>
                    <a:pt x="38658" y="191114"/>
                  </a:lnTo>
                  <a:lnTo>
                    <a:pt x="46874" y="145737"/>
                  </a:lnTo>
                  <a:lnTo>
                    <a:pt x="67312" y="106513"/>
                  </a:lnTo>
                  <a:lnTo>
                    <a:pt x="103808" y="76961"/>
                  </a:lnTo>
                  <a:lnTo>
                    <a:pt x="156079" y="61882"/>
                  </a:lnTo>
                  <a:lnTo>
                    <a:pt x="157900" y="61516"/>
                  </a:lnTo>
                  <a:lnTo>
                    <a:pt x="165544" y="59547"/>
                  </a:lnTo>
                  <a:lnTo>
                    <a:pt x="204486" y="40406"/>
                  </a:lnTo>
                  <a:lnTo>
                    <a:pt x="228424" y="9677"/>
                  </a:lnTo>
                  <a:lnTo>
                    <a:pt x="231951" y="0"/>
                  </a:lnTo>
                  <a:close/>
                </a:path>
                <a:path w="240029" h="387984">
                  <a:moveTo>
                    <a:pt x="206526" y="184570"/>
                  </a:moveTo>
                  <a:lnTo>
                    <a:pt x="119786" y="184570"/>
                  </a:lnTo>
                  <a:lnTo>
                    <a:pt x="135975" y="185985"/>
                  </a:lnTo>
                  <a:lnTo>
                    <a:pt x="135826" y="185985"/>
                  </a:lnTo>
                  <a:lnTo>
                    <a:pt x="176141" y="206904"/>
                  </a:lnTo>
                  <a:lnTo>
                    <a:pt x="197836" y="250190"/>
                  </a:lnTo>
                  <a:lnTo>
                    <a:pt x="199281" y="268976"/>
                  </a:lnTo>
                  <a:lnTo>
                    <a:pt x="197817" y="287523"/>
                  </a:lnTo>
                  <a:lnTo>
                    <a:pt x="175879" y="330503"/>
                  </a:lnTo>
                  <a:lnTo>
                    <a:pt x="135542" y="351432"/>
                  </a:lnTo>
                  <a:lnTo>
                    <a:pt x="119786" y="352826"/>
                  </a:lnTo>
                  <a:lnTo>
                    <a:pt x="206172" y="352826"/>
                  </a:lnTo>
                  <a:lnTo>
                    <a:pt x="220280" y="335945"/>
                  </a:lnTo>
                  <a:lnTo>
                    <a:pt x="231003" y="315803"/>
                  </a:lnTo>
                  <a:lnTo>
                    <a:pt x="237438" y="293479"/>
                  </a:lnTo>
                  <a:lnTo>
                    <a:pt x="239584" y="268976"/>
                  </a:lnTo>
                  <a:lnTo>
                    <a:pt x="237489" y="244673"/>
                  </a:lnTo>
                  <a:lnTo>
                    <a:pt x="231207" y="222417"/>
                  </a:lnTo>
                  <a:lnTo>
                    <a:pt x="220739" y="202202"/>
                  </a:lnTo>
                  <a:lnTo>
                    <a:pt x="206526" y="184570"/>
                  </a:lnTo>
                  <a:close/>
                </a:path>
                <a:path w="240029" h="387984">
                  <a:moveTo>
                    <a:pt x="121964" y="149723"/>
                  </a:moveTo>
                  <a:lnTo>
                    <a:pt x="95181" y="152310"/>
                  </a:lnTo>
                  <a:lnTo>
                    <a:pt x="72552" y="160072"/>
                  </a:lnTo>
                  <a:lnTo>
                    <a:pt x="54078" y="173007"/>
                  </a:lnTo>
                  <a:lnTo>
                    <a:pt x="39757" y="191114"/>
                  </a:lnTo>
                  <a:lnTo>
                    <a:pt x="87395" y="191114"/>
                  </a:lnTo>
                  <a:lnTo>
                    <a:pt x="89088" y="190225"/>
                  </a:lnTo>
                  <a:lnTo>
                    <a:pt x="103807" y="185985"/>
                  </a:lnTo>
                  <a:lnTo>
                    <a:pt x="119786" y="184570"/>
                  </a:lnTo>
                  <a:lnTo>
                    <a:pt x="206526" y="184570"/>
                  </a:lnTo>
                  <a:lnTo>
                    <a:pt x="206087" y="184025"/>
                  </a:lnTo>
                  <a:lnTo>
                    <a:pt x="188277" y="169022"/>
                  </a:lnTo>
                  <a:lnTo>
                    <a:pt x="168318" y="158302"/>
                  </a:lnTo>
                  <a:lnTo>
                    <a:pt x="146212" y="151868"/>
                  </a:lnTo>
                  <a:lnTo>
                    <a:pt x="121964" y="1497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6" name="object 206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4649942" y="8322050"/>
              <a:ext cx="216160" cy="237940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5020182" y="8327494"/>
              <a:ext cx="238484" cy="225961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5285891" y="8322040"/>
              <a:ext cx="239584" cy="237950"/>
            </a:xfrm>
            <a:prstGeom prst="rect">
              <a:avLst/>
            </a:prstGeom>
          </p:spPr>
        </p:pic>
        <p:sp>
          <p:nvSpPr>
            <p:cNvPr id="209" name="object 209"/>
            <p:cNvSpPr/>
            <p:nvPr/>
          </p:nvSpPr>
          <p:spPr>
            <a:xfrm>
              <a:off x="5585348" y="8322050"/>
              <a:ext cx="226695" cy="359410"/>
            </a:xfrm>
            <a:custGeom>
              <a:avLst/>
              <a:gdLst/>
              <a:ahLst/>
              <a:cxnLst/>
              <a:rect l="l" t="t" r="r" b="b"/>
              <a:pathLst>
                <a:path w="226695" h="359409">
                  <a:moveTo>
                    <a:pt x="39202" y="5444"/>
                  </a:moveTo>
                  <a:lnTo>
                    <a:pt x="0" y="5444"/>
                  </a:lnTo>
                  <a:lnTo>
                    <a:pt x="0" y="358816"/>
                  </a:lnTo>
                  <a:lnTo>
                    <a:pt x="39202" y="358816"/>
                  </a:lnTo>
                  <a:lnTo>
                    <a:pt x="39202" y="199826"/>
                  </a:lnTo>
                  <a:lnTo>
                    <a:pt x="91040" y="199826"/>
                  </a:lnTo>
                  <a:lnTo>
                    <a:pt x="57987" y="178863"/>
                  </a:lnTo>
                  <a:lnTo>
                    <a:pt x="38412" y="136555"/>
                  </a:lnTo>
                  <a:lnTo>
                    <a:pt x="38334" y="136246"/>
                  </a:lnTo>
                  <a:lnTo>
                    <a:pt x="37066" y="119786"/>
                  </a:lnTo>
                  <a:lnTo>
                    <a:pt x="37025" y="119242"/>
                  </a:lnTo>
                  <a:lnTo>
                    <a:pt x="38430" y="101210"/>
                  </a:lnTo>
                  <a:lnTo>
                    <a:pt x="38454" y="100901"/>
                  </a:lnTo>
                  <a:lnTo>
                    <a:pt x="42705" y="84671"/>
                  </a:lnTo>
                  <a:lnTo>
                    <a:pt x="42742" y="84532"/>
                  </a:lnTo>
                  <a:lnTo>
                    <a:pt x="71736" y="47710"/>
                  </a:lnTo>
                  <a:lnTo>
                    <a:pt x="95485" y="37035"/>
                  </a:lnTo>
                  <a:lnTo>
                    <a:pt x="39202" y="37035"/>
                  </a:lnTo>
                  <a:lnTo>
                    <a:pt x="39202" y="5444"/>
                  </a:lnTo>
                  <a:close/>
                </a:path>
                <a:path w="226695" h="359409">
                  <a:moveTo>
                    <a:pt x="91040" y="199826"/>
                  </a:moveTo>
                  <a:lnTo>
                    <a:pt x="39202" y="199826"/>
                  </a:lnTo>
                  <a:lnTo>
                    <a:pt x="55167" y="216502"/>
                  </a:lnTo>
                  <a:lnTo>
                    <a:pt x="73645" y="228413"/>
                  </a:lnTo>
                  <a:lnTo>
                    <a:pt x="94642" y="235558"/>
                  </a:lnTo>
                  <a:lnTo>
                    <a:pt x="118163" y="237940"/>
                  </a:lnTo>
                  <a:lnTo>
                    <a:pt x="141674" y="235781"/>
                  </a:lnTo>
                  <a:lnTo>
                    <a:pt x="162669" y="229301"/>
                  </a:lnTo>
                  <a:lnTo>
                    <a:pt x="181148" y="218494"/>
                  </a:lnTo>
                  <a:lnTo>
                    <a:pt x="197114" y="203355"/>
                  </a:lnTo>
                  <a:lnTo>
                    <a:pt x="197299" y="203093"/>
                  </a:lnTo>
                  <a:lnTo>
                    <a:pt x="112708" y="203093"/>
                  </a:lnTo>
                  <a:lnTo>
                    <a:pt x="96629" y="201579"/>
                  </a:lnTo>
                  <a:lnTo>
                    <a:pt x="91040" y="199826"/>
                  </a:lnTo>
                  <a:close/>
                </a:path>
                <a:path w="226695" h="359409">
                  <a:moveTo>
                    <a:pt x="195986" y="34847"/>
                  </a:moveTo>
                  <a:lnTo>
                    <a:pt x="112164" y="34847"/>
                  </a:lnTo>
                  <a:lnTo>
                    <a:pt x="126423" y="36276"/>
                  </a:lnTo>
                  <a:lnTo>
                    <a:pt x="139799" y="40564"/>
                  </a:lnTo>
                  <a:lnTo>
                    <a:pt x="152291" y="47710"/>
                  </a:lnTo>
                  <a:lnTo>
                    <a:pt x="163900" y="57715"/>
                  </a:lnTo>
                  <a:lnTo>
                    <a:pt x="173666" y="70172"/>
                  </a:lnTo>
                  <a:lnTo>
                    <a:pt x="180575" y="84532"/>
                  </a:lnTo>
                  <a:lnTo>
                    <a:pt x="180642" y="84671"/>
                  </a:lnTo>
                  <a:lnTo>
                    <a:pt x="184750" y="100901"/>
                  </a:lnTo>
                  <a:lnTo>
                    <a:pt x="184828" y="101210"/>
                  </a:lnTo>
                  <a:lnTo>
                    <a:pt x="186183" y="119242"/>
                  </a:lnTo>
                  <a:lnTo>
                    <a:pt x="186224" y="119786"/>
                  </a:lnTo>
                  <a:lnTo>
                    <a:pt x="184986" y="136246"/>
                  </a:lnTo>
                  <a:lnTo>
                    <a:pt x="184963" y="136555"/>
                  </a:lnTo>
                  <a:lnTo>
                    <a:pt x="166078" y="178863"/>
                  </a:lnTo>
                  <a:lnTo>
                    <a:pt x="128495" y="201579"/>
                  </a:lnTo>
                  <a:lnTo>
                    <a:pt x="112708" y="203093"/>
                  </a:lnTo>
                  <a:lnTo>
                    <a:pt x="197299" y="203093"/>
                  </a:lnTo>
                  <a:lnTo>
                    <a:pt x="209976" y="185173"/>
                  </a:lnTo>
                  <a:lnTo>
                    <a:pt x="219160" y="165183"/>
                  </a:lnTo>
                  <a:lnTo>
                    <a:pt x="224670" y="143387"/>
                  </a:lnTo>
                  <a:lnTo>
                    <a:pt x="226506" y="119786"/>
                  </a:lnTo>
                  <a:lnTo>
                    <a:pt x="224651" y="96358"/>
                  </a:lnTo>
                  <a:lnTo>
                    <a:pt x="219086" y="74529"/>
                  </a:lnTo>
                  <a:lnTo>
                    <a:pt x="209812" y="54297"/>
                  </a:lnTo>
                  <a:lnTo>
                    <a:pt x="196831" y="35663"/>
                  </a:lnTo>
                  <a:lnTo>
                    <a:pt x="195986" y="34847"/>
                  </a:lnTo>
                  <a:close/>
                </a:path>
                <a:path w="226695" h="359409">
                  <a:moveTo>
                    <a:pt x="116520" y="0"/>
                  </a:moveTo>
                  <a:lnTo>
                    <a:pt x="93928" y="2314"/>
                  </a:lnTo>
                  <a:lnTo>
                    <a:pt x="73510" y="9258"/>
                  </a:lnTo>
                  <a:lnTo>
                    <a:pt x="55268" y="20832"/>
                  </a:lnTo>
                  <a:lnTo>
                    <a:pt x="39202" y="37035"/>
                  </a:lnTo>
                  <a:lnTo>
                    <a:pt x="95485" y="37035"/>
                  </a:lnTo>
                  <a:lnTo>
                    <a:pt x="97871" y="36276"/>
                  </a:lnTo>
                  <a:lnTo>
                    <a:pt x="112164" y="34847"/>
                  </a:lnTo>
                  <a:lnTo>
                    <a:pt x="195986" y="34847"/>
                  </a:lnTo>
                  <a:lnTo>
                    <a:pt x="180685" y="20063"/>
                  </a:lnTo>
                  <a:lnTo>
                    <a:pt x="161917" y="8918"/>
                  </a:lnTo>
                  <a:lnTo>
                    <a:pt x="140799" y="2314"/>
                  </a:lnTo>
                  <a:lnTo>
                    <a:pt x="141441" y="2314"/>
                  </a:lnTo>
                  <a:lnTo>
                    <a:pt x="116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" name="object 210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5857580" y="8322040"/>
              <a:ext cx="239584" cy="237950"/>
            </a:xfrm>
            <a:prstGeom prst="rect">
              <a:avLst/>
            </a:prstGeom>
          </p:spPr>
        </p:pic>
        <p:sp>
          <p:nvSpPr>
            <p:cNvPr id="211" name="object 211"/>
            <p:cNvSpPr/>
            <p:nvPr/>
          </p:nvSpPr>
          <p:spPr>
            <a:xfrm>
              <a:off x="6157036" y="8327408"/>
              <a:ext cx="292100" cy="226060"/>
            </a:xfrm>
            <a:custGeom>
              <a:avLst/>
              <a:gdLst/>
              <a:ahLst/>
              <a:cxnLst/>
              <a:rect l="l" t="t" r="r" b="b"/>
              <a:pathLst>
                <a:path w="292100" h="226059">
                  <a:moveTo>
                    <a:pt x="291846" y="0"/>
                  </a:moveTo>
                  <a:lnTo>
                    <a:pt x="252641" y="0"/>
                  </a:lnTo>
                  <a:lnTo>
                    <a:pt x="252641" y="190500"/>
                  </a:lnTo>
                  <a:lnTo>
                    <a:pt x="165531" y="190500"/>
                  </a:lnTo>
                  <a:lnTo>
                    <a:pt x="165531" y="0"/>
                  </a:lnTo>
                  <a:lnTo>
                    <a:pt x="126314" y="0"/>
                  </a:lnTo>
                  <a:lnTo>
                    <a:pt x="126314" y="190500"/>
                  </a:lnTo>
                  <a:lnTo>
                    <a:pt x="39204" y="190500"/>
                  </a:lnTo>
                  <a:lnTo>
                    <a:pt x="39204" y="0"/>
                  </a:lnTo>
                  <a:lnTo>
                    <a:pt x="0" y="0"/>
                  </a:lnTo>
                  <a:lnTo>
                    <a:pt x="0" y="190500"/>
                  </a:lnTo>
                  <a:lnTo>
                    <a:pt x="0" y="226060"/>
                  </a:lnTo>
                  <a:lnTo>
                    <a:pt x="291846" y="226060"/>
                  </a:lnTo>
                  <a:lnTo>
                    <a:pt x="291846" y="190500"/>
                  </a:lnTo>
                  <a:lnTo>
                    <a:pt x="2918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2" name="object 212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6508786" y="8322040"/>
              <a:ext cx="239584" cy="237950"/>
            </a:xfrm>
            <a:prstGeom prst="rect">
              <a:avLst/>
            </a:prstGeom>
          </p:spPr>
        </p:pic>
        <p:sp>
          <p:nvSpPr>
            <p:cNvPr id="213" name="object 213"/>
            <p:cNvSpPr/>
            <p:nvPr/>
          </p:nvSpPr>
          <p:spPr>
            <a:xfrm>
              <a:off x="962101" y="5146236"/>
              <a:ext cx="5898515" cy="3413125"/>
            </a:xfrm>
            <a:custGeom>
              <a:avLst/>
              <a:gdLst/>
              <a:ahLst/>
              <a:cxnLst/>
              <a:rect l="l" t="t" r="r" b="b"/>
              <a:pathLst>
                <a:path w="5898515" h="3413125">
                  <a:moveTo>
                    <a:pt x="252349" y="1308341"/>
                  </a:moveTo>
                  <a:lnTo>
                    <a:pt x="0" y="1308341"/>
                  </a:lnTo>
                  <a:lnTo>
                    <a:pt x="0" y="1560690"/>
                  </a:lnTo>
                  <a:lnTo>
                    <a:pt x="252349" y="1560690"/>
                  </a:lnTo>
                  <a:lnTo>
                    <a:pt x="252349" y="1308341"/>
                  </a:lnTo>
                  <a:close/>
                </a:path>
                <a:path w="5898515" h="3413125">
                  <a:moveTo>
                    <a:pt x="252349" y="659142"/>
                  </a:moveTo>
                  <a:lnTo>
                    <a:pt x="0" y="659142"/>
                  </a:lnTo>
                  <a:lnTo>
                    <a:pt x="0" y="911491"/>
                  </a:lnTo>
                  <a:lnTo>
                    <a:pt x="252349" y="911491"/>
                  </a:lnTo>
                  <a:lnTo>
                    <a:pt x="252349" y="659142"/>
                  </a:lnTo>
                  <a:close/>
                </a:path>
                <a:path w="5898515" h="3413125">
                  <a:moveTo>
                    <a:pt x="252349" y="0"/>
                  </a:moveTo>
                  <a:lnTo>
                    <a:pt x="0" y="0"/>
                  </a:lnTo>
                  <a:lnTo>
                    <a:pt x="0" y="252349"/>
                  </a:lnTo>
                  <a:lnTo>
                    <a:pt x="252349" y="252349"/>
                  </a:lnTo>
                  <a:lnTo>
                    <a:pt x="252349" y="0"/>
                  </a:lnTo>
                  <a:close/>
                </a:path>
                <a:path w="5898515" h="3413125">
                  <a:moveTo>
                    <a:pt x="5898400" y="3378187"/>
                  </a:moveTo>
                  <a:lnTo>
                    <a:pt x="5895670" y="3371837"/>
                  </a:lnTo>
                  <a:lnTo>
                    <a:pt x="5884786" y="3360940"/>
                  </a:lnTo>
                  <a:lnTo>
                    <a:pt x="5878436" y="3358210"/>
                  </a:lnTo>
                  <a:lnTo>
                    <a:pt x="5863920" y="3358210"/>
                  </a:lnTo>
                  <a:lnTo>
                    <a:pt x="5857570" y="3360940"/>
                  </a:lnTo>
                  <a:lnTo>
                    <a:pt x="5846673" y="3371837"/>
                  </a:lnTo>
                  <a:lnTo>
                    <a:pt x="5843956" y="3378187"/>
                  </a:lnTo>
                  <a:lnTo>
                    <a:pt x="5843956" y="3392716"/>
                  </a:lnTo>
                  <a:lnTo>
                    <a:pt x="5846673" y="3399053"/>
                  </a:lnTo>
                  <a:lnTo>
                    <a:pt x="5852122" y="3404501"/>
                  </a:lnTo>
                  <a:lnTo>
                    <a:pt x="5857570" y="3409950"/>
                  </a:lnTo>
                  <a:lnTo>
                    <a:pt x="5863920" y="3412655"/>
                  </a:lnTo>
                  <a:lnTo>
                    <a:pt x="5878436" y="3412655"/>
                  </a:lnTo>
                  <a:lnTo>
                    <a:pt x="5884786" y="3409950"/>
                  </a:lnTo>
                  <a:lnTo>
                    <a:pt x="5895670" y="3399053"/>
                  </a:lnTo>
                  <a:lnTo>
                    <a:pt x="5898400" y="3392716"/>
                  </a:lnTo>
                  <a:lnTo>
                    <a:pt x="5898400" y="3378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29306" y="198946"/>
              <a:ext cx="16481425" cy="2356485"/>
            </a:xfrm>
            <a:custGeom>
              <a:avLst/>
              <a:gdLst/>
              <a:ahLst/>
              <a:cxnLst/>
              <a:rect l="l" t="t" r="r" b="b"/>
              <a:pathLst>
                <a:path w="16481425" h="2356485">
                  <a:moveTo>
                    <a:pt x="16481173" y="0"/>
                  </a:moveTo>
                  <a:lnTo>
                    <a:pt x="0" y="0"/>
                  </a:lnTo>
                  <a:lnTo>
                    <a:pt x="0" y="2355949"/>
                  </a:lnTo>
                  <a:lnTo>
                    <a:pt x="16481173" y="2355949"/>
                  </a:lnTo>
                  <a:lnTo>
                    <a:pt x="16481173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65658" y="418788"/>
              <a:ext cx="16092805" cy="2132965"/>
            </a:xfrm>
            <a:custGeom>
              <a:avLst/>
              <a:gdLst/>
              <a:ahLst/>
              <a:cxnLst/>
              <a:rect l="l" t="t" r="r" b="b"/>
              <a:pathLst>
                <a:path w="16092805" h="2132965">
                  <a:moveTo>
                    <a:pt x="407962" y="47586"/>
                  </a:moveTo>
                  <a:lnTo>
                    <a:pt x="27584" y="64236"/>
                  </a:lnTo>
                  <a:lnTo>
                    <a:pt x="27584" y="142684"/>
                  </a:lnTo>
                  <a:lnTo>
                    <a:pt x="299567" y="156946"/>
                  </a:lnTo>
                  <a:lnTo>
                    <a:pt x="75133" y="367118"/>
                  </a:lnTo>
                  <a:lnTo>
                    <a:pt x="265328" y="446049"/>
                  </a:lnTo>
                  <a:lnTo>
                    <a:pt x="170230" y="618172"/>
                  </a:lnTo>
                  <a:lnTo>
                    <a:pt x="27584" y="542099"/>
                  </a:lnTo>
                  <a:lnTo>
                    <a:pt x="0" y="665721"/>
                  </a:lnTo>
                  <a:lnTo>
                    <a:pt x="153593" y="713270"/>
                  </a:lnTo>
                  <a:lnTo>
                    <a:pt x="407962" y="633387"/>
                  </a:lnTo>
                  <a:lnTo>
                    <a:pt x="380403" y="402780"/>
                  </a:lnTo>
                  <a:lnTo>
                    <a:pt x="236791" y="317665"/>
                  </a:lnTo>
                  <a:lnTo>
                    <a:pt x="407962" y="167881"/>
                  </a:lnTo>
                  <a:lnTo>
                    <a:pt x="407962" y="47586"/>
                  </a:lnTo>
                  <a:close/>
                </a:path>
                <a:path w="16092805" h="2132965">
                  <a:moveTo>
                    <a:pt x="586740" y="1315631"/>
                  </a:moveTo>
                  <a:lnTo>
                    <a:pt x="585812" y="1314526"/>
                  </a:lnTo>
                  <a:lnTo>
                    <a:pt x="346151" y="1314526"/>
                  </a:lnTo>
                  <a:lnTo>
                    <a:pt x="176872" y="1617878"/>
                  </a:lnTo>
                  <a:lnTo>
                    <a:pt x="108407" y="1314526"/>
                  </a:lnTo>
                  <a:lnTo>
                    <a:pt x="13309" y="1314526"/>
                  </a:lnTo>
                  <a:lnTo>
                    <a:pt x="34239" y="1980196"/>
                  </a:lnTo>
                  <a:lnTo>
                    <a:pt x="155956" y="1980196"/>
                  </a:lnTo>
                  <a:lnTo>
                    <a:pt x="176872" y="1724863"/>
                  </a:lnTo>
                  <a:lnTo>
                    <a:pt x="536359" y="1980196"/>
                  </a:lnTo>
                  <a:lnTo>
                    <a:pt x="583907" y="1885111"/>
                  </a:lnTo>
                  <a:lnTo>
                    <a:pt x="346151" y="1694916"/>
                  </a:lnTo>
                  <a:lnTo>
                    <a:pt x="396646" y="1622348"/>
                  </a:lnTo>
                  <a:lnTo>
                    <a:pt x="441198" y="1557451"/>
                  </a:lnTo>
                  <a:lnTo>
                    <a:pt x="479818" y="1500225"/>
                  </a:lnTo>
                  <a:lnTo>
                    <a:pt x="512483" y="1450670"/>
                  </a:lnTo>
                  <a:lnTo>
                    <a:pt x="539216" y="1408772"/>
                  </a:lnTo>
                  <a:lnTo>
                    <a:pt x="560006" y="1374546"/>
                  </a:lnTo>
                  <a:lnTo>
                    <a:pt x="583768" y="1329080"/>
                  </a:lnTo>
                  <a:lnTo>
                    <a:pt x="586740" y="1317853"/>
                  </a:lnTo>
                  <a:lnTo>
                    <a:pt x="586740" y="1315631"/>
                  </a:lnTo>
                  <a:close/>
                </a:path>
                <a:path w="16092805" h="2132965">
                  <a:moveTo>
                    <a:pt x="690410" y="650468"/>
                  </a:moveTo>
                  <a:lnTo>
                    <a:pt x="581520" y="581990"/>
                  </a:lnTo>
                  <a:lnTo>
                    <a:pt x="500214" y="670433"/>
                  </a:lnTo>
                  <a:lnTo>
                    <a:pt x="591985" y="768388"/>
                  </a:lnTo>
                  <a:lnTo>
                    <a:pt x="690410" y="650468"/>
                  </a:lnTo>
                  <a:close/>
                </a:path>
                <a:path w="16092805" h="2132965">
                  <a:moveTo>
                    <a:pt x="1266698" y="1615986"/>
                  </a:moveTo>
                  <a:lnTo>
                    <a:pt x="1239558" y="1443393"/>
                  </a:lnTo>
                  <a:lnTo>
                    <a:pt x="1233881" y="1407261"/>
                  </a:lnTo>
                  <a:lnTo>
                    <a:pt x="1124521" y="1362875"/>
                  </a:lnTo>
                  <a:lnTo>
                    <a:pt x="1124521" y="1736763"/>
                  </a:lnTo>
                  <a:lnTo>
                    <a:pt x="1010881" y="1848497"/>
                  </a:lnTo>
                  <a:lnTo>
                    <a:pt x="831621" y="1826158"/>
                  </a:lnTo>
                  <a:lnTo>
                    <a:pt x="766965" y="1602676"/>
                  </a:lnTo>
                  <a:lnTo>
                    <a:pt x="881545" y="1443393"/>
                  </a:lnTo>
                  <a:lnTo>
                    <a:pt x="1108837" y="1498549"/>
                  </a:lnTo>
                  <a:lnTo>
                    <a:pt x="1124521" y="1736763"/>
                  </a:lnTo>
                  <a:lnTo>
                    <a:pt x="1124521" y="1362875"/>
                  </a:lnTo>
                  <a:lnTo>
                    <a:pt x="1041793" y="1329283"/>
                  </a:lnTo>
                  <a:lnTo>
                    <a:pt x="753643" y="1311198"/>
                  </a:lnTo>
                  <a:lnTo>
                    <a:pt x="628586" y="1503299"/>
                  </a:lnTo>
                  <a:lnTo>
                    <a:pt x="628586" y="1743417"/>
                  </a:lnTo>
                  <a:lnTo>
                    <a:pt x="736993" y="1968804"/>
                  </a:lnTo>
                  <a:lnTo>
                    <a:pt x="1041793" y="1983536"/>
                  </a:lnTo>
                  <a:lnTo>
                    <a:pt x="1250518" y="1887486"/>
                  </a:lnTo>
                  <a:lnTo>
                    <a:pt x="1252842" y="1848497"/>
                  </a:lnTo>
                  <a:lnTo>
                    <a:pt x="1266698" y="1615986"/>
                  </a:lnTo>
                  <a:close/>
                </a:path>
                <a:path w="16092805" h="2132965">
                  <a:moveTo>
                    <a:pt x="1472590" y="237731"/>
                  </a:moveTo>
                  <a:lnTo>
                    <a:pt x="1430705" y="164033"/>
                  </a:lnTo>
                  <a:lnTo>
                    <a:pt x="1361808" y="42786"/>
                  </a:lnTo>
                  <a:lnTo>
                    <a:pt x="1334693" y="43192"/>
                  </a:lnTo>
                  <a:lnTo>
                    <a:pt x="1334693" y="232981"/>
                  </a:lnTo>
                  <a:lnTo>
                    <a:pt x="1319479" y="346151"/>
                  </a:lnTo>
                  <a:lnTo>
                    <a:pt x="1173022" y="368007"/>
                  </a:lnTo>
                  <a:lnTo>
                    <a:pt x="1195374" y="164033"/>
                  </a:lnTo>
                  <a:lnTo>
                    <a:pt x="1334693" y="232981"/>
                  </a:lnTo>
                  <a:lnTo>
                    <a:pt x="1334693" y="43192"/>
                  </a:lnTo>
                  <a:lnTo>
                    <a:pt x="1044638" y="47536"/>
                  </a:lnTo>
                  <a:lnTo>
                    <a:pt x="997089" y="717969"/>
                  </a:lnTo>
                  <a:lnTo>
                    <a:pt x="1133576" y="713219"/>
                  </a:lnTo>
                  <a:lnTo>
                    <a:pt x="1167320" y="505904"/>
                  </a:lnTo>
                  <a:lnTo>
                    <a:pt x="1446898" y="493547"/>
                  </a:lnTo>
                  <a:lnTo>
                    <a:pt x="1459509" y="368007"/>
                  </a:lnTo>
                  <a:lnTo>
                    <a:pt x="1472590" y="237731"/>
                  </a:lnTo>
                  <a:close/>
                </a:path>
                <a:path w="16092805" h="2132965">
                  <a:moveTo>
                    <a:pt x="2063127" y="1314526"/>
                  </a:moveTo>
                  <a:lnTo>
                    <a:pt x="1872932" y="1314526"/>
                  </a:lnTo>
                  <a:lnTo>
                    <a:pt x="1682737" y="1599819"/>
                  </a:lnTo>
                  <a:lnTo>
                    <a:pt x="1540090" y="1314526"/>
                  </a:lnTo>
                  <a:lnTo>
                    <a:pt x="1375575" y="1314526"/>
                  </a:lnTo>
                  <a:lnTo>
                    <a:pt x="1302346" y="1980196"/>
                  </a:lnTo>
                  <a:lnTo>
                    <a:pt x="1444993" y="1980196"/>
                  </a:lnTo>
                  <a:lnTo>
                    <a:pt x="1518691" y="1647367"/>
                  </a:lnTo>
                  <a:lnTo>
                    <a:pt x="1666100" y="1852295"/>
                  </a:lnTo>
                  <a:lnTo>
                    <a:pt x="1825383" y="1664487"/>
                  </a:lnTo>
                  <a:lnTo>
                    <a:pt x="1803984" y="1980196"/>
                  </a:lnTo>
                  <a:lnTo>
                    <a:pt x="2048865" y="1980196"/>
                  </a:lnTo>
                  <a:lnTo>
                    <a:pt x="2063127" y="1314526"/>
                  </a:lnTo>
                  <a:close/>
                </a:path>
                <a:path w="16092805" h="2132965">
                  <a:moveTo>
                    <a:pt x="2128748" y="713270"/>
                  </a:moveTo>
                  <a:lnTo>
                    <a:pt x="2074214" y="523074"/>
                  </a:lnTo>
                  <a:lnTo>
                    <a:pt x="2040940" y="407060"/>
                  </a:lnTo>
                  <a:lnTo>
                    <a:pt x="1965147" y="142684"/>
                  </a:lnTo>
                  <a:lnTo>
                    <a:pt x="1938553" y="49961"/>
                  </a:lnTo>
                  <a:lnTo>
                    <a:pt x="1891004" y="49707"/>
                  </a:lnTo>
                  <a:lnTo>
                    <a:pt x="1891004" y="407060"/>
                  </a:lnTo>
                  <a:lnTo>
                    <a:pt x="1700809" y="407060"/>
                  </a:lnTo>
                  <a:lnTo>
                    <a:pt x="1777834" y="142684"/>
                  </a:lnTo>
                  <a:lnTo>
                    <a:pt x="1891004" y="407060"/>
                  </a:lnTo>
                  <a:lnTo>
                    <a:pt x="1891004" y="49707"/>
                  </a:lnTo>
                  <a:lnTo>
                    <a:pt x="1674177" y="48539"/>
                  </a:lnTo>
                  <a:lnTo>
                    <a:pt x="1510614" y="713270"/>
                  </a:lnTo>
                  <a:lnTo>
                    <a:pt x="1653260" y="713270"/>
                  </a:lnTo>
                  <a:lnTo>
                    <a:pt x="1748358" y="523074"/>
                  </a:lnTo>
                  <a:lnTo>
                    <a:pt x="1843455" y="523074"/>
                  </a:lnTo>
                  <a:lnTo>
                    <a:pt x="1938553" y="713270"/>
                  </a:lnTo>
                  <a:lnTo>
                    <a:pt x="2128748" y="713270"/>
                  </a:lnTo>
                  <a:close/>
                </a:path>
                <a:path w="16092805" h="2132965">
                  <a:moveTo>
                    <a:pt x="2599474" y="271030"/>
                  </a:moveTo>
                  <a:lnTo>
                    <a:pt x="2550020" y="80835"/>
                  </a:lnTo>
                  <a:lnTo>
                    <a:pt x="2375992" y="9512"/>
                  </a:lnTo>
                  <a:lnTo>
                    <a:pt x="2201481" y="80835"/>
                  </a:lnTo>
                  <a:lnTo>
                    <a:pt x="2153932" y="190195"/>
                  </a:lnTo>
                  <a:lnTo>
                    <a:pt x="2234781" y="237744"/>
                  </a:lnTo>
                  <a:lnTo>
                    <a:pt x="2356027" y="175933"/>
                  </a:lnTo>
                  <a:lnTo>
                    <a:pt x="2410701" y="247726"/>
                  </a:lnTo>
                  <a:lnTo>
                    <a:pt x="2282329" y="309067"/>
                  </a:lnTo>
                  <a:lnTo>
                    <a:pt x="2282799" y="396074"/>
                  </a:lnTo>
                  <a:lnTo>
                    <a:pt x="2410701" y="437438"/>
                  </a:lnTo>
                  <a:lnTo>
                    <a:pt x="2348890" y="542048"/>
                  </a:lnTo>
                  <a:lnTo>
                    <a:pt x="2196744" y="492137"/>
                  </a:lnTo>
                  <a:lnTo>
                    <a:pt x="2149195" y="665670"/>
                  </a:lnTo>
                  <a:lnTo>
                    <a:pt x="2485847" y="723684"/>
                  </a:lnTo>
                  <a:lnTo>
                    <a:pt x="2591397" y="475488"/>
                  </a:lnTo>
                  <a:lnTo>
                    <a:pt x="2438298" y="347103"/>
                  </a:lnTo>
                  <a:lnTo>
                    <a:pt x="2599474" y="271030"/>
                  </a:lnTo>
                  <a:close/>
                </a:path>
                <a:path w="16092805" h="2132965">
                  <a:moveTo>
                    <a:pt x="2873832" y="1314526"/>
                  </a:moveTo>
                  <a:lnTo>
                    <a:pt x="2683637" y="1314526"/>
                  </a:lnTo>
                  <a:lnTo>
                    <a:pt x="2493441" y="1599819"/>
                  </a:lnTo>
                  <a:lnTo>
                    <a:pt x="2350808" y="1314526"/>
                  </a:lnTo>
                  <a:lnTo>
                    <a:pt x="2186267" y="1314526"/>
                  </a:lnTo>
                  <a:lnTo>
                    <a:pt x="2113064" y="1980196"/>
                  </a:lnTo>
                  <a:lnTo>
                    <a:pt x="2255710" y="1980196"/>
                  </a:lnTo>
                  <a:lnTo>
                    <a:pt x="2329396" y="1647367"/>
                  </a:lnTo>
                  <a:lnTo>
                    <a:pt x="2476792" y="1852295"/>
                  </a:lnTo>
                  <a:lnTo>
                    <a:pt x="2636088" y="1664487"/>
                  </a:lnTo>
                  <a:lnTo>
                    <a:pt x="2614688" y="1980196"/>
                  </a:lnTo>
                  <a:lnTo>
                    <a:pt x="2859557" y="1980196"/>
                  </a:lnTo>
                  <a:lnTo>
                    <a:pt x="2873832" y="1314526"/>
                  </a:lnTo>
                  <a:close/>
                </a:path>
                <a:path w="16092805" h="2132965">
                  <a:moveTo>
                    <a:pt x="3368814" y="1314526"/>
                  </a:moveTo>
                  <a:lnTo>
                    <a:pt x="3270872" y="1314526"/>
                  </a:lnTo>
                  <a:lnTo>
                    <a:pt x="3178149" y="1628813"/>
                  </a:lnTo>
                  <a:lnTo>
                    <a:pt x="3033115" y="1314526"/>
                  </a:lnTo>
                  <a:lnTo>
                    <a:pt x="2919006" y="1345425"/>
                  </a:lnTo>
                  <a:lnTo>
                    <a:pt x="3047390" y="1694916"/>
                  </a:lnTo>
                  <a:lnTo>
                    <a:pt x="3159137" y="1742465"/>
                  </a:lnTo>
                  <a:lnTo>
                    <a:pt x="3142488" y="1846592"/>
                  </a:lnTo>
                  <a:lnTo>
                    <a:pt x="2918523" y="1887016"/>
                  </a:lnTo>
                  <a:lnTo>
                    <a:pt x="2952292" y="2000173"/>
                  </a:lnTo>
                  <a:lnTo>
                    <a:pt x="3190036" y="1993976"/>
                  </a:lnTo>
                  <a:lnTo>
                    <a:pt x="3342182" y="1790014"/>
                  </a:lnTo>
                  <a:lnTo>
                    <a:pt x="3368814" y="1314526"/>
                  </a:lnTo>
                  <a:close/>
                </a:path>
                <a:path w="16092805" h="2132965">
                  <a:moveTo>
                    <a:pt x="3400196" y="47548"/>
                  </a:moveTo>
                  <a:lnTo>
                    <a:pt x="3210001" y="47548"/>
                  </a:lnTo>
                  <a:lnTo>
                    <a:pt x="3019806" y="332841"/>
                  </a:lnTo>
                  <a:lnTo>
                    <a:pt x="2877159" y="47548"/>
                  </a:lnTo>
                  <a:lnTo>
                    <a:pt x="2712643" y="47548"/>
                  </a:lnTo>
                  <a:lnTo>
                    <a:pt x="2639415" y="713219"/>
                  </a:lnTo>
                  <a:lnTo>
                    <a:pt x="2782062" y="713219"/>
                  </a:lnTo>
                  <a:lnTo>
                    <a:pt x="2855760" y="380390"/>
                  </a:lnTo>
                  <a:lnTo>
                    <a:pt x="3003169" y="585317"/>
                  </a:lnTo>
                  <a:lnTo>
                    <a:pt x="3162452" y="397510"/>
                  </a:lnTo>
                  <a:lnTo>
                    <a:pt x="3141053" y="713219"/>
                  </a:lnTo>
                  <a:lnTo>
                    <a:pt x="3385934" y="713219"/>
                  </a:lnTo>
                  <a:lnTo>
                    <a:pt x="3400196" y="47548"/>
                  </a:lnTo>
                  <a:close/>
                </a:path>
                <a:path w="16092805" h="2132965">
                  <a:moveTo>
                    <a:pt x="3973157" y="540194"/>
                  </a:moveTo>
                  <a:lnTo>
                    <a:pt x="3915143" y="413715"/>
                  </a:lnTo>
                  <a:lnTo>
                    <a:pt x="3878059" y="332879"/>
                  </a:lnTo>
                  <a:lnTo>
                    <a:pt x="3847160" y="331190"/>
                  </a:lnTo>
                  <a:lnTo>
                    <a:pt x="3847160" y="556361"/>
                  </a:lnTo>
                  <a:lnTo>
                    <a:pt x="3617493" y="603910"/>
                  </a:lnTo>
                  <a:lnTo>
                    <a:pt x="3635552" y="413715"/>
                  </a:lnTo>
                  <a:lnTo>
                    <a:pt x="3847160" y="556361"/>
                  </a:lnTo>
                  <a:lnTo>
                    <a:pt x="3847160" y="331190"/>
                  </a:lnTo>
                  <a:lnTo>
                    <a:pt x="3618915" y="318617"/>
                  </a:lnTo>
                  <a:lnTo>
                    <a:pt x="3635552" y="47586"/>
                  </a:lnTo>
                  <a:lnTo>
                    <a:pt x="3469144" y="38087"/>
                  </a:lnTo>
                  <a:lnTo>
                    <a:pt x="3457244" y="699490"/>
                  </a:lnTo>
                  <a:lnTo>
                    <a:pt x="3862844" y="713270"/>
                  </a:lnTo>
                  <a:lnTo>
                    <a:pt x="3932555" y="603910"/>
                  </a:lnTo>
                  <a:lnTo>
                    <a:pt x="3973157" y="540194"/>
                  </a:lnTo>
                  <a:close/>
                </a:path>
                <a:path w="16092805" h="2132965">
                  <a:moveTo>
                    <a:pt x="4078706" y="1954530"/>
                  </a:moveTo>
                  <a:lnTo>
                    <a:pt x="4072750" y="1859153"/>
                  </a:lnTo>
                  <a:lnTo>
                    <a:pt x="4067035" y="1771396"/>
                  </a:lnTo>
                  <a:lnTo>
                    <a:pt x="4061561" y="1691284"/>
                  </a:lnTo>
                  <a:lnTo>
                    <a:pt x="4056316" y="1618792"/>
                  </a:lnTo>
                  <a:lnTo>
                    <a:pt x="4051300" y="1553933"/>
                  </a:lnTo>
                  <a:lnTo>
                    <a:pt x="4046537" y="1496707"/>
                  </a:lnTo>
                  <a:lnTo>
                    <a:pt x="4042003" y="1447114"/>
                  </a:lnTo>
                  <a:lnTo>
                    <a:pt x="4037698" y="1405153"/>
                  </a:lnTo>
                  <a:lnTo>
                    <a:pt x="4029811" y="1344104"/>
                  </a:lnTo>
                  <a:lnTo>
                    <a:pt x="4019740" y="1309776"/>
                  </a:lnTo>
                  <a:lnTo>
                    <a:pt x="3827170" y="1309776"/>
                  </a:lnTo>
                  <a:lnTo>
                    <a:pt x="3857599" y="1642605"/>
                  </a:lnTo>
                  <a:lnTo>
                    <a:pt x="3572319" y="1656867"/>
                  </a:lnTo>
                  <a:lnTo>
                    <a:pt x="3543795" y="1324038"/>
                  </a:lnTo>
                  <a:lnTo>
                    <a:pt x="3420160" y="1324038"/>
                  </a:lnTo>
                  <a:lnTo>
                    <a:pt x="3445840" y="1989709"/>
                  </a:lnTo>
                  <a:lnTo>
                    <a:pt x="3586099" y="1968792"/>
                  </a:lnTo>
                  <a:lnTo>
                    <a:pt x="3572319" y="1751965"/>
                  </a:lnTo>
                  <a:lnTo>
                    <a:pt x="3877106" y="1737702"/>
                  </a:lnTo>
                  <a:lnTo>
                    <a:pt x="3905148" y="1960714"/>
                  </a:lnTo>
                  <a:lnTo>
                    <a:pt x="4078706" y="1954530"/>
                  </a:lnTo>
                  <a:close/>
                </a:path>
                <a:path w="16092805" h="2132965">
                  <a:moveTo>
                    <a:pt x="4259389" y="47586"/>
                  </a:moveTo>
                  <a:lnTo>
                    <a:pt x="4078706" y="47586"/>
                  </a:lnTo>
                  <a:lnTo>
                    <a:pt x="4016908" y="718019"/>
                  </a:lnTo>
                  <a:lnTo>
                    <a:pt x="4204233" y="718019"/>
                  </a:lnTo>
                  <a:lnTo>
                    <a:pt x="4259389" y="47586"/>
                  </a:lnTo>
                  <a:close/>
                </a:path>
                <a:path w="16092805" h="2132965">
                  <a:moveTo>
                    <a:pt x="4668317" y="1989709"/>
                  </a:moveTo>
                  <a:lnTo>
                    <a:pt x="4616005" y="1314526"/>
                  </a:lnTo>
                  <a:lnTo>
                    <a:pt x="4425823" y="1309776"/>
                  </a:lnTo>
                  <a:lnTo>
                    <a:pt x="4302201" y="1694916"/>
                  </a:lnTo>
                  <a:lnTo>
                    <a:pt x="4258449" y="1328788"/>
                  </a:lnTo>
                  <a:lnTo>
                    <a:pt x="4121518" y="1309776"/>
                  </a:lnTo>
                  <a:lnTo>
                    <a:pt x="4157649" y="1980196"/>
                  </a:lnTo>
                  <a:lnTo>
                    <a:pt x="4321213" y="1984959"/>
                  </a:lnTo>
                  <a:lnTo>
                    <a:pt x="4455287" y="1552270"/>
                  </a:lnTo>
                  <a:lnTo>
                    <a:pt x="4492396" y="1980196"/>
                  </a:lnTo>
                  <a:lnTo>
                    <a:pt x="4668317" y="1989709"/>
                  </a:lnTo>
                  <a:close/>
                </a:path>
                <a:path w="16092805" h="2132965">
                  <a:moveTo>
                    <a:pt x="4884178" y="47548"/>
                  </a:moveTo>
                  <a:lnTo>
                    <a:pt x="4323105" y="47548"/>
                  </a:lnTo>
                  <a:lnTo>
                    <a:pt x="4323105" y="205409"/>
                  </a:lnTo>
                  <a:lnTo>
                    <a:pt x="4508538" y="217779"/>
                  </a:lnTo>
                  <a:lnTo>
                    <a:pt x="4488104" y="713219"/>
                  </a:lnTo>
                  <a:lnTo>
                    <a:pt x="4768634" y="713219"/>
                  </a:lnTo>
                  <a:lnTo>
                    <a:pt x="4698733" y="237744"/>
                  </a:lnTo>
                  <a:lnTo>
                    <a:pt x="4884178" y="208254"/>
                  </a:lnTo>
                  <a:lnTo>
                    <a:pt x="4884178" y="47548"/>
                  </a:lnTo>
                  <a:close/>
                </a:path>
                <a:path w="16092805" h="2132965">
                  <a:moveTo>
                    <a:pt x="5294528" y="1315631"/>
                  </a:moveTo>
                  <a:lnTo>
                    <a:pt x="5293576" y="1314526"/>
                  </a:lnTo>
                  <a:lnTo>
                    <a:pt x="5053939" y="1314526"/>
                  </a:lnTo>
                  <a:lnTo>
                    <a:pt x="4884661" y="1617878"/>
                  </a:lnTo>
                  <a:lnTo>
                    <a:pt x="4816195" y="1314526"/>
                  </a:lnTo>
                  <a:lnTo>
                    <a:pt x="4721098" y="1314526"/>
                  </a:lnTo>
                  <a:lnTo>
                    <a:pt x="4742015" y="1980196"/>
                  </a:lnTo>
                  <a:lnTo>
                    <a:pt x="4863744" y="1980196"/>
                  </a:lnTo>
                  <a:lnTo>
                    <a:pt x="4884661" y="1724863"/>
                  </a:lnTo>
                  <a:lnTo>
                    <a:pt x="5244122" y="1980196"/>
                  </a:lnTo>
                  <a:lnTo>
                    <a:pt x="5291671" y="1885111"/>
                  </a:lnTo>
                  <a:lnTo>
                    <a:pt x="5053939" y="1694916"/>
                  </a:lnTo>
                  <a:lnTo>
                    <a:pt x="5104422" y="1622348"/>
                  </a:lnTo>
                  <a:lnTo>
                    <a:pt x="5148986" y="1557451"/>
                  </a:lnTo>
                  <a:lnTo>
                    <a:pt x="5187594" y="1500225"/>
                  </a:lnTo>
                  <a:lnTo>
                    <a:pt x="5220271" y="1450670"/>
                  </a:lnTo>
                  <a:lnTo>
                    <a:pt x="5247005" y="1408772"/>
                  </a:lnTo>
                  <a:lnTo>
                    <a:pt x="5267795" y="1374546"/>
                  </a:lnTo>
                  <a:lnTo>
                    <a:pt x="5291556" y="1329080"/>
                  </a:lnTo>
                  <a:lnTo>
                    <a:pt x="5294528" y="1317853"/>
                  </a:lnTo>
                  <a:lnTo>
                    <a:pt x="5294528" y="1315631"/>
                  </a:lnTo>
                  <a:close/>
                </a:path>
                <a:path w="16092805" h="2132965">
                  <a:moveTo>
                    <a:pt x="5536069" y="713270"/>
                  </a:moveTo>
                  <a:lnTo>
                    <a:pt x="5481536" y="523074"/>
                  </a:lnTo>
                  <a:lnTo>
                    <a:pt x="5448262" y="407060"/>
                  </a:lnTo>
                  <a:lnTo>
                    <a:pt x="5372455" y="142684"/>
                  </a:lnTo>
                  <a:lnTo>
                    <a:pt x="5345874" y="49961"/>
                  </a:lnTo>
                  <a:lnTo>
                    <a:pt x="5298325" y="49707"/>
                  </a:lnTo>
                  <a:lnTo>
                    <a:pt x="5298325" y="407060"/>
                  </a:lnTo>
                  <a:lnTo>
                    <a:pt x="5108130" y="407060"/>
                  </a:lnTo>
                  <a:lnTo>
                    <a:pt x="5185156" y="142684"/>
                  </a:lnTo>
                  <a:lnTo>
                    <a:pt x="5298325" y="407060"/>
                  </a:lnTo>
                  <a:lnTo>
                    <a:pt x="5298325" y="49707"/>
                  </a:lnTo>
                  <a:lnTo>
                    <a:pt x="5081498" y="48539"/>
                  </a:lnTo>
                  <a:lnTo>
                    <a:pt x="4917935" y="713270"/>
                  </a:lnTo>
                  <a:lnTo>
                    <a:pt x="5060581" y="713270"/>
                  </a:lnTo>
                  <a:lnTo>
                    <a:pt x="5155679" y="523074"/>
                  </a:lnTo>
                  <a:lnTo>
                    <a:pt x="5250777" y="523074"/>
                  </a:lnTo>
                  <a:lnTo>
                    <a:pt x="5345874" y="713270"/>
                  </a:lnTo>
                  <a:lnTo>
                    <a:pt x="5536069" y="713270"/>
                  </a:lnTo>
                  <a:close/>
                </a:path>
                <a:path w="16092805" h="2132965">
                  <a:moveTo>
                    <a:pt x="5948299" y="1980196"/>
                  </a:moveTo>
                  <a:lnTo>
                    <a:pt x="5893765" y="1790014"/>
                  </a:lnTo>
                  <a:lnTo>
                    <a:pt x="5860504" y="1673987"/>
                  </a:lnTo>
                  <a:lnTo>
                    <a:pt x="5784697" y="1409623"/>
                  </a:lnTo>
                  <a:lnTo>
                    <a:pt x="5758116" y="1316888"/>
                  </a:lnTo>
                  <a:lnTo>
                    <a:pt x="5710567" y="1316647"/>
                  </a:lnTo>
                  <a:lnTo>
                    <a:pt x="5710567" y="1673987"/>
                  </a:lnTo>
                  <a:lnTo>
                    <a:pt x="5520372" y="1673987"/>
                  </a:lnTo>
                  <a:lnTo>
                    <a:pt x="5597410" y="1409623"/>
                  </a:lnTo>
                  <a:lnTo>
                    <a:pt x="5710567" y="1673987"/>
                  </a:lnTo>
                  <a:lnTo>
                    <a:pt x="5710567" y="1316647"/>
                  </a:lnTo>
                  <a:lnTo>
                    <a:pt x="5493740" y="1315478"/>
                  </a:lnTo>
                  <a:lnTo>
                    <a:pt x="5330177" y="1980196"/>
                  </a:lnTo>
                  <a:lnTo>
                    <a:pt x="5472823" y="1980196"/>
                  </a:lnTo>
                  <a:lnTo>
                    <a:pt x="5567921" y="1790014"/>
                  </a:lnTo>
                  <a:lnTo>
                    <a:pt x="5663019" y="1790014"/>
                  </a:lnTo>
                  <a:lnTo>
                    <a:pt x="5758116" y="1980196"/>
                  </a:lnTo>
                  <a:lnTo>
                    <a:pt x="5948299" y="1980196"/>
                  </a:lnTo>
                  <a:close/>
                </a:path>
                <a:path w="16092805" h="2132965">
                  <a:moveTo>
                    <a:pt x="6301587" y="47586"/>
                  </a:moveTo>
                  <a:lnTo>
                    <a:pt x="5810897" y="47586"/>
                  </a:lnTo>
                  <a:lnTo>
                    <a:pt x="5825160" y="713270"/>
                  </a:lnTo>
                  <a:lnTo>
                    <a:pt x="5953544" y="718019"/>
                  </a:lnTo>
                  <a:lnTo>
                    <a:pt x="5977318" y="214490"/>
                  </a:lnTo>
                  <a:lnTo>
                    <a:pt x="6286373" y="220662"/>
                  </a:lnTo>
                  <a:lnTo>
                    <a:pt x="6301587" y="47586"/>
                  </a:lnTo>
                  <a:close/>
                </a:path>
                <a:path w="16092805" h="2132965">
                  <a:moveTo>
                    <a:pt x="6524130" y="1828050"/>
                  </a:moveTo>
                  <a:lnTo>
                    <a:pt x="6452806" y="1832317"/>
                  </a:lnTo>
                  <a:lnTo>
                    <a:pt x="6439014" y="1325473"/>
                  </a:lnTo>
                  <a:lnTo>
                    <a:pt x="6314440" y="1325473"/>
                  </a:lnTo>
                  <a:lnTo>
                    <a:pt x="6311112" y="1848497"/>
                  </a:lnTo>
                  <a:lnTo>
                    <a:pt x="6125184" y="1873694"/>
                  </a:lnTo>
                  <a:lnTo>
                    <a:pt x="6125184" y="1325473"/>
                  </a:lnTo>
                  <a:lnTo>
                    <a:pt x="5982551" y="1325473"/>
                  </a:lnTo>
                  <a:lnTo>
                    <a:pt x="5982551" y="1991144"/>
                  </a:lnTo>
                  <a:lnTo>
                    <a:pt x="6363894" y="1991144"/>
                  </a:lnTo>
                  <a:lnTo>
                    <a:pt x="6356756" y="2132355"/>
                  </a:lnTo>
                  <a:lnTo>
                    <a:pt x="6514147" y="2122843"/>
                  </a:lnTo>
                  <a:lnTo>
                    <a:pt x="6524130" y="1828050"/>
                  </a:lnTo>
                  <a:close/>
                </a:path>
                <a:path w="16092805" h="2132965">
                  <a:moveTo>
                    <a:pt x="6828904" y="237731"/>
                  </a:moveTo>
                  <a:lnTo>
                    <a:pt x="6787020" y="164033"/>
                  </a:lnTo>
                  <a:lnTo>
                    <a:pt x="6718122" y="42786"/>
                  </a:lnTo>
                  <a:lnTo>
                    <a:pt x="6691020" y="43192"/>
                  </a:lnTo>
                  <a:lnTo>
                    <a:pt x="6691020" y="232981"/>
                  </a:lnTo>
                  <a:lnTo>
                    <a:pt x="6675806" y="346151"/>
                  </a:lnTo>
                  <a:lnTo>
                    <a:pt x="6529349" y="368007"/>
                  </a:lnTo>
                  <a:lnTo>
                    <a:pt x="6551701" y="164033"/>
                  </a:lnTo>
                  <a:lnTo>
                    <a:pt x="6691020" y="232981"/>
                  </a:lnTo>
                  <a:lnTo>
                    <a:pt x="6691020" y="43192"/>
                  </a:lnTo>
                  <a:lnTo>
                    <a:pt x="6400965" y="47536"/>
                  </a:lnTo>
                  <a:lnTo>
                    <a:pt x="6353416" y="717969"/>
                  </a:lnTo>
                  <a:lnTo>
                    <a:pt x="6489890" y="713219"/>
                  </a:lnTo>
                  <a:lnTo>
                    <a:pt x="6523647" y="505904"/>
                  </a:lnTo>
                  <a:lnTo>
                    <a:pt x="6803237" y="493547"/>
                  </a:lnTo>
                  <a:lnTo>
                    <a:pt x="6815836" y="368007"/>
                  </a:lnTo>
                  <a:lnTo>
                    <a:pt x="6828904" y="237731"/>
                  </a:lnTo>
                  <a:close/>
                </a:path>
                <a:path w="16092805" h="2132965">
                  <a:moveTo>
                    <a:pt x="7109930" y="1989709"/>
                  </a:moveTo>
                  <a:lnTo>
                    <a:pt x="7057618" y="1314526"/>
                  </a:lnTo>
                  <a:lnTo>
                    <a:pt x="6867423" y="1309776"/>
                  </a:lnTo>
                  <a:lnTo>
                    <a:pt x="6743814" y="1694916"/>
                  </a:lnTo>
                  <a:lnTo>
                    <a:pt x="6700063" y="1328788"/>
                  </a:lnTo>
                  <a:lnTo>
                    <a:pt x="6563119" y="1309776"/>
                  </a:lnTo>
                  <a:lnTo>
                    <a:pt x="6599263" y="1980196"/>
                  </a:lnTo>
                  <a:lnTo>
                    <a:pt x="6762826" y="1984959"/>
                  </a:lnTo>
                  <a:lnTo>
                    <a:pt x="6896913" y="1552270"/>
                  </a:lnTo>
                  <a:lnTo>
                    <a:pt x="6933997" y="1980196"/>
                  </a:lnTo>
                  <a:lnTo>
                    <a:pt x="7109930" y="1989709"/>
                  </a:lnTo>
                  <a:close/>
                </a:path>
                <a:path w="16092805" h="2132965">
                  <a:moveTo>
                    <a:pt x="7485075" y="713270"/>
                  </a:moveTo>
                  <a:lnTo>
                    <a:pt x="7430541" y="523074"/>
                  </a:lnTo>
                  <a:lnTo>
                    <a:pt x="7397280" y="407060"/>
                  </a:lnTo>
                  <a:lnTo>
                    <a:pt x="7321474" y="142684"/>
                  </a:lnTo>
                  <a:lnTo>
                    <a:pt x="7294880" y="49961"/>
                  </a:lnTo>
                  <a:lnTo>
                    <a:pt x="7247331" y="49707"/>
                  </a:lnTo>
                  <a:lnTo>
                    <a:pt x="7247331" y="407060"/>
                  </a:lnTo>
                  <a:lnTo>
                    <a:pt x="7057136" y="407060"/>
                  </a:lnTo>
                  <a:lnTo>
                    <a:pt x="7134174" y="142684"/>
                  </a:lnTo>
                  <a:lnTo>
                    <a:pt x="7247331" y="407060"/>
                  </a:lnTo>
                  <a:lnTo>
                    <a:pt x="7247331" y="49707"/>
                  </a:lnTo>
                  <a:lnTo>
                    <a:pt x="7030517" y="48539"/>
                  </a:lnTo>
                  <a:lnTo>
                    <a:pt x="6866941" y="713270"/>
                  </a:lnTo>
                  <a:lnTo>
                    <a:pt x="7009587" y="713270"/>
                  </a:lnTo>
                  <a:lnTo>
                    <a:pt x="7104685" y="523074"/>
                  </a:lnTo>
                  <a:lnTo>
                    <a:pt x="7199782" y="523074"/>
                  </a:lnTo>
                  <a:lnTo>
                    <a:pt x="7294880" y="713270"/>
                  </a:lnTo>
                  <a:lnTo>
                    <a:pt x="7485075" y="713270"/>
                  </a:lnTo>
                  <a:close/>
                </a:path>
                <a:path w="16092805" h="2132965">
                  <a:moveTo>
                    <a:pt x="7590637" y="1266977"/>
                  </a:moveTo>
                  <a:lnTo>
                    <a:pt x="7162711" y="1314526"/>
                  </a:lnTo>
                  <a:lnTo>
                    <a:pt x="7162711" y="1980196"/>
                  </a:lnTo>
                  <a:lnTo>
                    <a:pt x="7590637" y="1954530"/>
                  </a:lnTo>
                  <a:lnTo>
                    <a:pt x="7590637" y="1816633"/>
                  </a:lnTo>
                  <a:lnTo>
                    <a:pt x="7305357" y="1824240"/>
                  </a:lnTo>
                  <a:lnTo>
                    <a:pt x="7305357" y="1694916"/>
                  </a:lnTo>
                  <a:lnTo>
                    <a:pt x="7590637" y="1674939"/>
                  </a:lnTo>
                  <a:lnTo>
                    <a:pt x="7590637" y="1552270"/>
                  </a:lnTo>
                  <a:lnTo>
                    <a:pt x="7274928" y="1552270"/>
                  </a:lnTo>
                  <a:lnTo>
                    <a:pt x="7282523" y="1457172"/>
                  </a:lnTo>
                  <a:lnTo>
                    <a:pt x="7590637" y="1409623"/>
                  </a:lnTo>
                  <a:lnTo>
                    <a:pt x="7590637" y="1266977"/>
                  </a:lnTo>
                  <a:close/>
                </a:path>
                <a:path w="16092805" h="2132965">
                  <a:moveTo>
                    <a:pt x="8004784" y="1149540"/>
                  </a:moveTo>
                  <a:lnTo>
                    <a:pt x="7913497" y="1152867"/>
                  </a:lnTo>
                  <a:lnTo>
                    <a:pt x="7909687" y="1188529"/>
                  </a:lnTo>
                  <a:lnTo>
                    <a:pt x="7839316" y="1214678"/>
                  </a:lnTo>
                  <a:lnTo>
                    <a:pt x="7772755" y="1194231"/>
                  </a:lnTo>
                  <a:lnTo>
                    <a:pt x="7767040" y="1152867"/>
                  </a:lnTo>
                  <a:lnTo>
                    <a:pt x="7671943" y="1154303"/>
                  </a:lnTo>
                  <a:lnTo>
                    <a:pt x="7719492" y="1252232"/>
                  </a:lnTo>
                  <a:lnTo>
                    <a:pt x="7833614" y="1276489"/>
                  </a:lnTo>
                  <a:lnTo>
                    <a:pt x="7942021" y="1253667"/>
                  </a:lnTo>
                  <a:lnTo>
                    <a:pt x="7965529" y="1214678"/>
                  </a:lnTo>
                  <a:lnTo>
                    <a:pt x="8004784" y="1149540"/>
                  </a:lnTo>
                  <a:close/>
                </a:path>
                <a:path w="16092805" h="2132965">
                  <a:moveTo>
                    <a:pt x="8185467" y="1989721"/>
                  </a:moveTo>
                  <a:lnTo>
                    <a:pt x="8151584" y="1552282"/>
                  </a:lnTo>
                  <a:lnTo>
                    <a:pt x="8133169" y="1314526"/>
                  </a:lnTo>
                  <a:lnTo>
                    <a:pt x="7942974" y="1309776"/>
                  </a:lnTo>
                  <a:lnTo>
                    <a:pt x="7819352" y="1694916"/>
                  </a:lnTo>
                  <a:lnTo>
                    <a:pt x="7775600" y="1328801"/>
                  </a:lnTo>
                  <a:lnTo>
                    <a:pt x="7638656" y="1309776"/>
                  </a:lnTo>
                  <a:lnTo>
                    <a:pt x="7674800" y="1980209"/>
                  </a:lnTo>
                  <a:lnTo>
                    <a:pt x="7838376" y="1984971"/>
                  </a:lnTo>
                  <a:lnTo>
                    <a:pt x="7928254" y="1694916"/>
                  </a:lnTo>
                  <a:lnTo>
                    <a:pt x="7972450" y="1552282"/>
                  </a:lnTo>
                  <a:lnTo>
                    <a:pt x="8009534" y="1980209"/>
                  </a:lnTo>
                  <a:lnTo>
                    <a:pt x="8185467" y="1989721"/>
                  </a:lnTo>
                  <a:close/>
                </a:path>
                <a:path w="16092805" h="2132965">
                  <a:moveTo>
                    <a:pt x="8186420" y="687514"/>
                  </a:moveTo>
                  <a:lnTo>
                    <a:pt x="8180464" y="592124"/>
                  </a:lnTo>
                  <a:lnTo>
                    <a:pt x="8174749" y="504380"/>
                  </a:lnTo>
                  <a:lnTo>
                    <a:pt x="8169262" y="424268"/>
                  </a:lnTo>
                  <a:lnTo>
                    <a:pt x="8164017" y="351777"/>
                  </a:lnTo>
                  <a:lnTo>
                    <a:pt x="8159013" y="286918"/>
                  </a:lnTo>
                  <a:lnTo>
                    <a:pt x="8154238" y="229692"/>
                  </a:lnTo>
                  <a:lnTo>
                    <a:pt x="8149704" y="180098"/>
                  </a:lnTo>
                  <a:lnTo>
                    <a:pt x="8145412" y="138125"/>
                  </a:lnTo>
                  <a:lnTo>
                    <a:pt x="8137525" y="77089"/>
                  </a:lnTo>
                  <a:lnTo>
                    <a:pt x="8127466" y="42748"/>
                  </a:lnTo>
                  <a:lnTo>
                    <a:pt x="7934896" y="42748"/>
                  </a:lnTo>
                  <a:lnTo>
                    <a:pt x="7965326" y="375589"/>
                  </a:lnTo>
                  <a:lnTo>
                    <a:pt x="7680033" y="389851"/>
                  </a:lnTo>
                  <a:lnTo>
                    <a:pt x="7651509" y="57010"/>
                  </a:lnTo>
                  <a:lnTo>
                    <a:pt x="7527874" y="57010"/>
                  </a:lnTo>
                  <a:lnTo>
                    <a:pt x="7553541" y="722693"/>
                  </a:lnTo>
                  <a:lnTo>
                    <a:pt x="7693825" y="701763"/>
                  </a:lnTo>
                  <a:lnTo>
                    <a:pt x="7680033" y="484949"/>
                  </a:lnTo>
                  <a:lnTo>
                    <a:pt x="7984820" y="470687"/>
                  </a:lnTo>
                  <a:lnTo>
                    <a:pt x="8012874" y="693699"/>
                  </a:lnTo>
                  <a:lnTo>
                    <a:pt x="8186420" y="687514"/>
                  </a:lnTo>
                  <a:close/>
                </a:path>
                <a:path w="16092805" h="2132965">
                  <a:moveTo>
                    <a:pt x="8776030" y="722731"/>
                  </a:moveTo>
                  <a:lnTo>
                    <a:pt x="8723719" y="47548"/>
                  </a:lnTo>
                  <a:lnTo>
                    <a:pt x="8533524" y="42799"/>
                  </a:lnTo>
                  <a:lnTo>
                    <a:pt x="8409902" y="427939"/>
                  </a:lnTo>
                  <a:lnTo>
                    <a:pt x="8366163" y="61810"/>
                  </a:lnTo>
                  <a:lnTo>
                    <a:pt x="8229219" y="42799"/>
                  </a:lnTo>
                  <a:lnTo>
                    <a:pt x="8265350" y="713219"/>
                  </a:lnTo>
                  <a:lnTo>
                    <a:pt x="8428926" y="717981"/>
                  </a:lnTo>
                  <a:lnTo>
                    <a:pt x="8563013" y="285292"/>
                  </a:lnTo>
                  <a:lnTo>
                    <a:pt x="8600097" y="713219"/>
                  </a:lnTo>
                  <a:lnTo>
                    <a:pt x="8776030" y="722731"/>
                  </a:lnTo>
                  <a:close/>
                </a:path>
                <a:path w="16092805" h="2132965">
                  <a:moveTo>
                    <a:pt x="9007589" y="1989709"/>
                  </a:moveTo>
                  <a:lnTo>
                    <a:pt x="8955265" y="1314526"/>
                  </a:lnTo>
                  <a:lnTo>
                    <a:pt x="8765083" y="1309776"/>
                  </a:lnTo>
                  <a:lnTo>
                    <a:pt x="8641461" y="1694916"/>
                  </a:lnTo>
                  <a:lnTo>
                    <a:pt x="8597709" y="1328788"/>
                  </a:lnTo>
                  <a:lnTo>
                    <a:pt x="8460778" y="1309776"/>
                  </a:lnTo>
                  <a:lnTo>
                    <a:pt x="8496910" y="1980196"/>
                  </a:lnTo>
                  <a:lnTo>
                    <a:pt x="8660473" y="1984959"/>
                  </a:lnTo>
                  <a:lnTo>
                    <a:pt x="8794572" y="1552270"/>
                  </a:lnTo>
                  <a:lnTo>
                    <a:pt x="8831656" y="1980196"/>
                  </a:lnTo>
                  <a:lnTo>
                    <a:pt x="9007589" y="1989709"/>
                  </a:lnTo>
                  <a:close/>
                </a:path>
                <a:path w="16092805" h="2132965">
                  <a:moveTo>
                    <a:pt x="9361818" y="561073"/>
                  </a:moveTo>
                  <a:lnTo>
                    <a:pt x="9290494" y="565340"/>
                  </a:lnTo>
                  <a:lnTo>
                    <a:pt x="9276702" y="58496"/>
                  </a:lnTo>
                  <a:lnTo>
                    <a:pt x="9152128" y="58496"/>
                  </a:lnTo>
                  <a:lnTo>
                    <a:pt x="9148801" y="581520"/>
                  </a:lnTo>
                  <a:lnTo>
                    <a:pt x="8962885" y="606717"/>
                  </a:lnTo>
                  <a:lnTo>
                    <a:pt x="8962885" y="58496"/>
                  </a:lnTo>
                  <a:lnTo>
                    <a:pt x="8820239" y="58496"/>
                  </a:lnTo>
                  <a:lnTo>
                    <a:pt x="8820239" y="724166"/>
                  </a:lnTo>
                  <a:lnTo>
                    <a:pt x="9201582" y="724166"/>
                  </a:lnTo>
                  <a:lnTo>
                    <a:pt x="9194444" y="865378"/>
                  </a:lnTo>
                  <a:lnTo>
                    <a:pt x="9351848" y="855865"/>
                  </a:lnTo>
                  <a:lnTo>
                    <a:pt x="9361818" y="561073"/>
                  </a:lnTo>
                  <a:close/>
                </a:path>
                <a:path w="16092805" h="2132965">
                  <a:moveTo>
                    <a:pt x="9772637" y="1504721"/>
                  </a:moveTo>
                  <a:lnTo>
                    <a:pt x="9730753" y="1431010"/>
                  </a:lnTo>
                  <a:lnTo>
                    <a:pt x="9661855" y="1309776"/>
                  </a:lnTo>
                  <a:lnTo>
                    <a:pt x="9634753" y="1310182"/>
                  </a:lnTo>
                  <a:lnTo>
                    <a:pt x="9634753" y="1499971"/>
                  </a:lnTo>
                  <a:lnTo>
                    <a:pt x="9619539" y="1613128"/>
                  </a:lnTo>
                  <a:lnTo>
                    <a:pt x="9473082" y="1634998"/>
                  </a:lnTo>
                  <a:lnTo>
                    <a:pt x="9495422" y="1431010"/>
                  </a:lnTo>
                  <a:lnTo>
                    <a:pt x="9634753" y="1499971"/>
                  </a:lnTo>
                  <a:lnTo>
                    <a:pt x="9634753" y="1310182"/>
                  </a:lnTo>
                  <a:lnTo>
                    <a:pt x="9344698" y="1314526"/>
                  </a:lnTo>
                  <a:lnTo>
                    <a:pt x="9297149" y="1984959"/>
                  </a:lnTo>
                  <a:lnTo>
                    <a:pt x="9433623" y="1980196"/>
                  </a:lnTo>
                  <a:lnTo>
                    <a:pt x="9467367" y="1772894"/>
                  </a:lnTo>
                  <a:lnTo>
                    <a:pt x="9746958" y="1760537"/>
                  </a:lnTo>
                  <a:lnTo>
                    <a:pt x="9759556" y="1634998"/>
                  </a:lnTo>
                  <a:lnTo>
                    <a:pt x="9772637" y="1504721"/>
                  </a:lnTo>
                  <a:close/>
                </a:path>
                <a:path w="16092805" h="2132965">
                  <a:moveTo>
                    <a:pt x="10014179" y="713270"/>
                  </a:moveTo>
                  <a:lnTo>
                    <a:pt x="9959645" y="523074"/>
                  </a:lnTo>
                  <a:lnTo>
                    <a:pt x="9926383" y="407060"/>
                  </a:lnTo>
                  <a:lnTo>
                    <a:pt x="9850577" y="142684"/>
                  </a:lnTo>
                  <a:lnTo>
                    <a:pt x="9823983" y="49961"/>
                  </a:lnTo>
                  <a:lnTo>
                    <a:pt x="9776435" y="49707"/>
                  </a:lnTo>
                  <a:lnTo>
                    <a:pt x="9776435" y="407060"/>
                  </a:lnTo>
                  <a:lnTo>
                    <a:pt x="9586252" y="407060"/>
                  </a:lnTo>
                  <a:lnTo>
                    <a:pt x="9663265" y="142684"/>
                  </a:lnTo>
                  <a:lnTo>
                    <a:pt x="9776435" y="407060"/>
                  </a:lnTo>
                  <a:lnTo>
                    <a:pt x="9776435" y="49707"/>
                  </a:lnTo>
                  <a:lnTo>
                    <a:pt x="9559620" y="48539"/>
                  </a:lnTo>
                  <a:lnTo>
                    <a:pt x="9396057" y="713270"/>
                  </a:lnTo>
                  <a:lnTo>
                    <a:pt x="9538703" y="713270"/>
                  </a:lnTo>
                  <a:lnTo>
                    <a:pt x="9633801" y="523074"/>
                  </a:lnTo>
                  <a:lnTo>
                    <a:pt x="9728886" y="523074"/>
                  </a:lnTo>
                  <a:lnTo>
                    <a:pt x="9823983" y="713270"/>
                  </a:lnTo>
                  <a:lnTo>
                    <a:pt x="10014179" y="713270"/>
                  </a:lnTo>
                  <a:close/>
                </a:path>
                <a:path w="16092805" h="2132965">
                  <a:moveTo>
                    <a:pt x="10262387" y="1266977"/>
                  </a:moveTo>
                  <a:lnTo>
                    <a:pt x="9834448" y="1314526"/>
                  </a:lnTo>
                  <a:lnTo>
                    <a:pt x="9834448" y="1980196"/>
                  </a:lnTo>
                  <a:lnTo>
                    <a:pt x="10262387" y="1954530"/>
                  </a:lnTo>
                  <a:lnTo>
                    <a:pt x="10262387" y="1816633"/>
                  </a:lnTo>
                  <a:lnTo>
                    <a:pt x="9977095" y="1824240"/>
                  </a:lnTo>
                  <a:lnTo>
                    <a:pt x="9977095" y="1694916"/>
                  </a:lnTo>
                  <a:lnTo>
                    <a:pt x="10262387" y="1674939"/>
                  </a:lnTo>
                  <a:lnTo>
                    <a:pt x="10262387" y="1552270"/>
                  </a:lnTo>
                  <a:lnTo>
                    <a:pt x="9946665" y="1552270"/>
                  </a:lnTo>
                  <a:lnTo>
                    <a:pt x="9954273" y="1457172"/>
                  </a:lnTo>
                  <a:lnTo>
                    <a:pt x="10262387" y="1409623"/>
                  </a:lnTo>
                  <a:lnTo>
                    <a:pt x="10262387" y="1266977"/>
                  </a:lnTo>
                  <a:close/>
                </a:path>
                <a:path w="16092805" h="2132965">
                  <a:moveTo>
                    <a:pt x="10923778" y="1980196"/>
                  </a:moveTo>
                  <a:lnTo>
                    <a:pt x="10869244" y="1790014"/>
                  </a:lnTo>
                  <a:lnTo>
                    <a:pt x="10835970" y="1673987"/>
                  </a:lnTo>
                  <a:lnTo>
                    <a:pt x="10760177" y="1409623"/>
                  </a:lnTo>
                  <a:lnTo>
                    <a:pt x="10733583" y="1316888"/>
                  </a:lnTo>
                  <a:lnTo>
                    <a:pt x="10686034" y="1316647"/>
                  </a:lnTo>
                  <a:lnTo>
                    <a:pt x="10686034" y="1673987"/>
                  </a:lnTo>
                  <a:lnTo>
                    <a:pt x="10495839" y="1673987"/>
                  </a:lnTo>
                  <a:lnTo>
                    <a:pt x="10572877" y="1409623"/>
                  </a:lnTo>
                  <a:lnTo>
                    <a:pt x="10686034" y="1673987"/>
                  </a:lnTo>
                  <a:lnTo>
                    <a:pt x="10686034" y="1316647"/>
                  </a:lnTo>
                  <a:lnTo>
                    <a:pt x="10469220" y="1315478"/>
                  </a:lnTo>
                  <a:lnTo>
                    <a:pt x="10305644" y="1980196"/>
                  </a:lnTo>
                  <a:lnTo>
                    <a:pt x="10448290" y="1980196"/>
                  </a:lnTo>
                  <a:lnTo>
                    <a:pt x="10543388" y="1790014"/>
                  </a:lnTo>
                  <a:lnTo>
                    <a:pt x="10638485" y="1790014"/>
                  </a:lnTo>
                  <a:lnTo>
                    <a:pt x="10733583" y="1980196"/>
                  </a:lnTo>
                  <a:lnTo>
                    <a:pt x="10923778" y="1980196"/>
                  </a:lnTo>
                  <a:close/>
                </a:path>
                <a:path w="16092805" h="2132965">
                  <a:moveTo>
                    <a:pt x="11045038" y="47548"/>
                  </a:moveTo>
                  <a:lnTo>
                    <a:pt x="10854842" y="47548"/>
                  </a:lnTo>
                  <a:lnTo>
                    <a:pt x="10664647" y="332841"/>
                  </a:lnTo>
                  <a:lnTo>
                    <a:pt x="10522013" y="47548"/>
                  </a:lnTo>
                  <a:lnTo>
                    <a:pt x="10357485" y="47548"/>
                  </a:lnTo>
                  <a:lnTo>
                    <a:pt x="10284269" y="713219"/>
                  </a:lnTo>
                  <a:lnTo>
                    <a:pt x="10426916" y="713219"/>
                  </a:lnTo>
                  <a:lnTo>
                    <a:pt x="10500614" y="380390"/>
                  </a:lnTo>
                  <a:lnTo>
                    <a:pt x="10648010" y="585317"/>
                  </a:lnTo>
                  <a:lnTo>
                    <a:pt x="10807294" y="397510"/>
                  </a:lnTo>
                  <a:lnTo>
                    <a:pt x="10785907" y="713219"/>
                  </a:lnTo>
                  <a:lnTo>
                    <a:pt x="11030776" y="713219"/>
                  </a:lnTo>
                  <a:lnTo>
                    <a:pt x="11045038" y="47548"/>
                  </a:lnTo>
                  <a:close/>
                </a:path>
                <a:path w="16092805" h="2132965">
                  <a:moveTo>
                    <a:pt x="11489665" y="1328801"/>
                  </a:moveTo>
                  <a:lnTo>
                    <a:pt x="11090262" y="1309776"/>
                  </a:lnTo>
                  <a:lnTo>
                    <a:pt x="11076940" y="1742465"/>
                  </a:lnTo>
                  <a:lnTo>
                    <a:pt x="11037951" y="1847545"/>
                  </a:lnTo>
                  <a:lnTo>
                    <a:pt x="10957128" y="1866087"/>
                  </a:lnTo>
                  <a:lnTo>
                    <a:pt x="10966628" y="1980196"/>
                  </a:lnTo>
                  <a:lnTo>
                    <a:pt x="11133049" y="1948345"/>
                  </a:lnTo>
                  <a:lnTo>
                    <a:pt x="11190110" y="1771942"/>
                  </a:lnTo>
                  <a:lnTo>
                    <a:pt x="11209122" y="1433398"/>
                  </a:lnTo>
                  <a:lnTo>
                    <a:pt x="11368888" y="1455750"/>
                  </a:lnTo>
                  <a:lnTo>
                    <a:pt x="11356543" y="1980196"/>
                  </a:lnTo>
                  <a:lnTo>
                    <a:pt x="11489665" y="1966899"/>
                  </a:lnTo>
                  <a:lnTo>
                    <a:pt x="11489665" y="1328801"/>
                  </a:lnTo>
                  <a:close/>
                </a:path>
                <a:path w="16092805" h="2132965">
                  <a:moveTo>
                    <a:pt x="11537201" y="0"/>
                  </a:moveTo>
                  <a:lnTo>
                    <a:pt x="11109274" y="47548"/>
                  </a:lnTo>
                  <a:lnTo>
                    <a:pt x="11109274" y="713219"/>
                  </a:lnTo>
                  <a:lnTo>
                    <a:pt x="11537201" y="687552"/>
                  </a:lnTo>
                  <a:lnTo>
                    <a:pt x="11537201" y="549656"/>
                  </a:lnTo>
                  <a:lnTo>
                    <a:pt x="11251908" y="557263"/>
                  </a:lnTo>
                  <a:lnTo>
                    <a:pt x="11251908" y="427939"/>
                  </a:lnTo>
                  <a:lnTo>
                    <a:pt x="11537201" y="407962"/>
                  </a:lnTo>
                  <a:lnTo>
                    <a:pt x="11537201" y="285292"/>
                  </a:lnTo>
                  <a:lnTo>
                    <a:pt x="11221479" y="285292"/>
                  </a:lnTo>
                  <a:lnTo>
                    <a:pt x="11229086" y="190195"/>
                  </a:lnTo>
                  <a:lnTo>
                    <a:pt x="11537201" y="142646"/>
                  </a:lnTo>
                  <a:lnTo>
                    <a:pt x="11537201" y="0"/>
                  </a:lnTo>
                  <a:close/>
                </a:path>
                <a:path w="16092805" h="2132965">
                  <a:moveTo>
                    <a:pt x="12055907" y="1821395"/>
                  </a:moveTo>
                  <a:lnTo>
                    <a:pt x="11997893" y="1694916"/>
                  </a:lnTo>
                  <a:lnTo>
                    <a:pt x="11960809" y="1614081"/>
                  </a:lnTo>
                  <a:lnTo>
                    <a:pt x="11929897" y="1612392"/>
                  </a:lnTo>
                  <a:lnTo>
                    <a:pt x="11929897" y="1837563"/>
                  </a:lnTo>
                  <a:lnTo>
                    <a:pt x="11700243" y="1885111"/>
                  </a:lnTo>
                  <a:lnTo>
                    <a:pt x="11718315" y="1694916"/>
                  </a:lnTo>
                  <a:lnTo>
                    <a:pt x="11929897" y="1837563"/>
                  </a:lnTo>
                  <a:lnTo>
                    <a:pt x="11929897" y="1612392"/>
                  </a:lnTo>
                  <a:lnTo>
                    <a:pt x="11701666" y="1599819"/>
                  </a:lnTo>
                  <a:lnTo>
                    <a:pt x="11718315" y="1314526"/>
                  </a:lnTo>
                  <a:lnTo>
                    <a:pt x="11551895" y="1305013"/>
                  </a:lnTo>
                  <a:lnTo>
                    <a:pt x="11539995" y="1980679"/>
                  </a:lnTo>
                  <a:lnTo>
                    <a:pt x="11945595" y="1994458"/>
                  </a:lnTo>
                  <a:lnTo>
                    <a:pt x="12015305" y="1885111"/>
                  </a:lnTo>
                  <a:lnTo>
                    <a:pt x="12055907" y="1821395"/>
                  </a:lnTo>
                  <a:close/>
                </a:path>
                <a:path w="16092805" h="2132965">
                  <a:moveTo>
                    <a:pt x="12380646" y="42837"/>
                  </a:moveTo>
                  <a:lnTo>
                    <a:pt x="12212803" y="57099"/>
                  </a:lnTo>
                  <a:lnTo>
                    <a:pt x="12055894" y="319100"/>
                  </a:lnTo>
                  <a:lnTo>
                    <a:pt x="12036870" y="42837"/>
                  </a:lnTo>
                  <a:lnTo>
                    <a:pt x="11918950" y="47586"/>
                  </a:lnTo>
                  <a:lnTo>
                    <a:pt x="11894223" y="332879"/>
                  </a:lnTo>
                  <a:lnTo>
                    <a:pt x="11725910" y="57099"/>
                  </a:lnTo>
                  <a:lnTo>
                    <a:pt x="11608943" y="47586"/>
                  </a:lnTo>
                  <a:lnTo>
                    <a:pt x="11704041" y="427977"/>
                  </a:lnTo>
                  <a:lnTo>
                    <a:pt x="11581359" y="703757"/>
                  </a:lnTo>
                  <a:lnTo>
                    <a:pt x="11728755" y="718019"/>
                  </a:lnTo>
                  <a:lnTo>
                    <a:pt x="11894223" y="427977"/>
                  </a:lnTo>
                  <a:lnTo>
                    <a:pt x="11909920" y="713270"/>
                  </a:lnTo>
                  <a:lnTo>
                    <a:pt x="12051602" y="708507"/>
                  </a:lnTo>
                  <a:lnTo>
                    <a:pt x="12053037" y="427977"/>
                  </a:lnTo>
                  <a:lnTo>
                    <a:pt x="12212803" y="690905"/>
                  </a:lnTo>
                  <a:lnTo>
                    <a:pt x="12375896" y="693775"/>
                  </a:lnTo>
                  <a:lnTo>
                    <a:pt x="12260351" y="332879"/>
                  </a:lnTo>
                  <a:lnTo>
                    <a:pt x="12380646" y="42837"/>
                  </a:lnTo>
                  <a:close/>
                </a:path>
                <a:path w="16092805" h="2132965">
                  <a:moveTo>
                    <a:pt x="12771044" y="1954530"/>
                  </a:moveTo>
                  <a:lnTo>
                    <a:pt x="12765088" y="1859153"/>
                  </a:lnTo>
                  <a:lnTo>
                    <a:pt x="12759373" y="1771396"/>
                  </a:lnTo>
                  <a:lnTo>
                    <a:pt x="12753886" y="1691284"/>
                  </a:lnTo>
                  <a:lnTo>
                    <a:pt x="12748641" y="1618792"/>
                  </a:lnTo>
                  <a:lnTo>
                    <a:pt x="12743637" y="1553933"/>
                  </a:lnTo>
                  <a:lnTo>
                    <a:pt x="12738862" y="1496707"/>
                  </a:lnTo>
                  <a:lnTo>
                    <a:pt x="12734328" y="1447114"/>
                  </a:lnTo>
                  <a:lnTo>
                    <a:pt x="12730023" y="1405153"/>
                  </a:lnTo>
                  <a:lnTo>
                    <a:pt x="12722136" y="1344104"/>
                  </a:lnTo>
                  <a:lnTo>
                    <a:pt x="12712078" y="1309776"/>
                  </a:lnTo>
                  <a:lnTo>
                    <a:pt x="12519495" y="1309776"/>
                  </a:lnTo>
                  <a:lnTo>
                    <a:pt x="12549924" y="1642605"/>
                  </a:lnTo>
                  <a:lnTo>
                    <a:pt x="12264631" y="1656867"/>
                  </a:lnTo>
                  <a:lnTo>
                    <a:pt x="12236120" y="1324038"/>
                  </a:lnTo>
                  <a:lnTo>
                    <a:pt x="12112485" y="1324038"/>
                  </a:lnTo>
                  <a:lnTo>
                    <a:pt x="12138165" y="1989709"/>
                  </a:lnTo>
                  <a:lnTo>
                    <a:pt x="12278436" y="1968792"/>
                  </a:lnTo>
                  <a:lnTo>
                    <a:pt x="12264631" y="1751965"/>
                  </a:lnTo>
                  <a:lnTo>
                    <a:pt x="12569431" y="1737702"/>
                  </a:lnTo>
                  <a:lnTo>
                    <a:pt x="12597473" y="1960714"/>
                  </a:lnTo>
                  <a:lnTo>
                    <a:pt x="12771044" y="1954530"/>
                  </a:lnTo>
                  <a:close/>
                </a:path>
                <a:path w="16092805" h="2132965">
                  <a:moveTo>
                    <a:pt x="13001676" y="618109"/>
                  </a:moveTo>
                  <a:lnTo>
                    <a:pt x="12885166" y="618109"/>
                  </a:lnTo>
                  <a:lnTo>
                    <a:pt x="12886931" y="571995"/>
                  </a:lnTo>
                  <a:lnTo>
                    <a:pt x="12901460" y="189699"/>
                  </a:lnTo>
                  <a:lnTo>
                    <a:pt x="12907048" y="42773"/>
                  </a:lnTo>
                  <a:lnTo>
                    <a:pt x="12805296" y="47142"/>
                  </a:lnTo>
                  <a:lnTo>
                    <a:pt x="12805296" y="189699"/>
                  </a:lnTo>
                  <a:lnTo>
                    <a:pt x="12768212" y="559142"/>
                  </a:lnTo>
                  <a:lnTo>
                    <a:pt x="12599886" y="571995"/>
                  </a:lnTo>
                  <a:lnTo>
                    <a:pt x="12665037" y="216801"/>
                  </a:lnTo>
                  <a:lnTo>
                    <a:pt x="12805296" y="189699"/>
                  </a:lnTo>
                  <a:lnTo>
                    <a:pt x="12805296" y="47142"/>
                  </a:lnTo>
                  <a:lnTo>
                    <a:pt x="12574207" y="57035"/>
                  </a:lnTo>
                  <a:lnTo>
                    <a:pt x="12494324" y="602424"/>
                  </a:lnTo>
                  <a:lnTo>
                    <a:pt x="12408738" y="618109"/>
                  </a:lnTo>
                  <a:lnTo>
                    <a:pt x="12399696" y="855853"/>
                  </a:lnTo>
                  <a:lnTo>
                    <a:pt x="12526658" y="855853"/>
                  </a:lnTo>
                  <a:lnTo>
                    <a:pt x="12542342" y="713206"/>
                  </a:lnTo>
                  <a:lnTo>
                    <a:pt x="12830975" y="708444"/>
                  </a:lnTo>
                  <a:lnTo>
                    <a:pt x="12814808" y="855853"/>
                  </a:lnTo>
                  <a:lnTo>
                    <a:pt x="12988836" y="855853"/>
                  </a:lnTo>
                  <a:lnTo>
                    <a:pt x="12996799" y="708444"/>
                  </a:lnTo>
                  <a:lnTo>
                    <a:pt x="13001676" y="618109"/>
                  </a:lnTo>
                  <a:close/>
                </a:path>
                <a:path w="16092805" h="2132965">
                  <a:moveTo>
                    <a:pt x="13453402" y="1615986"/>
                  </a:moveTo>
                  <a:lnTo>
                    <a:pt x="13426275" y="1443393"/>
                  </a:lnTo>
                  <a:lnTo>
                    <a:pt x="13420585" y="1407261"/>
                  </a:lnTo>
                  <a:lnTo>
                    <a:pt x="13311238" y="1362875"/>
                  </a:lnTo>
                  <a:lnTo>
                    <a:pt x="13311238" y="1736763"/>
                  </a:lnTo>
                  <a:lnTo>
                    <a:pt x="13197599" y="1848497"/>
                  </a:lnTo>
                  <a:lnTo>
                    <a:pt x="13018326" y="1826158"/>
                  </a:lnTo>
                  <a:lnTo>
                    <a:pt x="12953670" y="1602676"/>
                  </a:lnTo>
                  <a:lnTo>
                    <a:pt x="13068262" y="1443393"/>
                  </a:lnTo>
                  <a:lnTo>
                    <a:pt x="13295541" y="1498549"/>
                  </a:lnTo>
                  <a:lnTo>
                    <a:pt x="13311238" y="1736763"/>
                  </a:lnTo>
                  <a:lnTo>
                    <a:pt x="13311238" y="1362875"/>
                  </a:lnTo>
                  <a:lnTo>
                    <a:pt x="13228498" y="1329283"/>
                  </a:lnTo>
                  <a:lnTo>
                    <a:pt x="12940348" y="1311198"/>
                  </a:lnTo>
                  <a:lnTo>
                    <a:pt x="12815316" y="1503299"/>
                  </a:lnTo>
                  <a:lnTo>
                    <a:pt x="12815316" y="1743417"/>
                  </a:lnTo>
                  <a:lnTo>
                    <a:pt x="12923711" y="1968804"/>
                  </a:lnTo>
                  <a:lnTo>
                    <a:pt x="13228498" y="1983536"/>
                  </a:lnTo>
                  <a:lnTo>
                    <a:pt x="13437235" y="1887486"/>
                  </a:lnTo>
                  <a:lnTo>
                    <a:pt x="13439559" y="1848497"/>
                  </a:lnTo>
                  <a:lnTo>
                    <a:pt x="13453402" y="1615986"/>
                  </a:lnTo>
                  <a:close/>
                </a:path>
                <a:path w="16092805" h="2132965">
                  <a:moveTo>
                    <a:pt x="13470954" y="47574"/>
                  </a:moveTo>
                  <a:lnTo>
                    <a:pt x="13373011" y="47574"/>
                  </a:lnTo>
                  <a:lnTo>
                    <a:pt x="13280276" y="361861"/>
                  </a:lnTo>
                  <a:lnTo>
                    <a:pt x="13135255" y="47574"/>
                  </a:lnTo>
                  <a:lnTo>
                    <a:pt x="13021145" y="78486"/>
                  </a:lnTo>
                  <a:lnTo>
                    <a:pt x="13149529" y="427964"/>
                  </a:lnTo>
                  <a:lnTo>
                    <a:pt x="13261264" y="475513"/>
                  </a:lnTo>
                  <a:lnTo>
                    <a:pt x="13244627" y="579653"/>
                  </a:lnTo>
                  <a:lnTo>
                    <a:pt x="13020675" y="620064"/>
                  </a:lnTo>
                  <a:lnTo>
                    <a:pt x="13054432" y="733221"/>
                  </a:lnTo>
                  <a:lnTo>
                    <a:pt x="13292176" y="727036"/>
                  </a:lnTo>
                  <a:lnTo>
                    <a:pt x="13444334" y="523062"/>
                  </a:lnTo>
                  <a:lnTo>
                    <a:pt x="13470954" y="47574"/>
                  </a:lnTo>
                  <a:close/>
                </a:path>
                <a:path w="16092805" h="2132965">
                  <a:moveTo>
                    <a:pt x="14113853" y="1837563"/>
                  </a:moveTo>
                  <a:lnTo>
                    <a:pt x="14027303" y="1742465"/>
                  </a:lnTo>
                  <a:lnTo>
                    <a:pt x="13779106" y="1853730"/>
                  </a:lnTo>
                  <a:lnTo>
                    <a:pt x="13622198" y="1664487"/>
                  </a:lnTo>
                  <a:lnTo>
                    <a:pt x="13796226" y="1475232"/>
                  </a:lnTo>
                  <a:lnTo>
                    <a:pt x="13977379" y="1552270"/>
                  </a:lnTo>
                  <a:lnTo>
                    <a:pt x="14069149" y="1409623"/>
                  </a:lnTo>
                  <a:lnTo>
                    <a:pt x="13878001" y="1314526"/>
                  </a:lnTo>
                  <a:lnTo>
                    <a:pt x="13656424" y="1314526"/>
                  </a:lnTo>
                  <a:lnTo>
                    <a:pt x="13527100" y="1457172"/>
                  </a:lnTo>
                  <a:lnTo>
                    <a:pt x="13519112" y="1532051"/>
                  </a:lnTo>
                  <a:lnTo>
                    <a:pt x="13512572" y="1598180"/>
                  </a:lnTo>
                  <a:lnTo>
                    <a:pt x="13507479" y="1655572"/>
                  </a:lnTo>
                  <a:lnTo>
                    <a:pt x="13503847" y="1704213"/>
                  </a:lnTo>
                  <a:lnTo>
                    <a:pt x="13501675" y="1744116"/>
                  </a:lnTo>
                  <a:lnTo>
                    <a:pt x="13500938" y="1775269"/>
                  </a:lnTo>
                  <a:lnTo>
                    <a:pt x="13501357" y="1793011"/>
                  </a:lnTo>
                  <a:lnTo>
                    <a:pt x="13502602" y="1805813"/>
                  </a:lnTo>
                  <a:lnTo>
                    <a:pt x="13504685" y="1813687"/>
                  </a:lnTo>
                  <a:lnTo>
                    <a:pt x="13507606" y="1816633"/>
                  </a:lnTo>
                  <a:lnTo>
                    <a:pt x="13640740" y="1980196"/>
                  </a:lnTo>
                  <a:lnTo>
                    <a:pt x="13921753" y="1980196"/>
                  </a:lnTo>
                  <a:lnTo>
                    <a:pt x="14113853" y="1837563"/>
                  </a:lnTo>
                  <a:close/>
                </a:path>
                <a:path w="16092805" h="2132965">
                  <a:moveTo>
                    <a:pt x="14720088" y="1314526"/>
                  </a:moveTo>
                  <a:lnTo>
                    <a:pt x="14159014" y="1314526"/>
                  </a:lnTo>
                  <a:lnTo>
                    <a:pt x="14159014" y="1472387"/>
                  </a:lnTo>
                  <a:lnTo>
                    <a:pt x="14344472" y="1484757"/>
                  </a:lnTo>
                  <a:lnTo>
                    <a:pt x="14324013" y="1980196"/>
                  </a:lnTo>
                  <a:lnTo>
                    <a:pt x="14604556" y="1980196"/>
                  </a:lnTo>
                  <a:lnTo>
                    <a:pt x="14534668" y="1504721"/>
                  </a:lnTo>
                  <a:lnTo>
                    <a:pt x="14720088" y="1475232"/>
                  </a:lnTo>
                  <a:lnTo>
                    <a:pt x="14720088" y="1314526"/>
                  </a:lnTo>
                  <a:close/>
                </a:path>
                <a:path w="16092805" h="2132965">
                  <a:moveTo>
                    <a:pt x="15286393" y="1821395"/>
                  </a:moveTo>
                  <a:lnTo>
                    <a:pt x="15228367" y="1694916"/>
                  </a:lnTo>
                  <a:lnTo>
                    <a:pt x="15191296" y="1614081"/>
                  </a:lnTo>
                  <a:lnTo>
                    <a:pt x="15160397" y="1612392"/>
                  </a:lnTo>
                  <a:lnTo>
                    <a:pt x="15160397" y="1837563"/>
                  </a:lnTo>
                  <a:lnTo>
                    <a:pt x="14930717" y="1885111"/>
                  </a:lnTo>
                  <a:lnTo>
                    <a:pt x="14948789" y="1694916"/>
                  </a:lnTo>
                  <a:lnTo>
                    <a:pt x="15160397" y="1837563"/>
                  </a:lnTo>
                  <a:lnTo>
                    <a:pt x="15160397" y="1612392"/>
                  </a:lnTo>
                  <a:lnTo>
                    <a:pt x="14932152" y="1599819"/>
                  </a:lnTo>
                  <a:lnTo>
                    <a:pt x="14948789" y="1314526"/>
                  </a:lnTo>
                  <a:lnTo>
                    <a:pt x="14782368" y="1305013"/>
                  </a:lnTo>
                  <a:lnTo>
                    <a:pt x="14770481" y="1980679"/>
                  </a:lnTo>
                  <a:lnTo>
                    <a:pt x="15176081" y="1994458"/>
                  </a:lnTo>
                  <a:lnTo>
                    <a:pt x="15245779" y="1885111"/>
                  </a:lnTo>
                  <a:lnTo>
                    <a:pt x="15286393" y="1821395"/>
                  </a:lnTo>
                  <a:close/>
                </a:path>
                <a:path w="16092805" h="2132965">
                  <a:moveTo>
                    <a:pt x="16092297" y="1647380"/>
                  </a:moveTo>
                  <a:lnTo>
                    <a:pt x="16034500" y="1444332"/>
                  </a:lnTo>
                  <a:lnTo>
                    <a:pt x="16018129" y="1386801"/>
                  </a:lnTo>
                  <a:lnTo>
                    <a:pt x="15992437" y="1347762"/>
                  </a:lnTo>
                  <a:lnTo>
                    <a:pt x="15992437" y="1661629"/>
                  </a:lnTo>
                  <a:lnTo>
                    <a:pt x="15868815" y="1852307"/>
                  </a:lnTo>
                  <a:lnTo>
                    <a:pt x="15782303" y="1716798"/>
                  </a:lnTo>
                  <a:lnTo>
                    <a:pt x="15718549" y="1616938"/>
                  </a:lnTo>
                  <a:lnTo>
                    <a:pt x="15735732" y="1586509"/>
                  </a:lnTo>
                  <a:lnTo>
                    <a:pt x="15816034" y="1444332"/>
                  </a:lnTo>
                  <a:lnTo>
                    <a:pt x="15992437" y="1661629"/>
                  </a:lnTo>
                  <a:lnTo>
                    <a:pt x="15992437" y="1347762"/>
                  </a:lnTo>
                  <a:lnTo>
                    <a:pt x="15970580" y="1314538"/>
                  </a:lnTo>
                  <a:lnTo>
                    <a:pt x="15714282" y="1314538"/>
                  </a:lnTo>
                  <a:lnTo>
                    <a:pt x="15637739" y="1423898"/>
                  </a:lnTo>
                  <a:lnTo>
                    <a:pt x="15614917" y="1579841"/>
                  </a:lnTo>
                  <a:lnTo>
                    <a:pt x="15478913" y="1586509"/>
                  </a:lnTo>
                  <a:lnTo>
                    <a:pt x="15471305" y="1314538"/>
                  </a:lnTo>
                  <a:lnTo>
                    <a:pt x="15328189" y="1314538"/>
                  </a:lnTo>
                  <a:lnTo>
                    <a:pt x="15331453" y="1965464"/>
                  </a:lnTo>
                  <a:lnTo>
                    <a:pt x="15331529" y="1980209"/>
                  </a:lnTo>
                  <a:lnTo>
                    <a:pt x="15489860" y="1965464"/>
                  </a:lnTo>
                  <a:lnTo>
                    <a:pt x="15482723" y="1717738"/>
                  </a:lnTo>
                  <a:lnTo>
                    <a:pt x="15629712" y="1717281"/>
                  </a:lnTo>
                  <a:lnTo>
                    <a:pt x="15655316" y="1885111"/>
                  </a:lnTo>
                  <a:lnTo>
                    <a:pt x="15780385" y="1980209"/>
                  </a:lnTo>
                  <a:lnTo>
                    <a:pt x="15985312" y="1980209"/>
                  </a:lnTo>
                  <a:lnTo>
                    <a:pt x="16065678" y="1885111"/>
                  </a:lnTo>
                  <a:lnTo>
                    <a:pt x="16069348" y="1852307"/>
                  </a:lnTo>
                  <a:lnTo>
                    <a:pt x="16092297" y="164738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C6E9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5179547" y="3704368"/>
            <a:ext cx="4236720" cy="6170930"/>
          </a:xfrm>
          <a:custGeom>
            <a:avLst/>
            <a:gdLst/>
            <a:ahLst/>
            <a:cxnLst/>
            <a:rect l="l" t="t" r="r" b="b"/>
            <a:pathLst>
              <a:path w="4236719" h="6170930">
                <a:moveTo>
                  <a:pt x="4128847" y="1247742"/>
                </a:moveTo>
                <a:lnTo>
                  <a:pt x="2983636" y="1247742"/>
                </a:lnTo>
                <a:lnTo>
                  <a:pt x="3285365" y="2196414"/>
                </a:lnTo>
                <a:lnTo>
                  <a:pt x="814163" y="3752890"/>
                </a:lnTo>
                <a:lnTo>
                  <a:pt x="1846006" y="4232897"/>
                </a:lnTo>
                <a:lnTo>
                  <a:pt x="4236206" y="2332494"/>
                </a:lnTo>
                <a:lnTo>
                  <a:pt x="4128847" y="1247742"/>
                </a:lnTo>
                <a:close/>
              </a:path>
              <a:path w="4236719" h="6170930">
                <a:moveTo>
                  <a:pt x="2816029" y="0"/>
                </a:moveTo>
                <a:lnTo>
                  <a:pt x="1198759" y="1145420"/>
                </a:lnTo>
                <a:lnTo>
                  <a:pt x="1458353" y="2044356"/>
                </a:lnTo>
                <a:lnTo>
                  <a:pt x="2983636" y="1247742"/>
                </a:lnTo>
                <a:lnTo>
                  <a:pt x="4128847" y="1247742"/>
                </a:lnTo>
                <a:lnTo>
                  <a:pt x="4042442" y="374711"/>
                </a:lnTo>
                <a:lnTo>
                  <a:pt x="2816029" y="0"/>
                </a:lnTo>
                <a:close/>
              </a:path>
              <a:path w="4236719" h="6170930">
                <a:moveTo>
                  <a:pt x="735768" y="4871150"/>
                </a:moveTo>
                <a:lnTo>
                  <a:pt x="0" y="5211663"/>
                </a:lnTo>
                <a:lnTo>
                  <a:pt x="291834" y="6170785"/>
                </a:lnTo>
                <a:lnTo>
                  <a:pt x="1443715" y="5853141"/>
                </a:lnTo>
                <a:lnTo>
                  <a:pt x="1057706" y="5020915"/>
                </a:lnTo>
                <a:lnTo>
                  <a:pt x="735768" y="4871150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08240" y="871617"/>
            <a:ext cx="2381885" cy="3674110"/>
          </a:xfrm>
          <a:custGeom>
            <a:avLst/>
            <a:gdLst/>
            <a:ahLst/>
            <a:cxnLst/>
            <a:rect l="l" t="t" r="r" b="b"/>
            <a:pathLst>
              <a:path w="2381884" h="3674110">
                <a:moveTo>
                  <a:pt x="2291035" y="722124"/>
                </a:moveTo>
                <a:lnTo>
                  <a:pt x="1618254" y="722124"/>
                </a:lnTo>
                <a:lnTo>
                  <a:pt x="1823002" y="1265877"/>
                </a:lnTo>
                <a:lnTo>
                  <a:pt x="430081" y="2248329"/>
                </a:lnTo>
                <a:lnTo>
                  <a:pt x="1046114" y="2496677"/>
                </a:lnTo>
                <a:lnTo>
                  <a:pt x="2381351" y="1316221"/>
                </a:lnTo>
                <a:lnTo>
                  <a:pt x="2291035" y="722124"/>
                </a:lnTo>
                <a:close/>
              </a:path>
              <a:path w="2381884" h="3674110">
                <a:moveTo>
                  <a:pt x="1482562" y="0"/>
                </a:moveTo>
                <a:lnTo>
                  <a:pt x="574820" y="716857"/>
                </a:lnTo>
                <a:lnTo>
                  <a:pt x="753516" y="1232904"/>
                </a:lnTo>
                <a:lnTo>
                  <a:pt x="1618254" y="722124"/>
                </a:lnTo>
                <a:lnTo>
                  <a:pt x="2291035" y="722124"/>
                </a:lnTo>
                <a:lnTo>
                  <a:pt x="2208780" y="181052"/>
                </a:lnTo>
                <a:lnTo>
                  <a:pt x="1482562" y="0"/>
                </a:lnTo>
                <a:close/>
              </a:path>
              <a:path w="2381884" h="3674110">
                <a:moveTo>
                  <a:pt x="418458" y="2902487"/>
                </a:moveTo>
                <a:lnTo>
                  <a:pt x="0" y="3123381"/>
                </a:lnTo>
                <a:lnTo>
                  <a:pt x="199313" y="3673521"/>
                </a:lnTo>
                <a:lnTo>
                  <a:pt x="860999" y="3453287"/>
                </a:lnTo>
                <a:lnTo>
                  <a:pt x="610651" y="2979961"/>
                </a:lnTo>
                <a:lnTo>
                  <a:pt x="418458" y="2902487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21523" y="2333237"/>
            <a:ext cx="2708910" cy="5919470"/>
          </a:xfrm>
          <a:custGeom>
            <a:avLst/>
            <a:gdLst/>
            <a:ahLst/>
            <a:cxnLst/>
            <a:rect l="l" t="t" r="r" b="b"/>
            <a:pathLst>
              <a:path w="2708910" h="5919470">
                <a:moveTo>
                  <a:pt x="796687" y="0"/>
                </a:moveTo>
                <a:lnTo>
                  <a:pt x="157838" y="802959"/>
                </a:lnTo>
                <a:lnTo>
                  <a:pt x="846602" y="1185377"/>
                </a:lnTo>
                <a:lnTo>
                  <a:pt x="1145776" y="1126531"/>
                </a:lnTo>
                <a:lnTo>
                  <a:pt x="1484248" y="518120"/>
                </a:lnTo>
                <a:lnTo>
                  <a:pt x="796687" y="0"/>
                </a:lnTo>
                <a:close/>
              </a:path>
              <a:path w="2708910" h="5919470">
                <a:moveTo>
                  <a:pt x="1656829" y="1942296"/>
                </a:moveTo>
                <a:lnTo>
                  <a:pt x="697947" y="2130929"/>
                </a:lnTo>
                <a:lnTo>
                  <a:pt x="0" y="4658622"/>
                </a:lnTo>
                <a:lnTo>
                  <a:pt x="1124510" y="5919453"/>
                </a:lnTo>
                <a:lnTo>
                  <a:pt x="2165201" y="5559369"/>
                </a:lnTo>
                <a:lnTo>
                  <a:pt x="2428361" y="4778095"/>
                </a:lnTo>
                <a:lnTo>
                  <a:pt x="1417904" y="4778095"/>
                </a:lnTo>
                <a:lnTo>
                  <a:pt x="728763" y="4272246"/>
                </a:lnTo>
                <a:lnTo>
                  <a:pt x="1656829" y="1942296"/>
                </a:lnTo>
                <a:close/>
              </a:path>
              <a:path w="2708910" h="5919470">
                <a:moveTo>
                  <a:pt x="2073716" y="3453884"/>
                </a:moveTo>
                <a:lnTo>
                  <a:pt x="1417904" y="4778095"/>
                </a:lnTo>
                <a:lnTo>
                  <a:pt x="2428361" y="4778095"/>
                </a:lnTo>
                <a:lnTo>
                  <a:pt x="2708462" y="3946529"/>
                </a:lnTo>
                <a:lnTo>
                  <a:pt x="2073716" y="3453884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917369" y="1649593"/>
            <a:ext cx="3899535" cy="6529070"/>
          </a:xfrm>
          <a:custGeom>
            <a:avLst/>
            <a:gdLst/>
            <a:ahLst/>
            <a:cxnLst/>
            <a:rect l="l" t="t" r="r" b="b"/>
            <a:pathLst>
              <a:path w="3899534" h="6529070">
                <a:moveTo>
                  <a:pt x="2980202" y="5216458"/>
                </a:moveTo>
                <a:lnTo>
                  <a:pt x="2645741" y="5380548"/>
                </a:lnTo>
                <a:lnTo>
                  <a:pt x="2423025" y="6173654"/>
                </a:lnTo>
                <a:lnTo>
                  <a:pt x="3379457" y="6529057"/>
                </a:lnTo>
                <a:lnTo>
                  <a:pt x="3899043" y="5419332"/>
                </a:lnTo>
                <a:lnTo>
                  <a:pt x="2980202" y="5216458"/>
                </a:lnTo>
                <a:close/>
              </a:path>
              <a:path w="3899534" h="6529070">
                <a:moveTo>
                  <a:pt x="2966388" y="1375842"/>
                </a:moveTo>
                <a:lnTo>
                  <a:pt x="1276819" y="1375842"/>
                </a:lnTo>
                <a:lnTo>
                  <a:pt x="2231586" y="1716984"/>
                </a:lnTo>
                <a:lnTo>
                  <a:pt x="1811065" y="4633544"/>
                </a:lnTo>
                <a:lnTo>
                  <a:pt x="2883074" y="4107602"/>
                </a:lnTo>
                <a:lnTo>
                  <a:pt x="2966388" y="1375842"/>
                </a:lnTo>
                <a:close/>
              </a:path>
              <a:path w="3899534" h="6529070">
                <a:moveTo>
                  <a:pt x="1293437" y="0"/>
                </a:moveTo>
                <a:lnTo>
                  <a:pt x="174622" y="745013"/>
                </a:lnTo>
                <a:lnTo>
                  <a:pt x="0" y="2731372"/>
                </a:lnTo>
                <a:lnTo>
                  <a:pt x="887093" y="3075550"/>
                </a:lnTo>
                <a:lnTo>
                  <a:pt x="1276819" y="1375842"/>
                </a:lnTo>
                <a:lnTo>
                  <a:pt x="2966388" y="1375842"/>
                </a:lnTo>
                <a:lnTo>
                  <a:pt x="2976485" y="1044795"/>
                </a:lnTo>
                <a:lnTo>
                  <a:pt x="1293437" y="0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135049" y="4910981"/>
            <a:ext cx="1757045" cy="697865"/>
          </a:xfrm>
          <a:custGeom>
            <a:avLst/>
            <a:gdLst/>
            <a:ahLst/>
            <a:cxnLst/>
            <a:rect l="l" t="t" r="r" b="b"/>
            <a:pathLst>
              <a:path w="1757045" h="697864">
                <a:moveTo>
                  <a:pt x="507339" y="678510"/>
                </a:moveTo>
                <a:lnTo>
                  <a:pt x="488784" y="4749"/>
                </a:lnTo>
                <a:lnTo>
                  <a:pt x="0" y="24244"/>
                </a:lnTo>
                <a:lnTo>
                  <a:pt x="13309" y="677087"/>
                </a:lnTo>
                <a:lnTo>
                  <a:pt x="146443" y="670902"/>
                </a:lnTo>
                <a:lnTo>
                  <a:pt x="146443" y="152146"/>
                </a:lnTo>
                <a:lnTo>
                  <a:pt x="348526" y="133134"/>
                </a:lnTo>
                <a:lnTo>
                  <a:pt x="369925" y="670902"/>
                </a:lnTo>
                <a:lnTo>
                  <a:pt x="507339" y="678510"/>
                </a:lnTo>
                <a:close/>
              </a:path>
              <a:path w="1757045" h="697864">
                <a:moveTo>
                  <a:pt x="1181087" y="310959"/>
                </a:moveTo>
                <a:lnTo>
                  <a:pt x="1153960" y="138353"/>
                </a:lnTo>
                <a:lnTo>
                  <a:pt x="1148283" y="102222"/>
                </a:lnTo>
                <a:lnTo>
                  <a:pt x="1038923" y="57835"/>
                </a:lnTo>
                <a:lnTo>
                  <a:pt x="1038923" y="431736"/>
                </a:lnTo>
                <a:lnTo>
                  <a:pt x="925283" y="543471"/>
                </a:lnTo>
                <a:lnTo>
                  <a:pt x="746023" y="521119"/>
                </a:lnTo>
                <a:lnTo>
                  <a:pt x="681355" y="297637"/>
                </a:lnTo>
                <a:lnTo>
                  <a:pt x="795947" y="138353"/>
                </a:lnTo>
                <a:lnTo>
                  <a:pt x="1023239" y="193522"/>
                </a:lnTo>
                <a:lnTo>
                  <a:pt x="1038923" y="431736"/>
                </a:lnTo>
                <a:lnTo>
                  <a:pt x="1038923" y="57835"/>
                </a:lnTo>
                <a:lnTo>
                  <a:pt x="956183" y="24244"/>
                </a:lnTo>
                <a:lnTo>
                  <a:pt x="668045" y="6172"/>
                </a:lnTo>
                <a:lnTo>
                  <a:pt x="542988" y="198272"/>
                </a:lnTo>
                <a:lnTo>
                  <a:pt x="542988" y="438391"/>
                </a:lnTo>
                <a:lnTo>
                  <a:pt x="651395" y="663765"/>
                </a:lnTo>
                <a:lnTo>
                  <a:pt x="956183" y="678510"/>
                </a:lnTo>
                <a:lnTo>
                  <a:pt x="1164920" y="582460"/>
                </a:lnTo>
                <a:lnTo>
                  <a:pt x="1167244" y="543471"/>
                </a:lnTo>
                <a:lnTo>
                  <a:pt x="1181087" y="310959"/>
                </a:lnTo>
                <a:close/>
              </a:path>
              <a:path w="1757045" h="697864">
                <a:moveTo>
                  <a:pt x="1756435" y="0"/>
                </a:moveTo>
                <a:lnTo>
                  <a:pt x="1658950" y="0"/>
                </a:lnTo>
                <a:lnTo>
                  <a:pt x="1639938" y="260083"/>
                </a:lnTo>
                <a:lnTo>
                  <a:pt x="1478267" y="342341"/>
                </a:lnTo>
                <a:lnTo>
                  <a:pt x="1359408" y="264833"/>
                </a:lnTo>
                <a:lnTo>
                  <a:pt x="1318983" y="9499"/>
                </a:lnTo>
                <a:lnTo>
                  <a:pt x="1215326" y="9499"/>
                </a:lnTo>
                <a:lnTo>
                  <a:pt x="1222933" y="342341"/>
                </a:lnTo>
                <a:lnTo>
                  <a:pt x="1430718" y="532536"/>
                </a:lnTo>
                <a:lnTo>
                  <a:pt x="1609026" y="437438"/>
                </a:lnTo>
                <a:lnTo>
                  <a:pt x="1613789" y="697522"/>
                </a:lnTo>
                <a:lnTo>
                  <a:pt x="1756435" y="675182"/>
                </a:lnTo>
                <a:lnTo>
                  <a:pt x="17564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46643" y="4872930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89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427351" y="4920478"/>
            <a:ext cx="761365" cy="666115"/>
          </a:xfrm>
          <a:custGeom>
            <a:avLst/>
            <a:gdLst/>
            <a:ahLst/>
            <a:cxnLst/>
            <a:rect l="l" t="t" r="r" b="b"/>
            <a:pathLst>
              <a:path w="761364" h="666114">
                <a:moveTo>
                  <a:pt x="760772" y="0"/>
                </a:moveTo>
                <a:lnTo>
                  <a:pt x="570579" y="0"/>
                </a:lnTo>
                <a:lnTo>
                  <a:pt x="380386" y="285289"/>
                </a:lnTo>
                <a:lnTo>
                  <a:pt x="237741" y="0"/>
                </a:lnTo>
                <a:lnTo>
                  <a:pt x="73222" y="0"/>
                </a:lnTo>
                <a:lnTo>
                  <a:pt x="0" y="665676"/>
                </a:lnTo>
                <a:lnTo>
                  <a:pt x="142644" y="665676"/>
                </a:lnTo>
                <a:lnTo>
                  <a:pt x="216349" y="332838"/>
                </a:lnTo>
                <a:lnTo>
                  <a:pt x="363737" y="537774"/>
                </a:lnTo>
                <a:lnTo>
                  <a:pt x="523031" y="349957"/>
                </a:lnTo>
                <a:lnTo>
                  <a:pt x="501639" y="665676"/>
                </a:lnTo>
                <a:lnTo>
                  <a:pt x="746511" y="665676"/>
                </a:lnTo>
                <a:lnTo>
                  <a:pt x="7607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32813" y="4920478"/>
            <a:ext cx="450850" cy="685800"/>
          </a:xfrm>
          <a:custGeom>
            <a:avLst/>
            <a:gdLst/>
            <a:ahLst/>
            <a:cxnLst/>
            <a:rect l="l" t="t" r="r" b="b"/>
            <a:pathLst>
              <a:path w="450850" h="685800">
                <a:moveTo>
                  <a:pt x="450289" y="0"/>
                </a:moveTo>
                <a:lnTo>
                  <a:pt x="352345" y="0"/>
                </a:lnTo>
                <a:lnTo>
                  <a:pt x="259625" y="314294"/>
                </a:lnTo>
                <a:lnTo>
                  <a:pt x="114593" y="0"/>
                </a:lnTo>
                <a:lnTo>
                  <a:pt x="481" y="30910"/>
                </a:lnTo>
                <a:lnTo>
                  <a:pt x="128865" y="380386"/>
                </a:lnTo>
                <a:lnTo>
                  <a:pt x="240610" y="427934"/>
                </a:lnTo>
                <a:lnTo>
                  <a:pt x="223961" y="532067"/>
                </a:lnTo>
                <a:lnTo>
                  <a:pt x="0" y="572485"/>
                </a:lnTo>
                <a:lnTo>
                  <a:pt x="33768" y="685654"/>
                </a:lnTo>
                <a:lnTo>
                  <a:pt x="271510" y="679466"/>
                </a:lnTo>
                <a:lnTo>
                  <a:pt x="423662" y="475482"/>
                </a:lnTo>
                <a:lnTo>
                  <a:pt x="4502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76005" y="4915724"/>
            <a:ext cx="659130" cy="680085"/>
          </a:xfrm>
          <a:custGeom>
            <a:avLst/>
            <a:gdLst/>
            <a:ahLst/>
            <a:cxnLst/>
            <a:rect l="l" t="t" r="r" b="b"/>
            <a:pathLst>
              <a:path w="659129" h="680085">
                <a:moveTo>
                  <a:pt x="599594" y="0"/>
                </a:moveTo>
                <a:lnTo>
                  <a:pt x="407013" y="0"/>
                </a:lnTo>
                <a:lnTo>
                  <a:pt x="437442" y="332838"/>
                </a:lnTo>
                <a:lnTo>
                  <a:pt x="152152" y="347099"/>
                </a:lnTo>
                <a:lnTo>
                  <a:pt x="123629" y="14261"/>
                </a:lnTo>
                <a:lnTo>
                  <a:pt x="0" y="14261"/>
                </a:lnTo>
                <a:lnTo>
                  <a:pt x="25674" y="679937"/>
                </a:lnTo>
                <a:lnTo>
                  <a:pt x="165953" y="659016"/>
                </a:lnTo>
                <a:lnTo>
                  <a:pt x="152152" y="442195"/>
                </a:lnTo>
                <a:lnTo>
                  <a:pt x="456949" y="427934"/>
                </a:lnTo>
                <a:lnTo>
                  <a:pt x="484990" y="650933"/>
                </a:lnTo>
                <a:lnTo>
                  <a:pt x="658555" y="644755"/>
                </a:lnTo>
                <a:lnTo>
                  <a:pt x="652599" y="549376"/>
                </a:lnTo>
                <a:lnTo>
                  <a:pt x="646880" y="461628"/>
                </a:lnTo>
                <a:lnTo>
                  <a:pt x="641397" y="381510"/>
                </a:lnTo>
                <a:lnTo>
                  <a:pt x="636151" y="309023"/>
                </a:lnTo>
                <a:lnTo>
                  <a:pt x="631142" y="244166"/>
                </a:lnTo>
                <a:lnTo>
                  <a:pt x="626369" y="186939"/>
                </a:lnTo>
                <a:lnTo>
                  <a:pt x="621834" y="137343"/>
                </a:lnTo>
                <a:lnTo>
                  <a:pt x="617535" y="95377"/>
                </a:lnTo>
                <a:lnTo>
                  <a:pt x="609648" y="34335"/>
                </a:lnTo>
                <a:lnTo>
                  <a:pt x="602708" y="3815"/>
                </a:lnTo>
                <a:lnTo>
                  <a:pt x="5995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696356" y="4872932"/>
            <a:ext cx="2311400" cy="855980"/>
          </a:xfrm>
          <a:custGeom>
            <a:avLst/>
            <a:gdLst/>
            <a:ahLst/>
            <a:cxnLst/>
            <a:rect l="l" t="t" r="r" b="b"/>
            <a:pathLst>
              <a:path w="2311400" h="855979">
                <a:moveTo>
                  <a:pt x="427926" y="0"/>
                </a:moveTo>
                <a:lnTo>
                  <a:pt x="0" y="47548"/>
                </a:lnTo>
                <a:lnTo>
                  <a:pt x="0" y="713232"/>
                </a:lnTo>
                <a:lnTo>
                  <a:pt x="427926" y="687552"/>
                </a:lnTo>
                <a:lnTo>
                  <a:pt x="427926" y="549656"/>
                </a:lnTo>
                <a:lnTo>
                  <a:pt x="142646" y="557263"/>
                </a:lnTo>
                <a:lnTo>
                  <a:pt x="142646" y="427939"/>
                </a:lnTo>
                <a:lnTo>
                  <a:pt x="427926" y="407974"/>
                </a:lnTo>
                <a:lnTo>
                  <a:pt x="427926" y="285292"/>
                </a:lnTo>
                <a:lnTo>
                  <a:pt x="112217" y="285292"/>
                </a:lnTo>
                <a:lnTo>
                  <a:pt x="119811" y="190195"/>
                </a:lnTo>
                <a:lnTo>
                  <a:pt x="427926" y="142646"/>
                </a:lnTo>
                <a:lnTo>
                  <a:pt x="427926" y="0"/>
                </a:lnTo>
                <a:close/>
              </a:path>
              <a:path w="2311400" h="855979">
                <a:moveTo>
                  <a:pt x="1069835" y="618134"/>
                </a:moveTo>
                <a:lnTo>
                  <a:pt x="953325" y="618134"/>
                </a:lnTo>
                <a:lnTo>
                  <a:pt x="955078" y="572008"/>
                </a:lnTo>
                <a:lnTo>
                  <a:pt x="969619" y="189725"/>
                </a:lnTo>
                <a:lnTo>
                  <a:pt x="975207" y="42799"/>
                </a:lnTo>
                <a:lnTo>
                  <a:pt x="873455" y="47167"/>
                </a:lnTo>
                <a:lnTo>
                  <a:pt x="873455" y="189725"/>
                </a:lnTo>
                <a:lnTo>
                  <a:pt x="836371" y="559168"/>
                </a:lnTo>
                <a:lnTo>
                  <a:pt x="668045" y="572008"/>
                </a:lnTo>
                <a:lnTo>
                  <a:pt x="733196" y="216827"/>
                </a:lnTo>
                <a:lnTo>
                  <a:pt x="873455" y="189725"/>
                </a:lnTo>
                <a:lnTo>
                  <a:pt x="873455" y="47167"/>
                </a:lnTo>
                <a:lnTo>
                  <a:pt x="642366" y="57061"/>
                </a:lnTo>
                <a:lnTo>
                  <a:pt x="562483" y="602449"/>
                </a:lnTo>
                <a:lnTo>
                  <a:pt x="476897" y="618134"/>
                </a:lnTo>
                <a:lnTo>
                  <a:pt x="467855" y="855878"/>
                </a:lnTo>
                <a:lnTo>
                  <a:pt x="594817" y="855878"/>
                </a:lnTo>
                <a:lnTo>
                  <a:pt x="610501" y="713232"/>
                </a:lnTo>
                <a:lnTo>
                  <a:pt x="899134" y="708469"/>
                </a:lnTo>
                <a:lnTo>
                  <a:pt x="882967" y="855878"/>
                </a:lnTo>
                <a:lnTo>
                  <a:pt x="1056995" y="855878"/>
                </a:lnTo>
                <a:lnTo>
                  <a:pt x="1064945" y="708469"/>
                </a:lnTo>
                <a:lnTo>
                  <a:pt x="1069835" y="618134"/>
                </a:lnTo>
                <a:close/>
              </a:path>
              <a:path w="2311400" h="855979">
                <a:moveTo>
                  <a:pt x="1728851" y="349008"/>
                </a:moveTo>
                <a:lnTo>
                  <a:pt x="1701723" y="176403"/>
                </a:lnTo>
                <a:lnTo>
                  <a:pt x="1696034" y="140271"/>
                </a:lnTo>
                <a:lnTo>
                  <a:pt x="1586687" y="95885"/>
                </a:lnTo>
                <a:lnTo>
                  <a:pt x="1586687" y="469785"/>
                </a:lnTo>
                <a:lnTo>
                  <a:pt x="1473047" y="581520"/>
                </a:lnTo>
                <a:lnTo>
                  <a:pt x="1293774" y="559168"/>
                </a:lnTo>
                <a:lnTo>
                  <a:pt x="1229118" y="335686"/>
                </a:lnTo>
                <a:lnTo>
                  <a:pt x="1343710" y="176403"/>
                </a:lnTo>
                <a:lnTo>
                  <a:pt x="1571002" y="231571"/>
                </a:lnTo>
                <a:lnTo>
                  <a:pt x="1586687" y="469785"/>
                </a:lnTo>
                <a:lnTo>
                  <a:pt x="1586687" y="95885"/>
                </a:lnTo>
                <a:lnTo>
                  <a:pt x="1503946" y="62293"/>
                </a:lnTo>
                <a:lnTo>
                  <a:pt x="1215809" y="44221"/>
                </a:lnTo>
                <a:lnTo>
                  <a:pt x="1090752" y="236321"/>
                </a:lnTo>
                <a:lnTo>
                  <a:pt x="1090752" y="476440"/>
                </a:lnTo>
                <a:lnTo>
                  <a:pt x="1199159" y="701814"/>
                </a:lnTo>
                <a:lnTo>
                  <a:pt x="1503946" y="716559"/>
                </a:lnTo>
                <a:lnTo>
                  <a:pt x="1712683" y="620509"/>
                </a:lnTo>
                <a:lnTo>
                  <a:pt x="1715008" y="581520"/>
                </a:lnTo>
                <a:lnTo>
                  <a:pt x="1728851" y="349008"/>
                </a:lnTo>
                <a:close/>
              </a:path>
              <a:path w="2311400" h="855979">
                <a:moveTo>
                  <a:pt x="2311323" y="523036"/>
                </a:moveTo>
                <a:lnTo>
                  <a:pt x="2226678" y="438404"/>
                </a:lnTo>
                <a:lnTo>
                  <a:pt x="2168677" y="380390"/>
                </a:lnTo>
                <a:lnTo>
                  <a:pt x="2224570" y="309067"/>
                </a:lnTo>
                <a:lnTo>
                  <a:pt x="2296109" y="217779"/>
                </a:lnTo>
                <a:lnTo>
                  <a:pt x="2223846" y="138849"/>
                </a:lnTo>
                <a:lnTo>
                  <a:pt x="2153945" y="62484"/>
                </a:lnTo>
                <a:lnTo>
                  <a:pt x="2153945" y="566788"/>
                </a:lnTo>
                <a:lnTo>
                  <a:pt x="1919998" y="629069"/>
                </a:lnTo>
                <a:lnTo>
                  <a:pt x="1934730" y="438404"/>
                </a:lnTo>
                <a:lnTo>
                  <a:pt x="2153945" y="566788"/>
                </a:lnTo>
                <a:lnTo>
                  <a:pt x="2153945" y="62484"/>
                </a:lnTo>
                <a:lnTo>
                  <a:pt x="2147760" y="55727"/>
                </a:lnTo>
                <a:lnTo>
                  <a:pt x="2147760" y="236321"/>
                </a:lnTo>
                <a:lnTo>
                  <a:pt x="1935683" y="309067"/>
                </a:lnTo>
                <a:lnTo>
                  <a:pt x="1930958" y="298424"/>
                </a:lnTo>
                <a:lnTo>
                  <a:pt x="1926767" y="266509"/>
                </a:lnTo>
                <a:lnTo>
                  <a:pt x="1923122" y="213309"/>
                </a:lnTo>
                <a:lnTo>
                  <a:pt x="1919998" y="138849"/>
                </a:lnTo>
                <a:lnTo>
                  <a:pt x="2147760" y="236321"/>
                </a:lnTo>
                <a:lnTo>
                  <a:pt x="2147760" y="55727"/>
                </a:lnTo>
                <a:lnTo>
                  <a:pt x="2121128" y="26631"/>
                </a:lnTo>
                <a:lnTo>
                  <a:pt x="1770684" y="68948"/>
                </a:lnTo>
                <a:lnTo>
                  <a:pt x="1788287" y="713232"/>
                </a:lnTo>
                <a:lnTo>
                  <a:pt x="2263775" y="684695"/>
                </a:lnTo>
                <a:lnTo>
                  <a:pt x="2280132" y="629069"/>
                </a:lnTo>
                <a:lnTo>
                  <a:pt x="2311323" y="5230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054760" y="4872930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544966" y="4915718"/>
            <a:ext cx="1065530" cy="680085"/>
          </a:xfrm>
          <a:custGeom>
            <a:avLst/>
            <a:gdLst/>
            <a:ahLst/>
            <a:cxnLst/>
            <a:rect l="l" t="t" r="r" b="b"/>
            <a:pathLst>
              <a:path w="1065529" h="680085">
                <a:moveTo>
                  <a:pt x="475500" y="194957"/>
                </a:moveTo>
                <a:lnTo>
                  <a:pt x="433616" y="121259"/>
                </a:lnTo>
                <a:lnTo>
                  <a:pt x="364718" y="0"/>
                </a:lnTo>
                <a:lnTo>
                  <a:pt x="337604" y="419"/>
                </a:lnTo>
                <a:lnTo>
                  <a:pt x="337604" y="190195"/>
                </a:lnTo>
                <a:lnTo>
                  <a:pt x="322389" y="303364"/>
                </a:lnTo>
                <a:lnTo>
                  <a:pt x="175933" y="325234"/>
                </a:lnTo>
                <a:lnTo>
                  <a:pt x="198285" y="121259"/>
                </a:lnTo>
                <a:lnTo>
                  <a:pt x="337604" y="190195"/>
                </a:lnTo>
                <a:lnTo>
                  <a:pt x="337604" y="419"/>
                </a:lnTo>
                <a:lnTo>
                  <a:pt x="47548" y="4762"/>
                </a:lnTo>
                <a:lnTo>
                  <a:pt x="0" y="675195"/>
                </a:lnTo>
                <a:lnTo>
                  <a:pt x="136474" y="670445"/>
                </a:lnTo>
                <a:lnTo>
                  <a:pt x="170230" y="463130"/>
                </a:lnTo>
                <a:lnTo>
                  <a:pt x="449808" y="450761"/>
                </a:lnTo>
                <a:lnTo>
                  <a:pt x="462419" y="325234"/>
                </a:lnTo>
                <a:lnTo>
                  <a:pt x="475500" y="194957"/>
                </a:lnTo>
                <a:close/>
              </a:path>
              <a:path w="1065529" h="680085">
                <a:moveTo>
                  <a:pt x="1065098" y="679945"/>
                </a:moveTo>
                <a:lnTo>
                  <a:pt x="1012786" y="4762"/>
                </a:lnTo>
                <a:lnTo>
                  <a:pt x="822591" y="12"/>
                </a:lnTo>
                <a:lnTo>
                  <a:pt x="698969" y="385152"/>
                </a:lnTo>
                <a:lnTo>
                  <a:pt x="655231" y="19024"/>
                </a:lnTo>
                <a:lnTo>
                  <a:pt x="518287" y="12"/>
                </a:lnTo>
                <a:lnTo>
                  <a:pt x="554431" y="670445"/>
                </a:lnTo>
                <a:lnTo>
                  <a:pt x="717994" y="675195"/>
                </a:lnTo>
                <a:lnTo>
                  <a:pt x="852081" y="242506"/>
                </a:lnTo>
                <a:lnTo>
                  <a:pt x="889165" y="670445"/>
                </a:lnTo>
                <a:lnTo>
                  <a:pt x="1065098" y="6799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9662836" y="4872930"/>
            <a:ext cx="427990" cy="713740"/>
          </a:xfrm>
          <a:custGeom>
            <a:avLst/>
            <a:gdLst/>
            <a:ahLst/>
            <a:cxnLst/>
            <a:rect l="l" t="t" r="r" b="b"/>
            <a:pathLst>
              <a:path w="427990" h="713739">
                <a:moveTo>
                  <a:pt x="427934" y="0"/>
                </a:moveTo>
                <a:lnTo>
                  <a:pt x="0" y="47548"/>
                </a:lnTo>
                <a:lnTo>
                  <a:pt x="0" y="713224"/>
                </a:lnTo>
                <a:lnTo>
                  <a:pt x="427934" y="687549"/>
                </a:lnTo>
                <a:lnTo>
                  <a:pt x="427934" y="549658"/>
                </a:lnTo>
                <a:lnTo>
                  <a:pt x="142644" y="557260"/>
                </a:lnTo>
                <a:lnTo>
                  <a:pt x="142644" y="427934"/>
                </a:lnTo>
                <a:lnTo>
                  <a:pt x="427934" y="407966"/>
                </a:lnTo>
                <a:lnTo>
                  <a:pt x="427934" y="285289"/>
                </a:lnTo>
                <a:lnTo>
                  <a:pt x="112216" y="285289"/>
                </a:lnTo>
                <a:lnTo>
                  <a:pt x="119818" y="190193"/>
                </a:lnTo>
                <a:lnTo>
                  <a:pt x="427934" y="142644"/>
                </a:lnTo>
                <a:lnTo>
                  <a:pt x="427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0396981" y="4920478"/>
            <a:ext cx="613410" cy="666115"/>
          </a:xfrm>
          <a:custGeom>
            <a:avLst/>
            <a:gdLst/>
            <a:ahLst/>
            <a:cxnLst/>
            <a:rect l="l" t="t" r="r" b="b"/>
            <a:pathLst>
              <a:path w="613409" h="666114">
                <a:moveTo>
                  <a:pt x="377056" y="0"/>
                </a:moveTo>
                <a:lnTo>
                  <a:pt x="155482" y="0"/>
                </a:lnTo>
                <a:lnTo>
                  <a:pt x="26156" y="142644"/>
                </a:lnTo>
                <a:lnTo>
                  <a:pt x="18165" y="217522"/>
                </a:lnTo>
                <a:lnTo>
                  <a:pt x="11626" y="283655"/>
                </a:lnTo>
                <a:lnTo>
                  <a:pt x="6540" y="341044"/>
                </a:lnTo>
                <a:lnTo>
                  <a:pt x="2907" y="389688"/>
                </a:lnTo>
                <a:lnTo>
                  <a:pt x="726" y="429587"/>
                </a:lnTo>
                <a:lnTo>
                  <a:pt x="0" y="460739"/>
                </a:lnTo>
                <a:lnTo>
                  <a:pt x="414" y="478480"/>
                </a:lnTo>
                <a:lnTo>
                  <a:pt x="1660" y="491288"/>
                </a:lnTo>
                <a:lnTo>
                  <a:pt x="3741" y="499165"/>
                </a:lnTo>
                <a:lnTo>
                  <a:pt x="6659" y="502110"/>
                </a:lnTo>
                <a:lnTo>
                  <a:pt x="139796" y="665676"/>
                </a:lnTo>
                <a:lnTo>
                  <a:pt x="420803" y="665676"/>
                </a:lnTo>
                <a:lnTo>
                  <a:pt x="612902" y="523031"/>
                </a:lnTo>
                <a:lnTo>
                  <a:pt x="526360" y="427934"/>
                </a:lnTo>
                <a:lnTo>
                  <a:pt x="278159" y="539198"/>
                </a:lnTo>
                <a:lnTo>
                  <a:pt x="121252" y="349957"/>
                </a:lnTo>
                <a:lnTo>
                  <a:pt x="295278" y="160707"/>
                </a:lnTo>
                <a:lnTo>
                  <a:pt x="476435" y="237741"/>
                </a:lnTo>
                <a:lnTo>
                  <a:pt x="568202" y="95096"/>
                </a:lnTo>
                <a:lnTo>
                  <a:pt x="37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1055045" y="4915731"/>
            <a:ext cx="2456815" cy="674370"/>
          </a:xfrm>
          <a:custGeom>
            <a:avLst/>
            <a:gdLst/>
            <a:ahLst/>
            <a:cxnLst/>
            <a:rect l="l" t="t" r="r" b="b"/>
            <a:pathLst>
              <a:path w="2456815" h="674370">
                <a:moveTo>
                  <a:pt x="561073" y="4749"/>
                </a:moveTo>
                <a:lnTo>
                  <a:pt x="0" y="4749"/>
                </a:lnTo>
                <a:lnTo>
                  <a:pt x="0" y="162610"/>
                </a:lnTo>
                <a:lnTo>
                  <a:pt x="185445" y="174980"/>
                </a:lnTo>
                <a:lnTo>
                  <a:pt x="164998" y="670433"/>
                </a:lnTo>
                <a:lnTo>
                  <a:pt x="445541" y="670433"/>
                </a:lnTo>
                <a:lnTo>
                  <a:pt x="375640" y="194945"/>
                </a:lnTo>
                <a:lnTo>
                  <a:pt x="561073" y="165455"/>
                </a:lnTo>
                <a:lnTo>
                  <a:pt x="561073" y="4749"/>
                </a:lnTo>
                <a:close/>
              </a:path>
              <a:path w="2456815" h="674370">
                <a:moveTo>
                  <a:pt x="1213002" y="670433"/>
                </a:moveTo>
                <a:lnTo>
                  <a:pt x="1158468" y="480237"/>
                </a:lnTo>
                <a:lnTo>
                  <a:pt x="1125207" y="364223"/>
                </a:lnTo>
                <a:lnTo>
                  <a:pt x="1049401" y="99847"/>
                </a:lnTo>
                <a:lnTo>
                  <a:pt x="1022807" y="7124"/>
                </a:lnTo>
                <a:lnTo>
                  <a:pt x="975258" y="6870"/>
                </a:lnTo>
                <a:lnTo>
                  <a:pt x="975258" y="364223"/>
                </a:lnTo>
                <a:lnTo>
                  <a:pt x="785075" y="364223"/>
                </a:lnTo>
                <a:lnTo>
                  <a:pt x="862088" y="99847"/>
                </a:lnTo>
                <a:lnTo>
                  <a:pt x="975258" y="364223"/>
                </a:lnTo>
                <a:lnTo>
                  <a:pt x="975258" y="6870"/>
                </a:lnTo>
                <a:lnTo>
                  <a:pt x="758444" y="5702"/>
                </a:lnTo>
                <a:lnTo>
                  <a:pt x="594880" y="670433"/>
                </a:lnTo>
                <a:lnTo>
                  <a:pt x="737527" y="670433"/>
                </a:lnTo>
                <a:lnTo>
                  <a:pt x="832612" y="480237"/>
                </a:lnTo>
                <a:lnTo>
                  <a:pt x="927709" y="480237"/>
                </a:lnTo>
                <a:lnTo>
                  <a:pt x="1022807" y="670433"/>
                </a:lnTo>
                <a:lnTo>
                  <a:pt x="1213002" y="670433"/>
                </a:lnTo>
                <a:close/>
              </a:path>
              <a:path w="2456815" h="674370">
                <a:moveTo>
                  <a:pt x="1778787" y="19024"/>
                </a:moveTo>
                <a:lnTo>
                  <a:pt x="1379385" y="0"/>
                </a:lnTo>
                <a:lnTo>
                  <a:pt x="1366062" y="432689"/>
                </a:lnTo>
                <a:lnTo>
                  <a:pt x="1327086" y="537768"/>
                </a:lnTo>
                <a:lnTo>
                  <a:pt x="1246251" y="556323"/>
                </a:lnTo>
                <a:lnTo>
                  <a:pt x="1255750" y="670433"/>
                </a:lnTo>
                <a:lnTo>
                  <a:pt x="1422184" y="638581"/>
                </a:lnTo>
                <a:lnTo>
                  <a:pt x="1479232" y="462178"/>
                </a:lnTo>
                <a:lnTo>
                  <a:pt x="1498257" y="123634"/>
                </a:lnTo>
                <a:lnTo>
                  <a:pt x="1658023" y="145973"/>
                </a:lnTo>
                <a:lnTo>
                  <a:pt x="1645666" y="670433"/>
                </a:lnTo>
                <a:lnTo>
                  <a:pt x="1778787" y="657123"/>
                </a:lnTo>
                <a:lnTo>
                  <a:pt x="1778787" y="19024"/>
                </a:lnTo>
                <a:close/>
              </a:path>
              <a:path w="2456815" h="674370">
                <a:moveTo>
                  <a:pt x="2456815" y="306209"/>
                </a:moveTo>
                <a:lnTo>
                  <a:pt x="2429687" y="133604"/>
                </a:lnTo>
                <a:lnTo>
                  <a:pt x="2423998" y="97472"/>
                </a:lnTo>
                <a:lnTo>
                  <a:pt x="2314651" y="53086"/>
                </a:lnTo>
                <a:lnTo>
                  <a:pt x="2314651" y="426986"/>
                </a:lnTo>
                <a:lnTo>
                  <a:pt x="2201011" y="538721"/>
                </a:lnTo>
                <a:lnTo>
                  <a:pt x="2021738" y="516369"/>
                </a:lnTo>
                <a:lnTo>
                  <a:pt x="1957082" y="292887"/>
                </a:lnTo>
                <a:lnTo>
                  <a:pt x="2071674" y="133604"/>
                </a:lnTo>
                <a:lnTo>
                  <a:pt x="2298966" y="188772"/>
                </a:lnTo>
                <a:lnTo>
                  <a:pt x="2314651" y="426986"/>
                </a:lnTo>
                <a:lnTo>
                  <a:pt x="2314651" y="53086"/>
                </a:lnTo>
                <a:lnTo>
                  <a:pt x="2231910" y="19494"/>
                </a:lnTo>
                <a:lnTo>
                  <a:pt x="1943773" y="1422"/>
                </a:lnTo>
                <a:lnTo>
                  <a:pt x="1818716" y="193522"/>
                </a:lnTo>
                <a:lnTo>
                  <a:pt x="1818716" y="433641"/>
                </a:lnTo>
                <a:lnTo>
                  <a:pt x="1927123" y="659015"/>
                </a:lnTo>
                <a:lnTo>
                  <a:pt x="2231910" y="673760"/>
                </a:lnTo>
                <a:lnTo>
                  <a:pt x="2440648" y="577710"/>
                </a:lnTo>
                <a:lnTo>
                  <a:pt x="2442972" y="538721"/>
                </a:lnTo>
                <a:lnTo>
                  <a:pt x="2456815" y="3062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3803338" y="4915731"/>
            <a:ext cx="1341120" cy="680085"/>
          </a:xfrm>
          <a:custGeom>
            <a:avLst/>
            <a:gdLst/>
            <a:ahLst/>
            <a:cxnLst/>
            <a:rect l="l" t="t" r="r" b="b"/>
            <a:pathLst>
              <a:path w="1341119" h="680085">
                <a:moveTo>
                  <a:pt x="658558" y="644753"/>
                </a:moveTo>
                <a:lnTo>
                  <a:pt x="652602" y="549376"/>
                </a:lnTo>
                <a:lnTo>
                  <a:pt x="646887" y="461632"/>
                </a:lnTo>
                <a:lnTo>
                  <a:pt x="641400" y="381508"/>
                </a:lnTo>
                <a:lnTo>
                  <a:pt x="636155" y="309016"/>
                </a:lnTo>
                <a:lnTo>
                  <a:pt x="631151" y="244170"/>
                </a:lnTo>
                <a:lnTo>
                  <a:pt x="626376" y="186944"/>
                </a:lnTo>
                <a:lnTo>
                  <a:pt x="621842" y="137337"/>
                </a:lnTo>
                <a:lnTo>
                  <a:pt x="617537" y="95377"/>
                </a:lnTo>
                <a:lnTo>
                  <a:pt x="609650" y="34340"/>
                </a:lnTo>
                <a:lnTo>
                  <a:pt x="599605" y="0"/>
                </a:lnTo>
                <a:lnTo>
                  <a:pt x="407022" y="0"/>
                </a:lnTo>
                <a:lnTo>
                  <a:pt x="437451" y="332841"/>
                </a:lnTo>
                <a:lnTo>
                  <a:pt x="152158" y="347103"/>
                </a:lnTo>
                <a:lnTo>
                  <a:pt x="123634" y="14262"/>
                </a:lnTo>
                <a:lnTo>
                  <a:pt x="0" y="14262"/>
                </a:lnTo>
                <a:lnTo>
                  <a:pt x="25679" y="679932"/>
                </a:lnTo>
                <a:lnTo>
                  <a:pt x="165963" y="659015"/>
                </a:lnTo>
                <a:lnTo>
                  <a:pt x="152158" y="442201"/>
                </a:lnTo>
                <a:lnTo>
                  <a:pt x="456958" y="427939"/>
                </a:lnTo>
                <a:lnTo>
                  <a:pt x="485000" y="650938"/>
                </a:lnTo>
                <a:lnTo>
                  <a:pt x="658558" y="644753"/>
                </a:lnTo>
                <a:close/>
              </a:path>
              <a:path w="1341119" h="680085">
                <a:moveTo>
                  <a:pt x="1340827" y="306209"/>
                </a:moveTo>
                <a:lnTo>
                  <a:pt x="1313700" y="133604"/>
                </a:lnTo>
                <a:lnTo>
                  <a:pt x="1308023" y="97472"/>
                </a:lnTo>
                <a:lnTo>
                  <a:pt x="1198664" y="53086"/>
                </a:lnTo>
                <a:lnTo>
                  <a:pt x="1198664" y="426986"/>
                </a:lnTo>
                <a:lnTo>
                  <a:pt x="1085024" y="538721"/>
                </a:lnTo>
                <a:lnTo>
                  <a:pt x="905764" y="516369"/>
                </a:lnTo>
                <a:lnTo>
                  <a:pt x="841095" y="292887"/>
                </a:lnTo>
                <a:lnTo>
                  <a:pt x="955687" y="133604"/>
                </a:lnTo>
                <a:lnTo>
                  <a:pt x="1182979" y="188772"/>
                </a:lnTo>
                <a:lnTo>
                  <a:pt x="1198664" y="426986"/>
                </a:lnTo>
                <a:lnTo>
                  <a:pt x="1198664" y="53086"/>
                </a:lnTo>
                <a:lnTo>
                  <a:pt x="1115923" y="19494"/>
                </a:lnTo>
                <a:lnTo>
                  <a:pt x="827786" y="1422"/>
                </a:lnTo>
                <a:lnTo>
                  <a:pt x="702729" y="193522"/>
                </a:lnTo>
                <a:lnTo>
                  <a:pt x="702729" y="433641"/>
                </a:lnTo>
                <a:lnTo>
                  <a:pt x="811136" y="659015"/>
                </a:lnTo>
                <a:lnTo>
                  <a:pt x="1115923" y="673760"/>
                </a:lnTo>
                <a:lnTo>
                  <a:pt x="1324660" y="577710"/>
                </a:lnTo>
                <a:lnTo>
                  <a:pt x="1326984" y="538721"/>
                </a:lnTo>
                <a:lnTo>
                  <a:pt x="1340827" y="3062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5189421" y="4915714"/>
            <a:ext cx="475615" cy="675640"/>
          </a:xfrm>
          <a:custGeom>
            <a:avLst/>
            <a:gdLst/>
            <a:ahLst/>
            <a:cxnLst/>
            <a:rect l="l" t="t" r="r" b="b"/>
            <a:pathLst>
              <a:path w="475615" h="675639">
                <a:moveTo>
                  <a:pt x="364711" y="0"/>
                </a:moveTo>
                <a:lnTo>
                  <a:pt x="47548" y="4764"/>
                </a:lnTo>
                <a:lnTo>
                  <a:pt x="0" y="675194"/>
                </a:lnTo>
                <a:lnTo>
                  <a:pt x="136477" y="670440"/>
                </a:lnTo>
                <a:lnTo>
                  <a:pt x="170225" y="463127"/>
                </a:lnTo>
                <a:lnTo>
                  <a:pt x="449808" y="450761"/>
                </a:lnTo>
                <a:lnTo>
                  <a:pt x="462412" y="325236"/>
                </a:lnTo>
                <a:lnTo>
                  <a:pt x="175931" y="325236"/>
                </a:lnTo>
                <a:lnTo>
                  <a:pt x="198276" y="121252"/>
                </a:lnTo>
                <a:lnTo>
                  <a:pt x="433611" y="121252"/>
                </a:lnTo>
                <a:lnTo>
                  <a:pt x="364711" y="0"/>
                </a:lnTo>
                <a:close/>
              </a:path>
              <a:path w="475615" h="675639">
                <a:moveTo>
                  <a:pt x="433611" y="121252"/>
                </a:moveTo>
                <a:lnTo>
                  <a:pt x="198276" y="121252"/>
                </a:lnTo>
                <a:lnTo>
                  <a:pt x="337602" y="190193"/>
                </a:lnTo>
                <a:lnTo>
                  <a:pt x="322388" y="303362"/>
                </a:lnTo>
                <a:lnTo>
                  <a:pt x="175931" y="325236"/>
                </a:lnTo>
                <a:lnTo>
                  <a:pt x="462412" y="325236"/>
                </a:lnTo>
                <a:lnTo>
                  <a:pt x="475493" y="194957"/>
                </a:lnTo>
                <a:lnTo>
                  <a:pt x="433611" y="121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5712400" y="4920478"/>
            <a:ext cx="761365" cy="666115"/>
          </a:xfrm>
          <a:custGeom>
            <a:avLst/>
            <a:gdLst/>
            <a:ahLst/>
            <a:cxnLst/>
            <a:rect l="l" t="t" r="r" b="b"/>
            <a:pathLst>
              <a:path w="761365" h="666114">
                <a:moveTo>
                  <a:pt x="760772" y="0"/>
                </a:moveTo>
                <a:lnTo>
                  <a:pt x="570579" y="0"/>
                </a:lnTo>
                <a:lnTo>
                  <a:pt x="380386" y="285289"/>
                </a:lnTo>
                <a:lnTo>
                  <a:pt x="237741" y="0"/>
                </a:lnTo>
                <a:lnTo>
                  <a:pt x="73222" y="0"/>
                </a:lnTo>
                <a:lnTo>
                  <a:pt x="0" y="665676"/>
                </a:lnTo>
                <a:lnTo>
                  <a:pt x="142644" y="665676"/>
                </a:lnTo>
                <a:lnTo>
                  <a:pt x="216349" y="332838"/>
                </a:lnTo>
                <a:lnTo>
                  <a:pt x="363737" y="537774"/>
                </a:lnTo>
                <a:lnTo>
                  <a:pt x="523031" y="349957"/>
                </a:lnTo>
                <a:lnTo>
                  <a:pt x="501639" y="665676"/>
                </a:lnTo>
                <a:lnTo>
                  <a:pt x="746511" y="665676"/>
                </a:lnTo>
                <a:lnTo>
                  <a:pt x="7607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6519830" y="4755495"/>
            <a:ext cx="1216025" cy="840740"/>
          </a:xfrm>
          <a:custGeom>
            <a:avLst/>
            <a:gdLst/>
            <a:ahLst/>
            <a:cxnLst/>
            <a:rect l="l" t="t" r="r" b="b"/>
            <a:pathLst>
              <a:path w="1216025" h="840739">
                <a:moveTo>
                  <a:pt x="638098" y="466445"/>
                </a:moveTo>
                <a:lnTo>
                  <a:pt x="610971" y="293839"/>
                </a:lnTo>
                <a:lnTo>
                  <a:pt x="605282" y="257708"/>
                </a:lnTo>
                <a:lnTo>
                  <a:pt x="495922" y="213321"/>
                </a:lnTo>
                <a:lnTo>
                  <a:pt x="495922" y="587222"/>
                </a:lnTo>
                <a:lnTo>
                  <a:pt x="382282" y="698957"/>
                </a:lnTo>
                <a:lnTo>
                  <a:pt x="203022" y="676605"/>
                </a:lnTo>
                <a:lnTo>
                  <a:pt x="138366" y="453123"/>
                </a:lnTo>
                <a:lnTo>
                  <a:pt x="252945" y="293839"/>
                </a:lnTo>
                <a:lnTo>
                  <a:pt x="480237" y="349008"/>
                </a:lnTo>
                <a:lnTo>
                  <a:pt x="495922" y="587222"/>
                </a:lnTo>
                <a:lnTo>
                  <a:pt x="495922" y="213321"/>
                </a:lnTo>
                <a:lnTo>
                  <a:pt x="413194" y="179730"/>
                </a:lnTo>
                <a:lnTo>
                  <a:pt x="125044" y="161658"/>
                </a:lnTo>
                <a:lnTo>
                  <a:pt x="0" y="353758"/>
                </a:lnTo>
                <a:lnTo>
                  <a:pt x="0" y="593877"/>
                </a:lnTo>
                <a:lnTo>
                  <a:pt x="108407" y="819251"/>
                </a:lnTo>
                <a:lnTo>
                  <a:pt x="413194" y="833996"/>
                </a:lnTo>
                <a:lnTo>
                  <a:pt x="621919" y="737946"/>
                </a:lnTo>
                <a:lnTo>
                  <a:pt x="624243" y="698957"/>
                </a:lnTo>
                <a:lnTo>
                  <a:pt x="638098" y="466445"/>
                </a:lnTo>
                <a:close/>
              </a:path>
              <a:path w="1216025" h="840739">
                <a:moveTo>
                  <a:pt x="1035075" y="0"/>
                </a:moveTo>
                <a:lnTo>
                  <a:pt x="943775" y="3327"/>
                </a:lnTo>
                <a:lnTo>
                  <a:pt x="939977" y="38989"/>
                </a:lnTo>
                <a:lnTo>
                  <a:pt x="869607" y="65138"/>
                </a:lnTo>
                <a:lnTo>
                  <a:pt x="803033" y="44704"/>
                </a:lnTo>
                <a:lnTo>
                  <a:pt x="797331" y="3327"/>
                </a:lnTo>
                <a:lnTo>
                  <a:pt x="702233" y="4749"/>
                </a:lnTo>
                <a:lnTo>
                  <a:pt x="749782" y="102704"/>
                </a:lnTo>
                <a:lnTo>
                  <a:pt x="863892" y="126961"/>
                </a:lnTo>
                <a:lnTo>
                  <a:pt x="972312" y="104127"/>
                </a:lnTo>
                <a:lnTo>
                  <a:pt x="995819" y="65138"/>
                </a:lnTo>
                <a:lnTo>
                  <a:pt x="1035075" y="0"/>
                </a:lnTo>
                <a:close/>
              </a:path>
              <a:path w="1216025" h="840739">
                <a:moveTo>
                  <a:pt x="1215758" y="840181"/>
                </a:moveTo>
                <a:lnTo>
                  <a:pt x="1181874" y="402742"/>
                </a:lnTo>
                <a:lnTo>
                  <a:pt x="1163459" y="164985"/>
                </a:lnTo>
                <a:lnTo>
                  <a:pt x="973264" y="160235"/>
                </a:lnTo>
                <a:lnTo>
                  <a:pt x="849630" y="545388"/>
                </a:lnTo>
                <a:lnTo>
                  <a:pt x="805891" y="179260"/>
                </a:lnTo>
                <a:lnTo>
                  <a:pt x="668947" y="160235"/>
                </a:lnTo>
                <a:lnTo>
                  <a:pt x="705078" y="830681"/>
                </a:lnTo>
                <a:lnTo>
                  <a:pt x="868654" y="835431"/>
                </a:lnTo>
                <a:lnTo>
                  <a:pt x="958532" y="545388"/>
                </a:lnTo>
                <a:lnTo>
                  <a:pt x="1002741" y="402742"/>
                </a:lnTo>
                <a:lnTo>
                  <a:pt x="1039825" y="830681"/>
                </a:lnTo>
                <a:lnTo>
                  <a:pt x="1215758" y="8401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7857351" y="4886238"/>
            <a:ext cx="340360" cy="714375"/>
          </a:xfrm>
          <a:custGeom>
            <a:avLst/>
            <a:gdLst/>
            <a:ahLst/>
            <a:cxnLst/>
            <a:rect l="l" t="t" r="r" b="b"/>
            <a:pathLst>
              <a:path w="340359" h="714375">
                <a:moveTo>
                  <a:pt x="157377" y="571532"/>
                </a:moveTo>
                <a:lnTo>
                  <a:pt x="120289" y="571532"/>
                </a:lnTo>
                <a:lnTo>
                  <a:pt x="65600" y="636200"/>
                </a:lnTo>
                <a:lnTo>
                  <a:pt x="135503" y="714177"/>
                </a:lnTo>
                <a:lnTo>
                  <a:pt x="230600" y="633341"/>
                </a:lnTo>
                <a:lnTo>
                  <a:pt x="157377" y="571532"/>
                </a:lnTo>
                <a:close/>
              </a:path>
              <a:path w="340359" h="714375">
                <a:moveTo>
                  <a:pt x="311839" y="129336"/>
                </a:moveTo>
                <a:lnTo>
                  <a:pt x="173544" y="129336"/>
                </a:lnTo>
                <a:lnTo>
                  <a:pt x="243919" y="205889"/>
                </a:lnTo>
                <a:lnTo>
                  <a:pt x="78447" y="462174"/>
                </a:lnTo>
                <a:lnTo>
                  <a:pt x="197313" y="462174"/>
                </a:lnTo>
                <a:lnTo>
                  <a:pt x="339958" y="176884"/>
                </a:lnTo>
                <a:lnTo>
                  <a:pt x="311839" y="129336"/>
                </a:lnTo>
                <a:close/>
              </a:path>
              <a:path w="340359" h="714375">
                <a:moveTo>
                  <a:pt x="235354" y="0"/>
                </a:moveTo>
                <a:lnTo>
                  <a:pt x="102698" y="18543"/>
                </a:lnTo>
                <a:lnTo>
                  <a:pt x="0" y="198276"/>
                </a:lnTo>
                <a:lnTo>
                  <a:pt x="64176" y="271981"/>
                </a:lnTo>
                <a:lnTo>
                  <a:pt x="173544" y="129336"/>
                </a:lnTo>
                <a:lnTo>
                  <a:pt x="311839" y="129336"/>
                </a:lnTo>
                <a:lnTo>
                  <a:pt x="2353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35312" y="1334964"/>
            <a:ext cx="3392170" cy="6796405"/>
          </a:xfrm>
          <a:custGeom>
            <a:avLst/>
            <a:gdLst/>
            <a:ahLst/>
            <a:cxnLst/>
            <a:rect l="l" t="t" r="r" b="b"/>
            <a:pathLst>
              <a:path w="3392170" h="6796405">
                <a:moveTo>
                  <a:pt x="2541577" y="5433028"/>
                </a:moveTo>
                <a:lnTo>
                  <a:pt x="2204058" y="5543255"/>
                </a:lnTo>
                <a:lnTo>
                  <a:pt x="1898601" y="6294248"/>
                </a:lnTo>
                <a:lnTo>
                  <a:pt x="2766449" y="6796190"/>
                </a:lnTo>
                <a:lnTo>
                  <a:pt x="3391666" y="5777949"/>
                </a:lnTo>
                <a:lnTo>
                  <a:pt x="2541577" y="5433028"/>
                </a:lnTo>
                <a:close/>
              </a:path>
              <a:path w="3392170" h="6796405">
                <a:moveTo>
                  <a:pt x="3021122" y="1360702"/>
                </a:moveTo>
                <a:lnTo>
                  <a:pt x="1374513" y="1360702"/>
                </a:lnTo>
                <a:lnTo>
                  <a:pt x="2242444" y="1848247"/>
                </a:lnTo>
                <a:lnTo>
                  <a:pt x="1498258" y="4672349"/>
                </a:lnTo>
                <a:lnTo>
                  <a:pt x="2580047" y="4319072"/>
                </a:lnTo>
                <a:lnTo>
                  <a:pt x="3021122" y="1360702"/>
                </a:lnTo>
                <a:close/>
              </a:path>
              <a:path w="3392170" h="6796405">
                <a:moveTo>
                  <a:pt x="1552696" y="0"/>
                </a:moveTo>
                <a:lnTo>
                  <a:pt x="400521" y="563019"/>
                </a:lnTo>
                <a:lnTo>
                  <a:pt x="0" y="2503934"/>
                </a:lnTo>
                <a:lnTo>
                  <a:pt x="803190" y="2983867"/>
                </a:lnTo>
                <a:lnTo>
                  <a:pt x="1374513" y="1360702"/>
                </a:lnTo>
                <a:lnTo>
                  <a:pt x="3021122" y="1360702"/>
                </a:lnTo>
                <a:lnTo>
                  <a:pt x="3030347" y="1298829"/>
                </a:lnTo>
                <a:lnTo>
                  <a:pt x="1552696" y="0"/>
                </a:lnTo>
                <a:close/>
              </a:path>
            </a:pathLst>
          </a:custGeom>
          <a:solidFill>
            <a:srgbClr val="C6E9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385334" y="6657943"/>
            <a:ext cx="1979930" cy="3966845"/>
          </a:xfrm>
          <a:custGeom>
            <a:avLst/>
            <a:gdLst/>
            <a:ahLst/>
            <a:cxnLst/>
            <a:rect l="l" t="t" r="r" b="b"/>
            <a:pathLst>
              <a:path w="1979929" h="3966845">
                <a:moveTo>
                  <a:pt x="1483368" y="3170971"/>
                </a:moveTo>
                <a:lnTo>
                  <a:pt x="1286379" y="3235304"/>
                </a:lnTo>
                <a:lnTo>
                  <a:pt x="1108123" y="3673615"/>
                </a:lnTo>
                <a:lnTo>
                  <a:pt x="1614641" y="3966580"/>
                </a:lnTo>
                <a:lnTo>
                  <a:pt x="1979552" y="3372284"/>
                </a:lnTo>
                <a:lnTo>
                  <a:pt x="1483368" y="3170971"/>
                </a:lnTo>
                <a:close/>
              </a:path>
              <a:path w="1979929" h="3966845">
                <a:moveTo>
                  <a:pt x="1763263" y="794164"/>
                </a:moveTo>
                <a:lnTo>
                  <a:pt x="802226" y="794164"/>
                </a:lnTo>
                <a:lnTo>
                  <a:pt x="1308797" y="1078721"/>
                </a:lnTo>
                <a:lnTo>
                  <a:pt x="874444" y="2726995"/>
                </a:lnTo>
                <a:lnTo>
                  <a:pt x="1505838" y="2520813"/>
                </a:lnTo>
                <a:lnTo>
                  <a:pt x="1763263" y="794164"/>
                </a:lnTo>
                <a:close/>
              </a:path>
              <a:path w="1979929" h="3966845">
                <a:moveTo>
                  <a:pt x="906234" y="0"/>
                </a:moveTo>
                <a:lnTo>
                  <a:pt x="233762" y="328597"/>
                </a:lnTo>
                <a:lnTo>
                  <a:pt x="0" y="1461400"/>
                </a:lnTo>
                <a:lnTo>
                  <a:pt x="468781" y="1741528"/>
                </a:lnTo>
                <a:lnTo>
                  <a:pt x="802226" y="794164"/>
                </a:lnTo>
                <a:lnTo>
                  <a:pt x="1763263" y="794164"/>
                </a:lnTo>
                <a:lnTo>
                  <a:pt x="1768647" y="758050"/>
                </a:lnTo>
                <a:lnTo>
                  <a:pt x="906234" y="0"/>
                </a:lnTo>
                <a:close/>
              </a:path>
            </a:pathLst>
          </a:custGeom>
          <a:solidFill>
            <a:srgbClr val="C6E9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908610" y="2322766"/>
            <a:ext cx="2708910" cy="5919470"/>
          </a:xfrm>
          <a:custGeom>
            <a:avLst/>
            <a:gdLst/>
            <a:ahLst/>
            <a:cxnLst/>
            <a:rect l="l" t="t" r="r" b="b"/>
            <a:pathLst>
              <a:path w="2708909" h="5919470">
                <a:moveTo>
                  <a:pt x="796687" y="0"/>
                </a:moveTo>
                <a:lnTo>
                  <a:pt x="157838" y="802959"/>
                </a:lnTo>
                <a:lnTo>
                  <a:pt x="846602" y="1185377"/>
                </a:lnTo>
                <a:lnTo>
                  <a:pt x="1145776" y="1126531"/>
                </a:lnTo>
                <a:lnTo>
                  <a:pt x="1484248" y="518120"/>
                </a:lnTo>
                <a:lnTo>
                  <a:pt x="796687" y="0"/>
                </a:lnTo>
                <a:close/>
              </a:path>
              <a:path w="2708909" h="5919470">
                <a:moveTo>
                  <a:pt x="1656829" y="1942296"/>
                </a:moveTo>
                <a:lnTo>
                  <a:pt x="697947" y="2130929"/>
                </a:lnTo>
                <a:lnTo>
                  <a:pt x="0" y="4658622"/>
                </a:lnTo>
                <a:lnTo>
                  <a:pt x="1124510" y="5919453"/>
                </a:lnTo>
                <a:lnTo>
                  <a:pt x="2165201" y="5559369"/>
                </a:lnTo>
                <a:lnTo>
                  <a:pt x="2428361" y="4778095"/>
                </a:lnTo>
                <a:lnTo>
                  <a:pt x="1417904" y="4778095"/>
                </a:lnTo>
                <a:lnTo>
                  <a:pt x="728763" y="4272246"/>
                </a:lnTo>
                <a:lnTo>
                  <a:pt x="1656829" y="1942296"/>
                </a:lnTo>
                <a:close/>
              </a:path>
              <a:path w="2708909" h="5919470">
                <a:moveTo>
                  <a:pt x="2073716" y="3453884"/>
                </a:moveTo>
                <a:lnTo>
                  <a:pt x="1417904" y="4778095"/>
                </a:lnTo>
                <a:lnTo>
                  <a:pt x="2428361" y="4778095"/>
                </a:lnTo>
                <a:lnTo>
                  <a:pt x="2708462" y="3946529"/>
                </a:lnTo>
                <a:lnTo>
                  <a:pt x="2073716" y="3453884"/>
                </a:lnTo>
                <a:close/>
              </a:path>
            </a:pathLst>
          </a:custGeom>
          <a:solidFill>
            <a:srgbClr val="C6E9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292245" y="3528667"/>
            <a:ext cx="617220" cy="795655"/>
          </a:xfrm>
          <a:custGeom>
            <a:avLst/>
            <a:gdLst/>
            <a:ahLst/>
            <a:cxnLst/>
            <a:rect l="l" t="t" r="r" b="b"/>
            <a:pathLst>
              <a:path w="617220" h="795654">
                <a:moveTo>
                  <a:pt x="616735" y="0"/>
                </a:moveTo>
                <a:lnTo>
                  <a:pt x="505639" y="0"/>
                </a:lnTo>
                <a:lnTo>
                  <a:pt x="483964" y="296441"/>
                </a:lnTo>
                <a:lnTo>
                  <a:pt x="299697" y="390197"/>
                </a:lnTo>
                <a:lnTo>
                  <a:pt x="164214" y="301865"/>
                </a:lnTo>
                <a:lnTo>
                  <a:pt x="118142" y="10837"/>
                </a:lnTo>
                <a:lnTo>
                  <a:pt x="0" y="10837"/>
                </a:lnTo>
                <a:lnTo>
                  <a:pt x="8669" y="390197"/>
                </a:lnTo>
                <a:lnTo>
                  <a:pt x="245500" y="606986"/>
                </a:lnTo>
                <a:lnTo>
                  <a:pt x="448729" y="498592"/>
                </a:lnTo>
                <a:lnTo>
                  <a:pt x="454153" y="795043"/>
                </a:lnTo>
                <a:lnTo>
                  <a:pt x="616735" y="769568"/>
                </a:lnTo>
                <a:lnTo>
                  <a:pt x="6167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961010" y="3539504"/>
            <a:ext cx="640080" cy="758825"/>
          </a:xfrm>
          <a:custGeom>
            <a:avLst/>
            <a:gdLst/>
            <a:ahLst/>
            <a:cxnLst/>
            <a:rect l="l" t="t" r="r" b="b"/>
            <a:pathLst>
              <a:path w="640079" h="758825">
                <a:moveTo>
                  <a:pt x="639498" y="0"/>
                </a:moveTo>
                <a:lnTo>
                  <a:pt x="0" y="0"/>
                </a:lnTo>
                <a:lnTo>
                  <a:pt x="0" y="179931"/>
                </a:lnTo>
                <a:lnTo>
                  <a:pt x="211354" y="194015"/>
                </a:lnTo>
                <a:lnTo>
                  <a:pt x="188057" y="758730"/>
                </a:lnTo>
                <a:lnTo>
                  <a:pt x="507806" y="758730"/>
                </a:lnTo>
                <a:lnTo>
                  <a:pt x="428144" y="216778"/>
                </a:lnTo>
                <a:lnTo>
                  <a:pt x="639498" y="183177"/>
                </a:lnTo>
                <a:lnTo>
                  <a:pt x="639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646036" y="3535714"/>
            <a:ext cx="727710" cy="766445"/>
          </a:xfrm>
          <a:custGeom>
            <a:avLst/>
            <a:gdLst/>
            <a:ahLst/>
            <a:cxnLst/>
            <a:rect l="l" t="t" r="r" b="b"/>
            <a:pathLst>
              <a:path w="727710" h="766445">
                <a:moveTo>
                  <a:pt x="142529" y="0"/>
                </a:moveTo>
                <a:lnTo>
                  <a:pt x="0" y="218946"/>
                </a:lnTo>
                <a:lnTo>
                  <a:pt x="0" y="492634"/>
                </a:lnTo>
                <a:lnTo>
                  <a:pt x="123566" y="749516"/>
                </a:lnTo>
                <a:lnTo>
                  <a:pt x="470949" y="766322"/>
                </a:lnTo>
                <a:lnTo>
                  <a:pt x="708868" y="656849"/>
                </a:lnTo>
                <a:lnTo>
                  <a:pt x="711514" y="612410"/>
                </a:lnTo>
                <a:lnTo>
                  <a:pt x="435724" y="612410"/>
                </a:lnTo>
                <a:lnTo>
                  <a:pt x="231406" y="586935"/>
                </a:lnTo>
                <a:lnTo>
                  <a:pt x="157702" y="332220"/>
                </a:lnTo>
                <a:lnTo>
                  <a:pt x="288315" y="150665"/>
                </a:lnTo>
                <a:lnTo>
                  <a:pt x="696379" y="150665"/>
                </a:lnTo>
                <a:lnTo>
                  <a:pt x="689905" y="109473"/>
                </a:lnTo>
                <a:lnTo>
                  <a:pt x="470949" y="20596"/>
                </a:lnTo>
                <a:lnTo>
                  <a:pt x="142529" y="0"/>
                </a:lnTo>
                <a:close/>
              </a:path>
              <a:path w="727710" h="766445">
                <a:moveTo>
                  <a:pt x="696379" y="150665"/>
                </a:moveTo>
                <a:lnTo>
                  <a:pt x="288315" y="150665"/>
                </a:lnTo>
                <a:lnTo>
                  <a:pt x="547365" y="213532"/>
                </a:lnTo>
                <a:lnTo>
                  <a:pt x="565249" y="485053"/>
                </a:lnTo>
                <a:lnTo>
                  <a:pt x="435724" y="612410"/>
                </a:lnTo>
                <a:lnTo>
                  <a:pt x="711514" y="612410"/>
                </a:lnTo>
                <a:lnTo>
                  <a:pt x="727297" y="347392"/>
                </a:lnTo>
                <a:lnTo>
                  <a:pt x="696379" y="1506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689292" y="3539504"/>
            <a:ext cx="867410" cy="758825"/>
          </a:xfrm>
          <a:custGeom>
            <a:avLst/>
            <a:gdLst/>
            <a:ahLst/>
            <a:cxnLst/>
            <a:rect l="l" t="t" r="r" b="b"/>
            <a:pathLst>
              <a:path w="867409" h="758825">
                <a:moveTo>
                  <a:pt x="867125" y="0"/>
                </a:moveTo>
                <a:lnTo>
                  <a:pt x="650336" y="0"/>
                </a:lnTo>
                <a:lnTo>
                  <a:pt x="433557" y="325173"/>
                </a:lnTo>
                <a:lnTo>
                  <a:pt x="270976" y="0"/>
                </a:lnTo>
                <a:lnTo>
                  <a:pt x="83463" y="0"/>
                </a:lnTo>
                <a:lnTo>
                  <a:pt x="0" y="758730"/>
                </a:lnTo>
                <a:lnTo>
                  <a:pt x="162581" y="758730"/>
                </a:lnTo>
                <a:lnTo>
                  <a:pt x="246589" y="379370"/>
                </a:lnTo>
                <a:lnTo>
                  <a:pt x="414594" y="612944"/>
                </a:lnTo>
                <a:lnTo>
                  <a:pt x="596149" y="398877"/>
                </a:lnTo>
                <a:lnTo>
                  <a:pt x="571752" y="758730"/>
                </a:lnTo>
                <a:lnTo>
                  <a:pt x="850864" y="758730"/>
                </a:lnTo>
                <a:lnTo>
                  <a:pt x="8671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629578" y="3485307"/>
            <a:ext cx="488315" cy="813435"/>
          </a:xfrm>
          <a:custGeom>
            <a:avLst/>
            <a:gdLst/>
            <a:ahLst/>
            <a:cxnLst/>
            <a:rect l="l" t="t" r="r" b="b"/>
            <a:pathLst>
              <a:path w="488315" h="813435">
                <a:moveTo>
                  <a:pt x="487754" y="0"/>
                </a:moveTo>
                <a:lnTo>
                  <a:pt x="0" y="54197"/>
                </a:lnTo>
                <a:lnTo>
                  <a:pt x="0" y="812928"/>
                </a:lnTo>
                <a:lnTo>
                  <a:pt x="487754" y="783662"/>
                </a:lnTo>
                <a:lnTo>
                  <a:pt x="487754" y="626494"/>
                </a:lnTo>
                <a:lnTo>
                  <a:pt x="162581" y="635163"/>
                </a:lnTo>
                <a:lnTo>
                  <a:pt x="162581" y="487754"/>
                </a:lnTo>
                <a:lnTo>
                  <a:pt x="487754" y="464991"/>
                </a:lnTo>
                <a:lnTo>
                  <a:pt x="487754" y="325173"/>
                </a:lnTo>
                <a:lnTo>
                  <a:pt x="127901" y="325173"/>
                </a:lnTo>
                <a:lnTo>
                  <a:pt x="136571" y="216778"/>
                </a:lnTo>
                <a:lnTo>
                  <a:pt x="487754" y="162591"/>
                </a:lnTo>
                <a:lnTo>
                  <a:pt x="4877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193739" y="3534080"/>
            <a:ext cx="751205" cy="775335"/>
          </a:xfrm>
          <a:custGeom>
            <a:avLst/>
            <a:gdLst/>
            <a:ahLst/>
            <a:cxnLst/>
            <a:rect l="l" t="t" r="r" b="b"/>
            <a:pathLst>
              <a:path w="751204" h="775335">
                <a:moveTo>
                  <a:pt x="683403" y="0"/>
                </a:moveTo>
                <a:lnTo>
                  <a:pt x="463912" y="0"/>
                </a:lnTo>
                <a:lnTo>
                  <a:pt x="498592" y="379370"/>
                </a:lnTo>
                <a:lnTo>
                  <a:pt x="173418" y="395621"/>
                </a:lnTo>
                <a:lnTo>
                  <a:pt x="140906" y="16261"/>
                </a:lnTo>
                <a:lnTo>
                  <a:pt x="0" y="16261"/>
                </a:lnTo>
                <a:lnTo>
                  <a:pt x="29266" y="774992"/>
                </a:lnTo>
                <a:lnTo>
                  <a:pt x="189135" y="751149"/>
                </a:lnTo>
                <a:lnTo>
                  <a:pt x="173418" y="504016"/>
                </a:lnTo>
                <a:lnTo>
                  <a:pt x="520811" y="487754"/>
                </a:lnTo>
                <a:lnTo>
                  <a:pt x="552789" y="741935"/>
                </a:lnTo>
                <a:lnTo>
                  <a:pt x="750605" y="734888"/>
                </a:lnTo>
                <a:lnTo>
                  <a:pt x="744706" y="640170"/>
                </a:lnTo>
                <a:lnTo>
                  <a:pt x="739011" y="551984"/>
                </a:lnTo>
                <a:lnTo>
                  <a:pt x="733518" y="470330"/>
                </a:lnTo>
                <a:lnTo>
                  <a:pt x="728227" y="395208"/>
                </a:lnTo>
                <a:lnTo>
                  <a:pt x="723139" y="326618"/>
                </a:lnTo>
                <a:lnTo>
                  <a:pt x="718254" y="264561"/>
                </a:lnTo>
                <a:lnTo>
                  <a:pt x="713572" y="209036"/>
                </a:lnTo>
                <a:lnTo>
                  <a:pt x="709092" y="160043"/>
                </a:lnTo>
                <a:lnTo>
                  <a:pt x="704814" y="117583"/>
                </a:lnTo>
                <a:lnTo>
                  <a:pt x="696867" y="52259"/>
                </a:lnTo>
                <a:lnTo>
                  <a:pt x="689730" y="13064"/>
                </a:lnTo>
                <a:lnTo>
                  <a:pt x="686465" y="3266"/>
                </a:lnTo>
                <a:lnTo>
                  <a:pt x="6834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003955" y="3539515"/>
            <a:ext cx="596265" cy="758825"/>
          </a:xfrm>
          <a:custGeom>
            <a:avLst/>
            <a:gdLst/>
            <a:ahLst/>
            <a:cxnLst/>
            <a:rect l="l" t="t" r="r" b="b"/>
            <a:pathLst>
              <a:path w="596265" h="758825">
                <a:moveTo>
                  <a:pt x="216778" y="0"/>
                </a:moveTo>
                <a:lnTo>
                  <a:pt x="18973" y="54186"/>
                </a:lnTo>
                <a:lnTo>
                  <a:pt x="38480" y="325162"/>
                </a:lnTo>
                <a:lnTo>
                  <a:pt x="162591" y="433557"/>
                </a:lnTo>
                <a:lnTo>
                  <a:pt x="0" y="758720"/>
                </a:lnTo>
                <a:lnTo>
                  <a:pt x="216778" y="758720"/>
                </a:lnTo>
                <a:lnTo>
                  <a:pt x="270976" y="467703"/>
                </a:lnTo>
                <a:lnTo>
                  <a:pt x="364187" y="466069"/>
                </a:lnTo>
                <a:lnTo>
                  <a:pt x="581999" y="466069"/>
                </a:lnTo>
                <a:lnTo>
                  <a:pt x="575212" y="325707"/>
                </a:lnTo>
                <a:lnTo>
                  <a:pt x="421097" y="325707"/>
                </a:lnTo>
                <a:lnTo>
                  <a:pt x="256348" y="309990"/>
                </a:lnTo>
                <a:lnTo>
                  <a:pt x="173963" y="170706"/>
                </a:lnTo>
                <a:lnTo>
                  <a:pt x="320838" y="111640"/>
                </a:lnTo>
                <a:lnTo>
                  <a:pt x="564861" y="111640"/>
                </a:lnTo>
                <a:lnTo>
                  <a:pt x="560380" y="18962"/>
                </a:lnTo>
                <a:lnTo>
                  <a:pt x="216778" y="0"/>
                </a:lnTo>
                <a:close/>
              </a:path>
              <a:path w="596265" h="758825">
                <a:moveTo>
                  <a:pt x="581999" y="466069"/>
                </a:moveTo>
                <a:lnTo>
                  <a:pt x="364187" y="466069"/>
                </a:lnTo>
                <a:lnTo>
                  <a:pt x="402668" y="758720"/>
                </a:lnTo>
                <a:lnTo>
                  <a:pt x="596149" y="758720"/>
                </a:lnTo>
                <a:lnTo>
                  <a:pt x="582078" y="467703"/>
                </a:lnTo>
                <a:lnTo>
                  <a:pt x="581999" y="466069"/>
                </a:lnTo>
                <a:close/>
              </a:path>
              <a:path w="596265" h="758825">
                <a:moveTo>
                  <a:pt x="564861" y="111640"/>
                </a:moveTo>
                <a:lnTo>
                  <a:pt x="320838" y="111640"/>
                </a:lnTo>
                <a:lnTo>
                  <a:pt x="422720" y="125189"/>
                </a:lnTo>
                <a:lnTo>
                  <a:pt x="421224" y="309990"/>
                </a:lnTo>
                <a:lnTo>
                  <a:pt x="421101" y="325162"/>
                </a:lnTo>
                <a:lnTo>
                  <a:pt x="421097" y="325707"/>
                </a:lnTo>
                <a:lnTo>
                  <a:pt x="575212" y="325707"/>
                </a:lnTo>
                <a:lnTo>
                  <a:pt x="564861" y="1116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671642" y="3485307"/>
            <a:ext cx="488315" cy="813435"/>
          </a:xfrm>
          <a:custGeom>
            <a:avLst/>
            <a:gdLst/>
            <a:ahLst/>
            <a:cxnLst/>
            <a:rect l="l" t="t" r="r" b="b"/>
            <a:pathLst>
              <a:path w="488315" h="813435">
                <a:moveTo>
                  <a:pt x="487754" y="0"/>
                </a:moveTo>
                <a:lnTo>
                  <a:pt x="0" y="54197"/>
                </a:lnTo>
                <a:lnTo>
                  <a:pt x="0" y="812928"/>
                </a:lnTo>
                <a:lnTo>
                  <a:pt x="487754" y="783662"/>
                </a:lnTo>
                <a:lnTo>
                  <a:pt x="487754" y="626494"/>
                </a:lnTo>
                <a:lnTo>
                  <a:pt x="162581" y="635163"/>
                </a:lnTo>
                <a:lnTo>
                  <a:pt x="162581" y="487754"/>
                </a:lnTo>
                <a:lnTo>
                  <a:pt x="487754" y="464991"/>
                </a:lnTo>
                <a:lnTo>
                  <a:pt x="487754" y="325173"/>
                </a:lnTo>
                <a:lnTo>
                  <a:pt x="127901" y="325173"/>
                </a:lnTo>
                <a:lnTo>
                  <a:pt x="136571" y="216778"/>
                </a:lnTo>
                <a:lnTo>
                  <a:pt x="487754" y="162591"/>
                </a:lnTo>
                <a:lnTo>
                  <a:pt x="4877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224975" y="3539504"/>
            <a:ext cx="640080" cy="758825"/>
          </a:xfrm>
          <a:custGeom>
            <a:avLst/>
            <a:gdLst/>
            <a:ahLst/>
            <a:cxnLst/>
            <a:rect l="l" t="t" r="r" b="b"/>
            <a:pathLst>
              <a:path w="640079" h="758825">
                <a:moveTo>
                  <a:pt x="639498" y="0"/>
                </a:moveTo>
                <a:lnTo>
                  <a:pt x="0" y="0"/>
                </a:lnTo>
                <a:lnTo>
                  <a:pt x="0" y="179931"/>
                </a:lnTo>
                <a:lnTo>
                  <a:pt x="211354" y="194015"/>
                </a:lnTo>
                <a:lnTo>
                  <a:pt x="188057" y="758730"/>
                </a:lnTo>
                <a:lnTo>
                  <a:pt x="507806" y="758730"/>
                </a:lnTo>
                <a:lnTo>
                  <a:pt x="428144" y="216778"/>
                </a:lnTo>
                <a:lnTo>
                  <a:pt x="639498" y="183177"/>
                </a:lnTo>
                <a:lnTo>
                  <a:pt x="639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9927331" y="3539504"/>
            <a:ext cx="699135" cy="758825"/>
          </a:xfrm>
          <a:custGeom>
            <a:avLst/>
            <a:gdLst/>
            <a:ahLst/>
            <a:cxnLst/>
            <a:rect l="l" t="t" r="r" b="b"/>
            <a:pathLst>
              <a:path w="699134" h="758825">
                <a:moveTo>
                  <a:pt x="429767" y="0"/>
                </a:moveTo>
                <a:lnTo>
                  <a:pt x="177219" y="0"/>
                </a:lnTo>
                <a:lnTo>
                  <a:pt x="29810" y="162581"/>
                </a:lnTo>
                <a:lnTo>
                  <a:pt x="21901" y="236343"/>
                </a:lnTo>
                <a:lnTo>
                  <a:pt x="15209" y="302783"/>
                </a:lnTo>
                <a:lnTo>
                  <a:pt x="9734" y="361900"/>
                </a:lnTo>
                <a:lnTo>
                  <a:pt x="5475" y="413695"/>
                </a:lnTo>
                <a:lnTo>
                  <a:pt x="2433" y="458168"/>
                </a:lnTo>
                <a:lnTo>
                  <a:pt x="0" y="525146"/>
                </a:lnTo>
                <a:lnTo>
                  <a:pt x="474" y="545369"/>
                </a:lnTo>
                <a:lnTo>
                  <a:pt x="1899" y="559971"/>
                </a:lnTo>
                <a:lnTo>
                  <a:pt x="4271" y="568947"/>
                </a:lnTo>
                <a:lnTo>
                  <a:pt x="7591" y="572296"/>
                </a:lnTo>
                <a:lnTo>
                  <a:pt x="159335" y="758730"/>
                </a:lnTo>
                <a:lnTo>
                  <a:pt x="479629" y="758730"/>
                </a:lnTo>
                <a:lnTo>
                  <a:pt x="698575" y="596149"/>
                </a:lnTo>
                <a:lnTo>
                  <a:pt x="599939" y="487754"/>
                </a:lnTo>
                <a:lnTo>
                  <a:pt x="317047" y="614567"/>
                </a:lnTo>
                <a:lnTo>
                  <a:pt x="138205" y="398877"/>
                </a:lnTo>
                <a:lnTo>
                  <a:pt x="336555" y="183177"/>
                </a:lnTo>
                <a:lnTo>
                  <a:pt x="543041" y="270976"/>
                </a:lnTo>
                <a:lnTo>
                  <a:pt x="647634" y="108394"/>
                </a:lnTo>
                <a:lnTo>
                  <a:pt x="4297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0677413" y="3539515"/>
            <a:ext cx="596265" cy="758825"/>
          </a:xfrm>
          <a:custGeom>
            <a:avLst/>
            <a:gdLst/>
            <a:ahLst/>
            <a:cxnLst/>
            <a:rect l="l" t="t" r="r" b="b"/>
            <a:pathLst>
              <a:path w="596265" h="758825">
                <a:moveTo>
                  <a:pt x="216778" y="0"/>
                </a:moveTo>
                <a:lnTo>
                  <a:pt x="18973" y="54186"/>
                </a:lnTo>
                <a:lnTo>
                  <a:pt x="38480" y="325162"/>
                </a:lnTo>
                <a:lnTo>
                  <a:pt x="162591" y="433557"/>
                </a:lnTo>
                <a:lnTo>
                  <a:pt x="0" y="758720"/>
                </a:lnTo>
                <a:lnTo>
                  <a:pt x="216778" y="758720"/>
                </a:lnTo>
                <a:lnTo>
                  <a:pt x="270976" y="467703"/>
                </a:lnTo>
                <a:lnTo>
                  <a:pt x="364187" y="466069"/>
                </a:lnTo>
                <a:lnTo>
                  <a:pt x="581999" y="466069"/>
                </a:lnTo>
                <a:lnTo>
                  <a:pt x="575212" y="325707"/>
                </a:lnTo>
                <a:lnTo>
                  <a:pt x="421097" y="325707"/>
                </a:lnTo>
                <a:lnTo>
                  <a:pt x="256348" y="309990"/>
                </a:lnTo>
                <a:lnTo>
                  <a:pt x="173963" y="170706"/>
                </a:lnTo>
                <a:lnTo>
                  <a:pt x="320838" y="111640"/>
                </a:lnTo>
                <a:lnTo>
                  <a:pt x="564861" y="111640"/>
                </a:lnTo>
                <a:lnTo>
                  <a:pt x="560380" y="18962"/>
                </a:lnTo>
                <a:lnTo>
                  <a:pt x="216778" y="0"/>
                </a:lnTo>
                <a:close/>
              </a:path>
              <a:path w="596265" h="758825">
                <a:moveTo>
                  <a:pt x="581999" y="466069"/>
                </a:moveTo>
                <a:lnTo>
                  <a:pt x="364187" y="466069"/>
                </a:lnTo>
                <a:lnTo>
                  <a:pt x="402668" y="758720"/>
                </a:lnTo>
                <a:lnTo>
                  <a:pt x="596149" y="758720"/>
                </a:lnTo>
                <a:lnTo>
                  <a:pt x="582078" y="467703"/>
                </a:lnTo>
                <a:lnTo>
                  <a:pt x="581999" y="466069"/>
                </a:lnTo>
                <a:close/>
              </a:path>
              <a:path w="596265" h="758825">
                <a:moveTo>
                  <a:pt x="564861" y="111640"/>
                </a:moveTo>
                <a:lnTo>
                  <a:pt x="320838" y="111640"/>
                </a:lnTo>
                <a:lnTo>
                  <a:pt x="422720" y="125189"/>
                </a:lnTo>
                <a:lnTo>
                  <a:pt x="421224" y="309990"/>
                </a:lnTo>
                <a:lnTo>
                  <a:pt x="421101" y="325162"/>
                </a:lnTo>
                <a:lnTo>
                  <a:pt x="421097" y="325707"/>
                </a:lnTo>
                <a:lnTo>
                  <a:pt x="575212" y="325707"/>
                </a:lnTo>
                <a:lnTo>
                  <a:pt x="564861" y="1116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611206" y="3515662"/>
            <a:ext cx="616585" cy="782955"/>
          </a:xfrm>
          <a:custGeom>
            <a:avLst/>
            <a:gdLst/>
            <a:ahLst/>
            <a:cxnLst/>
            <a:rect l="l" t="t" r="r" b="b"/>
            <a:pathLst>
              <a:path w="616584" h="782954">
                <a:moveTo>
                  <a:pt x="399411" y="0"/>
                </a:moveTo>
                <a:lnTo>
                  <a:pt x="0" y="48228"/>
                </a:lnTo>
                <a:lnTo>
                  <a:pt x="20051" y="782573"/>
                </a:lnTo>
                <a:lnTo>
                  <a:pt x="561993" y="750060"/>
                </a:lnTo>
                <a:lnTo>
                  <a:pt x="580644" y="686649"/>
                </a:lnTo>
                <a:lnTo>
                  <a:pt x="170172" y="686649"/>
                </a:lnTo>
                <a:lnTo>
                  <a:pt x="186968" y="469326"/>
                </a:lnTo>
                <a:lnTo>
                  <a:pt x="519722" y="469326"/>
                </a:lnTo>
                <a:lnTo>
                  <a:pt x="453609" y="403212"/>
                </a:lnTo>
                <a:lnTo>
                  <a:pt x="517311" y="321916"/>
                </a:lnTo>
                <a:lnTo>
                  <a:pt x="188057" y="321916"/>
                </a:lnTo>
                <a:lnTo>
                  <a:pt x="182669" y="309791"/>
                </a:lnTo>
                <a:lnTo>
                  <a:pt x="177893" y="273414"/>
                </a:lnTo>
                <a:lnTo>
                  <a:pt x="173728" y="212784"/>
                </a:lnTo>
                <a:lnTo>
                  <a:pt x="170172" y="127901"/>
                </a:lnTo>
                <a:lnTo>
                  <a:pt x="516500" y="127901"/>
                </a:lnTo>
                <a:lnTo>
                  <a:pt x="399411" y="0"/>
                </a:lnTo>
                <a:close/>
              </a:path>
              <a:path w="616584" h="782954">
                <a:moveTo>
                  <a:pt x="519722" y="469326"/>
                </a:moveTo>
                <a:lnTo>
                  <a:pt x="186968" y="469326"/>
                </a:lnTo>
                <a:lnTo>
                  <a:pt x="436803" y="615656"/>
                </a:lnTo>
                <a:lnTo>
                  <a:pt x="170172" y="686649"/>
                </a:lnTo>
                <a:lnTo>
                  <a:pt x="580644" y="686649"/>
                </a:lnTo>
                <a:lnTo>
                  <a:pt x="616190" y="565794"/>
                </a:lnTo>
                <a:lnTo>
                  <a:pt x="519722" y="469326"/>
                </a:lnTo>
                <a:close/>
              </a:path>
              <a:path w="616584" h="782954">
                <a:moveTo>
                  <a:pt x="516500" y="127901"/>
                </a:moveTo>
                <a:lnTo>
                  <a:pt x="170172" y="127901"/>
                </a:lnTo>
                <a:lnTo>
                  <a:pt x="429756" y="238997"/>
                </a:lnTo>
                <a:lnTo>
                  <a:pt x="188057" y="321916"/>
                </a:lnTo>
                <a:lnTo>
                  <a:pt x="517311" y="321916"/>
                </a:lnTo>
                <a:lnTo>
                  <a:pt x="598850" y="217857"/>
                </a:lnTo>
                <a:lnTo>
                  <a:pt x="516500" y="1279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550895" y="3534091"/>
            <a:ext cx="542290" cy="769620"/>
          </a:xfrm>
          <a:custGeom>
            <a:avLst/>
            <a:gdLst/>
            <a:ahLst/>
            <a:cxnLst/>
            <a:rect l="l" t="t" r="r" b="b"/>
            <a:pathLst>
              <a:path w="542290" h="769620">
                <a:moveTo>
                  <a:pt x="415673" y="0"/>
                </a:moveTo>
                <a:lnTo>
                  <a:pt x="54197" y="5413"/>
                </a:lnTo>
                <a:lnTo>
                  <a:pt x="0" y="769568"/>
                </a:lnTo>
                <a:lnTo>
                  <a:pt x="155534" y="764144"/>
                </a:lnTo>
                <a:lnTo>
                  <a:pt x="194015" y="527858"/>
                </a:lnTo>
                <a:lnTo>
                  <a:pt x="512685" y="513764"/>
                </a:lnTo>
                <a:lnTo>
                  <a:pt x="527046" y="370690"/>
                </a:lnTo>
                <a:lnTo>
                  <a:pt x="200517" y="370690"/>
                </a:lnTo>
                <a:lnTo>
                  <a:pt x="225993" y="138194"/>
                </a:lnTo>
                <a:lnTo>
                  <a:pt x="494213" y="138194"/>
                </a:lnTo>
                <a:lnTo>
                  <a:pt x="415673" y="0"/>
                </a:lnTo>
                <a:close/>
              </a:path>
              <a:path w="542290" h="769620">
                <a:moveTo>
                  <a:pt x="494213" y="138194"/>
                </a:moveTo>
                <a:lnTo>
                  <a:pt x="225993" y="138194"/>
                </a:lnTo>
                <a:lnTo>
                  <a:pt x="384784" y="216778"/>
                </a:lnTo>
                <a:lnTo>
                  <a:pt x="367444" y="345759"/>
                </a:lnTo>
                <a:lnTo>
                  <a:pt x="200517" y="370690"/>
                </a:lnTo>
                <a:lnTo>
                  <a:pt x="527046" y="370690"/>
                </a:lnTo>
                <a:lnTo>
                  <a:pt x="541952" y="222192"/>
                </a:lnTo>
                <a:lnTo>
                  <a:pt x="494213" y="1381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3143317" y="3535714"/>
            <a:ext cx="727710" cy="766445"/>
          </a:xfrm>
          <a:custGeom>
            <a:avLst/>
            <a:gdLst/>
            <a:ahLst/>
            <a:cxnLst/>
            <a:rect l="l" t="t" r="r" b="b"/>
            <a:pathLst>
              <a:path w="727709" h="766445">
                <a:moveTo>
                  <a:pt x="142529" y="0"/>
                </a:moveTo>
                <a:lnTo>
                  <a:pt x="0" y="218946"/>
                </a:lnTo>
                <a:lnTo>
                  <a:pt x="0" y="492634"/>
                </a:lnTo>
                <a:lnTo>
                  <a:pt x="123566" y="749516"/>
                </a:lnTo>
                <a:lnTo>
                  <a:pt x="470949" y="766322"/>
                </a:lnTo>
                <a:lnTo>
                  <a:pt x="708868" y="656849"/>
                </a:lnTo>
                <a:lnTo>
                  <a:pt x="711514" y="612410"/>
                </a:lnTo>
                <a:lnTo>
                  <a:pt x="435724" y="612410"/>
                </a:lnTo>
                <a:lnTo>
                  <a:pt x="231406" y="586935"/>
                </a:lnTo>
                <a:lnTo>
                  <a:pt x="157702" y="332220"/>
                </a:lnTo>
                <a:lnTo>
                  <a:pt x="288315" y="150665"/>
                </a:lnTo>
                <a:lnTo>
                  <a:pt x="696379" y="150665"/>
                </a:lnTo>
                <a:lnTo>
                  <a:pt x="689905" y="109473"/>
                </a:lnTo>
                <a:lnTo>
                  <a:pt x="470949" y="20596"/>
                </a:lnTo>
                <a:lnTo>
                  <a:pt x="142529" y="0"/>
                </a:lnTo>
                <a:close/>
              </a:path>
              <a:path w="727709" h="766445">
                <a:moveTo>
                  <a:pt x="696379" y="150665"/>
                </a:moveTo>
                <a:lnTo>
                  <a:pt x="288315" y="150665"/>
                </a:lnTo>
                <a:lnTo>
                  <a:pt x="547365" y="213532"/>
                </a:lnTo>
                <a:lnTo>
                  <a:pt x="565249" y="485053"/>
                </a:lnTo>
                <a:lnTo>
                  <a:pt x="435724" y="612410"/>
                </a:lnTo>
                <a:lnTo>
                  <a:pt x="711514" y="612410"/>
                </a:lnTo>
                <a:lnTo>
                  <a:pt x="727297" y="347392"/>
                </a:lnTo>
                <a:lnTo>
                  <a:pt x="696379" y="1506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3916635" y="3534085"/>
            <a:ext cx="1274445" cy="775335"/>
          </a:xfrm>
          <a:custGeom>
            <a:avLst/>
            <a:gdLst/>
            <a:ahLst/>
            <a:cxnLst/>
            <a:rect l="l" t="t" r="r" b="b"/>
            <a:pathLst>
              <a:path w="1274444" h="775335">
                <a:moveTo>
                  <a:pt x="606996" y="21691"/>
                </a:moveTo>
                <a:lnTo>
                  <a:pt x="151752" y="0"/>
                </a:lnTo>
                <a:lnTo>
                  <a:pt x="136575" y="493179"/>
                </a:lnTo>
                <a:lnTo>
                  <a:pt x="92138" y="612940"/>
                </a:lnTo>
                <a:lnTo>
                  <a:pt x="0" y="634085"/>
                </a:lnTo>
                <a:lnTo>
                  <a:pt x="10845" y="764159"/>
                </a:lnTo>
                <a:lnTo>
                  <a:pt x="200520" y="727837"/>
                </a:lnTo>
                <a:lnTo>
                  <a:pt x="265557" y="526783"/>
                </a:lnTo>
                <a:lnTo>
                  <a:pt x="287235" y="140906"/>
                </a:lnTo>
                <a:lnTo>
                  <a:pt x="469328" y="166382"/>
                </a:lnTo>
                <a:lnTo>
                  <a:pt x="455244" y="764159"/>
                </a:lnTo>
                <a:lnTo>
                  <a:pt x="606996" y="748982"/>
                </a:lnTo>
                <a:lnTo>
                  <a:pt x="606996" y="21691"/>
                </a:lnTo>
                <a:close/>
              </a:path>
              <a:path w="1274444" h="775335">
                <a:moveTo>
                  <a:pt x="1274076" y="774992"/>
                </a:moveTo>
                <a:lnTo>
                  <a:pt x="1214462" y="5422"/>
                </a:lnTo>
                <a:lnTo>
                  <a:pt x="997673" y="0"/>
                </a:lnTo>
                <a:lnTo>
                  <a:pt x="856767" y="438988"/>
                </a:lnTo>
                <a:lnTo>
                  <a:pt x="806919" y="21691"/>
                </a:lnTo>
                <a:lnTo>
                  <a:pt x="650836" y="0"/>
                </a:lnTo>
                <a:lnTo>
                  <a:pt x="692023" y="764159"/>
                </a:lnTo>
                <a:lnTo>
                  <a:pt x="878459" y="769581"/>
                </a:lnTo>
                <a:lnTo>
                  <a:pt x="1031278" y="276402"/>
                </a:lnTo>
                <a:lnTo>
                  <a:pt x="1073556" y="764159"/>
                </a:lnTo>
                <a:lnTo>
                  <a:pt x="1274076" y="7749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293868" y="4890249"/>
            <a:ext cx="867410" cy="758825"/>
          </a:xfrm>
          <a:custGeom>
            <a:avLst/>
            <a:gdLst/>
            <a:ahLst/>
            <a:cxnLst/>
            <a:rect l="l" t="t" r="r" b="b"/>
            <a:pathLst>
              <a:path w="867410" h="758825">
                <a:moveTo>
                  <a:pt x="867125" y="0"/>
                </a:moveTo>
                <a:lnTo>
                  <a:pt x="650336" y="0"/>
                </a:lnTo>
                <a:lnTo>
                  <a:pt x="433557" y="325173"/>
                </a:lnTo>
                <a:lnTo>
                  <a:pt x="270976" y="0"/>
                </a:lnTo>
                <a:lnTo>
                  <a:pt x="83463" y="0"/>
                </a:lnTo>
                <a:lnTo>
                  <a:pt x="0" y="758730"/>
                </a:lnTo>
                <a:lnTo>
                  <a:pt x="162581" y="758730"/>
                </a:lnTo>
                <a:lnTo>
                  <a:pt x="246589" y="379370"/>
                </a:lnTo>
                <a:lnTo>
                  <a:pt x="414594" y="612944"/>
                </a:lnTo>
                <a:lnTo>
                  <a:pt x="596149" y="398877"/>
                </a:lnTo>
                <a:lnTo>
                  <a:pt x="571752" y="758730"/>
                </a:lnTo>
                <a:lnTo>
                  <a:pt x="850864" y="758730"/>
                </a:lnTo>
                <a:lnTo>
                  <a:pt x="8671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7052" y="4884845"/>
            <a:ext cx="1290320" cy="769620"/>
          </a:xfrm>
          <a:custGeom>
            <a:avLst/>
            <a:gdLst/>
            <a:ahLst/>
            <a:cxnLst/>
            <a:rect l="l" t="t" r="r" b="b"/>
            <a:pathLst>
              <a:path w="1290320" h="769620">
                <a:moveTo>
                  <a:pt x="704532" y="764146"/>
                </a:moveTo>
                <a:lnTo>
                  <a:pt x="642366" y="547357"/>
                </a:lnTo>
                <a:lnTo>
                  <a:pt x="604456" y="415124"/>
                </a:lnTo>
                <a:lnTo>
                  <a:pt x="518058" y="113804"/>
                </a:lnTo>
                <a:lnTo>
                  <a:pt x="487756" y="8128"/>
                </a:lnTo>
                <a:lnTo>
                  <a:pt x="433552" y="7835"/>
                </a:lnTo>
                <a:lnTo>
                  <a:pt x="433552" y="415124"/>
                </a:lnTo>
                <a:lnTo>
                  <a:pt x="216776" y="415124"/>
                </a:lnTo>
                <a:lnTo>
                  <a:pt x="304571" y="113804"/>
                </a:lnTo>
                <a:lnTo>
                  <a:pt x="433552" y="415124"/>
                </a:lnTo>
                <a:lnTo>
                  <a:pt x="433552" y="7835"/>
                </a:lnTo>
                <a:lnTo>
                  <a:pt x="186423" y="6502"/>
                </a:lnTo>
                <a:lnTo>
                  <a:pt x="0" y="764146"/>
                </a:lnTo>
                <a:lnTo>
                  <a:pt x="162572" y="764146"/>
                </a:lnTo>
                <a:lnTo>
                  <a:pt x="270967" y="547357"/>
                </a:lnTo>
                <a:lnTo>
                  <a:pt x="379361" y="547357"/>
                </a:lnTo>
                <a:lnTo>
                  <a:pt x="487756" y="764146"/>
                </a:lnTo>
                <a:lnTo>
                  <a:pt x="704532" y="764146"/>
                </a:lnTo>
                <a:close/>
              </a:path>
              <a:path w="1290320" h="769620">
                <a:moveTo>
                  <a:pt x="1289837" y="222186"/>
                </a:moveTo>
                <a:lnTo>
                  <a:pt x="1242098" y="138188"/>
                </a:lnTo>
                <a:lnTo>
                  <a:pt x="1163561" y="0"/>
                </a:lnTo>
                <a:lnTo>
                  <a:pt x="1132674" y="469"/>
                </a:lnTo>
                <a:lnTo>
                  <a:pt x="1132674" y="216776"/>
                </a:lnTo>
                <a:lnTo>
                  <a:pt x="1115339" y="345757"/>
                </a:lnTo>
                <a:lnTo>
                  <a:pt x="948410" y="370687"/>
                </a:lnTo>
                <a:lnTo>
                  <a:pt x="973886" y="138188"/>
                </a:lnTo>
                <a:lnTo>
                  <a:pt x="1132674" y="216776"/>
                </a:lnTo>
                <a:lnTo>
                  <a:pt x="1132674" y="469"/>
                </a:lnTo>
                <a:lnTo>
                  <a:pt x="802081" y="5410"/>
                </a:lnTo>
                <a:lnTo>
                  <a:pt x="747890" y="769569"/>
                </a:lnTo>
                <a:lnTo>
                  <a:pt x="903427" y="764146"/>
                </a:lnTo>
                <a:lnTo>
                  <a:pt x="941908" y="527850"/>
                </a:lnTo>
                <a:lnTo>
                  <a:pt x="1260576" y="513765"/>
                </a:lnTo>
                <a:lnTo>
                  <a:pt x="1274940" y="370687"/>
                </a:lnTo>
                <a:lnTo>
                  <a:pt x="1289837" y="2221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567348" y="4890249"/>
            <a:ext cx="654050" cy="758825"/>
          </a:xfrm>
          <a:custGeom>
            <a:avLst/>
            <a:gdLst/>
            <a:ahLst/>
            <a:cxnLst/>
            <a:rect l="l" t="t" r="r" b="b"/>
            <a:pathLst>
              <a:path w="654050" h="758825">
                <a:moveTo>
                  <a:pt x="652514" y="0"/>
                </a:moveTo>
                <a:lnTo>
                  <a:pt x="379370" y="0"/>
                </a:lnTo>
                <a:lnTo>
                  <a:pt x="186434" y="345769"/>
                </a:lnTo>
                <a:lnTo>
                  <a:pt x="108394" y="0"/>
                </a:lnTo>
                <a:lnTo>
                  <a:pt x="0" y="0"/>
                </a:lnTo>
                <a:lnTo>
                  <a:pt x="23852" y="758730"/>
                </a:lnTo>
                <a:lnTo>
                  <a:pt x="162591" y="758730"/>
                </a:lnTo>
                <a:lnTo>
                  <a:pt x="186434" y="467703"/>
                </a:lnTo>
                <a:lnTo>
                  <a:pt x="596149" y="758730"/>
                </a:lnTo>
                <a:lnTo>
                  <a:pt x="650346" y="650336"/>
                </a:lnTo>
                <a:lnTo>
                  <a:pt x="379370" y="433557"/>
                </a:lnTo>
                <a:lnTo>
                  <a:pt x="431471" y="358730"/>
                </a:lnTo>
                <a:lnTo>
                  <a:pt x="478089" y="290981"/>
                </a:lnTo>
                <a:lnTo>
                  <a:pt x="519222" y="230310"/>
                </a:lnTo>
                <a:lnTo>
                  <a:pt x="554871" y="176716"/>
                </a:lnTo>
                <a:lnTo>
                  <a:pt x="585035" y="130200"/>
                </a:lnTo>
                <a:lnTo>
                  <a:pt x="609716" y="90761"/>
                </a:lnTo>
                <a:lnTo>
                  <a:pt x="642623" y="33119"/>
                </a:lnTo>
                <a:lnTo>
                  <a:pt x="653592" y="3790"/>
                </a:lnTo>
                <a:lnTo>
                  <a:pt x="653592" y="1266"/>
                </a:lnTo>
                <a:lnTo>
                  <a:pt x="65251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88688" y="4836051"/>
            <a:ext cx="488315" cy="813435"/>
          </a:xfrm>
          <a:custGeom>
            <a:avLst/>
            <a:gdLst/>
            <a:ahLst/>
            <a:cxnLst/>
            <a:rect l="l" t="t" r="r" b="b"/>
            <a:pathLst>
              <a:path w="488315" h="813435">
                <a:moveTo>
                  <a:pt x="487754" y="0"/>
                </a:moveTo>
                <a:lnTo>
                  <a:pt x="0" y="54197"/>
                </a:lnTo>
                <a:lnTo>
                  <a:pt x="0" y="812928"/>
                </a:lnTo>
                <a:lnTo>
                  <a:pt x="487754" y="783662"/>
                </a:lnTo>
                <a:lnTo>
                  <a:pt x="487754" y="626494"/>
                </a:lnTo>
                <a:lnTo>
                  <a:pt x="162581" y="635163"/>
                </a:lnTo>
                <a:lnTo>
                  <a:pt x="162581" y="487754"/>
                </a:lnTo>
                <a:lnTo>
                  <a:pt x="487754" y="464991"/>
                </a:lnTo>
                <a:lnTo>
                  <a:pt x="487754" y="325173"/>
                </a:lnTo>
                <a:lnTo>
                  <a:pt x="127901" y="325173"/>
                </a:lnTo>
                <a:lnTo>
                  <a:pt x="136571" y="216778"/>
                </a:lnTo>
                <a:lnTo>
                  <a:pt x="487754" y="162591"/>
                </a:lnTo>
                <a:lnTo>
                  <a:pt x="4877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842021" y="4890249"/>
            <a:ext cx="640080" cy="758825"/>
          </a:xfrm>
          <a:custGeom>
            <a:avLst/>
            <a:gdLst/>
            <a:ahLst/>
            <a:cxnLst/>
            <a:rect l="l" t="t" r="r" b="b"/>
            <a:pathLst>
              <a:path w="640079" h="758825">
                <a:moveTo>
                  <a:pt x="639498" y="0"/>
                </a:moveTo>
                <a:lnTo>
                  <a:pt x="0" y="0"/>
                </a:lnTo>
                <a:lnTo>
                  <a:pt x="0" y="179931"/>
                </a:lnTo>
                <a:lnTo>
                  <a:pt x="211354" y="194015"/>
                </a:lnTo>
                <a:lnTo>
                  <a:pt x="188057" y="758730"/>
                </a:lnTo>
                <a:lnTo>
                  <a:pt x="507806" y="758730"/>
                </a:lnTo>
                <a:lnTo>
                  <a:pt x="428144" y="216778"/>
                </a:lnTo>
                <a:lnTo>
                  <a:pt x="639498" y="183177"/>
                </a:lnTo>
                <a:lnTo>
                  <a:pt x="639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527048" y="4886458"/>
            <a:ext cx="727710" cy="766445"/>
          </a:xfrm>
          <a:custGeom>
            <a:avLst/>
            <a:gdLst/>
            <a:ahLst/>
            <a:cxnLst/>
            <a:rect l="l" t="t" r="r" b="b"/>
            <a:pathLst>
              <a:path w="727709" h="766445">
                <a:moveTo>
                  <a:pt x="142529" y="0"/>
                </a:moveTo>
                <a:lnTo>
                  <a:pt x="0" y="218946"/>
                </a:lnTo>
                <a:lnTo>
                  <a:pt x="0" y="492634"/>
                </a:lnTo>
                <a:lnTo>
                  <a:pt x="123566" y="749516"/>
                </a:lnTo>
                <a:lnTo>
                  <a:pt x="470949" y="766322"/>
                </a:lnTo>
                <a:lnTo>
                  <a:pt x="708868" y="656849"/>
                </a:lnTo>
                <a:lnTo>
                  <a:pt x="711514" y="612410"/>
                </a:lnTo>
                <a:lnTo>
                  <a:pt x="435724" y="612410"/>
                </a:lnTo>
                <a:lnTo>
                  <a:pt x="231406" y="586935"/>
                </a:lnTo>
                <a:lnTo>
                  <a:pt x="157702" y="332220"/>
                </a:lnTo>
                <a:lnTo>
                  <a:pt x="288315" y="150665"/>
                </a:lnTo>
                <a:lnTo>
                  <a:pt x="696379" y="150665"/>
                </a:lnTo>
                <a:lnTo>
                  <a:pt x="689905" y="109473"/>
                </a:lnTo>
                <a:lnTo>
                  <a:pt x="470949" y="20596"/>
                </a:lnTo>
                <a:lnTo>
                  <a:pt x="142529" y="0"/>
                </a:lnTo>
                <a:close/>
              </a:path>
              <a:path w="727709" h="766445">
                <a:moveTo>
                  <a:pt x="696379" y="150665"/>
                </a:moveTo>
                <a:lnTo>
                  <a:pt x="288315" y="150665"/>
                </a:lnTo>
                <a:lnTo>
                  <a:pt x="547365" y="213532"/>
                </a:lnTo>
                <a:lnTo>
                  <a:pt x="565249" y="485053"/>
                </a:lnTo>
                <a:lnTo>
                  <a:pt x="435724" y="612410"/>
                </a:lnTo>
                <a:lnTo>
                  <a:pt x="711514" y="612410"/>
                </a:lnTo>
                <a:lnTo>
                  <a:pt x="727297" y="347392"/>
                </a:lnTo>
                <a:lnTo>
                  <a:pt x="696379" y="1506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300407" y="4884825"/>
            <a:ext cx="607060" cy="764540"/>
          </a:xfrm>
          <a:custGeom>
            <a:avLst/>
            <a:gdLst/>
            <a:ahLst/>
            <a:cxnLst/>
            <a:rect l="l" t="t" r="r" b="b"/>
            <a:pathLst>
              <a:path w="607059" h="764539">
                <a:moveTo>
                  <a:pt x="151744" y="0"/>
                </a:moveTo>
                <a:lnTo>
                  <a:pt x="136571" y="493178"/>
                </a:lnTo>
                <a:lnTo>
                  <a:pt x="92133" y="612944"/>
                </a:lnTo>
                <a:lnTo>
                  <a:pt x="0" y="634085"/>
                </a:lnTo>
                <a:lnTo>
                  <a:pt x="10837" y="764154"/>
                </a:lnTo>
                <a:lnTo>
                  <a:pt x="200517" y="727841"/>
                </a:lnTo>
                <a:lnTo>
                  <a:pt x="265552" y="526779"/>
                </a:lnTo>
                <a:lnTo>
                  <a:pt x="287237" y="140906"/>
                </a:lnTo>
                <a:lnTo>
                  <a:pt x="469326" y="166382"/>
                </a:lnTo>
                <a:lnTo>
                  <a:pt x="455242" y="764154"/>
                </a:lnTo>
                <a:lnTo>
                  <a:pt x="606986" y="748982"/>
                </a:lnTo>
                <a:lnTo>
                  <a:pt x="606986" y="21685"/>
                </a:lnTo>
                <a:lnTo>
                  <a:pt x="1517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952910" y="4886458"/>
            <a:ext cx="727710" cy="766445"/>
          </a:xfrm>
          <a:custGeom>
            <a:avLst/>
            <a:gdLst/>
            <a:ahLst/>
            <a:cxnLst/>
            <a:rect l="l" t="t" r="r" b="b"/>
            <a:pathLst>
              <a:path w="727709" h="766445">
                <a:moveTo>
                  <a:pt x="142529" y="0"/>
                </a:moveTo>
                <a:lnTo>
                  <a:pt x="0" y="218946"/>
                </a:lnTo>
                <a:lnTo>
                  <a:pt x="0" y="492634"/>
                </a:lnTo>
                <a:lnTo>
                  <a:pt x="123566" y="749516"/>
                </a:lnTo>
                <a:lnTo>
                  <a:pt x="470949" y="766322"/>
                </a:lnTo>
                <a:lnTo>
                  <a:pt x="708868" y="656849"/>
                </a:lnTo>
                <a:lnTo>
                  <a:pt x="711514" y="612410"/>
                </a:lnTo>
                <a:lnTo>
                  <a:pt x="435724" y="612410"/>
                </a:lnTo>
                <a:lnTo>
                  <a:pt x="231406" y="586935"/>
                </a:lnTo>
                <a:lnTo>
                  <a:pt x="157702" y="332220"/>
                </a:lnTo>
                <a:lnTo>
                  <a:pt x="288315" y="150665"/>
                </a:lnTo>
                <a:lnTo>
                  <a:pt x="696379" y="150665"/>
                </a:lnTo>
                <a:lnTo>
                  <a:pt x="689905" y="109473"/>
                </a:lnTo>
                <a:lnTo>
                  <a:pt x="470949" y="20596"/>
                </a:lnTo>
                <a:lnTo>
                  <a:pt x="142529" y="0"/>
                </a:lnTo>
                <a:close/>
              </a:path>
              <a:path w="727709" h="766445">
                <a:moveTo>
                  <a:pt x="696379" y="150665"/>
                </a:moveTo>
                <a:lnTo>
                  <a:pt x="288315" y="150665"/>
                </a:lnTo>
                <a:lnTo>
                  <a:pt x="547365" y="213532"/>
                </a:lnTo>
                <a:lnTo>
                  <a:pt x="565249" y="485053"/>
                </a:lnTo>
                <a:lnTo>
                  <a:pt x="435724" y="612410"/>
                </a:lnTo>
                <a:lnTo>
                  <a:pt x="711514" y="612410"/>
                </a:lnTo>
                <a:lnTo>
                  <a:pt x="727297" y="347392"/>
                </a:lnTo>
                <a:lnTo>
                  <a:pt x="696379" y="1506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9726269" y="4890255"/>
            <a:ext cx="1301750" cy="764540"/>
          </a:xfrm>
          <a:custGeom>
            <a:avLst/>
            <a:gdLst/>
            <a:ahLst/>
            <a:cxnLst/>
            <a:rect l="l" t="t" r="r" b="b"/>
            <a:pathLst>
              <a:path w="1301750" h="764539">
                <a:moveTo>
                  <a:pt x="559295" y="0"/>
                </a:moveTo>
                <a:lnTo>
                  <a:pt x="0" y="0"/>
                </a:lnTo>
                <a:lnTo>
                  <a:pt x="16268" y="758736"/>
                </a:lnTo>
                <a:lnTo>
                  <a:pt x="162585" y="764159"/>
                </a:lnTo>
                <a:lnTo>
                  <a:pt x="189687" y="190220"/>
                </a:lnTo>
                <a:lnTo>
                  <a:pt x="541959" y="197269"/>
                </a:lnTo>
                <a:lnTo>
                  <a:pt x="559295" y="0"/>
                </a:lnTo>
                <a:close/>
              </a:path>
              <a:path w="1301750" h="764539">
                <a:moveTo>
                  <a:pt x="1301229" y="758736"/>
                </a:moveTo>
                <a:lnTo>
                  <a:pt x="1239075" y="541947"/>
                </a:lnTo>
                <a:lnTo>
                  <a:pt x="1201153" y="409714"/>
                </a:lnTo>
                <a:lnTo>
                  <a:pt x="1114755" y="108394"/>
                </a:lnTo>
                <a:lnTo>
                  <a:pt x="1084453" y="2717"/>
                </a:lnTo>
                <a:lnTo>
                  <a:pt x="1030249" y="2425"/>
                </a:lnTo>
                <a:lnTo>
                  <a:pt x="1030249" y="409714"/>
                </a:lnTo>
                <a:lnTo>
                  <a:pt x="813473" y="409714"/>
                </a:lnTo>
                <a:lnTo>
                  <a:pt x="901280" y="108394"/>
                </a:lnTo>
                <a:lnTo>
                  <a:pt x="1030249" y="409714"/>
                </a:lnTo>
                <a:lnTo>
                  <a:pt x="1030249" y="2425"/>
                </a:lnTo>
                <a:lnTo>
                  <a:pt x="783120" y="1092"/>
                </a:lnTo>
                <a:lnTo>
                  <a:pt x="596696" y="758736"/>
                </a:lnTo>
                <a:lnTo>
                  <a:pt x="759282" y="758736"/>
                </a:lnTo>
                <a:lnTo>
                  <a:pt x="867676" y="541947"/>
                </a:lnTo>
                <a:lnTo>
                  <a:pt x="976058" y="541947"/>
                </a:lnTo>
                <a:lnTo>
                  <a:pt x="1084453" y="758736"/>
                </a:lnTo>
                <a:lnTo>
                  <a:pt x="1301229" y="7587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1154833" y="4851234"/>
            <a:ext cx="387985" cy="814069"/>
          </a:xfrm>
          <a:custGeom>
            <a:avLst/>
            <a:gdLst/>
            <a:ahLst/>
            <a:cxnLst/>
            <a:rect l="l" t="t" r="r" b="b"/>
            <a:pathLst>
              <a:path w="387984" h="814070">
                <a:moveTo>
                  <a:pt x="179387" y="651425"/>
                </a:moveTo>
                <a:lnTo>
                  <a:pt x="137116" y="651425"/>
                </a:lnTo>
                <a:lnTo>
                  <a:pt x="74793" y="725129"/>
                </a:lnTo>
                <a:lnTo>
                  <a:pt x="154456" y="814006"/>
                </a:lnTo>
                <a:lnTo>
                  <a:pt x="262850" y="721873"/>
                </a:lnTo>
                <a:lnTo>
                  <a:pt x="179387" y="651425"/>
                </a:lnTo>
                <a:close/>
              </a:path>
              <a:path w="387984" h="814070">
                <a:moveTo>
                  <a:pt x="355443" y="147409"/>
                </a:moveTo>
                <a:lnTo>
                  <a:pt x="197815" y="147409"/>
                </a:lnTo>
                <a:lnTo>
                  <a:pt x="278022" y="234663"/>
                </a:lnTo>
                <a:lnTo>
                  <a:pt x="89421" y="526769"/>
                </a:lnTo>
                <a:lnTo>
                  <a:pt x="224914" y="526769"/>
                </a:lnTo>
                <a:lnTo>
                  <a:pt x="387496" y="201606"/>
                </a:lnTo>
                <a:lnTo>
                  <a:pt x="355443" y="147409"/>
                </a:lnTo>
                <a:close/>
              </a:path>
              <a:path w="387984" h="814070">
                <a:moveTo>
                  <a:pt x="268264" y="0"/>
                </a:moveTo>
                <a:lnTo>
                  <a:pt x="117064" y="21130"/>
                </a:lnTo>
                <a:lnTo>
                  <a:pt x="0" y="225993"/>
                </a:lnTo>
                <a:lnTo>
                  <a:pt x="73160" y="309990"/>
                </a:lnTo>
                <a:lnTo>
                  <a:pt x="197815" y="147409"/>
                </a:lnTo>
                <a:lnTo>
                  <a:pt x="355443" y="147409"/>
                </a:lnTo>
                <a:lnTo>
                  <a:pt x="2682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5527977" y="1144823"/>
            <a:ext cx="4021454" cy="7160895"/>
          </a:xfrm>
          <a:custGeom>
            <a:avLst/>
            <a:gdLst/>
            <a:ahLst/>
            <a:cxnLst/>
            <a:rect l="l" t="t" r="r" b="b"/>
            <a:pathLst>
              <a:path w="4021455" h="7160895">
                <a:moveTo>
                  <a:pt x="3757511" y="1316326"/>
                </a:moveTo>
                <a:lnTo>
                  <a:pt x="2456563" y="1316326"/>
                </a:lnTo>
                <a:lnTo>
                  <a:pt x="2966726" y="2283344"/>
                </a:lnTo>
                <a:lnTo>
                  <a:pt x="597196" y="4445225"/>
                </a:lnTo>
                <a:lnTo>
                  <a:pt x="1805735" y="4763980"/>
                </a:lnTo>
                <a:lnTo>
                  <a:pt x="4021008" y="2246015"/>
                </a:lnTo>
                <a:lnTo>
                  <a:pt x="3757511" y="1316326"/>
                </a:lnTo>
                <a:close/>
              </a:path>
              <a:path w="4021455" h="7160895">
                <a:moveTo>
                  <a:pt x="2033372" y="0"/>
                </a:moveTo>
                <a:lnTo>
                  <a:pt x="507220" y="1551879"/>
                </a:lnTo>
                <a:lnTo>
                  <a:pt x="962201" y="2473306"/>
                </a:lnTo>
                <a:lnTo>
                  <a:pt x="2456563" y="1316326"/>
                </a:lnTo>
                <a:lnTo>
                  <a:pt x="3757511" y="1316326"/>
                </a:lnTo>
                <a:lnTo>
                  <a:pt x="3431822" y="167209"/>
                </a:lnTo>
                <a:lnTo>
                  <a:pt x="2033372" y="0"/>
                </a:lnTo>
                <a:close/>
              </a:path>
              <a:path w="4021455" h="7160895">
                <a:moveTo>
                  <a:pt x="729339" y="5669272"/>
                </a:moveTo>
                <a:lnTo>
                  <a:pt x="0" y="6180073"/>
                </a:lnTo>
                <a:lnTo>
                  <a:pt x="501503" y="7160305"/>
                </a:lnTo>
                <a:lnTo>
                  <a:pt x="1685100" y="6593537"/>
                </a:lnTo>
                <a:lnTo>
                  <a:pt x="1106406" y="5768724"/>
                </a:lnTo>
                <a:lnTo>
                  <a:pt x="729339" y="5669272"/>
                </a:lnTo>
                <a:close/>
              </a:path>
            </a:pathLst>
          </a:custGeom>
          <a:solidFill>
            <a:srgbClr val="C6E94B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7940156" y="1067444"/>
              <a:ext cx="11671935" cy="9587865"/>
            </a:xfrm>
            <a:custGeom>
              <a:avLst/>
              <a:gdLst/>
              <a:ahLst/>
              <a:cxnLst/>
              <a:rect l="l" t="t" r="r" b="b"/>
              <a:pathLst>
                <a:path w="11671935" h="9587865">
                  <a:moveTo>
                    <a:pt x="7373503" y="0"/>
                  </a:moveTo>
                  <a:lnTo>
                    <a:pt x="5497968" y="4576834"/>
                  </a:lnTo>
                  <a:lnTo>
                    <a:pt x="2914644" y="2814783"/>
                  </a:lnTo>
                  <a:lnTo>
                    <a:pt x="4950875" y="5359616"/>
                  </a:lnTo>
                  <a:lnTo>
                    <a:pt x="0" y="5233547"/>
                  </a:lnTo>
                  <a:lnTo>
                    <a:pt x="4941985" y="5926563"/>
                  </a:lnTo>
                  <a:lnTo>
                    <a:pt x="2842855" y="7927140"/>
                  </a:lnTo>
                  <a:lnTo>
                    <a:pt x="5328654" y="6476954"/>
                  </a:lnTo>
                  <a:lnTo>
                    <a:pt x="4567190" y="9283256"/>
                  </a:lnTo>
                  <a:lnTo>
                    <a:pt x="5895820" y="6532251"/>
                  </a:lnTo>
                  <a:lnTo>
                    <a:pt x="7253035" y="9587331"/>
                  </a:lnTo>
                  <a:lnTo>
                    <a:pt x="6764579" y="6419710"/>
                  </a:lnTo>
                  <a:lnTo>
                    <a:pt x="9584556" y="8342311"/>
                  </a:lnTo>
                  <a:lnTo>
                    <a:pt x="7167247" y="5949598"/>
                  </a:lnTo>
                  <a:lnTo>
                    <a:pt x="11671435" y="6385407"/>
                  </a:lnTo>
                  <a:lnTo>
                    <a:pt x="7194231" y="5499968"/>
                  </a:lnTo>
                  <a:lnTo>
                    <a:pt x="9735022" y="3196824"/>
                  </a:lnTo>
                  <a:lnTo>
                    <a:pt x="6816609" y="5008234"/>
                  </a:lnTo>
                  <a:lnTo>
                    <a:pt x="7373503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8421817" y="1067444"/>
              <a:ext cx="11671935" cy="9587865"/>
            </a:xfrm>
            <a:custGeom>
              <a:avLst/>
              <a:gdLst/>
              <a:ahLst/>
              <a:cxnLst/>
              <a:rect l="l" t="t" r="r" b="b"/>
              <a:pathLst>
                <a:path w="11671935" h="9587865">
                  <a:moveTo>
                    <a:pt x="7373503" y="0"/>
                  </a:moveTo>
                  <a:lnTo>
                    <a:pt x="5497968" y="4576834"/>
                  </a:lnTo>
                  <a:lnTo>
                    <a:pt x="2914644" y="2814783"/>
                  </a:lnTo>
                  <a:lnTo>
                    <a:pt x="4950875" y="5359616"/>
                  </a:lnTo>
                  <a:lnTo>
                    <a:pt x="0" y="5233547"/>
                  </a:lnTo>
                  <a:lnTo>
                    <a:pt x="4941985" y="5926563"/>
                  </a:lnTo>
                  <a:lnTo>
                    <a:pt x="2842855" y="7927140"/>
                  </a:lnTo>
                  <a:lnTo>
                    <a:pt x="5328654" y="6476954"/>
                  </a:lnTo>
                  <a:lnTo>
                    <a:pt x="4567190" y="9283256"/>
                  </a:lnTo>
                  <a:lnTo>
                    <a:pt x="5895820" y="6532251"/>
                  </a:lnTo>
                  <a:lnTo>
                    <a:pt x="7253035" y="9587331"/>
                  </a:lnTo>
                  <a:lnTo>
                    <a:pt x="6764579" y="6419710"/>
                  </a:lnTo>
                  <a:lnTo>
                    <a:pt x="9584556" y="8342311"/>
                  </a:lnTo>
                  <a:lnTo>
                    <a:pt x="7167247" y="5949598"/>
                  </a:lnTo>
                  <a:lnTo>
                    <a:pt x="11671435" y="6385407"/>
                  </a:lnTo>
                  <a:lnTo>
                    <a:pt x="7194231" y="5499968"/>
                  </a:lnTo>
                  <a:lnTo>
                    <a:pt x="9735022" y="3196824"/>
                  </a:lnTo>
                  <a:lnTo>
                    <a:pt x="6816609" y="5008234"/>
                  </a:lnTo>
                  <a:lnTo>
                    <a:pt x="73735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345694" y="2209361"/>
              <a:ext cx="2753995" cy="3769995"/>
            </a:xfrm>
            <a:custGeom>
              <a:avLst/>
              <a:gdLst/>
              <a:ahLst/>
              <a:cxnLst/>
              <a:rect l="l" t="t" r="r" b="b"/>
              <a:pathLst>
                <a:path w="2753995" h="3769995">
                  <a:moveTo>
                    <a:pt x="2648978" y="108064"/>
                  </a:moveTo>
                  <a:lnTo>
                    <a:pt x="209257" y="0"/>
                  </a:lnTo>
                  <a:lnTo>
                    <a:pt x="0" y="771525"/>
                  </a:lnTo>
                  <a:lnTo>
                    <a:pt x="2313902" y="900493"/>
                  </a:lnTo>
                  <a:lnTo>
                    <a:pt x="2648978" y="108064"/>
                  </a:lnTo>
                  <a:close/>
                </a:path>
                <a:path w="2753995" h="3769995">
                  <a:moveTo>
                    <a:pt x="2753677" y="2912580"/>
                  </a:moveTo>
                  <a:lnTo>
                    <a:pt x="313969" y="2795727"/>
                  </a:lnTo>
                  <a:lnTo>
                    <a:pt x="104711" y="3630053"/>
                  </a:lnTo>
                  <a:lnTo>
                    <a:pt x="2418613" y="3769525"/>
                  </a:lnTo>
                  <a:lnTo>
                    <a:pt x="2753677" y="291258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62901" y="693629"/>
              <a:ext cx="18047970" cy="734060"/>
            </a:xfrm>
            <a:custGeom>
              <a:avLst/>
              <a:gdLst/>
              <a:ahLst/>
              <a:cxnLst/>
              <a:rect l="l" t="t" r="r" b="b"/>
              <a:pathLst>
                <a:path w="18047970" h="734060">
                  <a:moveTo>
                    <a:pt x="760768" y="48971"/>
                  </a:moveTo>
                  <a:lnTo>
                    <a:pt x="570572" y="48971"/>
                  </a:lnTo>
                  <a:lnTo>
                    <a:pt x="380390" y="334264"/>
                  </a:lnTo>
                  <a:lnTo>
                    <a:pt x="237744" y="48971"/>
                  </a:lnTo>
                  <a:lnTo>
                    <a:pt x="73228" y="48971"/>
                  </a:lnTo>
                  <a:lnTo>
                    <a:pt x="0" y="714654"/>
                  </a:lnTo>
                  <a:lnTo>
                    <a:pt x="142646" y="714654"/>
                  </a:lnTo>
                  <a:lnTo>
                    <a:pt x="216344" y="381812"/>
                  </a:lnTo>
                  <a:lnTo>
                    <a:pt x="363740" y="586740"/>
                  </a:lnTo>
                  <a:lnTo>
                    <a:pt x="523036" y="398932"/>
                  </a:lnTo>
                  <a:lnTo>
                    <a:pt x="501637" y="714654"/>
                  </a:lnTo>
                  <a:lnTo>
                    <a:pt x="746506" y="714654"/>
                  </a:lnTo>
                  <a:lnTo>
                    <a:pt x="760768" y="48971"/>
                  </a:lnTo>
                  <a:close/>
                </a:path>
                <a:path w="18047970" h="734060">
                  <a:moveTo>
                    <a:pt x="1419326" y="714654"/>
                  </a:moveTo>
                  <a:lnTo>
                    <a:pt x="1364792" y="524459"/>
                  </a:lnTo>
                  <a:lnTo>
                    <a:pt x="1331518" y="408432"/>
                  </a:lnTo>
                  <a:lnTo>
                    <a:pt x="1255712" y="144068"/>
                  </a:lnTo>
                  <a:lnTo>
                    <a:pt x="1229131" y="51333"/>
                  </a:lnTo>
                  <a:lnTo>
                    <a:pt x="1181582" y="51092"/>
                  </a:lnTo>
                  <a:lnTo>
                    <a:pt x="1181582" y="408432"/>
                  </a:lnTo>
                  <a:lnTo>
                    <a:pt x="991387" y="408432"/>
                  </a:lnTo>
                  <a:lnTo>
                    <a:pt x="1068412" y="144068"/>
                  </a:lnTo>
                  <a:lnTo>
                    <a:pt x="1181582" y="408432"/>
                  </a:lnTo>
                  <a:lnTo>
                    <a:pt x="1181582" y="51092"/>
                  </a:lnTo>
                  <a:lnTo>
                    <a:pt x="964755" y="49923"/>
                  </a:lnTo>
                  <a:lnTo>
                    <a:pt x="801192" y="714654"/>
                  </a:lnTo>
                  <a:lnTo>
                    <a:pt x="943838" y="714654"/>
                  </a:lnTo>
                  <a:lnTo>
                    <a:pt x="1038936" y="524459"/>
                  </a:lnTo>
                  <a:lnTo>
                    <a:pt x="1134033" y="524459"/>
                  </a:lnTo>
                  <a:lnTo>
                    <a:pt x="1229131" y="714654"/>
                  </a:lnTo>
                  <a:lnTo>
                    <a:pt x="1419326" y="714654"/>
                  </a:lnTo>
                  <a:close/>
                </a:path>
                <a:path w="18047970" h="734060">
                  <a:moveTo>
                    <a:pt x="1932851" y="239166"/>
                  </a:moveTo>
                  <a:lnTo>
                    <a:pt x="1890966" y="165455"/>
                  </a:lnTo>
                  <a:lnTo>
                    <a:pt x="1822069" y="44221"/>
                  </a:lnTo>
                  <a:lnTo>
                    <a:pt x="1794967" y="44627"/>
                  </a:lnTo>
                  <a:lnTo>
                    <a:pt x="1794967" y="234416"/>
                  </a:lnTo>
                  <a:lnTo>
                    <a:pt x="1779752" y="347586"/>
                  </a:lnTo>
                  <a:lnTo>
                    <a:pt x="1633296" y="369443"/>
                  </a:lnTo>
                  <a:lnTo>
                    <a:pt x="1655635" y="165455"/>
                  </a:lnTo>
                  <a:lnTo>
                    <a:pt x="1794967" y="234416"/>
                  </a:lnTo>
                  <a:lnTo>
                    <a:pt x="1794967" y="44627"/>
                  </a:lnTo>
                  <a:lnTo>
                    <a:pt x="1504911" y="48971"/>
                  </a:lnTo>
                  <a:lnTo>
                    <a:pt x="1457363" y="719404"/>
                  </a:lnTo>
                  <a:lnTo>
                    <a:pt x="1593837" y="714654"/>
                  </a:lnTo>
                  <a:lnTo>
                    <a:pt x="1627581" y="507339"/>
                  </a:lnTo>
                  <a:lnTo>
                    <a:pt x="1907171" y="494982"/>
                  </a:lnTo>
                  <a:lnTo>
                    <a:pt x="1919770" y="369443"/>
                  </a:lnTo>
                  <a:lnTo>
                    <a:pt x="1932851" y="239166"/>
                  </a:lnTo>
                  <a:close/>
                </a:path>
                <a:path w="18047970" h="734060">
                  <a:moveTo>
                    <a:pt x="2568092" y="50076"/>
                  </a:moveTo>
                  <a:lnTo>
                    <a:pt x="2567152" y="48971"/>
                  </a:lnTo>
                  <a:lnTo>
                    <a:pt x="2327503" y="48971"/>
                  </a:lnTo>
                  <a:lnTo>
                    <a:pt x="2158225" y="352323"/>
                  </a:lnTo>
                  <a:lnTo>
                    <a:pt x="2089759" y="48971"/>
                  </a:lnTo>
                  <a:lnTo>
                    <a:pt x="1994662" y="48971"/>
                  </a:lnTo>
                  <a:lnTo>
                    <a:pt x="2015591" y="714654"/>
                  </a:lnTo>
                  <a:lnTo>
                    <a:pt x="2137308" y="714654"/>
                  </a:lnTo>
                  <a:lnTo>
                    <a:pt x="2158225" y="459320"/>
                  </a:lnTo>
                  <a:lnTo>
                    <a:pt x="2517698" y="714654"/>
                  </a:lnTo>
                  <a:lnTo>
                    <a:pt x="2565247" y="619556"/>
                  </a:lnTo>
                  <a:lnTo>
                    <a:pt x="2327503" y="429361"/>
                  </a:lnTo>
                  <a:lnTo>
                    <a:pt x="2377998" y="356793"/>
                  </a:lnTo>
                  <a:lnTo>
                    <a:pt x="2422550" y="291896"/>
                  </a:lnTo>
                  <a:lnTo>
                    <a:pt x="2461158" y="234670"/>
                  </a:lnTo>
                  <a:lnTo>
                    <a:pt x="2493835" y="185115"/>
                  </a:lnTo>
                  <a:lnTo>
                    <a:pt x="2520569" y="143217"/>
                  </a:lnTo>
                  <a:lnTo>
                    <a:pt x="2541359" y="108991"/>
                  </a:lnTo>
                  <a:lnTo>
                    <a:pt x="2565120" y="63525"/>
                  </a:lnTo>
                  <a:lnTo>
                    <a:pt x="2568092" y="52298"/>
                  </a:lnTo>
                  <a:lnTo>
                    <a:pt x="2568092" y="50076"/>
                  </a:lnTo>
                  <a:close/>
                </a:path>
                <a:path w="18047970" h="734060">
                  <a:moveTo>
                    <a:pt x="3055467" y="1422"/>
                  </a:moveTo>
                  <a:lnTo>
                    <a:pt x="2627541" y="48971"/>
                  </a:lnTo>
                  <a:lnTo>
                    <a:pt x="2627541" y="714654"/>
                  </a:lnTo>
                  <a:lnTo>
                    <a:pt x="3055467" y="688975"/>
                  </a:lnTo>
                  <a:lnTo>
                    <a:pt x="3055467" y="551078"/>
                  </a:lnTo>
                  <a:lnTo>
                    <a:pt x="2770174" y="558685"/>
                  </a:lnTo>
                  <a:lnTo>
                    <a:pt x="2770174" y="429361"/>
                  </a:lnTo>
                  <a:lnTo>
                    <a:pt x="3055467" y="409384"/>
                  </a:lnTo>
                  <a:lnTo>
                    <a:pt x="3055467" y="286715"/>
                  </a:lnTo>
                  <a:lnTo>
                    <a:pt x="2739758" y="286715"/>
                  </a:lnTo>
                  <a:lnTo>
                    <a:pt x="2747353" y="191617"/>
                  </a:lnTo>
                  <a:lnTo>
                    <a:pt x="3055467" y="144068"/>
                  </a:lnTo>
                  <a:lnTo>
                    <a:pt x="3055467" y="1422"/>
                  </a:lnTo>
                  <a:close/>
                </a:path>
                <a:path w="18047970" h="734060">
                  <a:moveTo>
                    <a:pt x="3674072" y="48971"/>
                  </a:moveTo>
                  <a:lnTo>
                    <a:pt x="3112998" y="48971"/>
                  </a:lnTo>
                  <a:lnTo>
                    <a:pt x="3112998" y="206832"/>
                  </a:lnTo>
                  <a:lnTo>
                    <a:pt x="3298431" y="219202"/>
                  </a:lnTo>
                  <a:lnTo>
                    <a:pt x="3277984" y="714654"/>
                  </a:lnTo>
                  <a:lnTo>
                    <a:pt x="3558540" y="714654"/>
                  </a:lnTo>
                  <a:lnTo>
                    <a:pt x="3488626" y="239166"/>
                  </a:lnTo>
                  <a:lnTo>
                    <a:pt x="3674072" y="209677"/>
                  </a:lnTo>
                  <a:lnTo>
                    <a:pt x="3674072" y="48971"/>
                  </a:lnTo>
                  <a:close/>
                </a:path>
                <a:path w="18047970" h="734060">
                  <a:moveTo>
                    <a:pt x="4352112" y="350431"/>
                  </a:moveTo>
                  <a:lnTo>
                    <a:pt x="4324972" y="177838"/>
                  </a:lnTo>
                  <a:lnTo>
                    <a:pt x="4319295" y="141706"/>
                  </a:lnTo>
                  <a:lnTo>
                    <a:pt x="4209935" y="97320"/>
                  </a:lnTo>
                  <a:lnTo>
                    <a:pt x="4209935" y="471208"/>
                  </a:lnTo>
                  <a:lnTo>
                    <a:pt x="4096296" y="582942"/>
                  </a:lnTo>
                  <a:lnTo>
                    <a:pt x="3917035" y="560603"/>
                  </a:lnTo>
                  <a:lnTo>
                    <a:pt x="3852380" y="337121"/>
                  </a:lnTo>
                  <a:lnTo>
                    <a:pt x="3966959" y="177838"/>
                  </a:lnTo>
                  <a:lnTo>
                    <a:pt x="4194251" y="232994"/>
                  </a:lnTo>
                  <a:lnTo>
                    <a:pt x="4209935" y="471208"/>
                  </a:lnTo>
                  <a:lnTo>
                    <a:pt x="4209935" y="97320"/>
                  </a:lnTo>
                  <a:lnTo>
                    <a:pt x="4127208" y="63728"/>
                  </a:lnTo>
                  <a:lnTo>
                    <a:pt x="3839057" y="45643"/>
                  </a:lnTo>
                  <a:lnTo>
                    <a:pt x="3714000" y="237744"/>
                  </a:lnTo>
                  <a:lnTo>
                    <a:pt x="3714000" y="477862"/>
                  </a:lnTo>
                  <a:lnTo>
                    <a:pt x="3822408" y="703249"/>
                  </a:lnTo>
                  <a:lnTo>
                    <a:pt x="4127208" y="717994"/>
                  </a:lnTo>
                  <a:lnTo>
                    <a:pt x="4335932" y="621931"/>
                  </a:lnTo>
                  <a:lnTo>
                    <a:pt x="4338256" y="582942"/>
                  </a:lnTo>
                  <a:lnTo>
                    <a:pt x="4352112" y="350431"/>
                  </a:lnTo>
                  <a:close/>
                </a:path>
                <a:path w="18047970" h="734060">
                  <a:moveTo>
                    <a:pt x="4925072" y="63246"/>
                  </a:moveTo>
                  <a:lnTo>
                    <a:pt x="4525670" y="44221"/>
                  </a:lnTo>
                  <a:lnTo>
                    <a:pt x="4512348" y="476910"/>
                  </a:lnTo>
                  <a:lnTo>
                    <a:pt x="4473359" y="581990"/>
                  </a:lnTo>
                  <a:lnTo>
                    <a:pt x="4392523" y="600532"/>
                  </a:lnTo>
                  <a:lnTo>
                    <a:pt x="4402036" y="714654"/>
                  </a:lnTo>
                  <a:lnTo>
                    <a:pt x="4568456" y="682790"/>
                  </a:lnTo>
                  <a:lnTo>
                    <a:pt x="4625518" y="506387"/>
                  </a:lnTo>
                  <a:lnTo>
                    <a:pt x="4644529" y="167843"/>
                  </a:lnTo>
                  <a:lnTo>
                    <a:pt x="4804295" y="190195"/>
                  </a:lnTo>
                  <a:lnTo>
                    <a:pt x="4791938" y="714654"/>
                  </a:lnTo>
                  <a:lnTo>
                    <a:pt x="4925072" y="701344"/>
                  </a:lnTo>
                  <a:lnTo>
                    <a:pt x="4925072" y="63246"/>
                  </a:lnTo>
                  <a:close/>
                </a:path>
                <a:path w="18047970" h="734060">
                  <a:moveTo>
                    <a:pt x="5603125" y="350431"/>
                  </a:moveTo>
                  <a:lnTo>
                    <a:pt x="5575986" y="177838"/>
                  </a:lnTo>
                  <a:lnTo>
                    <a:pt x="5570309" y="141706"/>
                  </a:lnTo>
                  <a:lnTo>
                    <a:pt x="5460949" y="97320"/>
                  </a:lnTo>
                  <a:lnTo>
                    <a:pt x="5460949" y="471208"/>
                  </a:lnTo>
                  <a:lnTo>
                    <a:pt x="5347309" y="582942"/>
                  </a:lnTo>
                  <a:lnTo>
                    <a:pt x="5168049" y="560603"/>
                  </a:lnTo>
                  <a:lnTo>
                    <a:pt x="5103393" y="337121"/>
                  </a:lnTo>
                  <a:lnTo>
                    <a:pt x="5217973" y="177838"/>
                  </a:lnTo>
                  <a:lnTo>
                    <a:pt x="5445264" y="232994"/>
                  </a:lnTo>
                  <a:lnTo>
                    <a:pt x="5460949" y="471208"/>
                  </a:lnTo>
                  <a:lnTo>
                    <a:pt x="5460949" y="97320"/>
                  </a:lnTo>
                  <a:lnTo>
                    <a:pt x="5378221" y="63728"/>
                  </a:lnTo>
                  <a:lnTo>
                    <a:pt x="5090071" y="45643"/>
                  </a:lnTo>
                  <a:lnTo>
                    <a:pt x="4965014" y="237744"/>
                  </a:lnTo>
                  <a:lnTo>
                    <a:pt x="4965014" y="477862"/>
                  </a:lnTo>
                  <a:lnTo>
                    <a:pt x="5073421" y="703249"/>
                  </a:lnTo>
                  <a:lnTo>
                    <a:pt x="5378221" y="717994"/>
                  </a:lnTo>
                  <a:lnTo>
                    <a:pt x="5586946" y="621931"/>
                  </a:lnTo>
                  <a:lnTo>
                    <a:pt x="5589270" y="582942"/>
                  </a:lnTo>
                  <a:lnTo>
                    <a:pt x="5603125" y="350431"/>
                  </a:lnTo>
                  <a:close/>
                </a:path>
                <a:path w="18047970" h="734060">
                  <a:moveTo>
                    <a:pt x="6134227" y="48971"/>
                  </a:moveTo>
                  <a:lnTo>
                    <a:pt x="5643524" y="48971"/>
                  </a:lnTo>
                  <a:lnTo>
                    <a:pt x="5657786" y="714654"/>
                  </a:lnTo>
                  <a:lnTo>
                    <a:pt x="5786171" y="719404"/>
                  </a:lnTo>
                  <a:lnTo>
                    <a:pt x="5809958" y="215861"/>
                  </a:lnTo>
                  <a:lnTo>
                    <a:pt x="6119012" y="222046"/>
                  </a:lnTo>
                  <a:lnTo>
                    <a:pt x="6134227" y="48971"/>
                  </a:lnTo>
                  <a:close/>
                </a:path>
                <a:path w="18047970" h="734060">
                  <a:moveTo>
                    <a:pt x="7042874" y="572008"/>
                  </a:moveTo>
                  <a:lnTo>
                    <a:pt x="6956336" y="476910"/>
                  </a:lnTo>
                  <a:lnTo>
                    <a:pt x="6708140" y="588175"/>
                  </a:lnTo>
                  <a:lnTo>
                    <a:pt x="6551231" y="398932"/>
                  </a:lnTo>
                  <a:lnTo>
                    <a:pt x="6725259" y="209677"/>
                  </a:lnTo>
                  <a:lnTo>
                    <a:pt x="6906412" y="286715"/>
                  </a:lnTo>
                  <a:lnTo>
                    <a:pt x="6998182" y="144068"/>
                  </a:lnTo>
                  <a:lnTo>
                    <a:pt x="6807035" y="48971"/>
                  </a:lnTo>
                  <a:lnTo>
                    <a:pt x="6585458" y="48971"/>
                  </a:lnTo>
                  <a:lnTo>
                    <a:pt x="6456134" y="191617"/>
                  </a:lnTo>
                  <a:lnTo>
                    <a:pt x="6448145" y="266496"/>
                  </a:lnTo>
                  <a:lnTo>
                    <a:pt x="6441605" y="332625"/>
                  </a:lnTo>
                  <a:lnTo>
                    <a:pt x="6436512" y="390017"/>
                  </a:lnTo>
                  <a:lnTo>
                    <a:pt x="6432880" y="438658"/>
                  </a:lnTo>
                  <a:lnTo>
                    <a:pt x="6430696" y="478561"/>
                  </a:lnTo>
                  <a:lnTo>
                    <a:pt x="6429972" y="509714"/>
                  </a:lnTo>
                  <a:lnTo>
                    <a:pt x="6430391" y="527456"/>
                  </a:lnTo>
                  <a:lnTo>
                    <a:pt x="6431635" y="540270"/>
                  </a:lnTo>
                  <a:lnTo>
                    <a:pt x="6433718" y="548144"/>
                  </a:lnTo>
                  <a:lnTo>
                    <a:pt x="6436639" y="551078"/>
                  </a:lnTo>
                  <a:lnTo>
                    <a:pt x="6569773" y="714654"/>
                  </a:lnTo>
                  <a:lnTo>
                    <a:pt x="6850774" y="714654"/>
                  </a:lnTo>
                  <a:lnTo>
                    <a:pt x="7042874" y="572008"/>
                  </a:lnTo>
                  <a:close/>
                </a:path>
                <a:path w="18047970" h="734060">
                  <a:moveTo>
                    <a:pt x="7649121" y="48971"/>
                  </a:moveTo>
                  <a:lnTo>
                    <a:pt x="7088048" y="48971"/>
                  </a:lnTo>
                  <a:lnTo>
                    <a:pt x="7088048" y="206832"/>
                  </a:lnTo>
                  <a:lnTo>
                    <a:pt x="7273493" y="219202"/>
                  </a:lnTo>
                  <a:lnTo>
                    <a:pt x="7253033" y="714654"/>
                  </a:lnTo>
                  <a:lnTo>
                    <a:pt x="7533589" y="714654"/>
                  </a:lnTo>
                  <a:lnTo>
                    <a:pt x="7463676" y="239166"/>
                  </a:lnTo>
                  <a:lnTo>
                    <a:pt x="7649121" y="209677"/>
                  </a:lnTo>
                  <a:lnTo>
                    <a:pt x="7649121" y="48971"/>
                  </a:lnTo>
                  <a:close/>
                </a:path>
                <a:path w="18047970" h="734060">
                  <a:moveTo>
                    <a:pt x="8301012" y="714654"/>
                  </a:moveTo>
                  <a:lnTo>
                    <a:pt x="8246478" y="524459"/>
                  </a:lnTo>
                  <a:lnTo>
                    <a:pt x="8213204" y="408432"/>
                  </a:lnTo>
                  <a:lnTo>
                    <a:pt x="8137398" y="144068"/>
                  </a:lnTo>
                  <a:lnTo>
                    <a:pt x="8110817" y="51333"/>
                  </a:lnTo>
                  <a:lnTo>
                    <a:pt x="8063268" y="51092"/>
                  </a:lnTo>
                  <a:lnTo>
                    <a:pt x="8063268" y="408432"/>
                  </a:lnTo>
                  <a:lnTo>
                    <a:pt x="7873073" y="408432"/>
                  </a:lnTo>
                  <a:lnTo>
                    <a:pt x="7950098" y="144068"/>
                  </a:lnTo>
                  <a:lnTo>
                    <a:pt x="8063268" y="408432"/>
                  </a:lnTo>
                  <a:lnTo>
                    <a:pt x="8063268" y="51092"/>
                  </a:lnTo>
                  <a:lnTo>
                    <a:pt x="7846441" y="49923"/>
                  </a:lnTo>
                  <a:lnTo>
                    <a:pt x="7682878" y="714654"/>
                  </a:lnTo>
                  <a:lnTo>
                    <a:pt x="7825524" y="714654"/>
                  </a:lnTo>
                  <a:lnTo>
                    <a:pt x="7920622" y="524459"/>
                  </a:lnTo>
                  <a:lnTo>
                    <a:pt x="8015719" y="524459"/>
                  </a:lnTo>
                  <a:lnTo>
                    <a:pt x="8110817" y="714654"/>
                  </a:lnTo>
                  <a:lnTo>
                    <a:pt x="8301012" y="714654"/>
                  </a:lnTo>
                  <a:close/>
                </a:path>
                <a:path w="18047970" h="734060">
                  <a:moveTo>
                    <a:pt x="9002357" y="689000"/>
                  </a:moveTo>
                  <a:lnTo>
                    <a:pt x="8996401" y="593610"/>
                  </a:lnTo>
                  <a:lnTo>
                    <a:pt x="8990686" y="505866"/>
                  </a:lnTo>
                  <a:lnTo>
                    <a:pt x="8985199" y="425754"/>
                  </a:lnTo>
                  <a:lnTo>
                    <a:pt x="8979954" y="353263"/>
                  </a:lnTo>
                  <a:lnTo>
                    <a:pt x="8974950" y="288404"/>
                  </a:lnTo>
                  <a:lnTo>
                    <a:pt x="8970175" y="231178"/>
                  </a:lnTo>
                  <a:lnTo>
                    <a:pt x="8965641" y="181584"/>
                  </a:lnTo>
                  <a:lnTo>
                    <a:pt x="8961336" y="139611"/>
                  </a:lnTo>
                  <a:lnTo>
                    <a:pt x="8953449" y="78574"/>
                  </a:lnTo>
                  <a:lnTo>
                    <a:pt x="8943391" y="44234"/>
                  </a:lnTo>
                  <a:lnTo>
                    <a:pt x="8750821" y="44234"/>
                  </a:lnTo>
                  <a:lnTo>
                    <a:pt x="8781250" y="377075"/>
                  </a:lnTo>
                  <a:lnTo>
                    <a:pt x="8495957" y="391337"/>
                  </a:lnTo>
                  <a:lnTo>
                    <a:pt x="8467433" y="58496"/>
                  </a:lnTo>
                  <a:lnTo>
                    <a:pt x="8343798" y="58496"/>
                  </a:lnTo>
                  <a:lnTo>
                    <a:pt x="8369478" y="724179"/>
                  </a:lnTo>
                  <a:lnTo>
                    <a:pt x="8509749" y="703249"/>
                  </a:lnTo>
                  <a:lnTo>
                    <a:pt x="8495957" y="486435"/>
                  </a:lnTo>
                  <a:lnTo>
                    <a:pt x="8800757" y="472173"/>
                  </a:lnTo>
                  <a:lnTo>
                    <a:pt x="8828786" y="695185"/>
                  </a:lnTo>
                  <a:lnTo>
                    <a:pt x="9002357" y="689000"/>
                  </a:lnTo>
                  <a:close/>
                </a:path>
                <a:path w="18047970" h="734060">
                  <a:moveTo>
                    <a:pt x="9684677" y="350431"/>
                  </a:moveTo>
                  <a:lnTo>
                    <a:pt x="9657537" y="177838"/>
                  </a:lnTo>
                  <a:lnTo>
                    <a:pt x="9651860" y="141706"/>
                  </a:lnTo>
                  <a:lnTo>
                    <a:pt x="9542501" y="97320"/>
                  </a:lnTo>
                  <a:lnTo>
                    <a:pt x="9542501" y="471208"/>
                  </a:lnTo>
                  <a:lnTo>
                    <a:pt x="9428861" y="582942"/>
                  </a:lnTo>
                  <a:lnTo>
                    <a:pt x="9249600" y="560603"/>
                  </a:lnTo>
                  <a:lnTo>
                    <a:pt x="9184945" y="337121"/>
                  </a:lnTo>
                  <a:lnTo>
                    <a:pt x="9299524" y="177838"/>
                  </a:lnTo>
                  <a:lnTo>
                    <a:pt x="9526816" y="232994"/>
                  </a:lnTo>
                  <a:lnTo>
                    <a:pt x="9542501" y="471208"/>
                  </a:lnTo>
                  <a:lnTo>
                    <a:pt x="9542501" y="97320"/>
                  </a:lnTo>
                  <a:lnTo>
                    <a:pt x="9459773" y="63728"/>
                  </a:lnTo>
                  <a:lnTo>
                    <a:pt x="9171622" y="45643"/>
                  </a:lnTo>
                  <a:lnTo>
                    <a:pt x="9046566" y="237744"/>
                  </a:lnTo>
                  <a:lnTo>
                    <a:pt x="9046566" y="477862"/>
                  </a:lnTo>
                  <a:lnTo>
                    <a:pt x="9154973" y="703249"/>
                  </a:lnTo>
                  <a:lnTo>
                    <a:pt x="9459773" y="717994"/>
                  </a:lnTo>
                  <a:lnTo>
                    <a:pt x="9668497" y="621931"/>
                  </a:lnTo>
                  <a:lnTo>
                    <a:pt x="9670821" y="582942"/>
                  </a:lnTo>
                  <a:lnTo>
                    <a:pt x="9684677" y="350431"/>
                  </a:lnTo>
                  <a:close/>
                </a:path>
                <a:path w="18047970" h="734060">
                  <a:moveTo>
                    <a:pt x="10267175" y="524459"/>
                  </a:moveTo>
                  <a:lnTo>
                    <a:pt x="10182542" y="439813"/>
                  </a:lnTo>
                  <a:lnTo>
                    <a:pt x="10124529" y="381812"/>
                  </a:lnTo>
                  <a:lnTo>
                    <a:pt x="10180434" y="310476"/>
                  </a:lnTo>
                  <a:lnTo>
                    <a:pt x="10251961" y="219202"/>
                  </a:lnTo>
                  <a:lnTo>
                    <a:pt x="10179710" y="140271"/>
                  </a:lnTo>
                  <a:lnTo>
                    <a:pt x="10109797" y="63906"/>
                  </a:lnTo>
                  <a:lnTo>
                    <a:pt x="10109797" y="568198"/>
                  </a:lnTo>
                  <a:lnTo>
                    <a:pt x="9875863" y="630491"/>
                  </a:lnTo>
                  <a:lnTo>
                    <a:pt x="9890595" y="439813"/>
                  </a:lnTo>
                  <a:lnTo>
                    <a:pt x="10109797" y="568198"/>
                  </a:lnTo>
                  <a:lnTo>
                    <a:pt x="10109797" y="63906"/>
                  </a:lnTo>
                  <a:lnTo>
                    <a:pt x="10103612" y="57150"/>
                  </a:lnTo>
                  <a:lnTo>
                    <a:pt x="10103612" y="237731"/>
                  </a:lnTo>
                  <a:lnTo>
                    <a:pt x="9891547" y="310476"/>
                  </a:lnTo>
                  <a:lnTo>
                    <a:pt x="9886823" y="299847"/>
                  </a:lnTo>
                  <a:lnTo>
                    <a:pt x="9882632" y="267931"/>
                  </a:lnTo>
                  <a:lnTo>
                    <a:pt x="9878974" y="214731"/>
                  </a:lnTo>
                  <a:lnTo>
                    <a:pt x="9875863" y="140271"/>
                  </a:lnTo>
                  <a:lnTo>
                    <a:pt x="10103612" y="237731"/>
                  </a:lnTo>
                  <a:lnTo>
                    <a:pt x="10103612" y="57150"/>
                  </a:lnTo>
                  <a:lnTo>
                    <a:pt x="10076980" y="28054"/>
                  </a:lnTo>
                  <a:lnTo>
                    <a:pt x="9726549" y="70358"/>
                  </a:lnTo>
                  <a:lnTo>
                    <a:pt x="9744151" y="714654"/>
                  </a:lnTo>
                  <a:lnTo>
                    <a:pt x="10219626" y="686117"/>
                  </a:lnTo>
                  <a:lnTo>
                    <a:pt x="10235984" y="630491"/>
                  </a:lnTo>
                  <a:lnTo>
                    <a:pt x="10267175" y="524459"/>
                  </a:lnTo>
                  <a:close/>
                </a:path>
                <a:path w="18047970" h="734060">
                  <a:moveTo>
                    <a:pt x="10841990" y="724154"/>
                  </a:moveTo>
                  <a:lnTo>
                    <a:pt x="10789679" y="48971"/>
                  </a:lnTo>
                  <a:lnTo>
                    <a:pt x="10599484" y="44221"/>
                  </a:lnTo>
                  <a:lnTo>
                    <a:pt x="10475862" y="429361"/>
                  </a:lnTo>
                  <a:lnTo>
                    <a:pt x="10432110" y="63233"/>
                  </a:lnTo>
                  <a:lnTo>
                    <a:pt x="10295179" y="44221"/>
                  </a:lnTo>
                  <a:lnTo>
                    <a:pt x="10331310" y="714654"/>
                  </a:lnTo>
                  <a:lnTo>
                    <a:pt x="10494874" y="719404"/>
                  </a:lnTo>
                  <a:lnTo>
                    <a:pt x="10628973" y="286715"/>
                  </a:lnTo>
                  <a:lnTo>
                    <a:pt x="10666057" y="714654"/>
                  </a:lnTo>
                  <a:lnTo>
                    <a:pt x="10841990" y="724154"/>
                  </a:lnTo>
                  <a:close/>
                </a:path>
                <a:path w="18047970" h="734060">
                  <a:moveTo>
                    <a:pt x="11446294" y="48971"/>
                  </a:moveTo>
                  <a:lnTo>
                    <a:pt x="10885221" y="48971"/>
                  </a:lnTo>
                  <a:lnTo>
                    <a:pt x="10885221" y="206832"/>
                  </a:lnTo>
                  <a:lnTo>
                    <a:pt x="11070666" y="219202"/>
                  </a:lnTo>
                  <a:lnTo>
                    <a:pt x="11050207" y="714654"/>
                  </a:lnTo>
                  <a:lnTo>
                    <a:pt x="11330762" y="714654"/>
                  </a:lnTo>
                  <a:lnTo>
                    <a:pt x="11260849" y="239166"/>
                  </a:lnTo>
                  <a:lnTo>
                    <a:pt x="11446294" y="209677"/>
                  </a:lnTo>
                  <a:lnTo>
                    <a:pt x="11446294" y="48971"/>
                  </a:lnTo>
                  <a:close/>
                </a:path>
                <a:path w="18047970" h="734060">
                  <a:moveTo>
                    <a:pt x="12114352" y="572008"/>
                  </a:moveTo>
                  <a:lnTo>
                    <a:pt x="12027814" y="476910"/>
                  </a:lnTo>
                  <a:lnTo>
                    <a:pt x="11779618" y="588175"/>
                  </a:lnTo>
                  <a:lnTo>
                    <a:pt x="11622710" y="398932"/>
                  </a:lnTo>
                  <a:lnTo>
                    <a:pt x="11796738" y="209677"/>
                  </a:lnTo>
                  <a:lnTo>
                    <a:pt x="11977891" y="286715"/>
                  </a:lnTo>
                  <a:lnTo>
                    <a:pt x="12069661" y="144068"/>
                  </a:lnTo>
                  <a:lnTo>
                    <a:pt x="11878513" y="48971"/>
                  </a:lnTo>
                  <a:lnTo>
                    <a:pt x="11656936" y="48971"/>
                  </a:lnTo>
                  <a:lnTo>
                    <a:pt x="11527612" y="191617"/>
                  </a:lnTo>
                  <a:lnTo>
                    <a:pt x="11519624" y="266496"/>
                  </a:lnTo>
                  <a:lnTo>
                    <a:pt x="11513083" y="332625"/>
                  </a:lnTo>
                  <a:lnTo>
                    <a:pt x="11507991" y="390017"/>
                  </a:lnTo>
                  <a:lnTo>
                    <a:pt x="11504359" y="438658"/>
                  </a:lnTo>
                  <a:lnTo>
                    <a:pt x="11502187" y="478561"/>
                  </a:lnTo>
                  <a:lnTo>
                    <a:pt x="11501450" y="509714"/>
                  </a:lnTo>
                  <a:lnTo>
                    <a:pt x="11501869" y="527456"/>
                  </a:lnTo>
                  <a:lnTo>
                    <a:pt x="11503114" y="540270"/>
                  </a:lnTo>
                  <a:lnTo>
                    <a:pt x="11505197" y="548144"/>
                  </a:lnTo>
                  <a:lnTo>
                    <a:pt x="11508118" y="551078"/>
                  </a:lnTo>
                  <a:lnTo>
                    <a:pt x="11641252" y="714654"/>
                  </a:lnTo>
                  <a:lnTo>
                    <a:pt x="11922265" y="714654"/>
                  </a:lnTo>
                  <a:lnTo>
                    <a:pt x="12114352" y="572008"/>
                  </a:lnTo>
                  <a:close/>
                </a:path>
                <a:path w="18047970" h="734060">
                  <a:moveTo>
                    <a:pt x="12682627" y="714654"/>
                  </a:moveTo>
                  <a:lnTo>
                    <a:pt x="12670282" y="459320"/>
                  </a:lnTo>
                  <a:lnTo>
                    <a:pt x="12670206" y="457885"/>
                  </a:lnTo>
                  <a:lnTo>
                    <a:pt x="12664250" y="334733"/>
                  </a:lnTo>
                  <a:lnTo>
                    <a:pt x="12655169" y="146913"/>
                  </a:lnTo>
                  <a:lnTo>
                    <a:pt x="12651245" y="65620"/>
                  </a:lnTo>
                  <a:lnTo>
                    <a:pt x="12530468" y="58953"/>
                  </a:lnTo>
                  <a:lnTo>
                    <a:pt x="12530468" y="158813"/>
                  </a:lnTo>
                  <a:lnTo>
                    <a:pt x="12529160" y="320954"/>
                  </a:lnTo>
                  <a:lnTo>
                    <a:pt x="12529045" y="334733"/>
                  </a:lnTo>
                  <a:lnTo>
                    <a:pt x="12384494" y="320954"/>
                  </a:lnTo>
                  <a:lnTo>
                    <a:pt x="12312231" y="198755"/>
                  </a:lnTo>
                  <a:lnTo>
                    <a:pt x="12441085" y="146913"/>
                  </a:lnTo>
                  <a:lnTo>
                    <a:pt x="12530468" y="158813"/>
                  </a:lnTo>
                  <a:lnTo>
                    <a:pt x="12530468" y="58953"/>
                  </a:lnTo>
                  <a:lnTo>
                    <a:pt x="12349785" y="48971"/>
                  </a:lnTo>
                  <a:lnTo>
                    <a:pt x="12176227" y="96520"/>
                  </a:lnTo>
                  <a:lnTo>
                    <a:pt x="12193334" y="334264"/>
                  </a:lnTo>
                  <a:lnTo>
                    <a:pt x="12302236" y="429361"/>
                  </a:lnTo>
                  <a:lnTo>
                    <a:pt x="12159590" y="714654"/>
                  </a:lnTo>
                  <a:lnTo>
                    <a:pt x="12349785" y="714654"/>
                  </a:lnTo>
                  <a:lnTo>
                    <a:pt x="12397334" y="459320"/>
                  </a:lnTo>
                  <a:lnTo>
                    <a:pt x="12479109" y="457885"/>
                  </a:lnTo>
                  <a:lnTo>
                    <a:pt x="12512866" y="714654"/>
                  </a:lnTo>
                  <a:lnTo>
                    <a:pt x="12682627" y="714654"/>
                  </a:lnTo>
                  <a:close/>
                </a:path>
                <a:path w="18047970" h="734060">
                  <a:moveTo>
                    <a:pt x="13710095" y="267703"/>
                  </a:moveTo>
                  <a:lnTo>
                    <a:pt x="13625386" y="188290"/>
                  </a:lnTo>
                  <a:lnTo>
                    <a:pt x="13608812" y="172758"/>
                  </a:lnTo>
                  <a:lnTo>
                    <a:pt x="13608812" y="375158"/>
                  </a:lnTo>
                  <a:lnTo>
                    <a:pt x="13441921" y="513054"/>
                  </a:lnTo>
                  <a:lnTo>
                    <a:pt x="13444677" y="489750"/>
                  </a:lnTo>
                  <a:lnTo>
                    <a:pt x="13478180" y="207302"/>
                  </a:lnTo>
                  <a:lnTo>
                    <a:pt x="13480428" y="188290"/>
                  </a:lnTo>
                  <a:lnTo>
                    <a:pt x="13608812" y="375158"/>
                  </a:lnTo>
                  <a:lnTo>
                    <a:pt x="13608812" y="172758"/>
                  </a:lnTo>
                  <a:lnTo>
                    <a:pt x="13565543" y="132194"/>
                  </a:lnTo>
                  <a:lnTo>
                    <a:pt x="13471881" y="106032"/>
                  </a:lnTo>
                  <a:lnTo>
                    <a:pt x="13471881" y="0"/>
                  </a:lnTo>
                  <a:lnTo>
                    <a:pt x="13281686" y="9512"/>
                  </a:lnTo>
                  <a:lnTo>
                    <a:pt x="13265988" y="106032"/>
                  </a:lnTo>
                  <a:lnTo>
                    <a:pt x="13238417" y="109689"/>
                  </a:lnTo>
                  <a:lnTo>
                    <a:pt x="13238417" y="207302"/>
                  </a:lnTo>
                  <a:lnTo>
                    <a:pt x="13207975" y="489750"/>
                  </a:lnTo>
                  <a:lnTo>
                    <a:pt x="13075780" y="347586"/>
                  </a:lnTo>
                  <a:lnTo>
                    <a:pt x="13238417" y="207302"/>
                  </a:lnTo>
                  <a:lnTo>
                    <a:pt x="13238417" y="109689"/>
                  </a:lnTo>
                  <a:lnTo>
                    <a:pt x="13115265" y="126009"/>
                  </a:lnTo>
                  <a:lnTo>
                    <a:pt x="12972618" y="256286"/>
                  </a:lnTo>
                  <a:lnTo>
                    <a:pt x="12986880" y="462648"/>
                  </a:lnTo>
                  <a:lnTo>
                    <a:pt x="13115265" y="576770"/>
                  </a:lnTo>
                  <a:lnTo>
                    <a:pt x="13210350" y="600532"/>
                  </a:lnTo>
                  <a:lnTo>
                    <a:pt x="13197993" y="733679"/>
                  </a:lnTo>
                  <a:lnTo>
                    <a:pt x="13400545" y="724166"/>
                  </a:lnTo>
                  <a:lnTo>
                    <a:pt x="13414337" y="610044"/>
                  </a:lnTo>
                  <a:lnTo>
                    <a:pt x="13624509" y="578180"/>
                  </a:lnTo>
                  <a:lnTo>
                    <a:pt x="13663956" y="513054"/>
                  </a:lnTo>
                  <a:lnTo>
                    <a:pt x="13685838" y="476910"/>
                  </a:lnTo>
                  <a:lnTo>
                    <a:pt x="13710095" y="267703"/>
                  </a:lnTo>
                  <a:close/>
                </a:path>
                <a:path w="18047970" h="734060">
                  <a:moveTo>
                    <a:pt x="14290256" y="724154"/>
                  </a:moveTo>
                  <a:lnTo>
                    <a:pt x="14237945" y="48971"/>
                  </a:lnTo>
                  <a:lnTo>
                    <a:pt x="14047750" y="44221"/>
                  </a:lnTo>
                  <a:lnTo>
                    <a:pt x="13924140" y="429361"/>
                  </a:lnTo>
                  <a:lnTo>
                    <a:pt x="13880389" y="63233"/>
                  </a:lnTo>
                  <a:lnTo>
                    <a:pt x="13743445" y="44221"/>
                  </a:lnTo>
                  <a:lnTo>
                    <a:pt x="13779589" y="714654"/>
                  </a:lnTo>
                  <a:lnTo>
                    <a:pt x="13943152" y="719404"/>
                  </a:lnTo>
                  <a:lnTo>
                    <a:pt x="14077239" y="286715"/>
                  </a:lnTo>
                  <a:lnTo>
                    <a:pt x="14114323" y="714654"/>
                  </a:lnTo>
                  <a:lnTo>
                    <a:pt x="14290256" y="724154"/>
                  </a:lnTo>
                  <a:close/>
                </a:path>
                <a:path w="18047970" h="734060">
                  <a:moveTo>
                    <a:pt x="14866036" y="63246"/>
                  </a:moveTo>
                  <a:lnTo>
                    <a:pt x="14466634" y="44221"/>
                  </a:lnTo>
                  <a:lnTo>
                    <a:pt x="14453311" y="476910"/>
                  </a:lnTo>
                  <a:lnTo>
                    <a:pt x="14414335" y="581990"/>
                  </a:lnTo>
                  <a:lnTo>
                    <a:pt x="14333500" y="600532"/>
                  </a:lnTo>
                  <a:lnTo>
                    <a:pt x="14342999" y="714654"/>
                  </a:lnTo>
                  <a:lnTo>
                    <a:pt x="14509420" y="682790"/>
                  </a:lnTo>
                  <a:lnTo>
                    <a:pt x="14566481" y="506387"/>
                  </a:lnTo>
                  <a:lnTo>
                    <a:pt x="14585493" y="167843"/>
                  </a:lnTo>
                  <a:lnTo>
                    <a:pt x="14745259" y="190195"/>
                  </a:lnTo>
                  <a:lnTo>
                    <a:pt x="14732902" y="714654"/>
                  </a:lnTo>
                  <a:lnTo>
                    <a:pt x="14866036" y="701344"/>
                  </a:lnTo>
                  <a:lnTo>
                    <a:pt x="14866036" y="63246"/>
                  </a:lnTo>
                  <a:close/>
                </a:path>
                <a:path w="18047970" h="734060">
                  <a:moveTo>
                    <a:pt x="15432278" y="555840"/>
                  </a:moveTo>
                  <a:lnTo>
                    <a:pt x="15374265" y="429361"/>
                  </a:lnTo>
                  <a:lnTo>
                    <a:pt x="15337181" y="348526"/>
                  </a:lnTo>
                  <a:lnTo>
                    <a:pt x="15306282" y="346837"/>
                  </a:lnTo>
                  <a:lnTo>
                    <a:pt x="15306282" y="572008"/>
                  </a:lnTo>
                  <a:lnTo>
                    <a:pt x="15076615" y="619556"/>
                  </a:lnTo>
                  <a:lnTo>
                    <a:pt x="15094687" y="429361"/>
                  </a:lnTo>
                  <a:lnTo>
                    <a:pt x="15306282" y="572008"/>
                  </a:lnTo>
                  <a:lnTo>
                    <a:pt x="15306282" y="346837"/>
                  </a:lnTo>
                  <a:lnTo>
                    <a:pt x="15078050" y="334264"/>
                  </a:lnTo>
                  <a:lnTo>
                    <a:pt x="15094687" y="48971"/>
                  </a:lnTo>
                  <a:lnTo>
                    <a:pt x="14928266" y="39458"/>
                  </a:lnTo>
                  <a:lnTo>
                    <a:pt x="14916379" y="715124"/>
                  </a:lnTo>
                  <a:lnTo>
                    <a:pt x="15321966" y="728903"/>
                  </a:lnTo>
                  <a:lnTo>
                    <a:pt x="15391664" y="619556"/>
                  </a:lnTo>
                  <a:lnTo>
                    <a:pt x="15432278" y="555840"/>
                  </a:lnTo>
                  <a:close/>
                </a:path>
                <a:path w="18047970" h="734060">
                  <a:moveTo>
                    <a:pt x="16040494" y="48971"/>
                  </a:moveTo>
                  <a:lnTo>
                    <a:pt x="15479433" y="48971"/>
                  </a:lnTo>
                  <a:lnTo>
                    <a:pt x="15479433" y="206832"/>
                  </a:lnTo>
                  <a:lnTo>
                    <a:pt x="15664866" y="219202"/>
                  </a:lnTo>
                  <a:lnTo>
                    <a:pt x="15644419" y="714654"/>
                  </a:lnTo>
                  <a:lnTo>
                    <a:pt x="15924962" y="714654"/>
                  </a:lnTo>
                  <a:lnTo>
                    <a:pt x="15855061" y="239166"/>
                  </a:lnTo>
                  <a:lnTo>
                    <a:pt x="16040494" y="209677"/>
                  </a:lnTo>
                  <a:lnTo>
                    <a:pt x="16040494" y="48971"/>
                  </a:lnTo>
                  <a:close/>
                </a:path>
                <a:path w="18047970" h="734060">
                  <a:moveTo>
                    <a:pt x="16568763" y="239166"/>
                  </a:moveTo>
                  <a:lnTo>
                    <a:pt x="16526879" y="165455"/>
                  </a:lnTo>
                  <a:lnTo>
                    <a:pt x="16457981" y="44221"/>
                  </a:lnTo>
                  <a:lnTo>
                    <a:pt x="16430879" y="44627"/>
                  </a:lnTo>
                  <a:lnTo>
                    <a:pt x="16430879" y="234416"/>
                  </a:lnTo>
                  <a:lnTo>
                    <a:pt x="16415665" y="347586"/>
                  </a:lnTo>
                  <a:lnTo>
                    <a:pt x="16269208" y="369443"/>
                  </a:lnTo>
                  <a:lnTo>
                    <a:pt x="16291548" y="165455"/>
                  </a:lnTo>
                  <a:lnTo>
                    <a:pt x="16430879" y="234416"/>
                  </a:lnTo>
                  <a:lnTo>
                    <a:pt x="16430879" y="44627"/>
                  </a:lnTo>
                  <a:lnTo>
                    <a:pt x="16140824" y="48971"/>
                  </a:lnTo>
                  <a:lnTo>
                    <a:pt x="16093275" y="719404"/>
                  </a:lnTo>
                  <a:lnTo>
                    <a:pt x="16229749" y="714654"/>
                  </a:lnTo>
                  <a:lnTo>
                    <a:pt x="16263493" y="507339"/>
                  </a:lnTo>
                  <a:lnTo>
                    <a:pt x="16543084" y="494982"/>
                  </a:lnTo>
                  <a:lnTo>
                    <a:pt x="16555682" y="369443"/>
                  </a:lnTo>
                  <a:lnTo>
                    <a:pt x="16568763" y="239166"/>
                  </a:lnTo>
                  <a:close/>
                </a:path>
                <a:path w="18047970" h="734060">
                  <a:moveTo>
                    <a:pt x="17251033" y="350431"/>
                  </a:moveTo>
                  <a:lnTo>
                    <a:pt x="17223893" y="177838"/>
                  </a:lnTo>
                  <a:lnTo>
                    <a:pt x="17218216" y="141706"/>
                  </a:lnTo>
                  <a:lnTo>
                    <a:pt x="17108856" y="97320"/>
                  </a:lnTo>
                  <a:lnTo>
                    <a:pt x="17108856" y="471208"/>
                  </a:lnTo>
                  <a:lnTo>
                    <a:pt x="16995217" y="582942"/>
                  </a:lnTo>
                  <a:lnTo>
                    <a:pt x="16815956" y="560603"/>
                  </a:lnTo>
                  <a:lnTo>
                    <a:pt x="16751300" y="337121"/>
                  </a:lnTo>
                  <a:lnTo>
                    <a:pt x="16865880" y="177838"/>
                  </a:lnTo>
                  <a:lnTo>
                    <a:pt x="17093172" y="232994"/>
                  </a:lnTo>
                  <a:lnTo>
                    <a:pt x="17108856" y="471208"/>
                  </a:lnTo>
                  <a:lnTo>
                    <a:pt x="17108856" y="97320"/>
                  </a:lnTo>
                  <a:lnTo>
                    <a:pt x="17026128" y="63728"/>
                  </a:lnTo>
                  <a:lnTo>
                    <a:pt x="16737978" y="45643"/>
                  </a:lnTo>
                  <a:lnTo>
                    <a:pt x="16612921" y="237744"/>
                  </a:lnTo>
                  <a:lnTo>
                    <a:pt x="16612921" y="477862"/>
                  </a:lnTo>
                  <a:lnTo>
                    <a:pt x="16721328" y="703249"/>
                  </a:lnTo>
                  <a:lnTo>
                    <a:pt x="17026128" y="717994"/>
                  </a:lnTo>
                  <a:lnTo>
                    <a:pt x="17234853" y="621931"/>
                  </a:lnTo>
                  <a:lnTo>
                    <a:pt x="17237177" y="582942"/>
                  </a:lnTo>
                  <a:lnTo>
                    <a:pt x="17251033" y="350431"/>
                  </a:lnTo>
                  <a:close/>
                </a:path>
                <a:path w="18047970" h="734060">
                  <a:moveTo>
                    <a:pt x="18047475" y="48971"/>
                  </a:moveTo>
                  <a:lnTo>
                    <a:pt x="17857280" y="48971"/>
                  </a:lnTo>
                  <a:lnTo>
                    <a:pt x="17667085" y="334264"/>
                  </a:lnTo>
                  <a:lnTo>
                    <a:pt x="17524438" y="48971"/>
                  </a:lnTo>
                  <a:lnTo>
                    <a:pt x="17359922" y="48971"/>
                  </a:lnTo>
                  <a:lnTo>
                    <a:pt x="17286707" y="714654"/>
                  </a:lnTo>
                  <a:lnTo>
                    <a:pt x="17429353" y="714654"/>
                  </a:lnTo>
                  <a:lnTo>
                    <a:pt x="17503051" y="381812"/>
                  </a:lnTo>
                  <a:lnTo>
                    <a:pt x="17650435" y="586740"/>
                  </a:lnTo>
                  <a:lnTo>
                    <a:pt x="17809731" y="398932"/>
                  </a:lnTo>
                  <a:lnTo>
                    <a:pt x="17788344" y="714654"/>
                  </a:lnTo>
                  <a:lnTo>
                    <a:pt x="18033213" y="714654"/>
                  </a:lnTo>
                  <a:lnTo>
                    <a:pt x="18047475" y="489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345528" y="3622935"/>
              <a:ext cx="17528540" cy="5256530"/>
            </a:xfrm>
            <a:custGeom>
              <a:avLst/>
              <a:gdLst/>
              <a:ahLst/>
              <a:cxnLst/>
              <a:rect l="l" t="t" r="r" b="b"/>
              <a:pathLst>
                <a:path w="17528540" h="5256530">
                  <a:moveTo>
                    <a:pt x="7832230" y="0"/>
                  </a:moveTo>
                  <a:lnTo>
                    <a:pt x="0" y="0"/>
                  </a:lnTo>
                  <a:lnTo>
                    <a:pt x="0" y="942378"/>
                  </a:lnTo>
                  <a:lnTo>
                    <a:pt x="7832230" y="942378"/>
                  </a:lnTo>
                  <a:lnTo>
                    <a:pt x="7832230" y="0"/>
                  </a:lnTo>
                  <a:close/>
                </a:path>
                <a:path w="17528540" h="5256530">
                  <a:moveTo>
                    <a:pt x="15057133" y="4293057"/>
                  </a:moveTo>
                  <a:lnTo>
                    <a:pt x="104711" y="4293057"/>
                  </a:lnTo>
                  <a:lnTo>
                    <a:pt x="104711" y="5256377"/>
                  </a:lnTo>
                  <a:lnTo>
                    <a:pt x="15057133" y="5256377"/>
                  </a:lnTo>
                  <a:lnTo>
                    <a:pt x="15057133" y="4293057"/>
                  </a:lnTo>
                  <a:close/>
                </a:path>
                <a:path w="17528540" h="5256530">
                  <a:moveTo>
                    <a:pt x="17528261" y="2910903"/>
                  </a:moveTo>
                  <a:lnTo>
                    <a:pt x="104711" y="2910903"/>
                  </a:lnTo>
                  <a:lnTo>
                    <a:pt x="104711" y="3874224"/>
                  </a:lnTo>
                  <a:lnTo>
                    <a:pt x="17528261" y="3874224"/>
                  </a:lnTo>
                  <a:lnTo>
                    <a:pt x="17528261" y="2910903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96493" y="2441606"/>
              <a:ext cx="778510" cy="405765"/>
            </a:xfrm>
            <a:custGeom>
              <a:avLst/>
              <a:gdLst/>
              <a:ahLst/>
              <a:cxnLst/>
              <a:rect l="l" t="t" r="r" b="b"/>
              <a:pathLst>
                <a:path w="778510" h="405764">
                  <a:moveTo>
                    <a:pt x="208876" y="113385"/>
                  </a:moveTo>
                  <a:lnTo>
                    <a:pt x="199783" y="64897"/>
                  </a:lnTo>
                  <a:lnTo>
                    <a:pt x="172478" y="28028"/>
                  </a:lnTo>
                  <a:lnTo>
                    <a:pt x="164719" y="22847"/>
                  </a:lnTo>
                  <a:lnTo>
                    <a:pt x="164719" y="110998"/>
                  </a:lnTo>
                  <a:lnTo>
                    <a:pt x="163322" y="127076"/>
                  </a:lnTo>
                  <a:lnTo>
                    <a:pt x="142341" y="164122"/>
                  </a:lnTo>
                  <a:lnTo>
                    <a:pt x="99199" y="182029"/>
                  </a:lnTo>
                  <a:lnTo>
                    <a:pt x="80581" y="183222"/>
                  </a:lnTo>
                  <a:lnTo>
                    <a:pt x="44157" y="183222"/>
                  </a:lnTo>
                  <a:lnTo>
                    <a:pt x="44157" y="41757"/>
                  </a:lnTo>
                  <a:lnTo>
                    <a:pt x="76987" y="41757"/>
                  </a:lnTo>
                  <a:lnTo>
                    <a:pt x="115366" y="46088"/>
                  </a:lnTo>
                  <a:lnTo>
                    <a:pt x="142786" y="59067"/>
                  </a:lnTo>
                  <a:lnTo>
                    <a:pt x="159245" y="80708"/>
                  </a:lnTo>
                  <a:lnTo>
                    <a:pt x="164719" y="110998"/>
                  </a:lnTo>
                  <a:lnTo>
                    <a:pt x="164719" y="22847"/>
                  </a:lnTo>
                  <a:lnTo>
                    <a:pt x="154127" y="15760"/>
                  </a:lnTo>
                  <a:lnTo>
                    <a:pt x="131305" y="7010"/>
                  </a:lnTo>
                  <a:lnTo>
                    <a:pt x="104000" y="1752"/>
                  </a:lnTo>
                  <a:lnTo>
                    <a:pt x="72212" y="0"/>
                  </a:lnTo>
                  <a:lnTo>
                    <a:pt x="0" y="0"/>
                  </a:lnTo>
                  <a:lnTo>
                    <a:pt x="0" y="398068"/>
                  </a:lnTo>
                  <a:lnTo>
                    <a:pt x="44157" y="398068"/>
                  </a:lnTo>
                  <a:lnTo>
                    <a:pt x="44157" y="224993"/>
                  </a:lnTo>
                  <a:lnTo>
                    <a:pt x="82956" y="224993"/>
                  </a:lnTo>
                  <a:lnTo>
                    <a:pt x="138226" y="216865"/>
                  </a:lnTo>
                  <a:lnTo>
                    <a:pt x="177546" y="192468"/>
                  </a:lnTo>
                  <a:lnTo>
                    <a:pt x="201053" y="156438"/>
                  </a:lnTo>
                  <a:lnTo>
                    <a:pt x="206921" y="135788"/>
                  </a:lnTo>
                  <a:lnTo>
                    <a:pt x="208876" y="113385"/>
                  </a:lnTo>
                  <a:close/>
                </a:path>
                <a:path w="778510" h="405764">
                  <a:moveTo>
                    <a:pt x="494169" y="150393"/>
                  </a:moveTo>
                  <a:lnTo>
                    <a:pt x="453593" y="150393"/>
                  </a:lnTo>
                  <a:lnTo>
                    <a:pt x="453593" y="274523"/>
                  </a:lnTo>
                  <a:lnTo>
                    <a:pt x="452196" y="293179"/>
                  </a:lnTo>
                  <a:lnTo>
                    <a:pt x="431215" y="340182"/>
                  </a:lnTo>
                  <a:lnTo>
                    <a:pt x="388899" y="365429"/>
                  </a:lnTo>
                  <a:lnTo>
                    <a:pt x="388480" y="365429"/>
                  </a:lnTo>
                  <a:lnTo>
                    <a:pt x="371221" y="367042"/>
                  </a:lnTo>
                  <a:lnTo>
                    <a:pt x="323723" y="352437"/>
                  </a:lnTo>
                  <a:lnTo>
                    <a:pt x="295503" y="311315"/>
                  </a:lnTo>
                  <a:lnTo>
                    <a:pt x="290055" y="273939"/>
                  </a:lnTo>
                  <a:lnTo>
                    <a:pt x="291528" y="253720"/>
                  </a:lnTo>
                  <a:lnTo>
                    <a:pt x="313639" y="206806"/>
                  </a:lnTo>
                  <a:lnTo>
                    <a:pt x="354863" y="184137"/>
                  </a:lnTo>
                  <a:lnTo>
                    <a:pt x="371221" y="182626"/>
                  </a:lnTo>
                  <a:lnTo>
                    <a:pt x="386969" y="184137"/>
                  </a:lnTo>
                  <a:lnTo>
                    <a:pt x="428536" y="206489"/>
                  </a:lnTo>
                  <a:lnTo>
                    <a:pt x="452018" y="253720"/>
                  </a:lnTo>
                  <a:lnTo>
                    <a:pt x="453542" y="273939"/>
                  </a:lnTo>
                  <a:lnTo>
                    <a:pt x="453593" y="274523"/>
                  </a:lnTo>
                  <a:lnTo>
                    <a:pt x="453593" y="150393"/>
                  </a:lnTo>
                  <a:lnTo>
                    <a:pt x="451218" y="150393"/>
                  </a:lnTo>
                  <a:lnTo>
                    <a:pt x="451218" y="185610"/>
                  </a:lnTo>
                  <a:lnTo>
                    <a:pt x="448411" y="182626"/>
                  </a:lnTo>
                  <a:lnTo>
                    <a:pt x="434276" y="167589"/>
                  </a:lnTo>
                  <a:lnTo>
                    <a:pt x="414502" y="154711"/>
                  </a:lnTo>
                  <a:lnTo>
                    <a:pt x="391896" y="147002"/>
                  </a:lnTo>
                  <a:lnTo>
                    <a:pt x="366458" y="144424"/>
                  </a:lnTo>
                  <a:lnTo>
                    <a:pt x="342074" y="146570"/>
                  </a:lnTo>
                  <a:lnTo>
                    <a:pt x="299250" y="163728"/>
                  </a:lnTo>
                  <a:lnTo>
                    <a:pt x="265531" y="197561"/>
                  </a:lnTo>
                  <a:lnTo>
                    <a:pt x="248069" y="245160"/>
                  </a:lnTo>
                  <a:lnTo>
                    <a:pt x="245884" y="273939"/>
                  </a:lnTo>
                  <a:lnTo>
                    <a:pt x="248094" y="303263"/>
                  </a:lnTo>
                  <a:lnTo>
                    <a:pt x="265696" y="351612"/>
                  </a:lnTo>
                  <a:lnTo>
                    <a:pt x="299643" y="385762"/>
                  </a:lnTo>
                  <a:lnTo>
                    <a:pt x="342315" y="403072"/>
                  </a:lnTo>
                  <a:lnTo>
                    <a:pt x="366458" y="405231"/>
                  </a:lnTo>
                  <a:lnTo>
                    <a:pt x="391452" y="402628"/>
                  </a:lnTo>
                  <a:lnTo>
                    <a:pt x="413905" y="394804"/>
                  </a:lnTo>
                  <a:lnTo>
                    <a:pt x="433819" y="381749"/>
                  </a:lnTo>
                  <a:lnTo>
                    <a:pt x="447802" y="367042"/>
                  </a:lnTo>
                  <a:lnTo>
                    <a:pt x="451218" y="363461"/>
                  </a:lnTo>
                  <a:lnTo>
                    <a:pt x="451218" y="398068"/>
                  </a:lnTo>
                  <a:lnTo>
                    <a:pt x="494169" y="398068"/>
                  </a:lnTo>
                  <a:lnTo>
                    <a:pt x="494169" y="363461"/>
                  </a:lnTo>
                  <a:lnTo>
                    <a:pt x="494169" y="185610"/>
                  </a:lnTo>
                  <a:lnTo>
                    <a:pt x="494169" y="150393"/>
                  </a:lnTo>
                  <a:close/>
                </a:path>
                <a:path w="778510" h="405764">
                  <a:moveTo>
                    <a:pt x="778256" y="150418"/>
                  </a:moveTo>
                  <a:lnTo>
                    <a:pt x="735291" y="150418"/>
                  </a:lnTo>
                  <a:lnTo>
                    <a:pt x="735291" y="252018"/>
                  </a:lnTo>
                  <a:lnTo>
                    <a:pt x="618312" y="252018"/>
                  </a:lnTo>
                  <a:lnTo>
                    <a:pt x="618312" y="150418"/>
                  </a:lnTo>
                  <a:lnTo>
                    <a:pt x="575335" y="150418"/>
                  </a:lnTo>
                  <a:lnTo>
                    <a:pt x="575335" y="252018"/>
                  </a:lnTo>
                  <a:lnTo>
                    <a:pt x="575335" y="291388"/>
                  </a:lnTo>
                  <a:lnTo>
                    <a:pt x="575335" y="398068"/>
                  </a:lnTo>
                  <a:lnTo>
                    <a:pt x="618312" y="398068"/>
                  </a:lnTo>
                  <a:lnTo>
                    <a:pt x="618312" y="291388"/>
                  </a:lnTo>
                  <a:lnTo>
                    <a:pt x="735291" y="291388"/>
                  </a:lnTo>
                  <a:lnTo>
                    <a:pt x="735291" y="398068"/>
                  </a:lnTo>
                  <a:lnTo>
                    <a:pt x="778256" y="398068"/>
                  </a:lnTo>
                  <a:lnTo>
                    <a:pt x="778256" y="291388"/>
                  </a:lnTo>
                  <a:lnTo>
                    <a:pt x="778256" y="252018"/>
                  </a:lnTo>
                  <a:lnTo>
                    <a:pt x="778256" y="15041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555921" y="2591994"/>
              <a:ext cx="181449" cy="24767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674992" y="2586017"/>
              <a:ext cx="1865630" cy="1751964"/>
            </a:xfrm>
            <a:custGeom>
              <a:avLst/>
              <a:gdLst/>
              <a:ahLst/>
              <a:cxnLst/>
              <a:rect l="l" t="t" r="r" b="b"/>
              <a:pathLst>
                <a:path w="1865630" h="1751964">
                  <a:moveTo>
                    <a:pt x="284111" y="1569694"/>
                  </a:moveTo>
                  <a:lnTo>
                    <a:pt x="272516" y="1518666"/>
                  </a:lnTo>
                  <a:lnTo>
                    <a:pt x="238379" y="1480769"/>
                  </a:lnTo>
                  <a:lnTo>
                    <a:pt x="204127" y="1467040"/>
                  </a:lnTo>
                  <a:lnTo>
                    <a:pt x="215785" y="1460715"/>
                  </a:lnTo>
                  <a:lnTo>
                    <a:pt x="243827" y="1433931"/>
                  </a:lnTo>
                  <a:lnTo>
                    <a:pt x="258089" y="1397050"/>
                  </a:lnTo>
                  <a:lnTo>
                    <a:pt x="259041" y="1382877"/>
                  </a:lnTo>
                  <a:lnTo>
                    <a:pt x="257098" y="1361287"/>
                  </a:lnTo>
                  <a:lnTo>
                    <a:pt x="241579" y="1324584"/>
                  </a:lnTo>
                  <a:lnTo>
                    <a:pt x="211328" y="1297203"/>
                  </a:lnTo>
                  <a:lnTo>
                    <a:pt x="169252" y="1283169"/>
                  </a:lnTo>
                  <a:lnTo>
                    <a:pt x="143852" y="1281417"/>
                  </a:lnTo>
                  <a:lnTo>
                    <a:pt x="108521" y="1285036"/>
                  </a:lnTo>
                  <a:lnTo>
                    <a:pt x="77749" y="1295895"/>
                  </a:lnTo>
                  <a:lnTo>
                    <a:pt x="51523" y="1313992"/>
                  </a:lnTo>
                  <a:lnTo>
                    <a:pt x="29857" y="1339329"/>
                  </a:lnTo>
                  <a:lnTo>
                    <a:pt x="63868" y="1366177"/>
                  </a:lnTo>
                  <a:lnTo>
                    <a:pt x="80060" y="1347368"/>
                  </a:lnTo>
                  <a:lnTo>
                    <a:pt x="98780" y="1333944"/>
                  </a:lnTo>
                  <a:lnTo>
                    <a:pt x="120040" y="1325880"/>
                  </a:lnTo>
                  <a:lnTo>
                    <a:pt x="143852" y="1323200"/>
                  </a:lnTo>
                  <a:lnTo>
                    <a:pt x="160642" y="1324356"/>
                  </a:lnTo>
                  <a:lnTo>
                    <a:pt x="197561" y="1341716"/>
                  </a:lnTo>
                  <a:lnTo>
                    <a:pt x="213677" y="1383474"/>
                  </a:lnTo>
                  <a:lnTo>
                    <a:pt x="212369" y="1397469"/>
                  </a:lnTo>
                  <a:lnTo>
                    <a:pt x="192798" y="1431823"/>
                  </a:lnTo>
                  <a:lnTo>
                    <a:pt x="151041" y="1449730"/>
                  </a:lnTo>
                  <a:lnTo>
                    <a:pt x="132511" y="1450924"/>
                  </a:lnTo>
                  <a:lnTo>
                    <a:pt x="96697" y="1450924"/>
                  </a:lnTo>
                  <a:lnTo>
                    <a:pt x="96697" y="1492707"/>
                  </a:lnTo>
                  <a:lnTo>
                    <a:pt x="132511" y="1492707"/>
                  </a:lnTo>
                  <a:lnTo>
                    <a:pt x="178981" y="1497584"/>
                  </a:lnTo>
                  <a:lnTo>
                    <a:pt x="212178" y="1512252"/>
                  </a:lnTo>
                  <a:lnTo>
                    <a:pt x="232105" y="1536687"/>
                  </a:lnTo>
                  <a:lnTo>
                    <a:pt x="238747" y="1570888"/>
                  </a:lnTo>
                  <a:lnTo>
                    <a:pt x="236728" y="1590332"/>
                  </a:lnTo>
                  <a:lnTo>
                    <a:pt x="206514" y="1634744"/>
                  </a:lnTo>
                  <a:lnTo>
                    <a:pt x="163093" y="1650415"/>
                  </a:lnTo>
                  <a:lnTo>
                    <a:pt x="145643" y="1651457"/>
                  </a:lnTo>
                  <a:lnTo>
                    <a:pt x="128257" y="1650225"/>
                  </a:lnTo>
                  <a:lnTo>
                    <a:pt x="82372" y="1631759"/>
                  </a:lnTo>
                  <a:lnTo>
                    <a:pt x="49923" y="1594510"/>
                  </a:lnTo>
                  <a:lnTo>
                    <a:pt x="42989" y="1578660"/>
                  </a:lnTo>
                  <a:lnTo>
                    <a:pt x="0" y="1597761"/>
                  </a:lnTo>
                  <a:lnTo>
                    <a:pt x="22390" y="1635061"/>
                  </a:lnTo>
                  <a:lnTo>
                    <a:pt x="53733" y="1665770"/>
                  </a:lnTo>
                  <a:lnTo>
                    <a:pt x="94157" y="1686382"/>
                  </a:lnTo>
                  <a:lnTo>
                    <a:pt x="143852" y="1693240"/>
                  </a:lnTo>
                  <a:lnTo>
                    <a:pt x="169202" y="1691601"/>
                  </a:lnTo>
                  <a:lnTo>
                    <a:pt x="214566" y="1678470"/>
                  </a:lnTo>
                  <a:lnTo>
                    <a:pt x="256235" y="1647698"/>
                  </a:lnTo>
                  <a:lnTo>
                    <a:pt x="281012" y="1599057"/>
                  </a:lnTo>
                  <a:lnTo>
                    <a:pt x="284111" y="1569694"/>
                  </a:lnTo>
                  <a:close/>
                </a:path>
                <a:path w="1865630" h="1751964">
                  <a:moveTo>
                    <a:pt x="587298" y="1438389"/>
                  </a:moveTo>
                  <a:lnTo>
                    <a:pt x="546709" y="1438389"/>
                  </a:lnTo>
                  <a:lnTo>
                    <a:pt x="546709" y="1562544"/>
                  </a:lnTo>
                  <a:lnTo>
                    <a:pt x="545312" y="1581200"/>
                  </a:lnTo>
                  <a:lnTo>
                    <a:pt x="524332" y="1628190"/>
                  </a:lnTo>
                  <a:lnTo>
                    <a:pt x="482028" y="1653425"/>
                  </a:lnTo>
                  <a:lnTo>
                    <a:pt x="481596" y="1653425"/>
                  </a:lnTo>
                  <a:lnTo>
                    <a:pt x="464350" y="1655038"/>
                  </a:lnTo>
                  <a:lnTo>
                    <a:pt x="416839" y="1640446"/>
                  </a:lnTo>
                  <a:lnTo>
                    <a:pt x="388620" y="1599311"/>
                  </a:lnTo>
                  <a:lnTo>
                    <a:pt x="383184" y="1561934"/>
                  </a:lnTo>
                  <a:lnTo>
                    <a:pt x="384644" y="1541729"/>
                  </a:lnTo>
                  <a:lnTo>
                    <a:pt x="406755" y="1494790"/>
                  </a:lnTo>
                  <a:lnTo>
                    <a:pt x="447992" y="1472133"/>
                  </a:lnTo>
                  <a:lnTo>
                    <a:pt x="464350" y="1470621"/>
                  </a:lnTo>
                  <a:lnTo>
                    <a:pt x="480072" y="1472133"/>
                  </a:lnTo>
                  <a:lnTo>
                    <a:pt x="521652" y="1494497"/>
                  </a:lnTo>
                  <a:lnTo>
                    <a:pt x="545147" y="1541729"/>
                  </a:lnTo>
                  <a:lnTo>
                    <a:pt x="546709" y="1562544"/>
                  </a:lnTo>
                  <a:lnTo>
                    <a:pt x="546709" y="1438389"/>
                  </a:lnTo>
                  <a:lnTo>
                    <a:pt x="544334" y="1438389"/>
                  </a:lnTo>
                  <a:lnTo>
                    <a:pt x="544334" y="1473606"/>
                  </a:lnTo>
                  <a:lnTo>
                    <a:pt x="541528" y="1470621"/>
                  </a:lnTo>
                  <a:lnTo>
                    <a:pt x="527392" y="1455597"/>
                  </a:lnTo>
                  <a:lnTo>
                    <a:pt x="507631" y="1442732"/>
                  </a:lnTo>
                  <a:lnTo>
                    <a:pt x="485025" y="1435011"/>
                  </a:lnTo>
                  <a:lnTo>
                    <a:pt x="459587" y="1432445"/>
                  </a:lnTo>
                  <a:lnTo>
                    <a:pt x="435203" y="1434579"/>
                  </a:lnTo>
                  <a:lnTo>
                    <a:pt x="392379" y="1451737"/>
                  </a:lnTo>
                  <a:lnTo>
                    <a:pt x="358660" y="1485569"/>
                  </a:lnTo>
                  <a:lnTo>
                    <a:pt x="341198" y="1533156"/>
                  </a:lnTo>
                  <a:lnTo>
                    <a:pt x="339013" y="1561934"/>
                  </a:lnTo>
                  <a:lnTo>
                    <a:pt x="341210" y="1591259"/>
                  </a:lnTo>
                  <a:lnTo>
                    <a:pt x="358813" y="1639608"/>
                  </a:lnTo>
                  <a:lnTo>
                    <a:pt x="392760" y="1673771"/>
                  </a:lnTo>
                  <a:lnTo>
                    <a:pt x="435444" y="1691081"/>
                  </a:lnTo>
                  <a:lnTo>
                    <a:pt x="459587" y="1693252"/>
                  </a:lnTo>
                  <a:lnTo>
                    <a:pt x="484568" y="1690636"/>
                  </a:lnTo>
                  <a:lnTo>
                    <a:pt x="507022" y="1682800"/>
                  </a:lnTo>
                  <a:lnTo>
                    <a:pt x="526948" y="1669745"/>
                  </a:lnTo>
                  <a:lnTo>
                    <a:pt x="540931" y="1655038"/>
                  </a:lnTo>
                  <a:lnTo>
                    <a:pt x="544334" y="1651457"/>
                  </a:lnTo>
                  <a:lnTo>
                    <a:pt x="544334" y="1686090"/>
                  </a:lnTo>
                  <a:lnTo>
                    <a:pt x="587298" y="1686090"/>
                  </a:lnTo>
                  <a:lnTo>
                    <a:pt x="587298" y="1651457"/>
                  </a:lnTo>
                  <a:lnTo>
                    <a:pt x="587298" y="1473606"/>
                  </a:lnTo>
                  <a:lnTo>
                    <a:pt x="587298" y="1438389"/>
                  </a:lnTo>
                  <a:close/>
                </a:path>
                <a:path w="1865630" h="1751964">
                  <a:moveTo>
                    <a:pt x="897648" y="1646694"/>
                  </a:moveTo>
                  <a:lnTo>
                    <a:pt x="860640" y="1646694"/>
                  </a:lnTo>
                  <a:lnTo>
                    <a:pt x="860640" y="1477784"/>
                  </a:lnTo>
                  <a:lnTo>
                    <a:pt x="860640" y="1438376"/>
                  </a:lnTo>
                  <a:lnTo>
                    <a:pt x="817664" y="1438376"/>
                  </a:lnTo>
                  <a:lnTo>
                    <a:pt x="817664" y="1477784"/>
                  </a:lnTo>
                  <a:lnTo>
                    <a:pt x="817664" y="1646694"/>
                  </a:lnTo>
                  <a:lnTo>
                    <a:pt x="699490" y="1646694"/>
                  </a:lnTo>
                  <a:lnTo>
                    <a:pt x="712546" y="1632115"/>
                  </a:lnTo>
                  <a:lnTo>
                    <a:pt x="721868" y="1614614"/>
                  </a:lnTo>
                  <a:lnTo>
                    <a:pt x="727456" y="1594205"/>
                  </a:lnTo>
                  <a:lnTo>
                    <a:pt x="729322" y="1570888"/>
                  </a:lnTo>
                  <a:lnTo>
                    <a:pt x="729322" y="1477784"/>
                  </a:lnTo>
                  <a:lnTo>
                    <a:pt x="817664" y="1477784"/>
                  </a:lnTo>
                  <a:lnTo>
                    <a:pt x="817664" y="1438376"/>
                  </a:lnTo>
                  <a:lnTo>
                    <a:pt x="686358" y="1438376"/>
                  </a:lnTo>
                  <a:lnTo>
                    <a:pt x="686358" y="1548790"/>
                  </a:lnTo>
                  <a:lnTo>
                    <a:pt x="685723" y="1569694"/>
                  </a:lnTo>
                  <a:lnTo>
                    <a:pt x="676211" y="1614462"/>
                  </a:lnTo>
                  <a:lnTo>
                    <a:pt x="644766" y="1644459"/>
                  </a:lnTo>
                  <a:lnTo>
                    <a:pt x="630275" y="1646694"/>
                  </a:lnTo>
                  <a:lnTo>
                    <a:pt x="630275" y="1751736"/>
                  </a:lnTo>
                  <a:lnTo>
                    <a:pt x="669645" y="1751736"/>
                  </a:lnTo>
                  <a:lnTo>
                    <a:pt x="669645" y="1686090"/>
                  </a:lnTo>
                  <a:lnTo>
                    <a:pt x="858253" y="1686090"/>
                  </a:lnTo>
                  <a:lnTo>
                    <a:pt x="858253" y="1751736"/>
                  </a:lnTo>
                  <a:lnTo>
                    <a:pt x="897648" y="1751736"/>
                  </a:lnTo>
                  <a:lnTo>
                    <a:pt x="897648" y="1686090"/>
                  </a:lnTo>
                  <a:lnTo>
                    <a:pt x="897648" y="1646694"/>
                  </a:lnTo>
                  <a:close/>
                </a:path>
                <a:path w="1865630" h="1751964">
                  <a:moveTo>
                    <a:pt x="1175766" y="1438389"/>
                  </a:moveTo>
                  <a:lnTo>
                    <a:pt x="1135176" y="1438389"/>
                  </a:lnTo>
                  <a:lnTo>
                    <a:pt x="1135176" y="1562544"/>
                  </a:lnTo>
                  <a:lnTo>
                    <a:pt x="1133779" y="1581200"/>
                  </a:lnTo>
                  <a:lnTo>
                    <a:pt x="1112812" y="1628190"/>
                  </a:lnTo>
                  <a:lnTo>
                    <a:pt x="1070495" y="1653425"/>
                  </a:lnTo>
                  <a:lnTo>
                    <a:pt x="1070063" y="1653425"/>
                  </a:lnTo>
                  <a:lnTo>
                    <a:pt x="1052817" y="1655038"/>
                  </a:lnTo>
                  <a:lnTo>
                    <a:pt x="1005306" y="1640446"/>
                  </a:lnTo>
                  <a:lnTo>
                    <a:pt x="977087" y="1599311"/>
                  </a:lnTo>
                  <a:lnTo>
                    <a:pt x="971651" y="1561934"/>
                  </a:lnTo>
                  <a:lnTo>
                    <a:pt x="973112" y="1541729"/>
                  </a:lnTo>
                  <a:lnTo>
                    <a:pt x="995222" y="1494790"/>
                  </a:lnTo>
                  <a:lnTo>
                    <a:pt x="1036459" y="1472133"/>
                  </a:lnTo>
                  <a:lnTo>
                    <a:pt x="1052817" y="1470621"/>
                  </a:lnTo>
                  <a:lnTo>
                    <a:pt x="1068539" y="1472133"/>
                  </a:lnTo>
                  <a:lnTo>
                    <a:pt x="1110119" y="1494497"/>
                  </a:lnTo>
                  <a:lnTo>
                    <a:pt x="1133614" y="1541729"/>
                  </a:lnTo>
                  <a:lnTo>
                    <a:pt x="1135126" y="1561934"/>
                  </a:lnTo>
                  <a:lnTo>
                    <a:pt x="1135176" y="1562544"/>
                  </a:lnTo>
                  <a:lnTo>
                    <a:pt x="1135176" y="1438389"/>
                  </a:lnTo>
                  <a:lnTo>
                    <a:pt x="1132801" y="1438389"/>
                  </a:lnTo>
                  <a:lnTo>
                    <a:pt x="1132801" y="1473606"/>
                  </a:lnTo>
                  <a:lnTo>
                    <a:pt x="1129995" y="1470621"/>
                  </a:lnTo>
                  <a:lnTo>
                    <a:pt x="1115860" y="1455597"/>
                  </a:lnTo>
                  <a:lnTo>
                    <a:pt x="1096098" y="1442732"/>
                  </a:lnTo>
                  <a:lnTo>
                    <a:pt x="1073492" y="1435011"/>
                  </a:lnTo>
                  <a:lnTo>
                    <a:pt x="1048042" y="1432445"/>
                  </a:lnTo>
                  <a:lnTo>
                    <a:pt x="1023670" y="1434579"/>
                  </a:lnTo>
                  <a:lnTo>
                    <a:pt x="980846" y="1451737"/>
                  </a:lnTo>
                  <a:lnTo>
                    <a:pt x="947115" y="1485569"/>
                  </a:lnTo>
                  <a:lnTo>
                    <a:pt x="929665" y="1533156"/>
                  </a:lnTo>
                  <a:lnTo>
                    <a:pt x="927481" y="1561934"/>
                  </a:lnTo>
                  <a:lnTo>
                    <a:pt x="929678" y="1591259"/>
                  </a:lnTo>
                  <a:lnTo>
                    <a:pt x="947293" y="1639608"/>
                  </a:lnTo>
                  <a:lnTo>
                    <a:pt x="981240" y="1673771"/>
                  </a:lnTo>
                  <a:lnTo>
                    <a:pt x="1023912" y="1691081"/>
                  </a:lnTo>
                  <a:lnTo>
                    <a:pt x="1048042" y="1693252"/>
                  </a:lnTo>
                  <a:lnTo>
                    <a:pt x="1073035" y="1690636"/>
                  </a:lnTo>
                  <a:lnTo>
                    <a:pt x="1095489" y="1682800"/>
                  </a:lnTo>
                  <a:lnTo>
                    <a:pt x="1115415" y="1669745"/>
                  </a:lnTo>
                  <a:lnTo>
                    <a:pt x="1129398" y="1655038"/>
                  </a:lnTo>
                  <a:lnTo>
                    <a:pt x="1132801" y="1651457"/>
                  </a:lnTo>
                  <a:lnTo>
                    <a:pt x="1132801" y="1686090"/>
                  </a:lnTo>
                  <a:lnTo>
                    <a:pt x="1175766" y="1686090"/>
                  </a:lnTo>
                  <a:lnTo>
                    <a:pt x="1175766" y="1651457"/>
                  </a:lnTo>
                  <a:lnTo>
                    <a:pt x="1175766" y="1473606"/>
                  </a:lnTo>
                  <a:lnTo>
                    <a:pt x="1175766" y="1438389"/>
                  </a:lnTo>
                  <a:close/>
                </a:path>
                <a:path w="1865630" h="1751964">
                  <a:moveTo>
                    <a:pt x="1439570" y="6007"/>
                  </a:moveTo>
                  <a:lnTo>
                    <a:pt x="1396593" y="6007"/>
                  </a:lnTo>
                  <a:lnTo>
                    <a:pt x="1396593" y="214287"/>
                  </a:lnTo>
                  <a:lnTo>
                    <a:pt x="1301102" y="214287"/>
                  </a:lnTo>
                  <a:lnTo>
                    <a:pt x="1301102" y="6007"/>
                  </a:lnTo>
                  <a:lnTo>
                    <a:pt x="1258125" y="6007"/>
                  </a:lnTo>
                  <a:lnTo>
                    <a:pt x="1258125" y="214287"/>
                  </a:lnTo>
                  <a:lnTo>
                    <a:pt x="1162634" y="214287"/>
                  </a:lnTo>
                  <a:lnTo>
                    <a:pt x="1162634" y="6007"/>
                  </a:lnTo>
                  <a:lnTo>
                    <a:pt x="1119657" y="6007"/>
                  </a:lnTo>
                  <a:lnTo>
                    <a:pt x="1119657" y="214287"/>
                  </a:lnTo>
                  <a:lnTo>
                    <a:pt x="1119657" y="253657"/>
                  </a:lnTo>
                  <a:lnTo>
                    <a:pt x="1439570" y="253657"/>
                  </a:lnTo>
                  <a:lnTo>
                    <a:pt x="1439570" y="214287"/>
                  </a:lnTo>
                  <a:lnTo>
                    <a:pt x="1439570" y="6007"/>
                  </a:lnTo>
                  <a:close/>
                </a:path>
                <a:path w="1865630" h="1751964">
                  <a:moveTo>
                    <a:pt x="1742160" y="138480"/>
                  </a:moveTo>
                  <a:lnTo>
                    <a:pt x="1741385" y="111163"/>
                  </a:lnTo>
                  <a:lnTo>
                    <a:pt x="1739950" y="102666"/>
                  </a:lnTo>
                  <a:lnTo>
                    <a:pt x="1737245" y="86550"/>
                  </a:lnTo>
                  <a:lnTo>
                    <a:pt x="1718881" y="45364"/>
                  </a:lnTo>
                  <a:lnTo>
                    <a:pt x="1698002" y="23444"/>
                  </a:lnTo>
                  <a:lnTo>
                    <a:pt x="1698002" y="102666"/>
                  </a:lnTo>
                  <a:lnTo>
                    <a:pt x="1552384" y="102666"/>
                  </a:lnTo>
                  <a:lnTo>
                    <a:pt x="1568437" y="66128"/>
                  </a:lnTo>
                  <a:lnTo>
                    <a:pt x="1599895" y="42760"/>
                  </a:lnTo>
                  <a:lnTo>
                    <a:pt x="1625180" y="38214"/>
                  </a:lnTo>
                  <a:lnTo>
                    <a:pt x="1638909" y="39344"/>
                  </a:lnTo>
                  <a:lnTo>
                    <a:pt x="1638592" y="39344"/>
                  </a:lnTo>
                  <a:lnTo>
                    <a:pt x="1650771" y="42608"/>
                  </a:lnTo>
                  <a:lnTo>
                    <a:pt x="1681708" y="65341"/>
                  </a:lnTo>
                  <a:lnTo>
                    <a:pt x="1698002" y="102666"/>
                  </a:lnTo>
                  <a:lnTo>
                    <a:pt x="1698002" y="23444"/>
                  </a:lnTo>
                  <a:lnTo>
                    <a:pt x="1679651" y="11353"/>
                  </a:lnTo>
                  <a:lnTo>
                    <a:pt x="1654314" y="2844"/>
                  </a:lnTo>
                  <a:lnTo>
                    <a:pt x="1625180" y="0"/>
                  </a:lnTo>
                  <a:lnTo>
                    <a:pt x="1599133" y="2336"/>
                  </a:lnTo>
                  <a:lnTo>
                    <a:pt x="1555419" y="20993"/>
                  </a:lnTo>
                  <a:lnTo>
                    <a:pt x="1523517" y="57175"/>
                  </a:lnTo>
                  <a:lnTo>
                    <a:pt x="1507248" y="104178"/>
                  </a:lnTo>
                  <a:lnTo>
                    <a:pt x="1505216" y="131318"/>
                  </a:lnTo>
                  <a:lnTo>
                    <a:pt x="1507477" y="161556"/>
                  </a:lnTo>
                  <a:lnTo>
                    <a:pt x="1525536" y="210045"/>
                  </a:lnTo>
                  <a:lnTo>
                    <a:pt x="1560258" y="242531"/>
                  </a:lnTo>
                  <a:lnTo>
                    <a:pt x="1603387" y="258787"/>
                  </a:lnTo>
                  <a:lnTo>
                    <a:pt x="1627581" y="260819"/>
                  </a:lnTo>
                  <a:lnTo>
                    <a:pt x="1650860" y="258914"/>
                  </a:lnTo>
                  <a:lnTo>
                    <a:pt x="1672336" y="253212"/>
                  </a:lnTo>
                  <a:lnTo>
                    <a:pt x="1692033" y="243700"/>
                  </a:lnTo>
                  <a:lnTo>
                    <a:pt x="1709928" y="230378"/>
                  </a:lnTo>
                  <a:lnTo>
                    <a:pt x="1717751" y="222631"/>
                  </a:lnTo>
                  <a:lnTo>
                    <a:pt x="1718551" y="221843"/>
                  </a:lnTo>
                  <a:lnTo>
                    <a:pt x="1726501" y="212331"/>
                  </a:lnTo>
                  <a:lnTo>
                    <a:pt x="1733778" y="201853"/>
                  </a:lnTo>
                  <a:lnTo>
                    <a:pt x="1740382" y="190411"/>
                  </a:lnTo>
                  <a:lnTo>
                    <a:pt x="1704568" y="170713"/>
                  </a:lnTo>
                  <a:lnTo>
                    <a:pt x="1699602" y="180225"/>
                  </a:lnTo>
                  <a:lnTo>
                    <a:pt x="1693672" y="189052"/>
                  </a:lnTo>
                  <a:lnTo>
                    <a:pt x="1655470" y="218160"/>
                  </a:lnTo>
                  <a:lnTo>
                    <a:pt x="1628165" y="222631"/>
                  </a:lnTo>
                  <a:lnTo>
                    <a:pt x="1612392" y="221183"/>
                  </a:lnTo>
                  <a:lnTo>
                    <a:pt x="1572666" y="199364"/>
                  </a:lnTo>
                  <a:lnTo>
                    <a:pt x="1551063" y="156375"/>
                  </a:lnTo>
                  <a:lnTo>
                    <a:pt x="1549400" y="138480"/>
                  </a:lnTo>
                  <a:lnTo>
                    <a:pt x="1742160" y="138480"/>
                  </a:lnTo>
                  <a:close/>
                </a:path>
                <a:path w="1865630" h="1751964">
                  <a:moveTo>
                    <a:pt x="1865109" y="221843"/>
                  </a:moveTo>
                  <a:lnTo>
                    <a:pt x="1862124" y="214871"/>
                  </a:lnTo>
                  <a:lnTo>
                    <a:pt x="1850186" y="202933"/>
                  </a:lnTo>
                  <a:lnTo>
                    <a:pt x="1843227" y="199961"/>
                  </a:lnTo>
                  <a:lnTo>
                    <a:pt x="1827288" y="199961"/>
                  </a:lnTo>
                  <a:lnTo>
                    <a:pt x="1820341" y="202933"/>
                  </a:lnTo>
                  <a:lnTo>
                    <a:pt x="1808416" y="214871"/>
                  </a:lnTo>
                  <a:lnTo>
                    <a:pt x="1805432" y="221843"/>
                  </a:lnTo>
                  <a:lnTo>
                    <a:pt x="1805432" y="237756"/>
                  </a:lnTo>
                  <a:lnTo>
                    <a:pt x="1808416" y="244703"/>
                  </a:lnTo>
                  <a:lnTo>
                    <a:pt x="1820341" y="256641"/>
                  </a:lnTo>
                  <a:lnTo>
                    <a:pt x="1827288" y="259626"/>
                  </a:lnTo>
                  <a:lnTo>
                    <a:pt x="1843227" y="259626"/>
                  </a:lnTo>
                  <a:lnTo>
                    <a:pt x="1850186" y="256641"/>
                  </a:lnTo>
                  <a:lnTo>
                    <a:pt x="1862124" y="244703"/>
                  </a:lnTo>
                  <a:lnTo>
                    <a:pt x="1865109" y="237756"/>
                  </a:lnTo>
                  <a:lnTo>
                    <a:pt x="1865109" y="221843"/>
                  </a:lnTo>
                  <a:close/>
                </a:path>
                <a:path w="1865630" h="1751964">
                  <a:moveTo>
                    <a:pt x="1865109" y="21882"/>
                  </a:moveTo>
                  <a:lnTo>
                    <a:pt x="1862124" y="14935"/>
                  </a:lnTo>
                  <a:lnTo>
                    <a:pt x="1850186" y="2997"/>
                  </a:lnTo>
                  <a:lnTo>
                    <a:pt x="1843227" y="12"/>
                  </a:lnTo>
                  <a:lnTo>
                    <a:pt x="1827288" y="12"/>
                  </a:lnTo>
                  <a:lnTo>
                    <a:pt x="1820341" y="2997"/>
                  </a:lnTo>
                  <a:lnTo>
                    <a:pt x="1808416" y="14935"/>
                  </a:lnTo>
                  <a:lnTo>
                    <a:pt x="1805432" y="21882"/>
                  </a:lnTo>
                  <a:lnTo>
                    <a:pt x="1805432" y="37820"/>
                  </a:lnTo>
                  <a:lnTo>
                    <a:pt x="1808416" y="44780"/>
                  </a:lnTo>
                  <a:lnTo>
                    <a:pt x="1820341" y="56718"/>
                  </a:lnTo>
                  <a:lnTo>
                    <a:pt x="1827288" y="59690"/>
                  </a:lnTo>
                  <a:lnTo>
                    <a:pt x="1843227" y="59690"/>
                  </a:lnTo>
                  <a:lnTo>
                    <a:pt x="1850186" y="56718"/>
                  </a:lnTo>
                  <a:lnTo>
                    <a:pt x="1862124" y="44780"/>
                  </a:lnTo>
                  <a:lnTo>
                    <a:pt x="1865109" y="37820"/>
                  </a:lnTo>
                  <a:lnTo>
                    <a:pt x="1865109" y="218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24758" y="4024400"/>
              <a:ext cx="182633" cy="24769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2173033" y="4005331"/>
              <a:ext cx="1809750" cy="407034"/>
            </a:xfrm>
            <a:custGeom>
              <a:avLst/>
              <a:gdLst/>
              <a:ahLst/>
              <a:cxnLst/>
              <a:rect l="l" t="t" r="r" b="b"/>
              <a:pathLst>
                <a:path w="1809750" h="407035">
                  <a:moveTo>
                    <a:pt x="248285" y="19075"/>
                  </a:moveTo>
                  <a:lnTo>
                    <a:pt x="207708" y="19075"/>
                  </a:lnTo>
                  <a:lnTo>
                    <a:pt x="207708" y="143230"/>
                  </a:lnTo>
                  <a:lnTo>
                    <a:pt x="206311" y="161886"/>
                  </a:lnTo>
                  <a:lnTo>
                    <a:pt x="185331" y="208876"/>
                  </a:lnTo>
                  <a:lnTo>
                    <a:pt x="143014" y="234111"/>
                  </a:lnTo>
                  <a:lnTo>
                    <a:pt x="142595" y="234111"/>
                  </a:lnTo>
                  <a:lnTo>
                    <a:pt x="125336" y="235724"/>
                  </a:lnTo>
                  <a:lnTo>
                    <a:pt x="77825" y="221132"/>
                  </a:lnTo>
                  <a:lnTo>
                    <a:pt x="49618" y="179997"/>
                  </a:lnTo>
                  <a:lnTo>
                    <a:pt x="44170" y="142621"/>
                  </a:lnTo>
                  <a:lnTo>
                    <a:pt x="45631" y="122415"/>
                  </a:lnTo>
                  <a:lnTo>
                    <a:pt x="67754" y="75476"/>
                  </a:lnTo>
                  <a:lnTo>
                    <a:pt x="108978" y="52819"/>
                  </a:lnTo>
                  <a:lnTo>
                    <a:pt x="125336" y="51308"/>
                  </a:lnTo>
                  <a:lnTo>
                    <a:pt x="141071" y="52819"/>
                  </a:lnTo>
                  <a:lnTo>
                    <a:pt x="182651" y="75184"/>
                  </a:lnTo>
                  <a:lnTo>
                    <a:pt x="206133" y="122415"/>
                  </a:lnTo>
                  <a:lnTo>
                    <a:pt x="207657" y="142621"/>
                  </a:lnTo>
                  <a:lnTo>
                    <a:pt x="207708" y="143230"/>
                  </a:lnTo>
                  <a:lnTo>
                    <a:pt x="207708" y="19075"/>
                  </a:lnTo>
                  <a:lnTo>
                    <a:pt x="205333" y="19075"/>
                  </a:lnTo>
                  <a:lnTo>
                    <a:pt x="205333" y="54292"/>
                  </a:lnTo>
                  <a:lnTo>
                    <a:pt x="202526" y="51308"/>
                  </a:lnTo>
                  <a:lnTo>
                    <a:pt x="188391" y="36283"/>
                  </a:lnTo>
                  <a:lnTo>
                    <a:pt x="168617" y="23418"/>
                  </a:lnTo>
                  <a:lnTo>
                    <a:pt x="146011" y="15697"/>
                  </a:lnTo>
                  <a:lnTo>
                    <a:pt x="120573" y="13131"/>
                  </a:lnTo>
                  <a:lnTo>
                    <a:pt x="96189" y="15265"/>
                  </a:lnTo>
                  <a:lnTo>
                    <a:pt x="53365" y="32423"/>
                  </a:lnTo>
                  <a:lnTo>
                    <a:pt x="19646" y="66255"/>
                  </a:lnTo>
                  <a:lnTo>
                    <a:pt x="2184" y="113842"/>
                  </a:lnTo>
                  <a:lnTo>
                    <a:pt x="0" y="142621"/>
                  </a:lnTo>
                  <a:lnTo>
                    <a:pt x="2197" y="171945"/>
                  </a:lnTo>
                  <a:lnTo>
                    <a:pt x="19812" y="220294"/>
                  </a:lnTo>
                  <a:lnTo>
                    <a:pt x="53759" y="254457"/>
                  </a:lnTo>
                  <a:lnTo>
                    <a:pt x="96431" y="271767"/>
                  </a:lnTo>
                  <a:lnTo>
                    <a:pt x="120573" y="273939"/>
                  </a:lnTo>
                  <a:lnTo>
                    <a:pt x="145567" y="271322"/>
                  </a:lnTo>
                  <a:lnTo>
                    <a:pt x="168021" y="263486"/>
                  </a:lnTo>
                  <a:lnTo>
                    <a:pt x="187934" y="250431"/>
                  </a:lnTo>
                  <a:lnTo>
                    <a:pt x="201917" y="235724"/>
                  </a:lnTo>
                  <a:lnTo>
                    <a:pt x="205333" y="232143"/>
                  </a:lnTo>
                  <a:lnTo>
                    <a:pt x="205333" y="266776"/>
                  </a:lnTo>
                  <a:lnTo>
                    <a:pt x="248285" y="266776"/>
                  </a:lnTo>
                  <a:lnTo>
                    <a:pt x="248285" y="232143"/>
                  </a:lnTo>
                  <a:lnTo>
                    <a:pt x="248285" y="54292"/>
                  </a:lnTo>
                  <a:lnTo>
                    <a:pt x="248285" y="19075"/>
                  </a:lnTo>
                  <a:close/>
                </a:path>
                <a:path w="1809750" h="407035">
                  <a:moveTo>
                    <a:pt x="851674" y="120548"/>
                  </a:moveTo>
                  <a:lnTo>
                    <a:pt x="457771" y="120548"/>
                  </a:lnTo>
                  <a:lnTo>
                    <a:pt x="457771" y="158724"/>
                  </a:lnTo>
                  <a:lnTo>
                    <a:pt x="851674" y="158724"/>
                  </a:lnTo>
                  <a:lnTo>
                    <a:pt x="851674" y="120548"/>
                  </a:lnTo>
                  <a:close/>
                </a:path>
                <a:path w="1809750" h="407035">
                  <a:moveTo>
                    <a:pt x="1290358" y="19075"/>
                  </a:moveTo>
                  <a:lnTo>
                    <a:pt x="1242593" y="19075"/>
                  </a:lnTo>
                  <a:lnTo>
                    <a:pt x="1162024" y="196342"/>
                  </a:lnTo>
                  <a:lnTo>
                    <a:pt x="1074280" y="19075"/>
                  </a:lnTo>
                  <a:lnTo>
                    <a:pt x="1025347" y="19075"/>
                  </a:lnTo>
                  <a:lnTo>
                    <a:pt x="1139342" y="243497"/>
                  </a:lnTo>
                  <a:lnTo>
                    <a:pt x="1059370" y="406438"/>
                  </a:lnTo>
                  <a:lnTo>
                    <a:pt x="1107122" y="406438"/>
                  </a:lnTo>
                  <a:lnTo>
                    <a:pt x="1290358" y="19075"/>
                  </a:lnTo>
                  <a:close/>
                </a:path>
                <a:path w="1809750" h="407035">
                  <a:moveTo>
                    <a:pt x="1531467" y="196938"/>
                  </a:moveTo>
                  <a:lnTo>
                    <a:pt x="1514386" y="213906"/>
                  </a:lnTo>
                  <a:lnTo>
                    <a:pt x="1495361" y="226034"/>
                  </a:lnTo>
                  <a:lnTo>
                    <a:pt x="1474393" y="233299"/>
                  </a:lnTo>
                  <a:lnTo>
                    <a:pt x="1451483" y="235724"/>
                  </a:lnTo>
                  <a:lnTo>
                    <a:pt x="1434223" y="234200"/>
                  </a:lnTo>
                  <a:lnTo>
                    <a:pt x="1390015" y="211277"/>
                  </a:lnTo>
                  <a:lnTo>
                    <a:pt x="1365948" y="164160"/>
                  </a:lnTo>
                  <a:lnTo>
                    <a:pt x="1364348" y="143827"/>
                  </a:lnTo>
                  <a:lnTo>
                    <a:pt x="1365948" y="123482"/>
                  </a:lnTo>
                  <a:lnTo>
                    <a:pt x="1390015" y="76073"/>
                  </a:lnTo>
                  <a:lnTo>
                    <a:pt x="1434553" y="52857"/>
                  </a:lnTo>
                  <a:lnTo>
                    <a:pt x="1452092" y="51308"/>
                  </a:lnTo>
                  <a:lnTo>
                    <a:pt x="1475066" y="53619"/>
                  </a:lnTo>
                  <a:lnTo>
                    <a:pt x="1495653" y="60566"/>
                  </a:lnTo>
                  <a:lnTo>
                    <a:pt x="1513852" y="72136"/>
                  </a:lnTo>
                  <a:lnTo>
                    <a:pt x="1529676" y="88315"/>
                  </a:lnTo>
                  <a:lnTo>
                    <a:pt x="1529676" y="36995"/>
                  </a:lnTo>
                  <a:lnTo>
                    <a:pt x="1512112" y="26543"/>
                  </a:lnTo>
                  <a:lnTo>
                    <a:pt x="1493418" y="19088"/>
                  </a:lnTo>
                  <a:lnTo>
                    <a:pt x="1473619" y="14617"/>
                  </a:lnTo>
                  <a:lnTo>
                    <a:pt x="1452676" y="13131"/>
                  </a:lnTo>
                  <a:lnTo>
                    <a:pt x="1425270" y="15455"/>
                  </a:lnTo>
                  <a:lnTo>
                    <a:pt x="1377810" y="34099"/>
                  </a:lnTo>
                  <a:lnTo>
                    <a:pt x="1341335" y="70281"/>
                  </a:lnTo>
                  <a:lnTo>
                    <a:pt x="1322539" y="117284"/>
                  </a:lnTo>
                  <a:lnTo>
                    <a:pt x="1320177" y="144424"/>
                  </a:lnTo>
                  <a:lnTo>
                    <a:pt x="1322514" y="171259"/>
                  </a:lnTo>
                  <a:lnTo>
                    <a:pt x="1341170" y="217665"/>
                  </a:lnTo>
                  <a:lnTo>
                    <a:pt x="1377429" y="253288"/>
                  </a:lnTo>
                  <a:lnTo>
                    <a:pt x="1425028" y="271640"/>
                  </a:lnTo>
                  <a:lnTo>
                    <a:pt x="1452676" y="273939"/>
                  </a:lnTo>
                  <a:lnTo>
                    <a:pt x="1473949" y="272326"/>
                  </a:lnTo>
                  <a:lnTo>
                    <a:pt x="1494167" y="267525"/>
                  </a:lnTo>
                  <a:lnTo>
                    <a:pt x="1513332" y="259499"/>
                  </a:lnTo>
                  <a:lnTo>
                    <a:pt x="1531467" y="248272"/>
                  </a:lnTo>
                  <a:lnTo>
                    <a:pt x="1531467" y="196938"/>
                  </a:lnTo>
                  <a:close/>
                </a:path>
                <a:path w="1809750" h="407035">
                  <a:moveTo>
                    <a:pt x="1809584" y="0"/>
                  </a:moveTo>
                  <a:lnTo>
                    <a:pt x="1640078" y="182626"/>
                  </a:lnTo>
                  <a:lnTo>
                    <a:pt x="1640078" y="19075"/>
                  </a:lnTo>
                  <a:lnTo>
                    <a:pt x="1597101" y="19075"/>
                  </a:lnTo>
                  <a:lnTo>
                    <a:pt x="1597101" y="284086"/>
                  </a:lnTo>
                  <a:lnTo>
                    <a:pt x="1766595" y="101447"/>
                  </a:lnTo>
                  <a:lnTo>
                    <a:pt x="1766595" y="266776"/>
                  </a:lnTo>
                  <a:lnTo>
                    <a:pt x="1809584" y="266776"/>
                  </a:lnTo>
                  <a:lnTo>
                    <a:pt x="18095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027982" y="4024400"/>
              <a:ext cx="223218" cy="248892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4332363" y="4005331"/>
              <a:ext cx="456565" cy="284480"/>
            </a:xfrm>
            <a:custGeom>
              <a:avLst/>
              <a:gdLst/>
              <a:ahLst/>
              <a:cxnLst/>
              <a:rect l="l" t="t" r="r" b="b"/>
              <a:pathLst>
                <a:path w="456564" h="284479">
                  <a:moveTo>
                    <a:pt x="212471" y="0"/>
                  </a:moveTo>
                  <a:lnTo>
                    <a:pt x="42976" y="182626"/>
                  </a:lnTo>
                  <a:lnTo>
                    <a:pt x="42976" y="19075"/>
                  </a:lnTo>
                  <a:lnTo>
                    <a:pt x="0" y="19075"/>
                  </a:lnTo>
                  <a:lnTo>
                    <a:pt x="0" y="284086"/>
                  </a:lnTo>
                  <a:lnTo>
                    <a:pt x="169494" y="101447"/>
                  </a:lnTo>
                  <a:lnTo>
                    <a:pt x="169494" y="266776"/>
                  </a:lnTo>
                  <a:lnTo>
                    <a:pt x="212471" y="266776"/>
                  </a:lnTo>
                  <a:lnTo>
                    <a:pt x="212471" y="0"/>
                  </a:lnTo>
                  <a:close/>
                </a:path>
                <a:path w="456564" h="284479">
                  <a:moveTo>
                    <a:pt x="455980" y="19113"/>
                  </a:moveTo>
                  <a:lnTo>
                    <a:pt x="257822" y="19113"/>
                  </a:lnTo>
                  <a:lnTo>
                    <a:pt x="257822" y="58483"/>
                  </a:lnTo>
                  <a:lnTo>
                    <a:pt x="335419" y="58483"/>
                  </a:lnTo>
                  <a:lnTo>
                    <a:pt x="335419" y="266763"/>
                  </a:lnTo>
                  <a:lnTo>
                    <a:pt x="378396" y="266763"/>
                  </a:lnTo>
                  <a:lnTo>
                    <a:pt x="378396" y="58483"/>
                  </a:lnTo>
                  <a:lnTo>
                    <a:pt x="455980" y="58483"/>
                  </a:lnTo>
                  <a:lnTo>
                    <a:pt x="455980" y="1911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833695" y="4024400"/>
              <a:ext cx="181449" cy="247699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674992" y="3854316"/>
              <a:ext cx="7351395" cy="1916430"/>
            </a:xfrm>
            <a:custGeom>
              <a:avLst/>
              <a:gdLst/>
              <a:ahLst/>
              <a:cxnLst/>
              <a:rect l="l" t="t" r="r" b="b"/>
              <a:pathLst>
                <a:path w="7351395" h="1916429">
                  <a:moveTo>
                    <a:pt x="325894" y="1484934"/>
                  </a:moveTo>
                  <a:lnTo>
                    <a:pt x="299059" y="1467700"/>
                  </a:lnTo>
                  <a:lnTo>
                    <a:pt x="270522" y="1455381"/>
                  </a:lnTo>
                  <a:lnTo>
                    <a:pt x="240271" y="1447990"/>
                  </a:lnTo>
                  <a:lnTo>
                    <a:pt x="208318" y="1445526"/>
                  </a:lnTo>
                  <a:lnTo>
                    <a:pt x="165430" y="1449222"/>
                  </a:lnTo>
                  <a:lnTo>
                    <a:pt x="126314" y="1460309"/>
                  </a:lnTo>
                  <a:lnTo>
                    <a:pt x="90970" y="1478788"/>
                  </a:lnTo>
                  <a:lnTo>
                    <a:pt x="59397" y="1504632"/>
                  </a:lnTo>
                  <a:lnTo>
                    <a:pt x="33413" y="1536039"/>
                  </a:lnTo>
                  <a:lnTo>
                    <a:pt x="14859" y="1571180"/>
                  </a:lnTo>
                  <a:lnTo>
                    <a:pt x="3721" y="1610055"/>
                  </a:lnTo>
                  <a:lnTo>
                    <a:pt x="0" y="1652638"/>
                  </a:lnTo>
                  <a:lnTo>
                    <a:pt x="3683" y="1694205"/>
                  </a:lnTo>
                  <a:lnTo>
                    <a:pt x="14706" y="1732330"/>
                  </a:lnTo>
                  <a:lnTo>
                    <a:pt x="33070" y="1767014"/>
                  </a:lnTo>
                  <a:lnTo>
                    <a:pt x="58801" y="1798269"/>
                  </a:lnTo>
                  <a:lnTo>
                    <a:pt x="90030" y="1824126"/>
                  </a:lnTo>
                  <a:lnTo>
                    <a:pt x="124968" y="1842579"/>
                  </a:lnTo>
                  <a:lnTo>
                    <a:pt x="163601" y="1853653"/>
                  </a:lnTo>
                  <a:lnTo>
                    <a:pt x="205930" y="1857349"/>
                  </a:lnTo>
                  <a:lnTo>
                    <a:pt x="238036" y="1854923"/>
                  </a:lnTo>
                  <a:lnTo>
                    <a:pt x="268744" y="1847659"/>
                  </a:lnTo>
                  <a:lnTo>
                    <a:pt x="298018" y="1835531"/>
                  </a:lnTo>
                  <a:lnTo>
                    <a:pt x="325894" y="1818551"/>
                  </a:lnTo>
                  <a:lnTo>
                    <a:pt x="325894" y="1763661"/>
                  </a:lnTo>
                  <a:lnTo>
                    <a:pt x="315175" y="1773580"/>
                  </a:lnTo>
                  <a:lnTo>
                    <a:pt x="303949" y="1782457"/>
                  </a:lnTo>
                  <a:lnTo>
                    <a:pt x="261874" y="1805178"/>
                  </a:lnTo>
                  <a:lnTo>
                    <a:pt x="224866" y="1814436"/>
                  </a:lnTo>
                  <a:lnTo>
                    <a:pt x="205930" y="1815592"/>
                  </a:lnTo>
                  <a:lnTo>
                    <a:pt x="176174" y="1812861"/>
                  </a:lnTo>
                  <a:lnTo>
                    <a:pt x="120815" y="1791081"/>
                  </a:lnTo>
                  <a:lnTo>
                    <a:pt x="73393" y="1748256"/>
                  </a:lnTo>
                  <a:lnTo>
                    <a:pt x="48475" y="1688871"/>
                  </a:lnTo>
                  <a:lnTo>
                    <a:pt x="45364" y="1653247"/>
                  </a:lnTo>
                  <a:lnTo>
                    <a:pt x="48221" y="1619694"/>
                  </a:lnTo>
                  <a:lnTo>
                    <a:pt x="71056" y="1560753"/>
                  </a:lnTo>
                  <a:lnTo>
                    <a:pt x="115290" y="1514348"/>
                  </a:lnTo>
                  <a:lnTo>
                    <a:pt x="172440" y="1490319"/>
                  </a:lnTo>
                  <a:lnTo>
                    <a:pt x="205320" y="1487322"/>
                  </a:lnTo>
                  <a:lnTo>
                    <a:pt x="222592" y="1488287"/>
                  </a:lnTo>
                  <a:lnTo>
                    <a:pt x="273964" y="1502841"/>
                  </a:lnTo>
                  <a:lnTo>
                    <a:pt x="313690" y="1528584"/>
                  </a:lnTo>
                  <a:lnTo>
                    <a:pt x="325894" y="1539849"/>
                  </a:lnTo>
                  <a:lnTo>
                    <a:pt x="325894" y="1484934"/>
                  </a:lnTo>
                  <a:close/>
                </a:path>
                <a:path w="7351395" h="1916429">
                  <a:moveTo>
                    <a:pt x="617740" y="1735023"/>
                  </a:moveTo>
                  <a:lnTo>
                    <a:pt x="616953" y="1707705"/>
                  </a:lnTo>
                  <a:lnTo>
                    <a:pt x="615518" y="1699209"/>
                  </a:lnTo>
                  <a:lnTo>
                    <a:pt x="612813" y="1683080"/>
                  </a:lnTo>
                  <a:lnTo>
                    <a:pt x="594448" y="1641894"/>
                  </a:lnTo>
                  <a:lnTo>
                    <a:pt x="573570" y="1619986"/>
                  </a:lnTo>
                  <a:lnTo>
                    <a:pt x="573570" y="1699209"/>
                  </a:lnTo>
                  <a:lnTo>
                    <a:pt x="427939" y="1699209"/>
                  </a:lnTo>
                  <a:lnTo>
                    <a:pt x="443992" y="1662671"/>
                  </a:lnTo>
                  <a:lnTo>
                    <a:pt x="475462" y="1639303"/>
                  </a:lnTo>
                  <a:lnTo>
                    <a:pt x="500761" y="1634744"/>
                  </a:lnTo>
                  <a:lnTo>
                    <a:pt x="514477" y="1635887"/>
                  </a:lnTo>
                  <a:lnTo>
                    <a:pt x="514159" y="1635887"/>
                  </a:lnTo>
                  <a:lnTo>
                    <a:pt x="526338" y="1639150"/>
                  </a:lnTo>
                  <a:lnTo>
                    <a:pt x="557288" y="1661883"/>
                  </a:lnTo>
                  <a:lnTo>
                    <a:pt x="573570" y="1699209"/>
                  </a:lnTo>
                  <a:lnTo>
                    <a:pt x="573570" y="1619986"/>
                  </a:lnTo>
                  <a:lnTo>
                    <a:pt x="555218" y="1607883"/>
                  </a:lnTo>
                  <a:lnTo>
                    <a:pt x="529894" y="1599374"/>
                  </a:lnTo>
                  <a:lnTo>
                    <a:pt x="500761" y="1596542"/>
                  </a:lnTo>
                  <a:lnTo>
                    <a:pt x="474700" y="1598866"/>
                  </a:lnTo>
                  <a:lnTo>
                    <a:pt x="430974" y="1617522"/>
                  </a:lnTo>
                  <a:lnTo>
                    <a:pt x="399084" y="1653705"/>
                  </a:lnTo>
                  <a:lnTo>
                    <a:pt x="382816" y="1700707"/>
                  </a:lnTo>
                  <a:lnTo>
                    <a:pt x="380796" y="1727860"/>
                  </a:lnTo>
                  <a:lnTo>
                    <a:pt x="383044" y="1758086"/>
                  </a:lnTo>
                  <a:lnTo>
                    <a:pt x="401104" y="1806587"/>
                  </a:lnTo>
                  <a:lnTo>
                    <a:pt x="435825" y="1839074"/>
                  </a:lnTo>
                  <a:lnTo>
                    <a:pt x="478955" y="1855330"/>
                  </a:lnTo>
                  <a:lnTo>
                    <a:pt x="503148" y="1857362"/>
                  </a:lnTo>
                  <a:lnTo>
                    <a:pt x="526415" y="1855457"/>
                  </a:lnTo>
                  <a:lnTo>
                    <a:pt x="547903" y="1849755"/>
                  </a:lnTo>
                  <a:lnTo>
                    <a:pt x="567601" y="1840242"/>
                  </a:lnTo>
                  <a:lnTo>
                    <a:pt x="585508" y="1826920"/>
                  </a:lnTo>
                  <a:lnTo>
                    <a:pt x="593318" y="1819173"/>
                  </a:lnTo>
                  <a:lnTo>
                    <a:pt x="594118" y="1818386"/>
                  </a:lnTo>
                  <a:lnTo>
                    <a:pt x="602068" y="1808873"/>
                  </a:lnTo>
                  <a:lnTo>
                    <a:pt x="609346" y="1798383"/>
                  </a:lnTo>
                  <a:lnTo>
                    <a:pt x="615950" y="1786940"/>
                  </a:lnTo>
                  <a:lnTo>
                    <a:pt x="580136" y="1767243"/>
                  </a:lnTo>
                  <a:lnTo>
                    <a:pt x="575170" y="1776755"/>
                  </a:lnTo>
                  <a:lnTo>
                    <a:pt x="569239" y="1785594"/>
                  </a:lnTo>
                  <a:lnTo>
                    <a:pt x="531050" y="1814690"/>
                  </a:lnTo>
                  <a:lnTo>
                    <a:pt x="503745" y="1819173"/>
                  </a:lnTo>
                  <a:lnTo>
                    <a:pt x="487959" y="1817712"/>
                  </a:lnTo>
                  <a:lnTo>
                    <a:pt x="448221" y="1795894"/>
                  </a:lnTo>
                  <a:lnTo>
                    <a:pt x="426631" y="1752917"/>
                  </a:lnTo>
                  <a:lnTo>
                    <a:pt x="424954" y="1735023"/>
                  </a:lnTo>
                  <a:lnTo>
                    <a:pt x="617740" y="1735023"/>
                  </a:lnTo>
                  <a:close/>
                </a:path>
                <a:path w="7351395" h="1916429">
                  <a:moveTo>
                    <a:pt x="830199" y="1602549"/>
                  </a:moveTo>
                  <a:lnTo>
                    <a:pt x="683374" y="1602549"/>
                  </a:lnTo>
                  <a:lnTo>
                    <a:pt x="683374" y="1641919"/>
                  </a:lnTo>
                  <a:lnTo>
                    <a:pt x="683374" y="1850199"/>
                  </a:lnTo>
                  <a:lnTo>
                    <a:pt x="726351" y="1850199"/>
                  </a:lnTo>
                  <a:lnTo>
                    <a:pt x="726351" y="1641919"/>
                  </a:lnTo>
                  <a:lnTo>
                    <a:pt x="830199" y="1641919"/>
                  </a:lnTo>
                  <a:lnTo>
                    <a:pt x="830199" y="1602549"/>
                  </a:lnTo>
                  <a:close/>
                </a:path>
                <a:path w="7351395" h="1916429">
                  <a:moveTo>
                    <a:pt x="1120279" y="1727250"/>
                  </a:moveTo>
                  <a:lnTo>
                    <a:pt x="1110945" y="1675485"/>
                  </a:lnTo>
                  <a:lnTo>
                    <a:pt x="1083970" y="1634744"/>
                  </a:lnTo>
                  <a:lnTo>
                    <a:pt x="1076096" y="1627949"/>
                  </a:lnTo>
                  <a:lnTo>
                    <a:pt x="1076096" y="1727250"/>
                  </a:lnTo>
                  <a:lnTo>
                    <a:pt x="1074496" y="1747583"/>
                  </a:lnTo>
                  <a:lnTo>
                    <a:pt x="1050442" y="1794687"/>
                  </a:lnTo>
                  <a:lnTo>
                    <a:pt x="1006246" y="1817636"/>
                  </a:lnTo>
                  <a:lnTo>
                    <a:pt x="988974" y="1819173"/>
                  </a:lnTo>
                  <a:lnTo>
                    <a:pt x="971689" y="1817636"/>
                  </a:lnTo>
                  <a:lnTo>
                    <a:pt x="927481" y="1794687"/>
                  </a:lnTo>
                  <a:lnTo>
                    <a:pt x="903427" y="1747583"/>
                  </a:lnTo>
                  <a:lnTo>
                    <a:pt x="901827" y="1727250"/>
                  </a:lnTo>
                  <a:lnTo>
                    <a:pt x="903414" y="1706905"/>
                  </a:lnTo>
                  <a:lnTo>
                    <a:pt x="927188" y="1659509"/>
                  </a:lnTo>
                  <a:lnTo>
                    <a:pt x="971448" y="1636293"/>
                  </a:lnTo>
                  <a:lnTo>
                    <a:pt x="988974" y="1634744"/>
                  </a:lnTo>
                  <a:lnTo>
                    <a:pt x="1006551" y="1636293"/>
                  </a:lnTo>
                  <a:lnTo>
                    <a:pt x="1050734" y="1659204"/>
                  </a:lnTo>
                  <a:lnTo>
                    <a:pt x="1074521" y="1706664"/>
                  </a:lnTo>
                  <a:lnTo>
                    <a:pt x="1076096" y="1727250"/>
                  </a:lnTo>
                  <a:lnTo>
                    <a:pt x="1076096" y="1627949"/>
                  </a:lnTo>
                  <a:lnTo>
                    <a:pt x="1063104" y="1617357"/>
                  </a:lnTo>
                  <a:lnTo>
                    <a:pt x="1040815" y="1605800"/>
                  </a:lnTo>
                  <a:lnTo>
                    <a:pt x="1016114" y="1598866"/>
                  </a:lnTo>
                  <a:lnTo>
                    <a:pt x="988974" y="1596555"/>
                  </a:lnTo>
                  <a:lnTo>
                    <a:pt x="961834" y="1598866"/>
                  </a:lnTo>
                  <a:lnTo>
                    <a:pt x="914831" y="1617357"/>
                  </a:lnTo>
                  <a:lnTo>
                    <a:pt x="878649" y="1653286"/>
                  </a:lnTo>
                  <a:lnTo>
                    <a:pt x="859993" y="1700136"/>
                  </a:lnTo>
                  <a:lnTo>
                    <a:pt x="857669" y="1727250"/>
                  </a:lnTo>
                  <a:lnTo>
                    <a:pt x="859993" y="1754111"/>
                  </a:lnTo>
                  <a:lnTo>
                    <a:pt x="878649" y="1800669"/>
                  </a:lnTo>
                  <a:lnTo>
                    <a:pt x="914831" y="1836559"/>
                  </a:lnTo>
                  <a:lnTo>
                    <a:pt x="961834" y="1855050"/>
                  </a:lnTo>
                  <a:lnTo>
                    <a:pt x="988974" y="1857362"/>
                  </a:lnTo>
                  <a:lnTo>
                    <a:pt x="1016114" y="1855050"/>
                  </a:lnTo>
                  <a:lnTo>
                    <a:pt x="1063104" y="1836559"/>
                  </a:lnTo>
                  <a:lnTo>
                    <a:pt x="1099286" y="1800669"/>
                  </a:lnTo>
                  <a:lnTo>
                    <a:pt x="1117942" y="1754111"/>
                  </a:lnTo>
                  <a:lnTo>
                    <a:pt x="1120279" y="1727250"/>
                  </a:lnTo>
                  <a:close/>
                </a:path>
                <a:path w="7351395" h="1916429">
                  <a:moveTo>
                    <a:pt x="1415110" y="1810804"/>
                  </a:moveTo>
                  <a:lnTo>
                    <a:pt x="1378102" y="1810804"/>
                  </a:lnTo>
                  <a:lnTo>
                    <a:pt x="1378102" y="1641894"/>
                  </a:lnTo>
                  <a:lnTo>
                    <a:pt x="1378102" y="1602511"/>
                  </a:lnTo>
                  <a:lnTo>
                    <a:pt x="1335125" y="1602511"/>
                  </a:lnTo>
                  <a:lnTo>
                    <a:pt x="1335125" y="1641894"/>
                  </a:lnTo>
                  <a:lnTo>
                    <a:pt x="1335125" y="1810804"/>
                  </a:lnTo>
                  <a:lnTo>
                    <a:pt x="1216939" y="1810804"/>
                  </a:lnTo>
                  <a:lnTo>
                    <a:pt x="1229995" y="1796224"/>
                  </a:lnTo>
                  <a:lnTo>
                    <a:pt x="1239329" y="1778736"/>
                  </a:lnTo>
                  <a:lnTo>
                    <a:pt x="1244917" y="1758327"/>
                  </a:lnTo>
                  <a:lnTo>
                    <a:pt x="1246784" y="1735023"/>
                  </a:lnTo>
                  <a:lnTo>
                    <a:pt x="1246784" y="1641894"/>
                  </a:lnTo>
                  <a:lnTo>
                    <a:pt x="1335125" y="1641894"/>
                  </a:lnTo>
                  <a:lnTo>
                    <a:pt x="1335125" y="1602511"/>
                  </a:lnTo>
                  <a:lnTo>
                    <a:pt x="1203807" y="1602511"/>
                  </a:lnTo>
                  <a:lnTo>
                    <a:pt x="1203807" y="1712925"/>
                  </a:lnTo>
                  <a:lnTo>
                    <a:pt x="1203185" y="1733816"/>
                  </a:lnTo>
                  <a:lnTo>
                    <a:pt x="1193673" y="1778571"/>
                  </a:lnTo>
                  <a:lnTo>
                    <a:pt x="1162227" y="1808568"/>
                  </a:lnTo>
                  <a:lnTo>
                    <a:pt x="1147724" y="1810804"/>
                  </a:lnTo>
                  <a:lnTo>
                    <a:pt x="1147724" y="1915833"/>
                  </a:lnTo>
                  <a:lnTo>
                    <a:pt x="1187107" y="1915833"/>
                  </a:lnTo>
                  <a:lnTo>
                    <a:pt x="1187107" y="1850199"/>
                  </a:lnTo>
                  <a:lnTo>
                    <a:pt x="1375702" y="1850199"/>
                  </a:lnTo>
                  <a:lnTo>
                    <a:pt x="1375702" y="1915833"/>
                  </a:lnTo>
                  <a:lnTo>
                    <a:pt x="1415110" y="1915833"/>
                  </a:lnTo>
                  <a:lnTo>
                    <a:pt x="1415110" y="1850199"/>
                  </a:lnTo>
                  <a:lnTo>
                    <a:pt x="1415110" y="1810804"/>
                  </a:lnTo>
                  <a:close/>
                </a:path>
                <a:path w="7351395" h="1916429">
                  <a:moveTo>
                    <a:pt x="1663382" y="1602549"/>
                  </a:moveTo>
                  <a:lnTo>
                    <a:pt x="1620393" y="1602549"/>
                  </a:lnTo>
                  <a:lnTo>
                    <a:pt x="1620393" y="1704149"/>
                  </a:lnTo>
                  <a:lnTo>
                    <a:pt x="1503413" y="1704149"/>
                  </a:lnTo>
                  <a:lnTo>
                    <a:pt x="1503413" y="1602549"/>
                  </a:lnTo>
                  <a:lnTo>
                    <a:pt x="1460449" y="1602549"/>
                  </a:lnTo>
                  <a:lnTo>
                    <a:pt x="1460449" y="1704149"/>
                  </a:lnTo>
                  <a:lnTo>
                    <a:pt x="1460449" y="1743519"/>
                  </a:lnTo>
                  <a:lnTo>
                    <a:pt x="1460449" y="1850199"/>
                  </a:lnTo>
                  <a:lnTo>
                    <a:pt x="1503413" y="1850199"/>
                  </a:lnTo>
                  <a:lnTo>
                    <a:pt x="1503413" y="1743519"/>
                  </a:lnTo>
                  <a:lnTo>
                    <a:pt x="1620393" y="1743519"/>
                  </a:lnTo>
                  <a:lnTo>
                    <a:pt x="1620393" y="1850199"/>
                  </a:lnTo>
                  <a:lnTo>
                    <a:pt x="1663382" y="1850199"/>
                  </a:lnTo>
                  <a:lnTo>
                    <a:pt x="1663382" y="1743519"/>
                  </a:lnTo>
                  <a:lnTo>
                    <a:pt x="1663382" y="1704149"/>
                  </a:lnTo>
                  <a:lnTo>
                    <a:pt x="1663382" y="1602549"/>
                  </a:lnTo>
                  <a:close/>
                </a:path>
                <a:path w="7351395" h="1916429">
                  <a:moveTo>
                    <a:pt x="4732248" y="347954"/>
                  </a:moveTo>
                  <a:lnTo>
                    <a:pt x="4715167" y="364921"/>
                  </a:lnTo>
                  <a:lnTo>
                    <a:pt x="4696142" y="377050"/>
                  </a:lnTo>
                  <a:lnTo>
                    <a:pt x="4675187" y="384314"/>
                  </a:lnTo>
                  <a:lnTo>
                    <a:pt x="4652289" y="386740"/>
                  </a:lnTo>
                  <a:lnTo>
                    <a:pt x="4635004" y="385216"/>
                  </a:lnTo>
                  <a:lnTo>
                    <a:pt x="4590808" y="362292"/>
                  </a:lnTo>
                  <a:lnTo>
                    <a:pt x="4566742" y="315175"/>
                  </a:lnTo>
                  <a:lnTo>
                    <a:pt x="4565142" y="294843"/>
                  </a:lnTo>
                  <a:lnTo>
                    <a:pt x="4566742" y="274497"/>
                  </a:lnTo>
                  <a:lnTo>
                    <a:pt x="4590808" y="227088"/>
                  </a:lnTo>
                  <a:lnTo>
                    <a:pt x="4635347" y="203873"/>
                  </a:lnTo>
                  <a:lnTo>
                    <a:pt x="4652886" y="202323"/>
                  </a:lnTo>
                  <a:lnTo>
                    <a:pt x="4675860" y="204635"/>
                  </a:lnTo>
                  <a:lnTo>
                    <a:pt x="4696447" y="211582"/>
                  </a:lnTo>
                  <a:lnTo>
                    <a:pt x="4714646" y="223151"/>
                  </a:lnTo>
                  <a:lnTo>
                    <a:pt x="4730470" y="239331"/>
                  </a:lnTo>
                  <a:lnTo>
                    <a:pt x="4730470" y="188010"/>
                  </a:lnTo>
                  <a:lnTo>
                    <a:pt x="4712906" y="177558"/>
                  </a:lnTo>
                  <a:lnTo>
                    <a:pt x="4694212" y="170103"/>
                  </a:lnTo>
                  <a:lnTo>
                    <a:pt x="4674400" y="165633"/>
                  </a:lnTo>
                  <a:lnTo>
                    <a:pt x="4653470" y="164147"/>
                  </a:lnTo>
                  <a:lnTo>
                    <a:pt x="4626051" y="166471"/>
                  </a:lnTo>
                  <a:lnTo>
                    <a:pt x="4578604" y="185115"/>
                  </a:lnTo>
                  <a:lnTo>
                    <a:pt x="4542129" y="221297"/>
                  </a:lnTo>
                  <a:lnTo>
                    <a:pt x="4523321" y="268300"/>
                  </a:lnTo>
                  <a:lnTo>
                    <a:pt x="4520971" y="295440"/>
                  </a:lnTo>
                  <a:lnTo>
                    <a:pt x="4523295" y="322275"/>
                  </a:lnTo>
                  <a:lnTo>
                    <a:pt x="4541952" y="368681"/>
                  </a:lnTo>
                  <a:lnTo>
                    <a:pt x="4578210" y="404304"/>
                  </a:lnTo>
                  <a:lnTo>
                    <a:pt x="4625810" y="422656"/>
                  </a:lnTo>
                  <a:lnTo>
                    <a:pt x="4653470" y="424954"/>
                  </a:lnTo>
                  <a:lnTo>
                    <a:pt x="4674730" y="423341"/>
                  </a:lnTo>
                  <a:lnTo>
                    <a:pt x="4694948" y="418541"/>
                  </a:lnTo>
                  <a:lnTo>
                    <a:pt x="4714125" y="410514"/>
                  </a:lnTo>
                  <a:lnTo>
                    <a:pt x="4732248" y="399288"/>
                  </a:lnTo>
                  <a:lnTo>
                    <a:pt x="4732248" y="347954"/>
                  </a:lnTo>
                  <a:close/>
                </a:path>
                <a:path w="7351395" h="1916429">
                  <a:moveTo>
                    <a:pt x="5045011" y="294843"/>
                  </a:moveTo>
                  <a:lnTo>
                    <a:pt x="5035677" y="243078"/>
                  </a:lnTo>
                  <a:lnTo>
                    <a:pt x="5008677" y="202323"/>
                  </a:lnTo>
                  <a:lnTo>
                    <a:pt x="5000841" y="195567"/>
                  </a:lnTo>
                  <a:lnTo>
                    <a:pt x="5000841" y="294843"/>
                  </a:lnTo>
                  <a:lnTo>
                    <a:pt x="4999228" y="315175"/>
                  </a:lnTo>
                  <a:lnTo>
                    <a:pt x="4975174" y="362280"/>
                  </a:lnTo>
                  <a:lnTo>
                    <a:pt x="4930965" y="385216"/>
                  </a:lnTo>
                  <a:lnTo>
                    <a:pt x="4913706" y="386740"/>
                  </a:lnTo>
                  <a:lnTo>
                    <a:pt x="4896421" y="385216"/>
                  </a:lnTo>
                  <a:lnTo>
                    <a:pt x="4852213" y="362280"/>
                  </a:lnTo>
                  <a:lnTo>
                    <a:pt x="4828159" y="315175"/>
                  </a:lnTo>
                  <a:lnTo>
                    <a:pt x="4826546" y="294843"/>
                  </a:lnTo>
                  <a:lnTo>
                    <a:pt x="4828133" y="274485"/>
                  </a:lnTo>
                  <a:lnTo>
                    <a:pt x="4851920" y="227088"/>
                  </a:lnTo>
                  <a:lnTo>
                    <a:pt x="4896180" y="203873"/>
                  </a:lnTo>
                  <a:lnTo>
                    <a:pt x="4913706" y="202323"/>
                  </a:lnTo>
                  <a:lnTo>
                    <a:pt x="4931270" y="203873"/>
                  </a:lnTo>
                  <a:lnTo>
                    <a:pt x="4975466" y="226796"/>
                  </a:lnTo>
                  <a:lnTo>
                    <a:pt x="4999253" y="274256"/>
                  </a:lnTo>
                  <a:lnTo>
                    <a:pt x="5000841" y="294843"/>
                  </a:lnTo>
                  <a:lnTo>
                    <a:pt x="5000841" y="195567"/>
                  </a:lnTo>
                  <a:lnTo>
                    <a:pt x="4987823" y="184950"/>
                  </a:lnTo>
                  <a:lnTo>
                    <a:pt x="4965535" y="173393"/>
                  </a:lnTo>
                  <a:lnTo>
                    <a:pt x="4940833" y="166458"/>
                  </a:lnTo>
                  <a:lnTo>
                    <a:pt x="4913706" y="164147"/>
                  </a:lnTo>
                  <a:lnTo>
                    <a:pt x="4886553" y="166458"/>
                  </a:lnTo>
                  <a:lnTo>
                    <a:pt x="4839551" y="184950"/>
                  </a:lnTo>
                  <a:lnTo>
                    <a:pt x="4803368" y="220878"/>
                  </a:lnTo>
                  <a:lnTo>
                    <a:pt x="4784725" y="267728"/>
                  </a:lnTo>
                  <a:lnTo>
                    <a:pt x="4782401" y="294843"/>
                  </a:lnTo>
                  <a:lnTo>
                    <a:pt x="4784725" y="321703"/>
                  </a:lnTo>
                  <a:lnTo>
                    <a:pt x="4803368" y="368249"/>
                  </a:lnTo>
                  <a:lnTo>
                    <a:pt x="4839551" y="404139"/>
                  </a:lnTo>
                  <a:lnTo>
                    <a:pt x="4886553" y="422643"/>
                  </a:lnTo>
                  <a:lnTo>
                    <a:pt x="4913706" y="424954"/>
                  </a:lnTo>
                  <a:lnTo>
                    <a:pt x="4940833" y="422643"/>
                  </a:lnTo>
                  <a:lnTo>
                    <a:pt x="4965535" y="415696"/>
                  </a:lnTo>
                  <a:lnTo>
                    <a:pt x="4987823" y="404139"/>
                  </a:lnTo>
                  <a:lnTo>
                    <a:pt x="5007699" y="387959"/>
                  </a:lnTo>
                  <a:lnTo>
                    <a:pt x="5008702" y="386740"/>
                  </a:lnTo>
                  <a:lnTo>
                    <a:pt x="5024018" y="368249"/>
                  </a:lnTo>
                  <a:lnTo>
                    <a:pt x="5035677" y="346163"/>
                  </a:lnTo>
                  <a:lnTo>
                    <a:pt x="5042674" y="321703"/>
                  </a:lnTo>
                  <a:lnTo>
                    <a:pt x="5045011" y="294843"/>
                  </a:lnTo>
                  <a:close/>
                </a:path>
                <a:path w="7351395" h="1916429">
                  <a:moveTo>
                    <a:pt x="5357736" y="294843"/>
                  </a:moveTo>
                  <a:lnTo>
                    <a:pt x="5348402" y="243078"/>
                  </a:lnTo>
                  <a:lnTo>
                    <a:pt x="5321414" y="202323"/>
                  </a:lnTo>
                  <a:lnTo>
                    <a:pt x="5313578" y="195567"/>
                  </a:lnTo>
                  <a:lnTo>
                    <a:pt x="5313578" y="294843"/>
                  </a:lnTo>
                  <a:lnTo>
                    <a:pt x="5311965" y="315175"/>
                  </a:lnTo>
                  <a:lnTo>
                    <a:pt x="5287911" y="362280"/>
                  </a:lnTo>
                  <a:lnTo>
                    <a:pt x="5243703" y="385216"/>
                  </a:lnTo>
                  <a:lnTo>
                    <a:pt x="5226431" y="386740"/>
                  </a:lnTo>
                  <a:lnTo>
                    <a:pt x="5209159" y="385216"/>
                  </a:lnTo>
                  <a:lnTo>
                    <a:pt x="5164950" y="362280"/>
                  </a:lnTo>
                  <a:lnTo>
                    <a:pt x="5140884" y="315175"/>
                  </a:lnTo>
                  <a:lnTo>
                    <a:pt x="5139283" y="294843"/>
                  </a:lnTo>
                  <a:lnTo>
                    <a:pt x="5140871" y="274485"/>
                  </a:lnTo>
                  <a:lnTo>
                    <a:pt x="5164658" y="227088"/>
                  </a:lnTo>
                  <a:lnTo>
                    <a:pt x="5208917" y="203873"/>
                  </a:lnTo>
                  <a:lnTo>
                    <a:pt x="5226431" y="202323"/>
                  </a:lnTo>
                  <a:lnTo>
                    <a:pt x="5244008" y="203873"/>
                  </a:lnTo>
                  <a:lnTo>
                    <a:pt x="5288204" y="226796"/>
                  </a:lnTo>
                  <a:lnTo>
                    <a:pt x="5311991" y="274256"/>
                  </a:lnTo>
                  <a:lnTo>
                    <a:pt x="5313578" y="294843"/>
                  </a:lnTo>
                  <a:lnTo>
                    <a:pt x="5313578" y="195567"/>
                  </a:lnTo>
                  <a:lnTo>
                    <a:pt x="5300561" y="184950"/>
                  </a:lnTo>
                  <a:lnTo>
                    <a:pt x="5278272" y="173393"/>
                  </a:lnTo>
                  <a:lnTo>
                    <a:pt x="5253571" y="166458"/>
                  </a:lnTo>
                  <a:lnTo>
                    <a:pt x="5226431" y="164147"/>
                  </a:lnTo>
                  <a:lnTo>
                    <a:pt x="5199291" y="166458"/>
                  </a:lnTo>
                  <a:lnTo>
                    <a:pt x="5152288" y="184950"/>
                  </a:lnTo>
                  <a:lnTo>
                    <a:pt x="5116106" y="220878"/>
                  </a:lnTo>
                  <a:lnTo>
                    <a:pt x="5097462" y="267728"/>
                  </a:lnTo>
                  <a:lnTo>
                    <a:pt x="5095125" y="294843"/>
                  </a:lnTo>
                  <a:lnTo>
                    <a:pt x="5097462" y="321703"/>
                  </a:lnTo>
                  <a:lnTo>
                    <a:pt x="5116106" y="368249"/>
                  </a:lnTo>
                  <a:lnTo>
                    <a:pt x="5152288" y="404139"/>
                  </a:lnTo>
                  <a:lnTo>
                    <a:pt x="5199291" y="422643"/>
                  </a:lnTo>
                  <a:lnTo>
                    <a:pt x="5226431" y="424954"/>
                  </a:lnTo>
                  <a:lnTo>
                    <a:pt x="5253571" y="422643"/>
                  </a:lnTo>
                  <a:lnTo>
                    <a:pt x="5278272" y="415696"/>
                  </a:lnTo>
                  <a:lnTo>
                    <a:pt x="5300561" y="404139"/>
                  </a:lnTo>
                  <a:lnTo>
                    <a:pt x="5320436" y="387959"/>
                  </a:lnTo>
                  <a:lnTo>
                    <a:pt x="5321439" y="386740"/>
                  </a:lnTo>
                  <a:lnTo>
                    <a:pt x="5336743" y="368249"/>
                  </a:lnTo>
                  <a:lnTo>
                    <a:pt x="5348402" y="346163"/>
                  </a:lnTo>
                  <a:lnTo>
                    <a:pt x="5355399" y="321703"/>
                  </a:lnTo>
                  <a:lnTo>
                    <a:pt x="5357736" y="294843"/>
                  </a:lnTo>
                  <a:close/>
                </a:path>
                <a:path w="7351395" h="1916429">
                  <a:moveTo>
                    <a:pt x="5670474" y="294843"/>
                  </a:moveTo>
                  <a:lnTo>
                    <a:pt x="5661291" y="243801"/>
                  </a:lnTo>
                  <a:lnTo>
                    <a:pt x="5634240" y="202323"/>
                  </a:lnTo>
                  <a:lnTo>
                    <a:pt x="5626303" y="195453"/>
                  </a:lnTo>
                  <a:lnTo>
                    <a:pt x="5626303" y="294843"/>
                  </a:lnTo>
                  <a:lnTo>
                    <a:pt x="5624703" y="315175"/>
                  </a:lnTo>
                  <a:lnTo>
                    <a:pt x="5600636" y="362280"/>
                  </a:lnTo>
                  <a:lnTo>
                    <a:pt x="5556428" y="385216"/>
                  </a:lnTo>
                  <a:lnTo>
                    <a:pt x="5539168" y="386740"/>
                  </a:lnTo>
                  <a:lnTo>
                    <a:pt x="5521884" y="385216"/>
                  </a:lnTo>
                  <a:lnTo>
                    <a:pt x="5477688" y="362280"/>
                  </a:lnTo>
                  <a:lnTo>
                    <a:pt x="5453621" y="315175"/>
                  </a:lnTo>
                  <a:lnTo>
                    <a:pt x="5452021" y="294843"/>
                  </a:lnTo>
                  <a:lnTo>
                    <a:pt x="5453608" y="274485"/>
                  </a:lnTo>
                  <a:lnTo>
                    <a:pt x="5477395" y="227088"/>
                  </a:lnTo>
                  <a:lnTo>
                    <a:pt x="5521642" y="203873"/>
                  </a:lnTo>
                  <a:lnTo>
                    <a:pt x="5539168" y="202323"/>
                  </a:lnTo>
                  <a:lnTo>
                    <a:pt x="5556745" y="203873"/>
                  </a:lnTo>
                  <a:lnTo>
                    <a:pt x="5600941" y="226796"/>
                  </a:lnTo>
                  <a:lnTo>
                    <a:pt x="5624715" y="274256"/>
                  </a:lnTo>
                  <a:lnTo>
                    <a:pt x="5626303" y="294843"/>
                  </a:lnTo>
                  <a:lnTo>
                    <a:pt x="5626303" y="195453"/>
                  </a:lnTo>
                  <a:lnTo>
                    <a:pt x="5614238" y="185280"/>
                  </a:lnTo>
                  <a:lnTo>
                    <a:pt x="5592356" y="173532"/>
                  </a:lnTo>
                  <a:lnTo>
                    <a:pt x="5568124" y="166484"/>
                  </a:lnTo>
                  <a:lnTo>
                    <a:pt x="5541556" y="164147"/>
                  </a:lnTo>
                  <a:lnTo>
                    <a:pt x="5512193" y="166979"/>
                  </a:lnTo>
                  <a:lnTo>
                    <a:pt x="5487390" y="175475"/>
                  </a:lnTo>
                  <a:lnTo>
                    <a:pt x="5467134" y="189649"/>
                  </a:lnTo>
                  <a:lnTo>
                    <a:pt x="5451437" y="209499"/>
                  </a:lnTo>
                  <a:lnTo>
                    <a:pt x="5450230" y="209499"/>
                  </a:lnTo>
                  <a:lnTo>
                    <a:pt x="5459247" y="159753"/>
                  </a:lnTo>
                  <a:lnTo>
                    <a:pt x="5481637" y="116751"/>
                  </a:lnTo>
                  <a:lnTo>
                    <a:pt x="5511304" y="89928"/>
                  </a:lnTo>
                  <a:lnTo>
                    <a:pt x="5553278" y="74015"/>
                  </a:lnTo>
                  <a:lnTo>
                    <a:pt x="5580951" y="67449"/>
                  </a:lnTo>
                  <a:lnTo>
                    <a:pt x="5589321" y="65290"/>
                  </a:lnTo>
                  <a:lnTo>
                    <a:pt x="5624665" y="50063"/>
                  </a:lnTo>
                  <a:lnTo>
                    <a:pt x="5653227" y="20370"/>
                  </a:lnTo>
                  <a:lnTo>
                    <a:pt x="5662117" y="0"/>
                  </a:lnTo>
                  <a:lnTo>
                    <a:pt x="5614365" y="0"/>
                  </a:lnTo>
                  <a:lnTo>
                    <a:pt x="5611584" y="7569"/>
                  </a:lnTo>
                  <a:lnTo>
                    <a:pt x="5606605" y="13817"/>
                  </a:lnTo>
                  <a:lnTo>
                    <a:pt x="5564835" y="31635"/>
                  </a:lnTo>
                  <a:lnTo>
                    <a:pt x="5546026" y="35712"/>
                  </a:lnTo>
                  <a:lnTo>
                    <a:pt x="5541645" y="36715"/>
                  </a:lnTo>
                  <a:lnTo>
                    <a:pt x="5537276" y="37896"/>
                  </a:lnTo>
                  <a:lnTo>
                    <a:pt x="5533288" y="38900"/>
                  </a:lnTo>
                  <a:lnTo>
                    <a:pt x="5521757" y="41681"/>
                  </a:lnTo>
                  <a:lnTo>
                    <a:pt x="5517286" y="43065"/>
                  </a:lnTo>
                  <a:lnTo>
                    <a:pt x="5510898" y="45872"/>
                  </a:lnTo>
                  <a:lnTo>
                    <a:pt x="5507025" y="47447"/>
                  </a:lnTo>
                  <a:lnTo>
                    <a:pt x="5497868" y="51028"/>
                  </a:lnTo>
                  <a:lnTo>
                    <a:pt x="5493601" y="53022"/>
                  </a:lnTo>
                  <a:lnTo>
                    <a:pt x="5452923" y="85712"/>
                  </a:lnTo>
                  <a:lnTo>
                    <a:pt x="5419128" y="158762"/>
                  </a:lnTo>
                  <a:lnTo>
                    <a:pt x="5410682" y="208178"/>
                  </a:lnTo>
                  <a:lnTo>
                    <a:pt x="5407863" y="266192"/>
                  </a:lnTo>
                  <a:lnTo>
                    <a:pt x="5410466" y="307746"/>
                  </a:lnTo>
                  <a:lnTo>
                    <a:pt x="5431358" y="371602"/>
                  </a:lnTo>
                  <a:lnTo>
                    <a:pt x="5467502" y="407492"/>
                  </a:lnTo>
                  <a:lnTo>
                    <a:pt x="5510187" y="423011"/>
                  </a:lnTo>
                  <a:lnTo>
                    <a:pt x="5534990" y="424954"/>
                  </a:lnTo>
                  <a:lnTo>
                    <a:pt x="5563705" y="422643"/>
                  </a:lnTo>
                  <a:lnTo>
                    <a:pt x="5589587" y="415696"/>
                  </a:lnTo>
                  <a:lnTo>
                    <a:pt x="5612650" y="404139"/>
                  </a:lnTo>
                  <a:lnTo>
                    <a:pt x="5632869" y="387959"/>
                  </a:lnTo>
                  <a:lnTo>
                    <a:pt x="5633885" y="386740"/>
                  </a:lnTo>
                  <a:lnTo>
                    <a:pt x="5649315" y="368249"/>
                  </a:lnTo>
                  <a:lnTo>
                    <a:pt x="5661063" y="346163"/>
                  </a:lnTo>
                  <a:lnTo>
                    <a:pt x="5668124" y="321703"/>
                  </a:lnTo>
                  <a:lnTo>
                    <a:pt x="5670474" y="294843"/>
                  </a:lnTo>
                  <a:close/>
                </a:path>
                <a:path w="7351395" h="1916429">
                  <a:moveTo>
                    <a:pt x="6096609" y="378421"/>
                  </a:moveTo>
                  <a:lnTo>
                    <a:pt x="6056020" y="378421"/>
                  </a:lnTo>
                  <a:lnTo>
                    <a:pt x="6056020" y="170141"/>
                  </a:lnTo>
                  <a:lnTo>
                    <a:pt x="6013043" y="170141"/>
                  </a:lnTo>
                  <a:lnTo>
                    <a:pt x="6013043" y="378421"/>
                  </a:lnTo>
                  <a:lnTo>
                    <a:pt x="5917539" y="378421"/>
                  </a:lnTo>
                  <a:lnTo>
                    <a:pt x="5917539" y="170141"/>
                  </a:lnTo>
                  <a:lnTo>
                    <a:pt x="5874588" y="170141"/>
                  </a:lnTo>
                  <a:lnTo>
                    <a:pt x="5874588" y="378421"/>
                  </a:lnTo>
                  <a:lnTo>
                    <a:pt x="5779071" y="378421"/>
                  </a:lnTo>
                  <a:lnTo>
                    <a:pt x="5779071" y="170141"/>
                  </a:lnTo>
                  <a:lnTo>
                    <a:pt x="5736107" y="170141"/>
                  </a:lnTo>
                  <a:lnTo>
                    <a:pt x="5736107" y="378421"/>
                  </a:lnTo>
                  <a:lnTo>
                    <a:pt x="5736107" y="417791"/>
                  </a:lnTo>
                  <a:lnTo>
                    <a:pt x="6057201" y="417791"/>
                  </a:lnTo>
                  <a:lnTo>
                    <a:pt x="6057201" y="483831"/>
                  </a:lnTo>
                  <a:lnTo>
                    <a:pt x="6096609" y="483831"/>
                  </a:lnTo>
                  <a:lnTo>
                    <a:pt x="6096609" y="417791"/>
                  </a:lnTo>
                  <a:lnTo>
                    <a:pt x="6096609" y="378421"/>
                  </a:lnTo>
                  <a:close/>
                </a:path>
                <a:path w="7351395" h="1916429">
                  <a:moveTo>
                    <a:pt x="6363386" y="302590"/>
                  </a:moveTo>
                  <a:lnTo>
                    <a:pt x="6358458" y="250659"/>
                  </a:lnTo>
                  <a:lnTo>
                    <a:pt x="6340094" y="209486"/>
                  </a:lnTo>
                  <a:lnTo>
                    <a:pt x="6333693" y="202323"/>
                  </a:lnTo>
                  <a:lnTo>
                    <a:pt x="6322390" y="189649"/>
                  </a:lnTo>
                  <a:lnTo>
                    <a:pt x="6319215" y="187566"/>
                  </a:lnTo>
                  <a:lnTo>
                    <a:pt x="6319215" y="266776"/>
                  </a:lnTo>
                  <a:lnTo>
                    <a:pt x="6173584" y="266776"/>
                  </a:lnTo>
                  <a:lnTo>
                    <a:pt x="6189637" y="230238"/>
                  </a:lnTo>
                  <a:lnTo>
                    <a:pt x="6221107" y="206870"/>
                  </a:lnTo>
                  <a:lnTo>
                    <a:pt x="6246406" y="202323"/>
                  </a:lnTo>
                  <a:lnTo>
                    <a:pt x="6260084" y="203454"/>
                  </a:lnTo>
                  <a:lnTo>
                    <a:pt x="6259792" y="203454"/>
                  </a:lnTo>
                  <a:lnTo>
                    <a:pt x="6271984" y="206730"/>
                  </a:lnTo>
                  <a:lnTo>
                    <a:pt x="6302934" y="229450"/>
                  </a:lnTo>
                  <a:lnTo>
                    <a:pt x="6319215" y="266776"/>
                  </a:lnTo>
                  <a:lnTo>
                    <a:pt x="6319215" y="187566"/>
                  </a:lnTo>
                  <a:lnTo>
                    <a:pt x="6300863" y="175475"/>
                  </a:lnTo>
                  <a:lnTo>
                    <a:pt x="6275540" y="166966"/>
                  </a:lnTo>
                  <a:lnTo>
                    <a:pt x="6246406" y="164134"/>
                  </a:lnTo>
                  <a:lnTo>
                    <a:pt x="6220345" y="166458"/>
                  </a:lnTo>
                  <a:lnTo>
                    <a:pt x="6176632" y="185115"/>
                  </a:lnTo>
                  <a:lnTo>
                    <a:pt x="6144730" y="221297"/>
                  </a:lnTo>
                  <a:lnTo>
                    <a:pt x="6128474" y="268300"/>
                  </a:lnTo>
                  <a:lnTo>
                    <a:pt x="6126442" y="295427"/>
                  </a:lnTo>
                  <a:lnTo>
                    <a:pt x="6128690" y="325666"/>
                  </a:lnTo>
                  <a:lnTo>
                    <a:pt x="6146749" y="374154"/>
                  </a:lnTo>
                  <a:lnTo>
                    <a:pt x="6181471" y="406641"/>
                  </a:lnTo>
                  <a:lnTo>
                    <a:pt x="6224600" y="422910"/>
                  </a:lnTo>
                  <a:lnTo>
                    <a:pt x="6248793" y="424942"/>
                  </a:lnTo>
                  <a:lnTo>
                    <a:pt x="6272073" y="423037"/>
                  </a:lnTo>
                  <a:lnTo>
                    <a:pt x="6313246" y="407822"/>
                  </a:lnTo>
                  <a:lnTo>
                    <a:pt x="6347714" y="376453"/>
                  </a:lnTo>
                  <a:lnTo>
                    <a:pt x="6361595" y="354520"/>
                  </a:lnTo>
                  <a:lnTo>
                    <a:pt x="6325781" y="334822"/>
                  </a:lnTo>
                  <a:lnTo>
                    <a:pt x="6320815" y="344335"/>
                  </a:lnTo>
                  <a:lnTo>
                    <a:pt x="6314884" y="353174"/>
                  </a:lnTo>
                  <a:lnTo>
                    <a:pt x="6276695" y="382270"/>
                  </a:lnTo>
                  <a:lnTo>
                    <a:pt x="6249390" y="386740"/>
                  </a:lnTo>
                  <a:lnTo>
                    <a:pt x="6233604" y="385292"/>
                  </a:lnTo>
                  <a:lnTo>
                    <a:pt x="6193866" y="363461"/>
                  </a:lnTo>
                  <a:lnTo>
                    <a:pt x="6172276" y="320497"/>
                  </a:lnTo>
                  <a:lnTo>
                    <a:pt x="6170600" y="302590"/>
                  </a:lnTo>
                  <a:lnTo>
                    <a:pt x="6363386" y="302590"/>
                  </a:lnTo>
                  <a:close/>
                </a:path>
                <a:path w="7351395" h="1916429">
                  <a:moveTo>
                    <a:pt x="6631965" y="170141"/>
                  </a:moveTo>
                  <a:lnTo>
                    <a:pt x="6588988" y="170141"/>
                  </a:lnTo>
                  <a:lnTo>
                    <a:pt x="6588988" y="271741"/>
                  </a:lnTo>
                  <a:lnTo>
                    <a:pt x="6472009" y="271741"/>
                  </a:lnTo>
                  <a:lnTo>
                    <a:pt x="6472009" y="170141"/>
                  </a:lnTo>
                  <a:lnTo>
                    <a:pt x="6429032" y="170141"/>
                  </a:lnTo>
                  <a:lnTo>
                    <a:pt x="6429032" y="271741"/>
                  </a:lnTo>
                  <a:lnTo>
                    <a:pt x="6429032" y="311111"/>
                  </a:lnTo>
                  <a:lnTo>
                    <a:pt x="6429032" y="417791"/>
                  </a:lnTo>
                  <a:lnTo>
                    <a:pt x="6472009" y="417791"/>
                  </a:lnTo>
                  <a:lnTo>
                    <a:pt x="6472009" y="311111"/>
                  </a:lnTo>
                  <a:lnTo>
                    <a:pt x="6588988" y="311111"/>
                  </a:lnTo>
                  <a:lnTo>
                    <a:pt x="6588988" y="417791"/>
                  </a:lnTo>
                  <a:lnTo>
                    <a:pt x="6631965" y="417791"/>
                  </a:lnTo>
                  <a:lnTo>
                    <a:pt x="6631965" y="311111"/>
                  </a:lnTo>
                  <a:lnTo>
                    <a:pt x="6631965" y="271741"/>
                  </a:lnTo>
                  <a:lnTo>
                    <a:pt x="6631965" y="170141"/>
                  </a:lnTo>
                  <a:close/>
                </a:path>
                <a:path w="7351395" h="1916429">
                  <a:moveTo>
                    <a:pt x="6925602" y="151015"/>
                  </a:moveTo>
                  <a:lnTo>
                    <a:pt x="6756108" y="333641"/>
                  </a:lnTo>
                  <a:lnTo>
                    <a:pt x="6756108" y="170091"/>
                  </a:lnTo>
                  <a:lnTo>
                    <a:pt x="6713131" y="170091"/>
                  </a:lnTo>
                  <a:lnTo>
                    <a:pt x="6713131" y="435102"/>
                  </a:lnTo>
                  <a:lnTo>
                    <a:pt x="6882625" y="252463"/>
                  </a:lnTo>
                  <a:lnTo>
                    <a:pt x="6882625" y="417791"/>
                  </a:lnTo>
                  <a:lnTo>
                    <a:pt x="6925602" y="417791"/>
                  </a:lnTo>
                  <a:lnTo>
                    <a:pt x="6925602" y="151015"/>
                  </a:lnTo>
                  <a:close/>
                </a:path>
                <a:path w="7351395" h="1916429">
                  <a:moveTo>
                    <a:pt x="7228192" y="302590"/>
                  </a:moveTo>
                  <a:lnTo>
                    <a:pt x="7227417" y="275285"/>
                  </a:lnTo>
                  <a:lnTo>
                    <a:pt x="7225982" y="266776"/>
                  </a:lnTo>
                  <a:lnTo>
                    <a:pt x="7223265" y="250659"/>
                  </a:lnTo>
                  <a:lnTo>
                    <a:pt x="7215772" y="228739"/>
                  </a:lnTo>
                  <a:lnTo>
                    <a:pt x="7204913" y="209486"/>
                  </a:lnTo>
                  <a:lnTo>
                    <a:pt x="7198512" y="202323"/>
                  </a:lnTo>
                  <a:lnTo>
                    <a:pt x="7187197" y="189649"/>
                  </a:lnTo>
                  <a:lnTo>
                    <a:pt x="7184034" y="187579"/>
                  </a:lnTo>
                  <a:lnTo>
                    <a:pt x="7184034" y="266776"/>
                  </a:lnTo>
                  <a:lnTo>
                    <a:pt x="7038403" y="266776"/>
                  </a:lnTo>
                  <a:lnTo>
                    <a:pt x="7054456" y="230238"/>
                  </a:lnTo>
                  <a:lnTo>
                    <a:pt x="7085927" y="206870"/>
                  </a:lnTo>
                  <a:lnTo>
                    <a:pt x="7111212" y="202323"/>
                  </a:lnTo>
                  <a:lnTo>
                    <a:pt x="7124903" y="203454"/>
                  </a:lnTo>
                  <a:lnTo>
                    <a:pt x="7124598" y="203454"/>
                  </a:lnTo>
                  <a:lnTo>
                    <a:pt x="7136803" y="206730"/>
                  </a:lnTo>
                  <a:lnTo>
                    <a:pt x="7167740" y="229450"/>
                  </a:lnTo>
                  <a:lnTo>
                    <a:pt x="7184034" y="266776"/>
                  </a:lnTo>
                  <a:lnTo>
                    <a:pt x="7184034" y="187579"/>
                  </a:lnTo>
                  <a:lnTo>
                    <a:pt x="7165670" y="175475"/>
                  </a:lnTo>
                  <a:lnTo>
                    <a:pt x="7140346" y="166966"/>
                  </a:lnTo>
                  <a:lnTo>
                    <a:pt x="7111212" y="164134"/>
                  </a:lnTo>
                  <a:lnTo>
                    <a:pt x="7085152" y="166458"/>
                  </a:lnTo>
                  <a:lnTo>
                    <a:pt x="7041439" y="185115"/>
                  </a:lnTo>
                  <a:lnTo>
                    <a:pt x="7009536" y="221297"/>
                  </a:lnTo>
                  <a:lnTo>
                    <a:pt x="6993280" y="268300"/>
                  </a:lnTo>
                  <a:lnTo>
                    <a:pt x="6991248" y="295427"/>
                  </a:lnTo>
                  <a:lnTo>
                    <a:pt x="6993509" y="325666"/>
                  </a:lnTo>
                  <a:lnTo>
                    <a:pt x="7011556" y="374154"/>
                  </a:lnTo>
                  <a:lnTo>
                    <a:pt x="7046290" y="406641"/>
                  </a:lnTo>
                  <a:lnTo>
                    <a:pt x="7089407" y="422910"/>
                  </a:lnTo>
                  <a:lnTo>
                    <a:pt x="7113600" y="424942"/>
                  </a:lnTo>
                  <a:lnTo>
                    <a:pt x="7136879" y="423037"/>
                  </a:lnTo>
                  <a:lnTo>
                    <a:pt x="7158368" y="417334"/>
                  </a:lnTo>
                  <a:lnTo>
                    <a:pt x="7178065" y="407822"/>
                  </a:lnTo>
                  <a:lnTo>
                    <a:pt x="7195960" y="394512"/>
                  </a:lnTo>
                  <a:lnTo>
                    <a:pt x="7203795" y="386740"/>
                  </a:lnTo>
                  <a:lnTo>
                    <a:pt x="7204583" y="385965"/>
                  </a:lnTo>
                  <a:lnTo>
                    <a:pt x="7212520" y="376453"/>
                  </a:lnTo>
                  <a:lnTo>
                    <a:pt x="7219797" y="365975"/>
                  </a:lnTo>
                  <a:lnTo>
                    <a:pt x="7226401" y="354520"/>
                  </a:lnTo>
                  <a:lnTo>
                    <a:pt x="7190600" y="334822"/>
                  </a:lnTo>
                  <a:lnTo>
                    <a:pt x="7185634" y="344335"/>
                  </a:lnTo>
                  <a:lnTo>
                    <a:pt x="7179704" y="353174"/>
                  </a:lnTo>
                  <a:lnTo>
                    <a:pt x="7141502" y="382270"/>
                  </a:lnTo>
                  <a:lnTo>
                    <a:pt x="7114197" y="386740"/>
                  </a:lnTo>
                  <a:lnTo>
                    <a:pt x="7098411" y="385292"/>
                  </a:lnTo>
                  <a:lnTo>
                    <a:pt x="7058685" y="363461"/>
                  </a:lnTo>
                  <a:lnTo>
                    <a:pt x="7037095" y="320497"/>
                  </a:lnTo>
                  <a:lnTo>
                    <a:pt x="7035419" y="302590"/>
                  </a:lnTo>
                  <a:lnTo>
                    <a:pt x="7228192" y="302590"/>
                  </a:lnTo>
                  <a:close/>
                </a:path>
                <a:path w="7351395" h="1916429">
                  <a:moveTo>
                    <a:pt x="7351141" y="385953"/>
                  </a:moveTo>
                  <a:lnTo>
                    <a:pt x="7348156" y="378993"/>
                  </a:lnTo>
                  <a:lnTo>
                    <a:pt x="7336218" y="367042"/>
                  </a:lnTo>
                  <a:lnTo>
                    <a:pt x="7329259" y="364058"/>
                  </a:lnTo>
                  <a:lnTo>
                    <a:pt x="7313333" y="364058"/>
                  </a:lnTo>
                  <a:lnTo>
                    <a:pt x="7306386" y="367042"/>
                  </a:lnTo>
                  <a:lnTo>
                    <a:pt x="7294461" y="378993"/>
                  </a:lnTo>
                  <a:lnTo>
                    <a:pt x="7291476" y="385953"/>
                  </a:lnTo>
                  <a:lnTo>
                    <a:pt x="7291476" y="401878"/>
                  </a:lnTo>
                  <a:lnTo>
                    <a:pt x="7294461" y="408838"/>
                  </a:lnTo>
                  <a:lnTo>
                    <a:pt x="7300417" y="414807"/>
                  </a:lnTo>
                  <a:lnTo>
                    <a:pt x="7306386" y="420776"/>
                  </a:lnTo>
                  <a:lnTo>
                    <a:pt x="7313333" y="423760"/>
                  </a:lnTo>
                  <a:lnTo>
                    <a:pt x="7329259" y="423760"/>
                  </a:lnTo>
                  <a:lnTo>
                    <a:pt x="7336218" y="420776"/>
                  </a:lnTo>
                  <a:lnTo>
                    <a:pt x="7348156" y="408838"/>
                  </a:lnTo>
                  <a:lnTo>
                    <a:pt x="7351141" y="401878"/>
                  </a:lnTo>
                  <a:lnTo>
                    <a:pt x="7351141" y="38595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390901" y="5456818"/>
              <a:ext cx="190988" cy="247678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674992" y="5450871"/>
              <a:ext cx="2045970" cy="1751964"/>
            </a:xfrm>
            <a:custGeom>
              <a:avLst/>
              <a:gdLst/>
              <a:ahLst/>
              <a:cxnLst/>
              <a:rect l="l" t="t" r="r" b="b"/>
              <a:pathLst>
                <a:path w="2045970" h="1751965">
                  <a:moveTo>
                    <a:pt x="284111" y="1569669"/>
                  </a:moveTo>
                  <a:lnTo>
                    <a:pt x="272516" y="1518653"/>
                  </a:lnTo>
                  <a:lnTo>
                    <a:pt x="238379" y="1480743"/>
                  </a:lnTo>
                  <a:lnTo>
                    <a:pt x="204127" y="1467015"/>
                  </a:lnTo>
                  <a:lnTo>
                    <a:pt x="215785" y="1460703"/>
                  </a:lnTo>
                  <a:lnTo>
                    <a:pt x="243827" y="1433906"/>
                  </a:lnTo>
                  <a:lnTo>
                    <a:pt x="258089" y="1397025"/>
                  </a:lnTo>
                  <a:lnTo>
                    <a:pt x="259041" y="1382864"/>
                  </a:lnTo>
                  <a:lnTo>
                    <a:pt x="257098" y="1361274"/>
                  </a:lnTo>
                  <a:lnTo>
                    <a:pt x="241579" y="1324571"/>
                  </a:lnTo>
                  <a:lnTo>
                    <a:pt x="211328" y="1297178"/>
                  </a:lnTo>
                  <a:lnTo>
                    <a:pt x="169252" y="1283157"/>
                  </a:lnTo>
                  <a:lnTo>
                    <a:pt x="143852" y="1281404"/>
                  </a:lnTo>
                  <a:lnTo>
                    <a:pt x="108521" y="1285024"/>
                  </a:lnTo>
                  <a:lnTo>
                    <a:pt x="77749" y="1295882"/>
                  </a:lnTo>
                  <a:lnTo>
                    <a:pt x="51523" y="1313980"/>
                  </a:lnTo>
                  <a:lnTo>
                    <a:pt x="29857" y="1339303"/>
                  </a:lnTo>
                  <a:lnTo>
                    <a:pt x="63868" y="1366151"/>
                  </a:lnTo>
                  <a:lnTo>
                    <a:pt x="80060" y="1347355"/>
                  </a:lnTo>
                  <a:lnTo>
                    <a:pt x="98780" y="1333919"/>
                  </a:lnTo>
                  <a:lnTo>
                    <a:pt x="120040" y="1325867"/>
                  </a:lnTo>
                  <a:lnTo>
                    <a:pt x="143852" y="1323174"/>
                  </a:lnTo>
                  <a:lnTo>
                    <a:pt x="160642" y="1324343"/>
                  </a:lnTo>
                  <a:lnTo>
                    <a:pt x="197561" y="1341691"/>
                  </a:lnTo>
                  <a:lnTo>
                    <a:pt x="213677" y="1383449"/>
                  </a:lnTo>
                  <a:lnTo>
                    <a:pt x="212369" y="1397444"/>
                  </a:lnTo>
                  <a:lnTo>
                    <a:pt x="192798" y="1431810"/>
                  </a:lnTo>
                  <a:lnTo>
                    <a:pt x="151041" y="1449705"/>
                  </a:lnTo>
                  <a:lnTo>
                    <a:pt x="132511" y="1450898"/>
                  </a:lnTo>
                  <a:lnTo>
                    <a:pt x="96697" y="1450898"/>
                  </a:lnTo>
                  <a:lnTo>
                    <a:pt x="96697" y="1492681"/>
                  </a:lnTo>
                  <a:lnTo>
                    <a:pt x="132511" y="1492681"/>
                  </a:lnTo>
                  <a:lnTo>
                    <a:pt x="178981" y="1497571"/>
                  </a:lnTo>
                  <a:lnTo>
                    <a:pt x="212178" y="1512227"/>
                  </a:lnTo>
                  <a:lnTo>
                    <a:pt x="232105" y="1536661"/>
                  </a:lnTo>
                  <a:lnTo>
                    <a:pt x="238747" y="1570863"/>
                  </a:lnTo>
                  <a:lnTo>
                    <a:pt x="236728" y="1590306"/>
                  </a:lnTo>
                  <a:lnTo>
                    <a:pt x="206514" y="1634731"/>
                  </a:lnTo>
                  <a:lnTo>
                    <a:pt x="163093" y="1650403"/>
                  </a:lnTo>
                  <a:lnTo>
                    <a:pt x="145643" y="1651444"/>
                  </a:lnTo>
                  <a:lnTo>
                    <a:pt x="128257" y="1650212"/>
                  </a:lnTo>
                  <a:lnTo>
                    <a:pt x="82372" y="1631746"/>
                  </a:lnTo>
                  <a:lnTo>
                    <a:pt x="49923" y="1594485"/>
                  </a:lnTo>
                  <a:lnTo>
                    <a:pt x="42989" y="1578635"/>
                  </a:lnTo>
                  <a:lnTo>
                    <a:pt x="0" y="1597736"/>
                  </a:lnTo>
                  <a:lnTo>
                    <a:pt x="22390" y="1635036"/>
                  </a:lnTo>
                  <a:lnTo>
                    <a:pt x="53733" y="1665757"/>
                  </a:lnTo>
                  <a:lnTo>
                    <a:pt x="94157" y="1686356"/>
                  </a:lnTo>
                  <a:lnTo>
                    <a:pt x="143852" y="1693214"/>
                  </a:lnTo>
                  <a:lnTo>
                    <a:pt x="169202" y="1691576"/>
                  </a:lnTo>
                  <a:lnTo>
                    <a:pt x="214566" y="1678457"/>
                  </a:lnTo>
                  <a:lnTo>
                    <a:pt x="256235" y="1647685"/>
                  </a:lnTo>
                  <a:lnTo>
                    <a:pt x="281012" y="1599044"/>
                  </a:lnTo>
                  <a:lnTo>
                    <a:pt x="284111" y="1569669"/>
                  </a:lnTo>
                  <a:close/>
                </a:path>
                <a:path w="2045970" h="1751965">
                  <a:moveTo>
                    <a:pt x="587298" y="1438363"/>
                  </a:moveTo>
                  <a:lnTo>
                    <a:pt x="546709" y="1438363"/>
                  </a:lnTo>
                  <a:lnTo>
                    <a:pt x="546709" y="1562519"/>
                  </a:lnTo>
                  <a:lnTo>
                    <a:pt x="545312" y="1581175"/>
                  </a:lnTo>
                  <a:lnTo>
                    <a:pt x="524332" y="1628178"/>
                  </a:lnTo>
                  <a:lnTo>
                    <a:pt x="482028" y="1653400"/>
                  </a:lnTo>
                  <a:lnTo>
                    <a:pt x="481596" y="1653400"/>
                  </a:lnTo>
                  <a:lnTo>
                    <a:pt x="464350" y="1655025"/>
                  </a:lnTo>
                  <a:lnTo>
                    <a:pt x="416839" y="1640433"/>
                  </a:lnTo>
                  <a:lnTo>
                    <a:pt x="388620" y="1599298"/>
                  </a:lnTo>
                  <a:lnTo>
                    <a:pt x="383184" y="1561922"/>
                  </a:lnTo>
                  <a:lnTo>
                    <a:pt x="384644" y="1541703"/>
                  </a:lnTo>
                  <a:lnTo>
                    <a:pt x="406755" y="1494777"/>
                  </a:lnTo>
                  <a:lnTo>
                    <a:pt x="447992" y="1472107"/>
                  </a:lnTo>
                  <a:lnTo>
                    <a:pt x="464350" y="1470596"/>
                  </a:lnTo>
                  <a:lnTo>
                    <a:pt x="480072" y="1472107"/>
                  </a:lnTo>
                  <a:lnTo>
                    <a:pt x="521652" y="1494485"/>
                  </a:lnTo>
                  <a:lnTo>
                    <a:pt x="545147" y="1541703"/>
                  </a:lnTo>
                  <a:lnTo>
                    <a:pt x="546709" y="1562519"/>
                  </a:lnTo>
                  <a:lnTo>
                    <a:pt x="546709" y="1438363"/>
                  </a:lnTo>
                  <a:lnTo>
                    <a:pt x="544334" y="1438363"/>
                  </a:lnTo>
                  <a:lnTo>
                    <a:pt x="544334" y="1473581"/>
                  </a:lnTo>
                  <a:lnTo>
                    <a:pt x="541528" y="1470596"/>
                  </a:lnTo>
                  <a:lnTo>
                    <a:pt x="527392" y="1455572"/>
                  </a:lnTo>
                  <a:lnTo>
                    <a:pt x="507631" y="1442707"/>
                  </a:lnTo>
                  <a:lnTo>
                    <a:pt x="485025" y="1434998"/>
                  </a:lnTo>
                  <a:lnTo>
                    <a:pt x="459587" y="1432420"/>
                  </a:lnTo>
                  <a:lnTo>
                    <a:pt x="435203" y="1434566"/>
                  </a:lnTo>
                  <a:lnTo>
                    <a:pt x="392379" y="1451711"/>
                  </a:lnTo>
                  <a:lnTo>
                    <a:pt x="358660" y="1485557"/>
                  </a:lnTo>
                  <a:lnTo>
                    <a:pt x="341198" y="1533144"/>
                  </a:lnTo>
                  <a:lnTo>
                    <a:pt x="339013" y="1561922"/>
                  </a:lnTo>
                  <a:lnTo>
                    <a:pt x="341210" y="1591246"/>
                  </a:lnTo>
                  <a:lnTo>
                    <a:pt x="358813" y="1639582"/>
                  </a:lnTo>
                  <a:lnTo>
                    <a:pt x="392760" y="1673758"/>
                  </a:lnTo>
                  <a:lnTo>
                    <a:pt x="435444" y="1691068"/>
                  </a:lnTo>
                  <a:lnTo>
                    <a:pt x="459587" y="1693227"/>
                  </a:lnTo>
                  <a:lnTo>
                    <a:pt x="484568" y="1690624"/>
                  </a:lnTo>
                  <a:lnTo>
                    <a:pt x="507022" y="1682788"/>
                  </a:lnTo>
                  <a:lnTo>
                    <a:pt x="526948" y="1669732"/>
                  </a:lnTo>
                  <a:lnTo>
                    <a:pt x="540931" y="1655025"/>
                  </a:lnTo>
                  <a:lnTo>
                    <a:pt x="544334" y="1651444"/>
                  </a:lnTo>
                  <a:lnTo>
                    <a:pt x="544334" y="1686064"/>
                  </a:lnTo>
                  <a:lnTo>
                    <a:pt x="587298" y="1686064"/>
                  </a:lnTo>
                  <a:lnTo>
                    <a:pt x="587298" y="1651444"/>
                  </a:lnTo>
                  <a:lnTo>
                    <a:pt x="587298" y="1473581"/>
                  </a:lnTo>
                  <a:lnTo>
                    <a:pt x="587298" y="1438363"/>
                  </a:lnTo>
                  <a:close/>
                </a:path>
                <a:path w="2045970" h="1751965">
                  <a:moveTo>
                    <a:pt x="897648" y="1646682"/>
                  </a:moveTo>
                  <a:lnTo>
                    <a:pt x="860640" y="1646682"/>
                  </a:lnTo>
                  <a:lnTo>
                    <a:pt x="860640" y="1477772"/>
                  </a:lnTo>
                  <a:lnTo>
                    <a:pt x="860640" y="1438363"/>
                  </a:lnTo>
                  <a:lnTo>
                    <a:pt x="817664" y="1438363"/>
                  </a:lnTo>
                  <a:lnTo>
                    <a:pt x="817664" y="1477772"/>
                  </a:lnTo>
                  <a:lnTo>
                    <a:pt x="817664" y="1646682"/>
                  </a:lnTo>
                  <a:lnTo>
                    <a:pt x="699490" y="1646682"/>
                  </a:lnTo>
                  <a:lnTo>
                    <a:pt x="712546" y="1632089"/>
                  </a:lnTo>
                  <a:lnTo>
                    <a:pt x="721868" y="1614589"/>
                  </a:lnTo>
                  <a:lnTo>
                    <a:pt x="727456" y="1594180"/>
                  </a:lnTo>
                  <a:lnTo>
                    <a:pt x="729322" y="1570863"/>
                  </a:lnTo>
                  <a:lnTo>
                    <a:pt x="729322" y="1477772"/>
                  </a:lnTo>
                  <a:lnTo>
                    <a:pt x="817664" y="1477772"/>
                  </a:lnTo>
                  <a:lnTo>
                    <a:pt x="817664" y="1438363"/>
                  </a:lnTo>
                  <a:lnTo>
                    <a:pt x="686358" y="1438363"/>
                  </a:lnTo>
                  <a:lnTo>
                    <a:pt x="686358" y="1548777"/>
                  </a:lnTo>
                  <a:lnTo>
                    <a:pt x="685723" y="1569681"/>
                  </a:lnTo>
                  <a:lnTo>
                    <a:pt x="676211" y="1614449"/>
                  </a:lnTo>
                  <a:lnTo>
                    <a:pt x="644766" y="1644434"/>
                  </a:lnTo>
                  <a:lnTo>
                    <a:pt x="630275" y="1646682"/>
                  </a:lnTo>
                  <a:lnTo>
                    <a:pt x="630275" y="1751711"/>
                  </a:lnTo>
                  <a:lnTo>
                    <a:pt x="669645" y="1751711"/>
                  </a:lnTo>
                  <a:lnTo>
                    <a:pt x="669645" y="1686064"/>
                  </a:lnTo>
                  <a:lnTo>
                    <a:pt x="858253" y="1686064"/>
                  </a:lnTo>
                  <a:lnTo>
                    <a:pt x="858253" y="1751711"/>
                  </a:lnTo>
                  <a:lnTo>
                    <a:pt x="897648" y="1751711"/>
                  </a:lnTo>
                  <a:lnTo>
                    <a:pt x="897648" y="1686064"/>
                  </a:lnTo>
                  <a:lnTo>
                    <a:pt x="897648" y="1646682"/>
                  </a:lnTo>
                  <a:close/>
                </a:path>
                <a:path w="2045970" h="1751965">
                  <a:moveTo>
                    <a:pt x="1175766" y="1438363"/>
                  </a:moveTo>
                  <a:lnTo>
                    <a:pt x="1135176" y="1438363"/>
                  </a:lnTo>
                  <a:lnTo>
                    <a:pt x="1135176" y="1562519"/>
                  </a:lnTo>
                  <a:lnTo>
                    <a:pt x="1133779" y="1581175"/>
                  </a:lnTo>
                  <a:lnTo>
                    <a:pt x="1112812" y="1628178"/>
                  </a:lnTo>
                  <a:lnTo>
                    <a:pt x="1070495" y="1653400"/>
                  </a:lnTo>
                  <a:lnTo>
                    <a:pt x="1070063" y="1653400"/>
                  </a:lnTo>
                  <a:lnTo>
                    <a:pt x="1052817" y="1655025"/>
                  </a:lnTo>
                  <a:lnTo>
                    <a:pt x="1005306" y="1640433"/>
                  </a:lnTo>
                  <a:lnTo>
                    <a:pt x="977087" y="1599298"/>
                  </a:lnTo>
                  <a:lnTo>
                    <a:pt x="971651" y="1561922"/>
                  </a:lnTo>
                  <a:lnTo>
                    <a:pt x="973112" y="1541703"/>
                  </a:lnTo>
                  <a:lnTo>
                    <a:pt x="995222" y="1494777"/>
                  </a:lnTo>
                  <a:lnTo>
                    <a:pt x="1036459" y="1472107"/>
                  </a:lnTo>
                  <a:lnTo>
                    <a:pt x="1052817" y="1470596"/>
                  </a:lnTo>
                  <a:lnTo>
                    <a:pt x="1068539" y="1472107"/>
                  </a:lnTo>
                  <a:lnTo>
                    <a:pt x="1110119" y="1494485"/>
                  </a:lnTo>
                  <a:lnTo>
                    <a:pt x="1133614" y="1541703"/>
                  </a:lnTo>
                  <a:lnTo>
                    <a:pt x="1135126" y="1561922"/>
                  </a:lnTo>
                  <a:lnTo>
                    <a:pt x="1135176" y="1562519"/>
                  </a:lnTo>
                  <a:lnTo>
                    <a:pt x="1135176" y="1438363"/>
                  </a:lnTo>
                  <a:lnTo>
                    <a:pt x="1132801" y="1438363"/>
                  </a:lnTo>
                  <a:lnTo>
                    <a:pt x="1132801" y="1473581"/>
                  </a:lnTo>
                  <a:lnTo>
                    <a:pt x="1129995" y="1470596"/>
                  </a:lnTo>
                  <a:lnTo>
                    <a:pt x="1115860" y="1455572"/>
                  </a:lnTo>
                  <a:lnTo>
                    <a:pt x="1096098" y="1442707"/>
                  </a:lnTo>
                  <a:lnTo>
                    <a:pt x="1073492" y="1434998"/>
                  </a:lnTo>
                  <a:lnTo>
                    <a:pt x="1048042" y="1432420"/>
                  </a:lnTo>
                  <a:lnTo>
                    <a:pt x="1023670" y="1434566"/>
                  </a:lnTo>
                  <a:lnTo>
                    <a:pt x="980846" y="1451711"/>
                  </a:lnTo>
                  <a:lnTo>
                    <a:pt x="947115" y="1485557"/>
                  </a:lnTo>
                  <a:lnTo>
                    <a:pt x="929665" y="1533144"/>
                  </a:lnTo>
                  <a:lnTo>
                    <a:pt x="927481" y="1561922"/>
                  </a:lnTo>
                  <a:lnTo>
                    <a:pt x="929678" y="1591246"/>
                  </a:lnTo>
                  <a:lnTo>
                    <a:pt x="947293" y="1639582"/>
                  </a:lnTo>
                  <a:lnTo>
                    <a:pt x="981240" y="1673758"/>
                  </a:lnTo>
                  <a:lnTo>
                    <a:pt x="1023912" y="1691068"/>
                  </a:lnTo>
                  <a:lnTo>
                    <a:pt x="1048042" y="1693227"/>
                  </a:lnTo>
                  <a:lnTo>
                    <a:pt x="1073035" y="1690624"/>
                  </a:lnTo>
                  <a:lnTo>
                    <a:pt x="1095489" y="1682788"/>
                  </a:lnTo>
                  <a:lnTo>
                    <a:pt x="1115415" y="1669732"/>
                  </a:lnTo>
                  <a:lnTo>
                    <a:pt x="1129398" y="1655025"/>
                  </a:lnTo>
                  <a:lnTo>
                    <a:pt x="1132801" y="1651444"/>
                  </a:lnTo>
                  <a:lnTo>
                    <a:pt x="1132801" y="1686064"/>
                  </a:lnTo>
                  <a:lnTo>
                    <a:pt x="1175766" y="1686064"/>
                  </a:lnTo>
                  <a:lnTo>
                    <a:pt x="1175766" y="1651444"/>
                  </a:lnTo>
                  <a:lnTo>
                    <a:pt x="1175766" y="1473581"/>
                  </a:lnTo>
                  <a:lnTo>
                    <a:pt x="1175766" y="1438363"/>
                  </a:lnTo>
                  <a:close/>
                </a:path>
                <a:path w="2045970" h="1751965">
                  <a:moveTo>
                    <a:pt x="2045347" y="221818"/>
                  </a:moveTo>
                  <a:lnTo>
                    <a:pt x="2042363" y="214845"/>
                  </a:lnTo>
                  <a:lnTo>
                    <a:pt x="2030425" y="202920"/>
                  </a:lnTo>
                  <a:lnTo>
                    <a:pt x="2023465" y="199936"/>
                  </a:lnTo>
                  <a:lnTo>
                    <a:pt x="2007539" y="199936"/>
                  </a:lnTo>
                  <a:lnTo>
                    <a:pt x="2000580" y="202920"/>
                  </a:lnTo>
                  <a:lnTo>
                    <a:pt x="1988654" y="214845"/>
                  </a:lnTo>
                  <a:lnTo>
                    <a:pt x="1985670" y="221818"/>
                  </a:lnTo>
                  <a:lnTo>
                    <a:pt x="1985670" y="237731"/>
                  </a:lnTo>
                  <a:lnTo>
                    <a:pt x="1988654" y="244690"/>
                  </a:lnTo>
                  <a:lnTo>
                    <a:pt x="2000580" y="256628"/>
                  </a:lnTo>
                  <a:lnTo>
                    <a:pt x="2007539" y="259613"/>
                  </a:lnTo>
                  <a:lnTo>
                    <a:pt x="2023465" y="259613"/>
                  </a:lnTo>
                  <a:lnTo>
                    <a:pt x="2030425" y="256628"/>
                  </a:lnTo>
                  <a:lnTo>
                    <a:pt x="2042363" y="244690"/>
                  </a:lnTo>
                  <a:lnTo>
                    <a:pt x="2045347" y="237731"/>
                  </a:lnTo>
                  <a:lnTo>
                    <a:pt x="2045347" y="221818"/>
                  </a:lnTo>
                  <a:close/>
                </a:path>
                <a:path w="2045970" h="1751965">
                  <a:moveTo>
                    <a:pt x="2045347" y="21869"/>
                  </a:moveTo>
                  <a:lnTo>
                    <a:pt x="2042363" y="14909"/>
                  </a:lnTo>
                  <a:lnTo>
                    <a:pt x="2030425" y="2984"/>
                  </a:lnTo>
                  <a:lnTo>
                    <a:pt x="2023465" y="0"/>
                  </a:lnTo>
                  <a:lnTo>
                    <a:pt x="2007539" y="0"/>
                  </a:lnTo>
                  <a:lnTo>
                    <a:pt x="2000580" y="2984"/>
                  </a:lnTo>
                  <a:lnTo>
                    <a:pt x="1988654" y="14909"/>
                  </a:lnTo>
                  <a:lnTo>
                    <a:pt x="1985670" y="21869"/>
                  </a:lnTo>
                  <a:lnTo>
                    <a:pt x="1985670" y="37807"/>
                  </a:lnTo>
                  <a:lnTo>
                    <a:pt x="1988654" y="44754"/>
                  </a:lnTo>
                  <a:lnTo>
                    <a:pt x="2000580" y="56705"/>
                  </a:lnTo>
                  <a:lnTo>
                    <a:pt x="2007539" y="59664"/>
                  </a:lnTo>
                  <a:lnTo>
                    <a:pt x="2023465" y="59664"/>
                  </a:lnTo>
                  <a:lnTo>
                    <a:pt x="2030425" y="56705"/>
                  </a:lnTo>
                  <a:lnTo>
                    <a:pt x="2042363" y="44754"/>
                  </a:lnTo>
                  <a:lnTo>
                    <a:pt x="2045347" y="37807"/>
                  </a:lnTo>
                  <a:lnTo>
                    <a:pt x="2045347" y="218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24758" y="6889235"/>
              <a:ext cx="182633" cy="247699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2173033" y="6883279"/>
              <a:ext cx="1903095" cy="393700"/>
            </a:xfrm>
            <a:custGeom>
              <a:avLst/>
              <a:gdLst/>
              <a:ahLst/>
              <a:cxnLst/>
              <a:rect l="l" t="t" r="r" b="b"/>
              <a:pathLst>
                <a:path w="1903095" h="393700">
                  <a:moveTo>
                    <a:pt x="248285" y="5956"/>
                  </a:moveTo>
                  <a:lnTo>
                    <a:pt x="207708" y="5956"/>
                  </a:lnTo>
                  <a:lnTo>
                    <a:pt x="207708" y="130111"/>
                  </a:lnTo>
                  <a:lnTo>
                    <a:pt x="206311" y="148767"/>
                  </a:lnTo>
                  <a:lnTo>
                    <a:pt x="185331" y="195770"/>
                  </a:lnTo>
                  <a:lnTo>
                    <a:pt x="143014" y="220992"/>
                  </a:lnTo>
                  <a:lnTo>
                    <a:pt x="142595" y="220992"/>
                  </a:lnTo>
                  <a:lnTo>
                    <a:pt x="125336" y="222618"/>
                  </a:lnTo>
                  <a:lnTo>
                    <a:pt x="77825" y="208026"/>
                  </a:lnTo>
                  <a:lnTo>
                    <a:pt x="49618" y="166890"/>
                  </a:lnTo>
                  <a:lnTo>
                    <a:pt x="44170" y="129514"/>
                  </a:lnTo>
                  <a:lnTo>
                    <a:pt x="45631" y="109296"/>
                  </a:lnTo>
                  <a:lnTo>
                    <a:pt x="67754" y="62369"/>
                  </a:lnTo>
                  <a:lnTo>
                    <a:pt x="108978" y="39700"/>
                  </a:lnTo>
                  <a:lnTo>
                    <a:pt x="125336" y="38188"/>
                  </a:lnTo>
                  <a:lnTo>
                    <a:pt x="141071" y="39700"/>
                  </a:lnTo>
                  <a:lnTo>
                    <a:pt x="182651" y="62077"/>
                  </a:lnTo>
                  <a:lnTo>
                    <a:pt x="206133" y="109296"/>
                  </a:lnTo>
                  <a:lnTo>
                    <a:pt x="207657" y="129514"/>
                  </a:lnTo>
                  <a:lnTo>
                    <a:pt x="207708" y="130111"/>
                  </a:lnTo>
                  <a:lnTo>
                    <a:pt x="207708" y="5956"/>
                  </a:lnTo>
                  <a:lnTo>
                    <a:pt x="205333" y="5956"/>
                  </a:lnTo>
                  <a:lnTo>
                    <a:pt x="205333" y="41173"/>
                  </a:lnTo>
                  <a:lnTo>
                    <a:pt x="202526" y="38188"/>
                  </a:lnTo>
                  <a:lnTo>
                    <a:pt x="188391" y="23164"/>
                  </a:lnTo>
                  <a:lnTo>
                    <a:pt x="168617" y="10299"/>
                  </a:lnTo>
                  <a:lnTo>
                    <a:pt x="146011" y="2590"/>
                  </a:lnTo>
                  <a:lnTo>
                    <a:pt x="120573" y="12"/>
                  </a:lnTo>
                  <a:lnTo>
                    <a:pt x="96189" y="2159"/>
                  </a:lnTo>
                  <a:lnTo>
                    <a:pt x="53365" y="19304"/>
                  </a:lnTo>
                  <a:lnTo>
                    <a:pt x="19646" y="53149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197" y="158838"/>
                  </a:lnTo>
                  <a:lnTo>
                    <a:pt x="19812" y="207175"/>
                  </a:lnTo>
                  <a:lnTo>
                    <a:pt x="53759" y="241350"/>
                  </a:lnTo>
                  <a:lnTo>
                    <a:pt x="96431" y="258660"/>
                  </a:lnTo>
                  <a:lnTo>
                    <a:pt x="120573" y="260819"/>
                  </a:lnTo>
                  <a:lnTo>
                    <a:pt x="145567" y="258216"/>
                  </a:lnTo>
                  <a:lnTo>
                    <a:pt x="168021" y="250380"/>
                  </a:lnTo>
                  <a:lnTo>
                    <a:pt x="187934" y="237324"/>
                  </a:lnTo>
                  <a:lnTo>
                    <a:pt x="201917" y="222618"/>
                  </a:lnTo>
                  <a:lnTo>
                    <a:pt x="205333" y="219036"/>
                  </a:lnTo>
                  <a:lnTo>
                    <a:pt x="205333" y="253657"/>
                  </a:lnTo>
                  <a:lnTo>
                    <a:pt x="248285" y="253657"/>
                  </a:lnTo>
                  <a:lnTo>
                    <a:pt x="248285" y="219036"/>
                  </a:lnTo>
                  <a:lnTo>
                    <a:pt x="248285" y="41173"/>
                  </a:lnTo>
                  <a:lnTo>
                    <a:pt x="248285" y="5956"/>
                  </a:lnTo>
                  <a:close/>
                </a:path>
                <a:path w="1903095" h="393700">
                  <a:moveTo>
                    <a:pt x="851674" y="107429"/>
                  </a:moveTo>
                  <a:lnTo>
                    <a:pt x="457771" y="107429"/>
                  </a:lnTo>
                  <a:lnTo>
                    <a:pt x="457771" y="145618"/>
                  </a:lnTo>
                  <a:lnTo>
                    <a:pt x="851674" y="145618"/>
                  </a:lnTo>
                  <a:lnTo>
                    <a:pt x="851674" y="107429"/>
                  </a:lnTo>
                  <a:close/>
                </a:path>
                <a:path w="1903095" h="393700">
                  <a:moveTo>
                    <a:pt x="1260513" y="5956"/>
                  </a:moveTo>
                  <a:lnTo>
                    <a:pt x="1061161" y="5956"/>
                  </a:lnTo>
                  <a:lnTo>
                    <a:pt x="1061161" y="45326"/>
                  </a:lnTo>
                  <a:lnTo>
                    <a:pt x="1061161" y="253606"/>
                  </a:lnTo>
                  <a:lnTo>
                    <a:pt x="1104125" y="253606"/>
                  </a:lnTo>
                  <a:lnTo>
                    <a:pt x="1104125" y="45326"/>
                  </a:lnTo>
                  <a:lnTo>
                    <a:pt x="1217536" y="45326"/>
                  </a:lnTo>
                  <a:lnTo>
                    <a:pt x="1217536" y="253606"/>
                  </a:lnTo>
                  <a:lnTo>
                    <a:pt x="1260513" y="253606"/>
                  </a:lnTo>
                  <a:lnTo>
                    <a:pt x="1260513" y="45326"/>
                  </a:lnTo>
                  <a:lnTo>
                    <a:pt x="1260513" y="5956"/>
                  </a:lnTo>
                  <a:close/>
                </a:path>
                <a:path w="1903095" h="393700">
                  <a:moveTo>
                    <a:pt x="1589951" y="131292"/>
                  </a:moveTo>
                  <a:lnTo>
                    <a:pt x="1581823" y="81699"/>
                  </a:lnTo>
                  <a:lnTo>
                    <a:pt x="1557426" y="39090"/>
                  </a:lnTo>
                  <a:lnTo>
                    <a:pt x="1556486" y="38188"/>
                  </a:lnTo>
                  <a:lnTo>
                    <a:pt x="1545780" y="27851"/>
                  </a:lnTo>
                  <a:lnTo>
                    <a:pt x="1545780" y="131292"/>
                  </a:lnTo>
                  <a:lnTo>
                    <a:pt x="1544421" y="149339"/>
                  </a:lnTo>
                  <a:lnTo>
                    <a:pt x="1523707" y="196049"/>
                  </a:lnTo>
                  <a:lnTo>
                    <a:pt x="1482509" y="220954"/>
                  </a:lnTo>
                  <a:lnTo>
                    <a:pt x="1465211" y="222618"/>
                  </a:lnTo>
                  <a:lnTo>
                    <a:pt x="1447584" y="220954"/>
                  </a:lnTo>
                  <a:lnTo>
                    <a:pt x="1405216" y="196049"/>
                  </a:lnTo>
                  <a:lnTo>
                    <a:pt x="1383766" y="149669"/>
                  </a:lnTo>
                  <a:lnTo>
                    <a:pt x="1382306" y="131292"/>
                  </a:lnTo>
                  <a:lnTo>
                    <a:pt x="1382255" y="130708"/>
                  </a:lnTo>
                  <a:lnTo>
                    <a:pt x="1383792" y="110934"/>
                  </a:lnTo>
                  <a:lnTo>
                    <a:pt x="1383817" y="110604"/>
                  </a:lnTo>
                  <a:lnTo>
                    <a:pt x="1388478" y="92798"/>
                  </a:lnTo>
                  <a:lnTo>
                    <a:pt x="1420304" y="52298"/>
                  </a:lnTo>
                  <a:lnTo>
                    <a:pt x="1464614" y="38188"/>
                  </a:lnTo>
                  <a:lnTo>
                    <a:pt x="1480248" y="39763"/>
                  </a:lnTo>
                  <a:lnTo>
                    <a:pt x="1521320" y="63258"/>
                  </a:lnTo>
                  <a:lnTo>
                    <a:pt x="1544167" y="110604"/>
                  </a:lnTo>
                  <a:lnTo>
                    <a:pt x="1545729" y="130708"/>
                  </a:lnTo>
                  <a:lnTo>
                    <a:pt x="1545780" y="131292"/>
                  </a:lnTo>
                  <a:lnTo>
                    <a:pt x="1545780" y="27851"/>
                  </a:lnTo>
                  <a:lnTo>
                    <a:pt x="1539722" y="21983"/>
                  </a:lnTo>
                  <a:lnTo>
                    <a:pt x="1519148" y="9779"/>
                  </a:lnTo>
                  <a:lnTo>
                    <a:pt x="1496009" y="2540"/>
                  </a:lnTo>
                  <a:lnTo>
                    <a:pt x="1496707" y="2540"/>
                  </a:lnTo>
                  <a:lnTo>
                    <a:pt x="1469390" y="0"/>
                  </a:lnTo>
                  <a:lnTo>
                    <a:pt x="1444625" y="2540"/>
                  </a:lnTo>
                  <a:lnTo>
                    <a:pt x="1422234" y="10147"/>
                  </a:lnTo>
                  <a:lnTo>
                    <a:pt x="1402245" y="22821"/>
                  </a:lnTo>
                  <a:lnTo>
                    <a:pt x="1384642" y="40576"/>
                  </a:lnTo>
                  <a:lnTo>
                    <a:pt x="1384642" y="5956"/>
                  </a:lnTo>
                  <a:lnTo>
                    <a:pt x="1341653" y="5956"/>
                  </a:lnTo>
                  <a:lnTo>
                    <a:pt x="1341653" y="393319"/>
                  </a:lnTo>
                  <a:lnTo>
                    <a:pt x="1384642" y="393319"/>
                  </a:lnTo>
                  <a:lnTo>
                    <a:pt x="1384642" y="219036"/>
                  </a:lnTo>
                  <a:lnTo>
                    <a:pt x="1402130" y="237312"/>
                  </a:lnTo>
                  <a:lnTo>
                    <a:pt x="1422387" y="250367"/>
                  </a:lnTo>
                  <a:lnTo>
                    <a:pt x="1445399" y="258203"/>
                  </a:lnTo>
                  <a:lnTo>
                    <a:pt x="1471168" y="260807"/>
                  </a:lnTo>
                  <a:lnTo>
                    <a:pt x="1496949" y="258445"/>
                  </a:lnTo>
                  <a:lnTo>
                    <a:pt x="1540230" y="239509"/>
                  </a:lnTo>
                  <a:lnTo>
                    <a:pt x="1571828" y="202971"/>
                  </a:lnTo>
                  <a:lnTo>
                    <a:pt x="1587944" y="157162"/>
                  </a:lnTo>
                  <a:lnTo>
                    <a:pt x="1589951" y="131292"/>
                  </a:lnTo>
                  <a:close/>
                </a:path>
                <a:path w="1903095" h="393700">
                  <a:moveTo>
                    <a:pt x="1902688" y="130695"/>
                  </a:moveTo>
                  <a:lnTo>
                    <a:pt x="1893354" y="78930"/>
                  </a:lnTo>
                  <a:lnTo>
                    <a:pt x="1866353" y="38176"/>
                  </a:lnTo>
                  <a:lnTo>
                    <a:pt x="1858518" y="31419"/>
                  </a:lnTo>
                  <a:lnTo>
                    <a:pt x="1858518" y="130695"/>
                  </a:lnTo>
                  <a:lnTo>
                    <a:pt x="1856905" y="151028"/>
                  </a:lnTo>
                  <a:lnTo>
                    <a:pt x="1832851" y="198145"/>
                  </a:lnTo>
                  <a:lnTo>
                    <a:pt x="1788642" y="221081"/>
                  </a:lnTo>
                  <a:lnTo>
                    <a:pt x="1771370" y="222605"/>
                  </a:lnTo>
                  <a:lnTo>
                    <a:pt x="1754098" y="221081"/>
                  </a:lnTo>
                  <a:lnTo>
                    <a:pt x="1709902" y="198145"/>
                  </a:lnTo>
                  <a:lnTo>
                    <a:pt x="1685836" y="151028"/>
                  </a:lnTo>
                  <a:lnTo>
                    <a:pt x="1684223" y="130695"/>
                  </a:lnTo>
                  <a:lnTo>
                    <a:pt x="1685810" y="110350"/>
                  </a:lnTo>
                  <a:lnTo>
                    <a:pt x="1709610" y="62941"/>
                  </a:lnTo>
                  <a:lnTo>
                    <a:pt x="1753857" y="39725"/>
                  </a:lnTo>
                  <a:lnTo>
                    <a:pt x="1771370" y="38176"/>
                  </a:lnTo>
                  <a:lnTo>
                    <a:pt x="1788960" y="39725"/>
                  </a:lnTo>
                  <a:lnTo>
                    <a:pt x="1833156" y="62661"/>
                  </a:lnTo>
                  <a:lnTo>
                    <a:pt x="1856930" y="110121"/>
                  </a:lnTo>
                  <a:lnTo>
                    <a:pt x="1858518" y="130695"/>
                  </a:lnTo>
                  <a:lnTo>
                    <a:pt x="1858518" y="31419"/>
                  </a:lnTo>
                  <a:lnTo>
                    <a:pt x="1845513" y="20815"/>
                  </a:lnTo>
                  <a:lnTo>
                    <a:pt x="1823224" y="9245"/>
                  </a:lnTo>
                  <a:lnTo>
                    <a:pt x="1798510" y="2311"/>
                  </a:lnTo>
                  <a:lnTo>
                    <a:pt x="1771370" y="0"/>
                  </a:lnTo>
                  <a:lnTo>
                    <a:pt x="1744230" y="2311"/>
                  </a:lnTo>
                  <a:lnTo>
                    <a:pt x="1697228" y="20815"/>
                  </a:lnTo>
                  <a:lnTo>
                    <a:pt x="1661058" y="56730"/>
                  </a:lnTo>
                  <a:lnTo>
                    <a:pt x="1642414" y="103593"/>
                  </a:lnTo>
                  <a:lnTo>
                    <a:pt x="1640078" y="130695"/>
                  </a:lnTo>
                  <a:lnTo>
                    <a:pt x="1642414" y="157556"/>
                  </a:lnTo>
                  <a:lnTo>
                    <a:pt x="1661058" y="204114"/>
                  </a:lnTo>
                  <a:lnTo>
                    <a:pt x="1697228" y="240004"/>
                  </a:lnTo>
                  <a:lnTo>
                    <a:pt x="1744230" y="258495"/>
                  </a:lnTo>
                  <a:lnTo>
                    <a:pt x="1771370" y="260807"/>
                  </a:lnTo>
                  <a:lnTo>
                    <a:pt x="1798510" y="258495"/>
                  </a:lnTo>
                  <a:lnTo>
                    <a:pt x="1845513" y="240004"/>
                  </a:lnTo>
                  <a:lnTo>
                    <a:pt x="1881695" y="204114"/>
                  </a:lnTo>
                  <a:lnTo>
                    <a:pt x="1900351" y="157556"/>
                  </a:lnTo>
                  <a:lnTo>
                    <a:pt x="1902688" y="1306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141371" y="6889224"/>
              <a:ext cx="190988" cy="247699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4382490" y="6870147"/>
              <a:ext cx="1072515" cy="407034"/>
            </a:xfrm>
            <a:custGeom>
              <a:avLst/>
              <a:gdLst/>
              <a:ahLst/>
              <a:cxnLst/>
              <a:rect l="l" t="t" r="r" b="b"/>
              <a:pathLst>
                <a:path w="1072514" h="407034">
                  <a:moveTo>
                    <a:pt x="236943" y="151587"/>
                  </a:moveTo>
                  <a:lnTo>
                    <a:pt x="236156" y="124282"/>
                  </a:lnTo>
                  <a:lnTo>
                    <a:pt x="234721" y="115785"/>
                  </a:lnTo>
                  <a:lnTo>
                    <a:pt x="232016" y="99669"/>
                  </a:lnTo>
                  <a:lnTo>
                    <a:pt x="213652" y="58496"/>
                  </a:lnTo>
                  <a:lnTo>
                    <a:pt x="192760" y="36563"/>
                  </a:lnTo>
                  <a:lnTo>
                    <a:pt x="192760" y="115785"/>
                  </a:lnTo>
                  <a:lnTo>
                    <a:pt x="47142" y="115785"/>
                  </a:lnTo>
                  <a:lnTo>
                    <a:pt x="63195" y="79248"/>
                  </a:lnTo>
                  <a:lnTo>
                    <a:pt x="94665" y="55880"/>
                  </a:lnTo>
                  <a:lnTo>
                    <a:pt x="119964" y="51320"/>
                  </a:lnTo>
                  <a:lnTo>
                    <a:pt x="133654" y="52463"/>
                  </a:lnTo>
                  <a:lnTo>
                    <a:pt x="133350" y="52463"/>
                  </a:lnTo>
                  <a:lnTo>
                    <a:pt x="145542" y="55727"/>
                  </a:lnTo>
                  <a:lnTo>
                    <a:pt x="176491" y="78460"/>
                  </a:lnTo>
                  <a:lnTo>
                    <a:pt x="192760" y="115785"/>
                  </a:lnTo>
                  <a:lnTo>
                    <a:pt x="192760" y="36563"/>
                  </a:lnTo>
                  <a:lnTo>
                    <a:pt x="174409" y="24472"/>
                  </a:lnTo>
                  <a:lnTo>
                    <a:pt x="149085" y="15976"/>
                  </a:lnTo>
                  <a:lnTo>
                    <a:pt x="119964" y="13131"/>
                  </a:lnTo>
                  <a:lnTo>
                    <a:pt x="93903" y="15468"/>
                  </a:lnTo>
                  <a:lnTo>
                    <a:pt x="50177" y="34124"/>
                  </a:lnTo>
                  <a:lnTo>
                    <a:pt x="18288" y="70307"/>
                  </a:lnTo>
                  <a:lnTo>
                    <a:pt x="2032" y="117297"/>
                  </a:lnTo>
                  <a:lnTo>
                    <a:pt x="0" y="144424"/>
                  </a:lnTo>
                  <a:lnTo>
                    <a:pt x="2247" y="174663"/>
                  </a:lnTo>
                  <a:lnTo>
                    <a:pt x="20294" y="223151"/>
                  </a:lnTo>
                  <a:lnTo>
                    <a:pt x="55029" y="255651"/>
                  </a:lnTo>
                  <a:lnTo>
                    <a:pt x="98158" y="271907"/>
                  </a:lnTo>
                  <a:lnTo>
                    <a:pt x="122351" y="273939"/>
                  </a:lnTo>
                  <a:lnTo>
                    <a:pt x="145630" y="272046"/>
                  </a:lnTo>
                  <a:lnTo>
                    <a:pt x="186804" y="256832"/>
                  </a:lnTo>
                  <a:lnTo>
                    <a:pt x="221272" y="225463"/>
                  </a:lnTo>
                  <a:lnTo>
                    <a:pt x="235140" y="203517"/>
                  </a:lnTo>
                  <a:lnTo>
                    <a:pt x="199326" y="183819"/>
                  </a:lnTo>
                  <a:lnTo>
                    <a:pt x="194373" y="193332"/>
                  </a:lnTo>
                  <a:lnTo>
                    <a:pt x="188442" y="202184"/>
                  </a:lnTo>
                  <a:lnTo>
                    <a:pt x="150253" y="231267"/>
                  </a:lnTo>
                  <a:lnTo>
                    <a:pt x="122948" y="235750"/>
                  </a:lnTo>
                  <a:lnTo>
                    <a:pt x="107162" y="234289"/>
                  </a:lnTo>
                  <a:lnTo>
                    <a:pt x="67424" y="212471"/>
                  </a:lnTo>
                  <a:lnTo>
                    <a:pt x="45834" y="169494"/>
                  </a:lnTo>
                  <a:lnTo>
                    <a:pt x="44157" y="151587"/>
                  </a:lnTo>
                  <a:lnTo>
                    <a:pt x="236943" y="151587"/>
                  </a:lnTo>
                  <a:close/>
                </a:path>
                <a:path w="1072514" h="407034">
                  <a:moveTo>
                    <a:pt x="550862" y="144424"/>
                  </a:moveTo>
                  <a:lnTo>
                    <a:pt x="542734" y="94830"/>
                  </a:lnTo>
                  <a:lnTo>
                    <a:pt x="518350" y="52222"/>
                  </a:lnTo>
                  <a:lnTo>
                    <a:pt x="517410" y="51320"/>
                  </a:lnTo>
                  <a:lnTo>
                    <a:pt x="506704" y="40982"/>
                  </a:lnTo>
                  <a:lnTo>
                    <a:pt x="506704" y="144424"/>
                  </a:lnTo>
                  <a:lnTo>
                    <a:pt x="505345" y="162471"/>
                  </a:lnTo>
                  <a:lnTo>
                    <a:pt x="484619" y="209181"/>
                  </a:lnTo>
                  <a:lnTo>
                    <a:pt x="443433" y="234086"/>
                  </a:lnTo>
                  <a:lnTo>
                    <a:pt x="426135" y="235750"/>
                  </a:lnTo>
                  <a:lnTo>
                    <a:pt x="408495" y="234086"/>
                  </a:lnTo>
                  <a:lnTo>
                    <a:pt x="366141" y="209181"/>
                  </a:lnTo>
                  <a:lnTo>
                    <a:pt x="348983" y="179717"/>
                  </a:lnTo>
                  <a:lnTo>
                    <a:pt x="348907" y="179578"/>
                  </a:lnTo>
                  <a:lnTo>
                    <a:pt x="344678" y="162801"/>
                  </a:lnTo>
                  <a:lnTo>
                    <a:pt x="344601" y="162471"/>
                  </a:lnTo>
                  <a:lnTo>
                    <a:pt x="343204" y="144424"/>
                  </a:lnTo>
                  <a:lnTo>
                    <a:pt x="343154" y="143840"/>
                  </a:lnTo>
                  <a:lnTo>
                    <a:pt x="344703" y="124066"/>
                  </a:lnTo>
                  <a:lnTo>
                    <a:pt x="344728" y="123736"/>
                  </a:lnTo>
                  <a:lnTo>
                    <a:pt x="349389" y="105930"/>
                  </a:lnTo>
                  <a:lnTo>
                    <a:pt x="381215" y="65430"/>
                  </a:lnTo>
                  <a:lnTo>
                    <a:pt x="425538" y="51320"/>
                  </a:lnTo>
                  <a:lnTo>
                    <a:pt x="441159" y="52895"/>
                  </a:lnTo>
                  <a:lnTo>
                    <a:pt x="482219" y="76390"/>
                  </a:lnTo>
                  <a:lnTo>
                    <a:pt x="505091" y="123736"/>
                  </a:lnTo>
                  <a:lnTo>
                    <a:pt x="505180" y="124066"/>
                  </a:lnTo>
                  <a:lnTo>
                    <a:pt x="506666" y="143840"/>
                  </a:lnTo>
                  <a:lnTo>
                    <a:pt x="506704" y="144424"/>
                  </a:lnTo>
                  <a:lnTo>
                    <a:pt x="506704" y="40982"/>
                  </a:lnTo>
                  <a:lnTo>
                    <a:pt x="500634" y="35115"/>
                  </a:lnTo>
                  <a:lnTo>
                    <a:pt x="480060" y="22910"/>
                  </a:lnTo>
                  <a:lnTo>
                    <a:pt x="456920" y="15671"/>
                  </a:lnTo>
                  <a:lnTo>
                    <a:pt x="457619" y="15671"/>
                  </a:lnTo>
                  <a:lnTo>
                    <a:pt x="430301" y="13131"/>
                  </a:lnTo>
                  <a:lnTo>
                    <a:pt x="405536" y="15671"/>
                  </a:lnTo>
                  <a:lnTo>
                    <a:pt x="383159" y="23279"/>
                  </a:lnTo>
                  <a:lnTo>
                    <a:pt x="363169" y="35953"/>
                  </a:lnTo>
                  <a:lnTo>
                    <a:pt x="345554" y="53708"/>
                  </a:lnTo>
                  <a:lnTo>
                    <a:pt x="345554" y="19088"/>
                  </a:lnTo>
                  <a:lnTo>
                    <a:pt x="302590" y="19088"/>
                  </a:lnTo>
                  <a:lnTo>
                    <a:pt x="302590" y="406450"/>
                  </a:lnTo>
                  <a:lnTo>
                    <a:pt x="345554" y="406450"/>
                  </a:lnTo>
                  <a:lnTo>
                    <a:pt x="345554" y="232168"/>
                  </a:lnTo>
                  <a:lnTo>
                    <a:pt x="363054" y="250444"/>
                  </a:lnTo>
                  <a:lnTo>
                    <a:pt x="383298" y="263499"/>
                  </a:lnTo>
                  <a:lnTo>
                    <a:pt x="406323" y="271335"/>
                  </a:lnTo>
                  <a:lnTo>
                    <a:pt x="432104" y="273939"/>
                  </a:lnTo>
                  <a:lnTo>
                    <a:pt x="457873" y="271576"/>
                  </a:lnTo>
                  <a:lnTo>
                    <a:pt x="501142" y="252641"/>
                  </a:lnTo>
                  <a:lnTo>
                    <a:pt x="532739" y="216103"/>
                  </a:lnTo>
                  <a:lnTo>
                    <a:pt x="548843" y="170294"/>
                  </a:lnTo>
                  <a:lnTo>
                    <a:pt x="550862" y="144424"/>
                  </a:lnTo>
                  <a:close/>
                </a:path>
                <a:path w="1072514" h="407034">
                  <a:moveTo>
                    <a:pt x="828992" y="0"/>
                  </a:moveTo>
                  <a:lnTo>
                    <a:pt x="659485" y="182626"/>
                  </a:lnTo>
                  <a:lnTo>
                    <a:pt x="659485" y="19088"/>
                  </a:lnTo>
                  <a:lnTo>
                    <a:pt x="616508" y="19088"/>
                  </a:lnTo>
                  <a:lnTo>
                    <a:pt x="616508" y="284086"/>
                  </a:lnTo>
                  <a:lnTo>
                    <a:pt x="786003" y="101460"/>
                  </a:lnTo>
                  <a:lnTo>
                    <a:pt x="786003" y="266788"/>
                  </a:lnTo>
                  <a:lnTo>
                    <a:pt x="828992" y="266788"/>
                  </a:lnTo>
                  <a:lnTo>
                    <a:pt x="828992" y="0"/>
                  </a:lnTo>
                  <a:close/>
                </a:path>
                <a:path w="1072514" h="407034">
                  <a:moveTo>
                    <a:pt x="1072489" y="19126"/>
                  </a:moveTo>
                  <a:lnTo>
                    <a:pt x="874331" y="19126"/>
                  </a:lnTo>
                  <a:lnTo>
                    <a:pt x="874331" y="58496"/>
                  </a:lnTo>
                  <a:lnTo>
                    <a:pt x="951928" y="58496"/>
                  </a:lnTo>
                  <a:lnTo>
                    <a:pt x="951928" y="266776"/>
                  </a:lnTo>
                  <a:lnTo>
                    <a:pt x="994905" y="266776"/>
                  </a:lnTo>
                  <a:lnTo>
                    <a:pt x="994905" y="58496"/>
                  </a:lnTo>
                  <a:lnTo>
                    <a:pt x="1072489" y="58496"/>
                  </a:lnTo>
                  <a:lnTo>
                    <a:pt x="1072489" y="191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500335" y="6889224"/>
              <a:ext cx="181449" cy="247699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5712820" y="7078443"/>
              <a:ext cx="88900" cy="149225"/>
            </a:xfrm>
            <a:custGeom>
              <a:avLst/>
              <a:gdLst/>
              <a:ahLst/>
              <a:cxnLst/>
              <a:rect l="l" t="t" r="r" b="b"/>
              <a:pathLst>
                <a:path w="88900" h="149225">
                  <a:moveTo>
                    <a:pt x="48940" y="0"/>
                  </a:moveTo>
                  <a:lnTo>
                    <a:pt x="0" y="137859"/>
                  </a:lnTo>
                  <a:lnTo>
                    <a:pt x="28051" y="149210"/>
                  </a:lnTo>
                  <a:lnTo>
                    <a:pt x="88342" y="14313"/>
                  </a:lnTo>
                  <a:lnTo>
                    <a:pt x="489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041658" y="6889224"/>
              <a:ext cx="190999" cy="247699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6298298" y="6870147"/>
              <a:ext cx="2023110" cy="407034"/>
            </a:xfrm>
            <a:custGeom>
              <a:avLst/>
              <a:gdLst/>
              <a:ahLst/>
              <a:cxnLst/>
              <a:rect l="l" t="t" r="r" b="b"/>
              <a:pathLst>
                <a:path w="2023109" h="407034">
                  <a:moveTo>
                    <a:pt x="181432" y="190385"/>
                  </a:moveTo>
                  <a:lnTo>
                    <a:pt x="180238" y="174828"/>
                  </a:lnTo>
                  <a:lnTo>
                    <a:pt x="176657" y="160997"/>
                  </a:lnTo>
                  <a:lnTo>
                    <a:pt x="172313" y="152184"/>
                  </a:lnTo>
                  <a:lnTo>
                    <a:pt x="170688" y="148869"/>
                  </a:lnTo>
                  <a:lnTo>
                    <a:pt x="162331" y="138468"/>
                  </a:lnTo>
                  <a:lnTo>
                    <a:pt x="148678" y="127762"/>
                  </a:lnTo>
                  <a:lnTo>
                    <a:pt x="137261" y="122656"/>
                  </a:lnTo>
                  <a:lnTo>
                    <a:pt x="137261" y="190385"/>
                  </a:lnTo>
                  <a:lnTo>
                    <a:pt x="136258" y="200202"/>
                  </a:lnTo>
                  <a:lnTo>
                    <a:pt x="105930" y="226949"/>
                  </a:lnTo>
                  <a:lnTo>
                    <a:pt x="82956" y="228587"/>
                  </a:lnTo>
                  <a:lnTo>
                    <a:pt x="42964" y="228587"/>
                  </a:lnTo>
                  <a:lnTo>
                    <a:pt x="42964" y="152184"/>
                  </a:lnTo>
                  <a:lnTo>
                    <a:pt x="83553" y="152184"/>
                  </a:lnTo>
                  <a:lnTo>
                    <a:pt x="121754" y="159359"/>
                  </a:lnTo>
                  <a:lnTo>
                    <a:pt x="137261" y="190385"/>
                  </a:lnTo>
                  <a:lnTo>
                    <a:pt x="137261" y="122656"/>
                  </a:lnTo>
                  <a:lnTo>
                    <a:pt x="131597" y="120116"/>
                  </a:lnTo>
                  <a:lnTo>
                    <a:pt x="111086" y="115531"/>
                  </a:lnTo>
                  <a:lnTo>
                    <a:pt x="87134" y="114007"/>
                  </a:lnTo>
                  <a:lnTo>
                    <a:pt x="42964" y="114007"/>
                  </a:lnTo>
                  <a:lnTo>
                    <a:pt x="42964" y="19088"/>
                  </a:lnTo>
                  <a:lnTo>
                    <a:pt x="0" y="19088"/>
                  </a:lnTo>
                  <a:lnTo>
                    <a:pt x="0" y="266788"/>
                  </a:lnTo>
                  <a:lnTo>
                    <a:pt x="86537" y="266788"/>
                  </a:lnTo>
                  <a:lnTo>
                    <a:pt x="110109" y="265493"/>
                  </a:lnTo>
                  <a:lnTo>
                    <a:pt x="159346" y="245897"/>
                  </a:lnTo>
                  <a:lnTo>
                    <a:pt x="172199" y="228587"/>
                  </a:lnTo>
                  <a:lnTo>
                    <a:pt x="175920" y="221576"/>
                  </a:lnTo>
                  <a:lnTo>
                    <a:pt x="180060" y="206844"/>
                  </a:lnTo>
                  <a:lnTo>
                    <a:pt x="181432" y="190385"/>
                  </a:lnTo>
                  <a:close/>
                </a:path>
                <a:path w="2023109" h="407034">
                  <a:moveTo>
                    <a:pt x="254254" y="19088"/>
                  </a:moveTo>
                  <a:lnTo>
                    <a:pt x="211277" y="19088"/>
                  </a:lnTo>
                  <a:lnTo>
                    <a:pt x="211277" y="266788"/>
                  </a:lnTo>
                  <a:lnTo>
                    <a:pt x="254254" y="266788"/>
                  </a:lnTo>
                  <a:lnTo>
                    <a:pt x="254254" y="19088"/>
                  </a:lnTo>
                  <a:close/>
                </a:path>
                <a:path w="2023109" h="407034">
                  <a:moveTo>
                    <a:pt x="564603" y="227406"/>
                  </a:moveTo>
                  <a:lnTo>
                    <a:pt x="527596" y="227406"/>
                  </a:lnTo>
                  <a:lnTo>
                    <a:pt x="527596" y="58496"/>
                  </a:lnTo>
                  <a:lnTo>
                    <a:pt x="527596" y="19088"/>
                  </a:lnTo>
                  <a:lnTo>
                    <a:pt x="484619" y="19088"/>
                  </a:lnTo>
                  <a:lnTo>
                    <a:pt x="484619" y="58496"/>
                  </a:lnTo>
                  <a:lnTo>
                    <a:pt x="484619" y="227406"/>
                  </a:lnTo>
                  <a:lnTo>
                    <a:pt x="366458" y="227406"/>
                  </a:lnTo>
                  <a:lnTo>
                    <a:pt x="379501" y="212813"/>
                  </a:lnTo>
                  <a:lnTo>
                    <a:pt x="388823" y="195313"/>
                  </a:lnTo>
                  <a:lnTo>
                    <a:pt x="394423" y="174904"/>
                  </a:lnTo>
                  <a:lnTo>
                    <a:pt x="396290" y="151587"/>
                  </a:lnTo>
                  <a:lnTo>
                    <a:pt x="396290" y="58496"/>
                  </a:lnTo>
                  <a:lnTo>
                    <a:pt x="484619" y="58496"/>
                  </a:lnTo>
                  <a:lnTo>
                    <a:pt x="484619" y="19088"/>
                  </a:lnTo>
                  <a:lnTo>
                    <a:pt x="353326" y="19088"/>
                  </a:lnTo>
                  <a:lnTo>
                    <a:pt x="353326" y="129501"/>
                  </a:lnTo>
                  <a:lnTo>
                    <a:pt x="352691" y="150406"/>
                  </a:lnTo>
                  <a:lnTo>
                    <a:pt x="343179" y="195173"/>
                  </a:lnTo>
                  <a:lnTo>
                    <a:pt x="311721" y="225158"/>
                  </a:lnTo>
                  <a:lnTo>
                    <a:pt x="297218" y="227406"/>
                  </a:lnTo>
                  <a:lnTo>
                    <a:pt x="297218" y="332435"/>
                  </a:lnTo>
                  <a:lnTo>
                    <a:pt x="336613" y="332435"/>
                  </a:lnTo>
                  <a:lnTo>
                    <a:pt x="336613" y="266788"/>
                  </a:lnTo>
                  <a:lnTo>
                    <a:pt x="525221" y="266788"/>
                  </a:lnTo>
                  <a:lnTo>
                    <a:pt x="525221" y="332435"/>
                  </a:lnTo>
                  <a:lnTo>
                    <a:pt x="564603" y="332435"/>
                  </a:lnTo>
                  <a:lnTo>
                    <a:pt x="564603" y="266788"/>
                  </a:lnTo>
                  <a:lnTo>
                    <a:pt x="564603" y="227406"/>
                  </a:lnTo>
                  <a:close/>
                </a:path>
                <a:path w="2023109" h="407034">
                  <a:moveTo>
                    <a:pt x="831380" y="151587"/>
                  </a:moveTo>
                  <a:lnTo>
                    <a:pt x="830605" y="124282"/>
                  </a:lnTo>
                  <a:lnTo>
                    <a:pt x="829170" y="115785"/>
                  </a:lnTo>
                  <a:lnTo>
                    <a:pt x="826465" y="99669"/>
                  </a:lnTo>
                  <a:lnTo>
                    <a:pt x="808101" y="58496"/>
                  </a:lnTo>
                  <a:lnTo>
                    <a:pt x="787222" y="36576"/>
                  </a:lnTo>
                  <a:lnTo>
                    <a:pt x="787222" y="115785"/>
                  </a:lnTo>
                  <a:lnTo>
                    <a:pt x="641591" y="115785"/>
                  </a:lnTo>
                  <a:lnTo>
                    <a:pt x="657644" y="79248"/>
                  </a:lnTo>
                  <a:lnTo>
                    <a:pt x="689114" y="55880"/>
                  </a:lnTo>
                  <a:lnTo>
                    <a:pt x="714400" y="51320"/>
                  </a:lnTo>
                  <a:lnTo>
                    <a:pt x="728091" y="52463"/>
                  </a:lnTo>
                  <a:lnTo>
                    <a:pt x="727798" y="52463"/>
                  </a:lnTo>
                  <a:lnTo>
                    <a:pt x="739990" y="55727"/>
                  </a:lnTo>
                  <a:lnTo>
                    <a:pt x="770928" y="78460"/>
                  </a:lnTo>
                  <a:lnTo>
                    <a:pt x="787222" y="115785"/>
                  </a:lnTo>
                  <a:lnTo>
                    <a:pt x="787222" y="36576"/>
                  </a:lnTo>
                  <a:lnTo>
                    <a:pt x="768858" y="24472"/>
                  </a:lnTo>
                  <a:lnTo>
                    <a:pt x="743534" y="15976"/>
                  </a:lnTo>
                  <a:lnTo>
                    <a:pt x="714400" y="13131"/>
                  </a:lnTo>
                  <a:lnTo>
                    <a:pt x="688352" y="15468"/>
                  </a:lnTo>
                  <a:lnTo>
                    <a:pt x="644639" y="34124"/>
                  </a:lnTo>
                  <a:lnTo>
                    <a:pt x="612736" y="70307"/>
                  </a:lnTo>
                  <a:lnTo>
                    <a:pt x="596468" y="117297"/>
                  </a:lnTo>
                  <a:lnTo>
                    <a:pt x="594436" y="144424"/>
                  </a:lnTo>
                  <a:lnTo>
                    <a:pt x="596696" y="174663"/>
                  </a:lnTo>
                  <a:lnTo>
                    <a:pt x="614743" y="223151"/>
                  </a:lnTo>
                  <a:lnTo>
                    <a:pt x="649478" y="255651"/>
                  </a:lnTo>
                  <a:lnTo>
                    <a:pt x="692607" y="271907"/>
                  </a:lnTo>
                  <a:lnTo>
                    <a:pt x="716800" y="273939"/>
                  </a:lnTo>
                  <a:lnTo>
                    <a:pt x="740079" y="272046"/>
                  </a:lnTo>
                  <a:lnTo>
                    <a:pt x="761555" y="266344"/>
                  </a:lnTo>
                  <a:lnTo>
                    <a:pt x="781253" y="256832"/>
                  </a:lnTo>
                  <a:lnTo>
                    <a:pt x="799160" y="243522"/>
                  </a:lnTo>
                  <a:lnTo>
                    <a:pt x="806983" y="235750"/>
                  </a:lnTo>
                  <a:lnTo>
                    <a:pt x="807770" y="234975"/>
                  </a:lnTo>
                  <a:lnTo>
                    <a:pt x="815721" y="225463"/>
                  </a:lnTo>
                  <a:lnTo>
                    <a:pt x="822985" y="214972"/>
                  </a:lnTo>
                  <a:lnTo>
                    <a:pt x="829589" y="203517"/>
                  </a:lnTo>
                  <a:lnTo>
                    <a:pt x="793788" y="183819"/>
                  </a:lnTo>
                  <a:lnTo>
                    <a:pt x="788822" y="193332"/>
                  </a:lnTo>
                  <a:lnTo>
                    <a:pt x="782891" y="202184"/>
                  </a:lnTo>
                  <a:lnTo>
                    <a:pt x="744689" y="231267"/>
                  </a:lnTo>
                  <a:lnTo>
                    <a:pt x="717384" y="235750"/>
                  </a:lnTo>
                  <a:lnTo>
                    <a:pt x="701611" y="234289"/>
                  </a:lnTo>
                  <a:lnTo>
                    <a:pt x="661885" y="212471"/>
                  </a:lnTo>
                  <a:lnTo>
                    <a:pt x="640283" y="169494"/>
                  </a:lnTo>
                  <a:lnTo>
                    <a:pt x="638606" y="151587"/>
                  </a:lnTo>
                  <a:lnTo>
                    <a:pt x="831380" y="151587"/>
                  </a:lnTo>
                  <a:close/>
                </a:path>
                <a:path w="2023109" h="407034">
                  <a:moveTo>
                    <a:pt x="1145324" y="144424"/>
                  </a:moveTo>
                  <a:lnTo>
                    <a:pt x="1137183" y="94830"/>
                  </a:lnTo>
                  <a:lnTo>
                    <a:pt x="1112799" y="52222"/>
                  </a:lnTo>
                  <a:lnTo>
                    <a:pt x="1101153" y="40970"/>
                  </a:lnTo>
                  <a:lnTo>
                    <a:pt x="1101153" y="144424"/>
                  </a:lnTo>
                  <a:lnTo>
                    <a:pt x="1099794" y="162471"/>
                  </a:lnTo>
                  <a:lnTo>
                    <a:pt x="1079068" y="209181"/>
                  </a:lnTo>
                  <a:lnTo>
                    <a:pt x="1037882" y="234086"/>
                  </a:lnTo>
                  <a:lnTo>
                    <a:pt x="1020584" y="235750"/>
                  </a:lnTo>
                  <a:lnTo>
                    <a:pt x="1002957" y="234086"/>
                  </a:lnTo>
                  <a:lnTo>
                    <a:pt x="960589" y="209181"/>
                  </a:lnTo>
                  <a:lnTo>
                    <a:pt x="939139" y="162801"/>
                  </a:lnTo>
                  <a:lnTo>
                    <a:pt x="937666" y="144424"/>
                  </a:lnTo>
                  <a:lnTo>
                    <a:pt x="937615" y="143840"/>
                  </a:lnTo>
                  <a:lnTo>
                    <a:pt x="939165" y="124066"/>
                  </a:lnTo>
                  <a:lnTo>
                    <a:pt x="939190" y="123736"/>
                  </a:lnTo>
                  <a:lnTo>
                    <a:pt x="943851" y="105930"/>
                  </a:lnTo>
                  <a:lnTo>
                    <a:pt x="975664" y="65430"/>
                  </a:lnTo>
                  <a:lnTo>
                    <a:pt x="1019987" y="51320"/>
                  </a:lnTo>
                  <a:lnTo>
                    <a:pt x="1035621" y="52895"/>
                  </a:lnTo>
                  <a:lnTo>
                    <a:pt x="1076680" y="76390"/>
                  </a:lnTo>
                  <a:lnTo>
                    <a:pt x="1099540" y="123736"/>
                  </a:lnTo>
                  <a:lnTo>
                    <a:pt x="1099629" y="124066"/>
                  </a:lnTo>
                  <a:lnTo>
                    <a:pt x="1101115" y="143840"/>
                  </a:lnTo>
                  <a:lnTo>
                    <a:pt x="1101153" y="144424"/>
                  </a:lnTo>
                  <a:lnTo>
                    <a:pt x="1101153" y="40970"/>
                  </a:lnTo>
                  <a:lnTo>
                    <a:pt x="1095095" y="35115"/>
                  </a:lnTo>
                  <a:lnTo>
                    <a:pt x="1074521" y="22910"/>
                  </a:lnTo>
                  <a:lnTo>
                    <a:pt x="1051369" y="15671"/>
                  </a:lnTo>
                  <a:lnTo>
                    <a:pt x="1052080" y="15671"/>
                  </a:lnTo>
                  <a:lnTo>
                    <a:pt x="1024763" y="13131"/>
                  </a:lnTo>
                  <a:lnTo>
                    <a:pt x="999998" y="15671"/>
                  </a:lnTo>
                  <a:lnTo>
                    <a:pt x="977607" y="23279"/>
                  </a:lnTo>
                  <a:lnTo>
                    <a:pt x="957618" y="35953"/>
                  </a:lnTo>
                  <a:lnTo>
                    <a:pt x="940003" y="53708"/>
                  </a:lnTo>
                  <a:lnTo>
                    <a:pt x="940003" y="19088"/>
                  </a:lnTo>
                  <a:lnTo>
                    <a:pt x="897039" y="19088"/>
                  </a:lnTo>
                  <a:lnTo>
                    <a:pt x="897039" y="406450"/>
                  </a:lnTo>
                  <a:lnTo>
                    <a:pt x="940003" y="406450"/>
                  </a:lnTo>
                  <a:lnTo>
                    <a:pt x="940003" y="232168"/>
                  </a:lnTo>
                  <a:lnTo>
                    <a:pt x="957503" y="250444"/>
                  </a:lnTo>
                  <a:lnTo>
                    <a:pt x="977760" y="263499"/>
                  </a:lnTo>
                  <a:lnTo>
                    <a:pt x="1000772" y="271335"/>
                  </a:lnTo>
                  <a:lnTo>
                    <a:pt x="1026553" y="273939"/>
                  </a:lnTo>
                  <a:lnTo>
                    <a:pt x="1052322" y="271576"/>
                  </a:lnTo>
                  <a:lnTo>
                    <a:pt x="1095590" y="252641"/>
                  </a:lnTo>
                  <a:lnTo>
                    <a:pt x="1127188" y="216103"/>
                  </a:lnTo>
                  <a:lnTo>
                    <a:pt x="1143304" y="170294"/>
                  </a:lnTo>
                  <a:lnTo>
                    <a:pt x="1145324" y="144424"/>
                  </a:lnTo>
                  <a:close/>
                </a:path>
                <a:path w="2023109" h="407034">
                  <a:moveTo>
                    <a:pt x="1523720" y="266788"/>
                  </a:moveTo>
                  <a:lnTo>
                    <a:pt x="1405521" y="133692"/>
                  </a:lnTo>
                  <a:lnTo>
                    <a:pt x="1512951" y="19088"/>
                  </a:lnTo>
                  <a:lnTo>
                    <a:pt x="1462836" y="19088"/>
                  </a:lnTo>
                  <a:lnTo>
                    <a:pt x="1369720" y="120561"/>
                  </a:lnTo>
                  <a:lnTo>
                    <a:pt x="1369720" y="19088"/>
                  </a:lnTo>
                  <a:lnTo>
                    <a:pt x="1326756" y="19088"/>
                  </a:lnTo>
                  <a:lnTo>
                    <a:pt x="1326756" y="120561"/>
                  </a:lnTo>
                  <a:lnTo>
                    <a:pt x="1233639" y="19088"/>
                  </a:lnTo>
                  <a:lnTo>
                    <a:pt x="1183513" y="19088"/>
                  </a:lnTo>
                  <a:lnTo>
                    <a:pt x="1290942" y="133692"/>
                  </a:lnTo>
                  <a:lnTo>
                    <a:pt x="1172768" y="266788"/>
                  </a:lnTo>
                  <a:lnTo>
                    <a:pt x="1226477" y="266788"/>
                  </a:lnTo>
                  <a:lnTo>
                    <a:pt x="1318399" y="162344"/>
                  </a:lnTo>
                  <a:lnTo>
                    <a:pt x="1326756" y="170688"/>
                  </a:lnTo>
                  <a:lnTo>
                    <a:pt x="1326756" y="266788"/>
                  </a:lnTo>
                  <a:lnTo>
                    <a:pt x="1369720" y="266788"/>
                  </a:lnTo>
                  <a:lnTo>
                    <a:pt x="1369720" y="170688"/>
                  </a:lnTo>
                  <a:lnTo>
                    <a:pt x="1378077" y="162344"/>
                  </a:lnTo>
                  <a:lnTo>
                    <a:pt x="1469986" y="266788"/>
                  </a:lnTo>
                  <a:lnTo>
                    <a:pt x="1523720" y="266788"/>
                  </a:lnTo>
                  <a:close/>
                </a:path>
                <a:path w="2023109" h="407034">
                  <a:moveTo>
                    <a:pt x="1779143" y="0"/>
                  </a:moveTo>
                  <a:lnTo>
                    <a:pt x="1609648" y="182626"/>
                  </a:lnTo>
                  <a:lnTo>
                    <a:pt x="1609648" y="19088"/>
                  </a:lnTo>
                  <a:lnTo>
                    <a:pt x="1566684" y="19088"/>
                  </a:lnTo>
                  <a:lnTo>
                    <a:pt x="1566684" y="284086"/>
                  </a:lnTo>
                  <a:lnTo>
                    <a:pt x="1736178" y="101460"/>
                  </a:lnTo>
                  <a:lnTo>
                    <a:pt x="1736178" y="266788"/>
                  </a:lnTo>
                  <a:lnTo>
                    <a:pt x="1779143" y="266788"/>
                  </a:lnTo>
                  <a:lnTo>
                    <a:pt x="1779143" y="0"/>
                  </a:lnTo>
                  <a:close/>
                </a:path>
                <a:path w="2023109" h="407034">
                  <a:moveTo>
                    <a:pt x="2022652" y="19126"/>
                  </a:moveTo>
                  <a:lnTo>
                    <a:pt x="1824507" y="19126"/>
                  </a:lnTo>
                  <a:lnTo>
                    <a:pt x="1824507" y="58496"/>
                  </a:lnTo>
                  <a:lnTo>
                    <a:pt x="1902091" y="58496"/>
                  </a:lnTo>
                  <a:lnTo>
                    <a:pt x="1902091" y="266776"/>
                  </a:lnTo>
                  <a:lnTo>
                    <a:pt x="1945068" y="266776"/>
                  </a:lnTo>
                  <a:lnTo>
                    <a:pt x="1945068" y="58496"/>
                  </a:lnTo>
                  <a:lnTo>
                    <a:pt x="2022652" y="58496"/>
                  </a:lnTo>
                  <a:lnTo>
                    <a:pt x="2022652" y="191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469553" y="6889224"/>
              <a:ext cx="223218" cy="248892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8773935" y="6719144"/>
              <a:ext cx="4170679" cy="557530"/>
            </a:xfrm>
            <a:custGeom>
              <a:avLst/>
              <a:gdLst/>
              <a:ahLst/>
              <a:cxnLst/>
              <a:rect l="l" t="t" r="r" b="b"/>
              <a:pathLst>
                <a:path w="4170679" h="557529">
                  <a:moveTo>
                    <a:pt x="212471" y="151003"/>
                  </a:moveTo>
                  <a:lnTo>
                    <a:pt x="42976" y="333629"/>
                  </a:lnTo>
                  <a:lnTo>
                    <a:pt x="42976" y="170091"/>
                  </a:lnTo>
                  <a:lnTo>
                    <a:pt x="0" y="170091"/>
                  </a:lnTo>
                  <a:lnTo>
                    <a:pt x="0" y="435089"/>
                  </a:lnTo>
                  <a:lnTo>
                    <a:pt x="169494" y="252463"/>
                  </a:lnTo>
                  <a:lnTo>
                    <a:pt x="169494" y="417791"/>
                  </a:lnTo>
                  <a:lnTo>
                    <a:pt x="212471" y="417791"/>
                  </a:lnTo>
                  <a:lnTo>
                    <a:pt x="212471" y="151003"/>
                  </a:lnTo>
                  <a:close/>
                </a:path>
                <a:path w="4170679" h="557529">
                  <a:moveTo>
                    <a:pt x="628459" y="347941"/>
                  </a:moveTo>
                  <a:lnTo>
                    <a:pt x="611378" y="364921"/>
                  </a:lnTo>
                  <a:lnTo>
                    <a:pt x="592353" y="377050"/>
                  </a:lnTo>
                  <a:lnTo>
                    <a:pt x="571385" y="384314"/>
                  </a:lnTo>
                  <a:lnTo>
                    <a:pt x="548487" y="386740"/>
                  </a:lnTo>
                  <a:lnTo>
                    <a:pt x="531215" y="385216"/>
                  </a:lnTo>
                  <a:lnTo>
                    <a:pt x="487006" y="362292"/>
                  </a:lnTo>
                  <a:lnTo>
                    <a:pt x="462953" y="315163"/>
                  </a:lnTo>
                  <a:lnTo>
                    <a:pt x="461352" y="294830"/>
                  </a:lnTo>
                  <a:lnTo>
                    <a:pt x="462953" y="274485"/>
                  </a:lnTo>
                  <a:lnTo>
                    <a:pt x="487006" y="227076"/>
                  </a:lnTo>
                  <a:lnTo>
                    <a:pt x="531558" y="203860"/>
                  </a:lnTo>
                  <a:lnTo>
                    <a:pt x="549097" y="202311"/>
                  </a:lnTo>
                  <a:lnTo>
                    <a:pt x="572071" y="204635"/>
                  </a:lnTo>
                  <a:lnTo>
                    <a:pt x="592658" y="211582"/>
                  </a:lnTo>
                  <a:lnTo>
                    <a:pt x="610857" y="223139"/>
                  </a:lnTo>
                  <a:lnTo>
                    <a:pt x="626668" y="239331"/>
                  </a:lnTo>
                  <a:lnTo>
                    <a:pt x="626668" y="187998"/>
                  </a:lnTo>
                  <a:lnTo>
                    <a:pt x="609104" y="177558"/>
                  </a:lnTo>
                  <a:lnTo>
                    <a:pt x="590423" y="170103"/>
                  </a:lnTo>
                  <a:lnTo>
                    <a:pt x="570611" y="165633"/>
                  </a:lnTo>
                  <a:lnTo>
                    <a:pt x="549681" y="164134"/>
                  </a:lnTo>
                  <a:lnTo>
                    <a:pt x="522262" y="166471"/>
                  </a:lnTo>
                  <a:lnTo>
                    <a:pt x="474814" y="185115"/>
                  </a:lnTo>
                  <a:lnTo>
                    <a:pt x="438327" y="221297"/>
                  </a:lnTo>
                  <a:lnTo>
                    <a:pt x="419531" y="268300"/>
                  </a:lnTo>
                  <a:lnTo>
                    <a:pt x="417182" y="295427"/>
                  </a:lnTo>
                  <a:lnTo>
                    <a:pt x="419519" y="322275"/>
                  </a:lnTo>
                  <a:lnTo>
                    <a:pt x="438175" y="368681"/>
                  </a:lnTo>
                  <a:lnTo>
                    <a:pt x="474421" y="404304"/>
                  </a:lnTo>
                  <a:lnTo>
                    <a:pt x="522020" y="422656"/>
                  </a:lnTo>
                  <a:lnTo>
                    <a:pt x="549681" y="424942"/>
                  </a:lnTo>
                  <a:lnTo>
                    <a:pt x="570941" y="423341"/>
                  </a:lnTo>
                  <a:lnTo>
                    <a:pt x="591159" y="418528"/>
                  </a:lnTo>
                  <a:lnTo>
                    <a:pt x="610336" y="410514"/>
                  </a:lnTo>
                  <a:lnTo>
                    <a:pt x="628459" y="399288"/>
                  </a:lnTo>
                  <a:lnTo>
                    <a:pt x="628459" y="347941"/>
                  </a:lnTo>
                  <a:close/>
                </a:path>
                <a:path w="4170679" h="557529">
                  <a:moveTo>
                    <a:pt x="941209" y="294830"/>
                  </a:moveTo>
                  <a:lnTo>
                    <a:pt x="931875" y="243065"/>
                  </a:lnTo>
                  <a:lnTo>
                    <a:pt x="904875" y="202311"/>
                  </a:lnTo>
                  <a:lnTo>
                    <a:pt x="897039" y="195554"/>
                  </a:lnTo>
                  <a:lnTo>
                    <a:pt x="897039" y="294830"/>
                  </a:lnTo>
                  <a:lnTo>
                    <a:pt x="895438" y="315163"/>
                  </a:lnTo>
                  <a:lnTo>
                    <a:pt x="871385" y="362280"/>
                  </a:lnTo>
                  <a:lnTo>
                    <a:pt x="827176" y="385216"/>
                  </a:lnTo>
                  <a:lnTo>
                    <a:pt x="809917" y="386740"/>
                  </a:lnTo>
                  <a:lnTo>
                    <a:pt x="792632" y="385216"/>
                  </a:lnTo>
                  <a:lnTo>
                    <a:pt x="748423" y="362280"/>
                  </a:lnTo>
                  <a:lnTo>
                    <a:pt x="724369" y="315163"/>
                  </a:lnTo>
                  <a:lnTo>
                    <a:pt x="722769" y="294830"/>
                  </a:lnTo>
                  <a:lnTo>
                    <a:pt x="724344" y="274485"/>
                  </a:lnTo>
                  <a:lnTo>
                    <a:pt x="748118" y="227076"/>
                  </a:lnTo>
                  <a:lnTo>
                    <a:pt x="792391" y="203860"/>
                  </a:lnTo>
                  <a:lnTo>
                    <a:pt x="809917" y="202311"/>
                  </a:lnTo>
                  <a:lnTo>
                    <a:pt x="827481" y="203860"/>
                  </a:lnTo>
                  <a:lnTo>
                    <a:pt x="871677" y="226796"/>
                  </a:lnTo>
                  <a:lnTo>
                    <a:pt x="895451" y="274256"/>
                  </a:lnTo>
                  <a:lnTo>
                    <a:pt x="897039" y="294830"/>
                  </a:lnTo>
                  <a:lnTo>
                    <a:pt x="897039" y="195554"/>
                  </a:lnTo>
                  <a:lnTo>
                    <a:pt x="884034" y="184950"/>
                  </a:lnTo>
                  <a:lnTo>
                    <a:pt x="861758" y="173380"/>
                  </a:lnTo>
                  <a:lnTo>
                    <a:pt x="837044" y="166446"/>
                  </a:lnTo>
                  <a:lnTo>
                    <a:pt x="809917" y="164134"/>
                  </a:lnTo>
                  <a:lnTo>
                    <a:pt x="782764" y="166446"/>
                  </a:lnTo>
                  <a:lnTo>
                    <a:pt x="735761" y="184950"/>
                  </a:lnTo>
                  <a:lnTo>
                    <a:pt x="699579" y="220865"/>
                  </a:lnTo>
                  <a:lnTo>
                    <a:pt x="680923" y="267728"/>
                  </a:lnTo>
                  <a:lnTo>
                    <a:pt x="678599" y="294830"/>
                  </a:lnTo>
                  <a:lnTo>
                    <a:pt x="680923" y="321691"/>
                  </a:lnTo>
                  <a:lnTo>
                    <a:pt x="699579" y="368249"/>
                  </a:lnTo>
                  <a:lnTo>
                    <a:pt x="735761" y="404139"/>
                  </a:lnTo>
                  <a:lnTo>
                    <a:pt x="782764" y="422630"/>
                  </a:lnTo>
                  <a:lnTo>
                    <a:pt x="809917" y="424942"/>
                  </a:lnTo>
                  <a:lnTo>
                    <a:pt x="837044" y="422630"/>
                  </a:lnTo>
                  <a:lnTo>
                    <a:pt x="861758" y="415696"/>
                  </a:lnTo>
                  <a:lnTo>
                    <a:pt x="884034" y="404139"/>
                  </a:lnTo>
                  <a:lnTo>
                    <a:pt x="903897" y="387959"/>
                  </a:lnTo>
                  <a:lnTo>
                    <a:pt x="904900" y="386740"/>
                  </a:lnTo>
                  <a:lnTo>
                    <a:pt x="920216" y="368249"/>
                  </a:lnTo>
                  <a:lnTo>
                    <a:pt x="931875" y="346163"/>
                  </a:lnTo>
                  <a:lnTo>
                    <a:pt x="938872" y="321691"/>
                  </a:lnTo>
                  <a:lnTo>
                    <a:pt x="941209" y="294830"/>
                  </a:lnTo>
                  <a:close/>
                </a:path>
                <a:path w="4170679" h="557529">
                  <a:moveTo>
                    <a:pt x="1253947" y="294830"/>
                  </a:moveTo>
                  <a:lnTo>
                    <a:pt x="1244612" y="243065"/>
                  </a:lnTo>
                  <a:lnTo>
                    <a:pt x="1217612" y="202311"/>
                  </a:lnTo>
                  <a:lnTo>
                    <a:pt x="1209776" y="195554"/>
                  </a:lnTo>
                  <a:lnTo>
                    <a:pt x="1209776" y="294830"/>
                  </a:lnTo>
                  <a:lnTo>
                    <a:pt x="1208176" y="315163"/>
                  </a:lnTo>
                  <a:lnTo>
                    <a:pt x="1184122" y="362280"/>
                  </a:lnTo>
                  <a:lnTo>
                    <a:pt x="1139913" y="385216"/>
                  </a:lnTo>
                  <a:lnTo>
                    <a:pt x="1122641" y="386740"/>
                  </a:lnTo>
                  <a:lnTo>
                    <a:pt x="1105369" y="385216"/>
                  </a:lnTo>
                  <a:lnTo>
                    <a:pt x="1061161" y="362280"/>
                  </a:lnTo>
                  <a:lnTo>
                    <a:pt x="1037107" y="315163"/>
                  </a:lnTo>
                  <a:lnTo>
                    <a:pt x="1035494" y="294830"/>
                  </a:lnTo>
                  <a:lnTo>
                    <a:pt x="1037082" y="274485"/>
                  </a:lnTo>
                  <a:lnTo>
                    <a:pt x="1060856" y="227076"/>
                  </a:lnTo>
                  <a:lnTo>
                    <a:pt x="1105128" y="203860"/>
                  </a:lnTo>
                  <a:lnTo>
                    <a:pt x="1122641" y="202311"/>
                  </a:lnTo>
                  <a:lnTo>
                    <a:pt x="1140218" y="203860"/>
                  </a:lnTo>
                  <a:lnTo>
                    <a:pt x="1184402" y="226796"/>
                  </a:lnTo>
                  <a:lnTo>
                    <a:pt x="1208189" y="274256"/>
                  </a:lnTo>
                  <a:lnTo>
                    <a:pt x="1209776" y="294830"/>
                  </a:lnTo>
                  <a:lnTo>
                    <a:pt x="1209776" y="195554"/>
                  </a:lnTo>
                  <a:lnTo>
                    <a:pt x="1196771" y="184950"/>
                  </a:lnTo>
                  <a:lnTo>
                    <a:pt x="1174483" y="173380"/>
                  </a:lnTo>
                  <a:lnTo>
                    <a:pt x="1149781" y="166446"/>
                  </a:lnTo>
                  <a:lnTo>
                    <a:pt x="1122641" y="164134"/>
                  </a:lnTo>
                  <a:lnTo>
                    <a:pt x="1095502" y="166446"/>
                  </a:lnTo>
                  <a:lnTo>
                    <a:pt x="1048486" y="184950"/>
                  </a:lnTo>
                  <a:lnTo>
                    <a:pt x="1012304" y="220865"/>
                  </a:lnTo>
                  <a:lnTo>
                    <a:pt x="993660" y="267728"/>
                  </a:lnTo>
                  <a:lnTo>
                    <a:pt x="991336" y="294830"/>
                  </a:lnTo>
                  <a:lnTo>
                    <a:pt x="993660" y="321691"/>
                  </a:lnTo>
                  <a:lnTo>
                    <a:pt x="1012304" y="368249"/>
                  </a:lnTo>
                  <a:lnTo>
                    <a:pt x="1048486" y="404139"/>
                  </a:lnTo>
                  <a:lnTo>
                    <a:pt x="1095502" y="422630"/>
                  </a:lnTo>
                  <a:lnTo>
                    <a:pt x="1122641" y="424942"/>
                  </a:lnTo>
                  <a:lnTo>
                    <a:pt x="1149781" y="422630"/>
                  </a:lnTo>
                  <a:lnTo>
                    <a:pt x="1174483" y="415696"/>
                  </a:lnTo>
                  <a:lnTo>
                    <a:pt x="1196771" y="404139"/>
                  </a:lnTo>
                  <a:lnTo>
                    <a:pt x="1216634" y="387959"/>
                  </a:lnTo>
                  <a:lnTo>
                    <a:pt x="1217637" y="386740"/>
                  </a:lnTo>
                  <a:lnTo>
                    <a:pt x="1232954" y="368249"/>
                  </a:lnTo>
                  <a:lnTo>
                    <a:pt x="1244612" y="346163"/>
                  </a:lnTo>
                  <a:lnTo>
                    <a:pt x="1251610" y="321691"/>
                  </a:lnTo>
                  <a:lnTo>
                    <a:pt x="1253947" y="294830"/>
                  </a:lnTo>
                  <a:close/>
                </a:path>
                <a:path w="4170679" h="557529">
                  <a:moveTo>
                    <a:pt x="1566672" y="294830"/>
                  </a:moveTo>
                  <a:lnTo>
                    <a:pt x="1557502" y="243801"/>
                  </a:lnTo>
                  <a:lnTo>
                    <a:pt x="1530451" y="202311"/>
                  </a:lnTo>
                  <a:lnTo>
                    <a:pt x="1522514" y="195440"/>
                  </a:lnTo>
                  <a:lnTo>
                    <a:pt x="1522514" y="294830"/>
                  </a:lnTo>
                  <a:lnTo>
                    <a:pt x="1520901" y="315163"/>
                  </a:lnTo>
                  <a:lnTo>
                    <a:pt x="1496860" y="362280"/>
                  </a:lnTo>
                  <a:lnTo>
                    <a:pt x="1452651" y="385216"/>
                  </a:lnTo>
                  <a:lnTo>
                    <a:pt x="1435379" y="386740"/>
                  </a:lnTo>
                  <a:lnTo>
                    <a:pt x="1418094" y="385216"/>
                  </a:lnTo>
                  <a:lnTo>
                    <a:pt x="1373898" y="362280"/>
                  </a:lnTo>
                  <a:lnTo>
                    <a:pt x="1349832" y="315163"/>
                  </a:lnTo>
                  <a:lnTo>
                    <a:pt x="1348232" y="294830"/>
                  </a:lnTo>
                  <a:lnTo>
                    <a:pt x="1349819" y="274485"/>
                  </a:lnTo>
                  <a:lnTo>
                    <a:pt x="1373593" y="227076"/>
                  </a:lnTo>
                  <a:lnTo>
                    <a:pt x="1417866" y="203860"/>
                  </a:lnTo>
                  <a:lnTo>
                    <a:pt x="1435379" y="202311"/>
                  </a:lnTo>
                  <a:lnTo>
                    <a:pt x="1452956" y="203860"/>
                  </a:lnTo>
                  <a:lnTo>
                    <a:pt x="1497139" y="226796"/>
                  </a:lnTo>
                  <a:lnTo>
                    <a:pt x="1520926" y="274256"/>
                  </a:lnTo>
                  <a:lnTo>
                    <a:pt x="1522514" y="294830"/>
                  </a:lnTo>
                  <a:lnTo>
                    <a:pt x="1522514" y="195440"/>
                  </a:lnTo>
                  <a:lnTo>
                    <a:pt x="1510436" y="185267"/>
                  </a:lnTo>
                  <a:lnTo>
                    <a:pt x="1488567" y="173532"/>
                  </a:lnTo>
                  <a:lnTo>
                    <a:pt x="1464335" y="166484"/>
                  </a:lnTo>
                  <a:lnTo>
                    <a:pt x="1437754" y="164134"/>
                  </a:lnTo>
                  <a:lnTo>
                    <a:pt x="1408404" y="166966"/>
                  </a:lnTo>
                  <a:lnTo>
                    <a:pt x="1383601" y="175475"/>
                  </a:lnTo>
                  <a:lnTo>
                    <a:pt x="1363345" y="189649"/>
                  </a:lnTo>
                  <a:lnTo>
                    <a:pt x="1347647" y="209499"/>
                  </a:lnTo>
                  <a:lnTo>
                    <a:pt x="1346428" y="209499"/>
                  </a:lnTo>
                  <a:lnTo>
                    <a:pt x="1355445" y="159740"/>
                  </a:lnTo>
                  <a:lnTo>
                    <a:pt x="1377848" y="116751"/>
                  </a:lnTo>
                  <a:lnTo>
                    <a:pt x="1407515" y="89916"/>
                  </a:lnTo>
                  <a:lnTo>
                    <a:pt x="1449489" y="74002"/>
                  </a:lnTo>
                  <a:lnTo>
                    <a:pt x="1477149" y="67437"/>
                  </a:lnTo>
                  <a:lnTo>
                    <a:pt x="1485519" y="65278"/>
                  </a:lnTo>
                  <a:lnTo>
                    <a:pt x="1520863" y="50050"/>
                  </a:lnTo>
                  <a:lnTo>
                    <a:pt x="1549438" y="20370"/>
                  </a:lnTo>
                  <a:lnTo>
                    <a:pt x="1558315" y="0"/>
                  </a:lnTo>
                  <a:lnTo>
                    <a:pt x="1510576" y="0"/>
                  </a:lnTo>
                  <a:lnTo>
                    <a:pt x="1507782" y="7569"/>
                  </a:lnTo>
                  <a:lnTo>
                    <a:pt x="1502816" y="13817"/>
                  </a:lnTo>
                  <a:lnTo>
                    <a:pt x="1459445" y="32016"/>
                  </a:lnTo>
                  <a:lnTo>
                    <a:pt x="1442224" y="35699"/>
                  </a:lnTo>
                  <a:lnTo>
                    <a:pt x="1437855" y="36703"/>
                  </a:lnTo>
                  <a:lnTo>
                    <a:pt x="1433474" y="37896"/>
                  </a:lnTo>
                  <a:lnTo>
                    <a:pt x="1429499" y="38900"/>
                  </a:lnTo>
                  <a:lnTo>
                    <a:pt x="1417955" y="41668"/>
                  </a:lnTo>
                  <a:lnTo>
                    <a:pt x="1413484" y="43065"/>
                  </a:lnTo>
                  <a:lnTo>
                    <a:pt x="1407109" y="45872"/>
                  </a:lnTo>
                  <a:lnTo>
                    <a:pt x="1403223" y="47447"/>
                  </a:lnTo>
                  <a:lnTo>
                    <a:pt x="1394079" y="51015"/>
                  </a:lnTo>
                  <a:lnTo>
                    <a:pt x="1389811" y="53022"/>
                  </a:lnTo>
                  <a:lnTo>
                    <a:pt x="1349133" y="85699"/>
                  </a:lnTo>
                  <a:lnTo>
                    <a:pt x="1315339" y="158762"/>
                  </a:lnTo>
                  <a:lnTo>
                    <a:pt x="1306880" y="208178"/>
                  </a:lnTo>
                  <a:lnTo>
                    <a:pt x="1304061" y="266192"/>
                  </a:lnTo>
                  <a:lnTo>
                    <a:pt x="1306677" y="307746"/>
                  </a:lnTo>
                  <a:lnTo>
                    <a:pt x="1327569" y="371602"/>
                  </a:lnTo>
                  <a:lnTo>
                    <a:pt x="1363713" y="407492"/>
                  </a:lnTo>
                  <a:lnTo>
                    <a:pt x="1406385" y="423011"/>
                  </a:lnTo>
                  <a:lnTo>
                    <a:pt x="1431188" y="424942"/>
                  </a:lnTo>
                  <a:lnTo>
                    <a:pt x="1459915" y="422630"/>
                  </a:lnTo>
                  <a:lnTo>
                    <a:pt x="1485798" y="415696"/>
                  </a:lnTo>
                  <a:lnTo>
                    <a:pt x="1508861" y="404139"/>
                  </a:lnTo>
                  <a:lnTo>
                    <a:pt x="1529080" y="387959"/>
                  </a:lnTo>
                  <a:lnTo>
                    <a:pt x="1530083" y="386740"/>
                  </a:lnTo>
                  <a:lnTo>
                    <a:pt x="1545526" y="368249"/>
                  </a:lnTo>
                  <a:lnTo>
                    <a:pt x="1557274" y="346163"/>
                  </a:lnTo>
                  <a:lnTo>
                    <a:pt x="1564322" y="321691"/>
                  </a:lnTo>
                  <a:lnTo>
                    <a:pt x="1566672" y="294830"/>
                  </a:lnTo>
                  <a:close/>
                </a:path>
                <a:path w="4170679" h="557529">
                  <a:moveTo>
                    <a:pt x="1992807" y="378421"/>
                  </a:moveTo>
                  <a:lnTo>
                    <a:pt x="1952231" y="378421"/>
                  </a:lnTo>
                  <a:lnTo>
                    <a:pt x="1952231" y="170141"/>
                  </a:lnTo>
                  <a:lnTo>
                    <a:pt x="1909254" y="170141"/>
                  </a:lnTo>
                  <a:lnTo>
                    <a:pt x="1909254" y="378421"/>
                  </a:lnTo>
                  <a:lnTo>
                    <a:pt x="1813763" y="378421"/>
                  </a:lnTo>
                  <a:lnTo>
                    <a:pt x="1813763" y="170141"/>
                  </a:lnTo>
                  <a:lnTo>
                    <a:pt x="1770799" y="170141"/>
                  </a:lnTo>
                  <a:lnTo>
                    <a:pt x="1770799" y="378421"/>
                  </a:lnTo>
                  <a:lnTo>
                    <a:pt x="1675295" y="378421"/>
                  </a:lnTo>
                  <a:lnTo>
                    <a:pt x="1675295" y="170141"/>
                  </a:lnTo>
                  <a:lnTo>
                    <a:pt x="1632318" y="170141"/>
                  </a:lnTo>
                  <a:lnTo>
                    <a:pt x="1632318" y="378421"/>
                  </a:lnTo>
                  <a:lnTo>
                    <a:pt x="1632318" y="417791"/>
                  </a:lnTo>
                  <a:lnTo>
                    <a:pt x="1953412" y="417791"/>
                  </a:lnTo>
                  <a:lnTo>
                    <a:pt x="1953412" y="483831"/>
                  </a:lnTo>
                  <a:lnTo>
                    <a:pt x="1992807" y="483831"/>
                  </a:lnTo>
                  <a:lnTo>
                    <a:pt x="1992807" y="417791"/>
                  </a:lnTo>
                  <a:lnTo>
                    <a:pt x="1992807" y="378421"/>
                  </a:lnTo>
                  <a:close/>
                </a:path>
                <a:path w="4170679" h="557529">
                  <a:moveTo>
                    <a:pt x="2259596" y="302590"/>
                  </a:moveTo>
                  <a:lnTo>
                    <a:pt x="2258822" y="275285"/>
                  </a:lnTo>
                  <a:lnTo>
                    <a:pt x="2257387" y="266788"/>
                  </a:lnTo>
                  <a:lnTo>
                    <a:pt x="2254681" y="250672"/>
                  </a:lnTo>
                  <a:lnTo>
                    <a:pt x="2236317" y="209499"/>
                  </a:lnTo>
                  <a:lnTo>
                    <a:pt x="2215438" y="187566"/>
                  </a:lnTo>
                  <a:lnTo>
                    <a:pt x="2215438" y="266788"/>
                  </a:lnTo>
                  <a:lnTo>
                    <a:pt x="2069807" y="266788"/>
                  </a:lnTo>
                  <a:lnTo>
                    <a:pt x="2085860" y="230251"/>
                  </a:lnTo>
                  <a:lnTo>
                    <a:pt x="2117331" y="206883"/>
                  </a:lnTo>
                  <a:lnTo>
                    <a:pt x="2142617" y="202323"/>
                  </a:lnTo>
                  <a:lnTo>
                    <a:pt x="2156307" y="203466"/>
                  </a:lnTo>
                  <a:lnTo>
                    <a:pt x="2156015" y="203466"/>
                  </a:lnTo>
                  <a:lnTo>
                    <a:pt x="2168207" y="206730"/>
                  </a:lnTo>
                  <a:lnTo>
                    <a:pt x="2199144" y="229463"/>
                  </a:lnTo>
                  <a:lnTo>
                    <a:pt x="2215438" y="266788"/>
                  </a:lnTo>
                  <a:lnTo>
                    <a:pt x="2215438" y="187566"/>
                  </a:lnTo>
                  <a:lnTo>
                    <a:pt x="2197087" y="175475"/>
                  </a:lnTo>
                  <a:lnTo>
                    <a:pt x="2171750" y="166979"/>
                  </a:lnTo>
                  <a:lnTo>
                    <a:pt x="2142617" y="164134"/>
                  </a:lnTo>
                  <a:lnTo>
                    <a:pt x="2116556" y="166471"/>
                  </a:lnTo>
                  <a:lnTo>
                    <a:pt x="2072855" y="185127"/>
                  </a:lnTo>
                  <a:lnTo>
                    <a:pt x="2040953" y="221310"/>
                  </a:lnTo>
                  <a:lnTo>
                    <a:pt x="2024684" y="268300"/>
                  </a:lnTo>
                  <a:lnTo>
                    <a:pt x="2022652" y="295427"/>
                  </a:lnTo>
                  <a:lnTo>
                    <a:pt x="2024913" y="325666"/>
                  </a:lnTo>
                  <a:lnTo>
                    <a:pt x="2042972" y="374154"/>
                  </a:lnTo>
                  <a:lnTo>
                    <a:pt x="2077694" y="406654"/>
                  </a:lnTo>
                  <a:lnTo>
                    <a:pt x="2120823" y="422910"/>
                  </a:lnTo>
                  <a:lnTo>
                    <a:pt x="2145017" y="424942"/>
                  </a:lnTo>
                  <a:lnTo>
                    <a:pt x="2168283" y="423049"/>
                  </a:lnTo>
                  <a:lnTo>
                    <a:pt x="2189772" y="417347"/>
                  </a:lnTo>
                  <a:lnTo>
                    <a:pt x="2209469" y="407835"/>
                  </a:lnTo>
                  <a:lnTo>
                    <a:pt x="2227364" y="394525"/>
                  </a:lnTo>
                  <a:lnTo>
                    <a:pt x="2235200" y="386753"/>
                  </a:lnTo>
                  <a:lnTo>
                    <a:pt x="2235987" y="385978"/>
                  </a:lnTo>
                  <a:lnTo>
                    <a:pt x="2243937" y="376466"/>
                  </a:lnTo>
                  <a:lnTo>
                    <a:pt x="2251214" y="365975"/>
                  </a:lnTo>
                  <a:lnTo>
                    <a:pt x="2257818" y="354520"/>
                  </a:lnTo>
                  <a:lnTo>
                    <a:pt x="2222004" y="334822"/>
                  </a:lnTo>
                  <a:lnTo>
                    <a:pt x="2217039" y="344335"/>
                  </a:lnTo>
                  <a:lnTo>
                    <a:pt x="2211108" y="353187"/>
                  </a:lnTo>
                  <a:lnTo>
                    <a:pt x="2172906" y="382270"/>
                  </a:lnTo>
                  <a:lnTo>
                    <a:pt x="2145601" y="386753"/>
                  </a:lnTo>
                  <a:lnTo>
                    <a:pt x="2129828" y="385292"/>
                  </a:lnTo>
                  <a:lnTo>
                    <a:pt x="2090089" y="363474"/>
                  </a:lnTo>
                  <a:lnTo>
                    <a:pt x="2068499" y="320497"/>
                  </a:lnTo>
                  <a:lnTo>
                    <a:pt x="2066823" y="302590"/>
                  </a:lnTo>
                  <a:lnTo>
                    <a:pt x="2259596" y="302590"/>
                  </a:lnTo>
                  <a:close/>
                </a:path>
                <a:path w="4170679" h="557529">
                  <a:moveTo>
                    <a:pt x="2528138" y="170141"/>
                  </a:moveTo>
                  <a:lnTo>
                    <a:pt x="2485148" y="170141"/>
                  </a:lnTo>
                  <a:lnTo>
                    <a:pt x="2485148" y="271741"/>
                  </a:lnTo>
                  <a:lnTo>
                    <a:pt x="2368169" y="271741"/>
                  </a:lnTo>
                  <a:lnTo>
                    <a:pt x="2368169" y="170141"/>
                  </a:lnTo>
                  <a:lnTo>
                    <a:pt x="2325192" y="170141"/>
                  </a:lnTo>
                  <a:lnTo>
                    <a:pt x="2325192" y="271741"/>
                  </a:lnTo>
                  <a:lnTo>
                    <a:pt x="2325192" y="311111"/>
                  </a:lnTo>
                  <a:lnTo>
                    <a:pt x="2325192" y="417791"/>
                  </a:lnTo>
                  <a:lnTo>
                    <a:pt x="2368169" y="417791"/>
                  </a:lnTo>
                  <a:lnTo>
                    <a:pt x="2368169" y="311111"/>
                  </a:lnTo>
                  <a:lnTo>
                    <a:pt x="2485148" y="311111"/>
                  </a:lnTo>
                  <a:lnTo>
                    <a:pt x="2485148" y="417791"/>
                  </a:lnTo>
                  <a:lnTo>
                    <a:pt x="2528138" y="417791"/>
                  </a:lnTo>
                  <a:lnTo>
                    <a:pt x="2528138" y="311111"/>
                  </a:lnTo>
                  <a:lnTo>
                    <a:pt x="2528138" y="271741"/>
                  </a:lnTo>
                  <a:lnTo>
                    <a:pt x="2528138" y="170141"/>
                  </a:lnTo>
                  <a:close/>
                </a:path>
                <a:path w="4170679" h="557529">
                  <a:moveTo>
                    <a:pt x="2821838" y="151003"/>
                  </a:moveTo>
                  <a:lnTo>
                    <a:pt x="2652344" y="333629"/>
                  </a:lnTo>
                  <a:lnTo>
                    <a:pt x="2652344" y="170091"/>
                  </a:lnTo>
                  <a:lnTo>
                    <a:pt x="2609380" y="170091"/>
                  </a:lnTo>
                  <a:lnTo>
                    <a:pt x="2609380" y="435089"/>
                  </a:lnTo>
                  <a:lnTo>
                    <a:pt x="2778874" y="252463"/>
                  </a:lnTo>
                  <a:lnTo>
                    <a:pt x="2778874" y="417791"/>
                  </a:lnTo>
                  <a:lnTo>
                    <a:pt x="2821838" y="417791"/>
                  </a:lnTo>
                  <a:lnTo>
                    <a:pt x="2821838" y="151003"/>
                  </a:lnTo>
                  <a:close/>
                </a:path>
                <a:path w="4170679" h="557529">
                  <a:moveTo>
                    <a:pt x="3124390" y="302590"/>
                  </a:moveTo>
                  <a:lnTo>
                    <a:pt x="3119463" y="250672"/>
                  </a:lnTo>
                  <a:lnTo>
                    <a:pt x="3101111" y="209499"/>
                  </a:lnTo>
                  <a:lnTo>
                    <a:pt x="3080232" y="187579"/>
                  </a:lnTo>
                  <a:lnTo>
                    <a:pt x="3080232" y="266788"/>
                  </a:lnTo>
                  <a:lnTo>
                    <a:pt x="2934601" y="266788"/>
                  </a:lnTo>
                  <a:lnTo>
                    <a:pt x="2950654" y="230251"/>
                  </a:lnTo>
                  <a:lnTo>
                    <a:pt x="2982112" y="206883"/>
                  </a:lnTo>
                  <a:lnTo>
                    <a:pt x="3007410" y="202323"/>
                  </a:lnTo>
                  <a:lnTo>
                    <a:pt x="3021101" y="203466"/>
                  </a:lnTo>
                  <a:lnTo>
                    <a:pt x="3020796" y="203466"/>
                  </a:lnTo>
                  <a:lnTo>
                    <a:pt x="3032988" y="206730"/>
                  </a:lnTo>
                  <a:lnTo>
                    <a:pt x="3063938" y="229463"/>
                  </a:lnTo>
                  <a:lnTo>
                    <a:pt x="3080232" y="266788"/>
                  </a:lnTo>
                  <a:lnTo>
                    <a:pt x="3080232" y="187579"/>
                  </a:lnTo>
                  <a:lnTo>
                    <a:pt x="3061868" y="175475"/>
                  </a:lnTo>
                  <a:lnTo>
                    <a:pt x="3036544" y="166979"/>
                  </a:lnTo>
                  <a:lnTo>
                    <a:pt x="3007410" y="164134"/>
                  </a:lnTo>
                  <a:lnTo>
                    <a:pt x="2981350" y="166471"/>
                  </a:lnTo>
                  <a:lnTo>
                    <a:pt x="2937637" y="185127"/>
                  </a:lnTo>
                  <a:lnTo>
                    <a:pt x="2905747" y="221310"/>
                  </a:lnTo>
                  <a:lnTo>
                    <a:pt x="2889478" y="268300"/>
                  </a:lnTo>
                  <a:lnTo>
                    <a:pt x="2887446" y="295427"/>
                  </a:lnTo>
                  <a:lnTo>
                    <a:pt x="2889694" y="325666"/>
                  </a:lnTo>
                  <a:lnTo>
                    <a:pt x="2907754" y="374154"/>
                  </a:lnTo>
                  <a:lnTo>
                    <a:pt x="2942488" y="406654"/>
                  </a:lnTo>
                  <a:lnTo>
                    <a:pt x="2985617" y="422910"/>
                  </a:lnTo>
                  <a:lnTo>
                    <a:pt x="3009811" y="424942"/>
                  </a:lnTo>
                  <a:lnTo>
                    <a:pt x="3033077" y="423049"/>
                  </a:lnTo>
                  <a:lnTo>
                    <a:pt x="3054566" y="417347"/>
                  </a:lnTo>
                  <a:lnTo>
                    <a:pt x="3074251" y="407835"/>
                  </a:lnTo>
                  <a:lnTo>
                    <a:pt x="3092158" y="394525"/>
                  </a:lnTo>
                  <a:lnTo>
                    <a:pt x="3099993" y="386753"/>
                  </a:lnTo>
                  <a:lnTo>
                    <a:pt x="3100781" y="385978"/>
                  </a:lnTo>
                  <a:lnTo>
                    <a:pt x="3108718" y="376466"/>
                  </a:lnTo>
                  <a:lnTo>
                    <a:pt x="3115995" y="365975"/>
                  </a:lnTo>
                  <a:lnTo>
                    <a:pt x="3122612" y="354520"/>
                  </a:lnTo>
                  <a:lnTo>
                    <a:pt x="3086798" y="334822"/>
                  </a:lnTo>
                  <a:lnTo>
                    <a:pt x="3081832" y="344335"/>
                  </a:lnTo>
                  <a:lnTo>
                    <a:pt x="3075902" y="353187"/>
                  </a:lnTo>
                  <a:lnTo>
                    <a:pt x="3037700" y="382270"/>
                  </a:lnTo>
                  <a:lnTo>
                    <a:pt x="3010395" y="386753"/>
                  </a:lnTo>
                  <a:lnTo>
                    <a:pt x="2994609" y="385292"/>
                  </a:lnTo>
                  <a:lnTo>
                    <a:pt x="2954883" y="363474"/>
                  </a:lnTo>
                  <a:lnTo>
                    <a:pt x="2933293" y="320497"/>
                  </a:lnTo>
                  <a:lnTo>
                    <a:pt x="2931617" y="302590"/>
                  </a:lnTo>
                  <a:lnTo>
                    <a:pt x="3124390" y="302590"/>
                  </a:lnTo>
                  <a:close/>
                </a:path>
                <a:path w="4170679" h="557529">
                  <a:moveTo>
                    <a:pt x="3528479" y="170091"/>
                  </a:moveTo>
                  <a:lnTo>
                    <a:pt x="3329140" y="170091"/>
                  </a:lnTo>
                  <a:lnTo>
                    <a:pt x="3329140" y="209461"/>
                  </a:lnTo>
                  <a:lnTo>
                    <a:pt x="3329140" y="417741"/>
                  </a:lnTo>
                  <a:lnTo>
                    <a:pt x="3372116" y="417741"/>
                  </a:lnTo>
                  <a:lnTo>
                    <a:pt x="3372116" y="209461"/>
                  </a:lnTo>
                  <a:lnTo>
                    <a:pt x="3485515" y="209461"/>
                  </a:lnTo>
                  <a:lnTo>
                    <a:pt x="3485515" y="417741"/>
                  </a:lnTo>
                  <a:lnTo>
                    <a:pt x="3528479" y="417741"/>
                  </a:lnTo>
                  <a:lnTo>
                    <a:pt x="3528479" y="209461"/>
                  </a:lnTo>
                  <a:lnTo>
                    <a:pt x="3528479" y="170091"/>
                  </a:lnTo>
                  <a:close/>
                </a:path>
                <a:path w="4170679" h="557529">
                  <a:moveTo>
                    <a:pt x="3857841" y="295427"/>
                  </a:moveTo>
                  <a:lnTo>
                    <a:pt x="3849713" y="245833"/>
                  </a:lnTo>
                  <a:lnTo>
                    <a:pt x="3825329" y="203225"/>
                  </a:lnTo>
                  <a:lnTo>
                    <a:pt x="3813683" y="191973"/>
                  </a:lnTo>
                  <a:lnTo>
                    <a:pt x="3813683" y="295427"/>
                  </a:lnTo>
                  <a:lnTo>
                    <a:pt x="3812324" y="313474"/>
                  </a:lnTo>
                  <a:lnTo>
                    <a:pt x="3791597" y="360184"/>
                  </a:lnTo>
                  <a:lnTo>
                    <a:pt x="3750411" y="385089"/>
                  </a:lnTo>
                  <a:lnTo>
                    <a:pt x="3733114" y="386753"/>
                  </a:lnTo>
                  <a:lnTo>
                    <a:pt x="3715486" y="385089"/>
                  </a:lnTo>
                  <a:lnTo>
                    <a:pt x="3673119" y="360184"/>
                  </a:lnTo>
                  <a:lnTo>
                    <a:pt x="3651656" y="313804"/>
                  </a:lnTo>
                  <a:lnTo>
                    <a:pt x="3650145" y="294843"/>
                  </a:lnTo>
                  <a:lnTo>
                    <a:pt x="3651681" y="275069"/>
                  </a:lnTo>
                  <a:lnTo>
                    <a:pt x="3651707" y="274739"/>
                  </a:lnTo>
                  <a:lnTo>
                    <a:pt x="3675215" y="227393"/>
                  </a:lnTo>
                  <a:lnTo>
                    <a:pt x="3714267" y="204711"/>
                  </a:lnTo>
                  <a:lnTo>
                    <a:pt x="3732517" y="202323"/>
                  </a:lnTo>
                  <a:lnTo>
                    <a:pt x="3748138" y="203898"/>
                  </a:lnTo>
                  <a:lnTo>
                    <a:pt x="3789210" y="227393"/>
                  </a:lnTo>
                  <a:lnTo>
                    <a:pt x="3812070" y="274739"/>
                  </a:lnTo>
                  <a:lnTo>
                    <a:pt x="3812159" y="275069"/>
                  </a:lnTo>
                  <a:lnTo>
                    <a:pt x="3813645" y="294843"/>
                  </a:lnTo>
                  <a:lnTo>
                    <a:pt x="3813683" y="295427"/>
                  </a:lnTo>
                  <a:lnTo>
                    <a:pt x="3813683" y="191973"/>
                  </a:lnTo>
                  <a:lnTo>
                    <a:pt x="3807625" y="186118"/>
                  </a:lnTo>
                  <a:lnTo>
                    <a:pt x="3787051" y="173913"/>
                  </a:lnTo>
                  <a:lnTo>
                    <a:pt x="3763899" y="166674"/>
                  </a:lnTo>
                  <a:lnTo>
                    <a:pt x="3764597" y="166674"/>
                  </a:lnTo>
                  <a:lnTo>
                    <a:pt x="3737279" y="164134"/>
                  </a:lnTo>
                  <a:lnTo>
                    <a:pt x="3712514" y="166674"/>
                  </a:lnTo>
                  <a:lnTo>
                    <a:pt x="3690137" y="174282"/>
                  </a:lnTo>
                  <a:lnTo>
                    <a:pt x="3670147" y="186956"/>
                  </a:lnTo>
                  <a:lnTo>
                    <a:pt x="3652545" y="204711"/>
                  </a:lnTo>
                  <a:lnTo>
                    <a:pt x="3652545" y="170091"/>
                  </a:lnTo>
                  <a:lnTo>
                    <a:pt x="3609568" y="170091"/>
                  </a:lnTo>
                  <a:lnTo>
                    <a:pt x="3609568" y="557453"/>
                  </a:lnTo>
                  <a:lnTo>
                    <a:pt x="3652545" y="557453"/>
                  </a:lnTo>
                  <a:lnTo>
                    <a:pt x="3652545" y="383171"/>
                  </a:lnTo>
                  <a:lnTo>
                    <a:pt x="3670033" y="401447"/>
                  </a:lnTo>
                  <a:lnTo>
                    <a:pt x="3690289" y="414502"/>
                  </a:lnTo>
                  <a:lnTo>
                    <a:pt x="3713302" y="422338"/>
                  </a:lnTo>
                  <a:lnTo>
                    <a:pt x="3739083" y="424942"/>
                  </a:lnTo>
                  <a:lnTo>
                    <a:pt x="3764851" y="422579"/>
                  </a:lnTo>
                  <a:lnTo>
                    <a:pt x="3808120" y="403644"/>
                  </a:lnTo>
                  <a:lnTo>
                    <a:pt x="3839718" y="367106"/>
                  </a:lnTo>
                  <a:lnTo>
                    <a:pt x="3855834" y="321297"/>
                  </a:lnTo>
                  <a:lnTo>
                    <a:pt x="3857841" y="295427"/>
                  </a:lnTo>
                  <a:close/>
                </a:path>
                <a:path w="4170679" h="557529">
                  <a:moveTo>
                    <a:pt x="4170591" y="294830"/>
                  </a:moveTo>
                  <a:lnTo>
                    <a:pt x="4161269" y="243065"/>
                  </a:lnTo>
                  <a:lnTo>
                    <a:pt x="4134269" y="202311"/>
                  </a:lnTo>
                  <a:lnTo>
                    <a:pt x="4126433" y="195554"/>
                  </a:lnTo>
                  <a:lnTo>
                    <a:pt x="4126433" y="294830"/>
                  </a:lnTo>
                  <a:lnTo>
                    <a:pt x="4124820" y="315163"/>
                  </a:lnTo>
                  <a:lnTo>
                    <a:pt x="4100779" y="362280"/>
                  </a:lnTo>
                  <a:lnTo>
                    <a:pt x="4056570" y="385216"/>
                  </a:lnTo>
                  <a:lnTo>
                    <a:pt x="4039298" y="386740"/>
                  </a:lnTo>
                  <a:lnTo>
                    <a:pt x="4022013" y="385216"/>
                  </a:lnTo>
                  <a:lnTo>
                    <a:pt x="3977817" y="362280"/>
                  </a:lnTo>
                  <a:lnTo>
                    <a:pt x="3953751" y="315163"/>
                  </a:lnTo>
                  <a:lnTo>
                    <a:pt x="3952151" y="294830"/>
                  </a:lnTo>
                  <a:lnTo>
                    <a:pt x="3953738" y="274485"/>
                  </a:lnTo>
                  <a:lnTo>
                    <a:pt x="3977513" y="227076"/>
                  </a:lnTo>
                  <a:lnTo>
                    <a:pt x="4021785" y="203860"/>
                  </a:lnTo>
                  <a:lnTo>
                    <a:pt x="4039298" y="202311"/>
                  </a:lnTo>
                  <a:lnTo>
                    <a:pt x="4056875" y="203860"/>
                  </a:lnTo>
                  <a:lnTo>
                    <a:pt x="4101058" y="226796"/>
                  </a:lnTo>
                  <a:lnTo>
                    <a:pt x="4124845" y="274256"/>
                  </a:lnTo>
                  <a:lnTo>
                    <a:pt x="4126433" y="294830"/>
                  </a:lnTo>
                  <a:lnTo>
                    <a:pt x="4126433" y="195554"/>
                  </a:lnTo>
                  <a:lnTo>
                    <a:pt x="4113428" y="184950"/>
                  </a:lnTo>
                  <a:lnTo>
                    <a:pt x="4091140" y="173380"/>
                  </a:lnTo>
                  <a:lnTo>
                    <a:pt x="4066438" y="166446"/>
                  </a:lnTo>
                  <a:lnTo>
                    <a:pt x="4039298" y="164134"/>
                  </a:lnTo>
                  <a:lnTo>
                    <a:pt x="4012158" y="166446"/>
                  </a:lnTo>
                  <a:lnTo>
                    <a:pt x="3965143" y="184950"/>
                  </a:lnTo>
                  <a:lnTo>
                    <a:pt x="3928961" y="220865"/>
                  </a:lnTo>
                  <a:lnTo>
                    <a:pt x="3910317" y="267728"/>
                  </a:lnTo>
                  <a:lnTo>
                    <a:pt x="3907993" y="294830"/>
                  </a:lnTo>
                  <a:lnTo>
                    <a:pt x="3910317" y="321691"/>
                  </a:lnTo>
                  <a:lnTo>
                    <a:pt x="3928961" y="368249"/>
                  </a:lnTo>
                  <a:lnTo>
                    <a:pt x="3965143" y="404139"/>
                  </a:lnTo>
                  <a:lnTo>
                    <a:pt x="4012158" y="422630"/>
                  </a:lnTo>
                  <a:lnTo>
                    <a:pt x="4039298" y="424942"/>
                  </a:lnTo>
                  <a:lnTo>
                    <a:pt x="4066438" y="422630"/>
                  </a:lnTo>
                  <a:lnTo>
                    <a:pt x="4091140" y="415696"/>
                  </a:lnTo>
                  <a:lnTo>
                    <a:pt x="4113428" y="404139"/>
                  </a:lnTo>
                  <a:lnTo>
                    <a:pt x="4133291" y="387959"/>
                  </a:lnTo>
                  <a:lnTo>
                    <a:pt x="4134294" y="386740"/>
                  </a:lnTo>
                  <a:lnTo>
                    <a:pt x="4149610" y="368249"/>
                  </a:lnTo>
                  <a:lnTo>
                    <a:pt x="4161269" y="346163"/>
                  </a:lnTo>
                  <a:lnTo>
                    <a:pt x="4168267" y="321691"/>
                  </a:lnTo>
                  <a:lnTo>
                    <a:pt x="4170591" y="2948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3010243" y="6889224"/>
              <a:ext cx="190999" cy="247699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13251282" y="6883279"/>
              <a:ext cx="551180" cy="393700"/>
            </a:xfrm>
            <a:custGeom>
              <a:avLst/>
              <a:gdLst/>
              <a:ahLst/>
              <a:cxnLst/>
              <a:rect l="l" t="t" r="r" b="b"/>
              <a:pathLst>
                <a:path w="551180" h="393700">
                  <a:moveTo>
                    <a:pt x="236943" y="138455"/>
                  </a:moveTo>
                  <a:lnTo>
                    <a:pt x="232016" y="86537"/>
                  </a:lnTo>
                  <a:lnTo>
                    <a:pt x="213664" y="45364"/>
                  </a:lnTo>
                  <a:lnTo>
                    <a:pt x="192786" y="23444"/>
                  </a:lnTo>
                  <a:lnTo>
                    <a:pt x="192786" y="102654"/>
                  </a:lnTo>
                  <a:lnTo>
                    <a:pt x="47155" y="102654"/>
                  </a:lnTo>
                  <a:lnTo>
                    <a:pt x="63207" y="66116"/>
                  </a:lnTo>
                  <a:lnTo>
                    <a:pt x="94665" y="42748"/>
                  </a:lnTo>
                  <a:lnTo>
                    <a:pt x="119964" y="38188"/>
                  </a:lnTo>
                  <a:lnTo>
                    <a:pt x="133654" y="39331"/>
                  </a:lnTo>
                  <a:lnTo>
                    <a:pt x="133350" y="39331"/>
                  </a:lnTo>
                  <a:lnTo>
                    <a:pt x="145542" y="42595"/>
                  </a:lnTo>
                  <a:lnTo>
                    <a:pt x="176491" y="65328"/>
                  </a:lnTo>
                  <a:lnTo>
                    <a:pt x="192786" y="102654"/>
                  </a:lnTo>
                  <a:lnTo>
                    <a:pt x="192786" y="23444"/>
                  </a:lnTo>
                  <a:lnTo>
                    <a:pt x="174421" y="11341"/>
                  </a:lnTo>
                  <a:lnTo>
                    <a:pt x="149098" y="2844"/>
                  </a:lnTo>
                  <a:lnTo>
                    <a:pt x="119964" y="0"/>
                  </a:lnTo>
                  <a:lnTo>
                    <a:pt x="93903" y="2336"/>
                  </a:lnTo>
                  <a:lnTo>
                    <a:pt x="50190" y="20993"/>
                  </a:lnTo>
                  <a:lnTo>
                    <a:pt x="18300" y="57175"/>
                  </a:lnTo>
                  <a:lnTo>
                    <a:pt x="2032" y="104165"/>
                  </a:lnTo>
                  <a:lnTo>
                    <a:pt x="0" y="131292"/>
                  </a:lnTo>
                  <a:lnTo>
                    <a:pt x="2247" y="161531"/>
                  </a:lnTo>
                  <a:lnTo>
                    <a:pt x="20307" y="210019"/>
                  </a:lnTo>
                  <a:lnTo>
                    <a:pt x="55041" y="242519"/>
                  </a:lnTo>
                  <a:lnTo>
                    <a:pt x="98171" y="258775"/>
                  </a:lnTo>
                  <a:lnTo>
                    <a:pt x="122351" y="260807"/>
                  </a:lnTo>
                  <a:lnTo>
                    <a:pt x="145630" y="258914"/>
                  </a:lnTo>
                  <a:lnTo>
                    <a:pt x="186804" y="243700"/>
                  </a:lnTo>
                  <a:lnTo>
                    <a:pt x="221272" y="212331"/>
                  </a:lnTo>
                  <a:lnTo>
                    <a:pt x="235165" y="190385"/>
                  </a:lnTo>
                  <a:lnTo>
                    <a:pt x="199351" y="170688"/>
                  </a:lnTo>
                  <a:lnTo>
                    <a:pt x="194386" y="180200"/>
                  </a:lnTo>
                  <a:lnTo>
                    <a:pt x="188455" y="189052"/>
                  </a:lnTo>
                  <a:lnTo>
                    <a:pt x="150253" y="218135"/>
                  </a:lnTo>
                  <a:lnTo>
                    <a:pt x="122948" y="222618"/>
                  </a:lnTo>
                  <a:lnTo>
                    <a:pt x="107162" y="221157"/>
                  </a:lnTo>
                  <a:lnTo>
                    <a:pt x="67437" y="199339"/>
                  </a:lnTo>
                  <a:lnTo>
                    <a:pt x="45847" y="156362"/>
                  </a:lnTo>
                  <a:lnTo>
                    <a:pt x="44170" y="138455"/>
                  </a:lnTo>
                  <a:lnTo>
                    <a:pt x="236943" y="138455"/>
                  </a:lnTo>
                  <a:close/>
                </a:path>
                <a:path w="551180" h="393700">
                  <a:moveTo>
                    <a:pt x="550951" y="131292"/>
                  </a:moveTo>
                  <a:lnTo>
                    <a:pt x="542810" y="81699"/>
                  </a:lnTo>
                  <a:lnTo>
                    <a:pt x="518414" y="39090"/>
                  </a:lnTo>
                  <a:lnTo>
                    <a:pt x="506780" y="27851"/>
                  </a:lnTo>
                  <a:lnTo>
                    <a:pt x="506780" y="131292"/>
                  </a:lnTo>
                  <a:lnTo>
                    <a:pt x="505421" y="149339"/>
                  </a:lnTo>
                  <a:lnTo>
                    <a:pt x="484708" y="196049"/>
                  </a:lnTo>
                  <a:lnTo>
                    <a:pt x="443509" y="220954"/>
                  </a:lnTo>
                  <a:lnTo>
                    <a:pt x="426199" y="222618"/>
                  </a:lnTo>
                  <a:lnTo>
                    <a:pt x="408584" y="220954"/>
                  </a:lnTo>
                  <a:lnTo>
                    <a:pt x="366217" y="196049"/>
                  </a:lnTo>
                  <a:lnTo>
                    <a:pt x="344766" y="149669"/>
                  </a:lnTo>
                  <a:lnTo>
                    <a:pt x="343255" y="130708"/>
                  </a:lnTo>
                  <a:lnTo>
                    <a:pt x="344792" y="110934"/>
                  </a:lnTo>
                  <a:lnTo>
                    <a:pt x="344817" y="110604"/>
                  </a:lnTo>
                  <a:lnTo>
                    <a:pt x="368312" y="63258"/>
                  </a:lnTo>
                  <a:lnTo>
                    <a:pt x="407365" y="40576"/>
                  </a:lnTo>
                  <a:lnTo>
                    <a:pt x="425602" y="38188"/>
                  </a:lnTo>
                  <a:lnTo>
                    <a:pt x="441236" y="39763"/>
                  </a:lnTo>
                  <a:lnTo>
                    <a:pt x="482320" y="63258"/>
                  </a:lnTo>
                  <a:lnTo>
                    <a:pt x="500583" y="92659"/>
                  </a:lnTo>
                  <a:lnTo>
                    <a:pt x="500659" y="92798"/>
                  </a:lnTo>
                  <a:lnTo>
                    <a:pt x="505167" y="110604"/>
                  </a:lnTo>
                  <a:lnTo>
                    <a:pt x="505244" y="110934"/>
                  </a:lnTo>
                  <a:lnTo>
                    <a:pt x="506730" y="130708"/>
                  </a:lnTo>
                  <a:lnTo>
                    <a:pt x="506780" y="131292"/>
                  </a:lnTo>
                  <a:lnTo>
                    <a:pt x="506780" y="27851"/>
                  </a:lnTo>
                  <a:lnTo>
                    <a:pt x="500710" y="21983"/>
                  </a:lnTo>
                  <a:lnTo>
                    <a:pt x="480148" y="9779"/>
                  </a:lnTo>
                  <a:lnTo>
                    <a:pt x="456996" y="2540"/>
                  </a:lnTo>
                  <a:lnTo>
                    <a:pt x="457695" y="2540"/>
                  </a:lnTo>
                  <a:lnTo>
                    <a:pt x="430390" y="0"/>
                  </a:lnTo>
                  <a:lnTo>
                    <a:pt x="405625" y="2540"/>
                  </a:lnTo>
                  <a:lnTo>
                    <a:pt x="383235" y="10147"/>
                  </a:lnTo>
                  <a:lnTo>
                    <a:pt x="363245" y="22821"/>
                  </a:lnTo>
                  <a:lnTo>
                    <a:pt x="345643" y="40576"/>
                  </a:lnTo>
                  <a:lnTo>
                    <a:pt x="345643" y="5956"/>
                  </a:lnTo>
                  <a:lnTo>
                    <a:pt x="302653" y="5956"/>
                  </a:lnTo>
                  <a:lnTo>
                    <a:pt x="302653" y="393319"/>
                  </a:lnTo>
                  <a:lnTo>
                    <a:pt x="345643" y="393319"/>
                  </a:lnTo>
                  <a:lnTo>
                    <a:pt x="345643" y="219036"/>
                  </a:lnTo>
                  <a:lnTo>
                    <a:pt x="363131" y="237312"/>
                  </a:lnTo>
                  <a:lnTo>
                    <a:pt x="383374" y="250367"/>
                  </a:lnTo>
                  <a:lnTo>
                    <a:pt x="406400" y="258203"/>
                  </a:lnTo>
                  <a:lnTo>
                    <a:pt x="432168" y="260807"/>
                  </a:lnTo>
                  <a:lnTo>
                    <a:pt x="457949" y="258445"/>
                  </a:lnTo>
                  <a:lnTo>
                    <a:pt x="501218" y="239509"/>
                  </a:lnTo>
                  <a:lnTo>
                    <a:pt x="532828" y="202971"/>
                  </a:lnTo>
                  <a:lnTo>
                    <a:pt x="548932" y="157162"/>
                  </a:lnTo>
                  <a:lnTo>
                    <a:pt x="550951" y="1312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3867849" y="6889224"/>
              <a:ext cx="208894" cy="247699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14083869" y="6883279"/>
              <a:ext cx="1283335" cy="393700"/>
            </a:xfrm>
            <a:custGeom>
              <a:avLst/>
              <a:gdLst/>
              <a:ahLst/>
              <a:cxnLst/>
              <a:rect l="l" t="t" r="r" b="b"/>
              <a:pathLst>
                <a:path w="1283334" h="393700">
                  <a:moveTo>
                    <a:pt x="265010" y="5956"/>
                  </a:moveTo>
                  <a:lnTo>
                    <a:pt x="217246" y="5956"/>
                  </a:lnTo>
                  <a:lnTo>
                    <a:pt x="136677" y="183235"/>
                  </a:lnTo>
                  <a:lnTo>
                    <a:pt x="48945" y="5956"/>
                  </a:lnTo>
                  <a:lnTo>
                    <a:pt x="0" y="5956"/>
                  </a:lnTo>
                  <a:lnTo>
                    <a:pt x="113995" y="230390"/>
                  </a:lnTo>
                  <a:lnTo>
                    <a:pt x="34023" y="393319"/>
                  </a:lnTo>
                  <a:lnTo>
                    <a:pt x="81762" y="393319"/>
                  </a:lnTo>
                  <a:lnTo>
                    <a:pt x="265010" y="5956"/>
                  </a:lnTo>
                  <a:close/>
                </a:path>
                <a:path w="1283334" h="393700">
                  <a:moveTo>
                    <a:pt x="697699" y="131292"/>
                  </a:moveTo>
                  <a:lnTo>
                    <a:pt x="689559" y="81699"/>
                  </a:lnTo>
                  <a:lnTo>
                    <a:pt x="665175" y="39090"/>
                  </a:lnTo>
                  <a:lnTo>
                    <a:pt x="664235" y="38188"/>
                  </a:lnTo>
                  <a:lnTo>
                    <a:pt x="653529" y="27851"/>
                  </a:lnTo>
                  <a:lnTo>
                    <a:pt x="653529" y="131292"/>
                  </a:lnTo>
                  <a:lnTo>
                    <a:pt x="652170" y="149339"/>
                  </a:lnTo>
                  <a:lnTo>
                    <a:pt x="631444" y="196049"/>
                  </a:lnTo>
                  <a:lnTo>
                    <a:pt x="590257" y="220954"/>
                  </a:lnTo>
                  <a:lnTo>
                    <a:pt x="572960" y="222618"/>
                  </a:lnTo>
                  <a:lnTo>
                    <a:pt x="555332" y="220954"/>
                  </a:lnTo>
                  <a:lnTo>
                    <a:pt x="512965" y="196049"/>
                  </a:lnTo>
                  <a:lnTo>
                    <a:pt x="491515" y="149669"/>
                  </a:lnTo>
                  <a:lnTo>
                    <a:pt x="491426" y="149339"/>
                  </a:lnTo>
                  <a:lnTo>
                    <a:pt x="490042" y="131292"/>
                  </a:lnTo>
                  <a:lnTo>
                    <a:pt x="489991" y="130708"/>
                  </a:lnTo>
                  <a:lnTo>
                    <a:pt x="491540" y="110934"/>
                  </a:lnTo>
                  <a:lnTo>
                    <a:pt x="515061" y="63258"/>
                  </a:lnTo>
                  <a:lnTo>
                    <a:pt x="554113" y="40576"/>
                  </a:lnTo>
                  <a:lnTo>
                    <a:pt x="572363" y="38188"/>
                  </a:lnTo>
                  <a:lnTo>
                    <a:pt x="587984" y="39763"/>
                  </a:lnTo>
                  <a:lnTo>
                    <a:pt x="629056" y="63258"/>
                  </a:lnTo>
                  <a:lnTo>
                    <a:pt x="651916" y="110604"/>
                  </a:lnTo>
                  <a:lnTo>
                    <a:pt x="652005" y="110934"/>
                  </a:lnTo>
                  <a:lnTo>
                    <a:pt x="653491" y="130708"/>
                  </a:lnTo>
                  <a:lnTo>
                    <a:pt x="653529" y="131292"/>
                  </a:lnTo>
                  <a:lnTo>
                    <a:pt x="653529" y="27851"/>
                  </a:lnTo>
                  <a:lnTo>
                    <a:pt x="647471" y="21983"/>
                  </a:lnTo>
                  <a:lnTo>
                    <a:pt x="626897" y="9779"/>
                  </a:lnTo>
                  <a:lnTo>
                    <a:pt x="603745" y="2540"/>
                  </a:lnTo>
                  <a:lnTo>
                    <a:pt x="604443" y="2540"/>
                  </a:lnTo>
                  <a:lnTo>
                    <a:pt x="577138" y="0"/>
                  </a:lnTo>
                  <a:lnTo>
                    <a:pt x="552373" y="2540"/>
                  </a:lnTo>
                  <a:lnTo>
                    <a:pt x="529983" y="10147"/>
                  </a:lnTo>
                  <a:lnTo>
                    <a:pt x="509993" y="22821"/>
                  </a:lnTo>
                  <a:lnTo>
                    <a:pt x="492379" y="40576"/>
                  </a:lnTo>
                  <a:lnTo>
                    <a:pt x="492379" y="5956"/>
                  </a:lnTo>
                  <a:lnTo>
                    <a:pt x="449414" y="5956"/>
                  </a:lnTo>
                  <a:lnTo>
                    <a:pt x="449414" y="393319"/>
                  </a:lnTo>
                  <a:lnTo>
                    <a:pt x="492379" y="393319"/>
                  </a:lnTo>
                  <a:lnTo>
                    <a:pt x="492379" y="219036"/>
                  </a:lnTo>
                  <a:lnTo>
                    <a:pt x="509879" y="237312"/>
                  </a:lnTo>
                  <a:lnTo>
                    <a:pt x="530123" y="250367"/>
                  </a:lnTo>
                  <a:lnTo>
                    <a:pt x="553148" y="258203"/>
                  </a:lnTo>
                  <a:lnTo>
                    <a:pt x="578929" y="260807"/>
                  </a:lnTo>
                  <a:lnTo>
                    <a:pt x="604697" y="258445"/>
                  </a:lnTo>
                  <a:lnTo>
                    <a:pt x="647966" y="239509"/>
                  </a:lnTo>
                  <a:lnTo>
                    <a:pt x="679564" y="202971"/>
                  </a:lnTo>
                  <a:lnTo>
                    <a:pt x="695680" y="157162"/>
                  </a:lnTo>
                  <a:lnTo>
                    <a:pt x="697699" y="131292"/>
                  </a:lnTo>
                  <a:close/>
                </a:path>
                <a:path w="1283334" h="393700">
                  <a:moveTo>
                    <a:pt x="984834" y="138455"/>
                  </a:moveTo>
                  <a:lnTo>
                    <a:pt x="984059" y="111150"/>
                  </a:lnTo>
                  <a:lnTo>
                    <a:pt x="982624" y="102654"/>
                  </a:lnTo>
                  <a:lnTo>
                    <a:pt x="979919" y="86537"/>
                  </a:lnTo>
                  <a:lnTo>
                    <a:pt x="961555" y="45364"/>
                  </a:lnTo>
                  <a:lnTo>
                    <a:pt x="940676" y="23431"/>
                  </a:lnTo>
                  <a:lnTo>
                    <a:pt x="940676" y="102654"/>
                  </a:lnTo>
                  <a:lnTo>
                    <a:pt x="795045" y="102654"/>
                  </a:lnTo>
                  <a:lnTo>
                    <a:pt x="811098" y="66116"/>
                  </a:lnTo>
                  <a:lnTo>
                    <a:pt x="842568" y="42748"/>
                  </a:lnTo>
                  <a:lnTo>
                    <a:pt x="867854" y="38188"/>
                  </a:lnTo>
                  <a:lnTo>
                    <a:pt x="881545" y="39331"/>
                  </a:lnTo>
                  <a:lnTo>
                    <a:pt x="881253" y="39331"/>
                  </a:lnTo>
                  <a:lnTo>
                    <a:pt x="893445" y="42595"/>
                  </a:lnTo>
                  <a:lnTo>
                    <a:pt x="924382" y="65328"/>
                  </a:lnTo>
                  <a:lnTo>
                    <a:pt x="940676" y="102654"/>
                  </a:lnTo>
                  <a:lnTo>
                    <a:pt x="940676" y="23431"/>
                  </a:lnTo>
                  <a:lnTo>
                    <a:pt x="922324" y="11341"/>
                  </a:lnTo>
                  <a:lnTo>
                    <a:pt x="896988" y="2844"/>
                  </a:lnTo>
                  <a:lnTo>
                    <a:pt x="867854" y="0"/>
                  </a:lnTo>
                  <a:lnTo>
                    <a:pt x="841794" y="2336"/>
                  </a:lnTo>
                  <a:lnTo>
                    <a:pt x="798080" y="20993"/>
                  </a:lnTo>
                  <a:lnTo>
                    <a:pt x="766191" y="57175"/>
                  </a:lnTo>
                  <a:lnTo>
                    <a:pt x="749922" y="104165"/>
                  </a:lnTo>
                  <a:lnTo>
                    <a:pt x="747890" y="131292"/>
                  </a:lnTo>
                  <a:lnTo>
                    <a:pt x="750150" y="161531"/>
                  </a:lnTo>
                  <a:lnTo>
                    <a:pt x="768197" y="210019"/>
                  </a:lnTo>
                  <a:lnTo>
                    <a:pt x="802932" y="242519"/>
                  </a:lnTo>
                  <a:lnTo>
                    <a:pt x="846048" y="258775"/>
                  </a:lnTo>
                  <a:lnTo>
                    <a:pt x="870242" y="260807"/>
                  </a:lnTo>
                  <a:lnTo>
                    <a:pt x="893521" y="258914"/>
                  </a:lnTo>
                  <a:lnTo>
                    <a:pt x="915009" y="253212"/>
                  </a:lnTo>
                  <a:lnTo>
                    <a:pt x="934707" y="243700"/>
                  </a:lnTo>
                  <a:lnTo>
                    <a:pt x="952614" y="230390"/>
                  </a:lnTo>
                  <a:lnTo>
                    <a:pt x="960437" y="222618"/>
                  </a:lnTo>
                  <a:lnTo>
                    <a:pt x="961224" y="221843"/>
                  </a:lnTo>
                  <a:lnTo>
                    <a:pt x="969162" y="212331"/>
                  </a:lnTo>
                  <a:lnTo>
                    <a:pt x="976439" y="201841"/>
                  </a:lnTo>
                  <a:lnTo>
                    <a:pt x="983043" y="190385"/>
                  </a:lnTo>
                  <a:lnTo>
                    <a:pt x="947242" y="170688"/>
                  </a:lnTo>
                  <a:lnTo>
                    <a:pt x="942276" y="180200"/>
                  </a:lnTo>
                  <a:lnTo>
                    <a:pt x="936345" y="189052"/>
                  </a:lnTo>
                  <a:lnTo>
                    <a:pt x="898144" y="218135"/>
                  </a:lnTo>
                  <a:lnTo>
                    <a:pt x="870839" y="222618"/>
                  </a:lnTo>
                  <a:lnTo>
                    <a:pt x="855065" y="221157"/>
                  </a:lnTo>
                  <a:lnTo>
                    <a:pt x="815327" y="199339"/>
                  </a:lnTo>
                  <a:lnTo>
                    <a:pt x="793737" y="156362"/>
                  </a:lnTo>
                  <a:lnTo>
                    <a:pt x="792060" y="138455"/>
                  </a:lnTo>
                  <a:lnTo>
                    <a:pt x="984834" y="138455"/>
                  </a:lnTo>
                  <a:close/>
                </a:path>
                <a:path w="1283334" h="393700">
                  <a:moveTo>
                    <a:pt x="1283220" y="5956"/>
                  </a:moveTo>
                  <a:lnTo>
                    <a:pt x="1242644" y="5956"/>
                  </a:lnTo>
                  <a:lnTo>
                    <a:pt x="1242644" y="130111"/>
                  </a:lnTo>
                  <a:lnTo>
                    <a:pt x="1241247" y="148767"/>
                  </a:lnTo>
                  <a:lnTo>
                    <a:pt x="1220254" y="195770"/>
                  </a:lnTo>
                  <a:lnTo>
                    <a:pt x="1177950" y="220992"/>
                  </a:lnTo>
                  <a:lnTo>
                    <a:pt x="1177518" y="220992"/>
                  </a:lnTo>
                  <a:lnTo>
                    <a:pt x="1160272" y="222618"/>
                  </a:lnTo>
                  <a:lnTo>
                    <a:pt x="1112774" y="208026"/>
                  </a:lnTo>
                  <a:lnTo>
                    <a:pt x="1084541" y="166890"/>
                  </a:lnTo>
                  <a:lnTo>
                    <a:pt x="1079144" y="130111"/>
                  </a:lnTo>
                  <a:lnTo>
                    <a:pt x="1079093" y="129514"/>
                  </a:lnTo>
                  <a:lnTo>
                    <a:pt x="1084986" y="91236"/>
                  </a:lnTo>
                  <a:lnTo>
                    <a:pt x="1115123" y="51790"/>
                  </a:lnTo>
                  <a:lnTo>
                    <a:pt x="1160272" y="38188"/>
                  </a:lnTo>
                  <a:lnTo>
                    <a:pt x="1175994" y="39700"/>
                  </a:lnTo>
                  <a:lnTo>
                    <a:pt x="1217574" y="62077"/>
                  </a:lnTo>
                  <a:lnTo>
                    <a:pt x="1241069" y="109296"/>
                  </a:lnTo>
                  <a:lnTo>
                    <a:pt x="1242593" y="129514"/>
                  </a:lnTo>
                  <a:lnTo>
                    <a:pt x="1242644" y="130111"/>
                  </a:lnTo>
                  <a:lnTo>
                    <a:pt x="1242644" y="5956"/>
                  </a:lnTo>
                  <a:lnTo>
                    <a:pt x="1240256" y="5956"/>
                  </a:lnTo>
                  <a:lnTo>
                    <a:pt x="1240256" y="41173"/>
                  </a:lnTo>
                  <a:lnTo>
                    <a:pt x="1237449" y="38188"/>
                  </a:lnTo>
                  <a:lnTo>
                    <a:pt x="1223314" y="23164"/>
                  </a:lnTo>
                  <a:lnTo>
                    <a:pt x="1203540" y="10299"/>
                  </a:lnTo>
                  <a:lnTo>
                    <a:pt x="1180947" y="2590"/>
                  </a:lnTo>
                  <a:lnTo>
                    <a:pt x="1155509" y="12"/>
                  </a:lnTo>
                  <a:lnTo>
                    <a:pt x="1131125" y="2159"/>
                  </a:lnTo>
                  <a:lnTo>
                    <a:pt x="1088301" y="19304"/>
                  </a:lnTo>
                  <a:lnTo>
                    <a:pt x="1054582" y="53149"/>
                  </a:lnTo>
                  <a:lnTo>
                    <a:pt x="1037120" y="100736"/>
                  </a:lnTo>
                  <a:lnTo>
                    <a:pt x="1034948" y="129514"/>
                  </a:lnTo>
                  <a:lnTo>
                    <a:pt x="1037145" y="158838"/>
                  </a:lnTo>
                  <a:lnTo>
                    <a:pt x="1054747" y="207175"/>
                  </a:lnTo>
                  <a:lnTo>
                    <a:pt x="1088694" y="241350"/>
                  </a:lnTo>
                  <a:lnTo>
                    <a:pt x="1131366" y="258660"/>
                  </a:lnTo>
                  <a:lnTo>
                    <a:pt x="1155509" y="260819"/>
                  </a:lnTo>
                  <a:lnTo>
                    <a:pt x="1180503" y="258216"/>
                  </a:lnTo>
                  <a:lnTo>
                    <a:pt x="1202956" y="250380"/>
                  </a:lnTo>
                  <a:lnTo>
                    <a:pt x="1222870" y="237324"/>
                  </a:lnTo>
                  <a:lnTo>
                    <a:pt x="1236853" y="222618"/>
                  </a:lnTo>
                  <a:lnTo>
                    <a:pt x="1240256" y="219036"/>
                  </a:lnTo>
                  <a:lnTo>
                    <a:pt x="1240256" y="253657"/>
                  </a:lnTo>
                  <a:lnTo>
                    <a:pt x="1283220" y="253657"/>
                  </a:lnTo>
                  <a:lnTo>
                    <a:pt x="1283220" y="219036"/>
                  </a:lnTo>
                  <a:lnTo>
                    <a:pt x="1283220" y="41173"/>
                  </a:lnTo>
                  <a:lnTo>
                    <a:pt x="1283220" y="59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412442" y="6889224"/>
              <a:ext cx="223207" cy="248892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716862" y="6889224"/>
              <a:ext cx="181439" cy="247699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5955531" y="6883279"/>
              <a:ext cx="1021080" cy="260985"/>
            </a:xfrm>
            <a:custGeom>
              <a:avLst/>
              <a:gdLst/>
              <a:ahLst/>
              <a:cxnLst/>
              <a:rect l="l" t="t" r="r" b="b"/>
              <a:pathLst>
                <a:path w="1021080" h="260984">
                  <a:moveTo>
                    <a:pt x="202920" y="6007"/>
                  </a:moveTo>
                  <a:lnTo>
                    <a:pt x="159943" y="6007"/>
                  </a:lnTo>
                  <a:lnTo>
                    <a:pt x="159943" y="107607"/>
                  </a:lnTo>
                  <a:lnTo>
                    <a:pt x="42976" y="107607"/>
                  </a:lnTo>
                  <a:lnTo>
                    <a:pt x="42976" y="6007"/>
                  </a:lnTo>
                  <a:lnTo>
                    <a:pt x="0" y="6007"/>
                  </a:lnTo>
                  <a:lnTo>
                    <a:pt x="0" y="107607"/>
                  </a:lnTo>
                  <a:lnTo>
                    <a:pt x="0" y="146977"/>
                  </a:lnTo>
                  <a:lnTo>
                    <a:pt x="0" y="253657"/>
                  </a:lnTo>
                  <a:lnTo>
                    <a:pt x="42976" y="253657"/>
                  </a:lnTo>
                  <a:lnTo>
                    <a:pt x="42976" y="146977"/>
                  </a:lnTo>
                  <a:lnTo>
                    <a:pt x="159943" y="146977"/>
                  </a:lnTo>
                  <a:lnTo>
                    <a:pt x="159943" y="253657"/>
                  </a:lnTo>
                  <a:lnTo>
                    <a:pt x="202920" y="253657"/>
                  </a:lnTo>
                  <a:lnTo>
                    <a:pt x="202920" y="146977"/>
                  </a:lnTo>
                  <a:lnTo>
                    <a:pt x="202920" y="107607"/>
                  </a:lnTo>
                  <a:lnTo>
                    <a:pt x="202920" y="6007"/>
                  </a:lnTo>
                  <a:close/>
                </a:path>
                <a:path w="1021080" h="260984">
                  <a:moveTo>
                    <a:pt x="531202" y="130695"/>
                  </a:moveTo>
                  <a:lnTo>
                    <a:pt x="521868" y="78930"/>
                  </a:lnTo>
                  <a:lnTo>
                    <a:pt x="494868" y="38176"/>
                  </a:lnTo>
                  <a:lnTo>
                    <a:pt x="487019" y="31407"/>
                  </a:lnTo>
                  <a:lnTo>
                    <a:pt x="487019" y="130695"/>
                  </a:lnTo>
                  <a:lnTo>
                    <a:pt x="485419" y="151028"/>
                  </a:lnTo>
                  <a:lnTo>
                    <a:pt x="461352" y="198145"/>
                  </a:lnTo>
                  <a:lnTo>
                    <a:pt x="417156" y="221081"/>
                  </a:lnTo>
                  <a:lnTo>
                    <a:pt x="399884" y="222605"/>
                  </a:lnTo>
                  <a:lnTo>
                    <a:pt x="382612" y="221081"/>
                  </a:lnTo>
                  <a:lnTo>
                    <a:pt x="338404" y="198145"/>
                  </a:lnTo>
                  <a:lnTo>
                    <a:pt x="314337" y="151028"/>
                  </a:lnTo>
                  <a:lnTo>
                    <a:pt x="312737" y="130695"/>
                  </a:lnTo>
                  <a:lnTo>
                    <a:pt x="314312" y="110350"/>
                  </a:lnTo>
                  <a:lnTo>
                    <a:pt x="338112" y="62941"/>
                  </a:lnTo>
                  <a:lnTo>
                    <a:pt x="382358" y="39725"/>
                  </a:lnTo>
                  <a:lnTo>
                    <a:pt x="399884" y="38176"/>
                  </a:lnTo>
                  <a:lnTo>
                    <a:pt x="417461" y="39725"/>
                  </a:lnTo>
                  <a:lnTo>
                    <a:pt x="461657" y="62661"/>
                  </a:lnTo>
                  <a:lnTo>
                    <a:pt x="485432" y="110121"/>
                  </a:lnTo>
                  <a:lnTo>
                    <a:pt x="487019" y="130695"/>
                  </a:lnTo>
                  <a:lnTo>
                    <a:pt x="487019" y="31407"/>
                  </a:lnTo>
                  <a:lnTo>
                    <a:pt x="474014" y="20815"/>
                  </a:lnTo>
                  <a:lnTo>
                    <a:pt x="451726" y="9245"/>
                  </a:lnTo>
                  <a:lnTo>
                    <a:pt x="427012" y="2311"/>
                  </a:lnTo>
                  <a:lnTo>
                    <a:pt x="399884" y="0"/>
                  </a:lnTo>
                  <a:lnTo>
                    <a:pt x="372732" y="2311"/>
                  </a:lnTo>
                  <a:lnTo>
                    <a:pt x="325742" y="20815"/>
                  </a:lnTo>
                  <a:lnTo>
                    <a:pt x="289560" y="56730"/>
                  </a:lnTo>
                  <a:lnTo>
                    <a:pt x="270916" y="103593"/>
                  </a:lnTo>
                  <a:lnTo>
                    <a:pt x="268592" y="130695"/>
                  </a:lnTo>
                  <a:lnTo>
                    <a:pt x="270916" y="157556"/>
                  </a:lnTo>
                  <a:lnTo>
                    <a:pt x="289560" y="204114"/>
                  </a:lnTo>
                  <a:lnTo>
                    <a:pt x="325742" y="240004"/>
                  </a:lnTo>
                  <a:lnTo>
                    <a:pt x="372732" y="258495"/>
                  </a:lnTo>
                  <a:lnTo>
                    <a:pt x="399884" y="260807"/>
                  </a:lnTo>
                  <a:lnTo>
                    <a:pt x="427012" y="258495"/>
                  </a:lnTo>
                  <a:lnTo>
                    <a:pt x="451726" y="251561"/>
                  </a:lnTo>
                  <a:lnTo>
                    <a:pt x="474014" y="240004"/>
                  </a:lnTo>
                  <a:lnTo>
                    <a:pt x="493890" y="223824"/>
                  </a:lnTo>
                  <a:lnTo>
                    <a:pt x="494893" y="222605"/>
                  </a:lnTo>
                  <a:lnTo>
                    <a:pt x="510209" y="204114"/>
                  </a:lnTo>
                  <a:lnTo>
                    <a:pt x="521868" y="182029"/>
                  </a:lnTo>
                  <a:lnTo>
                    <a:pt x="528866" y="157556"/>
                  </a:lnTo>
                  <a:lnTo>
                    <a:pt x="531202" y="130695"/>
                  </a:lnTo>
                  <a:close/>
                </a:path>
                <a:path w="1021080" h="260984">
                  <a:moveTo>
                    <a:pt x="792670" y="183807"/>
                  </a:moveTo>
                  <a:lnTo>
                    <a:pt x="775576" y="200787"/>
                  </a:lnTo>
                  <a:lnTo>
                    <a:pt x="756551" y="212915"/>
                  </a:lnTo>
                  <a:lnTo>
                    <a:pt x="735584" y="220179"/>
                  </a:lnTo>
                  <a:lnTo>
                    <a:pt x="712673" y="222605"/>
                  </a:lnTo>
                  <a:lnTo>
                    <a:pt x="695413" y="221081"/>
                  </a:lnTo>
                  <a:lnTo>
                    <a:pt x="651205" y="198158"/>
                  </a:lnTo>
                  <a:lnTo>
                    <a:pt x="627138" y="151028"/>
                  </a:lnTo>
                  <a:lnTo>
                    <a:pt x="625538" y="130695"/>
                  </a:lnTo>
                  <a:lnTo>
                    <a:pt x="627138" y="110350"/>
                  </a:lnTo>
                  <a:lnTo>
                    <a:pt x="651205" y="62941"/>
                  </a:lnTo>
                  <a:lnTo>
                    <a:pt x="695744" y="39725"/>
                  </a:lnTo>
                  <a:lnTo>
                    <a:pt x="713282" y="38176"/>
                  </a:lnTo>
                  <a:lnTo>
                    <a:pt x="736257" y="40500"/>
                  </a:lnTo>
                  <a:lnTo>
                    <a:pt x="756843" y="47447"/>
                  </a:lnTo>
                  <a:lnTo>
                    <a:pt x="775055" y="59004"/>
                  </a:lnTo>
                  <a:lnTo>
                    <a:pt x="790867" y="75196"/>
                  </a:lnTo>
                  <a:lnTo>
                    <a:pt x="790867" y="23863"/>
                  </a:lnTo>
                  <a:lnTo>
                    <a:pt x="773290" y="13423"/>
                  </a:lnTo>
                  <a:lnTo>
                    <a:pt x="754608" y="5969"/>
                  </a:lnTo>
                  <a:lnTo>
                    <a:pt x="734796" y="1498"/>
                  </a:lnTo>
                  <a:lnTo>
                    <a:pt x="713867" y="0"/>
                  </a:lnTo>
                  <a:lnTo>
                    <a:pt x="686460" y="2336"/>
                  </a:lnTo>
                  <a:lnTo>
                    <a:pt x="639013" y="20980"/>
                  </a:lnTo>
                  <a:lnTo>
                    <a:pt x="602526" y="57162"/>
                  </a:lnTo>
                  <a:lnTo>
                    <a:pt x="583730" y="104165"/>
                  </a:lnTo>
                  <a:lnTo>
                    <a:pt x="581380" y="131292"/>
                  </a:lnTo>
                  <a:lnTo>
                    <a:pt x="583717" y="158140"/>
                  </a:lnTo>
                  <a:lnTo>
                    <a:pt x="602361" y="204546"/>
                  </a:lnTo>
                  <a:lnTo>
                    <a:pt x="638619" y="240169"/>
                  </a:lnTo>
                  <a:lnTo>
                    <a:pt x="686219" y="258521"/>
                  </a:lnTo>
                  <a:lnTo>
                    <a:pt x="713867" y="260807"/>
                  </a:lnTo>
                  <a:lnTo>
                    <a:pt x="735139" y="259207"/>
                  </a:lnTo>
                  <a:lnTo>
                    <a:pt x="755357" y="254393"/>
                  </a:lnTo>
                  <a:lnTo>
                    <a:pt x="774534" y="246380"/>
                  </a:lnTo>
                  <a:lnTo>
                    <a:pt x="792670" y="235153"/>
                  </a:lnTo>
                  <a:lnTo>
                    <a:pt x="792670" y="183807"/>
                  </a:lnTo>
                  <a:close/>
                </a:path>
                <a:path w="1021080" h="260984">
                  <a:moveTo>
                    <a:pt x="1020597" y="5994"/>
                  </a:moveTo>
                  <a:lnTo>
                    <a:pt x="822439" y="5994"/>
                  </a:lnTo>
                  <a:lnTo>
                    <a:pt x="822439" y="45364"/>
                  </a:lnTo>
                  <a:lnTo>
                    <a:pt x="900036" y="45364"/>
                  </a:lnTo>
                  <a:lnTo>
                    <a:pt x="900036" y="253644"/>
                  </a:lnTo>
                  <a:lnTo>
                    <a:pt x="943000" y="253644"/>
                  </a:lnTo>
                  <a:lnTo>
                    <a:pt x="943000" y="45364"/>
                  </a:lnTo>
                  <a:lnTo>
                    <a:pt x="1020597" y="45364"/>
                  </a:lnTo>
                  <a:lnTo>
                    <a:pt x="1020597" y="59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021534" y="6889224"/>
              <a:ext cx="181439" cy="247699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682764" y="6883291"/>
              <a:ext cx="17047210" cy="1826260"/>
            </a:xfrm>
            <a:custGeom>
              <a:avLst/>
              <a:gdLst/>
              <a:ahLst/>
              <a:cxnLst/>
              <a:rect l="l" t="t" r="r" b="b"/>
              <a:pathLst>
                <a:path w="17047210" h="1826259">
                  <a:moveTo>
                    <a:pt x="436880" y="1686064"/>
                  </a:moveTo>
                  <a:lnTo>
                    <a:pt x="374815" y="1265288"/>
                  </a:lnTo>
                  <a:lnTo>
                    <a:pt x="219036" y="1601914"/>
                  </a:lnTo>
                  <a:lnTo>
                    <a:pt x="66243" y="1265885"/>
                  </a:lnTo>
                  <a:lnTo>
                    <a:pt x="0" y="1686064"/>
                  </a:lnTo>
                  <a:lnTo>
                    <a:pt x="45351" y="1686064"/>
                  </a:lnTo>
                  <a:lnTo>
                    <a:pt x="84759" y="1409115"/>
                  </a:lnTo>
                  <a:lnTo>
                    <a:pt x="218440" y="1702777"/>
                  </a:lnTo>
                  <a:lnTo>
                    <a:pt x="353936" y="1409115"/>
                  </a:lnTo>
                  <a:lnTo>
                    <a:pt x="391515" y="1686064"/>
                  </a:lnTo>
                  <a:lnTo>
                    <a:pt x="436880" y="1686064"/>
                  </a:lnTo>
                  <a:close/>
                </a:path>
                <a:path w="17047210" h="1826259">
                  <a:moveTo>
                    <a:pt x="750824" y="1438363"/>
                  </a:moveTo>
                  <a:lnTo>
                    <a:pt x="710222" y="1438363"/>
                  </a:lnTo>
                  <a:lnTo>
                    <a:pt x="710222" y="1562519"/>
                  </a:lnTo>
                  <a:lnTo>
                    <a:pt x="708825" y="1581175"/>
                  </a:lnTo>
                  <a:lnTo>
                    <a:pt x="687857" y="1628178"/>
                  </a:lnTo>
                  <a:lnTo>
                    <a:pt x="645541" y="1653400"/>
                  </a:lnTo>
                  <a:lnTo>
                    <a:pt x="645109" y="1653400"/>
                  </a:lnTo>
                  <a:lnTo>
                    <a:pt x="627875" y="1655025"/>
                  </a:lnTo>
                  <a:lnTo>
                    <a:pt x="580364" y="1640420"/>
                  </a:lnTo>
                  <a:lnTo>
                    <a:pt x="552145" y="1599298"/>
                  </a:lnTo>
                  <a:lnTo>
                    <a:pt x="546747" y="1562519"/>
                  </a:lnTo>
                  <a:lnTo>
                    <a:pt x="546696" y="1561909"/>
                  </a:lnTo>
                  <a:lnTo>
                    <a:pt x="552589" y="1523644"/>
                  </a:lnTo>
                  <a:lnTo>
                    <a:pt x="582714" y="1484198"/>
                  </a:lnTo>
                  <a:lnTo>
                    <a:pt x="627875" y="1470596"/>
                  </a:lnTo>
                  <a:lnTo>
                    <a:pt x="643585" y="1472107"/>
                  </a:lnTo>
                  <a:lnTo>
                    <a:pt x="685165" y="1494485"/>
                  </a:lnTo>
                  <a:lnTo>
                    <a:pt x="708660" y="1541703"/>
                  </a:lnTo>
                  <a:lnTo>
                    <a:pt x="710171" y="1561909"/>
                  </a:lnTo>
                  <a:lnTo>
                    <a:pt x="710222" y="1562519"/>
                  </a:lnTo>
                  <a:lnTo>
                    <a:pt x="710222" y="1438363"/>
                  </a:lnTo>
                  <a:lnTo>
                    <a:pt x="707847" y="1438363"/>
                  </a:lnTo>
                  <a:lnTo>
                    <a:pt x="707847" y="1473581"/>
                  </a:lnTo>
                  <a:lnTo>
                    <a:pt x="705040" y="1470596"/>
                  </a:lnTo>
                  <a:lnTo>
                    <a:pt x="690905" y="1455572"/>
                  </a:lnTo>
                  <a:lnTo>
                    <a:pt x="671144" y="1442707"/>
                  </a:lnTo>
                  <a:lnTo>
                    <a:pt x="648538" y="1434985"/>
                  </a:lnTo>
                  <a:lnTo>
                    <a:pt x="623100" y="1432420"/>
                  </a:lnTo>
                  <a:lnTo>
                    <a:pt x="598716" y="1434566"/>
                  </a:lnTo>
                  <a:lnTo>
                    <a:pt x="555891" y="1451711"/>
                  </a:lnTo>
                  <a:lnTo>
                    <a:pt x="522173" y="1485544"/>
                  </a:lnTo>
                  <a:lnTo>
                    <a:pt x="504710" y="1533144"/>
                  </a:lnTo>
                  <a:lnTo>
                    <a:pt x="502526" y="1561909"/>
                  </a:lnTo>
                  <a:lnTo>
                    <a:pt x="504723" y="1591233"/>
                  </a:lnTo>
                  <a:lnTo>
                    <a:pt x="522338" y="1639582"/>
                  </a:lnTo>
                  <a:lnTo>
                    <a:pt x="556285" y="1673745"/>
                  </a:lnTo>
                  <a:lnTo>
                    <a:pt x="598957" y="1691068"/>
                  </a:lnTo>
                  <a:lnTo>
                    <a:pt x="623100" y="1693227"/>
                  </a:lnTo>
                  <a:lnTo>
                    <a:pt x="648081" y="1690611"/>
                  </a:lnTo>
                  <a:lnTo>
                    <a:pt x="670534" y="1682788"/>
                  </a:lnTo>
                  <a:lnTo>
                    <a:pt x="690460" y="1669719"/>
                  </a:lnTo>
                  <a:lnTo>
                    <a:pt x="704443" y="1655025"/>
                  </a:lnTo>
                  <a:lnTo>
                    <a:pt x="707847" y="1651444"/>
                  </a:lnTo>
                  <a:lnTo>
                    <a:pt x="707847" y="1686064"/>
                  </a:lnTo>
                  <a:lnTo>
                    <a:pt x="750824" y="1686064"/>
                  </a:lnTo>
                  <a:lnTo>
                    <a:pt x="750824" y="1651444"/>
                  </a:lnTo>
                  <a:lnTo>
                    <a:pt x="750824" y="1473581"/>
                  </a:lnTo>
                  <a:lnTo>
                    <a:pt x="750824" y="1438363"/>
                  </a:lnTo>
                  <a:close/>
                </a:path>
                <a:path w="17047210" h="1826259">
                  <a:moveTo>
                    <a:pt x="1080262" y="1563712"/>
                  </a:moveTo>
                  <a:lnTo>
                    <a:pt x="1072134" y="1514106"/>
                  </a:lnTo>
                  <a:lnTo>
                    <a:pt x="1047737" y="1471510"/>
                  </a:lnTo>
                  <a:lnTo>
                    <a:pt x="1046797" y="1470609"/>
                  </a:lnTo>
                  <a:lnTo>
                    <a:pt x="1036091" y="1460271"/>
                  </a:lnTo>
                  <a:lnTo>
                    <a:pt x="1036091" y="1563712"/>
                  </a:lnTo>
                  <a:lnTo>
                    <a:pt x="1034732" y="1581759"/>
                  </a:lnTo>
                  <a:lnTo>
                    <a:pt x="1014018" y="1628470"/>
                  </a:lnTo>
                  <a:lnTo>
                    <a:pt x="972820" y="1653374"/>
                  </a:lnTo>
                  <a:lnTo>
                    <a:pt x="955509" y="1655025"/>
                  </a:lnTo>
                  <a:lnTo>
                    <a:pt x="937895" y="1653374"/>
                  </a:lnTo>
                  <a:lnTo>
                    <a:pt x="931773" y="1651444"/>
                  </a:lnTo>
                  <a:lnTo>
                    <a:pt x="922020" y="1648383"/>
                  </a:lnTo>
                  <a:lnTo>
                    <a:pt x="885507" y="1614462"/>
                  </a:lnTo>
                  <a:lnTo>
                    <a:pt x="872604" y="1563712"/>
                  </a:lnTo>
                  <a:lnTo>
                    <a:pt x="872566" y="1563128"/>
                  </a:lnTo>
                  <a:lnTo>
                    <a:pt x="874102" y="1543342"/>
                  </a:lnTo>
                  <a:lnTo>
                    <a:pt x="897636" y="1495679"/>
                  </a:lnTo>
                  <a:lnTo>
                    <a:pt x="936688" y="1472996"/>
                  </a:lnTo>
                  <a:lnTo>
                    <a:pt x="939253" y="1472171"/>
                  </a:lnTo>
                  <a:lnTo>
                    <a:pt x="954913" y="1470609"/>
                  </a:lnTo>
                  <a:lnTo>
                    <a:pt x="970559" y="1472171"/>
                  </a:lnTo>
                  <a:lnTo>
                    <a:pt x="985215" y="1476883"/>
                  </a:lnTo>
                  <a:lnTo>
                    <a:pt x="1022324" y="1509331"/>
                  </a:lnTo>
                  <a:lnTo>
                    <a:pt x="1036040" y="1563128"/>
                  </a:lnTo>
                  <a:lnTo>
                    <a:pt x="1036091" y="1563712"/>
                  </a:lnTo>
                  <a:lnTo>
                    <a:pt x="1036091" y="1460271"/>
                  </a:lnTo>
                  <a:lnTo>
                    <a:pt x="1030033" y="1454404"/>
                  </a:lnTo>
                  <a:lnTo>
                    <a:pt x="1009459" y="1442186"/>
                  </a:lnTo>
                  <a:lnTo>
                    <a:pt x="986307" y="1434960"/>
                  </a:lnTo>
                  <a:lnTo>
                    <a:pt x="987018" y="1434960"/>
                  </a:lnTo>
                  <a:lnTo>
                    <a:pt x="959700" y="1432420"/>
                  </a:lnTo>
                  <a:lnTo>
                    <a:pt x="934935" y="1434960"/>
                  </a:lnTo>
                  <a:lnTo>
                    <a:pt x="912545" y="1442554"/>
                  </a:lnTo>
                  <a:lnTo>
                    <a:pt x="892556" y="1455242"/>
                  </a:lnTo>
                  <a:lnTo>
                    <a:pt x="874953" y="1472996"/>
                  </a:lnTo>
                  <a:lnTo>
                    <a:pt x="874953" y="1438376"/>
                  </a:lnTo>
                  <a:lnTo>
                    <a:pt x="831964" y="1438376"/>
                  </a:lnTo>
                  <a:lnTo>
                    <a:pt x="831964" y="1825739"/>
                  </a:lnTo>
                  <a:lnTo>
                    <a:pt x="874953" y="1825739"/>
                  </a:lnTo>
                  <a:lnTo>
                    <a:pt x="874953" y="1651444"/>
                  </a:lnTo>
                  <a:lnTo>
                    <a:pt x="892441" y="1669732"/>
                  </a:lnTo>
                  <a:lnTo>
                    <a:pt x="912698" y="1682788"/>
                  </a:lnTo>
                  <a:lnTo>
                    <a:pt x="935710" y="1690611"/>
                  </a:lnTo>
                  <a:lnTo>
                    <a:pt x="961478" y="1693227"/>
                  </a:lnTo>
                  <a:lnTo>
                    <a:pt x="987259" y="1690865"/>
                  </a:lnTo>
                  <a:lnTo>
                    <a:pt x="1030528" y="1671916"/>
                  </a:lnTo>
                  <a:lnTo>
                    <a:pt x="1062139" y="1635391"/>
                  </a:lnTo>
                  <a:lnTo>
                    <a:pt x="1078255" y="1589582"/>
                  </a:lnTo>
                  <a:lnTo>
                    <a:pt x="1080262" y="1563712"/>
                  </a:lnTo>
                  <a:close/>
                </a:path>
                <a:path w="17047210" h="1826259">
                  <a:moveTo>
                    <a:pt x="16923614" y="130695"/>
                  </a:moveTo>
                  <a:lnTo>
                    <a:pt x="16921303" y="103581"/>
                  </a:lnTo>
                  <a:lnTo>
                    <a:pt x="16914356" y="78930"/>
                  </a:lnTo>
                  <a:lnTo>
                    <a:pt x="16902786" y="56730"/>
                  </a:lnTo>
                  <a:lnTo>
                    <a:pt x="16887571" y="38176"/>
                  </a:lnTo>
                  <a:lnTo>
                    <a:pt x="16886606" y="36995"/>
                  </a:lnTo>
                  <a:lnTo>
                    <a:pt x="16879443" y="31140"/>
                  </a:lnTo>
                  <a:lnTo>
                    <a:pt x="16879443" y="130695"/>
                  </a:lnTo>
                  <a:lnTo>
                    <a:pt x="16877830" y="151028"/>
                  </a:lnTo>
                  <a:lnTo>
                    <a:pt x="16853777" y="198145"/>
                  </a:lnTo>
                  <a:lnTo>
                    <a:pt x="16809517" y="221094"/>
                  </a:lnTo>
                  <a:lnTo>
                    <a:pt x="16792296" y="222605"/>
                  </a:lnTo>
                  <a:lnTo>
                    <a:pt x="16775329" y="221094"/>
                  </a:lnTo>
                  <a:lnTo>
                    <a:pt x="16732034" y="198437"/>
                  </a:lnTo>
                  <a:lnTo>
                    <a:pt x="16708527" y="151269"/>
                  </a:lnTo>
                  <a:lnTo>
                    <a:pt x="16706965" y="130695"/>
                  </a:lnTo>
                  <a:lnTo>
                    <a:pt x="16708514" y="110350"/>
                  </a:lnTo>
                  <a:lnTo>
                    <a:pt x="16731730" y="62941"/>
                  </a:lnTo>
                  <a:lnTo>
                    <a:pt x="16775087" y="39725"/>
                  </a:lnTo>
                  <a:lnTo>
                    <a:pt x="16792296" y="38176"/>
                  </a:lnTo>
                  <a:lnTo>
                    <a:pt x="16809809" y="39725"/>
                  </a:lnTo>
                  <a:lnTo>
                    <a:pt x="16854081" y="62941"/>
                  </a:lnTo>
                  <a:lnTo>
                    <a:pt x="16877856" y="110350"/>
                  </a:lnTo>
                  <a:lnTo>
                    <a:pt x="16879443" y="130695"/>
                  </a:lnTo>
                  <a:lnTo>
                    <a:pt x="16879443" y="31140"/>
                  </a:lnTo>
                  <a:lnTo>
                    <a:pt x="16866832" y="20802"/>
                  </a:lnTo>
                  <a:lnTo>
                    <a:pt x="16844518" y="9245"/>
                  </a:lnTo>
                  <a:lnTo>
                    <a:pt x="16819677" y="2311"/>
                  </a:lnTo>
                  <a:lnTo>
                    <a:pt x="16792296" y="0"/>
                  </a:lnTo>
                  <a:lnTo>
                    <a:pt x="16764508" y="2311"/>
                  </a:lnTo>
                  <a:lnTo>
                    <a:pt x="16717658" y="20802"/>
                  </a:lnTo>
                  <a:lnTo>
                    <a:pt x="16686213" y="52146"/>
                  </a:lnTo>
                  <a:lnTo>
                    <a:pt x="16669500" y="87350"/>
                  </a:lnTo>
                  <a:lnTo>
                    <a:pt x="16665169" y="107416"/>
                  </a:lnTo>
                  <a:lnTo>
                    <a:pt x="16620414" y="107416"/>
                  </a:lnTo>
                  <a:lnTo>
                    <a:pt x="16620414" y="5943"/>
                  </a:lnTo>
                  <a:lnTo>
                    <a:pt x="16577437" y="5943"/>
                  </a:lnTo>
                  <a:lnTo>
                    <a:pt x="16577437" y="253644"/>
                  </a:lnTo>
                  <a:lnTo>
                    <a:pt x="16620414" y="253644"/>
                  </a:lnTo>
                  <a:lnTo>
                    <a:pt x="16620414" y="146812"/>
                  </a:lnTo>
                  <a:lnTo>
                    <a:pt x="16662781" y="146812"/>
                  </a:lnTo>
                  <a:lnTo>
                    <a:pt x="16679571" y="198856"/>
                  </a:lnTo>
                  <a:lnTo>
                    <a:pt x="16710495" y="234619"/>
                  </a:lnTo>
                  <a:lnTo>
                    <a:pt x="16761524" y="257898"/>
                  </a:lnTo>
                  <a:lnTo>
                    <a:pt x="16792296" y="260807"/>
                  </a:lnTo>
                  <a:lnTo>
                    <a:pt x="16819436" y="258495"/>
                  </a:lnTo>
                  <a:lnTo>
                    <a:pt x="16866451" y="240004"/>
                  </a:lnTo>
                  <a:lnTo>
                    <a:pt x="16902634" y="204114"/>
                  </a:lnTo>
                  <a:lnTo>
                    <a:pt x="16921277" y="157556"/>
                  </a:lnTo>
                  <a:lnTo>
                    <a:pt x="16923614" y="130695"/>
                  </a:lnTo>
                  <a:close/>
                </a:path>
                <a:path w="17047210" h="1826259">
                  <a:moveTo>
                    <a:pt x="17046588" y="221805"/>
                  </a:moveTo>
                  <a:lnTo>
                    <a:pt x="17043604" y="214858"/>
                  </a:lnTo>
                  <a:lnTo>
                    <a:pt x="17031666" y="202907"/>
                  </a:lnTo>
                  <a:lnTo>
                    <a:pt x="17024706" y="199923"/>
                  </a:lnTo>
                  <a:lnTo>
                    <a:pt x="17008780" y="199923"/>
                  </a:lnTo>
                  <a:lnTo>
                    <a:pt x="17001821" y="202907"/>
                  </a:lnTo>
                  <a:lnTo>
                    <a:pt x="16989895" y="214858"/>
                  </a:lnTo>
                  <a:lnTo>
                    <a:pt x="16986911" y="221805"/>
                  </a:lnTo>
                  <a:lnTo>
                    <a:pt x="16986911" y="237744"/>
                  </a:lnTo>
                  <a:lnTo>
                    <a:pt x="16989895" y="244690"/>
                  </a:lnTo>
                  <a:lnTo>
                    <a:pt x="16995852" y="250659"/>
                  </a:lnTo>
                  <a:lnTo>
                    <a:pt x="17001821" y="256628"/>
                  </a:lnTo>
                  <a:lnTo>
                    <a:pt x="17008780" y="259613"/>
                  </a:lnTo>
                  <a:lnTo>
                    <a:pt x="17024706" y="259613"/>
                  </a:lnTo>
                  <a:lnTo>
                    <a:pt x="17031666" y="256628"/>
                  </a:lnTo>
                  <a:lnTo>
                    <a:pt x="17043604" y="244690"/>
                  </a:lnTo>
                  <a:lnTo>
                    <a:pt x="17046588" y="237744"/>
                  </a:lnTo>
                  <a:lnTo>
                    <a:pt x="17046588" y="2218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828677" y="8321652"/>
              <a:ext cx="208894" cy="247699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2065007" y="8302580"/>
              <a:ext cx="2731135" cy="284480"/>
            </a:xfrm>
            <a:custGeom>
              <a:avLst/>
              <a:gdLst/>
              <a:ahLst/>
              <a:cxnLst/>
              <a:rect l="l" t="t" r="r" b="b"/>
              <a:pathLst>
                <a:path w="2731135" h="284479">
                  <a:moveTo>
                    <a:pt x="236943" y="151587"/>
                  </a:moveTo>
                  <a:lnTo>
                    <a:pt x="236169" y="124282"/>
                  </a:lnTo>
                  <a:lnTo>
                    <a:pt x="234734" y="115773"/>
                  </a:lnTo>
                  <a:lnTo>
                    <a:pt x="232029" y="99669"/>
                  </a:lnTo>
                  <a:lnTo>
                    <a:pt x="224523" y="77736"/>
                  </a:lnTo>
                  <a:lnTo>
                    <a:pt x="213664" y="58496"/>
                  </a:lnTo>
                  <a:lnTo>
                    <a:pt x="207264" y="51320"/>
                  </a:lnTo>
                  <a:lnTo>
                    <a:pt x="195961" y="38646"/>
                  </a:lnTo>
                  <a:lnTo>
                    <a:pt x="192786" y="36563"/>
                  </a:lnTo>
                  <a:lnTo>
                    <a:pt x="192786" y="115773"/>
                  </a:lnTo>
                  <a:lnTo>
                    <a:pt x="47167" y="115773"/>
                  </a:lnTo>
                  <a:lnTo>
                    <a:pt x="63220" y="79235"/>
                  </a:lnTo>
                  <a:lnTo>
                    <a:pt x="94678" y="55867"/>
                  </a:lnTo>
                  <a:lnTo>
                    <a:pt x="119964" y="51320"/>
                  </a:lnTo>
                  <a:lnTo>
                    <a:pt x="133654" y="52451"/>
                  </a:lnTo>
                  <a:lnTo>
                    <a:pt x="133362" y="52451"/>
                  </a:lnTo>
                  <a:lnTo>
                    <a:pt x="145554" y="55727"/>
                  </a:lnTo>
                  <a:lnTo>
                    <a:pt x="176504" y="78447"/>
                  </a:lnTo>
                  <a:lnTo>
                    <a:pt x="192786" y="115773"/>
                  </a:lnTo>
                  <a:lnTo>
                    <a:pt x="192786" y="36563"/>
                  </a:lnTo>
                  <a:lnTo>
                    <a:pt x="174434" y="24472"/>
                  </a:lnTo>
                  <a:lnTo>
                    <a:pt x="149098" y="15963"/>
                  </a:lnTo>
                  <a:lnTo>
                    <a:pt x="119964" y="13131"/>
                  </a:lnTo>
                  <a:lnTo>
                    <a:pt x="93916" y="15468"/>
                  </a:lnTo>
                  <a:lnTo>
                    <a:pt x="50203" y="34112"/>
                  </a:lnTo>
                  <a:lnTo>
                    <a:pt x="18300" y="70307"/>
                  </a:lnTo>
                  <a:lnTo>
                    <a:pt x="2032" y="117297"/>
                  </a:lnTo>
                  <a:lnTo>
                    <a:pt x="0" y="144424"/>
                  </a:lnTo>
                  <a:lnTo>
                    <a:pt x="2260" y="174663"/>
                  </a:lnTo>
                  <a:lnTo>
                    <a:pt x="20320" y="223151"/>
                  </a:lnTo>
                  <a:lnTo>
                    <a:pt x="55041" y="255638"/>
                  </a:lnTo>
                  <a:lnTo>
                    <a:pt x="98171" y="271907"/>
                  </a:lnTo>
                  <a:lnTo>
                    <a:pt x="122364" y="273939"/>
                  </a:lnTo>
                  <a:lnTo>
                    <a:pt x="145643" y="272034"/>
                  </a:lnTo>
                  <a:lnTo>
                    <a:pt x="167119" y="266331"/>
                  </a:lnTo>
                  <a:lnTo>
                    <a:pt x="186817" y="256832"/>
                  </a:lnTo>
                  <a:lnTo>
                    <a:pt x="204724" y="243509"/>
                  </a:lnTo>
                  <a:lnTo>
                    <a:pt x="212547" y="235737"/>
                  </a:lnTo>
                  <a:lnTo>
                    <a:pt x="213334" y="234962"/>
                  </a:lnTo>
                  <a:lnTo>
                    <a:pt x="221284" y="225450"/>
                  </a:lnTo>
                  <a:lnTo>
                    <a:pt x="228561" y="214972"/>
                  </a:lnTo>
                  <a:lnTo>
                    <a:pt x="235165" y="203517"/>
                  </a:lnTo>
                  <a:lnTo>
                    <a:pt x="199351" y="183819"/>
                  </a:lnTo>
                  <a:lnTo>
                    <a:pt x="194398" y="193332"/>
                  </a:lnTo>
                  <a:lnTo>
                    <a:pt x="188455" y="202171"/>
                  </a:lnTo>
                  <a:lnTo>
                    <a:pt x="150253" y="231267"/>
                  </a:lnTo>
                  <a:lnTo>
                    <a:pt x="122948" y="235737"/>
                  </a:lnTo>
                  <a:lnTo>
                    <a:pt x="107175" y="234289"/>
                  </a:lnTo>
                  <a:lnTo>
                    <a:pt x="67449" y="212471"/>
                  </a:lnTo>
                  <a:lnTo>
                    <a:pt x="45847" y="169494"/>
                  </a:lnTo>
                  <a:lnTo>
                    <a:pt x="44183" y="151587"/>
                  </a:lnTo>
                  <a:lnTo>
                    <a:pt x="236943" y="151587"/>
                  </a:lnTo>
                  <a:close/>
                </a:path>
                <a:path w="2731135" h="284479">
                  <a:moveTo>
                    <a:pt x="464934" y="19126"/>
                  </a:moveTo>
                  <a:lnTo>
                    <a:pt x="266776" y="19126"/>
                  </a:lnTo>
                  <a:lnTo>
                    <a:pt x="266776" y="58496"/>
                  </a:lnTo>
                  <a:lnTo>
                    <a:pt x="344373" y="58496"/>
                  </a:lnTo>
                  <a:lnTo>
                    <a:pt x="344373" y="266776"/>
                  </a:lnTo>
                  <a:lnTo>
                    <a:pt x="387350" y="266776"/>
                  </a:lnTo>
                  <a:lnTo>
                    <a:pt x="387350" y="58496"/>
                  </a:lnTo>
                  <a:lnTo>
                    <a:pt x="464934" y="58496"/>
                  </a:lnTo>
                  <a:lnTo>
                    <a:pt x="464934" y="19126"/>
                  </a:lnTo>
                  <a:close/>
                </a:path>
                <a:path w="2731135" h="284479">
                  <a:moveTo>
                    <a:pt x="722769" y="0"/>
                  </a:moveTo>
                  <a:lnTo>
                    <a:pt x="553262" y="182626"/>
                  </a:lnTo>
                  <a:lnTo>
                    <a:pt x="553262" y="19075"/>
                  </a:lnTo>
                  <a:lnTo>
                    <a:pt x="510286" y="19075"/>
                  </a:lnTo>
                  <a:lnTo>
                    <a:pt x="510286" y="284086"/>
                  </a:lnTo>
                  <a:lnTo>
                    <a:pt x="679780" y="101447"/>
                  </a:lnTo>
                  <a:lnTo>
                    <a:pt x="679780" y="266776"/>
                  </a:lnTo>
                  <a:lnTo>
                    <a:pt x="722769" y="266776"/>
                  </a:lnTo>
                  <a:lnTo>
                    <a:pt x="722769" y="0"/>
                  </a:lnTo>
                  <a:close/>
                </a:path>
                <a:path w="2731135" h="284479">
                  <a:moveTo>
                    <a:pt x="1006856" y="19126"/>
                  </a:moveTo>
                  <a:lnTo>
                    <a:pt x="963879" y="19126"/>
                  </a:lnTo>
                  <a:lnTo>
                    <a:pt x="963879" y="120726"/>
                  </a:lnTo>
                  <a:lnTo>
                    <a:pt x="846899" y="120726"/>
                  </a:lnTo>
                  <a:lnTo>
                    <a:pt x="846899" y="19126"/>
                  </a:lnTo>
                  <a:lnTo>
                    <a:pt x="803922" y="19126"/>
                  </a:lnTo>
                  <a:lnTo>
                    <a:pt x="803922" y="120726"/>
                  </a:lnTo>
                  <a:lnTo>
                    <a:pt x="803922" y="160096"/>
                  </a:lnTo>
                  <a:lnTo>
                    <a:pt x="803922" y="266776"/>
                  </a:lnTo>
                  <a:lnTo>
                    <a:pt x="846899" y="266776"/>
                  </a:lnTo>
                  <a:lnTo>
                    <a:pt x="846899" y="160096"/>
                  </a:lnTo>
                  <a:lnTo>
                    <a:pt x="963879" y="160096"/>
                  </a:lnTo>
                  <a:lnTo>
                    <a:pt x="963879" y="266776"/>
                  </a:lnTo>
                  <a:lnTo>
                    <a:pt x="1006856" y="266776"/>
                  </a:lnTo>
                  <a:lnTo>
                    <a:pt x="1006856" y="160096"/>
                  </a:lnTo>
                  <a:lnTo>
                    <a:pt x="1006856" y="120726"/>
                  </a:lnTo>
                  <a:lnTo>
                    <a:pt x="1006856" y="19126"/>
                  </a:lnTo>
                  <a:close/>
                </a:path>
                <a:path w="2731135" h="284479">
                  <a:moveTo>
                    <a:pt x="1234846" y="19126"/>
                  </a:moveTo>
                  <a:lnTo>
                    <a:pt x="1088034" y="19126"/>
                  </a:lnTo>
                  <a:lnTo>
                    <a:pt x="1088034" y="58496"/>
                  </a:lnTo>
                  <a:lnTo>
                    <a:pt x="1088034" y="266776"/>
                  </a:lnTo>
                  <a:lnTo>
                    <a:pt x="1130998" y="266776"/>
                  </a:lnTo>
                  <a:lnTo>
                    <a:pt x="1130998" y="58496"/>
                  </a:lnTo>
                  <a:lnTo>
                    <a:pt x="1234846" y="58496"/>
                  </a:lnTo>
                  <a:lnTo>
                    <a:pt x="1234846" y="19126"/>
                  </a:lnTo>
                  <a:close/>
                </a:path>
                <a:path w="2731135" h="284479">
                  <a:moveTo>
                    <a:pt x="1612646" y="196938"/>
                  </a:moveTo>
                  <a:lnTo>
                    <a:pt x="1595551" y="213918"/>
                  </a:lnTo>
                  <a:lnTo>
                    <a:pt x="1576527" y="226034"/>
                  </a:lnTo>
                  <a:lnTo>
                    <a:pt x="1555559" y="233311"/>
                  </a:lnTo>
                  <a:lnTo>
                    <a:pt x="1532661" y="235737"/>
                  </a:lnTo>
                  <a:lnTo>
                    <a:pt x="1515389" y="234200"/>
                  </a:lnTo>
                  <a:lnTo>
                    <a:pt x="1471180" y="211277"/>
                  </a:lnTo>
                  <a:lnTo>
                    <a:pt x="1447126" y="164160"/>
                  </a:lnTo>
                  <a:lnTo>
                    <a:pt x="1445514" y="143827"/>
                  </a:lnTo>
                  <a:lnTo>
                    <a:pt x="1447126" y="123482"/>
                  </a:lnTo>
                  <a:lnTo>
                    <a:pt x="1471180" y="76073"/>
                  </a:lnTo>
                  <a:lnTo>
                    <a:pt x="1515732" y="52857"/>
                  </a:lnTo>
                  <a:lnTo>
                    <a:pt x="1533258" y="51308"/>
                  </a:lnTo>
                  <a:lnTo>
                    <a:pt x="1556232" y="53619"/>
                  </a:lnTo>
                  <a:lnTo>
                    <a:pt x="1576832" y="60566"/>
                  </a:lnTo>
                  <a:lnTo>
                    <a:pt x="1595031" y="72136"/>
                  </a:lnTo>
                  <a:lnTo>
                    <a:pt x="1610842" y="88328"/>
                  </a:lnTo>
                  <a:lnTo>
                    <a:pt x="1610842" y="36995"/>
                  </a:lnTo>
                  <a:lnTo>
                    <a:pt x="1593278" y="26555"/>
                  </a:lnTo>
                  <a:lnTo>
                    <a:pt x="1574584" y="19088"/>
                  </a:lnTo>
                  <a:lnTo>
                    <a:pt x="1554784" y="14617"/>
                  </a:lnTo>
                  <a:lnTo>
                    <a:pt x="1533855" y="13131"/>
                  </a:lnTo>
                  <a:lnTo>
                    <a:pt x="1506435" y="15455"/>
                  </a:lnTo>
                  <a:lnTo>
                    <a:pt x="1458988" y="34112"/>
                  </a:lnTo>
                  <a:lnTo>
                    <a:pt x="1422501" y="70294"/>
                  </a:lnTo>
                  <a:lnTo>
                    <a:pt x="1403705" y="117284"/>
                  </a:lnTo>
                  <a:lnTo>
                    <a:pt x="1401368" y="144424"/>
                  </a:lnTo>
                  <a:lnTo>
                    <a:pt x="1403692" y="171259"/>
                  </a:lnTo>
                  <a:lnTo>
                    <a:pt x="1422349" y="217665"/>
                  </a:lnTo>
                  <a:lnTo>
                    <a:pt x="1458607" y="253288"/>
                  </a:lnTo>
                  <a:lnTo>
                    <a:pt x="1506194" y="271640"/>
                  </a:lnTo>
                  <a:lnTo>
                    <a:pt x="1533855" y="273939"/>
                  </a:lnTo>
                  <a:lnTo>
                    <a:pt x="1555115" y="272338"/>
                  </a:lnTo>
                  <a:lnTo>
                    <a:pt x="1575333" y="267525"/>
                  </a:lnTo>
                  <a:lnTo>
                    <a:pt x="1594510" y="259499"/>
                  </a:lnTo>
                  <a:lnTo>
                    <a:pt x="1612646" y="248272"/>
                  </a:lnTo>
                  <a:lnTo>
                    <a:pt x="1612646" y="196938"/>
                  </a:lnTo>
                  <a:close/>
                </a:path>
                <a:path w="2731135" h="284479">
                  <a:moveTo>
                    <a:pt x="1840623" y="19126"/>
                  </a:moveTo>
                  <a:lnTo>
                    <a:pt x="1642478" y="19126"/>
                  </a:lnTo>
                  <a:lnTo>
                    <a:pt x="1642478" y="58496"/>
                  </a:lnTo>
                  <a:lnTo>
                    <a:pt x="1720062" y="58496"/>
                  </a:lnTo>
                  <a:lnTo>
                    <a:pt x="1720062" y="266776"/>
                  </a:lnTo>
                  <a:lnTo>
                    <a:pt x="1763039" y="266776"/>
                  </a:lnTo>
                  <a:lnTo>
                    <a:pt x="1763039" y="58496"/>
                  </a:lnTo>
                  <a:lnTo>
                    <a:pt x="1840623" y="58496"/>
                  </a:lnTo>
                  <a:lnTo>
                    <a:pt x="1840623" y="19126"/>
                  </a:lnTo>
                  <a:close/>
                </a:path>
                <a:path w="2731135" h="284479">
                  <a:moveTo>
                    <a:pt x="2118728" y="19075"/>
                  </a:moveTo>
                  <a:lnTo>
                    <a:pt x="2078164" y="19075"/>
                  </a:lnTo>
                  <a:lnTo>
                    <a:pt x="2078164" y="143230"/>
                  </a:lnTo>
                  <a:lnTo>
                    <a:pt x="2076754" y="161886"/>
                  </a:lnTo>
                  <a:lnTo>
                    <a:pt x="2055774" y="208889"/>
                  </a:lnTo>
                  <a:lnTo>
                    <a:pt x="2013458" y="234111"/>
                  </a:lnTo>
                  <a:lnTo>
                    <a:pt x="2013038" y="234111"/>
                  </a:lnTo>
                  <a:lnTo>
                    <a:pt x="1995779" y="235737"/>
                  </a:lnTo>
                  <a:lnTo>
                    <a:pt x="1948281" y="221132"/>
                  </a:lnTo>
                  <a:lnTo>
                    <a:pt x="1920062" y="180009"/>
                  </a:lnTo>
                  <a:lnTo>
                    <a:pt x="1914613" y="142621"/>
                  </a:lnTo>
                  <a:lnTo>
                    <a:pt x="1916074" y="122415"/>
                  </a:lnTo>
                  <a:lnTo>
                    <a:pt x="1938197" y="75488"/>
                  </a:lnTo>
                  <a:lnTo>
                    <a:pt x="1979434" y="52819"/>
                  </a:lnTo>
                  <a:lnTo>
                    <a:pt x="1995779" y="51308"/>
                  </a:lnTo>
                  <a:lnTo>
                    <a:pt x="2011514" y="52819"/>
                  </a:lnTo>
                  <a:lnTo>
                    <a:pt x="2053094" y="75196"/>
                  </a:lnTo>
                  <a:lnTo>
                    <a:pt x="2076589" y="122415"/>
                  </a:lnTo>
                  <a:lnTo>
                    <a:pt x="2078113" y="142621"/>
                  </a:lnTo>
                  <a:lnTo>
                    <a:pt x="2078164" y="143230"/>
                  </a:lnTo>
                  <a:lnTo>
                    <a:pt x="2078164" y="19075"/>
                  </a:lnTo>
                  <a:lnTo>
                    <a:pt x="2075776" y="19075"/>
                  </a:lnTo>
                  <a:lnTo>
                    <a:pt x="2075776" y="54292"/>
                  </a:lnTo>
                  <a:lnTo>
                    <a:pt x="2072970" y="51308"/>
                  </a:lnTo>
                  <a:lnTo>
                    <a:pt x="2058835" y="36283"/>
                  </a:lnTo>
                  <a:lnTo>
                    <a:pt x="2039061" y="23418"/>
                  </a:lnTo>
                  <a:lnTo>
                    <a:pt x="2016455" y="15697"/>
                  </a:lnTo>
                  <a:lnTo>
                    <a:pt x="1991017" y="13131"/>
                  </a:lnTo>
                  <a:lnTo>
                    <a:pt x="1966633" y="15278"/>
                  </a:lnTo>
                  <a:lnTo>
                    <a:pt x="1923808" y="32423"/>
                  </a:lnTo>
                  <a:lnTo>
                    <a:pt x="1890102" y="66255"/>
                  </a:lnTo>
                  <a:lnTo>
                    <a:pt x="1872640" y="113855"/>
                  </a:lnTo>
                  <a:lnTo>
                    <a:pt x="1870456" y="142621"/>
                  </a:lnTo>
                  <a:lnTo>
                    <a:pt x="1872653" y="171945"/>
                  </a:lnTo>
                  <a:lnTo>
                    <a:pt x="1890255" y="220294"/>
                  </a:lnTo>
                  <a:lnTo>
                    <a:pt x="1924202" y="254457"/>
                  </a:lnTo>
                  <a:lnTo>
                    <a:pt x="1966887" y="271780"/>
                  </a:lnTo>
                  <a:lnTo>
                    <a:pt x="1991017" y="273939"/>
                  </a:lnTo>
                  <a:lnTo>
                    <a:pt x="2016010" y="271322"/>
                  </a:lnTo>
                  <a:lnTo>
                    <a:pt x="2038464" y="263499"/>
                  </a:lnTo>
                  <a:lnTo>
                    <a:pt x="2058390" y="250431"/>
                  </a:lnTo>
                  <a:lnTo>
                    <a:pt x="2072360" y="235737"/>
                  </a:lnTo>
                  <a:lnTo>
                    <a:pt x="2075776" y="232156"/>
                  </a:lnTo>
                  <a:lnTo>
                    <a:pt x="2075776" y="266776"/>
                  </a:lnTo>
                  <a:lnTo>
                    <a:pt x="2118728" y="266776"/>
                  </a:lnTo>
                  <a:lnTo>
                    <a:pt x="2118728" y="232156"/>
                  </a:lnTo>
                  <a:lnTo>
                    <a:pt x="2118728" y="54292"/>
                  </a:lnTo>
                  <a:lnTo>
                    <a:pt x="2118728" y="19075"/>
                  </a:lnTo>
                  <a:close/>
                </a:path>
                <a:path w="2731135" h="284479">
                  <a:moveTo>
                    <a:pt x="2402814" y="19126"/>
                  </a:moveTo>
                  <a:lnTo>
                    <a:pt x="2359850" y="19126"/>
                  </a:lnTo>
                  <a:lnTo>
                    <a:pt x="2359850" y="120726"/>
                  </a:lnTo>
                  <a:lnTo>
                    <a:pt x="2242870" y="120726"/>
                  </a:lnTo>
                  <a:lnTo>
                    <a:pt x="2242870" y="19126"/>
                  </a:lnTo>
                  <a:lnTo>
                    <a:pt x="2199906" y="19126"/>
                  </a:lnTo>
                  <a:lnTo>
                    <a:pt x="2199906" y="120726"/>
                  </a:lnTo>
                  <a:lnTo>
                    <a:pt x="2199906" y="160096"/>
                  </a:lnTo>
                  <a:lnTo>
                    <a:pt x="2199906" y="266776"/>
                  </a:lnTo>
                  <a:lnTo>
                    <a:pt x="2242870" y="266776"/>
                  </a:lnTo>
                  <a:lnTo>
                    <a:pt x="2242870" y="160096"/>
                  </a:lnTo>
                  <a:lnTo>
                    <a:pt x="2359850" y="160096"/>
                  </a:lnTo>
                  <a:lnTo>
                    <a:pt x="2359850" y="266776"/>
                  </a:lnTo>
                  <a:lnTo>
                    <a:pt x="2402814" y="266776"/>
                  </a:lnTo>
                  <a:lnTo>
                    <a:pt x="2402814" y="160096"/>
                  </a:lnTo>
                  <a:lnTo>
                    <a:pt x="2402814" y="120726"/>
                  </a:lnTo>
                  <a:lnTo>
                    <a:pt x="2402814" y="19126"/>
                  </a:lnTo>
                  <a:close/>
                </a:path>
                <a:path w="2731135" h="284479">
                  <a:moveTo>
                    <a:pt x="2731097" y="143827"/>
                  </a:moveTo>
                  <a:lnTo>
                    <a:pt x="2721762" y="92062"/>
                  </a:lnTo>
                  <a:lnTo>
                    <a:pt x="2694762" y="51308"/>
                  </a:lnTo>
                  <a:lnTo>
                    <a:pt x="2686926" y="44538"/>
                  </a:lnTo>
                  <a:lnTo>
                    <a:pt x="2686926" y="143827"/>
                  </a:lnTo>
                  <a:lnTo>
                    <a:pt x="2685313" y="164160"/>
                  </a:lnTo>
                  <a:lnTo>
                    <a:pt x="2661259" y="211277"/>
                  </a:lnTo>
                  <a:lnTo>
                    <a:pt x="2617051" y="234200"/>
                  </a:lnTo>
                  <a:lnTo>
                    <a:pt x="2599791" y="235737"/>
                  </a:lnTo>
                  <a:lnTo>
                    <a:pt x="2582507" y="234200"/>
                  </a:lnTo>
                  <a:lnTo>
                    <a:pt x="2538298" y="211277"/>
                  </a:lnTo>
                  <a:lnTo>
                    <a:pt x="2514244" y="164160"/>
                  </a:lnTo>
                  <a:lnTo>
                    <a:pt x="2512631" y="143827"/>
                  </a:lnTo>
                  <a:lnTo>
                    <a:pt x="2514219" y="123482"/>
                  </a:lnTo>
                  <a:lnTo>
                    <a:pt x="2538006" y="76073"/>
                  </a:lnTo>
                  <a:lnTo>
                    <a:pt x="2582265" y="52857"/>
                  </a:lnTo>
                  <a:lnTo>
                    <a:pt x="2599791" y="51308"/>
                  </a:lnTo>
                  <a:lnTo>
                    <a:pt x="2617355" y="52857"/>
                  </a:lnTo>
                  <a:lnTo>
                    <a:pt x="2661551" y="75793"/>
                  </a:lnTo>
                  <a:lnTo>
                    <a:pt x="2685338" y="123240"/>
                  </a:lnTo>
                  <a:lnTo>
                    <a:pt x="2686926" y="143827"/>
                  </a:lnTo>
                  <a:lnTo>
                    <a:pt x="2686926" y="44538"/>
                  </a:lnTo>
                  <a:lnTo>
                    <a:pt x="2673921" y="33934"/>
                  </a:lnTo>
                  <a:lnTo>
                    <a:pt x="2651633" y="22377"/>
                  </a:lnTo>
                  <a:lnTo>
                    <a:pt x="2626918" y="15443"/>
                  </a:lnTo>
                  <a:lnTo>
                    <a:pt x="2599791" y="13131"/>
                  </a:lnTo>
                  <a:lnTo>
                    <a:pt x="2572639" y="15443"/>
                  </a:lnTo>
                  <a:lnTo>
                    <a:pt x="2525636" y="33934"/>
                  </a:lnTo>
                  <a:lnTo>
                    <a:pt x="2489454" y="69862"/>
                  </a:lnTo>
                  <a:lnTo>
                    <a:pt x="2470810" y="116713"/>
                  </a:lnTo>
                  <a:lnTo>
                    <a:pt x="2468486" y="143827"/>
                  </a:lnTo>
                  <a:lnTo>
                    <a:pt x="2470810" y="170688"/>
                  </a:lnTo>
                  <a:lnTo>
                    <a:pt x="2489454" y="217233"/>
                  </a:lnTo>
                  <a:lnTo>
                    <a:pt x="2525636" y="253123"/>
                  </a:lnTo>
                  <a:lnTo>
                    <a:pt x="2572639" y="271627"/>
                  </a:lnTo>
                  <a:lnTo>
                    <a:pt x="2599791" y="273939"/>
                  </a:lnTo>
                  <a:lnTo>
                    <a:pt x="2626918" y="271627"/>
                  </a:lnTo>
                  <a:lnTo>
                    <a:pt x="2673921" y="253123"/>
                  </a:lnTo>
                  <a:lnTo>
                    <a:pt x="2710103" y="217233"/>
                  </a:lnTo>
                  <a:lnTo>
                    <a:pt x="2728760" y="170688"/>
                  </a:lnTo>
                  <a:lnTo>
                    <a:pt x="2731097" y="14382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861747" y="8321652"/>
              <a:ext cx="190988" cy="247699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5118367" y="8302580"/>
              <a:ext cx="697230" cy="284480"/>
            </a:xfrm>
            <a:custGeom>
              <a:avLst/>
              <a:gdLst/>
              <a:ahLst/>
              <a:cxnLst/>
              <a:rect l="l" t="t" r="r" b="b"/>
              <a:pathLst>
                <a:path w="697229" h="284479">
                  <a:moveTo>
                    <a:pt x="212496" y="0"/>
                  </a:moveTo>
                  <a:lnTo>
                    <a:pt x="42976" y="182626"/>
                  </a:lnTo>
                  <a:lnTo>
                    <a:pt x="42976" y="19075"/>
                  </a:lnTo>
                  <a:lnTo>
                    <a:pt x="0" y="19075"/>
                  </a:lnTo>
                  <a:lnTo>
                    <a:pt x="0" y="284086"/>
                  </a:lnTo>
                  <a:lnTo>
                    <a:pt x="169506" y="101447"/>
                  </a:lnTo>
                  <a:lnTo>
                    <a:pt x="169506" y="266776"/>
                  </a:lnTo>
                  <a:lnTo>
                    <a:pt x="212496" y="266776"/>
                  </a:lnTo>
                  <a:lnTo>
                    <a:pt x="212496" y="0"/>
                  </a:lnTo>
                  <a:close/>
                </a:path>
                <a:path w="697229" h="284479">
                  <a:moveTo>
                    <a:pt x="455993" y="19126"/>
                  </a:moveTo>
                  <a:lnTo>
                    <a:pt x="257835" y="19126"/>
                  </a:lnTo>
                  <a:lnTo>
                    <a:pt x="257835" y="58496"/>
                  </a:lnTo>
                  <a:lnTo>
                    <a:pt x="335432" y="58496"/>
                  </a:lnTo>
                  <a:lnTo>
                    <a:pt x="335432" y="266776"/>
                  </a:lnTo>
                  <a:lnTo>
                    <a:pt x="378409" y="266776"/>
                  </a:lnTo>
                  <a:lnTo>
                    <a:pt x="378409" y="58496"/>
                  </a:lnTo>
                  <a:lnTo>
                    <a:pt x="455993" y="58496"/>
                  </a:lnTo>
                  <a:lnTo>
                    <a:pt x="455993" y="19126"/>
                  </a:lnTo>
                  <a:close/>
                </a:path>
                <a:path w="697229" h="284479">
                  <a:moveTo>
                    <a:pt x="697115" y="196938"/>
                  </a:moveTo>
                  <a:lnTo>
                    <a:pt x="680034" y="213918"/>
                  </a:lnTo>
                  <a:lnTo>
                    <a:pt x="660996" y="226034"/>
                  </a:lnTo>
                  <a:lnTo>
                    <a:pt x="640041" y="233311"/>
                  </a:lnTo>
                  <a:lnTo>
                    <a:pt x="617143" y="235737"/>
                  </a:lnTo>
                  <a:lnTo>
                    <a:pt x="599871" y="234200"/>
                  </a:lnTo>
                  <a:lnTo>
                    <a:pt x="555663" y="211277"/>
                  </a:lnTo>
                  <a:lnTo>
                    <a:pt x="531596" y="164160"/>
                  </a:lnTo>
                  <a:lnTo>
                    <a:pt x="529996" y="143827"/>
                  </a:lnTo>
                  <a:lnTo>
                    <a:pt x="531596" y="123482"/>
                  </a:lnTo>
                  <a:lnTo>
                    <a:pt x="555663" y="76073"/>
                  </a:lnTo>
                  <a:lnTo>
                    <a:pt x="600202" y="52857"/>
                  </a:lnTo>
                  <a:lnTo>
                    <a:pt x="617740" y="51308"/>
                  </a:lnTo>
                  <a:lnTo>
                    <a:pt x="640715" y="53619"/>
                  </a:lnTo>
                  <a:lnTo>
                    <a:pt x="661301" y="60566"/>
                  </a:lnTo>
                  <a:lnTo>
                    <a:pt x="679513" y="72136"/>
                  </a:lnTo>
                  <a:lnTo>
                    <a:pt x="695325" y="88328"/>
                  </a:lnTo>
                  <a:lnTo>
                    <a:pt x="695325" y="36995"/>
                  </a:lnTo>
                  <a:lnTo>
                    <a:pt x="677760" y="26555"/>
                  </a:lnTo>
                  <a:lnTo>
                    <a:pt x="659066" y="19088"/>
                  </a:lnTo>
                  <a:lnTo>
                    <a:pt x="639254" y="14617"/>
                  </a:lnTo>
                  <a:lnTo>
                    <a:pt x="618324" y="13131"/>
                  </a:lnTo>
                  <a:lnTo>
                    <a:pt x="590905" y="15455"/>
                  </a:lnTo>
                  <a:lnTo>
                    <a:pt x="543471" y="34112"/>
                  </a:lnTo>
                  <a:lnTo>
                    <a:pt x="506984" y="70294"/>
                  </a:lnTo>
                  <a:lnTo>
                    <a:pt x="488188" y="117284"/>
                  </a:lnTo>
                  <a:lnTo>
                    <a:pt x="485838" y="144424"/>
                  </a:lnTo>
                  <a:lnTo>
                    <a:pt x="488162" y="171259"/>
                  </a:lnTo>
                  <a:lnTo>
                    <a:pt x="506818" y="217665"/>
                  </a:lnTo>
                  <a:lnTo>
                    <a:pt x="543077" y="253288"/>
                  </a:lnTo>
                  <a:lnTo>
                    <a:pt x="590664" y="271640"/>
                  </a:lnTo>
                  <a:lnTo>
                    <a:pt x="618324" y="273939"/>
                  </a:lnTo>
                  <a:lnTo>
                    <a:pt x="639584" y="272338"/>
                  </a:lnTo>
                  <a:lnTo>
                    <a:pt x="659803" y="267525"/>
                  </a:lnTo>
                  <a:lnTo>
                    <a:pt x="678980" y="259499"/>
                  </a:lnTo>
                  <a:lnTo>
                    <a:pt x="697115" y="248272"/>
                  </a:lnTo>
                  <a:lnTo>
                    <a:pt x="697115" y="1969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852481" y="8321652"/>
              <a:ext cx="190978" cy="247699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6248159" y="8171262"/>
              <a:ext cx="881380" cy="537845"/>
            </a:xfrm>
            <a:custGeom>
              <a:avLst/>
              <a:gdLst/>
              <a:ahLst/>
              <a:cxnLst/>
              <a:rect l="l" t="t" r="r" b="b"/>
              <a:pathLst>
                <a:path w="881379" h="537845">
                  <a:moveTo>
                    <a:pt x="337807" y="273939"/>
                  </a:moveTo>
                  <a:lnTo>
                    <a:pt x="335165" y="245148"/>
                  </a:lnTo>
                  <a:lnTo>
                    <a:pt x="327215" y="219646"/>
                  </a:lnTo>
                  <a:lnTo>
                    <a:pt x="313982" y="197408"/>
                  </a:lnTo>
                  <a:lnTo>
                    <a:pt x="301269" y="184429"/>
                  </a:lnTo>
                  <a:lnTo>
                    <a:pt x="295440" y="178460"/>
                  </a:lnTo>
                  <a:lnTo>
                    <a:pt x="293649" y="177253"/>
                  </a:lnTo>
                  <a:lnTo>
                    <a:pt x="293649" y="273939"/>
                  </a:lnTo>
                  <a:lnTo>
                    <a:pt x="291477" y="296367"/>
                  </a:lnTo>
                  <a:lnTo>
                    <a:pt x="274180" y="332486"/>
                  </a:lnTo>
                  <a:lnTo>
                    <a:pt x="227850" y="360489"/>
                  </a:lnTo>
                  <a:lnTo>
                    <a:pt x="190398" y="364070"/>
                  </a:lnTo>
                  <a:lnTo>
                    <a:pt x="190398" y="184429"/>
                  </a:lnTo>
                  <a:lnTo>
                    <a:pt x="242201" y="192493"/>
                  </a:lnTo>
                  <a:lnTo>
                    <a:pt x="284391" y="230085"/>
                  </a:lnTo>
                  <a:lnTo>
                    <a:pt x="293649" y="273939"/>
                  </a:lnTo>
                  <a:lnTo>
                    <a:pt x="293649" y="177253"/>
                  </a:lnTo>
                  <a:lnTo>
                    <a:pt x="274548" y="164350"/>
                  </a:lnTo>
                  <a:lnTo>
                    <a:pt x="250088" y="154279"/>
                  </a:lnTo>
                  <a:lnTo>
                    <a:pt x="222034" y="148247"/>
                  </a:lnTo>
                  <a:lnTo>
                    <a:pt x="190398" y="146227"/>
                  </a:lnTo>
                  <a:lnTo>
                    <a:pt x="190398" y="0"/>
                  </a:lnTo>
                  <a:lnTo>
                    <a:pt x="147434" y="0"/>
                  </a:lnTo>
                  <a:lnTo>
                    <a:pt x="147434" y="146227"/>
                  </a:lnTo>
                  <a:lnTo>
                    <a:pt x="147434" y="184429"/>
                  </a:lnTo>
                  <a:lnTo>
                    <a:pt x="147434" y="364070"/>
                  </a:lnTo>
                  <a:lnTo>
                    <a:pt x="127914" y="363626"/>
                  </a:lnTo>
                  <a:lnTo>
                    <a:pt x="78778" y="346176"/>
                  </a:lnTo>
                  <a:lnTo>
                    <a:pt x="52819" y="315874"/>
                  </a:lnTo>
                  <a:lnTo>
                    <a:pt x="44170" y="273939"/>
                  </a:lnTo>
                  <a:lnTo>
                    <a:pt x="46482" y="250291"/>
                  </a:lnTo>
                  <a:lnTo>
                    <a:pt x="64985" y="213296"/>
                  </a:lnTo>
                  <a:lnTo>
                    <a:pt x="111467" y="187413"/>
                  </a:lnTo>
                  <a:lnTo>
                    <a:pt x="147434" y="184429"/>
                  </a:lnTo>
                  <a:lnTo>
                    <a:pt x="147434" y="146227"/>
                  </a:lnTo>
                  <a:lnTo>
                    <a:pt x="87731" y="154279"/>
                  </a:lnTo>
                  <a:lnTo>
                    <a:pt x="42379" y="178460"/>
                  </a:lnTo>
                  <a:lnTo>
                    <a:pt x="10591" y="219646"/>
                  </a:lnTo>
                  <a:lnTo>
                    <a:pt x="0" y="273939"/>
                  </a:lnTo>
                  <a:lnTo>
                    <a:pt x="2692" y="303009"/>
                  </a:lnTo>
                  <a:lnTo>
                    <a:pt x="24180" y="351053"/>
                  </a:lnTo>
                  <a:lnTo>
                    <a:pt x="64274" y="384149"/>
                  </a:lnTo>
                  <a:lnTo>
                    <a:pt x="116497" y="400253"/>
                  </a:lnTo>
                  <a:lnTo>
                    <a:pt x="147434" y="402272"/>
                  </a:lnTo>
                  <a:lnTo>
                    <a:pt x="147434" y="537756"/>
                  </a:lnTo>
                  <a:lnTo>
                    <a:pt x="190398" y="537756"/>
                  </a:lnTo>
                  <a:lnTo>
                    <a:pt x="190398" y="402272"/>
                  </a:lnTo>
                  <a:lnTo>
                    <a:pt x="221322" y="400253"/>
                  </a:lnTo>
                  <a:lnTo>
                    <a:pt x="273545" y="384149"/>
                  </a:lnTo>
                  <a:lnTo>
                    <a:pt x="313651" y="351053"/>
                  </a:lnTo>
                  <a:lnTo>
                    <a:pt x="335127" y="303009"/>
                  </a:lnTo>
                  <a:lnTo>
                    <a:pt x="337807" y="273939"/>
                  </a:lnTo>
                  <a:close/>
                </a:path>
                <a:path w="881379" h="537845">
                  <a:moveTo>
                    <a:pt x="632663" y="150393"/>
                  </a:moveTo>
                  <a:lnTo>
                    <a:pt x="584898" y="150393"/>
                  </a:lnTo>
                  <a:lnTo>
                    <a:pt x="504329" y="327672"/>
                  </a:lnTo>
                  <a:lnTo>
                    <a:pt x="416598" y="150393"/>
                  </a:lnTo>
                  <a:lnTo>
                    <a:pt x="367652" y="150393"/>
                  </a:lnTo>
                  <a:lnTo>
                    <a:pt x="481647" y="374815"/>
                  </a:lnTo>
                  <a:lnTo>
                    <a:pt x="401688" y="537756"/>
                  </a:lnTo>
                  <a:lnTo>
                    <a:pt x="449427" y="537756"/>
                  </a:lnTo>
                  <a:lnTo>
                    <a:pt x="632663" y="150393"/>
                  </a:lnTo>
                  <a:close/>
                </a:path>
                <a:path w="881379" h="537845">
                  <a:moveTo>
                    <a:pt x="880935" y="150444"/>
                  </a:moveTo>
                  <a:lnTo>
                    <a:pt x="837958" y="150444"/>
                  </a:lnTo>
                  <a:lnTo>
                    <a:pt x="837958" y="252044"/>
                  </a:lnTo>
                  <a:lnTo>
                    <a:pt x="720991" y="252044"/>
                  </a:lnTo>
                  <a:lnTo>
                    <a:pt x="720991" y="150444"/>
                  </a:lnTo>
                  <a:lnTo>
                    <a:pt x="678027" y="150444"/>
                  </a:lnTo>
                  <a:lnTo>
                    <a:pt x="678027" y="252044"/>
                  </a:lnTo>
                  <a:lnTo>
                    <a:pt x="678027" y="291414"/>
                  </a:lnTo>
                  <a:lnTo>
                    <a:pt x="678027" y="398094"/>
                  </a:lnTo>
                  <a:lnTo>
                    <a:pt x="720991" y="398094"/>
                  </a:lnTo>
                  <a:lnTo>
                    <a:pt x="720991" y="291414"/>
                  </a:lnTo>
                  <a:lnTo>
                    <a:pt x="837958" y="291414"/>
                  </a:lnTo>
                  <a:lnTo>
                    <a:pt x="837958" y="398094"/>
                  </a:lnTo>
                  <a:lnTo>
                    <a:pt x="880935" y="398094"/>
                  </a:lnTo>
                  <a:lnTo>
                    <a:pt x="880935" y="291414"/>
                  </a:lnTo>
                  <a:lnTo>
                    <a:pt x="880935" y="252044"/>
                  </a:lnTo>
                  <a:lnTo>
                    <a:pt x="880935" y="15044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210272" y="8321652"/>
              <a:ext cx="208904" cy="247699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7462139" y="8201094"/>
              <a:ext cx="5181600" cy="508000"/>
            </a:xfrm>
            <a:custGeom>
              <a:avLst/>
              <a:gdLst/>
              <a:ahLst/>
              <a:cxnLst/>
              <a:rect l="l" t="t" r="r" b="b"/>
              <a:pathLst>
                <a:path w="5181600" h="508000">
                  <a:moveTo>
                    <a:pt x="237540" y="328891"/>
                  </a:moveTo>
                  <a:lnTo>
                    <a:pt x="196951" y="328891"/>
                  </a:lnTo>
                  <a:lnTo>
                    <a:pt x="196951" y="120611"/>
                  </a:lnTo>
                  <a:lnTo>
                    <a:pt x="153962" y="120611"/>
                  </a:lnTo>
                  <a:lnTo>
                    <a:pt x="153962" y="328891"/>
                  </a:lnTo>
                  <a:lnTo>
                    <a:pt x="42964" y="328891"/>
                  </a:lnTo>
                  <a:lnTo>
                    <a:pt x="42964" y="120611"/>
                  </a:lnTo>
                  <a:lnTo>
                    <a:pt x="0" y="120611"/>
                  </a:lnTo>
                  <a:lnTo>
                    <a:pt x="0" y="328891"/>
                  </a:lnTo>
                  <a:lnTo>
                    <a:pt x="0" y="368261"/>
                  </a:lnTo>
                  <a:lnTo>
                    <a:pt x="198145" y="368261"/>
                  </a:lnTo>
                  <a:lnTo>
                    <a:pt x="198145" y="434301"/>
                  </a:lnTo>
                  <a:lnTo>
                    <a:pt x="237540" y="434301"/>
                  </a:lnTo>
                  <a:lnTo>
                    <a:pt x="237540" y="368261"/>
                  </a:lnTo>
                  <a:lnTo>
                    <a:pt x="237540" y="328891"/>
                  </a:lnTo>
                  <a:close/>
                </a:path>
                <a:path w="5181600" h="508000">
                  <a:moveTo>
                    <a:pt x="495376" y="101485"/>
                  </a:moveTo>
                  <a:lnTo>
                    <a:pt x="325869" y="284111"/>
                  </a:lnTo>
                  <a:lnTo>
                    <a:pt x="325869" y="120561"/>
                  </a:lnTo>
                  <a:lnTo>
                    <a:pt x="282892" y="120561"/>
                  </a:lnTo>
                  <a:lnTo>
                    <a:pt x="282892" y="385572"/>
                  </a:lnTo>
                  <a:lnTo>
                    <a:pt x="452386" y="202933"/>
                  </a:lnTo>
                  <a:lnTo>
                    <a:pt x="452386" y="368261"/>
                  </a:lnTo>
                  <a:lnTo>
                    <a:pt x="495376" y="368261"/>
                  </a:lnTo>
                  <a:lnTo>
                    <a:pt x="495376" y="101485"/>
                  </a:lnTo>
                  <a:close/>
                </a:path>
                <a:path w="5181600" h="508000">
                  <a:moveTo>
                    <a:pt x="797953" y="253072"/>
                  </a:moveTo>
                  <a:lnTo>
                    <a:pt x="797179" y="225767"/>
                  </a:lnTo>
                  <a:lnTo>
                    <a:pt x="795743" y="217258"/>
                  </a:lnTo>
                  <a:lnTo>
                    <a:pt x="793038" y="201155"/>
                  </a:lnTo>
                  <a:lnTo>
                    <a:pt x="774674" y="159981"/>
                  </a:lnTo>
                  <a:lnTo>
                    <a:pt x="753795" y="138049"/>
                  </a:lnTo>
                  <a:lnTo>
                    <a:pt x="753795" y="217258"/>
                  </a:lnTo>
                  <a:lnTo>
                    <a:pt x="608164" y="217258"/>
                  </a:lnTo>
                  <a:lnTo>
                    <a:pt x="624217" y="180721"/>
                  </a:lnTo>
                  <a:lnTo>
                    <a:pt x="655688" y="157353"/>
                  </a:lnTo>
                  <a:lnTo>
                    <a:pt x="680974" y="152806"/>
                  </a:lnTo>
                  <a:lnTo>
                    <a:pt x="694664" y="153936"/>
                  </a:lnTo>
                  <a:lnTo>
                    <a:pt x="694372" y="153936"/>
                  </a:lnTo>
                  <a:lnTo>
                    <a:pt x="706564" y="157213"/>
                  </a:lnTo>
                  <a:lnTo>
                    <a:pt x="737501" y="179933"/>
                  </a:lnTo>
                  <a:lnTo>
                    <a:pt x="753795" y="217258"/>
                  </a:lnTo>
                  <a:lnTo>
                    <a:pt x="753795" y="138049"/>
                  </a:lnTo>
                  <a:lnTo>
                    <a:pt x="735444" y="125958"/>
                  </a:lnTo>
                  <a:lnTo>
                    <a:pt x="710107" y="117449"/>
                  </a:lnTo>
                  <a:lnTo>
                    <a:pt x="680974" y="114617"/>
                  </a:lnTo>
                  <a:lnTo>
                    <a:pt x="654913" y="116954"/>
                  </a:lnTo>
                  <a:lnTo>
                    <a:pt x="611200" y="135597"/>
                  </a:lnTo>
                  <a:lnTo>
                    <a:pt x="579310" y="171792"/>
                  </a:lnTo>
                  <a:lnTo>
                    <a:pt x="563041" y="218782"/>
                  </a:lnTo>
                  <a:lnTo>
                    <a:pt x="561009" y="245910"/>
                  </a:lnTo>
                  <a:lnTo>
                    <a:pt x="563270" y="276148"/>
                  </a:lnTo>
                  <a:lnTo>
                    <a:pt x="581317" y="324637"/>
                  </a:lnTo>
                  <a:lnTo>
                    <a:pt x="616051" y="357124"/>
                  </a:lnTo>
                  <a:lnTo>
                    <a:pt x="659168" y="373392"/>
                  </a:lnTo>
                  <a:lnTo>
                    <a:pt x="683361" y="375424"/>
                  </a:lnTo>
                  <a:lnTo>
                    <a:pt x="706640" y="373519"/>
                  </a:lnTo>
                  <a:lnTo>
                    <a:pt x="728129" y="367817"/>
                  </a:lnTo>
                  <a:lnTo>
                    <a:pt x="747826" y="358317"/>
                  </a:lnTo>
                  <a:lnTo>
                    <a:pt x="765733" y="344995"/>
                  </a:lnTo>
                  <a:lnTo>
                    <a:pt x="773557" y="337223"/>
                  </a:lnTo>
                  <a:lnTo>
                    <a:pt x="774344" y="336448"/>
                  </a:lnTo>
                  <a:lnTo>
                    <a:pt x="782281" y="326936"/>
                  </a:lnTo>
                  <a:lnTo>
                    <a:pt x="789559" y="316458"/>
                  </a:lnTo>
                  <a:lnTo>
                    <a:pt x="796163" y="305003"/>
                  </a:lnTo>
                  <a:lnTo>
                    <a:pt x="760361" y="285305"/>
                  </a:lnTo>
                  <a:lnTo>
                    <a:pt x="755396" y="294817"/>
                  </a:lnTo>
                  <a:lnTo>
                    <a:pt x="749465" y="303657"/>
                  </a:lnTo>
                  <a:lnTo>
                    <a:pt x="711263" y="332752"/>
                  </a:lnTo>
                  <a:lnTo>
                    <a:pt x="683958" y="337223"/>
                  </a:lnTo>
                  <a:lnTo>
                    <a:pt x="668185" y="335775"/>
                  </a:lnTo>
                  <a:lnTo>
                    <a:pt x="628446" y="313956"/>
                  </a:lnTo>
                  <a:lnTo>
                    <a:pt x="606856" y="270979"/>
                  </a:lnTo>
                  <a:lnTo>
                    <a:pt x="605180" y="253072"/>
                  </a:lnTo>
                  <a:lnTo>
                    <a:pt x="797953" y="253072"/>
                  </a:lnTo>
                  <a:close/>
                </a:path>
                <a:path w="5181600" h="508000">
                  <a:moveTo>
                    <a:pt x="1058176" y="13728"/>
                  </a:moveTo>
                  <a:lnTo>
                    <a:pt x="1022375" y="0"/>
                  </a:lnTo>
                  <a:lnTo>
                    <a:pt x="1015174" y="15671"/>
                  </a:lnTo>
                  <a:lnTo>
                    <a:pt x="1004316" y="26873"/>
                  </a:lnTo>
                  <a:lnTo>
                    <a:pt x="989812" y="33578"/>
                  </a:lnTo>
                  <a:lnTo>
                    <a:pt x="971651" y="35814"/>
                  </a:lnTo>
                  <a:lnTo>
                    <a:pt x="953477" y="33578"/>
                  </a:lnTo>
                  <a:lnTo>
                    <a:pt x="938961" y="26873"/>
                  </a:lnTo>
                  <a:lnTo>
                    <a:pt x="928103" y="15671"/>
                  </a:lnTo>
                  <a:lnTo>
                    <a:pt x="920902" y="0"/>
                  </a:lnTo>
                  <a:lnTo>
                    <a:pt x="885101" y="13728"/>
                  </a:lnTo>
                  <a:lnTo>
                    <a:pt x="906983" y="47650"/>
                  </a:lnTo>
                  <a:lnTo>
                    <a:pt x="942619" y="67754"/>
                  </a:lnTo>
                  <a:lnTo>
                    <a:pt x="971651" y="71628"/>
                  </a:lnTo>
                  <a:lnTo>
                    <a:pt x="986650" y="70650"/>
                  </a:lnTo>
                  <a:lnTo>
                    <a:pt x="1025664" y="56121"/>
                  </a:lnTo>
                  <a:lnTo>
                    <a:pt x="1052563" y="26454"/>
                  </a:lnTo>
                  <a:lnTo>
                    <a:pt x="1058176" y="13728"/>
                  </a:lnTo>
                  <a:close/>
                </a:path>
                <a:path w="5181600" h="508000">
                  <a:moveTo>
                    <a:pt x="1076083" y="101485"/>
                  </a:moveTo>
                  <a:lnTo>
                    <a:pt x="906589" y="284111"/>
                  </a:lnTo>
                  <a:lnTo>
                    <a:pt x="906589" y="120561"/>
                  </a:lnTo>
                  <a:lnTo>
                    <a:pt x="863612" y="120561"/>
                  </a:lnTo>
                  <a:lnTo>
                    <a:pt x="863612" y="385572"/>
                  </a:lnTo>
                  <a:lnTo>
                    <a:pt x="957783" y="284111"/>
                  </a:lnTo>
                  <a:lnTo>
                    <a:pt x="1033119" y="202933"/>
                  </a:lnTo>
                  <a:lnTo>
                    <a:pt x="1033119" y="368261"/>
                  </a:lnTo>
                  <a:lnTo>
                    <a:pt x="1076083" y="368261"/>
                  </a:lnTo>
                  <a:lnTo>
                    <a:pt x="1076083" y="202933"/>
                  </a:lnTo>
                  <a:lnTo>
                    <a:pt x="1076083" y="101485"/>
                  </a:lnTo>
                  <a:close/>
                </a:path>
                <a:path w="5181600" h="508000">
                  <a:moveTo>
                    <a:pt x="1544599" y="245910"/>
                  </a:moveTo>
                  <a:lnTo>
                    <a:pt x="1536458" y="196303"/>
                  </a:lnTo>
                  <a:lnTo>
                    <a:pt x="1512062" y="153708"/>
                  </a:lnTo>
                  <a:lnTo>
                    <a:pt x="1500416" y="142455"/>
                  </a:lnTo>
                  <a:lnTo>
                    <a:pt x="1500416" y="245910"/>
                  </a:lnTo>
                  <a:lnTo>
                    <a:pt x="1499069" y="263956"/>
                  </a:lnTo>
                  <a:lnTo>
                    <a:pt x="1499044" y="264287"/>
                  </a:lnTo>
                  <a:lnTo>
                    <a:pt x="1494929" y="281051"/>
                  </a:lnTo>
                  <a:lnTo>
                    <a:pt x="1494904" y="281203"/>
                  </a:lnTo>
                  <a:lnTo>
                    <a:pt x="1466405" y="322287"/>
                  </a:lnTo>
                  <a:lnTo>
                    <a:pt x="1419847" y="337223"/>
                  </a:lnTo>
                  <a:lnTo>
                    <a:pt x="1402219" y="335572"/>
                  </a:lnTo>
                  <a:lnTo>
                    <a:pt x="1396111" y="333641"/>
                  </a:lnTo>
                  <a:lnTo>
                    <a:pt x="1386344" y="330581"/>
                  </a:lnTo>
                  <a:lnTo>
                    <a:pt x="1372222" y="322287"/>
                  </a:lnTo>
                  <a:lnTo>
                    <a:pt x="1359852" y="310667"/>
                  </a:lnTo>
                  <a:lnTo>
                    <a:pt x="1349832" y="296659"/>
                  </a:lnTo>
                  <a:lnTo>
                    <a:pt x="1342707" y="281203"/>
                  </a:lnTo>
                  <a:lnTo>
                    <a:pt x="1342631" y="281051"/>
                  </a:lnTo>
                  <a:lnTo>
                    <a:pt x="1338414" y="264287"/>
                  </a:lnTo>
                  <a:lnTo>
                    <a:pt x="1338326" y="263956"/>
                  </a:lnTo>
                  <a:lnTo>
                    <a:pt x="1336941" y="245910"/>
                  </a:lnTo>
                  <a:lnTo>
                    <a:pt x="1343126" y="207416"/>
                  </a:lnTo>
                  <a:lnTo>
                    <a:pt x="1374940" y="166903"/>
                  </a:lnTo>
                  <a:lnTo>
                    <a:pt x="1401013" y="155194"/>
                  </a:lnTo>
                  <a:lnTo>
                    <a:pt x="1403591" y="154368"/>
                  </a:lnTo>
                  <a:lnTo>
                    <a:pt x="1419250" y="152806"/>
                  </a:lnTo>
                  <a:lnTo>
                    <a:pt x="1434884" y="154368"/>
                  </a:lnTo>
                  <a:lnTo>
                    <a:pt x="1449552" y="159080"/>
                  </a:lnTo>
                  <a:lnTo>
                    <a:pt x="1463243" y="166903"/>
                  </a:lnTo>
                  <a:lnTo>
                    <a:pt x="1475955" y="177876"/>
                  </a:lnTo>
                  <a:lnTo>
                    <a:pt x="1486662" y="191528"/>
                  </a:lnTo>
                  <a:lnTo>
                    <a:pt x="1494231" y="207276"/>
                  </a:lnTo>
                  <a:lnTo>
                    <a:pt x="1494307" y="207416"/>
                  </a:lnTo>
                  <a:lnTo>
                    <a:pt x="1498803" y="225221"/>
                  </a:lnTo>
                  <a:lnTo>
                    <a:pt x="1498892" y="225539"/>
                  </a:lnTo>
                  <a:lnTo>
                    <a:pt x="1500378" y="245325"/>
                  </a:lnTo>
                  <a:lnTo>
                    <a:pt x="1500416" y="245910"/>
                  </a:lnTo>
                  <a:lnTo>
                    <a:pt x="1500416" y="142455"/>
                  </a:lnTo>
                  <a:lnTo>
                    <a:pt x="1494358" y="136601"/>
                  </a:lnTo>
                  <a:lnTo>
                    <a:pt x="1473784" y="124383"/>
                  </a:lnTo>
                  <a:lnTo>
                    <a:pt x="1450644" y="117157"/>
                  </a:lnTo>
                  <a:lnTo>
                    <a:pt x="1451343" y="117157"/>
                  </a:lnTo>
                  <a:lnTo>
                    <a:pt x="1424038" y="114617"/>
                  </a:lnTo>
                  <a:lnTo>
                    <a:pt x="1399260" y="117157"/>
                  </a:lnTo>
                  <a:lnTo>
                    <a:pt x="1376883" y="124752"/>
                  </a:lnTo>
                  <a:lnTo>
                    <a:pt x="1356880" y="137439"/>
                  </a:lnTo>
                  <a:lnTo>
                    <a:pt x="1339278" y="155194"/>
                  </a:lnTo>
                  <a:lnTo>
                    <a:pt x="1339278" y="120573"/>
                  </a:lnTo>
                  <a:lnTo>
                    <a:pt x="1296301" y="120573"/>
                  </a:lnTo>
                  <a:lnTo>
                    <a:pt x="1296301" y="507936"/>
                  </a:lnTo>
                  <a:lnTo>
                    <a:pt x="1339278" y="507936"/>
                  </a:lnTo>
                  <a:lnTo>
                    <a:pt x="1339278" y="333641"/>
                  </a:lnTo>
                  <a:lnTo>
                    <a:pt x="1356766" y="351929"/>
                  </a:lnTo>
                  <a:lnTo>
                    <a:pt x="1377022" y="364985"/>
                  </a:lnTo>
                  <a:lnTo>
                    <a:pt x="1400035" y="372808"/>
                  </a:lnTo>
                  <a:lnTo>
                    <a:pt x="1425816" y="375424"/>
                  </a:lnTo>
                  <a:lnTo>
                    <a:pt x="1451584" y="373062"/>
                  </a:lnTo>
                  <a:lnTo>
                    <a:pt x="1494866" y="354114"/>
                  </a:lnTo>
                  <a:lnTo>
                    <a:pt x="1526463" y="317588"/>
                  </a:lnTo>
                  <a:lnTo>
                    <a:pt x="1542580" y="271780"/>
                  </a:lnTo>
                  <a:lnTo>
                    <a:pt x="1544599" y="245910"/>
                  </a:lnTo>
                  <a:close/>
                </a:path>
                <a:path w="5181600" h="508000">
                  <a:moveTo>
                    <a:pt x="1831670" y="253072"/>
                  </a:moveTo>
                  <a:lnTo>
                    <a:pt x="1830882" y="225767"/>
                  </a:lnTo>
                  <a:lnTo>
                    <a:pt x="1829447" y="217258"/>
                  </a:lnTo>
                  <a:lnTo>
                    <a:pt x="1826742" y="201155"/>
                  </a:lnTo>
                  <a:lnTo>
                    <a:pt x="1808378" y="159981"/>
                  </a:lnTo>
                  <a:lnTo>
                    <a:pt x="1787486" y="138049"/>
                  </a:lnTo>
                  <a:lnTo>
                    <a:pt x="1787486" y="217258"/>
                  </a:lnTo>
                  <a:lnTo>
                    <a:pt x="1641856" y="217258"/>
                  </a:lnTo>
                  <a:lnTo>
                    <a:pt x="1657921" y="180721"/>
                  </a:lnTo>
                  <a:lnTo>
                    <a:pt x="1689392" y="157353"/>
                  </a:lnTo>
                  <a:lnTo>
                    <a:pt x="1714690" y="152806"/>
                  </a:lnTo>
                  <a:lnTo>
                    <a:pt x="1728368" y="153936"/>
                  </a:lnTo>
                  <a:lnTo>
                    <a:pt x="1728076" y="153936"/>
                  </a:lnTo>
                  <a:lnTo>
                    <a:pt x="1740268" y="157213"/>
                  </a:lnTo>
                  <a:lnTo>
                    <a:pt x="1771205" y="179933"/>
                  </a:lnTo>
                  <a:lnTo>
                    <a:pt x="1787486" y="217258"/>
                  </a:lnTo>
                  <a:lnTo>
                    <a:pt x="1787486" y="138049"/>
                  </a:lnTo>
                  <a:lnTo>
                    <a:pt x="1769135" y="125958"/>
                  </a:lnTo>
                  <a:lnTo>
                    <a:pt x="1743811" y="117449"/>
                  </a:lnTo>
                  <a:lnTo>
                    <a:pt x="1714690" y="114617"/>
                  </a:lnTo>
                  <a:lnTo>
                    <a:pt x="1688630" y="116954"/>
                  </a:lnTo>
                  <a:lnTo>
                    <a:pt x="1644904" y="135597"/>
                  </a:lnTo>
                  <a:lnTo>
                    <a:pt x="1613014" y="171792"/>
                  </a:lnTo>
                  <a:lnTo>
                    <a:pt x="1596745" y="218782"/>
                  </a:lnTo>
                  <a:lnTo>
                    <a:pt x="1594726" y="245910"/>
                  </a:lnTo>
                  <a:lnTo>
                    <a:pt x="1596974" y="276148"/>
                  </a:lnTo>
                  <a:lnTo>
                    <a:pt x="1615020" y="324637"/>
                  </a:lnTo>
                  <a:lnTo>
                    <a:pt x="1649742" y="357124"/>
                  </a:lnTo>
                  <a:lnTo>
                    <a:pt x="1692871" y="373392"/>
                  </a:lnTo>
                  <a:lnTo>
                    <a:pt x="1717078" y="375424"/>
                  </a:lnTo>
                  <a:lnTo>
                    <a:pt x="1740344" y="373519"/>
                  </a:lnTo>
                  <a:lnTo>
                    <a:pt x="1761832" y="367817"/>
                  </a:lnTo>
                  <a:lnTo>
                    <a:pt x="1781530" y="358317"/>
                  </a:lnTo>
                  <a:lnTo>
                    <a:pt x="1799437" y="344995"/>
                  </a:lnTo>
                  <a:lnTo>
                    <a:pt x="1807260" y="337223"/>
                  </a:lnTo>
                  <a:lnTo>
                    <a:pt x="1808048" y="336448"/>
                  </a:lnTo>
                  <a:lnTo>
                    <a:pt x="1815998" y="326936"/>
                  </a:lnTo>
                  <a:lnTo>
                    <a:pt x="1823262" y="316458"/>
                  </a:lnTo>
                  <a:lnTo>
                    <a:pt x="1829866" y="305003"/>
                  </a:lnTo>
                  <a:lnTo>
                    <a:pt x="1794052" y="285305"/>
                  </a:lnTo>
                  <a:lnTo>
                    <a:pt x="1789087" y="294817"/>
                  </a:lnTo>
                  <a:lnTo>
                    <a:pt x="1783156" y="303657"/>
                  </a:lnTo>
                  <a:lnTo>
                    <a:pt x="1744967" y="332752"/>
                  </a:lnTo>
                  <a:lnTo>
                    <a:pt x="1717675" y="337223"/>
                  </a:lnTo>
                  <a:lnTo>
                    <a:pt x="1701888" y="335775"/>
                  </a:lnTo>
                  <a:lnTo>
                    <a:pt x="1662150" y="313956"/>
                  </a:lnTo>
                  <a:lnTo>
                    <a:pt x="1640560" y="270979"/>
                  </a:lnTo>
                  <a:lnTo>
                    <a:pt x="1638871" y="253072"/>
                  </a:lnTo>
                  <a:lnTo>
                    <a:pt x="1831670" y="253072"/>
                  </a:lnTo>
                  <a:close/>
                </a:path>
                <a:path w="5181600" h="508000">
                  <a:moveTo>
                    <a:pt x="2096643" y="120561"/>
                  </a:moveTo>
                  <a:lnTo>
                    <a:pt x="1897303" y="120561"/>
                  </a:lnTo>
                  <a:lnTo>
                    <a:pt x="1897303" y="159931"/>
                  </a:lnTo>
                  <a:lnTo>
                    <a:pt x="1897303" y="368211"/>
                  </a:lnTo>
                  <a:lnTo>
                    <a:pt x="1940280" y="368211"/>
                  </a:lnTo>
                  <a:lnTo>
                    <a:pt x="1940280" y="159931"/>
                  </a:lnTo>
                  <a:lnTo>
                    <a:pt x="2053678" y="159931"/>
                  </a:lnTo>
                  <a:lnTo>
                    <a:pt x="2053678" y="368211"/>
                  </a:lnTo>
                  <a:lnTo>
                    <a:pt x="2096643" y="368211"/>
                  </a:lnTo>
                  <a:lnTo>
                    <a:pt x="2096643" y="159931"/>
                  </a:lnTo>
                  <a:lnTo>
                    <a:pt x="2096643" y="120561"/>
                  </a:lnTo>
                  <a:close/>
                </a:path>
                <a:path w="5181600" h="508000">
                  <a:moveTo>
                    <a:pt x="2407005" y="120561"/>
                  </a:moveTo>
                  <a:lnTo>
                    <a:pt x="2359266" y="120561"/>
                  </a:lnTo>
                  <a:lnTo>
                    <a:pt x="2278684" y="297840"/>
                  </a:lnTo>
                  <a:lnTo>
                    <a:pt x="2190953" y="120561"/>
                  </a:lnTo>
                  <a:lnTo>
                    <a:pt x="2142007" y="120561"/>
                  </a:lnTo>
                  <a:lnTo>
                    <a:pt x="2256015" y="344982"/>
                  </a:lnTo>
                  <a:lnTo>
                    <a:pt x="2176018" y="507923"/>
                  </a:lnTo>
                  <a:lnTo>
                    <a:pt x="2223782" y="507923"/>
                  </a:lnTo>
                  <a:lnTo>
                    <a:pt x="2407005" y="120561"/>
                  </a:lnTo>
                  <a:close/>
                </a:path>
                <a:path w="5181600" h="508000">
                  <a:moveTo>
                    <a:pt x="2614688" y="120611"/>
                  </a:moveTo>
                  <a:lnTo>
                    <a:pt x="2416543" y="120611"/>
                  </a:lnTo>
                  <a:lnTo>
                    <a:pt x="2416543" y="159981"/>
                  </a:lnTo>
                  <a:lnTo>
                    <a:pt x="2494127" y="159981"/>
                  </a:lnTo>
                  <a:lnTo>
                    <a:pt x="2494127" y="368261"/>
                  </a:lnTo>
                  <a:lnTo>
                    <a:pt x="2537104" y="368261"/>
                  </a:lnTo>
                  <a:lnTo>
                    <a:pt x="2537104" y="159981"/>
                  </a:lnTo>
                  <a:lnTo>
                    <a:pt x="2614688" y="159981"/>
                  </a:lnTo>
                  <a:lnTo>
                    <a:pt x="2614688" y="120611"/>
                  </a:lnTo>
                  <a:close/>
                </a:path>
                <a:path w="5181600" h="508000">
                  <a:moveTo>
                    <a:pt x="2892818" y="120561"/>
                  </a:moveTo>
                  <a:lnTo>
                    <a:pt x="2852216" y="120561"/>
                  </a:lnTo>
                  <a:lnTo>
                    <a:pt x="2852216" y="244716"/>
                  </a:lnTo>
                  <a:lnTo>
                    <a:pt x="2850819" y="263372"/>
                  </a:lnTo>
                  <a:lnTo>
                    <a:pt x="2829852" y="310375"/>
                  </a:lnTo>
                  <a:lnTo>
                    <a:pt x="2787535" y="335597"/>
                  </a:lnTo>
                  <a:lnTo>
                    <a:pt x="2787116" y="335597"/>
                  </a:lnTo>
                  <a:lnTo>
                    <a:pt x="2769870" y="337223"/>
                  </a:lnTo>
                  <a:lnTo>
                    <a:pt x="2722359" y="322618"/>
                  </a:lnTo>
                  <a:lnTo>
                    <a:pt x="2694140" y="281495"/>
                  </a:lnTo>
                  <a:lnTo>
                    <a:pt x="2688742" y="244716"/>
                  </a:lnTo>
                  <a:lnTo>
                    <a:pt x="2688691" y="244106"/>
                  </a:lnTo>
                  <a:lnTo>
                    <a:pt x="2694584" y="205841"/>
                  </a:lnTo>
                  <a:lnTo>
                    <a:pt x="2724708" y="166395"/>
                  </a:lnTo>
                  <a:lnTo>
                    <a:pt x="2769870" y="152793"/>
                  </a:lnTo>
                  <a:lnTo>
                    <a:pt x="2785592" y="154305"/>
                  </a:lnTo>
                  <a:lnTo>
                    <a:pt x="2827159" y="176682"/>
                  </a:lnTo>
                  <a:lnTo>
                    <a:pt x="2850654" y="223901"/>
                  </a:lnTo>
                  <a:lnTo>
                    <a:pt x="2852216" y="244716"/>
                  </a:lnTo>
                  <a:lnTo>
                    <a:pt x="2852216" y="120561"/>
                  </a:lnTo>
                  <a:lnTo>
                    <a:pt x="2849842" y="120561"/>
                  </a:lnTo>
                  <a:lnTo>
                    <a:pt x="2849842" y="155778"/>
                  </a:lnTo>
                  <a:lnTo>
                    <a:pt x="2847035" y="152793"/>
                  </a:lnTo>
                  <a:lnTo>
                    <a:pt x="2832912" y="137769"/>
                  </a:lnTo>
                  <a:lnTo>
                    <a:pt x="2813139" y="124904"/>
                  </a:lnTo>
                  <a:lnTo>
                    <a:pt x="2790533" y="117182"/>
                  </a:lnTo>
                  <a:lnTo>
                    <a:pt x="2765094" y="114617"/>
                  </a:lnTo>
                  <a:lnTo>
                    <a:pt x="2740710" y="116763"/>
                  </a:lnTo>
                  <a:lnTo>
                    <a:pt x="2697886" y="133908"/>
                  </a:lnTo>
                  <a:lnTo>
                    <a:pt x="2664168" y="167741"/>
                  </a:lnTo>
                  <a:lnTo>
                    <a:pt x="2646705" y="215341"/>
                  </a:lnTo>
                  <a:lnTo>
                    <a:pt x="2644521" y="244106"/>
                  </a:lnTo>
                  <a:lnTo>
                    <a:pt x="2646718" y="273431"/>
                  </a:lnTo>
                  <a:lnTo>
                    <a:pt x="2664333" y="321779"/>
                  </a:lnTo>
                  <a:lnTo>
                    <a:pt x="2698280" y="355942"/>
                  </a:lnTo>
                  <a:lnTo>
                    <a:pt x="2740952" y="373265"/>
                  </a:lnTo>
                  <a:lnTo>
                    <a:pt x="2765094" y="375424"/>
                  </a:lnTo>
                  <a:lnTo>
                    <a:pt x="2790075" y="372808"/>
                  </a:lnTo>
                  <a:lnTo>
                    <a:pt x="2812542" y="364985"/>
                  </a:lnTo>
                  <a:lnTo>
                    <a:pt x="2832455" y="351917"/>
                  </a:lnTo>
                  <a:lnTo>
                    <a:pt x="2846438" y="337223"/>
                  </a:lnTo>
                  <a:lnTo>
                    <a:pt x="2849842" y="333641"/>
                  </a:lnTo>
                  <a:lnTo>
                    <a:pt x="2849842" y="368261"/>
                  </a:lnTo>
                  <a:lnTo>
                    <a:pt x="2892818" y="368261"/>
                  </a:lnTo>
                  <a:lnTo>
                    <a:pt x="2892818" y="333641"/>
                  </a:lnTo>
                  <a:lnTo>
                    <a:pt x="2892818" y="155778"/>
                  </a:lnTo>
                  <a:lnTo>
                    <a:pt x="2892818" y="120561"/>
                  </a:lnTo>
                  <a:close/>
                </a:path>
                <a:path w="5181600" h="508000">
                  <a:moveTo>
                    <a:pt x="3211525" y="328891"/>
                  </a:moveTo>
                  <a:lnTo>
                    <a:pt x="3170948" y="328891"/>
                  </a:lnTo>
                  <a:lnTo>
                    <a:pt x="3170948" y="120611"/>
                  </a:lnTo>
                  <a:lnTo>
                    <a:pt x="3127972" y="120611"/>
                  </a:lnTo>
                  <a:lnTo>
                    <a:pt x="3127972" y="328891"/>
                  </a:lnTo>
                  <a:lnTo>
                    <a:pt x="3016948" y="328891"/>
                  </a:lnTo>
                  <a:lnTo>
                    <a:pt x="3016948" y="120611"/>
                  </a:lnTo>
                  <a:lnTo>
                    <a:pt x="2973971" y="120611"/>
                  </a:lnTo>
                  <a:lnTo>
                    <a:pt x="2973971" y="328891"/>
                  </a:lnTo>
                  <a:lnTo>
                    <a:pt x="2973971" y="368261"/>
                  </a:lnTo>
                  <a:lnTo>
                    <a:pt x="3172129" y="368261"/>
                  </a:lnTo>
                  <a:lnTo>
                    <a:pt x="3172129" y="434301"/>
                  </a:lnTo>
                  <a:lnTo>
                    <a:pt x="3211525" y="434301"/>
                  </a:lnTo>
                  <a:lnTo>
                    <a:pt x="3211525" y="368261"/>
                  </a:lnTo>
                  <a:lnTo>
                    <a:pt x="3211525" y="328891"/>
                  </a:lnTo>
                  <a:close/>
                </a:path>
                <a:path w="5181600" h="508000">
                  <a:moveTo>
                    <a:pt x="3469373" y="101485"/>
                  </a:moveTo>
                  <a:lnTo>
                    <a:pt x="3299866" y="284111"/>
                  </a:lnTo>
                  <a:lnTo>
                    <a:pt x="3299866" y="120561"/>
                  </a:lnTo>
                  <a:lnTo>
                    <a:pt x="3256902" y="120561"/>
                  </a:lnTo>
                  <a:lnTo>
                    <a:pt x="3256902" y="385572"/>
                  </a:lnTo>
                  <a:lnTo>
                    <a:pt x="3426396" y="202933"/>
                  </a:lnTo>
                  <a:lnTo>
                    <a:pt x="3426396" y="368261"/>
                  </a:lnTo>
                  <a:lnTo>
                    <a:pt x="3469373" y="368261"/>
                  </a:lnTo>
                  <a:lnTo>
                    <a:pt x="3469373" y="101485"/>
                  </a:lnTo>
                  <a:close/>
                </a:path>
                <a:path w="5181600" h="508000">
                  <a:moveTo>
                    <a:pt x="3797630" y="245313"/>
                  </a:moveTo>
                  <a:lnTo>
                    <a:pt x="3788295" y="193548"/>
                  </a:lnTo>
                  <a:lnTo>
                    <a:pt x="3761295" y="152793"/>
                  </a:lnTo>
                  <a:lnTo>
                    <a:pt x="3753447" y="146011"/>
                  </a:lnTo>
                  <a:lnTo>
                    <a:pt x="3753447" y="245313"/>
                  </a:lnTo>
                  <a:lnTo>
                    <a:pt x="3751846" y="265645"/>
                  </a:lnTo>
                  <a:lnTo>
                    <a:pt x="3727793" y="312762"/>
                  </a:lnTo>
                  <a:lnTo>
                    <a:pt x="3683597" y="335686"/>
                  </a:lnTo>
                  <a:lnTo>
                    <a:pt x="3666325" y="337223"/>
                  </a:lnTo>
                  <a:lnTo>
                    <a:pt x="3649040" y="335686"/>
                  </a:lnTo>
                  <a:lnTo>
                    <a:pt x="3604831" y="312762"/>
                  </a:lnTo>
                  <a:lnTo>
                    <a:pt x="3580777" y="265645"/>
                  </a:lnTo>
                  <a:lnTo>
                    <a:pt x="3579177" y="245313"/>
                  </a:lnTo>
                  <a:lnTo>
                    <a:pt x="3580765" y="224967"/>
                  </a:lnTo>
                  <a:lnTo>
                    <a:pt x="3604539" y="177558"/>
                  </a:lnTo>
                  <a:lnTo>
                    <a:pt x="3648799" y="154343"/>
                  </a:lnTo>
                  <a:lnTo>
                    <a:pt x="3666325" y="152793"/>
                  </a:lnTo>
                  <a:lnTo>
                    <a:pt x="3683901" y="154343"/>
                  </a:lnTo>
                  <a:lnTo>
                    <a:pt x="3728085" y="177279"/>
                  </a:lnTo>
                  <a:lnTo>
                    <a:pt x="3751872" y="224726"/>
                  </a:lnTo>
                  <a:lnTo>
                    <a:pt x="3753447" y="245313"/>
                  </a:lnTo>
                  <a:lnTo>
                    <a:pt x="3753447" y="146011"/>
                  </a:lnTo>
                  <a:lnTo>
                    <a:pt x="3740454" y="135420"/>
                  </a:lnTo>
                  <a:lnTo>
                    <a:pt x="3718166" y="123863"/>
                  </a:lnTo>
                  <a:lnTo>
                    <a:pt x="3693464" y="116928"/>
                  </a:lnTo>
                  <a:lnTo>
                    <a:pt x="3666325" y="114617"/>
                  </a:lnTo>
                  <a:lnTo>
                    <a:pt x="3639185" y="116928"/>
                  </a:lnTo>
                  <a:lnTo>
                    <a:pt x="3592182" y="135420"/>
                  </a:lnTo>
                  <a:lnTo>
                    <a:pt x="3556000" y="171348"/>
                  </a:lnTo>
                  <a:lnTo>
                    <a:pt x="3537343" y="218198"/>
                  </a:lnTo>
                  <a:lnTo>
                    <a:pt x="3535019" y="245313"/>
                  </a:lnTo>
                  <a:lnTo>
                    <a:pt x="3537343" y="272173"/>
                  </a:lnTo>
                  <a:lnTo>
                    <a:pt x="3556000" y="318719"/>
                  </a:lnTo>
                  <a:lnTo>
                    <a:pt x="3592182" y="354609"/>
                  </a:lnTo>
                  <a:lnTo>
                    <a:pt x="3639185" y="373113"/>
                  </a:lnTo>
                  <a:lnTo>
                    <a:pt x="3666325" y="375424"/>
                  </a:lnTo>
                  <a:lnTo>
                    <a:pt x="3693464" y="373113"/>
                  </a:lnTo>
                  <a:lnTo>
                    <a:pt x="3740454" y="354609"/>
                  </a:lnTo>
                  <a:lnTo>
                    <a:pt x="3776637" y="318719"/>
                  </a:lnTo>
                  <a:lnTo>
                    <a:pt x="3795293" y="272173"/>
                  </a:lnTo>
                  <a:lnTo>
                    <a:pt x="3797630" y="245313"/>
                  </a:lnTo>
                  <a:close/>
                </a:path>
                <a:path w="5181600" h="508000">
                  <a:moveTo>
                    <a:pt x="4066184" y="120611"/>
                  </a:moveTo>
                  <a:lnTo>
                    <a:pt x="4023207" y="120611"/>
                  </a:lnTo>
                  <a:lnTo>
                    <a:pt x="4023207" y="222211"/>
                  </a:lnTo>
                  <a:lnTo>
                    <a:pt x="3906240" y="222211"/>
                  </a:lnTo>
                  <a:lnTo>
                    <a:pt x="3906240" y="120611"/>
                  </a:lnTo>
                  <a:lnTo>
                    <a:pt x="3863263" y="120611"/>
                  </a:lnTo>
                  <a:lnTo>
                    <a:pt x="3863263" y="222211"/>
                  </a:lnTo>
                  <a:lnTo>
                    <a:pt x="3863263" y="261581"/>
                  </a:lnTo>
                  <a:lnTo>
                    <a:pt x="3863263" y="368261"/>
                  </a:lnTo>
                  <a:lnTo>
                    <a:pt x="3906240" y="368261"/>
                  </a:lnTo>
                  <a:lnTo>
                    <a:pt x="3906240" y="261581"/>
                  </a:lnTo>
                  <a:lnTo>
                    <a:pt x="4023207" y="261581"/>
                  </a:lnTo>
                  <a:lnTo>
                    <a:pt x="4023207" y="368261"/>
                  </a:lnTo>
                  <a:lnTo>
                    <a:pt x="4066184" y="368261"/>
                  </a:lnTo>
                  <a:lnTo>
                    <a:pt x="4066184" y="261581"/>
                  </a:lnTo>
                  <a:lnTo>
                    <a:pt x="4066184" y="222211"/>
                  </a:lnTo>
                  <a:lnTo>
                    <a:pt x="4066184" y="120611"/>
                  </a:lnTo>
                  <a:close/>
                </a:path>
                <a:path w="5181600" h="508000">
                  <a:moveTo>
                    <a:pt x="4350283" y="120611"/>
                  </a:moveTo>
                  <a:lnTo>
                    <a:pt x="4307294" y="120611"/>
                  </a:lnTo>
                  <a:lnTo>
                    <a:pt x="4307294" y="222211"/>
                  </a:lnTo>
                  <a:lnTo>
                    <a:pt x="4190314" y="222211"/>
                  </a:lnTo>
                  <a:lnTo>
                    <a:pt x="4190314" y="120611"/>
                  </a:lnTo>
                  <a:lnTo>
                    <a:pt x="4147350" y="120611"/>
                  </a:lnTo>
                  <a:lnTo>
                    <a:pt x="4147350" y="222211"/>
                  </a:lnTo>
                  <a:lnTo>
                    <a:pt x="4147350" y="261581"/>
                  </a:lnTo>
                  <a:lnTo>
                    <a:pt x="4147350" y="368261"/>
                  </a:lnTo>
                  <a:lnTo>
                    <a:pt x="4190314" y="368261"/>
                  </a:lnTo>
                  <a:lnTo>
                    <a:pt x="4190314" y="261581"/>
                  </a:lnTo>
                  <a:lnTo>
                    <a:pt x="4307294" y="261581"/>
                  </a:lnTo>
                  <a:lnTo>
                    <a:pt x="4307294" y="368261"/>
                  </a:lnTo>
                  <a:lnTo>
                    <a:pt x="4350283" y="368261"/>
                  </a:lnTo>
                  <a:lnTo>
                    <a:pt x="4350283" y="261581"/>
                  </a:lnTo>
                  <a:lnTo>
                    <a:pt x="4350283" y="222211"/>
                  </a:lnTo>
                  <a:lnTo>
                    <a:pt x="4350283" y="120611"/>
                  </a:lnTo>
                  <a:close/>
                </a:path>
                <a:path w="5181600" h="508000">
                  <a:moveTo>
                    <a:pt x="4678540" y="245313"/>
                  </a:moveTo>
                  <a:lnTo>
                    <a:pt x="4669218" y="193548"/>
                  </a:lnTo>
                  <a:lnTo>
                    <a:pt x="4642218" y="152793"/>
                  </a:lnTo>
                  <a:lnTo>
                    <a:pt x="4634369" y="146011"/>
                  </a:lnTo>
                  <a:lnTo>
                    <a:pt x="4634369" y="245313"/>
                  </a:lnTo>
                  <a:lnTo>
                    <a:pt x="4632757" y="265645"/>
                  </a:lnTo>
                  <a:lnTo>
                    <a:pt x="4608715" y="312762"/>
                  </a:lnTo>
                  <a:lnTo>
                    <a:pt x="4564507" y="335686"/>
                  </a:lnTo>
                  <a:lnTo>
                    <a:pt x="4547235" y="337223"/>
                  </a:lnTo>
                  <a:lnTo>
                    <a:pt x="4529963" y="335686"/>
                  </a:lnTo>
                  <a:lnTo>
                    <a:pt x="4485754" y="312762"/>
                  </a:lnTo>
                  <a:lnTo>
                    <a:pt x="4461688" y="265645"/>
                  </a:lnTo>
                  <a:lnTo>
                    <a:pt x="4460087" y="245313"/>
                  </a:lnTo>
                  <a:lnTo>
                    <a:pt x="4461675" y="224967"/>
                  </a:lnTo>
                  <a:lnTo>
                    <a:pt x="4485462" y="177558"/>
                  </a:lnTo>
                  <a:lnTo>
                    <a:pt x="4529721" y="154343"/>
                  </a:lnTo>
                  <a:lnTo>
                    <a:pt x="4547235" y="152793"/>
                  </a:lnTo>
                  <a:lnTo>
                    <a:pt x="4564812" y="154343"/>
                  </a:lnTo>
                  <a:lnTo>
                    <a:pt x="4609008" y="177279"/>
                  </a:lnTo>
                  <a:lnTo>
                    <a:pt x="4632782" y="224726"/>
                  </a:lnTo>
                  <a:lnTo>
                    <a:pt x="4634369" y="245313"/>
                  </a:lnTo>
                  <a:lnTo>
                    <a:pt x="4634369" y="146011"/>
                  </a:lnTo>
                  <a:lnTo>
                    <a:pt x="4621377" y="135420"/>
                  </a:lnTo>
                  <a:lnTo>
                    <a:pt x="4599089" y="123863"/>
                  </a:lnTo>
                  <a:lnTo>
                    <a:pt x="4574375" y="116928"/>
                  </a:lnTo>
                  <a:lnTo>
                    <a:pt x="4547235" y="114617"/>
                  </a:lnTo>
                  <a:lnTo>
                    <a:pt x="4520095" y="116928"/>
                  </a:lnTo>
                  <a:lnTo>
                    <a:pt x="4473092" y="135420"/>
                  </a:lnTo>
                  <a:lnTo>
                    <a:pt x="4436910" y="171348"/>
                  </a:lnTo>
                  <a:lnTo>
                    <a:pt x="4418266" y="218198"/>
                  </a:lnTo>
                  <a:lnTo>
                    <a:pt x="4415929" y="245313"/>
                  </a:lnTo>
                  <a:lnTo>
                    <a:pt x="4418266" y="272173"/>
                  </a:lnTo>
                  <a:lnTo>
                    <a:pt x="4436910" y="318719"/>
                  </a:lnTo>
                  <a:lnTo>
                    <a:pt x="4473092" y="354609"/>
                  </a:lnTo>
                  <a:lnTo>
                    <a:pt x="4520095" y="373113"/>
                  </a:lnTo>
                  <a:lnTo>
                    <a:pt x="4547235" y="375424"/>
                  </a:lnTo>
                  <a:lnTo>
                    <a:pt x="4574375" y="373113"/>
                  </a:lnTo>
                  <a:lnTo>
                    <a:pt x="4621377" y="354609"/>
                  </a:lnTo>
                  <a:lnTo>
                    <a:pt x="4657560" y="318719"/>
                  </a:lnTo>
                  <a:lnTo>
                    <a:pt x="4676216" y="272173"/>
                  </a:lnTo>
                  <a:lnTo>
                    <a:pt x="4678540" y="245313"/>
                  </a:lnTo>
                  <a:close/>
                </a:path>
                <a:path w="5181600" h="508000">
                  <a:moveTo>
                    <a:pt x="4890998" y="120611"/>
                  </a:moveTo>
                  <a:lnTo>
                    <a:pt x="4744186" y="120611"/>
                  </a:lnTo>
                  <a:lnTo>
                    <a:pt x="4744186" y="159981"/>
                  </a:lnTo>
                  <a:lnTo>
                    <a:pt x="4744186" y="368261"/>
                  </a:lnTo>
                  <a:lnTo>
                    <a:pt x="4787163" y="368261"/>
                  </a:lnTo>
                  <a:lnTo>
                    <a:pt x="4787163" y="159981"/>
                  </a:lnTo>
                  <a:lnTo>
                    <a:pt x="4890998" y="159981"/>
                  </a:lnTo>
                  <a:lnTo>
                    <a:pt x="4890998" y="120611"/>
                  </a:lnTo>
                  <a:close/>
                </a:path>
                <a:path w="5181600" h="508000">
                  <a:moveTo>
                    <a:pt x="5181041" y="245313"/>
                  </a:moveTo>
                  <a:lnTo>
                    <a:pt x="5171706" y="193548"/>
                  </a:lnTo>
                  <a:lnTo>
                    <a:pt x="5144706" y="152793"/>
                  </a:lnTo>
                  <a:lnTo>
                    <a:pt x="5136870" y="146024"/>
                  </a:lnTo>
                  <a:lnTo>
                    <a:pt x="5136870" y="245313"/>
                  </a:lnTo>
                  <a:lnTo>
                    <a:pt x="5135270" y="265645"/>
                  </a:lnTo>
                  <a:lnTo>
                    <a:pt x="5111216" y="312762"/>
                  </a:lnTo>
                  <a:lnTo>
                    <a:pt x="5067008" y="335686"/>
                  </a:lnTo>
                  <a:lnTo>
                    <a:pt x="5049748" y="337223"/>
                  </a:lnTo>
                  <a:lnTo>
                    <a:pt x="5032464" y="335686"/>
                  </a:lnTo>
                  <a:lnTo>
                    <a:pt x="4988255" y="312762"/>
                  </a:lnTo>
                  <a:lnTo>
                    <a:pt x="4964201" y="265645"/>
                  </a:lnTo>
                  <a:lnTo>
                    <a:pt x="4962601" y="245313"/>
                  </a:lnTo>
                  <a:lnTo>
                    <a:pt x="4964176" y="224967"/>
                  </a:lnTo>
                  <a:lnTo>
                    <a:pt x="4987963" y="177558"/>
                  </a:lnTo>
                  <a:lnTo>
                    <a:pt x="5032222" y="154343"/>
                  </a:lnTo>
                  <a:lnTo>
                    <a:pt x="5049748" y="152793"/>
                  </a:lnTo>
                  <a:lnTo>
                    <a:pt x="5067312" y="154343"/>
                  </a:lnTo>
                  <a:lnTo>
                    <a:pt x="5111508" y="177279"/>
                  </a:lnTo>
                  <a:lnTo>
                    <a:pt x="5135283" y="224726"/>
                  </a:lnTo>
                  <a:lnTo>
                    <a:pt x="5136870" y="245313"/>
                  </a:lnTo>
                  <a:lnTo>
                    <a:pt x="5136870" y="146024"/>
                  </a:lnTo>
                  <a:lnTo>
                    <a:pt x="5123866" y="135420"/>
                  </a:lnTo>
                  <a:lnTo>
                    <a:pt x="5101590" y="123863"/>
                  </a:lnTo>
                  <a:lnTo>
                    <a:pt x="5076876" y="116928"/>
                  </a:lnTo>
                  <a:lnTo>
                    <a:pt x="5049748" y="114617"/>
                  </a:lnTo>
                  <a:lnTo>
                    <a:pt x="5022596" y="116928"/>
                  </a:lnTo>
                  <a:lnTo>
                    <a:pt x="4975593" y="135420"/>
                  </a:lnTo>
                  <a:lnTo>
                    <a:pt x="4939411" y="171348"/>
                  </a:lnTo>
                  <a:lnTo>
                    <a:pt x="4920767" y="218198"/>
                  </a:lnTo>
                  <a:lnTo>
                    <a:pt x="4918430" y="245313"/>
                  </a:lnTo>
                  <a:lnTo>
                    <a:pt x="4920767" y="272173"/>
                  </a:lnTo>
                  <a:lnTo>
                    <a:pt x="4939411" y="318719"/>
                  </a:lnTo>
                  <a:lnTo>
                    <a:pt x="4975593" y="354609"/>
                  </a:lnTo>
                  <a:lnTo>
                    <a:pt x="5022596" y="373113"/>
                  </a:lnTo>
                  <a:lnTo>
                    <a:pt x="5049748" y="375424"/>
                  </a:lnTo>
                  <a:lnTo>
                    <a:pt x="5076876" y="373113"/>
                  </a:lnTo>
                  <a:lnTo>
                    <a:pt x="5123866" y="354609"/>
                  </a:lnTo>
                  <a:lnTo>
                    <a:pt x="5160048" y="318719"/>
                  </a:lnTo>
                  <a:lnTo>
                    <a:pt x="5178704" y="272173"/>
                  </a:lnTo>
                  <a:lnTo>
                    <a:pt x="5181041" y="24531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847880" y="8321652"/>
              <a:ext cx="208894" cy="247699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13084213" y="8315711"/>
              <a:ext cx="1381125" cy="393700"/>
            </a:xfrm>
            <a:custGeom>
              <a:avLst/>
              <a:gdLst/>
              <a:ahLst/>
              <a:cxnLst/>
              <a:rect l="l" t="t" r="r" b="b"/>
              <a:pathLst>
                <a:path w="1381125" h="393700">
                  <a:moveTo>
                    <a:pt x="262610" y="130695"/>
                  </a:moveTo>
                  <a:lnTo>
                    <a:pt x="253276" y="78930"/>
                  </a:lnTo>
                  <a:lnTo>
                    <a:pt x="226275" y="38176"/>
                  </a:lnTo>
                  <a:lnTo>
                    <a:pt x="218440" y="31407"/>
                  </a:lnTo>
                  <a:lnTo>
                    <a:pt x="218440" y="130695"/>
                  </a:lnTo>
                  <a:lnTo>
                    <a:pt x="216839" y="151028"/>
                  </a:lnTo>
                  <a:lnTo>
                    <a:pt x="192786" y="198145"/>
                  </a:lnTo>
                  <a:lnTo>
                    <a:pt x="148577" y="221068"/>
                  </a:lnTo>
                  <a:lnTo>
                    <a:pt x="131318" y="222605"/>
                  </a:lnTo>
                  <a:lnTo>
                    <a:pt x="114033" y="221068"/>
                  </a:lnTo>
                  <a:lnTo>
                    <a:pt x="69824" y="198145"/>
                  </a:lnTo>
                  <a:lnTo>
                    <a:pt x="45770" y="151028"/>
                  </a:lnTo>
                  <a:lnTo>
                    <a:pt x="44170" y="130695"/>
                  </a:lnTo>
                  <a:lnTo>
                    <a:pt x="45745" y="110350"/>
                  </a:lnTo>
                  <a:lnTo>
                    <a:pt x="69532" y="62941"/>
                  </a:lnTo>
                  <a:lnTo>
                    <a:pt x="113792" y="39725"/>
                  </a:lnTo>
                  <a:lnTo>
                    <a:pt x="131318" y="38176"/>
                  </a:lnTo>
                  <a:lnTo>
                    <a:pt x="148882" y="39725"/>
                  </a:lnTo>
                  <a:lnTo>
                    <a:pt x="193078" y="62661"/>
                  </a:lnTo>
                  <a:lnTo>
                    <a:pt x="216852" y="110109"/>
                  </a:lnTo>
                  <a:lnTo>
                    <a:pt x="218440" y="130695"/>
                  </a:lnTo>
                  <a:lnTo>
                    <a:pt x="218440" y="31407"/>
                  </a:lnTo>
                  <a:lnTo>
                    <a:pt x="205435" y="20802"/>
                  </a:lnTo>
                  <a:lnTo>
                    <a:pt x="183159" y="9245"/>
                  </a:lnTo>
                  <a:lnTo>
                    <a:pt x="158445" y="2311"/>
                  </a:lnTo>
                  <a:lnTo>
                    <a:pt x="131318" y="0"/>
                  </a:lnTo>
                  <a:lnTo>
                    <a:pt x="104165" y="2311"/>
                  </a:lnTo>
                  <a:lnTo>
                    <a:pt x="57162" y="20802"/>
                  </a:lnTo>
                  <a:lnTo>
                    <a:pt x="20980" y="56730"/>
                  </a:lnTo>
                  <a:lnTo>
                    <a:pt x="2336" y="103581"/>
                  </a:lnTo>
                  <a:lnTo>
                    <a:pt x="0" y="130695"/>
                  </a:lnTo>
                  <a:lnTo>
                    <a:pt x="2336" y="157556"/>
                  </a:lnTo>
                  <a:lnTo>
                    <a:pt x="20980" y="204101"/>
                  </a:lnTo>
                  <a:lnTo>
                    <a:pt x="57162" y="239991"/>
                  </a:lnTo>
                  <a:lnTo>
                    <a:pt x="104165" y="258495"/>
                  </a:lnTo>
                  <a:lnTo>
                    <a:pt x="131318" y="260807"/>
                  </a:lnTo>
                  <a:lnTo>
                    <a:pt x="158445" y="258495"/>
                  </a:lnTo>
                  <a:lnTo>
                    <a:pt x="205435" y="239991"/>
                  </a:lnTo>
                  <a:lnTo>
                    <a:pt x="241617" y="204101"/>
                  </a:lnTo>
                  <a:lnTo>
                    <a:pt x="260273" y="157556"/>
                  </a:lnTo>
                  <a:lnTo>
                    <a:pt x="262610" y="130695"/>
                  </a:lnTo>
                  <a:close/>
                </a:path>
                <a:path w="1381125" h="393700">
                  <a:moveTo>
                    <a:pt x="531177" y="5994"/>
                  </a:moveTo>
                  <a:lnTo>
                    <a:pt x="488200" y="5994"/>
                  </a:lnTo>
                  <a:lnTo>
                    <a:pt x="488200" y="107594"/>
                  </a:lnTo>
                  <a:lnTo>
                    <a:pt x="371221" y="107594"/>
                  </a:lnTo>
                  <a:lnTo>
                    <a:pt x="371221" y="5994"/>
                  </a:lnTo>
                  <a:lnTo>
                    <a:pt x="328256" y="5994"/>
                  </a:lnTo>
                  <a:lnTo>
                    <a:pt x="328256" y="107594"/>
                  </a:lnTo>
                  <a:lnTo>
                    <a:pt x="328256" y="146964"/>
                  </a:lnTo>
                  <a:lnTo>
                    <a:pt x="328256" y="253644"/>
                  </a:lnTo>
                  <a:lnTo>
                    <a:pt x="371221" y="253644"/>
                  </a:lnTo>
                  <a:lnTo>
                    <a:pt x="371221" y="146964"/>
                  </a:lnTo>
                  <a:lnTo>
                    <a:pt x="488200" y="146964"/>
                  </a:lnTo>
                  <a:lnTo>
                    <a:pt x="488200" y="253644"/>
                  </a:lnTo>
                  <a:lnTo>
                    <a:pt x="531177" y="253644"/>
                  </a:lnTo>
                  <a:lnTo>
                    <a:pt x="531177" y="146964"/>
                  </a:lnTo>
                  <a:lnTo>
                    <a:pt x="531177" y="107594"/>
                  </a:lnTo>
                  <a:lnTo>
                    <a:pt x="531177" y="5994"/>
                  </a:lnTo>
                  <a:close/>
                </a:path>
                <a:path w="1381125" h="393700">
                  <a:moveTo>
                    <a:pt x="774725" y="5994"/>
                  </a:moveTo>
                  <a:lnTo>
                    <a:pt x="576580" y="5994"/>
                  </a:lnTo>
                  <a:lnTo>
                    <a:pt x="576580" y="45364"/>
                  </a:lnTo>
                  <a:lnTo>
                    <a:pt x="654164" y="45364"/>
                  </a:lnTo>
                  <a:lnTo>
                    <a:pt x="654164" y="253644"/>
                  </a:lnTo>
                  <a:lnTo>
                    <a:pt x="697153" y="253644"/>
                  </a:lnTo>
                  <a:lnTo>
                    <a:pt x="697153" y="45364"/>
                  </a:lnTo>
                  <a:lnTo>
                    <a:pt x="774725" y="45364"/>
                  </a:lnTo>
                  <a:lnTo>
                    <a:pt x="774725" y="5994"/>
                  </a:lnTo>
                  <a:close/>
                </a:path>
                <a:path w="1381125" h="393700">
                  <a:moveTo>
                    <a:pt x="1068374" y="131292"/>
                  </a:moveTo>
                  <a:lnTo>
                    <a:pt x="1060246" y="81686"/>
                  </a:lnTo>
                  <a:lnTo>
                    <a:pt x="1035837" y="39090"/>
                  </a:lnTo>
                  <a:lnTo>
                    <a:pt x="1024204" y="27851"/>
                  </a:lnTo>
                  <a:lnTo>
                    <a:pt x="1024204" y="131292"/>
                  </a:lnTo>
                  <a:lnTo>
                    <a:pt x="1022845" y="149339"/>
                  </a:lnTo>
                  <a:lnTo>
                    <a:pt x="1002131" y="196049"/>
                  </a:lnTo>
                  <a:lnTo>
                    <a:pt x="960932" y="220954"/>
                  </a:lnTo>
                  <a:lnTo>
                    <a:pt x="943622" y="222605"/>
                  </a:lnTo>
                  <a:lnTo>
                    <a:pt x="926007" y="220954"/>
                  </a:lnTo>
                  <a:lnTo>
                    <a:pt x="919886" y="219024"/>
                  </a:lnTo>
                  <a:lnTo>
                    <a:pt x="910132" y="215963"/>
                  </a:lnTo>
                  <a:lnTo>
                    <a:pt x="873620" y="182041"/>
                  </a:lnTo>
                  <a:lnTo>
                    <a:pt x="860717" y="131292"/>
                  </a:lnTo>
                  <a:lnTo>
                    <a:pt x="860679" y="130708"/>
                  </a:lnTo>
                  <a:lnTo>
                    <a:pt x="862215" y="110921"/>
                  </a:lnTo>
                  <a:lnTo>
                    <a:pt x="885748" y="63258"/>
                  </a:lnTo>
                  <a:lnTo>
                    <a:pt x="924801" y="40576"/>
                  </a:lnTo>
                  <a:lnTo>
                    <a:pt x="927366" y="39751"/>
                  </a:lnTo>
                  <a:lnTo>
                    <a:pt x="943025" y="38188"/>
                  </a:lnTo>
                  <a:lnTo>
                    <a:pt x="958659" y="39751"/>
                  </a:lnTo>
                  <a:lnTo>
                    <a:pt x="973328" y="44462"/>
                  </a:lnTo>
                  <a:lnTo>
                    <a:pt x="1010437" y="76911"/>
                  </a:lnTo>
                  <a:lnTo>
                    <a:pt x="1024153" y="130708"/>
                  </a:lnTo>
                  <a:lnTo>
                    <a:pt x="1024204" y="131292"/>
                  </a:lnTo>
                  <a:lnTo>
                    <a:pt x="1024204" y="27851"/>
                  </a:lnTo>
                  <a:lnTo>
                    <a:pt x="1018133" y="21983"/>
                  </a:lnTo>
                  <a:lnTo>
                    <a:pt x="997572" y="9766"/>
                  </a:lnTo>
                  <a:lnTo>
                    <a:pt x="974420" y="2540"/>
                  </a:lnTo>
                  <a:lnTo>
                    <a:pt x="975118" y="2540"/>
                  </a:lnTo>
                  <a:lnTo>
                    <a:pt x="947813" y="0"/>
                  </a:lnTo>
                  <a:lnTo>
                    <a:pt x="923048" y="2540"/>
                  </a:lnTo>
                  <a:lnTo>
                    <a:pt x="900658" y="10134"/>
                  </a:lnTo>
                  <a:lnTo>
                    <a:pt x="880668" y="22821"/>
                  </a:lnTo>
                  <a:lnTo>
                    <a:pt x="863066" y="40576"/>
                  </a:lnTo>
                  <a:lnTo>
                    <a:pt x="863066" y="5956"/>
                  </a:lnTo>
                  <a:lnTo>
                    <a:pt x="820077" y="5956"/>
                  </a:lnTo>
                  <a:lnTo>
                    <a:pt x="820077" y="393319"/>
                  </a:lnTo>
                  <a:lnTo>
                    <a:pt x="863066" y="393319"/>
                  </a:lnTo>
                  <a:lnTo>
                    <a:pt x="863066" y="219024"/>
                  </a:lnTo>
                  <a:lnTo>
                    <a:pt x="880554" y="237312"/>
                  </a:lnTo>
                  <a:lnTo>
                    <a:pt x="900798" y="250367"/>
                  </a:lnTo>
                  <a:lnTo>
                    <a:pt x="923823" y="258191"/>
                  </a:lnTo>
                  <a:lnTo>
                    <a:pt x="949591" y="260807"/>
                  </a:lnTo>
                  <a:lnTo>
                    <a:pt x="975372" y="258445"/>
                  </a:lnTo>
                  <a:lnTo>
                    <a:pt x="1018641" y="239496"/>
                  </a:lnTo>
                  <a:lnTo>
                    <a:pt x="1050251" y="202971"/>
                  </a:lnTo>
                  <a:lnTo>
                    <a:pt x="1066355" y="157162"/>
                  </a:lnTo>
                  <a:lnTo>
                    <a:pt x="1068374" y="131292"/>
                  </a:lnTo>
                  <a:close/>
                </a:path>
                <a:path w="1381125" h="393700">
                  <a:moveTo>
                    <a:pt x="1381112" y="130695"/>
                  </a:moveTo>
                  <a:lnTo>
                    <a:pt x="1371777" y="78930"/>
                  </a:lnTo>
                  <a:lnTo>
                    <a:pt x="1344777" y="38176"/>
                  </a:lnTo>
                  <a:lnTo>
                    <a:pt x="1336929" y="31394"/>
                  </a:lnTo>
                  <a:lnTo>
                    <a:pt x="1336929" y="130695"/>
                  </a:lnTo>
                  <a:lnTo>
                    <a:pt x="1335328" y="151028"/>
                  </a:lnTo>
                  <a:lnTo>
                    <a:pt x="1311275" y="198145"/>
                  </a:lnTo>
                  <a:lnTo>
                    <a:pt x="1267066" y="221068"/>
                  </a:lnTo>
                  <a:lnTo>
                    <a:pt x="1249794" y="222605"/>
                  </a:lnTo>
                  <a:lnTo>
                    <a:pt x="1232522" y="221068"/>
                  </a:lnTo>
                  <a:lnTo>
                    <a:pt x="1188313" y="198145"/>
                  </a:lnTo>
                  <a:lnTo>
                    <a:pt x="1164247" y="151028"/>
                  </a:lnTo>
                  <a:lnTo>
                    <a:pt x="1162646" y="130695"/>
                  </a:lnTo>
                  <a:lnTo>
                    <a:pt x="1164234" y="110350"/>
                  </a:lnTo>
                  <a:lnTo>
                    <a:pt x="1188021" y="62941"/>
                  </a:lnTo>
                  <a:lnTo>
                    <a:pt x="1232281" y="39725"/>
                  </a:lnTo>
                  <a:lnTo>
                    <a:pt x="1249794" y="38176"/>
                  </a:lnTo>
                  <a:lnTo>
                    <a:pt x="1267371" y="39725"/>
                  </a:lnTo>
                  <a:lnTo>
                    <a:pt x="1311567" y="62661"/>
                  </a:lnTo>
                  <a:lnTo>
                    <a:pt x="1335341" y="110109"/>
                  </a:lnTo>
                  <a:lnTo>
                    <a:pt x="1336929" y="130695"/>
                  </a:lnTo>
                  <a:lnTo>
                    <a:pt x="1336929" y="31394"/>
                  </a:lnTo>
                  <a:lnTo>
                    <a:pt x="1323936" y="20802"/>
                  </a:lnTo>
                  <a:lnTo>
                    <a:pt x="1301648" y="9245"/>
                  </a:lnTo>
                  <a:lnTo>
                    <a:pt x="1276934" y="2311"/>
                  </a:lnTo>
                  <a:lnTo>
                    <a:pt x="1249794" y="0"/>
                  </a:lnTo>
                  <a:lnTo>
                    <a:pt x="1222654" y="2311"/>
                  </a:lnTo>
                  <a:lnTo>
                    <a:pt x="1175651" y="20802"/>
                  </a:lnTo>
                  <a:lnTo>
                    <a:pt x="1139469" y="56730"/>
                  </a:lnTo>
                  <a:lnTo>
                    <a:pt x="1120825" y="103581"/>
                  </a:lnTo>
                  <a:lnTo>
                    <a:pt x="1118501" y="130695"/>
                  </a:lnTo>
                  <a:lnTo>
                    <a:pt x="1120825" y="157556"/>
                  </a:lnTo>
                  <a:lnTo>
                    <a:pt x="1139469" y="204101"/>
                  </a:lnTo>
                  <a:lnTo>
                    <a:pt x="1175651" y="239991"/>
                  </a:lnTo>
                  <a:lnTo>
                    <a:pt x="1222654" y="258495"/>
                  </a:lnTo>
                  <a:lnTo>
                    <a:pt x="1249794" y="260807"/>
                  </a:lnTo>
                  <a:lnTo>
                    <a:pt x="1276934" y="258495"/>
                  </a:lnTo>
                  <a:lnTo>
                    <a:pt x="1323936" y="239991"/>
                  </a:lnTo>
                  <a:lnTo>
                    <a:pt x="1360119" y="204101"/>
                  </a:lnTo>
                  <a:lnTo>
                    <a:pt x="1378775" y="157556"/>
                  </a:lnTo>
                  <a:lnTo>
                    <a:pt x="1381112" y="1306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4495192" y="8321652"/>
              <a:ext cx="223207" cy="248892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4770901" y="8321652"/>
              <a:ext cx="190988" cy="247699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15040641" y="8515625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90" h="59690">
                  <a:moveTo>
                    <a:pt x="37799" y="0"/>
                  </a:moveTo>
                  <a:lnTo>
                    <a:pt x="21873" y="0"/>
                  </a:lnTo>
                  <a:lnTo>
                    <a:pt x="14921" y="2984"/>
                  </a:lnTo>
                  <a:lnTo>
                    <a:pt x="2984" y="14931"/>
                  </a:lnTo>
                  <a:lnTo>
                    <a:pt x="0" y="21884"/>
                  </a:lnTo>
                  <a:lnTo>
                    <a:pt x="0" y="37820"/>
                  </a:lnTo>
                  <a:lnTo>
                    <a:pt x="2984" y="44773"/>
                  </a:lnTo>
                  <a:lnTo>
                    <a:pt x="8952" y="50741"/>
                  </a:lnTo>
                  <a:lnTo>
                    <a:pt x="14921" y="56710"/>
                  </a:lnTo>
                  <a:lnTo>
                    <a:pt x="21873" y="59694"/>
                  </a:lnTo>
                  <a:lnTo>
                    <a:pt x="37799" y="59694"/>
                  </a:lnTo>
                  <a:lnTo>
                    <a:pt x="44763" y="56710"/>
                  </a:lnTo>
                  <a:lnTo>
                    <a:pt x="56710" y="44773"/>
                  </a:lnTo>
                  <a:lnTo>
                    <a:pt x="59694" y="37820"/>
                  </a:lnTo>
                  <a:lnTo>
                    <a:pt x="59694" y="21884"/>
                  </a:lnTo>
                  <a:lnTo>
                    <a:pt x="56710" y="14931"/>
                  </a:lnTo>
                  <a:lnTo>
                    <a:pt x="44763" y="2984"/>
                  </a:lnTo>
                  <a:lnTo>
                    <a:pt x="377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538213" y="695051"/>
              <a:ext cx="19183350" cy="2123440"/>
            </a:xfrm>
            <a:custGeom>
              <a:avLst/>
              <a:gdLst/>
              <a:ahLst/>
              <a:cxnLst/>
              <a:rect l="l" t="t" r="r" b="b"/>
              <a:pathLst>
                <a:path w="19183350" h="2123440">
                  <a:moveTo>
                    <a:pt x="618121" y="1980196"/>
                  </a:moveTo>
                  <a:lnTo>
                    <a:pt x="563587" y="1790014"/>
                  </a:lnTo>
                  <a:lnTo>
                    <a:pt x="530326" y="1673987"/>
                  </a:lnTo>
                  <a:lnTo>
                    <a:pt x="454520" y="1409623"/>
                  </a:lnTo>
                  <a:lnTo>
                    <a:pt x="427939" y="1316888"/>
                  </a:lnTo>
                  <a:lnTo>
                    <a:pt x="380390" y="1316647"/>
                  </a:lnTo>
                  <a:lnTo>
                    <a:pt x="380390" y="1673987"/>
                  </a:lnTo>
                  <a:lnTo>
                    <a:pt x="190195" y="1673987"/>
                  </a:lnTo>
                  <a:lnTo>
                    <a:pt x="267220" y="1409623"/>
                  </a:lnTo>
                  <a:lnTo>
                    <a:pt x="380390" y="1673987"/>
                  </a:lnTo>
                  <a:lnTo>
                    <a:pt x="380390" y="1316647"/>
                  </a:lnTo>
                  <a:lnTo>
                    <a:pt x="163563" y="1315478"/>
                  </a:lnTo>
                  <a:lnTo>
                    <a:pt x="0" y="1980196"/>
                  </a:lnTo>
                  <a:lnTo>
                    <a:pt x="142646" y="1980196"/>
                  </a:lnTo>
                  <a:lnTo>
                    <a:pt x="237744" y="1790014"/>
                  </a:lnTo>
                  <a:lnTo>
                    <a:pt x="332841" y="1790014"/>
                  </a:lnTo>
                  <a:lnTo>
                    <a:pt x="427939" y="1980196"/>
                  </a:lnTo>
                  <a:lnTo>
                    <a:pt x="618121" y="1980196"/>
                  </a:lnTo>
                  <a:close/>
                </a:path>
                <a:path w="19183350" h="2123440">
                  <a:moveTo>
                    <a:pt x="770280" y="47548"/>
                  </a:moveTo>
                  <a:lnTo>
                    <a:pt x="580085" y="47548"/>
                  </a:lnTo>
                  <a:lnTo>
                    <a:pt x="389890" y="332841"/>
                  </a:lnTo>
                  <a:lnTo>
                    <a:pt x="247243" y="47548"/>
                  </a:lnTo>
                  <a:lnTo>
                    <a:pt x="82727" y="47548"/>
                  </a:lnTo>
                  <a:lnTo>
                    <a:pt x="9512" y="713232"/>
                  </a:lnTo>
                  <a:lnTo>
                    <a:pt x="152158" y="713232"/>
                  </a:lnTo>
                  <a:lnTo>
                    <a:pt x="225856" y="380390"/>
                  </a:lnTo>
                  <a:lnTo>
                    <a:pt x="373240" y="585317"/>
                  </a:lnTo>
                  <a:lnTo>
                    <a:pt x="532536" y="397510"/>
                  </a:lnTo>
                  <a:lnTo>
                    <a:pt x="511149" y="713232"/>
                  </a:lnTo>
                  <a:lnTo>
                    <a:pt x="756018" y="713232"/>
                  </a:lnTo>
                  <a:lnTo>
                    <a:pt x="770280" y="47548"/>
                  </a:lnTo>
                  <a:close/>
                </a:path>
                <a:path w="19183350" h="2123440">
                  <a:moveTo>
                    <a:pt x="1235773" y="1885111"/>
                  </a:moveTo>
                  <a:lnTo>
                    <a:pt x="1119276" y="1885111"/>
                  </a:lnTo>
                  <a:lnTo>
                    <a:pt x="1121029" y="1838998"/>
                  </a:lnTo>
                  <a:lnTo>
                    <a:pt x="1135570" y="1456702"/>
                  </a:lnTo>
                  <a:lnTo>
                    <a:pt x="1141158" y="1309776"/>
                  </a:lnTo>
                  <a:lnTo>
                    <a:pt x="1039406" y="1314145"/>
                  </a:lnTo>
                  <a:lnTo>
                    <a:pt x="1039406" y="1456702"/>
                  </a:lnTo>
                  <a:lnTo>
                    <a:pt x="1002322" y="1826145"/>
                  </a:lnTo>
                  <a:lnTo>
                    <a:pt x="833983" y="1838998"/>
                  </a:lnTo>
                  <a:lnTo>
                    <a:pt x="899134" y="1483804"/>
                  </a:lnTo>
                  <a:lnTo>
                    <a:pt x="1039406" y="1456702"/>
                  </a:lnTo>
                  <a:lnTo>
                    <a:pt x="1039406" y="1314145"/>
                  </a:lnTo>
                  <a:lnTo>
                    <a:pt x="808316" y="1324038"/>
                  </a:lnTo>
                  <a:lnTo>
                    <a:pt x="728433" y="1869414"/>
                  </a:lnTo>
                  <a:lnTo>
                    <a:pt x="642848" y="1885111"/>
                  </a:lnTo>
                  <a:lnTo>
                    <a:pt x="633806" y="2122843"/>
                  </a:lnTo>
                  <a:lnTo>
                    <a:pt x="760768" y="2122843"/>
                  </a:lnTo>
                  <a:lnTo>
                    <a:pt x="776452" y="1980196"/>
                  </a:lnTo>
                  <a:lnTo>
                    <a:pt x="1065085" y="1975446"/>
                  </a:lnTo>
                  <a:lnTo>
                    <a:pt x="1048918" y="2122843"/>
                  </a:lnTo>
                  <a:lnTo>
                    <a:pt x="1222946" y="2122843"/>
                  </a:lnTo>
                  <a:lnTo>
                    <a:pt x="1230896" y="1975446"/>
                  </a:lnTo>
                  <a:lnTo>
                    <a:pt x="1235773" y="1885111"/>
                  </a:lnTo>
                  <a:close/>
                </a:path>
                <a:path w="19183350" h="2123440">
                  <a:moveTo>
                    <a:pt x="1428826" y="713232"/>
                  </a:moveTo>
                  <a:lnTo>
                    <a:pt x="1374292" y="523036"/>
                  </a:lnTo>
                  <a:lnTo>
                    <a:pt x="1341031" y="407009"/>
                  </a:lnTo>
                  <a:lnTo>
                    <a:pt x="1265224" y="142646"/>
                  </a:lnTo>
                  <a:lnTo>
                    <a:pt x="1238631" y="49911"/>
                  </a:lnTo>
                  <a:lnTo>
                    <a:pt x="1191094" y="49669"/>
                  </a:lnTo>
                  <a:lnTo>
                    <a:pt x="1191094" y="407009"/>
                  </a:lnTo>
                  <a:lnTo>
                    <a:pt x="1000899" y="407009"/>
                  </a:lnTo>
                  <a:lnTo>
                    <a:pt x="1077925" y="142646"/>
                  </a:lnTo>
                  <a:lnTo>
                    <a:pt x="1191094" y="407009"/>
                  </a:lnTo>
                  <a:lnTo>
                    <a:pt x="1191094" y="49669"/>
                  </a:lnTo>
                  <a:lnTo>
                    <a:pt x="974267" y="48501"/>
                  </a:lnTo>
                  <a:lnTo>
                    <a:pt x="810704" y="713232"/>
                  </a:lnTo>
                  <a:lnTo>
                    <a:pt x="953350" y="713232"/>
                  </a:lnTo>
                  <a:lnTo>
                    <a:pt x="1048448" y="523036"/>
                  </a:lnTo>
                  <a:lnTo>
                    <a:pt x="1143546" y="523036"/>
                  </a:lnTo>
                  <a:lnTo>
                    <a:pt x="1238631" y="713232"/>
                  </a:lnTo>
                  <a:lnTo>
                    <a:pt x="1428826" y="713232"/>
                  </a:lnTo>
                  <a:close/>
                </a:path>
                <a:path w="19183350" h="2123440">
                  <a:moveTo>
                    <a:pt x="1806841" y="1790014"/>
                  </a:moveTo>
                  <a:lnTo>
                    <a:pt x="1722208" y="1705368"/>
                  </a:lnTo>
                  <a:lnTo>
                    <a:pt x="1664195" y="1647367"/>
                  </a:lnTo>
                  <a:lnTo>
                    <a:pt x="1720088" y="1576031"/>
                  </a:lnTo>
                  <a:lnTo>
                    <a:pt x="1791627" y="1484757"/>
                  </a:lnTo>
                  <a:lnTo>
                    <a:pt x="1719376" y="1405826"/>
                  </a:lnTo>
                  <a:lnTo>
                    <a:pt x="1649463" y="1329461"/>
                  </a:lnTo>
                  <a:lnTo>
                    <a:pt x="1649463" y="1833753"/>
                  </a:lnTo>
                  <a:lnTo>
                    <a:pt x="1415516" y="1896046"/>
                  </a:lnTo>
                  <a:lnTo>
                    <a:pt x="1430248" y="1705368"/>
                  </a:lnTo>
                  <a:lnTo>
                    <a:pt x="1649463" y="1833753"/>
                  </a:lnTo>
                  <a:lnTo>
                    <a:pt x="1649463" y="1329461"/>
                  </a:lnTo>
                  <a:lnTo>
                    <a:pt x="1643278" y="1322705"/>
                  </a:lnTo>
                  <a:lnTo>
                    <a:pt x="1643278" y="1503286"/>
                  </a:lnTo>
                  <a:lnTo>
                    <a:pt x="1431201" y="1576031"/>
                  </a:lnTo>
                  <a:lnTo>
                    <a:pt x="1426476" y="1565402"/>
                  </a:lnTo>
                  <a:lnTo>
                    <a:pt x="1422298" y="1533486"/>
                  </a:lnTo>
                  <a:lnTo>
                    <a:pt x="1418640" y="1480286"/>
                  </a:lnTo>
                  <a:lnTo>
                    <a:pt x="1415516" y="1405826"/>
                  </a:lnTo>
                  <a:lnTo>
                    <a:pt x="1643278" y="1503286"/>
                  </a:lnTo>
                  <a:lnTo>
                    <a:pt x="1643278" y="1322705"/>
                  </a:lnTo>
                  <a:lnTo>
                    <a:pt x="1616646" y="1293609"/>
                  </a:lnTo>
                  <a:lnTo>
                    <a:pt x="1266202" y="1335913"/>
                  </a:lnTo>
                  <a:lnTo>
                    <a:pt x="1283804" y="1980196"/>
                  </a:lnTo>
                  <a:lnTo>
                    <a:pt x="1759292" y="1951672"/>
                  </a:lnTo>
                  <a:lnTo>
                    <a:pt x="1775650" y="1896046"/>
                  </a:lnTo>
                  <a:lnTo>
                    <a:pt x="1806841" y="1790014"/>
                  </a:lnTo>
                  <a:close/>
                </a:path>
                <a:path w="19183350" h="2123440">
                  <a:moveTo>
                    <a:pt x="1942363" y="237744"/>
                  </a:moveTo>
                  <a:lnTo>
                    <a:pt x="1900478" y="164033"/>
                  </a:lnTo>
                  <a:lnTo>
                    <a:pt x="1831581" y="42799"/>
                  </a:lnTo>
                  <a:lnTo>
                    <a:pt x="1804479" y="43205"/>
                  </a:lnTo>
                  <a:lnTo>
                    <a:pt x="1804479" y="232994"/>
                  </a:lnTo>
                  <a:lnTo>
                    <a:pt x="1789264" y="346163"/>
                  </a:lnTo>
                  <a:lnTo>
                    <a:pt x="1642808" y="368020"/>
                  </a:lnTo>
                  <a:lnTo>
                    <a:pt x="1665147" y="164033"/>
                  </a:lnTo>
                  <a:lnTo>
                    <a:pt x="1804479" y="232994"/>
                  </a:lnTo>
                  <a:lnTo>
                    <a:pt x="1804479" y="43205"/>
                  </a:lnTo>
                  <a:lnTo>
                    <a:pt x="1514424" y="47548"/>
                  </a:lnTo>
                  <a:lnTo>
                    <a:pt x="1466875" y="717981"/>
                  </a:lnTo>
                  <a:lnTo>
                    <a:pt x="1603349" y="713232"/>
                  </a:lnTo>
                  <a:lnTo>
                    <a:pt x="1637093" y="505917"/>
                  </a:lnTo>
                  <a:lnTo>
                    <a:pt x="1916684" y="493560"/>
                  </a:lnTo>
                  <a:lnTo>
                    <a:pt x="1929282" y="368020"/>
                  </a:lnTo>
                  <a:lnTo>
                    <a:pt x="1942363" y="237744"/>
                  </a:lnTo>
                  <a:close/>
                </a:path>
                <a:path w="19183350" h="2123440">
                  <a:moveTo>
                    <a:pt x="2474430" y="1615986"/>
                  </a:moveTo>
                  <a:lnTo>
                    <a:pt x="2447302" y="1443393"/>
                  </a:lnTo>
                  <a:lnTo>
                    <a:pt x="2441613" y="1407261"/>
                  </a:lnTo>
                  <a:lnTo>
                    <a:pt x="2332253" y="1362875"/>
                  </a:lnTo>
                  <a:lnTo>
                    <a:pt x="2332253" y="1736763"/>
                  </a:lnTo>
                  <a:lnTo>
                    <a:pt x="2218613" y="1848497"/>
                  </a:lnTo>
                  <a:lnTo>
                    <a:pt x="2039353" y="1826158"/>
                  </a:lnTo>
                  <a:lnTo>
                    <a:pt x="1974697" y="1602676"/>
                  </a:lnTo>
                  <a:lnTo>
                    <a:pt x="2089277" y="1443393"/>
                  </a:lnTo>
                  <a:lnTo>
                    <a:pt x="2316569" y="1498549"/>
                  </a:lnTo>
                  <a:lnTo>
                    <a:pt x="2332253" y="1736763"/>
                  </a:lnTo>
                  <a:lnTo>
                    <a:pt x="2332253" y="1362875"/>
                  </a:lnTo>
                  <a:lnTo>
                    <a:pt x="2249525" y="1329283"/>
                  </a:lnTo>
                  <a:lnTo>
                    <a:pt x="1961375" y="1311198"/>
                  </a:lnTo>
                  <a:lnTo>
                    <a:pt x="1836331" y="1503299"/>
                  </a:lnTo>
                  <a:lnTo>
                    <a:pt x="1836331" y="1743417"/>
                  </a:lnTo>
                  <a:lnTo>
                    <a:pt x="1944725" y="1968804"/>
                  </a:lnTo>
                  <a:lnTo>
                    <a:pt x="2249525" y="1983536"/>
                  </a:lnTo>
                  <a:lnTo>
                    <a:pt x="2458250" y="1887486"/>
                  </a:lnTo>
                  <a:lnTo>
                    <a:pt x="2460574" y="1848497"/>
                  </a:lnTo>
                  <a:lnTo>
                    <a:pt x="2474430" y="1615986"/>
                  </a:lnTo>
                  <a:close/>
                </a:path>
                <a:path w="19183350" h="2123440">
                  <a:moveTo>
                    <a:pt x="2577604" y="48653"/>
                  </a:moveTo>
                  <a:lnTo>
                    <a:pt x="2576665" y="47548"/>
                  </a:lnTo>
                  <a:lnTo>
                    <a:pt x="2337016" y="47548"/>
                  </a:lnTo>
                  <a:lnTo>
                    <a:pt x="2167737" y="350901"/>
                  </a:lnTo>
                  <a:lnTo>
                    <a:pt x="2099271" y="47548"/>
                  </a:lnTo>
                  <a:lnTo>
                    <a:pt x="2004174" y="47548"/>
                  </a:lnTo>
                  <a:lnTo>
                    <a:pt x="2025091" y="713232"/>
                  </a:lnTo>
                  <a:lnTo>
                    <a:pt x="2146820" y="713232"/>
                  </a:lnTo>
                  <a:lnTo>
                    <a:pt x="2167737" y="457898"/>
                  </a:lnTo>
                  <a:lnTo>
                    <a:pt x="2527211" y="713232"/>
                  </a:lnTo>
                  <a:lnTo>
                    <a:pt x="2574760" y="618134"/>
                  </a:lnTo>
                  <a:lnTo>
                    <a:pt x="2337016" y="427939"/>
                  </a:lnTo>
                  <a:lnTo>
                    <a:pt x="2387511" y="355371"/>
                  </a:lnTo>
                  <a:lnTo>
                    <a:pt x="2432062" y="290474"/>
                  </a:lnTo>
                  <a:lnTo>
                    <a:pt x="2470670" y="233248"/>
                  </a:lnTo>
                  <a:lnTo>
                    <a:pt x="2503347" y="183692"/>
                  </a:lnTo>
                  <a:lnTo>
                    <a:pt x="2530081" y="141795"/>
                  </a:lnTo>
                  <a:lnTo>
                    <a:pt x="2550871" y="107569"/>
                  </a:lnTo>
                  <a:lnTo>
                    <a:pt x="2574633" y="62103"/>
                  </a:lnTo>
                  <a:lnTo>
                    <a:pt x="2577604" y="50876"/>
                  </a:lnTo>
                  <a:lnTo>
                    <a:pt x="2577604" y="48653"/>
                  </a:lnTo>
                  <a:close/>
                </a:path>
                <a:path w="19183350" h="2123440">
                  <a:moveTo>
                    <a:pt x="3064980" y="0"/>
                  </a:moveTo>
                  <a:lnTo>
                    <a:pt x="2637040" y="47548"/>
                  </a:lnTo>
                  <a:lnTo>
                    <a:pt x="2637040" y="713232"/>
                  </a:lnTo>
                  <a:lnTo>
                    <a:pt x="3064980" y="687552"/>
                  </a:lnTo>
                  <a:lnTo>
                    <a:pt x="3064980" y="549656"/>
                  </a:lnTo>
                  <a:lnTo>
                    <a:pt x="2779687" y="557263"/>
                  </a:lnTo>
                  <a:lnTo>
                    <a:pt x="2779687" y="427939"/>
                  </a:lnTo>
                  <a:lnTo>
                    <a:pt x="3064980" y="407962"/>
                  </a:lnTo>
                  <a:lnTo>
                    <a:pt x="3064980" y="285292"/>
                  </a:lnTo>
                  <a:lnTo>
                    <a:pt x="2749258" y="285292"/>
                  </a:lnTo>
                  <a:lnTo>
                    <a:pt x="2756865" y="190195"/>
                  </a:lnTo>
                  <a:lnTo>
                    <a:pt x="3064980" y="142646"/>
                  </a:lnTo>
                  <a:lnTo>
                    <a:pt x="3064980" y="0"/>
                  </a:lnTo>
                  <a:close/>
                </a:path>
                <a:path w="19183350" h="2123440">
                  <a:moveTo>
                    <a:pt x="3097771" y="1315631"/>
                  </a:moveTo>
                  <a:lnTo>
                    <a:pt x="3096831" y="1314526"/>
                  </a:lnTo>
                  <a:lnTo>
                    <a:pt x="2857182" y="1314526"/>
                  </a:lnTo>
                  <a:lnTo>
                    <a:pt x="2687917" y="1617878"/>
                  </a:lnTo>
                  <a:lnTo>
                    <a:pt x="2619438" y="1314526"/>
                  </a:lnTo>
                  <a:lnTo>
                    <a:pt x="2524341" y="1314526"/>
                  </a:lnTo>
                  <a:lnTo>
                    <a:pt x="2545270" y="1980196"/>
                  </a:lnTo>
                  <a:lnTo>
                    <a:pt x="2666987" y="1980196"/>
                  </a:lnTo>
                  <a:lnTo>
                    <a:pt x="2687917" y="1724875"/>
                  </a:lnTo>
                  <a:lnTo>
                    <a:pt x="3047377" y="1980196"/>
                  </a:lnTo>
                  <a:lnTo>
                    <a:pt x="3094926" y="1885111"/>
                  </a:lnTo>
                  <a:lnTo>
                    <a:pt x="2857182" y="1694916"/>
                  </a:lnTo>
                  <a:lnTo>
                    <a:pt x="2907677" y="1622348"/>
                  </a:lnTo>
                  <a:lnTo>
                    <a:pt x="2952229" y="1557451"/>
                  </a:lnTo>
                  <a:lnTo>
                    <a:pt x="2990850" y="1500225"/>
                  </a:lnTo>
                  <a:lnTo>
                    <a:pt x="3023514" y="1450670"/>
                  </a:lnTo>
                  <a:lnTo>
                    <a:pt x="3050248" y="1408772"/>
                  </a:lnTo>
                  <a:lnTo>
                    <a:pt x="3071037" y="1374546"/>
                  </a:lnTo>
                  <a:lnTo>
                    <a:pt x="3094799" y="1329080"/>
                  </a:lnTo>
                  <a:lnTo>
                    <a:pt x="3097771" y="1317853"/>
                  </a:lnTo>
                  <a:lnTo>
                    <a:pt x="3097771" y="1315631"/>
                  </a:lnTo>
                  <a:close/>
                </a:path>
                <a:path w="19183350" h="2123440">
                  <a:moveTo>
                    <a:pt x="3683584" y="47548"/>
                  </a:moveTo>
                  <a:lnTo>
                    <a:pt x="3122511" y="47548"/>
                  </a:lnTo>
                  <a:lnTo>
                    <a:pt x="3122511" y="205409"/>
                  </a:lnTo>
                  <a:lnTo>
                    <a:pt x="3307943" y="217779"/>
                  </a:lnTo>
                  <a:lnTo>
                    <a:pt x="3287496" y="713232"/>
                  </a:lnTo>
                  <a:lnTo>
                    <a:pt x="3568039" y="713232"/>
                  </a:lnTo>
                  <a:lnTo>
                    <a:pt x="3498138" y="237744"/>
                  </a:lnTo>
                  <a:lnTo>
                    <a:pt x="3683584" y="208254"/>
                  </a:lnTo>
                  <a:lnTo>
                    <a:pt x="3683584" y="47548"/>
                  </a:lnTo>
                  <a:close/>
                </a:path>
                <a:path w="19183350" h="2123440">
                  <a:moveTo>
                    <a:pt x="3751567" y="1980196"/>
                  </a:moveTo>
                  <a:lnTo>
                    <a:pt x="3697033" y="1790014"/>
                  </a:lnTo>
                  <a:lnTo>
                    <a:pt x="3663759" y="1673987"/>
                  </a:lnTo>
                  <a:lnTo>
                    <a:pt x="3587966" y="1409623"/>
                  </a:lnTo>
                  <a:lnTo>
                    <a:pt x="3561372" y="1316888"/>
                  </a:lnTo>
                  <a:lnTo>
                    <a:pt x="3513823" y="1316647"/>
                  </a:lnTo>
                  <a:lnTo>
                    <a:pt x="3513823" y="1673987"/>
                  </a:lnTo>
                  <a:lnTo>
                    <a:pt x="3323628" y="1673987"/>
                  </a:lnTo>
                  <a:lnTo>
                    <a:pt x="3400653" y="1409623"/>
                  </a:lnTo>
                  <a:lnTo>
                    <a:pt x="3513823" y="1673987"/>
                  </a:lnTo>
                  <a:lnTo>
                    <a:pt x="3513823" y="1316647"/>
                  </a:lnTo>
                  <a:lnTo>
                    <a:pt x="3297009" y="1315478"/>
                  </a:lnTo>
                  <a:lnTo>
                    <a:pt x="3133433" y="1980196"/>
                  </a:lnTo>
                  <a:lnTo>
                    <a:pt x="3276079" y="1980196"/>
                  </a:lnTo>
                  <a:lnTo>
                    <a:pt x="3371177" y="1790014"/>
                  </a:lnTo>
                  <a:lnTo>
                    <a:pt x="3466274" y="1790014"/>
                  </a:lnTo>
                  <a:lnTo>
                    <a:pt x="3561372" y="1980196"/>
                  </a:lnTo>
                  <a:lnTo>
                    <a:pt x="3751567" y="1980196"/>
                  </a:lnTo>
                  <a:close/>
                </a:path>
                <a:path w="19183350" h="2123440">
                  <a:moveTo>
                    <a:pt x="4345927" y="1314526"/>
                  </a:moveTo>
                  <a:lnTo>
                    <a:pt x="3784854" y="1314526"/>
                  </a:lnTo>
                  <a:lnTo>
                    <a:pt x="3784854" y="1472387"/>
                  </a:lnTo>
                  <a:lnTo>
                    <a:pt x="3970286" y="1484757"/>
                  </a:lnTo>
                  <a:lnTo>
                    <a:pt x="3949839" y="1980196"/>
                  </a:lnTo>
                  <a:lnTo>
                    <a:pt x="4230395" y="1980196"/>
                  </a:lnTo>
                  <a:lnTo>
                    <a:pt x="4160482" y="1504721"/>
                  </a:lnTo>
                  <a:lnTo>
                    <a:pt x="4345927" y="1475232"/>
                  </a:lnTo>
                  <a:lnTo>
                    <a:pt x="4345927" y="1314526"/>
                  </a:lnTo>
                  <a:close/>
                </a:path>
                <a:path w="19183350" h="2123440">
                  <a:moveTo>
                    <a:pt x="4361624" y="349008"/>
                  </a:moveTo>
                  <a:lnTo>
                    <a:pt x="4334484" y="176415"/>
                  </a:lnTo>
                  <a:lnTo>
                    <a:pt x="4328807" y="140284"/>
                  </a:lnTo>
                  <a:lnTo>
                    <a:pt x="4219448" y="95897"/>
                  </a:lnTo>
                  <a:lnTo>
                    <a:pt x="4219448" y="469785"/>
                  </a:lnTo>
                  <a:lnTo>
                    <a:pt x="4105808" y="581520"/>
                  </a:lnTo>
                  <a:lnTo>
                    <a:pt x="3926548" y="559181"/>
                  </a:lnTo>
                  <a:lnTo>
                    <a:pt x="3861892" y="335699"/>
                  </a:lnTo>
                  <a:lnTo>
                    <a:pt x="3976471" y="176415"/>
                  </a:lnTo>
                  <a:lnTo>
                    <a:pt x="4203763" y="231571"/>
                  </a:lnTo>
                  <a:lnTo>
                    <a:pt x="4219448" y="469785"/>
                  </a:lnTo>
                  <a:lnTo>
                    <a:pt x="4219448" y="95897"/>
                  </a:lnTo>
                  <a:lnTo>
                    <a:pt x="4136720" y="62306"/>
                  </a:lnTo>
                  <a:lnTo>
                    <a:pt x="3848570" y="44221"/>
                  </a:lnTo>
                  <a:lnTo>
                    <a:pt x="3723513" y="236321"/>
                  </a:lnTo>
                  <a:lnTo>
                    <a:pt x="3723513" y="476440"/>
                  </a:lnTo>
                  <a:lnTo>
                    <a:pt x="3831920" y="701827"/>
                  </a:lnTo>
                  <a:lnTo>
                    <a:pt x="4136720" y="716572"/>
                  </a:lnTo>
                  <a:lnTo>
                    <a:pt x="4345444" y="620509"/>
                  </a:lnTo>
                  <a:lnTo>
                    <a:pt x="4347769" y="581520"/>
                  </a:lnTo>
                  <a:lnTo>
                    <a:pt x="4361624" y="349008"/>
                  </a:lnTo>
                  <a:close/>
                </a:path>
                <a:path w="19183350" h="2123440">
                  <a:moveTo>
                    <a:pt x="4934572" y="61823"/>
                  </a:moveTo>
                  <a:lnTo>
                    <a:pt x="4535170" y="42799"/>
                  </a:lnTo>
                  <a:lnTo>
                    <a:pt x="4521860" y="475488"/>
                  </a:lnTo>
                  <a:lnTo>
                    <a:pt x="4482871" y="580567"/>
                  </a:lnTo>
                  <a:lnTo>
                    <a:pt x="4402036" y="599109"/>
                  </a:lnTo>
                  <a:lnTo>
                    <a:pt x="4411548" y="713232"/>
                  </a:lnTo>
                  <a:lnTo>
                    <a:pt x="4577969" y="681367"/>
                  </a:lnTo>
                  <a:lnTo>
                    <a:pt x="4635030" y="504964"/>
                  </a:lnTo>
                  <a:lnTo>
                    <a:pt x="4654042" y="166420"/>
                  </a:lnTo>
                  <a:lnTo>
                    <a:pt x="4813808" y="188772"/>
                  </a:lnTo>
                  <a:lnTo>
                    <a:pt x="4801451" y="713232"/>
                  </a:lnTo>
                  <a:lnTo>
                    <a:pt x="4934572" y="699922"/>
                  </a:lnTo>
                  <a:lnTo>
                    <a:pt x="4934572" y="61823"/>
                  </a:lnTo>
                  <a:close/>
                </a:path>
                <a:path w="19183350" h="2123440">
                  <a:moveTo>
                    <a:pt x="5023967" y="1615986"/>
                  </a:moveTo>
                  <a:lnTo>
                    <a:pt x="4996827" y="1443393"/>
                  </a:lnTo>
                  <a:lnTo>
                    <a:pt x="4991151" y="1407261"/>
                  </a:lnTo>
                  <a:lnTo>
                    <a:pt x="4881791" y="1362875"/>
                  </a:lnTo>
                  <a:lnTo>
                    <a:pt x="4881791" y="1736763"/>
                  </a:lnTo>
                  <a:lnTo>
                    <a:pt x="4768151" y="1848497"/>
                  </a:lnTo>
                  <a:lnTo>
                    <a:pt x="4588891" y="1826158"/>
                  </a:lnTo>
                  <a:lnTo>
                    <a:pt x="4524235" y="1602676"/>
                  </a:lnTo>
                  <a:lnTo>
                    <a:pt x="4638814" y="1443393"/>
                  </a:lnTo>
                  <a:lnTo>
                    <a:pt x="4866106" y="1498549"/>
                  </a:lnTo>
                  <a:lnTo>
                    <a:pt x="4881791" y="1736763"/>
                  </a:lnTo>
                  <a:lnTo>
                    <a:pt x="4881791" y="1362875"/>
                  </a:lnTo>
                  <a:lnTo>
                    <a:pt x="4799063" y="1329283"/>
                  </a:lnTo>
                  <a:lnTo>
                    <a:pt x="4510913" y="1311198"/>
                  </a:lnTo>
                  <a:lnTo>
                    <a:pt x="4385856" y="1503299"/>
                  </a:lnTo>
                  <a:lnTo>
                    <a:pt x="4385856" y="1743417"/>
                  </a:lnTo>
                  <a:lnTo>
                    <a:pt x="4494263" y="1968804"/>
                  </a:lnTo>
                  <a:lnTo>
                    <a:pt x="4799063" y="1983536"/>
                  </a:lnTo>
                  <a:lnTo>
                    <a:pt x="5007788" y="1887486"/>
                  </a:lnTo>
                  <a:lnTo>
                    <a:pt x="5010112" y="1848497"/>
                  </a:lnTo>
                  <a:lnTo>
                    <a:pt x="5023967" y="1615986"/>
                  </a:lnTo>
                  <a:close/>
                </a:path>
                <a:path w="19183350" h="2123440">
                  <a:moveTo>
                    <a:pt x="5612625" y="349008"/>
                  </a:moveTo>
                  <a:lnTo>
                    <a:pt x="5585498" y="176415"/>
                  </a:lnTo>
                  <a:lnTo>
                    <a:pt x="5579808" y="140284"/>
                  </a:lnTo>
                  <a:lnTo>
                    <a:pt x="5470461" y="95897"/>
                  </a:lnTo>
                  <a:lnTo>
                    <a:pt x="5470461" y="469785"/>
                  </a:lnTo>
                  <a:lnTo>
                    <a:pt x="5356809" y="581520"/>
                  </a:lnTo>
                  <a:lnTo>
                    <a:pt x="5177548" y="559181"/>
                  </a:lnTo>
                  <a:lnTo>
                    <a:pt x="5112893" y="335699"/>
                  </a:lnTo>
                  <a:lnTo>
                    <a:pt x="5227485" y="176415"/>
                  </a:lnTo>
                  <a:lnTo>
                    <a:pt x="5454777" y="231571"/>
                  </a:lnTo>
                  <a:lnTo>
                    <a:pt x="5470461" y="469785"/>
                  </a:lnTo>
                  <a:lnTo>
                    <a:pt x="5470461" y="95897"/>
                  </a:lnTo>
                  <a:lnTo>
                    <a:pt x="5387721" y="62306"/>
                  </a:lnTo>
                  <a:lnTo>
                    <a:pt x="5099583" y="44221"/>
                  </a:lnTo>
                  <a:lnTo>
                    <a:pt x="4974526" y="236321"/>
                  </a:lnTo>
                  <a:lnTo>
                    <a:pt x="4974526" y="476440"/>
                  </a:lnTo>
                  <a:lnTo>
                    <a:pt x="5082933" y="701827"/>
                  </a:lnTo>
                  <a:lnTo>
                    <a:pt x="5387721" y="716572"/>
                  </a:lnTo>
                  <a:lnTo>
                    <a:pt x="5596458" y="620509"/>
                  </a:lnTo>
                  <a:lnTo>
                    <a:pt x="5598769" y="581520"/>
                  </a:lnTo>
                  <a:lnTo>
                    <a:pt x="5612625" y="349008"/>
                  </a:lnTo>
                  <a:close/>
                </a:path>
                <a:path w="19183350" h="2123440">
                  <a:moveTo>
                    <a:pt x="5820397" y="1314526"/>
                  </a:moveTo>
                  <a:lnTo>
                    <a:pt x="5630202" y="1314526"/>
                  </a:lnTo>
                  <a:lnTo>
                    <a:pt x="5440007" y="1599819"/>
                  </a:lnTo>
                  <a:lnTo>
                    <a:pt x="5297360" y="1314526"/>
                  </a:lnTo>
                  <a:lnTo>
                    <a:pt x="5132844" y="1314526"/>
                  </a:lnTo>
                  <a:lnTo>
                    <a:pt x="5059616" y="1980196"/>
                  </a:lnTo>
                  <a:lnTo>
                    <a:pt x="5202263" y="1980196"/>
                  </a:lnTo>
                  <a:lnTo>
                    <a:pt x="5275973" y="1647367"/>
                  </a:lnTo>
                  <a:lnTo>
                    <a:pt x="5423357" y="1852295"/>
                  </a:lnTo>
                  <a:lnTo>
                    <a:pt x="5582653" y="1664487"/>
                  </a:lnTo>
                  <a:lnTo>
                    <a:pt x="5561254" y="1980196"/>
                  </a:lnTo>
                  <a:lnTo>
                    <a:pt x="5806135" y="1980196"/>
                  </a:lnTo>
                  <a:lnTo>
                    <a:pt x="5820397" y="1314526"/>
                  </a:lnTo>
                  <a:close/>
                </a:path>
                <a:path w="19183350" h="2123440">
                  <a:moveTo>
                    <a:pt x="6143739" y="47548"/>
                  </a:moveTo>
                  <a:lnTo>
                    <a:pt x="5653036" y="47548"/>
                  </a:lnTo>
                  <a:lnTo>
                    <a:pt x="5667299" y="713232"/>
                  </a:lnTo>
                  <a:lnTo>
                    <a:pt x="5795683" y="717981"/>
                  </a:lnTo>
                  <a:lnTo>
                    <a:pt x="5819457" y="214439"/>
                  </a:lnTo>
                  <a:lnTo>
                    <a:pt x="6128524" y="220624"/>
                  </a:lnTo>
                  <a:lnTo>
                    <a:pt x="6143739" y="47548"/>
                  </a:lnTo>
                  <a:close/>
                </a:path>
                <a:path w="19183350" h="2123440">
                  <a:moveTo>
                    <a:pt x="6699567" y="1315631"/>
                  </a:moveTo>
                  <a:lnTo>
                    <a:pt x="6698628" y="1314526"/>
                  </a:lnTo>
                  <a:lnTo>
                    <a:pt x="6458979" y="1314526"/>
                  </a:lnTo>
                  <a:lnTo>
                    <a:pt x="6289713" y="1617878"/>
                  </a:lnTo>
                  <a:lnTo>
                    <a:pt x="6221234" y="1314526"/>
                  </a:lnTo>
                  <a:lnTo>
                    <a:pt x="6126137" y="1314526"/>
                  </a:lnTo>
                  <a:lnTo>
                    <a:pt x="6147066" y="1980196"/>
                  </a:lnTo>
                  <a:lnTo>
                    <a:pt x="6268783" y="1980196"/>
                  </a:lnTo>
                  <a:lnTo>
                    <a:pt x="6289713" y="1724875"/>
                  </a:lnTo>
                  <a:lnTo>
                    <a:pt x="6649174" y="1980196"/>
                  </a:lnTo>
                  <a:lnTo>
                    <a:pt x="6696723" y="1885111"/>
                  </a:lnTo>
                  <a:lnTo>
                    <a:pt x="6458979" y="1694916"/>
                  </a:lnTo>
                  <a:lnTo>
                    <a:pt x="6509474" y="1622348"/>
                  </a:lnTo>
                  <a:lnTo>
                    <a:pt x="6554025" y="1557451"/>
                  </a:lnTo>
                  <a:lnTo>
                    <a:pt x="6592646" y="1500225"/>
                  </a:lnTo>
                  <a:lnTo>
                    <a:pt x="6625310" y="1450670"/>
                  </a:lnTo>
                  <a:lnTo>
                    <a:pt x="6652044" y="1408772"/>
                  </a:lnTo>
                  <a:lnTo>
                    <a:pt x="6672834" y="1374546"/>
                  </a:lnTo>
                  <a:lnTo>
                    <a:pt x="6696596" y="1329080"/>
                  </a:lnTo>
                  <a:lnTo>
                    <a:pt x="6699567" y="1317853"/>
                  </a:lnTo>
                  <a:lnTo>
                    <a:pt x="6699567" y="1315631"/>
                  </a:lnTo>
                  <a:close/>
                </a:path>
                <a:path w="19183350" h="2123440">
                  <a:moveTo>
                    <a:pt x="7052386" y="570585"/>
                  </a:moveTo>
                  <a:lnTo>
                    <a:pt x="6965848" y="475488"/>
                  </a:lnTo>
                  <a:lnTo>
                    <a:pt x="6717639" y="586752"/>
                  </a:lnTo>
                  <a:lnTo>
                    <a:pt x="6560731" y="397510"/>
                  </a:lnTo>
                  <a:lnTo>
                    <a:pt x="6734759" y="208254"/>
                  </a:lnTo>
                  <a:lnTo>
                    <a:pt x="6915925" y="285292"/>
                  </a:lnTo>
                  <a:lnTo>
                    <a:pt x="7007682" y="142646"/>
                  </a:lnTo>
                  <a:lnTo>
                    <a:pt x="6816534" y="47548"/>
                  </a:lnTo>
                  <a:lnTo>
                    <a:pt x="6594970" y="47548"/>
                  </a:lnTo>
                  <a:lnTo>
                    <a:pt x="6465646" y="190195"/>
                  </a:lnTo>
                  <a:lnTo>
                    <a:pt x="6457645" y="265074"/>
                  </a:lnTo>
                  <a:lnTo>
                    <a:pt x="6451105" y="331203"/>
                  </a:lnTo>
                  <a:lnTo>
                    <a:pt x="6446025" y="388594"/>
                  </a:lnTo>
                  <a:lnTo>
                    <a:pt x="6442392" y="437235"/>
                  </a:lnTo>
                  <a:lnTo>
                    <a:pt x="6440208" y="477139"/>
                  </a:lnTo>
                  <a:lnTo>
                    <a:pt x="6439484" y="508292"/>
                  </a:lnTo>
                  <a:lnTo>
                    <a:pt x="6439903" y="526034"/>
                  </a:lnTo>
                  <a:lnTo>
                    <a:pt x="6441148" y="538848"/>
                  </a:lnTo>
                  <a:lnTo>
                    <a:pt x="6443231" y="546722"/>
                  </a:lnTo>
                  <a:lnTo>
                    <a:pt x="6446139" y="549656"/>
                  </a:lnTo>
                  <a:lnTo>
                    <a:pt x="6579286" y="713232"/>
                  </a:lnTo>
                  <a:lnTo>
                    <a:pt x="6860286" y="713232"/>
                  </a:lnTo>
                  <a:lnTo>
                    <a:pt x="7052386" y="570585"/>
                  </a:lnTo>
                  <a:close/>
                </a:path>
                <a:path w="19183350" h="2123440">
                  <a:moveTo>
                    <a:pt x="7282040" y="1328801"/>
                  </a:moveTo>
                  <a:lnTo>
                    <a:pt x="6882638" y="1309776"/>
                  </a:lnTo>
                  <a:lnTo>
                    <a:pt x="6869328" y="1742465"/>
                  </a:lnTo>
                  <a:lnTo>
                    <a:pt x="6830339" y="1847545"/>
                  </a:lnTo>
                  <a:lnTo>
                    <a:pt x="6749504" y="1866087"/>
                  </a:lnTo>
                  <a:lnTo>
                    <a:pt x="6759016" y="1980196"/>
                  </a:lnTo>
                  <a:lnTo>
                    <a:pt x="6925437" y="1948345"/>
                  </a:lnTo>
                  <a:lnTo>
                    <a:pt x="6982498" y="1771942"/>
                  </a:lnTo>
                  <a:lnTo>
                    <a:pt x="7001510" y="1433398"/>
                  </a:lnTo>
                  <a:lnTo>
                    <a:pt x="7161276" y="1455750"/>
                  </a:lnTo>
                  <a:lnTo>
                    <a:pt x="7148919" y="1980196"/>
                  </a:lnTo>
                  <a:lnTo>
                    <a:pt x="7282040" y="1966899"/>
                  </a:lnTo>
                  <a:lnTo>
                    <a:pt x="7282040" y="1328801"/>
                  </a:lnTo>
                  <a:close/>
                </a:path>
                <a:path w="19183350" h="2123440">
                  <a:moveTo>
                    <a:pt x="7658633" y="47548"/>
                  </a:moveTo>
                  <a:lnTo>
                    <a:pt x="7097560" y="47548"/>
                  </a:lnTo>
                  <a:lnTo>
                    <a:pt x="7097560" y="205409"/>
                  </a:lnTo>
                  <a:lnTo>
                    <a:pt x="7282993" y="217779"/>
                  </a:lnTo>
                  <a:lnTo>
                    <a:pt x="7262546" y="713232"/>
                  </a:lnTo>
                  <a:lnTo>
                    <a:pt x="7543089" y="713232"/>
                  </a:lnTo>
                  <a:lnTo>
                    <a:pt x="7473188" y="237744"/>
                  </a:lnTo>
                  <a:lnTo>
                    <a:pt x="7658633" y="208254"/>
                  </a:lnTo>
                  <a:lnTo>
                    <a:pt x="7658633" y="47548"/>
                  </a:lnTo>
                  <a:close/>
                </a:path>
                <a:path w="19183350" h="2123440">
                  <a:moveTo>
                    <a:pt x="7867370" y="1989709"/>
                  </a:moveTo>
                  <a:lnTo>
                    <a:pt x="7815059" y="1314526"/>
                  </a:lnTo>
                  <a:lnTo>
                    <a:pt x="7624864" y="1309776"/>
                  </a:lnTo>
                  <a:lnTo>
                    <a:pt x="7501242" y="1694916"/>
                  </a:lnTo>
                  <a:lnTo>
                    <a:pt x="7457491" y="1328788"/>
                  </a:lnTo>
                  <a:lnTo>
                    <a:pt x="7320559" y="1309776"/>
                  </a:lnTo>
                  <a:lnTo>
                    <a:pt x="7356691" y="1980196"/>
                  </a:lnTo>
                  <a:lnTo>
                    <a:pt x="7520254" y="1984959"/>
                  </a:lnTo>
                  <a:lnTo>
                    <a:pt x="7654353" y="1552270"/>
                  </a:lnTo>
                  <a:lnTo>
                    <a:pt x="7691437" y="1980196"/>
                  </a:lnTo>
                  <a:lnTo>
                    <a:pt x="7867370" y="1989709"/>
                  </a:lnTo>
                  <a:close/>
                </a:path>
                <a:path w="19183350" h="2123440">
                  <a:moveTo>
                    <a:pt x="8310512" y="713232"/>
                  </a:moveTo>
                  <a:lnTo>
                    <a:pt x="8255978" y="523036"/>
                  </a:lnTo>
                  <a:lnTo>
                    <a:pt x="8222716" y="407009"/>
                  </a:lnTo>
                  <a:lnTo>
                    <a:pt x="8146910" y="142646"/>
                  </a:lnTo>
                  <a:lnTo>
                    <a:pt x="8120329" y="49911"/>
                  </a:lnTo>
                  <a:lnTo>
                    <a:pt x="8072780" y="49669"/>
                  </a:lnTo>
                  <a:lnTo>
                    <a:pt x="8072780" y="407009"/>
                  </a:lnTo>
                  <a:lnTo>
                    <a:pt x="7882585" y="407009"/>
                  </a:lnTo>
                  <a:lnTo>
                    <a:pt x="7959611" y="142646"/>
                  </a:lnTo>
                  <a:lnTo>
                    <a:pt x="8072780" y="407009"/>
                  </a:lnTo>
                  <a:lnTo>
                    <a:pt x="8072780" y="49669"/>
                  </a:lnTo>
                  <a:lnTo>
                    <a:pt x="7855953" y="48501"/>
                  </a:lnTo>
                  <a:lnTo>
                    <a:pt x="7692390" y="713232"/>
                  </a:lnTo>
                  <a:lnTo>
                    <a:pt x="7835036" y="713232"/>
                  </a:lnTo>
                  <a:lnTo>
                    <a:pt x="7930134" y="523036"/>
                  </a:lnTo>
                  <a:lnTo>
                    <a:pt x="8025231" y="523036"/>
                  </a:lnTo>
                  <a:lnTo>
                    <a:pt x="8120329" y="713232"/>
                  </a:lnTo>
                  <a:lnTo>
                    <a:pt x="8310512" y="713232"/>
                  </a:lnTo>
                  <a:close/>
                </a:path>
                <a:path w="19183350" h="2123440">
                  <a:moveTo>
                    <a:pt x="8348078" y="1266977"/>
                  </a:moveTo>
                  <a:lnTo>
                    <a:pt x="7920139" y="1314526"/>
                  </a:lnTo>
                  <a:lnTo>
                    <a:pt x="7920139" y="1980196"/>
                  </a:lnTo>
                  <a:lnTo>
                    <a:pt x="8348078" y="1954530"/>
                  </a:lnTo>
                  <a:lnTo>
                    <a:pt x="8348078" y="1816633"/>
                  </a:lnTo>
                  <a:lnTo>
                    <a:pt x="8062785" y="1824240"/>
                  </a:lnTo>
                  <a:lnTo>
                    <a:pt x="8062785" y="1694916"/>
                  </a:lnTo>
                  <a:lnTo>
                    <a:pt x="8348078" y="1674939"/>
                  </a:lnTo>
                  <a:lnTo>
                    <a:pt x="8348078" y="1552270"/>
                  </a:lnTo>
                  <a:lnTo>
                    <a:pt x="8032356" y="1552270"/>
                  </a:lnTo>
                  <a:lnTo>
                    <a:pt x="8039963" y="1457172"/>
                  </a:lnTo>
                  <a:lnTo>
                    <a:pt x="8348078" y="1409623"/>
                  </a:lnTo>
                  <a:lnTo>
                    <a:pt x="8348078" y="1266977"/>
                  </a:lnTo>
                  <a:close/>
                </a:path>
                <a:path w="19183350" h="2123440">
                  <a:moveTo>
                    <a:pt x="9011869" y="687578"/>
                  </a:moveTo>
                  <a:lnTo>
                    <a:pt x="9005913" y="592188"/>
                  </a:lnTo>
                  <a:lnTo>
                    <a:pt x="9000185" y="504444"/>
                  </a:lnTo>
                  <a:lnTo>
                    <a:pt x="8994711" y="424332"/>
                  </a:lnTo>
                  <a:lnTo>
                    <a:pt x="8989466" y="351840"/>
                  </a:lnTo>
                  <a:lnTo>
                    <a:pt x="8984450" y="286981"/>
                  </a:lnTo>
                  <a:lnTo>
                    <a:pt x="8979675" y="229755"/>
                  </a:lnTo>
                  <a:lnTo>
                    <a:pt x="8975141" y="180162"/>
                  </a:lnTo>
                  <a:lnTo>
                    <a:pt x="8970848" y="138188"/>
                  </a:lnTo>
                  <a:lnTo>
                    <a:pt x="8962961" y="77152"/>
                  </a:lnTo>
                  <a:lnTo>
                    <a:pt x="8952903" y="42811"/>
                  </a:lnTo>
                  <a:lnTo>
                    <a:pt x="8760320" y="42811"/>
                  </a:lnTo>
                  <a:lnTo>
                    <a:pt x="8790749" y="375653"/>
                  </a:lnTo>
                  <a:lnTo>
                    <a:pt x="8505469" y="389915"/>
                  </a:lnTo>
                  <a:lnTo>
                    <a:pt x="8476945" y="57073"/>
                  </a:lnTo>
                  <a:lnTo>
                    <a:pt x="8353311" y="57073"/>
                  </a:lnTo>
                  <a:lnTo>
                    <a:pt x="8378990" y="722757"/>
                  </a:lnTo>
                  <a:lnTo>
                    <a:pt x="8519262" y="701827"/>
                  </a:lnTo>
                  <a:lnTo>
                    <a:pt x="8505469" y="485013"/>
                  </a:lnTo>
                  <a:lnTo>
                    <a:pt x="8810257" y="470750"/>
                  </a:lnTo>
                  <a:lnTo>
                    <a:pt x="8838298" y="693762"/>
                  </a:lnTo>
                  <a:lnTo>
                    <a:pt x="9011869" y="687578"/>
                  </a:lnTo>
                  <a:close/>
                </a:path>
                <a:path w="19183350" h="2123440">
                  <a:moveTo>
                    <a:pt x="9073667" y="1954530"/>
                  </a:moveTo>
                  <a:lnTo>
                    <a:pt x="9067711" y="1859153"/>
                  </a:lnTo>
                  <a:lnTo>
                    <a:pt x="9061996" y="1771396"/>
                  </a:lnTo>
                  <a:lnTo>
                    <a:pt x="9056510" y="1691284"/>
                  </a:lnTo>
                  <a:lnTo>
                    <a:pt x="9051265" y="1618792"/>
                  </a:lnTo>
                  <a:lnTo>
                    <a:pt x="9046248" y="1553933"/>
                  </a:lnTo>
                  <a:lnTo>
                    <a:pt x="9041486" y="1496707"/>
                  </a:lnTo>
                  <a:lnTo>
                    <a:pt x="9036939" y="1447114"/>
                  </a:lnTo>
                  <a:lnTo>
                    <a:pt x="9032646" y="1405153"/>
                  </a:lnTo>
                  <a:lnTo>
                    <a:pt x="9024760" y="1344104"/>
                  </a:lnTo>
                  <a:lnTo>
                    <a:pt x="9014701" y="1309776"/>
                  </a:lnTo>
                  <a:lnTo>
                    <a:pt x="8822118" y="1309776"/>
                  </a:lnTo>
                  <a:lnTo>
                    <a:pt x="8852548" y="1642605"/>
                  </a:lnTo>
                  <a:lnTo>
                    <a:pt x="8567268" y="1656867"/>
                  </a:lnTo>
                  <a:lnTo>
                    <a:pt x="8538743" y="1324038"/>
                  </a:lnTo>
                  <a:lnTo>
                    <a:pt x="8415109" y="1324038"/>
                  </a:lnTo>
                  <a:lnTo>
                    <a:pt x="8440788" y="1989709"/>
                  </a:lnTo>
                  <a:lnTo>
                    <a:pt x="8581060" y="1968792"/>
                  </a:lnTo>
                  <a:lnTo>
                    <a:pt x="8567268" y="1751965"/>
                  </a:lnTo>
                  <a:lnTo>
                    <a:pt x="8872055" y="1737702"/>
                  </a:lnTo>
                  <a:lnTo>
                    <a:pt x="8900096" y="1960714"/>
                  </a:lnTo>
                  <a:lnTo>
                    <a:pt x="9073667" y="1954530"/>
                  </a:lnTo>
                  <a:close/>
                </a:path>
                <a:path w="19183350" h="2123440">
                  <a:moveTo>
                    <a:pt x="9687039" y="1314526"/>
                  </a:moveTo>
                  <a:lnTo>
                    <a:pt x="9125966" y="1314526"/>
                  </a:lnTo>
                  <a:lnTo>
                    <a:pt x="9125966" y="1472387"/>
                  </a:lnTo>
                  <a:lnTo>
                    <a:pt x="9311411" y="1484757"/>
                  </a:lnTo>
                  <a:lnTo>
                    <a:pt x="9290952" y="1980196"/>
                  </a:lnTo>
                  <a:lnTo>
                    <a:pt x="9571507" y="1980196"/>
                  </a:lnTo>
                  <a:lnTo>
                    <a:pt x="9501607" y="1504721"/>
                  </a:lnTo>
                  <a:lnTo>
                    <a:pt x="9687039" y="1475232"/>
                  </a:lnTo>
                  <a:lnTo>
                    <a:pt x="9687039" y="1314526"/>
                  </a:lnTo>
                  <a:close/>
                </a:path>
                <a:path w="19183350" h="2123440">
                  <a:moveTo>
                    <a:pt x="9694177" y="349008"/>
                  </a:moveTo>
                  <a:lnTo>
                    <a:pt x="9667049" y="176415"/>
                  </a:lnTo>
                  <a:lnTo>
                    <a:pt x="9661360" y="140284"/>
                  </a:lnTo>
                  <a:lnTo>
                    <a:pt x="9552013" y="95897"/>
                  </a:lnTo>
                  <a:lnTo>
                    <a:pt x="9552013" y="469785"/>
                  </a:lnTo>
                  <a:lnTo>
                    <a:pt x="9438361" y="581520"/>
                  </a:lnTo>
                  <a:lnTo>
                    <a:pt x="9259100" y="559181"/>
                  </a:lnTo>
                  <a:lnTo>
                    <a:pt x="9194444" y="335699"/>
                  </a:lnTo>
                  <a:lnTo>
                    <a:pt x="9309036" y="176415"/>
                  </a:lnTo>
                  <a:lnTo>
                    <a:pt x="9536316" y="231571"/>
                  </a:lnTo>
                  <a:lnTo>
                    <a:pt x="9552013" y="469785"/>
                  </a:lnTo>
                  <a:lnTo>
                    <a:pt x="9552013" y="95897"/>
                  </a:lnTo>
                  <a:lnTo>
                    <a:pt x="9469272" y="62306"/>
                  </a:lnTo>
                  <a:lnTo>
                    <a:pt x="9181122" y="44221"/>
                  </a:lnTo>
                  <a:lnTo>
                    <a:pt x="9056078" y="236321"/>
                  </a:lnTo>
                  <a:lnTo>
                    <a:pt x="9056078" y="476440"/>
                  </a:lnTo>
                  <a:lnTo>
                    <a:pt x="9164485" y="701827"/>
                  </a:lnTo>
                  <a:lnTo>
                    <a:pt x="9469272" y="716572"/>
                  </a:lnTo>
                  <a:lnTo>
                    <a:pt x="9678010" y="620509"/>
                  </a:lnTo>
                  <a:lnTo>
                    <a:pt x="9680321" y="581520"/>
                  </a:lnTo>
                  <a:lnTo>
                    <a:pt x="9694177" y="349008"/>
                  </a:lnTo>
                  <a:close/>
                </a:path>
                <a:path w="19183350" h="2123440">
                  <a:moveTo>
                    <a:pt x="10276649" y="523036"/>
                  </a:moveTo>
                  <a:lnTo>
                    <a:pt x="10192017" y="438391"/>
                  </a:lnTo>
                  <a:lnTo>
                    <a:pt x="10134016" y="380390"/>
                  </a:lnTo>
                  <a:lnTo>
                    <a:pt x="10189908" y="309054"/>
                  </a:lnTo>
                  <a:lnTo>
                    <a:pt x="10261435" y="217779"/>
                  </a:lnTo>
                  <a:lnTo>
                    <a:pt x="10189185" y="138849"/>
                  </a:lnTo>
                  <a:lnTo>
                    <a:pt x="10119284" y="62484"/>
                  </a:lnTo>
                  <a:lnTo>
                    <a:pt x="10119284" y="566775"/>
                  </a:lnTo>
                  <a:lnTo>
                    <a:pt x="9885337" y="629069"/>
                  </a:lnTo>
                  <a:lnTo>
                    <a:pt x="9900069" y="438391"/>
                  </a:lnTo>
                  <a:lnTo>
                    <a:pt x="10119284" y="566775"/>
                  </a:lnTo>
                  <a:lnTo>
                    <a:pt x="10119284" y="62484"/>
                  </a:lnTo>
                  <a:lnTo>
                    <a:pt x="10113086" y="55714"/>
                  </a:lnTo>
                  <a:lnTo>
                    <a:pt x="10113086" y="236308"/>
                  </a:lnTo>
                  <a:lnTo>
                    <a:pt x="9901022" y="309054"/>
                  </a:lnTo>
                  <a:lnTo>
                    <a:pt x="9896297" y="298424"/>
                  </a:lnTo>
                  <a:lnTo>
                    <a:pt x="9892106" y="266509"/>
                  </a:lnTo>
                  <a:lnTo>
                    <a:pt x="9888461" y="213309"/>
                  </a:lnTo>
                  <a:lnTo>
                    <a:pt x="9885337" y="138849"/>
                  </a:lnTo>
                  <a:lnTo>
                    <a:pt x="10113086" y="236308"/>
                  </a:lnTo>
                  <a:lnTo>
                    <a:pt x="10113086" y="55714"/>
                  </a:lnTo>
                  <a:lnTo>
                    <a:pt x="10086467" y="26631"/>
                  </a:lnTo>
                  <a:lnTo>
                    <a:pt x="9736023" y="68935"/>
                  </a:lnTo>
                  <a:lnTo>
                    <a:pt x="9753625" y="713232"/>
                  </a:lnTo>
                  <a:lnTo>
                    <a:pt x="10229101" y="684695"/>
                  </a:lnTo>
                  <a:lnTo>
                    <a:pt x="10245471" y="629069"/>
                  </a:lnTo>
                  <a:lnTo>
                    <a:pt x="10276649" y="523036"/>
                  </a:lnTo>
                  <a:close/>
                </a:path>
                <a:path w="19183350" h="2123440">
                  <a:moveTo>
                    <a:pt x="10338879" y="1980196"/>
                  </a:moveTo>
                  <a:lnTo>
                    <a:pt x="10284346" y="1790014"/>
                  </a:lnTo>
                  <a:lnTo>
                    <a:pt x="10251084" y="1673987"/>
                  </a:lnTo>
                  <a:lnTo>
                    <a:pt x="10175278" y="1409623"/>
                  </a:lnTo>
                  <a:lnTo>
                    <a:pt x="10148684" y="1316888"/>
                  </a:lnTo>
                  <a:lnTo>
                    <a:pt x="10101148" y="1316647"/>
                  </a:lnTo>
                  <a:lnTo>
                    <a:pt x="10101148" y="1673987"/>
                  </a:lnTo>
                  <a:lnTo>
                    <a:pt x="9910953" y="1673987"/>
                  </a:lnTo>
                  <a:lnTo>
                    <a:pt x="9987978" y="1409623"/>
                  </a:lnTo>
                  <a:lnTo>
                    <a:pt x="10101148" y="1673987"/>
                  </a:lnTo>
                  <a:lnTo>
                    <a:pt x="10101148" y="1316647"/>
                  </a:lnTo>
                  <a:lnTo>
                    <a:pt x="9884321" y="1315478"/>
                  </a:lnTo>
                  <a:lnTo>
                    <a:pt x="9720758" y="1980196"/>
                  </a:lnTo>
                  <a:lnTo>
                    <a:pt x="9863404" y="1980196"/>
                  </a:lnTo>
                  <a:lnTo>
                    <a:pt x="9958502" y="1790014"/>
                  </a:lnTo>
                  <a:lnTo>
                    <a:pt x="10053599" y="1790014"/>
                  </a:lnTo>
                  <a:lnTo>
                    <a:pt x="10148684" y="1980196"/>
                  </a:lnTo>
                  <a:lnTo>
                    <a:pt x="10338879" y="1980196"/>
                  </a:lnTo>
                  <a:close/>
                </a:path>
                <a:path w="19183350" h="2123440">
                  <a:moveTo>
                    <a:pt x="10851502" y="722731"/>
                  </a:moveTo>
                  <a:lnTo>
                    <a:pt x="10799178" y="47548"/>
                  </a:lnTo>
                  <a:lnTo>
                    <a:pt x="10608996" y="42799"/>
                  </a:lnTo>
                  <a:lnTo>
                    <a:pt x="10485374" y="427939"/>
                  </a:lnTo>
                  <a:lnTo>
                    <a:pt x="10441622" y="61810"/>
                  </a:lnTo>
                  <a:lnTo>
                    <a:pt x="10304691" y="42799"/>
                  </a:lnTo>
                  <a:lnTo>
                    <a:pt x="10340823" y="713232"/>
                  </a:lnTo>
                  <a:lnTo>
                    <a:pt x="10504386" y="717981"/>
                  </a:lnTo>
                  <a:lnTo>
                    <a:pt x="10638473" y="285292"/>
                  </a:lnTo>
                  <a:lnTo>
                    <a:pt x="10675569" y="713232"/>
                  </a:lnTo>
                  <a:lnTo>
                    <a:pt x="10851502" y="722731"/>
                  </a:lnTo>
                  <a:close/>
                </a:path>
                <a:path w="19183350" h="2123440">
                  <a:moveTo>
                    <a:pt x="11455806" y="47548"/>
                  </a:moveTo>
                  <a:lnTo>
                    <a:pt x="10894733" y="47548"/>
                  </a:lnTo>
                  <a:lnTo>
                    <a:pt x="10894733" y="205409"/>
                  </a:lnTo>
                  <a:lnTo>
                    <a:pt x="11080166" y="217779"/>
                  </a:lnTo>
                  <a:lnTo>
                    <a:pt x="11059719" y="713232"/>
                  </a:lnTo>
                  <a:lnTo>
                    <a:pt x="11340262" y="713232"/>
                  </a:lnTo>
                  <a:lnTo>
                    <a:pt x="11270361" y="237744"/>
                  </a:lnTo>
                  <a:lnTo>
                    <a:pt x="11455806" y="208254"/>
                  </a:lnTo>
                  <a:lnTo>
                    <a:pt x="11455806" y="47548"/>
                  </a:lnTo>
                  <a:close/>
                </a:path>
                <a:path w="19183350" h="2123440">
                  <a:moveTo>
                    <a:pt x="12123865" y="570585"/>
                  </a:moveTo>
                  <a:lnTo>
                    <a:pt x="12037327" y="475488"/>
                  </a:lnTo>
                  <a:lnTo>
                    <a:pt x="11789118" y="586752"/>
                  </a:lnTo>
                  <a:lnTo>
                    <a:pt x="11632222" y="397510"/>
                  </a:lnTo>
                  <a:lnTo>
                    <a:pt x="11806238" y="208254"/>
                  </a:lnTo>
                  <a:lnTo>
                    <a:pt x="11987403" y="285292"/>
                  </a:lnTo>
                  <a:lnTo>
                    <a:pt x="12079161" y="142646"/>
                  </a:lnTo>
                  <a:lnTo>
                    <a:pt x="11888026" y="47548"/>
                  </a:lnTo>
                  <a:lnTo>
                    <a:pt x="11666449" y="47548"/>
                  </a:lnTo>
                  <a:lnTo>
                    <a:pt x="11537125" y="190195"/>
                  </a:lnTo>
                  <a:lnTo>
                    <a:pt x="11529124" y="265074"/>
                  </a:lnTo>
                  <a:lnTo>
                    <a:pt x="11522596" y="331203"/>
                  </a:lnTo>
                  <a:lnTo>
                    <a:pt x="11517503" y="388594"/>
                  </a:lnTo>
                  <a:lnTo>
                    <a:pt x="11513871" y="437235"/>
                  </a:lnTo>
                  <a:lnTo>
                    <a:pt x="11511686" y="477139"/>
                  </a:lnTo>
                  <a:lnTo>
                    <a:pt x="11510963" y="508292"/>
                  </a:lnTo>
                  <a:lnTo>
                    <a:pt x="11511382" y="526034"/>
                  </a:lnTo>
                  <a:lnTo>
                    <a:pt x="11512626" y="538848"/>
                  </a:lnTo>
                  <a:lnTo>
                    <a:pt x="11514709" y="546722"/>
                  </a:lnTo>
                  <a:lnTo>
                    <a:pt x="11517617" y="549656"/>
                  </a:lnTo>
                  <a:lnTo>
                    <a:pt x="11650764" y="713232"/>
                  </a:lnTo>
                  <a:lnTo>
                    <a:pt x="11931764" y="713232"/>
                  </a:lnTo>
                  <a:lnTo>
                    <a:pt x="12123865" y="570585"/>
                  </a:lnTo>
                  <a:close/>
                </a:path>
                <a:path w="19183350" h="2123440">
                  <a:moveTo>
                    <a:pt x="12692126" y="713232"/>
                  </a:moveTo>
                  <a:lnTo>
                    <a:pt x="12679782" y="457898"/>
                  </a:lnTo>
                  <a:lnTo>
                    <a:pt x="12679718" y="456463"/>
                  </a:lnTo>
                  <a:lnTo>
                    <a:pt x="12673762" y="333311"/>
                  </a:lnTo>
                  <a:lnTo>
                    <a:pt x="12664681" y="145491"/>
                  </a:lnTo>
                  <a:lnTo>
                    <a:pt x="12660744" y="64198"/>
                  </a:lnTo>
                  <a:lnTo>
                    <a:pt x="12539980" y="57531"/>
                  </a:lnTo>
                  <a:lnTo>
                    <a:pt x="12539980" y="157391"/>
                  </a:lnTo>
                  <a:lnTo>
                    <a:pt x="12538672" y="319532"/>
                  </a:lnTo>
                  <a:lnTo>
                    <a:pt x="12538558" y="333311"/>
                  </a:lnTo>
                  <a:lnTo>
                    <a:pt x="12394006" y="319532"/>
                  </a:lnTo>
                  <a:lnTo>
                    <a:pt x="12321731" y="197332"/>
                  </a:lnTo>
                  <a:lnTo>
                    <a:pt x="12450585" y="145491"/>
                  </a:lnTo>
                  <a:lnTo>
                    <a:pt x="12539980" y="157391"/>
                  </a:lnTo>
                  <a:lnTo>
                    <a:pt x="12539980" y="57531"/>
                  </a:lnTo>
                  <a:lnTo>
                    <a:pt x="12359297" y="47548"/>
                  </a:lnTo>
                  <a:lnTo>
                    <a:pt x="12185739" y="95097"/>
                  </a:lnTo>
                  <a:lnTo>
                    <a:pt x="12202846" y="332841"/>
                  </a:lnTo>
                  <a:lnTo>
                    <a:pt x="12311748" y="427939"/>
                  </a:lnTo>
                  <a:lnTo>
                    <a:pt x="12169102" y="713232"/>
                  </a:lnTo>
                  <a:lnTo>
                    <a:pt x="12359297" y="713232"/>
                  </a:lnTo>
                  <a:lnTo>
                    <a:pt x="12406846" y="457898"/>
                  </a:lnTo>
                  <a:lnTo>
                    <a:pt x="12488621" y="456463"/>
                  </a:lnTo>
                  <a:lnTo>
                    <a:pt x="12522378" y="713232"/>
                  </a:lnTo>
                  <a:lnTo>
                    <a:pt x="12692126" y="713232"/>
                  </a:lnTo>
                  <a:close/>
                </a:path>
                <a:path w="19183350" h="2123440">
                  <a:moveTo>
                    <a:pt x="13528942" y="523036"/>
                  </a:moveTo>
                  <a:lnTo>
                    <a:pt x="13444309" y="438391"/>
                  </a:lnTo>
                  <a:lnTo>
                    <a:pt x="13386295" y="380390"/>
                  </a:lnTo>
                  <a:lnTo>
                    <a:pt x="13442201" y="309054"/>
                  </a:lnTo>
                  <a:lnTo>
                    <a:pt x="13513727" y="217779"/>
                  </a:lnTo>
                  <a:lnTo>
                    <a:pt x="13441477" y="138849"/>
                  </a:lnTo>
                  <a:lnTo>
                    <a:pt x="13371563" y="62484"/>
                  </a:lnTo>
                  <a:lnTo>
                    <a:pt x="13371563" y="566775"/>
                  </a:lnTo>
                  <a:lnTo>
                    <a:pt x="13137629" y="629069"/>
                  </a:lnTo>
                  <a:lnTo>
                    <a:pt x="13152361" y="438391"/>
                  </a:lnTo>
                  <a:lnTo>
                    <a:pt x="13371563" y="566775"/>
                  </a:lnTo>
                  <a:lnTo>
                    <a:pt x="13371563" y="62484"/>
                  </a:lnTo>
                  <a:lnTo>
                    <a:pt x="13365379" y="55727"/>
                  </a:lnTo>
                  <a:lnTo>
                    <a:pt x="13365379" y="236308"/>
                  </a:lnTo>
                  <a:lnTo>
                    <a:pt x="13153314" y="309054"/>
                  </a:lnTo>
                  <a:lnTo>
                    <a:pt x="13148590" y="298424"/>
                  </a:lnTo>
                  <a:lnTo>
                    <a:pt x="13144399" y="266509"/>
                  </a:lnTo>
                  <a:lnTo>
                    <a:pt x="13140741" y="213309"/>
                  </a:lnTo>
                  <a:lnTo>
                    <a:pt x="13137629" y="138849"/>
                  </a:lnTo>
                  <a:lnTo>
                    <a:pt x="13365379" y="236308"/>
                  </a:lnTo>
                  <a:lnTo>
                    <a:pt x="13365379" y="55727"/>
                  </a:lnTo>
                  <a:lnTo>
                    <a:pt x="13338747" y="26631"/>
                  </a:lnTo>
                  <a:lnTo>
                    <a:pt x="12988316" y="68935"/>
                  </a:lnTo>
                  <a:lnTo>
                    <a:pt x="13005918" y="713232"/>
                  </a:lnTo>
                  <a:lnTo>
                    <a:pt x="13481393" y="684695"/>
                  </a:lnTo>
                  <a:lnTo>
                    <a:pt x="13497751" y="629069"/>
                  </a:lnTo>
                  <a:lnTo>
                    <a:pt x="13528942" y="523036"/>
                  </a:lnTo>
                  <a:close/>
                </a:path>
                <a:path w="19183350" h="2123440">
                  <a:moveTo>
                    <a:pt x="14234567" y="687578"/>
                  </a:moveTo>
                  <a:lnTo>
                    <a:pt x="14228610" y="592188"/>
                  </a:lnTo>
                  <a:lnTo>
                    <a:pt x="14222895" y="504444"/>
                  </a:lnTo>
                  <a:lnTo>
                    <a:pt x="14217409" y="424332"/>
                  </a:lnTo>
                  <a:lnTo>
                    <a:pt x="14212164" y="351840"/>
                  </a:lnTo>
                  <a:lnTo>
                    <a:pt x="14207147" y="286981"/>
                  </a:lnTo>
                  <a:lnTo>
                    <a:pt x="14202385" y="229755"/>
                  </a:lnTo>
                  <a:lnTo>
                    <a:pt x="14197851" y="180162"/>
                  </a:lnTo>
                  <a:lnTo>
                    <a:pt x="14193546" y="138188"/>
                  </a:lnTo>
                  <a:lnTo>
                    <a:pt x="14185659" y="77152"/>
                  </a:lnTo>
                  <a:lnTo>
                    <a:pt x="14175600" y="42811"/>
                  </a:lnTo>
                  <a:lnTo>
                    <a:pt x="13983030" y="42811"/>
                  </a:lnTo>
                  <a:lnTo>
                    <a:pt x="14013447" y="375653"/>
                  </a:lnTo>
                  <a:lnTo>
                    <a:pt x="13728167" y="389915"/>
                  </a:lnTo>
                  <a:lnTo>
                    <a:pt x="13699643" y="57073"/>
                  </a:lnTo>
                  <a:lnTo>
                    <a:pt x="13576008" y="57073"/>
                  </a:lnTo>
                  <a:lnTo>
                    <a:pt x="13601687" y="722757"/>
                  </a:lnTo>
                  <a:lnTo>
                    <a:pt x="13741959" y="701827"/>
                  </a:lnTo>
                  <a:lnTo>
                    <a:pt x="13728167" y="485013"/>
                  </a:lnTo>
                  <a:lnTo>
                    <a:pt x="14032954" y="470750"/>
                  </a:lnTo>
                  <a:lnTo>
                    <a:pt x="14060996" y="693762"/>
                  </a:lnTo>
                  <a:lnTo>
                    <a:pt x="14234567" y="687578"/>
                  </a:lnTo>
                  <a:close/>
                </a:path>
                <a:path w="19183350" h="2123440">
                  <a:moveTo>
                    <a:pt x="14727161" y="47536"/>
                  </a:moveTo>
                  <a:lnTo>
                    <a:pt x="14629219" y="47536"/>
                  </a:lnTo>
                  <a:lnTo>
                    <a:pt x="14536496" y="361823"/>
                  </a:lnTo>
                  <a:lnTo>
                    <a:pt x="14391462" y="47536"/>
                  </a:lnTo>
                  <a:lnTo>
                    <a:pt x="14277353" y="78435"/>
                  </a:lnTo>
                  <a:lnTo>
                    <a:pt x="14405737" y="427926"/>
                  </a:lnTo>
                  <a:lnTo>
                    <a:pt x="14517484" y="475475"/>
                  </a:lnTo>
                  <a:lnTo>
                    <a:pt x="14500835" y="579602"/>
                  </a:lnTo>
                  <a:lnTo>
                    <a:pt x="14276870" y="620026"/>
                  </a:lnTo>
                  <a:lnTo>
                    <a:pt x="14310640" y="733183"/>
                  </a:lnTo>
                  <a:lnTo>
                    <a:pt x="14548384" y="726998"/>
                  </a:lnTo>
                  <a:lnTo>
                    <a:pt x="14700530" y="523024"/>
                  </a:lnTo>
                  <a:lnTo>
                    <a:pt x="14727161" y="47536"/>
                  </a:lnTo>
                  <a:close/>
                </a:path>
                <a:path w="19183350" h="2123440">
                  <a:moveTo>
                    <a:pt x="15330132" y="47548"/>
                  </a:moveTo>
                  <a:lnTo>
                    <a:pt x="14769059" y="47548"/>
                  </a:lnTo>
                  <a:lnTo>
                    <a:pt x="14769059" y="205409"/>
                  </a:lnTo>
                  <a:lnTo>
                    <a:pt x="14954504" y="217779"/>
                  </a:lnTo>
                  <a:lnTo>
                    <a:pt x="14934057" y="713232"/>
                  </a:lnTo>
                  <a:lnTo>
                    <a:pt x="15214600" y="713232"/>
                  </a:lnTo>
                  <a:lnTo>
                    <a:pt x="15144699" y="237744"/>
                  </a:lnTo>
                  <a:lnTo>
                    <a:pt x="15330132" y="208254"/>
                  </a:lnTo>
                  <a:lnTo>
                    <a:pt x="15330132" y="47548"/>
                  </a:lnTo>
                  <a:close/>
                </a:path>
                <a:path w="19183350" h="2123440">
                  <a:moveTo>
                    <a:pt x="15858401" y="237744"/>
                  </a:moveTo>
                  <a:lnTo>
                    <a:pt x="15816517" y="164033"/>
                  </a:lnTo>
                  <a:lnTo>
                    <a:pt x="15747619" y="42799"/>
                  </a:lnTo>
                  <a:lnTo>
                    <a:pt x="15720505" y="43205"/>
                  </a:lnTo>
                  <a:lnTo>
                    <a:pt x="15720505" y="232994"/>
                  </a:lnTo>
                  <a:lnTo>
                    <a:pt x="15705303" y="346163"/>
                  </a:lnTo>
                  <a:lnTo>
                    <a:pt x="15558846" y="368020"/>
                  </a:lnTo>
                  <a:lnTo>
                    <a:pt x="15581186" y="164033"/>
                  </a:lnTo>
                  <a:lnTo>
                    <a:pt x="15720505" y="232994"/>
                  </a:lnTo>
                  <a:lnTo>
                    <a:pt x="15720505" y="43205"/>
                  </a:lnTo>
                  <a:lnTo>
                    <a:pt x="15430462" y="47548"/>
                  </a:lnTo>
                  <a:lnTo>
                    <a:pt x="15382913" y="717981"/>
                  </a:lnTo>
                  <a:lnTo>
                    <a:pt x="15519388" y="713232"/>
                  </a:lnTo>
                  <a:lnTo>
                    <a:pt x="15553131" y="505917"/>
                  </a:lnTo>
                  <a:lnTo>
                    <a:pt x="15832722" y="493560"/>
                  </a:lnTo>
                  <a:lnTo>
                    <a:pt x="15845320" y="368020"/>
                  </a:lnTo>
                  <a:lnTo>
                    <a:pt x="15858401" y="237744"/>
                  </a:lnTo>
                  <a:close/>
                </a:path>
                <a:path w="19183350" h="2123440">
                  <a:moveTo>
                    <a:pt x="16348164" y="0"/>
                  </a:moveTo>
                  <a:lnTo>
                    <a:pt x="15920238" y="47548"/>
                  </a:lnTo>
                  <a:lnTo>
                    <a:pt x="15920238" y="713232"/>
                  </a:lnTo>
                  <a:lnTo>
                    <a:pt x="16348164" y="687552"/>
                  </a:lnTo>
                  <a:lnTo>
                    <a:pt x="16348164" y="549656"/>
                  </a:lnTo>
                  <a:lnTo>
                    <a:pt x="16062871" y="557263"/>
                  </a:lnTo>
                  <a:lnTo>
                    <a:pt x="16062871" y="427939"/>
                  </a:lnTo>
                  <a:lnTo>
                    <a:pt x="16348164" y="407962"/>
                  </a:lnTo>
                  <a:lnTo>
                    <a:pt x="16348164" y="285292"/>
                  </a:lnTo>
                  <a:lnTo>
                    <a:pt x="16032455" y="285292"/>
                  </a:lnTo>
                  <a:lnTo>
                    <a:pt x="16040049" y="190195"/>
                  </a:lnTo>
                  <a:lnTo>
                    <a:pt x="16348164" y="142646"/>
                  </a:lnTo>
                  <a:lnTo>
                    <a:pt x="16348164" y="0"/>
                  </a:lnTo>
                  <a:close/>
                </a:path>
                <a:path w="19183350" h="2123440">
                  <a:moveTo>
                    <a:pt x="17073753" y="687578"/>
                  </a:moveTo>
                  <a:lnTo>
                    <a:pt x="17067797" y="592188"/>
                  </a:lnTo>
                  <a:lnTo>
                    <a:pt x="17062069" y="504444"/>
                  </a:lnTo>
                  <a:lnTo>
                    <a:pt x="17056583" y="424332"/>
                  </a:lnTo>
                  <a:lnTo>
                    <a:pt x="17051338" y="351840"/>
                  </a:lnTo>
                  <a:lnTo>
                    <a:pt x="17046334" y="286981"/>
                  </a:lnTo>
                  <a:lnTo>
                    <a:pt x="17041559" y="229755"/>
                  </a:lnTo>
                  <a:lnTo>
                    <a:pt x="17037025" y="180162"/>
                  </a:lnTo>
                  <a:lnTo>
                    <a:pt x="17032732" y="138188"/>
                  </a:lnTo>
                  <a:lnTo>
                    <a:pt x="17024846" y="77152"/>
                  </a:lnTo>
                  <a:lnTo>
                    <a:pt x="17014787" y="42811"/>
                  </a:lnTo>
                  <a:lnTo>
                    <a:pt x="16822204" y="42811"/>
                  </a:lnTo>
                  <a:lnTo>
                    <a:pt x="16852634" y="375653"/>
                  </a:lnTo>
                  <a:lnTo>
                    <a:pt x="16567341" y="389915"/>
                  </a:lnTo>
                  <a:lnTo>
                    <a:pt x="16538817" y="57073"/>
                  </a:lnTo>
                  <a:lnTo>
                    <a:pt x="16415195" y="57073"/>
                  </a:lnTo>
                  <a:lnTo>
                    <a:pt x="16440861" y="722757"/>
                  </a:lnTo>
                  <a:lnTo>
                    <a:pt x="16581146" y="701827"/>
                  </a:lnTo>
                  <a:lnTo>
                    <a:pt x="16567341" y="485013"/>
                  </a:lnTo>
                  <a:lnTo>
                    <a:pt x="16872141" y="470750"/>
                  </a:lnTo>
                  <a:lnTo>
                    <a:pt x="16900182" y="693762"/>
                  </a:lnTo>
                  <a:lnTo>
                    <a:pt x="17073753" y="687578"/>
                  </a:lnTo>
                  <a:close/>
                </a:path>
                <a:path w="19183350" h="2123440">
                  <a:moveTo>
                    <a:pt x="17794034" y="687578"/>
                  </a:moveTo>
                  <a:lnTo>
                    <a:pt x="17788078" y="592188"/>
                  </a:lnTo>
                  <a:lnTo>
                    <a:pt x="17782363" y="504444"/>
                  </a:lnTo>
                  <a:lnTo>
                    <a:pt x="17776876" y="424332"/>
                  </a:lnTo>
                  <a:lnTo>
                    <a:pt x="17771631" y="351840"/>
                  </a:lnTo>
                  <a:lnTo>
                    <a:pt x="17766627" y="286981"/>
                  </a:lnTo>
                  <a:lnTo>
                    <a:pt x="17761852" y="229755"/>
                  </a:lnTo>
                  <a:lnTo>
                    <a:pt x="17757318" y="180162"/>
                  </a:lnTo>
                  <a:lnTo>
                    <a:pt x="17753026" y="138188"/>
                  </a:lnTo>
                  <a:lnTo>
                    <a:pt x="17745126" y="77152"/>
                  </a:lnTo>
                  <a:lnTo>
                    <a:pt x="17735080" y="42811"/>
                  </a:lnTo>
                  <a:lnTo>
                    <a:pt x="17542498" y="42811"/>
                  </a:lnTo>
                  <a:lnTo>
                    <a:pt x="17572927" y="375653"/>
                  </a:lnTo>
                  <a:lnTo>
                    <a:pt x="17287634" y="389915"/>
                  </a:lnTo>
                  <a:lnTo>
                    <a:pt x="17259110" y="57073"/>
                  </a:lnTo>
                  <a:lnTo>
                    <a:pt x="17135488" y="57073"/>
                  </a:lnTo>
                  <a:lnTo>
                    <a:pt x="17161155" y="722757"/>
                  </a:lnTo>
                  <a:lnTo>
                    <a:pt x="17301439" y="701827"/>
                  </a:lnTo>
                  <a:lnTo>
                    <a:pt x="17287634" y="485013"/>
                  </a:lnTo>
                  <a:lnTo>
                    <a:pt x="17592434" y="470750"/>
                  </a:lnTo>
                  <a:lnTo>
                    <a:pt x="17620476" y="693762"/>
                  </a:lnTo>
                  <a:lnTo>
                    <a:pt x="17794034" y="687578"/>
                  </a:lnTo>
                  <a:close/>
                </a:path>
                <a:path w="19183350" h="2123440">
                  <a:moveTo>
                    <a:pt x="18383733" y="722731"/>
                  </a:moveTo>
                  <a:lnTo>
                    <a:pt x="18331422" y="47548"/>
                  </a:lnTo>
                  <a:lnTo>
                    <a:pt x="18141226" y="42799"/>
                  </a:lnTo>
                  <a:lnTo>
                    <a:pt x="18017605" y="427939"/>
                  </a:lnTo>
                  <a:lnTo>
                    <a:pt x="17973853" y="61810"/>
                  </a:lnTo>
                  <a:lnTo>
                    <a:pt x="17836922" y="42799"/>
                  </a:lnTo>
                  <a:lnTo>
                    <a:pt x="17873053" y="713232"/>
                  </a:lnTo>
                  <a:lnTo>
                    <a:pt x="18036617" y="717981"/>
                  </a:lnTo>
                  <a:lnTo>
                    <a:pt x="18170703" y="285292"/>
                  </a:lnTo>
                  <a:lnTo>
                    <a:pt x="18207800" y="713232"/>
                  </a:lnTo>
                  <a:lnTo>
                    <a:pt x="18383733" y="722731"/>
                  </a:lnTo>
                  <a:close/>
                </a:path>
                <a:path w="19183350" h="2123440">
                  <a:moveTo>
                    <a:pt x="19182919" y="47548"/>
                  </a:moveTo>
                  <a:lnTo>
                    <a:pt x="18992723" y="47548"/>
                  </a:lnTo>
                  <a:lnTo>
                    <a:pt x="18802528" y="332841"/>
                  </a:lnTo>
                  <a:lnTo>
                    <a:pt x="18659882" y="47548"/>
                  </a:lnTo>
                  <a:lnTo>
                    <a:pt x="18495366" y="47548"/>
                  </a:lnTo>
                  <a:lnTo>
                    <a:pt x="18422150" y="713232"/>
                  </a:lnTo>
                  <a:lnTo>
                    <a:pt x="18564797" y="713232"/>
                  </a:lnTo>
                  <a:lnTo>
                    <a:pt x="18638495" y="380390"/>
                  </a:lnTo>
                  <a:lnTo>
                    <a:pt x="18785878" y="585317"/>
                  </a:lnTo>
                  <a:lnTo>
                    <a:pt x="18945175" y="397510"/>
                  </a:lnTo>
                  <a:lnTo>
                    <a:pt x="18923788" y="713232"/>
                  </a:lnTo>
                  <a:lnTo>
                    <a:pt x="19168657" y="713232"/>
                  </a:lnTo>
                  <a:lnTo>
                    <a:pt x="19182919" y="475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84441" y="3694347"/>
              <a:ext cx="473075" cy="405765"/>
            </a:xfrm>
            <a:custGeom>
              <a:avLst/>
              <a:gdLst/>
              <a:ahLst/>
              <a:cxnLst/>
              <a:rect l="l" t="t" r="r" b="b"/>
              <a:pathLst>
                <a:path w="473075" h="405764">
                  <a:moveTo>
                    <a:pt x="206502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0" y="160020"/>
                  </a:lnTo>
                  <a:lnTo>
                    <a:pt x="0" y="201930"/>
                  </a:lnTo>
                  <a:lnTo>
                    <a:pt x="0" y="356870"/>
                  </a:lnTo>
                  <a:lnTo>
                    <a:pt x="0" y="397510"/>
                  </a:lnTo>
                  <a:lnTo>
                    <a:pt x="206502" y="397510"/>
                  </a:lnTo>
                  <a:lnTo>
                    <a:pt x="206502" y="356870"/>
                  </a:lnTo>
                  <a:lnTo>
                    <a:pt x="44157" y="356870"/>
                  </a:lnTo>
                  <a:lnTo>
                    <a:pt x="44157" y="201930"/>
                  </a:lnTo>
                  <a:lnTo>
                    <a:pt x="201739" y="201930"/>
                  </a:lnTo>
                  <a:lnTo>
                    <a:pt x="201739" y="160020"/>
                  </a:lnTo>
                  <a:lnTo>
                    <a:pt x="44157" y="160020"/>
                  </a:lnTo>
                  <a:lnTo>
                    <a:pt x="44157" y="41910"/>
                  </a:lnTo>
                  <a:lnTo>
                    <a:pt x="206502" y="41910"/>
                  </a:lnTo>
                  <a:lnTo>
                    <a:pt x="206502" y="0"/>
                  </a:lnTo>
                  <a:close/>
                </a:path>
                <a:path w="473075" h="405764">
                  <a:moveTo>
                    <a:pt x="472694" y="328244"/>
                  </a:moveTo>
                  <a:lnTo>
                    <a:pt x="455599" y="345224"/>
                  </a:lnTo>
                  <a:lnTo>
                    <a:pt x="436575" y="357352"/>
                  </a:lnTo>
                  <a:lnTo>
                    <a:pt x="415607" y="364617"/>
                  </a:lnTo>
                  <a:lnTo>
                    <a:pt x="392696" y="367042"/>
                  </a:lnTo>
                  <a:lnTo>
                    <a:pt x="375437" y="365518"/>
                  </a:lnTo>
                  <a:lnTo>
                    <a:pt x="331254" y="342595"/>
                  </a:lnTo>
                  <a:lnTo>
                    <a:pt x="307187" y="295465"/>
                  </a:lnTo>
                  <a:lnTo>
                    <a:pt x="305587" y="275145"/>
                  </a:lnTo>
                  <a:lnTo>
                    <a:pt x="307187" y="254787"/>
                  </a:lnTo>
                  <a:lnTo>
                    <a:pt x="331254" y="207391"/>
                  </a:lnTo>
                  <a:lnTo>
                    <a:pt x="375780" y="184162"/>
                  </a:lnTo>
                  <a:lnTo>
                    <a:pt x="393319" y="182613"/>
                  </a:lnTo>
                  <a:lnTo>
                    <a:pt x="416293" y="184937"/>
                  </a:lnTo>
                  <a:lnTo>
                    <a:pt x="436880" y="191871"/>
                  </a:lnTo>
                  <a:lnTo>
                    <a:pt x="455091" y="203441"/>
                  </a:lnTo>
                  <a:lnTo>
                    <a:pt x="470916" y="219633"/>
                  </a:lnTo>
                  <a:lnTo>
                    <a:pt x="470916" y="168300"/>
                  </a:lnTo>
                  <a:lnTo>
                    <a:pt x="453339" y="157861"/>
                  </a:lnTo>
                  <a:lnTo>
                    <a:pt x="434644" y="150406"/>
                  </a:lnTo>
                  <a:lnTo>
                    <a:pt x="414845" y="145923"/>
                  </a:lnTo>
                  <a:lnTo>
                    <a:pt x="393903" y="144437"/>
                  </a:lnTo>
                  <a:lnTo>
                    <a:pt x="366483" y="146761"/>
                  </a:lnTo>
                  <a:lnTo>
                    <a:pt x="319049" y="165417"/>
                  </a:lnTo>
                  <a:lnTo>
                    <a:pt x="282562" y="201599"/>
                  </a:lnTo>
                  <a:lnTo>
                    <a:pt x="263753" y="248602"/>
                  </a:lnTo>
                  <a:lnTo>
                    <a:pt x="261404" y="275742"/>
                  </a:lnTo>
                  <a:lnTo>
                    <a:pt x="263740" y="302577"/>
                  </a:lnTo>
                  <a:lnTo>
                    <a:pt x="282397" y="348970"/>
                  </a:lnTo>
                  <a:lnTo>
                    <a:pt x="318655" y="384606"/>
                  </a:lnTo>
                  <a:lnTo>
                    <a:pt x="366242" y="402958"/>
                  </a:lnTo>
                  <a:lnTo>
                    <a:pt x="393903" y="405257"/>
                  </a:lnTo>
                  <a:lnTo>
                    <a:pt x="415175" y="403644"/>
                  </a:lnTo>
                  <a:lnTo>
                    <a:pt x="435381" y="398830"/>
                  </a:lnTo>
                  <a:lnTo>
                    <a:pt x="454558" y="390817"/>
                  </a:lnTo>
                  <a:lnTo>
                    <a:pt x="472694" y="379590"/>
                  </a:lnTo>
                  <a:lnTo>
                    <a:pt x="472694" y="328244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86979" y="3844752"/>
              <a:ext cx="223218" cy="248882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491361" y="3825664"/>
              <a:ext cx="1263650" cy="407034"/>
            </a:xfrm>
            <a:custGeom>
              <a:avLst/>
              <a:gdLst/>
              <a:ahLst/>
              <a:cxnLst/>
              <a:rect l="l" t="t" r="r" b="b"/>
              <a:pathLst>
                <a:path w="1263650" h="407035">
                  <a:moveTo>
                    <a:pt x="212471" y="0"/>
                  </a:moveTo>
                  <a:lnTo>
                    <a:pt x="42976" y="182626"/>
                  </a:lnTo>
                  <a:lnTo>
                    <a:pt x="42976" y="19088"/>
                  </a:lnTo>
                  <a:lnTo>
                    <a:pt x="0" y="19088"/>
                  </a:lnTo>
                  <a:lnTo>
                    <a:pt x="0" y="284086"/>
                  </a:lnTo>
                  <a:lnTo>
                    <a:pt x="169494" y="101460"/>
                  </a:lnTo>
                  <a:lnTo>
                    <a:pt x="169494" y="266776"/>
                  </a:lnTo>
                  <a:lnTo>
                    <a:pt x="212471" y="266776"/>
                  </a:lnTo>
                  <a:lnTo>
                    <a:pt x="212471" y="0"/>
                  </a:lnTo>
                  <a:close/>
                </a:path>
                <a:path w="1263650" h="407035">
                  <a:moveTo>
                    <a:pt x="680974" y="144424"/>
                  </a:moveTo>
                  <a:lnTo>
                    <a:pt x="672833" y="94805"/>
                  </a:lnTo>
                  <a:lnTo>
                    <a:pt x="648436" y="52209"/>
                  </a:lnTo>
                  <a:lnTo>
                    <a:pt x="636803" y="40970"/>
                  </a:lnTo>
                  <a:lnTo>
                    <a:pt x="636803" y="144424"/>
                  </a:lnTo>
                  <a:lnTo>
                    <a:pt x="635444" y="162458"/>
                  </a:lnTo>
                  <a:lnTo>
                    <a:pt x="614718" y="209181"/>
                  </a:lnTo>
                  <a:lnTo>
                    <a:pt x="573532" y="234073"/>
                  </a:lnTo>
                  <a:lnTo>
                    <a:pt x="556221" y="235737"/>
                  </a:lnTo>
                  <a:lnTo>
                    <a:pt x="538607" y="234073"/>
                  </a:lnTo>
                  <a:lnTo>
                    <a:pt x="496239" y="209181"/>
                  </a:lnTo>
                  <a:lnTo>
                    <a:pt x="474789" y="162788"/>
                  </a:lnTo>
                  <a:lnTo>
                    <a:pt x="473278" y="143827"/>
                  </a:lnTo>
                  <a:lnTo>
                    <a:pt x="474814" y="124053"/>
                  </a:lnTo>
                  <a:lnTo>
                    <a:pt x="474840" y="123723"/>
                  </a:lnTo>
                  <a:lnTo>
                    <a:pt x="498348" y="76377"/>
                  </a:lnTo>
                  <a:lnTo>
                    <a:pt x="537400" y="53695"/>
                  </a:lnTo>
                  <a:lnTo>
                    <a:pt x="555625" y="51308"/>
                  </a:lnTo>
                  <a:lnTo>
                    <a:pt x="571258" y="52882"/>
                  </a:lnTo>
                  <a:lnTo>
                    <a:pt x="612343" y="76377"/>
                  </a:lnTo>
                  <a:lnTo>
                    <a:pt x="630605" y="105778"/>
                  </a:lnTo>
                  <a:lnTo>
                    <a:pt x="630682" y="105918"/>
                  </a:lnTo>
                  <a:lnTo>
                    <a:pt x="635190" y="123723"/>
                  </a:lnTo>
                  <a:lnTo>
                    <a:pt x="635266" y="124053"/>
                  </a:lnTo>
                  <a:lnTo>
                    <a:pt x="636752" y="143827"/>
                  </a:lnTo>
                  <a:lnTo>
                    <a:pt x="636803" y="144424"/>
                  </a:lnTo>
                  <a:lnTo>
                    <a:pt x="636803" y="40970"/>
                  </a:lnTo>
                  <a:lnTo>
                    <a:pt x="630745" y="35102"/>
                  </a:lnTo>
                  <a:lnTo>
                    <a:pt x="610171" y="22885"/>
                  </a:lnTo>
                  <a:lnTo>
                    <a:pt x="587019" y="15646"/>
                  </a:lnTo>
                  <a:lnTo>
                    <a:pt x="587730" y="15646"/>
                  </a:lnTo>
                  <a:lnTo>
                    <a:pt x="560412" y="13119"/>
                  </a:lnTo>
                  <a:lnTo>
                    <a:pt x="535647" y="15646"/>
                  </a:lnTo>
                  <a:lnTo>
                    <a:pt x="513257" y="23266"/>
                  </a:lnTo>
                  <a:lnTo>
                    <a:pt x="493268" y="35941"/>
                  </a:lnTo>
                  <a:lnTo>
                    <a:pt x="475678" y="53695"/>
                  </a:lnTo>
                  <a:lnTo>
                    <a:pt x="475678" y="19088"/>
                  </a:lnTo>
                  <a:lnTo>
                    <a:pt x="432676" y="19088"/>
                  </a:lnTo>
                  <a:lnTo>
                    <a:pt x="432676" y="406438"/>
                  </a:lnTo>
                  <a:lnTo>
                    <a:pt x="475678" y="406438"/>
                  </a:lnTo>
                  <a:lnTo>
                    <a:pt x="475678" y="232156"/>
                  </a:lnTo>
                  <a:lnTo>
                    <a:pt x="493153" y="250431"/>
                  </a:lnTo>
                  <a:lnTo>
                    <a:pt x="513410" y="263486"/>
                  </a:lnTo>
                  <a:lnTo>
                    <a:pt x="536422" y="271322"/>
                  </a:lnTo>
                  <a:lnTo>
                    <a:pt x="562190" y="273939"/>
                  </a:lnTo>
                  <a:lnTo>
                    <a:pt x="587959" y="271564"/>
                  </a:lnTo>
                  <a:lnTo>
                    <a:pt x="631240" y="252615"/>
                  </a:lnTo>
                  <a:lnTo>
                    <a:pt x="662838" y="216103"/>
                  </a:lnTo>
                  <a:lnTo>
                    <a:pt x="678954" y="170294"/>
                  </a:lnTo>
                  <a:lnTo>
                    <a:pt x="680974" y="144424"/>
                  </a:lnTo>
                  <a:close/>
                </a:path>
                <a:path w="1263650" h="407035">
                  <a:moveTo>
                    <a:pt x="979398" y="19088"/>
                  </a:moveTo>
                  <a:lnTo>
                    <a:pt x="938796" y="19088"/>
                  </a:lnTo>
                  <a:lnTo>
                    <a:pt x="938796" y="143230"/>
                  </a:lnTo>
                  <a:lnTo>
                    <a:pt x="937399" y="161886"/>
                  </a:lnTo>
                  <a:lnTo>
                    <a:pt x="916432" y="208889"/>
                  </a:lnTo>
                  <a:lnTo>
                    <a:pt x="874115" y="234111"/>
                  </a:lnTo>
                  <a:lnTo>
                    <a:pt x="873696" y="234111"/>
                  </a:lnTo>
                  <a:lnTo>
                    <a:pt x="856449" y="235737"/>
                  </a:lnTo>
                  <a:lnTo>
                    <a:pt x="808939" y="221145"/>
                  </a:lnTo>
                  <a:lnTo>
                    <a:pt x="780707" y="180009"/>
                  </a:lnTo>
                  <a:lnTo>
                    <a:pt x="775322" y="143230"/>
                  </a:lnTo>
                  <a:lnTo>
                    <a:pt x="775271" y="142633"/>
                  </a:lnTo>
                  <a:lnTo>
                    <a:pt x="781164" y="104368"/>
                  </a:lnTo>
                  <a:lnTo>
                    <a:pt x="811288" y="64909"/>
                  </a:lnTo>
                  <a:lnTo>
                    <a:pt x="856449" y="51308"/>
                  </a:lnTo>
                  <a:lnTo>
                    <a:pt x="872159" y="52819"/>
                  </a:lnTo>
                  <a:lnTo>
                    <a:pt x="913726" y="75196"/>
                  </a:lnTo>
                  <a:lnTo>
                    <a:pt x="937234" y="122415"/>
                  </a:lnTo>
                  <a:lnTo>
                    <a:pt x="938796" y="143230"/>
                  </a:lnTo>
                  <a:lnTo>
                    <a:pt x="938796" y="19088"/>
                  </a:lnTo>
                  <a:lnTo>
                    <a:pt x="936409" y="19088"/>
                  </a:lnTo>
                  <a:lnTo>
                    <a:pt x="936409" y="54292"/>
                  </a:lnTo>
                  <a:lnTo>
                    <a:pt x="933602" y="51308"/>
                  </a:lnTo>
                  <a:lnTo>
                    <a:pt x="919467" y="36283"/>
                  </a:lnTo>
                  <a:lnTo>
                    <a:pt x="899706" y="23418"/>
                  </a:lnTo>
                  <a:lnTo>
                    <a:pt x="877100" y="15697"/>
                  </a:lnTo>
                  <a:lnTo>
                    <a:pt x="851662" y="13119"/>
                  </a:lnTo>
                  <a:lnTo>
                    <a:pt x="827278" y="15265"/>
                  </a:lnTo>
                  <a:lnTo>
                    <a:pt x="784453" y="32423"/>
                  </a:lnTo>
                  <a:lnTo>
                    <a:pt x="750735" y="66268"/>
                  </a:lnTo>
                  <a:lnTo>
                    <a:pt x="733285" y="113855"/>
                  </a:lnTo>
                  <a:lnTo>
                    <a:pt x="731100" y="142633"/>
                  </a:lnTo>
                  <a:lnTo>
                    <a:pt x="733298" y="171958"/>
                  </a:lnTo>
                  <a:lnTo>
                    <a:pt x="750912" y="220294"/>
                  </a:lnTo>
                  <a:lnTo>
                    <a:pt x="784860" y="254469"/>
                  </a:lnTo>
                  <a:lnTo>
                    <a:pt x="827532" y="271780"/>
                  </a:lnTo>
                  <a:lnTo>
                    <a:pt x="851662" y="273939"/>
                  </a:lnTo>
                  <a:lnTo>
                    <a:pt x="876655" y="271335"/>
                  </a:lnTo>
                  <a:lnTo>
                    <a:pt x="899109" y="263499"/>
                  </a:lnTo>
                  <a:lnTo>
                    <a:pt x="919035" y="250444"/>
                  </a:lnTo>
                  <a:lnTo>
                    <a:pt x="933005" y="235737"/>
                  </a:lnTo>
                  <a:lnTo>
                    <a:pt x="936409" y="232156"/>
                  </a:lnTo>
                  <a:lnTo>
                    <a:pt x="936409" y="266776"/>
                  </a:lnTo>
                  <a:lnTo>
                    <a:pt x="979398" y="266776"/>
                  </a:lnTo>
                  <a:lnTo>
                    <a:pt x="979398" y="232156"/>
                  </a:lnTo>
                  <a:lnTo>
                    <a:pt x="979398" y="54292"/>
                  </a:lnTo>
                  <a:lnTo>
                    <a:pt x="979398" y="19088"/>
                  </a:lnTo>
                  <a:close/>
                </a:path>
                <a:path w="1263650" h="407035">
                  <a:moveTo>
                    <a:pt x="1263484" y="19126"/>
                  </a:moveTo>
                  <a:lnTo>
                    <a:pt x="1220508" y="19126"/>
                  </a:lnTo>
                  <a:lnTo>
                    <a:pt x="1220508" y="120726"/>
                  </a:lnTo>
                  <a:lnTo>
                    <a:pt x="1103528" y="120726"/>
                  </a:lnTo>
                  <a:lnTo>
                    <a:pt x="1103528" y="19126"/>
                  </a:lnTo>
                  <a:lnTo>
                    <a:pt x="1060538" y="19126"/>
                  </a:lnTo>
                  <a:lnTo>
                    <a:pt x="1060538" y="120726"/>
                  </a:lnTo>
                  <a:lnTo>
                    <a:pt x="1060538" y="160096"/>
                  </a:lnTo>
                  <a:lnTo>
                    <a:pt x="1060538" y="266776"/>
                  </a:lnTo>
                  <a:lnTo>
                    <a:pt x="1103528" y="266776"/>
                  </a:lnTo>
                  <a:lnTo>
                    <a:pt x="1103528" y="160096"/>
                  </a:lnTo>
                  <a:lnTo>
                    <a:pt x="1220508" y="160096"/>
                  </a:lnTo>
                  <a:lnTo>
                    <a:pt x="1220508" y="266776"/>
                  </a:lnTo>
                  <a:lnTo>
                    <a:pt x="1263484" y="266776"/>
                  </a:lnTo>
                  <a:lnTo>
                    <a:pt x="1263484" y="160096"/>
                  </a:lnTo>
                  <a:lnTo>
                    <a:pt x="1263484" y="120726"/>
                  </a:lnTo>
                  <a:lnTo>
                    <a:pt x="1263484" y="1912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836007" y="3844741"/>
              <a:ext cx="181449" cy="247688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3074733" y="3825664"/>
              <a:ext cx="1736089" cy="407034"/>
            </a:xfrm>
            <a:custGeom>
              <a:avLst/>
              <a:gdLst/>
              <a:ahLst/>
              <a:cxnLst/>
              <a:rect l="l" t="t" r="r" b="b"/>
              <a:pathLst>
                <a:path w="1736089" h="407035">
                  <a:moveTo>
                    <a:pt x="319913" y="19126"/>
                  </a:moveTo>
                  <a:lnTo>
                    <a:pt x="276936" y="19126"/>
                  </a:lnTo>
                  <a:lnTo>
                    <a:pt x="276936" y="227406"/>
                  </a:lnTo>
                  <a:lnTo>
                    <a:pt x="181432" y="227406"/>
                  </a:lnTo>
                  <a:lnTo>
                    <a:pt x="181432" y="19126"/>
                  </a:lnTo>
                  <a:lnTo>
                    <a:pt x="138468" y="19126"/>
                  </a:lnTo>
                  <a:lnTo>
                    <a:pt x="138468" y="227406"/>
                  </a:lnTo>
                  <a:lnTo>
                    <a:pt x="42976" y="227406"/>
                  </a:lnTo>
                  <a:lnTo>
                    <a:pt x="42976" y="19126"/>
                  </a:lnTo>
                  <a:lnTo>
                    <a:pt x="0" y="19126"/>
                  </a:lnTo>
                  <a:lnTo>
                    <a:pt x="0" y="227406"/>
                  </a:lnTo>
                  <a:lnTo>
                    <a:pt x="0" y="266776"/>
                  </a:lnTo>
                  <a:lnTo>
                    <a:pt x="319913" y="266776"/>
                  </a:lnTo>
                  <a:lnTo>
                    <a:pt x="319913" y="227406"/>
                  </a:lnTo>
                  <a:lnTo>
                    <a:pt x="319913" y="19126"/>
                  </a:lnTo>
                  <a:close/>
                </a:path>
                <a:path w="1736089" h="407035">
                  <a:moveTo>
                    <a:pt x="622503" y="151587"/>
                  </a:moveTo>
                  <a:lnTo>
                    <a:pt x="617575" y="99656"/>
                  </a:lnTo>
                  <a:lnTo>
                    <a:pt x="599236" y="58470"/>
                  </a:lnTo>
                  <a:lnTo>
                    <a:pt x="578332" y="36550"/>
                  </a:lnTo>
                  <a:lnTo>
                    <a:pt x="578332" y="115773"/>
                  </a:lnTo>
                  <a:lnTo>
                    <a:pt x="432727" y="115773"/>
                  </a:lnTo>
                  <a:lnTo>
                    <a:pt x="448779" y="79235"/>
                  </a:lnTo>
                  <a:lnTo>
                    <a:pt x="480237" y="55867"/>
                  </a:lnTo>
                  <a:lnTo>
                    <a:pt x="505523" y="51308"/>
                  </a:lnTo>
                  <a:lnTo>
                    <a:pt x="519239" y="52451"/>
                  </a:lnTo>
                  <a:lnTo>
                    <a:pt x="518922" y="52451"/>
                  </a:lnTo>
                  <a:lnTo>
                    <a:pt x="531114" y="55714"/>
                  </a:lnTo>
                  <a:lnTo>
                    <a:pt x="562063" y="78447"/>
                  </a:lnTo>
                  <a:lnTo>
                    <a:pt x="578332" y="115773"/>
                  </a:lnTo>
                  <a:lnTo>
                    <a:pt x="578332" y="36550"/>
                  </a:lnTo>
                  <a:lnTo>
                    <a:pt x="559981" y="24460"/>
                  </a:lnTo>
                  <a:lnTo>
                    <a:pt x="534657" y="15951"/>
                  </a:lnTo>
                  <a:lnTo>
                    <a:pt x="505523" y="13119"/>
                  </a:lnTo>
                  <a:lnTo>
                    <a:pt x="479475" y="15443"/>
                  </a:lnTo>
                  <a:lnTo>
                    <a:pt x="435762" y="34099"/>
                  </a:lnTo>
                  <a:lnTo>
                    <a:pt x="403860" y="70294"/>
                  </a:lnTo>
                  <a:lnTo>
                    <a:pt x="387591" y="117284"/>
                  </a:lnTo>
                  <a:lnTo>
                    <a:pt x="385559" y="144424"/>
                  </a:lnTo>
                  <a:lnTo>
                    <a:pt x="387819" y="174650"/>
                  </a:lnTo>
                  <a:lnTo>
                    <a:pt x="405879" y="223151"/>
                  </a:lnTo>
                  <a:lnTo>
                    <a:pt x="440601" y="255638"/>
                  </a:lnTo>
                  <a:lnTo>
                    <a:pt x="483730" y="271907"/>
                  </a:lnTo>
                  <a:lnTo>
                    <a:pt x="507923" y="273939"/>
                  </a:lnTo>
                  <a:lnTo>
                    <a:pt x="531202" y="272034"/>
                  </a:lnTo>
                  <a:lnTo>
                    <a:pt x="572376" y="256819"/>
                  </a:lnTo>
                  <a:lnTo>
                    <a:pt x="606844" y="225437"/>
                  </a:lnTo>
                  <a:lnTo>
                    <a:pt x="620712" y="203504"/>
                  </a:lnTo>
                  <a:lnTo>
                    <a:pt x="584898" y="183807"/>
                  </a:lnTo>
                  <a:lnTo>
                    <a:pt x="579945" y="193319"/>
                  </a:lnTo>
                  <a:lnTo>
                    <a:pt x="574014" y="202171"/>
                  </a:lnTo>
                  <a:lnTo>
                    <a:pt x="535813" y="231254"/>
                  </a:lnTo>
                  <a:lnTo>
                    <a:pt x="508508" y="235737"/>
                  </a:lnTo>
                  <a:lnTo>
                    <a:pt x="492734" y="234276"/>
                  </a:lnTo>
                  <a:lnTo>
                    <a:pt x="453009" y="212458"/>
                  </a:lnTo>
                  <a:lnTo>
                    <a:pt x="431406" y="169481"/>
                  </a:lnTo>
                  <a:lnTo>
                    <a:pt x="429742" y="151587"/>
                  </a:lnTo>
                  <a:lnTo>
                    <a:pt x="622503" y="151587"/>
                  </a:lnTo>
                  <a:close/>
                </a:path>
                <a:path w="1736089" h="407035">
                  <a:moveTo>
                    <a:pt x="1120851" y="266776"/>
                  </a:moveTo>
                  <a:lnTo>
                    <a:pt x="1061161" y="0"/>
                  </a:lnTo>
                  <a:lnTo>
                    <a:pt x="960882" y="201726"/>
                  </a:lnTo>
                  <a:lnTo>
                    <a:pt x="858240" y="0"/>
                  </a:lnTo>
                  <a:lnTo>
                    <a:pt x="798550" y="266776"/>
                  </a:lnTo>
                  <a:lnTo>
                    <a:pt x="842721" y="266776"/>
                  </a:lnTo>
                  <a:lnTo>
                    <a:pt x="874356" y="113398"/>
                  </a:lnTo>
                  <a:lnTo>
                    <a:pt x="959700" y="284073"/>
                  </a:lnTo>
                  <a:lnTo>
                    <a:pt x="1043851" y="113398"/>
                  </a:lnTo>
                  <a:lnTo>
                    <a:pt x="1076667" y="266776"/>
                  </a:lnTo>
                  <a:lnTo>
                    <a:pt x="1120851" y="266776"/>
                  </a:lnTo>
                  <a:close/>
                </a:path>
                <a:path w="1736089" h="407035">
                  <a:moveTo>
                    <a:pt x="1406144" y="19088"/>
                  </a:moveTo>
                  <a:lnTo>
                    <a:pt x="1365542" y="19088"/>
                  </a:lnTo>
                  <a:lnTo>
                    <a:pt x="1365542" y="143230"/>
                  </a:lnTo>
                  <a:lnTo>
                    <a:pt x="1364145" y="161886"/>
                  </a:lnTo>
                  <a:lnTo>
                    <a:pt x="1343177" y="208889"/>
                  </a:lnTo>
                  <a:lnTo>
                    <a:pt x="1300861" y="234111"/>
                  </a:lnTo>
                  <a:lnTo>
                    <a:pt x="1300441" y="234111"/>
                  </a:lnTo>
                  <a:lnTo>
                    <a:pt x="1283195" y="235737"/>
                  </a:lnTo>
                  <a:lnTo>
                    <a:pt x="1235684" y="221145"/>
                  </a:lnTo>
                  <a:lnTo>
                    <a:pt x="1207452" y="180009"/>
                  </a:lnTo>
                  <a:lnTo>
                    <a:pt x="1202016" y="142633"/>
                  </a:lnTo>
                  <a:lnTo>
                    <a:pt x="1203490" y="122415"/>
                  </a:lnTo>
                  <a:lnTo>
                    <a:pt x="1225575" y="75488"/>
                  </a:lnTo>
                  <a:lnTo>
                    <a:pt x="1266837" y="52819"/>
                  </a:lnTo>
                  <a:lnTo>
                    <a:pt x="1283195" y="51308"/>
                  </a:lnTo>
                  <a:lnTo>
                    <a:pt x="1298905" y="52819"/>
                  </a:lnTo>
                  <a:lnTo>
                    <a:pt x="1340472" y="75196"/>
                  </a:lnTo>
                  <a:lnTo>
                    <a:pt x="1363980" y="122415"/>
                  </a:lnTo>
                  <a:lnTo>
                    <a:pt x="1365542" y="143230"/>
                  </a:lnTo>
                  <a:lnTo>
                    <a:pt x="1365542" y="19088"/>
                  </a:lnTo>
                  <a:lnTo>
                    <a:pt x="1363154" y="19088"/>
                  </a:lnTo>
                  <a:lnTo>
                    <a:pt x="1363154" y="54292"/>
                  </a:lnTo>
                  <a:lnTo>
                    <a:pt x="1360347" y="51308"/>
                  </a:lnTo>
                  <a:lnTo>
                    <a:pt x="1346212" y="36283"/>
                  </a:lnTo>
                  <a:lnTo>
                    <a:pt x="1326451" y="23418"/>
                  </a:lnTo>
                  <a:lnTo>
                    <a:pt x="1303845" y="15697"/>
                  </a:lnTo>
                  <a:lnTo>
                    <a:pt x="1278407" y="13119"/>
                  </a:lnTo>
                  <a:lnTo>
                    <a:pt x="1254023" y="15265"/>
                  </a:lnTo>
                  <a:lnTo>
                    <a:pt x="1211199" y="32423"/>
                  </a:lnTo>
                  <a:lnTo>
                    <a:pt x="1177480" y="66268"/>
                  </a:lnTo>
                  <a:lnTo>
                    <a:pt x="1160030" y="113855"/>
                  </a:lnTo>
                  <a:lnTo>
                    <a:pt x="1157846" y="142633"/>
                  </a:lnTo>
                  <a:lnTo>
                    <a:pt x="1160043" y="171958"/>
                  </a:lnTo>
                  <a:lnTo>
                    <a:pt x="1177658" y="220294"/>
                  </a:lnTo>
                  <a:lnTo>
                    <a:pt x="1211605" y="254469"/>
                  </a:lnTo>
                  <a:lnTo>
                    <a:pt x="1254277" y="271780"/>
                  </a:lnTo>
                  <a:lnTo>
                    <a:pt x="1278407" y="273939"/>
                  </a:lnTo>
                  <a:lnTo>
                    <a:pt x="1303401" y="271335"/>
                  </a:lnTo>
                  <a:lnTo>
                    <a:pt x="1325854" y="263499"/>
                  </a:lnTo>
                  <a:lnTo>
                    <a:pt x="1345780" y="250444"/>
                  </a:lnTo>
                  <a:lnTo>
                    <a:pt x="1359750" y="235737"/>
                  </a:lnTo>
                  <a:lnTo>
                    <a:pt x="1363154" y="232156"/>
                  </a:lnTo>
                  <a:lnTo>
                    <a:pt x="1363154" y="266776"/>
                  </a:lnTo>
                  <a:lnTo>
                    <a:pt x="1406144" y="266776"/>
                  </a:lnTo>
                  <a:lnTo>
                    <a:pt x="1406144" y="232156"/>
                  </a:lnTo>
                  <a:lnTo>
                    <a:pt x="1406144" y="54292"/>
                  </a:lnTo>
                  <a:lnTo>
                    <a:pt x="1406144" y="19088"/>
                  </a:lnTo>
                  <a:close/>
                </a:path>
                <a:path w="1736089" h="407035">
                  <a:moveTo>
                    <a:pt x="1735582" y="144424"/>
                  </a:moveTo>
                  <a:lnTo>
                    <a:pt x="1727441" y="94805"/>
                  </a:lnTo>
                  <a:lnTo>
                    <a:pt x="1703057" y="52209"/>
                  </a:lnTo>
                  <a:lnTo>
                    <a:pt x="1702117" y="51308"/>
                  </a:lnTo>
                  <a:lnTo>
                    <a:pt x="1691411" y="40970"/>
                  </a:lnTo>
                  <a:lnTo>
                    <a:pt x="1691411" y="144424"/>
                  </a:lnTo>
                  <a:lnTo>
                    <a:pt x="1690052" y="162458"/>
                  </a:lnTo>
                  <a:lnTo>
                    <a:pt x="1669326" y="209181"/>
                  </a:lnTo>
                  <a:lnTo>
                    <a:pt x="1628140" y="234073"/>
                  </a:lnTo>
                  <a:lnTo>
                    <a:pt x="1610829" y="235737"/>
                  </a:lnTo>
                  <a:lnTo>
                    <a:pt x="1593215" y="234073"/>
                  </a:lnTo>
                  <a:lnTo>
                    <a:pt x="1550847" y="209181"/>
                  </a:lnTo>
                  <a:lnTo>
                    <a:pt x="1529397" y="162788"/>
                  </a:lnTo>
                  <a:lnTo>
                    <a:pt x="1527886" y="143827"/>
                  </a:lnTo>
                  <a:lnTo>
                    <a:pt x="1529422" y="124053"/>
                  </a:lnTo>
                  <a:lnTo>
                    <a:pt x="1529448" y="123723"/>
                  </a:lnTo>
                  <a:lnTo>
                    <a:pt x="1552956" y="76377"/>
                  </a:lnTo>
                  <a:lnTo>
                    <a:pt x="1592008" y="53695"/>
                  </a:lnTo>
                  <a:lnTo>
                    <a:pt x="1610233" y="51308"/>
                  </a:lnTo>
                  <a:lnTo>
                    <a:pt x="1625879" y="52882"/>
                  </a:lnTo>
                  <a:lnTo>
                    <a:pt x="1666951" y="76377"/>
                  </a:lnTo>
                  <a:lnTo>
                    <a:pt x="1689798" y="123723"/>
                  </a:lnTo>
                  <a:lnTo>
                    <a:pt x="1691360" y="143827"/>
                  </a:lnTo>
                  <a:lnTo>
                    <a:pt x="1691411" y="144424"/>
                  </a:lnTo>
                  <a:lnTo>
                    <a:pt x="1691411" y="40970"/>
                  </a:lnTo>
                  <a:lnTo>
                    <a:pt x="1685353" y="35102"/>
                  </a:lnTo>
                  <a:lnTo>
                    <a:pt x="1664779" y="22885"/>
                  </a:lnTo>
                  <a:lnTo>
                    <a:pt x="1641640" y="15646"/>
                  </a:lnTo>
                  <a:lnTo>
                    <a:pt x="1642338" y="15646"/>
                  </a:lnTo>
                  <a:lnTo>
                    <a:pt x="1615020" y="13119"/>
                  </a:lnTo>
                  <a:lnTo>
                    <a:pt x="1590255" y="15646"/>
                  </a:lnTo>
                  <a:lnTo>
                    <a:pt x="1567865" y="23266"/>
                  </a:lnTo>
                  <a:lnTo>
                    <a:pt x="1547876" y="35941"/>
                  </a:lnTo>
                  <a:lnTo>
                    <a:pt x="1530286" y="53695"/>
                  </a:lnTo>
                  <a:lnTo>
                    <a:pt x="1530286" y="19088"/>
                  </a:lnTo>
                  <a:lnTo>
                    <a:pt x="1487284" y="19088"/>
                  </a:lnTo>
                  <a:lnTo>
                    <a:pt x="1487284" y="406438"/>
                  </a:lnTo>
                  <a:lnTo>
                    <a:pt x="1530286" y="406438"/>
                  </a:lnTo>
                  <a:lnTo>
                    <a:pt x="1530286" y="232156"/>
                  </a:lnTo>
                  <a:lnTo>
                    <a:pt x="1547761" y="250431"/>
                  </a:lnTo>
                  <a:lnTo>
                    <a:pt x="1568018" y="263486"/>
                  </a:lnTo>
                  <a:lnTo>
                    <a:pt x="1591030" y="271322"/>
                  </a:lnTo>
                  <a:lnTo>
                    <a:pt x="1616798" y="273939"/>
                  </a:lnTo>
                  <a:lnTo>
                    <a:pt x="1642579" y="271564"/>
                  </a:lnTo>
                  <a:lnTo>
                    <a:pt x="1685848" y="252615"/>
                  </a:lnTo>
                  <a:lnTo>
                    <a:pt x="1717446" y="216103"/>
                  </a:lnTo>
                  <a:lnTo>
                    <a:pt x="1733575" y="170294"/>
                  </a:lnTo>
                  <a:lnTo>
                    <a:pt x="1735582" y="144424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875977" y="3844752"/>
              <a:ext cx="208883" cy="24768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5112296" y="3674662"/>
              <a:ext cx="3110865" cy="557530"/>
            </a:xfrm>
            <a:custGeom>
              <a:avLst/>
              <a:gdLst/>
              <a:ahLst/>
              <a:cxnLst/>
              <a:rect l="l" t="t" r="r" b="b"/>
              <a:pathLst>
                <a:path w="3110865" h="557529">
                  <a:moveTo>
                    <a:pt x="236969" y="302590"/>
                  </a:moveTo>
                  <a:lnTo>
                    <a:pt x="236181" y="275285"/>
                  </a:lnTo>
                  <a:lnTo>
                    <a:pt x="234746" y="266776"/>
                  </a:lnTo>
                  <a:lnTo>
                    <a:pt x="232041" y="250659"/>
                  </a:lnTo>
                  <a:lnTo>
                    <a:pt x="224536" y="228727"/>
                  </a:lnTo>
                  <a:lnTo>
                    <a:pt x="213677" y="209473"/>
                  </a:lnTo>
                  <a:lnTo>
                    <a:pt x="207276" y="202311"/>
                  </a:lnTo>
                  <a:lnTo>
                    <a:pt x="195961" y="189636"/>
                  </a:lnTo>
                  <a:lnTo>
                    <a:pt x="192798" y="187566"/>
                  </a:lnTo>
                  <a:lnTo>
                    <a:pt x="192798" y="266776"/>
                  </a:lnTo>
                  <a:lnTo>
                    <a:pt x="47167" y="266776"/>
                  </a:lnTo>
                  <a:lnTo>
                    <a:pt x="63220" y="230238"/>
                  </a:lnTo>
                  <a:lnTo>
                    <a:pt x="94691" y="206870"/>
                  </a:lnTo>
                  <a:lnTo>
                    <a:pt x="119964" y="202311"/>
                  </a:lnTo>
                  <a:lnTo>
                    <a:pt x="133680" y="203454"/>
                  </a:lnTo>
                  <a:lnTo>
                    <a:pt x="133375" y="203454"/>
                  </a:lnTo>
                  <a:lnTo>
                    <a:pt x="145567" y="206717"/>
                  </a:lnTo>
                  <a:lnTo>
                    <a:pt x="176504" y="229450"/>
                  </a:lnTo>
                  <a:lnTo>
                    <a:pt x="192798" y="266776"/>
                  </a:lnTo>
                  <a:lnTo>
                    <a:pt x="192798" y="187566"/>
                  </a:lnTo>
                  <a:lnTo>
                    <a:pt x="174434" y="175463"/>
                  </a:lnTo>
                  <a:lnTo>
                    <a:pt x="149110" y="166954"/>
                  </a:lnTo>
                  <a:lnTo>
                    <a:pt x="119964" y="164122"/>
                  </a:lnTo>
                  <a:lnTo>
                    <a:pt x="93916" y="166446"/>
                  </a:lnTo>
                  <a:lnTo>
                    <a:pt x="50203" y="185102"/>
                  </a:lnTo>
                  <a:lnTo>
                    <a:pt x="18300" y="221297"/>
                  </a:lnTo>
                  <a:lnTo>
                    <a:pt x="2032" y="268287"/>
                  </a:lnTo>
                  <a:lnTo>
                    <a:pt x="0" y="295427"/>
                  </a:lnTo>
                  <a:lnTo>
                    <a:pt x="2260" y="325653"/>
                  </a:lnTo>
                  <a:lnTo>
                    <a:pt x="20320" y="374154"/>
                  </a:lnTo>
                  <a:lnTo>
                    <a:pt x="55054" y="406641"/>
                  </a:lnTo>
                  <a:lnTo>
                    <a:pt x="98171" y="422910"/>
                  </a:lnTo>
                  <a:lnTo>
                    <a:pt x="122364" y="424942"/>
                  </a:lnTo>
                  <a:lnTo>
                    <a:pt x="145643" y="423037"/>
                  </a:lnTo>
                  <a:lnTo>
                    <a:pt x="186829" y="407822"/>
                  </a:lnTo>
                  <a:lnTo>
                    <a:pt x="221284" y="376440"/>
                  </a:lnTo>
                  <a:lnTo>
                    <a:pt x="235165" y="354507"/>
                  </a:lnTo>
                  <a:lnTo>
                    <a:pt x="199351" y="334810"/>
                  </a:lnTo>
                  <a:lnTo>
                    <a:pt x="194398" y="344322"/>
                  </a:lnTo>
                  <a:lnTo>
                    <a:pt x="188455" y="353174"/>
                  </a:lnTo>
                  <a:lnTo>
                    <a:pt x="150266" y="382257"/>
                  </a:lnTo>
                  <a:lnTo>
                    <a:pt x="122948" y="386740"/>
                  </a:lnTo>
                  <a:lnTo>
                    <a:pt x="107175" y="385279"/>
                  </a:lnTo>
                  <a:lnTo>
                    <a:pt x="67449" y="363461"/>
                  </a:lnTo>
                  <a:lnTo>
                    <a:pt x="45847" y="320484"/>
                  </a:lnTo>
                  <a:lnTo>
                    <a:pt x="44183" y="302590"/>
                  </a:lnTo>
                  <a:lnTo>
                    <a:pt x="236969" y="302590"/>
                  </a:lnTo>
                  <a:close/>
                </a:path>
                <a:path w="3110865" h="557529">
                  <a:moveTo>
                    <a:pt x="464947" y="170103"/>
                  </a:moveTo>
                  <a:lnTo>
                    <a:pt x="266788" y="170103"/>
                  </a:lnTo>
                  <a:lnTo>
                    <a:pt x="266788" y="209473"/>
                  </a:lnTo>
                  <a:lnTo>
                    <a:pt x="344385" y="209473"/>
                  </a:lnTo>
                  <a:lnTo>
                    <a:pt x="344385" y="417753"/>
                  </a:lnTo>
                  <a:lnTo>
                    <a:pt x="387350" y="417753"/>
                  </a:lnTo>
                  <a:lnTo>
                    <a:pt x="387350" y="209473"/>
                  </a:lnTo>
                  <a:lnTo>
                    <a:pt x="464947" y="209473"/>
                  </a:lnTo>
                  <a:lnTo>
                    <a:pt x="464947" y="170103"/>
                  </a:lnTo>
                  <a:close/>
                </a:path>
                <a:path w="3110865" h="557529">
                  <a:moveTo>
                    <a:pt x="722782" y="151003"/>
                  </a:moveTo>
                  <a:lnTo>
                    <a:pt x="553288" y="333629"/>
                  </a:lnTo>
                  <a:lnTo>
                    <a:pt x="553288" y="170091"/>
                  </a:lnTo>
                  <a:lnTo>
                    <a:pt x="510298" y="170091"/>
                  </a:lnTo>
                  <a:lnTo>
                    <a:pt x="510298" y="435089"/>
                  </a:lnTo>
                  <a:lnTo>
                    <a:pt x="679818" y="252463"/>
                  </a:lnTo>
                  <a:lnTo>
                    <a:pt x="679818" y="417779"/>
                  </a:lnTo>
                  <a:lnTo>
                    <a:pt x="722782" y="417779"/>
                  </a:lnTo>
                  <a:lnTo>
                    <a:pt x="722782" y="151003"/>
                  </a:lnTo>
                  <a:close/>
                </a:path>
                <a:path w="3110865" h="557529">
                  <a:moveTo>
                    <a:pt x="1006868" y="170129"/>
                  </a:moveTo>
                  <a:lnTo>
                    <a:pt x="963904" y="170129"/>
                  </a:lnTo>
                  <a:lnTo>
                    <a:pt x="963904" y="271729"/>
                  </a:lnTo>
                  <a:lnTo>
                    <a:pt x="846924" y="271729"/>
                  </a:lnTo>
                  <a:lnTo>
                    <a:pt x="846924" y="170129"/>
                  </a:lnTo>
                  <a:lnTo>
                    <a:pt x="803935" y="170129"/>
                  </a:lnTo>
                  <a:lnTo>
                    <a:pt x="803935" y="271729"/>
                  </a:lnTo>
                  <a:lnTo>
                    <a:pt x="803935" y="311099"/>
                  </a:lnTo>
                  <a:lnTo>
                    <a:pt x="803935" y="417779"/>
                  </a:lnTo>
                  <a:lnTo>
                    <a:pt x="846924" y="417779"/>
                  </a:lnTo>
                  <a:lnTo>
                    <a:pt x="846924" y="311099"/>
                  </a:lnTo>
                  <a:lnTo>
                    <a:pt x="963904" y="311099"/>
                  </a:lnTo>
                  <a:lnTo>
                    <a:pt x="963904" y="417779"/>
                  </a:lnTo>
                  <a:lnTo>
                    <a:pt x="1006868" y="417779"/>
                  </a:lnTo>
                  <a:lnTo>
                    <a:pt x="1006868" y="311099"/>
                  </a:lnTo>
                  <a:lnTo>
                    <a:pt x="1006868" y="271729"/>
                  </a:lnTo>
                  <a:lnTo>
                    <a:pt x="1006868" y="170129"/>
                  </a:lnTo>
                  <a:close/>
                </a:path>
                <a:path w="3110865" h="557529">
                  <a:moveTo>
                    <a:pt x="1234846" y="170129"/>
                  </a:moveTo>
                  <a:lnTo>
                    <a:pt x="1088034" y="170129"/>
                  </a:lnTo>
                  <a:lnTo>
                    <a:pt x="1088034" y="209499"/>
                  </a:lnTo>
                  <a:lnTo>
                    <a:pt x="1088034" y="417779"/>
                  </a:lnTo>
                  <a:lnTo>
                    <a:pt x="1131011" y="417779"/>
                  </a:lnTo>
                  <a:lnTo>
                    <a:pt x="1131011" y="209499"/>
                  </a:lnTo>
                  <a:lnTo>
                    <a:pt x="1234846" y="209499"/>
                  </a:lnTo>
                  <a:lnTo>
                    <a:pt x="1234846" y="170129"/>
                  </a:lnTo>
                  <a:close/>
                </a:path>
                <a:path w="3110865" h="557529">
                  <a:moveTo>
                    <a:pt x="1665160" y="295427"/>
                  </a:moveTo>
                  <a:lnTo>
                    <a:pt x="1657032" y="245808"/>
                  </a:lnTo>
                  <a:lnTo>
                    <a:pt x="1632648" y="203212"/>
                  </a:lnTo>
                  <a:lnTo>
                    <a:pt x="1631708" y="202311"/>
                  </a:lnTo>
                  <a:lnTo>
                    <a:pt x="1621002" y="191973"/>
                  </a:lnTo>
                  <a:lnTo>
                    <a:pt x="1621002" y="295427"/>
                  </a:lnTo>
                  <a:lnTo>
                    <a:pt x="1619643" y="313461"/>
                  </a:lnTo>
                  <a:lnTo>
                    <a:pt x="1619618" y="313791"/>
                  </a:lnTo>
                  <a:lnTo>
                    <a:pt x="1615503" y="330568"/>
                  </a:lnTo>
                  <a:lnTo>
                    <a:pt x="1615478" y="330708"/>
                  </a:lnTo>
                  <a:lnTo>
                    <a:pt x="1586979" y="371805"/>
                  </a:lnTo>
                  <a:lnTo>
                    <a:pt x="1540421" y="386740"/>
                  </a:lnTo>
                  <a:lnTo>
                    <a:pt x="1522793" y="385076"/>
                  </a:lnTo>
                  <a:lnTo>
                    <a:pt x="1480439" y="360184"/>
                  </a:lnTo>
                  <a:lnTo>
                    <a:pt x="1458976" y="313791"/>
                  </a:lnTo>
                  <a:lnTo>
                    <a:pt x="1457502" y="295427"/>
                  </a:lnTo>
                  <a:lnTo>
                    <a:pt x="1457452" y="294830"/>
                  </a:lnTo>
                  <a:lnTo>
                    <a:pt x="1459001" y="275056"/>
                  </a:lnTo>
                  <a:lnTo>
                    <a:pt x="1459026" y="274726"/>
                  </a:lnTo>
                  <a:lnTo>
                    <a:pt x="1463687" y="256921"/>
                  </a:lnTo>
                  <a:lnTo>
                    <a:pt x="1495513" y="216420"/>
                  </a:lnTo>
                  <a:lnTo>
                    <a:pt x="1539824" y="202311"/>
                  </a:lnTo>
                  <a:lnTo>
                    <a:pt x="1555457" y="203885"/>
                  </a:lnTo>
                  <a:lnTo>
                    <a:pt x="1596517" y="227380"/>
                  </a:lnTo>
                  <a:lnTo>
                    <a:pt x="1614805" y="256781"/>
                  </a:lnTo>
                  <a:lnTo>
                    <a:pt x="1614881" y="256921"/>
                  </a:lnTo>
                  <a:lnTo>
                    <a:pt x="1619389" y="274726"/>
                  </a:lnTo>
                  <a:lnTo>
                    <a:pt x="1619465" y="275056"/>
                  </a:lnTo>
                  <a:lnTo>
                    <a:pt x="1620951" y="294830"/>
                  </a:lnTo>
                  <a:lnTo>
                    <a:pt x="1621002" y="295427"/>
                  </a:lnTo>
                  <a:lnTo>
                    <a:pt x="1621002" y="191973"/>
                  </a:lnTo>
                  <a:lnTo>
                    <a:pt x="1614932" y="186105"/>
                  </a:lnTo>
                  <a:lnTo>
                    <a:pt x="1594358" y="173888"/>
                  </a:lnTo>
                  <a:lnTo>
                    <a:pt x="1571218" y="166649"/>
                  </a:lnTo>
                  <a:lnTo>
                    <a:pt x="1571917" y="166649"/>
                  </a:lnTo>
                  <a:lnTo>
                    <a:pt x="1544599" y="164122"/>
                  </a:lnTo>
                  <a:lnTo>
                    <a:pt x="1519821" y="166649"/>
                  </a:lnTo>
                  <a:lnTo>
                    <a:pt x="1497444" y="174269"/>
                  </a:lnTo>
                  <a:lnTo>
                    <a:pt x="1477454" y="186944"/>
                  </a:lnTo>
                  <a:lnTo>
                    <a:pt x="1459852" y="204698"/>
                  </a:lnTo>
                  <a:lnTo>
                    <a:pt x="1459852" y="170091"/>
                  </a:lnTo>
                  <a:lnTo>
                    <a:pt x="1416875" y="170091"/>
                  </a:lnTo>
                  <a:lnTo>
                    <a:pt x="1416875" y="557441"/>
                  </a:lnTo>
                  <a:lnTo>
                    <a:pt x="1459852" y="557441"/>
                  </a:lnTo>
                  <a:lnTo>
                    <a:pt x="1459852" y="383159"/>
                  </a:lnTo>
                  <a:lnTo>
                    <a:pt x="1477352" y="401434"/>
                  </a:lnTo>
                  <a:lnTo>
                    <a:pt x="1497596" y="414489"/>
                  </a:lnTo>
                  <a:lnTo>
                    <a:pt x="1520609" y="422325"/>
                  </a:lnTo>
                  <a:lnTo>
                    <a:pt x="1546390" y="424942"/>
                  </a:lnTo>
                  <a:lnTo>
                    <a:pt x="1572171" y="422567"/>
                  </a:lnTo>
                  <a:lnTo>
                    <a:pt x="1615440" y="403618"/>
                  </a:lnTo>
                  <a:lnTo>
                    <a:pt x="1647037" y="367106"/>
                  </a:lnTo>
                  <a:lnTo>
                    <a:pt x="1663141" y="321297"/>
                  </a:lnTo>
                  <a:lnTo>
                    <a:pt x="1665160" y="295427"/>
                  </a:lnTo>
                  <a:close/>
                </a:path>
                <a:path w="3110865" h="557529">
                  <a:moveTo>
                    <a:pt x="1963572" y="170091"/>
                  </a:moveTo>
                  <a:lnTo>
                    <a:pt x="1922995" y="170091"/>
                  </a:lnTo>
                  <a:lnTo>
                    <a:pt x="1922995" y="294233"/>
                  </a:lnTo>
                  <a:lnTo>
                    <a:pt x="1921598" y="312889"/>
                  </a:lnTo>
                  <a:lnTo>
                    <a:pt x="1900618" y="359892"/>
                  </a:lnTo>
                  <a:lnTo>
                    <a:pt x="1858302" y="385114"/>
                  </a:lnTo>
                  <a:lnTo>
                    <a:pt x="1857895" y="385114"/>
                  </a:lnTo>
                  <a:lnTo>
                    <a:pt x="1840623" y="386740"/>
                  </a:lnTo>
                  <a:lnTo>
                    <a:pt x="1793113" y="372148"/>
                  </a:lnTo>
                  <a:lnTo>
                    <a:pt x="1764906" y="331012"/>
                  </a:lnTo>
                  <a:lnTo>
                    <a:pt x="1759458" y="293636"/>
                  </a:lnTo>
                  <a:lnTo>
                    <a:pt x="1760918" y="273418"/>
                  </a:lnTo>
                  <a:lnTo>
                    <a:pt x="1783041" y="226491"/>
                  </a:lnTo>
                  <a:lnTo>
                    <a:pt x="1824266" y="203822"/>
                  </a:lnTo>
                  <a:lnTo>
                    <a:pt x="1840623" y="202311"/>
                  </a:lnTo>
                  <a:lnTo>
                    <a:pt x="1856359" y="203822"/>
                  </a:lnTo>
                  <a:lnTo>
                    <a:pt x="1897938" y="226199"/>
                  </a:lnTo>
                  <a:lnTo>
                    <a:pt x="1921433" y="273418"/>
                  </a:lnTo>
                  <a:lnTo>
                    <a:pt x="1922995" y="294233"/>
                  </a:lnTo>
                  <a:lnTo>
                    <a:pt x="1922995" y="170091"/>
                  </a:lnTo>
                  <a:lnTo>
                    <a:pt x="1920608" y="170091"/>
                  </a:lnTo>
                  <a:lnTo>
                    <a:pt x="1920608" y="205295"/>
                  </a:lnTo>
                  <a:lnTo>
                    <a:pt x="1917801" y="202311"/>
                  </a:lnTo>
                  <a:lnTo>
                    <a:pt x="1903679" y="187286"/>
                  </a:lnTo>
                  <a:lnTo>
                    <a:pt x="1883905" y="174421"/>
                  </a:lnTo>
                  <a:lnTo>
                    <a:pt x="1861299" y="166700"/>
                  </a:lnTo>
                  <a:lnTo>
                    <a:pt x="1835861" y="164122"/>
                  </a:lnTo>
                  <a:lnTo>
                    <a:pt x="1811477" y="166268"/>
                  </a:lnTo>
                  <a:lnTo>
                    <a:pt x="1768652" y="183426"/>
                  </a:lnTo>
                  <a:lnTo>
                    <a:pt x="1734934" y="217271"/>
                  </a:lnTo>
                  <a:lnTo>
                    <a:pt x="1717471" y="264858"/>
                  </a:lnTo>
                  <a:lnTo>
                    <a:pt x="1715274" y="293636"/>
                  </a:lnTo>
                  <a:lnTo>
                    <a:pt x="1717484" y="322961"/>
                  </a:lnTo>
                  <a:lnTo>
                    <a:pt x="1735086" y="371297"/>
                  </a:lnTo>
                  <a:lnTo>
                    <a:pt x="1769046" y="405472"/>
                  </a:lnTo>
                  <a:lnTo>
                    <a:pt x="1811718" y="422783"/>
                  </a:lnTo>
                  <a:lnTo>
                    <a:pt x="1835861" y="424942"/>
                  </a:lnTo>
                  <a:lnTo>
                    <a:pt x="1860842" y="422338"/>
                  </a:lnTo>
                  <a:lnTo>
                    <a:pt x="1883295" y="414502"/>
                  </a:lnTo>
                  <a:lnTo>
                    <a:pt x="1903222" y="401447"/>
                  </a:lnTo>
                  <a:lnTo>
                    <a:pt x="1917204" y="386740"/>
                  </a:lnTo>
                  <a:lnTo>
                    <a:pt x="1920608" y="383159"/>
                  </a:lnTo>
                  <a:lnTo>
                    <a:pt x="1920608" y="417779"/>
                  </a:lnTo>
                  <a:lnTo>
                    <a:pt x="1963572" y="417779"/>
                  </a:lnTo>
                  <a:lnTo>
                    <a:pt x="1963572" y="383159"/>
                  </a:lnTo>
                  <a:lnTo>
                    <a:pt x="1963572" y="205295"/>
                  </a:lnTo>
                  <a:lnTo>
                    <a:pt x="1963572" y="170091"/>
                  </a:lnTo>
                  <a:close/>
                </a:path>
                <a:path w="3110865" h="557529">
                  <a:moveTo>
                    <a:pt x="2291854" y="294830"/>
                  </a:moveTo>
                  <a:lnTo>
                    <a:pt x="2282672" y="243801"/>
                  </a:lnTo>
                  <a:lnTo>
                    <a:pt x="2255621" y="202311"/>
                  </a:lnTo>
                  <a:lnTo>
                    <a:pt x="2247671" y="195427"/>
                  </a:lnTo>
                  <a:lnTo>
                    <a:pt x="2247671" y="294830"/>
                  </a:lnTo>
                  <a:lnTo>
                    <a:pt x="2246071" y="315163"/>
                  </a:lnTo>
                  <a:lnTo>
                    <a:pt x="2222004" y="362280"/>
                  </a:lnTo>
                  <a:lnTo>
                    <a:pt x="2177808" y="385216"/>
                  </a:lnTo>
                  <a:lnTo>
                    <a:pt x="2160536" y="386740"/>
                  </a:lnTo>
                  <a:lnTo>
                    <a:pt x="2143264" y="385216"/>
                  </a:lnTo>
                  <a:lnTo>
                    <a:pt x="2099068" y="362280"/>
                  </a:lnTo>
                  <a:lnTo>
                    <a:pt x="2075014" y="315163"/>
                  </a:lnTo>
                  <a:lnTo>
                    <a:pt x="2073402" y="294830"/>
                  </a:lnTo>
                  <a:lnTo>
                    <a:pt x="2074989" y="274485"/>
                  </a:lnTo>
                  <a:lnTo>
                    <a:pt x="2098763" y="227088"/>
                  </a:lnTo>
                  <a:lnTo>
                    <a:pt x="2125027" y="209486"/>
                  </a:lnTo>
                  <a:lnTo>
                    <a:pt x="2126881" y="208508"/>
                  </a:lnTo>
                  <a:lnTo>
                    <a:pt x="2143010" y="203860"/>
                  </a:lnTo>
                  <a:lnTo>
                    <a:pt x="2160536" y="202311"/>
                  </a:lnTo>
                  <a:lnTo>
                    <a:pt x="2178113" y="203860"/>
                  </a:lnTo>
                  <a:lnTo>
                    <a:pt x="2222309" y="226796"/>
                  </a:lnTo>
                  <a:lnTo>
                    <a:pt x="2246084" y="274256"/>
                  </a:lnTo>
                  <a:lnTo>
                    <a:pt x="2247671" y="294830"/>
                  </a:lnTo>
                  <a:lnTo>
                    <a:pt x="2247671" y="195427"/>
                  </a:lnTo>
                  <a:lnTo>
                    <a:pt x="2235619" y="185267"/>
                  </a:lnTo>
                  <a:lnTo>
                    <a:pt x="2213737" y="173532"/>
                  </a:lnTo>
                  <a:lnTo>
                    <a:pt x="2189505" y="166471"/>
                  </a:lnTo>
                  <a:lnTo>
                    <a:pt x="2162924" y="164122"/>
                  </a:lnTo>
                  <a:lnTo>
                    <a:pt x="2133574" y="166966"/>
                  </a:lnTo>
                  <a:lnTo>
                    <a:pt x="2108771" y="175463"/>
                  </a:lnTo>
                  <a:lnTo>
                    <a:pt x="2088502" y="189636"/>
                  </a:lnTo>
                  <a:lnTo>
                    <a:pt x="2072792" y="209486"/>
                  </a:lnTo>
                  <a:lnTo>
                    <a:pt x="2071598" y="209486"/>
                  </a:lnTo>
                  <a:lnTo>
                    <a:pt x="2080615" y="159740"/>
                  </a:lnTo>
                  <a:lnTo>
                    <a:pt x="2103005" y="116751"/>
                  </a:lnTo>
                  <a:lnTo>
                    <a:pt x="2132673" y="89916"/>
                  </a:lnTo>
                  <a:lnTo>
                    <a:pt x="2174659" y="74002"/>
                  </a:lnTo>
                  <a:lnTo>
                    <a:pt x="2202307" y="67437"/>
                  </a:lnTo>
                  <a:lnTo>
                    <a:pt x="2210689" y="65278"/>
                  </a:lnTo>
                  <a:lnTo>
                    <a:pt x="2246033" y="50050"/>
                  </a:lnTo>
                  <a:lnTo>
                    <a:pt x="2274608" y="20370"/>
                  </a:lnTo>
                  <a:lnTo>
                    <a:pt x="2283485" y="0"/>
                  </a:lnTo>
                  <a:lnTo>
                    <a:pt x="2235746" y="0"/>
                  </a:lnTo>
                  <a:lnTo>
                    <a:pt x="2232952" y="7569"/>
                  </a:lnTo>
                  <a:lnTo>
                    <a:pt x="2227973" y="13817"/>
                  </a:lnTo>
                  <a:lnTo>
                    <a:pt x="2186203" y="31623"/>
                  </a:lnTo>
                  <a:lnTo>
                    <a:pt x="2167407" y="35712"/>
                  </a:lnTo>
                  <a:lnTo>
                    <a:pt x="2163026" y="36703"/>
                  </a:lnTo>
                  <a:lnTo>
                    <a:pt x="2158644" y="37896"/>
                  </a:lnTo>
                  <a:lnTo>
                    <a:pt x="2154656" y="38900"/>
                  </a:lnTo>
                  <a:lnTo>
                    <a:pt x="2143125" y="41668"/>
                  </a:lnTo>
                  <a:lnTo>
                    <a:pt x="2138654" y="43065"/>
                  </a:lnTo>
                  <a:lnTo>
                    <a:pt x="2132279" y="45859"/>
                  </a:lnTo>
                  <a:lnTo>
                    <a:pt x="2128393" y="47434"/>
                  </a:lnTo>
                  <a:lnTo>
                    <a:pt x="2119261" y="51015"/>
                  </a:lnTo>
                  <a:lnTo>
                    <a:pt x="2114969" y="53022"/>
                  </a:lnTo>
                  <a:lnTo>
                    <a:pt x="2074316" y="85699"/>
                  </a:lnTo>
                  <a:lnTo>
                    <a:pt x="2040509" y="158750"/>
                  </a:lnTo>
                  <a:lnTo>
                    <a:pt x="2032050" y="208178"/>
                  </a:lnTo>
                  <a:lnTo>
                    <a:pt x="2029244" y="266192"/>
                  </a:lnTo>
                  <a:lnTo>
                    <a:pt x="2031847" y="307746"/>
                  </a:lnTo>
                  <a:lnTo>
                    <a:pt x="2052739" y="371602"/>
                  </a:lnTo>
                  <a:lnTo>
                    <a:pt x="2088883" y="407492"/>
                  </a:lnTo>
                  <a:lnTo>
                    <a:pt x="2131555" y="423011"/>
                  </a:lnTo>
                  <a:lnTo>
                    <a:pt x="2156358" y="424942"/>
                  </a:lnTo>
                  <a:lnTo>
                    <a:pt x="2185085" y="422630"/>
                  </a:lnTo>
                  <a:lnTo>
                    <a:pt x="2210968" y="415696"/>
                  </a:lnTo>
                  <a:lnTo>
                    <a:pt x="2234019" y="404126"/>
                  </a:lnTo>
                  <a:lnTo>
                    <a:pt x="2254237" y="387946"/>
                  </a:lnTo>
                  <a:lnTo>
                    <a:pt x="2255240" y="386740"/>
                  </a:lnTo>
                  <a:lnTo>
                    <a:pt x="2270683" y="368249"/>
                  </a:lnTo>
                  <a:lnTo>
                    <a:pt x="2282444" y="346163"/>
                  </a:lnTo>
                  <a:lnTo>
                    <a:pt x="2289492" y="321691"/>
                  </a:lnTo>
                  <a:lnTo>
                    <a:pt x="2291854" y="294830"/>
                  </a:lnTo>
                  <a:close/>
                </a:path>
                <a:path w="3110865" h="557529">
                  <a:moveTo>
                    <a:pt x="2604579" y="294830"/>
                  </a:moveTo>
                  <a:lnTo>
                    <a:pt x="2595257" y="243065"/>
                  </a:lnTo>
                  <a:lnTo>
                    <a:pt x="2568257" y="202311"/>
                  </a:lnTo>
                  <a:lnTo>
                    <a:pt x="2560409" y="195529"/>
                  </a:lnTo>
                  <a:lnTo>
                    <a:pt x="2560409" y="294830"/>
                  </a:lnTo>
                  <a:lnTo>
                    <a:pt x="2558808" y="315163"/>
                  </a:lnTo>
                  <a:lnTo>
                    <a:pt x="2534742" y="362280"/>
                  </a:lnTo>
                  <a:lnTo>
                    <a:pt x="2490546" y="385216"/>
                  </a:lnTo>
                  <a:lnTo>
                    <a:pt x="2473261" y="386740"/>
                  </a:lnTo>
                  <a:lnTo>
                    <a:pt x="2456002" y="385216"/>
                  </a:lnTo>
                  <a:lnTo>
                    <a:pt x="2411806" y="362280"/>
                  </a:lnTo>
                  <a:lnTo>
                    <a:pt x="2387739" y="315163"/>
                  </a:lnTo>
                  <a:lnTo>
                    <a:pt x="2386139" y="294830"/>
                  </a:lnTo>
                  <a:lnTo>
                    <a:pt x="2387727" y="274485"/>
                  </a:lnTo>
                  <a:lnTo>
                    <a:pt x="2411501" y="227088"/>
                  </a:lnTo>
                  <a:lnTo>
                    <a:pt x="2455748" y="203860"/>
                  </a:lnTo>
                  <a:lnTo>
                    <a:pt x="2473261" y="202311"/>
                  </a:lnTo>
                  <a:lnTo>
                    <a:pt x="2490851" y="203860"/>
                  </a:lnTo>
                  <a:lnTo>
                    <a:pt x="2535047" y="226796"/>
                  </a:lnTo>
                  <a:lnTo>
                    <a:pt x="2558821" y="274256"/>
                  </a:lnTo>
                  <a:lnTo>
                    <a:pt x="2560409" y="294830"/>
                  </a:lnTo>
                  <a:lnTo>
                    <a:pt x="2560409" y="195529"/>
                  </a:lnTo>
                  <a:lnTo>
                    <a:pt x="2547416" y="184937"/>
                  </a:lnTo>
                  <a:lnTo>
                    <a:pt x="2525128" y="173380"/>
                  </a:lnTo>
                  <a:lnTo>
                    <a:pt x="2500414" y="166446"/>
                  </a:lnTo>
                  <a:lnTo>
                    <a:pt x="2473261" y="164122"/>
                  </a:lnTo>
                  <a:lnTo>
                    <a:pt x="2446134" y="166446"/>
                  </a:lnTo>
                  <a:lnTo>
                    <a:pt x="2399131" y="184937"/>
                  </a:lnTo>
                  <a:lnTo>
                    <a:pt x="2362949" y="220865"/>
                  </a:lnTo>
                  <a:lnTo>
                    <a:pt x="2344305" y="267716"/>
                  </a:lnTo>
                  <a:lnTo>
                    <a:pt x="2341969" y="294830"/>
                  </a:lnTo>
                  <a:lnTo>
                    <a:pt x="2344305" y="321691"/>
                  </a:lnTo>
                  <a:lnTo>
                    <a:pt x="2362949" y="368249"/>
                  </a:lnTo>
                  <a:lnTo>
                    <a:pt x="2399131" y="404126"/>
                  </a:lnTo>
                  <a:lnTo>
                    <a:pt x="2446134" y="422630"/>
                  </a:lnTo>
                  <a:lnTo>
                    <a:pt x="2473261" y="424942"/>
                  </a:lnTo>
                  <a:lnTo>
                    <a:pt x="2500414" y="422630"/>
                  </a:lnTo>
                  <a:lnTo>
                    <a:pt x="2525128" y="415696"/>
                  </a:lnTo>
                  <a:lnTo>
                    <a:pt x="2547416" y="404126"/>
                  </a:lnTo>
                  <a:lnTo>
                    <a:pt x="2567279" y="387946"/>
                  </a:lnTo>
                  <a:lnTo>
                    <a:pt x="2568270" y="386740"/>
                  </a:lnTo>
                  <a:lnTo>
                    <a:pt x="2583599" y="368249"/>
                  </a:lnTo>
                  <a:lnTo>
                    <a:pt x="2595257" y="346163"/>
                  </a:lnTo>
                  <a:lnTo>
                    <a:pt x="2602255" y="321691"/>
                  </a:lnTo>
                  <a:lnTo>
                    <a:pt x="2604579" y="294830"/>
                  </a:lnTo>
                  <a:close/>
                </a:path>
                <a:path w="3110865" h="557529">
                  <a:moveTo>
                    <a:pt x="2832570" y="170103"/>
                  </a:moveTo>
                  <a:lnTo>
                    <a:pt x="2634411" y="170103"/>
                  </a:lnTo>
                  <a:lnTo>
                    <a:pt x="2634411" y="209473"/>
                  </a:lnTo>
                  <a:lnTo>
                    <a:pt x="2712008" y="209473"/>
                  </a:lnTo>
                  <a:lnTo>
                    <a:pt x="2712008" y="417753"/>
                  </a:lnTo>
                  <a:lnTo>
                    <a:pt x="2754973" y="417753"/>
                  </a:lnTo>
                  <a:lnTo>
                    <a:pt x="2754973" y="209473"/>
                  </a:lnTo>
                  <a:lnTo>
                    <a:pt x="2832570" y="209473"/>
                  </a:lnTo>
                  <a:lnTo>
                    <a:pt x="2832570" y="170103"/>
                  </a:lnTo>
                  <a:close/>
                </a:path>
                <a:path w="3110865" h="557529">
                  <a:moveTo>
                    <a:pt x="3110687" y="170091"/>
                  </a:moveTo>
                  <a:lnTo>
                    <a:pt x="3070098" y="170091"/>
                  </a:lnTo>
                  <a:lnTo>
                    <a:pt x="3070098" y="294233"/>
                  </a:lnTo>
                  <a:lnTo>
                    <a:pt x="3068701" y="312889"/>
                  </a:lnTo>
                  <a:lnTo>
                    <a:pt x="3047733" y="359892"/>
                  </a:lnTo>
                  <a:lnTo>
                    <a:pt x="3005417" y="385114"/>
                  </a:lnTo>
                  <a:lnTo>
                    <a:pt x="3004997" y="385114"/>
                  </a:lnTo>
                  <a:lnTo>
                    <a:pt x="2987738" y="386740"/>
                  </a:lnTo>
                  <a:lnTo>
                    <a:pt x="2940227" y="372148"/>
                  </a:lnTo>
                  <a:lnTo>
                    <a:pt x="2912008" y="331012"/>
                  </a:lnTo>
                  <a:lnTo>
                    <a:pt x="2906572" y="293636"/>
                  </a:lnTo>
                  <a:lnTo>
                    <a:pt x="2908033" y="273418"/>
                  </a:lnTo>
                  <a:lnTo>
                    <a:pt x="2930131" y="226491"/>
                  </a:lnTo>
                  <a:lnTo>
                    <a:pt x="2971381" y="203822"/>
                  </a:lnTo>
                  <a:lnTo>
                    <a:pt x="2987738" y="202311"/>
                  </a:lnTo>
                  <a:lnTo>
                    <a:pt x="3003461" y="203822"/>
                  </a:lnTo>
                  <a:lnTo>
                    <a:pt x="3045028" y="226199"/>
                  </a:lnTo>
                  <a:lnTo>
                    <a:pt x="3068523" y="273418"/>
                  </a:lnTo>
                  <a:lnTo>
                    <a:pt x="3070047" y="293636"/>
                  </a:lnTo>
                  <a:lnTo>
                    <a:pt x="3070098" y="294233"/>
                  </a:lnTo>
                  <a:lnTo>
                    <a:pt x="3070098" y="170091"/>
                  </a:lnTo>
                  <a:lnTo>
                    <a:pt x="3067710" y="170091"/>
                  </a:lnTo>
                  <a:lnTo>
                    <a:pt x="3067710" y="205295"/>
                  </a:lnTo>
                  <a:lnTo>
                    <a:pt x="3064903" y="202311"/>
                  </a:lnTo>
                  <a:lnTo>
                    <a:pt x="3050768" y="187286"/>
                  </a:lnTo>
                  <a:lnTo>
                    <a:pt x="3030994" y="174421"/>
                  </a:lnTo>
                  <a:lnTo>
                    <a:pt x="3008401" y="166700"/>
                  </a:lnTo>
                  <a:lnTo>
                    <a:pt x="2982963" y="164122"/>
                  </a:lnTo>
                  <a:lnTo>
                    <a:pt x="2958579" y="166268"/>
                  </a:lnTo>
                  <a:lnTo>
                    <a:pt x="2915755" y="183426"/>
                  </a:lnTo>
                  <a:lnTo>
                    <a:pt x="2882036" y="217271"/>
                  </a:lnTo>
                  <a:lnTo>
                    <a:pt x="2864574" y="264858"/>
                  </a:lnTo>
                  <a:lnTo>
                    <a:pt x="2862402" y="293636"/>
                  </a:lnTo>
                  <a:lnTo>
                    <a:pt x="2864599" y="322961"/>
                  </a:lnTo>
                  <a:lnTo>
                    <a:pt x="2882214" y="371297"/>
                  </a:lnTo>
                  <a:lnTo>
                    <a:pt x="2916161" y="405472"/>
                  </a:lnTo>
                  <a:lnTo>
                    <a:pt x="2958833" y="422783"/>
                  </a:lnTo>
                  <a:lnTo>
                    <a:pt x="2982963" y="424942"/>
                  </a:lnTo>
                  <a:lnTo>
                    <a:pt x="3007957" y="422338"/>
                  </a:lnTo>
                  <a:lnTo>
                    <a:pt x="3030410" y="414502"/>
                  </a:lnTo>
                  <a:lnTo>
                    <a:pt x="3050336" y="401447"/>
                  </a:lnTo>
                  <a:lnTo>
                    <a:pt x="3064306" y="386740"/>
                  </a:lnTo>
                  <a:lnTo>
                    <a:pt x="3067710" y="383159"/>
                  </a:lnTo>
                  <a:lnTo>
                    <a:pt x="3067710" y="417779"/>
                  </a:lnTo>
                  <a:lnTo>
                    <a:pt x="3110687" y="417779"/>
                  </a:lnTo>
                  <a:lnTo>
                    <a:pt x="3110687" y="383159"/>
                  </a:lnTo>
                  <a:lnTo>
                    <a:pt x="3110687" y="205295"/>
                  </a:lnTo>
                  <a:lnTo>
                    <a:pt x="3110687" y="170091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68345" y="3844752"/>
              <a:ext cx="223218" cy="248882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637882" y="3838784"/>
              <a:ext cx="11959590" cy="1035685"/>
            </a:xfrm>
            <a:custGeom>
              <a:avLst/>
              <a:gdLst/>
              <a:ahLst/>
              <a:cxnLst/>
              <a:rect l="l" t="t" r="r" b="b"/>
              <a:pathLst>
                <a:path w="11959590" h="1035685">
                  <a:moveTo>
                    <a:pt x="198145" y="722210"/>
                  </a:moveTo>
                  <a:lnTo>
                    <a:pt x="0" y="722210"/>
                  </a:lnTo>
                  <a:lnTo>
                    <a:pt x="0" y="761580"/>
                  </a:lnTo>
                  <a:lnTo>
                    <a:pt x="77584" y="761580"/>
                  </a:lnTo>
                  <a:lnTo>
                    <a:pt x="77584" y="969860"/>
                  </a:lnTo>
                  <a:lnTo>
                    <a:pt x="120561" y="969860"/>
                  </a:lnTo>
                  <a:lnTo>
                    <a:pt x="120561" y="761580"/>
                  </a:lnTo>
                  <a:lnTo>
                    <a:pt x="198145" y="761580"/>
                  </a:lnTo>
                  <a:lnTo>
                    <a:pt x="198145" y="722210"/>
                  </a:lnTo>
                  <a:close/>
                </a:path>
                <a:path w="11959590" h="1035685">
                  <a:moveTo>
                    <a:pt x="490601" y="846924"/>
                  </a:moveTo>
                  <a:lnTo>
                    <a:pt x="481266" y="795159"/>
                  </a:lnTo>
                  <a:lnTo>
                    <a:pt x="454266" y="754405"/>
                  </a:lnTo>
                  <a:lnTo>
                    <a:pt x="446443" y="747649"/>
                  </a:lnTo>
                  <a:lnTo>
                    <a:pt x="446443" y="846924"/>
                  </a:lnTo>
                  <a:lnTo>
                    <a:pt x="444842" y="867257"/>
                  </a:lnTo>
                  <a:lnTo>
                    <a:pt x="420776" y="914361"/>
                  </a:lnTo>
                  <a:lnTo>
                    <a:pt x="376567" y="937298"/>
                  </a:lnTo>
                  <a:lnTo>
                    <a:pt x="359308" y="938822"/>
                  </a:lnTo>
                  <a:lnTo>
                    <a:pt x="342036" y="937298"/>
                  </a:lnTo>
                  <a:lnTo>
                    <a:pt x="297827" y="914361"/>
                  </a:lnTo>
                  <a:lnTo>
                    <a:pt x="273761" y="867257"/>
                  </a:lnTo>
                  <a:lnTo>
                    <a:pt x="272161" y="846924"/>
                  </a:lnTo>
                  <a:lnTo>
                    <a:pt x="273735" y="826566"/>
                  </a:lnTo>
                  <a:lnTo>
                    <a:pt x="297522" y="779170"/>
                  </a:lnTo>
                  <a:lnTo>
                    <a:pt x="341782" y="755954"/>
                  </a:lnTo>
                  <a:lnTo>
                    <a:pt x="359308" y="754405"/>
                  </a:lnTo>
                  <a:lnTo>
                    <a:pt x="376872" y="755954"/>
                  </a:lnTo>
                  <a:lnTo>
                    <a:pt x="421081" y="778878"/>
                  </a:lnTo>
                  <a:lnTo>
                    <a:pt x="444855" y="826338"/>
                  </a:lnTo>
                  <a:lnTo>
                    <a:pt x="446443" y="846924"/>
                  </a:lnTo>
                  <a:lnTo>
                    <a:pt x="446443" y="747649"/>
                  </a:lnTo>
                  <a:lnTo>
                    <a:pt x="433425" y="737031"/>
                  </a:lnTo>
                  <a:lnTo>
                    <a:pt x="411149" y="725474"/>
                  </a:lnTo>
                  <a:lnTo>
                    <a:pt x="386435" y="718540"/>
                  </a:lnTo>
                  <a:lnTo>
                    <a:pt x="359308" y="716229"/>
                  </a:lnTo>
                  <a:lnTo>
                    <a:pt x="332155" y="718540"/>
                  </a:lnTo>
                  <a:lnTo>
                    <a:pt x="285153" y="737031"/>
                  </a:lnTo>
                  <a:lnTo>
                    <a:pt x="248970" y="772960"/>
                  </a:lnTo>
                  <a:lnTo>
                    <a:pt x="230314" y="819810"/>
                  </a:lnTo>
                  <a:lnTo>
                    <a:pt x="227990" y="846924"/>
                  </a:lnTo>
                  <a:lnTo>
                    <a:pt x="230314" y="873772"/>
                  </a:lnTo>
                  <a:lnTo>
                    <a:pt x="248970" y="920330"/>
                  </a:lnTo>
                  <a:lnTo>
                    <a:pt x="285153" y="956221"/>
                  </a:lnTo>
                  <a:lnTo>
                    <a:pt x="332155" y="974725"/>
                  </a:lnTo>
                  <a:lnTo>
                    <a:pt x="359308" y="977036"/>
                  </a:lnTo>
                  <a:lnTo>
                    <a:pt x="386435" y="974725"/>
                  </a:lnTo>
                  <a:lnTo>
                    <a:pt x="433425" y="956221"/>
                  </a:lnTo>
                  <a:lnTo>
                    <a:pt x="469607" y="920330"/>
                  </a:lnTo>
                  <a:lnTo>
                    <a:pt x="488264" y="873772"/>
                  </a:lnTo>
                  <a:lnTo>
                    <a:pt x="490601" y="846924"/>
                  </a:lnTo>
                  <a:close/>
                </a:path>
                <a:path w="11959590" h="1035685">
                  <a:moveTo>
                    <a:pt x="891070" y="900036"/>
                  </a:moveTo>
                  <a:lnTo>
                    <a:pt x="873975" y="917003"/>
                  </a:lnTo>
                  <a:lnTo>
                    <a:pt x="854951" y="929132"/>
                  </a:lnTo>
                  <a:lnTo>
                    <a:pt x="833996" y="936396"/>
                  </a:lnTo>
                  <a:lnTo>
                    <a:pt x="811085" y="938822"/>
                  </a:lnTo>
                  <a:lnTo>
                    <a:pt x="793813" y="937298"/>
                  </a:lnTo>
                  <a:lnTo>
                    <a:pt x="749630" y="914374"/>
                  </a:lnTo>
                  <a:lnTo>
                    <a:pt x="725563" y="867257"/>
                  </a:lnTo>
                  <a:lnTo>
                    <a:pt x="723963" y="846924"/>
                  </a:lnTo>
                  <a:lnTo>
                    <a:pt x="725563" y="826579"/>
                  </a:lnTo>
                  <a:lnTo>
                    <a:pt x="749630" y="779170"/>
                  </a:lnTo>
                  <a:lnTo>
                    <a:pt x="794156" y="755954"/>
                  </a:lnTo>
                  <a:lnTo>
                    <a:pt x="811695" y="754405"/>
                  </a:lnTo>
                  <a:lnTo>
                    <a:pt x="834682" y="756716"/>
                  </a:lnTo>
                  <a:lnTo>
                    <a:pt x="855268" y="763663"/>
                  </a:lnTo>
                  <a:lnTo>
                    <a:pt x="873467" y="775233"/>
                  </a:lnTo>
                  <a:lnTo>
                    <a:pt x="889292" y="791413"/>
                  </a:lnTo>
                  <a:lnTo>
                    <a:pt x="889292" y="740092"/>
                  </a:lnTo>
                  <a:lnTo>
                    <a:pt x="871715" y="729640"/>
                  </a:lnTo>
                  <a:lnTo>
                    <a:pt x="853033" y="722185"/>
                  </a:lnTo>
                  <a:lnTo>
                    <a:pt x="833221" y="717715"/>
                  </a:lnTo>
                  <a:lnTo>
                    <a:pt x="812292" y="716229"/>
                  </a:lnTo>
                  <a:lnTo>
                    <a:pt x="784872" y="718553"/>
                  </a:lnTo>
                  <a:lnTo>
                    <a:pt x="737425" y="737196"/>
                  </a:lnTo>
                  <a:lnTo>
                    <a:pt x="700938" y="773379"/>
                  </a:lnTo>
                  <a:lnTo>
                    <a:pt x="682142" y="820381"/>
                  </a:lnTo>
                  <a:lnTo>
                    <a:pt x="679792" y="847521"/>
                  </a:lnTo>
                  <a:lnTo>
                    <a:pt x="682117" y="874356"/>
                  </a:lnTo>
                  <a:lnTo>
                    <a:pt x="700773" y="920762"/>
                  </a:lnTo>
                  <a:lnTo>
                    <a:pt x="737031" y="956386"/>
                  </a:lnTo>
                  <a:lnTo>
                    <a:pt x="784618" y="974737"/>
                  </a:lnTo>
                  <a:lnTo>
                    <a:pt x="812292" y="977036"/>
                  </a:lnTo>
                  <a:lnTo>
                    <a:pt x="833551" y="975423"/>
                  </a:lnTo>
                  <a:lnTo>
                    <a:pt x="853770" y="970622"/>
                  </a:lnTo>
                  <a:lnTo>
                    <a:pt x="872934" y="962596"/>
                  </a:lnTo>
                  <a:lnTo>
                    <a:pt x="891070" y="951369"/>
                  </a:lnTo>
                  <a:lnTo>
                    <a:pt x="891070" y="900036"/>
                  </a:lnTo>
                  <a:close/>
                </a:path>
                <a:path w="11959590" h="1035685">
                  <a:moveTo>
                    <a:pt x="1178166" y="854671"/>
                  </a:moveTo>
                  <a:lnTo>
                    <a:pt x="1173226" y="802741"/>
                  </a:lnTo>
                  <a:lnTo>
                    <a:pt x="1154861" y="761568"/>
                  </a:lnTo>
                  <a:lnTo>
                    <a:pt x="1148461" y="754405"/>
                  </a:lnTo>
                  <a:lnTo>
                    <a:pt x="1137145" y="741730"/>
                  </a:lnTo>
                  <a:lnTo>
                    <a:pt x="1133983" y="739648"/>
                  </a:lnTo>
                  <a:lnTo>
                    <a:pt x="1133983" y="818857"/>
                  </a:lnTo>
                  <a:lnTo>
                    <a:pt x="988352" y="818857"/>
                  </a:lnTo>
                  <a:lnTo>
                    <a:pt x="1004404" y="782320"/>
                  </a:lnTo>
                  <a:lnTo>
                    <a:pt x="1035875" y="758952"/>
                  </a:lnTo>
                  <a:lnTo>
                    <a:pt x="1061161" y="754405"/>
                  </a:lnTo>
                  <a:lnTo>
                    <a:pt x="1074851" y="755535"/>
                  </a:lnTo>
                  <a:lnTo>
                    <a:pt x="1074559" y="755535"/>
                  </a:lnTo>
                  <a:lnTo>
                    <a:pt x="1086751" y="758812"/>
                  </a:lnTo>
                  <a:lnTo>
                    <a:pt x="1117701" y="781532"/>
                  </a:lnTo>
                  <a:lnTo>
                    <a:pt x="1133983" y="818857"/>
                  </a:lnTo>
                  <a:lnTo>
                    <a:pt x="1133983" y="739648"/>
                  </a:lnTo>
                  <a:lnTo>
                    <a:pt x="1115631" y="727557"/>
                  </a:lnTo>
                  <a:lnTo>
                    <a:pt x="1090295" y="719048"/>
                  </a:lnTo>
                  <a:lnTo>
                    <a:pt x="1061161" y="716216"/>
                  </a:lnTo>
                  <a:lnTo>
                    <a:pt x="1035100" y="718540"/>
                  </a:lnTo>
                  <a:lnTo>
                    <a:pt x="991387" y="737196"/>
                  </a:lnTo>
                  <a:lnTo>
                    <a:pt x="959497" y="773379"/>
                  </a:lnTo>
                  <a:lnTo>
                    <a:pt x="943229" y="820381"/>
                  </a:lnTo>
                  <a:lnTo>
                    <a:pt x="941197" y="847509"/>
                  </a:lnTo>
                  <a:lnTo>
                    <a:pt x="943444" y="877747"/>
                  </a:lnTo>
                  <a:lnTo>
                    <a:pt x="961504" y="926236"/>
                  </a:lnTo>
                  <a:lnTo>
                    <a:pt x="996238" y="958723"/>
                  </a:lnTo>
                  <a:lnTo>
                    <a:pt x="1039368" y="974991"/>
                  </a:lnTo>
                  <a:lnTo>
                    <a:pt x="1063561" y="977023"/>
                  </a:lnTo>
                  <a:lnTo>
                    <a:pt x="1086840" y="975118"/>
                  </a:lnTo>
                  <a:lnTo>
                    <a:pt x="1128026" y="959904"/>
                  </a:lnTo>
                  <a:lnTo>
                    <a:pt x="1162481" y="928535"/>
                  </a:lnTo>
                  <a:lnTo>
                    <a:pt x="1176362" y="906589"/>
                  </a:lnTo>
                  <a:lnTo>
                    <a:pt x="1140548" y="886904"/>
                  </a:lnTo>
                  <a:lnTo>
                    <a:pt x="1135583" y="896416"/>
                  </a:lnTo>
                  <a:lnTo>
                    <a:pt x="1129652" y="905256"/>
                  </a:lnTo>
                  <a:lnTo>
                    <a:pt x="1091463" y="934351"/>
                  </a:lnTo>
                  <a:lnTo>
                    <a:pt x="1064145" y="938822"/>
                  </a:lnTo>
                  <a:lnTo>
                    <a:pt x="1048359" y="937374"/>
                  </a:lnTo>
                  <a:lnTo>
                    <a:pt x="1008634" y="915543"/>
                  </a:lnTo>
                  <a:lnTo>
                    <a:pt x="987044" y="872578"/>
                  </a:lnTo>
                  <a:lnTo>
                    <a:pt x="985367" y="854671"/>
                  </a:lnTo>
                  <a:lnTo>
                    <a:pt x="1178166" y="854671"/>
                  </a:lnTo>
                  <a:close/>
                </a:path>
                <a:path w="11959590" h="1035685">
                  <a:moveTo>
                    <a:pt x="1390611" y="722223"/>
                  </a:moveTo>
                  <a:lnTo>
                    <a:pt x="1243787" y="722223"/>
                  </a:lnTo>
                  <a:lnTo>
                    <a:pt x="1243787" y="761593"/>
                  </a:lnTo>
                  <a:lnTo>
                    <a:pt x="1243787" y="969873"/>
                  </a:lnTo>
                  <a:lnTo>
                    <a:pt x="1286764" y="969873"/>
                  </a:lnTo>
                  <a:lnTo>
                    <a:pt x="1286764" y="761593"/>
                  </a:lnTo>
                  <a:lnTo>
                    <a:pt x="1390611" y="761593"/>
                  </a:lnTo>
                  <a:lnTo>
                    <a:pt x="1390611" y="722223"/>
                  </a:lnTo>
                  <a:close/>
                </a:path>
                <a:path w="11959590" h="1035685">
                  <a:moveTo>
                    <a:pt x="1680679" y="846924"/>
                  </a:moveTo>
                  <a:lnTo>
                    <a:pt x="1671345" y="795159"/>
                  </a:lnTo>
                  <a:lnTo>
                    <a:pt x="1644345" y="754405"/>
                  </a:lnTo>
                  <a:lnTo>
                    <a:pt x="1636496" y="747623"/>
                  </a:lnTo>
                  <a:lnTo>
                    <a:pt x="1636496" y="846924"/>
                  </a:lnTo>
                  <a:lnTo>
                    <a:pt x="1634896" y="867257"/>
                  </a:lnTo>
                  <a:lnTo>
                    <a:pt x="1610842" y="914361"/>
                  </a:lnTo>
                  <a:lnTo>
                    <a:pt x="1566646" y="937298"/>
                  </a:lnTo>
                  <a:lnTo>
                    <a:pt x="1549361" y="938822"/>
                  </a:lnTo>
                  <a:lnTo>
                    <a:pt x="1532089" y="937298"/>
                  </a:lnTo>
                  <a:lnTo>
                    <a:pt x="1487893" y="914361"/>
                  </a:lnTo>
                  <a:lnTo>
                    <a:pt x="1463840" y="867257"/>
                  </a:lnTo>
                  <a:lnTo>
                    <a:pt x="1462239" y="846924"/>
                  </a:lnTo>
                  <a:lnTo>
                    <a:pt x="1463814" y="826566"/>
                  </a:lnTo>
                  <a:lnTo>
                    <a:pt x="1487601" y="779170"/>
                  </a:lnTo>
                  <a:lnTo>
                    <a:pt x="1531848" y="755954"/>
                  </a:lnTo>
                  <a:lnTo>
                    <a:pt x="1549361" y="754405"/>
                  </a:lnTo>
                  <a:lnTo>
                    <a:pt x="1566951" y="755954"/>
                  </a:lnTo>
                  <a:lnTo>
                    <a:pt x="1611147" y="778878"/>
                  </a:lnTo>
                  <a:lnTo>
                    <a:pt x="1634921" y="826338"/>
                  </a:lnTo>
                  <a:lnTo>
                    <a:pt x="1636496" y="846924"/>
                  </a:lnTo>
                  <a:lnTo>
                    <a:pt x="1636496" y="747623"/>
                  </a:lnTo>
                  <a:lnTo>
                    <a:pt x="1623504" y="737031"/>
                  </a:lnTo>
                  <a:lnTo>
                    <a:pt x="1601216" y="725474"/>
                  </a:lnTo>
                  <a:lnTo>
                    <a:pt x="1576501" y="718540"/>
                  </a:lnTo>
                  <a:lnTo>
                    <a:pt x="1549361" y="716229"/>
                  </a:lnTo>
                  <a:lnTo>
                    <a:pt x="1522222" y="718540"/>
                  </a:lnTo>
                  <a:lnTo>
                    <a:pt x="1475232" y="737031"/>
                  </a:lnTo>
                  <a:lnTo>
                    <a:pt x="1439049" y="772960"/>
                  </a:lnTo>
                  <a:lnTo>
                    <a:pt x="1420393" y="819810"/>
                  </a:lnTo>
                  <a:lnTo>
                    <a:pt x="1418069" y="846924"/>
                  </a:lnTo>
                  <a:lnTo>
                    <a:pt x="1420393" y="873772"/>
                  </a:lnTo>
                  <a:lnTo>
                    <a:pt x="1439049" y="920330"/>
                  </a:lnTo>
                  <a:lnTo>
                    <a:pt x="1475232" y="956221"/>
                  </a:lnTo>
                  <a:lnTo>
                    <a:pt x="1522222" y="974725"/>
                  </a:lnTo>
                  <a:lnTo>
                    <a:pt x="1549361" y="977036"/>
                  </a:lnTo>
                  <a:lnTo>
                    <a:pt x="1576501" y="974725"/>
                  </a:lnTo>
                  <a:lnTo>
                    <a:pt x="1623504" y="956221"/>
                  </a:lnTo>
                  <a:lnTo>
                    <a:pt x="1659686" y="920330"/>
                  </a:lnTo>
                  <a:lnTo>
                    <a:pt x="1678343" y="873772"/>
                  </a:lnTo>
                  <a:lnTo>
                    <a:pt x="1680679" y="846924"/>
                  </a:lnTo>
                  <a:close/>
                </a:path>
                <a:path w="11959590" h="1035685">
                  <a:moveTo>
                    <a:pt x="1975497" y="930490"/>
                  </a:moveTo>
                  <a:lnTo>
                    <a:pt x="1938502" y="930490"/>
                  </a:lnTo>
                  <a:lnTo>
                    <a:pt x="1938502" y="761580"/>
                  </a:lnTo>
                  <a:lnTo>
                    <a:pt x="1938502" y="722172"/>
                  </a:lnTo>
                  <a:lnTo>
                    <a:pt x="1895525" y="722172"/>
                  </a:lnTo>
                  <a:lnTo>
                    <a:pt x="1895525" y="761580"/>
                  </a:lnTo>
                  <a:lnTo>
                    <a:pt x="1895525" y="930490"/>
                  </a:lnTo>
                  <a:lnTo>
                    <a:pt x="1777352" y="930490"/>
                  </a:lnTo>
                  <a:lnTo>
                    <a:pt x="1790407" y="915898"/>
                  </a:lnTo>
                  <a:lnTo>
                    <a:pt x="1799729" y="898410"/>
                  </a:lnTo>
                  <a:lnTo>
                    <a:pt x="1805330" y="878001"/>
                  </a:lnTo>
                  <a:lnTo>
                    <a:pt x="1807197" y="854684"/>
                  </a:lnTo>
                  <a:lnTo>
                    <a:pt x="1807197" y="761580"/>
                  </a:lnTo>
                  <a:lnTo>
                    <a:pt x="1895525" y="761580"/>
                  </a:lnTo>
                  <a:lnTo>
                    <a:pt x="1895525" y="722172"/>
                  </a:lnTo>
                  <a:lnTo>
                    <a:pt x="1764220" y="722172"/>
                  </a:lnTo>
                  <a:lnTo>
                    <a:pt x="1764220" y="832586"/>
                  </a:lnTo>
                  <a:lnTo>
                    <a:pt x="1763585" y="853490"/>
                  </a:lnTo>
                  <a:lnTo>
                    <a:pt x="1754073" y="898258"/>
                  </a:lnTo>
                  <a:lnTo>
                    <a:pt x="1722628" y="928243"/>
                  </a:lnTo>
                  <a:lnTo>
                    <a:pt x="1708124" y="930490"/>
                  </a:lnTo>
                  <a:lnTo>
                    <a:pt x="1708124" y="1035519"/>
                  </a:lnTo>
                  <a:lnTo>
                    <a:pt x="1747507" y="1035519"/>
                  </a:lnTo>
                  <a:lnTo>
                    <a:pt x="1747507" y="969886"/>
                  </a:lnTo>
                  <a:lnTo>
                    <a:pt x="1936102" y="969886"/>
                  </a:lnTo>
                  <a:lnTo>
                    <a:pt x="1936102" y="1035519"/>
                  </a:lnTo>
                  <a:lnTo>
                    <a:pt x="1975497" y="1035519"/>
                  </a:lnTo>
                  <a:lnTo>
                    <a:pt x="1975497" y="969886"/>
                  </a:lnTo>
                  <a:lnTo>
                    <a:pt x="1975497" y="930490"/>
                  </a:lnTo>
                  <a:close/>
                </a:path>
                <a:path w="11959590" h="1035685">
                  <a:moveTo>
                    <a:pt x="2223795" y="722223"/>
                  </a:moveTo>
                  <a:lnTo>
                    <a:pt x="2180818" y="722223"/>
                  </a:lnTo>
                  <a:lnTo>
                    <a:pt x="2180818" y="823823"/>
                  </a:lnTo>
                  <a:lnTo>
                    <a:pt x="2063838" y="823823"/>
                  </a:lnTo>
                  <a:lnTo>
                    <a:pt x="2063838" y="722223"/>
                  </a:lnTo>
                  <a:lnTo>
                    <a:pt x="2020862" y="722223"/>
                  </a:lnTo>
                  <a:lnTo>
                    <a:pt x="2020862" y="823823"/>
                  </a:lnTo>
                  <a:lnTo>
                    <a:pt x="2020862" y="863193"/>
                  </a:lnTo>
                  <a:lnTo>
                    <a:pt x="2020862" y="969873"/>
                  </a:lnTo>
                  <a:lnTo>
                    <a:pt x="2063838" y="969873"/>
                  </a:lnTo>
                  <a:lnTo>
                    <a:pt x="2063838" y="863193"/>
                  </a:lnTo>
                  <a:lnTo>
                    <a:pt x="2180818" y="863193"/>
                  </a:lnTo>
                  <a:lnTo>
                    <a:pt x="2180818" y="969873"/>
                  </a:lnTo>
                  <a:lnTo>
                    <a:pt x="2223795" y="969873"/>
                  </a:lnTo>
                  <a:lnTo>
                    <a:pt x="2223795" y="863193"/>
                  </a:lnTo>
                  <a:lnTo>
                    <a:pt x="2223795" y="823823"/>
                  </a:lnTo>
                  <a:lnTo>
                    <a:pt x="2223795" y="722223"/>
                  </a:lnTo>
                  <a:close/>
                </a:path>
                <a:path w="11959590" h="1035685">
                  <a:moveTo>
                    <a:pt x="8276818" y="6007"/>
                  </a:moveTo>
                  <a:lnTo>
                    <a:pt x="8233854" y="6007"/>
                  </a:lnTo>
                  <a:lnTo>
                    <a:pt x="8233854" y="107607"/>
                  </a:lnTo>
                  <a:lnTo>
                    <a:pt x="8116875" y="107607"/>
                  </a:lnTo>
                  <a:lnTo>
                    <a:pt x="8116875" y="6007"/>
                  </a:lnTo>
                  <a:lnTo>
                    <a:pt x="8073885" y="6007"/>
                  </a:lnTo>
                  <a:lnTo>
                    <a:pt x="8073885" y="107607"/>
                  </a:lnTo>
                  <a:lnTo>
                    <a:pt x="8073885" y="146977"/>
                  </a:lnTo>
                  <a:lnTo>
                    <a:pt x="8073885" y="253657"/>
                  </a:lnTo>
                  <a:lnTo>
                    <a:pt x="8116875" y="253657"/>
                  </a:lnTo>
                  <a:lnTo>
                    <a:pt x="8116875" y="146977"/>
                  </a:lnTo>
                  <a:lnTo>
                    <a:pt x="8233854" y="146977"/>
                  </a:lnTo>
                  <a:lnTo>
                    <a:pt x="8233854" y="253657"/>
                  </a:lnTo>
                  <a:lnTo>
                    <a:pt x="8276818" y="253657"/>
                  </a:lnTo>
                  <a:lnTo>
                    <a:pt x="8276818" y="146977"/>
                  </a:lnTo>
                  <a:lnTo>
                    <a:pt x="8276818" y="107607"/>
                  </a:lnTo>
                  <a:lnTo>
                    <a:pt x="8276818" y="6007"/>
                  </a:lnTo>
                  <a:close/>
                </a:path>
                <a:path w="11959590" h="1035685">
                  <a:moveTo>
                    <a:pt x="8590763" y="5969"/>
                  </a:moveTo>
                  <a:lnTo>
                    <a:pt x="8550161" y="5969"/>
                  </a:lnTo>
                  <a:lnTo>
                    <a:pt x="8550161" y="130111"/>
                  </a:lnTo>
                  <a:lnTo>
                    <a:pt x="8548764" y="148767"/>
                  </a:lnTo>
                  <a:lnTo>
                    <a:pt x="8527796" y="195770"/>
                  </a:lnTo>
                  <a:lnTo>
                    <a:pt x="8485480" y="220992"/>
                  </a:lnTo>
                  <a:lnTo>
                    <a:pt x="8485073" y="220992"/>
                  </a:lnTo>
                  <a:lnTo>
                    <a:pt x="8467814" y="222618"/>
                  </a:lnTo>
                  <a:lnTo>
                    <a:pt x="8420303" y="208026"/>
                  </a:lnTo>
                  <a:lnTo>
                    <a:pt x="8392084" y="166890"/>
                  </a:lnTo>
                  <a:lnTo>
                    <a:pt x="8386648" y="129514"/>
                  </a:lnTo>
                  <a:lnTo>
                    <a:pt x="8388109" y="109296"/>
                  </a:lnTo>
                  <a:lnTo>
                    <a:pt x="8410207" y="62369"/>
                  </a:lnTo>
                  <a:lnTo>
                    <a:pt x="8451456" y="39700"/>
                  </a:lnTo>
                  <a:lnTo>
                    <a:pt x="8467814" y="38188"/>
                  </a:lnTo>
                  <a:lnTo>
                    <a:pt x="8483524" y="39700"/>
                  </a:lnTo>
                  <a:lnTo>
                    <a:pt x="8525104" y="62077"/>
                  </a:lnTo>
                  <a:lnTo>
                    <a:pt x="8548599" y="109296"/>
                  </a:lnTo>
                  <a:lnTo>
                    <a:pt x="8550161" y="130111"/>
                  </a:lnTo>
                  <a:lnTo>
                    <a:pt x="8550161" y="5969"/>
                  </a:lnTo>
                  <a:lnTo>
                    <a:pt x="8547773" y="5969"/>
                  </a:lnTo>
                  <a:lnTo>
                    <a:pt x="8547773" y="41173"/>
                  </a:lnTo>
                  <a:lnTo>
                    <a:pt x="8544966" y="38188"/>
                  </a:lnTo>
                  <a:lnTo>
                    <a:pt x="8530844" y="23164"/>
                  </a:lnTo>
                  <a:lnTo>
                    <a:pt x="8511070" y="10299"/>
                  </a:lnTo>
                  <a:lnTo>
                    <a:pt x="8488464" y="2578"/>
                  </a:lnTo>
                  <a:lnTo>
                    <a:pt x="8463026" y="0"/>
                  </a:lnTo>
                  <a:lnTo>
                    <a:pt x="8438642" y="2146"/>
                  </a:lnTo>
                  <a:lnTo>
                    <a:pt x="8395817" y="19304"/>
                  </a:lnTo>
                  <a:lnTo>
                    <a:pt x="8362099" y="53149"/>
                  </a:lnTo>
                  <a:lnTo>
                    <a:pt x="8344649" y="100736"/>
                  </a:lnTo>
                  <a:lnTo>
                    <a:pt x="8342465" y="129514"/>
                  </a:lnTo>
                  <a:lnTo>
                    <a:pt x="8344662" y="158838"/>
                  </a:lnTo>
                  <a:lnTo>
                    <a:pt x="8362277" y="207175"/>
                  </a:lnTo>
                  <a:lnTo>
                    <a:pt x="8396224" y="241350"/>
                  </a:lnTo>
                  <a:lnTo>
                    <a:pt x="8438896" y="258660"/>
                  </a:lnTo>
                  <a:lnTo>
                    <a:pt x="8463026" y="260819"/>
                  </a:lnTo>
                  <a:lnTo>
                    <a:pt x="8488020" y="258216"/>
                  </a:lnTo>
                  <a:lnTo>
                    <a:pt x="8510486" y="250380"/>
                  </a:lnTo>
                  <a:lnTo>
                    <a:pt x="8530399" y="237324"/>
                  </a:lnTo>
                  <a:lnTo>
                    <a:pt x="8544369" y="222618"/>
                  </a:lnTo>
                  <a:lnTo>
                    <a:pt x="8547773" y="219036"/>
                  </a:lnTo>
                  <a:lnTo>
                    <a:pt x="8547773" y="253657"/>
                  </a:lnTo>
                  <a:lnTo>
                    <a:pt x="8590763" y="253657"/>
                  </a:lnTo>
                  <a:lnTo>
                    <a:pt x="8590763" y="219036"/>
                  </a:lnTo>
                  <a:lnTo>
                    <a:pt x="8590763" y="41173"/>
                  </a:lnTo>
                  <a:lnTo>
                    <a:pt x="8590763" y="5969"/>
                  </a:lnTo>
                  <a:close/>
                </a:path>
                <a:path w="11959590" h="1035685">
                  <a:moveTo>
                    <a:pt x="9059253" y="131305"/>
                  </a:moveTo>
                  <a:lnTo>
                    <a:pt x="9051125" y="81686"/>
                  </a:lnTo>
                  <a:lnTo>
                    <a:pt x="9026741" y="39090"/>
                  </a:lnTo>
                  <a:lnTo>
                    <a:pt x="9025801" y="38188"/>
                  </a:lnTo>
                  <a:lnTo>
                    <a:pt x="9015095" y="27851"/>
                  </a:lnTo>
                  <a:lnTo>
                    <a:pt x="9015095" y="131305"/>
                  </a:lnTo>
                  <a:lnTo>
                    <a:pt x="9013736" y="149339"/>
                  </a:lnTo>
                  <a:lnTo>
                    <a:pt x="9013711" y="149669"/>
                  </a:lnTo>
                  <a:lnTo>
                    <a:pt x="9009596" y="166446"/>
                  </a:lnTo>
                  <a:lnTo>
                    <a:pt x="9009570" y="166585"/>
                  </a:lnTo>
                  <a:lnTo>
                    <a:pt x="8981072" y="207683"/>
                  </a:lnTo>
                  <a:lnTo>
                    <a:pt x="8934526" y="222618"/>
                  </a:lnTo>
                  <a:lnTo>
                    <a:pt x="8916886" y="220954"/>
                  </a:lnTo>
                  <a:lnTo>
                    <a:pt x="8874531" y="196062"/>
                  </a:lnTo>
                  <a:lnTo>
                    <a:pt x="8853068" y="149669"/>
                  </a:lnTo>
                  <a:lnTo>
                    <a:pt x="8851595" y="131305"/>
                  </a:lnTo>
                  <a:lnTo>
                    <a:pt x="8851544" y="130708"/>
                  </a:lnTo>
                  <a:lnTo>
                    <a:pt x="8853094" y="110934"/>
                  </a:lnTo>
                  <a:lnTo>
                    <a:pt x="8853119" y="110604"/>
                  </a:lnTo>
                  <a:lnTo>
                    <a:pt x="8857780" y="92798"/>
                  </a:lnTo>
                  <a:lnTo>
                    <a:pt x="8889606" y="52298"/>
                  </a:lnTo>
                  <a:lnTo>
                    <a:pt x="8933929" y="38188"/>
                  </a:lnTo>
                  <a:lnTo>
                    <a:pt x="8949550" y="39763"/>
                  </a:lnTo>
                  <a:lnTo>
                    <a:pt x="8990609" y="63258"/>
                  </a:lnTo>
                  <a:lnTo>
                    <a:pt x="9013482" y="110604"/>
                  </a:lnTo>
                  <a:lnTo>
                    <a:pt x="9013571" y="110934"/>
                  </a:lnTo>
                  <a:lnTo>
                    <a:pt x="9015044" y="130708"/>
                  </a:lnTo>
                  <a:lnTo>
                    <a:pt x="9015095" y="131305"/>
                  </a:lnTo>
                  <a:lnTo>
                    <a:pt x="9015095" y="27851"/>
                  </a:lnTo>
                  <a:lnTo>
                    <a:pt x="9009024" y="21983"/>
                  </a:lnTo>
                  <a:lnTo>
                    <a:pt x="8988463" y="9766"/>
                  </a:lnTo>
                  <a:lnTo>
                    <a:pt x="8965311" y="2527"/>
                  </a:lnTo>
                  <a:lnTo>
                    <a:pt x="8966009" y="2527"/>
                  </a:lnTo>
                  <a:lnTo>
                    <a:pt x="8938692" y="0"/>
                  </a:lnTo>
                  <a:lnTo>
                    <a:pt x="8913927" y="2527"/>
                  </a:lnTo>
                  <a:lnTo>
                    <a:pt x="8891549" y="10147"/>
                  </a:lnTo>
                  <a:lnTo>
                    <a:pt x="8871547" y="22821"/>
                  </a:lnTo>
                  <a:lnTo>
                    <a:pt x="8853945" y="40576"/>
                  </a:lnTo>
                  <a:lnTo>
                    <a:pt x="8853945" y="5969"/>
                  </a:lnTo>
                  <a:lnTo>
                    <a:pt x="8810981" y="5969"/>
                  </a:lnTo>
                  <a:lnTo>
                    <a:pt x="8810981" y="393319"/>
                  </a:lnTo>
                  <a:lnTo>
                    <a:pt x="8853945" y="393319"/>
                  </a:lnTo>
                  <a:lnTo>
                    <a:pt x="8853945" y="219036"/>
                  </a:lnTo>
                  <a:lnTo>
                    <a:pt x="8871445" y="237312"/>
                  </a:lnTo>
                  <a:lnTo>
                    <a:pt x="8891689" y="250367"/>
                  </a:lnTo>
                  <a:lnTo>
                    <a:pt x="8914714" y="258203"/>
                  </a:lnTo>
                  <a:lnTo>
                    <a:pt x="8940495" y="260819"/>
                  </a:lnTo>
                  <a:lnTo>
                    <a:pt x="8966263" y="258445"/>
                  </a:lnTo>
                  <a:lnTo>
                    <a:pt x="9009532" y="239496"/>
                  </a:lnTo>
                  <a:lnTo>
                    <a:pt x="9041130" y="202984"/>
                  </a:lnTo>
                  <a:lnTo>
                    <a:pt x="9057234" y="157175"/>
                  </a:lnTo>
                  <a:lnTo>
                    <a:pt x="9059253" y="131305"/>
                  </a:lnTo>
                  <a:close/>
                </a:path>
                <a:path w="11959590" h="1035685">
                  <a:moveTo>
                    <a:pt x="9371990" y="130708"/>
                  </a:moveTo>
                  <a:lnTo>
                    <a:pt x="9362669" y="78943"/>
                  </a:lnTo>
                  <a:lnTo>
                    <a:pt x="9335668" y="38188"/>
                  </a:lnTo>
                  <a:lnTo>
                    <a:pt x="9327832" y="31419"/>
                  </a:lnTo>
                  <a:lnTo>
                    <a:pt x="9327832" y="130708"/>
                  </a:lnTo>
                  <a:lnTo>
                    <a:pt x="9326232" y="151041"/>
                  </a:lnTo>
                  <a:lnTo>
                    <a:pt x="9302178" y="198158"/>
                  </a:lnTo>
                  <a:lnTo>
                    <a:pt x="9257970" y="221094"/>
                  </a:lnTo>
                  <a:lnTo>
                    <a:pt x="9240698" y="222618"/>
                  </a:lnTo>
                  <a:lnTo>
                    <a:pt x="9223426" y="221094"/>
                  </a:lnTo>
                  <a:lnTo>
                    <a:pt x="9179230" y="198158"/>
                  </a:lnTo>
                  <a:lnTo>
                    <a:pt x="9155151" y="151041"/>
                  </a:lnTo>
                  <a:lnTo>
                    <a:pt x="9153550" y="130708"/>
                  </a:lnTo>
                  <a:lnTo>
                    <a:pt x="9155138" y="110363"/>
                  </a:lnTo>
                  <a:lnTo>
                    <a:pt x="9178912" y="62966"/>
                  </a:lnTo>
                  <a:lnTo>
                    <a:pt x="9223184" y="39738"/>
                  </a:lnTo>
                  <a:lnTo>
                    <a:pt x="9240698" y="38188"/>
                  </a:lnTo>
                  <a:lnTo>
                    <a:pt x="9258275" y="39738"/>
                  </a:lnTo>
                  <a:lnTo>
                    <a:pt x="9302483" y="62674"/>
                  </a:lnTo>
                  <a:lnTo>
                    <a:pt x="9326245" y="110134"/>
                  </a:lnTo>
                  <a:lnTo>
                    <a:pt x="9327832" y="130708"/>
                  </a:lnTo>
                  <a:lnTo>
                    <a:pt x="9327832" y="31419"/>
                  </a:lnTo>
                  <a:lnTo>
                    <a:pt x="9314828" y="20815"/>
                  </a:lnTo>
                  <a:lnTo>
                    <a:pt x="9292539" y="9258"/>
                  </a:lnTo>
                  <a:lnTo>
                    <a:pt x="9267825" y="2324"/>
                  </a:lnTo>
                  <a:lnTo>
                    <a:pt x="9240698" y="0"/>
                  </a:lnTo>
                  <a:lnTo>
                    <a:pt x="9213545" y="2324"/>
                  </a:lnTo>
                  <a:lnTo>
                    <a:pt x="9166542" y="20815"/>
                  </a:lnTo>
                  <a:lnTo>
                    <a:pt x="9130360" y="56743"/>
                  </a:lnTo>
                  <a:lnTo>
                    <a:pt x="9111717" y="103593"/>
                  </a:lnTo>
                  <a:lnTo>
                    <a:pt x="9109380" y="130708"/>
                  </a:lnTo>
                  <a:lnTo>
                    <a:pt x="9111717" y="157568"/>
                  </a:lnTo>
                  <a:lnTo>
                    <a:pt x="9130360" y="204127"/>
                  </a:lnTo>
                  <a:lnTo>
                    <a:pt x="9166542" y="240004"/>
                  </a:lnTo>
                  <a:lnTo>
                    <a:pt x="9213545" y="258508"/>
                  </a:lnTo>
                  <a:lnTo>
                    <a:pt x="9240698" y="260819"/>
                  </a:lnTo>
                  <a:lnTo>
                    <a:pt x="9267825" y="258508"/>
                  </a:lnTo>
                  <a:lnTo>
                    <a:pt x="9292539" y="251574"/>
                  </a:lnTo>
                  <a:lnTo>
                    <a:pt x="9314828" y="240004"/>
                  </a:lnTo>
                  <a:lnTo>
                    <a:pt x="9334690" y="223824"/>
                  </a:lnTo>
                  <a:lnTo>
                    <a:pt x="9335681" y="222618"/>
                  </a:lnTo>
                  <a:lnTo>
                    <a:pt x="9351010" y="204127"/>
                  </a:lnTo>
                  <a:lnTo>
                    <a:pt x="9362669" y="182041"/>
                  </a:lnTo>
                  <a:lnTo>
                    <a:pt x="9369666" y="157568"/>
                  </a:lnTo>
                  <a:lnTo>
                    <a:pt x="9371990" y="130708"/>
                  </a:lnTo>
                  <a:close/>
                </a:path>
                <a:path w="11959590" h="1035685">
                  <a:moveTo>
                    <a:pt x="9633420" y="183807"/>
                  </a:moveTo>
                  <a:lnTo>
                    <a:pt x="9616326" y="200787"/>
                  </a:lnTo>
                  <a:lnTo>
                    <a:pt x="9597301" y="212915"/>
                  </a:lnTo>
                  <a:lnTo>
                    <a:pt x="9576333" y="220179"/>
                  </a:lnTo>
                  <a:lnTo>
                    <a:pt x="9553435" y="222605"/>
                  </a:lnTo>
                  <a:lnTo>
                    <a:pt x="9536163" y="221081"/>
                  </a:lnTo>
                  <a:lnTo>
                    <a:pt x="9491955" y="198158"/>
                  </a:lnTo>
                  <a:lnTo>
                    <a:pt x="9467901" y="151028"/>
                  </a:lnTo>
                  <a:lnTo>
                    <a:pt x="9466301" y="130708"/>
                  </a:lnTo>
                  <a:lnTo>
                    <a:pt x="9467901" y="110350"/>
                  </a:lnTo>
                  <a:lnTo>
                    <a:pt x="9491955" y="62953"/>
                  </a:lnTo>
                  <a:lnTo>
                    <a:pt x="9536493" y="39725"/>
                  </a:lnTo>
                  <a:lnTo>
                    <a:pt x="9554032" y="38176"/>
                  </a:lnTo>
                  <a:lnTo>
                    <a:pt x="9577006" y="40500"/>
                  </a:lnTo>
                  <a:lnTo>
                    <a:pt x="9597606" y="47434"/>
                  </a:lnTo>
                  <a:lnTo>
                    <a:pt x="9615805" y="59004"/>
                  </a:lnTo>
                  <a:lnTo>
                    <a:pt x="9631616" y="75196"/>
                  </a:lnTo>
                  <a:lnTo>
                    <a:pt x="9631616" y="23863"/>
                  </a:lnTo>
                  <a:lnTo>
                    <a:pt x="9614052" y="13423"/>
                  </a:lnTo>
                  <a:lnTo>
                    <a:pt x="9595358" y="5969"/>
                  </a:lnTo>
                  <a:lnTo>
                    <a:pt x="9575546" y="1485"/>
                  </a:lnTo>
                  <a:lnTo>
                    <a:pt x="9554616" y="0"/>
                  </a:lnTo>
                  <a:lnTo>
                    <a:pt x="9527210" y="2324"/>
                  </a:lnTo>
                  <a:lnTo>
                    <a:pt x="9479763" y="20980"/>
                  </a:lnTo>
                  <a:lnTo>
                    <a:pt x="9443275" y="57162"/>
                  </a:lnTo>
                  <a:lnTo>
                    <a:pt x="9424467" y="104165"/>
                  </a:lnTo>
                  <a:lnTo>
                    <a:pt x="9422117" y="131305"/>
                  </a:lnTo>
                  <a:lnTo>
                    <a:pt x="9424454" y="158140"/>
                  </a:lnTo>
                  <a:lnTo>
                    <a:pt x="9443110" y="204533"/>
                  </a:lnTo>
                  <a:lnTo>
                    <a:pt x="9479369" y="240169"/>
                  </a:lnTo>
                  <a:lnTo>
                    <a:pt x="9526968" y="258521"/>
                  </a:lnTo>
                  <a:lnTo>
                    <a:pt x="9554616" y="260819"/>
                  </a:lnTo>
                  <a:lnTo>
                    <a:pt x="9575876" y="259207"/>
                  </a:lnTo>
                  <a:lnTo>
                    <a:pt x="9596095" y="254393"/>
                  </a:lnTo>
                  <a:lnTo>
                    <a:pt x="9615284" y="246380"/>
                  </a:lnTo>
                  <a:lnTo>
                    <a:pt x="9633420" y="235153"/>
                  </a:lnTo>
                  <a:lnTo>
                    <a:pt x="9633420" y="183807"/>
                  </a:lnTo>
                  <a:close/>
                </a:path>
                <a:path w="11959590" h="1035685">
                  <a:moveTo>
                    <a:pt x="9861372" y="5981"/>
                  </a:moveTo>
                  <a:lnTo>
                    <a:pt x="9663227" y="5981"/>
                  </a:lnTo>
                  <a:lnTo>
                    <a:pt x="9663227" y="45351"/>
                  </a:lnTo>
                  <a:lnTo>
                    <a:pt x="9740811" y="45351"/>
                  </a:lnTo>
                  <a:lnTo>
                    <a:pt x="9740811" y="253631"/>
                  </a:lnTo>
                  <a:lnTo>
                    <a:pt x="9783788" y="253631"/>
                  </a:lnTo>
                  <a:lnTo>
                    <a:pt x="9783788" y="45351"/>
                  </a:lnTo>
                  <a:lnTo>
                    <a:pt x="9861372" y="45351"/>
                  </a:lnTo>
                  <a:lnTo>
                    <a:pt x="9861372" y="5981"/>
                  </a:lnTo>
                  <a:close/>
                </a:path>
                <a:path w="11959590" h="1035685">
                  <a:moveTo>
                    <a:pt x="10245103" y="5969"/>
                  </a:moveTo>
                  <a:lnTo>
                    <a:pt x="10045763" y="5969"/>
                  </a:lnTo>
                  <a:lnTo>
                    <a:pt x="10045763" y="45339"/>
                  </a:lnTo>
                  <a:lnTo>
                    <a:pt x="10045763" y="253619"/>
                  </a:lnTo>
                  <a:lnTo>
                    <a:pt x="10088740" y="253619"/>
                  </a:lnTo>
                  <a:lnTo>
                    <a:pt x="10088740" y="45339"/>
                  </a:lnTo>
                  <a:lnTo>
                    <a:pt x="10202139" y="45339"/>
                  </a:lnTo>
                  <a:lnTo>
                    <a:pt x="10202139" y="253619"/>
                  </a:lnTo>
                  <a:lnTo>
                    <a:pt x="10245103" y="253619"/>
                  </a:lnTo>
                  <a:lnTo>
                    <a:pt x="10245103" y="45339"/>
                  </a:lnTo>
                  <a:lnTo>
                    <a:pt x="10245103" y="5969"/>
                  </a:lnTo>
                  <a:close/>
                </a:path>
                <a:path w="11959590" h="1035685">
                  <a:moveTo>
                    <a:pt x="10574566" y="131305"/>
                  </a:moveTo>
                  <a:lnTo>
                    <a:pt x="10566438" y="81686"/>
                  </a:lnTo>
                  <a:lnTo>
                    <a:pt x="10542054" y="39090"/>
                  </a:lnTo>
                  <a:lnTo>
                    <a:pt x="10530408" y="27838"/>
                  </a:lnTo>
                  <a:lnTo>
                    <a:pt x="10530408" y="131305"/>
                  </a:lnTo>
                  <a:lnTo>
                    <a:pt x="10529049" y="149339"/>
                  </a:lnTo>
                  <a:lnTo>
                    <a:pt x="10508323" y="196062"/>
                  </a:lnTo>
                  <a:lnTo>
                    <a:pt x="10467137" y="220954"/>
                  </a:lnTo>
                  <a:lnTo>
                    <a:pt x="10449839" y="222618"/>
                  </a:lnTo>
                  <a:lnTo>
                    <a:pt x="10432199" y="220954"/>
                  </a:lnTo>
                  <a:lnTo>
                    <a:pt x="10389845" y="196062"/>
                  </a:lnTo>
                  <a:lnTo>
                    <a:pt x="10372687" y="166585"/>
                  </a:lnTo>
                  <a:lnTo>
                    <a:pt x="10372611" y="166446"/>
                  </a:lnTo>
                  <a:lnTo>
                    <a:pt x="10368382" y="149669"/>
                  </a:lnTo>
                  <a:lnTo>
                    <a:pt x="10368305" y="149339"/>
                  </a:lnTo>
                  <a:lnTo>
                    <a:pt x="10366908" y="131305"/>
                  </a:lnTo>
                  <a:lnTo>
                    <a:pt x="10366870" y="130708"/>
                  </a:lnTo>
                  <a:lnTo>
                    <a:pt x="10368407" y="110934"/>
                  </a:lnTo>
                  <a:lnTo>
                    <a:pt x="10368432" y="110604"/>
                  </a:lnTo>
                  <a:lnTo>
                    <a:pt x="10391940" y="63258"/>
                  </a:lnTo>
                  <a:lnTo>
                    <a:pt x="10430993" y="40576"/>
                  </a:lnTo>
                  <a:lnTo>
                    <a:pt x="10449242" y="38188"/>
                  </a:lnTo>
                  <a:lnTo>
                    <a:pt x="10464863" y="39763"/>
                  </a:lnTo>
                  <a:lnTo>
                    <a:pt x="10505923" y="63258"/>
                  </a:lnTo>
                  <a:lnTo>
                    <a:pt x="10528795" y="110604"/>
                  </a:lnTo>
                  <a:lnTo>
                    <a:pt x="10528884" y="110934"/>
                  </a:lnTo>
                  <a:lnTo>
                    <a:pt x="10530370" y="130708"/>
                  </a:lnTo>
                  <a:lnTo>
                    <a:pt x="10530408" y="131305"/>
                  </a:lnTo>
                  <a:lnTo>
                    <a:pt x="10530408" y="27838"/>
                  </a:lnTo>
                  <a:lnTo>
                    <a:pt x="10524350" y="21983"/>
                  </a:lnTo>
                  <a:lnTo>
                    <a:pt x="10503776" y="9766"/>
                  </a:lnTo>
                  <a:lnTo>
                    <a:pt x="10480624" y="2527"/>
                  </a:lnTo>
                  <a:lnTo>
                    <a:pt x="10481323" y="2527"/>
                  </a:lnTo>
                  <a:lnTo>
                    <a:pt x="10454005" y="0"/>
                  </a:lnTo>
                  <a:lnTo>
                    <a:pt x="10429240" y="2527"/>
                  </a:lnTo>
                  <a:lnTo>
                    <a:pt x="10406863" y="10147"/>
                  </a:lnTo>
                  <a:lnTo>
                    <a:pt x="10386873" y="22821"/>
                  </a:lnTo>
                  <a:lnTo>
                    <a:pt x="10369258" y="40576"/>
                  </a:lnTo>
                  <a:lnTo>
                    <a:pt x="10369258" y="5969"/>
                  </a:lnTo>
                  <a:lnTo>
                    <a:pt x="10326294" y="5969"/>
                  </a:lnTo>
                  <a:lnTo>
                    <a:pt x="10326294" y="393319"/>
                  </a:lnTo>
                  <a:lnTo>
                    <a:pt x="10369258" y="393319"/>
                  </a:lnTo>
                  <a:lnTo>
                    <a:pt x="10369258" y="219036"/>
                  </a:lnTo>
                  <a:lnTo>
                    <a:pt x="10386758" y="237312"/>
                  </a:lnTo>
                  <a:lnTo>
                    <a:pt x="10407015" y="250367"/>
                  </a:lnTo>
                  <a:lnTo>
                    <a:pt x="10430027" y="258203"/>
                  </a:lnTo>
                  <a:lnTo>
                    <a:pt x="10455808" y="260819"/>
                  </a:lnTo>
                  <a:lnTo>
                    <a:pt x="10481577" y="258445"/>
                  </a:lnTo>
                  <a:lnTo>
                    <a:pt x="10524846" y="239496"/>
                  </a:lnTo>
                  <a:lnTo>
                    <a:pt x="10556443" y="202984"/>
                  </a:lnTo>
                  <a:lnTo>
                    <a:pt x="10572547" y="157175"/>
                  </a:lnTo>
                  <a:lnTo>
                    <a:pt x="10574566" y="131305"/>
                  </a:lnTo>
                  <a:close/>
                </a:path>
                <a:path w="11959590" h="1035685">
                  <a:moveTo>
                    <a:pt x="10887304" y="130708"/>
                  </a:moveTo>
                  <a:lnTo>
                    <a:pt x="10877969" y="78943"/>
                  </a:lnTo>
                  <a:lnTo>
                    <a:pt x="10850969" y="38188"/>
                  </a:lnTo>
                  <a:lnTo>
                    <a:pt x="10843146" y="31432"/>
                  </a:lnTo>
                  <a:lnTo>
                    <a:pt x="10843146" y="130708"/>
                  </a:lnTo>
                  <a:lnTo>
                    <a:pt x="10841533" y="151041"/>
                  </a:lnTo>
                  <a:lnTo>
                    <a:pt x="10817479" y="198158"/>
                  </a:lnTo>
                  <a:lnTo>
                    <a:pt x="10773270" y="221094"/>
                  </a:lnTo>
                  <a:lnTo>
                    <a:pt x="10756011" y="222618"/>
                  </a:lnTo>
                  <a:lnTo>
                    <a:pt x="10738726" y="221094"/>
                  </a:lnTo>
                  <a:lnTo>
                    <a:pt x="10694530" y="198158"/>
                  </a:lnTo>
                  <a:lnTo>
                    <a:pt x="10670464" y="151041"/>
                  </a:lnTo>
                  <a:lnTo>
                    <a:pt x="10668851" y="130708"/>
                  </a:lnTo>
                  <a:lnTo>
                    <a:pt x="10670438" y="110363"/>
                  </a:lnTo>
                  <a:lnTo>
                    <a:pt x="10694213" y="62966"/>
                  </a:lnTo>
                  <a:lnTo>
                    <a:pt x="10738485" y="39738"/>
                  </a:lnTo>
                  <a:lnTo>
                    <a:pt x="10756011" y="38188"/>
                  </a:lnTo>
                  <a:lnTo>
                    <a:pt x="10773575" y="39738"/>
                  </a:lnTo>
                  <a:lnTo>
                    <a:pt x="10817784" y="62674"/>
                  </a:lnTo>
                  <a:lnTo>
                    <a:pt x="10841558" y="110134"/>
                  </a:lnTo>
                  <a:lnTo>
                    <a:pt x="10843146" y="130708"/>
                  </a:lnTo>
                  <a:lnTo>
                    <a:pt x="10843146" y="31432"/>
                  </a:lnTo>
                  <a:lnTo>
                    <a:pt x="10830128" y="20815"/>
                  </a:lnTo>
                  <a:lnTo>
                    <a:pt x="10807840" y="9258"/>
                  </a:lnTo>
                  <a:lnTo>
                    <a:pt x="10783138" y="2324"/>
                  </a:lnTo>
                  <a:lnTo>
                    <a:pt x="10756011" y="0"/>
                  </a:lnTo>
                  <a:lnTo>
                    <a:pt x="10728858" y="2324"/>
                  </a:lnTo>
                  <a:lnTo>
                    <a:pt x="10681856" y="20815"/>
                  </a:lnTo>
                  <a:lnTo>
                    <a:pt x="10645673" y="56743"/>
                  </a:lnTo>
                  <a:lnTo>
                    <a:pt x="10627017" y="103593"/>
                  </a:lnTo>
                  <a:lnTo>
                    <a:pt x="10624693" y="130708"/>
                  </a:lnTo>
                  <a:lnTo>
                    <a:pt x="10627017" y="157568"/>
                  </a:lnTo>
                  <a:lnTo>
                    <a:pt x="10645673" y="204127"/>
                  </a:lnTo>
                  <a:lnTo>
                    <a:pt x="10681856" y="240004"/>
                  </a:lnTo>
                  <a:lnTo>
                    <a:pt x="10728858" y="258508"/>
                  </a:lnTo>
                  <a:lnTo>
                    <a:pt x="10756011" y="260819"/>
                  </a:lnTo>
                  <a:lnTo>
                    <a:pt x="10783138" y="258508"/>
                  </a:lnTo>
                  <a:lnTo>
                    <a:pt x="10830128" y="240004"/>
                  </a:lnTo>
                  <a:lnTo>
                    <a:pt x="10866311" y="204127"/>
                  </a:lnTo>
                  <a:lnTo>
                    <a:pt x="10884967" y="157568"/>
                  </a:lnTo>
                  <a:lnTo>
                    <a:pt x="10887304" y="130708"/>
                  </a:lnTo>
                  <a:close/>
                </a:path>
                <a:path w="11959590" h="1035685">
                  <a:moveTo>
                    <a:pt x="11182160" y="214261"/>
                  </a:moveTo>
                  <a:lnTo>
                    <a:pt x="11145152" y="214261"/>
                  </a:lnTo>
                  <a:lnTo>
                    <a:pt x="11145152" y="45351"/>
                  </a:lnTo>
                  <a:lnTo>
                    <a:pt x="11145152" y="5969"/>
                  </a:lnTo>
                  <a:lnTo>
                    <a:pt x="11102175" y="5969"/>
                  </a:lnTo>
                  <a:lnTo>
                    <a:pt x="11102175" y="45351"/>
                  </a:lnTo>
                  <a:lnTo>
                    <a:pt x="11102175" y="214261"/>
                  </a:lnTo>
                  <a:lnTo>
                    <a:pt x="10984014" y="214261"/>
                  </a:lnTo>
                  <a:lnTo>
                    <a:pt x="10997057" y="199682"/>
                  </a:lnTo>
                  <a:lnTo>
                    <a:pt x="11006379" y="182194"/>
                  </a:lnTo>
                  <a:lnTo>
                    <a:pt x="11011980" y="161785"/>
                  </a:lnTo>
                  <a:lnTo>
                    <a:pt x="11013834" y="138468"/>
                  </a:lnTo>
                  <a:lnTo>
                    <a:pt x="11013834" y="45351"/>
                  </a:lnTo>
                  <a:lnTo>
                    <a:pt x="11102175" y="45351"/>
                  </a:lnTo>
                  <a:lnTo>
                    <a:pt x="11102175" y="5969"/>
                  </a:lnTo>
                  <a:lnTo>
                    <a:pt x="10970882" y="5969"/>
                  </a:lnTo>
                  <a:lnTo>
                    <a:pt x="10970882" y="116382"/>
                  </a:lnTo>
                  <a:lnTo>
                    <a:pt x="10970247" y="137274"/>
                  </a:lnTo>
                  <a:lnTo>
                    <a:pt x="10960735" y="182041"/>
                  </a:lnTo>
                  <a:lnTo>
                    <a:pt x="10929277" y="212026"/>
                  </a:lnTo>
                  <a:lnTo>
                    <a:pt x="10914761" y="214261"/>
                  </a:lnTo>
                  <a:lnTo>
                    <a:pt x="10914761" y="319303"/>
                  </a:lnTo>
                  <a:lnTo>
                    <a:pt x="10954169" y="319303"/>
                  </a:lnTo>
                  <a:lnTo>
                    <a:pt x="10954169" y="253657"/>
                  </a:lnTo>
                  <a:lnTo>
                    <a:pt x="11142764" y="253657"/>
                  </a:lnTo>
                  <a:lnTo>
                    <a:pt x="11142764" y="319303"/>
                  </a:lnTo>
                  <a:lnTo>
                    <a:pt x="11182160" y="319303"/>
                  </a:lnTo>
                  <a:lnTo>
                    <a:pt x="11182160" y="253657"/>
                  </a:lnTo>
                  <a:lnTo>
                    <a:pt x="11182160" y="214261"/>
                  </a:lnTo>
                  <a:close/>
                </a:path>
                <a:path w="11959590" h="1035685">
                  <a:moveTo>
                    <a:pt x="11460302" y="5969"/>
                  </a:moveTo>
                  <a:lnTo>
                    <a:pt x="11419700" y="5969"/>
                  </a:lnTo>
                  <a:lnTo>
                    <a:pt x="11419700" y="130111"/>
                  </a:lnTo>
                  <a:lnTo>
                    <a:pt x="11418303" y="148767"/>
                  </a:lnTo>
                  <a:lnTo>
                    <a:pt x="11397336" y="195770"/>
                  </a:lnTo>
                  <a:lnTo>
                    <a:pt x="11355019" y="220992"/>
                  </a:lnTo>
                  <a:lnTo>
                    <a:pt x="11354600" y="220992"/>
                  </a:lnTo>
                  <a:lnTo>
                    <a:pt x="11337354" y="222618"/>
                  </a:lnTo>
                  <a:lnTo>
                    <a:pt x="11289843" y="208026"/>
                  </a:lnTo>
                  <a:lnTo>
                    <a:pt x="11261611" y="166890"/>
                  </a:lnTo>
                  <a:lnTo>
                    <a:pt x="11256175" y="129514"/>
                  </a:lnTo>
                  <a:lnTo>
                    <a:pt x="11257648" y="109296"/>
                  </a:lnTo>
                  <a:lnTo>
                    <a:pt x="11279734" y="62369"/>
                  </a:lnTo>
                  <a:lnTo>
                    <a:pt x="11320996" y="39700"/>
                  </a:lnTo>
                  <a:lnTo>
                    <a:pt x="11337354" y="38188"/>
                  </a:lnTo>
                  <a:lnTo>
                    <a:pt x="11353063" y="39700"/>
                  </a:lnTo>
                  <a:lnTo>
                    <a:pt x="11394631" y="62077"/>
                  </a:lnTo>
                  <a:lnTo>
                    <a:pt x="11418138" y="109296"/>
                  </a:lnTo>
                  <a:lnTo>
                    <a:pt x="11419700" y="130111"/>
                  </a:lnTo>
                  <a:lnTo>
                    <a:pt x="11419700" y="5969"/>
                  </a:lnTo>
                  <a:lnTo>
                    <a:pt x="11417313" y="5969"/>
                  </a:lnTo>
                  <a:lnTo>
                    <a:pt x="11417313" y="41173"/>
                  </a:lnTo>
                  <a:lnTo>
                    <a:pt x="11414506" y="38188"/>
                  </a:lnTo>
                  <a:lnTo>
                    <a:pt x="11400371" y="23164"/>
                  </a:lnTo>
                  <a:lnTo>
                    <a:pt x="11380610" y="10299"/>
                  </a:lnTo>
                  <a:lnTo>
                    <a:pt x="11358004" y="2578"/>
                  </a:lnTo>
                  <a:lnTo>
                    <a:pt x="11332566" y="0"/>
                  </a:lnTo>
                  <a:lnTo>
                    <a:pt x="11308182" y="2146"/>
                  </a:lnTo>
                  <a:lnTo>
                    <a:pt x="11265357" y="19304"/>
                  </a:lnTo>
                  <a:lnTo>
                    <a:pt x="11231639" y="53149"/>
                  </a:lnTo>
                  <a:lnTo>
                    <a:pt x="11214189" y="100736"/>
                  </a:lnTo>
                  <a:lnTo>
                    <a:pt x="11212005" y="129514"/>
                  </a:lnTo>
                  <a:lnTo>
                    <a:pt x="11214202" y="158838"/>
                  </a:lnTo>
                  <a:lnTo>
                    <a:pt x="11231817" y="207175"/>
                  </a:lnTo>
                  <a:lnTo>
                    <a:pt x="11265764" y="241350"/>
                  </a:lnTo>
                  <a:lnTo>
                    <a:pt x="11308436" y="258660"/>
                  </a:lnTo>
                  <a:lnTo>
                    <a:pt x="11332566" y="260819"/>
                  </a:lnTo>
                  <a:lnTo>
                    <a:pt x="11357559" y="258216"/>
                  </a:lnTo>
                  <a:lnTo>
                    <a:pt x="11380013" y="250380"/>
                  </a:lnTo>
                  <a:lnTo>
                    <a:pt x="11399939" y="237324"/>
                  </a:lnTo>
                  <a:lnTo>
                    <a:pt x="11413909" y="222618"/>
                  </a:lnTo>
                  <a:lnTo>
                    <a:pt x="11417313" y="219036"/>
                  </a:lnTo>
                  <a:lnTo>
                    <a:pt x="11417313" y="253657"/>
                  </a:lnTo>
                  <a:lnTo>
                    <a:pt x="11460302" y="253657"/>
                  </a:lnTo>
                  <a:lnTo>
                    <a:pt x="11460302" y="219036"/>
                  </a:lnTo>
                  <a:lnTo>
                    <a:pt x="11460302" y="41173"/>
                  </a:lnTo>
                  <a:lnTo>
                    <a:pt x="11460302" y="5969"/>
                  </a:lnTo>
                  <a:close/>
                </a:path>
                <a:path w="11959590" h="1035685">
                  <a:moveTo>
                    <a:pt x="11854205" y="253657"/>
                  </a:moveTo>
                  <a:lnTo>
                    <a:pt x="11736007" y="120561"/>
                  </a:lnTo>
                  <a:lnTo>
                    <a:pt x="11843436" y="5969"/>
                  </a:lnTo>
                  <a:lnTo>
                    <a:pt x="11793309" y="5969"/>
                  </a:lnTo>
                  <a:lnTo>
                    <a:pt x="11700205" y="107442"/>
                  </a:lnTo>
                  <a:lnTo>
                    <a:pt x="11700205" y="5969"/>
                  </a:lnTo>
                  <a:lnTo>
                    <a:pt x="11657228" y="5969"/>
                  </a:lnTo>
                  <a:lnTo>
                    <a:pt x="11657228" y="107442"/>
                  </a:lnTo>
                  <a:lnTo>
                    <a:pt x="11564112" y="5969"/>
                  </a:lnTo>
                  <a:lnTo>
                    <a:pt x="11513998" y="5969"/>
                  </a:lnTo>
                  <a:lnTo>
                    <a:pt x="11621427" y="120561"/>
                  </a:lnTo>
                  <a:lnTo>
                    <a:pt x="11503241" y="253657"/>
                  </a:lnTo>
                  <a:lnTo>
                    <a:pt x="11556962" y="253657"/>
                  </a:lnTo>
                  <a:lnTo>
                    <a:pt x="11648872" y="149212"/>
                  </a:lnTo>
                  <a:lnTo>
                    <a:pt x="11657228" y="157568"/>
                  </a:lnTo>
                  <a:lnTo>
                    <a:pt x="11657228" y="253657"/>
                  </a:lnTo>
                  <a:lnTo>
                    <a:pt x="11700205" y="253657"/>
                  </a:lnTo>
                  <a:lnTo>
                    <a:pt x="11700205" y="157568"/>
                  </a:lnTo>
                  <a:lnTo>
                    <a:pt x="11708562" y="149212"/>
                  </a:lnTo>
                  <a:lnTo>
                    <a:pt x="11800472" y="253657"/>
                  </a:lnTo>
                  <a:lnTo>
                    <a:pt x="11854205" y="253657"/>
                  </a:lnTo>
                  <a:close/>
                </a:path>
                <a:path w="11959590" h="1035685">
                  <a:moveTo>
                    <a:pt x="11959273" y="209486"/>
                  </a:moveTo>
                  <a:lnTo>
                    <a:pt x="11919890" y="195173"/>
                  </a:lnTo>
                  <a:lnTo>
                    <a:pt x="11870944" y="333032"/>
                  </a:lnTo>
                  <a:lnTo>
                    <a:pt x="11898986" y="344385"/>
                  </a:lnTo>
                  <a:lnTo>
                    <a:pt x="11959273" y="20948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914194" y="4560950"/>
              <a:ext cx="190999" cy="247699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3309886" y="4555013"/>
              <a:ext cx="1273175" cy="319405"/>
            </a:xfrm>
            <a:custGeom>
              <a:avLst/>
              <a:gdLst/>
              <a:ahLst/>
              <a:cxnLst/>
              <a:rect l="l" t="t" r="r" b="b"/>
              <a:pathLst>
                <a:path w="1273175" h="319404">
                  <a:moveTo>
                    <a:pt x="262610" y="130695"/>
                  </a:moveTo>
                  <a:lnTo>
                    <a:pt x="253276" y="78930"/>
                  </a:lnTo>
                  <a:lnTo>
                    <a:pt x="226275" y="38176"/>
                  </a:lnTo>
                  <a:lnTo>
                    <a:pt x="218452" y="31419"/>
                  </a:lnTo>
                  <a:lnTo>
                    <a:pt x="218452" y="130695"/>
                  </a:lnTo>
                  <a:lnTo>
                    <a:pt x="216839" y="151028"/>
                  </a:lnTo>
                  <a:lnTo>
                    <a:pt x="192786" y="198132"/>
                  </a:lnTo>
                  <a:lnTo>
                    <a:pt x="148577" y="221068"/>
                  </a:lnTo>
                  <a:lnTo>
                    <a:pt x="131305" y="222592"/>
                  </a:lnTo>
                  <a:lnTo>
                    <a:pt x="114033" y="221068"/>
                  </a:lnTo>
                  <a:lnTo>
                    <a:pt x="69837" y="198132"/>
                  </a:lnTo>
                  <a:lnTo>
                    <a:pt x="45770" y="151028"/>
                  </a:lnTo>
                  <a:lnTo>
                    <a:pt x="44157" y="130695"/>
                  </a:lnTo>
                  <a:lnTo>
                    <a:pt x="45745" y="110337"/>
                  </a:lnTo>
                  <a:lnTo>
                    <a:pt x="69519" y="62941"/>
                  </a:lnTo>
                  <a:lnTo>
                    <a:pt x="113792" y="39725"/>
                  </a:lnTo>
                  <a:lnTo>
                    <a:pt x="131305" y="38176"/>
                  </a:lnTo>
                  <a:lnTo>
                    <a:pt x="148882" y="39725"/>
                  </a:lnTo>
                  <a:lnTo>
                    <a:pt x="193090" y="62649"/>
                  </a:lnTo>
                  <a:lnTo>
                    <a:pt x="216865" y="110109"/>
                  </a:lnTo>
                  <a:lnTo>
                    <a:pt x="218452" y="130695"/>
                  </a:lnTo>
                  <a:lnTo>
                    <a:pt x="218452" y="31419"/>
                  </a:lnTo>
                  <a:lnTo>
                    <a:pt x="205435" y="20802"/>
                  </a:lnTo>
                  <a:lnTo>
                    <a:pt x="183146" y="9245"/>
                  </a:lnTo>
                  <a:lnTo>
                    <a:pt x="158445" y="2311"/>
                  </a:lnTo>
                  <a:lnTo>
                    <a:pt x="131305" y="0"/>
                  </a:lnTo>
                  <a:lnTo>
                    <a:pt x="104165" y="2311"/>
                  </a:lnTo>
                  <a:lnTo>
                    <a:pt x="57150" y="20802"/>
                  </a:lnTo>
                  <a:lnTo>
                    <a:pt x="20967" y="56730"/>
                  </a:lnTo>
                  <a:lnTo>
                    <a:pt x="2324" y="103581"/>
                  </a:lnTo>
                  <a:lnTo>
                    <a:pt x="0" y="130695"/>
                  </a:lnTo>
                  <a:lnTo>
                    <a:pt x="2324" y="157543"/>
                  </a:lnTo>
                  <a:lnTo>
                    <a:pt x="20967" y="204101"/>
                  </a:lnTo>
                  <a:lnTo>
                    <a:pt x="57150" y="239991"/>
                  </a:lnTo>
                  <a:lnTo>
                    <a:pt x="104165" y="258495"/>
                  </a:lnTo>
                  <a:lnTo>
                    <a:pt x="131305" y="260807"/>
                  </a:lnTo>
                  <a:lnTo>
                    <a:pt x="158445" y="258495"/>
                  </a:lnTo>
                  <a:lnTo>
                    <a:pt x="183146" y="251548"/>
                  </a:lnTo>
                  <a:lnTo>
                    <a:pt x="205435" y="239991"/>
                  </a:lnTo>
                  <a:lnTo>
                    <a:pt x="225298" y="223812"/>
                  </a:lnTo>
                  <a:lnTo>
                    <a:pt x="226301" y="222592"/>
                  </a:lnTo>
                  <a:lnTo>
                    <a:pt x="241617" y="204101"/>
                  </a:lnTo>
                  <a:lnTo>
                    <a:pt x="253276" y="182016"/>
                  </a:lnTo>
                  <a:lnTo>
                    <a:pt x="260273" y="157543"/>
                  </a:lnTo>
                  <a:lnTo>
                    <a:pt x="262610" y="130695"/>
                  </a:lnTo>
                  <a:close/>
                </a:path>
                <a:path w="1273175" h="319404">
                  <a:moveTo>
                    <a:pt x="531177" y="5994"/>
                  </a:moveTo>
                  <a:lnTo>
                    <a:pt x="488213" y="5994"/>
                  </a:lnTo>
                  <a:lnTo>
                    <a:pt x="488213" y="107594"/>
                  </a:lnTo>
                  <a:lnTo>
                    <a:pt x="371233" y="107594"/>
                  </a:lnTo>
                  <a:lnTo>
                    <a:pt x="371233" y="5994"/>
                  </a:lnTo>
                  <a:lnTo>
                    <a:pt x="328244" y="5994"/>
                  </a:lnTo>
                  <a:lnTo>
                    <a:pt x="328244" y="107594"/>
                  </a:lnTo>
                  <a:lnTo>
                    <a:pt x="328244" y="146964"/>
                  </a:lnTo>
                  <a:lnTo>
                    <a:pt x="328244" y="253644"/>
                  </a:lnTo>
                  <a:lnTo>
                    <a:pt x="371233" y="253644"/>
                  </a:lnTo>
                  <a:lnTo>
                    <a:pt x="371233" y="146964"/>
                  </a:lnTo>
                  <a:lnTo>
                    <a:pt x="488213" y="146964"/>
                  </a:lnTo>
                  <a:lnTo>
                    <a:pt x="488213" y="253644"/>
                  </a:lnTo>
                  <a:lnTo>
                    <a:pt x="531177" y="253644"/>
                  </a:lnTo>
                  <a:lnTo>
                    <a:pt x="531177" y="146964"/>
                  </a:lnTo>
                  <a:lnTo>
                    <a:pt x="531177" y="107594"/>
                  </a:lnTo>
                  <a:lnTo>
                    <a:pt x="531177" y="5994"/>
                  </a:lnTo>
                  <a:close/>
                </a:path>
                <a:path w="1273175" h="319404">
                  <a:moveTo>
                    <a:pt x="980592" y="214261"/>
                  </a:moveTo>
                  <a:lnTo>
                    <a:pt x="943584" y="214261"/>
                  </a:lnTo>
                  <a:lnTo>
                    <a:pt x="943584" y="45351"/>
                  </a:lnTo>
                  <a:lnTo>
                    <a:pt x="943584" y="5943"/>
                  </a:lnTo>
                  <a:lnTo>
                    <a:pt x="900607" y="5943"/>
                  </a:lnTo>
                  <a:lnTo>
                    <a:pt x="900607" y="45351"/>
                  </a:lnTo>
                  <a:lnTo>
                    <a:pt x="900607" y="214261"/>
                  </a:lnTo>
                  <a:lnTo>
                    <a:pt x="782447" y="214261"/>
                  </a:lnTo>
                  <a:lnTo>
                    <a:pt x="795489" y="199669"/>
                  </a:lnTo>
                  <a:lnTo>
                    <a:pt x="804811" y="182181"/>
                  </a:lnTo>
                  <a:lnTo>
                    <a:pt x="810412" y="161772"/>
                  </a:lnTo>
                  <a:lnTo>
                    <a:pt x="812279" y="138455"/>
                  </a:lnTo>
                  <a:lnTo>
                    <a:pt x="812279" y="45351"/>
                  </a:lnTo>
                  <a:lnTo>
                    <a:pt x="900607" y="45351"/>
                  </a:lnTo>
                  <a:lnTo>
                    <a:pt x="900607" y="5943"/>
                  </a:lnTo>
                  <a:lnTo>
                    <a:pt x="769315" y="5943"/>
                  </a:lnTo>
                  <a:lnTo>
                    <a:pt x="769315" y="116357"/>
                  </a:lnTo>
                  <a:lnTo>
                    <a:pt x="768680" y="137261"/>
                  </a:lnTo>
                  <a:lnTo>
                    <a:pt x="759167" y="182029"/>
                  </a:lnTo>
                  <a:lnTo>
                    <a:pt x="727710" y="212013"/>
                  </a:lnTo>
                  <a:lnTo>
                    <a:pt x="713193" y="214261"/>
                  </a:lnTo>
                  <a:lnTo>
                    <a:pt x="713193" y="319290"/>
                  </a:lnTo>
                  <a:lnTo>
                    <a:pt x="752602" y="319290"/>
                  </a:lnTo>
                  <a:lnTo>
                    <a:pt x="752602" y="253657"/>
                  </a:lnTo>
                  <a:lnTo>
                    <a:pt x="941197" y="253657"/>
                  </a:lnTo>
                  <a:lnTo>
                    <a:pt x="941197" y="319290"/>
                  </a:lnTo>
                  <a:lnTo>
                    <a:pt x="980592" y="319290"/>
                  </a:lnTo>
                  <a:lnTo>
                    <a:pt x="980592" y="253657"/>
                  </a:lnTo>
                  <a:lnTo>
                    <a:pt x="980592" y="214261"/>
                  </a:lnTo>
                  <a:close/>
                </a:path>
                <a:path w="1273175" h="319404">
                  <a:moveTo>
                    <a:pt x="1273048" y="130695"/>
                  </a:moveTo>
                  <a:lnTo>
                    <a:pt x="1263713" y="78930"/>
                  </a:lnTo>
                  <a:lnTo>
                    <a:pt x="1236713" y="38176"/>
                  </a:lnTo>
                  <a:lnTo>
                    <a:pt x="1228864" y="31394"/>
                  </a:lnTo>
                  <a:lnTo>
                    <a:pt x="1228864" y="130695"/>
                  </a:lnTo>
                  <a:lnTo>
                    <a:pt x="1227264" y="151028"/>
                  </a:lnTo>
                  <a:lnTo>
                    <a:pt x="1203210" y="198132"/>
                  </a:lnTo>
                  <a:lnTo>
                    <a:pt x="1159002" y="221068"/>
                  </a:lnTo>
                  <a:lnTo>
                    <a:pt x="1141730" y="222592"/>
                  </a:lnTo>
                  <a:lnTo>
                    <a:pt x="1124458" y="221068"/>
                  </a:lnTo>
                  <a:lnTo>
                    <a:pt x="1080262" y="198132"/>
                  </a:lnTo>
                  <a:lnTo>
                    <a:pt x="1056208" y="151028"/>
                  </a:lnTo>
                  <a:lnTo>
                    <a:pt x="1054608" y="130695"/>
                  </a:lnTo>
                  <a:lnTo>
                    <a:pt x="1056182" y="110337"/>
                  </a:lnTo>
                  <a:lnTo>
                    <a:pt x="1079957" y="62941"/>
                  </a:lnTo>
                  <a:lnTo>
                    <a:pt x="1124216" y="39725"/>
                  </a:lnTo>
                  <a:lnTo>
                    <a:pt x="1141730" y="38176"/>
                  </a:lnTo>
                  <a:lnTo>
                    <a:pt x="1159306" y="39725"/>
                  </a:lnTo>
                  <a:lnTo>
                    <a:pt x="1203502" y="62649"/>
                  </a:lnTo>
                  <a:lnTo>
                    <a:pt x="1227289" y="110109"/>
                  </a:lnTo>
                  <a:lnTo>
                    <a:pt x="1228864" y="130695"/>
                  </a:lnTo>
                  <a:lnTo>
                    <a:pt x="1228864" y="31394"/>
                  </a:lnTo>
                  <a:lnTo>
                    <a:pt x="1215872" y="20802"/>
                  </a:lnTo>
                  <a:lnTo>
                    <a:pt x="1193584" y="9245"/>
                  </a:lnTo>
                  <a:lnTo>
                    <a:pt x="1168869" y="2311"/>
                  </a:lnTo>
                  <a:lnTo>
                    <a:pt x="1141730" y="0"/>
                  </a:lnTo>
                  <a:lnTo>
                    <a:pt x="1114590" y="2311"/>
                  </a:lnTo>
                  <a:lnTo>
                    <a:pt x="1067600" y="20802"/>
                  </a:lnTo>
                  <a:lnTo>
                    <a:pt x="1031417" y="56730"/>
                  </a:lnTo>
                  <a:lnTo>
                    <a:pt x="1012761" y="103581"/>
                  </a:lnTo>
                  <a:lnTo>
                    <a:pt x="1010437" y="130695"/>
                  </a:lnTo>
                  <a:lnTo>
                    <a:pt x="1012761" y="157543"/>
                  </a:lnTo>
                  <a:lnTo>
                    <a:pt x="1031417" y="204101"/>
                  </a:lnTo>
                  <a:lnTo>
                    <a:pt x="1067600" y="239991"/>
                  </a:lnTo>
                  <a:lnTo>
                    <a:pt x="1114590" y="258495"/>
                  </a:lnTo>
                  <a:lnTo>
                    <a:pt x="1141730" y="260807"/>
                  </a:lnTo>
                  <a:lnTo>
                    <a:pt x="1168869" y="258495"/>
                  </a:lnTo>
                  <a:lnTo>
                    <a:pt x="1193584" y="251548"/>
                  </a:lnTo>
                  <a:lnTo>
                    <a:pt x="1215872" y="239991"/>
                  </a:lnTo>
                  <a:lnTo>
                    <a:pt x="1235735" y="223812"/>
                  </a:lnTo>
                  <a:lnTo>
                    <a:pt x="1236738" y="222592"/>
                  </a:lnTo>
                  <a:lnTo>
                    <a:pt x="1252054" y="204101"/>
                  </a:lnTo>
                  <a:lnTo>
                    <a:pt x="1263713" y="182016"/>
                  </a:lnTo>
                  <a:lnTo>
                    <a:pt x="1270711" y="157543"/>
                  </a:lnTo>
                  <a:lnTo>
                    <a:pt x="1273048" y="130695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612781" y="4560950"/>
              <a:ext cx="223218" cy="248892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4878933" y="4555000"/>
              <a:ext cx="1544955" cy="260985"/>
            </a:xfrm>
            <a:custGeom>
              <a:avLst/>
              <a:gdLst/>
              <a:ahLst/>
              <a:cxnLst/>
              <a:rect l="l" t="t" r="r" b="b"/>
              <a:pathLst>
                <a:path w="1544954" h="260985">
                  <a:moveTo>
                    <a:pt x="350964" y="253657"/>
                  </a:moveTo>
                  <a:lnTo>
                    <a:pt x="232765" y="120561"/>
                  </a:lnTo>
                  <a:lnTo>
                    <a:pt x="340194" y="5956"/>
                  </a:lnTo>
                  <a:lnTo>
                    <a:pt x="290080" y="5956"/>
                  </a:lnTo>
                  <a:lnTo>
                    <a:pt x="196964" y="107429"/>
                  </a:lnTo>
                  <a:lnTo>
                    <a:pt x="196964" y="5956"/>
                  </a:lnTo>
                  <a:lnTo>
                    <a:pt x="154000" y="5956"/>
                  </a:lnTo>
                  <a:lnTo>
                    <a:pt x="154000" y="107429"/>
                  </a:lnTo>
                  <a:lnTo>
                    <a:pt x="60883" y="5956"/>
                  </a:lnTo>
                  <a:lnTo>
                    <a:pt x="10756" y="5956"/>
                  </a:lnTo>
                  <a:lnTo>
                    <a:pt x="118186" y="120561"/>
                  </a:lnTo>
                  <a:lnTo>
                    <a:pt x="0" y="253657"/>
                  </a:lnTo>
                  <a:lnTo>
                    <a:pt x="53721" y="253657"/>
                  </a:lnTo>
                  <a:lnTo>
                    <a:pt x="145630" y="149212"/>
                  </a:lnTo>
                  <a:lnTo>
                    <a:pt x="154000" y="157568"/>
                  </a:lnTo>
                  <a:lnTo>
                    <a:pt x="154000" y="253657"/>
                  </a:lnTo>
                  <a:lnTo>
                    <a:pt x="196964" y="253657"/>
                  </a:lnTo>
                  <a:lnTo>
                    <a:pt x="196964" y="157568"/>
                  </a:lnTo>
                  <a:lnTo>
                    <a:pt x="205320" y="149212"/>
                  </a:lnTo>
                  <a:lnTo>
                    <a:pt x="297243" y="253657"/>
                  </a:lnTo>
                  <a:lnTo>
                    <a:pt x="350964" y="253657"/>
                  </a:lnTo>
                  <a:close/>
                </a:path>
                <a:path w="1544954" h="260985">
                  <a:moveTo>
                    <a:pt x="615353" y="138455"/>
                  </a:moveTo>
                  <a:lnTo>
                    <a:pt x="614565" y="111150"/>
                  </a:lnTo>
                  <a:lnTo>
                    <a:pt x="613130" y="102641"/>
                  </a:lnTo>
                  <a:lnTo>
                    <a:pt x="610425" y="86525"/>
                  </a:lnTo>
                  <a:lnTo>
                    <a:pt x="602932" y="64604"/>
                  </a:lnTo>
                  <a:lnTo>
                    <a:pt x="592074" y="45351"/>
                  </a:lnTo>
                  <a:lnTo>
                    <a:pt x="585673" y="38188"/>
                  </a:lnTo>
                  <a:lnTo>
                    <a:pt x="574357" y="25514"/>
                  </a:lnTo>
                  <a:lnTo>
                    <a:pt x="571182" y="23431"/>
                  </a:lnTo>
                  <a:lnTo>
                    <a:pt x="571182" y="102641"/>
                  </a:lnTo>
                  <a:lnTo>
                    <a:pt x="425564" y="102641"/>
                  </a:lnTo>
                  <a:lnTo>
                    <a:pt x="441617" y="66103"/>
                  </a:lnTo>
                  <a:lnTo>
                    <a:pt x="473075" y="42735"/>
                  </a:lnTo>
                  <a:lnTo>
                    <a:pt x="498373" y="38188"/>
                  </a:lnTo>
                  <a:lnTo>
                    <a:pt x="512064" y="39319"/>
                  </a:lnTo>
                  <a:lnTo>
                    <a:pt x="511771" y="39319"/>
                  </a:lnTo>
                  <a:lnTo>
                    <a:pt x="523963" y="42595"/>
                  </a:lnTo>
                  <a:lnTo>
                    <a:pt x="554901" y="65316"/>
                  </a:lnTo>
                  <a:lnTo>
                    <a:pt x="571182" y="102641"/>
                  </a:lnTo>
                  <a:lnTo>
                    <a:pt x="571182" y="23431"/>
                  </a:lnTo>
                  <a:lnTo>
                    <a:pt x="552831" y="11341"/>
                  </a:lnTo>
                  <a:lnTo>
                    <a:pt x="527494" y="2832"/>
                  </a:lnTo>
                  <a:lnTo>
                    <a:pt x="498373" y="0"/>
                  </a:lnTo>
                  <a:lnTo>
                    <a:pt x="472313" y="2324"/>
                  </a:lnTo>
                  <a:lnTo>
                    <a:pt x="428612" y="20980"/>
                  </a:lnTo>
                  <a:lnTo>
                    <a:pt x="396709" y="57162"/>
                  </a:lnTo>
                  <a:lnTo>
                    <a:pt x="380441" y="104165"/>
                  </a:lnTo>
                  <a:lnTo>
                    <a:pt x="378409" y="131292"/>
                  </a:lnTo>
                  <a:lnTo>
                    <a:pt x="380669" y="161531"/>
                  </a:lnTo>
                  <a:lnTo>
                    <a:pt x="398716" y="210019"/>
                  </a:lnTo>
                  <a:lnTo>
                    <a:pt x="433451" y="242506"/>
                  </a:lnTo>
                  <a:lnTo>
                    <a:pt x="476567" y="258775"/>
                  </a:lnTo>
                  <a:lnTo>
                    <a:pt x="500773" y="260807"/>
                  </a:lnTo>
                  <a:lnTo>
                    <a:pt x="524040" y="258902"/>
                  </a:lnTo>
                  <a:lnTo>
                    <a:pt x="545528" y="253199"/>
                  </a:lnTo>
                  <a:lnTo>
                    <a:pt x="565226" y="243687"/>
                  </a:lnTo>
                  <a:lnTo>
                    <a:pt x="583120" y="230378"/>
                  </a:lnTo>
                  <a:lnTo>
                    <a:pt x="590956" y="222605"/>
                  </a:lnTo>
                  <a:lnTo>
                    <a:pt x="591743" y="221830"/>
                  </a:lnTo>
                  <a:lnTo>
                    <a:pt x="599681" y="212318"/>
                  </a:lnTo>
                  <a:lnTo>
                    <a:pt x="606958" y="201841"/>
                  </a:lnTo>
                  <a:lnTo>
                    <a:pt x="613549" y="190373"/>
                  </a:lnTo>
                  <a:lnTo>
                    <a:pt x="577748" y="170688"/>
                  </a:lnTo>
                  <a:lnTo>
                    <a:pt x="572795" y="180200"/>
                  </a:lnTo>
                  <a:lnTo>
                    <a:pt x="566864" y="189039"/>
                  </a:lnTo>
                  <a:lnTo>
                    <a:pt x="528662" y="218135"/>
                  </a:lnTo>
                  <a:lnTo>
                    <a:pt x="501357" y="222605"/>
                  </a:lnTo>
                  <a:lnTo>
                    <a:pt x="485571" y="221157"/>
                  </a:lnTo>
                  <a:lnTo>
                    <a:pt x="445846" y="199326"/>
                  </a:lnTo>
                  <a:lnTo>
                    <a:pt x="424256" y="156362"/>
                  </a:lnTo>
                  <a:lnTo>
                    <a:pt x="422579" y="138455"/>
                  </a:lnTo>
                  <a:lnTo>
                    <a:pt x="615353" y="138455"/>
                  </a:lnTo>
                  <a:close/>
                </a:path>
                <a:path w="1544954" h="260985">
                  <a:moveTo>
                    <a:pt x="883907" y="6007"/>
                  </a:moveTo>
                  <a:lnTo>
                    <a:pt x="840943" y="6007"/>
                  </a:lnTo>
                  <a:lnTo>
                    <a:pt x="840943" y="107607"/>
                  </a:lnTo>
                  <a:lnTo>
                    <a:pt x="723963" y="107607"/>
                  </a:lnTo>
                  <a:lnTo>
                    <a:pt x="723963" y="6007"/>
                  </a:lnTo>
                  <a:lnTo>
                    <a:pt x="680999" y="6007"/>
                  </a:lnTo>
                  <a:lnTo>
                    <a:pt x="680999" y="107607"/>
                  </a:lnTo>
                  <a:lnTo>
                    <a:pt x="680999" y="146977"/>
                  </a:lnTo>
                  <a:lnTo>
                    <a:pt x="680999" y="253657"/>
                  </a:lnTo>
                  <a:lnTo>
                    <a:pt x="723963" y="253657"/>
                  </a:lnTo>
                  <a:lnTo>
                    <a:pt x="723963" y="146977"/>
                  </a:lnTo>
                  <a:lnTo>
                    <a:pt x="840943" y="146977"/>
                  </a:lnTo>
                  <a:lnTo>
                    <a:pt x="840943" y="253657"/>
                  </a:lnTo>
                  <a:lnTo>
                    <a:pt x="883907" y="253657"/>
                  </a:lnTo>
                  <a:lnTo>
                    <a:pt x="883907" y="146977"/>
                  </a:lnTo>
                  <a:lnTo>
                    <a:pt x="883907" y="107607"/>
                  </a:lnTo>
                  <a:lnTo>
                    <a:pt x="883907" y="6007"/>
                  </a:lnTo>
                  <a:close/>
                </a:path>
                <a:path w="1544954" h="260985">
                  <a:moveTo>
                    <a:pt x="1266482" y="5994"/>
                  </a:moveTo>
                  <a:lnTo>
                    <a:pt x="1068336" y="5994"/>
                  </a:lnTo>
                  <a:lnTo>
                    <a:pt x="1068336" y="45364"/>
                  </a:lnTo>
                  <a:lnTo>
                    <a:pt x="1145921" y="45364"/>
                  </a:lnTo>
                  <a:lnTo>
                    <a:pt x="1145921" y="253644"/>
                  </a:lnTo>
                  <a:lnTo>
                    <a:pt x="1188897" y="253644"/>
                  </a:lnTo>
                  <a:lnTo>
                    <a:pt x="1188897" y="45364"/>
                  </a:lnTo>
                  <a:lnTo>
                    <a:pt x="1266482" y="45364"/>
                  </a:lnTo>
                  <a:lnTo>
                    <a:pt x="1266482" y="5994"/>
                  </a:lnTo>
                  <a:close/>
                </a:path>
                <a:path w="1544954" h="260985">
                  <a:moveTo>
                    <a:pt x="1544624" y="5956"/>
                  </a:moveTo>
                  <a:lnTo>
                    <a:pt x="1504022" y="5956"/>
                  </a:lnTo>
                  <a:lnTo>
                    <a:pt x="1504022" y="130111"/>
                  </a:lnTo>
                  <a:lnTo>
                    <a:pt x="1502625" y="148767"/>
                  </a:lnTo>
                  <a:lnTo>
                    <a:pt x="1481658" y="195757"/>
                  </a:lnTo>
                  <a:lnTo>
                    <a:pt x="1439341" y="220992"/>
                  </a:lnTo>
                  <a:lnTo>
                    <a:pt x="1438910" y="220992"/>
                  </a:lnTo>
                  <a:lnTo>
                    <a:pt x="1421676" y="222605"/>
                  </a:lnTo>
                  <a:lnTo>
                    <a:pt x="1374165" y="208013"/>
                  </a:lnTo>
                  <a:lnTo>
                    <a:pt x="1345946" y="166878"/>
                  </a:lnTo>
                  <a:lnTo>
                    <a:pt x="1340510" y="129501"/>
                  </a:lnTo>
                  <a:lnTo>
                    <a:pt x="1341970" y="109296"/>
                  </a:lnTo>
                  <a:lnTo>
                    <a:pt x="1364068" y="62357"/>
                  </a:lnTo>
                  <a:lnTo>
                    <a:pt x="1405318" y="39700"/>
                  </a:lnTo>
                  <a:lnTo>
                    <a:pt x="1421676" y="38188"/>
                  </a:lnTo>
                  <a:lnTo>
                    <a:pt x="1437386" y="39700"/>
                  </a:lnTo>
                  <a:lnTo>
                    <a:pt x="1478965" y="62064"/>
                  </a:lnTo>
                  <a:lnTo>
                    <a:pt x="1502460" y="109296"/>
                  </a:lnTo>
                  <a:lnTo>
                    <a:pt x="1504022" y="130111"/>
                  </a:lnTo>
                  <a:lnTo>
                    <a:pt x="1504022" y="5956"/>
                  </a:lnTo>
                  <a:lnTo>
                    <a:pt x="1501635" y="5956"/>
                  </a:lnTo>
                  <a:lnTo>
                    <a:pt x="1501635" y="41173"/>
                  </a:lnTo>
                  <a:lnTo>
                    <a:pt x="1498828" y="38188"/>
                  </a:lnTo>
                  <a:lnTo>
                    <a:pt x="1484706" y="23164"/>
                  </a:lnTo>
                  <a:lnTo>
                    <a:pt x="1464932" y="10299"/>
                  </a:lnTo>
                  <a:lnTo>
                    <a:pt x="1442326" y="2578"/>
                  </a:lnTo>
                  <a:lnTo>
                    <a:pt x="1416888" y="12"/>
                  </a:lnTo>
                  <a:lnTo>
                    <a:pt x="1392504" y="2146"/>
                  </a:lnTo>
                  <a:lnTo>
                    <a:pt x="1349679" y="19304"/>
                  </a:lnTo>
                  <a:lnTo>
                    <a:pt x="1315961" y="53136"/>
                  </a:lnTo>
                  <a:lnTo>
                    <a:pt x="1298511" y="100723"/>
                  </a:lnTo>
                  <a:lnTo>
                    <a:pt x="1296327" y="129501"/>
                  </a:lnTo>
                  <a:lnTo>
                    <a:pt x="1298524" y="158826"/>
                  </a:lnTo>
                  <a:lnTo>
                    <a:pt x="1316139" y="207175"/>
                  </a:lnTo>
                  <a:lnTo>
                    <a:pt x="1350086" y="241338"/>
                  </a:lnTo>
                  <a:lnTo>
                    <a:pt x="1392758" y="258648"/>
                  </a:lnTo>
                  <a:lnTo>
                    <a:pt x="1416888" y="260819"/>
                  </a:lnTo>
                  <a:lnTo>
                    <a:pt x="1441881" y="258203"/>
                  </a:lnTo>
                  <a:lnTo>
                    <a:pt x="1464348" y="250367"/>
                  </a:lnTo>
                  <a:lnTo>
                    <a:pt x="1484261" y="237312"/>
                  </a:lnTo>
                  <a:lnTo>
                    <a:pt x="1498231" y="222605"/>
                  </a:lnTo>
                  <a:lnTo>
                    <a:pt x="1501635" y="219024"/>
                  </a:lnTo>
                  <a:lnTo>
                    <a:pt x="1501635" y="253657"/>
                  </a:lnTo>
                  <a:lnTo>
                    <a:pt x="1544624" y="253657"/>
                  </a:lnTo>
                  <a:lnTo>
                    <a:pt x="1544624" y="219024"/>
                  </a:lnTo>
                  <a:lnTo>
                    <a:pt x="1544624" y="41173"/>
                  </a:lnTo>
                  <a:lnTo>
                    <a:pt x="1544624" y="595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504712" y="4560950"/>
              <a:ext cx="208904" cy="247699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6718376" y="4390865"/>
              <a:ext cx="2757805" cy="557530"/>
            </a:xfrm>
            <a:custGeom>
              <a:avLst/>
              <a:gdLst/>
              <a:ahLst/>
              <a:cxnLst/>
              <a:rect l="l" t="t" r="r" b="b"/>
              <a:pathLst>
                <a:path w="2757804" h="557529">
                  <a:moveTo>
                    <a:pt x="350939" y="417791"/>
                  </a:moveTo>
                  <a:lnTo>
                    <a:pt x="232765" y="284695"/>
                  </a:lnTo>
                  <a:lnTo>
                    <a:pt x="340194" y="170091"/>
                  </a:lnTo>
                  <a:lnTo>
                    <a:pt x="290055" y="170091"/>
                  </a:lnTo>
                  <a:lnTo>
                    <a:pt x="196951" y="271564"/>
                  </a:lnTo>
                  <a:lnTo>
                    <a:pt x="196951" y="170091"/>
                  </a:lnTo>
                  <a:lnTo>
                    <a:pt x="153974" y="170091"/>
                  </a:lnTo>
                  <a:lnTo>
                    <a:pt x="153974" y="271564"/>
                  </a:lnTo>
                  <a:lnTo>
                    <a:pt x="60871" y="170091"/>
                  </a:lnTo>
                  <a:lnTo>
                    <a:pt x="10731" y="170091"/>
                  </a:lnTo>
                  <a:lnTo>
                    <a:pt x="118160" y="284695"/>
                  </a:lnTo>
                  <a:lnTo>
                    <a:pt x="0" y="417791"/>
                  </a:lnTo>
                  <a:lnTo>
                    <a:pt x="53721" y="417791"/>
                  </a:lnTo>
                  <a:lnTo>
                    <a:pt x="145630" y="313347"/>
                  </a:lnTo>
                  <a:lnTo>
                    <a:pt x="153974" y="321703"/>
                  </a:lnTo>
                  <a:lnTo>
                    <a:pt x="153974" y="417791"/>
                  </a:lnTo>
                  <a:lnTo>
                    <a:pt x="196951" y="417791"/>
                  </a:lnTo>
                  <a:lnTo>
                    <a:pt x="196951" y="321703"/>
                  </a:lnTo>
                  <a:lnTo>
                    <a:pt x="205308" y="313347"/>
                  </a:lnTo>
                  <a:lnTo>
                    <a:pt x="297230" y="417791"/>
                  </a:lnTo>
                  <a:lnTo>
                    <a:pt x="350939" y="417791"/>
                  </a:lnTo>
                  <a:close/>
                </a:path>
                <a:path w="2757804" h="557529">
                  <a:moveTo>
                    <a:pt x="615353" y="302590"/>
                  </a:moveTo>
                  <a:lnTo>
                    <a:pt x="614565" y="275285"/>
                  </a:lnTo>
                  <a:lnTo>
                    <a:pt x="613130" y="266776"/>
                  </a:lnTo>
                  <a:lnTo>
                    <a:pt x="610425" y="250659"/>
                  </a:lnTo>
                  <a:lnTo>
                    <a:pt x="602919" y="228739"/>
                  </a:lnTo>
                  <a:lnTo>
                    <a:pt x="592048" y="209486"/>
                  </a:lnTo>
                  <a:lnTo>
                    <a:pt x="585647" y="202323"/>
                  </a:lnTo>
                  <a:lnTo>
                    <a:pt x="574344" y="189649"/>
                  </a:lnTo>
                  <a:lnTo>
                    <a:pt x="571169" y="187566"/>
                  </a:lnTo>
                  <a:lnTo>
                    <a:pt x="571169" y="266776"/>
                  </a:lnTo>
                  <a:lnTo>
                    <a:pt x="425551" y="266776"/>
                  </a:lnTo>
                  <a:lnTo>
                    <a:pt x="441604" y="230238"/>
                  </a:lnTo>
                  <a:lnTo>
                    <a:pt x="473075" y="206870"/>
                  </a:lnTo>
                  <a:lnTo>
                    <a:pt x="498348" y="202323"/>
                  </a:lnTo>
                  <a:lnTo>
                    <a:pt x="512051" y="203454"/>
                  </a:lnTo>
                  <a:lnTo>
                    <a:pt x="511746" y="203454"/>
                  </a:lnTo>
                  <a:lnTo>
                    <a:pt x="523951" y="206730"/>
                  </a:lnTo>
                  <a:lnTo>
                    <a:pt x="554888" y="229450"/>
                  </a:lnTo>
                  <a:lnTo>
                    <a:pt x="571169" y="266776"/>
                  </a:lnTo>
                  <a:lnTo>
                    <a:pt x="571169" y="187566"/>
                  </a:lnTo>
                  <a:lnTo>
                    <a:pt x="552818" y="175475"/>
                  </a:lnTo>
                  <a:lnTo>
                    <a:pt x="527494" y="166966"/>
                  </a:lnTo>
                  <a:lnTo>
                    <a:pt x="498348" y="164134"/>
                  </a:lnTo>
                  <a:lnTo>
                    <a:pt x="472300" y="166458"/>
                  </a:lnTo>
                  <a:lnTo>
                    <a:pt x="428586" y="185115"/>
                  </a:lnTo>
                  <a:lnTo>
                    <a:pt x="396684" y="221297"/>
                  </a:lnTo>
                  <a:lnTo>
                    <a:pt x="380415" y="268300"/>
                  </a:lnTo>
                  <a:lnTo>
                    <a:pt x="378383" y="295427"/>
                  </a:lnTo>
                  <a:lnTo>
                    <a:pt x="380644" y="325666"/>
                  </a:lnTo>
                  <a:lnTo>
                    <a:pt x="398703" y="374154"/>
                  </a:lnTo>
                  <a:lnTo>
                    <a:pt x="433425" y="406641"/>
                  </a:lnTo>
                  <a:lnTo>
                    <a:pt x="476554" y="422910"/>
                  </a:lnTo>
                  <a:lnTo>
                    <a:pt x="500748" y="424942"/>
                  </a:lnTo>
                  <a:lnTo>
                    <a:pt x="524027" y="423037"/>
                  </a:lnTo>
                  <a:lnTo>
                    <a:pt x="545515" y="417334"/>
                  </a:lnTo>
                  <a:lnTo>
                    <a:pt x="565213" y="407822"/>
                  </a:lnTo>
                  <a:lnTo>
                    <a:pt x="583120" y="394512"/>
                  </a:lnTo>
                  <a:lnTo>
                    <a:pt x="590943" y="386740"/>
                  </a:lnTo>
                  <a:lnTo>
                    <a:pt x="591731" y="385965"/>
                  </a:lnTo>
                  <a:lnTo>
                    <a:pt x="599668" y="376453"/>
                  </a:lnTo>
                  <a:lnTo>
                    <a:pt x="606945" y="365975"/>
                  </a:lnTo>
                  <a:lnTo>
                    <a:pt x="613549" y="354507"/>
                  </a:lnTo>
                  <a:lnTo>
                    <a:pt x="577735" y="334822"/>
                  </a:lnTo>
                  <a:lnTo>
                    <a:pt x="572782" y="344335"/>
                  </a:lnTo>
                  <a:lnTo>
                    <a:pt x="566839" y="353174"/>
                  </a:lnTo>
                  <a:lnTo>
                    <a:pt x="528650" y="382270"/>
                  </a:lnTo>
                  <a:lnTo>
                    <a:pt x="501332" y="386740"/>
                  </a:lnTo>
                  <a:lnTo>
                    <a:pt x="485559" y="385292"/>
                  </a:lnTo>
                  <a:lnTo>
                    <a:pt x="445833" y="363461"/>
                  </a:lnTo>
                  <a:lnTo>
                    <a:pt x="424230" y="320497"/>
                  </a:lnTo>
                  <a:lnTo>
                    <a:pt x="422567" y="302590"/>
                  </a:lnTo>
                  <a:lnTo>
                    <a:pt x="615353" y="302590"/>
                  </a:lnTo>
                  <a:close/>
                </a:path>
                <a:path w="2757804" h="557529">
                  <a:moveTo>
                    <a:pt x="1068311" y="295427"/>
                  </a:moveTo>
                  <a:lnTo>
                    <a:pt x="1060183" y="245821"/>
                  </a:lnTo>
                  <a:lnTo>
                    <a:pt x="1035799" y="203225"/>
                  </a:lnTo>
                  <a:lnTo>
                    <a:pt x="1024153" y="191973"/>
                  </a:lnTo>
                  <a:lnTo>
                    <a:pt x="1024153" y="295427"/>
                  </a:lnTo>
                  <a:lnTo>
                    <a:pt x="1022794" y="313474"/>
                  </a:lnTo>
                  <a:lnTo>
                    <a:pt x="1002068" y="360184"/>
                  </a:lnTo>
                  <a:lnTo>
                    <a:pt x="960882" y="385076"/>
                  </a:lnTo>
                  <a:lnTo>
                    <a:pt x="943584" y="386740"/>
                  </a:lnTo>
                  <a:lnTo>
                    <a:pt x="925957" y="385076"/>
                  </a:lnTo>
                  <a:lnTo>
                    <a:pt x="883589" y="360184"/>
                  </a:lnTo>
                  <a:lnTo>
                    <a:pt x="862126" y="313804"/>
                  </a:lnTo>
                  <a:lnTo>
                    <a:pt x="860615" y="294843"/>
                  </a:lnTo>
                  <a:lnTo>
                    <a:pt x="862152" y="275056"/>
                  </a:lnTo>
                  <a:lnTo>
                    <a:pt x="862177" y="274726"/>
                  </a:lnTo>
                  <a:lnTo>
                    <a:pt x="866851" y="256933"/>
                  </a:lnTo>
                  <a:lnTo>
                    <a:pt x="866889" y="256781"/>
                  </a:lnTo>
                  <a:lnTo>
                    <a:pt x="874699" y="241046"/>
                  </a:lnTo>
                  <a:lnTo>
                    <a:pt x="885685" y="227380"/>
                  </a:lnTo>
                  <a:lnTo>
                    <a:pt x="898664" y="216420"/>
                  </a:lnTo>
                  <a:lnTo>
                    <a:pt x="912545" y="208584"/>
                  </a:lnTo>
                  <a:lnTo>
                    <a:pt x="924737" y="204711"/>
                  </a:lnTo>
                  <a:lnTo>
                    <a:pt x="927315" y="203885"/>
                  </a:lnTo>
                  <a:lnTo>
                    <a:pt x="942987" y="202323"/>
                  </a:lnTo>
                  <a:lnTo>
                    <a:pt x="958608" y="203885"/>
                  </a:lnTo>
                  <a:lnTo>
                    <a:pt x="973264" y="208584"/>
                  </a:lnTo>
                  <a:lnTo>
                    <a:pt x="1010386" y="241046"/>
                  </a:lnTo>
                  <a:lnTo>
                    <a:pt x="1022540" y="274726"/>
                  </a:lnTo>
                  <a:lnTo>
                    <a:pt x="1022629" y="275056"/>
                  </a:lnTo>
                  <a:lnTo>
                    <a:pt x="1024115" y="294843"/>
                  </a:lnTo>
                  <a:lnTo>
                    <a:pt x="1024153" y="295427"/>
                  </a:lnTo>
                  <a:lnTo>
                    <a:pt x="1024153" y="191973"/>
                  </a:lnTo>
                  <a:lnTo>
                    <a:pt x="1018095" y="186118"/>
                  </a:lnTo>
                  <a:lnTo>
                    <a:pt x="997521" y="173901"/>
                  </a:lnTo>
                  <a:lnTo>
                    <a:pt x="974369" y="166662"/>
                  </a:lnTo>
                  <a:lnTo>
                    <a:pt x="975067" y="166662"/>
                  </a:lnTo>
                  <a:lnTo>
                    <a:pt x="947750" y="164134"/>
                  </a:lnTo>
                  <a:lnTo>
                    <a:pt x="922985" y="166662"/>
                  </a:lnTo>
                  <a:lnTo>
                    <a:pt x="900607" y="174269"/>
                  </a:lnTo>
                  <a:lnTo>
                    <a:pt x="880618" y="186956"/>
                  </a:lnTo>
                  <a:lnTo>
                    <a:pt x="863015" y="204711"/>
                  </a:lnTo>
                  <a:lnTo>
                    <a:pt x="863015" y="170091"/>
                  </a:lnTo>
                  <a:lnTo>
                    <a:pt x="820039" y="170091"/>
                  </a:lnTo>
                  <a:lnTo>
                    <a:pt x="820039" y="557453"/>
                  </a:lnTo>
                  <a:lnTo>
                    <a:pt x="863015" y="557453"/>
                  </a:lnTo>
                  <a:lnTo>
                    <a:pt x="863015" y="383159"/>
                  </a:lnTo>
                  <a:lnTo>
                    <a:pt x="880503" y="401434"/>
                  </a:lnTo>
                  <a:lnTo>
                    <a:pt x="900760" y="414502"/>
                  </a:lnTo>
                  <a:lnTo>
                    <a:pt x="923772" y="422325"/>
                  </a:lnTo>
                  <a:lnTo>
                    <a:pt x="949553" y="424942"/>
                  </a:lnTo>
                  <a:lnTo>
                    <a:pt x="975321" y="422579"/>
                  </a:lnTo>
                  <a:lnTo>
                    <a:pt x="1018590" y="403631"/>
                  </a:lnTo>
                  <a:lnTo>
                    <a:pt x="1050188" y="367106"/>
                  </a:lnTo>
                  <a:lnTo>
                    <a:pt x="1066304" y="321297"/>
                  </a:lnTo>
                  <a:lnTo>
                    <a:pt x="1068311" y="295427"/>
                  </a:lnTo>
                  <a:close/>
                </a:path>
                <a:path w="2757804" h="557529">
                  <a:moveTo>
                    <a:pt x="1366735" y="170091"/>
                  </a:moveTo>
                  <a:lnTo>
                    <a:pt x="1326159" y="170091"/>
                  </a:lnTo>
                  <a:lnTo>
                    <a:pt x="1326159" y="294246"/>
                  </a:lnTo>
                  <a:lnTo>
                    <a:pt x="1324762" y="312902"/>
                  </a:lnTo>
                  <a:lnTo>
                    <a:pt x="1303769" y="359892"/>
                  </a:lnTo>
                  <a:lnTo>
                    <a:pt x="1261465" y="385127"/>
                  </a:lnTo>
                  <a:lnTo>
                    <a:pt x="1261033" y="385127"/>
                  </a:lnTo>
                  <a:lnTo>
                    <a:pt x="1243787" y="386740"/>
                  </a:lnTo>
                  <a:lnTo>
                    <a:pt x="1196276" y="372148"/>
                  </a:lnTo>
                  <a:lnTo>
                    <a:pt x="1168057" y="331012"/>
                  </a:lnTo>
                  <a:lnTo>
                    <a:pt x="1162659" y="294246"/>
                  </a:lnTo>
                  <a:lnTo>
                    <a:pt x="1162608" y="293636"/>
                  </a:lnTo>
                  <a:lnTo>
                    <a:pt x="1168501" y="255371"/>
                  </a:lnTo>
                  <a:lnTo>
                    <a:pt x="1198626" y="215925"/>
                  </a:lnTo>
                  <a:lnTo>
                    <a:pt x="1243787" y="202323"/>
                  </a:lnTo>
                  <a:lnTo>
                    <a:pt x="1259509" y="203835"/>
                  </a:lnTo>
                  <a:lnTo>
                    <a:pt x="1301089" y="226199"/>
                  </a:lnTo>
                  <a:lnTo>
                    <a:pt x="1324584" y="273431"/>
                  </a:lnTo>
                  <a:lnTo>
                    <a:pt x="1326108" y="293636"/>
                  </a:lnTo>
                  <a:lnTo>
                    <a:pt x="1326159" y="294246"/>
                  </a:lnTo>
                  <a:lnTo>
                    <a:pt x="1326159" y="170091"/>
                  </a:lnTo>
                  <a:lnTo>
                    <a:pt x="1323771" y="170091"/>
                  </a:lnTo>
                  <a:lnTo>
                    <a:pt x="1323771" y="205308"/>
                  </a:lnTo>
                  <a:lnTo>
                    <a:pt x="1320965" y="202323"/>
                  </a:lnTo>
                  <a:lnTo>
                    <a:pt x="1306830" y="187299"/>
                  </a:lnTo>
                  <a:lnTo>
                    <a:pt x="1287056" y="174434"/>
                  </a:lnTo>
                  <a:lnTo>
                    <a:pt x="1264462" y="166712"/>
                  </a:lnTo>
                  <a:lnTo>
                    <a:pt x="1239024" y="164147"/>
                  </a:lnTo>
                  <a:lnTo>
                    <a:pt x="1214640" y="166281"/>
                  </a:lnTo>
                  <a:lnTo>
                    <a:pt x="1171816" y="183438"/>
                  </a:lnTo>
                  <a:lnTo>
                    <a:pt x="1138097" y="217271"/>
                  </a:lnTo>
                  <a:lnTo>
                    <a:pt x="1120622" y="264858"/>
                  </a:lnTo>
                  <a:lnTo>
                    <a:pt x="1118438" y="293636"/>
                  </a:lnTo>
                  <a:lnTo>
                    <a:pt x="1120635" y="322961"/>
                  </a:lnTo>
                  <a:lnTo>
                    <a:pt x="1138250" y="371309"/>
                  </a:lnTo>
                  <a:lnTo>
                    <a:pt x="1172197" y="405472"/>
                  </a:lnTo>
                  <a:lnTo>
                    <a:pt x="1214882" y="422783"/>
                  </a:lnTo>
                  <a:lnTo>
                    <a:pt x="1239024" y="424954"/>
                  </a:lnTo>
                  <a:lnTo>
                    <a:pt x="1264005" y="422338"/>
                  </a:lnTo>
                  <a:lnTo>
                    <a:pt x="1286459" y="414502"/>
                  </a:lnTo>
                  <a:lnTo>
                    <a:pt x="1306385" y="401447"/>
                  </a:lnTo>
                  <a:lnTo>
                    <a:pt x="1320368" y="386740"/>
                  </a:lnTo>
                  <a:lnTo>
                    <a:pt x="1323771" y="383159"/>
                  </a:lnTo>
                  <a:lnTo>
                    <a:pt x="1323771" y="417791"/>
                  </a:lnTo>
                  <a:lnTo>
                    <a:pt x="1366735" y="417791"/>
                  </a:lnTo>
                  <a:lnTo>
                    <a:pt x="1366735" y="383159"/>
                  </a:lnTo>
                  <a:lnTo>
                    <a:pt x="1366735" y="205308"/>
                  </a:lnTo>
                  <a:lnTo>
                    <a:pt x="1366735" y="170091"/>
                  </a:lnTo>
                  <a:close/>
                </a:path>
                <a:path w="2757804" h="557529">
                  <a:moveTo>
                    <a:pt x="1694992" y="294843"/>
                  </a:moveTo>
                  <a:lnTo>
                    <a:pt x="1692706" y="268198"/>
                  </a:lnTo>
                  <a:lnTo>
                    <a:pt x="1685823" y="243801"/>
                  </a:lnTo>
                  <a:lnTo>
                    <a:pt x="1674342" y="221653"/>
                  </a:lnTo>
                  <a:lnTo>
                    <a:pt x="1658759" y="202323"/>
                  </a:lnTo>
                  <a:lnTo>
                    <a:pt x="1658289" y="201726"/>
                  </a:lnTo>
                  <a:lnTo>
                    <a:pt x="1650822" y="195440"/>
                  </a:lnTo>
                  <a:lnTo>
                    <a:pt x="1650822" y="294843"/>
                  </a:lnTo>
                  <a:lnTo>
                    <a:pt x="1649209" y="315175"/>
                  </a:lnTo>
                  <a:lnTo>
                    <a:pt x="1625155" y="362280"/>
                  </a:lnTo>
                  <a:lnTo>
                    <a:pt x="1580959" y="385216"/>
                  </a:lnTo>
                  <a:lnTo>
                    <a:pt x="1563674" y="386740"/>
                  </a:lnTo>
                  <a:lnTo>
                    <a:pt x="1546402" y="385216"/>
                  </a:lnTo>
                  <a:lnTo>
                    <a:pt x="1502219" y="362280"/>
                  </a:lnTo>
                  <a:lnTo>
                    <a:pt x="1478153" y="315175"/>
                  </a:lnTo>
                  <a:lnTo>
                    <a:pt x="1476552" y="294843"/>
                  </a:lnTo>
                  <a:lnTo>
                    <a:pt x="1478140" y="274485"/>
                  </a:lnTo>
                  <a:lnTo>
                    <a:pt x="1501914" y="227088"/>
                  </a:lnTo>
                  <a:lnTo>
                    <a:pt x="1546161" y="203873"/>
                  </a:lnTo>
                  <a:lnTo>
                    <a:pt x="1563674" y="202323"/>
                  </a:lnTo>
                  <a:lnTo>
                    <a:pt x="1581264" y="203873"/>
                  </a:lnTo>
                  <a:lnTo>
                    <a:pt x="1625460" y="226796"/>
                  </a:lnTo>
                  <a:lnTo>
                    <a:pt x="1649234" y="274256"/>
                  </a:lnTo>
                  <a:lnTo>
                    <a:pt x="1650822" y="294843"/>
                  </a:lnTo>
                  <a:lnTo>
                    <a:pt x="1650822" y="195440"/>
                  </a:lnTo>
                  <a:lnTo>
                    <a:pt x="1638757" y="185280"/>
                  </a:lnTo>
                  <a:lnTo>
                    <a:pt x="1616887" y="173532"/>
                  </a:lnTo>
                  <a:lnTo>
                    <a:pt x="1592656" y="166484"/>
                  </a:lnTo>
                  <a:lnTo>
                    <a:pt x="1566062" y="164147"/>
                  </a:lnTo>
                  <a:lnTo>
                    <a:pt x="1536712" y="166979"/>
                  </a:lnTo>
                  <a:lnTo>
                    <a:pt x="1511909" y="175475"/>
                  </a:lnTo>
                  <a:lnTo>
                    <a:pt x="1491653" y="189649"/>
                  </a:lnTo>
                  <a:lnTo>
                    <a:pt x="1475943" y="209499"/>
                  </a:lnTo>
                  <a:lnTo>
                    <a:pt x="1474749" y="209499"/>
                  </a:lnTo>
                  <a:lnTo>
                    <a:pt x="1483766" y="159753"/>
                  </a:lnTo>
                  <a:lnTo>
                    <a:pt x="1506156" y="116751"/>
                  </a:lnTo>
                  <a:lnTo>
                    <a:pt x="1535811" y="89928"/>
                  </a:lnTo>
                  <a:lnTo>
                    <a:pt x="1577809" y="74015"/>
                  </a:lnTo>
                  <a:lnTo>
                    <a:pt x="1605457" y="67449"/>
                  </a:lnTo>
                  <a:lnTo>
                    <a:pt x="1613827" y="65290"/>
                  </a:lnTo>
                  <a:lnTo>
                    <a:pt x="1649171" y="50063"/>
                  </a:lnTo>
                  <a:lnTo>
                    <a:pt x="1677746" y="20370"/>
                  </a:lnTo>
                  <a:lnTo>
                    <a:pt x="1686623" y="0"/>
                  </a:lnTo>
                  <a:lnTo>
                    <a:pt x="1638896" y="0"/>
                  </a:lnTo>
                  <a:lnTo>
                    <a:pt x="1636090" y="7569"/>
                  </a:lnTo>
                  <a:lnTo>
                    <a:pt x="1631124" y="13817"/>
                  </a:lnTo>
                  <a:lnTo>
                    <a:pt x="1589341" y="31635"/>
                  </a:lnTo>
                  <a:lnTo>
                    <a:pt x="1570545" y="35712"/>
                  </a:lnTo>
                  <a:lnTo>
                    <a:pt x="1566176" y="36715"/>
                  </a:lnTo>
                  <a:lnTo>
                    <a:pt x="1561795" y="37896"/>
                  </a:lnTo>
                  <a:lnTo>
                    <a:pt x="1557807" y="38900"/>
                  </a:lnTo>
                  <a:lnTo>
                    <a:pt x="1546275" y="41681"/>
                  </a:lnTo>
                  <a:lnTo>
                    <a:pt x="1541792" y="43065"/>
                  </a:lnTo>
                  <a:lnTo>
                    <a:pt x="1535430" y="45872"/>
                  </a:lnTo>
                  <a:lnTo>
                    <a:pt x="1531543" y="47447"/>
                  </a:lnTo>
                  <a:lnTo>
                    <a:pt x="1522399" y="51028"/>
                  </a:lnTo>
                  <a:lnTo>
                    <a:pt x="1518107" y="53022"/>
                  </a:lnTo>
                  <a:lnTo>
                    <a:pt x="1477454" y="85712"/>
                  </a:lnTo>
                  <a:lnTo>
                    <a:pt x="1443647" y="158762"/>
                  </a:lnTo>
                  <a:lnTo>
                    <a:pt x="1435201" y="208178"/>
                  </a:lnTo>
                  <a:lnTo>
                    <a:pt x="1432382" y="266192"/>
                  </a:lnTo>
                  <a:lnTo>
                    <a:pt x="1434998" y="307746"/>
                  </a:lnTo>
                  <a:lnTo>
                    <a:pt x="1455889" y="371602"/>
                  </a:lnTo>
                  <a:lnTo>
                    <a:pt x="1492021" y="407492"/>
                  </a:lnTo>
                  <a:lnTo>
                    <a:pt x="1534693" y="423011"/>
                  </a:lnTo>
                  <a:lnTo>
                    <a:pt x="1559496" y="424954"/>
                  </a:lnTo>
                  <a:lnTo>
                    <a:pt x="1588223" y="422643"/>
                  </a:lnTo>
                  <a:lnTo>
                    <a:pt x="1614119" y="415696"/>
                  </a:lnTo>
                  <a:lnTo>
                    <a:pt x="1637169" y="404139"/>
                  </a:lnTo>
                  <a:lnTo>
                    <a:pt x="1657388" y="387959"/>
                  </a:lnTo>
                  <a:lnTo>
                    <a:pt x="1658391" y="386740"/>
                  </a:lnTo>
                  <a:lnTo>
                    <a:pt x="1673834" y="368249"/>
                  </a:lnTo>
                  <a:lnTo>
                    <a:pt x="1685594" y="346163"/>
                  </a:lnTo>
                  <a:lnTo>
                    <a:pt x="1692643" y="321691"/>
                  </a:lnTo>
                  <a:lnTo>
                    <a:pt x="1694992" y="294843"/>
                  </a:lnTo>
                  <a:close/>
                </a:path>
                <a:path w="2757804" h="557529">
                  <a:moveTo>
                    <a:pt x="2007743" y="294843"/>
                  </a:moveTo>
                  <a:lnTo>
                    <a:pt x="1998408" y="243078"/>
                  </a:lnTo>
                  <a:lnTo>
                    <a:pt x="1971408" y="202323"/>
                  </a:lnTo>
                  <a:lnTo>
                    <a:pt x="1963559" y="195541"/>
                  </a:lnTo>
                  <a:lnTo>
                    <a:pt x="1963559" y="294843"/>
                  </a:lnTo>
                  <a:lnTo>
                    <a:pt x="1961959" y="315175"/>
                  </a:lnTo>
                  <a:lnTo>
                    <a:pt x="1937893" y="362280"/>
                  </a:lnTo>
                  <a:lnTo>
                    <a:pt x="1893697" y="385216"/>
                  </a:lnTo>
                  <a:lnTo>
                    <a:pt x="1876425" y="386740"/>
                  </a:lnTo>
                  <a:lnTo>
                    <a:pt x="1859153" y="385216"/>
                  </a:lnTo>
                  <a:lnTo>
                    <a:pt x="1814957" y="362280"/>
                  </a:lnTo>
                  <a:lnTo>
                    <a:pt x="1790903" y="315175"/>
                  </a:lnTo>
                  <a:lnTo>
                    <a:pt x="1789290" y="294843"/>
                  </a:lnTo>
                  <a:lnTo>
                    <a:pt x="1790877" y="274485"/>
                  </a:lnTo>
                  <a:lnTo>
                    <a:pt x="1814652" y="227088"/>
                  </a:lnTo>
                  <a:lnTo>
                    <a:pt x="1858911" y="203873"/>
                  </a:lnTo>
                  <a:lnTo>
                    <a:pt x="1876425" y="202323"/>
                  </a:lnTo>
                  <a:lnTo>
                    <a:pt x="1894001" y="203873"/>
                  </a:lnTo>
                  <a:lnTo>
                    <a:pt x="1938197" y="226796"/>
                  </a:lnTo>
                  <a:lnTo>
                    <a:pt x="1961972" y="274256"/>
                  </a:lnTo>
                  <a:lnTo>
                    <a:pt x="1963559" y="294843"/>
                  </a:lnTo>
                  <a:lnTo>
                    <a:pt x="1963559" y="195541"/>
                  </a:lnTo>
                  <a:lnTo>
                    <a:pt x="1950567" y="184950"/>
                  </a:lnTo>
                  <a:lnTo>
                    <a:pt x="1928279" y="173393"/>
                  </a:lnTo>
                  <a:lnTo>
                    <a:pt x="1903564" y="166458"/>
                  </a:lnTo>
                  <a:lnTo>
                    <a:pt x="1876425" y="164147"/>
                  </a:lnTo>
                  <a:lnTo>
                    <a:pt x="1849285" y="166458"/>
                  </a:lnTo>
                  <a:lnTo>
                    <a:pt x="1802295" y="184950"/>
                  </a:lnTo>
                  <a:lnTo>
                    <a:pt x="1766112" y="220878"/>
                  </a:lnTo>
                  <a:lnTo>
                    <a:pt x="1747456" y="267728"/>
                  </a:lnTo>
                  <a:lnTo>
                    <a:pt x="1745132" y="294843"/>
                  </a:lnTo>
                  <a:lnTo>
                    <a:pt x="1747456" y="321691"/>
                  </a:lnTo>
                  <a:lnTo>
                    <a:pt x="1766112" y="368249"/>
                  </a:lnTo>
                  <a:lnTo>
                    <a:pt x="1802295" y="404139"/>
                  </a:lnTo>
                  <a:lnTo>
                    <a:pt x="1849285" y="422643"/>
                  </a:lnTo>
                  <a:lnTo>
                    <a:pt x="1876425" y="424954"/>
                  </a:lnTo>
                  <a:lnTo>
                    <a:pt x="1903564" y="422643"/>
                  </a:lnTo>
                  <a:lnTo>
                    <a:pt x="1928279" y="415696"/>
                  </a:lnTo>
                  <a:lnTo>
                    <a:pt x="1950567" y="404139"/>
                  </a:lnTo>
                  <a:lnTo>
                    <a:pt x="1970430" y="387959"/>
                  </a:lnTo>
                  <a:lnTo>
                    <a:pt x="1971433" y="386740"/>
                  </a:lnTo>
                  <a:lnTo>
                    <a:pt x="1986749" y="368249"/>
                  </a:lnTo>
                  <a:lnTo>
                    <a:pt x="1998408" y="346163"/>
                  </a:lnTo>
                  <a:lnTo>
                    <a:pt x="2005406" y="321691"/>
                  </a:lnTo>
                  <a:lnTo>
                    <a:pt x="2007743" y="294843"/>
                  </a:lnTo>
                  <a:close/>
                </a:path>
                <a:path w="2757804" h="557529">
                  <a:moveTo>
                    <a:pt x="2235720" y="170129"/>
                  </a:moveTo>
                  <a:lnTo>
                    <a:pt x="2037575" y="170129"/>
                  </a:lnTo>
                  <a:lnTo>
                    <a:pt x="2037575" y="209499"/>
                  </a:lnTo>
                  <a:lnTo>
                    <a:pt x="2115159" y="209499"/>
                  </a:lnTo>
                  <a:lnTo>
                    <a:pt x="2115159" y="417779"/>
                  </a:lnTo>
                  <a:lnTo>
                    <a:pt x="2158136" y="417779"/>
                  </a:lnTo>
                  <a:lnTo>
                    <a:pt x="2158136" y="209499"/>
                  </a:lnTo>
                  <a:lnTo>
                    <a:pt x="2235720" y="209499"/>
                  </a:lnTo>
                  <a:lnTo>
                    <a:pt x="2235720" y="170129"/>
                  </a:lnTo>
                  <a:close/>
                </a:path>
                <a:path w="2757804" h="557529">
                  <a:moveTo>
                    <a:pt x="2513850" y="170091"/>
                  </a:moveTo>
                  <a:lnTo>
                    <a:pt x="2473248" y="170091"/>
                  </a:lnTo>
                  <a:lnTo>
                    <a:pt x="2473248" y="294246"/>
                  </a:lnTo>
                  <a:lnTo>
                    <a:pt x="2471851" y="312902"/>
                  </a:lnTo>
                  <a:lnTo>
                    <a:pt x="2450884" y="359892"/>
                  </a:lnTo>
                  <a:lnTo>
                    <a:pt x="2408567" y="385127"/>
                  </a:lnTo>
                  <a:lnTo>
                    <a:pt x="2408136" y="385127"/>
                  </a:lnTo>
                  <a:lnTo>
                    <a:pt x="2390902" y="386740"/>
                  </a:lnTo>
                  <a:lnTo>
                    <a:pt x="2343391" y="372148"/>
                  </a:lnTo>
                  <a:lnTo>
                    <a:pt x="2315172" y="331012"/>
                  </a:lnTo>
                  <a:lnTo>
                    <a:pt x="2309736" y="293636"/>
                  </a:lnTo>
                  <a:lnTo>
                    <a:pt x="2311196" y="273431"/>
                  </a:lnTo>
                  <a:lnTo>
                    <a:pt x="2333294" y="226491"/>
                  </a:lnTo>
                  <a:lnTo>
                    <a:pt x="2374544" y="203835"/>
                  </a:lnTo>
                  <a:lnTo>
                    <a:pt x="2390902" y="202323"/>
                  </a:lnTo>
                  <a:lnTo>
                    <a:pt x="2406612" y="203835"/>
                  </a:lnTo>
                  <a:lnTo>
                    <a:pt x="2448191" y="226199"/>
                  </a:lnTo>
                  <a:lnTo>
                    <a:pt x="2471686" y="273431"/>
                  </a:lnTo>
                  <a:lnTo>
                    <a:pt x="2473248" y="294246"/>
                  </a:lnTo>
                  <a:lnTo>
                    <a:pt x="2473248" y="170091"/>
                  </a:lnTo>
                  <a:lnTo>
                    <a:pt x="2470861" y="170091"/>
                  </a:lnTo>
                  <a:lnTo>
                    <a:pt x="2470861" y="205308"/>
                  </a:lnTo>
                  <a:lnTo>
                    <a:pt x="2468054" y="202323"/>
                  </a:lnTo>
                  <a:lnTo>
                    <a:pt x="2453932" y="187299"/>
                  </a:lnTo>
                  <a:lnTo>
                    <a:pt x="2434158" y="174434"/>
                  </a:lnTo>
                  <a:lnTo>
                    <a:pt x="2411552" y="166712"/>
                  </a:lnTo>
                  <a:lnTo>
                    <a:pt x="2386114" y="164147"/>
                  </a:lnTo>
                  <a:lnTo>
                    <a:pt x="2361730" y="166281"/>
                  </a:lnTo>
                  <a:lnTo>
                    <a:pt x="2318905" y="183438"/>
                  </a:lnTo>
                  <a:lnTo>
                    <a:pt x="2285187" y="217271"/>
                  </a:lnTo>
                  <a:lnTo>
                    <a:pt x="2267737" y="264858"/>
                  </a:lnTo>
                  <a:lnTo>
                    <a:pt x="2265553" y="293636"/>
                  </a:lnTo>
                  <a:lnTo>
                    <a:pt x="2267750" y="322961"/>
                  </a:lnTo>
                  <a:lnTo>
                    <a:pt x="2285365" y="371309"/>
                  </a:lnTo>
                  <a:lnTo>
                    <a:pt x="2319312" y="405472"/>
                  </a:lnTo>
                  <a:lnTo>
                    <a:pt x="2361984" y="422783"/>
                  </a:lnTo>
                  <a:lnTo>
                    <a:pt x="2386114" y="424954"/>
                  </a:lnTo>
                  <a:lnTo>
                    <a:pt x="2411107" y="422338"/>
                  </a:lnTo>
                  <a:lnTo>
                    <a:pt x="2433574" y="414502"/>
                  </a:lnTo>
                  <a:lnTo>
                    <a:pt x="2453487" y="401447"/>
                  </a:lnTo>
                  <a:lnTo>
                    <a:pt x="2467457" y="386740"/>
                  </a:lnTo>
                  <a:lnTo>
                    <a:pt x="2470861" y="383159"/>
                  </a:lnTo>
                  <a:lnTo>
                    <a:pt x="2470861" y="417791"/>
                  </a:lnTo>
                  <a:lnTo>
                    <a:pt x="2513850" y="417791"/>
                  </a:lnTo>
                  <a:lnTo>
                    <a:pt x="2513850" y="383159"/>
                  </a:lnTo>
                  <a:lnTo>
                    <a:pt x="2513850" y="205308"/>
                  </a:lnTo>
                  <a:lnTo>
                    <a:pt x="2513850" y="170091"/>
                  </a:lnTo>
                  <a:close/>
                </a:path>
                <a:path w="2757804" h="557529">
                  <a:moveTo>
                    <a:pt x="2757335" y="170129"/>
                  </a:moveTo>
                  <a:lnTo>
                    <a:pt x="2559189" y="170129"/>
                  </a:lnTo>
                  <a:lnTo>
                    <a:pt x="2559189" y="209499"/>
                  </a:lnTo>
                  <a:lnTo>
                    <a:pt x="2636774" y="209499"/>
                  </a:lnTo>
                  <a:lnTo>
                    <a:pt x="2636774" y="417779"/>
                  </a:lnTo>
                  <a:lnTo>
                    <a:pt x="2679750" y="417779"/>
                  </a:lnTo>
                  <a:lnTo>
                    <a:pt x="2679750" y="209499"/>
                  </a:lnTo>
                  <a:lnTo>
                    <a:pt x="2757335" y="209499"/>
                  </a:lnTo>
                  <a:lnTo>
                    <a:pt x="2757335" y="170129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521082" y="4560950"/>
              <a:ext cx="181439" cy="247699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9898863" y="4555000"/>
              <a:ext cx="2493645" cy="393700"/>
            </a:xfrm>
            <a:custGeom>
              <a:avLst/>
              <a:gdLst/>
              <a:ahLst/>
              <a:cxnLst/>
              <a:rect l="l" t="t" r="r" b="b"/>
              <a:pathLst>
                <a:path w="2493645" h="393700">
                  <a:moveTo>
                    <a:pt x="202933" y="6007"/>
                  </a:moveTo>
                  <a:lnTo>
                    <a:pt x="159969" y="6007"/>
                  </a:lnTo>
                  <a:lnTo>
                    <a:pt x="159969" y="107607"/>
                  </a:lnTo>
                  <a:lnTo>
                    <a:pt x="42989" y="107607"/>
                  </a:lnTo>
                  <a:lnTo>
                    <a:pt x="42989" y="6007"/>
                  </a:lnTo>
                  <a:lnTo>
                    <a:pt x="0" y="6007"/>
                  </a:lnTo>
                  <a:lnTo>
                    <a:pt x="0" y="107607"/>
                  </a:lnTo>
                  <a:lnTo>
                    <a:pt x="0" y="146977"/>
                  </a:lnTo>
                  <a:lnTo>
                    <a:pt x="0" y="253657"/>
                  </a:lnTo>
                  <a:lnTo>
                    <a:pt x="42989" y="253657"/>
                  </a:lnTo>
                  <a:lnTo>
                    <a:pt x="42989" y="146977"/>
                  </a:lnTo>
                  <a:lnTo>
                    <a:pt x="159969" y="146977"/>
                  </a:lnTo>
                  <a:lnTo>
                    <a:pt x="159969" y="253657"/>
                  </a:lnTo>
                  <a:lnTo>
                    <a:pt x="202933" y="253657"/>
                  </a:lnTo>
                  <a:lnTo>
                    <a:pt x="202933" y="146977"/>
                  </a:lnTo>
                  <a:lnTo>
                    <a:pt x="202933" y="107607"/>
                  </a:lnTo>
                  <a:lnTo>
                    <a:pt x="202933" y="6007"/>
                  </a:lnTo>
                  <a:close/>
                </a:path>
                <a:path w="2493645" h="393700">
                  <a:moveTo>
                    <a:pt x="516877" y="5956"/>
                  </a:moveTo>
                  <a:lnTo>
                    <a:pt x="476275" y="5956"/>
                  </a:lnTo>
                  <a:lnTo>
                    <a:pt x="476275" y="130111"/>
                  </a:lnTo>
                  <a:lnTo>
                    <a:pt x="474878" y="148767"/>
                  </a:lnTo>
                  <a:lnTo>
                    <a:pt x="453910" y="195757"/>
                  </a:lnTo>
                  <a:lnTo>
                    <a:pt x="411594" y="220992"/>
                  </a:lnTo>
                  <a:lnTo>
                    <a:pt x="411162" y="220992"/>
                  </a:lnTo>
                  <a:lnTo>
                    <a:pt x="393928" y="222605"/>
                  </a:lnTo>
                  <a:lnTo>
                    <a:pt x="346417" y="208013"/>
                  </a:lnTo>
                  <a:lnTo>
                    <a:pt x="318198" y="166878"/>
                  </a:lnTo>
                  <a:lnTo>
                    <a:pt x="312762" y="129501"/>
                  </a:lnTo>
                  <a:lnTo>
                    <a:pt x="314223" y="109296"/>
                  </a:lnTo>
                  <a:lnTo>
                    <a:pt x="336321" y="62357"/>
                  </a:lnTo>
                  <a:lnTo>
                    <a:pt x="377571" y="39700"/>
                  </a:lnTo>
                  <a:lnTo>
                    <a:pt x="393928" y="38188"/>
                  </a:lnTo>
                  <a:lnTo>
                    <a:pt x="409638" y="39700"/>
                  </a:lnTo>
                  <a:lnTo>
                    <a:pt x="451218" y="62064"/>
                  </a:lnTo>
                  <a:lnTo>
                    <a:pt x="474713" y="109296"/>
                  </a:lnTo>
                  <a:lnTo>
                    <a:pt x="476275" y="130111"/>
                  </a:lnTo>
                  <a:lnTo>
                    <a:pt x="476275" y="5956"/>
                  </a:lnTo>
                  <a:lnTo>
                    <a:pt x="473887" y="5956"/>
                  </a:lnTo>
                  <a:lnTo>
                    <a:pt x="473887" y="41173"/>
                  </a:lnTo>
                  <a:lnTo>
                    <a:pt x="471081" y="38188"/>
                  </a:lnTo>
                  <a:lnTo>
                    <a:pt x="456958" y="23164"/>
                  </a:lnTo>
                  <a:lnTo>
                    <a:pt x="437184" y="10299"/>
                  </a:lnTo>
                  <a:lnTo>
                    <a:pt x="414578" y="2578"/>
                  </a:lnTo>
                  <a:lnTo>
                    <a:pt x="389140" y="12"/>
                  </a:lnTo>
                  <a:lnTo>
                    <a:pt x="364756" y="2146"/>
                  </a:lnTo>
                  <a:lnTo>
                    <a:pt x="321932" y="19304"/>
                  </a:lnTo>
                  <a:lnTo>
                    <a:pt x="288226" y="53136"/>
                  </a:lnTo>
                  <a:lnTo>
                    <a:pt x="270764" y="100723"/>
                  </a:lnTo>
                  <a:lnTo>
                    <a:pt x="268579" y="129501"/>
                  </a:lnTo>
                  <a:lnTo>
                    <a:pt x="270776" y="158826"/>
                  </a:lnTo>
                  <a:lnTo>
                    <a:pt x="288391" y="207175"/>
                  </a:lnTo>
                  <a:lnTo>
                    <a:pt x="322338" y="241338"/>
                  </a:lnTo>
                  <a:lnTo>
                    <a:pt x="365010" y="258648"/>
                  </a:lnTo>
                  <a:lnTo>
                    <a:pt x="389140" y="260819"/>
                  </a:lnTo>
                  <a:lnTo>
                    <a:pt x="414134" y="258203"/>
                  </a:lnTo>
                  <a:lnTo>
                    <a:pt x="436600" y="250367"/>
                  </a:lnTo>
                  <a:lnTo>
                    <a:pt x="456514" y="237312"/>
                  </a:lnTo>
                  <a:lnTo>
                    <a:pt x="470484" y="222605"/>
                  </a:lnTo>
                  <a:lnTo>
                    <a:pt x="473887" y="219024"/>
                  </a:lnTo>
                  <a:lnTo>
                    <a:pt x="473887" y="253657"/>
                  </a:lnTo>
                  <a:lnTo>
                    <a:pt x="516877" y="253657"/>
                  </a:lnTo>
                  <a:lnTo>
                    <a:pt x="516877" y="219024"/>
                  </a:lnTo>
                  <a:lnTo>
                    <a:pt x="516877" y="41173"/>
                  </a:lnTo>
                  <a:lnTo>
                    <a:pt x="516877" y="5956"/>
                  </a:lnTo>
                  <a:close/>
                </a:path>
                <a:path w="2493645" h="393700">
                  <a:moveTo>
                    <a:pt x="985329" y="131292"/>
                  </a:moveTo>
                  <a:lnTo>
                    <a:pt x="977201" y="81686"/>
                  </a:lnTo>
                  <a:lnTo>
                    <a:pt x="952817" y="39090"/>
                  </a:lnTo>
                  <a:lnTo>
                    <a:pt x="951877" y="38188"/>
                  </a:lnTo>
                  <a:lnTo>
                    <a:pt x="941171" y="27851"/>
                  </a:lnTo>
                  <a:lnTo>
                    <a:pt x="941171" y="131292"/>
                  </a:lnTo>
                  <a:lnTo>
                    <a:pt x="939812" y="149339"/>
                  </a:lnTo>
                  <a:lnTo>
                    <a:pt x="919086" y="196049"/>
                  </a:lnTo>
                  <a:lnTo>
                    <a:pt x="877887" y="220941"/>
                  </a:lnTo>
                  <a:lnTo>
                    <a:pt x="860590" y="222605"/>
                  </a:lnTo>
                  <a:lnTo>
                    <a:pt x="842962" y="220941"/>
                  </a:lnTo>
                  <a:lnTo>
                    <a:pt x="800608" y="196049"/>
                  </a:lnTo>
                  <a:lnTo>
                    <a:pt x="779145" y="149669"/>
                  </a:lnTo>
                  <a:lnTo>
                    <a:pt x="779056" y="149339"/>
                  </a:lnTo>
                  <a:lnTo>
                    <a:pt x="777671" y="131292"/>
                  </a:lnTo>
                  <a:lnTo>
                    <a:pt x="777621" y="130708"/>
                  </a:lnTo>
                  <a:lnTo>
                    <a:pt x="779170" y="110921"/>
                  </a:lnTo>
                  <a:lnTo>
                    <a:pt x="779195" y="110591"/>
                  </a:lnTo>
                  <a:lnTo>
                    <a:pt x="783856" y="92798"/>
                  </a:lnTo>
                  <a:lnTo>
                    <a:pt x="783894" y="92646"/>
                  </a:lnTo>
                  <a:lnTo>
                    <a:pt x="815682" y="52285"/>
                  </a:lnTo>
                  <a:lnTo>
                    <a:pt x="841756" y="40576"/>
                  </a:lnTo>
                  <a:lnTo>
                    <a:pt x="844334" y="39751"/>
                  </a:lnTo>
                  <a:lnTo>
                    <a:pt x="859993" y="38188"/>
                  </a:lnTo>
                  <a:lnTo>
                    <a:pt x="875626" y="39751"/>
                  </a:lnTo>
                  <a:lnTo>
                    <a:pt x="890282" y="44450"/>
                  </a:lnTo>
                  <a:lnTo>
                    <a:pt x="903960" y="52285"/>
                  </a:lnTo>
                  <a:lnTo>
                    <a:pt x="916686" y="63246"/>
                  </a:lnTo>
                  <a:lnTo>
                    <a:pt x="927404" y="76911"/>
                  </a:lnTo>
                  <a:lnTo>
                    <a:pt x="934974" y="92646"/>
                  </a:lnTo>
                  <a:lnTo>
                    <a:pt x="935050" y="92798"/>
                  </a:lnTo>
                  <a:lnTo>
                    <a:pt x="939558" y="110591"/>
                  </a:lnTo>
                  <a:lnTo>
                    <a:pt x="939634" y="110921"/>
                  </a:lnTo>
                  <a:lnTo>
                    <a:pt x="941120" y="130708"/>
                  </a:lnTo>
                  <a:lnTo>
                    <a:pt x="941171" y="131292"/>
                  </a:lnTo>
                  <a:lnTo>
                    <a:pt x="941171" y="27851"/>
                  </a:lnTo>
                  <a:lnTo>
                    <a:pt x="935101" y="21983"/>
                  </a:lnTo>
                  <a:lnTo>
                    <a:pt x="914527" y="9766"/>
                  </a:lnTo>
                  <a:lnTo>
                    <a:pt x="891387" y="2527"/>
                  </a:lnTo>
                  <a:lnTo>
                    <a:pt x="892086" y="2527"/>
                  </a:lnTo>
                  <a:lnTo>
                    <a:pt x="864755" y="0"/>
                  </a:lnTo>
                  <a:lnTo>
                    <a:pt x="839990" y="2527"/>
                  </a:lnTo>
                  <a:lnTo>
                    <a:pt x="817613" y="10134"/>
                  </a:lnTo>
                  <a:lnTo>
                    <a:pt x="797623" y="22821"/>
                  </a:lnTo>
                  <a:lnTo>
                    <a:pt x="780021" y="40576"/>
                  </a:lnTo>
                  <a:lnTo>
                    <a:pt x="780021" y="5956"/>
                  </a:lnTo>
                  <a:lnTo>
                    <a:pt x="737044" y="5956"/>
                  </a:lnTo>
                  <a:lnTo>
                    <a:pt x="737044" y="393319"/>
                  </a:lnTo>
                  <a:lnTo>
                    <a:pt x="780021" y="393319"/>
                  </a:lnTo>
                  <a:lnTo>
                    <a:pt x="780021" y="219024"/>
                  </a:lnTo>
                  <a:lnTo>
                    <a:pt x="797509" y="237299"/>
                  </a:lnTo>
                  <a:lnTo>
                    <a:pt x="817765" y="250367"/>
                  </a:lnTo>
                  <a:lnTo>
                    <a:pt x="840778" y="258191"/>
                  </a:lnTo>
                  <a:lnTo>
                    <a:pt x="866559" y="260807"/>
                  </a:lnTo>
                  <a:lnTo>
                    <a:pt x="892340" y="258445"/>
                  </a:lnTo>
                  <a:lnTo>
                    <a:pt x="935609" y="239496"/>
                  </a:lnTo>
                  <a:lnTo>
                    <a:pt x="967193" y="202971"/>
                  </a:lnTo>
                  <a:lnTo>
                    <a:pt x="983310" y="157162"/>
                  </a:lnTo>
                  <a:lnTo>
                    <a:pt x="985329" y="131292"/>
                  </a:lnTo>
                  <a:close/>
                </a:path>
                <a:path w="2493645" h="393700">
                  <a:moveTo>
                    <a:pt x="1298155" y="130708"/>
                  </a:moveTo>
                  <a:lnTo>
                    <a:pt x="1288834" y="78943"/>
                  </a:lnTo>
                  <a:lnTo>
                    <a:pt x="1261833" y="38188"/>
                  </a:lnTo>
                  <a:lnTo>
                    <a:pt x="1254010" y="31432"/>
                  </a:lnTo>
                  <a:lnTo>
                    <a:pt x="1254010" y="130708"/>
                  </a:lnTo>
                  <a:lnTo>
                    <a:pt x="1252397" y="151041"/>
                  </a:lnTo>
                  <a:lnTo>
                    <a:pt x="1228344" y="198145"/>
                  </a:lnTo>
                  <a:lnTo>
                    <a:pt x="1184135" y="221081"/>
                  </a:lnTo>
                  <a:lnTo>
                    <a:pt x="1166863" y="222605"/>
                  </a:lnTo>
                  <a:lnTo>
                    <a:pt x="1149591" y="221081"/>
                  </a:lnTo>
                  <a:lnTo>
                    <a:pt x="1105395" y="198145"/>
                  </a:lnTo>
                  <a:lnTo>
                    <a:pt x="1081328" y="151041"/>
                  </a:lnTo>
                  <a:lnTo>
                    <a:pt x="1079715" y="130708"/>
                  </a:lnTo>
                  <a:lnTo>
                    <a:pt x="1081303" y="110350"/>
                  </a:lnTo>
                  <a:lnTo>
                    <a:pt x="1105077" y="62953"/>
                  </a:lnTo>
                  <a:lnTo>
                    <a:pt x="1149350" y="39738"/>
                  </a:lnTo>
                  <a:lnTo>
                    <a:pt x="1166863" y="38188"/>
                  </a:lnTo>
                  <a:lnTo>
                    <a:pt x="1184440" y="39738"/>
                  </a:lnTo>
                  <a:lnTo>
                    <a:pt x="1228648" y="62661"/>
                  </a:lnTo>
                  <a:lnTo>
                    <a:pt x="1252423" y="110121"/>
                  </a:lnTo>
                  <a:lnTo>
                    <a:pt x="1254010" y="130708"/>
                  </a:lnTo>
                  <a:lnTo>
                    <a:pt x="1254010" y="31432"/>
                  </a:lnTo>
                  <a:lnTo>
                    <a:pt x="1240993" y="20815"/>
                  </a:lnTo>
                  <a:lnTo>
                    <a:pt x="1218704" y="9258"/>
                  </a:lnTo>
                  <a:lnTo>
                    <a:pt x="1194003" y="2324"/>
                  </a:lnTo>
                  <a:lnTo>
                    <a:pt x="1166863" y="12"/>
                  </a:lnTo>
                  <a:lnTo>
                    <a:pt x="1139723" y="2324"/>
                  </a:lnTo>
                  <a:lnTo>
                    <a:pt x="1092708" y="20815"/>
                  </a:lnTo>
                  <a:lnTo>
                    <a:pt x="1056525" y="56743"/>
                  </a:lnTo>
                  <a:lnTo>
                    <a:pt x="1037882" y="103593"/>
                  </a:lnTo>
                  <a:lnTo>
                    <a:pt x="1035558" y="130708"/>
                  </a:lnTo>
                  <a:lnTo>
                    <a:pt x="1037882" y="157556"/>
                  </a:lnTo>
                  <a:lnTo>
                    <a:pt x="1056525" y="204114"/>
                  </a:lnTo>
                  <a:lnTo>
                    <a:pt x="1092708" y="240004"/>
                  </a:lnTo>
                  <a:lnTo>
                    <a:pt x="1139723" y="258508"/>
                  </a:lnTo>
                  <a:lnTo>
                    <a:pt x="1166863" y="260819"/>
                  </a:lnTo>
                  <a:lnTo>
                    <a:pt x="1194003" y="258508"/>
                  </a:lnTo>
                  <a:lnTo>
                    <a:pt x="1218704" y="251561"/>
                  </a:lnTo>
                  <a:lnTo>
                    <a:pt x="1240993" y="240004"/>
                  </a:lnTo>
                  <a:lnTo>
                    <a:pt x="1260856" y="223824"/>
                  </a:lnTo>
                  <a:lnTo>
                    <a:pt x="1261859" y="222605"/>
                  </a:lnTo>
                  <a:lnTo>
                    <a:pt x="1277175" y="204114"/>
                  </a:lnTo>
                  <a:lnTo>
                    <a:pt x="1288834" y="182029"/>
                  </a:lnTo>
                  <a:lnTo>
                    <a:pt x="1295831" y="157556"/>
                  </a:lnTo>
                  <a:lnTo>
                    <a:pt x="1298155" y="130708"/>
                  </a:lnTo>
                  <a:close/>
                </a:path>
                <a:path w="2493645" h="393700">
                  <a:moveTo>
                    <a:pt x="1559547" y="183819"/>
                  </a:moveTo>
                  <a:lnTo>
                    <a:pt x="1542453" y="200787"/>
                  </a:lnTo>
                  <a:lnTo>
                    <a:pt x="1523428" y="212915"/>
                  </a:lnTo>
                  <a:lnTo>
                    <a:pt x="1502460" y="220179"/>
                  </a:lnTo>
                  <a:lnTo>
                    <a:pt x="1479562" y="222605"/>
                  </a:lnTo>
                  <a:lnTo>
                    <a:pt x="1462290" y="221081"/>
                  </a:lnTo>
                  <a:lnTo>
                    <a:pt x="1418082" y="198158"/>
                  </a:lnTo>
                  <a:lnTo>
                    <a:pt x="1394028" y="151041"/>
                  </a:lnTo>
                  <a:lnTo>
                    <a:pt x="1392415" y="130708"/>
                  </a:lnTo>
                  <a:lnTo>
                    <a:pt x="1394028" y="110363"/>
                  </a:lnTo>
                  <a:lnTo>
                    <a:pt x="1418082" y="62953"/>
                  </a:lnTo>
                  <a:lnTo>
                    <a:pt x="1462620" y="39738"/>
                  </a:lnTo>
                  <a:lnTo>
                    <a:pt x="1480159" y="38188"/>
                  </a:lnTo>
                  <a:lnTo>
                    <a:pt x="1503133" y="40500"/>
                  </a:lnTo>
                  <a:lnTo>
                    <a:pt x="1523733" y="47447"/>
                  </a:lnTo>
                  <a:lnTo>
                    <a:pt x="1541932" y="59016"/>
                  </a:lnTo>
                  <a:lnTo>
                    <a:pt x="1557743" y="75196"/>
                  </a:lnTo>
                  <a:lnTo>
                    <a:pt x="1557743" y="23876"/>
                  </a:lnTo>
                  <a:lnTo>
                    <a:pt x="1540179" y="13423"/>
                  </a:lnTo>
                  <a:lnTo>
                    <a:pt x="1521485" y="5969"/>
                  </a:lnTo>
                  <a:lnTo>
                    <a:pt x="1501673" y="1498"/>
                  </a:lnTo>
                  <a:lnTo>
                    <a:pt x="1480743" y="12"/>
                  </a:lnTo>
                  <a:lnTo>
                    <a:pt x="1453337" y="2336"/>
                  </a:lnTo>
                  <a:lnTo>
                    <a:pt x="1405890" y="20980"/>
                  </a:lnTo>
                  <a:lnTo>
                    <a:pt x="1369402" y="57162"/>
                  </a:lnTo>
                  <a:lnTo>
                    <a:pt x="1350594" y="104165"/>
                  </a:lnTo>
                  <a:lnTo>
                    <a:pt x="1348244" y="131305"/>
                  </a:lnTo>
                  <a:lnTo>
                    <a:pt x="1350581" y="158140"/>
                  </a:lnTo>
                  <a:lnTo>
                    <a:pt x="1369225" y="204546"/>
                  </a:lnTo>
                  <a:lnTo>
                    <a:pt x="1405496" y="240169"/>
                  </a:lnTo>
                  <a:lnTo>
                    <a:pt x="1453083" y="258521"/>
                  </a:lnTo>
                  <a:lnTo>
                    <a:pt x="1480743" y="260819"/>
                  </a:lnTo>
                  <a:lnTo>
                    <a:pt x="1502003" y="259207"/>
                  </a:lnTo>
                  <a:lnTo>
                    <a:pt x="1522222" y="254406"/>
                  </a:lnTo>
                  <a:lnTo>
                    <a:pt x="1541411" y="246380"/>
                  </a:lnTo>
                  <a:lnTo>
                    <a:pt x="1559547" y="235153"/>
                  </a:lnTo>
                  <a:lnTo>
                    <a:pt x="1559547" y="183819"/>
                  </a:lnTo>
                  <a:close/>
                </a:path>
                <a:path w="2493645" h="393700">
                  <a:moveTo>
                    <a:pt x="1787474" y="5994"/>
                  </a:moveTo>
                  <a:lnTo>
                    <a:pt x="1589328" y="5994"/>
                  </a:lnTo>
                  <a:lnTo>
                    <a:pt x="1589328" y="45364"/>
                  </a:lnTo>
                  <a:lnTo>
                    <a:pt x="1666913" y="45364"/>
                  </a:lnTo>
                  <a:lnTo>
                    <a:pt x="1666913" y="253644"/>
                  </a:lnTo>
                  <a:lnTo>
                    <a:pt x="1709889" y="253644"/>
                  </a:lnTo>
                  <a:lnTo>
                    <a:pt x="1709889" y="45364"/>
                  </a:lnTo>
                  <a:lnTo>
                    <a:pt x="1787474" y="45364"/>
                  </a:lnTo>
                  <a:lnTo>
                    <a:pt x="1787474" y="5994"/>
                  </a:lnTo>
                  <a:close/>
                </a:path>
                <a:path w="2493645" h="393700">
                  <a:moveTo>
                    <a:pt x="2201151" y="214274"/>
                  </a:moveTo>
                  <a:lnTo>
                    <a:pt x="2164156" y="214274"/>
                  </a:lnTo>
                  <a:lnTo>
                    <a:pt x="2164156" y="45364"/>
                  </a:lnTo>
                  <a:lnTo>
                    <a:pt x="2164156" y="5956"/>
                  </a:lnTo>
                  <a:lnTo>
                    <a:pt x="2121179" y="5956"/>
                  </a:lnTo>
                  <a:lnTo>
                    <a:pt x="2121179" y="45364"/>
                  </a:lnTo>
                  <a:lnTo>
                    <a:pt x="2121179" y="214274"/>
                  </a:lnTo>
                  <a:lnTo>
                    <a:pt x="2002993" y="214274"/>
                  </a:lnTo>
                  <a:lnTo>
                    <a:pt x="2016061" y="199682"/>
                  </a:lnTo>
                  <a:lnTo>
                    <a:pt x="2025383" y="182194"/>
                  </a:lnTo>
                  <a:lnTo>
                    <a:pt x="2030984" y="161785"/>
                  </a:lnTo>
                  <a:lnTo>
                    <a:pt x="2032850" y="138468"/>
                  </a:lnTo>
                  <a:lnTo>
                    <a:pt x="2032850" y="45364"/>
                  </a:lnTo>
                  <a:lnTo>
                    <a:pt x="2121179" y="45364"/>
                  </a:lnTo>
                  <a:lnTo>
                    <a:pt x="2121179" y="5956"/>
                  </a:lnTo>
                  <a:lnTo>
                    <a:pt x="1989874" y="5956"/>
                  </a:lnTo>
                  <a:lnTo>
                    <a:pt x="1989874" y="116370"/>
                  </a:lnTo>
                  <a:lnTo>
                    <a:pt x="1989239" y="137274"/>
                  </a:lnTo>
                  <a:lnTo>
                    <a:pt x="1979726" y="182041"/>
                  </a:lnTo>
                  <a:lnTo>
                    <a:pt x="1948281" y="212026"/>
                  </a:lnTo>
                  <a:lnTo>
                    <a:pt x="1933778" y="214274"/>
                  </a:lnTo>
                  <a:lnTo>
                    <a:pt x="1933778" y="319303"/>
                  </a:lnTo>
                  <a:lnTo>
                    <a:pt x="1973160" y="319303"/>
                  </a:lnTo>
                  <a:lnTo>
                    <a:pt x="1973160" y="253669"/>
                  </a:lnTo>
                  <a:lnTo>
                    <a:pt x="2161756" y="253669"/>
                  </a:lnTo>
                  <a:lnTo>
                    <a:pt x="2161756" y="319303"/>
                  </a:lnTo>
                  <a:lnTo>
                    <a:pt x="2201151" y="319303"/>
                  </a:lnTo>
                  <a:lnTo>
                    <a:pt x="2201151" y="253669"/>
                  </a:lnTo>
                  <a:lnTo>
                    <a:pt x="2201151" y="214274"/>
                  </a:lnTo>
                  <a:close/>
                </a:path>
                <a:path w="2493645" h="393700">
                  <a:moveTo>
                    <a:pt x="2493518" y="130708"/>
                  </a:moveTo>
                  <a:lnTo>
                    <a:pt x="2484196" y="78943"/>
                  </a:lnTo>
                  <a:lnTo>
                    <a:pt x="2457183" y="38188"/>
                  </a:lnTo>
                  <a:lnTo>
                    <a:pt x="2449360" y="31432"/>
                  </a:lnTo>
                  <a:lnTo>
                    <a:pt x="2449360" y="130708"/>
                  </a:lnTo>
                  <a:lnTo>
                    <a:pt x="2447760" y="151041"/>
                  </a:lnTo>
                  <a:lnTo>
                    <a:pt x="2423693" y="198145"/>
                  </a:lnTo>
                  <a:lnTo>
                    <a:pt x="2379484" y="221081"/>
                  </a:lnTo>
                  <a:lnTo>
                    <a:pt x="2362225" y="222605"/>
                  </a:lnTo>
                  <a:lnTo>
                    <a:pt x="2344953" y="221081"/>
                  </a:lnTo>
                  <a:lnTo>
                    <a:pt x="2300744" y="198145"/>
                  </a:lnTo>
                  <a:lnTo>
                    <a:pt x="2276678" y="151041"/>
                  </a:lnTo>
                  <a:lnTo>
                    <a:pt x="2275078" y="130708"/>
                  </a:lnTo>
                  <a:lnTo>
                    <a:pt x="2276652" y="110350"/>
                  </a:lnTo>
                  <a:lnTo>
                    <a:pt x="2300440" y="62953"/>
                  </a:lnTo>
                  <a:lnTo>
                    <a:pt x="2344699" y="39738"/>
                  </a:lnTo>
                  <a:lnTo>
                    <a:pt x="2362225" y="38188"/>
                  </a:lnTo>
                  <a:lnTo>
                    <a:pt x="2379789" y="39738"/>
                  </a:lnTo>
                  <a:lnTo>
                    <a:pt x="2423998" y="62661"/>
                  </a:lnTo>
                  <a:lnTo>
                    <a:pt x="2447772" y="110121"/>
                  </a:lnTo>
                  <a:lnTo>
                    <a:pt x="2449360" y="130708"/>
                  </a:lnTo>
                  <a:lnTo>
                    <a:pt x="2449360" y="31432"/>
                  </a:lnTo>
                  <a:lnTo>
                    <a:pt x="2436342" y="20815"/>
                  </a:lnTo>
                  <a:lnTo>
                    <a:pt x="2414066" y="9258"/>
                  </a:lnTo>
                  <a:lnTo>
                    <a:pt x="2389352" y="2324"/>
                  </a:lnTo>
                  <a:lnTo>
                    <a:pt x="2362225" y="12"/>
                  </a:lnTo>
                  <a:lnTo>
                    <a:pt x="2335072" y="2324"/>
                  </a:lnTo>
                  <a:lnTo>
                    <a:pt x="2288070" y="20815"/>
                  </a:lnTo>
                  <a:lnTo>
                    <a:pt x="2251887" y="56743"/>
                  </a:lnTo>
                  <a:lnTo>
                    <a:pt x="2233244" y="103593"/>
                  </a:lnTo>
                  <a:lnTo>
                    <a:pt x="2230907" y="130708"/>
                  </a:lnTo>
                  <a:lnTo>
                    <a:pt x="2233244" y="157556"/>
                  </a:lnTo>
                  <a:lnTo>
                    <a:pt x="2251887" y="204114"/>
                  </a:lnTo>
                  <a:lnTo>
                    <a:pt x="2288070" y="240004"/>
                  </a:lnTo>
                  <a:lnTo>
                    <a:pt x="2335072" y="258508"/>
                  </a:lnTo>
                  <a:lnTo>
                    <a:pt x="2362225" y="260819"/>
                  </a:lnTo>
                  <a:lnTo>
                    <a:pt x="2389352" y="258508"/>
                  </a:lnTo>
                  <a:lnTo>
                    <a:pt x="2436342" y="240004"/>
                  </a:lnTo>
                  <a:lnTo>
                    <a:pt x="2472525" y="204114"/>
                  </a:lnTo>
                  <a:lnTo>
                    <a:pt x="2491181" y="157556"/>
                  </a:lnTo>
                  <a:lnTo>
                    <a:pt x="2493518" y="130708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2458102" y="4560950"/>
              <a:ext cx="190988" cy="247699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12699149" y="4541881"/>
              <a:ext cx="829310" cy="407034"/>
            </a:xfrm>
            <a:custGeom>
              <a:avLst/>
              <a:gdLst/>
              <a:ahLst/>
              <a:cxnLst/>
              <a:rect l="l" t="t" r="r" b="b"/>
              <a:pathLst>
                <a:path w="829309" h="407035">
                  <a:moveTo>
                    <a:pt x="236969" y="151574"/>
                  </a:moveTo>
                  <a:lnTo>
                    <a:pt x="236181" y="124269"/>
                  </a:lnTo>
                  <a:lnTo>
                    <a:pt x="234746" y="115760"/>
                  </a:lnTo>
                  <a:lnTo>
                    <a:pt x="232029" y="99644"/>
                  </a:lnTo>
                  <a:lnTo>
                    <a:pt x="224536" y="77724"/>
                  </a:lnTo>
                  <a:lnTo>
                    <a:pt x="213664" y="58470"/>
                  </a:lnTo>
                  <a:lnTo>
                    <a:pt x="207264" y="51308"/>
                  </a:lnTo>
                  <a:lnTo>
                    <a:pt x="195948" y="38633"/>
                  </a:lnTo>
                  <a:lnTo>
                    <a:pt x="192786" y="36550"/>
                  </a:lnTo>
                  <a:lnTo>
                    <a:pt x="192786" y="115760"/>
                  </a:lnTo>
                  <a:lnTo>
                    <a:pt x="47155" y="115760"/>
                  </a:lnTo>
                  <a:lnTo>
                    <a:pt x="63207" y="79222"/>
                  </a:lnTo>
                  <a:lnTo>
                    <a:pt x="94678" y="55854"/>
                  </a:lnTo>
                  <a:lnTo>
                    <a:pt x="119964" y="51308"/>
                  </a:lnTo>
                  <a:lnTo>
                    <a:pt x="133654" y="52438"/>
                  </a:lnTo>
                  <a:lnTo>
                    <a:pt x="133362" y="52438"/>
                  </a:lnTo>
                  <a:lnTo>
                    <a:pt x="145554" y="55714"/>
                  </a:lnTo>
                  <a:lnTo>
                    <a:pt x="176504" y="78435"/>
                  </a:lnTo>
                  <a:lnTo>
                    <a:pt x="192786" y="115760"/>
                  </a:lnTo>
                  <a:lnTo>
                    <a:pt x="192786" y="36550"/>
                  </a:lnTo>
                  <a:lnTo>
                    <a:pt x="174434" y="24460"/>
                  </a:lnTo>
                  <a:lnTo>
                    <a:pt x="149098" y="15951"/>
                  </a:lnTo>
                  <a:lnTo>
                    <a:pt x="119964" y="13119"/>
                  </a:lnTo>
                  <a:lnTo>
                    <a:pt x="93903" y="15443"/>
                  </a:lnTo>
                  <a:lnTo>
                    <a:pt x="50190" y="34099"/>
                  </a:lnTo>
                  <a:lnTo>
                    <a:pt x="18300" y="70281"/>
                  </a:lnTo>
                  <a:lnTo>
                    <a:pt x="2032" y="117284"/>
                  </a:lnTo>
                  <a:lnTo>
                    <a:pt x="0" y="144411"/>
                  </a:lnTo>
                  <a:lnTo>
                    <a:pt x="2260" y="174650"/>
                  </a:lnTo>
                  <a:lnTo>
                    <a:pt x="20307" y="223139"/>
                  </a:lnTo>
                  <a:lnTo>
                    <a:pt x="55041" y="255625"/>
                  </a:lnTo>
                  <a:lnTo>
                    <a:pt x="98171" y="271894"/>
                  </a:lnTo>
                  <a:lnTo>
                    <a:pt x="122364" y="273926"/>
                  </a:lnTo>
                  <a:lnTo>
                    <a:pt x="145643" y="272021"/>
                  </a:lnTo>
                  <a:lnTo>
                    <a:pt x="186829" y="256806"/>
                  </a:lnTo>
                  <a:lnTo>
                    <a:pt x="221284" y="225437"/>
                  </a:lnTo>
                  <a:lnTo>
                    <a:pt x="235165" y="203492"/>
                  </a:lnTo>
                  <a:lnTo>
                    <a:pt x="199351" y="183807"/>
                  </a:lnTo>
                  <a:lnTo>
                    <a:pt x="194386" y="193319"/>
                  </a:lnTo>
                  <a:lnTo>
                    <a:pt x="188455" y="202158"/>
                  </a:lnTo>
                  <a:lnTo>
                    <a:pt x="150266" y="231254"/>
                  </a:lnTo>
                  <a:lnTo>
                    <a:pt x="122948" y="235724"/>
                  </a:lnTo>
                  <a:lnTo>
                    <a:pt x="107162" y="234276"/>
                  </a:lnTo>
                  <a:lnTo>
                    <a:pt x="67437" y="212445"/>
                  </a:lnTo>
                  <a:lnTo>
                    <a:pt x="45847" y="169481"/>
                  </a:lnTo>
                  <a:lnTo>
                    <a:pt x="44170" y="151574"/>
                  </a:lnTo>
                  <a:lnTo>
                    <a:pt x="236969" y="151574"/>
                  </a:lnTo>
                  <a:close/>
                </a:path>
                <a:path w="829309" h="407035">
                  <a:moveTo>
                    <a:pt x="550951" y="144411"/>
                  </a:moveTo>
                  <a:lnTo>
                    <a:pt x="542810" y="94805"/>
                  </a:lnTo>
                  <a:lnTo>
                    <a:pt x="518426" y="52209"/>
                  </a:lnTo>
                  <a:lnTo>
                    <a:pt x="517486" y="51308"/>
                  </a:lnTo>
                  <a:lnTo>
                    <a:pt x="506780" y="40970"/>
                  </a:lnTo>
                  <a:lnTo>
                    <a:pt x="506780" y="144411"/>
                  </a:lnTo>
                  <a:lnTo>
                    <a:pt x="505421" y="162458"/>
                  </a:lnTo>
                  <a:lnTo>
                    <a:pt x="484695" y="209169"/>
                  </a:lnTo>
                  <a:lnTo>
                    <a:pt x="443509" y="234061"/>
                  </a:lnTo>
                  <a:lnTo>
                    <a:pt x="426199" y="235724"/>
                  </a:lnTo>
                  <a:lnTo>
                    <a:pt x="408584" y="234061"/>
                  </a:lnTo>
                  <a:lnTo>
                    <a:pt x="366217" y="209169"/>
                  </a:lnTo>
                  <a:lnTo>
                    <a:pt x="344766" y="162788"/>
                  </a:lnTo>
                  <a:lnTo>
                    <a:pt x="343255" y="143827"/>
                  </a:lnTo>
                  <a:lnTo>
                    <a:pt x="344792" y="124040"/>
                  </a:lnTo>
                  <a:lnTo>
                    <a:pt x="344817" y="123710"/>
                  </a:lnTo>
                  <a:lnTo>
                    <a:pt x="349478" y="105918"/>
                  </a:lnTo>
                  <a:lnTo>
                    <a:pt x="349516" y="105765"/>
                  </a:lnTo>
                  <a:lnTo>
                    <a:pt x="357339" y="90030"/>
                  </a:lnTo>
                  <a:lnTo>
                    <a:pt x="368325" y="76365"/>
                  </a:lnTo>
                  <a:lnTo>
                    <a:pt x="381304" y="65405"/>
                  </a:lnTo>
                  <a:lnTo>
                    <a:pt x="395185" y="57569"/>
                  </a:lnTo>
                  <a:lnTo>
                    <a:pt x="407377" y="53695"/>
                  </a:lnTo>
                  <a:lnTo>
                    <a:pt x="409956" y="52870"/>
                  </a:lnTo>
                  <a:lnTo>
                    <a:pt x="425602" y="51308"/>
                  </a:lnTo>
                  <a:lnTo>
                    <a:pt x="441248" y="52870"/>
                  </a:lnTo>
                  <a:lnTo>
                    <a:pt x="455904" y="57569"/>
                  </a:lnTo>
                  <a:lnTo>
                    <a:pt x="493014" y="90030"/>
                  </a:lnTo>
                  <a:lnTo>
                    <a:pt x="506730" y="143827"/>
                  </a:lnTo>
                  <a:lnTo>
                    <a:pt x="506780" y="144411"/>
                  </a:lnTo>
                  <a:lnTo>
                    <a:pt x="506780" y="40970"/>
                  </a:lnTo>
                  <a:lnTo>
                    <a:pt x="500722" y="35102"/>
                  </a:lnTo>
                  <a:lnTo>
                    <a:pt x="480148" y="22885"/>
                  </a:lnTo>
                  <a:lnTo>
                    <a:pt x="457009" y="15646"/>
                  </a:lnTo>
                  <a:lnTo>
                    <a:pt x="457708" y="15646"/>
                  </a:lnTo>
                  <a:lnTo>
                    <a:pt x="430390" y="13119"/>
                  </a:lnTo>
                  <a:lnTo>
                    <a:pt x="405625" y="15646"/>
                  </a:lnTo>
                  <a:lnTo>
                    <a:pt x="383235" y="23253"/>
                  </a:lnTo>
                  <a:lnTo>
                    <a:pt x="363245" y="35941"/>
                  </a:lnTo>
                  <a:lnTo>
                    <a:pt x="345655" y="53695"/>
                  </a:lnTo>
                  <a:lnTo>
                    <a:pt x="345655" y="19075"/>
                  </a:lnTo>
                  <a:lnTo>
                    <a:pt x="302653" y="19075"/>
                  </a:lnTo>
                  <a:lnTo>
                    <a:pt x="302653" y="406438"/>
                  </a:lnTo>
                  <a:lnTo>
                    <a:pt x="345655" y="406438"/>
                  </a:lnTo>
                  <a:lnTo>
                    <a:pt x="345655" y="232143"/>
                  </a:lnTo>
                  <a:lnTo>
                    <a:pt x="363131" y="250418"/>
                  </a:lnTo>
                  <a:lnTo>
                    <a:pt x="383387" y="263486"/>
                  </a:lnTo>
                  <a:lnTo>
                    <a:pt x="406400" y="271310"/>
                  </a:lnTo>
                  <a:lnTo>
                    <a:pt x="432168" y="273926"/>
                  </a:lnTo>
                  <a:lnTo>
                    <a:pt x="457949" y="271564"/>
                  </a:lnTo>
                  <a:lnTo>
                    <a:pt x="501218" y="252615"/>
                  </a:lnTo>
                  <a:lnTo>
                    <a:pt x="532815" y="216090"/>
                  </a:lnTo>
                  <a:lnTo>
                    <a:pt x="548944" y="170281"/>
                  </a:lnTo>
                  <a:lnTo>
                    <a:pt x="550951" y="144411"/>
                  </a:lnTo>
                  <a:close/>
                </a:path>
                <a:path w="829309" h="407035">
                  <a:moveTo>
                    <a:pt x="829030" y="0"/>
                  </a:moveTo>
                  <a:lnTo>
                    <a:pt x="659536" y="182613"/>
                  </a:lnTo>
                  <a:lnTo>
                    <a:pt x="659536" y="19075"/>
                  </a:lnTo>
                  <a:lnTo>
                    <a:pt x="616559" y="19075"/>
                  </a:lnTo>
                  <a:lnTo>
                    <a:pt x="616559" y="284086"/>
                  </a:lnTo>
                  <a:lnTo>
                    <a:pt x="786053" y="101447"/>
                  </a:lnTo>
                  <a:lnTo>
                    <a:pt x="786053" y="266776"/>
                  </a:lnTo>
                  <a:lnTo>
                    <a:pt x="829030" y="266776"/>
                  </a:lnTo>
                  <a:lnTo>
                    <a:pt x="82903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3580665" y="4560950"/>
              <a:ext cx="190999" cy="247699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13850520" y="4754923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90" h="59689">
                  <a:moveTo>
                    <a:pt x="37789" y="0"/>
                  </a:moveTo>
                  <a:lnTo>
                    <a:pt x="21873" y="0"/>
                  </a:lnTo>
                  <a:lnTo>
                    <a:pt x="14921" y="2984"/>
                  </a:lnTo>
                  <a:lnTo>
                    <a:pt x="2984" y="14931"/>
                  </a:lnTo>
                  <a:lnTo>
                    <a:pt x="0" y="21884"/>
                  </a:lnTo>
                  <a:lnTo>
                    <a:pt x="0" y="37820"/>
                  </a:lnTo>
                  <a:lnTo>
                    <a:pt x="2984" y="44773"/>
                  </a:lnTo>
                  <a:lnTo>
                    <a:pt x="8952" y="50741"/>
                  </a:lnTo>
                  <a:lnTo>
                    <a:pt x="14921" y="56710"/>
                  </a:lnTo>
                  <a:lnTo>
                    <a:pt x="21873" y="59694"/>
                  </a:lnTo>
                  <a:lnTo>
                    <a:pt x="37789" y="59694"/>
                  </a:lnTo>
                  <a:lnTo>
                    <a:pt x="44763" y="56710"/>
                  </a:lnTo>
                  <a:lnTo>
                    <a:pt x="56710" y="44773"/>
                  </a:lnTo>
                  <a:lnTo>
                    <a:pt x="59673" y="37820"/>
                  </a:lnTo>
                  <a:lnTo>
                    <a:pt x="59673" y="21884"/>
                  </a:lnTo>
                  <a:lnTo>
                    <a:pt x="56710" y="14931"/>
                  </a:lnTo>
                  <a:lnTo>
                    <a:pt x="44763" y="2984"/>
                  </a:lnTo>
                  <a:lnTo>
                    <a:pt x="37789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0" y="8083526"/>
              <a:ext cx="19077940" cy="3225165"/>
            </a:xfrm>
            <a:custGeom>
              <a:avLst/>
              <a:gdLst/>
              <a:ahLst/>
              <a:cxnLst/>
              <a:rect l="l" t="t" r="r" b="b"/>
              <a:pathLst>
                <a:path w="19077940" h="3225165">
                  <a:moveTo>
                    <a:pt x="8136705" y="0"/>
                  </a:moveTo>
                  <a:lnTo>
                    <a:pt x="6554240" y="1629521"/>
                  </a:lnTo>
                  <a:lnTo>
                    <a:pt x="1632526" y="424939"/>
                  </a:lnTo>
                  <a:lnTo>
                    <a:pt x="3606047" y="2110888"/>
                  </a:lnTo>
                  <a:lnTo>
                    <a:pt x="0" y="1804269"/>
                  </a:lnTo>
                  <a:lnTo>
                    <a:pt x="2604522" y="3225030"/>
                  </a:lnTo>
                  <a:lnTo>
                    <a:pt x="18359539" y="3225030"/>
                  </a:lnTo>
                  <a:lnTo>
                    <a:pt x="19077921" y="2861682"/>
                  </a:lnTo>
                  <a:lnTo>
                    <a:pt x="15837392" y="2110888"/>
                  </a:lnTo>
                  <a:lnTo>
                    <a:pt x="16352559" y="215155"/>
                  </a:lnTo>
                  <a:lnTo>
                    <a:pt x="12525210" y="1495357"/>
                  </a:lnTo>
                  <a:lnTo>
                    <a:pt x="13063958" y="182884"/>
                  </a:lnTo>
                  <a:lnTo>
                    <a:pt x="10647592" y="1375036"/>
                  </a:lnTo>
                  <a:lnTo>
                    <a:pt x="81367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24597" y="8397652"/>
              <a:ext cx="19078575" cy="2911475"/>
            </a:xfrm>
            <a:custGeom>
              <a:avLst/>
              <a:gdLst/>
              <a:ahLst/>
              <a:cxnLst/>
              <a:rect l="l" t="t" r="r" b="b"/>
              <a:pathLst>
                <a:path w="19078575" h="2911475">
                  <a:moveTo>
                    <a:pt x="8136705" y="0"/>
                  </a:moveTo>
                  <a:lnTo>
                    <a:pt x="6554240" y="1629521"/>
                  </a:lnTo>
                  <a:lnTo>
                    <a:pt x="1632526" y="424939"/>
                  </a:lnTo>
                  <a:lnTo>
                    <a:pt x="3606047" y="2110888"/>
                  </a:lnTo>
                  <a:lnTo>
                    <a:pt x="0" y="1804269"/>
                  </a:lnTo>
                  <a:lnTo>
                    <a:pt x="2028669" y="2910904"/>
                  </a:lnTo>
                  <a:lnTo>
                    <a:pt x="18980664" y="2910904"/>
                  </a:lnTo>
                  <a:lnTo>
                    <a:pt x="19078005" y="2861682"/>
                  </a:lnTo>
                  <a:lnTo>
                    <a:pt x="15837371" y="2110888"/>
                  </a:lnTo>
                  <a:lnTo>
                    <a:pt x="16352538" y="215155"/>
                  </a:lnTo>
                  <a:lnTo>
                    <a:pt x="12525210" y="1495357"/>
                  </a:lnTo>
                  <a:lnTo>
                    <a:pt x="13063947" y="182884"/>
                  </a:lnTo>
                  <a:lnTo>
                    <a:pt x="10647592" y="1375036"/>
                  </a:lnTo>
                  <a:lnTo>
                    <a:pt x="8136705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16559" y="5519172"/>
              <a:ext cx="2245360" cy="2570480"/>
            </a:xfrm>
            <a:custGeom>
              <a:avLst/>
              <a:gdLst/>
              <a:ahLst/>
              <a:cxnLst/>
              <a:rect l="l" t="t" r="r" b="b"/>
              <a:pathLst>
                <a:path w="2245360" h="2570479">
                  <a:moveTo>
                    <a:pt x="252349" y="2317559"/>
                  </a:moveTo>
                  <a:lnTo>
                    <a:pt x="0" y="2317559"/>
                  </a:lnTo>
                  <a:lnTo>
                    <a:pt x="0" y="2569908"/>
                  </a:lnTo>
                  <a:lnTo>
                    <a:pt x="252349" y="2569908"/>
                  </a:lnTo>
                  <a:lnTo>
                    <a:pt x="252349" y="2317559"/>
                  </a:lnTo>
                  <a:close/>
                </a:path>
                <a:path w="2245360" h="2570479">
                  <a:moveTo>
                    <a:pt x="252349" y="1584591"/>
                  </a:moveTo>
                  <a:lnTo>
                    <a:pt x="0" y="1584591"/>
                  </a:lnTo>
                  <a:lnTo>
                    <a:pt x="0" y="1836940"/>
                  </a:lnTo>
                  <a:lnTo>
                    <a:pt x="252349" y="1836940"/>
                  </a:lnTo>
                  <a:lnTo>
                    <a:pt x="252349" y="1584591"/>
                  </a:lnTo>
                  <a:close/>
                </a:path>
                <a:path w="2245360" h="2570479">
                  <a:moveTo>
                    <a:pt x="262826" y="883577"/>
                  </a:moveTo>
                  <a:lnTo>
                    <a:pt x="10477" y="883577"/>
                  </a:lnTo>
                  <a:lnTo>
                    <a:pt x="10477" y="1135913"/>
                  </a:lnTo>
                  <a:lnTo>
                    <a:pt x="262826" y="1135913"/>
                  </a:lnTo>
                  <a:lnTo>
                    <a:pt x="262826" y="883577"/>
                  </a:lnTo>
                  <a:close/>
                </a:path>
                <a:path w="2245360" h="2570479">
                  <a:moveTo>
                    <a:pt x="379945" y="417182"/>
                  </a:moveTo>
                  <a:lnTo>
                    <a:pt x="331952" y="304977"/>
                  </a:lnTo>
                  <a:lnTo>
                    <a:pt x="314083" y="263207"/>
                  </a:lnTo>
                  <a:lnTo>
                    <a:pt x="267144" y="153492"/>
                  </a:lnTo>
                  <a:lnTo>
                    <a:pt x="267144" y="263207"/>
                  </a:lnTo>
                  <a:lnTo>
                    <a:pt x="132245" y="263207"/>
                  </a:lnTo>
                  <a:lnTo>
                    <a:pt x="200291" y="103847"/>
                  </a:lnTo>
                  <a:lnTo>
                    <a:pt x="267144" y="263207"/>
                  </a:lnTo>
                  <a:lnTo>
                    <a:pt x="267144" y="153492"/>
                  </a:lnTo>
                  <a:lnTo>
                    <a:pt x="245910" y="103847"/>
                  </a:lnTo>
                  <a:lnTo>
                    <a:pt x="201485" y="0"/>
                  </a:lnTo>
                  <a:lnTo>
                    <a:pt x="18249" y="417182"/>
                  </a:lnTo>
                  <a:lnTo>
                    <a:pt x="67195" y="417182"/>
                  </a:lnTo>
                  <a:lnTo>
                    <a:pt x="114947" y="304977"/>
                  </a:lnTo>
                  <a:lnTo>
                    <a:pt x="284441" y="304977"/>
                  </a:lnTo>
                  <a:lnTo>
                    <a:pt x="331000" y="417182"/>
                  </a:lnTo>
                  <a:lnTo>
                    <a:pt x="379945" y="417182"/>
                  </a:lnTo>
                  <a:close/>
                </a:path>
                <a:path w="2245360" h="2570479">
                  <a:moveTo>
                    <a:pt x="751166" y="294830"/>
                  </a:moveTo>
                  <a:lnTo>
                    <a:pt x="742137" y="241871"/>
                  </a:lnTo>
                  <a:lnTo>
                    <a:pt x="715060" y="199936"/>
                  </a:lnTo>
                  <a:lnTo>
                    <a:pt x="672312" y="172631"/>
                  </a:lnTo>
                  <a:lnTo>
                    <a:pt x="616280" y="163525"/>
                  </a:lnTo>
                  <a:lnTo>
                    <a:pt x="598411" y="164312"/>
                  </a:lnTo>
                  <a:lnTo>
                    <a:pt x="581215" y="166662"/>
                  </a:lnTo>
                  <a:lnTo>
                    <a:pt x="564692" y="170586"/>
                  </a:lnTo>
                  <a:lnTo>
                    <a:pt x="548830" y="176072"/>
                  </a:lnTo>
                  <a:lnTo>
                    <a:pt x="548830" y="217843"/>
                  </a:lnTo>
                  <a:lnTo>
                    <a:pt x="566140" y="210794"/>
                  </a:lnTo>
                  <a:lnTo>
                    <a:pt x="583450" y="205752"/>
                  </a:lnTo>
                  <a:lnTo>
                    <a:pt x="600760" y="202730"/>
                  </a:lnTo>
                  <a:lnTo>
                    <a:pt x="618070" y="201726"/>
                  </a:lnTo>
                  <a:lnTo>
                    <a:pt x="633958" y="202882"/>
                  </a:lnTo>
                  <a:lnTo>
                    <a:pt x="675360" y="220230"/>
                  </a:lnTo>
                  <a:lnTo>
                    <a:pt x="702335" y="256044"/>
                  </a:lnTo>
                  <a:lnTo>
                    <a:pt x="706996" y="271564"/>
                  </a:lnTo>
                  <a:lnTo>
                    <a:pt x="576300" y="271564"/>
                  </a:lnTo>
                  <a:lnTo>
                    <a:pt x="576300" y="309753"/>
                  </a:lnTo>
                  <a:lnTo>
                    <a:pt x="706996" y="309753"/>
                  </a:lnTo>
                  <a:lnTo>
                    <a:pt x="703872" y="325970"/>
                  </a:lnTo>
                  <a:lnTo>
                    <a:pt x="678345" y="364972"/>
                  </a:lnTo>
                  <a:lnTo>
                    <a:pt x="635381" y="384822"/>
                  </a:lnTo>
                  <a:lnTo>
                    <a:pt x="618667" y="386156"/>
                  </a:lnTo>
                  <a:lnTo>
                    <a:pt x="600417" y="385064"/>
                  </a:lnTo>
                  <a:lnTo>
                    <a:pt x="582701" y="381825"/>
                  </a:lnTo>
                  <a:lnTo>
                    <a:pt x="565505" y="376415"/>
                  </a:lnTo>
                  <a:lnTo>
                    <a:pt x="548830" y="368846"/>
                  </a:lnTo>
                  <a:lnTo>
                    <a:pt x="548830" y="410616"/>
                  </a:lnTo>
                  <a:lnTo>
                    <a:pt x="565772" y="416623"/>
                  </a:lnTo>
                  <a:lnTo>
                    <a:pt x="583158" y="420916"/>
                  </a:lnTo>
                  <a:lnTo>
                    <a:pt x="600989" y="423494"/>
                  </a:lnTo>
                  <a:lnTo>
                    <a:pt x="619264" y="424345"/>
                  </a:lnTo>
                  <a:lnTo>
                    <a:pt x="647153" y="422071"/>
                  </a:lnTo>
                  <a:lnTo>
                    <a:pt x="694740" y="403872"/>
                  </a:lnTo>
                  <a:lnTo>
                    <a:pt x="730529" y="368477"/>
                  </a:lnTo>
                  <a:lnTo>
                    <a:pt x="748880" y="321919"/>
                  </a:lnTo>
                  <a:lnTo>
                    <a:pt x="751166" y="294830"/>
                  </a:lnTo>
                  <a:close/>
                </a:path>
                <a:path w="2245360" h="2570479">
                  <a:moveTo>
                    <a:pt x="979170" y="169532"/>
                  </a:moveTo>
                  <a:lnTo>
                    <a:pt x="781011" y="169532"/>
                  </a:lnTo>
                  <a:lnTo>
                    <a:pt x="781011" y="208902"/>
                  </a:lnTo>
                  <a:lnTo>
                    <a:pt x="858608" y="208902"/>
                  </a:lnTo>
                  <a:lnTo>
                    <a:pt x="858608" y="417182"/>
                  </a:lnTo>
                  <a:lnTo>
                    <a:pt x="901573" y="417182"/>
                  </a:lnTo>
                  <a:lnTo>
                    <a:pt x="901573" y="208902"/>
                  </a:lnTo>
                  <a:lnTo>
                    <a:pt x="979170" y="208902"/>
                  </a:lnTo>
                  <a:lnTo>
                    <a:pt x="979170" y="169532"/>
                  </a:lnTo>
                  <a:close/>
                </a:path>
                <a:path w="2245360" h="2570479">
                  <a:moveTo>
                    <a:pt x="1271612" y="294233"/>
                  </a:moveTo>
                  <a:lnTo>
                    <a:pt x="1262278" y="242468"/>
                  </a:lnTo>
                  <a:lnTo>
                    <a:pt x="1235290" y="201726"/>
                  </a:lnTo>
                  <a:lnTo>
                    <a:pt x="1227429" y="194932"/>
                  </a:lnTo>
                  <a:lnTo>
                    <a:pt x="1227429" y="294233"/>
                  </a:lnTo>
                  <a:lnTo>
                    <a:pt x="1225829" y="314566"/>
                  </a:lnTo>
                  <a:lnTo>
                    <a:pt x="1201762" y="361683"/>
                  </a:lnTo>
                  <a:lnTo>
                    <a:pt x="1157566" y="384619"/>
                  </a:lnTo>
                  <a:lnTo>
                    <a:pt x="1140294" y="386156"/>
                  </a:lnTo>
                  <a:lnTo>
                    <a:pt x="1123022" y="384619"/>
                  </a:lnTo>
                  <a:lnTo>
                    <a:pt x="1078826" y="361683"/>
                  </a:lnTo>
                  <a:lnTo>
                    <a:pt x="1054773" y="314566"/>
                  </a:lnTo>
                  <a:lnTo>
                    <a:pt x="1053160" y="294233"/>
                  </a:lnTo>
                  <a:lnTo>
                    <a:pt x="1054747" y="273888"/>
                  </a:lnTo>
                  <a:lnTo>
                    <a:pt x="1078522" y="226504"/>
                  </a:lnTo>
                  <a:lnTo>
                    <a:pt x="1122768" y="203276"/>
                  </a:lnTo>
                  <a:lnTo>
                    <a:pt x="1140294" y="201726"/>
                  </a:lnTo>
                  <a:lnTo>
                    <a:pt x="1157871" y="203276"/>
                  </a:lnTo>
                  <a:lnTo>
                    <a:pt x="1202067" y="226199"/>
                  </a:lnTo>
                  <a:lnTo>
                    <a:pt x="1225842" y="273646"/>
                  </a:lnTo>
                  <a:lnTo>
                    <a:pt x="1227429" y="294233"/>
                  </a:lnTo>
                  <a:lnTo>
                    <a:pt x="1227429" y="194932"/>
                  </a:lnTo>
                  <a:lnTo>
                    <a:pt x="1214437" y="184340"/>
                  </a:lnTo>
                  <a:lnTo>
                    <a:pt x="1192149" y="172783"/>
                  </a:lnTo>
                  <a:lnTo>
                    <a:pt x="1167434" y="165849"/>
                  </a:lnTo>
                  <a:lnTo>
                    <a:pt x="1140294" y="163537"/>
                  </a:lnTo>
                  <a:lnTo>
                    <a:pt x="1113155" y="165849"/>
                  </a:lnTo>
                  <a:lnTo>
                    <a:pt x="1066152" y="184340"/>
                  </a:lnTo>
                  <a:lnTo>
                    <a:pt x="1029970" y="220268"/>
                  </a:lnTo>
                  <a:lnTo>
                    <a:pt x="1011326" y="267119"/>
                  </a:lnTo>
                  <a:lnTo>
                    <a:pt x="1009002" y="294233"/>
                  </a:lnTo>
                  <a:lnTo>
                    <a:pt x="1011326" y="321094"/>
                  </a:lnTo>
                  <a:lnTo>
                    <a:pt x="1029970" y="367652"/>
                  </a:lnTo>
                  <a:lnTo>
                    <a:pt x="1066152" y="403542"/>
                  </a:lnTo>
                  <a:lnTo>
                    <a:pt x="1113155" y="422033"/>
                  </a:lnTo>
                  <a:lnTo>
                    <a:pt x="1140294" y="424345"/>
                  </a:lnTo>
                  <a:lnTo>
                    <a:pt x="1167434" y="422033"/>
                  </a:lnTo>
                  <a:lnTo>
                    <a:pt x="1214437" y="403542"/>
                  </a:lnTo>
                  <a:lnTo>
                    <a:pt x="1250619" y="367652"/>
                  </a:lnTo>
                  <a:lnTo>
                    <a:pt x="1269276" y="321094"/>
                  </a:lnTo>
                  <a:lnTo>
                    <a:pt x="1271612" y="294233"/>
                  </a:lnTo>
                  <a:close/>
                </a:path>
                <a:path w="2245360" h="2570479">
                  <a:moveTo>
                    <a:pt x="1662531" y="341401"/>
                  </a:moveTo>
                  <a:lnTo>
                    <a:pt x="1645208" y="296037"/>
                  </a:lnTo>
                  <a:lnTo>
                    <a:pt x="1616570" y="279920"/>
                  </a:lnTo>
                  <a:lnTo>
                    <a:pt x="1628838" y="270179"/>
                  </a:lnTo>
                  <a:lnTo>
                    <a:pt x="1637601" y="258279"/>
                  </a:lnTo>
                  <a:lnTo>
                    <a:pt x="1642859" y="244221"/>
                  </a:lnTo>
                  <a:lnTo>
                    <a:pt x="1644611" y="228003"/>
                  </a:lnTo>
                  <a:lnTo>
                    <a:pt x="1643265" y="214312"/>
                  </a:lnTo>
                  <a:lnTo>
                    <a:pt x="1623136" y="180835"/>
                  </a:lnTo>
                  <a:lnTo>
                    <a:pt x="1582381" y="164617"/>
                  </a:lnTo>
                  <a:lnTo>
                    <a:pt x="1564627" y="163537"/>
                  </a:lnTo>
                  <a:lnTo>
                    <a:pt x="1549603" y="164401"/>
                  </a:lnTo>
                  <a:lnTo>
                    <a:pt x="1510334" y="177253"/>
                  </a:lnTo>
                  <a:lnTo>
                    <a:pt x="1478686" y="208292"/>
                  </a:lnTo>
                  <a:lnTo>
                    <a:pt x="1508531" y="232765"/>
                  </a:lnTo>
                  <a:lnTo>
                    <a:pt x="1512493" y="226504"/>
                  </a:lnTo>
                  <a:lnTo>
                    <a:pt x="1517192" y="220827"/>
                  </a:lnTo>
                  <a:lnTo>
                    <a:pt x="1553781" y="202323"/>
                  </a:lnTo>
                  <a:lnTo>
                    <a:pt x="1562849" y="201726"/>
                  </a:lnTo>
                  <a:lnTo>
                    <a:pt x="1572882" y="202285"/>
                  </a:lnTo>
                  <a:lnTo>
                    <a:pt x="1604556" y="228473"/>
                  </a:lnTo>
                  <a:lnTo>
                    <a:pt x="1605216" y="236347"/>
                  </a:lnTo>
                  <a:lnTo>
                    <a:pt x="1604403" y="243141"/>
                  </a:lnTo>
                  <a:lnTo>
                    <a:pt x="1570380" y="265176"/>
                  </a:lnTo>
                  <a:lnTo>
                    <a:pt x="1559864" y="265595"/>
                  </a:lnTo>
                  <a:lnTo>
                    <a:pt x="1538986" y="265595"/>
                  </a:lnTo>
                  <a:lnTo>
                    <a:pt x="1538986" y="304977"/>
                  </a:lnTo>
                  <a:lnTo>
                    <a:pt x="1564043" y="304977"/>
                  </a:lnTo>
                  <a:lnTo>
                    <a:pt x="1577098" y="305511"/>
                  </a:lnTo>
                  <a:lnTo>
                    <a:pt x="1615821" y="325285"/>
                  </a:lnTo>
                  <a:lnTo>
                    <a:pt x="1619542" y="341998"/>
                  </a:lnTo>
                  <a:lnTo>
                    <a:pt x="1618462" y="352882"/>
                  </a:lnTo>
                  <a:lnTo>
                    <a:pt x="1584921" y="383768"/>
                  </a:lnTo>
                  <a:lnTo>
                    <a:pt x="1560461" y="386156"/>
                  </a:lnTo>
                  <a:lnTo>
                    <a:pt x="1548968" y="385368"/>
                  </a:lnTo>
                  <a:lnTo>
                    <a:pt x="1512684" y="367614"/>
                  </a:lnTo>
                  <a:lnTo>
                    <a:pt x="1497799" y="345567"/>
                  </a:lnTo>
                  <a:lnTo>
                    <a:pt x="1460779" y="361099"/>
                  </a:lnTo>
                  <a:lnTo>
                    <a:pt x="1483956" y="395236"/>
                  </a:lnTo>
                  <a:lnTo>
                    <a:pt x="1523606" y="419125"/>
                  </a:lnTo>
                  <a:lnTo>
                    <a:pt x="1559864" y="424345"/>
                  </a:lnTo>
                  <a:lnTo>
                    <a:pt x="1580832" y="423151"/>
                  </a:lnTo>
                  <a:lnTo>
                    <a:pt x="1630299" y="405244"/>
                  </a:lnTo>
                  <a:lnTo>
                    <a:pt x="1660512" y="360375"/>
                  </a:lnTo>
                  <a:lnTo>
                    <a:pt x="1662531" y="341401"/>
                  </a:lnTo>
                  <a:close/>
                </a:path>
                <a:path w="2245360" h="2570479">
                  <a:moveTo>
                    <a:pt x="1931098" y="169545"/>
                  </a:moveTo>
                  <a:lnTo>
                    <a:pt x="1888121" y="169545"/>
                  </a:lnTo>
                  <a:lnTo>
                    <a:pt x="1888121" y="271145"/>
                  </a:lnTo>
                  <a:lnTo>
                    <a:pt x="1771154" y="271145"/>
                  </a:lnTo>
                  <a:lnTo>
                    <a:pt x="1771154" y="169545"/>
                  </a:lnTo>
                  <a:lnTo>
                    <a:pt x="1728177" y="169545"/>
                  </a:lnTo>
                  <a:lnTo>
                    <a:pt x="1728177" y="271145"/>
                  </a:lnTo>
                  <a:lnTo>
                    <a:pt x="1728177" y="310515"/>
                  </a:lnTo>
                  <a:lnTo>
                    <a:pt x="1728177" y="417195"/>
                  </a:lnTo>
                  <a:lnTo>
                    <a:pt x="1771154" y="417195"/>
                  </a:lnTo>
                  <a:lnTo>
                    <a:pt x="1771154" y="310515"/>
                  </a:lnTo>
                  <a:lnTo>
                    <a:pt x="1888121" y="310515"/>
                  </a:lnTo>
                  <a:lnTo>
                    <a:pt x="1888121" y="417195"/>
                  </a:lnTo>
                  <a:lnTo>
                    <a:pt x="1931098" y="417195"/>
                  </a:lnTo>
                  <a:lnTo>
                    <a:pt x="1931098" y="310515"/>
                  </a:lnTo>
                  <a:lnTo>
                    <a:pt x="1931098" y="271145"/>
                  </a:lnTo>
                  <a:lnTo>
                    <a:pt x="1931098" y="169545"/>
                  </a:lnTo>
                  <a:close/>
                </a:path>
                <a:path w="2245360" h="2570479">
                  <a:moveTo>
                    <a:pt x="2245029" y="169506"/>
                  </a:moveTo>
                  <a:lnTo>
                    <a:pt x="2204453" y="169506"/>
                  </a:lnTo>
                  <a:lnTo>
                    <a:pt x="2204453" y="293636"/>
                  </a:lnTo>
                  <a:lnTo>
                    <a:pt x="2203056" y="312293"/>
                  </a:lnTo>
                  <a:lnTo>
                    <a:pt x="2182076" y="359295"/>
                  </a:lnTo>
                  <a:lnTo>
                    <a:pt x="2139772" y="384530"/>
                  </a:lnTo>
                  <a:lnTo>
                    <a:pt x="2139365" y="384530"/>
                  </a:lnTo>
                  <a:lnTo>
                    <a:pt x="2122081" y="386156"/>
                  </a:lnTo>
                  <a:lnTo>
                    <a:pt x="2074570" y="371551"/>
                  </a:lnTo>
                  <a:lnTo>
                    <a:pt x="2046351" y="330415"/>
                  </a:lnTo>
                  <a:lnTo>
                    <a:pt x="2040915" y="293052"/>
                  </a:lnTo>
                  <a:lnTo>
                    <a:pt x="2042375" y="272821"/>
                  </a:lnTo>
                  <a:lnTo>
                    <a:pt x="2064499" y="225907"/>
                  </a:lnTo>
                  <a:lnTo>
                    <a:pt x="2105723" y="203238"/>
                  </a:lnTo>
                  <a:lnTo>
                    <a:pt x="2122081" y="201726"/>
                  </a:lnTo>
                  <a:lnTo>
                    <a:pt x="2137816" y="203238"/>
                  </a:lnTo>
                  <a:lnTo>
                    <a:pt x="2179396" y="225602"/>
                  </a:lnTo>
                  <a:lnTo>
                    <a:pt x="2202891" y="272821"/>
                  </a:lnTo>
                  <a:lnTo>
                    <a:pt x="2204453" y="293636"/>
                  </a:lnTo>
                  <a:lnTo>
                    <a:pt x="2204453" y="169506"/>
                  </a:lnTo>
                  <a:lnTo>
                    <a:pt x="2202065" y="169506"/>
                  </a:lnTo>
                  <a:lnTo>
                    <a:pt x="2202065" y="204711"/>
                  </a:lnTo>
                  <a:lnTo>
                    <a:pt x="2199259" y="201726"/>
                  </a:lnTo>
                  <a:lnTo>
                    <a:pt x="2185136" y="186702"/>
                  </a:lnTo>
                  <a:lnTo>
                    <a:pt x="2165362" y="173824"/>
                  </a:lnTo>
                  <a:lnTo>
                    <a:pt x="2142756" y="166116"/>
                  </a:lnTo>
                  <a:lnTo>
                    <a:pt x="2117318" y="163537"/>
                  </a:lnTo>
                  <a:lnTo>
                    <a:pt x="2092934" y="165684"/>
                  </a:lnTo>
                  <a:lnTo>
                    <a:pt x="2050110" y="182841"/>
                  </a:lnTo>
                  <a:lnTo>
                    <a:pt x="2016391" y="216674"/>
                  </a:lnTo>
                  <a:lnTo>
                    <a:pt x="1998916" y="264274"/>
                  </a:lnTo>
                  <a:lnTo>
                    <a:pt x="1996732" y="293052"/>
                  </a:lnTo>
                  <a:lnTo>
                    <a:pt x="1998941" y="322376"/>
                  </a:lnTo>
                  <a:lnTo>
                    <a:pt x="2016544" y="370713"/>
                  </a:lnTo>
                  <a:lnTo>
                    <a:pt x="2050503" y="404876"/>
                  </a:lnTo>
                  <a:lnTo>
                    <a:pt x="2093175" y="422186"/>
                  </a:lnTo>
                  <a:lnTo>
                    <a:pt x="2117318" y="424345"/>
                  </a:lnTo>
                  <a:lnTo>
                    <a:pt x="2142299" y="421741"/>
                  </a:lnTo>
                  <a:lnTo>
                    <a:pt x="2164753" y="413905"/>
                  </a:lnTo>
                  <a:lnTo>
                    <a:pt x="2184679" y="400850"/>
                  </a:lnTo>
                  <a:lnTo>
                    <a:pt x="2198662" y="386156"/>
                  </a:lnTo>
                  <a:lnTo>
                    <a:pt x="2202065" y="382574"/>
                  </a:lnTo>
                  <a:lnTo>
                    <a:pt x="2202065" y="417182"/>
                  </a:lnTo>
                  <a:lnTo>
                    <a:pt x="2245029" y="417182"/>
                  </a:lnTo>
                  <a:lnTo>
                    <a:pt x="2245029" y="382574"/>
                  </a:lnTo>
                  <a:lnTo>
                    <a:pt x="2245029" y="204711"/>
                  </a:lnTo>
                  <a:lnTo>
                    <a:pt x="2245029" y="16950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935607" y="5688685"/>
              <a:ext cx="182633" cy="247678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1161199" y="5669578"/>
              <a:ext cx="2597150" cy="1049020"/>
            </a:xfrm>
            <a:custGeom>
              <a:avLst/>
              <a:gdLst/>
              <a:ahLst/>
              <a:cxnLst/>
              <a:rect l="l" t="t" r="r" b="b"/>
              <a:pathLst>
                <a:path w="2597150" h="1049020">
                  <a:moveTo>
                    <a:pt x="201752" y="907199"/>
                  </a:moveTo>
                  <a:lnTo>
                    <a:pt x="184429" y="861847"/>
                  </a:lnTo>
                  <a:lnTo>
                    <a:pt x="155790" y="845731"/>
                  </a:lnTo>
                  <a:lnTo>
                    <a:pt x="168059" y="835990"/>
                  </a:lnTo>
                  <a:lnTo>
                    <a:pt x="176822" y="824090"/>
                  </a:lnTo>
                  <a:lnTo>
                    <a:pt x="182079" y="810031"/>
                  </a:lnTo>
                  <a:lnTo>
                    <a:pt x="183832" y="793800"/>
                  </a:lnTo>
                  <a:lnTo>
                    <a:pt x="182486" y="780122"/>
                  </a:lnTo>
                  <a:lnTo>
                    <a:pt x="162356" y="746645"/>
                  </a:lnTo>
                  <a:lnTo>
                    <a:pt x="121602" y="730427"/>
                  </a:lnTo>
                  <a:lnTo>
                    <a:pt x="103847" y="729348"/>
                  </a:lnTo>
                  <a:lnTo>
                    <a:pt x="88823" y="730211"/>
                  </a:lnTo>
                  <a:lnTo>
                    <a:pt x="49555" y="743064"/>
                  </a:lnTo>
                  <a:lnTo>
                    <a:pt x="17907" y="774103"/>
                  </a:lnTo>
                  <a:lnTo>
                    <a:pt x="47752" y="798576"/>
                  </a:lnTo>
                  <a:lnTo>
                    <a:pt x="51714" y="792314"/>
                  </a:lnTo>
                  <a:lnTo>
                    <a:pt x="56413" y="786638"/>
                  </a:lnTo>
                  <a:lnTo>
                    <a:pt x="93002" y="768134"/>
                  </a:lnTo>
                  <a:lnTo>
                    <a:pt x="102069" y="767537"/>
                  </a:lnTo>
                  <a:lnTo>
                    <a:pt x="112102" y="768096"/>
                  </a:lnTo>
                  <a:lnTo>
                    <a:pt x="143776" y="794296"/>
                  </a:lnTo>
                  <a:lnTo>
                    <a:pt x="144437" y="802157"/>
                  </a:lnTo>
                  <a:lnTo>
                    <a:pt x="143624" y="808951"/>
                  </a:lnTo>
                  <a:lnTo>
                    <a:pt x="109601" y="830999"/>
                  </a:lnTo>
                  <a:lnTo>
                    <a:pt x="99085" y="831418"/>
                  </a:lnTo>
                  <a:lnTo>
                    <a:pt x="78206" y="831418"/>
                  </a:lnTo>
                  <a:lnTo>
                    <a:pt x="78206" y="870788"/>
                  </a:lnTo>
                  <a:lnTo>
                    <a:pt x="103263" y="870788"/>
                  </a:lnTo>
                  <a:lnTo>
                    <a:pt x="116319" y="871321"/>
                  </a:lnTo>
                  <a:lnTo>
                    <a:pt x="155041" y="891095"/>
                  </a:lnTo>
                  <a:lnTo>
                    <a:pt x="158762" y="907808"/>
                  </a:lnTo>
                  <a:lnTo>
                    <a:pt x="157683" y="918692"/>
                  </a:lnTo>
                  <a:lnTo>
                    <a:pt x="124142" y="949579"/>
                  </a:lnTo>
                  <a:lnTo>
                    <a:pt x="99682" y="951966"/>
                  </a:lnTo>
                  <a:lnTo>
                    <a:pt x="88188" y="951179"/>
                  </a:lnTo>
                  <a:lnTo>
                    <a:pt x="51904" y="933424"/>
                  </a:lnTo>
                  <a:lnTo>
                    <a:pt x="37020" y="911377"/>
                  </a:lnTo>
                  <a:lnTo>
                    <a:pt x="0" y="926896"/>
                  </a:lnTo>
                  <a:lnTo>
                    <a:pt x="23177" y="961034"/>
                  </a:lnTo>
                  <a:lnTo>
                    <a:pt x="62826" y="984935"/>
                  </a:lnTo>
                  <a:lnTo>
                    <a:pt x="99085" y="990168"/>
                  </a:lnTo>
                  <a:lnTo>
                    <a:pt x="120053" y="988974"/>
                  </a:lnTo>
                  <a:lnTo>
                    <a:pt x="169519" y="971080"/>
                  </a:lnTo>
                  <a:lnTo>
                    <a:pt x="199732" y="926198"/>
                  </a:lnTo>
                  <a:lnTo>
                    <a:pt x="201752" y="907199"/>
                  </a:lnTo>
                  <a:close/>
                </a:path>
                <a:path w="2597150" h="1049020">
                  <a:moveTo>
                    <a:pt x="500164" y="735317"/>
                  </a:moveTo>
                  <a:lnTo>
                    <a:pt x="459574" y="735317"/>
                  </a:lnTo>
                  <a:lnTo>
                    <a:pt x="459574" y="859459"/>
                  </a:lnTo>
                  <a:lnTo>
                    <a:pt x="458177" y="878116"/>
                  </a:lnTo>
                  <a:lnTo>
                    <a:pt x="437210" y="925106"/>
                  </a:lnTo>
                  <a:lnTo>
                    <a:pt x="394881" y="950341"/>
                  </a:lnTo>
                  <a:lnTo>
                    <a:pt x="394462" y="950341"/>
                  </a:lnTo>
                  <a:lnTo>
                    <a:pt x="377215" y="951966"/>
                  </a:lnTo>
                  <a:lnTo>
                    <a:pt x="329704" y="937361"/>
                  </a:lnTo>
                  <a:lnTo>
                    <a:pt x="301485" y="896239"/>
                  </a:lnTo>
                  <a:lnTo>
                    <a:pt x="296049" y="858862"/>
                  </a:lnTo>
                  <a:lnTo>
                    <a:pt x="297510" y="838644"/>
                  </a:lnTo>
                  <a:lnTo>
                    <a:pt x="319608" y="791718"/>
                  </a:lnTo>
                  <a:lnTo>
                    <a:pt x="360857" y="769048"/>
                  </a:lnTo>
                  <a:lnTo>
                    <a:pt x="377215" y="767537"/>
                  </a:lnTo>
                  <a:lnTo>
                    <a:pt x="392938" y="769048"/>
                  </a:lnTo>
                  <a:lnTo>
                    <a:pt x="434505" y="791413"/>
                  </a:lnTo>
                  <a:lnTo>
                    <a:pt x="458000" y="838644"/>
                  </a:lnTo>
                  <a:lnTo>
                    <a:pt x="459524" y="858862"/>
                  </a:lnTo>
                  <a:lnTo>
                    <a:pt x="459574" y="859459"/>
                  </a:lnTo>
                  <a:lnTo>
                    <a:pt x="459574" y="735317"/>
                  </a:lnTo>
                  <a:lnTo>
                    <a:pt x="457187" y="735317"/>
                  </a:lnTo>
                  <a:lnTo>
                    <a:pt x="457187" y="770521"/>
                  </a:lnTo>
                  <a:lnTo>
                    <a:pt x="454380" y="767537"/>
                  </a:lnTo>
                  <a:lnTo>
                    <a:pt x="440245" y="752513"/>
                  </a:lnTo>
                  <a:lnTo>
                    <a:pt x="420471" y="739648"/>
                  </a:lnTo>
                  <a:lnTo>
                    <a:pt x="397878" y="731926"/>
                  </a:lnTo>
                  <a:lnTo>
                    <a:pt x="372427" y="729348"/>
                  </a:lnTo>
                  <a:lnTo>
                    <a:pt x="348056" y="731494"/>
                  </a:lnTo>
                  <a:lnTo>
                    <a:pt x="305231" y="748652"/>
                  </a:lnTo>
                  <a:lnTo>
                    <a:pt x="271513" y="782485"/>
                  </a:lnTo>
                  <a:lnTo>
                    <a:pt x="254050" y="830084"/>
                  </a:lnTo>
                  <a:lnTo>
                    <a:pt x="251866" y="858862"/>
                  </a:lnTo>
                  <a:lnTo>
                    <a:pt x="254076" y="888187"/>
                  </a:lnTo>
                  <a:lnTo>
                    <a:pt x="271678" y="936523"/>
                  </a:lnTo>
                  <a:lnTo>
                    <a:pt x="305638" y="970686"/>
                  </a:lnTo>
                  <a:lnTo>
                    <a:pt x="348310" y="987996"/>
                  </a:lnTo>
                  <a:lnTo>
                    <a:pt x="372427" y="990168"/>
                  </a:lnTo>
                  <a:lnTo>
                    <a:pt x="397433" y="987552"/>
                  </a:lnTo>
                  <a:lnTo>
                    <a:pt x="419887" y="979716"/>
                  </a:lnTo>
                  <a:lnTo>
                    <a:pt x="439801" y="966660"/>
                  </a:lnTo>
                  <a:lnTo>
                    <a:pt x="453783" y="951966"/>
                  </a:lnTo>
                  <a:lnTo>
                    <a:pt x="457187" y="948385"/>
                  </a:lnTo>
                  <a:lnTo>
                    <a:pt x="457187" y="983005"/>
                  </a:lnTo>
                  <a:lnTo>
                    <a:pt x="500164" y="983005"/>
                  </a:lnTo>
                  <a:lnTo>
                    <a:pt x="500164" y="948385"/>
                  </a:lnTo>
                  <a:lnTo>
                    <a:pt x="500164" y="770521"/>
                  </a:lnTo>
                  <a:lnTo>
                    <a:pt x="500164" y="735317"/>
                  </a:lnTo>
                  <a:close/>
                </a:path>
                <a:path w="2597150" h="1049020">
                  <a:moveTo>
                    <a:pt x="810514" y="943610"/>
                  </a:moveTo>
                  <a:lnTo>
                    <a:pt x="773506" y="943610"/>
                  </a:lnTo>
                  <a:lnTo>
                    <a:pt x="773506" y="774700"/>
                  </a:lnTo>
                  <a:lnTo>
                    <a:pt x="773506" y="735304"/>
                  </a:lnTo>
                  <a:lnTo>
                    <a:pt x="730529" y="735304"/>
                  </a:lnTo>
                  <a:lnTo>
                    <a:pt x="730529" y="774700"/>
                  </a:lnTo>
                  <a:lnTo>
                    <a:pt x="730529" y="943610"/>
                  </a:lnTo>
                  <a:lnTo>
                    <a:pt x="612368" y="943610"/>
                  </a:lnTo>
                  <a:lnTo>
                    <a:pt x="625411" y="929017"/>
                  </a:lnTo>
                  <a:lnTo>
                    <a:pt x="634733" y="911529"/>
                  </a:lnTo>
                  <a:lnTo>
                    <a:pt x="640334" y="891120"/>
                  </a:lnTo>
                  <a:lnTo>
                    <a:pt x="642200" y="867803"/>
                  </a:lnTo>
                  <a:lnTo>
                    <a:pt x="642200" y="774700"/>
                  </a:lnTo>
                  <a:lnTo>
                    <a:pt x="730529" y="774700"/>
                  </a:lnTo>
                  <a:lnTo>
                    <a:pt x="730529" y="735304"/>
                  </a:lnTo>
                  <a:lnTo>
                    <a:pt x="599236" y="735304"/>
                  </a:lnTo>
                  <a:lnTo>
                    <a:pt x="599236" y="845718"/>
                  </a:lnTo>
                  <a:lnTo>
                    <a:pt x="598601" y="866609"/>
                  </a:lnTo>
                  <a:lnTo>
                    <a:pt x="589089" y="911377"/>
                  </a:lnTo>
                  <a:lnTo>
                    <a:pt x="557631" y="941374"/>
                  </a:lnTo>
                  <a:lnTo>
                    <a:pt x="543115" y="943610"/>
                  </a:lnTo>
                  <a:lnTo>
                    <a:pt x="543115" y="1048639"/>
                  </a:lnTo>
                  <a:lnTo>
                    <a:pt x="582523" y="1048639"/>
                  </a:lnTo>
                  <a:lnTo>
                    <a:pt x="582523" y="983005"/>
                  </a:lnTo>
                  <a:lnTo>
                    <a:pt x="771118" y="983005"/>
                  </a:lnTo>
                  <a:lnTo>
                    <a:pt x="771118" y="1048639"/>
                  </a:lnTo>
                  <a:lnTo>
                    <a:pt x="810514" y="1048639"/>
                  </a:lnTo>
                  <a:lnTo>
                    <a:pt x="810514" y="983005"/>
                  </a:lnTo>
                  <a:lnTo>
                    <a:pt x="810514" y="943610"/>
                  </a:lnTo>
                  <a:close/>
                </a:path>
                <a:path w="2597150" h="1049020">
                  <a:moveTo>
                    <a:pt x="1088644" y="735317"/>
                  </a:moveTo>
                  <a:lnTo>
                    <a:pt x="1048042" y="735317"/>
                  </a:lnTo>
                  <a:lnTo>
                    <a:pt x="1048042" y="859459"/>
                  </a:lnTo>
                  <a:lnTo>
                    <a:pt x="1046645" y="878116"/>
                  </a:lnTo>
                  <a:lnTo>
                    <a:pt x="1025677" y="925106"/>
                  </a:lnTo>
                  <a:lnTo>
                    <a:pt x="983361" y="950341"/>
                  </a:lnTo>
                  <a:lnTo>
                    <a:pt x="982929" y="950341"/>
                  </a:lnTo>
                  <a:lnTo>
                    <a:pt x="965695" y="951966"/>
                  </a:lnTo>
                  <a:lnTo>
                    <a:pt x="918184" y="937361"/>
                  </a:lnTo>
                  <a:lnTo>
                    <a:pt x="889952" y="896239"/>
                  </a:lnTo>
                  <a:lnTo>
                    <a:pt x="884567" y="859459"/>
                  </a:lnTo>
                  <a:lnTo>
                    <a:pt x="884516" y="858862"/>
                  </a:lnTo>
                  <a:lnTo>
                    <a:pt x="890409" y="820585"/>
                  </a:lnTo>
                  <a:lnTo>
                    <a:pt x="920534" y="781138"/>
                  </a:lnTo>
                  <a:lnTo>
                    <a:pt x="965695" y="767537"/>
                  </a:lnTo>
                  <a:lnTo>
                    <a:pt x="981417" y="769048"/>
                  </a:lnTo>
                  <a:lnTo>
                    <a:pt x="1022985" y="791413"/>
                  </a:lnTo>
                  <a:lnTo>
                    <a:pt x="1046480" y="838644"/>
                  </a:lnTo>
                  <a:lnTo>
                    <a:pt x="1048042" y="859459"/>
                  </a:lnTo>
                  <a:lnTo>
                    <a:pt x="1048042" y="735317"/>
                  </a:lnTo>
                  <a:lnTo>
                    <a:pt x="1045654" y="735317"/>
                  </a:lnTo>
                  <a:lnTo>
                    <a:pt x="1045654" y="770521"/>
                  </a:lnTo>
                  <a:lnTo>
                    <a:pt x="1042847" y="767537"/>
                  </a:lnTo>
                  <a:lnTo>
                    <a:pt x="1028725" y="752513"/>
                  </a:lnTo>
                  <a:lnTo>
                    <a:pt x="1008951" y="739648"/>
                  </a:lnTo>
                  <a:lnTo>
                    <a:pt x="986345" y="731926"/>
                  </a:lnTo>
                  <a:lnTo>
                    <a:pt x="960907" y="729348"/>
                  </a:lnTo>
                  <a:lnTo>
                    <a:pt x="936523" y="731494"/>
                  </a:lnTo>
                  <a:lnTo>
                    <a:pt x="893699" y="748652"/>
                  </a:lnTo>
                  <a:lnTo>
                    <a:pt x="859980" y="782485"/>
                  </a:lnTo>
                  <a:lnTo>
                    <a:pt x="842530" y="830084"/>
                  </a:lnTo>
                  <a:lnTo>
                    <a:pt x="840346" y="858862"/>
                  </a:lnTo>
                  <a:lnTo>
                    <a:pt x="842543" y="888187"/>
                  </a:lnTo>
                  <a:lnTo>
                    <a:pt x="860158" y="936523"/>
                  </a:lnTo>
                  <a:lnTo>
                    <a:pt x="894105" y="970686"/>
                  </a:lnTo>
                  <a:lnTo>
                    <a:pt x="936777" y="987996"/>
                  </a:lnTo>
                  <a:lnTo>
                    <a:pt x="960907" y="990168"/>
                  </a:lnTo>
                  <a:lnTo>
                    <a:pt x="985901" y="987552"/>
                  </a:lnTo>
                  <a:lnTo>
                    <a:pt x="1008354" y="979716"/>
                  </a:lnTo>
                  <a:lnTo>
                    <a:pt x="1028280" y="966660"/>
                  </a:lnTo>
                  <a:lnTo>
                    <a:pt x="1042250" y="951966"/>
                  </a:lnTo>
                  <a:lnTo>
                    <a:pt x="1045654" y="948385"/>
                  </a:lnTo>
                  <a:lnTo>
                    <a:pt x="1045654" y="983005"/>
                  </a:lnTo>
                  <a:lnTo>
                    <a:pt x="1088644" y="983005"/>
                  </a:lnTo>
                  <a:lnTo>
                    <a:pt x="1088644" y="948385"/>
                  </a:lnTo>
                  <a:lnTo>
                    <a:pt x="1088644" y="770521"/>
                  </a:lnTo>
                  <a:lnTo>
                    <a:pt x="1088644" y="735317"/>
                  </a:lnTo>
                  <a:close/>
                </a:path>
                <a:path w="2597150" h="1049020">
                  <a:moveTo>
                    <a:pt x="2250668" y="0"/>
                  </a:moveTo>
                  <a:lnTo>
                    <a:pt x="2081174" y="182626"/>
                  </a:lnTo>
                  <a:lnTo>
                    <a:pt x="2081174" y="19100"/>
                  </a:lnTo>
                  <a:lnTo>
                    <a:pt x="2038210" y="19100"/>
                  </a:lnTo>
                  <a:lnTo>
                    <a:pt x="2038210" y="284099"/>
                  </a:lnTo>
                  <a:lnTo>
                    <a:pt x="2207691" y="101460"/>
                  </a:lnTo>
                  <a:lnTo>
                    <a:pt x="2207691" y="266776"/>
                  </a:lnTo>
                  <a:lnTo>
                    <a:pt x="2250668" y="266776"/>
                  </a:lnTo>
                  <a:lnTo>
                    <a:pt x="2250668" y="0"/>
                  </a:lnTo>
                  <a:close/>
                </a:path>
                <a:path w="2597150" h="1049020">
                  <a:moveTo>
                    <a:pt x="2494178" y="19126"/>
                  </a:moveTo>
                  <a:lnTo>
                    <a:pt x="2296033" y="19126"/>
                  </a:lnTo>
                  <a:lnTo>
                    <a:pt x="2296033" y="58496"/>
                  </a:lnTo>
                  <a:lnTo>
                    <a:pt x="2373617" y="58496"/>
                  </a:lnTo>
                  <a:lnTo>
                    <a:pt x="2373617" y="266776"/>
                  </a:lnTo>
                  <a:lnTo>
                    <a:pt x="2416594" y="266776"/>
                  </a:lnTo>
                  <a:lnTo>
                    <a:pt x="2416594" y="58496"/>
                  </a:lnTo>
                  <a:lnTo>
                    <a:pt x="2494178" y="58496"/>
                  </a:lnTo>
                  <a:lnTo>
                    <a:pt x="2494178" y="19126"/>
                  </a:lnTo>
                  <a:close/>
                </a:path>
                <a:path w="2597150" h="1049020">
                  <a:moveTo>
                    <a:pt x="2596832" y="234962"/>
                  </a:moveTo>
                  <a:lnTo>
                    <a:pt x="2593860" y="227990"/>
                  </a:lnTo>
                  <a:lnTo>
                    <a:pt x="2581910" y="216039"/>
                  </a:lnTo>
                  <a:lnTo>
                    <a:pt x="2574937" y="213067"/>
                  </a:lnTo>
                  <a:lnTo>
                    <a:pt x="2559024" y="213067"/>
                  </a:lnTo>
                  <a:lnTo>
                    <a:pt x="2552077" y="216039"/>
                  </a:lnTo>
                  <a:lnTo>
                    <a:pt x="2540139" y="227990"/>
                  </a:lnTo>
                  <a:lnTo>
                    <a:pt x="2537155" y="234962"/>
                  </a:lnTo>
                  <a:lnTo>
                    <a:pt x="2537155" y="250875"/>
                  </a:lnTo>
                  <a:lnTo>
                    <a:pt x="2540139" y="257822"/>
                  </a:lnTo>
                  <a:lnTo>
                    <a:pt x="2552077" y="269760"/>
                  </a:lnTo>
                  <a:lnTo>
                    <a:pt x="2559024" y="272745"/>
                  </a:lnTo>
                  <a:lnTo>
                    <a:pt x="2574937" y="272745"/>
                  </a:lnTo>
                  <a:lnTo>
                    <a:pt x="2581910" y="269760"/>
                  </a:lnTo>
                  <a:lnTo>
                    <a:pt x="2593860" y="257822"/>
                  </a:lnTo>
                  <a:lnTo>
                    <a:pt x="2596832" y="250875"/>
                  </a:lnTo>
                  <a:lnTo>
                    <a:pt x="2596832" y="234962"/>
                  </a:lnTo>
                  <a:close/>
                </a:path>
                <a:path w="2597150" h="1049020">
                  <a:moveTo>
                    <a:pt x="2596832" y="35013"/>
                  </a:moveTo>
                  <a:lnTo>
                    <a:pt x="2593860" y="28041"/>
                  </a:lnTo>
                  <a:lnTo>
                    <a:pt x="2581910" y="16116"/>
                  </a:lnTo>
                  <a:lnTo>
                    <a:pt x="2574937" y="13131"/>
                  </a:lnTo>
                  <a:lnTo>
                    <a:pt x="2559024" y="13131"/>
                  </a:lnTo>
                  <a:lnTo>
                    <a:pt x="2552077" y="16116"/>
                  </a:lnTo>
                  <a:lnTo>
                    <a:pt x="2540139" y="28041"/>
                  </a:lnTo>
                  <a:lnTo>
                    <a:pt x="2537155" y="35013"/>
                  </a:lnTo>
                  <a:lnTo>
                    <a:pt x="2537155" y="50939"/>
                  </a:lnTo>
                  <a:lnTo>
                    <a:pt x="2540139" y="57886"/>
                  </a:lnTo>
                  <a:lnTo>
                    <a:pt x="2552077" y="69824"/>
                  </a:lnTo>
                  <a:lnTo>
                    <a:pt x="2559024" y="72809"/>
                  </a:lnTo>
                  <a:lnTo>
                    <a:pt x="2574937" y="72809"/>
                  </a:lnTo>
                  <a:lnTo>
                    <a:pt x="2581910" y="69824"/>
                  </a:lnTo>
                  <a:lnTo>
                    <a:pt x="2593860" y="57886"/>
                  </a:lnTo>
                  <a:lnTo>
                    <a:pt x="2596832" y="50939"/>
                  </a:lnTo>
                  <a:lnTo>
                    <a:pt x="2596832" y="35013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331007" y="6404873"/>
              <a:ext cx="190988" cy="247688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2572105" y="6398926"/>
              <a:ext cx="492125" cy="260985"/>
            </a:xfrm>
            <a:custGeom>
              <a:avLst/>
              <a:gdLst/>
              <a:ahLst/>
              <a:cxnLst/>
              <a:rect l="l" t="t" r="r" b="b"/>
              <a:pathLst>
                <a:path w="492125" h="260984">
                  <a:moveTo>
                    <a:pt x="248297" y="5969"/>
                  </a:moveTo>
                  <a:lnTo>
                    <a:pt x="207721" y="5969"/>
                  </a:lnTo>
                  <a:lnTo>
                    <a:pt x="207721" y="130111"/>
                  </a:lnTo>
                  <a:lnTo>
                    <a:pt x="206324" y="148767"/>
                  </a:lnTo>
                  <a:lnTo>
                    <a:pt x="185331" y="195757"/>
                  </a:lnTo>
                  <a:lnTo>
                    <a:pt x="143027" y="220992"/>
                  </a:lnTo>
                  <a:lnTo>
                    <a:pt x="142595" y="220992"/>
                  </a:lnTo>
                  <a:lnTo>
                    <a:pt x="125349" y="222618"/>
                  </a:lnTo>
                  <a:lnTo>
                    <a:pt x="77838" y="208013"/>
                  </a:lnTo>
                  <a:lnTo>
                    <a:pt x="49618" y="166890"/>
                  </a:lnTo>
                  <a:lnTo>
                    <a:pt x="44221" y="130111"/>
                  </a:lnTo>
                  <a:lnTo>
                    <a:pt x="44170" y="129514"/>
                  </a:lnTo>
                  <a:lnTo>
                    <a:pt x="50063" y="91236"/>
                  </a:lnTo>
                  <a:lnTo>
                    <a:pt x="80187" y="51790"/>
                  </a:lnTo>
                  <a:lnTo>
                    <a:pt x="125349" y="38188"/>
                  </a:lnTo>
                  <a:lnTo>
                    <a:pt x="141071" y="39700"/>
                  </a:lnTo>
                  <a:lnTo>
                    <a:pt x="182651" y="62064"/>
                  </a:lnTo>
                  <a:lnTo>
                    <a:pt x="206146" y="109296"/>
                  </a:lnTo>
                  <a:lnTo>
                    <a:pt x="207670" y="129514"/>
                  </a:lnTo>
                  <a:lnTo>
                    <a:pt x="207721" y="130111"/>
                  </a:lnTo>
                  <a:lnTo>
                    <a:pt x="207721" y="5969"/>
                  </a:lnTo>
                  <a:lnTo>
                    <a:pt x="205333" y="5969"/>
                  </a:lnTo>
                  <a:lnTo>
                    <a:pt x="205333" y="41173"/>
                  </a:lnTo>
                  <a:lnTo>
                    <a:pt x="202526" y="38188"/>
                  </a:lnTo>
                  <a:lnTo>
                    <a:pt x="188391" y="23164"/>
                  </a:lnTo>
                  <a:lnTo>
                    <a:pt x="168617" y="10299"/>
                  </a:lnTo>
                  <a:lnTo>
                    <a:pt x="146024" y="2578"/>
                  </a:lnTo>
                  <a:lnTo>
                    <a:pt x="120586" y="0"/>
                  </a:lnTo>
                  <a:lnTo>
                    <a:pt x="96202" y="2146"/>
                  </a:lnTo>
                  <a:lnTo>
                    <a:pt x="53378" y="19304"/>
                  </a:lnTo>
                  <a:lnTo>
                    <a:pt x="19659" y="53136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197" y="158838"/>
                  </a:lnTo>
                  <a:lnTo>
                    <a:pt x="19812" y="207175"/>
                  </a:lnTo>
                  <a:lnTo>
                    <a:pt x="53759" y="241338"/>
                  </a:lnTo>
                  <a:lnTo>
                    <a:pt x="96443" y="258648"/>
                  </a:lnTo>
                  <a:lnTo>
                    <a:pt x="120586" y="260819"/>
                  </a:lnTo>
                  <a:lnTo>
                    <a:pt x="145567" y="258203"/>
                  </a:lnTo>
                  <a:lnTo>
                    <a:pt x="168021" y="250367"/>
                  </a:lnTo>
                  <a:lnTo>
                    <a:pt x="187947" y="237312"/>
                  </a:lnTo>
                  <a:lnTo>
                    <a:pt x="201930" y="222618"/>
                  </a:lnTo>
                  <a:lnTo>
                    <a:pt x="205333" y="219036"/>
                  </a:lnTo>
                  <a:lnTo>
                    <a:pt x="205333" y="253657"/>
                  </a:lnTo>
                  <a:lnTo>
                    <a:pt x="248297" y="253657"/>
                  </a:lnTo>
                  <a:lnTo>
                    <a:pt x="248297" y="219036"/>
                  </a:lnTo>
                  <a:lnTo>
                    <a:pt x="248297" y="41173"/>
                  </a:lnTo>
                  <a:lnTo>
                    <a:pt x="248297" y="5969"/>
                  </a:lnTo>
                  <a:close/>
                </a:path>
                <a:path w="492125" h="260984">
                  <a:moveTo>
                    <a:pt x="491807" y="5981"/>
                  </a:moveTo>
                  <a:lnTo>
                    <a:pt x="293649" y="5981"/>
                  </a:lnTo>
                  <a:lnTo>
                    <a:pt x="293649" y="45351"/>
                  </a:lnTo>
                  <a:lnTo>
                    <a:pt x="371246" y="45351"/>
                  </a:lnTo>
                  <a:lnTo>
                    <a:pt x="371246" y="253631"/>
                  </a:lnTo>
                  <a:lnTo>
                    <a:pt x="414210" y="253631"/>
                  </a:lnTo>
                  <a:lnTo>
                    <a:pt x="414210" y="45351"/>
                  </a:lnTo>
                  <a:lnTo>
                    <a:pt x="491807" y="45351"/>
                  </a:lnTo>
                  <a:lnTo>
                    <a:pt x="491807" y="5981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109277" y="6404873"/>
              <a:ext cx="181449" cy="247688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3487064" y="6234791"/>
              <a:ext cx="2586990" cy="557530"/>
            </a:xfrm>
            <a:custGeom>
              <a:avLst/>
              <a:gdLst/>
              <a:ahLst/>
              <a:cxnLst/>
              <a:rect l="l" t="t" r="r" b="b"/>
              <a:pathLst>
                <a:path w="2586990" h="557529">
                  <a:moveTo>
                    <a:pt x="202907" y="170141"/>
                  </a:moveTo>
                  <a:lnTo>
                    <a:pt x="159943" y="170141"/>
                  </a:lnTo>
                  <a:lnTo>
                    <a:pt x="159943" y="271741"/>
                  </a:lnTo>
                  <a:lnTo>
                    <a:pt x="42964" y="271741"/>
                  </a:lnTo>
                  <a:lnTo>
                    <a:pt x="42964" y="170141"/>
                  </a:lnTo>
                  <a:lnTo>
                    <a:pt x="0" y="170141"/>
                  </a:lnTo>
                  <a:lnTo>
                    <a:pt x="0" y="271741"/>
                  </a:lnTo>
                  <a:lnTo>
                    <a:pt x="0" y="311111"/>
                  </a:lnTo>
                  <a:lnTo>
                    <a:pt x="0" y="417791"/>
                  </a:lnTo>
                  <a:lnTo>
                    <a:pt x="42964" y="417791"/>
                  </a:lnTo>
                  <a:lnTo>
                    <a:pt x="42964" y="311111"/>
                  </a:lnTo>
                  <a:lnTo>
                    <a:pt x="159943" y="311111"/>
                  </a:lnTo>
                  <a:lnTo>
                    <a:pt x="159943" y="417791"/>
                  </a:lnTo>
                  <a:lnTo>
                    <a:pt x="202907" y="417791"/>
                  </a:lnTo>
                  <a:lnTo>
                    <a:pt x="202907" y="311111"/>
                  </a:lnTo>
                  <a:lnTo>
                    <a:pt x="202907" y="271741"/>
                  </a:lnTo>
                  <a:lnTo>
                    <a:pt x="202907" y="170141"/>
                  </a:lnTo>
                  <a:close/>
                </a:path>
                <a:path w="2586990" h="557529">
                  <a:moveTo>
                    <a:pt x="505536" y="302590"/>
                  </a:moveTo>
                  <a:lnTo>
                    <a:pt x="500595" y="250672"/>
                  </a:lnTo>
                  <a:lnTo>
                    <a:pt x="482231" y="209486"/>
                  </a:lnTo>
                  <a:lnTo>
                    <a:pt x="461352" y="187566"/>
                  </a:lnTo>
                  <a:lnTo>
                    <a:pt x="461352" y="266788"/>
                  </a:lnTo>
                  <a:lnTo>
                    <a:pt x="315722" y="266788"/>
                  </a:lnTo>
                  <a:lnTo>
                    <a:pt x="331774" y="230251"/>
                  </a:lnTo>
                  <a:lnTo>
                    <a:pt x="363245" y="206883"/>
                  </a:lnTo>
                  <a:lnTo>
                    <a:pt x="388531" y="202323"/>
                  </a:lnTo>
                  <a:lnTo>
                    <a:pt x="402247" y="203466"/>
                  </a:lnTo>
                  <a:lnTo>
                    <a:pt x="401929" y="203466"/>
                  </a:lnTo>
                  <a:lnTo>
                    <a:pt x="414121" y="206730"/>
                  </a:lnTo>
                  <a:lnTo>
                    <a:pt x="445071" y="229463"/>
                  </a:lnTo>
                  <a:lnTo>
                    <a:pt x="461352" y="266788"/>
                  </a:lnTo>
                  <a:lnTo>
                    <a:pt x="461352" y="187566"/>
                  </a:lnTo>
                  <a:lnTo>
                    <a:pt x="443001" y="175475"/>
                  </a:lnTo>
                  <a:lnTo>
                    <a:pt x="417664" y="166966"/>
                  </a:lnTo>
                  <a:lnTo>
                    <a:pt x="388531" y="164134"/>
                  </a:lnTo>
                  <a:lnTo>
                    <a:pt x="362470" y="166458"/>
                  </a:lnTo>
                  <a:lnTo>
                    <a:pt x="318757" y="185115"/>
                  </a:lnTo>
                  <a:lnTo>
                    <a:pt x="286867" y="221297"/>
                  </a:lnTo>
                  <a:lnTo>
                    <a:pt x="270598" y="268300"/>
                  </a:lnTo>
                  <a:lnTo>
                    <a:pt x="268566" y="295440"/>
                  </a:lnTo>
                  <a:lnTo>
                    <a:pt x="270827" y="325666"/>
                  </a:lnTo>
                  <a:lnTo>
                    <a:pt x="288874" y="374167"/>
                  </a:lnTo>
                  <a:lnTo>
                    <a:pt x="323608" y="406654"/>
                  </a:lnTo>
                  <a:lnTo>
                    <a:pt x="366737" y="422910"/>
                  </a:lnTo>
                  <a:lnTo>
                    <a:pt x="390931" y="424942"/>
                  </a:lnTo>
                  <a:lnTo>
                    <a:pt x="414210" y="423037"/>
                  </a:lnTo>
                  <a:lnTo>
                    <a:pt x="455396" y="407822"/>
                  </a:lnTo>
                  <a:lnTo>
                    <a:pt x="489851" y="376453"/>
                  </a:lnTo>
                  <a:lnTo>
                    <a:pt x="503732" y="354520"/>
                  </a:lnTo>
                  <a:lnTo>
                    <a:pt x="467918" y="334822"/>
                  </a:lnTo>
                  <a:lnTo>
                    <a:pt x="462953" y="344335"/>
                  </a:lnTo>
                  <a:lnTo>
                    <a:pt x="457022" y="353174"/>
                  </a:lnTo>
                  <a:lnTo>
                    <a:pt x="418833" y="382270"/>
                  </a:lnTo>
                  <a:lnTo>
                    <a:pt x="391515" y="386753"/>
                  </a:lnTo>
                  <a:lnTo>
                    <a:pt x="375729" y="385292"/>
                  </a:lnTo>
                  <a:lnTo>
                    <a:pt x="336003" y="363474"/>
                  </a:lnTo>
                  <a:lnTo>
                    <a:pt x="314413" y="320497"/>
                  </a:lnTo>
                  <a:lnTo>
                    <a:pt x="312737" y="302590"/>
                  </a:lnTo>
                  <a:lnTo>
                    <a:pt x="505536" y="302590"/>
                  </a:lnTo>
                  <a:close/>
                </a:path>
                <a:path w="2586990" h="557529">
                  <a:moveTo>
                    <a:pt x="800354" y="170103"/>
                  </a:moveTo>
                  <a:lnTo>
                    <a:pt x="752589" y="170103"/>
                  </a:lnTo>
                  <a:lnTo>
                    <a:pt x="672020" y="347370"/>
                  </a:lnTo>
                  <a:lnTo>
                    <a:pt x="584276" y="170103"/>
                  </a:lnTo>
                  <a:lnTo>
                    <a:pt x="535343" y="170103"/>
                  </a:lnTo>
                  <a:lnTo>
                    <a:pt x="649338" y="394512"/>
                  </a:lnTo>
                  <a:lnTo>
                    <a:pt x="569366" y="557441"/>
                  </a:lnTo>
                  <a:lnTo>
                    <a:pt x="617105" y="557441"/>
                  </a:lnTo>
                  <a:lnTo>
                    <a:pt x="800354" y="170103"/>
                  </a:lnTo>
                  <a:close/>
                </a:path>
                <a:path w="2586990" h="557529">
                  <a:moveTo>
                    <a:pt x="1074889" y="378396"/>
                  </a:moveTo>
                  <a:lnTo>
                    <a:pt x="1037894" y="378396"/>
                  </a:lnTo>
                  <a:lnTo>
                    <a:pt x="1037894" y="209486"/>
                  </a:lnTo>
                  <a:lnTo>
                    <a:pt x="1037894" y="170091"/>
                  </a:lnTo>
                  <a:lnTo>
                    <a:pt x="994918" y="170091"/>
                  </a:lnTo>
                  <a:lnTo>
                    <a:pt x="994918" y="209486"/>
                  </a:lnTo>
                  <a:lnTo>
                    <a:pt x="994918" y="378396"/>
                  </a:lnTo>
                  <a:lnTo>
                    <a:pt x="876731" y="378396"/>
                  </a:lnTo>
                  <a:lnTo>
                    <a:pt x="889787" y="363804"/>
                  </a:lnTo>
                  <a:lnTo>
                    <a:pt x="899121" y="346316"/>
                  </a:lnTo>
                  <a:lnTo>
                    <a:pt x="904722" y="325907"/>
                  </a:lnTo>
                  <a:lnTo>
                    <a:pt x="906589" y="302590"/>
                  </a:lnTo>
                  <a:lnTo>
                    <a:pt x="906589" y="209486"/>
                  </a:lnTo>
                  <a:lnTo>
                    <a:pt x="994918" y="209486"/>
                  </a:lnTo>
                  <a:lnTo>
                    <a:pt x="994918" y="170091"/>
                  </a:lnTo>
                  <a:lnTo>
                    <a:pt x="863600" y="170091"/>
                  </a:lnTo>
                  <a:lnTo>
                    <a:pt x="863600" y="280504"/>
                  </a:lnTo>
                  <a:lnTo>
                    <a:pt x="862965" y="301396"/>
                  </a:lnTo>
                  <a:lnTo>
                    <a:pt x="853452" y="346163"/>
                  </a:lnTo>
                  <a:lnTo>
                    <a:pt x="822007" y="376161"/>
                  </a:lnTo>
                  <a:lnTo>
                    <a:pt x="807516" y="378396"/>
                  </a:lnTo>
                  <a:lnTo>
                    <a:pt x="807516" y="483425"/>
                  </a:lnTo>
                  <a:lnTo>
                    <a:pt x="846886" y="483425"/>
                  </a:lnTo>
                  <a:lnTo>
                    <a:pt x="846886" y="417791"/>
                  </a:lnTo>
                  <a:lnTo>
                    <a:pt x="1035494" y="417791"/>
                  </a:lnTo>
                  <a:lnTo>
                    <a:pt x="1035494" y="483425"/>
                  </a:lnTo>
                  <a:lnTo>
                    <a:pt x="1074889" y="483425"/>
                  </a:lnTo>
                  <a:lnTo>
                    <a:pt x="1074889" y="417791"/>
                  </a:lnTo>
                  <a:lnTo>
                    <a:pt x="1074889" y="378396"/>
                  </a:lnTo>
                  <a:close/>
                </a:path>
                <a:path w="2586990" h="557529">
                  <a:moveTo>
                    <a:pt x="1367332" y="294843"/>
                  </a:moveTo>
                  <a:lnTo>
                    <a:pt x="1365008" y="267728"/>
                  </a:lnTo>
                  <a:lnTo>
                    <a:pt x="1358011" y="243065"/>
                  </a:lnTo>
                  <a:lnTo>
                    <a:pt x="1346352" y="220878"/>
                  </a:lnTo>
                  <a:lnTo>
                    <a:pt x="1331010" y="202323"/>
                  </a:lnTo>
                  <a:lnTo>
                    <a:pt x="1330032" y="201129"/>
                  </a:lnTo>
                  <a:lnTo>
                    <a:pt x="1323174" y="195554"/>
                  </a:lnTo>
                  <a:lnTo>
                    <a:pt x="1323174" y="294843"/>
                  </a:lnTo>
                  <a:lnTo>
                    <a:pt x="1321574" y="315163"/>
                  </a:lnTo>
                  <a:lnTo>
                    <a:pt x="1297520" y="362280"/>
                  </a:lnTo>
                  <a:lnTo>
                    <a:pt x="1253312" y="385229"/>
                  </a:lnTo>
                  <a:lnTo>
                    <a:pt x="1236040" y="386753"/>
                  </a:lnTo>
                  <a:lnTo>
                    <a:pt x="1218768" y="385229"/>
                  </a:lnTo>
                  <a:lnTo>
                    <a:pt x="1174572" y="362280"/>
                  </a:lnTo>
                  <a:lnTo>
                    <a:pt x="1150493" y="315163"/>
                  </a:lnTo>
                  <a:lnTo>
                    <a:pt x="1148892" y="294843"/>
                  </a:lnTo>
                  <a:lnTo>
                    <a:pt x="1150480" y="274497"/>
                  </a:lnTo>
                  <a:lnTo>
                    <a:pt x="1174254" y="227088"/>
                  </a:lnTo>
                  <a:lnTo>
                    <a:pt x="1218526" y="203873"/>
                  </a:lnTo>
                  <a:lnTo>
                    <a:pt x="1236040" y="202323"/>
                  </a:lnTo>
                  <a:lnTo>
                    <a:pt x="1253617" y="203873"/>
                  </a:lnTo>
                  <a:lnTo>
                    <a:pt x="1297825" y="226796"/>
                  </a:lnTo>
                  <a:lnTo>
                    <a:pt x="1321587" y="274256"/>
                  </a:lnTo>
                  <a:lnTo>
                    <a:pt x="1323174" y="294843"/>
                  </a:lnTo>
                  <a:lnTo>
                    <a:pt x="1323174" y="195554"/>
                  </a:lnTo>
                  <a:lnTo>
                    <a:pt x="1310170" y="184950"/>
                  </a:lnTo>
                  <a:lnTo>
                    <a:pt x="1287881" y="173380"/>
                  </a:lnTo>
                  <a:lnTo>
                    <a:pt x="1263167" y="166446"/>
                  </a:lnTo>
                  <a:lnTo>
                    <a:pt x="1236040" y="164134"/>
                  </a:lnTo>
                  <a:lnTo>
                    <a:pt x="1208887" y="166446"/>
                  </a:lnTo>
                  <a:lnTo>
                    <a:pt x="1161884" y="184950"/>
                  </a:lnTo>
                  <a:lnTo>
                    <a:pt x="1125702" y="220878"/>
                  </a:lnTo>
                  <a:lnTo>
                    <a:pt x="1107059" y="267728"/>
                  </a:lnTo>
                  <a:lnTo>
                    <a:pt x="1104722" y="294843"/>
                  </a:lnTo>
                  <a:lnTo>
                    <a:pt x="1107059" y="321691"/>
                  </a:lnTo>
                  <a:lnTo>
                    <a:pt x="1125702" y="368249"/>
                  </a:lnTo>
                  <a:lnTo>
                    <a:pt x="1161884" y="404139"/>
                  </a:lnTo>
                  <a:lnTo>
                    <a:pt x="1208887" y="422643"/>
                  </a:lnTo>
                  <a:lnTo>
                    <a:pt x="1236040" y="424954"/>
                  </a:lnTo>
                  <a:lnTo>
                    <a:pt x="1263167" y="422643"/>
                  </a:lnTo>
                  <a:lnTo>
                    <a:pt x="1287881" y="415709"/>
                  </a:lnTo>
                  <a:lnTo>
                    <a:pt x="1310170" y="404139"/>
                  </a:lnTo>
                  <a:lnTo>
                    <a:pt x="1330032" y="387959"/>
                  </a:lnTo>
                  <a:lnTo>
                    <a:pt x="1331023" y="386753"/>
                  </a:lnTo>
                  <a:lnTo>
                    <a:pt x="1346352" y="368249"/>
                  </a:lnTo>
                  <a:lnTo>
                    <a:pt x="1358011" y="346163"/>
                  </a:lnTo>
                  <a:lnTo>
                    <a:pt x="1365008" y="321691"/>
                  </a:lnTo>
                  <a:lnTo>
                    <a:pt x="1367332" y="294843"/>
                  </a:lnTo>
                  <a:close/>
                </a:path>
                <a:path w="2586990" h="557529">
                  <a:moveTo>
                    <a:pt x="1680070" y="294843"/>
                  </a:moveTo>
                  <a:lnTo>
                    <a:pt x="1670900" y="243801"/>
                  </a:lnTo>
                  <a:lnTo>
                    <a:pt x="1643862" y="202323"/>
                  </a:lnTo>
                  <a:lnTo>
                    <a:pt x="1635912" y="195440"/>
                  </a:lnTo>
                  <a:lnTo>
                    <a:pt x="1635912" y="294843"/>
                  </a:lnTo>
                  <a:lnTo>
                    <a:pt x="1634312" y="315163"/>
                  </a:lnTo>
                  <a:lnTo>
                    <a:pt x="1610245" y="362280"/>
                  </a:lnTo>
                  <a:lnTo>
                    <a:pt x="1566037" y="385229"/>
                  </a:lnTo>
                  <a:lnTo>
                    <a:pt x="1548777" y="386753"/>
                  </a:lnTo>
                  <a:lnTo>
                    <a:pt x="1531505" y="385229"/>
                  </a:lnTo>
                  <a:lnTo>
                    <a:pt x="1487297" y="362280"/>
                  </a:lnTo>
                  <a:lnTo>
                    <a:pt x="1463230" y="315163"/>
                  </a:lnTo>
                  <a:lnTo>
                    <a:pt x="1461630" y="294843"/>
                  </a:lnTo>
                  <a:lnTo>
                    <a:pt x="1463205" y="274497"/>
                  </a:lnTo>
                  <a:lnTo>
                    <a:pt x="1486992" y="227088"/>
                  </a:lnTo>
                  <a:lnTo>
                    <a:pt x="1531251" y="203873"/>
                  </a:lnTo>
                  <a:lnTo>
                    <a:pt x="1548777" y="202323"/>
                  </a:lnTo>
                  <a:lnTo>
                    <a:pt x="1566341" y="203873"/>
                  </a:lnTo>
                  <a:lnTo>
                    <a:pt x="1610550" y="226796"/>
                  </a:lnTo>
                  <a:lnTo>
                    <a:pt x="1634324" y="274256"/>
                  </a:lnTo>
                  <a:lnTo>
                    <a:pt x="1635912" y="294843"/>
                  </a:lnTo>
                  <a:lnTo>
                    <a:pt x="1635912" y="195440"/>
                  </a:lnTo>
                  <a:lnTo>
                    <a:pt x="1623847" y="185280"/>
                  </a:lnTo>
                  <a:lnTo>
                    <a:pt x="1601965" y="173532"/>
                  </a:lnTo>
                  <a:lnTo>
                    <a:pt x="1577733" y="166484"/>
                  </a:lnTo>
                  <a:lnTo>
                    <a:pt x="1551165" y="164134"/>
                  </a:lnTo>
                  <a:lnTo>
                    <a:pt x="1521802" y="166979"/>
                  </a:lnTo>
                  <a:lnTo>
                    <a:pt x="1496987" y="175475"/>
                  </a:lnTo>
                  <a:lnTo>
                    <a:pt x="1476743" y="189649"/>
                  </a:lnTo>
                  <a:lnTo>
                    <a:pt x="1461046" y="209499"/>
                  </a:lnTo>
                  <a:lnTo>
                    <a:pt x="1459852" y="209499"/>
                  </a:lnTo>
                  <a:lnTo>
                    <a:pt x="1468843" y="159753"/>
                  </a:lnTo>
                  <a:lnTo>
                    <a:pt x="1491246" y="116763"/>
                  </a:lnTo>
                  <a:lnTo>
                    <a:pt x="1520913" y="89928"/>
                  </a:lnTo>
                  <a:lnTo>
                    <a:pt x="1562874" y="74002"/>
                  </a:lnTo>
                  <a:lnTo>
                    <a:pt x="1590560" y="67437"/>
                  </a:lnTo>
                  <a:lnTo>
                    <a:pt x="1598917" y="65278"/>
                  </a:lnTo>
                  <a:lnTo>
                    <a:pt x="1634274" y="50063"/>
                  </a:lnTo>
                  <a:lnTo>
                    <a:pt x="1662849" y="20370"/>
                  </a:lnTo>
                  <a:lnTo>
                    <a:pt x="1671726" y="0"/>
                  </a:lnTo>
                  <a:lnTo>
                    <a:pt x="1623961" y="0"/>
                  </a:lnTo>
                  <a:lnTo>
                    <a:pt x="1621193" y="7569"/>
                  </a:lnTo>
                  <a:lnTo>
                    <a:pt x="1616214" y="13830"/>
                  </a:lnTo>
                  <a:lnTo>
                    <a:pt x="1572844" y="32029"/>
                  </a:lnTo>
                  <a:lnTo>
                    <a:pt x="1555648" y="35712"/>
                  </a:lnTo>
                  <a:lnTo>
                    <a:pt x="1551241" y="36703"/>
                  </a:lnTo>
                  <a:lnTo>
                    <a:pt x="1546872" y="37896"/>
                  </a:lnTo>
                  <a:lnTo>
                    <a:pt x="1531378" y="41681"/>
                  </a:lnTo>
                  <a:lnTo>
                    <a:pt x="1526895" y="43078"/>
                  </a:lnTo>
                  <a:lnTo>
                    <a:pt x="1520507" y="45872"/>
                  </a:lnTo>
                  <a:lnTo>
                    <a:pt x="1516646" y="47447"/>
                  </a:lnTo>
                  <a:lnTo>
                    <a:pt x="1507477" y="51028"/>
                  </a:lnTo>
                  <a:lnTo>
                    <a:pt x="1503210" y="53022"/>
                  </a:lnTo>
                  <a:lnTo>
                    <a:pt x="1462532" y="85712"/>
                  </a:lnTo>
                  <a:lnTo>
                    <a:pt x="1428724" y="158762"/>
                  </a:lnTo>
                  <a:lnTo>
                    <a:pt x="1420279" y="208178"/>
                  </a:lnTo>
                  <a:lnTo>
                    <a:pt x="1417459" y="266204"/>
                  </a:lnTo>
                  <a:lnTo>
                    <a:pt x="1420075" y="307746"/>
                  </a:lnTo>
                  <a:lnTo>
                    <a:pt x="1440967" y="371614"/>
                  </a:lnTo>
                  <a:lnTo>
                    <a:pt x="1477111" y="407492"/>
                  </a:lnTo>
                  <a:lnTo>
                    <a:pt x="1519796" y="423011"/>
                  </a:lnTo>
                  <a:lnTo>
                    <a:pt x="1544599" y="424954"/>
                  </a:lnTo>
                  <a:lnTo>
                    <a:pt x="1573314" y="422643"/>
                  </a:lnTo>
                  <a:lnTo>
                    <a:pt x="1599209" y="415709"/>
                  </a:lnTo>
                  <a:lnTo>
                    <a:pt x="1622259" y="404139"/>
                  </a:lnTo>
                  <a:lnTo>
                    <a:pt x="1642478" y="387959"/>
                  </a:lnTo>
                  <a:lnTo>
                    <a:pt x="1643481" y="386753"/>
                  </a:lnTo>
                  <a:lnTo>
                    <a:pt x="1658924" y="368249"/>
                  </a:lnTo>
                  <a:lnTo>
                    <a:pt x="1670672" y="346163"/>
                  </a:lnTo>
                  <a:lnTo>
                    <a:pt x="1677720" y="321691"/>
                  </a:lnTo>
                  <a:lnTo>
                    <a:pt x="1680070" y="294843"/>
                  </a:lnTo>
                  <a:close/>
                </a:path>
                <a:path w="2586990" h="557529">
                  <a:moveTo>
                    <a:pt x="1948649" y="170141"/>
                  </a:moveTo>
                  <a:lnTo>
                    <a:pt x="1905673" y="170141"/>
                  </a:lnTo>
                  <a:lnTo>
                    <a:pt x="1905673" y="271741"/>
                  </a:lnTo>
                  <a:lnTo>
                    <a:pt x="1788693" y="271741"/>
                  </a:lnTo>
                  <a:lnTo>
                    <a:pt x="1788693" y="170141"/>
                  </a:lnTo>
                  <a:lnTo>
                    <a:pt x="1745716" y="170141"/>
                  </a:lnTo>
                  <a:lnTo>
                    <a:pt x="1745716" y="271741"/>
                  </a:lnTo>
                  <a:lnTo>
                    <a:pt x="1745716" y="311111"/>
                  </a:lnTo>
                  <a:lnTo>
                    <a:pt x="1745716" y="417791"/>
                  </a:lnTo>
                  <a:lnTo>
                    <a:pt x="1788693" y="417791"/>
                  </a:lnTo>
                  <a:lnTo>
                    <a:pt x="1788693" y="311111"/>
                  </a:lnTo>
                  <a:lnTo>
                    <a:pt x="1905673" y="311111"/>
                  </a:lnTo>
                  <a:lnTo>
                    <a:pt x="1905673" y="417791"/>
                  </a:lnTo>
                  <a:lnTo>
                    <a:pt x="1948649" y="417791"/>
                  </a:lnTo>
                  <a:lnTo>
                    <a:pt x="1948649" y="311111"/>
                  </a:lnTo>
                  <a:lnTo>
                    <a:pt x="1948649" y="271741"/>
                  </a:lnTo>
                  <a:lnTo>
                    <a:pt x="1948649" y="170141"/>
                  </a:lnTo>
                  <a:close/>
                </a:path>
                <a:path w="2586990" h="557529">
                  <a:moveTo>
                    <a:pt x="2211260" y="341388"/>
                  </a:moveTo>
                  <a:lnTo>
                    <a:pt x="2210066" y="325831"/>
                  </a:lnTo>
                  <a:lnTo>
                    <a:pt x="2206485" y="312000"/>
                  </a:lnTo>
                  <a:lnTo>
                    <a:pt x="2202142" y="303187"/>
                  </a:lnTo>
                  <a:lnTo>
                    <a:pt x="2200516" y="299872"/>
                  </a:lnTo>
                  <a:lnTo>
                    <a:pt x="2192159" y="289471"/>
                  </a:lnTo>
                  <a:lnTo>
                    <a:pt x="2178494" y="278765"/>
                  </a:lnTo>
                  <a:lnTo>
                    <a:pt x="2167077" y="273646"/>
                  </a:lnTo>
                  <a:lnTo>
                    <a:pt x="2167077" y="341388"/>
                  </a:lnTo>
                  <a:lnTo>
                    <a:pt x="2166074" y="351205"/>
                  </a:lnTo>
                  <a:lnTo>
                    <a:pt x="2135746" y="377939"/>
                  </a:lnTo>
                  <a:lnTo>
                    <a:pt x="2112772" y="379577"/>
                  </a:lnTo>
                  <a:lnTo>
                    <a:pt x="2072779" y="379577"/>
                  </a:lnTo>
                  <a:lnTo>
                    <a:pt x="2072779" y="303187"/>
                  </a:lnTo>
                  <a:lnTo>
                    <a:pt x="2113381" y="303187"/>
                  </a:lnTo>
                  <a:lnTo>
                    <a:pt x="2151557" y="310349"/>
                  </a:lnTo>
                  <a:lnTo>
                    <a:pt x="2167077" y="341388"/>
                  </a:lnTo>
                  <a:lnTo>
                    <a:pt x="2167077" y="273646"/>
                  </a:lnTo>
                  <a:lnTo>
                    <a:pt x="2161413" y="271106"/>
                  </a:lnTo>
                  <a:lnTo>
                    <a:pt x="2140902" y="266522"/>
                  </a:lnTo>
                  <a:lnTo>
                    <a:pt x="2116963" y="264998"/>
                  </a:lnTo>
                  <a:lnTo>
                    <a:pt x="2072779" y="264998"/>
                  </a:lnTo>
                  <a:lnTo>
                    <a:pt x="2072779" y="170103"/>
                  </a:lnTo>
                  <a:lnTo>
                    <a:pt x="2029815" y="170103"/>
                  </a:lnTo>
                  <a:lnTo>
                    <a:pt x="2029815" y="417791"/>
                  </a:lnTo>
                  <a:lnTo>
                    <a:pt x="2116353" y="417791"/>
                  </a:lnTo>
                  <a:lnTo>
                    <a:pt x="2139924" y="416483"/>
                  </a:lnTo>
                  <a:lnTo>
                    <a:pt x="2189175" y="396900"/>
                  </a:lnTo>
                  <a:lnTo>
                    <a:pt x="2202015" y="379577"/>
                  </a:lnTo>
                  <a:lnTo>
                    <a:pt x="2205736" y="372579"/>
                  </a:lnTo>
                  <a:lnTo>
                    <a:pt x="2209876" y="357847"/>
                  </a:lnTo>
                  <a:lnTo>
                    <a:pt x="2211260" y="341388"/>
                  </a:lnTo>
                  <a:close/>
                </a:path>
                <a:path w="2586990" h="557529">
                  <a:moveTo>
                    <a:pt x="2284069" y="170103"/>
                  </a:moveTo>
                  <a:lnTo>
                    <a:pt x="2241105" y="170103"/>
                  </a:lnTo>
                  <a:lnTo>
                    <a:pt x="2241105" y="417791"/>
                  </a:lnTo>
                  <a:lnTo>
                    <a:pt x="2284069" y="417791"/>
                  </a:lnTo>
                  <a:lnTo>
                    <a:pt x="2284069" y="170103"/>
                  </a:lnTo>
                  <a:close/>
                </a:path>
                <a:path w="2586990" h="557529">
                  <a:moveTo>
                    <a:pt x="2586685" y="302590"/>
                  </a:moveTo>
                  <a:lnTo>
                    <a:pt x="2585897" y="275285"/>
                  </a:lnTo>
                  <a:lnTo>
                    <a:pt x="2584462" y="266788"/>
                  </a:lnTo>
                  <a:lnTo>
                    <a:pt x="2581745" y="250672"/>
                  </a:lnTo>
                  <a:lnTo>
                    <a:pt x="2563380" y="209486"/>
                  </a:lnTo>
                  <a:lnTo>
                    <a:pt x="2542502" y="187566"/>
                  </a:lnTo>
                  <a:lnTo>
                    <a:pt x="2542502" y="266788"/>
                  </a:lnTo>
                  <a:lnTo>
                    <a:pt x="2396871" y="266788"/>
                  </a:lnTo>
                  <a:lnTo>
                    <a:pt x="2412936" y="230251"/>
                  </a:lnTo>
                  <a:lnTo>
                    <a:pt x="2444394" y="206883"/>
                  </a:lnTo>
                  <a:lnTo>
                    <a:pt x="2469680" y="202323"/>
                  </a:lnTo>
                  <a:lnTo>
                    <a:pt x="2483396" y="203466"/>
                  </a:lnTo>
                  <a:lnTo>
                    <a:pt x="2483078" y="203466"/>
                  </a:lnTo>
                  <a:lnTo>
                    <a:pt x="2495283" y="206730"/>
                  </a:lnTo>
                  <a:lnTo>
                    <a:pt x="2526220" y="229463"/>
                  </a:lnTo>
                  <a:lnTo>
                    <a:pt x="2542502" y="266788"/>
                  </a:lnTo>
                  <a:lnTo>
                    <a:pt x="2542502" y="187566"/>
                  </a:lnTo>
                  <a:lnTo>
                    <a:pt x="2524150" y="175475"/>
                  </a:lnTo>
                  <a:lnTo>
                    <a:pt x="2498814" y="166966"/>
                  </a:lnTo>
                  <a:lnTo>
                    <a:pt x="2469680" y="164134"/>
                  </a:lnTo>
                  <a:lnTo>
                    <a:pt x="2443619" y="166458"/>
                  </a:lnTo>
                  <a:lnTo>
                    <a:pt x="2399919" y="185115"/>
                  </a:lnTo>
                  <a:lnTo>
                    <a:pt x="2368016" y="221297"/>
                  </a:lnTo>
                  <a:lnTo>
                    <a:pt x="2351748" y="268300"/>
                  </a:lnTo>
                  <a:lnTo>
                    <a:pt x="2349716" y="295440"/>
                  </a:lnTo>
                  <a:lnTo>
                    <a:pt x="2351976" y="325666"/>
                  </a:lnTo>
                  <a:lnTo>
                    <a:pt x="2370036" y="374167"/>
                  </a:lnTo>
                  <a:lnTo>
                    <a:pt x="2404757" y="406654"/>
                  </a:lnTo>
                  <a:lnTo>
                    <a:pt x="2447887" y="422910"/>
                  </a:lnTo>
                  <a:lnTo>
                    <a:pt x="2472080" y="424942"/>
                  </a:lnTo>
                  <a:lnTo>
                    <a:pt x="2495359" y="423037"/>
                  </a:lnTo>
                  <a:lnTo>
                    <a:pt x="2516848" y="417334"/>
                  </a:lnTo>
                  <a:lnTo>
                    <a:pt x="2536545" y="407822"/>
                  </a:lnTo>
                  <a:lnTo>
                    <a:pt x="2554452" y="394512"/>
                  </a:lnTo>
                  <a:lnTo>
                    <a:pt x="2562263" y="386753"/>
                  </a:lnTo>
                  <a:lnTo>
                    <a:pt x="2563063" y="385965"/>
                  </a:lnTo>
                  <a:lnTo>
                    <a:pt x="2571000" y="376453"/>
                  </a:lnTo>
                  <a:lnTo>
                    <a:pt x="2578277" y="365975"/>
                  </a:lnTo>
                  <a:lnTo>
                    <a:pt x="2584881" y="354520"/>
                  </a:lnTo>
                  <a:lnTo>
                    <a:pt x="2549067" y="334822"/>
                  </a:lnTo>
                  <a:lnTo>
                    <a:pt x="2544102" y="344335"/>
                  </a:lnTo>
                  <a:lnTo>
                    <a:pt x="2538171" y="353174"/>
                  </a:lnTo>
                  <a:lnTo>
                    <a:pt x="2499982" y="382270"/>
                  </a:lnTo>
                  <a:lnTo>
                    <a:pt x="2472664" y="386753"/>
                  </a:lnTo>
                  <a:lnTo>
                    <a:pt x="2456891" y="385292"/>
                  </a:lnTo>
                  <a:lnTo>
                    <a:pt x="2417153" y="363474"/>
                  </a:lnTo>
                  <a:lnTo>
                    <a:pt x="2395563" y="320497"/>
                  </a:lnTo>
                  <a:lnTo>
                    <a:pt x="2393886" y="302590"/>
                  </a:lnTo>
                  <a:lnTo>
                    <a:pt x="2586685" y="30259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278437" y="6404873"/>
              <a:ext cx="190999" cy="247688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6519557" y="6398926"/>
              <a:ext cx="3382645" cy="393700"/>
            </a:xfrm>
            <a:custGeom>
              <a:avLst/>
              <a:gdLst/>
              <a:ahLst/>
              <a:cxnLst/>
              <a:rect l="l" t="t" r="r" b="b"/>
              <a:pathLst>
                <a:path w="3382645" h="393700">
                  <a:moveTo>
                    <a:pt x="262610" y="130708"/>
                  </a:moveTo>
                  <a:lnTo>
                    <a:pt x="253276" y="78930"/>
                  </a:lnTo>
                  <a:lnTo>
                    <a:pt x="226288" y="38188"/>
                  </a:lnTo>
                  <a:lnTo>
                    <a:pt x="218427" y="31407"/>
                  </a:lnTo>
                  <a:lnTo>
                    <a:pt x="218427" y="130708"/>
                  </a:lnTo>
                  <a:lnTo>
                    <a:pt x="216827" y="151028"/>
                  </a:lnTo>
                  <a:lnTo>
                    <a:pt x="192760" y="198145"/>
                  </a:lnTo>
                  <a:lnTo>
                    <a:pt x="148564" y="221094"/>
                  </a:lnTo>
                  <a:lnTo>
                    <a:pt x="131292" y="222618"/>
                  </a:lnTo>
                  <a:lnTo>
                    <a:pt x="114020" y="221094"/>
                  </a:lnTo>
                  <a:lnTo>
                    <a:pt x="69824" y="198145"/>
                  </a:lnTo>
                  <a:lnTo>
                    <a:pt x="45770" y="151028"/>
                  </a:lnTo>
                  <a:lnTo>
                    <a:pt x="44157" y="130708"/>
                  </a:lnTo>
                  <a:lnTo>
                    <a:pt x="45745" y="110363"/>
                  </a:lnTo>
                  <a:lnTo>
                    <a:pt x="69519" y="62953"/>
                  </a:lnTo>
                  <a:lnTo>
                    <a:pt x="113779" y="39738"/>
                  </a:lnTo>
                  <a:lnTo>
                    <a:pt x="131292" y="38188"/>
                  </a:lnTo>
                  <a:lnTo>
                    <a:pt x="148869" y="39738"/>
                  </a:lnTo>
                  <a:lnTo>
                    <a:pt x="193065" y="62661"/>
                  </a:lnTo>
                  <a:lnTo>
                    <a:pt x="216839" y="110121"/>
                  </a:lnTo>
                  <a:lnTo>
                    <a:pt x="218427" y="130708"/>
                  </a:lnTo>
                  <a:lnTo>
                    <a:pt x="218427" y="31407"/>
                  </a:lnTo>
                  <a:lnTo>
                    <a:pt x="205435" y="20815"/>
                  </a:lnTo>
                  <a:lnTo>
                    <a:pt x="183146" y="9245"/>
                  </a:lnTo>
                  <a:lnTo>
                    <a:pt x="158432" y="2311"/>
                  </a:lnTo>
                  <a:lnTo>
                    <a:pt x="131292" y="0"/>
                  </a:lnTo>
                  <a:lnTo>
                    <a:pt x="104152" y="2311"/>
                  </a:lnTo>
                  <a:lnTo>
                    <a:pt x="57162" y="20815"/>
                  </a:lnTo>
                  <a:lnTo>
                    <a:pt x="20980" y="56743"/>
                  </a:lnTo>
                  <a:lnTo>
                    <a:pt x="2324" y="103593"/>
                  </a:lnTo>
                  <a:lnTo>
                    <a:pt x="0" y="130708"/>
                  </a:lnTo>
                  <a:lnTo>
                    <a:pt x="2324" y="157556"/>
                  </a:lnTo>
                  <a:lnTo>
                    <a:pt x="20980" y="204114"/>
                  </a:lnTo>
                  <a:lnTo>
                    <a:pt x="57162" y="240004"/>
                  </a:lnTo>
                  <a:lnTo>
                    <a:pt x="104152" y="258508"/>
                  </a:lnTo>
                  <a:lnTo>
                    <a:pt x="131292" y="260819"/>
                  </a:lnTo>
                  <a:lnTo>
                    <a:pt x="158432" y="258508"/>
                  </a:lnTo>
                  <a:lnTo>
                    <a:pt x="205435" y="240004"/>
                  </a:lnTo>
                  <a:lnTo>
                    <a:pt x="241617" y="204114"/>
                  </a:lnTo>
                  <a:lnTo>
                    <a:pt x="260273" y="157556"/>
                  </a:lnTo>
                  <a:lnTo>
                    <a:pt x="262610" y="130708"/>
                  </a:lnTo>
                  <a:close/>
                </a:path>
                <a:path w="3382645" h="393700">
                  <a:moveTo>
                    <a:pt x="527583" y="5969"/>
                  </a:moveTo>
                  <a:lnTo>
                    <a:pt x="328244" y="5969"/>
                  </a:lnTo>
                  <a:lnTo>
                    <a:pt x="328244" y="45339"/>
                  </a:lnTo>
                  <a:lnTo>
                    <a:pt x="328244" y="253619"/>
                  </a:lnTo>
                  <a:lnTo>
                    <a:pt x="371221" y="253619"/>
                  </a:lnTo>
                  <a:lnTo>
                    <a:pt x="371221" y="45339"/>
                  </a:lnTo>
                  <a:lnTo>
                    <a:pt x="484619" y="45339"/>
                  </a:lnTo>
                  <a:lnTo>
                    <a:pt x="484619" y="253619"/>
                  </a:lnTo>
                  <a:lnTo>
                    <a:pt x="527583" y="253619"/>
                  </a:lnTo>
                  <a:lnTo>
                    <a:pt x="527583" y="45339"/>
                  </a:lnTo>
                  <a:lnTo>
                    <a:pt x="527583" y="5969"/>
                  </a:lnTo>
                  <a:close/>
                </a:path>
                <a:path w="3382645" h="393700">
                  <a:moveTo>
                    <a:pt x="857034" y="131305"/>
                  </a:moveTo>
                  <a:lnTo>
                    <a:pt x="848906" y="81686"/>
                  </a:lnTo>
                  <a:lnTo>
                    <a:pt x="824522" y="39090"/>
                  </a:lnTo>
                  <a:lnTo>
                    <a:pt x="823582" y="38188"/>
                  </a:lnTo>
                  <a:lnTo>
                    <a:pt x="812876" y="27851"/>
                  </a:lnTo>
                  <a:lnTo>
                    <a:pt x="812876" y="131305"/>
                  </a:lnTo>
                  <a:lnTo>
                    <a:pt x="811517" y="149339"/>
                  </a:lnTo>
                  <a:lnTo>
                    <a:pt x="790790" y="196049"/>
                  </a:lnTo>
                  <a:lnTo>
                    <a:pt x="749604" y="220954"/>
                  </a:lnTo>
                  <a:lnTo>
                    <a:pt x="732294" y="222618"/>
                  </a:lnTo>
                  <a:lnTo>
                    <a:pt x="714667" y="220954"/>
                  </a:lnTo>
                  <a:lnTo>
                    <a:pt x="672312" y="196049"/>
                  </a:lnTo>
                  <a:lnTo>
                    <a:pt x="650849" y="149669"/>
                  </a:lnTo>
                  <a:lnTo>
                    <a:pt x="650760" y="149339"/>
                  </a:lnTo>
                  <a:lnTo>
                    <a:pt x="649376" y="131305"/>
                  </a:lnTo>
                  <a:lnTo>
                    <a:pt x="649325" y="130708"/>
                  </a:lnTo>
                  <a:lnTo>
                    <a:pt x="650875" y="110934"/>
                  </a:lnTo>
                  <a:lnTo>
                    <a:pt x="674408" y="63258"/>
                  </a:lnTo>
                  <a:lnTo>
                    <a:pt x="713447" y="40576"/>
                  </a:lnTo>
                  <a:lnTo>
                    <a:pt x="731697" y="38188"/>
                  </a:lnTo>
                  <a:lnTo>
                    <a:pt x="747331" y="39763"/>
                  </a:lnTo>
                  <a:lnTo>
                    <a:pt x="788390" y="63258"/>
                  </a:lnTo>
                  <a:lnTo>
                    <a:pt x="806678" y="92659"/>
                  </a:lnTo>
                  <a:lnTo>
                    <a:pt x="806754" y="92798"/>
                  </a:lnTo>
                  <a:lnTo>
                    <a:pt x="811263" y="110591"/>
                  </a:lnTo>
                  <a:lnTo>
                    <a:pt x="811339" y="110934"/>
                  </a:lnTo>
                  <a:lnTo>
                    <a:pt x="812825" y="130708"/>
                  </a:lnTo>
                  <a:lnTo>
                    <a:pt x="812876" y="131305"/>
                  </a:lnTo>
                  <a:lnTo>
                    <a:pt x="812876" y="27851"/>
                  </a:lnTo>
                  <a:lnTo>
                    <a:pt x="806805" y="21983"/>
                  </a:lnTo>
                  <a:lnTo>
                    <a:pt x="786231" y="9766"/>
                  </a:lnTo>
                  <a:lnTo>
                    <a:pt x="763092" y="2527"/>
                  </a:lnTo>
                  <a:lnTo>
                    <a:pt x="763790" y="2527"/>
                  </a:lnTo>
                  <a:lnTo>
                    <a:pt x="736460" y="0"/>
                  </a:lnTo>
                  <a:lnTo>
                    <a:pt x="711695" y="2527"/>
                  </a:lnTo>
                  <a:lnTo>
                    <a:pt x="689317" y="10147"/>
                  </a:lnTo>
                  <a:lnTo>
                    <a:pt x="669328" y="22821"/>
                  </a:lnTo>
                  <a:lnTo>
                    <a:pt x="651725" y="40576"/>
                  </a:lnTo>
                  <a:lnTo>
                    <a:pt x="651725" y="5969"/>
                  </a:lnTo>
                  <a:lnTo>
                    <a:pt x="608749" y="5969"/>
                  </a:lnTo>
                  <a:lnTo>
                    <a:pt x="608749" y="393306"/>
                  </a:lnTo>
                  <a:lnTo>
                    <a:pt x="651725" y="393306"/>
                  </a:lnTo>
                  <a:lnTo>
                    <a:pt x="651725" y="219036"/>
                  </a:lnTo>
                  <a:lnTo>
                    <a:pt x="669213" y="237312"/>
                  </a:lnTo>
                  <a:lnTo>
                    <a:pt x="689470" y="250367"/>
                  </a:lnTo>
                  <a:lnTo>
                    <a:pt x="712482" y="258191"/>
                  </a:lnTo>
                  <a:lnTo>
                    <a:pt x="738263" y="260807"/>
                  </a:lnTo>
                  <a:lnTo>
                    <a:pt x="764044" y="258432"/>
                  </a:lnTo>
                  <a:lnTo>
                    <a:pt x="787057" y="251333"/>
                  </a:lnTo>
                  <a:lnTo>
                    <a:pt x="807313" y="239496"/>
                  </a:lnTo>
                  <a:lnTo>
                    <a:pt x="824801" y="222910"/>
                  </a:lnTo>
                  <a:lnTo>
                    <a:pt x="825004" y="222618"/>
                  </a:lnTo>
                  <a:lnTo>
                    <a:pt x="838898" y="202971"/>
                  </a:lnTo>
                  <a:lnTo>
                    <a:pt x="848969" y="181063"/>
                  </a:lnTo>
                  <a:lnTo>
                    <a:pt x="855014" y="157162"/>
                  </a:lnTo>
                  <a:lnTo>
                    <a:pt x="857034" y="131305"/>
                  </a:lnTo>
                  <a:close/>
                </a:path>
                <a:path w="3382645" h="393700">
                  <a:moveTo>
                    <a:pt x="1169771" y="130708"/>
                  </a:moveTo>
                  <a:lnTo>
                    <a:pt x="1160449" y="78930"/>
                  </a:lnTo>
                  <a:lnTo>
                    <a:pt x="1133449" y="38188"/>
                  </a:lnTo>
                  <a:lnTo>
                    <a:pt x="1125613" y="31419"/>
                  </a:lnTo>
                  <a:lnTo>
                    <a:pt x="1125613" y="130708"/>
                  </a:lnTo>
                  <a:lnTo>
                    <a:pt x="1124013" y="151028"/>
                  </a:lnTo>
                  <a:lnTo>
                    <a:pt x="1099947" y="198145"/>
                  </a:lnTo>
                  <a:lnTo>
                    <a:pt x="1055738" y="221094"/>
                  </a:lnTo>
                  <a:lnTo>
                    <a:pt x="1038479" y="222618"/>
                  </a:lnTo>
                  <a:lnTo>
                    <a:pt x="1021207" y="221094"/>
                  </a:lnTo>
                  <a:lnTo>
                    <a:pt x="976998" y="198145"/>
                  </a:lnTo>
                  <a:lnTo>
                    <a:pt x="952931" y="151028"/>
                  </a:lnTo>
                  <a:lnTo>
                    <a:pt x="951331" y="130708"/>
                  </a:lnTo>
                  <a:lnTo>
                    <a:pt x="952919" y="110363"/>
                  </a:lnTo>
                  <a:lnTo>
                    <a:pt x="976693" y="62953"/>
                  </a:lnTo>
                  <a:lnTo>
                    <a:pt x="1020953" y="39738"/>
                  </a:lnTo>
                  <a:lnTo>
                    <a:pt x="1038479" y="38188"/>
                  </a:lnTo>
                  <a:lnTo>
                    <a:pt x="1056043" y="39738"/>
                  </a:lnTo>
                  <a:lnTo>
                    <a:pt x="1100251" y="62661"/>
                  </a:lnTo>
                  <a:lnTo>
                    <a:pt x="1124026" y="110121"/>
                  </a:lnTo>
                  <a:lnTo>
                    <a:pt x="1125613" y="130708"/>
                  </a:lnTo>
                  <a:lnTo>
                    <a:pt x="1125613" y="31419"/>
                  </a:lnTo>
                  <a:lnTo>
                    <a:pt x="1112596" y="20815"/>
                  </a:lnTo>
                  <a:lnTo>
                    <a:pt x="1090320" y="9245"/>
                  </a:lnTo>
                  <a:lnTo>
                    <a:pt x="1065606" y="2311"/>
                  </a:lnTo>
                  <a:lnTo>
                    <a:pt x="1038479" y="0"/>
                  </a:lnTo>
                  <a:lnTo>
                    <a:pt x="1011326" y="2311"/>
                  </a:lnTo>
                  <a:lnTo>
                    <a:pt x="964323" y="20815"/>
                  </a:lnTo>
                  <a:lnTo>
                    <a:pt x="928141" y="56743"/>
                  </a:lnTo>
                  <a:lnTo>
                    <a:pt x="909497" y="103593"/>
                  </a:lnTo>
                  <a:lnTo>
                    <a:pt x="907161" y="130708"/>
                  </a:lnTo>
                  <a:lnTo>
                    <a:pt x="909497" y="157556"/>
                  </a:lnTo>
                  <a:lnTo>
                    <a:pt x="928141" y="204114"/>
                  </a:lnTo>
                  <a:lnTo>
                    <a:pt x="964323" y="240004"/>
                  </a:lnTo>
                  <a:lnTo>
                    <a:pt x="1011326" y="258508"/>
                  </a:lnTo>
                  <a:lnTo>
                    <a:pt x="1038479" y="260819"/>
                  </a:lnTo>
                  <a:lnTo>
                    <a:pt x="1065606" y="258508"/>
                  </a:lnTo>
                  <a:lnTo>
                    <a:pt x="1112596" y="240004"/>
                  </a:lnTo>
                  <a:lnTo>
                    <a:pt x="1148791" y="204114"/>
                  </a:lnTo>
                  <a:lnTo>
                    <a:pt x="1167434" y="157556"/>
                  </a:lnTo>
                  <a:lnTo>
                    <a:pt x="1169771" y="130708"/>
                  </a:lnTo>
                  <a:close/>
                </a:path>
                <a:path w="3382645" h="393700">
                  <a:moveTo>
                    <a:pt x="1431188" y="183819"/>
                  </a:moveTo>
                  <a:lnTo>
                    <a:pt x="1414094" y="200799"/>
                  </a:lnTo>
                  <a:lnTo>
                    <a:pt x="1395069" y="212915"/>
                  </a:lnTo>
                  <a:lnTo>
                    <a:pt x="1374101" y="220192"/>
                  </a:lnTo>
                  <a:lnTo>
                    <a:pt x="1351203" y="222618"/>
                  </a:lnTo>
                  <a:lnTo>
                    <a:pt x="1333931" y="221094"/>
                  </a:lnTo>
                  <a:lnTo>
                    <a:pt x="1289723" y="198158"/>
                  </a:lnTo>
                  <a:lnTo>
                    <a:pt x="1265669" y="151028"/>
                  </a:lnTo>
                  <a:lnTo>
                    <a:pt x="1264069" y="130708"/>
                  </a:lnTo>
                  <a:lnTo>
                    <a:pt x="1265669" y="110363"/>
                  </a:lnTo>
                  <a:lnTo>
                    <a:pt x="1289723" y="62953"/>
                  </a:lnTo>
                  <a:lnTo>
                    <a:pt x="1334262" y="39738"/>
                  </a:lnTo>
                  <a:lnTo>
                    <a:pt x="1351800" y="38188"/>
                  </a:lnTo>
                  <a:lnTo>
                    <a:pt x="1374775" y="40513"/>
                  </a:lnTo>
                  <a:lnTo>
                    <a:pt x="1395374" y="47447"/>
                  </a:lnTo>
                  <a:lnTo>
                    <a:pt x="1413573" y="59016"/>
                  </a:lnTo>
                  <a:lnTo>
                    <a:pt x="1429385" y="75196"/>
                  </a:lnTo>
                  <a:lnTo>
                    <a:pt x="1429385" y="23863"/>
                  </a:lnTo>
                  <a:lnTo>
                    <a:pt x="1411820" y="13423"/>
                  </a:lnTo>
                  <a:lnTo>
                    <a:pt x="1393126" y="5969"/>
                  </a:lnTo>
                  <a:lnTo>
                    <a:pt x="1373314" y="1498"/>
                  </a:lnTo>
                  <a:lnTo>
                    <a:pt x="1352384" y="0"/>
                  </a:lnTo>
                  <a:lnTo>
                    <a:pt x="1324978" y="2336"/>
                  </a:lnTo>
                  <a:lnTo>
                    <a:pt x="1277531" y="20980"/>
                  </a:lnTo>
                  <a:lnTo>
                    <a:pt x="1241044" y="57162"/>
                  </a:lnTo>
                  <a:lnTo>
                    <a:pt x="1222235" y="104165"/>
                  </a:lnTo>
                  <a:lnTo>
                    <a:pt x="1219885" y="131305"/>
                  </a:lnTo>
                  <a:lnTo>
                    <a:pt x="1222222" y="158153"/>
                  </a:lnTo>
                  <a:lnTo>
                    <a:pt x="1240878" y="204546"/>
                  </a:lnTo>
                  <a:lnTo>
                    <a:pt x="1277137" y="240169"/>
                  </a:lnTo>
                  <a:lnTo>
                    <a:pt x="1324724" y="258521"/>
                  </a:lnTo>
                  <a:lnTo>
                    <a:pt x="1352384" y="260819"/>
                  </a:lnTo>
                  <a:lnTo>
                    <a:pt x="1373644" y="259207"/>
                  </a:lnTo>
                  <a:lnTo>
                    <a:pt x="1393863" y="254393"/>
                  </a:lnTo>
                  <a:lnTo>
                    <a:pt x="1413052" y="246380"/>
                  </a:lnTo>
                  <a:lnTo>
                    <a:pt x="1431188" y="235165"/>
                  </a:lnTo>
                  <a:lnTo>
                    <a:pt x="1431188" y="183819"/>
                  </a:lnTo>
                  <a:close/>
                </a:path>
                <a:path w="3382645" h="393700">
                  <a:moveTo>
                    <a:pt x="1678254" y="177253"/>
                  </a:moveTo>
                  <a:lnTo>
                    <a:pt x="1677073" y="161696"/>
                  </a:lnTo>
                  <a:lnTo>
                    <a:pt x="1673491" y="147866"/>
                  </a:lnTo>
                  <a:lnTo>
                    <a:pt x="1669148" y="139052"/>
                  </a:lnTo>
                  <a:lnTo>
                    <a:pt x="1667522" y="135737"/>
                  </a:lnTo>
                  <a:lnTo>
                    <a:pt x="1659166" y="125336"/>
                  </a:lnTo>
                  <a:lnTo>
                    <a:pt x="1645513" y="114630"/>
                  </a:lnTo>
                  <a:lnTo>
                    <a:pt x="1634109" y="109524"/>
                  </a:lnTo>
                  <a:lnTo>
                    <a:pt x="1634109" y="177253"/>
                  </a:lnTo>
                  <a:lnTo>
                    <a:pt x="1633093" y="187071"/>
                  </a:lnTo>
                  <a:lnTo>
                    <a:pt x="1602765" y="213804"/>
                  </a:lnTo>
                  <a:lnTo>
                    <a:pt x="1579791" y="215442"/>
                  </a:lnTo>
                  <a:lnTo>
                    <a:pt x="1539798" y="215442"/>
                  </a:lnTo>
                  <a:lnTo>
                    <a:pt x="1539798" y="139052"/>
                  </a:lnTo>
                  <a:lnTo>
                    <a:pt x="1580375" y="139052"/>
                  </a:lnTo>
                  <a:lnTo>
                    <a:pt x="1618589" y="146215"/>
                  </a:lnTo>
                  <a:lnTo>
                    <a:pt x="1634109" y="177253"/>
                  </a:lnTo>
                  <a:lnTo>
                    <a:pt x="1634109" y="109524"/>
                  </a:lnTo>
                  <a:lnTo>
                    <a:pt x="1628419" y="106972"/>
                  </a:lnTo>
                  <a:lnTo>
                    <a:pt x="1607908" y="102387"/>
                  </a:lnTo>
                  <a:lnTo>
                    <a:pt x="1583956" y="100863"/>
                  </a:lnTo>
                  <a:lnTo>
                    <a:pt x="1539798" y="100863"/>
                  </a:lnTo>
                  <a:lnTo>
                    <a:pt x="1539798" y="5969"/>
                  </a:lnTo>
                  <a:lnTo>
                    <a:pt x="1496822" y="5969"/>
                  </a:lnTo>
                  <a:lnTo>
                    <a:pt x="1496822" y="253657"/>
                  </a:lnTo>
                  <a:lnTo>
                    <a:pt x="1583372" y="253657"/>
                  </a:lnTo>
                  <a:lnTo>
                    <a:pt x="1606931" y="252349"/>
                  </a:lnTo>
                  <a:lnTo>
                    <a:pt x="1656181" y="232765"/>
                  </a:lnTo>
                  <a:lnTo>
                    <a:pt x="1676882" y="193713"/>
                  </a:lnTo>
                  <a:lnTo>
                    <a:pt x="1678254" y="177253"/>
                  </a:lnTo>
                  <a:close/>
                </a:path>
                <a:path w="3382645" h="393700">
                  <a:moveTo>
                    <a:pt x="1751088" y="5969"/>
                  </a:moveTo>
                  <a:lnTo>
                    <a:pt x="1708099" y="5969"/>
                  </a:lnTo>
                  <a:lnTo>
                    <a:pt x="1708099" y="253657"/>
                  </a:lnTo>
                  <a:lnTo>
                    <a:pt x="1751088" y="253657"/>
                  </a:lnTo>
                  <a:lnTo>
                    <a:pt x="1751088" y="5969"/>
                  </a:lnTo>
                  <a:close/>
                </a:path>
                <a:path w="3382645" h="393700">
                  <a:moveTo>
                    <a:pt x="2170658" y="5969"/>
                  </a:moveTo>
                  <a:lnTo>
                    <a:pt x="1971294" y="5969"/>
                  </a:lnTo>
                  <a:lnTo>
                    <a:pt x="1971294" y="45339"/>
                  </a:lnTo>
                  <a:lnTo>
                    <a:pt x="1971294" y="253619"/>
                  </a:lnTo>
                  <a:lnTo>
                    <a:pt x="2014283" y="253619"/>
                  </a:lnTo>
                  <a:lnTo>
                    <a:pt x="2014283" y="45339"/>
                  </a:lnTo>
                  <a:lnTo>
                    <a:pt x="2127669" y="45339"/>
                  </a:lnTo>
                  <a:lnTo>
                    <a:pt x="2127669" y="253619"/>
                  </a:lnTo>
                  <a:lnTo>
                    <a:pt x="2170658" y="253619"/>
                  </a:lnTo>
                  <a:lnTo>
                    <a:pt x="2170658" y="45339"/>
                  </a:lnTo>
                  <a:lnTo>
                    <a:pt x="2170658" y="5969"/>
                  </a:lnTo>
                  <a:close/>
                </a:path>
                <a:path w="3382645" h="393700">
                  <a:moveTo>
                    <a:pt x="2500096" y="131305"/>
                  </a:moveTo>
                  <a:lnTo>
                    <a:pt x="2491956" y="81686"/>
                  </a:lnTo>
                  <a:lnTo>
                    <a:pt x="2467559" y="39090"/>
                  </a:lnTo>
                  <a:lnTo>
                    <a:pt x="2455926" y="27851"/>
                  </a:lnTo>
                  <a:lnTo>
                    <a:pt x="2455926" y="131305"/>
                  </a:lnTo>
                  <a:lnTo>
                    <a:pt x="2454567" y="149339"/>
                  </a:lnTo>
                  <a:lnTo>
                    <a:pt x="2433840" y="196049"/>
                  </a:lnTo>
                  <a:lnTo>
                    <a:pt x="2392654" y="220954"/>
                  </a:lnTo>
                  <a:lnTo>
                    <a:pt x="2375344" y="222618"/>
                  </a:lnTo>
                  <a:lnTo>
                    <a:pt x="2357729" y="220954"/>
                  </a:lnTo>
                  <a:lnTo>
                    <a:pt x="2315362" y="196049"/>
                  </a:lnTo>
                  <a:lnTo>
                    <a:pt x="2293912" y="149669"/>
                  </a:lnTo>
                  <a:lnTo>
                    <a:pt x="2292400" y="130708"/>
                  </a:lnTo>
                  <a:lnTo>
                    <a:pt x="2293937" y="110934"/>
                  </a:lnTo>
                  <a:lnTo>
                    <a:pt x="2293963" y="110591"/>
                  </a:lnTo>
                  <a:lnTo>
                    <a:pt x="2317470" y="63258"/>
                  </a:lnTo>
                  <a:lnTo>
                    <a:pt x="2356510" y="40576"/>
                  </a:lnTo>
                  <a:lnTo>
                    <a:pt x="2374747" y="38188"/>
                  </a:lnTo>
                  <a:lnTo>
                    <a:pt x="2390381" y="39763"/>
                  </a:lnTo>
                  <a:lnTo>
                    <a:pt x="2431465" y="63258"/>
                  </a:lnTo>
                  <a:lnTo>
                    <a:pt x="2449728" y="92659"/>
                  </a:lnTo>
                  <a:lnTo>
                    <a:pt x="2449804" y="92798"/>
                  </a:lnTo>
                  <a:lnTo>
                    <a:pt x="2454313" y="110591"/>
                  </a:lnTo>
                  <a:lnTo>
                    <a:pt x="2454389" y="110934"/>
                  </a:lnTo>
                  <a:lnTo>
                    <a:pt x="2455875" y="130708"/>
                  </a:lnTo>
                  <a:lnTo>
                    <a:pt x="2455926" y="131305"/>
                  </a:lnTo>
                  <a:lnTo>
                    <a:pt x="2455926" y="27851"/>
                  </a:lnTo>
                  <a:lnTo>
                    <a:pt x="2449868" y="21983"/>
                  </a:lnTo>
                  <a:lnTo>
                    <a:pt x="2429294" y="9766"/>
                  </a:lnTo>
                  <a:lnTo>
                    <a:pt x="2406154" y="2527"/>
                  </a:lnTo>
                  <a:lnTo>
                    <a:pt x="2406853" y="2527"/>
                  </a:lnTo>
                  <a:lnTo>
                    <a:pt x="2379535" y="0"/>
                  </a:lnTo>
                  <a:lnTo>
                    <a:pt x="2354770" y="2527"/>
                  </a:lnTo>
                  <a:lnTo>
                    <a:pt x="2332380" y="10147"/>
                  </a:lnTo>
                  <a:lnTo>
                    <a:pt x="2312390" y="22821"/>
                  </a:lnTo>
                  <a:lnTo>
                    <a:pt x="2294801" y="40576"/>
                  </a:lnTo>
                  <a:lnTo>
                    <a:pt x="2294801" y="5969"/>
                  </a:lnTo>
                  <a:lnTo>
                    <a:pt x="2251799" y="5969"/>
                  </a:lnTo>
                  <a:lnTo>
                    <a:pt x="2251799" y="393306"/>
                  </a:lnTo>
                  <a:lnTo>
                    <a:pt x="2294801" y="393306"/>
                  </a:lnTo>
                  <a:lnTo>
                    <a:pt x="2294801" y="219036"/>
                  </a:lnTo>
                  <a:lnTo>
                    <a:pt x="2312276" y="237312"/>
                  </a:lnTo>
                  <a:lnTo>
                    <a:pt x="2332532" y="250367"/>
                  </a:lnTo>
                  <a:lnTo>
                    <a:pt x="2355545" y="258191"/>
                  </a:lnTo>
                  <a:lnTo>
                    <a:pt x="2381313" y="260807"/>
                  </a:lnTo>
                  <a:lnTo>
                    <a:pt x="2407094" y="258432"/>
                  </a:lnTo>
                  <a:lnTo>
                    <a:pt x="2450363" y="239496"/>
                  </a:lnTo>
                  <a:lnTo>
                    <a:pt x="2481961" y="202971"/>
                  </a:lnTo>
                  <a:lnTo>
                    <a:pt x="2498077" y="157162"/>
                  </a:lnTo>
                  <a:lnTo>
                    <a:pt x="2500096" y="131305"/>
                  </a:lnTo>
                  <a:close/>
                </a:path>
                <a:path w="3382645" h="393700">
                  <a:moveTo>
                    <a:pt x="2812846" y="130708"/>
                  </a:moveTo>
                  <a:lnTo>
                    <a:pt x="2803512" y="78930"/>
                  </a:lnTo>
                  <a:lnTo>
                    <a:pt x="2776524" y="38188"/>
                  </a:lnTo>
                  <a:lnTo>
                    <a:pt x="2768663" y="31407"/>
                  </a:lnTo>
                  <a:lnTo>
                    <a:pt x="2768663" y="130708"/>
                  </a:lnTo>
                  <a:lnTo>
                    <a:pt x="2767063" y="151028"/>
                  </a:lnTo>
                  <a:lnTo>
                    <a:pt x="2742996" y="198145"/>
                  </a:lnTo>
                  <a:lnTo>
                    <a:pt x="2698800" y="221094"/>
                  </a:lnTo>
                  <a:lnTo>
                    <a:pt x="2681528" y="222618"/>
                  </a:lnTo>
                  <a:lnTo>
                    <a:pt x="2664256" y="221094"/>
                  </a:lnTo>
                  <a:lnTo>
                    <a:pt x="2620060" y="198145"/>
                  </a:lnTo>
                  <a:lnTo>
                    <a:pt x="2596007" y="151028"/>
                  </a:lnTo>
                  <a:lnTo>
                    <a:pt x="2594394" y="130708"/>
                  </a:lnTo>
                  <a:lnTo>
                    <a:pt x="2595981" y="110363"/>
                  </a:lnTo>
                  <a:lnTo>
                    <a:pt x="2619756" y="62953"/>
                  </a:lnTo>
                  <a:lnTo>
                    <a:pt x="2664015" y="39738"/>
                  </a:lnTo>
                  <a:lnTo>
                    <a:pt x="2681528" y="38188"/>
                  </a:lnTo>
                  <a:lnTo>
                    <a:pt x="2699105" y="39738"/>
                  </a:lnTo>
                  <a:lnTo>
                    <a:pt x="2743301" y="62661"/>
                  </a:lnTo>
                  <a:lnTo>
                    <a:pt x="2767076" y="110121"/>
                  </a:lnTo>
                  <a:lnTo>
                    <a:pt x="2768663" y="130708"/>
                  </a:lnTo>
                  <a:lnTo>
                    <a:pt x="2768663" y="31407"/>
                  </a:lnTo>
                  <a:lnTo>
                    <a:pt x="2755671" y="20815"/>
                  </a:lnTo>
                  <a:lnTo>
                    <a:pt x="2733383" y="9245"/>
                  </a:lnTo>
                  <a:lnTo>
                    <a:pt x="2708668" y="2311"/>
                  </a:lnTo>
                  <a:lnTo>
                    <a:pt x="2681528" y="0"/>
                  </a:lnTo>
                  <a:lnTo>
                    <a:pt x="2654389" y="2311"/>
                  </a:lnTo>
                  <a:lnTo>
                    <a:pt x="2607399" y="20815"/>
                  </a:lnTo>
                  <a:lnTo>
                    <a:pt x="2571216" y="56743"/>
                  </a:lnTo>
                  <a:lnTo>
                    <a:pt x="2552560" y="103593"/>
                  </a:lnTo>
                  <a:lnTo>
                    <a:pt x="2550236" y="130708"/>
                  </a:lnTo>
                  <a:lnTo>
                    <a:pt x="2552560" y="157556"/>
                  </a:lnTo>
                  <a:lnTo>
                    <a:pt x="2571216" y="204114"/>
                  </a:lnTo>
                  <a:lnTo>
                    <a:pt x="2607399" y="240004"/>
                  </a:lnTo>
                  <a:lnTo>
                    <a:pt x="2654389" y="258508"/>
                  </a:lnTo>
                  <a:lnTo>
                    <a:pt x="2681528" y="260819"/>
                  </a:lnTo>
                  <a:lnTo>
                    <a:pt x="2708668" y="258508"/>
                  </a:lnTo>
                  <a:lnTo>
                    <a:pt x="2755671" y="240004"/>
                  </a:lnTo>
                  <a:lnTo>
                    <a:pt x="2791853" y="204114"/>
                  </a:lnTo>
                  <a:lnTo>
                    <a:pt x="2810510" y="157556"/>
                  </a:lnTo>
                  <a:lnTo>
                    <a:pt x="2812846" y="130708"/>
                  </a:lnTo>
                  <a:close/>
                </a:path>
                <a:path w="3382645" h="393700">
                  <a:moveTo>
                    <a:pt x="3107664" y="214261"/>
                  </a:moveTo>
                  <a:lnTo>
                    <a:pt x="3070669" y="214261"/>
                  </a:lnTo>
                  <a:lnTo>
                    <a:pt x="3070669" y="45351"/>
                  </a:lnTo>
                  <a:lnTo>
                    <a:pt x="3070669" y="5956"/>
                  </a:lnTo>
                  <a:lnTo>
                    <a:pt x="3027692" y="5956"/>
                  </a:lnTo>
                  <a:lnTo>
                    <a:pt x="3027692" y="45351"/>
                  </a:lnTo>
                  <a:lnTo>
                    <a:pt x="3027692" y="214261"/>
                  </a:lnTo>
                  <a:lnTo>
                    <a:pt x="2909506" y="214261"/>
                  </a:lnTo>
                  <a:lnTo>
                    <a:pt x="2922562" y="199669"/>
                  </a:lnTo>
                  <a:lnTo>
                    <a:pt x="2931896" y="182181"/>
                  </a:lnTo>
                  <a:lnTo>
                    <a:pt x="2937497" y="161772"/>
                  </a:lnTo>
                  <a:lnTo>
                    <a:pt x="2939364" y="138455"/>
                  </a:lnTo>
                  <a:lnTo>
                    <a:pt x="2939364" y="45351"/>
                  </a:lnTo>
                  <a:lnTo>
                    <a:pt x="3027692" y="45351"/>
                  </a:lnTo>
                  <a:lnTo>
                    <a:pt x="3027692" y="5956"/>
                  </a:lnTo>
                  <a:lnTo>
                    <a:pt x="2896374" y="5956"/>
                  </a:lnTo>
                  <a:lnTo>
                    <a:pt x="2896374" y="116370"/>
                  </a:lnTo>
                  <a:lnTo>
                    <a:pt x="2895752" y="137261"/>
                  </a:lnTo>
                  <a:lnTo>
                    <a:pt x="2886227" y="182029"/>
                  </a:lnTo>
                  <a:lnTo>
                    <a:pt x="2854795" y="212026"/>
                  </a:lnTo>
                  <a:lnTo>
                    <a:pt x="2840291" y="214261"/>
                  </a:lnTo>
                  <a:lnTo>
                    <a:pt x="2840291" y="319290"/>
                  </a:lnTo>
                  <a:lnTo>
                    <a:pt x="2879674" y="319290"/>
                  </a:lnTo>
                  <a:lnTo>
                    <a:pt x="2879674" y="253657"/>
                  </a:lnTo>
                  <a:lnTo>
                    <a:pt x="3068269" y="253657"/>
                  </a:lnTo>
                  <a:lnTo>
                    <a:pt x="3068269" y="319290"/>
                  </a:lnTo>
                  <a:lnTo>
                    <a:pt x="3107664" y="319290"/>
                  </a:lnTo>
                  <a:lnTo>
                    <a:pt x="3107664" y="253657"/>
                  </a:lnTo>
                  <a:lnTo>
                    <a:pt x="3107664" y="214261"/>
                  </a:lnTo>
                  <a:close/>
                </a:path>
                <a:path w="3382645" h="393700">
                  <a:moveTo>
                    <a:pt x="3382213" y="5969"/>
                  </a:moveTo>
                  <a:lnTo>
                    <a:pt x="3334461" y="5969"/>
                  </a:lnTo>
                  <a:lnTo>
                    <a:pt x="3253892" y="183235"/>
                  </a:lnTo>
                  <a:lnTo>
                    <a:pt x="3166148" y="5969"/>
                  </a:lnTo>
                  <a:lnTo>
                    <a:pt x="3117215" y="5969"/>
                  </a:lnTo>
                  <a:lnTo>
                    <a:pt x="3231210" y="230378"/>
                  </a:lnTo>
                  <a:lnTo>
                    <a:pt x="3151238" y="393306"/>
                  </a:lnTo>
                  <a:lnTo>
                    <a:pt x="3198977" y="393306"/>
                  </a:lnTo>
                  <a:lnTo>
                    <a:pt x="3382213" y="5969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9947142" y="6404883"/>
              <a:ext cx="414186" cy="247688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1140917" y="6404895"/>
              <a:ext cx="9599295" cy="1103630"/>
            </a:xfrm>
            <a:custGeom>
              <a:avLst/>
              <a:gdLst/>
              <a:ahLst/>
              <a:cxnLst/>
              <a:rect l="l" t="t" r="r" b="b"/>
              <a:pathLst>
                <a:path w="9599295" h="1103629">
                  <a:moveTo>
                    <a:pt x="198145" y="716229"/>
                  </a:moveTo>
                  <a:lnTo>
                    <a:pt x="0" y="716229"/>
                  </a:lnTo>
                  <a:lnTo>
                    <a:pt x="0" y="755599"/>
                  </a:lnTo>
                  <a:lnTo>
                    <a:pt x="77584" y="755599"/>
                  </a:lnTo>
                  <a:lnTo>
                    <a:pt x="77584" y="963879"/>
                  </a:lnTo>
                  <a:lnTo>
                    <a:pt x="120561" y="963879"/>
                  </a:lnTo>
                  <a:lnTo>
                    <a:pt x="120561" y="755599"/>
                  </a:lnTo>
                  <a:lnTo>
                    <a:pt x="198145" y="755599"/>
                  </a:lnTo>
                  <a:lnTo>
                    <a:pt x="198145" y="716229"/>
                  </a:lnTo>
                  <a:close/>
                </a:path>
                <a:path w="9599295" h="1103629">
                  <a:moveTo>
                    <a:pt x="490601" y="840930"/>
                  </a:moveTo>
                  <a:lnTo>
                    <a:pt x="481266" y="789165"/>
                  </a:lnTo>
                  <a:lnTo>
                    <a:pt x="454279" y="748423"/>
                  </a:lnTo>
                  <a:lnTo>
                    <a:pt x="446443" y="741654"/>
                  </a:lnTo>
                  <a:lnTo>
                    <a:pt x="446443" y="840930"/>
                  </a:lnTo>
                  <a:lnTo>
                    <a:pt x="444830" y="861263"/>
                  </a:lnTo>
                  <a:lnTo>
                    <a:pt x="420776" y="908380"/>
                  </a:lnTo>
                  <a:lnTo>
                    <a:pt x="376567" y="931316"/>
                  </a:lnTo>
                  <a:lnTo>
                    <a:pt x="359308" y="932840"/>
                  </a:lnTo>
                  <a:lnTo>
                    <a:pt x="342023" y="931316"/>
                  </a:lnTo>
                  <a:lnTo>
                    <a:pt x="297827" y="908380"/>
                  </a:lnTo>
                  <a:lnTo>
                    <a:pt x="273761" y="861263"/>
                  </a:lnTo>
                  <a:lnTo>
                    <a:pt x="272148" y="840930"/>
                  </a:lnTo>
                  <a:lnTo>
                    <a:pt x="273735" y="820585"/>
                  </a:lnTo>
                  <a:lnTo>
                    <a:pt x="297510" y="773188"/>
                  </a:lnTo>
                  <a:lnTo>
                    <a:pt x="341782" y="749973"/>
                  </a:lnTo>
                  <a:lnTo>
                    <a:pt x="359308" y="748423"/>
                  </a:lnTo>
                  <a:lnTo>
                    <a:pt x="376872" y="749973"/>
                  </a:lnTo>
                  <a:lnTo>
                    <a:pt x="421081" y="772896"/>
                  </a:lnTo>
                  <a:lnTo>
                    <a:pt x="444855" y="820343"/>
                  </a:lnTo>
                  <a:lnTo>
                    <a:pt x="446443" y="840930"/>
                  </a:lnTo>
                  <a:lnTo>
                    <a:pt x="446443" y="741654"/>
                  </a:lnTo>
                  <a:lnTo>
                    <a:pt x="433425" y="731037"/>
                  </a:lnTo>
                  <a:lnTo>
                    <a:pt x="411137" y="719480"/>
                  </a:lnTo>
                  <a:lnTo>
                    <a:pt x="386435" y="712546"/>
                  </a:lnTo>
                  <a:lnTo>
                    <a:pt x="359308" y="710234"/>
                  </a:lnTo>
                  <a:lnTo>
                    <a:pt x="332155" y="712546"/>
                  </a:lnTo>
                  <a:lnTo>
                    <a:pt x="285153" y="731037"/>
                  </a:lnTo>
                  <a:lnTo>
                    <a:pt x="248970" y="766965"/>
                  </a:lnTo>
                  <a:lnTo>
                    <a:pt x="230314" y="813816"/>
                  </a:lnTo>
                  <a:lnTo>
                    <a:pt x="227990" y="840930"/>
                  </a:lnTo>
                  <a:lnTo>
                    <a:pt x="230314" y="867791"/>
                  </a:lnTo>
                  <a:lnTo>
                    <a:pt x="248970" y="914349"/>
                  </a:lnTo>
                  <a:lnTo>
                    <a:pt x="285153" y="950239"/>
                  </a:lnTo>
                  <a:lnTo>
                    <a:pt x="332155" y="968730"/>
                  </a:lnTo>
                  <a:lnTo>
                    <a:pt x="359308" y="971042"/>
                  </a:lnTo>
                  <a:lnTo>
                    <a:pt x="386435" y="968730"/>
                  </a:lnTo>
                  <a:lnTo>
                    <a:pt x="433425" y="950239"/>
                  </a:lnTo>
                  <a:lnTo>
                    <a:pt x="469607" y="914349"/>
                  </a:lnTo>
                  <a:lnTo>
                    <a:pt x="488264" y="867791"/>
                  </a:lnTo>
                  <a:lnTo>
                    <a:pt x="490601" y="840930"/>
                  </a:lnTo>
                  <a:close/>
                </a:path>
                <a:path w="9599295" h="1103629">
                  <a:moveTo>
                    <a:pt x="804532" y="841527"/>
                  </a:moveTo>
                  <a:lnTo>
                    <a:pt x="796391" y="791921"/>
                  </a:lnTo>
                  <a:lnTo>
                    <a:pt x="772007" y="749325"/>
                  </a:lnTo>
                  <a:lnTo>
                    <a:pt x="771067" y="748423"/>
                  </a:lnTo>
                  <a:lnTo>
                    <a:pt x="760361" y="738085"/>
                  </a:lnTo>
                  <a:lnTo>
                    <a:pt x="760361" y="841527"/>
                  </a:lnTo>
                  <a:lnTo>
                    <a:pt x="759002" y="859561"/>
                  </a:lnTo>
                  <a:lnTo>
                    <a:pt x="758977" y="859904"/>
                  </a:lnTo>
                  <a:lnTo>
                    <a:pt x="738276" y="906284"/>
                  </a:lnTo>
                  <a:lnTo>
                    <a:pt x="697090" y="931189"/>
                  </a:lnTo>
                  <a:lnTo>
                    <a:pt x="679780" y="932840"/>
                  </a:lnTo>
                  <a:lnTo>
                    <a:pt x="662165" y="931189"/>
                  </a:lnTo>
                  <a:lnTo>
                    <a:pt x="656043" y="929259"/>
                  </a:lnTo>
                  <a:lnTo>
                    <a:pt x="646290" y="926198"/>
                  </a:lnTo>
                  <a:lnTo>
                    <a:pt x="609777" y="892276"/>
                  </a:lnTo>
                  <a:lnTo>
                    <a:pt x="598360" y="859904"/>
                  </a:lnTo>
                  <a:lnTo>
                    <a:pt x="598271" y="859561"/>
                  </a:lnTo>
                  <a:lnTo>
                    <a:pt x="596887" y="841527"/>
                  </a:lnTo>
                  <a:lnTo>
                    <a:pt x="596836" y="840930"/>
                  </a:lnTo>
                  <a:lnTo>
                    <a:pt x="598373" y="821156"/>
                  </a:lnTo>
                  <a:lnTo>
                    <a:pt x="598398" y="820826"/>
                  </a:lnTo>
                  <a:lnTo>
                    <a:pt x="603059" y="803033"/>
                  </a:lnTo>
                  <a:lnTo>
                    <a:pt x="603097" y="802881"/>
                  </a:lnTo>
                  <a:lnTo>
                    <a:pt x="634885" y="762520"/>
                  </a:lnTo>
                  <a:lnTo>
                    <a:pt x="660958" y="750811"/>
                  </a:lnTo>
                  <a:lnTo>
                    <a:pt x="663536" y="749985"/>
                  </a:lnTo>
                  <a:lnTo>
                    <a:pt x="679183" y="748423"/>
                  </a:lnTo>
                  <a:lnTo>
                    <a:pt x="694829" y="749985"/>
                  </a:lnTo>
                  <a:lnTo>
                    <a:pt x="709485" y="754684"/>
                  </a:lnTo>
                  <a:lnTo>
                    <a:pt x="746594" y="787146"/>
                  </a:lnTo>
                  <a:lnTo>
                    <a:pt x="760310" y="840930"/>
                  </a:lnTo>
                  <a:lnTo>
                    <a:pt x="760361" y="841527"/>
                  </a:lnTo>
                  <a:lnTo>
                    <a:pt x="760361" y="738085"/>
                  </a:lnTo>
                  <a:lnTo>
                    <a:pt x="754303" y="732218"/>
                  </a:lnTo>
                  <a:lnTo>
                    <a:pt x="733729" y="720001"/>
                  </a:lnTo>
                  <a:lnTo>
                    <a:pt x="710590" y="712762"/>
                  </a:lnTo>
                  <a:lnTo>
                    <a:pt x="711288" y="712762"/>
                  </a:lnTo>
                  <a:lnTo>
                    <a:pt x="683971" y="710222"/>
                  </a:lnTo>
                  <a:lnTo>
                    <a:pt x="659206" y="712762"/>
                  </a:lnTo>
                  <a:lnTo>
                    <a:pt x="636816" y="720369"/>
                  </a:lnTo>
                  <a:lnTo>
                    <a:pt x="616826" y="733056"/>
                  </a:lnTo>
                  <a:lnTo>
                    <a:pt x="599236" y="750811"/>
                  </a:lnTo>
                  <a:lnTo>
                    <a:pt x="599236" y="716191"/>
                  </a:lnTo>
                  <a:lnTo>
                    <a:pt x="556234" y="716191"/>
                  </a:lnTo>
                  <a:lnTo>
                    <a:pt x="556234" y="1103541"/>
                  </a:lnTo>
                  <a:lnTo>
                    <a:pt x="599236" y="1103541"/>
                  </a:lnTo>
                  <a:lnTo>
                    <a:pt x="599236" y="929259"/>
                  </a:lnTo>
                  <a:lnTo>
                    <a:pt x="616712" y="947547"/>
                  </a:lnTo>
                  <a:lnTo>
                    <a:pt x="636968" y="960589"/>
                  </a:lnTo>
                  <a:lnTo>
                    <a:pt x="659980" y="968425"/>
                  </a:lnTo>
                  <a:lnTo>
                    <a:pt x="685749" y="971029"/>
                  </a:lnTo>
                  <a:lnTo>
                    <a:pt x="711530" y="968667"/>
                  </a:lnTo>
                  <a:lnTo>
                    <a:pt x="734542" y="961567"/>
                  </a:lnTo>
                  <a:lnTo>
                    <a:pt x="754799" y="949718"/>
                  </a:lnTo>
                  <a:lnTo>
                    <a:pt x="772312" y="933132"/>
                  </a:lnTo>
                  <a:lnTo>
                    <a:pt x="772515" y="932840"/>
                  </a:lnTo>
                  <a:lnTo>
                    <a:pt x="786396" y="913206"/>
                  </a:lnTo>
                  <a:lnTo>
                    <a:pt x="796480" y="891286"/>
                  </a:lnTo>
                  <a:lnTo>
                    <a:pt x="802525" y="867397"/>
                  </a:lnTo>
                  <a:lnTo>
                    <a:pt x="804532" y="841527"/>
                  </a:lnTo>
                  <a:close/>
                </a:path>
                <a:path w="9599295" h="1103629">
                  <a:moveTo>
                    <a:pt x="1163815" y="963879"/>
                  </a:moveTo>
                  <a:lnTo>
                    <a:pt x="1104138" y="697090"/>
                  </a:lnTo>
                  <a:lnTo>
                    <a:pt x="1003871" y="898829"/>
                  </a:lnTo>
                  <a:lnTo>
                    <a:pt x="901204" y="697090"/>
                  </a:lnTo>
                  <a:lnTo>
                    <a:pt x="841527" y="963879"/>
                  </a:lnTo>
                  <a:lnTo>
                    <a:pt x="885710" y="963879"/>
                  </a:lnTo>
                  <a:lnTo>
                    <a:pt x="917321" y="810488"/>
                  </a:lnTo>
                  <a:lnTo>
                    <a:pt x="1002690" y="981189"/>
                  </a:lnTo>
                  <a:lnTo>
                    <a:pt x="1086840" y="810488"/>
                  </a:lnTo>
                  <a:lnTo>
                    <a:pt x="1119657" y="963879"/>
                  </a:lnTo>
                  <a:lnTo>
                    <a:pt x="1163815" y="963879"/>
                  </a:lnTo>
                  <a:close/>
                </a:path>
                <a:path w="9599295" h="1103629">
                  <a:moveTo>
                    <a:pt x="1463421" y="840930"/>
                  </a:moveTo>
                  <a:lnTo>
                    <a:pt x="1454099" y="789165"/>
                  </a:lnTo>
                  <a:lnTo>
                    <a:pt x="1427111" y="748423"/>
                  </a:lnTo>
                  <a:lnTo>
                    <a:pt x="1419275" y="741654"/>
                  </a:lnTo>
                  <a:lnTo>
                    <a:pt x="1419275" y="840930"/>
                  </a:lnTo>
                  <a:lnTo>
                    <a:pt x="1417662" y="861263"/>
                  </a:lnTo>
                  <a:lnTo>
                    <a:pt x="1393609" y="908380"/>
                  </a:lnTo>
                  <a:lnTo>
                    <a:pt x="1349400" y="931316"/>
                  </a:lnTo>
                  <a:lnTo>
                    <a:pt x="1332128" y="932840"/>
                  </a:lnTo>
                  <a:lnTo>
                    <a:pt x="1314856" y="931316"/>
                  </a:lnTo>
                  <a:lnTo>
                    <a:pt x="1270660" y="908380"/>
                  </a:lnTo>
                  <a:lnTo>
                    <a:pt x="1246581" y="861263"/>
                  </a:lnTo>
                  <a:lnTo>
                    <a:pt x="1244981" y="840930"/>
                  </a:lnTo>
                  <a:lnTo>
                    <a:pt x="1246568" y="820585"/>
                  </a:lnTo>
                  <a:lnTo>
                    <a:pt x="1270342" y="773188"/>
                  </a:lnTo>
                  <a:lnTo>
                    <a:pt x="1314615" y="749973"/>
                  </a:lnTo>
                  <a:lnTo>
                    <a:pt x="1332128" y="748423"/>
                  </a:lnTo>
                  <a:lnTo>
                    <a:pt x="1349705" y="749973"/>
                  </a:lnTo>
                  <a:lnTo>
                    <a:pt x="1393913" y="772896"/>
                  </a:lnTo>
                  <a:lnTo>
                    <a:pt x="1417688" y="820343"/>
                  </a:lnTo>
                  <a:lnTo>
                    <a:pt x="1419275" y="840930"/>
                  </a:lnTo>
                  <a:lnTo>
                    <a:pt x="1419275" y="741654"/>
                  </a:lnTo>
                  <a:lnTo>
                    <a:pt x="1406258" y="731037"/>
                  </a:lnTo>
                  <a:lnTo>
                    <a:pt x="1383969" y="719480"/>
                  </a:lnTo>
                  <a:lnTo>
                    <a:pt x="1359268" y="712546"/>
                  </a:lnTo>
                  <a:lnTo>
                    <a:pt x="1332128" y="710234"/>
                  </a:lnTo>
                  <a:lnTo>
                    <a:pt x="1304988" y="712546"/>
                  </a:lnTo>
                  <a:lnTo>
                    <a:pt x="1257973" y="731037"/>
                  </a:lnTo>
                  <a:lnTo>
                    <a:pt x="1221790" y="766965"/>
                  </a:lnTo>
                  <a:lnTo>
                    <a:pt x="1203147" y="813816"/>
                  </a:lnTo>
                  <a:lnTo>
                    <a:pt x="1200810" y="840930"/>
                  </a:lnTo>
                  <a:lnTo>
                    <a:pt x="1203147" y="867791"/>
                  </a:lnTo>
                  <a:lnTo>
                    <a:pt x="1221790" y="914349"/>
                  </a:lnTo>
                  <a:lnTo>
                    <a:pt x="1257973" y="950239"/>
                  </a:lnTo>
                  <a:lnTo>
                    <a:pt x="1304988" y="968730"/>
                  </a:lnTo>
                  <a:lnTo>
                    <a:pt x="1332128" y="971042"/>
                  </a:lnTo>
                  <a:lnTo>
                    <a:pt x="1359268" y="968730"/>
                  </a:lnTo>
                  <a:lnTo>
                    <a:pt x="1383969" y="961796"/>
                  </a:lnTo>
                  <a:lnTo>
                    <a:pt x="1406258" y="950239"/>
                  </a:lnTo>
                  <a:lnTo>
                    <a:pt x="1426121" y="934046"/>
                  </a:lnTo>
                  <a:lnTo>
                    <a:pt x="1427111" y="932840"/>
                  </a:lnTo>
                  <a:lnTo>
                    <a:pt x="1442440" y="914349"/>
                  </a:lnTo>
                  <a:lnTo>
                    <a:pt x="1454099" y="892263"/>
                  </a:lnTo>
                  <a:lnTo>
                    <a:pt x="1461096" y="867791"/>
                  </a:lnTo>
                  <a:lnTo>
                    <a:pt x="1463421" y="840930"/>
                  </a:lnTo>
                  <a:close/>
                </a:path>
                <a:path w="9599295" h="1103629">
                  <a:moveTo>
                    <a:pt x="1715287" y="888085"/>
                  </a:moveTo>
                  <a:lnTo>
                    <a:pt x="1697977" y="842721"/>
                  </a:lnTo>
                  <a:lnTo>
                    <a:pt x="1669338" y="826604"/>
                  </a:lnTo>
                  <a:lnTo>
                    <a:pt x="1681607" y="816876"/>
                  </a:lnTo>
                  <a:lnTo>
                    <a:pt x="1690370" y="804976"/>
                  </a:lnTo>
                  <a:lnTo>
                    <a:pt x="1695627" y="790917"/>
                  </a:lnTo>
                  <a:lnTo>
                    <a:pt x="1697380" y="774687"/>
                  </a:lnTo>
                  <a:lnTo>
                    <a:pt x="1696034" y="760996"/>
                  </a:lnTo>
                  <a:lnTo>
                    <a:pt x="1675904" y="727532"/>
                  </a:lnTo>
                  <a:lnTo>
                    <a:pt x="1635150" y="711314"/>
                  </a:lnTo>
                  <a:lnTo>
                    <a:pt x="1617395" y="710234"/>
                  </a:lnTo>
                  <a:lnTo>
                    <a:pt x="1602371" y="711085"/>
                  </a:lnTo>
                  <a:lnTo>
                    <a:pt x="1563103" y="723950"/>
                  </a:lnTo>
                  <a:lnTo>
                    <a:pt x="1531454" y="754989"/>
                  </a:lnTo>
                  <a:lnTo>
                    <a:pt x="1561299" y="779462"/>
                  </a:lnTo>
                  <a:lnTo>
                    <a:pt x="1565262" y="773188"/>
                  </a:lnTo>
                  <a:lnTo>
                    <a:pt x="1569948" y="767524"/>
                  </a:lnTo>
                  <a:lnTo>
                    <a:pt x="1606550" y="749020"/>
                  </a:lnTo>
                  <a:lnTo>
                    <a:pt x="1615605" y="748423"/>
                  </a:lnTo>
                  <a:lnTo>
                    <a:pt x="1625650" y="748982"/>
                  </a:lnTo>
                  <a:lnTo>
                    <a:pt x="1657311" y="775169"/>
                  </a:lnTo>
                  <a:lnTo>
                    <a:pt x="1657985" y="783043"/>
                  </a:lnTo>
                  <a:lnTo>
                    <a:pt x="1657159" y="789825"/>
                  </a:lnTo>
                  <a:lnTo>
                    <a:pt x="1623148" y="811885"/>
                  </a:lnTo>
                  <a:lnTo>
                    <a:pt x="1612620" y="812292"/>
                  </a:lnTo>
                  <a:lnTo>
                    <a:pt x="1591741" y="812292"/>
                  </a:lnTo>
                  <a:lnTo>
                    <a:pt x="1591741" y="851674"/>
                  </a:lnTo>
                  <a:lnTo>
                    <a:pt x="1616798" y="851674"/>
                  </a:lnTo>
                  <a:lnTo>
                    <a:pt x="1629867" y="852195"/>
                  </a:lnTo>
                  <a:lnTo>
                    <a:pt x="1668576" y="871982"/>
                  </a:lnTo>
                  <a:lnTo>
                    <a:pt x="1672310" y="888695"/>
                  </a:lnTo>
                  <a:lnTo>
                    <a:pt x="1671231" y="899579"/>
                  </a:lnTo>
                  <a:lnTo>
                    <a:pt x="1637690" y="930465"/>
                  </a:lnTo>
                  <a:lnTo>
                    <a:pt x="1613217" y="932840"/>
                  </a:lnTo>
                  <a:lnTo>
                    <a:pt x="1601736" y="932065"/>
                  </a:lnTo>
                  <a:lnTo>
                    <a:pt x="1565452" y="914311"/>
                  </a:lnTo>
                  <a:lnTo>
                    <a:pt x="1550568" y="892263"/>
                  </a:lnTo>
                  <a:lnTo>
                    <a:pt x="1513535" y="907783"/>
                  </a:lnTo>
                  <a:lnTo>
                    <a:pt x="1536725" y="941920"/>
                  </a:lnTo>
                  <a:lnTo>
                    <a:pt x="1576374" y="965822"/>
                  </a:lnTo>
                  <a:lnTo>
                    <a:pt x="1612620" y="971042"/>
                  </a:lnTo>
                  <a:lnTo>
                    <a:pt x="1633588" y="969848"/>
                  </a:lnTo>
                  <a:lnTo>
                    <a:pt x="1683067" y="951953"/>
                  </a:lnTo>
                  <a:lnTo>
                    <a:pt x="1713280" y="907072"/>
                  </a:lnTo>
                  <a:lnTo>
                    <a:pt x="1715287" y="888085"/>
                  </a:lnTo>
                  <a:close/>
                </a:path>
                <a:path w="9599295" h="1103629">
                  <a:moveTo>
                    <a:pt x="1993404" y="697103"/>
                  </a:moveTo>
                  <a:lnTo>
                    <a:pt x="1823923" y="879729"/>
                  </a:lnTo>
                  <a:lnTo>
                    <a:pt x="1823923" y="716191"/>
                  </a:lnTo>
                  <a:lnTo>
                    <a:pt x="1780946" y="716191"/>
                  </a:lnTo>
                  <a:lnTo>
                    <a:pt x="1780946" y="981202"/>
                  </a:lnTo>
                  <a:lnTo>
                    <a:pt x="1950440" y="798550"/>
                  </a:lnTo>
                  <a:lnTo>
                    <a:pt x="1950440" y="963879"/>
                  </a:lnTo>
                  <a:lnTo>
                    <a:pt x="1993404" y="963879"/>
                  </a:lnTo>
                  <a:lnTo>
                    <a:pt x="1993404" y="697103"/>
                  </a:lnTo>
                  <a:close/>
                </a:path>
                <a:path w="9599295" h="1103629">
                  <a:moveTo>
                    <a:pt x="2236927" y="716229"/>
                  </a:moveTo>
                  <a:lnTo>
                    <a:pt x="2038769" y="716229"/>
                  </a:lnTo>
                  <a:lnTo>
                    <a:pt x="2038769" y="755599"/>
                  </a:lnTo>
                  <a:lnTo>
                    <a:pt x="2116353" y="755599"/>
                  </a:lnTo>
                  <a:lnTo>
                    <a:pt x="2116353" y="963879"/>
                  </a:lnTo>
                  <a:lnTo>
                    <a:pt x="2159330" y="963879"/>
                  </a:lnTo>
                  <a:lnTo>
                    <a:pt x="2159330" y="755599"/>
                  </a:lnTo>
                  <a:lnTo>
                    <a:pt x="2236927" y="755599"/>
                  </a:lnTo>
                  <a:lnTo>
                    <a:pt x="2236927" y="716229"/>
                  </a:lnTo>
                  <a:close/>
                </a:path>
                <a:path w="9599295" h="1103629">
                  <a:moveTo>
                    <a:pt x="9494964" y="0"/>
                  </a:moveTo>
                  <a:lnTo>
                    <a:pt x="9447200" y="0"/>
                  </a:lnTo>
                  <a:lnTo>
                    <a:pt x="9366631" y="177266"/>
                  </a:lnTo>
                  <a:lnTo>
                    <a:pt x="9278899" y="0"/>
                  </a:lnTo>
                  <a:lnTo>
                    <a:pt x="9229954" y="0"/>
                  </a:lnTo>
                  <a:lnTo>
                    <a:pt x="9343949" y="224409"/>
                  </a:lnTo>
                  <a:lnTo>
                    <a:pt x="9263990" y="387337"/>
                  </a:lnTo>
                  <a:lnTo>
                    <a:pt x="9311716" y="387337"/>
                  </a:lnTo>
                  <a:lnTo>
                    <a:pt x="9494964" y="0"/>
                  </a:lnTo>
                  <a:close/>
                </a:path>
                <a:path w="9599295" h="1103629">
                  <a:moveTo>
                    <a:pt x="9598812" y="203517"/>
                  </a:moveTo>
                  <a:lnTo>
                    <a:pt x="9559417" y="189191"/>
                  </a:lnTo>
                  <a:lnTo>
                    <a:pt x="9510484" y="327063"/>
                  </a:lnTo>
                  <a:lnTo>
                    <a:pt x="9538525" y="338404"/>
                  </a:lnTo>
                  <a:lnTo>
                    <a:pt x="9598812" y="203517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423194" y="7121081"/>
              <a:ext cx="181449" cy="247688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3800983" y="7101985"/>
              <a:ext cx="1110615" cy="407034"/>
            </a:xfrm>
            <a:custGeom>
              <a:avLst/>
              <a:gdLst/>
              <a:ahLst/>
              <a:cxnLst/>
              <a:rect l="l" t="t" r="r" b="b"/>
              <a:pathLst>
                <a:path w="1110614" h="407034">
                  <a:moveTo>
                    <a:pt x="146812" y="19138"/>
                  </a:moveTo>
                  <a:lnTo>
                    <a:pt x="0" y="19138"/>
                  </a:lnTo>
                  <a:lnTo>
                    <a:pt x="0" y="58508"/>
                  </a:lnTo>
                  <a:lnTo>
                    <a:pt x="0" y="266788"/>
                  </a:lnTo>
                  <a:lnTo>
                    <a:pt x="42976" y="266788"/>
                  </a:lnTo>
                  <a:lnTo>
                    <a:pt x="42976" y="58508"/>
                  </a:lnTo>
                  <a:lnTo>
                    <a:pt x="146812" y="58508"/>
                  </a:lnTo>
                  <a:lnTo>
                    <a:pt x="146812" y="19138"/>
                  </a:lnTo>
                  <a:close/>
                </a:path>
                <a:path w="1110614" h="407034">
                  <a:moveTo>
                    <a:pt x="438086" y="144437"/>
                  </a:moveTo>
                  <a:lnTo>
                    <a:pt x="429945" y="94830"/>
                  </a:lnTo>
                  <a:lnTo>
                    <a:pt x="405549" y="52235"/>
                  </a:lnTo>
                  <a:lnTo>
                    <a:pt x="393903" y="40982"/>
                  </a:lnTo>
                  <a:lnTo>
                    <a:pt x="393903" y="144437"/>
                  </a:lnTo>
                  <a:lnTo>
                    <a:pt x="392557" y="162471"/>
                  </a:lnTo>
                  <a:lnTo>
                    <a:pt x="371830" y="209194"/>
                  </a:lnTo>
                  <a:lnTo>
                    <a:pt x="330644" y="234099"/>
                  </a:lnTo>
                  <a:lnTo>
                    <a:pt x="313334" y="235750"/>
                  </a:lnTo>
                  <a:lnTo>
                    <a:pt x="295719" y="234099"/>
                  </a:lnTo>
                  <a:lnTo>
                    <a:pt x="289598" y="232168"/>
                  </a:lnTo>
                  <a:lnTo>
                    <a:pt x="279844" y="229108"/>
                  </a:lnTo>
                  <a:lnTo>
                    <a:pt x="243332" y="195186"/>
                  </a:lnTo>
                  <a:lnTo>
                    <a:pt x="230428" y="144437"/>
                  </a:lnTo>
                  <a:lnTo>
                    <a:pt x="230390" y="143840"/>
                  </a:lnTo>
                  <a:lnTo>
                    <a:pt x="231927" y="124066"/>
                  </a:lnTo>
                  <a:lnTo>
                    <a:pt x="231952" y="123736"/>
                  </a:lnTo>
                  <a:lnTo>
                    <a:pt x="236613" y="105943"/>
                  </a:lnTo>
                  <a:lnTo>
                    <a:pt x="236651" y="105791"/>
                  </a:lnTo>
                  <a:lnTo>
                    <a:pt x="244462" y="90055"/>
                  </a:lnTo>
                  <a:lnTo>
                    <a:pt x="255460" y="76403"/>
                  </a:lnTo>
                  <a:lnTo>
                    <a:pt x="268439" y="65430"/>
                  </a:lnTo>
                  <a:lnTo>
                    <a:pt x="282308" y="57594"/>
                  </a:lnTo>
                  <a:lnTo>
                    <a:pt x="294500" y="53721"/>
                  </a:lnTo>
                  <a:lnTo>
                    <a:pt x="297078" y="52895"/>
                  </a:lnTo>
                  <a:lnTo>
                    <a:pt x="312737" y="51333"/>
                  </a:lnTo>
                  <a:lnTo>
                    <a:pt x="328371" y="52895"/>
                  </a:lnTo>
                  <a:lnTo>
                    <a:pt x="343039" y="57594"/>
                  </a:lnTo>
                  <a:lnTo>
                    <a:pt x="356730" y="65430"/>
                  </a:lnTo>
                  <a:lnTo>
                    <a:pt x="369443" y="76403"/>
                  </a:lnTo>
                  <a:lnTo>
                    <a:pt x="380149" y="90055"/>
                  </a:lnTo>
                  <a:lnTo>
                    <a:pt x="387718" y="105791"/>
                  </a:lnTo>
                  <a:lnTo>
                    <a:pt x="387794" y="105943"/>
                  </a:lnTo>
                  <a:lnTo>
                    <a:pt x="392290" y="123736"/>
                  </a:lnTo>
                  <a:lnTo>
                    <a:pt x="392379" y="124066"/>
                  </a:lnTo>
                  <a:lnTo>
                    <a:pt x="393865" y="143840"/>
                  </a:lnTo>
                  <a:lnTo>
                    <a:pt x="393903" y="144437"/>
                  </a:lnTo>
                  <a:lnTo>
                    <a:pt x="393903" y="40982"/>
                  </a:lnTo>
                  <a:lnTo>
                    <a:pt x="387858" y="35128"/>
                  </a:lnTo>
                  <a:lnTo>
                    <a:pt x="367284" y="22910"/>
                  </a:lnTo>
                  <a:lnTo>
                    <a:pt x="344131" y="15671"/>
                  </a:lnTo>
                  <a:lnTo>
                    <a:pt x="344830" y="15671"/>
                  </a:lnTo>
                  <a:lnTo>
                    <a:pt x="317525" y="13131"/>
                  </a:lnTo>
                  <a:lnTo>
                    <a:pt x="292747" y="15671"/>
                  </a:lnTo>
                  <a:lnTo>
                    <a:pt x="270370" y="23279"/>
                  </a:lnTo>
                  <a:lnTo>
                    <a:pt x="250380" y="35966"/>
                  </a:lnTo>
                  <a:lnTo>
                    <a:pt x="232778" y="53721"/>
                  </a:lnTo>
                  <a:lnTo>
                    <a:pt x="232778" y="19100"/>
                  </a:lnTo>
                  <a:lnTo>
                    <a:pt x="189788" y="19100"/>
                  </a:lnTo>
                  <a:lnTo>
                    <a:pt x="189788" y="406450"/>
                  </a:lnTo>
                  <a:lnTo>
                    <a:pt x="232778" y="406450"/>
                  </a:lnTo>
                  <a:lnTo>
                    <a:pt x="232778" y="232168"/>
                  </a:lnTo>
                  <a:lnTo>
                    <a:pt x="250266" y="250456"/>
                  </a:lnTo>
                  <a:lnTo>
                    <a:pt x="270522" y="263499"/>
                  </a:lnTo>
                  <a:lnTo>
                    <a:pt x="293535" y="271335"/>
                  </a:lnTo>
                  <a:lnTo>
                    <a:pt x="319303" y="273939"/>
                  </a:lnTo>
                  <a:lnTo>
                    <a:pt x="345071" y="271576"/>
                  </a:lnTo>
                  <a:lnTo>
                    <a:pt x="388353" y="252628"/>
                  </a:lnTo>
                  <a:lnTo>
                    <a:pt x="419950" y="216115"/>
                  </a:lnTo>
                  <a:lnTo>
                    <a:pt x="436067" y="170307"/>
                  </a:lnTo>
                  <a:lnTo>
                    <a:pt x="438086" y="144437"/>
                  </a:lnTo>
                  <a:close/>
                </a:path>
                <a:path w="1110614" h="407034">
                  <a:moveTo>
                    <a:pt x="750824" y="143840"/>
                  </a:moveTo>
                  <a:lnTo>
                    <a:pt x="741489" y="92075"/>
                  </a:lnTo>
                  <a:lnTo>
                    <a:pt x="714502" y="51333"/>
                  </a:lnTo>
                  <a:lnTo>
                    <a:pt x="706640" y="44538"/>
                  </a:lnTo>
                  <a:lnTo>
                    <a:pt x="706640" y="143840"/>
                  </a:lnTo>
                  <a:lnTo>
                    <a:pt x="705040" y="164172"/>
                  </a:lnTo>
                  <a:lnTo>
                    <a:pt x="680974" y="211289"/>
                  </a:lnTo>
                  <a:lnTo>
                    <a:pt x="636778" y="234226"/>
                  </a:lnTo>
                  <a:lnTo>
                    <a:pt x="619506" y="235750"/>
                  </a:lnTo>
                  <a:lnTo>
                    <a:pt x="602234" y="234226"/>
                  </a:lnTo>
                  <a:lnTo>
                    <a:pt x="558038" y="211289"/>
                  </a:lnTo>
                  <a:lnTo>
                    <a:pt x="533984" y="164172"/>
                  </a:lnTo>
                  <a:lnTo>
                    <a:pt x="532371" y="143840"/>
                  </a:lnTo>
                  <a:lnTo>
                    <a:pt x="533958" y="123494"/>
                  </a:lnTo>
                  <a:lnTo>
                    <a:pt x="557733" y="76098"/>
                  </a:lnTo>
                  <a:lnTo>
                    <a:pt x="601992" y="52882"/>
                  </a:lnTo>
                  <a:lnTo>
                    <a:pt x="619506" y="51333"/>
                  </a:lnTo>
                  <a:lnTo>
                    <a:pt x="637082" y="52882"/>
                  </a:lnTo>
                  <a:lnTo>
                    <a:pt x="681278" y="75806"/>
                  </a:lnTo>
                  <a:lnTo>
                    <a:pt x="705053" y="123253"/>
                  </a:lnTo>
                  <a:lnTo>
                    <a:pt x="706640" y="143840"/>
                  </a:lnTo>
                  <a:lnTo>
                    <a:pt x="706640" y="44538"/>
                  </a:lnTo>
                  <a:lnTo>
                    <a:pt x="693648" y="33947"/>
                  </a:lnTo>
                  <a:lnTo>
                    <a:pt x="671360" y="22390"/>
                  </a:lnTo>
                  <a:lnTo>
                    <a:pt x="646645" y="15455"/>
                  </a:lnTo>
                  <a:lnTo>
                    <a:pt x="619506" y="13144"/>
                  </a:lnTo>
                  <a:lnTo>
                    <a:pt x="592366" y="15455"/>
                  </a:lnTo>
                  <a:lnTo>
                    <a:pt x="545376" y="33947"/>
                  </a:lnTo>
                  <a:lnTo>
                    <a:pt x="509193" y="69875"/>
                  </a:lnTo>
                  <a:lnTo>
                    <a:pt x="490537" y="116725"/>
                  </a:lnTo>
                  <a:lnTo>
                    <a:pt x="488213" y="143840"/>
                  </a:lnTo>
                  <a:lnTo>
                    <a:pt x="490537" y="170700"/>
                  </a:lnTo>
                  <a:lnTo>
                    <a:pt x="509193" y="217258"/>
                  </a:lnTo>
                  <a:lnTo>
                    <a:pt x="545376" y="253149"/>
                  </a:lnTo>
                  <a:lnTo>
                    <a:pt x="592366" y="271640"/>
                  </a:lnTo>
                  <a:lnTo>
                    <a:pt x="619506" y="273951"/>
                  </a:lnTo>
                  <a:lnTo>
                    <a:pt x="646645" y="271640"/>
                  </a:lnTo>
                  <a:lnTo>
                    <a:pt x="693648" y="253149"/>
                  </a:lnTo>
                  <a:lnTo>
                    <a:pt x="729830" y="217258"/>
                  </a:lnTo>
                  <a:lnTo>
                    <a:pt x="748487" y="170700"/>
                  </a:lnTo>
                  <a:lnTo>
                    <a:pt x="750824" y="143840"/>
                  </a:lnTo>
                  <a:close/>
                </a:path>
                <a:path w="1110614" h="407034">
                  <a:moveTo>
                    <a:pt x="1110094" y="266788"/>
                  </a:moveTo>
                  <a:lnTo>
                    <a:pt x="1050417" y="0"/>
                  </a:lnTo>
                  <a:lnTo>
                    <a:pt x="950150" y="201739"/>
                  </a:lnTo>
                  <a:lnTo>
                    <a:pt x="847483" y="0"/>
                  </a:lnTo>
                  <a:lnTo>
                    <a:pt x="787819" y="266788"/>
                  </a:lnTo>
                  <a:lnTo>
                    <a:pt x="831989" y="266788"/>
                  </a:lnTo>
                  <a:lnTo>
                    <a:pt x="863600" y="113398"/>
                  </a:lnTo>
                  <a:lnTo>
                    <a:pt x="948969" y="284099"/>
                  </a:lnTo>
                  <a:lnTo>
                    <a:pt x="1033119" y="113398"/>
                  </a:lnTo>
                  <a:lnTo>
                    <a:pt x="1065936" y="266788"/>
                  </a:lnTo>
                  <a:lnTo>
                    <a:pt x="1110094" y="266788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963608" y="7121081"/>
              <a:ext cx="208904" cy="247688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5215483" y="6950982"/>
              <a:ext cx="2849245" cy="483870"/>
            </a:xfrm>
            <a:custGeom>
              <a:avLst/>
              <a:gdLst/>
              <a:ahLst/>
              <a:cxnLst/>
              <a:rect l="l" t="t" r="r" b="b"/>
              <a:pathLst>
                <a:path w="2849245" h="483870">
                  <a:moveTo>
                    <a:pt x="212458" y="151015"/>
                  </a:moveTo>
                  <a:lnTo>
                    <a:pt x="42964" y="333641"/>
                  </a:lnTo>
                  <a:lnTo>
                    <a:pt x="42964" y="170103"/>
                  </a:lnTo>
                  <a:lnTo>
                    <a:pt x="0" y="170103"/>
                  </a:lnTo>
                  <a:lnTo>
                    <a:pt x="0" y="435114"/>
                  </a:lnTo>
                  <a:lnTo>
                    <a:pt x="169481" y="252463"/>
                  </a:lnTo>
                  <a:lnTo>
                    <a:pt x="169481" y="417791"/>
                  </a:lnTo>
                  <a:lnTo>
                    <a:pt x="212458" y="417791"/>
                  </a:lnTo>
                  <a:lnTo>
                    <a:pt x="212458" y="151015"/>
                  </a:lnTo>
                  <a:close/>
                </a:path>
                <a:path w="2849245" h="483870">
                  <a:moveTo>
                    <a:pt x="515048" y="302602"/>
                  </a:moveTo>
                  <a:lnTo>
                    <a:pt x="514261" y="275297"/>
                  </a:lnTo>
                  <a:lnTo>
                    <a:pt x="512826" y="266788"/>
                  </a:lnTo>
                  <a:lnTo>
                    <a:pt x="510120" y="250672"/>
                  </a:lnTo>
                  <a:lnTo>
                    <a:pt x="491769" y="209499"/>
                  </a:lnTo>
                  <a:lnTo>
                    <a:pt x="470865" y="187579"/>
                  </a:lnTo>
                  <a:lnTo>
                    <a:pt x="470865" y="266788"/>
                  </a:lnTo>
                  <a:lnTo>
                    <a:pt x="325259" y="266788"/>
                  </a:lnTo>
                  <a:lnTo>
                    <a:pt x="341312" y="230251"/>
                  </a:lnTo>
                  <a:lnTo>
                    <a:pt x="372770" y="206883"/>
                  </a:lnTo>
                  <a:lnTo>
                    <a:pt x="398068" y="202336"/>
                  </a:lnTo>
                  <a:lnTo>
                    <a:pt x="411772" y="203466"/>
                  </a:lnTo>
                  <a:lnTo>
                    <a:pt x="411467" y="203466"/>
                  </a:lnTo>
                  <a:lnTo>
                    <a:pt x="423659" y="206743"/>
                  </a:lnTo>
                  <a:lnTo>
                    <a:pt x="454596" y="229463"/>
                  </a:lnTo>
                  <a:lnTo>
                    <a:pt x="470865" y="266788"/>
                  </a:lnTo>
                  <a:lnTo>
                    <a:pt x="470865" y="187579"/>
                  </a:lnTo>
                  <a:lnTo>
                    <a:pt x="452526" y="175475"/>
                  </a:lnTo>
                  <a:lnTo>
                    <a:pt x="427189" y="166966"/>
                  </a:lnTo>
                  <a:lnTo>
                    <a:pt x="398068" y="164134"/>
                  </a:lnTo>
                  <a:lnTo>
                    <a:pt x="372008" y="166471"/>
                  </a:lnTo>
                  <a:lnTo>
                    <a:pt x="328307" y="185127"/>
                  </a:lnTo>
                  <a:lnTo>
                    <a:pt x="296405" y="221310"/>
                  </a:lnTo>
                  <a:lnTo>
                    <a:pt x="280136" y="268300"/>
                  </a:lnTo>
                  <a:lnTo>
                    <a:pt x="278104" y="295440"/>
                  </a:lnTo>
                  <a:lnTo>
                    <a:pt x="280352" y="325678"/>
                  </a:lnTo>
                  <a:lnTo>
                    <a:pt x="298411" y="374167"/>
                  </a:lnTo>
                  <a:lnTo>
                    <a:pt x="333146" y="406654"/>
                  </a:lnTo>
                  <a:lnTo>
                    <a:pt x="376262" y="422910"/>
                  </a:lnTo>
                  <a:lnTo>
                    <a:pt x="400469" y="424942"/>
                  </a:lnTo>
                  <a:lnTo>
                    <a:pt x="423735" y="423049"/>
                  </a:lnTo>
                  <a:lnTo>
                    <a:pt x="445223" y="417334"/>
                  </a:lnTo>
                  <a:lnTo>
                    <a:pt x="464908" y="407835"/>
                  </a:lnTo>
                  <a:lnTo>
                    <a:pt x="482815" y="394512"/>
                  </a:lnTo>
                  <a:lnTo>
                    <a:pt x="490639" y="386753"/>
                  </a:lnTo>
                  <a:lnTo>
                    <a:pt x="491439" y="385978"/>
                  </a:lnTo>
                  <a:lnTo>
                    <a:pt x="499376" y="376466"/>
                  </a:lnTo>
                  <a:lnTo>
                    <a:pt x="506653" y="365975"/>
                  </a:lnTo>
                  <a:lnTo>
                    <a:pt x="513245" y="354533"/>
                  </a:lnTo>
                  <a:lnTo>
                    <a:pt x="477431" y="334835"/>
                  </a:lnTo>
                  <a:lnTo>
                    <a:pt x="472478" y="344347"/>
                  </a:lnTo>
                  <a:lnTo>
                    <a:pt x="466559" y="353187"/>
                  </a:lnTo>
                  <a:lnTo>
                    <a:pt x="428358" y="382282"/>
                  </a:lnTo>
                  <a:lnTo>
                    <a:pt x="401053" y="386753"/>
                  </a:lnTo>
                  <a:lnTo>
                    <a:pt x="385267" y="385305"/>
                  </a:lnTo>
                  <a:lnTo>
                    <a:pt x="345541" y="363486"/>
                  </a:lnTo>
                  <a:lnTo>
                    <a:pt x="323951" y="320509"/>
                  </a:lnTo>
                  <a:lnTo>
                    <a:pt x="322275" y="302602"/>
                  </a:lnTo>
                  <a:lnTo>
                    <a:pt x="515048" y="302602"/>
                  </a:lnTo>
                  <a:close/>
                </a:path>
                <a:path w="2849245" h="483870">
                  <a:moveTo>
                    <a:pt x="966838" y="294843"/>
                  </a:moveTo>
                  <a:lnTo>
                    <a:pt x="957503" y="243078"/>
                  </a:lnTo>
                  <a:lnTo>
                    <a:pt x="930516" y="202336"/>
                  </a:lnTo>
                  <a:lnTo>
                    <a:pt x="922680" y="195567"/>
                  </a:lnTo>
                  <a:lnTo>
                    <a:pt x="922680" y="294843"/>
                  </a:lnTo>
                  <a:lnTo>
                    <a:pt x="921067" y="315175"/>
                  </a:lnTo>
                  <a:lnTo>
                    <a:pt x="897013" y="362292"/>
                  </a:lnTo>
                  <a:lnTo>
                    <a:pt x="852805" y="385229"/>
                  </a:lnTo>
                  <a:lnTo>
                    <a:pt x="835545" y="386753"/>
                  </a:lnTo>
                  <a:lnTo>
                    <a:pt x="818261" y="385229"/>
                  </a:lnTo>
                  <a:lnTo>
                    <a:pt x="774065" y="362292"/>
                  </a:lnTo>
                  <a:lnTo>
                    <a:pt x="749998" y="315175"/>
                  </a:lnTo>
                  <a:lnTo>
                    <a:pt x="748385" y="294843"/>
                  </a:lnTo>
                  <a:lnTo>
                    <a:pt x="749973" y="274497"/>
                  </a:lnTo>
                  <a:lnTo>
                    <a:pt x="773747" y="227101"/>
                  </a:lnTo>
                  <a:lnTo>
                    <a:pt x="818019" y="203885"/>
                  </a:lnTo>
                  <a:lnTo>
                    <a:pt x="835545" y="202336"/>
                  </a:lnTo>
                  <a:lnTo>
                    <a:pt x="853109" y="203885"/>
                  </a:lnTo>
                  <a:lnTo>
                    <a:pt x="897318" y="226809"/>
                  </a:lnTo>
                  <a:lnTo>
                    <a:pt x="921092" y="274256"/>
                  </a:lnTo>
                  <a:lnTo>
                    <a:pt x="922680" y="294843"/>
                  </a:lnTo>
                  <a:lnTo>
                    <a:pt x="922680" y="195567"/>
                  </a:lnTo>
                  <a:lnTo>
                    <a:pt x="909662" y="184950"/>
                  </a:lnTo>
                  <a:lnTo>
                    <a:pt x="887374" y="173393"/>
                  </a:lnTo>
                  <a:lnTo>
                    <a:pt x="862672" y="166458"/>
                  </a:lnTo>
                  <a:lnTo>
                    <a:pt x="835545" y="164147"/>
                  </a:lnTo>
                  <a:lnTo>
                    <a:pt x="808393" y="166458"/>
                  </a:lnTo>
                  <a:lnTo>
                    <a:pt x="761390" y="184950"/>
                  </a:lnTo>
                  <a:lnTo>
                    <a:pt x="725208" y="220878"/>
                  </a:lnTo>
                  <a:lnTo>
                    <a:pt x="706551" y="267728"/>
                  </a:lnTo>
                  <a:lnTo>
                    <a:pt x="704227" y="294843"/>
                  </a:lnTo>
                  <a:lnTo>
                    <a:pt x="706551" y="321703"/>
                  </a:lnTo>
                  <a:lnTo>
                    <a:pt x="725208" y="368261"/>
                  </a:lnTo>
                  <a:lnTo>
                    <a:pt x="761390" y="404152"/>
                  </a:lnTo>
                  <a:lnTo>
                    <a:pt x="808393" y="422643"/>
                  </a:lnTo>
                  <a:lnTo>
                    <a:pt x="835545" y="424954"/>
                  </a:lnTo>
                  <a:lnTo>
                    <a:pt x="862672" y="422643"/>
                  </a:lnTo>
                  <a:lnTo>
                    <a:pt x="909662" y="404152"/>
                  </a:lnTo>
                  <a:lnTo>
                    <a:pt x="945845" y="368261"/>
                  </a:lnTo>
                  <a:lnTo>
                    <a:pt x="964501" y="321703"/>
                  </a:lnTo>
                  <a:lnTo>
                    <a:pt x="966838" y="294843"/>
                  </a:lnTo>
                  <a:close/>
                </a:path>
                <a:path w="2849245" h="483870">
                  <a:moveTo>
                    <a:pt x="1279563" y="294843"/>
                  </a:moveTo>
                  <a:lnTo>
                    <a:pt x="1270393" y="243814"/>
                  </a:lnTo>
                  <a:lnTo>
                    <a:pt x="1243355" y="202336"/>
                  </a:lnTo>
                  <a:lnTo>
                    <a:pt x="1235417" y="195465"/>
                  </a:lnTo>
                  <a:lnTo>
                    <a:pt x="1235417" y="294843"/>
                  </a:lnTo>
                  <a:lnTo>
                    <a:pt x="1233805" y="315175"/>
                  </a:lnTo>
                  <a:lnTo>
                    <a:pt x="1209751" y="362292"/>
                  </a:lnTo>
                  <a:lnTo>
                    <a:pt x="1165542" y="385229"/>
                  </a:lnTo>
                  <a:lnTo>
                    <a:pt x="1148270" y="386753"/>
                  </a:lnTo>
                  <a:lnTo>
                    <a:pt x="1130998" y="385229"/>
                  </a:lnTo>
                  <a:lnTo>
                    <a:pt x="1086802" y="362292"/>
                  </a:lnTo>
                  <a:lnTo>
                    <a:pt x="1062723" y="315175"/>
                  </a:lnTo>
                  <a:lnTo>
                    <a:pt x="1061123" y="294843"/>
                  </a:lnTo>
                  <a:lnTo>
                    <a:pt x="1062710" y="274497"/>
                  </a:lnTo>
                  <a:lnTo>
                    <a:pt x="1086485" y="227101"/>
                  </a:lnTo>
                  <a:lnTo>
                    <a:pt x="1130757" y="203885"/>
                  </a:lnTo>
                  <a:lnTo>
                    <a:pt x="1148270" y="202336"/>
                  </a:lnTo>
                  <a:lnTo>
                    <a:pt x="1165847" y="203885"/>
                  </a:lnTo>
                  <a:lnTo>
                    <a:pt x="1210056" y="226809"/>
                  </a:lnTo>
                  <a:lnTo>
                    <a:pt x="1233830" y="274256"/>
                  </a:lnTo>
                  <a:lnTo>
                    <a:pt x="1235417" y="294843"/>
                  </a:lnTo>
                  <a:lnTo>
                    <a:pt x="1235417" y="195465"/>
                  </a:lnTo>
                  <a:lnTo>
                    <a:pt x="1223340" y="185293"/>
                  </a:lnTo>
                  <a:lnTo>
                    <a:pt x="1201458" y="173545"/>
                  </a:lnTo>
                  <a:lnTo>
                    <a:pt x="1177239" y="166497"/>
                  </a:lnTo>
                  <a:lnTo>
                    <a:pt x="1150658" y="164147"/>
                  </a:lnTo>
                  <a:lnTo>
                    <a:pt x="1121295" y="166979"/>
                  </a:lnTo>
                  <a:lnTo>
                    <a:pt x="1096492" y="175488"/>
                  </a:lnTo>
                  <a:lnTo>
                    <a:pt x="1076236" y="189661"/>
                  </a:lnTo>
                  <a:lnTo>
                    <a:pt x="1060538" y="209511"/>
                  </a:lnTo>
                  <a:lnTo>
                    <a:pt x="1059345" y="209511"/>
                  </a:lnTo>
                  <a:lnTo>
                    <a:pt x="1068349" y="159753"/>
                  </a:lnTo>
                  <a:lnTo>
                    <a:pt x="1090752" y="116763"/>
                  </a:lnTo>
                  <a:lnTo>
                    <a:pt x="1120406" y="89941"/>
                  </a:lnTo>
                  <a:lnTo>
                    <a:pt x="1162380" y="74015"/>
                  </a:lnTo>
                  <a:lnTo>
                    <a:pt x="1190053" y="67449"/>
                  </a:lnTo>
                  <a:lnTo>
                    <a:pt x="1198422" y="65290"/>
                  </a:lnTo>
                  <a:lnTo>
                    <a:pt x="1233766" y="50063"/>
                  </a:lnTo>
                  <a:lnTo>
                    <a:pt x="1262341" y="20370"/>
                  </a:lnTo>
                  <a:lnTo>
                    <a:pt x="1271219" y="0"/>
                  </a:lnTo>
                  <a:lnTo>
                    <a:pt x="1223467" y="0"/>
                  </a:lnTo>
                  <a:lnTo>
                    <a:pt x="1220685" y="7581"/>
                  </a:lnTo>
                  <a:lnTo>
                    <a:pt x="1215720" y="13843"/>
                  </a:lnTo>
                  <a:lnTo>
                    <a:pt x="1172337" y="32042"/>
                  </a:lnTo>
                  <a:lnTo>
                    <a:pt x="1155141" y="35725"/>
                  </a:lnTo>
                  <a:lnTo>
                    <a:pt x="1150747" y="36715"/>
                  </a:lnTo>
                  <a:lnTo>
                    <a:pt x="1146365" y="37909"/>
                  </a:lnTo>
                  <a:lnTo>
                    <a:pt x="1130871" y="41694"/>
                  </a:lnTo>
                  <a:lnTo>
                    <a:pt x="1126388" y="43078"/>
                  </a:lnTo>
                  <a:lnTo>
                    <a:pt x="1120000" y="45872"/>
                  </a:lnTo>
                  <a:lnTo>
                    <a:pt x="1116139" y="47459"/>
                  </a:lnTo>
                  <a:lnTo>
                    <a:pt x="1106982" y="51041"/>
                  </a:lnTo>
                  <a:lnTo>
                    <a:pt x="1102702" y="53035"/>
                  </a:lnTo>
                  <a:lnTo>
                    <a:pt x="1062037" y="85725"/>
                  </a:lnTo>
                  <a:lnTo>
                    <a:pt x="1028230" y="158775"/>
                  </a:lnTo>
                  <a:lnTo>
                    <a:pt x="1019771" y="208191"/>
                  </a:lnTo>
                  <a:lnTo>
                    <a:pt x="1016965" y="266204"/>
                  </a:lnTo>
                  <a:lnTo>
                    <a:pt x="1019568" y="307759"/>
                  </a:lnTo>
                  <a:lnTo>
                    <a:pt x="1040460" y="371614"/>
                  </a:lnTo>
                  <a:lnTo>
                    <a:pt x="1076617" y="407504"/>
                  </a:lnTo>
                  <a:lnTo>
                    <a:pt x="1119289" y="423011"/>
                  </a:lnTo>
                  <a:lnTo>
                    <a:pt x="1144092" y="424954"/>
                  </a:lnTo>
                  <a:lnTo>
                    <a:pt x="1172819" y="422643"/>
                  </a:lnTo>
                  <a:lnTo>
                    <a:pt x="1198702" y="415709"/>
                  </a:lnTo>
                  <a:lnTo>
                    <a:pt x="1221752" y="404152"/>
                  </a:lnTo>
                  <a:lnTo>
                    <a:pt x="1241983" y="387959"/>
                  </a:lnTo>
                  <a:lnTo>
                    <a:pt x="1242987" y="386753"/>
                  </a:lnTo>
                  <a:lnTo>
                    <a:pt x="1258430" y="368261"/>
                  </a:lnTo>
                  <a:lnTo>
                    <a:pt x="1270177" y="346176"/>
                  </a:lnTo>
                  <a:lnTo>
                    <a:pt x="1277226" y="321703"/>
                  </a:lnTo>
                  <a:lnTo>
                    <a:pt x="1279563" y="294843"/>
                  </a:lnTo>
                  <a:close/>
                </a:path>
                <a:path w="2849245" h="483870">
                  <a:moveTo>
                    <a:pt x="1566659" y="302602"/>
                  </a:moveTo>
                  <a:lnTo>
                    <a:pt x="1565871" y="275297"/>
                  </a:lnTo>
                  <a:lnTo>
                    <a:pt x="1564436" y="266788"/>
                  </a:lnTo>
                  <a:lnTo>
                    <a:pt x="1561731" y="250672"/>
                  </a:lnTo>
                  <a:lnTo>
                    <a:pt x="1554226" y="228739"/>
                  </a:lnTo>
                  <a:lnTo>
                    <a:pt x="1543367" y="209499"/>
                  </a:lnTo>
                  <a:lnTo>
                    <a:pt x="1536966" y="202336"/>
                  </a:lnTo>
                  <a:lnTo>
                    <a:pt x="1525651" y="189661"/>
                  </a:lnTo>
                  <a:lnTo>
                    <a:pt x="1522488" y="187579"/>
                  </a:lnTo>
                  <a:lnTo>
                    <a:pt x="1522488" y="266788"/>
                  </a:lnTo>
                  <a:lnTo>
                    <a:pt x="1376857" y="266788"/>
                  </a:lnTo>
                  <a:lnTo>
                    <a:pt x="1392910" y="230251"/>
                  </a:lnTo>
                  <a:lnTo>
                    <a:pt x="1424381" y="206883"/>
                  </a:lnTo>
                  <a:lnTo>
                    <a:pt x="1449654" y="202336"/>
                  </a:lnTo>
                  <a:lnTo>
                    <a:pt x="1463370" y="203466"/>
                  </a:lnTo>
                  <a:lnTo>
                    <a:pt x="1463065" y="203466"/>
                  </a:lnTo>
                  <a:lnTo>
                    <a:pt x="1475257" y="206743"/>
                  </a:lnTo>
                  <a:lnTo>
                    <a:pt x="1506194" y="229463"/>
                  </a:lnTo>
                  <a:lnTo>
                    <a:pt x="1522488" y="266788"/>
                  </a:lnTo>
                  <a:lnTo>
                    <a:pt x="1522488" y="187579"/>
                  </a:lnTo>
                  <a:lnTo>
                    <a:pt x="1504124" y="175475"/>
                  </a:lnTo>
                  <a:lnTo>
                    <a:pt x="1478800" y="166966"/>
                  </a:lnTo>
                  <a:lnTo>
                    <a:pt x="1449654" y="164134"/>
                  </a:lnTo>
                  <a:lnTo>
                    <a:pt x="1423606" y="166471"/>
                  </a:lnTo>
                  <a:lnTo>
                    <a:pt x="1379893" y="185127"/>
                  </a:lnTo>
                  <a:lnTo>
                    <a:pt x="1347990" y="221310"/>
                  </a:lnTo>
                  <a:lnTo>
                    <a:pt x="1331722" y="268300"/>
                  </a:lnTo>
                  <a:lnTo>
                    <a:pt x="1329690" y="295440"/>
                  </a:lnTo>
                  <a:lnTo>
                    <a:pt x="1331950" y="325678"/>
                  </a:lnTo>
                  <a:lnTo>
                    <a:pt x="1350010" y="374167"/>
                  </a:lnTo>
                  <a:lnTo>
                    <a:pt x="1384744" y="406654"/>
                  </a:lnTo>
                  <a:lnTo>
                    <a:pt x="1427861" y="422910"/>
                  </a:lnTo>
                  <a:lnTo>
                    <a:pt x="1452054" y="424942"/>
                  </a:lnTo>
                  <a:lnTo>
                    <a:pt x="1475333" y="423049"/>
                  </a:lnTo>
                  <a:lnTo>
                    <a:pt x="1496822" y="417334"/>
                  </a:lnTo>
                  <a:lnTo>
                    <a:pt x="1516519" y="407835"/>
                  </a:lnTo>
                  <a:lnTo>
                    <a:pt x="1534426" y="394512"/>
                  </a:lnTo>
                  <a:lnTo>
                    <a:pt x="1542249" y="386753"/>
                  </a:lnTo>
                  <a:lnTo>
                    <a:pt x="1543037" y="385978"/>
                  </a:lnTo>
                  <a:lnTo>
                    <a:pt x="1550974" y="376466"/>
                  </a:lnTo>
                  <a:lnTo>
                    <a:pt x="1558251" y="365975"/>
                  </a:lnTo>
                  <a:lnTo>
                    <a:pt x="1564855" y="354533"/>
                  </a:lnTo>
                  <a:lnTo>
                    <a:pt x="1529041" y="334835"/>
                  </a:lnTo>
                  <a:lnTo>
                    <a:pt x="1524088" y="344347"/>
                  </a:lnTo>
                  <a:lnTo>
                    <a:pt x="1518145" y="353187"/>
                  </a:lnTo>
                  <a:lnTo>
                    <a:pt x="1479956" y="382282"/>
                  </a:lnTo>
                  <a:lnTo>
                    <a:pt x="1452638" y="386753"/>
                  </a:lnTo>
                  <a:lnTo>
                    <a:pt x="1436865" y="385305"/>
                  </a:lnTo>
                  <a:lnTo>
                    <a:pt x="1397139" y="363486"/>
                  </a:lnTo>
                  <a:lnTo>
                    <a:pt x="1375549" y="320509"/>
                  </a:lnTo>
                  <a:lnTo>
                    <a:pt x="1373873" y="302602"/>
                  </a:lnTo>
                  <a:lnTo>
                    <a:pt x="1566659" y="302602"/>
                  </a:lnTo>
                  <a:close/>
                </a:path>
                <a:path w="2849245" h="483870">
                  <a:moveTo>
                    <a:pt x="1992769" y="378421"/>
                  </a:moveTo>
                  <a:lnTo>
                    <a:pt x="1952193" y="378421"/>
                  </a:lnTo>
                  <a:lnTo>
                    <a:pt x="1952193" y="170141"/>
                  </a:lnTo>
                  <a:lnTo>
                    <a:pt x="1909229" y="170141"/>
                  </a:lnTo>
                  <a:lnTo>
                    <a:pt x="1909229" y="378421"/>
                  </a:lnTo>
                  <a:lnTo>
                    <a:pt x="1813725" y="378421"/>
                  </a:lnTo>
                  <a:lnTo>
                    <a:pt x="1813725" y="170141"/>
                  </a:lnTo>
                  <a:lnTo>
                    <a:pt x="1770761" y="170141"/>
                  </a:lnTo>
                  <a:lnTo>
                    <a:pt x="1770761" y="378421"/>
                  </a:lnTo>
                  <a:lnTo>
                    <a:pt x="1675269" y="378421"/>
                  </a:lnTo>
                  <a:lnTo>
                    <a:pt x="1675269" y="170141"/>
                  </a:lnTo>
                  <a:lnTo>
                    <a:pt x="1632280" y="170141"/>
                  </a:lnTo>
                  <a:lnTo>
                    <a:pt x="1632280" y="378421"/>
                  </a:lnTo>
                  <a:lnTo>
                    <a:pt x="1632280" y="417791"/>
                  </a:lnTo>
                  <a:lnTo>
                    <a:pt x="1953387" y="417791"/>
                  </a:lnTo>
                  <a:lnTo>
                    <a:pt x="1953387" y="483831"/>
                  </a:lnTo>
                  <a:lnTo>
                    <a:pt x="1992769" y="483831"/>
                  </a:lnTo>
                  <a:lnTo>
                    <a:pt x="1992769" y="417791"/>
                  </a:lnTo>
                  <a:lnTo>
                    <a:pt x="1992769" y="378421"/>
                  </a:lnTo>
                  <a:close/>
                </a:path>
                <a:path w="2849245" h="483870">
                  <a:moveTo>
                    <a:pt x="2270899" y="170103"/>
                  </a:moveTo>
                  <a:lnTo>
                    <a:pt x="2230323" y="170103"/>
                  </a:lnTo>
                  <a:lnTo>
                    <a:pt x="2230323" y="294246"/>
                  </a:lnTo>
                  <a:lnTo>
                    <a:pt x="2228926" y="312902"/>
                  </a:lnTo>
                  <a:lnTo>
                    <a:pt x="2207933" y="359905"/>
                  </a:lnTo>
                  <a:lnTo>
                    <a:pt x="2165629" y="385140"/>
                  </a:lnTo>
                  <a:lnTo>
                    <a:pt x="2165197" y="385140"/>
                  </a:lnTo>
                  <a:lnTo>
                    <a:pt x="2147951" y="386753"/>
                  </a:lnTo>
                  <a:lnTo>
                    <a:pt x="2100440" y="372160"/>
                  </a:lnTo>
                  <a:lnTo>
                    <a:pt x="2072220" y="331025"/>
                  </a:lnTo>
                  <a:lnTo>
                    <a:pt x="2066785" y="293649"/>
                  </a:lnTo>
                  <a:lnTo>
                    <a:pt x="2068245" y="273443"/>
                  </a:lnTo>
                  <a:lnTo>
                    <a:pt x="2090356" y="226517"/>
                  </a:lnTo>
                  <a:lnTo>
                    <a:pt x="2131593" y="203847"/>
                  </a:lnTo>
                  <a:lnTo>
                    <a:pt x="2147951" y="202336"/>
                  </a:lnTo>
                  <a:lnTo>
                    <a:pt x="2163686" y="203847"/>
                  </a:lnTo>
                  <a:lnTo>
                    <a:pt x="2205253" y="226212"/>
                  </a:lnTo>
                  <a:lnTo>
                    <a:pt x="2228761" y="273443"/>
                  </a:lnTo>
                  <a:lnTo>
                    <a:pt x="2230323" y="294246"/>
                  </a:lnTo>
                  <a:lnTo>
                    <a:pt x="2230323" y="170103"/>
                  </a:lnTo>
                  <a:lnTo>
                    <a:pt x="2227935" y="170103"/>
                  </a:lnTo>
                  <a:lnTo>
                    <a:pt x="2227935" y="205320"/>
                  </a:lnTo>
                  <a:lnTo>
                    <a:pt x="2225129" y="202336"/>
                  </a:lnTo>
                  <a:lnTo>
                    <a:pt x="2210993" y="187299"/>
                  </a:lnTo>
                  <a:lnTo>
                    <a:pt x="2191232" y="174434"/>
                  </a:lnTo>
                  <a:lnTo>
                    <a:pt x="2168626" y="166712"/>
                  </a:lnTo>
                  <a:lnTo>
                    <a:pt x="2143188" y="164147"/>
                  </a:lnTo>
                  <a:lnTo>
                    <a:pt x="2118804" y="166293"/>
                  </a:lnTo>
                  <a:lnTo>
                    <a:pt x="2075980" y="183451"/>
                  </a:lnTo>
                  <a:lnTo>
                    <a:pt x="2042261" y="217284"/>
                  </a:lnTo>
                  <a:lnTo>
                    <a:pt x="2024786" y="264871"/>
                  </a:lnTo>
                  <a:lnTo>
                    <a:pt x="2022602" y="293649"/>
                  </a:lnTo>
                  <a:lnTo>
                    <a:pt x="2024799" y="322973"/>
                  </a:lnTo>
                  <a:lnTo>
                    <a:pt x="2042414" y="371322"/>
                  </a:lnTo>
                  <a:lnTo>
                    <a:pt x="2076361" y="405485"/>
                  </a:lnTo>
                  <a:lnTo>
                    <a:pt x="2119045" y="422795"/>
                  </a:lnTo>
                  <a:lnTo>
                    <a:pt x="2143188" y="424954"/>
                  </a:lnTo>
                  <a:lnTo>
                    <a:pt x="2168169" y="422351"/>
                  </a:lnTo>
                  <a:lnTo>
                    <a:pt x="2190623" y="414515"/>
                  </a:lnTo>
                  <a:lnTo>
                    <a:pt x="2210549" y="401459"/>
                  </a:lnTo>
                  <a:lnTo>
                    <a:pt x="2224532" y="386753"/>
                  </a:lnTo>
                  <a:lnTo>
                    <a:pt x="2227935" y="383171"/>
                  </a:lnTo>
                  <a:lnTo>
                    <a:pt x="2227935" y="417791"/>
                  </a:lnTo>
                  <a:lnTo>
                    <a:pt x="2270899" y="417791"/>
                  </a:lnTo>
                  <a:lnTo>
                    <a:pt x="2270899" y="383171"/>
                  </a:lnTo>
                  <a:lnTo>
                    <a:pt x="2270899" y="205320"/>
                  </a:lnTo>
                  <a:lnTo>
                    <a:pt x="2270899" y="170103"/>
                  </a:lnTo>
                  <a:close/>
                </a:path>
                <a:path w="2849245" h="483870">
                  <a:moveTo>
                    <a:pt x="2554998" y="170141"/>
                  </a:moveTo>
                  <a:lnTo>
                    <a:pt x="2512022" y="170141"/>
                  </a:lnTo>
                  <a:lnTo>
                    <a:pt x="2512022" y="271741"/>
                  </a:lnTo>
                  <a:lnTo>
                    <a:pt x="2395055" y="271741"/>
                  </a:lnTo>
                  <a:lnTo>
                    <a:pt x="2395055" y="170141"/>
                  </a:lnTo>
                  <a:lnTo>
                    <a:pt x="2352078" y="170141"/>
                  </a:lnTo>
                  <a:lnTo>
                    <a:pt x="2352078" y="271741"/>
                  </a:lnTo>
                  <a:lnTo>
                    <a:pt x="2352078" y="311111"/>
                  </a:lnTo>
                  <a:lnTo>
                    <a:pt x="2352078" y="417791"/>
                  </a:lnTo>
                  <a:lnTo>
                    <a:pt x="2395055" y="417791"/>
                  </a:lnTo>
                  <a:lnTo>
                    <a:pt x="2395055" y="311111"/>
                  </a:lnTo>
                  <a:lnTo>
                    <a:pt x="2512022" y="311111"/>
                  </a:lnTo>
                  <a:lnTo>
                    <a:pt x="2512022" y="417791"/>
                  </a:lnTo>
                  <a:lnTo>
                    <a:pt x="2554998" y="417791"/>
                  </a:lnTo>
                  <a:lnTo>
                    <a:pt x="2554998" y="311111"/>
                  </a:lnTo>
                  <a:lnTo>
                    <a:pt x="2554998" y="271741"/>
                  </a:lnTo>
                  <a:lnTo>
                    <a:pt x="2554998" y="170141"/>
                  </a:lnTo>
                  <a:close/>
                </a:path>
                <a:path w="2849245" h="483870">
                  <a:moveTo>
                    <a:pt x="2848635" y="151015"/>
                  </a:moveTo>
                  <a:lnTo>
                    <a:pt x="2679141" y="333641"/>
                  </a:lnTo>
                  <a:lnTo>
                    <a:pt x="2679141" y="170103"/>
                  </a:lnTo>
                  <a:lnTo>
                    <a:pt x="2636151" y="170103"/>
                  </a:lnTo>
                  <a:lnTo>
                    <a:pt x="2636151" y="435114"/>
                  </a:lnTo>
                  <a:lnTo>
                    <a:pt x="2805671" y="252463"/>
                  </a:lnTo>
                  <a:lnTo>
                    <a:pt x="2805671" y="417791"/>
                  </a:lnTo>
                  <a:lnTo>
                    <a:pt x="2848635" y="417791"/>
                  </a:lnTo>
                  <a:lnTo>
                    <a:pt x="2848635" y="151015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8116632" y="7121081"/>
              <a:ext cx="190999" cy="247688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1140917" y="7310291"/>
              <a:ext cx="7310120" cy="914400"/>
            </a:xfrm>
            <a:custGeom>
              <a:avLst/>
              <a:gdLst/>
              <a:ahLst/>
              <a:cxnLst/>
              <a:rect l="l" t="t" r="r" b="b"/>
              <a:pathLst>
                <a:path w="7310120" h="914400">
                  <a:moveTo>
                    <a:pt x="198145" y="527037"/>
                  </a:moveTo>
                  <a:lnTo>
                    <a:pt x="0" y="527037"/>
                  </a:lnTo>
                  <a:lnTo>
                    <a:pt x="0" y="566407"/>
                  </a:lnTo>
                  <a:lnTo>
                    <a:pt x="77584" y="566407"/>
                  </a:lnTo>
                  <a:lnTo>
                    <a:pt x="77584" y="774687"/>
                  </a:lnTo>
                  <a:lnTo>
                    <a:pt x="120561" y="774687"/>
                  </a:lnTo>
                  <a:lnTo>
                    <a:pt x="120561" y="566407"/>
                  </a:lnTo>
                  <a:lnTo>
                    <a:pt x="198145" y="566407"/>
                  </a:lnTo>
                  <a:lnTo>
                    <a:pt x="198145" y="527037"/>
                  </a:lnTo>
                  <a:close/>
                </a:path>
                <a:path w="7310120" h="914400">
                  <a:moveTo>
                    <a:pt x="491807" y="652348"/>
                  </a:moveTo>
                  <a:lnTo>
                    <a:pt x="483666" y="602742"/>
                  </a:lnTo>
                  <a:lnTo>
                    <a:pt x="459270" y="560146"/>
                  </a:lnTo>
                  <a:lnTo>
                    <a:pt x="447624" y="548894"/>
                  </a:lnTo>
                  <a:lnTo>
                    <a:pt x="447624" y="652348"/>
                  </a:lnTo>
                  <a:lnTo>
                    <a:pt x="446265" y="670382"/>
                  </a:lnTo>
                  <a:lnTo>
                    <a:pt x="425538" y="717105"/>
                  </a:lnTo>
                  <a:lnTo>
                    <a:pt x="384365" y="742010"/>
                  </a:lnTo>
                  <a:lnTo>
                    <a:pt x="367055" y="743673"/>
                  </a:lnTo>
                  <a:lnTo>
                    <a:pt x="349427" y="742010"/>
                  </a:lnTo>
                  <a:lnTo>
                    <a:pt x="307060" y="717105"/>
                  </a:lnTo>
                  <a:lnTo>
                    <a:pt x="289915" y="687641"/>
                  </a:lnTo>
                  <a:lnTo>
                    <a:pt x="289839" y="687489"/>
                  </a:lnTo>
                  <a:lnTo>
                    <a:pt x="285623" y="670725"/>
                  </a:lnTo>
                  <a:lnTo>
                    <a:pt x="285534" y="670382"/>
                  </a:lnTo>
                  <a:lnTo>
                    <a:pt x="284149" y="652348"/>
                  </a:lnTo>
                  <a:lnTo>
                    <a:pt x="284099" y="651751"/>
                  </a:lnTo>
                  <a:lnTo>
                    <a:pt x="285635" y="631990"/>
                  </a:lnTo>
                  <a:lnTo>
                    <a:pt x="285661" y="631647"/>
                  </a:lnTo>
                  <a:lnTo>
                    <a:pt x="290322" y="613854"/>
                  </a:lnTo>
                  <a:lnTo>
                    <a:pt x="290360" y="613702"/>
                  </a:lnTo>
                  <a:lnTo>
                    <a:pt x="298183" y="597966"/>
                  </a:lnTo>
                  <a:lnTo>
                    <a:pt x="309181" y="584314"/>
                  </a:lnTo>
                  <a:lnTo>
                    <a:pt x="322160" y="573341"/>
                  </a:lnTo>
                  <a:lnTo>
                    <a:pt x="336029" y="565505"/>
                  </a:lnTo>
                  <a:lnTo>
                    <a:pt x="348221" y="561632"/>
                  </a:lnTo>
                  <a:lnTo>
                    <a:pt x="350799" y="560806"/>
                  </a:lnTo>
                  <a:lnTo>
                    <a:pt x="366458" y="559244"/>
                  </a:lnTo>
                  <a:lnTo>
                    <a:pt x="382092" y="560806"/>
                  </a:lnTo>
                  <a:lnTo>
                    <a:pt x="396748" y="565505"/>
                  </a:lnTo>
                  <a:lnTo>
                    <a:pt x="433870" y="597966"/>
                  </a:lnTo>
                  <a:lnTo>
                    <a:pt x="446011" y="631647"/>
                  </a:lnTo>
                  <a:lnTo>
                    <a:pt x="446100" y="631990"/>
                  </a:lnTo>
                  <a:lnTo>
                    <a:pt x="447586" y="651751"/>
                  </a:lnTo>
                  <a:lnTo>
                    <a:pt x="447624" y="652348"/>
                  </a:lnTo>
                  <a:lnTo>
                    <a:pt x="447624" y="548894"/>
                  </a:lnTo>
                  <a:lnTo>
                    <a:pt x="441566" y="543039"/>
                  </a:lnTo>
                  <a:lnTo>
                    <a:pt x="421005" y="530821"/>
                  </a:lnTo>
                  <a:lnTo>
                    <a:pt x="397852" y="523582"/>
                  </a:lnTo>
                  <a:lnTo>
                    <a:pt x="398551" y="523582"/>
                  </a:lnTo>
                  <a:lnTo>
                    <a:pt x="371233" y="521042"/>
                  </a:lnTo>
                  <a:lnTo>
                    <a:pt x="346468" y="523582"/>
                  </a:lnTo>
                  <a:lnTo>
                    <a:pt x="324091" y="531190"/>
                  </a:lnTo>
                  <a:lnTo>
                    <a:pt x="304101" y="543877"/>
                  </a:lnTo>
                  <a:lnTo>
                    <a:pt x="286499" y="561632"/>
                  </a:lnTo>
                  <a:lnTo>
                    <a:pt x="286499" y="527011"/>
                  </a:lnTo>
                  <a:lnTo>
                    <a:pt x="243509" y="527011"/>
                  </a:lnTo>
                  <a:lnTo>
                    <a:pt x="243509" y="914361"/>
                  </a:lnTo>
                  <a:lnTo>
                    <a:pt x="286499" y="914361"/>
                  </a:lnTo>
                  <a:lnTo>
                    <a:pt x="286499" y="740092"/>
                  </a:lnTo>
                  <a:lnTo>
                    <a:pt x="303987" y="758367"/>
                  </a:lnTo>
                  <a:lnTo>
                    <a:pt x="324231" y="771410"/>
                  </a:lnTo>
                  <a:lnTo>
                    <a:pt x="347243" y="779246"/>
                  </a:lnTo>
                  <a:lnTo>
                    <a:pt x="373024" y="781850"/>
                  </a:lnTo>
                  <a:lnTo>
                    <a:pt x="398792" y="779487"/>
                  </a:lnTo>
                  <a:lnTo>
                    <a:pt x="421805" y="772388"/>
                  </a:lnTo>
                  <a:lnTo>
                    <a:pt x="442074" y="760552"/>
                  </a:lnTo>
                  <a:lnTo>
                    <a:pt x="459574" y="743966"/>
                  </a:lnTo>
                  <a:lnTo>
                    <a:pt x="459778" y="743673"/>
                  </a:lnTo>
                  <a:lnTo>
                    <a:pt x="473671" y="724027"/>
                  </a:lnTo>
                  <a:lnTo>
                    <a:pt x="483743" y="702106"/>
                  </a:lnTo>
                  <a:lnTo>
                    <a:pt x="489788" y="678218"/>
                  </a:lnTo>
                  <a:lnTo>
                    <a:pt x="491807" y="652348"/>
                  </a:lnTo>
                  <a:close/>
                </a:path>
                <a:path w="7310120" h="914400">
                  <a:moveTo>
                    <a:pt x="778865" y="659511"/>
                  </a:moveTo>
                  <a:lnTo>
                    <a:pt x="773938" y="607580"/>
                  </a:lnTo>
                  <a:lnTo>
                    <a:pt x="755599" y="566407"/>
                  </a:lnTo>
                  <a:lnTo>
                    <a:pt x="734695" y="544487"/>
                  </a:lnTo>
                  <a:lnTo>
                    <a:pt x="734695" y="623709"/>
                  </a:lnTo>
                  <a:lnTo>
                    <a:pt x="589089" y="623709"/>
                  </a:lnTo>
                  <a:lnTo>
                    <a:pt x="605142" y="587171"/>
                  </a:lnTo>
                  <a:lnTo>
                    <a:pt x="636600" y="563791"/>
                  </a:lnTo>
                  <a:lnTo>
                    <a:pt x="661885" y="559244"/>
                  </a:lnTo>
                  <a:lnTo>
                    <a:pt x="675601" y="560387"/>
                  </a:lnTo>
                  <a:lnTo>
                    <a:pt x="675284" y="560387"/>
                  </a:lnTo>
                  <a:lnTo>
                    <a:pt x="687476" y="563651"/>
                  </a:lnTo>
                  <a:lnTo>
                    <a:pt x="718426" y="586384"/>
                  </a:lnTo>
                  <a:lnTo>
                    <a:pt x="734695" y="623709"/>
                  </a:lnTo>
                  <a:lnTo>
                    <a:pt x="734695" y="544487"/>
                  </a:lnTo>
                  <a:lnTo>
                    <a:pt x="716343" y="532396"/>
                  </a:lnTo>
                  <a:lnTo>
                    <a:pt x="691019" y="523887"/>
                  </a:lnTo>
                  <a:lnTo>
                    <a:pt x="661885" y="521042"/>
                  </a:lnTo>
                  <a:lnTo>
                    <a:pt x="635838" y="523379"/>
                  </a:lnTo>
                  <a:lnTo>
                    <a:pt x="592124" y="542036"/>
                  </a:lnTo>
                  <a:lnTo>
                    <a:pt x="560222" y="578218"/>
                  </a:lnTo>
                  <a:lnTo>
                    <a:pt x="543953" y="625221"/>
                  </a:lnTo>
                  <a:lnTo>
                    <a:pt x="541921" y="652348"/>
                  </a:lnTo>
                  <a:lnTo>
                    <a:pt x="544182" y="682586"/>
                  </a:lnTo>
                  <a:lnTo>
                    <a:pt x="562241" y="731075"/>
                  </a:lnTo>
                  <a:lnTo>
                    <a:pt x="596963" y="763562"/>
                  </a:lnTo>
                  <a:lnTo>
                    <a:pt x="640092" y="779830"/>
                  </a:lnTo>
                  <a:lnTo>
                    <a:pt x="664286" y="781850"/>
                  </a:lnTo>
                  <a:lnTo>
                    <a:pt x="687565" y="779957"/>
                  </a:lnTo>
                  <a:lnTo>
                    <a:pt x="728738" y="764743"/>
                  </a:lnTo>
                  <a:lnTo>
                    <a:pt x="763206" y="733374"/>
                  </a:lnTo>
                  <a:lnTo>
                    <a:pt x="777074" y="711441"/>
                  </a:lnTo>
                  <a:lnTo>
                    <a:pt x="741260" y="691743"/>
                  </a:lnTo>
                  <a:lnTo>
                    <a:pt x="736307" y="701255"/>
                  </a:lnTo>
                  <a:lnTo>
                    <a:pt x="730377" y="710095"/>
                  </a:lnTo>
                  <a:lnTo>
                    <a:pt x="692175" y="739190"/>
                  </a:lnTo>
                  <a:lnTo>
                    <a:pt x="664870" y="743673"/>
                  </a:lnTo>
                  <a:lnTo>
                    <a:pt x="649097" y="742213"/>
                  </a:lnTo>
                  <a:lnTo>
                    <a:pt x="609371" y="720394"/>
                  </a:lnTo>
                  <a:lnTo>
                    <a:pt x="587768" y="677418"/>
                  </a:lnTo>
                  <a:lnTo>
                    <a:pt x="586105" y="659511"/>
                  </a:lnTo>
                  <a:lnTo>
                    <a:pt x="778865" y="659511"/>
                  </a:lnTo>
                  <a:close/>
                </a:path>
                <a:path w="7310120" h="914400">
                  <a:moveTo>
                    <a:pt x="1091603" y="651738"/>
                  </a:moveTo>
                  <a:lnTo>
                    <a:pt x="1089317" y="625106"/>
                  </a:lnTo>
                  <a:lnTo>
                    <a:pt x="1082433" y="600710"/>
                  </a:lnTo>
                  <a:lnTo>
                    <a:pt x="1070952" y="578561"/>
                  </a:lnTo>
                  <a:lnTo>
                    <a:pt x="1055370" y="559231"/>
                  </a:lnTo>
                  <a:lnTo>
                    <a:pt x="1054900" y="558634"/>
                  </a:lnTo>
                  <a:lnTo>
                    <a:pt x="1047432" y="552348"/>
                  </a:lnTo>
                  <a:lnTo>
                    <a:pt x="1047432" y="651738"/>
                  </a:lnTo>
                  <a:lnTo>
                    <a:pt x="1045819" y="672071"/>
                  </a:lnTo>
                  <a:lnTo>
                    <a:pt x="1021765" y="719188"/>
                  </a:lnTo>
                  <a:lnTo>
                    <a:pt x="977569" y="742124"/>
                  </a:lnTo>
                  <a:lnTo>
                    <a:pt x="960285" y="743661"/>
                  </a:lnTo>
                  <a:lnTo>
                    <a:pt x="943013" y="742124"/>
                  </a:lnTo>
                  <a:lnTo>
                    <a:pt x="898829" y="719188"/>
                  </a:lnTo>
                  <a:lnTo>
                    <a:pt x="874763" y="672071"/>
                  </a:lnTo>
                  <a:lnTo>
                    <a:pt x="873163" y="651738"/>
                  </a:lnTo>
                  <a:lnTo>
                    <a:pt x="874750" y="631405"/>
                  </a:lnTo>
                  <a:lnTo>
                    <a:pt x="898525" y="583996"/>
                  </a:lnTo>
                  <a:lnTo>
                    <a:pt x="942771" y="560781"/>
                  </a:lnTo>
                  <a:lnTo>
                    <a:pt x="960285" y="559231"/>
                  </a:lnTo>
                  <a:lnTo>
                    <a:pt x="977874" y="560781"/>
                  </a:lnTo>
                  <a:lnTo>
                    <a:pt x="1022070" y="583704"/>
                  </a:lnTo>
                  <a:lnTo>
                    <a:pt x="1045845" y="631164"/>
                  </a:lnTo>
                  <a:lnTo>
                    <a:pt x="1047432" y="651738"/>
                  </a:lnTo>
                  <a:lnTo>
                    <a:pt x="1047432" y="552348"/>
                  </a:lnTo>
                  <a:lnTo>
                    <a:pt x="1035367" y="542188"/>
                  </a:lnTo>
                  <a:lnTo>
                    <a:pt x="1013498" y="530440"/>
                  </a:lnTo>
                  <a:lnTo>
                    <a:pt x="989266" y="523392"/>
                  </a:lnTo>
                  <a:lnTo>
                    <a:pt x="962672" y="521042"/>
                  </a:lnTo>
                  <a:lnTo>
                    <a:pt x="933323" y="523887"/>
                  </a:lnTo>
                  <a:lnTo>
                    <a:pt x="908519" y="532384"/>
                  </a:lnTo>
                  <a:lnTo>
                    <a:pt x="888263" y="546557"/>
                  </a:lnTo>
                  <a:lnTo>
                    <a:pt x="872553" y="566407"/>
                  </a:lnTo>
                  <a:lnTo>
                    <a:pt x="871359" y="566407"/>
                  </a:lnTo>
                  <a:lnTo>
                    <a:pt x="880376" y="516661"/>
                  </a:lnTo>
                  <a:lnTo>
                    <a:pt x="902766" y="473671"/>
                  </a:lnTo>
                  <a:lnTo>
                    <a:pt x="932421" y="446836"/>
                  </a:lnTo>
                  <a:lnTo>
                    <a:pt x="974420" y="430911"/>
                  </a:lnTo>
                  <a:lnTo>
                    <a:pt x="1002068" y="424345"/>
                  </a:lnTo>
                  <a:lnTo>
                    <a:pt x="1010437" y="422186"/>
                  </a:lnTo>
                  <a:lnTo>
                    <a:pt x="1045781" y="406971"/>
                  </a:lnTo>
                  <a:lnTo>
                    <a:pt x="1074356" y="377278"/>
                  </a:lnTo>
                  <a:lnTo>
                    <a:pt x="1083233" y="356908"/>
                  </a:lnTo>
                  <a:lnTo>
                    <a:pt x="1035507" y="356908"/>
                  </a:lnTo>
                  <a:lnTo>
                    <a:pt x="1032700" y="364477"/>
                  </a:lnTo>
                  <a:lnTo>
                    <a:pt x="1027734" y="370738"/>
                  </a:lnTo>
                  <a:lnTo>
                    <a:pt x="984351" y="388937"/>
                  </a:lnTo>
                  <a:lnTo>
                    <a:pt x="967155" y="392620"/>
                  </a:lnTo>
                  <a:lnTo>
                    <a:pt x="962787" y="393611"/>
                  </a:lnTo>
                  <a:lnTo>
                    <a:pt x="958405" y="394804"/>
                  </a:lnTo>
                  <a:lnTo>
                    <a:pt x="942886" y="398589"/>
                  </a:lnTo>
                  <a:lnTo>
                    <a:pt x="938403" y="399986"/>
                  </a:lnTo>
                  <a:lnTo>
                    <a:pt x="932040" y="402780"/>
                  </a:lnTo>
                  <a:lnTo>
                    <a:pt x="928154" y="404355"/>
                  </a:lnTo>
                  <a:lnTo>
                    <a:pt x="919010" y="407936"/>
                  </a:lnTo>
                  <a:lnTo>
                    <a:pt x="914717" y="409930"/>
                  </a:lnTo>
                  <a:lnTo>
                    <a:pt x="874064" y="442620"/>
                  </a:lnTo>
                  <a:lnTo>
                    <a:pt x="840270" y="515670"/>
                  </a:lnTo>
                  <a:lnTo>
                    <a:pt x="831811" y="565086"/>
                  </a:lnTo>
                  <a:lnTo>
                    <a:pt x="828992" y="623112"/>
                  </a:lnTo>
                  <a:lnTo>
                    <a:pt x="831608" y="664654"/>
                  </a:lnTo>
                  <a:lnTo>
                    <a:pt x="852500" y="728522"/>
                  </a:lnTo>
                  <a:lnTo>
                    <a:pt x="888631" y="764400"/>
                  </a:lnTo>
                  <a:lnTo>
                    <a:pt x="931303" y="779919"/>
                  </a:lnTo>
                  <a:lnTo>
                    <a:pt x="956106" y="781850"/>
                  </a:lnTo>
                  <a:lnTo>
                    <a:pt x="984834" y="779538"/>
                  </a:lnTo>
                  <a:lnTo>
                    <a:pt x="1010729" y="772604"/>
                  </a:lnTo>
                  <a:lnTo>
                    <a:pt x="1033780" y="761047"/>
                  </a:lnTo>
                  <a:lnTo>
                    <a:pt x="1053998" y="744867"/>
                  </a:lnTo>
                  <a:lnTo>
                    <a:pt x="1055001" y="743661"/>
                  </a:lnTo>
                  <a:lnTo>
                    <a:pt x="1070444" y="725157"/>
                  </a:lnTo>
                  <a:lnTo>
                    <a:pt x="1082205" y="703072"/>
                  </a:lnTo>
                  <a:lnTo>
                    <a:pt x="1089253" y="678599"/>
                  </a:lnTo>
                  <a:lnTo>
                    <a:pt x="1091603" y="651738"/>
                  </a:lnTo>
                  <a:close/>
                </a:path>
                <a:path w="7310120" h="914400">
                  <a:moveTo>
                    <a:pt x="1404340" y="651738"/>
                  </a:moveTo>
                  <a:lnTo>
                    <a:pt x="1395006" y="599973"/>
                  </a:lnTo>
                  <a:lnTo>
                    <a:pt x="1368018" y="559231"/>
                  </a:lnTo>
                  <a:lnTo>
                    <a:pt x="1360157" y="552450"/>
                  </a:lnTo>
                  <a:lnTo>
                    <a:pt x="1360157" y="651738"/>
                  </a:lnTo>
                  <a:lnTo>
                    <a:pt x="1358557" y="672071"/>
                  </a:lnTo>
                  <a:lnTo>
                    <a:pt x="1334503" y="719188"/>
                  </a:lnTo>
                  <a:lnTo>
                    <a:pt x="1290294" y="742124"/>
                  </a:lnTo>
                  <a:lnTo>
                    <a:pt x="1273022" y="743661"/>
                  </a:lnTo>
                  <a:lnTo>
                    <a:pt x="1255750" y="742124"/>
                  </a:lnTo>
                  <a:lnTo>
                    <a:pt x="1211554" y="719188"/>
                  </a:lnTo>
                  <a:lnTo>
                    <a:pt x="1187500" y="672071"/>
                  </a:lnTo>
                  <a:lnTo>
                    <a:pt x="1185900" y="651738"/>
                  </a:lnTo>
                  <a:lnTo>
                    <a:pt x="1187475" y="631405"/>
                  </a:lnTo>
                  <a:lnTo>
                    <a:pt x="1211249" y="583996"/>
                  </a:lnTo>
                  <a:lnTo>
                    <a:pt x="1255509" y="560781"/>
                  </a:lnTo>
                  <a:lnTo>
                    <a:pt x="1273022" y="559231"/>
                  </a:lnTo>
                  <a:lnTo>
                    <a:pt x="1290612" y="560781"/>
                  </a:lnTo>
                  <a:lnTo>
                    <a:pt x="1334808" y="583704"/>
                  </a:lnTo>
                  <a:lnTo>
                    <a:pt x="1358582" y="631164"/>
                  </a:lnTo>
                  <a:lnTo>
                    <a:pt x="1360157" y="651738"/>
                  </a:lnTo>
                  <a:lnTo>
                    <a:pt x="1360157" y="552450"/>
                  </a:lnTo>
                  <a:lnTo>
                    <a:pt x="1347165" y="541858"/>
                  </a:lnTo>
                  <a:lnTo>
                    <a:pt x="1324876" y="530288"/>
                  </a:lnTo>
                  <a:lnTo>
                    <a:pt x="1300162" y="523354"/>
                  </a:lnTo>
                  <a:lnTo>
                    <a:pt x="1273022" y="521042"/>
                  </a:lnTo>
                  <a:lnTo>
                    <a:pt x="1245882" y="523354"/>
                  </a:lnTo>
                  <a:lnTo>
                    <a:pt x="1198892" y="541858"/>
                  </a:lnTo>
                  <a:lnTo>
                    <a:pt x="1162710" y="577773"/>
                  </a:lnTo>
                  <a:lnTo>
                    <a:pt x="1144054" y="624636"/>
                  </a:lnTo>
                  <a:lnTo>
                    <a:pt x="1141730" y="651738"/>
                  </a:lnTo>
                  <a:lnTo>
                    <a:pt x="1144054" y="678599"/>
                  </a:lnTo>
                  <a:lnTo>
                    <a:pt x="1162710" y="725157"/>
                  </a:lnTo>
                  <a:lnTo>
                    <a:pt x="1198892" y="761047"/>
                  </a:lnTo>
                  <a:lnTo>
                    <a:pt x="1245882" y="779538"/>
                  </a:lnTo>
                  <a:lnTo>
                    <a:pt x="1273022" y="781850"/>
                  </a:lnTo>
                  <a:lnTo>
                    <a:pt x="1300162" y="779538"/>
                  </a:lnTo>
                  <a:lnTo>
                    <a:pt x="1347165" y="761047"/>
                  </a:lnTo>
                  <a:lnTo>
                    <a:pt x="1383347" y="725157"/>
                  </a:lnTo>
                  <a:lnTo>
                    <a:pt x="1402003" y="678599"/>
                  </a:lnTo>
                  <a:lnTo>
                    <a:pt x="1404340" y="651738"/>
                  </a:lnTo>
                  <a:close/>
                </a:path>
                <a:path w="7310120" h="914400">
                  <a:moveTo>
                    <a:pt x="7309942" y="14312"/>
                  </a:moveTo>
                  <a:lnTo>
                    <a:pt x="7270547" y="0"/>
                  </a:lnTo>
                  <a:lnTo>
                    <a:pt x="7221601" y="137871"/>
                  </a:lnTo>
                  <a:lnTo>
                    <a:pt x="7249668" y="149199"/>
                  </a:lnTo>
                  <a:lnTo>
                    <a:pt x="7309942" y="14312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610904" y="7837289"/>
              <a:ext cx="190999" cy="247688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2852026" y="7831346"/>
              <a:ext cx="492125" cy="260985"/>
            </a:xfrm>
            <a:custGeom>
              <a:avLst/>
              <a:gdLst/>
              <a:ahLst/>
              <a:cxnLst/>
              <a:rect l="l" t="t" r="r" b="b"/>
              <a:pathLst>
                <a:path w="492125" h="260984">
                  <a:moveTo>
                    <a:pt x="248297" y="5956"/>
                  </a:moveTo>
                  <a:lnTo>
                    <a:pt x="207695" y="5956"/>
                  </a:lnTo>
                  <a:lnTo>
                    <a:pt x="207695" y="130098"/>
                  </a:lnTo>
                  <a:lnTo>
                    <a:pt x="206298" y="148755"/>
                  </a:lnTo>
                  <a:lnTo>
                    <a:pt x="185331" y="195757"/>
                  </a:lnTo>
                  <a:lnTo>
                    <a:pt x="143002" y="220992"/>
                  </a:lnTo>
                  <a:lnTo>
                    <a:pt x="142582" y="220992"/>
                  </a:lnTo>
                  <a:lnTo>
                    <a:pt x="125349" y="222618"/>
                  </a:lnTo>
                  <a:lnTo>
                    <a:pt x="77838" y="208013"/>
                  </a:lnTo>
                  <a:lnTo>
                    <a:pt x="49606" y="166878"/>
                  </a:lnTo>
                  <a:lnTo>
                    <a:pt x="44170" y="129501"/>
                  </a:lnTo>
                  <a:lnTo>
                    <a:pt x="45643" y="109296"/>
                  </a:lnTo>
                  <a:lnTo>
                    <a:pt x="67729" y="62369"/>
                  </a:lnTo>
                  <a:lnTo>
                    <a:pt x="108978" y="39700"/>
                  </a:lnTo>
                  <a:lnTo>
                    <a:pt x="125349" y="38188"/>
                  </a:lnTo>
                  <a:lnTo>
                    <a:pt x="141058" y="39700"/>
                  </a:lnTo>
                  <a:lnTo>
                    <a:pt x="182626" y="62064"/>
                  </a:lnTo>
                  <a:lnTo>
                    <a:pt x="206133" y="109296"/>
                  </a:lnTo>
                  <a:lnTo>
                    <a:pt x="207645" y="129501"/>
                  </a:lnTo>
                  <a:lnTo>
                    <a:pt x="207695" y="130098"/>
                  </a:lnTo>
                  <a:lnTo>
                    <a:pt x="207695" y="5956"/>
                  </a:lnTo>
                  <a:lnTo>
                    <a:pt x="205308" y="5956"/>
                  </a:lnTo>
                  <a:lnTo>
                    <a:pt x="205308" y="41173"/>
                  </a:lnTo>
                  <a:lnTo>
                    <a:pt x="202501" y="38188"/>
                  </a:lnTo>
                  <a:lnTo>
                    <a:pt x="188366" y="23152"/>
                  </a:lnTo>
                  <a:lnTo>
                    <a:pt x="168605" y="10287"/>
                  </a:lnTo>
                  <a:lnTo>
                    <a:pt x="145999" y="2578"/>
                  </a:lnTo>
                  <a:lnTo>
                    <a:pt x="120561" y="0"/>
                  </a:lnTo>
                  <a:lnTo>
                    <a:pt x="96177" y="2146"/>
                  </a:lnTo>
                  <a:lnTo>
                    <a:pt x="53352" y="19304"/>
                  </a:lnTo>
                  <a:lnTo>
                    <a:pt x="19634" y="53136"/>
                  </a:lnTo>
                  <a:lnTo>
                    <a:pt x="2184" y="100723"/>
                  </a:lnTo>
                  <a:lnTo>
                    <a:pt x="0" y="129501"/>
                  </a:lnTo>
                  <a:lnTo>
                    <a:pt x="2197" y="158826"/>
                  </a:lnTo>
                  <a:lnTo>
                    <a:pt x="19812" y="207175"/>
                  </a:lnTo>
                  <a:lnTo>
                    <a:pt x="53759" y="241338"/>
                  </a:lnTo>
                  <a:lnTo>
                    <a:pt x="96431" y="258648"/>
                  </a:lnTo>
                  <a:lnTo>
                    <a:pt x="120561" y="260807"/>
                  </a:lnTo>
                  <a:lnTo>
                    <a:pt x="145554" y="258203"/>
                  </a:lnTo>
                  <a:lnTo>
                    <a:pt x="168008" y="250367"/>
                  </a:lnTo>
                  <a:lnTo>
                    <a:pt x="187934" y="237312"/>
                  </a:lnTo>
                  <a:lnTo>
                    <a:pt x="201904" y="222618"/>
                  </a:lnTo>
                  <a:lnTo>
                    <a:pt x="205308" y="219036"/>
                  </a:lnTo>
                  <a:lnTo>
                    <a:pt x="205308" y="253644"/>
                  </a:lnTo>
                  <a:lnTo>
                    <a:pt x="248297" y="253644"/>
                  </a:lnTo>
                  <a:lnTo>
                    <a:pt x="248297" y="219036"/>
                  </a:lnTo>
                  <a:lnTo>
                    <a:pt x="248297" y="41173"/>
                  </a:lnTo>
                  <a:lnTo>
                    <a:pt x="248297" y="5956"/>
                  </a:lnTo>
                  <a:close/>
                </a:path>
                <a:path w="492125" h="260984">
                  <a:moveTo>
                    <a:pt x="491782" y="5981"/>
                  </a:moveTo>
                  <a:lnTo>
                    <a:pt x="293636" y="5981"/>
                  </a:lnTo>
                  <a:lnTo>
                    <a:pt x="293636" y="45351"/>
                  </a:lnTo>
                  <a:lnTo>
                    <a:pt x="371221" y="45351"/>
                  </a:lnTo>
                  <a:lnTo>
                    <a:pt x="371221" y="253631"/>
                  </a:lnTo>
                  <a:lnTo>
                    <a:pt x="414197" y="253631"/>
                  </a:lnTo>
                  <a:lnTo>
                    <a:pt x="414197" y="45351"/>
                  </a:lnTo>
                  <a:lnTo>
                    <a:pt x="491782" y="45351"/>
                  </a:lnTo>
                  <a:lnTo>
                    <a:pt x="491782" y="5981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389174" y="7837289"/>
              <a:ext cx="181439" cy="247688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3766959" y="7831334"/>
              <a:ext cx="1706245" cy="393700"/>
            </a:xfrm>
            <a:custGeom>
              <a:avLst/>
              <a:gdLst/>
              <a:ahLst/>
              <a:cxnLst/>
              <a:rect l="l" t="t" r="r" b="b"/>
              <a:pathLst>
                <a:path w="1706245" h="393700">
                  <a:moveTo>
                    <a:pt x="199351" y="5956"/>
                  </a:moveTo>
                  <a:lnTo>
                    <a:pt x="0" y="5956"/>
                  </a:lnTo>
                  <a:lnTo>
                    <a:pt x="0" y="45326"/>
                  </a:lnTo>
                  <a:lnTo>
                    <a:pt x="0" y="253606"/>
                  </a:lnTo>
                  <a:lnTo>
                    <a:pt x="42976" y="253606"/>
                  </a:lnTo>
                  <a:lnTo>
                    <a:pt x="42976" y="45326"/>
                  </a:lnTo>
                  <a:lnTo>
                    <a:pt x="156375" y="45326"/>
                  </a:lnTo>
                  <a:lnTo>
                    <a:pt x="156375" y="253606"/>
                  </a:lnTo>
                  <a:lnTo>
                    <a:pt x="199351" y="253606"/>
                  </a:lnTo>
                  <a:lnTo>
                    <a:pt x="199351" y="45326"/>
                  </a:lnTo>
                  <a:lnTo>
                    <a:pt x="199351" y="5956"/>
                  </a:lnTo>
                  <a:close/>
                </a:path>
                <a:path w="1706245" h="393700">
                  <a:moveTo>
                    <a:pt x="528802" y="131305"/>
                  </a:moveTo>
                  <a:lnTo>
                    <a:pt x="520661" y="81699"/>
                  </a:lnTo>
                  <a:lnTo>
                    <a:pt x="496265" y="39103"/>
                  </a:lnTo>
                  <a:lnTo>
                    <a:pt x="484619" y="27851"/>
                  </a:lnTo>
                  <a:lnTo>
                    <a:pt x="484619" y="131305"/>
                  </a:lnTo>
                  <a:lnTo>
                    <a:pt x="483273" y="149339"/>
                  </a:lnTo>
                  <a:lnTo>
                    <a:pt x="462534" y="196062"/>
                  </a:lnTo>
                  <a:lnTo>
                    <a:pt x="421360" y="220967"/>
                  </a:lnTo>
                  <a:lnTo>
                    <a:pt x="404050" y="222631"/>
                  </a:lnTo>
                  <a:lnTo>
                    <a:pt x="386422" y="220967"/>
                  </a:lnTo>
                  <a:lnTo>
                    <a:pt x="344055" y="196062"/>
                  </a:lnTo>
                  <a:lnTo>
                    <a:pt x="326910" y="166598"/>
                  </a:lnTo>
                  <a:lnTo>
                    <a:pt x="326834" y="166446"/>
                  </a:lnTo>
                  <a:lnTo>
                    <a:pt x="322618" y="149682"/>
                  </a:lnTo>
                  <a:lnTo>
                    <a:pt x="322529" y="149339"/>
                  </a:lnTo>
                  <a:lnTo>
                    <a:pt x="321144" y="131305"/>
                  </a:lnTo>
                  <a:lnTo>
                    <a:pt x="321094" y="130708"/>
                  </a:lnTo>
                  <a:lnTo>
                    <a:pt x="322643" y="110947"/>
                  </a:lnTo>
                  <a:lnTo>
                    <a:pt x="322668" y="110604"/>
                  </a:lnTo>
                  <a:lnTo>
                    <a:pt x="346176" y="63271"/>
                  </a:lnTo>
                  <a:lnTo>
                    <a:pt x="385216" y="40589"/>
                  </a:lnTo>
                  <a:lnTo>
                    <a:pt x="387794" y="39763"/>
                  </a:lnTo>
                  <a:lnTo>
                    <a:pt x="403453" y="38201"/>
                  </a:lnTo>
                  <a:lnTo>
                    <a:pt x="419087" y="39763"/>
                  </a:lnTo>
                  <a:lnTo>
                    <a:pt x="433755" y="44462"/>
                  </a:lnTo>
                  <a:lnTo>
                    <a:pt x="447446" y="52298"/>
                  </a:lnTo>
                  <a:lnTo>
                    <a:pt x="460159" y="63271"/>
                  </a:lnTo>
                  <a:lnTo>
                    <a:pt x="470865" y="76923"/>
                  </a:lnTo>
                  <a:lnTo>
                    <a:pt x="478434" y="92659"/>
                  </a:lnTo>
                  <a:lnTo>
                    <a:pt x="478510" y="92811"/>
                  </a:lnTo>
                  <a:lnTo>
                    <a:pt x="483006" y="110604"/>
                  </a:lnTo>
                  <a:lnTo>
                    <a:pt x="483095" y="110947"/>
                  </a:lnTo>
                  <a:lnTo>
                    <a:pt x="484581" y="130708"/>
                  </a:lnTo>
                  <a:lnTo>
                    <a:pt x="484619" y="131305"/>
                  </a:lnTo>
                  <a:lnTo>
                    <a:pt x="484619" y="27851"/>
                  </a:lnTo>
                  <a:lnTo>
                    <a:pt x="478561" y="21996"/>
                  </a:lnTo>
                  <a:lnTo>
                    <a:pt x="458000" y="9779"/>
                  </a:lnTo>
                  <a:lnTo>
                    <a:pt x="434848" y="2540"/>
                  </a:lnTo>
                  <a:lnTo>
                    <a:pt x="435546" y="2540"/>
                  </a:lnTo>
                  <a:lnTo>
                    <a:pt x="408241" y="0"/>
                  </a:lnTo>
                  <a:lnTo>
                    <a:pt x="383463" y="2540"/>
                  </a:lnTo>
                  <a:lnTo>
                    <a:pt x="361086" y="10147"/>
                  </a:lnTo>
                  <a:lnTo>
                    <a:pt x="341096" y="22834"/>
                  </a:lnTo>
                  <a:lnTo>
                    <a:pt x="323494" y="40589"/>
                  </a:lnTo>
                  <a:lnTo>
                    <a:pt x="323494" y="5969"/>
                  </a:lnTo>
                  <a:lnTo>
                    <a:pt x="280504" y="5969"/>
                  </a:lnTo>
                  <a:lnTo>
                    <a:pt x="280504" y="393319"/>
                  </a:lnTo>
                  <a:lnTo>
                    <a:pt x="323494" y="393319"/>
                  </a:lnTo>
                  <a:lnTo>
                    <a:pt x="323494" y="219049"/>
                  </a:lnTo>
                  <a:lnTo>
                    <a:pt x="340982" y="237324"/>
                  </a:lnTo>
                  <a:lnTo>
                    <a:pt x="361226" y="250367"/>
                  </a:lnTo>
                  <a:lnTo>
                    <a:pt x="384251" y="258203"/>
                  </a:lnTo>
                  <a:lnTo>
                    <a:pt x="410019" y="260807"/>
                  </a:lnTo>
                  <a:lnTo>
                    <a:pt x="435787" y="258445"/>
                  </a:lnTo>
                  <a:lnTo>
                    <a:pt x="458800" y="251345"/>
                  </a:lnTo>
                  <a:lnTo>
                    <a:pt x="479069" y="239509"/>
                  </a:lnTo>
                  <a:lnTo>
                    <a:pt x="496570" y="222923"/>
                  </a:lnTo>
                  <a:lnTo>
                    <a:pt x="496773" y="222631"/>
                  </a:lnTo>
                  <a:lnTo>
                    <a:pt x="510667" y="202984"/>
                  </a:lnTo>
                  <a:lnTo>
                    <a:pt x="520738" y="181063"/>
                  </a:lnTo>
                  <a:lnTo>
                    <a:pt x="526783" y="157175"/>
                  </a:lnTo>
                  <a:lnTo>
                    <a:pt x="528802" y="131305"/>
                  </a:lnTo>
                  <a:close/>
                </a:path>
                <a:path w="1706245" h="393700">
                  <a:moveTo>
                    <a:pt x="841527" y="130695"/>
                  </a:moveTo>
                  <a:lnTo>
                    <a:pt x="839203" y="103593"/>
                  </a:lnTo>
                  <a:lnTo>
                    <a:pt x="832205" y="78930"/>
                  </a:lnTo>
                  <a:lnTo>
                    <a:pt x="820547" y="56730"/>
                  </a:lnTo>
                  <a:lnTo>
                    <a:pt x="805205" y="38188"/>
                  </a:lnTo>
                  <a:lnTo>
                    <a:pt x="804227" y="36995"/>
                  </a:lnTo>
                  <a:lnTo>
                    <a:pt x="797356" y="31407"/>
                  </a:lnTo>
                  <a:lnTo>
                    <a:pt x="797356" y="130695"/>
                  </a:lnTo>
                  <a:lnTo>
                    <a:pt x="795756" y="151028"/>
                  </a:lnTo>
                  <a:lnTo>
                    <a:pt x="771690" y="198145"/>
                  </a:lnTo>
                  <a:lnTo>
                    <a:pt x="727494" y="221081"/>
                  </a:lnTo>
                  <a:lnTo>
                    <a:pt x="710222" y="222618"/>
                  </a:lnTo>
                  <a:lnTo>
                    <a:pt x="692950" y="221081"/>
                  </a:lnTo>
                  <a:lnTo>
                    <a:pt x="648754" y="198145"/>
                  </a:lnTo>
                  <a:lnTo>
                    <a:pt x="624687" y="151028"/>
                  </a:lnTo>
                  <a:lnTo>
                    <a:pt x="623087" y="130695"/>
                  </a:lnTo>
                  <a:lnTo>
                    <a:pt x="624674" y="110363"/>
                  </a:lnTo>
                  <a:lnTo>
                    <a:pt x="648449" y="62953"/>
                  </a:lnTo>
                  <a:lnTo>
                    <a:pt x="692696" y="39738"/>
                  </a:lnTo>
                  <a:lnTo>
                    <a:pt x="710222" y="38188"/>
                  </a:lnTo>
                  <a:lnTo>
                    <a:pt x="727798" y="39738"/>
                  </a:lnTo>
                  <a:lnTo>
                    <a:pt x="771994" y="62661"/>
                  </a:lnTo>
                  <a:lnTo>
                    <a:pt x="795769" y="110121"/>
                  </a:lnTo>
                  <a:lnTo>
                    <a:pt x="797356" y="130695"/>
                  </a:lnTo>
                  <a:lnTo>
                    <a:pt x="797356" y="31407"/>
                  </a:lnTo>
                  <a:lnTo>
                    <a:pt x="784364" y="20815"/>
                  </a:lnTo>
                  <a:lnTo>
                    <a:pt x="762076" y="9245"/>
                  </a:lnTo>
                  <a:lnTo>
                    <a:pt x="737362" y="2311"/>
                  </a:lnTo>
                  <a:lnTo>
                    <a:pt x="710222" y="0"/>
                  </a:lnTo>
                  <a:lnTo>
                    <a:pt x="683082" y="2311"/>
                  </a:lnTo>
                  <a:lnTo>
                    <a:pt x="636079" y="20815"/>
                  </a:lnTo>
                  <a:lnTo>
                    <a:pt x="599897" y="56730"/>
                  </a:lnTo>
                  <a:lnTo>
                    <a:pt x="581253" y="103593"/>
                  </a:lnTo>
                  <a:lnTo>
                    <a:pt x="578916" y="130695"/>
                  </a:lnTo>
                  <a:lnTo>
                    <a:pt x="581253" y="157556"/>
                  </a:lnTo>
                  <a:lnTo>
                    <a:pt x="599897" y="204114"/>
                  </a:lnTo>
                  <a:lnTo>
                    <a:pt x="636079" y="240004"/>
                  </a:lnTo>
                  <a:lnTo>
                    <a:pt x="683082" y="258495"/>
                  </a:lnTo>
                  <a:lnTo>
                    <a:pt x="710222" y="260807"/>
                  </a:lnTo>
                  <a:lnTo>
                    <a:pt x="737362" y="258495"/>
                  </a:lnTo>
                  <a:lnTo>
                    <a:pt x="762076" y="251561"/>
                  </a:lnTo>
                  <a:lnTo>
                    <a:pt x="784364" y="240004"/>
                  </a:lnTo>
                  <a:lnTo>
                    <a:pt x="804227" y="223824"/>
                  </a:lnTo>
                  <a:lnTo>
                    <a:pt x="805218" y="222618"/>
                  </a:lnTo>
                  <a:lnTo>
                    <a:pt x="820547" y="204114"/>
                  </a:lnTo>
                  <a:lnTo>
                    <a:pt x="832205" y="182029"/>
                  </a:lnTo>
                  <a:lnTo>
                    <a:pt x="839203" y="157556"/>
                  </a:lnTo>
                  <a:lnTo>
                    <a:pt x="841527" y="130695"/>
                  </a:lnTo>
                  <a:close/>
                </a:path>
                <a:path w="1706245" h="393700">
                  <a:moveTo>
                    <a:pt x="1093393" y="177850"/>
                  </a:moveTo>
                  <a:lnTo>
                    <a:pt x="1076096" y="132486"/>
                  </a:lnTo>
                  <a:lnTo>
                    <a:pt x="1047432" y="116382"/>
                  </a:lnTo>
                  <a:lnTo>
                    <a:pt x="1059700" y="106641"/>
                  </a:lnTo>
                  <a:lnTo>
                    <a:pt x="1068476" y="94742"/>
                  </a:lnTo>
                  <a:lnTo>
                    <a:pt x="1073734" y="80683"/>
                  </a:lnTo>
                  <a:lnTo>
                    <a:pt x="1075499" y="64452"/>
                  </a:lnTo>
                  <a:lnTo>
                    <a:pt x="1074153" y="50774"/>
                  </a:lnTo>
                  <a:lnTo>
                    <a:pt x="1053998" y="17297"/>
                  </a:lnTo>
                  <a:lnTo>
                    <a:pt x="1013269" y="1079"/>
                  </a:lnTo>
                  <a:lnTo>
                    <a:pt x="995502" y="0"/>
                  </a:lnTo>
                  <a:lnTo>
                    <a:pt x="980478" y="863"/>
                  </a:lnTo>
                  <a:lnTo>
                    <a:pt x="941197" y="13716"/>
                  </a:lnTo>
                  <a:lnTo>
                    <a:pt x="909548" y="44754"/>
                  </a:lnTo>
                  <a:lnTo>
                    <a:pt x="939419" y="69227"/>
                  </a:lnTo>
                  <a:lnTo>
                    <a:pt x="943368" y="62966"/>
                  </a:lnTo>
                  <a:lnTo>
                    <a:pt x="948067" y="57289"/>
                  </a:lnTo>
                  <a:lnTo>
                    <a:pt x="984656" y="38785"/>
                  </a:lnTo>
                  <a:lnTo>
                    <a:pt x="993711" y="38188"/>
                  </a:lnTo>
                  <a:lnTo>
                    <a:pt x="1003757" y="38747"/>
                  </a:lnTo>
                  <a:lnTo>
                    <a:pt x="1035431" y="64947"/>
                  </a:lnTo>
                  <a:lnTo>
                    <a:pt x="1036104" y="72809"/>
                  </a:lnTo>
                  <a:lnTo>
                    <a:pt x="1035278" y="79603"/>
                  </a:lnTo>
                  <a:lnTo>
                    <a:pt x="1001255" y="101650"/>
                  </a:lnTo>
                  <a:lnTo>
                    <a:pt x="990739" y="102069"/>
                  </a:lnTo>
                  <a:lnTo>
                    <a:pt x="969848" y="102069"/>
                  </a:lnTo>
                  <a:lnTo>
                    <a:pt x="969848" y="141439"/>
                  </a:lnTo>
                  <a:lnTo>
                    <a:pt x="994918" y="141439"/>
                  </a:lnTo>
                  <a:lnTo>
                    <a:pt x="1007973" y="141973"/>
                  </a:lnTo>
                  <a:lnTo>
                    <a:pt x="1046683" y="161747"/>
                  </a:lnTo>
                  <a:lnTo>
                    <a:pt x="1050429" y="178460"/>
                  </a:lnTo>
                  <a:lnTo>
                    <a:pt x="1049350" y="189344"/>
                  </a:lnTo>
                  <a:lnTo>
                    <a:pt x="1015796" y="220230"/>
                  </a:lnTo>
                  <a:lnTo>
                    <a:pt x="991336" y="222618"/>
                  </a:lnTo>
                  <a:lnTo>
                    <a:pt x="979843" y="221830"/>
                  </a:lnTo>
                  <a:lnTo>
                    <a:pt x="943546" y="204076"/>
                  </a:lnTo>
                  <a:lnTo>
                    <a:pt x="928662" y="182029"/>
                  </a:lnTo>
                  <a:lnTo>
                    <a:pt x="891654" y="197548"/>
                  </a:lnTo>
                  <a:lnTo>
                    <a:pt x="914819" y="231686"/>
                  </a:lnTo>
                  <a:lnTo>
                    <a:pt x="954481" y="255587"/>
                  </a:lnTo>
                  <a:lnTo>
                    <a:pt x="990739" y="260807"/>
                  </a:lnTo>
                  <a:lnTo>
                    <a:pt x="1011694" y="259613"/>
                  </a:lnTo>
                  <a:lnTo>
                    <a:pt x="1061161" y="241719"/>
                  </a:lnTo>
                  <a:lnTo>
                    <a:pt x="1091374" y="196850"/>
                  </a:lnTo>
                  <a:lnTo>
                    <a:pt x="1093393" y="177850"/>
                  </a:lnTo>
                  <a:close/>
                </a:path>
                <a:path w="1706245" h="393700">
                  <a:moveTo>
                    <a:pt x="1407325" y="131305"/>
                  </a:moveTo>
                  <a:lnTo>
                    <a:pt x="1399184" y="81699"/>
                  </a:lnTo>
                  <a:lnTo>
                    <a:pt x="1374787" y="39103"/>
                  </a:lnTo>
                  <a:lnTo>
                    <a:pt x="1363154" y="27863"/>
                  </a:lnTo>
                  <a:lnTo>
                    <a:pt x="1363154" y="131305"/>
                  </a:lnTo>
                  <a:lnTo>
                    <a:pt x="1361795" y="149339"/>
                  </a:lnTo>
                  <a:lnTo>
                    <a:pt x="1341069" y="196062"/>
                  </a:lnTo>
                  <a:lnTo>
                    <a:pt x="1299883" y="220967"/>
                  </a:lnTo>
                  <a:lnTo>
                    <a:pt x="1282573" y="222631"/>
                  </a:lnTo>
                  <a:lnTo>
                    <a:pt x="1264958" y="220967"/>
                  </a:lnTo>
                  <a:lnTo>
                    <a:pt x="1222590" y="196062"/>
                  </a:lnTo>
                  <a:lnTo>
                    <a:pt x="1201140" y="149682"/>
                  </a:lnTo>
                  <a:lnTo>
                    <a:pt x="1199629" y="130708"/>
                  </a:lnTo>
                  <a:lnTo>
                    <a:pt x="1201166" y="110947"/>
                  </a:lnTo>
                  <a:lnTo>
                    <a:pt x="1201191" y="110604"/>
                  </a:lnTo>
                  <a:lnTo>
                    <a:pt x="1205852" y="92811"/>
                  </a:lnTo>
                  <a:lnTo>
                    <a:pt x="1205890" y="92659"/>
                  </a:lnTo>
                  <a:lnTo>
                    <a:pt x="1213713" y="76923"/>
                  </a:lnTo>
                  <a:lnTo>
                    <a:pt x="1224699" y="63271"/>
                  </a:lnTo>
                  <a:lnTo>
                    <a:pt x="1237678" y="52298"/>
                  </a:lnTo>
                  <a:lnTo>
                    <a:pt x="1251559" y="44462"/>
                  </a:lnTo>
                  <a:lnTo>
                    <a:pt x="1263738" y="40589"/>
                  </a:lnTo>
                  <a:lnTo>
                    <a:pt x="1266317" y="39763"/>
                  </a:lnTo>
                  <a:lnTo>
                    <a:pt x="1281976" y="38201"/>
                  </a:lnTo>
                  <a:lnTo>
                    <a:pt x="1297609" y="39763"/>
                  </a:lnTo>
                  <a:lnTo>
                    <a:pt x="1312278" y="44462"/>
                  </a:lnTo>
                  <a:lnTo>
                    <a:pt x="1325968" y="52298"/>
                  </a:lnTo>
                  <a:lnTo>
                    <a:pt x="1338694" y="63271"/>
                  </a:lnTo>
                  <a:lnTo>
                    <a:pt x="1349387" y="76923"/>
                  </a:lnTo>
                  <a:lnTo>
                    <a:pt x="1356956" y="92659"/>
                  </a:lnTo>
                  <a:lnTo>
                    <a:pt x="1357033" y="92811"/>
                  </a:lnTo>
                  <a:lnTo>
                    <a:pt x="1361541" y="110604"/>
                  </a:lnTo>
                  <a:lnTo>
                    <a:pt x="1361617" y="110947"/>
                  </a:lnTo>
                  <a:lnTo>
                    <a:pt x="1363103" y="130708"/>
                  </a:lnTo>
                  <a:lnTo>
                    <a:pt x="1363154" y="131305"/>
                  </a:lnTo>
                  <a:lnTo>
                    <a:pt x="1363154" y="27863"/>
                  </a:lnTo>
                  <a:lnTo>
                    <a:pt x="1357096" y="21996"/>
                  </a:lnTo>
                  <a:lnTo>
                    <a:pt x="1336522" y="9779"/>
                  </a:lnTo>
                  <a:lnTo>
                    <a:pt x="1313370" y="2540"/>
                  </a:lnTo>
                  <a:lnTo>
                    <a:pt x="1314081" y="2540"/>
                  </a:lnTo>
                  <a:lnTo>
                    <a:pt x="1286764" y="0"/>
                  </a:lnTo>
                  <a:lnTo>
                    <a:pt x="1261999" y="2540"/>
                  </a:lnTo>
                  <a:lnTo>
                    <a:pt x="1239608" y="10147"/>
                  </a:lnTo>
                  <a:lnTo>
                    <a:pt x="1219619" y="22834"/>
                  </a:lnTo>
                  <a:lnTo>
                    <a:pt x="1202029" y="40589"/>
                  </a:lnTo>
                  <a:lnTo>
                    <a:pt x="1202029" y="5969"/>
                  </a:lnTo>
                  <a:lnTo>
                    <a:pt x="1159027" y="5969"/>
                  </a:lnTo>
                  <a:lnTo>
                    <a:pt x="1159027" y="393319"/>
                  </a:lnTo>
                  <a:lnTo>
                    <a:pt x="1202029" y="393319"/>
                  </a:lnTo>
                  <a:lnTo>
                    <a:pt x="1202029" y="219049"/>
                  </a:lnTo>
                  <a:lnTo>
                    <a:pt x="1219504" y="237324"/>
                  </a:lnTo>
                  <a:lnTo>
                    <a:pt x="1239761" y="250367"/>
                  </a:lnTo>
                  <a:lnTo>
                    <a:pt x="1262773" y="258203"/>
                  </a:lnTo>
                  <a:lnTo>
                    <a:pt x="1288542" y="260807"/>
                  </a:lnTo>
                  <a:lnTo>
                    <a:pt x="1314323" y="258445"/>
                  </a:lnTo>
                  <a:lnTo>
                    <a:pt x="1357591" y="239509"/>
                  </a:lnTo>
                  <a:lnTo>
                    <a:pt x="1389189" y="202984"/>
                  </a:lnTo>
                  <a:lnTo>
                    <a:pt x="1405305" y="157175"/>
                  </a:lnTo>
                  <a:lnTo>
                    <a:pt x="1407325" y="131305"/>
                  </a:lnTo>
                  <a:close/>
                </a:path>
                <a:path w="1706245" h="393700">
                  <a:moveTo>
                    <a:pt x="1705749" y="5969"/>
                  </a:moveTo>
                  <a:lnTo>
                    <a:pt x="1665147" y="5969"/>
                  </a:lnTo>
                  <a:lnTo>
                    <a:pt x="1665147" y="130111"/>
                  </a:lnTo>
                  <a:lnTo>
                    <a:pt x="1663750" y="148767"/>
                  </a:lnTo>
                  <a:lnTo>
                    <a:pt x="1642783" y="195770"/>
                  </a:lnTo>
                  <a:lnTo>
                    <a:pt x="1600466" y="221005"/>
                  </a:lnTo>
                  <a:lnTo>
                    <a:pt x="1600034" y="221005"/>
                  </a:lnTo>
                  <a:lnTo>
                    <a:pt x="1582801" y="222631"/>
                  </a:lnTo>
                  <a:lnTo>
                    <a:pt x="1535290" y="208026"/>
                  </a:lnTo>
                  <a:lnTo>
                    <a:pt x="1507058" y="166890"/>
                  </a:lnTo>
                  <a:lnTo>
                    <a:pt x="1501673" y="130111"/>
                  </a:lnTo>
                  <a:lnTo>
                    <a:pt x="1501622" y="129514"/>
                  </a:lnTo>
                  <a:lnTo>
                    <a:pt x="1507515" y="91249"/>
                  </a:lnTo>
                  <a:lnTo>
                    <a:pt x="1537639" y="51803"/>
                  </a:lnTo>
                  <a:lnTo>
                    <a:pt x="1582801" y="38201"/>
                  </a:lnTo>
                  <a:lnTo>
                    <a:pt x="1598523" y="39712"/>
                  </a:lnTo>
                  <a:lnTo>
                    <a:pt x="1640078" y="62077"/>
                  </a:lnTo>
                  <a:lnTo>
                    <a:pt x="1663585" y="109308"/>
                  </a:lnTo>
                  <a:lnTo>
                    <a:pt x="1665147" y="130111"/>
                  </a:lnTo>
                  <a:lnTo>
                    <a:pt x="1665147" y="5969"/>
                  </a:lnTo>
                  <a:lnTo>
                    <a:pt x="1662760" y="5969"/>
                  </a:lnTo>
                  <a:lnTo>
                    <a:pt x="1662760" y="41186"/>
                  </a:lnTo>
                  <a:lnTo>
                    <a:pt x="1659953" y="38201"/>
                  </a:lnTo>
                  <a:lnTo>
                    <a:pt x="1645818" y="23164"/>
                  </a:lnTo>
                  <a:lnTo>
                    <a:pt x="1626057" y="10299"/>
                  </a:lnTo>
                  <a:lnTo>
                    <a:pt x="1603451" y="2590"/>
                  </a:lnTo>
                  <a:lnTo>
                    <a:pt x="1578013" y="12"/>
                  </a:lnTo>
                  <a:lnTo>
                    <a:pt x="1553629" y="2159"/>
                  </a:lnTo>
                  <a:lnTo>
                    <a:pt x="1510804" y="19316"/>
                  </a:lnTo>
                  <a:lnTo>
                    <a:pt x="1477086" y="53149"/>
                  </a:lnTo>
                  <a:lnTo>
                    <a:pt x="1459636" y="100736"/>
                  </a:lnTo>
                  <a:lnTo>
                    <a:pt x="1457452" y="129514"/>
                  </a:lnTo>
                  <a:lnTo>
                    <a:pt x="1459649" y="158838"/>
                  </a:lnTo>
                  <a:lnTo>
                    <a:pt x="1477264" y="207187"/>
                  </a:lnTo>
                  <a:lnTo>
                    <a:pt x="1511211" y="241350"/>
                  </a:lnTo>
                  <a:lnTo>
                    <a:pt x="1553883" y="258660"/>
                  </a:lnTo>
                  <a:lnTo>
                    <a:pt x="1578013" y="260819"/>
                  </a:lnTo>
                  <a:lnTo>
                    <a:pt x="1603006" y="258216"/>
                  </a:lnTo>
                  <a:lnTo>
                    <a:pt x="1625460" y="250380"/>
                  </a:lnTo>
                  <a:lnTo>
                    <a:pt x="1645386" y="237324"/>
                  </a:lnTo>
                  <a:lnTo>
                    <a:pt x="1659356" y="222631"/>
                  </a:lnTo>
                  <a:lnTo>
                    <a:pt x="1662760" y="219049"/>
                  </a:lnTo>
                  <a:lnTo>
                    <a:pt x="1662760" y="253657"/>
                  </a:lnTo>
                  <a:lnTo>
                    <a:pt x="1705749" y="253657"/>
                  </a:lnTo>
                  <a:lnTo>
                    <a:pt x="1705749" y="219049"/>
                  </a:lnTo>
                  <a:lnTo>
                    <a:pt x="1705749" y="41186"/>
                  </a:lnTo>
                  <a:lnTo>
                    <a:pt x="1705749" y="5969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546700" y="7837300"/>
              <a:ext cx="182633" cy="247688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5810491" y="7818202"/>
              <a:ext cx="1417320" cy="284480"/>
            </a:xfrm>
            <a:custGeom>
              <a:avLst/>
              <a:gdLst/>
              <a:ahLst/>
              <a:cxnLst/>
              <a:rect l="l" t="t" r="r" b="b"/>
              <a:pathLst>
                <a:path w="1417320" h="284479">
                  <a:moveTo>
                    <a:pt x="202946" y="19138"/>
                  </a:moveTo>
                  <a:lnTo>
                    <a:pt x="159969" y="19138"/>
                  </a:lnTo>
                  <a:lnTo>
                    <a:pt x="159969" y="120738"/>
                  </a:lnTo>
                  <a:lnTo>
                    <a:pt x="42989" y="120738"/>
                  </a:lnTo>
                  <a:lnTo>
                    <a:pt x="42989" y="19138"/>
                  </a:lnTo>
                  <a:lnTo>
                    <a:pt x="0" y="19138"/>
                  </a:lnTo>
                  <a:lnTo>
                    <a:pt x="0" y="120738"/>
                  </a:lnTo>
                  <a:lnTo>
                    <a:pt x="0" y="160108"/>
                  </a:lnTo>
                  <a:lnTo>
                    <a:pt x="0" y="266788"/>
                  </a:lnTo>
                  <a:lnTo>
                    <a:pt x="42989" y="266788"/>
                  </a:lnTo>
                  <a:lnTo>
                    <a:pt x="42989" y="160108"/>
                  </a:lnTo>
                  <a:lnTo>
                    <a:pt x="159969" y="160108"/>
                  </a:lnTo>
                  <a:lnTo>
                    <a:pt x="159969" y="266788"/>
                  </a:lnTo>
                  <a:lnTo>
                    <a:pt x="202946" y="266788"/>
                  </a:lnTo>
                  <a:lnTo>
                    <a:pt x="202946" y="160108"/>
                  </a:lnTo>
                  <a:lnTo>
                    <a:pt x="202946" y="120738"/>
                  </a:lnTo>
                  <a:lnTo>
                    <a:pt x="202946" y="19138"/>
                  </a:lnTo>
                  <a:close/>
                </a:path>
                <a:path w="1417320" h="284479">
                  <a:moveTo>
                    <a:pt x="531202" y="143827"/>
                  </a:moveTo>
                  <a:lnTo>
                    <a:pt x="528866" y="116725"/>
                  </a:lnTo>
                  <a:lnTo>
                    <a:pt x="521881" y="92062"/>
                  </a:lnTo>
                  <a:lnTo>
                    <a:pt x="510222" y="69862"/>
                  </a:lnTo>
                  <a:lnTo>
                    <a:pt x="494880" y="51320"/>
                  </a:lnTo>
                  <a:lnTo>
                    <a:pt x="493903" y="50126"/>
                  </a:lnTo>
                  <a:lnTo>
                    <a:pt x="487032" y="44538"/>
                  </a:lnTo>
                  <a:lnTo>
                    <a:pt x="487032" y="143827"/>
                  </a:lnTo>
                  <a:lnTo>
                    <a:pt x="485419" y="164160"/>
                  </a:lnTo>
                  <a:lnTo>
                    <a:pt x="461365" y="211277"/>
                  </a:lnTo>
                  <a:lnTo>
                    <a:pt x="417169" y="234213"/>
                  </a:lnTo>
                  <a:lnTo>
                    <a:pt x="399884" y="235750"/>
                  </a:lnTo>
                  <a:lnTo>
                    <a:pt x="382612" y="234213"/>
                  </a:lnTo>
                  <a:lnTo>
                    <a:pt x="338429" y="211277"/>
                  </a:lnTo>
                  <a:lnTo>
                    <a:pt x="314363" y="164160"/>
                  </a:lnTo>
                  <a:lnTo>
                    <a:pt x="312762" y="143827"/>
                  </a:lnTo>
                  <a:lnTo>
                    <a:pt x="314350" y="123494"/>
                  </a:lnTo>
                  <a:lnTo>
                    <a:pt x="338124" y="76085"/>
                  </a:lnTo>
                  <a:lnTo>
                    <a:pt x="382371" y="52870"/>
                  </a:lnTo>
                  <a:lnTo>
                    <a:pt x="399884" y="51320"/>
                  </a:lnTo>
                  <a:lnTo>
                    <a:pt x="417474" y="52870"/>
                  </a:lnTo>
                  <a:lnTo>
                    <a:pt x="461670" y="75793"/>
                  </a:lnTo>
                  <a:lnTo>
                    <a:pt x="485444" y="123253"/>
                  </a:lnTo>
                  <a:lnTo>
                    <a:pt x="487032" y="143827"/>
                  </a:lnTo>
                  <a:lnTo>
                    <a:pt x="487032" y="44538"/>
                  </a:lnTo>
                  <a:lnTo>
                    <a:pt x="474040" y="33947"/>
                  </a:lnTo>
                  <a:lnTo>
                    <a:pt x="451751" y="22377"/>
                  </a:lnTo>
                  <a:lnTo>
                    <a:pt x="427037" y="15443"/>
                  </a:lnTo>
                  <a:lnTo>
                    <a:pt x="399884" y="13131"/>
                  </a:lnTo>
                  <a:lnTo>
                    <a:pt x="372757" y="15443"/>
                  </a:lnTo>
                  <a:lnTo>
                    <a:pt x="325755" y="33947"/>
                  </a:lnTo>
                  <a:lnTo>
                    <a:pt x="289572" y="69862"/>
                  </a:lnTo>
                  <a:lnTo>
                    <a:pt x="270929" y="116725"/>
                  </a:lnTo>
                  <a:lnTo>
                    <a:pt x="268592" y="143827"/>
                  </a:lnTo>
                  <a:lnTo>
                    <a:pt x="270929" y="170688"/>
                  </a:lnTo>
                  <a:lnTo>
                    <a:pt x="289572" y="217246"/>
                  </a:lnTo>
                  <a:lnTo>
                    <a:pt x="325755" y="253136"/>
                  </a:lnTo>
                  <a:lnTo>
                    <a:pt x="372757" y="271627"/>
                  </a:lnTo>
                  <a:lnTo>
                    <a:pt x="399884" y="273939"/>
                  </a:lnTo>
                  <a:lnTo>
                    <a:pt x="427037" y="271627"/>
                  </a:lnTo>
                  <a:lnTo>
                    <a:pt x="451751" y="264693"/>
                  </a:lnTo>
                  <a:lnTo>
                    <a:pt x="474040" y="253136"/>
                  </a:lnTo>
                  <a:lnTo>
                    <a:pt x="493903" y="236956"/>
                  </a:lnTo>
                  <a:lnTo>
                    <a:pt x="494893" y="235750"/>
                  </a:lnTo>
                  <a:lnTo>
                    <a:pt x="510222" y="217246"/>
                  </a:lnTo>
                  <a:lnTo>
                    <a:pt x="521881" y="195160"/>
                  </a:lnTo>
                  <a:lnTo>
                    <a:pt x="528866" y="170688"/>
                  </a:lnTo>
                  <a:lnTo>
                    <a:pt x="531202" y="143827"/>
                  </a:lnTo>
                  <a:close/>
                </a:path>
                <a:path w="1417320" h="284479">
                  <a:moveTo>
                    <a:pt x="792594" y="196951"/>
                  </a:moveTo>
                  <a:lnTo>
                    <a:pt x="775512" y="213931"/>
                  </a:lnTo>
                  <a:lnTo>
                    <a:pt x="756488" y="226047"/>
                  </a:lnTo>
                  <a:lnTo>
                    <a:pt x="735520" y="233324"/>
                  </a:lnTo>
                  <a:lnTo>
                    <a:pt x="712609" y="235750"/>
                  </a:lnTo>
                  <a:lnTo>
                    <a:pt x="695350" y="234213"/>
                  </a:lnTo>
                  <a:lnTo>
                    <a:pt x="651154" y="211289"/>
                  </a:lnTo>
                  <a:lnTo>
                    <a:pt x="627100" y="164160"/>
                  </a:lnTo>
                  <a:lnTo>
                    <a:pt x="625500" y="143827"/>
                  </a:lnTo>
                  <a:lnTo>
                    <a:pt x="627100" y="123494"/>
                  </a:lnTo>
                  <a:lnTo>
                    <a:pt x="651154" y="76085"/>
                  </a:lnTo>
                  <a:lnTo>
                    <a:pt x="695693" y="52870"/>
                  </a:lnTo>
                  <a:lnTo>
                    <a:pt x="713232" y="51320"/>
                  </a:lnTo>
                  <a:lnTo>
                    <a:pt x="736206" y="53632"/>
                  </a:lnTo>
                  <a:lnTo>
                    <a:pt x="756793" y="60579"/>
                  </a:lnTo>
                  <a:lnTo>
                    <a:pt x="775004" y="72148"/>
                  </a:lnTo>
                  <a:lnTo>
                    <a:pt x="790816" y="88328"/>
                  </a:lnTo>
                  <a:lnTo>
                    <a:pt x="790816" y="36995"/>
                  </a:lnTo>
                  <a:lnTo>
                    <a:pt x="773252" y="26555"/>
                  </a:lnTo>
                  <a:lnTo>
                    <a:pt x="754557" y="19100"/>
                  </a:lnTo>
                  <a:lnTo>
                    <a:pt x="734745" y="14630"/>
                  </a:lnTo>
                  <a:lnTo>
                    <a:pt x="713816" y="13131"/>
                  </a:lnTo>
                  <a:lnTo>
                    <a:pt x="686396" y="15468"/>
                  </a:lnTo>
                  <a:lnTo>
                    <a:pt x="638949" y="34112"/>
                  </a:lnTo>
                  <a:lnTo>
                    <a:pt x="602475" y="70294"/>
                  </a:lnTo>
                  <a:lnTo>
                    <a:pt x="583666" y="117297"/>
                  </a:lnTo>
                  <a:lnTo>
                    <a:pt x="581317" y="144437"/>
                  </a:lnTo>
                  <a:lnTo>
                    <a:pt x="583653" y="171284"/>
                  </a:lnTo>
                  <a:lnTo>
                    <a:pt x="602310" y="217678"/>
                  </a:lnTo>
                  <a:lnTo>
                    <a:pt x="638556" y="253301"/>
                  </a:lnTo>
                  <a:lnTo>
                    <a:pt x="686155" y="271653"/>
                  </a:lnTo>
                  <a:lnTo>
                    <a:pt x="713816" y="273939"/>
                  </a:lnTo>
                  <a:lnTo>
                    <a:pt x="735076" y="272338"/>
                  </a:lnTo>
                  <a:lnTo>
                    <a:pt x="755294" y="267525"/>
                  </a:lnTo>
                  <a:lnTo>
                    <a:pt x="774471" y="259511"/>
                  </a:lnTo>
                  <a:lnTo>
                    <a:pt x="792594" y="248285"/>
                  </a:lnTo>
                  <a:lnTo>
                    <a:pt x="792594" y="196951"/>
                  </a:lnTo>
                  <a:close/>
                </a:path>
                <a:path w="1417320" h="284479">
                  <a:moveTo>
                    <a:pt x="1020597" y="19126"/>
                  </a:moveTo>
                  <a:lnTo>
                    <a:pt x="822439" y="19126"/>
                  </a:lnTo>
                  <a:lnTo>
                    <a:pt x="822439" y="58496"/>
                  </a:lnTo>
                  <a:lnTo>
                    <a:pt x="900036" y="58496"/>
                  </a:lnTo>
                  <a:lnTo>
                    <a:pt x="900036" y="266776"/>
                  </a:lnTo>
                  <a:lnTo>
                    <a:pt x="943000" y="266776"/>
                  </a:lnTo>
                  <a:lnTo>
                    <a:pt x="943000" y="58496"/>
                  </a:lnTo>
                  <a:lnTo>
                    <a:pt x="1020597" y="58496"/>
                  </a:lnTo>
                  <a:lnTo>
                    <a:pt x="1020597" y="19126"/>
                  </a:lnTo>
                  <a:close/>
                </a:path>
                <a:path w="1417320" h="284479">
                  <a:moveTo>
                    <a:pt x="1278432" y="0"/>
                  </a:moveTo>
                  <a:lnTo>
                    <a:pt x="1108938" y="182626"/>
                  </a:lnTo>
                  <a:lnTo>
                    <a:pt x="1108938" y="19088"/>
                  </a:lnTo>
                  <a:lnTo>
                    <a:pt x="1065949" y="19088"/>
                  </a:lnTo>
                  <a:lnTo>
                    <a:pt x="1065949" y="284099"/>
                  </a:lnTo>
                  <a:lnTo>
                    <a:pt x="1235468" y="101460"/>
                  </a:lnTo>
                  <a:lnTo>
                    <a:pt x="1235468" y="266788"/>
                  </a:lnTo>
                  <a:lnTo>
                    <a:pt x="1278432" y="266788"/>
                  </a:lnTo>
                  <a:lnTo>
                    <a:pt x="1278432" y="0"/>
                  </a:lnTo>
                  <a:close/>
                </a:path>
                <a:path w="1417320" h="284479">
                  <a:moveTo>
                    <a:pt x="1416900" y="234962"/>
                  </a:moveTo>
                  <a:lnTo>
                    <a:pt x="1413916" y="228003"/>
                  </a:lnTo>
                  <a:lnTo>
                    <a:pt x="1401965" y="216065"/>
                  </a:lnTo>
                  <a:lnTo>
                    <a:pt x="1395006" y="213080"/>
                  </a:lnTo>
                  <a:lnTo>
                    <a:pt x="1379080" y="213080"/>
                  </a:lnTo>
                  <a:lnTo>
                    <a:pt x="1372120" y="216065"/>
                  </a:lnTo>
                  <a:lnTo>
                    <a:pt x="1360182" y="228003"/>
                  </a:lnTo>
                  <a:lnTo>
                    <a:pt x="1357210" y="234962"/>
                  </a:lnTo>
                  <a:lnTo>
                    <a:pt x="1357210" y="250888"/>
                  </a:lnTo>
                  <a:lnTo>
                    <a:pt x="1360182" y="257835"/>
                  </a:lnTo>
                  <a:lnTo>
                    <a:pt x="1366151" y="263804"/>
                  </a:lnTo>
                  <a:lnTo>
                    <a:pt x="1372120" y="269773"/>
                  </a:lnTo>
                  <a:lnTo>
                    <a:pt x="1379080" y="272757"/>
                  </a:lnTo>
                  <a:lnTo>
                    <a:pt x="1395006" y="272757"/>
                  </a:lnTo>
                  <a:lnTo>
                    <a:pt x="1401965" y="269773"/>
                  </a:lnTo>
                  <a:lnTo>
                    <a:pt x="1413916" y="257835"/>
                  </a:lnTo>
                  <a:lnTo>
                    <a:pt x="1416900" y="250888"/>
                  </a:lnTo>
                  <a:lnTo>
                    <a:pt x="1416900" y="234962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5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26" y="0"/>
                  </a:moveTo>
                  <a:lnTo>
                    <a:pt x="0" y="0"/>
                  </a:lnTo>
                  <a:lnTo>
                    <a:pt x="0" y="11308550"/>
                  </a:lnTo>
                  <a:lnTo>
                    <a:pt x="17463072" y="11308550"/>
                  </a:lnTo>
                  <a:lnTo>
                    <a:pt x="17474896" y="11306340"/>
                  </a:lnTo>
                  <a:lnTo>
                    <a:pt x="17486821" y="11304727"/>
                  </a:lnTo>
                  <a:lnTo>
                    <a:pt x="17498822" y="11303749"/>
                  </a:lnTo>
                  <a:lnTo>
                    <a:pt x="17510875" y="11303432"/>
                  </a:lnTo>
                  <a:lnTo>
                    <a:pt x="20104126" y="11303432"/>
                  </a:lnTo>
                  <a:lnTo>
                    <a:pt x="20104126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0735799" y="1989866"/>
              <a:ext cx="9368790" cy="8711565"/>
            </a:xfrm>
            <a:custGeom>
              <a:avLst/>
              <a:gdLst/>
              <a:ahLst/>
              <a:cxnLst/>
              <a:rect l="l" t="t" r="r" b="b"/>
              <a:pathLst>
                <a:path w="9368790" h="8711565">
                  <a:moveTo>
                    <a:pt x="5338203" y="0"/>
                  </a:moveTo>
                  <a:lnTo>
                    <a:pt x="4497527" y="3092848"/>
                  </a:lnTo>
                  <a:lnTo>
                    <a:pt x="2701938" y="190339"/>
                  </a:lnTo>
                  <a:lnTo>
                    <a:pt x="3938592" y="3358808"/>
                  </a:lnTo>
                  <a:lnTo>
                    <a:pt x="0" y="1130551"/>
                  </a:lnTo>
                  <a:lnTo>
                    <a:pt x="3731247" y="3758691"/>
                  </a:lnTo>
                  <a:lnTo>
                    <a:pt x="473870" y="4830858"/>
                  </a:lnTo>
                  <a:lnTo>
                    <a:pt x="3876510" y="4361427"/>
                  </a:lnTo>
                  <a:lnTo>
                    <a:pt x="1332828" y="8711399"/>
                  </a:lnTo>
                  <a:lnTo>
                    <a:pt x="4906133" y="5291378"/>
                  </a:lnTo>
                  <a:lnTo>
                    <a:pt x="6550711" y="7951035"/>
                  </a:lnTo>
                  <a:lnTo>
                    <a:pt x="5724077" y="4798398"/>
                  </a:lnTo>
                  <a:lnTo>
                    <a:pt x="9368301" y="6531219"/>
                  </a:lnTo>
                  <a:lnTo>
                    <a:pt x="9368301" y="6408391"/>
                  </a:lnTo>
                  <a:lnTo>
                    <a:pt x="5962551" y="4283974"/>
                  </a:lnTo>
                  <a:lnTo>
                    <a:pt x="8693431" y="3308820"/>
                  </a:lnTo>
                  <a:lnTo>
                    <a:pt x="5832859" y="3623952"/>
                  </a:lnTo>
                  <a:lnTo>
                    <a:pt x="7668824" y="1369089"/>
                  </a:lnTo>
                  <a:lnTo>
                    <a:pt x="5337083" y="3342987"/>
                  </a:lnTo>
                  <a:lnTo>
                    <a:pt x="5338203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0308377" y="1765464"/>
              <a:ext cx="9796145" cy="8711565"/>
            </a:xfrm>
            <a:custGeom>
              <a:avLst/>
              <a:gdLst/>
              <a:ahLst/>
              <a:cxnLst/>
              <a:rect l="l" t="t" r="r" b="b"/>
              <a:pathLst>
                <a:path w="9796144" h="8711565">
                  <a:moveTo>
                    <a:pt x="5338203" y="0"/>
                  </a:moveTo>
                  <a:lnTo>
                    <a:pt x="4497527" y="3092848"/>
                  </a:lnTo>
                  <a:lnTo>
                    <a:pt x="2701938" y="190339"/>
                  </a:lnTo>
                  <a:lnTo>
                    <a:pt x="3938592" y="3358808"/>
                  </a:lnTo>
                  <a:lnTo>
                    <a:pt x="0" y="1130551"/>
                  </a:lnTo>
                  <a:lnTo>
                    <a:pt x="3731247" y="3758691"/>
                  </a:lnTo>
                  <a:lnTo>
                    <a:pt x="473870" y="4830858"/>
                  </a:lnTo>
                  <a:lnTo>
                    <a:pt x="3876510" y="4361427"/>
                  </a:lnTo>
                  <a:lnTo>
                    <a:pt x="1332828" y="8711399"/>
                  </a:lnTo>
                  <a:lnTo>
                    <a:pt x="4906133" y="5291378"/>
                  </a:lnTo>
                  <a:lnTo>
                    <a:pt x="6550711" y="7951035"/>
                  </a:lnTo>
                  <a:lnTo>
                    <a:pt x="5724077" y="4798398"/>
                  </a:lnTo>
                  <a:lnTo>
                    <a:pt x="9795722" y="6734457"/>
                  </a:lnTo>
                  <a:lnTo>
                    <a:pt x="9795722" y="6675005"/>
                  </a:lnTo>
                  <a:lnTo>
                    <a:pt x="5962551" y="4283974"/>
                  </a:lnTo>
                  <a:lnTo>
                    <a:pt x="8693431" y="3308820"/>
                  </a:lnTo>
                  <a:lnTo>
                    <a:pt x="5832859" y="3623952"/>
                  </a:lnTo>
                  <a:lnTo>
                    <a:pt x="7668824" y="1369089"/>
                  </a:lnTo>
                  <a:lnTo>
                    <a:pt x="5337083" y="3342987"/>
                  </a:lnTo>
                  <a:lnTo>
                    <a:pt x="53382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74700" y="6604118"/>
              <a:ext cx="8988425" cy="4360545"/>
            </a:xfrm>
            <a:custGeom>
              <a:avLst/>
              <a:gdLst/>
              <a:ahLst/>
              <a:cxnLst/>
              <a:rect l="l" t="t" r="r" b="b"/>
              <a:pathLst>
                <a:path w="8988425" h="4360545">
                  <a:moveTo>
                    <a:pt x="475221" y="0"/>
                  </a:moveTo>
                  <a:lnTo>
                    <a:pt x="0" y="4163538"/>
                  </a:lnTo>
                  <a:lnTo>
                    <a:pt x="8082507" y="4360348"/>
                  </a:lnTo>
                  <a:lnTo>
                    <a:pt x="8988061" y="58438"/>
                  </a:lnTo>
                  <a:lnTo>
                    <a:pt x="475221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58152" y="546270"/>
              <a:ext cx="17268825" cy="2149475"/>
            </a:xfrm>
            <a:custGeom>
              <a:avLst/>
              <a:gdLst/>
              <a:ahLst/>
              <a:cxnLst/>
              <a:rect l="l" t="t" r="r" b="b"/>
              <a:pathLst>
                <a:path w="17268825" h="2149475">
                  <a:moveTo>
                    <a:pt x="218719" y="2033892"/>
                  </a:moveTo>
                  <a:lnTo>
                    <a:pt x="95097" y="1986343"/>
                  </a:lnTo>
                  <a:lnTo>
                    <a:pt x="190182" y="1824202"/>
                  </a:lnTo>
                  <a:lnTo>
                    <a:pt x="165950" y="1748599"/>
                  </a:lnTo>
                  <a:lnTo>
                    <a:pt x="0" y="1986343"/>
                  </a:lnTo>
                  <a:lnTo>
                    <a:pt x="190182" y="2128977"/>
                  </a:lnTo>
                  <a:lnTo>
                    <a:pt x="218719" y="2033892"/>
                  </a:lnTo>
                  <a:close/>
                </a:path>
                <a:path w="17268825" h="2149475">
                  <a:moveTo>
                    <a:pt x="427926" y="1819440"/>
                  </a:moveTo>
                  <a:lnTo>
                    <a:pt x="380377" y="1748599"/>
                  </a:lnTo>
                  <a:lnTo>
                    <a:pt x="190182" y="1953056"/>
                  </a:lnTo>
                  <a:lnTo>
                    <a:pt x="380377" y="2128977"/>
                  </a:lnTo>
                  <a:lnTo>
                    <a:pt x="427926" y="2064791"/>
                  </a:lnTo>
                  <a:lnTo>
                    <a:pt x="285280" y="1938794"/>
                  </a:lnTo>
                  <a:lnTo>
                    <a:pt x="427926" y="1819440"/>
                  </a:lnTo>
                  <a:close/>
                </a:path>
                <a:path w="17268825" h="2149475">
                  <a:moveTo>
                    <a:pt x="489750" y="386524"/>
                  </a:moveTo>
                  <a:lnTo>
                    <a:pt x="447865" y="312813"/>
                  </a:lnTo>
                  <a:lnTo>
                    <a:pt x="378968" y="191579"/>
                  </a:lnTo>
                  <a:lnTo>
                    <a:pt x="351853" y="191985"/>
                  </a:lnTo>
                  <a:lnTo>
                    <a:pt x="351853" y="381774"/>
                  </a:lnTo>
                  <a:lnTo>
                    <a:pt x="336638" y="494944"/>
                  </a:lnTo>
                  <a:lnTo>
                    <a:pt x="190182" y="516801"/>
                  </a:lnTo>
                  <a:lnTo>
                    <a:pt x="212534" y="312813"/>
                  </a:lnTo>
                  <a:lnTo>
                    <a:pt x="351853" y="381774"/>
                  </a:lnTo>
                  <a:lnTo>
                    <a:pt x="351853" y="191985"/>
                  </a:lnTo>
                  <a:lnTo>
                    <a:pt x="61798" y="196329"/>
                  </a:lnTo>
                  <a:lnTo>
                    <a:pt x="14249" y="866762"/>
                  </a:lnTo>
                  <a:lnTo>
                    <a:pt x="150736" y="862012"/>
                  </a:lnTo>
                  <a:lnTo>
                    <a:pt x="184480" y="654697"/>
                  </a:lnTo>
                  <a:lnTo>
                    <a:pt x="464058" y="642340"/>
                  </a:lnTo>
                  <a:lnTo>
                    <a:pt x="476669" y="516801"/>
                  </a:lnTo>
                  <a:lnTo>
                    <a:pt x="489750" y="386524"/>
                  </a:lnTo>
                  <a:close/>
                </a:path>
                <a:path w="17268825" h="2149475">
                  <a:moveTo>
                    <a:pt x="1069835" y="862012"/>
                  </a:moveTo>
                  <a:lnTo>
                    <a:pt x="941463" y="605243"/>
                  </a:lnTo>
                  <a:lnTo>
                    <a:pt x="927201" y="576719"/>
                  </a:lnTo>
                  <a:lnTo>
                    <a:pt x="1023543" y="492556"/>
                  </a:lnTo>
                  <a:lnTo>
                    <a:pt x="1036078" y="481622"/>
                  </a:lnTo>
                  <a:lnTo>
                    <a:pt x="1050315" y="283819"/>
                  </a:lnTo>
                  <a:lnTo>
                    <a:pt x="1053198" y="243878"/>
                  </a:lnTo>
                  <a:lnTo>
                    <a:pt x="949071" y="215353"/>
                  </a:lnTo>
                  <a:lnTo>
                    <a:pt x="949071" y="341350"/>
                  </a:lnTo>
                  <a:lnTo>
                    <a:pt x="848271" y="477342"/>
                  </a:lnTo>
                  <a:lnTo>
                    <a:pt x="687082" y="492556"/>
                  </a:lnTo>
                  <a:lnTo>
                    <a:pt x="686117" y="297129"/>
                  </a:lnTo>
                  <a:lnTo>
                    <a:pt x="785025" y="283819"/>
                  </a:lnTo>
                  <a:lnTo>
                    <a:pt x="949071" y="341350"/>
                  </a:lnTo>
                  <a:lnTo>
                    <a:pt x="949071" y="215353"/>
                  </a:lnTo>
                  <a:lnTo>
                    <a:pt x="879652" y="196329"/>
                  </a:lnTo>
                  <a:lnTo>
                    <a:pt x="578192" y="212979"/>
                  </a:lnTo>
                  <a:lnTo>
                    <a:pt x="546811" y="862012"/>
                  </a:lnTo>
                  <a:lnTo>
                    <a:pt x="716546" y="862012"/>
                  </a:lnTo>
                  <a:lnTo>
                    <a:pt x="750316" y="605243"/>
                  </a:lnTo>
                  <a:lnTo>
                    <a:pt x="832104" y="606679"/>
                  </a:lnTo>
                  <a:lnTo>
                    <a:pt x="879652" y="862012"/>
                  </a:lnTo>
                  <a:lnTo>
                    <a:pt x="1069835" y="862012"/>
                  </a:lnTo>
                  <a:close/>
                </a:path>
                <a:path w="17268825" h="2149475">
                  <a:moveTo>
                    <a:pt x="1095502" y="2128977"/>
                  </a:moveTo>
                  <a:lnTo>
                    <a:pt x="1040968" y="1938794"/>
                  </a:lnTo>
                  <a:lnTo>
                    <a:pt x="1007706" y="1822767"/>
                  </a:lnTo>
                  <a:lnTo>
                    <a:pt x="931900" y="1558404"/>
                  </a:lnTo>
                  <a:lnTo>
                    <a:pt x="905306" y="1465668"/>
                  </a:lnTo>
                  <a:lnTo>
                    <a:pt x="857758" y="1465427"/>
                  </a:lnTo>
                  <a:lnTo>
                    <a:pt x="857758" y="1822767"/>
                  </a:lnTo>
                  <a:lnTo>
                    <a:pt x="667575" y="1822767"/>
                  </a:lnTo>
                  <a:lnTo>
                    <a:pt x="744601" y="1558404"/>
                  </a:lnTo>
                  <a:lnTo>
                    <a:pt x="857758" y="1822767"/>
                  </a:lnTo>
                  <a:lnTo>
                    <a:pt x="857758" y="1465427"/>
                  </a:lnTo>
                  <a:lnTo>
                    <a:pt x="640943" y="1464259"/>
                  </a:lnTo>
                  <a:lnTo>
                    <a:pt x="477380" y="2128977"/>
                  </a:lnTo>
                  <a:lnTo>
                    <a:pt x="620026" y="2128977"/>
                  </a:lnTo>
                  <a:lnTo>
                    <a:pt x="715124" y="1938794"/>
                  </a:lnTo>
                  <a:lnTo>
                    <a:pt x="810221" y="1938794"/>
                  </a:lnTo>
                  <a:lnTo>
                    <a:pt x="905306" y="2128977"/>
                  </a:lnTo>
                  <a:lnTo>
                    <a:pt x="1095502" y="2128977"/>
                  </a:lnTo>
                  <a:close/>
                </a:path>
                <a:path w="17268825" h="2149475">
                  <a:moveTo>
                    <a:pt x="1796859" y="2103310"/>
                  </a:moveTo>
                  <a:lnTo>
                    <a:pt x="1790903" y="2007933"/>
                  </a:lnTo>
                  <a:lnTo>
                    <a:pt x="1785175" y="1920176"/>
                  </a:lnTo>
                  <a:lnTo>
                    <a:pt x="1779701" y="1840064"/>
                  </a:lnTo>
                  <a:lnTo>
                    <a:pt x="1774456" y="1767573"/>
                  </a:lnTo>
                  <a:lnTo>
                    <a:pt x="1769440" y="1702714"/>
                  </a:lnTo>
                  <a:lnTo>
                    <a:pt x="1764665" y="1645488"/>
                  </a:lnTo>
                  <a:lnTo>
                    <a:pt x="1760131" y="1595894"/>
                  </a:lnTo>
                  <a:lnTo>
                    <a:pt x="1755838" y="1553933"/>
                  </a:lnTo>
                  <a:lnTo>
                    <a:pt x="1747951" y="1492885"/>
                  </a:lnTo>
                  <a:lnTo>
                    <a:pt x="1737893" y="1458556"/>
                  </a:lnTo>
                  <a:lnTo>
                    <a:pt x="1545310" y="1458556"/>
                  </a:lnTo>
                  <a:lnTo>
                    <a:pt x="1575739" y="1791385"/>
                  </a:lnTo>
                  <a:lnTo>
                    <a:pt x="1290447" y="1805647"/>
                  </a:lnTo>
                  <a:lnTo>
                    <a:pt x="1261935" y="1472819"/>
                  </a:lnTo>
                  <a:lnTo>
                    <a:pt x="1138301" y="1472819"/>
                  </a:lnTo>
                  <a:lnTo>
                    <a:pt x="1163980" y="2138489"/>
                  </a:lnTo>
                  <a:lnTo>
                    <a:pt x="1304251" y="2117572"/>
                  </a:lnTo>
                  <a:lnTo>
                    <a:pt x="1290447" y="1900745"/>
                  </a:lnTo>
                  <a:lnTo>
                    <a:pt x="1595247" y="1886483"/>
                  </a:lnTo>
                  <a:lnTo>
                    <a:pt x="1623288" y="2109495"/>
                  </a:lnTo>
                  <a:lnTo>
                    <a:pt x="1796859" y="2103310"/>
                  </a:lnTo>
                  <a:close/>
                </a:path>
                <a:path w="17268825" h="2149475">
                  <a:moveTo>
                    <a:pt x="1872932" y="865352"/>
                  </a:moveTo>
                  <a:lnTo>
                    <a:pt x="1854377" y="191579"/>
                  </a:lnTo>
                  <a:lnTo>
                    <a:pt x="1365592" y="211074"/>
                  </a:lnTo>
                  <a:lnTo>
                    <a:pt x="1378902" y="863917"/>
                  </a:lnTo>
                  <a:lnTo>
                    <a:pt x="1512036" y="857732"/>
                  </a:lnTo>
                  <a:lnTo>
                    <a:pt x="1512036" y="338975"/>
                  </a:lnTo>
                  <a:lnTo>
                    <a:pt x="1714131" y="319963"/>
                  </a:lnTo>
                  <a:lnTo>
                    <a:pt x="1735518" y="857732"/>
                  </a:lnTo>
                  <a:lnTo>
                    <a:pt x="1872932" y="865352"/>
                  </a:lnTo>
                  <a:close/>
                </a:path>
                <a:path w="17268825" h="2149475">
                  <a:moveTo>
                    <a:pt x="2354110" y="148780"/>
                  </a:moveTo>
                  <a:lnTo>
                    <a:pt x="1926170" y="196329"/>
                  </a:lnTo>
                  <a:lnTo>
                    <a:pt x="1926170" y="862012"/>
                  </a:lnTo>
                  <a:lnTo>
                    <a:pt x="2354110" y="836333"/>
                  </a:lnTo>
                  <a:lnTo>
                    <a:pt x="2354110" y="698436"/>
                  </a:lnTo>
                  <a:lnTo>
                    <a:pt x="2068817" y="706043"/>
                  </a:lnTo>
                  <a:lnTo>
                    <a:pt x="2068817" y="576719"/>
                  </a:lnTo>
                  <a:lnTo>
                    <a:pt x="2354110" y="556742"/>
                  </a:lnTo>
                  <a:lnTo>
                    <a:pt x="2354110" y="434073"/>
                  </a:lnTo>
                  <a:lnTo>
                    <a:pt x="2038388" y="434073"/>
                  </a:lnTo>
                  <a:lnTo>
                    <a:pt x="2045995" y="338975"/>
                  </a:lnTo>
                  <a:lnTo>
                    <a:pt x="2354110" y="291426"/>
                  </a:lnTo>
                  <a:lnTo>
                    <a:pt x="2354110" y="148780"/>
                  </a:lnTo>
                  <a:close/>
                </a:path>
                <a:path w="17268825" h="2149475">
                  <a:moveTo>
                    <a:pt x="2410231" y="1463306"/>
                  </a:moveTo>
                  <a:lnTo>
                    <a:pt x="1849158" y="1463306"/>
                  </a:lnTo>
                  <a:lnTo>
                    <a:pt x="1849158" y="1621167"/>
                  </a:lnTo>
                  <a:lnTo>
                    <a:pt x="2034603" y="1633537"/>
                  </a:lnTo>
                  <a:lnTo>
                    <a:pt x="2014143" y="2128977"/>
                  </a:lnTo>
                  <a:lnTo>
                    <a:pt x="2294699" y="2128977"/>
                  </a:lnTo>
                  <a:lnTo>
                    <a:pt x="2224786" y="1653501"/>
                  </a:lnTo>
                  <a:lnTo>
                    <a:pt x="2410231" y="1624012"/>
                  </a:lnTo>
                  <a:lnTo>
                    <a:pt x="2410231" y="1463306"/>
                  </a:lnTo>
                  <a:close/>
                </a:path>
                <a:path w="17268825" h="2149475">
                  <a:moveTo>
                    <a:pt x="2891879" y="386524"/>
                  </a:moveTo>
                  <a:lnTo>
                    <a:pt x="2849994" y="312813"/>
                  </a:lnTo>
                  <a:lnTo>
                    <a:pt x="2781096" y="191579"/>
                  </a:lnTo>
                  <a:lnTo>
                    <a:pt x="2753995" y="191985"/>
                  </a:lnTo>
                  <a:lnTo>
                    <a:pt x="2753995" y="381774"/>
                  </a:lnTo>
                  <a:lnTo>
                    <a:pt x="2738780" y="494944"/>
                  </a:lnTo>
                  <a:lnTo>
                    <a:pt x="2592324" y="516801"/>
                  </a:lnTo>
                  <a:lnTo>
                    <a:pt x="2614663" y="312813"/>
                  </a:lnTo>
                  <a:lnTo>
                    <a:pt x="2753995" y="381774"/>
                  </a:lnTo>
                  <a:lnTo>
                    <a:pt x="2753995" y="191985"/>
                  </a:lnTo>
                  <a:lnTo>
                    <a:pt x="2463939" y="196329"/>
                  </a:lnTo>
                  <a:lnTo>
                    <a:pt x="2416391" y="866762"/>
                  </a:lnTo>
                  <a:lnTo>
                    <a:pt x="2552865" y="862012"/>
                  </a:lnTo>
                  <a:lnTo>
                    <a:pt x="2586609" y="654697"/>
                  </a:lnTo>
                  <a:lnTo>
                    <a:pt x="2866199" y="642340"/>
                  </a:lnTo>
                  <a:lnTo>
                    <a:pt x="2878798" y="516801"/>
                  </a:lnTo>
                  <a:lnTo>
                    <a:pt x="2891879" y="386524"/>
                  </a:lnTo>
                  <a:close/>
                </a:path>
                <a:path w="17268825" h="2149475">
                  <a:moveTo>
                    <a:pt x="2995549" y="2138489"/>
                  </a:moveTo>
                  <a:lnTo>
                    <a:pt x="2943237" y="1463306"/>
                  </a:lnTo>
                  <a:lnTo>
                    <a:pt x="2753042" y="1458556"/>
                  </a:lnTo>
                  <a:lnTo>
                    <a:pt x="2629433" y="1843697"/>
                  </a:lnTo>
                  <a:lnTo>
                    <a:pt x="2585682" y="1477568"/>
                  </a:lnTo>
                  <a:lnTo>
                    <a:pt x="2448737" y="1458556"/>
                  </a:lnTo>
                  <a:lnTo>
                    <a:pt x="2484882" y="2128977"/>
                  </a:lnTo>
                  <a:lnTo>
                    <a:pt x="2648445" y="2133739"/>
                  </a:lnTo>
                  <a:lnTo>
                    <a:pt x="2782532" y="1701050"/>
                  </a:lnTo>
                  <a:lnTo>
                    <a:pt x="2819616" y="2128977"/>
                  </a:lnTo>
                  <a:lnTo>
                    <a:pt x="2995549" y="2138489"/>
                  </a:lnTo>
                  <a:close/>
                </a:path>
                <a:path w="17268825" h="2149475">
                  <a:moveTo>
                    <a:pt x="3381629" y="148780"/>
                  </a:moveTo>
                  <a:lnTo>
                    <a:pt x="2953689" y="196329"/>
                  </a:lnTo>
                  <a:lnTo>
                    <a:pt x="2953689" y="862012"/>
                  </a:lnTo>
                  <a:lnTo>
                    <a:pt x="3381629" y="836333"/>
                  </a:lnTo>
                  <a:lnTo>
                    <a:pt x="3381629" y="698436"/>
                  </a:lnTo>
                  <a:lnTo>
                    <a:pt x="3096336" y="706043"/>
                  </a:lnTo>
                  <a:lnTo>
                    <a:pt x="3096336" y="576719"/>
                  </a:lnTo>
                  <a:lnTo>
                    <a:pt x="3381629" y="556742"/>
                  </a:lnTo>
                  <a:lnTo>
                    <a:pt x="3381629" y="434073"/>
                  </a:lnTo>
                  <a:lnTo>
                    <a:pt x="3065907" y="434073"/>
                  </a:lnTo>
                  <a:lnTo>
                    <a:pt x="3073514" y="338975"/>
                  </a:lnTo>
                  <a:lnTo>
                    <a:pt x="3381629" y="291426"/>
                  </a:lnTo>
                  <a:lnTo>
                    <a:pt x="3381629" y="148780"/>
                  </a:lnTo>
                  <a:close/>
                </a:path>
                <a:path w="17268825" h="2149475">
                  <a:moveTo>
                    <a:pt x="3621748" y="1464411"/>
                  </a:moveTo>
                  <a:lnTo>
                    <a:pt x="3620808" y="1463306"/>
                  </a:lnTo>
                  <a:lnTo>
                    <a:pt x="3381159" y="1463306"/>
                  </a:lnTo>
                  <a:lnTo>
                    <a:pt x="3211893" y="1766658"/>
                  </a:lnTo>
                  <a:lnTo>
                    <a:pt x="3143427" y="1463306"/>
                  </a:lnTo>
                  <a:lnTo>
                    <a:pt x="3048330" y="1463306"/>
                  </a:lnTo>
                  <a:lnTo>
                    <a:pt x="3069247" y="2128977"/>
                  </a:lnTo>
                  <a:lnTo>
                    <a:pt x="3190976" y="2128977"/>
                  </a:lnTo>
                  <a:lnTo>
                    <a:pt x="3211893" y="1873656"/>
                  </a:lnTo>
                  <a:lnTo>
                    <a:pt x="3571354" y="2128977"/>
                  </a:lnTo>
                  <a:lnTo>
                    <a:pt x="3618903" y="2033892"/>
                  </a:lnTo>
                  <a:lnTo>
                    <a:pt x="3381159" y="1843697"/>
                  </a:lnTo>
                  <a:lnTo>
                    <a:pt x="3431654" y="1771129"/>
                  </a:lnTo>
                  <a:lnTo>
                    <a:pt x="3476206" y="1706232"/>
                  </a:lnTo>
                  <a:lnTo>
                    <a:pt x="3514826" y="1649006"/>
                  </a:lnTo>
                  <a:lnTo>
                    <a:pt x="3547491" y="1599450"/>
                  </a:lnTo>
                  <a:lnTo>
                    <a:pt x="3574224" y="1557553"/>
                  </a:lnTo>
                  <a:lnTo>
                    <a:pt x="3595027" y="1523326"/>
                  </a:lnTo>
                  <a:lnTo>
                    <a:pt x="3618788" y="1477860"/>
                  </a:lnTo>
                  <a:lnTo>
                    <a:pt x="3621748" y="1466634"/>
                  </a:lnTo>
                  <a:lnTo>
                    <a:pt x="3621748" y="1464411"/>
                  </a:lnTo>
                  <a:close/>
                </a:path>
                <a:path w="17268825" h="2149475">
                  <a:moveTo>
                    <a:pt x="4059199" y="719366"/>
                  </a:moveTo>
                  <a:lnTo>
                    <a:pt x="3972649" y="624268"/>
                  </a:lnTo>
                  <a:lnTo>
                    <a:pt x="3724452" y="735533"/>
                  </a:lnTo>
                  <a:lnTo>
                    <a:pt x="3567544" y="546290"/>
                  </a:lnTo>
                  <a:lnTo>
                    <a:pt x="3741572" y="357035"/>
                  </a:lnTo>
                  <a:lnTo>
                    <a:pt x="3922725" y="434073"/>
                  </a:lnTo>
                  <a:lnTo>
                    <a:pt x="4014495" y="291426"/>
                  </a:lnTo>
                  <a:lnTo>
                    <a:pt x="3823347" y="196329"/>
                  </a:lnTo>
                  <a:lnTo>
                    <a:pt x="3601770" y="196329"/>
                  </a:lnTo>
                  <a:lnTo>
                    <a:pt x="3472446" y="338975"/>
                  </a:lnTo>
                  <a:lnTo>
                    <a:pt x="3464458" y="413854"/>
                  </a:lnTo>
                  <a:lnTo>
                    <a:pt x="3457918" y="479983"/>
                  </a:lnTo>
                  <a:lnTo>
                    <a:pt x="3452838" y="537375"/>
                  </a:lnTo>
                  <a:lnTo>
                    <a:pt x="3449205" y="586016"/>
                  </a:lnTo>
                  <a:lnTo>
                    <a:pt x="3447021" y="625919"/>
                  </a:lnTo>
                  <a:lnTo>
                    <a:pt x="3446297" y="657072"/>
                  </a:lnTo>
                  <a:lnTo>
                    <a:pt x="3446703" y="674814"/>
                  </a:lnTo>
                  <a:lnTo>
                    <a:pt x="3447948" y="687628"/>
                  </a:lnTo>
                  <a:lnTo>
                    <a:pt x="3450031" y="695502"/>
                  </a:lnTo>
                  <a:lnTo>
                    <a:pt x="3452952" y="698436"/>
                  </a:lnTo>
                  <a:lnTo>
                    <a:pt x="3586086" y="862012"/>
                  </a:lnTo>
                  <a:lnTo>
                    <a:pt x="3867099" y="862012"/>
                  </a:lnTo>
                  <a:lnTo>
                    <a:pt x="4059199" y="719366"/>
                  </a:lnTo>
                  <a:close/>
                </a:path>
                <a:path w="17268825" h="2149475">
                  <a:moveTo>
                    <a:pt x="4151922" y="1653501"/>
                  </a:moveTo>
                  <a:lnTo>
                    <a:pt x="4110037" y="1579791"/>
                  </a:lnTo>
                  <a:lnTo>
                    <a:pt x="4041140" y="1458556"/>
                  </a:lnTo>
                  <a:lnTo>
                    <a:pt x="4014038" y="1458963"/>
                  </a:lnTo>
                  <a:lnTo>
                    <a:pt x="4014038" y="1648752"/>
                  </a:lnTo>
                  <a:lnTo>
                    <a:pt x="3998823" y="1761921"/>
                  </a:lnTo>
                  <a:lnTo>
                    <a:pt x="3852367" y="1783778"/>
                  </a:lnTo>
                  <a:lnTo>
                    <a:pt x="3874706" y="1579791"/>
                  </a:lnTo>
                  <a:lnTo>
                    <a:pt x="4014038" y="1648752"/>
                  </a:lnTo>
                  <a:lnTo>
                    <a:pt x="4014038" y="1458963"/>
                  </a:lnTo>
                  <a:lnTo>
                    <a:pt x="3723983" y="1463306"/>
                  </a:lnTo>
                  <a:lnTo>
                    <a:pt x="3676434" y="2133739"/>
                  </a:lnTo>
                  <a:lnTo>
                    <a:pt x="3812908" y="2128977"/>
                  </a:lnTo>
                  <a:lnTo>
                    <a:pt x="3846652" y="1921675"/>
                  </a:lnTo>
                  <a:lnTo>
                    <a:pt x="4126242" y="1909318"/>
                  </a:lnTo>
                  <a:lnTo>
                    <a:pt x="4138841" y="1783778"/>
                  </a:lnTo>
                  <a:lnTo>
                    <a:pt x="4151922" y="1653501"/>
                  </a:lnTo>
                  <a:close/>
                </a:path>
                <a:path w="17268825" h="2149475">
                  <a:moveTo>
                    <a:pt x="4665434" y="196329"/>
                  </a:moveTo>
                  <a:lnTo>
                    <a:pt x="4104360" y="196329"/>
                  </a:lnTo>
                  <a:lnTo>
                    <a:pt x="4104360" y="354190"/>
                  </a:lnTo>
                  <a:lnTo>
                    <a:pt x="4289806" y="366560"/>
                  </a:lnTo>
                  <a:lnTo>
                    <a:pt x="4269359" y="862012"/>
                  </a:lnTo>
                  <a:lnTo>
                    <a:pt x="4549902" y="862012"/>
                  </a:lnTo>
                  <a:lnTo>
                    <a:pt x="4480001" y="386524"/>
                  </a:lnTo>
                  <a:lnTo>
                    <a:pt x="4665434" y="357035"/>
                  </a:lnTo>
                  <a:lnTo>
                    <a:pt x="4665434" y="196329"/>
                  </a:lnTo>
                  <a:close/>
                </a:path>
                <a:path w="17268825" h="2149475">
                  <a:moveTo>
                    <a:pt x="4741532" y="2138489"/>
                  </a:moveTo>
                  <a:lnTo>
                    <a:pt x="4689221" y="1463306"/>
                  </a:lnTo>
                  <a:lnTo>
                    <a:pt x="4499026" y="1458556"/>
                  </a:lnTo>
                  <a:lnTo>
                    <a:pt x="4375404" y="1843697"/>
                  </a:lnTo>
                  <a:lnTo>
                    <a:pt x="4331652" y="1477568"/>
                  </a:lnTo>
                  <a:lnTo>
                    <a:pt x="4194721" y="1458556"/>
                  </a:lnTo>
                  <a:lnTo>
                    <a:pt x="4230852" y="2128977"/>
                  </a:lnTo>
                  <a:lnTo>
                    <a:pt x="4394416" y="2133739"/>
                  </a:lnTo>
                  <a:lnTo>
                    <a:pt x="4528515" y="1701050"/>
                  </a:lnTo>
                  <a:lnTo>
                    <a:pt x="4565599" y="2128977"/>
                  </a:lnTo>
                  <a:lnTo>
                    <a:pt x="4741532" y="2138489"/>
                  </a:lnTo>
                  <a:close/>
                </a:path>
                <a:path w="17268825" h="2149475">
                  <a:moveTo>
                    <a:pt x="5222240" y="1686788"/>
                  </a:moveTo>
                  <a:lnTo>
                    <a:pt x="5172786" y="1496593"/>
                  </a:lnTo>
                  <a:lnTo>
                    <a:pt x="4998758" y="1425270"/>
                  </a:lnTo>
                  <a:lnTo>
                    <a:pt x="4824247" y="1496593"/>
                  </a:lnTo>
                  <a:lnTo>
                    <a:pt x="4776698" y="1605953"/>
                  </a:lnTo>
                  <a:lnTo>
                    <a:pt x="4857547" y="1653501"/>
                  </a:lnTo>
                  <a:lnTo>
                    <a:pt x="4978793" y="1591691"/>
                  </a:lnTo>
                  <a:lnTo>
                    <a:pt x="5033467" y="1663484"/>
                  </a:lnTo>
                  <a:lnTo>
                    <a:pt x="4905095" y="1724825"/>
                  </a:lnTo>
                  <a:lnTo>
                    <a:pt x="4905565" y="1811832"/>
                  </a:lnTo>
                  <a:lnTo>
                    <a:pt x="5033467" y="1853196"/>
                  </a:lnTo>
                  <a:lnTo>
                    <a:pt x="4971656" y="1957806"/>
                  </a:lnTo>
                  <a:lnTo>
                    <a:pt x="4819510" y="1907895"/>
                  </a:lnTo>
                  <a:lnTo>
                    <a:pt x="4771961" y="2081441"/>
                  </a:lnTo>
                  <a:lnTo>
                    <a:pt x="5108613" y="2139442"/>
                  </a:lnTo>
                  <a:lnTo>
                    <a:pt x="5214150" y="1891245"/>
                  </a:lnTo>
                  <a:lnTo>
                    <a:pt x="5061064" y="1762861"/>
                  </a:lnTo>
                  <a:lnTo>
                    <a:pt x="5222240" y="1686788"/>
                  </a:lnTo>
                  <a:close/>
                </a:path>
                <a:path w="17268825" h="2149475">
                  <a:moveTo>
                    <a:pt x="5317325" y="862012"/>
                  </a:moveTo>
                  <a:lnTo>
                    <a:pt x="5262791" y="671817"/>
                  </a:lnTo>
                  <a:lnTo>
                    <a:pt x="5229530" y="555790"/>
                  </a:lnTo>
                  <a:lnTo>
                    <a:pt x="5153723" y="291426"/>
                  </a:lnTo>
                  <a:lnTo>
                    <a:pt x="5127129" y="198691"/>
                  </a:lnTo>
                  <a:lnTo>
                    <a:pt x="5079581" y="198450"/>
                  </a:lnTo>
                  <a:lnTo>
                    <a:pt x="5079581" y="555790"/>
                  </a:lnTo>
                  <a:lnTo>
                    <a:pt x="4889385" y="555790"/>
                  </a:lnTo>
                  <a:lnTo>
                    <a:pt x="4966411" y="291426"/>
                  </a:lnTo>
                  <a:lnTo>
                    <a:pt x="5079581" y="555790"/>
                  </a:lnTo>
                  <a:lnTo>
                    <a:pt x="5079581" y="198450"/>
                  </a:lnTo>
                  <a:lnTo>
                    <a:pt x="4862766" y="197281"/>
                  </a:lnTo>
                  <a:lnTo>
                    <a:pt x="4699190" y="862012"/>
                  </a:lnTo>
                  <a:lnTo>
                    <a:pt x="4841837" y="862012"/>
                  </a:lnTo>
                  <a:lnTo>
                    <a:pt x="4936934" y="671817"/>
                  </a:lnTo>
                  <a:lnTo>
                    <a:pt x="5032032" y="671817"/>
                  </a:lnTo>
                  <a:lnTo>
                    <a:pt x="5127129" y="862012"/>
                  </a:lnTo>
                  <a:lnTo>
                    <a:pt x="5317325" y="862012"/>
                  </a:lnTo>
                  <a:close/>
                </a:path>
                <a:path w="17268825" h="2149475">
                  <a:moveTo>
                    <a:pt x="5526532" y="96520"/>
                  </a:moveTo>
                  <a:lnTo>
                    <a:pt x="5446649" y="24244"/>
                  </a:lnTo>
                  <a:lnTo>
                    <a:pt x="5389600" y="88912"/>
                  </a:lnTo>
                  <a:lnTo>
                    <a:pt x="5451881" y="158800"/>
                  </a:lnTo>
                  <a:lnTo>
                    <a:pt x="5526532" y="96520"/>
                  </a:lnTo>
                  <a:close/>
                </a:path>
                <a:path w="17268825" h="2149475">
                  <a:moveTo>
                    <a:pt x="5737644" y="65138"/>
                  </a:moveTo>
                  <a:lnTo>
                    <a:pt x="5647791" y="0"/>
                  </a:lnTo>
                  <a:lnTo>
                    <a:pt x="5585028" y="67500"/>
                  </a:lnTo>
                  <a:lnTo>
                    <a:pt x="5658231" y="136461"/>
                  </a:lnTo>
                  <a:lnTo>
                    <a:pt x="5737644" y="65138"/>
                  </a:lnTo>
                  <a:close/>
                </a:path>
                <a:path w="17268825" h="2149475">
                  <a:moveTo>
                    <a:pt x="5788050" y="148818"/>
                  </a:moveTo>
                  <a:lnTo>
                    <a:pt x="5360111" y="196367"/>
                  </a:lnTo>
                  <a:lnTo>
                    <a:pt x="5360111" y="862050"/>
                  </a:lnTo>
                  <a:lnTo>
                    <a:pt x="5788050" y="836371"/>
                  </a:lnTo>
                  <a:lnTo>
                    <a:pt x="5788050" y="706094"/>
                  </a:lnTo>
                  <a:lnTo>
                    <a:pt x="5788050" y="698487"/>
                  </a:lnTo>
                  <a:lnTo>
                    <a:pt x="5502757" y="706094"/>
                  </a:lnTo>
                  <a:lnTo>
                    <a:pt x="5502757" y="576757"/>
                  </a:lnTo>
                  <a:lnTo>
                    <a:pt x="5788050" y="556793"/>
                  </a:lnTo>
                  <a:lnTo>
                    <a:pt x="5788050" y="434111"/>
                  </a:lnTo>
                  <a:lnTo>
                    <a:pt x="5472328" y="434111"/>
                  </a:lnTo>
                  <a:lnTo>
                    <a:pt x="5479935" y="339013"/>
                  </a:lnTo>
                  <a:lnTo>
                    <a:pt x="5788050" y="291465"/>
                  </a:lnTo>
                  <a:lnTo>
                    <a:pt x="5788050" y="148818"/>
                  </a:lnTo>
                  <a:close/>
                </a:path>
                <a:path w="17268825" h="2149475">
                  <a:moveTo>
                    <a:pt x="5804230" y="2138489"/>
                  </a:moveTo>
                  <a:lnTo>
                    <a:pt x="5751919" y="1463306"/>
                  </a:lnTo>
                  <a:lnTo>
                    <a:pt x="5561723" y="1458556"/>
                  </a:lnTo>
                  <a:lnTo>
                    <a:pt x="5438102" y="1843697"/>
                  </a:lnTo>
                  <a:lnTo>
                    <a:pt x="5394363" y="1477568"/>
                  </a:lnTo>
                  <a:lnTo>
                    <a:pt x="5257419" y="1458556"/>
                  </a:lnTo>
                  <a:lnTo>
                    <a:pt x="5293550" y="2128977"/>
                  </a:lnTo>
                  <a:lnTo>
                    <a:pt x="5457126" y="2133739"/>
                  </a:lnTo>
                  <a:lnTo>
                    <a:pt x="5591213" y="1701050"/>
                  </a:lnTo>
                  <a:lnTo>
                    <a:pt x="5628297" y="2128977"/>
                  </a:lnTo>
                  <a:lnTo>
                    <a:pt x="5804230" y="2138489"/>
                  </a:lnTo>
                  <a:close/>
                </a:path>
                <a:path w="17268825" h="2149475">
                  <a:moveTo>
                    <a:pt x="6406655" y="196329"/>
                  </a:moveTo>
                  <a:lnTo>
                    <a:pt x="5845581" y="196329"/>
                  </a:lnTo>
                  <a:lnTo>
                    <a:pt x="5845581" y="354190"/>
                  </a:lnTo>
                  <a:lnTo>
                    <a:pt x="6031014" y="366560"/>
                  </a:lnTo>
                  <a:lnTo>
                    <a:pt x="6010567" y="862012"/>
                  </a:lnTo>
                  <a:lnTo>
                    <a:pt x="6291123" y="862012"/>
                  </a:lnTo>
                  <a:lnTo>
                    <a:pt x="6221209" y="386524"/>
                  </a:lnTo>
                  <a:lnTo>
                    <a:pt x="6406655" y="357035"/>
                  </a:lnTo>
                  <a:lnTo>
                    <a:pt x="6406655" y="196329"/>
                  </a:lnTo>
                  <a:close/>
                </a:path>
                <a:path w="17268825" h="2149475">
                  <a:moveTo>
                    <a:pt x="6467538" y="1986343"/>
                  </a:moveTo>
                  <a:lnTo>
                    <a:pt x="6381001" y="1891245"/>
                  </a:lnTo>
                  <a:lnTo>
                    <a:pt x="6132792" y="2002510"/>
                  </a:lnTo>
                  <a:lnTo>
                    <a:pt x="5975896" y="1813267"/>
                  </a:lnTo>
                  <a:lnTo>
                    <a:pt x="6149911" y="1624012"/>
                  </a:lnTo>
                  <a:lnTo>
                    <a:pt x="6331077" y="1701050"/>
                  </a:lnTo>
                  <a:lnTo>
                    <a:pt x="6422834" y="1558404"/>
                  </a:lnTo>
                  <a:lnTo>
                    <a:pt x="6231699" y="1463306"/>
                  </a:lnTo>
                  <a:lnTo>
                    <a:pt x="6010122" y="1463306"/>
                  </a:lnTo>
                  <a:lnTo>
                    <a:pt x="5880798" y="1605953"/>
                  </a:lnTo>
                  <a:lnTo>
                    <a:pt x="5872797" y="1680832"/>
                  </a:lnTo>
                  <a:lnTo>
                    <a:pt x="5866269" y="1746961"/>
                  </a:lnTo>
                  <a:lnTo>
                    <a:pt x="5861177" y="1804352"/>
                  </a:lnTo>
                  <a:lnTo>
                    <a:pt x="5857545" y="1852993"/>
                  </a:lnTo>
                  <a:lnTo>
                    <a:pt x="5855360" y="1892896"/>
                  </a:lnTo>
                  <a:lnTo>
                    <a:pt x="5854636" y="1924050"/>
                  </a:lnTo>
                  <a:lnTo>
                    <a:pt x="5855055" y="1941791"/>
                  </a:lnTo>
                  <a:lnTo>
                    <a:pt x="5856300" y="1954606"/>
                  </a:lnTo>
                  <a:lnTo>
                    <a:pt x="5858383" y="1962480"/>
                  </a:lnTo>
                  <a:lnTo>
                    <a:pt x="5861291" y="1965413"/>
                  </a:lnTo>
                  <a:lnTo>
                    <a:pt x="5994438" y="2128977"/>
                  </a:lnTo>
                  <a:lnTo>
                    <a:pt x="6275438" y="2128977"/>
                  </a:lnTo>
                  <a:lnTo>
                    <a:pt x="6467538" y="1986343"/>
                  </a:lnTo>
                  <a:close/>
                </a:path>
                <a:path w="17268825" h="2149475">
                  <a:moveTo>
                    <a:pt x="7180770" y="2103310"/>
                  </a:moveTo>
                  <a:lnTo>
                    <a:pt x="7174814" y="2007933"/>
                  </a:lnTo>
                  <a:lnTo>
                    <a:pt x="7169099" y="1920176"/>
                  </a:lnTo>
                  <a:lnTo>
                    <a:pt x="7163613" y="1840064"/>
                  </a:lnTo>
                  <a:lnTo>
                    <a:pt x="7158368" y="1767573"/>
                  </a:lnTo>
                  <a:lnTo>
                    <a:pt x="7153364" y="1702714"/>
                  </a:lnTo>
                  <a:lnTo>
                    <a:pt x="7148589" y="1645488"/>
                  </a:lnTo>
                  <a:lnTo>
                    <a:pt x="7144055" y="1595894"/>
                  </a:lnTo>
                  <a:lnTo>
                    <a:pt x="7139749" y="1553933"/>
                  </a:lnTo>
                  <a:lnTo>
                    <a:pt x="7131863" y="1492885"/>
                  </a:lnTo>
                  <a:lnTo>
                    <a:pt x="7121817" y="1458556"/>
                  </a:lnTo>
                  <a:lnTo>
                    <a:pt x="6929234" y="1458556"/>
                  </a:lnTo>
                  <a:lnTo>
                    <a:pt x="6959663" y="1791385"/>
                  </a:lnTo>
                  <a:lnTo>
                    <a:pt x="6674371" y="1805647"/>
                  </a:lnTo>
                  <a:lnTo>
                    <a:pt x="6645846" y="1472819"/>
                  </a:lnTo>
                  <a:lnTo>
                    <a:pt x="6522225" y="1472819"/>
                  </a:lnTo>
                  <a:lnTo>
                    <a:pt x="6547891" y="2138489"/>
                  </a:lnTo>
                  <a:lnTo>
                    <a:pt x="6688175" y="2117572"/>
                  </a:lnTo>
                  <a:lnTo>
                    <a:pt x="6674371" y="1900745"/>
                  </a:lnTo>
                  <a:lnTo>
                    <a:pt x="6979171" y="1886483"/>
                  </a:lnTo>
                  <a:lnTo>
                    <a:pt x="7007212" y="2109495"/>
                  </a:lnTo>
                  <a:lnTo>
                    <a:pt x="7180770" y="2103310"/>
                  </a:lnTo>
                  <a:close/>
                </a:path>
                <a:path w="17268825" h="2149475">
                  <a:moveTo>
                    <a:pt x="7217829" y="696531"/>
                  </a:moveTo>
                  <a:lnTo>
                    <a:pt x="7169417" y="580047"/>
                  </a:lnTo>
                  <a:lnTo>
                    <a:pt x="7126541" y="476872"/>
                  </a:lnTo>
                  <a:lnTo>
                    <a:pt x="7100379" y="475818"/>
                  </a:lnTo>
                  <a:lnTo>
                    <a:pt x="7100379" y="685596"/>
                  </a:lnTo>
                  <a:lnTo>
                    <a:pt x="6838861" y="783564"/>
                  </a:lnTo>
                  <a:lnTo>
                    <a:pt x="6856463" y="580047"/>
                  </a:lnTo>
                  <a:lnTo>
                    <a:pt x="7100379" y="685596"/>
                  </a:lnTo>
                  <a:lnTo>
                    <a:pt x="7100379" y="475818"/>
                  </a:lnTo>
                  <a:lnTo>
                    <a:pt x="6843611" y="465455"/>
                  </a:lnTo>
                  <a:lnTo>
                    <a:pt x="6877850" y="316623"/>
                  </a:lnTo>
                  <a:lnTo>
                    <a:pt x="7136511" y="291426"/>
                  </a:lnTo>
                  <a:lnTo>
                    <a:pt x="7152678" y="196329"/>
                  </a:lnTo>
                  <a:lnTo>
                    <a:pt x="6719989" y="196329"/>
                  </a:lnTo>
                  <a:lnTo>
                    <a:pt x="6696215" y="871512"/>
                  </a:lnTo>
                  <a:lnTo>
                    <a:pt x="7105129" y="857250"/>
                  </a:lnTo>
                  <a:lnTo>
                    <a:pt x="7156805" y="783564"/>
                  </a:lnTo>
                  <a:lnTo>
                    <a:pt x="7217829" y="696531"/>
                  </a:lnTo>
                  <a:close/>
                </a:path>
                <a:path w="17268825" h="2149475">
                  <a:moveTo>
                    <a:pt x="7751356" y="1955914"/>
                  </a:moveTo>
                  <a:lnTo>
                    <a:pt x="7693342" y="1829435"/>
                  </a:lnTo>
                  <a:lnTo>
                    <a:pt x="7656258" y="1748599"/>
                  </a:lnTo>
                  <a:lnTo>
                    <a:pt x="7625359" y="1746910"/>
                  </a:lnTo>
                  <a:lnTo>
                    <a:pt x="7625359" y="1972081"/>
                  </a:lnTo>
                  <a:lnTo>
                    <a:pt x="7395692" y="2019630"/>
                  </a:lnTo>
                  <a:lnTo>
                    <a:pt x="7413765" y="1829435"/>
                  </a:lnTo>
                  <a:lnTo>
                    <a:pt x="7625359" y="1972081"/>
                  </a:lnTo>
                  <a:lnTo>
                    <a:pt x="7625359" y="1746910"/>
                  </a:lnTo>
                  <a:lnTo>
                    <a:pt x="7397128" y="1734337"/>
                  </a:lnTo>
                  <a:lnTo>
                    <a:pt x="7413765" y="1463306"/>
                  </a:lnTo>
                  <a:lnTo>
                    <a:pt x="7247344" y="1453794"/>
                  </a:lnTo>
                  <a:lnTo>
                    <a:pt x="7235457" y="2115197"/>
                  </a:lnTo>
                  <a:lnTo>
                    <a:pt x="7641044" y="2128977"/>
                  </a:lnTo>
                  <a:lnTo>
                    <a:pt x="7710741" y="2019630"/>
                  </a:lnTo>
                  <a:lnTo>
                    <a:pt x="7751356" y="1955914"/>
                  </a:lnTo>
                  <a:close/>
                </a:path>
                <a:path w="17268825" h="2149475">
                  <a:moveTo>
                    <a:pt x="7779842" y="688936"/>
                  </a:moveTo>
                  <a:lnTo>
                    <a:pt x="7721828" y="562457"/>
                  </a:lnTo>
                  <a:lnTo>
                    <a:pt x="7684744" y="481622"/>
                  </a:lnTo>
                  <a:lnTo>
                    <a:pt x="7653845" y="479933"/>
                  </a:lnTo>
                  <a:lnTo>
                    <a:pt x="7653845" y="705104"/>
                  </a:lnTo>
                  <a:lnTo>
                    <a:pt x="7424179" y="752652"/>
                  </a:lnTo>
                  <a:lnTo>
                    <a:pt x="7442251" y="562457"/>
                  </a:lnTo>
                  <a:lnTo>
                    <a:pt x="7653845" y="705104"/>
                  </a:lnTo>
                  <a:lnTo>
                    <a:pt x="7653845" y="479933"/>
                  </a:lnTo>
                  <a:lnTo>
                    <a:pt x="7425614" y="467360"/>
                  </a:lnTo>
                  <a:lnTo>
                    <a:pt x="7442251" y="196329"/>
                  </a:lnTo>
                  <a:lnTo>
                    <a:pt x="7275830" y="186817"/>
                  </a:lnTo>
                  <a:lnTo>
                    <a:pt x="7263943" y="848220"/>
                  </a:lnTo>
                  <a:lnTo>
                    <a:pt x="7669530" y="862012"/>
                  </a:lnTo>
                  <a:lnTo>
                    <a:pt x="7739240" y="752652"/>
                  </a:lnTo>
                  <a:lnTo>
                    <a:pt x="7779842" y="688936"/>
                  </a:lnTo>
                  <a:close/>
                </a:path>
                <a:path w="17268825" h="2149475">
                  <a:moveTo>
                    <a:pt x="8037601" y="1463306"/>
                  </a:moveTo>
                  <a:lnTo>
                    <a:pt x="7856918" y="1463306"/>
                  </a:lnTo>
                  <a:lnTo>
                    <a:pt x="7795107" y="2133739"/>
                  </a:lnTo>
                  <a:lnTo>
                    <a:pt x="7982432" y="2133739"/>
                  </a:lnTo>
                  <a:lnTo>
                    <a:pt x="8037601" y="1463306"/>
                  </a:lnTo>
                  <a:close/>
                </a:path>
                <a:path w="17268825" h="2149475">
                  <a:moveTo>
                    <a:pt x="8066087" y="196329"/>
                  </a:moveTo>
                  <a:lnTo>
                    <a:pt x="7885404" y="196329"/>
                  </a:lnTo>
                  <a:lnTo>
                    <a:pt x="7823594" y="866762"/>
                  </a:lnTo>
                  <a:lnTo>
                    <a:pt x="8010931" y="866762"/>
                  </a:lnTo>
                  <a:lnTo>
                    <a:pt x="8066087" y="196329"/>
                  </a:lnTo>
                  <a:close/>
                </a:path>
                <a:path w="17268825" h="2149475">
                  <a:moveTo>
                    <a:pt x="8690864" y="196329"/>
                  </a:moveTo>
                  <a:lnTo>
                    <a:pt x="8129791" y="196329"/>
                  </a:lnTo>
                  <a:lnTo>
                    <a:pt x="8129791" y="354190"/>
                  </a:lnTo>
                  <a:lnTo>
                    <a:pt x="8315236" y="366560"/>
                  </a:lnTo>
                  <a:lnTo>
                    <a:pt x="8294789" y="862012"/>
                  </a:lnTo>
                  <a:lnTo>
                    <a:pt x="8575332" y="862012"/>
                  </a:lnTo>
                  <a:lnTo>
                    <a:pt x="8505431" y="386524"/>
                  </a:lnTo>
                  <a:lnTo>
                    <a:pt x="8690864" y="357035"/>
                  </a:lnTo>
                  <a:lnTo>
                    <a:pt x="8690864" y="196329"/>
                  </a:lnTo>
                  <a:close/>
                </a:path>
                <a:path w="17268825" h="2149475">
                  <a:moveTo>
                    <a:pt x="8857336" y="1463306"/>
                  </a:moveTo>
                  <a:lnTo>
                    <a:pt x="8667140" y="1463306"/>
                  </a:lnTo>
                  <a:lnTo>
                    <a:pt x="8476945" y="1748599"/>
                  </a:lnTo>
                  <a:lnTo>
                    <a:pt x="8334299" y="1463306"/>
                  </a:lnTo>
                  <a:lnTo>
                    <a:pt x="8169783" y="1463306"/>
                  </a:lnTo>
                  <a:lnTo>
                    <a:pt x="8096555" y="2128977"/>
                  </a:lnTo>
                  <a:lnTo>
                    <a:pt x="8239201" y="2128977"/>
                  </a:lnTo>
                  <a:lnTo>
                    <a:pt x="8312912" y="1796148"/>
                  </a:lnTo>
                  <a:lnTo>
                    <a:pt x="8460295" y="2001075"/>
                  </a:lnTo>
                  <a:lnTo>
                    <a:pt x="8619592" y="1813267"/>
                  </a:lnTo>
                  <a:lnTo>
                    <a:pt x="8598205" y="2128977"/>
                  </a:lnTo>
                  <a:lnTo>
                    <a:pt x="8843073" y="2128977"/>
                  </a:lnTo>
                  <a:lnTo>
                    <a:pt x="8857336" y="1463306"/>
                  </a:lnTo>
                  <a:close/>
                </a:path>
                <a:path w="17268825" h="2149475">
                  <a:moveTo>
                    <a:pt x="9257182" y="703199"/>
                  </a:moveTo>
                  <a:lnTo>
                    <a:pt x="9199169" y="576719"/>
                  </a:lnTo>
                  <a:lnTo>
                    <a:pt x="9162085" y="495884"/>
                  </a:lnTo>
                  <a:lnTo>
                    <a:pt x="9131186" y="494195"/>
                  </a:lnTo>
                  <a:lnTo>
                    <a:pt x="9131186" y="719366"/>
                  </a:lnTo>
                  <a:lnTo>
                    <a:pt x="8901519" y="766914"/>
                  </a:lnTo>
                  <a:lnTo>
                    <a:pt x="8919591" y="576719"/>
                  </a:lnTo>
                  <a:lnTo>
                    <a:pt x="9131186" y="719366"/>
                  </a:lnTo>
                  <a:lnTo>
                    <a:pt x="9131186" y="494195"/>
                  </a:lnTo>
                  <a:lnTo>
                    <a:pt x="8902954" y="481622"/>
                  </a:lnTo>
                  <a:lnTo>
                    <a:pt x="8919591" y="196329"/>
                  </a:lnTo>
                  <a:lnTo>
                    <a:pt x="8753170" y="186817"/>
                  </a:lnTo>
                  <a:lnTo>
                    <a:pt x="8741283" y="862482"/>
                  </a:lnTo>
                  <a:lnTo>
                    <a:pt x="9146870" y="876261"/>
                  </a:lnTo>
                  <a:lnTo>
                    <a:pt x="9216568" y="766914"/>
                  </a:lnTo>
                  <a:lnTo>
                    <a:pt x="9257182" y="703199"/>
                  </a:lnTo>
                  <a:close/>
                </a:path>
                <a:path w="17268825" h="2149475">
                  <a:moveTo>
                    <a:pt x="9690862" y="2138489"/>
                  </a:moveTo>
                  <a:lnTo>
                    <a:pt x="9638551" y="1463306"/>
                  </a:lnTo>
                  <a:lnTo>
                    <a:pt x="9448355" y="1458556"/>
                  </a:lnTo>
                  <a:lnTo>
                    <a:pt x="9324746" y="1843697"/>
                  </a:lnTo>
                  <a:lnTo>
                    <a:pt x="9280995" y="1477568"/>
                  </a:lnTo>
                  <a:lnTo>
                    <a:pt x="9144051" y="1458556"/>
                  </a:lnTo>
                  <a:lnTo>
                    <a:pt x="9180195" y="2128977"/>
                  </a:lnTo>
                  <a:lnTo>
                    <a:pt x="9343758" y="2133739"/>
                  </a:lnTo>
                  <a:lnTo>
                    <a:pt x="9477845" y="1701050"/>
                  </a:lnTo>
                  <a:lnTo>
                    <a:pt x="9514929" y="2128977"/>
                  </a:lnTo>
                  <a:lnTo>
                    <a:pt x="9690862" y="2138489"/>
                  </a:lnTo>
                  <a:close/>
                </a:path>
                <a:path w="17268825" h="2149475">
                  <a:moveTo>
                    <a:pt x="10402189" y="2103310"/>
                  </a:moveTo>
                  <a:lnTo>
                    <a:pt x="10396233" y="2007933"/>
                  </a:lnTo>
                  <a:lnTo>
                    <a:pt x="10390505" y="1920176"/>
                  </a:lnTo>
                  <a:lnTo>
                    <a:pt x="10385031" y="1840064"/>
                  </a:lnTo>
                  <a:lnTo>
                    <a:pt x="10379786" y="1767573"/>
                  </a:lnTo>
                  <a:lnTo>
                    <a:pt x="10374770" y="1702714"/>
                  </a:lnTo>
                  <a:lnTo>
                    <a:pt x="10369994" y="1645488"/>
                  </a:lnTo>
                  <a:lnTo>
                    <a:pt x="10365461" y="1595894"/>
                  </a:lnTo>
                  <a:lnTo>
                    <a:pt x="10361168" y="1553933"/>
                  </a:lnTo>
                  <a:lnTo>
                    <a:pt x="10353281" y="1492885"/>
                  </a:lnTo>
                  <a:lnTo>
                    <a:pt x="10343223" y="1458556"/>
                  </a:lnTo>
                  <a:lnTo>
                    <a:pt x="10150640" y="1458556"/>
                  </a:lnTo>
                  <a:lnTo>
                    <a:pt x="10181069" y="1791385"/>
                  </a:lnTo>
                  <a:lnTo>
                    <a:pt x="9895776" y="1805647"/>
                  </a:lnTo>
                  <a:lnTo>
                    <a:pt x="9867265" y="1472819"/>
                  </a:lnTo>
                  <a:lnTo>
                    <a:pt x="9743630" y="1472819"/>
                  </a:lnTo>
                  <a:lnTo>
                    <a:pt x="9769310" y="2138489"/>
                  </a:lnTo>
                  <a:lnTo>
                    <a:pt x="9909581" y="2117572"/>
                  </a:lnTo>
                  <a:lnTo>
                    <a:pt x="9895776" y="1900745"/>
                  </a:lnTo>
                  <a:lnTo>
                    <a:pt x="10200576" y="1886483"/>
                  </a:lnTo>
                  <a:lnTo>
                    <a:pt x="10228618" y="2109495"/>
                  </a:lnTo>
                  <a:lnTo>
                    <a:pt x="10402189" y="2103310"/>
                  </a:lnTo>
                  <a:close/>
                </a:path>
                <a:path w="17268825" h="2149475">
                  <a:moveTo>
                    <a:pt x="11074527" y="1986343"/>
                  </a:moveTo>
                  <a:lnTo>
                    <a:pt x="10987989" y="1891245"/>
                  </a:lnTo>
                  <a:lnTo>
                    <a:pt x="10739793" y="2002510"/>
                  </a:lnTo>
                  <a:lnTo>
                    <a:pt x="10582885" y="1813267"/>
                  </a:lnTo>
                  <a:lnTo>
                    <a:pt x="10756913" y="1624012"/>
                  </a:lnTo>
                  <a:lnTo>
                    <a:pt x="10938066" y="1701050"/>
                  </a:lnTo>
                  <a:lnTo>
                    <a:pt x="11029836" y="1558404"/>
                  </a:lnTo>
                  <a:lnTo>
                    <a:pt x="10838688" y="1463306"/>
                  </a:lnTo>
                  <a:lnTo>
                    <a:pt x="10617111" y="1463306"/>
                  </a:lnTo>
                  <a:lnTo>
                    <a:pt x="10487787" y="1605953"/>
                  </a:lnTo>
                  <a:lnTo>
                    <a:pt x="10479799" y="1680832"/>
                  </a:lnTo>
                  <a:lnTo>
                    <a:pt x="10473258" y="1746961"/>
                  </a:lnTo>
                  <a:lnTo>
                    <a:pt x="10468165" y="1804352"/>
                  </a:lnTo>
                  <a:lnTo>
                    <a:pt x="10464533" y="1852993"/>
                  </a:lnTo>
                  <a:lnTo>
                    <a:pt x="10462362" y="1892896"/>
                  </a:lnTo>
                  <a:lnTo>
                    <a:pt x="10461625" y="1924050"/>
                  </a:lnTo>
                  <a:lnTo>
                    <a:pt x="10462044" y="1941791"/>
                  </a:lnTo>
                  <a:lnTo>
                    <a:pt x="10463289" y="1954606"/>
                  </a:lnTo>
                  <a:lnTo>
                    <a:pt x="10465371" y="1962480"/>
                  </a:lnTo>
                  <a:lnTo>
                    <a:pt x="10468292" y="1965413"/>
                  </a:lnTo>
                  <a:lnTo>
                    <a:pt x="10601427" y="2128977"/>
                  </a:lnTo>
                  <a:lnTo>
                    <a:pt x="10882427" y="2128977"/>
                  </a:lnTo>
                  <a:lnTo>
                    <a:pt x="11074527" y="1986343"/>
                  </a:lnTo>
                  <a:close/>
                </a:path>
                <a:path w="17268825" h="2149475">
                  <a:moveTo>
                    <a:pt x="11680774" y="1463306"/>
                  </a:moveTo>
                  <a:lnTo>
                    <a:pt x="11119701" y="1463306"/>
                  </a:lnTo>
                  <a:lnTo>
                    <a:pt x="11119701" y="1621167"/>
                  </a:lnTo>
                  <a:lnTo>
                    <a:pt x="11305146" y="1633537"/>
                  </a:lnTo>
                  <a:lnTo>
                    <a:pt x="11284687" y="2128977"/>
                  </a:lnTo>
                  <a:lnTo>
                    <a:pt x="11565242" y="2128977"/>
                  </a:lnTo>
                  <a:lnTo>
                    <a:pt x="11495342" y="1653501"/>
                  </a:lnTo>
                  <a:lnTo>
                    <a:pt x="11680774" y="1624012"/>
                  </a:lnTo>
                  <a:lnTo>
                    <a:pt x="11680774" y="1463306"/>
                  </a:lnTo>
                  <a:close/>
                </a:path>
                <a:path w="17268825" h="2149475">
                  <a:moveTo>
                    <a:pt x="12209043" y="1653501"/>
                  </a:moveTo>
                  <a:lnTo>
                    <a:pt x="12167159" y="1579791"/>
                  </a:lnTo>
                  <a:lnTo>
                    <a:pt x="12098261" y="1458556"/>
                  </a:lnTo>
                  <a:lnTo>
                    <a:pt x="12071147" y="1458963"/>
                  </a:lnTo>
                  <a:lnTo>
                    <a:pt x="12071147" y="1648752"/>
                  </a:lnTo>
                  <a:lnTo>
                    <a:pt x="12055932" y="1761921"/>
                  </a:lnTo>
                  <a:lnTo>
                    <a:pt x="11909476" y="1783778"/>
                  </a:lnTo>
                  <a:lnTo>
                    <a:pt x="11931828" y="1579791"/>
                  </a:lnTo>
                  <a:lnTo>
                    <a:pt x="12071147" y="1648752"/>
                  </a:lnTo>
                  <a:lnTo>
                    <a:pt x="12071147" y="1458963"/>
                  </a:lnTo>
                  <a:lnTo>
                    <a:pt x="11781092" y="1463306"/>
                  </a:lnTo>
                  <a:lnTo>
                    <a:pt x="11733543" y="2133739"/>
                  </a:lnTo>
                  <a:lnTo>
                    <a:pt x="11870030" y="2128977"/>
                  </a:lnTo>
                  <a:lnTo>
                    <a:pt x="11903774" y="1921675"/>
                  </a:lnTo>
                  <a:lnTo>
                    <a:pt x="12183351" y="1909318"/>
                  </a:lnTo>
                  <a:lnTo>
                    <a:pt x="12195962" y="1783778"/>
                  </a:lnTo>
                  <a:lnTo>
                    <a:pt x="12209043" y="1653501"/>
                  </a:lnTo>
                  <a:close/>
                </a:path>
                <a:path w="17268825" h="2149475">
                  <a:moveTo>
                    <a:pt x="12701626" y="1463306"/>
                  </a:moveTo>
                  <a:lnTo>
                    <a:pt x="12603683" y="1463306"/>
                  </a:lnTo>
                  <a:lnTo>
                    <a:pt x="12510961" y="1777593"/>
                  </a:lnTo>
                  <a:lnTo>
                    <a:pt x="12365927" y="1463306"/>
                  </a:lnTo>
                  <a:lnTo>
                    <a:pt x="12251817" y="1494205"/>
                  </a:lnTo>
                  <a:lnTo>
                    <a:pt x="12380201" y="1843697"/>
                  </a:lnTo>
                  <a:lnTo>
                    <a:pt x="12491949" y="1891245"/>
                  </a:lnTo>
                  <a:lnTo>
                    <a:pt x="12475299" y="1995373"/>
                  </a:lnTo>
                  <a:lnTo>
                    <a:pt x="12251334" y="2035797"/>
                  </a:lnTo>
                  <a:lnTo>
                    <a:pt x="12285104" y="2148954"/>
                  </a:lnTo>
                  <a:lnTo>
                    <a:pt x="12522848" y="2142756"/>
                  </a:lnTo>
                  <a:lnTo>
                    <a:pt x="12674994" y="1938794"/>
                  </a:lnTo>
                  <a:lnTo>
                    <a:pt x="12701626" y="1463306"/>
                  </a:lnTo>
                  <a:close/>
                </a:path>
                <a:path w="17268825" h="2149475">
                  <a:moveTo>
                    <a:pt x="13499478" y="1463306"/>
                  </a:moveTo>
                  <a:lnTo>
                    <a:pt x="13309295" y="1463306"/>
                  </a:lnTo>
                  <a:lnTo>
                    <a:pt x="13119100" y="1748599"/>
                  </a:lnTo>
                  <a:lnTo>
                    <a:pt x="12976454" y="1463306"/>
                  </a:lnTo>
                  <a:lnTo>
                    <a:pt x="12811938" y="1463306"/>
                  </a:lnTo>
                  <a:lnTo>
                    <a:pt x="12738710" y="2128977"/>
                  </a:lnTo>
                  <a:lnTo>
                    <a:pt x="12881356" y="2128977"/>
                  </a:lnTo>
                  <a:lnTo>
                    <a:pt x="12955067" y="1796148"/>
                  </a:lnTo>
                  <a:lnTo>
                    <a:pt x="13102450" y="2001075"/>
                  </a:lnTo>
                  <a:lnTo>
                    <a:pt x="13261747" y="1813267"/>
                  </a:lnTo>
                  <a:lnTo>
                    <a:pt x="13240347" y="2128977"/>
                  </a:lnTo>
                  <a:lnTo>
                    <a:pt x="13485228" y="2128977"/>
                  </a:lnTo>
                  <a:lnTo>
                    <a:pt x="13499478" y="1463306"/>
                  </a:lnTo>
                  <a:close/>
                </a:path>
                <a:path w="17268825" h="2149475">
                  <a:moveTo>
                    <a:pt x="13991641" y="1415757"/>
                  </a:moveTo>
                  <a:lnTo>
                    <a:pt x="13563714" y="1463306"/>
                  </a:lnTo>
                  <a:lnTo>
                    <a:pt x="13563714" y="2128977"/>
                  </a:lnTo>
                  <a:lnTo>
                    <a:pt x="13991641" y="2103310"/>
                  </a:lnTo>
                  <a:lnTo>
                    <a:pt x="13991641" y="1965413"/>
                  </a:lnTo>
                  <a:lnTo>
                    <a:pt x="13706361" y="1973021"/>
                  </a:lnTo>
                  <a:lnTo>
                    <a:pt x="13706361" y="1843697"/>
                  </a:lnTo>
                  <a:lnTo>
                    <a:pt x="13991641" y="1823720"/>
                  </a:lnTo>
                  <a:lnTo>
                    <a:pt x="13991641" y="1701050"/>
                  </a:lnTo>
                  <a:lnTo>
                    <a:pt x="13675932" y="1701050"/>
                  </a:lnTo>
                  <a:lnTo>
                    <a:pt x="13683526" y="1605953"/>
                  </a:lnTo>
                  <a:lnTo>
                    <a:pt x="13991641" y="1558404"/>
                  </a:lnTo>
                  <a:lnTo>
                    <a:pt x="13991641" y="1415757"/>
                  </a:lnTo>
                  <a:close/>
                </a:path>
                <a:path w="17268825" h="2149475">
                  <a:moveTo>
                    <a:pt x="14717230" y="2103310"/>
                  </a:moveTo>
                  <a:lnTo>
                    <a:pt x="14711274" y="2007933"/>
                  </a:lnTo>
                  <a:lnTo>
                    <a:pt x="14705546" y="1920176"/>
                  </a:lnTo>
                  <a:lnTo>
                    <a:pt x="14700072" y="1840064"/>
                  </a:lnTo>
                  <a:lnTo>
                    <a:pt x="14694827" y="1767573"/>
                  </a:lnTo>
                  <a:lnTo>
                    <a:pt x="14689811" y="1702714"/>
                  </a:lnTo>
                  <a:lnTo>
                    <a:pt x="14685036" y="1645488"/>
                  </a:lnTo>
                  <a:lnTo>
                    <a:pt x="14680502" y="1595894"/>
                  </a:lnTo>
                  <a:lnTo>
                    <a:pt x="14676209" y="1553933"/>
                  </a:lnTo>
                  <a:lnTo>
                    <a:pt x="14668322" y="1492885"/>
                  </a:lnTo>
                  <a:lnTo>
                    <a:pt x="14658264" y="1458556"/>
                  </a:lnTo>
                  <a:lnTo>
                    <a:pt x="14465681" y="1458556"/>
                  </a:lnTo>
                  <a:lnTo>
                    <a:pt x="14496110" y="1791385"/>
                  </a:lnTo>
                  <a:lnTo>
                    <a:pt x="14210818" y="1805647"/>
                  </a:lnTo>
                  <a:lnTo>
                    <a:pt x="14182306" y="1472819"/>
                  </a:lnTo>
                  <a:lnTo>
                    <a:pt x="14058672" y="1472819"/>
                  </a:lnTo>
                  <a:lnTo>
                    <a:pt x="14084351" y="2138489"/>
                  </a:lnTo>
                  <a:lnTo>
                    <a:pt x="14224622" y="2117572"/>
                  </a:lnTo>
                  <a:lnTo>
                    <a:pt x="14210818" y="1900745"/>
                  </a:lnTo>
                  <a:lnTo>
                    <a:pt x="14515618" y="1886483"/>
                  </a:lnTo>
                  <a:lnTo>
                    <a:pt x="14543659" y="2109495"/>
                  </a:lnTo>
                  <a:lnTo>
                    <a:pt x="14717230" y="2103310"/>
                  </a:lnTo>
                  <a:close/>
                </a:path>
                <a:path w="17268825" h="2149475">
                  <a:moveTo>
                    <a:pt x="15330615" y="1463306"/>
                  </a:moveTo>
                  <a:lnTo>
                    <a:pt x="14769541" y="1463306"/>
                  </a:lnTo>
                  <a:lnTo>
                    <a:pt x="14769541" y="1621167"/>
                  </a:lnTo>
                  <a:lnTo>
                    <a:pt x="14954974" y="1633537"/>
                  </a:lnTo>
                  <a:lnTo>
                    <a:pt x="14934527" y="2128977"/>
                  </a:lnTo>
                  <a:lnTo>
                    <a:pt x="15215070" y="2128977"/>
                  </a:lnTo>
                  <a:lnTo>
                    <a:pt x="15145169" y="1653501"/>
                  </a:lnTo>
                  <a:lnTo>
                    <a:pt x="15330615" y="1624012"/>
                  </a:lnTo>
                  <a:lnTo>
                    <a:pt x="15330615" y="1463306"/>
                  </a:lnTo>
                  <a:close/>
                </a:path>
                <a:path w="17268825" h="2149475">
                  <a:moveTo>
                    <a:pt x="16008592" y="1764766"/>
                  </a:moveTo>
                  <a:lnTo>
                    <a:pt x="15981452" y="1592173"/>
                  </a:lnTo>
                  <a:lnTo>
                    <a:pt x="15975775" y="1556042"/>
                  </a:lnTo>
                  <a:lnTo>
                    <a:pt x="15866415" y="1511655"/>
                  </a:lnTo>
                  <a:lnTo>
                    <a:pt x="15866415" y="1885543"/>
                  </a:lnTo>
                  <a:lnTo>
                    <a:pt x="15752775" y="1997278"/>
                  </a:lnTo>
                  <a:lnTo>
                    <a:pt x="15573515" y="1974938"/>
                  </a:lnTo>
                  <a:lnTo>
                    <a:pt x="15508859" y="1751457"/>
                  </a:lnTo>
                  <a:lnTo>
                    <a:pt x="15623439" y="1592173"/>
                  </a:lnTo>
                  <a:lnTo>
                    <a:pt x="15850731" y="1647329"/>
                  </a:lnTo>
                  <a:lnTo>
                    <a:pt x="15866415" y="1885543"/>
                  </a:lnTo>
                  <a:lnTo>
                    <a:pt x="15866415" y="1511655"/>
                  </a:lnTo>
                  <a:lnTo>
                    <a:pt x="15783687" y="1478064"/>
                  </a:lnTo>
                  <a:lnTo>
                    <a:pt x="15495537" y="1459979"/>
                  </a:lnTo>
                  <a:lnTo>
                    <a:pt x="15370480" y="1652079"/>
                  </a:lnTo>
                  <a:lnTo>
                    <a:pt x="15370480" y="1892198"/>
                  </a:lnTo>
                  <a:lnTo>
                    <a:pt x="15478887" y="2117585"/>
                  </a:lnTo>
                  <a:lnTo>
                    <a:pt x="15783687" y="2132317"/>
                  </a:lnTo>
                  <a:lnTo>
                    <a:pt x="15992412" y="2036267"/>
                  </a:lnTo>
                  <a:lnTo>
                    <a:pt x="15994736" y="1997278"/>
                  </a:lnTo>
                  <a:lnTo>
                    <a:pt x="16008592" y="1764766"/>
                  </a:lnTo>
                  <a:close/>
                </a:path>
                <a:path w="17268825" h="2149475">
                  <a:moveTo>
                    <a:pt x="16805034" y="1463306"/>
                  </a:moveTo>
                  <a:lnTo>
                    <a:pt x="16614839" y="1463306"/>
                  </a:lnTo>
                  <a:lnTo>
                    <a:pt x="16424656" y="1748599"/>
                  </a:lnTo>
                  <a:lnTo>
                    <a:pt x="16282010" y="1463306"/>
                  </a:lnTo>
                  <a:lnTo>
                    <a:pt x="16117494" y="1463306"/>
                  </a:lnTo>
                  <a:lnTo>
                    <a:pt x="16044266" y="2128977"/>
                  </a:lnTo>
                  <a:lnTo>
                    <a:pt x="16186912" y="2128977"/>
                  </a:lnTo>
                  <a:lnTo>
                    <a:pt x="16260610" y="1796148"/>
                  </a:lnTo>
                  <a:lnTo>
                    <a:pt x="16408007" y="2001075"/>
                  </a:lnTo>
                  <a:lnTo>
                    <a:pt x="16567303" y="1813267"/>
                  </a:lnTo>
                  <a:lnTo>
                    <a:pt x="16545903" y="2128977"/>
                  </a:lnTo>
                  <a:lnTo>
                    <a:pt x="16790772" y="2128977"/>
                  </a:lnTo>
                  <a:lnTo>
                    <a:pt x="16805034" y="1463306"/>
                  </a:lnTo>
                  <a:close/>
                </a:path>
                <a:path w="17268825" h="2149475">
                  <a:moveTo>
                    <a:pt x="17093692" y="1938794"/>
                  </a:moveTo>
                  <a:lnTo>
                    <a:pt x="16983380" y="1748599"/>
                  </a:lnTo>
                  <a:lnTo>
                    <a:pt x="16888283" y="1843697"/>
                  </a:lnTo>
                  <a:lnTo>
                    <a:pt x="16997172" y="1938794"/>
                  </a:lnTo>
                  <a:lnTo>
                    <a:pt x="16857853" y="2066226"/>
                  </a:lnTo>
                  <a:lnTo>
                    <a:pt x="16913479" y="2128977"/>
                  </a:lnTo>
                  <a:lnTo>
                    <a:pt x="17093692" y="1938794"/>
                  </a:lnTo>
                  <a:close/>
                </a:path>
                <a:path w="17268825" h="2149475">
                  <a:moveTo>
                    <a:pt x="17268673" y="1938794"/>
                  </a:moveTo>
                  <a:lnTo>
                    <a:pt x="17126027" y="1748599"/>
                  </a:lnTo>
                  <a:lnTo>
                    <a:pt x="17078478" y="1796148"/>
                  </a:lnTo>
                  <a:lnTo>
                    <a:pt x="17173575" y="1957806"/>
                  </a:lnTo>
                  <a:lnTo>
                    <a:pt x="17030929" y="2081441"/>
                  </a:lnTo>
                  <a:lnTo>
                    <a:pt x="17078478" y="2128977"/>
                  </a:lnTo>
                  <a:lnTo>
                    <a:pt x="17268673" y="19387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9665" y="4785194"/>
              <a:ext cx="11371580" cy="1581150"/>
            </a:xfrm>
            <a:custGeom>
              <a:avLst/>
              <a:gdLst/>
              <a:ahLst/>
              <a:cxnLst/>
              <a:rect l="l" t="t" r="r" b="b"/>
              <a:pathLst>
                <a:path w="11371580" h="1581150">
                  <a:moveTo>
                    <a:pt x="11371381" y="0"/>
                  </a:moveTo>
                  <a:lnTo>
                    <a:pt x="0" y="0"/>
                  </a:lnTo>
                  <a:lnTo>
                    <a:pt x="0" y="1581103"/>
                  </a:lnTo>
                  <a:lnTo>
                    <a:pt x="11371381" y="1581103"/>
                  </a:lnTo>
                  <a:lnTo>
                    <a:pt x="11371381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86369" y="3119538"/>
              <a:ext cx="12680315" cy="1561465"/>
            </a:xfrm>
            <a:custGeom>
              <a:avLst/>
              <a:gdLst/>
              <a:ahLst/>
              <a:cxnLst/>
              <a:rect l="l" t="t" r="r" b="b"/>
              <a:pathLst>
                <a:path w="12680315" h="1561464">
                  <a:moveTo>
                    <a:pt x="221993" y="0"/>
                  </a:moveTo>
                  <a:lnTo>
                    <a:pt x="192257" y="220621"/>
                  </a:lnTo>
                  <a:lnTo>
                    <a:pt x="124197" y="703697"/>
                  </a:lnTo>
                  <a:lnTo>
                    <a:pt x="49537" y="1181041"/>
                  </a:lnTo>
                  <a:lnTo>
                    <a:pt x="0" y="1384470"/>
                  </a:lnTo>
                  <a:lnTo>
                    <a:pt x="12097642" y="1560947"/>
                  </a:lnTo>
                  <a:lnTo>
                    <a:pt x="12680242" y="268630"/>
                  </a:lnTo>
                  <a:lnTo>
                    <a:pt x="221993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99121" y="3296837"/>
              <a:ext cx="3442335" cy="537845"/>
            </a:xfrm>
            <a:custGeom>
              <a:avLst/>
              <a:gdLst/>
              <a:ahLst/>
              <a:cxnLst/>
              <a:rect l="l" t="t" r="r" b="b"/>
              <a:pathLst>
                <a:path w="3442335" h="537845">
                  <a:moveTo>
                    <a:pt x="235165" y="285889"/>
                  </a:moveTo>
                  <a:lnTo>
                    <a:pt x="224586" y="238823"/>
                  </a:lnTo>
                  <a:lnTo>
                    <a:pt x="192709" y="200012"/>
                  </a:lnTo>
                  <a:lnTo>
                    <a:pt x="190982" y="199085"/>
                  </a:lnTo>
                  <a:lnTo>
                    <a:pt x="190982" y="284695"/>
                  </a:lnTo>
                  <a:lnTo>
                    <a:pt x="189344" y="301548"/>
                  </a:lnTo>
                  <a:lnTo>
                    <a:pt x="164731" y="339598"/>
                  </a:lnTo>
                  <a:lnTo>
                    <a:pt x="117398" y="355257"/>
                  </a:lnTo>
                  <a:lnTo>
                    <a:pt x="94907" y="356298"/>
                  </a:lnTo>
                  <a:lnTo>
                    <a:pt x="44170" y="356298"/>
                  </a:lnTo>
                  <a:lnTo>
                    <a:pt x="44170" y="214261"/>
                  </a:lnTo>
                  <a:lnTo>
                    <a:pt x="89535" y="214261"/>
                  </a:lnTo>
                  <a:lnTo>
                    <a:pt x="129374" y="217246"/>
                  </a:lnTo>
                  <a:lnTo>
                    <a:pt x="171843" y="236791"/>
                  </a:lnTo>
                  <a:lnTo>
                    <a:pt x="190982" y="284695"/>
                  </a:lnTo>
                  <a:lnTo>
                    <a:pt x="190982" y="199085"/>
                  </a:lnTo>
                  <a:lnTo>
                    <a:pt x="177253" y="191604"/>
                  </a:lnTo>
                  <a:lnTo>
                    <a:pt x="159359" y="185623"/>
                  </a:lnTo>
                  <a:lnTo>
                    <a:pt x="171742" y="174879"/>
                  </a:lnTo>
                  <a:lnTo>
                    <a:pt x="176593" y="170662"/>
                  </a:lnTo>
                  <a:lnTo>
                    <a:pt x="188899" y="152641"/>
                  </a:lnTo>
                  <a:lnTo>
                    <a:pt x="196291" y="131572"/>
                  </a:lnTo>
                  <a:lnTo>
                    <a:pt x="198628" y="108610"/>
                  </a:lnTo>
                  <a:lnTo>
                    <a:pt x="198755" y="107429"/>
                  </a:lnTo>
                  <a:lnTo>
                    <a:pt x="196519" y="81699"/>
                  </a:lnTo>
                  <a:lnTo>
                    <a:pt x="189801" y="59385"/>
                  </a:lnTo>
                  <a:lnTo>
                    <a:pt x="179489" y="41986"/>
                  </a:lnTo>
                  <a:lnTo>
                    <a:pt x="179362" y="41783"/>
                  </a:lnTo>
                  <a:lnTo>
                    <a:pt x="178612" y="40513"/>
                  </a:lnTo>
                  <a:lnTo>
                    <a:pt x="162941" y="25069"/>
                  </a:lnTo>
                  <a:lnTo>
                    <a:pt x="155778" y="20599"/>
                  </a:lnTo>
                  <a:lnTo>
                    <a:pt x="155778" y="108610"/>
                  </a:lnTo>
                  <a:lnTo>
                    <a:pt x="155409" y="117017"/>
                  </a:lnTo>
                  <a:lnTo>
                    <a:pt x="140957" y="154381"/>
                  </a:lnTo>
                  <a:lnTo>
                    <a:pt x="100469" y="173393"/>
                  </a:lnTo>
                  <a:lnTo>
                    <a:pt x="83566" y="174879"/>
                  </a:lnTo>
                  <a:lnTo>
                    <a:pt x="44170" y="174879"/>
                  </a:lnTo>
                  <a:lnTo>
                    <a:pt x="44170" y="41783"/>
                  </a:lnTo>
                  <a:lnTo>
                    <a:pt x="83159" y="41783"/>
                  </a:lnTo>
                  <a:lnTo>
                    <a:pt x="126530" y="52324"/>
                  </a:lnTo>
                  <a:lnTo>
                    <a:pt x="151752" y="83731"/>
                  </a:lnTo>
                  <a:lnTo>
                    <a:pt x="155778" y="108610"/>
                  </a:lnTo>
                  <a:lnTo>
                    <a:pt x="155778" y="20599"/>
                  </a:lnTo>
                  <a:lnTo>
                    <a:pt x="145364" y="14097"/>
                  </a:lnTo>
                  <a:lnTo>
                    <a:pt x="124294" y="6261"/>
                  </a:lnTo>
                  <a:lnTo>
                    <a:pt x="99707" y="1562"/>
                  </a:lnTo>
                  <a:lnTo>
                    <a:pt x="71628" y="0"/>
                  </a:lnTo>
                  <a:lnTo>
                    <a:pt x="0" y="0"/>
                  </a:lnTo>
                  <a:lnTo>
                    <a:pt x="0" y="398094"/>
                  </a:lnTo>
                  <a:lnTo>
                    <a:pt x="99085" y="398094"/>
                  </a:lnTo>
                  <a:lnTo>
                    <a:pt x="153987" y="391528"/>
                  </a:lnTo>
                  <a:lnTo>
                    <a:pt x="194576" y="371830"/>
                  </a:lnTo>
                  <a:lnTo>
                    <a:pt x="223520" y="335419"/>
                  </a:lnTo>
                  <a:lnTo>
                    <a:pt x="234429" y="299059"/>
                  </a:lnTo>
                  <a:lnTo>
                    <a:pt x="235165" y="285889"/>
                  </a:lnTo>
                  <a:close/>
                </a:path>
                <a:path w="3442335" h="537845">
                  <a:moveTo>
                    <a:pt x="640410" y="328256"/>
                  </a:moveTo>
                  <a:lnTo>
                    <a:pt x="623316" y="345236"/>
                  </a:lnTo>
                  <a:lnTo>
                    <a:pt x="604291" y="357365"/>
                  </a:lnTo>
                  <a:lnTo>
                    <a:pt x="583323" y="364629"/>
                  </a:lnTo>
                  <a:lnTo>
                    <a:pt x="560412" y="367055"/>
                  </a:lnTo>
                  <a:lnTo>
                    <a:pt x="543153" y="365531"/>
                  </a:lnTo>
                  <a:lnTo>
                    <a:pt x="498957" y="342595"/>
                  </a:lnTo>
                  <a:lnTo>
                    <a:pt x="474891" y="295478"/>
                  </a:lnTo>
                  <a:lnTo>
                    <a:pt x="473290" y="275145"/>
                  </a:lnTo>
                  <a:lnTo>
                    <a:pt x="474891" y="254800"/>
                  </a:lnTo>
                  <a:lnTo>
                    <a:pt x="498957" y="207391"/>
                  </a:lnTo>
                  <a:lnTo>
                    <a:pt x="543483" y="184188"/>
                  </a:lnTo>
                  <a:lnTo>
                    <a:pt x="561022" y="182638"/>
                  </a:lnTo>
                  <a:lnTo>
                    <a:pt x="584009" y="184950"/>
                  </a:lnTo>
                  <a:lnTo>
                    <a:pt x="604596" y="191884"/>
                  </a:lnTo>
                  <a:lnTo>
                    <a:pt x="622795" y="203454"/>
                  </a:lnTo>
                  <a:lnTo>
                    <a:pt x="638619" y="219633"/>
                  </a:lnTo>
                  <a:lnTo>
                    <a:pt x="638619" y="168325"/>
                  </a:lnTo>
                  <a:lnTo>
                    <a:pt x="621042" y="157873"/>
                  </a:lnTo>
                  <a:lnTo>
                    <a:pt x="602361" y="150406"/>
                  </a:lnTo>
                  <a:lnTo>
                    <a:pt x="582549" y="145935"/>
                  </a:lnTo>
                  <a:lnTo>
                    <a:pt x="561606" y="144437"/>
                  </a:lnTo>
                  <a:lnTo>
                    <a:pt x="534200" y="146773"/>
                  </a:lnTo>
                  <a:lnTo>
                    <a:pt x="486752" y="165417"/>
                  </a:lnTo>
                  <a:lnTo>
                    <a:pt x="450265" y="201599"/>
                  </a:lnTo>
                  <a:lnTo>
                    <a:pt x="431469" y="248602"/>
                  </a:lnTo>
                  <a:lnTo>
                    <a:pt x="429120" y="275755"/>
                  </a:lnTo>
                  <a:lnTo>
                    <a:pt x="431444" y="302590"/>
                  </a:lnTo>
                  <a:lnTo>
                    <a:pt x="450100" y="348983"/>
                  </a:lnTo>
                  <a:lnTo>
                    <a:pt x="486359" y="384606"/>
                  </a:lnTo>
                  <a:lnTo>
                    <a:pt x="533958" y="402958"/>
                  </a:lnTo>
                  <a:lnTo>
                    <a:pt x="561606" y="405257"/>
                  </a:lnTo>
                  <a:lnTo>
                    <a:pt x="582879" y="403656"/>
                  </a:lnTo>
                  <a:lnTo>
                    <a:pt x="603097" y="398843"/>
                  </a:lnTo>
                  <a:lnTo>
                    <a:pt x="622274" y="390829"/>
                  </a:lnTo>
                  <a:lnTo>
                    <a:pt x="640410" y="379603"/>
                  </a:lnTo>
                  <a:lnTo>
                    <a:pt x="640410" y="328256"/>
                  </a:lnTo>
                  <a:close/>
                </a:path>
                <a:path w="3442335" h="537845">
                  <a:moveTo>
                    <a:pt x="868387" y="150418"/>
                  </a:moveTo>
                  <a:lnTo>
                    <a:pt x="670242" y="150418"/>
                  </a:lnTo>
                  <a:lnTo>
                    <a:pt x="670242" y="189788"/>
                  </a:lnTo>
                  <a:lnTo>
                    <a:pt x="747826" y="189788"/>
                  </a:lnTo>
                  <a:lnTo>
                    <a:pt x="747826" y="398068"/>
                  </a:lnTo>
                  <a:lnTo>
                    <a:pt x="790803" y="398068"/>
                  </a:lnTo>
                  <a:lnTo>
                    <a:pt x="790803" y="189788"/>
                  </a:lnTo>
                  <a:lnTo>
                    <a:pt x="868387" y="189788"/>
                  </a:lnTo>
                  <a:lnTo>
                    <a:pt x="868387" y="150418"/>
                  </a:lnTo>
                  <a:close/>
                </a:path>
                <a:path w="3442335" h="537845">
                  <a:moveTo>
                    <a:pt x="1146517" y="150406"/>
                  </a:moveTo>
                  <a:lnTo>
                    <a:pt x="1105928" y="150406"/>
                  </a:lnTo>
                  <a:lnTo>
                    <a:pt x="1105928" y="274548"/>
                  </a:lnTo>
                  <a:lnTo>
                    <a:pt x="1104531" y="293192"/>
                  </a:lnTo>
                  <a:lnTo>
                    <a:pt x="1083551" y="340207"/>
                  </a:lnTo>
                  <a:lnTo>
                    <a:pt x="1041234" y="365429"/>
                  </a:lnTo>
                  <a:lnTo>
                    <a:pt x="1040815" y="365429"/>
                  </a:lnTo>
                  <a:lnTo>
                    <a:pt x="1023569" y="367055"/>
                  </a:lnTo>
                  <a:lnTo>
                    <a:pt x="976058" y="352463"/>
                  </a:lnTo>
                  <a:lnTo>
                    <a:pt x="947839" y="311327"/>
                  </a:lnTo>
                  <a:lnTo>
                    <a:pt x="942441" y="274548"/>
                  </a:lnTo>
                  <a:lnTo>
                    <a:pt x="942390" y="273951"/>
                  </a:lnTo>
                  <a:lnTo>
                    <a:pt x="948283" y="235686"/>
                  </a:lnTo>
                  <a:lnTo>
                    <a:pt x="978408" y="196240"/>
                  </a:lnTo>
                  <a:lnTo>
                    <a:pt x="1023569" y="182638"/>
                  </a:lnTo>
                  <a:lnTo>
                    <a:pt x="1039291" y="184150"/>
                  </a:lnTo>
                  <a:lnTo>
                    <a:pt x="1080858" y="206502"/>
                  </a:lnTo>
                  <a:lnTo>
                    <a:pt x="1104366" y="253733"/>
                  </a:lnTo>
                  <a:lnTo>
                    <a:pt x="1105928" y="274548"/>
                  </a:lnTo>
                  <a:lnTo>
                    <a:pt x="1105928" y="150406"/>
                  </a:lnTo>
                  <a:lnTo>
                    <a:pt x="1103541" y="150406"/>
                  </a:lnTo>
                  <a:lnTo>
                    <a:pt x="1103541" y="185623"/>
                  </a:lnTo>
                  <a:lnTo>
                    <a:pt x="1100734" y="182638"/>
                  </a:lnTo>
                  <a:lnTo>
                    <a:pt x="1086599" y="167601"/>
                  </a:lnTo>
                  <a:lnTo>
                    <a:pt x="1066838" y="154736"/>
                  </a:lnTo>
                  <a:lnTo>
                    <a:pt x="1044232" y="147015"/>
                  </a:lnTo>
                  <a:lnTo>
                    <a:pt x="1018794" y="144437"/>
                  </a:lnTo>
                  <a:lnTo>
                    <a:pt x="994410" y="146583"/>
                  </a:lnTo>
                  <a:lnTo>
                    <a:pt x="951585" y="163741"/>
                  </a:lnTo>
                  <a:lnTo>
                    <a:pt x="917867" y="197573"/>
                  </a:lnTo>
                  <a:lnTo>
                    <a:pt x="900404" y="245173"/>
                  </a:lnTo>
                  <a:lnTo>
                    <a:pt x="898220" y="273951"/>
                  </a:lnTo>
                  <a:lnTo>
                    <a:pt x="900417" y="303276"/>
                  </a:lnTo>
                  <a:lnTo>
                    <a:pt x="918032" y="351624"/>
                  </a:lnTo>
                  <a:lnTo>
                    <a:pt x="951979" y="385787"/>
                  </a:lnTo>
                  <a:lnTo>
                    <a:pt x="994664" y="403098"/>
                  </a:lnTo>
                  <a:lnTo>
                    <a:pt x="1018794" y="405257"/>
                  </a:lnTo>
                  <a:lnTo>
                    <a:pt x="1043774" y="402640"/>
                  </a:lnTo>
                  <a:lnTo>
                    <a:pt x="1066241" y="394817"/>
                  </a:lnTo>
                  <a:lnTo>
                    <a:pt x="1086154" y="381762"/>
                  </a:lnTo>
                  <a:lnTo>
                    <a:pt x="1100137" y="367055"/>
                  </a:lnTo>
                  <a:lnTo>
                    <a:pt x="1103541" y="363474"/>
                  </a:lnTo>
                  <a:lnTo>
                    <a:pt x="1103541" y="398094"/>
                  </a:lnTo>
                  <a:lnTo>
                    <a:pt x="1146517" y="398094"/>
                  </a:lnTo>
                  <a:lnTo>
                    <a:pt x="1146517" y="363474"/>
                  </a:lnTo>
                  <a:lnTo>
                    <a:pt x="1146517" y="185623"/>
                  </a:lnTo>
                  <a:lnTo>
                    <a:pt x="1146517" y="150406"/>
                  </a:lnTo>
                  <a:close/>
                </a:path>
                <a:path w="3442335" h="537845">
                  <a:moveTo>
                    <a:pt x="1475955" y="275742"/>
                  </a:moveTo>
                  <a:lnTo>
                    <a:pt x="1467827" y="226123"/>
                  </a:lnTo>
                  <a:lnTo>
                    <a:pt x="1443443" y="183540"/>
                  </a:lnTo>
                  <a:lnTo>
                    <a:pt x="1442504" y="182638"/>
                  </a:lnTo>
                  <a:lnTo>
                    <a:pt x="1431798" y="172300"/>
                  </a:lnTo>
                  <a:lnTo>
                    <a:pt x="1431798" y="275742"/>
                  </a:lnTo>
                  <a:lnTo>
                    <a:pt x="1430439" y="293776"/>
                  </a:lnTo>
                  <a:lnTo>
                    <a:pt x="1409712" y="340487"/>
                  </a:lnTo>
                  <a:lnTo>
                    <a:pt x="1368526" y="365391"/>
                  </a:lnTo>
                  <a:lnTo>
                    <a:pt x="1351216" y="367055"/>
                  </a:lnTo>
                  <a:lnTo>
                    <a:pt x="1333601" y="365391"/>
                  </a:lnTo>
                  <a:lnTo>
                    <a:pt x="1291234" y="340487"/>
                  </a:lnTo>
                  <a:lnTo>
                    <a:pt x="1269784" y="294106"/>
                  </a:lnTo>
                  <a:lnTo>
                    <a:pt x="1269695" y="293776"/>
                  </a:lnTo>
                  <a:lnTo>
                    <a:pt x="1268310" y="275742"/>
                  </a:lnTo>
                  <a:lnTo>
                    <a:pt x="1268260" y="275145"/>
                  </a:lnTo>
                  <a:lnTo>
                    <a:pt x="1269796" y="255371"/>
                  </a:lnTo>
                  <a:lnTo>
                    <a:pt x="1293342" y="207695"/>
                  </a:lnTo>
                  <a:lnTo>
                    <a:pt x="1332395" y="185026"/>
                  </a:lnTo>
                  <a:lnTo>
                    <a:pt x="1334960" y="184200"/>
                  </a:lnTo>
                  <a:lnTo>
                    <a:pt x="1350619" y="182638"/>
                  </a:lnTo>
                  <a:lnTo>
                    <a:pt x="1366253" y="184200"/>
                  </a:lnTo>
                  <a:lnTo>
                    <a:pt x="1380909" y="188899"/>
                  </a:lnTo>
                  <a:lnTo>
                    <a:pt x="1394599" y="196735"/>
                  </a:lnTo>
                  <a:lnTo>
                    <a:pt x="1407325" y="207695"/>
                  </a:lnTo>
                  <a:lnTo>
                    <a:pt x="1418031" y="221348"/>
                  </a:lnTo>
                  <a:lnTo>
                    <a:pt x="1425600" y="237096"/>
                  </a:lnTo>
                  <a:lnTo>
                    <a:pt x="1425676" y="237248"/>
                  </a:lnTo>
                  <a:lnTo>
                    <a:pt x="1430185" y="255028"/>
                  </a:lnTo>
                  <a:lnTo>
                    <a:pt x="1430261" y="255371"/>
                  </a:lnTo>
                  <a:lnTo>
                    <a:pt x="1431747" y="275145"/>
                  </a:lnTo>
                  <a:lnTo>
                    <a:pt x="1431798" y="275742"/>
                  </a:lnTo>
                  <a:lnTo>
                    <a:pt x="1431798" y="172300"/>
                  </a:lnTo>
                  <a:lnTo>
                    <a:pt x="1425740" y="166433"/>
                  </a:lnTo>
                  <a:lnTo>
                    <a:pt x="1405166" y="154203"/>
                  </a:lnTo>
                  <a:lnTo>
                    <a:pt x="1382014" y="146964"/>
                  </a:lnTo>
                  <a:lnTo>
                    <a:pt x="1382712" y="146964"/>
                  </a:lnTo>
                  <a:lnTo>
                    <a:pt x="1355394" y="144424"/>
                  </a:lnTo>
                  <a:lnTo>
                    <a:pt x="1330629" y="146964"/>
                  </a:lnTo>
                  <a:lnTo>
                    <a:pt x="1308252" y="154571"/>
                  </a:lnTo>
                  <a:lnTo>
                    <a:pt x="1288262" y="167259"/>
                  </a:lnTo>
                  <a:lnTo>
                    <a:pt x="1270660" y="185026"/>
                  </a:lnTo>
                  <a:lnTo>
                    <a:pt x="1270660" y="150406"/>
                  </a:lnTo>
                  <a:lnTo>
                    <a:pt x="1227670" y="150406"/>
                  </a:lnTo>
                  <a:lnTo>
                    <a:pt x="1227670" y="537756"/>
                  </a:lnTo>
                  <a:lnTo>
                    <a:pt x="1270660" y="537756"/>
                  </a:lnTo>
                  <a:lnTo>
                    <a:pt x="1270660" y="363474"/>
                  </a:lnTo>
                  <a:lnTo>
                    <a:pt x="1288148" y="381749"/>
                  </a:lnTo>
                  <a:lnTo>
                    <a:pt x="1308404" y="394804"/>
                  </a:lnTo>
                  <a:lnTo>
                    <a:pt x="1331417" y="402640"/>
                  </a:lnTo>
                  <a:lnTo>
                    <a:pt x="1357185" y="405244"/>
                  </a:lnTo>
                  <a:lnTo>
                    <a:pt x="1382966" y="402882"/>
                  </a:lnTo>
                  <a:lnTo>
                    <a:pt x="1405978" y="395770"/>
                  </a:lnTo>
                  <a:lnTo>
                    <a:pt x="1426235" y="383933"/>
                  </a:lnTo>
                  <a:lnTo>
                    <a:pt x="1443736" y="367347"/>
                  </a:lnTo>
                  <a:lnTo>
                    <a:pt x="1443939" y="367055"/>
                  </a:lnTo>
                  <a:lnTo>
                    <a:pt x="1457833" y="347408"/>
                  </a:lnTo>
                  <a:lnTo>
                    <a:pt x="1467904" y="325501"/>
                  </a:lnTo>
                  <a:lnTo>
                    <a:pt x="1473949" y="301612"/>
                  </a:lnTo>
                  <a:lnTo>
                    <a:pt x="1475955" y="275742"/>
                  </a:lnTo>
                  <a:close/>
                </a:path>
                <a:path w="3442335" h="537845">
                  <a:moveTo>
                    <a:pt x="1788706" y="275145"/>
                  </a:moveTo>
                  <a:lnTo>
                    <a:pt x="1786369" y="248031"/>
                  </a:lnTo>
                  <a:lnTo>
                    <a:pt x="1779371" y="223367"/>
                  </a:lnTo>
                  <a:lnTo>
                    <a:pt x="1767713" y="201180"/>
                  </a:lnTo>
                  <a:lnTo>
                    <a:pt x="1752371" y="182638"/>
                  </a:lnTo>
                  <a:lnTo>
                    <a:pt x="1751393" y="181444"/>
                  </a:lnTo>
                  <a:lnTo>
                    <a:pt x="1744535" y="175856"/>
                  </a:lnTo>
                  <a:lnTo>
                    <a:pt x="1744535" y="275145"/>
                  </a:lnTo>
                  <a:lnTo>
                    <a:pt x="1742935" y="295478"/>
                  </a:lnTo>
                  <a:lnTo>
                    <a:pt x="1718881" y="342582"/>
                  </a:lnTo>
                  <a:lnTo>
                    <a:pt x="1674672" y="365531"/>
                  </a:lnTo>
                  <a:lnTo>
                    <a:pt x="1657400" y="367055"/>
                  </a:lnTo>
                  <a:lnTo>
                    <a:pt x="1640128" y="365531"/>
                  </a:lnTo>
                  <a:lnTo>
                    <a:pt x="1595932" y="342582"/>
                  </a:lnTo>
                  <a:lnTo>
                    <a:pt x="1571866" y="295478"/>
                  </a:lnTo>
                  <a:lnTo>
                    <a:pt x="1570266" y="275145"/>
                  </a:lnTo>
                  <a:lnTo>
                    <a:pt x="1571840" y="254800"/>
                  </a:lnTo>
                  <a:lnTo>
                    <a:pt x="1595628" y="207391"/>
                  </a:lnTo>
                  <a:lnTo>
                    <a:pt x="1639887" y="184188"/>
                  </a:lnTo>
                  <a:lnTo>
                    <a:pt x="1657400" y="182638"/>
                  </a:lnTo>
                  <a:lnTo>
                    <a:pt x="1674977" y="184188"/>
                  </a:lnTo>
                  <a:lnTo>
                    <a:pt x="1719173" y="207098"/>
                  </a:lnTo>
                  <a:lnTo>
                    <a:pt x="1742948" y="254558"/>
                  </a:lnTo>
                  <a:lnTo>
                    <a:pt x="1744535" y="275145"/>
                  </a:lnTo>
                  <a:lnTo>
                    <a:pt x="1744535" y="175856"/>
                  </a:lnTo>
                  <a:lnTo>
                    <a:pt x="1731530" y="165252"/>
                  </a:lnTo>
                  <a:lnTo>
                    <a:pt x="1709254" y="153682"/>
                  </a:lnTo>
                  <a:lnTo>
                    <a:pt x="1684540" y="146748"/>
                  </a:lnTo>
                  <a:lnTo>
                    <a:pt x="1657400" y="144437"/>
                  </a:lnTo>
                  <a:lnTo>
                    <a:pt x="1630260" y="146748"/>
                  </a:lnTo>
                  <a:lnTo>
                    <a:pt x="1583258" y="165252"/>
                  </a:lnTo>
                  <a:lnTo>
                    <a:pt x="1547075" y="201180"/>
                  </a:lnTo>
                  <a:lnTo>
                    <a:pt x="1528432" y="248031"/>
                  </a:lnTo>
                  <a:lnTo>
                    <a:pt x="1526095" y="275145"/>
                  </a:lnTo>
                  <a:lnTo>
                    <a:pt x="1528432" y="302006"/>
                  </a:lnTo>
                  <a:lnTo>
                    <a:pt x="1547075" y="348551"/>
                  </a:lnTo>
                  <a:lnTo>
                    <a:pt x="1583258" y="384441"/>
                  </a:lnTo>
                  <a:lnTo>
                    <a:pt x="1630260" y="402945"/>
                  </a:lnTo>
                  <a:lnTo>
                    <a:pt x="1657400" y="405257"/>
                  </a:lnTo>
                  <a:lnTo>
                    <a:pt x="1684540" y="402945"/>
                  </a:lnTo>
                  <a:lnTo>
                    <a:pt x="1731530" y="384441"/>
                  </a:lnTo>
                  <a:lnTo>
                    <a:pt x="1767713" y="348551"/>
                  </a:lnTo>
                  <a:lnTo>
                    <a:pt x="1786369" y="302006"/>
                  </a:lnTo>
                  <a:lnTo>
                    <a:pt x="1788706" y="275145"/>
                  </a:lnTo>
                  <a:close/>
                </a:path>
                <a:path w="3442335" h="537845">
                  <a:moveTo>
                    <a:pt x="2048916" y="43573"/>
                  </a:moveTo>
                  <a:lnTo>
                    <a:pt x="2013102" y="29845"/>
                  </a:lnTo>
                  <a:lnTo>
                    <a:pt x="2005914" y="45504"/>
                  </a:lnTo>
                  <a:lnTo>
                    <a:pt x="1995055" y="56705"/>
                  </a:lnTo>
                  <a:lnTo>
                    <a:pt x="1980552" y="63411"/>
                  </a:lnTo>
                  <a:lnTo>
                    <a:pt x="1962391" y="65659"/>
                  </a:lnTo>
                  <a:lnTo>
                    <a:pt x="1944217" y="63411"/>
                  </a:lnTo>
                  <a:lnTo>
                    <a:pt x="1929701" y="56705"/>
                  </a:lnTo>
                  <a:lnTo>
                    <a:pt x="1918843" y="45504"/>
                  </a:lnTo>
                  <a:lnTo>
                    <a:pt x="1911642" y="29845"/>
                  </a:lnTo>
                  <a:lnTo>
                    <a:pt x="1875828" y="43573"/>
                  </a:lnTo>
                  <a:lnTo>
                    <a:pt x="1897710" y="77482"/>
                  </a:lnTo>
                  <a:lnTo>
                    <a:pt x="1933359" y="97586"/>
                  </a:lnTo>
                  <a:lnTo>
                    <a:pt x="1962391" y="101460"/>
                  </a:lnTo>
                  <a:lnTo>
                    <a:pt x="1977390" y="100495"/>
                  </a:lnTo>
                  <a:lnTo>
                    <a:pt x="2016391" y="85940"/>
                  </a:lnTo>
                  <a:lnTo>
                    <a:pt x="2043303" y="56299"/>
                  </a:lnTo>
                  <a:lnTo>
                    <a:pt x="2048916" y="43573"/>
                  </a:lnTo>
                  <a:close/>
                </a:path>
                <a:path w="3442335" h="537845">
                  <a:moveTo>
                    <a:pt x="2066823" y="131305"/>
                  </a:moveTo>
                  <a:lnTo>
                    <a:pt x="1897329" y="313944"/>
                  </a:lnTo>
                  <a:lnTo>
                    <a:pt x="1897329" y="150406"/>
                  </a:lnTo>
                  <a:lnTo>
                    <a:pt x="1854352" y="150406"/>
                  </a:lnTo>
                  <a:lnTo>
                    <a:pt x="1854352" y="415417"/>
                  </a:lnTo>
                  <a:lnTo>
                    <a:pt x="1948522" y="313944"/>
                  </a:lnTo>
                  <a:lnTo>
                    <a:pt x="2023859" y="232765"/>
                  </a:lnTo>
                  <a:lnTo>
                    <a:pt x="2023859" y="398094"/>
                  </a:lnTo>
                  <a:lnTo>
                    <a:pt x="2066823" y="398094"/>
                  </a:lnTo>
                  <a:lnTo>
                    <a:pt x="2066823" y="232765"/>
                  </a:lnTo>
                  <a:lnTo>
                    <a:pt x="2066823" y="131305"/>
                  </a:lnTo>
                  <a:close/>
                </a:path>
                <a:path w="3442335" h="537845">
                  <a:moveTo>
                    <a:pt x="2580678" y="398094"/>
                  </a:moveTo>
                  <a:lnTo>
                    <a:pt x="2521000" y="131305"/>
                  </a:lnTo>
                  <a:lnTo>
                    <a:pt x="2420734" y="333032"/>
                  </a:lnTo>
                  <a:lnTo>
                    <a:pt x="2318067" y="131305"/>
                  </a:lnTo>
                  <a:lnTo>
                    <a:pt x="2258390" y="398094"/>
                  </a:lnTo>
                  <a:lnTo>
                    <a:pt x="2302560" y="398094"/>
                  </a:lnTo>
                  <a:lnTo>
                    <a:pt x="2334183" y="244703"/>
                  </a:lnTo>
                  <a:lnTo>
                    <a:pt x="2419540" y="415404"/>
                  </a:lnTo>
                  <a:lnTo>
                    <a:pt x="2503703" y="244703"/>
                  </a:lnTo>
                  <a:lnTo>
                    <a:pt x="2536520" y="398094"/>
                  </a:lnTo>
                  <a:lnTo>
                    <a:pt x="2580678" y="398094"/>
                  </a:lnTo>
                  <a:close/>
                </a:path>
                <a:path w="3442335" h="537845">
                  <a:moveTo>
                    <a:pt x="2880296" y="275145"/>
                  </a:moveTo>
                  <a:lnTo>
                    <a:pt x="2877959" y="248031"/>
                  </a:lnTo>
                  <a:lnTo>
                    <a:pt x="2870962" y="223367"/>
                  </a:lnTo>
                  <a:lnTo>
                    <a:pt x="2859303" y="201180"/>
                  </a:lnTo>
                  <a:lnTo>
                    <a:pt x="2843961" y="182638"/>
                  </a:lnTo>
                  <a:lnTo>
                    <a:pt x="2842984" y="181444"/>
                  </a:lnTo>
                  <a:lnTo>
                    <a:pt x="2836126" y="175856"/>
                  </a:lnTo>
                  <a:lnTo>
                    <a:pt x="2836126" y="275145"/>
                  </a:lnTo>
                  <a:lnTo>
                    <a:pt x="2834525" y="295478"/>
                  </a:lnTo>
                  <a:lnTo>
                    <a:pt x="2810472" y="342582"/>
                  </a:lnTo>
                  <a:lnTo>
                    <a:pt x="2766263" y="365531"/>
                  </a:lnTo>
                  <a:lnTo>
                    <a:pt x="2748991" y="367055"/>
                  </a:lnTo>
                  <a:lnTo>
                    <a:pt x="2731719" y="365531"/>
                  </a:lnTo>
                  <a:lnTo>
                    <a:pt x="2687510" y="342582"/>
                  </a:lnTo>
                  <a:lnTo>
                    <a:pt x="2663456" y="295478"/>
                  </a:lnTo>
                  <a:lnTo>
                    <a:pt x="2661856" y="275145"/>
                  </a:lnTo>
                  <a:lnTo>
                    <a:pt x="2663431" y="254800"/>
                  </a:lnTo>
                  <a:lnTo>
                    <a:pt x="2687218" y="207391"/>
                  </a:lnTo>
                  <a:lnTo>
                    <a:pt x="2731478" y="184188"/>
                  </a:lnTo>
                  <a:lnTo>
                    <a:pt x="2748991" y="182638"/>
                  </a:lnTo>
                  <a:lnTo>
                    <a:pt x="2766568" y="184188"/>
                  </a:lnTo>
                  <a:lnTo>
                    <a:pt x="2810764" y="207098"/>
                  </a:lnTo>
                  <a:lnTo>
                    <a:pt x="2834538" y="254558"/>
                  </a:lnTo>
                  <a:lnTo>
                    <a:pt x="2836126" y="275145"/>
                  </a:lnTo>
                  <a:lnTo>
                    <a:pt x="2836126" y="175856"/>
                  </a:lnTo>
                  <a:lnTo>
                    <a:pt x="2823121" y="165252"/>
                  </a:lnTo>
                  <a:lnTo>
                    <a:pt x="2800845" y="153682"/>
                  </a:lnTo>
                  <a:lnTo>
                    <a:pt x="2776131" y="146748"/>
                  </a:lnTo>
                  <a:lnTo>
                    <a:pt x="2748991" y="144437"/>
                  </a:lnTo>
                  <a:lnTo>
                    <a:pt x="2721851" y="146748"/>
                  </a:lnTo>
                  <a:lnTo>
                    <a:pt x="2674848" y="165252"/>
                  </a:lnTo>
                  <a:lnTo>
                    <a:pt x="2638666" y="201180"/>
                  </a:lnTo>
                  <a:lnTo>
                    <a:pt x="2620022" y="248031"/>
                  </a:lnTo>
                  <a:lnTo>
                    <a:pt x="2617686" y="275145"/>
                  </a:lnTo>
                  <a:lnTo>
                    <a:pt x="2620022" y="302006"/>
                  </a:lnTo>
                  <a:lnTo>
                    <a:pt x="2638666" y="348551"/>
                  </a:lnTo>
                  <a:lnTo>
                    <a:pt x="2674848" y="384441"/>
                  </a:lnTo>
                  <a:lnTo>
                    <a:pt x="2721851" y="402945"/>
                  </a:lnTo>
                  <a:lnTo>
                    <a:pt x="2748991" y="405257"/>
                  </a:lnTo>
                  <a:lnTo>
                    <a:pt x="2776131" y="402945"/>
                  </a:lnTo>
                  <a:lnTo>
                    <a:pt x="2823121" y="384441"/>
                  </a:lnTo>
                  <a:lnTo>
                    <a:pt x="2859303" y="348551"/>
                  </a:lnTo>
                  <a:lnTo>
                    <a:pt x="2877959" y="302006"/>
                  </a:lnTo>
                  <a:lnTo>
                    <a:pt x="2880296" y="275145"/>
                  </a:lnTo>
                  <a:close/>
                </a:path>
                <a:path w="3442335" h="537845">
                  <a:moveTo>
                    <a:pt x="3175127" y="358686"/>
                  </a:moveTo>
                  <a:lnTo>
                    <a:pt x="3138119" y="358686"/>
                  </a:lnTo>
                  <a:lnTo>
                    <a:pt x="3138119" y="189788"/>
                  </a:lnTo>
                  <a:lnTo>
                    <a:pt x="3138119" y="150393"/>
                  </a:lnTo>
                  <a:lnTo>
                    <a:pt x="3095142" y="150393"/>
                  </a:lnTo>
                  <a:lnTo>
                    <a:pt x="3095142" y="189788"/>
                  </a:lnTo>
                  <a:lnTo>
                    <a:pt x="3095142" y="358686"/>
                  </a:lnTo>
                  <a:lnTo>
                    <a:pt x="2976969" y="358686"/>
                  </a:lnTo>
                  <a:lnTo>
                    <a:pt x="2990024" y="344106"/>
                  </a:lnTo>
                  <a:lnTo>
                    <a:pt x="2999346" y="326618"/>
                  </a:lnTo>
                  <a:lnTo>
                    <a:pt x="3004947" y="306222"/>
                  </a:lnTo>
                  <a:lnTo>
                    <a:pt x="3006814" y="282905"/>
                  </a:lnTo>
                  <a:lnTo>
                    <a:pt x="3006814" y="189788"/>
                  </a:lnTo>
                  <a:lnTo>
                    <a:pt x="3095142" y="189788"/>
                  </a:lnTo>
                  <a:lnTo>
                    <a:pt x="3095142" y="150393"/>
                  </a:lnTo>
                  <a:lnTo>
                    <a:pt x="2963837" y="150393"/>
                  </a:lnTo>
                  <a:lnTo>
                    <a:pt x="2963837" y="260807"/>
                  </a:lnTo>
                  <a:lnTo>
                    <a:pt x="2963214" y="281698"/>
                  </a:lnTo>
                  <a:lnTo>
                    <a:pt x="2953702" y="326466"/>
                  </a:lnTo>
                  <a:lnTo>
                    <a:pt x="2922244" y="356463"/>
                  </a:lnTo>
                  <a:lnTo>
                    <a:pt x="2907741" y="358686"/>
                  </a:lnTo>
                  <a:lnTo>
                    <a:pt x="2907741" y="463740"/>
                  </a:lnTo>
                  <a:lnTo>
                    <a:pt x="2947136" y="463740"/>
                  </a:lnTo>
                  <a:lnTo>
                    <a:pt x="2947136" y="398094"/>
                  </a:lnTo>
                  <a:lnTo>
                    <a:pt x="3135731" y="398094"/>
                  </a:lnTo>
                  <a:lnTo>
                    <a:pt x="3135731" y="463740"/>
                  </a:lnTo>
                  <a:lnTo>
                    <a:pt x="3175127" y="463740"/>
                  </a:lnTo>
                  <a:lnTo>
                    <a:pt x="3175127" y="398094"/>
                  </a:lnTo>
                  <a:lnTo>
                    <a:pt x="3175127" y="358686"/>
                  </a:lnTo>
                  <a:close/>
                </a:path>
                <a:path w="3442335" h="537845">
                  <a:moveTo>
                    <a:pt x="3441916" y="282905"/>
                  </a:moveTo>
                  <a:lnTo>
                    <a:pt x="3441128" y="255600"/>
                  </a:lnTo>
                  <a:lnTo>
                    <a:pt x="3439693" y="247091"/>
                  </a:lnTo>
                  <a:lnTo>
                    <a:pt x="3436988" y="230974"/>
                  </a:lnTo>
                  <a:lnTo>
                    <a:pt x="3429482" y="209042"/>
                  </a:lnTo>
                  <a:lnTo>
                    <a:pt x="3418624" y="189788"/>
                  </a:lnTo>
                  <a:lnTo>
                    <a:pt x="3412236" y="182638"/>
                  </a:lnTo>
                  <a:lnTo>
                    <a:pt x="3400907" y="169951"/>
                  </a:lnTo>
                  <a:lnTo>
                    <a:pt x="3397732" y="167868"/>
                  </a:lnTo>
                  <a:lnTo>
                    <a:pt x="3397732" y="247091"/>
                  </a:lnTo>
                  <a:lnTo>
                    <a:pt x="3252114" y="247091"/>
                  </a:lnTo>
                  <a:lnTo>
                    <a:pt x="3268167" y="210553"/>
                  </a:lnTo>
                  <a:lnTo>
                    <a:pt x="3299637" y="187185"/>
                  </a:lnTo>
                  <a:lnTo>
                    <a:pt x="3324923" y="182638"/>
                  </a:lnTo>
                  <a:lnTo>
                    <a:pt x="3338652" y="183769"/>
                  </a:lnTo>
                  <a:lnTo>
                    <a:pt x="3338322" y="183769"/>
                  </a:lnTo>
                  <a:lnTo>
                    <a:pt x="3350514" y="187032"/>
                  </a:lnTo>
                  <a:lnTo>
                    <a:pt x="3381464" y="209765"/>
                  </a:lnTo>
                  <a:lnTo>
                    <a:pt x="3397732" y="247091"/>
                  </a:lnTo>
                  <a:lnTo>
                    <a:pt x="3397732" y="167868"/>
                  </a:lnTo>
                  <a:lnTo>
                    <a:pt x="3379381" y="155778"/>
                  </a:lnTo>
                  <a:lnTo>
                    <a:pt x="3354057" y="147269"/>
                  </a:lnTo>
                  <a:lnTo>
                    <a:pt x="3324923" y="144424"/>
                  </a:lnTo>
                  <a:lnTo>
                    <a:pt x="3298863" y="146761"/>
                  </a:lnTo>
                  <a:lnTo>
                    <a:pt x="3255149" y="165417"/>
                  </a:lnTo>
                  <a:lnTo>
                    <a:pt x="3223260" y="201599"/>
                  </a:lnTo>
                  <a:lnTo>
                    <a:pt x="3206991" y="248602"/>
                  </a:lnTo>
                  <a:lnTo>
                    <a:pt x="3204959" y="275742"/>
                  </a:lnTo>
                  <a:lnTo>
                    <a:pt x="3207220" y="305981"/>
                  </a:lnTo>
                  <a:lnTo>
                    <a:pt x="3225266" y="354469"/>
                  </a:lnTo>
                  <a:lnTo>
                    <a:pt x="3260001" y="386956"/>
                  </a:lnTo>
                  <a:lnTo>
                    <a:pt x="3303117" y="403212"/>
                  </a:lnTo>
                  <a:lnTo>
                    <a:pt x="3327323" y="405244"/>
                  </a:lnTo>
                  <a:lnTo>
                    <a:pt x="3350590" y="403339"/>
                  </a:lnTo>
                  <a:lnTo>
                    <a:pt x="3372078" y="397637"/>
                  </a:lnTo>
                  <a:lnTo>
                    <a:pt x="3391776" y="388124"/>
                  </a:lnTo>
                  <a:lnTo>
                    <a:pt x="3409683" y="374802"/>
                  </a:lnTo>
                  <a:lnTo>
                    <a:pt x="3417493" y="367055"/>
                  </a:lnTo>
                  <a:lnTo>
                    <a:pt x="3418294" y="366268"/>
                  </a:lnTo>
                  <a:lnTo>
                    <a:pt x="3426231" y="356755"/>
                  </a:lnTo>
                  <a:lnTo>
                    <a:pt x="3433508" y="346278"/>
                  </a:lnTo>
                  <a:lnTo>
                    <a:pt x="3440112" y="334822"/>
                  </a:lnTo>
                  <a:lnTo>
                    <a:pt x="3404298" y="315137"/>
                  </a:lnTo>
                  <a:lnTo>
                    <a:pt x="3399345" y="324650"/>
                  </a:lnTo>
                  <a:lnTo>
                    <a:pt x="3393414" y="333489"/>
                  </a:lnTo>
                  <a:lnTo>
                    <a:pt x="3355213" y="362585"/>
                  </a:lnTo>
                  <a:lnTo>
                    <a:pt x="3327908" y="367055"/>
                  </a:lnTo>
                  <a:lnTo>
                    <a:pt x="3312122" y="365607"/>
                  </a:lnTo>
                  <a:lnTo>
                    <a:pt x="3272396" y="343776"/>
                  </a:lnTo>
                  <a:lnTo>
                    <a:pt x="3250806" y="300812"/>
                  </a:lnTo>
                  <a:lnTo>
                    <a:pt x="3249130" y="282905"/>
                  </a:lnTo>
                  <a:lnTo>
                    <a:pt x="3441916" y="2829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370872" y="3447235"/>
              <a:ext cx="223218" cy="248892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899121" y="3428142"/>
              <a:ext cx="4127500" cy="1049020"/>
            </a:xfrm>
            <a:custGeom>
              <a:avLst/>
              <a:gdLst/>
              <a:ahLst/>
              <a:cxnLst/>
              <a:rect l="l" t="t" r="r" b="b"/>
              <a:pathLst>
                <a:path w="4127500" h="1049020">
                  <a:moveTo>
                    <a:pt x="208889" y="698309"/>
                  </a:moveTo>
                  <a:lnTo>
                    <a:pt x="199783" y="649820"/>
                  </a:lnTo>
                  <a:lnTo>
                    <a:pt x="172491" y="612952"/>
                  </a:lnTo>
                  <a:lnTo>
                    <a:pt x="164731" y="607771"/>
                  </a:lnTo>
                  <a:lnTo>
                    <a:pt x="164731" y="695921"/>
                  </a:lnTo>
                  <a:lnTo>
                    <a:pt x="163334" y="712000"/>
                  </a:lnTo>
                  <a:lnTo>
                    <a:pt x="142341" y="749046"/>
                  </a:lnTo>
                  <a:lnTo>
                    <a:pt x="99212" y="766953"/>
                  </a:lnTo>
                  <a:lnTo>
                    <a:pt x="80581" y="768146"/>
                  </a:lnTo>
                  <a:lnTo>
                    <a:pt x="44170" y="768146"/>
                  </a:lnTo>
                  <a:lnTo>
                    <a:pt x="44170" y="626681"/>
                  </a:lnTo>
                  <a:lnTo>
                    <a:pt x="77000" y="626681"/>
                  </a:lnTo>
                  <a:lnTo>
                    <a:pt x="115379" y="631012"/>
                  </a:lnTo>
                  <a:lnTo>
                    <a:pt x="142798" y="643991"/>
                  </a:lnTo>
                  <a:lnTo>
                    <a:pt x="159245" y="665632"/>
                  </a:lnTo>
                  <a:lnTo>
                    <a:pt x="164731" y="695921"/>
                  </a:lnTo>
                  <a:lnTo>
                    <a:pt x="164731" y="607771"/>
                  </a:lnTo>
                  <a:lnTo>
                    <a:pt x="154139" y="600684"/>
                  </a:lnTo>
                  <a:lnTo>
                    <a:pt x="131305" y="591921"/>
                  </a:lnTo>
                  <a:lnTo>
                    <a:pt x="104000" y="586663"/>
                  </a:lnTo>
                  <a:lnTo>
                    <a:pt x="72224" y="584911"/>
                  </a:lnTo>
                  <a:lnTo>
                    <a:pt x="0" y="584911"/>
                  </a:lnTo>
                  <a:lnTo>
                    <a:pt x="0" y="982992"/>
                  </a:lnTo>
                  <a:lnTo>
                    <a:pt x="44170" y="982992"/>
                  </a:lnTo>
                  <a:lnTo>
                    <a:pt x="44170" y="809917"/>
                  </a:lnTo>
                  <a:lnTo>
                    <a:pt x="82969" y="809917"/>
                  </a:lnTo>
                  <a:lnTo>
                    <a:pt x="138239" y="801789"/>
                  </a:lnTo>
                  <a:lnTo>
                    <a:pt x="177558" y="777392"/>
                  </a:lnTo>
                  <a:lnTo>
                    <a:pt x="201053" y="741362"/>
                  </a:lnTo>
                  <a:lnTo>
                    <a:pt x="206933" y="720712"/>
                  </a:lnTo>
                  <a:lnTo>
                    <a:pt x="208889" y="698309"/>
                  </a:lnTo>
                  <a:close/>
                </a:path>
                <a:path w="4127500" h="1049020">
                  <a:moveTo>
                    <a:pt x="502539" y="982992"/>
                  </a:moveTo>
                  <a:lnTo>
                    <a:pt x="378561" y="808723"/>
                  </a:lnTo>
                  <a:lnTo>
                    <a:pt x="376008" y="805141"/>
                  </a:lnTo>
                  <a:lnTo>
                    <a:pt x="397319" y="801928"/>
                  </a:lnTo>
                  <a:lnTo>
                    <a:pt x="433578" y="785228"/>
                  </a:lnTo>
                  <a:lnTo>
                    <a:pt x="460667" y="755535"/>
                  </a:lnTo>
                  <a:lnTo>
                    <a:pt x="474535" y="717334"/>
                  </a:lnTo>
                  <a:lnTo>
                    <a:pt x="476275" y="695325"/>
                  </a:lnTo>
                  <a:lnTo>
                    <a:pt x="473557" y="667639"/>
                  </a:lnTo>
                  <a:lnTo>
                    <a:pt x="465378" y="643699"/>
                  </a:lnTo>
                  <a:lnTo>
                    <a:pt x="453923" y="626681"/>
                  </a:lnTo>
                  <a:lnTo>
                    <a:pt x="451764" y="623468"/>
                  </a:lnTo>
                  <a:lnTo>
                    <a:pt x="432701" y="606983"/>
                  </a:lnTo>
                  <a:lnTo>
                    <a:pt x="432104" y="606666"/>
                  </a:lnTo>
                  <a:lnTo>
                    <a:pt x="432104" y="696518"/>
                  </a:lnTo>
                  <a:lnTo>
                    <a:pt x="430657" y="712851"/>
                  </a:lnTo>
                  <a:lnTo>
                    <a:pt x="408825" y="750227"/>
                  </a:lnTo>
                  <a:lnTo>
                    <a:pt x="363842" y="768134"/>
                  </a:lnTo>
                  <a:lnTo>
                    <a:pt x="344373" y="769327"/>
                  </a:lnTo>
                  <a:lnTo>
                    <a:pt x="316318" y="769327"/>
                  </a:lnTo>
                  <a:lnTo>
                    <a:pt x="316318" y="626681"/>
                  </a:lnTo>
                  <a:lnTo>
                    <a:pt x="343166" y="626681"/>
                  </a:lnTo>
                  <a:lnTo>
                    <a:pt x="389280" y="633069"/>
                  </a:lnTo>
                  <a:lnTo>
                    <a:pt x="424205" y="661606"/>
                  </a:lnTo>
                  <a:lnTo>
                    <a:pt x="432104" y="696518"/>
                  </a:lnTo>
                  <a:lnTo>
                    <a:pt x="432104" y="606666"/>
                  </a:lnTo>
                  <a:lnTo>
                    <a:pt x="414578" y="597331"/>
                  </a:lnTo>
                  <a:lnTo>
                    <a:pt x="392417" y="590435"/>
                  </a:lnTo>
                  <a:lnTo>
                    <a:pt x="366229" y="586295"/>
                  </a:lnTo>
                  <a:lnTo>
                    <a:pt x="336016" y="584911"/>
                  </a:lnTo>
                  <a:lnTo>
                    <a:pt x="272161" y="584911"/>
                  </a:lnTo>
                  <a:lnTo>
                    <a:pt x="272161" y="982992"/>
                  </a:lnTo>
                  <a:lnTo>
                    <a:pt x="316318" y="982992"/>
                  </a:lnTo>
                  <a:lnTo>
                    <a:pt x="316318" y="808723"/>
                  </a:lnTo>
                  <a:lnTo>
                    <a:pt x="327660" y="808723"/>
                  </a:lnTo>
                  <a:lnTo>
                    <a:pt x="448818" y="982992"/>
                  </a:lnTo>
                  <a:lnTo>
                    <a:pt x="502539" y="982992"/>
                  </a:lnTo>
                  <a:close/>
                </a:path>
                <a:path w="4127500" h="1049020">
                  <a:moveTo>
                    <a:pt x="899426" y="735304"/>
                  </a:moveTo>
                  <a:lnTo>
                    <a:pt x="700074" y="735304"/>
                  </a:lnTo>
                  <a:lnTo>
                    <a:pt x="700074" y="774674"/>
                  </a:lnTo>
                  <a:lnTo>
                    <a:pt x="700074" y="982954"/>
                  </a:lnTo>
                  <a:lnTo>
                    <a:pt x="743051" y="982954"/>
                  </a:lnTo>
                  <a:lnTo>
                    <a:pt x="743051" y="774674"/>
                  </a:lnTo>
                  <a:lnTo>
                    <a:pt x="856449" y="774674"/>
                  </a:lnTo>
                  <a:lnTo>
                    <a:pt x="856449" y="982954"/>
                  </a:lnTo>
                  <a:lnTo>
                    <a:pt x="899426" y="982954"/>
                  </a:lnTo>
                  <a:lnTo>
                    <a:pt x="899426" y="774674"/>
                  </a:lnTo>
                  <a:lnTo>
                    <a:pt x="899426" y="735304"/>
                  </a:lnTo>
                  <a:close/>
                </a:path>
                <a:path w="4127500" h="1049020">
                  <a:moveTo>
                    <a:pt x="1227683" y="860044"/>
                  </a:moveTo>
                  <a:lnTo>
                    <a:pt x="1225359" y="832929"/>
                  </a:lnTo>
                  <a:lnTo>
                    <a:pt x="1218361" y="808278"/>
                  </a:lnTo>
                  <a:lnTo>
                    <a:pt x="1206703" y="786079"/>
                  </a:lnTo>
                  <a:lnTo>
                    <a:pt x="1191361" y="767537"/>
                  </a:lnTo>
                  <a:lnTo>
                    <a:pt x="1190383" y="766343"/>
                  </a:lnTo>
                  <a:lnTo>
                    <a:pt x="1183525" y="760755"/>
                  </a:lnTo>
                  <a:lnTo>
                    <a:pt x="1183525" y="860044"/>
                  </a:lnTo>
                  <a:lnTo>
                    <a:pt x="1181912" y="880376"/>
                  </a:lnTo>
                  <a:lnTo>
                    <a:pt x="1157859" y="927493"/>
                  </a:lnTo>
                  <a:lnTo>
                    <a:pt x="1113650" y="950429"/>
                  </a:lnTo>
                  <a:lnTo>
                    <a:pt x="1096378" y="951966"/>
                  </a:lnTo>
                  <a:lnTo>
                    <a:pt x="1079106" y="950429"/>
                  </a:lnTo>
                  <a:lnTo>
                    <a:pt x="1034910" y="927493"/>
                  </a:lnTo>
                  <a:lnTo>
                    <a:pt x="1010843" y="880376"/>
                  </a:lnTo>
                  <a:lnTo>
                    <a:pt x="1009243" y="860044"/>
                  </a:lnTo>
                  <a:lnTo>
                    <a:pt x="1010831" y="839698"/>
                  </a:lnTo>
                  <a:lnTo>
                    <a:pt x="1034605" y="792302"/>
                  </a:lnTo>
                  <a:lnTo>
                    <a:pt x="1078865" y="769086"/>
                  </a:lnTo>
                  <a:lnTo>
                    <a:pt x="1096378" y="767537"/>
                  </a:lnTo>
                  <a:lnTo>
                    <a:pt x="1113955" y="769086"/>
                  </a:lnTo>
                  <a:lnTo>
                    <a:pt x="1158163" y="792010"/>
                  </a:lnTo>
                  <a:lnTo>
                    <a:pt x="1181938" y="839457"/>
                  </a:lnTo>
                  <a:lnTo>
                    <a:pt x="1183525" y="860044"/>
                  </a:lnTo>
                  <a:lnTo>
                    <a:pt x="1183525" y="760755"/>
                  </a:lnTo>
                  <a:lnTo>
                    <a:pt x="1170520" y="750150"/>
                  </a:lnTo>
                  <a:lnTo>
                    <a:pt x="1148232" y="738593"/>
                  </a:lnTo>
                  <a:lnTo>
                    <a:pt x="1123518" y="731659"/>
                  </a:lnTo>
                  <a:lnTo>
                    <a:pt x="1096378" y="729348"/>
                  </a:lnTo>
                  <a:lnTo>
                    <a:pt x="1069238" y="731659"/>
                  </a:lnTo>
                  <a:lnTo>
                    <a:pt x="1022235" y="750150"/>
                  </a:lnTo>
                  <a:lnTo>
                    <a:pt x="986053" y="786079"/>
                  </a:lnTo>
                  <a:lnTo>
                    <a:pt x="967409" y="832929"/>
                  </a:lnTo>
                  <a:lnTo>
                    <a:pt x="965073" y="860044"/>
                  </a:lnTo>
                  <a:lnTo>
                    <a:pt x="967409" y="886904"/>
                  </a:lnTo>
                  <a:lnTo>
                    <a:pt x="986053" y="933462"/>
                  </a:lnTo>
                  <a:lnTo>
                    <a:pt x="1022235" y="969352"/>
                  </a:lnTo>
                  <a:lnTo>
                    <a:pt x="1069238" y="987844"/>
                  </a:lnTo>
                  <a:lnTo>
                    <a:pt x="1096378" y="990155"/>
                  </a:lnTo>
                  <a:lnTo>
                    <a:pt x="1123518" y="987844"/>
                  </a:lnTo>
                  <a:lnTo>
                    <a:pt x="1170520" y="969352"/>
                  </a:lnTo>
                  <a:lnTo>
                    <a:pt x="1206703" y="933462"/>
                  </a:lnTo>
                  <a:lnTo>
                    <a:pt x="1225359" y="886904"/>
                  </a:lnTo>
                  <a:lnTo>
                    <a:pt x="1227683" y="860044"/>
                  </a:lnTo>
                  <a:close/>
                </a:path>
                <a:path w="4127500" h="1049020">
                  <a:moveTo>
                    <a:pt x="1522514" y="943610"/>
                  </a:moveTo>
                  <a:lnTo>
                    <a:pt x="1485506" y="943610"/>
                  </a:lnTo>
                  <a:lnTo>
                    <a:pt x="1485506" y="774712"/>
                  </a:lnTo>
                  <a:lnTo>
                    <a:pt x="1485506" y="735304"/>
                  </a:lnTo>
                  <a:lnTo>
                    <a:pt x="1442542" y="735304"/>
                  </a:lnTo>
                  <a:lnTo>
                    <a:pt x="1442542" y="774712"/>
                  </a:lnTo>
                  <a:lnTo>
                    <a:pt x="1442542" y="943610"/>
                  </a:lnTo>
                  <a:lnTo>
                    <a:pt x="1324368" y="943610"/>
                  </a:lnTo>
                  <a:lnTo>
                    <a:pt x="1337411" y="929030"/>
                  </a:lnTo>
                  <a:lnTo>
                    <a:pt x="1346746" y="911529"/>
                  </a:lnTo>
                  <a:lnTo>
                    <a:pt x="1352334" y="891133"/>
                  </a:lnTo>
                  <a:lnTo>
                    <a:pt x="1354201" y="867816"/>
                  </a:lnTo>
                  <a:lnTo>
                    <a:pt x="1354201" y="774712"/>
                  </a:lnTo>
                  <a:lnTo>
                    <a:pt x="1442542" y="774712"/>
                  </a:lnTo>
                  <a:lnTo>
                    <a:pt x="1442542" y="735304"/>
                  </a:lnTo>
                  <a:lnTo>
                    <a:pt x="1311236" y="735304"/>
                  </a:lnTo>
                  <a:lnTo>
                    <a:pt x="1311236" y="845718"/>
                  </a:lnTo>
                  <a:lnTo>
                    <a:pt x="1310601" y="866622"/>
                  </a:lnTo>
                  <a:lnTo>
                    <a:pt x="1301089" y="911390"/>
                  </a:lnTo>
                  <a:lnTo>
                    <a:pt x="1269631" y="941374"/>
                  </a:lnTo>
                  <a:lnTo>
                    <a:pt x="1255128" y="943610"/>
                  </a:lnTo>
                  <a:lnTo>
                    <a:pt x="1255128" y="1048651"/>
                  </a:lnTo>
                  <a:lnTo>
                    <a:pt x="1294523" y="1048651"/>
                  </a:lnTo>
                  <a:lnTo>
                    <a:pt x="1294523" y="983005"/>
                  </a:lnTo>
                  <a:lnTo>
                    <a:pt x="1483118" y="983005"/>
                  </a:lnTo>
                  <a:lnTo>
                    <a:pt x="1483118" y="1048651"/>
                  </a:lnTo>
                  <a:lnTo>
                    <a:pt x="1522514" y="1048651"/>
                  </a:lnTo>
                  <a:lnTo>
                    <a:pt x="1522514" y="983005"/>
                  </a:lnTo>
                  <a:lnTo>
                    <a:pt x="1522514" y="943610"/>
                  </a:lnTo>
                  <a:close/>
                </a:path>
                <a:path w="4127500" h="1049020">
                  <a:moveTo>
                    <a:pt x="3988600" y="0"/>
                  </a:moveTo>
                  <a:lnTo>
                    <a:pt x="3819093" y="182638"/>
                  </a:lnTo>
                  <a:lnTo>
                    <a:pt x="3819093" y="19100"/>
                  </a:lnTo>
                  <a:lnTo>
                    <a:pt x="3776116" y="19100"/>
                  </a:lnTo>
                  <a:lnTo>
                    <a:pt x="3776116" y="284111"/>
                  </a:lnTo>
                  <a:lnTo>
                    <a:pt x="3945623" y="101460"/>
                  </a:lnTo>
                  <a:lnTo>
                    <a:pt x="3945623" y="266788"/>
                  </a:lnTo>
                  <a:lnTo>
                    <a:pt x="3988600" y="266788"/>
                  </a:lnTo>
                  <a:lnTo>
                    <a:pt x="3988600" y="0"/>
                  </a:lnTo>
                  <a:close/>
                </a:path>
                <a:path w="4127500" h="1049020">
                  <a:moveTo>
                    <a:pt x="4127055" y="234950"/>
                  </a:moveTo>
                  <a:lnTo>
                    <a:pt x="4124083" y="227990"/>
                  </a:lnTo>
                  <a:lnTo>
                    <a:pt x="4112133" y="216052"/>
                  </a:lnTo>
                  <a:lnTo>
                    <a:pt x="4105173" y="213067"/>
                  </a:lnTo>
                  <a:lnTo>
                    <a:pt x="4089247" y="213067"/>
                  </a:lnTo>
                  <a:lnTo>
                    <a:pt x="4082288" y="216052"/>
                  </a:lnTo>
                  <a:lnTo>
                    <a:pt x="4070350" y="227990"/>
                  </a:lnTo>
                  <a:lnTo>
                    <a:pt x="4067378" y="234950"/>
                  </a:lnTo>
                  <a:lnTo>
                    <a:pt x="4067378" y="250888"/>
                  </a:lnTo>
                  <a:lnTo>
                    <a:pt x="4070350" y="257848"/>
                  </a:lnTo>
                  <a:lnTo>
                    <a:pt x="4082288" y="269773"/>
                  </a:lnTo>
                  <a:lnTo>
                    <a:pt x="4089247" y="272757"/>
                  </a:lnTo>
                  <a:lnTo>
                    <a:pt x="4105173" y="272757"/>
                  </a:lnTo>
                  <a:lnTo>
                    <a:pt x="4112133" y="269773"/>
                  </a:lnTo>
                  <a:lnTo>
                    <a:pt x="4124083" y="257848"/>
                  </a:lnTo>
                  <a:lnTo>
                    <a:pt x="4127055" y="250888"/>
                  </a:lnTo>
                  <a:lnTo>
                    <a:pt x="4127055" y="234950"/>
                  </a:lnTo>
                  <a:close/>
                </a:path>
                <a:path w="4127500" h="1049020">
                  <a:moveTo>
                    <a:pt x="4127055" y="35013"/>
                  </a:moveTo>
                  <a:lnTo>
                    <a:pt x="4124083" y="28054"/>
                  </a:lnTo>
                  <a:lnTo>
                    <a:pt x="4112133" y="16116"/>
                  </a:lnTo>
                  <a:lnTo>
                    <a:pt x="4105173" y="13131"/>
                  </a:lnTo>
                  <a:lnTo>
                    <a:pt x="4089247" y="13131"/>
                  </a:lnTo>
                  <a:lnTo>
                    <a:pt x="4082288" y="16116"/>
                  </a:lnTo>
                  <a:lnTo>
                    <a:pt x="4070350" y="28054"/>
                  </a:lnTo>
                  <a:lnTo>
                    <a:pt x="4067378" y="35013"/>
                  </a:lnTo>
                  <a:lnTo>
                    <a:pt x="4067378" y="50939"/>
                  </a:lnTo>
                  <a:lnTo>
                    <a:pt x="4070350" y="57899"/>
                  </a:lnTo>
                  <a:lnTo>
                    <a:pt x="4082288" y="69837"/>
                  </a:lnTo>
                  <a:lnTo>
                    <a:pt x="4089247" y="72821"/>
                  </a:lnTo>
                  <a:lnTo>
                    <a:pt x="4105173" y="72821"/>
                  </a:lnTo>
                  <a:lnTo>
                    <a:pt x="4112133" y="69837"/>
                  </a:lnTo>
                  <a:lnTo>
                    <a:pt x="4124083" y="57899"/>
                  </a:lnTo>
                  <a:lnTo>
                    <a:pt x="4127055" y="50939"/>
                  </a:lnTo>
                  <a:lnTo>
                    <a:pt x="4127055" y="3501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466992" y="4163443"/>
              <a:ext cx="439285" cy="248892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2987427" y="4157485"/>
              <a:ext cx="346710" cy="260985"/>
            </a:xfrm>
            <a:custGeom>
              <a:avLst/>
              <a:gdLst/>
              <a:ahLst/>
              <a:cxnLst/>
              <a:rect l="l" t="t" r="r" b="b"/>
              <a:pathLst>
                <a:path w="346710" h="260985">
                  <a:moveTo>
                    <a:pt x="130750" y="146812"/>
                  </a:moveTo>
                  <a:lnTo>
                    <a:pt x="85358" y="146812"/>
                  </a:lnTo>
                  <a:lnTo>
                    <a:pt x="88411" y="165132"/>
                  </a:lnTo>
                  <a:lnTo>
                    <a:pt x="112813" y="214255"/>
                  </a:lnTo>
                  <a:lnTo>
                    <a:pt x="156822" y="249170"/>
                  </a:lnTo>
                  <a:lnTo>
                    <a:pt x="214873" y="260808"/>
                  </a:lnTo>
                  <a:lnTo>
                    <a:pt x="242005" y="258497"/>
                  </a:lnTo>
                  <a:lnTo>
                    <a:pt x="266717" y="251563"/>
                  </a:lnTo>
                  <a:lnTo>
                    <a:pt x="289005" y="240002"/>
                  </a:lnTo>
                  <a:lnTo>
                    <a:pt x="308870" y="223815"/>
                  </a:lnTo>
                  <a:lnTo>
                    <a:pt x="309867" y="222611"/>
                  </a:lnTo>
                  <a:lnTo>
                    <a:pt x="214873" y="222611"/>
                  </a:lnTo>
                  <a:lnTo>
                    <a:pt x="197895" y="221101"/>
                  </a:lnTo>
                  <a:lnTo>
                    <a:pt x="154581" y="198444"/>
                  </a:lnTo>
                  <a:lnTo>
                    <a:pt x="131089" y="151270"/>
                  </a:lnTo>
                  <a:lnTo>
                    <a:pt x="130750" y="146812"/>
                  </a:lnTo>
                  <a:close/>
                </a:path>
                <a:path w="346710" h="260985">
                  <a:moveTo>
                    <a:pt x="42982" y="5957"/>
                  </a:moveTo>
                  <a:lnTo>
                    <a:pt x="0" y="5957"/>
                  </a:lnTo>
                  <a:lnTo>
                    <a:pt x="0" y="253646"/>
                  </a:lnTo>
                  <a:lnTo>
                    <a:pt x="42982" y="253646"/>
                  </a:lnTo>
                  <a:lnTo>
                    <a:pt x="42982" y="146812"/>
                  </a:lnTo>
                  <a:lnTo>
                    <a:pt x="130750" y="146812"/>
                  </a:lnTo>
                  <a:lnTo>
                    <a:pt x="129524" y="130697"/>
                  </a:lnTo>
                  <a:lnTo>
                    <a:pt x="131072" y="110354"/>
                  </a:lnTo>
                  <a:lnTo>
                    <a:pt x="131825" y="107420"/>
                  </a:lnTo>
                  <a:lnTo>
                    <a:pt x="42982" y="107420"/>
                  </a:lnTo>
                  <a:lnTo>
                    <a:pt x="42982" y="5957"/>
                  </a:lnTo>
                  <a:close/>
                </a:path>
                <a:path w="346710" h="260985">
                  <a:moveTo>
                    <a:pt x="310152" y="38187"/>
                  </a:moveTo>
                  <a:lnTo>
                    <a:pt x="214873" y="38187"/>
                  </a:lnTo>
                  <a:lnTo>
                    <a:pt x="232379" y="39736"/>
                  </a:lnTo>
                  <a:lnTo>
                    <a:pt x="248509" y="44380"/>
                  </a:lnTo>
                  <a:lnTo>
                    <a:pt x="287737" y="76479"/>
                  </a:lnTo>
                  <a:lnTo>
                    <a:pt x="302001" y="130697"/>
                  </a:lnTo>
                  <a:lnTo>
                    <a:pt x="300397" y="151028"/>
                  </a:lnTo>
                  <a:lnTo>
                    <a:pt x="276337" y="198140"/>
                  </a:lnTo>
                  <a:lnTo>
                    <a:pt x="232075" y="221101"/>
                  </a:lnTo>
                  <a:lnTo>
                    <a:pt x="214873" y="222611"/>
                  </a:lnTo>
                  <a:lnTo>
                    <a:pt x="309867" y="222611"/>
                  </a:lnTo>
                  <a:lnTo>
                    <a:pt x="325189" y="204113"/>
                  </a:lnTo>
                  <a:lnTo>
                    <a:pt x="336844" y="182027"/>
                  </a:lnTo>
                  <a:lnTo>
                    <a:pt x="343836" y="157555"/>
                  </a:lnTo>
                  <a:lnTo>
                    <a:pt x="346167" y="130697"/>
                  </a:lnTo>
                  <a:lnTo>
                    <a:pt x="343854" y="103584"/>
                  </a:lnTo>
                  <a:lnTo>
                    <a:pt x="336917" y="78929"/>
                  </a:lnTo>
                  <a:lnTo>
                    <a:pt x="325357" y="56732"/>
                  </a:lnTo>
                  <a:lnTo>
                    <a:pt x="310152" y="38187"/>
                  </a:lnTo>
                  <a:close/>
                </a:path>
                <a:path w="346710" h="260985">
                  <a:moveTo>
                    <a:pt x="214873" y="0"/>
                  </a:moveTo>
                  <a:lnTo>
                    <a:pt x="162194" y="9245"/>
                  </a:lnTo>
                  <a:lnTo>
                    <a:pt x="121169" y="36993"/>
                  </a:lnTo>
                  <a:lnTo>
                    <a:pt x="99076" y="68928"/>
                  </a:lnTo>
                  <a:lnTo>
                    <a:pt x="87735" y="107420"/>
                  </a:lnTo>
                  <a:lnTo>
                    <a:pt x="131825" y="107420"/>
                  </a:lnTo>
                  <a:lnTo>
                    <a:pt x="135714" y="92281"/>
                  </a:lnTo>
                  <a:lnTo>
                    <a:pt x="143452" y="76479"/>
                  </a:lnTo>
                  <a:lnTo>
                    <a:pt x="181816" y="44380"/>
                  </a:lnTo>
                  <a:lnTo>
                    <a:pt x="214873" y="38187"/>
                  </a:lnTo>
                  <a:lnTo>
                    <a:pt x="310152" y="38187"/>
                  </a:lnTo>
                  <a:lnTo>
                    <a:pt x="309173" y="36993"/>
                  </a:lnTo>
                  <a:lnTo>
                    <a:pt x="289393" y="20805"/>
                  </a:lnTo>
                  <a:lnTo>
                    <a:pt x="267084" y="9245"/>
                  </a:lnTo>
                  <a:lnTo>
                    <a:pt x="242245" y="2311"/>
                  </a:lnTo>
                  <a:lnTo>
                    <a:pt x="21487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392085" y="4163443"/>
              <a:ext cx="182633" cy="24768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640360" y="4157485"/>
              <a:ext cx="248920" cy="260985"/>
            </a:xfrm>
            <a:custGeom>
              <a:avLst/>
              <a:gdLst/>
              <a:ahLst/>
              <a:cxnLst/>
              <a:rect l="l" t="t" r="r" b="b"/>
              <a:pathLst>
                <a:path w="248920" h="260985">
                  <a:moveTo>
                    <a:pt x="120572" y="0"/>
                  </a:moveTo>
                  <a:lnTo>
                    <a:pt x="73788" y="8576"/>
                  </a:lnTo>
                  <a:lnTo>
                    <a:pt x="34920" y="34313"/>
                  </a:lnTo>
                  <a:lnTo>
                    <a:pt x="8734" y="75271"/>
                  </a:lnTo>
                  <a:lnTo>
                    <a:pt x="0" y="129503"/>
                  </a:lnTo>
                  <a:lnTo>
                    <a:pt x="2201" y="158829"/>
                  </a:lnTo>
                  <a:lnTo>
                    <a:pt x="19812" y="207173"/>
                  </a:lnTo>
                  <a:lnTo>
                    <a:pt x="53763" y="241336"/>
                  </a:lnTo>
                  <a:lnTo>
                    <a:pt x="96437" y="258645"/>
                  </a:lnTo>
                  <a:lnTo>
                    <a:pt x="120572" y="260808"/>
                  </a:lnTo>
                  <a:lnTo>
                    <a:pt x="145560" y="258199"/>
                  </a:lnTo>
                  <a:lnTo>
                    <a:pt x="168017" y="250368"/>
                  </a:lnTo>
                  <a:lnTo>
                    <a:pt x="187939" y="237312"/>
                  </a:lnTo>
                  <a:lnTo>
                    <a:pt x="201918" y="222611"/>
                  </a:lnTo>
                  <a:lnTo>
                    <a:pt x="125346" y="222611"/>
                  </a:lnTo>
                  <a:lnTo>
                    <a:pt x="107529" y="220989"/>
                  </a:lnTo>
                  <a:lnTo>
                    <a:pt x="65956" y="196653"/>
                  </a:lnTo>
                  <a:lnTo>
                    <a:pt x="45535" y="149143"/>
                  </a:lnTo>
                  <a:lnTo>
                    <a:pt x="44176" y="129503"/>
                  </a:lnTo>
                  <a:lnTo>
                    <a:pt x="45642" y="109291"/>
                  </a:lnTo>
                  <a:lnTo>
                    <a:pt x="67746" y="62364"/>
                  </a:lnTo>
                  <a:lnTo>
                    <a:pt x="108988" y="39698"/>
                  </a:lnTo>
                  <a:lnTo>
                    <a:pt x="125346" y="38187"/>
                  </a:lnTo>
                  <a:lnTo>
                    <a:pt x="202517" y="38187"/>
                  </a:lnTo>
                  <a:lnTo>
                    <a:pt x="188383" y="23156"/>
                  </a:lnTo>
                  <a:lnTo>
                    <a:pt x="168613" y="10290"/>
                  </a:lnTo>
                  <a:lnTo>
                    <a:pt x="146011" y="2572"/>
                  </a:lnTo>
                  <a:lnTo>
                    <a:pt x="120572" y="0"/>
                  </a:lnTo>
                  <a:close/>
                </a:path>
                <a:path w="248920" h="260985">
                  <a:moveTo>
                    <a:pt x="248296" y="219029"/>
                  </a:moveTo>
                  <a:lnTo>
                    <a:pt x="205323" y="219029"/>
                  </a:lnTo>
                  <a:lnTo>
                    <a:pt x="205323" y="253646"/>
                  </a:lnTo>
                  <a:lnTo>
                    <a:pt x="248296" y="253646"/>
                  </a:lnTo>
                  <a:lnTo>
                    <a:pt x="248296" y="219029"/>
                  </a:lnTo>
                  <a:close/>
                </a:path>
                <a:path w="248920" h="260985">
                  <a:moveTo>
                    <a:pt x="202517" y="38187"/>
                  </a:moveTo>
                  <a:lnTo>
                    <a:pt x="125346" y="38187"/>
                  </a:lnTo>
                  <a:lnTo>
                    <a:pt x="141202" y="39698"/>
                  </a:lnTo>
                  <a:lnTo>
                    <a:pt x="141073" y="39698"/>
                  </a:lnTo>
                  <a:lnTo>
                    <a:pt x="182643" y="62060"/>
                  </a:lnTo>
                  <a:lnTo>
                    <a:pt x="206142" y="109291"/>
                  </a:lnTo>
                  <a:lnTo>
                    <a:pt x="207665" y="129503"/>
                  </a:lnTo>
                  <a:lnTo>
                    <a:pt x="207710" y="130100"/>
                  </a:lnTo>
                  <a:lnTo>
                    <a:pt x="195121" y="181579"/>
                  </a:lnTo>
                  <a:lnTo>
                    <a:pt x="159145" y="215896"/>
                  </a:lnTo>
                  <a:lnTo>
                    <a:pt x="143017" y="220989"/>
                  </a:lnTo>
                  <a:lnTo>
                    <a:pt x="142593" y="220989"/>
                  </a:lnTo>
                  <a:lnTo>
                    <a:pt x="125346" y="222611"/>
                  </a:lnTo>
                  <a:lnTo>
                    <a:pt x="201918" y="222611"/>
                  </a:lnTo>
                  <a:lnTo>
                    <a:pt x="205323" y="219029"/>
                  </a:lnTo>
                  <a:lnTo>
                    <a:pt x="248296" y="219029"/>
                  </a:lnTo>
                  <a:lnTo>
                    <a:pt x="248296" y="41171"/>
                  </a:lnTo>
                  <a:lnTo>
                    <a:pt x="205323" y="41171"/>
                  </a:lnTo>
                  <a:lnTo>
                    <a:pt x="202517" y="38187"/>
                  </a:lnTo>
                  <a:close/>
                </a:path>
                <a:path w="248920" h="260985">
                  <a:moveTo>
                    <a:pt x="248296" y="5957"/>
                  </a:moveTo>
                  <a:lnTo>
                    <a:pt x="205323" y="5957"/>
                  </a:lnTo>
                  <a:lnTo>
                    <a:pt x="205323" y="41171"/>
                  </a:lnTo>
                  <a:lnTo>
                    <a:pt x="248296" y="41171"/>
                  </a:lnTo>
                  <a:lnTo>
                    <a:pt x="248296" y="59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934006" y="4163443"/>
              <a:ext cx="223218" cy="248892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4222866" y="4157485"/>
              <a:ext cx="211454" cy="260985"/>
            </a:xfrm>
            <a:custGeom>
              <a:avLst/>
              <a:gdLst/>
              <a:ahLst/>
              <a:cxnLst/>
              <a:rect l="l" t="t" r="r" b="b"/>
              <a:pathLst>
                <a:path w="211454" h="260985">
                  <a:moveTo>
                    <a:pt x="132498" y="0"/>
                  </a:moveTo>
                  <a:lnTo>
                    <a:pt x="80134" y="9323"/>
                  </a:lnTo>
                  <a:lnTo>
                    <a:pt x="37611" y="37297"/>
                  </a:lnTo>
                  <a:lnTo>
                    <a:pt x="9401" y="79447"/>
                  </a:lnTo>
                  <a:lnTo>
                    <a:pt x="0" y="131304"/>
                  </a:lnTo>
                  <a:lnTo>
                    <a:pt x="2332" y="158143"/>
                  </a:lnTo>
                  <a:lnTo>
                    <a:pt x="20987" y="204544"/>
                  </a:lnTo>
                  <a:lnTo>
                    <a:pt x="57245" y="240166"/>
                  </a:lnTo>
                  <a:lnTo>
                    <a:pt x="104839" y="258515"/>
                  </a:lnTo>
                  <a:lnTo>
                    <a:pt x="132498" y="260808"/>
                  </a:lnTo>
                  <a:lnTo>
                    <a:pt x="153761" y="259204"/>
                  </a:lnTo>
                  <a:lnTo>
                    <a:pt x="173980" y="254394"/>
                  </a:lnTo>
                  <a:lnTo>
                    <a:pt x="193156" y="246377"/>
                  </a:lnTo>
                  <a:lnTo>
                    <a:pt x="211291" y="235155"/>
                  </a:lnTo>
                  <a:lnTo>
                    <a:pt x="211291" y="183816"/>
                  </a:lnTo>
                  <a:lnTo>
                    <a:pt x="194201" y="200793"/>
                  </a:lnTo>
                  <a:lnTo>
                    <a:pt x="175173" y="212916"/>
                  </a:lnTo>
                  <a:lnTo>
                    <a:pt x="154208" y="220187"/>
                  </a:lnTo>
                  <a:lnTo>
                    <a:pt x="131304" y="222611"/>
                  </a:lnTo>
                  <a:lnTo>
                    <a:pt x="114038" y="221083"/>
                  </a:lnTo>
                  <a:lnTo>
                    <a:pt x="69840" y="198151"/>
                  </a:lnTo>
                  <a:lnTo>
                    <a:pt x="45779" y="151029"/>
                  </a:lnTo>
                  <a:lnTo>
                    <a:pt x="44176" y="130697"/>
                  </a:lnTo>
                  <a:lnTo>
                    <a:pt x="45779" y="110355"/>
                  </a:lnTo>
                  <a:lnTo>
                    <a:pt x="69840" y="62950"/>
                  </a:lnTo>
                  <a:lnTo>
                    <a:pt x="114374" y="39736"/>
                  </a:lnTo>
                  <a:lnTo>
                    <a:pt x="131912" y="38187"/>
                  </a:lnTo>
                  <a:lnTo>
                    <a:pt x="154890" y="40501"/>
                  </a:lnTo>
                  <a:lnTo>
                    <a:pt x="175481" y="47442"/>
                  </a:lnTo>
                  <a:lnTo>
                    <a:pt x="193685" y="59006"/>
                  </a:lnTo>
                  <a:lnTo>
                    <a:pt x="209501" y="75191"/>
                  </a:lnTo>
                  <a:lnTo>
                    <a:pt x="209501" y="23863"/>
                  </a:lnTo>
                  <a:lnTo>
                    <a:pt x="191931" y="13420"/>
                  </a:lnTo>
                  <a:lnTo>
                    <a:pt x="173242" y="5963"/>
                  </a:lnTo>
                  <a:lnTo>
                    <a:pt x="153431" y="1490"/>
                  </a:lnTo>
                  <a:lnTo>
                    <a:pt x="1324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471151" y="4163443"/>
              <a:ext cx="190999" cy="247688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4717050" y="4352642"/>
              <a:ext cx="88900" cy="149225"/>
            </a:xfrm>
            <a:custGeom>
              <a:avLst/>
              <a:gdLst/>
              <a:ahLst/>
              <a:cxnLst/>
              <a:rect l="l" t="t" r="r" b="b"/>
              <a:pathLst>
                <a:path w="88900" h="149225">
                  <a:moveTo>
                    <a:pt x="48940" y="0"/>
                  </a:moveTo>
                  <a:lnTo>
                    <a:pt x="0" y="137870"/>
                  </a:lnTo>
                  <a:lnTo>
                    <a:pt x="28051" y="149210"/>
                  </a:lnTo>
                  <a:lnTo>
                    <a:pt x="88332" y="14324"/>
                  </a:lnTo>
                  <a:lnTo>
                    <a:pt x="489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045888" y="4163443"/>
              <a:ext cx="208894" cy="247688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5282235" y="4157490"/>
              <a:ext cx="2498090" cy="393700"/>
            </a:xfrm>
            <a:custGeom>
              <a:avLst/>
              <a:gdLst/>
              <a:ahLst/>
              <a:cxnLst/>
              <a:rect l="l" t="t" r="r" b="b"/>
              <a:pathLst>
                <a:path w="2498090" h="393700">
                  <a:moveTo>
                    <a:pt x="262610" y="130695"/>
                  </a:moveTo>
                  <a:lnTo>
                    <a:pt x="253276" y="78930"/>
                  </a:lnTo>
                  <a:lnTo>
                    <a:pt x="226288" y="38188"/>
                  </a:lnTo>
                  <a:lnTo>
                    <a:pt x="218440" y="31407"/>
                  </a:lnTo>
                  <a:lnTo>
                    <a:pt x="218440" y="130695"/>
                  </a:lnTo>
                  <a:lnTo>
                    <a:pt x="216839" y="151028"/>
                  </a:lnTo>
                  <a:lnTo>
                    <a:pt x="192773" y="198145"/>
                  </a:lnTo>
                  <a:lnTo>
                    <a:pt x="148577" y="221081"/>
                  </a:lnTo>
                  <a:lnTo>
                    <a:pt x="131305" y="222618"/>
                  </a:lnTo>
                  <a:lnTo>
                    <a:pt x="114033" y="221081"/>
                  </a:lnTo>
                  <a:lnTo>
                    <a:pt x="69824" y="198145"/>
                  </a:lnTo>
                  <a:lnTo>
                    <a:pt x="45770" y="151028"/>
                  </a:lnTo>
                  <a:lnTo>
                    <a:pt x="44157" y="130695"/>
                  </a:lnTo>
                  <a:lnTo>
                    <a:pt x="45745" y="110350"/>
                  </a:lnTo>
                  <a:lnTo>
                    <a:pt x="69519" y="62953"/>
                  </a:lnTo>
                  <a:lnTo>
                    <a:pt x="113779" y="39738"/>
                  </a:lnTo>
                  <a:lnTo>
                    <a:pt x="131305" y="38188"/>
                  </a:lnTo>
                  <a:lnTo>
                    <a:pt x="148882" y="39738"/>
                  </a:lnTo>
                  <a:lnTo>
                    <a:pt x="193078" y="62661"/>
                  </a:lnTo>
                  <a:lnTo>
                    <a:pt x="216852" y="110109"/>
                  </a:lnTo>
                  <a:lnTo>
                    <a:pt x="218440" y="130695"/>
                  </a:lnTo>
                  <a:lnTo>
                    <a:pt x="218440" y="31407"/>
                  </a:lnTo>
                  <a:lnTo>
                    <a:pt x="205435" y="20802"/>
                  </a:lnTo>
                  <a:lnTo>
                    <a:pt x="183146" y="9245"/>
                  </a:lnTo>
                  <a:lnTo>
                    <a:pt x="158432" y="2311"/>
                  </a:lnTo>
                  <a:lnTo>
                    <a:pt x="131305" y="0"/>
                  </a:lnTo>
                  <a:lnTo>
                    <a:pt x="104152" y="2311"/>
                  </a:lnTo>
                  <a:lnTo>
                    <a:pt x="57150" y="20802"/>
                  </a:lnTo>
                  <a:lnTo>
                    <a:pt x="20980" y="56730"/>
                  </a:lnTo>
                  <a:lnTo>
                    <a:pt x="2324" y="103581"/>
                  </a:lnTo>
                  <a:lnTo>
                    <a:pt x="0" y="130695"/>
                  </a:lnTo>
                  <a:lnTo>
                    <a:pt x="2324" y="157556"/>
                  </a:lnTo>
                  <a:lnTo>
                    <a:pt x="20980" y="204114"/>
                  </a:lnTo>
                  <a:lnTo>
                    <a:pt x="57150" y="240004"/>
                  </a:lnTo>
                  <a:lnTo>
                    <a:pt x="104152" y="258495"/>
                  </a:lnTo>
                  <a:lnTo>
                    <a:pt x="131305" y="260807"/>
                  </a:lnTo>
                  <a:lnTo>
                    <a:pt x="158432" y="258495"/>
                  </a:lnTo>
                  <a:lnTo>
                    <a:pt x="205435" y="240004"/>
                  </a:lnTo>
                  <a:lnTo>
                    <a:pt x="241617" y="204114"/>
                  </a:lnTo>
                  <a:lnTo>
                    <a:pt x="260273" y="157556"/>
                  </a:lnTo>
                  <a:lnTo>
                    <a:pt x="262610" y="130695"/>
                  </a:lnTo>
                  <a:close/>
                </a:path>
                <a:path w="2498090" h="393700">
                  <a:moveTo>
                    <a:pt x="475068" y="5994"/>
                  </a:moveTo>
                  <a:lnTo>
                    <a:pt x="328244" y="5994"/>
                  </a:lnTo>
                  <a:lnTo>
                    <a:pt x="328244" y="45364"/>
                  </a:lnTo>
                  <a:lnTo>
                    <a:pt x="328244" y="253644"/>
                  </a:lnTo>
                  <a:lnTo>
                    <a:pt x="371221" y="253644"/>
                  </a:lnTo>
                  <a:lnTo>
                    <a:pt x="371221" y="45364"/>
                  </a:lnTo>
                  <a:lnTo>
                    <a:pt x="475068" y="45364"/>
                  </a:lnTo>
                  <a:lnTo>
                    <a:pt x="475068" y="5994"/>
                  </a:lnTo>
                  <a:close/>
                </a:path>
                <a:path w="2498090" h="393700">
                  <a:moveTo>
                    <a:pt x="747229" y="214261"/>
                  </a:moveTo>
                  <a:lnTo>
                    <a:pt x="710222" y="214261"/>
                  </a:lnTo>
                  <a:lnTo>
                    <a:pt x="710222" y="45364"/>
                  </a:lnTo>
                  <a:lnTo>
                    <a:pt x="710222" y="5956"/>
                  </a:lnTo>
                  <a:lnTo>
                    <a:pt x="667258" y="5956"/>
                  </a:lnTo>
                  <a:lnTo>
                    <a:pt x="667258" y="45364"/>
                  </a:lnTo>
                  <a:lnTo>
                    <a:pt x="667258" y="214261"/>
                  </a:lnTo>
                  <a:lnTo>
                    <a:pt x="549084" y="214261"/>
                  </a:lnTo>
                  <a:lnTo>
                    <a:pt x="562127" y="199682"/>
                  </a:lnTo>
                  <a:lnTo>
                    <a:pt x="571461" y="182181"/>
                  </a:lnTo>
                  <a:lnTo>
                    <a:pt x="577049" y="161785"/>
                  </a:lnTo>
                  <a:lnTo>
                    <a:pt x="578916" y="138468"/>
                  </a:lnTo>
                  <a:lnTo>
                    <a:pt x="578916" y="45364"/>
                  </a:lnTo>
                  <a:lnTo>
                    <a:pt x="667258" y="45364"/>
                  </a:lnTo>
                  <a:lnTo>
                    <a:pt x="667258" y="5956"/>
                  </a:lnTo>
                  <a:lnTo>
                    <a:pt x="535952" y="5956"/>
                  </a:lnTo>
                  <a:lnTo>
                    <a:pt x="535952" y="116370"/>
                  </a:lnTo>
                  <a:lnTo>
                    <a:pt x="535317" y="137274"/>
                  </a:lnTo>
                  <a:lnTo>
                    <a:pt x="525805" y="182041"/>
                  </a:lnTo>
                  <a:lnTo>
                    <a:pt x="494347" y="212026"/>
                  </a:lnTo>
                  <a:lnTo>
                    <a:pt x="479844" y="214261"/>
                  </a:lnTo>
                  <a:lnTo>
                    <a:pt x="479844" y="319303"/>
                  </a:lnTo>
                  <a:lnTo>
                    <a:pt x="519239" y="319303"/>
                  </a:lnTo>
                  <a:lnTo>
                    <a:pt x="519239" y="253657"/>
                  </a:lnTo>
                  <a:lnTo>
                    <a:pt x="707834" y="253657"/>
                  </a:lnTo>
                  <a:lnTo>
                    <a:pt x="707834" y="319303"/>
                  </a:lnTo>
                  <a:lnTo>
                    <a:pt x="747229" y="319303"/>
                  </a:lnTo>
                  <a:lnTo>
                    <a:pt x="747229" y="253657"/>
                  </a:lnTo>
                  <a:lnTo>
                    <a:pt x="747229" y="214261"/>
                  </a:lnTo>
                  <a:close/>
                </a:path>
                <a:path w="2498090" h="393700">
                  <a:moveTo>
                    <a:pt x="1025359" y="5956"/>
                  </a:moveTo>
                  <a:lnTo>
                    <a:pt x="984770" y="5956"/>
                  </a:lnTo>
                  <a:lnTo>
                    <a:pt x="984770" y="130098"/>
                  </a:lnTo>
                  <a:lnTo>
                    <a:pt x="983373" y="148755"/>
                  </a:lnTo>
                  <a:lnTo>
                    <a:pt x="962393" y="195757"/>
                  </a:lnTo>
                  <a:lnTo>
                    <a:pt x="920076" y="220992"/>
                  </a:lnTo>
                  <a:lnTo>
                    <a:pt x="919657" y="220992"/>
                  </a:lnTo>
                  <a:lnTo>
                    <a:pt x="902411" y="222618"/>
                  </a:lnTo>
                  <a:lnTo>
                    <a:pt x="854900" y="208013"/>
                  </a:lnTo>
                  <a:lnTo>
                    <a:pt x="826681" y="166878"/>
                  </a:lnTo>
                  <a:lnTo>
                    <a:pt x="821283" y="130098"/>
                  </a:lnTo>
                  <a:lnTo>
                    <a:pt x="821232" y="129501"/>
                  </a:lnTo>
                  <a:lnTo>
                    <a:pt x="827125" y="91236"/>
                  </a:lnTo>
                  <a:lnTo>
                    <a:pt x="857250" y="51790"/>
                  </a:lnTo>
                  <a:lnTo>
                    <a:pt x="902411" y="38188"/>
                  </a:lnTo>
                  <a:lnTo>
                    <a:pt x="918133" y="39700"/>
                  </a:lnTo>
                  <a:lnTo>
                    <a:pt x="959700" y="62064"/>
                  </a:lnTo>
                  <a:lnTo>
                    <a:pt x="983208" y="109296"/>
                  </a:lnTo>
                  <a:lnTo>
                    <a:pt x="984770" y="130098"/>
                  </a:lnTo>
                  <a:lnTo>
                    <a:pt x="984770" y="5956"/>
                  </a:lnTo>
                  <a:lnTo>
                    <a:pt x="982383" y="5956"/>
                  </a:lnTo>
                  <a:lnTo>
                    <a:pt x="982383" y="41173"/>
                  </a:lnTo>
                  <a:lnTo>
                    <a:pt x="979576" y="38188"/>
                  </a:lnTo>
                  <a:lnTo>
                    <a:pt x="965441" y="23152"/>
                  </a:lnTo>
                  <a:lnTo>
                    <a:pt x="945680" y="10287"/>
                  </a:lnTo>
                  <a:lnTo>
                    <a:pt x="923074" y="2578"/>
                  </a:lnTo>
                  <a:lnTo>
                    <a:pt x="897636" y="0"/>
                  </a:lnTo>
                  <a:lnTo>
                    <a:pt x="873252" y="2146"/>
                  </a:lnTo>
                  <a:lnTo>
                    <a:pt x="830427" y="19304"/>
                  </a:lnTo>
                  <a:lnTo>
                    <a:pt x="796709" y="53136"/>
                  </a:lnTo>
                  <a:lnTo>
                    <a:pt x="779246" y="100723"/>
                  </a:lnTo>
                  <a:lnTo>
                    <a:pt x="777062" y="129501"/>
                  </a:lnTo>
                  <a:lnTo>
                    <a:pt x="779259" y="158826"/>
                  </a:lnTo>
                  <a:lnTo>
                    <a:pt x="796874" y="207175"/>
                  </a:lnTo>
                  <a:lnTo>
                    <a:pt x="830821" y="241338"/>
                  </a:lnTo>
                  <a:lnTo>
                    <a:pt x="873493" y="258648"/>
                  </a:lnTo>
                  <a:lnTo>
                    <a:pt x="897636" y="260807"/>
                  </a:lnTo>
                  <a:lnTo>
                    <a:pt x="922616" y="258203"/>
                  </a:lnTo>
                  <a:lnTo>
                    <a:pt x="945083" y="250367"/>
                  </a:lnTo>
                  <a:lnTo>
                    <a:pt x="964996" y="237312"/>
                  </a:lnTo>
                  <a:lnTo>
                    <a:pt x="978979" y="222618"/>
                  </a:lnTo>
                  <a:lnTo>
                    <a:pt x="982383" y="219036"/>
                  </a:lnTo>
                  <a:lnTo>
                    <a:pt x="982383" y="253644"/>
                  </a:lnTo>
                  <a:lnTo>
                    <a:pt x="1025359" y="253644"/>
                  </a:lnTo>
                  <a:lnTo>
                    <a:pt x="1025359" y="219036"/>
                  </a:lnTo>
                  <a:lnTo>
                    <a:pt x="1025359" y="41173"/>
                  </a:lnTo>
                  <a:lnTo>
                    <a:pt x="1025359" y="5956"/>
                  </a:lnTo>
                  <a:close/>
                </a:path>
                <a:path w="2498090" h="393700">
                  <a:moveTo>
                    <a:pt x="1474762" y="5956"/>
                  </a:moveTo>
                  <a:lnTo>
                    <a:pt x="1427022" y="5956"/>
                  </a:lnTo>
                  <a:lnTo>
                    <a:pt x="1346441" y="183235"/>
                  </a:lnTo>
                  <a:lnTo>
                    <a:pt x="1258709" y="5956"/>
                  </a:lnTo>
                  <a:lnTo>
                    <a:pt x="1209776" y="5956"/>
                  </a:lnTo>
                  <a:lnTo>
                    <a:pt x="1323771" y="230365"/>
                  </a:lnTo>
                  <a:lnTo>
                    <a:pt x="1243787" y="393306"/>
                  </a:lnTo>
                  <a:lnTo>
                    <a:pt x="1291539" y="393306"/>
                  </a:lnTo>
                  <a:lnTo>
                    <a:pt x="1474762" y="5956"/>
                  </a:lnTo>
                  <a:close/>
                </a:path>
                <a:path w="2498090" h="393700">
                  <a:moveTo>
                    <a:pt x="1832876" y="253644"/>
                  </a:moveTo>
                  <a:lnTo>
                    <a:pt x="1714690" y="120548"/>
                  </a:lnTo>
                  <a:lnTo>
                    <a:pt x="1822119" y="5956"/>
                  </a:lnTo>
                  <a:lnTo>
                    <a:pt x="1771980" y="5956"/>
                  </a:lnTo>
                  <a:lnTo>
                    <a:pt x="1678876" y="107416"/>
                  </a:lnTo>
                  <a:lnTo>
                    <a:pt x="1678876" y="5956"/>
                  </a:lnTo>
                  <a:lnTo>
                    <a:pt x="1635899" y="5956"/>
                  </a:lnTo>
                  <a:lnTo>
                    <a:pt x="1635899" y="107416"/>
                  </a:lnTo>
                  <a:lnTo>
                    <a:pt x="1542796" y="5956"/>
                  </a:lnTo>
                  <a:lnTo>
                    <a:pt x="1492656" y="5956"/>
                  </a:lnTo>
                  <a:lnTo>
                    <a:pt x="1600098" y="120548"/>
                  </a:lnTo>
                  <a:lnTo>
                    <a:pt x="1481924" y="253644"/>
                  </a:lnTo>
                  <a:lnTo>
                    <a:pt x="1535645" y="253644"/>
                  </a:lnTo>
                  <a:lnTo>
                    <a:pt x="1627543" y="149212"/>
                  </a:lnTo>
                  <a:lnTo>
                    <a:pt x="1635899" y="157568"/>
                  </a:lnTo>
                  <a:lnTo>
                    <a:pt x="1635899" y="253644"/>
                  </a:lnTo>
                  <a:lnTo>
                    <a:pt x="1678876" y="253644"/>
                  </a:lnTo>
                  <a:lnTo>
                    <a:pt x="1678876" y="157568"/>
                  </a:lnTo>
                  <a:lnTo>
                    <a:pt x="1687233" y="149212"/>
                  </a:lnTo>
                  <a:lnTo>
                    <a:pt x="1779155" y="253644"/>
                  </a:lnTo>
                  <a:lnTo>
                    <a:pt x="1832876" y="253644"/>
                  </a:lnTo>
                  <a:close/>
                </a:path>
                <a:path w="2498090" h="393700">
                  <a:moveTo>
                    <a:pt x="2097278" y="138468"/>
                  </a:moveTo>
                  <a:lnTo>
                    <a:pt x="2096490" y="111163"/>
                  </a:lnTo>
                  <a:lnTo>
                    <a:pt x="2095055" y="102654"/>
                  </a:lnTo>
                  <a:lnTo>
                    <a:pt x="2092337" y="86537"/>
                  </a:lnTo>
                  <a:lnTo>
                    <a:pt x="2084844" y="64604"/>
                  </a:lnTo>
                  <a:lnTo>
                    <a:pt x="2073986" y="45364"/>
                  </a:lnTo>
                  <a:lnTo>
                    <a:pt x="2067585" y="38201"/>
                  </a:lnTo>
                  <a:lnTo>
                    <a:pt x="2056269" y="25514"/>
                  </a:lnTo>
                  <a:lnTo>
                    <a:pt x="2053094" y="23431"/>
                  </a:lnTo>
                  <a:lnTo>
                    <a:pt x="2053094" y="102654"/>
                  </a:lnTo>
                  <a:lnTo>
                    <a:pt x="1907476" y="102654"/>
                  </a:lnTo>
                  <a:lnTo>
                    <a:pt x="1923529" y="66116"/>
                  </a:lnTo>
                  <a:lnTo>
                    <a:pt x="1954987" y="42748"/>
                  </a:lnTo>
                  <a:lnTo>
                    <a:pt x="1980285" y="38201"/>
                  </a:lnTo>
                  <a:lnTo>
                    <a:pt x="1993988" y="39331"/>
                  </a:lnTo>
                  <a:lnTo>
                    <a:pt x="1993684" y="39331"/>
                  </a:lnTo>
                  <a:lnTo>
                    <a:pt x="2005876" y="42595"/>
                  </a:lnTo>
                  <a:lnTo>
                    <a:pt x="2036813" y="65328"/>
                  </a:lnTo>
                  <a:lnTo>
                    <a:pt x="2053094" y="102654"/>
                  </a:lnTo>
                  <a:lnTo>
                    <a:pt x="2053094" y="23431"/>
                  </a:lnTo>
                  <a:lnTo>
                    <a:pt x="2034743" y="11341"/>
                  </a:lnTo>
                  <a:lnTo>
                    <a:pt x="2009419" y="2832"/>
                  </a:lnTo>
                  <a:lnTo>
                    <a:pt x="1980285" y="0"/>
                  </a:lnTo>
                  <a:lnTo>
                    <a:pt x="1954225" y="2336"/>
                  </a:lnTo>
                  <a:lnTo>
                    <a:pt x="1910511" y="20993"/>
                  </a:lnTo>
                  <a:lnTo>
                    <a:pt x="1878622" y="57175"/>
                  </a:lnTo>
                  <a:lnTo>
                    <a:pt x="1862353" y="104165"/>
                  </a:lnTo>
                  <a:lnTo>
                    <a:pt x="1860321" y="131305"/>
                  </a:lnTo>
                  <a:lnTo>
                    <a:pt x="1862569" y="161544"/>
                  </a:lnTo>
                  <a:lnTo>
                    <a:pt x="1880628" y="210032"/>
                  </a:lnTo>
                  <a:lnTo>
                    <a:pt x="1915363" y="242519"/>
                  </a:lnTo>
                  <a:lnTo>
                    <a:pt x="1958479" y="258775"/>
                  </a:lnTo>
                  <a:lnTo>
                    <a:pt x="1982673" y="260807"/>
                  </a:lnTo>
                  <a:lnTo>
                    <a:pt x="2005952" y="258914"/>
                  </a:lnTo>
                  <a:lnTo>
                    <a:pt x="2027440" y="253199"/>
                  </a:lnTo>
                  <a:lnTo>
                    <a:pt x="2047138" y="243700"/>
                  </a:lnTo>
                  <a:lnTo>
                    <a:pt x="2065045" y="230378"/>
                  </a:lnTo>
                  <a:lnTo>
                    <a:pt x="2072868" y="222618"/>
                  </a:lnTo>
                  <a:lnTo>
                    <a:pt x="2073656" y="221843"/>
                  </a:lnTo>
                  <a:lnTo>
                    <a:pt x="2081593" y="212331"/>
                  </a:lnTo>
                  <a:lnTo>
                    <a:pt x="2088870" y="201841"/>
                  </a:lnTo>
                  <a:lnTo>
                    <a:pt x="2095474" y="190398"/>
                  </a:lnTo>
                  <a:lnTo>
                    <a:pt x="2059660" y="170700"/>
                  </a:lnTo>
                  <a:lnTo>
                    <a:pt x="2054707" y="180213"/>
                  </a:lnTo>
                  <a:lnTo>
                    <a:pt x="2048764" y="189052"/>
                  </a:lnTo>
                  <a:lnTo>
                    <a:pt x="2010575" y="218147"/>
                  </a:lnTo>
                  <a:lnTo>
                    <a:pt x="1983270" y="222618"/>
                  </a:lnTo>
                  <a:lnTo>
                    <a:pt x="1967484" y="221170"/>
                  </a:lnTo>
                  <a:lnTo>
                    <a:pt x="1927758" y="199351"/>
                  </a:lnTo>
                  <a:lnTo>
                    <a:pt x="1906168" y="156375"/>
                  </a:lnTo>
                  <a:lnTo>
                    <a:pt x="1904492" y="138468"/>
                  </a:lnTo>
                  <a:lnTo>
                    <a:pt x="2097278" y="138468"/>
                  </a:lnTo>
                  <a:close/>
                </a:path>
                <a:path w="2498090" h="393700">
                  <a:moveTo>
                    <a:pt x="2497734" y="183819"/>
                  </a:moveTo>
                  <a:lnTo>
                    <a:pt x="2480640" y="200799"/>
                  </a:lnTo>
                  <a:lnTo>
                    <a:pt x="2461615" y="212915"/>
                  </a:lnTo>
                  <a:lnTo>
                    <a:pt x="2440648" y="220192"/>
                  </a:lnTo>
                  <a:lnTo>
                    <a:pt x="2417749" y="222618"/>
                  </a:lnTo>
                  <a:lnTo>
                    <a:pt x="2400477" y="221081"/>
                  </a:lnTo>
                  <a:lnTo>
                    <a:pt x="2356281" y="198158"/>
                  </a:lnTo>
                  <a:lnTo>
                    <a:pt x="2332215" y="151028"/>
                  </a:lnTo>
                  <a:lnTo>
                    <a:pt x="2330615" y="130695"/>
                  </a:lnTo>
                  <a:lnTo>
                    <a:pt x="2332215" y="110363"/>
                  </a:lnTo>
                  <a:lnTo>
                    <a:pt x="2356281" y="62953"/>
                  </a:lnTo>
                  <a:lnTo>
                    <a:pt x="2400808" y="39738"/>
                  </a:lnTo>
                  <a:lnTo>
                    <a:pt x="2418346" y="38188"/>
                  </a:lnTo>
                  <a:lnTo>
                    <a:pt x="2441333" y="40500"/>
                  </a:lnTo>
                  <a:lnTo>
                    <a:pt x="2461920" y="47447"/>
                  </a:lnTo>
                  <a:lnTo>
                    <a:pt x="2480119" y="59004"/>
                  </a:lnTo>
                  <a:lnTo>
                    <a:pt x="2495943" y="75196"/>
                  </a:lnTo>
                  <a:lnTo>
                    <a:pt x="2495943" y="23863"/>
                  </a:lnTo>
                  <a:lnTo>
                    <a:pt x="2478367" y="13423"/>
                  </a:lnTo>
                  <a:lnTo>
                    <a:pt x="2459685" y="5969"/>
                  </a:lnTo>
                  <a:lnTo>
                    <a:pt x="2439873" y="1485"/>
                  </a:lnTo>
                  <a:lnTo>
                    <a:pt x="2418943" y="0"/>
                  </a:lnTo>
                  <a:lnTo>
                    <a:pt x="2391524" y="2336"/>
                  </a:lnTo>
                  <a:lnTo>
                    <a:pt x="2344077" y="20980"/>
                  </a:lnTo>
                  <a:lnTo>
                    <a:pt x="2307590" y="57162"/>
                  </a:lnTo>
                  <a:lnTo>
                    <a:pt x="2288794" y="104165"/>
                  </a:lnTo>
                  <a:lnTo>
                    <a:pt x="2286444" y="131305"/>
                  </a:lnTo>
                  <a:lnTo>
                    <a:pt x="2288768" y="158140"/>
                  </a:lnTo>
                  <a:lnTo>
                    <a:pt x="2307425" y="204546"/>
                  </a:lnTo>
                  <a:lnTo>
                    <a:pt x="2343683" y="240169"/>
                  </a:lnTo>
                  <a:lnTo>
                    <a:pt x="2391283" y="258521"/>
                  </a:lnTo>
                  <a:lnTo>
                    <a:pt x="2418943" y="260807"/>
                  </a:lnTo>
                  <a:lnTo>
                    <a:pt x="2440203" y="259207"/>
                  </a:lnTo>
                  <a:lnTo>
                    <a:pt x="2460421" y="254393"/>
                  </a:lnTo>
                  <a:lnTo>
                    <a:pt x="2479598" y="246380"/>
                  </a:lnTo>
                  <a:lnTo>
                    <a:pt x="2497734" y="235153"/>
                  </a:lnTo>
                  <a:lnTo>
                    <a:pt x="2497734" y="1838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809814" y="4163443"/>
              <a:ext cx="223218" cy="248892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8078382" y="4163443"/>
              <a:ext cx="265430" cy="387350"/>
            </a:xfrm>
            <a:custGeom>
              <a:avLst/>
              <a:gdLst/>
              <a:ahLst/>
              <a:cxnLst/>
              <a:rect l="l" t="t" r="r" b="b"/>
              <a:pathLst>
                <a:path w="265429" h="387350">
                  <a:moveTo>
                    <a:pt x="264997" y="0"/>
                  </a:moveTo>
                  <a:lnTo>
                    <a:pt x="217249" y="0"/>
                  </a:lnTo>
                  <a:lnTo>
                    <a:pt x="136676" y="177272"/>
                  </a:lnTo>
                  <a:lnTo>
                    <a:pt x="48940" y="0"/>
                  </a:lnTo>
                  <a:lnTo>
                    <a:pt x="0" y="0"/>
                  </a:lnTo>
                  <a:lnTo>
                    <a:pt x="113996" y="224412"/>
                  </a:lnTo>
                  <a:lnTo>
                    <a:pt x="34019" y="387349"/>
                  </a:lnTo>
                  <a:lnTo>
                    <a:pt x="81767" y="387349"/>
                  </a:lnTo>
                  <a:lnTo>
                    <a:pt x="2649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381577" y="4163443"/>
              <a:ext cx="182633" cy="247688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8645370" y="4144355"/>
              <a:ext cx="212725" cy="284480"/>
            </a:xfrm>
            <a:custGeom>
              <a:avLst/>
              <a:gdLst/>
              <a:ahLst/>
              <a:cxnLst/>
              <a:rect l="l" t="t" r="r" b="b"/>
              <a:pathLst>
                <a:path w="212725" h="284479">
                  <a:moveTo>
                    <a:pt x="212475" y="0"/>
                  </a:moveTo>
                  <a:lnTo>
                    <a:pt x="42972" y="182622"/>
                  </a:lnTo>
                  <a:lnTo>
                    <a:pt x="42972" y="19088"/>
                  </a:lnTo>
                  <a:lnTo>
                    <a:pt x="0" y="19088"/>
                  </a:lnTo>
                  <a:lnTo>
                    <a:pt x="0" y="284096"/>
                  </a:lnTo>
                  <a:lnTo>
                    <a:pt x="169502" y="101452"/>
                  </a:lnTo>
                  <a:lnTo>
                    <a:pt x="169502" y="266777"/>
                  </a:lnTo>
                  <a:lnTo>
                    <a:pt x="212475" y="266777"/>
                  </a:lnTo>
                  <a:lnTo>
                    <a:pt x="2124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903205" y="4163443"/>
              <a:ext cx="223218" cy="248892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9192044" y="4157490"/>
              <a:ext cx="525780" cy="260985"/>
            </a:xfrm>
            <a:custGeom>
              <a:avLst/>
              <a:gdLst/>
              <a:ahLst/>
              <a:cxnLst/>
              <a:rect l="l" t="t" r="r" b="b"/>
              <a:pathLst>
                <a:path w="525779" h="260985">
                  <a:moveTo>
                    <a:pt x="248297" y="5956"/>
                  </a:moveTo>
                  <a:lnTo>
                    <a:pt x="207721" y="5956"/>
                  </a:lnTo>
                  <a:lnTo>
                    <a:pt x="207721" y="130098"/>
                  </a:lnTo>
                  <a:lnTo>
                    <a:pt x="206311" y="148755"/>
                  </a:lnTo>
                  <a:lnTo>
                    <a:pt x="185343" y="195757"/>
                  </a:lnTo>
                  <a:lnTo>
                    <a:pt x="143027" y="220992"/>
                  </a:lnTo>
                  <a:lnTo>
                    <a:pt x="142595" y="220992"/>
                  </a:lnTo>
                  <a:lnTo>
                    <a:pt x="125349" y="222618"/>
                  </a:lnTo>
                  <a:lnTo>
                    <a:pt x="77838" y="208013"/>
                  </a:lnTo>
                  <a:lnTo>
                    <a:pt x="49618" y="166878"/>
                  </a:lnTo>
                  <a:lnTo>
                    <a:pt x="44183" y="129501"/>
                  </a:lnTo>
                  <a:lnTo>
                    <a:pt x="45643" y="109296"/>
                  </a:lnTo>
                  <a:lnTo>
                    <a:pt x="67754" y="62369"/>
                  </a:lnTo>
                  <a:lnTo>
                    <a:pt x="108991" y="39700"/>
                  </a:lnTo>
                  <a:lnTo>
                    <a:pt x="125349" y="38188"/>
                  </a:lnTo>
                  <a:lnTo>
                    <a:pt x="141084" y="39700"/>
                  </a:lnTo>
                  <a:lnTo>
                    <a:pt x="182651" y="62064"/>
                  </a:lnTo>
                  <a:lnTo>
                    <a:pt x="206146" y="109296"/>
                  </a:lnTo>
                  <a:lnTo>
                    <a:pt x="207670" y="129501"/>
                  </a:lnTo>
                  <a:lnTo>
                    <a:pt x="207721" y="130098"/>
                  </a:lnTo>
                  <a:lnTo>
                    <a:pt x="207721" y="5956"/>
                  </a:lnTo>
                  <a:lnTo>
                    <a:pt x="205333" y="5956"/>
                  </a:lnTo>
                  <a:lnTo>
                    <a:pt x="205333" y="41173"/>
                  </a:lnTo>
                  <a:lnTo>
                    <a:pt x="202526" y="38188"/>
                  </a:lnTo>
                  <a:lnTo>
                    <a:pt x="188391" y="23152"/>
                  </a:lnTo>
                  <a:lnTo>
                    <a:pt x="168617" y="10287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04"/>
                  </a:lnTo>
                  <a:lnTo>
                    <a:pt x="19659" y="53136"/>
                  </a:lnTo>
                  <a:lnTo>
                    <a:pt x="2184" y="100723"/>
                  </a:lnTo>
                  <a:lnTo>
                    <a:pt x="0" y="129501"/>
                  </a:lnTo>
                  <a:lnTo>
                    <a:pt x="2209" y="158826"/>
                  </a:lnTo>
                  <a:lnTo>
                    <a:pt x="19812" y="207175"/>
                  </a:lnTo>
                  <a:lnTo>
                    <a:pt x="53771" y="241338"/>
                  </a:lnTo>
                  <a:lnTo>
                    <a:pt x="96443" y="258648"/>
                  </a:lnTo>
                  <a:lnTo>
                    <a:pt x="120573" y="260807"/>
                  </a:lnTo>
                  <a:lnTo>
                    <a:pt x="145567" y="258203"/>
                  </a:lnTo>
                  <a:lnTo>
                    <a:pt x="168021" y="250367"/>
                  </a:lnTo>
                  <a:lnTo>
                    <a:pt x="187947" y="237312"/>
                  </a:lnTo>
                  <a:lnTo>
                    <a:pt x="201917" y="222618"/>
                  </a:lnTo>
                  <a:lnTo>
                    <a:pt x="205333" y="219036"/>
                  </a:lnTo>
                  <a:lnTo>
                    <a:pt x="205333" y="253644"/>
                  </a:lnTo>
                  <a:lnTo>
                    <a:pt x="248297" y="253644"/>
                  </a:lnTo>
                  <a:lnTo>
                    <a:pt x="248297" y="219036"/>
                  </a:lnTo>
                  <a:lnTo>
                    <a:pt x="248297" y="41173"/>
                  </a:lnTo>
                  <a:lnTo>
                    <a:pt x="248297" y="5956"/>
                  </a:lnTo>
                  <a:close/>
                </a:path>
                <a:path w="525779" h="260985">
                  <a:moveTo>
                    <a:pt x="525221" y="183819"/>
                  </a:moveTo>
                  <a:lnTo>
                    <a:pt x="508139" y="200799"/>
                  </a:lnTo>
                  <a:lnTo>
                    <a:pt x="489102" y="212915"/>
                  </a:lnTo>
                  <a:lnTo>
                    <a:pt x="468147" y="220192"/>
                  </a:lnTo>
                  <a:lnTo>
                    <a:pt x="445236" y="222618"/>
                  </a:lnTo>
                  <a:lnTo>
                    <a:pt x="427964" y="221081"/>
                  </a:lnTo>
                  <a:lnTo>
                    <a:pt x="383768" y="198158"/>
                  </a:lnTo>
                  <a:lnTo>
                    <a:pt x="359714" y="151028"/>
                  </a:lnTo>
                  <a:lnTo>
                    <a:pt x="358114" y="130695"/>
                  </a:lnTo>
                  <a:lnTo>
                    <a:pt x="359714" y="110363"/>
                  </a:lnTo>
                  <a:lnTo>
                    <a:pt x="383768" y="62953"/>
                  </a:lnTo>
                  <a:lnTo>
                    <a:pt x="428307" y="39738"/>
                  </a:lnTo>
                  <a:lnTo>
                    <a:pt x="445846" y="38188"/>
                  </a:lnTo>
                  <a:lnTo>
                    <a:pt x="468820" y="40500"/>
                  </a:lnTo>
                  <a:lnTo>
                    <a:pt x="489419" y="47447"/>
                  </a:lnTo>
                  <a:lnTo>
                    <a:pt x="507619" y="59004"/>
                  </a:lnTo>
                  <a:lnTo>
                    <a:pt x="523430" y="75196"/>
                  </a:lnTo>
                  <a:lnTo>
                    <a:pt x="523430" y="23863"/>
                  </a:lnTo>
                  <a:lnTo>
                    <a:pt x="505866" y="13423"/>
                  </a:lnTo>
                  <a:lnTo>
                    <a:pt x="487172" y="5969"/>
                  </a:lnTo>
                  <a:lnTo>
                    <a:pt x="467360" y="1485"/>
                  </a:lnTo>
                  <a:lnTo>
                    <a:pt x="446430" y="0"/>
                  </a:lnTo>
                  <a:lnTo>
                    <a:pt x="419023" y="2336"/>
                  </a:lnTo>
                  <a:lnTo>
                    <a:pt x="371576" y="20980"/>
                  </a:lnTo>
                  <a:lnTo>
                    <a:pt x="335089" y="57162"/>
                  </a:lnTo>
                  <a:lnTo>
                    <a:pt x="316280" y="104165"/>
                  </a:lnTo>
                  <a:lnTo>
                    <a:pt x="313931" y="131305"/>
                  </a:lnTo>
                  <a:lnTo>
                    <a:pt x="316268" y="158140"/>
                  </a:lnTo>
                  <a:lnTo>
                    <a:pt x="334924" y="204546"/>
                  </a:lnTo>
                  <a:lnTo>
                    <a:pt x="371182" y="240169"/>
                  </a:lnTo>
                  <a:lnTo>
                    <a:pt x="418769" y="258521"/>
                  </a:lnTo>
                  <a:lnTo>
                    <a:pt x="446430" y="260807"/>
                  </a:lnTo>
                  <a:lnTo>
                    <a:pt x="467690" y="259207"/>
                  </a:lnTo>
                  <a:lnTo>
                    <a:pt x="487908" y="254393"/>
                  </a:lnTo>
                  <a:lnTo>
                    <a:pt x="507085" y="246380"/>
                  </a:lnTo>
                  <a:lnTo>
                    <a:pt x="525221" y="235153"/>
                  </a:lnTo>
                  <a:lnTo>
                    <a:pt x="525221" y="1838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782916" y="4163443"/>
              <a:ext cx="181439" cy="247688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10160699" y="3993355"/>
              <a:ext cx="1154430" cy="557530"/>
            </a:xfrm>
            <a:custGeom>
              <a:avLst/>
              <a:gdLst/>
              <a:ahLst/>
              <a:cxnLst/>
              <a:rect l="l" t="t" r="r" b="b"/>
              <a:pathLst>
                <a:path w="1154429" h="557529">
                  <a:moveTo>
                    <a:pt x="199351" y="170091"/>
                  </a:moveTo>
                  <a:lnTo>
                    <a:pt x="0" y="170091"/>
                  </a:lnTo>
                  <a:lnTo>
                    <a:pt x="0" y="209461"/>
                  </a:lnTo>
                  <a:lnTo>
                    <a:pt x="0" y="417741"/>
                  </a:lnTo>
                  <a:lnTo>
                    <a:pt x="42976" y="417741"/>
                  </a:lnTo>
                  <a:lnTo>
                    <a:pt x="42976" y="209461"/>
                  </a:lnTo>
                  <a:lnTo>
                    <a:pt x="156375" y="209461"/>
                  </a:lnTo>
                  <a:lnTo>
                    <a:pt x="156375" y="417741"/>
                  </a:lnTo>
                  <a:lnTo>
                    <a:pt x="199351" y="417741"/>
                  </a:lnTo>
                  <a:lnTo>
                    <a:pt x="199351" y="209461"/>
                  </a:lnTo>
                  <a:lnTo>
                    <a:pt x="199351" y="170091"/>
                  </a:lnTo>
                  <a:close/>
                </a:path>
                <a:path w="1154429" h="557529">
                  <a:moveTo>
                    <a:pt x="528739" y="295427"/>
                  </a:moveTo>
                  <a:lnTo>
                    <a:pt x="520611" y="245821"/>
                  </a:lnTo>
                  <a:lnTo>
                    <a:pt x="496214" y="203225"/>
                  </a:lnTo>
                  <a:lnTo>
                    <a:pt x="484568" y="191973"/>
                  </a:lnTo>
                  <a:lnTo>
                    <a:pt x="484568" y="295427"/>
                  </a:lnTo>
                  <a:lnTo>
                    <a:pt x="483222" y="313461"/>
                  </a:lnTo>
                  <a:lnTo>
                    <a:pt x="462495" y="360184"/>
                  </a:lnTo>
                  <a:lnTo>
                    <a:pt x="421309" y="385089"/>
                  </a:lnTo>
                  <a:lnTo>
                    <a:pt x="403999" y="386753"/>
                  </a:lnTo>
                  <a:lnTo>
                    <a:pt x="386372" y="385089"/>
                  </a:lnTo>
                  <a:lnTo>
                    <a:pt x="344017" y="360184"/>
                  </a:lnTo>
                  <a:lnTo>
                    <a:pt x="326859" y="330720"/>
                  </a:lnTo>
                  <a:lnTo>
                    <a:pt x="326783" y="330568"/>
                  </a:lnTo>
                  <a:lnTo>
                    <a:pt x="322554" y="313804"/>
                  </a:lnTo>
                  <a:lnTo>
                    <a:pt x="322478" y="313461"/>
                  </a:lnTo>
                  <a:lnTo>
                    <a:pt x="321081" y="295427"/>
                  </a:lnTo>
                  <a:lnTo>
                    <a:pt x="321043" y="294830"/>
                  </a:lnTo>
                  <a:lnTo>
                    <a:pt x="322580" y="275069"/>
                  </a:lnTo>
                  <a:lnTo>
                    <a:pt x="322605" y="274726"/>
                  </a:lnTo>
                  <a:lnTo>
                    <a:pt x="327266" y="256933"/>
                  </a:lnTo>
                  <a:lnTo>
                    <a:pt x="327304" y="256781"/>
                  </a:lnTo>
                  <a:lnTo>
                    <a:pt x="335127" y="241046"/>
                  </a:lnTo>
                  <a:lnTo>
                    <a:pt x="346113" y="227393"/>
                  </a:lnTo>
                  <a:lnTo>
                    <a:pt x="359092" y="216420"/>
                  </a:lnTo>
                  <a:lnTo>
                    <a:pt x="372973" y="208584"/>
                  </a:lnTo>
                  <a:lnTo>
                    <a:pt x="385165" y="204711"/>
                  </a:lnTo>
                  <a:lnTo>
                    <a:pt x="387743" y="203885"/>
                  </a:lnTo>
                  <a:lnTo>
                    <a:pt x="403402" y="202323"/>
                  </a:lnTo>
                  <a:lnTo>
                    <a:pt x="419036" y="203885"/>
                  </a:lnTo>
                  <a:lnTo>
                    <a:pt x="433692" y="208584"/>
                  </a:lnTo>
                  <a:lnTo>
                    <a:pt x="447382" y="216420"/>
                  </a:lnTo>
                  <a:lnTo>
                    <a:pt x="460108" y="227393"/>
                  </a:lnTo>
                  <a:lnTo>
                    <a:pt x="470814" y="241046"/>
                  </a:lnTo>
                  <a:lnTo>
                    <a:pt x="478383" y="256781"/>
                  </a:lnTo>
                  <a:lnTo>
                    <a:pt x="478459" y="256933"/>
                  </a:lnTo>
                  <a:lnTo>
                    <a:pt x="482955" y="274726"/>
                  </a:lnTo>
                  <a:lnTo>
                    <a:pt x="483044" y="275069"/>
                  </a:lnTo>
                  <a:lnTo>
                    <a:pt x="484530" y="294830"/>
                  </a:lnTo>
                  <a:lnTo>
                    <a:pt x="484568" y="295427"/>
                  </a:lnTo>
                  <a:lnTo>
                    <a:pt x="484568" y="191973"/>
                  </a:lnTo>
                  <a:lnTo>
                    <a:pt x="478510" y="186118"/>
                  </a:lnTo>
                  <a:lnTo>
                    <a:pt x="457936" y="173901"/>
                  </a:lnTo>
                  <a:lnTo>
                    <a:pt x="434797" y="166662"/>
                  </a:lnTo>
                  <a:lnTo>
                    <a:pt x="435495" y="166662"/>
                  </a:lnTo>
                  <a:lnTo>
                    <a:pt x="408178" y="164122"/>
                  </a:lnTo>
                  <a:lnTo>
                    <a:pt x="383413" y="166662"/>
                  </a:lnTo>
                  <a:lnTo>
                    <a:pt x="361022" y="174269"/>
                  </a:lnTo>
                  <a:lnTo>
                    <a:pt x="341033" y="186956"/>
                  </a:lnTo>
                  <a:lnTo>
                    <a:pt x="323430" y="204711"/>
                  </a:lnTo>
                  <a:lnTo>
                    <a:pt x="323430" y="170091"/>
                  </a:lnTo>
                  <a:lnTo>
                    <a:pt x="280454" y="170091"/>
                  </a:lnTo>
                  <a:lnTo>
                    <a:pt x="280454" y="557441"/>
                  </a:lnTo>
                  <a:lnTo>
                    <a:pt x="323430" y="557441"/>
                  </a:lnTo>
                  <a:lnTo>
                    <a:pt x="323430" y="383171"/>
                  </a:lnTo>
                  <a:lnTo>
                    <a:pt x="340931" y="401447"/>
                  </a:lnTo>
                  <a:lnTo>
                    <a:pt x="361175" y="414489"/>
                  </a:lnTo>
                  <a:lnTo>
                    <a:pt x="384187" y="422325"/>
                  </a:lnTo>
                  <a:lnTo>
                    <a:pt x="409968" y="424929"/>
                  </a:lnTo>
                  <a:lnTo>
                    <a:pt x="435737" y="422567"/>
                  </a:lnTo>
                  <a:lnTo>
                    <a:pt x="479018" y="403618"/>
                  </a:lnTo>
                  <a:lnTo>
                    <a:pt x="510616" y="367106"/>
                  </a:lnTo>
                  <a:lnTo>
                    <a:pt x="526719" y="321297"/>
                  </a:lnTo>
                  <a:lnTo>
                    <a:pt x="528739" y="295427"/>
                  </a:lnTo>
                  <a:close/>
                </a:path>
                <a:path w="1154429" h="557529">
                  <a:moveTo>
                    <a:pt x="841578" y="294830"/>
                  </a:moveTo>
                  <a:lnTo>
                    <a:pt x="832243" y="243065"/>
                  </a:lnTo>
                  <a:lnTo>
                    <a:pt x="805256" y="202323"/>
                  </a:lnTo>
                  <a:lnTo>
                    <a:pt x="797407" y="195541"/>
                  </a:lnTo>
                  <a:lnTo>
                    <a:pt x="797407" y="294830"/>
                  </a:lnTo>
                  <a:lnTo>
                    <a:pt x="795807" y="315163"/>
                  </a:lnTo>
                  <a:lnTo>
                    <a:pt x="771753" y="362280"/>
                  </a:lnTo>
                  <a:lnTo>
                    <a:pt x="727544" y="385216"/>
                  </a:lnTo>
                  <a:lnTo>
                    <a:pt x="710272" y="386753"/>
                  </a:lnTo>
                  <a:lnTo>
                    <a:pt x="693000" y="385216"/>
                  </a:lnTo>
                  <a:lnTo>
                    <a:pt x="648792" y="362280"/>
                  </a:lnTo>
                  <a:lnTo>
                    <a:pt x="624738" y="315163"/>
                  </a:lnTo>
                  <a:lnTo>
                    <a:pt x="623138" y="294830"/>
                  </a:lnTo>
                  <a:lnTo>
                    <a:pt x="624713" y="274485"/>
                  </a:lnTo>
                  <a:lnTo>
                    <a:pt x="648500" y="227088"/>
                  </a:lnTo>
                  <a:lnTo>
                    <a:pt x="692759" y="203873"/>
                  </a:lnTo>
                  <a:lnTo>
                    <a:pt x="710272" y="202323"/>
                  </a:lnTo>
                  <a:lnTo>
                    <a:pt x="727849" y="203873"/>
                  </a:lnTo>
                  <a:lnTo>
                    <a:pt x="772045" y="226796"/>
                  </a:lnTo>
                  <a:lnTo>
                    <a:pt x="795820" y="274243"/>
                  </a:lnTo>
                  <a:lnTo>
                    <a:pt x="797407" y="294830"/>
                  </a:lnTo>
                  <a:lnTo>
                    <a:pt x="797407" y="195541"/>
                  </a:lnTo>
                  <a:lnTo>
                    <a:pt x="784402" y="184937"/>
                  </a:lnTo>
                  <a:lnTo>
                    <a:pt x="762127" y="173380"/>
                  </a:lnTo>
                  <a:lnTo>
                    <a:pt x="737412" y="166446"/>
                  </a:lnTo>
                  <a:lnTo>
                    <a:pt x="710272" y="164134"/>
                  </a:lnTo>
                  <a:lnTo>
                    <a:pt x="683133" y="166446"/>
                  </a:lnTo>
                  <a:lnTo>
                    <a:pt x="636130" y="184937"/>
                  </a:lnTo>
                  <a:lnTo>
                    <a:pt x="599948" y="220865"/>
                  </a:lnTo>
                  <a:lnTo>
                    <a:pt x="581304" y="267716"/>
                  </a:lnTo>
                  <a:lnTo>
                    <a:pt x="578967" y="294830"/>
                  </a:lnTo>
                  <a:lnTo>
                    <a:pt x="581304" y="321691"/>
                  </a:lnTo>
                  <a:lnTo>
                    <a:pt x="599948" y="368249"/>
                  </a:lnTo>
                  <a:lnTo>
                    <a:pt x="636130" y="404139"/>
                  </a:lnTo>
                  <a:lnTo>
                    <a:pt x="683133" y="422630"/>
                  </a:lnTo>
                  <a:lnTo>
                    <a:pt x="710272" y="424942"/>
                  </a:lnTo>
                  <a:lnTo>
                    <a:pt x="737412" y="422630"/>
                  </a:lnTo>
                  <a:lnTo>
                    <a:pt x="784402" y="404139"/>
                  </a:lnTo>
                  <a:lnTo>
                    <a:pt x="820585" y="368249"/>
                  </a:lnTo>
                  <a:lnTo>
                    <a:pt x="839241" y="321691"/>
                  </a:lnTo>
                  <a:lnTo>
                    <a:pt x="841578" y="294830"/>
                  </a:lnTo>
                  <a:close/>
                </a:path>
                <a:path w="1154429" h="557529">
                  <a:moveTo>
                    <a:pt x="1154239" y="294830"/>
                  </a:moveTo>
                  <a:lnTo>
                    <a:pt x="1145070" y="243801"/>
                  </a:lnTo>
                  <a:lnTo>
                    <a:pt x="1118019" y="202323"/>
                  </a:lnTo>
                  <a:lnTo>
                    <a:pt x="1110068" y="195440"/>
                  </a:lnTo>
                  <a:lnTo>
                    <a:pt x="1110068" y="294830"/>
                  </a:lnTo>
                  <a:lnTo>
                    <a:pt x="1108468" y="315163"/>
                  </a:lnTo>
                  <a:lnTo>
                    <a:pt x="1084402" y="362280"/>
                  </a:lnTo>
                  <a:lnTo>
                    <a:pt x="1040206" y="385216"/>
                  </a:lnTo>
                  <a:lnTo>
                    <a:pt x="1022934" y="386753"/>
                  </a:lnTo>
                  <a:lnTo>
                    <a:pt x="1005662" y="385216"/>
                  </a:lnTo>
                  <a:lnTo>
                    <a:pt x="961453" y="362280"/>
                  </a:lnTo>
                  <a:lnTo>
                    <a:pt x="937399" y="315163"/>
                  </a:lnTo>
                  <a:lnTo>
                    <a:pt x="935799" y="294830"/>
                  </a:lnTo>
                  <a:lnTo>
                    <a:pt x="937374" y="274485"/>
                  </a:lnTo>
                  <a:lnTo>
                    <a:pt x="961161" y="227088"/>
                  </a:lnTo>
                  <a:lnTo>
                    <a:pt x="1005420" y="203873"/>
                  </a:lnTo>
                  <a:lnTo>
                    <a:pt x="1022934" y="202323"/>
                  </a:lnTo>
                  <a:lnTo>
                    <a:pt x="1040511" y="203873"/>
                  </a:lnTo>
                  <a:lnTo>
                    <a:pt x="1084707" y="226796"/>
                  </a:lnTo>
                  <a:lnTo>
                    <a:pt x="1108481" y="274243"/>
                  </a:lnTo>
                  <a:lnTo>
                    <a:pt x="1110068" y="294830"/>
                  </a:lnTo>
                  <a:lnTo>
                    <a:pt x="1110068" y="195440"/>
                  </a:lnTo>
                  <a:lnTo>
                    <a:pt x="1098003" y="185280"/>
                  </a:lnTo>
                  <a:lnTo>
                    <a:pt x="1076134" y="173532"/>
                  </a:lnTo>
                  <a:lnTo>
                    <a:pt x="1051902" y="166484"/>
                  </a:lnTo>
                  <a:lnTo>
                    <a:pt x="1025321" y="164134"/>
                  </a:lnTo>
                  <a:lnTo>
                    <a:pt x="995959" y="166966"/>
                  </a:lnTo>
                  <a:lnTo>
                    <a:pt x="971156" y="175475"/>
                  </a:lnTo>
                  <a:lnTo>
                    <a:pt x="950899" y="189649"/>
                  </a:lnTo>
                  <a:lnTo>
                    <a:pt x="935202" y="209499"/>
                  </a:lnTo>
                  <a:lnTo>
                    <a:pt x="934008" y="209499"/>
                  </a:lnTo>
                  <a:lnTo>
                    <a:pt x="943013" y="159740"/>
                  </a:lnTo>
                  <a:lnTo>
                    <a:pt x="965403" y="116763"/>
                  </a:lnTo>
                  <a:lnTo>
                    <a:pt x="995070" y="89928"/>
                  </a:lnTo>
                  <a:lnTo>
                    <a:pt x="1037043" y="74002"/>
                  </a:lnTo>
                  <a:lnTo>
                    <a:pt x="1064717" y="67437"/>
                  </a:lnTo>
                  <a:lnTo>
                    <a:pt x="1073086" y="65278"/>
                  </a:lnTo>
                  <a:lnTo>
                    <a:pt x="1108430" y="50050"/>
                  </a:lnTo>
                  <a:lnTo>
                    <a:pt x="1137005" y="20358"/>
                  </a:lnTo>
                  <a:lnTo>
                    <a:pt x="1145882" y="0"/>
                  </a:lnTo>
                  <a:lnTo>
                    <a:pt x="1098130" y="0"/>
                  </a:lnTo>
                  <a:lnTo>
                    <a:pt x="1095349" y="7569"/>
                  </a:lnTo>
                  <a:lnTo>
                    <a:pt x="1090371" y="13830"/>
                  </a:lnTo>
                  <a:lnTo>
                    <a:pt x="1047000" y="32029"/>
                  </a:lnTo>
                  <a:lnTo>
                    <a:pt x="1029804" y="35712"/>
                  </a:lnTo>
                  <a:lnTo>
                    <a:pt x="1025410" y="36703"/>
                  </a:lnTo>
                  <a:lnTo>
                    <a:pt x="1021041" y="37896"/>
                  </a:lnTo>
                  <a:lnTo>
                    <a:pt x="1005535" y="41681"/>
                  </a:lnTo>
                  <a:lnTo>
                    <a:pt x="1001052" y="43065"/>
                  </a:lnTo>
                  <a:lnTo>
                    <a:pt x="994676" y="45872"/>
                  </a:lnTo>
                  <a:lnTo>
                    <a:pt x="990803" y="47447"/>
                  </a:lnTo>
                  <a:lnTo>
                    <a:pt x="981646" y="51028"/>
                  </a:lnTo>
                  <a:lnTo>
                    <a:pt x="977366" y="53022"/>
                  </a:lnTo>
                  <a:lnTo>
                    <a:pt x="936701" y="85712"/>
                  </a:lnTo>
                  <a:lnTo>
                    <a:pt x="902893" y="158762"/>
                  </a:lnTo>
                  <a:lnTo>
                    <a:pt x="894448" y="208178"/>
                  </a:lnTo>
                  <a:lnTo>
                    <a:pt x="891628" y="266192"/>
                  </a:lnTo>
                  <a:lnTo>
                    <a:pt x="894245" y="307746"/>
                  </a:lnTo>
                  <a:lnTo>
                    <a:pt x="915123" y="371602"/>
                  </a:lnTo>
                  <a:lnTo>
                    <a:pt x="951280" y="407492"/>
                  </a:lnTo>
                  <a:lnTo>
                    <a:pt x="993952" y="423011"/>
                  </a:lnTo>
                  <a:lnTo>
                    <a:pt x="1018755" y="424942"/>
                  </a:lnTo>
                  <a:lnTo>
                    <a:pt x="1047483" y="422630"/>
                  </a:lnTo>
                  <a:lnTo>
                    <a:pt x="1096416" y="404139"/>
                  </a:lnTo>
                  <a:lnTo>
                    <a:pt x="1133094" y="368249"/>
                  </a:lnTo>
                  <a:lnTo>
                    <a:pt x="1151890" y="321691"/>
                  </a:lnTo>
                  <a:lnTo>
                    <a:pt x="1154239" y="2948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344806" y="4163443"/>
              <a:ext cx="223218" cy="248892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891921" y="4144346"/>
              <a:ext cx="11762105" cy="1243965"/>
            </a:xfrm>
            <a:custGeom>
              <a:avLst/>
              <a:gdLst/>
              <a:ahLst/>
              <a:cxnLst/>
              <a:rect l="l" t="t" r="r" b="b"/>
              <a:pathLst>
                <a:path w="11762105" h="1243964">
                  <a:moveTo>
                    <a:pt x="235153" y="1124191"/>
                  </a:moveTo>
                  <a:lnTo>
                    <a:pt x="224574" y="1077125"/>
                  </a:lnTo>
                  <a:lnTo>
                    <a:pt x="208470" y="1052563"/>
                  </a:lnTo>
                  <a:lnTo>
                    <a:pt x="205740" y="1049147"/>
                  </a:lnTo>
                  <a:lnTo>
                    <a:pt x="192697" y="1038313"/>
                  </a:lnTo>
                  <a:lnTo>
                    <a:pt x="190969" y="1037386"/>
                  </a:lnTo>
                  <a:lnTo>
                    <a:pt x="190969" y="1122997"/>
                  </a:lnTo>
                  <a:lnTo>
                    <a:pt x="189331" y="1139863"/>
                  </a:lnTo>
                  <a:lnTo>
                    <a:pt x="164719" y="1177912"/>
                  </a:lnTo>
                  <a:lnTo>
                    <a:pt x="117386" y="1193558"/>
                  </a:lnTo>
                  <a:lnTo>
                    <a:pt x="94894" y="1194612"/>
                  </a:lnTo>
                  <a:lnTo>
                    <a:pt x="44157" y="1194612"/>
                  </a:lnTo>
                  <a:lnTo>
                    <a:pt x="44157" y="1052563"/>
                  </a:lnTo>
                  <a:lnTo>
                    <a:pt x="89522" y="1052563"/>
                  </a:lnTo>
                  <a:lnTo>
                    <a:pt x="129362" y="1055547"/>
                  </a:lnTo>
                  <a:lnTo>
                    <a:pt x="171843" y="1075105"/>
                  </a:lnTo>
                  <a:lnTo>
                    <a:pt x="190969" y="1122997"/>
                  </a:lnTo>
                  <a:lnTo>
                    <a:pt x="190969" y="1037386"/>
                  </a:lnTo>
                  <a:lnTo>
                    <a:pt x="177241" y="1029906"/>
                  </a:lnTo>
                  <a:lnTo>
                    <a:pt x="159359" y="1023924"/>
                  </a:lnTo>
                  <a:lnTo>
                    <a:pt x="171729" y="1013180"/>
                  </a:lnTo>
                  <a:lnTo>
                    <a:pt x="196278" y="969873"/>
                  </a:lnTo>
                  <a:lnTo>
                    <a:pt x="198742" y="945730"/>
                  </a:lnTo>
                  <a:lnTo>
                    <a:pt x="196507" y="920000"/>
                  </a:lnTo>
                  <a:lnTo>
                    <a:pt x="189788" y="897699"/>
                  </a:lnTo>
                  <a:lnTo>
                    <a:pt x="179476" y="880287"/>
                  </a:lnTo>
                  <a:lnTo>
                    <a:pt x="179349" y="880084"/>
                  </a:lnTo>
                  <a:lnTo>
                    <a:pt x="178600" y="878814"/>
                  </a:lnTo>
                  <a:lnTo>
                    <a:pt x="162941" y="863371"/>
                  </a:lnTo>
                  <a:lnTo>
                    <a:pt x="155778" y="858901"/>
                  </a:lnTo>
                  <a:lnTo>
                    <a:pt x="155778" y="946924"/>
                  </a:lnTo>
                  <a:lnTo>
                    <a:pt x="155397" y="955319"/>
                  </a:lnTo>
                  <a:lnTo>
                    <a:pt x="140944" y="992682"/>
                  </a:lnTo>
                  <a:lnTo>
                    <a:pt x="100469" y="1011694"/>
                  </a:lnTo>
                  <a:lnTo>
                    <a:pt x="83553" y="1013180"/>
                  </a:lnTo>
                  <a:lnTo>
                    <a:pt x="44157" y="1013180"/>
                  </a:lnTo>
                  <a:lnTo>
                    <a:pt x="44157" y="880084"/>
                  </a:lnTo>
                  <a:lnTo>
                    <a:pt x="83159" y="880084"/>
                  </a:lnTo>
                  <a:lnTo>
                    <a:pt x="126530" y="890625"/>
                  </a:lnTo>
                  <a:lnTo>
                    <a:pt x="151739" y="922032"/>
                  </a:lnTo>
                  <a:lnTo>
                    <a:pt x="155714" y="945730"/>
                  </a:lnTo>
                  <a:lnTo>
                    <a:pt x="155778" y="946924"/>
                  </a:lnTo>
                  <a:lnTo>
                    <a:pt x="155778" y="858901"/>
                  </a:lnTo>
                  <a:lnTo>
                    <a:pt x="99695" y="839863"/>
                  </a:lnTo>
                  <a:lnTo>
                    <a:pt x="71615" y="838301"/>
                  </a:lnTo>
                  <a:lnTo>
                    <a:pt x="0" y="838301"/>
                  </a:lnTo>
                  <a:lnTo>
                    <a:pt x="0" y="1236395"/>
                  </a:lnTo>
                  <a:lnTo>
                    <a:pt x="99072" y="1236395"/>
                  </a:lnTo>
                  <a:lnTo>
                    <a:pt x="153974" y="1229829"/>
                  </a:lnTo>
                  <a:lnTo>
                    <a:pt x="194564" y="1210132"/>
                  </a:lnTo>
                  <a:lnTo>
                    <a:pt x="223507" y="1173721"/>
                  </a:lnTo>
                  <a:lnTo>
                    <a:pt x="234429" y="1137361"/>
                  </a:lnTo>
                  <a:lnTo>
                    <a:pt x="235153" y="1124191"/>
                  </a:lnTo>
                  <a:close/>
                </a:path>
                <a:path w="11762105" h="1243964">
                  <a:moveTo>
                    <a:pt x="647560" y="988745"/>
                  </a:moveTo>
                  <a:lnTo>
                    <a:pt x="604583" y="988745"/>
                  </a:lnTo>
                  <a:lnTo>
                    <a:pt x="604583" y="1090345"/>
                  </a:lnTo>
                  <a:lnTo>
                    <a:pt x="487603" y="1090345"/>
                  </a:lnTo>
                  <a:lnTo>
                    <a:pt x="487603" y="988745"/>
                  </a:lnTo>
                  <a:lnTo>
                    <a:pt x="444627" y="988745"/>
                  </a:lnTo>
                  <a:lnTo>
                    <a:pt x="444627" y="1090345"/>
                  </a:lnTo>
                  <a:lnTo>
                    <a:pt x="444627" y="1129715"/>
                  </a:lnTo>
                  <a:lnTo>
                    <a:pt x="444627" y="1236395"/>
                  </a:lnTo>
                  <a:lnTo>
                    <a:pt x="487603" y="1236395"/>
                  </a:lnTo>
                  <a:lnTo>
                    <a:pt x="487603" y="1129715"/>
                  </a:lnTo>
                  <a:lnTo>
                    <a:pt x="604583" y="1129715"/>
                  </a:lnTo>
                  <a:lnTo>
                    <a:pt x="604583" y="1236395"/>
                  </a:lnTo>
                  <a:lnTo>
                    <a:pt x="647560" y="1236395"/>
                  </a:lnTo>
                  <a:lnTo>
                    <a:pt x="647560" y="1129715"/>
                  </a:lnTo>
                  <a:lnTo>
                    <a:pt x="647560" y="1090345"/>
                  </a:lnTo>
                  <a:lnTo>
                    <a:pt x="647560" y="988745"/>
                  </a:lnTo>
                  <a:close/>
                </a:path>
                <a:path w="11762105" h="1243964">
                  <a:moveTo>
                    <a:pt x="975817" y="1113447"/>
                  </a:moveTo>
                  <a:lnTo>
                    <a:pt x="966482" y="1061681"/>
                  </a:lnTo>
                  <a:lnTo>
                    <a:pt x="939482" y="1020940"/>
                  </a:lnTo>
                  <a:lnTo>
                    <a:pt x="931646" y="1014171"/>
                  </a:lnTo>
                  <a:lnTo>
                    <a:pt x="931646" y="1113447"/>
                  </a:lnTo>
                  <a:lnTo>
                    <a:pt x="930046" y="1133779"/>
                  </a:lnTo>
                  <a:lnTo>
                    <a:pt x="905992" y="1180884"/>
                  </a:lnTo>
                  <a:lnTo>
                    <a:pt x="861783" y="1203833"/>
                  </a:lnTo>
                  <a:lnTo>
                    <a:pt x="844511" y="1205357"/>
                  </a:lnTo>
                  <a:lnTo>
                    <a:pt x="827239" y="1203833"/>
                  </a:lnTo>
                  <a:lnTo>
                    <a:pt x="783031" y="1180884"/>
                  </a:lnTo>
                  <a:lnTo>
                    <a:pt x="758977" y="1133779"/>
                  </a:lnTo>
                  <a:lnTo>
                    <a:pt x="757377" y="1113447"/>
                  </a:lnTo>
                  <a:lnTo>
                    <a:pt x="758952" y="1093101"/>
                  </a:lnTo>
                  <a:lnTo>
                    <a:pt x="782739" y="1045705"/>
                  </a:lnTo>
                  <a:lnTo>
                    <a:pt x="826998" y="1022489"/>
                  </a:lnTo>
                  <a:lnTo>
                    <a:pt x="844511" y="1020940"/>
                  </a:lnTo>
                  <a:lnTo>
                    <a:pt x="862088" y="1022489"/>
                  </a:lnTo>
                  <a:lnTo>
                    <a:pt x="906284" y="1045413"/>
                  </a:lnTo>
                  <a:lnTo>
                    <a:pt x="930059" y="1092860"/>
                  </a:lnTo>
                  <a:lnTo>
                    <a:pt x="931646" y="1113447"/>
                  </a:lnTo>
                  <a:lnTo>
                    <a:pt x="931646" y="1014171"/>
                  </a:lnTo>
                  <a:lnTo>
                    <a:pt x="918641" y="1003554"/>
                  </a:lnTo>
                  <a:lnTo>
                    <a:pt x="896366" y="991997"/>
                  </a:lnTo>
                  <a:lnTo>
                    <a:pt x="871651" y="985050"/>
                  </a:lnTo>
                  <a:lnTo>
                    <a:pt x="844511" y="982738"/>
                  </a:lnTo>
                  <a:lnTo>
                    <a:pt x="817372" y="985050"/>
                  </a:lnTo>
                  <a:lnTo>
                    <a:pt x="770369" y="1003554"/>
                  </a:lnTo>
                  <a:lnTo>
                    <a:pt x="734187" y="1039482"/>
                  </a:lnTo>
                  <a:lnTo>
                    <a:pt x="715543" y="1086332"/>
                  </a:lnTo>
                  <a:lnTo>
                    <a:pt x="713206" y="1113447"/>
                  </a:lnTo>
                  <a:lnTo>
                    <a:pt x="715543" y="1140307"/>
                  </a:lnTo>
                  <a:lnTo>
                    <a:pt x="734187" y="1186853"/>
                  </a:lnTo>
                  <a:lnTo>
                    <a:pt x="770369" y="1222743"/>
                  </a:lnTo>
                  <a:lnTo>
                    <a:pt x="817372" y="1241247"/>
                  </a:lnTo>
                  <a:lnTo>
                    <a:pt x="844511" y="1243558"/>
                  </a:lnTo>
                  <a:lnTo>
                    <a:pt x="871651" y="1241247"/>
                  </a:lnTo>
                  <a:lnTo>
                    <a:pt x="918641" y="1222743"/>
                  </a:lnTo>
                  <a:lnTo>
                    <a:pt x="954824" y="1186853"/>
                  </a:lnTo>
                  <a:lnTo>
                    <a:pt x="973480" y="1140307"/>
                  </a:lnTo>
                  <a:lnTo>
                    <a:pt x="975817" y="1113447"/>
                  </a:lnTo>
                  <a:close/>
                </a:path>
                <a:path w="11762105" h="1243964">
                  <a:moveTo>
                    <a:pt x="10978667" y="151612"/>
                  </a:moveTo>
                  <a:lnTo>
                    <a:pt x="10977880" y="124307"/>
                  </a:lnTo>
                  <a:lnTo>
                    <a:pt x="10976445" y="115798"/>
                  </a:lnTo>
                  <a:lnTo>
                    <a:pt x="10973740" y="99682"/>
                  </a:lnTo>
                  <a:lnTo>
                    <a:pt x="10966234" y="77749"/>
                  </a:lnTo>
                  <a:lnTo>
                    <a:pt x="10955376" y="58508"/>
                  </a:lnTo>
                  <a:lnTo>
                    <a:pt x="10948975" y="51346"/>
                  </a:lnTo>
                  <a:lnTo>
                    <a:pt x="10937659" y="38658"/>
                  </a:lnTo>
                  <a:lnTo>
                    <a:pt x="10934484" y="36576"/>
                  </a:lnTo>
                  <a:lnTo>
                    <a:pt x="10934484" y="115798"/>
                  </a:lnTo>
                  <a:lnTo>
                    <a:pt x="10788866" y="115798"/>
                  </a:lnTo>
                  <a:lnTo>
                    <a:pt x="10804919" y="79260"/>
                  </a:lnTo>
                  <a:lnTo>
                    <a:pt x="10836389" y="55892"/>
                  </a:lnTo>
                  <a:lnTo>
                    <a:pt x="10861675" y="51346"/>
                  </a:lnTo>
                  <a:lnTo>
                    <a:pt x="10875378" y="52476"/>
                  </a:lnTo>
                  <a:lnTo>
                    <a:pt x="10875074" y="52476"/>
                  </a:lnTo>
                  <a:lnTo>
                    <a:pt x="10887266" y="55740"/>
                  </a:lnTo>
                  <a:lnTo>
                    <a:pt x="10918215" y="78473"/>
                  </a:lnTo>
                  <a:lnTo>
                    <a:pt x="10934484" y="115798"/>
                  </a:lnTo>
                  <a:lnTo>
                    <a:pt x="10934484" y="36576"/>
                  </a:lnTo>
                  <a:lnTo>
                    <a:pt x="10916133" y="24485"/>
                  </a:lnTo>
                  <a:lnTo>
                    <a:pt x="10890809" y="15976"/>
                  </a:lnTo>
                  <a:lnTo>
                    <a:pt x="10861675" y="13144"/>
                  </a:lnTo>
                  <a:lnTo>
                    <a:pt x="10835615" y="15481"/>
                  </a:lnTo>
                  <a:lnTo>
                    <a:pt x="10791901" y="34137"/>
                  </a:lnTo>
                  <a:lnTo>
                    <a:pt x="10760012" y="70319"/>
                  </a:lnTo>
                  <a:lnTo>
                    <a:pt x="10743743" y="117309"/>
                  </a:lnTo>
                  <a:lnTo>
                    <a:pt x="10741711" y="144449"/>
                  </a:lnTo>
                  <a:lnTo>
                    <a:pt x="10743971" y="174688"/>
                  </a:lnTo>
                  <a:lnTo>
                    <a:pt x="10762018" y="223177"/>
                  </a:lnTo>
                  <a:lnTo>
                    <a:pt x="10796753" y="255663"/>
                  </a:lnTo>
                  <a:lnTo>
                    <a:pt x="10839869" y="271919"/>
                  </a:lnTo>
                  <a:lnTo>
                    <a:pt x="10864075" y="273951"/>
                  </a:lnTo>
                  <a:lnTo>
                    <a:pt x="10887342" y="272059"/>
                  </a:lnTo>
                  <a:lnTo>
                    <a:pt x="10908830" y="266344"/>
                  </a:lnTo>
                  <a:lnTo>
                    <a:pt x="10928528" y="256844"/>
                  </a:lnTo>
                  <a:lnTo>
                    <a:pt x="10946435" y="243522"/>
                  </a:lnTo>
                  <a:lnTo>
                    <a:pt x="10954258" y="235762"/>
                  </a:lnTo>
                  <a:lnTo>
                    <a:pt x="10955045" y="234988"/>
                  </a:lnTo>
                  <a:lnTo>
                    <a:pt x="10962983" y="225475"/>
                  </a:lnTo>
                  <a:lnTo>
                    <a:pt x="10970260" y="214985"/>
                  </a:lnTo>
                  <a:lnTo>
                    <a:pt x="10976864" y="203542"/>
                  </a:lnTo>
                  <a:lnTo>
                    <a:pt x="10941050" y="183845"/>
                  </a:lnTo>
                  <a:lnTo>
                    <a:pt x="10936097" y="193357"/>
                  </a:lnTo>
                  <a:lnTo>
                    <a:pt x="10930166" y="202196"/>
                  </a:lnTo>
                  <a:lnTo>
                    <a:pt x="10891965" y="231292"/>
                  </a:lnTo>
                  <a:lnTo>
                    <a:pt x="10864660" y="235762"/>
                  </a:lnTo>
                  <a:lnTo>
                    <a:pt x="10848873" y="234315"/>
                  </a:lnTo>
                  <a:lnTo>
                    <a:pt x="10809148" y="212496"/>
                  </a:lnTo>
                  <a:lnTo>
                    <a:pt x="10787558" y="169519"/>
                  </a:lnTo>
                  <a:lnTo>
                    <a:pt x="10785881" y="151612"/>
                  </a:lnTo>
                  <a:lnTo>
                    <a:pt x="10978667" y="151612"/>
                  </a:lnTo>
                  <a:close/>
                </a:path>
                <a:path w="11762105" h="1243964">
                  <a:moveTo>
                    <a:pt x="11337963" y="266788"/>
                  </a:moveTo>
                  <a:lnTo>
                    <a:pt x="11278273" y="0"/>
                  </a:lnTo>
                  <a:lnTo>
                    <a:pt x="11178007" y="201739"/>
                  </a:lnTo>
                  <a:lnTo>
                    <a:pt x="11075353" y="0"/>
                  </a:lnTo>
                  <a:lnTo>
                    <a:pt x="11015663" y="266788"/>
                  </a:lnTo>
                  <a:lnTo>
                    <a:pt x="11059846" y="266788"/>
                  </a:lnTo>
                  <a:lnTo>
                    <a:pt x="11091469" y="113398"/>
                  </a:lnTo>
                  <a:lnTo>
                    <a:pt x="11176826" y="284099"/>
                  </a:lnTo>
                  <a:lnTo>
                    <a:pt x="11260976" y="113398"/>
                  </a:lnTo>
                  <a:lnTo>
                    <a:pt x="11293793" y="266788"/>
                  </a:lnTo>
                  <a:lnTo>
                    <a:pt x="11337963" y="266788"/>
                  </a:lnTo>
                  <a:close/>
                </a:path>
                <a:path w="11762105" h="1243964">
                  <a:moveTo>
                    <a:pt x="11623319" y="19100"/>
                  </a:moveTo>
                  <a:lnTo>
                    <a:pt x="11582730" y="19100"/>
                  </a:lnTo>
                  <a:lnTo>
                    <a:pt x="11582730" y="143243"/>
                  </a:lnTo>
                  <a:lnTo>
                    <a:pt x="11581333" y="161899"/>
                  </a:lnTo>
                  <a:lnTo>
                    <a:pt x="11560353" y="208902"/>
                  </a:lnTo>
                  <a:lnTo>
                    <a:pt x="11518036" y="234137"/>
                  </a:lnTo>
                  <a:lnTo>
                    <a:pt x="11517617" y="234137"/>
                  </a:lnTo>
                  <a:lnTo>
                    <a:pt x="11500371" y="235762"/>
                  </a:lnTo>
                  <a:lnTo>
                    <a:pt x="11452860" y="221157"/>
                  </a:lnTo>
                  <a:lnTo>
                    <a:pt x="11424641" y="180022"/>
                  </a:lnTo>
                  <a:lnTo>
                    <a:pt x="11419192" y="142646"/>
                  </a:lnTo>
                  <a:lnTo>
                    <a:pt x="11420666" y="122440"/>
                  </a:lnTo>
                  <a:lnTo>
                    <a:pt x="11442764" y="75514"/>
                  </a:lnTo>
                  <a:lnTo>
                    <a:pt x="11484013" y="52844"/>
                  </a:lnTo>
                  <a:lnTo>
                    <a:pt x="11500371" y="51333"/>
                  </a:lnTo>
                  <a:lnTo>
                    <a:pt x="11516093" y="52844"/>
                  </a:lnTo>
                  <a:lnTo>
                    <a:pt x="11557660" y="75209"/>
                  </a:lnTo>
                  <a:lnTo>
                    <a:pt x="11581155" y="122440"/>
                  </a:lnTo>
                  <a:lnTo>
                    <a:pt x="11582679" y="142646"/>
                  </a:lnTo>
                  <a:lnTo>
                    <a:pt x="11582730" y="143243"/>
                  </a:lnTo>
                  <a:lnTo>
                    <a:pt x="11582730" y="19100"/>
                  </a:lnTo>
                  <a:lnTo>
                    <a:pt x="11580343" y="19100"/>
                  </a:lnTo>
                  <a:lnTo>
                    <a:pt x="11580343" y="54317"/>
                  </a:lnTo>
                  <a:lnTo>
                    <a:pt x="11577536" y="51333"/>
                  </a:lnTo>
                  <a:lnTo>
                    <a:pt x="11563401" y="36296"/>
                  </a:lnTo>
                  <a:lnTo>
                    <a:pt x="11543627" y="23431"/>
                  </a:lnTo>
                  <a:lnTo>
                    <a:pt x="11521034" y="15722"/>
                  </a:lnTo>
                  <a:lnTo>
                    <a:pt x="11495596" y="13144"/>
                  </a:lnTo>
                  <a:lnTo>
                    <a:pt x="11471212" y="15290"/>
                  </a:lnTo>
                  <a:lnTo>
                    <a:pt x="11428387" y="32448"/>
                  </a:lnTo>
                  <a:lnTo>
                    <a:pt x="11394669" y="66281"/>
                  </a:lnTo>
                  <a:lnTo>
                    <a:pt x="11377206" y="113868"/>
                  </a:lnTo>
                  <a:lnTo>
                    <a:pt x="11375022" y="142646"/>
                  </a:lnTo>
                  <a:lnTo>
                    <a:pt x="11377219" y="171970"/>
                  </a:lnTo>
                  <a:lnTo>
                    <a:pt x="11394834" y="220319"/>
                  </a:lnTo>
                  <a:lnTo>
                    <a:pt x="11428781" y="254482"/>
                  </a:lnTo>
                  <a:lnTo>
                    <a:pt x="11471453" y="271792"/>
                  </a:lnTo>
                  <a:lnTo>
                    <a:pt x="11495596" y="273951"/>
                  </a:lnTo>
                  <a:lnTo>
                    <a:pt x="11520576" y="271348"/>
                  </a:lnTo>
                  <a:lnTo>
                    <a:pt x="11543030" y="263512"/>
                  </a:lnTo>
                  <a:lnTo>
                    <a:pt x="11562956" y="250456"/>
                  </a:lnTo>
                  <a:lnTo>
                    <a:pt x="11576939" y="235762"/>
                  </a:lnTo>
                  <a:lnTo>
                    <a:pt x="11580343" y="232181"/>
                  </a:lnTo>
                  <a:lnTo>
                    <a:pt x="11580343" y="266788"/>
                  </a:lnTo>
                  <a:lnTo>
                    <a:pt x="11623319" y="266788"/>
                  </a:lnTo>
                  <a:lnTo>
                    <a:pt x="11623319" y="232181"/>
                  </a:lnTo>
                  <a:lnTo>
                    <a:pt x="11623319" y="54317"/>
                  </a:lnTo>
                  <a:lnTo>
                    <a:pt x="11623319" y="19100"/>
                  </a:lnTo>
                  <a:close/>
                </a:path>
                <a:path w="11762105" h="1243964">
                  <a:moveTo>
                    <a:pt x="11761775" y="234962"/>
                  </a:moveTo>
                  <a:lnTo>
                    <a:pt x="11758803" y="228003"/>
                  </a:lnTo>
                  <a:lnTo>
                    <a:pt x="11746852" y="216065"/>
                  </a:lnTo>
                  <a:lnTo>
                    <a:pt x="11739893" y="213080"/>
                  </a:lnTo>
                  <a:lnTo>
                    <a:pt x="11723967" y="213080"/>
                  </a:lnTo>
                  <a:lnTo>
                    <a:pt x="11717007" y="216065"/>
                  </a:lnTo>
                  <a:lnTo>
                    <a:pt x="11705069" y="228003"/>
                  </a:lnTo>
                  <a:lnTo>
                    <a:pt x="11702098" y="234962"/>
                  </a:lnTo>
                  <a:lnTo>
                    <a:pt x="11702098" y="250888"/>
                  </a:lnTo>
                  <a:lnTo>
                    <a:pt x="11705069" y="257835"/>
                  </a:lnTo>
                  <a:lnTo>
                    <a:pt x="11711038" y="263804"/>
                  </a:lnTo>
                  <a:lnTo>
                    <a:pt x="11717007" y="269773"/>
                  </a:lnTo>
                  <a:lnTo>
                    <a:pt x="11723967" y="272757"/>
                  </a:lnTo>
                  <a:lnTo>
                    <a:pt x="11739893" y="272757"/>
                  </a:lnTo>
                  <a:lnTo>
                    <a:pt x="11746852" y="269773"/>
                  </a:lnTo>
                  <a:lnTo>
                    <a:pt x="11758803" y="257835"/>
                  </a:lnTo>
                  <a:lnTo>
                    <a:pt x="11761775" y="250888"/>
                  </a:lnTo>
                  <a:lnTo>
                    <a:pt x="11761775" y="2349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933396" y="5133037"/>
              <a:ext cx="190988" cy="247688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2174506" y="5012492"/>
              <a:ext cx="1916430" cy="434340"/>
            </a:xfrm>
            <a:custGeom>
              <a:avLst/>
              <a:gdLst/>
              <a:ahLst/>
              <a:cxnLst/>
              <a:rect l="l" t="t" r="r" b="b"/>
              <a:pathLst>
                <a:path w="1916429" h="434339">
                  <a:moveTo>
                    <a:pt x="262610" y="245300"/>
                  </a:moveTo>
                  <a:lnTo>
                    <a:pt x="253276" y="193535"/>
                  </a:lnTo>
                  <a:lnTo>
                    <a:pt x="226275" y="152793"/>
                  </a:lnTo>
                  <a:lnTo>
                    <a:pt x="218440" y="146024"/>
                  </a:lnTo>
                  <a:lnTo>
                    <a:pt x="218440" y="245300"/>
                  </a:lnTo>
                  <a:lnTo>
                    <a:pt x="216839" y="265633"/>
                  </a:lnTo>
                  <a:lnTo>
                    <a:pt x="192773" y="312737"/>
                  </a:lnTo>
                  <a:lnTo>
                    <a:pt x="148577" y="335686"/>
                  </a:lnTo>
                  <a:lnTo>
                    <a:pt x="131305" y="337210"/>
                  </a:lnTo>
                  <a:lnTo>
                    <a:pt x="114033" y="335686"/>
                  </a:lnTo>
                  <a:lnTo>
                    <a:pt x="69824" y="312737"/>
                  </a:lnTo>
                  <a:lnTo>
                    <a:pt x="45770" y="265633"/>
                  </a:lnTo>
                  <a:lnTo>
                    <a:pt x="44157" y="245300"/>
                  </a:lnTo>
                  <a:lnTo>
                    <a:pt x="45745" y="224955"/>
                  </a:lnTo>
                  <a:lnTo>
                    <a:pt x="69519" y="177558"/>
                  </a:lnTo>
                  <a:lnTo>
                    <a:pt x="113779" y="154343"/>
                  </a:lnTo>
                  <a:lnTo>
                    <a:pt x="131305" y="152793"/>
                  </a:lnTo>
                  <a:lnTo>
                    <a:pt x="148882" y="154343"/>
                  </a:lnTo>
                  <a:lnTo>
                    <a:pt x="193078" y="177266"/>
                  </a:lnTo>
                  <a:lnTo>
                    <a:pt x="216852" y="224713"/>
                  </a:lnTo>
                  <a:lnTo>
                    <a:pt x="218440" y="245300"/>
                  </a:lnTo>
                  <a:lnTo>
                    <a:pt x="218440" y="146024"/>
                  </a:lnTo>
                  <a:lnTo>
                    <a:pt x="205435" y="135407"/>
                  </a:lnTo>
                  <a:lnTo>
                    <a:pt x="183146" y="123850"/>
                  </a:lnTo>
                  <a:lnTo>
                    <a:pt x="158432" y="116903"/>
                  </a:lnTo>
                  <a:lnTo>
                    <a:pt x="131305" y="114592"/>
                  </a:lnTo>
                  <a:lnTo>
                    <a:pt x="104152" y="116903"/>
                  </a:lnTo>
                  <a:lnTo>
                    <a:pt x="57162" y="135407"/>
                  </a:lnTo>
                  <a:lnTo>
                    <a:pt x="20980" y="171335"/>
                  </a:lnTo>
                  <a:lnTo>
                    <a:pt x="2324" y="218186"/>
                  </a:lnTo>
                  <a:lnTo>
                    <a:pt x="0" y="245300"/>
                  </a:lnTo>
                  <a:lnTo>
                    <a:pt x="2324" y="272161"/>
                  </a:lnTo>
                  <a:lnTo>
                    <a:pt x="20980" y="318706"/>
                  </a:lnTo>
                  <a:lnTo>
                    <a:pt x="57162" y="354596"/>
                  </a:lnTo>
                  <a:lnTo>
                    <a:pt x="104152" y="373100"/>
                  </a:lnTo>
                  <a:lnTo>
                    <a:pt x="131305" y="375412"/>
                  </a:lnTo>
                  <a:lnTo>
                    <a:pt x="158432" y="373100"/>
                  </a:lnTo>
                  <a:lnTo>
                    <a:pt x="205435" y="354596"/>
                  </a:lnTo>
                  <a:lnTo>
                    <a:pt x="241617" y="318706"/>
                  </a:lnTo>
                  <a:lnTo>
                    <a:pt x="260273" y="272161"/>
                  </a:lnTo>
                  <a:lnTo>
                    <a:pt x="262610" y="245300"/>
                  </a:lnTo>
                  <a:close/>
                </a:path>
                <a:path w="1916429" h="434339">
                  <a:moveTo>
                    <a:pt x="522820" y="13728"/>
                  </a:moveTo>
                  <a:lnTo>
                    <a:pt x="487006" y="0"/>
                  </a:lnTo>
                  <a:lnTo>
                    <a:pt x="479806" y="15671"/>
                  </a:lnTo>
                  <a:lnTo>
                    <a:pt x="468960" y="26860"/>
                  </a:lnTo>
                  <a:lnTo>
                    <a:pt x="454444" y="33566"/>
                  </a:lnTo>
                  <a:lnTo>
                    <a:pt x="436283" y="35814"/>
                  </a:lnTo>
                  <a:lnTo>
                    <a:pt x="418109" y="33566"/>
                  </a:lnTo>
                  <a:lnTo>
                    <a:pt x="403606" y="26860"/>
                  </a:lnTo>
                  <a:lnTo>
                    <a:pt x="392747" y="15671"/>
                  </a:lnTo>
                  <a:lnTo>
                    <a:pt x="385546" y="0"/>
                  </a:lnTo>
                  <a:lnTo>
                    <a:pt x="349732" y="13728"/>
                  </a:lnTo>
                  <a:lnTo>
                    <a:pt x="371614" y="47637"/>
                  </a:lnTo>
                  <a:lnTo>
                    <a:pt x="407250" y="67741"/>
                  </a:lnTo>
                  <a:lnTo>
                    <a:pt x="436283" y="71615"/>
                  </a:lnTo>
                  <a:lnTo>
                    <a:pt x="451294" y="70650"/>
                  </a:lnTo>
                  <a:lnTo>
                    <a:pt x="490296" y="56108"/>
                  </a:lnTo>
                  <a:lnTo>
                    <a:pt x="517207" y="26454"/>
                  </a:lnTo>
                  <a:lnTo>
                    <a:pt x="522820" y="13728"/>
                  </a:lnTo>
                  <a:close/>
                </a:path>
                <a:path w="1916429" h="434339">
                  <a:moveTo>
                    <a:pt x="540727" y="101460"/>
                  </a:moveTo>
                  <a:lnTo>
                    <a:pt x="371233" y="284099"/>
                  </a:lnTo>
                  <a:lnTo>
                    <a:pt x="371233" y="120561"/>
                  </a:lnTo>
                  <a:lnTo>
                    <a:pt x="328244" y="120561"/>
                  </a:lnTo>
                  <a:lnTo>
                    <a:pt x="328244" y="385572"/>
                  </a:lnTo>
                  <a:lnTo>
                    <a:pt x="422427" y="284099"/>
                  </a:lnTo>
                  <a:lnTo>
                    <a:pt x="497763" y="202920"/>
                  </a:lnTo>
                  <a:lnTo>
                    <a:pt x="497763" y="368249"/>
                  </a:lnTo>
                  <a:lnTo>
                    <a:pt x="540727" y="368249"/>
                  </a:lnTo>
                  <a:lnTo>
                    <a:pt x="540727" y="202920"/>
                  </a:lnTo>
                  <a:lnTo>
                    <a:pt x="540727" y="101460"/>
                  </a:lnTo>
                  <a:close/>
                </a:path>
                <a:path w="1916429" h="434339">
                  <a:moveTo>
                    <a:pt x="1054582" y="368249"/>
                  </a:moveTo>
                  <a:lnTo>
                    <a:pt x="994892" y="101460"/>
                  </a:lnTo>
                  <a:lnTo>
                    <a:pt x="894626" y="303199"/>
                  </a:lnTo>
                  <a:lnTo>
                    <a:pt x="791972" y="101460"/>
                  </a:lnTo>
                  <a:lnTo>
                    <a:pt x="732294" y="368249"/>
                  </a:lnTo>
                  <a:lnTo>
                    <a:pt x="776465" y="368249"/>
                  </a:lnTo>
                  <a:lnTo>
                    <a:pt x="808088" y="214858"/>
                  </a:lnTo>
                  <a:lnTo>
                    <a:pt x="893445" y="385559"/>
                  </a:lnTo>
                  <a:lnTo>
                    <a:pt x="977595" y="214858"/>
                  </a:lnTo>
                  <a:lnTo>
                    <a:pt x="1010412" y="368249"/>
                  </a:lnTo>
                  <a:lnTo>
                    <a:pt x="1054582" y="368249"/>
                  </a:lnTo>
                  <a:close/>
                </a:path>
                <a:path w="1916429" h="434339">
                  <a:moveTo>
                    <a:pt x="1354201" y="245300"/>
                  </a:moveTo>
                  <a:lnTo>
                    <a:pt x="1344866" y="193535"/>
                  </a:lnTo>
                  <a:lnTo>
                    <a:pt x="1317866" y="152793"/>
                  </a:lnTo>
                  <a:lnTo>
                    <a:pt x="1310030" y="146024"/>
                  </a:lnTo>
                  <a:lnTo>
                    <a:pt x="1310030" y="245300"/>
                  </a:lnTo>
                  <a:lnTo>
                    <a:pt x="1308430" y="265633"/>
                  </a:lnTo>
                  <a:lnTo>
                    <a:pt x="1284363" y="312737"/>
                  </a:lnTo>
                  <a:lnTo>
                    <a:pt x="1240167" y="335686"/>
                  </a:lnTo>
                  <a:lnTo>
                    <a:pt x="1222895" y="337210"/>
                  </a:lnTo>
                  <a:lnTo>
                    <a:pt x="1205623" y="335686"/>
                  </a:lnTo>
                  <a:lnTo>
                    <a:pt x="1161415" y="312737"/>
                  </a:lnTo>
                  <a:lnTo>
                    <a:pt x="1137361" y="265633"/>
                  </a:lnTo>
                  <a:lnTo>
                    <a:pt x="1135748" y="245300"/>
                  </a:lnTo>
                  <a:lnTo>
                    <a:pt x="1137335" y="224955"/>
                  </a:lnTo>
                  <a:lnTo>
                    <a:pt x="1161110" y="177558"/>
                  </a:lnTo>
                  <a:lnTo>
                    <a:pt x="1205369" y="154343"/>
                  </a:lnTo>
                  <a:lnTo>
                    <a:pt x="1222895" y="152793"/>
                  </a:lnTo>
                  <a:lnTo>
                    <a:pt x="1240472" y="154343"/>
                  </a:lnTo>
                  <a:lnTo>
                    <a:pt x="1284668" y="177266"/>
                  </a:lnTo>
                  <a:lnTo>
                    <a:pt x="1308442" y="224713"/>
                  </a:lnTo>
                  <a:lnTo>
                    <a:pt x="1310030" y="245300"/>
                  </a:lnTo>
                  <a:lnTo>
                    <a:pt x="1310030" y="146024"/>
                  </a:lnTo>
                  <a:lnTo>
                    <a:pt x="1297025" y="135407"/>
                  </a:lnTo>
                  <a:lnTo>
                    <a:pt x="1274737" y="123850"/>
                  </a:lnTo>
                  <a:lnTo>
                    <a:pt x="1250022" y="116903"/>
                  </a:lnTo>
                  <a:lnTo>
                    <a:pt x="1222895" y="114592"/>
                  </a:lnTo>
                  <a:lnTo>
                    <a:pt x="1195743" y="116903"/>
                  </a:lnTo>
                  <a:lnTo>
                    <a:pt x="1148740" y="135407"/>
                  </a:lnTo>
                  <a:lnTo>
                    <a:pt x="1112570" y="171335"/>
                  </a:lnTo>
                  <a:lnTo>
                    <a:pt x="1093914" y="218186"/>
                  </a:lnTo>
                  <a:lnTo>
                    <a:pt x="1091590" y="245300"/>
                  </a:lnTo>
                  <a:lnTo>
                    <a:pt x="1093914" y="272161"/>
                  </a:lnTo>
                  <a:lnTo>
                    <a:pt x="1112570" y="318706"/>
                  </a:lnTo>
                  <a:lnTo>
                    <a:pt x="1148740" y="354596"/>
                  </a:lnTo>
                  <a:lnTo>
                    <a:pt x="1195743" y="373100"/>
                  </a:lnTo>
                  <a:lnTo>
                    <a:pt x="1222895" y="375412"/>
                  </a:lnTo>
                  <a:lnTo>
                    <a:pt x="1250022" y="373100"/>
                  </a:lnTo>
                  <a:lnTo>
                    <a:pt x="1297025" y="354596"/>
                  </a:lnTo>
                  <a:lnTo>
                    <a:pt x="1333207" y="318706"/>
                  </a:lnTo>
                  <a:lnTo>
                    <a:pt x="1351864" y="272161"/>
                  </a:lnTo>
                  <a:lnTo>
                    <a:pt x="1354201" y="245300"/>
                  </a:lnTo>
                  <a:close/>
                </a:path>
                <a:path w="1916429" h="434339">
                  <a:moveTo>
                    <a:pt x="1649018" y="328853"/>
                  </a:moveTo>
                  <a:lnTo>
                    <a:pt x="1612023" y="328853"/>
                  </a:lnTo>
                  <a:lnTo>
                    <a:pt x="1612023" y="159943"/>
                  </a:lnTo>
                  <a:lnTo>
                    <a:pt x="1612023" y="120548"/>
                  </a:lnTo>
                  <a:lnTo>
                    <a:pt x="1569046" y="120548"/>
                  </a:lnTo>
                  <a:lnTo>
                    <a:pt x="1569046" y="159943"/>
                  </a:lnTo>
                  <a:lnTo>
                    <a:pt x="1569046" y="328853"/>
                  </a:lnTo>
                  <a:lnTo>
                    <a:pt x="1450873" y="328853"/>
                  </a:lnTo>
                  <a:lnTo>
                    <a:pt x="1463929" y="314274"/>
                  </a:lnTo>
                  <a:lnTo>
                    <a:pt x="1473250" y="296773"/>
                  </a:lnTo>
                  <a:lnTo>
                    <a:pt x="1478851" y="276377"/>
                  </a:lnTo>
                  <a:lnTo>
                    <a:pt x="1480718" y="253060"/>
                  </a:lnTo>
                  <a:lnTo>
                    <a:pt x="1480718" y="159943"/>
                  </a:lnTo>
                  <a:lnTo>
                    <a:pt x="1569046" y="159943"/>
                  </a:lnTo>
                  <a:lnTo>
                    <a:pt x="1569046" y="120548"/>
                  </a:lnTo>
                  <a:lnTo>
                    <a:pt x="1437741" y="120548"/>
                  </a:lnTo>
                  <a:lnTo>
                    <a:pt x="1437741" y="230962"/>
                  </a:lnTo>
                  <a:lnTo>
                    <a:pt x="1437106" y="251866"/>
                  </a:lnTo>
                  <a:lnTo>
                    <a:pt x="1427594" y="296633"/>
                  </a:lnTo>
                  <a:lnTo>
                    <a:pt x="1396149" y="326618"/>
                  </a:lnTo>
                  <a:lnTo>
                    <a:pt x="1381645" y="328853"/>
                  </a:lnTo>
                  <a:lnTo>
                    <a:pt x="1381645" y="433895"/>
                  </a:lnTo>
                  <a:lnTo>
                    <a:pt x="1421028" y="433895"/>
                  </a:lnTo>
                  <a:lnTo>
                    <a:pt x="1421028" y="368249"/>
                  </a:lnTo>
                  <a:lnTo>
                    <a:pt x="1609636" y="368249"/>
                  </a:lnTo>
                  <a:lnTo>
                    <a:pt x="1609636" y="433895"/>
                  </a:lnTo>
                  <a:lnTo>
                    <a:pt x="1649018" y="433895"/>
                  </a:lnTo>
                  <a:lnTo>
                    <a:pt x="1649018" y="368249"/>
                  </a:lnTo>
                  <a:lnTo>
                    <a:pt x="1649018" y="328853"/>
                  </a:lnTo>
                  <a:close/>
                </a:path>
                <a:path w="1916429" h="434339">
                  <a:moveTo>
                    <a:pt x="1915820" y="253060"/>
                  </a:moveTo>
                  <a:lnTo>
                    <a:pt x="1910892" y="201129"/>
                  </a:lnTo>
                  <a:lnTo>
                    <a:pt x="1892541" y="159943"/>
                  </a:lnTo>
                  <a:lnTo>
                    <a:pt x="1871649" y="138023"/>
                  </a:lnTo>
                  <a:lnTo>
                    <a:pt x="1871649" y="217246"/>
                  </a:lnTo>
                  <a:lnTo>
                    <a:pt x="1726031" y="217246"/>
                  </a:lnTo>
                  <a:lnTo>
                    <a:pt x="1742084" y="180708"/>
                  </a:lnTo>
                  <a:lnTo>
                    <a:pt x="1773542" y="157340"/>
                  </a:lnTo>
                  <a:lnTo>
                    <a:pt x="1798828" y="152793"/>
                  </a:lnTo>
                  <a:lnTo>
                    <a:pt x="1812556" y="153924"/>
                  </a:lnTo>
                  <a:lnTo>
                    <a:pt x="1812239" y="153924"/>
                  </a:lnTo>
                  <a:lnTo>
                    <a:pt x="1824418" y="157187"/>
                  </a:lnTo>
                  <a:lnTo>
                    <a:pt x="1855368" y="179920"/>
                  </a:lnTo>
                  <a:lnTo>
                    <a:pt x="1871649" y="217246"/>
                  </a:lnTo>
                  <a:lnTo>
                    <a:pt x="1871649" y="138023"/>
                  </a:lnTo>
                  <a:lnTo>
                    <a:pt x="1853298" y="125933"/>
                  </a:lnTo>
                  <a:lnTo>
                    <a:pt x="1827961" y="117424"/>
                  </a:lnTo>
                  <a:lnTo>
                    <a:pt x="1798828" y="114579"/>
                  </a:lnTo>
                  <a:lnTo>
                    <a:pt x="1772780" y="116916"/>
                  </a:lnTo>
                  <a:lnTo>
                    <a:pt x="1729066" y="135572"/>
                  </a:lnTo>
                  <a:lnTo>
                    <a:pt x="1697164" y="171754"/>
                  </a:lnTo>
                  <a:lnTo>
                    <a:pt x="1680895" y="218757"/>
                  </a:lnTo>
                  <a:lnTo>
                    <a:pt x="1678863" y="245897"/>
                  </a:lnTo>
                  <a:lnTo>
                    <a:pt x="1681124" y="276136"/>
                  </a:lnTo>
                  <a:lnTo>
                    <a:pt x="1699183" y="324624"/>
                  </a:lnTo>
                  <a:lnTo>
                    <a:pt x="1733905" y="357111"/>
                  </a:lnTo>
                  <a:lnTo>
                    <a:pt x="1777034" y="373367"/>
                  </a:lnTo>
                  <a:lnTo>
                    <a:pt x="1801228" y="375399"/>
                  </a:lnTo>
                  <a:lnTo>
                    <a:pt x="1824507" y="373494"/>
                  </a:lnTo>
                  <a:lnTo>
                    <a:pt x="1865693" y="358279"/>
                  </a:lnTo>
                  <a:lnTo>
                    <a:pt x="1900148" y="326923"/>
                  </a:lnTo>
                  <a:lnTo>
                    <a:pt x="1914017" y="304990"/>
                  </a:lnTo>
                  <a:lnTo>
                    <a:pt x="1878215" y="285292"/>
                  </a:lnTo>
                  <a:lnTo>
                    <a:pt x="1873250" y="294805"/>
                  </a:lnTo>
                  <a:lnTo>
                    <a:pt x="1867319" y="303644"/>
                  </a:lnTo>
                  <a:lnTo>
                    <a:pt x="1829130" y="332740"/>
                  </a:lnTo>
                  <a:lnTo>
                    <a:pt x="1801812" y="337210"/>
                  </a:lnTo>
                  <a:lnTo>
                    <a:pt x="1786039" y="335762"/>
                  </a:lnTo>
                  <a:lnTo>
                    <a:pt x="1746313" y="313931"/>
                  </a:lnTo>
                  <a:lnTo>
                    <a:pt x="1724710" y="270967"/>
                  </a:lnTo>
                  <a:lnTo>
                    <a:pt x="1723047" y="253060"/>
                  </a:lnTo>
                  <a:lnTo>
                    <a:pt x="1915820" y="25306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120167" y="5133047"/>
              <a:ext cx="223218" cy="248892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891921" y="5113953"/>
              <a:ext cx="5986780" cy="1122680"/>
            </a:xfrm>
            <a:custGeom>
              <a:avLst/>
              <a:gdLst/>
              <a:ahLst/>
              <a:cxnLst/>
              <a:rect l="l" t="t" r="r" b="b"/>
              <a:pathLst>
                <a:path w="5986780" h="1122679">
                  <a:moveTo>
                    <a:pt x="208876" y="698309"/>
                  </a:moveTo>
                  <a:lnTo>
                    <a:pt x="199783" y="649820"/>
                  </a:lnTo>
                  <a:lnTo>
                    <a:pt x="172478" y="612952"/>
                  </a:lnTo>
                  <a:lnTo>
                    <a:pt x="164719" y="607771"/>
                  </a:lnTo>
                  <a:lnTo>
                    <a:pt x="164719" y="695921"/>
                  </a:lnTo>
                  <a:lnTo>
                    <a:pt x="163322" y="712000"/>
                  </a:lnTo>
                  <a:lnTo>
                    <a:pt x="142341" y="749046"/>
                  </a:lnTo>
                  <a:lnTo>
                    <a:pt x="99199" y="766953"/>
                  </a:lnTo>
                  <a:lnTo>
                    <a:pt x="80568" y="768146"/>
                  </a:lnTo>
                  <a:lnTo>
                    <a:pt x="44157" y="768146"/>
                  </a:lnTo>
                  <a:lnTo>
                    <a:pt x="44157" y="626681"/>
                  </a:lnTo>
                  <a:lnTo>
                    <a:pt x="76987" y="626681"/>
                  </a:lnTo>
                  <a:lnTo>
                    <a:pt x="115379" y="631012"/>
                  </a:lnTo>
                  <a:lnTo>
                    <a:pt x="142786" y="643991"/>
                  </a:lnTo>
                  <a:lnTo>
                    <a:pt x="159245" y="665632"/>
                  </a:lnTo>
                  <a:lnTo>
                    <a:pt x="164719" y="695921"/>
                  </a:lnTo>
                  <a:lnTo>
                    <a:pt x="164719" y="607771"/>
                  </a:lnTo>
                  <a:lnTo>
                    <a:pt x="154127" y="600684"/>
                  </a:lnTo>
                  <a:lnTo>
                    <a:pt x="131305" y="591921"/>
                  </a:lnTo>
                  <a:lnTo>
                    <a:pt x="104000" y="586663"/>
                  </a:lnTo>
                  <a:lnTo>
                    <a:pt x="72212" y="584911"/>
                  </a:lnTo>
                  <a:lnTo>
                    <a:pt x="0" y="584911"/>
                  </a:lnTo>
                  <a:lnTo>
                    <a:pt x="0" y="982992"/>
                  </a:lnTo>
                  <a:lnTo>
                    <a:pt x="44157" y="982992"/>
                  </a:lnTo>
                  <a:lnTo>
                    <a:pt x="44157" y="809917"/>
                  </a:lnTo>
                  <a:lnTo>
                    <a:pt x="82956" y="809917"/>
                  </a:lnTo>
                  <a:lnTo>
                    <a:pt x="138239" y="801789"/>
                  </a:lnTo>
                  <a:lnTo>
                    <a:pt x="177546" y="777392"/>
                  </a:lnTo>
                  <a:lnTo>
                    <a:pt x="201053" y="741362"/>
                  </a:lnTo>
                  <a:lnTo>
                    <a:pt x="206921" y="720712"/>
                  </a:lnTo>
                  <a:lnTo>
                    <a:pt x="208876" y="698309"/>
                  </a:lnTo>
                  <a:close/>
                </a:path>
                <a:path w="5986780" h="1122679">
                  <a:moveTo>
                    <a:pt x="502539" y="982992"/>
                  </a:moveTo>
                  <a:lnTo>
                    <a:pt x="378561" y="808736"/>
                  </a:lnTo>
                  <a:lnTo>
                    <a:pt x="376008" y="805141"/>
                  </a:lnTo>
                  <a:lnTo>
                    <a:pt x="397319" y="801941"/>
                  </a:lnTo>
                  <a:lnTo>
                    <a:pt x="416509" y="795299"/>
                  </a:lnTo>
                  <a:lnTo>
                    <a:pt x="448513" y="771728"/>
                  </a:lnTo>
                  <a:lnTo>
                    <a:pt x="469341" y="737400"/>
                  </a:lnTo>
                  <a:lnTo>
                    <a:pt x="476173" y="696518"/>
                  </a:lnTo>
                  <a:lnTo>
                    <a:pt x="476275" y="695337"/>
                  </a:lnTo>
                  <a:lnTo>
                    <a:pt x="465378" y="643699"/>
                  </a:lnTo>
                  <a:lnTo>
                    <a:pt x="432701" y="606983"/>
                  </a:lnTo>
                  <a:lnTo>
                    <a:pt x="432104" y="606666"/>
                  </a:lnTo>
                  <a:lnTo>
                    <a:pt x="432104" y="696518"/>
                  </a:lnTo>
                  <a:lnTo>
                    <a:pt x="430644" y="712863"/>
                  </a:lnTo>
                  <a:lnTo>
                    <a:pt x="408825" y="750227"/>
                  </a:lnTo>
                  <a:lnTo>
                    <a:pt x="363842" y="768134"/>
                  </a:lnTo>
                  <a:lnTo>
                    <a:pt x="344373" y="769327"/>
                  </a:lnTo>
                  <a:lnTo>
                    <a:pt x="316318" y="769327"/>
                  </a:lnTo>
                  <a:lnTo>
                    <a:pt x="316318" y="626681"/>
                  </a:lnTo>
                  <a:lnTo>
                    <a:pt x="343166" y="626681"/>
                  </a:lnTo>
                  <a:lnTo>
                    <a:pt x="389280" y="633069"/>
                  </a:lnTo>
                  <a:lnTo>
                    <a:pt x="424192" y="661606"/>
                  </a:lnTo>
                  <a:lnTo>
                    <a:pt x="431977" y="695337"/>
                  </a:lnTo>
                  <a:lnTo>
                    <a:pt x="432104" y="696518"/>
                  </a:lnTo>
                  <a:lnTo>
                    <a:pt x="432104" y="606666"/>
                  </a:lnTo>
                  <a:lnTo>
                    <a:pt x="414578" y="597331"/>
                  </a:lnTo>
                  <a:lnTo>
                    <a:pt x="392417" y="590435"/>
                  </a:lnTo>
                  <a:lnTo>
                    <a:pt x="366229" y="586295"/>
                  </a:lnTo>
                  <a:lnTo>
                    <a:pt x="336016" y="584911"/>
                  </a:lnTo>
                  <a:lnTo>
                    <a:pt x="272148" y="584911"/>
                  </a:lnTo>
                  <a:lnTo>
                    <a:pt x="272148" y="982992"/>
                  </a:lnTo>
                  <a:lnTo>
                    <a:pt x="316318" y="982992"/>
                  </a:lnTo>
                  <a:lnTo>
                    <a:pt x="316318" y="808736"/>
                  </a:lnTo>
                  <a:lnTo>
                    <a:pt x="327660" y="808736"/>
                  </a:lnTo>
                  <a:lnTo>
                    <a:pt x="448818" y="982992"/>
                  </a:lnTo>
                  <a:lnTo>
                    <a:pt x="502539" y="982992"/>
                  </a:lnTo>
                  <a:close/>
                </a:path>
                <a:path w="5986780" h="1122679">
                  <a:moveTo>
                    <a:pt x="1083246" y="836777"/>
                  </a:moveTo>
                  <a:lnTo>
                    <a:pt x="689330" y="836777"/>
                  </a:lnTo>
                  <a:lnTo>
                    <a:pt x="689330" y="874966"/>
                  </a:lnTo>
                  <a:lnTo>
                    <a:pt x="1083246" y="874966"/>
                  </a:lnTo>
                  <a:lnTo>
                    <a:pt x="1083246" y="836777"/>
                  </a:lnTo>
                  <a:close/>
                </a:path>
                <a:path w="5986780" h="1122679">
                  <a:moveTo>
                    <a:pt x="1479524" y="860653"/>
                  </a:moveTo>
                  <a:lnTo>
                    <a:pt x="1470507" y="807681"/>
                  </a:lnTo>
                  <a:lnTo>
                    <a:pt x="1443431" y="765746"/>
                  </a:lnTo>
                  <a:lnTo>
                    <a:pt x="1400670" y="738441"/>
                  </a:lnTo>
                  <a:lnTo>
                    <a:pt x="1344637" y="729335"/>
                  </a:lnTo>
                  <a:lnTo>
                    <a:pt x="1326781" y="730123"/>
                  </a:lnTo>
                  <a:lnTo>
                    <a:pt x="1309573" y="732472"/>
                  </a:lnTo>
                  <a:lnTo>
                    <a:pt x="1293050" y="736396"/>
                  </a:lnTo>
                  <a:lnTo>
                    <a:pt x="1277200" y="741870"/>
                  </a:lnTo>
                  <a:lnTo>
                    <a:pt x="1277200" y="783653"/>
                  </a:lnTo>
                  <a:lnTo>
                    <a:pt x="1294511" y="776605"/>
                  </a:lnTo>
                  <a:lnTo>
                    <a:pt x="1311821" y="771563"/>
                  </a:lnTo>
                  <a:lnTo>
                    <a:pt x="1329131" y="768540"/>
                  </a:lnTo>
                  <a:lnTo>
                    <a:pt x="1346428" y="767537"/>
                  </a:lnTo>
                  <a:lnTo>
                    <a:pt x="1362329" y="768692"/>
                  </a:lnTo>
                  <a:lnTo>
                    <a:pt x="1403731" y="786053"/>
                  </a:lnTo>
                  <a:lnTo>
                    <a:pt x="1430705" y="821855"/>
                  </a:lnTo>
                  <a:lnTo>
                    <a:pt x="1435366" y="837374"/>
                  </a:lnTo>
                  <a:lnTo>
                    <a:pt x="1304658" y="837374"/>
                  </a:lnTo>
                  <a:lnTo>
                    <a:pt x="1304658" y="875563"/>
                  </a:lnTo>
                  <a:lnTo>
                    <a:pt x="1435366" y="875563"/>
                  </a:lnTo>
                  <a:lnTo>
                    <a:pt x="1432229" y="891781"/>
                  </a:lnTo>
                  <a:lnTo>
                    <a:pt x="1406715" y="930783"/>
                  </a:lnTo>
                  <a:lnTo>
                    <a:pt x="1363751" y="950633"/>
                  </a:lnTo>
                  <a:lnTo>
                    <a:pt x="1347038" y="951966"/>
                  </a:lnTo>
                  <a:lnTo>
                    <a:pt x="1328788" y="950874"/>
                  </a:lnTo>
                  <a:lnTo>
                    <a:pt x="1311071" y="947635"/>
                  </a:lnTo>
                  <a:lnTo>
                    <a:pt x="1293876" y="942225"/>
                  </a:lnTo>
                  <a:lnTo>
                    <a:pt x="1277200" y="934656"/>
                  </a:lnTo>
                  <a:lnTo>
                    <a:pt x="1277200" y="976426"/>
                  </a:lnTo>
                  <a:lnTo>
                    <a:pt x="1294130" y="982433"/>
                  </a:lnTo>
                  <a:lnTo>
                    <a:pt x="1311516" y="986726"/>
                  </a:lnTo>
                  <a:lnTo>
                    <a:pt x="1329359" y="989304"/>
                  </a:lnTo>
                  <a:lnTo>
                    <a:pt x="1347635" y="990155"/>
                  </a:lnTo>
                  <a:lnTo>
                    <a:pt x="1375511" y="987882"/>
                  </a:lnTo>
                  <a:lnTo>
                    <a:pt x="1423111" y="969683"/>
                  </a:lnTo>
                  <a:lnTo>
                    <a:pt x="1458887" y="934288"/>
                  </a:lnTo>
                  <a:lnTo>
                    <a:pt x="1477238" y="887742"/>
                  </a:lnTo>
                  <a:lnTo>
                    <a:pt x="1479524" y="860653"/>
                  </a:lnTo>
                  <a:close/>
                </a:path>
                <a:path w="5986780" h="1122679">
                  <a:moveTo>
                    <a:pt x="1707527" y="735342"/>
                  </a:moveTo>
                  <a:lnTo>
                    <a:pt x="1509369" y="735342"/>
                  </a:lnTo>
                  <a:lnTo>
                    <a:pt x="1509369" y="774712"/>
                  </a:lnTo>
                  <a:lnTo>
                    <a:pt x="1586966" y="774712"/>
                  </a:lnTo>
                  <a:lnTo>
                    <a:pt x="1586966" y="982992"/>
                  </a:lnTo>
                  <a:lnTo>
                    <a:pt x="1629930" y="982992"/>
                  </a:lnTo>
                  <a:lnTo>
                    <a:pt x="1629930" y="774712"/>
                  </a:lnTo>
                  <a:lnTo>
                    <a:pt x="1707527" y="774712"/>
                  </a:lnTo>
                  <a:lnTo>
                    <a:pt x="1707527" y="735342"/>
                  </a:lnTo>
                  <a:close/>
                </a:path>
                <a:path w="5986780" h="1122679">
                  <a:moveTo>
                    <a:pt x="1999970" y="860044"/>
                  </a:moveTo>
                  <a:lnTo>
                    <a:pt x="1997646" y="832942"/>
                  </a:lnTo>
                  <a:lnTo>
                    <a:pt x="1990648" y="808278"/>
                  </a:lnTo>
                  <a:lnTo>
                    <a:pt x="1978990" y="786079"/>
                  </a:lnTo>
                  <a:lnTo>
                    <a:pt x="1963648" y="767537"/>
                  </a:lnTo>
                  <a:lnTo>
                    <a:pt x="1962670" y="766343"/>
                  </a:lnTo>
                  <a:lnTo>
                    <a:pt x="1955812" y="760768"/>
                  </a:lnTo>
                  <a:lnTo>
                    <a:pt x="1955812" y="860044"/>
                  </a:lnTo>
                  <a:lnTo>
                    <a:pt x="1954199" y="880376"/>
                  </a:lnTo>
                  <a:lnTo>
                    <a:pt x="1930146" y="927493"/>
                  </a:lnTo>
                  <a:lnTo>
                    <a:pt x="1885937" y="950429"/>
                  </a:lnTo>
                  <a:lnTo>
                    <a:pt x="1868665" y="951966"/>
                  </a:lnTo>
                  <a:lnTo>
                    <a:pt x="1851393" y="950429"/>
                  </a:lnTo>
                  <a:lnTo>
                    <a:pt x="1807197" y="927493"/>
                  </a:lnTo>
                  <a:lnTo>
                    <a:pt x="1783130" y="880376"/>
                  </a:lnTo>
                  <a:lnTo>
                    <a:pt x="1781530" y="860044"/>
                  </a:lnTo>
                  <a:lnTo>
                    <a:pt x="1783118" y="839711"/>
                  </a:lnTo>
                  <a:lnTo>
                    <a:pt x="1806892" y="792302"/>
                  </a:lnTo>
                  <a:lnTo>
                    <a:pt x="1851152" y="769086"/>
                  </a:lnTo>
                  <a:lnTo>
                    <a:pt x="1868665" y="767537"/>
                  </a:lnTo>
                  <a:lnTo>
                    <a:pt x="1886242" y="769086"/>
                  </a:lnTo>
                  <a:lnTo>
                    <a:pt x="1930450" y="792010"/>
                  </a:lnTo>
                  <a:lnTo>
                    <a:pt x="1954225" y="839470"/>
                  </a:lnTo>
                  <a:lnTo>
                    <a:pt x="1955812" y="860044"/>
                  </a:lnTo>
                  <a:lnTo>
                    <a:pt x="1955812" y="760768"/>
                  </a:lnTo>
                  <a:lnTo>
                    <a:pt x="1942807" y="750163"/>
                  </a:lnTo>
                  <a:lnTo>
                    <a:pt x="1920519" y="738593"/>
                  </a:lnTo>
                  <a:lnTo>
                    <a:pt x="1895805" y="731659"/>
                  </a:lnTo>
                  <a:lnTo>
                    <a:pt x="1868665" y="729348"/>
                  </a:lnTo>
                  <a:lnTo>
                    <a:pt x="1841525" y="731659"/>
                  </a:lnTo>
                  <a:lnTo>
                    <a:pt x="1794522" y="750163"/>
                  </a:lnTo>
                  <a:lnTo>
                    <a:pt x="1758340" y="786079"/>
                  </a:lnTo>
                  <a:lnTo>
                    <a:pt x="1739696" y="832942"/>
                  </a:lnTo>
                  <a:lnTo>
                    <a:pt x="1737360" y="860044"/>
                  </a:lnTo>
                  <a:lnTo>
                    <a:pt x="1739696" y="886904"/>
                  </a:lnTo>
                  <a:lnTo>
                    <a:pt x="1758340" y="933462"/>
                  </a:lnTo>
                  <a:lnTo>
                    <a:pt x="1794522" y="969352"/>
                  </a:lnTo>
                  <a:lnTo>
                    <a:pt x="1841525" y="987844"/>
                  </a:lnTo>
                  <a:lnTo>
                    <a:pt x="1868665" y="990155"/>
                  </a:lnTo>
                  <a:lnTo>
                    <a:pt x="1895805" y="987844"/>
                  </a:lnTo>
                  <a:lnTo>
                    <a:pt x="1942807" y="969352"/>
                  </a:lnTo>
                  <a:lnTo>
                    <a:pt x="1978990" y="933462"/>
                  </a:lnTo>
                  <a:lnTo>
                    <a:pt x="1997646" y="886904"/>
                  </a:lnTo>
                  <a:lnTo>
                    <a:pt x="1999970" y="860044"/>
                  </a:lnTo>
                  <a:close/>
                </a:path>
                <a:path w="5986780" h="1122679">
                  <a:moveTo>
                    <a:pt x="2400439" y="913168"/>
                  </a:moveTo>
                  <a:lnTo>
                    <a:pt x="2383358" y="930148"/>
                  </a:lnTo>
                  <a:lnTo>
                    <a:pt x="2364321" y="942263"/>
                  </a:lnTo>
                  <a:lnTo>
                    <a:pt x="2343366" y="949540"/>
                  </a:lnTo>
                  <a:lnTo>
                    <a:pt x="2320455" y="951966"/>
                  </a:lnTo>
                  <a:lnTo>
                    <a:pt x="2303195" y="950429"/>
                  </a:lnTo>
                  <a:lnTo>
                    <a:pt x="2258987" y="927506"/>
                  </a:lnTo>
                  <a:lnTo>
                    <a:pt x="2234933" y="880376"/>
                  </a:lnTo>
                  <a:lnTo>
                    <a:pt x="2233333" y="860044"/>
                  </a:lnTo>
                  <a:lnTo>
                    <a:pt x="2234933" y="839711"/>
                  </a:lnTo>
                  <a:lnTo>
                    <a:pt x="2258987" y="792302"/>
                  </a:lnTo>
                  <a:lnTo>
                    <a:pt x="2303526" y="769086"/>
                  </a:lnTo>
                  <a:lnTo>
                    <a:pt x="2321064" y="767537"/>
                  </a:lnTo>
                  <a:lnTo>
                    <a:pt x="2344039" y="769848"/>
                  </a:lnTo>
                  <a:lnTo>
                    <a:pt x="2364638" y="776795"/>
                  </a:lnTo>
                  <a:lnTo>
                    <a:pt x="2382837" y="788352"/>
                  </a:lnTo>
                  <a:lnTo>
                    <a:pt x="2398649" y="804545"/>
                  </a:lnTo>
                  <a:lnTo>
                    <a:pt x="2398649" y="753211"/>
                  </a:lnTo>
                  <a:lnTo>
                    <a:pt x="2381085" y="742772"/>
                  </a:lnTo>
                  <a:lnTo>
                    <a:pt x="2362390" y="735317"/>
                  </a:lnTo>
                  <a:lnTo>
                    <a:pt x="2342578" y="730846"/>
                  </a:lnTo>
                  <a:lnTo>
                    <a:pt x="2321649" y="729348"/>
                  </a:lnTo>
                  <a:lnTo>
                    <a:pt x="2294242" y="731685"/>
                  </a:lnTo>
                  <a:lnTo>
                    <a:pt x="2246795" y="750328"/>
                  </a:lnTo>
                  <a:lnTo>
                    <a:pt x="2210308" y="786511"/>
                  </a:lnTo>
                  <a:lnTo>
                    <a:pt x="2191499" y="833513"/>
                  </a:lnTo>
                  <a:lnTo>
                    <a:pt x="2189149" y="860653"/>
                  </a:lnTo>
                  <a:lnTo>
                    <a:pt x="2191486" y="887488"/>
                  </a:lnTo>
                  <a:lnTo>
                    <a:pt x="2210143" y="933894"/>
                  </a:lnTo>
                  <a:lnTo>
                    <a:pt x="2246401" y="969518"/>
                  </a:lnTo>
                  <a:lnTo>
                    <a:pt x="2293988" y="987869"/>
                  </a:lnTo>
                  <a:lnTo>
                    <a:pt x="2321649" y="990155"/>
                  </a:lnTo>
                  <a:lnTo>
                    <a:pt x="2342908" y="988555"/>
                  </a:lnTo>
                  <a:lnTo>
                    <a:pt x="2363127" y="983742"/>
                  </a:lnTo>
                  <a:lnTo>
                    <a:pt x="2382304" y="975728"/>
                  </a:lnTo>
                  <a:lnTo>
                    <a:pt x="2400439" y="964501"/>
                  </a:lnTo>
                  <a:lnTo>
                    <a:pt x="2400439" y="913168"/>
                  </a:lnTo>
                  <a:close/>
                </a:path>
                <a:path w="5986780" h="1122679">
                  <a:moveTo>
                    <a:pt x="2678557" y="716216"/>
                  </a:moveTo>
                  <a:lnTo>
                    <a:pt x="2509062" y="898842"/>
                  </a:lnTo>
                  <a:lnTo>
                    <a:pt x="2509062" y="735304"/>
                  </a:lnTo>
                  <a:lnTo>
                    <a:pt x="2466086" y="735304"/>
                  </a:lnTo>
                  <a:lnTo>
                    <a:pt x="2466086" y="1000315"/>
                  </a:lnTo>
                  <a:lnTo>
                    <a:pt x="2635593" y="817676"/>
                  </a:lnTo>
                  <a:lnTo>
                    <a:pt x="2635593" y="982992"/>
                  </a:lnTo>
                  <a:lnTo>
                    <a:pt x="2678557" y="982992"/>
                  </a:lnTo>
                  <a:lnTo>
                    <a:pt x="2678557" y="716216"/>
                  </a:lnTo>
                  <a:close/>
                </a:path>
                <a:path w="5986780" h="1122679">
                  <a:moveTo>
                    <a:pt x="2955493" y="913168"/>
                  </a:moveTo>
                  <a:lnTo>
                    <a:pt x="2938399" y="930148"/>
                  </a:lnTo>
                  <a:lnTo>
                    <a:pt x="2919374" y="942263"/>
                  </a:lnTo>
                  <a:lnTo>
                    <a:pt x="2898406" y="949540"/>
                  </a:lnTo>
                  <a:lnTo>
                    <a:pt x="2875508" y="951966"/>
                  </a:lnTo>
                  <a:lnTo>
                    <a:pt x="2858236" y="950429"/>
                  </a:lnTo>
                  <a:lnTo>
                    <a:pt x="2814040" y="927506"/>
                  </a:lnTo>
                  <a:lnTo>
                    <a:pt x="2789986" y="880376"/>
                  </a:lnTo>
                  <a:lnTo>
                    <a:pt x="2788374" y="860044"/>
                  </a:lnTo>
                  <a:lnTo>
                    <a:pt x="2789986" y="839711"/>
                  </a:lnTo>
                  <a:lnTo>
                    <a:pt x="2814040" y="792302"/>
                  </a:lnTo>
                  <a:lnTo>
                    <a:pt x="2858579" y="769086"/>
                  </a:lnTo>
                  <a:lnTo>
                    <a:pt x="2876118" y="767537"/>
                  </a:lnTo>
                  <a:lnTo>
                    <a:pt x="2899092" y="769848"/>
                  </a:lnTo>
                  <a:lnTo>
                    <a:pt x="2919679" y="776795"/>
                  </a:lnTo>
                  <a:lnTo>
                    <a:pt x="2937891" y="788352"/>
                  </a:lnTo>
                  <a:lnTo>
                    <a:pt x="2953702" y="804545"/>
                  </a:lnTo>
                  <a:lnTo>
                    <a:pt x="2953702" y="753211"/>
                  </a:lnTo>
                  <a:lnTo>
                    <a:pt x="2936138" y="742772"/>
                  </a:lnTo>
                  <a:lnTo>
                    <a:pt x="2917444" y="735317"/>
                  </a:lnTo>
                  <a:lnTo>
                    <a:pt x="2897632" y="730846"/>
                  </a:lnTo>
                  <a:lnTo>
                    <a:pt x="2876702" y="729348"/>
                  </a:lnTo>
                  <a:lnTo>
                    <a:pt x="2849295" y="731685"/>
                  </a:lnTo>
                  <a:lnTo>
                    <a:pt x="2801848" y="750328"/>
                  </a:lnTo>
                  <a:lnTo>
                    <a:pt x="2765361" y="786511"/>
                  </a:lnTo>
                  <a:lnTo>
                    <a:pt x="2746552" y="833513"/>
                  </a:lnTo>
                  <a:lnTo>
                    <a:pt x="2744203" y="860653"/>
                  </a:lnTo>
                  <a:lnTo>
                    <a:pt x="2746540" y="887488"/>
                  </a:lnTo>
                  <a:lnTo>
                    <a:pt x="2765183" y="933894"/>
                  </a:lnTo>
                  <a:lnTo>
                    <a:pt x="2801442" y="969518"/>
                  </a:lnTo>
                  <a:lnTo>
                    <a:pt x="2849041" y="987869"/>
                  </a:lnTo>
                  <a:lnTo>
                    <a:pt x="2876702" y="990155"/>
                  </a:lnTo>
                  <a:lnTo>
                    <a:pt x="2897962" y="988555"/>
                  </a:lnTo>
                  <a:lnTo>
                    <a:pt x="2918180" y="983742"/>
                  </a:lnTo>
                  <a:lnTo>
                    <a:pt x="2937357" y="975728"/>
                  </a:lnTo>
                  <a:lnTo>
                    <a:pt x="2955493" y="964501"/>
                  </a:lnTo>
                  <a:lnTo>
                    <a:pt x="2955493" y="913168"/>
                  </a:lnTo>
                  <a:close/>
                </a:path>
                <a:path w="5986780" h="1122679">
                  <a:moveTo>
                    <a:pt x="3183471" y="735342"/>
                  </a:moveTo>
                  <a:lnTo>
                    <a:pt x="2985312" y="735342"/>
                  </a:lnTo>
                  <a:lnTo>
                    <a:pt x="2985312" y="774712"/>
                  </a:lnTo>
                  <a:lnTo>
                    <a:pt x="3062909" y="774712"/>
                  </a:lnTo>
                  <a:lnTo>
                    <a:pt x="3062909" y="982992"/>
                  </a:lnTo>
                  <a:lnTo>
                    <a:pt x="3105874" y="982992"/>
                  </a:lnTo>
                  <a:lnTo>
                    <a:pt x="3105874" y="774712"/>
                  </a:lnTo>
                  <a:lnTo>
                    <a:pt x="3183471" y="774712"/>
                  </a:lnTo>
                  <a:lnTo>
                    <a:pt x="3183471" y="735342"/>
                  </a:lnTo>
                  <a:close/>
                </a:path>
                <a:path w="5986780" h="1122679">
                  <a:moveTo>
                    <a:pt x="3450259" y="867816"/>
                  </a:moveTo>
                  <a:lnTo>
                    <a:pt x="3449472" y="840511"/>
                  </a:lnTo>
                  <a:lnTo>
                    <a:pt x="3448037" y="832002"/>
                  </a:lnTo>
                  <a:lnTo>
                    <a:pt x="3445319" y="815886"/>
                  </a:lnTo>
                  <a:lnTo>
                    <a:pt x="3437826" y="793953"/>
                  </a:lnTo>
                  <a:lnTo>
                    <a:pt x="3426968" y="774712"/>
                  </a:lnTo>
                  <a:lnTo>
                    <a:pt x="3420567" y="767549"/>
                  </a:lnTo>
                  <a:lnTo>
                    <a:pt x="3409251" y="754875"/>
                  </a:lnTo>
                  <a:lnTo>
                    <a:pt x="3406076" y="752792"/>
                  </a:lnTo>
                  <a:lnTo>
                    <a:pt x="3406076" y="832002"/>
                  </a:lnTo>
                  <a:lnTo>
                    <a:pt x="3260458" y="832002"/>
                  </a:lnTo>
                  <a:lnTo>
                    <a:pt x="3276511" y="795464"/>
                  </a:lnTo>
                  <a:lnTo>
                    <a:pt x="3307969" y="772096"/>
                  </a:lnTo>
                  <a:lnTo>
                    <a:pt x="3333267" y="767549"/>
                  </a:lnTo>
                  <a:lnTo>
                    <a:pt x="3346970" y="768692"/>
                  </a:lnTo>
                  <a:lnTo>
                    <a:pt x="3346666" y="768692"/>
                  </a:lnTo>
                  <a:lnTo>
                    <a:pt x="3358858" y="771956"/>
                  </a:lnTo>
                  <a:lnTo>
                    <a:pt x="3389795" y="794689"/>
                  </a:lnTo>
                  <a:lnTo>
                    <a:pt x="3406076" y="832002"/>
                  </a:lnTo>
                  <a:lnTo>
                    <a:pt x="3406076" y="752792"/>
                  </a:lnTo>
                  <a:lnTo>
                    <a:pt x="3387725" y="740689"/>
                  </a:lnTo>
                  <a:lnTo>
                    <a:pt x="3362401" y="732193"/>
                  </a:lnTo>
                  <a:lnTo>
                    <a:pt x="3333267" y="729348"/>
                  </a:lnTo>
                  <a:lnTo>
                    <a:pt x="3307207" y="731685"/>
                  </a:lnTo>
                  <a:lnTo>
                    <a:pt x="3263493" y="750341"/>
                  </a:lnTo>
                  <a:lnTo>
                    <a:pt x="3231604" y="786523"/>
                  </a:lnTo>
                  <a:lnTo>
                    <a:pt x="3215335" y="833513"/>
                  </a:lnTo>
                  <a:lnTo>
                    <a:pt x="3213303" y="860653"/>
                  </a:lnTo>
                  <a:lnTo>
                    <a:pt x="3215551" y="890892"/>
                  </a:lnTo>
                  <a:lnTo>
                    <a:pt x="3233610" y="939380"/>
                  </a:lnTo>
                  <a:lnTo>
                    <a:pt x="3268345" y="971867"/>
                  </a:lnTo>
                  <a:lnTo>
                    <a:pt x="3311461" y="988123"/>
                  </a:lnTo>
                  <a:lnTo>
                    <a:pt x="3335655" y="990155"/>
                  </a:lnTo>
                  <a:lnTo>
                    <a:pt x="3358934" y="988263"/>
                  </a:lnTo>
                  <a:lnTo>
                    <a:pt x="3380422" y="982560"/>
                  </a:lnTo>
                  <a:lnTo>
                    <a:pt x="3400120" y="973048"/>
                  </a:lnTo>
                  <a:lnTo>
                    <a:pt x="3418027" y="959726"/>
                  </a:lnTo>
                  <a:lnTo>
                    <a:pt x="3425850" y="951966"/>
                  </a:lnTo>
                  <a:lnTo>
                    <a:pt x="3426637" y="951191"/>
                  </a:lnTo>
                  <a:lnTo>
                    <a:pt x="3434575" y="941679"/>
                  </a:lnTo>
                  <a:lnTo>
                    <a:pt x="3441852" y="931189"/>
                  </a:lnTo>
                  <a:lnTo>
                    <a:pt x="3448456" y="919746"/>
                  </a:lnTo>
                  <a:lnTo>
                    <a:pt x="3412642" y="900049"/>
                  </a:lnTo>
                  <a:lnTo>
                    <a:pt x="3407689" y="909561"/>
                  </a:lnTo>
                  <a:lnTo>
                    <a:pt x="3401745" y="918400"/>
                  </a:lnTo>
                  <a:lnTo>
                    <a:pt x="3363557" y="947496"/>
                  </a:lnTo>
                  <a:lnTo>
                    <a:pt x="3336252" y="951966"/>
                  </a:lnTo>
                  <a:lnTo>
                    <a:pt x="3320465" y="950518"/>
                  </a:lnTo>
                  <a:lnTo>
                    <a:pt x="3280740" y="928700"/>
                  </a:lnTo>
                  <a:lnTo>
                    <a:pt x="3259150" y="885723"/>
                  </a:lnTo>
                  <a:lnTo>
                    <a:pt x="3257473" y="867816"/>
                  </a:lnTo>
                  <a:lnTo>
                    <a:pt x="3450259" y="867816"/>
                  </a:lnTo>
                  <a:close/>
                </a:path>
                <a:path w="5986780" h="1122679">
                  <a:moveTo>
                    <a:pt x="3745090" y="0"/>
                  </a:moveTo>
                  <a:lnTo>
                    <a:pt x="3575596" y="182638"/>
                  </a:lnTo>
                  <a:lnTo>
                    <a:pt x="3575596" y="19100"/>
                  </a:lnTo>
                  <a:lnTo>
                    <a:pt x="3532619" y="19100"/>
                  </a:lnTo>
                  <a:lnTo>
                    <a:pt x="3532619" y="284111"/>
                  </a:lnTo>
                  <a:lnTo>
                    <a:pt x="3702126" y="101460"/>
                  </a:lnTo>
                  <a:lnTo>
                    <a:pt x="3702126" y="266788"/>
                  </a:lnTo>
                  <a:lnTo>
                    <a:pt x="3745090" y="266788"/>
                  </a:lnTo>
                  <a:lnTo>
                    <a:pt x="3745090" y="0"/>
                  </a:lnTo>
                  <a:close/>
                </a:path>
                <a:path w="5986780" h="1122679">
                  <a:moveTo>
                    <a:pt x="3809542" y="982992"/>
                  </a:moveTo>
                  <a:lnTo>
                    <a:pt x="3749852" y="716216"/>
                  </a:lnTo>
                  <a:lnTo>
                    <a:pt x="3649586" y="917943"/>
                  </a:lnTo>
                  <a:lnTo>
                    <a:pt x="3546932" y="716216"/>
                  </a:lnTo>
                  <a:lnTo>
                    <a:pt x="3487242" y="982992"/>
                  </a:lnTo>
                  <a:lnTo>
                    <a:pt x="3531425" y="982992"/>
                  </a:lnTo>
                  <a:lnTo>
                    <a:pt x="3563048" y="829614"/>
                  </a:lnTo>
                  <a:lnTo>
                    <a:pt x="3648405" y="1000302"/>
                  </a:lnTo>
                  <a:lnTo>
                    <a:pt x="3732555" y="829614"/>
                  </a:lnTo>
                  <a:lnTo>
                    <a:pt x="3765372" y="982992"/>
                  </a:lnTo>
                  <a:lnTo>
                    <a:pt x="3809542" y="982992"/>
                  </a:lnTo>
                  <a:close/>
                </a:path>
                <a:path w="5986780" h="1122679">
                  <a:moveTo>
                    <a:pt x="3883545" y="234962"/>
                  </a:moveTo>
                  <a:lnTo>
                    <a:pt x="3880574" y="227990"/>
                  </a:lnTo>
                  <a:lnTo>
                    <a:pt x="3868623" y="216052"/>
                  </a:lnTo>
                  <a:lnTo>
                    <a:pt x="3861663" y="213067"/>
                  </a:lnTo>
                  <a:lnTo>
                    <a:pt x="3845737" y="213067"/>
                  </a:lnTo>
                  <a:lnTo>
                    <a:pt x="3838791" y="216052"/>
                  </a:lnTo>
                  <a:lnTo>
                    <a:pt x="3826853" y="227990"/>
                  </a:lnTo>
                  <a:lnTo>
                    <a:pt x="3823881" y="234962"/>
                  </a:lnTo>
                  <a:lnTo>
                    <a:pt x="3823881" y="250888"/>
                  </a:lnTo>
                  <a:lnTo>
                    <a:pt x="3826853" y="257848"/>
                  </a:lnTo>
                  <a:lnTo>
                    <a:pt x="3838791" y="269773"/>
                  </a:lnTo>
                  <a:lnTo>
                    <a:pt x="3845737" y="272757"/>
                  </a:lnTo>
                  <a:lnTo>
                    <a:pt x="3861663" y="272757"/>
                  </a:lnTo>
                  <a:lnTo>
                    <a:pt x="3868623" y="269773"/>
                  </a:lnTo>
                  <a:lnTo>
                    <a:pt x="3880574" y="257848"/>
                  </a:lnTo>
                  <a:lnTo>
                    <a:pt x="3883545" y="250888"/>
                  </a:lnTo>
                  <a:lnTo>
                    <a:pt x="3883545" y="234962"/>
                  </a:lnTo>
                  <a:close/>
                </a:path>
                <a:path w="5986780" h="1122679">
                  <a:moveTo>
                    <a:pt x="3883545" y="35013"/>
                  </a:moveTo>
                  <a:lnTo>
                    <a:pt x="3880574" y="28054"/>
                  </a:lnTo>
                  <a:lnTo>
                    <a:pt x="3868623" y="16116"/>
                  </a:lnTo>
                  <a:lnTo>
                    <a:pt x="3861663" y="13131"/>
                  </a:lnTo>
                  <a:lnTo>
                    <a:pt x="3845737" y="13131"/>
                  </a:lnTo>
                  <a:lnTo>
                    <a:pt x="3838791" y="16116"/>
                  </a:lnTo>
                  <a:lnTo>
                    <a:pt x="3826853" y="28054"/>
                  </a:lnTo>
                  <a:lnTo>
                    <a:pt x="3823881" y="35013"/>
                  </a:lnTo>
                  <a:lnTo>
                    <a:pt x="3823881" y="50939"/>
                  </a:lnTo>
                  <a:lnTo>
                    <a:pt x="3826853" y="57899"/>
                  </a:lnTo>
                  <a:lnTo>
                    <a:pt x="3838791" y="69837"/>
                  </a:lnTo>
                  <a:lnTo>
                    <a:pt x="3845737" y="72821"/>
                  </a:lnTo>
                  <a:lnTo>
                    <a:pt x="3861663" y="72821"/>
                  </a:lnTo>
                  <a:lnTo>
                    <a:pt x="3868623" y="69837"/>
                  </a:lnTo>
                  <a:lnTo>
                    <a:pt x="3880574" y="57899"/>
                  </a:lnTo>
                  <a:lnTo>
                    <a:pt x="3883545" y="50939"/>
                  </a:lnTo>
                  <a:lnTo>
                    <a:pt x="3883545" y="35013"/>
                  </a:lnTo>
                  <a:close/>
                </a:path>
                <a:path w="5986780" h="1122679">
                  <a:moveTo>
                    <a:pt x="4064978" y="735342"/>
                  </a:moveTo>
                  <a:lnTo>
                    <a:pt x="4022001" y="735342"/>
                  </a:lnTo>
                  <a:lnTo>
                    <a:pt x="4022001" y="836942"/>
                  </a:lnTo>
                  <a:lnTo>
                    <a:pt x="3905021" y="836942"/>
                  </a:lnTo>
                  <a:lnTo>
                    <a:pt x="3905021" y="735342"/>
                  </a:lnTo>
                  <a:lnTo>
                    <a:pt x="3862057" y="735342"/>
                  </a:lnTo>
                  <a:lnTo>
                    <a:pt x="3862057" y="836942"/>
                  </a:lnTo>
                  <a:lnTo>
                    <a:pt x="3862057" y="876312"/>
                  </a:lnTo>
                  <a:lnTo>
                    <a:pt x="3862057" y="982992"/>
                  </a:lnTo>
                  <a:lnTo>
                    <a:pt x="3905021" y="982992"/>
                  </a:lnTo>
                  <a:lnTo>
                    <a:pt x="3905021" y="876312"/>
                  </a:lnTo>
                  <a:lnTo>
                    <a:pt x="4022001" y="876312"/>
                  </a:lnTo>
                  <a:lnTo>
                    <a:pt x="4022001" y="982992"/>
                  </a:lnTo>
                  <a:lnTo>
                    <a:pt x="4064978" y="982992"/>
                  </a:lnTo>
                  <a:lnTo>
                    <a:pt x="4064978" y="876312"/>
                  </a:lnTo>
                  <a:lnTo>
                    <a:pt x="4064978" y="836942"/>
                  </a:lnTo>
                  <a:lnTo>
                    <a:pt x="4064978" y="735342"/>
                  </a:lnTo>
                  <a:close/>
                </a:path>
                <a:path w="5986780" h="1122679">
                  <a:moveTo>
                    <a:pt x="4393247" y="860044"/>
                  </a:moveTo>
                  <a:lnTo>
                    <a:pt x="4383913" y="808278"/>
                  </a:lnTo>
                  <a:lnTo>
                    <a:pt x="4356925" y="767537"/>
                  </a:lnTo>
                  <a:lnTo>
                    <a:pt x="4349077" y="760768"/>
                  </a:lnTo>
                  <a:lnTo>
                    <a:pt x="4349077" y="860044"/>
                  </a:lnTo>
                  <a:lnTo>
                    <a:pt x="4347464" y="880376"/>
                  </a:lnTo>
                  <a:lnTo>
                    <a:pt x="4323410" y="927493"/>
                  </a:lnTo>
                  <a:lnTo>
                    <a:pt x="4279201" y="950429"/>
                  </a:lnTo>
                  <a:lnTo>
                    <a:pt x="4261942" y="951966"/>
                  </a:lnTo>
                  <a:lnTo>
                    <a:pt x="4244670" y="950429"/>
                  </a:lnTo>
                  <a:lnTo>
                    <a:pt x="4200461" y="927493"/>
                  </a:lnTo>
                  <a:lnTo>
                    <a:pt x="4176407" y="880376"/>
                  </a:lnTo>
                  <a:lnTo>
                    <a:pt x="4174794" y="860044"/>
                  </a:lnTo>
                  <a:lnTo>
                    <a:pt x="4176382" y="839711"/>
                  </a:lnTo>
                  <a:lnTo>
                    <a:pt x="4200156" y="792302"/>
                  </a:lnTo>
                  <a:lnTo>
                    <a:pt x="4244416" y="769086"/>
                  </a:lnTo>
                  <a:lnTo>
                    <a:pt x="4261942" y="767537"/>
                  </a:lnTo>
                  <a:lnTo>
                    <a:pt x="4279519" y="769086"/>
                  </a:lnTo>
                  <a:lnTo>
                    <a:pt x="4323715" y="792010"/>
                  </a:lnTo>
                  <a:lnTo>
                    <a:pt x="4347489" y="839470"/>
                  </a:lnTo>
                  <a:lnTo>
                    <a:pt x="4349077" y="860044"/>
                  </a:lnTo>
                  <a:lnTo>
                    <a:pt x="4349077" y="760768"/>
                  </a:lnTo>
                  <a:lnTo>
                    <a:pt x="4336072" y="750163"/>
                  </a:lnTo>
                  <a:lnTo>
                    <a:pt x="4313783" y="738593"/>
                  </a:lnTo>
                  <a:lnTo>
                    <a:pt x="4289069" y="731659"/>
                  </a:lnTo>
                  <a:lnTo>
                    <a:pt x="4261942" y="729348"/>
                  </a:lnTo>
                  <a:lnTo>
                    <a:pt x="4234789" y="731659"/>
                  </a:lnTo>
                  <a:lnTo>
                    <a:pt x="4187787" y="750163"/>
                  </a:lnTo>
                  <a:lnTo>
                    <a:pt x="4151604" y="786079"/>
                  </a:lnTo>
                  <a:lnTo>
                    <a:pt x="4132961" y="832942"/>
                  </a:lnTo>
                  <a:lnTo>
                    <a:pt x="4130637" y="860044"/>
                  </a:lnTo>
                  <a:lnTo>
                    <a:pt x="4132961" y="886904"/>
                  </a:lnTo>
                  <a:lnTo>
                    <a:pt x="4151604" y="933462"/>
                  </a:lnTo>
                  <a:lnTo>
                    <a:pt x="4187787" y="969352"/>
                  </a:lnTo>
                  <a:lnTo>
                    <a:pt x="4234789" y="987844"/>
                  </a:lnTo>
                  <a:lnTo>
                    <a:pt x="4261942" y="990155"/>
                  </a:lnTo>
                  <a:lnTo>
                    <a:pt x="4289069" y="987844"/>
                  </a:lnTo>
                  <a:lnTo>
                    <a:pt x="4336072" y="969352"/>
                  </a:lnTo>
                  <a:lnTo>
                    <a:pt x="4372254" y="933462"/>
                  </a:lnTo>
                  <a:lnTo>
                    <a:pt x="4390910" y="886904"/>
                  </a:lnTo>
                  <a:lnTo>
                    <a:pt x="4393247" y="860044"/>
                  </a:lnTo>
                  <a:close/>
                </a:path>
                <a:path w="5986780" h="1122679">
                  <a:moveTo>
                    <a:pt x="4680318" y="867816"/>
                  </a:moveTo>
                  <a:lnTo>
                    <a:pt x="4675390" y="815886"/>
                  </a:lnTo>
                  <a:lnTo>
                    <a:pt x="4657039" y="774712"/>
                  </a:lnTo>
                  <a:lnTo>
                    <a:pt x="4636147" y="752792"/>
                  </a:lnTo>
                  <a:lnTo>
                    <a:pt x="4636147" y="832002"/>
                  </a:lnTo>
                  <a:lnTo>
                    <a:pt x="4490529" y="832002"/>
                  </a:lnTo>
                  <a:lnTo>
                    <a:pt x="4506582" y="795464"/>
                  </a:lnTo>
                  <a:lnTo>
                    <a:pt x="4538040" y="772096"/>
                  </a:lnTo>
                  <a:lnTo>
                    <a:pt x="4563326" y="767549"/>
                  </a:lnTo>
                  <a:lnTo>
                    <a:pt x="4577042" y="768692"/>
                  </a:lnTo>
                  <a:lnTo>
                    <a:pt x="4576737" y="768692"/>
                  </a:lnTo>
                  <a:lnTo>
                    <a:pt x="4588929" y="771956"/>
                  </a:lnTo>
                  <a:lnTo>
                    <a:pt x="4619866" y="794689"/>
                  </a:lnTo>
                  <a:lnTo>
                    <a:pt x="4636147" y="832002"/>
                  </a:lnTo>
                  <a:lnTo>
                    <a:pt x="4636147" y="752792"/>
                  </a:lnTo>
                  <a:lnTo>
                    <a:pt x="4617796" y="740689"/>
                  </a:lnTo>
                  <a:lnTo>
                    <a:pt x="4592459" y="732193"/>
                  </a:lnTo>
                  <a:lnTo>
                    <a:pt x="4563326" y="729348"/>
                  </a:lnTo>
                  <a:lnTo>
                    <a:pt x="4537278" y="731685"/>
                  </a:lnTo>
                  <a:lnTo>
                    <a:pt x="4493565" y="750341"/>
                  </a:lnTo>
                  <a:lnTo>
                    <a:pt x="4461662" y="786523"/>
                  </a:lnTo>
                  <a:lnTo>
                    <a:pt x="4445393" y="833513"/>
                  </a:lnTo>
                  <a:lnTo>
                    <a:pt x="4443361" y="860653"/>
                  </a:lnTo>
                  <a:lnTo>
                    <a:pt x="4445622" y="890892"/>
                  </a:lnTo>
                  <a:lnTo>
                    <a:pt x="4463681" y="939380"/>
                  </a:lnTo>
                  <a:lnTo>
                    <a:pt x="4498416" y="971867"/>
                  </a:lnTo>
                  <a:lnTo>
                    <a:pt x="4541532" y="988123"/>
                  </a:lnTo>
                  <a:lnTo>
                    <a:pt x="4565726" y="990155"/>
                  </a:lnTo>
                  <a:lnTo>
                    <a:pt x="4589005" y="988263"/>
                  </a:lnTo>
                  <a:lnTo>
                    <a:pt x="4610493" y="982560"/>
                  </a:lnTo>
                  <a:lnTo>
                    <a:pt x="4630191" y="973048"/>
                  </a:lnTo>
                  <a:lnTo>
                    <a:pt x="4648098" y="959726"/>
                  </a:lnTo>
                  <a:lnTo>
                    <a:pt x="4655909" y="951966"/>
                  </a:lnTo>
                  <a:lnTo>
                    <a:pt x="4656709" y="951191"/>
                  </a:lnTo>
                  <a:lnTo>
                    <a:pt x="4664646" y="941679"/>
                  </a:lnTo>
                  <a:lnTo>
                    <a:pt x="4671923" y="931189"/>
                  </a:lnTo>
                  <a:lnTo>
                    <a:pt x="4678515" y="919746"/>
                  </a:lnTo>
                  <a:lnTo>
                    <a:pt x="4642713" y="900049"/>
                  </a:lnTo>
                  <a:lnTo>
                    <a:pt x="4637748" y="909561"/>
                  </a:lnTo>
                  <a:lnTo>
                    <a:pt x="4631817" y="918400"/>
                  </a:lnTo>
                  <a:lnTo>
                    <a:pt x="4593628" y="947496"/>
                  </a:lnTo>
                  <a:lnTo>
                    <a:pt x="4566310" y="951966"/>
                  </a:lnTo>
                  <a:lnTo>
                    <a:pt x="4550537" y="950518"/>
                  </a:lnTo>
                  <a:lnTo>
                    <a:pt x="4510811" y="928700"/>
                  </a:lnTo>
                  <a:lnTo>
                    <a:pt x="4489208" y="885723"/>
                  </a:lnTo>
                  <a:lnTo>
                    <a:pt x="4487545" y="867816"/>
                  </a:lnTo>
                  <a:lnTo>
                    <a:pt x="4680318" y="867816"/>
                  </a:lnTo>
                  <a:close/>
                </a:path>
                <a:path w="5986780" h="1122679">
                  <a:moveTo>
                    <a:pt x="5114201" y="735304"/>
                  </a:moveTo>
                  <a:lnTo>
                    <a:pt x="5066462" y="735304"/>
                  </a:lnTo>
                  <a:lnTo>
                    <a:pt x="4985880" y="912583"/>
                  </a:lnTo>
                  <a:lnTo>
                    <a:pt x="4898148" y="735304"/>
                  </a:lnTo>
                  <a:lnTo>
                    <a:pt x="4849203" y="735304"/>
                  </a:lnTo>
                  <a:lnTo>
                    <a:pt x="4963198" y="959726"/>
                  </a:lnTo>
                  <a:lnTo>
                    <a:pt x="4883226" y="1122654"/>
                  </a:lnTo>
                  <a:lnTo>
                    <a:pt x="4930978" y="1122654"/>
                  </a:lnTo>
                  <a:lnTo>
                    <a:pt x="5114201" y="735304"/>
                  </a:lnTo>
                  <a:close/>
                </a:path>
                <a:path w="5986780" h="1122679">
                  <a:moveTo>
                    <a:pt x="5358904" y="735304"/>
                  </a:moveTo>
                  <a:lnTo>
                    <a:pt x="5159565" y="735304"/>
                  </a:lnTo>
                  <a:lnTo>
                    <a:pt x="5159565" y="774674"/>
                  </a:lnTo>
                  <a:lnTo>
                    <a:pt x="5159565" y="982954"/>
                  </a:lnTo>
                  <a:lnTo>
                    <a:pt x="5202542" y="982954"/>
                  </a:lnTo>
                  <a:lnTo>
                    <a:pt x="5202542" y="774674"/>
                  </a:lnTo>
                  <a:lnTo>
                    <a:pt x="5315940" y="774674"/>
                  </a:lnTo>
                  <a:lnTo>
                    <a:pt x="5315940" y="982954"/>
                  </a:lnTo>
                  <a:lnTo>
                    <a:pt x="5358904" y="982954"/>
                  </a:lnTo>
                  <a:lnTo>
                    <a:pt x="5358904" y="774674"/>
                  </a:lnTo>
                  <a:lnTo>
                    <a:pt x="5358904" y="735304"/>
                  </a:lnTo>
                  <a:close/>
                </a:path>
                <a:path w="5986780" h="1122679">
                  <a:moveTo>
                    <a:pt x="5688342" y="860653"/>
                  </a:moveTo>
                  <a:lnTo>
                    <a:pt x="5680214" y="811047"/>
                  </a:lnTo>
                  <a:lnTo>
                    <a:pt x="5655818" y="768451"/>
                  </a:lnTo>
                  <a:lnTo>
                    <a:pt x="5644172" y="757199"/>
                  </a:lnTo>
                  <a:lnTo>
                    <a:pt x="5644172" y="860653"/>
                  </a:lnTo>
                  <a:lnTo>
                    <a:pt x="5642826" y="878687"/>
                  </a:lnTo>
                  <a:lnTo>
                    <a:pt x="5622099" y="925410"/>
                  </a:lnTo>
                  <a:lnTo>
                    <a:pt x="5580913" y="950315"/>
                  </a:lnTo>
                  <a:lnTo>
                    <a:pt x="5563603" y="951966"/>
                  </a:lnTo>
                  <a:lnTo>
                    <a:pt x="5545975" y="950315"/>
                  </a:lnTo>
                  <a:lnTo>
                    <a:pt x="5503621" y="925410"/>
                  </a:lnTo>
                  <a:lnTo>
                    <a:pt x="5486463" y="895946"/>
                  </a:lnTo>
                  <a:lnTo>
                    <a:pt x="5486387" y="895794"/>
                  </a:lnTo>
                  <a:lnTo>
                    <a:pt x="5482158" y="879030"/>
                  </a:lnTo>
                  <a:lnTo>
                    <a:pt x="5482082" y="878687"/>
                  </a:lnTo>
                  <a:lnTo>
                    <a:pt x="5480685" y="860653"/>
                  </a:lnTo>
                  <a:lnTo>
                    <a:pt x="5480647" y="860056"/>
                  </a:lnTo>
                  <a:lnTo>
                    <a:pt x="5482183" y="840295"/>
                  </a:lnTo>
                  <a:lnTo>
                    <a:pt x="5482209" y="839952"/>
                  </a:lnTo>
                  <a:lnTo>
                    <a:pt x="5486870" y="822159"/>
                  </a:lnTo>
                  <a:lnTo>
                    <a:pt x="5486908" y="822007"/>
                  </a:lnTo>
                  <a:lnTo>
                    <a:pt x="5494731" y="806272"/>
                  </a:lnTo>
                  <a:lnTo>
                    <a:pt x="5505716" y="792619"/>
                  </a:lnTo>
                  <a:lnTo>
                    <a:pt x="5518696" y="781646"/>
                  </a:lnTo>
                  <a:lnTo>
                    <a:pt x="5532577" y="773811"/>
                  </a:lnTo>
                  <a:lnTo>
                    <a:pt x="5544769" y="769937"/>
                  </a:lnTo>
                  <a:lnTo>
                    <a:pt x="5547347" y="769112"/>
                  </a:lnTo>
                  <a:lnTo>
                    <a:pt x="5563006" y="767549"/>
                  </a:lnTo>
                  <a:lnTo>
                    <a:pt x="5578640" y="769112"/>
                  </a:lnTo>
                  <a:lnTo>
                    <a:pt x="5593296" y="773811"/>
                  </a:lnTo>
                  <a:lnTo>
                    <a:pt x="5606986" y="781646"/>
                  </a:lnTo>
                  <a:lnTo>
                    <a:pt x="5619712" y="792619"/>
                  </a:lnTo>
                  <a:lnTo>
                    <a:pt x="5630418" y="806272"/>
                  </a:lnTo>
                  <a:lnTo>
                    <a:pt x="5637987" y="822007"/>
                  </a:lnTo>
                  <a:lnTo>
                    <a:pt x="5638063" y="822159"/>
                  </a:lnTo>
                  <a:lnTo>
                    <a:pt x="5642559" y="839952"/>
                  </a:lnTo>
                  <a:lnTo>
                    <a:pt x="5642648" y="840295"/>
                  </a:lnTo>
                  <a:lnTo>
                    <a:pt x="5644134" y="860056"/>
                  </a:lnTo>
                  <a:lnTo>
                    <a:pt x="5644172" y="860653"/>
                  </a:lnTo>
                  <a:lnTo>
                    <a:pt x="5644172" y="757199"/>
                  </a:lnTo>
                  <a:lnTo>
                    <a:pt x="5638114" y="751344"/>
                  </a:lnTo>
                  <a:lnTo>
                    <a:pt x="5617540" y="739127"/>
                  </a:lnTo>
                  <a:lnTo>
                    <a:pt x="5594401" y="731888"/>
                  </a:lnTo>
                  <a:lnTo>
                    <a:pt x="5595099" y="731888"/>
                  </a:lnTo>
                  <a:lnTo>
                    <a:pt x="5567781" y="729348"/>
                  </a:lnTo>
                  <a:lnTo>
                    <a:pt x="5543016" y="731888"/>
                  </a:lnTo>
                  <a:lnTo>
                    <a:pt x="5520626" y="739495"/>
                  </a:lnTo>
                  <a:lnTo>
                    <a:pt x="5500636" y="752182"/>
                  </a:lnTo>
                  <a:lnTo>
                    <a:pt x="5483047" y="769937"/>
                  </a:lnTo>
                  <a:lnTo>
                    <a:pt x="5483047" y="735317"/>
                  </a:lnTo>
                  <a:lnTo>
                    <a:pt x="5440057" y="735317"/>
                  </a:lnTo>
                  <a:lnTo>
                    <a:pt x="5440057" y="1122667"/>
                  </a:lnTo>
                  <a:lnTo>
                    <a:pt x="5483047" y="1122667"/>
                  </a:lnTo>
                  <a:lnTo>
                    <a:pt x="5483047" y="948397"/>
                  </a:lnTo>
                  <a:lnTo>
                    <a:pt x="5500535" y="966673"/>
                  </a:lnTo>
                  <a:lnTo>
                    <a:pt x="5520779" y="979716"/>
                  </a:lnTo>
                  <a:lnTo>
                    <a:pt x="5543791" y="987552"/>
                  </a:lnTo>
                  <a:lnTo>
                    <a:pt x="5569572" y="990155"/>
                  </a:lnTo>
                  <a:lnTo>
                    <a:pt x="5595340" y="987793"/>
                  </a:lnTo>
                  <a:lnTo>
                    <a:pt x="5638622" y="968844"/>
                  </a:lnTo>
                  <a:lnTo>
                    <a:pt x="5670220" y="932332"/>
                  </a:lnTo>
                  <a:lnTo>
                    <a:pt x="5686323" y="886523"/>
                  </a:lnTo>
                  <a:lnTo>
                    <a:pt x="5688342" y="860653"/>
                  </a:lnTo>
                  <a:close/>
                </a:path>
                <a:path w="5986780" h="1122679">
                  <a:moveTo>
                    <a:pt x="5986767" y="735304"/>
                  </a:moveTo>
                  <a:lnTo>
                    <a:pt x="5946178" y="735304"/>
                  </a:lnTo>
                  <a:lnTo>
                    <a:pt x="5946178" y="859447"/>
                  </a:lnTo>
                  <a:lnTo>
                    <a:pt x="5944781" y="878103"/>
                  </a:lnTo>
                  <a:lnTo>
                    <a:pt x="5923800" y="925106"/>
                  </a:lnTo>
                  <a:lnTo>
                    <a:pt x="5881484" y="950341"/>
                  </a:lnTo>
                  <a:lnTo>
                    <a:pt x="5881065" y="950341"/>
                  </a:lnTo>
                  <a:lnTo>
                    <a:pt x="5863818" y="951966"/>
                  </a:lnTo>
                  <a:lnTo>
                    <a:pt x="5816308" y="937361"/>
                  </a:lnTo>
                  <a:lnTo>
                    <a:pt x="5788088" y="896226"/>
                  </a:lnTo>
                  <a:lnTo>
                    <a:pt x="5782691" y="859447"/>
                  </a:lnTo>
                  <a:lnTo>
                    <a:pt x="5782640" y="858850"/>
                  </a:lnTo>
                  <a:lnTo>
                    <a:pt x="5788533" y="820585"/>
                  </a:lnTo>
                  <a:lnTo>
                    <a:pt x="5818657" y="781138"/>
                  </a:lnTo>
                  <a:lnTo>
                    <a:pt x="5863818" y="767537"/>
                  </a:lnTo>
                  <a:lnTo>
                    <a:pt x="5879541" y="769048"/>
                  </a:lnTo>
                  <a:lnTo>
                    <a:pt x="5921108" y="791413"/>
                  </a:lnTo>
                  <a:lnTo>
                    <a:pt x="5944616" y="838644"/>
                  </a:lnTo>
                  <a:lnTo>
                    <a:pt x="5946127" y="858850"/>
                  </a:lnTo>
                  <a:lnTo>
                    <a:pt x="5946178" y="859447"/>
                  </a:lnTo>
                  <a:lnTo>
                    <a:pt x="5946178" y="735304"/>
                  </a:lnTo>
                  <a:lnTo>
                    <a:pt x="5943790" y="735304"/>
                  </a:lnTo>
                  <a:lnTo>
                    <a:pt x="5943790" y="770521"/>
                  </a:lnTo>
                  <a:lnTo>
                    <a:pt x="5940984" y="767537"/>
                  </a:lnTo>
                  <a:lnTo>
                    <a:pt x="5926848" y="752513"/>
                  </a:lnTo>
                  <a:lnTo>
                    <a:pt x="5907087" y="739648"/>
                  </a:lnTo>
                  <a:lnTo>
                    <a:pt x="5884481" y="731926"/>
                  </a:lnTo>
                  <a:lnTo>
                    <a:pt x="5859043" y="729348"/>
                  </a:lnTo>
                  <a:lnTo>
                    <a:pt x="5834659" y="731494"/>
                  </a:lnTo>
                  <a:lnTo>
                    <a:pt x="5791835" y="748652"/>
                  </a:lnTo>
                  <a:lnTo>
                    <a:pt x="5758116" y="782485"/>
                  </a:lnTo>
                  <a:lnTo>
                    <a:pt x="5740654" y="830072"/>
                  </a:lnTo>
                  <a:lnTo>
                    <a:pt x="5738469" y="858850"/>
                  </a:lnTo>
                  <a:lnTo>
                    <a:pt x="5740666" y="888187"/>
                  </a:lnTo>
                  <a:lnTo>
                    <a:pt x="5758281" y="936523"/>
                  </a:lnTo>
                  <a:lnTo>
                    <a:pt x="5792228" y="970686"/>
                  </a:lnTo>
                  <a:lnTo>
                    <a:pt x="5834900" y="987996"/>
                  </a:lnTo>
                  <a:lnTo>
                    <a:pt x="5859043" y="990155"/>
                  </a:lnTo>
                  <a:lnTo>
                    <a:pt x="5884024" y="987552"/>
                  </a:lnTo>
                  <a:lnTo>
                    <a:pt x="5906490" y="979716"/>
                  </a:lnTo>
                  <a:lnTo>
                    <a:pt x="5926404" y="966660"/>
                  </a:lnTo>
                  <a:lnTo>
                    <a:pt x="5940387" y="951966"/>
                  </a:lnTo>
                  <a:lnTo>
                    <a:pt x="5943790" y="948385"/>
                  </a:lnTo>
                  <a:lnTo>
                    <a:pt x="5943790" y="982992"/>
                  </a:lnTo>
                  <a:lnTo>
                    <a:pt x="5986767" y="982992"/>
                  </a:lnTo>
                  <a:lnTo>
                    <a:pt x="5986767" y="948385"/>
                  </a:lnTo>
                  <a:lnTo>
                    <a:pt x="5986767" y="770521"/>
                  </a:lnTo>
                  <a:lnTo>
                    <a:pt x="5986767" y="73530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959861" y="5849256"/>
              <a:ext cx="190988" cy="247688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180692" y="5849256"/>
              <a:ext cx="223218" cy="248892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7469530" y="5830169"/>
              <a:ext cx="3354070" cy="332740"/>
            </a:xfrm>
            <a:custGeom>
              <a:avLst/>
              <a:gdLst/>
              <a:ahLst/>
              <a:cxnLst/>
              <a:rect l="l" t="t" r="r" b="b"/>
              <a:pathLst>
                <a:path w="3354070" h="332739">
                  <a:moveTo>
                    <a:pt x="236956" y="151599"/>
                  </a:moveTo>
                  <a:lnTo>
                    <a:pt x="232029" y="99669"/>
                  </a:lnTo>
                  <a:lnTo>
                    <a:pt x="213677" y="58496"/>
                  </a:lnTo>
                  <a:lnTo>
                    <a:pt x="207276" y="51333"/>
                  </a:lnTo>
                  <a:lnTo>
                    <a:pt x="195961" y="38658"/>
                  </a:lnTo>
                  <a:lnTo>
                    <a:pt x="192786" y="36576"/>
                  </a:lnTo>
                  <a:lnTo>
                    <a:pt x="192786" y="115785"/>
                  </a:lnTo>
                  <a:lnTo>
                    <a:pt x="47167" y="115785"/>
                  </a:lnTo>
                  <a:lnTo>
                    <a:pt x="63220" y="79248"/>
                  </a:lnTo>
                  <a:lnTo>
                    <a:pt x="94678" y="55880"/>
                  </a:lnTo>
                  <a:lnTo>
                    <a:pt x="119964" y="51333"/>
                  </a:lnTo>
                  <a:lnTo>
                    <a:pt x="133680" y="52476"/>
                  </a:lnTo>
                  <a:lnTo>
                    <a:pt x="133375" y="52476"/>
                  </a:lnTo>
                  <a:lnTo>
                    <a:pt x="145567" y="55740"/>
                  </a:lnTo>
                  <a:lnTo>
                    <a:pt x="176504" y="78473"/>
                  </a:lnTo>
                  <a:lnTo>
                    <a:pt x="192786" y="115785"/>
                  </a:lnTo>
                  <a:lnTo>
                    <a:pt x="192786" y="36576"/>
                  </a:lnTo>
                  <a:lnTo>
                    <a:pt x="174434" y="24472"/>
                  </a:lnTo>
                  <a:lnTo>
                    <a:pt x="149098" y="15976"/>
                  </a:lnTo>
                  <a:lnTo>
                    <a:pt x="119964" y="13131"/>
                  </a:lnTo>
                  <a:lnTo>
                    <a:pt x="93916" y="15468"/>
                  </a:lnTo>
                  <a:lnTo>
                    <a:pt x="50203" y="34124"/>
                  </a:lnTo>
                  <a:lnTo>
                    <a:pt x="18300" y="70307"/>
                  </a:lnTo>
                  <a:lnTo>
                    <a:pt x="2032" y="117297"/>
                  </a:lnTo>
                  <a:lnTo>
                    <a:pt x="0" y="144437"/>
                  </a:lnTo>
                  <a:lnTo>
                    <a:pt x="2260" y="174675"/>
                  </a:lnTo>
                  <a:lnTo>
                    <a:pt x="20320" y="223164"/>
                  </a:lnTo>
                  <a:lnTo>
                    <a:pt x="55054" y="255651"/>
                  </a:lnTo>
                  <a:lnTo>
                    <a:pt x="98171" y="271907"/>
                  </a:lnTo>
                  <a:lnTo>
                    <a:pt x="122364" y="273939"/>
                  </a:lnTo>
                  <a:lnTo>
                    <a:pt x="145643" y="272046"/>
                  </a:lnTo>
                  <a:lnTo>
                    <a:pt x="167132" y="266344"/>
                  </a:lnTo>
                  <a:lnTo>
                    <a:pt x="186829" y="256832"/>
                  </a:lnTo>
                  <a:lnTo>
                    <a:pt x="204736" y="243509"/>
                  </a:lnTo>
                  <a:lnTo>
                    <a:pt x="212547" y="235750"/>
                  </a:lnTo>
                  <a:lnTo>
                    <a:pt x="213347" y="234975"/>
                  </a:lnTo>
                  <a:lnTo>
                    <a:pt x="221284" y="225463"/>
                  </a:lnTo>
                  <a:lnTo>
                    <a:pt x="228561" y="214972"/>
                  </a:lnTo>
                  <a:lnTo>
                    <a:pt x="235165" y="203530"/>
                  </a:lnTo>
                  <a:lnTo>
                    <a:pt x="199351" y="183832"/>
                  </a:lnTo>
                  <a:lnTo>
                    <a:pt x="194386" y="193344"/>
                  </a:lnTo>
                  <a:lnTo>
                    <a:pt x="188455" y="202184"/>
                  </a:lnTo>
                  <a:lnTo>
                    <a:pt x="150266" y="231279"/>
                  </a:lnTo>
                  <a:lnTo>
                    <a:pt x="122948" y="235750"/>
                  </a:lnTo>
                  <a:lnTo>
                    <a:pt x="107175" y="234302"/>
                  </a:lnTo>
                  <a:lnTo>
                    <a:pt x="67449" y="212483"/>
                  </a:lnTo>
                  <a:lnTo>
                    <a:pt x="45859" y="169506"/>
                  </a:lnTo>
                  <a:lnTo>
                    <a:pt x="44183" y="151599"/>
                  </a:lnTo>
                  <a:lnTo>
                    <a:pt x="236956" y="151599"/>
                  </a:lnTo>
                  <a:close/>
                </a:path>
                <a:path w="3354070" h="332739">
                  <a:moveTo>
                    <a:pt x="505523" y="19126"/>
                  </a:moveTo>
                  <a:lnTo>
                    <a:pt x="462559" y="19126"/>
                  </a:lnTo>
                  <a:lnTo>
                    <a:pt x="462559" y="120726"/>
                  </a:lnTo>
                  <a:lnTo>
                    <a:pt x="345579" y="120726"/>
                  </a:lnTo>
                  <a:lnTo>
                    <a:pt x="345579" y="19126"/>
                  </a:lnTo>
                  <a:lnTo>
                    <a:pt x="302602" y="19126"/>
                  </a:lnTo>
                  <a:lnTo>
                    <a:pt x="302602" y="120726"/>
                  </a:lnTo>
                  <a:lnTo>
                    <a:pt x="302602" y="160096"/>
                  </a:lnTo>
                  <a:lnTo>
                    <a:pt x="302602" y="266776"/>
                  </a:lnTo>
                  <a:lnTo>
                    <a:pt x="345579" y="266776"/>
                  </a:lnTo>
                  <a:lnTo>
                    <a:pt x="345579" y="160096"/>
                  </a:lnTo>
                  <a:lnTo>
                    <a:pt x="462559" y="160096"/>
                  </a:lnTo>
                  <a:lnTo>
                    <a:pt x="462559" y="266776"/>
                  </a:lnTo>
                  <a:lnTo>
                    <a:pt x="505523" y="266776"/>
                  </a:lnTo>
                  <a:lnTo>
                    <a:pt x="505523" y="160096"/>
                  </a:lnTo>
                  <a:lnTo>
                    <a:pt x="505523" y="120726"/>
                  </a:lnTo>
                  <a:lnTo>
                    <a:pt x="505523" y="19126"/>
                  </a:lnTo>
                  <a:close/>
                </a:path>
                <a:path w="3354070" h="332739">
                  <a:moveTo>
                    <a:pt x="799172" y="0"/>
                  </a:moveTo>
                  <a:lnTo>
                    <a:pt x="629666" y="182626"/>
                  </a:lnTo>
                  <a:lnTo>
                    <a:pt x="629666" y="19088"/>
                  </a:lnTo>
                  <a:lnTo>
                    <a:pt x="586701" y="19088"/>
                  </a:lnTo>
                  <a:lnTo>
                    <a:pt x="586701" y="284099"/>
                  </a:lnTo>
                  <a:lnTo>
                    <a:pt x="756196" y="101460"/>
                  </a:lnTo>
                  <a:lnTo>
                    <a:pt x="756196" y="266776"/>
                  </a:lnTo>
                  <a:lnTo>
                    <a:pt x="799172" y="266776"/>
                  </a:lnTo>
                  <a:lnTo>
                    <a:pt x="799172" y="0"/>
                  </a:lnTo>
                  <a:close/>
                </a:path>
                <a:path w="3354070" h="332739">
                  <a:moveTo>
                    <a:pt x="1101763" y="151599"/>
                  </a:moveTo>
                  <a:lnTo>
                    <a:pt x="1100975" y="124294"/>
                  </a:lnTo>
                  <a:lnTo>
                    <a:pt x="1099540" y="115785"/>
                  </a:lnTo>
                  <a:lnTo>
                    <a:pt x="1096835" y="99669"/>
                  </a:lnTo>
                  <a:lnTo>
                    <a:pt x="1078471" y="58496"/>
                  </a:lnTo>
                  <a:lnTo>
                    <a:pt x="1057579" y="36576"/>
                  </a:lnTo>
                  <a:lnTo>
                    <a:pt x="1057579" y="115785"/>
                  </a:lnTo>
                  <a:lnTo>
                    <a:pt x="911961" y="115785"/>
                  </a:lnTo>
                  <a:lnTo>
                    <a:pt x="928027" y="79248"/>
                  </a:lnTo>
                  <a:lnTo>
                    <a:pt x="959485" y="55880"/>
                  </a:lnTo>
                  <a:lnTo>
                    <a:pt x="984770" y="51333"/>
                  </a:lnTo>
                  <a:lnTo>
                    <a:pt x="998486" y="52476"/>
                  </a:lnTo>
                  <a:lnTo>
                    <a:pt x="998169" y="52476"/>
                  </a:lnTo>
                  <a:lnTo>
                    <a:pt x="1010361" y="55740"/>
                  </a:lnTo>
                  <a:lnTo>
                    <a:pt x="1041311" y="78473"/>
                  </a:lnTo>
                  <a:lnTo>
                    <a:pt x="1057579" y="115785"/>
                  </a:lnTo>
                  <a:lnTo>
                    <a:pt x="1057579" y="36576"/>
                  </a:lnTo>
                  <a:lnTo>
                    <a:pt x="1039228" y="24472"/>
                  </a:lnTo>
                  <a:lnTo>
                    <a:pt x="1013904" y="15976"/>
                  </a:lnTo>
                  <a:lnTo>
                    <a:pt x="984770" y="13131"/>
                  </a:lnTo>
                  <a:lnTo>
                    <a:pt x="958710" y="15468"/>
                  </a:lnTo>
                  <a:lnTo>
                    <a:pt x="915009" y="34124"/>
                  </a:lnTo>
                  <a:lnTo>
                    <a:pt x="883107" y="70307"/>
                  </a:lnTo>
                  <a:lnTo>
                    <a:pt x="866838" y="117297"/>
                  </a:lnTo>
                  <a:lnTo>
                    <a:pt x="864806" y="144437"/>
                  </a:lnTo>
                  <a:lnTo>
                    <a:pt x="867067" y="174675"/>
                  </a:lnTo>
                  <a:lnTo>
                    <a:pt x="885126" y="223164"/>
                  </a:lnTo>
                  <a:lnTo>
                    <a:pt x="919848" y="255651"/>
                  </a:lnTo>
                  <a:lnTo>
                    <a:pt x="962977" y="271907"/>
                  </a:lnTo>
                  <a:lnTo>
                    <a:pt x="987171" y="273939"/>
                  </a:lnTo>
                  <a:lnTo>
                    <a:pt x="1010450" y="272046"/>
                  </a:lnTo>
                  <a:lnTo>
                    <a:pt x="1031938" y="266344"/>
                  </a:lnTo>
                  <a:lnTo>
                    <a:pt x="1051623" y="256832"/>
                  </a:lnTo>
                  <a:lnTo>
                    <a:pt x="1069530" y="243509"/>
                  </a:lnTo>
                  <a:lnTo>
                    <a:pt x="1077353" y="235750"/>
                  </a:lnTo>
                  <a:lnTo>
                    <a:pt x="1078141" y="234975"/>
                  </a:lnTo>
                  <a:lnTo>
                    <a:pt x="1086091" y="225463"/>
                  </a:lnTo>
                  <a:lnTo>
                    <a:pt x="1093355" y="214972"/>
                  </a:lnTo>
                  <a:lnTo>
                    <a:pt x="1099959" y="203530"/>
                  </a:lnTo>
                  <a:lnTo>
                    <a:pt x="1064145" y="183832"/>
                  </a:lnTo>
                  <a:lnTo>
                    <a:pt x="1059192" y="193344"/>
                  </a:lnTo>
                  <a:lnTo>
                    <a:pt x="1053261" y="202184"/>
                  </a:lnTo>
                  <a:lnTo>
                    <a:pt x="1015060" y="231279"/>
                  </a:lnTo>
                  <a:lnTo>
                    <a:pt x="987755" y="235750"/>
                  </a:lnTo>
                  <a:lnTo>
                    <a:pt x="971981" y="234302"/>
                  </a:lnTo>
                  <a:lnTo>
                    <a:pt x="932243" y="212483"/>
                  </a:lnTo>
                  <a:lnTo>
                    <a:pt x="910653" y="169506"/>
                  </a:lnTo>
                  <a:lnTo>
                    <a:pt x="908977" y="151599"/>
                  </a:lnTo>
                  <a:lnTo>
                    <a:pt x="1101763" y="151599"/>
                  </a:lnTo>
                  <a:close/>
                </a:path>
                <a:path w="3354070" h="332739">
                  <a:moveTo>
                    <a:pt x="1553552" y="143827"/>
                  </a:moveTo>
                  <a:lnTo>
                    <a:pt x="1544218" y="92062"/>
                  </a:lnTo>
                  <a:lnTo>
                    <a:pt x="1517230" y="51320"/>
                  </a:lnTo>
                  <a:lnTo>
                    <a:pt x="1509382" y="44551"/>
                  </a:lnTo>
                  <a:lnTo>
                    <a:pt x="1509382" y="143827"/>
                  </a:lnTo>
                  <a:lnTo>
                    <a:pt x="1507782" y="164160"/>
                  </a:lnTo>
                  <a:lnTo>
                    <a:pt x="1483715" y="211277"/>
                  </a:lnTo>
                  <a:lnTo>
                    <a:pt x="1439519" y="234213"/>
                  </a:lnTo>
                  <a:lnTo>
                    <a:pt x="1422247" y="235750"/>
                  </a:lnTo>
                  <a:lnTo>
                    <a:pt x="1404975" y="234213"/>
                  </a:lnTo>
                  <a:lnTo>
                    <a:pt x="1360766" y="211277"/>
                  </a:lnTo>
                  <a:lnTo>
                    <a:pt x="1336713" y="164160"/>
                  </a:lnTo>
                  <a:lnTo>
                    <a:pt x="1335100" y="143827"/>
                  </a:lnTo>
                  <a:lnTo>
                    <a:pt x="1336687" y="123494"/>
                  </a:lnTo>
                  <a:lnTo>
                    <a:pt x="1360462" y="76085"/>
                  </a:lnTo>
                  <a:lnTo>
                    <a:pt x="1404721" y="52870"/>
                  </a:lnTo>
                  <a:lnTo>
                    <a:pt x="1422247" y="51320"/>
                  </a:lnTo>
                  <a:lnTo>
                    <a:pt x="1439824" y="52870"/>
                  </a:lnTo>
                  <a:lnTo>
                    <a:pt x="1484020" y="75793"/>
                  </a:lnTo>
                  <a:lnTo>
                    <a:pt x="1507794" y="123253"/>
                  </a:lnTo>
                  <a:lnTo>
                    <a:pt x="1509382" y="143827"/>
                  </a:lnTo>
                  <a:lnTo>
                    <a:pt x="1509382" y="44551"/>
                  </a:lnTo>
                  <a:lnTo>
                    <a:pt x="1496377" y="33947"/>
                  </a:lnTo>
                  <a:lnTo>
                    <a:pt x="1474089" y="22377"/>
                  </a:lnTo>
                  <a:lnTo>
                    <a:pt x="1449387" y="15443"/>
                  </a:lnTo>
                  <a:lnTo>
                    <a:pt x="1422247" y="13131"/>
                  </a:lnTo>
                  <a:lnTo>
                    <a:pt x="1395107" y="15443"/>
                  </a:lnTo>
                  <a:lnTo>
                    <a:pt x="1348105" y="33947"/>
                  </a:lnTo>
                  <a:lnTo>
                    <a:pt x="1311922" y="69862"/>
                  </a:lnTo>
                  <a:lnTo>
                    <a:pt x="1293266" y="116725"/>
                  </a:lnTo>
                  <a:lnTo>
                    <a:pt x="1290942" y="143827"/>
                  </a:lnTo>
                  <a:lnTo>
                    <a:pt x="1293266" y="170688"/>
                  </a:lnTo>
                  <a:lnTo>
                    <a:pt x="1311922" y="217246"/>
                  </a:lnTo>
                  <a:lnTo>
                    <a:pt x="1348105" y="253136"/>
                  </a:lnTo>
                  <a:lnTo>
                    <a:pt x="1395107" y="271627"/>
                  </a:lnTo>
                  <a:lnTo>
                    <a:pt x="1422247" y="273939"/>
                  </a:lnTo>
                  <a:lnTo>
                    <a:pt x="1449387" y="271627"/>
                  </a:lnTo>
                  <a:lnTo>
                    <a:pt x="1496377" y="253136"/>
                  </a:lnTo>
                  <a:lnTo>
                    <a:pt x="1532559" y="217246"/>
                  </a:lnTo>
                  <a:lnTo>
                    <a:pt x="1551216" y="170688"/>
                  </a:lnTo>
                  <a:lnTo>
                    <a:pt x="1553552" y="143827"/>
                  </a:lnTo>
                  <a:close/>
                </a:path>
                <a:path w="3354070" h="332739">
                  <a:moveTo>
                    <a:pt x="1931949" y="266776"/>
                  </a:moveTo>
                  <a:lnTo>
                    <a:pt x="1813763" y="133680"/>
                  </a:lnTo>
                  <a:lnTo>
                    <a:pt x="1921192" y="19088"/>
                  </a:lnTo>
                  <a:lnTo>
                    <a:pt x="1871052" y="19088"/>
                  </a:lnTo>
                  <a:lnTo>
                    <a:pt x="1777949" y="120561"/>
                  </a:lnTo>
                  <a:lnTo>
                    <a:pt x="1777949" y="19088"/>
                  </a:lnTo>
                  <a:lnTo>
                    <a:pt x="1734985" y="19088"/>
                  </a:lnTo>
                  <a:lnTo>
                    <a:pt x="1734985" y="120561"/>
                  </a:lnTo>
                  <a:lnTo>
                    <a:pt x="1641868" y="19088"/>
                  </a:lnTo>
                  <a:lnTo>
                    <a:pt x="1591741" y="19088"/>
                  </a:lnTo>
                  <a:lnTo>
                    <a:pt x="1699171" y="133680"/>
                  </a:lnTo>
                  <a:lnTo>
                    <a:pt x="1580997" y="266776"/>
                  </a:lnTo>
                  <a:lnTo>
                    <a:pt x="1634718" y="266776"/>
                  </a:lnTo>
                  <a:lnTo>
                    <a:pt x="1726628" y="162344"/>
                  </a:lnTo>
                  <a:lnTo>
                    <a:pt x="1734985" y="170700"/>
                  </a:lnTo>
                  <a:lnTo>
                    <a:pt x="1734985" y="266776"/>
                  </a:lnTo>
                  <a:lnTo>
                    <a:pt x="1777949" y="266776"/>
                  </a:lnTo>
                  <a:lnTo>
                    <a:pt x="1777949" y="170700"/>
                  </a:lnTo>
                  <a:lnTo>
                    <a:pt x="1786305" y="162344"/>
                  </a:lnTo>
                  <a:lnTo>
                    <a:pt x="1878228" y="266776"/>
                  </a:lnTo>
                  <a:lnTo>
                    <a:pt x="1931949" y="266776"/>
                  </a:lnTo>
                  <a:close/>
                </a:path>
                <a:path w="3354070" h="332739">
                  <a:moveTo>
                    <a:pt x="2187384" y="0"/>
                  </a:moveTo>
                  <a:lnTo>
                    <a:pt x="2017877" y="182626"/>
                  </a:lnTo>
                  <a:lnTo>
                    <a:pt x="2017877" y="19088"/>
                  </a:lnTo>
                  <a:lnTo>
                    <a:pt x="1974913" y="19088"/>
                  </a:lnTo>
                  <a:lnTo>
                    <a:pt x="1974913" y="284099"/>
                  </a:lnTo>
                  <a:lnTo>
                    <a:pt x="2144407" y="101460"/>
                  </a:lnTo>
                  <a:lnTo>
                    <a:pt x="2144407" y="266776"/>
                  </a:lnTo>
                  <a:lnTo>
                    <a:pt x="2187384" y="266776"/>
                  </a:lnTo>
                  <a:lnTo>
                    <a:pt x="2187384" y="0"/>
                  </a:lnTo>
                  <a:close/>
                </a:path>
                <a:path w="3354070" h="332739">
                  <a:moveTo>
                    <a:pt x="2497734" y="227406"/>
                  </a:moveTo>
                  <a:lnTo>
                    <a:pt x="2460726" y="227406"/>
                  </a:lnTo>
                  <a:lnTo>
                    <a:pt x="2460726" y="58496"/>
                  </a:lnTo>
                  <a:lnTo>
                    <a:pt x="2460726" y="19088"/>
                  </a:lnTo>
                  <a:lnTo>
                    <a:pt x="2417749" y="19088"/>
                  </a:lnTo>
                  <a:lnTo>
                    <a:pt x="2417749" y="58496"/>
                  </a:lnTo>
                  <a:lnTo>
                    <a:pt x="2417749" y="227406"/>
                  </a:lnTo>
                  <a:lnTo>
                    <a:pt x="2299576" y="227406"/>
                  </a:lnTo>
                  <a:lnTo>
                    <a:pt x="2312632" y="212813"/>
                  </a:lnTo>
                  <a:lnTo>
                    <a:pt x="2321953" y="195326"/>
                  </a:lnTo>
                  <a:lnTo>
                    <a:pt x="2327554" y="174917"/>
                  </a:lnTo>
                  <a:lnTo>
                    <a:pt x="2329421" y="151599"/>
                  </a:lnTo>
                  <a:lnTo>
                    <a:pt x="2329421" y="58496"/>
                  </a:lnTo>
                  <a:lnTo>
                    <a:pt x="2417749" y="58496"/>
                  </a:lnTo>
                  <a:lnTo>
                    <a:pt x="2417749" y="19088"/>
                  </a:lnTo>
                  <a:lnTo>
                    <a:pt x="2286444" y="19088"/>
                  </a:lnTo>
                  <a:lnTo>
                    <a:pt x="2286444" y="129514"/>
                  </a:lnTo>
                  <a:lnTo>
                    <a:pt x="2285809" y="150406"/>
                  </a:lnTo>
                  <a:lnTo>
                    <a:pt x="2276297" y="195173"/>
                  </a:lnTo>
                  <a:lnTo>
                    <a:pt x="2244852" y="225158"/>
                  </a:lnTo>
                  <a:lnTo>
                    <a:pt x="2230348" y="227406"/>
                  </a:lnTo>
                  <a:lnTo>
                    <a:pt x="2230348" y="332435"/>
                  </a:lnTo>
                  <a:lnTo>
                    <a:pt x="2269731" y="332435"/>
                  </a:lnTo>
                  <a:lnTo>
                    <a:pt x="2269731" y="266788"/>
                  </a:lnTo>
                  <a:lnTo>
                    <a:pt x="2458339" y="266788"/>
                  </a:lnTo>
                  <a:lnTo>
                    <a:pt x="2458339" y="332435"/>
                  </a:lnTo>
                  <a:lnTo>
                    <a:pt x="2497734" y="332435"/>
                  </a:lnTo>
                  <a:lnTo>
                    <a:pt x="2497734" y="266788"/>
                  </a:lnTo>
                  <a:lnTo>
                    <a:pt x="2497734" y="227406"/>
                  </a:lnTo>
                  <a:close/>
                </a:path>
                <a:path w="3354070" h="332739">
                  <a:moveTo>
                    <a:pt x="2775864" y="19088"/>
                  </a:moveTo>
                  <a:lnTo>
                    <a:pt x="2735275" y="19088"/>
                  </a:lnTo>
                  <a:lnTo>
                    <a:pt x="2735275" y="143230"/>
                  </a:lnTo>
                  <a:lnTo>
                    <a:pt x="2733878" y="161886"/>
                  </a:lnTo>
                  <a:lnTo>
                    <a:pt x="2712897" y="208889"/>
                  </a:lnTo>
                  <a:lnTo>
                    <a:pt x="2670581" y="234124"/>
                  </a:lnTo>
                  <a:lnTo>
                    <a:pt x="2670149" y="234124"/>
                  </a:lnTo>
                  <a:lnTo>
                    <a:pt x="2652903" y="235750"/>
                  </a:lnTo>
                  <a:lnTo>
                    <a:pt x="2605392" y="221145"/>
                  </a:lnTo>
                  <a:lnTo>
                    <a:pt x="2577173" y="180009"/>
                  </a:lnTo>
                  <a:lnTo>
                    <a:pt x="2571737" y="142633"/>
                  </a:lnTo>
                  <a:lnTo>
                    <a:pt x="2573210" y="122428"/>
                  </a:lnTo>
                  <a:lnTo>
                    <a:pt x="2595308" y="75501"/>
                  </a:lnTo>
                  <a:lnTo>
                    <a:pt x="2636545" y="52832"/>
                  </a:lnTo>
                  <a:lnTo>
                    <a:pt x="2652903" y="51320"/>
                  </a:lnTo>
                  <a:lnTo>
                    <a:pt x="2668638" y="52832"/>
                  </a:lnTo>
                  <a:lnTo>
                    <a:pt x="2710205" y="75196"/>
                  </a:lnTo>
                  <a:lnTo>
                    <a:pt x="2733700" y="122428"/>
                  </a:lnTo>
                  <a:lnTo>
                    <a:pt x="2735224" y="142633"/>
                  </a:lnTo>
                  <a:lnTo>
                    <a:pt x="2735275" y="143230"/>
                  </a:lnTo>
                  <a:lnTo>
                    <a:pt x="2735275" y="19088"/>
                  </a:lnTo>
                  <a:lnTo>
                    <a:pt x="2732887" y="19088"/>
                  </a:lnTo>
                  <a:lnTo>
                    <a:pt x="2732887" y="54305"/>
                  </a:lnTo>
                  <a:lnTo>
                    <a:pt x="2730081" y="51320"/>
                  </a:lnTo>
                  <a:lnTo>
                    <a:pt x="2715945" y="36296"/>
                  </a:lnTo>
                  <a:lnTo>
                    <a:pt x="2696172" y="23431"/>
                  </a:lnTo>
                  <a:lnTo>
                    <a:pt x="2673578" y="15709"/>
                  </a:lnTo>
                  <a:lnTo>
                    <a:pt x="2648140" y="13131"/>
                  </a:lnTo>
                  <a:lnTo>
                    <a:pt x="2623756" y="15278"/>
                  </a:lnTo>
                  <a:lnTo>
                    <a:pt x="2580932" y="32435"/>
                  </a:lnTo>
                  <a:lnTo>
                    <a:pt x="2547213" y="66268"/>
                  </a:lnTo>
                  <a:lnTo>
                    <a:pt x="2529751" y="113855"/>
                  </a:lnTo>
                  <a:lnTo>
                    <a:pt x="2527566" y="142633"/>
                  </a:lnTo>
                  <a:lnTo>
                    <a:pt x="2529763" y="171970"/>
                  </a:lnTo>
                  <a:lnTo>
                    <a:pt x="2547378" y="220306"/>
                  </a:lnTo>
                  <a:lnTo>
                    <a:pt x="2581325" y="254469"/>
                  </a:lnTo>
                  <a:lnTo>
                    <a:pt x="2623997" y="271780"/>
                  </a:lnTo>
                  <a:lnTo>
                    <a:pt x="2648140" y="273939"/>
                  </a:lnTo>
                  <a:lnTo>
                    <a:pt x="2673121" y="271335"/>
                  </a:lnTo>
                  <a:lnTo>
                    <a:pt x="2695575" y="263499"/>
                  </a:lnTo>
                  <a:lnTo>
                    <a:pt x="2715501" y="250444"/>
                  </a:lnTo>
                  <a:lnTo>
                    <a:pt x="2729484" y="235750"/>
                  </a:lnTo>
                  <a:lnTo>
                    <a:pt x="2732887" y="232168"/>
                  </a:lnTo>
                  <a:lnTo>
                    <a:pt x="2732887" y="266776"/>
                  </a:lnTo>
                  <a:lnTo>
                    <a:pt x="2775864" y="266776"/>
                  </a:lnTo>
                  <a:lnTo>
                    <a:pt x="2775864" y="232168"/>
                  </a:lnTo>
                  <a:lnTo>
                    <a:pt x="2775864" y="54305"/>
                  </a:lnTo>
                  <a:lnTo>
                    <a:pt x="2775864" y="19088"/>
                  </a:lnTo>
                  <a:close/>
                </a:path>
                <a:path w="3354070" h="332739">
                  <a:moveTo>
                    <a:pt x="3059938" y="19126"/>
                  </a:moveTo>
                  <a:lnTo>
                    <a:pt x="3016974" y="19126"/>
                  </a:lnTo>
                  <a:lnTo>
                    <a:pt x="3016974" y="120726"/>
                  </a:lnTo>
                  <a:lnTo>
                    <a:pt x="2899994" y="120726"/>
                  </a:lnTo>
                  <a:lnTo>
                    <a:pt x="2899994" y="19126"/>
                  </a:lnTo>
                  <a:lnTo>
                    <a:pt x="2857017" y="19126"/>
                  </a:lnTo>
                  <a:lnTo>
                    <a:pt x="2857017" y="120726"/>
                  </a:lnTo>
                  <a:lnTo>
                    <a:pt x="2857017" y="160096"/>
                  </a:lnTo>
                  <a:lnTo>
                    <a:pt x="2857017" y="266776"/>
                  </a:lnTo>
                  <a:lnTo>
                    <a:pt x="2899994" y="266776"/>
                  </a:lnTo>
                  <a:lnTo>
                    <a:pt x="2899994" y="160096"/>
                  </a:lnTo>
                  <a:lnTo>
                    <a:pt x="3016974" y="160096"/>
                  </a:lnTo>
                  <a:lnTo>
                    <a:pt x="3016974" y="266776"/>
                  </a:lnTo>
                  <a:lnTo>
                    <a:pt x="3059938" y="266776"/>
                  </a:lnTo>
                  <a:lnTo>
                    <a:pt x="3059938" y="160096"/>
                  </a:lnTo>
                  <a:lnTo>
                    <a:pt x="3059938" y="120726"/>
                  </a:lnTo>
                  <a:lnTo>
                    <a:pt x="3059938" y="19126"/>
                  </a:lnTo>
                  <a:close/>
                </a:path>
                <a:path w="3354070" h="332739">
                  <a:moveTo>
                    <a:pt x="3353612" y="0"/>
                  </a:moveTo>
                  <a:lnTo>
                    <a:pt x="3184106" y="182626"/>
                  </a:lnTo>
                  <a:lnTo>
                    <a:pt x="3184106" y="19088"/>
                  </a:lnTo>
                  <a:lnTo>
                    <a:pt x="3141129" y="19088"/>
                  </a:lnTo>
                  <a:lnTo>
                    <a:pt x="3141129" y="284099"/>
                  </a:lnTo>
                  <a:lnTo>
                    <a:pt x="3310636" y="101460"/>
                  </a:lnTo>
                  <a:lnTo>
                    <a:pt x="3310636" y="266776"/>
                  </a:lnTo>
                  <a:lnTo>
                    <a:pt x="3353612" y="266776"/>
                  </a:lnTo>
                  <a:lnTo>
                    <a:pt x="33536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875616" y="5849256"/>
              <a:ext cx="190999" cy="247688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11119129" y="5830169"/>
              <a:ext cx="725805" cy="284480"/>
            </a:xfrm>
            <a:custGeom>
              <a:avLst/>
              <a:gdLst/>
              <a:ahLst/>
              <a:cxnLst/>
              <a:rect l="l" t="t" r="r" b="b"/>
              <a:pathLst>
                <a:path w="725804" h="284479">
                  <a:moveTo>
                    <a:pt x="322300" y="266776"/>
                  </a:moveTo>
                  <a:lnTo>
                    <a:pt x="262610" y="0"/>
                  </a:lnTo>
                  <a:lnTo>
                    <a:pt x="162344" y="201726"/>
                  </a:lnTo>
                  <a:lnTo>
                    <a:pt x="59690" y="0"/>
                  </a:lnTo>
                  <a:lnTo>
                    <a:pt x="0" y="266776"/>
                  </a:lnTo>
                  <a:lnTo>
                    <a:pt x="44183" y="266776"/>
                  </a:lnTo>
                  <a:lnTo>
                    <a:pt x="75806" y="113398"/>
                  </a:lnTo>
                  <a:lnTo>
                    <a:pt x="161163" y="284086"/>
                  </a:lnTo>
                  <a:lnTo>
                    <a:pt x="245313" y="113398"/>
                  </a:lnTo>
                  <a:lnTo>
                    <a:pt x="278130" y="266776"/>
                  </a:lnTo>
                  <a:lnTo>
                    <a:pt x="322300" y="266776"/>
                  </a:lnTo>
                  <a:close/>
                </a:path>
                <a:path w="725804" h="284479">
                  <a:moveTo>
                    <a:pt x="587336" y="0"/>
                  </a:moveTo>
                  <a:lnTo>
                    <a:pt x="417830" y="182626"/>
                  </a:lnTo>
                  <a:lnTo>
                    <a:pt x="417830" y="19088"/>
                  </a:lnTo>
                  <a:lnTo>
                    <a:pt x="374865" y="19088"/>
                  </a:lnTo>
                  <a:lnTo>
                    <a:pt x="374865" y="284099"/>
                  </a:lnTo>
                  <a:lnTo>
                    <a:pt x="544360" y="101460"/>
                  </a:lnTo>
                  <a:lnTo>
                    <a:pt x="544360" y="266776"/>
                  </a:lnTo>
                  <a:lnTo>
                    <a:pt x="587336" y="266776"/>
                  </a:lnTo>
                  <a:lnTo>
                    <a:pt x="587336" y="0"/>
                  </a:lnTo>
                  <a:close/>
                </a:path>
                <a:path w="725804" h="284479">
                  <a:moveTo>
                    <a:pt x="725792" y="234950"/>
                  </a:moveTo>
                  <a:lnTo>
                    <a:pt x="722820" y="227990"/>
                  </a:lnTo>
                  <a:lnTo>
                    <a:pt x="710869" y="216052"/>
                  </a:lnTo>
                  <a:lnTo>
                    <a:pt x="703910" y="213067"/>
                  </a:lnTo>
                  <a:lnTo>
                    <a:pt x="687984" y="213067"/>
                  </a:lnTo>
                  <a:lnTo>
                    <a:pt x="681024" y="216052"/>
                  </a:lnTo>
                  <a:lnTo>
                    <a:pt x="669086" y="227990"/>
                  </a:lnTo>
                  <a:lnTo>
                    <a:pt x="666115" y="234950"/>
                  </a:lnTo>
                  <a:lnTo>
                    <a:pt x="666115" y="250875"/>
                  </a:lnTo>
                  <a:lnTo>
                    <a:pt x="669086" y="257835"/>
                  </a:lnTo>
                  <a:lnTo>
                    <a:pt x="675055" y="263791"/>
                  </a:lnTo>
                  <a:lnTo>
                    <a:pt x="681024" y="269760"/>
                  </a:lnTo>
                  <a:lnTo>
                    <a:pt x="687984" y="272745"/>
                  </a:lnTo>
                  <a:lnTo>
                    <a:pt x="703910" y="272745"/>
                  </a:lnTo>
                  <a:lnTo>
                    <a:pt x="710869" y="269760"/>
                  </a:lnTo>
                  <a:lnTo>
                    <a:pt x="722820" y="257835"/>
                  </a:lnTo>
                  <a:lnTo>
                    <a:pt x="725792" y="250875"/>
                  </a:lnTo>
                  <a:lnTo>
                    <a:pt x="725792" y="2349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82921" y="8047566"/>
              <a:ext cx="182633" cy="247688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1631188" y="8041608"/>
              <a:ext cx="1945005" cy="260985"/>
            </a:xfrm>
            <a:custGeom>
              <a:avLst/>
              <a:gdLst/>
              <a:ahLst/>
              <a:cxnLst/>
              <a:rect l="l" t="t" r="r" b="b"/>
              <a:pathLst>
                <a:path w="1945004" h="260984">
                  <a:moveTo>
                    <a:pt x="236956" y="138468"/>
                  </a:moveTo>
                  <a:lnTo>
                    <a:pt x="236169" y="111150"/>
                  </a:lnTo>
                  <a:lnTo>
                    <a:pt x="234734" y="102654"/>
                  </a:lnTo>
                  <a:lnTo>
                    <a:pt x="232029" y="86537"/>
                  </a:lnTo>
                  <a:lnTo>
                    <a:pt x="213664" y="45351"/>
                  </a:lnTo>
                  <a:lnTo>
                    <a:pt x="192786" y="23431"/>
                  </a:lnTo>
                  <a:lnTo>
                    <a:pt x="192786" y="102654"/>
                  </a:lnTo>
                  <a:lnTo>
                    <a:pt x="47167" y="102654"/>
                  </a:lnTo>
                  <a:lnTo>
                    <a:pt x="63220" y="66116"/>
                  </a:lnTo>
                  <a:lnTo>
                    <a:pt x="94678" y="42748"/>
                  </a:lnTo>
                  <a:lnTo>
                    <a:pt x="119964" y="38188"/>
                  </a:lnTo>
                  <a:lnTo>
                    <a:pt x="133680" y="39331"/>
                  </a:lnTo>
                  <a:lnTo>
                    <a:pt x="133362" y="39331"/>
                  </a:lnTo>
                  <a:lnTo>
                    <a:pt x="145554" y="42595"/>
                  </a:lnTo>
                  <a:lnTo>
                    <a:pt x="176504" y="65328"/>
                  </a:lnTo>
                  <a:lnTo>
                    <a:pt x="192786" y="102654"/>
                  </a:lnTo>
                  <a:lnTo>
                    <a:pt x="192786" y="23431"/>
                  </a:lnTo>
                  <a:lnTo>
                    <a:pt x="174434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16" y="2324"/>
                  </a:lnTo>
                  <a:lnTo>
                    <a:pt x="50203" y="20980"/>
                  </a:lnTo>
                  <a:lnTo>
                    <a:pt x="18300" y="57162"/>
                  </a:lnTo>
                  <a:lnTo>
                    <a:pt x="2032" y="104165"/>
                  </a:lnTo>
                  <a:lnTo>
                    <a:pt x="0" y="131305"/>
                  </a:lnTo>
                  <a:lnTo>
                    <a:pt x="2260" y="161531"/>
                  </a:lnTo>
                  <a:lnTo>
                    <a:pt x="20320" y="210032"/>
                  </a:lnTo>
                  <a:lnTo>
                    <a:pt x="55041" y="242519"/>
                  </a:lnTo>
                  <a:lnTo>
                    <a:pt x="98171" y="258775"/>
                  </a:lnTo>
                  <a:lnTo>
                    <a:pt x="122364" y="260807"/>
                  </a:lnTo>
                  <a:lnTo>
                    <a:pt x="145643" y="258902"/>
                  </a:lnTo>
                  <a:lnTo>
                    <a:pt x="186829" y="243687"/>
                  </a:lnTo>
                  <a:lnTo>
                    <a:pt x="221284" y="212318"/>
                  </a:lnTo>
                  <a:lnTo>
                    <a:pt x="235153" y="190385"/>
                  </a:lnTo>
                  <a:lnTo>
                    <a:pt x="199351" y="170688"/>
                  </a:lnTo>
                  <a:lnTo>
                    <a:pt x="194386" y="180200"/>
                  </a:lnTo>
                  <a:lnTo>
                    <a:pt x="188455" y="189039"/>
                  </a:lnTo>
                  <a:lnTo>
                    <a:pt x="150266" y="218135"/>
                  </a:lnTo>
                  <a:lnTo>
                    <a:pt x="122948" y="222618"/>
                  </a:lnTo>
                  <a:lnTo>
                    <a:pt x="107175" y="221157"/>
                  </a:lnTo>
                  <a:lnTo>
                    <a:pt x="67449" y="199339"/>
                  </a:lnTo>
                  <a:lnTo>
                    <a:pt x="45847" y="156362"/>
                  </a:lnTo>
                  <a:lnTo>
                    <a:pt x="44183" y="138468"/>
                  </a:lnTo>
                  <a:lnTo>
                    <a:pt x="236956" y="138468"/>
                  </a:lnTo>
                  <a:close/>
                </a:path>
                <a:path w="1945004" h="260984">
                  <a:moveTo>
                    <a:pt x="498360" y="183807"/>
                  </a:moveTo>
                  <a:lnTo>
                    <a:pt x="481279" y="200787"/>
                  </a:lnTo>
                  <a:lnTo>
                    <a:pt x="462241" y="212915"/>
                  </a:lnTo>
                  <a:lnTo>
                    <a:pt x="441286" y="220179"/>
                  </a:lnTo>
                  <a:lnTo>
                    <a:pt x="418376" y="222605"/>
                  </a:lnTo>
                  <a:lnTo>
                    <a:pt x="401104" y="221081"/>
                  </a:lnTo>
                  <a:lnTo>
                    <a:pt x="356908" y="198145"/>
                  </a:lnTo>
                  <a:lnTo>
                    <a:pt x="332854" y="151028"/>
                  </a:lnTo>
                  <a:lnTo>
                    <a:pt x="331254" y="130695"/>
                  </a:lnTo>
                  <a:lnTo>
                    <a:pt x="332854" y="110350"/>
                  </a:lnTo>
                  <a:lnTo>
                    <a:pt x="356908" y="62941"/>
                  </a:lnTo>
                  <a:lnTo>
                    <a:pt x="401447" y="39738"/>
                  </a:lnTo>
                  <a:lnTo>
                    <a:pt x="418985" y="38188"/>
                  </a:lnTo>
                  <a:lnTo>
                    <a:pt x="441960" y="40500"/>
                  </a:lnTo>
                  <a:lnTo>
                    <a:pt x="462559" y="47434"/>
                  </a:lnTo>
                  <a:lnTo>
                    <a:pt x="480758" y="59004"/>
                  </a:lnTo>
                  <a:lnTo>
                    <a:pt x="496570" y="75184"/>
                  </a:lnTo>
                  <a:lnTo>
                    <a:pt x="496570" y="23863"/>
                  </a:lnTo>
                  <a:lnTo>
                    <a:pt x="479005" y="13411"/>
                  </a:lnTo>
                  <a:lnTo>
                    <a:pt x="460311" y="5956"/>
                  </a:lnTo>
                  <a:lnTo>
                    <a:pt x="440499" y="1485"/>
                  </a:lnTo>
                  <a:lnTo>
                    <a:pt x="419569" y="0"/>
                  </a:lnTo>
                  <a:lnTo>
                    <a:pt x="392163" y="2324"/>
                  </a:lnTo>
                  <a:lnTo>
                    <a:pt x="344716" y="20980"/>
                  </a:lnTo>
                  <a:lnTo>
                    <a:pt x="308229" y="57162"/>
                  </a:lnTo>
                  <a:lnTo>
                    <a:pt x="289420" y="104152"/>
                  </a:lnTo>
                  <a:lnTo>
                    <a:pt x="287070" y="131305"/>
                  </a:lnTo>
                  <a:lnTo>
                    <a:pt x="289407" y="158140"/>
                  </a:lnTo>
                  <a:lnTo>
                    <a:pt x="308063" y="204546"/>
                  </a:lnTo>
                  <a:lnTo>
                    <a:pt x="344322" y="240157"/>
                  </a:lnTo>
                  <a:lnTo>
                    <a:pt x="391909" y="258508"/>
                  </a:lnTo>
                  <a:lnTo>
                    <a:pt x="419569" y="260807"/>
                  </a:lnTo>
                  <a:lnTo>
                    <a:pt x="440829" y="259207"/>
                  </a:lnTo>
                  <a:lnTo>
                    <a:pt x="461048" y="254393"/>
                  </a:lnTo>
                  <a:lnTo>
                    <a:pt x="480225" y="246367"/>
                  </a:lnTo>
                  <a:lnTo>
                    <a:pt x="498360" y="235153"/>
                  </a:lnTo>
                  <a:lnTo>
                    <a:pt x="498360" y="183807"/>
                  </a:lnTo>
                  <a:close/>
                </a:path>
                <a:path w="1945004" h="260984">
                  <a:moveTo>
                    <a:pt x="726338" y="5981"/>
                  </a:moveTo>
                  <a:lnTo>
                    <a:pt x="528180" y="5981"/>
                  </a:lnTo>
                  <a:lnTo>
                    <a:pt x="528180" y="45351"/>
                  </a:lnTo>
                  <a:lnTo>
                    <a:pt x="605777" y="45351"/>
                  </a:lnTo>
                  <a:lnTo>
                    <a:pt x="605777" y="253631"/>
                  </a:lnTo>
                  <a:lnTo>
                    <a:pt x="648741" y="253631"/>
                  </a:lnTo>
                  <a:lnTo>
                    <a:pt x="648741" y="45351"/>
                  </a:lnTo>
                  <a:lnTo>
                    <a:pt x="726338" y="45351"/>
                  </a:lnTo>
                  <a:lnTo>
                    <a:pt x="726338" y="5981"/>
                  </a:lnTo>
                  <a:close/>
                </a:path>
                <a:path w="1945004" h="260984">
                  <a:moveTo>
                    <a:pt x="974623" y="6007"/>
                  </a:moveTo>
                  <a:lnTo>
                    <a:pt x="931646" y="6007"/>
                  </a:lnTo>
                  <a:lnTo>
                    <a:pt x="931646" y="107607"/>
                  </a:lnTo>
                  <a:lnTo>
                    <a:pt x="814666" y="107607"/>
                  </a:lnTo>
                  <a:lnTo>
                    <a:pt x="814666" y="6007"/>
                  </a:lnTo>
                  <a:lnTo>
                    <a:pt x="771690" y="6007"/>
                  </a:lnTo>
                  <a:lnTo>
                    <a:pt x="771690" y="107607"/>
                  </a:lnTo>
                  <a:lnTo>
                    <a:pt x="771690" y="146977"/>
                  </a:lnTo>
                  <a:lnTo>
                    <a:pt x="771690" y="253657"/>
                  </a:lnTo>
                  <a:lnTo>
                    <a:pt x="814666" y="253657"/>
                  </a:lnTo>
                  <a:lnTo>
                    <a:pt x="814666" y="146977"/>
                  </a:lnTo>
                  <a:lnTo>
                    <a:pt x="931646" y="146977"/>
                  </a:lnTo>
                  <a:lnTo>
                    <a:pt x="931646" y="253657"/>
                  </a:lnTo>
                  <a:lnTo>
                    <a:pt x="974623" y="253657"/>
                  </a:lnTo>
                  <a:lnTo>
                    <a:pt x="974623" y="146977"/>
                  </a:lnTo>
                  <a:lnTo>
                    <a:pt x="974623" y="107607"/>
                  </a:lnTo>
                  <a:lnTo>
                    <a:pt x="974623" y="6007"/>
                  </a:lnTo>
                  <a:close/>
                </a:path>
                <a:path w="1945004" h="260984">
                  <a:moveTo>
                    <a:pt x="1302880" y="130708"/>
                  </a:moveTo>
                  <a:lnTo>
                    <a:pt x="1300556" y="103593"/>
                  </a:lnTo>
                  <a:lnTo>
                    <a:pt x="1293558" y="78930"/>
                  </a:lnTo>
                  <a:lnTo>
                    <a:pt x="1281899" y="56743"/>
                  </a:lnTo>
                  <a:lnTo>
                    <a:pt x="1266558" y="38188"/>
                  </a:lnTo>
                  <a:lnTo>
                    <a:pt x="1265580" y="36995"/>
                  </a:lnTo>
                  <a:lnTo>
                    <a:pt x="1258722" y="31419"/>
                  </a:lnTo>
                  <a:lnTo>
                    <a:pt x="1258722" y="130708"/>
                  </a:lnTo>
                  <a:lnTo>
                    <a:pt x="1257109" y="151041"/>
                  </a:lnTo>
                  <a:lnTo>
                    <a:pt x="1233055" y="198145"/>
                  </a:lnTo>
                  <a:lnTo>
                    <a:pt x="1188847" y="221094"/>
                  </a:lnTo>
                  <a:lnTo>
                    <a:pt x="1171575" y="222618"/>
                  </a:lnTo>
                  <a:lnTo>
                    <a:pt x="1154303" y="221094"/>
                  </a:lnTo>
                  <a:lnTo>
                    <a:pt x="1110107" y="198145"/>
                  </a:lnTo>
                  <a:lnTo>
                    <a:pt x="1086040" y="151041"/>
                  </a:lnTo>
                  <a:lnTo>
                    <a:pt x="1084440" y="130708"/>
                  </a:lnTo>
                  <a:lnTo>
                    <a:pt x="1086027" y="110363"/>
                  </a:lnTo>
                  <a:lnTo>
                    <a:pt x="1109802" y="62953"/>
                  </a:lnTo>
                  <a:lnTo>
                    <a:pt x="1154061" y="39738"/>
                  </a:lnTo>
                  <a:lnTo>
                    <a:pt x="1171575" y="38188"/>
                  </a:lnTo>
                  <a:lnTo>
                    <a:pt x="1189151" y="39738"/>
                  </a:lnTo>
                  <a:lnTo>
                    <a:pt x="1233360" y="62661"/>
                  </a:lnTo>
                  <a:lnTo>
                    <a:pt x="1257134" y="110121"/>
                  </a:lnTo>
                  <a:lnTo>
                    <a:pt x="1258722" y="130708"/>
                  </a:lnTo>
                  <a:lnTo>
                    <a:pt x="1258722" y="31419"/>
                  </a:lnTo>
                  <a:lnTo>
                    <a:pt x="1245717" y="20815"/>
                  </a:lnTo>
                  <a:lnTo>
                    <a:pt x="1223429" y="9258"/>
                  </a:lnTo>
                  <a:lnTo>
                    <a:pt x="1198714" y="2324"/>
                  </a:lnTo>
                  <a:lnTo>
                    <a:pt x="1171575" y="12"/>
                  </a:lnTo>
                  <a:lnTo>
                    <a:pt x="1144435" y="2324"/>
                  </a:lnTo>
                  <a:lnTo>
                    <a:pt x="1097432" y="20815"/>
                  </a:lnTo>
                  <a:lnTo>
                    <a:pt x="1061250" y="56743"/>
                  </a:lnTo>
                  <a:lnTo>
                    <a:pt x="1042606" y="103593"/>
                  </a:lnTo>
                  <a:lnTo>
                    <a:pt x="1040269" y="130708"/>
                  </a:lnTo>
                  <a:lnTo>
                    <a:pt x="1042606" y="157556"/>
                  </a:lnTo>
                  <a:lnTo>
                    <a:pt x="1061250" y="204114"/>
                  </a:lnTo>
                  <a:lnTo>
                    <a:pt x="1097432" y="240004"/>
                  </a:lnTo>
                  <a:lnTo>
                    <a:pt x="1144435" y="258508"/>
                  </a:lnTo>
                  <a:lnTo>
                    <a:pt x="1171575" y="260819"/>
                  </a:lnTo>
                  <a:lnTo>
                    <a:pt x="1198714" y="258508"/>
                  </a:lnTo>
                  <a:lnTo>
                    <a:pt x="1223429" y="251574"/>
                  </a:lnTo>
                  <a:lnTo>
                    <a:pt x="1245717" y="240004"/>
                  </a:lnTo>
                  <a:lnTo>
                    <a:pt x="1265580" y="223824"/>
                  </a:lnTo>
                  <a:lnTo>
                    <a:pt x="1266571" y="222618"/>
                  </a:lnTo>
                  <a:lnTo>
                    <a:pt x="1281899" y="204114"/>
                  </a:lnTo>
                  <a:lnTo>
                    <a:pt x="1293558" y="182029"/>
                  </a:lnTo>
                  <a:lnTo>
                    <a:pt x="1300556" y="157556"/>
                  </a:lnTo>
                  <a:lnTo>
                    <a:pt x="1302880" y="130708"/>
                  </a:lnTo>
                  <a:close/>
                </a:path>
                <a:path w="1945004" h="260984">
                  <a:moveTo>
                    <a:pt x="1654416" y="6007"/>
                  </a:moveTo>
                  <a:lnTo>
                    <a:pt x="1507591" y="6007"/>
                  </a:lnTo>
                  <a:lnTo>
                    <a:pt x="1507591" y="45377"/>
                  </a:lnTo>
                  <a:lnTo>
                    <a:pt x="1507591" y="253657"/>
                  </a:lnTo>
                  <a:lnTo>
                    <a:pt x="1550568" y="253657"/>
                  </a:lnTo>
                  <a:lnTo>
                    <a:pt x="1550568" y="45377"/>
                  </a:lnTo>
                  <a:lnTo>
                    <a:pt x="1654416" y="45377"/>
                  </a:lnTo>
                  <a:lnTo>
                    <a:pt x="1654416" y="6007"/>
                  </a:lnTo>
                  <a:close/>
                </a:path>
                <a:path w="1945004" h="260984">
                  <a:moveTo>
                    <a:pt x="1944471" y="130708"/>
                  </a:moveTo>
                  <a:lnTo>
                    <a:pt x="1935149" y="78930"/>
                  </a:lnTo>
                  <a:lnTo>
                    <a:pt x="1908162" y="38188"/>
                  </a:lnTo>
                  <a:lnTo>
                    <a:pt x="1900313" y="31419"/>
                  </a:lnTo>
                  <a:lnTo>
                    <a:pt x="1900313" y="130708"/>
                  </a:lnTo>
                  <a:lnTo>
                    <a:pt x="1898700" y="151041"/>
                  </a:lnTo>
                  <a:lnTo>
                    <a:pt x="1874647" y="198145"/>
                  </a:lnTo>
                  <a:lnTo>
                    <a:pt x="1830438" y="221094"/>
                  </a:lnTo>
                  <a:lnTo>
                    <a:pt x="1813166" y="222618"/>
                  </a:lnTo>
                  <a:lnTo>
                    <a:pt x="1795894" y="221094"/>
                  </a:lnTo>
                  <a:lnTo>
                    <a:pt x="1751698" y="198145"/>
                  </a:lnTo>
                  <a:lnTo>
                    <a:pt x="1727631" y="151041"/>
                  </a:lnTo>
                  <a:lnTo>
                    <a:pt x="1726031" y="130708"/>
                  </a:lnTo>
                  <a:lnTo>
                    <a:pt x="1727619" y="110363"/>
                  </a:lnTo>
                  <a:lnTo>
                    <a:pt x="1751393" y="62953"/>
                  </a:lnTo>
                  <a:lnTo>
                    <a:pt x="1795653" y="39738"/>
                  </a:lnTo>
                  <a:lnTo>
                    <a:pt x="1813166" y="38188"/>
                  </a:lnTo>
                  <a:lnTo>
                    <a:pt x="1830743" y="39738"/>
                  </a:lnTo>
                  <a:lnTo>
                    <a:pt x="1874951" y="62661"/>
                  </a:lnTo>
                  <a:lnTo>
                    <a:pt x="1898726" y="110121"/>
                  </a:lnTo>
                  <a:lnTo>
                    <a:pt x="1900313" y="130708"/>
                  </a:lnTo>
                  <a:lnTo>
                    <a:pt x="1900313" y="31419"/>
                  </a:lnTo>
                  <a:lnTo>
                    <a:pt x="1887308" y="20815"/>
                  </a:lnTo>
                  <a:lnTo>
                    <a:pt x="1865020" y="9258"/>
                  </a:lnTo>
                  <a:lnTo>
                    <a:pt x="1840306" y="2324"/>
                  </a:lnTo>
                  <a:lnTo>
                    <a:pt x="1813166" y="12"/>
                  </a:lnTo>
                  <a:lnTo>
                    <a:pt x="1786026" y="2324"/>
                  </a:lnTo>
                  <a:lnTo>
                    <a:pt x="1739023" y="20815"/>
                  </a:lnTo>
                  <a:lnTo>
                    <a:pt x="1702841" y="56743"/>
                  </a:lnTo>
                  <a:lnTo>
                    <a:pt x="1684197" y="103593"/>
                  </a:lnTo>
                  <a:lnTo>
                    <a:pt x="1681861" y="130708"/>
                  </a:lnTo>
                  <a:lnTo>
                    <a:pt x="1684197" y="157556"/>
                  </a:lnTo>
                  <a:lnTo>
                    <a:pt x="1702841" y="204114"/>
                  </a:lnTo>
                  <a:lnTo>
                    <a:pt x="1739023" y="240004"/>
                  </a:lnTo>
                  <a:lnTo>
                    <a:pt x="1786026" y="258508"/>
                  </a:lnTo>
                  <a:lnTo>
                    <a:pt x="1813166" y="260819"/>
                  </a:lnTo>
                  <a:lnTo>
                    <a:pt x="1840306" y="258508"/>
                  </a:lnTo>
                  <a:lnTo>
                    <a:pt x="1865020" y="251574"/>
                  </a:lnTo>
                  <a:lnTo>
                    <a:pt x="1887308" y="240004"/>
                  </a:lnTo>
                  <a:lnTo>
                    <a:pt x="1907171" y="223824"/>
                  </a:lnTo>
                  <a:lnTo>
                    <a:pt x="1908162" y="222618"/>
                  </a:lnTo>
                  <a:lnTo>
                    <a:pt x="1923491" y="204114"/>
                  </a:lnTo>
                  <a:lnTo>
                    <a:pt x="1935149" y="182029"/>
                  </a:lnTo>
                  <a:lnTo>
                    <a:pt x="1942147" y="157556"/>
                  </a:lnTo>
                  <a:lnTo>
                    <a:pt x="1944471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641313" y="8047556"/>
              <a:ext cx="190988" cy="247688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3882428" y="8028476"/>
              <a:ext cx="2538095" cy="407034"/>
            </a:xfrm>
            <a:custGeom>
              <a:avLst/>
              <a:gdLst/>
              <a:ahLst/>
              <a:cxnLst/>
              <a:rect l="l" t="t" r="r" b="b"/>
              <a:pathLst>
                <a:path w="2538095" h="407034">
                  <a:moveTo>
                    <a:pt x="262610" y="143840"/>
                  </a:moveTo>
                  <a:lnTo>
                    <a:pt x="260273" y="116725"/>
                  </a:lnTo>
                  <a:lnTo>
                    <a:pt x="253288" y="92062"/>
                  </a:lnTo>
                  <a:lnTo>
                    <a:pt x="241630" y="69875"/>
                  </a:lnTo>
                  <a:lnTo>
                    <a:pt x="226288" y="51320"/>
                  </a:lnTo>
                  <a:lnTo>
                    <a:pt x="225310" y="50126"/>
                  </a:lnTo>
                  <a:lnTo>
                    <a:pt x="218440" y="44538"/>
                  </a:lnTo>
                  <a:lnTo>
                    <a:pt x="218440" y="143840"/>
                  </a:lnTo>
                  <a:lnTo>
                    <a:pt x="216839" y="164172"/>
                  </a:lnTo>
                  <a:lnTo>
                    <a:pt x="192786" y="211277"/>
                  </a:lnTo>
                  <a:lnTo>
                    <a:pt x="148577" y="234226"/>
                  </a:lnTo>
                  <a:lnTo>
                    <a:pt x="131305" y="235750"/>
                  </a:lnTo>
                  <a:lnTo>
                    <a:pt x="114033" y="234226"/>
                  </a:lnTo>
                  <a:lnTo>
                    <a:pt x="69837" y="211277"/>
                  </a:lnTo>
                  <a:lnTo>
                    <a:pt x="45770" y="164172"/>
                  </a:lnTo>
                  <a:lnTo>
                    <a:pt x="44170" y="143840"/>
                  </a:lnTo>
                  <a:lnTo>
                    <a:pt x="45758" y="123494"/>
                  </a:lnTo>
                  <a:lnTo>
                    <a:pt x="69532" y="76085"/>
                  </a:lnTo>
                  <a:lnTo>
                    <a:pt x="113792" y="52870"/>
                  </a:lnTo>
                  <a:lnTo>
                    <a:pt x="131305" y="51320"/>
                  </a:lnTo>
                  <a:lnTo>
                    <a:pt x="148882" y="52870"/>
                  </a:lnTo>
                  <a:lnTo>
                    <a:pt x="193090" y="75793"/>
                  </a:lnTo>
                  <a:lnTo>
                    <a:pt x="216865" y="123253"/>
                  </a:lnTo>
                  <a:lnTo>
                    <a:pt x="218440" y="143840"/>
                  </a:lnTo>
                  <a:lnTo>
                    <a:pt x="218440" y="44538"/>
                  </a:lnTo>
                  <a:lnTo>
                    <a:pt x="205447" y="33947"/>
                  </a:lnTo>
                  <a:lnTo>
                    <a:pt x="183159" y="22390"/>
                  </a:lnTo>
                  <a:lnTo>
                    <a:pt x="158445" y="15455"/>
                  </a:lnTo>
                  <a:lnTo>
                    <a:pt x="131305" y="13144"/>
                  </a:lnTo>
                  <a:lnTo>
                    <a:pt x="104165" y="15455"/>
                  </a:lnTo>
                  <a:lnTo>
                    <a:pt x="57162" y="33947"/>
                  </a:lnTo>
                  <a:lnTo>
                    <a:pt x="20980" y="69875"/>
                  </a:lnTo>
                  <a:lnTo>
                    <a:pt x="2336" y="116725"/>
                  </a:lnTo>
                  <a:lnTo>
                    <a:pt x="0" y="143840"/>
                  </a:lnTo>
                  <a:lnTo>
                    <a:pt x="2336" y="170688"/>
                  </a:lnTo>
                  <a:lnTo>
                    <a:pt x="20980" y="217246"/>
                  </a:lnTo>
                  <a:lnTo>
                    <a:pt x="57162" y="253136"/>
                  </a:lnTo>
                  <a:lnTo>
                    <a:pt x="104165" y="271640"/>
                  </a:lnTo>
                  <a:lnTo>
                    <a:pt x="131305" y="273951"/>
                  </a:lnTo>
                  <a:lnTo>
                    <a:pt x="158445" y="271640"/>
                  </a:lnTo>
                  <a:lnTo>
                    <a:pt x="183159" y="264706"/>
                  </a:lnTo>
                  <a:lnTo>
                    <a:pt x="205447" y="253136"/>
                  </a:lnTo>
                  <a:lnTo>
                    <a:pt x="225310" y="236956"/>
                  </a:lnTo>
                  <a:lnTo>
                    <a:pt x="226301" y="235750"/>
                  </a:lnTo>
                  <a:lnTo>
                    <a:pt x="241630" y="217246"/>
                  </a:lnTo>
                  <a:lnTo>
                    <a:pt x="253288" y="195160"/>
                  </a:lnTo>
                  <a:lnTo>
                    <a:pt x="260273" y="170688"/>
                  </a:lnTo>
                  <a:lnTo>
                    <a:pt x="262610" y="143840"/>
                  </a:lnTo>
                  <a:close/>
                </a:path>
                <a:path w="2538095" h="407034">
                  <a:moveTo>
                    <a:pt x="576541" y="144437"/>
                  </a:moveTo>
                  <a:lnTo>
                    <a:pt x="568401" y="94818"/>
                  </a:lnTo>
                  <a:lnTo>
                    <a:pt x="544017" y="52222"/>
                  </a:lnTo>
                  <a:lnTo>
                    <a:pt x="532371" y="40982"/>
                  </a:lnTo>
                  <a:lnTo>
                    <a:pt x="532371" y="144437"/>
                  </a:lnTo>
                  <a:lnTo>
                    <a:pt x="531012" y="162471"/>
                  </a:lnTo>
                  <a:lnTo>
                    <a:pt x="510286" y="209181"/>
                  </a:lnTo>
                  <a:lnTo>
                    <a:pt x="469099" y="234086"/>
                  </a:lnTo>
                  <a:lnTo>
                    <a:pt x="451802" y="235750"/>
                  </a:lnTo>
                  <a:lnTo>
                    <a:pt x="434174" y="234086"/>
                  </a:lnTo>
                  <a:lnTo>
                    <a:pt x="391807" y="209181"/>
                  </a:lnTo>
                  <a:lnTo>
                    <a:pt x="370357" y="162801"/>
                  </a:lnTo>
                  <a:lnTo>
                    <a:pt x="368884" y="144437"/>
                  </a:lnTo>
                  <a:lnTo>
                    <a:pt x="368833" y="143840"/>
                  </a:lnTo>
                  <a:lnTo>
                    <a:pt x="370382" y="124066"/>
                  </a:lnTo>
                  <a:lnTo>
                    <a:pt x="370408" y="123736"/>
                  </a:lnTo>
                  <a:lnTo>
                    <a:pt x="375069" y="105930"/>
                  </a:lnTo>
                  <a:lnTo>
                    <a:pt x="406895" y="65430"/>
                  </a:lnTo>
                  <a:lnTo>
                    <a:pt x="451205" y="51320"/>
                  </a:lnTo>
                  <a:lnTo>
                    <a:pt x="466839" y="52895"/>
                  </a:lnTo>
                  <a:lnTo>
                    <a:pt x="507898" y="76390"/>
                  </a:lnTo>
                  <a:lnTo>
                    <a:pt x="530758" y="123736"/>
                  </a:lnTo>
                  <a:lnTo>
                    <a:pt x="530847" y="124066"/>
                  </a:lnTo>
                  <a:lnTo>
                    <a:pt x="532333" y="143840"/>
                  </a:lnTo>
                  <a:lnTo>
                    <a:pt x="532371" y="144437"/>
                  </a:lnTo>
                  <a:lnTo>
                    <a:pt x="532371" y="40982"/>
                  </a:lnTo>
                  <a:lnTo>
                    <a:pt x="526313" y="35128"/>
                  </a:lnTo>
                  <a:lnTo>
                    <a:pt x="505739" y="22898"/>
                  </a:lnTo>
                  <a:lnTo>
                    <a:pt x="482600" y="15659"/>
                  </a:lnTo>
                  <a:lnTo>
                    <a:pt x="483298" y="15659"/>
                  </a:lnTo>
                  <a:lnTo>
                    <a:pt x="455980" y="13131"/>
                  </a:lnTo>
                  <a:lnTo>
                    <a:pt x="431203" y="15659"/>
                  </a:lnTo>
                  <a:lnTo>
                    <a:pt x="408825" y="23279"/>
                  </a:lnTo>
                  <a:lnTo>
                    <a:pt x="388835" y="35953"/>
                  </a:lnTo>
                  <a:lnTo>
                    <a:pt x="371233" y="53708"/>
                  </a:lnTo>
                  <a:lnTo>
                    <a:pt x="371233" y="19100"/>
                  </a:lnTo>
                  <a:lnTo>
                    <a:pt x="328256" y="19100"/>
                  </a:lnTo>
                  <a:lnTo>
                    <a:pt x="328256" y="406450"/>
                  </a:lnTo>
                  <a:lnTo>
                    <a:pt x="371233" y="406450"/>
                  </a:lnTo>
                  <a:lnTo>
                    <a:pt x="371233" y="232168"/>
                  </a:lnTo>
                  <a:lnTo>
                    <a:pt x="388721" y="250444"/>
                  </a:lnTo>
                  <a:lnTo>
                    <a:pt x="408978" y="263499"/>
                  </a:lnTo>
                  <a:lnTo>
                    <a:pt x="431990" y="271322"/>
                  </a:lnTo>
                  <a:lnTo>
                    <a:pt x="457771" y="273939"/>
                  </a:lnTo>
                  <a:lnTo>
                    <a:pt x="483539" y="271564"/>
                  </a:lnTo>
                  <a:lnTo>
                    <a:pt x="506552" y="264464"/>
                  </a:lnTo>
                  <a:lnTo>
                    <a:pt x="526808" y="252628"/>
                  </a:lnTo>
                  <a:lnTo>
                    <a:pt x="544309" y="236042"/>
                  </a:lnTo>
                  <a:lnTo>
                    <a:pt x="544512" y="235750"/>
                  </a:lnTo>
                  <a:lnTo>
                    <a:pt x="558406" y="216103"/>
                  </a:lnTo>
                  <a:lnTo>
                    <a:pt x="568477" y="194195"/>
                  </a:lnTo>
                  <a:lnTo>
                    <a:pt x="574522" y="170307"/>
                  </a:lnTo>
                  <a:lnTo>
                    <a:pt x="576541" y="144437"/>
                  </a:lnTo>
                  <a:close/>
                </a:path>
                <a:path w="2538095" h="407034">
                  <a:moveTo>
                    <a:pt x="854659" y="0"/>
                  </a:moveTo>
                  <a:lnTo>
                    <a:pt x="685152" y="182626"/>
                  </a:lnTo>
                  <a:lnTo>
                    <a:pt x="685152" y="19088"/>
                  </a:lnTo>
                  <a:lnTo>
                    <a:pt x="642175" y="19088"/>
                  </a:lnTo>
                  <a:lnTo>
                    <a:pt x="642175" y="284099"/>
                  </a:lnTo>
                  <a:lnTo>
                    <a:pt x="811682" y="101447"/>
                  </a:lnTo>
                  <a:lnTo>
                    <a:pt x="811682" y="266776"/>
                  </a:lnTo>
                  <a:lnTo>
                    <a:pt x="854659" y="266776"/>
                  </a:lnTo>
                  <a:lnTo>
                    <a:pt x="854659" y="0"/>
                  </a:lnTo>
                  <a:close/>
                </a:path>
                <a:path w="2538095" h="407034">
                  <a:moveTo>
                    <a:pt x="1098156" y="19113"/>
                  </a:moveTo>
                  <a:lnTo>
                    <a:pt x="900010" y="19113"/>
                  </a:lnTo>
                  <a:lnTo>
                    <a:pt x="900010" y="58483"/>
                  </a:lnTo>
                  <a:lnTo>
                    <a:pt x="977595" y="58483"/>
                  </a:lnTo>
                  <a:lnTo>
                    <a:pt x="977595" y="266763"/>
                  </a:lnTo>
                  <a:lnTo>
                    <a:pt x="1020572" y="266763"/>
                  </a:lnTo>
                  <a:lnTo>
                    <a:pt x="1020572" y="58483"/>
                  </a:lnTo>
                  <a:lnTo>
                    <a:pt x="1098156" y="58483"/>
                  </a:lnTo>
                  <a:lnTo>
                    <a:pt x="1098156" y="19113"/>
                  </a:lnTo>
                  <a:close/>
                </a:path>
                <a:path w="2538095" h="407034">
                  <a:moveTo>
                    <a:pt x="1529664" y="143840"/>
                  </a:moveTo>
                  <a:lnTo>
                    <a:pt x="1520329" y="92062"/>
                  </a:lnTo>
                  <a:lnTo>
                    <a:pt x="1493342" y="51320"/>
                  </a:lnTo>
                  <a:lnTo>
                    <a:pt x="1485493" y="44551"/>
                  </a:lnTo>
                  <a:lnTo>
                    <a:pt x="1485493" y="143840"/>
                  </a:lnTo>
                  <a:lnTo>
                    <a:pt x="1483893" y="164172"/>
                  </a:lnTo>
                  <a:lnTo>
                    <a:pt x="1459826" y="211277"/>
                  </a:lnTo>
                  <a:lnTo>
                    <a:pt x="1415630" y="234226"/>
                  </a:lnTo>
                  <a:lnTo>
                    <a:pt x="1398358" y="235750"/>
                  </a:lnTo>
                  <a:lnTo>
                    <a:pt x="1381086" y="234226"/>
                  </a:lnTo>
                  <a:lnTo>
                    <a:pt x="1336878" y="211277"/>
                  </a:lnTo>
                  <a:lnTo>
                    <a:pt x="1312824" y="164172"/>
                  </a:lnTo>
                  <a:lnTo>
                    <a:pt x="1311224" y="143840"/>
                  </a:lnTo>
                  <a:lnTo>
                    <a:pt x="1312799" y="123494"/>
                  </a:lnTo>
                  <a:lnTo>
                    <a:pt x="1336573" y="76085"/>
                  </a:lnTo>
                  <a:lnTo>
                    <a:pt x="1380832" y="52870"/>
                  </a:lnTo>
                  <a:lnTo>
                    <a:pt x="1398358" y="51320"/>
                  </a:lnTo>
                  <a:lnTo>
                    <a:pt x="1415935" y="52870"/>
                  </a:lnTo>
                  <a:lnTo>
                    <a:pt x="1460131" y="75793"/>
                  </a:lnTo>
                  <a:lnTo>
                    <a:pt x="1483906" y="123253"/>
                  </a:lnTo>
                  <a:lnTo>
                    <a:pt x="1485493" y="143840"/>
                  </a:lnTo>
                  <a:lnTo>
                    <a:pt x="1485493" y="44551"/>
                  </a:lnTo>
                  <a:lnTo>
                    <a:pt x="1472488" y="33947"/>
                  </a:lnTo>
                  <a:lnTo>
                    <a:pt x="1450200" y="22390"/>
                  </a:lnTo>
                  <a:lnTo>
                    <a:pt x="1425498" y="15455"/>
                  </a:lnTo>
                  <a:lnTo>
                    <a:pt x="1398358" y="13144"/>
                  </a:lnTo>
                  <a:lnTo>
                    <a:pt x="1371219" y="15455"/>
                  </a:lnTo>
                  <a:lnTo>
                    <a:pt x="1324216" y="33947"/>
                  </a:lnTo>
                  <a:lnTo>
                    <a:pt x="1288034" y="69875"/>
                  </a:lnTo>
                  <a:lnTo>
                    <a:pt x="1269377" y="116725"/>
                  </a:lnTo>
                  <a:lnTo>
                    <a:pt x="1267053" y="143840"/>
                  </a:lnTo>
                  <a:lnTo>
                    <a:pt x="1269377" y="170688"/>
                  </a:lnTo>
                  <a:lnTo>
                    <a:pt x="1288034" y="217246"/>
                  </a:lnTo>
                  <a:lnTo>
                    <a:pt x="1324216" y="253136"/>
                  </a:lnTo>
                  <a:lnTo>
                    <a:pt x="1371219" y="271640"/>
                  </a:lnTo>
                  <a:lnTo>
                    <a:pt x="1398358" y="273951"/>
                  </a:lnTo>
                  <a:lnTo>
                    <a:pt x="1425498" y="271640"/>
                  </a:lnTo>
                  <a:lnTo>
                    <a:pt x="1472488" y="253136"/>
                  </a:lnTo>
                  <a:lnTo>
                    <a:pt x="1508671" y="217246"/>
                  </a:lnTo>
                  <a:lnTo>
                    <a:pt x="1527327" y="170688"/>
                  </a:lnTo>
                  <a:lnTo>
                    <a:pt x="1529664" y="143840"/>
                  </a:lnTo>
                  <a:close/>
                </a:path>
                <a:path w="2538095" h="407034">
                  <a:moveTo>
                    <a:pt x="1982647" y="144437"/>
                  </a:moveTo>
                  <a:lnTo>
                    <a:pt x="1974519" y="94818"/>
                  </a:lnTo>
                  <a:lnTo>
                    <a:pt x="1950135" y="52222"/>
                  </a:lnTo>
                  <a:lnTo>
                    <a:pt x="1949196" y="51320"/>
                  </a:lnTo>
                  <a:lnTo>
                    <a:pt x="1938489" y="40982"/>
                  </a:lnTo>
                  <a:lnTo>
                    <a:pt x="1938489" y="144437"/>
                  </a:lnTo>
                  <a:lnTo>
                    <a:pt x="1937131" y="162471"/>
                  </a:lnTo>
                  <a:lnTo>
                    <a:pt x="1916404" y="209181"/>
                  </a:lnTo>
                  <a:lnTo>
                    <a:pt x="1875218" y="234086"/>
                  </a:lnTo>
                  <a:lnTo>
                    <a:pt x="1857908" y="235750"/>
                  </a:lnTo>
                  <a:lnTo>
                    <a:pt x="1840293" y="234086"/>
                  </a:lnTo>
                  <a:lnTo>
                    <a:pt x="1797926" y="209181"/>
                  </a:lnTo>
                  <a:lnTo>
                    <a:pt x="1776476" y="162801"/>
                  </a:lnTo>
                  <a:lnTo>
                    <a:pt x="1776387" y="162471"/>
                  </a:lnTo>
                  <a:lnTo>
                    <a:pt x="1775002" y="144437"/>
                  </a:lnTo>
                  <a:lnTo>
                    <a:pt x="1774952" y="143840"/>
                  </a:lnTo>
                  <a:lnTo>
                    <a:pt x="1776488" y="124066"/>
                  </a:lnTo>
                  <a:lnTo>
                    <a:pt x="1800034" y="76390"/>
                  </a:lnTo>
                  <a:lnTo>
                    <a:pt x="1839074" y="53708"/>
                  </a:lnTo>
                  <a:lnTo>
                    <a:pt x="1857311" y="51320"/>
                  </a:lnTo>
                  <a:lnTo>
                    <a:pt x="1872945" y="52895"/>
                  </a:lnTo>
                  <a:lnTo>
                    <a:pt x="1914017" y="76390"/>
                  </a:lnTo>
                  <a:lnTo>
                    <a:pt x="1932292" y="105791"/>
                  </a:lnTo>
                  <a:lnTo>
                    <a:pt x="1932368" y="105930"/>
                  </a:lnTo>
                  <a:lnTo>
                    <a:pt x="1936877" y="123736"/>
                  </a:lnTo>
                  <a:lnTo>
                    <a:pt x="1936953" y="124066"/>
                  </a:lnTo>
                  <a:lnTo>
                    <a:pt x="1938439" y="143840"/>
                  </a:lnTo>
                  <a:lnTo>
                    <a:pt x="1938489" y="144437"/>
                  </a:lnTo>
                  <a:lnTo>
                    <a:pt x="1938489" y="40982"/>
                  </a:lnTo>
                  <a:lnTo>
                    <a:pt x="1932432" y="35128"/>
                  </a:lnTo>
                  <a:lnTo>
                    <a:pt x="1911858" y="22898"/>
                  </a:lnTo>
                  <a:lnTo>
                    <a:pt x="1888705" y="15659"/>
                  </a:lnTo>
                  <a:lnTo>
                    <a:pt x="1889404" y="15659"/>
                  </a:lnTo>
                  <a:lnTo>
                    <a:pt x="1862086" y="13131"/>
                  </a:lnTo>
                  <a:lnTo>
                    <a:pt x="1837321" y="15659"/>
                  </a:lnTo>
                  <a:lnTo>
                    <a:pt x="1814944" y="23279"/>
                  </a:lnTo>
                  <a:lnTo>
                    <a:pt x="1794954" y="35953"/>
                  </a:lnTo>
                  <a:lnTo>
                    <a:pt x="1777352" y="53708"/>
                  </a:lnTo>
                  <a:lnTo>
                    <a:pt x="1777352" y="19100"/>
                  </a:lnTo>
                  <a:lnTo>
                    <a:pt x="1734362" y="19100"/>
                  </a:lnTo>
                  <a:lnTo>
                    <a:pt x="1734362" y="406450"/>
                  </a:lnTo>
                  <a:lnTo>
                    <a:pt x="1777352" y="406450"/>
                  </a:lnTo>
                  <a:lnTo>
                    <a:pt x="1777352" y="232168"/>
                  </a:lnTo>
                  <a:lnTo>
                    <a:pt x="1794840" y="250444"/>
                  </a:lnTo>
                  <a:lnTo>
                    <a:pt x="1815096" y="263499"/>
                  </a:lnTo>
                  <a:lnTo>
                    <a:pt x="1838109" y="271322"/>
                  </a:lnTo>
                  <a:lnTo>
                    <a:pt x="1863877" y="273939"/>
                  </a:lnTo>
                  <a:lnTo>
                    <a:pt x="1889658" y="271564"/>
                  </a:lnTo>
                  <a:lnTo>
                    <a:pt x="1912670" y="264464"/>
                  </a:lnTo>
                  <a:lnTo>
                    <a:pt x="1932927" y="252628"/>
                  </a:lnTo>
                  <a:lnTo>
                    <a:pt x="1950427" y="236042"/>
                  </a:lnTo>
                  <a:lnTo>
                    <a:pt x="1950631" y="235750"/>
                  </a:lnTo>
                  <a:lnTo>
                    <a:pt x="1964524" y="216103"/>
                  </a:lnTo>
                  <a:lnTo>
                    <a:pt x="1974596" y="194195"/>
                  </a:lnTo>
                  <a:lnTo>
                    <a:pt x="1980641" y="170307"/>
                  </a:lnTo>
                  <a:lnTo>
                    <a:pt x="1982647" y="144437"/>
                  </a:lnTo>
                  <a:close/>
                </a:path>
                <a:path w="2538095" h="407034">
                  <a:moveTo>
                    <a:pt x="2260765" y="0"/>
                  </a:moveTo>
                  <a:lnTo>
                    <a:pt x="2091270" y="182626"/>
                  </a:lnTo>
                  <a:lnTo>
                    <a:pt x="2091270" y="19088"/>
                  </a:lnTo>
                  <a:lnTo>
                    <a:pt x="2048294" y="19088"/>
                  </a:lnTo>
                  <a:lnTo>
                    <a:pt x="2048294" y="284099"/>
                  </a:lnTo>
                  <a:lnTo>
                    <a:pt x="2217801" y="101447"/>
                  </a:lnTo>
                  <a:lnTo>
                    <a:pt x="2217801" y="266776"/>
                  </a:lnTo>
                  <a:lnTo>
                    <a:pt x="2260765" y="266776"/>
                  </a:lnTo>
                  <a:lnTo>
                    <a:pt x="2260765" y="0"/>
                  </a:lnTo>
                  <a:close/>
                </a:path>
                <a:path w="2538095" h="407034">
                  <a:moveTo>
                    <a:pt x="2537701" y="196938"/>
                  </a:moveTo>
                  <a:lnTo>
                    <a:pt x="2520619" y="213918"/>
                  </a:lnTo>
                  <a:lnTo>
                    <a:pt x="2501582" y="226047"/>
                  </a:lnTo>
                  <a:lnTo>
                    <a:pt x="2480627" y="233311"/>
                  </a:lnTo>
                  <a:lnTo>
                    <a:pt x="2457716" y="235737"/>
                  </a:lnTo>
                  <a:lnTo>
                    <a:pt x="2440457" y="234213"/>
                  </a:lnTo>
                  <a:lnTo>
                    <a:pt x="2396248" y="211277"/>
                  </a:lnTo>
                  <a:lnTo>
                    <a:pt x="2372195" y="164160"/>
                  </a:lnTo>
                  <a:lnTo>
                    <a:pt x="2370594" y="143827"/>
                  </a:lnTo>
                  <a:lnTo>
                    <a:pt x="2372195" y="123482"/>
                  </a:lnTo>
                  <a:lnTo>
                    <a:pt x="2396248" y="76073"/>
                  </a:lnTo>
                  <a:lnTo>
                    <a:pt x="2440787" y="52870"/>
                  </a:lnTo>
                  <a:lnTo>
                    <a:pt x="2458326" y="51320"/>
                  </a:lnTo>
                  <a:lnTo>
                    <a:pt x="2481300" y="53632"/>
                  </a:lnTo>
                  <a:lnTo>
                    <a:pt x="2501900" y="60566"/>
                  </a:lnTo>
                  <a:lnTo>
                    <a:pt x="2520099" y="72136"/>
                  </a:lnTo>
                  <a:lnTo>
                    <a:pt x="2535910" y="88315"/>
                  </a:lnTo>
                  <a:lnTo>
                    <a:pt x="2535910" y="36995"/>
                  </a:lnTo>
                  <a:lnTo>
                    <a:pt x="2518346" y="26543"/>
                  </a:lnTo>
                  <a:lnTo>
                    <a:pt x="2499652" y="19088"/>
                  </a:lnTo>
                  <a:lnTo>
                    <a:pt x="2479840" y="14617"/>
                  </a:lnTo>
                  <a:lnTo>
                    <a:pt x="2458910" y="13131"/>
                  </a:lnTo>
                  <a:lnTo>
                    <a:pt x="2431504" y="15455"/>
                  </a:lnTo>
                  <a:lnTo>
                    <a:pt x="2384056" y="34112"/>
                  </a:lnTo>
                  <a:lnTo>
                    <a:pt x="2347569" y="70294"/>
                  </a:lnTo>
                  <a:lnTo>
                    <a:pt x="2328761" y="117284"/>
                  </a:lnTo>
                  <a:lnTo>
                    <a:pt x="2326411" y="144437"/>
                  </a:lnTo>
                  <a:lnTo>
                    <a:pt x="2328748" y="171272"/>
                  </a:lnTo>
                  <a:lnTo>
                    <a:pt x="2347404" y="217678"/>
                  </a:lnTo>
                  <a:lnTo>
                    <a:pt x="2383663" y="253288"/>
                  </a:lnTo>
                  <a:lnTo>
                    <a:pt x="2431250" y="271640"/>
                  </a:lnTo>
                  <a:lnTo>
                    <a:pt x="2458910" y="273939"/>
                  </a:lnTo>
                  <a:lnTo>
                    <a:pt x="2480170" y="272338"/>
                  </a:lnTo>
                  <a:lnTo>
                    <a:pt x="2500388" y="267525"/>
                  </a:lnTo>
                  <a:lnTo>
                    <a:pt x="2519565" y="259499"/>
                  </a:lnTo>
                  <a:lnTo>
                    <a:pt x="2537701" y="248285"/>
                  </a:lnTo>
                  <a:lnTo>
                    <a:pt x="2537701" y="1969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485781" y="8047556"/>
              <a:ext cx="208894" cy="247688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1390078" y="8041620"/>
              <a:ext cx="5995035" cy="1036319"/>
            </a:xfrm>
            <a:custGeom>
              <a:avLst/>
              <a:gdLst/>
              <a:ahLst/>
              <a:cxnLst/>
              <a:rect l="l" t="t" r="r" b="b"/>
              <a:pathLst>
                <a:path w="5995034" h="1036320">
                  <a:moveTo>
                    <a:pt x="202920" y="722198"/>
                  </a:moveTo>
                  <a:lnTo>
                    <a:pt x="159956" y="722198"/>
                  </a:lnTo>
                  <a:lnTo>
                    <a:pt x="159956" y="823798"/>
                  </a:lnTo>
                  <a:lnTo>
                    <a:pt x="42976" y="823798"/>
                  </a:lnTo>
                  <a:lnTo>
                    <a:pt x="42976" y="722198"/>
                  </a:lnTo>
                  <a:lnTo>
                    <a:pt x="0" y="722198"/>
                  </a:lnTo>
                  <a:lnTo>
                    <a:pt x="0" y="823798"/>
                  </a:lnTo>
                  <a:lnTo>
                    <a:pt x="0" y="863168"/>
                  </a:lnTo>
                  <a:lnTo>
                    <a:pt x="0" y="969848"/>
                  </a:lnTo>
                  <a:lnTo>
                    <a:pt x="42976" y="969848"/>
                  </a:lnTo>
                  <a:lnTo>
                    <a:pt x="42976" y="863168"/>
                  </a:lnTo>
                  <a:lnTo>
                    <a:pt x="159956" y="863168"/>
                  </a:lnTo>
                  <a:lnTo>
                    <a:pt x="159956" y="969848"/>
                  </a:lnTo>
                  <a:lnTo>
                    <a:pt x="202920" y="969848"/>
                  </a:lnTo>
                  <a:lnTo>
                    <a:pt x="202920" y="863168"/>
                  </a:lnTo>
                  <a:lnTo>
                    <a:pt x="202920" y="823798"/>
                  </a:lnTo>
                  <a:lnTo>
                    <a:pt x="202920" y="722198"/>
                  </a:lnTo>
                  <a:close/>
                </a:path>
                <a:path w="5995034" h="1036320">
                  <a:moveTo>
                    <a:pt x="505523" y="854659"/>
                  </a:moveTo>
                  <a:lnTo>
                    <a:pt x="504736" y="827354"/>
                  </a:lnTo>
                  <a:lnTo>
                    <a:pt x="503301" y="818845"/>
                  </a:lnTo>
                  <a:lnTo>
                    <a:pt x="500595" y="802728"/>
                  </a:lnTo>
                  <a:lnTo>
                    <a:pt x="482231" y="761555"/>
                  </a:lnTo>
                  <a:lnTo>
                    <a:pt x="461340" y="739622"/>
                  </a:lnTo>
                  <a:lnTo>
                    <a:pt x="461340" y="818845"/>
                  </a:lnTo>
                  <a:lnTo>
                    <a:pt x="315722" y="818845"/>
                  </a:lnTo>
                  <a:lnTo>
                    <a:pt x="331787" y="782307"/>
                  </a:lnTo>
                  <a:lnTo>
                    <a:pt x="363245" y="758939"/>
                  </a:lnTo>
                  <a:lnTo>
                    <a:pt x="388531" y="754392"/>
                  </a:lnTo>
                  <a:lnTo>
                    <a:pt x="402247" y="755523"/>
                  </a:lnTo>
                  <a:lnTo>
                    <a:pt x="401929" y="755523"/>
                  </a:lnTo>
                  <a:lnTo>
                    <a:pt x="414121" y="758786"/>
                  </a:lnTo>
                  <a:lnTo>
                    <a:pt x="445071" y="781519"/>
                  </a:lnTo>
                  <a:lnTo>
                    <a:pt x="461340" y="818845"/>
                  </a:lnTo>
                  <a:lnTo>
                    <a:pt x="461340" y="739622"/>
                  </a:lnTo>
                  <a:lnTo>
                    <a:pt x="442988" y="727532"/>
                  </a:lnTo>
                  <a:lnTo>
                    <a:pt x="417664" y="719023"/>
                  </a:lnTo>
                  <a:lnTo>
                    <a:pt x="388531" y="716191"/>
                  </a:lnTo>
                  <a:lnTo>
                    <a:pt x="362470" y="718527"/>
                  </a:lnTo>
                  <a:lnTo>
                    <a:pt x="318770" y="737184"/>
                  </a:lnTo>
                  <a:lnTo>
                    <a:pt x="286867" y="773366"/>
                  </a:lnTo>
                  <a:lnTo>
                    <a:pt x="270598" y="820356"/>
                  </a:lnTo>
                  <a:lnTo>
                    <a:pt x="268566" y="847496"/>
                  </a:lnTo>
                  <a:lnTo>
                    <a:pt x="270827" y="877735"/>
                  </a:lnTo>
                  <a:lnTo>
                    <a:pt x="288886" y="926223"/>
                  </a:lnTo>
                  <a:lnTo>
                    <a:pt x="323608" y="958710"/>
                  </a:lnTo>
                  <a:lnTo>
                    <a:pt x="366737" y="974966"/>
                  </a:lnTo>
                  <a:lnTo>
                    <a:pt x="390931" y="976998"/>
                  </a:lnTo>
                  <a:lnTo>
                    <a:pt x="414210" y="975106"/>
                  </a:lnTo>
                  <a:lnTo>
                    <a:pt x="435686" y="969391"/>
                  </a:lnTo>
                  <a:lnTo>
                    <a:pt x="455383" y="959891"/>
                  </a:lnTo>
                  <a:lnTo>
                    <a:pt x="473290" y="946569"/>
                  </a:lnTo>
                  <a:lnTo>
                    <a:pt x="481114" y="938809"/>
                  </a:lnTo>
                  <a:lnTo>
                    <a:pt x="481901" y="938034"/>
                  </a:lnTo>
                  <a:lnTo>
                    <a:pt x="489851" y="928522"/>
                  </a:lnTo>
                  <a:lnTo>
                    <a:pt x="497116" y="918032"/>
                  </a:lnTo>
                  <a:lnTo>
                    <a:pt x="503720" y="906589"/>
                  </a:lnTo>
                  <a:lnTo>
                    <a:pt x="467906" y="886891"/>
                  </a:lnTo>
                  <a:lnTo>
                    <a:pt x="462953" y="896404"/>
                  </a:lnTo>
                  <a:lnTo>
                    <a:pt x="457022" y="905243"/>
                  </a:lnTo>
                  <a:lnTo>
                    <a:pt x="418820" y="934339"/>
                  </a:lnTo>
                  <a:lnTo>
                    <a:pt x="391515" y="938809"/>
                  </a:lnTo>
                  <a:lnTo>
                    <a:pt x="375742" y="937361"/>
                  </a:lnTo>
                  <a:lnTo>
                    <a:pt x="336003" y="915543"/>
                  </a:lnTo>
                  <a:lnTo>
                    <a:pt x="314413" y="872566"/>
                  </a:lnTo>
                  <a:lnTo>
                    <a:pt x="312737" y="854659"/>
                  </a:lnTo>
                  <a:lnTo>
                    <a:pt x="505523" y="854659"/>
                  </a:lnTo>
                  <a:close/>
                </a:path>
                <a:path w="5995034" h="1036320">
                  <a:moveTo>
                    <a:pt x="957313" y="846899"/>
                  </a:moveTo>
                  <a:lnTo>
                    <a:pt x="947978" y="795134"/>
                  </a:lnTo>
                  <a:lnTo>
                    <a:pt x="920991" y="754392"/>
                  </a:lnTo>
                  <a:lnTo>
                    <a:pt x="913142" y="747610"/>
                  </a:lnTo>
                  <a:lnTo>
                    <a:pt x="913142" y="846899"/>
                  </a:lnTo>
                  <a:lnTo>
                    <a:pt x="911542" y="867232"/>
                  </a:lnTo>
                  <a:lnTo>
                    <a:pt x="887476" y="914349"/>
                  </a:lnTo>
                  <a:lnTo>
                    <a:pt x="843280" y="937285"/>
                  </a:lnTo>
                  <a:lnTo>
                    <a:pt x="826008" y="938809"/>
                  </a:lnTo>
                  <a:lnTo>
                    <a:pt x="808736" y="937285"/>
                  </a:lnTo>
                  <a:lnTo>
                    <a:pt x="764527" y="914349"/>
                  </a:lnTo>
                  <a:lnTo>
                    <a:pt x="740473" y="867232"/>
                  </a:lnTo>
                  <a:lnTo>
                    <a:pt x="738860" y="846899"/>
                  </a:lnTo>
                  <a:lnTo>
                    <a:pt x="740448" y="826554"/>
                  </a:lnTo>
                  <a:lnTo>
                    <a:pt x="764222" y="779157"/>
                  </a:lnTo>
                  <a:lnTo>
                    <a:pt x="808482" y="755942"/>
                  </a:lnTo>
                  <a:lnTo>
                    <a:pt x="826008" y="754392"/>
                  </a:lnTo>
                  <a:lnTo>
                    <a:pt x="843584" y="755942"/>
                  </a:lnTo>
                  <a:lnTo>
                    <a:pt x="887780" y="778865"/>
                  </a:lnTo>
                  <a:lnTo>
                    <a:pt x="911555" y="826312"/>
                  </a:lnTo>
                  <a:lnTo>
                    <a:pt x="913142" y="846899"/>
                  </a:lnTo>
                  <a:lnTo>
                    <a:pt x="913142" y="747610"/>
                  </a:lnTo>
                  <a:lnTo>
                    <a:pt x="900137" y="737006"/>
                  </a:lnTo>
                  <a:lnTo>
                    <a:pt x="877849" y="725449"/>
                  </a:lnTo>
                  <a:lnTo>
                    <a:pt x="853135" y="718515"/>
                  </a:lnTo>
                  <a:lnTo>
                    <a:pt x="826008" y="716203"/>
                  </a:lnTo>
                  <a:lnTo>
                    <a:pt x="798868" y="718515"/>
                  </a:lnTo>
                  <a:lnTo>
                    <a:pt x="751865" y="737006"/>
                  </a:lnTo>
                  <a:lnTo>
                    <a:pt x="715683" y="772934"/>
                  </a:lnTo>
                  <a:lnTo>
                    <a:pt x="697026" y="819785"/>
                  </a:lnTo>
                  <a:lnTo>
                    <a:pt x="694702" y="846899"/>
                  </a:lnTo>
                  <a:lnTo>
                    <a:pt x="697026" y="873760"/>
                  </a:lnTo>
                  <a:lnTo>
                    <a:pt x="715683" y="920318"/>
                  </a:lnTo>
                  <a:lnTo>
                    <a:pt x="751865" y="956208"/>
                  </a:lnTo>
                  <a:lnTo>
                    <a:pt x="798868" y="974699"/>
                  </a:lnTo>
                  <a:lnTo>
                    <a:pt x="826008" y="977011"/>
                  </a:lnTo>
                  <a:lnTo>
                    <a:pt x="853135" y="974699"/>
                  </a:lnTo>
                  <a:lnTo>
                    <a:pt x="900137" y="956208"/>
                  </a:lnTo>
                  <a:lnTo>
                    <a:pt x="936320" y="920318"/>
                  </a:lnTo>
                  <a:lnTo>
                    <a:pt x="954976" y="873760"/>
                  </a:lnTo>
                  <a:lnTo>
                    <a:pt x="957313" y="846899"/>
                  </a:lnTo>
                  <a:close/>
                </a:path>
                <a:path w="5995034" h="1036320">
                  <a:moveTo>
                    <a:pt x="1270038" y="846899"/>
                  </a:moveTo>
                  <a:lnTo>
                    <a:pt x="1260868" y="795870"/>
                  </a:lnTo>
                  <a:lnTo>
                    <a:pt x="1233830" y="754392"/>
                  </a:lnTo>
                  <a:lnTo>
                    <a:pt x="1225880" y="747509"/>
                  </a:lnTo>
                  <a:lnTo>
                    <a:pt x="1225880" y="846899"/>
                  </a:lnTo>
                  <a:lnTo>
                    <a:pt x="1224267" y="867232"/>
                  </a:lnTo>
                  <a:lnTo>
                    <a:pt x="1200213" y="914349"/>
                  </a:lnTo>
                  <a:lnTo>
                    <a:pt x="1156004" y="937285"/>
                  </a:lnTo>
                  <a:lnTo>
                    <a:pt x="1138732" y="938809"/>
                  </a:lnTo>
                  <a:lnTo>
                    <a:pt x="1121460" y="937285"/>
                  </a:lnTo>
                  <a:lnTo>
                    <a:pt x="1077264" y="914349"/>
                  </a:lnTo>
                  <a:lnTo>
                    <a:pt x="1053198" y="867232"/>
                  </a:lnTo>
                  <a:lnTo>
                    <a:pt x="1051598" y="846899"/>
                  </a:lnTo>
                  <a:lnTo>
                    <a:pt x="1053185" y="826554"/>
                  </a:lnTo>
                  <a:lnTo>
                    <a:pt x="1076960" y="779157"/>
                  </a:lnTo>
                  <a:lnTo>
                    <a:pt x="1103223" y="761568"/>
                  </a:lnTo>
                  <a:lnTo>
                    <a:pt x="1105090" y="760577"/>
                  </a:lnTo>
                  <a:lnTo>
                    <a:pt x="1121219" y="755942"/>
                  </a:lnTo>
                  <a:lnTo>
                    <a:pt x="1138732" y="754392"/>
                  </a:lnTo>
                  <a:lnTo>
                    <a:pt x="1156309" y="755942"/>
                  </a:lnTo>
                  <a:lnTo>
                    <a:pt x="1200518" y="778865"/>
                  </a:lnTo>
                  <a:lnTo>
                    <a:pt x="1224292" y="826312"/>
                  </a:lnTo>
                  <a:lnTo>
                    <a:pt x="1225880" y="846899"/>
                  </a:lnTo>
                  <a:lnTo>
                    <a:pt x="1225880" y="747509"/>
                  </a:lnTo>
                  <a:lnTo>
                    <a:pt x="1213815" y="737349"/>
                  </a:lnTo>
                  <a:lnTo>
                    <a:pt x="1191933" y="725601"/>
                  </a:lnTo>
                  <a:lnTo>
                    <a:pt x="1167701" y="718553"/>
                  </a:lnTo>
                  <a:lnTo>
                    <a:pt x="1141120" y="716203"/>
                  </a:lnTo>
                  <a:lnTo>
                    <a:pt x="1111770" y="719035"/>
                  </a:lnTo>
                  <a:lnTo>
                    <a:pt x="1086967" y="727544"/>
                  </a:lnTo>
                  <a:lnTo>
                    <a:pt x="1066711" y="741718"/>
                  </a:lnTo>
                  <a:lnTo>
                    <a:pt x="1051001" y="761568"/>
                  </a:lnTo>
                  <a:lnTo>
                    <a:pt x="1049807" y="761568"/>
                  </a:lnTo>
                  <a:lnTo>
                    <a:pt x="1058811" y="711809"/>
                  </a:lnTo>
                  <a:lnTo>
                    <a:pt x="1081214" y="668820"/>
                  </a:lnTo>
                  <a:lnTo>
                    <a:pt x="1110881" y="641997"/>
                  </a:lnTo>
                  <a:lnTo>
                    <a:pt x="1152855" y="626071"/>
                  </a:lnTo>
                  <a:lnTo>
                    <a:pt x="1180515" y="619506"/>
                  </a:lnTo>
                  <a:lnTo>
                    <a:pt x="1188885" y="617347"/>
                  </a:lnTo>
                  <a:lnTo>
                    <a:pt x="1224229" y="602119"/>
                  </a:lnTo>
                  <a:lnTo>
                    <a:pt x="1252804" y="572427"/>
                  </a:lnTo>
                  <a:lnTo>
                    <a:pt x="1261681" y="552056"/>
                  </a:lnTo>
                  <a:lnTo>
                    <a:pt x="1213942" y="552056"/>
                  </a:lnTo>
                  <a:lnTo>
                    <a:pt x="1211160" y="559625"/>
                  </a:lnTo>
                  <a:lnTo>
                    <a:pt x="1206182" y="565899"/>
                  </a:lnTo>
                  <a:lnTo>
                    <a:pt x="1162799" y="584085"/>
                  </a:lnTo>
                  <a:lnTo>
                    <a:pt x="1145603" y="587781"/>
                  </a:lnTo>
                  <a:lnTo>
                    <a:pt x="1141222" y="588772"/>
                  </a:lnTo>
                  <a:lnTo>
                    <a:pt x="1136840" y="589965"/>
                  </a:lnTo>
                  <a:lnTo>
                    <a:pt x="1121333" y="593750"/>
                  </a:lnTo>
                  <a:lnTo>
                    <a:pt x="1116850" y="595134"/>
                  </a:lnTo>
                  <a:lnTo>
                    <a:pt x="1110475" y="597928"/>
                  </a:lnTo>
                  <a:lnTo>
                    <a:pt x="1106601" y="599516"/>
                  </a:lnTo>
                  <a:lnTo>
                    <a:pt x="1097457" y="603097"/>
                  </a:lnTo>
                  <a:lnTo>
                    <a:pt x="1093165" y="605091"/>
                  </a:lnTo>
                  <a:lnTo>
                    <a:pt x="1052512" y="637781"/>
                  </a:lnTo>
                  <a:lnTo>
                    <a:pt x="1018705" y="710831"/>
                  </a:lnTo>
                  <a:lnTo>
                    <a:pt x="1010246" y="760247"/>
                  </a:lnTo>
                  <a:lnTo>
                    <a:pt x="1007427" y="818261"/>
                  </a:lnTo>
                  <a:lnTo>
                    <a:pt x="1010043" y="859815"/>
                  </a:lnTo>
                  <a:lnTo>
                    <a:pt x="1030935" y="923671"/>
                  </a:lnTo>
                  <a:lnTo>
                    <a:pt x="1067079" y="959561"/>
                  </a:lnTo>
                  <a:lnTo>
                    <a:pt x="1109751" y="975067"/>
                  </a:lnTo>
                  <a:lnTo>
                    <a:pt x="1134554" y="977011"/>
                  </a:lnTo>
                  <a:lnTo>
                    <a:pt x="1163281" y="974699"/>
                  </a:lnTo>
                  <a:lnTo>
                    <a:pt x="1189177" y="967765"/>
                  </a:lnTo>
                  <a:lnTo>
                    <a:pt x="1212227" y="956208"/>
                  </a:lnTo>
                  <a:lnTo>
                    <a:pt x="1232446" y="940015"/>
                  </a:lnTo>
                  <a:lnTo>
                    <a:pt x="1233449" y="938809"/>
                  </a:lnTo>
                  <a:lnTo>
                    <a:pt x="1248892" y="920318"/>
                  </a:lnTo>
                  <a:lnTo>
                    <a:pt x="1260640" y="898232"/>
                  </a:lnTo>
                  <a:lnTo>
                    <a:pt x="1267688" y="873760"/>
                  </a:lnTo>
                  <a:lnTo>
                    <a:pt x="1270038" y="846899"/>
                  </a:lnTo>
                  <a:close/>
                </a:path>
                <a:path w="5995034" h="1036320">
                  <a:moveTo>
                    <a:pt x="1557121" y="854659"/>
                  </a:moveTo>
                  <a:lnTo>
                    <a:pt x="1552194" y="802728"/>
                  </a:lnTo>
                  <a:lnTo>
                    <a:pt x="1533842" y="761555"/>
                  </a:lnTo>
                  <a:lnTo>
                    <a:pt x="1527441" y="754392"/>
                  </a:lnTo>
                  <a:lnTo>
                    <a:pt x="1516113" y="741705"/>
                  </a:lnTo>
                  <a:lnTo>
                    <a:pt x="1512951" y="739622"/>
                  </a:lnTo>
                  <a:lnTo>
                    <a:pt x="1512951" y="818845"/>
                  </a:lnTo>
                  <a:lnTo>
                    <a:pt x="1367332" y="818845"/>
                  </a:lnTo>
                  <a:lnTo>
                    <a:pt x="1383385" y="782307"/>
                  </a:lnTo>
                  <a:lnTo>
                    <a:pt x="1414843" y="758939"/>
                  </a:lnTo>
                  <a:lnTo>
                    <a:pt x="1440129" y="754392"/>
                  </a:lnTo>
                  <a:lnTo>
                    <a:pt x="1453845" y="755523"/>
                  </a:lnTo>
                  <a:lnTo>
                    <a:pt x="1453527" y="755523"/>
                  </a:lnTo>
                  <a:lnTo>
                    <a:pt x="1465719" y="758786"/>
                  </a:lnTo>
                  <a:lnTo>
                    <a:pt x="1496669" y="781519"/>
                  </a:lnTo>
                  <a:lnTo>
                    <a:pt x="1512951" y="818845"/>
                  </a:lnTo>
                  <a:lnTo>
                    <a:pt x="1512951" y="739622"/>
                  </a:lnTo>
                  <a:lnTo>
                    <a:pt x="1494599" y="727532"/>
                  </a:lnTo>
                  <a:lnTo>
                    <a:pt x="1469263" y="719023"/>
                  </a:lnTo>
                  <a:lnTo>
                    <a:pt x="1440129" y="716191"/>
                  </a:lnTo>
                  <a:lnTo>
                    <a:pt x="1414081" y="718527"/>
                  </a:lnTo>
                  <a:lnTo>
                    <a:pt x="1370368" y="737184"/>
                  </a:lnTo>
                  <a:lnTo>
                    <a:pt x="1338465" y="773366"/>
                  </a:lnTo>
                  <a:lnTo>
                    <a:pt x="1322197" y="820356"/>
                  </a:lnTo>
                  <a:lnTo>
                    <a:pt x="1320165" y="847496"/>
                  </a:lnTo>
                  <a:lnTo>
                    <a:pt x="1322425" y="877735"/>
                  </a:lnTo>
                  <a:lnTo>
                    <a:pt x="1340485" y="926223"/>
                  </a:lnTo>
                  <a:lnTo>
                    <a:pt x="1375206" y="958710"/>
                  </a:lnTo>
                  <a:lnTo>
                    <a:pt x="1418336" y="974966"/>
                  </a:lnTo>
                  <a:lnTo>
                    <a:pt x="1442529" y="976998"/>
                  </a:lnTo>
                  <a:lnTo>
                    <a:pt x="1465808" y="975106"/>
                  </a:lnTo>
                  <a:lnTo>
                    <a:pt x="1487297" y="969391"/>
                  </a:lnTo>
                  <a:lnTo>
                    <a:pt x="1506994" y="959891"/>
                  </a:lnTo>
                  <a:lnTo>
                    <a:pt x="1524889" y="946569"/>
                  </a:lnTo>
                  <a:lnTo>
                    <a:pt x="1532712" y="938809"/>
                  </a:lnTo>
                  <a:lnTo>
                    <a:pt x="1533499" y="938034"/>
                  </a:lnTo>
                  <a:lnTo>
                    <a:pt x="1541449" y="928522"/>
                  </a:lnTo>
                  <a:lnTo>
                    <a:pt x="1548714" y="918032"/>
                  </a:lnTo>
                  <a:lnTo>
                    <a:pt x="1555318" y="906589"/>
                  </a:lnTo>
                  <a:lnTo>
                    <a:pt x="1519516" y="886891"/>
                  </a:lnTo>
                  <a:lnTo>
                    <a:pt x="1514551" y="896404"/>
                  </a:lnTo>
                  <a:lnTo>
                    <a:pt x="1508620" y="905243"/>
                  </a:lnTo>
                  <a:lnTo>
                    <a:pt x="1470431" y="934339"/>
                  </a:lnTo>
                  <a:lnTo>
                    <a:pt x="1443113" y="938809"/>
                  </a:lnTo>
                  <a:lnTo>
                    <a:pt x="1427340" y="937361"/>
                  </a:lnTo>
                  <a:lnTo>
                    <a:pt x="1387614" y="915543"/>
                  </a:lnTo>
                  <a:lnTo>
                    <a:pt x="1366012" y="872566"/>
                  </a:lnTo>
                  <a:lnTo>
                    <a:pt x="1364348" y="854659"/>
                  </a:lnTo>
                  <a:lnTo>
                    <a:pt x="1557121" y="854659"/>
                  </a:lnTo>
                  <a:close/>
                </a:path>
                <a:path w="5995034" h="1036320">
                  <a:moveTo>
                    <a:pt x="1983244" y="930478"/>
                  </a:moveTo>
                  <a:lnTo>
                    <a:pt x="1942668" y="930478"/>
                  </a:lnTo>
                  <a:lnTo>
                    <a:pt x="1942668" y="722198"/>
                  </a:lnTo>
                  <a:lnTo>
                    <a:pt x="1899691" y="722198"/>
                  </a:lnTo>
                  <a:lnTo>
                    <a:pt x="1899691" y="930478"/>
                  </a:lnTo>
                  <a:lnTo>
                    <a:pt x="1804200" y="930478"/>
                  </a:lnTo>
                  <a:lnTo>
                    <a:pt x="1804200" y="722198"/>
                  </a:lnTo>
                  <a:lnTo>
                    <a:pt x="1761223" y="722198"/>
                  </a:lnTo>
                  <a:lnTo>
                    <a:pt x="1761223" y="930478"/>
                  </a:lnTo>
                  <a:lnTo>
                    <a:pt x="1665732" y="930478"/>
                  </a:lnTo>
                  <a:lnTo>
                    <a:pt x="1665732" y="722198"/>
                  </a:lnTo>
                  <a:lnTo>
                    <a:pt x="1622755" y="722198"/>
                  </a:lnTo>
                  <a:lnTo>
                    <a:pt x="1622755" y="930478"/>
                  </a:lnTo>
                  <a:lnTo>
                    <a:pt x="1622755" y="969848"/>
                  </a:lnTo>
                  <a:lnTo>
                    <a:pt x="1943849" y="969848"/>
                  </a:lnTo>
                  <a:lnTo>
                    <a:pt x="1943849" y="1035888"/>
                  </a:lnTo>
                  <a:lnTo>
                    <a:pt x="1983244" y="1035888"/>
                  </a:lnTo>
                  <a:lnTo>
                    <a:pt x="1983244" y="969848"/>
                  </a:lnTo>
                  <a:lnTo>
                    <a:pt x="1983244" y="930478"/>
                  </a:lnTo>
                  <a:close/>
                </a:path>
                <a:path w="5995034" h="1036320">
                  <a:moveTo>
                    <a:pt x="2261374" y="722160"/>
                  </a:moveTo>
                  <a:lnTo>
                    <a:pt x="2220785" y="722160"/>
                  </a:lnTo>
                  <a:lnTo>
                    <a:pt x="2220785" y="846302"/>
                  </a:lnTo>
                  <a:lnTo>
                    <a:pt x="2219388" y="864958"/>
                  </a:lnTo>
                  <a:lnTo>
                    <a:pt x="2198408" y="911961"/>
                  </a:lnTo>
                  <a:lnTo>
                    <a:pt x="2156091" y="937196"/>
                  </a:lnTo>
                  <a:lnTo>
                    <a:pt x="2155672" y="937196"/>
                  </a:lnTo>
                  <a:lnTo>
                    <a:pt x="2138426" y="938809"/>
                  </a:lnTo>
                  <a:lnTo>
                    <a:pt x="2090915" y="924217"/>
                  </a:lnTo>
                  <a:lnTo>
                    <a:pt x="2062695" y="883081"/>
                  </a:lnTo>
                  <a:lnTo>
                    <a:pt x="2057260" y="845705"/>
                  </a:lnTo>
                  <a:lnTo>
                    <a:pt x="2058720" y="825500"/>
                  </a:lnTo>
                  <a:lnTo>
                    <a:pt x="2080831" y="778560"/>
                  </a:lnTo>
                  <a:lnTo>
                    <a:pt x="2122068" y="755904"/>
                  </a:lnTo>
                  <a:lnTo>
                    <a:pt x="2138426" y="754392"/>
                  </a:lnTo>
                  <a:lnTo>
                    <a:pt x="2154148" y="755904"/>
                  </a:lnTo>
                  <a:lnTo>
                    <a:pt x="2195728" y="778268"/>
                  </a:lnTo>
                  <a:lnTo>
                    <a:pt x="2219223" y="825500"/>
                  </a:lnTo>
                  <a:lnTo>
                    <a:pt x="2220785" y="846302"/>
                  </a:lnTo>
                  <a:lnTo>
                    <a:pt x="2220785" y="722160"/>
                  </a:lnTo>
                  <a:lnTo>
                    <a:pt x="2218398" y="722160"/>
                  </a:lnTo>
                  <a:lnTo>
                    <a:pt x="2218398" y="757377"/>
                  </a:lnTo>
                  <a:lnTo>
                    <a:pt x="2215591" y="754392"/>
                  </a:lnTo>
                  <a:lnTo>
                    <a:pt x="2201456" y="739355"/>
                  </a:lnTo>
                  <a:lnTo>
                    <a:pt x="2181695" y="726490"/>
                  </a:lnTo>
                  <a:lnTo>
                    <a:pt x="2159089" y="718769"/>
                  </a:lnTo>
                  <a:lnTo>
                    <a:pt x="2133650" y="716203"/>
                  </a:lnTo>
                  <a:lnTo>
                    <a:pt x="2109266" y="718350"/>
                  </a:lnTo>
                  <a:lnTo>
                    <a:pt x="2066442" y="735507"/>
                  </a:lnTo>
                  <a:lnTo>
                    <a:pt x="2032723" y="769327"/>
                  </a:lnTo>
                  <a:lnTo>
                    <a:pt x="2015261" y="816927"/>
                  </a:lnTo>
                  <a:lnTo>
                    <a:pt x="2013077" y="845705"/>
                  </a:lnTo>
                  <a:lnTo>
                    <a:pt x="2015274" y="875030"/>
                  </a:lnTo>
                  <a:lnTo>
                    <a:pt x="2032889" y="923378"/>
                  </a:lnTo>
                  <a:lnTo>
                    <a:pt x="2066836" y="957541"/>
                  </a:lnTo>
                  <a:lnTo>
                    <a:pt x="2109520" y="974852"/>
                  </a:lnTo>
                  <a:lnTo>
                    <a:pt x="2133650" y="977011"/>
                  </a:lnTo>
                  <a:lnTo>
                    <a:pt x="2158644" y="974407"/>
                  </a:lnTo>
                  <a:lnTo>
                    <a:pt x="2181098" y="966571"/>
                  </a:lnTo>
                  <a:lnTo>
                    <a:pt x="2201011" y="953516"/>
                  </a:lnTo>
                  <a:lnTo>
                    <a:pt x="2214994" y="938809"/>
                  </a:lnTo>
                  <a:lnTo>
                    <a:pt x="2218398" y="935228"/>
                  </a:lnTo>
                  <a:lnTo>
                    <a:pt x="2218398" y="969848"/>
                  </a:lnTo>
                  <a:lnTo>
                    <a:pt x="2261374" y="969848"/>
                  </a:lnTo>
                  <a:lnTo>
                    <a:pt x="2261374" y="935228"/>
                  </a:lnTo>
                  <a:lnTo>
                    <a:pt x="2261374" y="757377"/>
                  </a:lnTo>
                  <a:lnTo>
                    <a:pt x="2261374" y="722160"/>
                  </a:lnTo>
                  <a:close/>
                </a:path>
                <a:path w="5995034" h="1036320">
                  <a:moveTo>
                    <a:pt x="2563977" y="854659"/>
                  </a:moveTo>
                  <a:lnTo>
                    <a:pt x="2563190" y="827354"/>
                  </a:lnTo>
                  <a:lnTo>
                    <a:pt x="2561755" y="818845"/>
                  </a:lnTo>
                  <a:lnTo>
                    <a:pt x="2559037" y="802728"/>
                  </a:lnTo>
                  <a:lnTo>
                    <a:pt x="2551544" y="780796"/>
                  </a:lnTo>
                  <a:lnTo>
                    <a:pt x="2540685" y="761555"/>
                  </a:lnTo>
                  <a:lnTo>
                    <a:pt x="2534285" y="754392"/>
                  </a:lnTo>
                  <a:lnTo>
                    <a:pt x="2522969" y="741705"/>
                  </a:lnTo>
                  <a:lnTo>
                    <a:pt x="2519794" y="739622"/>
                  </a:lnTo>
                  <a:lnTo>
                    <a:pt x="2519794" y="818845"/>
                  </a:lnTo>
                  <a:lnTo>
                    <a:pt x="2374176" y="818845"/>
                  </a:lnTo>
                  <a:lnTo>
                    <a:pt x="2390229" y="782307"/>
                  </a:lnTo>
                  <a:lnTo>
                    <a:pt x="2421686" y="758939"/>
                  </a:lnTo>
                  <a:lnTo>
                    <a:pt x="2446985" y="754392"/>
                  </a:lnTo>
                  <a:lnTo>
                    <a:pt x="2460688" y="755523"/>
                  </a:lnTo>
                  <a:lnTo>
                    <a:pt x="2460383" y="755523"/>
                  </a:lnTo>
                  <a:lnTo>
                    <a:pt x="2472575" y="758786"/>
                  </a:lnTo>
                  <a:lnTo>
                    <a:pt x="2503513" y="781519"/>
                  </a:lnTo>
                  <a:lnTo>
                    <a:pt x="2519794" y="818845"/>
                  </a:lnTo>
                  <a:lnTo>
                    <a:pt x="2519794" y="739622"/>
                  </a:lnTo>
                  <a:lnTo>
                    <a:pt x="2501442" y="727532"/>
                  </a:lnTo>
                  <a:lnTo>
                    <a:pt x="2476119" y="719023"/>
                  </a:lnTo>
                  <a:lnTo>
                    <a:pt x="2446985" y="716191"/>
                  </a:lnTo>
                  <a:lnTo>
                    <a:pt x="2420924" y="718527"/>
                  </a:lnTo>
                  <a:lnTo>
                    <a:pt x="2377211" y="737184"/>
                  </a:lnTo>
                  <a:lnTo>
                    <a:pt x="2345321" y="773366"/>
                  </a:lnTo>
                  <a:lnTo>
                    <a:pt x="2329053" y="820356"/>
                  </a:lnTo>
                  <a:lnTo>
                    <a:pt x="2327021" y="847496"/>
                  </a:lnTo>
                  <a:lnTo>
                    <a:pt x="2329269" y="877735"/>
                  </a:lnTo>
                  <a:lnTo>
                    <a:pt x="2347328" y="926223"/>
                  </a:lnTo>
                  <a:lnTo>
                    <a:pt x="2382062" y="958710"/>
                  </a:lnTo>
                  <a:lnTo>
                    <a:pt x="2425179" y="974966"/>
                  </a:lnTo>
                  <a:lnTo>
                    <a:pt x="2449385" y="976998"/>
                  </a:lnTo>
                  <a:lnTo>
                    <a:pt x="2472652" y="975106"/>
                  </a:lnTo>
                  <a:lnTo>
                    <a:pt x="2494140" y="969391"/>
                  </a:lnTo>
                  <a:lnTo>
                    <a:pt x="2513838" y="959891"/>
                  </a:lnTo>
                  <a:lnTo>
                    <a:pt x="2531745" y="946569"/>
                  </a:lnTo>
                  <a:lnTo>
                    <a:pt x="2539568" y="938809"/>
                  </a:lnTo>
                  <a:lnTo>
                    <a:pt x="2540355" y="938034"/>
                  </a:lnTo>
                  <a:lnTo>
                    <a:pt x="2548293" y="928522"/>
                  </a:lnTo>
                  <a:lnTo>
                    <a:pt x="2555570" y="918032"/>
                  </a:lnTo>
                  <a:lnTo>
                    <a:pt x="2562174" y="906589"/>
                  </a:lnTo>
                  <a:lnTo>
                    <a:pt x="2526360" y="886891"/>
                  </a:lnTo>
                  <a:lnTo>
                    <a:pt x="2521407" y="896404"/>
                  </a:lnTo>
                  <a:lnTo>
                    <a:pt x="2515476" y="905243"/>
                  </a:lnTo>
                  <a:lnTo>
                    <a:pt x="2477274" y="934339"/>
                  </a:lnTo>
                  <a:lnTo>
                    <a:pt x="2449969" y="938809"/>
                  </a:lnTo>
                  <a:lnTo>
                    <a:pt x="2434183" y="937361"/>
                  </a:lnTo>
                  <a:lnTo>
                    <a:pt x="2394458" y="915543"/>
                  </a:lnTo>
                  <a:lnTo>
                    <a:pt x="2372868" y="872566"/>
                  </a:lnTo>
                  <a:lnTo>
                    <a:pt x="2371191" y="854659"/>
                  </a:lnTo>
                  <a:lnTo>
                    <a:pt x="2563977" y="854659"/>
                  </a:lnTo>
                  <a:close/>
                </a:path>
                <a:path w="5995034" h="1036320">
                  <a:moveTo>
                    <a:pt x="2791942" y="722198"/>
                  </a:moveTo>
                  <a:lnTo>
                    <a:pt x="2593797" y="722198"/>
                  </a:lnTo>
                  <a:lnTo>
                    <a:pt x="2593797" y="761568"/>
                  </a:lnTo>
                  <a:lnTo>
                    <a:pt x="2671381" y="761568"/>
                  </a:lnTo>
                  <a:lnTo>
                    <a:pt x="2671381" y="969848"/>
                  </a:lnTo>
                  <a:lnTo>
                    <a:pt x="2714358" y="969848"/>
                  </a:lnTo>
                  <a:lnTo>
                    <a:pt x="2714358" y="761568"/>
                  </a:lnTo>
                  <a:lnTo>
                    <a:pt x="2791942" y="761568"/>
                  </a:lnTo>
                  <a:lnTo>
                    <a:pt x="2791942" y="722198"/>
                  </a:lnTo>
                  <a:close/>
                </a:path>
                <a:path w="5995034" h="1036320">
                  <a:moveTo>
                    <a:pt x="3179292" y="722198"/>
                  </a:moveTo>
                  <a:lnTo>
                    <a:pt x="3136315" y="722198"/>
                  </a:lnTo>
                  <a:lnTo>
                    <a:pt x="3136315" y="823798"/>
                  </a:lnTo>
                  <a:lnTo>
                    <a:pt x="3019336" y="823798"/>
                  </a:lnTo>
                  <a:lnTo>
                    <a:pt x="3019336" y="722198"/>
                  </a:lnTo>
                  <a:lnTo>
                    <a:pt x="2976372" y="722198"/>
                  </a:lnTo>
                  <a:lnTo>
                    <a:pt x="2976372" y="823798"/>
                  </a:lnTo>
                  <a:lnTo>
                    <a:pt x="2976372" y="863168"/>
                  </a:lnTo>
                  <a:lnTo>
                    <a:pt x="2976372" y="969848"/>
                  </a:lnTo>
                  <a:lnTo>
                    <a:pt x="3019336" y="969848"/>
                  </a:lnTo>
                  <a:lnTo>
                    <a:pt x="3019336" y="863168"/>
                  </a:lnTo>
                  <a:lnTo>
                    <a:pt x="3136315" y="863168"/>
                  </a:lnTo>
                  <a:lnTo>
                    <a:pt x="3136315" y="969848"/>
                  </a:lnTo>
                  <a:lnTo>
                    <a:pt x="3179292" y="969848"/>
                  </a:lnTo>
                  <a:lnTo>
                    <a:pt x="3179292" y="863168"/>
                  </a:lnTo>
                  <a:lnTo>
                    <a:pt x="3179292" y="823798"/>
                  </a:lnTo>
                  <a:lnTo>
                    <a:pt x="3179292" y="722198"/>
                  </a:lnTo>
                  <a:close/>
                </a:path>
                <a:path w="5995034" h="1036320">
                  <a:moveTo>
                    <a:pt x="3481895" y="854659"/>
                  </a:moveTo>
                  <a:lnTo>
                    <a:pt x="3481108" y="827354"/>
                  </a:lnTo>
                  <a:lnTo>
                    <a:pt x="3479673" y="818845"/>
                  </a:lnTo>
                  <a:lnTo>
                    <a:pt x="3476968" y="802728"/>
                  </a:lnTo>
                  <a:lnTo>
                    <a:pt x="3469462" y="780796"/>
                  </a:lnTo>
                  <a:lnTo>
                    <a:pt x="3458603" y="761555"/>
                  </a:lnTo>
                  <a:lnTo>
                    <a:pt x="3452203" y="754392"/>
                  </a:lnTo>
                  <a:lnTo>
                    <a:pt x="3440887" y="741705"/>
                  </a:lnTo>
                  <a:lnTo>
                    <a:pt x="3437712" y="739622"/>
                  </a:lnTo>
                  <a:lnTo>
                    <a:pt x="3437712" y="818845"/>
                  </a:lnTo>
                  <a:lnTo>
                    <a:pt x="3292094" y="818845"/>
                  </a:lnTo>
                  <a:lnTo>
                    <a:pt x="3308146" y="782307"/>
                  </a:lnTo>
                  <a:lnTo>
                    <a:pt x="3339617" y="758939"/>
                  </a:lnTo>
                  <a:lnTo>
                    <a:pt x="3364903" y="754392"/>
                  </a:lnTo>
                  <a:lnTo>
                    <a:pt x="3378606" y="755523"/>
                  </a:lnTo>
                  <a:lnTo>
                    <a:pt x="3378301" y="755523"/>
                  </a:lnTo>
                  <a:lnTo>
                    <a:pt x="3390493" y="758786"/>
                  </a:lnTo>
                  <a:lnTo>
                    <a:pt x="3421443" y="781519"/>
                  </a:lnTo>
                  <a:lnTo>
                    <a:pt x="3437712" y="818845"/>
                  </a:lnTo>
                  <a:lnTo>
                    <a:pt x="3437712" y="739622"/>
                  </a:lnTo>
                  <a:lnTo>
                    <a:pt x="3419360" y="727532"/>
                  </a:lnTo>
                  <a:lnTo>
                    <a:pt x="3394037" y="719023"/>
                  </a:lnTo>
                  <a:lnTo>
                    <a:pt x="3364903" y="716191"/>
                  </a:lnTo>
                  <a:lnTo>
                    <a:pt x="3338842" y="718527"/>
                  </a:lnTo>
                  <a:lnTo>
                    <a:pt x="3295142" y="737184"/>
                  </a:lnTo>
                  <a:lnTo>
                    <a:pt x="3263239" y="773366"/>
                  </a:lnTo>
                  <a:lnTo>
                    <a:pt x="3246971" y="820356"/>
                  </a:lnTo>
                  <a:lnTo>
                    <a:pt x="3244939" y="847496"/>
                  </a:lnTo>
                  <a:lnTo>
                    <a:pt x="3247199" y="877735"/>
                  </a:lnTo>
                  <a:lnTo>
                    <a:pt x="3265246" y="926223"/>
                  </a:lnTo>
                  <a:lnTo>
                    <a:pt x="3299980" y="958710"/>
                  </a:lnTo>
                  <a:lnTo>
                    <a:pt x="3343097" y="974966"/>
                  </a:lnTo>
                  <a:lnTo>
                    <a:pt x="3367303" y="976998"/>
                  </a:lnTo>
                  <a:lnTo>
                    <a:pt x="3390569" y="975106"/>
                  </a:lnTo>
                  <a:lnTo>
                    <a:pt x="3412058" y="969391"/>
                  </a:lnTo>
                  <a:lnTo>
                    <a:pt x="3431756" y="959891"/>
                  </a:lnTo>
                  <a:lnTo>
                    <a:pt x="3449663" y="946569"/>
                  </a:lnTo>
                  <a:lnTo>
                    <a:pt x="3457486" y="938809"/>
                  </a:lnTo>
                  <a:lnTo>
                    <a:pt x="3458273" y="938034"/>
                  </a:lnTo>
                  <a:lnTo>
                    <a:pt x="3466211" y="928522"/>
                  </a:lnTo>
                  <a:lnTo>
                    <a:pt x="3473488" y="918032"/>
                  </a:lnTo>
                  <a:lnTo>
                    <a:pt x="3480092" y="906589"/>
                  </a:lnTo>
                  <a:lnTo>
                    <a:pt x="3444278" y="886891"/>
                  </a:lnTo>
                  <a:lnTo>
                    <a:pt x="3439325" y="896404"/>
                  </a:lnTo>
                  <a:lnTo>
                    <a:pt x="3433394" y="905243"/>
                  </a:lnTo>
                  <a:lnTo>
                    <a:pt x="3395192" y="934339"/>
                  </a:lnTo>
                  <a:lnTo>
                    <a:pt x="3367887" y="938809"/>
                  </a:lnTo>
                  <a:lnTo>
                    <a:pt x="3352101" y="937361"/>
                  </a:lnTo>
                  <a:lnTo>
                    <a:pt x="3312376" y="915543"/>
                  </a:lnTo>
                  <a:lnTo>
                    <a:pt x="3290786" y="872566"/>
                  </a:lnTo>
                  <a:lnTo>
                    <a:pt x="3289109" y="854659"/>
                  </a:lnTo>
                  <a:lnTo>
                    <a:pt x="3481895" y="854659"/>
                  </a:lnTo>
                  <a:close/>
                </a:path>
                <a:path w="5995034" h="1036320">
                  <a:moveTo>
                    <a:pt x="5580329" y="5956"/>
                  </a:moveTo>
                  <a:lnTo>
                    <a:pt x="5539740" y="5956"/>
                  </a:lnTo>
                  <a:lnTo>
                    <a:pt x="5539740" y="130098"/>
                  </a:lnTo>
                  <a:lnTo>
                    <a:pt x="5538343" y="148755"/>
                  </a:lnTo>
                  <a:lnTo>
                    <a:pt x="5517375" y="195745"/>
                  </a:lnTo>
                  <a:lnTo>
                    <a:pt x="5475046" y="220980"/>
                  </a:lnTo>
                  <a:lnTo>
                    <a:pt x="5474627" y="220980"/>
                  </a:lnTo>
                  <a:lnTo>
                    <a:pt x="5457380" y="222605"/>
                  </a:lnTo>
                  <a:lnTo>
                    <a:pt x="5409870" y="208000"/>
                  </a:lnTo>
                  <a:lnTo>
                    <a:pt x="5381650" y="166878"/>
                  </a:lnTo>
                  <a:lnTo>
                    <a:pt x="5376215" y="129501"/>
                  </a:lnTo>
                  <a:lnTo>
                    <a:pt x="5377675" y="109283"/>
                  </a:lnTo>
                  <a:lnTo>
                    <a:pt x="5399786" y="62357"/>
                  </a:lnTo>
                  <a:lnTo>
                    <a:pt x="5441023" y="39687"/>
                  </a:lnTo>
                  <a:lnTo>
                    <a:pt x="5457380" y="38176"/>
                  </a:lnTo>
                  <a:lnTo>
                    <a:pt x="5473103" y="39687"/>
                  </a:lnTo>
                  <a:lnTo>
                    <a:pt x="5514683" y="62052"/>
                  </a:lnTo>
                  <a:lnTo>
                    <a:pt x="5538178" y="109283"/>
                  </a:lnTo>
                  <a:lnTo>
                    <a:pt x="5539740" y="130098"/>
                  </a:lnTo>
                  <a:lnTo>
                    <a:pt x="5539740" y="5956"/>
                  </a:lnTo>
                  <a:lnTo>
                    <a:pt x="5537352" y="5956"/>
                  </a:lnTo>
                  <a:lnTo>
                    <a:pt x="5537352" y="41160"/>
                  </a:lnTo>
                  <a:lnTo>
                    <a:pt x="5534558" y="38176"/>
                  </a:lnTo>
                  <a:lnTo>
                    <a:pt x="5520423" y="23152"/>
                  </a:lnTo>
                  <a:lnTo>
                    <a:pt x="5500649" y="10287"/>
                  </a:lnTo>
                  <a:lnTo>
                    <a:pt x="5478043" y="2565"/>
                  </a:lnTo>
                  <a:lnTo>
                    <a:pt x="5452605" y="0"/>
                  </a:lnTo>
                  <a:lnTo>
                    <a:pt x="5428221" y="2133"/>
                  </a:lnTo>
                  <a:lnTo>
                    <a:pt x="5385397" y="19291"/>
                  </a:lnTo>
                  <a:lnTo>
                    <a:pt x="5351678" y="53124"/>
                  </a:lnTo>
                  <a:lnTo>
                    <a:pt x="5334216" y="100723"/>
                  </a:lnTo>
                  <a:lnTo>
                    <a:pt x="5332031" y="129501"/>
                  </a:lnTo>
                  <a:lnTo>
                    <a:pt x="5334241" y="158826"/>
                  </a:lnTo>
                  <a:lnTo>
                    <a:pt x="5351843" y="207162"/>
                  </a:lnTo>
                  <a:lnTo>
                    <a:pt x="5385803" y="241325"/>
                  </a:lnTo>
                  <a:lnTo>
                    <a:pt x="5428475" y="258635"/>
                  </a:lnTo>
                  <a:lnTo>
                    <a:pt x="5452605" y="260807"/>
                  </a:lnTo>
                  <a:lnTo>
                    <a:pt x="5477599" y="258191"/>
                  </a:lnTo>
                  <a:lnTo>
                    <a:pt x="5500052" y="250367"/>
                  </a:lnTo>
                  <a:lnTo>
                    <a:pt x="5519979" y="237312"/>
                  </a:lnTo>
                  <a:lnTo>
                    <a:pt x="5533949" y="222605"/>
                  </a:lnTo>
                  <a:lnTo>
                    <a:pt x="5537352" y="219024"/>
                  </a:lnTo>
                  <a:lnTo>
                    <a:pt x="5537352" y="253644"/>
                  </a:lnTo>
                  <a:lnTo>
                    <a:pt x="5580329" y="253644"/>
                  </a:lnTo>
                  <a:lnTo>
                    <a:pt x="5580329" y="219024"/>
                  </a:lnTo>
                  <a:lnTo>
                    <a:pt x="5580329" y="41160"/>
                  </a:lnTo>
                  <a:lnTo>
                    <a:pt x="5580329" y="5956"/>
                  </a:lnTo>
                  <a:close/>
                </a:path>
                <a:path w="5995034" h="1036320">
                  <a:moveTo>
                    <a:pt x="5887097" y="253644"/>
                  </a:moveTo>
                  <a:lnTo>
                    <a:pt x="5784443" y="121742"/>
                  </a:lnTo>
                  <a:lnTo>
                    <a:pt x="5875159" y="5956"/>
                  </a:lnTo>
                  <a:lnTo>
                    <a:pt x="5822632" y="5956"/>
                  </a:lnTo>
                  <a:lnTo>
                    <a:pt x="5757583" y="90106"/>
                  </a:lnTo>
                  <a:lnTo>
                    <a:pt x="5693715" y="5956"/>
                  </a:lnTo>
                  <a:lnTo>
                    <a:pt x="5641200" y="5956"/>
                  </a:lnTo>
                  <a:lnTo>
                    <a:pt x="5731319" y="121145"/>
                  </a:lnTo>
                  <a:lnTo>
                    <a:pt x="5625681" y="253644"/>
                  </a:lnTo>
                  <a:lnTo>
                    <a:pt x="5678208" y="253644"/>
                  </a:lnTo>
                  <a:lnTo>
                    <a:pt x="5756389" y="152781"/>
                  </a:lnTo>
                  <a:lnTo>
                    <a:pt x="5834570" y="253644"/>
                  </a:lnTo>
                  <a:lnTo>
                    <a:pt x="5887097" y="253644"/>
                  </a:lnTo>
                  <a:close/>
                </a:path>
                <a:path w="5995034" h="1036320">
                  <a:moveTo>
                    <a:pt x="5994527" y="209473"/>
                  </a:moveTo>
                  <a:lnTo>
                    <a:pt x="5955131" y="195148"/>
                  </a:lnTo>
                  <a:lnTo>
                    <a:pt x="5906198" y="333019"/>
                  </a:lnTo>
                  <a:lnTo>
                    <a:pt x="5934253" y="344360"/>
                  </a:lnTo>
                  <a:lnTo>
                    <a:pt x="5994527" y="2094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7619" y="8763775"/>
              <a:ext cx="190988" cy="247688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1424686" y="8744680"/>
              <a:ext cx="6510655" cy="990600"/>
            </a:xfrm>
            <a:custGeom>
              <a:avLst/>
              <a:gdLst/>
              <a:ahLst/>
              <a:cxnLst/>
              <a:rect l="l" t="t" r="r" b="b"/>
              <a:pathLst>
                <a:path w="6510655" h="990600">
                  <a:moveTo>
                    <a:pt x="262610" y="860044"/>
                  </a:moveTo>
                  <a:lnTo>
                    <a:pt x="253276" y="808266"/>
                  </a:lnTo>
                  <a:lnTo>
                    <a:pt x="226288" y="767524"/>
                  </a:lnTo>
                  <a:lnTo>
                    <a:pt x="218440" y="760755"/>
                  </a:lnTo>
                  <a:lnTo>
                    <a:pt x="218440" y="860044"/>
                  </a:lnTo>
                  <a:lnTo>
                    <a:pt x="216839" y="880364"/>
                  </a:lnTo>
                  <a:lnTo>
                    <a:pt x="192773" y="927481"/>
                  </a:lnTo>
                  <a:lnTo>
                    <a:pt x="148577" y="950429"/>
                  </a:lnTo>
                  <a:lnTo>
                    <a:pt x="131305" y="951953"/>
                  </a:lnTo>
                  <a:lnTo>
                    <a:pt x="114033" y="950429"/>
                  </a:lnTo>
                  <a:lnTo>
                    <a:pt x="69824" y="927481"/>
                  </a:lnTo>
                  <a:lnTo>
                    <a:pt x="45770" y="880364"/>
                  </a:lnTo>
                  <a:lnTo>
                    <a:pt x="44157" y="860044"/>
                  </a:lnTo>
                  <a:lnTo>
                    <a:pt x="45745" y="839698"/>
                  </a:lnTo>
                  <a:lnTo>
                    <a:pt x="69519" y="792289"/>
                  </a:lnTo>
                  <a:lnTo>
                    <a:pt x="113779" y="769073"/>
                  </a:lnTo>
                  <a:lnTo>
                    <a:pt x="131305" y="767524"/>
                  </a:lnTo>
                  <a:lnTo>
                    <a:pt x="148882" y="769073"/>
                  </a:lnTo>
                  <a:lnTo>
                    <a:pt x="193078" y="791997"/>
                  </a:lnTo>
                  <a:lnTo>
                    <a:pt x="216852" y="839457"/>
                  </a:lnTo>
                  <a:lnTo>
                    <a:pt x="218440" y="860044"/>
                  </a:lnTo>
                  <a:lnTo>
                    <a:pt x="218440" y="760755"/>
                  </a:lnTo>
                  <a:lnTo>
                    <a:pt x="205435" y="750150"/>
                  </a:lnTo>
                  <a:lnTo>
                    <a:pt x="183146" y="738581"/>
                  </a:lnTo>
                  <a:lnTo>
                    <a:pt x="158445" y="731647"/>
                  </a:lnTo>
                  <a:lnTo>
                    <a:pt x="131305" y="729335"/>
                  </a:lnTo>
                  <a:lnTo>
                    <a:pt x="104165" y="731647"/>
                  </a:lnTo>
                  <a:lnTo>
                    <a:pt x="57162" y="750150"/>
                  </a:lnTo>
                  <a:lnTo>
                    <a:pt x="20980" y="786079"/>
                  </a:lnTo>
                  <a:lnTo>
                    <a:pt x="2324" y="832929"/>
                  </a:lnTo>
                  <a:lnTo>
                    <a:pt x="0" y="860044"/>
                  </a:lnTo>
                  <a:lnTo>
                    <a:pt x="2324" y="886891"/>
                  </a:lnTo>
                  <a:lnTo>
                    <a:pt x="20980" y="933450"/>
                  </a:lnTo>
                  <a:lnTo>
                    <a:pt x="57162" y="969340"/>
                  </a:lnTo>
                  <a:lnTo>
                    <a:pt x="104165" y="987844"/>
                  </a:lnTo>
                  <a:lnTo>
                    <a:pt x="131305" y="990155"/>
                  </a:lnTo>
                  <a:lnTo>
                    <a:pt x="158445" y="987844"/>
                  </a:lnTo>
                  <a:lnTo>
                    <a:pt x="205435" y="969340"/>
                  </a:lnTo>
                  <a:lnTo>
                    <a:pt x="241617" y="933450"/>
                  </a:lnTo>
                  <a:lnTo>
                    <a:pt x="260273" y="886891"/>
                  </a:lnTo>
                  <a:lnTo>
                    <a:pt x="262610" y="860044"/>
                  </a:lnTo>
                  <a:close/>
                </a:path>
                <a:path w="6510655" h="990600">
                  <a:moveTo>
                    <a:pt x="575335" y="860044"/>
                  </a:moveTo>
                  <a:lnTo>
                    <a:pt x="566166" y="809015"/>
                  </a:lnTo>
                  <a:lnTo>
                    <a:pt x="539127" y="767524"/>
                  </a:lnTo>
                  <a:lnTo>
                    <a:pt x="531177" y="760641"/>
                  </a:lnTo>
                  <a:lnTo>
                    <a:pt x="531177" y="860044"/>
                  </a:lnTo>
                  <a:lnTo>
                    <a:pt x="529564" y="880364"/>
                  </a:lnTo>
                  <a:lnTo>
                    <a:pt x="505510" y="927481"/>
                  </a:lnTo>
                  <a:lnTo>
                    <a:pt x="461302" y="950429"/>
                  </a:lnTo>
                  <a:lnTo>
                    <a:pt x="444030" y="951953"/>
                  </a:lnTo>
                  <a:lnTo>
                    <a:pt x="426758" y="950429"/>
                  </a:lnTo>
                  <a:lnTo>
                    <a:pt x="382562" y="927481"/>
                  </a:lnTo>
                  <a:lnTo>
                    <a:pt x="358495" y="880364"/>
                  </a:lnTo>
                  <a:lnTo>
                    <a:pt x="356895" y="860044"/>
                  </a:lnTo>
                  <a:lnTo>
                    <a:pt x="358482" y="839698"/>
                  </a:lnTo>
                  <a:lnTo>
                    <a:pt x="382257" y="792289"/>
                  </a:lnTo>
                  <a:lnTo>
                    <a:pt x="426516" y="769073"/>
                  </a:lnTo>
                  <a:lnTo>
                    <a:pt x="444030" y="767524"/>
                  </a:lnTo>
                  <a:lnTo>
                    <a:pt x="461606" y="769073"/>
                  </a:lnTo>
                  <a:lnTo>
                    <a:pt x="505815" y="791997"/>
                  </a:lnTo>
                  <a:lnTo>
                    <a:pt x="529590" y="839457"/>
                  </a:lnTo>
                  <a:lnTo>
                    <a:pt x="531177" y="860044"/>
                  </a:lnTo>
                  <a:lnTo>
                    <a:pt x="531177" y="760641"/>
                  </a:lnTo>
                  <a:lnTo>
                    <a:pt x="519112" y="750481"/>
                  </a:lnTo>
                  <a:lnTo>
                    <a:pt x="497230" y="738733"/>
                  </a:lnTo>
                  <a:lnTo>
                    <a:pt x="472998" y="731685"/>
                  </a:lnTo>
                  <a:lnTo>
                    <a:pt x="446417" y="729335"/>
                  </a:lnTo>
                  <a:lnTo>
                    <a:pt x="417068" y="732180"/>
                  </a:lnTo>
                  <a:lnTo>
                    <a:pt x="392264" y="740676"/>
                  </a:lnTo>
                  <a:lnTo>
                    <a:pt x="372008" y="754862"/>
                  </a:lnTo>
                  <a:lnTo>
                    <a:pt x="356298" y="774700"/>
                  </a:lnTo>
                  <a:lnTo>
                    <a:pt x="355104" y="774700"/>
                  </a:lnTo>
                  <a:lnTo>
                    <a:pt x="364121" y="724954"/>
                  </a:lnTo>
                  <a:lnTo>
                    <a:pt x="386511" y="681964"/>
                  </a:lnTo>
                  <a:lnTo>
                    <a:pt x="416179" y="655129"/>
                  </a:lnTo>
                  <a:lnTo>
                    <a:pt x="458152" y="639203"/>
                  </a:lnTo>
                  <a:lnTo>
                    <a:pt x="485813" y="632637"/>
                  </a:lnTo>
                  <a:lnTo>
                    <a:pt x="494182" y="630478"/>
                  </a:lnTo>
                  <a:lnTo>
                    <a:pt x="529526" y="615264"/>
                  </a:lnTo>
                  <a:lnTo>
                    <a:pt x="558101" y="585571"/>
                  </a:lnTo>
                  <a:lnTo>
                    <a:pt x="566991" y="565200"/>
                  </a:lnTo>
                  <a:lnTo>
                    <a:pt x="519239" y="565200"/>
                  </a:lnTo>
                  <a:lnTo>
                    <a:pt x="516458" y="572770"/>
                  </a:lnTo>
                  <a:lnTo>
                    <a:pt x="511479" y="579031"/>
                  </a:lnTo>
                  <a:lnTo>
                    <a:pt x="468096" y="597230"/>
                  </a:lnTo>
                  <a:lnTo>
                    <a:pt x="450900" y="600913"/>
                  </a:lnTo>
                  <a:lnTo>
                    <a:pt x="446519" y="601916"/>
                  </a:lnTo>
                  <a:lnTo>
                    <a:pt x="442137" y="603110"/>
                  </a:lnTo>
                  <a:lnTo>
                    <a:pt x="426631" y="606882"/>
                  </a:lnTo>
                  <a:lnTo>
                    <a:pt x="422148" y="608279"/>
                  </a:lnTo>
                  <a:lnTo>
                    <a:pt x="415772" y="611073"/>
                  </a:lnTo>
                  <a:lnTo>
                    <a:pt x="411899" y="612648"/>
                  </a:lnTo>
                  <a:lnTo>
                    <a:pt x="402755" y="616229"/>
                  </a:lnTo>
                  <a:lnTo>
                    <a:pt x="398462" y="618223"/>
                  </a:lnTo>
                  <a:lnTo>
                    <a:pt x="357809" y="650913"/>
                  </a:lnTo>
                  <a:lnTo>
                    <a:pt x="324002" y="723963"/>
                  </a:lnTo>
                  <a:lnTo>
                    <a:pt x="315544" y="773379"/>
                  </a:lnTo>
                  <a:lnTo>
                    <a:pt x="312737" y="831405"/>
                  </a:lnTo>
                  <a:lnTo>
                    <a:pt x="315341" y="872947"/>
                  </a:lnTo>
                  <a:lnTo>
                    <a:pt x="336232" y="936815"/>
                  </a:lnTo>
                  <a:lnTo>
                    <a:pt x="372376" y="972693"/>
                  </a:lnTo>
                  <a:lnTo>
                    <a:pt x="415048" y="988212"/>
                  </a:lnTo>
                  <a:lnTo>
                    <a:pt x="439864" y="990155"/>
                  </a:lnTo>
                  <a:lnTo>
                    <a:pt x="468579" y="987844"/>
                  </a:lnTo>
                  <a:lnTo>
                    <a:pt x="494474" y="980909"/>
                  </a:lnTo>
                  <a:lnTo>
                    <a:pt x="517525" y="969340"/>
                  </a:lnTo>
                  <a:lnTo>
                    <a:pt x="537743" y="953160"/>
                  </a:lnTo>
                  <a:lnTo>
                    <a:pt x="538746" y="951953"/>
                  </a:lnTo>
                  <a:lnTo>
                    <a:pt x="554189" y="933450"/>
                  </a:lnTo>
                  <a:lnTo>
                    <a:pt x="565937" y="911364"/>
                  </a:lnTo>
                  <a:lnTo>
                    <a:pt x="572985" y="886891"/>
                  </a:lnTo>
                  <a:lnTo>
                    <a:pt x="575335" y="860044"/>
                  </a:lnTo>
                  <a:close/>
                </a:path>
                <a:path w="6510655" h="990600">
                  <a:moveTo>
                    <a:pt x="4016654" y="143840"/>
                  </a:moveTo>
                  <a:lnTo>
                    <a:pt x="4007320" y="92075"/>
                  </a:lnTo>
                  <a:lnTo>
                    <a:pt x="3980332" y="51333"/>
                  </a:lnTo>
                  <a:lnTo>
                    <a:pt x="3972483" y="44551"/>
                  </a:lnTo>
                  <a:lnTo>
                    <a:pt x="3972483" y="143840"/>
                  </a:lnTo>
                  <a:lnTo>
                    <a:pt x="3970883" y="164172"/>
                  </a:lnTo>
                  <a:lnTo>
                    <a:pt x="3946817" y="211289"/>
                  </a:lnTo>
                  <a:lnTo>
                    <a:pt x="3902621" y="234226"/>
                  </a:lnTo>
                  <a:lnTo>
                    <a:pt x="3885349" y="235750"/>
                  </a:lnTo>
                  <a:lnTo>
                    <a:pt x="3868077" y="234226"/>
                  </a:lnTo>
                  <a:lnTo>
                    <a:pt x="3823868" y="211289"/>
                  </a:lnTo>
                  <a:lnTo>
                    <a:pt x="3799814" y="164172"/>
                  </a:lnTo>
                  <a:lnTo>
                    <a:pt x="3798201" y="143840"/>
                  </a:lnTo>
                  <a:lnTo>
                    <a:pt x="3799789" y="123494"/>
                  </a:lnTo>
                  <a:lnTo>
                    <a:pt x="3823563" y="76098"/>
                  </a:lnTo>
                  <a:lnTo>
                    <a:pt x="3867823" y="52882"/>
                  </a:lnTo>
                  <a:lnTo>
                    <a:pt x="3885349" y="51333"/>
                  </a:lnTo>
                  <a:lnTo>
                    <a:pt x="3902926" y="52882"/>
                  </a:lnTo>
                  <a:lnTo>
                    <a:pt x="3947122" y="75806"/>
                  </a:lnTo>
                  <a:lnTo>
                    <a:pt x="3970896" y="123253"/>
                  </a:lnTo>
                  <a:lnTo>
                    <a:pt x="3972483" y="143840"/>
                  </a:lnTo>
                  <a:lnTo>
                    <a:pt x="3972483" y="44551"/>
                  </a:lnTo>
                  <a:lnTo>
                    <a:pt x="3959479" y="33947"/>
                  </a:lnTo>
                  <a:lnTo>
                    <a:pt x="3937190" y="22390"/>
                  </a:lnTo>
                  <a:lnTo>
                    <a:pt x="3912476" y="15455"/>
                  </a:lnTo>
                  <a:lnTo>
                    <a:pt x="3885349" y="13144"/>
                  </a:lnTo>
                  <a:lnTo>
                    <a:pt x="3858196" y="15455"/>
                  </a:lnTo>
                  <a:lnTo>
                    <a:pt x="3811206" y="33947"/>
                  </a:lnTo>
                  <a:lnTo>
                    <a:pt x="3775024" y="69875"/>
                  </a:lnTo>
                  <a:lnTo>
                    <a:pt x="3756368" y="116725"/>
                  </a:lnTo>
                  <a:lnTo>
                    <a:pt x="3754043" y="143840"/>
                  </a:lnTo>
                  <a:lnTo>
                    <a:pt x="3756368" y="170700"/>
                  </a:lnTo>
                  <a:lnTo>
                    <a:pt x="3775024" y="217258"/>
                  </a:lnTo>
                  <a:lnTo>
                    <a:pt x="3811206" y="253149"/>
                  </a:lnTo>
                  <a:lnTo>
                    <a:pt x="3858196" y="271640"/>
                  </a:lnTo>
                  <a:lnTo>
                    <a:pt x="3885349" y="273951"/>
                  </a:lnTo>
                  <a:lnTo>
                    <a:pt x="3912476" y="271640"/>
                  </a:lnTo>
                  <a:lnTo>
                    <a:pt x="3959479" y="253149"/>
                  </a:lnTo>
                  <a:lnTo>
                    <a:pt x="3995661" y="217258"/>
                  </a:lnTo>
                  <a:lnTo>
                    <a:pt x="4014317" y="170700"/>
                  </a:lnTo>
                  <a:lnTo>
                    <a:pt x="4016654" y="143840"/>
                  </a:lnTo>
                  <a:close/>
                </a:path>
                <a:path w="6510655" h="990600">
                  <a:moveTo>
                    <a:pt x="4268521" y="190995"/>
                  </a:moveTo>
                  <a:lnTo>
                    <a:pt x="4251210" y="145630"/>
                  </a:lnTo>
                  <a:lnTo>
                    <a:pt x="4222559" y="129514"/>
                  </a:lnTo>
                  <a:lnTo>
                    <a:pt x="4234827" y="119786"/>
                  </a:lnTo>
                  <a:lnTo>
                    <a:pt x="4243603" y="107886"/>
                  </a:lnTo>
                  <a:lnTo>
                    <a:pt x="4248861" y="93827"/>
                  </a:lnTo>
                  <a:lnTo>
                    <a:pt x="4250614" y="77597"/>
                  </a:lnTo>
                  <a:lnTo>
                    <a:pt x="4249267" y="63906"/>
                  </a:lnTo>
                  <a:lnTo>
                    <a:pt x="4229125" y="30441"/>
                  </a:lnTo>
                  <a:lnTo>
                    <a:pt x="4188383" y="14224"/>
                  </a:lnTo>
                  <a:lnTo>
                    <a:pt x="4170629" y="13144"/>
                  </a:lnTo>
                  <a:lnTo>
                    <a:pt x="4155592" y="13995"/>
                  </a:lnTo>
                  <a:lnTo>
                    <a:pt x="4116324" y="26860"/>
                  </a:lnTo>
                  <a:lnTo>
                    <a:pt x="4084675" y="57899"/>
                  </a:lnTo>
                  <a:lnTo>
                    <a:pt x="4114533" y="82372"/>
                  </a:lnTo>
                  <a:lnTo>
                    <a:pt x="4118483" y="76098"/>
                  </a:lnTo>
                  <a:lnTo>
                    <a:pt x="4123182" y="70434"/>
                  </a:lnTo>
                  <a:lnTo>
                    <a:pt x="4159783" y="51930"/>
                  </a:lnTo>
                  <a:lnTo>
                    <a:pt x="4168838" y="51333"/>
                  </a:lnTo>
                  <a:lnTo>
                    <a:pt x="4178884" y="51892"/>
                  </a:lnTo>
                  <a:lnTo>
                    <a:pt x="4210545" y="78079"/>
                  </a:lnTo>
                  <a:lnTo>
                    <a:pt x="4211218" y="85953"/>
                  </a:lnTo>
                  <a:lnTo>
                    <a:pt x="4210393" y="92735"/>
                  </a:lnTo>
                  <a:lnTo>
                    <a:pt x="4176382" y="114795"/>
                  </a:lnTo>
                  <a:lnTo>
                    <a:pt x="4165854" y="115201"/>
                  </a:lnTo>
                  <a:lnTo>
                    <a:pt x="4144975" y="115201"/>
                  </a:lnTo>
                  <a:lnTo>
                    <a:pt x="4144975" y="154584"/>
                  </a:lnTo>
                  <a:lnTo>
                    <a:pt x="4170032" y="154584"/>
                  </a:lnTo>
                  <a:lnTo>
                    <a:pt x="4183088" y="155105"/>
                  </a:lnTo>
                  <a:lnTo>
                    <a:pt x="4221810" y="174891"/>
                  </a:lnTo>
                  <a:lnTo>
                    <a:pt x="4225544" y="191604"/>
                  </a:lnTo>
                  <a:lnTo>
                    <a:pt x="4224464" y="202488"/>
                  </a:lnTo>
                  <a:lnTo>
                    <a:pt x="4190923" y="233375"/>
                  </a:lnTo>
                  <a:lnTo>
                    <a:pt x="4166451" y="235750"/>
                  </a:lnTo>
                  <a:lnTo>
                    <a:pt x="4154957" y="234975"/>
                  </a:lnTo>
                  <a:lnTo>
                    <a:pt x="4118673" y="217220"/>
                  </a:lnTo>
                  <a:lnTo>
                    <a:pt x="4103789" y="195173"/>
                  </a:lnTo>
                  <a:lnTo>
                    <a:pt x="4066768" y="210693"/>
                  </a:lnTo>
                  <a:lnTo>
                    <a:pt x="4089946" y="244830"/>
                  </a:lnTo>
                  <a:lnTo>
                    <a:pt x="4129608" y="268732"/>
                  </a:lnTo>
                  <a:lnTo>
                    <a:pt x="4165854" y="273951"/>
                  </a:lnTo>
                  <a:lnTo>
                    <a:pt x="4186821" y="272757"/>
                  </a:lnTo>
                  <a:lnTo>
                    <a:pt x="4236288" y="254863"/>
                  </a:lnTo>
                  <a:lnTo>
                    <a:pt x="4266501" y="209981"/>
                  </a:lnTo>
                  <a:lnTo>
                    <a:pt x="4268521" y="190995"/>
                  </a:lnTo>
                  <a:close/>
                </a:path>
                <a:path w="6510655" h="990600">
                  <a:moveTo>
                    <a:pt x="4627804" y="266788"/>
                  </a:moveTo>
                  <a:lnTo>
                    <a:pt x="4568114" y="0"/>
                  </a:lnTo>
                  <a:lnTo>
                    <a:pt x="4467847" y="201739"/>
                  </a:lnTo>
                  <a:lnTo>
                    <a:pt x="4365193" y="0"/>
                  </a:lnTo>
                  <a:lnTo>
                    <a:pt x="4305516" y="266788"/>
                  </a:lnTo>
                  <a:lnTo>
                    <a:pt x="4349686" y="266788"/>
                  </a:lnTo>
                  <a:lnTo>
                    <a:pt x="4381309" y="113398"/>
                  </a:lnTo>
                  <a:lnTo>
                    <a:pt x="4466666" y="284099"/>
                  </a:lnTo>
                  <a:lnTo>
                    <a:pt x="4550816" y="113398"/>
                  </a:lnTo>
                  <a:lnTo>
                    <a:pt x="4583633" y="266788"/>
                  </a:lnTo>
                  <a:lnTo>
                    <a:pt x="4627804" y="266788"/>
                  </a:lnTo>
                  <a:close/>
                </a:path>
                <a:path w="6510655" h="990600">
                  <a:moveTo>
                    <a:pt x="4927422" y="143840"/>
                  </a:moveTo>
                  <a:lnTo>
                    <a:pt x="4918087" y="92075"/>
                  </a:lnTo>
                  <a:lnTo>
                    <a:pt x="4891100" y="51333"/>
                  </a:lnTo>
                  <a:lnTo>
                    <a:pt x="4883251" y="44551"/>
                  </a:lnTo>
                  <a:lnTo>
                    <a:pt x="4883251" y="143840"/>
                  </a:lnTo>
                  <a:lnTo>
                    <a:pt x="4881651" y="164172"/>
                  </a:lnTo>
                  <a:lnTo>
                    <a:pt x="4857585" y="211289"/>
                  </a:lnTo>
                  <a:lnTo>
                    <a:pt x="4813389" y="234226"/>
                  </a:lnTo>
                  <a:lnTo>
                    <a:pt x="4796117" y="235750"/>
                  </a:lnTo>
                  <a:lnTo>
                    <a:pt x="4778845" y="234226"/>
                  </a:lnTo>
                  <a:lnTo>
                    <a:pt x="4734636" y="211289"/>
                  </a:lnTo>
                  <a:lnTo>
                    <a:pt x="4710582" y="164172"/>
                  </a:lnTo>
                  <a:lnTo>
                    <a:pt x="4708969" y="143840"/>
                  </a:lnTo>
                  <a:lnTo>
                    <a:pt x="4710557" y="123494"/>
                  </a:lnTo>
                  <a:lnTo>
                    <a:pt x="4734331" y="76098"/>
                  </a:lnTo>
                  <a:lnTo>
                    <a:pt x="4778591" y="52882"/>
                  </a:lnTo>
                  <a:lnTo>
                    <a:pt x="4796117" y="51333"/>
                  </a:lnTo>
                  <a:lnTo>
                    <a:pt x="4813693" y="52882"/>
                  </a:lnTo>
                  <a:lnTo>
                    <a:pt x="4857889" y="75806"/>
                  </a:lnTo>
                  <a:lnTo>
                    <a:pt x="4881664" y="123253"/>
                  </a:lnTo>
                  <a:lnTo>
                    <a:pt x="4883251" y="143840"/>
                  </a:lnTo>
                  <a:lnTo>
                    <a:pt x="4883251" y="44551"/>
                  </a:lnTo>
                  <a:lnTo>
                    <a:pt x="4870247" y="33947"/>
                  </a:lnTo>
                  <a:lnTo>
                    <a:pt x="4847958" y="22390"/>
                  </a:lnTo>
                  <a:lnTo>
                    <a:pt x="4823244" y="15455"/>
                  </a:lnTo>
                  <a:lnTo>
                    <a:pt x="4796117" y="13144"/>
                  </a:lnTo>
                  <a:lnTo>
                    <a:pt x="4768964" y="15455"/>
                  </a:lnTo>
                  <a:lnTo>
                    <a:pt x="4721974" y="33947"/>
                  </a:lnTo>
                  <a:lnTo>
                    <a:pt x="4685792" y="69875"/>
                  </a:lnTo>
                  <a:lnTo>
                    <a:pt x="4667135" y="116725"/>
                  </a:lnTo>
                  <a:lnTo>
                    <a:pt x="4664811" y="143840"/>
                  </a:lnTo>
                  <a:lnTo>
                    <a:pt x="4667135" y="170700"/>
                  </a:lnTo>
                  <a:lnTo>
                    <a:pt x="4685792" y="217258"/>
                  </a:lnTo>
                  <a:lnTo>
                    <a:pt x="4721974" y="253149"/>
                  </a:lnTo>
                  <a:lnTo>
                    <a:pt x="4768964" y="271640"/>
                  </a:lnTo>
                  <a:lnTo>
                    <a:pt x="4796117" y="273951"/>
                  </a:lnTo>
                  <a:lnTo>
                    <a:pt x="4823244" y="271640"/>
                  </a:lnTo>
                  <a:lnTo>
                    <a:pt x="4870247" y="253149"/>
                  </a:lnTo>
                  <a:lnTo>
                    <a:pt x="4906429" y="217258"/>
                  </a:lnTo>
                  <a:lnTo>
                    <a:pt x="4925085" y="170700"/>
                  </a:lnTo>
                  <a:lnTo>
                    <a:pt x="4927422" y="143840"/>
                  </a:lnTo>
                  <a:close/>
                </a:path>
                <a:path w="6510655" h="990600">
                  <a:moveTo>
                    <a:pt x="5305818" y="266788"/>
                  </a:moveTo>
                  <a:lnTo>
                    <a:pt x="5187632" y="133692"/>
                  </a:lnTo>
                  <a:lnTo>
                    <a:pt x="5295062" y="19100"/>
                  </a:lnTo>
                  <a:lnTo>
                    <a:pt x="5244922" y="19100"/>
                  </a:lnTo>
                  <a:lnTo>
                    <a:pt x="5151818" y="120561"/>
                  </a:lnTo>
                  <a:lnTo>
                    <a:pt x="5151818" y="19100"/>
                  </a:lnTo>
                  <a:lnTo>
                    <a:pt x="5108841" y="19100"/>
                  </a:lnTo>
                  <a:lnTo>
                    <a:pt x="5108841" y="120561"/>
                  </a:lnTo>
                  <a:lnTo>
                    <a:pt x="5015738" y="19100"/>
                  </a:lnTo>
                  <a:lnTo>
                    <a:pt x="4965611" y="19100"/>
                  </a:lnTo>
                  <a:lnTo>
                    <a:pt x="5073040" y="133692"/>
                  </a:lnTo>
                  <a:lnTo>
                    <a:pt x="4954867" y="266788"/>
                  </a:lnTo>
                  <a:lnTo>
                    <a:pt x="5008588" y="266788"/>
                  </a:lnTo>
                  <a:lnTo>
                    <a:pt x="5100485" y="162356"/>
                  </a:lnTo>
                  <a:lnTo>
                    <a:pt x="5108841" y="170713"/>
                  </a:lnTo>
                  <a:lnTo>
                    <a:pt x="5108841" y="266788"/>
                  </a:lnTo>
                  <a:lnTo>
                    <a:pt x="5151818" y="266788"/>
                  </a:lnTo>
                  <a:lnTo>
                    <a:pt x="5151818" y="170713"/>
                  </a:lnTo>
                  <a:lnTo>
                    <a:pt x="5160175" y="162356"/>
                  </a:lnTo>
                  <a:lnTo>
                    <a:pt x="5252097" y="266788"/>
                  </a:lnTo>
                  <a:lnTo>
                    <a:pt x="5305818" y="266788"/>
                  </a:lnTo>
                  <a:close/>
                </a:path>
                <a:path w="6510655" h="990600">
                  <a:moveTo>
                    <a:pt x="5551703" y="19138"/>
                  </a:moveTo>
                  <a:lnTo>
                    <a:pt x="5508726" y="19138"/>
                  </a:lnTo>
                  <a:lnTo>
                    <a:pt x="5508726" y="120738"/>
                  </a:lnTo>
                  <a:lnTo>
                    <a:pt x="5391747" y="120738"/>
                  </a:lnTo>
                  <a:lnTo>
                    <a:pt x="5391747" y="19138"/>
                  </a:lnTo>
                  <a:lnTo>
                    <a:pt x="5348783" y="19138"/>
                  </a:lnTo>
                  <a:lnTo>
                    <a:pt x="5348783" y="120738"/>
                  </a:lnTo>
                  <a:lnTo>
                    <a:pt x="5348783" y="160108"/>
                  </a:lnTo>
                  <a:lnTo>
                    <a:pt x="5348783" y="266788"/>
                  </a:lnTo>
                  <a:lnTo>
                    <a:pt x="5391747" y="266788"/>
                  </a:lnTo>
                  <a:lnTo>
                    <a:pt x="5391747" y="160108"/>
                  </a:lnTo>
                  <a:lnTo>
                    <a:pt x="5508726" y="160108"/>
                  </a:lnTo>
                  <a:lnTo>
                    <a:pt x="5508726" y="266788"/>
                  </a:lnTo>
                  <a:lnTo>
                    <a:pt x="5551703" y="266788"/>
                  </a:lnTo>
                  <a:lnTo>
                    <a:pt x="5551703" y="160108"/>
                  </a:lnTo>
                  <a:lnTo>
                    <a:pt x="5551703" y="120738"/>
                  </a:lnTo>
                  <a:lnTo>
                    <a:pt x="5551703" y="19138"/>
                  </a:lnTo>
                  <a:close/>
                </a:path>
                <a:path w="6510655" h="990600">
                  <a:moveTo>
                    <a:pt x="5879960" y="143840"/>
                  </a:moveTo>
                  <a:lnTo>
                    <a:pt x="5877636" y="116725"/>
                  </a:lnTo>
                  <a:lnTo>
                    <a:pt x="5870638" y="92075"/>
                  </a:lnTo>
                  <a:lnTo>
                    <a:pt x="5858980" y="69875"/>
                  </a:lnTo>
                  <a:lnTo>
                    <a:pt x="5843638" y="51333"/>
                  </a:lnTo>
                  <a:lnTo>
                    <a:pt x="5842660" y="50139"/>
                  </a:lnTo>
                  <a:lnTo>
                    <a:pt x="5835802" y="44551"/>
                  </a:lnTo>
                  <a:lnTo>
                    <a:pt x="5835802" y="143840"/>
                  </a:lnTo>
                  <a:lnTo>
                    <a:pt x="5834189" y="164172"/>
                  </a:lnTo>
                  <a:lnTo>
                    <a:pt x="5810135" y="211289"/>
                  </a:lnTo>
                  <a:lnTo>
                    <a:pt x="5765927" y="234226"/>
                  </a:lnTo>
                  <a:lnTo>
                    <a:pt x="5748655" y="235750"/>
                  </a:lnTo>
                  <a:lnTo>
                    <a:pt x="5731383" y="234226"/>
                  </a:lnTo>
                  <a:lnTo>
                    <a:pt x="5687187" y="211289"/>
                  </a:lnTo>
                  <a:lnTo>
                    <a:pt x="5663120" y="164172"/>
                  </a:lnTo>
                  <a:lnTo>
                    <a:pt x="5661520" y="143840"/>
                  </a:lnTo>
                  <a:lnTo>
                    <a:pt x="5663108" y="123494"/>
                  </a:lnTo>
                  <a:lnTo>
                    <a:pt x="5686882" y="76098"/>
                  </a:lnTo>
                  <a:lnTo>
                    <a:pt x="5731141" y="52882"/>
                  </a:lnTo>
                  <a:lnTo>
                    <a:pt x="5748655" y="51333"/>
                  </a:lnTo>
                  <a:lnTo>
                    <a:pt x="5766232" y="52882"/>
                  </a:lnTo>
                  <a:lnTo>
                    <a:pt x="5810440" y="75806"/>
                  </a:lnTo>
                  <a:lnTo>
                    <a:pt x="5834215" y="123253"/>
                  </a:lnTo>
                  <a:lnTo>
                    <a:pt x="5835802" y="143840"/>
                  </a:lnTo>
                  <a:lnTo>
                    <a:pt x="5835802" y="44551"/>
                  </a:lnTo>
                  <a:lnTo>
                    <a:pt x="5822797" y="33947"/>
                  </a:lnTo>
                  <a:lnTo>
                    <a:pt x="5800509" y="22390"/>
                  </a:lnTo>
                  <a:lnTo>
                    <a:pt x="5775795" y="15455"/>
                  </a:lnTo>
                  <a:lnTo>
                    <a:pt x="5748655" y="13144"/>
                  </a:lnTo>
                  <a:lnTo>
                    <a:pt x="5721515" y="15455"/>
                  </a:lnTo>
                  <a:lnTo>
                    <a:pt x="5674512" y="33947"/>
                  </a:lnTo>
                  <a:lnTo>
                    <a:pt x="5638330" y="69875"/>
                  </a:lnTo>
                  <a:lnTo>
                    <a:pt x="5619686" y="116725"/>
                  </a:lnTo>
                  <a:lnTo>
                    <a:pt x="5617349" y="143840"/>
                  </a:lnTo>
                  <a:lnTo>
                    <a:pt x="5619686" y="170700"/>
                  </a:lnTo>
                  <a:lnTo>
                    <a:pt x="5638330" y="217258"/>
                  </a:lnTo>
                  <a:lnTo>
                    <a:pt x="5674512" y="253149"/>
                  </a:lnTo>
                  <a:lnTo>
                    <a:pt x="5721515" y="271640"/>
                  </a:lnTo>
                  <a:lnTo>
                    <a:pt x="5748655" y="273951"/>
                  </a:lnTo>
                  <a:lnTo>
                    <a:pt x="5775795" y="271640"/>
                  </a:lnTo>
                  <a:lnTo>
                    <a:pt x="5800509" y="264706"/>
                  </a:lnTo>
                  <a:lnTo>
                    <a:pt x="5822797" y="253149"/>
                  </a:lnTo>
                  <a:lnTo>
                    <a:pt x="5842660" y="236956"/>
                  </a:lnTo>
                  <a:lnTo>
                    <a:pt x="5843651" y="235750"/>
                  </a:lnTo>
                  <a:lnTo>
                    <a:pt x="5858980" y="217258"/>
                  </a:lnTo>
                  <a:lnTo>
                    <a:pt x="5870638" y="195173"/>
                  </a:lnTo>
                  <a:lnTo>
                    <a:pt x="5877636" y="170700"/>
                  </a:lnTo>
                  <a:lnTo>
                    <a:pt x="5879960" y="143840"/>
                  </a:lnTo>
                  <a:close/>
                </a:path>
                <a:path w="6510655" h="990600">
                  <a:moveTo>
                    <a:pt x="6092431" y="19138"/>
                  </a:moveTo>
                  <a:lnTo>
                    <a:pt x="5945606" y="19138"/>
                  </a:lnTo>
                  <a:lnTo>
                    <a:pt x="5945606" y="58508"/>
                  </a:lnTo>
                  <a:lnTo>
                    <a:pt x="5945606" y="266788"/>
                  </a:lnTo>
                  <a:lnTo>
                    <a:pt x="5988583" y="266788"/>
                  </a:lnTo>
                  <a:lnTo>
                    <a:pt x="5988583" y="58508"/>
                  </a:lnTo>
                  <a:lnTo>
                    <a:pt x="6092431" y="58508"/>
                  </a:lnTo>
                  <a:lnTo>
                    <a:pt x="6092431" y="19138"/>
                  </a:lnTo>
                  <a:close/>
                </a:path>
                <a:path w="6510655" h="990600">
                  <a:moveTo>
                    <a:pt x="6382499" y="143840"/>
                  </a:moveTo>
                  <a:lnTo>
                    <a:pt x="6373165" y="92075"/>
                  </a:lnTo>
                  <a:lnTo>
                    <a:pt x="6346177" y="51333"/>
                  </a:lnTo>
                  <a:lnTo>
                    <a:pt x="6338329" y="44551"/>
                  </a:lnTo>
                  <a:lnTo>
                    <a:pt x="6338329" y="143840"/>
                  </a:lnTo>
                  <a:lnTo>
                    <a:pt x="6336728" y="164172"/>
                  </a:lnTo>
                  <a:lnTo>
                    <a:pt x="6312662" y="211289"/>
                  </a:lnTo>
                  <a:lnTo>
                    <a:pt x="6268466" y="234226"/>
                  </a:lnTo>
                  <a:lnTo>
                    <a:pt x="6251194" y="235750"/>
                  </a:lnTo>
                  <a:lnTo>
                    <a:pt x="6233922" y="234226"/>
                  </a:lnTo>
                  <a:lnTo>
                    <a:pt x="6189713" y="211289"/>
                  </a:lnTo>
                  <a:lnTo>
                    <a:pt x="6165659" y="164172"/>
                  </a:lnTo>
                  <a:lnTo>
                    <a:pt x="6164046" y="143840"/>
                  </a:lnTo>
                  <a:lnTo>
                    <a:pt x="6165634" y="123494"/>
                  </a:lnTo>
                  <a:lnTo>
                    <a:pt x="6189408" y="76098"/>
                  </a:lnTo>
                  <a:lnTo>
                    <a:pt x="6233668" y="52882"/>
                  </a:lnTo>
                  <a:lnTo>
                    <a:pt x="6251194" y="51333"/>
                  </a:lnTo>
                  <a:lnTo>
                    <a:pt x="6268771" y="52882"/>
                  </a:lnTo>
                  <a:lnTo>
                    <a:pt x="6312967" y="75806"/>
                  </a:lnTo>
                  <a:lnTo>
                    <a:pt x="6336741" y="123253"/>
                  </a:lnTo>
                  <a:lnTo>
                    <a:pt x="6338329" y="143840"/>
                  </a:lnTo>
                  <a:lnTo>
                    <a:pt x="6338329" y="44551"/>
                  </a:lnTo>
                  <a:lnTo>
                    <a:pt x="6325324" y="33947"/>
                  </a:lnTo>
                  <a:lnTo>
                    <a:pt x="6303035" y="22390"/>
                  </a:lnTo>
                  <a:lnTo>
                    <a:pt x="6278321" y="15455"/>
                  </a:lnTo>
                  <a:lnTo>
                    <a:pt x="6251194" y="13144"/>
                  </a:lnTo>
                  <a:lnTo>
                    <a:pt x="6224041" y="15455"/>
                  </a:lnTo>
                  <a:lnTo>
                    <a:pt x="6177038" y="33947"/>
                  </a:lnTo>
                  <a:lnTo>
                    <a:pt x="6140856" y="69875"/>
                  </a:lnTo>
                  <a:lnTo>
                    <a:pt x="6122213" y="116725"/>
                  </a:lnTo>
                  <a:lnTo>
                    <a:pt x="6119888" y="143840"/>
                  </a:lnTo>
                  <a:lnTo>
                    <a:pt x="6122213" y="170700"/>
                  </a:lnTo>
                  <a:lnTo>
                    <a:pt x="6140856" y="217258"/>
                  </a:lnTo>
                  <a:lnTo>
                    <a:pt x="6177038" y="253149"/>
                  </a:lnTo>
                  <a:lnTo>
                    <a:pt x="6224041" y="271640"/>
                  </a:lnTo>
                  <a:lnTo>
                    <a:pt x="6251194" y="273951"/>
                  </a:lnTo>
                  <a:lnTo>
                    <a:pt x="6278321" y="271640"/>
                  </a:lnTo>
                  <a:lnTo>
                    <a:pt x="6325324" y="253149"/>
                  </a:lnTo>
                  <a:lnTo>
                    <a:pt x="6361506" y="217258"/>
                  </a:lnTo>
                  <a:lnTo>
                    <a:pt x="6380162" y="170700"/>
                  </a:lnTo>
                  <a:lnTo>
                    <a:pt x="6382499" y="143840"/>
                  </a:lnTo>
                  <a:close/>
                </a:path>
                <a:path w="6510655" h="990600">
                  <a:moveTo>
                    <a:pt x="6510210" y="222618"/>
                  </a:moveTo>
                  <a:lnTo>
                    <a:pt x="6470815" y="208305"/>
                  </a:lnTo>
                  <a:lnTo>
                    <a:pt x="6421869" y="346163"/>
                  </a:lnTo>
                  <a:lnTo>
                    <a:pt x="6449923" y="357505"/>
                  </a:lnTo>
                  <a:lnTo>
                    <a:pt x="6510210" y="22261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029875" y="9479973"/>
              <a:ext cx="235155" cy="247688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293668" y="9479973"/>
              <a:ext cx="190999" cy="247688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2550287" y="9474015"/>
              <a:ext cx="480059" cy="260985"/>
            </a:xfrm>
            <a:custGeom>
              <a:avLst/>
              <a:gdLst/>
              <a:ahLst/>
              <a:cxnLst/>
              <a:rect l="l" t="t" r="r" b="b"/>
              <a:pathLst>
                <a:path w="480060" h="260984">
                  <a:moveTo>
                    <a:pt x="211302" y="183819"/>
                  </a:moveTo>
                  <a:lnTo>
                    <a:pt x="194208" y="200799"/>
                  </a:lnTo>
                  <a:lnTo>
                    <a:pt x="175183" y="212928"/>
                  </a:lnTo>
                  <a:lnTo>
                    <a:pt x="154216" y="220192"/>
                  </a:lnTo>
                  <a:lnTo>
                    <a:pt x="131305" y="222618"/>
                  </a:lnTo>
                  <a:lnTo>
                    <a:pt x="114046" y="221094"/>
                  </a:lnTo>
                  <a:lnTo>
                    <a:pt x="69850" y="198158"/>
                  </a:lnTo>
                  <a:lnTo>
                    <a:pt x="45783" y="151041"/>
                  </a:lnTo>
                  <a:lnTo>
                    <a:pt x="44183" y="130708"/>
                  </a:lnTo>
                  <a:lnTo>
                    <a:pt x="45783" y="110363"/>
                  </a:lnTo>
                  <a:lnTo>
                    <a:pt x="69850" y="62953"/>
                  </a:lnTo>
                  <a:lnTo>
                    <a:pt x="114376" y="39738"/>
                  </a:lnTo>
                  <a:lnTo>
                    <a:pt x="131914" y="38188"/>
                  </a:lnTo>
                  <a:lnTo>
                    <a:pt x="154901" y="40513"/>
                  </a:lnTo>
                  <a:lnTo>
                    <a:pt x="175488" y="47447"/>
                  </a:lnTo>
                  <a:lnTo>
                    <a:pt x="193687" y="59016"/>
                  </a:lnTo>
                  <a:lnTo>
                    <a:pt x="209511" y="75196"/>
                  </a:lnTo>
                  <a:lnTo>
                    <a:pt x="209511" y="23863"/>
                  </a:lnTo>
                  <a:lnTo>
                    <a:pt x="191935" y="13423"/>
                  </a:lnTo>
                  <a:lnTo>
                    <a:pt x="173253" y="5969"/>
                  </a:lnTo>
                  <a:lnTo>
                    <a:pt x="153441" y="1498"/>
                  </a:lnTo>
                  <a:lnTo>
                    <a:pt x="132499" y="0"/>
                  </a:lnTo>
                  <a:lnTo>
                    <a:pt x="105092" y="2336"/>
                  </a:lnTo>
                  <a:lnTo>
                    <a:pt x="57645" y="20980"/>
                  </a:lnTo>
                  <a:lnTo>
                    <a:pt x="21158" y="57162"/>
                  </a:lnTo>
                  <a:lnTo>
                    <a:pt x="2362" y="104165"/>
                  </a:lnTo>
                  <a:lnTo>
                    <a:pt x="0" y="131305"/>
                  </a:lnTo>
                  <a:lnTo>
                    <a:pt x="2336" y="158153"/>
                  </a:lnTo>
                  <a:lnTo>
                    <a:pt x="20993" y="204546"/>
                  </a:lnTo>
                  <a:lnTo>
                    <a:pt x="57251" y="240169"/>
                  </a:lnTo>
                  <a:lnTo>
                    <a:pt x="104851" y="258521"/>
                  </a:lnTo>
                  <a:lnTo>
                    <a:pt x="132499" y="260819"/>
                  </a:lnTo>
                  <a:lnTo>
                    <a:pt x="153771" y="259207"/>
                  </a:lnTo>
                  <a:lnTo>
                    <a:pt x="173990" y="254393"/>
                  </a:lnTo>
                  <a:lnTo>
                    <a:pt x="193167" y="246380"/>
                  </a:lnTo>
                  <a:lnTo>
                    <a:pt x="211302" y="235165"/>
                  </a:lnTo>
                  <a:lnTo>
                    <a:pt x="211302" y="183819"/>
                  </a:lnTo>
                  <a:close/>
                </a:path>
                <a:path w="480060" h="260984">
                  <a:moveTo>
                    <a:pt x="479869" y="6007"/>
                  </a:moveTo>
                  <a:lnTo>
                    <a:pt x="436892" y="6007"/>
                  </a:lnTo>
                  <a:lnTo>
                    <a:pt x="436892" y="107607"/>
                  </a:lnTo>
                  <a:lnTo>
                    <a:pt x="319913" y="107607"/>
                  </a:lnTo>
                  <a:lnTo>
                    <a:pt x="319913" y="6007"/>
                  </a:lnTo>
                  <a:lnTo>
                    <a:pt x="276936" y="6007"/>
                  </a:lnTo>
                  <a:lnTo>
                    <a:pt x="276936" y="107607"/>
                  </a:lnTo>
                  <a:lnTo>
                    <a:pt x="276936" y="146977"/>
                  </a:lnTo>
                  <a:lnTo>
                    <a:pt x="276936" y="253657"/>
                  </a:lnTo>
                  <a:lnTo>
                    <a:pt x="319913" y="253657"/>
                  </a:lnTo>
                  <a:lnTo>
                    <a:pt x="319913" y="146977"/>
                  </a:lnTo>
                  <a:lnTo>
                    <a:pt x="436892" y="146977"/>
                  </a:lnTo>
                  <a:lnTo>
                    <a:pt x="436892" y="253657"/>
                  </a:lnTo>
                  <a:lnTo>
                    <a:pt x="479869" y="253657"/>
                  </a:lnTo>
                  <a:lnTo>
                    <a:pt x="479869" y="146977"/>
                  </a:lnTo>
                  <a:lnTo>
                    <a:pt x="479869" y="107607"/>
                  </a:lnTo>
                  <a:lnTo>
                    <a:pt x="479869" y="60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082670" y="9479973"/>
              <a:ext cx="190999" cy="247688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3339300" y="9474015"/>
              <a:ext cx="845185" cy="260985"/>
            </a:xfrm>
            <a:custGeom>
              <a:avLst/>
              <a:gdLst/>
              <a:ahLst/>
              <a:cxnLst/>
              <a:rect l="l" t="t" r="r" b="b"/>
              <a:pathLst>
                <a:path w="845185" h="260984">
                  <a:moveTo>
                    <a:pt x="236956" y="138468"/>
                  </a:moveTo>
                  <a:lnTo>
                    <a:pt x="232029" y="86537"/>
                  </a:lnTo>
                  <a:lnTo>
                    <a:pt x="213677" y="45364"/>
                  </a:lnTo>
                  <a:lnTo>
                    <a:pt x="207276" y="38201"/>
                  </a:lnTo>
                  <a:lnTo>
                    <a:pt x="195961" y="25527"/>
                  </a:lnTo>
                  <a:lnTo>
                    <a:pt x="192786" y="23444"/>
                  </a:lnTo>
                  <a:lnTo>
                    <a:pt x="192786" y="102666"/>
                  </a:lnTo>
                  <a:lnTo>
                    <a:pt x="47167" y="102666"/>
                  </a:lnTo>
                  <a:lnTo>
                    <a:pt x="63220" y="66128"/>
                  </a:lnTo>
                  <a:lnTo>
                    <a:pt x="94678" y="42760"/>
                  </a:lnTo>
                  <a:lnTo>
                    <a:pt x="119976" y="38201"/>
                  </a:lnTo>
                  <a:lnTo>
                    <a:pt x="133680" y="39344"/>
                  </a:lnTo>
                  <a:lnTo>
                    <a:pt x="133375" y="39344"/>
                  </a:lnTo>
                  <a:lnTo>
                    <a:pt x="145567" y="42608"/>
                  </a:lnTo>
                  <a:lnTo>
                    <a:pt x="176504" y="65341"/>
                  </a:lnTo>
                  <a:lnTo>
                    <a:pt x="192786" y="102666"/>
                  </a:lnTo>
                  <a:lnTo>
                    <a:pt x="192786" y="23444"/>
                  </a:lnTo>
                  <a:lnTo>
                    <a:pt x="174434" y="11353"/>
                  </a:lnTo>
                  <a:lnTo>
                    <a:pt x="149098" y="2844"/>
                  </a:lnTo>
                  <a:lnTo>
                    <a:pt x="119976" y="0"/>
                  </a:lnTo>
                  <a:lnTo>
                    <a:pt x="93916" y="2336"/>
                  </a:lnTo>
                  <a:lnTo>
                    <a:pt x="50203" y="20993"/>
                  </a:lnTo>
                  <a:lnTo>
                    <a:pt x="18300" y="57175"/>
                  </a:lnTo>
                  <a:lnTo>
                    <a:pt x="2032" y="104178"/>
                  </a:lnTo>
                  <a:lnTo>
                    <a:pt x="0" y="131305"/>
                  </a:lnTo>
                  <a:lnTo>
                    <a:pt x="2260" y="161544"/>
                  </a:lnTo>
                  <a:lnTo>
                    <a:pt x="20320" y="210032"/>
                  </a:lnTo>
                  <a:lnTo>
                    <a:pt x="55054" y="242531"/>
                  </a:lnTo>
                  <a:lnTo>
                    <a:pt x="98171" y="258787"/>
                  </a:lnTo>
                  <a:lnTo>
                    <a:pt x="122364" y="260819"/>
                  </a:lnTo>
                  <a:lnTo>
                    <a:pt x="145643" y="258914"/>
                  </a:lnTo>
                  <a:lnTo>
                    <a:pt x="186829" y="243700"/>
                  </a:lnTo>
                  <a:lnTo>
                    <a:pt x="221284" y="212331"/>
                  </a:lnTo>
                  <a:lnTo>
                    <a:pt x="235165" y="190398"/>
                  </a:lnTo>
                  <a:lnTo>
                    <a:pt x="199351" y="170700"/>
                  </a:lnTo>
                  <a:lnTo>
                    <a:pt x="194386" y="180213"/>
                  </a:lnTo>
                  <a:lnTo>
                    <a:pt x="188455" y="189052"/>
                  </a:lnTo>
                  <a:lnTo>
                    <a:pt x="150266" y="218147"/>
                  </a:lnTo>
                  <a:lnTo>
                    <a:pt x="122948" y="222631"/>
                  </a:lnTo>
                  <a:lnTo>
                    <a:pt x="107175" y="221170"/>
                  </a:lnTo>
                  <a:lnTo>
                    <a:pt x="67449" y="199351"/>
                  </a:lnTo>
                  <a:lnTo>
                    <a:pt x="45859" y="156375"/>
                  </a:lnTo>
                  <a:lnTo>
                    <a:pt x="44183" y="138468"/>
                  </a:lnTo>
                  <a:lnTo>
                    <a:pt x="236956" y="138468"/>
                  </a:lnTo>
                  <a:close/>
                </a:path>
                <a:path w="845185" h="260984">
                  <a:moveTo>
                    <a:pt x="464934" y="5994"/>
                  </a:moveTo>
                  <a:lnTo>
                    <a:pt x="266788" y="5994"/>
                  </a:lnTo>
                  <a:lnTo>
                    <a:pt x="266788" y="45364"/>
                  </a:lnTo>
                  <a:lnTo>
                    <a:pt x="344373" y="45364"/>
                  </a:lnTo>
                  <a:lnTo>
                    <a:pt x="344373" y="253644"/>
                  </a:lnTo>
                  <a:lnTo>
                    <a:pt x="387350" y="253644"/>
                  </a:lnTo>
                  <a:lnTo>
                    <a:pt x="387350" y="45364"/>
                  </a:lnTo>
                  <a:lnTo>
                    <a:pt x="464934" y="45364"/>
                  </a:lnTo>
                  <a:lnTo>
                    <a:pt x="464934" y="5994"/>
                  </a:lnTo>
                  <a:close/>
                </a:path>
                <a:path w="845185" h="260984">
                  <a:moveTo>
                    <a:pt x="845121" y="183819"/>
                  </a:moveTo>
                  <a:lnTo>
                    <a:pt x="828027" y="200799"/>
                  </a:lnTo>
                  <a:lnTo>
                    <a:pt x="809002" y="212928"/>
                  </a:lnTo>
                  <a:lnTo>
                    <a:pt x="788035" y="220192"/>
                  </a:lnTo>
                  <a:lnTo>
                    <a:pt x="765136" y="222618"/>
                  </a:lnTo>
                  <a:lnTo>
                    <a:pt x="747864" y="221094"/>
                  </a:lnTo>
                  <a:lnTo>
                    <a:pt x="703668" y="198158"/>
                  </a:lnTo>
                  <a:lnTo>
                    <a:pt x="679602" y="151041"/>
                  </a:lnTo>
                  <a:lnTo>
                    <a:pt x="678002" y="130708"/>
                  </a:lnTo>
                  <a:lnTo>
                    <a:pt x="679602" y="110363"/>
                  </a:lnTo>
                  <a:lnTo>
                    <a:pt x="703668" y="62953"/>
                  </a:lnTo>
                  <a:lnTo>
                    <a:pt x="748207" y="39738"/>
                  </a:lnTo>
                  <a:lnTo>
                    <a:pt x="765746" y="38188"/>
                  </a:lnTo>
                  <a:lnTo>
                    <a:pt x="788720" y="40513"/>
                  </a:lnTo>
                  <a:lnTo>
                    <a:pt x="809307" y="47447"/>
                  </a:lnTo>
                  <a:lnTo>
                    <a:pt x="827519" y="59016"/>
                  </a:lnTo>
                  <a:lnTo>
                    <a:pt x="843330" y="75196"/>
                  </a:lnTo>
                  <a:lnTo>
                    <a:pt x="843330" y="23863"/>
                  </a:lnTo>
                  <a:lnTo>
                    <a:pt x="825766" y="13423"/>
                  </a:lnTo>
                  <a:lnTo>
                    <a:pt x="807072" y="5969"/>
                  </a:lnTo>
                  <a:lnTo>
                    <a:pt x="787260" y="1498"/>
                  </a:lnTo>
                  <a:lnTo>
                    <a:pt x="766330" y="0"/>
                  </a:lnTo>
                  <a:lnTo>
                    <a:pt x="738911" y="2336"/>
                  </a:lnTo>
                  <a:lnTo>
                    <a:pt x="691476" y="20980"/>
                  </a:lnTo>
                  <a:lnTo>
                    <a:pt x="654989" y="57162"/>
                  </a:lnTo>
                  <a:lnTo>
                    <a:pt x="636181" y="104165"/>
                  </a:lnTo>
                  <a:lnTo>
                    <a:pt x="633831" y="131305"/>
                  </a:lnTo>
                  <a:lnTo>
                    <a:pt x="636155" y="158153"/>
                  </a:lnTo>
                  <a:lnTo>
                    <a:pt x="654812" y="204546"/>
                  </a:lnTo>
                  <a:lnTo>
                    <a:pt x="691070" y="240169"/>
                  </a:lnTo>
                  <a:lnTo>
                    <a:pt x="738670" y="258521"/>
                  </a:lnTo>
                  <a:lnTo>
                    <a:pt x="766330" y="260819"/>
                  </a:lnTo>
                  <a:lnTo>
                    <a:pt x="787590" y="259207"/>
                  </a:lnTo>
                  <a:lnTo>
                    <a:pt x="807808" y="254393"/>
                  </a:lnTo>
                  <a:lnTo>
                    <a:pt x="826985" y="246380"/>
                  </a:lnTo>
                  <a:lnTo>
                    <a:pt x="845121" y="235165"/>
                  </a:lnTo>
                  <a:lnTo>
                    <a:pt x="845121" y="1838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214259" y="9479973"/>
              <a:ext cx="223218" cy="248892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4503115" y="9460896"/>
              <a:ext cx="3515360" cy="407034"/>
            </a:xfrm>
            <a:custGeom>
              <a:avLst/>
              <a:gdLst/>
              <a:ahLst/>
              <a:cxnLst/>
              <a:rect l="l" t="t" r="r" b="b"/>
              <a:pathLst>
                <a:path w="3515359" h="407034">
                  <a:moveTo>
                    <a:pt x="262610" y="143827"/>
                  </a:moveTo>
                  <a:lnTo>
                    <a:pt x="253276" y="92049"/>
                  </a:lnTo>
                  <a:lnTo>
                    <a:pt x="226288" y="51308"/>
                  </a:lnTo>
                  <a:lnTo>
                    <a:pt x="218440" y="44538"/>
                  </a:lnTo>
                  <a:lnTo>
                    <a:pt x="218440" y="143827"/>
                  </a:lnTo>
                  <a:lnTo>
                    <a:pt x="216839" y="164147"/>
                  </a:lnTo>
                  <a:lnTo>
                    <a:pt x="192773" y="211264"/>
                  </a:lnTo>
                  <a:lnTo>
                    <a:pt x="148577" y="234213"/>
                  </a:lnTo>
                  <a:lnTo>
                    <a:pt x="131305" y="235737"/>
                  </a:lnTo>
                  <a:lnTo>
                    <a:pt x="114033" y="234213"/>
                  </a:lnTo>
                  <a:lnTo>
                    <a:pt x="69824" y="211264"/>
                  </a:lnTo>
                  <a:lnTo>
                    <a:pt x="45770" y="164147"/>
                  </a:lnTo>
                  <a:lnTo>
                    <a:pt x="44157" y="143827"/>
                  </a:lnTo>
                  <a:lnTo>
                    <a:pt x="45745" y="123482"/>
                  </a:lnTo>
                  <a:lnTo>
                    <a:pt x="69519" y="76073"/>
                  </a:lnTo>
                  <a:lnTo>
                    <a:pt x="113779" y="52857"/>
                  </a:lnTo>
                  <a:lnTo>
                    <a:pt x="131305" y="51308"/>
                  </a:lnTo>
                  <a:lnTo>
                    <a:pt x="148882" y="52857"/>
                  </a:lnTo>
                  <a:lnTo>
                    <a:pt x="193078" y="75780"/>
                  </a:lnTo>
                  <a:lnTo>
                    <a:pt x="216852" y="123240"/>
                  </a:lnTo>
                  <a:lnTo>
                    <a:pt x="218440" y="143827"/>
                  </a:lnTo>
                  <a:lnTo>
                    <a:pt x="218440" y="44538"/>
                  </a:lnTo>
                  <a:lnTo>
                    <a:pt x="205435" y="33934"/>
                  </a:lnTo>
                  <a:lnTo>
                    <a:pt x="183146" y="22364"/>
                  </a:lnTo>
                  <a:lnTo>
                    <a:pt x="158445" y="15430"/>
                  </a:lnTo>
                  <a:lnTo>
                    <a:pt x="131305" y="13119"/>
                  </a:lnTo>
                  <a:lnTo>
                    <a:pt x="104165" y="15430"/>
                  </a:lnTo>
                  <a:lnTo>
                    <a:pt x="57162" y="33934"/>
                  </a:lnTo>
                  <a:lnTo>
                    <a:pt x="20980" y="69862"/>
                  </a:lnTo>
                  <a:lnTo>
                    <a:pt x="2324" y="116713"/>
                  </a:lnTo>
                  <a:lnTo>
                    <a:pt x="0" y="143827"/>
                  </a:lnTo>
                  <a:lnTo>
                    <a:pt x="2324" y="170675"/>
                  </a:lnTo>
                  <a:lnTo>
                    <a:pt x="20980" y="217233"/>
                  </a:lnTo>
                  <a:lnTo>
                    <a:pt x="57162" y="253123"/>
                  </a:lnTo>
                  <a:lnTo>
                    <a:pt x="104165" y="271627"/>
                  </a:lnTo>
                  <a:lnTo>
                    <a:pt x="131305" y="273939"/>
                  </a:lnTo>
                  <a:lnTo>
                    <a:pt x="158445" y="271627"/>
                  </a:lnTo>
                  <a:lnTo>
                    <a:pt x="205435" y="253123"/>
                  </a:lnTo>
                  <a:lnTo>
                    <a:pt x="241617" y="217233"/>
                  </a:lnTo>
                  <a:lnTo>
                    <a:pt x="260273" y="170675"/>
                  </a:lnTo>
                  <a:lnTo>
                    <a:pt x="262610" y="143827"/>
                  </a:lnTo>
                  <a:close/>
                </a:path>
                <a:path w="3515359" h="407034">
                  <a:moveTo>
                    <a:pt x="641007" y="266776"/>
                  </a:moveTo>
                  <a:lnTo>
                    <a:pt x="522820" y="133680"/>
                  </a:lnTo>
                  <a:lnTo>
                    <a:pt x="630250" y="19088"/>
                  </a:lnTo>
                  <a:lnTo>
                    <a:pt x="580110" y="19088"/>
                  </a:lnTo>
                  <a:lnTo>
                    <a:pt x="487006" y="120548"/>
                  </a:lnTo>
                  <a:lnTo>
                    <a:pt x="487006" y="19088"/>
                  </a:lnTo>
                  <a:lnTo>
                    <a:pt x="444042" y="19088"/>
                  </a:lnTo>
                  <a:lnTo>
                    <a:pt x="444042" y="120548"/>
                  </a:lnTo>
                  <a:lnTo>
                    <a:pt x="350926" y="19088"/>
                  </a:lnTo>
                  <a:lnTo>
                    <a:pt x="300799" y="19088"/>
                  </a:lnTo>
                  <a:lnTo>
                    <a:pt x="408228" y="133680"/>
                  </a:lnTo>
                  <a:lnTo>
                    <a:pt x="290055" y="266776"/>
                  </a:lnTo>
                  <a:lnTo>
                    <a:pt x="343776" y="266776"/>
                  </a:lnTo>
                  <a:lnTo>
                    <a:pt x="435686" y="162331"/>
                  </a:lnTo>
                  <a:lnTo>
                    <a:pt x="444042" y="170688"/>
                  </a:lnTo>
                  <a:lnTo>
                    <a:pt x="444042" y="266776"/>
                  </a:lnTo>
                  <a:lnTo>
                    <a:pt x="487006" y="266776"/>
                  </a:lnTo>
                  <a:lnTo>
                    <a:pt x="487006" y="170688"/>
                  </a:lnTo>
                  <a:lnTo>
                    <a:pt x="495363" y="162331"/>
                  </a:lnTo>
                  <a:lnTo>
                    <a:pt x="587286" y="266776"/>
                  </a:lnTo>
                  <a:lnTo>
                    <a:pt x="641007" y="266776"/>
                  </a:lnTo>
                  <a:close/>
                </a:path>
                <a:path w="3515359" h="407034">
                  <a:moveTo>
                    <a:pt x="886891" y="19126"/>
                  </a:moveTo>
                  <a:lnTo>
                    <a:pt x="843915" y="19126"/>
                  </a:lnTo>
                  <a:lnTo>
                    <a:pt x="843915" y="120726"/>
                  </a:lnTo>
                  <a:lnTo>
                    <a:pt x="726935" y="120726"/>
                  </a:lnTo>
                  <a:lnTo>
                    <a:pt x="726935" y="19126"/>
                  </a:lnTo>
                  <a:lnTo>
                    <a:pt x="683971" y="19126"/>
                  </a:lnTo>
                  <a:lnTo>
                    <a:pt x="683971" y="120726"/>
                  </a:lnTo>
                  <a:lnTo>
                    <a:pt x="683971" y="160096"/>
                  </a:lnTo>
                  <a:lnTo>
                    <a:pt x="683971" y="266776"/>
                  </a:lnTo>
                  <a:lnTo>
                    <a:pt x="726935" y="266776"/>
                  </a:lnTo>
                  <a:lnTo>
                    <a:pt x="726935" y="160096"/>
                  </a:lnTo>
                  <a:lnTo>
                    <a:pt x="843915" y="160096"/>
                  </a:lnTo>
                  <a:lnTo>
                    <a:pt x="843915" y="266776"/>
                  </a:lnTo>
                  <a:lnTo>
                    <a:pt x="886891" y="266776"/>
                  </a:lnTo>
                  <a:lnTo>
                    <a:pt x="886891" y="160096"/>
                  </a:lnTo>
                  <a:lnTo>
                    <a:pt x="886891" y="120726"/>
                  </a:lnTo>
                  <a:lnTo>
                    <a:pt x="886891" y="19126"/>
                  </a:lnTo>
                  <a:close/>
                </a:path>
                <a:path w="3515359" h="407034">
                  <a:moveTo>
                    <a:pt x="1149502" y="190385"/>
                  </a:moveTo>
                  <a:lnTo>
                    <a:pt x="1148308" y="174828"/>
                  </a:lnTo>
                  <a:lnTo>
                    <a:pt x="1144727" y="160997"/>
                  </a:lnTo>
                  <a:lnTo>
                    <a:pt x="1140383" y="152184"/>
                  </a:lnTo>
                  <a:lnTo>
                    <a:pt x="1138758" y="148869"/>
                  </a:lnTo>
                  <a:lnTo>
                    <a:pt x="1130401" y="138455"/>
                  </a:lnTo>
                  <a:lnTo>
                    <a:pt x="1116749" y="127749"/>
                  </a:lnTo>
                  <a:lnTo>
                    <a:pt x="1105331" y="122643"/>
                  </a:lnTo>
                  <a:lnTo>
                    <a:pt x="1105331" y="190385"/>
                  </a:lnTo>
                  <a:lnTo>
                    <a:pt x="1104328" y="200202"/>
                  </a:lnTo>
                  <a:lnTo>
                    <a:pt x="1073988" y="226936"/>
                  </a:lnTo>
                  <a:lnTo>
                    <a:pt x="1051026" y="228574"/>
                  </a:lnTo>
                  <a:lnTo>
                    <a:pt x="1011034" y="228574"/>
                  </a:lnTo>
                  <a:lnTo>
                    <a:pt x="1011034" y="152184"/>
                  </a:lnTo>
                  <a:lnTo>
                    <a:pt x="1051623" y="152184"/>
                  </a:lnTo>
                  <a:lnTo>
                    <a:pt x="1089812" y="159346"/>
                  </a:lnTo>
                  <a:lnTo>
                    <a:pt x="1105331" y="190385"/>
                  </a:lnTo>
                  <a:lnTo>
                    <a:pt x="1105331" y="122643"/>
                  </a:lnTo>
                  <a:lnTo>
                    <a:pt x="1099667" y="120103"/>
                  </a:lnTo>
                  <a:lnTo>
                    <a:pt x="1079144" y="115519"/>
                  </a:lnTo>
                  <a:lnTo>
                    <a:pt x="1055204" y="113995"/>
                  </a:lnTo>
                  <a:lnTo>
                    <a:pt x="1011034" y="113995"/>
                  </a:lnTo>
                  <a:lnTo>
                    <a:pt x="1011034" y="19088"/>
                  </a:lnTo>
                  <a:lnTo>
                    <a:pt x="968057" y="19088"/>
                  </a:lnTo>
                  <a:lnTo>
                    <a:pt x="968057" y="266776"/>
                  </a:lnTo>
                  <a:lnTo>
                    <a:pt x="1054595" y="266776"/>
                  </a:lnTo>
                  <a:lnTo>
                    <a:pt x="1078166" y="265480"/>
                  </a:lnTo>
                  <a:lnTo>
                    <a:pt x="1127404" y="245884"/>
                  </a:lnTo>
                  <a:lnTo>
                    <a:pt x="1140256" y="228574"/>
                  </a:lnTo>
                  <a:lnTo>
                    <a:pt x="1143977" y="221564"/>
                  </a:lnTo>
                  <a:lnTo>
                    <a:pt x="1148118" y="206832"/>
                  </a:lnTo>
                  <a:lnTo>
                    <a:pt x="1149502" y="190385"/>
                  </a:lnTo>
                  <a:close/>
                </a:path>
                <a:path w="3515359" h="407034">
                  <a:moveTo>
                    <a:pt x="1222311" y="19088"/>
                  </a:moveTo>
                  <a:lnTo>
                    <a:pt x="1179334" y="19088"/>
                  </a:lnTo>
                  <a:lnTo>
                    <a:pt x="1179334" y="266776"/>
                  </a:lnTo>
                  <a:lnTo>
                    <a:pt x="1222311" y="266776"/>
                  </a:lnTo>
                  <a:lnTo>
                    <a:pt x="1222311" y="19088"/>
                  </a:lnTo>
                  <a:close/>
                </a:path>
                <a:path w="3515359" h="407034">
                  <a:moveTo>
                    <a:pt x="1524914" y="151587"/>
                  </a:moveTo>
                  <a:lnTo>
                    <a:pt x="1524127" y="124282"/>
                  </a:lnTo>
                  <a:lnTo>
                    <a:pt x="1522691" y="115785"/>
                  </a:lnTo>
                  <a:lnTo>
                    <a:pt x="1519986" y="99656"/>
                  </a:lnTo>
                  <a:lnTo>
                    <a:pt x="1501622" y="58483"/>
                  </a:lnTo>
                  <a:lnTo>
                    <a:pt x="1480743" y="36576"/>
                  </a:lnTo>
                  <a:lnTo>
                    <a:pt x="1480743" y="115785"/>
                  </a:lnTo>
                  <a:lnTo>
                    <a:pt x="1335125" y="115785"/>
                  </a:lnTo>
                  <a:lnTo>
                    <a:pt x="1351178" y="79248"/>
                  </a:lnTo>
                  <a:lnTo>
                    <a:pt x="1382636" y="55880"/>
                  </a:lnTo>
                  <a:lnTo>
                    <a:pt x="1407922" y="51320"/>
                  </a:lnTo>
                  <a:lnTo>
                    <a:pt x="1421638" y="52463"/>
                  </a:lnTo>
                  <a:lnTo>
                    <a:pt x="1421320" y="52463"/>
                  </a:lnTo>
                  <a:lnTo>
                    <a:pt x="1433512" y="55727"/>
                  </a:lnTo>
                  <a:lnTo>
                    <a:pt x="1464462" y="78460"/>
                  </a:lnTo>
                  <a:lnTo>
                    <a:pt x="1480743" y="115785"/>
                  </a:lnTo>
                  <a:lnTo>
                    <a:pt x="1480743" y="36576"/>
                  </a:lnTo>
                  <a:lnTo>
                    <a:pt x="1462379" y="24472"/>
                  </a:lnTo>
                  <a:lnTo>
                    <a:pt x="1437055" y="15963"/>
                  </a:lnTo>
                  <a:lnTo>
                    <a:pt x="1407922" y="13119"/>
                  </a:lnTo>
                  <a:lnTo>
                    <a:pt x="1381874" y="15455"/>
                  </a:lnTo>
                  <a:lnTo>
                    <a:pt x="1338160" y="34112"/>
                  </a:lnTo>
                  <a:lnTo>
                    <a:pt x="1306258" y="70294"/>
                  </a:lnTo>
                  <a:lnTo>
                    <a:pt x="1289989" y="117297"/>
                  </a:lnTo>
                  <a:lnTo>
                    <a:pt x="1287957" y="144424"/>
                  </a:lnTo>
                  <a:lnTo>
                    <a:pt x="1290218" y="174663"/>
                  </a:lnTo>
                  <a:lnTo>
                    <a:pt x="1308277" y="223151"/>
                  </a:lnTo>
                  <a:lnTo>
                    <a:pt x="1342999" y="255651"/>
                  </a:lnTo>
                  <a:lnTo>
                    <a:pt x="1386128" y="271907"/>
                  </a:lnTo>
                  <a:lnTo>
                    <a:pt x="1410322" y="273939"/>
                  </a:lnTo>
                  <a:lnTo>
                    <a:pt x="1433601" y="272034"/>
                  </a:lnTo>
                  <a:lnTo>
                    <a:pt x="1474774" y="256819"/>
                  </a:lnTo>
                  <a:lnTo>
                    <a:pt x="1509242" y="225450"/>
                  </a:lnTo>
                  <a:lnTo>
                    <a:pt x="1523111" y="203517"/>
                  </a:lnTo>
                  <a:lnTo>
                    <a:pt x="1487309" y="183819"/>
                  </a:lnTo>
                  <a:lnTo>
                    <a:pt x="1482344" y="193332"/>
                  </a:lnTo>
                  <a:lnTo>
                    <a:pt x="1476413" y="202171"/>
                  </a:lnTo>
                  <a:lnTo>
                    <a:pt x="1438224" y="231267"/>
                  </a:lnTo>
                  <a:lnTo>
                    <a:pt x="1410906" y="235750"/>
                  </a:lnTo>
                  <a:lnTo>
                    <a:pt x="1395133" y="234289"/>
                  </a:lnTo>
                  <a:lnTo>
                    <a:pt x="1355407" y="212471"/>
                  </a:lnTo>
                  <a:lnTo>
                    <a:pt x="1333804" y="169494"/>
                  </a:lnTo>
                  <a:lnTo>
                    <a:pt x="1332141" y="151587"/>
                  </a:lnTo>
                  <a:lnTo>
                    <a:pt x="1524914" y="151587"/>
                  </a:lnTo>
                  <a:close/>
                </a:path>
                <a:path w="3515359" h="407034">
                  <a:moveTo>
                    <a:pt x="1977898" y="144424"/>
                  </a:moveTo>
                  <a:lnTo>
                    <a:pt x="1969757" y="94818"/>
                  </a:lnTo>
                  <a:lnTo>
                    <a:pt x="1945373" y="52222"/>
                  </a:lnTo>
                  <a:lnTo>
                    <a:pt x="1933727" y="40970"/>
                  </a:lnTo>
                  <a:lnTo>
                    <a:pt x="1933727" y="144424"/>
                  </a:lnTo>
                  <a:lnTo>
                    <a:pt x="1932368" y="162471"/>
                  </a:lnTo>
                  <a:lnTo>
                    <a:pt x="1911642" y="209181"/>
                  </a:lnTo>
                  <a:lnTo>
                    <a:pt x="1870456" y="234086"/>
                  </a:lnTo>
                  <a:lnTo>
                    <a:pt x="1853158" y="235750"/>
                  </a:lnTo>
                  <a:lnTo>
                    <a:pt x="1835531" y="234086"/>
                  </a:lnTo>
                  <a:lnTo>
                    <a:pt x="1793163" y="209181"/>
                  </a:lnTo>
                  <a:lnTo>
                    <a:pt x="1771713" y="162801"/>
                  </a:lnTo>
                  <a:lnTo>
                    <a:pt x="1770240" y="144424"/>
                  </a:lnTo>
                  <a:lnTo>
                    <a:pt x="1770189" y="143827"/>
                  </a:lnTo>
                  <a:lnTo>
                    <a:pt x="1771738" y="124066"/>
                  </a:lnTo>
                  <a:lnTo>
                    <a:pt x="1771764" y="123723"/>
                  </a:lnTo>
                  <a:lnTo>
                    <a:pt x="1776425" y="105930"/>
                  </a:lnTo>
                  <a:lnTo>
                    <a:pt x="1808251" y="65417"/>
                  </a:lnTo>
                  <a:lnTo>
                    <a:pt x="1852561" y="51320"/>
                  </a:lnTo>
                  <a:lnTo>
                    <a:pt x="1868195" y="52895"/>
                  </a:lnTo>
                  <a:lnTo>
                    <a:pt x="1909254" y="76390"/>
                  </a:lnTo>
                  <a:lnTo>
                    <a:pt x="1932114" y="123723"/>
                  </a:lnTo>
                  <a:lnTo>
                    <a:pt x="1932203" y="124066"/>
                  </a:lnTo>
                  <a:lnTo>
                    <a:pt x="1933689" y="143827"/>
                  </a:lnTo>
                  <a:lnTo>
                    <a:pt x="1933727" y="144424"/>
                  </a:lnTo>
                  <a:lnTo>
                    <a:pt x="1933727" y="40970"/>
                  </a:lnTo>
                  <a:lnTo>
                    <a:pt x="1927669" y="35115"/>
                  </a:lnTo>
                  <a:lnTo>
                    <a:pt x="1907095" y="22898"/>
                  </a:lnTo>
                  <a:lnTo>
                    <a:pt x="1883956" y="15659"/>
                  </a:lnTo>
                  <a:lnTo>
                    <a:pt x="1884654" y="15659"/>
                  </a:lnTo>
                  <a:lnTo>
                    <a:pt x="1857336" y="13119"/>
                  </a:lnTo>
                  <a:lnTo>
                    <a:pt x="1832559" y="15659"/>
                  </a:lnTo>
                  <a:lnTo>
                    <a:pt x="1810181" y="23266"/>
                  </a:lnTo>
                  <a:lnTo>
                    <a:pt x="1790192" y="35953"/>
                  </a:lnTo>
                  <a:lnTo>
                    <a:pt x="1772589" y="53708"/>
                  </a:lnTo>
                  <a:lnTo>
                    <a:pt x="1772589" y="19088"/>
                  </a:lnTo>
                  <a:lnTo>
                    <a:pt x="1729613" y="19088"/>
                  </a:lnTo>
                  <a:lnTo>
                    <a:pt x="1729613" y="406438"/>
                  </a:lnTo>
                  <a:lnTo>
                    <a:pt x="1772589" y="406438"/>
                  </a:lnTo>
                  <a:lnTo>
                    <a:pt x="1772589" y="232168"/>
                  </a:lnTo>
                  <a:lnTo>
                    <a:pt x="1790077" y="250444"/>
                  </a:lnTo>
                  <a:lnTo>
                    <a:pt x="1810334" y="263499"/>
                  </a:lnTo>
                  <a:lnTo>
                    <a:pt x="1833346" y="271322"/>
                  </a:lnTo>
                  <a:lnTo>
                    <a:pt x="1859127" y="273939"/>
                  </a:lnTo>
                  <a:lnTo>
                    <a:pt x="1884895" y="271564"/>
                  </a:lnTo>
                  <a:lnTo>
                    <a:pt x="1907908" y="264464"/>
                  </a:lnTo>
                  <a:lnTo>
                    <a:pt x="1928164" y="252628"/>
                  </a:lnTo>
                  <a:lnTo>
                    <a:pt x="1945665" y="236042"/>
                  </a:lnTo>
                  <a:lnTo>
                    <a:pt x="1945868" y="235750"/>
                  </a:lnTo>
                  <a:lnTo>
                    <a:pt x="1959762" y="216103"/>
                  </a:lnTo>
                  <a:lnTo>
                    <a:pt x="1969833" y="194183"/>
                  </a:lnTo>
                  <a:lnTo>
                    <a:pt x="1975878" y="170294"/>
                  </a:lnTo>
                  <a:lnTo>
                    <a:pt x="1977898" y="144424"/>
                  </a:lnTo>
                  <a:close/>
                </a:path>
                <a:path w="3515359" h="407034">
                  <a:moveTo>
                    <a:pt x="2264981" y="151587"/>
                  </a:moveTo>
                  <a:lnTo>
                    <a:pt x="2264194" y="124282"/>
                  </a:lnTo>
                  <a:lnTo>
                    <a:pt x="2262759" y="115785"/>
                  </a:lnTo>
                  <a:lnTo>
                    <a:pt x="2260041" y="99656"/>
                  </a:lnTo>
                  <a:lnTo>
                    <a:pt x="2252548" y="77736"/>
                  </a:lnTo>
                  <a:lnTo>
                    <a:pt x="2241689" y="58483"/>
                  </a:lnTo>
                  <a:lnTo>
                    <a:pt x="2235289" y="51320"/>
                  </a:lnTo>
                  <a:lnTo>
                    <a:pt x="2223973" y="38646"/>
                  </a:lnTo>
                  <a:lnTo>
                    <a:pt x="2220798" y="36563"/>
                  </a:lnTo>
                  <a:lnTo>
                    <a:pt x="2220798" y="115785"/>
                  </a:lnTo>
                  <a:lnTo>
                    <a:pt x="2075180" y="115785"/>
                  </a:lnTo>
                  <a:lnTo>
                    <a:pt x="2091232" y="79248"/>
                  </a:lnTo>
                  <a:lnTo>
                    <a:pt x="2122690" y="55880"/>
                  </a:lnTo>
                  <a:lnTo>
                    <a:pt x="2147989" y="51320"/>
                  </a:lnTo>
                  <a:lnTo>
                    <a:pt x="2161692" y="52463"/>
                  </a:lnTo>
                  <a:lnTo>
                    <a:pt x="2161387" y="52463"/>
                  </a:lnTo>
                  <a:lnTo>
                    <a:pt x="2173579" y="55727"/>
                  </a:lnTo>
                  <a:lnTo>
                    <a:pt x="2204516" y="78460"/>
                  </a:lnTo>
                  <a:lnTo>
                    <a:pt x="2220798" y="115785"/>
                  </a:lnTo>
                  <a:lnTo>
                    <a:pt x="2220798" y="36563"/>
                  </a:lnTo>
                  <a:lnTo>
                    <a:pt x="2202446" y="24472"/>
                  </a:lnTo>
                  <a:lnTo>
                    <a:pt x="2177123" y="15963"/>
                  </a:lnTo>
                  <a:lnTo>
                    <a:pt x="2147989" y="13119"/>
                  </a:lnTo>
                  <a:lnTo>
                    <a:pt x="2121928" y="15455"/>
                  </a:lnTo>
                  <a:lnTo>
                    <a:pt x="2078215" y="34112"/>
                  </a:lnTo>
                  <a:lnTo>
                    <a:pt x="2046325" y="70294"/>
                  </a:lnTo>
                  <a:lnTo>
                    <a:pt x="2030056" y="117297"/>
                  </a:lnTo>
                  <a:lnTo>
                    <a:pt x="2028024" y="144424"/>
                  </a:lnTo>
                  <a:lnTo>
                    <a:pt x="2030272" y="174663"/>
                  </a:lnTo>
                  <a:lnTo>
                    <a:pt x="2048332" y="223151"/>
                  </a:lnTo>
                  <a:lnTo>
                    <a:pt x="2083066" y="255651"/>
                  </a:lnTo>
                  <a:lnTo>
                    <a:pt x="2126183" y="271907"/>
                  </a:lnTo>
                  <a:lnTo>
                    <a:pt x="2150376" y="273939"/>
                  </a:lnTo>
                  <a:lnTo>
                    <a:pt x="2173655" y="272034"/>
                  </a:lnTo>
                  <a:lnTo>
                    <a:pt x="2214842" y="256819"/>
                  </a:lnTo>
                  <a:lnTo>
                    <a:pt x="2249297" y="225450"/>
                  </a:lnTo>
                  <a:lnTo>
                    <a:pt x="2263178" y="203517"/>
                  </a:lnTo>
                  <a:lnTo>
                    <a:pt x="2227364" y="183819"/>
                  </a:lnTo>
                  <a:lnTo>
                    <a:pt x="2222411" y="193332"/>
                  </a:lnTo>
                  <a:lnTo>
                    <a:pt x="2216467" y="202171"/>
                  </a:lnTo>
                  <a:lnTo>
                    <a:pt x="2178278" y="231267"/>
                  </a:lnTo>
                  <a:lnTo>
                    <a:pt x="2150973" y="235750"/>
                  </a:lnTo>
                  <a:lnTo>
                    <a:pt x="2135187" y="234289"/>
                  </a:lnTo>
                  <a:lnTo>
                    <a:pt x="2095461" y="212471"/>
                  </a:lnTo>
                  <a:lnTo>
                    <a:pt x="2073871" y="169494"/>
                  </a:lnTo>
                  <a:lnTo>
                    <a:pt x="2072195" y="151587"/>
                  </a:lnTo>
                  <a:lnTo>
                    <a:pt x="2264981" y="151587"/>
                  </a:lnTo>
                  <a:close/>
                </a:path>
                <a:path w="3515359" h="407034">
                  <a:moveTo>
                    <a:pt x="2650528" y="19126"/>
                  </a:moveTo>
                  <a:lnTo>
                    <a:pt x="2607551" y="19126"/>
                  </a:lnTo>
                  <a:lnTo>
                    <a:pt x="2607551" y="227406"/>
                  </a:lnTo>
                  <a:lnTo>
                    <a:pt x="2512060" y="227406"/>
                  </a:lnTo>
                  <a:lnTo>
                    <a:pt x="2512060" y="19126"/>
                  </a:lnTo>
                  <a:lnTo>
                    <a:pt x="2469083" y="19126"/>
                  </a:lnTo>
                  <a:lnTo>
                    <a:pt x="2469083" y="227406"/>
                  </a:lnTo>
                  <a:lnTo>
                    <a:pt x="2373592" y="227406"/>
                  </a:lnTo>
                  <a:lnTo>
                    <a:pt x="2373592" y="19126"/>
                  </a:lnTo>
                  <a:lnTo>
                    <a:pt x="2330615" y="19126"/>
                  </a:lnTo>
                  <a:lnTo>
                    <a:pt x="2330615" y="227406"/>
                  </a:lnTo>
                  <a:lnTo>
                    <a:pt x="2330615" y="266776"/>
                  </a:lnTo>
                  <a:lnTo>
                    <a:pt x="2650528" y="266776"/>
                  </a:lnTo>
                  <a:lnTo>
                    <a:pt x="2650528" y="227406"/>
                  </a:lnTo>
                  <a:lnTo>
                    <a:pt x="2650528" y="19126"/>
                  </a:lnTo>
                  <a:close/>
                </a:path>
                <a:path w="3515359" h="407034">
                  <a:moveTo>
                    <a:pt x="2953118" y="151587"/>
                  </a:moveTo>
                  <a:lnTo>
                    <a:pt x="2948190" y="99656"/>
                  </a:lnTo>
                  <a:lnTo>
                    <a:pt x="2929839" y="58483"/>
                  </a:lnTo>
                  <a:lnTo>
                    <a:pt x="2923438" y="51320"/>
                  </a:lnTo>
                  <a:lnTo>
                    <a:pt x="2912122" y="38646"/>
                  </a:lnTo>
                  <a:lnTo>
                    <a:pt x="2908947" y="36563"/>
                  </a:lnTo>
                  <a:lnTo>
                    <a:pt x="2908947" y="115785"/>
                  </a:lnTo>
                  <a:lnTo>
                    <a:pt x="2763329" y="115785"/>
                  </a:lnTo>
                  <a:lnTo>
                    <a:pt x="2779382" y="79248"/>
                  </a:lnTo>
                  <a:lnTo>
                    <a:pt x="2810840" y="55880"/>
                  </a:lnTo>
                  <a:lnTo>
                    <a:pt x="2836126" y="51320"/>
                  </a:lnTo>
                  <a:lnTo>
                    <a:pt x="2849842" y="52463"/>
                  </a:lnTo>
                  <a:lnTo>
                    <a:pt x="2849537" y="52463"/>
                  </a:lnTo>
                  <a:lnTo>
                    <a:pt x="2861729" y="55727"/>
                  </a:lnTo>
                  <a:lnTo>
                    <a:pt x="2892666" y="78460"/>
                  </a:lnTo>
                  <a:lnTo>
                    <a:pt x="2908947" y="115785"/>
                  </a:lnTo>
                  <a:lnTo>
                    <a:pt x="2908947" y="36563"/>
                  </a:lnTo>
                  <a:lnTo>
                    <a:pt x="2890596" y="24472"/>
                  </a:lnTo>
                  <a:lnTo>
                    <a:pt x="2865259" y="15963"/>
                  </a:lnTo>
                  <a:lnTo>
                    <a:pt x="2836126" y="13119"/>
                  </a:lnTo>
                  <a:lnTo>
                    <a:pt x="2810078" y="15455"/>
                  </a:lnTo>
                  <a:lnTo>
                    <a:pt x="2766364" y="34112"/>
                  </a:lnTo>
                  <a:lnTo>
                    <a:pt x="2734462" y="70294"/>
                  </a:lnTo>
                  <a:lnTo>
                    <a:pt x="2718193" y="117297"/>
                  </a:lnTo>
                  <a:lnTo>
                    <a:pt x="2716161" y="144424"/>
                  </a:lnTo>
                  <a:lnTo>
                    <a:pt x="2718422" y="174663"/>
                  </a:lnTo>
                  <a:lnTo>
                    <a:pt x="2736481" y="223151"/>
                  </a:lnTo>
                  <a:lnTo>
                    <a:pt x="2771216" y="255651"/>
                  </a:lnTo>
                  <a:lnTo>
                    <a:pt x="2814332" y="271907"/>
                  </a:lnTo>
                  <a:lnTo>
                    <a:pt x="2838526" y="273939"/>
                  </a:lnTo>
                  <a:lnTo>
                    <a:pt x="2861805" y="272034"/>
                  </a:lnTo>
                  <a:lnTo>
                    <a:pt x="2883293" y="266331"/>
                  </a:lnTo>
                  <a:lnTo>
                    <a:pt x="2902991" y="256819"/>
                  </a:lnTo>
                  <a:lnTo>
                    <a:pt x="2920898" y="243509"/>
                  </a:lnTo>
                  <a:lnTo>
                    <a:pt x="2928709" y="235750"/>
                  </a:lnTo>
                  <a:lnTo>
                    <a:pt x="2929509" y="234962"/>
                  </a:lnTo>
                  <a:lnTo>
                    <a:pt x="2937446" y="225450"/>
                  </a:lnTo>
                  <a:lnTo>
                    <a:pt x="2944723" y="214972"/>
                  </a:lnTo>
                  <a:lnTo>
                    <a:pt x="2951327" y="203517"/>
                  </a:lnTo>
                  <a:lnTo>
                    <a:pt x="2915513" y="183819"/>
                  </a:lnTo>
                  <a:lnTo>
                    <a:pt x="2910548" y="193332"/>
                  </a:lnTo>
                  <a:lnTo>
                    <a:pt x="2904617" y="202171"/>
                  </a:lnTo>
                  <a:lnTo>
                    <a:pt x="2866428" y="231267"/>
                  </a:lnTo>
                  <a:lnTo>
                    <a:pt x="2839110" y="235750"/>
                  </a:lnTo>
                  <a:lnTo>
                    <a:pt x="2823337" y="234289"/>
                  </a:lnTo>
                  <a:lnTo>
                    <a:pt x="2783611" y="212471"/>
                  </a:lnTo>
                  <a:lnTo>
                    <a:pt x="2762021" y="169494"/>
                  </a:lnTo>
                  <a:lnTo>
                    <a:pt x="2760345" y="151587"/>
                  </a:lnTo>
                  <a:lnTo>
                    <a:pt x="2953118" y="151587"/>
                  </a:lnTo>
                  <a:close/>
                </a:path>
                <a:path w="3515359" h="407034">
                  <a:moveTo>
                    <a:pt x="3221685" y="19126"/>
                  </a:moveTo>
                  <a:lnTo>
                    <a:pt x="3178708" y="19126"/>
                  </a:lnTo>
                  <a:lnTo>
                    <a:pt x="3178708" y="120726"/>
                  </a:lnTo>
                  <a:lnTo>
                    <a:pt x="3061728" y="120726"/>
                  </a:lnTo>
                  <a:lnTo>
                    <a:pt x="3061728" y="19126"/>
                  </a:lnTo>
                  <a:lnTo>
                    <a:pt x="3018752" y="19126"/>
                  </a:lnTo>
                  <a:lnTo>
                    <a:pt x="3018752" y="120726"/>
                  </a:lnTo>
                  <a:lnTo>
                    <a:pt x="3018752" y="160096"/>
                  </a:lnTo>
                  <a:lnTo>
                    <a:pt x="3018752" y="266776"/>
                  </a:lnTo>
                  <a:lnTo>
                    <a:pt x="3061728" y="266776"/>
                  </a:lnTo>
                  <a:lnTo>
                    <a:pt x="3061728" y="160096"/>
                  </a:lnTo>
                  <a:lnTo>
                    <a:pt x="3178708" y="160096"/>
                  </a:lnTo>
                  <a:lnTo>
                    <a:pt x="3178708" y="266776"/>
                  </a:lnTo>
                  <a:lnTo>
                    <a:pt x="3221685" y="266776"/>
                  </a:lnTo>
                  <a:lnTo>
                    <a:pt x="3221685" y="160096"/>
                  </a:lnTo>
                  <a:lnTo>
                    <a:pt x="3221685" y="120726"/>
                  </a:lnTo>
                  <a:lnTo>
                    <a:pt x="3221685" y="19126"/>
                  </a:lnTo>
                  <a:close/>
                </a:path>
                <a:path w="3515359" h="407034">
                  <a:moveTo>
                    <a:pt x="3515322" y="0"/>
                  </a:moveTo>
                  <a:lnTo>
                    <a:pt x="3345827" y="182613"/>
                  </a:lnTo>
                  <a:lnTo>
                    <a:pt x="3345827" y="19088"/>
                  </a:lnTo>
                  <a:lnTo>
                    <a:pt x="3302851" y="19088"/>
                  </a:lnTo>
                  <a:lnTo>
                    <a:pt x="3302851" y="284086"/>
                  </a:lnTo>
                  <a:lnTo>
                    <a:pt x="3472357" y="101447"/>
                  </a:lnTo>
                  <a:lnTo>
                    <a:pt x="3472357" y="266776"/>
                  </a:lnTo>
                  <a:lnTo>
                    <a:pt x="3515322" y="266776"/>
                  </a:lnTo>
                  <a:lnTo>
                    <a:pt x="35153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070947" y="9479973"/>
              <a:ext cx="190999" cy="247688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880046" y="6878046"/>
              <a:ext cx="7525384" cy="2940685"/>
            </a:xfrm>
            <a:custGeom>
              <a:avLst/>
              <a:gdLst/>
              <a:ahLst/>
              <a:cxnLst/>
              <a:rect l="l" t="t" r="r" b="b"/>
              <a:pathLst>
                <a:path w="7525384" h="2940684">
                  <a:moveTo>
                    <a:pt x="206502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0" y="160020"/>
                  </a:lnTo>
                  <a:lnTo>
                    <a:pt x="0" y="201930"/>
                  </a:lnTo>
                  <a:lnTo>
                    <a:pt x="0" y="356870"/>
                  </a:lnTo>
                  <a:lnTo>
                    <a:pt x="0" y="397510"/>
                  </a:lnTo>
                  <a:lnTo>
                    <a:pt x="206502" y="397510"/>
                  </a:lnTo>
                  <a:lnTo>
                    <a:pt x="206502" y="356870"/>
                  </a:lnTo>
                  <a:lnTo>
                    <a:pt x="44157" y="356870"/>
                  </a:lnTo>
                  <a:lnTo>
                    <a:pt x="44157" y="201930"/>
                  </a:lnTo>
                  <a:lnTo>
                    <a:pt x="201726" y="201930"/>
                  </a:lnTo>
                  <a:lnTo>
                    <a:pt x="201726" y="160020"/>
                  </a:lnTo>
                  <a:lnTo>
                    <a:pt x="44157" y="160020"/>
                  </a:lnTo>
                  <a:lnTo>
                    <a:pt x="44157" y="41910"/>
                  </a:lnTo>
                  <a:lnTo>
                    <a:pt x="206502" y="41910"/>
                  </a:lnTo>
                  <a:lnTo>
                    <a:pt x="206502" y="0"/>
                  </a:lnTo>
                  <a:close/>
                </a:path>
                <a:path w="7525384" h="2940684">
                  <a:moveTo>
                    <a:pt x="472694" y="328256"/>
                  </a:moveTo>
                  <a:lnTo>
                    <a:pt x="455612" y="345224"/>
                  </a:lnTo>
                  <a:lnTo>
                    <a:pt x="436587" y="357352"/>
                  </a:lnTo>
                  <a:lnTo>
                    <a:pt x="415620" y="364629"/>
                  </a:lnTo>
                  <a:lnTo>
                    <a:pt x="392709" y="367042"/>
                  </a:lnTo>
                  <a:lnTo>
                    <a:pt x="375437" y="365518"/>
                  </a:lnTo>
                  <a:lnTo>
                    <a:pt x="331241" y="342582"/>
                  </a:lnTo>
                  <a:lnTo>
                    <a:pt x="307174" y="295465"/>
                  </a:lnTo>
                  <a:lnTo>
                    <a:pt x="305574" y="275132"/>
                  </a:lnTo>
                  <a:lnTo>
                    <a:pt x="307174" y="254787"/>
                  </a:lnTo>
                  <a:lnTo>
                    <a:pt x="331241" y="207391"/>
                  </a:lnTo>
                  <a:lnTo>
                    <a:pt x="375780" y="184175"/>
                  </a:lnTo>
                  <a:lnTo>
                    <a:pt x="393306" y="182626"/>
                  </a:lnTo>
                  <a:lnTo>
                    <a:pt x="416293" y="184937"/>
                  </a:lnTo>
                  <a:lnTo>
                    <a:pt x="436880" y="191884"/>
                  </a:lnTo>
                  <a:lnTo>
                    <a:pt x="455079" y="203441"/>
                  </a:lnTo>
                  <a:lnTo>
                    <a:pt x="470903" y="219633"/>
                  </a:lnTo>
                  <a:lnTo>
                    <a:pt x="470903" y="168300"/>
                  </a:lnTo>
                  <a:lnTo>
                    <a:pt x="453326" y="157861"/>
                  </a:lnTo>
                  <a:lnTo>
                    <a:pt x="434644" y="150406"/>
                  </a:lnTo>
                  <a:lnTo>
                    <a:pt x="414832" y="145923"/>
                  </a:lnTo>
                  <a:lnTo>
                    <a:pt x="393903" y="144437"/>
                  </a:lnTo>
                  <a:lnTo>
                    <a:pt x="366496" y="146761"/>
                  </a:lnTo>
                  <a:lnTo>
                    <a:pt x="319036" y="165417"/>
                  </a:lnTo>
                  <a:lnTo>
                    <a:pt x="282562" y="201599"/>
                  </a:lnTo>
                  <a:lnTo>
                    <a:pt x="263753" y="248602"/>
                  </a:lnTo>
                  <a:lnTo>
                    <a:pt x="261404" y="275742"/>
                  </a:lnTo>
                  <a:lnTo>
                    <a:pt x="263740" y="302577"/>
                  </a:lnTo>
                  <a:lnTo>
                    <a:pt x="282397" y="348983"/>
                  </a:lnTo>
                  <a:lnTo>
                    <a:pt x="318655" y="384606"/>
                  </a:lnTo>
                  <a:lnTo>
                    <a:pt x="366242" y="402958"/>
                  </a:lnTo>
                  <a:lnTo>
                    <a:pt x="393903" y="405244"/>
                  </a:lnTo>
                  <a:lnTo>
                    <a:pt x="415163" y="403644"/>
                  </a:lnTo>
                  <a:lnTo>
                    <a:pt x="435381" y="398830"/>
                  </a:lnTo>
                  <a:lnTo>
                    <a:pt x="454558" y="390817"/>
                  </a:lnTo>
                  <a:lnTo>
                    <a:pt x="472694" y="379590"/>
                  </a:lnTo>
                  <a:lnTo>
                    <a:pt x="472694" y="328256"/>
                  </a:lnTo>
                  <a:close/>
                </a:path>
                <a:path w="7525384" h="2940684">
                  <a:moveTo>
                    <a:pt x="7525131" y="2805468"/>
                  </a:moveTo>
                  <a:lnTo>
                    <a:pt x="7485748" y="2791142"/>
                  </a:lnTo>
                  <a:lnTo>
                    <a:pt x="7436802" y="2929013"/>
                  </a:lnTo>
                  <a:lnTo>
                    <a:pt x="7464857" y="2940354"/>
                  </a:lnTo>
                  <a:lnTo>
                    <a:pt x="7525131" y="28054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382575" y="7028435"/>
              <a:ext cx="223218" cy="248892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850785" y="6858336"/>
              <a:ext cx="4989830" cy="3807460"/>
            </a:xfrm>
            <a:custGeom>
              <a:avLst/>
              <a:gdLst/>
              <a:ahLst/>
              <a:cxnLst/>
              <a:rect l="l" t="t" r="r" b="b"/>
              <a:pathLst>
                <a:path w="4989830" h="3807459">
                  <a:moveTo>
                    <a:pt x="198145" y="3552228"/>
                  </a:moveTo>
                  <a:lnTo>
                    <a:pt x="0" y="3552228"/>
                  </a:lnTo>
                  <a:lnTo>
                    <a:pt x="0" y="3591598"/>
                  </a:lnTo>
                  <a:lnTo>
                    <a:pt x="77584" y="3591598"/>
                  </a:lnTo>
                  <a:lnTo>
                    <a:pt x="77584" y="3799878"/>
                  </a:lnTo>
                  <a:lnTo>
                    <a:pt x="120561" y="3799878"/>
                  </a:lnTo>
                  <a:lnTo>
                    <a:pt x="120561" y="3591598"/>
                  </a:lnTo>
                  <a:lnTo>
                    <a:pt x="198145" y="3591598"/>
                  </a:lnTo>
                  <a:lnTo>
                    <a:pt x="198145" y="3552228"/>
                  </a:lnTo>
                  <a:close/>
                </a:path>
                <a:path w="4989830" h="3807459">
                  <a:moveTo>
                    <a:pt x="490601" y="3676942"/>
                  </a:moveTo>
                  <a:lnTo>
                    <a:pt x="481266" y="3625177"/>
                  </a:lnTo>
                  <a:lnTo>
                    <a:pt x="454279" y="3584435"/>
                  </a:lnTo>
                  <a:lnTo>
                    <a:pt x="446430" y="3577653"/>
                  </a:lnTo>
                  <a:lnTo>
                    <a:pt x="446430" y="3676942"/>
                  </a:lnTo>
                  <a:lnTo>
                    <a:pt x="444830" y="3697274"/>
                  </a:lnTo>
                  <a:lnTo>
                    <a:pt x="420763" y="3744391"/>
                  </a:lnTo>
                  <a:lnTo>
                    <a:pt x="376555" y="3767328"/>
                  </a:lnTo>
                  <a:lnTo>
                    <a:pt x="359283" y="3768852"/>
                  </a:lnTo>
                  <a:lnTo>
                    <a:pt x="342011" y="3767328"/>
                  </a:lnTo>
                  <a:lnTo>
                    <a:pt x="297815" y="3744391"/>
                  </a:lnTo>
                  <a:lnTo>
                    <a:pt x="273761" y="3697274"/>
                  </a:lnTo>
                  <a:lnTo>
                    <a:pt x="272161" y="3676942"/>
                  </a:lnTo>
                  <a:lnTo>
                    <a:pt x="273735" y="3656596"/>
                  </a:lnTo>
                  <a:lnTo>
                    <a:pt x="297522" y="3609200"/>
                  </a:lnTo>
                  <a:lnTo>
                    <a:pt x="341769" y="3585984"/>
                  </a:lnTo>
                  <a:lnTo>
                    <a:pt x="359283" y="3584435"/>
                  </a:lnTo>
                  <a:lnTo>
                    <a:pt x="376872" y="3585984"/>
                  </a:lnTo>
                  <a:lnTo>
                    <a:pt x="421068" y="3608908"/>
                  </a:lnTo>
                  <a:lnTo>
                    <a:pt x="444855" y="3656355"/>
                  </a:lnTo>
                  <a:lnTo>
                    <a:pt x="446430" y="3676942"/>
                  </a:lnTo>
                  <a:lnTo>
                    <a:pt x="446430" y="3577653"/>
                  </a:lnTo>
                  <a:lnTo>
                    <a:pt x="433425" y="3567049"/>
                  </a:lnTo>
                  <a:lnTo>
                    <a:pt x="411137" y="3555492"/>
                  </a:lnTo>
                  <a:lnTo>
                    <a:pt x="386422" y="3548557"/>
                  </a:lnTo>
                  <a:lnTo>
                    <a:pt x="359283" y="3546246"/>
                  </a:lnTo>
                  <a:lnTo>
                    <a:pt x="332143" y="3548557"/>
                  </a:lnTo>
                  <a:lnTo>
                    <a:pt x="285153" y="3567049"/>
                  </a:lnTo>
                  <a:lnTo>
                    <a:pt x="248970" y="3602977"/>
                  </a:lnTo>
                  <a:lnTo>
                    <a:pt x="230327" y="3649827"/>
                  </a:lnTo>
                  <a:lnTo>
                    <a:pt x="227990" y="3676942"/>
                  </a:lnTo>
                  <a:lnTo>
                    <a:pt x="230327" y="3703802"/>
                  </a:lnTo>
                  <a:lnTo>
                    <a:pt x="248970" y="3750360"/>
                  </a:lnTo>
                  <a:lnTo>
                    <a:pt x="285153" y="3786251"/>
                  </a:lnTo>
                  <a:lnTo>
                    <a:pt x="332143" y="3804742"/>
                  </a:lnTo>
                  <a:lnTo>
                    <a:pt x="359283" y="3807053"/>
                  </a:lnTo>
                  <a:lnTo>
                    <a:pt x="386422" y="3804742"/>
                  </a:lnTo>
                  <a:lnTo>
                    <a:pt x="433425" y="3786251"/>
                  </a:lnTo>
                  <a:lnTo>
                    <a:pt x="469607" y="3750360"/>
                  </a:lnTo>
                  <a:lnTo>
                    <a:pt x="488264" y="3703802"/>
                  </a:lnTo>
                  <a:lnTo>
                    <a:pt x="490601" y="3676942"/>
                  </a:lnTo>
                  <a:close/>
                </a:path>
                <a:path w="4989830" h="3807459">
                  <a:moveTo>
                    <a:pt x="1048651" y="151015"/>
                  </a:moveTo>
                  <a:lnTo>
                    <a:pt x="879144" y="333641"/>
                  </a:lnTo>
                  <a:lnTo>
                    <a:pt x="879144" y="170103"/>
                  </a:lnTo>
                  <a:lnTo>
                    <a:pt x="836168" y="170103"/>
                  </a:lnTo>
                  <a:lnTo>
                    <a:pt x="836168" y="435114"/>
                  </a:lnTo>
                  <a:lnTo>
                    <a:pt x="1005674" y="252463"/>
                  </a:lnTo>
                  <a:lnTo>
                    <a:pt x="1005674" y="417791"/>
                  </a:lnTo>
                  <a:lnTo>
                    <a:pt x="1048651" y="417791"/>
                  </a:lnTo>
                  <a:lnTo>
                    <a:pt x="1048651" y="151015"/>
                  </a:lnTo>
                  <a:close/>
                </a:path>
                <a:path w="4989830" h="3807459">
                  <a:moveTo>
                    <a:pt x="1515960" y="294843"/>
                  </a:moveTo>
                  <a:lnTo>
                    <a:pt x="1513662" y="268211"/>
                  </a:lnTo>
                  <a:lnTo>
                    <a:pt x="1506778" y="243814"/>
                  </a:lnTo>
                  <a:lnTo>
                    <a:pt x="1495310" y="221653"/>
                  </a:lnTo>
                  <a:lnTo>
                    <a:pt x="1479727" y="202336"/>
                  </a:lnTo>
                  <a:lnTo>
                    <a:pt x="1479257" y="201739"/>
                  </a:lnTo>
                  <a:lnTo>
                    <a:pt x="1471803" y="195465"/>
                  </a:lnTo>
                  <a:lnTo>
                    <a:pt x="1471803" y="294843"/>
                  </a:lnTo>
                  <a:lnTo>
                    <a:pt x="1470190" y="315175"/>
                  </a:lnTo>
                  <a:lnTo>
                    <a:pt x="1446123" y="362292"/>
                  </a:lnTo>
                  <a:lnTo>
                    <a:pt x="1401914" y="385229"/>
                  </a:lnTo>
                  <a:lnTo>
                    <a:pt x="1384642" y="386753"/>
                  </a:lnTo>
                  <a:lnTo>
                    <a:pt x="1367370" y="385229"/>
                  </a:lnTo>
                  <a:lnTo>
                    <a:pt x="1323174" y="362292"/>
                  </a:lnTo>
                  <a:lnTo>
                    <a:pt x="1299121" y="315175"/>
                  </a:lnTo>
                  <a:lnTo>
                    <a:pt x="1297520" y="294843"/>
                  </a:lnTo>
                  <a:lnTo>
                    <a:pt x="1299108" y="274497"/>
                  </a:lnTo>
                  <a:lnTo>
                    <a:pt x="1322882" y="227101"/>
                  </a:lnTo>
                  <a:lnTo>
                    <a:pt x="1367129" y="203885"/>
                  </a:lnTo>
                  <a:lnTo>
                    <a:pt x="1384642" y="202336"/>
                  </a:lnTo>
                  <a:lnTo>
                    <a:pt x="1402232" y="203885"/>
                  </a:lnTo>
                  <a:lnTo>
                    <a:pt x="1446428" y="226809"/>
                  </a:lnTo>
                  <a:lnTo>
                    <a:pt x="1470215" y="274256"/>
                  </a:lnTo>
                  <a:lnTo>
                    <a:pt x="1471803" y="294843"/>
                  </a:lnTo>
                  <a:lnTo>
                    <a:pt x="1471803" y="195465"/>
                  </a:lnTo>
                  <a:lnTo>
                    <a:pt x="1459725" y="185293"/>
                  </a:lnTo>
                  <a:lnTo>
                    <a:pt x="1437843" y="173545"/>
                  </a:lnTo>
                  <a:lnTo>
                    <a:pt x="1413611" y="166497"/>
                  </a:lnTo>
                  <a:lnTo>
                    <a:pt x="1387030" y="164147"/>
                  </a:lnTo>
                  <a:lnTo>
                    <a:pt x="1357680" y="166979"/>
                  </a:lnTo>
                  <a:lnTo>
                    <a:pt x="1332877" y="175488"/>
                  </a:lnTo>
                  <a:lnTo>
                    <a:pt x="1312621" y="189661"/>
                  </a:lnTo>
                  <a:lnTo>
                    <a:pt x="1296911" y="209511"/>
                  </a:lnTo>
                  <a:lnTo>
                    <a:pt x="1295730" y="209511"/>
                  </a:lnTo>
                  <a:lnTo>
                    <a:pt x="1304734" y="159753"/>
                  </a:lnTo>
                  <a:lnTo>
                    <a:pt x="1327124" y="116763"/>
                  </a:lnTo>
                  <a:lnTo>
                    <a:pt x="1356791" y="89941"/>
                  </a:lnTo>
                  <a:lnTo>
                    <a:pt x="1398778" y="74015"/>
                  </a:lnTo>
                  <a:lnTo>
                    <a:pt x="1426438" y="67449"/>
                  </a:lnTo>
                  <a:lnTo>
                    <a:pt x="1434807" y="65290"/>
                  </a:lnTo>
                  <a:lnTo>
                    <a:pt x="1470152" y="50063"/>
                  </a:lnTo>
                  <a:lnTo>
                    <a:pt x="1498714" y="20370"/>
                  </a:lnTo>
                  <a:lnTo>
                    <a:pt x="1507591" y="0"/>
                  </a:lnTo>
                  <a:lnTo>
                    <a:pt x="1459865" y="0"/>
                  </a:lnTo>
                  <a:lnTo>
                    <a:pt x="1457058" y="7581"/>
                  </a:lnTo>
                  <a:lnTo>
                    <a:pt x="1452105" y="13843"/>
                  </a:lnTo>
                  <a:lnTo>
                    <a:pt x="1408722" y="32042"/>
                  </a:lnTo>
                  <a:lnTo>
                    <a:pt x="1391513" y="35725"/>
                  </a:lnTo>
                  <a:lnTo>
                    <a:pt x="1387132" y="36715"/>
                  </a:lnTo>
                  <a:lnTo>
                    <a:pt x="1382763" y="37909"/>
                  </a:lnTo>
                  <a:lnTo>
                    <a:pt x="1367243" y="41694"/>
                  </a:lnTo>
                  <a:lnTo>
                    <a:pt x="1362760" y="43078"/>
                  </a:lnTo>
                  <a:lnTo>
                    <a:pt x="1356398" y="45872"/>
                  </a:lnTo>
                  <a:lnTo>
                    <a:pt x="1352511" y="47459"/>
                  </a:lnTo>
                  <a:lnTo>
                    <a:pt x="1343367" y="51041"/>
                  </a:lnTo>
                  <a:lnTo>
                    <a:pt x="1339088" y="53035"/>
                  </a:lnTo>
                  <a:lnTo>
                    <a:pt x="1298422" y="85725"/>
                  </a:lnTo>
                  <a:lnTo>
                    <a:pt x="1264615" y="158775"/>
                  </a:lnTo>
                  <a:lnTo>
                    <a:pt x="1256169" y="208191"/>
                  </a:lnTo>
                  <a:lnTo>
                    <a:pt x="1253350" y="266204"/>
                  </a:lnTo>
                  <a:lnTo>
                    <a:pt x="1255966" y="307759"/>
                  </a:lnTo>
                  <a:lnTo>
                    <a:pt x="1276845" y="371614"/>
                  </a:lnTo>
                  <a:lnTo>
                    <a:pt x="1312989" y="407504"/>
                  </a:lnTo>
                  <a:lnTo>
                    <a:pt x="1355674" y="423011"/>
                  </a:lnTo>
                  <a:lnTo>
                    <a:pt x="1380477" y="424954"/>
                  </a:lnTo>
                  <a:lnTo>
                    <a:pt x="1409204" y="422643"/>
                  </a:lnTo>
                  <a:lnTo>
                    <a:pt x="1435087" y="415709"/>
                  </a:lnTo>
                  <a:lnTo>
                    <a:pt x="1458137" y="404152"/>
                  </a:lnTo>
                  <a:lnTo>
                    <a:pt x="1478356" y="387959"/>
                  </a:lnTo>
                  <a:lnTo>
                    <a:pt x="1479359" y="386753"/>
                  </a:lnTo>
                  <a:lnTo>
                    <a:pt x="1494802" y="368261"/>
                  </a:lnTo>
                  <a:lnTo>
                    <a:pt x="1506562" y="346176"/>
                  </a:lnTo>
                  <a:lnTo>
                    <a:pt x="1513611" y="321703"/>
                  </a:lnTo>
                  <a:lnTo>
                    <a:pt x="1515960" y="294843"/>
                  </a:lnTo>
                  <a:close/>
                </a:path>
                <a:path w="4989830" h="3807459">
                  <a:moveTo>
                    <a:pt x="1829892" y="295452"/>
                  </a:moveTo>
                  <a:lnTo>
                    <a:pt x="1821751" y="245846"/>
                  </a:lnTo>
                  <a:lnTo>
                    <a:pt x="1797367" y="203250"/>
                  </a:lnTo>
                  <a:lnTo>
                    <a:pt x="1785721" y="191998"/>
                  </a:lnTo>
                  <a:lnTo>
                    <a:pt x="1785721" y="295452"/>
                  </a:lnTo>
                  <a:lnTo>
                    <a:pt x="1784362" y="313486"/>
                  </a:lnTo>
                  <a:lnTo>
                    <a:pt x="1763636" y="360210"/>
                  </a:lnTo>
                  <a:lnTo>
                    <a:pt x="1722450" y="385102"/>
                  </a:lnTo>
                  <a:lnTo>
                    <a:pt x="1705152" y="386765"/>
                  </a:lnTo>
                  <a:lnTo>
                    <a:pt x="1687525" y="385102"/>
                  </a:lnTo>
                  <a:lnTo>
                    <a:pt x="1645170" y="360210"/>
                  </a:lnTo>
                  <a:lnTo>
                    <a:pt x="1623707" y="313829"/>
                  </a:lnTo>
                  <a:lnTo>
                    <a:pt x="1622196" y="294855"/>
                  </a:lnTo>
                  <a:lnTo>
                    <a:pt x="1623733" y="275082"/>
                  </a:lnTo>
                  <a:lnTo>
                    <a:pt x="1623758" y="274751"/>
                  </a:lnTo>
                  <a:lnTo>
                    <a:pt x="1628419" y="256959"/>
                  </a:lnTo>
                  <a:lnTo>
                    <a:pt x="1628457" y="256806"/>
                  </a:lnTo>
                  <a:lnTo>
                    <a:pt x="1636268" y="241058"/>
                  </a:lnTo>
                  <a:lnTo>
                    <a:pt x="1647253" y="227406"/>
                  </a:lnTo>
                  <a:lnTo>
                    <a:pt x="1660232" y="216446"/>
                  </a:lnTo>
                  <a:lnTo>
                    <a:pt x="1674114" y="208610"/>
                  </a:lnTo>
                  <a:lnTo>
                    <a:pt x="1686306" y="204736"/>
                  </a:lnTo>
                  <a:lnTo>
                    <a:pt x="1688884" y="203911"/>
                  </a:lnTo>
                  <a:lnTo>
                    <a:pt x="1704555" y="202349"/>
                  </a:lnTo>
                  <a:lnTo>
                    <a:pt x="1720176" y="203911"/>
                  </a:lnTo>
                  <a:lnTo>
                    <a:pt x="1734845" y="208610"/>
                  </a:lnTo>
                  <a:lnTo>
                    <a:pt x="1748523" y="216446"/>
                  </a:lnTo>
                  <a:lnTo>
                    <a:pt x="1761248" y="227406"/>
                  </a:lnTo>
                  <a:lnTo>
                    <a:pt x="1771954" y="241058"/>
                  </a:lnTo>
                  <a:lnTo>
                    <a:pt x="1779536" y="256806"/>
                  </a:lnTo>
                  <a:lnTo>
                    <a:pt x="1779612" y="256959"/>
                  </a:lnTo>
                  <a:lnTo>
                    <a:pt x="1784108" y="274751"/>
                  </a:lnTo>
                  <a:lnTo>
                    <a:pt x="1784197" y="275082"/>
                  </a:lnTo>
                  <a:lnTo>
                    <a:pt x="1785683" y="294855"/>
                  </a:lnTo>
                  <a:lnTo>
                    <a:pt x="1785721" y="295452"/>
                  </a:lnTo>
                  <a:lnTo>
                    <a:pt x="1785721" y="191998"/>
                  </a:lnTo>
                  <a:lnTo>
                    <a:pt x="1779663" y="186143"/>
                  </a:lnTo>
                  <a:lnTo>
                    <a:pt x="1759089" y="173926"/>
                  </a:lnTo>
                  <a:lnTo>
                    <a:pt x="1735937" y="166687"/>
                  </a:lnTo>
                  <a:lnTo>
                    <a:pt x="1736636" y="166687"/>
                  </a:lnTo>
                  <a:lnTo>
                    <a:pt x="1709331" y="164147"/>
                  </a:lnTo>
                  <a:lnTo>
                    <a:pt x="1684553" y="166687"/>
                  </a:lnTo>
                  <a:lnTo>
                    <a:pt x="1662176" y="174294"/>
                  </a:lnTo>
                  <a:lnTo>
                    <a:pt x="1642186" y="186982"/>
                  </a:lnTo>
                  <a:lnTo>
                    <a:pt x="1624571" y="204736"/>
                  </a:lnTo>
                  <a:lnTo>
                    <a:pt x="1624571" y="170116"/>
                  </a:lnTo>
                  <a:lnTo>
                    <a:pt x="1581607" y="170116"/>
                  </a:lnTo>
                  <a:lnTo>
                    <a:pt x="1581607" y="557466"/>
                  </a:lnTo>
                  <a:lnTo>
                    <a:pt x="1624571" y="557466"/>
                  </a:lnTo>
                  <a:lnTo>
                    <a:pt x="1624571" y="383184"/>
                  </a:lnTo>
                  <a:lnTo>
                    <a:pt x="1642071" y="401459"/>
                  </a:lnTo>
                  <a:lnTo>
                    <a:pt x="1662328" y="414515"/>
                  </a:lnTo>
                  <a:lnTo>
                    <a:pt x="1685340" y="422351"/>
                  </a:lnTo>
                  <a:lnTo>
                    <a:pt x="1711121" y="424954"/>
                  </a:lnTo>
                  <a:lnTo>
                    <a:pt x="1736890" y="422592"/>
                  </a:lnTo>
                  <a:lnTo>
                    <a:pt x="1759902" y="415493"/>
                  </a:lnTo>
                  <a:lnTo>
                    <a:pt x="1780159" y="403644"/>
                  </a:lnTo>
                  <a:lnTo>
                    <a:pt x="1797659" y="387057"/>
                  </a:lnTo>
                  <a:lnTo>
                    <a:pt x="1797862" y="386765"/>
                  </a:lnTo>
                  <a:lnTo>
                    <a:pt x="1811756" y="367118"/>
                  </a:lnTo>
                  <a:lnTo>
                    <a:pt x="1821827" y="345211"/>
                  </a:lnTo>
                  <a:lnTo>
                    <a:pt x="1827872" y="321322"/>
                  </a:lnTo>
                  <a:lnTo>
                    <a:pt x="1829892" y="295452"/>
                  </a:lnTo>
                  <a:close/>
                </a:path>
                <a:path w="4989830" h="3807459">
                  <a:moveTo>
                    <a:pt x="2116963" y="302615"/>
                  </a:moveTo>
                  <a:lnTo>
                    <a:pt x="2112035" y="250685"/>
                  </a:lnTo>
                  <a:lnTo>
                    <a:pt x="2093683" y="209511"/>
                  </a:lnTo>
                  <a:lnTo>
                    <a:pt x="2087283" y="202349"/>
                  </a:lnTo>
                  <a:lnTo>
                    <a:pt x="2075954" y="189661"/>
                  </a:lnTo>
                  <a:lnTo>
                    <a:pt x="2072792" y="187579"/>
                  </a:lnTo>
                  <a:lnTo>
                    <a:pt x="2072792" y="266801"/>
                  </a:lnTo>
                  <a:lnTo>
                    <a:pt x="1927161" y="266801"/>
                  </a:lnTo>
                  <a:lnTo>
                    <a:pt x="1943227" y="230263"/>
                  </a:lnTo>
                  <a:lnTo>
                    <a:pt x="1974684" y="206895"/>
                  </a:lnTo>
                  <a:lnTo>
                    <a:pt x="1999983" y="202349"/>
                  </a:lnTo>
                  <a:lnTo>
                    <a:pt x="2013686" y="203479"/>
                  </a:lnTo>
                  <a:lnTo>
                    <a:pt x="2013369" y="203479"/>
                  </a:lnTo>
                  <a:lnTo>
                    <a:pt x="2025561" y="206743"/>
                  </a:lnTo>
                  <a:lnTo>
                    <a:pt x="2056511" y="229476"/>
                  </a:lnTo>
                  <a:lnTo>
                    <a:pt x="2072792" y="266801"/>
                  </a:lnTo>
                  <a:lnTo>
                    <a:pt x="2072792" y="187579"/>
                  </a:lnTo>
                  <a:lnTo>
                    <a:pt x="2054440" y="175488"/>
                  </a:lnTo>
                  <a:lnTo>
                    <a:pt x="2029117" y="166979"/>
                  </a:lnTo>
                  <a:lnTo>
                    <a:pt x="1999983" y="164147"/>
                  </a:lnTo>
                  <a:lnTo>
                    <a:pt x="1973922" y="166484"/>
                  </a:lnTo>
                  <a:lnTo>
                    <a:pt x="1930196" y="185127"/>
                  </a:lnTo>
                  <a:lnTo>
                    <a:pt x="1898307" y="221322"/>
                  </a:lnTo>
                  <a:lnTo>
                    <a:pt x="1882051" y="268312"/>
                  </a:lnTo>
                  <a:lnTo>
                    <a:pt x="1880019" y="295452"/>
                  </a:lnTo>
                  <a:lnTo>
                    <a:pt x="1882267" y="325691"/>
                  </a:lnTo>
                  <a:lnTo>
                    <a:pt x="1900326" y="374180"/>
                  </a:lnTo>
                  <a:lnTo>
                    <a:pt x="1935048" y="406666"/>
                  </a:lnTo>
                  <a:lnTo>
                    <a:pt x="1978177" y="422922"/>
                  </a:lnTo>
                  <a:lnTo>
                    <a:pt x="2002370" y="424954"/>
                  </a:lnTo>
                  <a:lnTo>
                    <a:pt x="2025650" y="423049"/>
                  </a:lnTo>
                  <a:lnTo>
                    <a:pt x="2047125" y="417347"/>
                  </a:lnTo>
                  <a:lnTo>
                    <a:pt x="2066823" y="407847"/>
                  </a:lnTo>
                  <a:lnTo>
                    <a:pt x="2084730" y="394525"/>
                  </a:lnTo>
                  <a:lnTo>
                    <a:pt x="2092553" y="386765"/>
                  </a:lnTo>
                  <a:lnTo>
                    <a:pt x="2093353" y="385991"/>
                  </a:lnTo>
                  <a:lnTo>
                    <a:pt x="2101291" y="376478"/>
                  </a:lnTo>
                  <a:lnTo>
                    <a:pt x="2108568" y="365988"/>
                  </a:lnTo>
                  <a:lnTo>
                    <a:pt x="2115172" y="354533"/>
                  </a:lnTo>
                  <a:lnTo>
                    <a:pt x="2079358" y="334848"/>
                  </a:lnTo>
                  <a:lnTo>
                    <a:pt x="2074392" y="344360"/>
                  </a:lnTo>
                  <a:lnTo>
                    <a:pt x="2068461" y="353199"/>
                  </a:lnTo>
                  <a:lnTo>
                    <a:pt x="2030260" y="382295"/>
                  </a:lnTo>
                  <a:lnTo>
                    <a:pt x="2002967" y="386765"/>
                  </a:lnTo>
                  <a:lnTo>
                    <a:pt x="1987181" y="385318"/>
                  </a:lnTo>
                  <a:lnTo>
                    <a:pt x="1947456" y="363486"/>
                  </a:lnTo>
                  <a:lnTo>
                    <a:pt x="1925853" y="320509"/>
                  </a:lnTo>
                  <a:lnTo>
                    <a:pt x="1924177" y="302615"/>
                  </a:lnTo>
                  <a:lnTo>
                    <a:pt x="2116963" y="302615"/>
                  </a:lnTo>
                  <a:close/>
                </a:path>
                <a:path w="4989830" h="3807459">
                  <a:moveTo>
                    <a:pt x="2385542" y="170154"/>
                  </a:moveTo>
                  <a:lnTo>
                    <a:pt x="2342565" y="170154"/>
                  </a:lnTo>
                  <a:lnTo>
                    <a:pt x="2342565" y="271754"/>
                  </a:lnTo>
                  <a:lnTo>
                    <a:pt x="2225586" y="271754"/>
                  </a:lnTo>
                  <a:lnTo>
                    <a:pt x="2225586" y="170154"/>
                  </a:lnTo>
                  <a:lnTo>
                    <a:pt x="2182609" y="170154"/>
                  </a:lnTo>
                  <a:lnTo>
                    <a:pt x="2182609" y="271754"/>
                  </a:lnTo>
                  <a:lnTo>
                    <a:pt x="2182609" y="311124"/>
                  </a:lnTo>
                  <a:lnTo>
                    <a:pt x="2182609" y="417804"/>
                  </a:lnTo>
                  <a:lnTo>
                    <a:pt x="2225586" y="417804"/>
                  </a:lnTo>
                  <a:lnTo>
                    <a:pt x="2225586" y="311124"/>
                  </a:lnTo>
                  <a:lnTo>
                    <a:pt x="2342565" y="311124"/>
                  </a:lnTo>
                  <a:lnTo>
                    <a:pt x="2342565" y="417804"/>
                  </a:lnTo>
                  <a:lnTo>
                    <a:pt x="2385542" y="417804"/>
                  </a:lnTo>
                  <a:lnTo>
                    <a:pt x="2385542" y="311124"/>
                  </a:lnTo>
                  <a:lnTo>
                    <a:pt x="2385542" y="271754"/>
                  </a:lnTo>
                  <a:lnTo>
                    <a:pt x="2385542" y="170154"/>
                  </a:lnTo>
                  <a:close/>
                </a:path>
                <a:path w="4989830" h="3807459">
                  <a:moveTo>
                    <a:pt x="2695879" y="378409"/>
                  </a:moveTo>
                  <a:lnTo>
                    <a:pt x="2658884" y="378409"/>
                  </a:lnTo>
                  <a:lnTo>
                    <a:pt x="2658884" y="209511"/>
                  </a:lnTo>
                  <a:lnTo>
                    <a:pt x="2658884" y="170103"/>
                  </a:lnTo>
                  <a:lnTo>
                    <a:pt x="2615908" y="170103"/>
                  </a:lnTo>
                  <a:lnTo>
                    <a:pt x="2615908" y="209511"/>
                  </a:lnTo>
                  <a:lnTo>
                    <a:pt x="2615908" y="378409"/>
                  </a:lnTo>
                  <a:lnTo>
                    <a:pt x="2497734" y="378409"/>
                  </a:lnTo>
                  <a:lnTo>
                    <a:pt x="2510790" y="363829"/>
                  </a:lnTo>
                  <a:lnTo>
                    <a:pt x="2520111" y="346329"/>
                  </a:lnTo>
                  <a:lnTo>
                    <a:pt x="2525712" y="325932"/>
                  </a:lnTo>
                  <a:lnTo>
                    <a:pt x="2527579" y="302615"/>
                  </a:lnTo>
                  <a:lnTo>
                    <a:pt x="2527579" y="209511"/>
                  </a:lnTo>
                  <a:lnTo>
                    <a:pt x="2615908" y="209511"/>
                  </a:lnTo>
                  <a:lnTo>
                    <a:pt x="2615908" y="170103"/>
                  </a:lnTo>
                  <a:lnTo>
                    <a:pt x="2484602" y="170103"/>
                  </a:lnTo>
                  <a:lnTo>
                    <a:pt x="2484602" y="280517"/>
                  </a:lnTo>
                  <a:lnTo>
                    <a:pt x="2483967" y="301421"/>
                  </a:lnTo>
                  <a:lnTo>
                    <a:pt x="2474455" y="346189"/>
                  </a:lnTo>
                  <a:lnTo>
                    <a:pt x="2443010" y="376174"/>
                  </a:lnTo>
                  <a:lnTo>
                    <a:pt x="2428506" y="378409"/>
                  </a:lnTo>
                  <a:lnTo>
                    <a:pt x="2428506" y="483450"/>
                  </a:lnTo>
                  <a:lnTo>
                    <a:pt x="2467889" y="483450"/>
                  </a:lnTo>
                  <a:lnTo>
                    <a:pt x="2467889" y="417804"/>
                  </a:lnTo>
                  <a:lnTo>
                    <a:pt x="2656497" y="417804"/>
                  </a:lnTo>
                  <a:lnTo>
                    <a:pt x="2656497" y="483450"/>
                  </a:lnTo>
                  <a:lnTo>
                    <a:pt x="2695879" y="483450"/>
                  </a:lnTo>
                  <a:lnTo>
                    <a:pt x="2695879" y="417804"/>
                  </a:lnTo>
                  <a:lnTo>
                    <a:pt x="2695879" y="378409"/>
                  </a:lnTo>
                  <a:close/>
                </a:path>
                <a:path w="4989830" h="3807459">
                  <a:moveTo>
                    <a:pt x="3066516" y="341998"/>
                  </a:moveTo>
                  <a:lnTo>
                    <a:pt x="3049206" y="296633"/>
                  </a:lnTo>
                  <a:lnTo>
                    <a:pt x="3020555" y="280517"/>
                  </a:lnTo>
                  <a:lnTo>
                    <a:pt x="3032823" y="270789"/>
                  </a:lnTo>
                  <a:lnTo>
                    <a:pt x="3041599" y="258889"/>
                  </a:lnTo>
                  <a:lnTo>
                    <a:pt x="3046857" y="244830"/>
                  </a:lnTo>
                  <a:lnTo>
                    <a:pt x="3048609" y="228600"/>
                  </a:lnTo>
                  <a:lnTo>
                    <a:pt x="3047263" y="214909"/>
                  </a:lnTo>
                  <a:lnTo>
                    <a:pt x="3027121" y="181444"/>
                  </a:lnTo>
                  <a:lnTo>
                    <a:pt x="2986379" y="165227"/>
                  </a:lnTo>
                  <a:lnTo>
                    <a:pt x="2968625" y="164147"/>
                  </a:lnTo>
                  <a:lnTo>
                    <a:pt x="2953601" y="164998"/>
                  </a:lnTo>
                  <a:lnTo>
                    <a:pt x="2914319" y="177863"/>
                  </a:lnTo>
                  <a:lnTo>
                    <a:pt x="2882684" y="208902"/>
                  </a:lnTo>
                  <a:lnTo>
                    <a:pt x="2912529" y="233375"/>
                  </a:lnTo>
                  <a:lnTo>
                    <a:pt x="2916478" y="227101"/>
                  </a:lnTo>
                  <a:lnTo>
                    <a:pt x="2921177" y="221437"/>
                  </a:lnTo>
                  <a:lnTo>
                    <a:pt x="2957779" y="202933"/>
                  </a:lnTo>
                  <a:lnTo>
                    <a:pt x="2966834" y="202336"/>
                  </a:lnTo>
                  <a:lnTo>
                    <a:pt x="2976867" y="202895"/>
                  </a:lnTo>
                  <a:lnTo>
                    <a:pt x="3008541" y="229082"/>
                  </a:lnTo>
                  <a:lnTo>
                    <a:pt x="3009214" y="236956"/>
                  </a:lnTo>
                  <a:lnTo>
                    <a:pt x="3008388" y="243738"/>
                  </a:lnTo>
                  <a:lnTo>
                    <a:pt x="2974378" y="265798"/>
                  </a:lnTo>
                  <a:lnTo>
                    <a:pt x="2963862" y="266204"/>
                  </a:lnTo>
                  <a:lnTo>
                    <a:pt x="2942971" y="266204"/>
                  </a:lnTo>
                  <a:lnTo>
                    <a:pt x="2942971" y="305587"/>
                  </a:lnTo>
                  <a:lnTo>
                    <a:pt x="2968028" y="305587"/>
                  </a:lnTo>
                  <a:lnTo>
                    <a:pt x="2981083" y="306108"/>
                  </a:lnTo>
                  <a:lnTo>
                    <a:pt x="3019806" y="325894"/>
                  </a:lnTo>
                  <a:lnTo>
                    <a:pt x="3023539" y="342607"/>
                  </a:lnTo>
                  <a:lnTo>
                    <a:pt x="3022460" y="353491"/>
                  </a:lnTo>
                  <a:lnTo>
                    <a:pt x="2988919" y="384378"/>
                  </a:lnTo>
                  <a:lnTo>
                    <a:pt x="2964459" y="386753"/>
                  </a:lnTo>
                  <a:lnTo>
                    <a:pt x="2952966" y="385978"/>
                  </a:lnTo>
                  <a:lnTo>
                    <a:pt x="2916669" y="368223"/>
                  </a:lnTo>
                  <a:lnTo>
                    <a:pt x="2901785" y="346176"/>
                  </a:lnTo>
                  <a:lnTo>
                    <a:pt x="2864777" y="361696"/>
                  </a:lnTo>
                  <a:lnTo>
                    <a:pt x="2887942" y="395833"/>
                  </a:lnTo>
                  <a:lnTo>
                    <a:pt x="2927604" y="419735"/>
                  </a:lnTo>
                  <a:lnTo>
                    <a:pt x="2963862" y="424954"/>
                  </a:lnTo>
                  <a:lnTo>
                    <a:pt x="2984817" y="423760"/>
                  </a:lnTo>
                  <a:lnTo>
                    <a:pt x="3034284" y="405866"/>
                  </a:lnTo>
                  <a:lnTo>
                    <a:pt x="3064497" y="360984"/>
                  </a:lnTo>
                  <a:lnTo>
                    <a:pt x="3066516" y="341998"/>
                  </a:lnTo>
                  <a:close/>
                </a:path>
                <a:path w="4989830" h="3807459">
                  <a:moveTo>
                    <a:pt x="3364928" y="170116"/>
                  </a:moveTo>
                  <a:lnTo>
                    <a:pt x="3324352" y="170116"/>
                  </a:lnTo>
                  <a:lnTo>
                    <a:pt x="3324352" y="294259"/>
                  </a:lnTo>
                  <a:lnTo>
                    <a:pt x="3322955" y="312915"/>
                  </a:lnTo>
                  <a:lnTo>
                    <a:pt x="3301974" y="359905"/>
                  </a:lnTo>
                  <a:lnTo>
                    <a:pt x="3259658" y="385152"/>
                  </a:lnTo>
                  <a:lnTo>
                    <a:pt x="3259226" y="385152"/>
                  </a:lnTo>
                  <a:lnTo>
                    <a:pt x="3241979" y="386765"/>
                  </a:lnTo>
                  <a:lnTo>
                    <a:pt x="3194469" y="372173"/>
                  </a:lnTo>
                  <a:lnTo>
                    <a:pt x="3166262" y="331038"/>
                  </a:lnTo>
                  <a:lnTo>
                    <a:pt x="3160814" y="293662"/>
                  </a:lnTo>
                  <a:lnTo>
                    <a:pt x="3162274" y="273443"/>
                  </a:lnTo>
                  <a:lnTo>
                    <a:pt x="3184398" y="226517"/>
                  </a:lnTo>
                  <a:lnTo>
                    <a:pt x="3225622" y="203860"/>
                  </a:lnTo>
                  <a:lnTo>
                    <a:pt x="3241979" y="202349"/>
                  </a:lnTo>
                  <a:lnTo>
                    <a:pt x="3257715" y="203860"/>
                  </a:lnTo>
                  <a:lnTo>
                    <a:pt x="3299282" y="226212"/>
                  </a:lnTo>
                  <a:lnTo>
                    <a:pt x="3322777" y="273443"/>
                  </a:lnTo>
                  <a:lnTo>
                    <a:pt x="3324301" y="293662"/>
                  </a:lnTo>
                  <a:lnTo>
                    <a:pt x="3324352" y="294259"/>
                  </a:lnTo>
                  <a:lnTo>
                    <a:pt x="3324352" y="170116"/>
                  </a:lnTo>
                  <a:lnTo>
                    <a:pt x="3321964" y="170116"/>
                  </a:lnTo>
                  <a:lnTo>
                    <a:pt x="3321964" y="205333"/>
                  </a:lnTo>
                  <a:lnTo>
                    <a:pt x="3319157" y="202349"/>
                  </a:lnTo>
                  <a:lnTo>
                    <a:pt x="3305022" y="187312"/>
                  </a:lnTo>
                  <a:lnTo>
                    <a:pt x="3285248" y="174447"/>
                  </a:lnTo>
                  <a:lnTo>
                    <a:pt x="3262655" y="166725"/>
                  </a:lnTo>
                  <a:lnTo>
                    <a:pt x="3237204" y="164160"/>
                  </a:lnTo>
                  <a:lnTo>
                    <a:pt x="3212833" y="166306"/>
                  </a:lnTo>
                  <a:lnTo>
                    <a:pt x="3170009" y="183451"/>
                  </a:lnTo>
                  <a:lnTo>
                    <a:pt x="3136290" y="217284"/>
                  </a:lnTo>
                  <a:lnTo>
                    <a:pt x="3118828" y="264883"/>
                  </a:lnTo>
                  <a:lnTo>
                    <a:pt x="3116643" y="293662"/>
                  </a:lnTo>
                  <a:lnTo>
                    <a:pt x="3118840" y="322986"/>
                  </a:lnTo>
                  <a:lnTo>
                    <a:pt x="3136455" y="371335"/>
                  </a:lnTo>
                  <a:lnTo>
                    <a:pt x="3170402" y="405498"/>
                  </a:lnTo>
                  <a:lnTo>
                    <a:pt x="3213074" y="422808"/>
                  </a:lnTo>
                  <a:lnTo>
                    <a:pt x="3237204" y="424967"/>
                  </a:lnTo>
                  <a:lnTo>
                    <a:pt x="3262198" y="422351"/>
                  </a:lnTo>
                  <a:lnTo>
                    <a:pt x="3284651" y="414528"/>
                  </a:lnTo>
                  <a:lnTo>
                    <a:pt x="3304578" y="401472"/>
                  </a:lnTo>
                  <a:lnTo>
                    <a:pt x="3318560" y="386765"/>
                  </a:lnTo>
                  <a:lnTo>
                    <a:pt x="3321964" y="383184"/>
                  </a:lnTo>
                  <a:lnTo>
                    <a:pt x="3321964" y="417804"/>
                  </a:lnTo>
                  <a:lnTo>
                    <a:pt x="3364928" y="417804"/>
                  </a:lnTo>
                  <a:lnTo>
                    <a:pt x="3364928" y="383184"/>
                  </a:lnTo>
                  <a:lnTo>
                    <a:pt x="3364928" y="205333"/>
                  </a:lnTo>
                  <a:lnTo>
                    <a:pt x="3364928" y="170116"/>
                  </a:lnTo>
                  <a:close/>
                </a:path>
                <a:path w="4989830" h="3807459">
                  <a:moveTo>
                    <a:pt x="3694379" y="295452"/>
                  </a:moveTo>
                  <a:lnTo>
                    <a:pt x="3686251" y="245846"/>
                  </a:lnTo>
                  <a:lnTo>
                    <a:pt x="3661854" y="203250"/>
                  </a:lnTo>
                  <a:lnTo>
                    <a:pt x="3650208" y="191998"/>
                  </a:lnTo>
                  <a:lnTo>
                    <a:pt x="3650208" y="295452"/>
                  </a:lnTo>
                  <a:lnTo>
                    <a:pt x="3648849" y="313486"/>
                  </a:lnTo>
                  <a:lnTo>
                    <a:pt x="3628123" y="360210"/>
                  </a:lnTo>
                  <a:lnTo>
                    <a:pt x="3586937" y="385102"/>
                  </a:lnTo>
                  <a:lnTo>
                    <a:pt x="3569639" y="386765"/>
                  </a:lnTo>
                  <a:lnTo>
                    <a:pt x="3552012" y="385102"/>
                  </a:lnTo>
                  <a:lnTo>
                    <a:pt x="3509645" y="360210"/>
                  </a:lnTo>
                  <a:lnTo>
                    <a:pt x="3488194" y="313829"/>
                  </a:lnTo>
                  <a:lnTo>
                    <a:pt x="3486683" y="294855"/>
                  </a:lnTo>
                  <a:lnTo>
                    <a:pt x="3488220" y="275082"/>
                  </a:lnTo>
                  <a:lnTo>
                    <a:pt x="3488245" y="274751"/>
                  </a:lnTo>
                  <a:lnTo>
                    <a:pt x="3492906" y="256959"/>
                  </a:lnTo>
                  <a:lnTo>
                    <a:pt x="3492944" y="256806"/>
                  </a:lnTo>
                  <a:lnTo>
                    <a:pt x="3500755" y="241058"/>
                  </a:lnTo>
                  <a:lnTo>
                    <a:pt x="3511740" y="227406"/>
                  </a:lnTo>
                  <a:lnTo>
                    <a:pt x="3524732" y="216446"/>
                  </a:lnTo>
                  <a:lnTo>
                    <a:pt x="3538601" y="208610"/>
                  </a:lnTo>
                  <a:lnTo>
                    <a:pt x="3550793" y="204736"/>
                  </a:lnTo>
                  <a:lnTo>
                    <a:pt x="3553371" y="203911"/>
                  </a:lnTo>
                  <a:lnTo>
                    <a:pt x="3569043" y="202349"/>
                  </a:lnTo>
                  <a:lnTo>
                    <a:pt x="3584676" y="203911"/>
                  </a:lnTo>
                  <a:lnTo>
                    <a:pt x="3599332" y="208610"/>
                  </a:lnTo>
                  <a:lnTo>
                    <a:pt x="3613023" y="216446"/>
                  </a:lnTo>
                  <a:lnTo>
                    <a:pt x="3625735" y="227406"/>
                  </a:lnTo>
                  <a:lnTo>
                    <a:pt x="3636441" y="241058"/>
                  </a:lnTo>
                  <a:lnTo>
                    <a:pt x="3644023" y="256806"/>
                  </a:lnTo>
                  <a:lnTo>
                    <a:pt x="3644100" y="256959"/>
                  </a:lnTo>
                  <a:lnTo>
                    <a:pt x="3648595" y="274751"/>
                  </a:lnTo>
                  <a:lnTo>
                    <a:pt x="3648684" y="275082"/>
                  </a:lnTo>
                  <a:lnTo>
                    <a:pt x="3650170" y="294855"/>
                  </a:lnTo>
                  <a:lnTo>
                    <a:pt x="3650208" y="295452"/>
                  </a:lnTo>
                  <a:lnTo>
                    <a:pt x="3650208" y="191998"/>
                  </a:lnTo>
                  <a:lnTo>
                    <a:pt x="3644150" y="186143"/>
                  </a:lnTo>
                  <a:lnTo>
                    <a:pt x="3623576" y="173926"/>
                  </a:lnTo>
                  <a:lnTo>
                    <a:pt x="3600424" y="166687"/>
                  </a:lnTo>
                  <a:lnTo>
                    <a:pt x="3601123" y="166687"/>
                  </a:lnTo>
                  <a:lnTo>
                    <a:pt x="3573818" y="164147"/>
                  </a:lnTo>
                  <a:lnTo>
                    <a:pt x="3549040" y="166687"/>
                  </a:lnTo>
                  <a:lnTo>
                    <a:pt x="3526663" y="174294"/>
                  </a:lnTo>
                  <a:lnTo>
                    <a:pt x="3506673" y="186982"/>
                  </a:lnTo>
                  <a:lnTo>
                    <a:pt x="3489071" y="204736"/>
                  </a:lnTo>
                  <a:lnTo>
                    <a:pt x="3489071" y="170116"/>
                  </a:lnTo>
                  <a:lnTo>
                    <a:pt x="3446094" y="170116"/>
                  </a:lnTo>
                  <a:lnTo>
                    <a:pt x="3446094" y="557466"/>
                  </a:lnTo>
                  <a:lnTo>
                    <a:pt x="3489071" y="557466"/>
                  </a:lnTo>
                  <a:lnTo>
                    <a:pt x="3489071" y="383184"/>
                  </a:lnTo>
                  <a:lnTo>
                    <a:pt x="3506559" y="401459"/>
                  </a:lnTo>
                  <a:lnTo>
                    <a:pt x="3526815" y="414515"/>
                  </a:lnTo>
                  <a:lnTo>
                    <a:pt x="3549827" y="422351"/>
                  </a:lnTo>
                  <a:lnTo>
                    <a:pt x="3575608" y="424954"/>
                  </a:lnTo>
                  <a:lnTo>
                    <a:pt x="3601377" y="422592"/>
                  </a:lnTo>
                  <a:lnTo>
                    <a:pt x="3644658" y="403644"/>
                  </a:lnTo>
                  <a:lnTo>
                    <a:pt x="3676243" y="367118"/>
                  </a:lnTo>
                  <a:lnTo>
                    <a:pt x="3692360" y="321322"/>
                  </a:lnTo>
                  <a:lnTo>
                    <a:pt x="3694379" y="295452"/>
                  </a:lnTo>
                  <a:close/>
                </a:path>
                <a:path w="4989830" h="3807459">
                  <a:moveTo>
                    <a:pt x="3992803" y="170116"/>
                  </a:moveTo>
                  <a:lnTo>
                    <a:pt x="3952214" y="170116"/>
                  </a:lnTo>
                  <a:lnTo>
                    <a:pt x="3952214" y="294259"/>
                  </a:lnTo>
                  <a:lnTo>
                    <a:pt x="3950817" y="312915"/>
                  </a:lnTo>
                  <a:lnTo>
                    <a:pt x="3929837" y="359905"/>
                  </a:lnTo>
                  <a:lnTo>
                    <a:pt x="3887520" y="385152"/>
                  </a:lnTo>
                  <a:lnTo>
                    <a:pt x="3887089" y="385152"/>
                  </a:lnTo>
                  <a:lnTo>
                    <a:pt x="3869855" y="386765"/>
                  </a:lnTo>
                  <a:lnTo>
                    <a:pt x="3822344" y="372173"/>
                  </a:lnTo>
                  <a:lnTo>
                    <a:pt x="3794125" y="331038"/>
                  </a:lnTo>
                  <a:lnTo>
                    <a:pt x="3788676" y="293662"/>
                  </a:lnTo>
                  <a:lnTo>
                    <a:pt x="3790150" y="273443"/>
                  </a:lnTo>
                  <a:lnTo>
                    <a:pt x="3812260" y="226517"/>
                  </a:lnTo>
                  <a:lnTo>
                    <a:pt x="3853497" y="203860"/>
                  </a:lnTo>
                  <a:lnTo>
                    <a:pt x="3869855" y="202349"/>
                  </a:lnTo>
                  <a:lnTo>
                    <a:pt x="3885577" y="203860"/>
                  </a:lnTo>
                  <a:lnTo>
                    <a:pt x="3927144" y="226212"/>
                  </a:lnTo>
                  <a:lnTo>
                    <a:pt x="3950652" y="273443"/>
                  </a:lnTo>
                  <a:lnTo>
                    <a:pt x="3952163" y="293662"/>
                  </a:lnTo>
                  <a:lnTo>
                    <a:pt x="3952214" y="294259"/>
                  </a:lnTo>
                  <a:lnTo>
                    <a:pt x="3952214" y="170116"/>
                  </a:lnTo>
                  <a:lnTo>
                    <a:pt x="3949827" y="170116"/>
                  </a:lnTo>
                  <a:lnTo>
                    <a:pt x="3949827" y="205333"/>
                  </a:lnTo>
                  <a:lnTo>
                    <a:pt x="3947020" y="202349"/>
                  </a:lnTo>
                  <a:lnTo>
                    <a:pt x="3932885" y="187312"/>
                  </a:lnTo>
                  <a:lnTo>
                    <a:pt x="3913124" y="174447"/>
                  </a:lnTo>
                  <a:lnTo>
                    <a:pt x="3890518" y="166725"/>
                  </a:lnTo>
                  <a:lnTo>
                    <a:pt x="3865080" y="164160"/>
                  </a:lnTo>
                  <a:lnTo>
                    <a:pt x="3840696" y="166306"/>
                  </a:lnTo>
                  <a:lnTo>
                    <a:pt x="3797871" y="183451"/>
                  </a:lnTo>
                  <a:lnTo>
                    <a:pt x="3764153" y="217284"/>
                  </a:lnTo>
                  <a:lnTo>
                    <a:pt x="3746690" y="264883"/>
                  </a:lnTo>
                  <a:lnTo>
                    <a:pt x="3744518" y="293662"/>
                  </a:lnTo>
                  <a:lnTo>
                    <a:pt x="3746716" y="322986"/>
                  </a:lnTo>
                  <a:lnTo>
                    <a:pt x="3764318" y="371335"/>
                  </a:lnTo>
                  <a:lnTo>
                    <a:pt x="3798265" y="405498"/>
                  </a:lnTo>
                  <a:lnTo>
                    <a:pt x="3840937" y="422808"/>
                  </a:lnTo>
                  <a:lnTo>
                    <a:pt x="3865080" y="424967"/>
                  </a:lnTo>
                  <a:lnTo>
                    <a:pt x="3890060" y="422351"/>
                  </a:lnTo>
                  <a:lnTo>
                    <a:pt x="3912514" y="414528"/>
                  </a:lnTo>
                  <a:lnTo>
                    <a:pt x="3932440" y="401472"/>
                  </a:lnTo>
                  <a:lnTo>
                    <a:pt x="3946423" y="386765"/>
                  </a:lnTo>
                  <a:lnTo>
                    <a:pt x="3949827" y="383184"/>
                  </a:lnTo>
                  <a:lnTo>
                    <a:pt x="3949827" y="417804"/>
                  </a:lnTo>
                  <a:lnTo>
                    <a:pt x="3992803" y="417804"/>
                  </a:lnTo>
                  <a:lnTo>
                    <a:pt x="3992803" y="383184"/>
                  </a:lnTo>
                  <a:lnTo>
                    <a:pt x="3992803" y="205333"/>
                  </a:lnTo>
                  <a:lnTo>
                    <a:pt x="3992803" y="170116"/>
                  </a:lnTo>
                  <a:close/>
                </a:path>
                <a:path w="4989830" h="3807459">
                  <a:moveTo>
                    <a:pt x="4276890" y="170154"/>
                  </a:moveTo>
                  <a:lnTo>
                    <a:pt x="4233913" y="170154"/>
                  </a:lnTo>
                  <a:lnTo>
                    <a:pt x="4233913" y="271754"/>
                  </a:lnTo>
                  <a:lnTo>
                    <a:pt x="4116933" y="271754"/>
                  </a:lnTo>
                  <a:lnTo>
                    <a:pt x="4116933" y="170154"/>
                  </a:lnTo>
                  <a:lnTo>
                    <a:pt x="4073956" y="170154"/>
                  </a:lnTo>
                  <a:lnTo>
                    <a:pt x="4073956" y="271754"/>
                  </a:lnTo>
                  <a:lnTo>
                    <a:pt x="4073956" y="311124"/>
                  </a:lnTo>
                  <a:lnTo>
                    <a:pt x="4073956" y="417804"/>
                  </a:lnTo>
                  <a:lnTo>
                    <a:pt x="4116933" y="417804"/>
                  </a:lnTo>
                  <a:lnTo>
                    <a:pt x="4116933" y="311124"/>
                  </a:lnTo>
                  <a:lnTo>
                    <a:pt x="4233913" y="311124"/>
                  </a:lnTo>
                  <a:lnTo>
                    <a:pt x="4233913" y="417804"/>
                  </a:lnTo>
                  <a:lnTo>
                    <a:pt x="4276890" y="417804"/>
                  </a:lnTo>
                  <a:lnTo>
                    <a:pt x="4276890" y="311124"/>
                  </a:lnTo>
                  <a:lnTo>
                    <a:pt x="4276890" y="271754"/>
                  </a:lnTo>
                  <a:lnTo>
                    <a:pt x="4276890" y="170154"/>
                  </a:lnTo>
                  <a:close/>
                </a:path>
                <a:path w="4989830" h="3807459">
                  <a:moveTo>
                    <a:pt x="4579467" y="302615"/>
                  </a:moveTo>
                  <a:lnTo>
                    <a:pt x="4578693" y="275297"/>
                  </a:lnTo>
                  <a:lnTo>
                    <a:pt x="4577258" y="266801"/>
                  </a:lnTo>
                  <a:lnTo>
                    <a:pt x="4574552" y="250685"/>
                  </a:lnTo>
                  <a:lnTo>
                    <a:pt x="4567047" y="228752"/>
                  </a:lnTo>
                  <a:lnTo>
                    <a:pt x="4556201" y="209511"/>
                  </a:lnTo>
                  <a:lnTo>
                    <a:pt x="4549800" y="202349"/>
                  </a:lnTo>
                  <a:lnTo>
                    <a:pt x="4538472" y="189661"/>
                  </a:lnTo>
                  <a:lnTo>
                    <a:pt x="4535309" y="187591"/>
                  </a:lnTo>
                  <a:lnTo>
                    <a:pt x="4535309" y="266801"/>
                  </a:lnTo>
                  <a:lnTo>
                    <a:pt x="4389679" y="266801"/>
                  </a:lnTo>
                  <a:lnTo>
                    <a:pt x="4405744" y="230263"/>
                  </a:lnTo>
                  <a:lnTo>
                    <a:pt x="4437202" y="206895"/>
                  </a:lnTo>
                  <a:lnTo>
                    <a:pt x="4462488" y="202349"/>
                  </a:lnTo>
                  <a:lnTo>
                    <a:pt x="4476191" y="203479"/>
                  </a:lnTo>
                  <a:lnTo>
                    <a:pt x="4475886" y="203479"/>
                  </a:lnTo>
                  <a:lnTo>
                    <a:pt x="4488078" y="206743"/>
                  </a:lnTo>
                  <a:lnTo>
                    <a:pt x="4519028" y="229476"/>
                  </a:lnTo>
                  <a:lnTo>
                    <a:pt x="4535309" y="266801"/>
                  </a:lnTo>
                  <a:lnTo>
                    <a:pt x="4535309" y="187591"/>
                  </a:lnTo>
                  <a:lnTo>
                    <a:pt x="4516945" y="175488"/>
                  </a:lnTo>
                  <a:lnTo>
                    <a:pt x="4491621" y="166979"/>
                  </a:lnTo>
                  <a:lnTo>
                    <a:pt x="4462488" y="164147"/>
                  </a:lnTo>
                  <a:lnTo>
                    <a:pt x="4436427" y="166484"/>
                  </a:lnTo>
                  <a:lnTo>
                    <a:pt x="4392714" y="185127"/>
                  </a:lnTo>
                  <a:lnTo>
                    <a:pt x="4360824" y="221322"/>
                  </a:lnTo>
                  <a:lnTo>
                    <a:pt x="4344555" y="268312"/>
                  </a:lnTo>
                  <a:lnTo>
                    <a:pt x="4342523" y="295452"/>
                  </a:lnTo>
                  <a:lnTo>
                    <a:pt x="4344784" y="325691"/>
                  </a:lnTo>
                  <a:lnTo>
                    <a:pt x="4362843" y="374180"/>
                  </a:lnTo>
                  <a:lnTo>
                    <a:pt x="4397565" y="406666"/>
                  </a:lnTo>
                  <a:lnTo>
                    <a:pt x="4440682" y="422922"/>
                  </a:lnTo>
                  <a:lnTo>
                    <a:pt x="4464875" y="424954"/>
                  </a:lnTo>
                  <a:lnTo>
                    <a:pt x="4488154" y="423049"/>
                  </a:lnTo>
                  <a:lnTo>
                    <a:pt x="4509643" y="417347"/>
                  </a:lnTo>
                  <a:lnTo>
                    <a:pt x="4529340" y="407847"/>
                  </a:lnTo>
                  <a:lnTo>
                    <a:pt x="4547247" y="394525"/>
                  </a:lnTo>
                  <a:lnTo>
                    <a:pt x="4555071" y="386765"/>
                  </a:lnTo>
                  <a:lnTo>
                    <a:pt x="4555858" y="385991"/>
                  </a:lnTo>
                  <a:lnTo>
                    <a:pt x="4563808" y="376478"/>
                  </a:lnTo>
                  <a:lnTo>
                    <a:pt x="4571073" y="365988"/>
                  </a:lnTo>
                  <a:lnTo>
                    <a:pt x="4577677" y="354533"/>
                  </a:lnTo>
                  <a:lnTo>
                    <a:pt x="4541875" y="334848"/>
                  </a:lnTo>
                  <a:lnTo>
                    <a:pt x="4536910" y="344360"/>
                  </a:lnTo>
                  <a:lnTo>
                    <a:pt x="4530979" y="353199"/>
                  </a:lnTo>
                  <a:lnTo>
                    <a:pt x="4492777" y="382295"/>
                  </a:lnTo>
                  <a:lnTo>
                    <a:pt x="4465472" y="386765"/>
                  </a:lnTo>
                  <a:lnTo>
                    <a:pt x="4449699" y="385318"/>
                  </a:lnTo>
                  <a:lnTo>
                    <a:pt x="4409973" y="363486"/>
                  </a:lnTo>
                  <a:lnTo>
                    <a:pt x="4388370" y="320509"/>
                  </a:lnTo>
                  <a:lnTo>
                    <a:pt x="4386694" y="302615"/>
                  </a:lnTo>
                  <a:lnTo>
                    <a:pt x="4579467" y="302615"/>
                  </a:lnTo>
                  <a:close/>
                </a:path>
                <a:path w="4989830" h="3807459">
                  <a:moveTo>
                    <a:pt x="4866551" y="302615"/>
                  </a:moveTo>
                  <a:lnTo>
                    <a:pt x="4861623" y="250685"/>
                  </a:lnTo>
                  <a:lnTo>
                    <a:pt x="4843272" y="209511"/>
                  </a:lnTo>
                  <a:lnTo>
                    <a:pt x="4822380" y="187579"/>
                  </a:lnTo>
                  <a:lnTo>
                    <a:pt x="4822380" y="266801"/>
                  </a:lnTo>
                  <a:lnTo>
                    <a:pt x="4676762" y="266801"/>
                  </a:lnTo>
                  <a:lnTo>
                    <a:pt x="4692815" y="230263"/>
                  </a:lnTo>
                  <a:lnTo>
                    <a:pt x="4724285" y="206895"/>
                  </a:lnTo>
                  <a:lnTo>
                    <a:pt x="4749571" y="202349"/>
                  </a:lnTo>
                  <a:lnTo>
                    <a:pt x="4763274" y="203479"/>
                  </a:lnTo>
                  <a:lnTo>
                    <a:pt x="4762970" y="203479"/>
                  </a:lnTo>
                  <a:lnTo>
                    <a:pt x="4775162" y="206743"/>
                  </a:lnTo>
                  <a:lnTo>
                    <a:pt x="4806099" y="229476"/>
                  </a:lnTo>
                  <a:lnTo>
                    <a:pt x="4822380" y="266801"/>
                  </a:lnTo>
                  <a:lnTo>
                    <a:pt x="4822380" y="187579"/>
                  </a:lnTo>
                  <a:lnTo>
                    <a:pt x="4804029" y="175488"/>
                  </a:lnTo>
                  <a:lnTo>
                    <a:pt x="4778705" y="166979"/>
                  </a:lnTo>
                  <a:lnTo>
                    <a:pt x="4749571" y="164147"/>
                  </a:lnTo>
                  <a:lnTo>
                    <a:pt x="4723511" y="166484"/>
                  </a:lnTo>
                  <a:lnTo>
                    <a:pt x="4679797" y="185127"/>
                  </a:lnTo>
                  <a:lnTo>
                    <a:pt x="4647908" y="221322"/>
                  </a:lnTo>
                  <a:lnTo>
                    <a:pt x="4631639" y="268312"/>
                  </a:lnTo>
                  <a:lnTo>
                    <a:pt x="4629607" y="295452"/>
                  </a:lnTo>
                  <a:lnTo>
                    <a:pt x="4631868" y="325691"/>
                  </a:lnTo>
                  <a:lnTo>
                    <a:pt x="4649914" y="374180"/>
                  </a:lnTo>
                  <a:lnTo>
                    <a:pt x="4684649" y="406666"/>
                  </a:lnTo>
                  <a:lnTo>
                    <a:pt x="4727765" y="422922"/>
                  </a:lnTo>
                  <a:lnTo>
                    <a:pt x="4751959" y="424954"/>
                  </a:lnTo>
                  <a:lnTo>
                    <a:pt x="4775238" y="423049"/>
                  </a:lnTo>
                  <a:lnTo>
                    <a:pt x="4796726" y="417347"/>
                  </a:lnTo>
                  <a:lnTo>
                    <a:pt x="4816411" y="407847"/>
                  </a:lnTo>
                  <a:lnTo>
                    <a:pt x="4834318" y="394525"/>
                  </a:lnTo>
                  <a:lnTo>
                    <a:pt x="4842154" y="386765"/>
                  </a:lnTo>
                  <a:lnTo>
                    <a:pt x="4842942" y="385991"/>
                  </a:lnTo>
                  <a:lnTo>
                    <a:pt x="4850879" y="376478"/>
                  </a:lnTo>
                  <a:lnTo>
                    <a:pt x="4858156" y="365988"/>
                  </a:lnTo>
                  <a:lnTo>
                    <a:pt x="4864760" y="354533"/>
                  </a:lnTo>
                  <a:lnTo>
                    <a:pt x="4828946" y="334848"/>
                  </a:lnTo>
                  <a:lnTo>
                    <a:pt x="4823993" y="344360"/>
                  </a:lnTo>
                  <a:lnTo>
                    <a:pt x="4818050" y="353199"/>
                  </a:lnTo>
                  <a:lnTo>
                    <a:pt x="4779861" y="382295"/>
                  </a:lnTo>
                  <a:lnTo>
                    <a:pt x="4752556" y="386765"/>
                  </a:lnTo>
                  <a:lnTo>
                    <a:pt x="4736782" y="385318"/>
                  </a:lnTo>
                  <a:lnTo>
                    <a:pt x="4697044" y="363486"/>
                  </a:lnTo>
                  <a:lnTo>
                    <a:pt x="4675441" y="320509"/>
                  </a:lnTo>
                  <a:lnTo>
                    <a:pt x="4673778" y="302615"/>
                  </a:lnTo>
                  <a:lnTo>
                    <a:pt x="4866551" y="302615"/>
                  </a:lnTo>
                  <a:close/>
                </a:path>
                <a:path w="4989830" h="3807459">
                  <a:moveTo>
                    <a:pt x="4989487" y="385965"/>
                  </a:moveTo>
                  <a:lnTo>
                    <a:pt x="4986502" y="378993"/>
                  </a:lnTo>
                  <a:lnTo>
                    <a:pt x="4974564" y="367068"/>
                  </a:lnTo>
                  <a:lnTo>
                    <a:pt x="4967605" y="364083"/>
                  </a:lnTo>
                  <a:lnTo>
                    <a:pt x="4951679" y="364083"/>
                  </a:lnTo>
                  <a:lnTo>
                    <a:pt x="4944732" y="367068"/>
                  </a:lnTo>
                  <a:lnTo>
                    <a:pt x="4932794" y="378993"/>
                  </a:lnTo>
                  <a:lnTo>
                    <a:pt x="4929810" y="385965"/>
                  </a:lnTo>
                  <a:lnTo>
                    <a:pt x="4929810" y="401891"/>
                  </a:lnTo>
                  <a:lnTo>
                    <a:pt x="4932794" y="408838"/>
                  </a:lnTo>
                  <a:lnTo>
                    <a:pt x="4944732" y="420776"/>
                  </a:lnTo>
                  <a:lnTo>
                    <a:pt x="4951679" y="423760"/>
                  </a:lnTo>
                  <a:lnTo>
                    <a:pt x="4967605" y="423760"/>
                  </a:lnTo>
                  <a:lnTo>
                    <a:pt x="4974564" y="420776"/>
                  </a:lnTo>
                  <a:lnTo>
                    <a:pt x="4986502" y="408838"/>
                  </a:lnTo>
                  <a:lnTo>
                    <a:pt x="4989487" y="401891"/>
                  </a:lnTo>
                  <a:lnTo>
                    <a:pt x="4989487" y="385965"/>
                  </a:lnTo>
                  <a:close/>
                </a:path>
                <a:path w="4989830" h="3807459">
                  <a:moveTo>
                    <a:pt x="4989487" y="186016"/>
                  </a:moveTo>
                  <a:lnTo>
                    <a:pt x="4986502" y="179057"/>
                  </a:lnTo>
                  <a:lnTo>
                    <a:pt x="4974564" y="167119"/>
                  </a:lnTo>
                  <a:lnTo>
                    <a:pt x="4967605" y="164147"/>
                  </a:lnTo>
                  <a:lnTo>
                    <a:pt x="4951679" y="164147"/>
                  </a:lnTo>
                  <a:lnTo>
                    <a:pt x="4944732" y="167119"/>
                  </a:lnTo>
                  <a:lnTo>
                    <a:pt x="4932794" y="179057"/>
                  </a:lnTo>
                  <a:lnTo>
                    <a:pt x="4929810" y="186016"/>
                  </a:lnTo>
                  <a:lnTo>
                    <a:pt x="4929810" y="201942"/>
                  </a:lnTo>
                  <a:lnTo>
                    <a:pt x="4932794" y="208902"/>
                  </a:lnTo>
                  <a:lnTo>
                    <a:pt x="4944732" y="220853"/>
                  </a:lnTo>
                  <a:lnTo>
                    <a:pt x="4951679" y="223824"/>
                  </a:lnTo>
                  <a:lnTo>
                    <a:pt x="4967605" y="223824"/>
                  </a:lnTo>
                  <a:lnTo>
                    <a:pt x="4974564" y="220853"/>
                  </a:lnTo>
                  <a:lnTo>
                    <a:pt x="4986502" y="208902"/>
                  </a:lnTo>
                  <a:lnTo>
                    <a:pt x="4989487" y="201942"/>
                  </a:lnTo>
                  <a:lnTo>
                    <a:pt x="4989487" y="1860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546089" y="10410534"/>
              <a:ext cx="208894" cy="247688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1797951" y="10391451"/>
              <a:ext cx="3203575" cy="407034"/>
            </a:xfrm>
            <a:custGeom>
              <a:avLst/>
              <a:gdLst/>
              <a:ahLst/>
              <a:cxnLst/>
              <a:rect l="l" t="t" r="r" b="b"/>
              <a:pathLst>
                <a:path w="3203575" h="407034">
                  <a:moveTo>
                    <a:pt x="248285" y="144424"/>
                  </a:moveTo>
                  <a:lnTo>
                    <a:pt x="240144" y="94818"/>
                  </a:lnTo>
                  <a:lnTo>
                    <a:pt x="215760" y="52222"/>
                  </a:lnTo>
                  <a:lnTo>
                    <a:pt x="204114" y="40970"/>
                  </a:lnTo>
                  <a:lnTo>
                    <a:pt x="204114" y="144424"/>
                  </a:lnTo>
                  <a:lnTo>
                    <a:pt x="202755" y="162471"/>
                  </a:lnTo>
                  <a:lnTo>
                    <a:pt x="182029" y="209181"/>
                  </a:lnTo>
                  <a:lnTo>
                    <a:pt x="140843" y="234086"/>
                  </a:lnTo>
                  <a:lnTo>
                    <a:pt x="123545" y="235750"/>
                  </a:lnTo>
                  <a:lnTo>
                    <a:pt x="105918" y="234086"/>
                  </a:lnTo>
                  <a:lnTo>
                    <a:pt x="63563" y="209181"/>
                  </a:lnTo>
                  <a:lnTo>
                    <a:pt x="42100" y="162801"/>
                  </a:lnTo>
                  <a:lnTo>
                    <a:pt x="40627" y="144424"/>
                  </a:lnTo>
                  <a:lnTo>
                    <a:pt x="40576" y="143827"/>
                  </a:lnTo>
                  <a:lnTo>
                    <a:pt x="42125" y="124066"/>
                  </a:lnTo>
                  <a:lnTo>
                    <a:pt x="42151" y="123723"/>
                  </a:lnTo>
                  <a:lnTo>
                    <a:pt x="46812" y="105930"/>
                  </a:lnTo>
                  <a:lnTo>
                    <a:pt x="78625" y="65417"/>
                  </a:lnTo>
                  <a:lnTo>
                    <a:pt x="122948" y="51320"/>
                  </a:lnTo>
                  <a:lnTo>
                    <a:pt x="138569" y="52895"/>
                  </a:lnTo>
                  <a:lnTo>
                    <a:pt x="179641" y="76390"/>
                  </a:lnTo>
                  <a:lnTo>
                    <a:pt x="197929" y="105791"/>
                  </a:lnTo>
                  <a:lnTo>
                    <a:pt x="198005" y="105930"/>
                  </a:lnTo>
                  <a:lnTo>
                    <a:pt x="202501" y="123723"/>
                  </a:lnTo>
                  <a:lnTo>
                    <a:pt x="202590" y="124066"/>
                  </a:lnTo>
                  <a:lnTo>
                    <a:pt x="204076" y="143827"/>
                  </a:lnTo>
                  <a:lnTo>
                    <a:pt x="204114" y="144424"/>
                  </a:lnTo>
                  <a:lnTo>
                    <a:pt x="204114" y="40970"/>
                  </a:lnTo>
                  <a:lnTo>
                    <a:pt x="198056" y="35115"/>
                  </a:lnTo>
                  <a:lnTo>
                    <a:pt x="177482" y="22898"/>
                  </a:lnTo>
                  <a:lnTo>
                    <a:pt x="154330" y="15659"/>
                  </a:lnTo>
                  <a:lnTo>
                    <a:pt x="155028" y="15659"/>
                  </a:lnTo>
                  <a:lnTo>
                    <a:pt x="127723" y="13119"/>
                  </a:lnTo>
                  <a:lnTo>
                    <a:pt x="102946" y="15659"/>
                  </a:lnTo>
                  <a:lnTo>
                    <a:pt x="80568" y="23266"/>
                  </a:lnTo>
                  <a:lnTo>
                    <a:pt x="60566" y="35953"/>
                  </a:lnTo>
                  <a:lnTo>
                    <a:pt x="42964" y="53708"/>
                  </a:lnTo>
                  <a:lnTo>
                    <a:pt x="42964" y="19088"/>
                  </a:lnTo>
                  <a:lnTo>
                    <a:pt x="0" y="19088"/>
                  </a:lnTo>
                  <a:lnTo>
                    <a:pt x="0" y="406438"/>
                  </a:lnTo>
                  <a:lnTo>
                    <a:pt x="42964" y="406438"/>
                  </a:lnTo>
                  <a:lnTo>
                    <a:pt x="42964" y="232168"/>
                  </a:lnTo>
                  <a:lnTo>
                    <a:pt x="60464" y="250444"/>
                  </a:lnTo>
                  <a:lnTo>
                    <a:pt x="80721" y="263499"/>
                  </a:lnTo>
                  <a:lnTo>
                    <a:pt x="103733" y="271322"/>
                  </a:lnTo>
                  <a:lnTo>
                    <a:pt x="129514" y="273939"/>
                  </a:lnTo>
                  <a:lnTo>
                    <a:pt x="155282" y="271564"/>
                  </a:lnTo>
                  <a:lnTo>
                    <a:pt x="178295" y="264464"/>
                  </a:lnTo>
                  <a:lnTo>
                    <a:pt x="198551" y="252628"/>
                  </a:lnTo>
                  <a:lnTo>
                    <a:pt x="216052" y="236042"/>
                  </a:lnTo>
                  <a:lnTo>
                    <a:pt x="216255" y="235750"/>
                  </a:lnTo>
                  <a:lnTo>
                    <a:pt x="230149" y="216103"/>
                  </a:lnTo>
                  <a:lnTo>
                    <a:pt x="240220" y="194183"/>
                  </a:lnTo>
                  <a:lnTo>
                    <a:pt x="246265" y="170294"/>
                  </a:lnTo>
                  <a:lnTo>
                    <a:pt x="248285" y="144424"/>
                  </a:lnTo>
                  <a:close/>
                </a:path>
                <a:path w="3203575" h="407034">
                  <a:moveTo>
                    <a:pt x="526402" y="0"/>
                  </a:moveTo>
                  <a:lnTo>
                    <a:pt x="356895" y="182626"/>
                  </a:lnTo>
                  <a:lnTo>
                    <a:pt x="356895" y="19088"/>
                  </a:lnTo>
                  <a:lnTo>
                    <a:pt x="313931" y="19088"/>
                  </a:lnTo>
                  <a:lnTo>
                    <a:pt x="313931" y="284099"/>
                  </a:lnTo>
                  <a:lnTo>
                    <a:pt x="483425" y="101447"/>
                  </a:lnTo>
                  <a:lnTo>
                    <a:pt x="483425" y="266776"/>
                  </a:lnTo>
                  <a:lnTo>
                    <a:pt x="526402" y="266776"/>
                  </a:lnTo>
                  <a:lnTo>
                    <a:pt x="526402" y="0"/>
                  </a:lnTo>
                  <a:close/>
                </a:path>
                <a:path w="3203575" h="407034">
                  <a:moveTo>
                    <a:pt x="793788" y="190982"/>
                  </a:moveTo>
                  <a:lnTo>
                    <a:pt x="776478" y="145618"/>
                  </a:lnTo>
                  <a:lnTo>
                    <a:pt x="747826" y="129501"/>
                  </a:lnTo>
                  <a:lnTo>
                    <a:pt x="760095" y="119773"/>
                  </a:lnTo>
                  <a:lnTo>
                    <a:pt x="768870" y="107873"/>
                  </a:lnTo>
                  <a:lnTo>
                    <a:pt x="774128" y="93814"/>
                  </a:lnTo>
                  <a:lnTo>
                    <a:pt x="775881" y="77584"/>
                  </a:lnTo>
                  <a:lnTo>
                    <a:pt x="774534" y="63893"/>
                  </a:lnTo>
                  <a:lnTo>
                    <a:pt x="754392" y="30429"/>
                  </a:lnTo>
                  <a:lnTo>
                    <a:pt x="713663" y="14211"/>
                  </a:lnTo>
                  <a:lnTo>
                    <a:pt x="695909" y="13131"/>
                  </a:lnTo>
                  <a:lnTo>
                    <a:pt x="680872" y="13982"/>
                  </a:lnTo>
                  <a:lnTo>
                    <a:pt x="641591" y="26847"/>
                  </a:lnTo>
                  <a:lnTo>
                    <a:pt x="609955" y="57886"/>
                  </a:lnTo>
                  <a:lnTo>
                    <a:pt x="639800" y="82359"/>
                  </a:lnTo>
                  <a:lnTo>
                    <a:pt x="643750" y="76098"/>
                  </a:lnTo>
                  <a:lnTo>
                    <a:pt x="648449" y="70421"/>
                  </a:lnTo>
                  <a:lnTo>
                    <a:pt x="685050" y="51917"/>
                  </a:lnTo>
                  <a:lnTo>
                    <a:pt x="694118" y="51320"/>
                  </a:lnTo>
                  <a:lnTo>
                    <a:pt x="704151" y="51879"/>
                  </a:lnTo>
                  <a:lnTo>
                    <a:pt x="735812" y="78066"/>
                  </a:lnTo>
                  <a:lnTo>
                    <a:pt x="736485" y="85940"/>
                  </a:lnTo>
                  <a:lnTo>
                    <a:pt x="735660" y="92722"/>
                  </a:lnTo>
                  <a:lnTo>
                    <a:pt x="701649" y="114782"/>
                  </a:lnTo>
                  <a:lnTo>
                    <a:pt x="691134" y="115189"/>
                  </a:lnTo>
                  <a:lnTo>
                    <a:pt x="670242" y="115189"/>
                  </a:lnTo>
                  <a:lnTo>
                    <a:pt x="670242" y="154571"/>
                  </a:lnTo>
                  <a:lnTo>
                    <a:pt x="695312" y="154571"/>
                  </a:lnTo>
                  <a:lnTo>
                    <a:pt x="708367" y="155092"/>
                  </a:lnTo>
                  <a:lnTo>
                    <a:pt x="747077" y="174879"/>
                  </a:lnTo>
                  <a:lnTo>
                    <a:pt x="750811" y="191592"/>
                  </a:lnTo>
                  <a:lnTo>
                    <a:pt x="749731" y="202476"/>
                  </a:lnTo>
                  <a:lnTo>
                    <a:pt x="716191" y="233362"/>
                  </a:lnTo>
                  <a:lnTo>
                    <a:pt x="691730" y="235737"/>
                  </a:lnTo>
                  <a:lnTo>
                    <a:pt x="680237" y="234962"/>
                  </a:lnTo>
                  <a:lnTo>
                    <a:pt x="643940" y="217208"/>
                  </a:lnTo>
                  <a:lnTo>
                    <a:pt x="629056" y="195160"/>
                  </a:lnTo>
                  <a:lnTo>
                    <a:pt x="592048" y="210680"/>
                  </a:lnTo>
                  <a:lnTo>
                    <a:pt x="615213" y="244817"/>
                  </a:lnTo>
                  <a:lnTo>
                    <a:pt x="654875" y="268719"/>
                  </a:lnTo>
                  <a:lnTo>
                    <a:pt x="691134" y="273939"/>
                  </a:lnTo>
                  <a:lnTo>
                    <a:pt x="712089" y="272745"/>
                  </a:lnTo>
                  <a:lnTo>
                    <a:pt x="761555" y="254850"/>
                  </a:lnTo>
                  <a:lnTo>
                    <a:pt x="791768" y="209969"/>
                  </a:lnTo>
                  <a:lnTo>
                    <a:pt x="793788" y="190982"/>
                  </a:lnTo>
                  <a:close/>
                </a:path>
                <a:path w="3203575" h="407034">
                  <a:moveTo>
                    <a:pt x="1071905" y="0"/>
                  </a:moveTo>
                  <a:lnTo>
                    <a:pt x="902398" y="182626"/>
                  </a:lnTo>
                  <a:lnTo>
                    <a:pt x="902398" y="19088"/>
                  </a:lnTo>
                  <a:lnTo>
                    <a:pt x="859421" y="19088"/>
                  </a:lnTo>
                  <a:lnTo>
                    <a:pt x="859421" y="284099"/>
                  </a:lnTo>
                  <a:lnTo>
                    <a:pt x="1028928" y="101447"/>
                  </a:lnTo>
                  <a:lnTo>
                    <a:pt x="1028928" y="266776"/>
                  </a:lnTo>
                  <a:lnTo>
                    <a:pt x="1071905" y="266776"/>
                  </a:lnTo>
                  <a:lnTo>
                    <a:pt x="1071905" y="0"/>
                  </a:lnTo>
                  <a:close/>
                </a:path>
                <a:path w="3203575" h="407034">
                  <a:moveTo>
                    <a:pt x="1348841" y="196951"/>
                  </a:moveTo>
                  <a:lnTo>
                    <a:pt x="1331747" y="213918"/>
                  </a:lnTo>
                  <a:lnTo>
                    <a:pt x="1312722" y="226047"/>
                  </a:lnTo>
                  <a:lnTo>
                    <a:pt x="1291767" y="233324"/>
                  </a:lnTo>
                  <a:lnTo>
                    <a:pt x="1268857" y="235737"/>
                  </a:lnTo>
                  <a:lnTo>
                    <a:pt x="1251585" y="234213"/>
                  </a:lnTo>
                  <a:lnTo>
                    <a:pt x="1207389" y="211277"/>
                  </a:lnTo>
                  <a:lnTo>
                    <a:pt x="1183322" y="164160"/>
                  </a:lnTo>
                  <a:lnTo>
                    <a:pt x="1181722" y="143827"/>
                  </a:lnTo>
                  <a:lnTo>
                    <a:pt x="1183322" y="123482"/>
                  </a:lnTo>
                  <a:lnTo>
                    <a:pt x="1207389" y="76085"/>
                  </a:lnTo>
                  <a:lnTo>
                    <a:pt x="1251927" y="52870"/>
                  </a:lnTo>
                  <a:lnTo>
                    <a:pt x="1269453" y="51320"/>
                  </a:lnTo>
                  <a:lnTo>
                    <a:pt x="1292440" y="53632"/>
                  </a:lnTo>
                  <a:lnTo>
                    <a:pt x="1313027" y="60579"/>
                  </a:lnTo>
                  <a:lnTo>
                    <a:pt x="1331226" y="72136"/>
                  </a:lnTo>
                  <a:lnTo>
                    <a:pt x="1347050" y="88328"/>
                  </a:lnTo>
                  <a:lnTo>
                    <a:pt x="1347050" y="36995"/>
                  </a:lnTo>
                  <a:lnTo>
                    <a:pt x="1329474" y="26555"/>
                  </a:lnTo>
                  <a:lnTo>
                    <a:pt x="1310792" y="19100"/>
                  </a:lnTo>
                  <a:lnTo>
                    <a:pt x="1290980" y="14617"/>
                  </a:lnTo>
                  <a:lnTo>
                    <a:pt x="1270050" y="13131"/>
                  </a:lnTo>
                  <a:lnTo>
                    <a:pt x="1242631" y="15455"/>
                  </a:lnTo>
                  <a:lnTo>
                    <a:pt x="1195184" y="34112"/>
                  </a:lnTo>
                  <a:lnTo>
                    <a:pt x="1158709" y="70294"/>
                  </a:lnTo>
                  <a:lnTo>
                    <a:pt x="1139901" y="117297"/>
                  </a:lnTo>
                  <a:lnTo>
                    <a:pt x="1137551" y="144437"/>
                  </a:lnTo>
                  <a:lnTo>
                    <a:pt x="1139888" y="171272"/>
                  </a:lnTo>
                  <a:lnTo>
                    <a:pt x="1158532" y="217678"/>
                  </a:lnTo>
                  <a:lnTo>
                    <a:pt x="1194790" y="253301"/>
                  </a:lnTo>
                  <a:lnTo>
                    <a:pt x="1242390" y="271653"/>
                  </a:lnTo>
                  <a:lnTo>
                    <a:pt x="1270050" y="273939"/>
                  </a:lnTo>
                  <a:lnTo>
                    <a:pt x="1291310" y="272338"/>
                  </a:lnTo>
                  <a:lnTo>
                    <a:pt x="1311529" y="267525"/>
                  </a:lnTo>
                  <a:lnTo>
                    <a:pt x="1330706" y="259511"/>
                  </a:lnTo>
                  <a:lnTo>
                    <a:pt x="1348841" y="248285"/>
                  </a:lnTo>
                  <a:lnTo>
                    <a:pt x="1348841" y="196951"/>
                  </a:lnTo>
                  <a:close/>
                </a:path>
                <a:path w="3203575" h="407034">
                  <a:moveTo>
                    <a:pt x="1595920" y="190385"/>
                  </a:moveTo>
                  <a:lnTo>
                    <a:pt x="1594726" y="174840"/>
                  </a:lnTo>
                  <a:lnTo>
                    <a:pt x="1591144" y="160997"/>
                  </a:lnTo>
                  <a:lnTo>
                    <a:pt x="1586801" y="152184"/>
                  </a:lnTo>
                  <a:lnTo>
                    <a:pt x="1585175" y="148882"/>
                  </a:lnTo>
                  <a:lnTo>
                    <a:pt x="1576819" y="138468"/>
                  </a:lnTo>
                  <a:lnTo>
                    <a:pt x="1563166" y="127762"/>
                  </a:lnTo>
                  <a:lnTo>
                    <a:pt x="1551749" y="122656"/>
                  </a:lnTo>
                  <a:lnTo>
                    <a:pt x="1551749" y="190385"/>
                  </a:lnTo>
                  <a:lnTo>
                    <a:pt x="1550746" y="200202"/>
                  </a:lnTo>
                  <a:lnTo>
                    <a:pt x="1520418" y="226936"/>
                  </a:lnTo>
                  <a:lnTo>
                    <a:pt x="1497444" y="228574"/>
                  </a:lnTo>
                  <a:lnTo>
                    <a:pt x="1457452" y="228574"/>
                  </a:lnTo>
                  <a:lnTo>
                    <a:pt x="1457452" y="152184"/>
                  </a:lnTo>
                  <a:lnTo>
                    <a:pt x="1498041" y="152184"/>
                  </a:lnTo>
                  <a:lnTo>
                    <a:pt x="1536230" y="159359"/>
                  </a:lnTo>
                  <a:lnTo>
                    <a:pt x="1551749" y="190385"/>
                  </a:lnTo>
                  <a:lnTo>
                    <a:pt x="1551749" y="122656"/>
                  </a:lnTo>
                  <a:lnTo>
                    <a:pt x="1546085" y="120116"/>
                  </a:lnTo>
                  <a:lnTo>
                    <a:pt x="1525562" y="115519"/>
                  </a:lnTo>
                  <a:lnTo>
                    <a:pt x="1501622" y="113995"/>
                  </a:lnTo>
                  <a:lnTo>
                    <a:pt x="1457452" y="113995"/>
                  </a:lnTo>
                  <a:lnTo>
                    <a:pt x="1457452" y="19088"/>
                  </a:lnTo>
                  <a:lnTo>
                    <a:pt x="1414475" y="19088"/>
                  </a:lnTo>
                  <a:lnTo>
                    <a:pt x="1414475" y="266788"/>
                  </a:lnTo>
                  <a:lnTo>
                    <a:pt x="1501025" y="266788"/>
                  </a:lnTo>
                  <a:lnTo>
                    <a:pt x="1524596" y="265480"/>
                  </a:lnTo>
                  <a:lnTo>
                    <a:pt x="1573834" y="245884"/>
                  </a:lnTo>
                  <a:lnTo>
                    <a:pt x="1586687" y="228574"/>
                  </a:lnTo>
                  <a:lnTo>
                    <a:pt x="1590395" y="221576"/>
                  </a:lnTo>
                  <a:lnTo>
                    <a:pt x="1594535" y="206844"/>
                  </a:lnTo>
                  <a:lnTo>
                    <a:pt x="1595920" y="190385"/>
                  </a:lnTo>
                  <a:close/>
                </a:path>
                <a:path w="3203575" h="407034">
                  <a:moveTo>
                    <a:pt x="1668729" y="19088"/>
                  </a:moveTo>
                  <a:lnTo>
                    <a:pt x="1625765" y="19088"/>
                  </a:lnTo>
                  <a:lnTo>
                    <a:pt x="1625765" y="266776"/>
                  </a:lnTo>
                  <a:lnTo>
                    <a:pt x="1668729" y="266776"/>
                  </a:lnTo>
                  <a:lnTo>
                    <a:pt x="1668729" y="19088"/>
                  </a:lnTo>
                  <a:close/>
                </a:path>
                <a:path w="3203575" h="407034">
                  <a:moveTo>
                    <a:pt x="2084717" y="196951"/>
                  </a:moveTo>
                  <a:lnTo>
                    <a:pt x="2067636" y="213918"/>
                  </a:lnTo>
                  <a:lnTo>
                    <a:pt x="2048611" y="226047"/>
                  </a:lnTo>
                  <a:lnTo>
                    <a:pt x="2027643" y="233324"/>
                  </a:lnTo>
                  <a:lnTo>
                    <a:pt x="2004745" y="235737"/>
                  </a:lnTo>
                  <a:lnTo>
                    <a:pt x="1987473" y="234213"/>
                  </a:lnTo>
                  <a:lnTo>
                    <a:pt x="1943265" y="211277"/>
                  </a:lnTo>
                  <a:lnTo>
                    <a:pt x="1919211" y="164160"/>
                  </a:lnTo>
                  <a:lnTo>
                    <a:pt x="1917598" y="143827"/>
                  </a:lnTo>
                  <a:lnTo>
                    <a:pt x="1919211" y="123482"/>
                  </a:lnTo>
                  <a:lnTo>
                    <a:pt x="1943265" y="76085"/>
                  </a:lnTo>
                  <a:lnTo>
                    <a:pt x="1987804" y="52870"/>
                  </a:lnTo>
                  <a:lnTo>
                    <a:pt x="2005342" y="51320"/>
                  </a:lnTo>
                  <a:lnTo>
                    <a:pt x="2028317" y="53632"/>
                  </a:lnTo>
                  <a:lnTo>
                    <a:pt x="2048903" y="60579"/>
                  </a:lnTo>
                  <a:lnTo>
                    <a:pt x="2067115" y="72136"/>
                  </a:lnTo>
                  <a:lnTo>
                    <a:pt x="2082927" y="88328"/>
                  </a:lnTo>
                  <a:lnTo>
                    <a:pt x="2082927" y="36995"/>
                  </a:lnTo>
                  <a:lnTo>
                    <a:pt x="2065362" y="26555"/>
                  </a:lnTo>
                  <a:lnTo>
                    <a:pt x="2046668" y="19100"/>
                  </a:lnTo>
                  <a:lnTo>
                    <a:pt x="2026869" y="14617"/>
                  </a:lnTo>
                  <a:lnTo>
                    <a:pt x="2005939" y="13131"/>
                  </a:lnTo>
                  <a:lnTo>
                    <a:pt x="1978520" y="15455"/>
                  </a:lnTo>
                  <a:lnTo>
                    <a:pt x="1931073" y="34112"/>
                  </a:lnTo>
                  <a:lnTo>
                    <a:pt x="1894586" y="70294"/>
                  </a:lnTo>
                  <a:lnTo>
                    <a:pt x="1875790" y="117297"/>
                  </a:lnTo>
                  <a:lnTo>
                    <a:pt x="1873440" y="144437"/>
                  </a:lnTo>
                  <a:lnTo>
                    <a:pt x="1875764" y="171272"/>
                  </a:lnTo>
                  <a:lnTo>
                    <a:pt x="1894420" y="217678"/>
                  </a:lnTo>
                  <a:lnTo>
                    <a:pt x="1930679" y="253301"/>
                  </a:lnTo>
                  <a:lnTo>
                    <a:pt x="1978279" y="271653"/>
                  </a:lnTo>
                  <a:lnTo>
                    <a:pt x="2005939" y="273939"/>
                  </a:lnTo>
                  <a:lnTo>
                    <a:pt x="2027199" y="272338"/>
                  </a:lnTo>
                  <a:lnTo>
                    <a:pt x="2047405" y="267525"/>
                  </a:lnTo>
                  <a:lnTo>
                    <a:pt x="2066582" y="259511"/>
                  </a:lnTo>
                  <a:lnTo>
                    <a:pt x="2084717" y="248285"/>
                  </a:lnTo>
                  <a:lnTo>
                    <a:pt x="2084717" y="196951"/>
                  </a:lnTo>
                  <a:close/>
                </a:path>
                <a:path w="3203575" h="407034">
                  <a:moveTo>
                    <a:pt x="2312708" y="19113"/>
                  </a:moveTo>
                  <a:lnTo>
                    <a:pt x="2114562" y="19113"/>
                  </a:lnTo>
                  <a:lnTo>
                    <a:pt x="2114562" y="58483"/>
                  </a:lnTo>
                  <a:lnTo>
                    <a:pt x="2192147" y="58483"/>
                  </a:lnTo>
                  <a:lnTo>
                    <a:pt x="2192147" y="266763"/>
                  </a:lnTo>
                  <a:lnTo>
                    <a:pt x="2235123" y="266763"/>
                  </a:lnTo>
                  <a:lnTo>
                    <a:pt x="2235123" y="58483"/>
                  </a:lnTo>
                  <a:lnTo>
                    <a:pt x="2312708" y="58483"/>
                  </a:lnTo>
                  <a:lnTo>
                    <a:pt x="2312708" y="19113"/>
                  </a:lnTo>
                  <a:close/>
                </a:path>
                <a:path w="3203575" h="407034">
                  <a:moveTo>
                    <a:pt x="2590825" y="19088"/>
                  </a:moveTo>
                  <a:lnTo>
                    <a:pt x="2550249" y="19088"/>
                  </a:lnTo>
                  <a:lnTo>
                    <a:pt x="2550249" y="143230"/>
                  </a:lnTo>
                  <a:lnTo>
                    <a:pt x="2548852" y="161886"/>
                  </a:lnTo>
                  <a:lnTo>
                    <a:pt x="2527871" y="208889"/>
                  </a:lnTo>
                  <a:lnTo>
                    <a:pt x="2485555" y="234124"/>
                  </a:lnTo>
                  <a:lnTo>
                    <a:pt x="2485123" y="234124"/>
                  </a:lnTo>
                  <a:lnTo>
                    <a:pt x="2467876" y="235750"/>
                  </a:lnTo>
                  <a:lnTo>
                    <a:pt x="2420366" y="221145"/>
                  </a:lnTo>
                  <a:lnTo>
                    <a:pt x="2392159" y="180009"/>
                  </a:lnTo>
                  <a:lnTo>
                    <a:pt x="2386711" y="142633"/>
                  </a:lnTo>
                  <a:lnTo>
                    <a:pt x="2388171" y="122428"/>
                  </a:lnTo>
                  <a:lnTo>
                    <a:pt x="2410295" y="75501"/>
                  </a:lnTo>
                  <a:lnTo>
                    <a:pt x="2451519" y="52832"/>
                  </a:lnTo>
                  <a:lnTo>
                    <a:pt x="2467876" y="51320"/>
                  </a:lnTo>
                  <a:lnTo>
                    <a:pt x="2483612" y="52832"/>
                  </a:lnTo>
                  <a:lnTo>
                    <a:pt x="2525179" y="75196"/>
                  </a:lnTo>
                  <a:lnTo>
                    <a:pt x="2548674" y="122428"/>
                  </a:lnTo>
                  <a:lnTo>
                    <a:pt x="2550198" y="142633"/>
                  </a:lnTo>
                  <a:lnTo>
                    <a:pt x="2550249" y="143230"/>
                  </a:lnTo>
                  <a:lnTo>
                    <a:pt x="2550249" y="19088"/>
                  </a:lnTo>
                  <a:lnTo>
                    <a:pt x="2547861" y="19088"/>
                  </a:lnTo>
                  <a:lnTo>
                    <a:pt x="2547861" y="54305"/>
                  </a:lnTo>
                  <a:lnTo>
                    <a:pt x="2545054" y="51320"/>
                  </a:lnTo>
                  <a:lnTo>
                    <a:pt x="2530919" y="36283"/>
                  </a:lnTo>
                  <a:lnTo>
                    <a:pt x="2511145" y="23418"/>
                  </a:lnTo>
                  <a:lnTo>
                    <a:pt x="2488552" y="15709"/>
                  </a:lnTo>
                  <a:lnTo>
                    <a:pt x="2463101" y="13131"/>
                  </a:lnTo>
                  <a:lnTo>
                    <a:pt x="2438730" y="15278"/>
                  </a:lnTo>
                  <a:lnTo>
                    <a:pt x="2395905" y="32435"/>
                  </a:lnTo>
                  <a:lnTo>
                    <a:pt x="2362187" y="66268"/>
                  </a:lnTo>
                  <a:lnTo>
                    <a:pt x="2344724" y="113855"/>
                  </a:lnTo>
                  <a:lnTo>
                    <a:pt x="2342540" y="142633"/>
                  </a:lnTo>
                  <a:lnTo>
                    <a:pt x="2344737" y="171958"/>
                  </a:lnTo>
                  <a:lnTo>
                    <a:pt x="2362352" y="220306"/>
                  </a:lnTo>
                  <a:lnTo>
                    <a:pt x="2396299" y="254469"/>
                  </a:lnTo>
                  <a:lnTo>
                    <a:pt x="2438971" y="271780"/>
                  </a:lnTo>
                  <a:lnTo>
                    <a:pt x="2463101" y="273939"/>
                  </a:lnTo>
                  <a:lnTo>
                    <a:pt x="2488095" y="271335"/>
                  </a:lnTo>
                  <a:lnTo>
                    <a:pt x="2510548" y="263499"/>
                  </a:lnTo>
                  <a:lnTo>
                    <a:pt x="2530475" y="250444"/>
                  </a:lnTo>
                  <a:lnTo>
                    <a:pt x="2544457" y="235750"/>
                  </a:lnTo>
                  <a:lnTo>
                    <a:pt x="2547861" y="232168"/>
                  </a:lnTo>
                  <a:lnTo>
                    <a:pt x="2547861" y="266776"/>
                  </a:lnTo>
                  <a:lnTo>
                    <a:pt x="2590825" y="266776"/>
                  </a:lnTo>
                  <a:lnTo>
                    <a:pt x="2590825" y="232168"/>
                  </a:lnTo>
                  <a:lnTo>
                    <a:pt x="2590825" y="54305"/>
                  </a:lnTo>
                  <a:lnTo>
                    <a:pt x="2590825" y="19088"/>
                  </a:lnTo>
                  <a:close/>
                </a:path>
                <a:path w="3203575" h="407034">
                  <a:moveTo>
                    <a:pt x="2874911" y="19126"/>
                  </a:moveTo>
                  <a:lnTo>
                    <a:pt x="2831947" y="19126"/>
                  </a:lnTo>
                  <a:lnTo>
                    <a:pt x="2831947" y="120726"/>
                  </a:lnTo>
                  <a:lnTo>
                    <a:pt x="2714968" y="120726"/>
                  </a:lnTo>
                  <a:lnTo>
                    <a:pt x="2714968" y="19126"/>
                  </a:lnTo>
                  <a:lnTo>
                    <a:pt x="2671991" y="19126"/>
                  </a:lnTo>
                  <a:lnTo>
                    <a:pt x="2671991" y="120726"/>
                  </a:lnTo>
                  <a:lnTo>
                    <a:pt x="2671991" y="160096"/>
                  </a:lnTo>
                  <a:lnTo>
                    <a:pt x="2671991" y="266776"/>
                  </a:lnTo>
                  <a:lnTo>
                    <a:pt x="2714968" y="266776"/>
                  </a:lnTo>
                  <a:lnTo>
                    <a:pt x="2714968" y="160096"/>
                  </a:lnTo>
                  <a:lnTo>
                    <a:pt x="2831947" y="160096"/>
                  </a:lnTo>
                  <a:lnTo>
                    <a:pt x="2831947" y="266776"/>
                  </a:lnTo>
                  <a:lnTo>
                    <a:pt x="2874911" y="266776"/>
                  </a:lnTo>
                  <a:lnTo>
                    <a:pt x="2874911" y="160096"/>
                  </a:lnTo>
                  <a:lnTo>
                    <a:pt x="2874911" y="120726"/>
                  </a:lnTo>
                  <a:lnTo>
                    <a:pt x="2874911" y="19126"/>
                  </a:lnTo>
                  <a:close/>
                </a:path>
                <a:path w="3203575" h="407034">
                  <a:moveTo>
                    <a:pt x="3203194" y="143827"/>
                  </a:moveTo>
                  <a:lnTo>
                    <a:pt x="3193859" y="92062"/>
                  </a:lnTo>
                  <a:lnTo>
                    <a:pt x="3166872" y="51320"/>
                  </a:lnTo>
                  <a:lnTo>
                    <a:pt x="3159010" y="44526"/>
                  </a:lnTo>
                  <a:lnTo>
                    <a:pt x="3159010" y="143827"/>
                  </a:lnTo>
                  <a:lnTo>
                    <a:pt x="3157410" y="164160"/>
                  </a:lnTo>
                  <a:lnTo>
                    <a:pt x="3133344" y="211277"/>
                  </a:lnTo>
                  <a:lnTo>
                    <a:pt x="3089148" y="234213"/>
                  </a:lnTo>
                  <a:lnTo>
                    <a:pt x="3071888" y="235737"/>
                  </a:lnTo>
                  <a:lnTo>
                    <a:pt x="3054604" y="234213"/>
                  </a:lnTo>
                  <a:lnTo>
                    <a:pt x="3010395" y="211277"/>
                  </a:lnTo>
                  <a:lnTo>
                    <a:pt x="2986341" y="164160"/>
                  </a:lnTo>
                  <a:lnTo>
                    <a:pt x="2984741" y="143827"/>
                  </a:lnTo>
                  <a:lnTo>
                    <a:pt x="2986328" y="123482"/>
                  </a:lnTo>
                  <a:lnTo>
                    <a:pt x="3010103" y="76085"/>
                  </a:lnTo>
                  <a:lnTo>
                    <a:pt x="3054362" y="52870"/>
                  </a:lnTo>
                  <a:lnTo>
                    <a:pt x="3071888" y="51320"/>
                  </a:lnTo>
                  <a:lnTo>
                    <a:pt x="3089452" y="52870"/>
                  </a:lnTo>
                  <a:lnTo>
                    <a:pt x="3133648" y="75793"/>
                  </a:lnTo>
                  <a:lnTo>
                    <a:pt x="3157423" y="123240"/>
                  </a:lnTo>
                  <a:lnTo>
                    <a:pt x="3159010" y="143827"/>
                  </a:lnTo>
                  <a:lnTo>
                    <a:pt x="3159010" y="44526"/>
                  </a:lnTo>
                  <a:lnTo>
                    <a:pt x="3146018" y="33934"/>
                  </a:lnTo>
                  <a:lnTo>
                    <a:pt x="3123730" y="22377"/>
                  </a:lnTo>
                  <a:lnTo>
                    <a:pt x="3099016" y="15443"/>
                  </a:lnTo>
                  <a:lnTo>
                    <a:pt x="3071888" y="13131"/>
                  </a:lnTo>
                  <a:lnTo>
                    <a:pt x="3044736" y="15443"/>
                  </a:lnTo>
                  <a:lnTo>
                    <a:pt x="2997733" y="33934"/>
                  </a:lnTo>
                  <a:lnTo>
                    <a:pt x="2961551" y="69862"/>
                  </a:lnTo>
                  <a:lnTo>
                    <a:pt x="2942894" y="116713"/>
                  </a:lnTo>
                  <a:lnTo>
                    <a:pt x="2940570" y="143827"/>
                  </a:lnTo>
                  <a:lnTo>
                    <a:pt x="2942894" y="170688"/>
                  </a:lnTo>
                  <a:lnTo>
                    <a:pt x="2961551" y="217246"/>
                  </a:lnTo>
                  <a:lnTo>
                    <a:pt x="2997733" y="253136"/>
                  </a:lnTo>
                  <a:lnTo>
                    <a:pt x="3044736" y="271627"/>
                  </a:lnTo>
                  <a:lnTo>
                    <a:pt x="3071888" y="273939"/>
                  </a:lnTo>
                  <a:lnTo>
                    <a:pt x="3099016" y="271627"/>
                  </a:lnTo>
                  <a:lnTo>
                    <a:pt x="3123730" y="264693"/>
                  </a:lnTo>
                  <a:lnTo>
                    <a:pt x="3146018" y="253136"/>
                  </a:lnTo>
                  <a:lnTo>
                    <a:pt x="3165881" y="236943"/>
                  </a:lnTo>
                  <a:lnTo>
                    <a:pt x="3166872" y="235737"/>
                  </a:lnTo>
                  <a:lnTo>
                    <a:pt x="3182201" y="217246"/>
                  </a:lnTo>
                  <a:lnTo>
                    <a:pt x="3193859" y="195160"/>
                  </a:lnTo>
                  <a:lnTo>
                    <a:pt x="3200857" y="170688"/>
                  </a:lnTo>
                  <a:lnTo>
                    <a:pt x="3203194" y="14382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066777" y="10410533"/>
              <a:ext cx="190988" cy="247688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294770" y="10410532"/>
              <a:ext cx="190988" cy="247688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5531104" y="10404582"/>
              <a:ext cx="439420" cy="260985"/>
            </a:xfrm>
            <a:custGeom>
              <a:avLst/>
              <a:gdLst/>
              <a:ahLst/>
              <a:cxnLst/>
              <a:rect l="l" t="t" r="r" b="b"/>
              <a:pathLst>
                <a:path w="439420" h="260984">
                  <a:moveTo>
                    <a:pt x="198145" y="5981"/>
                  </a:moveTo>
                  <a:lnTo>
                    <a:pt x="0" y="5981"/>
                  </a:lnTo>
                  <a:lnTo>
                    <a:pt x="0" y="45351"/>
                  </a:lnTo>
                  <a:lnTo>
                    <a:pt x="77584" y="45351"/>
                  </a:lnTo>
                  <a:lnTo>
                    <a:pt x="77584" y="253631"/>
                  </a:lnTo>
                  <a:lnTo>
                    <a:pt x="120561" y="253631"/>
                  </a:lnTo>
                  <a:lnTo>
                    <a:pt x="120561" y="45351"/>
                  </a:lnTo>
                  <a:lnTo>
                    <a:pt x="198145" y="45351"/>
                  </a:lnTo>
                  <a:lnTo>
                    <a:pt x="198145" y="5981"/>
                  </a:lnTo>
                  <a:close/>
                </a:path>
                <a:path w="439420" h="260984">
                  <a:moveTo>
                    <a:pt x="439267" y="183819"/>
                  </a:moveTo>
                  <a:lnTo>
                    <a:pt x="422186" y="200787"/>
                  </a:lnTo>
                  <a:lnTo>
                    <a:pt x="403161" y="212915"/>
                  </a:lnTo>
                  <a:lnTo>
                    <a:pt x="382206" y="220192"/>
                  </a:lnTo>
                  <a:lnTo>
                    <a:pt x="359295" y="222605"/>
                  </a:lnTo>
                  <a:lnTo>
                    <a:pt x="342023" y="221081"/>
                  </a:lnTo>
                  <a:lnTo>
                    <a:pt x="297827" y="198145"/>
                  </a:lnTo>
                  <a:lnTo>
                    <a:pt x="273761" y="151028"/>
                  </a:lnTo>
                  <a:lnTo>
                    <a:pt x="272161" y="130695"/>
                  </a:lnTo>
                  <a:lnTo>
                    <a:pt x="273761" y="110350"/>
                  </a:lnTo>
                  <a:lnTo>
                    <a:pt x="297827" y="62953"/>
                  </a:lnTo>
                  <a:lnTo>
                    <a:pt x="342353" y="39738"/>
                  </a:lnTo>
                  <a:lnTo>
                    <a:pt x="359892" y="38188"/>
                  </a:lnTo>
                  <a:lnTo>
                    <a:pt x="382866" y="40500"/>
                  </a:lnTo>
                  <a:lnTo>
                    <a:pt x="403466" y="47447"/>
                  </a:lnTo>
                  <a:lnTo>
                    <a:pt x="421665" y="59004"/>
                  </a:lnTo>
                  <a:lnTo>
                    <a:pt x="437476" y="75196"/>
                  </a:lnTo>
                  <a:lnTo>
                    <a:pt x="437476" y="23863"/>
                  </a:lnTo>
                  <a:lnTo>
                    <a:pt x="419912" y="13423"/>
                  </a:lnTo>
                  <a:lnTo>
                    <a:pt x="401231" y="5969"/>
                  </a:lnTo>
                  <a:lnTo>
                    <a:pt x="381419" y="1485"/>
                  </a:lnTo>
                  <a:lnTo>
                    <a:pt x="360489" y="0"/>
                  </a:lnTo>
                  <a:lnTo>
                    <a:pt x="333070" y="2324"/>
                  </a:lnTo>
                  <a:lnTo>
                    <a:pt x="285623" y="20980"/>
                  </a:lnTo>
                  <a:lnTo>
                    <a:pt x="249148" y="57162"/>
                  </a:lnTo>
                  <a:lnTo>
                    <a:pt x="230339" y="104165"/>
                  </a:lnTo>
                  <a:lnTo>
                    <a:pt x="227990" y="131305"/>
                  </a:lnTo>
                  <a:lnTo>
                    <a:pt x="230327" y="158140"/>
                  </a:lnTo>
                  <a:lnTo>
                    <a:pt x="248970" y="204546"/>
                  </a:lnTo>
                  <a:lnTo>
                    <a:pt x="285229" y="240169"/>
                  </a:lnTo>
                  <a:lnTo>
                    <a:pt x="332828" y="258521"/>
                  </a:lnTo>
                  <a:lnTo>
                    <a:pt x="360489" y="260807"/>
                  </a:lnTo>
                  <a:lnTo>
                    <a:pt x="381749" y="259207"/>
                  </a:lnTo>
                  <a:lnTo>
                    <a:pt x="401967" y="254393"/>
                  </a:lnTo>
                  <a:lnTo>
                    <a:pt x="421144" y="246380"/>
                  </a:lnTo>
                  <a:lnTo>
                    <a:pt x="439267" y="235153"/>
                  </a:lnTo>
                  <a:lnTo>
                    <a:pt x="439267" y="1838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007377" y="10410532"/>
              <a:ext cx="190988" cy="247688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6389941" y="10391438"/>
              <a:ext cx="322580" cy="284480"/>
            </a:xfrm>
            <a:custGeom>
              <a:avLst/>
              <a:gdLst/>
              <a:ahLst/>
              <a:cxnLst/>
              <a:rect l="l" t="t" r="r" b="b"/>
              <a:pathLst>
                <a:path w="322579" h="284479">
                  <a:moveTo>
                    <a:pt x="262609" y="0"/>
                  </a:moveTo>
                  <a:lnTo>
                    <a:pt x="162340" y="201732"/>
                  </a:lnTo>
                  <a:lnTo>
                    <a:pt x="59684" y="0"/>
                  </a:lnTo>
                  <a:lnTo>
                    <a:pt x="0" y="266787"/>
                  </a:lnTo>
                  <a:lnTo>
                    <a:pt x="44166" y="266787"/>
                  </a:lnTo>
                  <a:lnTo>
                    <a:pt x="75798" y="113399"/>
                  </a:lnTo>
                  <a:lnTo>
                    <a:pt x="161146" y="284096"/>
                  </a:lnTo>
                  <a:lnTo>
                    <a:pt x="245301" y="113399"/>
                  </a:lnTo>
                  <a:lnTo>
                    <a:pt x="278127" y="266787"/>
                  </a:lnTo>
                  <a:lnTo>
                    <a:pt x="322293" y="266787"/>
                  </a:lnTo>
                  <a:lnTo>
                    <a:pt x="2626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736098" y="10410532"/>
              <a:ext cx="190988" cy="247688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7008253" y="10410577"/>
              <a:ext cx="147320" cy="247650"/>
            </a:xfrm>
            <a:custGeom>
              <a:avLst/>
              <a:gdLst/>
              <a:ahLst/>
              <a:cxnLst/>
              <a:rect l="l" t="t" r="r" b="b"/>
              <a:pathLst>
                <a:path w="147320" h="247650">
                  <a:moveTo>
                    <a:pt x="146824" y="0"/>
                  </a:moveTo>
                  <a:lnTo>
                    <a:pt x="0" y="0"/>
                  </a:lnTo>
                  <a:lnTo>
                    <a:pt x="0" y="39370"/>
                  </a:lnTo>
                  <a:lnTo>
                    <a:pt x="0" y="247650"/>
                  </a:lnTo>
                  <a:lnTo>
                    <a:pt x="42964" y="247650"/>
                  </a:lnTo>
                  <a:lnTo>
                    <a:pt x="42964" y="39370"/>
                  </a:lnTo>
                  <a:lnTo>
                    <a:pt x="146824" y="39370"/>
                  </a:lnTo>
                  <a:lnTo>
                    <a:pt x="1468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7190880" y="10410537"/>
              <a:ext cx="182633" cy="247688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883272" y="8026939"/>
              <a:ext cx="6915784" cy="2639060"/>
            </a:xfrm>
            <a:custGeom>
              <a:avLst/>
              <a:gdLst/>
              <a:ahLst/>
              <a:cxnLst/>
              <a:rect l="l" t="t" r="r" b="b"/>
              <a:pathLst>
                <a:path w="6915784" h="2639059">
                  <a:moveTo>
                    <a:pt x="255803" y="252323"/>
                  </a:moveTo>
                  <a:lnTo>
                    <a:pt x="252336" y="0"/>
                  </a:lnTo>
                  <a:lnTo>
                    <a:pt x="0" y="3479"/>
                  </a:lnTo>
                  <a:lnTo>
                    <a:pt x="3492" y="255803"/>
                  </a:lnTo>
                  <a:lnTo>
                    <a:pt x="255803" y="252323"/>
                  </a:lnTo>
                  <a:close/>
                </a:path>
                <a:path w="6915784" h="2639059">
                  <a:moveTo>
                    <a:pt x="275729" y="1696643"/>
                  </a:moveTo>
                  <a:lnTo>
                    <a:pt x="272262" y="1444332"/>
                  </a:lnTo>
                  <a:lnTo>
                    <a:pt x="19926" y="1447800"/>
                  </a:lnTo>
                  <a:lnTo>
                    <a:pt x="23418" y="1700123"/>
                  </a:lnTo>
                  <a:lnTo>
                    <a:pt x="275729" y="1696643"/>
                  </a:lnTo>
                  <a:close/>
                </a:path>
                <a:path w="6915784" h="2639059">
                  <a:moveTo>
                    <a:pt x="275729" y="995095"/>
                  </a:moveTo>
                  <a:lnTo>
                    <a:pt x="272262" y="742784"/>
                  </a:lnTo>
                  <a:lnTo>
                    <a:pt x="19926" y="746252"/>
                  </a:lnTo>
                  <a:lnTo>
                    <a:pt x="23418" y="998575"/>
                  </a:lnTo>
                  <a:lnTo>
                    <a:pt x="275729" y="995095"/>
                  </a:lnTo>
                  <a:close/>
                </a:path>
                <a:path w="6915784" h="2639059">
                  <a:moveTo>
                    <a:pt x="6792836" y="2516098"/>
                  </a:moveTo>
                  <a:lnTo>
                    <a:pt x="6787909" y="2464181"/>
                  </a:lnTo>
                  <a:lnTo>
                    <a:pt x="6769557" y="2422995"/>
                  </a:lnTo>
                  <a:lnTo>
                    <a:pt x="6748666" y="2401074"/>
                  </a:lnTo>
                  <a:lnTo>
                    <a:pt x="6748666" y="2480297"/>
                  </a:lnTo>
                  <a:lnTo>
                    <a:pt x="6603035" y="2480297"/>
                  </a:lnTo>
                  <a:lnTo>
                    <a:pt x="6619100" y="2443759"/>
                  </a:lnTo>
                  <a:lnTo>
                    <a:pt x="6650558" y="2420391"/>
                  </a:lnTo>
                  <a:lnTo>
                    <a:pt x="6675856" y="2415832"/>
                  </a:lnTo>
                  <a:lnTo>
                    <a:pt x="6689560" y="2416975"/>
                  </a:lnTo>
                  <a:lnTo>
                    <a:pt x="6689242" y="2416975"/>
                  </a:lnTo>
                  <a:lnTo>
                    <a:pt x="6701434" y="2420239"/>
                  </a:lnTo>
                  <a:lnTo>
                    <a:pt x="6732384" y="2442972"/>
                  </a:lnTo>
                  <a:lnTo>
                    <a:pt x="6748666" y="2480297"/>
                  </a:lnTo>
                  <a:lnTo>
                    <a:pt x="6748666" y="2401074"/>
                  </a:lnTo>
                  <a:lnTo>
                    <a:pt x="6730314" y="2388984"/>
                  </a:lnTo>
                  <a:lnTo>
                    <a:pt x="6704990" y="2380475"/>
                  </a:lnTo>
                  <a:lnTo>
                    <a:pt x="6675856" y="2377630"/>
                  </a:lnTo>
                  <a:lnTo>
                    <a:pt x="6649796" y="2379967"/>
                  </a:lnTo>
                  <a:lnTo>
                    <a:pt x="6606083" y="2398623"/>
                  </a:lnTo>
                  <a:lnTo>
                    <a:pt x="6574180" y="2434806"/>
                  </a:lnTo>
                  <a:lnTo>
                    <a:pt x="6557924" y="2481808"/>
                  </a:lnTo>
                  <a:lnTo>
                    <a:pt x="6555892" y="2508935"/>
                  </a:lnTo>
                  <a:lnTo>
                    <a:pt x="6558140" y="2539174"/>
                  </a:lnTo>
                  <a:lnTo>
                    <a:pt x="6576200" y="2587663"/>
                  </a:lnTo>
                  <a:lnTo>
                    <a:pt x="6610921" y="2620162"/>
                  </a:lnTo>
                  <a:lnTo>
                    <a:pt x="6654051" y="2636418"/>
                  </a:lnTo>
                  <a:lnTo>
                    <a:pt x="6678244" y="2638450"/>
                  </a:lnTo>
                  <a:lnTo>
                    <a:pt x="6701510" y="2636545"/>
                  </a:lnTo>
                  <a:lnTo>
                    <a:pt x="6722999" y="2630843"/>
                  </a:lnTo>
                  <a:lnTo>
                    <a:pt x="6742697" y="2621330"/>
                  </a:lnTo>
                  <a:lnTo>
                    <a:pt x="6760604" y="2608021"/>
                  </a:lnTo>
                  <a:lnTo>
                    <a:pt x="6768427" y="2600261"/>
                  </a:lnTo>
                  <a:lnTo>
                    <a:pt x="6769227" y="2599474"/>
                  </a:lnTo>
                  <a:lnTo>
                    <a:pt x="6777164" y="2589961"/>
                  </a:lnTo>
                  <a:lnTo>
                    <a:pt x="6784441" y="2579484"/>
                  </a:lnTo>
                  <a:lnTo>
                    <a:pt x="6791045" y="2568029"/>
                  </a:lnTo>
                  <a:lnTo>
                    <a:pt x="6755231" y="2548331"/>
                  </a:lnTo>
                  <a:lnTo>
                    <a:pt x="6750266" y="2557843"/>
                  </a:lnTo>
                  <a:lnTo>
                    <a:pt x="6744335" y="2566682"/>
                  </a:lnTo>
                  <a:lnTo>
                    <a:pt x="6706133" y="2595778"/>
                  </a:lnTo>
                  <a:lnTo>
                    <a:pt x="6678841" y="2600261"/>
                  </a:lnTo>
                  <a:lnTo>
                    <a:pt x="6663055" y="2598801"/>
                  </a:lnTo>
                  <a:lnTo>
                    <a:pt x="6623329" y="2576982"/>
                  </a:lnTo>
                  <a:lnTo>
                    <a:pt x="6601727" y="2534005"/>
                  </a:lnTo>
                  <a:lnTo>
                    <a:pt x="6600050" y="2516098"/>
                  </a:lnTo>
                  <a:lnTo>
                    <a:pt x="6792836" y="2516098"/>
                  </a:lnTo>
                  <a:close/>
                </a:path>
                <a:path w="6915784" h="2639059">
                  <a:moveTo>
                    <a:pt x="6915772" y="2599461"/>
                  </a:moveTo>
                  <a:lnTo>
                    <a:pt x="6912788" y="2592501"/>
                  </a:lnTo>
                  <a:lnTo>
                    <a:pt x="6900850" y="2580563"/>
                  </a:lnTo>
                  <a:lnTo>
                    <a:pt x="6893890" y="2577579"/>
                  </a:lnTo>
                  <a:lnTo>
                    <a:pt x="6877964" y="2577579"/>
                  </a:lnTo>
                  <a:lnTo>
                    <a:pt x="6871005" y="2580563"/>
                  </a:lnTo>
                  <a:lnTo>
                    <a:pt x="6859067" y="2592501"/>
                  </a:lnTo>
                  <a:lnTo>
                    <a:pt x="6856082" y="2599461"/>
                  </a:lnTo>
                  <a:lnTo>
                    <a:pt x="6856082" y="2615387"/>
                  </a:lnTo>
                  <a:lnTo>
                    <a:pt x="6859067" y="2622334"/>
                  </a:lnTo>
                  <a:lnTo>
                    <a:pt x="6865036" y="2628303"/>
                  </a:lnTo>
                  <a:lnTo>
                    <a:pt x="6871005" y="2634272"/>
                  </a:lnTo>
                  <a:lnTo>
                    <a:pt x="6877964" y="2637256"/>
                  </a:lnTo>
                  <a:lnTo>
                    <a:pt x="6893890" y="2637256"/>
                  </a:lnTo>
                  <a:lnTo>
                    <a:pt x="6900850" y="2634272"/>
                  </a:lnTo>
                  <a:lnTo>
                    <a:pt x="6912788" y="2622334"/>
                  </a:lnTo>
                  <a:lnTo>
                    <a:pt x="6915772" y="2615387"/>
                  </a:lnTo>
                  <a:lnTo>
                    <a:pt x="6915772" y="259946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552475" y="721683"/>
              <a:ext cx="18338165" cy="1964055"/>
            </a:xfrm>
            <a:custGeom>
              <a:avLst/>
              <a:gdLst/>
              <a:ahLst/>
              <a:cxnLst/>
              <a:rect l="l" t="t" r="r" b="b"/>
              <a:pathLst>
                <a:path w="18338165" h="1964055">
                  <a:moveTo>
                    <a:pt x="521614" y="1788096"/>
                  </a:moveTo>
                  <a:lnTo>
                    <a:pt x="473202" y="1671612"/>
                  </a:lnTo>
                  <a:lnTo>
                    <a:pt x="430314" y="1568424"/>
                  </a:lnTo>
                  <a:lnTo>
                    <a:pt x="404164" y="1567383"/>
                  </a:lnTo>
                  <a:lnTo>
                    <a:pt x="404164" y="1777161"/>
                  </a:lnTo>
                  <a:lnTo>
                    <a:pt x="142646" y="1875116"/>
                  </a:lnTo>
                  <a:lnTo>
                    <a:pt x="160248" y="1671612"/>
                  </a:lnTo>
                  <a:lnTo>
                    <a:pt x="404164" y="1777161"/>
                  </a:lnTo>
                  <a:lnTo>
                    <a:pt x="404164" y="1567383"/>
                  </a:lnTo>
                  <a:lnTo>
                    <a:pt x="147396" y="1557020"/>
                  </a:lnTo>
                  <a:lnTo>
                    <a:pt x="181635" y="1408188"/>
                  </a:lnTo>
                  <a:lnTo>
                    <a:pt x="440296" y="1382991"/>
                  </a:lnTo>
                  <a:lnTo>
                    <a:pt x="456463" y="1287894"/>
                  </a:lnTo>
                  <a:lnTo>
                    <a:pt x="23774" y="1287894"/>
                  </a:lnTo>
                  <a:lnTo>
                    <a:pt x="0" y="1963077"/>
                  </a:lnTo>
                  <a:lnTo>
                    <a:pt x="408914" y="1948815"/>
                  </a:lnTo>
                  <a:lnTo>
                    <a:pt x="460590" y="1875116"/>
                  </a:lnTo>
                  <a:lnTo>
                    <a:pt x="521614" y="1788096"/>
                  </a:lnTo>
                  <a:close/>
                </a:path>
                <a:path w="18338165" h="1964055">
                  <a:moveTo>
                    <a:pt x="582942" y="22021"/>
                  </a:moveTo>
                  <a:lnTo>
                    <a:pt x="582002" y="20916"/>
                  </a:lnTo>
                  <a:lnTo>
                    <a:pt x="342353" y="20916"/>
                  </a:lnTo>
                  <a:lnTo>
                    <a:pt x="173075" y="324269"/>
                  </a:lnTo>
                  <a:lnTo>
                    <a:pt x="104609" y="20916"/>
                  </a:lnTo>
                  <a:lnTo>
                    <a:pt x="9512" y="20916"/>
                  </a:lnTo>
                  <a:lnTo>
                    <a:pt x="30429" y="686600"/>
                  </a:lnTo>
                  <a:lnTo>
                    <a:pt x="152158" y="686600"/>
                  </a:lnTo>
                  <a:lnTo>
                    <a:pt x="173075" y="431266"/>
                  </a:lnTo>
                  <a:lnTo>
                    <a:pt x="532549" y="686600"/>
                  </a:lnTo>
                  <a:lnTo>
                    <a:pt x="580085" y="591502"/>
                  </a:lnTo>
                  <a:lnTo>
                    <a:pt x="342353" y="401307"/>
                  </a:lnTo>
                  <a:lnTo>
                    <a:pt x="392849" y="328739"/>
                  </a:lnTo>
                  <a:lnTo>
                    <a:pt x="437400" y="263842"/>
                  </a:lnTo>
                  <a:lnTo>
                    <a:pt x="476008" y="206616"/>
                  </a:lnTo>
                  <a:lnTo>
                    <a:pt x="508685" y="157060"/>
                  </a:lnTo>
                  <a:lnTo>
                    <a:pt x="535419" y="115163"/>
                  </a:lnTo>
                  <a:lnTo>
                    <a:pt x="556209" y="80937"/>
                  </a:lnTo>
                  <a:lnTo>
                    <a:pt x="579970" y="35471"/>
                  </a:lnTo>
                  <a:lnTo>
                    <a:pt x="582942" y="24244"/>
                  </a:lnTo>
                  <a:lnTo>
                    <a:pt x="582942" y="22021"/>
                  </a:lnTo>
                  <a:close/>
                </a:path>
                <a:path w="18338165" h="1964055">
                  <a:moveTo>
                    <a:pt x="1102664" y="1963077"/>
                  </a:moveTo>
                  <a:lnTo>
                    <a:pt x="1050353" y="1287894"/>
                  </a:lnTo>
                  <a:lnTo>
                    <a:pt x="860158" y="1283144"/>
                  </a:lnTo>
                  <a:lnTo>
                    <a:pt x="736536" y="1668284"/>
                  </a:lnTo>
                  <a:lnTo>
                    <a:pt x="692785" y="1302156"/>
                  </a:lnTo>
                  <a:lnTo>
                    <a:pt x="555853" y="1283144"/>
                  </a:lnTo>
                  <a:lnTo>
                    <a:pt x="591985" y="1953564"/>
                  </a:lnTo>
                  <a:lnTo>
                    <a:pt x="755548" y="1958327"/>
                  </a:lnTo>
                  <a:lnTo>
                    <a:pt x="889647" y="1525638"/>
                  </a:lnTo>
                  <a:lnTo>
                    <a:pt x="926731" y="1953564"/>
                  </a:lnTo>
                  <a:lnTo>
                    <a:pt x="1102664" y="1963077"/>
                  </a:lnTo>
                  <a:close/>
                </a:path>
                <a:path w="18338165" h="1964055">
                  <a:moveTo>
                    <a:pt x="1262888" y="322376"/>
                  </a:moveTo>
                  <a:lnTo>
                    <a:pt x="1235748" y="149783"/>
                  </a:lnTo>
                  <a:lnTo>
                    <a:pt x="1230071" y="113652"/>
                  </a:lnTo>
                  <a:lnTo>
                    <a:pt x="1120711" y="69265"/>
                  </a:lnTo>
                  <a:lnTo>
                    <a:pt x="1120711" y="443153"/>
                  </a:lnTo>
                  <a:lnTo>
                    <a:pt x="1007071" y="554888"/>
                  </a:lnTo>
                  <a:lnTo>
                    <a:pt x="827811" y="532549"/>
                  </a:lnTo>
                  <a:lnTo>
                    <a:pt x="763155" y="309067"/>
                  </a:lnTo>
                  <a:lnTo>
                    <a:pt x="877735" y="149783"/>
                  </a:lnTo>
                  <a:lnTo>
                    <a:pt x="1105027" y="204939"/>
                  </a:lnTo>
                  <a:lnTo>
                    <a:pt x="1120711" y="443153"/>
                  </a:lnTo>
                  <a:lnTo>
                    <a:pt x="1120711" y="69265"/>
                  </a:lnTo>
                  <a:lnTo>
                    <a:pt x="1037983" y="35674"/>
                  </a:lnTo>
                  <a:lnTo>
                    <a:pt x="749833" y="17589"/>
                  </a:lnTo>
                  <a:lnTo>
                    <a:pt x="624776" y="209689"/>
                  </a:lnTo>
                  <a:lnTo>
                    <a:pt x="624776" y="449808"/>
                  </a:lnTo>
                  <a:lnTo>
                    <a:pt x="733183" y="675195"/>
                  </a:lnTo>
                  <a:lnTo>
                    <a:pt x="1037983" y="689940"/>
                  </a:lnTo>
                  <a:lnTo>
                    <a:pt x="1246708" y="593877"/>
                  </a:lnTo>
                  <a:lnTo>
                    <a:pt x="1249032" y="554888"/>
                  </a:lnTo>
                  <a:lnTo>
                    <a:pt x="1262888" y="322376"/>
                  </a:lnTo>
                  <a:close/>
                </a:path>
                <a:path w="18338165" h="1964055">
                  <a:moveTo>
                    <a:pt x="1583359" y="1511376"/>
                  </a:moveTo>
                  <a:lnTo>
                    <a:pt x="1533906" y="1321181"/>
                  </a:lnTo>
                  <a:lnTo>
                    <a:pt x="1359877" y="1249857"/>
                  </a:lnTo>
                  <a:lnTo>
                    <a:pt x="1185367" y="1321181"/>
                  </a:lnTo>
                  <a:lnTo>
                    <a:pt x="1137818" y="1430540"/>
                  </a:lnTo>
                  <a:lnTo>
                    <a:pt x="1218666" y="1478089"/>
                  </a:lnTo>
                  <a:lnTo>
                    <a:pt x="1339913" y="1416278"/>
                  </a:lnTo>
                  <a:lnTo>
                    <a:pt x="1394587" y="1488071"/>
                  </a:lnTo>
                  <a:lnTo>
                    <a:pt x="1266215" y="1549412"/>
                  </a:lnTo>
                  <a:lnTo>
                    <a:pt x="1266685" y="1636420"/>
                  </a:lnTo>
                  <a:lnTo>
                    <a:pt x="1394587" y="1677784"/>
                  </a:lnTo>
                  <a:lnTo>
                    <a:pt x="1332776" y="1782394"/>
                  </a:lnTo>
                  <a:lnTo>
                    <a:pt x="1180630" y="1732483"/>
                  </a:lnTo>
                  <a:lnTo>
                    <a:pt x="1133081" y="1906028"/>
                  </a:lnTo>
                  <a:lnTo>
                    <a:pt x="1469732" y="1964029"/>
                  </a:lnTo>
                  <a:lnTo>
                    <a:pt x="1575269" y="1715833"/>
                  </a:lnTo>
                  <a:lnTo>
                    <a:pt x="1422184" y="1587449"/>
                  </a:lnTo>
                  <a:lnTo>
                    <a:pt x="1583359" y="1511376"/>
                  </a:lnTo>
                  <a:close/>
                </a:path>
                <a:path w="18338165" h="1964055">
                  <a:moveTo>
                    <a:pt x="2059317" y="20916"/>
                  </a:moveTo>
                  <a:lnTo>
                    <a:pt x="1869122" y="20916"/>
                  </a:lnTo>
                  <a:lnTo>
                    <a:pt x="1678927" y="306209"/>
                  </a:lnTo>
                  <a:lnTo>
                    <a:pt x="1536280" y="20916"/>
                  </a:lnTo>
                  <a:lnTo>
                    <a:pt x="1371765" y="20916"/>
                  </a:lnTo>
                  <a:lnTo>
                    <a:pt x="1298536" y="686600"/>
                  </a:lnTo>
                  <a:lnTo>
                    <a:pt x="1441183" y="686600"/>
                  </a:lnTo>
                  <a:lnTo>
                    <a:pt x="1514894" y="353758"/>
                  </a:lnTo>
                  <a:lnTo>
                    <a:pt x="1662277" y="558685"/>
                  </a:lnTo>
                  <a:lnTo>
                    <a:pt x="1821573" y="370878"/>
                  </a:lnTo>
                  <a:lnTo>
                    <a:pt x="1800174" y="686600"/>
                  </a:lnTo>
                  <a:lnTo>
                    <a:pt x="2045055" y="686600"/>
                  </a:lnTo>
                  <a:lnTo>
                    <a:pt x="2059317" y="20916"/>
                  </a:lnTo>
                  <a:close/>
                </a:path>
                <a:path w="18338165" h="1964055">
                  <a:moveTo>
                    <a:pt x="2296122" y="1927898"/>
                  </a:moveTo>
                  <a:lnTo>
                    <a:pt x="2290165" y="1832521"/>
                  </a:lnTo>
                  <a:lnTo>
                    <a:pt x="2284450" y="1744764"/>
                  </a:lnTo>
                  <a:lnTo>
                    <a:pt x="2278964" y="1664652"/>
                  </a:lnTo>
                  <a:lnTo>
                    <a:pt x="2273719" y="1592160"/>
                  </a:lnTo>
                  <a:lnTo>
                    <a:pt x="2268715" y="1527302"/>
                  </a:lnTo>
                  <a:lnTo>
                    <a:pt x="2263940" y="1470075"/>
                  </a:lnTo>
                  <a:lnTo>
                    <a:pt x="2259406" y="1420482"/>
                  </a:lnTo>
                  <a:lnTo>
                    <a:pt x="2255101" y="1378521"/>
                  </a:lnTo>
                  <a:lnTo>
                    <a:pt x="2247214" y="1317472"/>
                  </a:lnTo>
                  <a:lnTo>
                    <a:pt x="2237155" y="1283144"/>
                  </a:lnTo>
                  <a:lnTo>
                    <a:pt x="2044585" y="1283144"/>
                  </a:lnTo>
                  <a:lnTo>
                    <a:pt x="2075014" y="1615973"/>
                  </a:lnTo>
                  <a:lnTo>
                    <a:pt x="1789722" y="1630235"/>
                  </a:lnTo>
                  <a:lnTo>
                    <a:pt x="1761197" y="1297406"/>
                  </a:lnTo>
                  <a:lnTo>
                    <a:pt x="1637563" y="1297406"/>
                  </a:lnTo>
                  <a:lnTo>
                    <a:pt x="1663242" y="1963077"/>
                  </a:lnTo>
                  <a:lnTo>
                    <a:pt x="1803514" y="1942160"/>
                  </a:lnTo>
                  <a:lnTo>
                    <a:pt x="1789722" y="1725333"/>
                  </a:lnTo>
                  <a:lnTo>
                    <a:pt x="2094522" y="1711071"/>
                  </a:lnTo>
                  <a:lnTo>
                    <a:pt x="2122551" y="1934083"/>
                  </a:lnTo>
                  <a:lnTo>
                    <a:pt x="2296122" y="1927898"/>
                  </a:lnTo>
                  <a:close/>
                </a:path>
                <a:path w="18338165" h="1964055">
                  <a:moveTo>
                    <a:pt x="2785859" y="1240345"/>
                  </a:moveTo>
                  <a:lnTo>
                    <a:pt x="2357920" y="1287894"/>
                  </a:lnTo>
                  <a:lnTo>
                    <a:pt x="2357920" y="1953564"/>
                  </a:lnTo>
                  <a:lnTo>
                    <a:pt x="2785859" y="1927898"/>
                  </a:lnTo>
                  <a:lnTo>
                    <a:pt x="2785859" y="1790001"/>
                  </a:lnTo>
                  <a:lnTo>
                    <a:pt x="2500566" y="1797608"/>
                  </a:lnTo>
                  <a:lnTo>
                    <a:pt x="2500566" y="1668284"/>
                  </a:lnTo>
                  <a:lnTo>
                    <a:pt x="2785859" y="1648307"/>
                  </a:lnTo>
                  <a:lnTo>
                    <a:pt x="2785859" y="1525638"/>
                  </a:lnTo>
                  <a:lnTo>
                    <a:pt x="2470137" y="1525638"/>
                  </a:lnTo>
                  <a:lnTo>
                    <a:pt x="2477744" y="1430540"/>
                  </a:lnTo>
                  <a:lnTo>
                    <a:pt x="2785859" y="1382991"/>
                  </a:lnTo>
                  <a:lnTo>
                    <a:pt x="2785859" y="1240345"/>
                  </a:lnTo>
                  <a:close/>
                </a:path>
                <a:path w="18338165" h="1964055">
                  <a:moveTo>
                    <a:pt x="2870022" y="20916"/>
                  </a:moveTo>
                  <a:lnTo>
                    <a:pt x="2679827" y="20916"/>
                  </a:lnTo>
                  <a:lnTo>
                    <a:pt x="2489631" y="306209"/>
                  </a:lnTo>
                  <a:lnTo>
                    <a:pt x="2346985" y="20916"/>
                  </a:lnTo>
                  <a:lnTo>
                    <a:pt x="2182469" y="20916"/>
                  </a:lnTo>
                  <a:lnTo>
                    <a:pt x="2109254" y="686600"/>
                  </a:lnTo>
                  <a:lnTo>
                    <a:pt x="2251887" y="686600"/>
                  </a:lnTo>
                  <a:lnTo>
                    <a:pt x="2325598" y="353758"/>
                  </a:lnTo>
                  <a:lnTo>
                    <a:pt x="2472982" y="558685"/>
                  </a:lnTo>
                  <a:lnTo>
                    <a:pt x="2632278" y="370878"/>
                  </a:lnTo>
                  <a:lnTo>
                    <a:pt x="2610891" y="686600"/>
                  </a:lnTo>
                  <a:lnTo>
                    <a:pt x="2855760" y="686600"/>
                  </a:lnTo>
                  <a:lnTo>
                    <a:pt x="2870022" y="20916"/>
                  </a:lnTo>
                  <a:close/>
                </a:path>
                <a:path w="18338165" h="1964055">
                  <a:moveTo>
                    <a:pt x="3365004" y="20904"/>
                  </a:moveTo>
                  <a:lnTo>
                    <a:pt x="3267062" y="20904"/>
                  </a:lnTo>
                  <a:lnTo>
                    <a:pt x="3174339" y="335191"/>
                  </a:lnTo>
                  <a:lnTo>
                    <a:pt x="3029305" y="20904"/>
                  </a:lnTo>
                  <a:lnTo>
                    <a:pt x="2915196" y="51803"/>
                  </a:lnTo>
                  <a:lnTo>
                    <a:pt x="3043580" y="401294"/>
                  </a:lnTo>
                  <a:lnTo>
                    <a:pt x="3155327" y="448843"/>
                  </a:lnTo>
                  <a:lnTo>
                    <a:pt x="3138678" y="552970"/>
                  </a:lnTo>
                  <a:lnTo>
                    <a:pt x="2914713" y="593394"/>
                  </a:lnTo>
                  <a:lnTo>
                    <a:pt x="2948482" y="706551"/>
                  </a:lnTo>
                  <a:lnTo>
                    <a:pt x="3186226" y="700366"/>
                  </a:lnTo>
                  <a:lnTo>
                    <a:pt x="3338372" y="496392"/>
                  </a:lnTo>
                  <a:lnTo>
                    <a:pt x="3365004" y="20904"/>
                  </a:lnTo>
                  <a:close/>
                </a:path>
                <a:path w="18338165" h="1964055">
                  <a:moveTo>
                    <a:pt x="3463429" y="1810931"/>
                  </a:moveTo>
                  <a:lnTo>
                    <a:pt x="3376879" y="1715833"/>
                  </a:lnTo>
                  <a:lnTo>
                    <a:pt x="3128683" y="1827098"/>
                  </a:lnTo>
                  <a:lnTo>
                    <a:pt x="2971774" y="1637855"/>
                  </a:lnTo>
                  <a:lnTo>
                    <a:pt x="3145802" y="1448600"/>
                  </a:lnTo>
                  <a:lnTo>
                    <a:pt x="3326955" y="1525638"/>
                  </a:lnTo>
                  <a:lnTo>
                    <a:pt x="3418725" y="1382991"/>
                  </a:lnTo>
                  <a:lnTo>
                    <a:pt x="3227578" y="1287894"/>
                  </a:lnTo>
                  <a:lnTo>
                    <a:pt x="3006001" y="1287894"/>
                  </a:lnTo>
                  <a:lnTo>
                    <a:pt x="2876677" y="1430540"/>
                  </a:lnTo>
                  <a:lnTo>
                    <a:pt x="2868688" y="1505419"/>
                  </a:lnTo>
                  <a:lnTo>
                    <a:pt x="2862148" y="1571548"/>
                  </a:lnTo>
                  <a:lnTo>
                    <a:pt x="2857068" y="1628940"/>
                  </a:lnTo>
                  <a:lnTo>
                    <a:pt x="2853436" y="1677581"/>
                  </a:lnTo>
                  <a:lnTo>
                    <a:pt x="2851251" y="1717484"/>
                  </a:lnTo>
                  <a:lnTo>
                    <a:pt x="2850527" y="1748637"/>
                  </a:lnTo>
                  <a:lnTo>
                    <a:pt x="2850934" y="1766379"/>
                  </a:lnTo>
                  <a:lnTo>
                    <a:pt x="2852191" y="1779193"/>
                  </a:lnTo>
                  <a:lnTo>
                    <a:pt x="2854261" y="1787067"/>
                  </a:lnTo>
                  <a:lnTo>
                    <a:pt x="2857182" y="1790001"/>
                  </a:lnTo>
                  <a:lnTo>
                    <a:pt x="2990316" y="1953564"/>
                  </a:lnTo>
                  <a:lnTo>
                    <a:pt x="3271329" y="1953564"/>
                  </a:lnTo>
                  <a:lnTo>
                    <a:pt x="3463429" y="1810931"/>
                  </a:lnTo>
                  <a:close/>
                </a:path>
                <a:path w="18338165" h="1964055">
                  <a:moveTo>
                    <a:pt x="3770109" y="1683029"/>
                  </a:moveTo>
                  <a:lnTo>
                    <a:pt x="3754894" y="1557972"/>
                  </a:lnTo>
                  <a:lnTo>
                    <a:pt x="3509543" y="1562722"/>
                  </a:lnTo>
                  <a:lnTo>
                    <a:pt x="3519043" y="1698244"/>
                  </a:lnTo>
                  <a:lnTo>
                    <a:pt x="3770109" y="1683029"/>
                  </a:lnTo>
                  <a:close/>
                </a:path>
                <a:path w="18338165" h="1964055">
                  <a:moveTo>
                    <a:pt x="4074909" y="660946"/>
                  </a:moveTo>
                  <a:lnTo>
                    <a:pt x="4068953" y="565556"/>
                  </a:lnTo>
                  <a:lnTo>
                    <a:pt x="4063225" y="477812"/>
                  </a:lnTo>
                  <a:lnTo>
                    <a:pt x="4057751" y="397700"/>
                  </a:lnTo>
                  <a:lnTo>
                    <a:pt x="4052506" y="325208"/>
                  </a:lnTo>
                  <a:lnTo>
                    <a:pt x="4047490" y="260350"/>
                  </a:lnTo>
                  <a:lnTo>
                    <a:pt x="4042714" y="203123"/>
                  </a:lnTo>
                  <a:lnTo>
                    <a:pt x="4038181" y="153530"/>
                  </a:lnTo>
                  <a:lnTo>
                    <a:pt x="4033888" y="111556"/>
                  </a:lnTo>
                  <a:lnTo>
                    <a:pt x="4026001" y="50520"/>
                  </a:lnTo>
                  <a:lnTo>
                    <a:pt x="4015943" y="16179"/>
                  </a:lnTo>
                  <a:lnTo>
                    <a:pt x="3823360" y="16179"/>
                  </a:lnTo>
                  <a:lnTo>
                    <a:pt x="3853789" y="349021"/>
                  </a:lnTo>
                  <a:lnTo>
                    <a:pt x="3568496" y="363283"/>
                  </a:lnTo>
                  <a:lnTo>
                    <a:pt x="3539985" y="30441"/>
                  </a:lnTo>
                  <a:lnTo>
                    <a:pt x="3416350" y="30441"/>
                  </a:lnTo>
                  <a:lnTo>
                    <a:pt x="3442030" y="696125"/>
                  </a:lnTo>
                  <a:lnTo>
                    <a:pt x="3582301" y="675195"/>
                  </a:lnTo>
                  <a:lnTo>
                    <a:pt x="3568496" y="458381"/>
                  </a:lnTo>
                  <a:lnTo>
                    <a:pt x="3873296" y="444119"/>
                  </a:lnTo>
                  <a:lnTo>
                    <a:pt x="3901338" y="667131"/>
                  </a:lnTo>
                  <a:lnTo>
                    <a:pt x="4074909" y="660946"/>
                  </a:lnTo>
                  <a:close/>
                </a:path>
                <a:path w="18338165" h="1964055">
                  <a:moveTo>
                    <a:pt x="4447210" y="1810931"/>
                  </a:moveTo>
                  <a:lnTo>
                    <a:pt x="4360672" y="1715833"/>
                  </a:lnTo>
                  <a:lnTo>
                    <a:pt x="4112463" y="1827098"/>
                  </a:lnTo>
                  <a:lnTo>
                    <a:pt x="3955554" y="1637855"/>
                  </a:lnTo>
                  <a:lnTo>
                    <a:pt x="4129582" y="1448600"/>
                  </a:lnTo>
                  <a:lnTo>
                    <a:pt x="4310735" y="1525638"/>
                  </a:lnTo>
                  <a:lnTo>
                    <a:pt x="4402506" y="1382991"/>
                  </a:lnTo>
                  <a:lnTo>
                    <a:pt x="4211358" y="1287894"/>
                  </a:lnTo>
                  <a:lnTo>
                    <a:pt x="3989794" y="1287894"/>
                  </a:lnTo>
                  <a:lnTo>
                    <a:pt x="3860457" y="1430540"/>
                  </a:lnTo>
                  <a:lnTo>
                    <a:pt x="3852468" y="1505419"/>
                  </a:lnTo>
                  <a:lnTo>
                    <a:pt x="3845928" y="1571548"/>
                  </a:lnTo>
                  <a:lnTo>
                    <a:pt x="3840848" y="1628940"/>
                  </a:lnTo>
                  <a:lnTo>
                    <a:pt x="3837216" y="1677581"/>
                  </a:lnTo>
                  <a:lnTo>
                    <a:pt x="3835031" y="1717484"/>
                  </a:lnTo>
                  <a:lnTo>
                    <a:pt x="3834307" y="1748637"/>
                  </a:lnTo>
                  <a:lnTo>
                    <a:pt x="3834727" y="1766379"/>
                  </a:lnTo>
                  <a:lnTo>
                    <a:pt x="3835971" y="1779193"/>
                  </a:lnTo>
                  <a:lnTo>
                    <a:pt x="3838041" y="1787067"/>
                  </a:lnTo>
                  <a:lnTo>
                    <a:pt x="3840962" y="1790001"/>
                  </a:lnTo>
                  <a:lnTo>
                    <a:pt x="3974096" y="1953564"/>
                  </a:lnTo>
                  <a:lnTo>
                    <a:pt x="4255109" y="1953564"/>
                  </a:lnTo>
                  <a:lnTo>
                    <a:pt x="4447210" y="1810931"/>
                  </a:lnTo>
                  <a:close/>
                </a:path>
                <a:path w="18338165" h="1964055">
                  <a:moveTo>
                    <a:pt x="4664507" y="696099"/>
                  </a:moveTo>
                  <a:lnTo>
                    <a:pt x="4612183" y="20916"/>
                  </a:lnTo>
                  <a:lnTo>
                    <a:pt x="4422000" y="16167"/>
                  </a:lnTo>
                  <a:lnTo>
                    <a:pt x="4298378" y="401307"/>
                  </a:lnTo>
                  <a:lnTo>
                    <a:pt x="4254627" y="35179"/>
                  </a:lnTo>
                  <a:lnTo>
                    <a:pt x="4117695" y="16167"/>
                  </a:lnTo>
                  <a:lnTo>
                    <a:pt x="4153827" y="686600"/>
                  </a:lnTo>
                  <a:lnTo>
                    <a:pt x="4317390" y="691349"/>
                  </a:lnTo>
                  <a:lnTo>
                    <a:pt x="4451477" y="258660"/>
                  </a:lnTo>
                  <a:lnTo>
                    <a:pt x="4488573" y="686600"/>
                  </a:lnTo>
                  <a:lnTo>
                    <a:pt x="4664507" y="696099"/>
                  </a:lnTo>
                  <a:close/>
                </a:path>
                <a:path w="18338165" h="1964055">
                  <a:moveTo>
                    <a:pt x="5053444" y="1287894"/>
                  </a:moveTo>
                  <a:lnTo>
                    <a:pt x="4492371" y="1287894"/>
                  </a:lnTo>
                  <a:lnTo>
                    <a:pt x="4492371" y="1445755"/>
                  </a:lnTo>
                  <a:lnTo>
                    <a:pt x="4677803" y="1458125"/>
                  </a:lnTo>
                  <a:lnTo>
                    <a:pt x="4657356" y="1953564"/>
                  </a:lnTo>
                  <a:lnTo>
                    <a:pt x="4937912" y="1953564"/>
                  </a:lnTo>
                  <a:lnTo>
                    <a:pt x="4867999" y="1478089"/>
                  </a:lnTo>
                  <a:lnTo>
                    <a:pt x="5053444" y="1448600"/>
                  </a:lnTo>
                  <a:lnTo>
                    <a:pt x="5053444" y="1287894"/>
                  </a:lnTo>
                  <a:close/>
                </a:path>
                <a:path w="18338165" h="1964055">
                  <a:moveTo>
                    <a:pt x="5290693" y="22021"/>
                  </a:moveTo>
                  <a:lnTo>
                    <a:pt x="5289753" y="20916"/>
                  </a:lnTo>
                  <a:lnTo>
                    <a:pt x="5050104" y="20916"/>
                  </a:lnTo>
                  <a:lnTo>
                    <a:pt x="4880826" y="324269"/>
                  </a:lnTo>
                  <a:lnTo>
                    <a:pt x="4812360" y="20916"/>
                  </a:lnTo>
                  <a:lnTo>
                    <a:pt x="4717262" y="20916"/>
                  </a:lnTo>
                  <a:lnTo>
                    <a:pt x="4738179" y="686600"/>
                  </a:lnTo>
                  <a:lnTo>
                    <a:pt x="4859909" y="686600"/>
                  </a:lnTo>
                  <a:lnTo>
                    <a:pt x="4880826" y="431266"/>
                  </a:lnTo>
                  <a:lnTo>
                    <a:pt x="5240299" y="686600"/>
                  </a:lnTo>
                  <a:lnTo>
                    <a:pt x="5287848" y="591502"/>
                  </a:lnTo>
                  <a:lnTo>
                    <a:pt x="5050104" y="401307"/>
                  </a:lnTo>
                  <a:lnTo>
                    <a:pt x="5100599" y="328739"/>
                  </a:lnTo>
                  <a:lnTo>
                    <a:pt x="5145151" y="263842"/>
                  </a:lnTo>
                  <a:lnTo>
                    <a:pt x="5183759" y="206616"/>
                  </a:lnTo>
                  <a:lnTo>
                    <a:pt x="5216436" y="157060"/>
                  </a:lnTo>
                  <a:lnTo>
                    <a:pt x="5243169" y="115163"/>
                  </a:lnTo>
                  <a:lnTo>
                    <a:pt x="5263959" y="80937"/>
                  </a:lnTo>
                  <a:lnTo>
                    <a:pt x="5287721" y="35471"/>
                  </a:lnTo>
                  <a:lnTo>
                    <a:pt x="5290693" y="24244"/>
                  </a:lnTo>
                  <a:lnTo>
                    <a:pt x="5290693" y="22021"/>
                  </a:lnTo>
                  <a:close/>
                </a:path>
                <a:path w="18338165" h="1964055">
                  <a:moveTo>
                    <a:pt x="5581701" y="1478089"/>
                  </a:moveTo>
                  <a:lnTo>
                    <a:pt x="5539816" y="1404378"/>
                  </a:lnTo>
                  <a:lnTo>
                    <a:pt x="5470918" y="1283144"/>
                  </a:lnTo>
                  <a:lnTo>
                    <a:pt x="5443804" y="1283550"/>
                  </a:lnTo>
                  <a:lnTo>
                    <a:pt x="5443804" y="1473339"/>
                  </a:lnTo>
                  <a:lnTo>
                    <a:pt x="5428589" y="1586509"/>
                  </a:lnTo>
                  <a:lnTo>
                    <a:pt x="5282133" y="1608366"/>
                  </a:lnTo>
                  <a:lnTo>
                    <a:pt x="5304485" y="1404378"/>
                  </a:lnTo>
                  <a:lnTo>
                    <a:pt x="5443804" y="1473339"/>
                  </a:lnTo>
                  <a:lnTo>
                    <a:pt x="5443804" y="1283550"/>
                  </a:lnTo>
                  <a:lnTo>
                    <a:pt x="5153749" y="1287894"/>
                  </a:lnTo>
                  <a:lnTo>
                    <a:pt x="5106200" y="1958327"/>
                  </a:lnTo>
                  <a:lnTo>
                    <a:pt x="5242687" y="1953564"/>
                  </a:lnTo>
                  <a:lnTo>
                    <a:pt x="5276431" y="1746262"/>
                  </a:lnTo>
                  <a:lnTo>
                    <a:pt x="5556008" y="1733905"/>
                  </a:lnTo>
                  <a:lnTo>
                    <a:pt x="5568620" y="1608366"/>
                  </a:lnTo>
                  <a:lnTo>
                    <a:pt x="5581701" y="1478089"/>
                  </a:lnTo>
                  <a:close/>
                </a:path>
                <a:path w="18338165" h="1964055">
                  <a:moveTo>
                    <a:pt x="5944489" y="686600"/>
                  </a:moveTo>
                  <a:lnTo>
                    <a:pt x="5889955" y="496404"/>
                  </a:lnTo>
                  <a:lnTo>
                    <a:pt x="5856694" y="380377"/>
                  </a:lnTo>
                  <a:lnTo>
                    <a:pt x="5780887" y="116014"/>
                  </a:lnTo>
                  <a:lnTo>
                    <a:pt x="5754294" y="23279"/>
                  </a:lnTo>
                  <a:lnTo>
                    <a:pt x="5706757" y="23037"/>
                  </a:lnTo>
                  <a:lnTo>
                    <a:pt x="5706757" y="380377"/>
                  </a:lnTo>
                  <a:lnTo>
                    <a:pt x="5516562" y="380377"/>
                  </a:lnTo>
                  <a:lnTo>
                    <a:pt x="5593588" y="116014"/>
                  </a:lnTo>
                  <a:lnTo>
                    <a:pt x="5706757" y="380377"/>
                  </a:lnTo>
                  <a:lnTo>
                    <a:pt x="5706757" y="23037"/>
                  </a:lnTo>
                  <a:lnTo>
                    <a:pt x="5489930" y="21869"/>
                  </a:lnTo>
                  <a:lnTo>
                    <a:pt x="5326367" y="686600"/>
                  </a:lnTo>
                  <a:lnTo>
                    <a:pt x="5469013" y="686600"/>
                  </a:lnTo>
                  <a:lnTo>
                    <a:pt x="5564111" y="496404"/>
                  </a:lnTo>
                  <a:lnTo>
                    <a:pt x="5659209" y="496404"/>
                  </a:lnTo>
                  <a:lnTo>
                    <a:pt x="5754294" y="686600"/>
                  </a:lnTo>
                  <a:lnTo>
                    <a:pt x="5944489" y="686600"/>
                  </a:lnTo>
                  <a:close/>
                </a:path>
                <a:path w="18338165" h="1964055">
                  <a:moveTo>
                    <a:pt x="6237871" y="1953564"/>
                  </a:moveTo>
                  <a:lnTo>
                    <a:pt x="6183338" y="1763382"/>
                  </a:lnTo>
                  <a:lnTo>
                    <a:pt x="6150064" y="1647355"/>
                  </a:lnTo>
                  <a:lnTo>
                    <a:pt x="6074257" y="1382991"/>
                  </a:lnTo>
                  <a:lnTo>
                    <a:pt x="6047676" y="1290256"/>
                  </a:lnTo>
                  <a:lnTo>
                    <a:pt x="6000127" y="1290015"/>
                  </a:lnTo>
                  <a:lnTo>
                    <a:pt x="6000127" y="1647355"/>
                  </a:lnTo>
                  <a:lnTo>
                    <a:pt x="5809932" y="1647355"/>
                  </a:lnTo>
                  <a:lnTo>
                    <a:pt x="5886958" y="1382991"/>
                  </a:lnTo>
                  <a:lnTo>
                    <a:pt x="6000127" y="1647355"/>
                  </a:lnTo>
                  <a:lnTo>
                    <a:pt x="6000127" y="1290015"/>
                  </a:lnTo>
                  <a:lnTo>
                    <a:pt x="5783300" y="1288846"/>
                  </a:lnTo>
                  <a:lnTo>
                    <a:pt x="5619737" y="1953564"/>
                  </a:lnTo>
                  <a:lnTo>
                    <a:pt x="5762383" y="1953564"/>
                  </a:lnTo>
                  <a:lnTo>
                    <a:pt x="5857481" y="1763382"/>
                  </a:lnTo>
                  <a:lnTo>
                    <a:pt x="5952579" y="1763382"/>
                  </a:lnTo>
                  <a:lnTo>
                    <a:pt x="6047676" y="1953564"/>
                  </a:lnTo>
                  <a:lnTo>
                    <a:pt x="6237871" y="1953564"/>
                  </a:lnTo>
                  <a:close/>
                </a:path>
                <a:path w="18338165" h="1964055">
                  <a:moveTo>
                    <a:pt x="6520320" y="534441"/>
                  </a:moveTo>
                  <a:lnTo>
                    <a:pt x="6448984" y="538708"/>
                  </a:lnTo>
                  <a:lnTo>
                    <a:pt x="6435204" y="31864"/>
                  </a:lnTo>
                  <a:lnTo>
                    <a:pt x="6310617" y="31864"/>
                  </a:lnTo>
                  <a:lnTo>
                    <a:pt x="6307302" y="554888"/>
                  </a:lnTo>
                  <a:lnTo>
                    <a:pt x="6121374" y="580085"/>
                  </a:lnTo>
                  <a:lnTo>
                    <a:pt x="6121374" y="31864"/>
                  </a:lnTo>
                  <a:lnTo>
                    <a:pt x="5978728" y="31864"/>
                  </a:lnTo>
                  <a:lnTo>
                    <a:pt x="5978728" y="697534"/>
                  </a:lnTo>
                  <a:lnTo>
                    <a:pt x="6360071" y="697534"/>
                  </a:lnTo>
                  <a:lnTo>
                    <a:pt x="6352946" y="838746"/>
                  </a:lnTo>
                  <a:lnTo>
                    <a:pt x="6510325" y="829233"/>
                  </a:lnTo>
                  <a:lnTo>
                    <a:pt x="6520320" y="534441"/>
                  </a:lnTo>
                  <a:close/>
                </a:path>
                <a:path w="18338165" h="1964055">
                  <a:moveTo>
                    <a:pt x="6832232" y="1287894"/>
                  </a:moveTo>
                  <a:lnTo>
                    <a:pt x="6271158" y="1287894"/>
                  </a:lnTo>
                  <a:lnTo>
                    <a:pt x="6271158" y="1445755"/>
                  </a:lnTo>
                  <a:lnTo>
                    <a:pt x="6456591" y="1458125"/>
                  </a:lnTo>
                  <a:lnTo>
                    <a:pt x="6436144" y="1953564"/>
                  </a:lnTo>
                  <a:lnTo>
                    <a:pt x="6716687" y="1953564"/>
                  </a:lnTo>
                  <a:lnTo>
                    <a:pt x="6646786" y="1478089"/>
                  </a:lnTo>
                  <a:lnTo>
                    <a:pt x="6832232" y="1448600"/>
                  </a:lnTo>
                  <a:lnTo>
                    <a:pt x="6832232" y="1287894"/>
                  </a:lnTo>
                  <a:close/>
                </a:path>
                <a:path w="18338165" h="1964055">
                  <a:moveTo>
                    <a:pt x="7106107" y="696099"/>
                  </a:moveTo>
                  <a:lnTo>
                    <a:pt x="7053796" y="20916"/>
                  </a:lnTo>
                  <a:lnTo>
                    <a:pt x="6863601" y="16167"/>
                  </a:lnTo>
                  <a:lnTo>
                    <a:pt x="6739991" y="401307"/>
                  </a:lnTo>
                  <a:lnTo>
                    <a:pt x="6696240" y="35179"/>
                  </a:lnTo>
                  <a:lnTo>
                    <a:pt x="6559296" y="16167"/>
                  </a:lnTo>
                  <a:lnTo>
                    <a:pt x="6595440" y="686600"/>
                  </a:lnTo>
                  <a:lnTo>
                    <a:pt x="6759003" y="691349"/>
                  </a:lnTo>
                  <a:lnTo>
                    <a:pt x="6893090" y="258660"/>
                  </a:lnTo>
                  <a:lnTo>
                    <a:pt x="6930187" y="686600"/>
                  </a:lnTo>
                  <a:lnTo>
                    <a:pt x="7106107" y="696099"/>
                  </a:lnTo>
                  <a:close/>
                </a:path>
                <a:path w="18338165" h="1964055">
                  <a:moveTo>
                    <a:pt x="7317689" y="1240345"/>
                  </a:moveTo>
                  <a:lnTo>
                    <a:pt x="6889750" y="1287894"/>
                  </a:lnTo>
                  <a:lnTo>
                    <a:pt x="6889750" y="1953564"/>
                  </a:lnTo>
                  <a:lnTo>
                    <a:pt x="7317689" y="1927898"/>
                  </a:lnTo>
                  <a:lnTo>
                    <a:pt x="7317689" y="1790001"/>
                  </a:lnTo>
                  <a:lnTo>
                    <a:pt x="7032396" y="1797608"/>
                  </a:lnTo>
                  <a:lnTo>
                    <a:pt x="7032396" y="1668284"/>
                  </a:lnTo>
                  <a:lnTo>
                    <a:pt x="7317689" y="1648307"/>
                  </a:lnTo>
                  <a:lnTo>
                    <a:pt x="7317689" y="1525638"/>
                  </a:lnTo>
                  <a:lnTo>
                    <a:pt x="7001967" y="1525638"/>
                  </a:lnTo>
                  <a:lnTo>
                    <a:pt x="7009574" y="1430540"/>
                  </a:lnTo>
                  <a:lnTo>
                    <a:pt x="7317689" y="1382991"/>
                  </a:lnTo>
                  <a:lnTo>
                    <a:pt x="7317689" y="1240345"/>
                  </a:lnTo>
                  <a:close/>
                </a:path>
                <a:path w="18338165" h="1964055">
                  <a:moveTo>
                    <a:pt x="7686675" y="696099"/>
                  </a:moveTo>
                  <a:lnTo>
                    <a:pt x="7634364" y="20916"/>
                  </a:lnTo>
                  <a:lnTo>
                    <a:pt x="7444181" y="16167"/>
                  </a:lnTo>
                  <a:lnTo>
                    <a:pt x="7320559" y="401307"/>
                  </a:lnTo>
                  <a:lnTo>
                    <a:pt x="7276808" y="35179"/>
                  </a:lnTo>
                  <a:lnTo>
                    <a:pt x="7139876" y="16167"/>
                  </a:lnTo>
                  <a:lnTo>
                    <a:pt x="7176008" y="686600"/>
                  </a:lnTo>
                  <a:lnTo>
                    <a:pt x="7339571" y="691349"/>
                  </a:lnTo>
                  <a:lnTo>
                    <a:pt x="7473658" y="258660"/>
                  </a:lnTo>
                  <a:lnTo>
                    <a:pt x="7510754" y="686600"/>
                  </a:lnTo>
                  <a:lnTo>
                    <a:pt x="7686675" y="696099"/>
                  </a:lnTo>
                  <a:close/>
                </a:path>
                <a:path w="18338165" h="1964055">
                  <a:moveTo>
                    <a:pt x="7865910" y="1287894"/>
                  </a:moveTo>
                  <a:lnTo>
                    <a:pt x="7375220" y="1287894"/>
                  </a:lnTo>
                  <a:lnTo>
                    <a:pt x="7389469" y="1953564"/>
                  </a:lnTo>
                  <a:lnTo>
                    <a:pt x="7517854" y="1958327"/>
                  </a:lnTo>
                  <a:lnTo>
                    <a:pt x="7541641" y="1454785"/>
                  </a:lnTo>
                  <a:lnTo>
                    <a:pt x="7850695" y="1460969"/>
                  </a:lnTo>
                  <a:lnTo>
                    <a:pt x="7865910" y="1287894"/>
                  </a:lnTo>
                  <a:close/>
                </a:path>
                <a:path w="18338165" h="1964055">
                  <a:moveTo>
                    <a:pt x="8450301" y="1963077"/>
                  </a:moveTo>
                  <a:lnTo>
                    <a:pt x="8397989" y="1287894"/>
                  </a:lnTo>
                  <a:lnTo>
                    <a:pt x="8207794" y="1283144"/>
                  </a:lnTo>
                  <a:lnTo>
                    <a:pt x="8084172" y="1668284"/>
                  </a:lnTo>
                  <a:lnTo>
                    <a:pt x="8040433" y="1302156"/>
                  </a:lnTo>
                  <a:lnTo>
                    <a:pt x="7903489" y="1283144"/>
                  </a:lnTo>
                  <a:lnTo>
                    <a:pt x="7939621" y="1953564"/>
                  </a:lnTo>
                  <a:lnTo>
                    <a:pt x="8103197" y="1958327"/>
                  </a:lnTo>
                  <a:lnTo>
                    <a:pt x="8237283" y="1525638"/>
                  </a:lnTo>
                  <a:lnTo>
                    <a:pt x="8274367" y="1953564"/>
                  </a:lnTo>
                  <a:lnTo>
                    <a:pt x="8450301" y="1963077"/>
                  </a:lnTo>
                  <a:close/>
                </a:path>
                <a:path w="18338165" h="1964055">
                  <a:moveTo>
                    <a:pt x="8591525" y="543953"/>
                  </a:moveTo>
                  <a:lnTo>
                    <a:pt x="8504987" y="448856"/>
                  </a:lnTo>
                  <a:lnTo>
                    <a:pt x="8256778" y="560120"/>
                  </a:lnTo>
                  <a:lnTo>
                    <a:pt x="8099869" y="370878"/>
                  </a:lnTo>
                  <a:lnTo>
                    <a:pt x="8273897" y="181622"/>
                  </a:lnTo>
                  <a:lnTo>
                    <a:pt x="8455050" y="258660"/>
                  </a:lnTo>
                  <a:lnTo>
                    <a:pt x="8546821" y="116014"/>
                  </a:lnTo>
                  <a:lnTo>
                    <a:pt x="8355673" y="20916"/>
                  </a:lnTo>
                  <a:lnTo>
                    <a:pt x="8134096" y="20916"/>
                  </a:lnTo>
                  <a:lnTo>
                    <a:pt x="8004772" y="163563"/>
                  </a:lnTo>
                  <a:lnTo>
                    <a:pt x="7996783" y="238442"/>
                  </a:lnTo>
                  <a:lnTo>
                    <a:pt x="7990243" y="304571"/>
                  </a:lnTo>
                  <a:lnTo>
                    <a:pt x="7985163" y="361962"/>
                  </a:lnTo>
                  <a:lnTo>
                    <a:pt x="7981531" y="410603"/>
                  </a:lnTo>
                  <a:lnTo>
                    <a:pt x="7979346" y="450507"/>
                  </a:lnTo>
                  <a:lnTo>
                    <a:pt x="7978622" y="481660"/>
                  </a:lnTo>
                  <a:lnTo>
                    <a:pt x="7979029" y="499402"/>
                  </a:lnTo>
                  <a:lnTo>
                    <a:pt x="7980286" y="512216"/>
                  </a:lnTo>
                  <a:lnTo>
                    <a:pt x="7982356" y="520090"/>
                  </a:lnTo>
                  <a:lnTo>
                    <a:pt x="7985277" y="523024"/>
                  </a:lnTo>
                  <a:lnTo>
                    <a:pt x="8118411" y="686600"/>
                  </a:lnTo>
                  <a:lnTo>
                    <a:pt x="8399424" y="686600"/>
                  </a:lnTo>
                  <a:lnTo>
                    <a:pt x="8591525" y="543953"/>
                  </a:lnTo>
                  <a:close/>
                </a:path>
                <a:path w="18338165" h="1964055">
                  <a:moveTo>
                    <a:pt x="9030856" y="1963077"/>
                  </a:moveTo>
                  <a:lnTo>
                    <a:pt x="8978544" y="1287894"/>
                  </a:lnTo>
                  <a:lnTo>
                    <a:pt x="8788349" y="1283144"/>
                  </a:lnTo>
                  <a:lnTo>
                    <a:pt x="8664740" y="1668284"/>
                  </a:lnTo>
                  <a:lnTo>
                    <a:pt x="8620989" y="1302156"/>
                  </a:lnTo>
                  <a:lnTo>
                    <a:pt x="8484044" y="1283144"/>
                  </a:lnTo>
                  <a:lnTo>
                    <a:pt x="8520189" y="1953564"/>
                  </a:lnTo>
                  <a:lnTo>
                    <a:pt x="8683752" y="1958327"/>
                  </a:lnTo>
                  <a:lnTo>
                    <a:pt x="8817839" y="1525638"/>
                  </a:lnTo>
                  <a:lnTo>
                    <a:pt x="8854923" y="1953564"/>
                  </a:lnTo>
                  <a:lnTo>
                    <a:pt x="9030856" y="1963077"/>
                  </a:lnTo>
                  <a:close/>
                </a:path>
                <a:path w="18338165" h="1964055">
                  <a:moveTo>
                    <a:pt x="9197772" y="20916"/>
                  </a:moveTo>
                  <a:lnTo>
                    <a:pt x="8636698" y="20916"/>
                  </a:lnTo>
                  <a:lnTo>
                    <a:pt x="8636698" y="178777"/>
                  </a:lnTo>
                  <a:lnTo>
                    <a:pt x="8822131" y="191147"/>
                  </a:lnTo>
                  <a:lnTo>
                    <a:pt x="8801684" y="686600"/>
                  </a:lnTo>
                  <a:lnTo>
                    <a:pt x="9082227" y="686600"/>
                  </a:lnTo>
                  <a:lnTo>
                    <a:pt x="9012326" y="211112"/>
                  </a:lnTo>
                  <a:lnTo>
                    <a:pt x="9197772" y="181622"/>
                  </a:lnTo>
                  <a:lnTo>
                    <a:pt x="9197772" y="20916"/>
                  </a:lnTo>
                  <a:close/>
                </a:path>
                <a:path w="18338165" h="1964055">
                  <a:moveTo>
                    <a:pt x="9849650" y="686600"/>
                  </a:moveTo>
                  <a:lnTo>
                    <a:pt x="9795116" y="496404"/>
                  </a:lnTo>
                  <a:lnTo>
                    <a:pt x="9761855" y="380377"/>
                  </a:lnTo>
                  <a:lnTo>
                    <a:pt x="9686049" y="116014"/>
                  </a:lnTo>
                  <a:lnTo>
                    <a:pt x="9659455" y="23279"/>
                  </a:lnTo>
                  <a:lnTo>
                    <a:pt x="9611906" y="23037"/>
                  </a:lnTo>
                  <a:lnTo>
                    <a:pt x="9611906" y="380377"/>
                  </a:lnTo>
                  <a:lnTo>
                    <a:pt x="9421711" y="380377"/>
                  </a:lnTo>
                  <a:lnTo>
                    <a:pt x="9498736" y="116014"/>
                  </a:lnTo>
                  <a:lnTo>
                    <a:pt x="9611906" y="380377"/>
                  </a:lnTo>
                  <a:lnTo>
                    <a:pt x="9611906" y="23037"/>
                  </a:lnTo>
                  <a:lnTo>
                    <a:pt x="9395092" y="21869"/>
                  </a:lnTo>
                  <a:lnTo>
                    <a:pt x="9231528" y="686600"/>
                  </a:lnTo>
                  <a:lnTo>
                    <a:pt x="9374175" y="686600"/>
                  </a:lnTo>
                  <a:lnTo>
                    <a:pt x="9469260" y="496404"/>
                  </a:lnTo>
                  <a:lnTo>
                    <a:pt x="9564357" y="496404"/>
                  </a:lnTo>
                  <a:lnTo>
                    <a:pt x="9659455" y="686600"/>
                  </a:lnTo>
                  <a:lnTo>
                    <a:pt x="9849650" y="686600"/>
                  </a:lnTo>
                  <a:close/>
                </a:path>
                <a:path w="18338165" h="1964055">
                  <a:moveTo>
                    <a:pt x="10550995" y="660946"/>
                  </a:moveTo>
                  <a:lnTo>
                    <a:pt x="10545039" y="565556"/>
                  </a:lnTo>
                  <a:lnTo>
                    <a:pt x="10539311" y="477812"/>
                  </a:lnTo>
                  <a:lnTo>
                    <a:pt x="10533837" y="397700"/>
                  </a:lnTo>
                  <a:lnTo>
                    <a:pt x="10528592" y="325208"/>
                  </a:lnTo>
                  <a:lnTo>
                    <a:pt x="10523576" y="260350"/>
                  </a:lnTo>
                  <a:lnTo>
                    <a:pt x="10518800" y="203123"/>
                  </a:lnTo>
                  <a:lnTo>
                    <a:pt x="10514266" y="153530"/>
                  </a:lnTo>
                  <a:lnTo>
                    <a:pt x="10509974" y="111556"/>
                  </a:lnTo>
                  <a:lnTo>
                    <a:pt x="10502087" y="50520"/>
                  </a:lnTo>
                  <a:lnTo>
                    <a:pt x="10492029" y="16179"/>
                  </a:lnTo>
                  <a:lnTo>
                    <a:pt x="10299446" y="16179"/>
                  </a:lnTo>
                  <a:lnTo>
                    <a:pt x="10329875" y="349021"/>
                  </a:lnTo>
                  <a:lnTo>
                    <a:pt x="10044582" y="363283"/>
                  </a:lnTo>
                  <a:lnTo>
                    <a:pt x="10016071" y="30441"/>
                  </a:lnTo>
                  <a:lnTo>
                    <a:pt x="9892436" y="30441"/>
                  </a:lnTo>
                  <a:lnTo>
                    <a:pt x="9918116" y="696125"/>
                  </a:lnTo>
                  <a:lnTo>
                    <a:pt x="10058387" y="675195"/>
                  </a:lnTo>
                  <a:lnTo>
                    <a:pt x="10044582" y="458381"/>
                  </a:lnTo>
                  <a:lnTo>
                    <a:pt x="10349382" y="444119"/>
                  </a:lnTo>
                  <a:lnTo>
                    <a:pt x="10377424" y="667131"/>
                  </a:lnTo>
                  <a:lnTo>
                    <a:pt x="10550995" y="660946"/>
                  </a:lnTo>
                  <a:close/>
                </a:path>
                <a:path w="18338165" h="1964055">
                  <a:moveTo>
                    <a:pt x="11233264" y="322376"/>
                  </a:moveTo>
                  <a:lnTo>
                    <a:pt x="11206124" y="149783"/>
                  </a:lnTo>
                  <a:lnTo>
                    <a:pt x="11200448" y="113652"/>
                  </a:lnTo>
                  <a:lnTo>
                    <a:pt x="11091088" y="69265"/>
                  </a:lnTo>
                  <a:lnTo>
                    <a:pt x="11091088" y="443153"/>
                  </a:lnTo>
                  <a:lnTo>
                    <a:pt x="10977448" y="554888"/>
                  </a:lnTo>
                  <a:lnTo>
                    <a:pt x="10798188" y="532549"/>
                  </a:lnTo>
                  <a:lnTo>
                    <a:pt x="10733532" y="309067"/>
                  </a:lnTo>
                  <a:lnTo>
                    <a:pt x="10848111" y="149783"/>
                  </a:lnTo>
                  <a:lnTo>
                    <a:pt x="11075403" y="204939"/>
                  </a:lnTo>
                  <a:lnTo>
                    <a:pt x="11091088" y="443153"/>
                  </a:lnTo>
                  <a:lnTo>
                    <a:pt x="11091088" y="69265"/>
                  </a:lnTo>
                  <a:lnTo>
                    <a:pt x="11008360" y="35674"/>
                  </a:lnTo>
                  <a:lnTo>
                    <a:pt x="10720210" y="17589"/>
                  </a:lnTo>
                  <a:lnTo>
                    <a:pt x="10595153" y="209689"/>
                  </a:lnTo>
                  <a:lnTo>
                    <a:pt x="10595153" y="449808"/>
                  </a:lnTo>
                  <a:lnTo>
                    <a:pt x="10703560" y="675195"/>
                  </a:lnTo>
                  <a:lnTo>
                    <a:pt x="11008360" y="689940"/>
                  </a:lnTo>
                  <a:lnTo>
                    <a:pt x="11217085" y="593877"/>
                  </a:lnTo>
                  <a:lnTo>
                    <a:pt x="11219409" y="554888"/>
                  </a:lnTo>
                  <a:lnTo>
                    <a:pt x="11233264" y="322376"/>
                  </a:lnTo>
                  <a:close/>
                </a:path>
                <a:path w="18338165" h="1964055">
                  <a:moveTo>
                    <a:pt x="11815775" y="496404"/>
                  </a:moveTo>
                  <a:lnTo>
                    <a:pt x="11731142" y="411759"/>
                  </a:lnTo>
                  <a:lnTo>
                    <a:pt x="11673142" y="353758"/>
                  </a:lnTo>
                  <a:lnTo>
                    <a:pt x="11729034" y="282422"/>
                  </a:lnTo>
                  <a:lnTo>
                    <a:pt x="11800561" y="191147"/>
                  </a:lnTo>
                  <a:lnTo>
                    <a:pt x="11728310" y="112217"/>
                  </a:lnTo>
                  <a:lnTo>
                    <a:pt x="11658397" y="35839"/>
                  </a:lnTo>
                  <a:lnTo>
                    <a:pt x="11658397" y="540143"/>
                  </a:lnTo>
                  <a:lnTo>
                    <a:pt x="11424463" y="602437"/>
                  </a:lnTo>
                  <a:lnTo>
                    <a:pt x="11439195" y="411759"/>
                  </a:lnTo>
                  <a:lnTo>
                    <a:pt x="11658397" y="540143"/>
                  </a:lnTo>
                  <a:lnTo>
                    <a:pt x="11658397" y="35839"/>
                  </a:lnTo>
                  <a:lnTo>
                    <a:pt x="11652212" y="29083"/>
                  </a:lnTo>
                  <a:lnTo>
                    <a:pt x="11652212" y="209677"/>
                  </a:lnTo>
                  <a:lnTo>
                    <a:pt x="11440147" y="282422"/>
                  </a:lnTo>
                  <a:lnTo>
                    <a:pt x="11435423" y="271792"/>
                  </a:lnTo>
                  <a:lnTo>
                    <a:pt x="11431232" y="239877"/>
                  </a:lnTo>
                  <a:lnTo>
                    <a:pt x="11427574" y="186677"/>
                  </a:lnTo>
                  <a:lnTo>
                    <a:pt x="11424463" y="112217"/>
                  </a:lnTo>
                  <a:lnTo>
                    <a:pt x="11652212" y="209677"/>
                  </a:lnTo>
                  <a:lnTo>
                    <a:pt x="11652212" y="29083"/>
                  </a:lnTo>
                  <a:lnTo>
                    <a:pt x="11625593" y="0"/>
                  </a:lnTo>
                  <a:lnTo>
                    <a:pt x="11275149" y="42303"/>
                  </a:lnTo>
                  <a:lnTo>
                    <a:pt x="11292751" y="686600"/>
                  </a:lnTo>
                  <a:lnTo>
                    <a:pt x="11768226" y="658063"/>
                  </a:lnTo>
                  <a:lnTo>
                    <a:pt x="11784597" y="602437"/>
                  </a:lnTo>
                  <a:lnTo>
                    <a:pt x="11815775" y="496404"/>
                  </a:lnTo>
                  <a:close/>
                </a:path>
                <a:path w="18338165" h="1964055">
                  <a:moveTo>
                    <a:pt x="12376417" y="686600"/>
                  </a:moveTo>
                  <a:lnTo>
                    <a:pt x="12364072" y="431266"/>
                  </a:lnTo>
                  <a:lnTo>
                    <a:pt x="12363996" y="429831"/>
                  </a:lnTo>
                  <a:lnTo>
                    <a:pt x="12358040" y="306679"/>
                  </a:lnTo>
                  <a:lnTo>
                    <a:pt x="12348959" y="118859"/>
                  </a:lnTo>
                  <a:lnTo>
                    <a:pt x="12345035" y="37566"/>
                  </a:lnTo>
                  <a:lnTo>
                    <a:pt x="12224258" y="30899"/>
                  </a:lnTo>
                  <a:lnTo>
                    <a:pt x="12224258" y="130759"/>
                  </a:lnTo>
                  <a:lnTo>
                    <a:pt x="12222950" y="292900"/>
                  </a:lnTo>
                  <a:lnTo>
                    <a:pt x="12222836" y="306679"/>
                  </a:lnTo>
                  <a:lnTo>
                    <a:pt x="12078284" y="292900"/>
                  </a:lnTo>
                  <a:lnTo>
                    <a:pt x="12006021" y="170700"/>
                  </a:lnTo>
                  <a:lnTo>
                    <a:pt x="12134875" y="118859"/>
                  </a:lnTo>
                  <a:lnTo>
                    <a:pt x="12224258" y="130759"/>
                  </a:lnTo>
                  <a:lnTo>
                    <a:pt x="12224258" y="30899"/>
                  </a:lnTo>
                  <a:lnTo>
                    <a:pt x="12043575" y="20916"/>
                  </a:lnTo>
                  <a:lnTo>
                    <a:pt x="11870017" y="68465"/>
                  </a:lnTo>
                  <a:lnTo>
                    <a:pt x="11887124" y="306209"/>
                  </a:lnTo>
                  <a:lnTo>
                    <a:pt x="11996026" y="401307"/>
                  </a:lnTo>
                  <a:lnTo>
                    <a:pt x="11853380" y="686600"/>
                  </a:lnTo>
                  <a:lnTo>
                    <a:pt x="12043575" y="686600"/>
                  </a:lnTo>
                  <a:lnTo>
                    <a:pt x="12091124" y="431266"/>
                  </a:lnTo>
                  <a:lnTo>
                    <a:pt x="12172899" y="429831"/>
                  </a:lnTo>
                  <a:lnTo>
                    <a:pt x="12206656" y="686600"/>
                  </a:lnTo>
                  <a:lnTo>
                    <a:pt x="12376417" y="686600"/>
                  </a:lnTo>
                  <a:close/>
                </a:path>
                <a:path w="18338165" h="1964055">
                  <a:moveTo>
                    <a:pt x="12990703" y="20916"/>
                  </a:moveTo>
                  <a:lnTo>
                    <a:pt x="12429642" y="20916"/>
                  </a:lnTo>
                  <a:lnTo>
                    <a:pt x="12429642" y="178777"/>
                  </a:lnTo>
                  <a:lnTo>
                    <a:pt x="12615075" y="191147"/>
                  </a:lnTo>
                  <a:lnTo>
                    <a:pt x="12594628" y="686600"/>
                  </a:lnTo>
                  <a:lnTo>
                    <a:pt x="12875171" y="686600"/>
                  </a:lnTo>
                  <a:lnTo>
                    <a:pt x="12805270" y="211112"/>
                  </a:lnTo>
                  <a:lnTo>
                    <a:pt x="12990703" y="181622"/>
                  </a:lnTo>
                  <a:lnTo>
                    <a:pt x="12990703" y="20916"/>
                  </a:lnTo>
                  <a:close/>
                </a:path>
                <a:path w="18338165" h="1964055">
                  <a:moveTo>
                    <a:pt x="13658774" y="543953"/>
                  </a:moveTo>
                  <a:lnTo>
                    <a:pt x="13572223" y="448856"/>
                  </a:lnTo>
                  <a:lnTo>
                    <a:pt x="13324027" y="560120"/>
                  </a:lnTo>
                  <a:lnTo>
                    <a:pt x="13167119" y="370878"/>
                  </a:lnTo>
                  <a:lnTo>
                    <a:pt x="13341147" y="181622"/>
                  </a:lnTo>
                  <a:lnTo>
                    <a:pt x="13522300" y="258660"/>
                  </a:lnTo>
                  <a:lnTo>
                    <a:pt x="13614070" y="116014"/>
                  </a:lnTo>
                  <a:lnTo>
                    <a:pt x="13422922" y="20916"/>
                  </a:lnTo>
                  <a:lnTo>
                    <a:pt x="13201345" y="20916"/>
                  </a:lnTo>
                  <a:lnTo>
                    <a:pt x="13072021" y="163563"/>
                  </a:lnTo>
                  <a:lnTo>
                    <a:pt x="13064033" y="238442"/>
                  </a:lnTo>
                  <a:lnTo>
                    <a:pt x="13057492" y="304571"/>
                  </a:lnTo>
                  <a:lnTo>
                    <a:pt x="13052412" y="361962"/>
                  </a:lnTo>
                  <a:lnTo>
                    <a:pt x="13048780" y="410603"/>
                  </a:lnTo>
                  <a:lnTo>
                    <a:pt x="13046596" y="450507"/>
                  </a:lnTo>
                  <a:lnTo>
                    <a:pt x="13045872" y="481660"/>
                  </a:lnTo>
                  <a:lnTo>
                    <a:pt x="13046278" y="499402"/>
                  </a:lnTo>
                  <a:lnTo>
                    <a:pt x="13047536" y="512216"/>
                  </a:lnTo>
                  <a:lnTo>
                    <a:pt x="13049606" y="520090"/>
                  </a:lnTo>
                  <a:lnTo>
                    <a:pt x="13052527" y="523024"/>
                  </a:lnTo>
                  <a:lnTo>
                    <a:pt x="13185661" y="686600"/>
                  </a:lnTo>
                  <a:lnTo>
                    <a:pt x="13466674" y="686600"/>
                  </a:lnTo>
                  <a:lnTo>
                    <a:pt x="13658774" y="543953"/>
                  </a:lnTo>
                  <a:close/>
                </a:path>
                <a:path w="18338165" h="1964055">
                  <a:moveTo>
                    <a:pt x="14226934" y="686600"/>
                  </a:moveTo>
                  <a:lnTo>
                    <a:pt x="14214589" y="431266"/>
                  </a:lnTo>
                  <a:lnTo>
                    <a:pt x="14214513" y="429831"/>
                  </a:lnTo>
                  <a:lnTo>
                    <a:pt x="14208557" y="306679"/>
                  </a:lnTo>
                  <a:lnTo>
                    <a:pt x="14199476" y="118859"/>
                  </a:lnTo>
                  <a:lnTo>
                    <a:pt x="14195552" y="37566"/>
                  </a:lnTo>
                  <a:lnTo>
                    <a:pt x="14074775" y="30899"/>
                  </a:lnTo>
                  <a:lnTo>
                    <a:pt x="14074775" y="130759"/>
                  </a:lnTo>
                  <a:lnTo>
                    <a:pt x="14073467" y="292900"/>
                  </a:lnTo>
                  <a:lnTo>
                    <a:pt x="14073353" y="306679"/>
                  </a:lnTo>
                  <a:lnTo>
                    <a:pt x="13928801" y="292900"/>
                  </a:lnTo>
                  <a:lnTo>
                    <a:pt x="13856538" y="170700"/>
                  </a:lnTo>
                  <a:lnTo>
                    <a:pt x="13985393" y="118859"/>
                  </a:lnTo>
                  <a:lnTo>
                    <a:pt x="14074775" y="130759"/>
                  </a:lnTo>
                  <a:lnTo>
                    <a:pt x="14074775" y="30899"/>
                  </a:lnTo>
                  <a:lnTo>
                    <a:pt x="13894092" y="20916"/>
                  </a:lnTo>
                  <a:lnTo>
                    <a:pt x="13720534" y="68465"/>
                  </a:lnTo>
                  <a:lnTo>
                    <a:pt x="13737654" y="306209"/>
                  </a:lnTo>
                  <a:lnTo>
                    <a:pt x="13846543" y="401307"/>
                  </a:lnTo>
                  <a:lnTo>
                    <a:pt x="13703897" y="686600"/>
                  </a:lnTo>
                  <a:lnTo>
                    <a:pt x="13894092" y="686600"/>
                  </a:lnTo>
                  <a:lnTo>
                    <a:pt x="13941641" y="431266"/>
                  </a:lnTo>
                  <a:lnTo>
                    <a:pt x="14023416" y="429831"/>
                  </a:lnTo>
                  <a:lnTo>
                    <a:pt x="14057173" y="686600"/>
                  </a:lnTo>
                  <a:lnTo>
                    <a:pt x="14226934" y="686600"/>
                  </a:lnTo>
                  <a:close/>
                </a:path>
                <a:path w="18338165" h="1964055">
                  <a:moveTo>
                    <a:pt x="15056650" y="11404"/>
                  </a:moveTo>
                  <a:lnTo>
                    <a:pt x="14959178" y="11404"/>
                  </a:lnTo>
                  <a:lnTo>
                    <a:pt x="14940153" y="271500"/>
                  </a:lnTo>
                  <a:lnTo>
                    <a:pt x="14778482" y="353758"/>
                  </a:lnTo>
                  <a:lnTo>
                    <a:pt x="14659623" y="276250"/>
                  </a:lnTo>
                  <a:lnTo>
                    <a:pt x="14619199" y="20916"/>
                  </a:lnTo>
                  <a:lnTo>
                    <a:pt x="14515541" y="20916"/>
                  </a:lnTo>
                  <a:lnTo>
                    <a:pt x="14523149" y="353758"/>
                  </a:lnTo>
                  <a:lnTo>
                    <a:pt x="14730933" y="543953"/>
                  </a:lnTo>
                  <a:lnTo>
                    <a:pt x="14909241" y="448856"/>
                  </a:lnTo>
                  <a:lnTo>
                    <a:pt x="14914017" y="708952"/>
                  </a:lnTo>
                  <a:lnTo>
                    <a:pt x="15056650" y="686600"/>
                  </a:lnTo>
                  <a:lnTo>
                    <a:pt x="15056650" y="11404"/>
                  </a:lnTo>
                  <a:close/>
                </a:path>
                <a:path w="18338165" h="1964055">
                  <a:moveTo>
                    <a:pt x="15706128" y="686600"/>
                  </a:moveTo>
                  <a:lnTo>
                    <a:pt x="15651595" y="496404"/>
                  </a:lnTo>
                  <a:lnTo>
                    <a:pt x="15618333" y="380377"/>
                  </a:lnTo>
                  <a:lnTo>
                    <a:pt x="15542527" y="116014"/>
                  </a:lnTo>
                  <a:lnTo>
                    <a:pt x="15515946" y="23279"/>
                  </a:lnTo>
                  <a:lnTo>
                    <a:pt x="15468397" y="23037"/>
                  </a:lnTo>
                  <a:lnTo>
                    <a:pt x="15468397" y="380377"/>
                  </a:lnTo>
                  <a:lnTo>
                    <a:pt x="15278202" y="380377"/>
                  </a:lnTo>
                  <a:lnTo>
                    <a:pt x="15355227" y="116014"/>
                  </a:lnTo>
                  <a:lnTo>
                    <a:pt x="15468397" y="380377"/>
                  </a:lnTo>
                  <a:lnTo>
                    <a:pt x="15468397" y="23037"/>
                  </a:lnTo>
                  <a:lnTo>
                    <a:pt x="15251570" y="21869"/>
                  </a:lnTo>
                  <a:lnTo>
                    <a:pt x="15088007" y="686600"/>
                  </a:lnTo>
                  <a:lnTo>
                    <a:pt x="15230653" y="686600"/>
                  </a:lnTo>
                  <a:lnTo>
                    <a:pt x="15325751" y="496404"/>
                  </a:lnTo>
                  <a:lnTo>
                    <a:pt x="15420848" y="496404"/>
                  </a:lnTo>
                  <a:lnTo>
                    <a:pt x="15515946" y="686600"/>
                  </a:lnTo>
                  <a:lnTo>
                    <a:pt x="15706128" y="686600"/>
                  </a:lnTo>
                  <a:close/>
                </a:path>
                <a:path w="18338165" h="1964055">
                  <a:moveTo>
                    <a:pt x="16359531" y="543953"/>
                  </a:moveTo>
                  <a:lnTo>
                    <a:pt x="16272980" y="448856"/>
                  </a:lnTo>
                  <a:lnTo>
                    <a:pt x="16024784" y="560120"/>
                  </a:lnTo>
                  <a:lnTo>
                    <a:pt x="15867876" y="370878"/>
                  </a:lnTo>
                  <a:lnTo>
                    <a:pt x="16041904" y="181622"/>
                  </a:lnTo>
                  <a:lnTo>
                    <a:pt x="16223056" y="258660"/>
                  </a:lnTo>
                  <a:lnTo>
                    <a:pt x="16314827" y="116014"/>
                  </a:lnTo>
                  <a:lnTo>
                    <a:pt x="16123679" y="20916"/>
                  </a:lnTo>
                  <a:lnTo>
                    <a:pt x="15902102" y="20916"/>
                  </a:lnTo>
                  <a:lnTo>
                    <a:pt x="15772778" y="163563"/>
                  </a:lnTo>
                  <a:lnTo>
                    <a:pt x="15764790" y="238442"/>
                  </a:lnTo>
                  <a:lnTo>
                    <a:pt x="15758249" y="304571"/>
                  </a:lnTo>
                  <a:lnTo>
                    <a:pt x="15753169" y="361962"/>
                  </a:lnTo>
                  <a:lnTo>
                    <a:pt x="15749537" y="410603"/>
                  </a:lnTo>
                  <a:lnTo>
                    <a:pt x="15747353" y="450507"/>
                  </a:lnTo>
                  <a:lnTo>
                    <a:pt x="15746629" y="481660"/>
                  </a:lnTo>
                  <a:lnTo>
                    <a:pt x="15747035" y="499402"/>
                  </a:lnTo>
                  <a:lnTo>
                    <a:pt x="15748280" y="512216"/>
                  </a:lnTo>
                  <a:lnTo>
                    <a:pt x="15750362" y="520090"/>
                  </a:lnTo>
                  <a:lnTo>
                    <a:pt x="15753283" y="523024"/>
                  </a:lnTo>
                  <a:lnTo>
                    <a:pt x="15886418" y="686600"/>
                  </a:lnTo>
                  <a:lnTo>
                    <a:pt x="16167430" y="686600"/>
                  </a:lnTo>
                  <a:lnTo>
                    <a:pt x="16359531" y="543953"/>
                  </a:lnTo>
                  <a:close/>
                </a:path>
                <a:path w="18338165" h="1964055">
                  <a:moveTo>
                    <a:pt x="16965765" y="20916"/>
                  </a:moveTo>
                  <a:lnTo>
                    <a:pt x="16404705" y="20916"/>
                  </a:lnTo>
                  <a:lnTo>
                    <a:pt x="16404705" y="178777"/>
                  </a:lnTo>
                  <a:lnTo>
                    <a:pt x="16590137" y="191147"/>
                  </a:lnTo>
                  <a:lnTo>
                    <a:pt x="16569690" y="686600"/>
                  </a:lnTo>
                  <a:lnTo>
                    <a:pt x="16850233" y="686600"/>
                  </a:lnTo>
                  <a:lnTo>
                    <a:pt x="16780332" y="211112"/>
                  </a:lnTo>
                  <a:lnTo>
                    <a:pt x="16965765" y="181622"/>
                  </a:lnTo>
                  <a:lnTo>
                    <a:pt x="16965765" y="20916"/>
                  </a:lnTo>
                  <a:close/>
                </a:path>
                <a:path w="18338165" h="1964055">
                  <a:moveTo>
                    <a:pt x="17532071" y="527786"/>
                  </a:moveTo>
                  <a:lnTo>
                    <a:pt x="17474045" y="401307"/>
                  </a:lnTo>
                  <a:lnTo>
                    <a:pt x="17436973" y="320471"/>
                  </a:lnTo>
                  <a:lnTo>
                    <a:pt x="17406074" y="318782"/>
                  </a:lnTo>
                  <a:lnTo>
                    <a:pt x="17406074" y="543953"/>
                  </a:lnTo>
                  <a:lnTo>
                    <a:pt x="17176407" y="591502"/>
                  </a:lnTo>
                  <a:lnTo>
                    <a:pt x="17194480" y="401307"/>
                  </a:lnTo>
                  <a:lnTo>
                    <a:pt x="17406074" y="543953"/>
                  </a:lnTo>
                  <a:lnTo>
                    <a:pt x="17406074" y="318782"/>
                  </a:lnTo>
                  <a:lnTo>
                    <a:pt x="17177843" y="306209"/>
                  </a:lnTo>
                  <a:lnTo>
                    <a:pt x="17194480" y="20916"/>
                  </a:lnTo>
                  <a:lnTo>
                    <a:pt x="17028046" y="11404"/>
                  </a:lnTo>
                  <a:lnTo>
                    <a:pt x="17016172" y="687070"/>
                  </a:lnTo>
                  <a:lnTo>
                    <a:pt x="17421759" y="700849"/>
                  </a:lnTo>
                  <a:lnTo>
                    <a:pt x="17491456" y="591502"/>
                  </a:lnTo>
                  <a:lnTo>
                    <a:pt x="17532071" y="527786"/>
                  </a:lnTo>
                  <a:close/>
                </a:path>
                <a:path w="18338165" h="1964055">
                  <a:moveTo>
                    <a:pt x="18337975" y="353758"/>
                  </a:moveTo>
                  <a:lnTo>
                    <a:pt x="18280177" y="150710"/>
                  </a:lnTo>
                  <a:lnTo>
                    <a:pt x="18263807" y="93192"/>
                  </a:lnTo>
                  <a:lnTo>
                    <a:pt x="18238127" y="54165"/>
                  </a:lnTo>
                  <a:lnTo>
                    <a:pt x="18238127" y="368020"/>
                  </a:lnTo>
                  <a:lnTo>
                    <a:pt x="18114506" y="558685"/>
                  </a:lnTo>
                  <a:lnTo>
                    <a:pt x="18027993" y="423176"/>
                  </a:lnTo>
                  <a:lnTo>
                    <a:pt x="17964239" y="323316"/>
                  </a:lnTo>
                  <a:lnTo>
                    <a:pt x="17981422" y="292887"/>
                  </a:lnTo>
                  <a:lnTo>
                    <a:pt x="18061712" y="150710"/>
                  </a:lnTo>
                  <a:lnTo>
                    <a:pt x="18238127" y="368020"/>
                  </a:lnTo>
                  <a:lnTo>
                    <a:pt x="18238127" y="54165"/>
                  </a:lnTo>
                  <a:lnTo>
                    <a:pt x="18216258" y="20916"/>
                  </a:lnTo>
                  <a:lnTo>
                    <a:pt x="17959972" y="20916"/>
                  </a:lnTo>
                  <a:lnTo>
                    <a:pt x="17883416" y="130276"/>
                  </a:lnTo>
                  <a:lnTo>
                    <a:pt x="17860595" y="286232"/>
                  </a:lnTo>
                  <a:lnTo>
                    <a:pt x="17724603" y="292887"/>
                  </a:lnTo>
                  <a:lnTo>
                    <a:pt x="17716996" y="20916"/>
                  </a:lnTo>
                  <a:lnTo>
                    <a:pt x="17573879" y="20916"/>
                  </a:lnTo>
                  <a:lnTo>
                    <a:pt x="17577131" y="671855"/>
                  </a:lnTo>
                  <a:lnTo>
                    <a:pt x="17577207" y="686600"/>
                  </a:lnTo>
                  <a:lnTo>
                    <a:pt x="17735550" y="671855"/>
                  </a:lnTo>
                  <a:lnTo>
                    <a:pt x="17728413" y="424116"/>
                  </a:lnTo>
                  <a:lnTo>
                    <a:pt x="17875390" y="423659"/>
                  </a:lnTo>
                  <a:lnTo>
                    <a:pt x="17901006" y="591502"/>
                  </a:lnTo>
                  <a:lnTo>
                    <a:pt x="18026063" y="686600"/>
                  </a:lnTo>
                  <a:lnTo>
                    <a:pt x="18230990" y="686600"/>
                  </a:lnTo>
                  <a:lnTo>
                    <a:pt x="18311356" y="591502"/>
                  </a:lnTo>
                  <a:lnTo>
                    <a:pt x="18315026" y="558685"/>
                  </a:lnTo>
                  <a:lnTo>
                    <a:pt x="18337975" y="3537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84441" y="3547750"/>
              <a:ext cx="2917825" cy="537845"/>
            </a:xfrm>
            <a:custGeom>
              <a:avLst/>
              <a:gdLst/>
              <a:ahLst/>
              <a:cxnLst/>
              <a:rect l="l" t="t" r="r" b="b"/>
              <a:pathLst>
                <a:path w="2917825" h="537845">
                  <a:moveTo>
                    <a:pt x="235153" y="285889"/>
                  </a:moveTo>
                  <a:lnTo>
                    <a:pt x="224574" y="238836"/>
                  </a:lnTo>
                  <a:lnTo>
                    <a:pt x="192697" y="200025"/>
                  </a:lnTo>
                  <a:lnTo>
                    <a:pt x="190969" y="199085"/>
                  </a:lnTo>
                  <a:lnTo>
                    <a:pt x="190969" y="284708"/>
                  </a:lnTo>
                  <a:lnTo>
                    <a:pt x="189331" y="301561"/>
                  </a:lnTo>
                  <a:lnTo>
                    <a:pt x="164731" y="339610"/>
                  </a:lnTo>
                  <a:lnTo>
                    <a:pt x="117386" y="355269"/>
                  </a:lnTo>
                  <a:lnTo>
                    <a:pt x="94894" y="356311"/>
                  </a:lnTo>
                  <a:lnTo>
                    <a:pt x="44157" y="356311"/>
                  </a:lnTo>
                  <a:lnTo>
                    <a:pt x="44157" y="214261"/>
                  </a:lnTo>
                  <a:lnTo>
                    <a:pt x="89522" y="214261"/>
                  </a:lnTo>
                  <a:lnTo>
                    <a:pt x="129362" y="217258"/>
                  </a:lnTo>
                  <a:lnTo>
                    <a:pt x="171843" y="236804"/>
                  </a:lnTo>
                  <a:lnTo>
                    <a:pt x="190969" y="284708"/>
                  </a:lnTo>
                  <a:lnTo>
                    <a:pt x="190969" y="199085"/>
                  </a:lnTo>
                  <a:lnTo>
                    <a:pt x="177241" y="191604"/>
                  </a:lnTo>
                  <a:lnTo>
                    <a:pt x="159359" y="185623"/>
                  </a:lnTo>
                  <a:lnTo>
                    <a:pt x="171742" y="174879"/>
                  </a:lnTo>
                  <a:lnTo>
                    <a:pt x="196278" y="131572"/>
                  </a:lnTo>
                  <a:lnTo>
                    <a:pt x="198742" y="107429"/>
                  </a:lnTo>
                  <a:lnTo>
                    <a:pt x="196507" y="81699"/>
                  </a:lnTo>
                  <a:lnTo>
                    <a:pt x="189788" y="59385"/>
                  </a:lnTo>
                  <a:lnTo>
                    <a:pt x="179476" y="41986"/>
                  </a:lnTo>
                  <a:lnTo>
                    <a:pt x="179349" y="41783"/>
                  </a:lnTo>
                  <a:lnTo>
                    <a:pt x="178600" y="40525"/>
                  </a:lnTo>
                  <a:lnTo>
                    <a:pt x="162941" y="25082"/>
                  </a:lnTo>
                  <a:lnTo>
                    <a:pt x="155778" y="20612"/>
                  </a:lnTo>
                  <a:lnTo>
                    <a:pt x="155778" y="108623"/>
                  </a:lnTo>
                  <a:lnTo>
                    <a:pt x="155397" y="117017"/>
                  </a:lnTo>
                  <a:lnTo>
                    <a:pt x="140944" y="154381"/>
                  </a:lnTo>
                  <a:lnTo>
                    <a:pt x="100469" y="173393"/>
                  </a:lnTo>
                  <a:lnTo>
                    <a:pt x="83553" y="174879"/>
                  </a:lnTo>
                  <a:lnTo>
                    <a:pt x="44157" y="174879"/>
                  </a:lnTo>
                  <a:lnTo>
                    <a:pt x="44157" y="41783"/>
                  </a:lnTo>
                  <a:lnTo>
                    <a:pt x="83159" y="41783"/>
                  </a:lnTo>
                  <a:lnTo>
                    <a:pt x="126530" y="52336"/>
                  </a:lnTo>
                  <a:lnTo>
                    <a:pt x="151739" y="83731"/>
                  </a:lnTo>
                  <a:lnTo>
                    <a:pt x="155714" y="107429"/>
                  </a:lnTo>
                  <a:lnTo>
                    <a:pt x="155778" y="108623"/>
                  </a:lnTo>
                  <a:lnTo>
                    <a:pt x="155778" y="20612"/>
                  </a:lnTo>
                  <a:lnTo>
                    <a:pt x="99707" y="1562"/>
                  </a:lnTo>
                  <a:lnTo>
                    <a:pt x="71615" y="0"/>
                  </a:lnTo>
                  <a:lnTo>
                    <a:pt x="0" y="0"/>
                  </a:lnTo>
                  <a:lnTo>
                    <a:pt x="0" y="398106"/>
                  </a:lnTo>
                  <a:lnTo>
                    <a:pt x="99072" y="398106"/>
                  </a:lnTo>
                  <a:lnTo>
                    <a:pt x="153974" y="391541"/>
                  </a:lnTo>
                  <a:lnTo>
                    <a:pt x="194564" y="371843"/>
                  </a:lnTo>
                  <a:lnTo>
                    <a:pt x="223507" y="335419"/>
                  </a:lnTo>
                  <a:lnTo>
                    <a:pt x="234429" y="299059"/>
                  </a:lnTo>
                  <a:lnTo>
                    <a:pt x="235153" y="285889"/>
                  </a:lnTo>
                  <a:close/>
                </a:path>
                <a:path w="2917825" h="537845">
                  <a:moveTo>
                    <a:pt x="738276" y="398106"/>
                  </a:moveTo>
                  <a:lnTo>
                    <a:pt x="678586" y="131318"/>
                  </a:lnTo>
                  <a:lnTo>
                    <a:pt x="578319" y="333044"/>
                  </a:lnTo>
                  <a:lnTo>
                    <a:pt x="475665" y="131318"/>
                  </a:lnTo>
                  <a:lnTo>
                    <a:pt x="415975" y="398106"/>
                  </a:lnTo>
                  <a:lnTo>
                    <a:pt x="460159" y="398106"/>
                  </a:lnTo>
                  <a:lnTo>
                    <a:pt x="491782" y="244716"/>
                  </a:lnTo>
                  <a:lnTo>
                    <a:pt x="577138" y="415404"/>
                  </a:lnTo>
                  <a:lnTo>
                    <a:pt x="661289" y="244716"/>
                  </a:lnTo>
                  <a:lnTo>
                    <a:pt x="694105" y="398106"/>
                  </a:lnTo>
                  <a:lnTo>
                    <a:pt x="738276" y="398106"/>
                  </a:lnTo>
                  <a:close/>
                </a:path>
                <a:path w="2917825" h="537845">
                  <a:moveTo>
                    <a:pt x="1003274" y="131318"/>
                  </a:moveTo>
                  <a:lnTo>
                    <a:pt x="833767" y="313944"/>
                  </a:lnTo>
                  <a:lnTo>
                    <a:pt x="833767" y="150418"/>
                  </a:lnTo>
                  <a:lnTo>
                    <a:pt x="790790" y="150418"/>
                  </a:lnTo>
                  <a:lnTo>
                    <a:pt x="790790" y="415417"/>
                  </a:lnTo>
                  <a:lnTo>
                    <a:pt x="960297" y="232778"/>
                  </a:lnTo>
                  <a:lnTo>
                    <a:pt x="960297" y="398106"/>
                  </a:lnTo>
                  <a:lnTo>
                    <a:pt x="1003274" y="398106"/>
                  </a:lnTo>
                  <a:lnTo>
                    <a:pt x="1003274" y="131318"/>
                  </a:lnTo>
                  <a:close/>
                </a:path>
                <a:path w="2917825" h="537845">
                  <a:moveTo>
                    <a:pt x="1332712" y="275742"/>
                  </a:moveTo>
                  <a:lnTo>
                    <a:pt x="1324584" y="226136"/>
                  </a:lnTo>
                  <a:lnTo>
                    <a:pt x="1300187" y="183540"/>
                  </a:lnTo>
                  <a:lnTo>
                    <a:pt x="1288554" y="172300"/>
                  </a:lnTo>
                  <a:lnTo>
                    <a:pt x="1288554" y="275742"/>
                  </a:lnTo>
                  <a:lnTo>
                    <a:pt x="1287195" y="293789"/>
                  </a:lnTo>
                  <a:lnTo>
                    <a:pt x="1287170" y="294119"/>
                  </a:lnTo>
                  <a:lnTo>
                    <a:pt x="1283055" y="310883"/>
                  </a:lnTo>
                  <a:lnTo>
                    <a:pt x="1283030" y="311035"/>
                  </a:lnTo>
                  <a:lnTo>
                    <a:pt x="1254531" y="352120"/>
                  </a:lnTo>
                  <a:lnTo>
                    <a:pt x="1207973" y="367055"/>
                  </a:lnTo>
                  <a:lnTo>
                    <a:pt x="1190345" y="365404"/>
                  </a:lnTo>
                  <a:lnTo>
                    <a:pt x="1184224" y="363474"/>
                  </a:lnTo>
                  <a:lnTo>
                    <a:pt x="1174470" y="360426"/>
                  </a:lnTo>
                  <a:lnTo>
                    <a:pt x="1160360" y="352120"/>
                  </a:lnTo>
                  <a:lnTo>
                    <a:pt x="1147991" y="340499"/>
                  </a:lnTo>
                  <a:lnTo>
                    <a:pt x="1137970" y="326491"/>
                  </a:lnTo>
                  <a:lnTo>
                    <a:pt x="1130833" y="311035"/>
                  </a:lnTo>
                  <a:lnTo>
                    <a:pt x="1130757" y="310883"/>
                  </a:lnTo>
                  <a:lnTo>
                    <a:pt x="1126540" y="294119"/>
                  </a:lnTo>
                  <a:lnTo>
                    <a:pt x="1126451" y="293789"/>
                  </a:lnTo>
                  <a:lnTo>
                    <a:pt x="1125054" y="275742"/>
                  </a:lnTo>
                  <a:lnTo>
                    <a:pt x="1125016" y="275158"/>
                  </a:lnTo>
                  <a:lnTo>
                    <a:pt x="1126553" y="255371"/>
                  </a:lnTo>
                  <a:lnTo>
                    <a:pt x="1126578" y="255041"/>
                  </a:lnTo>
                  <a:lnTo>
                    <a:pt x="1131239" y="237248"/>
                  </a:lnTo>
                  <a:lnTo>
                    <a:pt x="1131277" y="237096"/>
                  </a:lnTo>
                  <a:lnTo>
                    <a:pt x="1139101" y="221348"/>
                  </a:lnTo>
                  <a:lnTo>
                    <a:pt x="1150099" y="207695"/>
                  </a:lnTo>
                  <a:lnTo>
                    <a:pt x="1163066" y="196735"/>
                  </a:lnTo>
                  <a:lnTo>
                    <a:pt x="1176947" y="188899"/>
                  </a:lnTo>
                  <a:lnTo>
                    <a:pt x="1189139" y="185026"/>
                  </a:lnTo>
                  <a:lnTo>
                    <a:pt x="1191717" y="184200"/>
                  </a:lnTo>
                  <a:lnTo>
                    <a:pt x="1207376" y="182638"/>
                  </a:lnTo>
                  <a:lnTo>
                    <a:pt x="1223010" y="184200"/>
                  </a:lnTo>
                  <a:lnTo>
                    <a:pt x="1237665" y="188899"/>
                  </a:lnTo>
                  <a:lnTo>
                    <a:pt x="1251356" y="196735"/>
                  </a:lnTo>
                  <a:lnTo>
                    <a:pt x="1264081" y="207695"/>
                  </a:lnTo>
                  <a:lnTo>
                    <a:pt x="1274787" y="221348"/>
                  </a:lnTo>
                  <a:lnTo>
                    <a:pt x="1282357" y="237096"/>
                  </a:lnTo>
                  <a:lnTo>
                    <a:pt x="1282433" y="237248"/>
                  </a:lnTo>
                  <a:lnTo>
                    <a:pt x="1286941" y="255041"/>
                  </a:lnTo>
                  <a:lnTo>
                    <a:pt x="1287018" y="255371"/>
                  </a:lnTo>
                  <a:lnTo>
                    <a:pt x="1288503" y="275158"/>
                  </a:lnTo>
                  <a:lnTo>
                    <a:pt x="1288554" y="275742"/>
                  </a:lnTo>
                  <a:lnTo>
                    <a:pt x="1288554" y="172300"/>
                  </a:lnTo>
                  <a:lnTo>
                    <a:pt x="1282484" y="166433"/>
                  </a:lnTo>
                  <a:lnTo>
                    <a:pt x="1261922" y="154216"/>
                  </a:lnTo>
                  <a:lnTo>
                    <a:pt x="1238770" y="146977"/>
                  </a:lnTo>
                  <a:lnTo>
                    <a:pt x="1239469" y="146977"/>
                  </a:lnTo>
                  <a:lnTo>
                    <a:pt x="1212151" y="144437"/>
                  </a:lnTo>
                  <a:lnTo>
                    <a:pt x="1187386" y="146977"/>
                  </a:lnTo>
                  <a:lnTo>
                    <a:pt x="1165009" y="154584"/>
                  </a:lnTo>
                  <a:lnTo>
                    <a:pt x="1145019" y="167259"/>
                  </a:lnTo>
                  <a:lnTo>
                    <a:pt x="1127417" y="185026"/>
                  </a:lnTo>
                  <a:lnTo>
                    <a:pt x="1127417" y="150418"/>
                  </a:lnTo>
                  <a:lnTo>
                    <a:pt x="1084427" y="150418"/>
                  </a:lnTo>
                  <a:lnTo>
                    <a:pt x="1084427" y="537768"/>
                  </a:lnTo>
                  <a:lnTo>
                    <a:pt x="1127417" y="537768"/>
                  </a:lnTo>
                  <a:lnTo>
                    <a:pt x="1127417" y="363474"/>
                  </a:lnTo>
                  <a:lnTo>
                    <a:pt x="1144905" y="381749"/>
                  </a:lnTo>
                  <a:lnTo>
                    <a:pt x="1165148" y="394804"/>
                  </a:lnTo>
                  <a:lnTo>
                    <a:pt x="1188173" y="402640"/>
                  </a:lnTo>
                  <a:lnTo>
                    <a:pt x="1213942" y="405257"/>
                  </a:lnTo>
                  <a:lnTo>
                    <a:pt x="1239710" y="402882"/>
                  </a:lnTo>
                  <a:lnTo>
                    <a:pt x="1262735" y="395782"/>
                  </a:lnTo>
                  <a:lnTo>
                    <a:pt x="1282992" y="383946"/>
                  </a:lnTo>
                  <a:lnTo>
                    <a:pt x="1300492" y="367360"/>
                  </a:lnTo>
                  <a:lnTo>
                    <a:pt x="1300695" y="367055"/>
                  </a:lnTo>
                  <a:lnTo>
                    <a:pt x="1314589" y="347421"/>
                  </a:lnTo>
                  <a:lnTo>
                    <a:pt x="1324660" y="325501"/>
                  </a:lnTo>
                  <a:lnTo>
                    <a:pt x="1330706" y="301612"/>
                  </a:lnTo>
                  <a:lnTo>
                    <a:pt x="1332712" y="275742"/>
                  </a:lnTo>
                  <a:close/>
                </a:path>
                <a:path w="2917825" h="537845">
                  <a:moveTo>
                    <a:pt x="1619796" y="282905"/>
                  </a:moveTo>
                  <a:lnTo>
                    <a:pt x="1619008" y="255600"/>
                  </a:lnTo>
                  <a:lnTo>
                    <a:pt x="1617573" y="247091"/>
                  </a:lnTo>
                  <a:lnTo>
                    <a:pt x="1614868" y="230987"/>
                  </a:lnTo>
                  <a:lnTo>
                    <a:pt x="1596504" y="189801"/>
                  </a:lnTo>
                  <a:lnTo>
                    <a:pt x="1575625" y="167881"/>
                  </a:lnTo>
                  <a:lnTo>
                    <a:pt x="1575625" y="247091"/>
                  </a:lnTo>
                  <a:lnTo>
                    <a:pt x="1430007" y="247091"/>
                  </a:lnTo>
                  <a:lnTo>
                    <a:pt x="1446060" y="210566"/>
                  </a:lnTo>
                  <a:lnTo>
                    <a:pt x="1477518" y="187185"/>
                  </a:lnTo>
                  <a:lnTo>
                    <a:pt x="1502803" y="182638"/>
                  </a:lnTo>
                  <a:lnTo>
                    <a:pt x="1516519" y="183769"/>
                  </a:lnTo>
                  <a:lnTo>
                    <a:pt x="1516202" y="183769"/>
                  </a:lnTo>
                  <a:lnTo>
                    <a:pt x="1528394" y="187032"/>
                  </a:lnTo>
                  <a:lnTo>
                    <a:pt x="1559344" y="209765"/>
                  </a:lnTo>
                  <a:lnTo>
                    <a:pt x="1575625" y="247091"/>
                  </a:lnTo>
                  <a:lnTo>
                    <a:pt x="1575625" y="167881"/>
                  </a:lnTo>
                  <a:lnTo>
                    <a:pt x="1557261" y="155778"/>
                  </a:lnTo>
                  <a:lnTo>
                    <a:pt x="1531937" y="147269"/>
                  </a:lnTo>
                  <a:lnTo>
                    <a:pt x="1502803" y="144437"/>
                  </a:lnTo>
                  <a:lnTo>
                    <a:pt x="1476756" y="146773"/>
                  </a:lnTo>
                  <a:lnTo>
                    <a:pt x="1433042" y="165430"/>
                  </a:lnTo>
                  <a:lnTo>
                    <a:pt x="1401140" y="201612"/>
                  </a:lnTo>
                  <a:lnTo>
                    <a:pt x="1384871" y="248615"/>
                  </a:lnTo>
                  <a:lnTo>
                    <a:pt x="1382839" y="275742"/>
                  </a:lnTo>
                  <a:lnTo>
                    <a:pt x="1385100" y="305981"/>
                  </a:lnTo>
                  <a:lnTo>
                    <a:pt x="1403159" y="354469"/>
                  </a:lnTo>
                  <a:lnTo>
                    <a:pt x="1437881" y="386956"/>
                  </a:lnTo>
                  <a:lnTo>
                    <a:pt x="1481010" y="403225"/>
                  </a:lnTo>
                  <a:lnTo>
                    <a:pt x="1505204" y="405257"/>
                  </a:lnTo>
                  <a:lnTo>
                    <a:pt x="1528483" y="403352"/>
                  </a:lnTo>
                  <a:lnTo>
                    <a:pt x="1549971" y="397649"/>
                  </a:lnTo>
                  <a:lnTo>
                    <a:pt x="1569656" y="388137"/>
                  </a:lnTo>
                  <a:lnTo>
                    <a:pt x="1587563" y="374815"/>
                  </a:lnTo>
                  <a:lnTo>
                    <a:pt x="1595386" y="367055"/>
                  </a:lnTo>
                  <a:lnTo>
                    <a:pt x="1596174" y="366280"/>
                  </a:lnTo>
                  <a:lnTo>
                    <a:pt x="1604124" y="356768"/>
                  </a:lnTo>
                  <a:lnTo>
                    <a:pt x="1611388" y="346278"/>
                  </a:lnTo>
                  <a:lnTo>
                    <a:pt x="1617992" y="334822"/>
                  </a:lnTo>
                  <a:lnTo>
                    <a:pt x="1582191" y="315137"/>
                  </a:lnTo>
                  <a:lnTo>
                    <a:pt x="1577225" y="324650"/>
                  </a:lnTo>
                  <a:lnTo>
                    <a:pt x="1571294" y="333489"/>
                  </a:lnTo>
                  <a:lnTo>
                    <a:pt x="1533105" y="362585"/>
                  </a:lnTo>
                  <a:lnTo>
                    <a:pt x="1505788" y="367055"/>
                  </a:lnTo>
                  <a:lnTo>
                    <a:pt x="1490014" y="365607"/>
                  </a:lnTo>
                  <a:lnTo>
                    <a:pt x="1450289" y="343776"/>
                  </a:lnTo>
                  <a:lnTo>
                    <a:pt x="1428686" y="300812"/>
                  </a:lnTo>
                  <a:lnTo>
                    <a:pt x="1427022" y="282905"/>
                  </a:lnTo>
                  <a:lnTo>
                    <a:pt x="1619796" y="282905"/>
                  </a:lnTo>
                  <a:close/>
                </a:path>
                <a:path w="2917825" h="537845">
                  <a:moveTo>
                    <a:pt x="2027415" y="150456"/>
                  </a:moveTo>
                  <a:lnTo>
                    <a:pt x="1984451" y="150456"/>
                  </a:lnTo>
                  <a:lnTo>
                    <a:pt x="1984451" y="252056"/>
                  </a:lnTo>
                  <a:lnTo>
                    <a:pt x="1867458" y="252056"/>
                  </a:lnTo>
                  <a:lnTo>
                    <a:pt x="1867458" y="150456"/>
                  </a:lnTo>
                  <a:lnTo>
                    <a:pt x="1824494" y="150456"/>
                  </a:lnTo>
                  <a:lnTo>
                    <a:pt x="1824494" y="252056"/>
                  </a:lnTo>
                  <a:lnTo>
                    <a:pt x="1824494" y="291426"/>
                  </a:lnTo>
                  <a:lnTo>
                    <a:pt x="1824494" y="398106"/>
                  </a:lnTo>
                  <a:lnTo>
                    <a:pt x="1867458" y="398106"/>
                  </a:lnTo>
                  <a:lnTo>
                    <a:pt x="1867458" y="291426"/>
                  </a:lnTo>
                  <a:lnTo>
                    <a:pt x="1984451" y="291426"/>
                  </a:lnTo>
                  <a:lnTo>
                    <a:pt x="1984451" y="398106"/>
                  </a:lnTo>
                  <a:lnTo>
                    <a:pt x="2027415" y="398106"/>
                  </a:lnTo>
                  <a:lnTo>
                    <a:pt x="2027415" y="291426"/>
                  </a:lnTo>
                  <a:lnTo>
                    <a:pt x="2027415" y="252056"/>
                  </a:lnTo>
                  <a:lnTo>
                    <a:pt x="2027415" y="150456"/>
                  </a:lnTo>
                  <a:close/>
                </a:path>
                <a:path w="2917825" h="537845">
                  <a:moveTo>
                    <a:pt x="2330018" y="282905"/>
                  </a:moveTo>
                  <a:lnTo>
                    <a:pt x="2329230" y="255600"/>
                  </a:lnTo>
                  <a:lnTo>
                    <a:pt x="2327795" y="247091"/>
                  </a:lnTo>
                  <a:lnTo>
                    <a:pt x="2325090" y="230987"/>
                  </a:lnTo>
                  <a:lnTo>
                    <a:pt x="2306726" y="189801"/>
                  </a:lnTo>
                  <a:lnTo>
                    <a:pt x="2285835" y="167868"/>
                  </a:lnTo>
                  <a:lnTo>
                    <a:pt x="2285835" y="247091"/>
                  </a:lnTo>
                  <a:lnTo>
                    <a:pt x="2140216" y="247091"/>
                  </a:lnTo>
                  <a:lnTo>
                    <a:pt x="2156269" y="210566"/>
                  </a:lnTo>
                  <a:lnTo>
                    <a:pt x="2187740" y="187185"/>
                  </a:lnTo>
                  <a:lnTo>
                    <a:pt x="2213025" y="182638"/>
                  </a:lnTo>
                  <a:lnTo>
                    <a:pt x="2226741" y="183769"/>
                  </a:lnTo>
                  <a:lnTo>
                    <a:pt x="2226424" y="183769"/>
                  </a:lnTo>
                  <a:lnTo>
                    <a:pt x="2238616" y="187032"/>
                  </a:lnTo>
                  <a:lnTo>
                    <a:pt x="2269566" y="209765"/>
                  </a:lnTo>
                  <a:lnTo>
                    <a:pt x="2285835" y="247091"/>
                  </a:lnTo>
                  <a:lnTo>
                    <a:pt x="2285835" y="167868"/>
                  </a:lnTo>
                  <a:lnTo>
                    <a:pt x="2267483" y="155778"/>
                  </a:lnTo>
                  <a:lnTo>
                    <a:pt x="2242159" y="147269"/>
                  </a:lnTo>
                  <a:lnTo>
                    <a:pt x="2213025" y="144437"/>
                  </a:lnTo>
                  <a:lnTo>
                    <a:pt x="2186965" y="146773"/>
                  </a:lnTo>
                  <a:lnTo>
                    <a:pt x="2143264" y="165430"/>
                  </a:lnTo>
                  <a:lnTo>
                    <a:pt x="2111362" y="201612"/>
                  </a:lnTo>
                  <a:lnTo>
                    <a:pt x="2095093" y="248615"/>
                  </a:lnTo>
                  <a:lnTo>
                    <a:pt x="2093061" y="275742"/>
                  </a:lnTo>
                  <a:lnTo>
                    <a:pt x="2095322" y="305981"/>
                  </a:lnTo>
                  <a:lnTo>
                    <a:pt x="2113381" y="354469"/>
                  </a:lnTo>
                  <a:lnTo>
                    <a:pt x="2148103" y="386956"/>
                  </a:lnTo>
                  <a:lnTo>
                    <a:pt x="2191232" y="403225"/>
                  </a:lnTo>
                  <a:lnTo>
                    <a:pt x="2215426" y="405257"/>
                  </a:lnTo>
                  <a:lnTo>
                    <a:pt x="2238705" y="403352"/>
                  </a:lnTo>
                  <a:lnTo>
                    <a:pt x="2260181" y="397649"/>
                  </a:lnTo>
                  <a:lnTo>
                    <a:pt x="2279878" y="388137"/>
                  </a:lnTo>
                  <a:lnTo>
                    <a:pt x="2297785" y="374815"/>
                  </a:lnTo>
                  <a:lnTo>
                    <a:pt x="2305608" y="367055"/>
                  </a:lnTo>
                  <a:lnTo>
                    <a:pt x="2306396" y="366280"/>
                  </a:lnTo>
                  <a:lnTo>
                    <a:pt x="2314333" y="356768"/>
                  </a:lnTo>
                  <a:lnTo>
                    <a:pt x="2321610" y="346278"/>
                  </a:lnTo>
                  <a:lnTo>
                    <a:pt x="2328214" y="334822"/>
                  </a:lnTo>
                  <a:lnTo>
                    <a:pt x="2292400" y="315137"/>
                  </a:lnTo>
                  <a:lnTo>
                    <a:pt x="2287447" y="324650"/>
                  </a:lnTo>
                  <a:lnTo>
                    <a:pt x="2281517" y="333489"/>
                  </a:lnTo>
                  <a:lnTo>
                    <a:pt x="2243315" y="362585"/>
                  </a:lnTo>
                  <a:lnTo>
                    <a:pt x="2216010" y="367055"/>
                  </a:lnTo>
                  <a:lnTo>
                    <a:pt x="2200224" y="365607"/>
                  </a:lnTo>
                  <a:lnTo>
                    <a:pt x="2160498" y="343776"/>
                  </a:lnTo>
                  <a:lnTo>
                    <a:pt x="2138908" y="300812"/>
                  </a:lnTo>
                  <a:lnTo>
                    <a:pt x="2137232" y="282905"/>
                  </a:lnTo>
                  <a:lnTo>
                    <a:pt x="2330018" y="282905"/>
                  </a:lnTo>
                  <a:close/>
                </a:path>
                <a:path w="2917825" h="537845">
                  <a:moveTo>
                    <a:pt x="2624848" y="358698"/>
                  </a:moveTo>
                  <a:lnTo>
                    <a:pt x="2587841" y="358698"/>
                  </a:lnTo>
                  <a:lnTo>
                    <a:pt x="2587841" y="189801"/>
                  </a:lnTo>
                  <a:lnTo>
                    <a:pt x="2587841" y="150406"/>
                  </a:lnTo>
                  <a:lnTo>
                    <a:pt x="2544864" y="150406"/>
                  </a:lnTo>
                  <a:lnTo>
                    <a:pt x="2544864" y="189801"/>
                  </a:lnTo>
                  <a:lnTo>
                    <a:pt x="2544864" y="358698"/>
                  </a:lnTo>
                  <a:lnTo>
                    <a:pt x="2426690" y="358698"/>
                  </a:lnTo>
                  <a:lnTo>
                    <a:pt x="2439746" y="344119"/>
                  </a:lnTo>
                  <a:lnTo>
                    <a:pt x="2449068" y="326631"/>
                  </a:lnTo>
                  <a:lnTo>
                    <a:pt x="2454668" y="306222"/>
                  </a:lnTo>
                  <a:lnTo>
                    <a:pt x="2456535" y="282905"/>
                  </a:lnTo>
                  <a:lnTo>
                    <a:pt x="2456535" y="189801"/>
                  </a:lnTo>
                  <a:lnTo>
                    <a:pt x="2544864" y="189801"/>
                  </a:lnTo>
                  <a:lnTo>
                    <a:pt x="2544864" y="150406"/>
                  </a:lnTo>
                  <a:lnTo>
                    <a:pt x="2413558" y="150406"/>
                  </a:lnTo>
                  <a:lnTo>
                    <a:pt x="2413558" y="260819"/>
                  </a:lnTo>
                  <a:lnTo>
                    <a:pt x="2412923" y="281711"/>
                  </a:lnTo>
                  <a:lnTo>
                    <a:pt x="2403411" y="326478"/>
                  </a:lnTo>
                  <a:lnTo>
                    <a:pt x="2371966" y="356463"/>
                  </a:lnTo>
                  <a:lnTo>
                    <a:pt x="2357463" y="358698"/>
                  </a:lnTo>
                  <a:lnTo>
                    <a:pt x="2357463" y="463740"/>
                  </a:lnTo>
                  <a:lnTo>
                    <a:pt x="2396845" y="463740"/>
                  </a:lnTo>
                  <a:lnTo>
                    <a:pt x="2396845" y="398106"/>
                  </a:lnTo>
                  <a:lnTo>
                    <a:pt x="2585453" y="398106"/>
                  </a:lnTo>
                  <a:lnTo>
                    <a:pt x="2585453" y="463740"/>
                  </a:lnTo>
                  <a:lnTo>
                    <a:pt x="2624848" y="463740"/>
                  </a:lnTo>
                  <a:lnTo>
                    <a:pt x="2624848" y="398106"/>
                  </a:lnTo>
                  <a:lnTo>
                    <a:pt x="2624848" y="358698"/>
                  </a:lnTo>
                  <a:close/>
                </a:path>
                <a:path w="2917825" h="537845">
                  <a:moveTo>
                    <a:pt x="2917291" y="275158"/>
                  </a:moveTo>
                  <a:lnTo>
                    <a:pt x="2914954" y="248043"/>
                  </a:lnTo>
                  <a:lnTo>
                    <a:pt x="2907957" y="223380"/>
                  </a:lnTo>
                  <a:lnTo>
                    <a:pt x="2896298" y="201180"/>
                  </a:lnTo>
                  <a:lnTo>
                    <a:pt x="2880957" y="182638"/>
                  </a:lnTo>
                  <a:lnTo>
                    <a:pt x="2879979" y="181444"/>
                  </a:lnTo>
                  <a:lnTo>
                    <a:pt x="2873121" y="175869"/>
                  </a:lnTo>
                  <a:lnTo>
                    <a:pt x="2873121" y="275158"/>
                  </a:lnTo>
                  <a:lnTo>
                    <a:pt x="2871508" y="295478"/>
                  </a:lnTo>
                  <a:lnTo>
                    <a:pt x="2847454" y="342595"/>
                  </a:lnTo>
                  <a:lnTo>
                    <a:pt x="2803258" y="365531"/>
                  </a:lnTo>
                  <a:lnTo>
                    <a:pt x="2785986" y="367055"/>
                  </a:lnTo>
                  <a:lnTo>
                    <a:pt x="2768714" y="365531"/>
                  </a:lnTo>
                  <a:lnTo>
                    <a:pt x="2724505" y="342595"/>
                  </a:lnTo>
                  <a:lnTo>
                    <a:pt x="2700451" y="295478"/>
                  </a:lnTo>
                  <a:lnTo>
                    <a:pt x="2698839" y="275158"/>
                  </a:lnTo>
                  <a:lnTo>
                    <a:pt x="2700426" y="254800"/>
                  </a:lnTo>
                  <a:lnTo>
                    <a:pt x="2724200" y="207403"/>
                  </a:lnTo>
                  <a:lnTo>
                    <a:pt x="2768460" y="184188"/>
                  </a:lnTo>
                  <a:lnTo>
                    <a:pt x="2785986" y="182638"/>
                  </a:lnTo>
                  <a:lnTo>
                    <a:pt x="2803563" y="184188"/>
                  </a:lnTo>
                  <a:lnTo>
                    <a:pt x="2847759" y="207111"/>
                  </a:lnTo>
                  <a:lnTo>
                    <a:pt x="2871533" y="254571"/>
                  </a:lnTo>
                  <a:lnTo>
                    <a:pt x="2873121" y="275158"/>
                  </a:lnTo>
                  <a:lnTo>
                    <a:pt x="2873121" y="175869"/>
                  </a:lnTo>
                  <a:lnTo>
                    <a:pt x="2860116" y="165265"/>
                  </a:lnTo>
                  <a:lnTo>
                    <a:pt x="2837827" y="153695"/>
                  </a:lnTo>
                  <a:lnTo>
                    <a:pt x="2813113" y="146761"/>
                  </a:lnTo>
                  <a:lnTo>
                    <a:pt x="2785986" y="144449"/>
                  </a:lnTo>
                  <a:lnTo>
                    <a:pt x="2758833" y="146761"/>
                  </a:lnTo>
                  <a:lnTo>
                    <a:pt x="2711831" y="165265"/>
                  </a:lnTo>
                  <a:lnTo>
                    <a:pt x="2675648" y="201180"/>
                  </a:lnTo>
                  <a:lnTo>
                    <a:pt x="2657005" y="248043"/>
                  </a:lnTo>
                  <a:lnTo>
                    <a:pt x="2654681" y="275158"/>
                  </a:lnTo>
                  <a:lnTo>
                    <a:pt x="2657005" y="302006"/>
                  </a:lnTo>
                  <a:lnTo>
                    <a:pt x="2675648" y="348564"/>
                  </a:lnTo>
                  <a:lnTo>
                    <a:pt x="2711831" y="384454"/>
                  </a:lnTo>
                  <a:lnTo>
                    <a:pt x="2758833" y="402958"/>
                  </a:lnTo>
                  <a:lnTo>
                    <a:pt x="2785986" y="405269"/>
                  </a:lnTo>
                  <a:lnTo>
                    <a:pt x="2813113" y="402958"/>
                  </a:lnTo>
                  <a:lnTo>
                    <a:pt x="2837827" y="396011"/>
                  </a:lnTo>
                  <a:lnTo>
                    <a:pt x="2860116" y="384454"/>
                  </a:lnTo>
                  <a:lnTo>
                    <a:pt x="2879979" y="368261"/>
                  </a:lnTo>
                  <a:lnTo>
                    <a:pt x="2880969" y="367055"/>
                  </a:lnTo>
                  <a:lnTo>
                    <a:pt x="2896298" y="348564"/>
                  </a:lnTo>
                  <a:lnTo>
                    <a:pt x="2907957" y="326478"/>
                  </a:lnTo>
                  <a:lnTo>
                    <a:pt x="2914954" y="302006"/>
                  </a:lnTo>
                  <a:lnTo>
                    <a:pt x="2917291" y="275158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667385" y="3698149"/>
              <a:ext cx="190988" cy="247688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3908488" y="3679068"/>
              <a:ext cx="829310" cy="407034"/>
            </a:xfrm>
            <a:custGeom>
              <a:avLst/>
              <a:gdLst/>
              <a:ahLst/>
              <a:cxnLst/>
              <a:rect l="l" t="t" r="r" b="b"/>
              <a:pathLst>
                <a:path w="829310" h="407035">
                  <a:moveTo>
                    <a:pt x="236956" y="151587"/>
                  </a:moveTo>
                  <a:lnTo>
                    <a:pt x="232029" y="99669"/>
                  </a:lnTo>
                  <a:lnTo>
                    <a:pt x="213677" y="58483"/>
                  </a:lnTo>
                  <a:lnTo>
                    <a:pt x="207276" y="51320"/>
                  </a:lnTo>
                  <a:lnTo>
                    <a:pt x="195948" y="38633"/>
                  </a:lnTo>
                  <a:lnTo>
                    <a:pt x="192786" y="36550"/>
                  </a:lnTo>
                  <a:lnTo>
                    <a:pt x="192786" y="115773"/>
                  </a:lnTo>
                  <a:lnTo>
                    <a:pt x="47167" y="115773"/>
                  </a:lnTo>
                  <a:lnTo>
                    <a:pt x="63220" y="79248"/>
                  </a:lnTo>
                  <a:lnTo>
                    <a:pt x="94678" y="55867"/>
                  </a:lnTo>
                  <a:lnTo>
                    <a:pt x="119964" y="51320"/>
                  </a:lnTo>
                  <a:lnTo>
                    <a:pt x="133680" y="52451"/>
                  </a:lnTo>
                  <a:lnTo>
                    <a:pt x="133375" y="52451"/>
                  </a:lnTo>
                  <a:lnTo>
                    <a:pt x="145567" y="55714"/>
                  </a:lnTo>
                  <a:lnTo>
                    <a:pt x="176504" y="78447"/>
                  </a:lnTo>
                  <a:lnTo>
                    <a:pt x="192786" y="115773"/>
                  </a:lnTo>
                  <a:lnTo>
                    <a:pt x="192786" y="36550"/>
                  </a:lnTo>
                  <a:lnTo>
                    <a:pt x="174434" y="24460"/>
                  </a:lnTo>
                  <a:lnTo>
                    <a:pt x="149098" y="15951"/>
                  </a:lnTo>
                  <a:lnTo>
                    <a:pt x="119964" y="13119"/>
                  </a:lnTo>
                  <a:lnTo>
                    <a:pt x="93916" y="15455"/>
                  </a:lnTo>
                  <a:lnTo>
                    <a:pt x="50203" y="34112"/>
                  </a:lnTo>
                  <a:lnTo>
                    <a:pt x="18300" y="70294"/>
                  </a:lnTo>
                  <a:lnTo>
                    <a:pt x="2032" y="117297"/>
                  </a:lnTo>
                  <a:lnTo>
                    <a:pt x="0" y="144424"/>
                  </a:lnTo>
                  <a:lnTo>
                    <a:pt x="2260" y="174663"/>
                  </a:lnTo>
                  <a:lnTo>
                    <a:pt x="20320" y="223151"/>
                  </a:lnTo>
                  <a:lnTo>
                    <a:pt x="55054" y="255638"/>
                  </a:lnTo>
                  <a:lnTo>
                    <a:pt x="98171" y="271907"/>
                  </a:lnTo>
                  <a:lnTo>
                    <a:pt x="122364" y="273939"/>
                  </a:lnTo>
                  <a:lnTo>
                    <a:pt x="145643" y="272034"/>
                  </a:lnTo>
                  <a:lnTo>
                    <a:pt x="167132" y="266331"/>
                  </a:lnTo>
                  <a:lnTo>
                    <a:pt x="186829" y="256819"/>
                  </a:lnTo>
                  <a:lnTo>
                    <a:pt x="204736" y="243497"/>
                  </a:lnTo>
                  <a:lnTo>
                    <a:pt x="212547" y="235737"/>
                  </a:lnTo>
                  <a:lnTo>
                    <a:pt x="213347" y="234962"/>
                  </a:lnTo>
                  <a:lnTo>
                    <a:pt x="221284" y="225450"/>
                  </a:lnTo>
                  <a:lnTo>
                    <a:pt x="228561" y="214960"/>
                  </a:lnTo>
                  <a:lnTo>
                    <a:pt x="235153" y="203504"/>
                  </a:lnTo>
                  <a:lnTo>
                    <a:pt x="199351" y="183819"/>
                  </a:lnTo>
                  <a:lnTo>
                    <a:pt x="194386" y="193332"/>
                  </a:lnTo>
                  <a:lnTo>
                    <a:pt x="188455" y="202171"/>
                  </a:lnTo>
                  <a:lnTo>
                    <a:pt x="150266" y="231267"/>
                  </a:lnTo>
                  <a:lnTo>
                    <a:pt x="122948" y="235737"/>
                  </a:lnTo>
                  <a:lnTo>
                    <a:pt x="107175" y="234289"/>
                  </a:lnTo>
                  <a:lnTo>
                    <a:pt x="67449" y="212458"/>
                  </a:lnTo>
                  <a:lnTo>
                    <a:pt x="45847" y="169494"/>
                  </a:lnTo>
                  <a:lnTo>
                    <a:pt x="44183" y="151587"/>
                  </a:lnTo>
                  <a:lnTo>
                    <a:pt x="236956" y="151587"/>
                  </a:lnTo>
                  <a:close/>
                </a:path>
                <a:path w="829310" h="407035">
                  <a:moveTo>
                    <a:pt x="550875" y="144424"/>
                  </a:moveTo>
                  <a:lnTo>
                    <a:pt x="542747" y="94818"/>
                  </a:lnTo>
                  <a:lnTo>
                    <a:pt x="518350" y="52222"/>
                  </a:lnTo>
                  <a:lnTo>
                    <a:pt x="506717" y="40982"/>
                  </a:lnTo>
                  <a:lnTo>
                    <a:pt x="506717" y="144424"/>
                  </a:lnTo>
                  <a:lnTo>
                    <a:pt x="505358" y="162471"/>
                  </a:lnTo>
                  <a:lnTo>
                    <a:pt x="484632" y="209181"/>
                  </a:lnTo>
                  <a:lnTo>
                    <a:pt x="443445" y="234086"/>
                  </a:lnTo>
                  <a:lnTo>
                    <a:pt x="426135" y="235737"/>
                  </a:lnTo>
                  <a:lnTo>
                    <a:pt x="408508" y="234086"/>
                  </a:lnTo>
                  <a:lnTo>
                    <a:pt x="402386" y="232156"/>
                  </a:lnTo>
                  <a:lnTo>
                    <a:pt x="392633" y="229108"/>
                  </a:lnTo>
                  <a:lnTo>
                    <a:pt x="356133" y="195173"/>
                  </a:lnTo>
                  <a:lnTo>
                    <a:pt x="343217" y="144424"/>
                  </a:lnTo>
                  <a:lnTo>
                    <a:pt x="343179" y="143840"/>
                  </a:lnTo>
                  <a:lnTo>
                    <a:pt x="344716" y="124053"/>
                  </a:lnTo>
                  <a:lnTo>
                    <a:pt x="344741" y="123723"/>
                  </a:lnTo>
                  <a:lnTo>
                    <a:pt x="349402" y="105930"/>
                  </a:lnTo>
                  <a:lnTo>
                    <a:pt x="349440" y="105778"/>
                  </a:lnTo>
                  <a:lnTo>
                    <a:pt x="357263" y="90030"/>
                  </a:lnTo>
                  <a:lnTo>
                    <a:pt x="368249" y="76377"/>
                  </a:lnTo>
                  <a:lnTo>
                    <a:pt x="381228" y="65417"/>
                  </a:lnTo>
                  <a:lnTo>
                    <a:pt x="395109" y="57581"/>
                  </a:lnTo>
                  <a:lnTo>
                    <a:pt x="407301" y="53708"/>
                  </a:lnTo>
                  <a:lnTo>
                    <a:pt x="409879" y="52882"/>
                  </a:lnTo>
                  <a:lnTo>
                    <a:pt x="425538" y="51320"/>
                  </a:lnTo>
                  <a:lnTo>
                    <a:pt x="441172" y="52882"/>
                  </a:lnTo>
                  <a:lnTo>
                    <a:pt x="455828" y="57581"/>
                  </a:lnTo>
                  <a:lnTo>
                    <a:pt x="469519" y="65417"/>
                  </a:lnTo>
                  <a:lnTo>
                    <a:pt x="482244" y="76377"/>
                  </a:lnTo>
                  <a:lnTo>
                    <a:pt x="492950" y="90030"/>
                  </a:lnTo>
                  <a:lnTo>
                    <a:pt x="500519" y="105778"/>
                  </a:lnTo>
                  <a:lnTo>
                    <a:pt x="500595" y="105930"/>
                  </a:lnTo>
                  <a:lnTo>
                    <a:pt x="505091" y="123723"/>
                  </a:lnTo>
                  <a:lnTo>
                    <a:pt x="505180" y="124053"/>
                  </a:lnTo>
                  <a:lnTo>
                    <a:pt x="506666" y="143840"/>
                  </a:lnTo>
                  <a:lnTo>
                    <a:pt x="506717" y="144424"/>
                  </a:lnTo>
                  <a:lnTo>
                    <a:pt x="506717" y="40982"/>
                  </a:lnTo>
                  <a:lnTo>
                    <a:pt x="500646" y="35115"/>
                  </a:lnTo>
                  <a:lnTo>
                    <a:pt x="480085" y="22898"/>
                  </a:lnTo>
                  <a:lnTo>
                    <a:pt x="456933" y="15659"/>
                  </a:lnTo>
                  <a:lnTo>
                    <a:pt x="457631" y="15659"/>
                  </a:lnTo>
                  <a:lnTo>
                    <a:pt x="430314" y="13119"/>
                  </a:lnTo>
                  <a:lnTo>
                    <a:pt x="405549" y="15659"/>
                  </a:lnTo>
                  <a:lnTo>
                    <a:pt x="383171" y="23266"/>
                  </a:lnTo>
                  <a:lnTo>
                    <a:pt x="363169" y="35941"/>
                  </a:lnTo>
                  <a:lnTo>
                    <a:pt x="345579" y="53708"/>
                  </a:lnTo>
                  <a:lnTo>
                    <a:pt x="345579" y="19100"/>
                  </a:lnTo>
                  <a:lnTo>
                    <a:pt x="302590" y="19100"/>
                  </a:lnTo>
                  <a:lnTo>
                    <a:pt x="302590" y="406450"/>
                  </a:lnTo>
                  <a:lnTo>
                    <a:pt x="345579" y="406450"/>
                  </a:lnTo>
                  <a:lnTo>
                    <a:pt x="345579" y="232156"/>
                  </a:lnTo>
                  <a:lnTo>
                    <a:pt x="363067" y="250431"/>
                  </a:lnTo>
                  <a:lnTo>
                    <a:pt x="383311" y="263486"/>
                  </a:lnTo>
                  <a:lnTo>
                    <a:pt x="406323" y="271322"/>
                  </a:lnTo>
                  <a:lnTo>
                    <a:pt x="432104" y="273939"/>
                  </a:lnTo>
                  <a:lnTo>
                    <a:pt x="457873" y="271564"/>
                  </a:lnTo>
                  <a:lnTo>
                    <a:pt x="501154" y="252628"/>
                  </a:lnTo>
                  <a:lnTo>
                    <a:pt x="532752" y="216103"/>
                  </a:lnTo>
                  <a:lnTo>
                    <a:pt x="548868" y="170294"/>
                  </a:lnTo>
                  <a:lnTo>
                    <a:pt x="550875" y="144424"/>
                  </a:lnTo>
                  <a:close/>
                </a:path>
                <a:path w="829310" h="407035">
                  <a:moveTo>
                    <a:pt x="829005" y="0"/>
                  </a:moveTo>
                  <a:lnTo>
                    <a:pt x="659498" y="182626"/>
                  </a:lnTo>
                  <a:lnTo>
                    <a:pt x="659498" y="19100"/>
                  </a:lnTo>
                  <a:lnTo>
                    <a:pt x="616534" y="19100"/>
                  </a:lnTo>
                  <a:lnTo>
                    <a:pt x="616534" y="284099"/>
                  </a:lnTo>
                  <a:lnTo>
                    <a:pt x="786028" y="101460"/>
                  </a:lnTo>
                  <a:lnTo>
                    <a:pt x="786028" y="266788"/>
                  </a:lnTo>
                  <a:lnTo>
                    <a:pt x="829005" y="266788"/>
                  </a:lnTo>
                  <a:lnTo>
                    <a:pt x="829005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790000" y="3698149"/>
              <a:ext cx="190999" cy="247688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201223" y="3698159"/>
              <a:ext cx="208894" cy="247688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5437568" y="3679068"/>
              <a:ext cx="1791970" cy="407034"/>
            </a:xfrm>
            <a:custGeom>
              <a:avLst/>
              <a:gdLst/>
              <a:ahLst/>
              <a:cxnLst/>
              <a:rect l="l" t="t" r="r" b="b"/>
              <a:pathLst>
                <a:path w="1791970" h="407035">
                  <a:moveTo>
                    <a:pt x="262610" y="143840"/>
                  </a:moveTo>
                  <a:lnTo>
                    <a:pt x="260273" y="116725"/>
                  </a:lnTo>
                  <a:lnTo>
                    <a:pt x="253276" y="92062"/>
                  </a:lnTo>
                  <a:lnTo>
                    <a:pt x="241617" y="69862"/>
                  </a:lnTo>
                  <a:lnTo>
                    <a:pt x="226275" y="51320"/>
                  </a:lnTo>
                  <a:lnTo>
                    <a:pt x="225298" y="50126"/>
                  </a:lnTo>
                  <a:lnTo>
                    <a:pt x="218440" y="44551"/>
                  </a:lnTo>
                  <a:lnTo>
                    <a:pt x="218440" y="143840"/>
                  </a:lnTo>
                  <a:lnTo>
                    <a:pt x="216839" y="164160"/>
                  </a:lnTo>
                  <a:lnTo>
                    <a:pt x="192773" y="211277"/>
                  </a:lnTo>
                  <a:lnTo>
                    <a:pt x="148577" y="234213"/>
                  </a:lnTo>
                  <a:lnTo>
                    <a:pt x="131305" y="235737"/>
                  </a:lnTo>
                  <a:lnTo>
                    <a:pt x="114033" y="234213"/>
                  </a:lnTo>
                  <a:lnTo>
                    <a:pt x="69824" y="211277"/>
                  </a:lnTo>
                  <a:lnTo>
                    <a:pt x="45770" y="164160"/>
                  </a:lnTo>
                  <a:lnTo>
                    <a:pt x="44157" y="143840"/>
                  </a:lnTo>
                  <a:lnTo>
                    <a:pt x="45745" y="123482"/>
                  </a:lnTo>
                  <a:lnTo>
                    <a:pt x="69519" y="76085"/>
                  </a:lnTo>
                  <a:lnTo>
                    <a:pt x="113779" y="52870"/>
                  </a:lnTo>
                  <a:lnTo>
                    <a:pt x="131305" y="51320"/>
                  </a:lnTo>
                  <a:lnTo>
                    <a:pt x="148882" y="52870"/>
                  </a:lnTo>
                  <a:lnTo>
                    <a:pt x="193078" y="75793"/>
                  </a:lnTo>
                  <a:lnTo>
                    <a:pt x="216852" y="123253"/>
                  </a:lnTo>
                  <a:lnTo>
                    <a:pt x="218440" y="143840"/>
                  </a:lnTo>
                  <a:lnTo>
                    <a:pt x="218440" y="44551"/>
                  </a:lnTo>
                  <a:lnTo>
                    <a:pt x="205435" y="33947"/>
                  </a:lnTo>
                  <a:lnTo>
                    <a:pt x="183146" y="22377"/>
                  </a:lnTo>
                  <a:lnTo>
                    <a:pt x="158445" y="15443"/>
                  </a:lnTo>
                  <a:lnTo>
                    <a:pt x="131305" y="13131"/>
                  </a:lnTo>
                  <a:lnTo>
                    <a:pt x="104165" y="15443"/>
                  </a:lnTo>
                  <a:lnTo>
                    <a:pt x="57162" y="33947"/>
                  </a:lnTo>
                  <a:lnTo>
                    <a:pt x="20980" y="69862"/>
                  </a:lnTo>
                  <a:lnTo>
                    <a:pt x="2324" y="116725"/>
                  </a:lnTo>
                  <a:lnTo>
                    <a:pt x="0" y="143840"/>
                  </a:lnTo>
                  <a:lnTo>
                    <a:pt x="2324" y="170688"/>
                  </a:lnTo>
                  <a:lnTo>
                    <a:pt x="20980" y="217246"/>
                  </a:lnTo>
                  <a:lnTo>
                    <a:pt x="57162" y="253136"/>
                  </a:lnTo>
                  <a:lnTo>
                    <a:pt x="104165" y="271640"/>
                  </a:lnTo>
                  <a:lnTo>
                    <a:pt x="131305" y="273951"/>
                  </a:lnTo>
                  <a:lnTo>
                    <a:pt x="158445" y="271640"/>
                  </a:lnTo>
                  <a:lnTo>
                    <a:pt x="205435" y="253136"/>
                  </a:lnTo>
                  <a:lnTo>
                    <a:pt x="241617" y="217246"/>
                  </a:lnTo>
                  <a:lnTo>
                    <a:pt x="260273" y="170688"/>
                  </a:lnTo>
                  <a:lnTo>
                    <a:pt x="262610" y="143840"/>
                  </a:lnTo>
                  <a:close/>
                </a:path>
                <a:path w="1791970" h="407035">
                  <a:moveTo>
                    <a:pt x="621880" y="266788"/>
                  </a:moveTo>
                  <a:lnTo>
                    <a:pt x="562203" y="0"/>
                  </a:lnTo>
                  <a:lnTo>
                    <a:pt x="461937" y="201726"/>
                  </a:lnTo>
                  <a:lnTo>
                    <a:pt x="359270" y="0"/>
                  </a:lnTo>
                  <a:lnTo>
                    <a:pt x="299593" y="266788"/>
                  </a:lnTo>
                  <a:lnTo>
                    <a:pt x="343763" y="266788"/>
                  </a:lnTo>
                  <a:lnTo>
                    <a:pt x="375386" y="113398"/>
                  </a:lnTo>
                  <a:lnTo>
                    <a:pt x="460743" y="284086"/>
                  </a:lnTo>
                  <a:lnTo>
                    <a:pt x="544906" y="113398"/>
                  </a:lnTo>
                  <a:lnTo>
                    <a:pt x="577723" y="266788"/>
                  </a:lnTo>
                  <a:lnTo>
                    <a:pt x="621880" y="266788"/>
                  </a:lnTo>
                  <a:close/>
                </a:path>
                <a:path w="1791970" h="407035">
                  <a:moveTo>
                    <a:pt x="968057" y="266788"/>
                  </a:moveTo>
                  <a:lnTo>
                    <a:pt x="908367" y="0"/>
                  </a:lnTo>
                  <a:lnTo>
                    <a:pt x="808101" y="201726"/>
                  </a:lnTo>
                  <a:lnTo>
                    <a:pt x="705446" y="0"/>
                  </a:lnTo>
                  <a:lnTo>
                    <a:pt x="645756" y="266788"/>
                  </a:lnTo>
                  <a:lnTo>
                    <a:pt x="689940" y="266788"/>
                  </a:lnTo>
                  <a:lnTo>
                    <a:pt x="721563" y="113398"/>
                  </a:lnTo>
                  <a:lnTo>
                    <a:pt x="806919" y="284086"/>
                  </a:lnTo>
                  <a:lnTo>
                    <a:pt x="891070" y="113398"/>
                  </a:lnTo>
                  <a:lnTo>
                    <a:pt x="923886" y="266788"/>
                  </a:lnTo>
                  <a:lnTo>
                    <a:pt x="968057" y="266788"/>
                  </a:lnTo>
                  <a:close/>
                </a:path>
                <a:path w="1791970" h="407035">
                  <a:moveTo>
                    <a:pt x="1249756" y="19100"/>
                  </a:moveTo>
                  <a:lnTo>
                    <a:pt x="1202016" y="19100"/>
                  </a:lnTo>
                  <a:lnTo>
                    <a:pt x="1121435" y="196354"/>
                  </a:lnTo>
                  <a:lnTo>
                    <a:pt x="1033703" y="19100"/>
                  </a:lnTo>
                  <a:lnTo>
                    <a:pt x="984758" y="19100"/>
                  </a:lnTo>
                  <a:lnTo>
                    <a:pt x="1098765" y="243497"/>
                  </a:lnTo>
                  <a:lnTo>
                    <a:pt x="1018781" y="406450"/>
                  </a:lnTo>
                  <a:lnTo>
                    <a:pt x="1066533" y="406450"/>
                  </a:lnTo>
                  <a:lnTo>
                    <a:pt x="1249756" y="19100"/>
                  </a:lnTo>
                  <a:close/>
                </a:path>
                <a:path w="1791970" h="407035">
                  <a:moveTo>
                    <a:pt x="1498041" y="19138"/>
                  </a:moveTo>
                  <a:lnTo>
                    <a:pt x="1455077" y="19138"/>
                  </a:lnTo>
                  <a:lnTo>
                    <a:pt x="1455077" y="120738"/>
                  </a:lnTo>
                  <a:lnTo>
                    <a:pt x="1338097" y="120738"/>
                  </a:lnTo>
                  <a:lnTo>
                    <a:pt x="1338097" y="19138"/>
                  </a:lnTo>
                  <a:lnTo>
                    <a:pt x="1295120" y="19138"/>
                  </a:lnTo>
                  <a:lnTo>
                    <a:pt x="1295120" y="120738"/>
                  </a:lnTo>
                  <a:lnTo>
                    <a:pt x="1295120" y="160108"/>
                  </a:lnTo>
                  <a:lnTo>
                    <a:pt x="1295120" y="266788"/>
                  </a:lnTo>
                  <a:lnTo>
                    <a:pt x="1338097" y="266788"/>
                  </a:lnTo>
                  <a:lnTo>
                    <a:pt x="1338097" y="160108"/>
                  </a:lnTo>
                  <a:lnTo>
                    <a:pt x="1455077" y="160108"/>
                  </a:lnTo>
                  <a:lnTo>
                    <a:pt x="1455077" y="266788"/>
                  </a:lnTo>
                  <a:lnTo>
                    <a:pt x="1498041" y="266788"/>
                  </a:lnTo>
                  <a:lnTo>
                    <a:pt x="1498041" y="160108"/>
                  </a:lnTo>
                  <a:lnTo>
                    <a:pt x="1498041" y="120738"/>
                  </a:lnTo>
                  <a:lnTo>
                    <a:pt x="1498041" y="19138"/>
                  </a:lnTo>
                  <a:close/>
                </a:path>
                <a:path w="1791970" h="407035">
                  <a:moveTo>
                    <a:pt x="1791690" y="0"/>
                  </a:moveTo>
                  <a:lnTo>
                    <a:pt x="1622183" y="182626"/>
                  </a:lnTo>
                  <a:lnTo>
                    <a:pt x="1622183" y="19100"/>
                  </a:lnTo>
                  <a:lnTo>
                    <a:pt x="1579219" y="19100"/>
                  </a:lnTo>
                  <a:lnTo>
                    <a:pt x="1579219" y="284099"/>
                  </a:lnTo>
                  <a:lnTo>
                    <a:pt x="1748713" y="101460"/>
                  </a:lnTo>
                  <a:lnTo>
                    <a:pt x="1748713" y="266788"/>
                  </a:lnTo>
                  <a:lnTo>
                    <a:pt x="1791690" y="266788"/>
                  </a:lnTo>
                  <a:lnTo>
                    <a:pt x="179169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310415" y="3698159"/>
              <a:ext cx="208894" cy="247688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546759" y="3528066"/>
              <a:ext cx="1898650" cy="483870"/>
            </a:xfrm>
            <a:custGeom>
              <a:avLst/>
              <a:gdLst/>
              <a:ahLst/>
              <a:cxnLst/>
              <a:rect l="l" t="t" r="r" b="b"/>
              <a:pathLst>
                <a:path w="1898650" h="483870">
                  <a:moveTo>
                    <a:pt x="248297" y="170103"/>
                  </a:moveTo>
                  <a:lnTo>
                    <a:pt x="207708" y="170103"/>
                  </a:lnTo>
                  <a:lnTo>
                    <a:pt x="207708" y="294246"/>
                  </a:lnTo>
                  <a:lnTo>
                    <a:pt x="206311" y="312889"/>
                  </a:lnTo>
                  <a:lnTo>
                    <a:pt x="185331" y="359892"/>
                  </a:lnTo>
                  <a:lnTo>
                    <a:pt x="143027" y="385114"/>
                  </a:lnTo>
                  <a:lnTo>
                    <a:pt x="142608" y="385114"/>
                  </a:lnTo>
                  <a:lnTo>
                    <a:pt x="125349" y="386740"/>
                  </a:lnTo>
                  <a:lnTo>
                    <a:pt x="77838" y="372148"/>
                  </a:lnTo>
                  <a:lnTo>
                    <a:pt x="49618" y="331012"/>
                  </a:lnTo>
                  <a:lnTo>
                    <a:pt x="44221" y="294246"/>
                  </a:lnTo>
                  <a:lnTo>
                    <a:pt x="44170" y="293649"/>
                  </a:lnTo>
                  <a:lnTo>
                    <a:pt x="50063" y="255371"/>
                  </a:lnTo>
                  <a:lnTo>
                    <a:pt x="80187" y="215925"/>
                  </a:lnTo>
                  <a:lnTo>
                    <a:pt x="125349" y="202323"/>
                  </a:lnTo>
                  <a:lnTo>
                    <a:pt x="141071" y="203835"/>
                  </a:lnTo>
                  <a:lnTo>
                    <a:pt x="182638" y="226199"/>
                  </a:lnTo>
                  <a:lnTo>
                    <a:pt x="206146" y="273431"/>
                  </a:lnTo>
                  <a:lnTo>
                    <a:pt x="207708" y="294246"/>
                  </a:lnTo>
                  <a:lnTo>
                    <a:pt x="207708" y="170103"/>
                  </a:lnTo>
                  <a:lnTo>
                    <a:pt x="205320" y="170103"/>
                  </a:lnTo>
                  <a:lnTo>
                    <a:pt x="205320" y="205308"/>
                  </a:lnTo>
                  <a:lnTo>
                    <a:pt x="202514" y="202323"/>
                  </a:lnTo>
                  <a:lnTo>
                    <a:pt x="188379" y="187286"/>
                  </a:lnTo>
                  <a:lnTo>
                    <a:pt x="168617" y="174421"/>
                  </a:lnTo>
                  <a:lnTo>
                    <a:pt x="146011" y="166700"/>
                  </a:lnTo>
                  <a:lnTo>
                    <a:pt x="120573" y="164134"/>
                  </a:lnTo>
                  <a:lnTo>
                    <a:pt x="96189" y="166281"/>
                  </a:lnTo>
                  <a:lnTo>
                    <a:pt x="53365" y="183438"/>
                  </a:lnTo>
                  <a:lnTo>
                    <a:pt x="19646" y="217271"/>
                  </a:lnTo>
                  <a:lnTo>
                    <a:pt x="2184" y="264871"/>
                  </a:lnTo>
                  <a:lnTo>
                    <a:pt x="0" y="293649"/>
                  </a:lnTo>
                  <a:lnTo>
                    <a:pt x="2197" y="322961"/>
                  </a:lnTo>
                  <a:lnTo>
                    <a:pt x="19812" y="371309"/>
                  </a:lnTo>
                  <a:lnTo>
                    <a:pt x="53759" y="405472"/>
                  </a:lnTo>
                  <a:lnTo>
                    <a:pt x="96431" y="422783"/>
                  </a:lnTo>
                  <a:lnTo>
                    <a:pt x="120573" y="424954"/>
                  </a:lnTo>
                  <a:lnTo>
                    <a:pt x="145554" y="422338"/>
                  </a:lnTo>
                  <a:lnTo>
                    <a:pt x="168021" y="414502"/>
                  </a:lnTo>
                  <a:lnTo>
                    <a:pt x="187934" y="401447"/>
                  </a:lnTo>
                  <a:lnTo>
                    <a:pt x="201917" y="386740"/>
                  </a:lnTo>
                  <a:lnTo>
                    <a:pt x="205320" y="383159"/>
                  </a:lnTo>
                  <a:lnTo>
                    <a:pt x="205320" y="417791"/>
                  </a:lnTo>
                  <a:lnTo>
                    <a:pt x="248297" y="417791"/>
                  </a:lnTo>
                  <a:lnTo>
                    <a:pt x="248297" y="383159"/>
                  </a:lnTo>
                  <a:lnTo>
                    <a:pt x="248297" y="205308"/>
                  </a:lnTo>
                  <a:lnTo>
                    <a:pt x="248297" y="170103"/>
                  </a:lnTo>
                  <a:close/>
                </a:path>
                <a:path w="1898650" h="483870">
                  <a:moveTo>
                    <a:pt x="567004" y="378421"/>
                  </a:moveTo>
                  <a:lnTo>
                    <a:pt x="526415" y="378421"/>
                  </a:lnTo>
                  <a:lnTo>
                    <a:pt x="526415" y="170141"/>
                  </a:lnTo>
                  <a:lnTo>
                    <a:pt x="483438" y="170141"/>
                  </a:lnTo>
                  <a:lnTo>
                    <a:pt x="483438" y="378421"/>
                  </a:lnTo>
                  <a:lnTo>
                    <a:pt x="372427" y="378421"/>
                  </a:lnTo>
                  <a:lnTo>
                    <a:pt x="372427" y="170141"/>
                  </a:lnTo>
                  <a:lnTo>
                    <a:pt x="329450" y="170141"/>
                  </a:lnTo>
                  <a:lnTo>
                    <a:pt x="329450" y="378421"/>
                  </a:lnTo>
                  <a:lnTo>
                    <a:pt x="329450" y="417791"/>
                  </a:lnTo>
                  <a:lnTo>
                    <a:pt x="527608" y="417791"/>
                  </a:lnTo>
                  <a:lnTo>
                    <a:pt x="527608" y="483831"/>
                  </a:lnTo>
                  <a:lnTo>
                    <a:pt x="567004" y="483831"/>
                  </a:lnTo>
                  <a:lnTo>
                    <a:pt x="567004" y="417791"/>
                  </a:lnTo>
                  <a:lnTo>
                    <a:pt x="567004" y="378421"/>
                  </a:lnTo>
                  <a:close/>
                </a:path>
                <a:path w="1898650" h="483870">
                  <a:moveTo>
                    <a:pt x="824826" y="151003"/>
                  </a:moveTo>
                  <a:lnTo>
                    <a:pt x="655320" y="333629"/>
                  </a:lnTo>
                  <a:lnTo>
                    <a:pt x="655320" y="170103"/>
                  </a:lnTo>
                  <a:lnTo>
                    <a:pt x="612343" y="170103"/>
                  </a:lnTo>
                  <a:lnTo>
                    <a:pt x="612343" y="435102"/>
                  </a:lnTo>
                  <a:lnTo>
                    <a:pt x="781850" y="252463"/>
                  </a:lnTo>
                  <a:lnTo>
                    <a:pt x="781850" y="417791"/>
                  </a:lnTo>
                  <a:lnTo>
                    <a:pt x="824826" y="417791"/>
                  </a:lnTo>
                  <a:lnTo>
                    <a:pt x="824826" y="151003"/>
                  </a:lnTo>
                  <a:close/>
                </a:path>
                <a:path w="1898650" h="483870">
                  <a:moveTo>
                    <a:pt x="1118463" y="151003"/>
                  </a:moveTo>
                  <a:lnTo>
                    <a:pt x="948956" y="333629"/>
                  </a:lnTo>
                  <a:lnTo>
                    <a:pt x="948956" y="170103"/>
                  </a:lnTo>
                  <a:lnTo>
                    <a:pt x="905979" y="170103"/>
                  </a:lnTo>
                  <a:lnTo>
                    <a:pt x="905979" y="435102"/>
                  </a:lnTo>
                  <a:lnTo>
                    <a:pt x="1075486" y="252463"/>
                  </a:lnTo>
                  <a:lnTo>
                    <a:pt x="1075486" y="417791"/>
                  </a:lnTo>
                  <a:lnTo>
                    <a:pt x="1118463" y="417791"/>
                  </a:lnTo>
                  <a:lnTo>
                    <a:pt x="1118463" y="151003"/>
                  </a:lnTo>
                  <a:close/>
                </a:path>
                <a:path w="1898650" h="483870">
                  <a:moveTo>
                    <a:pt x="1585772" y="294843"/>
                  </a:moveTo>
                  <a:lnTo>
                    <a:pt x="1576603" y="243801"/>
                  </a:lnTo>
                  <a:lnTo>
                    <a:pt x="1549552" y="202323"/>
                  </a:lnTo>
                  <a:lnTo>
                    <a:pt x="1541602" y="195440"/>
                  </a:lnTo>
                  <a:lnTo>
                    <a:pt x="1541602" y="294843"/>
                  </a:lnTo>
                  <a:lnTo>
                    <a:pt x="1540002" y="315163"/>
                  </a:lnTo>
                  <a:lnTo>
                    <a:pt x="1515948" y="362280"/>
                  </a:lnTo>
                  <a:lnTo>
                    <a:pt x="1471739" y="385216"/>
                  </a:lnTo>
                  <a:lnTo>
                    <a:pt x="1454467" y="386740"/>
                  </a:lnTo>
                  <a:lnTo>
                    <a:pt x="1437195" y="385216"/>
                  </a:lnTo>
                  <a:lnTo>
                    <a:pt x="1392999" y="362280"/>
                  </a:lnTo>
                  <a:lnTo>
                    <a:pt x="1368933" y="315163"/>
                  </a:lnTo>
                  <a:lnTo>
                    <a:pt x="1367332" y="294843"/>
                  </a:lnTo>
                  <a:lnTo>
                    <a:pt x="1368920" y="274485"/>
                  </a:lnTo>
                  <a:lnTo>
                    <a:pt x="1392694" y="227088"/>
                  </a:lnTo>
                  <a:lnTo>
                    <a:pt x="1436954" y="203873"/>
                  </a:lnTo>
                  <a:lnTo>
                    <a:pt x="1454467" y="202323"/>
                  </a:lnTo>
                  <a:lnTo>
                    <a:pt x="1472044" y="203873"/>
                  </a:lnTo>
                  <a:lnTo>
                    <a:pt x="1516240" y="226796"/>
                  </a:lnTo>
                  <a:lnTo>
                    <a:pt x="1540027" y="274256"/>
                  </a:lnTo>
                  <a:lnTo>
                    <a:pt x="1541602" y="294843"/>
                  </a:lnTo>
                  <a:lnTo>
                    <a:pt x="1541602" y="195440"/>
                  </a:lnTo>
                  <a:lnTo>
                    <a:pt x="1529549" y="185280"/>
                  </a:lnTo>
                  <a:lnTo>
                    <a:pt x="1507667" y="173532"/>
                  </a:lnTo>
                  <a:lnTo>
                    <a:pt x="1483436" y="166484"/>
                  </a:lnTo>
                  <a:lnTo>
                    <a:pt x="1456855" y="164134"/>
                  </a:lnTo>
                  <a:lnTo>
                    <a:pt x="1427492" y="166966"/>
                  </a:lnTo>
                  <a:lnTo>
                    <a:pt x="1402689" y="175475"/>
                  </a:lnTo>
                  <a:lnTo>
                    <a:pt x="1382433" y="189649"/>
                  </a:lnTo>
                  <a:lnTo>
                    <a:pt x="1366735" y="209486"/>
                  </a:lnTo>
                  <a:lnTo>
                    <a:pt x="1365542" y="209486"/>
                  </a:lnTo>
                  <a:lnTo>
                    <a:pt x="1374546" y="159753"/>
                  </a:lnTo>
                  <a:lnTo>
                    <a:pt x="1396936" y="116751"/>
                  </a:lnTo>
                  <a:lnTo>
                    <a:pt x="1426603" y="89928"/>
                  </a:lnTo>
                  <a:lnTo>
                    <a:pt x="1468577" y="74002"/>
                  </a:lnTo>
                  <a:lnTo>
                    <a:pt x="1496250" y="67437"/>
                  </a:lnTo>
                  <a:lnTo>
                    <a:pt x="1504619" y="65278"/>
                  </a:lnTo>
                  <a:lnTo>
                    <a:pt x="1539963" y="50063"/>
                  </a:lnTo>
                  <a:lnTo>
                    <a:pt x="1568538" y="20370"/>
                  </a:lnTo>
                  <a:lnTo>
                    <a:pt x="1577416" y="0"/>
                  </a:lnTo>
                  <a:lnTo>
                    <a:pt x="1529664" y="0"/>
                  </a:lnTo>
                  <a:lnTo>
                    <a:pt x="1526882" y="7569"/>
                  </a:lnTo>
                  <a:lnTo>
                    <a:pt x="1521917" y="13817"/>
                  </a:lnTo>
                  <a:lnTo>
                    <a:pt x="1480134" y="31635"/>
                  </a:lnTo>
                  <a:lnTo>
                    <a:pt x="1461338" y="35712"/>
                  </a:lnTo>
                  <a:lnTo>
                    <a:pt x="1456944" y="36715"/>
                  </a:lnTo>
                  <a:lnTo>
                    <a:pt x="1452575" y="37896"/>
                  </a:lnTo>
                  <a:lnTo>
                    <a:pt x="1448600" y="38900"/>
                  </a:lnTo>
                  <a:lnTo>
                    <a:pt x="1437068" y="41668"/>
                  </a:lnTo>
                  <a:lnTo>
                    <a:pt x="1432585" y="43065"/>
                  </a:lnTo>
                  <a:lnTo>
                    <a:pt x="1426210" y="45859"/>
                  </a:lnTo>
                  <a:lnTo>
                    <a:pt x="1422336" y="47447"/>
                  </a:lnTo>
                  <a:lnTo>
                    <a:pt x="1413179" y="51028"/>
                  </a:lnTo>
                  <a:lnTo>
                    <a:pt x="1408899" y="53022"/>
                  </a:lnTo>
                  <a:lnTo>
                    <a:pt x="1368234" y="85712"/>
                  </a:lnTo>
                  <a:lnTo>
                    <a:pt x="1334427" y="158762"/>
                  </a:lnTo>
                  <a:lnTo>
                    <a:pt x="1325981" y="208178"/>
                  </a:lnTo>
                  <a:lnTo>
                    <a:pt x="1323162" y="266192"/>
                  </a:lnTo>
                  <a:lnTo>
                    <a:pt x="1325778" y="307746"/>
                  </a:lnTo>
                  <a:lnTo>
                    <a:pt x="1346669" y="371602"/>
                  </a:lnTo>
                  <a:lnTo>
                    <a:pt x="1382814" y="407492"/>
                  </a:lnTo>
                  <a:lnTo>
                    <a:pt x="1425486" y="423011"/>
                  </a:lnTo>
                  <a:lnTo>
                    <a:pt x="1450289" y="424954"/>
                  </a:lnTo>
                  <a:lnTo>
                    <a:pt x="1479016" y="422643"/>
                  </a:lnTo>
                  <a:lnTo>
                    <a:pt x="1527949" y="404139"/>
                  </a:lnTo>
                  <a:lnTo>
                    <a:pt x="1564627" y="368249"/>
                  </a:lnTo>
                  <a:lnTo>
                    <a:pt x="1583423" y="321691"/>
                  </a:lnTo>
                  <a:lnTo>
                    <a:pt x="1585772" y="294843"/>
                  </a:lnTo>
                  <a:close/>
                </a:path>
                <a:path w="1898650" h="483870">
                  <a:moveTo>
                    <a:pt x="1898510" y="294843"/>
                  </a:moveTo>
                  <a:lnTo>
                    <a:pt x="1896173" y="267728"/>
                  </a:lnTo>
                  <a:lnTo>
                    <a:pt x="1889175" y="243065"/>
                  </a:lnTo>
                  <a:lnTo>
                    <a:pt x="1877517" y="220865"/>
                  </a:lnTo>
                  <a:lnTo>
                    <a:pt x="1862175" y="202323"/>
                  </a:lnTo>
                  <a:lnTo>
                    <a:pt x="1861197" y="201129"/>
                  </a:lnTo>
                  <a:lnTo>
                    <a:pt x="1854339" y="195554"/>
                  </a:lnTo>
                  <a:lnTo>
                    <a:pt x="1854339" y="294843"/>
                  </a:lnTo>
                  <a:lnTo>
                    <a:pt x="1852739" y="315163"/>
                  </a:lnTo>
                  <a:lnTo>
                    <a:pt x="1828673" y="362280"/>
                  </a:lnTo>
                  <a:lnTo>
                    <a:pt x="1784477" y="385216"/>
                  </a:lnTo>
                  <a:lnTo>
                    <a:pt x="1767205" y="386740"/>
                  </a:lnTo>
                  <a:lnTo>
                    <a:pt x="1749933" y="385216"/>
                  </a:lnTo>
                  <a:lnTo>
                    <a:pt x="1705724" y="362280"/>
                  </a:lnTo>
                  <a:lnTo>
                    <a:pt x="1681670" y="315163"/>
                  </a:lnTo>
                  <a:lnTo>
                    <a:pt x="1680057" y="294843"/>
                  </a:lnTo>
                  <a:lnTo>
                    <a:pt x="1681645" y="274485"/>
                  </a:lnTo>
                  <a:lnTo>
                    <a:pt x="1705419" y="227088"/>
                  </a:lnTo>
                  <a:lnTo>
                    <a:pt x="1749679" y="203873"/>
                  </a:lnTo>
                  <a:lnTo>
                    <a:pt x="1767205" y="202323"/>
                  </a:lnTo>
                  <a:lnTo>
                    <a:pt x="1784781" y="203873"/>
                  </a:lnTo>
                  <a:lnTo>
                    <a:pt x="1828977" y="226796"/>
                  </a:lnTo>
                  <a:lnTo>
                    <a:pt x="1852752" y="274256"/>
                  </a:lnTo>
                  <a:lnTo>
                    <a:pt x="1854339" y="294843"/>
                  </a:lnTo>
                  <a:lnTo>
                    <a:pt x="1854339" y="195554"/>
                  </a:lnTo>
                  <a:lnTo>
                    <a:pt x="1841334" y="184950"/>
                  </a:lnTo>
                  <a:lnTo>
                    <a:pt x="1819046" y="173380"/>
                  </a:lnTo>
                  <a:lnTo>
                    <a:pt x="1794344" y="166446"/>
                  </a:lnTo>
                  <a:lnTo>
                    <a:pt x="1767205" y="164134"/>
                  </a:lnTo>
                  <a:lnTo>
                    <a:pt x="1740065" y="166446"/>
                  </a:lnTo>
                  <a:lnTo>
                    <a:pt x="1693062" y="184950"/>
                  </a:lnTo>
                  <a:lnTo>
                    <a:pt x="1656880" y="220865"/>
                  </a:lnTo>
                  <a:lnTo>
                    <a:pt x="1638223" y="267728"/>
                  </a:lnTo>
                  <a:lnTo>
                    <a:pt x="1635899" y="294843"/>
                  </a:lnTo>
                  <a:lnTo>
                    <a:pt x="1638223" y="321691"/>
                  </a:lnTo>
                  <a:lnTo>
                    <a:pt x="1656880" y="368249"/>
                  </a:lnTo>
                  <a:lnTo>
                    <a:pt x="1693062" y="404139"/>
                  </a:lnTo>
                  <a:lnTo>
                    <a:pt x="1740065" y="422643"/>
                  </a:lnTo>
                  <a:lnTo>
                    <a:pt x="1767205" y="424954"/>
                  </a:lnTo>
                  <a:lnTo>
                    <a:pt x="1794344" y="422643"/>
                  </a:lnTo>
                  <a:lnTo>
                    <a:pt x="1841334" y="404139"/>
                  </a:lnTo>
                  <a:lnTo>
                    <a:pt x="1877517" y="368249"/>
                  </a:lnTo>
                  <a:lnTo>
                    <a:pt x="1896173" y="321691"/>
                  </a:lnTo>
                  <a:lnTo>
                    <a:pt x="1898510" y="294843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475103" y="3698159"/>
              <a:ext cx="223218" cy="24888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779493" y="3698149"/>
              <a:ext cx="181439" cy="24768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0018218" y="3692188"/>
              <a:ext cx="1332865" cy="260985"/>
            </a:xfrm>
            <a:custGeom>
              <a:avLst/>
              <a:gdLst/>
              <a:ahLst/>
              <a:cxnLst/>
              <a:rect l="l" t="t" r="r" b="b"/>
              <a:pathLst>
                <a:path w="1332865" h="260985">
                  <a:moveTo>
                    <a:pt x="319900" y="6019"/>
                  </a:moveTo>
                  <a:lnTo>
                    <a:pt x="276923" y="6019"/>
                  </a:lnTo>
                  <a:lnTo>
                    <a:pt x="276923" y="214299"/>
                  </a:lnTo>
                  <a:lnTo>
                    <a:pt x="181432" y="214299"/>
                  </a:lnTo>
                  <a:lnTo>
                    <a:pt x="181432" y="6019"/>
                  </a:lnTo>
                  <a:lnTo>
                    <a:pt x="138468" y="6019"/>
                  </a:lnTo>
                  <a:lnTo>
                    <a:pt x="138468" y="214299"/>
                  </a:lnTo>
                  <a:lnTo>
                    <a:pt x="42964" y="214299"/>
                  </a:lnTo>
                  <a:lnTo>
                    <a:pt x="42964" y="6019"/>
                  </a:lnTo>
                  <a:lnTo>
                    <a:pt x="0" y="6019"/>
                  </a:lnTo>
                  <a:lnTo>
                    <a:pt x="0" y="214299"/>
                  </a:lnTo>
                  <a:lnTo>
                    <a:pt x="0" y="253669"/>
                  </a:lnTo>
                  <a:lnTo>
                    <a:pt x="319900" y="253669"/>
                  </a:lnTo>
                  <a:lnTo>
                    <a:pt x="319900" y="214299"/>
                  </a:lnTo>
                  <a:lnTo>
                    <a:pt x="319900" y="6019"/>
                  </a:lnTo>
                  <a:close/>
                </a:path>
                <a:path w="1332865" h="260985">
                  <a:moveTo>
                    <a:pt x="622503" y="138468"/>
                  </a:moveTo>
                  <a:lnTo>
                    <a:pt x="621715" y="111163"/>
                  </a:lnTo>
                  <a:lnTo>
                    <a:pt x="620280" y="102654"/>
                  </a:lnTo>
                  <a:lnTo>
                    <a:pt x="617575" y="86550"/>
                  </a:lnTo>
                  <a:lnTo>
                    <a:pt x="610069" y="64604"/>
                  </a:lnTo>
                  <a:lnTo>
                    <a:pt x="599211" y="45364"/>
                  </a:lnTo>
                  <a:lnTo>
                    <a:pt x="592810" y="38201"/>
                  </a:lnTo>
                  <a:lnTo>
                    <a:pt x="581494" y="25514"/>
                  </a:lnTo>
                  <a:lnTo>
                    <a:pt x="578319" y="23431"/>
                  </a:lnTo>
                  <a:lnTo>
                    <a:pt x="578319" y="102654"/>
                  </a:lnTo>
                  <a:lnTo>
                    <a:pt x="432701" y="102654"/>
                  </a:lnTo>
                  <a:lnTo>
                    <a:pt x="448754" y="66128"/>
                  </a:lnTo>
                  <a:lnTo>
                    <a:pt x="480225" y="42748"/>
                  </a:lnTo>
                  <a:lnTo>
                    <a:pt x="505510" y="38201"/>
                  </a:lnTo>
                  <a:lnTo>
                    <a:pt x="519226" y="39331"/>
                  </a:lnTo>
                  <a:lnTo>
                    <a:pt x="518909" y="39331"/>
                  </a:lnTo>
                  <a:lnTo>
                    <a:pt x="531101" y="42595"/>
                  </a:lnTo>
                  <a:lnTo>
                    <a:pt x="562038" y="65328"/>
                  </a:lnTo>
                  <a:lnTo>
                    <a:pt x="578319" y="102654"/>
                  </a:lnTo>
                  <a:lnTo>
                    <a:pt x="578319" y="23431"/>
                  </a:lnTo>
                  <a:lnTo>
                    <a:pt x="559968" y="11341"/>
                  </a:lnTo>
                  <a:lnTo>
                    <a:pt x="534644" y="2832"/>
                  </a:lnTo>
                  <a:lnTo>
                    <a:pt x="505510" y="0"/>
                  </a:lnTo>
                  <a:lnTo>
                    <a:pt x="479450" y="2336"/>
                  </a:lnTo>
                  <a:lnTo>
                    <a:pt x="435737" y="20993"/>
                  </a:lnTo>
                  <a:lnTo>
                    <a:pt x="403847" y="57175"/>
                  </a:lnTo>
                  <a:lnTo>
                    <a:pt x="387578" y="104178"/>
                  </a:lnTo>
                  <a:lnTo>
                    <a:pt x="385546" y="131305"/>
                  </a:lnTo>
                  <a:lnTo>
                    <a:pt x="387807" y="161544"/>
                  </a:lnTo>
                  <a:lnTo>
                    <a:pt x="405853" y="210032"/>
                  </a:lnTo>
                  <a:lnTo>
                    <a:pt x="440588" y="242519"/>
                  </a:lnTo>
                  <a:lnTo>
                    <a:pt x="483704" y="258787"/>
                  </a:lnTo>
                  <a:lnTo>
                    <a:pt x="507911" y="260819"/>
                  </a:lnTo>
                  <a:lnTo>
                    <a:pt x="531177" y="258914"/>
                  </a:lnTo>
                  <a:lnTo>
                    <a:pt x="552665" y="253212"/>
                  </a:lnTo>
                  <a:lnTo>
                    <a:pt x="572363" y="243700"/>
                  </a:lnTo>
                  <a:lnTo>
                    <a:pt x="590270" y="230378"/>
                  </a:lnTo>
                  <a:lnTo>
                    <a:pt x="598093" y="222618"/>
                  </a:lnTo>
                  <a:lnTo>
                    <a:pt x="598881" y="221843"/>
                  </a:lnTo>
                  <a:lnTo>
                    <a:pt x="606818" y="212331"/>
                  </a:lnTo>
                  <a:lnTo>
                    <a:pt x="614095" y="201841"/>
                  </a:lnTo>
                  <a:lnTo>
                    <a:pt x="620699" y="190385"/>
                  </a:lnTo>
                  <a:lnTo>
                    <a:pt x="584885" y="170700"/>
                  </a:lnTo>
                  <a:lnTo>
                    <a:pt x="579932" y="180213"/>
                  </a:lnTo>
                  <a:lnTo>
                    <a:pt x="574001" y="189052"/>
                  </a:lnTo>
                  <a:lnTo>
                    <a:pt x="535800" y="218147"/>
                  </a:lnTo>
                  <a:lnTo>
                    <a:pt x="508495" y="222618"/>
                  </a:lnTo>
                  <a:lnTo>
                    <a:pt x="492709" y="221170"/>
                  </a:lnTo>
                  <a:lnTo>
                    <a:pt x="452983" y="199339"/>
                  </a:lnTo>
                  <a:lnTo>
                    <a:pt x="431393" y="156375"/>
                  </a:lnTo>
                  <a:lnTo>
                    <a:pt x="429717" y="138468"/>
                  </a:lnTo>
                  <a:lnTo>
                    <a:pt x="622503" y="138468"/>
                  </a:lnTo>
                  <a:close/>
                </a:path>
                <a:path w="1332865" h="260985">
                  <a:moveTo>
                    <a:pt x="1030135" y="6019"/>
                  </a:moveTo>
                  <a:lnTo>
                    <a:pt x="987158" y="6019"/>
                  </a:lnTo>
                  <a:lnTo>
                    <a:pt x="987158" y="107619"/>
                  </a:lnTo>
                  <a:lnTo>
                    <a:pt x="870178" y="107619"/>
                  </a:lnTo>
                  <a:lnTo>
                    <a:pt x="870178" y="6019"/>
                  </a:lnTo>
                  <a:lnTo>
                    <a:pt x="827201" y="6019"/>
                  </a:lnTo>
                  <a:lnTo>
                    <a:pt x="827201" y="107619"/>
                  </a:lnTo>
                  <a:lnTo>
                    <a:pt x="827201" y="146989"/>
                  </a:lnTo>
                  <a:lnTo>
                    <a:pt x="827201" y="253669"/>
                  </a:lnTo>
                  <a:lnTo>
                    <a:pt x="870178" y="253669"/>
                  </a:lnTo>
                  <a:lnTo>
                    <a:pt x="870178" y="146989"/>
                  </a:lnTo>
                  <a:lnTo>
                    <a:pt x="987158" y="146989"/>
                  </a:lnTo>
                  <a:lnTo>
                    <a:pt x="987158" y="253669"/>
                  </a:lnTo>
                  <a:lnTo>
                    <a:pt x="1030135" y="253669"/>
                  </a:lnTo>
                  <a:lnTo>
                    <a:pt x="1030135" y="146989"/>
                  </a:lnTo>
                  <a:lnTo>
                    <a:pt x="1030135" y="107619"/>
                  </a:lnTo>
                  <a:lnTo>
                    <a:pt x="1030135" y="6019"/>
                  </a:lnTo>
                  <a:close/>
                </a:path>
                <a:path w="1332865" h="260985">
                  <a:moveTo>
                    <a:pt x="1332699" y="138468"/>
                  </a:moveTo>
                  <a:lnTo>
                    <a:pt x="1331912" y="111163"/>
                  </a:lnTo>
                  <a:lnTo>
                    <a:pt x="1330477" y="102654"/>
                  </a:lnTo>
                  <a:lnTo>
                    <a:pt x="1327772" y="86550"/>
                  </a:lnTo>
                  <a:lnTo>
                    <a:pt x="1309408" y="45364"/>
                  </a:lnTo>
                  <a:lnTo>
                    <a:pt x="1288516" y="23431"/>
                  </a:lnTo>
                  <a:lnTo>
                    <a:pt x="1288516" y="102654"/>
                  </a:lnTo>
                  <a:lnTo>
                    <a:pt x="1142898" y="102654"/>
                  </a:lnTo>
                  <a:lnTo>
                    <a:pt x="1158951" y="66128"/>
                  </a:lnTo>
                  <a:lnTo>
                    <a:pt x="1190421" y="42748"/>
                  </a:lnTo>
                  <a:lnTo>
                    <a:pt x="1215707" y="38201"/>
                  </a:lnTo>
                  <a:lnTo>
                    <a:pt x="1229423" y="39331"/>
                  </a:lnTo>
                  <a:lnTo>
                    <a:pt x="1229106" y="39331"/>
                  </a:lnTo>
                  <a:lnTo>
                    <a:pt x="1241298" y="42595"/>
                  </a:lnTo>
                  <a:lnTo>
                    <a:pt x="1272247" y="65328"/>
                  </a:lnTo>
                  <a:lnTo>
                    <a:pt x="1288516" y="102654"/>
                  </a:lnTo>
                  <a:lnTo>
                    <a:pt x="1288516" y="23431"/>
                  </a:lnTo>
                  <a:lnTo>
                    <a:pt x="1270165" y="11341"/>
                  </a:lnTo>
                  <a:lnTo>
                    <a:pt x="1244841" y="2832"/>
                  </a:lnTo>
                  <a:lnTo>
                    <a:pt x="1215707" y="0"/>
                  </a:lnTo>
                  <a:lnTo>
                    <a:pt x="1189647" y="2336"/>
                  </a:lnTo>
                  <a:lnTo>
                    <a:pt x="1145946" y="20993"/>
                  </a:lnTo>
                  <a:lnTo>
                    <a:pt x="1114044" y="57175"/>
                  </a:lnTo>
                  <a:lnTo>
                    <a:pt x="1097775" y="104178"/>
                  </a:lnTo>
                  <a:lnTo>
                    <a:pt x="1095743" y="131305"/>
                  </a:lnTo>
                  <a:lnTo>
                    <a:pt x="1098003" y="161544"/>
                  </a:lnTo>
                  <a:lnTo>
                    <a:pt x="1116063" y="210032"/>
                  </a:lnTo>
                  <a:lnTo>
                    <a:pt x="1150785" y="242519"/>
                  </a:lnTo>
                  <a:lnTo>
                    <a:pt x="1193914" y="258787"/>
                  </a:lnTo>
                  <a:lnTo>
                    <a:pt x="1218107" y="260819"/>
                  </a:lnTo>
                  <a:lnTo>
                    <a:pt x="1241386" y="258914"/>
                  </a:lnTo>
                  <a:lnTo>
                    <a:pt x="1262862" y="253212"/>
                  </a:lnTo>
                  <a:lnTo>
                    <a:pt x="1282560" y="243700"/>
                  </a:lnTo>
                  <a:lnTo>
                    <a:pt x="1300467" y="230378"/>
                  </a:lnTo>
                  <a:lnTo>
                    <a:pt x="1308290" y="222618"/>
                  </a:lnTo>
                  <a:lnTo>
                    <a:pt x="1309077" y="221843"/>
                  </a:lnTo>
                  <a:lnTo>
                    <a:pt x="1317015" y="212331"/>
                  </a:lnTo>
                  <a:lnTo>
                    <a:pt x="1324292" y="201841"/>
                  </a:lnTo>
                  <a:lnTo>
                    <a:pt x="1330896" y="190385"/>
                  </a:lnTo>
                  <a:lnTo>
                    <a:pt x="1295082" y="170700"/>
                  </a:lnTo>
                  <a:lnTo>
                    <a:pt x="1290129" y="180213"/>
                  </a:lnTo>
                  <a:lnTo>
                    <a:pt x="1284198" y="189052"/>
                  </a:lnTo>
                  <a:lnTo>
                    <a:pt x="1245997" y="218147"/>
                  </a:lnTo>
                  <a:lnTo>
                    <a:pt x="1218692" y="222618"/>
                  </a:lnTo>
                  <a:lnTo>
                    <a:pt x="1202905" y="221170"/>
                  </a:lnTo>
                  <a:lnTo>
                    <a:pt x="1163180" y="199339"/>
                  </a:lnTo>
                  <a:lnTo>
                    <a:pt x="1141590" y="156375"/>
                  </a:lnTo>
                  <a:lnTo>
                    <a:pt x="1139913" y="138468"/>
                  </a:lnTo>
                  <a:lnTo>
                    <a:pt x="1332699" y="138468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1380826" y="3698159"/>
              <a:ext cx="223218" cy="248882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1685151" y="3698149"/>
              <a:ext cx="181439" cy="247688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1908318" y="3692191"/>
              <a:ext cx="201930" cy="260985"/>
            </a:xfrm>
            <a:custGeom>
              <a:avLst/>
              <a:gdLst/>
              <a:ahLst/>
              <a:cxnLst/>
              <a:rect l="l" t="t" r="r" b="b"/>
              <a:pathLst>
                <a:path w="201929" h="260985">
                  <a:moveTo>
                    <a:pt x="103850" y="0"/>
                  </a:moveTo>
                  <a:lnTo>
                    <a:pt x="61671" y="7721"/>
                  </a:lnTo>
                  <a:lnTo>
                    <a:pt x="25258" y="34986"/>
                  </a:lnTo>
                  <a:lnTo>
                    <a:pt x="17905" y="44752"/>
                  </a:lnTo>
                  <a:lnTo>
                    <a:pt x="47757" y="69233"/>
                  </a:lnTo>
                  <a:lnTo>
                    <a:pt x="51711" y="62966"/>
                  </a:lnTo>
                  <a:lnTo>
                    <a:pt x="56410" y="57295"/>
                  </a:lnTo>
                  <a:lnTo>
                    <a:pt x="93005" y="38785"/>
                  </a:lnTo>
                  <a:lnTo>
                    <a:pt x="102070" y="38187"/>
                  </a:lnTo>
                  <a:lnTo>
                    <a:pt x="112104" y="38747"/>
                  </a:lnTo>
                  <a:lnTo>
                    <a:pt x="143774" y="64943"/>
                  </a:lnTo>
                  <a:lnTo>
                    <a:pt x="144445" y="72814"/>
                  </a:lnTo>
                  <a:lnTo>
                    <a:pt x="143623" y="79605"/>
                  </a:lnTo>
                  <a:lnTo>
                    <a:pt x="109605" y="101649"/>
                  </a:lnTo>
                  <a:lnTo>
                    <a:pt x="99085" y="102059"/>
                  </a:lnTo>
                  <a:lnTo>
                    <a:pt x="78196" y="102059"/>
                  </a:lnTo>
                  <a:lnTo>
                    <a:pt x="78196" y="141440"/>
                  </a:lnTo>
                  <a:lnTo>
                    <a:pt x="103263" y="141440"/>
                  </a:lnTo>
                  <a:lnTo>
                    <a:pt x="116319" y="141964"/>
                  </a:lnTo>
                  <a:lnTo>
                    <a:pt x="155035" y="161743"/>
                  </a:lnTo>
                  <a:lnTo>
                    <a:pt x="158770" y="178455"/>
                  </a:lnTo>
                  <a:lnTo>
                    <a:pt x="157688" y="189344"/>
                  </a:lnTo>
                  <a:lnTo>
                    <a:pt x="124145" y="220231"/>
                  </a:lnTo>
                  <a:lnTo>
                    <a:pt x="99682" y="222611"/>
                  </a:lnTo>
                  <a:lnTo>
                    <a:pt x="88187" y="221829"/>
                  </a:lnTo>
                  <a:lnTo>
                    <a:pt x="51898" y="204077"/>
                  </a:lnTo>
                  <a:lnTo>
                    <a:pt x="37014" y="182036"/>
                  </a:lnTo>
                  <a:lnTo>
                    <a:pt x="0" y="197554"/>
                  </a:lnTo>
                  <a:lnTo>
                    <a:pt x="23170" y="231690"/>
                  </a:lnTo>
                  <a:lnTo>
                    <a:pt x="62827" y="255593"/>
                  </a:lnTo>
                  <a:lnTo>
                    <a:pt x="99085" y="260819"/>
                  </a:lnTo>
                  <a:lnTo>
                    <a:pt x="120048" y="259625"/>
                  </a:lnTo>
                  <a:lnTo>
                    <a:pt x="169513" y="241720"/>
                  </a:lnTo>
                  <a:lnTo>
                    <a:pt x="199728" y="196845"/>
                  </a:lnTo>
                  <a:lnTo>
                    <a:pt x="201742" y="177858"/>
                  </a:lnTo>
                  <a:lnTo>
                    <a:pt x="200659" y="164953"/>
                  </a:lnTo>
                  <a:lnTo>
                    <a:pt x="178614" y="127016"/>
                  </a:lnTo>
                  <a:lnTo>
                    <a:pt x="155785" y="116383"/>
                  </a:lnTo>
                  <a:lnTo>
                    <a:pt x="168058" y="106643"/>
                  </a:lnTo>
                  <a:lnTo>
                    <a:pt x="176824" y="94744"/>
                  </a:lnTo>
                  <a:lnTo>
                    <a:pt x="182084" y="80683"/>
                  </a:lnTo>
                  <a:lnTo>
                    <a:pt x="183837" y="64458"/>
                  </a:lnTo>
                  <a:lnTo>
                    <a:pt x="182494" y="50768"/>
                  </a:lnTo>
                  <a:lnTo>
                    <a:pt x="162351" y="17308"/>
                  </a:lnTo>
                  <a:lnTo>
                    <a:pt x="121610" y="1081"/>
                  </a:lnTo>
                  <a:lnTo>
                    <a:pt x="103850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147095" y="3698149"/>
              <a:ext cx="190999" cy="247688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2542749" y="3692188"/>
              <a:ext cx="1032510" cy="319405"/>
            </a:xfrm>
            <a:custGeom>
              <a:avLst/>
              <a:gdLst/>
              <a:ahLst/>
              <a:cxnLst/>
              <a:rect l="l" t="t" r="r" b="b"/>
              <a:pathLst>
                <a:path w="1032509" h="319404">
                  <a:moveTo>
                    <a:pt x="262610" y="130721"/>
                  </a:moveTo>
                  <a:lnTo>
                    <a:pt x="260286" y="103606"/>
                  </a:lnTo>
                  <a:lnTo>
                    <a:pt x="253288" y="78943"/>
                  </a:lnTo>
                  <a:lnTo>
                    <a:pt x="241630" y="56743"/>
                  </a:lnTo>
                  <a:lnTo>
                    <a:pt x="226288" y="38201"/>
                  </a:lnTo>
                  <a:lnTo>
                    <a:pt x="225310" y="37007"/>
                  </a:lnTo>
                  <a:lnTo>
                    <a:pt x="218452" y="31432"/>
                  </a:lnTo>
                  <a:lnTo>
                    <a:pt x="218452" y="130721"/>
                  </a:lnTo>
                  <a:lnTo>
                    <a:pt x="216839" y="151041"/>
                  </a:lnTo>
                  <a:lnTo>
                    <a:pt x="192786" y="198158"/>
                  </a:lnTo>
                  <a:lnTo>
                    <a:pt x="148577" y="221094"/>
                  </a:lnTo>
                  <a:lnTo>
                    <a:pt x="131305" y="222618"/>
                  </a:lnTo>
                  <a:lnTo>
                    <a:pt x="114033" y="221094"/>
                  </a:lnTo>
                  <a:lnTo>
                    <a:pt x="69837" y="198158"/>
                  </a:lnTo>
                  <a:lnTo>
                    <a:pt x="45770" y="151041"/>
                  </a:lnTo>
                  <a:lnTo>
                    <a:pt x="44170" y="130721"/>
                  </a:lnTo>
                  <a:lnTo>
                    <a:pt x="45758" y="110363"/>
                  </a:lnTo>
                  <a:lnTo>
                    <a:pt x="69532" y="62966"/>
                  </a:lnTo>
                  <a:lnTo>
                    <a:pt x="113792" y="39751"/>
                  </a:lnTo>
                  <a:lnTo>
                    <a:pt x="131305" y="38201"/>
                  </a:lnTo>
                  <a:lnTo>
                    <a:pt x="148882" y="39751"/>
                  </a:lnTo>
                  <a:lnTo>
                    <a:pt x="193090" y="62674"/>
                  </a:lnTo>
                  <a:lnTo>
                    <a:pt x="216865" y="110134"/>
                  </a:lnTo>
                  <a:lnTo>
                    <a:pt x="218452" y="130721"/>
                  </a:lnTo>
                  <a:lnTo>
                    <a:pt x="218452" y="31432"/>
                  </a:lnTo>
                  <a:lnTo>
                    <a:pt x="205447" y="20828"/>
                  </a:lnTo>
                  <a:lnTo>
                    <a:pt x="183159" y="9258"/>
                  </a:lnTo>
                  <a:lnTo>
                    <a:pt x="158445" y="2324"/>
                  </a:lnTo>
                  <a:lnTo>
                    <a:pt x="131305" y="12"/>
                  </a:lnTo>
                  <a:lnTo>
                    <a:pt x="104165" y="2324"/>
                  </a:lnTo>
                  <a:lnTo>
                    <a:pt x="57162" y="20828"/>
                  </a:lnTo>
                  <a:lnTo>
                    <a:pt x="20980" y="56743"/>
                  </a:lnTo>
                  <a:lnTo>
                    <a:pt x="2336" y="103606"/>
                  </a:lnTo>
                  <a:lnTo>
                    <a:pt x="0" y="130721"/>
                  </a:lnTo>
                  <a:lnTo>
                    <a:pt x="2336" y="157568"/>
                  </a:lnTo>
                  <a:lnTo>
                    <a:pt x="20980" y="204127"/>
                  </a:lnTo>
                  <a:lnTo>
                    <a:pt x="57162" y="240017"/>
                  </a:lnTo>
                  <a:lnTo>
                    <a:pt x="104165" y="258521"/>
                  </a:lnTo>
                  <a:lnTo>
                    <a:pt x="131305" y="260832"/>
                  </a:lnTo>
                  <a:lnTo>
                    <a:pt x="158445" y="258521"/>
                  </a:lnTo>
                  <a:lnTo>
                    <a:pt x="183159" y="251574"/>
                  </a:lnTo>
                  <a:lnTo>
                    <a:pt x="205447" y="240017"/>
                  </a:lnTo>
                  <a:lnTo>
                    <a:pt x="225310" y="223824"/>
                  </a:lnTo>
                  <a:lnTo>
                    <a:pt x="226301" y="222618"/>
                  </a:lnTo>
                  <a:lnTo>
                    <a:pt x="241630" y="204127"/>
                  </a:lnTo>
                  <a:lnTo>
                    <a:pt x="253288" y="182041"/>
                  </a:lnTo>
                  <a:lnTo>
                    <a:pt x="260286" y="157568"/>
                  </a:lnTo>
                  <a:lnTo>
                    <a:pt x="262610" y="130721"/>
                  </a:lnTo>
                  <a:close/>
                </a:path>
                <a:path w="1032509" h="319404">
                  <a:moveTo>
                    <a:pt x="490664" y="5994"/>
                  </a:moveTo>
                  <a:lnTo>
                    <a:pt x="292519" y="5994"/>
                  </a:lnTo>
                  <a:lnTo>
                    <a:pt x="292519" y="45364"/>
                  </a:lnTo>
                  <a:lnTo>
                    <a:pt x="370103" y="45364"/>
                  </a:lnTo>
                  <a:lnTo>
                    <a:pt x="370103" y="253644"/>
                  </a:lnTo>
                  <a:lnTo>
                    <a:pt x="413080" y="253644"/>
                  </a:lnTo>
                  <a:lnTo>
                    <a:pt x="413080" y="45364"/>
                  </a:lnTo>
                  <a:lnTo>
                    <a:pt x="490664" y="45364"/>
                  </a:lnTo>
                  <a:lnTo>
                    <a:pt x="490664" y="5994"/>
                  </a:lnTo>
                  <a:close/>
                </a:path>
                <a:path w="1032509" h="319404">
                  <a:moveTo>
                    <a:pt x="765200" y="214261"/>
                  </a:moveTo>
                  <a:lnTo>
                    <a:pt x="728192" y="214261"/>
                  </a:lnTo>
                  <a:lnTo>
                    <a:pt x="728192" y="45364"/>
                  </a:lnTo>
                  <a:lnTo>
                    <a:pt x="728192" y="5969"/>
                  </a:lnTo>
                  <a:lnTo>
                    <a:pt x="685215" y="5969"/>
                  </a:lnTo>
                  <a:lnTo>
                    <a:pt x="685215" y="45364"/>
                  </a:lnTo>
                  <a:lnTo>
                    <a:pt x="685215" y="214261"/>
                  </a:lnTo>
                  <a:lnTo>
                    <a:pt x="567042" y="214261"/>
                  </a:lnTo>
                  <a:lnTo>
                    <a:pt x="580097" y="199682"/>
                  </a:lnTo>
                  <a:lnTo>
                    <a:pt x="589419" y="182194"/>
                  </a:lnTo>
                  <a:lnTo>
                    <a:pt x="595020" y="161785"/>
                  </a:lnTo>
                  <a:lnTo>
                    <a:pt x="596887" y="138468"/>
                  </a:lnTo>
                  <a:lnTo>
                    <a:pt x="596887" y="45364"/>
                  </a:lnTo>
                  <a:lnTo>
                    <a:pt x="685215" y="45364"/>
                  </a:lnTo>
                  <a:lnTo>
                    <a:pt x="685215" y="5969"/>
                  </a:lnTo>
                  <a:lnTo>
                    <a:pt x="553910" y="5969"/>
                  </a:lnTo>
                  <a:lnTo>
                    <a:pt x="553910" y="116382"/>
                  </a:lnTo>
                  <a:lnTo>
                    <a:pt x="553275" y="137274"/>
                  </a:lnTo>
                  <a:lnTo>
                    <a:pt x="543763" y="182041"/>
                  </a:lnTo>
                  <a:lnTo>
                    <a:pt x="512318" y="212026"/>
                  </a:lnTo>
                  <a:lnTo>
                    <a:pt x="497814" y="214261"/>
                  </a:lnTo>
                  <a:lnTo>
                    <a:pt x="497814" y="319303"/>
                  </a:lnTo>
                  <a:lnTo>
                    <a:pt x="537197" y="319303"/>
                  </a:lnTo>
                  <a:lnTo>
                    <a:pt x="537197" y="253669"/>
                  </a:lnTo>
                  <a:lnTo>
                    <a:pt x="725805" y="253669"/>
                  </a:lnTo>
                  <a:lnTo>
                    <a:pt x="725805" y="319303"/>
                  </a:lnTo>
                  <a:lnTo>
                    <a:pt x="765200" y="319303"/>
                  </a:lnTo>
                  <a:lnTo>
                    <a:pt x="765200" y="253669"/>
                  </a:lnTo>
                  <a:lnTo>
                    <a:pt x="765200" y="214261"/>
                  </a:lnTo>
                  <a:close/>
                </a:path>
                <a:path w="1032509" h="319404">
                  <a:moveTo>
                    <a:pt x="1031976" y="138468"/>
                  </a:moveTo>
                  <a:lnTo>
                    <a:pt x="1031189" y="111163"/>
                  </a:lnTo>
                  <a:lnTo>
                    <a:pt x="1029754" y="102654"/>
                  </a:lnTo>
                  <a:lnTo>
                    <a:pt x="1027049" y="86550"/>
                  </a:lnTo>
                  <a:lnTo>
                    <a:pt x="1019543" y="64604"/>
                  </a:lnTo>
                  <a:lnTo>
                    <a:pt x="1008684" y="45364"/>
                  </a:lnTo>
                  <a:lnTo>
                    <a:pt x="1002284" y="38201"/>
                  </a:lnTo>
                  <a:lnTo>
                    <a:pt x="990968" y="25514"/>
                  </a:lnTo>
                  <a:lnTo>
                    <a:pt x="987793" y="23431"/>
                  </a:lnTo>
                  <a:lnTo>
                    <a:pt x="987793" y="102654"/>
                  </a:lnTo>
                  <a:lnTo>
                    <a:pt x="842175" y="102654"/>
                  </a:lnTo>
                  <a:lnTo>
                    <a:pt x="858227" y="66128"/>
                  </a:lnTo>
                  <a:lnTo>
                    <a:pt x="889698" y="42748"/>
                  </a:lnTo>
                  <a:lnTo>
                    <a:pt x="914984" y="38201"/>
                  </a:lnTo>
                  <a:lnTo>
                    <a:pt x="928700" y="39331"/>
                  </a:lnTo>
                  <a:lnTo>
                    <a:pt x="928382" y="39331"/>
                  </a:lnTo>
                  <a:lnTo>
                    <a:pt x="940574" y="42595"/>
                  </a:lnTo>
                  <a:lnTo>
                    <a:pt x="971524" y="65328"/>
                  </a:lnTo>
                  <a:lnTo>
                    <a:pt x="987793" y="102654"/>
                  </a:lnTo>
                  <a:lnTo>
                    <a:pt x="987793" y="23431"/>
                  </a:lnTo>
                  <a:lnTo>
                    <a:pt x="969441" y="11341"/>
                  </a:lnTo>
                  <a:lnTo>
                    <a:pt x="944118" y="2832"/>
                  </a:lnTo>
                  <a:lnTo>
                    <a:pt x="914984" y="0"/>
                  </a:lnTo>
                  <a:lnTo>
                    <a:pt x="888923" y="2336"/>
                  </a:lnTo>
                  <a:lnTo>
                    <a:pt x="845210" y="20993"/>
                  </a:lnTo>
                  <a:lnTo>
                    <a:pt x="813320" y="57175"/>
                  </a:lnTo>
                  <a:lnTo>
                    <a:pt x="797052" y="104178"/>
                  </a:lnTo>
                  <a:lnTo>
                    <a:pt x="795020" y="131305"/>
                  </a:lnTo>
                  <a:lnTo>
                    <a:pt x="797280" y="161544"/>
                  </a:lnTo>
                  <a:lnTo>
                    <a:pt x="815327" y="210032"/>
                  </a:lnTo>
                  <a:lnTo>
                    <a:pt x="850061" y="242519"/>
                  </a:lnTo>
                  <a:lnTo>
                    <a:pt x="893178" y="258787"/>
                  </a:lnTo>
                  <a:lnTo>
                    <a:pt x="917384" y="260819"/>
                  </a:lnTo>
                  <a:lnTo>
                    <a:pt x="940650" y="258914"/>
                  </a:lnTo>
                  <a:lnTo>
                    <a:pt x="962139" y="253212"/>
                  </a:lnTo>
                  <a:lnTo>
                    <a:pt x="981837" y="243700"/>
                  </a:lnTo>
                  <a:lnTo>
                    <a:pt x="999744" y="230378"/>
                  </a:lnTo>
                  <a:lnTo>
                    <a:pt x="1007567" y="222618"/>
                  </a:lnTo>
                  <a:lnTo>
                    <a:pt x="1008354" y="221843"/>
                  </a:lnTo>
                  <a:lnTo>
                    <a:pt x="1016292" y="212331"/>
                  </a:lnTo>
                  <a:lnTo>
                    <a:pt x="1023569" y="201841"/>
                  </a:lnTo>
                  <a:lnTo>
                    <a:pt x="1030173" y="190385"/>
                  </a:lnTo>
                  <a:lnTo>
                    <a:pt x="994359" y="170700"/>
                  </a:lnTo>
                  <a:lnTo>
                    <a:pt x="989406" y="180213"/>
                  </a:lnTo>
                  <a:lnTo>
                    <a:pt x="983475" y="189052"/>
                  </a:lnTo>
                  <a:lnTo>
                    <a:pt x="945273" y="218147"/>
                  </a:lnTo>
                  <a:lnTo>
                    <a:pt x="917968" y="222618"/>
                  </a:lnTo>
                  <a:lnTo>
                    <a:pt x="902182" y="221170"/>
                  </a:lnTo>
                  <a:lnTo>
                    <a:pt x="862457" y="199339"/>
                  </a:lnTo>
                  <a:lnTo>
                    <a:pt x="840867" y="156375"/>
                  </a:lnTo>
                  <a:lnTo>
                    <a:pt x="839190" y="138468"/>
                  </a:lnTo>
                  <a:lnTo>
                    <a:pt x="1031976" y="138468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604527" y="3698159"/>
              <a:ext cx="223218" cy="248882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13908887" y="3679068"/>
              <a:ext cx="456565" cy="284480"/>
            </a:xfrm>
            <a:custGeom>
              <a:avLst/>
              <a:gdLst/>
              <a:ahLst/>
              <a:cxnLst/>
              <a:rect l="l" t="t" r="r" b="b"/>
              <a:pathLst>
                <a:path w="456565" h="284479">
                  <a:moveTo>
                    <a:pt x="212471" y="0"/>
                  </a:moveTo>
                  <a:lnTo>
                    <a:pt x="42976" y="182626"/>
                  </a:lnTo>
                  <a:lnTo>
                    <a:pt x="42976" y="19100"/>
                  </a:lnTo>
                  <a:lnTo>
                    <a:pt x="0" y="19100"/>
                  </a:lnTo>
                  <a:lnTo>
                    <a:pt x="0" y="284099"/>
                  </a:lnTo>
                  <a:lnTo>
                    <a:pt x="169506" y="101460"/>
                  </a:lnTo>
                  <a:lnTo>
                    <a:pt x="169506" y="266788"/>
                  </a:lnTo>
                  <a:lnTo>
                    <a:pt x="212471" y="266788"/>
                  </a:lnTo>
                  <a:lnTo>
                    <a:pt x="212471" y="0"/>
                  </a:lnTo>
                  <a:close/>
                </a:path>
                <a:path w="456565" h="284479">
                  <a:moveTo>
                    <a:pt x="456006" y="19113"/>
                  </a:moveTo>
                  <a:lnTo>
                    <a:pt x="257860" y="19113"/>
                  </a:lnTo>
                  <a:lnTo>
                    <a:pt x="257860" y="58483"/>
                  </a:lnTo>
                  <a:lnTo>
                    <a:pt x="335445" y="58483"/>
                  </a:lnTo>
                  <a:lnTo>
                    <a:pt x="335445" y="266763"/>
                  </a:lnTo>
                  <a:lnTo>
                    <a:pt x="378421" y="266763"/>
                  </a:lnTo>
                  <a:lnTo>
                    <a:pt x="378421" y="58483"/>
                  </a:lnTo>
                  <a:lnTo>
                    <a:pt x="456006" y="58483"/>
                  </a:lnTo>
                  <a:lnTo>
                    <a:pt x="456006" y="19113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410304" y="3698149"/>
              <a:ext cx="181439" cy="247688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658177" y="4293799"/>
              <a:ext cx="5541010" cy="508000"/>
            </a:xfrm>
            <a:custGeom>
              <a:avLst/>
              <a:gdLst/>
              <a:ahLst/>
              <a:cxnLst/>
              <a:rect l="l" t="t" r="r" b="b"/>
              <a:pathLst>
                <a:path w="5541010" h="508000">
                  <a:moveTo>
                    <a:pt x="262610" y="245313"/>
                  </a:moveTo>
                  <a:lnTo>
                    <a:pt x="253276" y="193548"/>
                  </a:lnTo>
                  <a:lnTo>
                    <a:pt x="226275" y="152793"/>
                  </a:lnTo>
                  <a:lnTo>
                    <a:pt x="218440" y="146024"/>
                  </a:lnTo>
                  <a:lnTo>
                    <a:pt x="218440" y="245313"/>
                  </a:lnTo>
                  <a:lnTo>
                    <a:pt x="216839" y="265645"/>
                  </a:lnTo>
                  <a:lnTo>
                    <a:pt x="192773" y="312762"/>
                  </a:lnTo>
                  <a:lnTo>
                    <a:pt x="148577" y="335686"/>
                  </a:lnTo>
                  <a:lnTo>
                    <a:pt x="131305" y="337223"/>
                  </a:lnTo>
                  <a:lnTo>
                    <a:pt x="114033" y="335686"/>
                  </a:lnTo>
                  <a:lnTo>
                    <a:pt x="69824" y="312762"/>
                  </a:lnTo>
                  <a:lnTo>
                    <a:pt x="45770" y="265645"/>
                  </a:lnTo>
                  <a:lnTo>
                    <a:pt x="44170" y="245313"/>
                  </a:lnTo>
                  <a:lnTo>
                    <a:pt x="45745" y="224967"/>
                  </a:lnTo>
                  <a:lnTo>
                    <a:pt x="69519" y="177558"/>
                  </a:lnTo>
                  <a:lnTo>
                    <a:pt x="113779" y="154343"/>
                  </a:lnTo>
                  <a:lnTo>
                    <a:pt x="131305" y="152793"/>
                  </a:lnTo>
                  <a:lnTo>
                    <a:pt x="148882" y="154343"/>
                  </a:lnTo>
                  <a:lnTo>
                    <a:pt x="193078" y="177279"/>
                  </a:lnTo>
                  <a:lnTo>
                    <a:pt x="216852" y="224726"/>
                  </a:lnTo>
                  <a:lnTo>
                    <a:pt x="218440" y="245313"/>
                  </a:lnTo>
                  <a:lnTo>
                    <a:pt x="218440" y="146024"/>
                  </a:lnTo>
                  <a:lnTo>
                    <a:pt x="205435" y="135420"/>
                  </a:lnTo>
                  <a:lnTo>
                    <a:pt x="183146" y="123863"/>
                  </a:lnTo>
                  <a:lnTo>
                    <a:pt x="158445" y="116928"/>
                  </a:lnTo>
                  <a:lnTo>
                    <a:pt x="131305" y="114617"/>
                  </a:lnTo>
                  <a:lnTo>
                    <a:pt x="104165" y="116928"/>
                  </a:lnTo>
                  <a:lnTo>
                    <a:pt x="57162" y="135420"/>
                  </a:lnTo>
                  <a:lnTo>
                    <a:pt x="20980" y="171348"/>
                  </a:lnTo>
                  <a:lnTo>
                    <a:pt x="2324" y="218198"/>
                  </a:lnTo>
                  <a:lnTo>
                    <a:pt x="0" y="245313"/>
                  </a:lnTo>
                  <a:lnTo>
                    <a:pt x="2324" y="272173"/>
                  </a:lnTo>
                  <a:lnTo>
                    <a:pt x="20980" y="318719"/>
                  </a:lnTo>
                  <a:lnTo>
                    <a:pt x="57162" y="354609"/>
                  </a:lnTo>
                  <a:lnTo>
                    <a:pt x="104165" y="373113"/>
                  </a:lnTo>
                  <a:lnTo>
                    <a:pt x="131305" y="375424"/>
                  </a:lnTo>
                  <a:lnTo>
                    <a:pt x="158445" y="373113"/>
                  </a:lnTo>
                  <a:lnTo>
                    <a:pt x="205435" y="354609"/>
                  </a:lnTo>
                  <a:lnTo>
                    <a:pt x="241617" y="318719"/>
                  </a:lnTo>
                  <a:lnTo>
                    <a:pt x="260273" y="272173"/>
                  </a:lnTo>
                  <a:lnTo>
                    <a:pt x="262610" y="245313"/>
                  </a:lnTo>
                  <a:close/>
                </a:path>
                <a:path w="5541010" h="508000">
                  <a:moveTo>
                    <a:pt x="490588" y="120611"/>
                  </a:moveTo>
                  <a:lnTo>
                    <a:pt x="292430" y="120611"/>
                  </a:lnTo>
                  <a:lnTo>
                    <a:pt x="292430" y="159981"/>
                  </a:lnTo>
                  <a:lnTo>
                    <a:pt x="370027" y="159981"/>
                  </a:lnTo>
                  <a:lnTo>
                    <a:pt x="370027" y="368261"/>
                  </a:lnTo>
                  <a:lnTo>
                    <a:pt x="413004" y="368261"/>
                  </a:lnTo>
                  <a:lnTo>
                    <a:pt x="413004" y="159981"/>
                  </a:lnTo>
                  <a:lnTo>
                    <a:pt x="490588" y="159981"/>
                  </a:lnTo>
                  <a:lnTo>
                    <a:pt x="490588" y="120611"/>
                  </a:lnTo>
                  <a:close/>
                </a:path>
                <a:path w="5541010" h="508000">
                  <a:moveTo>
                    <a:pt x="922108" y="245313"/>
                  </a:moveTo>
                  <a:lnTo>
                    <a:pt x="912774" y="193548"/>
                  </a:lnTo>
                  <a:lnTo>
                    <a:pt x="885774" y="152793"/>
                  </a:lnTo>
                  <a:lnTo>
                    <a:pt x="877938" y="146024"/>
                  </a:lnTo>
                  <a:lnTo>
                    <a:pt x="877938" y="245313"/>
                  </a:lnTo>
                  <a:lnTo>
                    <a:pt x="876325" y="265645"/>
                  </a:lnTo>
                  <a:lnTo>
                    <a:pt x="852271" y="312762"/>
                  </a:lnTo>
                  <a:lnTo>
                    <a:pt x="808075" y="335686"/>
                  </a:lnTo>
                  <a:lnTo>
                    <a:pt x="790803" y="337223"/>
                  </a:lnTo>
                  <a:lnTo>
                    <a:pt x="773531" y="335686"/>
                  </a:lnTo>
                  <a:lnTo>
                    <a:pt x="729322" y="312762"/>
                  </a:lnTo>
                  <a:lnTo>
                    <a:pt x="705269" y="265645"/>
                  </a:lnTo>
                  <a:lnTo>
                    <a:pt x="703656" y="245313"/>
                  </a:lnTo>
                  <a:lnTo>
                    <a:pt x="705243" y="224967"/>
                  </a:lnTo>
                  <a:lnTo>
                    <a:pt x="729018" y="177558"/>
                  </a:lnTo>
                  <a:lnTo>
                    <a:pt x="773277" y="154343"/>
                  </a:lnTo>
                  <a:lnTo>
                    <a:pt x="790803" y="152793"/>
                  </a:lnTo>
                  <a:lnTo>
                    <a:pt x="808367" y="154343"/>
                  </a:lnTo>
                  <a:lnTo>
                    <a:pt x="852576" y="177279"/>
                  </a:lnTo>
                  <a:lnTo>
                    <a:pt x="876350" y="224726"/>
                  </a:lnTo>
                  <a:lnTo>
                    <a:pt x="877938" y="245313"/>
                  </a:lnTo>
                  <a:lnTo>
                    <a:pt x="877938" y="146024"/>
                  </a:lnTo>
                  <a:lnTo>
                    <a:pt x="864933" y="135420"/>
                  </a:lnTo>
                  <a:lnTo>
                    <a:pt x="842645" y="123863"/>
                  </a:lnTo>
                  <a:lnTo>
                    <a:pt x="817930" y="116928"/>
                  </a:lnTo>
                  <a:lnTo>
                    <a:pt x="790803" y="114617"/>
                  </a:lnTo>
                  <a:lnTo>
                    <a:pt x="763651" y="116928"/>
                  </a:lnTo>
                  <a:lnTo>
                    <a:pt x="716648" y="135420"/>
                  </a:lnTo>
                  <a:lnTo>
                    <a:pt x="680466" y="171348"/>
                  </a:lnTo>
                  <a:lnTo>
                    <a:pt x="661822" y="218198"/>
                  </a:lnTo>
                  <a:lnTo>
                    <a:pt x="659498" y="245313"/>
                  </a:lnTo>
                  <a:lnTo>
                    <a:pt x="661822" y="272173"/>
                  </a:lnTo>
                  <a:lnTo>
                    <a:pt x="680466" y="318719"/>
                  </a:lnTo>
                  <a:lnTo>
                    <a:pt x="716648" y="354609"/>
                  </a:lnTo>
                  <a:lnTo>
                    <a:pt x="763651" y="373113"/>
                  </a:lnTo>
                  <a:lnTo>
                    <a:pt x="790803" y="375424"/>
                  </a:lnTo>
                  <a:lnTo>
                    <a:pt x="817930" y="373113"/>
                  </a:lnTo>
                  <a:lnTo>
                    <a:pt x="864933" y="354609"/>
                  </a:lnTo>
                  <a:lnTo>
                    <a:pt x="901115" y="318719"/>
                  </a:lnTo>
                  <a:lnTo>
                    <a:pt x="919772" y="272173"/>
                  </a:lnTo>
                  <a:lnTo>
                    <a:pt x="922108" y="245313"/>
                  </a:lnTo>
                  <a:close/>
                </a:path>
                <a:path w="5541010" h="508000">
                  <a:moveTo>
                    <a:pt x="1187094" y="120561"/>
                  </a:moveTo>
                  <a:lnTo>
                    <a:pt x="987742" y="120561"/>
                  </a:lnTo>
                  <a:lnTo>
                    <a:pt x="987742" y="159931"/>
                  </a:lnTo>
                  <a:lnTo>
                    <a:pt x="987742" y="368211"/>
                  </a:lnTo>
                  <a:lnTo>
                    <a:pt x="1030719" y="368211"/>
                  </a:lnTo>
                  <a:lnTo>
                    <a:pt x="1030719" y="159931"/>
                  </a:lnTo>
                  <a:lnTo>
                    <a:pt x="1144117" y="159931"/>
                  </a:lnTo>
                  <a:lnTo>
                    <a:pt x="1144117" y="368211"/>
                  </a:lnTo>
                  <a:lnTo>
                    <a:pt x="1187094" y="368211"/>
                  </a:lnTo>
                  <a:lnTo>
                    <a:pt x="1187094" y="159931"/>
                  </a:lnTo>
                  <a:lnTo>
                    <a:pt x="1187094" y="120561"/>
                  </a:lnTo>
                  <a:close/>
                </a:path>
                <a:path w="5541010" h="508000">
                  <a:moveTo>
                    <a:pt x="1489684" y="253060"/>
                  </a:moveTo>
                  <a:lnTo>
                    <a:pt x="1484757" y="201142"/>
                  </a:lnTo>
                  <a:lnTo>
                    <a:pt x="1466405" y="159969"/>
                  </a:lnTo>
                  <a:lnTo>
                    <a:pt x="1459992" y="152793"/>
                  </a:lnTo>
                  <a:lnTo>
                    <a:pt x="1448676" y="140119"/>
                  </a:lnTo>
                  <a:lnTo>
                    <a:pt x="1445514" y="138036"/>
                  </a:lnTo>
                  <a:lnTo>
                    <a:pt x="1445514" y="217246"/>
                  </a:lnTo>
                  <a:lnTo>
                    <a:pt x="1299895" y="217246"/>
                  </a:lnTo>
                  <a:lnTo>
                    <a:pt x="1315948" y="180721"/>
                  </a:lnTo>
                  <a:lnTo>
                    <a:pt x="1347406" y="157340"/>
                  </a:lnTo>
                  <a:lnTo>
                    <a:pt x="1372692" y="152793"/>
                  </a:lnTo>
                  <a:lnTo>
                    <a:pt x="1386395" y="153936"/>
                  </a:lnTo>
                  <a:lnTo>
                    <a:pt x="1386090" y="153936"/>
                  </a:lnTo>
                  <a:lnTo>
                    <a:pt x="1398282" y="157200"/>
                  </a:lnTo>
                  <a:lnTo>
                    <a:pt x="1429232" y="179933"/>
                  </a:lnTo>
                  <a:lnTo>
                    <a:pt x="1445514" y="217246"/>
                  </a:lnTo>
                  <a:lnTo>
                    <a:pt x="1445514" y="138036"/>
                  </a:lnTo>
                  <a:lnTo>
                    <a:pt x="1427162" y="125945"/>
                  </a:lnTo>
                  <a:lnTo>
                    <a:pt x="1401826" y="117436"/>
                  </a:lnTo>
                  <a:lnTo>
                    <a:pt x="1372692" y="114604"/>
                  </a:lnTo>
                  <a:lnTo>
                    <a:pt x="1346644" y="116941"/>
                  </a:lnTo>
                  <a:lnTo>
                    <a:pt x="1302931" y="135597"/>
                  </a:lnTo>
                  <a:lnTo>
                    <a:pt x="1271028" y="171780"/>
                  </a:lnTo>
                  <a:lnTo>
                    <a:pt x="1254760" y="218770"/>
                  </a:lnTo>
                  <a:lnTo>
                    <a:pt x="1252728" y="245897"/>
                  </a:lnTo>
                  <a:lnTo>
                    <a:pt x="1254988" y="276136"/>
                  </a:lnTo>
                  <a:lnTo>
                    <a:pt x="1273048" y="324624"/>
                  </a:lnTo>
                  <a:lnTo>
                    <a:pt x="1307782" y="357124"/>
                  </a:lnTo>
                  <a:lnTo>
                    <a:pt x="1350899" y="373380"/>
                  </a:lnTo>
                  <a:lnTo>
                    <a:pt x="1375092" y="375412"/>
                  </a:lnTo>
                  <a:lnTo>
                    <a:pt x="1398371" y="373519"/>
                  </a:lnTo>
                  <a:lnTo>
                    <a:pt x="1439557" y="358305"/>
                  </a:lnTo>
                  <a:lnTo>
                    <a:pt x="1474012" y="326923"/>
                  </a:lnTo>
                  <a:lnTo>
                    <a:pt x="1487881" y="304990"/>
                  </a:lnTo>
                  <a:lnTo>
                    <a:pt x="1452079" y="285292"/>
                  </a:lnTo>
                  <a:lnTo>
                    <a:pt x="1447114" y="294805"/>
                  </a:lnTo>
                  <a:lnTo>
                    <a:pt x="1441183" y="303644"/>
                  </a:lnTo>
                  <a:lnTo>
                    <a:pt x="1402994" y="332740"/>
                  </a:lnTo>
                  <a:lnTo>
                    <a:pt x="1375676" y="337223"/>
                  </a:lnTo>
                  <a:lnTo>
                    <a:pt x="1359903" y="335762"/>
                  </a:lnTo>
                  <a:lnTo>
                    <a:pt x="1320177" y="313944"/>
                  </a:lnTo>
                  <a:lnTo>
                    <a:pt x="1298575" y="270967"/>
                  </a:lnTo>
                  <a:lnTo>
                    <a:pt x="1296911" y="253060"/>
                  </a:lnTo>
                  <a:lnTo>
                    <a:pt x="1489684" y="253060"/>
                  </a:lnTo>
                  <a:close/>
                </a:path>
                <a:path w="5541010" h="508000">
                  <a:moveTo>
                    <a:pt x="1803603" y="245897"/>
                  </a:moveTo>
                  <a:lnTo>
                    <a:pt x="1795475" y="196303"/>
                  </a:lnTo>
                  <a:lnTo>
                    <a:pt x="1771078" y="153695"/>
                  </a:lnTo>
                  <a:lnTo>
                    <a:pt x="1759432" y="142443"/>
                  </a:lnTo>
                  <a:lnTo>
                    <a:pt x="1759432" y="245897"/>
                  </a:lnTo>
                  <a:lnTo>
                    <a:pt x="1758086" y="263944"/>
                  </a:lnTo>
                  <a:lnTo>
                    <a:pt x="1737360" y="310654"/>
                  </a:lnTo>
                  <a:lnTo>
                    <a:pt x="1696173" y="335559"/>
                  </a:lnTo>
                  <a:lnTo>
                    <a:pt x="1678863" y="337223"/>
                  </a:lnTo>
                  <a:lnTo>
                    <a:pt x="1661236" y="335559"/>
                  </a:lnTo>
                  <a:lnTo>
                    <a:pt x="1618881" y="310654"/>
                  </a:lnTo>
                  <a:lnTo>
                    <a:pt x="1597418" y="264274"/>
                  </a:lnTo>
                  <a:lnTo>
                    <a:pt x="1595907" y="245313"/>
                  </a:lnTo>
                  <a:lnTo>
                    <a:pt x="1597444" y="225539"/>
                  </a:lnTo>
                  <a:lnTo>
                    <a:pt x="1597469" y="225209"/>
                  </a:lnTo>
                  <a:lnTo>
                    <a:pt x="1620977" y="177863"/>
                  </a:lnTo>
                  <a:lnTo>
                    <a:pt x="1660029" y="155181"/>
                  </a:lnTo>
                  <a:lnTo>
                    <a:pt x="1662607" y="154355"/>
                  </a:lnTo>
                  <a:lnTo>
                    <a:pt x="1678266" y="152793"/>
                  </a:lnTo>
                  <a:lnTo>
                    <a:pt x="1693900" y="154355"/>
                  </a:lnTo>
                  <a:lnTo>
                    <a:pt x="1708556" y="159067"/>
                  </a:lnTo>
                  <a:lnTo>
                    <a:pt x="1722247" y="166903"/>
                  </a:lnTo>
                  <a:lnTo>
                    <a:pt x="1734972" y="177863"/>
                  </a:lnTo>
                  <a:lnTo>
                    <a:pt x="1745678" y="191516"/>
                  </a:lnTo>
                  <a:lnTo>
                    <a:pt x="1753247" y="207264"/>
                  </a:lnTo>
                  <a:lnTo>
                    <a:pt x="1753323" y="207403"/>
                  </a:lnTo>
                  <a:lnTo>
                    <a:pt x="1757832" y="225209"/>
                  </a:lnTo>
                  <a:lnTo>
                    <a:pt x="1757908" y="225539"/>
                  </a:lnTo>
                  <a:lnTo>
                    <a:pt x="1759394" y="245313"/>
                  </a:lnTo>
                  <a:lnTo>
                    <a:pt x="1759432" y="245897"/>
                  </a:lnTo>
                  <a:lnTo>
                    <a:pt x="1759432" y="142443"/>
                  </a:lnTo>
                  <a:lnTo>
                    <a:pt x="1753374" y="136588"/>
                  </a:lnTo>
                  <a:lnTo>
                    <a:pt x="1732813" y="124371"/>
                  </a:lnTo>
                  <a:lnTo>
                    <a:pt x="1709661" y="117144"/>
                  </a:lnTo>
                  <a:lnTo>
                    <a:pt x="1710359" y="117144"/>
                  </a:lnTo>
                  <a:lnTo>
                    <a:pt x="1683042" y="114604"/>
                  </a:lnTo>
                  <a:lnTo>
                    <a:pt x="1658277" y="117144"/>
                  </a:lnTo>
                  <a:lnTo>
                    <a:pt x="1635899" y="124752"/>
                  </a:lnTo>
                  <a:lnTo>
                    <a:pt x="1615897" y="137426"/>
                  </a:lnTo>
                  <a:lnTo>
                    <a:pt x="1598307" y="155181"/>
                  </a:lnTo>
                  <a:lnTo>
                    <a:pt x="1598307" y="120561"/>
                  </a:lnTo>
                  <a:lnTo>
                    <a:pt x="1555318" y="120561"/>
                  </a:lnTo>
                  <a:lnTo>
                    <a:pt x="1555318" y="507923"/>
                  </a:lnTo>
                  <a:lnTo>
                    <a:pt x="1598307" y="507923"/>
                  </a:lnTo>
                  <a:lnTo>
                    <a:pt x="1598307" y="333641"/>
                  </a:lnTo>
                  <a:lnTo>
                    <a:pt x="1615795" y="351917"/>
                  </a:lnTo>
                  <a:lnTo>
                    <a:pt x="1636039" y="364972"/>
                  </a:lnTo>
                  <a:lnTo>
                    <a:pt x="1659051" y="372808"/>
                  </a:lnTo>
                  <a:lnTo>
                    <a:pt x="1684832" y="375412"/>
                  </a:lnTo>
                  <a:lnTo>
                    <a:pt x="1710601" y="373049"/>
                  </a:lnTo>
                  <a:lnTo>
                    <a:pt x="1753882" y="354101"/>
                  </a:lnTo>
                  <a:lnTo>
                    <a:pt x="1785480" y="317576"/>
                  </a:lnTo>
                  <a:lnTo>
                    <a:pt x="1801596" y="271767"/>
                  </a:lnTo>
                  <a:lnTo>
                    <a:pt x="1803603" y="245897"/>
                  </a:lnTo>
                  <a:close/>
                </a:path>
                <a:path w="5541010" h="508000">
                  <a:moveTo>
                    <a:pt x="2102027" y="120561"/>
                  </a:moveTo>
                  <a:lnTo>
                    <a:pt x="2061438" y="120561"/>
                  </a:lnTo>
                  <a:lnTo>
                    <a:pt x="2061438" y="244716"/>
                  </a:lnTo>
                  <a:lnTo>
                    <a:pt x="2060041" y="263372"/>
                  </a:lnTo>
                  <a:lnTo>
                    <a:pt x="2039061" y="310375"/>
                  </a:lnTo>
                  <a:lnTo>
                    <a:pt x="1996744" y="335597"/>
                  </a:lnTo>
                  <a:lnTo>
                    <a:pt x="1996325" y="335597"/>
                  </a:lnTo>
                  <a:lnTo>
                    <a:pt x="1979079" y="337223"/>
                  </a:lnTo>
                  <a:lnTo>
                    <a:pt x="1931568" y="322618"/>
                  </a:lnTo>
                  <a:lnTo>
                    <a:pt x="1903349" y="281495"/>
                  </a:lnTo>
                  <a:lnTo>
                    <a:pt x="1897951" y="244716"/>
                  </a:lnTo>
                  <a:lnTo>
                    <a:pt x="1897900" y="244106"/>
                  </a:lnTo>
                  <a:lnTo>
                    <a:pt x="1903793" y="205841"/>
                  </a:lnTo>
                  <a:lnTo>
                    <a:pt x="1933917" y="166395"/>
                  </a:lnTo>
                  <a:lnTo>
                    <a:pt x="1979079" y="152793"/>
                  </a:lnTo>
                  <a:lnTo>
                    <a:pt x="1994801" y="154305"/>
                  </a:lnTo>
                  <a:lnTo>
                    <a:pt x="2036368" y="176682"/>
                  </a:lnTo>
                  <a:lnTo>
                    <a:pt x="2059876" y="223901"/>
                  </a:lnTo>
                  <a:lnTo>
                    <a:pt x="2061438" y="244716"/>
                  </a:lnTo>
                  <a:lnTo>
                    <a:pt x="2061438" y="120561"/>
                  </a:lnTo>
                  <a:lnTo>
                    <a:pt x="2059051" y="120561"/>
                  </a:lnTo>
                  <a:lnTo>
                    <a:pt x="2059051" y="155778"/>
                  </a:lnTo>
                  <a:lnTo>
                    <a:pt x="2056244" y="152793"/>
                  </a:lnTo>
                  <a:lnTo>
                    <a:pt x="2042109" y="137769"/>
                  </a:lnTo>
                  <a:lnTo>
                    <a:pt x="2022348" y="124904"/>
                  </a:lnTo>
                  <a:lnTo>
                    <a:pt x="1999742" y="117182"/>
                  </a:lnTo>
                  <a:lnTo>
                    <a:pt x="1974303" y="114617"/>
                  </a:lnTo>
                  <a:lnTo>
                    <a:pt x="1949919" y="116763"/>
                  </a:lnTo>
                  <a:lnTo>
                    <a:pt x="1907095" y="133908"/>
                  </a:lnTo>
                  <a:lnTo>
                    <a:pt x="1873377" y="167741"/>
                  </a:lnTo>
                  <a:lnTo>
                    <a:pt x="1855914" y="215341"/>
                  </a:lnTo>
                  <a:lnTo>
                    <a:pt x="1853730" y="244106"/>
                  </a:lnTo>
                  <a:lnTo>
                    <a:pt x="1855927" y="273431"/>
                  </a:lnTo>
                  <a:lnTo>
                    <a:pt x="1873542" y="321779"/>
                  </a:lnTo>
                  <a:lnTo>
                    <a:pt x="1907489" y="355942"/>
                  </a:lnTo>
                  <a:lnTo>
                    <a:pt x="1950161" y="373265"/>
                  </a:lnTo>
                  <a:lnTo>
                    <a:pt x="1974303" y="375424"/>
                  </a:lnTo>
                  <a:lnTo>
                    <a:pt x="1999284" y="372808"/>
                  </a:lnTo>
                  <a:lnTo>
                    <a:pt x="2021751" y="364985"/>
                  </a:lnTo>
                  <a:lnTo>
                    <a:pt x="2041664" y="351917"/>
                  </a:lnTo>
                  <a:lnTo>
                    <a:pt x="2055647" y="337223"/>
                  </a:lnTo>
                  <a:lnTo>
                    <a:pt x="2059051" y="333641"/>
                  </a:lnTo>
                  <a:lnTo>
                    <a:pt x="2059051" y="368261"/>
                  </a:lnTo>
                  <a:lnTo>
                    <a:pt x="2102027" y="368261"/>
                  </a:lnTo>
                  <a:lnTo>
                    <a:pt x="2102027" y="333641"/>
                  </a:lnTo>
                  <a:lnTo>
                    <a:pt x="2102027" y="155778"/>
                  </a:lnTo>
                  <a:lnTo>
                    <a:pt x="2102027" y="120561"/>
                  </a:lnTo>
                  <a:close/>
                </a:path>
                <a:path w="5541010" h="508000">
                  <a:moveTo>
                    <a:pt x="2420721" y="328891"/>
                  </a:moveTo>
                  <a:lnTo>
                    <a:pt x="2380145" y="328891"/>
                  </a:lnTo>
                  <a:lnTo>
                    <a:pt x="2380145" y="120611"/>
                  </a:lnTo>
                  <a:lnTo>
                    <a:pt x="2337168" y="120611"/>
                  </a:lnTo>
                  <a:lnTo>
                    <a:pt x="2337168" y="328891"/>
                  </a:lnTo>
                  <a:lnTo>
                    <a:pt x="2226157" y="328891"/>
                  </a:lnTo>
                  <a:lnTo>
                    <a:pt x="2226157" y="120611"/>
                  </a:lnTo>
                  <a:lnTo>
                    <a:pt x="2183180" y="120611"/>
                  </a:lnTo>
                  <a:lnTo>
                    <a:pt x="2183180" y="328891"/>
                  </a:lnTo>
                  <a:lnTo>
                    <a:pt x="2183180" y="368261"/>
                  </a:lnTo>
                  <a:lnTo>
                    <a:pt x="2381339" y="368261"/>
                  </a:lnTo>
                  <a:lnTo>
                    <a:pt x="2381339" y="434301"/>
                  </a:lnTo>
                  <a:lnTo>
                    <a:pt x="2420721" y="434301"/>
                  </a:lnTo>
                  <a:lnTo>
                    <a:pt x="2420721" y="368261"/>
                  </a:lnTo>
                  <a:lnTo>
                    <a:pt x="2420721" y="328891"/>
                  </a:lnTo>
                  <a:close/>
                </a:path>
                <a:path w="5541010" h="508000">
                  <a:moveTo>
                    <a:pt x="2678557" y="101485"/>
                  </a:moveTo>
                  <a:lnTo>
                    <a:pt x="2509050" y="284111"/>
                  </a:lnTo>
                  <a:lnTo>
                    <a:pt x="2509050" y="120561"/>
                  </a:lnTo>
                  <a:lnTo>
                    <a:pt x="2466073" y="120561"/>
                  </a:lnTo>
                  <a:lnTo>
                    <a:pt x="2466073" y="385572"/>
                  </a:lnTo>
                  <a:lnTo>
                    <a:pt x="2635580" y="202933"/>
                  </a:lnTo>
                  <a:lnTo>
                    <a:pt x="2635580" y="368261"/>
                  </a:lnTo>
                  <a:lnTo>
                    <a:pt x="2678557" y="368261"/>
                  </a:lnTo>
                  <a:lnTo>
                    <a:pt x="2678557" y="101485"/>
                  </a:lnTo>
                  <a:close/>
                </a:path>
                <a:path w="5541010" h="508000">
                  <a:moveTo>
                    <a:pt x="3006801" y="245313"/>
                  </a:moveTo>
                  <a:lnTo>
                    <a:pt x="2997479" y="193548"/>
                  </a:lnTo>
                  <a:lnTo>
                    <a:pt x="2970479" y="152793"/>
                  </a:lnTo>
                  <a:lnTo>
                    <a:pt x="2962643" y="146024"/>
                  </a:lnTo>
                  <a:lnTo>
                    <a:pt x="2962643" y="245313"/>
                  </a:lnTo>
                  <a:lnTo>
                    <a:pt x="2961030" y="265645"/>
                  </a:lnTo>
                  <a:lnTo>
                    <a:pt x="2936976" y="312762"/>
                  </a:lnTo>
                  <a:lnTo>
                    <a:pt x="2892768" y="335686"/>
                  </a:lnTo>
                  <a:lnTo>
                    <a:pt x="2875496" y="337223"/>
                  </a:lnTo>
                  <a:lnTo>
                    <a:pt x="2858224" y="335686"/>
                  </a:lnTo>
                  <a:lnTo>
                    <a:pt x="2814028" y="312762"/>
                  </a:lnTo>
                  <a:lnTo>
                    <a:pt x="2789961" y="265645"/>
                  </a:lnTo>
                  <a:lnTo>
                    <a:pt x="2788361" y="245313"/>
                  </a:lnTo>
                  <a:lnTo>
                    <a:pt x="2789948" y="224967"/>
                  </a:lnTo>
                  <a:lnTo>
                    <a:pt x="2813723" y="177558"/>
                  </a:lnTo>
                  <a:lnTo>
                    <a:pt x="2857982" y="154343"/>
                  </a:lnTo>
                  <a:lnTo>
                    <a:pt x="2875496" y="152793"/>
                  </a:lnTo>
                  <a:lnTo>
                    <a:pt x="2893072" y="154343"/>
                  </a:lnTo>
                  <a:lnTo>
                    <a:pt x="2937281" y="177279"/>
                  </a:lnTo>
                  <a:lnTo>
                    <a:pt x="2961055" y="224726"/>
                  </a:lnTo>
                  <a:lnTo>
                    <a:pt x="2962643" y="245313"/>
                  </a:lnTo>
                  <a:lnTo>
                    <a:pt x="2962643" y="146024"/>
                  </a:lnTo>
                  <a:lnTo>
                    <a:pt x="2949638" y="135420"/>
                  </a:lnTo>
                  <a:lnTo>
                    <a:pt x="2927350" y="123863"/>
                  </a:lnTo>
                  <a:lnTo>
                    <a:pt x="2902635" y="116928"/>
                  </a:lnTo>
                  <a:lnTo>
                    <a:pt x="2875496" y="114617"/>
                  </a:lnTo>
                  <a:lnTo>
                    <a:pt x="2848356" y="116928"/>
                  </a:lnTo>
                  <a:lnTo>
                    <a:pt x="2801353" y="135420"/>
                  </a:lnTo>
                  <a:lnTo>
                    <a:pt x="2765171" y="171348"/>
                  </a:lnTo>
                  <a:lnTo>
                    <a:pt x="2746527" y="218198"/>
                  </a:lnTo>
                  <a:lnTo>
                    <a:pt x="2744190" y="245313"/>
                  </a:lnTo>
                  <a:lnTo>
                    <a:pt x="2746527" y="272173"/>
                  </a:lnTo>
                  <a:lnTo>
                    <a:pt x="2765171" y="318719"/>
                  </a:lnTo>
                  <a:lnTo>
                    <a:pt x="2801353" y="354609"/>
                  </a:lnTo>
                  <a:lnTo>
                    <a:pt x="2848356" y="373113"/>
                  </a:lnTo>
                  <a:lnTo>
                    <a:pt x="2875496" y="375424"/>
                  </a:lnTo>
                  <a:lnTo>
                    <a:pt x="2902635" y="373113"/>
                  </a:lnTo>
                  <a:lnTo>
                    <a:pt x="2949638" y="354609"/>
                  </a:lnTo>
                  <a:lnTo>
                    <a:pt x="2985820" y="318719"/>
                  </a:lnTo>
                  <a:lnTo>
                    <a:pt x="3004477" y="272173"/>
                  </a:lnTo>
                  <a:lnTo>
                    <a:pt x="3006801" y="245313"/>
                  </a:lnTo>
                  <a:close/>
                </a:path>
                <a:path w="5541010" h="508000">
                  <a:moveTo>
                    <a:pt x="3275380" y="120611"/>
                  </a:moveTo>
                  <a:lnTo>
                    <a:pt x="3232404" y="120611"/>
                  </a:lnTo>
                  <a:lnTo>
                    <a:pt x="3232404" y="222211"/>
                  </a:lnTo>
                  <a:lnTo>
                    <a:pt x="3115424" y="222211"/>
                  </a:lnTo>
                  <a:lnTo>
                    <a:pt x="3115424" y="120611"/>
                  </a:lnTo>
                  <a:lnTo>
                    <a:pt x="3072460" y="120611"/>
                  </a:lnTo>
                  <a:lnTo>
                    <a:pt x="3072460" y="222211"/>
                  </a:lnTo>
                  <a:lnTo>
                    <a:pt x="3072460" y="261581"/>
                  </a:lnTo>
                  <a:lnTo>
                    <a:pt x="3072460" y="368261"/>
                  </a:lnTo>
                  <a:lnTo>
                    <a:pt x="3115424" y="368261"/>
                  </a:lnTo>
                  <a:lnTo>
                    <a:pt x="3115424" y="261581"/>
                  </a:lnTo>
                  <a:lnTo>
                    <a:pt x="3232404" y="261581"/>
                  </a:lnTo>
                  <a:lnTo>
                    <a:pt x="3232404" y="368261"/>
                  </a:lnTo>
                  <a:lnTo>
                    <a:pt x="3275380" y="368261"/>
                  </a:lnTo>
                  <a:lnTo>
                    <a:pt x="3275380" y="261581"/>
                  </a:lnTo>
                  <a:lnTo>
                    <a:pt x="3275380" y="222211"/>
                  </a:lnTo>
                  <a:lnTo>
                    <a:pt x="3275380" y="120611"/>
                  </a:lnTo>
                  <a:close/>
                </a:path>
                <a:path w="5541010" h="508000">
                  <a:moveTo>
                    <a:pt x="3559467" y="120611"/>
                  </a:moveTo>
                  <a:lnTo>
                    <a:pt x="3516490" y="120611"/>
                  </a:lnTo>
                  <a:lnTo>
                    <a:pt x="3516490" y="222211"/>
                  </a:lnTo>
                  <a:lnTo>
                    <a:pt x="3399510" y="222211"/>
                  </a:lnTo>
                  <a:lnTo>
                    <a:pt x="3399510" y="120611"/>
                  </a:lnTo>
                  <a:lnTo>
                    <a:pt x="3356546" y="120611"/>
                  </a:lnTo>
                  <a:lnTo>
                    <a:pt x="3356546" y="222211"/>
                  </a:lnTo>
                  <a:lnTo>
                    <a:pt x="3356546" y="261581"/>
                  </a:lnTo>
                  <a:lnTo>
                    <a:pt x="3356546" y="368261"/>
                  </a:lnTo>
                  <a:lnTo>
                    <a:pt x="3399510" y="368261"/>
                  </a:lnTo>
                  <a:lnTo>
                    <a:pt x="3399510" y="261581"/>
                  </a:lnTo>
                  <a:lnTo>
                    <a:pt x="3516490" y="261581"/>
                  </a:lnTo>
                  <a:lnTo>
                    <a:pt x="3516490" y="368261"/>
                  </a:lnTo>
                  <a:lnTo>
                    <a:pt x="3559467" y="368261"/>
                  </a:lnTo>
                  <a:lnTo>
                    <a:pt x="3559467" y="261581"/>
                  </a:lnTo>
                  <a:lnTo>
                    <a:pt x="3559467" y="222211"/>
                  </a:lnTo>
                  <a:lnTo>
                    <a:pt x="3559467" y="120611"/>
                  </a:lnTo>
                  <a:close/>
                </a:path>
                <a:path w="5541010" h="508000">
                  <a:moveTo>
                    <a:pt x="3887724" y="245313"/>
                  </a:moveTo>
                  <a:lnTo>
                    <a:pt x="3878402" y="193548"/>
                  </a:lnTo>
                  <a:lnTo>
                    <a:pt x="3851402" y="152793"/>
                  </a:lnTo>
                  <a:lnTo>
                    <a:pt x="3843566" y="146024"/>
                  </a:lnTo>
                  <a:lnTo>
                    <a:pt x="3843566" y="245313"/>
                  </a:lnTo>
                  <a:lnTo>
                    <a:pt x="3841953" y="265645"/>
                  </a:lnTo>
                  <a:lnTo>
                    <a:pt x="3817899" y="312762"/>
                  </a:lnTo>
                  <a:lnTo>
                    <a:pt x="3773690" y="335686"/>
                  </a:lnTo>
                  <a:lnTo>
                    <a:pt x="3756431" y="337223"/>
                  </a:lnTo>
                  <a:lnTo>
                    <a:pt x="3739146" y="335686"/>
                  </a:lnTo>
                  <a:lnTo>
                    <a:pt x="3694950" y="312762"/>
                  </a:lnTo>
                  <a:lnTo>
                    <a:pt x="3670884" y="265645"/>
                  </a:lnTo>
                  <a:lnTo>
                    <a:pt x="3669284" y="245313"/>
                  </a:lnTo>
                  <a:lnTo>
                    <a:pt x="3670871" y="224967"/>
                  </a:lnTo>
                  <a:lnTo>
                    <a:pt x="3694646" y="177558"/>
                  </a:lnTo>
                  <a:lnTo>
                    <a:pt x="3738905" y="154343"/>
                  </a:lnTo>
                  <a:lnTo>
                    <a:pt x="3756431" y="152793"/>
                  </a:lnTo>
                  <a:lnTo>
                    <a:pt x="3773995" y="154343"/>
                  </a:lnTo>
                  <a:lnTo>
                    <a:pt x="3818204" y="177279"/>
                  </a:lnTo>
                  <a:lnTo>
                    <a:pt x="3841978" y="224726"/>
                  </a:lnTo>
                  <a:lnTo>
                    <a:pt x="3843566" y="245313"/>
                  </a:lnTo>
                  <a:lnTo>
                    <a:pt x="3843566" y="146024"/>
                  </a:lnTo>
                  <a:lnTo>
                    <a:pt x="3830561" y="135420"/>
                  </a:lnTo>
                  <a:lnTo>
                    <a:pt x="3808272" y="123863"/>
                  </a:lnTo>
                  <a:lnTo>
                    <a:pt x="3783558" y="116928"/>
                  </a:lnTo>
                  <a:lnTo>
                    <a:pt x="3756431" y="114617"/>
                  </a:lnTo>
                  <a:lnTo>
                    <a:pt x="3729278" y="116928"/>
                  </a:lnTo>
                  <a:lnTo>
                    <a:pt x="3682276" y="135420"/>
                  </a:lnTo>
                  <a:lnTo>
                    <a:pt x="3646093" y="171348"/>
                  </a:lnTo>
                  <a:lnTo>
                    <a:pt x="3627450" y="218198"/>
                  </a:lnTo>
                  <a:lnTo>
                    <a:pt x="3625126" y="245313"/>
                  </a:lnTo>
                  <a:lnTo>
                    <a:pt x="3627450" y="272173"/>
                  </a:lnTo>
                  <a:lnTo>
                    <a:pt x="3646093" y="318719"/>
                  </a:lnTo>
                  <a:lnTo>
                    <a:pt x="3682276" y="354609"/>
                  </a:lnTo>
                  <a:lnTo>
                    <a:pt x="3729278" y="373113"/>
                  </a:lnTo>
                  <a:lnTo>
                    <a:pt x="3756431" y="375424"/>
                  </a:lnTo>
                  <a:lnTo>
                    <a:pt x="3783558" y="373113"/>
                  </a:lnTo>
                  <a:lnTo>
                    <a:pt x="3830561" y="354609"/>
                  </a:lnTo>
                  <a:lnTo>
                    <a:pt x="3866743" y="318719"/>
                  </a:lnTo>
                  <a:lnTo>
                    <a:pt x="3885400" y="272173"/>
                  </a:lnTo>
                  <a:lnTo>
                    <a:pt x="3887724" y="245313"/>
                  </a:lnTo>
                  <a:close/>
                </a:path>
                <a:path w="5541010" h="508000">
                  <a:moveTo>
                    <a:pt x="4147947" y="13728"/>
                  </a:moveTo>
                  <a:lnTo>
                    <a:pt x="4112133" y="0"/>
                  </a:lnTo>
                  <a:lnTo>
                    <a:pt x="4104932" y="15671"/>
                  </a:lnTo>
                  <a:lnTo>
                    <a:pt x="4094073" y="26873"/>
                  </a:lnTo>
                  <a:lnTo>
                    <a:pt x="4079570" y="33578"/>
                  </a:lnTo>
                  <a:lnTo>
                    <a:pt x="4061409" y="35814"/>
                  </a:lnTo>
                  <a:lnTo>
                    <a:pt x="4043235" y="33578"/>
                  </a:lnTo>
                  <a:lnTo>
                    <a:pt x="4028719" y="26873"/>
                  </a:lnTo>
                  <a:lnTo>
                    <a:pt x="4017873" y="15671"/>
                  </a:lnTo>
                  <a:lnTo>
                    <a:pt x="4010672" y="0"/>
                  </a:lnTo>
                  <a:lnTo>
                    <a:pt x="3974858" y="13728"/>
                  </a:lnTo>
                  <a:lnTo>
                    <a:pt x="3996740" y="47650"/>
                  </a:lnTo>
                  <a:lnTo>
                    <a:pt x="4032377" y="67754"/>
                  </a:lnTo>
                  <a:lnTo>
                    <a:pt x="4061409" y="71628"/>
                  </a:lnTo>
                  <a:lnTo>
                    <a:pt x="4076420" y="70650"/>
                  </a:lnTo>
                  <a:lnTo>
                    <a:pt x="4115422" y="56121"/>
                  </a:lnTo>
                  <a:lnTo>
                    <a:pt x="4136288" y="35814"/>
                  </a:lnTo>
                  <a:lnTo>
                    <a:pt x="4142333" y="26454"/>
                  </a:lnTo>
                  <a:lnTo>
                    <a:pt x="4147947" y="13728"/>
                  </a:lnTo>
                  <a:close/>
                </a:path>
                <a:path w="5541010" h="508000">
                  <a:moveTo>
                    <a:pt x="4165841" y="101485"/>
                  </a:moveTo>
                  <a:lnTo>
                    <a:pt x="3996359" y="284111"/>
                  </a:lnTo>
                  <a:lnTo>
                    <a:pt x="3996359" y="120561"/>
                  </a:lnTo>
                  <a:lnTo>
                    <a:pt x="3953370" y="120561"/>
                  </a:lnTo>
                  <a:lnTo>
                    <a:pt x="3953370" y="385572"/>
                  </a:lnTo>
                  <a:lnTo>
                    <a:pt x="4047540" y="284111"/>
                  </a:lnTo>
                  <a:lnTo>
                    <a:pt x="4122890" y="202933"/>
                  </a:lnTo>
                  <a:lnTo>
                    <a:pt x="4122890" y="368261"/>
                  </a:lnTo>
                  <a:lnTo>
                    <a:pt x="4165841" y="368261"/>
                  </a:lnTo>
                  <a:lnTo>
                    <a:pt x="4165841" y="202933"/>
                  </a:lnTo>
                  <a:lnTo>
                    <a:pt x="4165841" y="101485"/>
                  </a:lnTo>
                  <a:close/>
                </a:path>
                <a:path w="5541010" h="508000">
                  <a:moveTo>
                    <a:pt x="4679708" y="368261"/>
                  </a:moveTo>
                  <a:lnTo>
                    <a:pt x="4620018" y="101473"/>
                  </a:lnTo>
                  <a:lnTo>
                    <a:pt x="4519752" y="303212"/>
                  </a:lnTo>
                  <a:lnTo>
                    <a:pt x="4417098" y="101473"/>
                  </a:lnTo>
                  <a:lnTo>
                    <a:pt x="4357408" y="368261"/>
                  </a:lnTo>
                  <a:lnTo>
                    <a:pt x="4401591" y="368261"/>
                  </a:lnTo>
                  <a:lnTo>
                    <a:pt x="4433214" y="214858"/>
                  </a:lnTo>
                  <a:lnTo>
                    <a:pt x="4518571" y="385559"/>
                  </a:lnTo>
                  <a:lnTo>
                    <a:pt x="4602721" y="214858"/>
                  </a:lnTo>
                  <a:lnTo>
                    <a:pt x="4635538" y="368261"/>
                  </a:lnTo>
                  <a:lnTo>
                    <a:pt x="4679708" y="368261"/>
                  </a:lnTo>
                  <a:close/>
                </a:path>
                <a:path w="5541010" h="508000">
                  <a:moveTo>
                    <a:pt x="4979314" y="245313"/>
                  </a:moveTo>
                  <a:lnTo>
                    <a:pt x="4969992" y="193548"/>
                  </a:lnTo>
                  <a:lnTo>
                    <a:pt x="4942992" y="152793"/>
                  </a:lnTo>
                  <a:lnTo>
                    <a:pt x="4935156" y="146024"/>
                  </a:lnTo>
                  <a:lnTo>
                    <a:pt x="4935156" y="245313"/>
                  </a:lnTo>
                  <a:lnTo>
                    <a:pt x="4933543" y="265645"/>
                  </a:lnTo>
                  <a:lnTo>
                    <a:pt x="4909490" y="312762"/>
                  </a:lnTo>
                  <a:lnTo>
                    <a:pt x="4865281" y="335686"/>
                  </a:lnTo>
                  <a:lnTo>
                    <a:pt x="4848009" y="337223"/>
                  </a:lnTo>
                  <a:lnTo>
                    <a:pt x="4830737" y="335686"/>
                  </a:lnTo>
                  <a:lnTo>
                    <a:pt x="4786541" y="312762"/>
                  </a:lnTo>
                  <a:lnTo>
                    <a:pt x="4762474" y="265645"/>
                  </a:lnTo>
                  <a:lnTo>
                    <a:pt x="4760874" y="245313"/>
                  </a:lnTo>
                  <a:lnTo>
                    <a:pt x="4762462" y="224967"/>
                  </a:lnTo>
                  <a:lnTo>
                    <a:pt x="4786236" y="177558"/>
                  </a:lnTo>
                  <a:lnTo>
                    <a:pt x="4830496" y="154343"/>
                  </a:lnTo>
                  <a:lnTo>
                    <a:pt x="4848009" y="152793"/>
                  </a:lnTo>
                  <a:lnTo>
                    <a:pt x="4865586" y="154343"/>
                  </a:lnTo>
                  <a:lnTo>
                    <a:pt x="4909794" y="177279"/>
                  </a:lnTo>
                  <a:lnTo>
                    <a:pt x="4933569" y="224726"/>
                  </a:lnTo>
                  <a:lnTo>
                    <a:pt x="4935156" y="245313"/>
                  </a:lnTo>
                  <a:lnTo>
                    <a:pt x="4935156" y="146024"/>
                  </a:lnTo>
                  <a:lnTo>
                    <a:pt x="4922151" y="135420"/>
                  </a:lnTo>
                  <a:lnTo>
                    <a:pt x="4899863" y="123863"/>
                  </a:lnTo>
                  <a:lnTo>
                    <a:pt x="4875149" y="116928"/>
                  </a:lnTo>
                  <a:lnTo>
                    <a:pt x="4848009" y="114617"/>
                  </a:lnTo>
                  <a:lnTo>
                    <a:pt x="4820869" y="116928"/>
                  </a:lnTo>
                  <a:lnTo>
                    <a:pt x="4773866" y="135420"/>
                  </a:lnTo>
                  <a:lnTo>
                    <a:pt x="4737684" y="171348"/>
                  </a:lnTo>
                  <a:lnTo>
                    <a:pt x="4719040" y="218198"/>
                  </a:lnTo>
                  <a:lnTo>
                    <a:pt x="4716704" y="245313"/>
                  </a:lnTo>
                  <a:lnTo>
                    <a:pt x="4719040" y="272173"/>
                  </a:lnTo>
                  <a:lnTo>
                    <a:pt x="4737684" y="318719"/>
                  </a:lnTo>
                  <a:lnTo>
                    <a:pt x="4773866" y="354609"/>
                  </a:lnTo>
                  <a:lnTo>
                    <a:pt x="4820869" y="373113"/>
                  </a:lnTo>
                  <a:lnTo>
                    <a:pt x="4848009" y="375424"/>
                  </a:lnTo>
                  <a:lnTo>
                    <a:pt x="4875149" y="373113"/>
                  </a:lnTo>
                  <a:lnTo>
                    <a:pt x="4922151" y="354609"/>
                  </a:lnTo>
                  <a:lnTo>
                    <a:pt x="4958334" y="318719"/>
                  </a:lnTo>
                  <a:lnTo>
                    <a:pt x="4976990" y="272173"/>
                  </a:lnTo>
                  <a:lnTo>
                    <a:pt x="4979314" y="245313"/>
                  </a:lnTo>
                  <a:close/>
                </a:path>
                <a:path w="5541010" h="508000">
                  <a:moveTo>
                    <a:pt x="5274145" y="328879"/>
                  </a:moveTo>
                  <a:lnTo>
                    <a:pt x="5237150" y="328879"/>
                  </a:lnTo>
                  <a:lnTo>
                    <a:pt x="5237150" y="159981"/>
                  </a:lnTo>
                  <a:lnTo>
                    <a:pt x="5237150" y="120561"/>
                  </a:lnTo>
                  <a:lnTo>
                    <a:pt x="5194173" y="120561"/>
                  </a:lnTo>
                  <a:lnTo>
                    <a:pt x="5194173" y="159981"/>
                  </a:lnTo>
                  <a:lnTo>
                    <a:pt x="5194173" y="328879"/>
                  </a:lnTo>
                  <a:lnTo>
                    <a:pt x="5075999" y="328879"/>
                  </a:lnTo>
                  <a:lnTo>
                    <a:pt x="5089055" y="314299"/>
                  </a:lnTo>
                  <a:lnTo>
                    <a:pt x="5098377" y="296799"/>
                  </a:lnTo>
                  <a:lnTo>
                    <a:pt x="5103977" y="276390"/>
                  </a:lnTo>
                  <a:lnTo>
                    <a:pt x="5105844" y="253072"/>
                  </a:lnTo>
                  <a:lnTo>
                    <a:pt x="5105844" y="159981"/>
                  </a:lnTo>
                  <a:lnTo>
                    <a:pt x="5194173" y="159981"/>
                  </a:lnTo>
                  <a:lnTo>
                    <a:pt x="5194173" y="120561"/>
                  </a:lnTo>
                  <a:lnTo>
                    <a:pt x="5062867" y="120561"/>
                  </a:lnTo>
                  <a:lnTo>
                    <a:pt x="5062867" y="230974"/>
                  </a:lnTo>
                  <a:lnTo>
                    <a:pt x="5062232" y="251879"/>
                  </a:lnTo>
                  <a:lnTo>
                    <a:pt x="5052720" y="296646"/>
                  </a:lnTo>
                  <a:lnTo>
                    <a:pt x="5021275" y="326644"/>
                  </a:lnTo>
                  <a:lnTo>
                    <a:pt x="5006759" y="328879"/>
                  </a:lnTo>
                  <a:lnTo>
                    <a:pt x="5006759" y="433920"/>
                  </a:lnTo>
                  <a:lnTo>
                    <a:pt x="5046154" y="433920"/>
                  </a:lnTo>
                  <a:lnTo>
                    <a:pt x="5046154" y="368274"/>
                  </a:lnTo>
                  <a:lnTo>
                    <a:pt x="5234762" y="368274"/>
                  </a:lnTo>
                  <a:lnTo>
                    <a:pt x="5234762" y="433920"/>
                  </a:lnTo>
                  <a:lnTo>
                    <a:pt x="5274145" y="433920"/>
                  </a:lnTo>
                  <a:lnTo>
                    <a:pt x="5274145" y="368274"/>
                  </a:lnTo>
                  <a:lnTo>
                    <a:pt x="5274145" y="328879"/>
                  </a:lnTo>
                  <a:close/>
                </a:path>
                <a:path w="5541010" h="508000">
                  <a:moveTo>
                    <a:pt x="5540946" y="253060"/>
                  </a:moveTo>
                  <a:lnTo>
                    <a:pt x="5540159" y="225755"/>
                  </a:lnTo>
                  <a:lnTo>
                    <a:pt x="5538724" y="217246"/>
                  </a:lnTo>
                  <a:lnTo>
                    <a:pt x="5536019" y="201142"/>
                  </a:lnTo>
                  <a:lnTo>
                    <a:pt x="5517654" y="159969"/>
                  </a:lnTo>
                  <a:lnTo>
                    <a:pt x="5496776" y="138049"/>
                  </a:lnTo>
                  <a:lnTo>
                    <a:pt x="5496776" y="217246"/>
                  </a:lnTo>
                  <a:lnTo>
                    <a:pt x="5351157" y="217246"/>
                  </a:lnTo>
                  <a:lnTo>
                    <a:pt x="5367210" y="180721"/>
                  </a:lnTo>
                  <a:lnTo>
                    <a:pt x="5398668" y="157340"/>
                  </a:lnTo>
                  <a:lnTo>
                    <a:pt x="5423954" y="152793"/>
                  </a:lnTo>
                  <a:lnTo>
                    <a:pt x="5437644" y="153936"/>
                  </a:lnTo>
                  <a:lnTo>
                    <a:pt x="5437352" y="153936"/>
                  </a:lnTo>
                  <a:lnTo>
                    <a:pt x="5449544" y="157200"/>
                  </a:lnTo>
                  <a:lnTo>
                    <a:pt x="5480494" y="179933"/>
                  </a:lnTo>
                  <a:lnTo>
                    <a:pt x="5496776" y="217246"/>
                  </a:lnTo>
                  <a:lnTo>
                    <a:pt x="5496776" y="138049"/>
                  </a:lnTo>
                  <a:lnTo>
                    <a:pt x="5478411" y="125945"/>
                  </a:lnTo>
                  <a:lnTo>
                    <a:pt x="5453088" y="117436"/>
                  </a:lnTo>
                  <a:lnTo>
                    <a:pt x="5423954" y="114604"/>
                  </a:lnTo>
                  <a:lnTo>
                    <a:pt x="5397906" y="116941"/>
                  </a:lnTo>
                  <a:lnTo>
                    <a:pt x="5354193" y="135597"/>
                  </a:lnTo>
                  <a:lnTo>
                    <a:pt x="5322290" y="171780"/>
                  </a:lnTo>
                  <a:lnTo>
                    <a:pt x="5306022" y="218770"/>
                  </a:lnTo>
                  <a:lnTo>
                    <a:pt x="5303990" y="245897"/>
                  </a:lnTo>
                  <a:lnTo>
                    <a:pt x="5306250" y="276136"/>
                  </a:lnTo>
                  <a:lnTo>
                    <a:pt x="5324310" y="324624"/>
                  </a:lnTo>
                  <a:lnTo>
                    <a:pt x="5359031" y="357124"/>
                  </a:lnTo>
                  <a:lnTo>
                    <a:pt x="5402161" y="373380"/>
                  </a:lnTo>
                  <a:lnTo>
                    <a:pt x="5426354" y="375412"/>
                  </a:lnTo>
                  <a:lnTo>
                    <a:pt x="5449633" y="373519"/>
                  </a:lnTo>
                  <a:lnTo>
                    <a:pt x="5490807" y="358305"/>
                  </a:lnTo>
                  <a:lnTo>
                    <a:pt x="5525274" y="326923"/>
                  </a:lnTo>
                  <a:lnTo>
                    <a:pt x="5539143" y="304990"/>
                  </a:lnTo>
                  <a:lnTo>
                    <a:pt x="5503329" y="285292"/>
                  </a:lnTo>
                  <a:lnTo>
                    <a:pt x="5498376" y="294805"/>
                  </a:lnTo>
                  <a:lnTo>
                    <a:pt x="5492445" y="303644"/>
                  </a:lnTo>
                  <a:lnTo>
                    <a:pt x="5454256" y="332740"/>
                  </a:lnTo>
                  <a:lnTo>
                    <a:pt x="5426938" y="337223"/>
                  </a:lnTo>
                  <a:lnTo>
                    <a:pt x="5411165" y="335762"/>
                  </a:lnTo>
                  <a:lnTo>
                    <a:pt x="5371439" y="313944"/>
                  </a:lnTo>
                  <a:lnTo>
                    <a:pt x="5349837" y="270967"/>
                  </a:lnTo>
                  <a:lnTo>
                    <a:pt x="5348173" y="253060"/>
                  </a:lnTo>
                  <a:lnTo>
                    <a:pt x="5540946" y="25306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228962" y="4414357"/>
              <a:ext cx="223218" cy="248892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670712" y="4244269"/>
              <a:ext cx="8357870" cy="1990089"/>
            </a:xfrm>
            <a:custGeom>
              <a:avLst/>
              <a:gdLst/>
              <a:ahLst/>
              <a:cxnLst/>
              <a:rect l="l" t="t" r="r" b="b"/>
              <a:pathLst>
                <a:path w="8357870" h="1990089">
                  <a:moveTo>
                    <a:pt x="436892" y="1850199"/>
                  </a:moveTo>
                  <a:lnTo>
                    <a:pt x="374815" y="1429435"/>
                  </a:lnTo>
                  <a:lnTo>
                    <a:pt x="219036" y="1766049"/>
                  </a:lnTo>
                  <a:lnTo>
                    <a:pt x="66243" y="1430032"/>
                  </a:lnTo>
                  <a:lnTo>
                    <a:pt x="0" y="1850199"/>
                  </a:lnTo>
                  <a:lnTo>
                    <a:pt x="45351" y="1850199"/>
                  </a:lnTo>
                  <a:lnTo>
                    <a:pt x="84747" y="1573276"/>
                  </a:lnTo>
                  <a:lnTo>
                    <a:pt x="218440" y="1866912"/>
                  </a:lnTo>
                  <a:lnTo>
                    <a:pt x="353923" y="1573276"/>
                  </a:lnTo>
                  <a:lnTo>
                    <a:pt x="391528" y="1850199"/>
                  </a:lnTo>
                  <a:lnTo>
                    <a:pt x="436892" y="1850199"/>
                  </a:lnTo>
                  <a:close/>
                </a:path>
                <a:path w="8357870" h="1990089">
                  <a:moveTo>
                    <a:pt x="750824" y="1602524"/>
                  </a:moveTo>
                  <a:lnTo>
                    <a:pt x="710234" y="1602524"/>
                  </a:lnTo>
                  <a:lnTo>
                    <a:pt x="710234" y="1726653"/>
                  </a:lnTo>
                  <a:lnTo>
                    <a:pt x="708837" y="1745310"/>
                  </a:lnTo>
                  <a:lnTo>
                    <a:pt x="687857" y="1792300"/>
                  </a:lnTo>
                  <a:lnTo>
                    <a:pt x="645541" y="1817547"/>
                  </a:lnTo>
                  <a:lnTo>
                    <a:pt x="645121" y="1817547"/>
                  </a:lnTo>
                  <a:lnTo>
                    <a:pt x="627875" y="1819173"/>
                  </a:lnTo>
                  <a:lnTo>
                    <a:pt x="580364" y="1804568"/>
                  </a:lnTo>
                  <a:lnTo>
                    <a:pt x="552145" y="1763433"/>
                  </a:lnTo>
                  <a:lnTo>
                    <a:pt x="546696" y="1726069"/>
                  </a:lnTo>
                  <a:lnTo>
                    <a:pt x="548170" y="1705851"/>
                  </a:lnTo>
                  <a:lnTo>
                    <a:pt x="570268" y="1658924"/>
                  </a:lnTo>
                  <a:lnTo>
                    <a:pt x="611517" y="1636268"/>
                  </a:lnTo>
                  <a:lnTo>
                    <a:pt x="627875" y="1634756"/>
                  </a:lnTo>
                  <a:lnTo>
                    <a:pt x="643597" y="1636268"/>
                  </a:lnTo>
                  <a:lnTo>
                    <a:pt x="685165" y="1658620"/>
                  </a:lnTo>
                  <a:lnTo>
                    <a:pt x="708660" y="1705851"/>
                  </a:lnTo>
                  <a:lnTo>
                    <a:pt x="710184" y="1726069"/>
                  </a:lnTo>
                  <a:lnTo>
                    <a:pt x="710234" y="1726653"/>
                  </a:lnTo>
                  <a:lnTo>
                    <a:pt x="710234" y="1602524"/>
                  </a:lnTo>
                  <a:lnTo>
                    <a:pt x="707847" y="1602524"/>
                  </a:lnTo>
                  <a:lnTo>
                    <a:pt x="707847" y="1637741"/>
                  </a:lnTo>
                  <a:lnTo>
                    <a:pt x="705040" y="1634756"/>
                  </a:lnTo>
                  <a:lnTo>
                    <a:pt x="690905" y="1619719"/>
                  </a:lnTo>
                  <a:lnTo>
                    <a:pt x="671131" y="1606842"/>
                  </a:lnTo>
                  <a:lnTo>
                    <a:pt x="648538" y="1599120"/>
                  </a:lnTo>
                  <a:lnTo>
                    <a:pt x="623100" y="1596555"/>
                  </a:lnTo>
                  <a:lnTo>
                    <a:pt x="598716" y="1598701"/>
                  </a:lnTo>
                  <a:lnTo>
                    <a:pt x="555891" y="1615859"/>
                  </a:lnTo>
                  <a:lnTo>
                    <a:pt x="522173" y="1649679"/>
                  </a:lnTo>
                  <a:lnTo>
                    <a:pt x="504710" y="1697278"/>
                  </a:lnTo>
                  <a:lnTo>
                    <a:pt x="502526" y="1726069"/>
                  </a:lnTo>
                  <a:lnTo>
                    <a:pt x="504723" y="1755394"/>
                  </a:lnTo>
                  <a:lnTo>
                    <a:pt x="522338" y="1803742"/>
                  </a:lnTo>
                  <a:lnTo>
                    <a:pt x="556285" y="1837893"/>
                  </a:lnTo>
                  <a:lnTo>
                    <a:pt x="598957" y="1855203"/>
                  </a:lnTo>
                  <a:lnTo>
                    <a:pt x="623100" y="1857362"/>
                  </a:lnTo>
                  <a:lnTo>
                    <a:pt x="648081" y="1854758"/>
                  </a:lnTo>
                  <a:lnTo>
                    <a:pt x="670534" y="1846922"/>
                  </a:lnTo>
                  <a:lnTo>
                    <a:pt x="690460" y="1833880"/>
                  </a:lnTo>
                  <a:lnTo>
                    <a:pt x="704443" y="1819173"/>
                  </a:lnTo>
                  <a:lnTo>
                    <a:pt x="707847" y="1815592"/>
                  </a:lnTo>
                  <a:lnTo>
                    <a:pt x="707847" y="1850199"/>
                  </a:lnTo>
                  <a:lnTo>
                    <a:pt x="750824" y="1850199"/>
                  </a:lnTo>
                  <a:lnTo>
                    <a:pt x="750824" y="1815592"/>
                  </a:lnTo>
                  <a:lnTo>
                    <a:pt x="750824" y="1637741"/>
                  </a:lnTo>
                  <a:lnTo>
                    <a:pt x="750824" y="1602524"/>
                  </a:lnTo>
                  <a:close/>
                </a:path>
                <a:path w="8357870" h="1990089">
                  <a:moveTo>
                    <a:pt x="1080262" y="1727860"/>
                  </a:moveTo>
                  <a:lnTo>
                    <a:pt x="1072134" y="1678241"/>
                  </a:lnTo>
                  <a:lnTo>
                    <a:pt x="1047737" y="1635645"/>
                  </a:lnTo>
                  <a:lnTo>
                    <a:pt x="1046810" y="1634756"/>
                  </a:lnTo>
                  <a:lnTo>
                    <a:pt x="1036104" y="1624418"/>
                  </a:lnTo>
                  <a:lnTo>
                    <a:pt x="1036104" y="1727860"/>
                  </a:lnTo>
                  <a:lnTo>
                    <a:pt x="1034745" y="1745881"/>
                  </a:lnTo>
                  <a:lnTo>
                    <a:pt x="1034719" y="1746224"/>
                  </a:lnTo>
                  <a:lnTo>
                    <a:pt x="1030617" y="1762988"/>
                  </a:lnTo>
                  <a:lnTo>
                    <a:pt x="1030579" y="1763153"/>
                  </a:lnTo>
                  <a:lnTo>
                    <a:pt x="1023670" y="1778609"/>
                  </a:lnTo>
                  <a:lnTo>
                    <a:pt x="988352" y="1812531"/>
                  </a:lnTo>
                  <a:lnTo>
                    <a:pt x="955522" y="1819173"/>
                  </a:lnTo>
                  <a:lnTo>
                    <a:pt x="937895" y="1817509"/>
                  </a:lnTo>
                  <a:lnTo>
                    <a:pt x="895540" y="1792605"/>
                  </a:lnTo>
                  <a:lnTo>
                    <a:pt x="874090" y="1746224"/>
                  </a:lnTo>
                  <a:lnTo>
                    <a:pt x="874001" y="1745881"/>
                  </a:lnTo>
                  <a:lnTo>
                    <a:pt x="872617" y="1727860"/>
                  </a:lnTo>
                  <a:lnTo>
                    <a:pt x="872566" y="1727250"/>
                  </a:lnTo>
                  <a:lnTo>
                    <a:pt x="874102" y="1707489"/>
                  </a:lnTo>
                  <a:lnTo>
                    <a:pt x="874128" y="1707146"/>
                  </a:lnTo>
                  <a:lnTo>
                    <a:pt x="878789" y="1689366"/>
                  </a:lnTo>
                  <a:lnTo>
                    <a:pt x="878827" y="1689201"/>
                  </a:lnTo>
                  <a:lnTo>
                    <a:pt x="910615" y="1648841"/>
                  </a:lnTo>
                  <a:lnTo>
                    <a:pt x="936675" y="1637144"/>
                  </a:lnTo>
                  <a:lnTo>
                    <a:pt x="939266" y="1636318"/>
                  </a:lnTo>
                  <a:lnTo>
                    <a:pt x="954925" y="1634756"/>
                  </a:lnTo>
                  <a:lnTo>
                    <a:pt x="970559" y="1636318"/>
                  </a:lnTo>
                  <a:lnTo>
                    <a:pt x="985215" y="1641017"/>
                  </a:lnTo>
                  <a:lnTo>
                    <a:pt x="1022337" y="1673466"/>
                  </a:lnTo>
                  <a:lnTo>
                    <a:pt x="1034478" y="1707146"/>
                  </a:lnTo>
                  <a:lnTo>
                    <a:pt x="1034567" y="1707489"/>
                  </a:lnTo>
                  <a:lnTo>
                    <a:pt x="1036053" y="1727250"/>
                  </a:lnTo>
                  <a:lnTo>
                    <a:pt x="1036104" y="1727860"/>
                  </a:lnTo>
                  <a:lnTo>
                    <a:pt x="1036104" y="1624418"/>
                  </a:lnTo>
                  <a:lnTo>
                    <a:pt x="1030033" y="1618551"/>
                  </a:lnTo>
                  <a:lnTo>
                    <a:pt x="1009472" y="1606321"/>
                  </a:lnTo>
                  <a:lnTo>
                    <a:pt x="986320" y="1599082"/>
                  </a:lnTo>
                  <a:lnTo>
                    <a:pt x="987018" y="1599082"/>
                  </a:lnTo>
                  <a:lnTo>
                    <a:pt x="959700" y="1596542"/>
                  </a:lnTo>
                  <a:lnTo>
                    <a:pt x="934935" y="1599082"/>
                  </a:lnTo>
                  <a:lnTo>
                    <a:pt x="912558" y="1606689"/>
                  </a:lnTo>
                  <a:lnTo>
                    <a:pt x="892568" y="1619377"/>
                  </a:lnTo>
                  <a:lnTo>
                    <a:pt x="874966" y="1637144"/>
                  </a:lnTo>
                  <a:lnTo>
                    <a:pt x="874966" y="1602524"/>
                  </a:lnTo>
                  <a:lnTo>
                    <a:pt x="831977" y="1602524"/>
                  </a:lnTo>
                  <a:lnTo>
                    <a:pt x="831977" y="1989861"/>
                  </a:lnTo>
                  <a:lnTo>
                    <a:pt x="874966" y="1989861"/>
                  </a:lnTo>
                  <a:lnTo>
                    <a:pt x="874966" y="1815592"/>
                  </a:lnTo>
                  <a:lnTo>
                    <a:pt x="892454" y="1833867"/>
                  </a:lnTo>
                  <a:lnTo>
                    <a:pt x="912698" y="1846922"/>
                  </a:lnTo>
                  <a:lnTo>
                    <a:pt x="935723" y="1854746"/>
                  </a:lnTo>
                  <a:lnTo>
                    <a:pt x="961491" y="1857349"/>
                  </a:lnTo>
                  <a:lnTo>
                    <a:pt x="987259" y="1854987"/>
                  </a:lnTo>
                  <a:lnTo>
                    <a:pt x="1030541" y="1836039"/>
                  </a:lnTo>
                  <a:lnTo>
                    <a:pt x="1062139" y="1799526"/>
                  </a:lnTo>
                  <a:lnTo>
                    <a:pt x="1078255" y="1753730"/>
                  </a:lnTo>
                  <a:lnTo>
                    <a:pt x="1080262" y="1727860"/>
                  </a:lnTo>
                  <a:close/>
                </a:path>
                <a:path w="8357870" h="1990089">
                  <a:moveTo>
                    <a:pt x="6075096" y="151015"/>
                  </a:moveTo>
                  <a:lnTo>
                    <a:pt x="5905589" y="333641"/>
                  </a:lnTo>
                  <a:lnTo>
                    <a:pt x="5905589" y="170091"/>
                  </a:lnTo>
                  <a:lnTo>
                    <a:pt x="5862625" y="170091"/>
                  </a:lnTo>
                  <a:lnTo>
                    <a:pt x="5862625" y="435102"/>
                  </a:lnTo>
                  <a:lnTo>
                    <a:pt x="6032119" y="252463"/>
                  </a:lnTo>
                  <a:lnTo>
                    <a:pt x="6032119" y="417791"/>
                  </a:lnTo>
                  <a:lnTo>
                    <a:pt x="6075096" y="417791"/>
                  </a:lnTo>
                  <a:lnTo>
                    <a:pt x="6075096" y="151015"/>
                  </a:lnTo>
                  <a:close/>
                </a:path>
                <a:path w="8357870" h="1990089">
                  <a:moveTo>
                    <a:pt x="6542405" y="294843"/>
                  </a:moveTo>
                  <a:lnTo>
                    <a:pt x="6533223" y="243814"/>
                  </a:lnTo>
                  <a:lnTo>
                    <a:pt x="6506184" y="202323"/>
                  </a:lnTo>
                  <a:lnTo>
                    <a:pt x="6498234" y="195440"/>
                  </a:lnTo>
                  <a:lnTo>
                    <a:pt x="6498234" y="294843"/>
                  </a:lnTo>
                  <a:lnTo>
                    <a:pt x="6496634" y="315175"/>
                  </a:lnTo>
                  <a:lnTo>
                    <a:pt x="6472568" y="362292"/>
                  </a:lnTo>
                  <a:lnTo>
                    <a:pt x="6428372" y="385216"/>
                  </a:lnTo>
                  <a:lnTo>
                    <a:pt x="6411100" y="386753"/>
                  </a:lnTo>
                  <a:lnTo>
                    <a:pt x="6393828" y="385216"/>
                  </a:lnTo>
                  <a:lnTo>
                    <a:pt x="6349619" y="362292"/>
                  </a:lnTo>
                  <a:lnTo>
                    <a:pt x="6325565" y="315175"/>
                  </a:lnTo>
                  <a:lnTo>
                    <a:pt x="6323952" y="294843"/>
                  </a:lnTo>
                  <a:lnTo>
                    <a:pt x="6325540" y="274497"/>
                  </a:lnTo>
                  <a:lnTo>
                    <a:pt x="6349314" y="227088"/>
                  </a:lnTo>
                  <a:lnTo>
                    <a:pt x="6393574" y="203873"/>
                  </a:lnTo>
                  <a:lnTo>
                    <a:pt x="6411100" y="202323"/>
                  </a:lnTo>
                  <a:lnTo>
                    <a:pt x="6428676" y="203873"/>
                  </a:lnTo>
                  <a:lnTo>
                    <a:pt x="6472872" y="226809"/>
                  </a:lnTo>
                  <a:lnTo>
                    <a:pt x="6496647" y="274256"/>
                  </a:lnTo>
                  <a:lnTo>
                    <a:pt x="6498234" y="294843"/>
                  </a:lnTo>
                  <a:lnTo>
                    <a:pt x="6498234" y="195440"/>
                  </a:lnTo>
                  <a:lnTo>
                    <a:pt x="6486169" y="185280"/>
                  </a:lnTo>
                  <a:lnTo>
                    <a:pt x="6464287" y="173532"/>
                  </a:lnTo>
                  <a:lnTo>
                    <a:pt x="6440068" y="166497"/>
                  </a:lnTo>
                  <a:lnTo>
                    <a:pt x="6413487" y="164147"/>
                  </a:lnTo>
                  <a:lnTo>
                    <a:pt x="6384125" y="166979"/>
                  </a:lnTo>
                  <a:lnTo>
                    <a:pt x="6359322" y="175488"/>
                  </a:lnTo>
                  <a:lnTo>
                    <a:pt x="6339065" y="189661"/>
                  </a:lnTo>
                  <a:lnTo>
                    <a:pt x="6323355" y="209511"/>
                  </a:lnTo>
                  <a:lnTo>
                    <a:pt x="6322161" y="209511"/>
                  </a:lnTo>
                  <a:lnTo>
                    <a:pt x="6331178" y="159753"/>
                  </a:lnTo>
                  <a:lnTo>
                    <a:pt x="6353569" y="116763"/>
                  </a:lnTo>
                  <a:lnTo>
                    <a:pt x="6383236" y="89928"/>
                  </a:lnTo>
                  <a:lnTo>
                    <a:pt x="6425209" y="74015"/>
                  </a:lnTo>
                  <a:lnTo>
                    <a:pt x="6452870" y="67449"/>
                  </a:lnTo>
                  <a:lnTo>
                    <a:pt x="6461239" y="65290"/>
                  </a:lnTo>
                  <a:lnTo>
                    <a:pt x="6496596" y="50063"/>
                  </a:lnTo>
                  <a:lnTo>
                    <a:pt x="6525171" y="20370"/>
                  </a:lnTo>
                  <a:lnTo>
                    <a:pt x="6534048" y="0"/>
                  </a:lnTo>
                  <a:lnTo>
                    <a:pt x="6486296" y="0"/>
                  </a:lnTo>
                  <a:lnTo>
                    <a:pt x="6483515" y="7569"/>
                  </a:lnTo>
                  <a:lnTo>
                    <a:pt x="6478537" y="13830"/>
                  </a:lnTo>
                  <a:lnTo>
                    <a:pt x="6436766" y="31635"/>
                  </a:lnTo>
                  <a:lnTo>
                    <a:pt x="6417970" y="35712"/>
                  </a:lnTo>
                  <a:lnTo>
                    <a:pt x="6413576" y="36715"/>
                  </a:lnTo>
                  <a:lnTo>
                    <a:pt x="6409207" y="37896"/>
                  </a:lnTo>
                  <a:lnTo>
                    <a:pt x="6405219" y="38900"/>
                  </a:lnTo>
                  <a:lnTo>
                    <a:pt x="6393701" y="41681"/>
                  </a:lnTo>
                  <a:lnTo>
                    <a:pt x="6389217" y="43065"/>
                  </a:lnTo>
                  <a:lnTo>
                    <a:pt x="6382842" y="45872"/>
                  </a:lnTo>
                  <a:lnTo>
                    <a:pt x="6378956" y="47447"/>
                  </a:lnTo>
                  <a:lnTo>
                    <a:pt x="6369812" y="51028"/>
                  </a:lnTo>
                  <a:lnTo>
                    <a:pt x="6365532" y="53035"/>
                  </a:lnTo>
                  <a:lnTo>
                    <a:pt x="6324867" y="85712"/>
                  </a:lnTo>
                  <a:lnTo>
                    <a:pt x="6291059" y="158762"/>
                  </a:lnTo>
                  <a:lnTo>
                    <a:pt x="6282614" y="208178"/>
                  </a:lnTo>
                  <a:lnTo>
                    <a:pt x="6279794" y="266192"/>
                  </a:lnTo>
                  <a:lnTo>
                    <a:pt x="6282398" y="307746"/>
                  </a:lnTo>
                  <a:lnTo>
                    <a:pt x="6303289" y="371614"/>
                  </a:lnTo>
                  <a:lnTo>
                    <a:pt x="6339433" y="407492"/>
                  </a:lnTo>
                  <a:lnTo>
                    <a:pt x="6382118" y="423011"/>
                  </a:lnTo>
                  <a:lnTo>
                    <a:pt x="6406921" y="424954"/>
                  </a:lnTo>
                  <a:lnTo>
                    <a:pt x="6435636" y="422643"/>
                  </a:lnTo>
                  <a:lnTo>
                    <a:pt x="6484582" y="404139"/>
                  </a:lnTo>
                  <a:lnTo>
                    <a:pt x="6521247" y="368249"/>
                  </a:lnTo>
                  <a:lnTo>
                    <a:pt x="6540055" y="321703"/>
                  </a:lnTo>
                  <a:lnTo>
                    <a:pt x="6542405" y="294843"/>
                  </a:lnTo>
                  <a:close/>
                </a:path>
                <a:path w="8357870" h="1990089">
                  <a:moveTo>
                    <a:pt x="6820522" y="151015"/>
                  </a:moveTo>
                  <a:lnTo>
                    <a:pt x="6651015" y="333641"/>
                  </a:lnTo>
                  <a:lnTo>
                    <a:pt x="6651015" y="170091"/>
                  </a:lnTo>
                  <a:lnTo>
                    <a:pt x="6608038" y="170091"/>
                  </a:lnTo>
                  <a:lnTo>
                    <a:pt x="6608038" y="435102"/>
                  </a:lnTo>
                  <a:lnTo>
                    <a:pt x="6777545" y="252463"/>
                  </a:lnTo>
                  <a:lnTo>
                    <a:pt x="6777545" y="417791"/>
                  </a:lnTo>
                  <a:lnTo>
                    <a:pt x="6820522" y="417791"/>
                  </a:lnTo>
                  <a:lnTo>
                    <a:pt x="6820522" y="151015"/>
                  </a:lnTo>
                  <a:close/>
                </a:path>
                <a:path w="8357870" h="1990089">
                  <a:moveTo>
                    <a:pt x="7087895" y="341985"/>
                  </a:moveTo>
                  <a:lnTo>
                    <a:pt x="7070585" y="296621"/>
                  </a:lnTo>
                  <a:lnTo>
                    <a:pt x="7041934" y="280504"/>
                  </a:lnTo>
                  <a:lnTo>
                    <a:pt x="7054215" y="270776"/>
                  </a:lnTo>
                  <a:lnTo>
                    <a:pt x="7062978" y="258876"/>
                  </a:lnTo>
                  <a:lnTo>
                    <a:pt x="7068236" y="244817"/>
                  </a:lnTo>
                  <a:lnTo>
                    <a:pt x="7069988" y="228587"/>
                  </a:lnTo>
                  <a:lnTo>
                    <a:pt x="7068642" y="214909"/>
                  </a:lnTo>
                  <a:lnTo>
                    <a:pt x="7048500" y="181444"/>
                  </a:lnTo>
                  <a:lnTo>
                    <a:pt x="7007758" y="165227"/>
                  </a:lnTo>
                  <a:lnTo>
                    <a:pt x="6990004" y="164147"/>
                  </a:lnTo>
                  <a:lnTo>
                    <a:pt x="6974980" y="164998"/>
                  </a:lnTo>
                  <a:lnTo>
                    <a:pt x="6935698" y="177863"/>
                  </a:lnTo>
                  <a:lnTo>
                    <a:pt x="6904050" y="208889"/>
                  </a:lnTo>
                  <a:lnTo>
                    <a:pt x="6933908" y="233375"/>
                  </a:lnTo>
                  <a:lnTo>
                    <a:pt x="6937857" y="227101"/>
                  </a:lnTo>
                  <a:lnTo>
                    <a:pt x="6942556" y="221437"/>
                  </a:lnTo>
                  <a:lnTo>
                    <a:pt x="6979158" y="202920"/>
                  </a:lnTo>
                  <a:lnTo>
                    <a:pt x="6988226" y="202323"/>
                  </a:lnTo>
                  <a:lnTo>
                    <a:pt x="6998259" y="202882"/>
                  </a:lnTo>
                  <a:lnTo>
                    <a:pt x="7029920" y="229082"/>
                  </a:lnTo>
                  <a:lnTo>
                    <a:pt x="7030593" y="236956"/>
                  </a:lnTo>
                  <a:lnTo>
                    <a:pt x="7029780" y="243738"/>
                  </a:lnTo>
                  <a:lnTo>
                    <a:pt x="6995757" y="265785"/>
                  </a:lnTo>
                  <a:lnTo>
                    <a:pt x="6985241" y="266192"/>
                  </a:lnTo>
                  <a:lnTo>
                    <a:pt x="6964350" y="266192"/>
                  </a:lnTo>
                  <a:lnTo>
                    <a:pt x="6964350" y="305574"/>
                  </a:lnTo>
                  <a:lnTo>
                    <a:pt x="6989419" y="305574"/>
                  </a:lnTo>
                  <a:lnTo>
                    <a:pt x="7002475" y="306108"/>
                  </a:lnTo>
                  <a:lnTo>
                    <a:pt x="7041185" y="325882"/>
                  </a:lnTo>
                  <a:lnTo>
                    <a:pt x="7044918" y="342607"/>
                  </a:lnTo>
                  <a:lnTo>
                    <a:pt x="7043839" y="353479"/>
                  </a:lnTo>
                  <a:lnTo>
                    <a:pt x="7010298" y="384365"/>
                  </a:lnTo>
                  <a:lnTo>
                    <a:pt x="6985838" y="386753"/>
                  </a:lnTo>
                  <a:lnTo>
                    <a:pt x="6974345" y="385965"/>
                  </a:lnTo>
                  <a:lnTo>
                    <a:pt x="6938048" y="368211"/>
                  </a:lnTo>
                  <a:lnTo>
                    <a:pt x="6923164" y="346176"/>
                  </a:lnTo>
                  <a:lnTo>
                    <a:pt x="6886156" y="361683"/>
                  </a:lnTo>
                  <a:lnTo>
                    <a:pt x="6909321" y="395833"/>
                  </a:lnTo>
                  <a:lnTo>
                    <a:pt x="6948983" y="419735"/>
                  </a:lnTo>
                  <a:lnTo>
                    <a:pt x="6985241" y="424954"/>
                  </a:lnTo>
                  <a:lnTo>
                    <a:pt x="7006196" y="423760"/>
                  </a:lnTo>
                  <a:lnTo>
                    <a:pt x="7055663" y="405853"/>
                  </a:lnTo>
                  <a:lnTo>
                    <a:pt x="7085876" y="360972"/>
                  </a:lnTo>
                  <a:lnTo>
                    <a:pt x="7087895" y="341985"/>
                  </a:lnTo>
                  <a:close/>
                </a:path>
                <a:path w="8357870" h="1990089">
                  <a:moveTo>
                    <a:pt x="7356475" y="170141"/>
                  </a:moveTo>
                  <a:lnTo>
                    <a:pt x="7313498" y="170141"/>
                  </a:lnTo>
                  <a:lnTo>
                    <a:pt x="7313498" y="271741"/>
                  </a:lnTo>
                  <a:lnTo>
                    <a:pt x="7196518" y="271741"/>
                  </a:lnTo>
                  <a:lnTo>
                    <a:pt x="7196518" y="170141"/>
                  </a:lnTo>
                  <a:lnTo>
                    <a:pt x="7153542" y="170141"/>
                  </a:lnTo>
                  <a:lnTo>
                    <a:pt x="7153542" y="271741"/>
                  </a:lnTo>
                  <a:lnTo>
                    <a:pt x="7153542" y="311111"/>
                  </a:lnTo>
                  <a:lnTo>
                    <a:pt x="7153542" y="417791"/>
                  </a:lnTo>
                  <a:lnTo>
                    <a:pt x="7196518" y="417791"/>
                  </a:lnTo>
                  <a:lnTo>
                    <a:pt x="7196518" y="311111"/>
                  </a:lnTo>
                  <a:lnTo>
                    <a:pt x="7313498" y="311111"/>
                  </a:lnTo>
                  <a:lnTo>
                    <a:pt x="7313498" y="417791"/>
                  </a:lnTo>
                  <a:lnTo>
                    <a:pt x="7356475" y="417791"/>
                  </a:lnTo>
                  <a:lnTo>
                    <a:pt x="7356475" y="311111"/>
                  </a:lnTo>
                  <a:lnTo>
                    <a:pt x="7356475" y="271741"/>
                  </a:lnTo>
                  <a:lnTo>
                    <a:pt x="7356475" y="170141"/>
                  </a:lnTo>
                  <a:close/>
                </a:path>
                <a:path w="8357870" h="1990089">
                  <a:moveTo>
                    <a:pt x="7659065" y="302590"/>
                  </a:moveTo>
                  <a:lnTo>
                    <a:pt x="7654137" y="250672"/>
                  </a:lnTo>
                  <a:lnTo>
                    <a:pt x="7635786" y="209499"/>
                  </a:lnTo>
                  <a:lnTo>
                    <a:pt x="7629372" y="202323"/>
                  </a:lnTo>
                  <a:lnTo>
                    <a:pt x="7618069" y="189649"/>
                  </a:lnTo>
                  <a:lnTo>
                    <a:pt x="7614894" y="187566"/>
                  </a:lnTo>
                  <a:lnTo>
                    <a:pt x="7614894" y="266776"/>
                  </a:lnTo>
                  <a:lnTo>
                    <a:pt x="7469276" y="266776"/>
                  </a:lnTo>
                  <a:lnTo>
                    <a:pt x="7485329" y="230251"/>
                  </a:lnTo>
                  <a:lnTo>
                    <a:pt x="7516787" y="206870"/>
                  </a:lnTo>
                  <a:lnTo>
                    <a:pt x="7542073" y="202323"/>
                  </a:lnTo>
                  <a:lnTo>
                    <a:pt x="7555776" y="203466"/>
                  </a:lnTo>
                  <a:lnTo>
                    <a:pt x="7555471" y="203466"/>
                  </a:lnTo>
                  <a:lnTo>
                    <a:pt x="7567676" y="206730"/>
                  </a:lnTo>
                  <a:lnTo>
                    <a:pt x="7598613" y="229463"/>
                  </a:lnTo>
                  <a:lnTo>
                    <a:pt x="7614894" y="266776"/>
                  </a:lnTo>
                  <a:lnTo>
                    <a:pt x="7614894" y="187566"/>
                  </a:lnTo>
                  <a:lnTo>
                    <a:pt x="7596543" y="175475"/>
                  </a:lnTo>
                  <a:lnTo>
                    <a:pt x="7571206" y="166966"/>
                  </a:lnTo>
                  <a:lnTo>
                    <a:pt x="7542073" y="164134"/>
                  </a:lnTo>
                  <a:lnTo>
                    <a:pt x="7516025" y="166471"/>
                  </a:lnTo>
                  <a:lnTo>
                    <a:pt x="7472312" y="185127"/>
                  </a:lnTo>
                  <a:lnTo>
                    <a:pt x="7440409" y="221310"/>
                  </a:lnTo>
                  <a:lnTo>
                    <a:pt x="7424140" y="268300"/>
                  </a:lnTo>
                  <a:lnTo>
                    <a:pt x="7422108" y="295427"/>
                  </a:lnTo>
                  <a:lnTo>
                    <a:pt x="7424369" y="325666"/>
                  </a:lnTo>
                  <a:lnTo>
                    <a:pt x="7442428" y="374154"/>
                  </a:lnTo>
                  <a:lnTo>
                    <a:pt x="7477163" y="406654"/>
                  </a:lnTo>
                  <a:lnTo>
                    <a:pt x="7520279" y="422910"/>
                  </a:lnTo>
                  <a:lnTo>
                    <a:pt x="7544473" y="424942"/>
                  </a:lnTo>
                  <a:lnTo>
                    <a:pt x="7567752" y="423049"/>
                  </a:lnTo>
                  <a:lnTo>
                    <a:pt x="7608938" y="407835"/>
                  </a:lnTo>
                  <a:lnTo>
                    <a:pt x="7643393" y="376453"/>
                  </a:lnTo>
                  <a:lnTo>
                    <a:pt x="7657274" y="354520"/>
                  </a:lnTo>
                  <a:lnTo>
                    <a:pt x="7621460" y="334822"/>
                  </a:lnTo>
                  <a:lnTo>
                    <a:pt x="7616495" y="344335"/>
                  </a:lnTo>
                  <a:lnTo>
                    <a:pt x="7610564" y="353174"/>
                  </a:lnTo>
                  <a:lnTo>
                    <a:pt x="7572375" y="382270"/>
                  </a:lnTo>
                  <a:lnTo>
                    <a:pt x="7545057" y="386753"/>
                  </a:lnTo>
                  <a:lnTo>
                    <a:pt x="7529284" y="385292"/>
                  </a:lnTo>
                  <a:lnTo>
                    <a:pt x="7489558" y="363474"/>
                  </a:lnTo>
                  <a:lnTo>
                    <a:pt x="7467968" y="320497"/>
                  </a:lnTo>
                  <a:lnTo>
                    <a:pt x="7466292" y="302590"/>
                  </a:lnTo>
                  <a:lnTo>
                    <a:pt x="7659065" y="302590"/>
                  </a:lnTo>
                  <a:close/>
                </a:path>
                <a:path w="8357870" h="1990089">
                  <a:moveTo>
                    <a:pt x="7920469" y="347954"/>
                  </a:moveTo>
                  <a:lnTo>
                    <a:pt x="7903388" y="364934"/>
                  </a:lnTo>
                  <a:lnTo>
                    <a:pt x="7884363" y="377050"/>
                  </a:lnTo>
                  <a:lnTo>
                    <a:pt x="7863395" y="384327"/>
                  </a:lnTo>
                  <a:lnTo>
                    <a:pt x="7840485" y="386753"/>
                  </a:lnTo>
                  <a:lnTo>
                    <a:pt x="7823225" y="385216"/>
                  </a:lnTo>
                  <a:lnTo>
                    <a:pt x="7779029" y="362292"/>
                  </a:lnTo>
                  <a:lnTo>
                    <a:pt x="7754963" y="315175"/>
                  </a:lnTo>
                  <a:lnTo>
                    <a:pt x="7753363" y="294843"/>
                  </a:lnTo>
                  <a:lnTo>
                    <a:pt x="7754963" y="274497"/>
                  </a:lnTo>
                  <a:lnTo>
                    <a:pt x="7779029" y="227088"/>
                  </a:lnTo>
                  <a:lnTo>
                    <a:pt x="7823555" y="203873"/>
                  </a:lnTo>
                  <a:lnTo>
                    <a:pt x="7841094" y="202323"/>
                  </a:lnTo>
                  <a:lnTo>
                    <a:pt x="7864068" y="204635"/>
                  </a:lnTo>
                  <a:lnTo>
                    <a:pt x="7884668" y="211582"/>
                  </a:lnTo>
                  <a:lnTo>
                    <a:pt x="7902867" y="223151"/>
                  </a:lnTo>
                  <a:lnTo>
                    <a:pt x="7918678" y="239344"/>
                  </a:lnTo>
                  <a:lnTo>
                    <a:pt x="7918678" y="188010"/>
                  </a:lnTo>
                  <a:lnTo>
                    <a:pt x="7901114" y="177571"/>
                  </a:lnTo>
                  <a:lnTo>
                    <a:pt x="7882420" y="170103"/>
                  </a:lnTo>
                  <a:lnTo>
                    <a:pt x="7862621" y="165633"/>
                  </a:lnTo>
                  <a:lnTo>
                    <a:pt x="7841678" y="164147"/>
                  </a:lnTo>
                  <a:lnTo>
                    <a:pt x="7814272" y="166471"/>
                  </a:lnTo>
                  <a:lnTo>
                    <a:pt x="7766825" y="185127"/>
                  </a:lnTo>
                  <a:lnTo>
                    <a:pt x="7730337" y="221310"/>
                  </a:lnTo>
                  <a:lnTo>
                    <a:pt x="7711529" y="268300"/>
                  </a:lnTo>
                  <a:lnTo>
                    <a:pt x="7709179" y="295440"/>
                  </a:lnTo>
                  <a:lnTo>
                    <a:pt x="7711516" y="322275"/>
                  </a:lnTo>
                  <a:lnTo>
                    <a:pt x="7730172" y="368681"/>
                  </a:lnTo>
                  <a:lnTo>
                    <a:pt x="7766431" y="404304"/>
                  </a:lnTo>
                  <a:lnTo>
                    <a:pt x="7814018" y="422656"/>
                  </a:lnTo>
                  <a:lnTo>
                    <a:pt x="7841678" y="424954"/>
                  </a:lnTo>
                  <a:lnTo>
                    <a:pt x="7862938" y="423354"/>
                  </a:lnTo>
                  <a:lnTo>
                    <a:pt x="7883169" y="418541"/>
                  </a:lnTo>
                  <a:lnTo>
                    <a:pt x="7902346" y="410514"/>
                  </a:lnTo>
                  <a:lnTo>
                    <a:pt x="7920469" y="399288"/>
                  </a:lnTo>
                  <a:lnTo>
                    <a:pt x="7920469" y="347954"/>
                  </a:lnTo>
                  <a:close/>
                </a:path>
                <a:path w="8357870" h="1990089">
                  <a:moveTo>
                    <a:pt x="8218881" y="170091"/>
                  </a:moveTo>
                  <a:lnTo>
                    <a:pt x="8178305" y="170091"/>
                  </a:lnTo>
                  <a:lnTo>
                    <a:pt x="8178305" y="294246"/>
                  </a:lnTo>
                  <a:lnTo>
                    <a:pt x="8176895" y="312902"/>
                  </a:lnTo>
                  <a:lnTo>
                    <a:pt x="8155927" y="359905"/>
                  </a:lnTo>
                  <a:lnTo>
                    <a:pt x="8113611" y="385127"/>
                  </a:lnTo>
                  <a:lnTo>
                    <a:pt x="8113179" y="385127"/>
                  </a:lnTo>
                  <a:lnTo>
                    <a:pt x="8095932" y="386753"/>
                  </a:lnTo>
                  <a:lnTo>
                    <a:pt x="8048422" y="372148"/>
                  </a:lnTo>
                  <a:lnTo>
                    <a:pt x="8020202" y="331025"/>
                  </a:lnTo>
                  <a:lnTo>
                    <a:pt x="8014767" y="293636"/>
                  </a:lnTo>
                  <a:lnTo>
                    <a:pt x="8016227" y="273431"/>
                  </a:lnTo>
                  <a:lnTo>
                    <a:pt x="8038338" y="226504"/>
                  </a:lnTo>
                  <a:lnTo>
                    <a:pt x="8079575" y="203835"/>
                  </a:lnTo>
                  <a:lnTo>
                    <a:pt x="8095932" y="202323"/>
                  </a:lnTo>
                  <a:lnTo>
                    <a:pt x="8111655" y="203835"/>
                  </a:lnTo>
                  <a:lnTo>
                    <a:pt x="8153235" y="226212"/>
                  </a:lnTo>
                  <a:lnTo>
                    <a:pt x="8176730" y="273431"/>
                  </a:lnTo>
                  <a:lnTo>
                    <a:pt x="8178254" y="293636"/>
                  </a:lnTo>
                  <a:lnTo>
                    <a:pt x="8178305" y="294246"/>
                  </a:lnTo>
                  <a:lnTo>
                    <a:pt x="8178305" y="170091"/>
                  </a:lnTo>
                  <a:lnTo>
                    <a:pt x="8175917" y="170091"/>
                  </a:lnTo>
                  <a:lnTo>
                    <a:pt x="8175917" y="205308"/>
                  </a:lnTo>
                  <a:lnTo>
                    <a:pt x="8173110" y="202323"/>
                  </a:lnTo>
                  <a:lnTo>
                    <a:pt x="8158975" y="187299"/>
                  </a:lnTo>
                  <a:lnTo>
                    <a:pt x="8139201" y="174434"/>
                  </a:lnTo>
                  <a:lnTo>
                    <a:pt x="8116595" y="166712"/>
                  </a:lnTo>
                  <a:lnTo>
                    <a:pt x="8091157" y="164147"/>
                  </a:lnTo>
                  <a:lnTo>
                    <a:pt x="8066773" y="166293"/>
                  </a:lnTo>
                  <a:lnTo>
                    <a:pt x="8023949" y="183438"/>
                  </a:lnTo>
                  <a:lnTo>
                    <a:pt x="7990243" y="217271"/>
                  </a:lnTo>
                  <a:lnTo>
                    <a:pt x="7972768" y="264871"/>
                  </a:lnTo>
                  <a:lnTo>
                    <a:pt x="7970583" y="293636"/>
                  </a:lnTo>
                  <a:lnTo>
                    <a:pt x="7972793" y="322961"/>
                  </a:lnTo>
                  <a:lnTo>
                    <a:pt x="7990395" y="371309"/>
                  </a:lnTo>
                  <a:lnTo>
                    <a:pt x="8024355" y="405472"/>
                  </a:lnTo>
                  <a:lnTo>
                    <a:pt x="8067027" y="422795"/>
                  </a:lnTo>
                  <a:lnTo>
                    <a:pt x="8091157" y="424954"/>
                  </a:lnTo>
                  <a:lnTo>
                    <a:pt x="8116151" y="422338"/>
                  </a:lnTo>
                  <a:lnTo>
                    <a:pt x="8138604" y="414515"/>
                  </a:lnTo>
                  <a:lnTo>
                    <a:pt x="8158531" y="401447"/>
                  </a:lnTo>
                  <a:lnTo>
                    <a:pt x="8172513" y="386753"/>
                  </a:lnTo>
                  <a:lnTo>
                    <a:pt x="8175917" y="383171"/>
                  </a:lnTo>
                  <a:lnTo>
                    <a:pt x="8175917" y="417791"/>
                  </a:lnTo>
                  <a:lnTo>
                    <a:pt x="8218881" y="417791"/>
                  </a:lnTo>
                  <a:lnTo>
                    <a:pt x="8218881" y="383171"/>
                  </a:lnTo>
                  <a:lnTo>
                    <a:pt x="8218881" y="205308"/>
                  </a:lnTo>
                  <a:lnTo>
                    <a:pt x="8218881" y="170091"/>
                  </a:lnTo>
                  <a:close/>
                </a:path>
                <a:path w="8357870" h="1990089">
                  <a:moveTo>
                    <a:pt x="8357336" y="385953"/>
                  </a:moveTo>
                  <a:lnTo>
                    <a:pt x="8354365" y="378993"/>
                  </a:lnTo>
                  <a:lnTo>
                    <a:pt x="8342427" y="367055"/>
                  </a:lnTo>
                  <a:lnTo>
                    <a:pt x="8335454" y="364070"/>
                  </a:lnTo>
                  <a:lnTo>
                    <a:pt x="8319529" y="364070"/>
                  </a:lnTo>
                  <a:lnTo>
                    <a:pt x="8312582" y="367055"/>
                  </a:lnTo>
                  <a:lnTo>
                    <a:pt x="8300644" y="378993"/>
                  </a:lnTo>
                  <a:lnTo>
                    <a:pt x="8297672" y="385953"/>
                  </a:lnTo>
                  <a:lnTo>
                    <a:pt x="8297672" y="401891"/>
                  </a:lnTo>
                  <a:lnTo>
                    <a:pt x="8300644" y="408838"/>
                  </a:lnTo>
                  <a:lnTo>
                    <a:pt x="8306613" y="414807"/>
                  </a:lnTo>
                  <a:lnTo>
                    <a:pt x="8312582" y="420776"/>
                  </a:lnTo>
                  <a:lnTo>
                    <a:pt x="8319529" y="423760"/>
                  </a:lnTo>
                  <a:lnTo>
                    <a:pt x="8335454" y="423760"/>
                  </a:lnTo>
                  <a:lnTo>
                    <a:pt x="8342427" y="420776"/>
                  </a:lnTo>
                  <a:lnTo>
                    <a:pt x="8354365" y="408838"/>
                  </a:lnTo>
                  <a:lnTo>
                    <a:pt x="8357336" y="401891"/>
                  </a:lnTo>
                  <a:lnTo>
                    <a:pt x="8357336" y="385953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816635" y="5846785"/>
              <a:ext cx="208894" cy="247678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2052967" y="5827680"/>
              <a:ext cx="4647565" cy="407034"/>
            </a:xfrm>
            <a:custGeom>
              <a:avLst/>
              <a:gdLst/>
              <a:ahLst/>
              <a:cxnLst/>
              <a:rect l="l" t="t" r="r" b="b"/>
              <a:pathLst>
                <a:path w="4647565" h="407035">
                  <a:moveTo>
                    <a:pt x="236956" y="151612"/>
                  </a:moveTo>
                  <a:lnTo>
                    <a:pt x="236169" y="124294"/>
                  </a:lnTo>
                  <a:lnTo>
                    <a:pt x="234734" y="115798"/>
                  </a:lnTo>
                  <a:lnTo>
                    <a:pt x="232029" y="99669"/>
                  </a:lnTo>
                  <a:lnTo>
                    <a:pt x="224523" y="77736"/>
                  </a:lnTo>
                  <a:lnTo>
                    <a:pt x="213664" y="58496"/>
                  </a:lnTo>
                  <a:lnTo>
                    <a:pt x="207276" y="51346"/>
                  </a:lnTo>
                  <a:lnTo>
                    <a:pt x="195948" y="38658"/>
                  </a:lnTo>
                  <a:lnTo>
                    <a:pt x="192773" y="36576"/>
                  </a:lnTo>
                  <a:lnTo>
                    <a:pt x="192773" y="115798"/>
                  </a:lnTo>
                  <a:lnTo>
                    <a:pt x="47155" y="115798"/>
                  </a:lnTo>
                  <a:lnTo>
                    <a:pt x="63220" y="79260"/>
                  </a:lnTo>
                  <a:lnTo>
                    <a:pt x="94678" y="55892"/>
                  </a:lnTo>
                  <a:lnTo>
                    <a:pt x="119964" y="51346"/>
                  </a:lnTo>
                  <a:lnTo>
                    <a:pt x="133692" y="52476"/>
                  </a:lnTo>
                  <a:lnTo>
                    <a:pt x="133375" y="52476"/>
                  </a:lnTo>
                  <a:lnTo>
                    <a:pt x="145554" y="55740"/>
                  </a:lnTo>
                  <a:lnTo>
                    <a:pt x="176504" y="78473"/>
                  </a:lnTo>
                  <a:lnTo>
                    <a:pt x="192773" y="115798"/>
                  </a:lnTo>
                  <a:lnTo>
                    <a:pt x="192773" y="36576"/>
                  </a:lnTo>
                  <a:lnTo>
                    <a:pt x="174421" y="24485"/>
                  </a:lnTo>
                  <a:lnTo>
                    <a:pt x="149098" y="15963"/>
                  </a:lnTo>
                  <a:lnTo>
                    <a:pt x="119964" y="13131"/>
                  </a:lnTo>
                  <a:lnTo>
                    <a:pt x="93916" y="15468"/>
                  </a:lnTo>
                  <a:lnTo>
                    <a:pt x="50203" y="34124"/>
                  </a:lnTo>
                  <a:lnTo>
                    <a:pt x="18300" y="70307"/>
                  </a:lnTo>
                  <a:lnTo>
                    <a:pt x="2032" y="117309"/>
                  </a:lnTo>
                  <a:lnTo>
                    <a:pt x="0" y="144449"/>
                  </a:lnTo>
                  <a:lnTo>
                    <a:pt x="2260" y="174675"/>
                  </a:lnTo>
                  <a:lnTo>
                    <a:pt x="20320" y="223177"/>
                  </a:lnTo>
                  <a:lnTo>
                    <a:pt x="55041" y="255663"/>
                  </a:lnTo>
                  <a:lnTo>
                    <a:pt x="98171" y="271919"/>
                  </a:lnTo>
                  <a:lnTo>
                    <a:pt x="122364" y="273951"/>
                  </a:lnTo>
                  <a:lnTo>
                    <a:pt x="145643" y="272046"/>
                  </a:lnTo>
                  <a:lnTo>
                    <a:pt x="186817" y="256832"/>
                  </a:lnTo>
                  <a:lnTo>
                    <a:pt x="221284" y="225463"/>
                  </a:lnTo>
                  <a:lnTo>
                    <a:pt x="235153" y="203530"/>
                  </a:lnTo>
                  <a:lnTo>
                    <a:pt x="199339" y="183845"/>
                  </a:lnTo>
                  <a:lnTo>
                    <a:pt x="194386" y="193344"/>
                  </a:lnTo>
                  <a:lnTo>
                    <a:pt x="188455" y="202184"/>
                  </a:lnTo>
                  <a:lnTo>
                    <a:pt x="150253" y="231292"/>
                  </a:lnTo>
                  <a:lnTo>
                    <a:pt x="122948" y="235762"/>
                  </a:lnTo>
                  <a:lnTo>
                    <a:pt x="107175" y="234302"/>
                  </a:lnTo>
                  <a:lnTo>
                    <a:pt x="67437" y="212483"/>
                  </a:lnTo>
                  <a:lnTo>
                    <a:pt x="45847" y="169506"/>
                  </a:lnTo>
                  <a:lnTo>
                    <a:pt x="44170" y="151612"/>
                  </a:lnTo>
                  <a:lnTo>
                    <a:pt x="236956" y="151612"/>
                  </a:lnTo>
                  <a:close/>
                </a:path>
                <a:path w="4647565" h="407035">
                  <a:moveTo>
                    <a:pt x="464934" y="19126"/>
                  </a:moveTo>
                  <a:lnTo>
                    <a:pt x="266776" y="19126"/>
                  </a:lnTo>
                  <a:lnTo>
                    <a:pt x="266776" y="58496"/>
                  </a:lnTo>
                  <a:lnTo>
                    <a:pt x="344360" y="58496"/>
                  </a:lnTo>
                  <a:lnTo>
                    <a:pt x="344360" y="266776"/>
                  </a:lnTo>
                  <a:lnTo>
                    <a:pt x="387337" y="266776"/>
                  </a:lnTo>
                  <a:lnTo>
                    <a:pt x="387337" y="58496"/>
                  </a:lnTo>
                  <a:lnTo>
                    <a:pt x="464934" y="58496"/>
                  </a:lnTo>
                  <a:lnTo>
                    <a:pt x="464934" y="19126"/>
                  </a:lnTo>
                  <a:close/>
                </a:path>
                <a:path w="4647565" h="407035">
                  <a:moveTo>
                    <a:pt x="722769" y="12"/>
                  </a:moveTo>
                  <a:lnTo>
                    <a:pt x="553262" y="182638"/>
                  </a:lnTo>
                  <a:lnTo>
                    <a:pt x="553262" y="19113"/>
                  </a:lnTo>
                  <a:lnTo>
                    <a:pt x="510286" y="19113"/>
                  </a:lnTo>
                  <a:lnTo>
                    <a:pt x="510286" y="284124"/>
                  </a:lnTo>
                  <a:lnTo>
                    <a:pt x="679792" y="101460"/>
                  </a:lnTo>
                  <a:lnTo>
                    <a:pt x="679792" y="266788"/>
                  </a:lnTo>
                  <a:lnTo>
                    <a:pt x="722769" y="266788"/>
                  </a:lnTo>
                  <a:lnTo>
                    <a:pt x="722769" y="12"/>
                  </a:lnTo>
                  <a:close/>
                </a:path>
                <a:path w="4647565" h="407035">
                  <a:moveTo>
                    <a:pt x="1006843" y="19138"/>
                  </a:moveTo>
                  <a:lnTo>
                    <a:pt x="963879" y="19138"/>
                  </a:lnTo>
                  <a:lnTo>
                    <a:pt x="963879" y="120738"/>
                  </a:lnTo>
                  <a:lnTo>
                    <a:pt x="846899" y="120738"/>
                  </a:lnTo>
                  <a:lnTo>
                    <a:pt x="846899" y="19138"/>
                  </a:lnTo>
                  <a:lnTo>
                    <a:pt x="803922" y="19138"/>
                  </a:lnTo>
                  <a:lnTo>
                    <a:pt x="803922" y="120738"/>
                  </a:lnTo>
                  <a:lnTo>
                    <a:pt x="803922" y="160108"/>
                  </a:lnTo>
                  <a:lnTo>
                    <a:pt x="803922" y="266788"/>
                  </a:lnTo>
                  <a:lnTo>
                    <a:pt x="846899" y="266788"/>
                  </a:lnTo>
                  <a:lnTo>
                    <a:pt x="846899" y="160108"/>
                  </a:lnTo>
                  <a:lnTo>
                    <a:pt x="963879" y="160108"/>
                  </a:lnTo>
                  <a:lnTo>
                    <a:pt x="963879" y="266788"/>
                  </a:lnTo>
                  <a:lnTo>
                    <a:pt x="1006843" y="266788"/>
                  </a:lnTo>
                  <a:lnTo>
                    <a:pt x="1006843" y="160108"/>
                  </a:lnTo>
                  <a:lnTo>
                    <a:pt x="1006843" y="120738"/>
                  </a:lnTo>
                  <a:lnTo>
                    <a:pt x="1006843" y="19138"/>
                  </a:lnTo>
                  <a:close/>
                </a:path>
                <a:path w="4647565" h="407035">
                  <a:moveTo>
                    <a:pt x="1234846" y="19138"/>
                  </a:moveTo>
                  <a:lnTo>
                    <a:pt x="1088021" y="19138"/>
                  </a:lnTo>
                  <a:lnTo>
                    <a:pt x="1088021" y="58508"/>
                  </a:lnTo>
                  <a:lnTo>
                    <a:pt x="1088021" y="266788"/>
                  </a:lnTo>
                  <a:lnTo>
                    <a:pt x="1130985" y="266788"/>
                  </a:lnTo>
                  <a:lnTo>
                    <a:pt x="1130985" y="58508"/>
                  </a:lnTo>
                  <a:lnTo>
                    <a:pt x="1234846" y="58508"/>
                  </a:lnTo>
                  <a:lnTo>
                    <a:pt x="1234846" y="19138"/>
                  </a:lnTo>
                  <a:close/>
                </a:path>
                <a:path w="4647565" h="407035">
                  <a:moveTo>
                    <a:pt x="1646059" y="19113"/>
                  </a:moveTo>
                  <a:lnTo>
                    <a:pt x="1598307" y="19113"/>
                  </a:lnTo>
                  <a:lnTo>
                    <a:pt x="1517738" y="196380"/>
                  </a:lnTo>
                  <a:lnTo>
                    <a:pt x="1429994" y="19113"/>
                  </a:lnTo>
                  <a:lnTo>
                    <a:pt x="1381061" y="19113"/>
                  </a:lnTo>
                  <a:lnTo>
                    <a:pt x="1495056" y="243509"/>
                  </a:lnTo>
                  <a:lnTo>
                    <a:pt x="1415072" y="406450"/>
                  </a:lnTo>
                  <a:lnTo>
                    <a:pt x="1462824" y="406450"/>
                  </a:lnTo>
                  <a:lnTo>
                    <a:pt x="1646059" y="19113"/>
                  </a:lnTo>
                  <a:close/>
                </a:path>
                <a:path w="4647565" h="407035">
                  <a:moveTo>
                    <a:pt x="2004174" y="266788"/>
                  </a:moveTo>
                  <a:lnTo>
                    <a:pt x="1885988" y="133692"/>
                  </a:lnTo>
                  <a:lnTo>
                    <a:pt x="1993417" y="19113"/>
                  </a:lnTo>
                  <a:lnTo>
                    <a:pt x="1943277" y="19113"/>
                  </a:lnTo>
                  <a:lnTo>
                    <a:pt x="1850174" y="120561"/>
                  </a:lnTo>
                  <a:lnTo>
                    <a:pt x="1850174" y="19113"/>
                  </a:lnTo>
                  <a:lnTo>
                    <a:pt x="1807197" y="19113"/>
                  </a:lnTo>
                  <a:lnTo>
                    <a:pt x="1807197" y="120561"/>
                  </a:lnTo>
                  <a:lnTo>
                    <a:pt x="1714093" y="19113"/>
                  </a:lnTo>
                  <a:lnTo>
                    <a:pt x="1663954" y="19113"/>
                  </a:lnTo>
                  <a:lnTo>
                    <a:pt x="1771396" y="133692"/>
                  </a:lnTo>
                  <a:lnTo>
                    <a:pt x="1653222" y="266788"/>
                  </a:lnTo>
                  <a:lnTo>
                    <a:pt x="1706943" y="266788"/>
                  </a:lnTo>
                  <a:lnTo>
                    <a:pt x="1798840" y="162356"/>
                  </a:lnTo>
                  <a:lnTo>
                    <a:pt x="1807197" y="170713"/>
                  </a:lnTo>
                  <a:lnTo>
                    <a:pt x="1807197" y="266788"/>
                  </a:lnTo>
                  <a:lnTo>
                    <a:pt x="1850174" y="266788"/>
                  </a:lnTo>
                  <a:lnTo>
                    <a:pt x="1850174" y="170713"/>
                  </a:lnTo>
                  <a:lnTo>
                    <a:pt x="1858530" y="162356"/>
                  </a:lnTo>
                  <a:lnTo>
                    <a:pt x="1950453" y="266788"/>
                  </a:lnTo>
                  <a:lnTo>
                    <a:pt x="2004174" y="266788"/>
                  </a:lnTo>
                  <a:close/>
                </a:path>
                <a:path w="4647565" h="407035">
                  <a:moveTo>
                    <a:pt x="2268563" y="151612"/>
                  </a:moveTo>
                  <a:lnTo>
                    <a:pt x="2267775" y="124294"/>
                  </a:lnTo>
                  <a:lnTo>
                    <a:pt x="2266340" y="115798"/>
                  </a:lnTo>
                  <a:lnTo>
                    <a:pt x="2263635" y="99669"/>
                  </a:lnTo>
                  <a:lnTo>
                    <a:pt x="2256129" y="77736"/>
                  </a:lnTo>
                  <a:lnTo>
                    <a:pt x="2245271" y="58496"/>
                  </a:lnTo>
                  <a:lnTo>
                    <a:pt x="2238883" y="51346"/>
                  </a:lnTo>
                  <a:lnTo>
                    <a:pt x="2227554" y="38658"/>
                  </a:lnTo>
                  <a:lnTo>
                    <a:pt x="2224379" y="36576"/>
                  </a:lnTo>
                  <a:lnTo>
                    <a:pt x="2224379" y="115798"/>
                  </a:lnTo>
                  <a:lnTo>
                    <a:pt x="2078761" y="115798"/>
                  </a:lnTo>
                  <a:lnTo>
                    <a:pt x="2094814" y="79260"/>
                  </a:lnTo>
                  <a:lnTo>
                    <a:pt x="2126284" y="55892"/>
                  </a:lnTo>
                  <a:lnTo>
                    <a:pt x="2151570" y="51346"/>
                  </a:lnTo>
                  <a:lnTo>
                    <a:pt x="2165299" y="52476"/>
                  </a:lnTo>
                  <a:lnTo>
                    <a:pt x="2164969" y="52476"/>
                  </a:lnTo>
                  <a:lnTo>
                    <a:pt x="2177161" y="55740"/>
                  </a:lnTo>
                  <a:lnTo>
                    <a:pt x="2208098" y="78473"/>
                  </a:lnTo>
                  <a:lnTo>
                    <a:pt x="2224379" y="115798"/>
                  </a:lnTo>
                  <a:lnTo>
                    <a:pt x="2224379" y="36576"/>
                  </a:lnTo>
                  <a:lnTo>
                    <a:pt x="2206028" y="24485"/>
                  </a:lnTo>
                  <a:lnTo>
                    <a:pt x="2180704" y="15963"/>
                  </a:lnTo>
                  <a:lnTo>
                    <a:pt x="2151570" y="13131"/>
                  </a:lnTo>
                  <a:lnTo>
                    <a:pt x="2125510" y="15468"/>
                  </a:lnTo>
                  <a:lnTo>
                    <a:pt x="2081796" y="34124"/>
                  </a:lnTo>
                  <a:lnTo>
                    <a:pt x="2049907" y="70307"/>
                  </a:lnTo>
                  <a:lnTo>
                    <a:pt x="2033638" y="117309"/>
                  </a:lnTo>
                  <a:lnTo>
                    <a:pt x="2031606" y="144449"/>
                  </a:lnTo>
                  <a:lnTo>
                    <a:pt x="2033866" y="174675"/>
                  </a:lnTo>
                  <a:lnTo>
                    <a:pt x="2051913" y="223177"/>
                  </a:lnTo>
                  <a:lnTo>
                    <a:pt x="2086648" y="255663"/>
                  </a:lnTo>
                  <a:lnTo>
                    <a:pt x="2129764" y="271919"/>
                  </a:lnTo>
                  <a:lnTo>
                    <a:pt x="2153970" y="273951"/>
                  </a:lnTo>
                  <a:lnTo>
                    <a:pt x="2177237" y="272046"/>
                  </a:lnTo>
                  <a:lnTo>
                    <a:pt x="2198725" y="266344"/>
                  </a:lnTo>
                  <a:lnTo>
                    <a:pt x="2218423" y="256832"/>
                  </a:lnTo>
                  <a:lnTo>
                    <a:pt x="2236330" y="243509"/>
                  </a:lnTo>
                  <a:lnTo>
                    <a:pt x="2244140" y="235762"/>
                  </a:lnTo>
                  <a:lnTo>
                    <a:pt x="2244941" y="234975"/>
                  </a:lnTo>
                  <a:lnTo>
                    <a:pt x="2252878" y="225463"/>
                  </a:lnTo>
                  <a:lnTo>
                    <a:pt x="2260155" y="214985"/>
                  </a:lnTo>
                  <a:lnTo>
                    <a:pt x="2266759" y="203530"/>
                  </a:lnTo>
                  <a:lnTo>
                    <a:pt x="2230945" y="183845"/>
                  </a:lnTo>
                  <a:lnTo>
                    <a:pt x="2225992" y="193344"/>
                  </a:lnTo>
                  <a:lnTo>
                    <a:pt x="2220061" y="202184"/>
                  </a:lnTo>
                  <a:lnTo>
                    <a:pt x="2181860" y="231292"/>
                  </a:lnTo>
                  <a:lnTo>
                    <a:pt x="2154555" y="235762"/>
                  </a:lnTo>
                  <a:lnTo>
                    <a:pt x="2138769" y="234302"/>
                  </a:lnTo>
                  <a:lnTo>
                    <a:pt x="2099043" y="212483"/>
                  </a:lnTo>
                  <a:lnTo>
                    <a:pt x="2077453" y="169506"/>
                  </a:lnTo>
                  <a:lnTo>
                    <a:pt x="2075776" y="151612"/>
                  </a:lnTo>
                  <a:lnTo>
                    <a:pt x="2268563" y="151612"/>
                  </a:lnTo>
                  <a:close/>
                </a:path>
                <a:path w="4647565" h="407035">
                  <a:moveTo>
                    <a:pt x="2676182" y="19138"/>
                  </a:moveTo>
                  <a:lnTo>
                    <a:pt x="2633205" y="19138"/>
                  </a:lnTo>
                  <a:lnTo>
                    <a:pt x="2633205" y="120738"/>
                  </a:lnTo>
                  <a:lnTo>
                    <a:pt x="2516225" y="120738"/>
                  </a:lnTo>
                  <a:lnTo>
                    <a:pt x="2516225" y="19138"/>
                  </a:lnTo>
                  <a:lnTo>
                    <a:pt x="2473248" y="19138"/>
                  </a:lnTo>
                  <a:lnTo>
                    <a:pt x="2473248" y="120738"/>
                  </a:lnTo>
                  <a:lnTo>
                    <a:pt x="2473248" y="160108"/>
                  </a:lnTo>
                  <a:lnTo>
                    <a:pt x="2473248" y="266788"/>
                  </a:lnTo>
                  <a:lnTo>
                    <a:pt x="2516225" y="266788"/>
                  </a:lnTo>
                  <a:lnTo>
                    <a:pt x="2516225" y="160108"/>
                  </a:lnTo>
                  <a:lnTo>
                    <a:pt x="2633205" y="160108"/>
                  </a:lnTo>
                  <a:lnTo>
                    <a:pt x="2633205" y="266788"/>
                  </a:lnTo>
                  <a:lnTo>
                    <a:pt x="2676182" y="266788"/>
                  </a:lnTo>
                  <a:lnTo>
                    <a:pt x="2676182" y="160108"/>
                  </a:lnTo>
                  <a:lnTo>
                    <a:pt x="2676182" y="120738"/>
                  </a:lnTo>
                  <a:lnTo>
                    <a:pt x="2676182" y="19138"/>
                  </a:lnTo>
                  <a:close/>
                </a:path>
                <a:path w="4647565" h="407035">
                  <a:moveTo>
                    <a:pt x="2978772" y="151612"/>
                  </a:moveTo>
                  <a:lnTo>
                    <a:pt x="2973844" y="99669"/>
                  </a:lnTo>
                  <a:lnTo>
                    <a:pt x="2955493" y="58496"/>
                  </a:lnTo>
                  <a:lnTo>
                    <a:pt x="2949105" y="51346"/>
                  </a:lnTo>
                  <a:lnTo>
                    <a:pt x="2937776" y="38658"/>
                  </a:lnTo>
                  <a:lnTo>
                    <a:pt x="2934601" y="36576"/>
                  </a:lnTo>
                  <a:lnTo>
                    <a:pt x="2934601" y="115798"/>
                  </a:lnTo>
                  <a:lnTo>
                    <a:pt x="2788983" y="115798"/>
                  </a:lnTo>
                  <a:lnTo>
                    <a:pt x="2805036" y="79260"/>
                  </a:lnTo>
                  <a:lnTo>
                    <a:pt x="2836494" y="55892"/>
                  </a:lnTo>
                  <a:lnTo>
                    <a:pt x="2861792" y="51346"/>
                  </a:lnTo>
                  <a:lnTo>
                    <a:pt x="2875521" y="52476"/>
                  </a:lnTo>
                  <a:lnTo>
                    <a:pt x="2875191" y="52476"/>
                  </a:lnTo>
                  <a:lnTo>
                    <a:pt x="2887383" y="55740"/>
                  </a:lnTo>
                  <a:lnTo>
                    <a:pt x="2918320" y="78473"/>
                  </a:lnTo>
                  <a:lnTo>
                    <a:pt x="2934601" y="115798"/>
                  </a:lnTo>
                  <a:lnTo>
                    <a:pt x="2934601" y="36576"/>
                  </a:lnTo>
                  <a:lnTo>
                    <a:pt x="2916250" y="24485"/>
                  </a:lnTo>
                  <a:lnTo>
                    <a:pt x="2890926" y="15963"/>
                  </a:lnTo>
                  <a:lnTo>
                    <a:pt x="2861792" y="13131"/>
                  </a:lnTo>
                  <a:lnTo>
                    <a:pt x="2835732" y="15468"/>
                  </a:lnTo>
                  <a:lnTo>
                    <a:pt x="2792018" y="34124"/>
                  </a:lnTo>
                  <a:lnTo>
                    <a:pt x="2760129" y="70307"/>
                  </a:lnTo>
                  <a:lnTo>
                    <a:pt x="2743860" y="117309"/>
                  </a:lnTo>
                  <a:lnTo>
                    <a:pt x="2741828" y="144449"/>
                  </a:lnTo>
                  <a:lnTo>
                    <a:pt x="2744076" y="174675"/>
                  </a:lnTo>
                  <a:lnTo>
                    <a:pt x="2762135" y="223177"/>
                  </a:lnTo>
                  <a:lnTo>
                    <a:pt x="2796870" y="255663"/>
                  </a:lnTo>
                  <a:lnTo>
                    <a:pt x="2839986" y="271919"/>
                  </a:lnTo>
                  <a:lnTo>
                    <a:pt x="2864180" y="273951"/>
                  </a:lnTo>
                  <a:lnTo>
                    <a:pt x="2887459" y="272046"/>
                  </a:lnTo>
                  <a:lnTo>
                    <a:pt x="2908947" y="266344"/>
                  </a:lnTo>
                  <a:lnTo>
                    <a:pt x="2928645" y="256832"/>
                  </a:lnTo>
                  <a:lnTo>
                    <a:pt x="2946552" y="243509"/>
                  </a:lnTo>
                  <a:lnTo>
                    <a:pt x="2954363" y="235762"/>
                  </a:lnTo>
                  <a:lnTo>
                    <a:pt x="2955163" y="234975"/>
                  </a:lnTo>
                  <a:lnTo>
                    <a:pt x="2963100" y="225463"/>
                  </a:lnTo>
                  <a:lnTo>
                    <a:pt x="2970377" y="214985"/>
                  </a:lnTo>
                  <a:lnTo>
                    <a:pt x="2976981" y="203530"/>
                  </a:lnTo>
                  <a:lnTo>
                    <a:pt x="2941167" y="183845"/>
                  </a:lnTo>
                  <a:lnTo>
                    <a:pt x="2936214" y="193344"/>
                  </a:lnTo>
                  <a:lnTo>
                    <a:pt x="2930271" y="202184"/>
                  </a:lnTo>
                  <a:lnTo>
                    <a:pt x="2892082" y="231292"/>
                  </a:lnTo>
                  <a:lnTo>
                    <a:pt x="2864777" y="235762"/>
                  </a:lnTo>
                  <a:lnTo>
                    <a:pt x="2848991" y="234302"/>
                  </a:lnTo>
                  <a:lnTo>
                    <a:pt x="2809265" y="212483"/>
                  </a:lnTo>
                  <a:lnTo>
                    <a:pt x="2787675" y="169506"/>
                  </a:lnTo>
                  <a:lnTo>
                    <a:pt x="2785999" y="151612"/>
                  </a:lnTo>
                  <a:lnTo>
                    <a:pt x="2978772" y="151612"/>
                  </a:lnTo>
                  <a:close/>
                </a:path>
                <a:path w="4647565" h="407035">
                  <a:moveTo>
                    <a:pt x="3477120" y="266788"/>
                  </a:moveTo>
                  <a:lnTo>
                    <a:pt x="3417430" y="0"/>
                  </a:lnTo>
                  <a:lnTo>
                    <a:pt x="3317163" y="201739"/>
                  </a:lnTo>
                  <a:lnTo>
                    <a:pt x="3214509" y="0"/>
                  </a:lnTo>
                  <a:lnTo>
                    <a:pt x="3154819" y="266788"/>
                  </a:lnTo>
                  <a:lnTo>
                    <a:pt x="3199003" y="266788"/>
                  </a:lnTo>
                  <a:lnTo>
                    <a:pt x="3230626" y="113411"/>
                  </a:lnTo>
                  <a:lnTo>
                    <a:pt x="3315982" y="284111"/>
                  </a:lnTo>
                  <a:lnTo>
                    <a:pt x="3400133" y="113411"/>
                  </a:lnTo>
                  <a:lnTo>
                    <a:pt x="3432949" y="266788"/>
                  </a:lnTo>
                  <a:lnTo>
                    <a:pt x="3477120" y="266788"/>
                  </a:lnTo>
                  <a:close/>
                </a:path>
                <a:path w="4647565" h="407035">
                  <a:moveTo>
                    <a:pt x="3776738" y="143840"/>
                  </a:moveTo>
                  <a:lnTo>
                    <a:pt x="3774402" y="116725"/>
                  </a:lnTo>
                  <a:lnTo>
                    <a:pt x="3767404" y="92075"/>
                  </a:lnTo>
                  <a:lnTo>
                    <a:pt x="3755745" y="69875"/>
                  </a:lnTo>
                  <a:lnTo>
                    <a:pt x="3740416" y="51346"/>
                  </a:lnTo>
                  <a:lnTo>
                    <a:pt x="3739426" y="50139"/>
                  </a:lnTo>
                  <a:lnTo>
                    <a:pt x="3732568" y="44551"/>
                  </a:lnTo>
                  <a:lnTo>
                    <a:pt x="3732568" y="143840"/>
                  </a:lnTo>
                  <a:lnTo>
                    <a:pt x="3730968" y="164172"/>
                  </a:lnTo>
                  <a:lnTo>
                    <a:pt x="3706901" y="211277"/>
                  </a:lnTo>
                  <a:lnTo>
                    <a:pt x="3662705" y="234238"/>
                  </a:lnTo>
                  <a:lnTo>
                    <a:pt x="3645433" y="235762"/>
                  </a:lnTo>
                  <a:lnTo>
                    <a:pt x="3628161" y="234238"/>
                  </a:lnTo>
                  <a:lnTo>
                    <a:pt x="3583952" y="211277"/>
                  </a:lnTo>
                  <a:lnTo>
                    <a:pt x="3559899" y="164172"/>
                  </a:lnTo>
                  <a:lnTo>
                    <a:pt x="3558286" y="143840"/>
                  </a:lnTo>
                  <a:lnTo>
                    <a:pt x="3559873" y="123507"/>
                  </a:lnTo>
                  <a:lnTo>
                    <a:pt x="3583648" y="76098"/>
                  </a:lnTo>
                  <a:lnTo>
                    <a:pt x="3627907" y="52882"/>
                  </a:lnTo>
                  <a:lnTo>
                    <a:pt x="3645433" y="51346"/>
                  </a:lnTo>
                  <a:lnTo>
                    <a:pt x="3663010" y="52882"/>
                  </a:lnTo>
                  <a:lnTo>
                    <a:pt x="3707206" y="75806"/>
                  </a:lnTo>
                  <a:lnTo>
                    <a:pt x="3730980" y="123253"/>
                  </a:lnTo>
                  <a:lnTo>
                    <a:pt x="3732568" y="143840"/>
                  </a:lnTo>
                  <a:lnTo>
                    <a:pt x="3732568" y="44551"/>
                  </a:lnTo>
                  <a:lnTo>
                    <a:pt x="3719563" y="33947"/>
                  </a:lnTo>
                  <a:lnTo>
                    <a:pt x="3697274" y="22390"/>
                  </a:lnTo>
                  <a:lnTo>
                    <a:pt x="3672560" y="15455"/>
                  </a:lnTo>
                  <a:lnTo>
                    <a:pt x="3645433" y="13144"/>
                  </a:lnTo>
                  <a:lnTo>
                    <a:pt x="3618280" y="15455"/>
                  </a:lnTo>
                  <a:lnTo>
                    <a:pt x="3571278" y="33947"/>
                  </a:lnTo>
                  <a:lnTo>
                    <a:pt x="3535095" y="69875"/>
                  </a:lnTo>
                  <a:lnTo>
                    <a:pt x="3516452" y="116725"/>
                  </a:lnTo>
                  <a:lnTo>
                    <a:pt x="3514128" y="143840"/>
                  </a:lnTo>
                  <a:lnTo>
                    <a:pt x="3516452" y="170700"/>
                  </a:lnTo>
                  <a:lnTo>
                    <a:pt x="3535095" y="217258"/>
                  </a:lnTo>
                  <a:lnTo>
                    <a:pt x="3571278" y="253149"/>
                  </a:lnTo>
                  <a:lnTo>
                    <a:pt x="3618280" y="271640"/>
                  </a:lnTo>
                  <a:lnTo>
                    <a:pt x="3645433" y="273951"/>
                  </a:lnTo>
                  <a:lnTo>
                    <a:pt x="3672560" y="271640"/>
                  </a:lnTo>
                  <a:lnTo>
                    <a:pt x="3719563" y="253149"/>
                  </a:lnTo>
                  <a:lnTo>
                    <a:pt x="3755745" y="217258"/>
                  </a:lnTo>
                  <a:lnTo>
                    <a:pt x="3774402" y="170700"/>
                  </a:lnTo>
                  <a:lnTo>
                    <a:pt x="3776738" y="143840"/>
                  </a:lnTo>
                  <a:close/>
                </a:path>
                <a:path w="4647565" h="407035">
                  <a:moveTo>
                    <a:pt x="4155135" y="266788"/>
                  </a:moveTo>
                  <a:lnTo>
                    <a:pt x="4036949" y="133692"/>
                  </a:lnTo>
                  <a:lnTo>
                    <a:pt x="4144378" y="19113"/>
                  </a:lnTo>
                  <a:lnTo>
                    <a:pt x="4094238" y="19113"/>
                  </a:lnTo>
                  <a:lnTo>
                    <a:pt x="4001135" y="120561"/>
                  </a:lnTo>
                  <a:lnTo>
                    <a:pt x="4001135" y="19113"/>
                  </a:lnTo>
                  <a:lnTo>
                    <a:pt x="3958158" y="19113"/>
                  </a:lnTo>
                  <a:lnTo>
                    <a:pt x="3958158" y="120561"/>
                  </a:lnTo>
                  <a:lnTo>
                    <a:pt x="3865054" y="19113"/>
                  </a:lnTo>
                  <a:lnTo>
                    <a:pt x="3814915" y="19113"/>
                  </a:lnTo>
                  <a:lnTo>
                    <a:pt x="3922357" y="133692"/>
                  </a:lnTo>
                  <a:lnTo>
                    <a:pt x="3804183" y="266788"/>
                  </a:lnTo>
                  <a:lnTo>
                    <a:pt x="3857904" y="266788"/>
                  </a:lnTo>
                  <a:lnTo>
                    <a:pt x="3949801" y="162356"/>
                  </a:lnTo>
                  <a:lnTo>
                    <a:pt x="3958158" y="170713"/>
                  </a:lnTo>
                  <a:lnTo>
                    <a:pt x="3958158" y="266788"/>
                  </a:lnTo>
                  <a:lnTo>
                    <a:pt x="4001135" y="266788"/>
                  </a:lnTo>
                  <a:lnTo>
                    <a:pt x="4001135" y="170713"/>
                  </a:lnTo>
                  <a:lnTo>
                    <a:pt x="4009491" y="162356"/>
                  </a:lnTo>
                  <a:lnTo>
                    <a:pt x="4101414" y="266788"/>
                  </a:lnTo>
                  <a:lnTo>
                    <a:pt x="4155135" y="266788"/>
                  </a:lnTo>
                  <a:close/>
                </a:path>
                <a:path w="4647565" h="407035">
                  <a:moveTo>
                    <a:pt x="4419524" y="151612"/>
                  </a:moveTo>
                  <a:lnTo>
                    <a:pt x="4418736" y="124294"/>
                  </a:lnTo>
                  <a:lnTo>
                    <a:pt x="4417301" y="115798"/>
                  </a:lnTo>
                  <a:lnTo>
                    <a:pt x="4414596" y="99669"/>
                  </a:lnTo>
                  <a:lnTo>
                    <a:pt x="4407090" y="77736"/>
                  </a:lnTo>
                  <a:lnTo>
                    <a:pt x="4396232" y="58496"/>
                  </a:lnTo>
                  <a:lnTo>
                    <a:pt x="4389844" y="51346"/>
                  </a:lnTo>
                  <a:lnTo>
                    <a:pt x="4378515" y="38658"/>
                  </a:lnTo>
                  <a:lnTo>
                    <a:pt x="4375340" y="36576"/>
                  </a:lnTo>
                  <a:lnTo>
                    <a:pt x="4375340" y="115798"/>
                  </a:lnTo>
                  <a:lnTo>
                    <a:pt x="4229722" y="115798"/>
                  </a:lnTo>
                  <a:lnTo>
                    <a:pt x="4245775" y="79260"/>
                  </a:lnTo>
                  <a:lnTo>
                    <a:pt x="4277245" y="55892"/>
                  </a:lnTo>
                  <a:lnTo>
                    <a:pt x="4302531" y="51346"/>
                  </a:lnTo>
                  <a:lnTo>
                    <a:pt x="4316260" y="52476"/>
                  </a:lnTo>
                  <a:lnTo>
                    <a:pt x="4315930" y="52476"/>
                  </a:lnTo>
                  <a:lnTo>
                    <a:pt x="4328122" y="55740"/>
                  </a:lnTo>
                  <a:lnTo>
                    <a:pt x="4359059" y="78473"/>
                  </a:lnTo>
                  <a:lnTo>
                    <a:pt x="4375340" y="115798"/>
                  </a:lnTo>
                  <a:lnTo>
                    <a:pt x="4375340" y="36576"/>
                  </a:lnTo>
                  <a:lnTo>
                    <a:pt x="4356989" y="24485"/>
                  </a:lnTo>
                  <a:lnTo>
                    <a:pt x="4331665" y="15963"/>
                  </a:lnTo>
                  <a:lnTo>
                    <a:pt x="4302531" y="13131"/>
                  </a:lnTo>
                  <a:lnTo>
                    <a:pt x="4276471" y="15468"/>
                  </a:lnTo>
                  <a:lnTo>
                    <a:pt x="4232757" y="34124"/>
                  </a:lnTo>
                  <a:lnTo>
                    <a:pt x="4200868" y="70307"/>
                  </a:lnTo>
                  <a:lnTo>
                    <a:pt x="4184599" y="117309"/>
                  </a:lnTo>
                  <a:lnTo>
                    <a:pt x="4182567" y="144449"/>
                  </a:lnTo>
                  <a:lnTo>
                    <a:pt x="4184827" y="174675"/>
                  </a:lnTo>
                  <a:lnTo>
                    <a:pt x="4202874" y="223177"/>
                  </a:lnTo>
                  <a:lnTo>
                    <a:pt x="4237609" y="255663"/>
                  </a:lnTo>
                  <a:lnTo>
                    <a:pt x="4280725" y="271919"/>
                  </a:lnTo>
                  <a:lnTo>
                    <a:pt x="4304931" y="273951"/>
                  </a:lnTo>
                  <a:lnTo>
                    <a:pt x="4328198" y="272046"/>
                  </a:lnTo>
                  <a:lnTo>
                    <a:pt x="4349686" y="266344"/>
                  </a:lnTo>
                  <a:lnTo>
                    <a:pt x="4369384" y="256832"/>
                  </a:lnTo>
                  <a:lnTo>
                    <a:pt x="4387291" y="243509"/>
                  </a:lnTo>
                  <a:lnTo>
                    <a:pt x="4395101" y="235762"/>
                  </a:lnTo>
                  <a:lnTo>
                    <a:pt x="4395902" y="234975"/>
                  </a:lnTo>
                  <a:lnTo>
                    <a:pt x="4403839" y="225463"/>
                  </a:lnTo>
                  <a:lnTo>
                    <a:pt x="4411116" y="214985"/>
                  </a:lnTo>
                  <a:lnTo>
                    <a:pt x="4417720" y="203530"/>
                  </a:lnTo>
                  <a:lnTo>
                    <a:pt x="4381906" y="183845"/>
                  </a:lnTo>
                  <a:lnTo>
                    <a:pt x="4376953" y="193344"/>
                  </a:lnTo>
                  <a:lnTo>
                    <a:pt x="4371022" y="202184"/>
                  </a:lnTo>
                  <a:lnTo>
                    <a:pt x="4332821" y="231292"/>
                  </a:lnTo>
                  <a:lnTo>
                    <a:pt x="4305516" y="235762"/>
                  </a:lnTo>
                  <a:lnTo>
                    <a:pt x="4289730" y="234302"/>
                  </a:lnTo>
                  <a:lnTo>
                    <a:pt x="4250004" y="212483"/>
                  </a:lnTo>
                  <a:lnTo>
                    <a:pt x="4228414" y="169506"/>
                  </a:lnTo>
                  <a:lnTo>
                    <a:pt x="4226738" y="151612"/>
                  </a:lnTo>
                  <a:lnTo>
                    <a:pt x="4419524" y="151612"/>
                  </a:lnTo>
                  <a:close/>
                </a:path>
                <a:path w="4647565" h="407035">
                  <a:moveTo>
                    <a:pt x="4647501" y="19126"/>
                  </a:moveTo>
                  <a:lnTo>
                    <a:pt x="4449356" y="19126"/>
                  </a:lnTo>
                  <a:lnTo>
                    <a:pt x="4449356" y="58496"/>
                  </a:lnTo>
                  <a:lnTo>
                    <a:pt x="4526940" y="58496"/>
                  </a:lnTo>
                  <a:lnTo>
                    <a:pt x="4526940" y="266776"/>
                  </a:lnTo>
                  <a:lnTo>
                    <a:pt x="4569917" y="266776"/>
                  </a:lnTo>
                  <a:lnTo>
                    <a:pt x="4569917" y="58496"/>
                  </a:lnTo>
                  <a:lnTo>
                    <a:pt x="4647501" y="58496"/>
                  </a:lnTo>
                  <a:lnTo>
                    <a:pt x="4647501" y="1912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865780" y="5855737"/>
              <a:ext cx="205323" cy="220830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7141527" y="5827693"/>
              <a:ext cx="1117600" cy="407034"/>
            </a:xfrm>
            <a:custGeom>
              <a:avLst/>
              <a:gdLst/>
              <a:ahLst/>
              <a:cxnLst/>
              <a:rect l="l" t="t" r="r" b="b"/>
              <a:pathLst>
                <a:path w="1117600" h="407035">
                  <a:moveTo>
                    <a:pt x="199339" y="19100"/>
                  </a:moveTo>
                  <a:lnTo>
                    <a:pt x="0" y="19100"/>
                  </a:lnTo>
                  <a:lnTo>
                    <a:pt x="0" y="58470"/>
                  </a:lnTo>
                  <a:lnTo>
                    <a:pt x="0" y="266750"/>
                  </a:lnTo>
                  <a:lnTo>
                    <a:pt x="42964" y="266750"/>
                  </a:lnTo>
                  <a:lnTo>
                    <a:pt x="42964" y="58470"/>
                  </a:lnTo>
                  <a:lnTo>
                    <a:pt x="156375" y="58470"/>
                  </a:lnTo>
                  <a:lnTo>
                    <a:pt x="156375" y="266750"/>
                  </a:lnTo>
                  <a:lnTo>
                    <a:pt x="199339" y="266750"/>
                  </a:lnTo>
                  <a:lnTo>
                    <a:pt x="199339" y="58470"/>
                  </a:lnTo>
                  <a:lnTo>
                    <a:pt x="199339" y="19100"/>
                  </a:lnTo>
                  <a:close/>
                </a:path>
                <a:path w="1117600" h="407035">
                  <a:moveTo>
                    <a:pt x="528777" y="144437"/>
                  </a:moveTo>
                  <a:lnTo>
                    <a:pt x="520649" y="94818"/>
                  </a:lnTo>
                  <a:lnTo>
                    <a:pt x="496252" y="52222"/>
                  </a:lnTo>
                  <a:lnTo>
                    <a:pt x="495325" y="51333"/>
                  </a:lnTo>
                  <a:lnTo>
                    <a:pt x="484606" y="40982"/>
                  </a:lnTo>
                  <a:lnTo>
                    <a:pt x="484606" y="144437"/>
                  </a:lnTo>
                  <a:lnTo>
                    <a:pt x="483260" y="162458"/>
                  </a:lnTo>
                  <a:lnTo>
                    <a:pt x="483235" y="162801"/>
                  </a:lnTo>
                  <a:lnTo>
                    <a:pt x="479120" y="179565"/>
                  </a:lnTo>
                  <a:lnTo>
                    <a:pt x="479082" y="179730"/>
                  </a:lnTo>
                  <a:lnTo>
                    <a:pt x="472186" y="195186"/>
                  </a:lnTo>
                  <a:lnTo>
                    <a:pt x="436854" y="229108"/>
                  </a:lnTo>
                  <a:lnTo>
                    <a:pt x="404037" y="235750"/>
                  </a:lnTo>
                  <a:lnTo>
                    <a:pt x="386410" y="234086"/>
                  </a:lnTo>
                  <a:lnTo>
                    <a:pt x="344055" y="209181"/>
                  </a:lnTo>
                  <a:lnTo>
                    <a:pt x="322605" y="162801"/>
                  </a:lnTo>
                  <a:lnTo>
                    <a:pt x="322516" y="162458"/>
                  </a:lnTo>
                  <a:lnTo>
                    <a:pt x="321119" y="144437"/>
                  </a:lnTo>
                  <a:lnTo>
                    <a:pt x="321081" y="143827"/>
                  </a:lnTo>
                  <a:lnTo>
                    <a:pt x="322618" y="124066"/>
                  </a:lnTo>
                  <a:lnTo>
                    <a:pt x="322643" y="123723"/>
                  </a:lnTo>
                  <a:lnTo>
                    <a:pt x="327304" y="105943"/>
                  </a:lnTo>
                  <a:lnTo>
                    <a:pt x="327342" y="105778"/>
                  </a:lnTo>
                  <a:lnTo>
                    <a:pt x="335165" y="90043"/>
                  </a:lnTo>
                  <a:lnTo>
                    <a:pt x="346151" y="76390"/>
                  </a:lnTo>
                  <a:lnTo>
                    <a:pt x="359130" y="65417"/>
                  </a:lnTo>
                  <a:lnTo>
                    <a:pt x="373011" y="57594"/>
                  </a:lnTo>
                  <a:lnTo>
                    <a:pt x="385191" y="53721"/>
                  </a:lnTo>
                  <a:lnTo>
                    <a:pt x="387781" y="52895"/>
                  </a:lnTo>
                  <a:lnTo>
                    <a:pt x="403440" y="51333"/>
                  </a:lnTo>
                  <a:lnTo>
                    <a:pt x="419074" y="52895"/>
                  </a:lnTo>
                  <a:lnTo>
                    <a:pt x="433730" y="57594"/>
                  </a:lnTo>
                  <a:lnTo>
                    <a:pt x="470852" y="90043"/>
                  </a:lnTo>
                  <a:lnTo>
                    <a:pt x="482993" y="123723"/>
                  </a:lnTo>
                  <a:lnTo>
                    <a:pt x="483082" y="124066"/>
                  </a:lnTo>
                  <a:lnTo>
                    <a:pt x="484568" y="143827"/>
                  </a:lnTo>
                  <a:lnTo>
                    <a:pt x="484606" y="144437"/>
                  </a:lnTo>
                  <a:lnTo>
                    <a:pt x="484606" y="40982"/>
                  </a:lnTo>
                  <a:lnTo>
                    <a:pt x="478548" y="35128"/>
                  </a:lnTo>
                  <a:lnTo>
                    <a:pt x="457974" y="22898"/>
                  </a:lnTo>
                  <a:lnTo>
                    <a:pt x="434835" y="15659"/>
                  </a:lnTo>
                  <a:lnTo>
                    <a:pt x="435533" y="15659"/>
                  </a:lnTo>
                  <a:lnTo>
                    <a:pt x="408216" y="13119"/>
                  </a:lnTo>
                  <a:lnTo>
                    <a:pt x="383451" y="15659"/>
                  </a:lnTo>
                  <a:lnTo>
                    <a:pt x="361061" y="23266"/>
                  </a:lnTo>
                  <a:lnTo>
                    <a:pt x="341071" y="35953"/>
                  </a:lnTo>
                  <a:lnTo>
                    <a:pt x="323469" y="53721"/>
                  </a:lnTo>
                  <a:lnTo>
                    <a:pt x="323469" y="19100"/>
                  </a:lnTo>
                  <a:lnTo>
                    <a:pt x="280492" y="19100"/>
                  </a:lnTo>
                  <a:lnTo>
                    <a:pt x="280492" y="406438"/>
                  </a:lnTo>
                  <a:lnTo>
                    <a:pt x="323469" y="406438"/>
                  </a:lnTo>
                  <a:lnTo>
                    <a:pt x="323469" y="232168"/>
                  </a:lnTo>
                  <a:lnTo>
                    <a:pt x="340969" y="250444"/>
                  </a:lnTo>
                  <a:lnTo>
                    <a:pt x="361213" y="263499"/>
                  </a:lnTo>
                  <a:lnTo>
                    <a:pt x="384225" y="271322"/>
                  </a:lnTo>
                  <a:lnTo>
                    <a:pt x="410006" y="273926"/>
                  </a:lnTo>
                  <a:lnTo>
                    <a:pt x="435775" y="271564"/>
                  </a:lnTo>
                  <a:lnTo>
                    <a:pt x="479056" y="252615"/>
                  </a:lnTo>
                  <a:lnTo>
                    <a:pt x="510654" y="216103"/>
                  </a:lnTo>
                  <a:lnTo>
                    <a:pt x="526757" y="170307"/>
                  </a:lnTo>
                  <a:lnTo>
                    <a:pt x="528777" y="144437"/>
                  </a:lnTo>
                  <a:close/>
                </a:path>
                <a:path w="1117600" h="407035">
                  <a:moveTo>
                    <a:pt x="806907" y="0"/>
                  </a:moveTo>
                  <a:lnTo>
                    <a:pt x="637400" y="182626"/>
                  </a:lnTo>
                  <a:lnTo>
                    <a:pt x="637400" y="19100"/>
                  </a:lnTo>
                  <a:lnTo>
                    <a:pt x="594423" y="19100"/>
                  </a:lnTo>
                  <a:lnTo>
                    <a:pt x="594423" y="284111"/>
                  </a:lnTo>
                  <a:lnTo>
                    <a:pt x="763930" y="101447"/>
                  </a:lnTo>
                  <a:lnTo>
                    <a:pt x="763930" y="266776"/>
                  </a:lnTo>
                  <a:lnTo>
                    <a:pt x="806907" y="266776"/>
                  </a:lnTo>
                  <a:lnTo>
                    <a:pt x="806907" y="0"/>
                  </a:lnTo>
                  <a:close/>
                </a:path>
                <a:path w="1117600" h="407035">
                  <a:moveTo>
                    <a:pt x="1117257" y="19100"/>
                  </a:moveTo>
                  <a:lnTo>
                    <a:pt x="1069505" y="19100"/>
                  </a:lnTo>
                  <a:lnTo>
                    <a:pt x="988936" y="196367"/>
                  </a:lnTo>
                  <a:lnTo>
                    <a:pt x="901192" y="19100"/>
                  </a:lnTo>
                  <a:lnTo>
                    <a:pt x="852258" y="19100"/>
                  </a:lnTo>
                  <a:lnTo>
                    <a:pt x="966254" y="243497"/>
                  </a:lnTo>
                  <a:lnTo>
                    <a:pt x="886269" y="406438"/>
                  </a:lnTo>
                  <a:lnTo>
                    <a:pt x="934021" y="406438"/>
                  </a:lnTo>
                  <a:lnTo>
                    <a:pt x="1117257" y="1910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304145" y="5846785"/>
              <a:ext cx="208894" cy="247678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8555990" y="5827693"/>
              <a:ext cx="1345565" cy="407034"/>
            </a:xfrm>
            <a:custGeom>
              <a:avLst/>
              <a:gdLst/>
              <a:ahLst/>
              <a:cxnLst/>
              <a:rect l="l" t="t" r="r" b="b"/>
              <a:pathLst>
                <a:path w="1345565" h="407035">
                  <a:moveTo>
                    <a:pt x="248285" y="144437"/>
                  </a:moveTo>
                  <a:lnTo>
                    <a:pt x="240157" y="94818"/>
                  </a:lnTo>
                  <a:lnTo>
                    <a:pt x="215773" y="52222"/>
                  </a:lnTo>
                  <a:lnTo>
                    <a:pt x="214833" y="51333"/>
                  </a:lnTo>
                  <a:lnTo>
                    <a:pt x="204127" y="40995"/>
                  </a:lnTo>
                  <a:lnTo>
                    <a:pt x="204127" y="144437"/>
                  </a:lnTo>
                  <a:lnTo>
                    <a:pt x="202768" y="162458"/>
                  </a:lnTo>
                  <a:lnTo>
                    <a:pt x="202742" y="162801"/>
                  </a:lnTo>
                  <a:lnTo>
                    <a:pt x="198640" y="179565"/>
                  </a:lnTo>
                  <a:lnTo>
                    <a:pt x="198602" y="179730"/>
                  </a:lnTo>
                  <a:lnTo>
                    <a:pt x="191693" y="195186"/>
                  </a:lnTo>
                  <a:lnTo>
                    <a:pt x="156375" y="229108"/>
                  </a:lnTo>
                  <a:lnTo>
                    <a:pt x="123545" y="235750"/>
                  </a:lnTo>
                  <a:lnTo>
                    <a:pt x="105930" y="234086"/>
                  </a:lnTo>
                  <a:lnTo>
                    <a:pt x="63563" y="209181"/>
                  </a:lnTo>
                  <a:lnTo>
                    <a:pt x="42113" y="162801"/>
                  </a:lnTo>
                  <a:lnTo>
                    <a:pt x="42024" y="162458"/>
                  </a:lnTo>
                  <a:lnTo>
                    <a:pt x="40640" y="144437"/>
                  </a:lnTo>
                  <a:lnTo>
                    <a:pt x="40589" y="143827"/>
                  </a:lnTo>
                  <a:lnTo>
                    <a:pt x="42125" y="124066"/>
                  </a:lnTo>
                  <a:lnTo>
                    <a:pt x="65671" y="76390"/>
                  </a:lnTo>
                  <a:lnTo>
                    <a:pt x="104711" y="53721"/>
                  </a:lnTo>
                  <a:lnTo>
                    <a:pt x="107289" y="52895"/>
                  </a:lnTo>
                  <a:lnTo>
                    <a:pt x="122948" y="51333"/>
                  </a:lnTo>
                  <a:lnTo>
                    <a:pt x="138582" y="52895"/>
                  </a:lnTo>
                  <a:lnTo>
                    <a:pt x="153238" y="57594"/>
                  </a:lnTo>
                  <a:lnTo>
                    <a:pt x="190360" y="90043"/>
                  </a:lnTo>
                  <a:lnTo>
                    <a:pt x="202501" y="123723"/>
                  </a:lnTo>
                  <a:lnTo>
                    <a:pt x="202590" y="124066"/>
                  </a:lnTo>
                  <a:lnTo>
                    <a:pt x="204076" y="143827"/>
                  </a:lnTo>
                  <a:lnTo>
                    <a:pt x="204127" y="144437"/>
                  </a:lnTo>
                  <a:lnTo>
                    <a:pt x="204127" y="40995"/>
                  </a:lnTo>
                  <a:lnTo>
                    <a:pt x="198069" y="35128"/>
                  </a:lnTo>
                  <a:lnTo>
                    <a:pt x="177495" y="22898"/>
                  </a:lnTo>
                  <a:lnTo>
                    <a:pt x="154343" y="15659"/>
                  </a:lnTo>
                  <a:lnTo>
                    <a:pt x="155041" y="15659"/>
                  </a:lnTo>
                  <a:lnTo>
                    <a:pt x="127723" y="13119"/>
                  </a:lnTo>
                  <a:lnTo>
                    <a:pt x="102958" y="15659"/>
                  </a:lnTo>
                  <a:lnTo>
                    <a:pt x="80581" y="23266"/>
                  </a:lnTo>
                  <a:lnTo>
                    <a:pt x="60591" y="35953"/>
                  </a:lnTo>
                  <a:lnTo>
                    <a:pt x="42989" y="53721"/>
                  </a:lnTo>
                  <a:lnTo>
                    <a:pt x="42989" y="19100"/>
                  </a:lnTo>
                  <a:lnTo>
                    <a:pt x="0" y="19100"/>
                  </a:lnTo>
                  <a:lnTo>
                    <a:pt x="0" y="406438"/>
                  </a:lnTo>
                  <a:lnTo>
                    <a:pt x="42989" y="406438"/>
                  </a:lnTo>
                  <a:lnTo>
                    <a:pt x="42989" y="232168"/>
                  </a:lnTo>
                  <a:lnTo>
                    <a:pt x="60477" y="250444"/>
                  </a:lnTo>
                  <a:lnTo>
                    <a:pt x="80733" y="263499"/>
                  </a:lnTo>
                  <a:lnTo>
                    <a:pt x="103746" y="271322"/>
                  </a:lnTo>
                  <a:lnTo>
                    <a:pt x="129514" y="273926"/>
                  </a:lnTo>
                  <a:lnTo>
                    <a:pt x="155295" y="271564"/>
                  </a:lnTo>
                  <a:lnTo>
                    <a:pt x="178308" y="264464"/>
                  </a:lnTo>
                  <a:lnTo>
                    <a:pt x="198564" y="252615"/>
                  </a:lnTo>
                  <a:lnTo>
                    <a:pt x="216065" y="236029"/>
                  </a:lnTo>
                  <a:lnTo>
                    <a:pt x="216255" y="235750"/>
                  </a:lnTo>
                  <a:lnTo>
                    <a:pt x="230162" y="216103"/>
                  </a:lnTo>
                  <a:lnTo>
                    <a:pt x="240233" y="194195"/>
                  </a:lnTo>
                  <a:lnTo>
                    <a:pt x="246278" y="170307"/>
                  </a:lnTo>
                  <a:lnTo>
                    <a:pt x="248285" y="144437"/>
                  </a:lnTo>
                  <a:close/>
                </a:path>
                <a:path w="1345565" h="407035">
                  <a:moveTo>
                    <a:pt x="546709" y="19100"/>
                  </a:moveTo>
                  <a:lnTo>
                    <a:pt x="506120" y="19100"/>
                  </a:lnTo>
                  <a:lnTo>
                    <a:pt x="506120" y="143230"/>
                  </a:lnTo>
                  <a:lnTo>
                    <a:pt x="504723" y="161886"/>
                  </a:lnTo>
                  <a:lnTo>
                    <a:pt x="483755" y="208876"/>
                  </a:lnTo>
                  <a:lnTo>
                    <a:pt x="441426" y="234124"/>
                  </a:lnTo>
                  <a:lnTo>
                    <a:pt x="441007" y="234124"/>
                  </a:lnTo>
                  <a:lnTo>
                    <a:pt x="423760" y="235750"/>
                  </a:lnTo>
                  <a:lnTo>
                    <a:pt x="376250" y="221145"/>
                  </a:lnTo>
                  <a:lnTo>
                    <a:pt x="348030" y="180009"/>
                  </a:lnTo>
                  <a:lnTo>
                    <a:pt x="342595" y="142646"/>
                  </a:lnTo>
                  <a:lnTo>
                    <a:pt x="344055" y="122428"/>
                  </a:lnTo>
                  <a:lnTo>
                    <a:pt x="366166" y="75501"/>
                  </a:lnTo>
                  <a:lnTo>
                    <a:pt x="407403" y="52844"/>
                  </a:lnTo>
                  <a:lnTo>
                    <a:pt x="423760" y="51333"/>
                  </a:lnTo>
                  <a:lnTo>
                    <a:pt x="439496" y="52844"/>
                  </a:lnTo>
                  <a:lnTo>
                    <a:pt x="481063" y="75196"/>
                  </a:lnTo>
                  <a:lnTo>
                    <a:pt x="504558" y="122428"/>
                  </a:lnTo>
                  <a:lnTo>
                    <a:pt x="506120" y="143230"/>
                  </a:lnTo>
                  <a:lnTo>
                    <a:pt x="506120" y="19100"/>
                  </a:lnTo>
                  <a:lnTo>
                    <a:pt x="503732" y="19100"/>
                  </a:lnTo>
                  <a:lnTo>
                    <a:pt x="503732" y="54317"/>
                  </a:lnTo>
                  <a:lnTo>
                    <a:pt x="500938" y="51333"/>
                  </a:lnTo>
                  <a:lnTo>
                    <a:pt x="486803" y="36296"/>
                  </a:lnTo>
                  <a:lnTo>
                    <a:pt x="467029" y="23418"/>
                  </a:lnTo>
                  <a:lnTo>
                    <a:pt x="444423" y="15697"/>
                  </a:lnTo>
                  <a:lnTo>
                    <a:pt x="418985" y="13131"/>
                  </a:lnTo>
                  <a:lnTo>
                    <a:pt x="394601" y="15278"/>
                  </a:lnTo>
                  <a:lnTo>
                    <a:pt x="351777" y="32435"/>
                  </a:lnTo>
                  <a:lnTo>
                    <a:pt x="318058" y="66255"/>
                  </a:lnTo>
                  <a:lnTo>
                    <a:pt x="300596" y="113855"/>
                  </a:lnTo>
                  <a:lnTo>
                    <a:pt x="298411" y="142646"/>
                  </a:lnTo>
                  <a:lnTo>
                    <a:pt x="300621" y="171970"/>
                  </a:lnTo>
                  <a:lnTo>
                    <a:pt x="318223" y="220319"/>
                  </a:lnTo>
                  <a:lnTo>
                    <a:pt x="352183" y="254469"/>
                  </a:lnTo>
                  <a:lnTo>
                    <a:pt x="394855" y="271780"/>
                  </a:lnTo>
                  <a:lnTo>
                    <a:pt x="418985" y="273939"/>
                  </a:lnTo>
                  <a:lnTo>
                    <a:pt x="443979" y="271335"/>
                  </a:lnTo>
                  <a:lnTo>
                    <a:pt x="466432" y="263499"/>
                  </a:lnTo>
                  <a:lnTo>
                    <a:pt x="486359" y="250456"/>
                  </a:lnTo>
                  <a:lnTo>
                    <a:pt x="500329" y="235750"/>
                  </a:lnTo>
                  <a:lnTo>
                    <a:pt x="503732" y="232168"/>
                  </a:lnTo>
                  <a:lnTo>
                    <a:pt x="503732" y="266776"/>
                  </a:lnTo>
                  <a:lnTo>
                    <a:pt x="546709" y="266776"/>
                  </a:lnTo>
                  <a:lnTo>
                    <a:pt x="546709" y="232168"/>
                  </a:lnTo>
                  <a:lnTo>
                    <a:pt x="546709" y="54317"/>
                  </a:lnTo>
                  <a:lnTo>
                    <a:pt x="546709" y="19100"/>
                  </a:lnTo>
                  <a:close/>
                </a:path>
                <a:path w="1345565" h="407035">
                  <a:moveTo>
                    <a:pt x="823645" y="196951"/>
                  </a:moveTo>
                  <a:lnTo>
                    <a:pt x="806551" y="213931"/>
                  </a:lnTo>
                  <a:lnTo>
                    <a:pt x="787527" y="226060"/>
                  </a:lnTo>
                  <a:lnTo>
                    <a:pt x="766559" y="233324"/>
                  </a:lnTo>
                  <a:lnTo>
                    <a:pt x="743661" y="235750"/>
                  </a:lnTo>
                  <a:lnTo>
                    <a:pt x="726389" y="234226"/>
                  </a:lnTo>
                  <a:lnTo>
                    <a:pt x="682193" y="211277"/>
                  </a:lnTo>
                  <a:lnTo>
                    <a:pt x="658126" y="164160"/>
                  </a:lnTo>
                  <a:lnTo>
                    <a:pt x="656526" y="143827"/>
                  </a:lnTo>
                  <a:lnTo>
                    <a:pt x="658126" y="123494"/>
                  </a:lnTo>
                  <a:lnTo>
                    <a:pt x="682193" y="76085"/>
                  </a:lnTo>
                  <a:lnTo>
                    <a:pt x="726732" y="52870"/>
                  </a:lnTo>
                  <a:lnTo>
                    <a:pt x="744270" y="51333"/>
                  </a:lnTo>
                  <a:lnTo>
                    <a:pt x="767245" y="53644"/>
                  </a:lnTo>
                  <a:lnTo>
                    <a:pt x="787831" y="60579"/>
                  </a:lnTo>
                  <a:lnTo>
                    <a:pt x="806043" y="72136"/>
                  </a:lnTo>
                  <a:lnTo>
                    <a:pt x="821855" y="88315"/>
                  </a:lnTo>
                  <a:lnTo>
                    <a:pt x="821855" y="36995"/>
                  </a:lnTo>
                  <a:lnTo>
                    <a:pt x="804278" y="26555"/>
                  </a:lnTo>
                  <a:lnTo>
                    <a:pt x="785596" y="19088"/>
                  </a:lnTo>
                  <a:lnTo>
                    <a:pt x="765784" y="14617"/>
                  </a:lnTo>
                  <a:lnTo>
                    <a:pt x="744855" y="13131"/>
                  </a:lnTo>
                  <a:lnTo>
                    <a:pt x="717435" y="15455"/>
                  </a:lnTo>
                  <a:lnTo>
                    <a:pt x="670001" y="34112"/>
                  </a:lnTo>
                  <a:lnTo>
                    <a:pt x="633514" y="70294"/>
                  </a:lnTo>
                  <a:lnTo>
                    <a:pt x="614705" y="117297"/>
                  </a:lnTo>
                  <a:lnTo>
                    <a:pt x="612355" y="144449"/>
                  </a:lnTo>
                  <a:lnTo>
                    <a:pt x="614680" y="171284"/>
                  </a:lnTo>
                  <a:lnTo>
                    <a:pt x="633336" y="217678"/>
                  </a:lnTo>
                  <a:lnTo>
                    <a:pt x="669594" y="253301"/>
                  </a:lnTo>
                  <a:lnTo>
                    <a:pt x="717194" y="271640"/>
                  </a:lnTo>
                  <a:lnTo>
                    <a:pt x="744855" y="273939"/>
                  </a:lnTo>
                  <a:lnTo>
                    <a:pt x="766114" y="272338"/>
                  </a:lnTo>
                  <a:lnTo>
                    <a:pt x="786333" y="267525"/>
                  </a:lnTo>
                  <a:lnTo>
                    <a:pt x="805510" y="259511"/>
                  </a:lnTo>
                  <a:lnTo>
                    <a:pt x="823645" y="248297"/>
                  </a:lnTo>
                  <a:lnTo>
                    <a:pt x="823645" y="196951"/>
                  </a:lnTo>
                  <a:close/>
                </a:path>
                <a:path w="1345565" h="407035">
                  <a:moveTo>
                    <a:pt x="1101750" y="0"/>
                  </a:moveTo>
                  <a:lnTo>
                    <a:pt x="932243" y="182626"/>
                  </a:lnTo>
                  <a:lnTo>
                    <a:pt x="932243" y="19100"/>
                  </a:lnTo>
                  <a:lnTo>
                    <a:pt x="889279" y="19100"/>
                  </a:lnTo>
                  <a:lnTo>
                    <a:pt x="889279" y="284111"/>
                  </a:lnTo>
                  <a:lnTo>
                    <a:pt x="1058773" y="101447"/>
                  </a:lnTo>
                  <a:lnTo>
                    <a:pt x="1058773" y="266776"/>
                  </a:lnTo>
                  <a:lnTo>
                    <a:pt x="1101750" y="266776"/>
                  </a:lnTo>
                  <a:lnTo>
                    <a:pt x="1101750" y="0"/>
                  </a:lnTo>
                  <a:close/>
                </a:path>
                <a:path w="1345565" h="407035">
                  <a:moveTo>
                    <a:pt x="1345247" y="19113"/>
                  </a:moveTo>
                  <a:lnTo>
                    <a:pt x="1147102" y="19113"/>
                  </a:lnTo>
                  <a:lnTo>
                    <a:pt x="1147102" y="58483"/>
                  </a:lnTo>
                  <a:lnTo>
                    <a:pt x="1224686" y="58483"/>
                  </a:lnTo>
                  <a:lnTo>
                    <a:pt x="1224686" y="266763"/>
                  </a:lnTo>
                  <a:lnTo>
                    <a:pt x="1267663" y="266763"/>
                  </a:lnTo>
                  <a:lnTo>
                    <a:pt x="1267663" y="58483"/>
                  </a:lnTo>
                  <a:lnTo>
                    <a:pt x="1345247" y="58483"/>
                  </a:lnTo>
                  <a:lnTo>
                    <a:pt x="1345247" y="19113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946618" y="5846785"/>
              <a:ext cx="181439" cy="247678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174601" y="5855737"/>
              <a:ext cx="205313" cy="220830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662940" y="6040761"/>
              <a:ext cx="9836785" cy="777240"/>
            </a:xfrm>
            <a:custGeom>
              <a:avLst/>
              <a:gdLst/>
              <a:ahLst/>
              <a:cxnLst/>
              <a:rect l="l" t="t" r="r" b="b"/>
              <a:pathLst>
                <a:path w="9836785" h="777240">
                  <a:moveTo>
                    <a:pt x="414223" y="571157"/>
                  </a:moveTo>
                  <a:lnTo>
                    <a:pt x="410451" y="528840"/>
                  </a:lnTo>
                  <a:lnTo>
                    <a:pt x="399148" y="490220"/>
                  </a:lnTo>
                  <a:lnTo>
                    <a:pt x="380314" y="455295"/>
                  </a:lnTo>
                  <a:lnTo>
                    <a:pt x="368858" y="441731"/>
                  </a:lnTo>
                  <a:lnTo>
                    <a:pt x="368858" y="571157"/>
                  </a:lnTo>
                  <a:lnTo>
                    <a:pt x="365912" y="604177"/>
                  </a:lnTo>
                  <a:lnTo>
                    <a:pt x="342328" y="662368"/>
                  </a:lnTo>
                  <a:lnTo>
                    <a:pt x="296862" y="708444"/>
                  </a:lnTo>
                  <a:lnTo>
                    <a:pt x="239572" y="732320"/>
                  </a:lnTo>
                  <a:lnTo>
                    <a:pt x="207111" y="735304"/>
                  </a:lnTo>
                  <a:lnTo>
                    <a:pt x="174663" y="732320"/>
                  </a:lnTo>
                  <a:lnTo>
                    <a:pt x="117360" y="708444"/>
                  </a:lnTo>
                  <a:lnTo>
                    <a:pt x="71882" y="662368"/>
                  </a:lnTo>
                  <a:lnTo>
                    <a:pt x="48310" y="604177"/>
                  </a:lnTo>
                  <a:lnTo>
                    <a:pt x="45364" y="571157"/>
                  </a:lnTo>
                  <a:lnTo>
                    <a:pt x="48310" y="538149"/>
                  </a:lnTo>
                  <a:lnTo>
                    <a:pt x="71882" y="479971"/>
                  </a:lnTo>
                  <a:lnTo>
                    <a:pt x="117360" y="433895"/>
                  </a:lnTo>
                  <a:lnTo>
                    <a:pt x="174663" y="410019"/>
                  </a:lnTo>
                  <a:lnTo>
                    <a:pt x="207111" y="407035"/>
                  </a:lnTo>
                  <a:lnTo>
                    <a:pt x="239572" y="410019"/>
                  </a:lnTo>
                  <a:lnTo>
                    <a:pt x="296862" y="433895"/>
                  </a:lnTo>
                  <a:lnTo>
                    <a:pt x="342328" y="479971"/>
                  </a:lnTo>
                  <a:lnTo>
                    <a:pt x="365912" y="538149"/>
                  </a:lnTo>
                  <a:lnTo>
                    <a:pt x="368858" y="571157"/>
                  </a:lnTo>
                  <a:lnTo>
                    <a:pt x="368858" y="441731"/>
                  </a:lnTo>
                  <a:lnTo>
                    <a:pt x="332905" y="407035"/>
                  </a:lnTo>
                  <a:lnTo>
                    <a:pt x="287083" y="379958"/>
                  </a:lnTo>
                  <a:lnTo>
                    <a:pt x="248742" y="368935"/>
                  </a:lnTo>
                  <a:lnTo>
                    <a:pt x="207111" y="365264"/>
                  </a:lnTo>
                  <a:lnTo>
                    <a:pt x="165481" y="368935"/>
                  </a:lnTo>
                  <a:lnTo>
                    <a:pt x="127139" y="379958"/>
                  </a:lnTo>
                  <a:lnTo>
                    <a:pt x="92075" y="398335"/>
                  </a:lnTo>
                  <a:lnTo>
                    <a:pt x="60299" y="424053"/>
                  </a:lnTo>
                  <a:lnTo>
                    <a:pt x="33921" y="455295"/>
                  </a:lnTo>
                  <a:lnTo>
                    <a:pt x="15074" y="490220"/>
                  </a:lnTo>
                  <a:lnTo>
                    <a:pt x="3771" y="528840"/>
                  </a:lnTo>
                  <a:lnTo>
                    <a:pt x="0" y="571157"/>
                  </a:lnTo>
                  <a:lnTo>
                    <a:pt x="3759" y="613244"/>
                  </a:lnTo>
                  <a:lnTo>
                    <a:pt x="15011" y="651751"/>
                  </a:lnTo>
                  <a:lnTo>
                    <a:pt x="33756" y="686663"/>
                  </a:lnTo>
                  <a:lnTo>
                    <a:pt x="59994" y="718007"/>
                  </a:lnTo>
                  <a:lnTo>
                    <a:pt x="91681" y="743851"/>
                  </a:lnTo>
                  <a:lnTo>
                    <a:pt x="126758" y="762304"/>
                  </a:lnTo>
                  <a:lnTo>
                    <a:pt x="165239" y="773391"/>
                  </a:lnTo>
                  <a:lnTo>
                    <a:pt x="207111" y="777074"/>
                  </a:lnTo>
                  <a:lnTo>
                    <a:pt x="248983" y="773391"/>
                  </a:lnTo>
                  <a:lnTo>
                    <a:pt x="287464" y="762304"/>
                  </a:lnTo>
                  <a:lnTo>
                    <a:pt x="322541" y="743851"/>
                  </a:lnTo>
                  <a:lnTo>
                    <a:pt x="333019" y="735304"/>
                  </a:lnTo>
                  <a:lnTo>
                    <a:pt x="354228" y="718007"/>
                  </a:lnTo>
                  <a:lnTo>
                    <a:pt x="380479" y="686663"/>
                  </a:lnTo>
                  <a:lnTo>
                    <a:pt x="399224" y="651751"/>
                  </a:lnTo>
                  <a:lnTo>
                    <a:pt x="410476" y="613244"/>
                  </a:lnTo>
                  <a:lnTo>
                    <a:pt x="414223" y="571157"/>
                  </a:lnTo>
                  <a:close/>
                </a:path>
                <a:path w="9836785" h="777240">
                  <a:moveTo>
                    <a:pt x="687565" y="522274"/>
                  </a:moveTo>
                  <a:lnTo>
                    <a:pt x="644601" y="522274"/>
                  </a:lnTo>
                  <a:lnTo>
                    <a:pt x="644601" y="623874"/>
                  </a:lnTo>
                  <a:lnTo>
                    <a:pt x="527608" y="623874"/>
                  </a:lnTo>
                  <a:lnTo>
                    <a:pt x="527608" y="522274"/>
                  </a:lnTo>
                  <a:lnTo>
                    <a:pt x="484644" y="522274"/>
                  </a:lnTo>
                  <a:lnTo>
                    <a:pt x="484644" y="623874"/>
                  </a:lnTo>
                  <a:lnTo>
                    <a:pt x="484644" y="663244"/>
                  </a:lnTo>
                  <a:lnTo>
                    <a:pt x="484644" y="769924"/>
                  </a:lnTo>
                  <a:lnTo>
                    <a:pt x="527608" y="769924"/>
                  </a:lnTo>
                  <a:lnTo>
                    <a:pt x="527608" y="663244"/>
                  </a:lnTo>
                  <a:lnTo>
                    <a:pt x="644601" y="663244"/>
                  </a:lnTo>
                  <a:lnTo>
                    <a:pt x="644601" y="769924"/>
                  </a:lnTo>
                  <a:lnTo>
                    <a:pt x="687565" y="769924"/>
                  </a:lnTo>
                  <a:lnTo>
                    <a:pt x="687565" y="663244"/>
                  </a:lnTo>
                  <a:lnTo>
                    <a:pt x="687565" y="623874"/>
                  </a:lnTo>
                  <a:lnTo>
                    <a:pt x="687565" y="522274"/>
                  </a:lnTo>
                  <a:close/>
                </a:path>
                <a:path w="9836785" h="777240">
                  <a:moveTo>
                    <a:pt x="9836340" y="21882"/>
                  </a:moveTo>
                  <a:lnTo>
                    <a:pt x="9833369" y="14909"/>
                  </a:lnTo>
                  <a:lnTo>
                    <a:pt x="9821418" y="2984"/>
                  </a:lnTo>
                  <a:lnTo>
                    <a:pt x="9814446" y="0"/>
                  </a:lnTo>
                  <a:lnTo>
                    <a:pt x="9798520" y="0"/>
                  </a:lnTo>
                  <a:lnTo>
                    <a:pt x="9791573" y="2984"/>
                  </a:lnTo>
                  <a:lnTo>
                    <a:pt x="9779635" y="14909"/>
                  </a:lnTo>
                  <a:lnTo>
                    <a:pt x="9776663" y="21882"/>
                  </a:lnTo>
                  <a:lnTo>
                    <a:pt x="9776663" y="37807"/>
                  </a:lnTo>
                  <a:lnTo>
                    <a:pt x="9779635" y="44754"/>
                  </a:lnTo>
                  <a:lnTo>
                    <a:pt x="9785604" y="50723"/>
                  </a:lnTo>
                  <a:lnTo>
                    <a:pt x="9791573" y="56692"/>
                  </a:lnTo>
                  <a:lnTo>
                    <a:pt x="9798520" y="59677"/>
                  </a:lnTo>
                  <a:lnTo>
                    <a:pt x="9814446" y="59677"/>
                  </a:lnTo>
                  <a:lnTo>
                    <a:pt x="9821418" y="56692"/>
                  </a:lnTo>
                  <a:lnTo>
                    <a:pt x="9833369" y="44754"/>
                  </a:lnTo>
                  <a:lnTo>
                    <a:pt x="9836340" y="37807"/>
                  </a:lnTo>
                  <a:lnTo>
                    <a:pt x="9836340" y="21882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34937" y="6562973"/>
              <a:ext cx="223218" cy="248892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1839315" y="6392893"/>
              <a:ext cx="4479290" cy="557530"/>
            </a:xfrm>
            <a:custGeom>
              <a:avLst/>
              <a:gdLst/>
              <a:ahLst/>
              <a:cxnLst/>
              <a:rect l="l" t="t" r="r" b="b"/>
              <a:pathLst>
                <a:path w="4479290" h="557529">
                  <a:moveTo>
                    <a:pt x="212471" y="151003"/>
                  </a:moveTo>
                  <a:lnTo>
                    <a:pt x="42964" y="333629"/>
                  </a:lnTo>
                  <a:lnTo>
                    <a:pt x="42964" y="170091"/>
                  </a:lnTo>
                  <a:lnTo>
                    <a:pt x="0" y="170091"/>
                  </a:lnTo>
                  <a:lnTo>
                    <a:pt x="0" y="435089"/>
                  </a:lnTo>
                  <a:lnTo>
                    <a:pt x="169494" y="252463"/>
                  </a:lnTo>
                  <a:lnTo>
                    <a:pt x="169494" y="417779"/>
                  </a:lnTo>
                  <a:lnTo>
                    <a:pt x="212471" y="417779"/>
                  </a:lnTo>
                  <a:lnTo>
                    <a:pt x="212471" y="151003"/>
                  </a:lnTo>
                  <a:close/>
                </a:path>
                <a:path w="4479290" h="557529">
                  <a:moveTo>
                    <a:pt x="540715" y="294830"/>
                  </a:moveTo>
                  <a:lnTo>
                    <a:pt x="531545" y="243801"/>
                  </a:lnTo>
                  <a:lnTo>
                    <a:pt x="504507" y="202311"/>
                  </a:lnTo>
                  <a:lnTo>
                    <a:pt x="496557" y="195427"/>
                  </a:lnTo>
                  <a:lnTo>
                    <a:pt x="496557" y="294830"/>
                  </a:lnTo>
                  <a:lnTo>
                    <a:pt x="494944" y="315163"/>
                  </a:lnTo>
                  <a:lnTo>
                    <a:pt x="470890" y="362280"/>
                  </a:lnTo>
                  <a:lnTo>
                    <a:pt x="426681" y="385216"/>
                  </a:lnTo>
                  <a:lnTo>
                    <a:pt x="409409" y="386740"/>
                  </a:lnTo>
                  <a:lnTo>
                    <a:pt x="392137" y="385216"/>
                  </a:lnTo>
                  <a:lnTo>
                    <a:pt x="347941" y="362280"/>
                  </a:lnTo>
                  <a:lnTo>
                    <a:pt x="323875" y="315163"/>
                  </a:lnTo>
                  <a:lnTo>
                    <a:pt x="322275" y="294830"/>
                  </a:lnTo>
                  <a:lnTo>
                    <a:pt x="323862" y="274485"/>
                  </a:lnTo>
                  <a:lnTo>
                    <a:pt x="347637" y="227076"/>
                  </a:lnTo>
                  <a:lnTo>
                    <a:pt x="391896" y="203860"/>
                  </a:lnTo>
                  <a:lnTo>
                    <a:pt x="409409" y="202311"/>
                  </a:lnTo>
                  <a:lnTo>
                    <a:pt x="426986" y="203860"/>
                  </a:lnTo>
                  <a:lnTo>
                    <a:pt x="471195" y="226796"/>
                  </a:lnTo>
                  <a:lnTo>
                    <a:pt x="494969" y="274243"/>
                  </a:lnTo>
                  <a:lnTo>
                    <a:pt x="496557" y="294830"/>
                  </a:lnTo>
                  <a:lnTo>
                    <a:pt x="496557" y="195427"/>
                  </a:lnTo>
                  <a:lnTo>
                    <a:pt x="484492" y="185267"/>
                  </a:lnTo>
                  <a:lnTo>
                    <a:pt x="462610" y="173532"/>
                  </a:lnTo>
                  <a:lnTo>
                    <a:pt x="438378" y="166484"/>
                  </a:lnTo>
                  <a:lnTo>
                    <a:pt x="411797" y="164134"/>
                  </a:lnTo>
                  <a:lnTo>
                    <a:pt x="382447" y="166966"/>
                  </a:lnTo>
                  <a:lnTo>
                    <a:pt x="357644" y="175475"/>
                  </a:lnTo>
                  <a:lnTo>
                    <a:pt x="337388" y="189649"/>
                  </a:lnTo>
                  <a:lnTo>
                    <a:pt x="321678" y="209499"/>
                  </a:lnTo>
                  <a:lnTo>
                    <a:pt x="320484" y="209499"/>
                  </a:lnTo>
                  <a:lnTo>
                    <a:pt x="329501" y="159740"/>
                  </a:lnTo>
                  <a:lnTo>
                    <a:pt x="351891" y="116751"/>
                  </a:lnTo>
                  <a:lnTo>
                    <a:pt x="381558" y="89916"/>
                  </a:lnTo>
                  <a:lnTo>
                    <a:pt x="423532" y="74002"/>
                  </a:lnTo>
                  <a:lnTo>
                    <a:pt x="451192" y="67437"/>
                  </a:lnTo>
                  <a:lnTo>
                    <a:pt x="459562" y="65278"/>
                  </a:lnTo>
                  <a:lnTo>
                    <a:pt x="494906" y="50050"/>
                  </a:lnTo>
                  <a:lnTo>
                    <a:pt x="523481" y="20370"/>
                  </a:lnTo>
                  <a:lnTo>
                    <a:pt x="532371" y="0"/>
                  </a:lnTo>
                  <a:lnTo>
                    <a:pt x="484619" y="0"/>
                  </a:lnTo>
                  <a:lnTo>
                    <a:pt x="481838" y="7569"/>
                  </a:lnTo>
                  <a:lnTo>
                    <a:pt x="476859" y="13817"/>
                  </a:lnTo>
                  <a:lnTo>
                    <a:pt x="435076" y="31623"/>
                  </a:lnTo>
                  <a:lnTo>
                    <a:pt x="416280" y="35699"/>
                  </a:lnTo>
                  <a:lnTo>
                    <a:pt x="411899" y="36703"/>
                  </a:lnTo>
                  <a:lnTo>
                    <a:pt x="407517" y="37884"/>
                  </a:lnTo>
                  <a:lnTo>
                    <a:pt x="403542" y="38900"/>
                  </a:lnTo>
                  <a:lnTo>
                    <a:pt x="392010" y="41668"/>
                  </a:lnTo>
                  <a:lnTo>
                    <a:pt x="387527" y="43065"/>
                  </a:lnTo>
                  <a:lnTo>
                    <a:pt x="381152" y="45872"/>
                  </a:lnTo>
                  <a:lnTo>
                    <a:pt x="377278" y="47434"/>
                  </a:lnTo>
                  <a:lnTo>
                    <a:pt x="368134" y="51015"/>
                  </a:lnTo>
                  <a:lnTo>
                    <a:pt x="363842" y="53022"/>
                  </a:lnTo>
                  <a:lnTo>
                    <a:pt x="323189" y="85699"/>
                  </a:lnTo>
                  <a:lnTo>
                    <a:pt x="289382" y="158750"/>
                  </a:lnTo>
                  <a:lnTo>
                    <a:pt x="280924" y="208178"/>
                  </a:lnTo>
                  <a:lnTo>
                    <a:pt x="278117" y="266192"/>
                  </a:lnTo>
                  <a:lnTo>
                    <a:pt x="280720" y="307733"/>
                  </a:lnTo>
                  <a:lnTo>
                    <a:pt x="301612" y="371602"/>
                  </a:lnTo>
                  <a:lnTo>
                    <a:pt x="337756" y="407479"/>
                  </a:lnTo>
                  <a:lnTo>
                    <a:pt x="380428" y="423011"/>
                  </a:lnTo>
                  <a:lnTo>
                    <a:pt x="405244" y="424942"/>
                  </a:lnTo>
                  <a:lnTo>
                    <a:pt x="433959" y="422630"/>
                  </a:lnTo>
                  <a:lnTo>
                    <a:pt x="482904" y="404139"/>
                  </a:lnTo>
                  <a:lnTo>
                    <a:pt x="519569" y="368249"/>
                  </a:lnTo>
                  <a:lnTo>
                    <a:pt x="538365" y="321691"/>
                  </a:lnTo>
                  <a:lnTo>
                    <a:pt x="540715" y="294830"/>
                  </a:lnTo>
                  <a:close/>
                </a:path>
                <a:path w="4479290" h="557529">
                  <a:moveTo>
                    <a:pt x="853452" y="294830"/>
                  </a:moveTo>
                  <a:lnTo>
                    <a:pt x="844130" y="243065"/>
                  </a:lnTo>
                  <a:lnTo>
                    <a:pt x="817130" y="202311"/>
                  </a:lnTo>
                  <a:lnTo>
                    <a:pt x="809294" y="195541"/>
                  </a:lnTo>
                  <a:lnTo>
                    <a:pt x="809294" y="294830"/>
                  </a:lnTo>
                  <a:lnTo>
                    <a:pt x="807681" y="315163"/>
                  </a:lnTo>
                  <a:lnTo>
                    <a:pt x="783628" y="362280"/>
                  </a:lnTo>
                  <a:lnTo>
                    <a:pt x="739419" y="385216"/>
                  </a:lnTo>
                  <a:lnTo>
                    <a:pt x="722147" y="386740"/>
                  </a:lnTo>
                  <a:lnTo>
                    <a:pt x="704875" y="385216"/>
                  </a:lnTo>
                  <a:lnTo>
                    <a:pt x="660679" y="362280"/>
                  </a:lnTo>
                  <a:lnTo>
                    <a:pt x="636612" y="315163"/>
                  </a:lnTo>
                  <a:lnTo>
                    <a:pt x="635012" y="294830"/>
                  </a:lnTo>
                  <a:lnTo>
                    <a:pt x="636600" y="274485"/>
                  </a:lnTo>
                  <a:lnTo>
                    <a:pt x="660374" y="227076"/>
                  </a:lnTo>
                  <a:lnTo>
                    <a:pt x="704634" y="203860"/>
                  </a:lnTo>
                  <a:lnTo>
                    <a:pt x="722147" y="202311"/>
                  </a:lnTo>
                  <a:lnTo>
                    <a:pt x="739724" y="203860"/>
                  </a:lnTo>
                  <a:lnTo>
                    <a:pt x="783932" y="226796"/>
                  </a:lnTo>
                  <a:lnTo>
                    <a:pt x="807707" y="274243"/>
                  </a:lnTo>
                  <a:lnTo>
                    <a:pt x="809294" y="294830"/>
                  </a:lnTo>
                  <a:lnTo>
                    <a:pt x="809294" y="195541"/>
                  </a:lnTo>
                  <a:lnTo>
                    <a:pt x="796290" y="184937"/>
                  </a:lnTo>
                  <a:lnTo>
                    <a:pt x="774001" y="173380"/>
                  </a:lnTo>
                  <a:lnTo>
                    <a:pt x="749287" y="166446"/>
                  </a:lnTo>
                  <a:lnTo>
                    <a:pt x="722147" y="164134"/>
                  </a:lnTo>
                  <a:lnTo>
                    <a:pt x="695007" y="166446"/>
                  </a:lnTo>
                  <a:lnTo>
                    <a:pt x="648004" y="184937"/>
                  </a:lnTo>
                  <a:lnTo>
                    <a:pt x="611822" y="220865"/>
                  </a:lnTo>
                  <a:lnTo>
                    <a:pt x="593178" y="267716"/>
                  </a:lnTo>
                  <a:lnTo>
                    <a:pt x="590842" y="294830"/>
                  </a:lnTo>
                  <a:lnTo>
                    <a:pt x="593178" y="321691"/>
                  </a:lnTo>
                  <a:lnTo>
                    <a:pt x="611822" y="368249"/>
                  </a:lnTo>
                  <a:lnTo>
                    <a:pt x="648004" y="404139"/>
                  </a:lnTo>
                  <a:lnTo>
                    <a:pt x="695007" y="422630"/>
                  </a:lnTo>
                  <a:lnTo>
                    <a:pt x="722147" y="424942"/>
                  </a:lnTo>
                  <a:lnTo>
                    <a:pt x="749287" y="422630"/>
                  </a:lnTo>
                  <a:lnTo>
                    <a:pt x="796290" y="404139"/>
                  </a:lnTo>
                  <a:lnTo>
                    <a:pt x="832472" y="368249"/>
                  </a:lnTo>
                  <a:lnTo>
                    <a:pt x="851128" y="321691"/>
                  </a:lnTo>
                  <a:lnTo>
                    <a:pt x="853452" y="294830"/>
                  </a:lnTo>
                  <a:close/>
                </a:path>
                <a:path w="4479290" h="557529">
                  <a:moveTo>
                    <a:pt x="1253921" y="347941"/>
                  </a:moveTo>
                  <a:lnTo>
                    <a:pt x="1236827" y="364921"/>
                  </a:lnTo>
                  <a:lnTo>
                    <a:pt x="1217803" y="377037"/>
                  </a:lnTo>
                  <a:lnTo>
                    <a:pt x="1196835" y="384314"/>
                  </a:lnTo>
                  <a:lnTo>
                    <a:pt x="1173937" y="386740"/>
                  </a:lnTo>
                  <a:lnTo>
                    <a:pt x="1156665" y="385216"/>
                  </a:lnTo>
                  <a:lnTo>
                    <a:pt x="1112469" y="362292"/>
                  </a:lnTo>
                  <a:lnTo>
                    <a:pt x="1088415" y="315163"/>
                  </a:lnTo>
                  <a:lnTo>
                    <a:pt x="1086815" y="294830"/>
                  </a:lnTo>
                  <a:lnTo>
                    <a:pt x="1088415" y="274485"/>
                  </a:lnTo>
                  <a:lnTo>
                    <a:pt x="1112469" y="227076"/>
                  </a:lnTo>
                  <a:lnTo>
                    <a:pt x="1157008" y="203860"/>
                  </a:lnTo>
                  <a:lnTo>
                    <a:pt x="1174546" y="202311"/>
                  </a:lnTo>
                  <a:lnTo>
                    <a:pt x="1197521" y="204635"/>
                  </a:lnTo>
                  <a:lnTo>
                    <a:pt x="1218107" y="211569"/>
                  </a:lnTo>
                  <a:lnTo>
                    <a:pt x="1236319" y="223139"/>
                  </a:lnTo>
                  <a:lnTo>
                    <a:pt x="1252131" y="239331"/>
                  </a:lnTo>
                  <a:lnTo>
                    <a:pt x="1252131" y="187998"/>
                  </a:lnTo>
                  <a:lnTo>
                    <a:pt x="1234567" y="177558"/>
                  </a:lnTo>
                  <a:lnTo>
                    <a:pt x="1215872" y="170103"/>
                  </a:lnTo>
                  <a:lnTo>
                    <a:pt x="1196060" y="165633"/>
                  </a:lnTo>
                  <a:lnTo>
                    <a:pt x="1175131" y="164134"/>
                  </a:lnTo>
                  <a:lnTo>
                    <a:pt x="1147724" y="166471"/>
                  </a:lnTo>
                  <a:lnTo>
                    <a:pt x="1100277" y="185115"/>
                  </a:lnTo>
                  <a:lnTo>
                    <a:pt x="1063790" y="221297"/>
                  </a:lnTo>
                  <a:lnTo>
                    <a:pt x="1044981" y="268300"/>
                  </a:lnTo>
                  <a:lnTo>
                    <a:pt x="1042631" y="295427"/>
                  </a:lnTo>
                  <a:lnTo>
                    <a:pt x="1044968" y="322275"/>
                  </a:lnTo>
                  <a:lnTo>
                    <a:pt x="1063625" y="368681"/>
                  </a:lnTo>
                  <a:lnTo>
                    <a:pt x="1099883" y="404304"/>
                  </a:lnTo>
                  <a:lnTo>
                    <a:pt x="1147470" y="422656"/>
                  </a:lnTo>
                  <a:lnTo>
                    <a:pt x="1175131" y="424942"/>
                  </a:lnTo>
                  <a:lnTo>
                    <a:pt x="1196390" y="423341"/>
                  </a:lnTo>
                  <a:lnTo>
                    <a:pt x="1216609" y="418528"/>
                  </a:lnTo>
                  <a:lnTo>
                    <a:pt x="1235786" y="410514"/>
                  </a:lnTo>
                  <a:lnTo>
                    <a:pt x="1253921" y="399288"/>
                  </a:lnTo>
                  <a:lnTo>
                    <a:pt x="1253921" y="347941"/>
                  </a:lnTo>
                  <a:close/>
                </a:path>
                <a:path w="4479290" h="557529">
                  <a:moveTo>
                    <a:pt x="1532026" y="151003"/>
                  </a:moveTo>
                  <a:lnTo>
                    <a:pt x="1362532" y="333629"/>
                  </a:lnTo>
                  <a:lnTo>
                    <a:pt x="1362532" y="170091"/>
                  </a:lnTo>
                  <a:lnTo>
                    <a:pt x="1319555" y="170091"/>
                  </a:lnTo>
                  <a:lnTo>
                    <a:pt x="1319555" y="435089"/>
                  </a:lnTo>
                  <a:lnTo>
                    <a:pt x="1489062" y="252463"/>
                  </a:lnTo>
                  <a:lnTo>
                    <a:pt x="1489062" y="417779"/>
                  </a:lnTo>
                  <a:lnTo>
                    <a:pt x="1532026" y="417779"/>
                  </a:lnTo>
                  <a:lnTo>
                    <a:pt x="1532026" y="151003"/>
                  </a:lnTo>
                  <a:close/>
                </a:path>
                <a:path w="4479290" h="557529">
                  <a:moveTo>
                    <a:pt x="1816112" y="170141"/>
                  </a:moveTo>
                  <a:lnTo>
                    <a:pt x="1773148" y="170141"/>
                  </a:lnTo>
                  <a:lnTo>
                    <a:pt x="1773148" y="271741"/>
                  </a:lnTo>
                  <a:lnTo>
                    <a:pt x="1656168" y="271741"/>
                  </a:lnTo>
                  <a:lnTo>
                    <a:pt x="1656168" y="170141"/>
                  </a:lnTo>
                  <a:lnTo>
                    <a:pt x="1613192" y="170141"/>
                  </a:lnTo>
                  <a:lnTo>
                    <a:pt x="1613192" y="271741"/>
                  </a:lnTo>
                  <a:lnTo>
                    <a:pt x="1613192" y="311111"/>
                  </a:lnTo>
                  <a:lnTo>
                    <a:pt x="1613192" y="417791"/>
                  </a:lnTo>
                  <a:lnTo>
                    <a:pt x="1656168" y="417791"/>
                  </a:lnTo>
                  <a:lnTo>
                    <a:pt x="1656168" y="311111"/>
                  </a:lnTo>
                  <a:lnTo>
                    <a:pt x="1773148" y="311111"/>
                  </a:lnTo>
                  <a:lnTo>
                    <a:pt x="1773148" y="417791"/>
                  </a:lnTo>
                  <a:lnTo>
                    <a:pt x="1816112" y="417791"/>
                  </a:lnTo>
                  <a:lnTo>
                    <a:pt x="1816112" y="311111"/>
                  </a:lnTo>
                  <a:lnTo>
                    <a:pt x="1816112" y="271741"/>
                  </a:lnTo>
                  <a:lnTo>
                    <a:pt x="1816112" y="170141"/>
                  </a:lnTo>
                  <a:close/>
                </a:path>
                <a:path w="4479290" h="557529">
                  <a:moveTo>
                    <a:pt x="2122894" y="417791"/>
                  </a:moveTo>
                  <a:lnTo>
                    <a:pt x="2020239" y="285877"/>
                  </a:lnTo>
                  <a:lnTo>
                    <a:pt x="2110956" y="170091"/>
                  </a:lnTo>
                  <a:lnTo>
                    <a:pt x="2058428" y="170091"/>
                  </a:lnTo>
                  <a:lnTo>
                    <a:pt x="1993379" y="254254"/>
                  </a:lnTo>
                  <a:lnTo>
                    <a:pt x="1929511" y="170091"/>
                  </a:lnTo>
                  <a:lnTo>
                    <a:pt x="1876996" y="170091"/>
                  </a:lnTo>
                  <a:lnTo>
                    <a:pt x="1967115" y="285292"/>
                  </a:lnTo>
                  <a:lnTo>
                    <a:pt x="1861477" y="417791"/>
                  </a:lnTo>
                  <a:lnTo>
                    <a:pt x="1914004" y="417791"/>
                  </a:lnTo>
                  <a:lnTo>
                    <a:pt x="1992185" y="316928"/>
                  </a:lnTo>
                  <a:lnTo>
                    <a:pt x="2070366" y="417791"/>
                  </a:lnTo>
                  <a:lnTo>
                    <a:pt x="2122894" y="417791"/>
                  </a:lnTo>
                  <a:close/>
                </a:path>
                <a:path w="4479290" h="557529">
                  <a:moveTo>
                    <a:pt x="2416543" y="295427"/>
                  </a:moveTo>
                  <a:lnTo>
                    <a:pt x="2408402" y="245833"/>
                  </a:lnTo>
                  <a:lnTo>
                    <a:pt x="2384018" y="203225"/>
                  </a:lnTo>
                  <a:lnTo>
                    <a:pt x="2383078" y="202323"/>
                  </a:lnTo>
                  <a:lnTo>
                    <a:pt x="2372372" y="191985"/>
                  </a:lnTo>
                  <a:lnTo>
                    <a:pt x="2372372" y="295427"/>
                  </a:lnTo>
                  <a:lnTo>
                    <a:pt x="2371013" y="313474"/>
                  </a:lnTo>
                  <a:lnTo>
                    <a:pt x="2350287" y="360184"/>
                  </a:lnTo>
                  <a:lnTo>
                    <a:pt x="2309101" y="385089"/>
                  </a:lnTo>
                  <a:lnTo>
                    <a:pt x="2291804" y="386753"/>
                  </a:lnTo>
                  <a:lnTo>
                    <a:pt x="2274176" y="385089"/>
                  </a:lnTo>
                  <a:lnTo>
                    <a:pt x="2231809" y="360184"/>
                  </a:lnTo>
                  <a:lnTo>
                    <a:pt x="2210358" y="313804"/>
                  </a:lnTo>
                  <a:lnTo>
                    <a:pt x="2210270" y="313474"/>
                  </a:lnTo>
                  <a:lnTo>
                    <a:pt x="2208885" y="295427"/>
                  </a:lnTo>
                  <a:lnTo>
                    <a:pt x="2208834" y="294843"/>
                  </a:lnTo>
                  <a:lnTo>
                    <a:pt x="2210384" y="275069"/>
                  </a:lnTo>
                  <a:lnTo>
                    <a:pt x="2233917" y="227393"/>
                  </a:lnTo>
                  <a:lnTo>
                    <a:pt x="2272969" y="204711"/>
                  </a:lnTo>
                  <a:lnTo>
                    <a:pt x="2291207" y="202323"/>
                  </a:lnTo>
                  <a:lnTo>
                    <a:pt x="2306828" y="203898"/>
                  </a:lnTo>
                  <a:lnTo>
                    <a:pt x="2347899" y="227393"/>
                  </a:lnTo>
                  <a:lnTo>
                    <a:pt x="2370759" y="274739"/>
                  </a:lnTo>
                  <a:lnTo>
                    <a:pt x="2370848" y="275069"/>
                  </a:lnTo>
                  <a:lnTo>
                    <a:pt x="2372322" y="294843"/>
                  </a:lnTo>
                  <a:lnTo>
                    <a:pt x="2372372" y="295427"/>
                  </a:lnTo>
                  <a:lnTo>
                    <a:pt x="2372372" y="191985"/>
                  </a:lnTo>
                  <a:lnTo>
                    <a:pt x="2366314" y="186118"/>
                  </a:lnTo>
                  <a:lnTo>
                    <a:pt x="2345740" y="173913"/>
                  </a:lnTo>
                  <a:lnTo>
                    <a:pt x="2322588" y="166674"/>
                  </a:lnTo>
                  <a:lnTo>
                    <a:pt x="2323287" y="166674"/>
                  </a:lnTo>
                  <a:lnTo>
                    <a:pt x="2295982" y="164134"/>
                  </a:lnTo>
                  <a:lnTo>
                    <a:pt x="2271204" y="166674"/>
                  </a:lnTo>
                  <a:lnTo>
                    <a:pt x="2248827" y="174282"/>
                  </a:lnTo>
                  <a:lnTo>
                    <a:pt x="2228837" y="186956"/>
                  </a:lnTo>
                  <a:lnTo>
                    <a:pt x="2211235" y="204711"/>
                  </a:lnTo>
                  <a:lnTo>
                    <a:pt x="2211235" y="170091"/>
                  </a:lnTo>
                  <a:lnTo>
                    <a:pt x="2168258" y="170091"/>
                  </a:lnTo>
                  <a:lnTo>
                    <a:pt x="2168258" y="557453"/>
                  </a:lnTo>
                  <a:lnTo>
                    <a:pt x="2211235" y="557453"/>
                  </a:lnTo>
                  <a:lnTo>
                    <a:pt x="2211235" y="383171"/>
                  </a:lnTo>
                  <a:lnTo>
                    <a:pt x="2228723" y="401447"/>
                  </a:lnTo>
                  <a:lnTo>
                    <a:pt x="2248979" y="414502"/>
                  </a:lnTo>
                  <a:lnTo>
                    <a:pt x="2271992" y="422338"/>
                  </a:lnTo>
                  <a:lnTo>
                    <a:pt x="2297773" y="424942"/>
                  </a:lnTo>
                  <a:lnTo>
                    <a:pt x="2323541" y="422579"/>
                  </a:lnTo>
                  <a:lnTo>
                    <a:pt x="2366810" y="403631"/>
                  </a:lnTo>
                  <a:lnTo>
                    <a:pt x="2398407" y="367106"/>
                  </a:lnTo>
                  <a:lnTo>
                    <a:pt x="2414524" y="321297"/>
                  </a:lnTo>
                  <a:lnTo>
                    <a:pt x="2416543" y="295427"/>
                  </a:lnTo>
                  <a:close/>
                </a:path>
                <a:path w="4479290" h="557529">
                  <a:moveTo>
                    <a:pt x="2729268" y="294830"/>
                  </a:moveTo>
                  <a:lnTo>
                    <a:pt x="2719946" y="243065"/>
                  </a:lnTo>
                  <a:lnTo>
                    <a:pt x="2692946" y="202311"/>
                  </a:lnTo>
                  <a:lnTo>
                    <a:pt x="2685110" y="195541"/>
                  </a:lnTo>
                  <a:lnTo>
                    <a:pt x="2685110" y="294830"/>
                  </a:lnTo>
                  <a:lnTo>
                    <a:pt x="2683497" y="315163"/>
                  </a:lnTo>
                  <a:lnTo>
                    <a:pt x="2659443" y="362280"/>
                  </a:lnTo>
                  <a:lnTo>
                    <a:pt x="2615234" y="385216"/>
                  </a:lnTo>
                  <a:lnTo>
                    <a:pt x="2597962" y="386740"/>
                  </a:lnTo>
                  <a:lnTo>
                    <a:pt x="2580690" y="385216"/>
                  </a:lnTo>
                  <a:lnTo>
                    <a:pt x="2536494" y="362280"/>
                  </a:lnTo>
                  <a:lnTo>
                    <a:pt x="2512428" y="315163"/>
                  </a:lnTo>
                  <a:lnTo>
                    <a:pt x="2510828" y="294830"/>
                  </a:lnTo>
                  <a:lnTo>
                    <a:pt x="2512415" y="274485"/>
                  </a:lnTo>
                  <a:lnTo>
                    <a:pt x="2536190" y="227076"/>
                  </a:lnTo>
                  <a:lnTo>
                    <a:pt x="2580449" y="203860"/>
                  </a:lnTo>
                  <a:lnTo>
                    <a:pt x="2597962" y="202311"/>
                  </a:lnTo>
                  <a:lnTo>
                    <a:pt x="2615539" y="203860"/>
                  </a:lnTo>
                  <a:lnTo>
                    <a:pt x="2659748" y="226796"/>
                  </a:lnTo>
                  <a:lnTo>
                    <a:pt x="2683522" y="274243"/>
                  </a:lnTo>
                  <a:lnTo>
                    <a:pt x="2685110" y="294830"/>
                  </a:lnTo>
                  <a:lnTo>
                    <a:pt x="2685110" y="195541"/>
                  </a:lnTo>
                  <a:lnTo>
                    <a:pt x="2672105" y="184937"/>
                  </a:lnTo>
                  <a:lnTo>
                    <a:pt x="2649817" y="173380"/>
                  </a:lnTo>
                  <a:lnTo>
                    <a:pt x="2625102" y="166446"/>
                  </a:lnTo>
                  <a:lnTo>
                    <a:pt x="2597962" y="164134"/>
                  </a:lnTo>
                  <a:lnTo>
                    <a:pt x="2570823" y="166446"/>
                  </a:lnTo>
                  <a:lnTo>
                    <a:pt x="2523820" y="184937"/>
                  </a:lnTo>
                  <a:lnTo>
                    <a:pt x="2487638" y="220865"/>
                  </a:lnTo>
                  <a:lnTo>
                    <a:pt x="2468994" y="267716"/>
                  </a:lnTo>
                  <a:lnTo>
                    <a:pt x="2466657" y="294830"/>
                  </a:lnTo>
                  <a:lnTo>
                    <a:pt x="2468994" y="321691"/>
                  </a:lnTo>
                  <a:lnTo>
                    <a:pt x="2487638" y="368249"/>
                  </a:lnTo>
                  <a:lnTo>
                    <a:pt x="2523820" y="404139"/>
                  </a:lnTo>
                  <a:lnTo>
                    <a:pt x="2570823" y="422630"/>
                  </a:lnTo>
                  <a:lnTo>
                    <a:pt x="2597962" y="424942"/>
                  </a:lnTo>
                  <a:lnTo>
                    <a:pt x="2625102" y="422630"/>
                  </a:lnTo>
                  <a:lnTo>
                    <a:pt x="2672105" y="404139"/>
                  </a:lnTo>
                  <a:lnTo>
                    <a:pt x="2708287" y="368249"/>
                  </a:lnTo>
                  <a:lnTo>
                    <a:pt x="2726944" y="321691"/>
                  </a:lnTo>
                  <a:lnTo>
                    <a:pt x="2729268" y="294830"/>
                  </a:lnTo>
                  <a:close/>
                </a:path>
                <a:path w="4479290" h="557529">
                  <a:moveTo>
                    <a:pt x="2997835" y="170141"/>
                  </a:moveTo>
                  <a:lnTo>
                    <a:pt x="2954871" y="170141"/>
                  </a:lnTo>
                  <a:lnTo>
                    <a:pt x="2954871" y="271741"/>
                  </a:lnTo>
                  <a:lnTo>
                    <a:pt x="2837891" y="271741"/>
                  </a:lnTo>
                  <a:lnTo>
                    <a:pt x="2837891" y="170141"/>
                  </a:lnTo>
                  <a:lnTo>
                    <a:pt x="2794914" y="170141"/>
                  </a:lnTo>
                  <a:lnTo>
                    <a:pt x="2794914" y="271741"/>
                  </a:lnTo>
                  <a:lnTo>
                    <a:pt x="2794914" y="311111"/>
                  </a:lnTo>
                  <a:lnTo>
                    <a:pt x="2794914" y="417791"/>
                  </a:lnTo>
                  <a:lnTo>
                    <a:pt x="2837891" y="417791"/>
                  </a:lnTo>
                  <a:lnTo>
                    <a:pt x="2837891" y="311111"/>
                  </a:lnTo>
                  <a:lnTo>
                    <a:pt x="2954871" y="311111"/>
                  </a:lnTo>
                  <a:lnTo>
                    <a:pt x="2954871" y="417791"/>
                  </a:lnTo>
                  <a:lnTo>
                    <a:pt x="2997835" y="417791"/>
                  </a:lnTo>
                  <a:lnTo>
                    <a:pt x="2997835" y="311111"/>
                  </a:lnTo>
                  <a:lnTo>
                    <a:pt x="2997835" y="271741"/>
                  </a:lnTo>
                  <a:lnTo>
                    <a:pt x="2997835" y="170141"/>
                  </a:lnTo>
                  <a:close/>
                </a:path>
                <a:path w="4479290" h="557529">
                  <a:moveTo>
                    <a:pt x="3291484" y="151003"/>
                  </a:moveTo>
                  <a:lnTo>
                    <a:pt x="3121977" y="333629"/>
                  </a:lnTo>
                  <a:lnTo>
                    <a:pt x="3121977" y="170091"/>
                  </a:lnTo>
                  <a:lnTo>
                    <a:pt x="3079013" y="170091"/>
                  </a:lnTo>
                  <a:lnTo>
                    <a:pt x="3079013" y="435089"/>
                  </a:lnTo>
                  <a:lnTo>
                    <a:pt x="3248507" y="252463"/>
                  </a:lnTo>
                  <a:lnTo>
                    <a:pt x="3248507" y="417779"/>
                  </a:lnTo>
                  <a:lnTo>
                    <a:pt x="3291484" y="417779"/>
                  </a:lnTo>
                  <a:lnTo>
                    <a:pt x="3291484" y="151003"/>
                  </a:lnTo>
                  <a:close/>
                </a:path>
                <a:path w="4479290" h="557529">
                  <a:moveTo>
                    <a:pt x="3558857" y="341972"/>
                  </a:moveTo>
                  <a:lnTo>
                    <a:pt x="3541547" y="296621"/>
                  </a:lnTo>
                  <a:lnTo>
                    <a:pt x="3512896" y="280504"/>
                  </a:lnTo>
                  <a:lnTo>
                    <a:pt x="3525177" y="270764"/>
                  </a:lnTo>
                  <a:lnTo>
                    <a:pt x="3533940" y="258864"/>
                  </a:lnTo>
                  <a:lnTo>
                    <a:pt x="3539198" y="244805"/>
                  </a:lnTo>
                  <a:lnTo>
                    <a:pt x="3540950" y="228574"/>
                  </a:lnTo>
                  <a:lnTo>
                    <a:pt x="3539617" y="214896"/>
                  </a:lnTo>
                  <a:lnTo>
                    <a:pt x="3519462" y="181432"/>
                  </a:lnTo>
                  <a:lnTo>
                    <a:pt x="3478733" y="165214"/>
                  </a:lnTo>
                  <a:lnTo>
                    <a:pt x="3460966" y="164134"/>
                  </a:lnTo>
                  <a:lnTo>
                    <a:pt x="3445941" y="164998"/>
                  </a:lnTo>
                  <a:lnTo>
                    <a:pt x="3406660" y="177850"/>
                  </a:lnTo>
                  <a:lnTo>
                    <a:pt x="3375025" y="208876"/>
                  </a:lnTo>
                  <a:lnTo>
                    <a:pt x="3404870" y="233362"/>
                  </a:lnTo>
                  <a:lnTo>
                    <a:pt x="3408832" y="227088"/>
                  </a:lnTo>
                  <a:lnTo>
                    <a:pt x="3413531" y="221424"/>
                  </a:lnTo>
                  <a:lnTo>
                    <a:pt x="3450120" y="202907"/>
                  </a:lnTo>
                  <a:lnTo>
                    <a:pt x="3459188" y="202311"/>
                  </a:lnTo>
                  <a:lnTo>
                    <a:pt x="3469221" y="202869"/>
                  </a:lnTo>
                  <a:lnTo>
                    <a:pt x="3500894" y="229069"/>
                  </a:lnTo>
                  <a:lnTo>
                    <a:pt x="3501567" y="236943"/>
                  </a:lnTo>
                  <a:lnTo>
                    <a:pt x="3500742" y="243738"/>
                  </a:lnTo>
                  <a:lnTo>
                    <a:pt x="3466719" y="265772"/>
                  </a:lnTo>
                  <a:lnTo>
                    <a:pt x="3456203" y="266192"/>
                  </a:lnTo>
                  <a:lnTo>
                    <a:pt x="3435312" y="266192"/>
                  </a:lnTo>
                  <a:lnTo>
                    <a:pt x="3435312" y="305562"/>
                  </a:lnTo>
                  <a:lnTo>
                    <a:pt x="3460381" y="305562"/>
                  </a:lnTo>
                  <a:lnTo>
                    <a:pt x="3473437" y="306095"/>
                  </a:lnTo>
                  <a:lnTo>
                    <a:pt x="3512147" y="325869"/>
                  </a:lnTo>
                  <a:lnTo>
                    <a:pt x="3515880" y="342595"/>
                  </a:lnTo>
                  <a:lnTo>
                    <a:pt x="3514801" y="353479"/>
                  </a:lnTo>
                  <a:lnTo>
                    <a:pt x="3481260" y="384352"/>
                  </a:lnTo>
                  <a:lnTo>
                    <a:pt x="3456800" y="386740"/>
                  </a:lnTo>
                  <a:lnTo>
                    <a:pt x="3445306" y="385953"/>
                  </a:lnTo>
                  <a:lnTo>
                    <a:pt x="3409010" y="368211"/>
                  </a:lnTo>
                  <a:lnTo>
                    <a:pt x="3394125" y="346163"/>
                  </a:lnTo>
                  <a:lnTo>
                    <a:pt x="3357118" y="361670"/>
                  </a:lnTo>
                  <a:lnTo>
                    <a:pt x="3380282" y="395820"/>
                  </a:lnTo>
                  <a:lnTo>
                    <a:pt x="3419945" y="419722"/>
                  </a:lnTo>
                  <a:lnTo>
                    <a:pt x="3456203" y="424942"/>
                  </a:lnTo>
                  <a:lnTo>
                    <a:pt x="3477171" y="423748"/>
                  </a:lnTo>
                  <a:lnTo>
                    <a:pt x="3526625" y="405841"/>
                  </a:lnTo>
                  <a:lnTo>
                    <a:pt x="3556851" y="360972"/>
                  </a:lnTo>
                  <a:lnTo>
                    <a:pt x="3558857" y="341972"/>
                  </a:lnTo>
                  <a:close/>
                </a:path>
                <a:path w="4479290" h="557529">
                  <a:moveTo>
                    <a:pt x="3836987" y="151003"/>
                  </a:moveTo>
                  <a:lnTo>
                    <a:pt x="3667480" y="333629"/>
                  </a:lnTo>
                  <a:lnTo>
                    <a:pt x="3667480" y="170091"/>
                  </a:lnTo>
                  <a:lnTo>
                    <a:pt x="3624516" y="170091"/>
                  </a:lnTo>
                  <a:lnTo>
                    <a:pt x="3624516" y="435089"/>
                  </a:lnTo>
                  <a:lnTo>
                    <a:pt x="3794010" y="252463"/>
                  </a:lnTo>
                  <a:lnTo>
                    <a:pt x="3794010" y="417779"/>
                  </a:lnTo>
                  <a:lnTo>
                    <a:pt x="3836987" y="417779"/>
                  </a:lnTo>
                  <a:lnTo>
                    <a:pt x="3836987" y="151003"/>
                  </a:lnTo>
                  <a:close/>
                </a:path>
                <a:path w="4479290" h="557529">
                  <a:moveTo>
                    <a:pt x="4166438" y="295427"/>
                  </a:moveTo>
                  <a:lnTo>
                    <a:pt x="4158297" y="245833"/>
                  </a:lnTo>
                  <a:lnTo>
                    <a:pt x="4133913" y="203225"/>
                  </a:lnTo>
                  <a:lnTo>
                    <a:pt x="4132973" y="202323"/>
                  </a:lnTo>
                  <a:lnTo>
                    <a:pt x="4122267" y="191985"/>
                  </a:lnTo>
                  <a:lnTo>
                    <a:pt x="4122267" y="295427"/>
                  </a:lnTo>
                  <a:lnTo>
                    <a:pt x="4120908" y="313474"/>
                  </a:lnTo>
                  <a:lnTo>
                    <a:pt x="4100182" y="360184"/>
                  </a:lnTo>
                  <a:lnTo>
                    <a:pt x="4058996" y="385089"/>
                  </a:lnTo>
                  <a:lnTo>
                    <a:pt x="4041698" y="386753"/>
                  </a:lnTo>
                  <a:lnTo>
                    <a:pt x="4024071" y="385089"/>
                  </a:lnTo>
                  <a:lnTo>
                    <a:pt x="3981704" y="360184"/>
                  </a:lnTo>
                  <a:lnTo>
                    <a:pt x="3960253" y="313804"/>
                  </a:lnTo>
                  <a:lnTo>
                    <a:pt x="3960164" y="313474"/>
                  </a:lnTo>
                  <a:lnTo>
                    <a:pt x="3958780" y="295427"/>
                  </a:lnTo>
                  <a:lnTo>
                    <a:pt x="3958729" y="294843"/>
                  </a:lnTo>
                  <a:lnTo>
                    <a:pt x="3960279" y="275069"/>
                  </a:lnTo>
                  <a:lnTo>
                    <a:pt x="3983812" y="227393"/>
                  </a:lnTo>
                  <a:lnTo>
                    <a:pt x="4022864" y="204711"/>
                  </a:lnTo>
                  <a:lnTo>
                    <a:pt x="4041102" y="202323"/>
                  </a:lnTo>
                  <a:lnTo>
                    <a:pt x="4056723" y="203898"/>
                  </a:lnTo>
                  <a:lnTo>
                    <a:pt x="4097794" y="227393"/>
                  </a:lnTo>
                  <a:lnTo>
                    <a:pt x="4120654" y="274739"/>
                  </a:lnTo>
                  <a:lnTo>
                    <a:pt x="4122216" y="294843"/>
                  </a:lnTo>
                  <a:lnTo>
                    <a:pt x="4122267" y="295427"/>
                  </a:lnTo>
                  <a:lnTo>
                    <a:pt x="4122267" y="191985"/>
                  </a:lnTo>
                  <a:lnTo>
                    <a:pt x="4116209" y="186118"/>
                  </a:lnTo>
                  <a:lnTo>
                    <a:pt x="4095635" y="173913"/>
                  </a:lnTo>
                  <a:lnTo>
                    <a:pt x="4072483" y="166674"/>
                  </a:lnTo>
                  <a:lnTo>
                    <a:pt x="4073182" y="166674"/>
                  </a:lnTo>
                  <a:lnTo>
                    <a:pt x="4045864" y="164134"/>
                  </a:lnTo>
                  <a:lnTo>
                    <a:pt x="4021099" y="166674"/>
                  </a:lnTo>
                  <a:lnTo>
                    <a:pt x="3998722" y="174282"/>
                  </a:lnTo>
                  <a:lnTo>
                    <a:pt x="3978732" y="186956"/>
                  </a:lnTo>
                  <a:lnTo>
                    <a:pt x="3961130" y="204711"/>
                  </a:lnTo>
                  <a:lnTo>
                    <a:pt x="3961130" y="170091"/>
                  </a:lnTo>
                  <a:lnTo>
                    <a:pt x="3918140" y="170091"/>
                  </a:lnTo>
                  <a:lnTo>
                    <a:pt x="3918140" y="557453"/>
                  </a:lnTo>
                  <a:lnTo>
                    <a:pt x="3961130" y="557453"/>
                  </a:lnTo>
                  <a:lnTo>
                    <a:pt x="3961130" y="383171"/>
                  </a:lnTo>
                  <a:lnTo>
                    <a:pt x="3978618" y="401447"/>
                  </a:lnTo>
                  <a:lnTo>
                    <a:pt x="3998874" y="414502"/>
                  </a:lnTo>
                  <a:lnTo>
                    <a:pt x="4021886" y="422338"/>
                  </a:lnTo>
                  <a:lnTo>
                    <a:pt x="4047655" y="424942"/>
                  </a:lnTo>
                  <a:lnTo>
                    <a:pt x="4073436" y="422579"/>
                  </a:lnTo>
                  <a:lnTo>
                    <a:pt x="4116705" y="403631"/>
                  </a:lnTo>
                  <a:lnTo>
                    <a:pt x="4148302" y="367106"/>
                  </a:lnTo>
                  <a:lnTo>
                    <a:pt x="4164419" y="321297"/>
                  </a:lnTo>
                  <a:lnTo>
                    <a:pt x="4166438" y="295427"/>
                  </a:lnTo>
                  <a:close/>
                </a:path>
                <a:path w="4479290" h="557529">
                  <a:moveTo>
                    <a:pt x="4479163" y="294830"/>
                  </a:moveTo>
                  <a:lnTo>
                    <a:pt x="4469841" y="243065"/>
                  </a:lnTo>
                  <a:lnTo>
                    <a:pt x="4442841" y="202311"/>
                  </a:lnTo>
                  <a:lnTo>
                    <a:pt x="4435005" y="195541"/>
                  </a:lnTo>
                  <a:lnTo>
                    <a:pt x="4435005" y="294830"/>
                  </a:lnTo>
                  <a:lnTo>
                    <a:pt x="4433392" y="315163"/>
                  </a:lnTo>
                  <a:lnTo>
                    <a:pt x="4409338" y="362280"/>
                  </a:lnTo>
                  <a:lnTo>
                    <a:pt x="4365129" y="385216"/>
                  </a:lnTo>
                  <a:lnTo>
                    <a:pt x="4347857" y="386740"/>
                  </a:lnTo>
                  <a:lnTo>
                    <a:pt x="4330585" y="385216"/>
                  </a:lnTo>
                  <a:lnTo>
                    <a:pt x="4286389" y="362280"/>
                  </a:lnTo>
                  <a:lnTo>
                    <a:pt x="4262323" y="315163"/>
                  </a:lnTo>
                  <a:lnTo>
                    <a:pt x="4260723" y="294830"/>
                  </a:lnTo>
                  <a:lnTo>
                    <a:pt x="4262310" y="274485"/>
                  </a:lnTo>
                  <a:lnTo>
                    <a:pt x="4286085" y="227076"/>
                  </a:lnTo>
                  <a:lnTo>
                    <a:pt x="4330344" y="203860"/>
                  </a:lnTo>
                  <a:lnTo>
                    <a:pt x="4347857" y="202311"/>
                  </a:lnTo>
                  <a:lnTo>
                    <a:pt x="4365434" y="203860"/>
                  </a:lnTo>
                  <a:lnTo>
                    <a:pt x="4409643" y="226796"/>
                  </a:lnTo>
                  <a:lnTo>
                    <a:pt x="4433417" y="274243"/>
                  </a:lnTo>
                  <a:lnTo>
                    <a:pt x="4435005" y="294830"/>
                  </a:lnTo>
                  <a:lnTo>
                    <a:pt x="4435005" y="195541"/>
                  </a:lnTo>
                  <a:lnTo>
                    <a:pt x="4422000" y="184937"/>
                  </a:lnTo>
                  <a:lnTo>
                    <a:pt x="4399712" y="173380"/>
                  </a:lnTo>
                  <a:lnTo>
                    <a:pt x="4374997" y="166446"/>
                  </a:lnTo>
                  <a:lnTo>
                    <a:pt x="4347857" y="164134"/>
                  </a:lnTo>
                  <a:lnTo>
                    <a:pt x="4320718" y="166446"/>
                  </a:lnTo>
                  <a:lnTo>
                    <a:pt x="4273715" y="184937"/>
                  </a:lnTo>
                  <a:lnTo>
                    <a:pt x="4237533" y="220865"/>
                  </a:lnTo>
                  <a:lnTo>
                    <a:pt x="4218889" y="267716"/>
                  </a:lnTo>
                  <a:lnTo>
                    <a:pt x="4216552" y="294830"/>
                  </a:lnTo>
                  <a:lnTo>
                    <a:pt x="4218889" y="321691"/>
                  </a:lnTo>
                  <a:lnTo>
                    <a:pt x="4237533" y="368249"/>
                  </a:lnTo>
                  <a:lnTo>
                    <a:pt x="4273715" y="404139"/>
                  </a:lnTo>
                  <a:lnTo>
                    <a:pt x="4320718" y="422630"/>
                  </a:lnTo>
                  <a:lnTo>
                    <a:pt x="4347857" y="424942"/>
                  </a:lnTo>
                  <a:lnTo>
                    <a:pt x="4374997" y="422630"/>
                  </a:lnTo>
                  <a:lnTo>
                    <a:pt x="4422000" y="404139"/>
                  </a:lnTo>
                  <a:lnTo>
                    <a:pt x="4458182" y="368249"/>
                  </a:lnTo>
                  <a:lnTo>
                    <a:pt x="4476839" y="321691"/>
                  </a:lnTo>
                  <a:lnTo>
                    <a:pt x="4479163" y="29483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384140" y="6562973"/>
              <a:ext cx="190988" cy="247699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6625247" y="6392893"/>
              <a:ext cx="3564890" cy="508634"/>
            </a:xfrm>
            <a:custGeom>
              <a:avLst/>
              <a:gdLst/>
              <a:ahLst/>
              <a:cxnLst/>
              <a:rect l="l" t="t" r="r" b="b"/>
              <a:pathLst>
                <a:path w="3564890" h="508634">
                  <a:moveTo>
                    <a:pt x="248297" y="170091"/>
                  </a:moveTo>
                  <a:lnTo>
                    <a:pt x="207708" y="170091"/>
                  </a:lnTo>
                  <a:lnTo>
                    <a:pt x="207708" y="294233"/>
                  </a:lnTo>
                  <a:lnTo>
                    <a:pt x="206311" y="312889"/>
                  </a:lnTo>
                  <a:lnTo>
                    <a:pt x="185331" y="359892"/>
                  </a:lnTo>
                  <a:lnTo>
                    <a:pt x="143014" y="385114"/>
                  </a:lnTo>
                  <a:lnTo>
                    <a:pt x="142595" y="385114"/>
                  </a:lnTo>
                  <a:lnTo>
                    <a:pt x="125349" y="386740"/>
                  </a:lnTo>
                  <a:lnTo>
                    <a:pt x="77838" y="372148"/>
                  </a:lnTo>
                  <a:lnTo>
                    <a:pt x="49618" y="331012"/>
                  </a:lnTo>
                  <a:lnTo>
                    <a:pt x="44183" y="293636"/>
                  </a:lnTo>
                  <a:lnTo>
                    <a:pt x="45643" y="273418"/>
                  </a:lnTo>
                  <a:lnTo>
                    <a:pt x="67741" y="226491"/>
                  </a:lnTo>
                  <a:lnTo>
                    <a:pt x="108991" y="203822"/>
                  </a:lnTo>
                  <a:lnTo>
                    <a:pt x="125349" y="202311"/>
                  </a:lnTo>
                  <a:lnTo>
                    <a:pt x="141071" y="203822"/>
                  </a:lnTo>
                  <a:lnTo>
                    <a:pt x="182638" y="226199"/>
                  </a:lnTo>
                  <a:lnTo>
                    <a:pt x="206146" y="273418"/>
                  </a:lnTo>
                  <a:lnTo>
                    <a:pt x="207708" y="294233"/>
                  </a:lnTo>
                  <a:lnTo>
                    <a:pt x="207708" y="170091"/>
                  </a:lnTo>
                  <a:lnTo>
                    <a:pt x="205320" y="170091"/>
                  </a:lnTo>
                  <a:lnTo>
                    <a:pt x="205320" y="205295"/>
                  </a:lnTo>
                  <a:lnTo>
                    <a:pt x="202514" y="202311"/>
                  </a:lnTo>
                  <a:lnTo>
                    <a:pt x="188379" y="187286"/>
                  </a:lnTo>
                  <a:lnTo>
                    <a:pt x="168617" y="174421"/>
                  </a:lnTo>
                  <a:lnTo>
                    <a:pt x="146011" y="166712"/>
                  </a:lnTo>
                  <a:lnTo>
                    <a:pt x="120573" y="164134"/>
                  </a:lnTo>
                  <a:lnTo>
                    <a:pt x="96189" y="166281"/>
                  </a:lnTo>
                  <a:lnTo>
                    <a:pt x="53365" y="183438"/>
                  </a:lnTo>
                  <a:lnTo>
                    <a:pt x="19646" y="217271"/>
                  </a:lnTo>
                  <a:lnTo>
                    <a:pt x="2184" y="264858"/>
                  </a:lnTo>
                  <a:lnTo>
                    <a:pt x="0" y="293636"/>
                  </a:lnTo>
                  <a:lnTo>
                    <a:pt x="2197" y="322961"/>
                  </a:lnTo>
                  <a:lnTo>
                    <a:pt x="19812" y="371297"/>
                  </a:lnTo>
                  <a:lnTo>
                    <a:pt x="53759" y="405472"/>
                  </a:lnTo>
                  <a:lnTo>
                    <a:pt x="96443" y="422783"/>
                  </a:lnTo>
                  <a:lnTo>
                    <a:pt x="120573" y="424942"/>
                  </a:lnTo>
                  <a:lnTo>
                    <a:pt x="145554" y="422338"/>
                  </a:lnTo>
                  <a:lnTo>
                    <a:pt x="168021" y="414502"/>
                  </a:lnTo>
                  <a:lnTo>
                    <a:pt x="187934" y="401447"/>
                  </a:lnTo>
                  <a:lnTo>
                    <a:pt x="201917" y="386740"/>
                  </a:lnTo>
                  <a:lnTo>
                    <a:pt x="205320" y="383159"/>
                  </a:lnTo>
                  <a:lnTo>
                    <a:pt x="205320" y="417779"/>
                  </a:lnTo>
                  <a:lnTo>
                    <a:pt x="248297" y="417779"/>
                  </a:lnTo>
                  <a:lnTo>
                    <a:pt x="248297" y="383159"/>
                  </a:lnTo>
                  <a:lnTo>
                    <a:pt x="248297" y="205295"/>
                  </a:lnTo>
                  <a:lnTo>
                    <a:pt x="248297" y="170091"/>
                  </a:lnTo>
                  <a:close/>
                </a:path>
                <a:path w="3564890" h="508634">
                  <a:moveTo>
                    <a:pt x="532384" y="170141"/>
                  </a:moveTo>
                  <a:lnTo>
                    <a:pt x="489407" y="170141"/>
                  </a:lnTo>
                  <a:lnTo>
                    <a:pt x="489407" y="271741"/>
                  </a:lnTo>
                  <a:lnTo>
                    <a:pt x="372427" y="271741"/>
                  </a:lnTo>
                  <a:lnTo>
                    <a:pt x="372427" y="170141"/>
                  </a:lnTo>
                  <a:lnTo>
                    <a:pt x="329450" y="170141"/>
                  </a:lnTo>
                  <a:lnTo>
                    <a:pt x="329450" y="271741"/>
                  </a:lnTo>
                  <a:lnTo>
                    <a:pt x="329450" y="311111"/>
                  </a:lnTo>
                  <a:lnTo>
                    <a:pt x="329450" y="417791"/>
                  </a:lnTo>
                  <a:lnTo>
                    <a:pt x="372427" y="417791"/>
                  </a:lnTo>
                  <a:lnTo>
                    <a:pt x="372427" y="311111"/>
                  </a:lnTo>
                  <a:lnTo>
                    <a:pt x="489407" y="311111"/>
                  </a:lnTo>
                  <a:lnTo>
                    <a:pt x="489407" y="417791"/>
                  </a:lnTo>
                  <a:lnTo>
                    <a:pt x="532384" y="417791"/>
                  </a:lnTo>
                  <a:lnTo>
                    <a:pt x="532384" y="311111"/>
                  </a:lnTo>
                  <a:lnTo>
                    <a:pt x="532384" y="271741"/>
                  </a:lnTo>
                  <a:lnTo>
                    <a:pt x="532384" y="170141"/>
                  </a:lnTo>
                  <a:close/>
                </a:path>
                <a:path w="3564890" h="508634">
                  <a:moveTo>
                    <a:pt x="948372" y="347941"/>
                  </a:moveTo>
                  <a:lnTo>
                    <a:pt x="931278" y="364921"/>
                  </a:lnTo>
                  <a:lnTo>
                    <a:pt x="912253" y="377037"/>
                  </a:lnTo>
                  <a:lnTo>
                    <a:pt x="891286" y="384314"/>
                  </a:lnTo>
                  <a:lnTo>
                    <a:pt x="868387" y="386740"/>
                  </a:lnTo>
                  <a:lnTo>
                    <a:pt x="851115" y="385216"/>
                  </a:lnTo>
                  <a:lnTo>
                    <a:pt x="806919" y="362292"/>
                  </a:lnTo>
                  <a:lnTo>
                    <a:pt x="782853" y="315163"/>
                  </a:lnTo>
                  <a:lnTo>
                    <a:pt x="781253" y="294830"/>
                  </a:lnTo>
                  <a:lnTo>
                    <a:pt x="782853" y="274485"/>
                  </a:lnTo>
                  <a:lnTo>
                    <a:pt x="806919" y="227076"/>
                  </a:lnTo>
                  <a:lnTo>
                    <a:pt x="851446" y="203860"/>
                  </a:lnTo>
                  <a:lnTo>
                    <a:pt x="868984" y="202311"/>
                  </a:lnTo>
                  <a:lnTo>
                    <a:pt x="891971" y="204635"/>
                  </a:lnTo>
                  <a:lnTo>
                    <a:pt x="912558" y="211569"/>
                  </a:lnTo>
                  <a:lnTo>
                    <a:pt x="930757" y="223139"/>
                  </a:lnTo>
                  <a:lnTo>
                    <a:pt x="946581" y="239331"/>
                  </a:lnTo>
                  <a:lnTo>
                    <a:pt x="946581" y="187998"/>
                  </a:lnTo>
                  <a:lnTo>
                    <a:pt x="929005" y="177558"/>
                  </a:lnTo>
                  <a:lnTo>
                    <a:pt x="910323" y="170103"/>
                  </a:lnTo>
                  <a:lnTo>
                    <a:pt x="890511" y="165633"/>
                  </a:lnTo>
                  <a:lnTo>
                    <a:pt x="869581" y="164134"/>
                  </a:lnTo>
                  <a:lnTo>
                    <a:pt x="842162" y="166471"/>
                  </a:lnTo>
                  <a:lnTo>
                    <a:pt x="794715" y="185115"/>
                  </a:lnTo>
                  <a:lnTo>
                    <a:pt x="758228" y="221297"/>
                  </a:lnTo>
                  <a:lnTo>
                    <a:pt x="739432" y="268300"/>
                  </a:lnTo>
                  <a:lnTo>
                    <a:pt x="737082" y="295427"/>
                  </a:lnTo>
                  <a:lnTo>
                    <a:pt x="739406" y="322275"/>
                  </a:lnTo>
                  <a:lnTo>
                    <a:pt x="758063" y="368681"/>
                  </a:lnTo>
                  <a:lnTo>
                    <a:pt x="794321" y="404304"/>
                  </a:lnTo>
                  <a:lnTo>
                    <a:pt x="841921" y="422656"/>
                  </a:lnTo>
                  <a:lnTo>
                    <a:pt x="869581" y="424942"/>
                  </a:lnTo>
                  <a:lnTo>
                    <a:pt x="890841" y="423341"/>
                  </a:lnTo>
                  <a:lnTo>
                    <a:pt x="911059" y="418528"/>
                  </a:lnTo>
                  <a:lnTo>
                    <a:pt x="930236" y="410514"/>
                  </a:lnTo>
                  <a:lnTo>
                    <a:pt x="948372" y="399288"/>
                  </a:lnTo>
                  <a:lnTo>
                    <a:pt x="948372" y="347941"/>
                  </a:lnTo>
                  <a:close/>
                </a:path>
                <a:path w="3564890" h="508634">
                  <a:moveTo>
                    <a:pt x="1400162" y="294830"/>
                  </a:moveTo>
                  <a:lnTo>
                    <a:pt x="1397876" y="268198"/>
                  </a:lnTo>
                  <a:lnTo>
                    <a:pt x="1390992" y="243801"/>
                  </a:lnTo>
                  <a:lnTo>
                    <a:pt x="1379524" y="221640"/>
                  </a:lnTo>
                  <a:lnTo>
                    <a:pt x="1363941" y="202311"/>
                  </a:lnTo>
                  <a:lnTo>
                    <a:pt x="1363472" y="201714"/>
                  </a:lnTo>
                  <a:lnTo>
                    <a:pt x="1356004" y="195427"/>
                  </a:lnTo>
                  <a:lnTo>
                    <a:pt x="1356004" y="294830"/>
                  </a:lnTo>
                  <a:lnTo>
                    <a:pt x="1354391" y="315163"/>
                  </a:lnTo>
                  <a:lnTo>
                    <a:pt x="1330337" y="362280"/>
                  </a:lnTo>
                  <a:lnTo>
                    <a:pt x="1286129" y="385216"/>
                  </a:lnTo>
                  <a:lnTo>
                    <a:pt x="1268857" y="386740"/>
                  </a:lnTo>
                  <a:lnTo>
                    <a:pt x="1251585" y="385216"/>
                  </a:lnTo>
                  <a:lnTo>
                    <a:pt x="1207389" y="362280"/>
                  </a:lnTo>
                  <a:lnTo>
                    <a:pt x="1183322" y="315163"/>
                  </a:lnTo>
                  <a:lnTo>
                    <a:pt x="1181722" y="294830"/>
                  </a:lnTo>
                  <a:lnTo>
                    <a:pt x="1183309" y="274485"/>
                  </a:lnTo>
                  <a:lnTo>
                    <a:pt x="1207084" y="227076"/>
                  </a:lnTo>
                  <a:lnTo>
                    <a:pt x="1251343" y="203860"/>
                  </a:lnTo>
                  <a:lnTo>
                    <a:pt x="1268857" y="202311"/>
                  </a:lnTo>
                  <a:lnTo>
                    <a:pt x="1286433" y="203860"/>
                  </a:lnTo>
                  <a:lnTo>
                    <a:pt x="1330642" y="226796"/>
                  </a:lnTo>
                  <a:lnTo>
                    <a:pt x="1354416" y="274243"/>
                  </a:lnTo>
                  <a:lnTo>
                    <a:pt x="1356004" y="294830"/>
                  </a:lnTo>
                  <a:lnTo>
                    <a:pt x="1356004" y="195427"/>
                  </a:lnTo>
                  <a:lnTo>
                    <a:pt x="1343939" y="185267"/>
                  </a:lnTo>
                  <a:lnTo>
                    <a:pt x="1322057" y="173532"/>
                  </a:lnTo>
                  <a:lnTo>
                    <a:pt x="1297825" y="166484"/>
                  </a:lnTo>
                  <a:lnTo>
                    <a:pt x="1271244" y="164134"/>
                  </a:lnTo>
                  <a:lnTo>
                    <a:pt x="1241894" y="166966"/>
                  </a:lnTo>
                  <a:lnTo>
                    <a:pt x="1217091" y="175475"/>
                  </a:lnTo>
                  <a:lnTo>
                    <a:pt x="1196835" y="189649"/>
                  </a:lnTo>
                  <a:lnTo>
                    <a:pt x="1181125" y="209499"/>
                  </a:lnTo>
                  <a:lnTo>
                    <a:pt x="1179931" y="209499"/>
                  </a:lnTo>
                  <a:lnTo>
                    <a:pt x="1188935" y="159740"/>
                  </a:lnTo>
                  <a:lnTo>
                    <a:pt x="1211338" y="116751"/>
                  </a:lnTo>
                  <a:lnTo>
                    <a:pt x="1240993" y="89916"/>
                  </a:lnTo>
                  <a:lnTo>
                    <a:pt x="1282979" y="74002"/>
                  </a:lnTo>
                  <a:lnTo>
                    <a:pt x="1310640" y="67437"/>
                  </a:lnTo>
                  <a:lnTo>
                    <a:pt x="1319009" y="65278"/>
                  </a:lnTo>
                  <a:lnTo>
                    <a:pt x="1354353" y="50050"/>
                  </a:lnTo>
                  <a:lnTo>
                    <a:pt x="1382928" y="20370"/>
                  </a:lnTo>
                  <a:lnTo>
                    <a:pt x="1391805" y="0"/>
                  </a:lnTo>
                  <a:lnTo>
                    <a:pt x="1344066" y="0"/>
                  </a:lnTo>
                  <a:lnTo>
                    <a:pt x="1341285" y="7569"/>
                  </a:lnTo>
                  <a:lnTo>
                    <a:pt x="1336306" y="13817"/>
                  </a:lnTo>
                  <a:lnTo>
                    <a:pt x="1294523" y="31623"/>
                  </a:lnTo>
                  <a:lnTo>
                    <a:pt x="1275727" y="35699"/>
                  </a:lnTo>
                  <a:lnTo>
                    <a:pt x="1271346" y="36703"/>
                  </a:lnTo>
                  <a:lnTo>
                    <a:pt x="1266964" y="37884"/>
                  </a:lnTo>
                  <a:lnTo>
                    <a:pt x="1262989" y="38900"/>
                  </a:lnTo>
                  <a:lnTo>
                    <a:pt x="1251458" y="41668"/>
                  </a:lnTo>
                  <a:lnTo>
                    <a:pt x="1246974" y="43065"/>
                  </a:lnTo>
                  <a:lnTo>
                    <a:pt x="1240599" y="45872"/>
                  </a:lnTo>
                  <a:lnTo>
                    <a:pt x="1236726" y="47434"/>
                  </a:lnTo>
                  <a:lnTo>
                    <a:pt x="1227569" y="51015"/>
                  </a:lnTo>
                  <a:lnTo>
                    <a:pt x="1223289" y="53022"/>
                  </a:lnTo>
                  <a:lnTo>
                    <a:pt x="1182636" y="85699"/>
                  </a:lnTo>
                  <a:lnTo>
                    <a:pt x="1148829" y="158750"/>
                  </a:lnTo>
                  <a:lnTo>
                    <a:pt x="1140371" y="208178"/>
                  </a:lnTo>
                  <a:lnTo>
                    <a:pt x="1137551" y="266192"/>
                  </a:lnTo>
                  <a:lnTo>
                    <a:pt x="1140167" y="307733"/>
                  </a:lnTo>
                  <a:lnTo>
                    <a:pt x="1161059" y="371602"/>
                  </a:lnTo>
                  <a:lnTo>
                    <a:pt x="1197203" y="407479"/>
                  </a:lnTo>
                  <a:lnTo>
                    <a:pt x="1239875" y="423011"/>
                  </a:lnTo>
                  <a:lnTo>
                    <a:pt x="1264678" y="424942"/>
                  </a:lnTo>
                  <a:lnTo>
                    <a:pt x="1293406" y="422630"/>
                  </a:lnTo>
                  <a:lnTo>
                    <a:pt x="1342351" y="404139"/>
                  </a:lnTo>
                  <a:lnTo>
                    <a:pt x="1379016" y="368249"/>
                  </a:lnTo>
                  <a:lnTo>
                    <a:pt x="1397812" y="321691"/>
                  </a:lnTo>
                  <a:lnTo>
                    <a:pt x="1400162" y="294830"/>
                  </a:lnTo>
                  <a:close/>
                </a:path>
                <a:path w="3564890" h="508634">
                  <a:moveTo>
                    <a:pt x="1678279" y="151003"/>
                  </a:moveTo>
                  <a:lnTo>
                    <a:pt x="1508785" y="333629"/>
                  </a:lnTo>
                  <a:lnTo>
                    <a:pt x="1508785" y="170091"/>
                  </a:lnTo>
                  <a:lnTo>
                    <a:pt x="1465808" y="170091"/>
                  </a:lnTo>
                  <a:lnTo>
                    <a:pt x="1465808" y="435089"/>
                  </a:lnTo>
                  <a:lnTo>
                    <a:pt x="1635315" y="252463"/>
                  </a:lnTo>
                  <a:lnTo>
                    <a:pt x="1635315" y="417779"/>
                  </a:lnTo>
                  <a:lnTo>
                    <a:pt x="1678279" y="417779"/>
                  </a:lnTo>
                  <a:lnTo>
                    <a:pt x="1678279" y="151003"/>
                  </a:lnTo>
                  <a:close/>
                </a:path>
                <a:path w="3564890" h="508634">
                  <a:moveTo>
                    <a:pt x="1945652" y="341972"/>
                  </a:moveTo>
                  <a:lnTo>
                    <a:pt x="1928355" y="296621"/>
                  </a:lnTo>
                  <a:lnTo>
                    <a:pt x="1899704" y="280504"/>
                  </a:lnTo>
                  <a:lnTo>
                    <a:pt x="1911972" y="270764"/>
                  </a:lnTo>
                  <a:lnTo>
                    <a:pt x="1920735" y="258864"/>
                  </a:lnTo>
                  <a:lnTo>
                    <a:pt x="1926005" y="244805"/>
                  </a:lnTo>
                  <a:lnTo>
                    <a:pt x="1927758" y="228574"/>
                  </a:lnTo>
                  <a:lnTo>
                    <a:pt x="1926412" y="214896"/>
                  </a:lnTo>
                  <a:lnTo>
                    <a:pt x="1906270" y="181432"/>
                  </a:lnTo>
                  <a:lnTo>
                    <a:pt x="1865528" y="165214"/>
                  </a:lnTo>
                  <a:lnTo>
                    <a:pt x="1847761" y="164134"/>
                  </a:lnTo>
                  <a:lnTo>
                    <a:pt x="1832737" y="164998"/>
                  </a:lnTo>
                  <a:lnTo>
                    <a:pt x="1793468" y="177850"/>
                  </a:lnTo>
                  <a:lnTo>
                    <a:pt x="1761820" y="208876"/>
                  </a:lnTo>
                  <a:lnTo>
                    <a:pt x="1791677" y="233362"/>
                  </a:lnTo>
                  <a:lnTo>
                    <a:pt x="1795627" y="227088"/>
                  </a:lnTo>
                  <a:lnTo>
                    <a:pt x="1800326" y="221424"/>
                  </a:lnTo>
                  <a:lnTo>
                    <a:pt x="1836915" y="202907"/>
                  </a:lnTo>
                  <a:lnTo>
                    <a:pt x="1845983" y="202311"/>
                  </a:lnTo>
                  <a:lnTo>
                    <a:pt x="1856016" y="202869"/>
                  </a:lnTo>
                  <a:lnTo>
                    <a:pt x="1887689" y="229069"/>
                  </a:lnTo>
                  <a:lnTo>
                    <a:pt x="1888363" y="236943"/>
                  </a:lnTo>
                  <a:lnTo>
                    <a:pt x="1887537" y="243738"/>
                  </a:lnTo>
                  <a:lnTo>
                    <a:pt x="1853526" y="265772"/>
                  </a:lnTo>
                  <a:lnTo>
                    <a:pt x="1842998" y="266192"/>
                  </a:lnTo>
                  <a:lnTo>
                    <a:pt x="1822107" y="266192"/>
                  </a:lnTo>
                  <a:lnTo>
                    <a:pt x="1822107" y="305562"/>
                  </a:lnTo>
                  <a:lnTo>
                    <a:pt x="1847176" y="305562"/>
                  </a:lnTo>
                  <a:lnTo>
                    <a:pt x="1860232" y="306095"/>
                  </a:lnTo>
                  <a:lnTo>
                    <a:pt x="1898954" y="325869"/>
                  </a:lnTo>
                  <a:lnTo>
                    <a:pt x="1902688" y="342595"/>
                  </a:lnTo>
                  <a:lnTo>
                    <a:pt x="1901609" y="353479"/>
                  </a:lnTo>
                  <a:lnTo>
                    <a:pt x="1868055" y="384352"/>
                  </a:lnTo>
                  <a:lnTo>
                    <a:pt x="1843595" y="386740"/>
                  </a:lnTo>
                  <a:lnTo>
                    <a:pt x="1832102" y="385953"/>
                  </a:lnTo>
                  <a:lnTo>
                    <a:pt x="1795818" y="368211"/>
                  </a:lnTo>
                  <a:lnTo>
                    <a:pt x="1780933" y="346163"/>
                  </a:lnTo>
                  <a:lnTo>
                    <a:pt x="1743913" y="361670"/>
                  </a:lnTo>
                  <a:lnTo>
                    <a:pt x="1767090" y="395820"/>
                  </a:lnTo>
                  <a:lnTo>
                    <a:pt x="1806740" y="419722"/>
                  </a:lnTo>
                  <a:lnTo>
                    <a:pt x="1842998" y="424942"/>
                  </a:lnTo>
                  <a:lnTo>
                    <a:pt x="1863966" y="423748"/>
                  </a:lnTo>
                  <a:lnTo>
                    <a:pt x="1913432" y="405841"/>
                  </a:lnTo>
                  <a:lnTo>
                    <a:pt x="1943646" y="360972"/>
                  </a:lnTo>
                  <a:lnTo>
                    <a:pt x="1945652" y="341972"/>
                  </a:lnTo>
                  <a:close/>
                </a:path>
                <a:path w="3564890" h="508634">
                  <a:moveTo>
                    <a:pt x="2214232" y="170141"/>
                  </a:moveTo>
                  <a:lnTo>
                    <a:pt x="2171268" y="170141"/>
                  </a:lnTo>
                  <a:lnTo>
                    <a:pt x="2171268" y="271741"/>
                  </a:lnTo>
                  <a:lnTo>
                    <a:pt x="2054288" y="271741"/>
                  </a:lnTo>
                  <a:lnTo>
                    <a:pt x="2054288" y="170141"/>
                  </a:lnTo>
                  <a:lnTo>
                    <a:pt x="2011311" y="170141"/>
                  </a:lnTo>
                  <a:lnTo>
                    <a:pt x="2011311" y="271741"/>
                  </a:lnTo>
                  <a:lnTo>
                    <a:pt x="2011311" y="311111"/>
                  </a:lnTo>
                  <a:lnTo>
                    <a:pt x="2011311" y="417791"/>
                  </a:lnTo>
                  <a:lnTo>
                    <a:pt x="2054288" y="417791"/>
                  </a:lnTo>
                  <a:lnTo>
                    <a:pt x="2054288" y="311111"/>
                  </a:lnTo>
                  <a:lnTo>
                    <a:pt x="2171268" y="311111"/>
                  </a:lnTo>
                  <a:lnTo>
                    <a:pt x="2171268" y="417791"/>
                  </a:lnTo>
                  <a:lnTo>
                    <a:pt x="2214232" y="417791"/>
                  </a:lnTo>
                  <a:lnTo>
                    <a:pt x="2214232" y="311111"/>
                  </a:lnTo>
                  <a:lnTo>
                    <a:pt x="2214232" y="271741"/>
                  </a:lnTo>
                  <a:lnTo>
                    <a:pt x="2214232" y="170141"/>
                  </a:lnTo>
                  <a:close/>
                </a:path>
                <a:path w="3564890" h="508634">
                  <a:moveTo>
                    <a:pt x="2516835" y="302590"/>
                  </a:moveTo>
                  <a:lnTo>
                    <a:pt x="2516047" y="275285"/>
                  </a:lnTo>
                  <a:lnTo>
                    <a:pt x="2514612" y="266788"/>
                  </a:lnTo>
                  <a:lnTo>
                    <a:pt x="2511907" y="250672"/>
                  </a:lnTo>
                  <a:lnTo>
                    <a:pt x="2493543" y="209499"/>
                  </a:lnTo>
                  <a:lnTo>
                    <a:pt x="2472652" y="187566"/>
                  </a:lnTo>
                  <a:lnTo>
                    <a:pt x="2472652" y="266788"/>
                  </a:lnTo>
                  <a:lnTo>
                    <a:pt x="2327033" y="266788"/>
                  </a:lnTo>
                  <a:lnTo>
                    <a:pt x="2343099" y="230251"/>
                  </a:lnTo>
                  <a:lnTo>
                    <a:pt x="2374557" y="206883"/>
                  </a:lnTo>
                  <a:lnTo>
                    <a:pt x="2399842" y="202323"/>
                  </a:lnTo>
                  <a:lnTo>
                    <a:pt x="2413533" y="203466"/>
                  </a:lnTo>
                  <a:lnTo>
                    <a:pt x="2413241" y="203466"/>
                  </a:lnTo>
                  <a:lnTo>
                    <a:pt x="2425433" y="206730"/>
                  </a:lnTo>
                  <a:lnTo>
                    <a:pt x="2456383" y="229463"/>
                  </a:lnTo>
                  <a:lnTo>
                    <a:pt x="2472652" y="266788"/>
                  </a:lnTo>
                  <a:lnTo>
                    <a:pt x="2472652" y="187566"/>
                  </a:lnTo>
                  <a:lnTo>
                    <a:pt x="2454300" y="175475"/>
                  </a:lnTo>
                  <a:lnTo>
                    <a:pt x="2428976" y="166966"/>
                  </a:lnTo>
                  <a:lnTo>
                    <a:pt x="2399842" y="164134"/>
                  </a:lnTo>
                  <a:lnTo>
                    <a:pt x="2373782" y="166471"/>
                  </a:lnTo>
                  <a:lnTo>
                    <a:pt x="2330081" y="185127"/>
                  </a:lnTo>
                  <a:lnTo>
                    <a:pt x="2298179" y="221310"/>
                  </a:lnTo>
                  <a:lnTo>
                    <a:pt x="2281910" y="268300"/>
                  </a:lnTo>
                  <a:lnTo>
                    <a:pt x="2279878" y="295427"/>
                  </a:lnTo>
                  <a:lnTo>
                    <a:pt x="2282139" y="325666"/>
                  </a:lnTo>
                  <a:lnTo>
                    <a:pt x="2300198" y="374154"/>
                  </a:lnTo>
                  <a:lnTo>
                    <a:pt x="2334920" y="406654"/>
                  </a:lnTo>
                  <a:lnTo>
                    <a:pt x="2378049" y="422910"/>
                  </a:lnTo>
                  <a:lnTo>
                    <a:pt x="2402243" y="424942"/>
                  </a:lnTo>
                  <a:lnTo>
                    <a:pt x="2425522" y="423049"/>
                  </a:lnTo>
                  <a:lnTo>
                    <a:pt x="2466695" y="407835"/>
                  </a:lnTo>
                  <a:lnTo>
                    <a:pt x="2501163" y="376453"/>
                  </a:lnTo>
                  <a:lnTo>
                    <a:pt x="2515031" y="354520"/>
                  </a:lnTo>
                  <a:lnTo>
                    <a:pt x="2479217" y="334822"/>
                  </a:lnTo>
                  <a:lnTo>
                    <a:pt x="2474264" y="344335"/>
                  </a:lnTo>
                  <a:lnTo>
                    <a:pt x="2468334" y="353187"/>
                  </a:lnTo>
                  <a:lnTo>
                    <a:pt x="2430132" y="382270"/>
                  </a:lnTo>
                  <a:lnTo>
                    <a:pt x="2402827" y="386753"/>
                  </a:lnTo>
                  <a:lnTo>
                    <a:pt x="2387054" y="385292"/>
                  </a:lnTo>
                  <a:lnTo>
                    <a:pt x="2347315" y="363474"/>
                  </a:lnTo>
                  <a:lnTo>
                    <a:pt x="2325725" y="320497"/>
                  </a:lnTo>
                  <a:lnTo>
                    <a:pt x="2324049" y="302590"/>
                  </a:lnTo>
                  <a:lnTo>
                    <a:pt x="2516835" y="302590"/>
                  </a:lnTo>
                  <a:close/>
                </a:path>
                <a:path w="3564890" h="508634">
                  <a:moveTo>
                    <a:pt x="2778239" y="347941"/>
                  </a:moveTo>
                  <a:lnTo>
                    <a:pt x="2761145" y="364921"/>
                  </a:lnTo>
                  <a:lnTo>
                    <a:pt x="2742120" y="377037"/>
                  </a:lnTo>
                  <a:lnTo>
                    <a:pt x="2721152" y="384314"/>
                  </a:lnTo>
                  <a:lnTo>
                    <a:pt x="2698254" y="386740"/>
                  </a:lnTo>
                  <a:lnTo>
                    <a:pt x="2680982" y="385216"/>
                  </a:lnTo>
                  <a:lnTo>
                    <a:pt x="2636786" y="362292"/>
                  </a:lnTo>
                  <a:lnTo>
                    <a:pt x="2612733" y="315163"/>
                  </a:lnTo>
                  <a:lnTo>
                    <a:pt x="2611120" y="294830"/>
                  </a:lnTo>
                  <a:lnTo>
                    <a:pt x="2612733" y="274485"/>
                  </a:lnTo>
                  <a:lnTo>
                    <a:pt x="2636786" y="227076"/>
                  </a:lnTo>
                  <a:lnTo>
                    <a:pt x="2681325" y="203860"/>
                  </a:lnTo>
                  <a:lnTo>
                    <a:pt x="2698864" y="202311"/>
                  </a:lnTo>
                  <a:lnTo>
                    <a:pt x="2721838" y="204635"/>
                  </a:lnTo>
                  <a:lnTo>
                    <a:pt x="2742425" y="211569"/>
                  </a:lnTo>
                  <a:lnTo>
                    <a:pt x="2760637" y="223139"/>
                  </a:lnTo>
                  <a:lnTo>
                    <a:pt x="2776448" y="239331"/>
                  </a:lnTo>
                  <a:lnTo>
                    <a:pt x="2776448" y="187998"/>
                  </a:lnTo>
                  <a:lnTo>
                    <a:pt x="2758884" y="177558"/>
                  </a:lnTo>
                  <a:lnTo>
                    <a:pt x="2740190" y="170103"/>
                  </a:lnTo>
                  <a:lnTo>
                    <a:pt x="2720378" y="165633"/>
                  </a:lnTo>
                  <a:lnTo>
                    <a:pt x="2699448" y="164134"/>
                  </a:lnTo>
                  <a:lnTo>
                    <a:pt x="2672042" y="166471"/>
                  </a:lnTo>
                  <a:lnTo>
                    <a:pt x="2624594" y="185115"/>
                  </a:lnTo>
                  <a:lnTo>
                    <a:pt x="2588107" y="221297"/>
                  </a:lnTo>
                  <a:lnTo>
                    <a:pt x="2569299" y="268300"/>
                  </a:lnTo>
                  <a:lnTo>
                    <a:pt x="2566949" y="295427"/>
                  </a:lnTo>
                  <a:lnTo>
                    <a:pt x="2569286" y="322275"/>
                  </a:lnTo>
                  <a:lnTo>
                    <a:pt x="2587929" y="368681"/>
                  </a:lnTo>
                  <a:lnTo>
                    <a:pt x="2624188" y="404304"/>
                  </a:lnTo>
                  <a:lnTo>
                    <a:pt x="2671788" y="422656"/>
                  </a:lnTo>
                  <a:lnTo>
                    <a:pt x="2699448" y="424942"/>
                  </a:lnTo>
                  <a:lnTo>
                    <a:pt x="2720708" y="423341"/>
                  </a:lnTo>
                  <a:lnTo>
                    <a:pt x="2740926" y="418528"/>
                  </a:lnTo>
                  <a:lnTo>
                    <a:pt x="2760103" y="410514"/>
                  </a:lnTo>
                  <a:lnTo>
                    <a:pt x="2778239" y="399288"/>
                  </a:lnTo>
                  <a:lnTo>
                    <a:pt x="2778239" y="347941"/>
                  </a:lnTo>
                  <a:close/>
                </a:path>
                <a:path w="3564890" h="508634">
                  <a:moveTo>
                    <a:pt x="3090989" y="294830"/>
                  </a:moveTo>
                  <a:lnTo>
                    <a:pt x="3081655" y="243065"/>
                  </a:lnTo>
                  <a:lnTo>
                    <a:pt x="3054654" y="202311"/>
                  </a:lnTo>
                  <a:lnTo>
                    <a:pt x="3046819" y="195541"/>
                  </a:lnTo>
                  <a:lnTo>
                    <a:pt x="3046819" y="294830"/>
                  </a:lnTo>
                  <a:lnTo>
                    <a:pt x="3045218" y="315163"/>
                  </a:lnTo>
                  <a:lnTo>
                    <a:pt x="3021152" y="362280"/>
                  </a:lnTo>
                  <a:lnTo>
                    <a:pt x="2976956" y="385216"/>
                  </a:lnTo>
                  <a:lnTo>
                    <a:pt x="2959684" y="386740"/>
                  </a:lnTo>
                  <a:lnTo>
                    <a:pt x="2942412" y="385216"/>
                  </a:lnTo>
                  <a:lnTo>
                    <a:pt x="2898203" y="362280"/>
                  </a:lnTo>
                  <a:lnTo>
                    <a:pt x="2874149" y="315163"/>
                  </a:lnTo>
                  <a:lnTo>
                    <a:pt x="2872536" y="294830"/>
                  </a:lnTo>
                  <a:lnTo>
                    <a:pt x="2874124" y="274485"/>
                  </a:lnTo>
                  <a:lnTo>
                    <a:pt x="2897898" y="227076"/>
                  </a:lnTo>
                  <a:lnTo>
                    <a:pt x="2942158" y="203860"/>
                  </a:lnTo>
                  <a:lnTo>
                    <a:pt x="2959684" y="202311"/>
                  </a:lnTo>
                  <a:lnTo>
                    <a:pt x="2977261" y="203860"/>
                  </a:lnTo>
                  <a:lnTo>
                    <a:pt x="3021457" y="226796"/>
                  </a:lnTo>
                  <a:lnTo>
                    <a:pt x="3045231" y="274243"/>
                  </a:lnTo>
                  <a:lnTo>
                    <a:pt x="3046819" y="294830"/>
                  </a:lnTo>
                  <a:lnTo>
                    <a:pt x="3046819" y="195541"/>
                  </a:lnTo>
                  <a:lnTo>
                    <a:pt x="3033814" y="184937"/>
                  </a:lnTo>
                  <a:lnTo>
                    <a:pt x="3011525" y="173380"/>
                  </a:lnTo>
                  <a:lnTo>
                    <a:pt x="2986811" y="166446"/>
                  </a:lnTo>
                  <a:lnTo>
                    <a:pt x="2959684" y="164134"/>
                  </a:lnTo>
                  <a:lnTo>
                    <a:pt x="2932531" y="166446"/>
                  </a:lnTo>
                  <a:lnTo>
                    <a:pt x="2885529" y="184937"/>
                  </a:lnTo>
                  <a:lnTo>
                    <a:pt x="2849359" y="220865"/>
                  </a:lnTo>
                  <a:lnTo>
                    <a:pt x="2830703" y="267716"/>
                  </a:lnTo>
                  <a:lnTo>
                    <a:pt x="2828379" y="294830"/>
                  </a:lnTo>
                  <a:lnTo>
                    <a:pt x="2830703" y="321691"/>
                  </a:lnTo>
                  <a:lnTo>
                    <a:pt x="2849359" y="368249"/>
                  </a:lnTo>
                  <a:lnTo>
                    <a:pt x="2885529" y="404139"/>
                  </a:lnTo>
                  <a:lnTo>
                    <a:pt x="2932531" y="422630"/>
                  </a:lnTo>
                  <a:lnTo>
                    <a:pt x="2959684" y="424942"/>
                  </a:lnTo>
                  <a:lnTo>
                    <a:pt x="2986811" y="422630"/>
                  </a:lnTo>
                  <a:lnTo>
                    <a:pt x="3033814" y="404139"/>
                  </a:lnTo>
                  <a:lnTo>
                    <a:pt x="3069996" y="368249"/>
                  </a:lnTo>
                  <a:lnTo>
                    <a:pt x="3088652" y="321691"/>
                  </a:lnTo>
                  <a:lnTo>
                    <a:pt x="3090989" y="294830"/>
                  </a:lnTo>
                  <a:close/>
                </a:path>
                <a:path w="3564890" h="508634">
                  <a:moveTo>
                    <a:pt x="3450259" y="417791"/>
                  </a:moveTo>
                  <a:lnTo>
                    <a:pt x="3390582" y="151003"/>
                  </a:lnTo>
                  <a:lnTo>
                    <a:pt x="3290303" y="352742"/>
                  </a:lnTo>
                  <a:lnTo>
                    <a:pt x="3187649" y="151003"/>
                  </a:lnTo>
                  <a:lnTo>
                    <a:pt x="3127972" y="417791"/>
                  </a:lnTo>
                  <a:lnTo>
                    <a:pt x="3172142" y="417791"/>
                  </a:lnTo>
                  <a:lnTo>
                    <a:pt x="3203765" y="264401"/>
                  </a:lnTo>
                  <a:lnTo>
                    <a:pt x="3289122" y="435089"/>
                  </a:lnTo>
                  <a:lnTo>
                    <a:pt x="3373285" y="264401"/>
                  </a:lnTo>
                  <a:lnTo>
                    <a:pt x="3406102" y="417791"/>
                  </a:lnTo>
                  <a:lnTo>
                    <a:pt x="3450259" y="417791"/>
                  </a:lnTo>
                  <a:close/>
                </a:path>
                <a:path w="3564890" h="508634">
                  <a:moveTo>
                    <a:pt x="3564852" y="373621"/>
                  </a:moveTo>
                  <a:lnTo>
                    <a:pt x="3525469" y="359308"/>
                  </a:lnTo>
                  <a:lnTo>
                    <a:pt x="3476523" y="497166"/>
                  </a:lnTo>
                  <a:lnTo>
                    <a:pt x="3504577" y="508520"/>
                  </a:lnTo>
                  <a:lnTo>
                    <a:pt x="3564852" y="373621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394782" y="6562973"/>
              <a:ext cx="223218" cy="248892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10699140" y="6392893"/>
              <a:ext cx="4722495" cy="557530"/>
            </a:xfrm>
            <a:custGeom>
              <a:avLst/>
              <a:gdLst/>
              <a:ahLst/>
              <a:cxnLst/>
              <a:rect l="l" t="t" r="r" b="b"/>
              <a:pathLst>
                <a:path w="4722494" h="557529">
                  <a:moveTo>
                    <a:pt x="212483" y="151003"/>
                  </a:moveTo>
                  <a:lnTo>
                    <a:pt x="42976" y="333629"/>
                  </a:lnTo>
                  <a:lnTo>
                    <a:pt x="42976" y="170091"/>
                  </a:lnTo>
                  <a:lnTo>
                    <a:pt x="0" y="170091"/>
                  </a:lnTo>
                  <a:lnTo>
                    <a:pt x="0" y="435089"/>
                  </a:lnTo>
                  <a:lnTo>
                    <a:pt x="169506" y="252463"/>
                  </a:lnTo>
                  <a:lnTo>
                    <a:pt x="169506" y="417779"/>
                  </a:lnTo>
                  <a:lnTo>
                    <a:pt x="212483" y="417779"/>
                  </a:lnTo>
                  <a:lnTo>
                    <a:pt x="212483" y="151003"/>
                  </a:lnTo>
                  <a:close/>
                </a:path>
                <a:path w="4722494" h="557529">
                  <a:moveTo>
                    <a:pt x="540829" y="294830"/>
                  </a:moveTo>
                  <a:lnTo>
                    <a:pt x="531647" y="243801"/>
                  </a:lnTo>
                  <a:lnTo>
                    <a:pt x="504609" y="202311"/>
                  </a:lnTo>
                  <a:lnTo>
                    <a:pt x="496658" y="195427"/>
                  </a:lnTo>
                  <a:lnTo>
                    <a:pt x="496658" y="294830"/>
                  </a:lnTo>
                  <a:lnTo>
                    <a:pt x="495058" y="315163"/>
                  </a:lnTo>
                  <a:lnTo>
                    <a:pt x="470992" y="362280"/>
                  </a:lnTo>
                  <a:lnTo>
                    <a:pt x="426796" y="385216"/>
                  </a:lnTo>
                  <a:lnTo>
                    <a:pt x="409524" y="386740"/>
                  </a:lnTo>
                  <a:lnTo>
                    <a:pt x="392252" y="385216"/>
                  </a:lnTo>
                  <a:lnTo>
                    <a:pt x="348043" y="362280"/>
                  </a:lnTo>
                  <a:lnTo>
                    <a:pt x="323989" y="315163"/>
                  </a:lnTo>
                  <a:lnTo>
                    <a:pt x="322376" y="294830"/>
                  </a:lnTo>
                  <a:lnTo>
                    <a:pt x="323964" y="274485"/>
                  </a:lnTo>
                  <a:lnTo>
                    <a:pt x="347738" y="227076"/>
                  </a:lnTo>
                  <a:lnTo>
                    <a:pt x="391998" y="203860"/>
                  </a:lnTo>
                  <a:lnTo>
                    <a:pt x="409524" y="202311"/>
                  </a:lnTo>
                  <a:lnTo>
                    <a:pt x="427101" y="203860"/>
                  </a:lnTo>
                  <a:lnTo>
                    <a:pt x="471297" y="226796"/>
                  </a:lnTo>
                  <a:lnTo>
                    <a:pt x="495071" y="274243"/>
                  </a:lnTo>
                  <a:lnTo>
                    <a:pt x="496658" y="294830"/>
                  </a:lnTo>
                  <a:lnTo>
                    <a:pt x="496658" y="195427"/>
                  </a:lnTo>
                  <a:lnTo>
                    <a:pt x="484593" y="185267"/>
                  </a:lnTo>
                  <a:lnTo>
                    <a:pt x="462711" y="173532"/>
                  </a:lnTo>
                  <a:lnTo>
                    <a:pt x="438480" y="166484"/>
                  </a:lnTo>
                  <a:lnTo>
                    <a:pt x="411911" y="164134"/>
                  </a:lnTo>
                  <a:lnTo>
                    <a:pt x="382549" y="166966"/>
                  </a:lnTo>
                  <a:lnTo>
                    <a:pt x="357746" y="175475"/>
                  </a:lnTo>
                  <a:lnTo>
                    <a:pt x="337489" y="189649"/>
                  </a:lnTo>
                  <a:lnTo>
                    <a:pt x="321779" y="209499"/>
                  </a:lnTo>
                  <a:lnTo>
                    <a:pt x="320586" y="209499"/>
                  </a:lnTo>
                  <a:lnTo>
                    <a:pt x="329603" y="159740"/>
                  </a:lnTo>
                  <a:lnTo>
                    <a:pt x="351993" y="116751"/>
                  </a:lnTo>
                  <a:lnTo>
                    <a:pt x="381660" y="89916"/>
                  </a:lnTo>
                  <a:lnTo>
                    <a:pt x="423633" y="74002"/>
                  </a:lnTo>
                  <a:lnTo>
                    <a:pt x="451294" y="67437"/>
                  </a:lnTo>
                  <a:lnTo>
                    <a:pt x="459663" y="65278"/>
                  </a:lnTo>
                  <a:lnTo>
                    <a:pt x="495007" y="50050"/>
                  </a:lnTo>
                  <a:lnTo>
                    <a:pt x="523582" y="20370"/>
                  </a:lnTo>
                  <a:lnTo>
                    <a:pt x="532472" y="0"/>
                  </a:lnTo>
                  <a:lnTo>
                    <a:pt x="484720" y="0"/>
                  </a:lnTo>
                  <a:lnTo>
                    <a:pt x="481939" y="7569"/>
                  </a:lnTo>
                  <a:lnTo>
                    <a:pt x="476961" y="13817"/>
                  </a:lnTo>
                  <a:lnTo>
                    <a:pt x="435178" y="31623"/>
                  </a:lnTo>
                  <a:lnTo>
                    <a:pt x="416394" y="35699"/>
                  </a:lnTo>
                  <a:lnTo>
                    <a:pt x="412000" y="36703"/>
                  </a:lnTo>
                  <a:lnTo>
                    <a:pt x="407619" y="37884"/>
                  </a:lnTo>
                  <a:lnTo>
                    <a:pt x="403644" y="38900"/>
                  </a:lnTo>
                  <a:lnTo>
                    <a:pt x="392112" y="41668"/>
                  </a:lnTo>
                  <a:lnTo>
                    <a:pt x="387642" y="43065"/>
                  </a:lnTo>
                  <a:lnTo>
                    <a:pt x="381254" y="45872"/>
                  </a:lnTo>
                  <a:lnTo>
                    <a:pt x="377380" y="47434"/>
                  </a:lnTo>
                  <a:lnTo>
                    <a:pt x="368236" y="51015"/>
                  </a:lnTo>
                  <a:lnTo>
                    <a:pt x="363956" y="53022"/>
                  </a:lnTo>
                  <a:lnTo>
                    <a:pt x="323291" y="85699"/>
                  </a:lnTo>
                  <a:lnTo>
                    <a:pt x="289483" y="158750"/>
                  </a:lnTo>
                  <a:lnTo>
                    <a:pt x="281038" y="208178"/>
                  </a:lnTo>
                  <a:lnTo>
                    <a:pt x="278218" y="266192"/>
                  </a:lnTo>
                  <a:lnTo>
                    <a:pt x="280822" y="307733"/>
                  </a:lnTo>
                  <a:lnTo>
                    <a:pt x="301713" y="371602"/>
                  </a:lnTo>
                  <a:lnTo>
                    <a:pt x="337858" y="407479"/>
                  </a:lnTo>
                  <a:lnTo>
                    <a:pt x="380530" y="423011"/>
                  </a:lnTo>
                  <a:lnTo>
                    <a:pt x="405345" y="424942"/>
                  </a:lnTo>
                  <a:lnTo>
                    <a:pt x="434060" y="422630"/>
                  </a:lnTo>
                  <a:lnTo>
                    <a:pt x="483006" y="404139"/>
                  </a:lnTo>
                  <a:lnTo>
                    <a:pt x="519671" y="368249"/>
                  </a:lnTo>
                  <a:lnTo>
                    <a:pt x="538480" y="321691"/>
                  </a:lnTo>
                  <a:lnTo>
                    <a:pt x="540829" y="294830"/>
                  </a:lnTo>
                  <a:close/>
                </a:path>
                <a:path w="4722494" h="557529">
                  <a:moveTo>
                    <a:pt x="853490" y="294830"/>
                  </a:moveTo>
                  <a:lnTo>
                    <a:pt x="844156" y="243065"/>
                  </a:lnTo>
                  <a:lnTo>
                    <a:pt x="817156" y="202311"/>
                  </a:lnTo>
                  <a:lnTo>
                    <a:pt x="809320" y="195541"/>
                  </a:lnTo>
                  <a:lnTo>
                    <a:pt x="809320" y="294830"/>
                  </a:lnTo>
                  <a:lnTo>
                    <a:pt x="807720" y="315163"/>
                  </a:lnTo>
                  <a:lnTo>
                    <a:pt x="783653" y="362280"/>
                  </a:lnTo>
                  <a:lnTo>
                    <a:pt x="739457" y="385216"/>
                  </a:lnTo>
                  <a:lnTo>
                    <a:pt x="722185" y="386740"/>
                  </a:lnTo>
                  <a:lnTo>
                    <a:pt x="704913" y="385216"/>
                  </a:lnTo>
                  <a:lnTo>
                    <a:pt x="660704" y="362280"/>
                  </a:lnTo>
                  <a:lnTo>
                    <a:pt x="636651" y="315163"/>
                  </a:lnTo>
                  <a:lnTo>
                    <a:pt x="635038" y="294830"/>
                  </a:lnTo>
                  <a:lnTo>
                    <a:pt x="636625" y="274485"/>
                  </a:lnTo>
                  <a:lnTo>
                    <a:pt x="660400" y="227076"/>
                  </a:lnTo>
                  <a:lnTo>
                    <a:pt x="704659" y="203860"/>
                  </a:lnTo>
                  <a:lnTo>
                    <a:pt x="722185" y="202311"/>
                  </a:lnTo>
                  <a:lnTo>
                    <a:pt x="739762" y="203860"/>
                  </a:lnTo>
                  <a:lnTo>
                    <a:pt x="783958" y="226796"/>
                  </a:lnTo>
                  <a:lnTo>
                    <a:pt x="807732" y="274243"/>
                  </a:lnTo>
                  <a:lnTo>
                    <a:pt x="809320" y="294830"/>
                  </a:lnTo>
                  <a:lnTo>
                    <a:pt x="809320" y="195541"/>
                  </a:lnTo>
                  <a:lnTo>
                    <a:pt x="796315" y="184937"/>
                  </a:lnTo>
                  <a:lnTo>
                    <a:pt x="774026" y="173380"/>
                  </a:lnTo>
                  <a:lnTo>
                    <a:pt x="749312" y="166446"/>
                  </a:lnTo>
                  <a:lnTo>
                    <a:pt x="722185" y="164134"/>
                  </a:lnTo>
                  <a:lnTo>
                    <a:pt x="695032" y="166446"/>
                  </a:lnTo>
                  <a:lnTo>
                    <a:pt x="648030" y="184937"/>
                  </a:lnTo>
                  <a:lnTo>
                    <a:pt x="611860" y="220865"/>
                  </a:lnTo>
                  <a:lnTo>
                    <a:pt x="593204" y="267716"/>
                  </a:lnTo>
                  <a:lnTo>
                    <a:pt x="590880" y="294830"/>
                  </a:lnTo>
                  <a:lnTo>
                    <a:pt x="593204" y="321691"/>
                  </a:lnTo>
                  <a:lnTo>
                    <a:pt x="611860" y="368249"/>
                  </a:lnTo>
                  <a:lnTo>
                    <a:pt x="648030" y="404139"/>
                  </a:lnTo>
                  <a:lnTo>
                    <a:pt x="695032" y="422630"/>
                  </a:lnTo>
                  <a:lnTo>
                    <a:pt x="722185" y="424942"/>
                  </a:lnTo>
                  <a:lnTo>
                    <a:pt x="749312" y="422630"/>
                  </a:lnTo>
                  <a:lnTo>
                    <a:pt x="796315" y="404139"/>
                  </a:lnTo>
                  <a:lnTo>
                    <a:pt x="832497" y="368249"/>
                  </a:lnTo>
                  <a:lnTo>
                    <a:pt x="851154" y="321691"/>
                  </a:lnTo>
                  <a:lnTo>
                    <a:pt x="853490" y="294830"/>
                  </a:lnTo>
                  <a:close/>
                </a:path>
                <a:path w="4722494" h="557529">
                  <a:moveTo>
                    <a:pt x="1306487" y="295427"/>
                  </a:moveTo>
                  <a:lnTo>
                    <a:pt x="1298359" y="245833"/>
                  </a:lnTo>
                  <a:lnTo>
                    <a:pt x="1273962" y="203225"/>
                  </a:lnTo>
                  <a:lnTo>
                    <a:pt x="1262316" y="191973"/>
                  </a:lnTo>
                  <a:lnTo>
                    <a:pt x="1262316" y="295427"/>
                  </a:lnTo>
                  <a:lnTo>
                    <a:pt x="1260970" y="313474"/>
                  </a:lnTo>
                  <a:lnTo>
                    <a:pt x="1240243" y="360184"/>
                  </a:lnTo>
                  <a:lnTo>
                    <a:pt x="1199057" y="385089"/>
                  </a:lnTo>
                  <a:lnTo>
                    <a:pt x="1181747" y="386753"/>
                  </a:lnTo>
                  <a:lnTo>
                    <a:pt x="1164120" y="385089"/>
                  </a:lnTo>
                  <a:lnTo>
                    <a:pt x="1121765" y="360184"/>
                  </a:lnTo>
                  <a:lnTo>
                    <a:pt x="1100302" y="313804"/>
                  </a:lnTo>
                  <a:lnTo>
                    <a:pt x="1098791" y="294843"/>
                  </a:lnTo>
                  <a:lnTo>
                    <a:pt x="1100328" y="275069"/>
                  </a:lnTo>
                  <a:lnTo>
                    <a:pt x="1100353" y="274739"/>
                  </a:lnTo>
                  <a:lnTo>
                    <a:pt x="1123861" y="227393"/>
                  </a:lnTo>
                  <a:lnTo>
                    <a:pt x="1162913" y="204711"/>
                  </a:lnTo>
                  <a:lnTo>
                    <a:pt x="1181150" y="202323"/>
                  </a:lnTo>
                  <a:lnTo>
                    <a:pt x="1196784" y="203898"/>
                  </a:lnTo>
                  <a:lnTo>
                    <a:pt x="1237856" y="227393"/>
                  </a:lnTo>
                  <a:lnTo>
                    <a:pt x="1256131" y="256794"/>
                  </a:lnTo>
                  <a:lnTo>
                    <a:pt x="1256207" y="256933"/>
                  </a:lnTo>
                  <a:lnTo>
                    <a:pt x="1260703" y="274739"/>
                  </a:lnTo>
                  <a:lnTo>
                    <a:pt x="1260792" y="275069"/>
                  </a:lnTo>
                  <a:lnTo>
                    <a:pt x="1262278" y="294843"/>
                  </a:lnTo>
                  <a:lnTo>
                    <a:pt x="1262316" y="295427"/>
                  </a:lnTo>
                  <a:lnTo>
                    <a:pt x="1262316" y="191973"/>
                  </a:lnTo>
                  <a:lnTo>
                    <a:pt x="1256258" y="186118"/>
                  </a:lnTo>
                  <a:lnTo>
                    <a:pt x="1235684" y="173913"/>
                  </a:lnTo>
                  <a:lnTo>
                    <a:pt x="1212545" y="166674"/>
                  </a:lnTo>
                  <a:lnTo>
                    <a:pt x="1213243" y="166674"/>
                  </a:lnTo>
                  <a:lnTo>
                    <a:pt x="1185926" y="164134"/>
                  </a:lnTo>
                  <a:lnTo>
                    <a:pt x="1161161" y="166674"/>
                  </a:lnTo>
                  <a:lnTo>
                    <a:pt x="1138770" y="174282"/>
                  </a:lnTo>
                  <a:lnTo>
                    <a:pt x="1118781" y="186956"/>
                  </a:lnTo>
                  <a:lnTo>
                    <a:pt x="1101178" y="204711"/>
                  </a:lnTo>
                  <a:lnTo>
                    <a:pt x="1101178" y="170091"/>
                  </a:lnTo>
                  <a:lnTo>
                    <a:pt x="1058202" y="170091"/>
                  </a:lnTo>
                  <a:lnTo>
                    <a:pt x="1058202" y="557453"/>
                  </a:lnTo>
                  <a:lnTo>
                    <a:pt x="1101178" y="557453"/>
                  </a:lnTo>
                  <a:lnTo>
                    <a:pt x="1101178" y="383171"/>
                  </a:lnTo>
                  <a:lnTo>
                    <a:pt x="1118679" y="401447"/>
                  </a:lnTo>
                  <a:lnTo>
                    <a:pt x="1138923" y="414502"/>
                  </a:lnTo>
                  <a:lnTo>
                    <a:pt x="1161935" y="422338"/>
                  </a:lnTo>
                  <a:lnTo>
                    <a:pt x="1187716" y="424942"/>
                  </a:lnTo>
                  <a:lnTo>
                    <a:pt x="1213485" y="422579"/>
                  </a:lnTo>
                  <a:lnTo>
                    <a:pt x="1256766" y="403631"/>
                  </a:lnTo>
                  <a:lnTo>
                    <a:pt x="1288364" y="367106"/>
                  </a:lnTo>
                  <a:lnTo>
                    <a:pt x="1304467" y="321297"/>
                  </a:lnTo>
                  <a:lnTo>
                    <a:pt x="1306487" y="295427"/>
                  </a:lnTo>
                  <a:close/>
                </a:path>
                <a:path w="4722494" h="557529">
                  <a:moveTo>
                    <a:pt x="1604899" y="170091"/>
                  </a:moveTo>
                  <a:lnTo>
                    <a:pt x="1564309" y="170091"/>
                  </a:lnTo>
                  <a:lnTo>
                    <a:pt x="1564309" y="294233"/>
                  </a:lnTo>
                  <a:lnTo>
                    <a:pt x="1562912" y="312889"/>
                  </a:lnTo>
                  <a:lnTo>
                    <a:pt x="1541932" y="359892"/>
                  </a:lnTo>
                  <a:lnTo>
                    <a:pt x="1499616" y="385114"/>
                  </a:lnTo>
                  <a:lnTo>
                    <a:pt x="1499196" y="385114"/>
                  </a:lnTo>
                  <a:lnTo>
                    <a:pt x="1481950" y="386740"/>
                  </a:lnTo>
                  <a:lnTo>
                    <a:pt x="1434439" y="372148"/>
                  </a:lnTo>
                  <a:lnTo>
                    <a:pt x="1406220" y="331012"/>
                  </a:lnTo>
                  <a:lnTo>
                    <a:pt x="1400822" y="294233"/>
                  </a:lnTo>
                  <a:lnTo>
                    <a:pt x="1400771" y="293636"/>
                  </a:lnTo>
                  <a:lnTo>
                    <a:pt x="1406664" y="255358"/>
                  </a:lnTo>
                  <a:lnTo>
                    <a:pt x="1436789" y="215912"/>
                  </a:lnTo>
                  <a:lnTo>
                    <a:pt x="1481950" y="202311"/>
                  </a:lnTo>
                  <a:lnTo>
                    <a:pt x="1497672" y="203822"/>
                  </a:lnTo>
                  <a:lnTo>
                    <a:pt x="1539240" y="226199"/>
                  </a:lnTo>
                  <a:lnTo>
                    <a:pt x="1562747" y="273418"/>
                  </a:lnTo>
                  <a:lnTo>
                    <a:pt x="1564309" y="294233"/>
                  </a:lnTo>
                  <a:lnTo>
                    <a:pt x="1564309" y="170091"/>
                  </a:lnTo>
                  <a:lnTo>
                    <a:pt x="1561922" y="170091"/>
                  </a:lnTo>
                  <a:lnTo>
                    <a:pt x="1561922" y="205295"/>
                  </a:lnTo>
                  <a:lnTo>
                    <a:pt x="1559115" y="202311"/>
                  </a:lnTo>
                  <a:lnTo>
                    <a:pt x="1544980" y="187286"/>
                  </a:lnTo>
                  <a:lnTo>
                    <a:pt x="1525219" y="174421"/>
                  </a:lnTo>
                  <a:lnTo>
                    <a:pt x="1502613" y="166712"/>
                  </a:lnTo>
                  <a:lnTo>
                    <a:pt x="1477175" y="164134"/>
                  </a:lnTo>
                  <a:lnTo>
                    <a:pt x="1452791" y="166281"/>
                  </a:lnTo>
                  <a:lnTo>
                    <a:pt x="1409966" y="183438"/>
                  </a:lnTo>
                  <a:lnTo>
                    <a:pt x="1376248" y="217271"/>
                  </a:lnTo>
                  <a:lnTo>
                    <a:pt x="1358785" y="264858"/>
                  </a:lnTo>
                  <a:lnTo>
                    <a:pt x="1356601" y="293636"/>
                  </a:lnTo>
                  <a:lnTo>
                    <a:pt x="1358798" y="322961"/>
                  </a:lnTo>
                  <a:lnTo>
                    <a:pt x="1376413" y="371297"/>
                  </a:lnTo>
                  <a:lnTo>
                    <a:pt x="1410360" y="405472"/>
                  </a:lnTo>
                  <a:lnTo>
                    <a:pt x="1453045" y="422783"/>
                  </a:lnTo>
                  <a:lnTo>
                    <a:pt x="1477175" y="424942"/>
                  </a:lnTo>
                  <a:lnTo>
                    <a:pt x="1502156" y="422338"/>
                  </a:lnTo>
                  <a:lnTo>
                    <a:pt x="1524622" y="414502"/>
                  </a:lnTo>
                  <a:lnTo>
                    <a:pt x="1544535" y="401447"/>
                  </a:lnTo>
                  <a:lnTo>
                    <a:pt x="1558518" y="386740"/>
                  </a:lnTo>
                  <a:lnTo>
                    <a:pt x="1561922" y="383159"/>
                  </a:lnTo>
                  <a:lnTo>
                    <a:pt x="1561922" y="417779"/>
                  </a:lnTo>
                  <a:lnTo>
                    <a:pt x="1604899" y="417779"/>
                  </a:lnTo>
                  <a:lnTo>
                    <a:pt x="1604899" y="383159"/>
                  </a:lnTo>
                  <a:lnTo>
                    <a:pt x="1604899" y="205295"/>
                  </a:lnTo>
                  <a:lnTo>
                    <a:pt x="1604899" y="170091"/>
                  </a:lnTo>
                  <a:close/>
                </a:path>
                <a:path w="4722494" h="557529">
                  <a:moveTo>
                    <a:pt x="1872259" y="341972"/>
                  </a:moveTo>
                  <a:lnTo>
                    <a:pt x="1854949" y="296621"/>
                  </a:lnTo>
                  <a:lnTo>
                    <a:pt x="1826298" y="280504"/>
                  </a:lnTo>
                  <a:lnTo>
                    <a:pt x="1838579" y="270764"/>
                  </a:lnTo>
                  <a:lnTo>
                    <a:pt x="1847342" y="258864"/>
                  </a:lnTo>
                  <a:lnTo>
                    <a:pt x="1852599" y="244805"/>
                  </a:lnTo>
                  <a:lnTo>
                    <a:pt x="1854352" y="228574"/>
                  </a:lnTo>
                  <a:lnTo>
                    <a:pt x="1853018" y="214896"/>
                  </a:lnTo>
                  <a:lnTo>
                    <a:pt x="1832864" y="181432"/>
                  </a:lnTo>
                  <a:lnTo>
                    <a:pt x="1792135" y="165214"/>
                  </a:lnTo>
                  <a:lnTo>
                    <a:pt x="1774367" y="164134"/>
                  </a:lnTo>
                  <a:lnTo>
                    <a:pt x="1759343" y="164998"/>
                  </a:lnTo>
                  <a:lnTo>
                    <a:pt x="1720062" y="177850"/>
                  </a:lnTo>
                  <a:lnTo>
                    <a:pt x="1688426" y="208876"/>
                  </a:lnTo>
                  <a:lnTo>
                    <a:pt x="1718271" y="233362"/>
                  </a:lnTo>
                  <a:lnTo>
                    <a:pt x="1722234" y="227088"/>
                  </a:lnTo>
                  <a:lnTo>
                    <a:pt x="1726933" y="221424"/>
                  </a:lnTo>
                  <a:lnTo>
                    <a:pt x="1763522" y="202907"/>
                  </a:lnTo>
                  <a:lnTo>
                    <a:pt x="1772589" y="202311"/>
                  </a:lnTo>
                  <a:lnTo>
                    <a:pt x="1782622" y="202869"/>
                  </a:lnTo>
                  <a:lnTo>
                    <a:pt x="1814296" y="229069"/>
                  </a:lnTo>
                  <a:lnTo>
                    <a:pt x="1814969" y="236943"/>
                  </a:lnTo>
                  <a:lnTo>
                    <a:pt x="1814144" y="243738"/>
                  </a:lnTo>
                  <a:lnTo>
                    <a:pt x="1780120" y="265772"/>
                  </a:lnTo>
                  <a:lnTo>
                    <a:pt x="1769605" y="266192"/>
                  </a:lnTo>
                  <a:lnTo>
                    <a:pt x="1748713" y="266192"/>
                  </a:lnTo>
                  <a:lnTo>
                    <a:pt x="1748713" y="305562"/>
                  </a:lnTo>
                  <a:lnTo>
                    <a:pt x="1773783" y="305562"/>
                  </a:lnTo>
                  <a:lnTo>
                    <a:pt x="1786839" y="306095"/>
                  </a:lnTo>
                  <a:lnTo>
                    <a:pt x="1825548" y="325869"/>
                  </a:lnTo>
                  <a:lnTo>
                    <a:pt x="1829282" y="342595"/>
                  </a:lnTo>
                  <a:lnTo>
                    <a:pt x="1828203" y="353479"/>
                  </a:lnTo>
                  <a:lnTo>
                    <a:pt x="1794662" y="384352"/>
                  </a:lnTo>
                  <a:lnTo>
                    <a:pt x="1770202" y="386740"/>
                  </a:lnTo>
                  <a:lnTo>
                    <a:pt x="1758708" y="385953"/>
                  </a:lnTo>
                  <a:lnTo>
                    <a:pt x="1722412" y="368211"/>
                  </a:lnTo>
                  <a:lnTo>
                    <a:pt x="1707527" y="346163"/>
                  </a:lnTo>
                  <a:lnTo>
                    <a:pt x="1670519" y="361670"/>
                  </a:lnTo>
                  <a:lnTo>
                    <a:pt x="1693684" y="395820"/>
                  </a:lnTo>
                  <a:lnTo>
                    <a:pt x="1733346" y="419722"/>
                  </a:lnTo>
                  <a:lnTo>
                    <a:pt x="1769605" y="424942"/>
                  </a:lnTo>
                  <a:lnTo>
                    <a:pt x="1790573" y="423748"/>
                  </a:lnTo>
                  <a:lnTo>
                    <a:pt x="1840026" y="405841"/>
                  </a:lnTo>
                  <a:lnTo>
                    <a:pt x="1870252" y="360972"/>
                  </a:lnTo>
                  <a:lnTo>
                    <a:pt x="1872259" y="341972"/>
                  </a:lnTo>
                  <a:close/>
                </a:path>
                <a:path w="4722494" h="557529">
                  <a:moveTo>
                    <a:pt x="2186254" y="295427"/>
                  </a:moveTo>
                  <a:lnTo>
                    <a:pt x="2178113" y="245833"/>
                  </a:lnTo>
                  <a:lnTo>
                    <a:pt x="2153729" y="203225"/>
                  </a:lnTo>
                  <a:lnTo>
                    <a:pt x="2142083" y="191973"/>
                  </a:lnTo>
                  <a:lnTo>
                    <a:pt x="2142083" y="295427"/>
                  </a:lnTo>
                  <a:lnTo>
                    <a:pt x="2140724" y="313474"/>
                  </a:lnTo>
                  <a:lnTo>
                    <a:pt x="2119998" y="360184"/>
                  </a:lnTo>
                  <a:lnTo>
                    <a:pt x="2078812" y="385089"/>
                  </a:lnTo>
                  <a:lnTo>
                    <a:pt x="2061514" y="386753"/>
                  </a:lnTo>
                  <a:lnTo>
                    <a:pt x="2043887" y="385089"/>
                  </a:lnTo>
                  <a:lnTo>
                    <a:pt x="2001520" y="360184"/>
                  </a:lnTo>
                  <a:lnTo>
                    <a:pt x="1980069" y="313804"/>
                  </a:lnTo>
                  <a:lnTo>
                    <a:pt x="1978596" y="295427"/>
                  </a:lnTo>
                  <a:lnTo>
                    <a:pt x="1978545" y="294843"/>
                  </a:lnTo>
                  <a:lnTo>
                    <a:pt x="1980095" y="275069"/>
                  </a:lnTo>
                  <a:lnTo>
                    <a:pt x="1980120" y="274739"/>
                  </a:lnTo>
                  <a:lnTo>
                    <a:pt x="1984781" y="256933"/>
                  </a:lnTo>
                  <a:lnTo>
                    <a:pt x="2016607" y="216433"/>
                  </a:lnTo>
                  <a:lnTo>
                    <a:pt x="2060917" y="202323"/>
                  </a:lnTo>
                  <a:lnTo>
                    <a:pt x="2076538" y="203898"/>
                  </a:lnTo>
                  <a:lnTo>
                    <a:pt x="2117610" y="227393"/>
                  </a:lnTo>
                  <a:lnTo>
                    <a:pt x="2140470" y="274739"/>
                  </a:lnTo>
                  <a:lnTo>
                    <a:pt x="2140559" y="275069"/>
                  </a:lnTo>
                  <a:lnTo>
                    <a:pt x="2142045" y="294843"/>
                  </a:lnTo>
                  <a:lnTo>
                    <a:pt x="2142083" y="295427"/>
                  </a:lnTo>
                  <a:lnTo>
                    <a:pt x="2142083" y="191973"/>
                  </a:lnTo>
                  <a:lnTo>
                    <a:pt x="2136025" y="186118"/>
                  </a:lnTo>
                  <a:lnTo>
                    <a:pt x="2115451" y="173913"/>
                  </a:lnTo>
                  <a:lnTo>
                    <a:pt x="2092312" y="166674"/>
                  </a:lnTo>
                  <a:lnTo>
                    <a:pt x="2093010" y="166674"/>
                  </a:lnTo>
                  <a:lnTo>
                    <a:pt x="2065693" y="164134"/>
                  </a:lnTo>
                  <a:lnTo>
                    <a:pt x="2040915" y="166674"/>
                  </a:lnTo>
                  <a:lnTo>
                    <a:pt x="2018538" y="174282"/>
                  </a:lnTo>
                  <a:lnTo>
                    <a:pt x="1998548" y="186956"/>
                  </a:lnTo>
                  <a:lnTo>
                    <a:pt x="1980946" y="204711"/>
                  </a:lnTo>
                  <a:lnTo>
                    <a:pt x="1980946" y="170091"/>
                  </a:lnTo>
                  <a:lnTo>
                    <a:pt x="1937969" y="170091"/>
                  </a:lnTo>
                  <a:lnTo>
                    <a:pt x="1937969" y="557453"/>
                  </a:lnTo>
                  <a:lnTo>
                    <a:pt x="1980946" y="557453"/>
                  </a:lnTo>
                  <a:lnTo>
                    <a:pt x="1980946" y="383171"/>
                  </a:lnTo>
                  <a:lnTo>
                    <a:pt x="1998433" y="401447"/>
                  </a:lnTo>
                  <a:lnTo>
                    <a:pt x="2018690" y="414502"/>
                  </a:lnTo>
                  <a:lnTo>
                    <a:pt x="2041702" y="422338"/>
                  </a:lnTo>
                  <a:lnTo>
                    <a:pt x="2067483" y="424942"/>
                  </a:lnTo>
                  <a:lnTo>
                    <a:pt x="2093252" y="422579"/>
                  </a:lnTo>
                  <a:lnTo>
                    <a:pt x="2136521" y="403631"/>
                  </a:lnTo>
                  <a:lnTo>
                    <a:pt x="2168118" y="367106"/>
                  </a:lnTo>
                  <a:lnTo>
                    <a:pt x="2184235" y="321297"/>
                  </a:lnTo>
                  <a:lnTo>
                    <a:pt x="2186254" y="295427"/>
                  </a:lnTo>
                  <a:close/>
                </a:path>
                <a:path w="4722494" h="557529">
                  <a:moveTo>
                    <a:pt x="2481072" y="170091"/>
                  </a:moveTo>
                  <a:lnTo>
                    <a:pt x="2433320" y="170091"/>
                  </a:lnTo>
                  <a:lnTo>
                    <a:pt x="2352751" y="347357"/>
                  </a:lnTo>
                  <a:lnTo>
                    <a:pt x="2265019" y="170091"/>
                  </a:lnTo>
                  <a:lnTo>
                    <a:pt x="2216073" y="170091"/>
                  </a:lnTo>
                  <a:lnTo>
                    <a:pt x="2330069" y="394512"/>
                  </a:lnTo>
                  <a:lnTo>
                    <a:pt x="2250097" y="557441"/>
                  </a:lnTo>
                  <a:lnTo>
                    <a:pt x="2297836" y="557441"/>
                  </a:lnTo>
                  <a:lnTo>
                    <a:pt x="2481072" y="170091"/>
                  </a:lnTo>
                  <a:close/>
                </a:path>
                <a:path w="4722494" h="557529">
                  <a:moveTo>
                    <a:pt x="2846324" y="170141"/>
                  </a:moveTo>
                  <a:lnTo>
                    <a:pt x="2803347" y="170141"/>
                  </a:lnTo>
                  <a:lnTo>
                    <a:pt x="2803347" y="378421"/>
                  </a:lnTo>
                  <a:lnTo>
                    <a:pt x="2707856" y="378421"/>
                  </a:lnTo>
                  <a:lnTo>
                    <a:pt x="2707856" y="170141"/>
                  </a:lnTo>
                  <a:lnTo>
                    <a:pt x="2664891" y="170141"/>
                  </a:lnTo>
                  <a:lnTo>
                    <a:pt x="2664891" y="378421"/>
                  </a:lnTo>
                  <a:lnTo>
                    <a:pt x="2569387" y="378421"/>
                  </a:lnTo>
                  <a:lnTo>
                    <a:pt x="2569387" y="170141"/>
                  </a:lnTo>
                  <a:lnTo>
                    <a:pt x="2526423" y="170141"/>
                  </a:lnTo>
                  <a:lnTo>
                    <a:pt x="2526423" y="378421"/>
                  </a:lnTo>
                  <a:lnTo>
                    <a:pt x="2526423" y="417791"/>
                  </a:lnTo>
                  <a:lnTo>
                    <a:pt x="2846324" y="417791"/>
                  </a:lnTo>
                  <a:lnTo>
                    <a:pt x="2846324" y="378421"/>
                  </a:lnTo>
                  <a:lnTo>
                    <a:pt x="2846324" y="170141"/>
                  </a:lnTo>
                  <a:close/>
                </a:path>
                <a:path w="4722494" h="557529">
                  <a:moveTo>
                    <a:pt x="3160242" y="170091"/>
                  </a:moveTo>
                  <a:lnTo>
                    <a:pt x="3119653" y="170091"/>
                  </a:lnTo>
                  <a:lnTo>
                    <a:pt x="3119653" y="294233"/>
                  </a:lnTo>
                  <a:lnTo>
                    <a:pt x="3118256" y="312889"/>
                  </a:lnTo>
                  <a:lnTo>
                    <a:pt x="3097276" y="359892"/>
                  </a:lnTo>
                  <a:lnTo>
                    <a:pt x="3054959" y="385114"/>
                  </a:lnTo>
                  <a:lnTo>
                    <a:pt x="3054540" y="385114"/>
                  </a:lnTo>
                  <a:lnTo>
                    <a:pt x="3037294" y="386740"/>
                  </a:lnTo>
                  <a:lnTo>
                    <a:pt x="2989783" y="372148"/>
                  </a:lnTo>
                  <a:lnTo>
                    <a:pt x="2961563" y="331012"/>
                  </a:lnTo>
                  <a:lnTo>
                    <a:pt x="2956128" y="293636"/>
                  </a:lnTo>
                  <a:lnTo>
                    <a:pt x="2957588" y="273418"/>
                  </a:lnTo>
                  <a:lnTo>
                    <a:pt x="2979699" y="226491"/>
                  </a:lnTo>
                  <a:lnTo>
                    <a:pt x="3020936" y="203822"/>
                  </a:lnTo>
                  <a:lnTo>
                    <a:pt x="3037294" y="202311"/>
                  </a:lnTo>
                  <a:lnTo>
                    <a:pt x="3053016" y="203822"/>
                  </a:lnTo>
                  <a:lnTo>
                    <a:pt x="3094596" y="226199"/>
                  </a:lnTo>
                  <a:lnTo>
                    <a:pt x="3118091" y="273418"/>
                  </a:lnTo>
                  <a:lnTo>
                    <a:pt x="3119653" y="294233"/>
                  </a:lnTo>
                  <a:lnTo>
                    <a:pt x="3119653" y="170091"/>
                  </a:lnTo>
                  <a:lnTo>
                    <a:pt x="3117265" y="170091"/>
                  </a:lnTo>
                  <a:lnTo>
                    <a:pt x="3117265" y="205295"/>
                  </a:lnTo>
                  <a:lnTo>
                    <a:pt x="3114459" y="202311"/>
                  </a:lnTo>
                  <a:lnTo>
                    <a:pt x="3100336" y="187286"/>
                  </a:lnTo>
                  <a:lnTo>
                    <a:pt x="3080562" y="174421"/>
                  </a:lnTo>
                  <a:lnTo>
                    <a:pt x="3057956" y="166712"/>
                  </a:lnTo>
                  <a:lnTo>
                    <a:pt x="3032518" y="164134"/>
                  </a:lnTo>
                  <a:lnTo>
                    <a:pt x="3008134" y="166281"/>
                  </a:lnTo>
                  <a:lnTo>
                    <a:pt x="2965310" y="183438"/>
                  </a:lnTo>
                  <a:lnTo>
                    <a:pt x="2931591" y="217271"/>
                  </a:lnTo>
                  <a:lnTo>
                    <a:pt x="2914129" y="264858"/>
                  </a:lnTo>
                  <a:lnTo>
                    <a:pt x="2911945" y="293636"/>
                  </a:lnTo>
                  <a:lnTo>
                    <a:pt x="2914142" y="322961"/>
                  </a:lnTo>
                  <a:lnTo>
                    <a:pt x="2931757" y="371297"/>
                  </a:lnTo>
                  <a:lnTo>
                    <a:pt x="2965704" y="405472"/>
                  </a:lnTo>
                  <a:lnTo>
                    <a:pt x="3008388" y="422783"/>
                  </a:lnTo>
                  <a:lnTo>
                    <a:pt x="3032518" y="424942"/>
                  </a:lnTo>
                  <a:lnTo>
                    <a:pt x="3057512" y="422338"/>
                  </a:lnTo>
                  <a:lnTo>
                    <a:pt x="3079966" y="414502"/>
                  </a:lnTo>
                  <a:lnTo>
                    <a:pt x="3099892" y="401447"/>
                  </a:lnTo>
                  <a:lnTo>
                    <a:pt x="3113862" y="386740"/>
                  </a:lnTo>
                  <a:lnTo>
                    <a:pt x="3117265" y="383159"/>
                  </a:lnTo>
                  <a:lnTo>
                    <a:pt x="3117265" y="417779"/>
                  </a:lnTo>
                  <a:lnTo>
                    <a:pt x="3160242" y="417779"/>
                  </a:lnTo>
                  <a:lnTo>
                    <a:pt x="3160242" y="383159"/>
                  </a:lnTo>
                  <a:lnTo>
                    <a:pt x="3160242" y="205295"/>
                  </a:lnTo>
                  <a:lnTo>
                    <a:pt x="3160242" y="170091"/>
                  </a:lnTo>
                  <a:close/>
                </a:path>
                <a:path w="4722494" h="557529">
                  <a:moveTo>
                    <a:pt x="3462896" y="302590"/>
                  </a:moveTo>
                  <a:lnTo>
                    <a:pt x="3462109" y="275285"/>
                  </a:lnTo>
                  <a:lnTo>
                    <a:pt x="3460673" y="266788"/>
                  </a:lnTo>
                  <a:lnTo>
                    <a:pt x="3457968" y="250672"/>
                  </a:lnTo>
                  <a:lnTo>
                    <a:pt x="3439604" y="209499"/>
                  </a:lnTo>
                  <a:lnTo>
                    <a:pt x="3418713" y="187566"/>
                  </a:lnTo>
                  <a:lnTo>
                    <a:pt x="3418713" y="266788"/>
                  </a:lnTo>
                  <a:lnTo>
                    <a:pt x="3273094" y="266788"/>
                  </a:lnTo>
                  <a:lnTo>
                    <a:pt x="3289147" y="230251"/>
                  </a:lnTo>
                  <a:lnTo>
                    <a:pt x="3320618" y="206883"/>
                  </a:lnTo>
                  <a:lnTo>
                    <a:pt x="3345904" y="202323"/>
                  </a:lnTo>
                  <a:lnTo>
                    <a:pt x="3359594" y="203466"/>
                  </a:lnTo>
                  <a:lnTo>
                    <a:pt x="3359302" y="203466"/>
                  </a:lnTo>
                  <a:lnTo>
                    <a:pt x="3371494" y="206730"/>
                  </a:lnTo>
                  <a:lnTo>
                    <a:pt x="3402444" y="229463"/>
                  </a:lnTo>
                  <a:lnTo>
                    <a:pt x="3418713" y="266788"/>
                  </a:lnTo>
                  <a:lnTo>
                    <a:pt x="3418713" y="187566"/>
                  </a:lnTo>
                  <a:lnTo>
                    <a:pt x="3400361" y="175475"/>
                  </a:lnTo>
                  <a:lnTo>
                    <a:pt x="3375037" y="166966"/>
                  </a:lnTo>
                  <a:lnTo>
                    <a:pt x="3345904" y="164134"/>
                  </a:lnTo>
                  <a:lnTo>
                    <a:pt x="3319843" y="166471"/>
                  </a:lnTo>
                  <a:lnTo>
                    <a:pt x="3276142" y="185127"/>
                  </a:lnTo>
                  <a:lnTo>
                    <a:pt x="3244240" y="221310"/>
                  </a:lnTo>
                  <a:lnTo>
                    <a:pt x="3227971" y="268300"/>
                  </a:lnTo>
                  <a:lnTo>
                    <a:pt x="3225939" y="295427"/>
                  </a:lnTo>
                  <a:lnTo>
                    <a:pt x="3228200" y="325666"/>
                  </a:lnTo>
                  <a:lnTo>
                    <a:pt x="3246247" y="374154"/>
                  </a:lnTo>
                  <a:lnTo>
                    <a:pt x="3280981" y="406654"/>
                  </a:lnTo>
                  <a:lnTo>
                    <a:pt x="3324098" y="422910"/>
                  </a:lnTo>
                  <a:lnTo>
                    <a:pt x="3348304" y="424942"/>
                  </a:lnTo>
                  <a:lnTo>
                    <a:pt x="3371570" y="423049"/>
                  </a:lnTo>
                  <a:lnTo>
                    <a:pt x="3412756" y="407835"/>
                  </a:lnTo>
                  <a:lnTo>
                    <a:pt x="3447211" y="376453"/>
                  </a:lnTo>
                  <a:lnTo>
                    <a:pt x="3461093" y="354520"/>
                  </a:lnTo>
                  <a:lnTo>
                    <a:pt x="3425279" y="334822"/>
                  </a:lnTo>
                  <a:lnTo>
                    <a:pt x="3420326" y="344335"/>
                  </a:lnTo>
                  <a:lnTo>
                    <a:pt x="3414395" y="353187"/>
                  </a:lnTo>
                  <a:lnTo>
                    <a:pt x="3376193" y="382270"/>
                  </a:lnTo>
                  <a:lnTo>
                    <a:pt x="3348888" y="386753"/>
                  </a:lnTo>
                  <a:lnTo>
                    <a:pt x="3333102" y="385292"/>
                  </a:lnTo>
                  <a:lnTo>
                    <a:pt x="3293376" y="363474"/>
                  </a:lnTo>
                  <a:lnTo>
                    <a:pt x="3271786" y="320497"/>
                  </a:lnTo>
                  <a:lnTo>
                    <a:pt x="3270110" y="302590"/>
                  </a:lnTo>
                  <a:lnTo>
                    <a:pt x="3462896" y="302590"/>
                  </a:lnTo>
                  <a:close/>
                </a:path>
                <a:path w="4722494" h="557529">
                  <a:moveTo>
                    <a:pt x="3690785" y="170129"/>
                  </a:moveTo>
                  <a:lnTo>
                    <a:pt x="3492627" y="170129"/>
                  </a:lnTo>
                  <a:lnTo>
                    <a:pt x="3492627" y="209499"/>
                  </a:lnTo>
                  <a:lnTo>
                    <a:pt x="3570224" y="209499"/>
                  </a:lnTo>
                  <a:lnTo>
                    <a:pt x="3570224" y="417779"/>
                  </a:lnTo>
                  <a:lnTo>
                    <a:pt x="3613188" y="417779"/>
                  </a:lnTo>
                  <a:lnTo>
                    <a:pt x="3613188" y="209499"/>
                  </a:lnTo>
                  <a:lnTo>
                    <a:pt x="3690785" y="209499"/>
                  </a:lnTo>
                  <a:lnTo>
                    <a:pt x="3690785" y="170129"/>
                  </a:lnTo>
                  <a:close/>
                </a:path>
                <a:path w="4722494" h="557529">
                  <a:moveTo>
                    <a:pt x="4096689" y="302590"/>
                  </a:moveTo>
                  <a:lnTo>
                    <a:pt x="4091762" y="250672"/>
                  </a:lnTo>
                  <a:lnTo>
                    <a:pt x="4073410" y="209499"/>
                  </a:lnTo>
                  <a:lnTo>
                    <a:pt x="4052519" y="187566"/>
                  </a:lnTo>
                  <a:lnTo>
                    <a:pt x="4052519" y="266788"/>
                  </a:lnTo>
                  <a:lnTo>
                    <a:pt x="3906901" y="266788"/>
                  </a:lnTo>
                  <a:lnTo>
                    <a:pt x="3922953" y="230251"/>
                  </a:lnTo>
                  <a:lnTo>
                    <a:pt x="3954411" y="206883"/>
                  </a:lnTo>
                  <a:lnTo>
                    <a:pt x="3979710" y="202323"/>
                  </a:lnTo>
                  <a:lnTo>
                    <a:pt x="3993400" y="203466"/>
                  </a:lnTo>
                  <a:lnTo>
                    <a:pt x="3993096" y="203466"/>
                  </a:lnTo>
                  <a:lnTo>
                    <a:pt x="4005300" y="206730"/>
                  </a:lnTo>
                  <a:lnTo>
                    <a:pt x="4036237" y="229463"/>
                  </a:lnTo>
                  <a:lnTo>
                    <a:pt x="4052519" y="266788"/>
                  </a:lnTo>
                  <a:lnTo>
                    <a:pt x="4052519" y="187566"/>
                  </a:lnTo>
                  <a:lnTo>
                    <a:pt x="4034167" y="175475"/>
                  </a:lnTo>
                  <a:lnTo>
                    <a:pt x="4008844" y="166966"/>
                  </a:lnTo>
                  <a:lnTo>
                    <a:pt x="3979710" y="164134"/>
                  </a:lnTo>
                  <a:lnTo>
                    <a:pt x="3953649" y="166471"/>
                  </a:lnTo>
                  <a:lnTo>
                    <a:pt x="3909936" y="185127"/>
                  </a:lnTo>
                  <a:lnTo>
                    <a:pt x="3878046" y="221310"/>
                  </a:lnTo>
                  <a:lnTo>
                    <a:pt x="3861778" y="268300"/>
                  </a:lnTo>
                  <a:lnTo>
                    <a:pt x="3859746" y="295427"/>
                  </a:lnTo>
                  <a:lnTo>
                    <a:pt x="3861993" y="325666"/>
                  </a:lnTo>
                  <a:lnTo>
                    <a:pt x="3880053" y="374154"/>
                  </a:lnTo>
                  <a:lnTo>
                    <a:pt x="3914787" y="406654"/>
                  </a:lnTo>
                  <a:lnTo>
                    <a:pt x="3957904" y="422910"/>
                  </a:lnTo>
                  <a:lnTo>
                    <a:pt x="3982097" y="424942"/>
                  </a:lnTo>
                  <a:lnTo>
                    <a:pt x="4005376" y="423049"/>
                  </a:lnTo>
                  <a:lnTo>
                    <a:pt x="4046563" y="407835"/>
                  </a:lnTo>
                  <a:lnTo>
                    <a:pt x="4081018" y="376453"/>
                  </a:lnTo>
                  <a:lnTo>
                    <a:pt x="4094899" y="354520"/>
                  </a:lnTo>
                  <a:lnTo>
                    <a:pt x="4059085" y="334822"/>
                  </a:lnTo>
                  <a:lnTo>
                    <a:pt x="4054132" y="344335"/>
                  </a:lnTo>
                  <a:lnTo>
                    <a:pt x="4048188" y="353187"/>
                  </a:lnTo>
                  <a:lnTo>
                    <a:pt x="4009999" y="382270"/>
                  </a:lnTo>
                  <a:lnTo>
                    <a:pt x="3982694" y="386753"/>
                  </a:lnTo>
                  <a:lnTo>
                    <a:pt x="3966908" y="385292"/>
                  </a:lnTo>
                  <a:lnTo>
                    <a:pt x="3927183" y="363474"/>
                  </a:lnTo>
                  <a:lnTo>
                    <a:pt x="3905593" y="320497"/>
                  </a:lnTo>
                  <a:lnTo>
                    <a:pt x="3903916" y="302590"/>
                  </a:lnTo>
                  <a:lnTo>
                    <a:pt x="4096689" y="302590"/>
                  </a:lnTo>
                  <a:close/>
                </a:path>
                <a:path w="4722494" h="557529">
                  <a:moveTo>
                    <a:pt x="4309110" y="170141"/>
                  </a:moveTo>
                  <a:lnTo>
                    <a:pt x="4162285" y="170141"/>
                  </a:lnTo>
                  <a:lnTo>
                    <a:pt x="4162285" y="209511"/>
                  </a:lnTo>
                  <a:lnTo>
                    <a:pt x="4162285" y="417791"/>
                  </a:lnTo>
                  <a:lnTo>
                    <a:pt x="4205262" y="417791"/>
                  </a:lnTo>
                  <a:lnTo>
                    <a:pt x="4205262" y="209511"/>
                  </a:lnTo>
                  <a:lnTo>
                    <a:pt x="4309110" y="209511"/>
                  </a:lnTo>
                  <a:lnTo>
                    <a:pt x="4309110" y="170141"/>
                  </a:lnTo>
                  <a:close/>
                </a:path>
                <a:path w="4722494" h="557529">
                  <a:moveTo>
                    <a:pt x="4599241" y="294830"/>
                  </a:moveTo>
                  <a:lnTo>
                    <a:pt x="4589907" y="243065"/>
                  </a:lnTo>
                  <a:lnTo>
                    <a:pt x="4562907" y="202311"/>
                  </a:lnTo>
                  <a:lnTo>
                    <a:pt x="4555071" y="195541"/>
                  </a:lnTo>
                  <a:lnTo>
                    <a:pt x="4555071" y="294830"/>
                  </a:lnTo>
                  <a:lnTo>
                    <a:pt x="4553458" y="315163"/>
                  </a:lnTo>
                  <a:lnTo>
                    <a:pt x="4529404" y="362280"/>
                  </a:lnTo>
                  <a:lnTo>
                    <a:pt x="4485195" y="385216"/>
                  </a:lnTo>
                  <a:lnTo>
                    <a:pt x="4467936" y="386740"/>
                  </a:lnTo>
                  <a:lnTo>
                    <a:pt x="4450664" y="385216"/>
                  </a:lnTo>
                  <a:lnTo>
                    <a:pt x="4406455" y="362280"/>
                  </a:lnTo>
                  <a:lnTo>
                    <a:pt x="4382401" y="315163"/>
                  </a:lnTo>
                  <a:lnTo>
                    <a:pt x="4380789" y="294830"/>
                  </a:lnTo>
                  <a:lnTo>
                    <a:pt x="4382376" y="274485"/>
                  </a:lnTo>
                  <a:lnTo>
                    <a:pt x="4406150" y="227076"/>
                  </a:lnTo>
                  <a:lnTo>
                    <a:pt x="4450410" y="203860"/>
                  </a:lnTo>
                  <a:lnTo>
                    <a:pt x="4467936" y="202311"/>
                  </a:lnTo>
                  <a:lnTo>
                    <a:pt x="4485500" y="203860"/>
                  </a:lnTo>
                  <a:lnTo>
                    <a:pt x="4529709" y="226796"/>
                  </a:lnTo>
                  <a:lnTo>
                    <a:pt x="4553483" y="274243"/>
                  </a:lnTo>
                  <a:lnTo>
                    <a:pt x="4555071" y="294830"/>
                  </a:lnTo>
                  <a:lnTo>
                    <a:pt x="4555071" y="195541"/>
                  </a:lnTo>
                  <a:lnTo>
                    <a:pt x="4542066" y="184937"/>
                  </a:lnTo>
                  <a:lnTo>
                    <a:pt x="4519777" y="173380"/>
                  </a:lnTo>
                  <a:lnTo>
                    <a:pt x="4495063" y="166446"/>
                  </a:lnTo>
                  <a:lnTo>
                    <a:pt x="4467936" y="164134"/>
                  </a:lnTo>
                  <a:lnTo>
                    <a:pt x="4440783" y="166446"/>
                  </a:lnTo>
                  <a:lnTo>
                    <a:pt x="4393781" y="184937"/>
                  </a:lnTo>
                  <a:lnTo>
                    <a:pt x="4357598" y="220865"/>
                  </a:lnTo>
                  <a:lnTo>
                    <a:pt x="4338955" y="267716"/>
                  </a:lnTo>
                  <a:lnTo>
                    <a:pt x="4336631" y="294830"/>
                  </a:lnTo>
                  <a:lnTo>
                    <a:pt x="4338955" y="321691"/>
                  </a:lnTo>
                  <a:lnTo>
                    <a:pt x="4357598" y="368249"/>
                  </a:lnTo>
                  <a:lnTo>
                    <a:pt x="4393781" y="404139"/>
                  </a:lnTo>
                  <a:lnTo>
                    <a:pt x="4440783" y="422630"/>
                  </a:lnTo>
                  <a:lnTo>
                    <a:pt x="4467936" y="424942"/>
                  </a:lnTo>
                  <a:lnTo>
                    <a:pt x="4495063" y="422630"/>
                  </a:lnTo>
                  <a:lnTo>
                    <a:pt x="4542066" y="404139"/>
                  </a:lnTo>
                  <a:lnTo>
                    <a:pt x="4578248" y="368249"/>
                  </a:lnTo>
                  <a:lnTo>
                    <a:pt x="4596904" y="321691"/>
                  </a:lnTo>
                  <a:lnTo>
                    <a:pt x="4599241" y="294830"/>
                  </a:lnTo>
                  <a:close/>
                </a:path>
                <a:path w="4722494" h="557529">
                  <a:moveTo>
                    <a:pt x="4722114" y="385940"/>
                  </a:moveTo>
                  <a:lnTo>
                    <a:pt x="4719142" y="378993"/>
                  </a:lnTo>
                  <a:lnTo>
                    <a:pt x="4707191" y="367042"/>
                  </a:lnTo>
                  <a:lnTo>
                    <a:pt x="4700232" y="364058"/>
                  </a:lnTo>
                  <a:lnTo>
                    <a:pt x="4684306" y="364058"/>
                  </a:lnTo>
                  <a:lnTo>
                    <a:pt x="4677346" y="367042"/>
                  </a:lnTo>
                  <a:lnTo>
                    <a:pt x="4665408" y="378993"/>
                  </a:lnTo>
                  <a:lnTo>
                    <a:pt x="4662436" y="385940"/>
                  </a:lnTo>
                  <a:lnTo>
                    <a:pt x="4662436" y="401878"/>
                  </a:lnTo>
                  <a:lnTo>
                    <a:pt x="4665408" y="408825"/>
                  </a:lnTo>
                  <a:lnTo>
                    <a:pt x="4671377" y="414794"/>
                  </a:lnTo>
                  <a:lnTo>
                    <a:pt x="4677346" y="420763"/>
                  </a:lnTo>
                  <a:lnTo>
                    <a:pt x="4684306" y="423748"/>
                  </a:lnTo>
                  <a:lnTo>
                    <a:pt x="4700232" y="423748"/>
                  </a:lnTo>
                  <a:lnTo>
                    <a:pt x="4707191" y="420763"/>
                  </a:lnTo>
                  <a:lnTo>
                    <a:pt x="4719142" y="408825"/>
                  </a:lnTo>
                  <a:lnTo>
                    <a:pt x="4722114" y="401878"/>
                  </a:lnTo>
                  <a:lnTo>
                    <a:pt x="4722114" y="38594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55396" y="7099268"/>
              <a:ext cx="19392900" cy="4209415"/>
            </a:xfrm>
            <a:custGeom>
              <a:avLst/>
              <a:gdLst/>
              <a:ahLst/>
              <a:cxnLst/>
              <a:rect l="l" t="t" r="r" b="b"/>
              <a:pathLst>
                <a:path w="19392900" h="4209415">
                  <a:moveTo>
                    <a:pt x="19392672" y="3068078"/>
                  </a:moveTo>
                  <a:lnTo>
                    <a:pt x="16125330" y="2785516"/>
                  </a:lnTo>
                  <a:lnTo>
                    <a:pt x="16985412" y="1519491"/>
                  </a:lnTo>
                  <a:lnTo>
                    <a:pt x="14730781" y="2332088"/>
                  </a:lnTo>
                  <a:lnTo>
                    <a:pt x="15341486" y="1434134"/>
                  </a:lnTo>
                  <a:lnTo>
                    <a:pt x="13260400" y="2183358"/>
                  </a:lnTo>
                  <a:lnTo>
                    <a:pt x="12760325" y="1171422"/>
                  </a:lnTo>
                  <a:lnTo>
                    <a:pt x="11441341" y="1743278"/>
                  </a:lnTo>
                  <a:lnTo>
                    <a:pt x="11116399" y="1086459"/>
                  </a:lnTo>
                  <a:lnTo>
                    <a:pt x="8921432" y="2037041"/>
                  </a:lnTo>
                  <a:lnTo>
                    <a:pt x="7180618" y="83756"/>
                  </a:lnTo>
                  <a:lnTo>
                    <a:pt x="6649948" y="1247749"/>
                  </a:lnTo>
                  <a:lnTo>
                    <a:pt x="5536692" y="0"/>
                  </a:lnTo>
                  <a:lnTo>
                    <a:pt x="4462018" y="2354656"/>
                  </a:lnTo>
                  <a:lnTo>
                    <a:pt x="1643926" y="1889290"/>
                  </a:lnTo>
                  <a:lnTo>
                    <a:pt x="1839556" y="2106968"/>
                  </a:lnTo>
                  <a:lnTo>
                    <a:pt x="0" y="1803527"/>
                  </a:lnTo>
                  <a:lnTo>
                    <a:pt x="1862975" y="3874160"/>
                  </a:lnTo>
                  <a:lnTo>
                    <a:pt x="1355204" y="4144924"/>
                  </a:lnTo>
                  <a:lnTo>
                    <a:pt x="3164598" y="4144924"/>
                  </a:lnTo>
                  <a:lnTo>
                    <a:pt x="3044025" y="4209288"/>
                  </a:lnTo>
                  <a:lnTo>
                    <a:pt x="17331563" y="4209288"/>
                  </a:lnTo>
                  <a:lnTo>
                    <a:pt x="19392672" y="30680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93983" y="7187528"/>
              <a:ext cx="18529935" cy="4121150"/>
            </a:xfrm>
            <a:custGeom>
              <a:avLst/>
              <a:gdLst/>
              <a:ahLst/>
              <a:cxnLst/>
              <a:rect l="l" t="t" r="r" b="b"/>
              <a:pathLst>
                <a:path w="18529935" h="4121150">
                  <a:moveTo>
                    <a:pt x="5780253" y="0"/>
                  </a:moveTo>
                  <a:lnTo>
                    <a:pt x="4576373" y="2347059"/>
                  </a:lnTo>
                  <a:lnTo>
                    <a:pt x="0" y="1675362"/>
                  </a:lnTo>
                  <a:lnTo>
                    <a:pt x="1944925" y="3598843"/>
                  </a:lnTo>
                  <a:lnTo>
                    <a:pt x="844388" y="4121028"/>
                  </a:lnTo>
                  <a:lnTo>
                    <a:pt x="15782647" y="4121028"/>
                  </a:lnTo>
                  <a:lnTo>
                    <a:pt x="18529519" y="2769182"/>
                  </a:lnTo>
                  <a:lnTo>
                    <a:pt x="15118419" y="2506991"/>
                  </a:lnTo>
                  <a:lnTo>
                    <a:pt x="16016297" y="1332221"/>
                  </a:lnTo>
                  <a:lnTo>
                    <a:pt x="12424783" y="2482772"/>
                  </a:lnTo>
                  <a:lnTo>
                    <a:pt x="11605437" y="1009257"/>
                  </a:lnTo>
                  <a:lnTo>
                    <a:pt x="8133689" y="2347059"/>
                  </a:lnTo>
                  <a:lnTo>
                    <a:pt x="5780253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25209" y="898848"/>
              <a:ext cx="19487515" cy="10410190"/>
            </a:xfrm>
            <a:custGeom>
              <a:avLst/>
              <a:gdLst/>
              <a:ahLst/>
              <a:cxnLst/>
              <a:rect l="l" t="t" r="r" b="b"/>
              <a:pathLst>
                <a:path w="19487515" h="10410190">
                  <a:moveTo>
                    <a:pt x="19486957" y="2365641"/>
                  </a:moveTo>
                  <a:lnTo>
                    <a:pt x="19022111" y="2362327"/>
                  </a:lnTo>
                  <a:lnTo>
                    <a:pt x="18865647" y="0"/>
                  </a:lnTo>
                  <a:lnTo>
                    <a:pt x="18858484" y="1320"/>
                  </a:lnTo>
                  <a:lnTo>
                    <a:pt x="18851220" y="2286"/>
                  </a:lnTo>
                  <a:lnTo>
                    <a:pt x="18843854" y="2870"/>
                  </a:lnTo>
                  <a:lnTo>
                    <a:pt x="18836386" y="3073"/>
                  </a:lnTo>
                  <a:lnTo>
                    <a:pt x="18093271" y="3073"/>
                  </a:lnTo>
                  <a:lnTo>
                    <a:pt x="17736566" y="67614"/>
                  </a:lnTo>
                  <a:lnTo>
                    <a:pt x="17106176" y="2348636"/>
                  </a:lnTo>
                  <a:lnTo>
                    <a:pt x="14514424" y="2330119"/>
                  </a:lnTo>
                  <a:lnTo>
                    <a:pt x="14022070" y="594360"/>
                  </a:lnTo>
                  <a:lnTo>
                    <a:pt x="12898908" y="1074369"/>
                  </a:lnTo>
                  <a:lnTo>
                    <a:pt x="13056870" y="2319705"/>
                  </a:lnTo>
                  <a:lnTo>
                    <a:pt x="12599988" y="2316442"/>
                  </a:lnTo>
                  <a:lnTo>
                    <a:pt x="12446686" y="1651"/>
                  </a:lnTo>
                  <a:lnTo>
                    <a:pt x="12439523" y="2971"/>
                  </a:lnTo>
                  <a:lnTo>
                    <a:pt x="12432259" y="3937"/>
                  </a:lnTo>
                  <a:lnTo>
                    <a:pt x="12424893" y="4521"/>
                  </a:lnTo>
                  <a:lnTo>
                    <a:pt x="12417412" y="4724"/>
                  </a:lnTo>
                  <a:lnTo>
                    <a:pt x="11674310" y="4724"/>
                  </a:lnTo>
                  <a:lnTo>
                    <a:pt x="11317592" y="69265"/>
                  </a:lnTo>
                  <a:lnTo>
                    <a:pt x="10700309" y="2302865"/>
                  </a:lnTo>
                  <a:lnTo>
                    <a:pt x="8081962" y="2284158"/>
                  </a:lnTo>
                  <a:lnTo>
                    <a:pt x="7603109" y="596011"/>
                  </a:lnTo>
                  <a:lnTo>
                    <a:pt x="6479946" y="1076020"/>
                  </a:lnTo>
                  <a:lnTo>
                    <a:pt x="6631876" y="2273795"/>
                  </a:lnTo>
                  <a:lnTo>
                    <a:pt x="6117094" y="2270125"/>
                  </a:lnTo>
                  <a:lnTo>
                    <a:pt x="5966739" y="0"/>
                  </a:lnTo>
                  <a:lnTo>
                    <a:pt x="5959589" y="1320"/>
                  </a:lnTo>
                  <a:lnTo>
                    <a:pt x="5952325" y="2286"/>
                  </a:lnTo>
                  <a:lnTo>
                    <a:pt x="5944946" y="2870"/>
                  </a:lnTo>
                  <a:lnTo>
                    <a:pt x="5937478" y="3073"/>
                  </a:lnTo>
                  <a:lnTo>
                    <a:pt x="5194376" y="3073"/>
                  </a:lnTo>
                  <a:lnTo>
                    <a:pt x="4837658" y="67614"/>
                  </a:lnTo>
                  <a:lnTo>
                    <a:pt x="4232694" y="2256663"/>
                  </a:lnTo>
                  <a:lnTo>
                    <a:pt x="1589328" y="2237778"/>
                  </a:lnTo>
                  <a:lnTo>
                    <a:pt x="1123162" y="594360"/>
                  </a:lnTo>
                  <a:lnTo>
                    <a:pt x="0" y="1074369"/>
                  </a:lnTo>
                  <a:lnTo>
                    <a:pt x="629869" y="6039828"/>
                  </a:lnTo>
                  <a:lnTo>
                    <a:pt x="567537" y="8206753"/>
                  </a:lnTo>
                  <a:lnTo>
                    <a:pt x="905205" y="8210436"/>
                  </a:lnTo>
                  <a:lnTo>
                    <a:pt x="1184198" y="10409707"/>
                  </a:lnTo>
                  <a:lnTo>
                    <a:pt x="6504940" y="10409707"/>
                  </a:lnTo>
                  <a:lnTo>
                    <a:pt x="6504940" y="8271421"/>
                  </a:lnTo>
                  <a:lnTo>
                    <a:pt x="7393902" y="8281098"/>
                  </a:lnTo>
                  <a:lnTo>
                    <a:pt x="7663929" y="10409707"/>
                  </a:lnTo>
                  <a:lnTo>
                    <a:pt x="12984874" y="10409707"/>
                  </a:lnTo>
                  <a:lnTo>
                    <a:pt x="12984874" y="8341982"/>
                  </a:lnTo>
                  <a:lnTo>
                    <a:pt x="13821956" y="8351101"/>
                  </a:lnTo>
                  <a:lnTo>
                    <a:pt x="14083094" y="10409707"/>
                  </a:lnTo>
                  <a:lnTo>
                    <a:pt x="19403848" y="10409707"/>
                  </a:lnTo>
                  <a:lnTo>
                    <a:pt x="19403848" y="8125777"/>
                  </a:lnTo>
                  <a:lnTo>
                    <a:pt x="19317450" y="6821398"/>
                  </a:lnTo>
                  <a:lnTo>
                    <a:pt x="19486957" y="2365641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130855" y="3622926"/>
              <a:ext cx="17978755" cy="5204460"/>
            </a:xfrm>
            <a:custGeom>
              <a:avLst/>
              <a:gdLst/>
              <a:ahLst/>
              <a:cxnLst/>
              <a:rect l="l" t="t" r="r" b="b"/>
              <a:pathLst>
                <a:path w="17978755" h="5204459">
                  <a:moveTo>
                    <a:pt x="17978510" y="0"/>
                  </a:moveTo>
                  <a:lnTo>
                    <a:pt x="0" y="0"/>
                  </a:lnTo>
                  <a:lnTo>
                    <a:pt x="0" y="5204030"/>
                  </a:lnTo>
                  <a:lnTo>
                    <a:pt x="17978510" y="5204030"/>
                  </a:lnTo>
                  <a:lnTo>
                    <a:pt x="179785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472882" y="4103477"/>
              <a:ext cx="1045210" cy="438784"/>
            </a:xfrm>
            <a:custGeom>
              <a:avLst/>
              <a:gdLst/>
              <a:ahLst/>
              <a:cxnLst/>
              <a:rect l="l" t="t" r="r" b="b"/>
              <a:pathLst>
                <a:path w="1045210" h="438785">
                  <a:moveTo>
                    <a:pt x="490816" y="6121"/>
                  </a:moveTo>
                  <a:lnTo>
                    <a:pt x="368109" y="6121"/>
                  </a:lnTo>
                  <a:lnTo>
                    <a:pt x="245402" y="190182"/>
                  </a:lnTo>
                  <a:lnTo>
                    <a:pt x="153377" y="6121"/>
                  </a:lnTo>
                  <a:lnTo>
                    <a:pt x="47244" y="6121"/>
                  </a:lnTo>
                  <a:lnTo>
                    <a:pt x="0" y="435597"/>
                  </a:lnTo>
                  <a:lnTo>
                    <a:pt x="92024" y="435597"/>
                  </a:lnTo>
                  <a:lnTo>
                    <a:pt x="139573" y="220853"/>
                  </a:lnTo>
                  <a:lnTo>
                    <a:pt x="234670" y="353072"/>
                  </a:lnTo>
                  <a:lnTo>
                    <a:pt x="337439" y="231902"/>
                  </a:lnTo>
                  <a:lnTo>
                    <a:pt x="323634" y="435597"/>
                  </a:lnTo>
                  <a:lnTo>
                    <a:pt x="481622" y="435597"/>
                  </a:lnTo>
                  <a:lnTo>
                    <a:pt x="490816" y="6121"/>
                  </a:lnTo>
                  <a:close/>
                </a:path>
                <a:path w="1045210" h="438785">
                  <a:moveTo>
                    <a:pt x="860475" y="323938"/>
                  </a:moveTo>
                  <a:lnTo>
                    <a:pt x="823048" y="242341"/>
                  </a:lnTo>
                  <a:lnTo>
                    <a:pt x="799122" y="190182"/>
                  </a:lnTo>
                  <a:lnTo>
                    <a:pt x="779183" y="189090"/>
                  </a:lnTo>
                  <a:lnTo>
                    <a:pt x="779183" y="334378"/>
                  </a:lnTo>
                  <a:lnTo>
                    <a:pt x="631012" y="365036"/>
                  </a:lnTo>
                  <a:lnTo>
                    <a:pt x="642670" y="242341"/>
                  </a:lnTo>
                  <a:lnTo>
                    <a:pt x="779183" y="334378"/>
                  </a:lnTo>
                  <a:lnTo>
                    <a:pt x="779183" y="189090"/>
                  </a:lnTo>
                  <a:lnTo>
                    <a:pt x="631939" y="180987"/>
                  </a:lnTo>
                  <a:lnTo>
                    <a:pt x="642670" y="6134"/>
                  </a:lnTo>
                  <a:lnTo>
                    <a:pt x="535305" y="0"/>
                  </a:lnTo>
                  <a:lnTo>
                    <a:pt x="527634" y="426707"/>
                  </a:lnTo>
                  <a:lnTo>
                    <a:pt x="789305" y="435610"/>
                  </a:lnTo>
                  <a:lnTo>
                    <a:pt x="834275" y="365036"/>
                  </a:lnTo>
                  <a:lnTo>
                    <a:pt x="860475" y="323938"/>
                  </a:lnTo>
                  <a:close/>
                </a:path>
                <a:path w="1045210" h="438785">
                  <a:moveTo>
                    <a:pt x="1045146" y="6134"/>
                  </a:moveTo>
                  <a:lnTo>
                    <a:pt x="928573" y="6134"/>
                  </a:lnTo>
                  <a:lnTo>
                    <a:pt x="888695" y="438670"/>
                  </a:lnTo>
                  <a:lnTo>
                    <a:pt x="1009561" y="438670"/>
                  </a:lnTo>
                  <a:lnTo>
                    <a:pt x="1045146" y="6134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557607" y="4435383"/>
              <a:ext cx="133440" cy="204297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2891967" y="4106525"/>
              <a:ext cx="4801235" cy="525145"/>
            </a:xfrm>
            <a:custGeom>
              <a:avLst/>
              <a:gdLst/>
              <a:ahLst/>
              <a:cxnLst/>
              <a:rect l="l" t="t" r="r" b="b"/>
              <a:pathLst>
                <a:path w="4801234" h="525145">
                  <a:moveTo>
                    <a:pt x="369963" y="3797"/>
                  </a:moveTo>
                  <a:lnTo>
                    <a:pt x="369354" y="3073"/>
                  </a:lnTo>
                  <a:lnTo>
                    <a:pt x="214731" y="3073"/>
                  </a:lnTo>
                  <a:lnTo>
                    <a:pt x="105537" y="198793"/>
                  </a:lnTo>
                  <a:lnTo>
                    <a:pt x="61353" y="3073"/>
                  </a:lnTo>
                  <a:lnTo>
                    <a:pt x="0" y="3073"/>
                  </a:lnTo>
                  <a:lnTo>
                    <a:pt x="13512" y="432549"/>
                  </a:lnTo>
                  <a:lnTo>
                    <a:pt x="92036" y="432549"/>
                  </a:lnTo>
                  <a:lnTo>
                    <a:pt x="105537" y="267817"/>
                  </a:lnTo>
                  <a:lnTo>
                    <a:pt x="337451" y="432549"/>
                  </a:lnTo>
                  <a:lnTo>
                    <a:pt x="368122" y="371195"/>
                  </a:lnTo>
                  <a:lnTo>
                    <a:pt x="214731" y="248488"/>
                  </a:lnTo>
                  <a:lnTo>
                    <a:pt x="262166" y="180124"/>
                  </a:lnTo>
                  <a:lnTo>
                    <a:pt x="300977" y="122885"/>
                  </a:lnTo>
                  <a:lnTo>
                    <a:pt x="331152" y="76784"/>
                  </a:lnTo>
                  <a:lnTo>
                    <a:pt x="352717" y="41795"/>
                  </a:lnTo>
                  <a:lnTo>
                    <a:pt x="369963" y="5219"/>
                  </a:lnTo>
                  <a:lnTo>
                    <a:pt x="369963" y="3797"/>
                  </a:lnTo>
                  <a:close/>
                </a:path>
                <a:path w="4801234" h="525145">
                  <a:moveTo>
                    <a:pt x="791756" y="432549"/>
                  </a:moveTo>
                  <a:lnTo>
                    <a:pt x="756577" y="309841"/>
                  </a:lnTo>
                  <a:lnTo>
                    <a:pt x="735114" y="234988"/>
                  </a:lnTo>
                  <a:lnTo>
                    <a:pt x="686206" y="64427"/>
                  </a:lnTo>
                  <a:lnTo>
                    <a:pt x="669061" y="4610"/>
                  </a:lnTo>
                  <a:lnTo>
                    <a:pt x="638378" y="4457"/>
                  </a:lnTo>
                  <a:lnTo>
                    <a:pt x="638378" y="234988"/>
                  </a:lnTo>
                  <a:lnTo>
                    <a:pt x="515670" y="234988"/>
                  </a:lnTo>
                  <a:lnTo>
                    <a:pt x="565365" y="64427"/>
                  </a:lnTo>
                  <a:lnTo>
                    <a:pt x="638378" y="234988"/>
                  </a:lnTo>
                  <a:lnTo>
                    <a:pt x="638378" y="4457"/>
                  </a:lnTo>
                  <a:lnTo>
                    <a:pt x="498500" y="3695"/>
                  </a:lnTo>
                  <a:lnTo>
                    <a:pt x="392976" y="432549"/>
                  </a:lnTo>
                  <a:lnTo>
                    <a:pt x="485000" y="432549"/>
                  </a:lnTo>
                  <a:lnTo>
                    <a:pt x="546354" y="309841"/>
                  </a:lnTo>
                  <a:lnTo>
                    <a:pt x="607695" y="309841"/>
                  </a:lnTo>
                  <a:lnTo>
                    <a:pt x="669061" y="432549"/>
                  </a:lnTo>
                  <a:lnTo>
                    <a:pt x="791756" y="432549"/>
                  </a:lnTo>
                  <a:close/>
                </a:path>
                <a:path w="4801234" h="525145">
                  <a:moveTo>
                    <a:pt x="1189329" y="3797"/>
                  </a:moveTo>
                  <a:lnTo>
                    <a:pt x="1188720" y="3073"/>
                  </a:lnTo>
                  <a:lnTo>
                    <a:pt x="1034110" y="3073"/>
                  </a:lnTo>
                  <a:lnTo>
                    <a:pt x="924902" y="198793"/>
                  </a:lnTo>
                  <a:lnTo>
                    <a:pt x="880732" y="3073"/>
                  </a:lnTo>
                  <a:lnTo>
                    <a:pt x="819365" y="3073"/>
                  </a:lnTo>
                  <a:lnTo>
                    <a:pt x="832878" y="432549"/>
                  </a:lnTo>
                  <a:lnTo>
                    <a:pt x="911402" y="432549"/>
                  </a:lnTo>
                  <a:lnTo>
                    <a:pt x="924902" y="267817"/>
                  </a:lnTo>
                  <a:lnTo>
                    <a:pt x="1156817" y="432549"/>
                  </a:lnTo>
                  <a:lnTo>
                    <a:pt x="1187488" y="371195"/>
                  </a:lnTo>
                  <a:lnTo>
                    <a:pt x="1034110" y="248488"/>
                  </a:lnTo>
                  <a:lnTo>
                    <a:pt x="1081532" y="180124"/>
                  </a:lnTo>
                  <a:lnTo>
                    <a:pt x="1120343" y="122885"/>
                  </a:lnTo>
                  <a:lnTo>
                    <a:pt x="1150518" y="76784"/>
                  </a:lnTo>
                  <a:lnTo>
                    <a:pt x="1172083" y="41795"/>
                  </a:lnTo>
                  <a:lnTo>
                    <a:pt x="1189329" y="5219"/>
                  </a:lnTo>
                  <a:lnTo>
                    <a:pt x="1189329" y="3797"/>
                  </a:lnTo>
                  <a:close/>
                </a:path>
                <a:path w="4801234" h="525145">
                  <a:moveTo>
                    <a:pt x="1724025" y="438683"/>
                  </a:moveTo>
                  <a:lnTo>
                    <a:pt x="1690268" y="3073"/>
                  </a:lnTo>
                  <a:lnTo>
                    <a:pt x="1567561" y="0"/>
                  </a:lnTo>
                  <a:lnTo>
                    <a:pt x="1487805" y="248488"/>
                  </a:lnTo>
                  <a:lnTo>
                    <a:pt x="1459585" y="12280"/>
                  </a:lnTo>
                  <a:lnTo>
                    <a:pt x="1371231" y="0"/>
                  </a:lnTo>
                  <a:lnTo>
                    <a:pt x="1394548" y="432549"/>
                  </a:lnTo>
                  <a:lnTo>
                    <a:pt x="1500085" y="435610"/>
                  </a:lnTo>
                  <a:lnTo>
                    <a:pt x="1586585" y="156464"/>
                  </a:lnTo>
                  <a:lnTo>
                    <a:pt x="1610512" y="432549"/>
                  </a:lnTo>
                  <a:lnTo>
                    <a:pt x="1724025" y="438683"/>
                  </a:lnTo>
                  <a:close/>
                </a:path>
                <a:path w="4801234" h="525145">
                  <a:moveTo>
                    <a:pt x="2182939" y="415988"/>
                  </a:moveTo>
                  <a:lnTo>
                    <a:pt x="2176780" y="318490"/>
                  </a:lnTo>
                  <a:lnTo>
                    <a:pt x="2171014" y="233997"/>
                  </a:lnTo>
                  <a:lnTo>
                    <a:pt x="2165654" y="162509"/>
                  </a:lnTo>
                  <a:lnTo>
                    <a:pt x="2160701" y="104013"/>
                  </a:lnTo>
                  <a:lnTo>
                    <a:pt x="2156142" y="58508"/>
                  </a:lnTo>
                  <a:lnTo>
                    <a:pt x="2148243" y="6515"/>
                  </a:lnTo>
                  <a:lnTo>
                    <a:pt x="2144903" y="12"/>
                  </a:lnTo>
                  <a:lnTo>
                    <a:pt x="2020658" y="12"/>
                  </a:lnTo>
                  <a:lnTo>
                    <a:pt x="2040293" y="214757"/>
                  </a:lnTo>
                  <a:lnTo>
                    <a:pt x="1856232" y="223951"/>
                  </a:lnTo>
                  <a:lnTo>
                    <a:pt x="1837829" y="9220"/>
                  </a:lnTo>
                  <a:lnTo>
                    <a:pt x="1758073" y="9220"/>
                  </a:lnTo>
                  <a:lnTo>
                    <a:pt x="1774634" y="438696"/>
                  </a:lnTo>
                  <a:lnTo>
                    <a:pt x="1865134" y="425196"/>
                  </a:lnTo>
                  <a:lnTo>
                    <a:pt x="1856232" y="285305"/>
                  </a:lnTo>
                  <a:lnTo>
                    <a:pt x="2052866" y="276098"/>
                  </a:lnTo>
                  <a:lnTo>
                    <a:pt x="2070976" y="419976"/>
                  </a:lnTo>
                  <a:lnTo>
                    <a:pt x="2182939" y="415988"/>
                  </a:lnTo>
                  <a:close/>
                </a:path>
                <a:path w="4801234" h="525145">
                  <a:moveTo>
                    <a:pt x="2593695" y="371195"/>
                  </a:moveTo>
                  <a:lnTo>
                    <a:pt x="2518537" y="371195"/>
                  </a:lnTo>
                  <a:lnTo>
                    <a:pt x="2519667" y="341439"/>
                  </a:lnTo>
                  <a:lnTo>
                    <a:pt x="2529040" y="94792"/>
                  </a:lnTo>
                  <a:lnTo>
                    <a:pt x="2532646" y="0"/>
                  </a:lnTo>
                  <a:lnTo>
                    <a:pt x="2467000" y="2819"/>
                  </a:lnTo>
                  <a:lnTo>
                    <a:pt x="2467000" y="94792"/>
                  </a:lnTo>
                  <a:lnTo>
                    <a:pt x="2443073" y="333159"/>
                  </a:lnTo>
                  <a:lnTo>
                    <a:pt x="2334476" y="341439"/>
                  </a:lnTo>
                  <a:lnTo>
                    <a:pt x="2376500" y="112280"/>
                  </a:lnTo>
                  <a:lnTo>
                    <a:pt x="2467000" y="94792"/>
                  </a:lnTo>
                  <a:lnTo>
                    <a:pt x="2467000" y="2819"/>
                  </a:lnTo>
                  <a:lnTo>
                    <a:pt x="2317915" y="9207"/>
                  </a:lnTo>
                  <a:lnTo>
                    <a:pt x="2266365" y="361073"/>
                  </a:lnTo>
                  <a:lnTo>
                    <a:pt x="2211159" y="371195"/>
                  </a:lnTo>
                  <a:lnTo>
                    <a:pt x="2205329" y="524573"/>
                  </a:lnTo>
                  <a:lnTo>
                    <a:pt x="2287244" y="524573"/>
                  </a:lnTo>
                  <a:lnTo>
                    <a:pt x="2297353" y="432549"/>
                  </a:lnTo>
                  <a:lnTo>
                    <a:pt x="2483574" y="429475"/>
                  </a:lnTo>
                  <a:lnTo>
                    <a:pt x="2473134" y="524573"/>
                  </a:lnTo>
                  <a:lnTo>
                    <a:pt x="2585402" y="524573"/>
                  </a:lnTo>
                  <a:lnTo>
                    <a:pt x="2590546" y="429475"/>
                  </a:lnTo>
                  <a:lnTo>
                    <a:pt x="2593695" y="371195"/>
                  </a:lnTo>
                  <a:close/>
                </a:path>
                <a:path w="4801234" h="525145">
                  <a:moveTo>
                    <a:pt x="2896476" y="3086"/>
                  </a:moveTo>
                  <a:lnTo>
                    <a:pt x="2833281" y="3086"/>
                  </a:lnTo>
                  <a:lnTo>
                    <a:pt x="2773464" y="205854"/>
                  </a:lnTo>
                  <a:lnTo>
                    <a:pt x="2679903" y="3086"/>
                  </a:lnTo>
                  <a:lnTo>
                    <a:pt x="2606281" y="23025"/>
                  </a:lnTo>
                  <a:lnTo>
                    <a:pt x="2689098" y="248488"/>
                  </a:lnTo>
                  <a:lnTo>
                    <a:pt x="2761196" y="279171"/>
                  </a:lnTo>
                  <a:lnTo>
                    <a:pt x="2750464" y="346354"/>
                  </a:lnTo>
                  <a:lnTo>
                    <a:pt x="2605976" y="372427"/>
                  </a:lnTo>
                  <a:lnTo>
                    <a:pt x="2627757" y="445439"/>
                  </a:lnTo>
                  <a:lnTo>
                    <a:pt x="2781135" y="441452"/>
                  </a:lnTo>
                  <a:lnTo>
                    <a:pt x="2879293" y="309854"/>
                  </a:lnTo>
                  <a:lnTo>
                    <a:pt x="2896476" y="3086"/>
                  </a:lnTo>
                  <a:close/>
                </a:path>
                <a:path w="4801234" h="525145">
                  <a:moveTo>
                    <a:pt x="3323488" y="340512"/>
                  </a:moveTo>
                  <a:lnTo>
                    <a:pt x="3267659" y="279171"/>
                  </a:lnTo>
                  <a:lnTo>
                    <a:pt x="3107525" y="350951"/>
                  </a:lnTo>
                  <a:lnTo>
                    <a:pt x="3006293" y="228854"/>
                  </a:lnTo>
                  <a:lnTo>
                    <a:pt x="3118574" y="106768"/>
                  </a:lnTo>
                  <a:lnTo>
                    <a:pt x="3235452" y="156464"/>
                  </a:lnTo>
                  <a:lnTo>
                    <a:pt x="3294659" y="64427"/>
                  </a:lnTo>
                  <a:lnTo>
                    <a:pt x="3171342" y="3073"/>
                  </a:lnTo>
                  <a:lnTo>
                    <a:pt x="3028378" y="3073"/>
                  </a:lnTo>
                  <a:lnTo>
                    <a:pt x="2944952" y="95097"/>
                  </a:lnTo>
                  <a:lnTo>
                    <a:pt x="2937560" y="165442"/>
                  </a:lnTo>
                  <a:lnTo>
                    <a:pt x="2932290" y="223100"/>
                  </a:lnTo>
                  <a:lnTo>
                    <a:pt x="2929128" y="268058"/>
                  </a:lnTo>
                  <a:lnTo>
                    <a:pt x="2928074" y="300329"/>
                  </a:lnTo>
                  <a:lnTo>
                    <a:pt x="2928340" y="311772"/>
                  </a:lnTo>
                  <a:lnTo>
                    <a:pt x="2929140" y="320040"/>
                  </a:lnTo>
                  <a:lnTo>
                    <a:pt x="2930487" y="325120"/>
                  </a:lnTo>
                  <a:lnTo>
                    <a:pt x="2932366" y="327025"/>
                  </a:lnTo>
                  <a:lnTo>
                    <a:pt x="3018269" y="432549"/>
                  </a:lnTo>
                  <a:lnTo>
                    <a:pt x="3199561" y="432549"/>
                  </a:lnTo>
                  <a:lnTo>
                    <a:pt x="3323488" y="340512"/>
                  </a:lnTo>
                  <a:close/>
                </a:path>
                <a:path w="4801234" h="525145">
                  <a:moveTo>
                    <a:pt x="3714610" y="3073"/>
                  </a:moveTo>
                  <a:lnTo>
                    <a:pt x="3352635" y="3073"/>
                  </a:lnTo>
                  <a:lnTo>
                    <a:pt x="3352635" y="104927"/>
                  </a:lnTo>
                  <a:lnTo>
                    <a:pt x="3472269" y="112903"/>
                  </a:lnTo>
                  <a:lnTo>
                    <a:pt x="3459073" y="432549"/>
                  </a:lnTo>
                  <a:lnTo>
                    <a:pt x="3640074" y="432549"/>
                  </a:lnTo>
                  <a:lnTo>
                    <a:pt x="3594963" y="125780"/>
                  </a:lnTo>
                  <a:lnTo>
                    <a:pt x="3714610" y="106768"/>
                  </a:lnTo>
                  <a:lnTo>
                    <a:pt x="3714610" y="3073"/>
                  </a:lnTo>
                  <a:close/>
                </a:path>
                <a:path w="4801234" h="525145">
                  <a:moveTo>
                    <a:pt x="4055427" y="125780"/>
                  </a:moveTo>
                  <a:lnTo>
                    <a:pt x="4028402" y="78232"/>
                  </a:lnTo>
                  <a:lnTo>
                    <a:pt x="3983952" y="0"/>
                  </a:lnTo>
                  <a:lnTo>
                    <a:pt x="3966464" y="266"/>
                  </a:lnTo>
                  <a:lnTo>
                    <a:pt x="3966464" y="122707"/>
                  </a:lnTo>
                  <a:lnTo>
                    <a:pt x="3956647" y="195732"/>
                  </a:lnTo>
                  <a:lnTo>
                    <a:pt x="3862171" y="209829"/>
                  </a:lnTo>
                  <a:lnTo>
                    <a:pt x="3876586" y="78232"/>
                  </a:lnTo>
                  <a:lnTo>
                    <a:pt x="3966464" y="122707"/>
                  </a:lnTo>
                  <a:lnTo>
                    <a:pt x="3966464" y="266"/>
                  </a:lnTo>
                  <a:lnTo>
                    <a:pt x="3779342" y="3073"/>
                  </a:lnTo>
                  <a:lnTo>
                    <a:pt x="3748659" y="435610"/>
                  </a:lnTo>
                  <a:lnTo>
                    <a:pt x="3836695" y="432549"/>
                  </a:lnTo>
                  <a:lnTo>
                    <a:pt x="3858476" y="298792"/>
                  </a:lnTo>
                  <a:lnTo>
                    <a:pt x="4038866" y="290817"/>
                  </a:lnTo>
                  <a:lnTo>
                    <a:pt x="4046994" y="209829"/>
                  </a:lnTo>
                  <a:lnTo>
                    <a:pt x="4055427" y="125780"/>
                  </a:lnTo>
                  <a:close/>
                </a:path>
                <a:path w="4801234" h="525145">
                  <a:moveTo>
                    <a:pt x="4435818" y="438683"/>
                  </a:moveTo>
                  <a:lnTo>
                    <a:pt x="4402061" y="3073"/>
                  </a:lnTo>
                  <a:lnTo>
                    <a:pt x="4279354" y="0"/>
                  </a:lnTo>
                  <a:lnTo>
                    <a:pt x="4199598" y="248488"/>
                  </a:lnTo>
                  <a:lnTo>
                    <a:pt x="4171378" y="12280"/>
                  </a:lnTo>
                  <a:lnTo>
                    <a:pt x="4083024" y="0"/>
                  </a:lnTo>
                  <a:lnTo>
                    <a:pt x="4106341" y="432549"/>
                  </a:lnTo>
                  <a:lnTo>
                    <a:pt x="4211866" y="435610"/>
                  </a:lnTo>
                  <a:lnTo>
                    <a:pt x="4298378" y="156464"/>
                  </a:lnTo>
                  <a:lnTo>
                    <a:pt x="4322305" y="432549"/>
                  </a:lnTo>
                  <a:lnTo>
                    <a:pt x="4435818" y="438683"/>
                  </a:lnTo>
                  <a:close/>
                </a:path>
                <a:path w="4801234" h="525145">
                  <a:moveTo>
                    <a:pt x="4801171" y="432549"/>
                  </a:moveTo>
                  <a:lnTo>
                    <a:pt x="4793208" y="267817"/>
                  </a:lnTo>
                  <a:lnTo>
                    <a:pt x="4793158" y="266903"/>
                  </a:lnTo>
                  <a:lnTo>
                    <a:pt x="4789322" y="187439"/>
                  </a:lnTo>
                  <a:lnTo>
                    <a:pt x="4783455" y="66268"/>
                  </a:lnTo>
                  <a:lnTo>
                    <a:pt x="4780927" y="13817"/>
                  </a:lnTo>
                  <a:lnTo>
                    <a:pt x="4703013" y="9525"/>
                  </a:lnTo>
                  <a:lnTo>
                    <a:pt x="4703013" y="73939"/>
                  </a:lnTo>
                  <a:lnTo>
                    <a:pt x="4702162" y="178549"/>
                  </a:lnTo>
                  <a:lnTo>
                    <a:pt x="4702086" y="187439"/>
                  </a:lnTo>
                  <a:lnTo>
                    <a:pt x="4608830" y="178549"/>
                  </a:lnTo>
                  <a:lnTo>
                    <a:pt x="4562208" y="99707"/>
                  </a:lnTo>
                  <a:lnTo>
                    <a:pt x="4645330" y="66268"/>
                  </a:lnTo>
                  <a:lnTo>
                    <a:pt x="4703013" y="73939"/>
                  </a:lnTo>
                  <a:lnTo>
                    <a:pt x="4703013" y="9525"/>
                  </a:lnTo>
                  <a:lnTo>
                    <a:pt x="4586440" y="3086"/>
                  </a:lnTo>
                  <a:lnTo>
                    <a:pt x="4474476" y="33756"/>
                  </a:lnTo>
                  <a:lnTo>
                    <a:pt x="4485513" y="187134"/>
                  </a:lnTo>
                  <a:lnTo>
                    <a:pt x="4555756" y="248488"/>
                  </a:lnTo>
                  <a:lnTo>
                    <a:pt x="4463732" y="432549"/>
                  </a:lnTo>
                  <a:lnTo>
                    <a:pt x="4586440" y="432549"/>
                  </a:lnTo>
                  <a:lnTo>
                    <a:pt x="4617110" y="267817"/>
                  </a:lnTo>
                  <a:lnTo>
                    <a:pt x="4669879" y="266903"/>
                  </a:lnTo>
                  <a:lnTo>
                    <a:pt x="4691659" y="432549"/>
                  </a:lnTo>
                  <a:lnTo>
                    <a:pt x="4801171" y="432549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725974" y="4435383"/>
              <a:ext cx="133440" cy="204297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473504" y="4078928"/>
              <a:ext cx="17313275" cy="2359660"/>
            </a:xfrm>
            <a:custGeom>
              <a:avLst/>
              <a:gdLst/>
              <a:ahLst/>
              <a:cxnLst/>
              <a:rect l="l" t="t" r="r" b="b"/>
              <a:pathLst>
                <a:path w="17313275" h="2359660">
                  <a:moveTo>
                    <a:pt x="327304" y="2347049"/>
                  </a:moveTo>
                  <a:lnTo>
                    <a:pt x="315341" y="1912366"/>
                  </a:lnTo>
                  <a:lnTo>
                    <a:pt x="0" y="1924939"/>
                  </a:lnTo>
                  <a:lnTo>
                    <a:pt x="8585" y="2346121"/>
                  </a:lnTo>
                  <a:lnTo>
                    <a:pt x="94475" y="2342134"/>
                  </a:lnTo>
                  <a:lnTo>
                    <a:pt x="94475" y="2007463"/>
                  </a:lnTo>
                  <a:lnTo>
                    <a:pt x="224840" y="1995182"/>
                  </a:lnTo>
                  <a:lnTo>
                    <a:pt x="238658" y="2342134"/>
                  </a:lnTo>
                  <a:lnTo>
                    <a:pt x="327304" y="2347049"/>
                  </a:lnTo>
                  <a:close/>
                </a:path>
                <a:path w="17313275" h="2359660">
                  <a:moveTo>
                    <a:pt x="433451" y="1385963"/>
                  </a:moveTo>
                  <a:lnTo>
                    <a:pt x="427278" y="1288478"/>
                  </a:lnTo>
                  <a:lnTo>
                    <a:pt x="421525" y="1203972"/>
                  </a:lnTo>
                  <a:lnTo>
                    <a:pt x="416166" y="1132484"/>
                  </a:lnTo>
                  <a:lnTo>
                    <a:pt x="411200" y="1073988"/>
                  </a:lnTo>
                  <a:lnTo>
                    <a:pt x="406654" y="1028484"/>
                  </a:lnTo>
                  <a:lnTo>
                    <a:pt x="398754" y="976490"/>
                  </a:lnTo>
                  <a:lnTo>
                    <a:pt x="395401" y="969987"/>
                  </a:lnTo>
                  <a:lnTo>
                    <a:pt x="271170" y="969987"/>
                  </a:lnTo>
                  <a:lnTo>
                    <a:pt x="290804" y="1184732"/>
                  </a:lnTo>
                  <a:lnTo>
                    <a:pt x="106743" y="1193927"/>
                  </a:lnTo>
                  <a:lnTo>
                    <a:pt x="88341" y="979195"/>
                  </a:lnTo>
                  <a:lnTo>
                    <a:pt x="8585" y="979195"/>
                  </a:lnTo>
                  <a:lnTo>
                    <a:pt x="25146" y="1408671"/>
                  </a:lnTo>
                  <a:lnTo>
                    <a:pt x="115646" y="1395171"/>
                  </a:lnTo>
                  <a:lnTo>
                    <a:pt x="106743" y="1255280"/>
                  </a:lnTo>
                  <a:lnTo>
                    <a:pt x="303377" y="1246073"/>
                  </a:lnTo>
                  <a:lnTo>
                    <a:pt x="321475" y="1389964"/>
                  </a:lnTo>
                  <a:lnTo>
                    <a:pt x="433451" y="1385963"/>
                  </a:lnTo>
                  <a:close/>
                </a:path>
                <a:path w="17313275" h="2359660">
                  <a:moveTo>
                    <a:pt x="761987" y="2109927"/>
                  </a:moveTo>
                  <a:lnTo>
                    <a:pt x="744499" y="1998573"/>
                  </a:lnTo>
                  <a:lnTo>
                    <a:pt x="740829" y="1975243"/>
                  </a:lnTo>
                  <a:lnTo>
                    <a:pt x="670280" y="1946617"/>
                  </a:lnTo>
                  <a:lnTo>
                    <a:pt x="670280" y="2187841"/>
                  </a:lnTo>
                  <a:lnTo>
                    <a:pt x="596963" y="2259927"/>
                  </a:lnTo>
                  <a:lnTo>
                    <a:pt x="481304" y="2245512"/>
                  </a:lnTo>
                  <a:lnTo>
                    <a:pt x="439585" y="2101329"/>
                  </a:lnTo>
                  <a:lnTo>
                    <a:pt x="513511" y="1998573"/>
                  </a:lnTo>
                  <a:lnTo>
                    <a:pt x="660146" y="2034146"/>
                  </a:lnTo>
                  <a:lnTo>
                    <a:pt x="670280" y="2187841"/>
                  </a:lnTo>
                  <a:lnTo>
                    <a:pt x="670280" y="1946617"/>
                  </a:lnTo>
                  <a:lnTo>
                    <a:pt x="616902" y="1924951"/>
                  </a:lnTo>
                  <a:lnTo>
                    <a:pt x="430999" y="1913280"/>
                  </a:lnTo>
                  <a:lnTo>
                    <a:pt x="350316" y="2037219"/>
                  </a:lnTo>
                  <a:lnTo>
                    <a:pt x="350316" y="2192134"/>
                  </a:lnTo>
                  <a:lnTo>
                    <a:pt x="420268" y="2337536"/>
                  </a:lnTo>
                  <a:lnTo>
                    <a:pt x="616902" y="2347049"/>
                  </a:lnTo>
                  <a:lnTo>
                    <a:pt x="751560" y="2285085"/>
                  </a:lnTo>
                  <a:lnTo>
                    <a:pt x="753059" y="2259927"/>
                  </a:lnTo>
                  <a:lnTo>
                    <a:pt x="761987" y="2109927"/>
                  </a:lnTo>
                  <a:close/>
                </a:path>
                <a:path w="17313275" h="2359660">
                  <a:moveTo>
                    <a:pt x="873658" y="1167549"/>
                  </a:moveTo>
                  <a:lnTo>
                    <a:pt x="856157" y="1056182"/>
                  </a:lnTo>
                  <a:lnTo>
                    <a:pt x="852487" y="1032865"/>
                  </a:lnTo>
                  <a:lnTo>
                    <a:pt x="781939" y="1004239"/>
                  </a:lnTo>
                  <a:lnTo>
                    <a:pt x="781939" y="1245463"/>
                  </a:lnTo>
                  <a:lnTo>
                    <a:pt x="708621" y="1317548"/>
                  </a:lnTo>
                  <a:lnTo>
                    <a:pt x="592975" y="1303134"/>
                  </a:lnTo>
                  <a:lnTo>
                    <a:pt x="551243" y="1158951"/>
                  </a:lnTo>
                  <a:lnTo>
                    <a:pt x="625182" y="1056182"/>
                  </a:lnTo>
                  <a:lnTo>
                    <a:pt x="771817" y="1091768"/>
                  </a:lnTo>
                  <a:lnTo>
                    <a:pt x="781939" y="1245463"/>
                  </a:lnTo>
                  <a:lnTo>
                    <a:pt x="781939" y="1004239"/>
                  </a:lnTo>
                  <a:lnTo>
                    <a:pt x="728560" y="982573"/>
                  </a:lnTo>
                  <a:lnTo>
                    <a:pt x="542658" y="970902"/>
                  </a:lnTo>
                  <a:lnTo>
                    <a:pt x="461975" y="1094841"/>
                  </a:lnTo>
                  <a:lnTo>
                    <a:pt x="461975" y="1249756"/>
                  </a:lnTo>
                  <a:lnTo>
                    <a:pt x="531926" y="1395158"/>
                  </a:lnTo>
                  <a:lnTo>
                    <a:pt x="728560" y="1404670"/>
                  </a:lnTo>
                  <a:lnTo>
                    <a:pt x="863219" y="1342707"/>
                  </a:lnTo>
                  <a:lnTo>
                    <a:pt x="864717" y="1317548"/>
                  </a:lnTo>
                  <a:lnTo>
                    <a:pt x="873658" y="1167549"/>
                  </a:lnTo>
                  <a:close/>
                </a:path>
                <a:path w="17313275" h="2359660">
                  <a:moveTo>
                    <a:pt x="1150048" y="1915426"/>
                  </a:moveTo>
                  <a:lnTo>
                    <a:pt x="788073" y="1915426"/>
                  </a:lnTo>
                  <a:lnTo>
                    <a:pt x="788073" y="2017280"/>
                  </a:lnTo>
                  <a:lnTo>
                    <a:pt x="907719" y="2025256"/>
                  </a:lnTo>
                  <a:lnTo>
                    <a:pt x="894524" y="2344902"/>
                  </a:lnTo>
                  <a:lnTo>
                    <a:pt x="1075512" y="2344902"/>
                  </a:lnTo>
                  <a:lnTo>
                    <a:pt x="1030414" y="2038134"/>
                  </a:lnTo>
                  <a:lnTo>
                    <a:pt x="1150048" y="2019122"/>
                  </a:lnTo>
                  <a:lnTo>
                    <a:pt x="1150048" y="1915426"/>
                  </a:lnTo>
                  <a:close/>
                </a:path>
                <a:path w="17313275" h="2359660">
                  <a:moveTo>
                    <a:pt x="1455585" y="1310500"/>
                  </a:moveTo>
                  <a:lnTo>
                    <a:pt x="1399755" y="1249146"/>
                  </a:lnTo>
                  <a:lnTo>
                    <a:pt x="1239621" y="1320927"/>
                  </a:lnTo>
                  <a:lnTo>
                    <a:pt x="1138389" y="1198829"/>
                  </a:lnTo>
                  <a:lnTo>
                    <a:pt x="1250670" y="1076744"/>
                  </a:lnTo>
                  <a:lnTo>
                    <a:pt x="1367548" y="1126439"/>
                  </a:lnTo>
                  <a:lnTo>
                    <a:pt x="1426743" y="1034415"/>
                  </a:lnTo>
                  <a:lnTo>
                    <a:pt x="1303426" y="973048"/>
                  </a:lnTo>
                  <a:lnTo>
                    <a:pt x="1160475" y="973048"/>
                  </a:lnTo>
                  <a:lnTo>
                    <a:pt x="1077036" y="1065072"/>
                  </a:lnTo>
                  <a:lnTo>
                    <a:pt x="1069657" y="1135430"/>
                  </a:lnTo>
                  <a:lnTo>
                    <a:pt x="1064374" y="1193076"/>
                  </a:lnTo>
                  <a:lnTo>
                    <a:pt x="1061212" y="1238034"/>
                  </a:lnTo>
                  <a:lnTo>
                    <a:pt x="1060157" y="1270304"/>
                  </a:lnTo>
                  <a:lnTo>
                    <a:pt x="1060424" y="1281747"/>
                  </a:lnTo>
                  <a:lnTo>
                    <a:pt x="1061237" y="1290015"/>
                  </a:lnTo>
                  <a:lnTo>
                    <a:pt x="1062570" y="1295095"/>
                  </a:lnTo>
                  <a:lnTo>
                    <a:pt x="1064450" y="1297000"/>
                  </a:lnTo>
                  <a:lnTo>
                    <a:pt x="1150353" y="1402524"/>
                  </a:lnTo>
                  <a:lnTo>
                    <a:pt x="1331645" y="1402524"/>
                  </a:lnTo>
                  <a:lnTo>
                    <a:pt x="1455585" y="1310500"/>
                  </a:lnTo>
                  <a:close/>
                </a:path>
                <a:path w="17313275" h="2359660">
                  <a:moveTo>
                    <a:pt x="1587500" y="2109927"/>
                  </a:moveTo>
                  <a:lnTo>
                    <a:pt x="1569999" y="1998573"/>
                  </a:lnTo>
                  <a:lnTo>
                    <a:pt x="1566329" y="1975243"/>
                  </a:lnTo>
                  <a:lnTo>
                    <a:pt x="1495780" y="1946617"/>
                  </a:lnTo>
                  <a:lnTo>
                    <a:pt x="1495780" y="2187841"/>
                  </a:lnTo>
                  <a:lnTo>
                    <a:pt x="1422463" y="2259927"/>
                  </a:lnTo>
                  <a:lnTo>
                    <a:pt x="1306817" y="2245512"/>
                  </a:lnTo>
                  <a:lnTo>
                    <a:pt x="1265085" y="2101329"/>
                  </a:lnTo>
                  <a:lnTo>
                    <a:pt x="1339024" y="1998573"/>
                  </a:lnTo>
                  <a:lnTo>
                    <a:pt x="1485658" y="2034146"/>
                  </a:lnTo>
                  <a:lnTo>
                    <a:pt x="1495780" y="2187841"/>
                  </a:lnTo>
                  <a:lnTo>
                    <a:pt x="1495780" y="1946617"/>
                  </a:lnTo>
                  <a:lnTo>
                    <a:pt x="1442402" y="1924951"/>
                  </a:lnTo>
                  <a:lnTo>
                    <a:pt x="1256499" y="1913280"/>
                  </a:lnTo>
                  <a:lnTo>
                    <a:pt x="1175816" y="2037219"/>
                  </a:lnTo>
                  <a:lnTo>
                    <a:pt x="1175816" y="2192134"/>
                  </a:lnTo>
                  <a:lnTo>
                    <a:pt x="1245768" y="2337536"/>
                  </a:lnTo>
                  <a:lnTo>
                    <a:pt x="1442402" y="2347049"/>
                  </a:lnTo>
                  <a:lnTo>
                    <a:pt x="1577060" y="2285085"/>
                  </a:lnTo>
                  <a:lnTo>
                    <a:pt x="1578559" y="2259927"/>
                  </a:lnTo>
                  <a:lnTo>
                    <a:pt x="1587500" y="2109927"/>
                  </a:lnTo>
                  <a:close/>
                </a:path>
                <a:path w="17313275" h="2359660">
                  <a:moveTo>
                    <a:pt x="1766951" y="942378"/>
                  </a:moveTo>
                  <a:lnTo>
                    <a:pt x="1490853" y="973048"/>
                  </a:lnTo>
                  <a:lnTo>
                    <a:pt x="1490853" y="1402524"/>
                  </a:lnTo>
                  <a:lnTo>
                    <a:pt x="1766951" y="1385963"/>
                  </a:lnTo>
                  <a:lnTo>
                    <a:pt x="1766951" y="1297000"/>
                  </a:lnTo>
                  <a:lnTo>
                    <a:pt x="1582889" y="1301902"/>
                  </a:lnTo>
                  <a:lnTo>
                    <a:pt x="1582889" y="1218463"/>
                  </a:lnTo>
                  <a:lnTo>
                    <a:pt x="1766951" y="1205572"/>
                  </a:lnTo>
                  <a:lnTo>
                    <a:pt x="1766951" y="1126439"/>
                  </a:lnTo>
                  <a:lnTo>
                    <a:pt x="1563255" y="1126439"/>
                  </a:lnTo>
                  <a:lnTo>
                    <a:pt x="1568170" y="1065072"/>
                  </a:lnTo>
                  <a:lnTo>
                    <a:pt x="1766951" y="1034415"/>
                  </a:lnTo>
                  <a:lnTo>
                    <a:pt x="1766951" y="942378"/>
                  </a:lnTo>
                  <a:close/>
                </a:path>
                <a:path w="17313275" h="2359660">
                  <a:moveTo>
                    <a:pt x="2101316" y="1915426"/>
                  </a:moveTo>
                  <a:lnTo>
                    <a:pt x="1978609" y="1915426"/>
                  </a:lnTo>
                  <a:lnTo>
                    <a:pt x="1855901" y="2099500"/>
                  </a:lnTo>
                  <a:lnTo>
                    <a:pt x="1763877" y="1915426"/>
                  </a:lnTo>
                  <a:lnTo>
                    <a:pt x="1657743" y="1915426"/>
                  </a:lnTo>
                  <a:lnTo>
                    <a:pt x="1610499" y="2344902"/>
                  </a:lnTo>
                  <a:lnTo>
                    <a:pt x="1702523" y="2344902"/>
                  </a:lnTo>
                  <a:lnTo>
                    <a:pt x="1750072" y="2130171"/>
                  </a:lnTo>
                  <a:lnTo>
                    <a:pt x="1845170" y="2262378"/>
                  </a:lnTo>
                  <a:lnTo>
                    <a:pt x="1947938" y="2141207"/>
                  </a:lnTo>
                  <a:lnTo>
                    <a:pt x="1934133" y="2344902"/>
                  </a:lnTo>
                  <a:lnTo>
                    <a:pt x="2092121" y="2344902"/>
                  </a:lnTo>
                  <a:lnTo>
                    <a:pt x="2101316" y="1915426"/>
                  </a:lnTo>
                  <a:close/>
                </a:path>
                <a:path w="17313275" h="2359660">
                  <a:moveTo>
                    <a:pt x="2120646" y="973061"/>
                  </a:moveTo>
                  <a:lnTo>
                    <a:pt x="1804073" y="973061"/>
                  </a:lnTo>
                  <a:lnTo>
                    <a:pt x="1813280" y="1402537"/>
                  </a:lnTo>
                  <a:lnTo>
                    <a:pt x="1896097" y="1405597"/>
                  </a:lnTo>
                  <a:lnTo>
                    <a:pt x="1911438" y="1080731"/>
                  </a:lnTo>
                  <a:lnTo>
                    <a:pt x="2110841" y="1084719"/>
                  </a:lnTo>
                  <a:lnTo>
                    <a:pt x="2120646" y="973061"/>
                  </a:lnTo>
                  <a:close/>
                </a:path>
                <a:path w="17313275" h="2359660">
                  <a:moveTo>
                    <a:pt x="2420658" y="1915439"/>
                  </a:moveTo>
                  <a:lnTo>
                    <a:pt x="2357475" y="1915439"/>
                  </a:lnTo>
                  <a:lnTo>
                    <a:pt x="2297646" y="2118207"/>
                  </a:lnTo>
                  <a:lnTo>
                    <a:pt x="2204085" y="1915439"/>
                  </a:lnTo>
                  <a:lnTo>
                    <a:pt x="2130463" y="1935378"/>
                  </a:lnTo>
                  <a:lnTo>
                    <a:pt x="2213292" y="2160841"/>
                  </a:lnTo>
                  <a:lnTo>
                    <a:pt x="2285377" y="2191524"/>
                  </a:lnTo>
                  <a:lnTo>
                    <a:pt x="2274646" y="2258707"/>
                  </a:lnTo>
                  <a:lnTo>
                    <a:pt x="2130158" y="2284780"/>
                  </a:lnTo>
                  <a:lnTo>
                    <a:pt x="2151938" y="2357793"/>
                  </a:lnTo>
                  <a:lnTo>
                    <a:pt x="2305316" y="2353805"/>
                  </a:lnTo>
                  <a:lnTo>
                    <a:pt x="2403475" y="2222208"/>
                  </a:lnTo>
                  <a:lnTo>
                    <a:pt x="2420658" y="1915439"/>
                  </a:lnTo>
                  <a:close/>
                </a:path>
                <a:path w="17313275" h="2359660">
                  <a:moveTo>
                    <a:pt x="2557475" y="1167549"/>
                  </a:moveTo>
                  <a:lnTo>
                    <a:pt x="2539974" y="1056182"/>
                  </a:lnTo>
                  <a:lnTo>
                    <a:pt x="2536317" y="1032865"/>
                  </a:lnTo>
                  <a:lnTo>
                    <a:pt x="2465755" y="1004239"/>
                  </a:lnTo>
                  <a:lnTo>
                    <a:pt x="2465755" y="1245463"/>
                  </a:lnTo>
                  <a:lnTo>
                    <a:pt x="2392438" y="1317548"/>
                  </a:lnTo>
                  <a:lnTo>
                    <a:pt x="2276792" y="1303134"/>
                  </a:lnTo>
                  <a:lnTo>
                    <a:pt x="2235073" y="1158951"/>
                  </a:lnTo>
                  <a:lnTo>
                    <a:pt x="2308999" y="1056182"/>
                  </a:lnTo>
                  <a:lnTo>
                    <a:pt x="2455634" y="1091768"/>
                  </a:lnTo>
                  <a:lnTo>
                    <a:pt x="2465755" y="1245463"/>
                  </a:lnTo>
                  <a:lnTo>
                    <a:pt x="2465755" y="1004239"/>
                  </a:lnTo>
                  <a:lnTo>
                    <a:pt x="2412377" y="982573"/>
                  </a:lnTo>
                  <a:lnTo>
                    <a:pt x="2226475" y="970902"/>
                  </a:lnTo>
                  <a:lnTo>
                    <a:pt x="2145804" y="1094841"/>
                  </a:lnTo>
                  <a:lnTo>
                    <a:pt x="2145804" y="1249756"/>
                  </a:lnTo>
                  <a:lnTo>
                    <a:pt x="2215743" y="1395158"/>
                  </a:lnTo>
                  <a:lnTo>
                    <a:pt x="2412377" y="1404670"/>
                  </a:lnTo>
                  <a:lnTo>
                    <a:pt x="2547048" y="1342707"/>
                  </a:lnTo>
                  <a:lnTo>
                    <a:pt x="2548547" y="1317548"/>
                  </a:lnTo>
                  <a:lnTo>
                    <a:pt x="2557475" y="1167549"/>
                  </a:lnTo>
                  <a:close/>
                </a:path>
                <a:path w="17313275" h="2359660">
                  <a:moveTo>
                    <a:pt x="2948609" y="1909305"/>
                  </a:moveTo>
                  <a:lnTo>
                    <a:pt x="2885719" y="1909305"/>
                  </a:lnTo>
                  <a:lnTo>
                    <a:pt x="2873451" y="2077097"/>
                  </a:lnTo>
                  <a:lnTo>
                    <a:pt x="2769146" y="2130171"/>
                  </a:lnTo>
                  <a:lnTo>
                    <a:pt x="2692450" y="2080171"/>
                  </a:lnTo>
                  <a:lnTo>
                    <a:pt x="2666377" y="1915439"/>
                  </a:lnTo>
                  <a:lnTo>
                    <a:pt x="2599512" y="1915439"/>
                  </a:lnTo>
                  <a:lnTo>
                    <a:pt x="2604414" y="2130171"/>
                  </a:lnTo>
                  <a:lnTo>
                    <a:pt x="2738463" y="2252878"/>
                  </a:lnTo>
                  <a:lnTo>
                    <a:pt x="2853512" y="2191524"/>
                  </a:lnTo>
                  <a:lnTo>
                    <a:pt x="2856573" y="2359329"/>
                  </a:lnTo>
                  <a:lnTo>
                    <a:pt x="2948609" y="2344915"/>
                  </a:lnTo>
                  <a:lnTo>
                    <a:pt x="2948609" y="1909305"/>
                  </a:lnTo>
                  <a:close/>
                </a:path>
                <a:path w="17313275" h="2359660">
                  <a:moveTo>
                    <a:pt x="2960573" y="1341170"/>
                  </a:moveTo>
                  <a:lnTo>
                    <a:pt x="2885414" y="1341170"/>
                  </a:lnTo>
                  <a:lnTo>
                    <a:pt x="2886545" y="1311414"/>
                  </a:lnTo>
                  <a:lnTo>
                    <a:pt x="2895930" y="1064768"/>
                  </a:lnTo>
                  <a:lnTo>
                    <a:pt x="2899524" y="969975"/>
                  </a:lnTo>
                  <a:lnTo>
                    <a:pt x="2833890" y="972794"/>
                  </a:lnTo>
                  <a:lnTo>
                    <a:pt x="2833890" y="1064768"/>
                  </a:lnTo>
                  <a:lnTo>
                    <a:pt x="2809951" y="1303134"/>
                  </a:lnTo>
                  <a:lnTo>
                    <a:pt x="2701353" y="1311414"/>
                  </a:lnTo>
                  <a:lnTo>
                    <a:pt x="2743390" y="1082255"/>
                  </a:lnTo>
                  <a:lnTo>
                    <a:pt x="2833890" y="1064768"/>
                  </a:lnTo>
                  <a:lnTo>
                    <a:pt x="2833890" y="972794"/>
                  </a:lnTo>
                  <a:lnTo>
                    <a:pt x="2684792" y="979182"/>
                  </a:lnTo>
                  <a:lnTo>
                    <a:pt x="2633256" y="1331048"/>
                  </a:lnTo>
                  <a:lnTo>
                    <a:pt x="2578036" y="1341170"/>
                  </a:lnTo>
                  <a:lnTo>
                    <a:pt x="2572207" y="1494548"/>
                  </a:lnTo>
                  <a:lnTo>
                    <a:pt x="2654122" y="1494548"/>
                  </a:lnTo>
                  <a:lnTo>
                    <a:pt x="2664231" y="1402524"/>
                  </a:lnTo>
                  <a:lnTo>
                    <a:pt x="2850451" y="1399451"/>
                  </a:lnTo>
                  <a:lnTo>
                    <a:pt x="2840024" y="1494548"/>
                  </a:lnTo>
                  <a:lnTo>
                    <a:pt x="2952292" y="1494548"/>
                  </a:lnTo>
                  <a:lnTo>
                    <a:pt x="2957423" y="1399451"/>
                  </a:lnTo>
                  <a:lnTo>
                    <a:pt x="2960573" y="1341170"/>
                  </a:lnTo>
                  <a:close/>
                </a:path>
                <a:path w="17313275" h="2359660">
                  <a:moveTo>
                    <a:pt x="3340036" y="1915426"/>
                  </a:moveTo>
                  <a:lnTo>
                    <a:pt x="2978061" y="1915426"/>
                  </a:lnTo>
                  <a:lnTo>
                    <a:pt x="2978061" y="2017280"/>
                  </a:lnTo>
                  <a:lnTo>
                    <a:pt x="3097695" y="2025256"/>
                  </a:lnTo>
                  <a:lnTo>
                    <a:pt x="3084512" y="2344902"/>
                  </a:lnTo>
                  <a:lnTo>
                    <a:pt x="3265500" y="2344902"/>
                  </a:lnTo>
                  <a:lnTo>
                    <a:pt x="3220402" y="2038134"/>
                  </a:lnTo>
                  <a:lnTo>
                    <a:pt x="3340036" y="2019122"/>
                  </a:lnTo>
                  <a:lnTo>
                    <a:pt x="3340036" y="1915426"/>
                  </a:lnTo>
                  <a:close/>
                </a:path>
                <a:path w="17313275" h="2359660">
                  <a:moveTo>
                    <a:pt x="3410293" y="1385963"/>
                  </a:moveTo>
                  <a:lnTo>
                    <a:pt x="3404120" y="1288478"/>
                  </a:lnTo>
                  <a:lnTo>
                    <a:pt x="3398367" y="1203972"/>
                  </a:lnTo>
                  <a:lnTo>
                    <a:pt x="3393008" y="1132484"/>
                  </a:lnTo>
                  <a:lnTo>
                    <a:pt x="3388042" y="1073988"/>
                  </a:lnTo>
                  <a:lnTo>
                    <a:pt x="3383496" y="1028484"/>
                  </a:lnTo>
                  <a:lnTo>
                    <a:pt x="3375596" y="976490"/>
                  </a:lnTo>
                  <a:lnTo>
                    <a:pt x="3372243" y="969987"/>
                  </a:lnTo>
                  <a:lnTo>
                    <a:pt x="3248012" y="969987"/>
                  </a:lnTo>
                  <a:lnTo>
                    <a:pt x="3267646" y="1184732"/>
                  </a:lnTo>
                  <a:lnTo>
                    <a:pt x="3083585" y="1193927"/>
                  </a:lnTo>
                  <a:lnTo>
                    <a:pt x="3065183" y="979195"/>
                  </a:lnTo>
                  <a:lnTo>
                    <a:pt x="2985427" y="979195"/>
                  </a:lnTo>
                  <a:lnTo>
                    <a:pt x="3001988" y="1408671"/>
                  </a:lnTo>
                  <a:lnTo>
                    <a:pt x="3092488" y="1395171"/>
                  </a:lnTo>
                  <a:lnTo>
                    <a:pt x="3083585" y="1255280"/>
                  </a:lnTo>
                  <a:lnTo>
                    <a:pt x="3280219" y="1246073"/>
                  </a:lnTo>
                  <a:lnTo>
                    <a:pt x="3298317" y="1389964"/>
                  </a:lnTo>
                  <a:lnTo>
                    <a:pt x="3410293" y="1385963"/>
                  </a:lnTo>
                  <a:close/>
                </a:path>
                <a:path w="17313275" h="2359660">
                  <a:moveTo>
                    <a:pt x="3777475" y="2109927"/>
                  </a:moveTo>
                  <a:lnTo>
                    <a:pt x="3759987" y="1998573"/>
                  </a:lnTo>
                  <a:lnTo>
                    <a:pt x="3756317" y="1975243"/>
                  </a:lnTo>
                  <a:lnTo>
                    <a:pt x="3685768" y="1946617"/>
                  </a:lnTo>
                  <a:lnTo>
                    <a:pt x="3685768" y="2187841"/>
                  </a:lnTo>
                  <a:lnTo>
                    <a:pt x="3612451" y="2259927"/>
                  </a:lnTo>
                  <a:lnTo>
                    <a:pt x="3496792" y="2245512"/>
                  </a:lnTo>
                  <a:lnTo>
                    <a:pt x="3455073" y="2101329"/>
                  </a:lnTo>
                  <a:lnTo>
                    <a:pt x="3529012" y="1998573"/>
                  </a:lnTo>
                  <a:lnTo>
                    <a:pt x="3675646" y="2034146"/>
                  </a:lnTo>
                  <a:lnTo>
                    <a:pt x="3685768" y="2187841"/>
                  </a:lnTo>
                  <a:lnTo>
                    <a:pt x="3685768" y="1946617"/>
                  </a:lnTo>
                  <a:lnTo>
                    <a:pt x="3632390" y="1924951"/>
                  </a:lnTo>
                  <a:lnTo>
                    <a:pt x="3446488" y="1913280"/>
                  </a:lnTo>
                  <a:lnTo>
                    <a:pt x="3365804" y="2037219"/>
                  </a:lnTo>
                  <a:lnTo>
                    <a:pt x="3365804" y="2192134"/>
                  </a:lnTo>
                  <a:lnTo>
                    <a:pt x="3435756" y="2337536"/>
                  </a:lnTo>
                  <a:lnTo>
                    <a:pt x="3632390" y="2347049"/>
                  </a:lnTo>
                  <a:lnTo>
                    <a:pt x="3767048" y="2285085"/>
                  </a:lnTo>
                  <a:lnTo>
                    <a:pt x="3768547" y="2259927"/>
                  </a:lnTo>
                  <a:lnTo>
                    <a:pt x="3777475" y="2109927"/>
                  </a:lnTo>
                  <a:close/>
                </a:path>
                <a:path w="17313275" h="2359660">
                  <a:moveTo>
                    <a:pt x="3781475" y="1402524"/>
                  </a:moveTo>
                  <a:lnTo>
                    <a:pt x="3773500" y="1237792"/>
                  </a:lnTo>
                  <a:lnTo>
                    <a:pt x="3773462" y="1236878"/>
                  </a:lnTo>
                  <a:lnTo>
                    <a:pt x="3769614" y="1157414"/>
                  </a:lnTo>
                  <a:lnTo>
                    <a:pt x="3763759" y="1036256"/>
                  </a:lnTo>
                  <a:lnTo>
                    <a:pt x="3761219" y="983792"/>
                  </a:lnTo>
                  <a:lnTo>
                    <a:pt x="3683304" y="979500"/>
                  </a:lnTo>
                  <a:lnTo>
                    <a:pt x="3683304" y="1043914"/>
                  </a:lnTo>
                  <a:lnTo>
                    <a:pt x="3682454" y="1148524"/>
                  </a:lnTo>
                  <a:lnTo>
                    <a:pt x="3682390" y="1157414"/>
                  </a:lnTo>
                  <a:lnTo>
                    <a:pt x="3589134" y="1148524"/>
                  </a:lnTo>
                  <a:lnTo>
                    <a:pt x="3542500" y="1069682"/>
                  </a:lnTo>
                  <a:lnTo>
                    <a:pt x="3625634" y="1036256"/>
                  </a:lnTo>
                  <a:lnTo>
                    <a:pt x="3683304" y="1043914"/>
                  </a:lnTo>
                  <a:lnTo>
                    <a:pt x="3683304" y="979500"/>
                  </a:lnTo>
                  <a:lnTo>
                    <a:pt x="3566731" y="973061"/>
                  </a:lnTo>
                  <a:lnTo>
                    <a:pt x="3454768" y="1003731"/>
                  </a:lnTo>
                  <a:lnTo>
                    <a:pt x="3465804" y="1157122"/>
                  </a:lnTo>
                  <a:lnTo>
                    <a:pt x="3536048" y="1218463"/>
                  </a:lnTo>
                  <a:lnTo>
                    <a:pt x="3444024" y="1402524"/>
                  </a:lnTo>
                  <a:lnTo>
                    <a:pt x="3566731" y="1402524"/>
                  </a:lnTo>
                  <a:lnTo>
                    <a:pt x="3597414" y="1237792"/>
                  </a:lnTo>
                  <a:lnTo>
                    <a:pt x="3650170" y="1236878"/>
                  </a:lnTo>
                  <a:lnTo>
                    <a:pt x="3671951" y="1402524"/>
                  </a:lnTo>
                  <a:lnTo>
                    <a:pt x="3781475" y="1402524"/>
                  </a:lnTo>
                  <a:close/>
                </a:path>
                <a:path w="17313275" h="2359660">
                  <a:moveTo>
                    <a:pt x="4321378" y="1279829"/>
                  </a:moveTo>
                  <a:lnTo>
                    <a:pt x="4266781" y="1225219"/>
                  </a:lnTo>
                  <a:lnTo>
                    <a:pt x="4229354" y="1187792"/>
                  </a:lnTo>
                  <a:lnTo>
                    <a:pt x="4265409" y="1141780"/>
                  </a:lnTo>
                  <a:lnTo>
                    <a:pt x="4311574" y="1082878"/>
                  </a:lnTo>
                  <a:lnTo>
                    <a:pt x="4264952" y="1031963"/>
                  </a:lnTo>
                  <a:lnTo>
                    <a:pt x="4219841" y="982687"/>
                  </a:lnTo>
                  <a:lnTo>
                    <a:pt x="4219841" y="1308049"/>
                  </a:lnTo>
                  <a:lnTo>
                    <a:pt x="4068915" y="1348232"/>
                  </a:lnTo>
                  <a:lnTo>
                    <a:pt x="4078427" y="1225219"/>
                  </a:lnTo>
                  <a:lnTo>
                    <a:pt x="4219841" y="1308049"/>
                  </a:lnTo>
                  <a:lnTo>
                    <a:pt x="4219841" y="982687"/>
                  </a:lnTo>
                  <a:lnTo>
                    <a:pt x="4215854" y="978331"/>
                  </a:lnTo>
                  <a:lnTo>
                    <a:pt x="4215854" y="1094841"/>
                  </a:lnTo>
                  <a:lnTo>
                    <a:pt x="4079036" y="1141780"/>
                  </a:lnTo>
                  <a:lnTo>
                    <a:pt x="4075988" y="1134910"/>
                  </a:lnTo>
                  <a:lnTo>
                    <a:pt x="4073283" y="1114323"/>
                  </a:lnTo>
                  <a:lnTo>
                    <a:pt x="4070921" y="1080008"/>
                  </a:lnTo>
                  <a:lnTo>
                    <a:pt x="4068915" y="1031963"/>
                  </a:lnTo>
                  <a:lnTo>
                    <a:pt x="4215854" y="1094841"/>
                  </a:lnTo>
                  <a:lnTo>
                    <a:pt x="4215854" y="978331"/>
                  </a:lnTo>
                  <a:lnTo>
                    <a:pt x="4198670" y="959561"/>
                  </a:lnTo>
                  <a:lnTo>
                    <a:pt x="3972598" y="986866"/>
                  </a:lnTo>
                  <a:lnTo>
                    <a:pt x="3983952" y="1402537"/>
                  </a:lnTo>
                  <a:lnTo>
                    <a:pt x="4290695" y="1384122"/>
                  </a:lnTo>
                  <a:lnTo>
                    <a:pt x="4301261" y="1348232"/>
                  </a:lnTo>
                  <a:lnTo>
                    <a:pt x="4321378" y="1279829"/>
                  </a:lnTo>
                  <a:close/>
                </a:path>
                <a:path w="17313275" h="2359660">
                  <a:moveTo>
                    <a:pt x="4735195" y="1402524"/>
                  </a:moveTo>
                  <a:lnTo>
                    <a:pt x="4700016" y="1279817"/>
                  </a:lnTo>
                  <a:lnTo>
                    <a:pt x="4678553" y="1204963"/>
                  </a:lnTo>
                  <a:lnTo>
                    <a:pt x="4629658" y="1034415"/>
                  </a:lnTo>
                  <a:lnTo>
                    <a:pt x="4612500" y="974585"/>
                  </a:lnTo>
                  <a:lnTo>
                    <a:pt x="4581817" y="974432"/>
                  </a:lnTo>
                  <a:lnTo>
                    <a:pt x="4581817" y="1204963"/>
                  </a:lnTo>
                  <a:lnTo>
                    <a:pt x="4459109" y="1204963"/>
                  </a:lnTo>
                  <a:lnTo>
                    <a:pt x="4508805" y="1034415"/>
                  </a:lnTo>
                  <a:lnTo>
                    <a:pt x="4581817" y="1204963"/>
                  </a:lnTo>
                  <a:lnTo>
                    <a:pt x="4581817" y="974432"/>
                  </a:lnTo>
                  <a:lnTo>
                    <a:pt x="4441939" y="973670"/>
                  </a:lnTo>
                  <a:lnTo>
                    <a:pt x="4336415" y="1402524"/>
                  </a:lnTo>
                  <a:lnTo>
                    <a:pt x="4428439" y="1402524"/>
                  </a:lnTo>
                  <a:lnTo>
                    <a:pt x="4489793" y="1279817"/>
                  </a:lnTo>
                  <a:lnTo>
                    <a:pt x="4551146" y="1279817"/>
                  </a:lnTo>
                  <a:lnTo>
                    <a:pt x="4612500" y="1402524"/>
                  </a:lnTo>
                  <a:lnTo>
                    <a:pt x="4735195" y="1402524"/>
                  </a:lnTo>
                  <a:close/>
                </a:path>
                <a:path w="17313275" h="2359660">
                  <a:moveTo>
                    <a:pt x="5263756" y="969987"/>
                  </a:moveTo>
                  <a:lnTo>
                    <a:pt x="5155476" y="979195"/>
                  </a:lnTo>
                  <a:lnTo>
                    <a:pt x="5054231" y="1148232"/>
                  </a:lnTo>
                  <a:lnTo>
                    <a:pt x="5041963" y="969987"/>
                  </a:lnTo>
                  <a:lnTo>
                    <a:pt x="4965890" y="973061"/>
                  </a:lnTo>
                  <a:lnTo>
                    <a:pt x="4949939" y="1157122"/>
                  </a:lnTo>
                  <a:lnTo>
                    <a:pt x="4841341" y="979195"/>
                  </a:lnTo>
                  <a:lnTo>
                    <a:pt x="4765878" y="973061"/>
                  </a:lnTo>
                  <a:lnTo>
                    <a:pt x="4827232" y="1218463"/>
                  </a:lnTo>
                  <a:lnTo>
                    <a:pt x="4748085" y="1396403"/>
                  </a:lnTo>
                  <a:lnTo>
                    <a:pt x="4843183" y="1405597"/>
                  </a:lnTo>
                  <a:lnTo>
                    <a:pt x="4949939" y="1218463"/>
                  </a:lnTo>
                  <a:lnTo>
                    <a:pt x="4960061" y="1402537"/>
                  </a:lnTo>
                  <a:lnTo>
                    <a:pt x="5051476" y="1399463"/>
                  </a:lnTo>
                  <a:lnTo>
                    <a:pt x="5052390" y="1218463"/>
                  </a:lnTo>
                  <a:lnTo>
                    <a:pt x="5155476" y="1388110"/>
                  </a:lnTo>
                  <a:lnTo>
                    <a:pt x="5260695" y="1389951"/>
                  </a:lnTo>
                  <a:lnTo>
                    <a:pt x="5186146" y="1157122"/>
                  </a:lnTo>
                  <a:lnTo>
                    <a:pt x="5263756" y="969987"/>
                  </a:lnTo>
                  <a:close/>
                </a:path>
                <a:path w="17313275" h="2359660">
                  <a:moveTo>
                    <a:pt x="5718391" y="1385963"/>
                  </a:moveTo>
                  <a:lnTo>
                    <a:pt x="5712218" y="1288478"/>
                  </a:lnTo>
                  <a:lnTo>
                    <a:pt x="5706465" y="1203972"/>
                  </a:lnTo>
                  <a:lnTo>
                    <a:pt x="5701106" y="1132484"/>
                  </a:lnTo>
                  <a:lnTo>
                    <a:pt x="5696140" y="1073988"/>
                  </a:lnTo>
                  <a:lnTo>
                    <a:pt x="5691594" y="1028484"/>
                  </a:lnTo>
                  <a:lnTo>
                    <a:pt x="5683694" y="976490"/>
                  </a:lnTo>
                  <a:lnTo>
                    <a:pt x="5680341" y="969987"/>
                  </a:lnTo>
                  <a:lnTo>
                    <a:pt x="5556110" y="969987"/>
                  </a:lnTo>
                  <a:lnTo>
                    <a:pt x="5575744" y="1184732"/>
                  </a:lnTo>
                  <a:lnTo>
                    <a:pt x="5391683" y="1193927"/>
                  </a:lnTo>
                  <a:lnTo>
                    <a:pt x="5373281" y="979195"/>
                  </a:lnTo>
                  <a:lnTo>
                    <a:pt x="5293512" y="979195"/>
                  </a:lnTo>
                  <a:lnTo>
                    <a:pt x="5310086" y="1408671"/>
                  </a:lnTo>
                  <a:lnTo>
                    <a:pt x="5400586" y="1395171"/>
                  </a:lnTo>
                  <a:lnTo>
                    <a:pt x="5391683" y="1255280"/>
                  </a:lnTo>
                  <a:lnTo>
                    <a:pt x="5588317" y="1246073"/>
                  </a:lnTo>
                  <a:lnTo>
                    <a:pt x="5606415" y="1389964"/>
                  </a:lnTo>
                  <a:lnTo>
                    <a:pt x="5718391" y="1385963"/>
                  </a:lnTo>
                  <a:close/>
                </a:path>
                <a:path w="17313275" h="2359660">
                  <a:moveTo>
                    <a:pt x="6034341" y="942378"/>
                  </a:moveTo>
                  <a:lnTo>
                    <a:pt x="5758256" y="973048"/>
                  </a:lnTo>
                  <a:lnTo>
                    <a:pt x="5758256" y="1402524"/>
                  </a:lnTo>
                  <a:lnTo>
                    <a:pt x="6034341" y="1385963"/>
                  </a:lnTo>
                  <a:lnTo>
                    <a:pt x="6034341" y="1297000"/>
                  </a:lnTo>
                  <a:lnTo>
                    <a:pt x="5850293" y="1301902"/>
                  </a:lnTo>
                  <a:lnTo>
                    <a:pt x="5850293" y="1218463"/>
                  </a:lnTo>
                  <a:lnTo>
                    <a:pt x="6034341" y="1205572"/>
                  </a:lnTo>
                  <a:lnTo>
                    <a:pt x="6034341" y="1126439"/>
                  </a:lnTo>
                  <a:lnTo>
                    <a:pt x="5830659" y="1126439"/>
                  </a:lnTo>
                  <a:lnTo>
                    <a:pt x="5835561" y="1065072"/>
                  </a:lnTo>
                  <a:lnTo>
                    <a:pt x="6034341" y="1034415"/>
                  </a:lnTo>
                  <a:lnTo>
                    <a:pt x="6034341" y="942378"/>
                  </a:lnTo>
                  <a:close/>
                </a:path>
                <a:path w="17313275" h="2359660">
                  <a:moveTo>
                    <a:pt x="6353683" y="942378"/>
                  </a:moveTo>
                  <a:lnTo>
                    <a:pt x="6077597" y="973048"/>
                  </a:lnTo>
                  <a:lnTo>
                    <a:pt x="6077597" y="1402524"/>
                  </a:lnTo>
                  <a:lnTo>
                    <a:pt x="6353683" y="1385963"/>
                  </a:lnTo>
                  <a:lnTo>
                    <a:pt x="6353683" y="1297000"/>
                  </a:lnTo>
                  <a:lnTo>
                    <a:pt x="6169622" y="1301902"/>
                  </a:lnTo>
                  <a:lnTo>
                    <a:pt x="6169622" y="1218463"/>
                  </a:lnTo>
                  <a:lnTo>
                    <a:pt x="6353683" y="1205572"/>
                  </a:lnTo>
                  <a:lnTo>
                    <a:pt x="6353683" y="1126439"/>
                  </a:lnTo>
                  <a:lnTo>
                    <a:pt x="6150000" y="1126439"/>
                  </a:lnTo>
                  <a:lnTo>
                    <a:pt x="6154902" y="1065072"/>
                  </a:lnTo>
                  <a:lnTo>
                    <a:pt x="6353683" y="1034415"/>
                  </a:lnTo>
                  <a:lnTo>
                    <a:pt x="6353683" y="942378"/>
                  </a:lnTo>
                  <a:close/>
                </a:path>
                <a:path w="17313275" h="2359660">
                  <a:moveTo>
                    <a:pt x="6830708" y="973061"/>
                  </a:moveTo>
                  <a:lnTo>
                    <a:pt x="6767512" y="973061"/>
                  </a:lnTo>
                  <a:lnTo>
                    <a:pt x="6707695" y="1175829"/>
                  </a:lnTo>
                  <a:lnTo>
                    <a:pt x="6614122" y="973061"/>
                  </a:lnTo>
                  <a:lnTo>
                    <a:pt x="6540513" y="993000"/>
                  </a:lnTo>
                  <a:lnTo>
                    <a:pt x="6623329" y="1218463"/>
                  </a:lnTo>
                  <a:lnTo>
                    <a:pt x="6695427" y="1249146"/>
                  </a:lnTo>
                  <a:lnTo>
                    <a:pt x="6684696" y="1316329"/>
                  </a:lnTo>
                  <a:lnTo>
                    <a:pt x="6540208" y="1342402"/>
                  </a:lnTo>
                  <a:lnTo>
                    <a:pt x="6561988" y="1415415"/>
                  </a:lnTo>
                  <a:lnTo>
                    <a:pt x="6715366" y="1411427"/>
                  </a:lnTo>
                  <a:lnTo>
                    <a:pt x="6813524" y="1279829"/>
                  </a:lnTo>
                  <a:lnTo>
                    <a:pt x="6830708" y="973061"/>
                  </a:lnTo>
                  <a:close/>
                </a:path>
                <a:path w="17313275" h="2359660">
                  <a:moveTo>
                    <a:pt x="6905549" y="462292"/>
                  </a:moveTo>
                  <a:lnTo>
                    <a:pt x="6893598" y="27597"/>
                  </a:lnTo>
                  <a:lnTo>
                    <a:pt x="6578244" y="40182"/>
                  </a:lnTo>
                  <a:lnTo>
                    <a:pt x="6586829" y="461365"/>
                  </a:lnTo>
                  <a:lnTo>
                    <a:pt x="6672720" y="457377"/>
                  </a:lnTo>
                  <a:lnTo>
                    <a:pt x="6672720" y="122694"/>
                  </a:lnTo>
                  <a:lnTo>
                    <a:pt x="6803098" y="110426"/>
                  </a:lnTo>
                  <a:lnTo>
                    <a:pt x="6816903" y="457377"/>
                  </a:lnTo>
                  <a:lnTo>
                    <a:pt x="6905549" y="462292"/>
                  </a:lnTo>
                  <a:close/>
                </a:path>
                <a:path w="17313275" h="2359660">
                  <a:moveTo>
                    <a:pt x="7182561" y="1404670"/>
                  </a:moveTo>
                  <a:lnTo>
                    <a:pt x="7170598" y="969975"/>
                  </a:lnTo>
                  <a:lnTo>
                    <a:pt x="6855257" y="982560"/>
                  </a:lnTo>
                  <a:lnTo>
                    <a:pt x="6863842" y="1403743"/>
                  </a:lnTo>
                  <a:lnTo>
                    <a:pt x="6949732" y="1399755"/>
                  </a:lnTo>
                  <a:lnTo>
                    <a:pt x="6949732" y="1065072"/>
                  </a:lnTo>
                  <a:lnTo>
                    <a:pt x="7080097" y="1052804"/>
                  </a:lnTo>
                  <a:lnTo>
                    <a:pt x="7093915" y="1399755"/>
                  </a:lnTo>
                  <a:lnTo>
                    <a:pt x="7182561" y="1404670"/>
                  </a:lnTo>
                  <a:close/>
                </a:path>
                <a:path w="17313275" h="2359660">
                  <a:moveTo>
                    <a:pt x="7243610" y="153377"/>
                  </a:moveTo>
                  <a:lnTo>
                    <a:pt x="7216597" y="105829"/>
                  </a:lnTo>
                  <a:lnTo>
                    <a:pt x="7172147" y="27597"/>
                  </a:lnTo>
                  <a:lnTo>
                    <a:pt x="7154659" y="27863"/>
                  </a:lnTo>
                  <a:lnTo>
                    <a:pt x="7154659" y="150304"/>
                  </a:lnTo>
                  <a:lnTo>
                    <a:pt x="7144829" y="223329"/>
                  </a:lnTo>
                  <a:lnTo>
                    <a:pt x="7050354" y="237426"/>
                  </a:lnTo>
                  <a:lnTo>
                    <a:pt x="7064769" y="105829"/>
                  </a:lnTo>
                  <a:lnTo>
                    <a:pt x="7154659" y="150304"/>
                  </a:lnTo>
                  <a:lnTo>
                    <a:pt x="7154659" y="27863"/>
                  </a:lnTo>
                  <a:lnTo>
                    <a:pt x="6967525" y="30670"/>
                  </a:lnTo>
                  <a:lnTo>
                    <a:pt x="6936854" y="463207"/>
                  </a:lnTo>
                  <a:lnTo>
                    <a:pt x="7024891" y="460146"/>
                  </a:lnTo>
                  <a:lnTo>
                    <a:pt x="7046671" y="326390"/>
                  </a:lnTo>
                  <a:lnTo>
                    <a:pt x="7227049" y="318414"/>
                  </a:lnTo>
                  <a:lnTo>
                    <a:pt x="7235177" y="237426"/>
                  </a:lnTo>
                  <a:lnTo>
                    <a:pt x="7243610" y="153377"/>
                  </a:lnTo>
                  <a:close/>
                </a:path>
                <a:path w="17313275" h="2359660">
                  <a:moveTo>
                    <a:pt x="7520622" y="1095756"/>
                  </a:moveTo>
                  <a:lnTo>
                    <a:pt x="7493609" y="1048207"/>
                  </a:lnTo>
                  <a:lnTo>
                    <a:pt x="7449147" y="969975"/>
                  </a:lnTo>
                  <a:lnTo>
                    <a:pt x="7431659" y="970241"/>
                  </a:lnTo>
                  <a:lnTo>
                    <a:pt x="7431659" y="1092695"/>
                  </a:lnTo>
                  <a:lnTo>
                    <a:pt x="7421842" y="1165707"/>
                  </a:lnTo>
                  <a:lnTo>
                    <a:pt x="7327366" y="1179804"/>
                  </a:lnTo>
                  <a:lnTo>
                    <a:pt x="7341781" y="1048207"/>
                  </a:lnTo>
                  <a:lnTo>
                    <a:pt x="7431659" y="1092695"/>
                  </a:lnTo>
                  <a:lnTo>
                    <a:pt x="7431659" y="970241"/>
                  </a:lnTo>
                  <a:lnTo>
                    <a:pt x="7244537" y="973048"/>
                  </a:lnTo>
                  <a:lnTo>
                    <a:pt x="7213854" y="1405585"/>
                  </a:lnTo>
                  <a:lnTo>
                    <a:pt x="7301903" y="1402524"/>
                  </a:lnTo>
                  <a:lnTo>
                    <a:pt x="7323671" y="1268768"/>
                  </a:lnTo>
                  <a:lnTo>
                    <a:pt x="7504062" y="1260805"/>
                  </a:lnTo>
                  <a:lnTo>
                    <a:pt x="7512190" y="1179804"/>
                  </a:lnTo>
                  <a:lnTo>
                    <a:pt x="7520622" y="1095756"/>
                  </a:lnTo>
                  <a:close/>
                </a:path>
                <a:path w="17313275" h="2359660">
                  <a:moveTo>
                    <a:pt x="7624000" y="466280"/>
                  </a:moveTo>
                  <a:lnTo>
                    <a:pt x="7590256" y="30670"/>
                  </a:lnTo>
                  <a:lnTo>
                    <a:pt x="7467549" y="27597"/>
                  </a:lnTo>
                  <a:lnTo>
                    <a:pt x="7387793" y="276085"/>
                  </a:lnTo>
                  <a:lnTo>
                    <a:pt x="7359574" y="39878"/>
                  </a:lnTo>
                  <a:lnTo>
                    <a:pt x="7271220" y="27597"/>
                  </a:lnTo>
                  <a:lnTo>
                    <a:pt x="7294537" y="460146"/>
                  </a:lnTo>
                  <a:lnTo>
                    <a:pt x="7400061" y="463207"/>
                  </a:lnTo>
                  <a:lnTo>
                    <a:pt x="7486574" y="184061"/>
                  </a:lnTo>
                  <a:lnTo>
                    <a:pt x="7510500" y="460146"/>
                  </a:lnTo>
                  <a:lnTo>
                    <a:pt x="7624000" y="466280"/>
                  </a:lnTo>
                  <a:close/>
                </a:path>
                <a:path w="17313275" h="2359660">
                  <a:moveTo>
                    <a:pt x="7943951" y="1402524"/>
                  </a:moveTo>
                  <a:lnTo>
                    <a:pt x="7908772" y="1279817"/>
                  </a:lnTo>
                  <a:lnTo>
                    <a:pt x="7887309" y="1204963"/>
                  </a:lnTo>
                  <a:lnTo>
                    <a:pt x="7838402" y="1034415"/>
                  </a:lnTo>
                  <a:lnTo>
                    <a:pt x="7821257" y="974585"/>
                  </a:lnTo>
                  <a:lnTo>
                    <a:pt x="7790574" y="974432"/>
                  </a:lnTo>
                  <a:lnTo>
                    <a:pt x="7790574" y="1204963"/>
                  </a:lnTo>
                  <a:lnTo>
                    <a:pt x="7667866" y="1204963"/>
                  </a:lnTo>
                  <a:lnTo>
                    <a:pt x="7717561" y="1034415"/>
                  </a:lnTo>
                  <a:lnTo>
                    <a:pt x="7790574" y="1204963"/>
                  </a:lnTo>
                  <a:lnTo>
                    <a:pt x="7790574" y="974432"/>
                  </a:lnTo>
                  <a:lnTo>
                    <a:pt x="7650696" y="973670"/>
                  </a:lnTo>
                  <a:lnTo>
                    <a:pt x="7545171" y="1402524"/>
                  </a:lnTo>
                  <a:lnTo>
                    <a:pt x="7637196" y="1402524"/>
                  </a:lnTo>
                  <a:lnTo>
                    <a:pt x="7698549" y="1279817"/>
                  </a:lnTo>
                  <a:lnTo>
                    <a:pt x="7759890" y="1279817"/>
                  </a:lnTo>
                  <a:lnTo>
                    <a:pt x="7821257" y="1402524"/>
                  </a:lnTo>
                  <a:lnTo>
                    <a:pt x="7943951" y="1402524"/>
                  </a:lnTo>
                  <a:close/>
                </a:path>
                <a:path w="17313275" h="2359660">
                  <a:moveTo>
                    <a:pt x="8001622" y="337451"/>
                  </a:moveTo>
                  <a:lnTo>
                    <a:pt x="7947025" y="282841"/>
                  </a:lnTo>
                  <a:lnTo>
                    <a:pt x="7909598" y="245414"/>
                  </a:lnTo>
                  <a:lnTo>
                    <a:pt x="7945653" y="199402"/>
                  </a:lnTo>
                  <a:lnTo>
                    <a:pt x="7991818" y="140500"/>
                  </a:lnTo>
                  <a:lnTo>
                    <a:pt x="7945196" y="89573"/>
                  </a:lnTo>
                  <a:lnTo>
                    <a:pt x="7900086" y="40309"/>
                  </a:lnTo>
                  <a:lnTo>
                    <a:pt x="7900086" y="365658"/>
                  </a:lnTo>
                  <a:lnTo>
                    <a:pt x="7749159" y="405853"/>
                  </a:lnTo>
                  <a:lnTo>
                    <a:pt x="7758671" y="282841"/>
                  </a:lnTo>
                  <a:lnTo>
                    <a:pt x="7900086" y="365658"/>
                  </a:lnTo>
                  <a:lnTo>
                    <a:pt x="7900086" y="40309"/>
                  </a:lnTo>
                  <a:lnTo>
                    <a:pt x="7896098" y="35953"/>
                  </a:lnTo>
                  <a:lnTo>
                    <a:pt x="7896098" y="152463"/>
                  </a:lnTo>
                  <a:lnTo>
                    <a:pt x="7759281" y="199402"/>
                  </a:lnTo>
                  <a:lnTo>
                    <a:pt x="7756233" y="192532"/>
                  </a:lnTo>
                  <a:lnTo>
                    <a:pt x="7753528" y="171945"/>
                  </a:lnTo>
                  <a:lnTo>
                    <a:pt x="7751165" y="137629"/>
                  </a:lnTo>
                  <a:lnTo>
                    <a:pt x="7749159" y="89573"/>
                  </a:lnTo>
                  <a:lnTo>
                    <a:pt x="7896098" y="152463"/>
                  </a:lnTo>
                  <a:lnTo>
                    <a:pt x="7896098" y="35953"/>
                  </a:lnTo>
                  <a:lnTo>
                    <a:pt x="7878915" y="17183"/>
                  </a:lnTo>
                  <a:lnTo>
                    <a:pt x="7652842" y="44475"/>
                  </a:lnTo>
                  <a:lnTo>
                    <a:pt x="7664196" y="460159"/>
                  </a:lnTo>
                  <a:lnTo>
                    <a:pt x="7970939" y="441744"/>
                  </a:lnTo>
                  <a:lnTo>
                    <a:pt x="7981505" y="405853"/>
                  </a:lnTo>
                  <a:lnTo>
                    <a:pt x="8001622" y="337451"/>
                  </a:lnTo>
                  <a:close/>
                </a:path>
                <a:path w="17313275" h="2359660">
                  <a:moveTo>
                    <a:pt x="8315147" y="1279829"/>
                  </a:moveTo>
                  <a:lnTo>
                    <a:pt x="8260537" y="1225219"/>
                  </a:lnTo>
                  <a:lnTo>
                    <a:pt x="8223110" y="1187792"/>
                  </a:lnTo>
                  <a:lnTo>
                    <a:pt x="8259178" y="1141780"/>
                  </a:lnTo>
                  <a:lnTo>
                    <a:pt x="8305330" y="1082878"/>
                  </a:lnTo>
                  <a:lnTo>
                    <a:pt x="8258708" y="1031963"/>
                  </a:lnTo>
                  <a:lnTo>
                    <a:pt x="8213611" y="982700"/>
                  </a:lnTo>
                  <a:lnTo>
                    <a:pt x="8213611" y="1308049"/>
                  </a:lnTo>
                  <a:lnTo>
                    <a:pt x="8062684" y="1348232"/>
                  </a:lnTo>
                  <a:lnTo>
                    <a:pt x="8072183" y="1225219"/>
                  </a:lnTo>
                  <a:lnTo>
                    <a:pt x="8213611" y="1308049"/>
                  </a:lnTo>
                  <a:lnTo>
                    <a:pt x="8213611" y="982700"/>
                  </a:lnTo>
                  <a:lnTo>
                    <a:pt x="8209623" y="978344"/>
                  </a:lnTo>
                  <a:lnTo>
                    <a:pt x="8209623" y="1094841"/>
                  </a:lnTo>
                  <a:lnTo>
                    <a:pt x="8072806" y="1141780"/>
                  </a:lnTo>
                  <a:lnTo>
                    <a:pt x="8069758" y="1134910"/>
                  </a:lnTo>
                  <a:lnTo>
                    <a:pt x="8067053" y="1114323"/>
                  </a:lnTo>
                  <a:lnTo>
                    <a:pt x="8064690" y="1080008"/>
                  </a:lnTo>
                  <a:lnTo>
                    <a:pt x="8062684" y="1031963"/>
                  </a:lnTo>
                  <a:lnTo>
                    <a:pt x="8209623" y="1094841"/>
                  </a:lnTo>
                  <a:lnTo>
                    <a:pt x="8209623" y="978344"/>
                  </a:lnTo>
                  <a:lnTo>
                    <a:pt x="8192440" y="959561"/>
                  </a:lnTo>
                  <a:lnTo>
                    <a:pt x="7966354" y="986866"/>
                  </a:lnTo>
                  <a:lnTo>
                    <a:pt x="7977708" y="1402537"/>
                  </a:lnTo>
                  <a:lnTo>
                    <a:pt x="8284464" y="1384122"/>
                  </a:lnTo>
                  <a:lnTo>
                    <a:pt x="8295018" y="1348232"/>
                  </a:lnTo>
                  <a:lnTo>
                    <a:pt x="8315147" y="1279829"/>
                  </a:lnTo>
                  <a:close/>
                </a:path>
                <a:path w="17313275" h="2359660">
                  <a:moveTo>
                    <a:pt x="8360232" y="348488"/>
                  </a:moveTo>
                  <a:lnTo>
                    <a:pt x="8322805" y="266890"/>
                  </a:lnTo>
                  <a:lnTo>
                    <a:pt x="8298878" y="214731"/>
                  </a:lnTo>
                  <a:lnTo>
                    <a:pt x="8278939" y="213639"/>
                  </a:lnTo>
                  <a:lnTo>
                    <a:pt x="8278939" y="358927"/>
                  </a:lnTo>
                  <a:lnTo>
                    <a:pt x="8130768" y="389585"/>
                  </a:lnTo>
                  <a:lnTo>
                    <a:pt x="8142427" y="266890"/>
                  </a:lnTo>
                  <a:lnTo>
                    <a:pt x="8278939" y="358927"/>
                  </a:lnTo>
                  <a:lnTo>
                    <a:pt x="8278939" y="213639"/>
                  </a:lnTo>
                  <a:lnTo>
                    <a:pt x="8131696" y="205536"/>
                  </a:lnTo>
                  <a:lnTo>
                    <a:pt x="8142427" y="30683"/>
                  </a:lnTo>
                  <a:lnTo>
                    <a:pt x="8035061" y="24549"/>
                  </a:lnTo>
                  <a:lnTo>
                    <a:pt x="8027390" y="451256"/>
                  </a:lnTo>
                  <a:lnTo>
                    <a:pt x="8289061" y="460159"/>
                  </a:lnTo>
                  <a:lnTo>
                    <a:pt x="8334032" y="389585"/>
                  </a:lnTo>
                  <a:lnTo>
                    <a:pt x="8360232" y="348488"/>
                  </a:lnTo>
                  <a:close/>
                </a:path>
                <a:path w="17313275" h="2359660">
                  <a:moveTo>
                    <a:pt x="8544903" y="30683"/>
                  </a:moveTo>
                  <a:lnTo>
                    <a:pt x="8428330" y="30683"/>
                  </a:lnTo>
                  <a:lnTo>
                    <a:pt x="8388451" y="463219"/>
                  </a:lnTo>
                  <a:lnTo>
                    <a:pt x="8509317" y="463219"/>
                  </a:lnTo>
                  <a:lnTo>
                    <a:pt x="8544903" y="30683"/>
                  </a:lnTo>
                  <a:close/>
                </a:path>
                <a:path w="17313275" h="2359660">
                  <a:moveTo>
                    <a:pt x="8682952" y="982268"/>
                  </a:moveTo>
                  <a:lnTo>
                    <a:pt x="8425269" y="969987"/>
                  </a:lnTo>
                  <a:lnTo>
                    <a:pt x="8416684" y="1249146"/>
                  </a:lnTo>
                  <a:lnTo>
                    <a:pt x="8391512" y="1316939"/>
                  </a:lnTo>
                  <a:lnTo>
                    <a:pt x="8339379" y="1328902"/>
                  </a:lnTo>
                  <a:lnTo>
                    <a:pt x="8345513" y="1402524"/>
                  </a:lnTo>
                  <a:lnTo>
                    <a:pt x="8452879" y="1381963"/>
                  </a:lnTo>
                  <a:lnTo>
                    <a:pt x="8489683" y="1268158"/>
                  </a:lnTo>
                  <a:lnTo>
                    <a:pt x="8501951" y="1049743"/>
                  </a:lnTo>
                  <a:lnTo>
                    <a:pt x="8605025" y="1064171"/>
                  </a:lnTo>
                  <a:lnTo>
                    <a:pt x="8597049" y="1402524"/>
                  </a:lnTo>
                  <a:lnTo>
                    <a:pt x="8682952" y="1393939"/>
                  </a:lnTo>
                  <a:lnTo>
                    <a:pt x="8682952" y="982268"/>
                  </a:lnTo>
                  <a:close/>
                </a:path>
                <a:path w="17313275" h="2359660">
                  <a:moveTo>
                    <a:pt x="8962098" y="31394"/>
                  </a:moveTo>
                  <a:lnTo>
                    <a:pt x="8961488" y="30670"/>
                  </a:lnTo>
                  <a:lnTo>
                    <a:pt x="8806878" y="30670"/>
                  </a:lnTo>
                  <a:lnTo>
                    <a:pt x="8697671" y="226390"/>
                  </a:lnTo>
                  <a:lnTo>
                    <a:pt x="8653501" y="30670"/>
                  </a:lnTo>
                  <a:lnTo>
                    <a:pt x="8592134" y="30670"/>
                  </a:lnTo>
                  <a:lnTo>
                    <a:pt x="8605647" y="460146"/>
                  </a:lnTo>
                  <a:lnTo>
                    <a:pt x="8684184" y="460146"/>
                  </a:lnTo>
                  <a:lnTo>
                    <a:pt x="8697671" y="295414"/>
                  </a:lnTo>
                  <a:lnTo>
                    <a:pt x="8929586" y="460146"/>
                  </a:lnTo>
                  <a:lnTo>
                    <a:pt x="8960269" y="398792"/>
                  </a:lnTo>
                  <a:lnTo>
                    <a:pt x="8806878" y="276085"/>
                  </a:lnTo>
                  <a:lnTo>
                    <a:pt x="8854313" y="207721"/>
                  </a:lnTo>
                  <a:lnTo>
                    <a:pt x="8893111" y="150482"/>
                  </a:lnTo>
                  <a:lnTo>
                    <a:pt x="8923299" y="104381"/>
                  </a:lnTo>
                  <a:lnTo>
                    <a:pt x="8944851" y="69392"/>
                  </a:lnTo>
                  <a:lnTo>
                    <a:pt x="8962098" y="32816"/>
                  </a:lnTo>
                  <a:lnTo>
                    <a:pt x="8962098" y="31394"/>
                  </a:lnTo>
                  <a:close/>
                </a:path>
                <a:path w="17313275" h="2359660">
                  <a:moveTo>
                    <a:pt x="9051379" y="1402524"/>
                  </a:moveTo>
                  <a:lnTo>
                    <a:pt x="9043403" y="1237792"/>
                  </a:lnTo>
                  <a:lnTo>
                    <a:pt x="9043365" y="1236878"/>
                  </a:lnTo>
                  <a:lnTo>
                    <a:pt x="9039517" y="1157414"/>
                  </a:lnTo>
                  <a:lnTo>
                    <a:pt x="9033662" y="1036256"/>
                  </a:lnTo>
                  <a:lnTo>
                    <a:pt x="9031122" y="983792"/>
                  </a:lnTo>
                  <a:lnTo>
                    <a:pt x="8953208" y="979500"/>
                  </a:lnTo>
                  <a:lnTo>
                    <a:pt x="8953208" y="1043914"/>
                  </a:lnTo>
                  <a:lnTo>
                    <a:pt x="8952357" y="1148524"/>
                  </a:lnTo>
                  <a:lnTo>
                    <a:pt x="8952281" y="1157414"/>
                  </a:lnTo>
                  <a:lnTo>
                    <a:pt x="8859037" y="1148524"/>
                  </a:lnTo>
                  <a:lnTo>
                    <a:pt x="8812403" y="1069682"/>
                  </a:lnTo>
                  <a:lnTo>
                    <a:pt x="8895537" y="1036256"/>
                  </a:lnTo>
                  <a:lnTo>
                    <a:pt x="8953208" y="1043914"/>
                  </a:lnTo>
                  <a:lnTo>
                    <a:pt x="8953208" y="979500"/>
                  </a:lnTo>
                  <a:lnTo>
                    <a:pt x="8836635" y="973061"/>
                  </a:lnTo>
                  <a:lnTo>
                    <a:pt x="8724671" y="1003731"/>
                  </a:lnTo>
                  <a:lnTo>
                    <a:pt x="8735708" y="1157122"/>
                  </a:lnTo>
                  <a:lnTo>
                    <a:pt x="8805951" y="1218463"/>
                  </a:lnTo>
                  <a:lnTo>
                    <a:pt x="8713927" y="1402524"/>
                  </a:lnTo>
                  <a:lnTo>
                    <a:pt x="8836635" y="1402524"/>
                  </a:lnTo>
                  <a:lnTo>
                    <a:pt x="8867318" y="1237792"/>
                  </a:lnTo>
                  <a:lnTo>
                    <a:pt x="8920074" y="1236878"/>
                  </a:lnTo>
                  <a:lnTo>
                    <a:pt x="8941854" y="1402524"/>
                  </a:lnTo>
                  <a:lnTo>
                    <a:pt x="9051379" y="1402524"/>
                  </a:lnTo>
                  <a:close/>
                </a:path>
                <a:path w="17313275" h="2359660">
                  <a:moveTo>
                    <a:pt x="9337904" y="39878"/>
                  </a:moveTo>
                  <a:lnTo>
                    <a:pt x="9080208" y="27609"/>
                  </a:lnTo>
                  <a:lnTo>
                    <a:pt x="9071623" y="306768"/>
                  </a:lnTo>
                  <a:lnTo>
                    <a:pt x="9046464" y="374548"/>
                  </a:lnTo>
                  <a:lnTo>
                    <a:pt x="8994318" y="386524"/>
                  </a:lnTo>
                  <a:lnTo>
                    <a:pt x="9000452" y="460146"/>
                  </a:lnTo>
                  <a:lnTo>
                    <a:pt x="9107818" y="439585"/>
                  </a:lnTo>
                  <a:lnTo>
                    <a:pt x="9144622" y="325780"/>
                  </a:lnTo>
                  <a:lnTo>
                    <a:pt x="9156903" y="107365"/>
                  </a:lnTo>
                  <a:lnTo>
                    <a:pt x="9259976" y="121793"/>
                  </a:lnTo>
                  <a:lnTo>
                    <a:pt x="9252001" y="460146"/>
                  </a:lnTo>
                  <a:lnTo>
                    <a:pt x="9337904" y="451561"/>
                  </a:lnTo>
                  <a:lnTo>
                    <a:pt x="9337904" y="39878"/>
                  </a:lnTo>
                  <a:close/>
                </a:path>
                <a:path w="17313275" h="2359660">
                  <a:moveTo>
                    <a:pt x="9447720" y="973048"/>
                  </a:moveTo>
                  <a:lnTo>
                    <a:pt x="9085732" y="973048"/>
                  </a:lnTo>
                  <a:lnTo>
                    <a:pt x="9085732" y="1074902"/>
                  </a:lnTo>
                  <a:lnTo>
                    <a:pt x="9205379" y="1082878"/>
                  </a:lnTo>
                  <a:lnTo>
                    <a:pt x="9192184" y="1402524"/>
                  </a:lnTo>
                  <a:lnTo>
                    <a:pt x="9373171" y="1402524"/>
                  </a:lnTo>
                  <a:lnTo>
                    <a:pt x="9328074" y="1095756"/>
                  </a:lnTo>
                  <a:lnTo>
                    <a:pt x="9447720" y="1076744"/>
                  </a:lnTo>
                  <a:lnTo>
                    <a:pt x="9447720" y="973048"/>
                  </a:lnTo>
                  <a:close/>
                </a:path>
                <a:path w="17313275" h="2359660">
                  <a:moveTo>
                    <a:pt x="9715525" y="466280"/>
                  </a:moveTo>
                  <a:lnTo>
                    <a:pt x="9681769" y="30670"/>
                  </a:lnTo>
                  <a:lnTo>
                    <a:pt x="9559061" y="27597"/>
                  </a:lnTo>
                  <a:lnTo>
                    <a:pt x="9479305" y="276085"/>
                  </a:lnTo>
                  <a:lnTo>
                    <a:pt x="9451086" y="39878"/>
                  </a:lnTo>
                  <a:lnTo>
                    <a:pt x="9362732" y="27597"/>
                  </a:lnTo>
                  <a:lnTo>
                    <a:pt x="9386049" y="460146"/>
                  </a:lnTo>
                  <a:lnTo>
                    <a:pt x="9491574" y="463207"/>
                  </a:lnTo>
                  <a:lnTo>
                    <a:pt x="9578086" y="184061"/>
                  </a:lnTo>
                  <a:lnTo>
                    <a:pt x="9602013" y="460146"/>
                  </a:lnTo>
                  <a:lnTo>
                    <a:pt x="9715525" y="466280"/>
                  </a:lnTo>
                  <a:close/>
                </a:path>
                <a:path w="17313275" h="2359660">
                  <a:moveTo>
                    <a:pt x="9813099" y="1300060"/>
                  </a:moveTo>
                  <a:lnTo>
                    <a:pt x="9775673" y="1218463"/>
                  </a:lnTo>
                  <a:lnTo>
                    <a:pt x="9751746" y="1166317"/>
                  </a:lnTo>
                  <a:lnTo>
                    <a:pt x="9731807" y="1165225"/>
                  </a:lnTo>
                  <a:lnTo>
                    <a:pt x="9731807" y="1310500"/>
                  </a:lnTo>
                  <a:lnTo>
                    <a:pt x="9583636" y="1341170"/>
                  </a:lnTo>
                  <a:lnTo>
                    <a:pt x="9595294" y="1218463"/>
                  </a:lnTo>
                  <a:lnTo>
                    <a:pt x="9731807" y="1310500"/>
                  </a:lnTo>
                  <a:lnTo>
                    <a:pt x="9731807" y="1165225"/>
                  </a:lnTo>
                  <a:lnTo>
                    <a:pt x="9584563" y="1157122"/>
                  </a:lnTo>
                  <a:lnTo>
                    <a:pt x="9595294" y="973061"/>
                  </a:lnTo>
                  <a:lnTo>
                    <a:pt x="9487929" y="966927"/>
                  </a:lnTo>
                  <a:lnTo>
                    <a:pt x="9480258" y="1402842"/>
                  </a:lnTo>
                  <a:lnTo>
                    <a:pt x="9741929" y="1411732"/>
                  </a:lnTo>
                  <a:lnTo>
                    <a:pt x="9786899" y="1341170"/>
                  </a:lnTo>
                  <a:lnTo>
                    <a:pt x="9813099" y="1300060"/>
                  </a:lnTo>
                  <a:close/>
                </a:path>
                <a:path w="17313275" h="2359660">
                  <a:moveTo>
                    <a:pt x="10183355" y="30683"/>
                  </a:moveTo>
                  <a:lnTo>
                    <a:pt x="10120173" y="30683"/>
                  </a:lnTo>
                  <a:lnTo>
                    <a:pt x="10060343" y="233451"/>
                  </a:lnTo>
                  <a:lnTo>
                    <a:pt x="9966782" y="30683"/>
                  </a:lnTo>
                  <a:lnTo>
                    <a:pt x="9893160" y="50622"/>
                  </a:lnTo>
                  <a:lnTo>
                    <a:pt x="9975977" y="276085"/>
                  </a:lnTo>
                  <a:lnTo>
                    <a:pt x="10048075" y="306768"/>
                  </a:lnTo>
                  <a:lnTo>
                    <a:pt x="10037343" y="373951"/>
                  </a:lnTo>
                  <a:lnTo>
                    <a:pt x="9892855" y="400024"/>
                  </a:lnTo>
                  <a:lnTo>
                    <a:pt x="9914636" y="473036"/>
                  </a:lnTo>
                  <a:lnTo>
                    <a:pt x="10068014" y="469049"/>
                  </a:lnTo>
                  <a:lnTo>
                    <a:pt x="10166172" y="337451"/>
                  </a:lnTo>
                  <a:lnTo>
                    <a:pt x="10183355" y="30683"/>
                  </a:lnTo>
                  <a:close/>
                </a:path>
                <a:path w="17313275" h="2359660">
                  <a:moveTo>
                    <a:pt x="10405707" y="1167549"/>
                  </a:moveTo>
                  <a:lnTo>
                    <a:pt x="10388206" y="1056182"/>
                  </a:lnTo>
                  <a:lnTo>
                    <a:pt x="10384549" y="1032865"/>
                  </a:lnTo>
                  <a:lnTo>
                    <a:pt x="10314000" y="1004239"/>
                  </a:lnTo>
                  <a:lnTo>
                    <a:pt x="10314000" y="1245463"/>
                  </a:lnTo>
                  <a:lnTo>
                    <a:pt x="10240670" y="1317548"/>
                  </a:lnTo>
                  <a:lnTo>
                    <a:pt x="10125024" y="1303134"/>
                  </a:lnTo>
                  <a:lnTo>
                    <a:pt x="10083305" y="1158951"/>
                  </a:lnTo>
                  <a:lnTo>
                    <a:pt x="10157231" y="1056182"/>
                  </a:lnTo>
                  <a:lnTo>
                    <a:pt x="10303866" y="1091768"/>
                  </a:lnTo>
                  <a:lnTo>
                    <a:pt x="10314000" y="1245463"/>
                  </a:lnTo>
                  <a:lnTo>
                    <a:pt x="10314000" y="1004239"/>
                  </a:lnTo>
                  <a:lnTo>
                    <a:pt x="10260609" y="982573"/>
                  </a:lnTo>
                  <a:lnTo>
                    <a:pt x="10074719" y="970902"/>
                  </a:lnTo>
                  <a:lnTo>
                    <a:pt x="9994036" y="1094841"/>
                  </a:lnTo>
                  <a:lnTo>
                    <a:pt x="9994036" y="1249756"/>
                  </a:lnTo>
                  <a:lnTo>
                    <a:pt x="10063975" y="1395158"/>
                  </a:lnTo>
                  <a:lnTo>
                    <a:pt x="10260609" y="1404670"/>
                  </a:lnTo>
                  <a:lnTo>
                    <a:pt x="10395280" y="1342707"/>
                  </a:lnTo>
                  <a:lnTo>
                    <a:pt x="10396779" y="1317548"/>
                  </a:lnTo>
                  <a:lnTo>
                    <a:pt x="10405707" y="1167549"/>
                  </a:lnTo>
                  <a:close/>
                </a:path>
                <a:path w="17313275" h="2359660">
                  <a:moveTo>
                    <a:pt x="10535222" y="462292"/>
                  </a:moveTo>
                  <a:lnTo>
                    <a:pt x="10523271" y="27597"/>
                  </a:lnTo>
                  <a:lnTo>
                    <a:pt x="10207917" y="40182"/>
                  </a:lnTo>
                  <a:lnTo>
                    <a:pt x="10216502" y="461365"/>
                  </a:lnTo>
                  <a:lnTo>
                    <a:pt x="10302392" y="457377"/>
                  </a:lnTo>
                  <a:lnTo>
                    <a:pt x="10302392" y="122694"/>
                  </a:lnTo>
                  <a:lnTo>
                    <a:pt x="10432771" y="110426"/>
                  </a:lnTo>
                  <a:lnTo>
                    <a:pt x="10446575" y="457377"/>
                  </a:lnTo>
                  <a:lnTo>
                    <a:pt x="10535222" y="462292"/>
                  </a:lnTo>
                  <a:close/>
                </a:path>
                <a:path w="17313275" h="2359660">
                  <a:moveTo>
                    <a:pt x="10873232" y="153377"/>
                  </a:moveTo>
                  <a:lnTo>
                    <a:pt x="10846219" y="105829"/>
                  </a:lnTo>
                  <a:lnTo>
                    <a:pt x="10801756" y="27597"/>
                  </a:lnTo>
                  <a:lnTo>
                    <a:pt x="10784269" y="27863"/>
                  </a:lnTo>
                  <a:lnTo>
                    <a:pt x="10784269" y="150304"/>
                  </a:lnTo>
                  <a:lnTo>
                    <a:pt x="10774451" y="223329"/>
                  </a:lnTo>
                  <a:lnTo>
                    <a:pt x="10679976" y="237426"/>
                  </a:lnTo>
                  <a:lnTo>
                    <a:pt x="10694391" y="105829"/>
                  </a:lnTo>
                  <a:lnTo>
                    <a:pt x="10784269" y="150304"/>
                  </a:lnTo>
                  <a:lnTo>
                    <a:pt x="10784269" y="27863"/>
                  </a:lnTo>
                  <a:lnTo>
                    <a:pt x="10597147" y="30670"/>
                  </a:lnTo>
                  <a:lnTo>
                    <a:pt x="10566464" y="463207"/>
                  </a:lnTo>
                  <a:lnTo>
                    <a:pt x="10654513" y="460146"/>
                  </a:lnTo>
                  <a:lnTo>
                    <a:pt x="10676280" y="326390"/>
                  </a:lnTo>
                  <a:lnTo>
                    <a:pt x="10856671" y="318414"/>
                  </a:lnTo>
                  <a:lnTo>
                    <a:pt x="10864799" y="237426"/>
                  </a:lnTo>
                  <a:lnTo>
                    <a:pt x="10873232" y="153377"/>
                  </a:lnTo>
                  <a:close/>
                </a:path>
                <a:path w="17313275" h="2359660">
                  <a:moveTo>
                    <a:pt x="10938878" y="969987"/>
                  </a:moveTo>
                  <a:lnTo>
                    <a:pt x="10830585" y="979195"/>
                  </a:lnTo>
                  <a:lnTo>
                    <a:pt x="10729354" y="1148232"/>
                  </a:lnTo>
                  <a:lnTo>
                    <a:pt x="10717086" y="969987"/>
                  </a:lnTo>
                  <a:lnTo>
                    <a:pt x="10641013" y="973061"/>
                  </a:lnTo>
                  <a:lnTo>
                    <a:pt x="10625049" y="1157122"/>
                  </a:lnTo>
                  <a:lnTo>
                    <a:pt x="10516464" y="979195"/>
                  </a:lnTo>
                  <a:lnTo>
                    <a:pt x="10441000" y="973061"/>
                  </a:lnTo>
                  <a:lnTo>
                    <a:pt x="10502341" y="1218463"/>
                  </a:lnTo>
                  <a:lnTo>
                    <a:pt x="10423207" y="1396403"/>
                  </a:lnTo>
                  <a:lnTo>
                    <a:pt x="10518305" y="1405597"/>
                  </a:lnTo>
                  <a:lnTo>
                    <a:pt x="10625049" y="1218463"/>
                  </a:lnTo>
                  <a:lnTo>
                    <a:pt x="10635183" y="1402537"/>
                  </a:lnTo>
                  <a:lnTo>
                    <a:pt x="10726585" y="1399463"/>
                  </a:lnTo>
                  <a:lnTo>
                    <a:pt x="10727512" y="1218463"/>
                  </a:lnTo>
                  <a:lnTo>
                    <a:pt x="10830585" y="1388110"/>
                  </a:lnTo>
                  <a:lnTo>
                    <a:pt x="10935805" y="1389951"/>
                  </a:lnTo>
                  <a:lnTo>
                    <a:pt x="10861269" y="1157122"/>
                  </a:lnTo>
                  <a:lnTo>
                    <a:pt x="10938878" y="969987"/>
                  </a:lnTo>
                  <a:close/>
                </a:path>
                <a:path w="17313275" h="2359660">
                  <a:moveTo>
                    <a:pt x="11296548" y="460146"/>
                  </a:moveTo>
                  <a:lnTo>
                    <a:pt x="11261369" y="337439"/>
                  </a:lnTo>
                  <a:lnTo>
                    <a:pt x="11239906" y="262585"/>
                  </a:lnTo>
                  <a:lnTo>
                    <a:pt x="11190999" y="92024"/>
                  </a:lnTo>
                  <a:lnTo>
                    <a:pt x="11173854" y="32207"/>
                  </a:lnTo>
                  <a:lnTo>
                    <a:pt x="11143171" y="32054"/>
                  </a:lnTo>
                  <a:lnTo>
                    <a:pt x="11143171" y="262585"/>
                  </a:lnTo>
                  <a:lnTo>
                    <a:pt x="11020463" y="262585"/>
                  </a:lnTo>
                  <a:lnTo>
                    <a:pt x="11070158" y="92024"/>
                  </a:lnTo>
                  <a:lnTo>
                    <a:pt x="11143171" y="262585"/>
                  </a:lnTo>
                  <a:lnTo>
                    <a:pt x="11143171" y="32054"/>
                  </a:lnTo>
                  <a:lnTo>
                    <a:pt x="11003293" y="31292"/>
                  </a:lnTo>
                  <a:lnTo>
                    <a:pt x="10897768" y="460146"/>
                  </a:lnTo>
                  <a:lnTo>
                    <a:pt x="10989793" y="460146"/>
                  </a:lnTo>
                  <a:lnTo>
                    <a:pt x="11051146" y="337439"/>
                  </a:lnTo>
                  <a:lnTo>
                    <a:pt x="11112487" y="337439"/>
                  </a:lnTo>
                  <a:lnTo>
                    <a:pt x="11173854" y="460146"/>
                  </a:lnTo>
                  <a:lnTo>
                    <a:pt x="11296548" y="460146"/>
                  </a:lnTo>
                  <a:close/>
                </a:path>
                <a:path w="17313275" h="2359660">
                  <a:moveTo>
                    <a:pt x="11309185" y="1408658"/>
                  </a:moveTo>
                  <a:lnTo>
                    <a:pt x="11275441" y="973048"/>
                  </a:lnTo>
                  <a:lnTo>
                    <a:pt x="11152734" y="969975"/>
                  </a:lnTo>
                  <a:lnTo>
                    <a:pt x="11072978" y="1218463"/>
                  </a:lnTo>
                  <a:lnTo>
                    <a:pt x="11044758" y="982256"/>
                  </a:lnTo>
                  <a:lnTo>
                    <a:pt x="10956404" y="969975"/>
                  </a:lnTo>
                  <a:lnTo>
                    <a:pt x="10979722" y="1402524"/>
                  </a:lnTo>
                  <a:lnTo>
                    <a:pt x="11085246" y="1405585"/>
                  </a:lnTo>
                  <a:lnTo>
                    <a:pt x="11171758" y="1126439"/>
                  </a:lnTo>
                  <a:lnTo>
                    <a:pt x="11195685" y="1402524"/>
                  </a:lnTo>
                  <a:lnTo>
                    <a:pt x="11309185" y="1408658"/>
                  </a:lnTo>
                  <a:close/>
                </a:path>
                <a:path w="17313275" h="2359660">
                  <a:moveTo>
                    <a:pt x="11667795" y="337451"/>
                  </a:moveTo>
                  <a:lnTo>
                    <a:pt x="11613185" y="282841"/>
                  </a:lnTo>
                  <a:lnTo>
                    <a:pt x="11575771" y="245414"/>
                  </a:lnTo>
                  <a:lnTo>
                    <a:pt x="11611826" y="199402"/>
                  </a:lnTo>
                  <a:lnTo>
                    <a:pt x="11657990" y="140500"/>
                  </a:lnTo>
                  <a:lnTo>
                    <a:pt x="11611369" y="89573"/>
                  </a:lnTo>
                  <a:lnTo>
                    <a:pt x="11566258" y="40309"/>
                  </a:lnTo>
                  <a:lnTo>
                    <a:pt x="11566258" y="365658"/>
                  </a:lnTo>
                  <a:lnTo>
                    <a:pt x="11415332" y="405853"/>
                  </a:lnTo>
                  <a:lnTo>
                    <a:pt x="11424844" y="282841"/>
                  </a:lnTo>
                  <a:lnTo>
                    <a:pt x="11566258" y="365658"/>
                  </a:lnTo>
                  <a:lnTo>
                    <a:pt x="11566258" y="40309"/>
                  </a:lnTo>
                  <a:lnTo>
                    <a:pt x="11562271" y="35953"/>
                  </a:lnTo>
                  <a:lnTo>
                    <a:pt x="11562271" y="152463"/>
                  </a:lnTo>
                  <a:lnTo>
                    <a:pt x="11425453" y="199402"/>
                  </a:lnTo>
                  <a:lnTo>
                    <a:pt x="11422405" y="192532"/>
                  </a:lnTo>
                  <a:lnTo>
                    <a:pt x="11419700" y="171945"/>
                  </a:lnTo>
                  <a:lnTo>
                    <a:pt x="11417338" y="137629"/>
                  </a:lnTo>
                  <a:lnTo>
                    <a:pt x="11415332" y="89573"/>
                  </a:lnTo>
                  <a:lnTo>
                    <a:pt x="11562271" y="152463"/>
                  </a:lnTo>
                  <a:lnTo>
                    <a:pt x="11562271" y="35953"/>
                  </a:lnTo>
                  <a:lnTo>
                    <a:pt x="11545087" y="17183"/>
                  </a:lnTo>
                  <a:lnTo>
                    <a:pt x="11319015" y="44475"/>
                  </a:lnTo>
                  <a:lnTo>
                    <a:pt x="11330356" y="460159"/>
                  </a:lnTo>
                  <a:lnTo>
                    <a:pt x="11637112" y="441744"/>
                  </a:lnTo>
                  <a:lnTo>
                    <a:pt x="11647678" y="405853"/>
                  </a:lnTo>
                  <a:lnTo>
                    <a:pt x="11667795" y="337451"/>
                  </a:lnTo>
                  <a:close/>
                </a:path>
                <a:path w="17313275" h="2359660">
                  <a:moveTo>
                    <a:pt x="11714061" y="1341170"/>
                  </a:moveTo>
                  <a:lnTo>
                    <a:pt x="11638902" y="1341170"/>
                  </a:lnTo>
                  <a:lnTo>
                    <a:pt x="11640033" y="1311414"/>
                  </a:lnTo>
                  <a:lnTo>
                    <a:pt x="11649418" y="1064768"/>
                  </a:lnTo>
                  <a:lnTo>
                    <a:pt x="11653025" y="969975"/>
                  </a:lnTo>
                  <a:lnTo>
                    <a:pt x="11587378" y="972794"/>
                  </a:lnTo>
                  <a:lnTo>
                    <a:pt x="11587378" y="1064768"/>
                  </a:lnTo>
                  <a:lnTo>
                    <a:pt x="11563439" y="1303134"/>
                  </a:lnTo>
                  <a:lnTo>
                    <a:pt x="11454854" y="1311414"/>
                  </a:lnTo>
                  <a:lnTo>
                    <a:pt x="11496878" y="1082255"/>
                  </a:lnTo>
                  <a:lnTo>
                    <a:pt x="11587378" y="1064768"/>
                  </a:lnTo>
                  <a:lnTo>
                    <a:pt x="11587378" y="972794"/>
                  </a:lnTo>
                  <a:lnTo>
                    <a:pt x="11438280" y="979182"/>
                  </a:lnTo>
                  <a:lnTo>
                    <a:pt x="11386744" y="1331048"/>
                  </a:lnTo>
                  <a:lnTo>
                    <a:pt x="11331537" y="1341170"/>
                  </a:lnTo>
                  <a:lnTo>
                    <a:pt x="11325708" y="1494548"/>
                  </a:lnTo>
                  <a:lnTo>
                    <a:pt x="11407610" y="1494548"/>
                  </a:lnTo>
                  <a:lnTo>
                    <a:pt x="11417732" y="1402524"/>
                  </a:lnTo>
                  <a:lnTo>
                    <a:pt x="11603939" y="1399451"/>
                  </a:lnTo>
                  <a:lnTo>
                    <a:pt x="11593513" y="1494548"/>
                  </a:lnTo>
                  <a:lnTo>
                    <a:pt x="11705781" y="1494548"/>
                  </a:lnTo>
                  <a:lnTo>
                    <a:pt x="11710924" y="1399451"/>
                  </a:lnTo>
                  <a:lnTo>
                    <a:pt x="11714061" y="1341170"/>
                  </a:lnTo>
                  <a:close/>
                </a:path>
                <a:path w="17313275" h="2359660">
                  <a:moveTo>
                    <a:pt x="12035536" y="39878"/>
                  </a:moveTo>
                  <a:lnTo>
                    <a:pt x="11777840" y="27609"/>
                  </a:lnTo>
                  <a:lnTo>
                    <a:pt x="11769255" y="306768"/>
                  </a:lnTo>
                  <a:lnTo>
                    <a:pt x="11744096" y="374548"/>
                  </a:lnTo>
                  <a:lnTo>
                    <a:pt x="11691950" y="386524"/>
                  </a:lnTo>
                  <a:lnTo>
                    <a:pt x="11698084" y="460146"/>
                  </a:lnTo>
                  <a:lnTo>
                    <a:pt x="11805450" y="439585"/>
                  </a:lnTo>
                  <a:lnTo>
                    <a:pt x="11842267" y="325780"/>
                  </a:lnTo>
                  <a:lnTo>
                    <a:pt x="11854536" y="107365"/>
                  </a:lnTo>
                  <a:lnTo>
                    <a:pt x="11957609" y="121793"/>
                  </a:lnTo>
                  <a:lnTo>
                    <a:pt x="11949633" y="460146"/>
                  </a:lnTo>
                  <a:lnTo>
                    <a:pt x="12035536" y="451561"/>
                  </a:lnTo>
                  <a:lnTo>
                    <a:pt x="12035536" y="39878"/>
                  </a:lnTo>
                  <a:close/>
                </a:path>
                <a:path w="17313275" h="2359660">
                  <a:moveTo>
                    <a:pt x="12122391" y="1402524"/>
                  </a:moveTo>
                  <a:lnTo>
                    <a:pt x="12087212" y="1279817"/>
                  </a:lnTo>
                  <a:lnTo>
                    <a:pt x="12065749" y="1204963"/>
                  </a:lnTo>
                  <a:lnTo>
                    <a:pt x="12016842" y="1034415"/>
                  </a:lnTo>
                  <a:lnTo>
                    <a:pt x="11999697" y="974585"/>
                  </a:lnTo>
                  <a:lnTo>
                    <a:pt x="11969013" y="974432"/>
                  </a:lnTo>
                  <a:lnTo>
                    <a:pt x="11969013" y="1204963"/>
                  </a:lnTo>
                  <a:lnTo>
                    <a:pt x="11846306" y="1204963"/>
                  </a:lnTo>
                  <a:lnTo>
                    <a:pt x="11896001" y="1034415"/>
                  </a:lnTo>
                  <a:lnTo>
                    <a:pt x="11969013" y="1204963"/>
                  </a:lnTo>
                  <a:lnTo>
                    <a:pt x="11969013" y="974432"/>
                  </a:lnTo>
                  <a:lnTo>
                    <a:pt x="11829136" y="973670"/>
                  </a:lnTo>
                  <a:lnTo>
                    <a:pt x="11723611" y="1402524"/>
                  </a:lnTo>
                  <a:lnTo>
                    <a:pt x="11815636" y="1402524"/>
                  </a:lnTo>
                  <a:lnTo>
                    <a:pt x="11876989" y="1279817"/>
                  </a:lnTo>
                  <a:lnTo>
                    <a:pt x="11938330" y="1279817"/>
                  </a:lnTo>
                  <a:lnTo>
                    <a:pt x="11999697" y="1402524"/>
                  </a:lnTo>
                  <a:lnTo>
                    <a:pt x="12122391" y="1402524"/>
                  </a:lnTo>
                  <a:close/>
                </a:path>
                <a:path w="17313275" h="2359660">
                  <a:moveTo>
                    <a:pt x="12404001" y="460146"/>
                  </a:moveTo>
                  <a:lnTo>
                    <a:pt x="12396038" y="295414"/>
                  </a:lnTo>
                  <a:lnTo>
                    <a:pt x="12395987" y="294500"/>
                  </a:lnTo>
                  <a:lnTo>
                    <a:pt x="12392152" y="215036"/>
                  </a:lnTo>
                  <a:lnTo>
                    <a:pt x="12386285" y="93865"/>
                  </a:lnTo>
                  <a:lnTo>
                    <a:pt x="12383757" y="41414"/>
                  </a:lnTo>
                  <a:lnTo>
                    <a:pt x="12305843" y="37122"/>
                  </a:lnTo>
                  <a:lnTo>
                    <a:pt x="12305843" y="101536"/>
                  </a:lnTo>
                  <a:lnTo>
                    <a:pt x="12304992" y="206146"/>
                  </a:lnTo>
                  <a:lnTo>
                    <a:pt x="12304916" y="215036"/>
                  </a:lnTo>
                  <a:lnTo>
                    <a:pt x="12211660" y="206146"/>
                  </a:lnTo>
                  <a:lnTo>
                    <a:pt x="12165038" y="127304"/>
                  </a:lnTo>
                  <a:lnTo>
                    <a:pt x="12248159" y="93865"/>
                  </a:lnTo>
                  <a:lnTo>
                    <a:pt x="12305843" y="101536"/>
                  </a:lnTo>
                  <a:lnTo>
                    <a:pt x="12305843" y="37122"/>
                  </a:lnTo>
                  <a:lnTo>
                    <a:pt x="12189270" y="30683"/>
                  </a:lnTo>
                  <a:lnTo>
                    <a:pt x="12077306" y="61353"/>
                  </a:lnTo>
                  <a:lnTo>
                    <a:pt x="12088343" y="214731"/>
                  </a:lnTo>
                  <a:lnTo>
                    <a:pt x="12158586" y="276085"/>
                  </a:lnTo>
                  <a:lnTo>
                    <a:pt x="12066562" y="460146"/>
                  </a:lnTo>
                  <a:lnTo>
                    <a:pt x="12189270" y="460146"/>
                  </a:lnTo>
                  <a:lnTo>
                    <a:pt x="12219940" y="295414"/>
                  </a:lnTo>
                  <a:lnTo>
                    <a:pt x="12272709" y="294500"/>
                  </a:lnTo>
                  <a:lnTo>
                    <a:pt x="12294489" y="460146"/>
                  </a:lnTo>
                  <a:lnTo>
                    <a:pt x="12404001" y="460146"/>
                  </a:lnTo>
                  <a:close/>
                </a:path>
                <a:path w="17313275" h="2359660">
                  <a:moveTo>
                    <a:pt x="12574918" y="1385963"/>
                  </a:moveTo>
                  <a:lnTo>
                    <a:pt x="12568758" y="1288478"/>
                  </a:lnTo>
                  <a:lnTo>
                    <a:pt x="12562992" y="1203972"/>
                  </a:lnTo>
                  <a:lnTo>
                    <a:pt x="12557633" y="1132484"/>
                  </a:lnTo>
                  <a:lnTo>
                    <a:pt x="12552680" y="1073988"/>
                  </a:lnTo>
                  <a:lnTo>
                    <a:pt x="12548121" y="1028484"/>
                  </a:lnTo>
                  <a:lnTo>
                    <a:pt x="12540221" y="976490"/>
                  </a:lnTo>
                  <a:lnTo>
                    <a:pt x="12536881" y="969987"/>
                  </a:lnTo>
                  <a:lnTo>
                    <a:pt x="12412637" y="969987"/>
                  </a:lnTo>
                  <a:lnTo>
                    <a:pt x="12432271" y="1184732"/>
                  </a:lnTo>
                  <a:lnTo>
                    <a:pt x="12248223" y="1193927"/>
                  </a:lnTo>
                  <a:lnTo>
                    <a:pt x="12229808" y="979195"/>
                  </a:lnTo>
                  <a:lnTo>
                    <a:pt x="12150052" y="979195"/>
                  </a:lnTo>
                  <a:lnTo>
                    <a:pt x="12166613" y="1408671"/>
                  </a:lnTo>
                  <a:lnTo>
                    <a:pt x="12257113" y="1395171"/>
                  </a:lnTo>
                  <a:lnTo>
                    <a:pt x="12248223" y="1255280"/>
                  </a:lnTo>
                  <a:lnTo>
                    <a:pt x="12444844" y="1246073"/>
                  </a:lnTo>
                  <a:lnTo>
                    <a:pt x="12462955" y="1389964"/>
                  </a:lnTo>
                  <a:lnTo>
                    <a:pt x="12574918" y="1385963"/>
                  </a:lnTo>
                  <a:close/>
                </a:path>
                <a:path w="17313275" h="2359660">
                  <a:moveTo>
                    <a:pt x="12800394" y="30670"/>
                  </a:moveTo>
                  <a:lnTo>
                    <a:pt x="12438405" y="30670"/>
                  </a:lnTo>
                  <a:lnTo>
                    <a:pt x="12438405" y="132524"/>
                  </a:lnTo>
                  <a:lnTo>
                    <a:pt x="12558052" y="140500"/>
                  </a:lnTo>
                  <a:lnTo>
                    <a:pt x="12544857" y="460146"/>
                  </a:lnTo>
                  <a:lnTo>
                    <a:pt x="12725845" y="460146"/>
                  </a:lnTo>
                  <a:lnTo>
                    <a:pt x="12680747" y="153377"/>
                  </a:lnTo>
                  <a:lnTo>
                    <a:pt x="12800394" y="134366"/>
                  </a:lnTo>
                  <a:lnTo>
                    <a:pt x="12800394" y="30670"/>
                  </a:lnTo>
                  <a:close/>
                </a:path>
                <a:path w="17313275" h="2359660">
                  <a:moveTo>
                    <a:pt x="12955207" y="1408658"/>
                  </a:moveTo>
                  <a:lnTo>
                    <a:pt x="12921463" y="973048"/>
                  </a:lnTo>
                  <a:lnTo>
                    <a:pt x="12798755" y="969975"/>
                  </a:lnTo>
                  <a:lnTo>
                    <a:pt x="12718999" y="1218463"/>
                  </a:lnTo>
                  <a:lnTo>
                    <a:pt x="12690780" y="982256"/>
                  </a:lnTo>
                  <a:lnTo>
                    <a:pt x="12602426" y="969975"/>
                  </a:lnTo>
                  <a:lnTo>
                    <a:pt x="12625743" y="1402524"/>
                  </a:lnTo>
                  <a:lnTo>
                    <a:pt x="12731268" y="1405585"/>
                  </a:lnTo>
                  <a:lnTo>
                    <a:pt x="12817780" y="1126439"/>
                  </a:lnTo>
                  <a:lnTo>
                    <a:pt x="12841707" y="1402524"/>
                  </a:lnTo>
                  <a:lnTo>
                    <a:pt x="12955207" y="1408658"/>
                  </a:lnTo>
                  <a:close/>
                </a:path>
                <a:path w="17313275" h="2359660">
                  <a:moveTo>
                    <a:pt x="13165671" y="357682"/>
                  </a:moveTo>
                  <a:lnTo>
                    <a:pt x="13128231" y="276085"/>
                  </a:lnTo>
                  <a:lnTo>
                    <a:pt x="13104317" y="223939"/>
                  </a:lnTo>
                  <a:lnTo>
                    <a:pt x="13084366" y="222846"/>
                  </a:lnTo>
                  <a:lnTo>
                    <a:pt x="13084366" y="368109"/>
                  </a:lnTo>
                  <a:lnTo>
                    <a:pt x="12936207" y="398792"/>
                  </a:lnTo>
                  <a:lnTo>
                    <a:pt x="12947866" y="276085"/>
                  </a:lnTo>
                  <a:lnTo>
                    <a:pt x="13084366" y="368109"/>
                  </a:lnTo>
                  <a:lnTo>
                    <a:pt x="13084366" y="222846"/>
                  </a:lnTo>
                  <a:lnTo>
                    <a:pt x="12937135" y="214731"/>
                  </a:lnTo>
                  <a:lnTo>
                    <a:pt x="12947866" y="30683"/>
                  </a:lnTo>
                  <a:lnTo>
                    <a:pt x="12840488" y="24549"/>
                  </a:lnTo>
                  <a:lnTo>
                    <a:pt x="12832829" y="460463"/>
                  </a:lnTo>
                  <a:lnTo>
                    <a:pt x="13094500" y="469341"/>
                  </a:lnTo>
                  <a:lnTo>
                    <a:pt x="13139458" y="398792"/>
                  </a:lnTo>
                  <a:lnTo>
                    <a:pt x="13165671" y="357682"/>
                  </a:lnTo>
                  <a:close/>
                </a:path>
                <a:path w="17313275" h="2359660">
                  <a:moveTo>
                    <a:pt x="13320624" y="1402524"/>
                  </a:moveTo>
                  <a:lnTo>
                    <a:pt x="13312661" y="1237792"/>
                  </a:lnTo>
                  <a:lnTo>
                    <a:pt x="13312610" y="1236878"/>
                  </a:lnTo>
                  <a:lnTo>
                    <a:pt x="13308775" y="1157414"/>
                  </a:lnTo>
                  <a:lnTo>
                    <a:pt x="13302907" y="1036256"/>
                  </a:lnTo>
                  <a:lnTo>
                    <a:pt x="13300380" y="983792"/>
                  </a:lnTo>
                  <a:lnTo>
                    <a:pt x="13222465" y="979500"/>
                  </a:lnTo>
                  <a:lnTo>
                    <a:pt x="13222465" y="1043914"/>
                  </a:lnTo>
                  <a:lnTo>
                    <a:pt x="13221615" y="1148524"/>
                  </a:lnTo>
                  <a:lnTo>
                    <a:pt x="13221538" y="1157414"/>
                  </a:lnTo>
                  <a:lnTo>
                    <a:pt x="13128282" y="1148524"/>
                  </a:lnTo>
                  <a:lnTo>
                    <a:pt x="13081661" y="1069682"/>
                  </a:lnTo>
                  <a:lnTo>
                    <a:pt x="13164782" y="1036256"/>
                  </a:lnTo>
                  <a:lnTo>
                    <a:pt x="13222465" y="1043914"/>
                  </a:lnTo>
                  <a:lnTo>
                    <a:pt x="13222465" y="979500"/>
                  </a:lnTo>
                  <a:lnTo>
                    <a:pt x="13105892" y="973061"/>
                  </a:lnTo>
                  <a:lnTo>
                    <a:pt x="12993929" y="1003731"/>
                  </a:lnTo>
                  <a:lnTo>
                    <a:pt x="13004965" y="1157122"/>
                  </a:lnTo>
                  <a:lnTo>
                    <a:pt x="13075209" y="1218463"/>
                  </a:lnTo>
                  <a:lnTo>
                    <a:pt x="12983185" y="1402524"/>
                  </a:lnTo>
                  <a:lnTo>
                    <a:pt x="13105892" y="1402524"/>
                  </a:lnTo>
                  <a:lnTo>
                    <a:pt x="13136563" y="1237792"/>
                  </a:lnTo>
                  <a:lnTo>
                    <a:pt x="13189331" y="1236878"/>
                  </a:lnTo>
                  <a:lnTo>
                    <a:pt x="13211112" y="1402524"/>
                  </a:lnTo>
                  <a:lnTo>
                    <a:pt x="13320624" y="1402524"/>
                  </a:lnTo>
                  <a:close/>
                </a:path>
                <a:path w="17313275" h="2359660">
                  <a:moveTo>
                    <a:pt x="13701662" y="337451"/>
                  </a:moveTo>
                  <a:lnTo>
                    <a:pt x="13647052" y="282841"/>
                  </a:lnTo>
                  <a:lnTo>
                    <a:pt x="13609638" y="245414"/>
                  </a:lnTo>
                  <a:lnTo>
                    <a:pt x="13645693" y="199402"/>
                  </a:lnTo>
                  <a:lnTo>
                    <a:pt x="13691845" y="140500"/>
                  </a:lnTo>
                  <a:lnTo>
                    <a:pt x="13645236" y="89573"/>
                  </a:lnTo>
                  <a:lnTo>
                    <a:pt x="13600125" y="40309"/>
                  </a:lnTo>
                  <a:lnTo>
                    <a:pt x="13600125" y="365658"/>
                  </a:lnTo>
                  <a:lnTo>
                    <a:pt x="13449199" y="405853"/>
                  </a:lnTo>
                  <a:lnTo>
                    <a:pt x="13458711" y="282841"/>
                  </a:lnTo>
                  <a:lnTo>
                    <a:pt x="13600125" y="365658"/>
                  </a:lnTo>
                  <a:lnTo>
                    <a:pt x="13600125" y="40309"/>
                  </a:lnTo>
                  <a:lnTo>
                    <a:pt x="13596138" y="35953"/>
                  </a:lnTo>
                  <a:lnTo>
                    <a:pt x="13596138" y="152463"/>
                  </a:lnTo>
                  <a:lnTo>
                    <a:pt x="13459320" y="199402"/>
                  </a:lnTo>
                  <a:lnTo>
                    <a:pt x="13456272" y="192532"/>
                  </a:lnTo>
                  <a:lnTo>
                    <a:pt x="13453567" y="171945"/>
                  </a:lnTo>
                  <a:lnTo>
                    <a:pt x="13451205" y="137629"/>
                  </a:lnTo>
                  <a:lnTo>
                    <a:pt x="13449199" y="89573"/>
                  </a:lnTo>
                  <a:lnTo>
                    <a:pt x="13596138" y="152463"/>
                  </a:lnTo>
                  <a:lnTo>
                    <a:pt x="13596138" y="35953"/>
                  </a:lnTo>
                  <a:lnTo>
                    <a:pt x="13578954" y="17183"/>
                  </a:lnTo>
                  <a:lnTo>
                    <a:pt x="13352869" y="44475"/>
                  </a:lnTo>
                  <a:lnTo>
                    <a:pt x="13364223" y="460159"/>
                  </a:lnTo>
                  <a:lnTo>
                    <a:pt x="13670979" y="441744"/>
                  </a:lnTo>
                  <a:lnTo>
                    <a:pt x="13681545" y="405853"/>
                  </a:lnTo>
                  <a:lnTo>
                    <a:pt x="13701662" y="337451"/>
                  </a:lnTo>
                  <a:close/>
                </a:path>
                <a:path w="17313275" h="2359660">
                  <a:moveTo>
                    <a:pt x="13842721" y="973048"/>
                  </a:moveTo>
                  <a:lnTo>
                    <a:pt x="13720013" y="973048"/>
                  </a:lnTo>
                  <a:lnTo>
                    <a:pt x="13597306" y="1157122"/>
                  </a:lnTo>
                  <a:lnTo>
                    <a:pt x="13505282" y="973048"/>
                  </a:lnTo>
                  <a:lnTo>
                    <a:pt x="13399148" y="973048"/>
                  </a:lnTo>
                  <a:lnTo>
                    <a:pt x="13351904" y="1402524"/>
                  </a:lnTo>
                  <a:lnTo>
                    <a:pt x="13443928" y="1402524"/>
                  </a:lnTo>
                  <a:lnTo>
                    <a:pt x="13491477" y="1187780"/>
                  </a:lnTo>
                  <a:lnTo>
                    <a:pt x="13586574" y="1319999"/>
                  </a:lnTo>
                  <a:lnTo>
                    <a:pt x="13689343" y="1198829"/>
                  </a:lnTo>
                  <a:lnTo>
                    <a:pt x="13675538" y="1402524"/>
                  </a:lnTo>
                  <a:lnTo>
                    <a:pt x="13833526" y="1402524"/>
                  </a:lnTo>
                  <a:lnTo>
                    <a:pt x="13842721" y="973048"/>
                  </a:lnTo>
                  <a:close/>
                </a:path>
                <a:path w="17313275" h="2359660">
                  <a:moveTo>
                    <a:pt x="14156855" y="443585"/>
                  </a:moveTo>
                  <a:lnTo>
                    <a:pt x="14150696" y="346087"/>
                  </a:lnTo>
                  <a:lnTo>
                    <a:pt x="14144943" y="261594"/>
                  </a:lnTo>
                  <a:lnTo>
                    <a:pt x="14139583" y="190106"/>
                  </a:lnTo>
                  <a:lnTo>
                    <a:pt x="14134618" y="131610"/>
                  </a:lnTo>
                  <a:lnTo>
                    <a:pt x="14130071" y="86106"/>
                  </a:lnTo>
                  <a:lnTo>
                    <a:pt x="14122172" y="34112"/>
                  </a:lnTo>
                  <a:lnTo>
                    <a:pt x="14118819" y="27609"/>
                  </a:lnTo>
                  <a:lnTo>
                    <a:pt x="13994587" y="27609"/>
                  </a:lnTo>
                  <a:lnTo>
                    <a:pt x="14014222" y="242354"/>
                  </a:lnTo>
                  <a:lnTo>
                    <a:pt x="13830160" y="251548"/>
                  </a:lnTo>
                  <a:lnTo>
                    <a:pt x="13811745" y="36817"/>
                  </a:lnTo>
                  <a:lnTo>
                    <a:pt x="13731989" y="36817"/>
                  </a:lnTo>
                  <a:lnTo>
                    <a:pt x="13748563" y="466293"/>
                  </a:lnTo>
                  <a:lnTo>
                    <a:pt x="13839063" y="452793"/>
                  </a:lnTo>
                  <a:lnTo>
                    <a:pt x="13830160" y="312902"/>
                  </a:lnTo>
                  <a:lnTo>
                    <a:pt x="14026795" y="303695"/>
                  </a:lnTo>
                  <a:lnTo>
                    <a:pt x="14044892" y="447573"/>
                  </a:lnTo>
                  <a:lnTo>
                    <a:pt x="14156855" y="443585"/>
                  </a:lnTo>
                  <a:close/>
                </a:path>
                <a:path w="17313275" h="2359660">
                  <a:moveTo>
                    <a:pt x="14224597" y="1408658"/>
                  </a:moveTo>
                  <a:lnTo>
                    <a:pt x="14190853" y="973048"/>
                  </a:lnTo>
                  <a:lnTo>
                    <a:pt x="14068146" y="969975"/>
                  </a:lnTo>
                  <a:lnTo>
                    <a:pt x="13988390" y="1218463"/>
                  </a:lnTo>
                  <a:lnTo>
                    <a:pt x="13960170" y="982256"/>
                  </a:lnTo>
                  <a:lnTo>
                    <a:pt x="13871816" y="969975"/>
                  </a:lnTo>
                  <a:lnTo>
                    <a:pt x="13895134" y="1402524"/>
                  </a:lnTo>
                  <a:lnTo>
                    <a:pt x="14000658" y="1405585"/>
                  </a:lnTo>
                  <a:lnTo>
                    <a:pt x="14087170" y="1126439"/>
                  </a:lnTo>
                  <a:lnTo>
                    <a:pt x="14111097" y="1402524"/>
                  </a:lnTo>
                  <a:lnTo>
                    <a:pt x="14224597" y="1408658"/>
                  </a:lnTo>
                  <a:close/>
                </a:path>
                <a:path w="17313275" h="2359660">
                  <a:moveTo>
                    <a:pt x="14384427" y="1362036"/>
                  </a:moveTo>
                  <a:lnTo>
                    <a:pt x="14314170" y="1317853"/>
                  </a:lnTo>
                  <a:lnTo>
                    <a:pt x="14261719" y="1374914"/>
                  </a:lnTo>
                  <a:lnTo>
                    <a:pt x="14320927" y="1438097"/>
                  </a:lnTo>
                  <a:lnTo>
                    <a:pt x="14384427" y="1362036"/>
                  </a:lnTo>
                  <a:close/>
                </a:path>
                <a:path w="17313275" h="2359660">
                  <a:moveTo>
                    <a:pt x="14537258" y="466280"/>
                  </a:moveTo>
                  <a:lnTo>
                    <a:pt x="14503514" y="30670"/>
                  </a:lnTo>
                  <a:lnTo>
                    <a:pt x="14380807" y="27597"/>
                  </a:lnTo>
                  <a:lnTo>
                    <a:pt x="14301051" y="276085"/>
                  </a:lnTo>
                  <a:lnTo>
                    <a:pt x="14272832" y="39878"/>
                  </a:lnTo>
                  <a:lnTo>
                    <a:pt x="14184478" y="27597"/>
                  </a:lnTo>
                  <a:lnTo>
                    <a:pt x="14207795" y="460146"/>
                  </a:lnTo>
                  <a:lnTo>
                    <a:pt x="14313319" y="463207"/>
                  </a:lnTo>
                  <a:lnTo>
                    <a:pt x="14399832" y="184061"/>
                  </a:lnTo>
                  <a:lnTo>
                    <a:pt x="14423758" y="460146"/>
                  </a:lnTo>
                  <a:lnTo>
                    <a:pt x="14537258" y="466280"/>
                  </a:lnTo>
                  <a:close/>
                </a:path>
                <a:path w="17313275" h="2359660">
                  <a:moveTo>
                    <a:pt x="15052955" y="30670"/>
                  </a:moveTo>
                  <a:lnTo>
                    <a:pt x="14930247" y="30670"/>
                  </a:lnTo>
                  <a:lnTo>
                    <a:pt x="14807527" y="214731"/>
                  </a:lnTo>
                  <a:lnTo>
                    <a:pt x="14715503" y="30670"/>
                  </a:lnTo>
                  <a:lnTo>
                    <a:pt x="14609369" y="30670"/>
                  </a:lnTo>
                  <a:lnTo>
                    <a:pt x="14562125" y="460146"/>
                  </a:lnTo>
                  <a:lnTo>
                    <a:pt x="14654149" y="460146"/>
                  </a:lnTo>
                  <a:lnTo>
                    <a:pt x="14701698" y="245402"/>
                  </a:lnTo>
                  <a:lnTo>
                    <a:pt x="14796796" y="377621"/>
                  </a:lnTo>
                  <a:lnTo>
                    <a:pt x="14899577" y="256451"/>
                  </a:lnTo>
                  <a:lnTo>
                    <a:pt x="14885759" y="460146"/>
                  </a:lnTo>
                  <a:lnTo>
                    <a:pt x="15043747" y="460146"/>
                  </a:lnTo>
                  <a:lnTo>
                    <a:pt x="15052955" y="30670"/>
                  </a:lnTo>
                  <a:close/>
                </a:path>
                <a:path w="17313275" h="2359660">
                  <a:moveTo>
                    <a:pt x="15477782" y="460146"/>
                  </a:moveTo>
                  <a:lnTo>
                    <a:pt x="15442603" y="337439"/>
                  </a:lnTo>
                  <a:lnTo>
                    <a:pt x="15421140" y="262585"/>
                  </a:lnTo>
                  <a:lnTo>
                    <a:pt x="15372233" y="92024"/>
                  </a:lnTo>
                  <a:lnTo>
                    <a:pt x="15355088" y="32207"/>
                  </a:lnTo>
                  <a:lnTo>
                    <a:pt x="15324404" y="32054"/>
                  </a:lnTo>
                  <a:lnTo>
                    <a:pt x="15324404" y="262585"/>
                  </a:lnTo>
                  <a:lnTo>
                    <a:pt x="15201697" y="262585"/>
                  </a:lnTo>
                  <a:lnTo>
                    <a:pt x="15251392" y="92024"/>
                  </a:lnTo>
                  <a:lnTo>
                    <a:pt x="15324404" y="262585"/>
                  </a:lnTo>
                  <a:lnTo>
                    <a:pt x="15324404" y="32054"/>
                  </a:lnTo>
                  <a:lnTo>
                    <a:pt x="15184527" y="31292"/>
                  </a:lnTo>
                  <a:lnTo>
                    <a:pt x="15079002" y="460146"/>
                  </a:lnTo>
                  <a:lnTo>
                    <a:pt x="15171027" y="460146"/>
                  </a:lnTo>
                  <a:lnTo>
                    <a:pt x="15232380" y="337439"/>
                  </a:lnTo>
                  <a:lnTo>
                    <a:pt x="15293721" y="337439"/>
                  </a:lnTo>
                  <a:lnTo>
                    <a:pt x="15355088" y="460146"/>
                  </a:lnTo>
                  <a:lnTo>
                    <a:pt x="15477782" y="460146"/>
                  </a:lnTo>
                  <a:close/>
                </a:path>
                <a:path w="17313275" h="2359660">
                  <a:moveTo>
                    <a:pt x="15930207" y="443585"/>
                  </a:moveTo>
                  <a:lnTo>
                    <a:pt x="15924048" y="346087"/>
                  </a:lnTo>
                  <a:lnTo>
                    <a:pt x="15918282" y="261594"/>
                  </a:lnTo>
                  <a:lnTo>
                    <a:pt x="15912922" y="190106"/>
                  </a:lnTo>
                  <a:lnTo>
                    <a:pt x="15907969" y="131610"/>
                  </a:lnTo>
                  <a:lnTo>
                    <a:pt x="15903423" y="86106"/>
                  </a:lnTo>
                  <a:lnTo>
                    <a:pt x="15895511" y="34112"/>
                  </a:lnTo>
                  <a:lnTo>
                    <a:pt x="15892171" y="27609"/>
                  </a:lnTo>
                  <a:lnTo>
                    <a:pt x="15767927" y="27609"/>
                  </a:lnTo>
                  <a:lnTo>
                    <a:pt x="15787561" y="242354"/>
                  </a:lnTo>
                  <a:lnTo>
                    <a:pt x="15603512" y="251548"/>
                  </a:lnTo>
                  <a:lnTo>
                    <a:pt x="15585097" y="36817"/>
                  </a:lnTo>
                  <a:lnTo>
                    <a:pt x="15505341" y="36817"/>
                  </a:lnTo>
                  <a:lnTo>
                    <a:pt x="15521915" y="466293"/>
                  </a:lnTo>
                  <a:lnTo>
                    <a:pt x="15612415" y="452793"/>
                  </a:lnTo>
                  <a:lnTo>
                    <a:pt x="15603512" y="312902"/>
                  </a:lnTo>
                  <a:lnTo>
                    <a:pt x="15800146" y="303695"/>
                  </a:lnTo>
                  <a:lnTo>
                    <a:pt x="15818244" y="447573"/>
                  </a:lnTo>
                  <a:lnTo>
                    <a:pt x="15930207" y="443585"/>
                  </a:lnTo>
                  <a:close/>
                </a:path>
                <a:path w="17313275" h="2359660">
                  <a:moveTo>
                    <a:pt x="16310610" y="466280"/>
                  </a:moveTo>
                  <a:lnTo>
                    <a:pt x="16276854" y="30670"/>
                  </a:lnTo>
                  <a:lnTo>
                    <a:pt x="16154146" y="27597"/>
                  </a:lnTo>
                  <a:lnTo>
                    <a:pt x="16074390" y="276085"/>
                  </a:lnTo>
                  <a:lnTo>
                    <a:pt x="16046171" y="39878"/>
                  </a:lnTo>
                  <a:lnTo>
                    <a:pt x="15957817" y="27597"/>
                  </a:lnTo>
                  <a:lnTo>
                    <a:pt x="15981147" y="460146"/>
                  </a:lnTo>
                  <a:lnTo>
                    <a:pt x="16086671" y="463207"/>
                  </a:lnTo>
                  <a:lnTo>
                    <a:pt x="16173171" y="184061"/>
                  </a:lnTo>
                  <a:lnTo>
                    <a:pt x="16197098" y="460146"/>
                  </a:lnTo>
                  <a:lnTo>
                    <a:pt x="16310610" y="466280"/>
                  </a:lnTo>
                  <a:close/>
                </a:path>
                <a:path w="17313275" h="2359660">
                  <a:moveTo>
                    <a:pt x="16620770" y="0"/>
                  </a:moveTo>
                  <a:lnTo>
                    <a:pt x="16344684" y="30670"/>
                  </a:lnTo>
                  <a:lnTo>
                    <a:pt x="16344684" y="460146"/>
                  </a:lnTo>
                  <a:lnTo>
                    <a:pt x="16620770" y="443572"/>
                  </a:lnTo>
                  <a:lnTo>
                    <a:pt x="16620770" y="354622"/>
                  </a:lnTo>
                  <a:lnTo>
                    <a:pt x="16436721" y="359524"/>
                  </a:lnTo>
                  <a:lnTo>
                    <a:pt x="16436721" y="276085"/>
                  </a:lnTo>
                  <a:lnTo>
                    <a:pt x="16620770" y="263194"/>
                  </a:lnTo>
                  <a:lnTo>
                    <a:pt x="16620770" y="184061"/>
                  </a:lnTo>
                  <a:lnTo>
                    <a:pt x="16417087" y="184061"/>
                  </a:lnTo>
                  <a:lnTo>
                    <a:pt x="16422002" y="122694"/>
                  </a:lnTo>
                  <a:lnTo>
                    <a:pt x="16620770" y="92024"/>
                  </a:lnTo>
                  <a:lnTo>
                    <a:pt x="16620770" y="0"/>
                  </a:lnTo>
                  <a:close/>
                </a:path>
                <a:path w="17313275" h="2359660">
                  <a:moveTo>
                    <a:pt x="17145661" y="30670"/>
                  </a:moveTo>
                  <a:lnTo>
                    <a:pt x="17022953" y="30670"/>
                  </a:lnTo>
                  <a:lnTo>
                    <a:pt x="16900246" y="214731"/>
                  </a:lnTo>
                  <a:lnTo>
                    <a:pt x="16808209" y="30670"/>
                  </a:lnTo>
                  <a:lnTo>
                    <a:pt x="16702088" y="30670"/>
                  </a:lnTo>
                  <a:lnTo>
                    <a:pt x="16654844" y="460146"/>
                  </a:lnTo>
                  <a:lnTo>
                    <a:pt x="16746868" y="460146"/>
                  </a:lnTo>
                  <a:lnTo>
                    <a:pt x="16794417" y="245402"/>
                  </a:lnTo>
                  <a:lnTo>
                    <a:pt x="16889514" y="377621"/>
                  </a:lnTo>
                  <a:lnTo>
                    <a:pt x="16992283" y="256451"/>
                  </a:lnTo>
                  <a:lnTo>
                    <a:pt x="16978478" y="460146"/>
                  </a:lnTo>
                  <a:lnTo>
                    <a:pt x="17136453" y="460146"/>
                  </a:lnTo>
                  <a:lnTo>
                    <a:pt x="17145661" y="30670"/>
                  </a:lnTo>
                  <a:close/>
                </a:path>
                <a:path w="17313275" h="2359660">
                  <a:moveTo>
                    <a:pt x="17312818" y="419658"/>
                  </a:moveTo>
                  <a:lnTo>
                    <a:pt x="17242574" y="375475"/>
                  </a:lnTo>
                  <a:lnTo>
                    <a:pt x="17190111" y="432536"/>
                  </a:lnTo>
                  <a:lnTo>
                    <a:pt x="17249318" y="495719"/>
                  </a:lnTo>
                  <a:lnTo>
                    <a:pt x="17312818" y="419658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476870" y="5963684"/>
              <a:ext cx="13764894" cy="1409065"/>
            </a:xfrm>
            <a:custGeom>
              <a:avLst/>
              <a:gdLst/>
              <a:ahLst/>
              <a:cxnLst/>
              <a:rect l="l" t="t" r="r" b="b"/>
              <a:pathLst>
                <a:path w="13764894" h="1409065">
                  <a:moveTo>
                    <a:pt x="348780" y="1279829"/>
                  </a:moveTo>
                  <a:lnTo>
                    <a:pt x="294182" y="1225219"/>
                  </a:lnTo>
                  <a:lnTo>
                    <a:pt x="256755" y="1187805"/>
                  </a:lnTo>
                  <a:lnTo>
                    <a:pt x="292823" y="1141780"/>
                  </a:lnTo>
                  <a:lnTo>
                    <a:pt x="338975" y="1082878"/>
                  </a:lnTo>
                  <a:lnTo>
                    <a:pt x="292354" y="1031963"/>
                  </a:lnTo>
                  <a:lnTo>
                    <a:pt x="247243" y="982687"/>
                  </a:lnTo>
                  <a:lnTo>
                    <a:pt x="247243" y="1308049"/>
                  </a:lnTo>
                  <a:lnTo>
                    <a:pt x="96316" y="1348232"/>
                  </a:lnTo>
                  <a:lnTo>
                    <a:pt x="105829" y="1225219"/>
                  </a:lnTo>
                  <a:lnTo>
                    <a:pt x="247243" y="1308049"/>
                  </a:lnTo>
                  <a:lnTo>
                    <a:pt x="247243" y="982687"/>
                  </a:lnTo>
                  <a:lnTo>
                    <a:pt x="243255" y="978331"/>
                  </a:lnTo>
                  <a:lnTo>
                    <a:pt x="243255" y="1094854"/>
                  </a:lnTo>
                  <a:lnTo>
                    <a:pt x="106451" y="1141780"/>
                  </a:lnTo>
                  <a:lnTo>
                    <a:pt x="103390" y="1134922"/>
                  </a:lnTo>
                  <a:lnTo>
                    <a:pt x="100685" y="1114323"/>
                  </a:lnTo>
                  <a:lnTo>
                    <a:pt x="98336" y="1080008"/>
                  </a:lnTo>
                  <a:lnTo>
                    <a:pt x="96316" y="1031963"/>
                  </a:lnTo>
                  <a:lnTo>
                    <a:pt x="243255" y="1094854"/>
                  </a:lnTo>
                  <a:lnTo>
                    <a:pt x="243255" y="978331"/>
                  </a:lnTo>
                  <a:lnTo>
                    <a:pt x="226072" y="959561"/>
                  </a:lnTo>
                  <a:lnTo>
                    <a:pt x="0" y="986866"/>
                  </a:lnTo>
                  <a:lnTo>
                    <a:pt x="11353" y="1402537"/>
                  </a:lnTo>
                  <a:lnTo>
                    <a:pt x="318109" y="1384134"/>
                  </a:lnTo>
                  <a:lnTo>
                    <a:pt x="328663" y="1348232"/>
                  </a:lnTo>
                  <a:lnTo>
                    <a:pt x="348780" y="1279829"/>
                  </a:lnTo>
                  <a:close/>
                </a:path>
                <a:path w="13764894" h="1409065">
                  <a:moveTo>
                    <a:pt x="707390" y="1290878"/>
                  </a:moveTo>
                  <a:lnTo>
                    <a:pt x="669963" y="1209281"/>
                  </a:lnTo>
                  <a:lnTo>
                    <a:pt x="646049" y="1157122"/>
                  </a:lnTo>
                  <a:lnTo>
                    <a:pt x="626097" y="1156030"/>
                  </a:lnTo>
                  <a:lnTo>
                    <a:pt x="626097" y="1301305"/>
                  </a:lnTo>
                  <a:lnTo>
                    <a:pt x="477939" y="1331976"/>
                  </a:lnTo>
                  <a:lnTo>
                    <a:pt x="489585" y="1209281"/>
                  </a:lnTo>
                  <a:lnTo>
                    <a:pt x="626097" y="1301305"/>
                  </a:lnTo>
                  <a:lnTo>
                    <a:pt x="626097" y="1156030"/>
                  </a:lnTo>
                  <a:lnTo>
                    <a:pt x="478853" y="1147914"/>
                  </a:lnTo>
                  <a:lnTo>
                    <a:pt x="489585" y="973061"/>
                  </a:lnTo>
                  <a:lnTo>
                    <a:pt x="382219" y="966927"/>
                  </a:lnTo>
                  <a:lnTo>
                    <a:pt x="374548" y="1393634"/>
                  </a:lnTo>
                  <a:lnTo>
                    <a:pt x="636219" y="1402537"/>
                  </a:lnTo>
                  <a:lnTo>
                    <a:pt x="681202" y="1331976"/>
                  </a:lnTo>
                  <a:lnTo>
                    <a:pt x="707390" y="1290878"/>
                  </a:lnTo>
                  <a:close/>
                </a:path>
                <a:path w="13764894" h="1409065">
                  <a:moveTo>
                    <a:pt x="892060" y="973061"/>
                  </a:moveTo>
                  <a:lnTo>
                    <a:pt x="775500" y="973061"/>
                  </a:lnTo>
                  <a:lnTo>
                    <a:pt x="735609" y="1405610"/>
                  </a:lnTo>
                  <a:lnTo>
                    <a:pt x="856475" y="1405610"/>
                  </a:lnTo>
                  <a:lnTo>
                    <a:pt x="892060" y="973061"/>
                  </a:lnTo>
                  <a:close/>
                </a:path>
                <a:path w="13764894" h="1409065">
                  <a:moveTo>
                    <a:pt x="1279829" y="1408658"/>
                  </a:moveTo>
                  <a:lnTo>
                    <a:pt x="1246073" y="973048"/>
                  </a:lnTo>
                  <a:lnTo>
                    <a:pt x="1123365" y="969987"/>
                  </a:lnTo>
                  <a:lnTo>
                    <a:pt x="1043609" y="1218463"/>
                  </a:lnTo>
                  <a:lnTo>
                    <a:pt x="1015390" y="982256"/>
                  </a:lnTo>
                  <a:lnTo>
                    <a:pt x="927036" y="969987"/>
                  </a:lnTo>
                  <a:lnTo>
                    <a:pt x="950353" y="1402524"/>
                  </a:lnTo>
                  <a:lnTo>
                    <a:pt x="1055878" y="1405597"/>
                  </a:lnTo>
                  <a:lnTo>
                    <a:pt x="1142390" y="1126439"/>
                  </a:lnTo>
                  <a:lnTo>
                    <a:pt x="1166317" y="1402524"/>
                  </a:lnTo>
                  <a:lnTo>
                    <a:pt x="1279829" y="1408658"/>
                  </a:lnTo>
                  <a:close/>
                </a:path>
                <a:path w="13764894" h="1409065">
                  <a:moveTo>
                    <a:pt x="1624304" y="973061"/>
                  </a:moveTo>
                  <a:lnTo>
                    <a:pt x="1307731" y="973061"/>
                  </a:lnTo>
                  <a:lnTo>
                    <a:pt x="1316939" y="1402537"/>
                  </a:lnTo>
                  <a:lnTo>
                    <a:pt x="1399755" y="1405610"/>
                  </a:lnTo>
                  <a:lnTo>
                    <a:pt x="1415097" y="1080731"/>
                  </a:lnTo>
                  <a:lnTo>
                    <a:pt x="1614500" y="1084719"/>
                  </a:lnTo>
                  <a:lnTo>
                    <a:pt x="1624304" y="973061"/>
                  </a:lnTo>
                  <a:close/>
                </a:path>
                <a:path w="13764894" h="1409065">
                  <a:moveTo>
                    <a:pt x="1964512" y="1095756"/>
                  </a:moveTo>
                  <a:lnTo>
                    <a:pt x="1937499" y="1048207"/>
                  </a:lnTo>
                  <a:lnTo>
                    <a:pt x="1893036" y="969987"/>
                  </a:lnTo>
                  <a:lnTo>
                    <a:pt x="1875561" y="970254"/>
                  </a:lnTo>
                  <a:lnTo>
                    <a:pt x="1875561" y="1092695"/>
                  </a:lnTo>
                  <a:lnTo>
                    <a:pt x="1865731" y="1165707"/>
                  </a:lnTo>
                  <a:lnTo>
                    <a:pt x="1771256" y="1179804"/>
                  </a:lnTo>
                  <a:lnTo>
                    <a:pt x="1785670" y="1048207"/>
                  </a:lnTo>
                  <a:lnTo>
                    <a:pt x="1875561" y="1092695"/>
                  </a:lnTo>
                  <a:lnTo>
                    <a:pt x="1875561" y="970254"/>
                  </a:lnTo>
                  <a:lnTo>
                    <a:pt x="1688426" y="973048"/>
                  </a:lnTo>
                  <a:lnTo>
                    <a:pt x="1657756" y="1405597"/>
                  </a:lnTo>
                  <a:lnTo>
                    <a:pt x="1745792" y="1402524"/>
                  </a:lnTo>
                  <a:lnTo>
                    <a:pt x="1767573" y="1268768"/>
                  </a:lnTo>
                  <a:lnTo>
                    <a:pt x="1947951" y="1260805"/>
                  </a:lnTo>
                  <a:lnTo>
                    <a:pt x="1956079" y="1179804"/>
                  </a:lnTo>
                  <a:lnTo>
                    <a:pt x="1964512" y="1095756"/>
                  </a:lnTo>
                  <a:close/>
                </a:path>
                <a:path w="13764894" h="1409065">
                  <a:moveTo>
                    <a:pt x="2332634" y="1290878"/>
                  </a:moveTo>
                  <a:lnTo>
                    <a:pt x="2295207" y="1209281"/>
                  </a:lnTo>
                  <a:lnTo>
                    <a:pt x="2271280" y="1157122"/>
                  </a:lnTo>
                  <a:lnTo>
                    <a:pt x="2251329" y="1156030"/>
                  </a:lnTo>
                  <a:lnTo>
                    <a:pt x="2251329" y="1301305"/>
                  </a:lnTo>
                  <a:lnTo>
                    <a:pt x="2103170" y="1331976"/>
                  </a:lnTo>
                  <a:lnTo>
                    <a:pt x="2114829" y="1209281"/>
                  </a:lnTo>
                  <a:lnTo>
                    <a:pt x="2251329" y="1301305"/>
                  </a:lnTo>
                  <a:lnTo>
                    <a:pt x="2251329" y="1156030"/>
                  </a:lnTo>
                  <a:lnTo>
                    <a:pt x="2104097" y="1147914"/>
                  </a:lnTo>
                  <a:lnTo>
                    <a:pt x="2114829" y="973061"/>
                  </a:lnTo>
                  <a:lnTo>
                    <a:pt x="2007450" y="966927"/>
                  </a:lnTo>
                  <a:lnTo>
                    <a:pt x="1999792" y="1393634"/>
                  </a:lnTo>
                  <a:lnTo>
                    <a:pt x="2261463" y="1402537"/>
                  </a:lnTo>
                  <a:lnTo>
                    <a:pt x="2306434" y="1331976"/>
                  </a:lnTo>
                  <a:lnTo>
                    <a:pt x="2332634" y="1290878"/>
                  </a:lnTo>
                  <a:close/>
                </a:path>
                <a:path w="13764894" h="1409065">
                  <a:moveTo>
                    <a:pt x="2517305" y="973061"/>
                  </a:moveTo>
                  <a:lnTo>
                    <a:pt x="2400731" y="973061"/>
                  </a:lnTo>
                  <a:lnTo>
                    <a:pt x="2360853" y="1405610"/>
                  </a:lnTo>
                  <a:lnTo>
                    <a:pt x="2481719" y="1405610"/>
                  </a:lnTo>
                  <a:lnTo>
                    <a:pt x="2517305" y="973061"/>
                  </a:lnTo>
                  <a:close/>
                </a:path>
                <a:path w="13764894" h="1409065">
                  <a:moveTo>
                    <a:pt x="2908122" y="1279829"/>
                  </a:moveTo>
                  <a:lnTo>
                    <a:pt x="2853512" y="1225219"/>
                  </a:lnTo>
                  <a:lnTo>
                    <a:pt x="2816098" y="1187805"/>
                  </a:lnTo>
                  <a:lnTo>
                    <a:pt x="2852153" y="1141780"/>
                  </a:lnTo>
                  <a:lnTo>
                    <a:pt x="2898305" y="1082878"/>
                  </a:lnTo>
                  <a:lnTo>
                    <a:pt x="2851696" y="1031963"/>
                  </a:lnTo>
                  <a:lnTo>
                    <a:pt x="2806585" y="982687"/>
                  </a:lnTo>
                  <a:lnTo>
                    <a:pt x="2806585" y="1308049"/>
                  </a:lnTo>
                  <a:lnTo>
                    <a:pt x="2655659" y="1348232"/>
                  </a:lnTo>
                  <a:lnTo>
                    <a:pt x="2665158" y="1225219"/>
                  </a:lnTo>
                  <a:lnTo>
                    <a:pt x="2806585" y="1308049"/>
                  </a:lnTo>
                  <a:lnTo>
                    <a:pt x="2806585" y="982687"/>
                  </a:lnTo>
                  <a:lnTo>
                    <a:pt x="2802598" y="978331"/>
                  </a:lnTo>
                  <a:lnTo>
                    <a:pt x="2802598" y="1094854"/>
                  </a:lnTo>
                  <a:lnTo>
                    <a:pt x="2665780" y="1141780"/>
                  </a:lnTo>
                  <a:lnTo>
                    <a:pt x="2662732" y="1134922"/>
                  </a:lnTo>
                  <a:lnTo>
                    <a:pt x="2660027" y="1114323"/>
                  </a:lnTo>
                  <a:lnTo>
                    <a:pt x="2657665" y="1080008"/>
                  </a:lnTo>
                  <a:lnTo>
                    <a:pt x="2655659" y="1031963"/>
                  </a:lnTo>
                  <a:lnTo>
                    <a:pt x="2802598" y="1094854"/>
                  </a:lnTo>
                  <a:lnTo>
                    <a:pt x="2802598" y="978331"/>
                  </a:lnTo>
                  <a:lnTo>
                    <a:pt x="2785414" y="959561"/>
                  </a:lnTo>
                  <a:lnTo>
                    <a:pt x="2559329" y="986866"/>
                  </a:lnTo>
                  <a:lnTo>
                    <a:pt x="2570683" y="1402537"/>
                  </a:lnTo>
                  <a:lnTo>
                    <a:pt x="2877439" y="1384134"/>
                  </a:lnTo>
                  <a:lnTo>
                    <a:pt x="2888005" y="1348232"/>
                  </a:lnTo>
                  <a:lnTo>
                    <a:pt x="2908122" y="1279829"/>
                  </a:lnTo>
                  <a:close/>
                </a:path>
                <a:path w="13764894" h="1409065">
                  <a:moveTo>
                    <a:pt x="3321939" y="1402524"/>
                  </a:moveTo>
                  <a:lnTo>
                    <a:pt x="3286760" y="1279817"/>
                  </a:lnTo>
                  <a:lnTo>
                    <a:pt x="3265297" y="1204976"/>
                  </a:lnTo>
                  <a:lnTo>
                    <a:pt x="3216389" y="1034415"/>
                  </a:lnTo>
                  <a:lnTo>
                    <a:pt x="3199244" y="974598"/>
                  </a:lnTo>
                  <a:lnTo>
                    <a:pt x="3168561" y="974432"/>
                  </a:lnTo>
                  <a:lnTo>
                    <a:pt x="3168561" y="1204976"/>
                  </a:lnTo>
                  <a:lnTo>
                    <a:pt x="3045853" y="1204976"/>
                  </a:lnTo>
                  <a:lnTo>
                    <a:pt x="3095548" y="1034415"/>
                  </a:lnTo>
                  <a:lnTo>
                    <a:pt x="3168561" y="1204976"/>
                  </a:lnTo>
                  <a:lnTo>
                    <a:pt x="3168561" y="974432"/>
                  </a:lnTo>
                  <a:lnTo>
                    <a:pt x="3028683" y="973670"/>
                  </a:lnTo>
                  <a:lnTo>
                    <a:pt x="2923159" y="1402524"/>
                  </a:lnTo>
                  <a:lnTo>
                    <a:pt x="3015183" y="1402524"/>
                  </a:lnTo>
                  <a:lnTo>
                    <a:pt x="3076537" y="1279817"/>
                  </a:lnTo>
                  <a:lnTo>
                    <a:pt x="3137878" y="1279817"/>
                  </a:lnTo>
                  <a:lnTo>
                    <a:pt x="3199244" y="1402524"/>
                  </a:lnTo>
                  <a:lnTo>
                    <a:pt x="3321939" y="1402524"/>
                  </a:lnTo>
                  <a:close/>
                </a:path>
                <a:path w="13764894" h="1409065">
                  <a:moveTo>
                    <a:pt x="3625634" y="942378"/>
                  </a:moveTo>
                  <a:lnTo>
                    <a:pt x="3349548" y="973048"/>
                  </a:lnTo>
                  <a:lnTo>
                    <a:pt x="3349548" y="1402524"/>
                  </a:lnTo>
                  <a:lnTo>
                    <a:pt x="3625634" y="1385963"/>
                  </a:lnTo>
                  <a:lnTo>
                    <a:pt x="3625634" y="1297000"/>
                  </a:lnTo>
                  <a:lnTo>
                    <a:pt x="3441585" y="1301915"/>
                  </a:lnTo>
                  <a:lnTo>
                    <a:pt x="3441585" y="1218463"/>
                  </a:lnTo>
                  <a:lnTo>
                    <a:pt x="3625634" y="1205585"/>
                  </a:lnTo>
                  <a:lnTo>
                    <a:pt x="3625634" y="1126439"/>
                  </a:lnTo>
                  <a:lnTo>
                    <a:pt x="3421951" y="1126439"/>
                  </a:lnTo>
                  <a:lnTo>
                    <a:pt x="3426853" y="1065085"/>
                  </a:lnTo>
                  <a:lnTo>
                    <a:pt x="3625634" y="1034415"/>
                  </a:lnTo>
                  <a:lnTo>
                    <a:pt x="3625634" y="942378"/>
                  </a:lnTo>
                  <a:close/>
                </a:path>
                <a:path w="13764894" h="1409065">
                  <a:moveTo>
                    <a:pt x="3774109" y="225171"/>
                  </a:moveTo>
                  <a:lnTo>
                    <a:pt x="3756622" y="113817"/>
                  </a:lnTo>
                  <a:lnTo>
                    <a:pt x="3752951" y="90487"/>
                  </a:lnTo>
                  <a:lnTo>
                    <a:pt x="3682403" y="61861"/>
                  </a:lnTo>
                  <a:lnTo>
                    <a:pt x="3682403" y="303085"/>
                  </a:lnTo>
                  <a:lnTo>
                    <a:pt x="3609086" y="375170"/>
                  </a:lnTo>
                  <a:lnTo>
                    <a:pt x="3493427" y="360756"/>
                  </a:lnTo>
                  <a:lnTo>
                    <a:pt x="3451707" y="216573"/>
                  </a:lnTo>
                  <a:lnTo>
                    <a:pt x="3525647" y="113817"/>
                  </a:lnTo>
                  <a:lnTo>
                    <a:pt x="3672281" y="149390"/>
                  </a:lnTo>
                  <a:lnTo>
                    <a:pt x="3682403" y="303085"/>
                  </a:lnTo>
                  <a:lnTo>
                    <a:pt x="3682403" y="61861"/>
                  </a:lnTo>
                  <a:lnTo>
                    <a:pt x="3629025" y="40195"/>
                  </a:lnTo>
                  <a:lnTo>
                    <a:pt x="3443122" y="28524"/>
                  </a:lnTo>
                  <a:lnTo>
                    <a:pt x="3362439" y="152463"/>
                  </a:lnTo>
                  <a:lnTo>
                    <a:pt x="3362439" y="307378"/>
                  </a:lnTo>
                  <a:lnTo>
                    <a:pt x="3432391" y="452780"/>
                  </a:lnTo>
                  <a:lnTo>
                    <a:pt x="3629025" y="462292"/>
                  </a:lnTo>
                  <a:lnTo>
                    <a:pt x="3763683" y="400329"/>
                  </a:lnTo>
                  <a:lnTo>
                    <a:pt x="3765181" y="375170"/>
                  </a:lnTo>
                  <a:lnTo>
                    <a:pt x="3774109" y="225171"/>
                  </a:lnTo>
                  <a:close/>
                </a:path>
                <a:path w="13764894" h="1409065">
                  <a:moveTo>
                    <a:pt x="4024744" y="973048"/>
                  </a:moveTo>
                  <a:lnTo>
                    <a:pt x="3662769" y="973048"/>
                  </a:lnTo>
                  <a:lnTo>
                    <a:pt x="3662769" y="1074902"/>
                  </a:lnTo>
                  <a:lnTo>
                    <a:pt x="3782403" y="1082878"/>
                  </a:lnTo>
                  <a:lnTo>
                    <a:pt x="3769220" y="1402524"/>
                  </a:lnTo>
                  <a:lnTo>
                    <a:pt x="3950208" y="1402524"/>
                  </a:lnTo>
                  <a:lnTo>
                    <a:pt x="3905110" y="1095756"/>
                  </a:lnTo>
                  <a:lnTo>
                    <a:pt x="4024744" y="1076744"/>
                  </a:lnTo>
                  <a:lnTo>
                    <a:pt x="4024744" y="973048"/>
                  </a:lnTo>
                  <a:close/>
                </a:path>
                <a:path w="13764894" h="1409065">
                  <a:moveTo>
                    <a:pt x="4305744" y="337451"/>
                  </a:moveTo>
                  <a:lnTo>
                    <a:pt x="4251134" y="282841"/>
                  </a:lnTo>
                  <a:lnTo>
                    <a:pt x="4213720" y="245414"/>
                  </a:lnTo>
                  <a:lnTo>
                    <a:pt x="4249775" y="199402"/>
                  </a:lnTo>
                  <a:lnTo>
                    <a:pt x="4295927" y="140500"/>
                  </a:lnTo>
                  <a:lnTo>
                    <a:pt x="4249318" y="89585"/>
                  </a:lnTo>
                  <a:lnTo>
                    <a:pt x="4204208" y="40309"/>
                  </a:lnTo>
                  <a:lnTo>
                    <a:pt x="4204208" y="365671"/>
                  </a:lnTo>
                  <a:lnTo>
                    <a:pt x="4053281" y="405853"/>
                  </a:lnTo>
                  <a:lnTo>
                    <a:pt x="4062793" y="282841"/>
                  </a:lnTo>
                  <a:lnTo>
                    <a:pt x="4204208" y="365671"/>
                  </a:lnTo>
                  <a:lnTo>
                    <a:pt x="4204208" y="40309"/>
                  </a:lnTo>
                  <a:lnTo>
                    <a:pt x="4200220" y="35953"/>
                  </a:lnTo>
                  <a:lnTo>
                    <a:pt x="4200220" y="152476"/>
                  </a:lnTo>
                  <a:lnTo>
                    <a:pt x="4063403" y="199402"/>
                  </a:lnTo>
                  <a:lnTo>
                    <a:pt x="4060355" y="192532"/>
                  </a:lnTo>
                  <a:lnTo>
                    <a:pt x="4057650" y="171945"/>
                  </a:lnTo>
                  <a:lnTo>
                    <a:pt x="4055287" y="137629"/>
                  </a:lnTo>
                  <a:lnTo>
                    <a:pt x="4053281" y="89585"/>
                  </a:lnTo>
                  <a:lnTo>
                    <a:pt x="4200220" y="152476"/>
                  </a:lnTo>
                  <a:lnTo>
                    <a:pt x="4200220" y="35953"/>
                  </a:lnTo>
                  <a:lnTo>
                    <a:pt x="4183037" y="17183"/>
                  </a:lnTo>
                  <a:lnTo>
                    <a:pt x="3956951" y="44488"/>
                  </a:lnTo>
                  <a:lnTo>
                    <a:pt x="3968305" y="460159"/>
                  </a:lnTo>
                  <a:lnTo>
                    <a:pt x="4275061" y="441744"/>
                  </a:lnTo>
                  <a:lnTo>
                    <a:pt x="4285627" y="405853"/>
                  </a:lnTo>
                  <a:lnTo>
                    <a:pt x="4305744" y="337451"/>
                  </a:lnTo>
                  <a:close/>
                </a:path>
                <a:path w="13764894" h="1409065">
                  <a:moveTo>
                    <a:pt x="4642574" y="1385976"/>
                  </a:moveTo>
                  <a:lnTo>
                    <a:pt x="4636401" y="1288478"/>
                  </a:lnTo>
                  <a:lnTo>
                    <a:pt x="4630648" y="1203985"/>
                  </a:lnTo>
                  <a:lnTo>
                    <a:pt x="4625289" y="1132484"/>
                  </a:lnTo>
                  <a:lnTo>
                    <a:pt x="4620336" y="1073988"/>
                  </a:lnTo>
                  <a:lnTo>
                    <a:pt x="4615777" y="1028496"/>
                  </a:lnTo>
                  <a:lnTo>
                    <a:pt x="4607877" y="976490"/>
                  </a:lnTo>
                  <a:lnTo>
                    <a:pt x="4604524" y="970000"/>
                  </a:lnTo>
                  <a:lnTo>
                    <a:pt x="4480293" y="970000"/>
                  </a:lnTo>
                  <a:lnTo>
                    <a:pt x="4499927" y="1184732"/>
                  </a:lnTo>
                  <a:lnTo>
                    <a:pt x="4315866" y="1193939"/>
                  </a:lnTo>
                  <a:lnTo>
                    <a:pt x="4297464" y="979195"/>
                  </a:lnTo>
                  <a:lnTo>
                    <a:pt x="4217708" y="979195"/>
                  </a:lnTo>
                  <a:lnTo>
                    <a:pt x="4234269" y="1408671"/>
                  </a:lnTo>
                  <a:lnTo>
                    <a:pt x="4324769" y="1395171"/>
                  </a:lnTo>
                  <a:lnTo>
                    <a:pt x="4315866" y="1255280"/>
                  </a:lnTo>
                  <a:lnTo>
                    <a:pt x="4512500" y="1246085"/>
                  </a:lnTo>
                  <a:lnTo>
                    <a:pt x="4530610" y="1389964"/>
                  </a:lnTo>
                  <a:lnTo>
                    <a:pt x="4642574" y="1385976"/>
                  </a:lnTo>
                  <a:close/>
                </a:path>
                <a:path w="13764894" h="1409065">
                  <a:moveTo>
                    <a:pt x="4958524" y="942378"/>
                  </a:moveTo>
                  <a:lnTo>
                    <a:pt x="4682439" y="973048"/>
                  </a:lnTo>
                  <a:lnTo>
                    <a:pt x="4682439" y="1402524"/>
                  </a:lnTo>
                  <a:lnTo>
                    <a:pt x="4958524" y="1385963"/>
                  </a:lnTo>
                  <a:lnTo>
                    <a:pt x="4958524" y="1297000"/>
                  </a:lnTo>
                  <a:lnTo>
                    <a:pt x="4774476" y="1301915"/>
                  </a:lnTo>
                  <a:lnTo>
                    <a:pt x="4774476" y="1218463"/>
                  </a:lnTo>
                  <a:lnTo>
                    <a:pt x="4958524" y="1205585"/>
                  </a:lnTo>
                  <a:lnTo>
                    <a:pt x="4958524" y="1126439"/>
                  </a:lnTo>
                  <a:lnTo>
                    <a:pt x="4754842" y="1126439"/>
                  </a:lnTo>
                  <a:lnTo>
                    <a:pt x="4759744" y="1065085"/>
                  </a:lnTo>
                  <a:lnTo>
                    <a:pt x="4958524" y="1034415"/>
                  </a:lnTo>
                  <a:lnTo>
                    <a:pt x="4958524" y="942378"/>
                  </a:lnTo>
                  <a:close/>
                </a:path>
                <a:path w="13764894" h="1409065">
                  <a:moveTo>
                    <a:pt x="4973561" y="30670"/>
                  </a:moveTo>
                  <a:lnTo>
                    <a:pt x="4850854" y="30670"/>
                  </a:lnTo>
                  <a:lnTo>
                    <a:pt x="4728146" y="214744"/>
                  </a:lnTo>
                  <a:lnTo>
                    <a:pt x="4636122" y="30670"/>
                  </a:lnTo>
                  <a:lnTo>
                    <a:pt x="4529988" y="30670"/>
                  </a:lnTo>
                  <a:lnTo>
                    <a:pt x="4482744" y="460146"/>
                  </a:lnTo>
                  <a:lnTo>
                    <a:pt x="4574768" y="460146"/>
                  </a:lnTo>
                  <a:lnTo>
                    <a:pt x="4622317" y="245414"/>
                  </a:lnTo>
                  <a:lnTo>
                    <a:pt x="4717415" y="377621"/>
                  </a:lnTo>
                  <a:lnTo>
                    <a:pt x="4820183" y="256451"/>
                  </a:lnTo>
                  <a:lnTo>
                    <a:pt x="4806378" y="460146"/>
                  </a:lnTo>
                  <a:lnTo>
                    <a:pt x="4964366" y="460146"/>
                  </a:lnTo>
                  <a:lnTo>
                    <a:pt x="4973561" y="30670"/>
                  </a:lnTo>
                  <a:close/>
                </a:path>
                <a:path w="13764894" h="1409065">
                  <a:moveTo>
                    <a:pt x="5355488" y="466280"/>
                  </a:moveTo>
                  <a:lnTo>
                    <a:pt x="5321744" y="30670"/>
                  </a:lnTo>
                  <a:lnTo>
                    <a:pt x="5199037" y="27609"/>
                  </a:lnTo>
                  <a:lnTo>
                    <a:pt x="5119281" y="276085"/>
                  </a:lnTo>
                  <a:lnTo>
                    <a:pt x="5091061" y="39878"/>
                  </a:lnTo>
                  <a:lnTo>
                    <a:pt x="5002708" y="27609"/>
                  </a:lnTo>
                  <a:lnTo>
                    <a:pt x="5026025" y="460146"/>
                  </a:lnTo>
                  <a:lnTo>
                    <a:pt x="5131549" y="463219"/>
                  </a:lnTo>
                  <a:lnTo>
                    <a:pt x="5218061" y="184061"/>
                  </a:lnTo>
                  <a:lnTo>
                    <a:pt x="5241988" y="460146"/>
                  </a:lnTo>
                  <a:lnTo>
                    <a:pt x="5355488" y="466280"/>
                  </a:lnTo>
                  <a:close/>
                </a:path>
                <a:path w="13764894" h="1409065">
                  <a:moveTo>
                    <a:pt x="5513476" y="973048"/>
                  </a:moveTo>
                  <a:lnTo>
                    <a:pt x="5151501" y="973048"/>
                  </a:lnTo>
                  <a:lnTo>
                    <a:pt x="5151501" y="1074902"/>
                  </a:lnTo>
                  <a:lnTo>
                    <a:pt x="5271135" y="1082878"/>
                  </a:lnTo>
                  <a:lnTo>
                    <a:pt x="5257939" y="1402524"/>
                  </a:lnTo>
                  <a:lnTo>
                    <a:pt x="5438940" y="1402524"/>
                  </a:lnTo>
                  <a:lnTo>
                    <a:pt x="5393829" y="1095756"/>
                  </a:lnTo>
                  <a:lnTo>
                    <a:pt x="5513476" y="1076744"/>
                  </a:lnTo>
                  <a:lnTo>
                    <a:pt x="5513476" y="973048"/>
                  </a:lnTo>
                  <a:close/>
                </a:path>
                <a:path w="13764894" h="1409065">
                  <a:moveTo>
                    <a:pt x="5693245" y="153377"/>
                  </a:moveTo>
                  <a:lnTo>
                    <a:pt x="5666219" y="105829"/>
                  </a:lnTo>
                  <a:lnTo>
                    <a:pt x="5621769" y="27609"/>
                  </a:lnTo>
                  <a:lnTo>
                    <a:pt x="5604281" y="27876"/>
                  </a:lnTo>
                  <a:lnTo>
                    <a:pt x="5604281" y="150317"/>
                  </a:lnTo>
                  <a:lnTo>
                    <a:pt x="5594451" y="223329"/>
                  </a:lnTo>
                  <a:lnTo>
                    <a:pt x="5499976" y="237426"/>
                  </a:lnTo>
                  <a:lnTo>
                    <a:pt x="5514403" y="105829"/>
                  </a:lnTo>
                  <a:lnTo>
                    <a:pt x="5604281" y="150317"/>
                  </a:lnTo>
                  <a:lnTo>
                    <a:pt x="5604281" y="27876"/>
                  </a:lnTo>
                  <a:lnTo>
                    <a:pt x="5417159" y="30670"/>
                  </a:lnTo>
                  <a:lnTo>
                    <a:pt x="5386476" y="463219"/>
                  </a:lnTo>
                  <a:lnTo>
                    <a:pt x="5474513" y="460146"/>
                  </a:lnTo>
                  <a:lnTo>
                    <a:pt x="5496293" y="326390"/>
                  </a:lnTo>
                  <a:lnTo>
                    <a:pt x="5676671" y="318427"/>
                  </a:lnTo>
                  <a:lnTo>
                    <a:pt x="5684799" y="237426"/>
                  </a:lnTo>
                  <a:lnTo>
                    <a:pt x="5693245" y="153377"/>
                  </a:lnTo>
                  <a:close/>
                </a:path>
                <a:path w="13764894" h="1409065">
                  <a:moveTo>
                    <a:pt x="5950902" y="1167549"/>
                  </a:moveTo>
                  <a:lnTo>
                    <a:pt x="5933414" y="1056195"/>
                  </a:lnTo>
                  <a:lnTo>
                    <a:pt x="5929744" y="1032878"/>
                  </a:lnTo>
                  <a:lnTo>
                    <a:pt x="5859196" y="1004252"/>
                  </a:lnTo>
                  <a:lnTo>
                    <a:pt x="5859196" y="1245463"/>
                  </a:lnTo>
                  <a:lnTo>
                    <a:pt x="5785878" y="1317548"/>
                  </a:lnTo>
                  <a:lnTo>
                    <a:pt x="5670220" y="1303134"/>
                  </a:lnTo>
                  <a:lnTo>
                    <a:pt x="5628500" y="1158951"/>
                  </a:lnTo>
                  <a:lnTo>
                    <a:pt x="5702439" y="1056195"/>
                  </a:lnTo>
                  <a:lnTo>
                    <a:pt x="5849074" y="1091768"/>
                  </a:lnTo>
                  <a:lnTo>
                    <a:pt x="5859196" y="1245463"/>
                  </a:lnTo>
                  <a:lnTo>
                    <a:pt x="5859196" y="1004252"/>
                  </a:lnTo>
                  <a:lnTo>
                    <a:pt x="5805817" y="982573"/>
                  </a:lnTo>
                  <a:lnTo>
                    <a:pt x="5619915" y="970902"/>
                  </a:lnTo>
                  <a:lnTo>
                    <a:pt x="5539232" y="1094841"/>
                  </a:lnTo>
                  <a:lnTo>
                    <a:pt x="5539232" y="1249756"/>
                  </a:lnTo>
                  <a:lnTo>
                    <a:pt x="5609183" y="1395171"/>
                  </a:lnTo>
                  <a:lnTo>
                    <a:pt x="5805817" y="1404670"/>
                  </a:lnTo>
                  <a:lnTo>
                    <a:pt x="5940476" y="1342707"/>
                  </a:lnTo>
                  <a:lnTo>
                    <a:pt x="5941974" y="1317548"/>
                  </a:lnTo>
                  <a:lnTo>
                    <a:pt x="5950902" y="1167549"/>
                  </a:lnTo>
                  <a:close/>
                </a:path>
                <a:path w="13764894" h="1409065">
                  <a:moveTo>
                    <a:pt x="6009195" y="0"/>
                  </a:moveTo>
                  <a:lnTo>
                    <a:pt x="5733110" y="30670"/>
                  </a:lnTo>
                  <a:lnTo>
                    <a:pt x="5733110" y="460146"/>
                  </a:lnTo>
                  <a:lnTo>
                    <a:pt x="6009195" y="443585"/>
                  </a:lnTo>
                  <a:lnTo>
                    <a:pt x="6009195" y="354622"/>
                  </a:lnTo>
                  <a:lnTo>
                    <a:pt x="5825147" y="359537"/>
                  </a:lnTo>
                  <a:lnTo>
                    <a:pt x="5825147" y="276085"/>
                  </a:lnTo>
                  <a:lnTo>
                    <a:pt x="6009195" y="263194"/>
                  </a:lnTo>
                  <a:lnTo>
                    <a:pt x="6009195" y="184061"/>
                  </a:lnTo>
                  <a:lnTo>
                    <a:pt x="5805513" y="184061"/>
                  </a:lnTo>
                  <a:lnTo>
                    <a:pt x="5810415" y="122707"/>
                  </a:lnTo>
                  <a:lnTo>
                    <a:pt x="6009195" y="92036"/>
                  </a:lnTo>
                  <a:lnTo>
                    <a:pt x="6009195" y="0"/>
                  </a:lnTo>
                  <a:close/>
                </a:path>
                <a:path w="13764894" h="1409065">
                  <a:moveTo>
                    <a:pt x="6338964" y="973048"/>
                  </a:moveTo>
                  <a:lnTo>
                    <a:pt x="5976988" y="973048"/>
                  </a:lnTo>
                  <a:lnTo>
                    <a:pt x="5976988" y="1074902"/>
                  </a:lnTo>
                  <a:lnTo>
                    <a:pt x="6096635" y="1082878"/>
                  </a:lnTo>
                  <a:lnTo>
                    <a:pt x="6083439" y="1402524"/>
                  </a:lnTo>
                  <a:lnTo>
                    <a:pt x="6264427" y="1402524"/>
                  </a:lnTo>
                  <a:lnTo>
                    <a:pt x="6219329" y="1095756"/>
                  </a:lnTo>
                  <a:lnTo>
                    <a:pt x="6338964" y="1076744"/>
                  </a:lnTo>
                  <a:lnTo>
                    <a:pt x="6338964" y="973048"/>
                  </a:lnTo>
                  <a:close/>
                </a:path>
                <a:path w="13764894" h="1409065">
                  <a:moveTo>
                    <a:pt x="6564135" y="30670"/>
                  </a:moveTo>
                  <a:lnTo>
                    <a:pt x="6202159" y="30670"/>
                  </a:lnTo>
                  <a:lnTo>
                    <a:pt x="6202159" y="132524"/>
                  </a:lnTo>
                  <a:lnTo>
                    <a:pt x="6321793" y="140500"/>
                  </a:lnTo>
                  <a:lnTo>
                    <a:pt x="6308598" y="460146"/>
                  </a:lnTo>
                  <a:lnTo>
                    <a:pt x="6489598" y="460146"/>
                  </a:lnTo>
                  <a:lnTo>
                    <a:pt x="6444501" y="153377"/>
                  </a:lnTo>
                  <a:lnTo>
                    <a:pt x="6564135" y="134366"/>
                  </a:lnTo>
                  <a:lnTo>
                    <a:pt x="6564135" y="30670"/>
                  </a:lnTo>
                  <a:close/>
                </a:path>
                <a:path w="13764894" h="1409065">
                  <a:moveTo>
                    <a:pt x="7001573" y="225171"/>
                  </a:moveTo>
                  <a:lnTo>
                    <a:pt x="6984085" y="113817"/>
                  </a:lnTo>
                  <a:lnTo>
                    <a:pt x="6980415" y="90487"/>
                  </a:lnTo>
                  <a:lnTo>
                    <a:pt x="6909867" y="61861"/>
                  </a:lnTo>
                  <a:lnTo>
                    <a:pt x="6909867" y="303085"/>
                  </a:lnTo>
                  <a:lnTo>
                    <a:pt x="6836550" y="375170"/>
                  </a:lnTo>
                  <a:lnTo>
                    <a:pt x="6720891" y="360756"/>
                  </a:lnTo>
                  <a:lnTo>
                    <a:pt x="6679171" y="216573"/>
                  </a:lnTo>
                  <a:lnTo>
                    <a:pt x="6753098" y="113817"/>
                  </a:lnTo>
                  <a:lnTo>
                    <a:pt x="6899732" y="149390"/>
                  </a:lnTo>
                  <a:lnTo>
                    <a:pt x="6909867" y="303085"/>
                  </a:lnTo>
                  <a:lnTo>
                    <a:pt x="6909867" y="61861"/>
                  </a:lnTo>
                  <a:lnTo>
                    <a:pt x="6856476" y="40195"/>
                  </a:lnTo>
                  <a:lnTo>
                    <a:pt x="6670586" y="28524"/>
                  </a:lnTo>
                  <a:lnTo>
                    <a:pt x="6589903" y="152463"/>
                  </a:lnTo>
                  <a:lnTo>
                    <a:pt x="6589903" y="307378"/>
                  </a:lnTo>
                  <a:lnTo>
                    <a:pt x="6659854" y="452780"/>
                  </a:lnTo>
                  <a:lnTo>
                    <a:pt x="6856476" y="462292"/>
                  </a:lnTo>
                  <a:lnTo>
                    <a:pt x="6991147" y="400329"/>
                  </a:lnTo>
                  <a:lnTo>
                    <a:pt x="6992645" y="375170"/>
                  </a:lnTo>
                  <a:lnTo>
                    <a:pt x="7001573" y="225171"/>
                  </a:lnTo>
                  <a:close/>
                </a:path>
                <a:path w="13764894" h="1409065">
                  <a:moveTo>
                    <a:pt x="7389635" y="30670"/>
                  </a:moveTo>
                  <a:lnTo>
                    <a:pt x="7027659" y="30670"/>
                  </a:lnTo>
                  <a:lnTo>
                    <a:pt x="7027659" y="132524"/>
                  </a:lnTo>
                  <a:lnTo>
                    <a:pt x="7147306" y="140500"/>
                  </a:lnTo>
                  <a:lnTo>
                    <a:pt x="7134111" y="460146"/>
                  </a:lnTo>
                  <a:lnTo>
                    <a:pt x="7315098" y="460146"/>
                  </a:lnTo>
                  <a:lnTo>
                    <a:pt x="7270001" y="153377"/>
                  </a:lnTo>
                  <a:lnTo>
                    <a:pt x="7389635" y="134366"/>
                  </a:lnTo>
                  <a:lnTo>
                    <a:pt x="7389635" y="30670"/>
                  </a:lnTo>
                  <a:close/>
                </a:path>
                <a:path w="13764894" h="1409065">
                  <a:moveTo>
                    <a:pt x="7810208" y="460146"/>
                  </a:moveTo>
                  <a:lnTo>
                    <a:pt x="7775029" y="337439"/>
                  </a:lnTo>
                  <a:lnTo>
                    <a:pt x="7753566" y="262597"/>
                  </a:lnTo>
                  <a:lnTo>
                    <a:pt x="7704671" y="92036"/>
                  </a:lnTo>
                  <a:lnTo>
                    <a:pt x="7687513" y="32207"/>
                  </a:lnTo>
                  <a:lnTo>
                    <a:pt x="7656830" y="32054"/>
                  </a:lnTo>
                  <a:lnTo>
                    <a:pt x="7656830" y="262597"/>
                  </a:lnTo>
                  <a:lnTo>
                    <a:pt x="7534122" y="262597"/>
                  </a:lnTo>
                  <a:lnTo>
                    <a:pt x="7583818" y="92036"/>
                  </a:lnTo>
                  <a:lnTo>
                    <a:pt x="7656830" y="262597"/>
                  </a:lnTo>
                  <a:lnTo>
                    <a:pt x="7656830" y="32054"/>
                  </a:lnTo>
                  <a:lnTo>
                    <a:pt x="7516952" y="31292"/>
                  </a:lnTo>
                  <a:lnTo>
                    <a:pt x="7411428" y="460146"/>
                  </a:lnTo>
                  <a:lnTo>
                    <a:pt x="7503452" y="460146"/>
                  </a:lnTo>
                  <a:lnTo>
                    <a:pt x="7564806" y="337439"/>
                  </a:lnTo>
                  <a:lnTo>
                    <a:pt x="7626159" y="337439"/>
                  </a:lnTo>
                  <a:lnTo>
                    <a:pt x="7687513" y="460146"/>
                  </a:lnTo>
                  <a:lnTo>
                    <a:pt x="7810208" y="460146"/>
                  </a:lnTo>
                  <a:close/>
                </a:path>
                <a:path w="13764894" h="1409065">
                  <a:moveTo>
                    <a:pt x="8175269" y="39890"/>
                  </a:moveTo>
                  <a:lnTo>
                    <a:pt x="7917586" y="27609"/>
                  </a:lnTo>
                  <a:lnTo>
                    <a:pt x="7908988" y="306768"/>
                  </a:lnTo>
                  <a:lnTo>
                    <a:pt x="7883830" y="374561"/>
                  </a:lnTo>
                  <a:lnTo>
                    <a:pt x="7831683" y="386524"/>
                  </a:lnTo>
                  <a:lnTo>
                    <a:pt x="7837830" y="460146"/>
                  </a:lnTo>
                  <a:lnTo>
                    <a:pt x="7945196" y="439597"/>
                  </a:lnTo>
                  <a:lnTo>
                    <a:pt x="7982001" y="325780"/>
                  </a:lnTo>
                  <a:lnTo>
                    <a:pt x="7994269" y="107365"/>
                  </a:lnTo>
                  <a:lnTo>
                    <a:pt x="8097342" y="121793"/>
                  </a:lnTo>
                  <a:lnTo>
                    <a:pt x="8089366" y="460146"/>
                  </a:lnTo>
                  <a:lnTo>
                    <a:pt x="8175269" y="451561"/>
                  </a:lnTo>
                  <a:lnTo>
                    <a:pt x="8175269" y="39890"/>
                  </a:lnTo>
                  <a:close/>
                </a:path>
                <a:path w="13764894" h="1409065">
                  <a:moveTo>
                    <a:pt x="8540623" y="357682"/>
                  </a:moveTo>
                  <a:lnTo>
                    <a:pt x="8503183" y="276085"/>
                  </a:lnTo>
                  <a:lnTo>
                    <a:pt x="8479269" y="223939"/>
                  </a:lnTo>
                  <a:lnTo>
                    <a:pt x="8459318" y="222846"/>
                  </a:lnTo>
                  <a:lnTo>
                    <a:pt x="8459318" y="368122"/>
                  </a:lnTo>
                  <a:lnTo>
                    <a:pt x="8311159" y="398792"/>
                  </a:lnTo>
                  <a:lnTo>
                    <a:pt x="8322818" y="276085"/>
                  </a:lnTo>
                  <a:lnTo>
                    <a:pt x="8459318" y="368122"/>
                  </a:lnTo>
                  <a:lnTo>
                    <a:pt x="8459318" y="222846"/>
                  </a:lnTo>
                  <a:lnTo>
                    <a:pt x="8312086" y="214744"/>
                  </a:lnTo>
                  <a:lnTo>
                    <a:pt x="8322818" y="30683"/>
                  </a:lnTo>
                  <a:lnTo>
                    <a:pt x="8215452" y="24549"/>
                  </a:lnTo>
                  <a:lnTo>
                    <a:pt x="8207781" y="460463"/>
                  </a:lnTo>
                  <a:lnTo>
                    <a:pt x="8469452" y="469353"/>
                  </a:lnTo>
                  <a:lnTo>
                    <a:pt x="8514423" y="398792"/>
                  </a:lnTo>
                  <a:lnTo>
                    <a:pt x="8540623" y="357682"/>
                  </a:lnTo>
                  <a:close/>
                </a:path>
                <a:path w="13764894" h="1409065">
                  <a:moveTo>
                    <a:pt x="9001989" y="443598"/>
                  </a:moveTo>
                  <a:lnTo>
                    <a:pt x="8995829" y="346100"/>
                  </a:lnTo>
                  <a:lnTo>
                    <a:pt x="8990063" y="261594"/>
                  </a:lnTo>
                  <a:lnTo>
                    <a:pt x="8984704" y="190106"/>
                  </a:lnTo>
                  <a:lnTo>
                    <a:pt x="8979751" y="131610"/>
                  </a:lnTo>
                  <a:lnTo>
                    <a:pt x="8975192" y="86106"/>
                  </a:lnTo>
                  <a:lnTo>
                    <a:pt x="8967292" y="34112"/>
                  </a:lnTo>
                  <a:lnTo>
                    <a:pt x="8963952" y="27609"/>
                  </a:lnTo>
                  <a:lnTo>
                    <a:pt x="8839708" y="27609"/>
                  </a:lnTo>
                  <a:lnTo>
                    <a:pt x="8859342" y="242354"/>
                  </a:lnTo>
                  <a:lnTo>
                    <a:pt x="8675281" y="251561"/>
                  </a:lnTo>
                  <a:lnTo>
                    <a:pt x="8656879" y="36817"/>
                  </a:lnTo>
                  <a:lnTo>
                    <a:pt x="8577123" y="36817"/>
                  </a:lnTo>
                  <a:lnTo>
                    <a:pt x="8593684" y="466293"/>
                  </a:lnTo>
                  <a:lnTo>
                    <a:pt x="8684184" y="452793"/>
                  </a:lnTo>
                  <a:lnTo>
                    <a:pt x="8675281" y="312902"/>
                  </a:lnTo>
                  <a:lnTo>
                    <a:pt x="8871915" y="303695"/>
                  </a:lnTo>
                  <a:lnTo>
                    <a:pt x="8890025" y="447586"/>
                  </a:lnTo>
                  <a:lnTo>
                    <a:pt x="9001989" y="443598"/>
                  </a:lnTo>
                  <a:close/>
                </a:path>
                <a:path w="13764894" h="1409065">
                  <a:moveTo>
                    <a:pt x="9442158" y="225171"/>
                  </a:moveTo>
                  <a:lnTo>
                    <a:pt x="9424670" y="113817"/>
                  </a:lnTo>
                  <a:lnTo>
                    <a:pt x="9421000" y="90487"/>
                  </a:lnTo>
                  <a:lnTo>
                    <a:pt x="9350451" y="61861"/>
                  </a:lnTo>
                  <a:lnTo>
                    <a:pt x="9350451" y="303085"/>
                  </a:lnTo>
                  <a:lnTo>
                    <a:pt x="9277134" y="375170"/>
                  </a:lnTo>
                  <a:lnTo>
                    <a:pt x="9161475" y="360756"/>
                  </a:lnTo>
                  <a:lnTo>
                    <a:pt x="9119756" y="216573"/>
                  </a:lnTo>
                  <a:lnTo>
                    <a:pt x="9193682" y="113817"/>
                  </a:lnTo>
                  <a:lnTo>
                    <a:pt x="9340317" y="149390"/>
                  </a:lnTo>
                  <a:lnTo>
                    <a:pt x="9350451" y="303085"/>
                  </a:lnTo>
                  <a:lnTo>
                    <a:pt x="9350451" y="61861"/>
                  </a:lnTo>
                  <a:lnTo>
                    <a:pt x="9297073" y="40195"/>
                  </a:lnTo>
                  <a:lnTo>
                    <a:pt x="9111170" y="28524"/>
                  </a:lnTo>
                  <a:lnTo>
                    <a:pt x="9030487" y="152463"/>
                  </a:lnTo>
                  <a:lnTo>
                    <a:pt x="9030487" y="307378"/>
                  </a:lnTo>
                  <a:lnTo>
                    <a:pt x="9100439" y="452780"/>
                  </a:lnTo>
                  <a:lnTo>
                    <a:pt x="9297073" y="462292"/>
                  </a:lnTo>
                  <a:lnTo>
                    <a:pt x="9431731" y="400329"/>
                  </a:lnTo>
                  <a:lnTo>
                    <a:pt x="9433230" y="375170"/>
                  </a:lnTo>
                  <a:lnTo>
                    <a:pt x="9442158" y="225171"/>
                  </a:lnTo>
                  <a:close/>
                </a:path>
                <a:path w="13764894" h="1409065">
                  <a:moveTo>
                    <a:pt x="9784817" y="30683"/>
                  </a:moveTo>
                  <a:lnTo>
                    <a:pt x="9468231" y="30683"/>
                  </a:lnTo>
                  <a:lnTo>
                    <a:pt x="9477438" y="460159"/>
                  </a:lnTo>
                  <a:lnTo>
                    <a:pt x="9560268" y="463219"/>
                  </a:lnTo>
                  <a:lnTo>
                    <a:pt x="9575609" y="138353"/>
                  </a:lnTo>
                  <a:lnTo>
                    <a:pt x="9774999" y="142341"/>
                  </a:lnTo>
                  <a:lnTo>
                    <a:pt x="9784817" y="30683"/>
                  </a:lnTo>
                  <a:close/>
                </a:path>
                <a:path w="13764894" h="1409065">
                  <a:moveTo>
                    <a:pt x="10221722" y="225171"/>
                  </a:moveTo>
                  <a:lnTo>
                    <a:pt x="10204221" y="113817"/>
                  </a:lnTo>
                  <a:lnTo>
                    <a:pt x="10200564" y="90487"/>
                  </a:lnTo>
                  <a:lnTo>
                    <a:pt x="10130003" y="61861"/>
                  </a:lnTo>
                  <a:lnTo>
                    <a:pt x="10130003" y="303085"/>
                  </a:lnTo>
                  <a:lnTo>
                    <a:pt x="10056685" y="375170"/>
                  </a:lnTo>
                  <a:lnTo>
                    <a:pt x="9941039" y="360756"/>
                  </a:lnTo>
                  <a:lnTo>
                    <a:pt x="9899307" y="216573"/>
                  </a:lnTo>
                  <a:lnTo>
                    <a:pt x="9973246" y="113817"/>
                  </a:lnTo>
                  <a:lnTo>
                    <a:pt x="10119881" y="149390"/>
                  </a:lnTo>
                  <a:lnTo>
                    <a:pt x="10130003" y="303085"/>
                  </a:lnTo>
                  <a:lnTo>
                    <a:pt x="10130003" y="61861"/>
                  </a:lnTo>
                  <a:lnTo>
                    <a:pt x="10076624" y="40195"/>
                  </a:lnTo>
                  <a:lnTo>
                    <a:pt x="9890722" y="28524"/>
                  </a:lnTo>
                  <a:lnTo>
                    <a:pt x="9810051" y="152463"/>
                  </a:lnTo>
                  <a:lnTo>
                    <a:pt x="9810051" y="307378"/>
                  </a:lnTo>
                  <a:lnTo>
                    <a:pt x="9879990" y="452780"/>
                  </a:lnTo>
                  <a:lnTo>
                    <a:pt x="10076624" y="462292"/>
                  </a:lnTo>
                  <a:lnTo>
                    <a:pt x="10211295" y="400329"/>
                  </a:lnTo>
                  <a:lnTo>
                    <a:pt x="10212794" y="375170"/>
                  </a:lnTo>
                  <a:lnTo>
                    <a:pt x="10221722" y="225171"/>
                  </a:lnTo>
                  <a:close/>
                </a:path>
                <a:path w="13764894" h="1409065">
                  <a:moveTo>
                    <a:pt x="10834649" y="443598"/>
                  </a:moveTo>
                  <a:lnTo>
                    <a:pt x="10828477" y="346100"/>
                  </a:lnTo>
                  <a:lnTo>
                    <a:pt x="10822724" y="261594"/>
                  </a:lnTo>
                  <a:lnTo>
                    <a:pt x="10817365" y="190106"/>
                  </a:lnTo>
                  <a:lnTo>
                    <a:pt x="10812399" y="131610"/>
                  </a:lnTo>
                  <a:lnTo>
                    <a:pt x="10807852" y="86106"/>
                  </a:lnTo>
                  <a:lnTo>
                    <a:pt x="10799953" y="34112"/>
                  </a:lnTo>
                  <a:lnTo>
                    <a:pt x="10796600" y="27609"/>
                  </a:lnTo>
                  <a:lnTo>
                    <a:pt x="10672369" y="27609"/>
                  </a:lnTo>
                  <a:lnTo>
                    <a:pt x="10692003" y="242354"/>
                  </a:lnTo>
                  <a:lnTo>
                    <a:pt x="10507942" y="251561"/>
                  </a:lnTo>
                  <a:lnTo>
                    <a:pt x="10489540" y="36817"/>
                  </a:lnTo>
                  <a:lnTo>
                    <a:pt x="10409771" y="36817"/>
                  </a:lnTo>
                  <a:lnTo>
                    <a:pt x="10426344" y="466293"/>
                  </a:lnTo>
                  <a:lnTo>
                    <a:pt x="10516845" y="452793"/>
                  </a:lnTo>
                  <a:lnTo>
                    <a:pt x="10507942" y="312902"/>
                  </a:lnTo>
                  <a:lnTo>
                    <a:pt x="10704576" y="303695"/>
                  </a:lnTo>
                  <a:lnTo>
                    <a:pt x="10722674" y="447586"/>
                  </a:lnTo>
                  <a:lnTo>
                    <a:pt x="10834649" y="443598"/>
                  </a:lnTo>
                  <a:close/>
                </a:path>
                <a:path w="13764894" h="1409065">
                  <a:moveTo>
                    <a:pt x="11150562" y="0"/>
                  </a:moveTo>
                  <a:lnTo>
                    <a:pt x="10874477" y="30670"/>
                  </a:lnTo>
                  <a:lnTo>
                    <a:pt x="10874477" y="460146"/>
                  </a:lnTo>
                  <a:lnTo>
                    <a:pt x="11150562" y="443585"/>
                  </a:lnTo>
                  <a:lnTo>
                    <a:pt x="11150562" y="354622"/>
                  </a:lnTo>
                  <a:lnTo>
                    <a:pt x="10966501" y="359537"/>
                  </a:lnTo>
                  <a:lnTo>
                    <a:pt x="10966501" y="276085"/>
                  </a:lnTo>
                  <a:lnTo>
                    <a:pt x="11150562" y="263194"/>
                  </a:lnTo>
                  <a:lnTo>
                    <a:pt x="11150562" y="184061"/>
                  </a:lnTo>
                  <a:lnTo>
                    <a:pt x="10946867" y="184061"/>
                  </a:lnTo>
                  <a:lnTo>
                    <a:pt x="10951782" y="122707"/>
                  </a:lnTo>
                  <a:lnTo>
                    <a:pt x="11150562" y="92036"/>
                  </a:lnTo>
                  <a:lnTo>
                    <a:pt x="11150562" y="0"/>
                  </a:lnTo>
                  <a:close/>
                </a:path>
                <a:path w="13764894" h="1409065">
                  <a:moveTo>
                    <a:pt x="11564734" y="398792"/>
                  </a:moveTo>
                  <a:lnTo>
                    <a:pt x="11489576" y="398792"/>
                  </a:lnTo>
                  <a:lnTo>
                    <a:pt x="11490706" y="369036"/>
                  </a:lnTo>
                  <a:lnTo>
                    <a:pt x="11500091" y="122402"/>
                  </a:lnTo>
                  <a:lnTo>
                    <a:pt x="11503685" y="27609"/>
                  </a:lnTo>
                  <a:lnTo>
                    <a:pt x="11438052" y="30429"/>
                  </a:lnTo>
                  <a:lnTo>
                    <a:pt x="11438052" y="122402"/>
                  </a:lnTo>
                  <a:lnTo>
                    <a:pt x="11414112" y="360756"/>
                  </a:lnTo>
                  <a:lnTo>
                    <a:pt x="11305515" y="369036"/>
                  </a:lnTo>
                  <a:lnTo>
                    <a:pt x="11347552" y="139890"/>
                  </a:lnTo>
                  <a:lnTo>
                    <a:pt x="11438052" y="122402"/>
                  </a:lnTo>
                  <a:lnTo>
                    <a:pt x="11438052" y="30429"/>
                  </a:lnTo>
                  <a:lnTo>
                    <a:pt x="11288954" y="36804"/>
                  </a:lnTo>
                  <a:lnTo>
                    <a:pt x="11237417" y="388670"/>
                  </a:lnTo>
                  <a:lnTo>
                    <a:pt x="11182198" y="398792"/>
                  </a:lnTo>
                  <a:lnTo>
                    <a:pt x="11176368" y="552170"/>
                  </a:lnTo>
                  <a:lnTo>
                    <a:pt x="11258283" y="552170"/>
                  </a:lnTo>
                  <a:lnTo>
                    <a:pt x="11268405" y="460146"/>
                  </a:lnTo>
                  <a:lnTo>
                    <a:pt x="11454613" y="457073"/>
                  </a:lnTo>
                  <a:lnTo>
                    <a:pt x="11444186" y="552170"/>
                  </a:lnTo>
                  <a:lnTo>
                    <a:pt x="11556454" y="552170"/>
                  </a:lnTo>
                  <a:lnTo>
                    <a:pt x="11561585" y="457073"/>
                  </a:lnTo>
                  <a:lnTo>
                    <a:pt x="11564734" y="398792"/>
                  </a:lnTo>
                  <a:close/>
                </a:path>
                <a:path w="13764894" h="1409065">
                  <a:moveTo>
                    <a:pt x="11989829" y="225171"/>
                  </a:moveTo>
                  <a:lnTo>
                    <a:pt x="11972341" y="113817"/>
                  </a:lnTo>
                  <a:lnTo>
                    <a:pt x="11968671" y="90487"/>
                  </a:lnTo>
                  <a:lnTo>
                    <a:pt x="11898122" y="61861"/>
                  </a:lnTo>
                  <a:lnTo>
                    <a:pt x="11898122" y="303085"/>
                  </a:lnTo>
                  <a:lnTo>
                    <a:pt x="11824805" y="375170"/>
                  </a:lnTo>
                  <a:lnTo>
                    <a:pt x="11709146" y="360756"/>
                  </a:lnTo>
                  <a:lnTo>
                    <a:pt x="11667427" y="216573"/>
                  </a:lnTo>
                  <a:lnTo>
                    <a:pt x="11741366" y="113817"/>
                  </a:lnTo>
                  <a:lnTo>
                    <a:pt x="11888000" y="149390"/>
                  </a:lnTo>
                  <a:lnTo>
                    <a:pt x="11898122" y="303085"/>
                  </a:lnTo>
                  <a:lnTo>
                    <a:pt x="11898122" y="61861"/>
                  </a:lnTo>
                  <a:lnTo>
                    <a:pt x="11844744" y="40195"/>
                  </a:lnTo>
                  <a:lnTo>
                    <a:pt x="11658841" y="28524"/>
                  </a:lnTo>
                  <a:lnTo>
                    <a:pt x="11578158" y="152463"/>
                  </a:lnTo>
                  <a:lnTo>
                    <a:pt x="11578158" y="307378"/>
                  </a:lnTo>
                  <a:lnTo>
                    <a:pt x="11648110" y="452780"/>
                  </a:lnTo>
                  <a:lnTo>
                    <a:pt x="11844744" y="462292"/>
                  </a:lnTo>
                  <a:lnTo>
                    <a:pt x="11979402" y="400329"/>
                  </a:lnTo>
                  <a:lnTo>
                    <a:pt x="11980901" y="375170"/>
                  </a:lnTo>
                  <a:lnTo>
                    <a:pt x="11989829" y="225171"/>
                  </a:lnTo>
                  <a:close/>
                </a:path>
                <a:path w="13764894" h="1409065">
                  <a:moveTo>
                    <a:pt x="12365660" y="337451"/>
                  </a:moveTo>
                  <a:lnTo>
                    <a:pt x="12311063" y="282841"/>
                  </a:lnTo>
                  <a:lnTo>
                    <a:pt x="12273636" y="245414"/>
                  </a:lnTo>
                  <a:lnTo>
                    <a:pt x="12309704" y="199402"/>
                  </a:lnTo>
                  <a:lnTo>
                    <a:pt x="12355855" y="140500"/>
                  </a:lnTo>
                  <a:lnTo>
                    <a:pt x="12309234" y="89585"/>
                  </a:lnTo>
                  <a:lnTo>
                    <a:pt x="12264123" y="40309"/>
                  </a:lnTo>
                  <a:lnTo>
                    <a:pt x="12264123" y="365671"/>
                  </a:lnTo>
                  <a:lnTo>
                    <a:pt x="12113197" y="405853"/>
                  </a:lnTo>
                  <a:lnTo>
                    <a:pt x="12122709" y="282841"/>
                  </a:lnTo>
                  <a:lnTo>
                    <a:pt x="12264123" y="365671"/>
                  </a:lnTo>
                  <a:lnTo>
                    <a:pt x="12264123" y="40309"/>
                  </a:lnTo>
                  <a:lnTo>
                    <a:pt x="12260136" y="35953"/>
                  </a:lnTo>
                  <a:lnTo>
                    <a:pt x="12260136" y="152476"/>
                  </a:lnTo>
                  <a:lnTo>
                    <a:pt x="12123331" y="199402"/>
                  </a:lnTo>
                  <a:lnTo>
                    <a:pt x="12120270" y="192532"/>
                  </a:lnTo>
                  <a:lnTo>
                    <a:pt x="12117565" y="171945"/>
                  </a:lnTo>
                  <a:lnTo>
                    <a:pt x="12115216" y="137629"/>
                  </a:lnTo>
                  <a:lnTo>
                    <a:pt x="12113197" y="89585"/>
                  </a:lnTo>
                  <a:lnTo>
                    <a:pt x="12260136" y="152476"/>
                  </a:lnTo>
                  <a:lnTo>
                    <a:pt x="12260136" y="35953"/>
                  </a:lnTo>
                  <a:lnTo>
                    <a:pt x="12242952" y="17183"/>
                  </a:lnTo>
                  <a:lnTo>
                    <a:pt x="12016880" y="44488"/>
                  </a:lnTo>
                  <a:lnTo>
                    <a:pt x="12028234" y="460159"/>
                  </a:lnTo>
                  <a:lnTo>
                    <a:pt x="12334989" y="441744"/>
                  </a:lnTo>
                  <a:lnTo>
                    <a:pt x="12345543" y="405853"/>
                  </a:lnTo>
                  <a:lnTo>
                    <a:pt x="12365660" y="337451"/>
                  </a:lnTo>
                  <a:close/>
                </a:path>
                <a:path w="13764894" h="1409065">
                  <a:moveTo>
                    <a:pt x="12672086" y="0"/>
                  </a:moveTo>
                  <a:lnTo>
                    <a:pt x="12396000" y="30670"/>
                  </a:lnTo>
                  <a:lnTo>
                    <a:pt x="12396000" y="460146"/>
                  </a:lnTo>
                  <a:lnTo>
                    <a:pt x="12672086" y="443585"/>
                  </a:lnTo>
                  <a:lnTo>
                    <a:pt x="12672086" y="354622"/>
                  </a:lnTo>
                  <a:lnTo>
                    <a:pt x="12488024" y="359537"/>
                  </a:lnTo>
                  <a:lnTo>
                    <a:pt x="12488024" y="276085"/>
                  </a:lnTo>
                  <a:lnTo>
                    <a:pt x="12672086" y="263194"/>
                  </a:lnTo>
                  <a:lnTo>
                    <a:pt x="12672086" y="184061"/>
                  </a:lnTo>
                  <a:lnTo>
                    <a:pt x="12468390" y="184061"/>
                  </a:lnTo>
                  <a:lnTo>
                    <a:pt x="12473305" y="122707"/>
                  </a:lnTo>
                  <a:lnTo>
                    <a:pt x="12672086" y="92036"/>
                  </a:lnTo>
                  <a:lnTo>
                    <a:pt x="12672086" y="0"/>
                  </a:lnTo>
                  <a:close/>
                </a:path>
                <a:path w="13764894" h="1409065">
                  <a:moveTo>
                    <a:pt x="13019126" y="153377"/>
                  </a:moveTo>
                  <a:lnTo>
                    <a:pt x="12992100" y="105829"/>
                  </a:lnTo>
                  <a:lnTo>
                    <a:pt x="12947650" y="27609"/>
                  </a:lnTo>
                  <a:lnTo>
                    <a:pt x="12930162" y="27876"/>
                  </a:lnTo>
                  <a:lnTo>
                    <a:pt x="12930162" y="150317"/>
                  </a:lnTo>
                  <a:lnTo>
                    <a:pt x="12920345" y="223329"/>
                  </a:lnTo>
                  <a:lnTo>
                    <a:pt x="12825857" y="237426"/>
                  </a:lnTo>
                  <a:lnTo>
                    <a:pt x="12840284" y="105829"/>
                  </a:lnTo>
                  <a:lnTo>
                    <a:pt x="12930162" y="150317"/>
                  </a:lnTo>
                  <a:lnTo>
                    <a:pt x="12930162" y="27876"/>
                  </a:lnTo>
                  <a:lnTo>
                    <a:pt x="12743040" y="30670"/>
                  </a:lnTo>
                  <a:lnTo>
                    <a:pt x="12712357" y="463219"/>
                  </a:lnTo>
                  <a:lnTo>
                    <a:pt x="12800394" y="460146"/>
                  </a:lnTo>
                  <a:lnTo>
                    <a:pt x="12822174" y="326390"/>
                  </a:lnTo>
                  <a:lnTo>
                    <a:pt x="13002552" y="318427"/>
                  </a:lnTo>
                  <a:lnTo>
                    <a:pt x="13010680" y="237426"/>
                  </a:lnTo>
                  <a:lnTo>
                    <a:pt x="13019126" y="153377"/>
                  </a:lnTo>
                  <a:close/>
                </a:path>
                <a:path w="13764894" h="1409065">
                  <a:moveTo>
                    <a:pt x="13399478" y="466280"/>
                  </a:moveTo>
                  <a:lnTo>
                    <a:pt x="13365734" y="30670"/>
                  </a:lnTo>
                  <a:lnTo>
                    <a:pt x="13243027" y="27609"/>
                  </a:lnTo>
                  <a:lnTo>
                    <a:pt x="13163258" y="276085"/>
                  </a:lnTo>
                  <a:lnTo>
                    <a:pt x="13135051" y="39878"/>
                  </a:lnTo>
                  <a:lnTo>
                    <a:pt x="13046697" y="27609"/>
                  </a:lnTo>
                  <a:lnTo>
                    <a:pt x="13070015" y="460146"/>
                  </a:lnTo>
                  <a:lnTo>
                    <a:pt x="13175539" y="463219"/>
                  </a:lnTo>
                  <a:lnTo>
                    <a:pt x="13262051" y="184061"/>
                  </a:lnTo>
                  <a:lnTo>
                    <a:pt x="13285978" y="460146"/>
                  </a:lnTo>
                  <a:lnTo>
                    <a:pt x="13399478" y="466280"/>
                  </a:lnTo>
                  <a:close/>
                </a:path>
                <a:path w="13764894" h="1409065">
                  <a:moveTo>
                    <a:pt x="13764781" y="460146"/>
                  </a:moveTo>
                  <a:lnTo>
                    <a:pt x="13756818" y="295414"/>
                  </a:lnTo>
                  <a:lnTo>
                    <a:pt x="13756780" y="294500"/>
                  </a:lnTo>
                  <a:lnTo>
                    <a:pt x="13752932" y="215049"/>
                  </a:lnTo>
                  <a:lnTo>
                    <a:pt x="13747077" y="93878"/>
                  </a:lnTo>
                  <a:lnTo>
                    <a:pt x="13744537" y="41414"/>
                  </a:lnTo>
                  <a:lnTo>
                    <a:pt x="13666623" y="37122"/>
                  </a:lnTo>
                  <a:lnTo>
                    <a:pt x="13666623" y="101536"/>
                  </a:lnTo>
                  <a:lnTo>
                    <a:pt x="13665772" y="206146"/>
                  </a:lnTo>
                  <a:lnTo>
                    <a:pt x="13665695" y="215049"/>
                  </a:lnTo>
                  <a:lnTo>
                    <a:pt x="13572439" y="206146"/>
                  </a:lnTo>
                  <a:lnTo>
                    <a:pt x="13525818" y="127304"/>
                  </a:lnTo>
                  <a:lnTo>
                    <a:pt x="13608952" y="93878"/>
                  </a:lnTo>
                  <a:lnTo>
                    <a:pt x="13666623" y="101536"/>
                  </a:lnTo>
                  <a:lnTo>
                    <a:pt x="13666623" y="37122"/>
                  </a:lnTo>
                  <a:lnTo>
                    <a:pt x="13550049" y="30683"/>
                  </a:lnTo>
                  <a:lnTo>
                    <a:pt x="13438086" y="61353"/>
                  </a:lnTo>
                  <a:lnTo>
                    <a:pt x="13449122" y="214744"/>
                  </a:lnTo>
                  <a:lnTo>
                    <a:pt x="13519366" y="276085"/>
                  </a:lnTo>
                  <a:lnTo>
                    <a:pt x="13427342" y="460146"/>
                  </a:lnTo>
                  <a:lnTo>
                    <a:pt x="13550049" y="460146"/>
                  </a:lnTo>
                  <a:lnTo>
                    <a:pt x="13580732" y="295414"/>
                  </a:lnTo>
                  <a:lnTo>
                    <a:pt x="13633488" y="294500"/>
                  </a:lnTo>
                  <a:lnTo>
                    <a:pt x="13655269" y="460146"/>
                  </a:lnTo>
                  <a:lnTo>
                    <a:pt x="13764781" y="46014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845300" y="7262522"/>
              <a:ext cx="133440" cy="204297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8179664" y="6906063"/>
              <a:ext cx="3686810" cy="474980"/>
            </a:xfrm>
            <a:custGeom>
              <a:avLst/>
              <a:gdLst/>
              <a:ahLst/>
              <a:cxnLst/>
              <a:rect l="l" t="t" r="r" b="b"/>
              <a:pathLst>
                <a:path w="3686809" h="474979">
                  <a:moveTo>
                    <a:pt x="369951" y="31394"/>
                  </a:moveTo>
                  <a:lnTo>
                    <a:pt x="369341" y="30670"/>
                  </a:lnTo>
                  <a:lnTo>
                    <a:pt x="214731" y="30670"/>
                  </a:lnTo>
                  <a:lnTo>
                    <a:pt x="105537" y="226390"/>
                  </a:lnTo>
                  <a:lnTo>
                    <a:pt x="61353" y="30670"/>
                  </a:lnTo>
                  <a:lnTo>
                    <a:pt x="0" y="30670"/>
                  </a:lnTo>
                  <a:lnTo>
                    <a:pt x="13500" y="460146"/>
                  </a:lnTo>
                  <a:lnTo>
                    <a:pt x="92036" y="460146"/>
                  </a:lnTo>
                  <a:lnTo>
                    <a:pt x="105537" y="295414"/>
                  </a:lnTo>
                  <a:lnTo>
                    <a:pt x="337439" y="460146"/>
                  </a:lnTo>
                  <a:lnTo>
                    <a:pt x="368122" y="398805"/>
                  </a:lnTo>
                  <a:lnTo>
                    <a:pt x="214731" y="276085"/>
                  </a:lnTo>
                  <a:lnTo>
                    <a:pt x="262166" y="207721"/>
                  </a:lnTo>
                  <a:lnTo>
                    <a:pt x="300964" y="150495"/>
                  </a:lnTo>
                  <a:lnTo>
                    <a:pt x="331152" y="104381"/>
                  </a:lnTo>
                  <a:lnTo>
                    <a:pt x="352704" y="69405"/>
                  </a:lnTo>
                  <a:lnTo>
                    <a:pt x="369951" y="32816"/>
                  </a:lnTo>
                  <a:lnTo>
                    <a:pt x="369951" y="31394"/>
                  </a:lnTo>
                  <a:close/>
                </a:path>
                <a:path w="3686809" h="474979">
                  <a:moveTo>
                    <a:pt x="764146" y="30670"/>
                  </a:moveTo>
                  <a:lnTo>
                    <a:pt x="402170" y="30670"/>
                  </a:lnTo>
                  <a:lnTo>
                    <a:pt x="402170" y="132524"/>
                  </a:lnTo>
                  <a:lnTo>
                    <a:pt x="521817" y="140500"/>
                  </a:lnTo>
                  <a:lnTo>
                    <a:pt x="508622" y="460146"/>
                  </a:lnTo>
                  <a:lnTo>
                    <a:pt x="689610" y="460146"/>
                  </a:lnTo>
                  <a:lnTo>
                    <a:pt x="644512" y="153377"/>
                  </a:lnTo>
                  <a:lnTo>
                    <a:pt x="764146" y="134366"/>
                  </a:lnTo>
                  <a:lnTo>
                    <a:pt x="764146" y="30670"/>
                  </a:lnTo>
                  <a:close/>
                </a:path>
                <a:path w="3686809" h="474979">
                  <a:moveTo>
                    <a:pt x="1201597" y="225171"/>
                  </a:moveTo>
                  <a:lnTo>
                    <a:pt x="1184097" y="113817"/>
                  </a:lnTo>
                  <a:lnTo>
                    <a:pt x="1180426" y="90500"/>
                  </a:lnTo>
                  <a:lnTo>
                    <a:pt x="1109878" y="61874"/>
                  </a:lnTo>
                  <a:lnTo>
                    <a:pt x="1109878" y="303085"/>
                  </a:lnTo>
                  <a:lnTo>
                    <a:pt x="1036561" y="375170"/>
                  </a:lnTo>
                  <a:lnTo>
                    <a:pt x="920915" y="360756"/>
                  </a:lnTo>
                  <a:lnTo>
                    <a:pt x="879182" y="216573"/>
                  </a:lnTo>
                  <a:lnTo>
                    <a:pt x="953122" y="113817"/>
                  </a:lnTo>
                  <a:lnTo>
                    <a:pt x="1099756" y="149390"/>
                  </a:lnTo>
                  <a:lnTo>
                    <a:pt x="1109878" y="303085"/>
                  </a:lnTo>
                  <a:lnTo>
                    <a:pt x="1109878" y="61874"/>
                  </a:lnTo>
                  <a:lnTo>
                    <a:pt x="1056500" y="40195"/>
                  </a:lnTo>
                  <a:lnTo>
                    <a:pt x="870597" y="28524"/>
                  </a:lnTo>
                  <a:lnTo>
                    <a:pt x="789914" y="152463"/>
                  </a:lnTo>
                  <a:lnTo>
                    <a:pt x="789914" y="307378"/>
                  </a:lnTo>
                  <a:lnTo>
                    <a:pt x="859866" y="452793"/>
                  </a:lnTo>
                  <a:lnTo>
                    <a:pt x="1056500" y="462292"/>
                  </a:lnTo>
                  <a:lnTo>
                    <a:pt x="1191171" y="400329"/>
                  </a:lnTo>
                  <a:lnTo>
                    <a:pt x="1192657" y="375170"/>
                  </a:lnTo>
                  <a:lnTo>
                    <a:pt x="1201597" y="225171"/>
                  </a:lnTo>
                  <a:close/>
                </a:path>
                <a:path w="3686809" h="474979">
                  <a:moveTo>
                    <a:pt x="1700085" y="30683"/>
                  </a:moveTo>
                  <a:lnTo>
                    <a:pt x="1383499" y="30683"/>
                  </a:lnTo>
                  <a:lnTo>
                    <a:pt x="1392707" y="460159"/>
                  </a:lnTo>
                  <a:lnTo>
                    <a:pt x="1475536" y="463232"/>
                  </a:lnTo>
                  <a:lnTo>
                    <a:pt x="1490878" y="138353"/>
                  </a:lnTo>
                  <a:lnTo>
                    <a:pt x="1690268" y="142341"/>
                  </a:lnTo>
                  <a:lnTo>
                    <a:pt x="1700085" y="30683"/>
                  </a:lnTo>
                  <a:close/>
                </a:path>
                <a:path w="3686809" h="474979">
                  <a:moveTo>
                    <a:pt x="2040293" y="153377"/>
                  </a:moveTo>
                  <a:lnTo>
                    <a:pt x="2013267" y="105829"/>
                  </a:lnTo>
                  <a:lnTo>
                    <a:pt x="1968817" y="27609"/>
                  </a:lnTo>
                  <a:lnTo>
                    <a:pt x="1951329" y="27876"/>
                  </a:lnTo>
                  <a:lnTo>
                    <a:pt x="1951329" y="150317"/>
                  </a:lnTo>
                  <a:lnTo>
                    <a:pt x="1941512" y="223329"/>
                  </a:lnTo>
                  <a:lnTo>
                    <a:pt x="1847024" y="237426"/>
                  </a:lnTo>
                  <a:lnTo>
                    <a:pt x="1861451" y="105829"/>
                  </a:lnTo>
                  <a:lnTo>
                    <a:pt x="1951329" y="150317"/>
                  </a:lnTo>
                  <a:lnTo>
                    <a:pt x="1951329" y="27876"/>
                  </a:lnTo>
                  <a:lnTo>
                    <a:pt x="1764207" y="30670"/>
                  </a:lnTo>
                  <a:lnTo>
                    <a:pt x="1733524" y="463219"/>
                  </a:lnTo>
                  <a:lnTo>
                    <a:pt x="1821561" y="460146"/>
                  </a:lnTo>
                  <a:lnTo>
                    <a:pt x="1843341" y="326390"/>
                  </a:lnTo>
                  <a:lnTo>
                    <a:pt x="2023732" y="318427"/>
                  </a:lnTo>
                  <a:lnTo>
                    <a:pt x="2031860" y="237426"/>
                  </a:lnTo>
                  <a:lnTo>
                    <a:pt x="2040293" y="153377"/>
                  </a:lnTo>
                  <a:close/>
                </a:path>
                <a:path w="3686809" h="474979">
                  <a:moveTo>
                    <a:pt x="2480500" y="225171"/>
                  </a:moveTo>
                  <a:lnTo>
                    <a:pt x="2463000" y="113817"/>
                  </a:lnTo>
                  <a:lnTo>
                    <a:pt x="2459342" y="90500"/>
                  </a:lnTo>
                  <a:lnTo>
                    <a:pt x="2388781" y="61861"/>
                  </a:lnTo>
                  <a:lnTo>
                    <a:pt x="2388781" y="303085"/>
                  </a:lnTo>
                  <a:lnTo>
                    <a:pt x="2315464" y="375170"/>
                  </a:lnTo>
                  <a:lnTo>
                    <a:pt x="2199817" y="360756"/>
                  </a:lnTo>
                  <a:lnTo>
                    <a:pt x="2158085" y="216573"/>
                  </a:lnTo>
                  <a:lnTo>
                    <a:pt x="2232025" y="113817"/>
                  </a:lnTo>
                  <a:lnTo>
                    <a:pt x="2378659" y="149390"/>
                  </a:lnTo>
                  <a:lnTo>
                    <a:pt x="2388781" y="303085"/>
                  </a:lnTo>
                  <a:lnTo>
                    <a:pt x="2388781" y="61861"/>
                  </a:lnTo>
                  <a:lnTo>
                    <a:pt x="2335403" y="40195"/>
                  </a:lnTo>
                  <a:lnTo>
                    <a:pt x="2149500" y="28524"/>
                  </a:lnTo>
                  <a:lnTo>
                    <a:pt x="2068830" y="152463"/>
                  </a:lnTo>
                  <a:lnTo>
                    <a:pt x="2068830" y="307378"/>
                  </a:lnTo>
                  <a:lnTo>
                    <a:pt x="2138769" y="452793"/>
                  </a:lnTo>
                  <a:lnTo>
                    <a:pt x="2335403" y="462292"/>
                  </a:lnTo>
                  <a:lnTo>
                    <a:pt x="2470073" y="400329"/>
                  </a:lnTo>
                  <a:lnTo>
                    <a:pt x="2471572" y="375170"/>
                  </a:lnTo>
                  <a:lnTo>
                    <a:pt x="2480500" y="225171"/>
                  </a:lnTo>
                  <a:close/>
                </a:path>
                <a:path w="3686809" h="474979">
                  <a:moveTo>
                    <a:pt x="2994279" y="30670"/>
                  </a:moveTo>
                  <a:lnTo>
                    <a:pt x="2871571" y="30670"/>
                  </a:lnTo>
                  <a:lnTo>
                    <a:pt x="2748864" y="214744"/>
                  </a:lnTo>
                  <a:lnTo>
                    <a:pt x="2656840" y="30670"/>
                  </a:lnTo>
                  <a:lnTo>
                    <a:pt x="2550706" y="30670"/>
                  </a:lnTo>
                  <a:lnTo>
                    <a:pt x="2503462" y="460146"/>
                  </a:lnTo>
                  <a:lnTo>
                    <a:pt x="2595486" y="460146"/>
                  </a:lnTo>
                  <a:lnTo>
                    <a:pt x="2643035" y="245414"/>
                  </a:lnTo>
                  <a:lnTo>
                    <a:pt x="2738132" y="377621"/>
                  </a:lnTo>
                  <a:lnTo>
                    <a:pt x="2840901" y="256463"/>
                  </a:lnTo>
                  <a:lnTo>
                    <a:pt x="2827096" y="460146"/>
                  </a:lnTo>
                  <a:lnTo>
                    <a:pt x="2985084" y="460146"/>
                  </a:lnTo>
                  <a:lnTo>
                    <a:pt x="2994279" y="30670"/>
                  </a:lnTo>
                  <a:close/>
                </a:path>
                <a:path w="3686809" h="474979">
                  <a:moveTo>
                    <a:pt x="3374745" y="24549"/>
                  </a:moveTo>
                  <a:lnTo>
                    <a:pt x="3311855" y="24549"/>
                  </a:lnTo>
                  <a:lnTo>
                    <a:pt x="3299587" y="192341"/>
                  </a:lnTo>
                  <a:lnTo>
                    <a:pt x="3195282" y="245427"/>
                  </a:lnTo>
                  <a:lnTo>
                    <a:pt x="3118599" y="195414"/>
                  </a:lnTo>
                  <a:lnTo>
                    <a:pt x="3092526" y="30683"/>
                  </a:lnTo>
                  <a:lnTo>
                    <a:pt x="3025648" y="30683"/>
                  </a:lnTo>
                  <a:lnTo>
                    <a:pt x="3030550" y="245427"/>
                  </a:lnTo>
                  <a:lnTo>
                    <a:pt x="3164598" y="368134"/>
                  </a:lnTo>
                  <a:lnTo>
                    <a:pt x="3279648" y="306768"/>
                  </a:lnTo>
                  <a:lnTo>
                    <a:pt x="3282708" y="474573"/>
                  </a:lnTo>
                  <a:lnTo>
                    <a:pt x="3374745" y="460159"/>
                  </a:lnTo>
                  <a:lnTo>
                    <a:pt x="3374745" y="24549"/>
                  </a:lnTo>
                  <a:close/>
                </a:path>
                <a:path w="3686809" h="474979">
                  <a:moveTo>
                    <a:pt x="3686429" y="0"/>
                  </a:moveTo>
                  <a:lnTo>
                    <a:pt x="3410343" y="30670"/>
                  </a:lnTo>
                  <a:lnTo>
                    <a:pt x="3410343" y="460146"/>
                  </a:lnTo>
                  <a:lnTo>
                    <a:pt x="3686429" y="443585"/>
                  </a:lnTo>
                  <a:lnTo>
                    <a:pt x="3686429" y="354622"/>
                  </a:lnTo>
                  <a:lnTo>
                    <a:pt x="3502368" y="359537"/>
                  </a:lnTo>
                  <a:lnTo>
                    <a:pt x="3502368" y="276085"/>
                  </a:lnTo>
                  <a:lnTo>
                    <a:pt x="3686429" y="263207"/>
                  </a:lnTo>
                  <a:lnTo>
                    <a:pt x="3686429" y="184061"/>
                  </a:lnTo>
                  <a:lnTo>
                    <a:pt x="3482733" y="184061"/>
                  </a:lnTo>
                  <a:lnTo>
                    <a:pt x="3487648" y="122707"/>
                  </a:lnTo>
                  <a:lnTo>
                    <a:pt x="3686429" y="92036"/>
                  </a:lnTo>
                  <a:lnTo>
                    <a:pt x="3686429" y="0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901679" y="7262522"/>
              <a:ext cx="133440" cy="204297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66761" y="7876964"/>
              <a:ext cx="1764030" cy="434340"/>
            </a:xfrm>
            <a:custGeom>
              <a:avLst/>
              <a:gdLst/>
              <a:ahLst/>
              <a:cxnLst/>
              <a:rect l="l" t="t" r="r" b="b"/>
              <a:pathLst>
                <a:path w="1764030" h="434340">
                  <a:moveTo>
                    <a:pt x="398780" y="431622"/>
                  </a:moveTo>
                  <a:lnTo>
                    <a:pt x="363601" y="308914"/>
                  </a:lnTo>
                  <a:lnTo>
                    <a:pt x="342138" y="234073"/>
                  </a:lnTo>
                  <a:lnTo>
                    <a:pt x="293230" y="63512"/>
                  </a:lnTo>
                  <a:lnTo>
                    <a:pt x="276085" y="3695"/>
                  </a:lnTo>
                  <a:lnTo>
                    <a:pt x="245402" y="3530"/>
                  </a:lnTo>
                  <a:lnTo>
                    <a:pt x="245402" y="234073"/>
                  </a:lnTo>
                  <a:lnTo>
                    <a:pt x="122694" y="234073"/>
                  </a:lnTo>
                  <a:lnTo>
                    <a:pt x="172389" y="63512"/>
                  </a:lnTo>
                  <a:lnTo>
                    <a:pt x="245402" y="234073"/>
                  </a:lnTo>
                  <a:lnTo>
                    <a:pt x="245402" y="3530"/>
                  </a:lnTo>
                  <a:lnTo>
                    <a:pt x="105524" y="2768"/>
                  </a:lnTo>
                  <a:lnTo>
                    <a:pt x="0" y="431622"/>
                  </a:lnTo>
                  <a:lnTo>
                    <a:pt x="92024" y="431622"/>
                  </a:lnTo>
                  <a:lnTo>
                    <a:pt x="153377" y="308914"/>
                  </a:lnTo>
                  <a:lnTo>
                    <a:pt x="214718" y="308914"/>
                  </a:lnTo>
                  <a:lnTo>
                    <a:pt x="276085" y="431622"/>
                  </a:lnTo>
                  <a:lnTo>
                    <a:pt x="398780" y="431622"/>
                  </a:lnTo>
                  <a:close/>
                </a:path>
                <a:path w="1764030" h="434340">
                  <a:moveTo>
                    <a:pt x="938072" y="2146"/>
                  </a:moveTo>
                  <a:lnTo>
                    <a:pt x="576097" y="2146"/>
                  </a:lnTo>
                  <a:lnTo>
                    <a:pt x="576097" y="104000"/>
                  </a:lnTo>
                  <a:lnTo>
                    <a:pt x="695731" y="111975"/>
                  </a:lnTo>
                  <a:lnTo>
                    <a:pt x="682536" y="431622"/>
                  </a:lnTo>
                  <a:lnTo>
                    <a:pt x="863523" y="431622"/>
                  </a:lnTo>
                  <a:lnTo>
                    <a:pt x="818426" y="124866"/>
                  </a:lnTo>
                  <a:lnTo>
                    <a:pt x="938072" y="105841"/>
                  </a:lnTo>
                  <a:lnTo>
                    <a:pt x="938072" y="2146"/>
                  </a:lnTo>
                  <a:close/>
                </a:path>
                <a:path w="1764030" h="434340">
                  <a:moveTo>
                    <a:pt x="1375511" y="196646"/>
                  </a:moveTo>
                  <a:lnTo>
                    <a:pt x="1358011" y="85293"/>
                  </a:lnTo>
                  <a:lnTo>
                    <a:pt x="1354353" y="61976"/>
                  </a:lnTo>
                  <a:lnTo>
                    <a:pt x="1283792" y="33337"/>
                  </a:lnTo>
                  <a:lnTo>
                    <a:pt x="1283792" y="274561"/>
                  </a:lnTo>
                  <a:lnTo>
                    <a:pt x="1210475" y="346659"/>
                  </a:lnTo>
                  <a:lnTo>
                    <a:pt x="1094828" y="332232"/>
                  </a:lnTo>
                  <a:lnTo>
                    <a:pt x="1053109" y="188048"/>
                  </a:lnTo>
                  <a:lnTo>
                    <a:pt x="1127036" y="85293"/>
                  </a:lnTo>
                  <a:lnTo>
                    <a:pt x="1273670" y="120865"/>
                  </a:lnTo>
                  <a:lnTo>
                    <a:pt x="1283792" y="274561"/>
                  </a:lnTo>
                  <a:lnTo>
                    <a:pt x="1283792" y="33337"/>
                  </a:lnTo>
                  <a:lnTo>
                    <a:pt x="1230414" y="11671"/>
                  </a:lnTo>
                  <a:lnTo>
                    <a:pt x="1044511" y="0"/>
                  </a:lnTo>
                  <a:lnTo>
                    <a:pt x="963841" y="123939"/>
                  </a:lnTo>
                  <a:lnTo>
                    <a:pt x="963841" y="278853"/>
                  </a:lnTo>
                  <a:lnTo>
                    <a:pt x="1033780" y="424268"/>
                  </a:lnTo>
                  <a:lnTo>
                    <a:pt x="1230414" y="433768"/>
                  </a:lnTo>
                  <a:lnTo>
                    <a:pt x="1365084" y="371805"/>
                  </a:lnTo>
                  <a:lnTo>
                    <a:pt x="1366583" y="346659"/>
                  </a:lnTo>
                  <a:lnTo>
                    <a:pt x="1375511" y="196646"/>
                  </a:lnTo>
                  <a:close/>
                </a:path>
                <a:path w="1764030" h="434340">
                  <a:moveTo>
                    <a:pt x="1763572" y="2146"/>
                  </a:moveTo>
                  <a:lnTo>
                    <a:pt x="1401597" y="2146"/>
                  </a:lnTo>
                  <a:lnTo>
                    <a:pt x="1401597" y="104000"/>
                  </a:lnTo>
                  <a:lnTo>
                    <a:pt x="1521231" y="111975"/>
                  </a:lnTo>
                  <a:lnTo>
                    <a:pt x="1508048" y="431622"/>
                  </a:lnTo>
                  <a:lnTo>
                    <a:pt x="1689036" y="431622"/>
                  </a:lnTo>
                  <a:lnTo>
                    <a:pt x="1643938" y="124866"/>
                  </a:lnTo>
                  <a:lnTo>
                    <a:pt x="1763572" y="105841"/>
                  </a:lnTo>
                  <a:lnTo>
                    <a:pt x="1763572" y="214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259785" y="8204902"/>
              <a:ext cx="133440" cy="204297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3584028" y="7848453"/>
              <a:ext cx="14559280" cy="552450"/>
            </a:xfrm>
            <a:custGeom>
              <a:avLst/>
              <a:gdLst/>
              <a:ahLst/>
              <a:cxnLst/>
              <a:rect l="l" t="t" r="r" b="b"/>
              <a:pathLst>
                <a:path w="14559280" h="552450">
                  <a:moveTo>
                    <a:pt x="349097" y="24536"/>
                  </a:moveTo>
                  <a:lnTo>
                    <a:pt x="286207" y="24536"/>
                  </a:lnTo>
                  <a:lnTo>
                    <a:pt x="273939" y="192328"/>
                  </a:lnTo>
                  <a:lnTo>
                    <a:pt x="169646" y="245414"/>
                  </a:lnTo>
                  <a:lnTo>
                    <a:pt x="92951" y="195402"/>
                  </a:lnTo>
                  <a:lnTo>
                    <a:pt x="66878" y="30670"/>
                  </a:lnTo>
                  <a:lnTo>
                    <a:pt x="0" y="30670"/>
                  </a:lnTo>
                  <a:lnTo>
                    <a:pt x="4914" y="245414"/>
                  </a:lnTo>
                  <a:lnTo>
                    <a:pt x="138963" y="368122"/>
                  </a:lnTo>
                  <a:lnTo>
                    <a:pt x="254000" y="306755"/>
                  </a:lnTo>
                  <a:lnTo>
                    <a:pt x="257073" y="474560"/>
                  </a:lnTo>
                  <a:lnTo>
                    <a:pt x="349097" y="460146"/>
                  </a:lnTo>
                  <a:lnTo>
                    <a:pt x="349097" y="24536"/>
                  </a:lnTo>
                  <a:close/>
                </a:path>
                <a:path w="14559280" h="552450">
                  <a:moveTo>
                    <a:pt x="712927" y="357682"/>
                  </a:moveTo>
                  <a:lnTo>
                    <a:pt x="675487" y="276085"/>
                  </a:lnTo>
                  <a:lnTo>
                    <a:pt x="651573" y="223939"/>
                  </a:lnTo>
                  <a:lnTo>
                    <a:pt x="631621" y="222846"/>
                  </a:lnTo>
                  <a:lnTo>
                    <a:pt x="631621" y="368109"/>
                  </a:lnTo>
                  <a:lnTo>
                    <a:pt x="483463" y="398792"/>
                  </a:lnTo>
                  <a:lnTo>
                    <a:pt x="495122" y="276085"/>
                  </a:lnTo>
                  <a:lnTo>
                    <a:pt x="631621" y="368109"/>
                  </a:lnTo>
                  <a:lnTo>
                    <a:pt x="631621" y="222846"/>
                  </a:lnTo>
                  <a:lnTo>
                    <a:pt x="484390" y="214731"/>
                  </a:lnTo>
                  <a:lnTo>
                    <a:pt x="495122" y="30670"/>
                  </a:lnTo>
                  <a:lnTo>
                    <a:pt x="387743" y="24536"/>
                  </a:lnTo>
                  <a:lnTo>
                    <a:pt x="380085" y="460451"/>
                  </a:lnTo>
                  <a:lnTo>
                    <a:pt x="641756" y="469341"/>
                  </a:lnTo>
                  <a:lnTo>
                    <a:pt x="686727" y="398792"/>
                  </a:lnTo>
                  <a:lnTo>
                    <a:pt x="712927" y="357682"/>
                  </a:lnTo>
                  <a:close/>
                </a:path>
                <a:path w="14559280" h="552450">
                  <a:moveTo>
                    <a:pt x="1089939" y="466267"/>
                  </a:moveTo>
                  <a:lnTo>
                    <a:pt x="1056195" y="30657"/>
                  </a:lnTo>
                  <a:lnTo>
                    <a:pt x="933475" y="27597"/>
                  </a:lnTo>
                  <a:lnTo>
                    <a:pt x="853719" y="276085"/>
                  </a:lnTo>
                  <a:lnTo>
                    <a:pt x="825500" y="39865"/>
                  </a:lnTo>
                  <a:lnTo>
                    <a:pt x="737158" y="27597"/>
                  </a:lnTo>
                  <a:lnTo>
                    <a:pt x="760476" y="460133"/>
                  </a:lnTo>
                  <a:lnTo>
                    <a:pt x="866000" y="463207"/>
                  </a:lnTo>
                  <a:lnTo>
                    <a:pt x="952512" y="184048"/>
                  </a:lnTo>
                  <a:lnTo>
                    <a:pt x="976439" y="460133"/>
                  </a:lnTo>
                  <a:lnTo>
                    <a:pt x="1089939" y="466267"/>
                  </a:lnTo>
                  <a:close/>
                </a:path>
                <a:path w="14559280" h="552450">
                  <a:moveTo>
                    <a:pt x="1673707" y="368109"/>
                  </a:moveTo>
                  <a:lnTo>
                    <a:pt x="1617878" y="306755"/>
                  </a:lnTo>
                  <a:lnTo>
                    <a:pt x="1457744" y="378536"/>
                  </a:lnTo>
                  <a:lnTo>
                    <a:pt x="1356512" y="256451"/>
                  </a:lnTo>
                  <a:lnTo>
                    <a:pt x="1468793" y="134353"/>
                  </a:lnTo>
                  <a:lnTo>
                    <a:pt x="1585671" y="184048"/>
                  </a:lnTo>
                  <a:lnTo>
                    <a:pt x="1644878" y="92024"/>
                  </a:lnTo>
                  <a:lnTo>
                    <a:pt x="1521561" y="30657"/>
                  </a:lnTo>
                  <a:lnTo>
                    <a:pt x="1378597" y="30657"/>
                  </a:lnTo>
                  <a:lnTo>
                    <a:pt x="1295171" y="122694"/>
                  </a:lnTo>
                  <a:lnTo>
                    <a:pt x="1287780" y="193040"/>
                  </a:lnTo>
                  <a:lnTo>
                    <a:pt x="1282509" y="250698"/>
                  </a:lnTo>
                  <a:lnTo>
                    <a:pt x="1279347" y="295656"/>
                  </a:lnTo>
                  <a:lnTo>
                    <a:pt x="1278293" y="327926"/>
                  </a:lnTo>
                  <a:lnTo>
                    <a:pt x="1278559" y="339369"/>
                  </a:lnTo>
                  <a:lnTo>
                    <a:pt x="1279359" y="347637"/>
                  </a:lnTo>
                  <a:lnTo>
                    <a:pt x="1280706" y="352717"/>
                  </a:lnTo>
                  <a:lnTo>
                    <a:pt x="1282585" y="354609"/>
                  </a:lnTo>
                  <a:lnTo>
                    <a:pt x="1368488" y="460133"/>
                  </a:lnTo>
                  <a:lnTo>
                    <a:pt x="1549781" y="460133"/>
                  </a:lnTo>
                  <a:lnTo>
                    <a:pt x="1673707" y="368109"/>
                  </a:lnTo>
                  <a:close/>
                </a:path>
                <a:path w="14559280" h="552450">
                  <a:moveTo>
                    <a:pt x="2046427" y="39878"/>
                  </a:moveTo>
                  <a:lnTo>
                    <a:pt x="1788744" y="27609"/>
                  </a:lnTo>
                  <a:lnTo>
                    <a:pt x="1780159" y="306755"/>
                  </a:lnTo>
                  <a:lnTo>
                    <a:pt x="1755000" y="374548"/>
                  </a:lnTo>
                  <a:lnTo>
                    <a:pt x="1702854" y="386511"/>
                  </a:lnTo>
                  <a:lnTo>
                    <a:pt x="1708988" y="460133"/>
                  </a:lnTo>
                  <a:lnTo>
                    <a:pt x="1816354" y="439585"/>
                  </a:lnTo>
                  <a:lnTo>
                    <a:pt x="1853158" y="325780"/>
                  </a:lnTo>
                  <a:lnTo>
                    <a:pt x="1865426" y="107365"/>
                  </a:lnTo>
                  <a:lnTo>
                    <a:pt x="1968512" y="121780"/>
                  </a:lnTo>
                  <a:lnTo>
                    <a:pt x="1960524" y="460133"/>
                  </a:lnTo>
                  <a:lnTo>
                    <a:pt x="2046427" y="451548"/>
                  </a:lnTo>
                  <a:lnTo>
                    <a:pt x="2046427" y="39878"/>
                  </a:lnTo>
                  <a:close/>
                </a:path>
                <a:path w="14559280" h="552450">
                  <a:moveTo>
                    <a:pt x="2483878" y="225158"/>
                  </a:moveTo>
                  <a:lnTo>
                    <a:pt x="2466378" y="113804"/>
                  </a:lnTo>
                  <a:lnTo>
                    <a:pt x="2462707" y="90487"/>
                  </a:lnTo>
                  <a:lnTo>
                    <a:pt x="2392159" y="61861"/>
                  </a:lnTo>
                  <a:lnTo>
                    <a:pt x="2392159" y="303072"/>
                  </a:lnTo>
                  <a:lnTo>
                    <a:pt x="2318842" y="375170"/>
                  </a:lnTo>
                  <a:lnTo>
                    <a:pt x="2203196" y="360743"/>
                  </a:lnTo>
                  <a:lnTo>
                    <a:pt x="2161463" y="216560"/>
                  </a:lnTo>
                  <a:lnTo>
                    <a:pt x="2235403" y="113804"/>
                  </a:lnTo>
                  <a:lnTo>
                    <a:pt x="2382037" y="149377"/>
                  </a:lnTo>
                  <a:lnTo>
                    <a:pt x="2392159" y="303072"/>
                  </a:lnTo>
                  <a:lnTo>
                    <a:pt x="2392159" y="61861"/>
                  </a:lnTo>
                  <a:lnTo>
                    <a:pt x="2338781" y="40182"/>
                  </a:lnTo>
                  <a:lnTo>
                    <a:pt x="2152878" y="28511"/>
                  </a:lnTo>
                  <a:lnTo>
                    <a:pt x="2072195" y="152450"/>
                  </a:lnTo>
                  <a:lnTo>
                    <a:pt x="2072195" y="307365"/>
                  </a:lnTo>
                  <a:lnTo>
                    <a:pt x="2142147" y="452780"/>
                  </a:lnTo>
                  <a:lnTo>
                    <a:pt x="2338781" y="462280"/>
                  </a:lnTo>
                  <a:lnTo>
                    <a:pt x="2473439" y="400316"/>
                  </a:lnTo>
                  <a:lnTo>
                    <a:pt x="2474938" y="375170"/>
                  </a:lnTo>
                  <a:lnTo>
                    <a:pt x="2483878" y="225158"/>
                  </a:lnTo>
                  <a:close/>
                </a:path>
                <a:path w="14559280" h="552450">
                  <a:moveTo>
                    <a:pt x="2859659" y="337439"/>
                  </a:moveTo>
                  <a:lnTo>
                    <a:pt x="2805061" y="282829"/>
                  </a:lnTo>
                  <a:lnTo>
                    <a:pt x="2767634" y="245414"/>
                  </a:lnTo>
                  <a:lnTo>
                    <a:pt x="2803702" y="199390"/>
                  </a:lnTo>
                  <a:lnTo>
                    <a:pt x="2849854" y="140487"/>
                  </a:lnTo>
                  <a:lnTo>
                    <a:pt x="2803233" y="89573"/>
                  </a:lnTo>
                  <a:lnTo>
                    <a:pt x="2758122" y="40309"/>
                  </a:lnTo>
                  <a:lnTo>
                    <a:pt x="2758122" y="365658"/>
                  </a:lnTo>
                  <a:lnTo>
                    <a:pt x="2607195" y="405841"/>
                  </a:lnTo>
                  <a:lnTo>
                    <a:pt x="2616708" y="282829"/>
                  </a:lnTo>
                  <a:lnTo>
                    <a:pt x="2758122" y="365658"/>
                  </a:lnTo>
                  <a:lnTo>
                    <a:pt x="2758122" y="40309"/>
                  </a:lnTo>
                  <a:lnTo>
                    <a:pt x="2754134" y="35953"/>
                  </a:lnTo>
                  <a:lnTo>
                    <a:pt x="2754134" y="152463"/>
                  </a:lnTo>
                  <a:lnTo>
                    <a:pt x="2617330" y="199390"/>
                  </a:lnTo>
                  <a:lnTo>
                    <a:pt x="2614269" y="192532"/>
                  </a:lnTo>
                  <a:lnTo>
                    <a:pt x="2611564" y="171932"/>
                  </a:lnTo>
                  <a:lnTo>
                    <a:pt x="2609215" y="137617"/>
                  </a:lnTo>
                  <a:lnTo>
                    <a:pt x="2607195" y="89573"/>
                  </a:lnTo>
                  <a:lnTo>
                    <a:pt x="2754134" y="152463"/>
                  </a:lnTo>
                  <a:lnTo>
                    <a:pt x="2754134" y="35953"/>
                  </a:lnTo>
                  <a:lnTo>
                    <a:pt x="2736951" y="17183"/>
                  </a:lnTo>
                  <a:lnTo>
                    <a:pt x="2510879" y="44475"/>
                  </a:lnTo>
                  <a:lnTo>
                    <a:pt x="2522232" y="460146"/>
                  </a:lnTo>
                  <a:lnTo>
                    <a:pt x="2828988" y="441744"/>
                  </a:lnTo>
                  <a:lnTo>
                    <a:pt x="2839542" y="405841"/>
                  </a:lnTo>
                  <a:lnTo>
                    <a:pt x="2859659" y="337439"/>
                  </a:lnTo>
                  <a:close/>
                </a:path>
                <a:path w="14559280" h="552450">
                  <a:moveTo>
                    <a:pt x="3273488" y="460133"/>
                  </a:moveTo>
                  <a:lnTo>
                    <a:pt x="3238296" y="337426"/>
                  </a:lnTo>
                  <a:lnTo>
                    <a:pt x="3216846" y="262585"/>
                  </a:lnTo>
                  <a:lnTo>
                    <a:pt x="3167938" y="92024"/>
                  </a:lnTo>
                  <a:lnTo>
                    <a:pt x="3150781" y="32207"/>
                  </a:lnTo>
                  <a:lnTo>
                    <a:pt x="3120110" y="32042"/>
                  </a:lnTo>
                  <a:lnTo>
                    <a:pt x="3120110" y="262585"/>
                  </a:lnTo>
                  <a:lnTo>
                    <a:pt x="2997403" y="262585"/>
                  </a:lnTo>
                  <a:lnTo>
                    <a:pt x="3047098" y="92024"/>
                  </a:lnTo>
                  <a:lnTo>
                    <a:pt x="3120110" y="262585"/>
                  </a:lnTo>
                  <a:lnTo>
                    <a:pt x="3120110" y="32042"/>
                  </a:lnTo>
                  <a:lnTo>
                    <a:pt x="2980220" y="31280"/>
                  </a:lnTo>
                  <a:lnTo>
                    <a:pt x="2874695" y="460133"/>
                  </a:lnTo>
                  <a:lnTo>
                    <a:pt x="2966732" y="460133"/>
                  </a:lnTo>
                  <a:lnTo>
                    <a:pt x="3028073" y="337426"/>
                  </a:lnTo>
                  <a:lnTo>
                    <a:pt x="3089427" y="337426"/>
                  </a:lnTo>
                  <a:lnTo>
                    <a:pt x="3150781" y="460133"/>
                  </a:lnTo>
                  <a:lnTo>
                    <a:pt x="3273488" y="460133"/>
                  </a:lnTo>
                  <a:close/>
                </a:path>
                <a:path w="14559280" h="552450">
                  <a:moveTo>
                    <a:pt x="3800500" y="337439"/>
                  </a:moveTo>
                  <a:lnTo>
                    <a:pt x="3745903" y="282829"/>
                  </a:lnTo>
                  <a:lnTo>
                    <a:pt x="3708476" y="245414"/>
                  </a:lnTo>
                  <a:lnTo>
                    <a:pt x="3744544" y="199390"/>
                  </a:lnTo>
                  <a:lnTo>
                    <a:pt x="3790696" y="140487"/>
                  </a:lnTo>
                  <a:lnTo>
                    <a:pt x="3744074" y="89573"/>
                  </a:lnTo>
                  <a:lnTo>
                    <a:pt x="3698964" y="40309"/>
                  </a:lnTo>
                  <a:lnTo>
                    <a:pt x="3698964" y="365658"/>
                  </a:lnTo>
                  <a:lnTo>
                    <a:pt x="3548037" y="405841"/>
                  </a:lnTo>
                  <a:lnTo>
                    <a:pt x="3557549" y="282829"/>
                  </a:lnTo>
                  <a:lnTo>
                    <a:pt x="3698964" y="365658"/>
                  </a:lnTo>
                  <a:lnTo>
                    <a:pt x="3698964" y="40309"/>
                  </a:lnTo>
                  <a:lnTo>
                    <a:pt x="3694976" y="35953"/>
                  </a:lnTo>
                  <a:lnTo>
                    <a:pt x="3694976" y="152463"/>
                  </a:lnTo>
                  <a:lnTo>
                    <a:pt x="3558171" y="199390"/>
                  </a:lnTo>
                  <a:lnTo>
                    <a:pt x="3555111" y="192532"/>
                  </a:lnTo>
                  <a:lnTo>
                    <a:pt x="3552406" y="171932"/>
                  </a:lnTo>
                  <a:lnTo>
                    <a:pt x="3550056" y="137617"/>
                  </a:lnTo>
                  <a:lnTo>
                    <a:pt x="3548037" y="89573"/>
                  </a:lnTo>
                  <a:lnTo>
                    <a:pt x="3694976" y="152463"/>
                  </a:lnTo>
                  <a:lnTo>
                    <a:pt x="3694976" y="35953"/>
                  </a:lnTo>
                  <a:lnTo>
                    <a:pt x="3677793" y="17183"/>
                  </a:lnTo>
                  <a:lnTo>
                    <a:pt x="3451720" y="44475"/>
                  </a:lnTo>
                  <a:lnTo>
                    <a:pt x="3463074" y="460146"/>
                  </a:lnTo>
                  <a:lnTo>
                    <a:pt x="3769830" y="441744"/>
                  </a:lnTo>
                  <a:lnTo>
                    <a:pt x="3780383" y="405841"/>
                  </a:lnTo>
                  <a:lnTo>
                    <a:pt x="3800500" y="337439"/>
                  </a:lnTo>
                  <a:close/>
                </a:path>
                <a:path w="14559280" h="552450">
                  <a:moveTo>
                    <a:pt x="4159110" y="348488"/>
                  </a:moveTo>
                  <a:lnTo>
                    <a:pt x="4121683" y="266890"/>
                  </a:lnTo>
                  <a:lnTo>
                    <a:pt x="4097756" y="214731"/>
                  </a:lnTo>
                  <a:lnTo>
                    <a:pt x="4077817" y="213639"/>
                  </a:lnTo>
                  <a:lnTo>
                    <a:pt x="4077817" y="358914"/>
                  </a:lnTo>
                  <a:lnTo>
                    <a:pt x="3929646" y="389585"/>
                  </a:lnTo>
                  <a:lnTo>
                    <a:pt x="3941305" y="266890"/>
                  </a:lnTo>
                  <a:lnTo>
                    <a:pt x="4077817" y="358914"/>
                  </a:lnTo>
                  <a:lnTo>
                    <a:pt x="4077817" y="213639"/>
                  </a:lnTo>
                  <a:lnTo>
                    <a:pt x="3930573" y="205524"/>
                  </a:lnTo>
                  <a:lnTo>
                    <a:pt x="3941305" y="30670"/>
                  </a:lnTo>
                  <a:lnTo>
                    <a:pt x="3833939" y="24536"/>
                  </a:lnTo>
                  <a:lnTo>
                    <a:pt x="3826268" y="451243"/>
                  </a:lnTo>
                  <a:lnTo>
                    <a:pt x="4087939" y="460146"/>
                  </a:lnTo>
                  <a:lnTo>
                    <a:pt x="4132910" y="389585"/>
                  </a:lnTo>
                  <a:lnTo>
                    <a:pt x="4159110" y="348488"/>
                  </a:lnTo>
                  <a:close/>
                </a:path>
                <a:path w="14559280" h="552450">
                  <a:moveTo>
                    <a:pt x="4343781" y="30670"/>
                  </a:moveTo>
                  <a:lnTo>
                    <a:pt x="4227207" y="30670"/>
                  </a:lnTo>
                  <a:lnTo>
                    <a:pt x="4187329" y="463219"/>
                  </a:lnTo>
                  <a:lnTo>
                    <a:pt x="4308195" y="463219"/>
                  </a:lnTo>
                  <a:lnTo>
                    <a:pt x="4343781" y="30670"/>
                  </a:lnTo>
                  <a:close/>
                </a:path>
                <a:path w="14559280" h="552450">
                  <a:moveTo>
                    <a:pt x="4761903" y="398792"/>
                  </a:moveTo>
                  <a:lnTo>
                    <a:pt x="4686744" y="398792"/>
                  </a:lnTo>
                  <a:lnTo>
                    <a:pt x="4687875" y="369023"/>
                  </a:lnTo>
                  <a:lnTo>
                    <a:pt x="4697247" y="122389"/>
                  </a:lnTo>
                  <a:lnTo>
                    <a:pt x="4700854" y="27597"/>
                  </a:lnTo>
                  <a:lnTo>
                    <a:pt x="4635208" y="30416"/>
                  </a:lnTo>
                  <a:lnTo>
                    <a:pt x="4635208" y="122389"/>
                  </a:lnTo>
                  <a:lnTo>
                    <a:pt x="4611281" y="360743"/>
                  </a:lnTo>
                  <a:lnTo>
                    <a:pt x="4502683" y="369023"/>
                  </a:lnTo>
                  <a:lnTo>
                    <a:pt x="4544707" y="139877"/>
                  </a:lnTo>
                  <a:lnTo>
                    <a:pt x="4635208" y="122389"/>
                  </a:lnTo>
                  <a:lnTo>
                    <a:pt x="4635208" y="30416"/>
                  </a:lnTo>
                  <a:lnTo>
                    <a:pt x="4486122" y="36804"/>
                  </a:lnTo>
                  <a:lnTo>
                    <a:pt x="4434573" y="388658"/>
                  </a:lnTo>
                  <a:lnTo>
                    <a:pt x="4379366" y="398792"/>
                  </a:lnTo>
                  <a:lnTo>
                    <a:pt x="4373537" y="552170"/>
                  </a:lnTo>
                  <a:lnTo>
                    <a:pt x="4455452" y="552170"/>
                  </a:lnTo>
                  <a:lnTo>
                    <a:pt x="4465561" y="460133"/>
                  </a:lnTo>
                  <a:lnTo>
                    <a:pt x="4651781" y="457073"/>
                  </a:lnTo>
                  <a:lnTo>
                    <a:pt x="4641342" y="552170"/>
                  </a:lnTo>
                  <a:lnTo>
                    <a:pt x="4753622" y="552170"/>
                  </a:lnTo>
                  <a:lnTo>
                    <a:pt x="4758753" y="457073"/>
                  </a:lnTo>
                  <a:lnTo>
                    <a:pt x="4761903" y="398792"/>
                  </a:lnTo>
                  <a:close/>
                </a:path>
                <a:path w="14559280" h="552450">
                  <a:moveTo>
                    <a:pt x="5062842" y="0"/>
                  </a:moveTo>
                  <a:lnTo>
                    <a:pt x="4786757" y="30657"/>
                  </a:lnTo>
                  <a:lnTo>
                    <a:pt x="4786757" y="460133"/>
                  </a:lnTo>
                  <a:lnTo>
                    <a:pt x="5062842" y="443572"/>
                  </a:lnTo>
                  <a:lnTo>
                    <a:pt x="5062842" y="354609"/>
                  </a:lnTo>
                  <a:lnTo>
                    <a:pt x="4878781" y="359524"/>
                  </a:lnTo>
                  <a:lnTo>
                    <a:pt x="4878781" y="276085"/>
                  </a:lnTo>
                  <a:lnTo>
                    <a:pt x="5062842" y="263194"/>
                  </a:lnTo>
                  <a:lnTo>
                    <a:pt x="5062842" y="184048"/>
                  </a:lnTo>
                  <a:lnTo>
                    <a:pt x="4859147" y="184048"/>
                  </a:lnTo>
                  <a:lnTo>
                    <a:pt x="4864062" y="122694"/>
                  </a:lnTo>
                  <a:lnTo>
                    <a:pt x="5062842" y="92024"/>
                  </a:lnTo>
                  <a:lnTo>
                    <a:pt x="5062842" y="0"/>
                  </a:lnTo>
                  <a:close/>
                </a:path>
                <a:path w="14559280" h="552450">
                  <a:moveTo>
                    <a:pt x="5409781" y="153377"/>
                  </a:moveTo>
                  <a:lnTo>
                    <a:pt x="5382768" y="105829"/>
                  </a:lnTo>
                  <a:lnTo>
                    <a:pt x="5338305" y="27597"/>
                  </a:lnTo>
                  <a:lnTo>
                    <a:pt x="5320830" y="27863"/>
                  </a:lnTo>
                  <a:lnTo>
                    <a:pt x="5320830" y="150304"/>
                  </a:lnTo>
                  <a:lnTo>
                    <a:pt x="5311000" y="223316"/>
                  </a:lnTo>
                  <a:lnTo>
                    <a:pt x="5216525" y="237426"/>
                  </a:lnTo>
                  <a:lnTo>
                    <a:pt x="5230939" y="105829"/>
                  </a:lnTo>
                  <a:lnTo>
                    <a:pt x="5320830" y="150304"/>
                  </a:lnTo>
                  <a:lnTo>
                    <a:pt x="5320830" y="27863"/>
                  </a:lnTo>
                  <a:lnTo>
                    <a:pt x="5133695" y="30657"/>
                  </a:lnTo>
                  <a:lnTo>
                    <a:pt x="5103025" y="463207"/>
                  </a:lnTo>
                  <a:lnTo>
                    <a:pt x="5191061" y="460133"/>
                  </a:lnTo>
                  <a:lnTo>
                    <a:pt x="5212842" y="326377"/>
                  </a:lnTo>
                  <a:lnTo>
                    <a:pt x="5393220" y="318414"/>
                  </a:lnTo>
                  <a:lnTo>
                    <a:pt x="5401348" y="237426"/>
                  </a:lnTo>
                  <a:lnTo>
                    <a:pt x="5409781" y="153377"/>
                  </a:lnTo>
                  <a:close/>
                </a:path>
                <a:path w="14559280" h="552450">
                  <a:moveTo>
                    <a:pt x="5950623" y="27609"/>
                  </a:moveTo>
                  <a:lnTo>
                    <a:pt x="5842330" y="36804"/>
                  </a:lnTo>
                  <a:lnTo>
                    <a:pt x="5741098" y="205841"/>
                  </a:lnTo>
                  <a:lnTo>
                    <a:pt x="5728817" y="27609"/>
                  </a:lnTo>
                  <a:lnTo>
                    <a:pt x="5652757" y="30670"/>
                  </a:lnTo>
                  <a:lnTo>
                    <a:pt x="5636793" y="214731"/>
                  </a:lnTo>
                  <a:lnTo>
                    <a:pt x="5528195" y="36804"/>
                  </a:lnTo>
                  <a:lnTo>
                    <a:pt x="5452732" y="30670"/>
                  </a:lnTo>
                  <a:lnTo>
                    <a:pt x="5514086" y="276085"/>
                  </a:lnTo>
                  <a:lnTo>
                    <a:pt x="5434952" y="454012"/>
                  </a:lnTo>
                  <a:lnTo>
                    <a:pt x="5530037" y="463219"/>
                  </a:lnTo>
                  <a:lnTo>
                    <a:pt x="5636793" y="276085"/>
                  </a:lnTo>
                  <a:lnTo>
                    <a:pt x="5646915" y="460146"/>
                  </a:lnTo>
                  <a:lnTo>
                    <a:pt x="5738330" y="457085"/>
                  </a:lnTo>
                  <a:lnTo>
                    <a:pt x="5739257" y="276085"/>
                  </a:lnTo>
                  <a:lnTo>
                    <a:pt x="5842330" y="445731"/>
                  </a:lnTo>
                  <a:lnTo>
                    <a:pt x="5947549" y="447560"/>
                  </a:lnTo>
                  <a:lnTo>
                    <a:pt x="5873000" y="214731"/>
                  </a:lnTo>
                  <a:lnTo>
                    <a:pt x="5950623" y="27609"/>
                  </a:lnTo>
                  <a:close/>
                </a:path>
                <a:path w="14559280" h="552450">
                  <a:moveTo>
                    <a:pt x="6320879" y="466267"/>
                  </a:moveTo>
                  <a:lnTo>
                    <a:pt x="6287135" y="30657"/>
                  </a:lnTo>
                  <a:lnTo>
                    <a:pt x="6164427" y="27597"/>
                  </a:lnTo>
                  <a:lnTo>
                    <a:pt x="6084659" y="276085"/>
                  </a:lnTo>
                  <a:lnTo>
                    <a:pt x="6056452" y="39865"/>
                  </a:lnTo>
                  <a:lnTo>
                    <a:pt x="5968098" y="27597"/>
                  </a:lnTo>
                  <a:lnTo>
                    <a:pt x="5991415" y="460133"/>
                  </a:lnTo>
                  <a:lnTo>
                    <a:pt x="6096940" y="463207"/>
                  </a:lnTo>
                  <a:lnTo>
                    <a:pt x="6183452" y="184048"/>
                  </a:lnTo>
                  <a:lnTo>
                    <a:pt x="6207379" y="460133"/>
                  </a:lnTo>
                  <a:lnTo>
                    <a:pt x="6320879" y="466267"/>
                  </a:lnTo>
                  <a:close/>
                </a:path>
                <a:path w="14559280" h="552450">
                  <a:moveTo>
                    <a:pt x="6698513" y="337439"/>
                  </a:moveTo>
                  <a:lnTo>
                    <a:pt x="6643903" y="282829"/>
                  </a:lnTo>
                  <a:lnTo>
                    <a:pt x="6606476" y="245414"/>
                  </a:lnTo>
                  <a:lnTo>
                    <a:pt x="6642544" y="199390"/>
                  </a:lnTo>
                  <a:lnTo>
                    <a:pt x="6688696" y="140487"/>
                  </a:lnTo>
                  <a:lnTo>
                    <a:pt x="6642087" y="89573"/>
                  </a:lnTo>
                  <a:lnTo>
                    <a:pt x="6596977" y="40309"/>
                  </a:lnTo>
                  <a:lnTo>
                    <a:pt x="6596977" y="365658"/>
                  </a:lnTo>
                  <a:lnTo>
                    <a:pt x="6446050" y="405841"/>
                  </a:lnTo>
                  <a:lnTo>
                    <a:pt x="6455550" y="282829"/>
                  </a:lnTo>
                  <a:lnTo>
                    <a:pt x="6596977" y="365658"/>
                  </a:lnTo>
                  <a:lnTo>
                    <a:pt x="6596977" y="40309"/>
                  </a:lnTo>
                  <a:lnTo>
                    <a:pt x="6592989" y="35953"/>
                  </a:lnTo>
                  <a:lnTo>
                    <a:pt x="6592989" y="152463"/>
                  </a:lnTo>
                  <a:lnTo>
                    <a:pt x="6456172" y="199390"/>
                  </a:lnTo>
                  <a:lnTo>
                    <a:pt x="6453124" y="192532"/>
                  </a:lnTo>
                  <a:lnTo>
                    <a:pt x="6450419" y="171932"/>
                  </a:lnTo>
                  <a:lnTo>
                    <a:pt x="6448057" y="137617"/>
                  </a:lnTo>
                  <a:lnTo>
                    <a:pt x="6446050" y="89573"/>
                  </a:lnTo>
                  <a:lnTo>
                    <a:pt x="6592989" y="152463"/>
                  </a:lnTo>
                  <a:lnTo>
                    <a:pt x="6592989" y="35953"/>
                  </a:lnTo>
                  <a:lnTo>
                    <a:pt x="6575806" y="17183"/>
                  </a:lnTo>
                  <a:lnTo>
                    <a:pt x="6349720" y="44475"/>
                  </a:lnTo>
                  <a:lnTo>
                    <a:pt x="6361074" y="460146"/>
                  </a:lnTo>
                  <a:lnTo>
                    <a:pt x="6667830" y="441744"/>
                  </a:lnTo>
                  <a:lnTo>
                    <a:pt x="6678384" y="405841"/>
                  </a:lnTo>
                  <a:lnTo>
                    <a:pt x="6698513" y="337439"/>
                  </a:lnTo>
                  <a:close/>
                </a:path>
                <a:path w="14559280" h="552450">
                  <a:moveTo>
                    <a:pt x="7112368" y="460133"/>
                  </a:moveTo>
                  <a:lnTo>
                    <a:pt x="7077189" y="337426"/>
                  </a:lnTo>
                  <a:lnTo>
                    <a:pt x="7055726" y="262585"/>
                  </a:lnTo>
                  <a:lnTo>
                    <a:pt x="7006831" y="92024"/>
                  </a:lnTo>
                  <a:lnTo>
                    <a:pt x="6989673" y="32207"/>
                  </a:lnTo>
                  <a:lnTo>
                    <a:pt x="6958990" y="32042"/>
                  </a:lnTo>
                  <a:lnTo>
                    <a:pt x="6958990" y="262585"/>
                  </a:lnTo>
                  <a:lnTo>
                    <a:pt x="6836283" y="262585"/>
                  </a:lnTo>
                  <a:lnTo>
                    <a:pt x="6885978" y="92024"/>
                  </a:lnTo>
                  <a:lnTo>
                    <a:pt x="6958990" y="262585"/>
                  </a:lnTo>
                  <a:lnTo>
                    <a:pt x="6958990" y="32042"/>
                  </a:lnTo>
                  <a:lnTo>
                    <a:pt x="6819112" y="31280"/>
                  </a:lnTo>
                  <a:lnTo>
                    <a:pt x="6713588" y="460133"/>
                  </a:lnTo>
                  <a:lnTo>
                    <a:pt x="6805612" y="460133"/>
                  </a:lnTo>
                  <a:lnTo>
                    <a:pt x="6866966" y="337426"/>
                  </a:lnTo>
                  <a:lnTo>
                    <a:pt x="6928320" y="337426"/>
                  </a:lnTo>
                  <a:lnTo>
                    <a:pt x="6989673" y="460133"/>
                  </a:lnTo>
                  <a:lnTo>
                    <a:pt x="7112368" y="460133"/>
                  </a:lnTo>
                  <a:close/>
                </a:path>
                <a:path w="14559280" h="552450">
                  <a:moveTo>
                    <a:pt x="7623378" y="245414"/>
                  </a:moveTo>
                  <a:lnTo>
                    <a:pt x="7586091" y="114414"/>
                  </a:lnTo>
                  <a:lnTo>
                    <a:pt x="7575524" y="77304"/>
                  </a:lnTo>
                  <a:lnTo>
                    <a:pt x="7558964" y="52133"/>
                  </a:lnTo>
                  <a:lnTo>
                    <a:pt x="7558964" y="254609"/>
                  </a:lnTo>
                  <a:lnTo>
                    <a:pt x="7479208" y="377621"/>
                  </a:lnTo>
                  <a:lnTo>
                    <a:pt x="7423391" y="290195"/>
                  </a:lnTo>
                  <a:lnTo>
                    <a:pt x="7382269" y="225780"/>
                  </a:lnTo>
                  <a:lnTo>
                    <a:pt x="7393356" y="206146"/>
                  </a:lnTo>
                  <a:lnTo>
                    <a:pt x="7445159" y="114414"/>
                  </a:lnTo>
                  <a:lnTo>
                    <a:pt x="7558964" y="254609"/>
                  </a:lnTo>
                  <a:lnTo>
                    <a:pt x="7558964" y="52133"/>
                  </a:lnTo>
                  <a:lnTo>
                    <a:pt x="7544854" y="30670"/>
                  </a:lnTo>
                  <a:lnTo>
                    <a:pt x="7379500" y="30670"/>
                  </a:lnTo>
                  <a:lnTo>
                    <a:pt x="7330122" y="101231"/>
                  </a:lnTo>
                  <a:lnTo>
                    <a:pt x="7315390" y="201853"/>
                  </a:lnTo>
                  <a:lnTo>
                    <a:pt x="7227671" y="206146"/>
                  </a:lnTo>
                  <a:lnTo>
                    <a:pt x="7222757" y="30670"/>
                  </a:lnTo>
                  <a:lnTo>
                    <a:pt x="7130415" y="30670"/>
                  </a:lnTo>
                  <a:lnTo>
                    <a:pt x="7132510" y="450634"/>
                  </a:lnTo>
                  <a:lnTo>
                    <a:pt x="7132561" y="460146"/>
                  </a:lnTo>
                  <a:lnTo>
                    <a:pt x="7234720" y="450634"/>
                  </a:lnTo>
                  <a:lnTo>
                    <a:pt x="7230123" y="290817"/>
                  </a:lnTo>
                  <a:lnTo>
                    <a:pt x="7324953" y="290512"/>
                  </a:lnTo>
                  <a:lnTo>
                    <a:pt x="7341476" y="398792"/>
                  </a:lnTo>
                  <a:lnTo>
                    <a:pt x="7422159" y="460146"/>
                  </a:lnTo>
                  <a:lnTo>
                    <a:pt x="7554366" y="460146"/>
                  </a:lnTo>
                  <a:lnTo>
                    <a:pt x="7606208" y="398792"/>
                  </a:lnTo>
                  <a:lnTo>
                    <a:pt x="7608583" y="377621"/>
                  </a:lnTo>
                  <a:lnTo>
                    <a:pt x="7623378" y="245414"/>
                  </a:lnTo>
                  <a:close/>
                </a:path>
                <a:path w="14559280" h="552450">
                  <a:moveTo>
                    <a:pt x="8012671" y="30657"/>
                  </a:moveTo>
                  <a:lnTo>
                    <a:pt x="7650696" y="30657"/>
                  </a:lnTo>
                  <a:lnTo>
                    <a:pt x="7650696" y="132511"/>
                  </a:lnTo>
                  <a:lnTo>
                    <a:pt x="7770330" y="140487"/>
                  </a:lnTo>
                  <a:lnTo>
                    <a:pt x="7757134" y="460133"/>
                  </a:lnTo>
                  <a:lnTo>
                    <a:pt x="7938122" y="460133"/>
                  </a:lnTo>
                  <a:lnTo>
                    <a:pt x="7893024" y="153377"/>
                  </a:lnTo>
                  <a:lnTo>
                    <a:pt x="8012671" y="134353"/>
                  </a:lnTo>
                  <a:lnTo>
                    <a:pt x="8012671" y="30657"/>
                  </a:lnTo>
                  <a:close/>
                </a:path>
                <a:path w="14559280" h="552450">
                  <a:moveTo>
                    <a:pt x="8524380" y="462280"/>
                  </a:moveTo>
                  <a:lnTo>
                    <a:pt x="8512429" y="27597"/>
                  </a:lnTo>
                  <a:lnTo>
                    <a:pt x="8197075" y="40170"/>
                  </a:lnTo>
                  <a:lnTo>
                    <a:pt x="8205660" y="461365"/>
                  </a:lnTo>
                  <a:lnTo>
                    <a:pt x="8291550" y="457377"/>
                  </a:lnTo>
                  <a:lnTo>
                    <a:pt x="8291550" y="122694"/>
                  </a:lnTo>
                  <a:lnTo>
                    <a:pt x="8421929" y="110413"/>
                  </a:lnTo>
                  <a:lnTo>
                    <a:pt x="8435734" y="457377"/>
                  </a:lnTo>
                  <a:lnTo>
                    <a:pt x="8524380" y="462280"/>
                  </a:lnTo>
                  <a:close/>
                </a:path>
                <a:path w="14559280" h="552450">
                  <a:moveTo>
                    <a:pt x="8862390" y="153377"/>
                  </a:moveTo>
                  <a:lnTo>
                    <a:pt x="8835377" y="105829"/>
                  </a:lnTo>
                  <a:lnTo>
                    <a:pt x="8790915" y="27597"/>
                  </a:lnTo>
                  <a:lnTo>
                    <a:pt x="8773427" y="27863"/>
                  </a:lnTo>
                  <a:lnTo>
                    <a:pt x="8773427" y="150304"/>
                  </a:lnTo>
                  <a:lnTo>
                    <a:pt x="8763610" y="223316"/>
                  </a:lnTo>
                  <a:lnTo>
                    <a:pt x="8669134" y="237426"/>
                  </a:lnTo>
                  <a:lnTo>
                    <a:pt x="8683549" y="105829"/>
                  </a:lnTo>
                  <a:lnTo>
                    <a:pt x="8773427" y="150304"/>
                  </a:lnTo>
                  <a:lnTo>
                    <a:pt x="8773427" y="27863"/>
                  </a:lnTo>
                  <a:lnTo>
                    <a:pt x="8586305" y="30657"/>
                  </a:lnTo>
                  <a:lnTo>
                    <a:pt x="8555622" y="463207"/>
                  </a:lnTo>
                  <a:lnTo>
                    <a:pt x="8643671" y="460133"/>
                  </a:lnTo>
                  <a:lnTo>
                    <a:pt x="8665451" y="326377"/>
                  </a:lnTo>
                  <a:lnTo>
                    <a:pt x="8845829" y="318414"/>
                  </a:lnTo>
                  <a:lnTo>
                    <a:pt x="8853957" y="237426"/>
                  </a:lnTo>
                  <a:lnTo>
                    <a:pt x="8862390" y="153377"/>
                  </a:lnTo>
                  <a:close/>
                </a:path>
                <a:path w="14559280" h="552450">
                  <a:moveTo>
                    <a:pt x="9302585" y="225158"/>
                  </a:moveTo>
                  <a:lnTo>
                    <a:pt x="9285084" y="113804"/>
                  </a:lnTo>
                  <a:lnTo>
                    <a:pt x="9281427" y="90487"/>
                  </a:lnTo>
                  <a:lnTo>
                    <a:pt x="9210878" y="61861"/>
                  </a:lnTo>
                  <a:lnTo>
                    <a:pt x="9210878" y="303072"/>
                  </a:lnTo>
                  <a:lnTo>
                    <a:pt x="9137561" y="375170"/>
                  </a:lnTo>
                  <a:lnTo>
                    <a:pt x="9021902" y="360743"/>
                  </a:lnTo>
                  <a:lnTo>
                    <a:pt x="8980183" y="216560"/>
                  </a:lnTo>
                  <a:lnTo>
                    <a:pt x="9054109" y="113804"/>
                  </a:lnTo>
                  <a:lnTo>
                    <a:pt x="9200744" y="149377"/>
                  </a:lnTo>
                  <a:lnTo>
                    <a:pt x="9210878" y="303072"/>
                  </a:lnTo>
                  <a:lnTo>
                    <a:pt x="9210878" y="61861"/>
                  </a:lnTo>
                  <a:lnTo>
                    <a:pt x="9157487" y="40182"/>
                  </a:lnTo>
                  <a:lnTo>
                    <a:pt x="8971597" y="28511"/>
                  </a:lnTo>
                  <a:lnTo>
                    <a:pt x="8890914" y="152450"/>
                  </a:lnTo>
                  <a:lnTo>
                    <a:pt x="8890914" y="307365"/>
                  </a:lnTo>
                  <a:lnTo>
                    <a:pt x="8960866" y="452780"/>
                  </a:lnTo>
                  <a:lnTo>
                    <a:pt x="9157487" y="462280"/>
                  </a:lnTo>
                  <a:lnTo>
                    <a:pt x="9292158" y="400316"/>
                  </a:lnTo>
                  <a:lnTo>
                    <a:pt x="9293657" y="375170"/>
                  </a:lnTo>
                  <a:lnTo>
                    <a:pt x="9302585" y="225158"/>
                  </a:lnTo>
                  <a:close/>
                </a:path>
                <a:path w="14559280" h="552450">
                  <a:moveTo>
                    <a:pt x="9678416" y="337439"/>
                  </a:moveTo>
                  <a:lnTo>
                    <a:pt x="9623819" y="282829"/>
                  </a:lnTo>
                  <a:lnTo>
                    <a:pt x="9586392" y="245414"/>
                  </a:lnTo>
                  <a:lnTo>
                    <a:pt x="9622447" y="199390"/>
                  </a:lnTo>
                  <a:lnTo>
                    <a:pt x="9668612" y="140487"/>
                  </a:lnTo>
                  <a:lnTo>
                    <a:pt x="9621990" y="89573"/>
                  </a:lnTo>
                  <a:lnTo>
                    <a:pt x="9576879" y="40309"/>
                  </a:lnTo>
                  <a:lnTo>
                    <a:pt x="9576879" y="365658"/>
                  </a:lnTo>
                  <a:lnTo>
                    <a:pt x="9425953" y="405841"/>
                  </a:lnTo>
                  <a:lnTo>
                    <a:pt x="9435465" y="282829"/>
                  </a:lnTo>
                  <a:lnTo>
                    <a:pt x="9576879" y="365658"/>
                  </a:lnTo>
                  <a:lnTo>
                    <a:pt x="9576879" y="40309"/>
                  </a:lnTo>
                  <a:lnTo>
                    <a:pt x="9572892" y="35953"/>
                  </a:lnTo>
                  <a:lnTo>
                    <a:pt x="9572892" y="152463"/>
                  </a:lnTo>
                  <a:lnTo>
                    <a:pt x="9436087" y="199390"/>
                  </a:lnTo>
                  <a:lnTo>
                    <a:pt x="9433027" y="192532"/>
                  </a:lnTo>
                  <a:lnTo>
                    <a:pt x="9430321" y="171932"/>
                  </a:lnTo>
                  <a:lnTo>
                    <a:pt x="9427972" y="137617"/>
                  </a:lnTo>
                  <a:lnTo>
                    <a:pt x="9425953" y="89573"/>
                  </a:lnTo>
                  <a:lnTo>
                    <a:pt x="9572892" y="152463"/>
                  </a:lnTo>
                  <a:lnTo>
                    <a:pt x="9572892" y="35953"/>
                  </a:lnTo>
                  <a:lnTo>
                    <a:pt x="9555709" y="17183"/>
                  </a:lnTo>
                  <a:lnTo>
                    <a:pt x="9329636" y="44475"/>
                  </a:lnTo>
                  <a:lnTo>
                    <a:pt x="9340990" y="460146"/>
                  </a:lnTo>
                  <a:lnTo>
                    <a:pt x="9647745" y="441744"/>
                  </a:lnTo>
                  <a:lnTo>
                    <a:pt x="9658299" y="405841"/>
                  </a:lnTo>
                  <a:lnTo>
                    <a:pt x="9678416" y="337439"/>
                  </a:lnTo>
                  <a:close/>
                </a:path>
                <a:path w="14559280" h="552450">
                  <a:moveTo>
                    <a:pt x="9984842" y="0"/>
                  </a:moveTo>
                  <a:lnTo>
                    <a:pt x="9708756" y="30657"/>
                  </a:lnTo>
                  <a:lnTo>
                    <a:pt x="9708756" y="460133"/>
                  </a:lnTo>
                  <a:lnTo>
                    <a:pt x="9984842" y="443572"/>
                  </a:lnTo>
                  <a:lnTo>
                    <a:pt x="9984842" y="354609"/>
                  </a:lnTo>
                  <a:lnTo>
                    <a:pt x="9800780" y="359524"/>
                  </a:lnTo>
                  <a:lnTo>
                    <a:pt x="9800780" y="276085"/>
                  </a:lnTo>
                  <a:lnTo>
                    <a:pt x="9984842" y="263194"/>
                  </a:lnTo>
                  <a:lnTo>
                    <a:pt x="9984842" y="184048"/>
                  </a:lnTo>
                  <a:lnTo>
                    <a:pt x="9781146" y="184048"/>
                  </a:lnTo>
                  <a:lnTo>
                    <a:pt x="9786061" y="122694"/>
                  </a:lnTo>
                  <a:lnTo>
                    <a:pt x="9984842" y="92024"/>
                  </a:lnTo>
                  <a:lnTo>
                    <a:pt x="9984842" y="0"/>
                  </a:lnTo>
                  <a:close/>
                </a:path>
                <a:path w="14559280" h="552450">
                  <a:moveTo>
                    <a:pt x="10331767" y="153377"/>
                  </a:moveTo>
                  <a:lnTo>
                    <a:pt x="10304755" y="105829"/>
                  </a:lnTo>
                  <a:lnTo>
                    <a:pt x="10260292" y="27597"/>
                  </a:lnTo>
                  <a:lnTo>
                    <a:pt x="10242817" y="27863"/>
                  </a:lnTo>
                  <a:lnTo>
                    <a:pt x="10242817" y="150304"/>
                  </a:lnTo>
                  <a:lnTo>
                    <a:pt x="10232987" y="223316"/>
                  </a:lnTo>
                  <a:lnTo>
                    <a:pt x="10138512" y="237426"/>
                  </a:lnTo>
                  <a:lnTo>
                    <a:pt x="10152926" y="105829"/>
                  </a:lnTo>
                  <a:lnTo>
                    <a:pt x="10242817" y="150304"/>
                  </a:lnTo>
                  <a:lnTo>
                    <a:pt x="10242817" y="27863"/>
                  </a:lnTo>
                  <a:lnTo>
                    <a:pt x="10055682" y="30657"/>
                  </a:lnTo>
                  <a:lnTo>
                    <a:pt x="10025012" y="463207"/>
                  </a:lnTo>
                  <a:lnTo>
                    <a:pt x="10113048" y="460133"/>
                  </a:lnTo>
                  <a:lnTo>
                    <a:pt x="10134829" y="326377"/>
                  </a:lnTo>
                  <a:lnTo>
                    <a:pt x="10315207" y="318414"/>
                  </a:lnTo>
                  <a:lnTo>
                    <a:pt x="10323335" y="237426"/>
                  </a:lnTo>
                  <a:lnTo>
                    <a:pt x="10331767" y="153377"/>
                  </a:lnTo>
                  <a:close/>
                </a:path>
                <a:path w="14559280" h="552450">
                  <a:moveTo>
                    <a:pt x="10741660" y="31381"/>
                  </a:moveTo>
                  <a:lnTo>
                    <a:pt x="10741050" y="30657"/>
                  </a:lnTo>
                  <a:lnTo>
                    <a:pt x="10586428" y="30657"/>
                  </a:lnTo>
                  <a:lnTo>
                    <a:pt x="10477233" y="226390"/>
                  </a:lnTo>
                  <a:lnTo>
                    <a:pt x="10433050" y="30657"/>
                  </a:lnTo>
                  <a:lnTo>
                    <a:pt x="10371696" y="30657"/>
                  </a:lnTo>
                  <a:lnTo>
                    <a:pt x="10385209" y="460133"/>
                  </a:lnTo>
                  <a:lnTo>
                    <a:pt x="10463733" y="460133"/>
                  </a:lnTo>
                  <a:lnTo>
                    <a:pt x="10477233" y="295414"/>
                  </a:lnTo>
                  <a:lnTo>
                    <a:pt x="10709148" y="460133"/>
                  </a:lnTo>
                  <a:lnTo>
                    <a:pt x="10739819" y="398792"/>
                  </a:lnTo>
                  <a:lnTo>
                    <a:pt x="10586428" y="276085"/>
                  </a:lnTo>
                  <a:lnTo>
                    <a:pt x="10633862" y="207708"/>
                  </a:lnTo>
                  <a:lnTo>
                    <a:pt x="10672674" y="150482"/>
                  </a:lnTo>
                  <a:lnTo>
                    <a:pt x="10702849" y="104368"/>
                  </a:lnTo>
                  <a:lnTo>
                    <a:pt x="10724413" y="69392"/>
                  </a:lnTo>
                  <a:lnTo>
                    <a:pt x="10741660" y="32804"/>
                  </a:lnTo>
                  <a:lnTo>
                    <a:pt x="10741660" y="31381"/>
                  </a:lnTo>
                  <a:close/>
                </a:path>
                <a:path w="14559280" h="552450">
                  <a:moveTo>
                    <a:pt x="11057979" y="30670"/>
                  </a:moveTo>
                  <a:lnTo>
                    <a:pt x="10994784" y="30670"/>
                  </a:lnTo>
                  <a:lnTo>
                    <a:pt x="10934967" y="233438"/>
                  </a:lnTo>
                  <a:lnTo>
                    <a:pt x="10841406" y="30670"/>
                  </a:lnTo>
                  <a:lnTo>
                    <a:pt x="10767784" y="50609"/>
                  </a:lnTo>
                  <a:lnTo>
                    <a:pt x="10850601" y="276085"/>
                  </a:lnTo>
                  <a:lnTo>
                    <a:pt x="10922699" y="306755"/>
                  </a:lnTo>
                  <a:lnTo>
                    <a:pt x="10911967" y="373938"/>
                  </a:lnTo>
                  <a:lnTo>
                    <a:pt x="10767479" y="400011"/>
                  </a:lnTo>
                  <a:lnTo>
                    <a:pt x="10789260" y="473024"/>
                  </a:lnTo>
                  <a:lnTo>
                    <a:pt x="10942638" y="469036"/>
                  </a:lnTo>
                  <a:lnTo>
                    <a:pt x="11040796" y="337439"/>
                  </a:lnTo>
                  <a:lnTo>
                    <a:pt x="11057979" y="30670"/>
                  </a:lnTo>
                  <a:close/>
                </a:path>
                <a:path w="14559280" h="552450">
                  <a:moveTo>
                    <a:pt x="11590503" y="337439"/>
                  </a:moveTo>
                  <a:lnTo>
                    <a:pt x="11535905" y="282829"/>
                  </a:lnTo>
                  <a:lnTo>
                    <a:pt x="11498478" y="245414"/>
                  </a:lnTo>
                  <a:lnTo>
                    <a:pt x="11534546" y="199390"/>
                  </a:lnTo>
                  <a:lnTo>
                    <a:pt x="11580698" y="140487"/>
                  </a:lnTo>
                  <a:lnTo>
                    <a:pt x="11534077" y="89573"/>
                  </a:lnTo>
                  <a:lnTo>
                    <a:pt x="11488966" y="40309"/>
                  </a:lnTo>
                  <a:lnTo>
                    <a:pt x="11488966" y="365658"/>
                  </a:lnTo>
                  <a:lnTo>
                    <a:pt x="11338039" y="405841"/>
                  </a:lnTo>
                  <a:lnTo>
                    <a:pt x="11347552" y="282829"/>
                  </a:lnTo>
                  <a:lnTo>
                    <a:pt x="11488966" y="365658"/>
                  </a:lnTo>
                  <a:lnTo>
                    <a:pt x="11488966" y="40309"/>
                  </a:lnTo>
                  <a:lnTo>
                    <a:pt x="11484978" y="35953"/>
                  </a:lnTo>
                  <a:lnTo>
                    <a:pt x="11484978" y="152463"/>
                  </a:lnTo>
                  <a:lnTo>
                    <a:pt x="11348174" y="199390"/>
                  </a:lnTo>
                  <a:lnTo>
                    <a:pt x="11345113" y="192532"/>
                  </a:lnTo>
                  <a:lnTo>
                    <a:pt x="11342408" y="171932"/>
                  </a:lnTo>
                  <a:lnTo>
                    <a:pt x="11340059" y="137617"/>
                  </a:lnTo>
                  <a:lnTo>
                    <a:pt x="11338039" y="89573"/>
                  </a:lnTo>
                  <a:lnTo>
                    <a:pt x="11484978" y="152463"/>
                  </a:lnTo>
                  <a:lnTo>
                    <a:pt x="11484978" y="35953"/>
                  </a:lnTo>
                  <a:lnTo>
                    <a:pt x="11467795" y="17183"/>
                  </a:lnTo>
                  <a:lnTo>
                    <a:pt x="11241723" y="44475"/>
                  </a:lnTo>
                  <a:lnTo>
                    <a:pt x="11253076" y="460146"/>
                  </a:lnTo>
                  <a:lnTo>
                    <a:pt x="11559832" y="441744"/>
                  </a:lnTo>
                  <a:lnTo>
                    <a:pt x="11570386" y="405841"/>
                  </a:lnTo>
                  <a:lnTo>
                    <a:pt x="11590503" y="337439"/>
                  </a:lnTo>
                  <a:close/>
                </a:path>
                <a:path w="14559280" h="552450">
                  <a:moveTo>
                    <a:pt x="11924500" y="153377"/>
                  </a:moveTo>
                  <a:lnTo>
                    <a:pt x="11897474" y="105829"/>
                  </a:lnTo>
                  <a:lnTo>
                    <a:pt x="11853024" y="27597"/>
                  </a:lnTo>
                  <a:lnTo>
                    <a:pt x="11835536" y="27863"/>
                  </a:lnTo>
                  <a:lnTo>
                    <a:pt x="11835536" y="150304"/>
                  </a:lnTo>
                  <a:lnTo>
                    <a:pt x="11825719" y="223316"/>
                  </a:lnTo>
                  <a:lnTo>
                    <a:pt x="11731231" y="237426"/>
                  </a:lnTo>
                  <a:lnTo>
                    <a:pt x="11745659" y="105829"/>
                  </a:lnTo>
                  <a:lnTo>
                    <a:pt x="11835536" y="150304"/>
                  </a:lnTo>
                  <a:lnTo>
                    <a:pt x="11835536" y="27863"/>
                  </a:lnTo>
                  <a:lnTo>
                    <a:pt x="11648415" y="30657"/>
                  </a:lnTo>
                  <a:lnTo>
                    <a:pt x="11617731" y="463207"/>
                  </a:lnTo>
                  <a:lnTo>
                    <a:pt x="11705768" y="460133"/>
                  </a:lnTo>
                  <a:lnTo>
                    <a:pt x="11727548" y="326377"/>
                  </a:lnTo>
                  <a:lnTo>
                    <a:pt x="11907939" y="318414"/>
                  </a:lnTo>
                  <a:lnTo>
                    <a:pt x="11916067" y="237426"/>
                  </a:lnTo>
                  <a:lnTo>
                    <a:pt x="11924500" y="153377"/>
                  </a:lnTo>
                  <a:close/>
                </a:path>
                <a:path w="14559280" h="552450">
                  <a:moveTo>
                    <a:pt x="12240476" y="0"/>
                  </a:moveTo>
                  <a:lnTo>
                    <a:pt x="11964391" y="30657"/>
                  </a:lnTo>
                  <a:lnTo>
                    <a:pt x="11964391" y="460133"/>
                  </a:lnTo>
                  <a:lnTo>
                    <a:pt x="12240476" y="443572"/>
                  </a:lnTo>
                  <a:lnTo>
                    <a:pt x="12240476" y="354609"/>
                  </a:lnTo>
                  <a:lnTo>
                    <a:pt x="12056415" y="359524"/>
                  </a:lnTo>
                  <a:lnTo>
                    <a:pt x="12056415" y="276085"/>
                  </a:lnTo>
                  <a:lnTo>
                    <a:pt x="12240476" y="263194"/>
                  </a:lnTo>
                  <a:lnTo>
                    <a:pt x="12240476" y="184048"/>
                  </a:lnTo>
                  <a:lnTo>
                    <a:pt x="12036793" y="184048"/>
                  </a:lnTo>
                  <a:lnTo>
                    <a:pt x="12041696" y="122694"/>
                  </a:lnTo>
                  <a:lnTo>
                    <a:pt x="12240476" y="92024"/>
                  </a:lnTo>
                  <a:lnTo>
                    <a:pt x="12240476" y="0"/>
                  </a:lnTo>
                  <a:close/>
                </a:path>
                <a:path w="14559280" h="552450">
                  <a:moveTo>
                    <a:pt x="12765367" y="30657"/>
                  </a:moveTo>
                  <a:lnTo>
                    <a:pt x="12642660" y="30657"/>
                  </a:lnTo>
                  <a:lnTo>
                    <a:pt x="12519939" y="214731"/>
                  </a:lnTo>
                  <a:lnTo>
                    <a:pt x="12427915" y="30657"/>
                  </a:lnTo>
                  <a:lnTo>
                    <a:pt x="12321781" y="30657"/>
                  </a:lnTo>
                  <a:lnTo>
                    <a:pt x="12274537" y="460133"/>
                  </a:lnTo>
                  <a:lnTo>
                    <a:pt x="12366574" y="460133"/>
                  </a:lnTo>
                  <a:lnTo>
                    <a:pt x="12414110" y="245402"/>
                  </a:lnTo>
                  <a:lnTo>
                    <a:pt x="12509208" y="377621"/>
                  </a:lnTo>
                  <a:lnTo>
                    <a:pt x="12611989" y="256451"/>
                  </a:lnTo>
                  <a:lnTo>
                    <a:pt x="12598171" y="460133"/>
                  </a:lnTo>
                  <a:lnTo>
                    <a:pt x="12756160" y="460133"/>
                  </a:lnTo>
                  <a:lnTo>
                    <a:pt x="12765367" y="30657"/>
                  </a:lnTo>
                  <a:close/>
                </a:path>
                <a:path w="14559280" h="552450">
                  <a:moveTo>
                    <a:pt x="13082854" y="0"/>
                  </a:moveTo>
                  <a:lnTo>
                    <a:pt x="12806769" y="30657"/>
                  </a:lnTo>
                  <a:lnTo>
                    <a:pt x="12806769" y="460133"/>
                  </a:lnTo>
                  <a:lnTo>
                    <a:pt x="13082854" y="443572"/>
                  </a:lnTo>
                  <a:lnTo>
                    <a:pt x="13082854" y="354609"/>
                  </a:lnTo>
                  <a:lnTo>
                    <a:pt x="12898806" y="359524"/>
                  </a:lnTo>
                  <a:lnTo>
                    <a:pt x="12898806" y="276085"/>
                  </a:lnTo>
                  <a:lnTo>
                    <a:pt x="13082854" y="263194"/>
                  </a:lnTo>
                  <a:lnTo>
                    <a:pt x="13082854" y="184048"/>
                  </a:lnTo>
                  <a:lnTo>
                    <a:pt x="12879172" y="184048"/>
                  </a:lnTo>
                  <a:lnTo>
                    <a:pt x="12884087" y="122694"/>
                  </a:lnTo>
                  <a:lnTo>
                    <a:pt x="13082854" y="92024"/>
                  </a:lnTo>
                  <a:lnTo>
                    <a:pt x="13082854" y="0"/>
                  </a:lnTo>
                  <a:close/>
                </a:path>
                <a:path w="14559280" h="552450">
                  <a:moveTo>
                    <a:pt x="13551002" y="443585"/>
                  </a:moveTo>
                  <a:lnTo>
                    <a:pt x="13544842" y="346087"/>
                  </a:lnTo>
                  <a:lnTo>
                    <a:pt x="13539076" y="261594"/>
                  </a:lnTo>
                  <a:lnTo>
                    <a:pt x="13533717" y="190093"/>
                  </a:lnTo>
                  <a:lnTo>
                    <a:pt x="13528764" y="131597"/>
                  </a:lnTo>
                  <a:lnTo>
                    <a:pt x="13524205" y="86106"/>
                  </a:lnTo>
                  <a:lnTo>
                    <a:pt x="13516305" y="34099"/>
                  </a:lnTo>
                  <a:lnTo>
                    <a:pt x="13512965" y="27609"/>
                  </a:lnTo>
                  <a:lnTo>
                    <a:pt x="13388721" y="27609"/>
                  </a:lnTo>
                  <a:lnTo>
                    <a:pt x="13408355" y="242341"/>
                  </a:lnTo>
                  <a:lnTo>
                    <a:pt x="13224307" y="251548"/>
                  </a:lnTo>
                  <a:lnTo>
                    <a:pt x="13205892" y="36804"/>
                  </a:lnTo>
                  <a:lnTo>
                    <a:pt x="13126136" y="36804"/>
                  </a:lnTo>
                  <a:lnTo>
                    <a:pt x="13142697" y="466280"/>
                  </a:lnTo>
                  <a:lnTo>
                    <a:pt x="13233197" y="452780"/>
                  </a:lnTo>
                  <a:lnTo>
                    <a:pt x="13224307" y="312889"/>
                  </a:lnTo>
                  <a:lnTo>
                    <a:pt x="13420928" y="303695"/>
                  </a:lnTo>
                  <a:lnTo>
                    <a:pt x="13439039" y="447573"/>
                  </a:lnTo>
                  <a:lnTo>
                    <a:pt x="13551002" y="443585"/>
                  </a:lnTo>
                  <a:close/>
                </a:path>
                <a:path w="14559280" h="552450">
                  <a:moveTo>
                    <a:pt x="13866914" y="0"/>
                  </a:moveTo>
                  <a:lnTo>
                    <a:pt x="13590829" y="30657"/>
                  </a:lnTo>
                  <a:lnTo>
                    <a:pt x="13590829" y="460133"/>
                  </a:lnTo>
                  <a:lnTo>
                    <a:pt x="13866914" y="443572"/>
                  </a:lnTo>
                  <a:lnTo>
                    <a:pt x="13866914" y="354609"/>
                  </a:lnTo>
                  <a:lnTo>
                    <a:pt x="13682866" y="359524"/>
                  </a:lnTo>
                  <a:lnTo>
                    <a:pt x="13682866" y="276085"/>
                  </a:lnTo>
                  <a:lnTo>
                    <a:pt x="13866914" y="263194"/>
                  </a:lnTo>
                  <a:lnTo>
                    <a:pt x="13866914" y="184048"/>
                  </a:lnTo>
                  <a:lnTo>
                    <a:pt x="13663232" y="184048"/>
                  </a:lnTo>
                  <a:lnTo>
                    <a:pt x="13668147" y="122694"/>
                  </a:lnTo>
                  <a:lnTo>
                    <a:pt x="13866914" y="92024"/>
                  </a:lnTo>
                  <a:lnTo>
                    <a:pt x="13866914" y="0"/>
                  </a:lnTo>
                  <a:close/>
                </a:path>
                <a:path w="14559280" h="552450">
                  <a:moveTo>
                    <a:pt x="14391805" y="30657"/>
                  </a:moveTo>
                  <a:lnTo>
                    <a:pt x="14269098" y="30657"/>
                  </a:lnTo>
                  <a:lnTo>
                    <a:pt x="14146390" y="214731"/>
                  </a:lnTo>
                  <a:lnTo>
                    <a:pt x="14054354" y="30657"/>
                  </a:lnTo>
                  <a:lnTo>
                    <a:pt x="13948232" y="30657"/>
                  </a:lnTo>
                  <a:lnTo>
                    <a:pt x="13900988" y="460133"/>
                  </a:lnTo>
                  <a:lnTo>
                    <a:pt x="13993013" y="460133"/>
                  </a:lnTo>
                  <a:lnTo>
                    <a:pt x="14040561" y="245402"/>
                  </a:lnTo>
                  <a:lnTo>
                    <a:pt x="14135659" y="377621"/>
                  </a:lnTo>
                  <a:lnTo>
                    <a:pt x="14238427" y="256451"/>
                  </a:lnTo>
                  <a:lnTo>
                    <a:pt x="14224622" y="460133"/>
                  </a:lnTo>
                  <a:lnTo>
                    <a:pt x="14382598" y="460133"/>
                  </a:lnTo>
                  <a:lnTo>
                    <a:pt x="14391805" y="30657"/>
                  </a:lnTo>
                  <a:close/>
                </a:path>
                <a:path w="14559280" h="552450">
                  <a:moveTo>
                    <a:pt x="14559064" y="419646"/>
                  </a:moveTo>
                  <a:lnTo>
                    <a:pt x="14488821" y="375475"/>
                  </a:lnTo>
                  <a:lnTo>
                    <a:pt x="14436357" y="432523"/>
                  </a:lnTo>
                  <a:lnTo>
                    <a:pt x="14495577" y="495719"/>
                  </a:lnTo>
                  <a:lnTo>
                    <a:pt x="14559064" y="419646"/>
                  </a:lnTo>
                  <a:close/>
                </a:path>
              </a:pathLst>
            </a:custGeom>
            <a:solidFill>
              <a:srgbClr val="22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Рисунок 2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103"/>
            <a:ext cx="20104100" cy="1130714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C6E9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5"/>
            <a:ext cx="12733020" cy="11301095"/>
          </a:xfrm>
          <a:custGeom>
            <a:avLst/>
            <a:gdLst/>
            <a:ahLst/>
            <a:cxnLst/>
            <a:rect l="l" t="t" r="r" b="b"/>
            <a:pathLst>
              <a:path w="12733020" h="11301095">
                <a:moveTo>
                  <a:pt x="12732563" y="6267589"/>
                </a:moveTo>
                <a:lnTo>
                  <a:pt x="10361193" y="5461825"/>
                </a:lnTo>
                <a:lnTo>
                  <a:pt x="12339612" y="1816315"/>
                </a:lnTo>
                <a:lnTo>
                  <a:pt x="9343809" y="4041483"/>
                </a:lnTo>
                <a:lnTo>
                  <a:pt x="10080600" y="120027"/>
                </a:lnTo>
                <a:lnTo>
                  <a:pt x="8146453" y="3669779"/>
                </a:lnTo>
                <a:lnTo>
                  <a:pt x="7434580" y="330644"/>
                </a:lnTo>
                <a:lnTo>
                  <a:pt x="6607048" y="2846806"/>
                </a:lnTo>
                <a:lnTo>
                  <a:pt x="6156871" y="2108835"/>
                </a:lnTo>
                <a:lnTo>
                  <a:pt x="6156871" y="565213"/>
                </a:lnTo>
                <a:lnTo>
                  <a:pt x="6157849" y="543255"/>
                </a:lnTo>
                <a:lnTo>
                  <a:pt x="6160694" y="521982"/>
                </a:lnTo>
                <a:lnTo>
                  <a:pt x="6165329" y="501446"/>
                </a:lnTo>
                <a:lnTo>
                  <a:pt x="6171666" y="481698"/>
                </a:lnTo>
                <a:lnTo>
                  <a:pt x="5901106" y="481698"/>
                </a:lnTo>
                <a:lnTo>
                  <a:pt x="5637504" y="1257452"/>
                </a:lnTo>
                <a:lnTo>
                  <a:pt x="4870450" y="0"/>
                </a:lnTo>
                <a:lnTo>
                  <a:pt x="4836185" y="0"/>
                </a:lnTo>
                <a:lnTo>
                  <a:pt x="5201424" y="2540851"/>
                </a:lnTo>
                <a:lnTo>
                  <a:pt x="5095341" y="2853055"/>
                </a:lnTo>
                <a:lnTo>
                  <a:pt x="1449819" y="874649"/>
                </a:lnTo>
                <a:lnTo>
                  <a:pt x="3674986" y="3870452"/>
                </a:lnTo>
                <a:lnTo>
                  <a:pt x="0" y="3179965"/>
                </a:lnTo>
                <a:lnTo>
                  <a:pt x="0" y="3267938"/>
                </a:lnTo>
                <a:lnTo>
                  <a:pt x="3303282" y="5067808"/>
                </a:lnTo>
                <a:lnTo>
                  <a:pt x="0" y="5772023"/>
                </a:lnTo>
                <a:lnTo>
                  <a:pt x="0" y="5791454"/>
                </a:lnTo>
                <a:lnTo>
                  <a:pt x="2012975" y="6453505"/>
                </a:lnTo>
                <a:lnTo>
                  <a:pt x="1913229" y="6523368"/>
                </a:lnTo>
                <a:lnTo>
                  <a:pt x="2225408" y="6523368"/>
                </a:lnTo>
                <a:lnTo>
                  <a:pt x="2480310" y="6607200"/>
                </a:lnTo>
                <a:lnTo>
                  <a:pt x="0" y="8120240"/>
                </a:lnTo>
                <a:lnTo>
                  <a:pt x="0" y="8325383"/>
                </a:lnTo>
                <a:lnTo>
                  <a:pt x="2976803" y="7897469"/>
                </a:lnTo>
                <a:lnTo>
                  <a:pt x="1642021" y="10687520"/>
                </a:lnTo>
                <a:lnTo>
                  <a:pt x="4210507" y="8521890"/>
                </a:lnTo>
                <a:lnTo>
                  <a:pt x="6156871" y="11301019"/>
                </a:lnTo>
                <a:lnTo>
                  <a:pt x="6156871" y="8521890"/>
                </a:lnTo>
                <a:lnTo>
                  <a:pt x="6156871" y="7897469"/>
                </a:lnTo>
                <a:lnTo>
                  <a:pt x="6156871" y="6523368"/>
                </a:lnTo>
                <a:lnTo>
                  <a:pt x="12649035" y="6523368"/>
                </a:lnTo>
                <a:lnTo>
                  <a:pt x="12670993" y="6524333"/>
                </a:lnTo>
                <a:lnTo>
                  <a:pt x="12692266" y="6527178"/>
                </a:lnTo>
                <a:lnTo>
                  <a:pt x="12712814" y="6531826"/>
                </a:lnTo>
                <a:lnTo>
                  <a:pt x="12732563" y="6538163"/>
                </a:lnTo>
                <a:lnTo>
                  <a:pt x="12732563" y="6267589"/>
                </a:lnTo>
                <a:close/>
              </a:path>
            </a:pathLst>
          </a:custGeom>
          <a:solidFill>
            <a:srgbClr val="9D5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0" y="0"/>
            <a:ext cx="20104100" cy="11308715"/>
            <a:chOff x="0" y="0"/>
            <a:chExt cx="20104100" cy="11308715"/>
          </a:xfrm>
        </p:grpSpPr>
        <p:sp>
          <p:nvSpPr>
            <p:cNvPr id="5" name="object 5"/>
            <p:cNvSpPr/>
            <p:nvPr/>
          </p:nvSpPr>
          <p:spPr>
            <a:xfrm>
              <a:off x="7559967" y="5"/>
              <a:ext cx="12544425" cy="11308715"/>
            </a:xfrm>
            <a:custGeom>
              <a:avLst/>
              <a:gdLst/>
              <a:ahLst/>
              <a:cxnLst/>
              <a:rect l="l" t="t" r="r" b="b"/>
              <a:pathLst>
                <a:path w="12544425" h="11308715">
                  <a:moveTo>
                    <a:pt x="12544133" y="2905125"/>
                  </a:moveTo>
                  <a:lnTo>
                    <a:pt x="9242717" y="3379698"/>
                  </a:lnTo>
                  <a:lnTo>
                    <a:pt x="9541446" y="2755277"/>
                  </a:lnTo>
                  <a:lnTo>
                    <a:pt x="10577513" y="589648"/>
                  </a:lnTo>
                  <a:lnTo>
                    <a:pt x="8009014" y="2755277"/>
                  </a:lnTo>
                  <a:lnTo>
                    <a:pt x="6079350" y="0"/>
                  </a:lnTo>
                  <a:lnTo>
                    <a:pt x="6062650" y="0"/>
                  </a:lnTo>
                  <a:lnTo>
                    <a:pt x="6062650" y="4879429"/>
                  </a:lnTo>
                  <a:lnTo>
                    <a:pt x="83527" y="4879429"/>
                  </a:lnTo>
                  <a:lnTo>
                    <a:pt x="61569" y="4878463"/>
                  </a:lnTo>
                  <a:lnTo>
                    <a:pt x="40297" y="4875606"/>
                  </a:lnTo>
                  <a:lnTo>
                    <a:pt x="19761" y="4870970"/>
                  </a:lnTo>
                  <a:lnTo>
                    <a:pt x="0" y="4864633"/>
                  </a:lnTo>
                  <a:lnTo>
                    <a:pt x="0" y="5135207"/>
                  </a:lnTo>
                  <a:lnTo>
                    <a:pt x="2371369" y="5940971"/>
                  </a:lnTo>
                  <a:lnTo>
                    <a:pt x="392963" y="9586481"/>
                  </a:lnTo>
                  <a:lnTo>
                    <a:pt x="3388766" y="7361314"/>
                  </a:lnTo>
                  <a:lnTo>
                    <a:pt x="2651963" y="11282769"/>
                  </a:lnTo>
                  <a:lnTo>
                    <a:pt x="4586122" y="7733017"/>
                  </a:lnTo>
                  <a:lnTo>
                    <a:pt x="5297983" y="11072152"/>
                  </a:lnTo>
                  <a:lnTo>
                    <a:pt x="6062650" y="8747176"/>
                  </a:lnTo>
                  <a:lnTo>
                    <a:pt x="6062650" y="10711955"/>
                  </a:lnTo>
                  <a:lnTo>
                    <a:pt x="6061684" y="10733913"/>
                  </a:lnTo>
                  <a:lnTo>
                    <a:pt x="6058827" y="10755186"/>
                  </a:lnTo>
                  <a:lnTo>
                    <a:pt x="6054191" y="10775734"/>
                  </a:lnTo>
                  <a:lnTo>
                    <a:pt x="6047854" y="10795483"/>
                  </a:lnTo>
                  <a:lnTo>
                    <a:pt x="6318428" y="10795483"/>
                  </a:lnTo>
                  <a:lnTo>
                    <a:pt x="6738137" y="9560255"/>
                  </a:lnTo>
                  <a:lnTo>
                    <a:pt x="7804645" y="11308550"/>
                  </a:lnTo>
                  <a:lnTo>
                    <a:pt x="7882852" y="11308550"/>
                  </a:lnTo>
                  <a:lnTo>
                    <a:pt x="7497305" y="8626615"/>
                  </a:lnTo>
                  <a:lnTo>
                    <a:pt x="10769702" y="10402532"/>
                  </a:lnTo>
                  <a:lnTo>
                    <a:pt x="9918827" y="9256992"/>
                  </a:lnTo>
                  <a:lnTo>
                    <a:pt x="10205834" y="9394292"/>
                  </a:lnTo>
                  <a:lnTo>
                    <a:pt x="8651900" y="7551293"/>
                  </a:lnTo>
                  <a:lnTo>
                    <a:pt x="8544535" y="7406729"/>
                  </a:lnTo>
                  <a:lnTo>
                    <a:pt x="12465977" y="8143519"/>
                  </a:lnTo>
                  <a:lnTo>
                    <a:pt x="11113745" y="7406729"/>
                  </a:lnTo>
                  <a:lnTo>
                    <a:pt x="8918562" y="6210655"/>
                  </a:lnTo>
                  <a:lnTo>
                    <a:pt x="8922194" y="6208103"/>
                  </a:lnTo>
                  <a:lnTo>
                    <a:pt x="12255373" y="5497500"/>
                  </a:lnTo>
                  <a:lnTo>
                    <a:pt x="10677690" y="4978628"/>
                  </a:lnTo>
                  <a:lnTo>
                    <a:pt x="10819333" y="4879429"/>
                  </a:lnTo>
                  <a:lnTo>
                    <a:pt x="10376078" y="4879429"/>
                  </a:lnTo>
                  <a:lnTo>
                    <a:pt x="9739211" y="4669968"/>
                  </a:lnTo>
                  <a:lnTo>
                    <a:pt x="11854332" y="3379698"/>
                  </a:lnTo>
                  <a:lnTo>
                    <a:pt x="12544133" y="2958922"/>
                  </a:lnTo>
                  <a:lnTo>
                    <a:pt x="12544133" y="2905125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20104100" cy="11308556"/>
            </a:xfrm>
            <a:prstGeom prst="rect">
              <a:avLst/>
            </a:prstGeom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41820" y="3336642"/>
            <a:ext cx="18939510" cy="8008620"/>
            <a:chOff x="741820" y="3336642"/>
            <a:chExt cx="18939510" cy="800862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925331" y="3572216"/>
              <a:ext cx="7720640" cy="773634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623004" y="6145477"/>
              <a:ext cx="2484887" cy="4154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2794113" y="6427376"/>
              <a:ext cx="1508125" cy="4881245"/>
            </a:xfrm>
            <a:custGeom>
              <a:avLst/>
              <a:gdLst/>
              <a:ahLst/>
              <a:cxnLst/>
              <a:rect l="l" t="t" r="r" b="b"/>
              <a:pathLst>
                <a:path w="1508125" h="4881245">
                  <a:moveTo>
                    <a:pt x="37562" y="4881180"/>
                  </a:moveTo>
                  <a:lnTo>
                    <a:pt x="207318" y="4343764"/>
                  </a:lnTo>
                  <a:lnTo>
                    <a:pt x="735804" y="2706541"/>
                  </a:lnTo>
                  <a:lnTo>
                    <a:pt x="1266183" y="1070224"/>
                  </a:lnTo>
                  <a:lnTo>
                    <a:pt x="1507608" y="326607"/>
                  </a:lnTo>
                  <a:lnTo>
                    <a:pt x="0" y="0"/>
                  </a:lnTo>
                </a:path>
              </a:pathLst>
            </a:custGeom>
            <a:ln w="732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600395" y="6432949"/>
              <a:ext cx="1508125" cy="4876165"/>
            </a:xfrm>
            <a:custGeom>
              <a:avLst/>
              <a:gdLst/>
              <a:ahLst/>
              <a:cxnLst/>
              <a:rect l="l" t="t" r="r" b="b"/>
              <a:pathLst>
                <a:path w="1508125" h="4876165">
                  <a:moveTo>
                    <a:pt x="1468285" y="4875606"/>
                  </a:moveTo>
                  <a:lnTo>
                    <a:pt x="1300289" y="4343764"/>
                  </a:lnTo>
                  <a:lnTo>
                    <a:pt x="771803" y="2706541"/>
                  </a:lnTo>
                  <a:lnTo>
                    <a:pt x="241425" y="1070224"/>
                  </a:lnTo>
                  <a:lnTo>
                    <a:pt x="0" y="326607"/>
                  </a:lnTo>
                  <a:lnTo>
                    <a:pt x="1507608" y="0"/>
                  </a:lnTo>
                </a:path>
              </a:pathLst>
            </a:custGeom>
            <a:ln w="732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434181" y="6670310"/>
              <a:ext cx="4999994" cy="1963875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8780779" y="9112644"/>
              <a:ext cx="1421130" cy="1089025"/>
            </a:xfrm>
            <a:custGeom>
              <a:avLst/>
              <a:gdLst/>
              <a:ahLst/>
              <a:cxnLst/>
              <a:rect l="l" t="t" r="r" b="b"/>
              <a:pathLst>
                <a:path w="1421129" h="1089025">
                  <a:moveTo>
                    <a:pt x="803033" y="0"/>
                  </a:moveTo>
                  <a:lnTo>
                    <a:pt x="532098" y="43043"/>
                  </a:lnTo>
                  <a:lnTo>
                    <a:pt x="272218" y="187121"/>
                  </a:lnTo>
                  <a:lnTo>
                    <a:pt x="76987" y="340695"/>
                  </a:lnTo>
                  <a:lnTo>
                    <a:pt x="0" y="412228"/>
                  </a:lnTo>
                  <a:lnTo>
                    <a:pt x="420228" y="1088469"/>
                  </a:lnTo>
                  <a:lnTo>
                    <a:pt x="1317425" y="830110"/>
                  </a:lnTo>
                  <a:lnTo>
                    <a:pt x="1420532" y="51799"/>
                  </a:lnTo>
                  <a:lnTo>
                    <a:pt x="80303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8826600" y="6560941"/>
              <a:ext cx="1329055" cy="955040"/>
            </a:xfrm>
            <a:custGeom>
              <a:avLst/>
              <a:gdLst/>
              <a:ahLst/>
              <a:cxnLst/>
              <a:rect l="l" t="t" r="r" b="b"/>
              <a:pathLst>
                <a:path w="1329054" h="955040">
                  <a:moveTo>
                    <a:pt x="1328881" y="0"/>
                  </a:moveTo>
                  <a:lnTo>
                    <a:pt x="0" y="0"/>
                  </a:lnTo>
                  <a:lnTo>
                    <a:pt x="0" y="954829"/>
                  </a:lnTo>
                  <a:lnTo>
                    <a:pt x="1328881" y="954829"/>
                  </a:lnTo>
                  <a:lnTo>
                    <a:pt x="1328881" y="0"/>
                  </a:lnTo>
                  <a:close/>
                </a:path>
              </a:pathLst>
            </a:custGeom>
            <a:solidFill>
              <a:srgbClr val="C6E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0248253" y="7403806"/>
              <a:ext cx="2049145" cy="407670"/>
            </a:xfrm>
            <a:custGeom>
              <a:avLst/>
              <a:gdLst/>
              <a:ahLst/>
              <a:cxnLst/>
              <a:rect l="l" t="t" r="r" b="b"/>
              <a:pathLst>
                <a:path w="2049145" h="407670">
                  <a:moveTo>
                    <a:pt x="1821" y="0"/>
                  </a:moveTo>
                  <a:lnTo>
                    <a:pt x="0" y="6240"/>
                  </a:lnTo>
                  <a:lnTo>
                    <a:pt x="2046743" y="407139"/>
                  </a:lnTo>
                  <a:lnTo>
                    <a:pt x="2048576" y="400898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0248253" y="7403806"/>
              <a:ext cx="2049145" cy="407670"/>
            </a:xfrm>
            <a:custGeom>
              <a:avLst/>
              <a:gdLst/>
              <a:ahLst/>
              <a:cxnLst/>
              <a:rect l="l" t="t" r="r" b="b"/>
              <a:pathLst>
                <a:path w="2049145" h="407670">
                  <a:moveTo>
                    <a:pt x="1821" y="0"/>
                  </a:moveTo>
                  <a:lnTo>
                    <a:pt x="0" y="6240"/>
                  </a:lnTo>
                  <a:lnTo>
                    <a:pt x="2046743" y="407139"/>
                  </a:lnTo>
                  <a:lnTo>
                    <a:pt x="2048576" y="400898"/>
                  </a:lnTo>
                  <a:lnTo>
                    <a:pt x="1821" y="0"/>
                  </a:lnTo>
                </a:path>
              </a:pathLst>
            </a:custGeom>
            <a:ln w="837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419574" y="7562503"/>
              <a:ext cx="2082800" cy="90170"/>
            </a:xfrm>
            <a:custGeom>
              <a:avLst/>
              <a:gdLst/>
              <a:ahLst/>
              <a:cxnLst/>
              <a:rect l="l" t="t" r="r" b="b"/>
              <a:pathLst>
                <a:path w="2082800" h="90170">
                  <a:moveTo>
                    <a:pt x="2082596" y="0"/>
                  </a:moveTo>
                  <a:lnTo>
                    <a:pt x="408" y="83233"/>
                  </a:lnTo>
                  <a:lnTo>
                    <a:pt x="0" y="89745"/>
                  </a:lnTo>
                  <a:lnTo>
                    <a:pt x="2082198" y="6502"/>
                  </a:lnTo>
                  <a:lnTo>
                    <a:pt x="20825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419574" y="7562503"/>
              <a:ext cx="2082800" cy="90170"/>
            </a:xfrm>
            <a:custGeom>
              <a:avLst/>
              <a:gdLst/>
              <a:ahLst/>
              <a:cxnLst/>
              <a:rect l="l" t="t" r="r" b="b"/>
              <a:pathLst>
                <a:path w="2082800" h="90170">
                  <a:moveTo>
                    <a:pt x="408" y="83233"/>
                  </a:moveTo>
                  <a:lnTo>
                    <a:pt x="0" y="89745"/>
                  </a:lnTo>
                  <a:lnTo>
                    <a:pt x="2082198" y="6502"/>
                  </a:lnTo>
                  <a:lnTo>
                    <a:pt x="2082596" y="0"/>
                  </a:lnTo>
                  <a:lnTo>
                    <a:pt x="408" y="83233"/>
                  </a:lnTo>
                </a:path>
              </a:pathLst>
            </a:custGeom>
            <a:ln w="837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41820" y="3422702"/>
              <a:ext cx="6788150" cy="1113155"/>
            </a:xfrm>
            <a:custGeom>
              <a:avLst/>
              <a:gdLst/>
              <a:ahLst/>
              <a:cxnLst/>
              <a:rect l="l" t="t" r="r" b="b"/>
              <a:pathLst>
                <a:path w="6788150" h="1113154">
                  <a:moveTo>
                    <a:pt x="0" y="0"/>
                  </a:moveTo>
                  <a:lnTo>
                    <a:pt x="112028" y="1055706"/>
                  </a:lnTo>
                  <a:lnTo>
                    <a:pt x="6788107" y="1112699"/>
                  </a:lnTo>
                  <a:lnTo>
                    <a:pt x="6697125" y="694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0979666" y="3336642"/>
              <a:ext cx="8701405" cy="1164590"/>
            </a:xfrm>
            <a:custGeom>
              <a:avLst/>
              <a:gdLst/>
              <a:ahLst/>
              <a:cxnLst/>
              <a:rect l="l" t="t" r="r" b="b"/>
              <a:pathLst>
                <a:path w="8701405" h="1164589">
                  <a:moveTo>
                    <a:pt x="8701211" y="0"/>
                  </a:moveTo>
                  <a:lnTo>
                    <a:pt x="124425" y="120268"/>
                  </a:lnTo>
                  <a:lnTo>
                    <a:pt x="0" y="1164456"/>
                  </a:lnTo>
                  <a:lnTo>
                    <a:pt x="8549739" y="1056784"/>
                  </a:lnTo>
                  <a:lnTo>
                    <a:pt x="8701211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51331" y="3541705"/>
              <a:ext cx="18561050" cy="867410"/>
            </a:xfrm>
            <a:custGeom>
              <a:avLst/>
              <a:gdLst/>
              <a:ahLst/>
              <a:cxnLst/>
              <a:rect l="l" t="t" r="r" b="b"/>
              <a:pathLst>
                <a:path w="18561050" h="867410">
                  <a:moveTo>
                    <a:pt x="546811" y="724154"/>
                  </a:moveTo>
                  <a:lnTo>
                    <a:pt x="494499" y="48971"/>
                  </a:lnTo>
                  <a:lnTo>
                    <a:pt x="304304" y="44221"/>
                  </a:lnTo>
                  <a:lnTo>
                    <a:pt x="180682" y="429361"/>
                  </a:lnTo>
                  <a:lnTo>
                    <a:pt x="136944" y="63233"/>
                  </a:lnTo>
                  <a:lnTo>
                    <a:pt x="0" y="44221"/>
                  </a:lnTo>
                  <a:lnTo>
                    <a:pt x="36131" y="714654"/>
                  </a:lnTo>
                  <a:lnTo>
                    <a:pt x="199707" y="719404"/>
                  </a:lnTo>
                  <a:lnTo>
                    <a:pt x="333794" y="286715"/>
                  </a:lnTo>
                  <a:lnTo>
                    <a:pt x="370878" y="714654"/>
                  </a:lnTo>
                  <a:lnTo>
                    <a:pt x="546811" y="724154"/>
                  </a:lnTo>
                  <a:close/>
                </a:path>
                <a:path w="18561050" h="867410">
                  <a:moveTo>
                    <a:pt x="1258138" y="688975"/>
                  </a:moveTo>
                  <a:lnTo>
                    <a:pt x="1252181" y="593598"/>
                  </a:lnTo>
                  <a:lnTo>
                    <a:pt x="1246466" y="505853"/>
                  </a:lnTo>
                  <a:lnTo>
                    <a:pt x="1240980" y="425729"/>
                  </a:lnTo>
                  <a:lnTo>
                    <a:pt x="1235735" y="353250"/>
                  </a:lnTo>
                  <a:lnTo>
                    <a:pt x="1230731" y="288391"/>
                  </a:lnTo>
                  <a:lnTo>
                    <a:pt x="1225956" y="231165"/>
                  </a:lnTo>
                  <a:lnTo>
                    <a:pt x="1221422" y="181571"/>
                  </a:lnTo>
                  <a:lnTo>
                    <a:pt x="1217129" y="139598"/>
                  </a:lnTo>
                  <a:lnTo>
                    <a:pt x="1209243" y="78562"/>
                  </a:lnTo>
                  <a:lnTo>
                    <a:pt x="1199184" y="44221"/>
                  </a:lnTo>
                  <a:lnTo>
                    <a:pt x="1006602" y="44221"/>
                  </a:lnTo>
                  <a:lnTo>
                    <a:pt x="1037031" y="377063"/>
                  </a:lnTo>
                  <a:lnTo>
                    <a:pt x="751738" y="391325"/>
                  </a:lnTo>
                  <a:lnTo>
                    <a:pt x="723214" y="58483"/>
                  </a:lnTo>
                  <a:lnTo>
                    <a:pt x="599592" y="58483"/>
                  </a:lnTo>
                  <a:lnTo>
                    <a:pt x="625259" y="724154"/>
                  </a:lnTo>
                  <a:lnTo>
                    <a:pt x="765543" y="703237"/>
                  </a:lnTo>
                  <a:lnTo>
                    <a:pt x="751738" y="486422"/>
                  </a:lnTo>
                  <a:lnTo>
                    <a:pt x="1056538" y="472160"/>
                  </a:lnTo>
                  <a:lnTo>
                    <a:pt x="1084580" y="695159"/>
                  </a:lnTo>
                  <a:lnTo>
                    <a:pt x="1258138" y="688975"/>
                  </a:lnTo>
                  <a:close/>
                </a:path>
                <a:path w="18561050" h="867410">
                  <a:moveTo>
                    <a:pt x="2043176" y="267690"/>
                  </a:moveTo>
                  <a:lnTo>
                    <a:pt x="1958479" y="188290"/>
                  </a:lnTo>
                  <a:lnTo>
                    <a:pt x="1941893" y="172758"/>
                  </a:lnTo>
                  <a:lnTo>
                    <a:pt x="1941893" y="375158"/>
                  </a:lnTo>
                  <a:lnTo>
                    <a:pt x="1775002" y="513041"/>
                  </a:lnTo>
                  <a:lnTo>
                    <a:pt x="1777758" y="489750"/>
                  </a:lnTo>
                  <a:lnTo>
                    <a:pt x="1811248" y="207302"/>
                  </a:lnTo>
                  <a:lnTo>
                    <a:pt x="1813509" y="188290"/>
                  </a:lnTo>
                  <a:lnTo>
                    <a:pt x="1941893" y="375158"/>
                  </a:lnTo>
                  <a:lnTo>
                    <a:pt x="1941893" y="172758"/>
                  </a:lnTo>
                  <a:lnTo>
                    <a:pt x="1898624" y="132194"/>
                  </a:lnTo>
                  <a:lnTo>
                    <a:pt x="1804949" y="106032"/>
                  </a:lnTo>
                  <a:lnTo>
                    <a:pt x="1804949" y="0"/>
                  </a:lnTo>
                  <a:lnTo>
                    <a:pt x="1614766" y="9512"/>
                  </a:lnTo>
                  <a:lnTo>
                    <a:pt x="1599069" y="106032"/>
                  </a:lnTo>
                  <a:lnTo>
                    <a:pt x="1571498" y="109689"/>
                  </a:lnTo>
                  <a:lnTo>
                    <a:pt x="1571498" y="207302"/>
                  </a:lnTo>
                  <a:lnTo>
                    <a:pt x="1541056" y="489750"/>
                  </a:lnTo>
                  <a:lnTo>
                    <a:pt x="1408861" y="347573"/>
                  </a:lnTo>
                  <a:lnTo>
                    <a:pt x="1571498" y="207302"/>
                  </a:lnTo>
                  <a:lnTo>
                    <a:pt x="1571498" y="109689"/>
                  </a:lnTo>
                  <a:lnTo>
                    <a:pt x="1448333" y="125996"/>
                  </a:lnTo>
                  <a:lnTo>
                    <a:pt x="1305687" y="256286"/>
                  </a:lnTo>
                  <a:lnTo>
                    <a:pt x="1319949" y="462648"/>
                  </a:lnTo>
                  <a:lnTo>
                    <a:pt x="1448333" y="576757"/>
                  </a:lnTo>
                  <a:lnTo>
                    <a:pt x="1543431" y="600544"/>
                  </a:lnTo>
                  <a:lnTo>
                    <a:pt x="1531073" y="733666"/>
                  </a:lnTo>
                  <a:lnTo>
                    <a:pt x="1733626" y="724154"/>
                  </a:lnTo>
                  <a:lnTo>
                    <a:pt x="1747418" y="610044"/>
                  </a:lnTo>
                  <a:lnTo>
                    <a:pt x="1957590" y="578180"/>
                  </a:lnTo>
                  <a:lnTo>
                    <a:pt x="1997036" y="513041"/>
                  </a:lnTo>
                  <a:lnTo>
                    <a:pt x="2018919" y="476910"/>
                  </a:lnTo>
                  <a:lnTo>
                    <a:pt x="2043176" y="267690"/>
                  </a:lnTo>
                  <a:close/>
                </a:path>
                <a:path w="18561050" h="867410">
                  <a:moveTo>
                    <a:pt x="2715984" y="350431"/>
                  </a:moveTo>
                  <a:lnTo>
                    <a:pt x="2688844" y="177825"/>
                  </a:lnTo>
                  <a:lnTo>
                    <a:pt x="2683167" y="141693"/>
                  </a:lnTo>
                  <a:lnTo>
                    <a:pt x="2573807" y="97307"/>
                  </a:lnTo>
                  <a:lnTo>
                    <a:pt x="2573807" y="471208"/>
                  </a:lnTo>
                  <a:lnTo>
                    <a:pt x="2460167" y="582942"/>
                  </a:lnTo>
                  <a:lnTo>
                    <a:pt x="2280907" y="560590"/>
                  </a:lnTo>
                  <a:lnTo>
                    <a:pt x="2216251" y="337108"/>
                  </a:lnTo>
                  <a:lnTo>
                    <a:pt x="2330831" y="177825"/>
                  </a:lnTo>
                  <a:lnTo>
                    <a:pt x="2558123" y="232994"/>
                  </a:lnTo>
                  <a:lnTo>
                    <a:pt x="2573807" y="471208"/>
                  </a:lnTo>
                  <a:lnTo>
                    <a:pt x="2573807" y="97307"/>
                  </a:lnTo>
                  <a:lnTo>
                    <a:pt x="2491079" y="63715"/>
                  </a:lnTo>
                  <a:lnTo>
                    <a:pt x="2202929" y="45643"/>
                  </a:lnTo>
                  <a:lnTo>
                    <a:pt x="2077872" y="237744"/>
                  </a:lnTo>
                  <a:lnTo>
                    <a:pt x="2077872" y="477862"/>
                  </a:lnTo>
                  <a:lnTo>
                    <a:pt x="2186279" y="703237"/>
                  </a:lnTo>
                  <a:lnTo>
                    <a:pt x="2491079" y="717981"/>
                  </a:lnTo>
                  <a:lnTo>
                    <a:pt x="2699804" y="621931"/>
                  </a:lnTo>
                  <a:lnTo>
                    <a:pt x="2702128" y="582942"/>
                  </a:lnTo>
                  <a:lnTo>
                    <a:pt x="2715984" y="350431"/>
                  </a:lnTo>
                  <a:close/>
                </a:path>
                <a:path w="18561050" h="867410">
                  <a:moveTo>
                    <a:pt x="3236633" y="239166"/>
                  </a:moveTo>
                  <a:lnTo>
                    <a:pt x="3194761" y="165468"/>
                  </a:lnTo>
                  <a:lnTo>
                    <a:pt x="3125851" y="44208"/>
                  </a:lnTo>
                  <a:lnTo>
                    <a:pt x="3098749" y="44627"/>
                  </a:lnTo>
                  <a:lnTo>
                    <a:pt x="3098749" y="234403"/>
                  </a:lnTo>
                  <a:lnTo>
                    <a:pt x="3083534" y="347573"/>
                  </a:lnTo>
                  <a:lnTo>
                    <a:pt x="2937078" y="369443"/>
                  </a:lnTo>
                  <a:lnTo>
                    <a:pt x="2959417" y="165468"/>
                  </a:lnTo>
                  <a:lnTo>
                    <a:pt x="3098749" y="234403"/>
                  </a:lnTo>
                  <a:lnTo>
                    <a:pt x="3098749" y="44627"/>
                  </a:lnTo>
                  <a:lnTo>
                    <a:pt x="2808694" y="48971"/>
                  </a:lnTo>
                  <a:lnTo>
                    <a:pt x="2761145" y="719404"/>
                  </a:lnTo>
                  <a:lnTo>
                    <a:pt x="2897619" y="714654"/>
                  </a:lnTo>
                  <a:lnTo>
                    <a:pt x="2931376" y="507339"/>
                  </a:lnTo>
                  <a:lnTo>
                    <a:pt x="3210953" y="494969"/>
                  </a:lnTo>
                  <a:lnTo>
                    <a:pt x="3223552" y="369443"/>
                  </a:lnTo>
                  <a:lnTo>
                    <a:pt x="3236633" y="239166"/>
                  </a:lnTo>
                  <a:close/>
                </a:path>
                <a:path w="18561050" h="867410">
                  <a:moveTo>
                    <a:pt x="4044962" y="48971"/>
                  </a:moveTo>
                  <a:lnTo>
                    <a:pt x="3854767" y="48971"/>
                  </a:lnTo>
                  <a:lnTo>
                    <a:pt x="3664572" y="334264"/>
                  </a:lnTo>
                  <a:lnTo>
                    <a:pt x="3521926" y="48971"/>
                  </a:lnTo>
                  <a:lnTo>
                    <a:pt x="3357410" y="48971"/>
                  </a:lnTo>
                  <a:lnTo>
                    <a:pt x="3284182" y="714654"/>
                  </a:lnTo>
                  <a:lnTo>
                    <a:pt x="3426828" y="714654"/>
                  </a:lnTo>
                  <a:lnTo>
                    <a:pt x="3500539" y="381812"/>
                  </a:lnTo>
                  <a:lnTo>
                    <a:pt x="3647922" y="586752"/>
                  </a:lnTo>
                  <a:lnTo>
                    <a:pt x="3807218" y="398932"/>
                  </a:lnTo>
                  <a:lnTo>
                    <a:pt x="3785832" y="714654"/>
                  </a:lnTo>
                  <a:lnTo>
                    <a:pt x="4030700" y="714654"/>
                  </a:lnTo>
                  <a:lnTo>
                    <a:pt x="4044962" y="48971"/>
                  </a:lnTo>
                  <a:close/>
                </a:path>
                <a:path w="18561050" h="867410">
                  <a:moveTo>
                    <a:pt x="4703521" y="714654"/>
                  </a:moveTo>
                  <a:lnTo>
                    <a:pt x="4648974" y="524459"/>
                  </a:lnTo>
                  <a:lnTo>
                    <a:pt x="4615713" y="408444"/>
                  </a:lnTo>
                  <a:lnTo>
                    <a:pt x="4539907" y="144068"/>
                  </a:lnTo>
                  <a:lnTo>
                    <a:pt x="4513326" y="51358"/>
                  </a:lnTo>
                  <a:lnTo>
                    <a:pt x="4465777" y="51104"/>
                  </a:lnTo>
                  <a:lnTo>
                    <a:pt x="4465777" y="408444"/>
                  </a:lnTo>
                  <a:lnTo>
                    <a:pt x="4275582" y="408444"/>
                  </a:lnTo>
                  <a:lnTo>
                    <a:pt x="4352607" y="144068"/>
                  </a:lnTo>
                  <a:lnTo>
                    <a:pt x="4465777" y="408444"/>
                  </a:lnTo>
                  <a:lnTo>
                    <a:pt x="4465777" y="51104"/>
                  </a:lnTo>
                  <a:lnTo>
                    <a:pt x="4248950" y="49923"/>
                  </a:lnTo>
                  <a:lnTo>
                    <a:pt x="4085386" y="714654"/>
                  </a:lnTo>
                  <a:lnTo>
                    <a:pt x="4228033" y="714654"/>
                  </a:lnTo>
                  <a:lnTo>
                    <a:pt x="4323131" y="524459"/>
                  </a:lnTo>
                  <a:lnTo>
                    <a:pt x="4418228" y="524459"/>
                  </a:lnTo>
                  <a:lnTo>
                    <a:pt x="4513326" y="714654"/>
                  </a:lnTo>
                  <a:lnTo>
                    <a:pt x="4703521" y="714654"/>
                  </a:lnTo>
                  <a:close/>
                </a:path>
                <a:path w="18561050" h="867410">
                  <a:moveTo>
                    <a:pt x="5279326" y="562495"/>
                  </a:moveTo>
                  <a:lnTo>
                    <a:pt x="5207990" y="566788"/>
                  </a:lnTo>
                  <a:lnTo>
                    <a:pt x="5194211" y="59918"/>
                  </a:lnTo>
                  <a:lnTo>
                    <a:pt x="5069637" y="59918"/>
                  </a:lnTo>
                  <a:lnTo>
                    <a:pt x="5066309" y="582955"/>
                  </a:lnTo>
                  <a:lnTo>
                    <a:pt x="4880394" y="608152"/>
                  </a:lnTo>
                  <a:lnTo>
                    <a:pt x="4880394" y="59918"/>
                  </a:lnTo>
                  <a:lnTo>
                    <a:pt x="4737747" y="59918"/>
                  </a:lnTo>
                  <a:lnTo>
                    <a:pt x="4737747" y="725589"/>
                  </a:lnTo>
                  <a:lnTo>
                    <a:pt x="5119090" y="725589"/>
                  </a:lnTo>
                  <a:lnTo>
                    <a:pt x="5111953" y="866813"/>
                  </a:lnTo>
                  <a:lnTo>
                    <a:pt x="5269344" y="857313"/>
                  </a:lnTo>
                  <a:lnTo>
                    <a:pt x="5279326" y="562495"/>
                  </a:lnTo>
                  <a:close/>
                </a:path>
                <a:path w="18561050" h="867410">
                  <a:moveTo>
                    <a:pt x="5865139" y="724154"/>
                  </a:moveTo>
                  <a:lnTo>
                    <a:pt x="5812828" y="48971"/>
                  </a:lnTo>
                  <a:lnTo>
                    <a:pt x="5622633" y="44221"/>
                  </a:lnTo>
                  <a:lnTo>
                    <a:pt x="5499011" y="429361"/>
                  </a:lnTo>
                  <a:lnTo>
                    <a:pt x="5455259" y="63233"/>
                  </a:lnTo>
                  <a:lnTo>
                    <a:pt x="5318328" y="44221"/>
                  </a:lnTo>
                  <a:lnTo>
                    <a:pt x="5354459" y="714654"/>
                  </a:lnTo>
                  <a:lnTo>
                    <a:pt x="5518023" y="719404"/>
                  </a:lnTo>
                  <a:lnTo>
                    <a:pt x="5652109" y="286715"/>
                  </a:lnTo>
                  <a:lnTo>
                    <a:pt x="5689206" y="714654"/>
                  </a:lnTo>
                  <a:lnTo>
                    <a:pt x="5865139" y="724154"/>
                  </a:lnTo>
                  <a:close/>
                </a:path>
                <a:path w="18561050" h="867410">
                  <a:moveTo>
                    <a:pt x="6445694" y="724154"/>
                  </a:moveTo>
                  <a:lnTo>
                    <a:pt x="6393383" y="48971"/>
                  </a:lnTo>
                  <a:lnTo>
                    <a:pt x="6203188" y="44221"/>
                  </a:lnTo>
                  <a:lnTo>
                    <a:pt x="6079566" y="429361"/>
                  </a:lnTo>
                  <a:lnTo>
                    <a:pt x="6035827" y="63233"/>
                  </a:lnTo>
                  <a:lnTo>
                    <a:pt x="5898883" y="44221"/>
                  </a:lnTo>
                  <a:lnTo>
                    <a:pt x="5935015" y="714654"/>
                  </a:lnTo>
                  <a:lnTo>
                    <a:pt x="6098578" y="719404"/>
                  </a:lnTo>
                  <a:lnTo>
                    <a:pt x="6232677" y="286715"/>
                  </a:lnTo>
                  <a:lnTo>
                    <a:pt x="6269761" y="714654"/>
                  </a:lnTo>
                  <a:lnTo>
                    <a:pt x="6445694" y="724154"/>
                  </a:lnTo>
                  <a:close/>
                </a:path>
                <a:path w="18561050" h="867410">
                  <a:moveTo>
                    <a:pt x="7350531" y="572008"/>
                  </a:moveTo>
                  <a:lnTo>
                    <a:pt x="7263993" y="476910"/>
                  </a:lnTo>
                  <a:lnTo>
                    <a:pt x="7015797" y="588175"/>
                  </a:lnTo>
                  <a:lnTo>
                    <a:pt x="6858889" y="398932"/>
                  </a:lnTo>
                  <a:lnTo>
                    <a:pt x="7032917" y="209689"/>
                  </a:lnTo>
                  <a:lnTo>
                    <a:pt x="7214070" y="286715"/>
                  </a:lnTo>
                  <a:lnTo>
                    <a:pt x="7305840" y="144068"/>
                  </a:lnTo>
                  <a:lnTo>
                    <a:pt x="7114692" y="48971"/>
                  </a:lnTo>
                  <a:lnTo>
                    <a:pt x="6893115" y="48971"/>
                  </a:lnTo>
                  <a:lnTo>
                    <a:pt x="6763791" y="191617"/>
                  </a:lnTo>
                  <a:lnTo>
                    <a:pt x="6755803" y="266496"/>
                  </a:lnTo>
                  <a:lnTo>
                    <a:pt x="6749262" y="332625"/>
                  </a:lnTo>
                  <a:lnTo>
                    <a:pt x="6744170" y="390017"/>
                  </a:lnTo>
                  <a:lnTo>
                    <a:pt x="6740538" y="438670"/>
                  </a:lnTo>
                  <a:lnTo>
                    <a:pt x="6738353" y="478561"/>
                  </a:lnTo>
                  <a:lnTo>
                    <a:pt x="6737629" y="509714"/>
                  </a:lnTo>
                  <a:lnTo>
                    <a:pt x="6738048" y="527456"/>
                  </a:lnTo>
                  <a:lnTo>
                    <a:pt x="6739293" y="540270"/>
                  </a:lnTo>
                  <a:lnTo>
                    <a:pt x="6741376" y="548144"/>
                  </a:lnTo>
                  <a:lnTo>
                    <a:pt x="6744297" y="551091"/>
                  </a:lnTo>
                  <a:lnTo>
                    <a:pt x="6877431" y="714654"/>
                  </a:lnTo>
                  <a:lnTo>
                    <a:pt x="7158431" y="714654"/>
                  </a:lnTo>
                  <a:lnTo>
                    <a:pt x="7350531" y="572008"/>
                  </a:lnTo>
                  <a:close/>
                </a:path>
                <a:path w="18561050" h="867410">
                  <a:moveTo>
                    <a:pt x="7956778" y="48971"/>
                  </a:moveTo>
                  <a:lnTo>
                    <a:pt x="7395705" y="48971"/>
                  </a:lnTo>
                  <a:lnTo>
                    <a:pt x="7395705" y="206832"/>
                  </a:lnTo>
                  <a:lnTo>
                    <a:pt x="7581151" y="219202"/>
                  </a:lnTo>
                  <a:lnTo>
                    <a:pt x="7560691" y="714654"/>
                  </a:lnTo>
                  <a:lnTo>
                    <a:pt x="7841247" y="714654"/>
                  </a:lnTo>
                  <a:lnTo>
                    <a:pt x="7771333" y="239166"/>
                  </a:lnTo>
                  <a:lnTo>
                    <a:pt x="7956778" y="209689"/>
                  </a:lnTo>
                  <a:lnTo>
                    <a:pt x="7956778" y="48971"/>
                  </a:lnTo>
                  <a:close/>
                </a:path>
                <a:path w="18561050" h="867410">
                  <a:moveTo>
                    <a:pt x="8608670" y="714654"/>
                  </a:moveTo>
                  <a:lnTo>
                    <a:pt x="8554123" y="524459"/>
                  </a:lnTo>
                  <a:lnTo>
                    <a:pt x="8520862" y="408444"/>
                  </a:lnTo>
                  <a:lnTo>
                    <a:pt x="8445055" y="144068"/>
                  </a:lnTo>
                  <a:lnTo>
                    <a:pt x="8418474" y="51358"/>
                  </a:lnTo>
                  <a:lnTo>
                    <a:pt x="8370925" y="51104"/>
                  </a:lnTo>
                  <a:lnTo>
                    <a:pt x="8370925" y="408444"/>
                  </a:lnTo>
                  <a:lnTo>
                    <a:pt x="8180730" y="408444"/>
                  </a:lnTo>
                  <a:lnTo>
                    <a:pt x="8257756" y="144068"/>
                  </a:lnTo>
                  <a:lnTo>
                    <a:pt x="8370925" y="408444"/>
                  </a:lnTo>
                  <a:lnTo>
                    <a:pt x="8370925" y="51104"/>
                  </a:lnTo>
                  <a:lnTo>
                    <a:pt x="8154098" y="49923"/>
                  </a:lnTo>
                  <a:lnTo>
                    <a:pt x="7990535" y="714654"/>
                  </a:lnTo>
                  <a:lnTo>
                    <a:pt x="8133181" y="714654"/>
                  </a:lnTo>
                  <a:lnTo>
                    <a:pt x="8228279" y="524459"/>
                  </a:lnTo>
                  <a:lnTo>
                    <a:pt x="8323377" y="524459"/>
                  </a:lnTo>
                  <a:lnTo>
                    <a:pt x="8418474" y="714654"/>
                  </a:lnTo>
                  <a:lnTo>
                    <a:pt x="8608670" y="714654"/>
                  </a:lnTo>
                  <a:close/>
                </a:path>
                <a:path w="18561050" h="867410">
                  <a:moveTo>
                    <a:pt x="9174493" y="63246"/>
                  </a:moveTo>
                  <a:lnTo>
                    <a:pt x="8775090" y="44221"/>
                  </a:lnTo>
                  <a:lnTo>
                    <a:pt x="8761768" y="476910"/>
                  </a:lnTo>
                  <a:lnTo>
                    <a:pt x="8722792" y="582002"/>
                  </a:lnTo>
                  <a:lnTo>
                    <a:pt x="8641956" y="600544"/>
                  </a:lnTo>
                  <a:lnTo>
                    <a:pt x="8651456" y="714654"/>
                  </a:lnTo>
                  <a:lnTo>
                    <a:pt x="8817877" y="682802"/>
                  </a:lnTo>
                  <a:lnTo>
                    <a:pt x="8874938" y="506399"/>
                  </a:lnTo>
                  <a:lnTo>
                    <a:pt x="8893950" y="167855"/>
                  </a:lnTo>
                  <a:lnTo>
                    <a:pt x="9053716" y="190195"/>
                  </a:lnTo>
                  <a:lnTo>
                    <a:pt x="9041359" y="714654"/>
                  </a:lnTo>
                  <a:lnTo>
                    <a:pt x="9174493" y="701344"/>
                  </a:lnTo>
                  <a:lnTo>
                    <a:pt x="9174493" y="63246"/>
                  </a:lnTo>
                  <a:close/>
                </a:path>
                <a:path w="18561050" h="867410">
                  <a:moveTo>
                    <a:pt x="9852533" y="350431"/>
                  </a:moveTo>
                  <a:lnTo>
                    <a:pt x="9825393" y="177825"/>
                  </a:lnTo>
                  <a:lnTo>
                    <a:pt x="9819716" y="141693"/>
                  </a:lnTo>
                  <a:lnTo>
                    <a:pt x="9710356" y="97307"/>
                  </a:lnTo>
                  <a:lnTo>
                    <a:pt x="9710356" y="471208"/>
                  </a:lnTo>
                  <a:lnTo>
                    <a:pt x="9596717" y="582942"/>
                  </a:lnTo>
                  <a:lnTo>
                    <a:pt x="9417456" y="560590"/>
                  </a:lnTo>
                  <a:lnTo>
                    <a:pt x="9352801" y="337108"/>
                  </a:lnTo>
                  <a:lnTo>
                    <a:pt x="9467380" y="177825"/>
                  </a:lnTo>
                  <a:lnTo>
                    <a:pt x="9694672" y="232994"/>
                  </a:lnTo>
                  <a:lnTo>
                    <a:pt x="9710356" y="471208"/>
                  </a:lnTo>
                  <a:lnTo>
                    <a:pt x="9710356" y="97307"/>
                  </a:lnTo>
                  <a:lnTo>
                    <a:pt x="9627629" y="63715"/>
                  </a:lnTo>
                  <a:lnTo>
                    <a:pt x="9339478" y="45643"/>
                  </a:lnTo>
                  <a:lnTo>
                    <a:pt x="9214421" y="237744"/>
                  </a:lnTo>
                  <a:lnTo>
                    <a:pt x="9214421" y="477862"/>
                  </a:lnTo>
                  <a:lnTo>
                    <a:pt x="9322829" y="703237"/>
                  </a:lnTo>
                  <a:lnTo>
                    <a:pt x="9627629" y="717981"/>
                  </a:lnTo>
                  <a:lnTo>
                    <a:pt x="9836353" y="621931"/>
                  </a:lnTo>
                  <a:lnTo>
                    <a:pt x="9838677" y="582942"/>
                  </a:lnTo>
                  <a:lnTo>
                    <a:pt x="9852533" y="350431"/>
                  </a:lnTo>
                  <a:close/>
                </a:path>
                <a:path w="18561050" h="867410">
                  <a:moveTo>
                    <a:pt x="10754551" y="572008"/>
                  </a:moveTo>
                  <a:lnTo>
                    <a:pt x="10668000" y="476910"/>
                  </a:lnTo>
                  <a:lnTo>
                    <a:pt x="10419804" y="588175"/>
                  </a:lnTo>
                  <a:lnTo>
                    <a:pt x="10262895" y="398932"/>
                  </a:lnTo>
                  <a:lnTo>
                    <a:pt x="10436923" y="209689"/>
                  </a:lnTo>
                  <a:lnTo>
                    <a:pt x="10618076" y="286715"/>
                  </a:lnTo>
                  <a:lnTo>
                    <a:pt x="10709847" y="144068"/>
                  </a:lnTo>
                  <a:lnTo>
                    <a:pt x="10518699" y="48971"/>
                  </a:lnTo>
                  <a:lnTo>
                    <a:pt x="10297122" y="48971"/>
                  </a:lnTo>
                  <a:lnTo>
                    <a:pt x="10167798" y="191617"/>
                  </a:lnTo>
                  <a:lnTo>
                    <a:pt x="10159809" y="266496"/>
                  </a:lnTo>
                  <a:lnTo>
                    <a:pt x="10153269" y="332625"/>
                  </a:lnTo>
                  <a:lnTo>
                    <a:pt x="10148189" y="390017"/>
                  </a:lnTo>
                  <a:lnTo>
                    <a:pt x="10144557" y="438670"/>
                  </a:lnTo>
                  <a:lnTo>
                    <a:pt x="10142372" y="478561"/>
                  </a:lnTo>
                  <a:lnTo>
                    <a:pt x="10141648" y="509714"/>
                  </a:lnTo>
                  <a:lnTo>
                    <a:pt x="10142055" y="527456"/>
                  </a:lnTo>
                  <a:lnTo>
                    <a:pt x="10143299" y="540270"/>
                  </a:lnTo>
                  <a:lnTo>
                    <a:pt x="10145382" y="548144"/>
                  </a:lnTo>
                  <a:lnTo>
                    <a:pt x="10148303" y="551091"/>
                  </a:lnTo>
                  <a:lnTo>
                    <a:pt x="10281437" y="714654"/>
                  </a:lnTo>
                  <a:lnTo>
                    <a:pt x="10562450" y="714654"/>
                  </a:lnTo>
                  <a:lnTo>
                    <a:pt x="10754551" y="572008"/>
                  </a:lnTo>
                  <a:close/>
                </a:path>
                <a:path w="18561050" h="867410">
                  <a:moveTo>
                    <a:pt x="11332261" y="63246"/>
                  </a:moveTo>
                  <a:lnTo>
                    <a:pt x="10932859" y="44221"/>
                  </a:lnTo>
                  <a:lnTo>
                    <a:pt x="10919536" y="476910"/>
                  </a:lnTo>
                  <a:lnTo>
                    <a:pt x="10880547" y="582002"/>
                  </a:lnTo>
                  <a:lnTo>
                    <a:pt x="10799712" y="600544"/>
                  </a:lnTo>
                  <a:lnTo>
                    <a:pt x="10809224" y="714654"/>
                  </a:lnTo>
                  <a:lnTo>
                    <a:pt x="10975645" y="682802"/>
                  </a:lnTo>
                  <a:lnTo>
                    <a:pt x="11032706" y="506399"/>
                  </a:lnTo>
                  <a:lnTo>
                    <a:pt x="11051718" y="167855"/>
                  </a:lnTo>
                  <a:lnTo>
                    <a:pt x="11211484" y="190195"/>
                  </a:lnTo>
                  <a:lnTo>
                    <a:pt x="11199127" y="714654"/>
                  </a:lnTo>
                  <a:lnTo>
                    <a:pt x="11332261" y="701344"/>
                  </a:lnTo>
                  <a:lnTo>
                    <a:pt x="11332261" y="63246"/>
                  </a:lnTo>
                  <a:close/>
                </a:path>
                <a:path w="18561050" h="867410">
                  <a:moveTo>
                    <a:pt x="11917604" y="724154"/>
                  </a:moveTo>
                  <a:lnTo>
                    <a:pt x="11865293" y="48971"/>
                  </a:lnTo>
                  <a:lnTo>
                    <a:pt x="11675097" y="44221"/>
                  </a:lnTo>
                  <a:lnTo>
                    <a:pt x="11551476" y="429361"/>
                  </a:lnTo>
                  <a:lnTo>
                    <a:pt x="11507724" y="63233"/>
                  </a:lnTo>
                  <a:lnTo>
                    <a:pt x="11370793" y="44221"/>
                  </a:lnTo>
                  <a:lnTo>
                    <a:pt x="11406924" y="714654"/>
                  </a:lnTo>
                  <a:lnTo>
                    <a:pt x="11570487" y="719404"/>
                  </a:lnTo>
                  <a:lnTo>
                    <a:pt x="11704587" y="286715"/>
                  </a:lnTo>
                  <a:lnTo>
                    <a:pt x="11741671" y="714654"/>
                  </a:lnTo>
                  <a:lnTo>
                    <a:pt x="11917604" y="724154"/>
                  </a:lnTo>
                  <a:close/>
                </a:path>
                <a:path w="18561050" h="867410">
                  <a:moveTo>
                    <a:pt x="12797701" y="48971"/>
                  </a:moveTo>
                  <a:lnTo>
                    <a:pt x="12640780" y="48971"/>
                  </a:lnTo>
                  <a:lnTo>
                    <a:pt x="12593231" y="572008"/>
                  </a:lnTo>
                  <a:lnTo>
                    <a:pt x="12474372" y="572008"/>
                  </a:lnTo>
                  <a:lnTo>
                    <a:pt x="12457735" y="63715"/>
                  </a:lnTo>
                  <a:lnTo>
                    <a:pt x="12307938" y="63715"/>
                  </a:lnTo>
                  <a:lnTo>
                    <a:pt x="12307938" y="591502"/>
                  </a:lnTo>
                  <a:lnTo>
                    <a:pt x="12165305" y="600544"/>
                  </a:lnTo>
                  <a:lnTo>
                    <a:pt x="12117756" y="48971"/>
                  </a:lnTo>
                  <a:lnTo>
                    <a:pt x="11953710" y="48971"/>
                  </a:lnTo>
                  <a:lnTo>
                    <a:pt x="11989372" y="730821"/>
                  </a:lnTo>
                  <a:lnTo>
                    <a:pt x="12774867" y="714654"/>
                  </a:lnTo>
                  <a:lnTo>
                    <a:pt x="12797701" y="48971"/>
                  </a:lnTo>
                  <a:close/>
                </a:path>
                <a:path w="18561050" h="867410">
                  <a:moveTo>
                    <a:pt x="13418617" y="50088"/>
                  </a:moveTo>
                  <a:lnTo>
                    <a:pt x="13417677" y="48971"/>
                  </a:lnTo>
                  <a:lnTo>
                    <a:pt x="13178028" y="48971"/>
                  </a:lnTo>
                  <a:lnTo>
                    <a:pt x="13008763" y="352323"/>
                  </a:lnTo>
                  <a:lnTo>
                    <a:pt x="12940297" y="48971"/>
                  </a:lnTo>
                  <a:lnTo>
                    <a:pt x="12845199" y="48971"/>
                  </a:lnTo>
                  <a:lnTo>
                    <a:pt x="12866116" y="714654"/>
                  </a:lnTo>
                  <a:lnTo>
                    <a:pt x="12987846" y="714654"/>
                  </a:lnTo>
                  <a:lnTo>
                    <a:pt x="13008763" y="459320"/>
                  </a:lnTo>
                  <a:lnTo>
                    <a:pt x="13368223" y="714654"/>
                  </a:lnTo>
                  <a:lnTo>
                    <a:pt x="13415772" y="619556"/>
                  </a:lnTo>
                  <a:lnTo>
                    <a:pt x="13178028" y="429361"/>
                  </a:lnTo>
                  <a:lnTo>
                    <a:pt x="13228523" y="356806"/>
                  </a:lnTo>
                  <a:lnTo>
                    <a:pt x="13273075" y="291909"/>
                  </a:lnTo>
                  <a:lnTo>
                    <a:pt x="13311696" y="234683"/>
                  </a:lnTo>
                  <a:lnTo>
                    <a:pt x="13344373" y="185115"/>
                  </a:lnTo>
                  <a:lnTo>
                    <a:pt x="13371094" y="143217"/>
                  </a:lnTo>
                  <a:lnTo>
                    <a:pt x="13391896" y="108991"/>
                  </a:lnTo>
                  <a:lnTo>
                    <a:pt x="13415658" y="63538"/>
                  </a:lnTo>
                  <a:lnTo>
                    <a:pt x="13418617" y="52311"/>
                  </a:lnTo>
                  <a:lnTo>
                    <a:pt x="13418617" y="50088"/>
                  </a:lnTo>
                  <a:close/>
                </a:path>
                <a:path w="18561050" h="867410">
                  <a:moveTo>
                    <a:pt x="14098600" y="350431"/>
                  </a:moveTo>
                  <a:lnTo>
                    <a:pt x="14071473" y="177825"/>
                  </a:lnTo>
                  <a:lnTo>
                    <a:pt x="14065784" y="141693"/>
                  </a:lnTo>
                  <a:lnTo>
                    <a:pt x="13956424" y="97307"/>
                  </a:lnTo>
                  <a:lnTo>
                    <a:pt x="13956424" y="471208"/>
                  </a:lnTo>
                  <a:lnTo>
                    <a:pt x="13842784" y="582942"/>
                  </a:lnTo>
                  <a:lnTo>
                    <a:pt x="13663524" y="560590"/>
                  </a:lnTo>
                  <a:lnTo>
                    <a:pt x="13598868" y="337108"/>
                  </a:lnTo>
                  <a:lnTo>
                    <a:pt x="13713447" y="177825"/>
                  </a:lnTo>
                  <a:lnTo>
                    <a:pt x="13940739" y="232994"/>
                  </a:lnTo>
                  <a:lnTo>
                    <a:pt x="13956424" y="471208"/>
                  </a:lnTo>
                  <a:lnTo>
                    <a:pt x="13956424" y="97307"/>
                  </a:lnTo>
                  <a:lnTo>
                    <a:pt x="13873696" y="63715"/>
                  </a:lnTo>
                  <a:lnTo>
                    <a:pt x="13585546" y="45643"/>
                  </a:lnTo>
                  <a:lnTo>
                    <a:pt x="13460502" y="237744"/>
                  </a:lnTo>
                  <a:lnTo>
                    <a:pt x="13460502" y="477862"/>
                  </a:lnTo>
                  <a:lnTo>
                    <a:pt x="13568896" y="703237"/>
                  </a:lnTo>
                  <a:lnTo>
                    <a:pt x="13873696" y="717981"/>
                  </a:lnTo>
                  <a:lnTo>
                    <a:pt x="14082421" y="621931"/>
                  </a:lnTo>
                  <a:lnTo>
                    <a:pt x="14084745" y="582942"/>
                  </a:lnTo>
                  <a:lnTo>
                    <a:pt x="14098600" y="350431"/>
                  </a:lnTo>
                  <a:close/>
                </a:path>
                <a:path w="18561050" h="867410">
                  <a:moveTo>
                    <a:pt x="14895043" y="48971"/>
                  </a:moveTo>
                  <a:lnTo>
                    <a:pt x="14704860" y="48971"/>
                  </a:lnTo>
                  <a:lnTo>
                    <a:pt x="14514665" y="334264"/>
                  </a:lnTo>
                  <a:lnTo>
                    <a:pt x="14372019" y="48971"/>
                  </a:lnTo>
                  <a:lnTo>
                    <a:pt x="14207503" y="48971"/>
                  </a:lnTo>
                  <a:lnTo>
                    <a:pt x="14134275" y="714654"/>
                  </a:lnTo>
                  <a:lnTo>
                    <a:pt x="14276921" y="714654"/>
                  </a:lnTo>
                  <a:lnTo>
                    <a:pt x="14350632" y="381812"/>
                  </a:lnTo>
                  <a:lnTo>
                    <a:pt x="14498015" y="586752"/>
                  </a:lnTo>
                  <a:lnTo>
                    <a:pt x="14657311" y="398932"/>
                  </a:lnTo>
                  <a:lnTo>
                    <a:pt x="14635912" y="714654"/>
                  </a:lnTo>
                  <a:lnTo>
                    <a:pt x="14880793" y="714654"/>
                  </a:lnTo>
                  <a:lnTo>
                    <a:pt x="14895043" y="48971"/>
                  </a:lnTo>
                  <a:close/>
                </a:path>
                <a:path w="18561050" h="867410">
                  <a:moveTo>
                    <a:pt x="15947263" y="48971"/>
                  </a:moveTo>
                  <a:lnTo>
                    <a:pt x="15757081" y="48971"/>
                  </a:lnTo>
                  <a:lnTo>
                    <a:pt x="15566886" y="334264"/>
                  </a:lnTo>
                  <a:lnTo>
                    <a:pt x="15424239" y="48971"/>
                  </a:lnTo>
                  <a:lnTo>
                    <a:pt x="15259723" y="48971"/>
                  </a:lnTo>
                  <a:lnTo>
                    <a:pt x="15186495" y="714654"/>
                  </a:lnTo>
                  <a:lnTo>
                    <a:pt x="15329142" y="714654"/>
                  </a:lnTo>
                  <a:lnTo>
                    <a:pt x="15402840" y="381812"/>
                  </a:lnTo>
                  <a:lnTo>
                    <a:pt x="15550236" y="586752"/>
                  </a:lnTo>
                  <a:lnTo>
                    <a:pt x="15709532" y="398932"/>
                  </a:lnTo>
                  <a:lnTo>
                    <a:pt x="15688132" y="714654"/>
                  </a:lnTo>
                  <a:lnTo>
                    <a:pt x="15933001" y="714654"/>
                  </a:lnTo>
                  <a:lnTo>
                    <a:pt x="15947263" y="48971"/>
                  </a:lnTo>
                  <a:close/>
                </a:path>
                <a:path w="18561050" h="867410">
                  <a:moveTo>
                    <a:pt x="16670058" y="688975"/>
                  </a:moveTo>
                  <a:lnTo>
                    <a:pt x="16664102" y="593598"/>
                  </a:lnTo>
                  <a:lnTo>
                    <a:pt x="16658374" y="505853"/>
                  </a:lnTo>
                  <a:lnTo>
                    <a:pt x="16652888" y="425729"/>
                  </a:lnTo>
                  <a:lnTo>
                    <a:pt x="16647643" y="353250"/>
                  </a:lnTo>
                  <a:lnTo>
                    <a:pt x="16642639" y="288391"/>
                  </a:lnTo>
                  <a:lnTo>
                    <a:pt x="16637864" y="231165"/>
                  </a:lnTo>
                  <a:lnTo>
                    <a:pt x="16633330" y="181571"/>
                  </a:lnTo>
                  <a:lnTo>
                    <a:pt x="16629037" y="139598"/>
                  </a:lnTo>
                  <a:lnTo>
                    <a:pt x="16621151" y="78562"/>
                  </a:lnTo>
                  <a:lnTo>
                    <a:pt x="16611092" y="44221"/>
                  </a:lnTo>
                  <a:lnTo>
                    <a:pt x="16418509" y="44221"/>
                  </a:lnTo>
                  <a:lnTo>
                    <a:pt x="16448939" y="377063"/>
                  </a:lnTo>
                  <a:lnTo>
                    <a:pt x="16163646" y="391325"/>
                  </a:lnTo>
                  <a:lnTo>
                    <a:pt x="16135122" y="58483"/>
                  </a:lnTo>
                  <a:lnTo>
                    <a:pt x="16011500" y="58483"/>
                  </a:lnTo>
                  <a:lnTo>
                    <a:pt x="16037167" y="724154"/>
                  </a:lnTo>
                  <a:lnTo>
                    <a:pt x="16177451" y="703237"/>
                  </a:lnTo>
                  <a:lnTo>
                    <a:pt x="16163646" y="486422"/>
                  </a:lnTo>
                  <a:lnTo>
                    <a:pt x="16468446" y="472160"/>
                  </a:lnTo>
                  <a:lnTo>
                    <a:pt x="16496487" y="695159"/>
                  </a:lnTo>
                  <a:lnTo>
                    <a:pt x="16670058" y="688975"/>
                  </a:lnTo>
                  <a:close/>
                </a:path>
                <a:path w="18561050" h="867410">
                  <a:moveTo>
                    <a:pt x="17352328" y="350431"/>
                  </a:moveTo>
                  <a:lnTo>
                    <a:pt x="17325188" y="177825"/>
                  </a:lnTo>
                  <a:lnTo>
                    <a:pt x="17319511" y="141693"/>
                  </a:lnTo>
                  <a:lnTo>
                    <a:pt x="17210151" y="97307"/>
                  </a:lnTo>
                  <a:lnTo>
                    <a:pt x="17210151" y="471208"/>
                  </a:lnTo>
                  <a:lnTo>
                    <a:pt x="17096512" y="582942"/>
                  </a:lnTo>
                  <a:lnTo>
                    <a:pt x="16917251" y="560590"/>
                  </a:lnTo>
                  <a:lnTo>
                    <a:pt x="16852596" y="337108"/>
                  </a:lnTo>
                  <a:lnTo>
                    <a:pt x="16967175" y="177825"/>
                  </a:lnTo>
                  <a:lnTo>
                    <a:pt x="17194467" y="232994"/>
                  </a:lnTo>
                  <a:lnTo>
                    <a:pt x="17210151" y="471208"/>
                  </a:lnTo>
                  <a:lnTo>
                    <a:pt x="17210151" y="97307"/>
                  </a:lnTo>
                  <a:lnTo>
                    <a:pt x="17127424" y="63715"/>
                  </a:lnTo>
                  <a:lnTo>
                    <a:pt x="16839273" y="45643"/>
                  </a:lnTo>
                  <a:lnTo>
                    <a:pt x="16714216" y="237744"/>
                  </a:lnTo>
                  <a:lnTo>
                    <a:pt x="16714216" y="477862"/>
                  </a:lnTo>
                  <a:lnTo>
                    <a:pt x="16822623" y="703237"/>
                  </a:lnTo>
                  <a:lnTo>
                    <a:pt x="17127424" y="717981"/>
                  </a:lnTo>
                  <a:lnTo>
                    <a:pt x="17336148" y="621931"/>
                  </a:lnTo>
                  <a:lnTo>
                    <a:pt x="17338472" y="582942"/>
                  </a:lnTo>
                  <a:lnTo>
                    <a:pt x="17352328" y="350431"/>
                  </a:lnTo>
                  <a:close/>
                </a:path>
                <a:path w="18561050" h="867410">
                  <a:moveTo>
                    <a:pt x="17883404" y="48971"/>
                  </a:moveTo>
                  <a:lnTo>
                    <a:pt x="17392714" y="48971"/>
                  </a:lnTo>
                  <a:lnTo>
                    <a:pt x="17406976" y="714654"/>
                  </a:lnTo>
                  <a:lnTo>
                    <a:pt x="17535360" y="719404"/>
                  </a:lnTo>
                  <a:lnTo>
                    <a:pt x="17559135" y="215874"/>
                  </a:lnTo>
                  <a:lnTo>
                    <a:pt x="17868189" y="222046"/>
                  </a:lnTo>
                  <a:lnTo>
                    <a:pt x="17883404" y="48971"/>
                  </a:lnTo>
                  <a:close/>
                </a:path>
                <a:path w="18561050" h="867410">
                  <a:moveTo>
                    <a:pt x="18560555" y="350431"/>
                  </a:moveTo>
                  <a:lnTo>
                    <a:pt x="18533428" y="177825"/>
                  </a:lnTo>
                  <a:lnTo>
                    <a:pt x="18527751" y="141693"/>
                  </a:lnTo>
                  <a:lnTo>
                    <a:pt x="18418391" y="97307"/>
                  </a:lnTo>
                  <a:lnTo>
                    <a:pt x="18418391" y="471208"/>
                  </a:lnTo>
                  <a:lnTo>
                    <a:pt x="18304752" y="582942"/>
                  </a:lnTo>
                  <a:lnTo>
                    <a:pt x="18125478" y="560590"/>
                  </a:lnTo>
                  <a:lnTo>
                    <a:pt x="18060823" y="337108"/>
                  </a:lnTo>
                  <a:lnTo>
                    <a:pt x="18175415" y="177825"/>
                  </a:lnTo>
                  <a:lnTo>
                    <a:pt x="18402707" y="232994"/>
                  </a:lnTo>
                  <a:lnTo>
                    <a:pt x="18418391" y="471208"/>
                  </a:lnTo>
                  <a:lnTo>
                    <a:pt x="18418391" y="97307"/>
                  </a:lnTo>
                  <a:lnTo>
                    <a:pt x="18335651" y="63715"/>
                  </a:lnTo>
                  <a:lnTo>
                    <a:pt x="18047513" y="45643"/>
                  </a:lnTo>
                  <a:lnTo>
                    <a:pt x="17922456" y="237744"/>
                  </a:lnTo>
                  <a:lnTo>
                    <a:pt x="17922456" y="477862"/>
                  </a:lnTo>
                  <a:lnTo>
                    <a:pt x="18030863" y="703237"/>
                  </a:lnTo>
                  <a:lnTo>
                    <a:pt x="18335651" y="717981"/>
                  </a:lnTo>
                  <a:lnTo>
                    <a:pt x="18544388" y="621931"/>
                  </a:lnTo>
                  <a:lnTo>
                    <a:pt x="18546712" y="582942"/>
                  </a:lnTo>
                  <a:lnTo>
                    <a:pt x="18560555" y="3504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0104735" cy="11308715"/>
            <a:chOff x="0" y="0"/>
            <a:chExt cx="20104735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0104735" cy="11308715"/>
            </a:xfrm>
            <a:custGeom>
              <a:avLst/>
              <a:gdLst/>
              <a:ahLst/>
              <a:cxnLst/>
              <a:rect l="l" t="t" r="r" b="b"/>
              <a:pathLst>
                <a:path w="20104735" h="11308715">
                  <a:moveTo>
                    <a:pt x="20104131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7463080" y="11308556"/>
                  </a:lnTo>
                  <a:lnTo>
                    <a:pt x="17474902" y="11306336"/>
                  </a:lnTo>
                  <a:lnTo>
                    <a:pt x="17486823" y="11304730"/>
                  </a:lnTo>
                  <a:lnTo>
                    <a:pt x="17498823" y="11303754"/>
                  </a:lnTo>
                  <a:lnTo>
                    <a:pt x="17510880" y="11303425"/>
                  </a:lnTo>
                  <a:lnTo>
                    <a:pt x="20104131" y="11303425"/>
                  </a:lnTo>
                  <a:lnTo>
                    <a:pt x="20104131" y="0"/>
                  </a:lnTo>
                  <a:close/>
                </a:path>
              </a:pathLst>
            </a:custGeom>
            <a:solidFill>
              <a:srgbClr val="9D5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960831" y="841647"/>
              <a:ext cx="16245205" cy="2123440"/>
            </a:xfrm>
            <a:custGeom>
              <a:avLst/>
              <a:gdLst/>
              <a:ahLst/>
              <a:cxnLst/>
              <a:rect l="l" t="t" r="r" b="b"/>
              <a:pathLst>
                <a:path w="16245205" h="2123440">
                  <a:moveTo>
                    <a:pt x="521614" y="1814728"/>
                  </a:moveTo>
                  <a:lnTo>
                    <a:pt x="473202" y="1698244"/>
                  </a:lnTo>
                  <a:lnTo>
                    <a:pt x="430326" y="1595056"/>
                  </a:lnTo>
                  <a:lnTo>
                    <a:pt x="404164" y="1594002"/>
                  </a:lnTo>
                  <a:lnTo>
                    <a:pt x="404164" y="1803793"/>
                  </a:lnTo>
                  <a:lnTo>
                    <a:pt x="142646" y="1901748"/>
                  </a:lnTo>
                  <a:lnTo>
                    <a:pt x="160248" y="1698244"/>
                  </a:lnTo>
                  <a:lnTo>
                    <a:pt x="404164" y="1803793"/>
                  </a:lnTo>
                  <a:lnTo>
                    <a:pt x="404164" y="1594002"/>
                  </a:lnTo>
                  <a:lnTo>
                    <a:pt x="147396" y="1583651"/>
                  </a:lnTo>
                  <a:lnTo>
                    <a:pt x="181635" y="1434820"/>
                  </a:lnTo>
                  <a:lnTo>
                    <a:pt x="440309" y="1409623"/>
                  </a:lnTo>
                  <a:lnTo>
                    <a:pt x="456476" y="1314526"/>
                  </a:lnTo>
                  <a:lnTo>
                    <a:pt x="23787" y="1314526"/>
                  </a:lnTo>
                  <a:lnTo>
                    <a:pt x="0" y="1989709"/>
                  </a:lnTo>
                  <a:lnTo>
                    <a:pt x="408927" y="1975446"/>
                  </a:lnTo>
                  <a:lnTo>
                    <a:pt x="460603" y="1901748"/>
                  </a:lnTo>
                  <a:lnTo>
                    <a:pt x="521614" y="1814728"/>
                  </a:lnTo>
                  <a:close/>
                </a:path>
                <a:path w="16245205" h="2123440">
                  <a:moveTo>
                    <a:pt x="532549" y="61823"/>
                  </a:moveTo>
                  <a:lnTo>
                    <a:pt x="133146" y="42786"/>
                  </a:lnTo>
                  <a:lnTo>
                    <a:pt x="119824" y="475475"/>
                  </a:lnTo>
                  <a:lnTo>
                    <a:pt x="80848" y="580567"/>
                  </a:lnTo>
                  <a:lnTo>
                    <a:pt x="12" y="599109"/>
                  </a:lnTo>
                  <a:lnTo>
                    <a:pt x="9512" y="713219"/>
                  </a:lnTo>
                  <a:lnTo>
                    <a:pt x="175945" y="681367"/>
                  </a:lnTo>
                  <a:lnTo>
                    <a:pt x="232994" y="504964"/>
                  </a:lnTo>
                  <a:lnTo>
                    <a:pt x="252006" y="166420"/>
                  </a:lnTo>
                  <a:lnTo>
                    <a:pt x="411772" y="188772"/>
                  </a:lnTo>
                  <a:lnTo>
                    <a:pt x="399427" y="713219"/>
                  </a:lnTo>
                  <a:lnTo>
                    <a:pt x="532549" y="699909"/>
                  </a:lnTo>
                  <a:lnTo>
                    <a:pt x="532549" y="61823"/>
                  </a:lnTo>
                  <a:close/>
                </a:path>
                <a:path w="16245205" h="2123440">
                  <a:moveTo>
                    <a:pt x="1045603" y="1504721"/>
                  </a:moveTo>
                  <a:lnTo>
                    <a:pt x="1003719" y="1431010"/>
                  </a:lnTo>
                  <a:lnTo>
                    <a:pt x="934821" y="1309763"/>
                  </a:lnTo>
                  <a:lnTo>
                    <a:pt x="907707" y="1310182"/>
                  </a:lnTo>
                  <a:lnTo>
                    <a:pt x="907707" y="1499946"/>
                  </a:lnTo>
                  <a:lnTo>
                    <a:pt x="892492" y="1613115"/>
                  </a:lnTo>
                  <a:lnTo>
                    <a:pt x="746036" y="1634998"/>
                  </a:lnTo>
                  <a:lnTo>
                    <a:pt x="768388" y="1431010"/>
                  </a:lnTo>
                  <a:lnTo>
                    <a:pt x="907707" y="1499946"/>
                  </a:lnTo>
                  <a:lnTo>
                    <a:pt x="907707" y="1310182"/>
                  </a:lnTo>
                  <a:lnTo>
                    <a:pt x="617664" y="1314526"/>
                  </a:lnTo>
                  <a:lnTo>
                    <a:pt x="570115" y="1984959"/>
                  </a:lnTo>
                  <a:lnTo>
                    <a:pt x="706589" y="1980196"/>
                  </a:lnTo>
                  <a:lnTo>
                    <a:pt x="740333" y="1772881"/>
                  </a:lnTo>
                  <a:lnTo>
                    <a:pt x="1019924" y="1760524"/>
                  </a:lnTo>
                  <a:lnTo>
                    <a:pt x="1032522" y="1634998"/>
                  </a:lnTo>
                  <a:lnTo>
                    <a:pt x="1045603" y="1504721"/>
                  </a:lnTo>
                  <a:close/>
                </a:path>
                <a:path w="16245205" h="2123440">
                  <a:moveTo>
                    <a:pt x="1339456" y="380377"/>
                  </a:moveTo>
                  <a:lnTo>
                    <a:pt x="1281658" y="177355"/>
                  </a:lnTo>
                  <a:lnTo>
                    <a:pt x="1265288" y="119811"/>
                  </a:lnTo>
                  <a:lnTo>
                    <a:pt x="1239608" y="80797"/>
                  </a:lnTo>
                  <a:lnTo>
                    <a:pt x="1239608" y="394639"/>
                  </a:lnTo>
                  <a:lnTo>
                    <a:pt x="1115974" y="585317"/>
                  </a:lnTo>
                  <a:lnTo>
                    <a:pt x="1029462" y="449808"/>
                  </a:lnTo>
                  <a:lnTo>
                    <a:pt x="965720" y="349961"/>
                  </a:lnTo>
                  <a:lnTo>
                    <a:pt x="982903" y="319532"/>
                  </a:lnTo>
                  <a:lnTo>
                    <a:pt x="1063193" y="177355"/>
                  </a:lnTo>
                  <a:lnTo>
                    <a:pt x="1239608" y="394639"/>
                  </a:lnTo>
                  <a:lnTo>
                    <a:pt x="1239608" y="80797"/>
                  </a:lnTo>
                  <a:lnTo>
                    <a:pt x="1217739" y="47548"/>
                  </a:lnTo>
                  <a:lnTo>
                    <a:pt x="961453" y="47548"/>
                  </a:lnTo>
                  <a:lnTo>
                    <a:pt x="884897" y="156908"/>
                  </a:lnTo>
                  <a:lnTo>
                    <a:pt x="862076" y="312864"/>
                  </a:lnTo>
                  <a:lnTo>
                    <a:pt x="726084" y="319532"/>
                  </a:lnTo>
                  <a:lnTo>
                    <a:pt x="718477" y="47548"/>
                  </a:lnTo>
                  <a:lnTo>
                    <a:pt x="575360" y="47548"/>
                  </a:lnTo>
                  <a:lnTo>
                    <a:pt x="578612" y="698487"/>
                  </a:lnTo>
                  <a:lnTo>
                    <a:pt x="578688" y="713219"/>
                  </a:lnTo>
                  <a:lnTo>
                    <a:pt x="737031" y="698487"/>
                  </a:lnTo>
                  <a:lnTo>
                    <a:pt x="729881" y="450761"/>
                  </a:lnTo>
                  <a:lnTo>
                    <a:pt x="876871" y="450303"/>
                  </a:lnTo>
                  <a:lnTo>
                    <a:pt x="902487" y="618121"/>
                  </a:lnTo>
                  <a:lnTo>
                    <a:pt x="1027544" y="713219"/>
                  </a:lnTo>
                  <a:lnTo>
                    <a:pt x="1232471" y="713219"/>
                  </a:lnTo>
                  <a:lnTo>
                    <a:pt x="1312837" y="618121"/>
                  </a:lnTo>
                  <a:lnTo>
                    <a:pt x="1316507" y="585317"/>
                  </a:lnTo>
                  <a:lnTo>
                    <a:pt x="1339456" y="380377"/>
                  </a:lnTo>
                  <a:close/>
                </a:path>
                <a:path w="16245205" h="2123440">
                  <a:moveTo>
                    <a:pt x="1535353" y="1266977"/>
                  </a:moveTo>
                  <a:lnTo>
                    <a:pt x="1107414" y="1314526"/>
                  </a:lnTo>
                  <a:lnTo>
                    <a:pt x="1107414" y="1980196"/>
                  </a:lnTo>
                  <a:lnTo>
                    <a:pt x="1535353" y="1954530"/>
                  </a:lnTo>
                  <a:lnTo>
                    <a:pt x="1535353" y="1816633"/>
                  </a:lnTo>
                  <a:lnTo>
                    <a:pt x="1250061" y="1824240"/>
                  </a:lnTo>
                  <a:lnTo>
                    <a:pt x="1250061" y="1694903"/>
                  </a:lnTo>
                  <a:lnTo>
                    <a:pt x="1535353" y="1674939"/>
                  </a:lnTo>
                  <a:lnTo>
                    <a:pt x="1535353" y="1552270"/>
                  </a:lnTo>
                  <a:lnTo>
                    <a:pt x="1219631" y="1552270"/>
                  </a:lnTo>
                  <a:lnTo>
                    <a:pt x="1227226" y="1457172"/>
                  </a:lnTo>
                  <a:lnTo>
                    <a:pt x="1535353" y="1409623"/>
                  </a:lnTo>
                  <a:lnTo>
                    <a:pt x="1535353" y="1266977"/>
                  </a:lnTo>
                  <a:close/>
                </a:path>
                <a:path w="16245205" h="2123440">
                  <a:moveTo>
                    <a:pt x="1966137" y="618121"/>
                  </a:moveTo>
                  <a:lnTo>
                    <a:pt x="1849640" y="618121"/>
                  </a:lnTo>
                  <a:lnTo>
                    <a:pt x="1851393" y="571995"/>
                  </a:lnTo>
                  <a:lnTo>
                    <a:pt x="1865934" y="189725"/>
                  </a:lnTo>
                  <a:lnTo>
                    <a:pt x="1871510" y="42786"/>
                  </a:lnTo>
                  <a:lnTo>
                    <a:pt x="1769770" y="47155"/>
                  </a:lnTo>
                  <a:lnTo>
                    <a:pt x="1769770" y="189725"/>
                  </a:lnTo>
                  <a:lnTo>
                    <a:pt x="1732686" y="559168"/>
                  </a:lnTo>
                  <a:lnTo>
                    <a:pt x="1564347" y="571995"/>
                  </a:lnTo>
                  <a:lnTo>
                    <a:pt x="1629498" y="216814"/>
                  </a:lnTo>
                  <a:lnTo>
                    <a:pt x="1769770" y="189725"/>
                  </a:lnTo>
                  <a:lnTo>
                    <a:pt x="1769770" y="47155"/>
                  </a:lnTo>
                  <a:lnTo>
                    <a:pt x="1538681" y="57048"/>
                  </a:lnTo>
                  <a:lnTo>
                    <a:pt x="1458798" y="602437"/>
                  </a:lnTo>
                  <a:lnTo>
                    <a:pt x="1373212" y="618121"/>
                  </a:lnTo>
                  <a:lnTo>
                    <a:pt x="1364170" y="855865"/>
                  </a:lnTo>
                  <a:lnTo>
                    <a:pt x="1491132" y="855865"/>
                  </a:lnTo>
                  <a:lnTo>
                    <a:pt x="1506816" y="713219"/>
                  </a:lnTo>
                  <a:lnTo>
                    <a:pt x="1795449" y="708469"/>
                  </a:lnTo>
                  <a:lnTo>
                    <a:pt x="1779282" y="855865"/>
                  </a:lnTo>
                  <a:lnTo>
                    <a:pt x="1953298" y="855865"/>
                  </a:lnTo>
                  <a:lnTo>
                    <a:pt x="1961261" y="708469"/>
                  </a:lnTo>
                  <a:lnTo>
                    <a:pt x="1966137" y="618121"/>
                  </a:lnTo>
                  <a:close/>
                </a:path>
                <a:path w="16245205" h="2123440">
                  <a:moveTo>
                    <a:pt x="2260943" y="1954530"/>
                  </a:moveTo>
                  <a:lnTo>
                    <a:pt x="2254986" y="1859140"/>
                  </a:lnTo>
                  <a:lnTo>
                    <a:pt x="2249271" y="1771396"/>
                  </a:lnTo>
                  <a:lnTo>
                    <a:pt x="2243785" y="1691284"/>
                  </a:lnTo>
                  <a:lnTo>
                    <a:pt x="2238540" y="1618792"/>
                  </a:lnTo>
                  <a:lnTo>
                    <a:pt x="2233536" y="1553933"/>
                  </a:lnTo>
                  <a:lnTo>
                    <a:pt x="2228761" y="1496707"/>
                  </a:lnTo>
                  <a:lnTo>
                    <a:pt x="2224227" y="1447114"/>
                  </a:lnTo>
                  <a:lnTo>
                    <a:pt x="2219934" y="1405140"/>
                  </a:lnTo>
                  <a:lnTo>
                    <a:pt x="2212048" y="1344104"/>
                  </a:lnTo>
                  <a:lnTo>
                    <a:pt x="2201989" y="1309763"/>
                  </a:lnTo>
                  <a:lnTo>
                    <a:pt x="2009406" y="1309763"/>
                  </a:lnTo>
                  <a:lnTo>
                    <a:pt x="2039835" y="1642605"/>
                  </a:lnTo>
                  <a:lnTo>
                    <a:pt x="1754543" y="1656867"/>
                  </a:lnTo>
                  <a:lnTo>
                    <a:pt x="1726018" y="1324025"/>
                  </a:lnTo>
                  <a:lnTo>
                    <a:pt x="1602397" y="1324025"/>
                  </a:lnTo>
                  <a:lnTo>
                    <a:pt x="1628063" y="1989709"/>
                  </a:lnTo>
                  <a:lnTo>
                    <a:pt x="1768348" y="1968792"/>
                  </a:lnTo>
                  <a:lnTo>
                    <a:pt x="1754543" y="1751965"/>
                  </a:lnTo>
                  <a:lnTo>
                    <a:pt x="2059343" y="1737702"/>
                  </a:lnTo>
                  <a:lnTo>
                    <a:pt x="2087384" y="1960702"/>
                  </a:lnTo>
                  <a:lnTo>
                    <a:pt x="2260943" y="1954530"/>
                  </a:lnTo>
                  <a:close/>
                </a:path>
                <a:path w="16245205" h="2123440">
                  <a:moveTo>
                    <a:pt x="2532443" y="722731"/>
                  </a:moveTo>
                  <a:lnTo>
                    <a:pt x="2480132" y="47548"/>
                  </a:lnTo>
                  <a:lnTo>
                    <a:pt x="2289937" y="42786"/>
                  </a:lnTo>
                  <a:lnTo>
                    <a:pt x="2166328" y="427926"/>
                  </a:lnTo>
                  <a:lnTo>
                    <a:pt x="2122576" y="61810"/>
                  </a:lnTo>
                  <a:lnTo>
                    <a:pt x="1985632" y="42786"/>
                  </a:lnTo>
                  <a:lnTo>
                    <a:pt x="2021776" y="713219"/>
                  </a:lnTo>
                  <a:lnTo>
                    <a:pt x="2185339" y="717981"/>
                  </a:lnTo>
                  <a:lnTo>
                    <a:pt x="2319426" y="285292"/>
                  </a:lnTo>
                  <a:lnTo>
                    <a:pt x="2356523" y="713219"/>
                  </a:lnTo>
                  <a:lnTo>
                    <a:pt x="2532443" y="722731"/>
                  </a:lnTo>
                  <a:close/>
                </a:path>
                <a:path w="16245205" h="2123440">
                  <a:moveTo>
                    <a:pt x="2897619" y="1885099"/>
                  </a:moveTo>
                  <a:lnTo>
                    <a:pt x="2781122" y="1885099"/>
                  </a:lnTo>
                  <a:lnTo>
                    <a:pt x="2782874" y="1838972"/>
                  </a:lnTo>
                  <a:lnTo>
                    <a:pt x="2797403" y="1456702"/>
                  </a:lnTo>
                  <a:lnTo>
                    <a:pt x="2802991" y="1309763"/>
                  </a:lnTo>
                  <a:lnTo>
                    <a:pt x="2701252" y="1314132"/>
                  </a:lnTo>
                  <a:lnTo>
                    <a:pt x="2701252" y="1456702"/>
                  </a:lnTo>
                  <a:lnTo>
                    <a:pt x="2664168" y="1826145"/>
                  </a:lnTo>
                  <a:lnTo>
                    <a:pt x="2495829" y="1838972"/>
                  </a:lnTo>
                  <a:lnTo>
                    <a:pt x="2560980" y="1483791"/>
                  </a:lnTo>
                  <a:lnTo>
                    <a:pt x="2701252" y="1456702"/>
                  </a:lnTo>
                  <a:lnTo>
                    <a:pt x="2701252" y="1314132"/>
                  </a:lnTo>
                  <a:lnTo>
                    <a:pt x="2470162" y="1324025"/>
                  </a:lnTo>
                  <a:lnTo>
                    <a:pt x="2390279" y="1869414"/>
                  </a:lnTo>
                  <a:lnTo>
                    <a:pt x="2304681" y="1885099"/>
                  </a:lnTo>
                  <a:lnTo>
                    <a:pt x="2295652" y="2122843"/>
                  </a:lnTo>
                  <a:lnTo>
                    <a:pt x="2422614" y="2122843"/>
                  </a:lnTo>
                  <a:lnTo>
                    <a:pt x="2438298" y="1980196"/>
                  </a:lnTo>
                  <a:lnTo>
                    <a:pt x="2726918" y="1975446"/>
                  </a:lnTo>
                  <a:lnTo>
                    <a:pt x="2710751" y="2122843"/>
                  </a:lnTo>
                  <a:lnTo>
                    <a:pt x="2884779" y="2122843"/>
                  </a:lnTo>
                  <a:lnTo>
                    <a:pt x="2892742" y="1975446"/>
                  </a:lnTo>
                  <a:lnTo>
                    <a:pt x="2897619" y="1885099"/>
                  </a:lnTo>
                  <a:close/>
                </a:path>
                <a:path w="16245205" h="2123440">
                  <a:moveTo>
                    <a:pt x="3485324" y="687552"/>
                  </a:moveTo>
                  <a:lnTo>
                    <a:pt x="3479368" y="592162"/>
                  </a:lnTo>
                  <a:lnTo>
                    <a:pt x="3473640" y="504418"/>
                  </a:lnTo>
                  <a:lnTo>
                    <a:pt x="3468166" y="424307"/>
                  </a:lnTo>
                  <a:lnTo>
                    <a:pt x="3462921" y="351815"/>
                  </a:lnTo>
                  <a:lnTo>
                    <a:pt x="3457905" y="286956"/>
                  </a:lnTo>
                  <a:lnTo>
                    <a:pt x="3453130" y="229730"/>
                  </a:lnTo>
                  <a:lnTo>
                    <a:pt x="3448596" y="180136"/>
                  </a:lnTo>
                  <a:lnTo>
                    <a:pt x="3444303" y="138163"/>
                  </a:lnTo>
                  <a:lnTo>
                    <a:pt x="3436416" y="77127"/>
                  </a:lnTo>
                  <a:lnTo>
                    <a:pt x="3426358" y="42786"/>
                  </a:lnTo>
                  <a:lnTo>
                    <a:pt x="3233775" y="42786"/>
                  </a:lnTo>
                  <a:lnTo>
                    <a:pt x="3264204" y="375627"/>
                  </a:lnTo>
                  <a:lnTo>
                    <a:pt x="2978912" y="389890"/>
                  </a:lnTo>
                  <a:lnTo>
                    <a:pt x="2950400" y="57048"/>
                  </a:lnTo>
                  <a:lnTo>
                    <a:pt x="2826766" y="57048"/>
                  </a:lnTo>
                  <a:lnTo>
                    <a:pt x="2852432" y="722731"/>
                  </a:lnTo>
                  <a:lnTo>
                    <a:pt x="2992717" y="701814"/>
                  </a:lnTo>
                  <a:lnTo>
                    <a:pt x="2978912" y="484987"/>
                  </a:lnTo>
                  <a:lnTo>
                    <a:pt x="3283712" y="470725"/>
                  </a:lnTo>
                  <a:lnTo>
                    <a:pt x="3311753" y="693724"/>
                  </a:lnTo>
                  <a:lnTo>
                    <a:pt x="3485324" y="687552"/>
                  </a:lnTo>
                  <a:close/>
                </a:path>
                <a:path w="16245205" h="2123440">
                  <a:moveTo>
                    <a:pt x="3556635" y="1615986"/>
                  </a:moveTo>
                  <a:lnTo>
                    <a:pt x="3529507" y="1443380"/>
                  </a:lnTo>
                  <a:lnTo>
                    <a:pt x="3523818" y="1407248"/>
                  </a:lnTo>
                  <a:lnTo>
                    <a:pt x="3414458" y="1362862"/>
                  </a:lnTo>
                  <a:lnTo>
                    <a:pt x="3414458" y="1736750"/>
                  </a:lnTo>
                  <a:lnTo>
                    <a:pt x="3300819" y="1848485"/>
                  </a:lnTo>
                  <a:lnTo>
                    <a:pt x="3121558" y="1826145"/>
                  </a:lnTo>
                  <a:lnTo>
                    <a:pt x="3056902" y="1602663"/>
                  </a:lnTo>
                  <a:lnTo>
                    <a:pt x="3171482" y="1443380"/>
                  </a:lnTo>
                  <a:lnTo>
                    <a:pt x="3398774" y="1498536"/>
                  </a:lnTo>
                  <a:lnTo>
                    <a:pt x="3414458" y="1736750"/>
                  </a:lnTo>
                  <a:lnTo>
                    <a:pt x="3414458" y="1362862"/>
                  </a:lnTo>
                  <a:lnTo>
                    <a:pt x="3331730" y="1329270"/>
                  </a:lnTo>
                  <a:lnTo>
                    <a:pt x="3043580" y="1311198"/>
                  </a:lnTo>
                  <a:lnTo>
                    <a:pt x="2918536" y="1503286"/>
                  </a:lnTo>
                  <a:lnTo>
                    <a:pt x="2918536" y="1743405"/>
                  </a:lnTo>
                  <a:lnTo>
                    <a:pt x="3026930" y="1968792"/>
                  </a:lnTo>
                  <a:lnTo>
                    <a:pt x="3331730" y="1983524"/>
                  </a:lnTo>
                  <a:lnTo>
                    <a:pt x="3540455" y="1887474"/>
                  </a:lnTo>
                  <a:lnTo>
                    <a:pt x="3542779" y="1848485"/>
                  </a:lnTo>
                  <a:lnTo>
                    <a:pt x="3556635" y="1615986"/>
                  </a:lnTo>
                  <a:close/>
                </a:path>
                <a:path w="16245205" h="2123440">
                  <a:moveTo>
                    <a:pt x="3975062" y="0"/>
                  </a:moveTo>
                  <a:lnTo>
                    <a:pt x="3547135" y="47548"/>
                  </a:lnTo>
                  <a:lnTo>
                    <a:pt x="3547135" y="713219"/>
                  </a:lnTo>
                  <a:lnTo>
                    <a:pt x="3975062" y="687552"/>
                  </a:lnTo>
                  <a:lnTo>
                    <a:pt x="3975062" y="549656"/>
                  </a:lnTo>
                  <a:lnTo>
                    <a:pt x="3689769" y="557263"/>
                  </a:lnTo>
                  <a:lnTo>
                    <a:pt x="3689769" y="427926"/>
                  </a:lnTo>
                  <a:lnTo>
                    <a:pt x="3975062" y="407962"/>
                  </a:lnTo>
                  <a:lnTo>
                    <a:pt x="3975062" y="285292"/>
                  </a:lnTo>
                  <a:lnTo>
                    <a:pt x="3659352" y="285292"/>
                  </a:lnTo>
                  <a:lnTo>
                    <a:pt x="3666947" y="190195"/>
                  </a:lnTo>
                  <a:lnTo>
                    <a:pt x="3975062" y="142646"/>
                  </a:lnTo>
                  <a:lnTo>
                    <a:pt x="3975062" y="0"/>
                  </a:lnTo>
                  <a:close/>
                </a:path>
                <a:path w="16245205" h="2123440">
                  <a:moveTo>
                    <a:pt x="4139107" y="1790001"/>
                  </a:moveTo>
                  <a:lnTo>
                    <a:pt x="4054475" y="1705368"/>
                  </a:lnTo>
                  <a:lnTo>
                    <a:pt x="3996461" y="1647355"/>
                  </a:lnTo>
                  <a:lnTo>
                    <a:pt x="4052366" y="1576031"/>
                  </a:lnTo>
                  <a:lnTo>
                    <a:pt x="4123893" y="1484744"/>
                  </a:lnTo>
                  <a:lnTo>
                    <a:pt x="4051643" y="1405813"/>
                  </a:lnTo>
                  <a:lnTo>
                    <a:pt x="3981729" y="1329448"/>
                  </a:lnTo>
                  <a:lnTo>
                    <a:pt x="3981729" y="1833753"/>
                  </a:lnTo>
                  <a:lnTo>
                    <a:pt x="3747795" y="1896033"/>
                  </a:lnTo>
                  <a:lnTo>
                    <a:pt x="3762527" y="1705368"/>
                  </a:lnTo>
                  <a:lnTo>
                    <a:pt x="3981729" y="1833753"/>
                  </a:lnTo>
                  <a:lnTo>
                    <a:pt x="3981729" y="1329448"/>
                  </a:lnTo>
                  <a:lnTo>
                    <a:pt x="3975544" y="1322692"/>
                  </a:lnTo>
                  <a:lnTo>
                    <a:pt x="3975544" y="1503286"/>
                  </a:lnTo>
                  <a:lnTo>
                    <a:pt x="3763480" y="1576031"/>
                  </a:lnTo>
                  <a:lnTo>
                    <a:pt x="3758755" y="1565389"/>
                  </a:lnTo>
                  <a:lnTo>
                    <a:pt x="3754564" y="1533474"/>
                  </a:lnTo>
                  <a:lnTo>
                    <a:pt x="3750907" y="1480286"/>
                  </a:lnTo>
                  <a:lnTo>
                    <a:pt x="3747795" y="1405813"/>
                  </a:lnTo>
                  <a:lnTo>
                    <a:pt x="3975544" y="1503286"/>
                  </a:lnTo>
                  <a:lnTo>
                    <a:pt x="3975544" y="1322692"/>
                  </a:lnTo>
                  <a:lnTo>
                    <a:pt x="3948912" y="1293596"/>
                  </a:lnTo>
                  <a:lnTo>
                    <a:pt x="3598481" y="1335913"/>
                  </a:lnTo>
                  <a:lnTo>
                    <a:pt x="3616083" y="1980196"/>
                  </a:lnTo>
                  <a:lnTo>
                    <a:pt x="4091559" y="1951659"/>
                  </a:lnTo>
                  <a:lnTo>
                    <a:pt x="4107929" y="1896033"/>
                  </a:lnTo>
                  <a:lnTo>
                    <a:pt x="4139107" y="1790001"/>
                  </a:lnTo>
                  <a:close/>
                </a:path>
                <a:path w="16245205" h="2123440">
                  <a:moveTo>
                    <a:pt x="4858512" y="618121"/>
                  </a:moveTo>
                  <a:lnTo>
                    <a:pt x="4742015" y="618121"/>
                  </a:lnTo>
                  <a:lnTo>
                    <a:pt x="4743767" y="571995"/>
                  </a:lnTo>
                  <a:lnTo>
                    <a:pt x="4758296" y="189725"/>
                  </a:lnTo>
                  <a:lnTo>
                    <a:pt x="4763884" y="42786"/>
                  </a:lnTo>
                  <a:lnTo>
                    <a:pt x="4662144" y="47155"/>
                  </a:lnTo>
                  <a:lnTo>
                    <a:pt x="4662144" y="189725"/>
                  </a:lnTo>
                  <a:lnTo>
                    <a:pt x="4625060" y="559168"/>
                  </a:lnTo>
                  <a:lnTo>
                    <a:pt x="4456722" y="571995"/>
                  </a:lnTo>
                  <a:lnTo>
                    <a:pt x="4521873" y="216814"/>
                  </a:lnTo>
                  <a:lnTo>
                    <a:pt x="4662144" y="189725"/>
                  </a:lnTo>
                  <a:lnTo>
                    <a:pt x="4662144" y="47155"/>
                  </a:lnTo>
                  <a:lnTo>
                    <a:pt x="4431055" y="57048"/>
                  </a:lnTo>
                  <a:lnTo>
                    <a:pt x="4351172" y="602437"/>
                  </a:lnTo>
                  <a:lnTo>
                    <a:pt x="4265574" y="618121"/>
                  </a:lnTo>
                  <a:lnTo>
                    <a:pt x="4256544" y="855865"/>
                  </a:lnTo>
                  <a:lnTo>
                    <a:pt x="4383506" y="855865"/>
                  </a:lnTo>
                  <a:lnTo>
                    <a:pt x="4399191" y="713219"/>
                  </a:lnTo>
                  <a:lnTo>
                    <a:pt x="4687824" y="708469"/>
                  </a:lnTo>
                  <a:lnTo>
                    <a:pt x="4671657" y="855865"/>
                  </a:lnTo>
                  <a:lnTo>
                    <a:pt x="4845672" y="855865"/>
                  </a:lnTo>
                  <a:lnTo>
                    <a:pt x="4853635" y="708469"/>
                  </a:lnTo>
                  <a:lnTo>
                    <a:pt x="4858512" y="618121"/>
                  </a:lnTo>
                  <a:close/>
                </a:path>
                <a:path w="16245205" h="2123440">
                  <a:moveTo>
                    <a:pt x="5517540" y="349008"/>
                  </a:moveTo>
                  <a:lnTo>
                    <a:pt x="5490400" y="176403"/>
                  </a:lnTo>
                  <a:lnTo>
                    <a:pt x="5484723" y="140271"/>
                  </a:lnTo>
                  <a:lnTo>
                    <a:pt x="5375364" y="95885"/>
                  </a:lnTo>
                  <a:lnTo>
                    <a:pt x="5375364" y="469773"/>
                  </a:lnTo>
                  <a:lnTo>
                    <a:pt x="5261724" y="581507"/>
                  </a:lnTo>
                  <a:lnTo>
                    <a:pt x="5082464" y="559168"/>
                  </a:lnTo>
                  <a:lnTo>
                    <a:pt x="5017808" y="335686"/>
                  </a:lnTo>
                  <a:lnTo>
                    <a:pt x="5132387" y="176403"/>
                  </a:lnTo>
                  <a:lnTo>
                    <a:pt x="5359679" y="231559"/>
                  </a:lnTo>
                  <a:lnTo>
                    <a:pt x="5375364" y="469773"/>
                  </a:lnTo>
                  <a:lnTo>
                    <a:pt x="5375364" y="95885"/>
                  </a:lnTo>
                  <a:lnTo>
                    <a:pt x="5292636" y="62293"/>
                  </a:lnTo>
                  <a:lnTo>
                    <a:pt x="5004486" y="44221"/>
                  </a:lnTo>
                  <a:lnTo>
                    <a:pt x="4879429" y="236308"/>
                  </a:lnTo>
                  <a:lnTo>
                    <a:pt x="4879429" y="476427"/>
                  </a:lnTo>
                  <a:lnTo>
                    <a:pt x="4987836" y="701814"/>
                  </a:lnTo>
                  <a:lnTo>
                    <a:pt x="5292636" y="716546"/>
                  </a:lnTo>
                  <a:lnTo>
                    <a:pt x="5501360" y="620496"/>
                  </a:lnTo>
                  <a:lnTo>
                    <a:pt x="5503684" y="581507"/>
                  </a:lnTo>
                  <a:lnTo>
                    <a:pt x="5517540" y="349008"/>
                  </a:lnTo>
                  <a:close/>
                </a:path>
                <a:path w="16245205" h="2123440">
                  <a:moveTo>
                    <a:pt x="6100000" y="523024"/>
                  </a:moveTo>
                  <a:lnTo>
                    <a:pt x="6015367" y="438391"/>
                  </a:lnTo>
                  <a:lnTo>
                    <a:pt x="5957354" y="380377"/>
                  </a:lnTo>
                  <a:lnTo>
                    <a:pt x="6013259" y="309054"/>
                  </a:lnTo>
                  <a:lnTo>
                    <a:pt x="6084786" y="217766"/>
                  </a:lnTo>
                  <a:lnTo>
                    <a:pt x="6012535" y="138836"/>
                  </a:lnTo>
                  <a:lnTo>
                    <a:pt x="5942622" y="62458"/>
                  </a:lnTo>
                  <a:lnTo>
                    <a:pt x="5942622" y="566775"/>
                  </a:lnTo>
                  <a:lnTo>
                    <a:pt x="5708688" y="629056"/>
                  </a:lnTo>
                  <a:lnTo>
                    <a:pt x="5723420" y="438391"/>
                  </a:lnTo>
                  <a:lnTo>
                    <a:pt x="5942622" y="566775"/>
                  </a:lnTo>
                  <a:lnTo>
                    <a:pt x="5942622" y="62458"/>
                  </a:lnTo>
                  <a:lnTo>
                    <a:pt x="5936437" y="55702"/>
                  </a:lnTo>
                  <a:lnTo>
                    <a:pt x="5936437" y="236308"/>
                  </a:lnTo>
                  <a:lnTo>
                    <a:pt x="5724372" y="309054"/>
                  </a:lnTo>
                  <a:lnTo>
                    <a:pt x="5719648" y="298411"/>
                  </a:lnTo>
                  <a:lnTo>
                    <a:pt x="5715457" y="266496"/>
                  </a:lnTo>
                  <a:lnTo>
                    <a:pt x="5711799" y="213309"/>
                  </a:lnTo>
                  <a:lnTo>
                    <a:pt x="5708688" y="138836"/>
                  </a:lnTo>
                  <a:lnTo>
                    <a:pt x="5936437" y="236308"/>
                  </a:lnTo>
                  <a:lnTo>
                    <a:pt x="5936437" y="55702"/>
                  </a:lnTo>
                  <a:lnTo>
                    <a:pt x="5909818" y="26619"/>
                  </a:lnTo>
                  <a:lnTo>
                    <a:pt x="5559374" y="68935"/>
                  </a:lnTo>
                  <a:lnTo>
                    <a:pt x="5576976" y="713219"/>
                  </a:lnTo>
                  <a:lnTo>
                    <a:pt x="6052451" y="684695"/>
                  </a:lnTo>
                  <a:lnTo>
                    <a:pt x="6068822" y="629056"/>
                  </a:lnTo>
                  <a:lnTo>
                    <a:pt x="6100000" y="523024"/>
                  </a:lnTo>
                  <a:close/>
                </a:path>
                <a:path w="16245205" h="2123440">
                  <a:moveTo>
                    <a:pt x="6575018" y="0"/>
                  </a:moveTo>
                  <a:lnTo>
                    <a:pt x="6147079" y="47548"/>
                  </a:lnTo>
                  <a:lnTo>
                    <a:pt x="6147079" y="713219"/>
                  </a:lnTo>
                  <a:lnTo>
                    <a:pt x="6575018" y="687552"/>
                  </a:lnTo>
                  <a:lnTo>
                    <a:pt x="6575018" y="549656"/>
                  </a:lnTo>
                  <a:lnTo>
                    <a:pt x="6289726" y="557263"/>
                  </a:lnTo>
                  <a:lnTo>
                    <a:pt x="6289726" y="427926"/>
                  </a:lnTo>
                  <a:lnTo>
                    <a:pt x="6575018" y="407962"/>
                  </a:lnTo>
                  <a:lnTo>
                    <a:pt x="6575018" y="285292"/>
                  </a:lnTo>
                  <a:lnTo>
                    <a:pt x="6259296" y="285292"/>
                  </a:lnTo>
                  <a:lnTo>
                    <a:pt x="6266904" y="190195"/>
                  </a:lnTo>
                  <a:lnTo>
                    <a:pt x="6575018" y="142646"/>
                  </a:lnTo>
                  <a:lnTo>
                    <a:pt x="6575018" y="0"/>
                  </a:lnTo>
                  <a:close/>
                </a:path>
                <a:path w="16245205" h="2123440">
                  <a:moveTo>
                    <a:pt x="7112787" y="237744"/>
                  </a:moveTo>
                  <a:lnTo>
                    <a:pt x="7070915" y="164033"/>
                  </a:lnTo>
                  <a:lnTo>
                    <a:pt x="7002005" y="42786"/>
                  </a:lnTo>
                  <a:lnTo>
                    <a:pt x="6974903" y="43205"/>
                  </a:lnTo>
                  <a:lnTo>
                    <a:pt x="6974903" y="232968"/>
                  </a:lnTo>
                  <a:lnTo>
                    <a:pt x="6959689" y="346138"/>
                  </a:lnTo>
                  <a:lnTo>
                    <a:pt x="6813232" y="368020"/>
                  </a:lnTo>
                  <a:lnTo>
                    <a:pt x="6835572" y="164033"/>
                  </a:lnTo>
                  <a:lnTo>
                    <a:pt x="6974903" y="232968"/>
                  </a:lnTo>
                  <a:lnTo>
                    <a:pt x="6974903" y="43205"/>
                  </a:lnTo>
                  <a:lnTo>
                    <a:pt x="6684848" y="47548"/>
                  </a:lnTo>
                  <a:lnTo>
                    <a:pt x="6637299" y="717981"/>
                  </a:lnTo>
                  <a:lnTo>
                    <a:pt x="6773773" y="713219"/>
                  </a:lnTo>
                  <a:lnTo>
                    <a:pt x="6807517" y="505904"/>
                  </a:lnTo>
                  <a:lnTo>
                    <a:pt x="7087108" y="493547"/>
                  </a:lnTo>
                  <a:lnTo>
                    <a:pt x="7099706" y="368020"/>
                  </a:lnTo>
                  <a:lnTo>
                    <a:pt x="7112787" y="237744"/>
                  </a:lnTo>
                  <a:close/>
                </a:path>
                <a:path w="16245205" h="2123440">
                  <a:moveTo>
                    <a:pt x="7688123" y="713219"/>
                  </a:moveTo>
                  <a:lnTo>
                    <a:pt x="7675778" y="457873"/>
                  </a:lnTo>
                  <a:lnTo>
                    <a:pt x="7675715" y="456450"/>
                  </a:lnTo>
                  <a:lnTo>
                    <a:pt x="7669758" y="333311"/>
                  </a:lnTo>
                  <a:lnTo>
                    <a:pt x="7660678" y="145491"/>
                  </a:lnTo>
                  <a:lnTo>
                    <a:pt x="7656741" y="64185"/>
                  </a:lnTo>
                  <a:lnTo>
                    <a:pt x="7535977" y="57518"/>
                  </a:lnTo>
                  <a:lnTo>
                    <a:pt x="7535977" y="157378"/>
                  </a:lnTo>
                  <a:lnTo>
                    <a:pt x="7534656" y="319519"/>
                  </a:lnTo>
                  <a:lnTo>
                    <a:pt x="7534542" y="333311"/>
                  </a:lnTo>
                  <a:lnTo>
                    <a:pt x="7390003" y="319519"/>
                  </a:lnTo>
                  <a:lnTo>
                    <a:pt x="7317727" y="197319"/>
                  </a:lnTo>
                  <a:lnTo>
                    <a:pt x="7446581" y="145491"/>
                  </a:lnTo>
                  <a:lnTo>
                    <a:pt x="7535977" y="157378"/>
                  </a:lnTo>
                  <a:lnTo>
                    <a:pt x="7535977" y="57518"/>
                  </a:lnTo>
                  <a:lnTo>
                    <a:pt x="7355281" y="47536"/>
                  </a:lnTo>
                  <a:lnTo>
                    <a:pt x="7181736" y="95097"/>
                  </a:lnTo>
                  <a:lnTo>
                    <a:pt x="7198842" y="332841"/>
                  </a:lnTo>
                  <a:lnTo>
                    <a:pt x="7307732" y="427926"/>
                  </a:lnTo>
                  <a:lnTo>
                    <a:pt x="7165099" y="713219"/>
                  </a:lnTo>
                  <a:lnTo>
                    <a:pt x="7355281" y="713219"/>
                  </a:lnTo>
                  <a:lnTo>
                    <a:pt x="7402830" y="457873"/>
                  </a:lnTo>
                  <a:lnTo>
                    <a:pt x="7484618" y="456450"/>
                  </a:lnTo>
                  <a:lnTo>
                    <a:pt x="7518374" y="713219"/>
                  </a:lnTo>
                  <a:lnTo>
                    <a:pt x="7688123" y="713219"/>
                  </a:lnTo>
                  <a:close/>
                </a:path>
                <a:path w="16245205" h="2123440">
                  <a:moveTo>
                    <a:pt x="8500262" y="380377"/>
                  </a:moveTo>
                  <a:lnTo>
                    <a:pt x="8442465" y="177355"/>
                  </a:lnTo>
                  <a:lnTo>
                    <a:pt x="8426082" y="119811"/>
                  </a:lnTo>
                  <a:lnTo>
                    <a:pt x="8400402" y="80797"/>
                  </a:lnTo>
                  <a:lnTo>
                    <a:pt x="8400402" y="394639"/>
                  </a:lnTo>
                  <a:lnTo>
                    <a:pt x="8276780" y="585317"/>
                  </a:lnTo>
                  <a:lnTo>
                    <a:pt x="8190268" y="449808"/>
                  </a:lnTo>
                  <a:lnTo>
                    <a:pt x="8126514" y="349961"/>
                  </a:lnTo>
                  <a:lnTo>
                    <a:pt x="8143697" y="319532"/>
                  </a:lnTo>
                  <a:lnTo>
                    <a:pt x="8223986" y="177355"/>
                  </a:lnTo>
                  <a:lnTo>
                    <a:pt x="8400402" y="394639"/>
                  </a:lnTo>
                  <a:lnTo>
                    <a:pt x="8400402" y="80797"/>
                  </a:lnTo>
                  <a:lnTo>
                    <a:pt x="8378533" y="47548"/>
                  </a:lnTo>
                  <a:lnTo>
                    <a:pt x="8122247" y="47548"/>
                  </a:lnTo>
                  <a:lnTo>
                    <a:pt x="8045691" y="156908"/>
                  </a:lnTo>
                  <a:lnTo>
                    <a:pt x="8022869" y="312864"/>
                  </a:lnTo>
                  <a:lnTo>
                    <a:pt x="7886878" y="319532"/>
                  </a:lnTo>
                  <a:lnTo>
                    <a:pt x="7879270" y="47548"/>
                  </a:lnTo>
                  <a:lnTo>
                    <a:pt x="7736154" y="47548"/>
                  </a:lnTo>
                  <a:lnTo>
                    <a:pt x="7739405" y="698487"/>
                  </a:lnTo>
                  <a:lnTo>
                    <a:pt x="7739481" y="713219"/>
                  </a:lnTo>
                  <a:lnTo>
                    <a:pt x="7897825" y="698487"/>
                  </a:lnTo>
                  <a:lnTo>
                    <a:pt x="7890688" y="450761"/>
                  </a:lnTo>
                  <a:lnTo>
                    <a:pt x="8037665" y="450303"/>
                  </a:lnTo>
                  <a:lnTo>
                    <a:pt x="8063281" y="618121"/>
                  </a:lnTo>
                  <a:lnTo>
                    <a:pt x="8188338" y="713219"/>
                  </a:lnTo>
                  <a:lnTo>
                    <a:pt x="8393265" y="713219"/>
                  </a:lnTo>
                  <a:lnTo>
                    <a:pt x="8473630" y="618121"/>
                  </a:lnTo>
                  <a:lnTo>
                    <a:pt x="8477301" y="585317"/>
                  </a:lnTo>
                  <a:lnTo>
                    <a:pt x="8500262" y="380377"/>
                  </a:lnTo>
                  <a:close/>
                </a:path>
                <a:path w="16245205" h="2123440">
                  <a:moveTo>
                    <a:pt x="9103627" y="47548"/>
                  </a:moveTo>
                  <a:lnTo>
                    <a:pt x="8542553" y="47548"/>
                  </a:lnTo>
                  <a:lnTo>
                    <a:pt x="8542553" y="205409"/>
                  </a:lnTo>
                  <a:lnTo>
                    <a:pt x="8727999" y="217766"/>
                  </a:lnTo>
                  <a:lnTo>
                    <a:pt x="8707552" y="713219"/>
                  </a:lnTo>
                  <a:lnTo>
                    <a:pt x="8988095" y="713219"/>
                  </a:lnTo>
                  <a:lnTo>
                    <a:pt x="8918194" y="237744"/>
                  </a:lnTo>
                  <a:lnTo>
                    <a:pt x="9103627" y="208254"/>
                  </a:lnTo>
                  <a:lnTo>
                    <a:pt x="9103627" y="47548"/>
                  </a:lnTo>
                  <a:close/>
                </a:path>
                <a:path w="16245205" h="2123440">
                  <a:moveTo>
                    <a:pt x="9914763" y="547751"/>
                  </a:moveTo>
                  <a:lnTo>
                    <a:pt x="9866351" y="431266"/>
                  </a:lnTo>
                  <a:lnTo>
                    <a:pt x="9823475" y="328079"/>
                  </a:lnTo>
                  <a:lnTo>
                    <a:pt x="9797313" y="327025"/>
                  </a:lnTo>
                  <a:lnTo>
                    <a:pt x="9797313" y="536816"/>
                  </a:lnTo>
                  <a:lnTo>
                    <a:pt x="9535795" y="634771"/>
                  </a:lnTo>
                  <a:lnTo>
                    <a:pt x="9553397" y="431266"/>
                  </a:lnTo>
                  <a:lnTo>
                    <a:pt x="9797313" y="536816"/>
                  </a:lnTo>
                  <a:lnTo>
                    <a:pt x="9797313" y="327025"/>
                  </a:lnTo>
                  <a:lnTo>
                    <a:pt x="9540545" y="316674"/>
                  </a:lnTo>
                  <a:lnTo>
                    <a:pt x="9574784" y="167843"/>
                  </a:lnTo>
                  <a:lnTo>
                    <a:pt x="9833458" y="142646"/>
                  </a:lnTo>
                  <a:lnTo>
                    <a:pt x="9849625" y="47548"/>
                  </a:lnTo>
                  <a:lnTo>
                    <a:pt x="9416936" y="47548"/>
                  </a:lnTo>
                  <a:lnTo>
                    <a:pt x="9393149" y="722731"/>
                  </a:lnTo>
                  <a:lnTo>
                    <a:pt x="9802076" y="708469"/>
                  </a:lnTo>
                  <a:lnTo>
                    <a:pt x="9853752" y="634771"/>
                  </a:lnTo>
                  <a:lnTo>
                    <a:pt x="9914763" y="547751"/>
                  </a:lnTo>
                  <a:close/>
                </a:path>
                <a:path w="16245205" h="2123440">
                  <a:moveTo>
                    <a:pt x="10588574" y="349008"/>
                  </a:moveTo>
                  <a:lnTo>
                    <a:pt x="10561447" y="176403"/>
                  </a:lnTo>
                  <a:lnTo>
                    <a:pt x="10555770" y="140271"/>
                  </a:lnTo>
                  <a:lnTo>
                    <a:pt x="10446410" y="95885"/>
                  </a:lnTo>
                  <a:lnTo>
                    <a:pt x="10446410" y="469773"/>
                  </a:lnTo>
                  <a:lnTo>
                    <a:pt x="10332771" y="581507"/>
                  </a:lnTo>
                  <a:lnTo>
                    <a:pt x="10153510" y="559168"/>
                  </a:lnTo>
                  <a:lnTo>
                    <a:pt x="10088842" y="335686"/>
                  </a:lnTo>
                  <a:lnTo>
                    <a:pt x="10203434" y="176403"/>
                  </a:lnTo>
                  <a:lnTo>
                    <a:pt x="10430726" y="231559"/>
                  </a:lnTo>
                  <a:lnTo>
                    <a:pt x="10446410" y="469773"/>
                  </a:lnTo>
                  <a:lnTo>
                    <a:pt x="10446410" y="95885"/>
                  </a:lnTo>
                  <a:lnTo>
                    <a:pt x="10363683" y="62293"/>
                  </a:lnTo>
                  <a:lnTo>
                    <a:pt x="10075532" y="44221"/>
                  </a:lnTo>
                  <a:lnTo>
                    <a:pt x="9950475" y="236308"/>
                  </a:lnTo>
                  <a:lnTo>
                    <a:pt x="9950475" y="476427"/>
                  </a:lnTo>
                  <a:lnTo>
                    <a:pt x="10058883" y="701814"/>
                  </a:lnTo>
                  <a:lnTo>
                    <a:pt x="10363683" y="716546"/>
                  </a:lnTo>
                  <a:lnTo>
                    <a:pt x="10572407" y="620496"/>
                  </a:lnTo>
                  <a:lnTo>
                    <a:pt x="10574731" y="581507"/>
                  </a:lnTo>
                  <a:lnTo>
                    <a:pt x="10588574" y="349008"/>
                  </a:lnTo>
                  <a:close/>
                </a:path>
                <a:path w="16245205" h="2123440">
                  <a:moveTo>
                    <a:pt x="11161509" y="61823"/>
                  </a:moveTo>
                  <a:lnTo>
                    <a:pt x="10762107" y="42786"/>
                  </a:lnTo>
                  <a:lnTo>
                    <a:pt x="10748785" y="475475"/>
                  </a:lnTo>
                  <a:lnTo>
                    <a:pt x="10709796" y="580567"/>
                  </a:lnTo>
                  <a:lnTo>
                    <a:pt x="10628973" y="599109"/>
                  </a:lnTo>
                  <a:lnTo>
                    <a:pt x="10638473" y="713219"/>
                  </a:lnTo>
                  <a:lnTo>
                    <a:pt x="10804893" y="681367"/>
                  </a:lnTo>
                  <a:lnTo>
                    <a:pt x="10861954" y="504964"/>
                  </a:lnTo>
                  <a:lnTo>
                    <a:pt x="10880966" y="166420"/>
                  </a:lnTo>
                  <a:lnTo>
                    <a:pt x="11040732" y="188772"/>
                  </a:lnTo>
                  <a:lnTo>
                    <a:pt x="11028375" y="713219"/>
                  </a:lnTo>
                  <a:lnTo>
                    <a:pt x="11161509" y="699909"/>
                  </a:lnTo>
                  <a:lnTo>
                    <a:pt x="11161509" y="61823"/>
                  </a:lnTo>
                  <a:close/>
                </a:path>
                <a:path w="16245205" h="2123440">
                  <a:moveTo>
                    <a:pt x="11727853" y="554405"/>
                  </a:moveTo>
                  <a:lnTo>
                    <a:pt x="11669840" y="427926"/>
                  </a:lnTo>
                  <a:lnTo>
                    <a:pt x="11632756" y="347091"/>
                  </a:lnTo>
                  <a:lnTo>
                    <a:pt x="11601856" y="345401"/>
                  </a:lnTo>
                  <a:lnTo>
                    <a:pt x="11601856" y="570572"/>
                  </a:lnTo>
                  <a:lnTo>
                    <a:pt x="11372190" y="618121"/>
                  </a:lnTo>
                  <a:lnTo>
                    <a:pt x="11390262" y="427926"/>
                  </a:lnTo>
                  <a:lnTo>
                    <a:pt x="11601856" y="570572"/>
                  </a:lnTo>
                  <a:lnTo>
                    <a:pt x="11601856" y="345401"/>
                  </a:lnTo>
                  <a:lnTo>
                    <a:pt x="11373625" y="332841"/>
                  </a:lnTo>
                  <a:lnTo>
                    <a:pt x="11390262" y="47548"/>
                  </a:lnTo>
                  <a:lnTo>
                    <a:pt x="11223841" y="38036"/>
                  </a:lnTo>
                  <a:lnTo>
                    <a:pt x="11211954" y="713689"/>
                  </a:lnTo>
                  <a:lnTo>
                    <a:pt x="11617541" y="727481"/>
                  </a:lnTo>
                  <a:lnTo>
                    <a:pt x="11687239" y="618121"/>
                  </a:lnTo>
                  <a:lnTo>
                    <a:pt x="11727853" y="554405"/>
                  </a:lnTo>
                  <a:close/>
                </a:path>
                <a:path w="16245205" h="2123440">
                  <a:moveTo>
                    <a:pt x="12611760" y="47548"/>
                  </a:moveTo>
                  <a:lnTo>
                    <a:pt x="12454852" y="47548"/>
                  </a:lnTo>
                  <a:lnTo>
                    <a:pt x="12407303" y="570572"/>
                  </a:lnTo>
                  <a:lnTo>
                    <a:pt x="12288431" y="570572"/>
                  </a:lnTo>
                  <a:lnTo>
                    <a:pt x="12271794" y="62293"/>
                  </a:lnTo>
                  <a:lnTo>
                    <a:pt x="12122010" y="62293"/>
                  </a:lnTo>
                  <a:lnTo>
                    <a:pt x="12122010" y="590080"/>
                  </a:lnTo>
                  <a:lnTo>
                    <a:pt x="11979364" y="599109"/>
                  </a:lnTo>
                  <a:lnTo>
                    <a:pt x="11931815" y="47548"/>
                  </a:lnTo>
                  <a:lnTo>
                    <a:pt x="11767782" y="47548"/>
                  </a:lnTo>
                  <a:lnTo>
                    <a:pt x="11803431" y="729386"/>
                  </a:lnTo>
                  <a:lnTo>
                    <a:pt x="12588939" y="713219"/>
                  </a:lnTo>
                  <a:lnTo>
                    <a:pt x="12611760" y="47548"/>
                  </a:lnTo>
                  <a:close/>
                </a:path>
                <a:path w="16245205" h="2123440">
                  <a:moveTo>
                    <a:pt x="13187121" y="722731"/>
                  </a:moveTo>
                  <a:lnTo>
                    <a:pt x="13134810" y="47548"/>
                  </a:lnTo>
                  <a:lnTo>
                    <a:pt x="12944615" y="42786"/>
                  </a:lnTo>
                  <a:lnTo>
                    <a:pt x="12820993" y="427926"/>
                  </a:lnTo>
                  <a:lnTo>
                    <a:pt x="12777242" y="61810"/>
                  </a:lnTo>
                  <a:lnTo>
                    <a:pt x="12640310" y="42786"/>
                  </a:lnTo>
                  <a:lnTo>
                    <a:pt x="12676442" y="713219"/>
                  </a:lnTo>
                  <a:lnTo>
                    <a:pt x="12840005" y="717981"/>
                  </a:lnTo>
                  <a:lnTo>
                    <a:pt x="12974104" y="285292"/>
                  </a:lnTo>
                  <a:lnTo>
                    <a:pt x="13011188" y="713219"/>
                  </a:lnTo>
                  <a:lnTo>
                    <a:pt x="13187121" y="722731"/>
                  </a:lnTo>
                  <a:close/>
                </a:path>
                <a:path w="16245205" h="2123440">
                  <a:moveTo>
                    <a:pt x="13898436" y="687552"/>
                  </a:moveTo>
                  <a:lnTo>
                    <a:pt x="13892479" y="592162"/>
                  </a:lnTo>
                  <a:lnTo>
                    <a:pt x="13886764" y="504418"/>
                  </a:lnTo>
                  <a:lnTo>
                    <a:pt x="13881278" y="424307"/>
                  </a:lnTo>
                  <a:lnTo>
                    <a:pt x="13876033" y="351815"/>
                  </a:lnTo>
                  <a:lnTo>
                    <a:pt x="13871029" y="286956"/>
                  </a:lnTo>
                  <a:lnTo>
                    <a:pt x="13866254" y="229730"/>
                  </a:lnTo>
                  <a:lnTo>
                    <a:pt x="13861720" y="180136"/>
                  </a:lnTo>
                  <a:lnTo>
                    <a:pt x="13857415" y="138163"/>
                  </a:lnTo>
                  <a:lnTo>
                    <a:pt x="13849528" y="77127"/>
                  </a:lnTo>
                  <a:lnTo>
                    <a:pt x="13839482" y="42786"/>
                  </a:lnTo>
                  <a:lnTo>
                    <a:pt x="13646899" y="42786"/>
                  </a:lnTo>
                  <a:lnTo>
                    <a:pt x="13677329" y="375627"/>
                  </a:lnTo>
                  <a:lnTo>
                    <a:pt x="13392036" y="389890"/>
                  </a:lnTo>
                  <a:lnTo>
                    <a:pt x="13363512" y="57048"/>
                  </a:lnTo>
                  <a:lnTo>
                    <a:pt x="13239877" y="57048"/>
                  </a:lnTo>
                  <a:lnTo>
                    <a:pt x="13265557" y="722731"/>
                  </a:lnTo>
                  <a:lnTo>
                    <a:pt x="13405841" y="701814"/>
                  </a:lnTo>
                  <a:lnTo>
                    <a:pt x="13392036" y="484987"/>
                  </a:lnTo>
                  <a:lnTo>
                    <a:pt x="13696836" y="470725"/>
                  </a:lnTo>
                  <a:lnTo>
                    <a:pt x="13724877" y="693724"/>
                  </a:lnTo>
                  <a:lnTo>
                    <a:pt x="13898436" y="687552"/>
                  </a:lnTo>
                  <a:close/>
                </a:path>
                <a:path w="16245205" h="2123440">
                  <a:moveTo>
                    <a:pt x="14570799" y="570572"/>
                  </a:moveTo>
                  <a:lnTo>
                    <a:pt x="14484249" y="475475"/>
                  </a:lnTo>
                  <a:lnTo>
                    <a:pt x="14236052" y="586740"/>
                  </a:lnTo>
                  <a:lnTo>
                    <a:pt x="14079144" y="397510"/>
                  </a:lnTo>
                  <a:lnTo>
                    <a:pt x="14253172" y="208254"/>
                  </a:lnTo>
                  <a:lnTo>
                    <a:pt x="14434325" y="285292"/>
                  </a:lnTo>
                  <a:lnTo>
                    <a:pt x="14526095" y="142646"/>
                  </a:lnTo>
                  <a:lnTo>
                    <a:pt x="14334947" y="47548"/>
                  </a:lnTo>
                  <a:lnTo>
                    <a:pt x="14113370" y="47548"/>
                  </a:lnTo>
                  <a:lnTo>
                    <a:pt x="13984046" y="190195"/>
                  </a:lnTo>
                  <a:lnTo>
                    <a:pt x="13976058" y="265061"/>
                  </a:lnTo>
                  <a:lnTo>
                    <a:pt x="13969518" y="331203"/>
                  </a:lnTo>
                  <a:lnTo>
                    <a:pt x="13964438" y="388594"/>
                  </a:lnTo>
                  <a:lnTo>
                    <a:pt x="13960793" y="437235"/>
                  </a:lnTo>
                  <a:lnTo>
                    <a:pt x="13958621" y="477139"/>
                  </a:lnTo>
                  <a:lnTo>
                    <a:pt x="13957897" y="508292"/>
                  </a:lnTo>
                  <a:lnTo>
                    <a:pt x="13958303" y="526021"/>
                  </a:lnTo>
                  <a:lnTo>
                    <a:pt x="13959548" y="538835"/>
                  </a:lnTo>
                  <a:lnTo>
                    <a:pt x="13961631" y="546709"/>
                  </a:lnTo>
                  <a:lnTo>
                    <a:pt x="13964552" y="549656"/>
                  </a:lnTo>
                  <a:lnTo>
                    <a:pt x="14097686" y="713219"/>
                  </a:lnTo>
                  <a:lnTo>
                    <a:pt x="14378699" y="713219"/>
                  </a:lnTo>
                  <a:lnTo>
                    <a:pt x="14570799" y="570572"/>
                  </a:lnTo>
                  <a:close/>
                </a:path>
                <a:path w="16245205" h="2123440">
                  <a:moveTo>
                    <a:pt x="15177034" y="47548"/>
                  </a:moveTo>
                  <a:lnTo>
                    <a:pt x="14615960" y="47548"/>
                  </a:lnTo>
                  <a:lnTo>
                    <a:pt x="14615960" y="205409"/>
                  </a:lnTo>
                  <a:lnTo>
                    <a:pt x="14801406" y="217766"/>
                  </a:lnTo>
                  <a:lnTo>
                    <a:pt x="14780959" y="713219"/>
                  </a:lnTo>
                  <a:lnTo>
                    <a:pt x="15061502" y="713219"/>
                  </a:lnTo>
                  <a:lnTo>
                    <a:pt x="14991601" y="237744"/>
                  </a:lnTo>
                  <a:lnTo>
                    <a:pt x="15177034" y="208254"/>
                  </a:lnTo>
                  <a:lnTo>
                    <a:pt x="15177034" y="47548"/>
                  </a:lnTo>
                  <a:close/>
                </a:path>
                <a:path w="16245205" h="2123440">
                  <a:moveTo>
                    <a:pt x="15767088" y="523024"/>
                  </a:moveTo>
                  <a:lnTo>
                    <a:pt x="15682443" y="438391"/>
                  </a:lnTo>
                  <a:lnTo>
                    <a:pt x="15624442" y="380377"/>
                  </a:lnTo>
                  <a:lnTo>
                    <a:pt x="15680335" y="309054"/>
                  </a:lnTo>
                  <a:lnTo>
                    <a:pt x="15751874" y="217766"/>
                  </a:lnTo>
                  <a:lnTo>
                    <a:pt x="15679611" y="138836"/>
                  </a:lnTo>
                  <a:lnTo>
                    <a:pt x="15609710" y="62471"/>
                  </a:lnTo>
                  <a:lnTo>
                    <a:pt x="15609710" y="566775"/>
                  </a:lnTo>
                  <a:lnTo>
                    <a:pt x="15375763" y="629056"/>
                  </a:lnTo>
                  <a:lnTo>
                    <a:pt x="15390495" y="438391"/>
                  </a:lnTo>
                  <a:lnTo>
                    <a:pt x="15609710" y="566775"/>
                  </a:lnTo>
                  <a:lnTo>
                    <a:pt x="15609710" y="62471"/>
                  </a:lnTo>
                  <a:lnTo>
                    <a:pt x="15603512" y="55702"/>
                  </a:lnTo>
                  <a:lnTo>
                    <a:pt x="15603512" y="236308"/>
                  </a:lnTo>
                  <a:lnTo>
                    <a:pt x="15391448" y="309054"/>
                  </a:lnTo>
                  <a:lnTo>
                    <a:pt x="15386723" y="298411"/>
                  </a:lnTo>
                  <a:lnTo>
                    <a:pt x="15382532" y="266496"/>
                  </a:lnTo>
                  <a:lnTo>
                    <a:pt x="15378887" y="213309"/>
                  </a:lnTo>
                  <a:lnTo>
                    <a:pt x="15375763" y="138836"/>
                  </a:lnTo>
                  <a:lnTo>
                    <a:pt x="15603512" y="236308"/>
                  </a:lnTo>
                  <a:lnTo>
                    <a:pt x="15603512" y="55702"/>
                  </a:lnTo>
                  <a:lnTo>
                    <a:pt x="15576893" y="26619"/>
                  </a:lnTo>
                  <a:lnTo>
                    <a:pt x="15226449" y="68935"/>
                  </a:lnTo>
                  <a:lnTo>
                    <a:pt x="15244052" y="713219"/>
                  </a:lnTo>
                  <a:lnTo>
                    <a:pt x="15719540" y="684695"/>
                  </a:lnTo>
                  <a:lnTo>
                    <a:pt x="15735897" y="629056"/>
                  </a:lnTo>
                  <a:lnTo>
                    <a:pt x="15767088" y="523024"/>
                  </a:lnTo>
                  <a:close/>
                </a:path>
                <a:path w="16245205" h="2123440">
                  <a:moveTo>
                    <a:pt x="16244900" y="47548"/>
                  </a:moveTo>
                  <a:lnTo>
                    <a:pt x="16146958" y="47548"/>
                  </a:lnTo>
                  <a:lnTo>
                    <a:pt x="16054235" y="361835"/>
                  </a:lnTo>
                  <a:lnTo>
                    <a:pt x="15909201" y="47548"/>
                  </a:lnTo>
                  <a:lnTo>
                    <a:pt x="15795092" y="78460"/>
                  </a:lnTo>
                  <a:lnTo>
                    <a:pt x="15923476" y="427926"/>
                  </a:lnTo>
                  <a:lnTo>
                    <a:pt x="16035223" y="475475"/>
                  </a:lnTo>
                  <a:lnTo>
                    <a:pt x="16018574" y="579615"/>
                  </a:lnTo>
                  <a:lnTo>
                    <a:pt x="15794609" y="620026"/>
                  </a:lnTo>
                  <a:lnTo>
                    <a:pt x="15828379" y="733196"/>
                  </a:lnTo>
                  <a:lnTo>
                    <a:pt x="16066123" y="727011"/>
                  </a:lnTo>
                  <a:lnTo>
                    <a:pt x="16218269" y="523024"/>
                  </a:lnTo>
                  <a:lnTo>
                    <a:pt x="16244900" y="4754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45468" y="3946581"/>
              <a:ext cx="15888335" cy="3821429"/>
            </a:xfrm>
            <a:custGeom>
              <a:avLst/>
              <a:gdLst/>
              <a:ahLst/>
              <a:cxnLst/>
              <a:rect l="l" t="t" r="r" b="b"/>
              <a:pathLst>
                <a:path w="15888335" h="3821429">
                  <a:moveTo>
                    <a:pt x="15888312" y="0"/>
                  </a:moveTo>
                  <a:lnTo>
                    <a:pt x="177397" y="19967"/>
                  </a:lnTo>
                  <a:lnTo>
                    <a:pt x="0" y="3796805"/>
                  </a:lnTo>
                  <a:lnTo>
                    <a:pt x="15661931" y="3821119"/>
                  </a:lnTo>
                  <a:lnTo>
                    <a:pt x="15888312" y="0"/>
                  </a:lnTo>
                  <a:close/>
                </a:path>
              </a:pathLst>
            </a:custGeom>
            <a:solidFill>
              <a:srgbClr val="FA1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90600" y="4161821"/>
              <a:ext cx="2971165" cy="537845"/>
            </a:xfrm>
            <a:custGeom>
              <a:avLst/>
              <a:gdLst/>
              <a:ahLst/>
              <a:cxnLst/>
              <a:rect l="l" t="t" r="r" b="b"/>
              <a:pathLst>
                <a:path w="2971165" h="537845">
                  <a:moveTo>
                    <a:pt x="279311" y="398081"/>
                  </a:moveTo>
                  <a:lnTo>
                    <a:pt x="87134" y="185610"/>
                  </a:lnTo>
                  <a:lnTo>
                    <a:pt x="273342" y="0"/>
                  </a:lnTo>
                  <a:lnTo>
                    <a:pt x="213652" y="0"/>
                  </a:lnTo>
                  <a:lnTo>
                    <a:pt x="44157" y="170688"/>
                  </a:lnTo>
                  <a:lnTo>
                    <a:pt x="44157" y="0"/>
                  </a:lnTo>
                  <a:lnTo>
                    <a:pt x="0" y="0"/>
                  </a:lnTo>
                  <a:lnTo>
                    <a:pt x="0" y="398081"/>
                  </a:lnTo>
                  <a:lnTo>
                    <a:pt x="44157" y="398081"/>
                  </a:lnTo>
                  <a:lnTo>
                    <a:pt x="44157" y="226796"/>
                  </a:lnTo>
                  <a:lnTo>
                    <a:pt x="55499" y="215455"/>
                  </a:lnTo>
                  <a:lnTo>
                    <a:pt x="218440" y="398081"/>
                  </a:lnTo>
                  <a:lnTo>
                    <a:pt x="279311" y="398081"/>
                  </a:lnTo>
                  <a:close/>
                </a:path>
                <a:path w="2971165" h="537845">
                  <a:moveTo>
                    <a:pt x="576541" y="275729"/>
                  </a:moveTo>
                  <a:lnTo>
                    <a:pt x="568401" y="226123"/>
                  </a:lnTo>
                  <a:lnTo>
                    <a:pt x="544017" y="183515"/>
                  </a:lnTo>
                  <a:lnTo>
                    <a:pt x="543090" y="182626"/>
                  </a:lnTo>
                  <a:lnTo>
                    <a:pt x="532371" y="172275"/>
                  </a:lnTo>
                  <a:lnTo>
                    <a:pt x="532371" y="275729"/>
                  </a:lnTo>
                  <a:lnTo>
                    <a:pt x="531012" y="293776"/>
                  </a:lnTo>
                  <a:lnTo>
                    <a:pt x="510286" y="340487"/>
                  </a:lnTo>
                  <a:lnTo>
                    <a:pt x="469099" y="365391"/>
                  </a:lnTo>
                  <a:lnTo>
                    <a:pt x="451802" y="367055"/>
                  </a:lnTo>
                  <a:lnTo>
                    <a:pt x="434174" y="365391"/>
                  </a:lnTo>
                  <a:lnTo>
                    <a:pt x="391807" y="340487"/>
                  </a:lnTo>
                  <a:lnTo>
                    <a:pt x="370357" y="294106"/>
                  </a:lnTo>
                  <a:lnTo>
                    <a:pt x="368884" y="275729"/>
                  </a:lnTo>
                  <a:lnTo>
                    <a:pt x="368833" y="275132"/>
                  </a:lnTo>
                  <a:lnTo>
                    <a:pt x="370382" y="255371"/>
                  </a:lnTo>
                  <a:lnTo>
                    <a:pt x="370408" y="255028"/>
                  </a:lnTo>
                  <a:lnTo>
                    <a:pt x="375069" y="237236"/>
                  </a:lnTo>
                  <a:lnTo>
                    <a:pt x="406895" y="196723"/>
                  </a:lnTo>
                  <a:lnTo>
                    <a:pt x="451205" y="182626"/>
                  </a:lnTo>
                  <a:lnTo>
                    <a:pt x="466826" y="184200"/>
                  </a:lnTo>
                  <a:lnTo>
                    <a:pt x="507898" y="207695"/>
                  </a:lnTo>
                  <a:lnTo>
                    <a:pt x="530758" y="255028"/>
                  </a:lnTo>
                  <a:lnTo>
                    <a:pt x="530847" y="255371"/>
                  </a:lnTo>
                  <a:lnTo>
                    <a:pt x="532333" y="275132"/>
                  </a:lnTo>
                  <a:lnTo>
                    <a:pt x="532371" y="275729"/>
                  </a:lnTo>
                  <a:lnTo>
                    <a:pt x="532371" y="172275"/>
                  </a:lnTo>
                  <a:lnTo>
                    <a:pt x="526313" y="166420"/>
                  </a:lnTo>
                  <a:lnTo>
                    <a:pt x="505739" y="154203"/>
                  </a:lnTo>
                  <a:lnTo>
                    <a:pt x="482600" y="146964"/>
                  </a:lnTo>
                  <a:lnTo>
                    <a:pt x="483298" y="146964"/>
                  </a:lnTo>
                  <a:lnTo>
                    <a:pt x="455980" y="144424"/>
                  </a:lnTo>
                  <a:lnTo>
                    <a:pt x="431203" y="146964"/>
                  </a:lnTo>
                  <a:lnTo>
                    <a:pt x="408825" y="154571"/>
                  </a:lnTo>
                  <a:lnTo>
                    <a:pt x="388835" y="167259"/>
                  </a:lnTo>
                  <a:lnTo>
                    <a:pt x="371233" y="185013"/>
                  </a:lnTo>
                  <a:lnTo>
                    <a:pt x="371233" y="150393"/>
                  </a:lnTo>
                  <a:lnTo>
                    <a:pt x="328256" y="150393"/>
                  </a:lnTo>
                  <a:lnTo>
                    <a:pt x="328256" y="537743"/>
                  </a:lnTo>
                  <a:lnTo>
                    <a:pt x="371233" y="537743"/>
                  </a:lnTo>
                  <a:lnTo>
                    <a:pt x="371233" y="363474"/>
                  </a:lnTo>
                  <a:lnTo>
                    <a:pt x="388721" y="381749"/>
                  </a:lnTo>
                  <a:lnTo>
                    <a:pt x="408978" y="394804"/>
                  </a:lnTo>
                  <a:lnTo>
                    <a:pt x="431990" y="402628"/>
                  </a:lnTo>
                  <a:lnTo>
                    <a:pt x="457771" y="405244"/>
                  </a:lnTo>
                  <a:lnTo>
                    <a:pt x="483539" y="402869"/>
                  </a:lnTo>
                  <a:lnTo>
                    <a:pt x="506552" y="395770"/>
                  </a:lnTo>
                  <a:lnTo>
                    <a:pt x="526808" y="383933"/>
                  </a:lnTo>
                  <a:lnTo>
                    <a:pt x="544309" y="367347"/>
                  </a:lnTo>
                  <a:lnTo>
                    <a:pt x="544512" y="367055"/>
                  </a:lnTo>
                  <a:lnTo>
                    <a:pt x="558406" y="347408"/>
                  </a:lnTo>
                  <a:lnTo>
                    <a:pt x="568477" y="325501"/>
                  </a:lnTo>
                  <a:lnTo>
                    <a:pt x="574522" y="301599"/>
                  </a:lnTo>
                  <a:lnTo>
                    <a:pt x="576541" y="275729"/>
                  </a:lnTo>
                  <a:close/>
                </a:path>
                <a:path w="2971165" h="537845">
                  <a:moveTo>
                    <a:pt x="871385" y="150393"/>
                  </a:moveTo>
                  <a:lnTo>
                    <a:pt x="823633" y="150393"/>
                  </a:lnTo>
                  <a:lnTo>
                    <a:pt x="743064" y="327660"/>
                  </a:lnTo>
                  <a:lnTo>
                    <a:pt x="655320" y="150393"/>
                  </a:lnTo>
                  <a:lnTo>
                    <a:pt x="606386" y="150393"/>
                  </a:lnTo>
                  <a:lnTo>
                    <a:pt x="720382" y="374815"/>
                  </a:lnTo>
                  <a:lnTo>
                    <a:pt x="640397" y="537743"/>
                  </a:lnTo>
                  <a:lnTo>
                    <a:pt x="688149" y="537743"/>
                  </a:lnTo>
                  <a:lnTo>
                    <a:pt x="871385" y="150393"/>
                  </a:lnTo>
                  <a:close/>
                </a:path>
                <a:path w="2971165" h="537845">
                  <a:moveTo>
                    <a:pt x="1116076" y="150393"/>
                  </a:moveTo>
                  <a:lnTo>
                    <a:pt x="916724" y="150393"/>
                  </a:lnTo>
                  <a:lnTo>
                    <a:pt x="916724" y="189763"/>
                  </a:lnTo>
                  <a:lnTo>
                    <a:pt x="916724" y="398043"/>
                  </a:lnTo>
                  <a:lnTo>
                    <a:pt x="959700" y="398043"/>
                  </a:lnTo>
                  <a:lnTo>
                    <a:pt x="959700" y="189763"/>
                  </a:lnTo>
                  <a:lnTo>
                    <a:pt x="1073099" y="189763"/>
                  </a:lnTo>
                  <a:lnTo>
                    <a:pt x="1073099" y="398043"/>
                  </a:lnTo>
                  <a:lnTo>
                    <a:pt x="1116076" y="398043"/>
                  </a:lnTo>
                  <a:lnTo>
                    <a:pt x="1116076" y="189763"/>
                  </a:lnTo>
                  <a:lnTo>
                    <a:pt x="1116076" y="150393"/>
                  </a:lnTo>
                  <a:close/>
                </a:path>
                <a:path w="2971165" h="537845">
                  <a:moveTo>
                    <a:pt x="1400162" y="150431"/>
                  </a:moveTo>
                  <a:lnTo>
                    <a:pt x="1357185" y="150431"/>
                  </a:lnTo>
                  <a:lnTo>
                    <a:pt x="1357185" y="252031"/>
                  </a:lnTo>
                  <a:lnTo>
                    <a:pt x="1240205" y="252031"/>
                  </a:lnTo>
                  <a:lnTo>
                    <a:pt x="1240205" y="150431"/>
                  </a:lnTo>
                  <a:lnTo>
                    <a:pt x="1197229" y="150431"/>
                  </a:lnTo>
                  <a:lnTo>
                    <a:pt x="1197229" y="252031"/>
                  </a:lnTo>
                  <a:lnTo>
                    <a:pt x="1197229" y="291401"/>
                  </a:lnTo>
                  <a:lnTo>
                    <a:pt x="1197229" y="398081"/>
                  </a:lnTo>
                  <a:lnTo>
                    <a:pt x="1240205" y="398081"/>
                  </a:lnTo>
                  <a:lnTo>
                    <a:pt x="1240205" y="291401"/>
                  </a:lnTo>
                  <a:lnTo>
                    <a:pt x="1357185" y="291401"/>
                  </a:lnTo>
                  <a:lnTo>
                    <a:pt x="1357185" y="398081"/>
                  </a:lnTo>
                  <a:lnTo>
                    <a:pt x="1400162" y="398081"/>
                  </a:lnTo>
                  <a:lnTo>
                    <a:pt x="1400162" y="291401"/>
                  </a:lnTo>
                  <a:lnTo>
                    <a:pt x="1400162" y="252031"/>
                  </a:lnTo>
                  <a:lnTo>
                    <a:pt x="1400162" y="150431"/>
                  </a:lnTo>
                  <a:close/>
                </a:path>
                <a:path w="2971165" h="537845">
                  <a:moveTo>
                    <a:pt x="1728419" y="275132"/>
                  </a:moveTo>
                  <a:lnTo>
                    <a:pt x="1726082" y="248031"/>
                  </a:lnTo>
                  <a:lnTo>
                    <a:pt x="1719097" y="223367"/>
                  </a:lnTo>
                  <a:lnTo>
                    <a:pt x="1707438" y="201168"/>
                  </a:lnTo>
                  <a:lnTo>
                    <a:pt x="1692097" y="182626"/>
                  </a:lnTo>
                  <a:lnTo>
                    <a:pt x="1691119" y="181432"/>
                  </a:lnTo>
                  <a:lnTo>
                    <a:pt x="1684248" y="175831"/>
                  </a:lnTo>
                  <a:lnTo>
                    <a:pt x="1684248" y="275132"/>
                  </a:lnTo>
                  <a:lnTo>
                    <a:pt x="1682648" y="295465"/>
                  </a:lnTo>
                  <a:lnTo>
                    <a:pt x="1658594" y="342582"/>
                  </a:lnTo>
                  <a:lnTo>
                    <a:pt x="1614385" y="365518"/>
                  </a:lnTo>
                  <a:lnTo>
                    <a:pt x="1597113" y="367055"/>
                  </a:lnTo>
                  <a:lnTo>
                    <a:pt x="1579841" y="365518"/>
                  </a:lnTo>
                  <a:lnTo>
                    <a:pt x="1535645" y="342582"/>
                  </a:lnTo>
                  <a:lnTo>
                    <a:pt x="1511579" y="295465"/>
                  </a:lnTo>
                  <a:lnTo>
                    <a:pt x="1509979" y="275132"/>
                  </a:lnTo>
                  <a:lnTo>
                    <a:pt x="1511566" y="254787"/>
                  </a:lnTo>
                  <a:lnTo>
                    <a:pt x="1535341" y="207403"/>
                  </a:lnTo>
                  <a:lnTo>
                    <a:pt x="1579600" y="184175"/>
                  </a:lnTo>
                  <a:lnTo>
                    <a:pt x="1597113" y="182626"/>
                  </a:lnTo>
                  <a:lnTo>
                    <a:pt x="1614690" y="184175"/>
                  </a:lnTo>
                  <a:lnTo>
                    <a:pt x="1658899" y="207098"/>
                  </a:lnTo>
                  <a:lnTo>
                    <a:pt x="1682673" y="254558"/>
                  </a:lnTo>
                  <a:lnTo>
                    <a:pt x="1684248" y="275132"/>
                  </a:lnTo>
                  <a:lnTo>
                    <a:pt x="1684248" y="175831"/>
                  </a:lnTo>
                  <a:lnTo>
                    <a:pt x="1671256" y="165239"/>
                  </a:lnTo>
                  <a:lnTo>
                    <a:pt x="1648968" y="153682"/>
                  </a:lnTo>
                  <a:lnTo>
                    <a:pt x="1624253" y="146748"/>
                  </a:lnTo>
                  <a:lnTo>
                    <a:pt x="1597113" y="144424"/>
                  </a:lnTo>
                  <a:lnTo>
                    <a:pt x="1569974" y="146748"/>
                  </a:lnTo>
                  <a:lnTo>
                    <a:pt x="1522971" y="165239"/>
                  </a:lnTo>
                  <a:lnTo>
                    <a:pt x="1486789" y="201168"/>
                  </a:lnTo>
                  <a:lnTo>
                    <a:pt x="1468145" y="248031"/>
                  </a:lnTo>
                  <a:lnTo>
                    <a:pt x="1465808" y="275132"/>
                  </a:lnTo>
                  <a:lnTo>
                    <a:pt x="1468145" y="301993"/>
                  </a:lnTo>
                  <a:lnTo>
                    <a:pt x="1486789" y="348551"/>
                  </a:lnTo>
                  <a:lnTo>
                    <a:pt x="1522971" y="384441"/>
                  </a:lnTo>
                  <a:lnTo>
                    <a:pt x="1569974" y="402932"/>
                  </a:lnTo>
                  <a:lnTo>
                    <a:pt x="1597113" y="405244"/>
                  </a:lnTo>
                  <a:lnTo>
                    <a:pt x="1624253" y="402932"/>
                  </a:lnTo>
                  <a:lnTo>
                    <a:pt x="1648968" y="395998"/>
                  </a:lnTo>
                  <a:lnTo>
                    <a:pt x="1671256" y="384441"/>
                  </a:lnTo>
                  <a:lnTo>
                    <a:pt x="1691119" y="368249"/>
                  </a:lnTo>
                  <a:lnTo>
                    <a:pt x="1692097" y="367055"/>
                  </a:lnTo>
                  <a:lnTo>
                    <a:pt x="1707438" y="348551"/>
                  </a:lnTo>
                  <a:lnTo>
                    <a:pt x="1719097" y="326466"/>
                  </a:lnTo>
                  <a:lnTo>
                    <a:pt x="1726082" y="301993"/>
                  </a:lnTo>
                  <a:lnTo>
                    <a:pt x="1728419" y="275132"/>
                  </a:lnTo>
                  <a:close/>
                </a:path>
                <a:path w="2971165" h="537845">
                  <a:moveTo>
                    <a:pt x="2015502" y="282892"/>
                  </a:moveTo>
                  <a:lnTo>
                    <a:pt x="2014715" y="255587"/>
                  </a:lnTo>
                  <a:lnTo>
                    <a:pt x="2013280" y="247091"/>
                  </a:lnTo>
                  <a:lnTo>
                    <a:pt x="2010575" y="230974"/>
                  </a:lnTo>
                  <a:lnTo>
                    <a:pt x="1992210" y="189788"/>
                  </a:lnTo>
                  <a:lnTo>
                    <a:pt x="1971319" y="167868"/>
                  </a:lnTo>
                  <a:lnTo>
                    <a:pt x="1971319" y="247091"/>
                  </a:lnTo>
                  <a:lnTo>
                    <a:pt x="1825701" y="247091"/>
                  </a:lnTo>
                  <a:lnTo>
                    <a:pt x="1841754" y="210553"/>
                  </a:lnTo>
                  <a:lnTo>
                    <a:pt x="1873224" y="187185"/>
                  </a:lnTo>
                  <a:lnTo>
                    <a:pt x="1898510" y="182626"/>
                  </a:lnTo>
                  <a:lnTo>
                    <a:pt x="1912226" y="183769"/>
                  </a:lnTo>
                  <a:lnTo>
                    <a:pt x="1911908" y="183769"/>
                  </a:lnTo>
                  <a:lnTo>
                    <a:pt x="1924100" y="187032"/>
                  </a:lnTo>
                  <a:lnTo>
                    <a:pt x="1955050" y="209765"/>
                  </a:lnTo>
                  <a:lnTo>
                    <a:pt x="1971319" y="247091"/>
                  </a:lnTo>
                  <a:lnTo>
                    <a:pt x="1971319" y="167868"/>
                  </a:lnTo>
                  <a:lnTo>
                    <a:pt x="1952967" y="155778"/>
                  </a:lnTo>
                  <a:lnTo>
                    <a:pt x="1927644" y="147269"/>
                  </a:lnTo>
                  <a:lnTo>
                    <a:pt x="1898510" y="144424"/>
                  </a:lnTo>
                  <a:lnTo>
                    <a:pt x="1872449" y="146761"/>
                  </a:lnTo>
                  <a:lnTo>
                    <a:pt x="1828749" y="165417"/>
                  </a:lnTo>
                  <a:lnTo>
                    <a:pt x="1796846" y="201599"/>
                  </a:lnTo>
                  <a:lnTo>
                    <a:pt x="1780578" y="248602"/>
                  </a:lnTo>
                  <a:lnTo>
                    <a:pt x="1778546" y="275729"/>
                  </a:lnTo>
                  <a:lnTo>
                    <a:pt x="1780806" y="305968"/>
                  </a:lnTo>
                  <a:lnTo>
                    <a:pt x="1798866" y="354469"/>
                  </a:lnTo>
                  <a:lnTo>
                    <a:pt x="1833587" y="386956"/>
                  </a:lnTo>
                  <a:lnTo>
                    <a:pt x="1876717" y="403212"/>
                  </a:lnTo>
                  <a:lnTo>
                    <a:pt x="1900910" y="405244"/>
                  </a:lnTo>
                  <a:lnTo>
                    <a:pt x="1924189" y="403339"/>
                  </a:lnTo>
                  <a:lnTo>
                    <a:pt x="1965363" y="388124"/>
                  </a:lnTo>
                  <a:lnTo>
                    <a:pt x="1999830" y="356755"/>
                  </a:lnTo>
                  <a:lnTo>
                    <a:pt x="2013699" y="334822"/>
                  </a:lnTo>
                  <a:lnTo>
                    <a:pt x="1977885" y="315125"/>
                  </a:lnTo>
                  <a:lnTo>
                    <a:pt x="1972932" y="324637"/>
                  </a:lnTo>
                  <a:lnTo>
                    <a:pt x="1967001" y="333476"/>
                  </a:lnTo>
                  <a:lnTo>
                    <a:pt x="1928799" y="362572"/>
                  </a:lnTo>
                  <a:lnTo>
                    <a:pt x="1901494" y="367055"/>
                  </a:lnTo>
                  <a:lnTo>
                    <a:pt x="1885721" y="365594"/>
                  </a:lnTo>
                  <a:lnTo>
                    <a:pt x="1845983" y="343776"/>
                  </a:lnTo>
                  <a:lnTo>
                    <a:pt x="1824393" y="300799"/>
                  </a:lnTo>
                  <a:lnTo>
                    <a:pt x="1822716" y="282892"/>
                  </a:lnTo>
                  <a:lnTo>
                    <a:pt x="2015502" y="282892"/>
                  </a:lnTo>
                  <a:close/>
                </a:path>
                <a:path w="2971165" h="537845">
                  <a:moveTo>
                    <a:pt x="2432672" y="131305"/>
                  </a:moveTo>
                  <a:lnTo>
                    <a:pt x="2263165" y="313931"/>
                  </a:lnTo>
                  <a:lnTo>
                    <a:pt x="2263165" y="150393"/>
                  </a:lnTo>
                  <a:lnTo>
                    <a:pt x="2220201" y="150393"/>
                  </a:lnTo>
                  <a:lnTo>
                    <a:pt x="2220201" y="415391"/>
                  </a:lnTo>
                  <a:lnTo>
                    <a:pt x="2389695" y="232765"/>
                  </a:lnTo>
                  <a:lnTo>
                    <a:pt x="2389695" y="398081"/>
                  </a:lnTo>
                  <a:lnTo>
                    <a:pt x="2432672" y="398081"/>
                  </a:lnTo>
                  <a:lnTo>
                    <a:pt x="2432672" y="131305"/>
                  </a:lnTo>
                  <a:close/>
                </a:path>
                <a:path w="2971165" h="537845">
                  <a:moveTo>
                    <a:pt x="2709595" y="328256"/>
                  </a:moveTo>
                  <a:lnTo>
                    <a:pt x="2692501" y="345236"/>
                  </a:lnTo>
                  <a:lnTo>
                    <a:pt x="2673477" y="357352"/>
                  </a:lnTo>
                  <a:lnTo>
                    <a:pt x="2652509" y="364629"/>
                  </a:lnTo>
                  <a:lnTo>
                    <a:pt x="2629611" y="367055"/>
                  </a:lnTo>
                  <a:lnTo>
                    <a:pt x="2612339" y="365518"/>
                  </a:lnTo>
                  <a:lnTo>
                    <a:pt x="2568143" y="342582"/>
                  </a:lnTo>
                  <a:lnTo>
                    <a:pt x="2544076" y="295465"/>
                  </a:lnTo>
                  <a:lnTo>
                    <a:pt x="2542476" y="275132"/>
                  </a:lnTo>
                  <a:lnTo>
                    <a:pt x="2544076" y="254787"/>
                  </a:lnTo>
                  <a:lnTo>
                    <a:pt x="2568143" y="207391"/>
                  </a:lnTo>
                  <a:lnTo>
                    <a:pt x="2612682" y="184175"/>
                  </a:lnTo>
                  <a:lnTo>
                    <a:pt x="2630220" y="182626"/>
                  </a:lnTo>
                  <a:lnTo>
                    <a:pt x="2653195" y="184937"/>
                  </a:lnTo>
                  <a:lnTo>
                    <a:pt x="2673781" y="191884"/>
                  </a:lnTo>
                  <a:lnTo>
                    <a:pt x="2691993" y="203441"/>
                  </a:lnTo>
                  <a:lnTo>
                    <a:pt x="2707805" y="219633"/>
                  </a:lnTo>
                  <a:lnTo>
                    <a:pt x="2707805" y="168300"/>
                  </a:lnTo>
                  <a:lnTo>
                    <a:pt x="2690241" y="157861"/>
                  </a:lnTo>
                  <a:lnTo>
                    <a:pt x="2671546" y="150393"/>
                  </a:lnTo>
                  <a:lnTo>
                    <a:pt x="2651734" y="145923"/>
                  </a:lnTo>
                  <a:lnTo>
                    <a:pt x="2630805" y="144424"/>
                  </a:lnTo>
                  <a:lnTo>
                    <a:pt x="2603385" y="146761"/>
                  </a:lnTo>
                  <a:lnTo>
                    <a:pt x="2555951" y="165417"/>
                  </a:lnTo>
                  <a:lnTo>
                    <a:pt x="2519464" y="201599"/>
                  </a:lnTo>
                  <a:lnTo>
                    <a:pt x="2500655" y="248602"/>
                  </a:lnTo>
                  <a:lnTo>
                    <a:pt x="2498306" y="275729"/>
                  </a:lnTo>
                  <a:lnTo>
                    <a:pt x="2500630" y="302577"/>
                  </a:lnTo>
                  <a:lnTo>
                    <a:pt x="2519286" y="348983"/>
                  </a:lnTo>
                  <a:lnTo>
                    <a:pt x="2555544" y="384606"/>
                  </a:lnTo>
                  <a:lnTo>
                    <a:pt x="2603144" y="402945"/>
                  </a:lnTo>
                  <a:lnTo>
                    <a:pt x="2630805" y="405244"/>
                  </a:lnTo>
                  <a:lnTo>
                    <a:pt x="2652064" y="403631"/>
                  </a:lnTo>
                  <a:lnTo>
                    <a:pt x="2672283" y="398830"/>
                  </a:lnTo>
                  <a:lnTo>
                    <a:pt x="2691460" y="390817"/>
                  </a:lnTo>
                  <a:lnTo>
                    <a:pt x="2709595" y="379590"/>
                  </a:lnTo>
                  <a:lnTo>
                    <a:pt x="2709595" y="328256"/>
                  </a:lnTo>
                  <a:close/>
                </a:path>
                <a:path w="2971165" h="537845">
                  <a:moveTo>
                    <a:pt x="2971012" y="328256"/>
                  </a:moveTo>
                  <a:lnTo>
                    <a:pt x="2953918" y="345236"/>
                  </a:lnTo>
                  <a:lnTo>
                    <a:pt x="2934893" y="357352"/>
                  </a:lnTo>
                  <a:lnTo>
                    <a:pt x="2913926" y="364629"/>
                  </a:lnTo>
                  <a:lnTo>
                    <a:pt x="2891028" y="367055"/>
                  </a:lnTo>
                  <a:lnTo>
                    <a:pt x="2873756" y="365518"/>
                  </a:lnTo>
                  <a:lnTo>
                    <a:pt x="2829560" y="342582"/>
                  </a:lnTo>
                  <a:lnTo>
                    <a:pt x="2805493" y="295465"/>
                  </a:lnTo>
                  <a:lnTo>
                    <a:pt x="2803893" y="275132"/>
                  </a:lnTo>
                  <a:lnTo>
                    <a:pt x="2805493" y="254787"/>
                  </a:lnTo>
                  <a:lnTo>
                    <a:pt x="2829560" y="207391"/>
                  </a:lnTo>
                  <a:lnTo>
                    <a:pt x="2874099" y="184175"/>
                  </a:lnTo>
                  <a:lnTo>
                    <a:pt x="2891637" y="182626"/>
                  </a:lnTo>
                  <a:lnTo>
                    <a:pt x="2914612" y="184937"/>
                  </a:lnTo>
                  <a:lnTo>
                    <a:pt x="2935198" y="191884"/>
                  </a:lnTo>
                  <a:lnTo>
                    <a:pt x="2953410" y="203441"/>
                  </a:lnTo>
                  <a:lnTo>
                    <a:pt x="2969222" y="219633"/>
                  </a:lnTo>
                  <a:lnTo>
                    <a:pt x="2969222" y="168300"/>
                  </a:lnTo>
                  <a:lnTo>
                    <a:pt x="2951645" y="157861"/>
                  </a:lnTo>
                  <a:lnTo>
                    <a:pt x="2932963" y="150393"/>
                  </a:lnTo>
                  <a:lnTo>
                    <a:pt x="2913151" y="145923"/>
                  </a:lnTo>
                  <a:lnTo>
                    <a:pt x="2892221" y="144424"/>
                  </a:lnTo>
                  <a:lnTo>
                    <a:pt x="2864802" y="146761"/>
                  </a:lnTo>
                  <a:lnTo>
                    <a:pt x="2817368" y="165417"/>
                  </a:lnTo>
                  <a:lnTo>
                    <a:pt x="2780868" y="201599"/>
                  </a:lnTo>
                  <a:lnTo>
                    <a:pt x="2762072" y="248602"/>
                  </a:lnTo>
                  <a:lnTo>
                    <a:pt x="2759722" y="275729"/>
                  </a:lnTo>
                  <a:lnTo>
                    <a:pt x="2762046" y="302577"/>
                  </a:lnTo>
                  <a:lnTo>
                    <a:pt x="2780703" y="348983"/>
                  </a:lnTo>
                  <a:lnTo>
                    <a:pt x="2816961" y="384606"/>
                  </a:lnTo>
                  <a:lnTo>
                    <a:pt x="2864561" y="402945"/>
                  </a:lnTo>
                  <a:lnTo>
                    <a:pt x="2892221" y="405244"/>
                  </a:lnTo>
                  <a:lnTo>
                    <a:pt x="2913481" y="403631"/>
                  </a:lnTo>
                  <a:lnTo>
                    <a:pt x="2933700" y="398830"/>
                  </a:lnTo>
                  <a:lnTo>
                    <a:pt x="2952877" y="390817"/>
                  </a:lnTo>
                  <a:lnTo>
                    <a:pt x="2971012" y="379590"/>
                  </a:lnTo>
                  <a:lnTo>
                    <a:pt x="2971012" y="3282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991449" y="4312214"/>
              <a:ext cx="223218" cy="248882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4280293" y="4306245"/>
              <a:ext cx="824230" cy="319405"/>
            </a:xfrm>
            <a:custGeom>
              <a:avLst/>
              <a:gdLst/>
              <a:ahLst/>
              <a:cxnLst/>
              <a:rect l="l" t="t" r="r" b="b"/>
              <a:pathLst>
                <a:path w="824229" h="319404">
                  <a:moveTo>
                    <a:pt x="236956" y="138468"/>
                  </a:moveTo>
                  <a:lnTo>
                    <a:pt x="236169" y="111163"/>
                  </a:lnTo>
                  <a:lnTo>
                    <a:pt x="234734" y="102666"/>
                  </a:lnTo>
                  <a:lnTo>
                    <a:pt x="232029" y="86550"/>
                  </a:lnTo>
                  <a:lnTo>
                    <a:pt x="213664" y="45364"/>
                  </a:lnTo>
                  <a:lnTo>
                    <a:pt x="192773" y="23444"/>
                  </a:lnTo>
                  <a:lnTo>
                    <a:pt x="192773" y="102666"/>
                  </a:lnTo>
                  <a:lnTo>
                    <a:pt x="47155" y="102666"/>
                  </a:lnTo>
                  <a:lnTo>
                    <a:pt x="63207" y="66128"/>
                  </a:lnTo>
                  <a:lnTo>
                    <a:pt x="94678" y="42760"/>
                  </a:lnTo>
                  <a:lnTo>
                    <a:pt x="119964" y="38201"/>
                  </a:lnTo>
                  <a:lnTo>
                    <a:pt x="133680" y="39344"/>
                  </a:lnTo>
                  <a:lnTo>
                    <a:pt x="133362" y="39344"/>
                  </a:lnTo>
                  <a:lnTo>
                    <a:pt x="145554" y="42608"/>
                  </a:lnTo>
                  <a:lnTo>
                    <a:pt x="176504" y="65341"/>
                  </a:lnTo>
                  <a:lnTo>
                    <a:pt x="192773" y="102666"/>
                  </a:lnTo>
                  <a:lnTo>
                    <a:pt x="192773" y="23444"/>
                  </a:lnTo>
                  <a:lnTo>
                    <a:pt x="174421" y="11353"/>
                  </a:lnTo>
                  <a:lnTo>
                    <a:pt x="149098" y="2844"/>
                  </a:lnTo>
                  <a:lnTo>
                    <a:pt x="119964" y="0"/>
                  </a:lnTo>
                  <a:lnTo>
                    <a:pt x="93903" y="2336"/>
                  </a:lnTo>
                  <a:lnTo>
                    <a:pt x="50203" y="20993"/>
                  </a:lnTo>
                  <a:lnTo>
                    <a:pt x="18300" y="57175"/>
                  </a:lnTo>
                  <a:lnTo>
                    <a:pt x="2032" y="104178"/>
                  </a:lnTo>
                  <a:lnTo>
                    <a:pt x="0" y="131305"/>
                  </a:lnTo>
                  <a:lnTo>
                    <a:pt x="2260" y="161544"/>
                  </a:lnTo>
                  <a:lnTo>
                    <a:pt x="20320" y="210045"/>
                  </a:lnTo>
                  <a:lnTo>
                    <a:pt x="55041" y="242531"/>
                  </a:lnTo>
                  <a:lnTo>
                    <a:pt x="98171" y="258787"/>
                  </a:lnTo>
                  <a:lnTo>
                    <a:pt x="122364" y="260819"/>
                  </a:lnTo>
                  <a:lnTo>
                    <a:pt x="145643" y="258914"/>
                  </a:lnTo>
                  <a:lnTo>
                    <a:pt x="186817" y="243700"/>
                  </a:lnTo>
                  <a:lnTo>
                    <a:pt x="221284" y="212331"/>
                  </a:lnTo>
                  <a:lnTo>
                    <a:pt x="235153" y="190398"/>
                  </a:lnTo>
                  <a:lnTo>
                    <a:pt x="199339" y="170700"/>
                  </a:lnTo>
                  <a:lnTo>
                    <a:pt x="194386" y="180213"/>
                  </a:lnTo>
                  <a:lnTo>
                    <a:pt x="188455" y="189052"/>
                  </a:lnTo>
                  <a:lnTo>
                    <a:pt x="150253" y="218147"/>
                  </a:lnTo>
                  <a:lnTo>
                    <a:pt x="122948" y="222631"/>
                  </a:lnTo>
                  <a:lnTo>
                    <a:pt x="107175" y="221170"/>
                  </a:lnTo>
                  <a:lnTo>
                    <a:pt x="67437" y="199351"/>
                  </a:lnTo>
                  <a:lnTo>
                    <a:pt x="45847" y="156375"/>
                  </a:lnTo>
                  <a:lnTo>
                    <a:pt x="44170" y="138468"/>
                  </a:lnTo>
                  <a:lnTo>
                    <a:pt x="236956" y="138468"/>
                  </a:lnTo>
                  <a:close/>
                </a:path>
                <a:path w="824229" h="319404">
                  <a:moveTo>
                    <a:pt x="531787" y="214274"/>
                  </a:moveTo>
                  <a:lnTo>
                    <a:pt x="494779" y="214274"/>
                  </a:lnTo>
                  <a:lnTo>
                    <a:pt x="494779" y="45364"/>
                  </a:lnTo>
                  <a:lnTo>
                    <a:pt x="494779" y="5969"/>
                  </a:lnTo>
                  <a:lnTo>
                    <a:pt x="451802" y="5969"/>
                  </a:lnTo>
                  <a:lnTo>
                    <a:pt x="451802" y="45364"/>
                  </a:lnTo>
                  <a:lnTo>
                    <a:pt x="451802" y="214274"/>
                  </a:lnTo>
                  <a:lnTo>
                    <a:pt x="333629" y="214274"/>
                  </a:lnTo>
                  <a:lnTo>
                    <a:pt x="346684" y="199694"/>
                  </a:lnTo>
                  <a:lnTo>
                    <a:pt x="356006" y="182194"/>
                  </a:lnTo>
                  <a:lnTo>
                    <a:pt x="361607" y="161798"/>
                  </a:lnTo>
                  <a:lnTo>
                    <a:pt x="363474" y="138468"/>
                  </a:lnTo>
                  <a:lnTo>
                    <a:pt x="363474" y="45364"/>
                  </a:lnTo>
                  <a:lnTo>
                    <a:pt x="451802" y="45364"/>
                  </a:lnTo>
                  <a:lnTo>
                    <a:pt x="451802" y="5969"/>
                  </a:lnTo>
                  <a:lnTo>
                    <a:pt x="320497" y="5969"/>
                  </a:lnTo>
                  <a:lnTo>
                    <a:pt x="320497" y="116395"/>
                  </a:lnTo>
                  <a:lnTo>
                    <a:pt x="319862" y="137274"/>
                  </a:lnTo>
                  <a:lnTo>
                    <a:pt x="310349" y="182041"/>
                  </a:lnTo>
                  <a:lnTo>
                    <a:pt x="278904" y="212039"/>
                  </a:lnTo>
                  <a:lnTo>
                    <a:pt x="264401" y="214274"/>
                  </a:lnTo>
                  <a:lnTo>
                    <a:pt x="264401" y="319316"/>
                  </a:lnTo>
                  <a:lnTo>
                    <a:pt x="303796" y="319316"/>
                  </a:lnTo>
                  <a:lnTo>
                    <a:pt x="303796" y="253657"/>
                  </a:lnTo>
                  <a:lnTo>
                    <a:pt x="492391" y="253657"/>
                  </a:lnTo>
                  <a:lnTo>
                    <a:pt x="492391" y="319316"/>
                  </a:lnTo>
                  <a:lnTo>
                    <a:pt x="531787" y="319316"/>
                  </a:lnTo>
                  <a:lnTo>
                    <a:pt x="531787" y="253657"/>
                  </a:lnTo>
                  <a:lnTo>
                    <a:pt x="531787" y="214274"/>
                  </a:lnTo>
                  <a:close/>
                </a:path>
                <a:path w="824229" h="319404">
                  <a:moveTo>
                    <a:pt x="824230" y="130708"/>
                  </a:moveTo>
                  <a:lnTo>
                    <a:pt x="814895" y="78943"/>
                  </a:lnTo>
                  <a:lnTo>
                    <a:pt x="787908" y="38201"/>
                  </a:lnTo>
                  <a:lnTo>
                    <a:pt x="780059" y="31419"/>
                  </a:lnTo>
                  <a:lnTo>
                    <a:pt x="780059" y="130708"/>
                  </a:lnTo>
                  <a:lnTo>
                    <a:pt x="778459" y="151041"/>
                  </a:lnTo>
                  <a:lnTo>
                    <a:pt x="754392" y="198158"/>
                  </a:lnTo>
                  <a:lnTo>
                    <a:pt x="710196" y="221094"/>
                  </a:lnTo>
                  <a:lnTo>
                    <a:pt x="692924" y="222631"/>
                  </a:lnTo>
                  <a:lnTo>
                    <a:pt x="675652" y="221094"/>
                  </a:lnTo>
                  <a:lnTo>
                    <a:pt x="631444" y="198158"/>
                  </a:lnTo>
                  <a:lnTo>
                    <a:pt x="607390" y="151041"/>
                  </a:lnTo>
                  <a:lnTo>
                    <a:pt x="605777" y="130708"/>
                  </a:lnTo>
                  <a:lnTo>
                    <a:pt x="607364" y="110363"/>
                  </a:lnTo>
                  <a:lnTo>
                    <a:pt x="631139" y="62979"/>
                  </a:lnTo>
                  <a:lnTo>
                    <a:pt x="675398" y="39751"/>
                  </a:lnTo>
                  <a:lnTo>
                    <a:pt x="692924" y="38201"/>
                  </a:lnTo>
                  <a:lnTo>
                    <a:pt x="710501" y="39751"/>
                  </a:lnTo>
                  <a:lnTo>
                    <a:pt x="754697" y="62674"/>
                  </a:lnTo>
                  <a:lnTo>
                    <a:pt x="778471" y="110134"/>
                  </a:lnTo>
                  <a:lnTo>
                    <a:pt x="780059" y="130708"/>
                  </a:lnTo>
                  <a:lnTo>
                    <a:pt x="780059" y="31419"/>
                  </a:lnTo>
                  <a:lnTo>
                    <a:pt x="767054" y="20815"/>
                  </a:lnTo>
                  <a:lnTo>
                    <a:pt x="744766" y="9258"/>
                  </a:lnTo>
                  <a:lnTo>
                    <a:pt x="720051" y="2324"/>
                  </a:lnTo>
                  <a:lnTo>
                    <a:pt x="692924" y="0"/>
                  </a:lnTo>
                  <a:lnTo>
                    <a:pt x="665772" y="2324"/>
                  </a:lnTo>
                  <a:lnTo>
                    <a:pt x="618769" y="20815"/>
                  </a:lnTo>
                  <a:lnTo>
                    <a:pt x="582599" y="56743"/>
                  </a:lnTo>
                  <a:lnTo>
                    <a:pt x="563943" y="103606"/>
                  </a:lnTo>
                  <a:lnTo>
                    <a:pt x="561619" y="130708"/>
                  </a:lnTo>
                  <a:lnTo>
                    <a:pt x="563943" y="157568"/>
                  </a:lnTo>
                  <a:lnTo>
                    <a:pt x="582599" y="204127"/>
                  </a:lnTo>
                  <a:lnTo>
                    <a:pt x="618769" y="240017"/>
                  </a:lnTo>
                  <a:lnTo>
                    <a:pt x="665772" y="258508"/>
                  </a:lnTo>
                  <a:lnTo>
                    <a:pt x="692924" y="260819"/>
                  </a:lnTo>
                  <a:lnTo>
                    <a:pt x="720051" y="258508"/>
                  </a:lnTo>
                  <a:lnTo>
                    <a:pt x="767054" y="240017"/>
                  </a:lnTo>
                  <a:lnTo>
                    <a:pt x="803236" y="204127"/>
                  </a:lnTo>
                  <a:lnTo>
                    <a:pt x="821893" y="157568"/>
                  </a:lnTo>
                  <a:lnTo>
                    <a:pt x="824230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170177" y="4312214"/>
              <a:ext cx="190988" cy="247688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5411279" y="4124813"/>
              <a:ext cx="2988310" cy="452755"/>
            </a:xfrm>
            <a:custGeom>
              <a:avLst/>
              <a:gdLst/>
              <a:ahLst/>
              <a:cxnLst/>
              <a:rect l="l" t="t" r="r" b="b"/>
              <a:pathLst>
                <a:path w="2988309" h="452754">
                  <a:moveTo>
                    <a:pt x="248297" y="187401"/>
                  </a:moveTo>
                  <a:lnTo>
                    <a:pt x="207721" y="187401"/>
                  </a:lnTo>
                  <a:lnTo>
                    <a:pt x="207721" y="311543"/>
                  </a:lnTo>
                  <a:lnTo>
                    <a:pt x="206311" y="330200"/>
                  </a:lnTo>
                  <a:lnTo>
                    <a:pt x="185343" y="377202"/>
                  </a:lnTo>
                  <a:lnTo>
                    <a:pt x="143027" y="402437"/>
                  </a:lnTo>
                  <a:lnTo>
                    <a:pt x="142595" y="402437"/>
                  </a:lnTo>
                  <a:lnTo>
                    <a:pt x="125349" y="404063"/>
                  </a:lnTo>
                  <a:lnTo>
                    <a:pt x="77838" y="389458"/>
                  </a:lnTo>
                  <a:lnTo>
                    <a:pt x="49618" y="348322"/>
                  </a:lnTo>
                  <a:lnTo>
                    <a:pt x="44183" y="310946"/>
                  </a:lnTo>
                  <a:lnTo>
                    <a:pt x="45643" y="290728"/>
                  </a:lnTo>
                  <a:lnTo>
                    <a:pt x="67754" y="243814"/>
                  </a:lnTo>
                  <a:lnTo>
                    <a:pt x="108991" y="221145"/>
                  </a:lnTo>
                  <a:lnTo>
                    <a:pt x="125349" y="219633"/>
                  </a:lnTo>
                  <a:lnTo>
                    <a:pt x="141084" y="221145"/>
                  </a:lnTo>
                  <a:lnTo>
                    <a:pt x="182651" y="243509"/>
                  </a:lnTo>
                  <a:lnTo>
                    <a:pt x="206146" y="290728"/>
                  </a:lnTo>
                  <a:lnTo>
                    <a:pt x="207670" y="310946"/>
                  </a:lnTo>
                  <a:lnTo>
                    <a:pt x="207721" y="311543"/>
                  </a:lnTo>
                  <a:lnTo>
                    <a:pt x="207721" y="187401"/>
                  </a:lnTo>
                  <a:lnTo>
                    <a:pt x="205333" y="187401"/>
                  </a:lnTo>
                  <a:lnTo>
                    <a:pt x="205333" y="222618"/>
                  </a:lnTo>
                  <a:lnTo>
                    <a:pt x="202526" y="219633"/>
                  </a:lnTo>
                  <a:lnTo>
                    <a:pt x="188391" y="204597"/>
                  </a:lnTo>
                  <a:lnTo>
                    <a:pt x="168617" y="191731"/>
                  </a:lnTo>
                  <a:lnTo>
                    <a:pt x="146011" y="184010"/>
                  </a:lnTo>
                  <a:lnTo>
                    <a:pt x="120573" y="181432"/>
                  </a:lnTo>
                  <a:lnTo>
                    <a:pt x="96189" y="183578"/>
                  </a:lnTo>
                  <a:lnTo>
                    <a:pt x="53365" y="200748"/>
                  </a:lnTo>
                  <a:lnTo>
                    <a:pt x="19659" y="234581"/>
                  </a:lnTo>
                  <a:lnTo>
                    <a:pt x="2184" y="282168"/>
                  </a:lnTo>
                  <a:lnTo>
                    <a:pt x="0" y="310946"/>
                  </a:lnTo>
                  <a:lnTo>
                    <a:pt x="2209" y="340283"/>
                  </a:lnTo>
                  <a:lnTo>
                    <a:pt x="19812" y="388620"/>
                  </a:lnTo>
                  <a:lnTo>
                    <a:pt x="53771" y="422795"/>
                  </a:lnTo>
                  <a:lnTo>
                    <a:pt x="96443" y="440093"/>
                  </a:lnTo>
                  <a:lnTo>
                    <a:pt x="120573" y="442252"/>
                  </a:lnTo>
                  <a:lnTo>
                    <a:pt x="145567" y="439648"/>
                  </a:lnTo>
                  <a:lnTo>
                    <a:pt x="168021" y="431812"/>
                  </a:lnTo>
                  <a:lnTo>
                    <a:pt x="187947" y="418757"/>
                  </a:lnTo>
                  <a:lnTo>
                    <a:pt x="201917" y="404063"/>
                  </a:lnTo>
                  <a:lnTo>
                    <a:pt x="205333" y="400481"/>
                  </a:lnTo>
                  <a:lnTo>
                    <a:pt x="205333" y="435089"/>
                  </a:lnTo>
                  <a:lnTo>
                    <a:pt x="248297" y="435089"/>
                  </a:lnTo>
                  <a:lnTo>
                    <a:pt x="248297" y="400481"/>
                  </a:lnTo>
                  <a:lnTo>
                    <a:pt x="248297" y="222618"/>
                  </a:lnTo>
                  <a:lnTo>
                    <a:pt x="248297" y="187401"/>
                  </a:lnTo>
                  <a:close/>
                </a:path>
                <a:path w="2988309" h="452754">
                  <a:moveTo>
                    <a:pt x="532384" y="187439"/>
                  </a:moveTo>
                  <a:lnTo>
                    <a:pt x="489419" y="187439"/>
                  </a:lnTo>
                  <a:lnTo>
                    <a:pt x="489419" y="289039"/>
                  </a:lnTo>
                  <a:lnTo>
                    <a:pt x="372427" y="289039"/>
                  </a:lnTo>
                  <a:lnTo>
                    <a:pt x="372427" y="187439"/>
                  </a:lnTo>
                  <a:lnTo>
                    <a:pt x="329463" y="187439"/>
                  </a:lnTo>
                  <a:lnTo>
                    <a:pt x="329463" y="289039"/>
                  </a:lnTo>
                  <a:lnTo>
                    <a:pt x="329463" y="328409"/>
                  </a:lnTo>
                  <a:lnTo>
                    <a:pt x="329463" y="435089"/>
                  </a:lnTo>
                  <a:lnTo>
                    <a:pt x="372427" y="435089"/>
                  </a:lnTo>
                  <a:lnTo>
                    <a:pt x="372427" y="328409"/>
                  </a:lnTo>
                  <a:lnTo>
                    <a:pt x="489419" y="328409"/>
                  </a:lnTo>
                  <a:lnTo>
                    <a:pt x="489419" y="435089"/>
                  </a:lnTo>
                  <a:lnTo>
                    <a:pt x="532384" y="435089"/>
                  </a:lnTo>
                  <a:lnTo>
                    <a:pt x="532384" y="328409"/>
                  </a:lnTo>
                  <a:lnTo>
                    <a:pt x="532384" y="289039"/>
                  </a:lnTo>
                  <a:lnTo>
                    <a:pt x="532384" y="187439"/>
                  </a:lnTo>
                  <a:close/>
                </a:path>
                <a:path w="2988309" h="452754">
                  <a:moveTo>
                    <a:pt x="826033" y="168313"/>
                  </a:moveTo>
                  <a:lnTo>
                    <a:pt x="656526" y="350939"/>
                  </a:lnTo>
                  <a:lnTo>
                    <a:pt x="656526" y="187401"/>
                  </a:lnTo>
                  <a:lnTo>
                    <a:pt x="613562" y="187401"/>
                  </a:lnTo>
                  <a:lnTo>
                    <a:pt x="613562" y="452399"/>
                  </a:lnTo>
                  <a:lnTo>
                    <a:pt x="783056" y="269773"/>
                  </a:lnTo>
                  <a:lnTo>
                    <a:pt x="783056" y="435089"/>
                  </a:lnTo>
                  <a:lnTo>
                    <a:pt x="826033" y="435089"/>
                  </a:lnTo>
                  <a:lnTo>
                    <a:pt x="826033" y="168313"/>
                  </a:lnTo>
                  <a:close/>
                </a:path>
                <a:path w="2988309" h="452754">
                  <a:moveTo>
                    <a:pt x="1128623" y="319900"/>
                  </a:moveTo>
                  <a:lnTo>
                    <a:pt x="1127836" y="292595"/>
                  </a:lnTo>
                  <a:lnTo>
                    <a:pt x="1126401" y="284099"/>
                  </a:lnTo>
                  <a:lnTo>
                    <a:pt x="1123696" y="267982"/>
                  </a:lnTo>
                  <a:lnTo>
                    <a:pt x="1116190" y="246049"/>
                  </a:lnTo>
                  <a:lnTo>
                    <a:pt x="1105331" y="226796"/>
                  </a:lnTo>
                  <a:lnTo>
                    <a:pt x="1098931" y="219633"/>
                  </a:lnTo>
                  <a:lnTo>
                    <a:pt x="1087615" y="206959"/>
                  </a:lnTo>
                  <a:lnTo>
                    <a:pt x="1084440" y="204876"/>
                  </a:lnTo>
                  <a:lnTo>
                    <a:pt x="1084440" y="284099"/>
                  </a:lnTo>
                  <a:lnTo>
                    <a:pt x="938822" y="284099"/>
                  </a:lnTo>
                  <a:lnTo>
                    <a:pt x="954874" y="247561"/>
                  </a:lnTo>
                  <a:lnTo>
                    <a:pt x="986345" y="224193"/>
                  </a:lnTo>
                  <a:lnTo>
                    <a:pt x="1011631" y="219633"/>
                  </a:lnTo>
                  <a:lnTo>
                    <a:pt x="1025347" y="220776"/>
                  </a:lnTo>
                  <a:lnTo>
                    <a:pt x="1025029" y="220776"/>
                  </a:lnTo>
                  <a:lnTo>
                    <a:pt x="1037221" y="224040"/>
                  </a:lnTo>
                  <a:lnTo>
                    <a:pt x="1068158" y="246773"/>
                  </a:lnTo>
                  <a:lnTo>
                    <a:pt x="1084440" y="284099"/>
                  </a:lnTo>
                  <a:lnTo>
                    <a:pt x="1084440" y="204876"/>
                  </a:lnTo>
                  <a:lnTo>
                    <a:pt x="1066088" y="192786"/>
                  </a:lnTo>
                  <a:lnTo>
                    <a:pt x="1040765" y="184277"/>
                  </a:lnTo>
                  <a:lnTo>
                    <a:pt x="1011631" y="181432"/>
                  </a:lnTo>
                  <a:lnTo>
                    <a:pt x="985570" y="183769"/>
                  </a:lnTo>
                  <a:lnTo>
                    <a:pt x="941857" y="202425"/>
                  </a:lnTo>
                  <a:lnTo>
                    <a:pt x="909967" y="238607"/>
                  </a:lnTo>
                  <a:lnTo>
                    <a:pt x="893699" y="285610"/>
                  </a:lnTo>
                  <a:lnTo>
                    <a:pt x="891667" y="312737"/>
                  </a:lnTo>
                  <a:lnTo>
                    <a:pt x="893914" y="342976"/>
                  </a:lnTo>
                  <a:lnTo>
                    <a:pt x="911974" y="391477"/>
                  </a:lnTo>
                  <a:lnTo>
                    <a:pt x="946708" y="423964"/>
                  </a:lnTo>
                  <a:lnTo>
                    <a:pt x="989825" y="440220"/>
                  </a:lnTo>
                  <a:lnTo>
                    <a:pt x="1014031" y="442252"/>
                  </a:lnTo>
                  <a:lnTo>
                    <a:pt x="1037297" y="440347"/>
                  </a:lnTo>
                  <a:lnTo>
                    <a:pt x="1078484" y="425132"/>
                  </a:lnTo>
                  <a:lnTo>
                    <a:pt x="1112939" y="393763"/>
                  </a:lnTo>
                  <a:lnTo>
                    <a:pt x="1126820" y="371830"/>
                  </a:lnTo>
                  <a:lnTo>
                    <a:pt x="1091006" y="352132"/>
                  </a:lnTo>
                  <a:lnTo>
                    <a:pt x="1086053" y="361645"/>
                  </a:lnTo>
                  <a:lnTo>
                    <a:pt x="1080122" y="370484"/>
                  </a:lnTo>
                  <a:lnTo>
                    <a:pt x="1041920" y="399580"/>
                  </a:lnTo>
                  <a:lnTo>
                    <a:pt x="1014615" y="404063"/>
                  </a:lnTo>
                  <a:lnTo>
                    <a:pt x="998829" y="402602"/>
                  </a:lnTo>
                  <a:lnTo>
                    <a:pt x="959104" y="380784"/>
                  </a:lnTo>
                  <a:lnTo>
                    <a:pt x="937514" y="337807"/>
                  </a:lnTo>
                  <a:lnTo>
                    <a:pt x="935837" y="319900"/>
                  </a:lnTo>
                  <a:lnTo>
                    <a:pt x="1128623" y="319900"/>
                  </a:lnTo>
                  <a:close/>
                </a:path>
                <a:path w="2988309" h="452754">
                  <a:moveTo>
                    <a:pt x="1550568" y="37007"/>
                  </a:moveTo>
                  <a:lnTo>
                    <a:pt x="1344053" y="37007"/>
                  </a:lnTo>
                  <a:lnTo>
                    <a:pt x="1344053" y="78917"/>
                  </a:lnTo>
                  <a:lnTo>
                    <a:pt x="1344053" y="197027"/>
                  </a:lnTo>
                  <a:lnTo>
                    <a:pt x="1344053" y="238937"/>
                  </a:lnTo>
                  <a:lnTo>
                    <a:pt x="1344053" y="393877"/>
                  </a:lnTo>
                  <a:lnTo>
                    <a:pt x="1344053" y="434517"/>
                  </a:lnTo>
                  <a:lnTo>
                    <a:pt x="1550568" y="434517"/>
                  </a:lnTo>
                  <a:lnTo>
                    <a:pt x="1550568" y="393877"/>
                  </a:lnTo>
                  <a:lnTo>
                    <a:pt x="1388224" y="393877"/>
                  </a:lnTo>
                  <a:lnTo>
                    <a:pt x="1388224" y="238937"/>
                  </a:lnTo>
                  <a:lnTo>
                    <a:pt x="1545793" y="238937"/>
                  </a:lnTo>
                  <a:lnTo>
                    <a:pt x="1545793" y="197027"/>
                  </a:lnTo>
                  <a:lnTo>
                    <a:pt x="1388224" y="197027"/>
                  </a:lnTo>
                  <a:lnTo>
                    <a:pt x="1388224" y="78917"/>
                  </a:lnTo>
                  <a:lnTo>
                    <a:pt x="1550568" y="78917"/>
                  </a:lnTo>
                  <a:lnTo>
                    <a:pt x="1550568" y="37007"/>
                  </a:lnTo>
                  <a:close/>
                </a:path>
                <a:path w="2988309" h="452754">
                  <a:moveTo>
                    <a:pt x="1853755" y="0"/>
                  </a:moveTo>
                  <a:lnTo>
                    <a:pt x="1813179" y="0"/>
                  </a:lnTo>
                  <a:lnTo>
                    <a:pt x="1813179" y="311543"/>
                  </a:lnTo>
                  <a:lnTo>
                    <a:pt x="1811769" y="330200"/>
                  </a:lnTo>
                  <a:lnTo>
                    <a:pt x="1790801" y="377202"/>
                  </a:lnTo>
                  <a:lnTo>
                    <a:pt x="1748485" y="402437"/>
                  </a:lnTo>
                  <a:lnTo>
                    <a:pt x="1748053" y="402437"/>
                  </a:lnTo>
                  <a:lnTo>
                    <a:pt x="1730806" y="404063"/>
                  </a:lnTo>
                  <a:lnTo>
                    <a:pt x="1683296" y="389458"/>
                  </a:lnTo>
                  <a:lnTo>
                    <a:pt x="1655076" y="348322"/>
                  </a:lnTo>
                  <a:lnTo>
                    <a:pt x="1649641" y="310946"/>
                  </a:lnTo>
                  <a:lnTo>
                    <a:pt x="1651101" y="290728"/>
                  </a:lnTo>
                  <a:lnTo>
                    <a:pt x="1673212" y="243814"/>
                  </a:lnTo>
                  <a:lnTo>
                    <a:pt x="1714449" y="221145"/>
                  </a:lnTo>
                  <a:lnTo>
                    <a:pt x="1730806" y="219633"/>
                  </a:lnTo>
                  <a:lnTo>
                    <a:pt x="1746542" y="221145"/>
                  </a:lnTo>
                  <a:lnTo>
                    <a:pt x="1788109" y="243509"/>
                  </a:lnTo>
                  <a:lnTo>
                    <a:pt x="1811604" y="290728"/>
                  </a:lnTo>
                  <a:lnTo>
                    <a:pt x="1813128" y="310946"/>
                  </a:lnTo>
                  <a:lnTo>
                    <a:pt x="1813179" y="311543"/>
                  </a:lnTo>
                  <a:lnTo>
                    <a:pt x="1813179" y="0"/>
                  </a:lnTo>
                  <a:lnTo>
                    <a:pt x="1810791" y="0"/>
                  </a:lnTo>
                  <a:lnTo>
                    <a:pt x="1810791" y="222618"/>
                  </a:lnTo>
                  <a:lnTo>
                    <a:pt x="1807984" y="219633"/>
                  </a:lnTo>
                  <a:lnTo>
                    <a:pt x="1793849" y="204597"/>
                  </a:lnTo>
                  <a:lnTo>
                    <a:pt x="1774075" y="191731"/>
                  </a:lnTo>
                  <a:lnTo>
                    <a:pt x="1751469" y="184010"/>
                  </a:lnTo>
                  <a:lnTo>
                    <a:pt x="1726031" y="181432"/>
                  </a:lnTo>
                  <a:lnTo>
                    <a:pt x="1701647" y="183578"/>
                  </a:lnTo>
                  <a:lnTo>
                    <a:pt x="1658835" y="200748"/>
                  </a:lnTo>
                  <a:lnTo>
                    <a:pt x="1625117" y="234581"/>
                  </a:lnTo>
                  <a:lnTo>
                    <a:pt x="1607642" y="282168"/>
                  </a:lnTo>
                  <a:lnTo>
                    <a:pt x="1605457" y="310946"/>
                  </a:lnTo>
                  <a:lnTo>
                    <a:pt x="1607667" y="340283"/>
                  </a:lnTo>
                  <a:lnTo>
                    <a:pt x="1625269" y="388620"/>
                  </a:lnTo>
                  <a:lnTo>
                    <a:pt x="1659229" y="422795"/>
                  </a:lnTo>
                  <a:lnTo>
                    <a:pt x="1701901" y="440093"/>
                  </a:lnTo>
                  <a:lnTo>
                    <a:pt x="1726031" y="442252"/>
                  </a:lnTo>
                  <a:lnTo>
                    <a:pt x="1751025" y="439648"/>
                  </a:lnTo>
                  <a:lnTo>
                    <a:pt x="1773478" y="431812"/>
                  </a:lnTo>
                  <a:lnTo>
                    <a:pt x="1793405" y="418757"/>
                  </a:lnTo>
                  <a:lnTo>
                    <a:pt x="1807387" y="404063"/>
                  </a:lnTo>
                  <a:lnTo>
                    <a:pt x="1810791" y="400481"/>
                  </a:lnTo>
                  <a:lnTo>
                    <a:pt x="1810791" y="435089"/>
                  </a:lnTo>
                  <a:lnTo>
                    <a:pt x="1853755" y="435089"/>
                  </a:lnTo>
                  <a:lnTo>
                    <a:pt x="1853755" y="400481"/>
                  </a:lnTo>
                  <a:lnTo>
                    <a:pt x="1853755" y="222618"/>
                  </a:lnTo>
                  <a:lnTo>
                    <a:pt x="1853755" y="0"/>
                  </a:lnTo>
                  <a:close/>
                </a:path>
                <a:path w="2988309" h="452754">
                  <a:moveTo>
                    <a:pt x="2156345" y="319900"/>
                  </a:moveTo>
                  <a:lnTo>
                    <a:pt x="2155558" y="292595"/>
                  </a:lnTo>
                  <a:lnTo>
                    <a:pt x="2154123" y="284099"/>
                  </a:lnTo>
                  <a:lnTo>
                    <a:pt x="2151418" y="267982"/>
                  </a:lnTo>
                  <a:lnTo>
                    <a:pt x="2133066" y="226796"/>
                  </a:lnTo>
                  <a:lnTo>
                    <a:pt x="2112175" y="204876"/>
                  </a:lnTo>
                  <a:lnTo>
                    <a:pt x="2112175" y="284099"/>
                  </a:lnTo>
                  <a:lnTo>
                    <a:pt x="1966556" y="284099"/>
                  </a:lnTo>
                  <a:lnTo>
                    <a:pt x="1982609" y="247561"/>
                  </a:lnTo>
                  <a:lnTo>
                    <a:pt x="2014067" y="224193"/>
                  </a:lnTo>
                  <a:lnTo>
                    <a:pt x="2039353" y="219633"/>
                  </a:lnTo>
                  <a:lnTo>
                    <a:pt x="2053069" y="220776"/>
                  </a:lnTo>
                  <a:lnTo>
                    <a:pt x="2052764" y="220776"/>
                  </a:lnTo>
                  <a:lnTo>
                    <a:pt x="2064943" y="224040"/>
                  </a:lnTo>
                  <a:lnTo>
                    <a:pt x="2095893" y="246773"/>
                  </a:lnTo>
                  <a:lnTo>
                    <a:pt x="2112175" y="284099"/>
                  </a:lnTo>
                  <a:lnTo>
                    <a:pt x="2112175" y="204876"/>
                  </a:lnTo>
                  <a:lnTo>
                    <a:pt x="2093823" y="192786"/>
                  </a:lnTo>
                  <a:lnTo>
                    <a:pt x="2068487" y="184277"/>
                  </a:lnTo>
                  <a:lnTo>
                    <a:pt x="2039353" y="181432"/>
                  </a:lnTo>
                  <a:lnTo>
                    <a:pt x="2013305" y="183769"/>
                  </a:lnTo>
                  <a:lnTo>
                    <a:pt x="1969592" y="202425"/>
                  </a:lnTo>
                  <a:lnTo>
                    <a:pt x="1937689" y="238607"/>
                  </a:lnTo>
                  <a:lnTo>
                    <a:pt x="1921421" y="285610"/>
                  </a:lnTo>
                  <a:lnTo>
                    <a:pt x="1919389" y="312737"/>
                  </a:lnTo>
                  <a:lnTo>
                    <a:pt x="1921649" y="342976"/>
                  </a:lnTo>
                  <a:lnTo>
                    <a:pt x="1939709" y="391477"/>
                  </a:lnTo>
                  <a:lnTo>
                    <a:pt x="1974430" y="423964"/>
                  </a:lnTo>
                  <a:lnTo>
                    <a:pt x="2017560" y="440220"/>
                  </a:lnTo>
                  <a:lnTo>
                    <a:pt x="2041753" y="442252"/>
                  </a:lnTo>
                  <a:lnTo>
                    <a:pt x="2065032" y="440347"/>
                  </a:lnTo>
                  <a:lnTo>
                    <a:pt x="2106218" y="425132"/>
                  </a:lnTo>
                  <a:lnTo>
                    <a:pt x="2140674" y="393763"/>
                  </a:lnTo>
                  <a:lnTo>
                    <a:pt x="2154542" y="371830"/>
                  </a:lnTo>
                  <a:lnTo>
                    <a:pt x="2118741" y="352132"/>
                  </a:lnTo>
                  <a:lnTo>
                    <a:pt x="2113775" y="361645"/>
                  </a:lnTo>
                  <a:lnTo>
                    <a:pt x="2107844" y="370484"/>
                  </a:lnTo>
                  <a:lnTo>
                    <a:pt x="2069655" y="399580"/>
                  </a:lnTo>
                  <a:lnTo>
                    <a:pt x="2042337" y="404063"/>
                  </a:lnTo>
                  <a:lnTo>
                    <a:pt x="2026564" y="402602"/>
                  </a:lnTo>
                  <a:lnTo>
                    <a:pt x="1986838" y="380784"/>
                  </a:lnTo>
                  <a:lnTo>
                    <a:pt x="1965236" y="337807"/>
                  </a:lnTo>
                  <a:lnTo>
                    <a:pt x="1963572" y="319900"/>
                  </a:lnTo>
                  <a:lnTo>
                    <a:pt x="2156345" y="319900"/>
                  </a:lnTo>
                  <a:close/>
                </a:path>
                <a:path w="2988309" h="452754">
                  <a:moveTo>
                    <a:pt x="2264956" y="0"/>
                  </a:moveTo>
                  <a:lnTo>
                    <a:pt x="2221992" y="0"/>
                  </a:lnTo>
                  <a:lnTo>
                    <a:pt x="2221992" y="435089"/>
                  </a:lnTo>
                  <a:lnTo>
                    <a:pt x="2264956" y="435089"/>
                  </a:lnTo>
                  <a:lnTo>
                    <a:pt x="2264956" y="0"/>
                  </a:lnTo>
                  <a:close/>
                </a:path>
                <a:path w="2988309" h="452754">
                  <a:moveTo>
                    <a:pt x="2673781" y="278130"/>
                  </a:moveTo>
                  <a:lnTo>
                    <a:pt x="2668752" y="235826"/>
                  </a:lnTo>
                  <a:lnTo>
                    <a:pt x="2653639" y="205613"/>
                  </a:lnTo>
                  <a:lnTo>
                    <a:pt x="2628468" y="187477"/>
                  </a:lnTo>
                  <a:lnTo>
                    <a:pt x="2593213" y="181432"/>
                  </a:lnTo>
                  <a:lnTo>
                    <a:pt x="2570188" y="183934"/>
                  </a:lnTo>
                  <a:lnTo>
                    <a:pt x="2550083" y="191439"/>
                  </a:lnTo>
                  <a:lnTo>
                    <a:pt x="2532888" y="203936"/>
                  </a:lnTo>
                  <a:lnTo>
                    <a:pt x="2518613" y="221424"/>
                  </a:lnTo>
                  <a:lnTo>
                    <a:pt x="2505849" y="203936"/>
                  </a:lnTo>
                  <a:lnTo>
                    <a:pt x="2490254" y="191439"/>
                  </a:lnTo>
                  <a:lnTo>
                    <a:pt x="2471826" y="183934"/>
                  </a:lnTo>
                  <a:lnTo>
                    <a:pt x="2450566" y="181432"/>
                  </a:lnTo>
                  <a:lnTo>
                    <a:pt x="2431961" y="183451"/>
                  </a:lnTo>
                  <a:lnTo>
                    <a:pt x="2415502" y="189496"/>
                  </a:lnTo>
                  <a:lnTo>
                    <a:pt x="2401214" y="199567"/>
                  </a:lnTo>
                  <a:lnTo>
                    <a:pt x="2389098" y="213664"/>
                  </a:lnTo>
                  <a:lnTo>
                    <a:pt x="2389098" y="187401"/>
                  </a:lnTo>
                  <a:lnTo>
                    <a:pt x="2346121" y="187401"/>
                  </a:lnTo>
                  <a:lnTo>
                    <a:pt x="2346121" y="435089"/>
                  </a:lnTo>
                  <a:lnTo>
                    <a:pt x="2389098" y="435089"/>
                  </a:lnTo>
                  <a:lnTo>
                    <a:pt x="2389098" y="300215"/>
                  </a:lnTo>
                  <a:lnTo>
                    <a:pt x="2392489" y="264960"/>
                  </a:lnTo>
                  <a:lnTo>
                    <a:pt x="2402675" y="239776"/>
                  </a:lnTo>
                  <a:lnTo>
                    <a:pt x="2419642" y="224675"/>
                  </a:lnTo>
                  <a:lnTo>
                    <a:pt x="2443403" y="219633"/>
                  </a:lnTo>
                  <a:lnTo>
                    <a:pt x="2463254" y="223926"/>
                  </a:lnTo>
                  <a:lnTo>
                    <a:pt x="2477427" y="236791"/>
                  </a:lnTo>
                  <a:lnTo>
                    <a:pt x="2485936" y="258241"/>
                  </a:lnTo>
                  <a:lnTo>
                    <a:pt x="2488768" y="288277"/>
                  </a:lnTo>
                  <a:lnTo>
                    <a:pt x="2488768" y="435089"/>
                  </a:lnTo>
                  <a:lnTo>
                    <a:pt x="2531745" y="435089"/>
                  </a:lnTo>
                  <a:lnTo>
                    <a:pt x="2531745" y="297230"/>
                  </a:lnTo>
                  <a:lnTo>
                    <a:pt x="2535174" y="263283"/>
                  </a:lnTo>
                  <a:lnTo>
                    <a:pt x="2545461" y="239039"/>
                  </a:lnTo>
                  <a:lnTo>
                    <a:pt x="2562631" y="224485"/>
                  </a:lnTo>
                  <a:lnTo>
                    <a:pt x="2586647" y="219633"/>
                  </a:lnTo>
                  <a:lnTo>
                    <a:pt x="2595651" y="220345"/>
                  </a:lnTo>
                  <a:lnTo>
                    <a:pt x="2627147" y="248488"/>
                  </a:lnTo>
                  <a:lnTo>
                    <a:pt x="2630817" y="284695"/>
                  </a:lnTo>
                  <a:lnTo>
                    <a:pt x="2630817" y="435089"/>
                  </a:lnTo>
                  <a:lnTo>
                    <a:pt x="2673781" y="435089"/>
                  </a:lnTo>
                  <a:lnTo>
                    <a:pt x="2673781" y="278130"/>
                  </a:lnTo>
                  <a:close/>
                </a:path>
                <a:path w="2988309" h="452754">
                  <a:moveTo>
                    <a:pt x="2987738" y="187401"/>
                  </a:moveTo>
                  <a:lnTo>
                    <a:pt x="2947149" y="187401"/>
                  </a:lnTo>
                  <a:lnTo>
                    <a:pt x="2947149" y="311543"/>
                  </a:lnTo>
                  <a:lnTo>
                    <a:pt x="2945752" y="330200"/>
                  </a:lnTo>
                  <a:lnTo>
                    <a:pt x="2924772" y="377202"/>
                  </a:lnTo>
                  <a:lnTo>
                    <a:pt x="2882455" y="402437"/>
                  </a:lnTo>
                  <a:lnTo>
                    <a:pt x="2882036" y="402437"/>
                  </a:lnTo>
                  <a:lnTo>
                    <a:pt x="2864789" y="404063"/>
                  </a:lnTo>
                  <a:lnTo>
                    <a:pt x="2817279" y="389458"/>
                  </a:lnTo>
                  <a:lnTo>
                    <a:pt x="2789059" y="348322"/>
                  </a:lnTo>
                  <a:lnTo>
                    <a:pt x="2783662" y="311543"/>
                  </a:lnTo>
                  <a:lnTo>
                    <a:pt x="2783611" y="310946"/>
                  </a:lnTo>
                  <a:lnTo>
                    <a:pt x="2789504" y="272681"/>
                  </a:lnTo>
                  <a:lnTo>
                    <a:pt x="2819628" y="233235"/>
                  </a:lnTo>
                  <a:lnTo>
                    <a:pt x="2864789" y="219633"/>
                  </a:lnTo>
                  <a:lnTo>
                    <a:pt x="2880512" y="221145"/>
                  </a:lnTo>
                  <a:lnTo>
                    <a:pt x="2922079" y="243509"/>
                  </a:lnTo>
                  <a:lnTo>
                    <a:pt x="2945587" y="290728"/>
                  </a:lnTo>
                  <a:lnTo>
                    <a:pt x="2947149" y="311543"/>
                  </a:lnTo>
                  <a:lnTo>
                    <a:pt x="2947149" y="187401"/>
                  </a:lnTo>
                  <a:lnTo>
                    <a:pt x="2944761" y="187401"/>
                  </a:lnTo>
                  <a:lnTo>
                    <a:pt x="2944761" y="222618"/>
                  </a:lnTo>
                  <a:lnTo>
                    <a:pt x="2941955" y="219633"/>
                  </a:lnTo>
                  <a:lnTo>
                    <a:pt x="2927820" y="204597"/>
                  </a:lnTo>
                  <a:lnTo>
                    <a:pt x="2908058" y="191731"/>
                  </a:lnTo>
                  <a:lnTo>
                    <a:pt x="2885452" y="184010"/>
                  </a:lnTo>
                  <a:lnTo>
                    <a:pt x="2860014" y="181432"/>
                  </a:lnTo>
                  <a:lnTo>
                    <a:pt x="2835630" y="183578"/>
                  </a:lnTo>
                  <a:lnTo>
                    <a:pt x="2792806" y="200748"/>
                  </a:lnTo>
                  <a:lnTo>
                    <a:pt x="2759087" y="234581"/>
                  </a:lnTo>
                  <a:lnTo>
                    <a:pt x="2741625" y="282168"/>
                  </a:lnTo>
                  <a:lnTo>
                    <a:pt x="2739440" y="310946"/>
                  </a:lnTo>
                  <a:lnTo>
                    <a:pt x="2741638" y="340283"/>
                  </a:lnTo>
                  <a:lnTo>
                    <a:pt x="2759252" y="388620"/>
                  </a:lnTo>
                  <a:lnTo>
                    <a:pt x="2793200" y="422795"/>
                  </a:lnTo>
                  <a:lnTo>
                    <a:pt x="2835872" y="440093"/>
                  </a:lnTo>
                  <a:lnTo>
                    <a:pt x="2860014" y="442252"/>
                  </a:lnTo>
                  <a:lnTo>
                    <a:pt x="2884995" y="439648"/>
                  </a:lnTo>
                  <a:lnTo>
                    <a:pt x="2907461" y="431812"/>
                  </a:lnTo>
                  <a:lnTo>
                    <a:pt x="2927375" y="418757"/>
                  </a:lnTo>
                  <a:lnTo>
                    <a:pt x="2941358" y="404063"/>
                  </a:lnTo>
                  <a:lnTo>
                    <a:pt x="2944761" y="400481"/>
                  </a:lnTo>
                  <a:lnTo>
                    <a:pt x="2944761" y="435089"/>
                  </a:lnTo>
                  <a:lnTo>
                    <a:pt x="2987738" y="435089"/>
                  </a:lnTo>
                  <a:lnTo>
                    <a:pt x="2987738" y="400481"/>
                  </a:lnTo>
                  <a:lnTo>
                    <a:pt x="2987738" y="222618"/>
                  </a:lnTo>
                  <a:lnTo>
                    <a:pt x="2987738" y="18740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480181" y="4306245"/>
              <a:ext cx="199344" cy="253657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8899728" y="4306245"/>
              <a:ext cx="527685" cy="260985"/>
            </a:xfrm>
            <a:custGeom>
              <a:avLst/>
              <a:gdLst/>
              <a:ahLst/>
              <a:cxnLst/>
              <a:rect l="l" t="t" r="r" b="b"/>
              <a:pathLst>
                <a:path w="527684" h="260985">
                  <a:moveTo>
                    <a:pt x="199351" y="5969"/>
                  </a:moveTo>
                  <a:lnTo>
                    <a:pt x="0" y="5969"/>
                  </a:lnTo>
                  <a:lnTo>
                    <a:pt x="0" y="45339"/>
                  </a:lnTo>
                  <a:lnTo>
                    <a:pt x="0" y="253619"/>
                  </a:lnTo>
                  <a:lnTo>
                    <a:pt x="42976" y="253619"/>
                  </a:lnTo>
                  <a:lnTo>
                    <a:pt x="42976" y="45339"/>
                  </a:lnTo>
                  <a:lnTo>
                    <a:pt x="156375" y="45339"/>
                  </a:lnTo>
                  <a:lnTo>
                    <a:pt x="156375" y="253619"/>
                  </a:lnTo>
                  <a:lnTo>
                    <a:pt x="199351" y="253619"/>
                  </a:lnTo>
                  <a:lnTo>
                    <a:pt x="199351" y="45339"/>
                  </a:lnTo>
                  <a:lnTo>
                    <a:pt x="199351" y="5969"/>
                  </a:lnTo>
                  <a:close/>
                </a:path>
                <a:path w="527684" h="260985">
                  <a:moveTo>
                    <a:pt x="527596" y="130708"/>
                  </a:moveTo>
                  <a:lnTo>
                    <a:pt x="518274" y="78943"/>
                  </a:lnTo>
                  <a:lnTo>
                    <a:pt x="491286" y="38201"/>
                  </a:lnTo>
                  <a:lnTo>
                    <a:pt x="483438" y="31419"/>
                  </a:lnTo>
                  <a:lnTo>
                    <a:pt x="483438" y="130708"/>
                  </a:lnTo>
                  <a:lnTo>
                    <a:pt x="481825" y="151041"/>
                  </a:lnTo>
                  <a:lnTo>
                    <a:pt x="457771" y="198158"/>
                  </a:lnTo>
                  <a:lnTo>
                    <a:pt x="413562" y="221094"/>
                  </a:lnTo>
                  <a:lnTo>
                    <a:pt x="396290" y="222631"/>
                  </a:lnTo>
                  <a:lnTo>
                    <a:pt x="379018" y="221094"/>
                  </a:lnTo>
                  <a:lnTo>
                    <a:pt x="334822" y="198158"/>
                  </a:lnTo>
                  <a:lnTo>
                    <a:pt x="310756" y="151041"/>
                  </a:lnTo>
                  <a:lnTo>
                    <a:pt x="309156" y="130708"/>
                  </a:lnTo>
                  <a:lnTo>
                    <a:pt x="310743" y="110363"/>
                  </a:lnTo>
                  <a:lnTo>
                    <a:pt x="334518" y="62979"/>
                  </a:lnTo>
                  <a:lnTo>
                    <a:pt x="378777" y="39751"/>
                  </a:lnTo>
                  <a:lnTo>
                    <a:pt x="396290" y="38201"/>
                  </a:lnTo>
                  <a:lnTo>
                    <a:pt x="414032" y="39751"/>
                  </a:lnTo>
                  <a:lnTo>
                    <a:pt x="413867" y="39751"/>
                  </a:lnTo>
                  <a:lnTo>
                    <a:pt x="430085" y="44399"/>
                  </a:lnTo>
                  <a:lnTo>
                    <a:pt x="469163" y="76111"/>
                  </a:lnTo>
                  <a:lnTo>
                    <a:pt x="483438" y="130708"/>
                  </a:lnTo>
                  <a:lnTo>
                    <a:pt x="483438" y="31419"/>
                  </a:lnTo>
                  <a:lnTo>
                    <a:pt x="470433" y="20815"/>
                  </a:lnTo>
                  <a:lnTo>
                    <a:pt x="448144" y="9258"/>
                  </a:lnTo>
                  <a:lnTo>
                    <a:pt x="423430" y="2324"/>
                  </a:lnTo>
                  <a:lnTo>
                    <a:pt x="396290" y="0"/>
                  </a:lnTo>
                  <a:lnTo>
                    <a:pt x="369150" y="2324"/>
                  </a:lnTo>
                  <a:lnTo>
                    <a:pt x="322148" y="20815"/>
                  </a:lnTo>
                  <a:lnTo>
                    <a:pt x="285965" y="56743"/>
                  </a:lnTo>
                  <a:lnTo>
                    <a:pt x="267322" y="103606"/>
                  </a:lnTo>
                  <a:lnTo>
                    <a:pt x="264985" y="130708"/>
                  </a:lnTo>
                  <a:lnTo>
                    <a:pt x="267322" y="157568"/>
                  </a:lnTo>
                  <a:lnTo>
                    <a:pt x="285965" y="204127"/>
                  </a:lnTo>
                  <a:lnTo>
                    <a:pt x="322148" y="240017"/>
                  </a:lnTo>
                  <a:lnTo>
                    <a:pt x="369150" y="258508"/>
                  </a:lnTo>
                  <a:lnTo>
                    <a:pt x="396290" y="260819"/>
                  </a:lnTo>
                  <a:lnTo>
                    <a:pt x="423430" y="258508"/>
                  </a:lnTo>
                  <a:lnTo>
                    <a:pt x="470433" y="240017"/>
                  </a:lnTo>
                  <a:lnTo>
                    <a:pt x="506615" y="204127"/>
                  </a:lnTo>
                  <a:lnTo>
                    <a:pt x="525272" y="157568"/>
                  </a:lnTo>
                  <a:lnTo>
                    <a:pt x="527596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492978" y="4312214"/>
              <a:ext cx="208894" cy="24768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9729305" y="4306245"/>
              <a:ext cx="835660" cy="260985"/>
            </a:xfrm>
            <a:custGeom>
              <a:avLst/>
              <a:gdLst/>
              <a:ahLst/>
              <a:cxnLst/>
              <a:rect l="l" t="t" r="r" b="b"/>
              <a:pathLst>
                <a:path w="835659" h="260985">
                  <a:moveTo>
                    <a:pt x="248297" y="5969"/>
                  </a:moveTo>
                  <a:lnTo>
                    <a:pt x="207721" y="5969"/>
                  </a:lnTo>
                  <a:lnTo>
                    <a:pt x="207721" y="130111"/>
                  </a:lnTo>
                  <a:lnTo>
                    <a:pt x="206311" y="148767"/>
                  </a:lnTo>
                  <a:lnTo>
                    <a:pt x="185343" y="195770"/>
                  </a:lnTo>
                  <a:lnTo>
                    <a:pt x="143027" y="221005"/>
                  </a:lnTo>
                  <a:lnTo>
                    <a:pt x="142595" y="221005"/>
                  </a:lnTo>
                  <a:lnTo>
                    <a:pt x="125349" y="222631"/>
                  </a:lnTo>
                  <a:lnTo>
                    <a:pt x="77838" y="208026"/>
                  </a:lnTo>
                  <a:lnTo>
                    <a:pt x="49618" y="166890"/>
                  </a:lnTo>
                  <a:lnTo>
                    <a:pt x="44183" y="129514"/>
                  </a:lnTo>
                  <a:lnTo>
                    <a:pt x="45643" y="109296"/>
                  </a:lnTo>
                  <a:lnTo>
                    <a:pt x="67754" y="62382"/>
                  </a:lnTo>
                  <a:lnTo>
                    <a:pt x="108991" y="39712"/>
                  </a:lnTo>
                  <a:lnTo>
                    <a:pt x="125349" y="38201"/>
                  </a:lnTo>
                  <a:lnTo>
                    <a:pt x="141084" y="39712"/>
                  </a:lnTo>
                  <a:lnTo>
                    <a:pt x="182651" y="62077"/>
                  </a:lnTo>
                  <a:lnTo>
                    <a:pt x="206146" y="109296"/>
                  </a:lnTo>
                  <a:lnTo>
                    <a:pt x="207670" y="129514"/>
                  </a:lnTo>
                  <a:lnTo>
                    <a:pt x="207721" y="130111"/>
                  </a:lnTo>
                  <a:lnTo>
                    <a:pt x="207721" y="5969"/>
                  </a:lnTo>
                  <a:lnTo>
                    <a:pt x="205333" y="5969"/>
                  </a:lnTo>
                  <a:lnTo>
                    <a:pt x="205333" y="41186"/>
                  </a:lnTo>
                  <a:lnTo>
                    <a:pt x="202526" y="38201"/>
                  </a:lnTo>
                  <a:lnTo>
                    <a:pt x="188391" y="23164"/>
                  </a:lnTo>
                  <a:lnTo>
                    <a:pt x="168617" y="10299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16"/>
                  </a:lnTo>
                  <a:lnTo>
                    <a:pt x="19659" y="53149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209" y="158851"/>
                  </a:lnTo>
                  <a:lnTo>
                    <a:pt x="19812" y="207187"/>
                  </a:lnTo>
                  <a:lnTo>
                    <a:pt x="53771" y="241363"/>
                  </a:lnTo>
                  <a:lnTo>
                    <a:pt x="96443" y="258660"/>
                  </a:lnTo>
                  <a:lnTo>
                    <a:pt x="120573" y="260819"/>
                  </a:lnTo>
                  <a:lnTo>
                    <a:pt x="145567" y="258216"/>
                  </a:lnTo>
                  <a:lnTo>
                    <a:pt x="168021" y="250380"/>
                  </a:lnTo>
                  <a:lnTo>
                    <a:pt x="187947" y="237324"/>
                  </a:lnTo>
                  <a:lnTo>
                    <a:pt x="201917" y="222631"/>
                  </a:lnTo>
                  <a:lnTo>
                    <a:pt x="205333" y="219049"/>
                  </a:lnTo>
                  <a:lnTo>
                    <a:pt x="205333" y="253657"/>
                  </a:lnTo>
                  <a:lnTo>
                    <a:pt x="248297" y="253657"/>
                  </a:lnTo>
                  <a:lnTo>
                    <a:pt x="248297" y="219049"/>
                  </a:lnTo>
                  <a:lnTo>
                    <a:pt x="248297" y="41186"/>
                  </a:lnTo>
                  <a:lnTo>
                    <a:pt x="248297" y="5969"/>
                  </a:lnTo>
                  <a:close/>
                </a:path>
                <a:path w="835659" h="260985">
                  <a:moveTo>
                    <a:pt x="515683" y="177863"/>
                  </a:moveTo>
                  <a:lnTo>
                    <a:pt x="498373" y="132499"/>
                  </a:lnTo>
                  <a:lnTo>
                    <a:pt x="469734" y="116395"/>
                  </a:lnTo>
                  <a:lnTo>
                    <a:pt x="482003" y="106654"/>
                  </a:lnTo>
                  <a:lnTo>
                    <a:pt x="490766" y="94754"/>
                  </a:lnTo>
                  <a:lnTo>
                    <a:pt x="496023" y="80695"/>
                  </a:lnTo>
                  <a:lnTo>
                    <a:pt x="497776" y="64465"/>
                  </a:lnTo>
                  <a:lnTo>
                    <a:pt x="496443" y="50774"/>
                  </a:lnTo>
                  <a:lnTo>
                    <a:pt x="476288" y="17310"/>
                  </a:lnTo>
                  <a:lnTo>
                    <a:pt x="435559" y="1092"/>
                  </a:lnTo>
                  <a:lnTo>
                    <a:pt x="417791" y="0"/>
                  </a:lnTo>
                  <a:lnTo>
                    <a:pt x="402767" y="863"/>
                  </a:lnTo>
                  <a:lnTo>
                    <a:pt x="363486" y="13728"/>
                  </a:lnTo>
                  <a:lnTo>
                    <a:pt x="331851" y="44767"/>
                  </a:lnTo>
                  <a:lnTo>
                    <a:pt x="361696" y="69240"/>
                  </a:lnTo>
                  <a:lnTo>
                    <a:pt x="365658" y="62979"/>
                  </a:lnTo>
                  <a:lnTo>
                    <a:pt x="370357" y="57302"/>
                  </a:lnTo>
                  <a:lnTo>
                    <a:pt x="406946" y="38798"/>
                  </a:lnTo>
                  <a:lnTo>
                    <a:pt x="416013" y="38201"/>
                  </a:lnTo>
                  <a:lnTo>
                    <a:pt x="426046" y="38760"/>
                  </a:lnTo>
                  <a:lnTo>
                    <a:pt x="457720" y="64947"/>
                  </a:lnTo>
                  <a:lnTo>
                    <a:pt x="458393" y="72821"/>
                  </a:lnTo>
                  <a:lnTo>
                    <a:pt x="457568" y="79603"/>
                  </a:lnTo>
                  <a:lnTo>
                    <a:pt x="423545" y="101650"/>
                  </a:lnTo>
                  <a:lnTo>
                    <a:pt x="413029" y="102069"/>
                  </a:lnTo>
                  <a:lnTo>
                    <a:pt x="392137" y="102069"/>
                  </a:lnTo>
                  <a:lnTo>
                    <a:pt x="392137" y="141452"/>
                  </a:lnTo>
                  <a:lnTo>
                    <a:pt x="417207" y="141452"/>
                  </a:lnTo>
                  <a:lnTo>
                    <a:pt x="430263" y="141973"/>
                  </a:lnTo>
                  <a:lnTo>
                    <a:pt x="468972" y="161747"/>
                  </a:lnTo>
                  <a:lnTo>
                    <a:pt x="472719" y="178460"/>
                  </a:lnTo>
                  <a:lnTo>
                    <a:pt x="471627" y="189357"/>
                  </a:lnTo>
                  <a:lnTo>
                    <a:pt x="438086" y="220243"/>
                  </a:lnTo>
                  <a:lnTo>
                    <a:pt x="413626" y="222631"/>
                  </a:lnTo>
                  <a:lnTo>
                    <a:pt x="402132" y="221843"/>
                  </a:lnTo>
                  <a:lnTo>
                    <a:pt x="365836" y="204089"/>
                  </a:lnTo>
                  <a:lnTo>
                    <a:pt x="350951" y="182041"/>
                  </a:lnTo>
                  <a:lnTo>
                    <a:pt x="313944" y="197561"/>
                  </a:lnTo>
                  <a:lnTo>
                    <a:pt x="337108" y="231698"/>
                  </a:lnTo>
                  <a:lnTo>
                    <a:pt x="376770" y="255587"/>
                  </a:lnTo>
                  <a:lnTo>
                    <a:pt x="413029" y="260819"/>
                  </a:lnTo>
                  <a:lnTo>
                    <a:pt x="433997" y="259626"/>
                  </a:lnTo>
                  <a:lnTo>
                    <a:pt x="483450" y="241731"/>
                  </a:lnTo>
                  <a:lnTo>
                    <a:pt x="513676" y="196850"/>
                  </a:lnTo>
                  <a:lnTo>
                    <a:pt x="515683" y="177863"/>
                  </a:lnTo>
                  <a:close/>
                </a:path>
                <a:path w="835659" h="260985">
                  <a:moveTo>
                    <a:pt x="762723" y="177266"/>
                  </a:moveTo>
                  <a:lnTo>
                    <a:pt x="753668" y="139065"/>
                  </a:lnTo>
                  <a:lnTo>
                    <a:pt x="718616" y="109537"/>
                  </a:lnTo>
                  <a:lnTo>
                    <a:pt x="718616" y="177266"/>
                  </a:lnTo>
                  <a:lnTo>
                    <a:pt x="717600" y="187083"/>
                  </a:lnTo>
                  <a:lnTo>
                    <a:pt x="687273" y="213829"/>
                  </a:lnTo>
                  <a:lnTo>
                    <a:pt x="664286" y="215468"/>
                  </a:lnTo>
                  <a:lnTo>
                    <a:pt x="624306" y="215468"/>
                  </a:lnTo>
                  <a:lnTo>
                    <a:pt x="624306" y="139065"/>
                  </a:lnTo>
                  <a:lnTo>
                    <a:pt x="664895" y="139065"/>
                  </a:lnTo>
                  <a:lnTo>
                    <a:pt x="703084" y="146227"/>
                  </a:lnTo>
                  <a:lnTo>
                    <a:pt x="718616" y="177266"/>
                  </a:lnTo>
                  <a:lnTo>
                    <a:pt x="718616" y="109537"/>
                  </a:lnTo>
                  <a:lnTo>
                    <a:pt x="712927" y="106984"/>
                  </a:lnTo>
                  <a:lnTo>
                    <a:pt x="692416" y="102400"/>
                  </a:lnTo>
                  <a:lnTo>
                    <a:pt x="668477" y="100876"/>
                  </a:lnTo>
                  <a:lnTo>
                    <a:pt x="624306" y="100876"/>
                  </a:lnTo>
                  <a:lnTo>
                    <a:pt x="624306" y="5969"/>
                  </a:lnTo>
                  <a:lnTo>
                    <a:pt x="581329" y="5969"/>
                  </a:lnTo>
                  <a:lnTo>
                    <a:pt x="581329" y="253657"/>
                  </a:lnTo>
                  <a:lnTo>
                    <a:pt x="667867" y="253657"/>
                  </a:lnTo>
                  <a:lnTo>
                    <a:pt x="691438" y="252361"/>
                  </a:lnTo>
                  <a:lnTo>
                    <a:pt x="740689" y="232778"/>
                  </a:lnTo>
                  <a:lnTo>
                    <a:pt x="761352" y="193713"/>
                  </a:lnTo>
                  <a:lnTo>
                    <a:pt x="762723" y="177266"/>
                  </a:lnTo>
                  <a:close/>
                </a:path>
                <a:path w="835659" h="260985">
                  <a:moveTo>
                    <a:pt x="835545" y="5969"/>
                  </a:moveTo>
                  <a:lnTo>
                    <a:pt x="792568" y="5969"/>
                  </a:lnTo>
                  <a:lnTo>
                    <a:pt x="792568" y="253657"/>
                  </a:lnTo>
                  <a:lnTo>
                    <a:pt x="835545" y="253657"/>
                  </a:lnTo>
                  <a:lnTo>
                    <a:pt x="835545" y="59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646021" y="4312214"/>
              <a:ext cx="190988" cy="24768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887189" y="4306245"/>
              <a:ext cx="899794" cy="344805"/>
            </a:xfrm>
            <a:custGeom>
              <a:avLst/>
              <a:gdLst/>
              <a:ahLst/>
              <a:cxnLst/>
              <a:rect l="l" t="t" r="r" b="b"/>
              <a:pathLst>
                <a:path w="899795" h="344804">
                  <a:moveTo>
                    <a:pt x="248297" y="5969"/>
                  </a:moveTo>
                  <a:lnTo>
                    <a:pt x="207708" y="5969"/>
                  </a:lnTo>
                  <a:lnTo>
                    <a:pt x="207708" y="130111"/>
                  </a:lnTo>
                  <a:lnTo>
                    <a:pt x="206311" y="148767"/>
                  </a:lnTo>
                  <a:lnTo>
                    <a:pt x="185331" y="195770"/>
                  </a:lnTo>
                  <a:lnTo>
                    <a:pt x="143014" y="221005"/>
                  </a:lnTo>
                  <a:lnTo>
                    <a:pt x="142595" y="221005"/>
                  </a:lnTo>
                  <a:lnTo>
                    <a:pt x="125349" y="222631"/>
                  </a:lnTo>
                  <a:lnTo>
                    <a:pt x="77838" y="208026"/>
                  </a:lnTo>
                  <a:lnTo>
                    <a:pt x="49618" y="166890"/>
                  </a:lnTo>
                  <a:lnTo>
                    <a:pt x="44183" y="129514"/>
                  </a:lnTo>
                  <a:lnTo>
                    <a:pt x="45643" y="109296"/>
                  </a:lnTo>
                  <a:lnTo>
                    <a:pt x="67754" y="62382"/>
                  </a:lnTo>
                  <a:lnTo>
                    <a:pt x="108991" y="39712"/>
                  </a:lnTo>
                  <a:lnTo>
                    <a:pt x="125349" y="38201"/>
                  </a:lnTo>
                  <a:lnTo>
                    <a:pt x="141071" y="39712"/>
                  </a:lnTo>
                  <a:lnTo>
                    <a:pt x="182651" y="62077"/>
                  </a:lnTo>
                  <a:lnTo>
                    <a:pt x="206146" y="109296"/>
                  </a:lnTo>
                  <a:lnTo>
                    <a:pt x="207708" y="130111"/>
                  </a:lnTo>
                  <a:lnTo>
                    <a:pt x="207708" y="5969"/>
                  </a:lnTo>
                  <a:lnTo>
                    <a:pt x="205320" y="5969"/>
                  </a:lnTo>
                  <a:lnTo>
                    <a:pt x="205320" y="41186"/>
                  </a:lnTo>
                  <a:lnTo>
                    <a:pt x="202514" y="38201"/>
                  </a:lnTo>
                  <a:lnTo>
                    <a:pt x="188391" y="23164"/>
                  </a:lnTo>
                  <a:lnTo>
                    <a:pt x="168617" y="10299"/>
                  </a:lnTo>
                  <a:lnTo>
                    <a:pt x="146011" y="2578"/>
                  </a:lnTo>
                  <a:lnTo>
                    <a:pt x="120573" y="0"/>
                  </a:lnTo>
                  <a:lnTo>
                    <a:pt x="96189" y="2146"/>
                  </a:lnTo>
                  <a:lnTo>
                    <a:pt x="53365" y="19316"/>
                  </a:lnTo>
                  <a:lnTo>
                    <a:pt x="19646" y="53149"/>
                  </a:lnTo>
                  <a:lnTo>
                    <a:pt x="2184" y="100736"/>
                  </a:lnTo>
                  <a:lnTo>
                    <a:pt x="0" y="129514"/>
                  </a:lnTo>
                  <a:lnTo>
                    <a:pt x="2197" y="158851"/>
                  </a:lnTo>
                  <a:lnTo>
                    <a:pt x="19812" y="207187"/>
                  </a:lnTo>
                  <a:lnTo>
                    <a:pt x="53759" y="241363"/>
                  </a:lnTo>
                  <a:lnTo>
                    <a:pt x="96443" y="258660"/>
                  </a:lnTo>
                  <a:lnTo>
                    <a:pt x="120573" y="260819"/>
                  </a:lnTo>
                  <a:lnTo>
                    <a:pt x="145567" y="258216"/>
                  </a:lnTo>
                  <a:lnTo>
                    <a:pt x="168021" y="250380"/>
                  </a:lnTo>
                  <a:lnTo>
                    <a:pt x="187934" y="237324"/>
                  </a:lnTo>
                  <a:lnTo>
                    <a:pt x="201917" y="222631"/>
                  </a:lnTo>
                  <a:lnTo>
                    <a:pt x="205320" y="219049"/>
                  </a:lnTo>
                  <a:lnTo>
                    <a:pt x="205320" y="253657"/>
                  </a:lnTo>
                  <a:lnTo>
                    <a:pt x="248297" y="253657"/>
                  </a:lnTo>
                  <a:lnTo>
                    <a:pt x="248297" y="219049"/>
                  </a:lnTo>
                  <a:lnTo>
                    <a:pt x="248297" y="41186"/>
                  </a:lnTo>
                  <a:lnTo>
                    <a:pt x="248297" y="5969"/>
                  </a:lnTo>
                  <a:close/>
                </a:path>
                <a:path w="899795" h="344804">
                  <a:moveTo>
                    <a:pt x="550849" y="138468"/>
                  </a:moveTo>
                  <a:lnTo>
                    <a:pt x="545909" y="86550"/>
                  </a:lnTo>
                  <a:lnTo>
                    <a:pt x="527558" y="45364"/>
                  </a:lnTo>
                  <a:lnTo>
                    <a:pt x="521157" y="38201"/>
                  </a:lnTo>
                  <a:lnTo>
                    <a:pt x="509841" y="25527"/>
                  </a:lnTo>
                  <a:lnTo>
                    <a:pt x="506666" y="23444"/>
                  </a:lnTo>
                  <a:lnTo>
                    <a:pt x="506666" y="102666"/>
                  </a:lnTo>
                  <a:lnTo>
                    <a:pt x="361048" y="102666"/>
                  </a:lnTo>
                  <a:lnTo>
                    <a:pt x="377101" y="66128"/>
                  </a:lnTo>
                  <a:lnTo>
                    <a:pt x="408559" y="42760"/>
                  </a:lnTo>
                  <a:lnTo>
                    <a:pt x="433857" y="38201"/>
                  </a:lnTo>
                  <a:lnTo>
                    <a:pt x="447560" y="39344"/>
                  </a:lnTo>
                  <a:lnTo>
                    <a:pt x="447255" y="39344"/>
                  </a:lnTo>
                  <a:lnTo>
                    <a:pt x="459447" y="42608"/>
                  </a:lnTo>
                  <a:lnTo>
                    <a:pt x="490385" y="65341"/>
                  </a:lnTo>
                  <a:lnTo>
                    <a:pt x="506666" y="102666"/>
                  </a:lnTo>
                  <a:lnTo>
                    <a:pt x="506666" y="23444"/>
                  </a:lnTo>
                  <a:lnTo>
                    <a:pt x="488315" y="11353"/>
                  </a:lnTo>
                  <a:lnTo>
                    <a:pt x="462991" y="2844"/>
                  </a:lnTo>
                  <a:lnTo>
                    <a:pt x="433857" y="0"/>
                  </a:lnTo>
                  <a:lnTo>
                    <a:pt x="407797" y="2336"/>
                  </a:lnTo>
                  <a:lnTo>
                    <a:pt x="364083" y="20993"/>
                  </a:lnTo>
                  <a:lnTo>
                    <a:pt x="332193" y="57175"/>
                  </a:lnTo>
                  <a:lnTo>
                    <a:pt x="315925" y="104178"/>
                  </a:lnTo>
                  <a:lnTo>
                    <a:pt x="313893" y="131305"/>
                  </a:lnTo>
                  <a:lnTo>
                    <a:pt x="316141" y="161544"/>
                  </a:lnTo>
                  <a:lnTo>
                    <a:pt x="334200" y="210045"/>
                  </a:lnTo>
                  <a:lnTo>
                    <a:pt x="368935" y="242531"/>
                  </a:lnTo>
                  <a:lnTo>
                    <a:pt x="412051" y="258787"/>
                  </a:lnTo>
                  <a:lnTo>
                    <a:pt x="436245" y="260819"/>
                  </a:lnTo>
                  <a:lnTo>
                    <a:pt x="459524" y="258914"/>
                  </a:lnTo>
                  <a:lnTo>
                    <a:pt x="500710" y="243700"/>
                  </a:lnTo>
                  <a:lnTo>
                    <a:pt x="535165" y="212331"/>
                  </a:lnTo>
                  <a:lnTo>
                    <a:pt x="549046" y="190398"/>
                  </a:lnTo>
                  <a:lnTo>
                    <a:pt x="513232" y="170700"/>
                  </a:lnTo>
                  <a:lnTo>
                    <a:pt x="508279" y="180213"/>
                  </a:lnTo>
                  <a:lnTo>
                    <a:pt x="502335" y="189052"/>
                  </a:lnTo>
                  <a:lnTo>
                    <a:pt x="464146" y="218147"/>
                  </a:lnTo>
                  <a:lnTo>
                    <a:pt x="436841" y="222631"/>
                  </a:lnTo>
                  <a:lnTo>
                    <a:pt x="421055" y="221170"/>
                  </a:lnTo>
                  <a:lnTo>
                    <a:pt x="381330" y="199351"/>
                  </a:lnTo>
                  <a:lnTo>
                    <a:pt x="359740" y="156375"/>
                  </a:lnTo>
                  <a:lnTo>
                    <a:pt x="358063" y="138468"/>
                  </a:lnTo>
                  <a:lnTo>
                    <a:pt x="550849" y="138468"/>
                  </a:lnTo>
                  <a:close/>
                </a:path>
                <a:path w="899795" h="344804">
                  <a:moveTo>
                    <a:pt x="778840" y="5994"/>
                  </a:moveTo>
                  <a:lnTo>
                    <a:pt x="580682" y="5994"/>
                  </a:lnTo>
                  <a:lnTo>
                    <a:pt x="580682" y="45364"/>
                  </a:lnTo>
                  <a:lnTo>
                    <a:pt x="658279" y="45364"/>
                  </a:lnTo>
                  <a:lnTo>
                    <a:pt x="658279" y="253644"/>
                  </a:lnTo>
                  <a:lnTo>
                    <a:pt x="701243" y="253644"/>
                  </a:lnTo>
                  <a:lnTo>
                    <a:pt x="701243" y="45364"/>
                  </a:lnTo>
                  <a:lnTo>
                    <a:pt x="778840" y="45364"/>
                  </a:lnTo>
                  <a:lnTo>
                    <a:pt x="778840" y="5994"/>
                  </a:lnTo>
                  <a:close/>
                </a:path>
                <a:path w="899795" h="344804">
                  <a:moveTo>
                    <a:pt x="899414" y="209499"/>
                  </a:moveTo>
                  <a:lnTo>
                    <a:pt x="860031" y="195173"/>
                  </a:lnTo>
                  <a:lnTo>
                    <a:pt x="811085" y="333044"/>
                  </a:lnTo>
                  <a:lnTo>
                    <a:pt x="839139" y="344385"/>
                  </a:lnTo>
                  <a:lnTo>
                    <a:pt x="899414" y="2094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019969" y="4312214"/>
              <a:ext cx="182633" cy="247688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2247957" y="4306245"/>
              <a:ext cx="1150620" cy="260985"/>
            </a:xfrm>
            <a:custGeom>
              <a:avLst/>
              <a:gdLst/>
              <a:ahLst/>
              <a:cxnLst/>
              <a:rect l="l" t="t" r="r" b="b"/>
              <a:pathLst>
                <a:path w="1150619" h="260985">
                  <a:moveTo>
                    <a:pt x="198145" y="5994"/>
                  </a:moveTo>
                  <a:lnTo>
                    <a:pt x="0" y="5994"/>
                  </a:lnTo>
                  <a:lnTo>
                    <a:pt x="0" y="45364"/>
                  </a:lnTo>
                  <a:lnTo>
                    <a:pt x="77584" y="45364"/>
                  </a:lnTo>
                  <a:lnTo>
                    <a:pt x="77584" y="253644"/>
                  </a:lnTo>
                  <a:lnTo>
                    <a:pt x="120561" y="253644"/>
                  </a:lnTo>
                  <a:lnTo>
                    <a:pt x="120561" y="45364"/>
                  </a:lnTo>
                  <a:lnTo>
                    <a:pt x="198145" y="45364"/>
                  </a:lnTo>
                  <a:lnTo>
                    <a:pt x="198145" y="5994"/>
                  </a:lnTo>
                  <a:close/>
                </a:path>
                <a:path w="1150619" h="260985">
                  <a:moveTo>
                    <a:pt x="490601" y="130708"/>
                  </a:moveTo>
                  <a:lnTo>
                    <a:pt x="488264" y="103606"/>
                  </a:lnTo>
                  <a:lnTo>
                    <a:pt x="481279" y="78943"/>
                  </a:lnTo>
                  <a:lnTo>
                    <a:pt x="469620" y="56743"/>
                  </a:lnTo>
                  <a:lnTo>
                    <a:pt x="454279" y="38201"/>
                  </a:lnTo>
                  <a:lnTo>
                    <a:pt x="453301" y="37007"/>
                  </a:lnTo>
                  <a:lnTo>
                    <a:pt x="446430" y="31407"/>
                  </a:lnTo>
                  <a:lnTo>
                    <a:pt x="446430" y="130708"/>
                  </a:lnTo>
                  <a:lnTo>
                    <a:pt x="444830" y="151041"/>
                  </a:lnTo>
                  <a:lnTo>
                    <a:pt x="420776" y="198158"/>
                  </a:lnTo>
                  <a:lnTo>
                    <a:pt x="376567" y="221094"/>
                  </a:lnTo>
                  <a:lnTo>
                    <a:pt x="359295" y="222631"/>
                  </a:lnTo>
                  <a:lnTo>
                    <a:pt x="342023" y="221094"/>
                  </a:lnTo>
                  <a:lnTo>
                    <a:pt x="297827" y="198158"/>
                  </a:lnTo>
                  <a:lnTo>
                    <a:pt x="273761" y="151041"/>
                  </a:lnTo>
                  <a:lnTo>
                    <a:pt x="272161" y="130708"/>
                  </a:lnTo>
                  <a:lnTo>
                    <a:pt x="273748" y="110363"/>
                  </a:lnTo>
                  <a:lnTo>
                    <a:pt x="297522" y="62979"/>
                  </a:lnTo>
                  <a:lnTo>
                    <a:pt x="341782" y="39751"/>
                  </a:lnTo>
                  <a:lnTo>
                    <a:pt x="359295" y="38201"/>
                  </a:lnTo>
                  <a:lnTo>
                    <a:pt x="376872" y="39751"/>
                  </a:lnTo>
                  <a:lnTo>
                    <a:pt x="421081" y="62674"/>
                  </a:lnTo>
                  <a:lnTo>
                    <a:pt x="444855" y="110134"/>
                  </a:lnTo>
                  <a:lnTo>
                    <a:pt x="446430" y="130708"/>
                  </a:lnTo>
                  <a:lnTo>
                    <a:pt x="446430" y="31407"/>
                  </a:lnTo>
                  <a:lnTo>
                    <a:pt x="433438" y="20815"/>
                  </a:lnTo>
                  <a:lnTo>
                    <a:pt x="411149" y="9258"/>
                  </a:lnTo>
                  <a:lnTo>
                    <a:pt x="386435" y="2324"/>
                  </a:lnTo>
                  <a:lnTo>
                    <a:pt x="359295" y="0"/>
                  </a:lnTo>
                  <a:lnTo>
                    <a:pt x="332155" y="2324"/>
                  </a:lnTo>
                  <a:lnTo>
                    <a:pt x="285153" y="20815"/>
                  </a:lnTo>
                  <a:lnTo>
                    <a:pt x="248970" y="56743"/>
                  </a:lnTo>
                  <a:lnTo>
                    <a:pt x="230327" y="103606"/>
                  </a:lnTo>
                  <a:lnTo>
                    <a:pt x="227990" y="130708"/>
                  </a:lnTo>
                  <a:lnTo>
                    <a:pt x="230327" y="157568"/>
                  </a:lnTo>
                  <a:lnTo>
                    <a:pt x="248970" y="204127"/>
                  </a:lnTo>
                  <a:lnTo>
                    <a:pt x="285153" y="240017"/>
                  </a:lnTo>
                  <a:lnTo>
                    <a:pt x="332155" y="258508"/>
                  </a:lnTo>
                  <a:lnTo>
                    <a:pt x="359295" y="260819"/>
                  </a:lnTo>
                  <a:lnTo>
                    <a:pt x="386435" y="258508"/>
                  </a:lnTo>
                  <a:lnTo>
                    <a:pt x="411149" y="251574"/>
                  </a:lnTo>
                  <a:lnTo>
                    <a:pt x="433438" y="240017"/>
                  </a:lnTo>
                  <a:lnTo>
                    <a:pt x="453301" y="223824"/>
                  </a:lnTo>
                  <a:lnTo>
                    <a:pt x="454279" y="222631"/>
                  </a:lnTo>
                  <a:lnTo>
                    <a:pt x="469620" y="204127"/>
                  </a:lnTo>
                  <a:lnTo>
                    <a:pt x="481279" y="182041"/>
                  </a:lnTo>
                  <a:lnTo>
                    <a:pt x="488264" y="157568"/>
                  </a:lnTo>
                  <a:lnTo>
                    <a:pt x="490601" y="130708"/>
                  </a:lnTo>
                  <a:close/>
                </a:path>
                <a:path w="1150619" h="260985">
                  <a:moveTo>
                    <a:pt x="857605" y="5994"/>
                  </a:moveTo>
                  <a:lnTo>
                    <a:pt x="659460" y="5994"/>
                  </a:lnTo>
                  <a:lnTo>
                    <a:pt x="659460" y="45364"/>
                  </a:lnTo>
                  <a:lnTo>
                    <a:pt x="737044" y="45364"/>
                  </a:lnTo>
                  <a:lnTo>
                    <a:pt x="737044" y="253644"/>
                  </a:lnTo>
                  <a:lnTo>
                    <a:pt x="780021" y="253644"/>
                  </a:lnTo>
                  <a:lnTo>
                    <a:pt x="780021" y="45364"/>
                  </a:lnTo>
                  <a:lnTo>
                    <a:pt x="857605" y="45364"/>
                  </a:lnTo>
                  <a:lnTo>
                    <a:pt x="857605" y="5994"/>
                  </a:lnTo>
                  <a:close/>
                </a:path>
                <a:path w="1150619" h="260985">
                  <a:moveTo>
                    <a:pt x="1150061" y="130708"/>
                  </a:moveTo>
                  <a:lnTo>
                    <a:pt x="1140726" y="78943"/>
                  </a:lnTo>
                  <a:lnTo>
                    <a:pt x="1113739" y="38201"/>
                  </a:lnTo>
                  <a:lnTo>
                    <a:pt x="1105890" y="31419"/>
                  </a:lnTo>
                  <a:lnTo>
                    <a:pt x="1105890" y="130708"/>
                  </a:lnTo>
                  <a:lnTo>
                    <a:pt x="1104290" y="151041"/>
                  </a:lnTo>
                  <a:lnTo>
                    <a:pt x="1080223" y="198158"/>
                  </a:lnTo>
                  <a:lnTo>
                    <a:pt x="1036027" y="221094"/>
                  </a:lnTo>
                  <a:lnTo>
                    <a:pt x="1018755" y="222631"/>
                  </a:lnTo>
                  <a:lnTo>
                    <a:pt x="1001483" y="221094"/>
                  </a:lnTo>
                  <a:lnTo>
                    <a:pt x="957275" y="198158"/>
                  </a:lnTo>
                  <a:lnTo>
                    <a:pt x="933221" y="151041"/>
                  </a:lnTo>
                  <a:lnTo>
                    <a:pt x="931621" y="130708"/>
                  </a:lnTo>
                  <a:lnTo>
                    <a:pt x="933196" y="110363"/>
                  </a:lnTo>
                  <a:lnTo>
                    <a:pt x="956970" y="62979"/>
                  </a:lnTo>
                  <a:lnTo>
                    <a:pt x="1001229" y="39751"/>
                  </a:lnTo>
                  <a:lnTo>
                    <a:pt x="1018755" y="38201"/>
                  </a:lnTo>
                  <a:lnTo>
                    <a:pt x="1036332" y="39751"/>
                  </a:lnTo>
                  <a:lnTo>
                    <a:pt x="1080528" y="62674"/>
                  </a:lnTo>
                  <a:lnTo>
                    <a:pt x="1104303" y="110134"/>
                  </a:lnTo>
                  <a:lnTo>
                    <a:pt x="1105890" y="130708"/>
                  </a:lnTo>
                  <a:lnTo>
                    <a:pt x="1105890" y="31419"/>
                  </a:lnTo>
                  <a:lnTo>
                    <a:pt x="1092885" y="20815"/>
                  </a:lnTo>
                  <a:lnTo>
                    <a:pt x="1070597" y="9258"/>
                  </a:lnTo>
                  <a:lnTo>
                    <a:pt x="1045895" y="2324"/>
                  </a:lnTo>
                  <a:lnTo>
                    <a:pt x="1018755" y="0"/>
                  </a:lnTo>
                  <a:lnTo>
                    <a:pt x="991616" y="2324"/>
                  </a:lnTo>
                  <a:lnTo>
                    <a:pt x="944613" y="20815"/>
                  </a:lnTo>
                  <a:lnTo>
                    <a:pt x="908431" y="56743"/>
                  </a:lnTo>
                  <a:lnTo>
                    <a:pt x="889774" y="103606"/>
                  </a:lnTo>
                  <a:lnTo>
                    <a:pt x="887450" y="130708"/>
                  </a:lnTo>
                  <a:lnTo>
                    <a:pt x="889774" y="157568"/>
                  </a:lnTo>
                  <a:lnTo>
                    <a:pt x="908431" y="204127"/>
                  </a:lnTo>
                  <a:lnTo>
                    <a:pt x="944613" y="240017"/>
                  </a:lnTo>
                  <a:lnTo>
                    <a:pt x="991616" y="258508"/>
                  </a:lnTo>
                  <a:lnTo>
                    <a:pt x="1018755" y="260819"/>
                  </a:lnTo>
                  <a:lnTo>
                    <a:pt x="1045895" y="258508"/>
                  </a:lnTo>
                  <a:lnTo>
                    <a:pt x="1092885" y="240017"/>
                  </a:lnTo>
                  <a:lnTo>
                    <a:pt x="1129068" y="204127"/>
                  </a:lnTo>
                  <a:lnTo>
                    <a:pt x="1147724" y="157568"/>
                  </a:lnTo>
                  <a:lnTo>
                    <a:pt x="1150061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427884" y="4312214"/>
              <a:ext cx="223218" cy="248882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732209" y="4312214"/>
              <a:ext cx="181439" cy="247688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3970987" y="4312214"/>
              <a:ext cx="208894" cy="247688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14207312" y="4306245"/>
              <a:ext cx="715010" cy="260985"/>
            </a:xfrm>
            <a:custGeom>
              <a:avLst/>
              <a:gdLst/>
              <a:ahLst/>
              <a:cxnLst/>
              <a:rect l="l" t="t" r="r" b="b"/>
              <a:pathLst>
                <a:path w="715009" h="260985">
                  <a:moveTo>
                    <a:pt x="262610" y="130708"/>
                  </a:moveTo>
                  <a:lnTo>
                    <a:pt x="253276" y="78943"/>
                  </a:lnTo>
                  <a:lnTo>
                    <a:pt x="226288" y="38201"/>
                  </a:lnTo>
                  <a:lnTo>
                    <a:pt x="218440" y="31419"/>
                  </a:lnTo>
                  <a:lnTo>
                    <a:pt x="218440" y="130708"/>
                  </a:lnTo>
                  <a:lnTo>
                    <a:pt x="216839" y="151041"/>
                  </a:lnTo>
                  <a:lnTo>
                    <a:pt x="192773" y="198158"/>
                  </a:lnTo>
                  <a:lnTo>
                    <a:pt x="148577" y="221094"/>
                  </a:lnTo>
                  <a:lnTo>
                    <a:pt x="131305" y="222631"/>
                  </a:lnTo>
                  <a:lnTo>
                    <a:pt x="114033" y="221094"/>
                  </a:lnTo>
                  <a:lnTo>
                    <a:pt x="69824" y="198158"/>
                  </a:lnTo>
                  <a:lnTo>
                    <a:pt x="45770" y="151041"/>
                  </a:lnTo>
                  <a:lnTo>
                    <a:pt x="44157" y="130708"/>
                  </a:lnTo>
                  <a:lnTo>
                    <a:pt x="45745" y="110363"/>
                  </a:lnTo>
                  <a:lnTo>
                    <a:pt x="69519" y="62979"/>
                  </a:lnTo>
                  <a:lnTo>
                    <a:pt x="113779" y="39751"/>
                  </a:lnTo>
                  <a:lnTo>
                    <a:pt x="131305" y="38201"/>
                  </a:lnTo>
                  <a:lnTo>
                    <a:pt x="148882" y="39751"/>
                  </a:lnTo>
                  <a:lnTo>
                    <a:pt x="193078" y="62674"/>
                  </a:lnTo>
                  <a:lnTo>
                    <a:pt x="216852" y="110134"/>
                  </a:lnTo>
                  <a:lnTo>
                    <a:pt x="218440" y="130708"/>
                  </a:lnTo>
                  <a:lnTo>
                    <a:pt x="218440" y="31419"/>
                  </a:lnTo>
                  <a:lnTo>
                    <a:pt x="205435" y="20815"/>
                  </a:lnTo>
                  <a:lnTo>
                    <a:pt x="183146" y="9258"/>
                  </a:lnTo>
                  <a:lnTo>
                    <a:pt x="158445" y="2324"/>
                  </a:lnTo>
                  <a:lnTo>
                    <a:pt x="131305" y="0"/>
                  </a:lnTo>
                  <a:lnTo>
                    <a:pt x="104165" y="2324"/>
                  </a:lnTo>
                  <a:lnTo>
                    <a:pt x="57162" y="20815"/>
                  </a:lnTo>
                  <a:lnTo>
                    <a:pt x="20980" y="56743"/>
                  </a:lnTo>
                  <a:lnTo>
                    <a:pt x="2324" y="103606"/>
                  </a:lnTo>
                  <a:lnTo>
                    <a:pt x="0" y="130708"/>
                  </a:lnTo>
                  <a:lnTo>
                    <a:pt x="2324" y="157568"/>
                  </a:lnTo>
                  <a:lnTo>
                    <a:pt x="20980" y="204127"/>
                  </a:lnTo>
                  <a:lnTo>
                    <a:pt x="57162" y="240017"/>
                  </a:lnTo>
                  <a:lnTo>
                    <a:pt x="104165" y="258508"/>
                  </a:lnTo>
                  <a:lnTo>
                    <a:pt x="131305" y="260819"/>
                  </a:lnTo>
                  <a:lnTo>
                    <a:pt x="158445" y="258508"/>
                  </a:lnTo>
                  <a:lnTo>
                    <a:pt x="205435" y="240017"/>
                  </a:lnTo>
                  <a:lnTo>
                    <a:pt x="241617" y="204127"/>
                  </a:lnTo>
                  <a:lnTo>
                    <a:pt x="260273" y="157568"/>
                  </a:lnTo>
                  <a:lnTo>
                    <a:pt x="262610" y="130708"/>
                  </a:lnTo>
                  <a:close/>
                </a:path>
                <a:path w="715009" h="260985">
                  <a:moveTo>
                    <a:pt x="714425" y="130708"/>
                  </a:moveTo>
                  <a:lnTo>
                    <a:pt x="705104" y="78943"/>
                  </a:lnTo>
                  <a:lnTo>
                    <a:pt x="678103" y="38201"/>
                  </a:lnTo>
                  <a:lnTo>
                    <a:pt x="670255" y="31419"/>
                  </a:lnTo>
                  <a:lnTo>
                    <a:pt x="670255" y="130708"/>
                  </a:lnTo>
                  <a:lnTo>
                    <a:pt x="668655" y="151041"/>
                  </a:lnTo>
                  <a:lnTo>
                    <a:pt x="644601" y="198158"/>
                  </a:lnTo>
                  <a:lnTo>
                    <a:pt x="600392" y="221094"/>
                  </a:lnTo>
                  <a:lnTo>
                    <a:pt x="583120" y="222631"/>
                  </a:lnTo>
                  <a:lnTo>
                    <a:pt x="565848" y="221094"/>
                  </a:lnTo>
                  <a:lnTo>
                    <a:pt x="521652" y="198158"/>
                  </a:lnTo>
                  <a:lnTo>
                    <a:pt x="497586" y="151041"/>
                  </a:lnTo>
                  <a:lnTo>
                    <a:pt x="495985" y="130708"/>
                  </a:lnTo>
                  <a:lnTo>
                    <a:pt x="497573" y="110363"/>
                  </a:lnTo>
                  <a:lnTo>
                    <a:pt x="521347" y="62979"/>
                  </a:lnTo>
                  <a:lnTo>
                    <a:pt x="565607" y="39751"/>
                  </a:lnTo>
                  <a:lnTo>
                    <a:pt x="583120" y="38201"/>
                  </a:lnTo>
                  <a:lnTo>
                    <a:pt x="600697" y="39751"/>
                  </a:lnTo>
                  <a:lnTo>
                    <a:pt x="644893" y="62674"/>
                  </a:lnTo>
                  <a:lnTo>
                    <a:pt x="668667" y="110134"/>
                  </a:lnTo>
                  <a:lnTo>
                    <a:pt x="670255" y="130708"/>
                  </a:lnTo>
                  <a:lnTo>
                    <a:pt x="670255" y="31419"/>
                  </a:lnTo>
                  <a:lnTo>
                    <a:pt x="657250" y="20815"/>
                  </a:lnTo>
                  <a:lnTo>
                    <a:pt x="634974" y="9258"/>
                  </a:lnTo>
                  <a:lnTo>
                    <a:pt x="610260" y="2324"/>
                  </a:lnTo>
                  <a:lnTo>
                    <a:pt x="583120" y="0"/>
                  </a:lnTo>
                  <a:lnTo>
                    <a:pt x="555980" y="2324"/>
                  </a:lnTo>
                  <a:lnTo>
                    <a:pt x="508977" y="20815"/>
                  </a:lnTo>
                  <a:lnTo>
                    <a:pt x="472795" y="56743"/>
                  </a:lnTo>
                  <a:lnTo>
                    <a:pt x="454152" y="103606"/>
                  </a:lnTo>
                  <a:lnTo>
                    <a:pt x="451815" y="130708"/>
                  </a:lnTo>
                  <a:lnTo>
                    <a:pt x="454152" y="157568"/>
                  </a:lnTo>
                  <a:lnTo>
                    <a:pt x="472795" y="204127"/>
                  </a:lnTo>
                  <a:lnTo>
                    <a:pt x="508977" y="240017"/>
                  </a:lnTo>
                  <a:lnTo>
                    <a:pt x="555980" y="258508"/>
                  </a:lnTo>
                  <a:lnTo>
                    <a:pt x="583120" y="260819"/>
                  </a:lnTo>
                  <a:lnTo>
                    <a:pt x="610260" y="258508"/>
                  </a:lnTo>
                  <a:lnTo>
                    <a:pt x="657250" y="240017"/>
                  </a:lnTo>
                  <a:lnTo>
                    <a:pt x="693432" y="204127"/>
                  </a:lnTo>
                  <a:lnTo>
                    <a:pt x="712089" y="157568"/>
                  </a:lnTo>
                  <a:lnTo>
                    <a:pt x="714425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987396" y="4312214"/>
              <a:ext cx="208894" cy="247688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15223725" y="4306245"/>
              <a:ext cx="262890" cy="260985"/>
            </a:xfrm>
            <a:custGeom>
              <a:avLst/>
              <a:gdLst/>
              <a:ahLst/>
              <a:cxnLst/>
              <a:rect l="l" t="t" r="r" b="b"/>
              <a:pathLst>
                <a:path w="262890" h="260985">
                  <a:moveTo>
                    <a:pt x="131304" y="0"/>
                  </a:moveTo>
                  <a:lnTo>
                    <a:pt x="79447" y="9251"/>
                  </a:lnTo>
                  <a:lnTo>
                    <a:pt x="37297" y="37004"/>
                  </a:lnTo>
                  <a:lnTo>
                    <a:pt x="9323" y="78940"/>
                  </a:lnTo>
                  <a:lnTo>
                    <a:pt x="0" y="130708"/>
                  </a:lnTo>
                  <a:lnTo>
                    <a:pt x="2330" y="157567"/>
                  </a:lnTo>
                  <a:lnTo>
                    <a:pt x="20978" y="204123"/>
                  </a:lnTo>
                  <a:lnTo>
                    <a:pt x="57160" y="240008"/>
                  </a:lnTo>
                  <a:lnTo>
                    <a:pt x="104162" y="258507"/>
                  </a:lnTo>
                  <a:lnTo>
                    <a:pt x="131304" y="260819"/>
                  </a:lnTo>
                  <a:lnTo>
                    <a:pt x="158441" y="258507"/>
                  </a:lnTo>
                  <a:lnTo>
                    <a:pt x="183152" y="251572"/>
                  </a:lnTo>
                  <a:lnTo>
                    <a:pt x="205439" y="240008"/>
                  </a:lnTo>
                  <a:lnTo>
                    <a:pt x="225302" y="223815"/>
                  </a:lnTo>
                  <a:lnTo>
                    <a:pt x="226291" y="222621"/>
                  </a:lnTo>
                  <a:lnTo>
                    <a:pt x="131304" y="222621"/>
                  </a:lnTo>
                  <a:lnTo>
                    <a:pt x="114032" y="221093"/>
                  </a:lnTo>
                  <a:lnTo>
                    <a:pt x="69830" y="198151"/>
                  </a:lnTo>
                  <a:lnTo>
                    <a:pt x="45770" y="151037"/>
                  </a:lnTo>
                  <a:lnTo>
                    <a:pt x="44166" y="130708"/>
                  </a:lnTo>
                  <a:lnTo>
                    <a:pt x="45750" y="110360"/>
                  </a:lnTo>
                  <a:lnTo>
                    <a:pt x="69526" y="62971"/>
                  </a:lnTo>
                  <a:lnTo>
                    <a:pt x="113786" y="39746"/>
                  </a:lnTo>
                  <a:lnTo>
                    <a:pt x="131304" y="38197"/>
                  </a:lnTo>
                  <a:lnTo>
                    <a:pt x="226289" y="38197"/>
                  </a:lnTo>
                  <a:lnTo>
                    <a:pt x="225302" y="37004"/>
                  </a:lnTo>
                  <a:lnTo>
                    <a:pt x="205439" y="20814"/>
                  </a:lnTo>
                  <a:lnTo>
                    <a:pt x="183152" y="9251"/>
                  </a:lnTo>
                  <a:lnTo>
                    <a:pt x="158441" y="2312"/>
                  </a:lnTo>
                  <a:lnTo>
                    <a:pt x="131304" y="0"/>
                  </a:lnTo>
                  <a:close/>
                </a:path>
                <a:path w="262890" h="260985">
                  <a:moveTo>
                    <a:pt x="226289" y="38197"/>
                  </a:moveTo>
                  <a:lnTo>
                    <a:pt x="131304" y="38197"/>
                  </a:lnTo>
                  <a:lnTo>
                    <a:pt x="149036" y="39746"/>
                  </a:lnTo>
                  <a:lnTo>
                    <a:pt x="148881" y="39746"/>
                  </a:lnTo>
                  <a:lnTo>
                    <a:pt x="193083" y="62668"/>
                  </a:lnTo>
                  <a:lnTo>
                    <a:pt x="216857" y="110122"/>
                  </a:lnTo>
                  <a:lnTo>
                    <a:pt x="218443" y="130708"/>
                  </a:lnTo>
                  <a:lnTo>
                    <a:pt x="216838" y="151037"/>
                  </a:lnTo>
                  <a:lnTo>
                    <a:pt x="192779" y="198151"/>
                  </a:lnTo>
                  <a:lnTo>
                    <a:pt x="148575" y="221093"/>
                  </a:lnTo>
                  <a:lnTo>
                    <a:pt x="131304" y="222621"/>
                  </a:lnTo>
                  <a:lnTo>
                    <a:pt x="226291" y="222621"/>
                  </a:lnTo>
                  <a:lnTo>
                    <a:pt x="241622" y="204123"/>
                  </a:lnTo>
                  <a:lnTo>
                    <a:pt x="253281" y="182040"/>
                  </a:lnTo>
                  <a:lnTo>
                    <a:pt x="260277" y="157567"/>
                  </a:lnTo>
                  <a:lnTo>
                    <a:pt x="262609" y="130708"/>
                  </a:lnTo>
                  <a:lnTo>
                    <a:pt x="260277" y="103595"/>
                  </a:lnTo>
                  <a:lnTo>
                    <a:pt x="253281" y="78940"/>
                  </a:lnTo>
                  <a:lnTo>
                    <a:pt x="241622" y="56743"/>
                  </a:lnTo>
                  <a:lnTo>
                    <a:pt x="226289" y="381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5516197" y="4312214"/>
              <a:ext cx="223218" cy="248882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964336" y="4306245"/>
              <a:ext cx="15103475" cy="1109980"/>
            </a:xfrm>
            <a:custGeom>
              <a:avLst/>
              <a:gdLst/>
              <a:ahLst/>
              <a:cxnLst/>
              <a:rect l="l" t="t" r="r" b="b"/>
              <a:pathLst>
                <a:path w="15103475" h="1109979">
                  <a:moveTo>
                    <a:pt x="262597" y="846924"/>
                  </a:moveTo>
                  <a:lnTo>
                    <a:pt x="253276" y="795159"/>
                  </a:lnTo>
                  <a:lnTo>
                    <a:pt x="226288" y="754418"/>
                  </a:lnTo>
                  <a:lnTo>
                    <a:pt x="218440" y="747636"/>
                  </a:lnTo>
                  <a:lnTo>
                    <a:pt x="218440" y="846924"/>
                  </a:lnTo>
                  <a:lnTo>
                    <a:pt x="216827" y="867257"/>
                  </a:lnTo>
                  <a:lnTo>
                    <a:pt x="192773" y="914361"/>
                  </a:lnTo>
                  <a:lnTo>
                    <a:pt x="148564" y="937310"/>
                  </a:lnTo>
                  <a:lnTo>
                    <a:pt x="131305" y="938834"/>
                  </a:lnTo>
                  <a:lnTo>
                    <a:pt x="114020" y="937310"/>
                  </a:lnTo>
                  <a:lnTo>
                    <a:pt x="69824" y="914361"/>
                  </a:lnTo>
                  <a:lnTo>
                    <a:pt x="45770" y="867257"/>
                  </a:lnTo>
                  <a:lnTo>
                    <a:pt x="44157" y="846924"/>
                  </a:lnTo>
                  <a:lnTo>
                    <a:pt x="45745" y="826579"/>
                  </a:lnTo>
                  <a:lnTo>
                    <a:pt x="69519" y="779170"/>
                  </a:lnTo>
                  <a:lnTo>
                    <a:pt x="113779" y="755954"/>
                  </a:lnTo>
                  <a:lnTo>
                    <a:pt x="131305" y="754418"/>
                  </a:lnTo>
                  <a:lnTo>
                    <a:pt x="149034" y="755954"/>
                  </a:lnTo>
                  <a:lnTo>
                    <a:pt x="148869" y="755954"/>
                  </a:lnTo>
                  <a:lnTo>
                    <a:pt x="165087" y="760603"/>
                  </a:lnTo>
                  <a:lnTo>
                    <a:pt x="204165" y="792314"/>
                  </a:lnTo>
                  <a:lnTo>
                    <a:pt x="218440" y="846924"/>
                  </a:lnTo>
                  <a:lnTo>
                    <a:pt x="218440" y="747636"/>
                  </a:lnTo>
                  <a:lnTo>
                    <a:pt x="205435" y="737031"/>
                  </a:lnTo>
                  <a:lnTo>
                    <a:pt x="183146" y="725474"/>
                  </a:lnTo>
                  <a:lnTo>
                    <a:pt x="158432" y="718540"/>
                  </a:lnTo>
                  <a:lnTo>
                    <a:pt x="131305" y="716229"/>
                  </a:lnTo>
                  <a:lnTo>
                    <a:pt x="104152" y="718540"/>
                  </a:lnTo>
                  <a:lnTo>
                    <a:pt x="57150" y="737031"/>
                  </a:lnTo>
                  <a:lnTo>
                    <a:pt x="20967" y="772960"/>
                  </a:lnTo>
                  <a:lnTo>
                    <a:pt x="2324" y="819810"/>
                  </a:lnTo>
                  <a:lnTo>
                    <a:pt x="0" y="846924"/>
                  </a:lnTo>
                  <a:lnTo>
                    <a:pt x="2324" y="873785"/>
                  </a:lnTo>
                  <a:lnTo>
                    <a:pt x="20967" y="920343"/>
                  </a:lnTo>
                  <a:lnTo>
                    <a:pt x="57150" y="956233"/>
                  </a:lnTo>
                  <a:lnTo>
                    <a:pt x="104152" y="974725"/>
                  </a:lnTo>
                  <a:lnTo>
                    <a:pt x="131305" y="977036"/>
                  </a:lnTo>
                  <a:lnTo>
                    <a:pt x="158432" y="974725"/>
                  </a:lnTo>
                  <a:lnTo>
                    <a:pt x="183146" y="967790"/>
                  </a:lnTo>
                  <a:lnTo>
                    <a:pt x="205435" y="956233"/>
                  </a:lnTo>
                  <a:lnTo>
                    <a:pt x="225298" y="940041"/>
                  </a:lnTo>
                  <a:lnTo>
                    <a:pt x="226288" y="938834"/>
                  </a:lnTo>
                  <a:lnTo>
                    <a:pt x="241617" y="920343"/>
                  </a:lnTo>
                  <a:lnTo>
                    <a:pt x="253276" y="898258"/>
                  </a:lnTo>
                  <a:lnTo>
                    <a:pt x="260273" y="873785"/>
                  </a:lnTo>
                  <a:lnTo>
                    <a:pt x="262597" y="846924"/>
                  </a:lnTo>
                  <a:close/>
                </a:path>
                <a:path w="15103475" h="1109979">
                  <a:moveTo>
                    <a:pt x="557428" y="930490"/>
                  </a:moveTo>
                  <a:lnTo>
                    <a:pt x="520433" y="930490"/>
                  </a:lnTo>
                  <a:lnTo>
                    <a:pt x="520433" y="761580"/>
                  </a:lnTo>
                  <a:lnTo>
                    <a:pt x="520433" y="722185"/>
                  </a:lnTo>
                  <a:lnTo>
                    <a:pt x="477456" y="722185"/>
                  </a:lnTo>
                  <a:lnTo>
                    <a:pt x="477456" y="761580"/>
                  </a:lnTo>
                  <a:lnTo>
                    <a:pt x="477456" y="930490"/>
                  </a:lnTo>
                  <a:lnTo>
                    <a:pt x="359283" y="930490"/>
                  </a:lnTo>
                  <a:lnTo>
                    <a:pt x="372338" y="915911"/>
                  </a:lnTo>
                  <a:lnTo>
                    <a:pt x="381660" y="898410"/>
                  </a:lnTo>
                  <a:lnTo>
                    <a:pt x="387261" y="878001"/>
                  </a:lnTo>
                  <a:lnTo>
                    <a:pt x="389128" y="854697"/>
                  </a:lnTo>
                  <a:lnTo>
                    <a:pt x="389128" y="761580"/>
                  </a:lnTo>
                  <a:lnTo>
                    <a:pt x="477456" y="761580"/>
                  </a:lnTo>
                  <a:lnTo>
                    <a:pt x="477456" y="722185"/>
                  </a:lnTo>
                  <a:lnTo>
                    <a:pt x="346151" y="722185"/>
                  </a:lnTo>
                  <a:lnTo>
                    <a:pt x="346151" y="832599"/>
                  </a:lnTo>
                  <a:lnTo>
                    <a:pt x="345516" y="853490"/>
                  </a:lnTo>
                  <a:lnTo>
                    <a:pt x="336003" y="898258"/>
                  </a:lnTo>
                  <a:lnTo>
                    <a:pt x="304558" y="928255"/>
                  </a:lnTo>
                  <a:lnTo>
                    <a:pt x="290042" y="930490"/>
                  </a:lnTo>
                  <a:lnTo>
                    <a:pt x="290042" y="1035519"/>
                  </a:lnTo>
                  <a:lnTo>
                    <a:pt x="329438" y="1035519"/>
                  </a:lnTo>
                  <a:lnTo>
                    <a:pt x="329438" y="969886"/>
                  </a:lnTo>
                  <a:lnTo>
                    <a:pt x="518045" y="969886"/>
                  </a:lnTo>
                  <a:lnTo>
                    <a:pt x="518045" y="1035519"/>
                  </a:lnTo>
                  <a:lnTo>
                    <a:pt x="557428" y="1035519"/>
                  </a:lnTo>
                  <a:lnTo>
                    <a:pt x="557428" y="969886"/>
                  </a:lnTo>
                  <a:lnTo>
                    <a:pt x="557428" y="930490"/>
                  </a:lnTo>
                  <a:close/>
                </a:path>
                <a:path w="15103475" h="1109979">
                  <a:moveTo>
                    <a:pt x="805713" y="722223"/>
                  </a:moveTo>
                  <a:lnTo>
                    <a:pt x="762749" y="722223"/>
                  </a:lnTo>
                  <a:lnTo>
                    <a:pt x="762749" y="823823"/>
                  </a:lnTo>
                  <a:lnTo>
                    <a:pt x="645769" y="823823"/>
                  </a:lnTo>
                  <a:lnTo>
                    <a:pt x="645769" y="722223"/>
                  </a:lnTo>
                  <a:lnTo>
                    <a:pt x="602792" y="722223"/>
                  </a:lnTo>
                  <a:lnTo>
                    <a:pt x="602792" y="823823"/>
                  </a:lnTo>
                  <a:lnTo>
                    <a:pt x="602792" y="863193"/>
                  </a:lnTo>
                  <a:lnTo>
                    <a:pt x="602792" y="969873"/>
                  </a:lnTo>
                  <a:lnTo>
                    <a:pt x="645769" y="969873"/>
                  </a:lnTo>
                  <a:lnTo>
                    <a:pt x="645769" y="863193"/>
                  </a:lnTo>
                  <a:lnTo>
                    <a:pt x="762749" y="863193"/>
                  </a:lnTo>
                  <a:lnTo>
                    <a:pt x="762749" y="969873"/>
                  </a:lnTo>
                  <a:lnTo>
                    <a:pt x="805713" y="969873"/>
                  </a:lnTo>
                  <a:lnTo>
                    <a:pt x="805713" y="863193"/>
                  </a:lnTo>
                  <a:lnTo>
                    <a:pt x="805713" y="823823"/>
                  </a:lnTo>
                  <a:lnTo>
                    <a:pt x="805713" y="722223"/>
                  </a:lnTo>
                  <a:close/>
                </a:path>
                <a:path w="15103475" h="1109979">
                  <a:moveTo>
                    <a:pt x="1133983" y="846924"/>
                  </a:moveTo>
                  <a:lnTo>
                    <a:pt x="1124648" y="795159"/>
                  </a:lnTo>
                  <a:lnTo>
                    <a:pt x="1097661" y="754418"/>
                  </a:lnTo>
                  <a:lnTo>
                    <a:pt x="1089812" y="747636"/>
                  </a:lnTo>
                  <a:lnTo>
                    <a:pt x="1089812" y="846924"/>
                  </a:lnTo>
                  <a:lnTo>
                    <a:pt x="1088212" y="867257"/>
                  </a:lnTo>
                  <a:lnTo>
                    <a:pt x="1064145" y="914361"/>
                  </a:lnTo>
                  <a:lnTo>
                    <a:pt x="1019949" y="937310"/>
                  </a:lnTo>
                  <a:lnTo>
                    <a:pt x="1002677" y="938834"/>
                  </a:lnTo>
                  <a:lnTo>
                    <a:pt x="985405" y="937310"/>
                  </a:lnTo>
                  <a:lnTo>
                    <a:pt x="941197" y="914361"/>
                  </a:lnTo>
                  <a:lnTo>
                    <a:pt x="917143" y="867257"/>
                  </a:lnTo>
                  <a:lnTo>
                    <a:pt x="915543" y="846924"/>
                  </a:lnTo>
                  <a:lnTo>
                    <a:pt x="917117" y="826579"/>
                  </a:lnTo>
                  <a:lnTo>
                    <a:pt x="940892" y="779170"/>
                  </a:lnTo>
                  <a:lnTo>
                    <a:pt x="985151" y="755954"/>
                  </a:lnTo>
                  <a:lnTo>
                    <a:pt x="1002677" y="754418"/>
                  </a:lnTo>
                  <a:lnTo>
                    <a:pt x="1020254" y="755954"/>
                  </a:lnTo>
                  <a:lnTo>
                    <a:pt x="1064450" y="778878"/>
                  </a:lnTo>
                  <a:lnTo>
                    <a:pt x="1088224" y="826338"/>
                  </a:lnTo>
                  <a:lnTo>
                    <a:pt x="1089812" y="846924"/>
                  </a:lnTo>
                  <a:lnTo>
                    <a:pt x="1089812" y="747636"/>
                  </a:lnTo>
                  <a:lnTo>
                    <a:pt x="1076807" y="737031"/>
                  </a:lnTo>
                  <a:lnTo>
                    <a:pt x="1054519" y="725474"/>
                  </a:lnTo>
                  <a:lnTo>
                    <a:pt x="1029817" y="718540"/>
                  </a:lnTo>
                  <a:lnTo>
                    <a:pt x="1002677" y="716229"/>
                  </a:lnTo>
                  <a:lnTo>
                    <a:pt x="975537" y="718540"/>
                  </a:lnTo>
                  <a:lnTo>
                    <a:pt x="928535" y="737031"/>
                  </a:lnTo>
                  <a:lnTo>
                    <a:pt x="892352" y="772960"/>
                  </a:lnTo>
                  <a:lnTo>
                    <a:pt x="873696" y="819810"/>
                  </a:lnTo>
                  <a:lnTo>
                    <a:pt x="871372" y="846924"/>
                  </a:lnTo>
                  <a:lnTo>
                    <a:pt x="873696" y="873785"/>
                  </a:lnTo>
                  <a:lnTo>
                    <a:pt x="892352" y="920343"/>
                  </a:lnTo>
                  <a:lnTo>
                    <a:pt x="928535" y="956233"/>
                  </a:lnTo>
                  <a:lnTo>
                    <a:pt x="975537" y="974725"/>
                  </a:lnTo>
                  <a:lnTo>
                    <a:pt x="1002677" y="977036"/>
                  </a:lnTo>
                  <a:lnTo>
                    <a:pt x="1029817" y="974725"/>
                  </a:lnTo>
                  <a:lnTo>
                    <a:pt x="1076807" y="956233"/>
                  </a:lnTo>
                  <a:lnTo>
                    <a:pt x="1112989" y="920343"/>
                  </a:lnTo>
                  <a:lnTo>
                    <a:pt x="1131646" y="873785"/>
                  </a:lnTo>
                  <a:lnTo>
                    <a:pt x="1133983" y="846924"/>
                  </a:lnTo>
                  <a:close/>
                </a:path>
                <a:path w="15103475" h="1109979">
                  <a:moveTo>
                    <a:pt x="1394193" y="615353"/>
                  </a:moveTo>
                  <a:lnTo>
                    <a:pt x="1358379" y="601624"/>
                  </a:lnTo>
                  <a:lnTo>
                    <a:pt x="1351178" y="617296"/>
                  </a:lnTo>
                  <a:lnTo>
                    <a:pt x="1340332" y="628484"/>
                  </a:lnTo>
                  <a:lnTo>
                    <a:pt x="1325816" y="635190"/>
                  </a:lnTo>
                  <a:lnTo>
                    <a:pt x="1307655" y="637425"/>
                  </a:lnTo>
                  <a:lnTo>
                    <a:pt x="1289494" y="635190"/>
                  </a:lnTo>
                  <a:lnTo>
                    <a:pt x="1274978" y="628484"/>
                  </a:lnTo>
                  <a:lnTo>
                    <a:pt x="1264119" y="617296"/>
                  </a:lnTo>
                  <a:lnTo>
                    <a:pt x="1256919" y="601624"/>
                  </a:lnTo>
                  <a:lnTo>
                    <a:pt x="1221105" y="615353"/>
                  </a:lnTo>
                  <a:lnTo>
                    <a:pt x="1242987" y="649262"/>
                  </a:lnTo>
                  <a:lnTo>
                    <a:pt x="1278623" y="669366"/>
                  </a:lnTo>
                  <a:lnTo>
                    <a:pt x="1307655" y="673239"/>
                  </a:lnTo>
                  <a:lnTo>
                    <a:pt x="1322666" y="672274"/>
                  </a:lnTo>
                  <a:lnTo>
                    <a:pt x="1361668" y="657733"/>
                  </a:lnTo>
                  <a:lnTo>
                    <a:pt x="1382534" y="637425"/>
                  </a:lnTo>
                  <a:lnTo>
                    <a:pt x="1388579" y="628065"/>
                  </a:lnTo>
                  <a:lnTo>
                    <a:pt x="1394193" y="615353"/>
                  </a:lnTo>
                  <a:close/>
                </a:path>
                <a:path w="15103475" h="1109979">
                  <a:moveTo>
                    <a:pt x="1412100" y="703097"/>
                  </a:moveTo>
                  <a:lnTo>
                    <a:pt x="1242606" y="885723"/>
                  </a:lnTo>
                  <a:lnTo>
                    <a:pt x="1242606" y="722185"/>
                  </a:lnTo>
                  <a:lnTo>
                    <a:pt x="1199616" y="722185"/>
                  </a:lnTo>
                  <a:lnTo>
                    <a:pt x="1199616" y="987196"/>
                  </a:lnTo>
                  <a:lnTo>
                    <a:pt x="1293799" y="885723"/>
                  </a:lnTo>
                  <a:lnTo>
                    <a:pt x="1369136" y="804545"/>
                  </a:lnTo>
                  <a:lnTo>
                    <a:pt x="1369136" y="969873"/>
                  </a:lnTo>
                  <a:lnTo>
                    <a:pt x="1412100" y="969873"/>
                  </a:lnTo>
                  <a:lnTo>
                    <a:pt x="1412100" y="804545"/>
                  </a:lnTo>
                  <a:lnTo>
                    <a:pt x="1412100" y="703097"/>
                  </a:lnTo>
                  <a:close/>
                </a:path>
                <a:path w="15103475" h="1109979">
                  <a:moveTo>
                    <a:pt x="1794649" y="722210"/>
                  </a:moveTo>
                  <a:lnTo>
                    <a:pt x="1596504" y="722210"/>
                  </a:lnTo>
                  <a:lnTo>
                    <a:pt x="1596504" y="761580"/>
                  </a:lnTo>
                  <a:lnTo>
                    <a:pt x="1674088" y="761580"/>
                  </a:lnTo>
                  <a:lnTo>
                    <a:pt x="1674088" y="969860"/>
                  </a:lnTo>
                  <a:lnTo>
                    <a:pt x="1717065" y="969860"/>
                  </a:lnTo>
                  <a:lnTo>
                    <a:pt x="1717065" y="761580"/>
                  </a:lnTo>
                  <a:lnTo>
                    <a:pt x="1794649" y="761580"/>
                  </a:lnTo>
                  <a:lnTo>
                    <a:pt x="1794649" y="722210"/>
                  </a:lnTo>
                  <a:close/>
                </a:path>
                <a:path w="15103475" h="1109979">
                  <a:moveTo>
                    <a:pt x="2088299" y="847521"/>
                  </a:moveTo>
                  <a:lnTo>
                    <a:pt x="2080158" y="797915"/>
                  </a:lnTo>
                  <a:lnTo>
                    <a:pt x="2055774" y="755307"/>
                  </a:lnTo>
                  <a:lnTo>
                    <a:pt x="2054847" y="754418"/>
                  </a:lnTo>
                  <a:lnTo>
                    <a:pt x="2044128" y="744067"/>
                  </a:lnTo>
                  <a:lnTo>
                    <a:pt x="2044128" y="847521"/>
                  </a:lnTo>
                  <a:lnTo>
                    <a:pt x="2042769" y="865555"/>
                  </a:lnTo>
                  <a:lnTo>
                    <a:pt x="2022043" y="912266"/>
                  </a:lnTo>
                  <a:lnTo>
                    <a:pt x="1980857" y="937171"/>
                  </a:lnTo>
                  <a:lnTo>
                    <a:pt x="1963559" y="938834"/>
                  </a:lnTo>
                  <a:lnTo>
                    <a:pt x="1945932" y="937171"/>
                  </a:lnTo>
                  <a:lnTo>
                    <a:pt x="1903564" y="912266"/>
                  </a:lnTo>
                  <a:lnTo>
                    <a:pt x="1882114" y="865886"/>
                  </a:lnTo>
                  <a:lnTo>
                    <a:pt x="1880641" y="847521"/>
                  </a:lnTo>
                  <a:lnTo>
                    <a:pt x="1880590" y="846924"/>
                  </a:lnTo>
                  <a:lnTo>
                    <a:pt x="1882140" y="827151"/>
                  </a:lnTo>
                  <a:lnTo>
                    <a:pt x="1882165" y="826820"/>
                  </a:lnTo>
                  <a:lnTo>
                    <a:pt x="1886826" y="809028"/>
                  </a:lnTo>
                  <a:lnTo>
                    <a:pt x="1918652" y="768515"/>
                  </a:lnTo>
                  <a:lnTo>
                    <a:pt x="1944712" y="756805"/>
                  </a:lnTo>
                  <a:lnTo>
                    <a:pt x="1947303" y="755980"/>
                  </a:lnTo>
                  <a:lnTo>
                    <a:pt x="1962962" y="754418"/>
                  </a:lnTo>
                  <a:lnTo>
                    <a:pt x="1978596" y="755980"/>
                  </a:lnTo>
                  <a:lnTo>
                    <a:pt x="1993252" y="760679"/>
                  </a:lnTo>
                  <a:lnTo>
                    <a:pt x="2006942" y="768515"/>
                  </a:lnTo>
                  <a:lnTo>
                    <a:pt x="2019655" y="779475"/>
                  </a:lnTo>
                  <a:lnTo>
                    <a:pt x="2030361" y="793127"/>
                  </a:lnTo>
                  <a:lnTo>
                    <a:pt x="2037943" y="808875"/>
                  </a:lnTo>
                  <a:lnTo>
                    <a:pt x="2038019" y="809028"/>
                  </a:lnTo>
                  <a:lnTo>
                    <a:pt x="2042515" y="826820"/>
                  </a:lnTo>
                  <a:lnTo>
                    <a:pt x="2042604" y="827151"/>
                  </a:lnTo>
                  <a:lnTo>
                    <a:pt x="2044090" y="846924"/>
                  </a:lnTo>
                  <a:lnTo>
                    <a:pt x="2044128" y="847521"/>
                  </a:lnTo>
                  <a:lnTo>
                    <a:pt x="2044128" y="744067"/>
                  </a:lnTo>
                  <a:lnTo>
                    <a:pt x="2038070" y="738212"/>
                  </a:lnTo>
                  <a:lnTo>
                    <a:pt x="2017496" y="725995"/>
                  </a:lnTo>
                  <a:lnTo>
                    <a:pt x="1994357" y="718756"/>
                  </a:lnTo>
                  <a:lnTo>
                    <a:pt x="1995055" y="718756"/>
                  </a:lnTo>
                  <a:lnTo>
                    <a:pt x="1967738" y="716216"/>
                  </a:lnTo>
                  <a:lnTo>
                    <a:pt x="1942973" y="718756"/>
                  </a:lnTo>
                  <a:lnTo>
                    <a:pt x="1920582" y="726363"/>
                  </a:lnTo>
                  <a:lnTo>
                    <a:pt x="1900593" y="739038"/>
                  </a:lnTo>
                  <a:lnTo>
                    <a:pt x="1882990" y="756805"/>
                  </a:lnTo>
                  <a:lnTo>
                    <a:pt x="1882990" y="722185"/>
                  </a:lnTo>
                  <a:lnTo>
                    <a:pt x="1840014" y="722185"/>
                  </a:lnTo>
                  <a:lnTo>
                    <a:pt x="1840014" y="1109535"/>
                  </a:lnTo>
                  <a:lnTo>
                    <a:pt x="1882990" y="1109535"/>
                  </a:lnTo>
                  <a:lnTo>
                    <a:pt x="1882990" y="935253"/>
                  </a:lnTo>
                  <a:lnTo>
                    <a:pt x="1900478" y="953528"/>
                  </a:lnTo>
                  <a:lnTo>
                    <a:pt x="1920735" y="966584"/>
                  </a:lnTo>
                  <a:lnTo>
                    <a:pt x="1943747" y="974420"/>
                  </a:lnTo>
                  <a:lnTo>
                    <a:pt x="1969528" y="977023"/>
                  </a:lnTo>
                  <a:lnTo>
                    <a:pt x="1995297" y="974661"/>
                  </a:lnTo>
                  <a:lnTo>
                    <a:pt x="2018309" y="967549"/>
                  </a:lnTo>
                  <a:lnTo>
                    <a:pt x="2038565" y="955713"/>
                  </a:lnTo>
                  <a:lnTo>
                    <a:pt x="2056066" y="939126"/>
                  </a:lnTo>
                  <a:lnTo>
                    <a:pt x="2056269" y="938834"/>
                  </a:lnTo>
                  <a:lnTo>
                    <a:pt x="2070163" y="919187"/>
                  </a:lnTo>
                  <a:lnTo>
                    <a:pt x="2080234" y="897280"/>
                  </a:lnTo>
                  <a:lnTo>
                    <a:pt x="2086279" y="873391"/>
                  </a:lnTo>
                  <a:lnTo>
                    <a:pt x="2088299" y="847521"/>
                  </a:lnTo>
                  <a:close/>
                </a:path>
                <a:path w="15103475" h="1109979">
                  <a:moveTo>
                    <a:pt x="2375382" y="854684"/>
                  </a:moveTo>
                  <a:lnTo>
                    <a:pt x="2374595" y="827366"/>
                  </a:lnTo>
                  <a:lnTo>
                    <a:pt x="2373160" y="818870"/>
                  </a:lnTo>
                  <a:lnTo>
                    <a:pt x="2370442" y="802754"/>
                  </a:lnTo>
                  <a:lnTo>
                    <a:pt x="2362949" y="780821"/>
                  </a:lnTo>
                  <a:lnTo>
                    <a:pt x="2352090" y="761568"/>
                  </a:lnTo>
                  <a:lnTo>
                    <a:pt x="2345690" y="754418"/>
                  </a:lnTo>
                  <a:lnTo>
                    <a:pt x="2334374" y="741730"/>
                  </a:lnTo>
                  <a:lnTo>
                    <a:pt x="2331199" y="739648"/>
                  </a:lnTo>
                  <a:lnTo>
                    <a:pt x="2331199" y="818870"/>
                  </a:lnTo>
                  <a:lnTo>
                    <a:pt x="2185581" y="818870"/>
                  </a:lnTo>
                  <a:lnTo>
                    <a:pt x="2201634" y="782332"/>
                  </a:lnTo>
                  <a:lnTo>
                    <a:pt x="2233091" y="758964"/>
                  </a:lnTo>
                  <a:lnTo>
                    <a:pt x="2258390" y="754418"/>
                  </a:lnTo>
                  <a:lnTo>
                    <a:pt x="2272093" y="755548"/>
                  </a:lnTo>
                  <a:lnTo>
                    <a:pt x="2271788" y="755548"/>
                  </a:lnTo>
                  <a:lnTo>
                    <a:pt x="2283980" y="758812"/>
                  </a:lnTo>
                  <a:lnTo>
                    <a:pt x="2314918" y="781545"/>
                  </a:lnTo>
                  <a:lnTo>
                    <a:pt x="2331199" y="818870"/>
                  </a:lnTo>
                  <a:lnTo>
                    <a:pt x="2331199" y="739648"/>
                  </a:lnTo>
                  <a:lnTo>
                    <a:pt x="2312847" y="727557"/>
                  </a:lnTo>
                  <a:lnTo>
                    <a:pt x="2287524" y="719048"/>
                  </a:lnTo>
                  <a:lnTo>
                    <a:pt x="2258390" y="716216"/>
                  </a:lnTo>
                  <a:lnTo>
                    <a:pt x="2232329" y="718540"/>
                  </a:lnTo>
                  <a:lnTo>
                    <a:pt x="2188616" y="737196"/>
                  </a:lnTo>
                  <a:lnTo>
                    <a:pt x="2156726" y="773379"/>
                  </a:lnTo>
                  <a:lnTo>
                    <a:pt x="2140458" y="820381"/>
                  </a:lnTo>
                  <a:lnTo>
                    <a:pt x="2138426" y="847521"/>
                  </a:lnTo>
                  <a:lnTo>
                    <a:pt x="2140674" y="877747"/>
                  </a:lnTo>
                  <a:lnTo>
                    <a:pt x="2158733" y="926249"/>
                  </a:lnTo>
                  <a:lnTo>
                    <a:pt x="2193467" y="958735"/>
                  </a:lnTo>
                  <a:lnTo>
                    <a:pt x="2236584" y="974991"/>
                  </a:lnTo>
                  <a:lnTo>
                    <a:pt x="2260790" y="977023"/>
                  </a:lnTo>
                  <a:lnTo>
                    <a:pt x="2284057" y="975118"/>
                  </a:lnTo>
                  <a:lnTo>
                    <a:pt x="2325243" y="959904"/>
                  </a:lnTo>
                  <a:lnTo>
                    <a:pt x="2359698" y="928535"/>
                  </a:lnTo>
                  <a:lnTo>
                    <a:pt x="2373579" y="906602"/>
                  </a:lnTo>
                  <a:lnTo>
                    <a:pt x="2337765" y="886917"/>
                  </a:lnTo>
                  <a:lnTo>
                    <a:pt x="2332812" y="896416"/>
                  </a:lnTo>
                  <a:lnTo>
                    <a:pt x="2326881" y="905268"/>
                  </a:lnTo>
                  <a:lnTo>
                    <a:pt x="2288679" y="934364"/>
                  </a:lnTo>
                  <a:lnTo>
                    <a:pt x="2261374" y="938834"/>
                  </a:lnTo>
                  <a:lnTo>
                    <a:pt x="2245588" y="937387"/>
                  </a:lnTo>
                  <a:lnTo>
                    <a:pt x="2205863" y="915555"/>
                  </a:lnTo>
                  <a:lnTo>
                    <a:pt x="2184273" y="872578"/>
                  </a:lnTo>
                  <a:lnTo>
                    <a:pt x="2182596" y="854684"/>
                  </a:lnTo>
                  <a:lnTo>
                    <a:pt x="2375382" y="854684"/>
                  </a:lnTo>
                  <a:close/>
                </a:path>
                <a:path w="15103475" h="1109979">
                  <a:moveTo>
                    <a:pt x="2603360" y="722210"/>
                  </a:moveTo>
                  <a:lnTo>
                    <a:pt x="2405215" y="722210"/>
                  </a:lnTo>
                  <a:lnTo>
                    <a:pt x="2405215" y="761580"/>
                  </a:lnTo>
                  <a:lnTo>
                    <a:pt x="2482799" y="761580"/>
                  </a:lnTo>
                  <a:lnTo>
                    <a:pt x="2482799" y="969860"/>
                  </a:lnTo>
                  <a:lnTo>
                    <a:pt x="2525776" y="969860"/>
                  </a:lnTo>
                  <a:lnTo>
                    <a:pt x="2525776" y="761580"/>
                  </a:lnTo>
                  <a:lnTo>
                    <a:pt x="2603360" y="761580"/>
                  </a:lnTo>
                  <a:lnTo>
                    <a:pt x="2603360" y="722210"/>
                  </a:lnTo>
                  <a:close/>
                </a:path>
                <a:path w="15103475" h="1109979">
                  <a:moveTo>
                    <a:pt x="2861195" y="703097"/>
                  </a:moveTo>
                  <a:lnTo>
                    <a:pt x="2691688" y="885723"/>
                  </a:lnTo>
                  <a:lnTo>
                    <a:pt x="2691688" y="722185"/>
                  </a:lnTo>
                  <a:lnTo>
                    <a:pt x="2648724" y="722185"/>
                  </a:lnTo>
                  <a:lnTo>
                    <a:pt x="2648724" y="987196"/>
                  </a:lnTo>
                  <a:lnTo>
                    <a:pt x="2818219" y="804545"/>
                  </a:lnTo>
                  <a:lnTo>
                    <a:pt x="2818219" y="969873"/>
                  </a:lnTo>
                  <a:lnTo>
                    <a:pt x="2861195" y="969873"/>
                  </a:lnTo>
                  <a:lnTo>
                    <a:pt x="2861195" y="703097"/>
                  </a:lnTo>
                  <a:close/>
                </a:path>
                <a:path w="15103475" h="1109979">
                  <a:moveTo>
                    <a:pt x="3280753" y="722185"/>
                  </a:moveTo>
                  <a:lnTo>
                    <a:pt x="3081413" y="722185"/>
                  </a:lnTo>
                  <a:lnTo>
                    <a:pt x="3081413" y="761555"/>
                  </a:lnTo>
                  <a:lnTo>
                    <a:pt x="3081413" y="969835"/>
                  </a:lnTo>
                  <a:lnTo>
                    <a:pt x="3124377" y="969835"/>
                  </a:lnTo>
                  <a:lnTo>
                    <a:pt x="3124377" y="761555"/>
                  </a:lnTo>
                  <a:lnTo>
                    <a:pt x="3237776" y="761555"/>
                  </a:lnTo>
                  <a:lnTo>
                    <a:pt x="3237776" y="969835"/>
                  </a:lnTo>
                  <a:lnTo>
                    <a:pt x="3280753" y="969835"/>
                  </a:lnTo>
                  <a:lnTo>
                    <a:pt x="3280753" y="761555"/>
                  </a:lnTo>
                  <a:lnTo>
                    <a:pt x="3280753" y="722185"/>
                  </a:lnTo>
                  <a:close/>
                </a:path>
                <a:path w="15103475" h="1109979">
                  <a:moveTo>
                    <a:pt x="3609009" y="846924"/>
                  </a:moveTo>
                  <a:lnTo>
                    <a:pt x="3599675" y="795159"/>
                  </a:lnTo>
                  <a:lnTo>
                    <a:pt x="3572687" y="754418"/>
                  </a:lnTo>
                  <a:lnTo>
                    <a:pt x="3564839" y="747636"/>
                  </a:lnTo>
                  <a:lnTo>
                    <a:pt x="3564839" y="846924"/>
                  </a:lnTo>
                  <a:lnTo>
                    <a:pt x="3563239" y="867257"/>
                  </a:lnTo>
                  <a:lnTo>
                    <a:pt x="3539172" y="914361"/>
                  </a:lnTo>
                  <a:lnTo>
                    <a:pt x="3494976" y="937310"/>
                  </a:lnTo>
                  <a:lnTo>
                    <a:pt x="3477704" y="938834"/>
                  </a:lnTo>
                  <a:lnTo>
                    <a:pt x="3460432" y="937310"/>
                  </a:lnTo>
                  <a:lnTo>
                    <a:pt x="3416223" y="914361"/>
                  </a:lnTo>
                  <a:lnTo>
                    <a:pt x="3392170" y="867257"/>
                  </a:lnTo>
                  <a:lnTo>
                    <a:pt x="3390557" y="846924"/>
                  </a:lnTo>
                  <a:lnTo>
                    <a:pt x="3392144" y="826579"/>
                  </a:lnTo>
                  <a:lnTo>
                    <a:pt x="3415919" y="779170"/>
                  </a:lnTo>
                  <a:lnTo>
                    <a:pt x="3460178" y="755954"/>
                  </a:lnTo>
                  <a:lnTo>
                    <a:pt x="3477704" y="754418"/>
                  </a:lnTo>
                  <a:lnTo>
                    <a:pt x="3495281" y="755954"/>
                  </a:lnTo>
                  <a:lnTo>
                    <a:pt x="3539477" y="778878"/>
                  </a:lnTo>
                  <a:lnTo>
                    <a:pt x="3563251" y="826338"/>
                  </a:lnTo>
                  <a:lnTo>
                    <a:pt x="3564839" y="846924"/>
                  </a:lnTo>
                  <a:lnTo>
                    <a:pt x="3564839" y="747636"/>
                  </a:lnTo>
                  <a:lnTo>
                    <a:pt x="3551834" y="737031"/>
                  </a:lnTo>
                  <a:lnTo>
                    <a:pt x="3529546" y="725474"/>
                  </a:lnTo>
                  <a:lnTo>
                    <a:pt x="3504831" y="718540"/>
                  </a:lnTo>
                  <a:lnTo>
                    <a:pt x="3477704" y="716229"/>
                  </a:lnTo>
                  <a:lnTo>
                    <a:pt x="3450552" y="718540"/>
                  </a:lnTo>
                  <a:lnTo>
                    <a:pt x="3403549" y="737031"/>
                  </a:lnTo>
                  <a:lnTo>
                    <a:pt x="3367379" y="772960"/>
                  </a:lnTo>
                  <a:lnTo>
                    <a:pt x="3348723" y="819810"/>
                  </a:lnTo>
                  <a:lnTo>
                    <a:pt x="3346399" y="846924"/>
                  </a:lnTo>
                  <a:lnTo>
                    <a:pt x="3348723" y="873785"/>
                  </a:lnTo>
                  <a:lnTo>
                    <a:pt x="3367379" y="920343"/>
                  </a:lnTo>
                  <a:lnTo>
                    <a:pt x="3403549" y="956233"/>
                  </a:lnTo>
                  <a:lnTo>
                    <a:pt x="3450552" y="974725"/>
                  </a:lnTo>
                  <a:lnTo>
                    <a:pt x="3477704" y="977036"/>
                  </a:lnTo>
                  <a:lnTo>
                    <a:pt x="3504831" y="974725"/>
                  </a:lnTo>
                  <a:lnTo>
                    <a:pt x="3551834" y="956233"/>
                  </a:lnTo>
                  <a:lnTo>
                    <a:pt x="3588016" y="920343"/>
                  </a:lnTo>
                  <a:lnTo>
                    <a:pt x="3606673" y="873785"/>
                  </a:lnTo>
                  <a:lnTo>
                    <a:pt x="3609009" y="846924"/>
                  </a:lnTo>
                  <a:close/>
                </a:path>
                <a:path w="15103475" h="1109979">
                  <a:moveTo>
                    <a:pt x="3836987" y="722210"/>
                  </a:moveTo>
                  <a:lnTo>
                    <a:pt x="3638842" y="722210"/>
                  </a:lnTo>
                  <a:lnTo>
                    <a:pt x="3638842" y="761580"/>
                  </a:lnTo>
                  <a:lnTo>
                    <a:pt x="3716426" y="761580"/>
                  </a:lnTo>
                  <a:lnTo>
                    <a:pt x="3716426" y="969860"/>
                  </a:lnTo>
                  <a:lnTo>
                    <a:pt x="3759403" y="969860"/>
                  </a:lnTo>
                  <a:lnTo>
                    <a:pt x="3759403" y="761580"/>
                  </a:lnTo>
                  <a:lnTo>
                    <a:pt x="3836987" y="761580"/>
                  </a:lnTo>
                  <a:lnTo>
                    <a:pt x="3836987" y="722210"/>
                  </a:lnTo>
                  <a:close/>
                </a:path>
                <a:path w="15103475" h="1109979">
                  <a:moveTo>
                    <a:pt x="4130637" y="847521"/>
                  </a:moveTo>
                  <a:lnTo>
                    <a:pt x="4122496" y="797915"/>
                  </a:lnTo>
                  <a:lnTo>
                    <a:pt x="4098112" y="755307"/>
                  </a:lnTo>
                  <a:lnTo>
                    <a:pt x="4097172" y="754418"/>
                  </a:lnTo>
                  <a:lnTo>
                    <a:pt x="4086466" y="744080"/>
                  </a:lnTo>
                  <a:lnTo>
                    <a:pt x="4086466" y="847521"/>
                  </a:lnTo>
                  <a:lnTo>
                    <a:pt x="4085107" y="865555"/>
                  </a:lnTo>
                  <a:lnTo>
                    <a:pt x="4064381" y="912266"/>
                  </a:lnTo>
                  <a:lnTo>
                    <a:pt x="4023195" y="937171"/>
                  </a:lnTo>
                  <a:lnTo>
                    <a:pt x="4005897" y="938834"/>
                  </a:lnTo>
                  <a:lnTo>
                    <a:pt x="3988270" y="937171"/>
                  </a:lnTo>
                  <a:lnTo>
                    <a:pt x="3945902" y="912266"/>
                  </a:lnTo>
                  <a:lnTo>
                    <a:pt x="3924452" y="865886"/>
                  </a:lnTo>
                  <a:lnTo>
                    <a:pt x="3924363" y="865555"/>
                  </a:lnTo>
                  <a:lnTo>
                    <a:pt x="3922979" y="847521"/>
                  </a:lnTo>
                  <a:lnTo>
                    <a:pt x="3922928" y="846924"/>
                  </a:lnTo>
                  <a:lnTo>
                    <a:pt x="3924477" y="827151"/>
                  </a:lnTo>
                  <a:lnTo>
                    <a:pt x="3924503" y="826820"/>
                  </a:lnTo>
                  <a:lnTo>
                    <a:pt x="3929164" y="809028"/>
                  </a:lnTo>
                  <a:lnTo>
                    <a:pt x="3929202" y="808875"/>
                  </a:lnTo>
                  <a:lnTo>
                    <a:pt x="3960990" y="768515"/>
                  </a:lnTo>
                  <a:lnTo>
                    <a:pt x="3987050" y="756805"/>
                  </a:lnTo>
                  <a:lnTo>
                    <a:pt x="3989628" y="755980"/>
                  </a:lnTo>
                  <a:lnTo>
                    <a:pt x="4005300" y="754418"/>
                  </a:lnTo>
                  <a:lnTo>
                    <a:pt x="4020921" y="755980"/>
                  </a:lnTo>
                  <a:lnTo>
                    <a:pt x="4035590" y="760679"/>
                  </a:lnTo>
                  <a:lnTo>
                    <a:pt x="4072699" y="793127"/>
                  </a:lnTo>
                  <a:lnTo>
                    <a:pt x="4084853" y="826820"/>
                  </a:lnTo>
                  <a:lnTo>
                    <a:pt x="4084942" y="827151"/>
                  </a:lnTo>
                  <a:lnTo>
                    <a:pt x="4086428" y="846924"/>
                  </a:lnTo>
                  <a:lnTo>
                    <a:pt x="4086466" y="847521"/>
                  </a:lnTo>
                  <a:lnTo>
                    <a:pt x="4086466" y="744080"/>
                  </a:lnTo>
                  <a:lnTo>
                    <a:pt x="4080408" y="738212"/>
                  </a:lnTo>
                  <a:lnTo>
                    <a:pt x="4059834" y="725995"/>
                  </a:lnTo>
                  <a:lnTo>
                    <a:pt x="4036682" y="718756"/>
                  </a:lnTo>
                  <a:lnTo>
                    <a:pt x="4037393" y="718756"/>
                  </a:lnTo>
                  <a:lnTo>
                    <a:pt x="4010075" y="716216"/>
                  </a:lnTo>
                  <a:lnTo>
                    <a:pt x="3985298" y="718756"/>
                  </a:lnTo>
                  <a:lnTo>
                    <a:pt x="3962920" y="726363"/>
                  </a:lnTo>
                  <a:lnTo>
                    <a:pt x="3942931" y="739038"/>
                  </a:lnTo>
                  <a:lnTo>
                    <a:pt x="3925328" y="756805"/>
                  </a:lnTo>
                  <a:lnTo>
                    <a:pt x="3925328" y="722185"/>
                  </a:lnTo>
                  <a:lnTo>
                    <a:pt x="3882352" y="722185"/>
                  </a:lnTo>
                  <a:lnTo>
                    <a:pt x="3882352" y="1109535"/>
                  </a:lnTo>
                  <a:lnTo>
                    <a:pt x="3925328" y="1109535"/>
                  </a:lnTo>
                  <a:lnTo>
                    <a:pt x="3925328" y="935253"/>
                  </a:lnTo>
                  <a:lnTo>
                    <a:pt x="3942816" y="953528"/>
                  </a:lnTo>
                  <a:lnTo>
                    <a:pt x="3963073" y="966584"/>
                  </a:lnTo>
                  <a:lnTo>
                    <a:pt x="3986085" y="974420"/>
                  </a:lnTo>
                  <a:lnTo>
                    <a:pt x="4011866" y="977023"/>
                  </a:lnTo>
                  <a:lnTo>
                    <a:pt x="4037634" y="974661"/>
                  </a:lnTo>
                  <a:lnTo>
                    <a:pt x="4060647" y="967549"/>
                  </a:lnTo>
                  <a:lnTo>
                    <a:pt x="4080903" y="955713"/>
                  </a:lnTo>
                  <a:lnTo>
                    <a:pt x="4098404" y="939126"/>
                  </a:lnTo>
                  <a:lnTo>
                    <a:pt x="4098607" y="938834"/>
                  </a:lnTo>
                  <a:lnTo>
                    <a:pt x="4112501" y="919187"/>
                  </a:lnTo>
                  <a:lnTo>
                    <a:pt x="4122572" y="897280"/>
                  </a:lnTo>
                  <a:lnTo>
                    <a:pt x="4128617" y="873391"/>
                  </a:lnTo>
                  <a:lnTo>
                    <a:pt x="4130637" y="847521"/>
                  </a:lnTo>
                  <a:close/>
                </a:path>
                <a:path w="15103475" h="1109979">
                  <a:moveTo>
                    <a:pt x="4417707" y="854684"/>
                  </a:moveTo>
                  <a:lnTo>
                    <a:pt x="4412780" y="802754"/>
                  </a:lnTo>
                  <a:lnTo>
                    <a:pt x="4394428" y="761568"/>
                  </a:lnTo>
                  <a:lnTo>
                    <a:pt x="4388028" y="754418"/>
                  </a:lnTo>
                  <a:lnTo>
                    <a:pt x="4376712" y="741730"/>
                  </a:lnTo>
                  <a:lnTo>
                    <a:pt x="4373537" y="739648"/>
                  </a:lnTo>
                  <a:lnTo>
                    <a:pt x="4373537" y="818870"/>
                  </a:lnTo>
                  <a:lnTo>
                    <a:pt x="4227919" y="818870"/>
                  </a:lnTo>
                  <a:lnTo>
                    <a:pt x="4243971" y="782332"/>
                  </a:lnTo>
                  <a:lnTo>
                    <a:pt x="4275429" y="758964"/>
                  </a:lnTo>
                  <a:lnTo>
                    <a:pt x="4300728" y="754418"/>
                  </a:lnTo>
                  <a:lnTo>
                    <a:pt x="4314431" y="755548"/>
                  </a:lnTo>
                  <a:lnTo>
                    <a:pt x="4314126" y="755548"/>
                  </a:lnTo>
                  <a:lnTo>
                    <a:pt x="4326318" y="758812"/>
                  </a:lnTo>
                  <a:lnTo>
                    <a:pt x="4357255" y="781545"/>
                  </a:lnTo>
                  <a:lnTo>
                    <a:pt x="4373537" y="818870"/>
                  </a:lnTo>
                  <a:lnTo>
                    <a:pt x="4373537" y="739648"/>
                  </a:lnTo>
                  <a:lnTo>
                    <a:pt x="4355185" y="727557"/>
                  </a:lnTo>
                  <a:lnTo>
                    <a:pt x="4329849" y="719048"/>
                  </a:lnTo>
                  <a:lnTo>
                    <a:pt x="4300728" y="716216"/>
                  </a:lnTo>
                  <a:lnTo>
                    <a:pt x="4274667" y="718540"/>
                  </a:lnTo>
                  <a:lnTo>
                    <a:pt x="4230954" y="737196"/>
                  </a:lnTo>
                  <a:lnTo>
                    <a:pt x="4199064" y="773379"/>
                  </a:lnTo>
                  <a:lnTo>
                    <a:pt x="4182795" y="820381"/>
                  </a:lnTo>
                  <a:lnTo>
                    <a:pt x="4180751" y="847521"/>
                  </a:lnTo>
                  <a:lnTo>
                    <a:pt x="4183011" y="877747"/>
                  </a:lnTo>
                  <a:lnTo>
                    <a:pt x="4201071" y="926249"/>
                  </a:lnTo>
                  <a:lnTo>
                    <a:pt x="4235805" y="958735"/>
                  </a:lnTo>
                  <a:lnTo>
                    <a:pt x="4278922" y="974991"/>
                  </a:lnTo>
                  <a:lnTo>
                    <a:pt x="4303115" y="977023"/>
                  </a:lnTo>
                  <a:lnTo>
                    <a:pt x="4326394" y="975118"/>
                  </a:lnTo>
                  <a:lnTo>
                    <a:pt x="4367581" y="959904"/>
                  </a:lnTo>
                  <a:lnTo>
                    <a:pt x="4402036" y="928535"/>
                  </a:lnTo>
                  <a:lnTo>
                    <a:pt x="4415917" y="906602"/>
                  </a:lnTo>
                  <a:lnTo>
                    <a:pt x="4380103" y="886917"/>
                  </a:lnTo>
                  <a:lnTo>
                    <a:pt x="4375150" y="896416"/>
                  </a:lnTo>
                  <a:lnTo>
                    <a:pt x="4369206" y="905268"/>
                  </a:lnTo>
                  <a:lnTo>
                    <a:pt x="4331017" y="934364"/>
                  </a:lnTo>
                  <a:lnTo>
                    <a:pt x="4303712" y="938834"/>
                  </a:lnTo>
                  <a:lnTo>
                    <a:pt x="4287926" y="937387"/>
                  </a:lnTo>
                  <a:lnTo>
                    <a:pt x="4248201" y="915555"/>
                  </a:lnTo>
                  <a:lnTo>
                    <a:pt x="4226611" y="872578"/>
                  </a:lnTo>
                  <a:lnTo>
                    <a:pt x="4224934" y="854684"/>
                  </a:lnTo>
                  <a:lnTo>
                    <a:pt x="4417707" y="854684"/>
                  </a:lnTo>
                  <a:close/>
                </a:path>
                <a:path w="15103475" h="1109979">
                  <a:moveTo>
                    <a:pt x="4730445" y="846924"/>
                  </a:moveTo>
                  <a:lnTo>
                    <a:pt x="4721276" y="795896"/>
                  </a:lnTo>
                  <a:lnTo>
                    <a:pt x="4694225" y="754418"/>
                  </a:lnTo>
                  <a:lnTo>
                    <a:pt x="4686287" y="747547"/>
                  </a:lnTo>
                  <a:lnTo>
                    <a:pt x="4686287" y="846924"/>
                  </a:lnTo>
                  <a:lnTo>
                    <a:pt x="4684674" y="867257"/>
                  </a:lnTo>
                  <a:lnTo>
                    <a:pt x="4660620" y="914361"/>
                  </a:lnTo>
                  <a:lnTo>
                    <a:pt x="4616412" y="937310"/>
                  </a:lnTo>
                  <a:lnTo>
                    <a:pt x="4599140" y="938834"/>
                  </a:lnTo>
                  <a:lnTo>
                    <a:pt x="4581868" y="937310"/>
                  </a:lnTo>
                  <a:lnTo>
                    <a:pt x="4537672" y="914361"/>
                  </a:lnTo>
                  <a:lnTo>
                    <a:pt x="4513605" y="867257"/>
                  </a:lnTo>
                  <a:lnTo>
                    <a:pt x="4512005" y="846924"/>
                  </a:lnTo>
                  <a:lnTo>
                    <a:pt x="4513592" y="826579"/>
                  </a:lnTo>
                  <a:lnTo>
                    <a:pt x="4537367" y="779170"/>
                  </a:lnTo>
                  <a:lnTo>
                    <a:pt x="4581626" y="755954"/>
                  </a:lnTo>
                  <a:lnTo>
                    <a:pt x="4599140" y="754418"/>
                  </a:lnTo>
                  <a:lnTo>
                    <a:pt x="4616716" y="755954"/>
                  </a:lnTo>
                  <a:lnTo>
                    <a:pt x="4660925" y="778878"/>
                  </a:lnTo>
                  <a:lnTo>
                    <a:pt x="4684700" y="826338"/>
                  </a:lnTo>
                  <a:lnTo>
                    <a:pt x="4686287" y="846924"/>
                  </a:lnTo>
                  <a:lnTo>
                    <a:pt x="4686287" y="747547"/>
                  </a:lnTo>
                  <a:lnTo>
                    <a:pt x="4674222" y="737362"/>
                  </a:lnTo>
                  <a:lnTo>
                    <a:pt x="4652340" y="725614"/>
                  </a:lnTo>
                  <a:lnTo>
                    <a:pt x="4628108" y="718578"/>
                  </a:lnTo>
                  <a:lnTo>
                    <a:pt x="4601527" y="716229"/>
                  </a:lnTo>
                  <a:lnTo>
                    <a:pt x="4572178" y="719061"/>
                  </a:lnTo>
                  <a:lnTo>
                    <a:pt x="4547362" y="727570"/>
                  </a:lnTo>
                  <a:lnTo>
                    <a:pt x="4527105" y="741743"/>
                  </a:lnTo>
                  <a:lnTo>
                    <a:pt x="4511408" y="761580"/>
                  </a:lnTo>
                  <a:lnTo>
                    <a:pt x="4510214" y="761580"/>
                  </a:lnTo>
                  <a:lnTo>
                    <a:pt x="4519219" y="711835"/>
                  </a:lnTo>
                  <a:lnTo>
                    <a:pt x="4541621" y="668845"/>
                  </a:lnTo>
                  <a:lnTo>
                    <a:pt x="4571276" y="642023"/>
                  </a:lnTo>
                  <a:lnTo>
                    <a:pt x="4613262" y="626097"/>
                  </a:lnTo>
                  <a:lnTo>
                    <a:pt x="4640923" y="619531"/>
                  </a:lnTo>
                  <a:lnTo>
                    <a:pt x="4649292" y="617372"/>
                  </a:lnTo>
                  <a:lnTo>
                    <a:pt x="4684636" y="602145"/>
                  </a:lnTo>
                  <a:lnTo>
                    <a:pt x="4713211" y="572452"/>
                  </a:lnTo>
                  <a:lnTo>
                    <a:pt x="4722088" y="552081"/>
                  </a:lnTo>
                  <a:lnTo>
                    <a:pt x="4674349" y="552081"/>
                  </a:lnTo>
                  <a:lnTo>
                    <a:pt x="4671555" y="559650"/>
                  </a:lnTo>
                  <a:lnTo>
                    <a:pt x="4666589" y="565912"/>
                  </a:lnTo>
                  <a:lnTo>
                    <a:pt x="4623206" y="584111"/>
                  </a:lnTo>
                  <a:lnTo>
                    <a:pt x="4606010" y="587794"/>
                  </a:lnTo>
                  <a:lnTo>
                    <a:pt x="4601629" y="588797"/>
                  </a:lnTo>
                  <a:lnTo>
                    <a:pt x="4597247" y="589991"/>
                  </a:lnTo>
                  <a:lnTo>
                    <a:pt x="4581741" y="593763"/>
                  </a:lnTo>
                  <a:lnTo>
                    <a:pt x="4577258" y="595160"/>
                  </a:lnTo>
                  <a:lnTo>
                    <a:pt x="4570882" y="597954"/>
                  </a:lnTo>
                  <a:lnTo>
                    <a:pt x="4567009" y="599541"/>
                  </a:lnTo>
                  <a:lnTo>
                    <a:pt x="4557852" y="603123"/>
                  </a:lnTo>
                  <a:lnTo>
                    <a:pt x="4553572" y="605104"/>
                  </a:lnTo>
                  <a:lnTo>
                    <a:pt x="4512907" y="637794"/>
                  </a:lnTo>
                  <a:lnTo>
                    <a:pt x="4479099" y="710844"/>
                  </a:lnTo>
                  <a:lnTo>
                    <a:pt x="4470654" y="760272"/>
                  </a:lnTo>
                  <a:lnTo>
                    <a:pt x="4467834" y="818286"/>
                  </a:lnTo>
                  <a:lnTo>
                    <a:pt x="4470451" y="859840"/>
                  </a:lnTo>
                  <a:lnTo>
                    <a:pt x="4491342" y="923696"/>
                  </a:lnTo>
                  <a:lnTo>
                    <a:pt x="4527486" y="959586"/>
                  </a:lnTo>
                  <a:lnTo>
                    <a:pt x="4570158" y="975093"/>
                  </a:lnTo>
                  <a:lnTo>
                    <a:pt x="4594961" y="977036"/>
                  </a:lnTo>
                  <a:lnTo>
                    <a:pt x="4623689" y="974725"/>
                  </a:lnTo>
                  <a:lnTo>
                    <a:pt x="4672622" y="956233"/>
                  </a:lnTo>
                  <a:lnTo>
                    <a:pt x="4709299" y="920343"/>
                  </a:lnTo>
                  <a:lnTo>
                    <a:pt x="4728095" y="873785"/>
                  </a:lnTo>
                  <a:lnTo>
                    <a:pt x="4730445" y="846924"/>
                  </a:lnTo>
                  <a:close/>
                </a:path>
                <a:path w="15103475" h="1109979">
                  <a:moveTo>
                    <a:pt x="5008562" y="703097"/>
                  </a:moveTo>
                  <a:lnTo>
                    <a:pt x="4839055" y="885723"/>
                  </a:lnTo>
                  <a:lnTo>
                    <a:pt x="4839055" y="722185"/>
                  </a:lnTo>
                  <a:lnTo>
                    <a:pt x="4796091" y="722185"/>
                  </a:lnTo>
                  <a:lnTo>
                    <a:pt x="4796091" y="987196"/>
                  </a:lnTo>
                  <a:lnTo>
                    <a:pt x="4965585" y="804545"/>
                  </a:lnTo>
                  <a:lnTo>
                    <a:pt x="4965585" y="969873"/>
                  </a:lnTo>
                  <a:lnTo>
                    <a:pt x="5008562" y="969873"/>
                  </a:lnTo>
                  <a:lnTo>
                    <a:pt x="5008562" y="703097"/>
                  </a:lnTo>
                  <a:close/>
                </a:path>
                <a:path w="15103475" h="1109979">
                  <a:moveTo>
                    <a:pt x="5252059" y="722210"/>
                  </a:moveTo>
                  <a:lnTo>
                    <a:pt x="5053914" y="722210"/>
                  </a:lnTo>
                  <a:lnTo>
                    <a:pt x="5053914" y="761580"/>
                  </a:lnTo>
                  <a:lnTo>
                    <a:pt x="5131498" y="761580"/>
                  </a:lnTo>
                  <a:lnTo>
                    <a:pt x="5131498" y="969860"/>
                  </a:lnTo>
                  <a:lnTo>
                    <a:pt x="5174475" y="969860"/>
                  </a:lnTo>
                  <a:lnTo>
                    <a:pt x="5174475" y="761580"/>
                  </a:lnTo>
                  <a:lnTo>
                    <a:pt x="5252059" y="761580"/>
                  </a:lnTo>
                  <a:lnTo>
                    <a:pt x="5252059" y="722210"/>
                  </a:lnTo>
                  <a:close/>
                </a:path>
                <a:path w="15103475" h="1109979">
                  <a:moveTo>
                    <a:pt x="5518848" y="854684"/>
                  </a:moveTo>
                  <a:lnTo>
                    <a:pt x="5513921" y="802754"/>
                  </a:lnTo>
                  <a:lnTo>
                    <a:pt x="5495569" y="761568"/>
                  </a:lnTo>
                  <a:lnTo>
                    <a:pt x="5489168" y="754418"/>
                  </a:lnTo>
                  <a:lnTo>
                    <a:pt x="5477853" y="741730"/>
                  </a:lnTo>
                  <a:lnTo>
                    <a:pt x="5474678" y="739648"/>
                  </a:lnTo>
                  <a:lnTo>
                    <a:pt x="5474678" y="818870"/>
                  </a:lnTo>
                  <a:lnTo>
                    <a:pt x="5329059" y="818870"/>
                  </a:lnTo>
                  <a:lnTo>
                    <a:pt x="5345112" y="782332"/>
                  </a:lnTo>
                  <a:lnTo>
                    <a:pt x="5376570" y="758964"/>
                  </a:lnTo>
                  <a:lnTo>
                    <a:pt x="5401856" y="754418"/>
                  </a:lnTo>
                  <a:lnTo>
                    <a:pt x="5415572" y="755548"/>
                  </a:lnTo>
                  <a:lnTo>
                    <a:pt x="5415267" y="755548"/>
                  </a:lnTo>
                  <a:lnTo>
                    <a:pt x="5427459" y="758812"/>
                  </a:lnTo>
                  <a:lnTo>
                    <a:pt x="5458396" y="781545"/>
                  </a:lnTo>
                  <a:lnTo>
                    <a:pt x="5474678" y="818870"/>
                  </a:lnTo>
                  <a:lnTo>
                    <a:pt x="5474678" y="739648"/>
                  </a:lnTo>
                  <a:lnTo>
                    <a:pt x="5456326" y="727557"/>
                  </a:lnTo>
                  <a:lnTo>
                    <a:pt x="5430990" y="719048"/>
                  </a:lnTo>
                  <a:lnTo>
                    <a:pt x="5401856" y="716216"/>
                  </a:lnTo>
                  <a:lnTo>
                    <a:pt x="5375808" y="718540"/>
                  </a:lnTo>
                  <a:lnTo>
                    <a:pt x="5332095" y="737196"/>
                  </a:lnTo>
                  <a:lnTo>
                    <a:pt x="5300192" y="773379"/>
                  </a:lnTo>
                  <a:lnTo>
                    <a:pt x="5283924" y="820381"/>
                  </a:lnTo>
                  <a:lnTo>
                    <a:pt x="5281892" y="847521"/>
                  </a:lnTo>
                  <a:lnTo>
                    <a:pt x="5284152" y="877747"/>
                  </a:lnTo>
                  <a:lnTo>
                    <a:pt x="5302212" y="926249"/>
                  </a:lnTo>
                  <a:lnTo>
                    <a:pt x="5336946" y="958735"/>
                  </a:lnTo>
                  <a:lnTo>
                    <a:pt x="5380063" y="974991"/>
                  </a:lnTo>
                  <a:lnTo>
                    <a:pt x="5404256" y="977023"/>
                  </a:lnTo>
                  <a:lnTo>
                    <a:pt x="5427535" y="975118"/>
                  </a:lnTo>
                  <a:lnTo>
                    <a:pt x="5449024" y="969416"/>
                  </a:lnTo>
                  <a:lnTo>
                    <a:pt x="5468721" y="959904"/>
                  </a:lnTo>
                  <a:lnTo>
                    <a:pt x="5486628" y="946594"/>
                  </a:lnTo>
                  <a:lnTo>
                    <a:pt x="5494439" y="938834"/>
                  </a:lnTo>
                  <a:lnTo>
                    <a:pt x="5495239" y="938047"/>
                  </a:lnTo>
                  <a:lnTo>
                    <a:pt x="5503176" y="928535"/>
                  </a:lnTo>
                  <a:lnTo>
                    <a:pt x="5510454" y="918057"/>
                  </a:lnTo>
                  <a:lnTo>
                    <a:pt x="5517058" y="906602"/>
                  </a:lnTo>
                  <a:lnTo>
                    <a:pt x="5481244" y="886917"/>
                  </a:lnTo>
                  <a:lnTo>
                    <a:pt x="5476278" y="896416"/>
                  </a:lnTo>
                  <a:lnTo>
                    <a:pt x="5470347" y="905268"/>
                  </a:lnTo>
                  <a:lnTo>
                    <a:pt x="5432158" y="934364"/>
                  </a:lnTo>
                  <a:lnTo>
                    <a:pt x="5404840" y="938834"/>
                  </a:lnTo>
                  <a:lnTo>
                    <a:pt x="5389067" y="937387"/>
                  </a:lnTo>
                  <a:lnTo>
                    <a:pt x="5349341" y="915555"/>
                  </a:lnTo>
                  <a:lnTo>
                    <a:pt x="5327751" y="872578"/>
                  </a:lnTo>
                  <a:lnTo>
                    <a:pt x="5326075" y="854684"/>
                  </a:lnTo>
                  <a:lnTo>
                    <a:pt x="5518848" y="854684"/>
                  </a:lnTo>
                  <a:close/>
                </a:path>
                <a:path w="15103475" h="1109979">
                  <a:moveTo>
                    <a:pt x="15103336" y="130708"/>
                  </a:moveTo>
                  <a:lnTo>
                    <a:pt x="15094014" y="78943"/>
                  </a:lnTo>
                  <a:lnTo>
                    <a:pt x="15067014" y="38201"/>
                  </a:lnTo>
                  <a:lnTo>
                    <a:pt x="15059165" y="31419"/>
                  </a:lnTo>
                  <a:lnTo>
                    <a:pt x="15059165" y="130708"/>
                  </a:lnTo>
                  <a:lnTo>
                    <a:pt x="15057565" y="151041"/>
                  </a:lnTo>
                  <a:lnTo>
                    <a:pt x="15033511" y="198158"/>
                  </a:lnTo>
                  <a:lnTo>
                    <a:pt x="14989302" y="221094"/>
                  </a:lnTo>
                  <a:lnTo>
                    <a:pt x="14972030" y="222631"/>
                  </a:lnTo>
                  <a:lnTo>
                    <a:pt x="14954758" y="221094"/>
                  </a:lnTo>
                  <a:lnTo>
                    <a:pt x="14910562" y="198158"/>
                  </a:lnTo>
                  <a:lnTo>
                    <a:pt x="14886496" y="151041"/>
                  </a:lnTo>
                  <a:lnTo>
                    <a:pt x="14884896" y="130708"/>
                  </a:lnTo>
                  <a:lnTo>
                    <a:pt x="14886483" y="110363"/>
                  </a:lnTo>
                  <a:lnTo>
                    <a:pt x="14910257" y="62979"/>
                  </a:lnTo>
                  <a:lnTo>
                    <a:pt x="14954517" y="39751"/>
                  </a:lnTo>
                  <a:lnTo>
                    <a:pt x="14972030" y="38201"/>
                  </a:lnTo>
                  <a:lnTo>
                    <a:pt x="14989607" y="39751"/>
                  </a:lnTo>
                  <a:lnTo>
                    <a:pt x="15033803" y="62674"/>
                  </a:lnTo>
                  <a:lnTo>
                    <a:pt x="15057577" y="110134"/>
                  </a:lnTo>
                  <a:lnTo>
                    <a:pt x="15059165" y="130708"/>
                  </a:lnTo>
                  <a:lnTo>
                    <a:pt x="15059165" y="31419"/>
                  </a:lnTo>
                  <a:lnTo>
                    <a:pt x="15046160" y="20815"/>
                  </a:lnTo>
                  <a:lnTo>
                    <a:pt x="15023884" y="9258"/>
                  </a:lnTo>
                  <a:lnTo>
                    <a:pt x="14999170" y="2324"/>
                  </a:lnTo>
                  <a:lnTo>
                    <a:pt x="14972030" y="0"/>
                  </a:lnTo>
                  <a:lnTo>
                    <a:pt x="14944890" y="2324"/>
                  </a:lnTo>
                  <a:lnTo>
                    <a:pt x="14897888" y="20815"/>
                  </a:lnTo>
                  <a:lnTo>
                    <a:pt x="14861705" y="56743"/>
                  </a:lnTo>
                  <a:lnTo>
                    <a:pt x="14843062" y="103606"/>
                  </a:lnTo>
                  <a:lnTo>
                    <a:pt x="14840725" y="130708"/>
                  </a:lnTo>
                  <a:lnTo>
                    <a:pt x="14843062" y="157568"/>
                  </a:lnTo>
                  <a:lnTo>
                    <a:pt x="14861705" y="204127"/>
                  </a:lnTo>
                  <a:lnTo>
                    <a:pt x="14897888" y="240017"/>
                  </a:lnTo>
                  <a:lnTo>
                    <a:pt x="14944890" y="258508"/>
                  </a:lnTo>
                  <a:lnTo>
                    <a:pt x="14972030" y="260819"/>
                  </a:lnTo>
                  <a:lnTo>
                    <a:pt x="14999170" y="258508"/>
                  </a:lnTo>
                  <a:lnTo>
                    <a:pt x="15046160" y="240017"/>
                  </a:lnTo>
                  <a:lnTo>
                    <a:pt x="15082342" y="204127"/>
                  </a:lnTo>
                  <a:lnTo>
                    <a:pt x="15100999" y="157568"/>
                  </a:lnTo>
                  <a:lnTo>
                    <a:pt x="15103336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513026" y="5028422"/>
              <a:ext cx="223218" cy="248892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6801878" y="4907870"/>
              <a:ext cx="1257300" cy="434340"/>
            </a:xfrm>
            <a:custGeom>
              <a:avLst/>
              <a:gdLst/>
              <a:ahLst/>
              <a:cxnLst/>
              <a:rect l="l" t="t" r="r" b="b"/>
              <a:pathLst>
                <a:path w="1257300" h="434339">
                  <a:moveTo>
                    <a:pt x="236956" y="253060"/>
                  </a:moveTo>
                  <a:lnTo>
                    <a:pt x="236169" y="225742"/>
                  </a:lnTo>
                  <a:lnTo>
                    <a:pt x="234734" y="217246"/>
                  </a:lnTo>
                  <a:lnTo>
                    <a:pt x="232029" y="201129"/>
                  </a:lnTo>
                  <a:lnTo>
                    <a:pt x="224536" y="179197"/>
                  </a:lnTo>
                  <a:lnTo>
                    <a:pt x="213664" y="159943"/>
                  </a:lnTo>
                  <a:lnTo>
                    <a:pt x="207276" y="152793"/>
                  </a:lnTo>
                  <a:lnTo>
                    <a:pt x="195948" y="140106"/>
                  </a:lnTo>
                  <a:lnTo>
                    <a:pt x="192786" y="138023"/>
                  </a:lnTo>
                  <a:lnTo>
                    <a:pt x="192786" y="217246"/>
                  </a:lnTo>
                  <a:lnTo>
                    <a:pt x="47167" y="217246"/>
                  </a:lnTo>
                  <a:lnTo>
                    <a:pt x="63220" y="180708"/>
                  </a:lnTo>
                  <a:lnTo>
                    <a:pt x="94678" y="157340"/>
                  </a:lnTo>
                  <a:lnTo>
                    <a:pt x="119964" y="152793"/>
                  </a:lnTo>
                  <a:lnTo>
                    <a:pt x="133680" y="153924"/>
                  </a:lnTo>
                  <a:lnTo>
                    <a:pt x="133362" y="153924"/>
                  </a:lnTo>
                  <a:lnTo>
                    <a:pt x="145554" y="157187"/>
                  </a:lnTo>
                  <a:lnTo>
                    <a:pt x="176504" y="179920"/>
                  </a:lnTo>
                  <a:lnTo>
                    <a:pt x="192786" y="217246"/>
                  </a:lnTo>
                  <a:lnTo>
                    <a:pt x="192786" y="138023"/>
                  </a:lnTo>
                  <a:lnTo>
                    <a:pt x="174434" y="125933"/>
                  </a:lnTo>
                  <a:lnTo>
                    <a:pt x="149098" y="117424"/>
                  </a:lnTo>
                  <a:lnTo>
                    <a:pt x="119964" y="114592"/>
                  </a:lnTo>
                  <a:lnTo>
                    <a:pt x="93916" y="116916"/>
                  </a:lnTo>
                  <a:lnTo>
                    <a:pt x="50203" y="135572"/>
                  </a:lnTo>
                  <a:lnTo>
                    <a:pt x="18300" y="171754"/>
                  </a:lnTo>
                  <a:lnTo>
                    <a:pt x="2032" y="218757"/>
                  </a:lnTo>
                  <a:lnTo>
                    <a:pt x="0" y="245897"/>
                  </a:lnTo>
                  <a:lnTo>
                    <a:pt x="2260" y="276123"/>
                  </a:lnTo>
                  <a:lnTo>
                    <a:pt x="20320" y="324624"/>
                  </a:lnTo>
                  <a:lnTo>
                    <a:pt x="55041" y="357111"/>
                  </a:lnTo>
                  <a:lnTo>
                    <a:pt x="98171" y="373367"/>
                  </a:lnTo>
                  <a:lnTo>
                    <a:pt x="122364" y="375399"/>
                  </a:lnTo>
                  <a:lnTo>
                    <a:pt x="145643" y="373494"/>
                  </a:lnTo>
                  <a:lnTo>
                    <a:pt x="186829" y="358279"/>
                  </a:lnTo>
                  <a:lnTo>
                    <a:pt x="221284" y="326910"/>
                  </a:lnTo>
                  <a:lnTo>
                    <a:pt x="235153" y="304977"/>
                  </a:lnTo>
                  <a:lnTo>
                    <a:pt x="199351" y="285292"/>
                  </a:lnTo>
                  <a:lnTo>
                    <a:pt x="194386" y="294792"/>
                  </a:lnTo>
                  <a:lnTo>
                    <a:pt x="188455" y="303644"/>
                  </a:lnTo>
                  <a:lnTo>
                    <a:pt x="150266" y="332740"/>
                  </a:lnTo>
                  <a:lnTo>
                    <a:pt x="122948" y="337210"/>
                  </a:lnTo>
                  <a:lnTo>
                    <a:pt x="107175" y="335762"/>
                  </a:lnTo>
                  <a:lnTo>
                    <a:pt x="67449" y="313931"/>
                  </a:lnTo>
                  <a:lnTo>
                    <a:pt x="45847" y="270954"/>
                  </a:lnTo>
                  <a:lnTo>
                    <a:pt x="44183" y="253060"/>
                  </a:lnTo>
                  <a:lnTo>
                    <a:pt x="236956" y="253060"/>
                  </a:lnTo>
                  <a:close/>
                </a:path>
                <a:path w="1257300" h="434339">
                  <a:moveTo>
                    <a:pt x="497154" y="13728"/>
                  </a:moveTo>
                  <a:lnTo>
                    <a:pt x="461352" y="0"/>
                  </a:lnTo>
                  <a:lnTo>
                    <a:pt x="454152" y="15671"/>
                  </a:lnTo>
                  <a:lnTo>
                    <a:pt x="443293" y="26860"/>
                  </a:lnTo>
                  <a:lnTo>
                    <a:pt x="428790" y="33566"/>
                  </a:lnTo>
                  <a:lnTo>
                    <a:pt x="410629" y="35801"/>
                  </a:lnTo>
                  <a:lnTo>
                    <a:pt x="392455" y="33566"/>
                  </a:lnTo>
                  <a:lnTo>
                    <a:pt x="377939" y="26860"/>
                  </a:lnTo>
                  <a:lnTo>
                    <a:pt x="367080" y="15671"/>
                  </a:lnTo>
                  <a:lnTo>
                    <a:pt x="359892" y="0"/>
                  </a:lnTo>
                  <a:lnTo>
                    <a:pt x="324078" y="13728"/>
                  </a:lnTo>
                  <a:lnTo>
                    <a:pt x="345948" y="47637"/>
                  </a:lnTo>
                  <a:lnTo>
                    <a:pt x="381596" y="67741"/>
                  </a:lnTo>
                  <a:lnTo>
                    <a:pt x="410629" y="71615"/>
                  </a:lnTo>
                  <a:lnTo>
                    <a:pt x="425627" y="70650"/>
                  </a:lnTo>
                  <a:lnTo>
                    <a:pt x="464642" y="56108"/>
                  </a:lnTo>
                  <a:lnTo>
                    <a:pt x="485508" y="35801"/>
                  </a:lnTo>
                  <a:lnTo>
                    <a:pt x="491540" y="26441"/>
                  </a:lnTo>
                  <a:lnTo>
                    <a:pt x="497154" y="13728"/>
                  </a:lnTo>
                  <a:close/>
                </a:path>
                <a:path w="1257300" h="434339">
                  <a:moveTo>
                    <a:pt x="515061" y="101473"/>
                  </a:moveTo>
                  <a:lnTo>
                    <a:pt x="345567" y="284099"/>
                  </a:lnTo>
                  <a:lnTo>
                    <a:pt x="345567" y="120561"/>
                  </a:lnTo>
                  <a:lnTo>
                    <a:pt x="302590" y="120561"/>
                  </a:lnTo>
                  <a:lnTo>
                    <a:pt x="302590" y="385572"/>
                  </a:lnTo>
                  <a:lnTo>
                    <a:pt x="396773" y="284099"/>
                  </a:lnTo>
                  <a:lnTo>
                    <a:pt x="472097" y="202920"/>
                  </a:lnTo>
                  <a:lnTo>
                    <a:pt x="472097" y="368249"/>
                  </a:lnTo>
                  <a:lnTo>
                    <a:pt x="515061" y="368249"/>
                  </a:lnTo>
                  <a:lnTo>
                    <a:pt x="515061" y="202920"/>
                  </a:lnTo>
                  <a:lnTo>
                    <a:pt x="515061" y="101473"/>
                  </a:lnTo>
                  <a:close/>
                </a:path>
                <a:path w="1257300" h="434339">
                  <a:moveTo>
                    <a:pt x="964463" y="328866"/>
                  </a:moveTo>
                  <a:lnTo>
                    <a:pt x="927455" y="328866"/>
                  </a:lnTo>
                  <a:lnTo>
                    <a:pt x="927455" y="159956"/>
                  </a:lnTo>
                  <a:lnTo>
                    <a:pt x="927455" y="120561"/>
                  </a:lnTo>
                  <a:lnTo>
                    <a:pt x="884491" y="120561"/>
                  </a:lnTo>
                  <a:lnTo>
                    <a:pt x="884491" y="159956"/>
                  </a:lnTo>
                  <a:lnTo>
                    <a:pt x="884491" y="328866"/>
                  </a:lnTo>
                  <a:lnTo>
                    <a:pt x="766318" y="328866"/>
                  </a:lnTo>
                  <a:lnTo>
                    <a:pt x="779360" y="314286"/>
                  </a:lnTo>
                  <a:lnTo>
                    <a:pt x="788695" y="296786"/>
                  </a:lnTo>
                  <a:lnTo>
                    <a:pt x="794283" y="276377"/>
                  </a:lnTo>
                  <a:lnTo>
                    <a:pt x="796150" y="253072"/>
                  </a:lnTo>
                  <a:lnTo>
                    <a:pt x="796150" y="159956"/>
                  </a:lnTo>
                  <a:lnTo>
                    <a:pt x="884491" y="159956"/>
                  </a:lnTo>
                  <a:lnTo>
                    <a:pt x="884491" y="120561"/>
                  </a:lnTo>
                  <a:lnTo>
                    <a:pt x="753186" y="120561"/>
                  </a:lnTo>
                  <a:lnTo>
                    <a:pt x="753186" y="230974"/>
                  </a:lnTo>
                  <a:lnTo>
                    <a:pt x="752551" y="251866"/>
                  </a:lnTo>
                  <a:lnTo>
                    <a:pt x="743038" y="296633"/>
                  </a:lnTo>
                  <a:lnTo>
                    <a:pt x="711581" y="326631"/>
                  </a:lnTo>
                  <a:lnTo>
                    <a:pt x="697077" y="328866"/>
                  </a:lnTo>
                  <a:lnTo>
                    <a:pt x="697077" y="433895"/>
                  </a:lnTo>
                  <a:lnTo>
                    <a:pt x="736473" y="433895"/>
                  </a:lnTo>
                  <a:lnTo>
                    <a:pt x="736473" y="368261"/>
                  </a:lnTo>
                  <a:lnTo>
                    <a:pt x="925068" y="368261"/>
                  </a:lnTo>
                  <a:lnTo>
                    <a:pt x="925068" y="433895"/>
                  </a:lnTo>
                  <a:lnTo>
                    <a:pt x="964463" y="433895"/>
                  </a:lnTo>
                  <a:lnTo>
                    <a:pt x="964463" y="368261"/>
                  </a:lnTo>
                  <a:lnTo>
                    <a:pt x="964463" y="328866"/>
                  </a:lnTo>
                  <a:close/>
                </a:path>
                <a:path w="1257300" h="434339">
                  <a:moveTo>
                    <a:pt x="1256919" y="245300"/>
                  </a:moveTo>
                  <a:lnTo>
                    <a:pt x="1247584" y="193535"/>
                  </a:lnTo>
                  <a:lnTo>
                    <a:pt x="1220597" y="152793"/>
                  </a:lnTo>
                  <a:lnTo>
                    <a:pt x="1212748" y="146011"/>
                  </a:lnTo>
                  <a:lnTo>
                    <a:pt x="1212748" y="245300"/>
                  </a:lnTo>
                  <a:lnTo>
                    <a:pt x="1211148" y="265633"/>
                  </a:lnTo>
                  <a:lnTo>
                    <a:pt x="1187081" y="312737"/>
                  </a:lnTo>
                  <a:lnTo>
                    <a:pt x="1142885" y="335686"/>
                  </a:lnTo>
                  <a:lnTo>
                    <a:pt x="1125613" y="337210"/>
                  </a:lnTo>
                  <a:lnTo>
                    <a:pt x="1108341" y="335686"/>
                  </a:lnTo>
                  <a:lnTo>
                    <a:pt x="1064133" y="312737"/>
                  </a:lnTo>
                  <a:lnTo>
                    <a:pt x="1040079" y="265633"/>
                  </a:lnTo>
                  <a:lnTo>
                    <a:pt x="1038479" y="245300"/>
                  </a:lnTo>
                  <a:lnTo>
                    <a:pt x="1040053" y="224955"/>
                  </a:lnTo>
                  <a:lnTo>
                    <a:pt x="1063828" y="177546"/>
                  </a:lnTo>
                  <a:lnTo>
                    <a:pt x="1108087" y="154330"/>
                  </a:lnTo>
                  <a:lnTo>
                    <a:pt x="1125613" y="152793"/>
                  </a:lnTo>
                  <a:lnTo>
                    <a:pt x="1143190" y="154330"/>
                  </a:lnTo>
                  <a:lnTo>
                    <a:pt x="1187386" y="177253"/>
                  </a:lnTo>
                  <a:lnTo>
                    <a:pt x="1211160" y="224713"/>
                  </a:lnTo>
                  <a:lnTo>
                    <a:pt x="1212748" y="245300"/>
                  </a:lnTo>
                  <a:lnTo>
                    <a:pt x="1212748" y="146011"/>
                  </a:lnTo>
                  <a:lnTo>
                    <a:pt x="1199743" y="135407"/>
                  </a:lnTo>
                  <a:lnTo>
                    <a:pt x="1177455" y="123850"/>
                  </a:lnTo>
                  <a:lnTo>
                    <a:pt x="1152753" y="116916"/>
                  </a:lnTo>
                  <a:lnTo>
                    <a:pt x="1125613" y="114604"/>
                  </a:lnTo>
                  <a:lnTo>
                    <a:pt x="1098473" y="116916"/>
                  </a:lnTo>
                  <a:lnTo>
                    <a:pt x="1051471" y="135407"/>
                  </a:lnTo>
                  <a:lnTo>
                    <a:pt x="1015288" y="171335"/>
                  </a:lnTo>
                  <a:lnTo>
                    <a:pt x="996632" y="218186"/>
                  </a:lnTo>
                  <a:lnTo>
                    <a:pt x="994308" y="245300"/>
                  </a:lnTo>
                  <a:lnTo>
                    <a:pt x="996632" y="272161"/>
                  </a:lnTo>
                  <a:lnTo>
                    <a:pt x="1015288" y="318719"/>
                  </a:lnTo>
                  <a:lnTo>
                    <a:pt x="1051471" y="354609"/>
                  </a:lnTo>
                  <a:lnTo>
                    <a:pt x="1098473" y="373100"/>
                  </a:lnTo>
                  <a:lnTo>
                    <a:pt x="1125613" y="375412"/>
                  </a:lnTo>
                  <a:lnTo>
                    <a:pt x="1152753" y="373100"/>
                  </a:lnTo>
                  <a:lnTo>
                    <a:pt x="1199743" y="354609"/>
                  </a:lnTo>
                  <a:lnTo>
                    <a:pt x="1235925" y="318719"/>
                  </a:lnTo>
                  <a:lnTo>
                    <a:pt x="1254582" y="272161"/>
                  </a:lnTo>
                  <a:lnTo>
                    <a:pt x="1256919" y="2453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124454" y="5028422"/>
              <a:ext cx="190988" cy="247688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8365553" y="5022462"/>
              <a:ext cx="551180" cy="393700"/>
            </a:xfrm>
            <a:custGeom>
              <a:avLst/>
              <a:gdLst/>
              <a:ahLst/>
              <a:cxnLst/>
              <a:rect l="l" t="t" r="r" b="b"/>
              <a:pathLst>
                <a:path w="551179" h="393700">
                  <a:moveTo>
                    <a:pt x="236956" y="138468"/>
                  </a:moveTo>
                  <a:lnTo>
                    <a:pt x="236169" y="111150"/>
                  </a:lnTo>
                  <a:lnTo>
                    <a:pt x="234734" y="102654"/>
                  </a:lnTo>
                  <a:lnTo>
                    <a:pt x="232029" y="86537"/>
                  </a:lnTo>
                  <a:lnTo>
                    <a:pt x="224523" y="64604"/>
                  </a:lnTo>
                  <a:lnTo>
                    <a:pt x="213664" y="45351"/>
                  </a:lnTo>
                  <a:lnTo>
                    <a:pt x="207264" y="38201"/>
                  </a:lnTo>
                  <a:lnTo>
                    <a:pt x="195948" y="25514"/>
                  </a:lnTo>
                  <a:lnTo>
                    <a:pt x="192773" y="23431"/>
                  </a:lnTo>
                  <a:lnTo>
                    <a:pt x="192773" y="102654"/>
                  </a:lnTo>
                  <a:lnTo>
                    <a:pt x="47155" y="102654"/>
                  </a:lnTo>
                  <a:lnTo>
                    <a:pt x="63207" y="66116"/>
                  </a:lnTo>
                  <a:lnTo>
                    <a:pt x="94678" y="42748"/>
                  </a:lnTo>
                  <a:lnTo>
                    <a:pt x="119964" y="38201"/>
                  </a:lnTo>
                  <a:lnTo>
                    <a:pt x="133667" y="39331"/>
                  </a:lnTo>
                  <a:lnTo>
                    <a:pt x="133362" y="39331"/>
                  </a:lnTo>
                  <a:lnTo>
                    <a:pt x="145554" y="42595"/>
                  </a:lnTo>
                  <a:lnTo>
                    <a:pt x="176504" y="65328"/>
                  </a:lnTo>
                  <a:lnTo>
                    <a:pt x="192773" y="102654"/>
                  </a:lnTo>
                  <a:lnTo>
                    <a:pt x="192773" y="23431"/>
                  </a:lnTo>
                  <a:lnTo>
                    <a:pt x="174421" y="11341"/>
                  </a:lnTo>
                  <a:lnTo>
                    <a:pt x="149098" y="2832"/>
                  </a:lnTo>
                  <a:lnTo>
                    <a:pt x="119964" y="0"/>
                  </a:lnTo>
                  <a:lnTo>
                    <a:pt x="93903" y="2324"/>
                  </a:lnTo>
                  <a:lnTo>
                    <a:pt x="50190" y="20980"/>
                  </a:lnTo>
                  <a:lnTo>
                    <a:pt x="18300" y="57162"/>
                  </a:lnTo>
                  <a:lnTo>
                    <a:pt x="2032" y="104165"/>
                  </a:lnTo>
                  <a:lnTo>
                    <a:pt x="0" y="131305"/>
                  </a:lnTo>
                  <a:lnTo>
                    <a:pt x="2260" y="161531"/>
                  </a:lnTo>
                  <a:lnTo>
                    <a:pt x="20307" y="210032"/>
                  </a:lnTo>
                  <a:lnTo>
                    <a:pt x="55041" y="242519"/>
                  </a:lnTo>
                  <a:lnTo>
                    <a:pt x="98158" y="258775"/>
                  </a:lnTo>
                  <a:lnTo>
                    <a:pt x="122364" y="260807"/>
                  </a:lnTo>
                  <a:lnTo>
                    <a:pt x="145630" y="258902"/>
                  </a:lnTo>
                  <a:lnTo>
                    <a:pt x="186817" y="243687"/>
                  </a:lnTo>
                  <a:lnTo>
                    <a:pt x="221272" y="212318"/>
                  </a:lnTo>
                  <a:lnTo>
                    <a:pt x="235153" y="190385"/>
                  </a:lnTo>
                  <a:lnTo>
                    <a:pt x="199339" y="170700"/>
                  </a:lnTo>
                  <a:lnTo>
                    <a:pt x="194386" y="180200"/>
                  </a:lnTo>
                  <a:lnTo>
                    <a:pt x="188455" y="189052"/>
                  </a:lnTo>
                  <a:lnTo>
                    <a:pt x="150253" y="218147"/>
                  </a:lnTo>
                  <a:lnTo>
                    <a:pt x="122948" y="222618"/>
                  </a:lnTo>
                  <a:lnTo>
                    <a:pt x="107162" y="221170"/>
                  </a:lnTo>
                  <a:lnTo>
                    <a:pt x="67437" y="199339"/>
                  </a:lnTo>
                  <a:lnTo>
                    <a:pt x="45847" y="156362"/>
                  </a:lnTo>
                  <a:lnTo>
                    <a:pt x="44170" y="138468"/>
                  </a:lnTo>
                  <a:lnTo>
                    <a:pt x="236956" y="138468"/>
                  </a:lnTo>
                  <a:close/>
                </a:path>
                <a:path w="551179" h="393700">
                  <a:moveTo>
                    <a:pt x="550875" y="131305"/>
                  </a:moveTo>
                  <a:lnTo>
                    <a:pt x="542747" y="81699"/>
                  </a:lnTo>
                  <a:lnTo>
                    <a:pt x="518363" y="39090"/>
                  </a:lnTo>
                  <a:lnTo>
                    <a:pt x="517423" y="38201"/>
                  </a:lnTo>
                  <a:lnTo>
                    <a:pt x="506717" y="27863"/>
                  </a:lnTo>
                  <a:lnTo>
                    <a:pt x="506717" y="131305"/>
                  </a:lnTo>
                  <a:lnTo>
                    <a:pt x="505358" y="149339"/>
                  </a:lnTo>
                  <a:lnTo>
                    <a:pt x="484632" y="196049"/>
                  </a:lnTo>
                  <a:lnTo>
                    <a:pt x="443445" y="220954"/>
                  </a:lnTo>
                  <a:lnTo>
                    <a:pt x="426135" y="222618"/>
                  </a:lnTo>
                  <a:lnTo>
                    <a:pt x="408520" y="220954"/>
                  </a:lnTo>
                  <a:lnTo>
                    <a:pt x="366153" y="196049"/>
                  </a:lnTo>
                  <a:lnTo>
                    <a:pt x="344703" y="149669"/>
                  </a:lnTo>
                  <a:lnTo>
                    <a:pt x="344614" y="149339"/>
                  </a:lnTo>
                  <a:lnTo>
                    <a:pt x="343230" y="131305"/>
                  </a:lnTo>
                  <a:lnTo>
                    <a:pt x="343179" y="130708"/>
                  </a:lnTo>
                  <a:lnTo>
                    <a:pt x="344716" y="110934"/>
                  </a:lnTo>
                  <a:lnTo>
                    <a:pt x="344741" y="110604"/>
                  </a:lnTo>
                  <a:lnTo>
                    <a:pt x="349415" y="92811"/>
                  </a:lnTo>
                  <a:lnTo>
                    <a:pt x="349453" y="92659"/>
                  </a:lnTo>
                  <a:lnTo>
                    <a:pt x="381228" y="52298"/>
                  </a:lnTo>
                  <a:lnTo>
                    <a:pt x="407301" y="40589"/>
                  </a:lnTo>
                  <a:lnTo>
                    <a:pt x="409879" y="39763"/>
                  </a:lnTo>
                  <a:lnTo>
                    <a:pt x="425538" y="38201"/>
                  </a:lnTo>
                  <a:lnTo>
                    <a:pt x="441172" y="39763"/>
                  </a:lnTo>
                  <a:lnTo>
                    <a:pt x="455828" y="44462"/>
                  </a:lnTo>
                  <a:lnTo>
                    <a:pt x="469519" y="52298"/>
                  </a:lnTo>
                  <a:lnTo>
                    <a:pt x="482244" y="63258"/>
                  </a:lnTo>
                  <a:lnTo>
                    <a:pt x="492950" y="76911"/>
                  </a:lnTo>
                  <a:lnTo>
                    <a:pt x="500519" y="92659"/>
                  </a:lnTo>
                  <a:lnTo>
                    <a:pt x="500595" y="92811"/>
                  </a:lnTo>
                  <a:lnTo>
                    <a:pt x="505104" y="110604"/>
                  </a:lnTo>
                  <a:lnTo>
                    <a:pt x="505180" y="110934"/>
                  </a:lnTo>
                  <a:lnTo>
                    <a:pt x="506666" y="130708"/>
                  </a:lnTo>
                  <a:lnTo>
                    <a:pt x="506717" y="131305"/>
                  </a:lnTo>
                  <a:lnTo>
                    <a:pt x="506717" y="27863"/>
                  </a:lnTo>
                  <a:lnTo>
                    <a:pt x="500659" y="21996"/>
                  </a:lnTo>
                  <a:lnTo>
                    <a:pt x="480085" y="9779"/>
                  </a:lnTo>
                  <a:lnTo>
                    <a:pt x="456933" y="2540"/>
                  </a:lnTo>
                  <a:lnTo>
                    <a:pt x="457631" y="2540"/>
                  </a:lnTo>
                  <a:lnTo>
                    <a:pt x="430314" y="0"/>
                  </a:lnTo>
                  <a:lnTo>
                    <a:pt x="405549" y="2540"/>
                  </a:lnTo>
                  <a:lnTo>
                    <a:pt x="383171" y="10147"/>
                  </a:lnTo>
                  <a:lnTo>
                    <a:pt x="363181" y="22821"/>
                  </a:lnTo>
                  <a:lnTo>
                    <a:pt x="345579" y="40589"/>
                  </a:lnTo>
                  <a:lnTo>
                    <a:pt x="345579" y="5969"/>
                  </a:lnTo>
                  <a:lnTo>
                    <a:pt x="302590" y="5969"/>
                  </a:lnTo>
                  <a:lnTo>
                    <a:pt x="302590" y="393319"/>
                  </a:lnTo>
                  <a:lnTo>
                    <a:pt x="345579" y="393319"/>
                  </a:lnTo>
                  <a:lnTo>
                    <a:pt x="345579" y="219036"/>
                  </a:lnTo>
                  <a:lnTo>
                    <a:pt x="363067" y="237312"/>
                  </a:lnTo>
                  <a:lnTo>
                    <a:pt x="383324" y="250367"/>
                  </a:lnTo>
                  <a:lnTo>
                    <a:pt x="406336" y="258203"/>
                  </a:lnTo>
                  <a:lnTo>
                    <a:pt x="432104" y="260807"/>
                  </a:lnTo>
                  <a:lnTo>
                    <a:pt x="457885" y="258445"/>
                  </a:lnTo>
                  <a:lnTo>
                    <a:pt x="480898" y="251333"/>
                  </a:lnTo>
                  <a:lnTo>
                    <a:pt x="501154" y="239496"/>
                  </a:lnTo>
                  <a:lnTo>
                    <a:pt x="518655" y="222910"/>
                  </a:lnTo>
                  <a:lnTo>
                    <a:pt x="518858" y="222618"/>
                  </a:lnTo>
                  <a:lnTo>
                    <a:pt x="532752" y="202971"/>
                  </a:lnTo>
                  <a:lnTo>
                    <a:pt x="542823" y="181063"/>
                  </a:lnTo>
                  <a:lnTo>
                    <a:pt x="548868" y="157175"/>
                  </a:lnTo>
                  <a:lnTo>
                    <a:pt x="550875" y="1313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953434" y="5028422"/>
              <a:ext cx="190999" cy="247688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9210065" y="4858327"/>
              <a:ext cx="1209675" cy="425450"/>
            </a:xfrm>
            <a:custGeom>
              <a:avLst/>
              <a:gdLst/>
              <a:ahLst/>
              <a:cxnLst/>
              <a:rect l="l" t="t" r="r" b="b"/>
              <a:pathLst>
                <a:path w="1209675" h="425450">
                  <a:moveTo>
                    <a:pt x="236956" y="302602"/>
                  </a:moveTo>
                  <a:lnTo>
                    <a:pt x="232029" y="250672"/>
                  </a:lnTo>
                  <a:lnTo>
                    <a:pt x="213677" y="209486"/>
                  </a:lnTo>
                  <a:lnTo>
                    <a:pt x="207276" y="202336"/>
                  </a:lnTo>
                  <a:lnTo>
                    <a:pt x="195948" y="189649"/>
                  </a:lnTo>
                  <a:lnTo>
                    <a:pt x="192786" y="187566"/>
                  </a:lnTo>
                  <a:lnTo>
                    <a:pt x="192786" y="266788"/>
                  </a:lnTo>
                  <a:lnTo>
                    <a:pt x="47167" y="266788"/>
                  </a:lnTo>
                  <a:lnTo>
                    <a:pt x="63220" y="230251"/>
                  </a:lnTo>
                  <a:lnTo>
                    <a:pt x="94678" y="206883"/>
                  </a:lnTo>
                  <a:lnTo>
                    <a:pt x="119964" y="202336"/>
                  </a:lnTo>
                  <a:lnTo>
                    <a:pt x="133680" y="203466"/>
                  </a:lnTo>
                  <a:lnTo>
                    <a:pt x="133375" y="203466"/>
                  </a:lnTo>
                  <a:lnTo>
                    <a:pt x="145554" y="206730"/>
                  </a:lnTo>
                  <a:lnTo>
                    <a:pt x="176504" y="229463"/>
                  </a:lnTo>
                  <a:lnTo>
                    <a:pt x="192786" y="266788"/>
                  </a:lnTo>
                  <a:lnTo>
                    <a:pt x="192786" y="187566"/>
                  </a:lnTo>
                  <a:lnTo>
                    <a:pt x="174434" y="175475"/>
                  </a:lnTo>
                  <a:lnTo>
                    <a:pt x="149098" y="166966"/>
                  </a:lnTo>
                  <a:lnTo>
                    <a:pt x="119964" y="164134"/>
                  </a:lnTo>
                  <a:lnTo>
                    <a:pt x="93916" y="166458"/>
                  </a:lnTo>
                  <a:lnTo>
                    <a:pt x="50203" y="185115"/>
                  </a:lnTo>
                  <a:lnTo>
                    <a:pt x="18300" y="221297"/>
                  </a:lnTo>
                  <a:lnTo>
                    <a:pt x="2032" y="268300"/>
                  </a:lnTo>
                  <a:lnTo>
                    <a:pt x="0" y="295440"/>
                  </a:lnTo>
                  <a:lnTo>
                    <a:pt x="2260" y="325666"/>
                  </a:lnTo>
                  <a:lnTo>
                    <a:pt x="20320" y="374167"/>
                  </a:lnTo>
                  <a:lnTo>
                    <a:pt x="55054" y="406654"/>
                  </a:lnTo>
                  <a:lnTo>
                    <a:pt x="98171" y="422910"/>
                  </a:lnTo>
                  <a:lnTo>
                    <a:pt x="122364" y="424942"/>
                  </a:lnTo>
                  <a:lnTo>
                    <a:pt x="145643" y="423037"/>
                  </a:lnTo>
                  <a:lnTo>
                    <a:pt x="167132" y="417334"/>
                  </a:lnTo>
                  <a:lnTo>
                    <a:pt x="186829" y="407822"/>
                  </a:lnTo>
                  <a:lnTo>
                    <a:pt x="204736" y="394512"/>
                  </a:lnTo>
                  <a:lnTo>
                    <a:pt x="212547" y="386753"/>
                  </a:lnTo>
                  <a:lnTo>
                    <a:pt x="213347" y="385965"/>
                  </a:lnTo>
                  <a:lnTo>
                    <a:pt x="221284" y="376453"/>
                  </a:lnTo>
                  <a:lnTo>
                    <a:pt x="228561" y="365975"/>
                  </a:lnTo>
                  <a:lnTo>
                    <a:pt x="235153" y="354520"/>
                  </a:lnTo>
                  <a:lnTo>
                    <a:pt x="199351" y="334835"/>
                  </a:lnTo>
                  <a:lnTo>
                    <a:pt x="194386" y="344335"/>
                  </a:lnTo>
                  <a:lnTo>
                    <a:pt x="188455" y="353187"/>
                  </a:lnTo>
                  <a:lnTo>
                    <a:pt x="150266" y="382282"/>
                  </a:lnTo>
                  <a:lnTo>
                    <a:pt x="122948" y="386753"/>
                  </a:lnTo>
                  <a:lnTo>
                    <a:pt x="107175" y="385305"/>
                  </a:lnTo>
                  <a:lnTo>
                    <a:pt x="67449" y="363474"/>
                  </a:lnTo>
                  <a:lnTo>
                    <a:pt x="45847" y="320497"/>
                  </a:lnTo>
                  <a:lnTo>
                    <a:pt x="44183" y="302602"/>
                  </a:lnTo>
                  <a:lnTo>
                    <a:pt x="236956" y="302602"/>
                  </a:lnTo>
                  <a:close/>
                </a:path>
                <a:path w="1209675" h="425450">
                  <a:moveTo>
                    <a:pt x="464934" y="170129"/>
                  </a:moveTo>
                  <a:lnTo>
                    <a:pt x="266776" y="170129"/>
                  </a:lnTo>
                  <a:lnTo>
                    <a:pt x="266776" y="209499"/>
                  </a:lnTo>
                  <a:lnTo>
                    <a:pt x="344373" y="209499"/>
                  </a:lnTo>
                  <a:lnTo>
                    <a:pt x="344373" y="417779"/>
                  </a:lnTo>
                  <a:lnTo>
                    <a:pt x="387337" y="417779"/>
                  </a:lnTo>
                  <a:lnTo>
                    <a:pt x="387337" y="209499"/>
                  </a:lnTo>
                  <a:lnTo>
                    <a:pt x="464934" y="209499"/>
                  </a:lnTo>
                  <a:lnTo>
                    <a:pt x="464934" y="170129"/>
                  </a:lnTo>
                  <a:close/>
                </a:path>
                <a:path w="1209675" h="425450">
                  <a:moveTo>
                    <a:pt x="896442" y="294843"/>
                  </a:moveTo>
                  <a:lnTo>
                    <a:pt x="887260" y="243814"/>
                  </a:lnTo>
                  <a:lnTo>
                    <a:pt x="860221" y="202336"/>
                  </a:lnTo>
                  <a:lnTo>
                    <a:pt x="852271" y="195453"/>
                  </a:lnTo>
                  <a:lnTo>
                    <a:pt x="852271" y="294843"/>
                  </a:lnTo>
                  <a:lnTo>
                    <a:pt x="850671" y="315175"/>
                  </a:lnTo>
                  <a:lnTo>
                    <a:pt x="826604" y="362280"/>
                  </a:lnTo>
                  <a:lnTo>
                    <a:pt x="782408" y="385229"/>
                  </a:lnTo>
                  <a:lnTo>
                    <a:pt x="765136" y="386753"/>
                  </a:lnTo>
                  <a:lnTo>
                    <a:pt x="747864" y="385229"/>
                  </a:lnTo>
                  <a:lnTo>
                    <a:pt x="703656" y="362280"/>
                  </a:lnTo>
                  <a:lnTo>
                    <a:pt x="679602" y="315175"/>
                  </a:lnTo>
                  <a:lnTo>
                    <a:pt x="677989" y="294843"/>
                  </a:lnTo>
                  <a:lnTo>
                    <a:pt x="679577" y="274497"/>
                  </a:lnTo>
                  <a:lnTo>
                    <a:pt x="703351" y="227088"/>
                  </a:lnTo>
                  <a:lnTo>
                    <a:pt x="747610" y="203873"/>
                  </a:lnTo>
                  <a:lnTo>
                    <a:pt x="765136" y="202336"/>
                  </a:lnTo>
                  <a:lnTo>
                    <a:pt x="782713" y="203873"/>
                  </a:lnTo>
                  <a:lnTo>
                    <a:pt x="826909" y="226796"/>
                  </a:lnTo>
                  <a:lnTo>
                    <a:pt x="850684" y="274256"/>
                  </a:lnTo>
                  <a:lnTo>
                    <a:pt x="852271" y="294843"/>
                  </a:lnTo>
                  <a:lnTo>
                    <a:pt x="852271" y="195453"/>
                  </a:lnTo>
                  <a:lnTo>
                    <a:pt x="840206" y="185280"/>
                  </a:lnTo>
                  <a:lnTo>
                    <a:pt x="818324" y="173532"/>
                  </a:lnTo>
                  <a:lnTo>
                    <a:pt x="794092" y="166497"/>
                  </a:lnTo>
                  <a:lnTo>
                    <a:pt x="767524" y="164147"/>
                  </a:lnTo>
                  <a:lnTo>
                    <a:pt x="738162" y="166979"/>
                  </a:lnTo>
                  <a:lnTo>
                    <a:pt x="713359" y="175488"/>
                  </a:lnTo>
                  <a:lnTo>
                    <a:pt x="693102" y="189661"/>
                  </a:lnTo>
                  <a:lnTo>
                    <a:pt x="677392" y="209499"/>
                  </a:lnTo>
                  <a:lnTo>
                    <a:pt x="676198" y="209499"/>
                  </a:lnTo>
                  <a:lnTo>
                    <a:pt x="685215" y="159753"/>
                  </a:lnTo>
                  <a:lnTo>
                    <a:pt x="707605" y="116763"/>
                  </a:lnTo>
                  <a:lnTo>
                    <a:pt x="737273" y="89941"/>
                  </a:lnTo>
                  <a:lnTo>
                    <a:pt x="779246" y="74015"/>
                  </a:lnTo>
                  <a:lnTo>
                    <a:pt x="806907" y="67449"/>
                  </a:lnTo>
                  <a:lnTo>
                    <a:pt x="815276" y="65290"/>
                  </a:lnTo>
                  <a:lnTo>
                    <a:pt x="850620" y="50063"/>
                  </a:lnTo>
                  <a:lnTo>
                    <a:pt x="879195" y="20370"/>
                  </a:lnTo>
                  <a:lnTo>
                    <a:pt x="888085" y="0"/>
                  </a:lnTo>
                  <a:lnTo>
                    <a:pt x="840333" y="0"/>
                  </a:lnTo>
                  <a:lnTo>
                    <a:pt x="837552" y="7569"/>
                  </a:lnTo>
                  <a:lnTo>
                    <a:pt x="832573" y="13830"/>
                  </a:lnTo>
                  <a:lnTo>
                    <a:pt x="789190" y="32029"/>
                  </a:lnTo>
                  <a:lnTo>
                    <a:pt x="772007" y="35712"/>
                  </a:lnTo>
                  <a:lnTo>
                    <a:pt x="767613" y="36715"/>
                  </a:lnTo>
                  <a:lnTo>
                    <a:pt x="763231" y="37909"/>
                  </a:lnTo>
                  <a:lnTo>
                    <a:pt x="747725" y="41681"/>
                  </a:lnTo>
                  <a:lnTo>
                    <a:pt x="743242" y="43078"/>
                  </a:lnTo>
                  <a:lnTo>
                    <a:pt x="736866" y="45872"/>
                  </a:lnTo>
                  <a:lnTo>
                    <a:pt x="732993" y="47459"/>
                  </a:lnTo>
                  <a:lnTo>
                    <a:pt x="723849" y="51041"/>
                  </a:lnTo>
                  <a:lnTo>
                    <a:pt x="719569" y="53022"/>
                  </a:lnTo>
                  <a:lnTo>
                    <a:pt x="678903" y="85712"/>
                  </a:lnTo>
                  <a:lnTo>
                    <a:pt x="645096" y="158762"/>
                  </a:lnTo>
                  <a:lnTo>
                    <a:pt x="636638" y="208191"/>
                  </a:lnTo>
                  <a:lnTo>
                    <a:pt x="633831" y="266204"/>
                  </a:lnTo>
                  <a:lnTo>
                    <a:pt x="636435" y="307759"/>
                  </a:lnTo>
                  <a:lnTo>
                    <a:pt x="657326" y="371614"/>
                  </a:lnTo>
                  <a:lnTo>
                    <a:pt x="693470" y="407504"/>
                  </a:lnTo>
                  <a:lnTo>
                    <a:pt x="736142" y="423011"/>
                  </a:lnTo>
                  <a:lnTo>
                    <a:pt x="760958" y="424954"/>
                  </a:lnTo>
                  <a:lnTo>
                    <a:pt x="789673" y="422643"/>
                  </a:lnTo>
                  <a:lnTo>
                    <a:pt x="815568" y="415709"/>
                  </a:lnTo>
                  <a:lnTo>
                    <a:pt x="838619" y="404152"/>
                  </a:lnTo>
                  <a:lnTo>
                    <a:pt x="858837" y="387959"/>
                  </a:lnTo>
                  <a:lnTo>
                    <a:pt x="859840" y="386753"/>
                  </a:lnTo>
                  <a:lnTo>
                    <a:pt x="875284" y="368261"/>
                  </a:lnTo>
                  <a:lnTo>
                    <a:pt x="887031" y="346176"/>
                  </a:lnTo>
                  <a:lnTo>
                    <a:pt x="894092" y="321703"/>
                  </a:lnTo>
                  <a:lnTo>
                    <a:pt x="896442" y="294843"/>
                  </a:lnTo>
                  <a:close/>
                </a:path>
                <a:path w="1209675" h="425450">
                  <a:moveTo>
                    <a:pt x="1209179" y="294843"/>
                  </a:moveTo>
                  <a:lnTo>
                    <a:pt x="1206855" y="267728"/>
                  </a:lnTo>
                  <a:lnTo>
                    <a:pt x="1199857" y="243078"/>
                  </a:lnTo>
                  <a:lnTo>
                    <a:pt x="1188199" y="220878"/>
                  </a:lnTo>
                  <a:lnTo>
                    <a:pt x="1172857" y="202336"/>
                  </a:lnTo>
                  <a:lnTo>
                    <a:pt x="1171879" y="201142"/>
                  </a:lnTo>
                  <a:lnTo>
                    <a:pt x="1165021" y="195554"/>
                  </a:lnTo>
                  <a:lnTo>
                    <a:pt x="1165021" y="294843"/>
                  </a:lnTo>
                  <a:lnTo>
                    <a:pt x="1163408" y="315175"/>
                  </a:lnTo>
                  <a:lnTo>
                    <a:pt x="1139355" y="362280"/>
                  </a:lnTo>
                  <a:lnTo>
                    <a:pt x="1095146" y="385229"/>
                  </a:lnTo>
                  <a:lnTo>
                    <a:pt x="1077874" y="386753"/>
                  </a:lnTo>
                  <a:lnTo>
                    <a:pt x="1060602" y="385229"/>
                  </a:lnTo>
                  <a:lnTo>
                    <a:pt x="1016406" y="362280"/>
                  </a:lnTo>
                  <a:lnTo>
                    <a:pt x="992339" y="315175"/>
                  </a:lnTo>
                  <a:lnTo>
                    <a:pt x="990739" y="294843"/>
                  </a:lnTo>
                  <a:lnTo>
                    <a:pt x="992327" y="274497"/>
                  </a:lnTo>
                  <a:lnTo>
                    <a:pt x="1016101" y="227088"/>
                  </a:lnTo>
                  <a:lnTo>
                    <a:pt x="1060361" y="203873"/>
                  </a:lnTo>
                  <a:lnTo>
                    <a:pt x="1077874" y="202336"/>
                  </a:lnTo>
                  <a:lnTo>
                    <a:pt x="1095451" y="203873"/>
                  </a:lnTo>
                  <a:lnTo>
                    <a:pt x="1139659" y="226796"/>
                  </a:lnTo>
                  <a:lnTo>
                    <a:pt x="1163434" y="274256"/>
                  </a:lnTo>
                  <a:lnTo>
                    <a:pt x="1165021" y="294843"/>
                  </a:lnTo>
                  <a:lnTo>
                    <a:pt x="1165021" y="195554"/>
                  </a:lnTo>
                  <a:lnTo>
                    <a:pt x="1152017" y="184950"/>
                  </a:lnTo>
                  <a:lnTo>
                    <a:pt x="1129728" y="173393"/>
                  </a:lnTo>
                  <a:lnTo>
                    <a:pt x="1105014" y="166458"/>
                  </a:lnTo>
                  <a:lnTo>
                    <a:pt x="1077874" y="164147"/>
                  </a:lnTo>
                  <a:lnTo>
                    <a:pt x="1050734" y="166458"/>
                  </a:lnTo>
                  <a:lnTo>
                    <a:pt x="1003731" y="184950"/>
                  </a:lnTo>
                  <a:lnTo>
                    <a:pt x="967549" y="220878"/>
                  </a:lnTo>
                  <a:lnTo>
                    <a:pt x="948905" y="267728"/>
                  </a:lnTo>
                  <a:lnTo>
                    <a:pt x="946569" y="294843"/>
                  </a:lnTo>
                  <a:lnTo>
                    <a:pt x="948905" y="321703"/>
                  </a:lnTo>
                  <a:lnTo>
                    <a:pt x="967549" y="368261"/>
                  </a:lnTo>
                  <a:lnTo>
                    <a:pt x="1003731" y="404152"/>
                  </a:lnTo>
                  <a:lnTo>
                    <a:pt x="1050734" y="422643"/>
                  </a:lnTo>
                  <a:lnTo>
                    <a:pt x="1077874" y="424954"/>
                  </a:lnTo>
                  <a:lnTo>
                    <a:pt x="1105014" y="422643"/>
                  </a:lnTo>
                  <a:lnTo>
                    <a:pt x="1129728" y="415709"/>
                  </a:lnTo>
                  <a:lnTo>
                    <a:pt x="1152017" y="404152"/>
                  </a:lnTo>
                  <a:lnTo>
                    <a:pt x="1171879" y="387959"/>
                  </a:lnTo>
                  <a:lnTo>
                    <a:pt x="1172870" y="386753"/>
                  </a:lnTo>
                  <a:lnTo>
                    <a:pt x="1188199" y="368261"/>
                  </a:lnTo>
                  <a:lnTo>
                    <a:pt x="1199857" y="346176"/>
                  </a:lnTo>
                  <a:lnTo>
                    <a:pt x="1206855" y="321703"/>
                  </a:lnTo>
                  <a:lnTo>
                    <a:pt x="1209179" y="29484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449126" y="5028422"/>
              <a:ext cx="223218" cy="248892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753453" y="5028422"/>
              <a:ext cx="181439" cy="247688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10992219" y="5009343"/>
              <a:ext cx="1402715" cy="284480"/>
            </a:xfrm>
            <a:custGeom>
              <a:avLst/>
              <a:gdLst/>
              <a:ahLst/>
              <a:cxnLst/>
              <a:rect l="l" t="t" r="r" b="b"/>
              <a:pathLst>
                <a:path w="1402715" h="284479">
                  <a:moveTo>
                    <a:pt x="319913" y="19126"/>
                  </a:moveTo>
                  <a:lnTo>
                    <a:pt x="276936" y="19126"/>
                  </a:lnTo>
                  <a:lnTo>
                    <a:pt x="276936" y="227406"/>
                  </a:lnTo>
                  <a:lnTo>
                    <a:pt x="181444" y="227406"/>
                  </a:lnTo>
                  <a:lnTo>
                    <a:pt x="181444" y="19126"/>
                  </a:lnTo>
                  <a:lnTo>
                    <a:pt x="138468" y="19126"/>
                  </a:lnTo>
                  <a:lnTo>
                    <a:pt x="138468" y="227406"/>
                  </a:lnTo>
                  <a:lnTo>
                    <a:pt x="42976" y="227406"/>
                  </a:lnTo>
                  <a:lnTo>
                    <a:pt x="42976" y="19126"/>
                  </a:lnTo>
                  <a:lnTo>
                    <a:pt x="0" y="19126"/>
                  </a:lnTo>
                  <a:lnTo>
                    <a:pt x="0" y="227406"/>
                  </a:lnTo>
                  <a:lnTo>
                    <a:pt x="0" y="266776"/>
                  </a:lnTo>
                  <a:lnTo>
                    <a:pt x="319913" y="266776"/>
                  </a:lnTo>
                  <a:lnTo>
                    <a:pt x="319913" y="227406"/>
                  </a:lnTo>
                  <a:lnTo>
                    <a:pt x="319913" y="19126"/>
                  </a:lnTo>
                  <a:close/>
                </a:path>
                <a:path w="1402715" h="284479">
                  <a:moveTo>
                    <a:pt x="613511" y="0"/>
                  </a:moveTo>
                  <a:lnTo>
                    <a:pt x="444017" y="182626"/>
                  </a:lnTo>
                  <a:lnTo>
                    <a:pt x="444017" y="19088"/>
                  </a:lnTo>
                  <a:lnTo>
                    <a:pt x="401040" y="19088"/>
                  </a:lnTo>
                  <a:lnTo>
                    <a:pt x="401040" y="284099"/>
                  </a:lnTo>
                  <a:lnTo>
                    <a:pt x="570547" y="101447"/>
                  </a:lnTo>
                  <a:lnTo>
                    <a:pt x="570547" y="266776"/>
                  </a:lnTo>
                  <a:lnTo>
                    <a:pt x="613511" y="266776"/>
                  </a:lnTo>
                  <a:lnTo>
                    <a:pt x="613511" y="0"/>
                  </a:lnTo>
                  <a:close/>
                </a:path>
                <a:path w="1402715" h="284479">
                  <a:moveTo>
                    <a:pt x="897572" y="19126"/>
                  </a:moveTo>
                  <a:lnTo>
                    <a:pt x="854595" y="19126"/>
                  </a:lnTo>
                  <a:lnTo>
                    <a:pt x="854595" y="120726"/>
                  </a:lnTo>
                  <a:lnTo>
                    <a:pt x="737616" y="120726"/>
                  </a:lnTo>
                  <a:lnTo>
                    <a:pt x="737616" y="19126"/>
                  </a:lnTo>
                  <a:lnTo>
                    <a:pt x="694639" y="19126"/>
                  </a:lnTo>
                  <a:lnTo>
                    <a:pt x="694639" y="120726"/>
                  </a:lnTo>
                  <a:lnTo>
                    <a:pt x="694639" y="160096"/>
                  </a:lnTo>
                  <a:lnTo>
                    <a:pt x="694639" y="266776"/>
                  </a:lnTo>
                  <a:lnTo>
                    <a:pt x="737616" y="266776"/>
                  </a:lnTo>
                  <a:lnTo>
                    <a:pt x="737616" y="160096"/>
                  </a:lnTo>
                  <a:lnTo>
                    <a:pt x="854595" y="160096"/>
                  </a:lnTo>
                  <a:lnTo>
                    <a:pt x="854595" y="266776"/>
                  </a:lnTo>
                  <a:lnTo>
                    <a:pt x="897572" y="266776"/>
                  </a:lnTo>
                  <a:lnTo>
                    <a:pt x="897572" y="160096"/>
                  </a:lnTo>
                  <a:lnTo>
                    <a:pt x="897572" y="120726"/>
                  </a:lnTo>
                  <a:lnTo>
                    <a:pt x="897572" y="19126"/>
                  </a:lnTo>
                  <a:close/>
                </a:path>
                <a:path w="1402715" h="284479">
                  <a:moveTo>
                    <a:pt x="1174534" y="196938"/>
                  </a:moveTo>
                  <a:lnTo>
                    <a:pt x="1157439" y="213918"/>
                  </a:lnTo>
                  <a:lnTo>
                    <a:pt x="1138415" y="226047"/>
                  </a:lnTo>
                  <a:lnTo>
                    <a:pt x="1117447" y="233311"/>
                  </a:lnTo>
                  <a:lnTo>
                    <a:pt x="1094549" y="235737"/>
                  </a:lnTo>
                  <a:lnTo>
                    <a:pt x="1077277" y="234213"/>
                  </a:lnTo>
                  <a:lnTo>
                    <a:pt x="1033081" y="211277"/>
                  </a:lnTo>
                  <a:lnTo>
                    <a:pt x="1009027" y="164160"/>
                  </a:lnTo>
                  <a:lnTo>
                    <a:pt x="1007414" y="143827"/>
                  </a:lnTo>
                  <a:lnTo>
                    <a:pt x="1009027" y="123482"/>
                  </a:lnTo>
                  <a:lnTo>
                    <a:pt x="1033081" y="76073"/>
                  </a:lnTo>
                  <a:lnTo>
                    <a:pt x="1077620" y="52857"/>
                  </a:lnTo>
                  <a:lnTo>
                    <a:pt x="1095159" y="51320"/>
                  </a:lnTo>
                  <a:lnTo>
                    <a:pt x="1118133" y="53632"/>
                  </a:lnTo>
                  <a:lnTo>
                    <a:pt x="1138720" y="60566"/>
                  </a:lnTo>
                  <a:lnTo>
                    <a:pt x="1156931" y="72136"/>
                  </a:lnTo>
                  <a:lnTo>
                    <a:pt x="1172743" y="88315"/>
                  </a:lnTo>
                  <a:lnTo>
                    <a:pt x="1172743" y="36995"/>
                  </a:lnTo>
                  <a:lnTo>
                    <a:pt x="1155179" y="26543"/>
                  </a:lnTo>
                  <a:lnTo>
                    <a:pt x="1136484" y="19088"/>
                  </a:lnTo>
                  <a:lnTo>
                    <a:pt x="1116672" y="14617"/>
                  </a:lnTo>
                  <a:lnTo>
                    <a:pt x="1095743" y="13131"/>
                  </a:lnTo>
                  <a:lnTo>
                    <a:pt x="1068336" y="15455"/>
                  </a:lnTo>
                  <a:lnTo>
                    <a:pt x="1020889" y="34112"/>
                  </a:lnTo>
                  <a:lnTo>
                    <a:pt x="984402" y="70281"/>
                  </a:lnTo>
                  <a:lnTo>
                    <a:pt x="965593" y="117284"/>
                  </a:lnTo>
                  <a:lnTo>
                    <a:pt x="963244" y="144437"/>
                  </a:lnTo>
                  <a:lnTo>
                    <a:pt x="965581" y="171272"/>
                  </a:lnTo>
                  <a:lnTo>
                    <a:pt x="984224" y="217678"/>
                  </a:lnTo>
                  <a:lnTo>
                    <a:pt x="1020483" y="253288"/>
                  </a:lnTo>
                  <a:lnTo>
                    <a:pt x="1068082" y="271640"/>
                  </a:lnTo>
                  <a:lnTo>
                    <a:pt x="1095743" y="273939"/>
                  </a:lnTo>
                  <a:lnTo>
                    <a:pt x="1117003" y="272338"/>
                  </a:lnTo>
                  <a:lnTo>
                    <a:pt x="1137221" y="267525"/>
                  </a:lnTo>
                  <a:lnTo>
                    <a:pt x="1156398" y="259499"/>
                  </a:lnTo>
                  <a:lnTo>
                    <a:pt x="1174534" y="248285"/>
                  </a:lnTo>
                  <a:lnTo>
                    <a:pt x="1174534" y="196938"/>
                  </a:lnTo>
                  <a:close/>
                </a:path>
                <a:path w="1402715" h="284479">
                  <a:moveTo>
                    <a:pt x="1402575" y="19113"/>
                  </a:moveTo>
                  <a:lnTo>
                    <a:pt x="1204429" y="19113"/>
                  </a:lnTo>
                  <a:lnTo>
                    <a:pt x="1204429" y="58483"/>
                  </a:lnTo>
                  <a:lnTo>
                    <a:pt x="1282014" y="58483"/>
                  </a:lnTo>
                  <a:lnTo>
                    <a:pt x="1282014" y="266763"/>
                  </a:lnTo>
                  <a:lnTo>
                    <a:pt x="1324991" y="266763"/>
                  </a:lnTo>
                  <a:lnTo>
                    <a:pt x="1324991" y="58483"/>
                  </a:lnTo>
                  <a:lnTo>
                    <a:pt x="1402575" y="58483"/>
                  </a:lnTo>
                  <a:lnTo>
                    <a:pt x="1402575" y="1911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40102" y="5028422"/>
              <a:ext cx="190988" cy="247688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12660986" y="4858327"/>
              <a:ext cx="2169160" cy="557530"/>
            </a:xfrm>
            <a:custGeom>
              <a:avLst/>
              <a:gdLst/>
              <a:ahLst/>
              <a:cxnLst/>
              <a:rect l="l" t="t" r="r" b="b"/>
              <a:pathLst>
                <a:path w="2169159" h="557529">
                  <a:moveTo>
                    <a:pt x="264985" y="170103"/>
                  </a:moveTo>
                  <a:lnTo>
                    <a:pt x="217246" y="170103"/>
                  </a:lnTo>
                  <a:lnTo>
                    <a:pt x="136664" y="347370"/>
                  </a:lnTo>
                  <a:lnTo>
                    <a:pt x="48933" y="170103"/>
                  </a:lnTo>
                  <a:lnTo>
                    <a:pt x="0" y="170103"/>
                  </a:lnTo>
                  <a:lnTo>
                    <a:pt x="113995" y="394512"/>
                  </a:lnTo>
                  <a:lnTo>
                    <a:pt x="34010" y="557453"/>
                  </a:lnTo>
                  <a:lnTo>
                    <a:pt x="81762" y="557453"/>
                  </a:lnTo>
                  <a:lnTo>
                    <a:pt x="264985" y="170103"/>
                  </a:lnTo>
                  <a:close/>
                </a:path>
                <a:path w="2169159" h="557529">
                  <a:moveTo>
                    <a:pt x="696506" y="294843"/>
                  </a:moveTo>
                  <a:lnTo>
                    <a:pt x="687336" y="243814"/>
                  </a:lnTo>
                  <a:lnTo>
                    <a:pt x="660285" y="202336"/>
                  </a:lnTo>
                  <a:lnTo>
                    <a:pt x="652335" y="195453"/>
                  </a:lnTo>
                  <a:lnTo>
                    <a:pt x="652335" y="294843"/>
                  </a:lnTo>
                  <a:lnTo>
                    <a:pt x="650735" y="315175"/>
                  </a:lnTo>
                  <a:lnTo>
                    <a:pt x="626681" y="362280"/>
                  </a:lnTo>
                  <a:lnTo>
                    <a:pt x="582472" y="385229"/>
                  </a:lnTo>
                  <a:lnTo>
                    <a:pt x="565200" y="386753"/>
                  </a:lnTo>
                  <a:lnTo>
                    <a:pt x="547928" y="385229"/>
                  </a:lnTo>
                  <a:lnTo>
                    <a:pt x="503732" y="362280"/>
                  </a:lnTo>
                  <a:lnTo>
                    <a:pt x="479666" y="315175"/>
                  </a:lnTo>
                  <a:lnTo>
                    <a:pt x="478066" y="294843"/>
                  </a:lnTo>
                  <a:lnTo>
                    <a:pt x="479653" y="274497"/>
                  </a:lnTo>
                  <a:lnTo>
                    <a:pt x="503428" y="227088"/>
                  </a:lnTo>
                  <a:lnTo>
                    <a:pt x="547687" y="203873"/>
                  </a:lnTo>
                  <a:lnTo>
                    <a:pt x="565200" y="202336"/>
                  </a:lnTo>
                  <a:lnTo>
                    <a:pt x="582777" y="203873"/>
                  </a:lnTo>
                  <a:lnTo>
                    <a:pt x="626986" y="226796"/>
                  </a:lnTo>
                  <a:lnTo>
                    <a:pt x="650760" y="274256"/>
                  </a:lnTo>
                  <a:lnTo>
                    <a:pt x="652335" y="294843"/>
                  </a:lnTo>
                  <a:lnTo>
                    <a:pt x="652335" y="195453"/>
                  </a:lnTo>
                  <a:lnTo>
                    <a:pt x="640283" y="185280"/>
                  </a:lnTo>
                  <a:lnTo>
                    <a:pt x="618401" y="173532"/>
                  </a:lnTo>
                  <a:lnTo>
                    <a:pt x="594169" y="166497"/>
                  </a:lnTo>
                  <a:lnTo>
                    <a:pt x="567588" y="164147"/>
                  </a:lnTo>
                  <a:lnTo>
                    <a:pt x="538238" y="166979"/>
                  </a:lnTo>
                  <a:lnTo>
                    <a:pt x="513422" y="175488"/>
                  </a:lnTo>
                  <a:lnTo>
                    <a:pt x="493166" y="189661"/>
                  </a:lnTo>
                  <a:lnTo>
                    <a:pt x="477469" y="209499"/>
                  </a:lnTo>
                  <a:lnTo>
                    <a:pt x="476275" y="209499"/>
                  </a:lnTo>
                  <a:lnTo>
                    <a:pt x="485279" y="159753"/>
                  </a:lnTo>
                  <a:lnTo>
                    <a:pt x="507682" y="116763"/>
                  </a:lnTo>
                  <a:lnTo>
                    <a:pt x="537337" y="89941"/>
                  </a:lnTo>
                  <a:lnTo>
                    <a:pt x="579323" y="74015"/>
                  </a:lnTo>
                  <a:lnTo>
                    <a:pt x="606983" y="67449"/>
                  </a:lnTo>
                  <a:lnTo>
                    <a:pt x="615353" y="65290"/>
                  </a:lnTo>
                  <a:lnTo>
                    <a:pt x="650697" y="50063"/>
                  </a:lnTo>
                  <a:lnTo>
                    <a:pt x="679272" y="20370"/>
                  </a:lnTo>
                  <a:lnTo>
                    <a:pt x="688149" y="0"/>
                  </a:lnTo>
                  <a:lnTo>
                    <a:pt x="640410" y="0"/>
                  </a:lnTo>
                  <a:lnTo>
                    <a:pt x="637616" y="7569"/>
                  </a:lnTo>
                  <a:lnTo>
                    <a:pt x="632650" y="13830"/>
                  </a:lnTo>
                  <a:lnTo>
                    <a:pt x="589267" y="32029"/>
                  </a:lnTo>
                  <a:lnTo>
                    <a:pt x="572071" y="35712"/>
                  </a:lnTo>
                  <a:lnTo>
                    <a:pt x="567690" y="36715"/>
                  </a:lnTo>
                  <a:lnTo>
                    <a:pt x="563308" y="37909"/>
                  </a:lnTo>
                  <a:lnTo>
                    <a:pt x="547801" y="41681"/>
                  </a:lnTo>
                  <a:lnTo>
                    <a:pt x="543318" y="43078"/>
                  </a:lnTo>
                  <a:lnTo>
                    <a:pt x="536943" y="45872"/>
                  </a:lnTo>
                  <a:lnTo>
                    <a:pt x="533069" y="47459"/>
                  </a:lnTo>
                  <a:lnTo>
                    <a:pt x="523913" y="51041"/>
                  </a:lnTo>
                  <a:lnTo>
                    <a:pt x="519633" y="53022"/>
                  </a:lnTo>
                  <a:lnTo>
                    <a:pt x="478967" y="85712"/>
                  </a:lnTo>
                  <a:lnTo>
                    <a:pt x="445160" y="158762"/>
                  </a:lnTo>
                  <a:lnTo>
                    <a:pt x="436714" y="208191"/>
                  </a:lnTo>
                  <a:lnTo>
                    <a:pt x="433895" y="266204"/>
                  </a:lnTo>
                  <a:lnTo>
                    <a:pt x="436511" y="307759"/>
                  </a:lnTo>
                  <a:lnTo>
                    <a:pt x="457403" y="371614"/>
                  </a:lnTo>
                  <a:lnTo>
                    <a:pt x="493547" y="407504"/>
                  </a:lnTo>
                  <a:lnTo>
                    <a:pt x="536219" y="423011"/>
                  </a:lnTo>
                  <a:lnTo>
                    <a:pt x="561022" y="424954"/>
                  </a:lnTo>
                  <a:lnTo>
                    <a:pt x="589749" y="422643"/>
                  </a:lnTo>
                  <a:lnTo>
                    <a:pt x="638683" y="404152"/>
                  </a:lnTo>
                  <a:lnTo>
                    <a:pt x="675360" y="368261"/>
                  </a:lnTo>
                  <a:lnTo>
                    <a:pt x="694156" y="321703"/>
                  </a:lnTo>
                  <a:lnTo>
                    <a:pt x="696506" y="294843"/>
                  </a:lnTo>
                  <a:close/>
                </a:path>
                <a:path w="2169159" h="557529">
                  <a:moveTo>
                    <a:pt x="1010348" y="295440"/>
                  </a:moveTo>
                  <a:lnTo>
                    <a:pt x="1002220" y="245833"/>
                  </a:lnTo>
                  <a:lnTo>
                    <a:pt x="977823" y="203225"/>
                  </a:lnTo>
                  <a:lnTo>
                    <a:pt x="976896" y="202336"/>
                  </a:lnTo>
                  <a:lnTo>
                    <a:pt x="966190" y="191998"/>
                  </a:lnTo>
                  <a:lnTo>
                    <a:pt x="966190" y="295440"/>
                  </a:lnTo>
                  <a:lnTo>
                    <a:pt x="964831" y="313474"/>
                  </a:lnTo>
                  <a:lnTo>
                    <a:pt x="964806" y="313804"/>
                  </a:lnTo>
                  <a:lnTo>
                    <a:pt x="960691" y="330581"/>
                  </a:lnTo>
                  <a:lnTo>
                    <a:pt x="960666" y="330733"/>
                  </a:lnTo>
                  <a:lnTo>
                    <a:pt x="932167" y="371805"/>
                  </a:lnTo>
                  <a:lnTo>
                    <a:pt x="885609" y="386753"/>
                  </a:lnTo>
                  <a:lnTo>
                    <a:pt x="867981" y="385089"/>
                  </a:lnTo>
                  <a:lnTo>
                    <a:pt x="825627" y="360184"/>
                  </a:lnTo>
                  <a:lnTo>
                    <a:pt x="808469" y="330733"/>
                  </a:lnTo>
                  <a:lnTo>
                    <a:pt x="808393" y="330581"/>
                  </a:lnTo>
                  <a:lnTo>
                    <a:pt x="804176" y="313804"/>
                  </a:lnTo>
                  <a:lnTo>
                    <a:pt x="804087" y="313474"/>
                  </a:lnTo>
                  <a:lnTo>
                    <a:pt x="802690" y="295440"/>
                  </a:lnTo>
                  <a:lnTo>
                    <a:pt x="802652" y="294843"/>
                  </a:lnTo>
                  <a:lnTo>
                    <a:pt x="804189" y="275069"/>
                  </a:lnTo>
                  <a:lnTo>
                    <a:pt x="804214" y="274739"/>
                  </a:lnTo>
                  <a:lnTo>
                    <a:pt x="808875" y="256946"/>
                  </a:lnTo>
                  <a:lnTo>
                    <a:pt x="808913" y="256794"/>
                  </a:lnTo>
                  <a:lnTo>
                    <a:pt x="816737" y="241046"/>
                  </a:lnTo>
                  <a:lnTo>
                    <a:pt x="827722" y="227393"/>
                  </a:lnTo>
                  <a:lnTo>
                    <a:pt x="840701" y="216433"/>
                  </a:lnTo>
                  <a:lnTo>
                    <a:pt x="854583" y="208597"/>
                  </a:lnTo>
                  <a:lnTo>
                    <a:pt x="866775" y="204724"/>
                  </a:lnTo>
                  <a:lnTo>
                    <a:pt x="869353" y="203898"/>
                  </a:lnTo>
                  <a:lnTo>
                    <a:pt x="885012" y="202336"/>
                  </a:lnTo>
                  <a:lnTo>
                    <a:pt x="900645" y="203898"/>
                  </a:lnTo>
                  <a:lnTo>
                    <a:pt x="915301" y="208597"/>
                  </a:lnTo>
                  <a:lnTo>
                    <a:pt x="928992" y="216433"/>
                  </a:lnTo>
                  <a:lnTo>
                    <a:pt x="941717" y="227393"/>
                  </a:lnTo>
                  <a:lnTo>
                    <a:pt x="952423" y="241046"/>
                  </a:lnTo>
                  <a:lnTo>
                    <a:pt x="959993" y="256794"/>
                  </a:lnTo>
                  <a:lnTo>
                    <a:pt x="960069" y="256946"/>
                  </a:lnTo>
                  <a:lnTo>
                    <a:pt x="964565" y="274739"/>
                  </a:lnTo>
                  <a:lnTo>
                    <a:pt x="964653" y="275069"/>
                  </a:lnTo>
                  <a:lnTo>
                    <a:pt x="966139" y="294843"/>
                  </a:lnTo>
                  <a:lnTo>
                    <a:pt x="966190" y="295440"/>
                  </a:lnTo>
                  <a:lnTo>
                    <a:pt x="966190" y="191998"/>
                  </a:lnTo>
                  <a:lnTo>
                    <a:pt x="960120" y="186131"/>
                  </a:lnTo>
                  <a:lnTo>
                    <a:pt x="939558" y="173913"/>
                  </a:lnTo>
                  <a:lnTo>
                    <a:pt x="916406" y="166674"/>
                  </a:lnTo>
                  <a:lnTo>
                    <a:pt x="917105" y="166674"/>
                  </a:lnTo>
                  <a:lnTo>
                    <a:pt x="889787" y="164134"/>
                  </a:lnTo>
                  <a:lnTo>
                    <a:pt x="865022" y="166674"/>
                  </a:lnTo>
                  <a:lnTo>
                    <a:pt x="842645" y="174282"/>
                  </a:lnTo>
                  <a:lnTo>
                    <a:pt x="822655" y="186956"/>
                  </a:lnTo>
                  <a:lnTo>
                    <a:pt x="805053" y="204724"/>
                  </a:lnTo>
                  <a:lnTo>
                    <a:pt x="805053" y="170103"/>
                  </a:lnTo>
                  <a:lnTo>
                    <a:pt x="762063" y="170103"/>
                  </a:lnTo>
                  <a:lnTo>
                    <a:pt x="762063" y="557453"/>
                  </a:lnTo>
                  <a:lnTo>
                    <a:pt x="805053" y="557453"/>
                  </a:lnTo>
                  <a:lnTo>
                    <a:pt x="805053" y="383171"/>
                  </a:lnTo>
                  <a:lnTo>
                    <a:pt x="822540" y="401447"/>
                  </a:lnTo>
                  <a:lnTo>
                    <a:pt x="842784" y="414502"/>
                  </a:lnTo>
                  <a:lnTo>
                    <a:pt x="865809" y="422338"/>
                  </a:lnTo>
                  <a:lnTo>
                    <a:pt x="891578" y="424942"/>
                  </a:lnTo>
                  <a:lnTo>
                    <a:pt x="917346" y="422579"/>
                  </a:lnTo>
                  <a:lnTo>
                    <a:pt x="960628" y="403631"/>
                  </a:lnTo>
                  <a:lnTo>
                    <a:pt x="992225" y="367106"/>
                  </a:lnTo>
                  <a:lnTo>
                    <a:pt x="1008341" y="321310"/>
                  </a:lnTo>
                  <a:lnTo>
                    <a:pt x="1010348" y="295440"/>
                  </a:lnTo>
                  <a:close/>
                </a:path>
                <a:path w="2169159" h="557529">
                  <a:moveTo>
                    <a:pt x="1297495" y="302602"/>
                  </a:moveTo>
                  <a:lnTo>
                    <a:pt x="1296708" y="275285"/>
                  </a:lnTo>
                  <a:lnTo>
                    <a:pt x="1295273" y="266788"/>
                  </a:lnTo>
                  <a:lnTo>
                    <a:pt x="1292567" y="250672"/>
                  </a:lnTo>
                  <a:lnTo>
                    <a:pt x="1285062" y="228739"/>
                  </a:lnTo>
                  <a:lnTo>
                    <a:pt x="1274203" y="209486"/>
                  </a:lnTo>
                  <a:lnTo>
                    <a:pt x="1267815" y="202336"/>
                  </a:lnTo>
                  <a:lnTo>
                    <a:pt x="1256487" y="189649"/>
                  </a:lnTo>
                  <a:lnTo>
                    <a:pt x="1253312" y="187566"/>
                  </a:lnTo>
                  <a:lnTo>
                    <a:pt x="1253312" y="266788"/>
                  </a:lnTo>
                  <a:lnTo>
                    <a:pt x="1107694" y="266788"/>
                  </a:lnTo>
                  <a:lnTo>
                    <a:pt x="1123759" y="230251"/>
                  </a:lnTo>
                  <a:lnTo>
                    <a:pt x="1155217" y="206883"/>
                  </a:lnTo>
                  <a:lnTo>
                    <a:pt x="1180503" y="202336"/>
                  </a:lnTo>
                  <a:lnTo>
                    <a:pt x="1194219" y="203466"/>
                  </a:lnTo>
                  <a:lnTo>
                    <a:pt x="1193901" y="203466"/>
                  </a:lnTo>
                  <a:lnTo>
                    <a:pt x="1206093" y="206730"/>
                  </a:lnTo>
                  <a:lnTo>
                    <a:pt x="1237043" y="229463"/>
                  </a:lnTo>
                  <a:lnTo>
                    <a:pt x="1253312" y="266788"/>
                  </a:lnTo>
                  <a:lnTo>
                    <a:pt x="1253312" y="187566"/>
                  </a:lnTo>
                  <a:lnTo>
                    <a:pt x="1234960" y="175475"/>
                  </a:lnTo>
                  <a:lnTo>
                    <a:pt x="1209636" y="166966"/>
                  </a:lnTo>
                  <a:lnTo>
                    <a:pt x="1180503" y="164134"/>
                  </a:lnTo>
                  <a:lnTo>
                    <a:pt x="1154442" y="166458"/>
                  </a:lnTo>
                  <a:lnTo>
                    <a:pt x="1110742" y="185115"/>
                  </a:lnTo>
                  <a:lnTo>
                    <a:pt x="1078839" y="221297"/>
                  </a:lnTo>
                  <a:lnTo>
                    <a:pt x="1062570" y="268300"/>
                  </a:lnTo>
                  <a:lnTo>
                    <a:pt x="1060538" y="295440"/>
                  </a:lnTo>
                  <a:lnTo>
                    <a:pt x="1062799" y="325666"/>
                  </a:lnTo>
                  <a:lnTo>
                    <a:pt x="1080858" y="374167"/>
                  </a:lnTo>
                  <a:lnTo>
                    <a:pt x="1115580" y="406654"/>
                  </a:lnTo>
                  <a:lnTo>
                    <a:pt x="1158709" y="422910"/>
                  </a:lnTo>
                  <a:lnTo>
                    <a:pt x="1182903" y="424942"/>
                  </a:lnTo>
                  <a:lnTo>
                    <a:pt x="1206182" y="423037"/>
                  </a:lnTo>
                  <a:lnTo>
                    <a:pt x="1247355" y="407822"/>
                  </a:lnTo>
                  <a:lnTo>
                    <a:pt x="1281823" y="376453"/>
                  </a:lnTo>
                  <a:lnTo>
                    <a:pt x="1295692" y="354520"/>
                  </a:lnTo>
                  <a:lnTo>
                    <a:pt x="1259878" y="334835"/>
                  </a:lnTo>
                  <a:lnTo>
                    <a:pt x="1254925" y="344335"/>
                  </a:lnTo>
                  <a:lnTo>
                    <a:pt x="1248994" y="353187"/>
                  </a:lnTo>
                  <a:lnTo>
                    <a:pt x="1210792" y="382282"/>
                  </a:lnTo>
                  <a:lnTo>
                    <a:pt x="1183487" y="386753"/>
                  </a:lnTo>
                  <a:lnTo>
                    <a:pt x="1167714" y="385305"/>
                  </a:lnTo>
                  <a:lnTo>
                    <a:pt x="1127975" y="363474"/>
                  </a:lnTo>
                  <a:lnTo>
                    <a:pt x="1106385" y="320497"/>
                  </a:lnTo>
                  <a:lnTo>
                    <a:pt x="1104709" y="302602"/>
                  </a:lnTo>
                  <a:lnTo>
                    <a:pt x="1297495" y="302602"/>
                  </a:lnTo>
                  <a:close/>
                </a:path>
                <a:path w="2169159" h="557529">
                  <a:moveTo>
                    <a:pt x="1566011" y="170141"/>
                  </a:moveTo>
                  <a:lnTo>
                    <a:pt x="1523034" y="170141"/>
                  </a:lnTo>
                  <a:lnTo>
                    <a:pt x="1523034" y="271741"/>
                  </a:lnTo>
                  <a:lnTo>
                    <a:pt x="1406055" y="271741"/>
                  </a:lnTo>
                  <a:lnTo>
                    <a:pt x="1406055" y="170141"/>
                  </a:lnTo>
                  <a:lnTo>
                    <a:pt x="1363078" y="170141"/>
                  </a:lnTo>
                  <a:lnTo>
                    <a:pt x="1363078" y="271741"/>
                  </a:lnTo>
                  <a:lnTo>
                    <a:pt x="1363078" y="311111"/>
                  </a:lnTo>
                  <a:lnTo>
                    <a:pt x="1363078" y="417791"/>
                  </a:lnTo>
                  <a:lnTo>
                    <a:pt x="1406055" y="417791"/>
                  </a:lnTo>
                  <a:lnTo>
                    <a:pt x="1406055" y="311111"/>
                  </a:lnTo>
                  <a:lnTo>
                    <a:pt x="1523034" y="311111"/>
                  </a:lnTo>
                  <a:lnTo>
                    <a:pt x="1523034" y="417791"/>
                  </a:lnTo>
                  <a:lnTo>
                    <a:pt x="1566011" y="417791"/>
                  </a:lnTo>
                  <a:lnTo>
                    <a:pt x="1566011" y="311111"/>
                  </a:lnTo>
                  <a:lnTo>
                    <a:pt x="1566011" y="271741"/>
                  </a:lnTo>
                  <a:lnTo>
                    <a:pt x="1566011" y="170141"/>
                  </a:lnTo>
                  <a:close/>
                </a:path>
                <a:path w="2169159" h="557529">
                  <a:moveTo>
                    <a:pt x="1876348" y="378409"/>
                  </a:moveTo>
                  <a:lnTo>
                    <a:pt x="1839341" y="378409"/>
                  </a:lnTo>
                  <a:lnTo>
                    <a:pt x="1839341" y="209499"/>
                  </a:lnTo>
                  <a:lnTo>
                    <a:pt x="1839341" y="170103"/>
                  </a:lnTo>
                  <a:lnTo>
                    <a:pt x="1796364" y="170103"/>
                  </a:lnTo>
                  <a:lnTo>
                    <a:pt x="1796364" y="209499"/>
                  </a:lnTo>
                  <a:lnTo>
                    <a:pt x="1796364" y="378409"/>
                  </a:lnTo>
                  <a:lnTo>
                    <a:pt x="1678190" y="378409"/>
                  </a:lnTo>
                  <a:lnTo>
                    <a:pt x="1691246" y="363829"/>
                  </a:lnTo>
                  <a:lnTo>
                    <a:pt x="1700568" y="346329"/>
                  </a:lnTo>
                  <a:lnTo>
                    <a:pt x="1706168" y="325920"/>
                  </a:lnTo>
                  <a:lnTo>
                    <a:pt x="1708035" y="302615"/>
                  </a:lnTo>
                  <a:lnTo>
                    <a:pt x="1708035" y="209499"/>
                  </a:lnTo>
                  <a:lnTo>
                    <a:pt x="1796364" y="209499"/>
                  </a:lnTo>
                  <a:lnTo>
                    <a:pt x="1796364" y="170103"/>
                  </a:lnTo>
                  <a:lnTo>
                    <a:pt x="1665058" y="170103"/>
                  </a:lnTo>
                  <a:lnTo>
                    <a:pt x="1665058" y="280517"/>
                  </a:lnTo>
                  <a:lnTo>
                    <a:pt x="1664423" y="301409"/>
                  </a:lnTo>
                  <a:lnTo>
                    <a:pt x="1654911" y="346176"/>
                  </a:lnTo>
                  <a:lnTo>
                    <a:pt x="1623466" y="376174"/>
                  </a:lnTo>
                  <a:lnTo>
                    <a:pt x="1608963" y="378409"/>
                  </a:lnTo>
                  <a:lnTo>
                    <a:pt x="1608963" y="483438"/>
                  </a:lnTo>
                  <a:lnTo>
                    <a:pt x="1648358" y="483438"/>
                  </a:lnTo>
                  <a:lnTo>
                    <a:pt x="1648358" y="417804"/>
                  </a:lnTo>
                  <a:lnTo>
                    <a:pt x="1836953" y="417804"/>
                  </a:lnTo>
                  <a:lnTo>
                    <a:pt x="1836953" y="483438"/>
                  </a:lnTo>
                  <a:lnTo>
                    <a:pt x="1876348" y="483438"/>
                  </a:lnTo>
                  <a:lnTo>
                    <a:pt x="1876348" y="417804"/>
                  </a:lnTo>
                  <a:lnTo>
                    <a:pt x="1876348" y="378409"/>
                  </a:lnTo>
                  <a:close/>
                </a:path>
                <a:path w="2169159" h="557529">
                  <a:moveTo>
                    <a:pt x="2168817" y="294843"/>
                  </a:moveTo>
                  <a:lnTo>
                    <a:pt x="2159495" y="243078"/>
                  </a:lnTo>
                  <a:lnTo>
                    <a:pt x="2132495" y="202336"/>
                  </a:lnTo>
                  <a:lnTo>
                    <a:pt x="2124646" y="195554"/>
                  </a:lnTo>
                  <a:lnTo>
                    <a:pt x="2124646" y="294843"/>
                  </a:lnTo>
                  <a:lnTo>
                    <a:pt x="2123046" y="315175"/>
                  </a:lnTo>
                  <a:lnTo>
                    <a:pt x="2098992" y="362280"/>
                  </a:lnTo>
                  <a:lnTo>
                    <a:pt x="2054783" y="385229"/>
                  </a:lnTo>
                  <a:lnTo>
                    <a:pt x="2037511" y="386753"/>
                  </a:lnTo>
                  <a:lnTo>
                    <a:pt x="2020239" y="385229"/>
                  </a:lnTo>
                  <a:lnTo>
                    <a:pt x="1976043" y="362280"/>
                  </a:lnTo>
                  <a:lnTo>
                    <a:pt x="1951977" y="315175"/>
                  </a:lnTo>
                  <a:lnTo>
                    <a:pt x="1950377" y="294843"/>
                  </a:lnTo>
                  <a:lnTo>
                    <a:pt x="1951964" y="274497"/>
                  </a:lnTo>
                  <a:lnTo>
                    <a:pt x="1975739" y="227088"/>
                  </a:lnTo>
                  <a:lnTo>
                    <a:pt x="2019998" y="203873"/>
                  </a:lnTo>
                  <a:lnTo>
                    <a:pt x="2037511" y="202336"/>
                  </a:lnTo>
                  <a:lnTo>
                    <a:pt x="2055088" y="203873"/>
                  </a:lnTo>
                  <a:lnTo>
                    <a:pt x="2099297" y="226796"/>
                  </a:lnTo>
                  <a:lnTo>
                    <a:pt x="2123071" y="274256"/>
                  </a:lnTo>
                  <a:lnTo>
                    <a:pt x="2124646" y="294843"/>
                  </a:lnTo>
                  <a:lnTo>
                    <a:pt x="2124646" y="195554"/>
                  </a:lnTo>
                  <a:lnTo>
                    <a:pt x="2111641" y="184950"/>
                  </a:lnTo>
                  <a:lnTo>
                    <a:pt x="2089365" y="173393"/>
                  </a:lnTo>
                  <a:lnTo>
                    <a:pt x="2064651" y="166458"/>
                  </a:lnTo>
                  <a:lnTo>
                    <a:pt x="2037511" y="164147"/>
                  </a:lnTo>
                  <a:lnTo>
                    <a:pt x="2010371" y="166458"/>
                  </a:lnTo>
                  <a:lnTo>
                    <a:pt x="1963369" y="184950"/>
                  </a:lnTo>
                  <a:lnTo>
                    <a:pt x="1927186" y="220878"/>
                  </a:lnTo>
                  <a:lnTo>
                    <a:pt x="1908543" y="267728"/>
                  </a:lnTo>
                  <a:lnTo>
                    <a:pt x="1906206" y="294843"/>
                  </a:lnTo>
                  <a:lnTo>
                    <a:pt x="1908543" y="321703"/>
                  </a:lnTo>
                  <a:lnTo>
                    <a:pt x="1927186" y="368261"/>
                  </a:lnTo>
                  <a:lnTo>
                    <a:pt x="1963369" y="404152"/>
                  </a:lnTo>
                  <a:lnTo>
                    <a:pt x="2010371" y="422643"/>
                  </a:lnTo>
                  <a:lnTo>
                    <a:pt x="2037511" y="424954"/>
                  </a:lnTo>
                  <a:lnTo>
                    <a:pt x="2064651" y="422643"/>
                  </a:lnTo>
                  <a:lnTo>
                    <a:pt x="2111641" y="404152"/>
                  </a:lnTo>
                  <a:lnTo>
                    <a:pt x="2147836" y="368261"/>
                  </a:lnTo>
                  <a:lnTo>
                    <a:pt x="2166480" y="321703"/>
                  </a:lnTo>
                  <a:lnTo>
                    <a:pt x="2168817" y="29484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4895524" y="5028422"/>
              <a:ext cx="190988" cy="247688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15125822" y="5217621"/>
              <a:ext cx="88900" cy="149225"/>
            </a:xfrm>
            <a:custGeom>
              <a:avLst/>
              <a:gdLst/>
              <a:ahLst/>
              <a:cxnLst/>
              <a:rect l="l" t="t" r="r" b="b"/>
              <a:pathLst>
                <a:path w="88900" h="149225">
                  <a:moveTo>
                    <a:pt x="48940" y="0"/>
                  </a:moveTo>
                  <a:lnTo>
                    <a:pt x="0" y="137870"/>
                  </a:lnTo>
                  <a:lnTo>
                    <a:pt x="28051" y="149210"/>
                  </a:lnTo>
                  <a:lnTo>
                    <a:pt x="88332" y="14324"/>
                  </a:lnTo>
                  <a:lnTo>
                    <a:pt x="489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79856" y="5744621"/>
              <a:ext cx="208894" cy="247688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1216202" y="5725534"/>
              <a:ext cx="3481704" cy="407034"/>
            </a:xfrm>
            <a:custGeom>
              <a:avLst/>
              <a:gdLst/>
              <a:ahLst/>
              <a:cxnLst/>
              <a:rect l="l" t="t" r="r" b="b"/>
              <a:pathLst>
                <a:path w="3481704" h="407035">
                  <a:moveTo>
                    <a:pt x="262610" y="143840"/>
                  </a:moveTo>
                  <a:lnTo>
                    <a:pt x="253276" y="92075"/>
                  </a:lnTo>
                  <a:lnTo>
                    <a:pt x="226288" y="51333"/>
                  </a:lnTo>
                  <a:lnTo>
                    <a:pt x="218440" y="44551"/>
                  </a:lnTo>
                  <a:lnTo>
                    <a:pt x="218440" y="143840"/>
                  </a:lnTo>
                  <a:lnTo>
                    <a:pt x="216827" y="164172"/>
                  </a:lnTo>
                  <a:lnTo>
                    <a:pt x="192773" y="211289"/>
                  </a:lnTo>
                  <a:lnTo>
                    <a:pt x="148564" y="234226"/>
                  </a:lnTo>
                  <a:lnTo>
                    <a:pt x="131305" y="235750"/>
                  </a:lnTo>
                  <a:lnTo>
                    <a:pt x="114033" y="234226"/>
                  </a:lnTo>
                  <a:lnTo>
                    <a:pt x="69824" y="211289"/>
                  </a:lnTo>
                  <a:lnTo>
                    <a:pt x="45770" y="164172"/>
                  </a:lnTo>
                  <a:lnTo>
                    <a:pt x="44157" y="143840"/>
                  </a:lnTo>
                  <a:lnTo>
                    <a:pt x="45745" y="123494"/>
                  </a:lnTo>
                  <a:lnTo>
                    <a:pt x="69519" y="76098"/>
                  </a:lnTo>
                  <a:lnTo>
                    <a:pt x="113779" y="52882"/>
                  </a:lnTo>
                  <a:lnTo>
                    <a:pt x="131305" y="51333"/>
                  </a:lnTo>
                  <a:lnTo>
                    <a:pt x="148882" y="52882"/>
                  </a:lnTo>
                  <a:lnTo>
                    <a:pt x="193078" y="75806"/>
                  </a:lnTo>
                  <a:lnTo>
                    <a:pt x="216852" y="123253"/>
                  </a:lnTo>
                  <a:lnTo>
                    <a:pt x="218440" y="143840"/>
                  </a:lnTo>
                  <a:lnTo>
                    <a:pt x="218440" y="44551"/>
                  </a:lnTo>
                  <a:lnTo>
                    <a:pt x="205435" y="33947"/>
                  </a:lnTo>
                  <a:lnTo>
                    <a:pt x="183146" y="22390"/>
                  </a:lnTo>
                  <a:lnTo>
                    <a:pt x="158432" y="15455"/>
                  </a:lnTo>
                  <a:lnTo>
                    <a:pt x="131305" y="13144"/>
                  </a:lnTo>
                  <a:lnTo>
                    <a:pt x="104152" y="15455"/>
                  </a:lnTo>
                  <a:lnTo>
                    <a:pt x="57150" y="33947"/>
                  </a:lnTo>
                  <a:lnTo>
                    <a:pt x="20967" y="69875"/>
                  </a:lnTo>
                  <a:lnTo>
                    <a:pt x="2324" y="116725"/>
                  </a:lnTo>
                  <a:lnTo>
                    <a:pt x="0" y="143840"/>
                  </a:lnTo>
                  <a:lnTo>
                    <a:pt x="2324" y="170700"/>
                  </a:lnTo>
                  <a:lnTo>
                    <a:pt x="20967" y="217258"/>
                  </a:lnTo>
                  <a:lnTo>
                    <a:pt x="57150" y="253149"/>
                  </a:lnTo>
                  <a:lnTo>
                    <a:pt x="104152" y="271640"/>
                  </a:lnTo>
                  <a:lnTo>
                    <a:pt x="131305" y="273951"/>
                  </a:lnTo>
                  <a:lnTo>
                    <a:pt x="158432" y="271640"/>
                  </a:lnTo>
                  <a:lnTo>
                    <a:pt x="183146" y="264706"/>
                  </a:lnTo>
                  <a:lnTo>
                    <a:pt x="205435" y="253149"/>
                  </a:lnTo>
                  <a:lnTo>
                    <a:pt x="225298" y="236956"/>
                  </a:lnTo>
                  <a:lnTo>
                    <a:pt x="226288" y="235750"/>
                  </a:lnTo>
                  <a:lnTo>
                    <a:pt x="241617" y="217258"/>
                  </a:lnTo>
                  <a:lnTo>
                    <a:pt x="253276" y="195173"/>
                  </a:lnTo>
                  <a:lnTo>
                    <a:pt x="260273" y="170700"/>
                  </a:lnTo>
                  <a:lnTo>
                    <a:pt x="262610" y="143840"/>
                  </a:lnTo>
                  <a:close/>
                </a:path>
                <a:path w="3481704" h="407035">
                  <a:moveTo>
                    <a:pt x="490588" y="19126"/>
                  </a:moveTo>
                  <a:lnTo>
                    <a:pt x="292430" y="19126"/>
                  </a:lnTo>
                  <a:lnTo>
                    <a:pt x="292430" y="58496"/>
                  </a:lnTo>
                  <a:lnTo>
                    <a:pt x="370027" y="58496"/>
                  </a:lnTo>
                  <a:lnTo>
                    <a:pt x="370027" y="266776"/>
                  </a:lnTo>
                  <a:lnTo>
                    <a:pt x="413004" y="266776"/>
                  </a:lnTo>
                  <a:lnTo>
                    <a:pt x="413004" y="58496"/>
                  </a:lnTo>
                  <a:lnTo>
                    <a:pt x="490588" y="58496"/>
                  </a:lnTo>
                  <a:lnTo>
                    <a:pt x="490588" y="19126"/>
                  </a:lnTo>
                  <a:close/>
                </a:path>
                <a:path w="3481704" h="407035">
                  <a:moveTo>
                    <a:pt x="783043" y="143840"/>
                  </a:moveTo>
                  <a:lnTo>
                    <a:pt x="773709" y="92075"/>
                  </a:lnTo>
                  <a:lnTo>
                    <a:pt x="746721" y="51333"/>
                  </a:lnTo>
                  <a:lnTo>
                    <a:pt x="738873" y="44551"/>
                  </a:lnTo>
                  <a:lnTo>
                    <a:pt x="738873" y="143840"/>
                  </a:lnTo>
                  <a:lnTo>
                    <a:pt x="737273" y="164172"/>
                  </a:lnTo>
                  <a:lnTo>
                    <a:pt x="713206" y="211289"/>
                  </a:lnTo>
                  <a:lnTo>
                    <a:pt x="669010" y="234226"/>
                  </a:lnTo>
                  <a:lnTo>
                    <a:pt x="651738" y="235750"/>
                  </a:lnTo>
                  <a:lnTo>
                    <a:pt x="634466" y="234226"/>
                  </a:lnTo>
                  <a:lnTo>
                    <a:pt x="590257" y="211289"/>
                  </a:lnTo>
                  <a:lnTo>
                    <a:pt x="566204" y="164172"/>
                  </a:lnTo>
                  <a:lnTo>
                    <a:pt x="564591" y="143840"/>
                  </a:lnTo>
                  <a:lnTo>
                    <a:pt x="566178" y="123494"/>
                  </a:lnTo>
                  <a:lnTo>
                    <a:pt x="589953" y="76098"/>
                  </a:lnTo>
                  <a:lnTo>
                    <a:pt x="634212" y="52882"/>
                  </a:lnTo>
                  <a:lnTo>
                    <a:pt x="651738" y="51333"/>
                  </a:lnTo>
                  <a:lnTo>
                    <a:pt x="669315" y="52882"/>
                  </a:lnTo>
                  <a:lnTo>
                    <a:pt x="713511" y="75806"/>
                  </a:lnTo>
                  <a:lnTo>
                    <a:pt x="737285" y="123253"/>
                  </a:lnTo>
                  <a:lnTo>
                    <a:pt x="738873" y="143840"/>
                  </a:lnTo>
                  <a:lnTo>
                    <a:pt x="738873" y="44551"/>
                  </a:lnTo>
                  <a:lnTo>
                    <a:pt x="725868" y="33947"/>
                  </a:lnTo>
                  <a:lnTo>
                    <a:pt x="703580" y="22390"/>
                  </a:lnTo>
                  <a:lnTo>
                    <a:pt x="678865" y="15455"/>
                  </a:lnTo>
                  <a:lnTo>
                    <a:pt x="651738" y="13144"/>
                  </a:lnTo>
                  <a:lnTo>
                    <a:pt x="624586" y="15455"/>
                  </a:lnTo>
                  <a:lnTo>
                    <a:pt x="577583" y="33947"/>
                  </a:lnTo>
                  <a:lnTo>
                    <a:pt x="541401" y="69875"/>
                  </a:lnTo>
                  <a:lnTo>
                    <a:pt x="522757" y="116725"/>
                  </a:lnTo>
                  <a:lnTo>
                    <a:pt x="520433" y="143840"/>
                  </a:lnTo>
                  <a:lnTo>
                    <a:pt x="522757" y="170700"/>
                  </a:lnTo>
                  <a:lnTo>
                    <a:pt x="541401" y="217258"/>
                  </a:lnTo>
                  <a:lnTo>
                    <a:pt x="577583" y="253149"/>
                  </a:lnTo>
                  <a:lnTo>
                    <a:pt x="624586" y="271640"/>
                  </a:lnTo>
                  <a:lnTo>
                    <a:pt x="651738" y="273951"/>
                  </a:lnTo>
                  <a:lnTo>
                    <a:pt x="678865" y="271640"/>
                  </a:lnTo>
                  <a:lnTo>
                    <a:pt x="725868" y="253149"/>
                  </a:lnTo>
                  <a:lnTo>
                    <a:pt x="762050" y="217258"/>
                  </a:lnTo>
                  <a:lnTo>
                    <a:pt x="780707" y="170700"/>
                  </a:lnTo>
                  <a:lnTo>
                    <a:pt x="783043" y="143840"/>
                  </a:lnTo>
                  <a:close/>
                </a:path>
                <a:path w="3481704" h="407035">
                  <a:moveTo>
                    <a:pt x="1096962" y="144437"/>
                  </a:moveTo>
                  <a:lnTo>
                    <a:pt x="1088834" y="94830"/>
                  </a:lnTo>
                  <a:lnTo>
                    <a:pt x="1064437" y="52235"/>
                  </a:lnTo>
                  <a:lnTo>
                    <a:pt x="1052804" y="40995"/>
                  </a:lnTo>
                  <a:lnTo>
                    <a:pt x="1052804" y="144437"/>
                  </a:lnTo>
                  <a:lnTo>
                    <a:pt x="1051445" y="162471"/>
                  </a:lnTo>
                  <a:lnTo>
                    <a:pt x="1030719" y="209194"/>
                  </a:lnTo>
                  <a:lnTo>
                    <a:pt x="989533" y="234099"/>
                  </a:lnTo>
                  <a:lnTo>
                    <a:pt x="972223" y="235750"/>
                  </a:lnTo>
                  <a:lnTo>
                    <a:pt x="954595" y="234099"/>
                  </a:lnTo>
                  <a:lnTo>
                    <a:pt x="912241" y="209194"/>
                  </a:lnTo>
                  <a:lnTo>
                    <a:pt x="895083" y="179730"/>
                  </a:lnTo>
                  <a:lnTo>
                    <a:pt x="895007" y="179578"/>
                  </a:lnTo>
                  <a:lnTo>
                    <a:pt x="890790" y="162814"/>
                  </a:lnTo>
                  <a:lnTo>
                    <a:pt x="890701" y="162471"/>
                  </a:lnTo>
                  <a:lnTo>
                    <a:pt x="889317" y="144437"/>
                  </a:lnTo>
                  <a:lnTo>
                    <a:pt x="889266" y="143840"/>
                  </a:lnTo>
                  <a:lnTo>
                    <a:pt x="890803" y="124066"/>
                  </a:lnTo>
                  <a:lnTo>
                    <a:pt x="890828" y="123736"/>
                  </a:lnTo>
                  <a:lnTo>
                    <a:pt x="914349" y="76403"/>
                  </a:lnTo>
                  <a:lnTo>
                    <a:pt x="953389" y="53721"/>
                  </a:lnTo>
                  <a:lnTo>
                    <a:pt x="955967" y="52895"/>
                  </a:lnTo>
                  <a:lnTo>
                    <a:pt x="971626" y="51333"/>
                  </a:lnTo>
                  <a:lnTo>
                    <a:pt x="987259" y="52895"/>
                  </a:lnTo>
                  <a:lnTo>
                    <a:pt x="1001915" y="57594"/>
                  </a:lnTo>
                  <a:lnTo>
                    <a:pt x="1015606" y="65430"/>
                  </a:lnTo>
                  <a:lnTo>
                    <a:pt x="1028331" y="76403"/>
                  </a:lnTo>
                  <a:lnTo>
                    <a:pt x="1039037" y="90055"/>
                  </a:lnTo>
                  <a:lnTo>
                    <a:pt x="1046607" y="105791"/>
                  </a:lnTo>
                  <a:lnTo>
                    <a:pt x="1046683" y="105943"/>
                  </a:lnTo>
                  <a:lnTo>
                    <a:pt x="1051191" y="123736"/>
                  </a:lnTo>
                  <a:lnTo>
                    <a:pt x="1051267" y="124066"/>
                  </a:lnTo>
                  <a:lnTo>
                    <a:pt x="1052753" y="143840"/>
                  </a:lnTo>
                  <a:lnTo>
                    <a:pt x="1052804" y="144437"/>
                  </a:lnTo>
                  <a:lnTo>
                    <a:pt x="1052804" y="40995"/>
                  </a:lnTo>
                  <a:lnTo>
                    <a:pt x="1046734" y="35128"/>
                  </a:lnTo>
                  <a:lnTo>
                    <a:pt x="1026172" y="22910"/>
                  </a:lnTo>
                  <a:lnTo>
                    <a:pt x="1003020" y="15671"/>
                  </a:lnTo>
                  <a:lnTo>
                    <a:pt x="1003719" y="15671"/>
                  </a:lnTo>
                  <a:lnTo>
                    <a:pt x="976401" y="13131"/>
                  </a:lnTo>
                  <a:lnTo>
                    <a:pt x="951636" y="15671"/>
                  </a:lnTo>
                  <a:lnTo>
                    <a:pt x="929259" y="23279"/>
                  </a:lnTo>
                  <a:lnTo>
                    <a:pt x="909269" y="35966"/>
                  </a:lnTo>
                  <a:lnTo>
                    <a:pt x="891667" y="53721"/>
                  </a:lnTo>
                  <a:lnTo>
                    <a:pt x="891667" y="19100"/>
                  </a:lnTo>
                  <a:lnTo>
                    <a:pt x="848677" y="19100"/>
                  </a:lnTo>
                  <a:lnTo>
                    <a:pt x="848677" y="406450"/>
                  </a:lnTo>
                  <a:lnTo>
                    <a:pt x="891667" y="406450"/>
                  </a:lnTo>
                  <a:lnTo>
                    <a:pt x="891667" y="232181"/>
                  </a:lnTo>
                  <a:lnTo>
                    <a:pt x="909154" y="250456"/>
                  </a:lnTo>
                  <a:lnTo>
                    <a:pt x="929398" y="263499"/>
                  </a:lnTo>
                  <a:lnTo>
                    <a:pt x="952423" y="271335"/>
                  </a:lnTo>
                  <a:lnTo>
                    <a:pt x="978192" y="273939"/>
                  </a:lnTo>
                  <a:lnTo>
                    <a:pt x="1003973" y="271576"/>
                  </a:lnTo>
                  <a:lnTo>
                    <a:pt x="1026985" y="264477"/>
                  </a:lnTo>
                  <a:lnTo>
                    <a:pt x="1047242" y="252628"/>
                  </a:lnTo>
                  <a:lnTo>
                    <a:pt x="1064742" y="236054"/>
                  </a:lnTo>
                  <a:lnTo>
                    <a:pt x="1064945" y="235750"/>
                  </a:lnTo>
                  <a:lnTo>
                    <a:pt x="1078839" y="216115"/>
                  </a:lnTo>
                  <a:lnTo>
                    <a:pt x="1088910" y="194195"/>
                  </a:lnTo>
                  <a:lnTo>
                    <a:pt x="1094955" y="170307"/>
                  </a:lnTo>
                  <a:lnTo>
                    <a:pt x="1096962" y="144437"/>
                  </a:lnTo>
                  <a:close/>
                </a:path>
                <a:path w="3481704" h="407035">
                  <a:moveTo>
                    <a:pt x="1344053" y="190398"/>
                  </a:moveTo>
                  <a:lnTo>
                    <a:pt x="1334935" y="152184"/>
                  </a:lnTo>
                  <a:lnTo>
                    <a:pt x="1299895" y="122669"/>
                  </a:lnTo>
                  <a:lnTo>
                    <a:pt x="1299895" y="190398"/>
                  </a:lnTo>
                  <a:lnTo>
                    <a:pt x="1298879" y="200202"/>
                  </a:lnTo>
                  <a:lnTo>
                    <a:pt x="1268552" y="226949"/>
                  </a:lnTo>
                  <a:lnTo>
                    <a:pt x="1245565" y="228587"/>
                  </a:lnTo>
                  <a:lnTo>
                    <a:pt x="1205585" y="228587"/>
                  </a:lnTo>
                  <a:lnTo>
                    <a:pt x="1205585" y="152184"/>
                  </a:lnTo>
                  <a:lnTo>
                    <a:pt x="1246174" y="152184"/>
                  </a:lnTo>
                  <a:lnTo>
                    <a:pt x="1284363" y="159359"/>
                  </a:lnTo>
                  <a:lnTo>
                    <a:pt x="1299895" y="190398"/>
                  </a:lnTo>
                  <a:lnTo>
                    <a:pt x="1299895" y="122669"/>
                  </a:lnTo>
                  <a:lnTo>
                    <a:pt x="1294218" y="120116"/>
                  </a:lnTo>
                  <a:lnTo>
                    <a:pt x="1273695" y="115531"/>
                  </a:lnTo>
                  <a:lnTo>
                    <a:pt x="1249756" y="113995"/>
                  </a:lnTo>
                  <a:lnTo>
                    <a:pt x="1205585" y="113995"/>
                  </a:lnTo>
                  <a:lnTo>
                    <a:pt x="1205585" y="19088"/>
                  </a:lnTo>
                  <a:lnTo>
                    <a:pt x="1162621" y="19088"/>
                  </a:lnTo>
                  <a:lnTo>
                    <a:pt x="1162621" y="266788"/>
                  </a:lnTo>
                  <a:lnTo>
                    <a:pt x="1249146" y="266788"/>
                  </a:lnTo>
                  <a:lnTo>
                    <a:pt x="1272730" y="265493"/>
                  </a:lnTo>
                  <a:lnTo>
                    <a:pt x="1321968" y="245897"/>
                  </a:lnTo>
                  <a:lnTo>
                    <a:pt x="1342682" y="206844"/>
                  </a:lnTo>
                  <a:lnTo>
                    <a:pt x="1344053" y="190398"/>
                  </a:lnTo>
                  <a:close/>
                </a:path>
                <a:path w="3481704" h="407035">
                  <a:moveTo>
                    <a:pt x="1416862" y="19088"/>
                  </a:moveTo>
                  <a:lnTo>
                    <a:pt x="1373886" y="19088"/>
                  </a:lnTo>
                  <a:lnTo>
                    <a:pt x="1373886" y="266776"/>
                  </a:lnTo>
                  <a:lnTo>
                    <a:pt x="1416862" y="266776"/>
                  </a:lnTo>
                  <a:lnTo>
                    <a:pt x="1416862" y="19088"/>
                  </a:lnTo>
                  <a:close/>
                </a:path>
                <a:path w="3481704" h="407035">
                  <a:moveTo>
                    <a:pt x="1719465" y="151599"/>
                  </a:moveTo>
                  <a:lnTo>
                    <a:pt x="1714538" y="99669"/>
                  </a:lnTo>
                  <a:lnTo>
                    <a:pt x="1696186" y="58496"/>
                  </a:lnTo>
                  <a:lnTo>
                    <a:pt x="1689785" y="51333"/>
                  </a:lnTo>
                  <a:lnTo>
                    <a:pt x="1678470" y="38658"/>
                  </a:lnTo>
                  <a:lnTo>
                    <a:pt x="1675295" y="36576"/>
                  </a:lnTo>
                  <a:lnTo>
                    <a:pt x="1675295" y="115785"/>
                  </a:lnTo>
                  <a:lnTo>
                    <a:pt x="1529676" y="115785"/>
                  </a:lnTo>
                  <a:lnTo>
                    <a:pt x="1545729" y="79248"/>
                  </a:lnTo>
                  <a:lnTo>
                    <a:pt x="1577187" y="55880"/>
                  </a:lnTo>
                  <a:lnTo>
                    <a:pt x="1602486" y="51333"/>
                  </a:lnTo>
                  <a:lnTo>
                    <a:pt x="1616189" y="52476"/>
                  </a:lnTo>
                  <a:lnTo>
                    <a:pt x="1615884" y="52476"/>
                  </a:lnTo>
                  <a:lnTo>
                    <a:pt x="1628076" y="55740"/>
                  </a:lnTo>
                  <a:lnTo>
                    <a:pt x="1659013" y="78473"/>
                  </a:lnTo>
                  <a:lnTo>
                    <a:pt x="1675295" y="115785"/>
                  </a:lnTo>
                  <a:lnTo>
                    <a:pt x="1675295" y="36576"/>
                  </a:lnTo>
                  <a:lnTo>
                    <a:pt x="1656943" y="24472"/>
                  </a:lnTo>
                  <a:lnTo>
                    <a:pt x="1631607" y="15976"/>
                  </a:lnTo>
                  <a:lnTo>
                    <a:pt x="1602486" y="13131"/>
                  </a:lnTo>
                  <a:lnTo>
                    <a:pt x="1576425" y="15468"/>
                  </a:lnTo>
                  <a:lnTo>
                    <a:pt x="1532712" y="34124"/>
                  </a:lnTo>
                  <a:lnTo>
                    <a:pt x="1500822" y="70307"/>
                  </a:lnTo>
                  <a:lnTo>
                    <a:pt x="1484553" y="117297"/>
                  </a:lnTo>
                  <a:lnTo>
                    <a:pt x="1482509" y="144437"/>
                  </a:lnTo>
                  <a:lnTo>
                    <a:pt x="1484769" y="174675"/>
                  </a:lnTo>
                  <a:lnTo>
                    <a:pt x="1502829" y="223164"/>
                  </a:lnTo>
                  <a:lnTo>
                    <a:pt x="1537563" y="255651"/>
                  </a:lnTo>
                  <a:lnTo>
                    <a:pt x="1580680" y="271907"/>
                  </a:lnTo>
                  <a:lnTo>
                    <a:pt x="1604873" y="273939"/>
                  </a:lnTo>
                  <a:lnTo>
                    <a:pt x="1628152" y="272046"/>
                  </a:lnTo>
                  <a:lnTo>
                    <a:pt x="1649641" y="266344"/>
                  </a:lnTo>
                  <a:lnTo>
                    <a:pt x="1669338" y="256832"/>
                  </a:lnTo>
                  <a:lnTo>
                    <a:pt x="1687245" y="243509"/>
                  </a:lnTo>
                  <a:lnTo>
                    <a:pt x="1695069" y="235750"/>
                  </a:lnTo>
                  <a:lnTo>
                    <a:pt x="1695856" y="234975"/>
                  </a:lnTo>
                  <a:lnTo>
                    <a:pt x="1703793" y="225463"/>
                  </a:lnTo>
                  <a:lnTo>
                    <a:pt x="1711071" y="214972"/>
                  </a:lnTo>
                  <a:lnTo>
                    <a:pt x="1717675" y="203530"/>
                  </a:lnTo>
                  <a:lnTo>
                    <a:pt x="1681861" y="183832"/>
                  </a:lnTo>
                  <a:lnTo>
                    <a:pt x="1676895" y="193344"/>
                  </a:lnTo>
                  <a:lnTo>
                    <a:pt x="1670964" y="202184"/>
                  </a:lnTo>
                  <a:lnTo>
                    <a:pt x="1632775" y="231279"/>
                  </a:lnTo>
                  <a:lnTo>
                    <a:pt x="1605457" y="235750"/>
                  </a:lnTo>
                  <a:lnTo>
                    <a:pt x="1589684" y="234302"/>
                  </a:lnTo>
                  <a:lnTo>
                    <a:pt x="1549958" y="212483"/>
                  </a:lnTo>
                  <a:lnTo>
                    <a:pt x="1528368" y="169506"/>
                  </a:lnTo>
                  <a:lnTo>
                    <a:pt x="1526692" y="151599"/>
                  </a:lnTo>
                  <a:lnTo>
                    <a:pt x="1719465" y="151599"/>
                  </a:lnTo>
                  <a:close/>
                </a:path>
                <a:path w="3481704" h="407035">
                  <a:moveTo>
                    <a:pt x="2171255" y="143840"/>
                  </a:moveTo>
                  <a:lnTo>
                    <a:pt x="2168931" y="116725"/>
                  </a:lnTo>
                  <a:lnTo>
                    <a:pt x="2161933" y="92075"/>
                  </a:lnTo>
                  <a:lnTo>
                    <a:pt x="2150275" y="69875"/>
                  </a:lnTo>
                  <a:lnTo>
                    <a:pt x="2134933" y="51333"/>
                  </a:lnTo>
                  <a:lnTo>
                    <a:pt x="2133955" y="50139"/>
                  </a:lnTo>
                  <a:lnTo>
                    <a:pt x="2127097" y="44551"/>
                  </a:lnTo>
                  <a:lnTo>
                    <a:pt x="2127097" y="143840"/>
                  </a:lnTo>
                  <a:lnTo>
                    <a:pt x="2125484" y="164172"/>
                  </a:lnTo>
                  <a:lnTo>
                    <a:pt x="2101430" y="211289"/>
                  </a:lnTo>
                  <a:lnTo>
                    <a:pt x="2057222" y="234226"/>
                  </a:lnTo>
                  <a:lnTo>
                    <a:pt x="2039950" y="235750"/>
                  </a:lnTo>
                  <a:lnTo>
                    <a:pt x="2022678" y="234226"/>
                  </a:lnTo>
                  <a:lnTo>
                    <a:pt x="1978482" y="211289"/>
                  </a:lnTo>
                  <a:lnTo>
                    <a:pt x="1954415" y="164172"/>
                  </a:lnTo>
                  <a:lnTo>
                    <a:pt x="1952815" y="143840"/>
                  </a:lnTo>
                  <a:lnTo>
                    <a:pt x="1954403" y="123494"/>
                  </a:lnTo>
                  <a:lnTo>
                    <a:pt x="1978177" y="76098"/>
                  </a:lnTo>
                  <a:lnTo>
                    <a:pt x="2022436" y="52882"/>
                  </a:lnTo>
                  <a:lnTo>
                    <a:pt x="2039950" y="51333"/>
                  </a:lnTo>
                  <a:lnTo>
                    <a:pt x="2057527" y="52882"/>
                  </a:lnTo>
                  <a:lnTo>
                    <a:pt x="2101735" y="75806"/>
                  </a:lnTo>
                  <a:lnTo>
                    <a:pt x="2125510" y="123253"/>
                  </a:lnTo>
                  <a:lnTo>
                    <a:pt x="2127097" y="143840"/>
                  </a:lnTo>
                  <a:lnTo>
                    <a:pt x="2127097" y="44551"/>
                  </a:lnTo>
                  <a:lnTo>
                    <a:pt x="2114092" y="33947"/>
                  </a:lnTo>
                  <a:lnTo>
                    <a:pt x="2091804" y="22390"/>
                  </a:lnTo>
                  <a:lnTo>
                    <a:pt x="2067090" y="15455"/>
                  </a:lnTo>
                  <a:lnTo>
                    <a:pt x="2039950" y="13144"/>
                  </a:lnTo>
                  <a:lnTo>
                    <a:pt x="2012810" y="15455"/>
                  </a:lnTo>
                  <a:lnTo>
                    <a:pt x="1965807" y="33947"/>
                  </a:lnTo>
                  <a:lnTo>
                    <a:pt x="1929625" y="69875"/>
                  </a:lnTo>
                  <a:lnTo>
                    <a:pt x="1910981" y="116725"/>
                  </a:lnTo>
                  <a:lnTo>
                    <a:pt x="1908644" y="143840"/>
                  </a:lnTo>
                  <a:lnTo>
                    <a:pt x="1910981" y="170700"/>
                  </a:lnTo>
                  <a:lnTo>
                    <a:pt x="1929625" y="217258"/>
                  </a:lnTo>
                  <a:lnTo>
                    <a:pt x="1965807" y="253149"/>
                  </a:lnTo>
                  <a:lnTo>
                    <a:pt x="2012810" y="271640"/>
                  </a:lnTo>
                  <a:lnTo>
                    <a:pt x="2039950" y="273951"/>
                  </a:lnTo>
                  <a:lnTo>
                    <a:pt x="2067090" y="271640"/>
                  </a:lnTo>
                  <a:lnTo>
                    <a:pt x="2091804" y="264706"/>
                  </a:lnTo>
                  <a:lnTo>
                    <a:pt x="2114092" y="253149"/>
                  </a:lnTo>
                  <a:lnTo>
                    <a:pt x="2133955" y="236956"/>
                  </a:lnTo>
                  <a:lnTo>
                    <a:pt x="2134946" y="235750"/>
                  </a:lnTo>
                  <a:lnTo>
                    <a:pt x="2150275" y="217258"/>
                  </a:lnTo>
                  <a:lnTo>
                    <a:pt x="2161933" y="195173"/>
                  </a:lnTo>
                  <a:lnTo>
                    <a:pt x="2168931" y="170700"/>
                  </a:lnTo>
                  <a:lnTo>
                    <a:pt x="2171255" y="143840"/>
                  </a:lnTo>
                  <a:close/>
                </a:path>
                <a:path w="3481704" h="407035">
                  <a:moveTo>
                    <a:pt x="2439822" y="19138"/>
                  </a:moveTo>
                  <a:lnTo>
                    <a:pt x="2396858" y="19138"/>
                  </a:lnTo>
                  <a:lnTo>
                    <a:pt x="2396858" y="120738"/>
                  </a:lnTo>
                  <a:lnTo>
                    <a:pt x="2279878" y="120738"/>
                  </a:lnTo>
                  <a:lnTo>
                    <a:pt x="2279878" y="19138"/>
                  </a:lnTo>
                  <a:lnTo>
                    <a:pt x="2236901" y="19138"/>
                  </a:lnTo>
                  <a:lnTo>
                    <a:pt x="2236901" y="120738"/>
                  </a:lnTo>
                  <a:lnTo>
                    <a:pt x="2236901" y="160108"/>
                  </a:lnTo>
                  <a:lnTo>
                    <a:pt x="2236901" y="266788"/>
                  </a:lnTo>
                  <a:lnTo>
                    <a:pt x="2279878" y="266788"/>
                  </a:lnTo>
                  <a:lnTo>
                    <a:pt x="2279878" y="160108"/>
                  </a:lnTo>
                  <a:lnTo>
                    <a:pt x="2396858" y="160108"/>
                  </a:lnTo>
                  <a:lnTo>
                    <a:pt x="2396858" y="266788"/>
                  </a:lnTo>
                  <a:lnTo>
                    <a:pt x="2439822" y="266788"/>
                  </a:lnTo>
                  <a:lnTo>
                    <a:pt x="2439822" y="160108"/>
                  </a:lnTo>
                  <a:lnTo>
                    <a:pt x="2439822" y="120738"/>
                  </a:lnTo>
                  <a:lnTo>
                    <a:pt x="2439822" y="19138"/>
                  </a:lnTo>
                  <a:close/>
                </a:path>
                <a:path w="3481704" h="407035">
                  <a:moveTo>
                    <a:pt x="2733471" y="0"/>
                  </a:moveTo>
                  <a:lnTo>
                    <a:pt x="2563965" y="182626"/>
                  </a:lnTo>
                  <a:lnTo>
                    <a:pt x="2563965" y="19088"/>
                  </a:lnTo>
                  <a:lnTo>
                    <a:pt x="2521000" y="19088"/>
                  </a:lnTo>
                  <a:lnTo>
                    <a:pt x="2521000" y="284099"/>
                  </a:lnTo>
                  <a:lnTo>
                    <a:pt x="2690495" y="101460"/>
                  </a:lnTo>
                  <a:lnTo>
                    <a:pt x="2690495" y="266776"/>
                  </a:lnTo>
                  <a:lnTo>
                    <a:pt x="2733471" y="266776"/>
                  </a:lnTo>
                  <a:lnTo>
                    <a:pt x="2733471" y="0"/>
                  </a:lnTo>
                  <a:close/>
                </a:path>
                <a:path w="3481704" h="407035">
                  <a:moveTo>
                    <a:pt x="3153029" y="19088"/>
                  </a:moveTo>
                  <a:lnTo>
                    <a:pt x="2953689" y="19088"/>
                  </a:lnTo>
                  <a:lnTo>
                    <a:pt x="2953689" y="58458"/>
                  </a:lnTo>
                  <a:lnTo>
                    <a:pt x="2953689" y="266738"/>
                  </a:lnTo>
                  <a:lnTo>
                    <a:pt x="2996654" y="266738"/>
                  </a:lnTo>
                  <a:lnTo>
                    <a:pt x="2996654" y="58458"/>
                  </a:lnTo>
                  <a:lnTo>
                    <a:pt x="3110052" y="58458"/>
                  </a:lnTo>
                  <a:lnTo>
                    <a:pt x="3110052" y="266738"/>
                  </a:lnTo>
                  <a:lnTo>
                    <a:pt x="3153029" y="266738"/>
                  </a:lnTo>
                  <a:lnTo>
                    <a:pt x="3153029" y="58458"/>
                  </a:lnTo>
                  <a:lnTo>
                    <a:pt x="3153029" y="19088"/>
                  </a:lnTo>
                  <a:close/>
                </a:path>
                <a:path w="3481704" h="407035">
                  <a:moveTo>
                    <a:pt x="3481286" y="143840"/>
                  </a:moveTo>
                  <a:lnTo>
                    <a:pt x="3471951" y="92075"/>
                  </a:lnTo>
                  <a:lnTo>
                    <a:pt x="3444964" y="51333"/>
                  </a:lnTo>
                  <a:lnTo>
                    <a:pt x="3437115" y="44551"/>
                  </a:lnTo>
                  <a:lnTo>
                    <a:pt x="3437115" y="143840"/>
                  </a:lnTo>
                  <a:lnTo>
                    <a:pt x="3435515" y="164172"/>
                  </a:lnTo>
                  <a:lnTo>
                    <a:pt x="3411448" y="211289"/>
                  </a:lnTo>
                  <a:lnTo>
                    <a:pt x="3367252" y="234226"/>
                  </a:lnTo>
                  <a:lnTo>
                    <a:pt x="3349980" y="235750"/>
                  </a:lnTo>
                  <a:lnTo>
                    <a:pt x="3332708" y="234226"/>
                  </a:lnTo>
                  <a:lnTo>
                    <a:pt x="3288500" y="211289"/>
                  </a:lnTo>
                  <a:lnTo>
                    <a:pt x="3264446" y="164172"/>
                  </a:lnTo>
                  <a:lnTo>
                    <a:pt x="3262833" y="143840"/>
                  </a:lnTo>
                  <a:lnTo>
                    <a:pt x="3264420" y="123494"/>
                  </a:lnTo>
                  <a:lnTo>
                    <a:pt x="3288195" y="76098"/>
                  </a:lnTo>
                  <a:lnTo>
                    <a:pt x="3332454" y="52882"/>
                  </a:lnTo>
                  <a:lnTo>
                    <a:pt x="3349980" y="51333"/>
                  </a:lnTo>
                  <a:lnTo>
                    <a:pt x="3367557" y="52882"/>
                  </a:lnTo>
                  <a:lnTo>
                    <a:pt x="3411753" y="75806"/>
                  </a:lnTo>
                  <a:lnTo>
                    <a:pt x="3435527" y="123253"/>
                  </a:lnTo>
                  <a:lnTo>
                    <a:pt x="3437115" y="143840"/>
                  </a:lnTo>
                  <a:lnTo>
                    <a:pt x="3437115" y="44551"/>
                  </a:lnTo>
                  <a:lnTo>
                    <a:pt x="3424110" y="33947"/>
                  </a:lnTo>
                  <a:lnTo>
                    <a:pt x="3401822" y="22390"/>
                  </a:lnTo>
                  <a:lnTo>
                    <a:pt x="3377107" y="15455"/>
                  </a:lnTo>
                  <a:lnTo>
                    <a:pt x="3349980" y="13144"/>
                  </a:lnTo>
                  <a:lnTo>
                    <a:pt x="3322828" y="15455"/>
                  </a:lnTo>
                  <a:lnTo>
                    <a:pt x="3275838" y="33947"/>
                  </a:lnTo>
                  <a:lnTo>
                    <a:pt x="3239655" y="69875"/>
                  </a:lnTo>
                  <a:lnTo>
                    <a:pt x="3220999" y="116725"/>
                  </a:lnTo>
                  <a:lnTo>
                    <a:pt x="3218675" y="143840"/>
                  </a:lnTo>
                  <a:lnTo>
                    <a:pt x="3220999" y="170700"/>
                  </a:lnTo>
                  <a:lnTo>
                    <a:pt x="3239655" y="217258"/>
                  </a:lnTo>
                  <a:lnTo>
                    <a:pt x="3275838" y="253149"/>
                  </a:lnTo>
                  <a:lnTo>
                    <a:pt x="3322828" y="271640"/>
                  </a:lnTo>
                  <a:lnTo>
                    <a:pt x="3349980" y="273951"/>
                  </a:lnTo>
                  <a:lnTo>
                    <a:pt x="3377107" y="271640"/>
                  </a:lnTo>
                  <a:lnTo>
                    <a:pt x="3424110" y="253149"/>
                  </a:lnTo>
                  <a:lnTo>
                    <a:pt x="3460292" y="217258"/>
                  </a:lnTo>
                  <a:lnTo>
                    <a:pt x="3478949" y="170700"/>
                  </a:lnTo>
                  <a:lnTo>
                    <a:pt x="3481286" y="1438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763143" y="5744621"/>
              <a:ext cx="208894" cy="247688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4979187" y="5725534"/>
              <a:ext cx="1876425" cy="407034"/>
            </a:xfrm>
            <a:custGeom>
              <a:avLst/>
              <a:gdLst/>
              <a:ahLst/>
              <a:cxnLst/>
              <a:rect l="l" t="t" r="r" b="b"/>
              <a:pathLst>
                <a:path w="1876425" h="407035">
                  <a:moveTo>
                    <a:pt x="264998" y="19100"/>
                  </a:moveTo>
                  <a:lnTo>
                    <a:pt x="217246" y="19100"/>
                  </a:lnTo>
                  <a:lnTo>
                    <a:pt x="136677" y="196380"/>
                  </a:lnTo>
                  <a:lnTo>
                    <a:pt x="48933" y="19100"/>
                  </a:lnTo>
                  <a:lnTo>
                    <a:pt x="0" y="19100"/>
                  </a:lnTo>
                  <a:lnTo>
                    <a:pt x="113995" y="243509"/>
                  </a:lnTo>
                  <a:lnTo>
                    <a:pt x="34010" y="406450"/>
                  </a:lnTo>
                  <a:lnTo>
                    <a:pt x="81762" y="406450"/>
                  </a:lnTo>
                  <a:lnTo>
                    <a:pt x="264998" y="19100"/>
                  </a:lnTo>
                  <a:close/>
                </a:path>
                <a:path w="1876425" h="407035">
                  <a:moveTo>
                    <a:pt x="509701" y="19088"/>
                  </a:moveTo>
                  <a:lnTo>
                    <a:pt x="310349" y="19088"/>
                  </a:lnTo>
                  <a:lnTo>
                    <a:pt x="310349" y="58458"/>
                  </a:lnTo>
                  <a:lnTo>
                    <a:pt x="310349" y="266738"/>
                  </a:lnTo>
                  <a:lnTo>
                    <a:pt x="353326" y="266738"/>
                  </a:lnTo>
                  <a:lnTo>
                    <a:pt x="353326" y="58458"/>
                  </a:lnTo>
                  <a:lnTo>
                    <a:pt x="466725" y="58458"/>
                  </a:lnTo>
                  <a:lnTo>
                    <a:pt x="466725" y="266738"/>
                  </a:lnTo>
                  <a:lnTo>
                    <a:pt x="509701" y="266738"/>
                  </a:lnTo>
                  <a:lnTo>
                    <a:pt x="509701" y="58458"/>
                  </a:lnTo>
                  <a:lnTo>
                    <a:pt x="509701" y="19088"/>
                  </a:lnTo>
                  <a:close/>
                </a:path>
                <a:path w="1876425" h="407035">
                  <a:moveTo>
                    <a:pt x="823620" y="19088"/>
                  </a:moveTo>
                  <a:lnTo>
                    <a:pt x="783043" y="19088"/>
                  </a:lnTo>
                  <a:lnTo>
                    <a:pt x="783043" y="143230"/>
                  </a:lnTo>
                  <a:lnTo>
                    <a:pt x="781634" y="161886"/>
                  </a:lnTo>
                  <a:lnTo>
                    <a:pt x="760666" y="208889"/>
                  </a:lnTo>
                  <a:lnTo>
                    <a:pt x="718350" y="234124"/>
                  </a:lnTo>
                  <a:lnTo>
                    <a:pt x="717918" y="234124"/>
                  </a:lnTo>
                  <a:lnTo>
                    <a:pt x="700671" y="235750"/>
                  </a:lnTo>
                  <a:lnTo>
                    <a:pt x="653161" y="221145"/>
                  </a:lnTo>
                  <a:lnTo>
                    <a:pt x="624941" y="180009"/>
                  </a:lnTo>
                  <a:lnTo>
                    <a:pt x="619506" y="142633"/>
                  </a:lnTo>
                  <a:lnTo>
                    <a:pt x="620966" y="122428"/>
                  </a:lnTo>
                  <a:lnTo>
                    <a:pt x="643077" y="75501"/>
                  </a:lnTo>
                  <a:lnTo>
                    <a:pt x="684314" y="52832"/>
                  </a:lnTo>
                  <a:lnTo>
                    <a:pt x="700671" y="51320"/>
                  </a:lnTo>
                  <a:lnTo>
                    <a:pt x="716407" y="52832"/>
                  </a:lnTo>
                  <a:lnTo>
                    <a:pt x="757974" y="75196"/>
                  </a:lnTo>
                  <a:lnTo>
                    <a:pt x="781469" y="122428"/>
                  </a:lnTo>
                  <a:lnTo>
                    <a:pt x="782993" y="142633"/>
                  </a:lnTo>
                  <a:lnTo>
                    <a:pt x="783043" y="143230"/>
                  </a:lnTo>
                  <a:lnTo>
                    <a:pt x="783043" y="19088"/>
                  </a:lnTo>
                  <a:lnTo>
                    <a:pt x="780656" y="19088"/>
                  </a:lnTo>
                  <a:lnTo>
                    <a:pt x="780656" y="54305"/>
                  </a:lnTo>
                  <a:lnTo>
                    <a:pt x="777849" y="51320"/>
                  </a:lnTo>
                  <a:lnTo>
                    <a:pt x="763714" y="36296"/>
                  </a:lnTo>
                  <a:lnTo>
                    <a:pt x="743940" y="23418"/>
                  </a:lnTo>
                  <a:lnTo>
                    <a:pt x="721334" y="15709"/>
                  </a:lnTo>
                  <a:lnTo>
                    <a:pt x="695896" y="13131"/>
                  </a:lnTo>
                  <a:lnTo>
                    <a:pt x="671512" y="15278"/>
                  </a:lnTo>
                  <a:lnTo>
                    <a:pt x="628688" y="32435"/>
                  </a:lnTo>
                  <a:lnTo>
                    <a:pt x="594982" y="66268"/>
                  </a:lnTo>
                  <a:lnTo>
                    <a:pt x="577507" y="113855"/>
                  </a:lnTo>
                  <a:lnTo>
                    <a:pt x="575322" y="142633"/>
                  </a:lnTo>
                  <a:lnTo>
                    <a:pt x="577532" y="171958"/>
                  </a:lnTo>
                  <a:lnTo>
                    <a:pt x="595134" y="220306"/>
                  </a:lnTo>
                  <a:lnTo>
                    <a:pt x="629094" y="254469"/>
                  </a:lnTo>
                  <a:lnTo>
                    <a:pt x="671766" y="271780"/>
                  </a:lnTo>
                  <a:lnTo>
                    <a:pt x="695896" y="273939"/>
                  </a:lnTo>
                  <a:lnTo>
                    <a:pt x="720890" y="271335"/>
                  </a:lnTo>
                  <a:lnTo>
                    <a:pt x="743343" y="263499"/>
                  </a:lnTo>
                  <a:lnTo>
                    <a:pt x="763270" y="250444"/>
                  </a:lnTo>
                  <a:lnTo>
                    <a:pt x="777252" y="235750"/>
                  </a:lnTo>
                  <a:lnTo>
                    <a:pt x="780656" y="232168"/>
                  </a:lnTo>
                  <a:lnTo>
                    <a:pt x="780656" y="266776"/>
                  </a:lnTo>
                  <a:lnTo>
                    <a:pt x="823620" y="266776"/>
                  </a:lnTo>
                  <a:lnTo>
                    <a:pt x="823620" y="232168"/>
                  </a:lnTo>
                  <a:lnTo>
                    <a:pt x="823620" y="54305"/>
                  </a:lnTo>
                  <a:lnTo>
                    <a:pt x="823620" y="19088"/>
                  </a:lnTo>
                  <a:close/>
                </a:path>
                <a:path w="1876425" h="407035">
                  <a:moveTo>
                    <a:pt x="1250950" y="143827"/>
                  </a:moveTo>
                  <a:lnTo>
                    <a:pt x="1248638" y="116713"/>
                  </a:lnTo>
                  <a:lnTo>
                    <a:pt x="1241704" y="92062"/>
                  </a:lnTo>
                  <a:lnTo>
                    <a:pt x="1230147" y="69862"/>
                  </a:lnTo>
                  <a:lnTo>
                    <a:pt x="1214932" y="51320"/>
                  </a:lnTo>
                  <a:lnTo>
                    <a:pt x="1213954" y="50126"/>
                  </a:lnTo>
                  <a:lnTo>
                    <a:pt x="1206779" y="44259"/>
                  </a:lnTo>
                  <a:lnTo>
                    <a:pt x="1206779" y="143827"/>
                  </a:lnTo>
                  <a:lnTo>
                    <a:pt x="1205179" y="164160"/>
                  </a:lnTo>
                  <a:lnTo>
                    <a:pt x="1181125" y="211277"/>
                  </a:lnTo>
                  <a:lnTo>
                    <a:pt x="1136853" y="234238"/>
                  </a:lnTo>
                  <a:lnTo>
                    <a:pt x="1119657" y="235750"/>
                  </a:lnTo>
                  <a:lnTo>
                    <a:pt x="1102677" y="234238"/>
                  </a:lnTo>
                  <a:lnTo>
                    <a:pt x="1059370" y="211582"/>
                  </a:lnTo>
                  <a:lnTo>
                    <a:pt x="1035875" y="164401"/>
                  </a:lnTo>
                  <a:lnTo>
                    <a:pt x="1034313" y="143827"/>
                  </a:lnTo>
                  <a:lnTo>
                    <a:pt x="1035850" y="123494"/>
                  </a:lnTo>
                  <a:lnTo>
                    <a:pt x="1036612" y="120561"/>
                  </a:lnTo>
                  <a:lnTo>
                    <a:pt x="1040498" y="105410"/>
                  </a:lnTo>
                  <a:lnTo>
                    <a:pt x="1072121" y="65278"/>
                  </a:lnTo>
                  <a:lnTo>
                    <a:pt x="1119657" y="51320"/>
                  </a:lnTo>
                  <a:lnTo>
                    <a:pt x="1137158" y="52870"/>
                  </a:lnTo>
                  <a:lnTo>
                    <a:pt x="1181430" y="76085"/>
                  </a:lnTo>
                  <a:lnTo>
                    <a:pt x="1205204" y="123494"/>
                  </a:lnTo>
                  <a:lnTo>
                    <a:pt x="1206779" y="143827"/>
                  </a:lnTo>
                  <a:lnTo>
                    <a:pt x="1206779" y="44259"/>
                  </a:lnTo>
                  <a:lnTo>
                    <a:pt x="1194181" y="33934"/>
                  </a:lnTo>
                  <a:lnTo>
                    <a:pt x="1171867" y="22377"/>
                  </a:lnTo>
                  <a:lnTo>
                    <a:pt x="1147025" y="15443"/>
                  </a:lnTo>
                  <a:lnTo>
                    <a:pt x="1119657" y="13131"/>
                  </a:lnTo>
                  <a:lnTo>
                    <a:pt x="1091857" y="15443"/>
                  </a:lnTo>
                  <a:lnTo>
                    <a:pt x="1045006" y="33934"/>
                  </a:lnTo>
                  <a:lnTo>
                    <a:pt x="1013561" y="65278"/>
                  </a:lnTo>
                  <a:lnTo>
                    <a:pt x="996848" y="100495"/>
                  </a:lnTo>
                  <a:lnTo>
                    <a:pt x="992517" y="120561"/>
                  </a:lnTo>
                  <a:lnTo>
                    <a:pt x="947762" y="120561"/>
                  </a:lnTo>
                  <a:lnTo>
                    <a:pt x="947762" y="19088"/>
                  </a:lnTo>
                  <a:lnTo>
                    <a:pt x="904786" y="19088"/>
                  </a:lnTo>
                  <a:lnTo>
                    <a:pt x="904786" y="266776"/>
                  </a:lnTo>
                  <a:lnTo>
                    <a:pt x="947762" y="266776"/>
                  </a:lnTo>
                  <a:lnTo>
                    <a:pt x="947762" y="159943"/>
                  </a:lnTo>
                  <a:lnTo>
                    <a:pt x="990142" y="159943"/>
                  </a:lnTo>
                  <a:lnTo>
                    <a:pt x="1006919" y="211988"/>
                  </a:lnTo>
                  <a:lnTo>
                    <a:pt x="1037844" y="247751"/>
                  </a:lnTo>
                  <a:lnTo>
                    <a:pt x="1088872" y="271030"/>
                  </a:lnTo>
                  <a:lnTo>
                    <a:pt x="1119657" y="273939"/>
                  </a:lnTo>
                  <a:lnTo>
                    <a:pt x="1146784" y="271627"/>
                  </a:lnTo>
                  <a:lnTo>
                    <a:pt x="1193787" y="253136"/>
                  </a:lnTo>
                  <a:lnTo>
                    <a:pt x="1229969" y="217246"/>
                  </a:lnTo>
                  <a:lnTo>
                    <a:pt x="1248625" y="170688"/>
                  </a:lnTo>
                  <a:lnTo>
                    <a:pt x="1250950" y="143827"/>
                  </a:lnTo>
                  <a:close/>
                </a:path>
                <a:path w="1876425" h="407035">
                  <a:moveTo>
                    <a:pt x="1478940" y="19126"/>
                  </a:moveTo>
                  <a:lnTo>
                    <a:pt x="1280795" y="19126"/>
                  </a:lnTo>
                  <a:lnTo>
                    <a:pt x="1280795" y="58496"/>
                  </a:lnTo>
                  <a:lnTo>
                    <a:pt x="1358379" y="58496"/>
                  </a:lnTo>
                  <a:lnTo>
                    <a:pt x="1358379" y="266776"/>
                  </a:lnTo>
                  <a:lnTo>
                    <a:pt x="1401356" y="266776"/>
                  </a:lnTo>
                  <a:lnTo>
                    <a:pt x="1401356" y="58496"/>
                  </a:lnTo>
                  <a:lnTo>
                    <a:pt x="1478940" y="58496"/>
                  </a:lnTo>
                  <a:lnTo>
                    <a:pt x="1478940" y="19126"/>
                  </a:lnTo>
                  <a:close/>
                </a:path>
                <a:path w="1876425" h="407035">
                  <a:moveTo>
                    <a:pt x="1875828" y="0"/>
                  </a:moveTo>
                  <a:lnTo>
                    <a:pt x="1706333" y="182626"/>
                  </a:lnTo>
                  <a:lnTo>
                    <a:pt x="1706333" y="19088"/>
                  </a:lnTo>
                  <a:lnTo>
                    <a:pt x="1663357" y="19088"/>
                  </a:lnTo>
                  <a:lnTo>
                    <a:pt x="1663357" y="284099"/>
                  </a:lnTo>
                  <a:lnTo>
                    <a:pt x="1832864" y="101460"/>
                  </a:lnTo>
                  <a:lnTo>
                    <a:pt x="1832864" y="266776"/>
                  </a:lnTo>
                  <a:lnTo>
                    <a:pt x="1875828" y="266776"/>
                  </a:lnTo>
                  <a:lnTo>
                    <a:pt x="18758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900376" y="5744621"/>
              <a:ext cx="223218" cy="248892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7204748" y="5725534"/>
              <a:ext cx="1515745" cy="284480"/>
            </a:xfrm>
            <a:custGeom>
              <a:avLst/>
              <a:gdLst/>
              <a:ahLst/>
              <a:cxnLst/>
              <a:rect l="l" t="t" r="r" b="b"/>
              <a:pathLst>
                <a:path w="1515745" h="284479">
                  <a:moveTo>
                    <a:pt x="212471" y="0"/>
                  </a:moveTo>
                  <a:lnTo>
                    <a:pt x="42976" y="182626"/>
                  </a:lnTo>
                  <a:lnTo>
                    <a:pt x="42976" y="19088"/>
                  </a:lnTo>
                  <a:lnTo>
                    <a:pt x="0" y="19088"/>
                  </a:lnTo>
                  <a:lnTo>
                    <a:pt x="0" y="284099"/>
                  </a:lnTo>
                  <a:lnTo>
                    <a:pt x="169506" y="101460"/>
                  </a:lnTo>
                  <a:lnTo>
                    <a:pt x="169506" y="266776"/>
                  </a:lnTo>
                  <a:lnTo>
                    <a:pt x="212471" y="266776"/>
                  </a:lnTo>
                  <a:lnTo>
                    <a:pt x="212471" y="0"/>
                  </a:lnTo>
                  <a:close/>
                </a:path>
                <a:path w="1515745" h="284479">
                  <a:moveTo>
                    <a:pt x="645160" y="0"/>
                  </a:moveTo>
                  <a:lnTo>
                    <a:pt x="475665" y="182626"/>
                  </a:lnTo>
                  <a:lnTo>
                    <a:pt x="475665" y="19088"/>
                  </a:lnTo>
                  <a:lnTo>
                    <a:pt x="432689" y="19088"/>
                  </a:lnTo>
                  <a:lnTo>
                    <a:pt x="432689" y="284099"/>
                  </a:lnTo>
                  <a:lnTo>
                    <a:pt x="602195" y="101460"/>
                  </a:lnTo>
                  <a:lnTo>
                    <a:pt x="602195" y="266776"/>
                  </a:lnTo>
                  <a:lnTo>
                    <a:pt x="645160" y="266776"/>
                  </a:lnTo>
                  <a:lnTo>
                    <a:pt x="645160" y="0"/>
                  </a:lnTo>
                  <a:close/>
                </a:path>
                <a:path w="1515745" h="284479">
                  <a:moveTo>
                    <a:pt x="922096" y="196951"/>
                  </a:moveTo>
                  <a:lnTo>
                    <a:pt x="905002" y="213931"/>
                  </a:lnTo>
                  <a:lnTo>
                    <a:pt x="885977" y="226047"/>
                  </a:lnTo>
                  <a:lnTo>
                    <a:pt x="865009" y="233324"/>
                  </a:lnTo>
                  <a:lnTo>
                    <a:pt x="842111" y="235750"/>
                  </a:lnTo>
                  <a:lnTo>
                    <a:pt x="824839" y="234213"/>
                  </a:lnTo>
                  <a:lnTo>
                    <a:pt x="780643" y="211289"/>
                  </a:lnTo>
                  <a:lnTo>
                    <a:pt x="756589" y="164160"/>
                  </a:lnTo>
                  <a:lnTo>
                    <a:pt x="754976" y="143827"/>
                  </a:lnTo>
                  <a:lnTo>
                    <a:pt x="756589" y="123494"/>
                  </a:lnTo>
                  <a:lnTo>
                    <a:pt x="780643" y="76085"/>
                  </a:lnTo>
                  <a:lnTo>
                    <a:pt x="825182" y="52870"/>
                  </a:lnTo>
                  <a:lnTo>
                    <a:pt x="842721" y="51320"/>
                  </a:lnTo>
                  <a:lnTo>
                    <a:pt x="865695" y="53632"/>
                  </a:lnTo>
                  <a:lnTo>
                    <a:pt x="886282" y="60579"/>
                  </a:lnTo>
                  <a:lnTo>
                    <a:pt x="904494" y="72136"/>
                  </a:lnTo>
                  <a:lnTo>
                    <a:pt x="920305" y="88328"/>
                  </a:lnTo>
                  <a:lnTo>
                    <a:pt x="920305" y="36995"/>
                  </a:lnTo>
                  <a:lnTo>
                    <a:pt x="902741" y="26555"/>
                  </a:lnTo>
                  <a:lnTo>
                    <a:pt x="884047" y="19100"/>
                  </a:lnTo>
                  <a:lnTo>
                    <a:pt x="864235" y="14630"/>
                  </a:lnTo>
                  <a:lnTo>
                    <a:pt x="843305" y="13131"/>
                  </a:lnTo>
                  <a:lnTo>
                    <a:pt x="815898" y="15468"/>
                  </a:lnTo>
                  <a:lnTo>
                    <a:pt x="768451" y="34112"/>
                  </a:lnTo>
                  <a:lnTo>
                    <a:pt x="731964" y="70294"/>
                  </a:lnTo>
                  <a:lnTo>
                    <a:pt x="713155" y="117297"/>
                  </a:lnTo>
                  <a:lnTo>
                    <a:pt x="710806" y="144437"/>
                  </a:lnTo>
                  <a:lnTo>
                    <a:pt x="713143" y="171272"/>
                  </a:lnTo>
                  <a:lnTo>
                    <a:pt x="731786" y="217678"/>
                  </a:lnTo>
                  <a:lnTo>
                    <a:pt x="768045" y="253301"/>
                  </a:lnTo>
                  <a:lnTo>
                    <a:pt x="815644" y="271653"/>
                  </a:lnTo>
                  <a:lnTo>
                    <a:pt x="843305" y="273939"/>
                  </a:lnTo>
                  <a:lnTo>
                    <a:pt x="864565" y="272338"/>
                  </a:lnTo>
                  <a:lnTo>
                    <a:pt x="884783" y="267525"/>
                  </a:lnTo>
                  <a:lnTo>
                    <a:pt x="903960" y="259511"/>
                  </a:lnTo>
                  <a:lnTo>
                    <a:pt x="922096" y="248285"/>
                  </a:lnTo>
                  <a:lnTo>
                    <a:pt x="922096" y="196951"/>
                  </a:lnTo>
                  <a:close/>
                </a:path>
                <a:path w="1515745" h="284479">
                  <a:moveTo>
                    <a:pt x="1187081" y="19088"/>
                  </a:moveTo>
                  <a:lnTo>
                    <a:pt x="987742" y="19088"/>
                  </a:lnTo>
                  <a:lnTo>
                    <a:pt x="987742" y="58458"/>
                  </a:lnTo>
                  <a:lnTo>
                    <a:pt x="987742" y="266738"/>
                  </a:lnTo>
                  <a:lnTo>
                    <a:pt x="1030706" y="266738"/>
                  </a:lnTo>
                  <a:lnTo>
                    <a:pt x="1030706" y="58458"/>
                  </a:lnTo>
                  <a:lnTo>
                    <a:pt x="1144117" y="58458"/>
                  </a:lnTo>
                  <a:lnTo>
                    <a:pt x="1144117" y="266738"/>
                  </a:lnTo>
                  <a:lnTo>
                    <a:pt x="1187081" y="266738"/>
                  </a:lnTo>
                  <a:lnTo>
                    <a:pt x="1187081" y="58458"/>
                  </a:lnTo>
                  <a:lnTo>
                    <a:pt x="1187081" y="19088"/>
                  </a:lnTo>
                  <a:close/>
                </a:path>
                <a:path w="1515745" h="284479">
                  <a:moveTo>
                    <a:pt x="1515338" y="143840"/>
                  </a:moveTo>
                  <a:lnTo>
                    <a:pt x="1506004" y="92075"/>
                  </a:lnTo>
                  <a:lnTo>
                    <a:pt x="1479016" y="51333"/>
                  </a:lnTo>
                  <a:lnTo>
                    <a:pt x="1471168" y="44551"/>
                  </a:lnTo>
                  <a:lnTo>
                    <a:pt x="1471168" y="143840"/>
                  </a:lnTo>
                  <a:lnTo>
                    <a:pt x="1469567" y="164172"/>
                  </a:lnTo>
                  <a:lnTo>
                    <a:pt x="1445501" y="211289"/>
                  </a:lnTo>
                  <a:lnTo>
                    <a:pt x="1401305" y="234226"/>
                  </a:lnTo>
                  <a:lnTo>
                    <a:pt x="1384033" y="235750"/>
                  </a:lnTo>
                  <a:lnTo>
                    <a:pt x="1366761" y="234226"/>
                  </a:lnTo>
                  <a:lnTo>
                    <a:pt x="1322552" y="211289"/>
                  </a:lnTo>
                  <a:lnTo>
                    <a:pt x="1298498" y="164172"/>
                  </a:lnTo>
                  <a:lnTo>
                    <a:pt x="1296898" y="143840"/>
                  </a:lnTo>
                  <a:lnTo>
                    <a:pt x="1298473" y="123494"/>
                  </a:lnTo>
                  <a:lnTo>
                    <a:pt x="1322247" y="76098"/>
                  </a:lnTo>
                  <a:lnTo>
                    <a:pt x="1366507" y="52882"/>
                  </a:lnTo>
                  <a:lnTo>
                    <a:pt x="1384033" y="51333"/>
                  </a:lnTo>
                  <a:lnTo>
                    <a:pt x="1401610" y="52882"/>
                  </a:lnTo>
                  <a:lnTo>
                    <a:pt x="1445806" y="75806"/>
                  </a:lnTo>
                  <a:lnTo>
                    <a:pt x="1469580" y="123253"/>
                  </a:lnTo>
                  <a:lnTo>
                    <a:pt x="1471168" y="143840"/>
                  </a:lnTo>
                  <a:lnTo>
                    <a:pt x="1471168" y="44551"/>
                  </a:lnTo>
                  <a:lnTo>
                    <a:pt x="1458163" y="33947"/>
                  </a:lnTo>
                  <a:lnTo>
                    <a:pt x="1435874" y="22390"/>
                  </a:lnTo>
                  <a:lnTo>
                    <a:pt x="1411173" y="15455"/>
                  </a:lnTo>
                  <a:lnTo>
                    <a:pt x="1384033" y="13144"/>
                  </a:lnTo>
                  <a:lnTo>
                    <a:pt x="1356893" y="15455"/>
                  </a:lnTo>
                  <a:lnTo>
                    <a:pt x="1309890" y="33947"/>
                  </a:lnTo>
                  <a:lnTo>
                    <a:pt x="1273708" y="69875"/>
                  </a:lnTo>
                  <a:lnTo>
                    <a:pt x="1255052" y="116725"/>
                  </a:lnTo>
                  <a:lnTo>
                    <a:pt x="1252728" y="143840"/>
                  </a:lnTo>
                  <a:lnTo>
                    <a:pt x="1255052" y="170700"/>
                  </a:lnTo>
                  <a:lnTo>
                    <a:pt x="1273708" y="217258"/>
                  </a:lnTo>
                  <a:lnTo>
                    <a:pt x="1309890" y="253149"/>
                  </a:lnTo>
                  <a:lnTo>
                    <a:pt x="1356893" y="271640"/>
                  </a:lnTo>
                  <a:lnTo>
                    <a:pt x="1384033" y="273951"/>
                  </a:lnTo>
                  <a:lnTo>
                    <a:pt x="1411173" y="271640"/>
                  </a:lnTo>
                  <a:lnTo>
                    <a:pt x="1458163" y="253149"/>
                  </a:lnTo>
                  <a:lnTo>
                    <a:pt x="1494345" y="217258"/>
                  </a:lnTo>
                  <a:lnTo>
                    <a:pt x="1513001" y="170700"/>
                  </a:lnTo>
                  <a:lnTo>
                    <a:pt x="1515338" y="1438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054310" y="5744621"/>
              <a:ext cx="181439" cy="247688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749932" y="5744621"/>
              <a:ext cx="223218" cy="248892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9277515" y="5738666"/>
              <a:ext cx="3059430" cy="393700"/>
            </a:xfrm>
            <a:custGeom>
              <a:avLst/>
              <a:gdLst/>
              <a:ahLst/>
              <a:cxnLst/>
              <a:rect l="l" t="t" r="r" b="b"/>
              <a:pathLst>
                <a:path w="3059429" h="393700">
                  <a:moveTo>
                    <a:pt x="201739" y="177850"/>
                  </a:moveTo>
                  <a:lnTo>
                    <a:pt x="184429" y="132486"/>
                  </a:lnTo>
                  <a:lnTo>
                    <a:pt x="155778" y="116370"/>
                  </a:lnTo>
                  <a:lnTo>
                    <a:pt x="168059" y="106641"/>
                  </a:lnTo>
                  <a:lnTo>
                    <a:pt x="176822" y="94742"/>
                  </a:lnTo>
                  <a:lnTo>
                    <a:pt x="182079" y="80683"/>
                  </a:lnTo>
                  <a:lnTo>
                    <a:pt x="183832" y="64452"/>
                  </a:lnTo>
                  <a:lnTo>
                    <a:pt x="182486" y="50761"/>
                  </a:lnTo>
                  <a:lnTo>
                    <a:pt x="162344" y="17297"/>
                  </a:lnTo>
                  <a:lnTo>
                    <a:pt x="121602" y="1079"/>
                  </a:lnTo>
                  <a:lnTo>
                    <a:pt x="103847" y="0"/>
                  </a:lnTo>
                  <a:lnTo>
                    <a:pt x="88823" y="863"/>
                  </a:lnTo>
                  <a:lnTo>
                    <a:pt x="49542" y="13716"/>
                  </a:lnTo>
                  <a:lnTo>
                    <a:pt x="17907" y="44754"/>
                  </a:lnTo>
                  <a:lnTo>
                    <a:pt x="47752" y="69227"/>
                  </a:lnTo>
                  <a:lnTo>
                    <a:pt x="51714" y="62966"/>
                  </a:lnTo>
                  <a:lnTo>
                    <a:pt x="56413" y="57289"/>
                  </a:lnTo>
                  <a:lnTo>
                    <a:pt x="93002" y="38785"/>
                  </a:lnTo>
                  <a:lnTo>
                    <a:pt x="102069" y="38188"/>
                  </a:lnTo>
                  <a:lnTo>
                    <a:pt x="112102" y="38747"/>
                  </a:lnTo>
                  <a:lnTo>
                    <a:pt x="143776" y="64935"/>
                  </a:lnTo>
                  <a:lnTo>
                    <a:pt x="144437" y="72809"/>
                  </a:lnTo>
                  <a:lnTo>
                    <a:pt x="143624" y="79603"/>
                  </a:lnTo>
                  <a:lnTo>
                    <a:pt x="109601" y="101650"/>
                  </a:lnTo>
                  <a:lnTo>
                    <a:pt x="99085" y="102057"/>
                  </a:lnTo>
                  <a:lnTo>
                    <a:pt x="78193" y="102057"/>
                  </a:lnTo>
                  <a:lnTo>
                    <a:pt x="78193" y="141439"/>
                  </a:lnTo>
                  <a:lnTo>
                    <a:pt x="103263" y="141439"/>
                  </a:lnTo>
                  <a:lnTo>
                    <a:pt x="116319" y="141973"/>
                  </a:lnTo>
                  <a:lnTo>
                    <a:pt x="155028" y="161747"/>
                  </a:lnTo>
                  <a:lnTo>
                    <a:pt x="158762" y="178460"/>
                  </a:lnTo>
                  <a:lnTo>
                    <a:pt x="157683" y="189344"/>
                  </a:lnTo>
                  <a:lnTo>
                    <a:pt x="124142" y="220230"/>
                  </a:lnTo>
                  <a:lnTo>
                    <a:pt x="99682" y="222618"/>
                  </a:lnTo>
                  <a:lnTo>
                    <a:pt x="88188" y="221830"/>
                  </a:lnTo>
                  <a:lnTo>
                    <a:pt x="51892" y="204076"/>
                  </a:lnTo>
                  <a:lnTo>
                    <a:pt x="37007" y="182029"/>
                  </a:lnTo>
                  <a:lnTo>
                    <a:pt x="0" y="197548"/>
                  </a:lnTo>
                  <a:lnTo>
                    <a:pt x="23164" y="231686"/>
                  </a:lnTo>
                  <a:lnTo>
                    <a:pt x="62826" y="255587"/>
                  </a:lnTo>
                  <a:lnTo>
                    <a:pt x="99085" y="260807"/>
                  </a:lnTo>
                  <a:lnTo>
                    <a:pt x="120040" y="259613"/>
                  </a:lnTo>
                  <a:lnTo>
                    <a:pt x="169506" y="241719"/>
                  </a:lnTo>
                  <a:lnTo>
                    <a:pt x="199720" y="196850"/>
                  </a:lnTo>
                  <a:lnTo>
                    <a:pt x="201739" y="177850"/>
                  </a:lnTo>
                  <a:close/>
                </a:path>
                <a:path w="3059429" h="393700">
                  <a:moveTo>
                    <a:pt x="496570" y="5969"/>
                  </a:moveTo>
                  <a:lnTo>
                    <a:pt x="448818" y="5969"/>
                  </a:lnTo>
                  <a:lnTo>
                    <a:pt x="368249" y="183248"/>
                  </a:lnTo>
                  <a:lnTo>
                    <a:pt x="280517" y="5969"/>
                  </a:lnTo>
                  <a:lnTo>
                    <a:pt x="231571" y="5969"/>
                  </a:lnTo>
                  <a:lnTo>
                    <a:pt x="345567" y="230378"/>
                  </a:lnTo>
                  <a:lnTo>
                    <a:pt x="265595" y="393319"/>
                  </a:lnTo>
                  <a:lnTo>
                    <a:pt x="313334" y="393319"/>
                  </a:lnTo>
                  <a:lnTo>
                    <a:pt x="496570" y="5969"/>
                  </a:lnTo>
                  <a:close/>
                </a:path>
                <a:path w="3059429" h="393700">
                  <a:moveTo>
                    <a:pt x="888098" y="130695"/>
                  </a:moveTo>
                  <a:lnTo>
                    <a:pt x="885786" y="103581"/>
                  </a:lnTo>
                  <a:lnTo>
                    <a:pt x="878840" y="78930"/>
                  </a:lnTo>
                  <a:lnTo>
                    <a:pt x="867283" y="56730"/>
                  </a:lnTo>
                  <a:lnTo>
                    <a:pt x="852081" y="38188"/>
                  </a:lnTo>
                  <a:lnTo>
                    <a:pt x="851103" y="36995"/>
                  </a:lnTo>
                  <a:lnTo>
                    <a:pt x="843927" y="31127"/>
                  </a:lnTo>
                  <a:lnTo>
                    <a:pt x="843927" y="130695"/>
                  </a:lnTo>
                  <a:lnTo>
                    <a:pt x="842327" y="151028"/>
                  </a:lnTo>
                  <a:lnTo>
                    <a:pt x="818261" y="198145"/>
                  </a:lnTo>
                  <a:lnTo>
                    <a:pt x="774001" y="221107"/>
                  </a:lnTo>
                  <a:lnTo>
                    <a:pt x="756805" y="222618"/>
                  </a:lnTo>
                  <a:lnTo>
                    <a:pt x="739825" y="221107"/>
                  </a:lnTo>
                  <a:lnTo>
                    <a:pt x="696506" y="198450"/>
                  </a:lnTo>
                  <a:lnTo>
                    <a:pt x="673023" y="151269"/>
                  </a:lnTo>
                  <a:lnTo>
                    <a:pt x="671449" y="130695"/>
                  </a:lnTo>
                  <a:lnTo>
                    <a:pt x="672998" y="110363"/>
                  </a:lnTo>
                  <a:lnTo>
                    <a:pt x="696214" y="62953"/>
                  </a:lnTo>
                  <a:lnTo>
                    <a:pt x="739584" y="39738"/>
                  </a:lnTo>
                  <a:lnTo>
                    <a:pt x="756805" y="38188"/>
                  </a:lnTo>
                  <a:lnTo>
                    <a:pt x="774306" y="39738"/>
                  </a:lnTo>
                  <a:lnTo>
                    <a:pt x="818565" y="62953"/>
                  </a:lnTo>
                  <a:lnTo>
                    <a:pt x="842340" y="110363"/>
                  </a:lnTo>
                  <a:lnTo>
                    <a:pt x="843927" y="130695"/>
                  </a:lnTo>
                  <a:lnTo>
                    <a:pt x="843927" y="31127"/>
                  </a:lnTo>
                  <a:lnTo>
                    <a:pt x="831316" y="20802"/>
                  </a:lnTo>
                  <a:lnTo>
                    <a:pt x="809015" y="9245"/>
                  </a:lnTo>
                  <a:lnTo>
                    <a:pt x="784174" y="2311"/>
                  </a:lnTo>
                  <a:lnTo>
                    <a:pt x="756805" y="0"/>
                  </a:lnTo>
                  <a:lnTo>
                    <a:pt x="729005" y="2311"/>
                  </a:lnTo>
                  <a:lnTo>
                    <a:pt x="682155" y="20802"/>
                  </a:lnTo>
                  <a:lnTo>
                    <a:pt x="650709" y="52146"/>
                  </a:lnTo>
                  <a:lnTo>
                    <a:pt x="633996" y="87363"/>
                  </a:lnTo>
                  <a:lnTo>
                    <a:pt x="629666" y="107429"/>
                  </a:lnTo>
                  <a:lnTo>
                    <a:pt x="584911" y="107429"/>
                  </a:lnTo>
                  <a:lnTo>
                    <a:pt x="584911" y="5956"/>
                  </a:lnTo>
                  <a:lnTo>
                    <a:pt x="541934" y="5956"/>
                  </a:lnTo>
                  <a:lnTo>
                    <a:pt x="541934" y="253644"/>
                  </a:lnTo>
                  <a:lnTo>
                    <a:pt x="584911" y="253644"/>
                  </a:lnTo>
                  <a:lnTo>
                    <a:pt x="584911" y="146812"/>
                  </a:lnTo>
                  <a:lnTo>
                    <a:pt x="627291" y="146812"/>
                  </a:lnTo>
                  <a:lnTo>
                    <a:pt x="644067" y="198856"/>
                  </a:lnTo>
                  <a:lnTo>
                    <a:pt x="674992" y="234619"/>
                  </a:lnTo>
                  <a:lnTo>
                    <a:pt x="726020" y="257898"/>
                  </a:lnTo>
                  <a:lnTo>
                    <a:pt x="756805" y="260807"/>
                  </a:lnTo>
                  <a:lnTo>
                    <a:pt x="783932" y="258495"/>
                  </a:lnTo>
                  <a:lnTo>
                    <a:pt x="830935" y="240004"/>
                  </a:lnTo>
                  <a:lnTo>
                    <a:pt x="867117" y="204114"/>
                  </a:lnTo>
                  <a:lnTo>
                    <a:pt x="885761" y="157556"/>
                  </a:lnTo>
                  <a:lnTo>
                    <a:pt x="888098" y="130695"/>
                  </a:lnTo>
                  <a:close/>
                </a:path>
                <a:path w="3059429" h="393700">
                  <a:moveTo>
                    <a:pt x="1116076" y="5994"/>
                  </a:moveTo>
                  <a:lnTo>
                    <a:pt x="917930" y="5994"/>
                  </a:lnTo>
                  <a:lnTo>
                    <a:pt x="917930" y="45364"/>
                  </a:lnTo>
                  <a:lnTo>
                    <a:pt x="995514" y="45364"/>
                  </a:lnTo>
                  <a:lnTo>
                    <a:pt x="995514" y="253644"/>
                  </a:lnTo>
                  <a:lnTo>
                    <a:pt x="1038491" y="253644"/>
                  </a:lnTo>
                  <a:lnTo>
                    <a:pt x="1038491" y="45364"/>
                  </a:lnTo>
                  <a:lnTo>
                    <a:pt x="1116076" y="45364"/>
                  </a:lnTo>
                  <a:lnTo>
                    <a:pt x="1116076" y="5994"/>
                  </a:lnTo>
                  <a:close/>
                </a:path>
                <a:path w="3059429" h="393700">
                  <a:moveTo>
                    <a:pt x="1683715" y="107429"/>
                  </a:moveTo>
                  <a:lnTo>
                    <a:pt x="1289799" y="107429"/>
                  </a:lnTo>
                  <a:lnTo>
                    <a:pt x="1289799" y="145618"/>
                  </a:lnTo>
                  <a:lnTo>
                    <a:pt x="1683715" y="145618"/>
                  </a:lnTo>
                  <a:lnTo>
                    <a:pt x="1683715" y="107429"/>
                  </a:lnTo>
                  <a:close/>
                </a:path>
                <a:path w="3059429" h="393700">
                  <a:moveTo>
                    <a:pt x="2122322" y="214274"/>
                  </a:moveTo>
                  <a:lnTo>
                    <a:pt x="2085314" y="214274"/>
                  </a:lnTo>
                  <a:lnTo>
                    <a:pt x="2085314" y="45364"/>
                  </a:lnTo>
                  <a:lnTo>
                    <a:pt x="2085314" y="5956"/>
                  </a:lnTo>
                  <a:lnTo>
                    <a:pt x="2042337" y="5956"/>
                  </a:lnTo>
                  <a:lnTo>
                    <a:pt x="2042337" y="45364"/>
                  </a:lnTo>
                  <a:lnTo>
                    <a:pt x="2042337" y="214274"/>
                  </a:lnTo>
                  <a:lnTo>
                    <a:pt x="1924164" y="214274"/>
                  </a:lnTo>
                  <a:lnTo>
                    <a:pt x="1937219" y="199682"/>
                  </a:lnTo>
                  <a:lnTo>
                    <a:pt x="1946541" y="182194"/>
                  </a:lnTo>
                  <a:lnTo>
                    <a:pt x="1952142" y="161785"/>
                  </a:lnTo>
                  <a:lnTo>
                    <a:pt x="1954009" y="138468"/>
                  </a:lnTo>
                  <a:lnTo>
                    <a:pt x="1954009" y="45364"/>
                  </a:lnTo>
                  <a:lnTo>
                    <a:pt x="2042337" y="45364"/>
                  </a:lnTo>
                  <a:lnTo>
                    <a:pt x="2042337" y="5956"/>
                  </a:lnTo>
                  <a:lnTo>
                    <a:pt x="1911032" y="5956"/>
                  </a:lnTo>
                  <a:lnTo>
                    <a:pt x="1911032" y="116370"/>
                  </a:lnTo>
                  <a:lnTo>
                    <a:pt x="1910410" y="137274"/>
                  </a:lnTo>
                  <a:lnTo>
                    <a:pt x="1900897" y="182041"/>
                  </a:lnTo>
                  <a:lnTo>
                    <a:pt x="1869440" y="212026"/>
                  </a:lnTo>
                  <a:lnTo>
                    <a:pt x="1854936" y="214274"/>
                  </a:lnTo>
                  <a:lnTo>
                    <a:pt x="1854936" y="319303"/>
                  </a:lnTo>
                  <a:lnTo>
                    <a:pt x="1894332" y="319303"/>
                  </a:lnTo>
                  <a:lnTo>
                    <a:pt x="1894332" y="253657"/>
                  </a:lnTo>
                  <a:lnTo>
                    <a:pt x="2082927" y="253657"/>
                  </a:lnTo>
                  <a:lnTo>
                    <a:pt x="2082927" y="319303"/>
                  </a:lnTo>
                  <a:lnTo>
                    <a:pt x="2122322" y="319303"/>
                  </a:lnTo>
                  <a:lnTo>
                    <a:pt x="2122322" y="253657"/>
                  </a:lnTo>
                  <a:lnTo>
                    <a:pt x="2122322" y="214274"/>
                  </a:lnTo>
                  <a:close/>
                </a:path>
                <a:path w="3059429" h="393700">
                  <a:moveTo>
                    <a:pt x="2400465" y="5956"/>
                  </a:moveTo>
                  <a:lnTo>
                    <a:pt x="2359888" y="5956"/>
                  </a:lnTo>
                  <a:lnTo>
                    <a:pt x="2359888" y="130098"/>
                  </a:lnTo>
                  <a:lnTo>
                    <a:pt x="2358479" y="148755"/>
                  </a:lnTo>
                  <a:lnTo>
                    <a:pt x="2337511" y="195757"/>
                  </a:lnTo>
                  <a:lnTo>
                    <a:pt x="2295194" y="220992"/>
                  </a:lnTo>
                  <a:lnTo>
                    <a:pt x="2294763" y="220992"/>
                  </a:lnTo>
                  <a:lnTo>
                    <a:pt x="2277516" y="222618"/>
                  </a:lnTo>
                  <a:lnTo>
                    <a:pt x="2230005" y="208013"/>
                  </a:lnTo>
                  <a:lnTo>
                    <a:pt x="2201786" y="166878"/>
                  </a:lnTo>
                  <a:lnTo>
                    <a:pt x="2196350" y="129501"/>
                  </a:lnTo>
                  <a:lnTo>
                    <a:pt x="2197811" y="109296"/>
                  </a:lnTo>
                  <a:lnTo>
                    <a:pt x="2219922" y="62369"/>
                  </a:lnTo>
                  <a:lnTo>
                    <a:pt x="2261158" y="39700"/>
                  </a:lnTo>
                  <a:lnTo>
                    <a:pt x="2277516" y="38188"/>
                  </a:lnTo>
                  <a:lnTo>
                    <a:pt x="2293251" y="39700"/>
                  </a:lnTo>
                  <a:lnTo>
                    <a:pt x="2334818" y="62064"/>
                  </a:lnTo>
                  <a:lnTo>
                    <a:pt x="2358313" y="109296"/>
                  </a:lnTo>
                  <a:lnTo>
                    <a:pt x="2359837" y="129501"/>
                  </a:lnTo>
                  <a:lnTo>
                    <a:pt x="2359888" y="130098"/>
                  </a:lnTo>
                  <a:lnTo>
                    <a:pt x="2359888" y="5956"/>
                  </a:lnTo>
                  <a:lnTo>
                    <a:pt x="2357501" y="5956"/>
                  </a:lnTo>
                  <a:lnTo>
                    <a:pt x="2357501" y="41173"/>
                  </a:lnTo>
                  <a:lnTo>
                    <a:pt x="2354694" y="38188"/>
                  </a:lnTo>
                  <a:lnTo>
                    <a:pt x="2340559" y="23164"/>
                  </a:lnTo>
                  <a:lnTo>
                    <a:pt x="2320785" y="10287"/>
                  </a:lnTo>
                  <a:lnTo>
                    <a:pt x="2298179" y="2578"/>
                  </a:lnTo>
                  <a:lnTo>
                    <a:pt x="2272741" y="0"/>
                  </a:lnTo>
                  <a:lnTo>
                    <a:pt x="2248357" y="2146"/>
                  </a:lnTo>
                  <a:lnTo>
                    <a:pt x="2205532" y="19304"/>
                  </a:lnTo>
                  <a:lnTo>
                    <a:pt x="2171827" y="53136"/>
                  </a:lnTo>
                  <a:lnTo>
                    <a:pt x="2154351" y="100723"/>
                  </a:lnTo>
                  <a:lnTo>
                    <a:pt x="2152167" y="129501"/>
                  </a:lnTo>
                  <a:lnTo>
                    <a:pt x="2154377" y="158826"/>
                  </a:lnTo>
                  <a:lnTo>
                    <a:pt x="2171979" y="207175"/>
                  </a:lnTo>
                  <a:lnTo>
                    <a:pt x="2205939" y="241338"/>
                  </a:lnTo>
                  <a:lnTo>
                    <a:pt x="2248611" y="258648"/>
                  </a:lnTo>
                  <a:lnTo>
                    <a:pt x="2272741" y="260807"/>
                  </a:lnTo>
                  <a:lnTo>
                    <a:pt x="2297734" y="258203"/>
                  </a:lnTo>
                  <a:lnTo>
                    <a:pt x="2320188" y="250367"/>
                  </a:lnTo>
                  <a:lnTo>
                    <a:pt x="2340114" y="237312"/>
                  </a:lnTo>
                  <a:lnTo>
                    <a:pt x="2354084" y="222618"/>
                  </a:lnTo>
                  <a:lnTo>
                    <a:pt x="2357501" y="219036"/>
                  </a:lnTo>
                  <a:lnTo>
                    <a:pt x="2357501" y="253644"/>
                  </a:lnTo>
                  <a:lnTo>
                    <a:pt x="2400465" y="253644"/>
                  </a:lnTo>
                  <a:lnTo>
                    <a:pt x="2400465" y="219036"/>
                  </a:lnTo>
                  <a:lnTo>
                    <a:pt x="2400465" y="41173"/>
                  </a:lnTo>
                  <a:lnTo>
                    <a:pt x="2400465" y="5956"/>
                  </a:lnTo>
                  <a:close/>
                </a:path>
                <a:path w="3059429" h="393700">
                  <a:moveTo>
                    <a:pt x="2794368" y="253644"/>
                  </a:moveTo>
                  <a:lnTo>
                    <a:pt x="2676182" y="120548"/>
                  </a:lnTo>
                  <a:lnTo>
                    <a:pt x="2783624" y="5956"/>
                  </a:lnTo>
                  <a:lnTo>
                    <a:pt x="2733484" y="5956"/>
                  </a:lnTo>
                  <a:lnTo>
                    <a:pt x="2640380" y="107429"/>
                  </a:lnTo>
                  <a:lnTo>
                    <a:pt x="2640380" y="5956"/>
                  </a:lnTo>
                  <a:lnTo>
                    <a:pt x="2597404" y="5956"/>
                  </a:lnTo>
                  <a:lnTo>
                    <a:pt x="2597404" y="107429"/>
                  </a:lnTo>
                  <a:lnTo>
                    <a:pt x="2504300" y="5956"/>
                  </a:lnTo>
                  <a:lnTo>
                    <a:pt x="2454160" y="5956"/>
                  </a:lnTo>
                  <a:lnTo>
                    <a:pt x="2561590" y="120548"/>
                  </a:lnTo>
                  <a:lnTo>
                    <a:pt x="2443416" y="253644"/>
                  </a:lnTo>
                  <a:lnTo>
                    <a:pt x="2497150" y="253644"/>
                  </a:lnTo>
                  <a:lnTo>
                    <a:pt x="2589047" y="149212"/>
                  </a:lnTo>
                  <a:lnTo>
                    <a:pt x="2597404" y="157568"/>
                  </a:lnTo>
                  <a:lnTo>
                    <a:pt x="2597404" y="253644"/>
                  </a:lnTo>
                  <a:lnTo>
                    <a:pt x="2640380" y="253644"/>
                  </a:lnTo>
                  <a:lnTo>
                    <a:pt x="2640380" y="157568"/>
                  </a:lnTo>
                  <a:lnTo>
                    <a:pt x="2648737" y="149212"/>
                  </a:lnTo>
                  <a:lnTo>
                    <a:pt x="2740660" y="253644"/>
                  </a:lnTo>
                  <a:lnTo>
                    <a:pt x="2794368" y="253644"/>
                  </a:lnTo>
                  <a:close/>
                </a:path>
                <a:path w="3059429" h="393700">
                  <a:moveTo>
                    <a:pt x="3058820" y="138468"/>
                  </a:moveTo>
                  <a:lnTo>
                    <a:pt x="3058033" y="111163"/>
                  </a:lnTo>
                  <a:lnTo>
                    <a:pt x="3056598" y="102654"/>
                  </a:lnTo>
                  <a:lnTo>
                    <a:pt x="3053880" y="86537"/>
                  </a:lnTo>
                  <a:lnTo>
                    <a:pt x="3046387" y="64604"/>
                  </a:lnTo>
                  <a:lnTo>
                    <a:pt x="3035528" y="45364"/>
                  </a:lnTo>
                  <a:lnTo>
                    <a:pt x="3029127" y="38201"/>
                  </a:lnTo>
                  <a:lnTo>
                    <a:pt x="3017812" y="25527"/>
                  </a:lnTo>
                  <a:lnTo>
                    <a:pt x="3014637" y="23444"/>
                  </a:lnTo>
                  <a:lnTo>
                    <a:pt x="3014637" y="102654"/>
                  </a:lnTo>
                  <a:lnTo>
                    <a:pt x="2869019" y="102654"/>
                  </a:lnTo>
                  <a:lnTo>
                    <a:pt x="2885071" y="66116"/>
                  </a:lnTo>
                  <a:lnTo>
                    <a:pt x="2916529" y="42748"/>
                  </a:lnTo>
                  <a:lnTo>
                    <a:pt x="2941828" y="38201"/>
                  </a:lnTo>
                  <a:lnTo>
                    <a:pt x="2955531" y="39344"/>
                  </a:lnTo>
                  <a:lnTo>
                    <a:pt x="2955226" y="39344"/>
                  </a:lnTo>
                  <a:lnTo>
                    <a:pt x="2967418" y="42608"/>
                  </a:lnTo>
                  <a:lnTo>
                    <a:pt x="2998355" y="65341"/>
                  </a:lnTo>
                  <a:lnTo>
                    <a:pt x="3014637" y="102654"/>
                  </a:lnTo>
                  <a:lnTo>
                    <a:pt x="3014637" y="23444"/>
                  </a:lnTo>
                  <a:lnTo>
                    <a:pt x="2996285" y="11341"/>
                  </a:lnTo>
                  <a:lnTo>
                    <a:pt x="2970961" y="2844"/>
                  </a:lnTo>
                  <a:lnTo>
                    <a:pt x="2941828" y="0"/>
                  </a:lnTo>
                  <a:lnTo>
                    <a:pt x="2915767" y="2336"/>
                  </a:lnTo>
                  <a:lnTo>
                    <a:pt x="2872054" y="20993"/>
                  </a:lnTo>
                  <a:lnTo>
                    <a:pt x="2840164" y="57175"/>
                  </a:lnTo>
                  <a:lnTo>
                    <a:pt x="2823895" y="104165"/>
                  </a:lnTo>
                  <a:lnTo>
                    <a:pt x="2821863" y="131305"/>
                  </a:lnTo>
                  <a:lnTo>
                    <a:pt x="2824111" y="161544"/>
                  </a:lnTo>
                  <a:lnTo>
                    <a:pt x="2842171" y="210032"/>
                  </a:lnTo>
                  <a:lnTo>
                    <a:pt x="2876905" y="242519"/>
                  </a:lnTo>
                  <a:lnTo>
                    <a:pt x="2920022" y="258775"/>
                  </a:lnTo>
                  <a:lnTo>
                    <a:pt x="2944215" y="260807"/>
                  </a:lnTo>
                  <a:lnTo>
                    <a:pt x="2967494" y="258914"/>
                  </a:lnTo>
                  <a:lnTo>
                    <a:pt x="2988983" y="253212"/>
                  </a:lnTo>
                  <a:lnTo>
                    <a:pt x="3008680" y="243700"/>
                  </a:lnTo>
                  <a:lnTo>
                    <a:pt x="3026587" y="230378"/>
                  </a:lnTo>
                  <a:lnTo>
                    <a:pt x="3034411" y="222618"/>
                  </a:lnTo>
                  <a:lnTo>
                    <a:pt x="3035198" y="221843"/>
                  </a:lnTo>
                  <a:lnTo>
                    <a:pt x="3043136" y="212331"/>
                  </a:lnTo>
                  <a:lnTo>
                    <a:pt x="3050413" y="201841"/>
                  </a:lnTo>
                  <a:lnTo>
                    <a:pt x="3057017" y="190398"/>
                  </a:lnTo>
                  <a:lnTo>
                    <a:pt x="3021203" y="170700"/>
                  </a:lnTo>
                  <a:lnTo>
                    <a:pt x="3016250" y="180213"/>
                  </a:lnTo>
                  <a:lnTo>
                    <a:pt x="3010306" y="189052"/>
                  </a:lnTo>
                  <a:lnTo>
                    <a:pt x="2972117" y="218147"/>
                  </a:lnTo>
                  <a:lnTo>
                    <a:pt x="2944812" y="222618"/>
                  </a:lnTo>
                  <a:lnTo>
                    <a:pt x="2929026" y="221170"/>
                  </a:lnTo>
                  <a:lnTo>
                    <a:pt x="2889300" y="199351"/>
                  </a:lnTo>
                  <a:lnTo>
                    <a:pt x="2867710" y="156375"/>
                  </a:lnTo>
                  <a:lnTo>
                    <a:pt x="2866034" y="138468"/>
                  </a:lnTo>
                  <a:lnTo>
                    <a:pt x="3058820" y="1384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540979" y="5744621"/>
              <a:ext cx="208894" cy="247688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12777305" y="5738666"/>
              <a:ext cx="1781175" cy="393700"/>
            </a:xfrm>
            <a:custGeom>
              <a:avLst/>
              <a:gdLst/>
              <a:ahLst/>
              <a:cxnLst/>
              <a:rect l="l" t="t" r="r" b="b"/>
              <a:pathLst>
                <a:path w="1781175" h="393700">
                  <a:moveTo>
                    <a:pt x="262610" y="130708"/>
                  </a:moveTo>
                  <a:lnTo>
                    <a:pt x="253276" y="78943"/>
                  </a:lnTo>
                  <a:lnTo>
                    <a:pt x="226288" y="38201"/>
                  </a:lnTo>
                  <a:lnTo>
                    <a:pt x="218440" y="31419"/>
                  </a:lnTo>
                  <a:lnTo>
                    <a:pt x="218440" y="130708"/>
                  </a:lnTo>
                  <a:lnTo>
                    <a:pt x="216839" y="151041"/>
                  </a:lnTo>
                  <a:lnTo>
                    <a:pt x="192773" y="198158"/>
                  </a:lnTo>
                  <a:lnTo>
                    <a:pt x="148577" y="221094"/>
                  </a:lnTo>
                  <a:lnTo>
                    <a:pt x="131305" y="222618"/>
                  </a:lnTo>
                  <a:lnTo>
                    <a:pt x="114033" y="221094"/>
                  </a:lnTo>
                  <a:lnTo>
                    <a:pt x="69824" y="198158"/>
                  </a:lnTo>
                  <a:lnTo>
                    <a:pt x="45770" y="151041"/>
                  </a:lnTo>
                  <a:lnTo>
                    <a:pt x="44157" y="130708"/>
                  </a:lnTo>
                  <a:lnTo>
                    <a:pt x="45745" y="110363"/>
                  </a:lnTo>
                  <a:lnTo>
                    <a:pt x="69519" y="62966"/>
                  </a:lnTo>
                  <a:lnTo>
                    <a:pt x="113779" y="39751"/>
                  </a:lnTo>
                  <a:lnTo>
                    <a:pt x="131305" y="38201"/>
                  </a:lnTo>
                  <a:lnTo>
                    <a:pt x="148882" y="39751"/>
                  </a:lnTo>
                  <a:lnTo>
                    <a:pt x="193078" y="62674"/>
                  </a:lnTo>
                  <a:lnTo>
                    <a:pt x="216852" y="110121"/>
                  </a:lnTo>
                  <a:lnTo>
                    <a:pt x="218440" y="130708"/>
                  </a:lnTo>
                  <a:lnTo>
                    <a:pt x="218440" y="31419"/>
                  </a:lnTo>
                  <a:lnTo>
                    <a:pt x="205435" y="20815"/>
                  </a:lnTo>
                  <a:lnTo>
                    <a:pt x="183146" y="9258"/>
                  </a:lnTo>
                  <a:lnTo>
                    <a:pt x="158432" y="2324"/>
                  </a:lnTo>
                  <a:lnTo>
                    <a:pt x="131305" y="12"/>
                  </a:lnTo>
                  <a:lnTo>
                    <a:pt x="104152" y="2324"/>
                  </a:lnTo>
                  <a:lnTo>
                    <a:pt x="57150" y="20815"/>
                  </a:lnTo>
                  <a:lnTo>
                    <a:pt x="20980" y="56743"/>
                  </a:lnTo>
                  <a:lnTo>
                    <a:pt x="2324" y="103593"/>
                  </a:lnTo>
                  <a:lnTo>
                    <a:pt x="0" y="130708"/>
                  </a:lnTo>
                  <a:lnTo>
                    <a:pt x="2324" y="157568"/>
                  </a:lnTo>
                  <a:lnTo>
                    <a:pt x="20980" y="204127"/>
                  </a:lnTo>
                  <a:lnTo>
                    <a:pt x="57150" y="240017"/>
                  </a:lnTo>
                  <a:lnTo>
                    <a:pt x="104152" y="258508"/>
                  </a:lnTo>
                  <a:lnTo>
                    <a:pt x="131305" y="260819"/>
                  </a:lnTo>
                  <a:lnTo>
                    <a:pt x="158432" y="258508"/>
                  </a:lnTo>
                  <a:lnTo>
                    <a:pt x="205435" y="240017"/>
                  </a:lnTo>
                  <a:lnTo>
                    <a:pt x="241617" y="204127"/>
                  </a:lnTo>
                  <a:lnTo>
                    <a:pt x="260273" y="157568"/>
                  </a:lnTo>
                  <a:lnTo>
                    <a:pt x="262610" y="130708"/>
                  </a:lnTo>
                  <a:close/>
                </a:path>
                <a:path w="1781175" h="393700">
                  <a:moveTo>
                    <a:pt x="475081" y="6007"/>
                  </a:moveTo>
                  <a:lnTo>
                    <a:pt x="328256" y="6007"/>
                  </a:lnTo>
                  <a:lnTo>
                    <a:pt x="328256" y="45377"/>
                  </a:lnTo>
                  <a:lnTo>
                    <a:pt x="328256" y="253657"/>
                  </a:lnTo>
                  <a:lnTo>
                    <a:pt x="371233" y="253657"/>
                  </a:lnTo>
                  <a:lnTo>
                    <a:pt x="371233" y="45377"/>
                  </a:lnTo>
                  <a:lnTo>
                    <a:pt x="475081" y="45377"/>
                  </a:lnTo>
                  <a:lnTo>
                    <a:pt x="475081" y="6007"/>
                  </a:lnTo>
                  <a:close/>
                </a:path>
                <a:path w="1781175" h="393700">
                  <a:moveTo>
                    <a:pt x="747280" y="214274"/>
                  </a:moveTo>
                  <a:lnTo>
                    <a:pt x="710272" y="214274"/>
                  </a:lnTo>
                  <a:lnTo>
                    <a:pt x="710272" y="45364"/>
                  </a:lnTo>
                  <a:lnTo>
                    <a:pt x="710272" y="5956"/>
                  </a:lnTo>
                  <a:lnTo>
                    <a:pt x="667308" y="5956"/>
                  </a:lnTo>
                  <a:lnTo>
                    <a:pt x="667308" y="45364"/>
                  </a:lnTo>
                  <a:lnTo>
                    <a:pt x="667308" y="214274"/>
                  </a:lnTo>
                  <a:lnTo>
                    <a:pt x="549135" y="214274"/>
                  </a:lnTo>
                  <a:lnTo>
                    <a:pt x="562178" y="199682"/>
                  </a:lnTo>
                  <a:lnTo>
                    <a:pt x="571512" y="182194"/>
                  </a:lnTo>
                  <a:lnTo>
                    <a:pt x="577100" y="161785"/>
                  </a:lnTo>
                  <a:lnTo>
                    <a:pt x="578967" y="138468"/>
                  </a:lnTo>
                  <a:lnTo>
                    <a:pt x="578967" y="45364"/>
                  </a:lnTo>
                  <a:lnTo>
                    <a:pt x="667308" y="45364"/>
                  </a:lnTo>
                  <a:lnTo>
                    <a:pt x="667308" y="5956"/>
                  </a:lnTo>
                  <a:lnTo>
                    <a:pt x="536003" y="5956"/>
                  </a:lnTo>
                  <a:lnTo>
                    <a:pt x="536003" y="116370"/>
                  </a:lnTo>
                  <a:lnTo>
                    <a:pt x="535368" y="137274"/>
                  </a:lnTo>
                  <a:lnTo>
                    <a:pt x="525856" y="182041"/>
                  </a:lnTo>
                  <a:lnTo>
                    <a:pt x="494398" y="212026"/>
                  </a:lnTo>
                  <a:lnTo>
                    <a:pt x="479894" y="214274"/>
                  </a:lnTo>
                  <a:lnTo>
                    <a:pt x="479894" y="319303"/>
                  </a:lnTo>
                  <a:lnTo>
                    <a:pt x="519290" y="319303"/>
                  </a:lnTo>
                  <a:lnTo>
                    <a:pt x="519290" y="253657"/>
                  </a:lnTo>
                  <a:lnTo>
                    <a:pt x="707885" y="253657"/>
                  </a:lnTo>
                  <a:lnTo>
                    <a:pt x="707885" y="319303"/>
                  </a:lnTo>
                  <a:lnTo>
                    <a:pt x="747280" y="319303"/>
                  </a:lnTo>
                  <a:lnTo>
                    <a:pt x="747280" y="253657"/>
                  </a:lnTo>
                  <a:lnTo>
                    <a:pt x="747280" y="214274"/>
                  </a:lnTo>
                  <a:close/>
                </a:path>
                <a:path w="1781175" h="393700">
                  <a:moveTo>
                    <a:pt x="1025436" y="5956"/>
                  </a:moveTo>
                  <a:lnTo>
                    <a:pt x="984846" y="5956"/>
                  </a:lnTo>
                  <a:lnTo>
                    <a:pt x="984846" y="130098"/>
                  </a:lnTo>
                  <a:lnTo>
                    <a:pt x="983449" y="148755"/>
                  </a:lnTo>
                  <a:lnTo>
                    <a:pt x="962469" y="195757"/>
                  </a:lnTo>
                  <a:lnTo>
                    <a:pt x="920153" y="220992"/>
                  </a:lnTo>
                  <a:lnTo>
                    <a:pt x="919734" y="220992"/>
                  </a:lnTo>
                  <a:lnTo>
                    <a:pt x="902487" y="222618"/>
                  </a:lnTo>
                  <a:lnTo>
                    <a:pt x="854976" y="208013"/>
                  </a:lnTo>
                  <a:lnTo>
                    <a:pt x="826757" y="166878"/>
                  </a:lnTo>
                  <a:lnTo>
                    <a:pt x="821309" y="129501"/>
                  </a:lnTo>
                  <a:lnTo>
                    <a:pt x="822782" y="109296"/>
                  </a:lnTo>
                  <a:lnTo>
                    <a:pt x="844880" y="62369"/>
                  </a:lnTo>
                  <a:lnTo>
                    <a:pt x="886129" y="39700"/>
                  </a:lnTo>
                  <a:lnTo>
                    <a:pt x="902487" y="38188"/>
                  </a:lnTo>
                  <a:lnTo>
                    <a:pt x="918210" y="39700"/>
                  </a:lnTo>
                  <a:lnTo>
                    <a:pt x="959777" y="62064"/>
                  </a:lnTo>
                  <a:lnTo>
                    <a:pt x="983272" y="109296"/>
                  </a:lnTo>
                  <a:lnTo>
                    <a:pt x="984796" y="129501"/>
                  </a:lnTo>
                  <a:lnTo>
                    <a:pt x="984846" y="130098"/>
                  </a:lnTo>
                  <a:lnTo>
                    <a:pt x="984846" y="5956"/>
                  </a:lnTo>
                  <a:lnTo>
                    <a:pt x="982459" y="5956"/>
                  </a:lnTo>
                  <a:lnTo>
                    <a:pt x="982459" y="41173"/>
                  </a:lnTo>
                  <a:lnTo>
                    <a:pt x="979652" y="38188"/>
                  </a:lnTo>
                  <a:lnTo>
                    <a:pt x="965517" y="23164"/>
                  </a:lnTo>
                  <a:lnTo>
                    <a:pt x="945743" y="10287"/>
                  </a:lnTo>
                  <a:lnTo>
                    <a:pt x="923150" y="2578"/>
                  </a:lnTo>
                  <a:lnTo>
                    <a:pt x="897712" y="0"/>
                  </a:lnTo>
                  <a:lnTo>
                    <a:pt x="873328" y="2146"/>
                  </a:lnTo>
                  <a:lnTo>
                    <a:pt x="830503" y="19304"/>
                  </a:lnTo>
                  <a:lnTo>
                    <a:pt x="796785" y="53136"/>
                  </a:lnTo>
                  <a:lnTo>
                    <a:pt x="779322" y="100723"/>
                  </a:lnTo>
                  <a:lnTo>
                    <a:pt x="777138" y="129501"/>
                  </a:lnTo>
                  <a:lnTo>
                    <a:pt x="779335" y="158826"/>
                  </a:lnTo>
                  <a:lnTo>
                    <a:pt x="796950" y="207175"/>
                  </a:lnTo>
                  <a:lnTo>
                    <a:pt x="830897" y="241338"/>
                  </a:lnTo>
                  <a:lnTo>
                    <a:pt x="873569" y="258648"/>
                  </a:lnTo>
                  <a:lnTo>
                    <a:pt x="897712" y="260807"/>
                  </a:lnTo>
                  <a:lnTo>
                    <a:pt x="922693" y="258203"/>
                  </a:lnTo>
                  <a:lnTo>
                    <a:pt x="945146" y="250367"/>
                  </a:lnTo>
                  <a:lnTo>
                    <a:pt x="965073" y="237312"/>
                  </a:lnTo>
                  <a:lnTo>
                    <a:pt x="979055" y="222618"/>
                  </a:lnTo>
                  <a:lnTo>
                    <a:pt x="982459" y="219036"/>
                  </a:lnTo>
                  <a:lnTo>
                    <a:pt x="982459" y="253644"/>
                  </a:lnTo>
                  <a:lnTo>
                    <a:pt x="1025436" y="253644"/>
                  </a:lnTo>
                  <a:lnTo>
                    <a:pt x="1025436" y="219036"/>
                  </a:lnTo>
                  <a:lnTo>
                    <a:pt x="1025436" y="41173"/>
                  </a:lnTo>
                  <a:lnTo>
                    <a:pt x="1025436" y="5956"/>
                  </a:lnTo>
                  <a:close/>
                </a:path>
                <a:path w="1781175" h="393700">
                  <a:moveTo>
                    <a:pt x="1493913" y="131305"/>
                  </a:moveTo>
                  <a:lnTo>
                    <a:pt x="1485773" y="81699"/>
                  </a:lnTo>
                  <a:lnTo>
                    <a:pt x="1461389" y="39103"/>
                  </a:lnTo>
                  <a:lnTo>
                    <a:pt x="1460449" y="38201"/>
                  </a:lnTo>
                  <a:lnTo>
                    <a:pt x="1449743" y="27863"/>
                  </a:lnTo>
                  <a:lnTo>
                    <a:pt x="1449743" y="131305"/>
                  </a:lnTo>
                  <a:lnTo>
                    <a:pt x="1448384" y="149339"/>
                  </a:lnTo>
                  <a:lnTo>
                    <a:pt x="1448358" y="149682"/>
                  </a:lnTo>
                  <a:lnTo>
                    <a:pt x="1427657" y="196062"/>
                  </a:lnTo>
                  <a:lnTo>
                    <a:pt x="1386471" y="220967"/>
                  </a:lnTo>
                  <a:lnTo>
                    <a:pt x="1369174" y="222618"/>
                  </a:lnTo>
                  <a:lnTo>
                    <a:pt x="1351546" y="220967"/>
                  </a:lnTo>
                  <a:lnTo>
                    <a:pt x="1309179" y="196062"/>
                  </a:lnTo>
                  <a:lnTo>
                    <a:pt x="1287729" y="149682"/>
                  </a:lnTo>
                  <a:lnTo>
                    <a:pt x="1287640" y="149339"/>
                  </a:lnTo>
                  <a:lnTo>
                    <a:pt x="1286256" y="131305"/>
                  </a:lnTo>
                  <a:lnTo>
                    <a:pt x="1286205" y="130708"/>
                  </a:lnTo>
                  <a:lnTo>
                    <a:pt x="1287754" y="110934"/>
                  </a:lnTo>
                  <a:lnTo>
                    <a:pt x="1287780" y="110604"/>
                  </a:lnTo>
                  <a:lnTo>
                    <a:pt x="1292440" y="92811"/>
                  </a:lnTo>
                  <a:lnTo>
                    <a:pt x="1292479" y="92659"/>
                  </a:lnTo>
                  <a:lnTo>
                    <a:pt x="1324267" y="52298"/>
                  </a:lnTo>
                  <a:lnTo>
                    <a:pt x="1350327" y="40589"/>
                  </a:lnTo>
                  <a:lnTo>
                    <a:pt x="1352905" y="39763"/>
                  </a:lnTo>
                  <a:lnTo>
                    <a:pt x="1368577" y="38201"/>
                  </a:lnTo>
                  <a:lnTo>
                    <a:pt x="1384198" y="39763"/>
                  </a:lnTo>
                  <a:lnTo>
                    <a:pt x="1398866" y="44462"/>
                  </a:lnTo>
                  <a:lnTo>
                    <a:pt x="1435976" y="76923"/>
                  </a:lnTo>
                  <a:lnTo>
                    <a:pt x="1448130" y="110604"/>
                  </a:lnTo>
                  <a:lnTo>
                    <a:pt x="1448219" y="110934"/>
                  </a:lnTo>
                  <a:lnTo>
                    <a:pt x="1449692" y="130708"/>
                  </a:lnTo>
                  <a:lnTo>
                    <a:pt x="1449743" y="131305"/>
                  </a:lnTo>
                  <a:lnTo>
                    <a:pt x="1449743" y="27863"/>
                  </a:lnTo>
                  <a:lnTo>
                    <a:pt x="1443685" y="21996"/>
                  </a:lnTo>
                  <a:lnTo>
                    <a:pt x="1423111" y="9779"/>
                  </a:lnTo>
                  <a:lnTo>
                    <a:pt x="1399959" y="2540"/>
                  </a:lnTo>
                  <a:lnTo>
                    <a:pt x="1400657" y="2540"/>
                  </a:lnTo>
                  <a:lnTo>
                    <a:pt x="1373352" y="0"/>
                  </a:lnTo>
                  <a:lnTo>
                    <a:pt x="1348574" y="2540"/>
                  </a:lnTo>
                  <a:lnTo>
                    <a:pt x="1326197" y="10147"/>
                  </a:lnTo>
                  <a:lnTo>
                    <a:pt x="1306207" y="22834"/>
                  </a:lnTo>
                  <a:lnTo>
                    <a:pt x="1288605" y="40589"/>
                  </a:lnTo>
                  <a:lnTo>
                    <a:pt x="1288605" y="5969"/>
                  </a:lnTo>
                  <a:lnTo>
                    <a:pt x="1245628" y="5969"/>
                  </a:lnTo>
                  <a:lnTo>
                    <a:pt x="1245628" y="393319"/>
                  </a:lnTo>
                  <a:lnTo>
                    <a:pt x="1288605" y="393319"/>
                  </a:lnTo>
                  <a:lnTo>
                    <a:pt x="1288605" y="219049"/>
                  </a:lnTo>
                  <a:lnTo>
                    <a:pt x="1306093" y="237324"/>
                  </a:lnTo>
                  <a:lnTo>
                    <a:pt x="1326349" y="250367"/>
                  </a:lnTo>
                  <a:lnTo>
                    <a:pt x="1349362" y="258203"/>
                  </a:lnTo>
                  <a:lnTo>
                    <a:pt x="1375143" y="260807"/>
                  </a:lnTo>
                  <a:lnTo>
                    <a:pt x="1400911" y="258445"/>
                  </a:lnTo>
                  <a:lnTo>
                    <a:pt x="1423924" y="251345"/>
                  </a:lnTo>
                  <a:lnTo>
                    <a:pt x="1444180" y="239496"/>
                  </a:lnTo>
                  <a:lnTo>
                    <a:pt x="1461681" y="222923"/>
                  </a:lnTo>
                  <a:lnTo>
                    <a:pt x="1461884" y="222618"/>
                  </a:lnTo>
                  <a:lnTo>
                    <a:pt x="1475778" y="202984"/>
                  </a:lnTo>
                  <a:lnTo>
                    <a:pt x="1485849" y="181063"/>
                  </a:lnTo>
                  <a:lnTo>
                    <a:pt x="1491894" y="157175"/>
                  </a:lnTo>
                  <a:lnTo>
                    <a:pt x="1493913" y="131305"/>
                  </a:lnTo>
                  <a:close/>
                </a:path>
                <a:path w="1781175" h="393700">
                  <a:moveTo>
                    <a:pt x="1780946" y="138468"/>
                  </a:moveTo>
                  <a:lnTo>
                    <a:pt x="1780159" y="111163"/>
                  </a:lnTo>
                  <a:lnTo>
                    <a:pt x="1778723" y="102654"/>
                  </a:lnTo>
                  <a:lnTo>
                    <a:pt x="1776018" y="86537"/>
                  </a:lnTo>
                  <a:lnTo>
                    <a:pt x="1757654" y="45364"/>
                  </a:lnTo>
                  <a:lnTo>
                    <a:pt x="1736775" y="23444"/>
                  </a:lnTo>
                  <a:lnTo>
                    <a:pt x="1736775" y="102654"/>
                  </a:lnTo>
                  <a:lnTo>
                    <a:pt x="1591157" y="102654"/>
                  </a:lnTo>
                  <a:lnTo>
                    <a:pt x="1607210" y="66116"/>
                  </a:lnTo>
                  <a:lnTo>
                    <a:pt x="1638668" y="42748"/>
                  </a:lnTo>
                  <a:lnTo>
                    <a:pt x="1663954" y="38201"/>
                  </a:lnTo>
                  <a:lnTo>
                    <a:pt x="1677670" y="39344"/>
                  </a:lnTo>
                  <a:lnTo>
                    <a:pt x="1677352" y="39344"/>
                  </a:lnTo>
                  <a:lnTo>
                    <a:pt x="1689544" y="42608"/>
                  </a:lnTo>
                  <a:lnTo>
                    <a:pt x="1720494" y="65341"/>
                  </a:lnTo>
                  <a:lnTo>
                    <a:pt x="1736775" y="102654"/>
                  </a:lnTo>
                  <a:lnTo>
                    <a:pt x="1736775" y="23444"/>
                  </a:lnTo>
                  <a:lnTo>
                    <a:pt x="1718411" y="11341"/>
                  </a:lnTo>
                  <a:lnTo>
                    <a:pt x="1693087" y="2844"/>
                  </a:lnTo>
                  <a:lnTo>
                    <a:pt x="1663954" y="0"/>
                  </a:lnTo>
                  <a:lnTo>
                    <a:pt x="1637906" y="2336"/>
                  </a:lnTo>
                  <a:lnTo>
                    <a:pt x="1594192" y="20993"/>
                  </a:lnTo>
                  <a:lnTo>
                    <a:pt x="1562290" y="57175"/>
                  </a:lnTo>
                  <a:lnTo>
                    <a:pt x="1546021" y="104165"/>
                  </a:lnTo>
                  <a:lnTo>
                    <a:pt x="1543989" y="131305"/>
                  </a:lnTo>
                  <a:lnTo>
                    <a:pt x="1546250" y="161544"/>
                  </a:lnTo>
                  <a:lnTo>
                    <a:pt x="1564309" y="210032"/>
                  </a:lnTo>
                  <a:lnTo>
                    <a:pt x="1599031" y="242519"/>
                  </a:lnTo>
                  <a:lnTo>
                    <a:pt x="1642160" y="258775"/>
                  </a:lnTo>
                  <a:lnTo>
                    <a:pt x="1666354" y="260807"/>
                  </a:lnTo>
                  <a:lnTo>
                    <a:pt x="1689633" y="258914"/>
                  </a:lnTo>
                  <a:lnTo>
                    <a:pt x="1711121" y="253212"/>
                  </a:lnTo>
                  <a:lnTo>
                    <a:pt x="1730806" y="243700"/>
                  </a:lnTo>
                  <a:lnTo>
                    <a:pt x="1748713" y="230378"/>
                  </a:lnTo>
                  <a:lnTo>
                    <a:pt x="1756537" y="222618"/>
                  </a:lnTo>
                  <a:lnTo>
                    <a:pt x="1757324" y="221843"/>
                  </a:lnTo>
                  <a:lnTo>
                    <a:pt x="1765274" y="212331"/>
                  </a:lnTo>
                  <a:lnTo>
                    <a:pt x="1772539" y="201841"/>
                  </a:lnTo>
                  <a:lnTo>
                    <a:pt x="1779143" y="190398"/>
                  </a:lnTo>
                  <a:lnTo>
                    <a:pt x="1743341" y="170700"/>
                  </a:lnTo>
                  <a:lnTo>
                    <a:pt x="1738376" y="180213"/>
                  </a:lnTo>
                  <a:lnTo>
                    <a:pt x="1732445" y="189052"/>
                  </a:lnTo>
                  <a:lnTo>
                    <a:pt x="1694256" y="218147"/>
                  </a:lnTo>
                  <a:lnTo>
                    <a:pt x="1666938" y="222618"/>
                  </a:lnTo>
                  <a:lnTo>
                    <a:pt x="1651165" y="221170"/>
                  </a:lnTo>
                  <a:lnTo>
                    <a:pt x="1611439" y="199351"/>
                  </a:lnTo>
                  <a:lnTo>
                    <a:pt x="1589836" y="156375"/>
                  </a:lnTo>
                  <a:lnTo>
                    <a:pt x="1588173" y="138468"/>
                  </a:lnTo>
                  <a:lnTo>
                    <a:pt x="1780946" y="1384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4616748" y="5744631"/>
              <a:ext cx="182633" cy="247688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880552" y="5744621"/>
              <a:ext cx="181439" cy="247688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964336" y="5634208"/>
              <a:ext cx="15312390" cy="1214120"/>
            </a:xfrm>
            <a:custGeom>
              <a:avLst/>
              <a:gdLst/>
              <a:ahLst/>
              <a:cxnLst/>
              <a:rect l="l" t="t" r="r" b="b"/>
              <a:pathLst>
                <a:path w="15312390" h="1214120">
                  <a:moveTo>
                    <a:pt x="262597" y="951382"/>
                  </a:moveTo>
                  <a:lnTo>
                    <a:pt x="253276" y="899604"/>
                  </a:lnTo>
                  <a:lnTo>
                    <a:pt x="226288" y="858862"/>
                  </a:lnTo>
                  <a:lnTo>
                    <a:pt x="218440" y="852093"/>
                  </a:lnTo>
                  <a:lnTo>
                    <a:pt x="218440" y="951382"/>
                  </a:lnTo>
                  <a:lnTo>
                    <a:pt x="216827" y="971702"/>
                  </a:lnTo>
                  <a:lnTo>
                    <a:pt x="192773" y="1018819"/>
                  </a:lnTo>
                  <a:lnTo>
                    <a:pt x="148564" y="1041768"/>
                  </a:lnTo>
                  <a:lnTo>
                    <a:pt x="131305" y="1043292"/>
                  </a:lnTo>
                  <a:lnTo>
                    <a:pt x="114020" y="1041768"/>
                  </a:lnTo>
                  <a:lnTo>
                    <a:pt x="69824" y="1018819"/>
                  </a:lnTo>
                  <a:lnTo>
                    <a:pt x="45770" y="971702"/>
                  </a:lnTo>
                  <a:lnTo>
                    <a:pt x="44157" y="951382"/>
                  </a:lnTo>
                  <a:lnTo>
                    <a:pt x="45745" y="931037"/>
                  </a:lnTo>
                  <a:lnTo>
                    <a:pt x="69519" y="883627"/>
                  </a:lnTo>
                  <a:lnTo>
                    <a:pt x="113779" y="860412"/>
                  </a:lnTo>
                  <a:lnTo>
                    <a:pt x="131305" y="858862"/>
                  </a:lnTo>
                  <a:lnTo>
                    <a:pt x="149034" y="860412"/>
                  </a:lnTo>
                  <a:lnTo>
                    <a:pt x="148869" y="860412"/>
                  </a:lnTo>
                  <a:lnTo>
                    <a:pt x="165087" y="865060"/>
                  </a:lnTo>
                  <a:lnTo>
                    <a:pt x="204165" y="896772"/>
                  </a:lnTo>
                  <a:lnTo>
                    <a:pt x="218440" y="951382"/>
                  </a:lnTo>
                  <a:lnTo>
                    <a:pt x="218440" y="852093"/>
                  </a:lnTo>
                  <a:lnTo>
                    <a:pt x="205435" y="841489"/>
                  </a:lnTo>
                  <a:lnTo>
                    <a:pt x="183146" y="829919"/>
                  </a:lnTo>
                  <a:lnTo>
                    <a:pt x="158432" y="822985"/>
                  </a:lnTo>
                  <a:lnTo>
                    <a:pt x="131305" y="820674"/>
                  </a:lnTo>
                  <a:lnTo>
                    <a:pt x="104152" y="822985"/>
                  </a:lnTo>
                  <a:lnTo>
                    <a:pt x="57150" y="841489"/>
                  </a:lnTo>
                  <a:lnTo>
                    <a:pt x="20967" y="877417"/>
                  </a:lnTo>
                  <a:lnTo>
                    <a:pt x="2324" y="924267"/>
                  </a:lnTo>
                  <a:lnTo>
                    <a:pt x="0" y="951382"/>
                  </a:lnTo>
                  <a:lnTo>
                    <a:pt x="2324" y="978230"/>
                  </a:lnTo>
                  <a:lnTo>
                    <a:pt x="20967" y="1024788"/>
                  </a:lnTo>
                  <a:lnTo>
                    <a:pt x="57150" y="1060678"/>
                  </a:lnTo>
                  <a:lnTo>
                    <a:pt x="104152" y="1079182"/>
                  </a:lnTo>
                  <a:lnTo>
                    <a:pt x="131305" y="1081493"/>
                  </a:lnTo>
                  <a:lnTo>
                    <a:pt x="158432" y="1079182"/>
                  </a:lnTo>
                  <a:lnTo>
                    <a:pt x="183146" y="1072248"/>
                  </a:lnTo>
                  <a:lnTo>
                    <a:pt x="205435" y="1060678"/>
                  </a:lnTo>
                  <a:lnTo>
                    <a:pt x="225298" y="1044498"/>
                  </a:lnTo>
                  <a:lnTo>
                    <a:pt x="226288" y="1043292"/>
                  </a:lnTo>
                  <a:lnTo>
                    <a:pt x="241617" y="1024788"/>
                  </a:lnTo>
                  <a:lnTo>
                    <a:pt x="253276" y="1002703"/>
                  </a:lnTo>
                  <a:lnTo>
                    <a:pt x="260273" y="978230"/>
                  </a:lnTo>
                  <a:lnTo>
                    <a:pt x="262597" y="951382"/>
                  </a:lnTo>
                  <a:close/>
                </a:path>
                <a:path w="15312390" h="1214120">
                  <a:moveTo>
                    <a:pt x="666648" y="826643"/>
                  </a:moveTo>
                  <a:lnTo>
                    <a:pt x="467309" y="826643"/>
                  </a:lnTo>
                  <a:lnTo>
                    <a:pt x="467309" y="866013"/>
                  </a:lnTo>
                  <a:lnTo>
                    <a:pt x="467309" y="1074293"/>
                  </a:lnTo>
                  <a:lnTo>
                    <a:pt x="510286" y="1074293"/>
                  </a:lnTo>
                  <a:lnTo>
                    <a:pt x="510286" y="866013"/>
                  </a:lnTo>
                  <a:lnTo>
                    <a:pt x="623684" y="866013"/>
                  </a:lnTo>
                  <a:lnTo>
                    <a:pt x="623684" y="1074293"/>
                  </a:lnTo>
                  <a:lnTo>
                    <a:pt x="666648" y="1074293"/>
                  </a:lnTo>
                  <a:lnTo>
                    <a:pt x="666648" y="866013"/>
                  </a:lnTo>
                  <a:lnTo>
                    <a:pt x="666648" y="826643"/>
                  </a:lnTo>
                  <a:close/>
                </a:path>
                <a:path w="15312390" h="1214120">
                  <a:moveTo>
                    <a:pt x="996086" y="951979"/>
                  </a:moveTo>
                  <a:lnTo>
                    <a:pt x="987958" y="902360"/>
                  </a:lnTo>
                  <a:lnTo>
                    <a:pt x="963561" y="859764"/>
                  </a:lnTo>
                  <a:lnTo>
                    <a:pt x="951928" y="848525"/>
                  </a:lnTo>
                  <a:lnTo>
                    <a:pt x="951928" y="951979"/>
                  </a:lnTo>
                  <a:lnTo>
                    <a:pt x="950569" y="970013"/>
                  </a:lnTo>
                  <a:lnTo>
                    <a:pt x="950544" y="970343"/>
                  </a:lnTo>
                  <a:lnTo>
                    <a:pt x="946429" y="987120"/>
                  </a:lnTo>
                  <a:lnTo>
                    <a:pt x="946404" y="987259"/>
                  </a:lnTo>
                  <a:lnTo>
                    <a:pt x="917905" y="1028344"/>
                  </a:lnTo>
                  <a:lnTo>
                    <a:pt x="871347" y="1043292"/>
                  </a:lnTo>
                  <a:lnTo>
                    <a:pt x="853719" y="1041628"/>
                  </a:lnTo>
                  <a:lnTo>
                    <a:pt x="847610" y="1039710"/>
                  </a:lnTo>
                  <a:lnTo>
                    <a:pt x="837844" y="1036650"/>
                  </a:lnTo>
                  <a:lnTo>
                    <a:pt x="823734" y="1028344"/>
                  </a:lnTo>
                  <a:lnTo>
                    <a:pt x="811364" y="1016723"/>
                  </a:lnTo>
                  <a:lnTo>
                    <a:pt x="801344" y="1002728"/>
                  </a:lnTo>
                  <a:lnTo>
                    <a:pt x="794207" y="987259"/>
                  </a:lnTo>
                  <a:lnTo>
                    <a:pt x="794131" y="987120"/>
                  </a:lnTo>
                  <a:lnTo>
                    <a:pt x="789914" y="970343"/>
                  </a:lnTo>
                  <a:lnTo>
                    <a:pt x="789825" y="970013"/>
                  </a:lnTo>
                  <a:lnTo>
                    <a:pt x="788441" y="951979"/>
                  </a:lnTo>
                  <a:lnTo>
                    <a:pt x="788390" y="951382"/>
                  </a:lnTo>
                  <a:lnTo>
                    <a:pt x="789927" y="931608"/>
                  </a:lnTo>
                  <a:lnTo>
                    <a:pt x="789952" y="931265"/>
                  </a:lnTo>
                  <a:lnTo>
                    <a:pt x="813473" y="883932"/>
                  </a:lnTo>
                  <a:lnTo>
                    <a:pt x="852512" y="861250"/>
                  </a:lnTo>
                  <a:lnTo>
                    <a:pt x="870750" y="858862"/>
                  </a:lnTo>
                  <a:lnTo>
                    <a:pt x="886383" y="860437"/>
                  </a:lnTo>
                  <a:lnTo>
                    <a:pt x="927455" y="883932"/>
                  </a:lnTo>
                  <a:lnTo>
                    <a:pt x="945730" y="913333"/>
                  </a:lnTo>
                  <a:lnTo>
                    <a:pt x="945807" y="913472"/>
                  </a:lnTo>
                  <a:lnTo>
                    <a:pt x="950302" y="931265"/>
                  </a:lnTo>
                  <a:lnTo>
                    <a:pt x="950391" y="931608"/>
                  </a:lnTo>
                  <a:lnTo>
                    <a:pt x="951877" y="951382"/>
                  </a:lnTo>
                  <a:lnTo>
                    <a:pt x="951928" y="951979"/>
                  </a:lnTo>
                  <a:lnTo>
                    <a:pt x="951928" y="848525"/>
                  </a:lnTo>
                  <a:lnTo>
                    <a:pt x="945857" y="842657"/>
                  </a:lnTo>
                  <a:lnTo>
                    <a:pt x="925296" y="830440"/>
                  </a:lnTo>
                  <a:lnTo>
                    <a:pt x="902144" y="823201"/>
                  </a:lnTo>
                  <a:lnTo>
                    <a:pt x="902843" y="823201"/>
                  </a:lnTo>
                  <a:lnTo>
                    <a:pt x="875525" y="820674"/>
                  </a:lnTo>
                  <a:lnTo>
                    <a:pt x="850760" y="823201"/>
                  </a:lnTo>
                  <a:lnTo>
                    <a:pt x="828382" y="830821"/>
                  </a:lnTo>
                  <a:lnTo>
                    <a:pt x="808393" y="843495"/>
                  </a:lnTo>
                  <a:lnTo>
                    <a:pt x="790790" y="861250"/>
                  </a:lnTo>
                  <a:lnTo>
                    <a:pt x="790790" y="826643"/>
                  </a:lnTo>
                  <a:lnTo>
                    <a:pt x="747801" y="826643"/>
                  </a:lnTo>
                  <a:lnTo>
                    <a:pt x="747801" y="1213993"/>
                  </a:lnTo>
                  <a:lnTo>
                    <a:pt x="790790" y="1213993"/>
                  </a:lnTo>
                  <a:lnTo>
                    <a:pt x="790790" y="1039710"/>
                  </a:lnTo>
                  <a:lnTo>
                    <a:pt x="808278" y="1057986"/>
                  </a:lnTo>
                  <a:lnTo>
                    <a:pt x="828522" y="1071041"/>
                  </a:lnTo>
                  <a:lnTo>
                    <a:pt x="851547" y="1078865"/>
                  </a:lnTo>
                  <a:lnTo>
                    <a:pt x="877316" y="1081481"/>
                  </a:lnTo>
                  <a:lnTo>
                    <a:pt x="903084" y="1079106"/>
                  </a:lnTo>
                  <a:lnTo>
                    <a:pt x="926109" y="1072007"/>
                  </a:lnTo>
                  <a:lnTo>
                    <a:pt x="946365" y="1060170"/>
                  </a:lnTo>
                  <a:lnTo>
                    <a:pt x="963866" y="1043584"/>
                  </a:lnTo>
                  <a:lnTo>
                    <a:pt x="964069" y="1043292"/>
                  </a:lnTo>
                  <a:lnTo>
                    <a:pt x="977963" y="1023645"/>
                  </a:lnTo>
                  <a:lnTo>
                    <a:pt x="988034" y="1001737"/>
                  </a:lnTo>
                  <a:lnTo>
                    <a:pt x="994079" y="977836"/>
                  </a:lnTo>
                  <a:lnTo>
                    <a:pt x="996086" y="951979"/>
                  </a:lnTo>
                  <a:close/>
                </a:path>
                <a:path w="15312390" h="1214120">
                  <a:moveTo>
                    <a:pt x="1274216" y="807554"/>
                  </a:moveTo>
                  <a:lnTo>
                    <a:pt x="1104709" y="990168"/>
                  </a:lnTo>
                  <a:lnTo>
                    <a:pt x="1104709" y="826643"/>
                  </a:lnTo>
                  <a:lnTo>
                    <a:pt x="1061745" y="826643"/>
                  </a:lnTo>
                  <a:lnTo>
                    <a:pt x="1061745" y="1091641"/>
                  </a:lnTo>
                  <a:lnTo>
                    <a:pt x="1231239" y="909002"/>
                  </a:lnTo>
                  <a:lnTo>
                    <a:pt x="1231239" y="1074331"/>
                  </a:lnTo>
                  <a:lnTo>
                    <a:pt x="1274216" y="1074331"/>
                  </a:lnTo>
                  <a:lnTo>
                    <a:pt x="1274216" y="807554"/>
                  </a:lnTo>
                  <a:close/>
                </a:path>
                <a:path w="15312390" h="1214120">
                  <a:moveTo>
                    <a:pt x="14506512" y="91325"/>
                  </a:moveTo>
                  <a:lnTo>
                    <a:pt x="14337017" y="273951"/>
                  </a:lnTo>
                  <a:lnTo>
                    <a:pt x="14337017" y="110413"/>
                  </a:lnTo>
                  <a:lnTo>
                    <a:pt x="14294041" y="110413"/>
                  </a:lnTo>
                  <a:lnTo>
                    <a:pt x="14294041" y="375424"/>
                  </a:lnTo>
                  <a:lnTo>
                    <a:pt x="14463548" y="192786"/>
                  </a:lnTo>
                  <a:lnTo>
                    <a:pt x="14463548" y="358101"/>
                  </a:lnTo>
                  <a:lnTo>
                    <a:pt x="14506512" y="358101"/>
                  </a:lnTo>
                  <a:lnTo>
                    <a:pt x="14506512" y="91325"/>
                  </a:lnTo>
                  <a:close/>
                </a:path>
                <a:path w="15312390" h="1214120">
                  <a:moveTo>
                    <a:pt x="14816836" y="318731"/>
                  </a:moveTo>
                  <a:lnTo>
                    <a:pt x="14779828" y="318731"/>
                  </a:lnTo>
                  <a:lnTo>
                    <a:pt x="14779828" y="149821"/>
                  </a:lnTo>
                  <a:lnTo>
                    <a:pt x="14779828" y="110413"/>
                  </a:lnTo>
                  <a:lnTo>
                    <a:pt x="14736852" y="110413"/>
                  </a:lnTo>
                  <a:lnTo>
                    <a:pt x="14736852" y="149821"/>
                  </a:lnTo>
                  <a:lnTo>
                    <a:pt x="14736852" y="318731"/>
                  </a:lnTo>
                  <a:lnTo>
                    <a:pt x="14618678" y="318731"/>
                  </a:lnTo>
                  <a:lnTo>
                    <a:pt x="14631734" y="304139"/>
                  </a:lnTo>
                  <a:lnTo>
                    <a:pt x="14641055" y="286651"/>
                  </a:lnTo>
                  <a:lnTo>
                    <a:pt x="14646656" y="266242"/>
                  </a:lnTo>
                  <a:lnTo>
                    <a:pt x="14648523" y="242925"/>
                  </a:lnTo>
                  <a:lnTo>
                    <a:pt x="14648523" y="149821"/>
                  </a:lnTo>
                  <a:lnTo>
                    <a:pt x="14736852" y="149821"/>
                  </a:lnTo>
                  <a:lnTo>
                    <a:pt x="14736852" y="110413"/>
                  </a:lnTo>
                  <a:lnTo>
                    <a:pt x="14605546" y="110413"/>
                  </a:lnTo>
                  <a:lnTo>
                    <a:pt x="14605546" y="220827"/>
                  </a:lnTo>
                  <a:lnTo>
                    <a:pt x="14604911" y="241731"/>
                  </a:lnTo>
                  <a:lnTo>
                    <a:pt x="14595399" y="286499"/>
                  </a:lnTo>
                  <a:lnTo>
                    <a:pt x="14563954" y="316484"/>
                  </a:lnTo>
                  <a:lnTo>
                    <a:pt x="14549450" y="318731"/>
                  </a:lnTo>
                  <a:lnTo>
                    <a:pt x="14549450" y="423760"/>
                  </a:lnTo>
                  <a:lnTo>
                    <a:pt x="14588833" y="423760"/>
                  </a:lnTo>
                  <a:lnTo>
                    <a:pt x="14588833" y="358114"/>
                  </a:lnTo>
                  <a:lnTo>
                    <a:pt x="14777441" y="358114"/>
                  </a:lnTo>
                  <a:lnTo>
                    <a:pt x="14777441" y="423760"/>
                  </a:lnTo>
                  <a:lnTo>
                    <a:pt x="14816836" y="423760"/>
                  </a:lnTo>
                  <a:lnTo>
                    <a:pt x="14816836" y="358114"/>
                  </a:lnTo>
                  <a:lnTo>
                    <a:pt x="14816836" y="318731"/>
                  </a:lnTo>
                  <a:close/>
                </a:path>
                <a:path w="15312390" h="1214120">
                  <a:moveTo>
                    <a:pt x="14946973" y="21894"/>
                  </a:moveTo>
                  <a:lnTo>
                    <a:pt x="14943989" y="14922"/>
                  </a:lnTo>
                  <a:lnTo>
                    <a:pt x="14932051" y="2984"/>
                  </a:lnTo>
                  <a:lnTo>
                    <a:pt x="14925091" y="0"/>
                  </a:lnTo>
                  <a:lnTo>
                    <a:pt x="14909165" y="0"/>
                  </a:lnTo>
                  <a:lnTo>
                    <a:pt x="14902206" y="2984"/>
                  </a:lnTo>
                  <a:lnTo>
                    <a:pt x="14890280" y="14922"/>
                  </a:lnTo>
                  <a:lnTo>
                    <a:pt x="14887296" y="21894"/>
                  </a:lnTo>
                  <a:lnTo>
                    <a:pt x="14887296" y="37807"/>
                  </a:lnTo>
                  <a:lnTo>
                    <a:pt x="14890280" y="44780"/>
                  </a:lnTo>
                  <a:lnTo>
                    <a:pt x="14902206" y="56705"/>
                  </a:lnTo>
                  <a:lnTo>
                    <a:pt x="14909165" y="59690"/>
                  </a:lnTo>
                  <a:lnTo>
                    <a:pt x="14925091" y="59690"/>
                  </a:lnTo>
                  <a:lnTo>
                    <a:pt x="14932051" y="56705"/>
                  </a:lnTo>
                  <a:lnTo>
                    <a:pt x="14943989" y="44780"/>
                  </a:lnTo>
                  <a:lnTo>
                    <a:pt x="14946973" y="37807"/>
                  </a:lnTo>
                  <a:lnTo>
                    <a:pt x="14946973" y="21894"/>
                  </a:lnTo>
                  <a:close/>
                </a:path>
                <a:path w="15312390" h="1214120">
                  <a:moveTo>
                    <a:pt x="15050821" y="21894"/>
                  </a:moveTo>
                  <a:lnTo>
                    <a:pt x="15047837" y="14922"/>
                  </a:lnTo>
                  <a:lnTo>
                    <a:pt x="15035899" y="2984"/>
                  </a:lnTo>
                  <a:lnTo>
                    <a:pt x="15028939" y="0"/>
                  </a:lnTo>
                  <a:lnTo>
                    <a:pt x="15013013" y="0"/>
                  </a:lnTo>
                  <a:lnTo>
                    <a:pt x="15006066" y="2984"/>
                  </a:lnTo>
                  <a:lnTo>
                    <a:pt x="14994128" y="14922"/>
                  </a:lnTo>
                  <a:lnTo>
                    <a:pt x="14991156" y="21894"/>
                  </a:lnTo>
                  <a:lnTo>
                    <a:pt x="14991156" y="37807"/>
                  </a:lnTo>
                  <a:lnTo>
                    <a:pt x="14994128" y="44780"/>
                  </a:lnTo>
                  <a:lnTo>
                    <a:pt x="15006066" y="56705"/>
                  </a:lnTo>
                  <a:lnTo>
                    <a:pt x="15013013" y="59690"/>
                  </a:lnTo>
                  <a:lnTo>
                    <a:pt x="15028939" y="59690"/>
                  </a:lnTo>
                  <a:lnTo>
                    <a:pt x="15035899" y="56705"/>
                  </a:lnTo>
                  <a:lnTo>
                    <a:pt x="15047837" y="44780"/>
                  </a:lnTo>
                  <a:lnTo>
                    <a:pt x="15050821" y="37807"/>
                  </a:lnTo>
                  <a:lnTo>
                    <a:pt x="15050821" y="21894"/>
                  </a:lnTo>
                  <a:close/>
                </a:path>
                <a:path w="15312390" h="1214120">
                  <a:moveTo>
                    <a:pt x="15084247" y="242912"/>
                  </a:moveTo>
                  <a:lnTo>
                    <a:pt x="15079320" y="190995"/>
                  </a:lnTo>
                  <a:lnTo>
                    <a:pt x="15060968" y="149821"/>
                  </a:lnTo>
                  <a:lnTo>
                    <a:pt x="15040077" y="127889"/>
                  </a:lnTo>
                  <a:lnTo>
                    <a:pt x="15040077" y="207111"/>
                  </a:lnTo>
                  <a:lnTo>
                    <a:pt x="14894446" y="207111"/>
                  </a:lnTo>
                  <a:lnTo>
                    <a:pt x="14910511" y="170573"/>
                  </a:lnTo>
                  <a:lnTo>
                    <a:pt x="14941982" y="147205"/>
                  </a:lnTo>
                  <a:lnTo>
                    <a:pt x="14967268" y="142646"/>
                  </a:lnTo>
                  <a:lnTo>
                    <a:pt x="14980958" y="143789"/>
                  </a:lnTo>
                  <a:lnTo>
                    <a:pt x="14980654" y="143789"/>
                  </a:lnTo>
                  <a:lnTo>
                    <a:pt x="14992846" y="147053"/>
                  </a:lnTo>
                  <a:lnTo>
                    <a:pt x="15023795" y="169786"/>
                  </a:lnTo>
                  <a:lnTo>
                    <a:pt x="15040077" y="207111"/>
                  </a:lnTo>
                  <a:lnTo>
                    <a:pt x="15040077" y="127889"/>
                  </a:lnTo>
                  <a:lnTo>
                    <a:pt x="15021725" y="115798"/>
                  </a:lnTo>
                  <a:lnTo>
                    <a:pt x="14996402" y="107289"/>
                  </a:lnTo>
                  <a:lnTo>
                    <a:pt x="14967268" y="104457"/>
                  </a:lnTo>
                  <a:lnTo>
                    <a:pt x="14941182" y="106794"/>
                  </a:lnTo>
                  <a:lnTo>
                    <a:pt x="14897316" y="125437"/>
                  </a:lnTo>
                  <a:lnTo>
                    <a:pt x="14865172" y="161620"/>
                  </a:lnTo>
                  <a:lnTo>
                    <a:pt x="14848751" y="208622"/>
                  </a:lnTo>
                  <a:lnTo>
                    <a:pt x="14846707" y="235762"/>
                  </a:lnTo>
                  <a:lnTo>
                    <a:pt x="14848980" y="265760"/>
                  </a:lnTo>
                  <a:lnTo>
                    <a:pt x="14867179" y="314096"/>
                  </a:lnTo>
                  <a:lnTo>
                    <a:pt x="14902168" y="346811"/>
                  </a:lnTo>
                  <a:lnTo>
                    <a:pt x="14945449" y="363220"/>
                  </a:lnTo>
                  <a:lnTo>
                    <a:pt x="14969655" y="365264"/>
                  </a:lnTo>
                  <a:lnTo>
                    <a:pt x="14993150" y="363372"/>
                  </a:lnTo>
                  <a:lnTo>
                    <a:pt x="15014702" y="357657"/>
                  </a:lnTo>
                  <a:lnTo>
                    <a:pt x="15034336" y="348157"/>
                  </a:lnTo>
                  <a:lnTo>
                    <a:pt x="15052015" y="334835"/>
                  </a:lnTo>
                  <a:lnTo>
                    <a:pt x="15059838" y="327075"/>
                  </a:lnTo>
                  <a:lnTo>
                    <a:pt x="15060638" y="326288"/>
                  </a:lnTo>
                  <a:lnTo>
                    <a:pt x="15068576" y="316776"/>
                  </a:lnTo>
                  <a:lnTo>
                    <a:pt x="15075853" y="306298"/>
                  </a:lnTo>
                  <a:lnTo>
                    <a:pt x="15082457" y="294843"/>
                  </a:lnTo>
                  <a:lnTo>
                    <a:pt x="15046643" y="275158"/>
                  </a:lnTo>
                  <a:lnTo>
                    <a:pt x="15041690" y="284670"/>
                  </a:lnTo>
                  <a:lnTo>
                    <a:pt x="15035759" y="293509"/>
                  </a:lnTo>
                  <a:lnTo>
                    <a:pt x="14998154" y="322605"/>
                  </a:lnTo>
                  <a:lnTo>
                    <a:pt x="14970252" y="327075"/>
                  </a:lnTo>
                  <a:lnTo>
                    <a:pt x="14954199" y="325628"/>
                  </a:lnTo>
                  <a:lnTo>
                    <a:pt x="14914144" y="303809"/>
                  </a:lnTo>
                  <a:lnTo>
                    <a:pt x="14892541" y="260819"/>
                  </a:lnTo>
                  <a:lnTo>
                    <a:pt x="14890877" y="242912"/>
                  </a:lnTo>
                  <a:lnTo>
                    <a:pt x="15084247" y="242912"/>
                  </a:lnTo>
                  <a:close/>
                </a:path>
                <a:path w="15312390" h="1214120">
                  <a:moveTo>
                    <a:pt x="15312225" y="110451"/>
                  </a:moveTo>
                  <a:lnTo>
                    <a:pt x="15114080" y="110451"/>
                  </a:lnTo>
                  <a:lnTo>
                    <a:pt x="15114080" y="149821"/>
                  </a:lnTo>
                  <a:lnTo>
                    <a:pt x="15191664" y="149821"/>
                  </a:lnTo>
                  <a:lnTo>
                    <a:pt x="15191664" y="358101"/>
                  </a:lnTo>
                  <a:lnTo>
                    <a:pt x="15234641" y="358101"/>
                  </a:lnTo>
                  <a:lnTo>
                    <a:pt x="15234641" y="149821"/>
                  </a:lnTo>
                  <a:lnTo>
                    <a:pt x="15312225" y="149821"/>
                  </a:lnTo>
                  <a:lnTo>
                    <a:pt x="15312225" y="11045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319719" y="6460839"/>
              <a:ext cx="190988" cy="247688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2576361" y="6460839"/>
              <a:ext cx="254635" cy="248285"/>
            </a:xfrm>
            <a:custGeom>
              <a:avLst/>
              <a:gdLst/>
              <a:ahLst/>
              <a:cxnLst/>
              <a:rect l="l" t="t" r="r" b="b"/>
              <a:pathLst>
                <a:path w="254635" h="248284">
                  <a:moveTo>
                    <a:pt x="254254" y="0"/>
                  </a:moveTo>
                  <a:lnTo>
                    <a:pt x="211281" y="0"/>
                  </a:lnTo>
                  <a:lnTo>
                    <a:pt x="211281" y="247688"/>
                  </a:lnTo>
                  <a:lnTo>
                    <a:pt x="254254" y="247688"/>
                  </a:lnTo>
                  <a:lnTo>
                    <a:pt x="254254" y="0"/>
                  </a:lnTo>
                  <a:close/>
                </a:path>
                <a:path w="254635" h="248284">
                  <a:moveTo>
                    <a:pt x="42972" y="0"/>
                  </a:moveTo>
                  <a:lnTo>
                    <a:pt x="0" y="0"/>
                  </a:lnTo>
                  <a:lnTo>
                    <a:pt x="0" y="247688"/>
                  </a:lnTo>
                  <a:lnTo>
                    <a:pt x="86531" y="247688"/>
                  </a:lnTo>
                  <a:lnTo>
                    <a:pt x="110106" y="246384"/>
                  </a:lnTo>
                  <a:lnTo>
                    <a:pt x="159356" y="226799"/>
                  </a:lnTo>
                  <a:lnTo>
                    <a:pt x="172199" y="209491"/>
                  </a:lnTo>
                  <a:lnTo>
                    <a:pt x="42972" y="209491"/>
                  </a:lnTo>
                  <a:lnTo>
                    <a:pt x="42972" y="133095"/>
                  </a:lnTo>
                  <a:lnTo>
                    <a:pt x="172328" y="133095"/>
                  </a:lnTo>
                  <a:lnTo>
                    <a:pt x="170696" y="129779"/>
                  </a:lnTo>
                  <a:lnTo>
                    <a:pt x="131599" y="101019"/>
                  </a:lnTo>
                  <a:lnTo>
                    <a:pt x="87138" y="94897"/>
                  </a:lnTo>
                  <a:lnTo>
                    <a:pt x="42972" y="94897"/>
                  </a:lnTo>
                  <a:lnTo>
                    <a:pt x="42972" y="0"/>
                  </a:lnTo>
                  <a:close/>
                </a:path>
                <a:path w="254635" h="248284">
                  <a:moveTo>
                    <a:pt x="172328" y="133095"/>
                  </a:moveTo>
                  <a:lnTo>
                    <a:pt x="83557" y="133095"/>
                  </a:lnTo>
                  <a:lnTo>
                    <a:pt x="96236" y="133543"/>
                  </a:lnTo>
                  <a:lnTo>
                    <a:pt x="106830" y="134885"/>
                  </a:lnTo>
                  <a:lnTo>
                    <a:pt x="136303" y="161297"/>
                  </a:lnTo>
                  <a:lnTo>
                    <a:pt x="137273" y="171293"/>
                  </a:lnTo>
                  <a:lnTo>
                    <a:pt x="136264" y="181103"/>
                  </a:lnTo>
                  <a:lnTo>
                    <a:pt x="105935" y="207853"/>
                  </a:lnTo>
                  <a:lnTo>
                    <a:pt x="82960" y="209491"/>
                  </a:lnTo>
                  <a:lnTo>
                    <a:pt x="172199" y="209491"/>
                  </a:lnTo>
                  <a:lnTo>
                    <a:pt x="175914" y="202482"/>
                  </a:lnTo>
                  <a:lnTo>
                    <a:pt x="180057" y="187745"/>
                  </a:lnTo>
                  <a:lnTo>
                    <a:pt x="181439" y="171293"/>
                  </a:lnTo>
                  <a:lnTo>
                    <a:pt x="180245" y="155739"/>
                  </a:lnTo>
                  <a:lnTo>
                    <a:pt x="176664" y="141902"/>
                  </a:lnTo>
                  <a:lnTo>
                    <a:pt x="172328" y="1330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904623" y="6460839"/>
              <a:ext cx="182633" cy="247688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3168421" y="6454882"/>
              <a:ext cx="1484630" cy="260985"/>
            </a:xfrm>
            <a:custGeom>
              <a:avLst/>
              <a:gdLst/>
              <a:ahLst/>
              <a:cxnLst/>
              <a:rect l="l" t="t" r="r" b="b"/>
              <a:pathLst>
                <a:path w="1484629" h="260984">
                  <a:moveTo>
                    <a:pt x="202920" y="6007"/>
                  </a:moveTo>
                  <a:lnTo>
                    <a:pt x="159956" y="6007"/>
                  </a:lnTo>
                  <a:lnTo>
                    <a:pt x="159956" y="107607"/>
                  </a:lnTo>
                  <a:lnTo>
                    <a:pt x="42976" y="107607"/>
                  </a:lnTo>
                  <a:lnTo>
                    <a:pt x="42976" y="6007"/>
                  </a:lnTo>
                  <a:lnTo>
                    <a:pt x="0" y="6007"/>
                  </a:lnTo>
                  <a:lnTo>
                    <a:pt x="0" y="107607"/>
                  </a:lnTo>
                  <a:lnTo>
                    <a:pt x="0" y="146977"/>
                  </a:lnTo>
                  <a:lnTo>
                    <a:pt x="0" y="253657"/>
                  </a:lnTo>
                  <a:lnTo>
                    <a:pt x="42976" y="253657"/>
                  </a:lnTo>
                  <a:lnTo>
                    <a:pt x="42976" y="146977"/>
                  </a:lnTo>
                  <a:lnTo>
                    <a:pt x="159956" y="146977"/>
                  </a:lnTo>
                  <a:lnTo>
                    <a:pt x="159956" y="253657"/>
                  </a:lnTo>
                  <a:lnTo>
                    <a:pt x="202920" y="253657"/>
                  </a:lnTo>
                  <a:lnTo>
                    <a:pt x="202920" y="146977"/>
                  </a:lnTo>
                  <a:lnTo>
                    <a:pt x="202920" y="107607"/>
                  </a:lnTo>
                  <a:lnTo>
                    <a:pt x="202920" y="6007"/>
                  </a:lnTo>
                  <a:close/>
                </a:path>
                <a:path w="1484629" h="260984">
                  <a:moveTo>
                    <a:pt x="465531" y="177253"/>
                  </a:moveTo>
                  <a:lnTo>
                    <a:pt x="464337" y="161709"/>
                  </a:lnTo>
                  <a:lnTo>
                    <a:pt x="460756" y="147866"/>
                  </a:lnTo>
                  <a:lnTo>
                    <a:pt x="456412" y="139065"/>
                  </a:lnTo>
                  <a:lnTo>
                    <a:pt x="454787" y="135737"/>
                  </a:lnTo>
                  <a:lnTo>
                    <a:pt x="446430" y="125336"/>
                  </a:lnTo>
                  <a:lnTo>
                    <a:pt x="432777" y="114630"/>
                  </a:lnTo>
                  <a:lnTo>
                    <a:pt x="421373" y="109537"/>
                  </a:lnTo>
                  <a:lnTo>
                    <a:pt x="421373" y="177253"/>
                  </a:lnTo>
                  <a:lnTo>
                    <a:pt x="420357" y="187071"/>
                  </a:lnTo>
                  <a:lnTo>
                    <a:pt x="390029" y="213817"/>
                  </a:lnTo>
                  <a:lnTo>
                    <a:pt x="367042" y="215455"/>
                  </a:lnTo>
                  <a:lnTo>
                    <a:pt x="327063" y="215455"/>
                  </a:lnTo>
                  <a:lnTo>
                    <a:pt x="327063" y="139065"/>
                  </a:lnTo>
                  <a:lnTo>
                    <a:pt x="367652" y="139065"/>
                  </a:lnTo>
                  <a:lnTo>
                    <a:pt x="405853" y="146215"/>
                  </a:lnTo>
                  <a:lnTo>
                    <a:pt x="421373" y="177253"/>
                  </a:lnTo>
                  <a:lnTo>
                    <a:pt x="421373" y="109537"/>
                  </a:lnTo>
                  <a:lnTo>
                    <a:pt x="415683" y="106984"/>
                  </a:lnTo>
                  <a:lnTo>
                    <a:pt x="395173" y="102387"/>
                  </a:lnTo>
                  <a:lnTo>
                    <a:pt x="371233" y="100863"/>
                  </a:lnTo>
                  <a:lnTo>
                    <a:pt x="327063" y="100863"/>
                  </a:lnTo>
                  <a:lnTo>
                    <a:pt x="327063" y="5969"/>
                  </a:lnTo>
                  <a:lnTo>
                    <a:pt x="284099" y="5969"/>
                  </a:lnTo>
                  <a:lnTo>
                    <a:pt x="284099" y="253657"/>
                  </a:lnTo>
                  <a:lnTo>
                    <a:pt x="370624" y="253657"/>
                  </a:lnTo>
                  <a:lnTo>
                    <a:pt x="394208" y="252349"/>
                  </a:lnTo>
                  <a:lnTo>
                    <a:pt x="443445" y="232765"/>
                  </a:lnTo>
                  <a:lnTo>
                    <a:pt x="456285" y="215455"/>
                  </a:lnTo>
                  <a:lnTo>
                    <a:pt x="460006" y="208445"/>
                  </a:lnTo>
                  <a:lnTo>
                    <a:pt x="464146" y="193713"/>
                  </a:lnTo>
                  <a:lnTo>
                    <a:pt x="465531" y="177253"/>
                  </a:lnTo>
                  <a:close/>
                </a:path>
                <a:path w="1484629" h="260984">
                  <a:moveTo>
                    <a:pt x="538340" y="5969"/>
                  </a:moveTo>
                  <a:lnTo>
                    <a:pt x="495363" y="5969"/>
                  </a:lnTo>
                  <a:lnTo>
                    <a:pt x="495363" y="253657"/>
                  </a:lnTo>
                  <a:lnTo>
                    <a:pt x="538340" y="253657"/>
                  </a:lnTo>
                  <a:lnTo>
                    <a:pt x="538340" y="5969"/>
                  </a:lnTo>
                  <a:close/>
                </a:path>
                <a:path w="1484629" h="260984">
                  <a:moveTo>
                    <a:pt x="845121" y="253657"/>
                  </a:moveTo>
                  <a:lnTo>
                    <a:pt x="742467" y="121754"/>
                  </a:lnTo>
                  <a:lnTo>
                    <a:pt x="833183" y="5969"/>
                  </a:lnTo>
                  <a:lnTo>
                    <a:pt x="780669" y="5969"/>
                  </a:lnTo>
                  <a:lnTo>
                    <a:pt x="715606" y="90119"/>
                  </a:lnTo>
                  <a:lnTo>
                    <a:pt x="651751" y="5969"/>
                  </a:lnTo>
                  <a:lnTo>
                    <a:pt x="599224" y="5969"/>
                  </a:lnTo>
                  <a:lnTo>
                    <a:pt x="689356" y="121158"/>
                  </a:lnTo>
                  <a:lnTo>
                    <a:pt x="583704" y="253657"/>
                  </a:lnTo>
                  <a:lnTo>
                    <a:pt x="636231" y="253657"/>
                  </a:lnTo>
                  <a:lnTo>
                    <a:pt x="714413" y="152781"/>
                  </a:lnTo>
                  <a:lnTo>
                    <a:pt x="792607" y="253657"/>
                  </a:lnTo>
                  <a:lnTo>
                    <a:pt x="845121" y="253657"/>
                  </a:lnTo>
                  <a:close/>
                </a:path>
                <a:path w="1484629" h="260984">
                  <a:moveTo>
                    <a:pt x="1191882" y="5994"/>
                  </a:moveTo>
                  <a:lnTo>
                    <a:pt x="993724" y="5994"/>
                  </a:lnTo>
                  <a:lnTo>
                    <a:pt x="993724" y="45364"/>
                  </a:lnTo>
                  <a:lnTo>
                    <a:pt x="1071321" y="45364"/>
                  </a:lnTo>
                  <a:lnTo>
                    <a:pt x="1071321" y="253644"/>
                  </a:lnTo>
                  <a:lnTo>
                    <a:pt x="1114285" y="253644"/>
                  </a:lnTo>
                  <a:lnTo>
                    <a:pt x="1114285" y="45364"/>
                  </a:lnTo>
                  <a:lnTo>
                    <a:pt x="1191882" y="45364"/>
                  </a:lnTo>
                  <a:lnTo>
                    <a:pt x="1191882" y="5994"/>
                  </a:lnTo>
                  <a:close/>
                </a:path>
                <a:path w="1484629" h="260984">
                  <a:moveTo>
                    <a:pt x="1484325" y="130708"/>
                  </a:moveTo>
                  <a:lnTo>
                    <a:pt x="1475003" y="78930"/>
                  </a:lnTo>
                  <a:lnTo>
                    <a:pt x="1448015" y="38188"/>
                  </a:lnTo>
                  <a:lnTo>
                    <a:pt x="1440167" y="31419"/>
                  </a:lnTo>
                  <a:lnTo>
                    <a:pt x="1440167" y="130708"/>
                  </a:lnTo>
                  <a:lnTo>
                    <a:pt x="1438554" y="151028"/>
                  </a:lnTo>
                  <a:lnTo>
                    <a:pt x="1414500" y="198145"/>
                  </a:lnTo>
                  <a:lnTo>
                    <a:pt x="1370291" y="221094"/>
                  </a:lnTo>
                  <a:lnTo>
                    <a:pt x="1353019" y="222618"/>
                  </a:lnTo>
                  <a:lnTo>
                    <a:pt x="1335747" y="221094"/>
                  </a:lnTo>
                  <a:lnTo>
                    <a:pt x="1291551" y="198145"/>
                  </a:lnTo>
                  <a:lnTo>
                    <a:pt x="1267485" y="151028"/>
                  </a:lnTo>
                  <a:lnTo>
                    <a:pt x="1265885" y="130708"/>
                  </a:lnTo>
                  <a:lnTo>
                    <a:pt x="1267472" y="110363"/>
                  </a:lnTo>
                  <a:lnTo>
                    <a:pt x="1291247" y="62953"/>
                  </a:lnTo>
                  <a:lnTo>
                    <a:pt x="1335506" y="39738"/>
                  </a:lnTo>
                  <a:lnTo>
                    <a:pt x="1353019" y="38188"/>
                  </a:lnTo>
                  <a:lnTo>
                    <a:pt x="1370761" y="39738"/>
                  </a:lnTo>
                  <a:lnTo>
                    <a:pt x="1370596" y="39738"/>
                  </a:lnTo>
                  <a:lnTo>
                    <a:pt x="1386814" y="44386"/>
                  </a:lnTo>
                  <a:lnTo>
                    <a:pt x="1425892" y="76098"/>
                  </a:lnTo>
                  <a:lnTo>
                    <a:pt x="1440167" y="130708"/>
                  </a:lnTo>
                  <a:lnTo>
                    <a:pt x="1440167" y="31419"/>
                  </a:lnTo>
                  <a:lnTo>
                    <a:pt x="1427162" y="20815"/>
                  </a:lnTo>
                  <a:lnTo>
                    <a:pt x="1404874" y="9245"/>
                  </a:lnTo>
                  <a:lnTo>
                    <a:pt x="1380159" y="2311"/>
                  </a:lnTo>
                  <a:lnTo>
                    <a:pt x="1353019" y="0"/>
                  </a:lnTo>
                  <a:lnTo>
                    <a:pt x="1325880" y="2311"/>
                  </a:lnTo>
                  <a:lnTo>
                    <a:pt x="1278877" y="20815"/>
                  </a:lnTo>
                  <a:lnTo>
                    <a:pt x="1242695" y="56743"/>
                  </a:lnTo>
                  <a:lnTo>
                    <a:pt x="1224051" y="103593"/>
                  </a:lnTo>
                  <a:lnTo>
                    <a:pt x="1221727" y="130708"/>
                  </a:lnTo>
                  <a:lnTo>
                    <a:pt x="1224051" y="157556"/>
                  </a:lnTo>
                  <a:lnTo>
                    <a:pt x="1242695" y="204114"/>
                  </a:lnTo>
                  <a:lnTo>
                    <a:pt x="1278877" y="240004"/>
                  </a:lnTo>
                  <a:lnTo>
                    <a:pt x="1325880" y="258508"/>
                  </a:lnTo>
                  <a:lnTo>
                    <a:pt x="1353019" y="260819"/>
                  </a:lnTo>
                  <a:lnTo>
                    <a:pt x="1380159" y="258508"/>
                  </a:lnTo>
                  <a:lnTo>
                    <a:pt x="1404874" y="251574"/>
                  </a:lnTo>
                  <a:lnTo>
                    <a:pt x="1427162" y="240004"/>
                  </a:lnTo>
                  <a:lnTo>
                    <a:pt x="1447025" y="223824"/>
                  </a:lnTo>
                  <a:lnTo>
                    <a:pt x="1448015" y="222618"/>
                  </a:lnTo>
                  <a:lnTo>
                    <a:pt x="1463344" y="204114"/>
                  </a:lnTo>
                  <a:lnTo>
                    <a:pt x="1475003" y="182029"/>
                  </a:lnTo>
                  <a:lnTo>
                    <a:pt x="1482001" y="157556"/>
                  </a:lnTo>
                  <a:lnTo>
                    <a:pt x="1484325" y="130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718411" y="6460839"/>
              <a:ext cx="190988" cy="247688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4959502" y="6441763"/>
              <a:ext cx="2270760" cy="407034"/>
            </a:xfrm>
            <a:custGeom>
              <a:avLst/>
              <a:gdLst/>
              <a:ahLst/>
              <a:cxnLst/>
              <a:rect l="l" t="t" r="r" b="b"/>
              <a:pathLst>
                <a:path w="2270759" h="407034">
                  <a:moveTo>
                    <a:pt x="248297" y="19088"/>
                  </a:moveTo>
                  <a:lnTo>
                    <a:pt x="207721" y="19088"/>
                  </a:lnTo>
                  <a:lnTo>
                    <a:pt x="207721" y="143230"/>
                  </a:lnTo>
                  <a:lnTo>
                    <a:pt x="206311" y="161886"/>
                  </a:lnTo>
                  <a:lnTo>
                    <a:pt x="185343" y="208876"/>
                  </a:lnTo>
                  <a:lnTo>
                    <a:pt x="143027" y="234111"/>
                  </a:lnTo>
                  <a:lnTo>
                    <a:pt x="142595" y="234111"/>
                  </a:lnTo>
                  <a:lnTo>
                    <a:pt x="125349" y="235737"/>
                  </a:lnTo>
                  <a:lnTo>
                    <a:pt x="77838" y="221132"/>
                  </a:lnTo>
                  <a:lnTo>
                    <a:pt x="49618" y="180009"/>
                  </a:lnTo>
                  <a:lnTo>
                    <a:pt x="44183" y="142633"/>
                  </a:lnTo>
                  <a:lnTo>
                    <a:pt x="45643" y="122415"/>
                  </a:lnTo>
                  <a:lnTo>
                    <a:pt x="67754" y="75488"/>
                  </a:lnTo>
                  <a:lnTo>
                    <a:pt x="108991" y="52819"/>
                  </a:lnTo>
                  <a:lnTo>
                    <a:pt x="125349" y="51308"/>
                  </a:lnTo>
                  <a:lnTo>
                    <a:pt x="141084" y="52819"/>
                  </a:lnTo>
                  <a:lnTo>
                    <a:pt x="182651" y="75184"/>
                  </a:lnTo>
                  <a:lnTo>
                    <a:pt x="206146" y="122415"/>
                  </a:lnTo>
                  <a:lnTo>
                    <a:pt x="207670" y="142633"/>
                  </a:lnTo>
                  <a:lnTo>
                    <a:pt x="207721" y="143230"/>
                  </a:lnTo>
                  <a:lnTo>
                    <a:pt x="207721" y="19088"/>
                  </a:lnTo>
                  <a:lnTo>
                    <a:pt x="205333" y="19088"/>
                  </a:lnTo>
                  <a:lnTo>
                    <a:pt x="205333" y="54292"/>
                  </a:lnTo>
                  <a:lnTo>
                    <a:pt x="202526" y="51308"/>
                  </a:lnTo>
                  <a:lnTo>
                    <a:pt x="188391" y="36283"/>
                  </a:lnTo>
                  <a:lnTo>
                    <a:pt x="168617" y="23418"/>
                  </a:lnTo>
                  <a:lnTo>
                    <a:pt x="146011" y="15697"/>
                  </a:lnTo>
                  <a:lnTo>
                    <a:pt x="120573" y="13119"/>
                  </a:lnTo>
                  <a:lnTo>
                    <a:pt x="96189" y="15265"/>
                  </a:lnTo>
                  <a:lnTo>
                    <a:pt x="53365" y="32423"/>
                  </a:lnTo>
                  <a:lnTo>
                    <a:pt x="19659" y="66255"/>
                  </a:lnTo>
                  <a:lnTo>
                    <a:pt x="2184" y="113855"/>
                  </a:lnTo>
                  <a:lnTo>
                    <a:pt x="0" y="142633"/>
                  </a:lnTo>
                  <a:lnTo>
                    <a:pt x="2209" y="171958"/>
                  </a:lnTo>
                  <a:lnTo>
                    <a:pt x="19812" y="220294"/>
                  </a:lnTo>
                  <a:lnTo>
                    <a:pt x="53771" y="254457"/>
                  </a:lnTo>
                  <a:lnTo>
                    <a:pt x="96443" y="271767"/>
                  </a:lnTo>
                  <a:lnTo>
                    <a:pt x="120573" y="273939"/>
                  </a:lnTo>
                  <a:lnTo>
                    <a:pt x="145567" y="271322"/>
                  </a:lnTo>
                  <a:lnTo>
                    <a:pt x="168021" y="263486"/>
                  </a:lnTo>
                  <a:lnTo>
                    <a:pt x="187947" y="250431"/>
                  </a:lnTo>
                  <a:lnTo>
                    <a:pt x="201930" y="235737"/>
                  </a:lnTo>
                  <a:lnTo>
                    <a:pt x="205333" y="232156"/>
                  </a:lnTo>
                  <a:lnTo>
                    <a:pt x="205333" y="266776"/>
                  </a:lnTo>
                  <a:lnTo>
                    <a:pt x="248297" y="266776"/>
                  </a:lnTo>
                  <a:lnTo>
                    <a:pt x="248297" y="232156"/>
                  </a:lnTo>
                  <a:lnTo>
                    <a:pt x="248297" y="54292"/>
                  </a:lnTo>
                  <a:lnTo>
                    <a:pt x="248297" y="19088"/>
                  </a:lnTo>
                  <a:close/>
                </a:path>
                <a:path w="2270759" h="407034">
                  <a:moveTo>
                    <a:pt x="577748" y="144424"/>
                  </a:moveTo>
                  <a:lnTo>
                    <a:pt x="569607" y="94805"/>
                  </a:lnTo>
                  <a:lnTo>
                    <a:pt x="545223" y="52209"/>
                  </a:lnTo>
                  <a:lnTo>
                    <a:pt x="533577" y="40957"/>
                  </a:lnTo>
                  <a:lnTo>
                    <a:pt x="533577" y="144424"/>
                  </a:lnTo>
                  <a:lnTo>
                    <a:pt x="532218" y="162458"/>
                  </a:lnTo>
                  <a:lnTo>
                    <a:pt x="511492" y="209169"/>
                  </a:lnTo>
                  <a:lnTo>
                    <a:pt x="470306" y="234073"/>
                  </a:lnTo>
                  <a:lnTo>
                    <a:pt x="453009" y="235737"/>
                  </a:lnTo>
                  <a:lnTo>
                    <a:pt x="435381" y="234073"/>
                  </a:lnTo>
                  <a:lnTo>
                    <a:pt x="393014" y="209169"/>
                  </a:lnTo>
                  <a:lnTo>
                    <a:pt x="371563" y="162788"/>
                  </a:lnTo>
                  <a:lnTo>
                    <a:pt x="370052" y="143827"/>
                  </a:lnTo>
                  <a:lnTo>
                    <a:pt x="371589" y="124053"/>
                  </a:lnTo>
                  <a:lnTo>
                    <a:pt x="371614" y="123710"/>
                  </a:lnTo>
                  <a:lnTo>
                    <a:pt x="395122" y="76377"/>
                  </a:lnTo>
                  <a:lnTo>
                    <a:pt x="434174" y="53695"/>
                  </a:lnTo>
                  <a:lnTo>
                    <a:pt x="452412" y="51308"/>
                  </a:lnTo>
                  <a:lnTo>
                    <a:pt x="468045" y="52882"/>
                  </a:lnTo>
                  <a:lnTo>
                    <a:pt x="509104" y="76377"/>
                  </a:lnTo>
                  <a:lnTo>
                    <a:pt x="527392" y="105778"/>
                  </a:lnTo>
                  <a:lnTo>
                    <a:pt x="527469" y="105918"/>
                  </a:lnTo>
                  <a:lnTo>
                    <a:pt x="531964" y="123710"/>
                  </a:lnTo>
                  <a:lnTo>
                    <a:pt x="532053" y="124053"/>
                  </a:lnTo>
                  <a:lnTo>
                    <a:pt x="533539" y="143827"/>
                  </a:lnTo>
                  <a:lnTo>
                    <a:pt x="533577" y="144424"/>
                  </a:lnTo>
                  <a:lnTo>
                    <a:pt x="533577" y="40957"/>
                  </a:lnTo>
                  <a:lnTo>
                    <a:pt x="527519" y="35102"/>
                  </a:lnTo>
                  <a:lnTo>
                    <a:pt x="506945" y="22885"/>
                  </a:lnTo>
                  <a:lnTo>
                    <a:pt x="483806" y="15646"/>
                  </a:lnTo>
                  <a:lnTo>
                    <a:pt x="484505" y="15646"/>
                  </a:lnTo>
                  <a:lnTo>
                    <a:pt x="457187" y="13119"/>
                  </a:lnTo>
                  <a:lnTo>
                    <a:pt x="432422" y="15646"/>
                  </a:lnTo>
                  <a:lnTo>
                    <a:pt x="410032" y="23266"/>
                  </a:lnTo>
                  <a:lnTo>
                    <a:pt x="390042" y="35941"/>
                  </a:lnTo>
                  <a:lnTo>
                    <a:pt x="372440" y="53695"/>
                  </a:lnTo>
                  <a:lnTo>
                    <a:pt x="372440" y="19088"/>
                  </a:lnTo>
                  <a:lnTo>
                    <a:pt x="329463" y="19088"/>
                  </a:lnTo>
                  <a:lnTo>
                    <a:pt x="329463" y="406438"/>
                  </a:lnTo>
                  <a:lnTo>
                    <a:pt x="372440" y="406438"/>
                  </a:lnTo>
                  <a:lnTo>
                    <a:pt x="372440" y="232156"/>
                  </a:lnTo>
                  <a:lnTo>
                    <a:pt x="389928" y="250431"/>
                  </a:lnTo>
                  <a:lnTo>
                    <a:pt x="410184" y="263486"/>
                  </a:lnTo>
                  <a:lnTo>
                    <a:pt x="433197" y="271310"/>
                  </a:lnTo>
                  <a:lnTo>
                    <a:pt x="458978" y="273926"/>
                  </a:lnTo>
                  <a:lnTo>
                    <a:pt x="484746" y="271551"/>
                  </a:lnTo>
                  <a:lnTo>
                    <a:pt x="507758" y="264452"/>
                  </a:lnTo>
                  <a:lnTo>
                    <a:pt x="528015" y="252615"/>
                  </a:lnTo>
                  <a:lnTo>
                    <a:pt x="545515" y="236029"/>
                  </a:lnTo>
                  <a:lnTo>
                    <a:pt x="545719" y="235737"/>
                  </a:lnTo>
                  <a:lnTo>
                    <a:pt x="559612" y="216090"/>
                  </a:lnTo>
                  <a:lnTo>
                    <a:pt x="569683" y="194183"/>
                  </a:lnTo>
                  <a:lnTo>
                    <a:pt x="575729" y="170281"/>
                  </a:lnTo>
                  <a:lnTo>
                    <a:pt x="577748" y="144424"/>
                  </a:lnTo>
                  <a:close/>
                </a:path>
                <a:path w="2270759" h="407034">
                  <a:moveTo>
                    <a:pt x="876173" y="19088"/>
                  </a:moveTo>
                  <a:lnTo>
                    <a:pt x="835583" y="19088"/>
                  </a:lnTo>
                  <a:lnTo>
                    <a:pt x="835583" y="143230"/>
                  </a:lnTo>
                  <a:lnTo>
                    <a:pt x="834186" y="161886"/>
                  </a:lnTo>
                  <a:lnTo>
                    <a:pt x="813206" y="208876"/>
                  </a:lnTo>
                  <a:lnTo>
                    <a:pt x="770890" y="234111"/>
                  </a:lnTo>
                  <a:lnTo>
                    <a:pt x="770458" y="234111"/>
                  </a:lnTo>
                  <a:lnTo>
                    <a:pt x="753211" y="235737"/>
                  </a:lnTo>
                  <a:lnTo>
                    <a:pt x="705700" y="221132"/>
                  </a:lnTo>
                  <a:lnTo>
                    <a:pt x="677481" y="180009"/>
                  </a:lnTo>
                  <a:lnTo>
                    <a:pt x="672045" y="142633"/>
                  </a:lnTo>
                  <a:lnTo>
                    <a:pt x="673519" y="122415"/>
                  </a:lnTo>
                  <a:lnTo>
                    <a:pt x="695617" y="75488"/>
                  </a:lnTo>
                  <a:lnTo>
                    <a:pt x="736854" y="52819"/>
                  </a:lnTo>
                  <a:lnTo>
                    <a:pt x="753211" y="51308"/>
                  </a:lnTo>
                  <a:lnTo>
                    <a:pt x="768946" y="52819"/>
                  </a:lnTo>
                  <a:lnTo>
                    <a:pt x="810514" y="75184"/>
                  </a:lnTo>
                  <a:lnTo>
                    <a:pt x="834009" y="122415"/>
                  </a:lnTo>
                  <a:lnTo>
                    <a:pt x="835533" y="142633"/>
                  </a:lnTo>
                  <a:lnTo>
                    <a:pt x="835583" y="143230"/>
                  </a:lnTo>
                  <a:lnTo>
                    <a:pt x="835583" y="19088"/>
                  </a:lnTo>
                  <a:lnTo>
                    <a:pt x="833196" y="19088"/>
                  </a:lnTo>
                  <a:lnTo>
                    <a:pt x="833196" y="54292"/>
                  </a:lnTo>
                  <a:lnTo>
                    <a:pt x="830389" y="51308"/>
                  </a:lnTo>
                  <a:lnTo>
                    <a:pt x="816254" y="36283"/>
                  </a:lnTo>
                  <a:lnTo>
                    <a:pt x="796480" y="23418"/>
                  </a:lnTo>
                  <a:lnTo>
                    <a:pt x="773887" y="15697"/>
                  </a:lnTo>
                  <a:lnTo>
                    <a:pt x="748449" y="13119"/>
                  </a:lnTo>
                  <a:lnTo>
                    <a:pt x="724065" y="15265"/>
                  </a:lnTo>
                  <a:lnTo>
                    <a:pt x="681240" y="32423"/>
                  </a:lnTo>
                  <a:lnTo>
                    <a:pt x="647522" y="66255"/>
                  </a:lnTo>
                  <a:lnTo>
                    <a:pt x="630059" y="113855"/>
                  </a:lnTo>
                  <a:lnTo>
                    <a:pt x="627875" y="142633"/>
                  </a:lnTo>
                  <a:lnTo>
                    <a:pt x="630072" y="171958"/>
                  </a:lnTo>
                  <a:lnTo>
                    <a:pt x="647687" y="220294"/>
                  </a:lnTo>
                  <a:lnTo>
                    <a:pt x="681634" y="254457"/>
                  </a:lnTo>
                  <a:lnTo>
                    <a:pt x="724306" y="271767"/>
                  </a:lnTo>
                  <a:lnTo>
                    <a:pt x="748449" y="273939"/>
                  </a:lnTo>
                  <a:lnTo>
                    <a:pt x="773430" y="271322"/>
                  </a:lnTo>
                  <a:lnTo>
                    <a:pt x="795883" y="263486"/>
                  </a:lnTo>
                  <a:lnTo>
                    <a:pt x="815809" y="250431"/>
                  </a:lnTo>
                  <a:lnTo>
                    <a:pt x="829792" y="235737"/>
                  </a:lnTo>
                  <a:lnTo>
                    <a:pt x="833196" y="232156"/>
                  </a:lnTo>
                  <a:lnTo>
                    <a:pt x="833196" y="266776"/>
                  </a:lnTo>
                  <a:lnTo>
                    <a:pt x="876173" y="266776"/>
                  </a:lnTo>
                  <a:lnTo>
                    <a:pt x="876173" y="232156"/>
                  </a:lnTo>
                  <a:lnTo>
                    <a:pt x="876173" y="54292"/>
                  </a:lnTo>
                  <a:lnTo>
                    <a:pt x="876173" y="19088"/>
                  </a:lnTo>
                  <a:close/>
                </a:path>
                <a:path w="2270759" h="407034">
                  <a:moveTo>
                    <a:pt x="1182928" y="266776"/>
                  </a:moveTo>
                  <a:lnTo>
                    <a:pt x="1080274" y="134874"/>
                  </a:lnTo>
                  <a:lnTo>
                    <a:pt x="1170990" y="19088"/>
                  </a:lnTo>
                  <a:lnTo>
                    <a:pt x="1118476" y="19088"/>
                  </a:lnTo>
                  <a:lnTo>
                    <a:pt x="1053414" y="103238"/>
                  </a:lnTo>
                  <a:lnTo>
                    <a:pt x="989558" y="19088"/>
                  </a:lnTo>
                  <a:lnTo>
                    <a:pt x="937031" y="19088"/>
                  </a:lnTo>
                  <a:lnTo>
                    <a:pt x="1027163" y="134277"/>
                  </a:lnTo>
                  <a:lnTo>
                    <a:pt x="921512" y="266776"/>
                  </a:lnTo>
                  <a:lnTo>
                    <a:pt x="974039" y="266776"/>
                  </a:lnTo>
                  <a:lnTo>
                    <a:pt x="1052220" y="165900"/>
                  </a:lnTo>
                  <a:lnTo>
                    <a:pt x="1130414" y="266776"/>
                  </a:lnTo>
                  <a:lnTo>
                    <a:pt x="1182928" y="266776"/>
                  </a:lnTo>
                  <a:close/>
                </a:path>
                <a:path w="2270759" h="407034">
                  <a:moveTo>
                    <a:pt x="1579816" y="0"/>
                  </a:moveTo>
                  <a:lnTo>
                    <a:pt x="1410322" y="182613"/>
                  </a:lnTo>
                  <a:lnTo>
                    <a:pt x="1410322" y="19088"/>
                  </a:lnTo>
                  <a:lnTo>
                    <a:pt x="1367345" y="19088"/>
                  </a:lnTo>
                  <a:lnTo>
                    <a:pt x="1367345" y="284086"/>
                  </a:lnTo>
                  <a:lnTo>
                    <a:pt x="1536852" y="101447"/>
                  </a:lnTo>
                  <a:lnTo>
                    <a:pt x="1536852" y="266776"/>
                  </a:lnTo>
                  <a:lnTo>
                    <a:pt x="1579816" y="266776"/>
                  </a:lnTo>
                  <a:lnTo>
                    <a:pt x="1579816" y="0"/>
                  </a:lnTo>
                  <a:close/>
                </a:path>
                <a:path w="2270759" h="407034">
                  <a:moveTo>
                    <a:pt x="2029231" y="19088"/>
                  </a:moveTo>
                  <a:lnTo>
                    <a:pt x="1981479" y="19088"/>
                  </a:lnTo>
                  <a:lnTo>
                    <a:pt x="1900910" y="196354"/>
                  </a:lnTo>
                  <a:lnTo>
                    <a:pt x="1813179" y="19088"/>
                  </a:lnTo>
                  <a:lnTo>
                    <a:pt x="1764233" y="19088"/>
                  </a:lnTo>
                  <a:lnTo>
                    <a:pt x="1878228" y="243497"/>
                  </a:lnTo>
                  <a:lnTo>
                    <a:pt x="1798256" y="406438"/>
                  </a:lnTo>
                  <a:lnTo>
                    <a:pt x="1845995" y="406438"/>
                  </a:lnTo>
                  <a:lnTo>
                    <a:pt x="2029231" y="19088"/>
                  </a:lnTo>
                  <a:close/>
                </a:path>
                <a:path w="2270759" h="407034">
                  <a:moveTo>
                    <a:pt x="2270353" y="196938"/>
                  </a:moveTo>
                  <a:lnTo>
                    <a:pt x="2253259" y="213918"/>
                  </a:lnTo>
                  <a:lnTo>
                    <a:pt x="2234234" y="226034"/>
                  </a:lnTo>
                  <a:lnTo>
                    <a:pt x="2213267" y="233311"/>
                  </a:lnTo>
                  <a:lnTo>
                    <a:pt x="2190369" y="235737"/>
                  </a:lnTo>
                  <a:lnTo>
                    <a:pt x="2173097" y="234213"/>
                  </a:lnTo>
                  <a:lnTo>
                    <a:pt x="2128901" y="211277"/>
                  </a:lnTo>
                  <a:lnTo>
                    <a:pt x="2104847" y="164147"/>
                  </a:lnTo>
                  <a:lnTo>
                    <a:pt x="2103234" y="143827"/>
                  </a:lnTo>
                  <a:lnTo>
                    <a:pt x="2104847" y="123482"/>
                  </a:lnTo>
                  <a:lnTo>
                    <a:pt x="2128901" y="76073"/>
                  </a:lnTo>
                  <a:lnTo>
                    <a:pt x="2173440" y="52857"/>
                  </a:lnTo>
                  <a:lnTo>
                    <a:pt x="2190978" y="51308"/>
                  </a:lnTo>
                  <a:lnTo>
                    <a:pt x="2213953" y="53632"/>
                  </a:lnTo>
                  <a:lnTo>
                    <a:pt x="2234539" y="60566"/>
                  </a:lnTo>
                  <a:lnTo>
                    <a:pt x="2252751" y="72136"/>
                  </a:lnTo>
                  <a:lnTo>
                    <a:pt x="2268563" y="88315"/>
                  </a:lnTo>
                  <a:lnTo>
                    <a:pt x="2268563" y="36982"/>
                  </a:lnTo>
                  <a:lnTo>
                    <a:pt x="2250998" y="26543"/>
                  </a:lnTo>
                  <a:lnTo>
                    <a:pt x="2232304" y="19088"/>
                  </a:lnTo>
                  <a:lnTo>
                    <a:pt x="2212492" y="14617"/>
                  </a:lnTo>
                  <a:lnTo>
                    <a:pt x="2191562" y="13119"/>
                  </a:lnTo>
                  <a:lnTo>
                    <a:pt x="2164156" y="15455"/>
                  </a:lnTo>
                  <a:lnTo>
                    <a:pt x="2116709" y="34099"/>
                  </a:lnTo>
                  <a:lnTo>
                    <a:pt x="2080221" y="70281"/>
                  </a:lnTo>
                  <a:lnTo>
                    <a:pt x="2061413" y="117284"/>
                  </a:lnTo>
                  <a:lnTo>
                    <a:pt x="2059063" y="144424"/>
                  </a:lnTo>
                  <a:lnTo>
                    <a:pt x="2061400" y="171272"/>
                  </a:lnTo>
                  <a:lnTo>
                    <a:pt x="2080044" y="217665"/>
                  </a:lnTo>
                  <a:lnTo>
                    <a:pt x="2116302" y="253288"/>
                  </a:lnTo>
                  <a:lnTo>
                    <a:pt x="2163902" y="271640"/>
                  </a:lnTo>
                  <a:lnTo>
                    <a:pt x="2191562" y="273939"/>
                  </a:lnTo>
                  <a:lnTo>
                    <a:pt x="2212822" y="272326"/>
                  </a:lnTo>
                  <a:lnTo>
                    <a:pt x="2233041" y="267512"/>
                  </a:lnTo>
                  <a:lnTo>
                    <a:pt x="2252218" y="259499"/>
                  </a:lnTo>
                  <a:lnTo>
                    <a:pt x="2270353" y="248285"/>
                  </a:lnTo>
                  <a:lnTo>
                    <a:pt x="2270353" y="1969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259694" y="6460839"/>
              <a:ext cx="223218" cy="248892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7528255" y="6303866"/>
              <a:ext cx="2910205" cy="544830"/>
            </a:xfrm>
            <a:custGeom>
              <a:avLst/>
              <a:gdLst/>
              <a:ahLst/>
              <a:cxnLst/>
              <a:rect l="l" t="t" r="r" b="b"/>
              <a:pathLst>
                <a:path w="2910204" h="544829">
                  <a:moveTo>
                    <a:pt x="264998" y="156984"/>
                  </a:moveTo>
                  <a:lnTo>
                    <a:pt x="217246" y="156984"/>
                  </a:lnTo>
                  <a:lnTo>
                    <a:pt x="136677" y="334251"/>
                  </a:lnTo>
                  <a:lnTo>
                    <a:pt x="48945" y="156984"/>
                  </a:lnTo>
                  <a:lnTo>
                    <a:pt x="0" y="156984"/>
                  </a:lnTo>
                  <a:lnTo>
                    <a:pt x="113995" y="381393"/>
                  </a:lnTo>
                  <a:lnTo>
                    <a:pt x="34023" y="544334"/>
                  </a:lnTo>
                  <a:lnTo>
                    <a:pt x="81762" y="544334"/>
                  </a:lnTo>
                  <a:lnTo>
                    <a:pt x="264998" y="156984"/>
                  </a:lnTo>
                  <a:close/>
                </a:path>
                <a:path w="2910204" h="544829">
                  <a:moveTo>
                    <a:pt x="457174" y="157022"/>
                  </a:moveTo>
                  <a:lnTo>
                    <a:pt x="310349" y="157022"/>
                  </a:lnTo>
                  <a:lnTo>
                    <a:pt x="310349" y="196392"/>
                  </a:lnTo>
                  <a:lnTo>
                    <a:pt x="310349" y="404672"/>
                  </a:lnTo>
                  <a:lnTo>
                    <a:pt x="353326" y="404672"/>
                  </a:lnTo>
                  <a:lnTo>
                    <a:pt x="353326" y="196392"/>
                  </a:lnTo>
                  <a:lnTo>
                    <a:pt x="457174" y="196392"/>
                  </a:lnTo>
                  <a:lnTo>
                    <a:pt x="457174" y="157022"/>
                  </a:lnTo>
                  <a:close/>
                </a:path>
                <a:path w="2910204" h="544829">
                  <a:moveTo>
                    <a:pt x="732917" y="156984"/>
                  </a:moveTo>
                  <a:lnTo>
                    <a:pt x="692340" y="156984"/>
                  </a:lnTo>
                  <a:lnTo>
                    <a:pt x="692340" y="281127"/>
                  </a:lnTo>
                  <a:lnTo>
                    <a:pt x="690930" y="299783"/>
                  </a:lnTo>
                  <a:lnTo>
                    <a:pt x="669963" y="346773"/>
                  </a:lnTo>
                  <a:lnTo>
                    <a:pt x="627646" y="372008"/>
                  </a:lnTo>
                  <a:lnTo>
                    <a:pt x="627214" y="372008"/>
                  </a:lnTo>
                  <a:lnTo>
                    <a:pt x="609968" y="373634"/>
                  </a:lnTo>
                  <a:lnTo>
                    <a:pt x="562457" y="359029"/>
                  </a:lnTo>
                  <a:lnTo>
                    <a:pt x="534238" y="317906"/>
                  </a:lnTo>
                  <a:lnTo>
                    <a:pt x="528802" y="280530"/>
                  </a:lnTo>
                  <a:lnTo>
                    <a:pt x="530263" y="260311"/>
                  </a:lnTo>
                  <a:lnTo>
                    <a:pt x="552373" y="213385"/>
                  </a:lnTo>
                  <a:lnTo>
                    <a:pt x="593610" y="190715"/>
                  </a:lnTo>
                  <a:lnTo>
                    <a:pt x="609968" y="189204"/>
                  </a:lnTo>
                  <a:lnTo>
                    <a:pt x="625703" y="190715"/>
                  </a:lnTo>
                  <a:lnTo>
                    <a:pt x="667270" y="213080"/>
                  </a:lnTo>
                  <a:lnTo>
                    <a:pt x="690765" y="260311"/>
                  </a:lnTo>
                  <a:lnTo>
                    <a:pt x="692289" y="280530"/>
                  </a:lnTo>
                  <a:lnTo>
                    <a:pt x="692340" y="281127"/>
                  </a:lnTo>
                  <a:lnTo>
                    <a:pt x="692340" y="156984"/>
                  </a:lnTo>
                  <a:lnTo>
                    <a:pt x="689952" y="156984"/>
                  </a:lnTo>
                  <a:lnTo>
                    <a:pt x="689952" y="192189"/>
                  </a:lnTo>
                  <a:lnTo>
                    <a:pt x="687146" y="189204"/>
                  </a:lnTo>
                  <a:lnTo>
                    <a:pt x="673011" y="174180"/>
                  </a:lnTo>
                  <a:lnTo>
                    <a:pt x="653237" y="161315"/>
                  </a:lnTo>
                  <a:lnTo>
                    <a:pt x="630631" y="153593"/>
                  </a:lnTo>
                  <a:lnTo>
                    <a:pt x="605193" y="151015"/>
                  </a:lnTo>
                  <a:lnTo>
                    <a:pt x="580809" y="153162"/>
                  </a:lnTo>
                  <a:lnTo>
                    <a:pt x="537997" y="170319"/>
                  </a:lnTo>
                  <a:lnTo>
                    <a:pt x="504278" y="204152"/>
                  </a:lnTo>
                  <a:lnTo>
                    <a:pt x="486803" y="251752"/>
                  </a:lnTo>
                  <a:lnTo>
                    <a:pt x="484619" y="280530"/>
                  </a:lnTo>
                  <a:lnTo>
                    <a:pt x="486829" y="309854"/>
                  </a:lnTo>
                  <a:lnTo>
                    <a:pt x="504431" y="358190"/>
                  </a:lnTo>
                  <a:lnTo>
                    <a:pt x="538391" y="392353"/>
                  </a:lnTo>
                  <a:lnTo>
                    <a:pt x="581063" y="409663"/>
                  </a:lnTo>
                  <a:lnTo>
                    <a:pt x="605193" y="411835"/>
                  </a:lnTo>
                  <a:lnTo>
                    <a:pt x="630186" y="409219"/>
                  </a:lnTo>
                  <a:lnTo>
                    <a:pt x="652640" y="401383"/>
                  </a:lnTo>
                  <a:lnTo>
                    <a:pt x="672566" y="388327"/>
                  </a:lnTo>
                  <a:lnTo>
                    <a:pt x="686549" y="373634"/>
                  </a:lnTo>
                  <a:lnTo>
                    <a:pt x="689952" y="370052"/>
                  </a:lnTo>
                  <a:lnTo>
                    <a:pt x="689952" y="404672"/>
                  </a:lnTo>
                  <a:lnTo>
                    <a:pt x="732917" y="404672"/>
                  </a:lnTo>
                  <a:lnTo>
                    <a:pt x="732917" y="370052"/>
                  </a:lnTo>
                  <a:lnTo>
                    <a:pt x="732917" y="192189"/>
                  </a:lnTo>
                  <a:lnTo>
                    <a:pt x="732917" y="156984"/>
                  </a:lnTo>
                  <a:close/>
                </a:path>
                <a:path w="2910204" h="544829">
                  <a:moveTo>
                    <a:pt x="1039685" y="404672"/>
                  </a:moveTo>
                  <a:lnTo>
                    <a:pt x="937031" y="272770"/>
                  </a:lnTo>
                  <a:lnTo>
                    <a:pt x="1027747" y="156984"/>
                  </a:lnTo>
                  <a:lnTo>
                    <a:pt x="975233" y="156984"/>
                  </a:lnTo>
                  <a:lnTo>
                    <a:pt x="910170" y="241134"/>
                  </a:lnTo>
                  <a:lnTo>
                    <a:pt x="846315" y="156984"/>
                  </a:lnTo>
                  <a:lnTo>
                    <a:pt x="793788" y="156984"/>
                  </a:lnTo>
                  <a:lnTo>
                    <a:pt x="883907" y="272173"/>
                  </a:lnTo>
                  <a:lnTo>
                    <a:pt x="778268" y="404672"/>
                  </a:lnTo>
                  <a:lnTo>
                    <a:pt x="830795" y="404672"/>
                  </a:lnTo>
                  <a:lnTo>
                    <a:pt x="908977" y="303796"/>
                  </a:lnTo>
                  <a:lnTo>
                    <a:pt x="987171" y="404672"/>
                  </a:lnTo>
                  <a:lnTo>
                    <a:pt x="1039685" y="404672"/>
                  </a:lnTo>
                  <a:close/>
                </a:path>
                <a:path w="2910204" h="544829">
                  <a:moveTo>
                    <a:pt x="1142339" y="372833"/>
                  </a:moveTo>
                  <a:lnTo>
                    <a:pt x="1139367" y="365874"/>
                  </a:lnTo>
                  <a:lnTo>
                    <a:pt x="1127417" y="353936"/>
                  </a:lnTo>
                  <a:lnTo>
                    <a:pt x="1120457" y="350951"/>
                  </a:lnTo>
                  <a:lnTo>
                    <a:pt x="1104531" y="350951"/>
                  </a:lnTo>
                  <a:lnTo>
                    <a:pt x="1097584" y="353936"/>
                  </a:lnTo>
                  <a:lnTo>
                    <a:pt x="1085646" y="365874"/>
                  </a:lnTo>
                  <a:lnTo>
                    <a:pt x="1082675" y="372833"/>
                  </a:lnTo>
                  <a:lnTo>
                    <a:pt x="1082675" y="388759"/>
                  </a:lnTo>
                  <a:lnTo>
                    <a:pt x="1085646" y="395719"/>
                  </a:lnTo>
                  <a:lnTo>
                    <a:pt x="1091615" y="401688"/>
                  </a:lnTo>
                  <a:lnTo>
                    <a:pt x="1097584" y="407657"/>
                  </a:lnTo>
                  <a:lnTo>
                    <a:pt x="1104531" y="410641"/>
                  </a:lnTo>
                  <a:lnTo>
                    <a:pt x="1120457" y="410641"/>
                  </a:lnTo>
                  <a:lnTo>
                    <a:pt x="1127417" y="407657"/>
                  </a:lnTo>
                  <a:lnTo>
                    <a:pt x="1139367" y="395719"/>
                  </a:lnTo>
                  <a:lnTo>
                    <a:pt x="1142339" y="388759"/>
                  </a:lnTo>
                  <a:lnTo>
                    <a:pt x="1142339" y="372833"/>
                  </a:lnTo>
                  <a:close/>
                </a:path>
                <a:path w="2910204" h="544829">
                  <a:moveTo>
                    <a:pt x="1674710" y="207098"/>
                  </a:moveTo>
                  <a:lnTo>
                    <a:pt x="1671370" y="163779"/>
                  </a:lnTo>
                  <a:lnTo>
                    <a:pt x="1661363" y="124523"/>
                  </a:lnTo>
                  <a:lnTo>
                    <a:pt x="1644662" y="89331"/>
                  </a:lnTo>
                  <a:lnTo>
                    <a:pt x="1621307" y="58191"/>
                  </a:lnTo>
                  <a:lnTo>
                    <a:pt x="1592364" y="32740"/>
                  </a:lnTo>
                  <a:lnTo>
                    <a:pt x="1521193" y="3632"/>
                  </a:lnTo>
                  <a:lnTo>
                    <a:pt x="1478953" y="0"/>
                  </a:lnTo>
                  <a:lnTo>
                    <a:pt x="1443774" y="2463"/>
                  </a:lnTo>
                  <a:lnTo>
                    <a:pt x="1410462" y="9855"/>
                  </a:lnTo>
                  <a:lnTo>
                    <a:pt x="1379016" y="22161"/>
                  </a:lnTo>
                  <a:lnTo>
                    <a:pt x="1349438" y="39395"/>
                  </a:lnTo>
                  <a:lnTo>
                    <a:pt x="1349438" y="94310"/>
                  </a:lnTo>
                  <a:lnTo>
                    <a:pt x="1360741" y="84010"/>
                  </a:lnTo>
                  <a:lnTo>
                    <a:pt x="1373162" y="74612"/>
                  </a:lnTo>
                  <a:lnTo>
                    <a:pt x="1420723" y="51193"/>
                  </a:lnTo>
                  <a:lnTo>
                    <a:pt x="1461008" y="42824"/>
                  </a:lnTo>
                  <a:lnTo>
                    <a:pt x="1481937" y="41783"/>
                  </a:lnTo>
                  <a:lnTo>
                    <a:pt x="1510830" y="44221"/>
                  </a:lnTo>
                  <a:lnTo>
                    <a:pt x="1561109" y="63779"/>
                  </a:lnTo>
                  <a:lnTo>
                    <a:pt x="1600428" y="101600"/>
                  </a:lnTo>
                  <a:lnTo>
                    <a:pt x="1622958" y="150088"/>
                  </a:lnTo>
                  <a:lnTo>
                    <a:pt x="1627568" y="177863"/>
                  </a:lnTo>
                  <a:lnTo>
                    <a:pt x="1397190" y="177863"/>
                  </a:lnTo>
                  <a:lnTo>
                    <a:pt x="1397190" y="219646"/>
                  </a:lnTo>
                  <a:lnTo>
                    <a:pt x="1629359" y="219646"/>
                  </a:lnTo>
                  <a:lnTo>
                    <a:pt x="1626857" y="251015"/>
                  </a:lnTo>
                  <a:lnTo>
                    <a:pt x="1605076" y="305028"/>
                  </a:lnTo>
                  <a:lnTo>
                    <a:pt x="1562696" y="346214"/>
                  </a:lnTo>
                  <a:lnTo>
                    <a:pt x="1510474" y="367398"/>
                  </a:lnTo>
                  <a:lnTo>
                    <a:pt x="1481353" y="370052"/>
                  </a:lnTo>
                  <a:lnTo>
                    <a:pt x="1459191" y="368820"/>
                  </a:lnTo>
                  <a:lnTo>
                    <a:pt x="1416215" y="358978"/>
                  </a:lnTo>
                  <a:lnTo>
                    <a:pt x="1369885" y="335432"/>
                  </a:lnTo>
                  <a:lnTo>
                    <a:pt x="1349438" y="318122"/>
                  </a:lnTo>
                  <a:lnTo>
                    <a:pt x="1349438" y="373024"/>
                  </a:lnTo>
                  <a:lnTo>
                    <a:pt x="1380286" y="390004"/>
                  </a:lnTo>
                  <a:lnTo>
                    <a:pt x="1412557" y="402120"/>
                  </a:lnTo>
                  <a:lnTo>
                    <a:pt x="1446237" y="409397"/>
                  </a:lnTo>
                  <a:lnTo>
                    <a:pt x="1481353" y="411822"/>
                  </a:lnTo>
                  <a:lnTo>
                    <a:pt x="1523276" y="408203"/>
                  </a:lnTo>
                  <a:lnTo>
                    <a:pt x="1560715" y="397344"/>
                  </a:lnTo>
                  <a:lnTo>
                    <a:pt x="1622209" y="353936"/>
                  </a:lnTo>
                  <a:lnTo>
                    <a:pt x="1645170" y="323049"/>
                  </a:lnTo>
                  <a:lnTo>
                    <a:pt x="1661591" y="288290"/>
                  </a:lnTo>
                  <a:lnTo>
                    <a:pt x="1671434" y="249643"/>
                  </a:lnTo>
                  <a:lnTo>
                    <a:pt x="1674710" y="207098"/>
                  </a:lnTo>
                  <a:close/>
                </a:path>
                <a:path w="2910204" h="544829">
                  <a:moveTo>
                    <a:pt x="1907476" y="157010"/>
                  </a:moveTo>
                  <a:lnTo>
                    <a:pt x="1709331" y="157010"/>
                  </a:lnTo>
                  <a:lnTo>
                    <a:pt x="1709331" y="196380"/>
                  </a:lnTo>
                  <a:lnTo>
                    <a:pt x="1786915" y="196380"/>
                  </a:lnTo>
                  <a:lnTo>
                    <a:pt x="1786915" y="404660"/>
                  </a:lnTo>
                  <a:lnTo>
                    <a:pt x="1829892" y="404660"/>
                  </a:lnTo>
                  <a:lnTo>
                    <a:pt x="1829892" y="196380"/>
                  </a:lnTo>
                  <a:lnTo>
                    <a:pt x="1907476" y="196380"/>
                  </a:lnTo>
                  <a:lnTo>
                    <a:pt x="1907476" y="157010"/>
                  </a:lnTo>
                  <a:close/>
                </a:path>
                <a:path w="2910204" h="544829">
                  <a:moveTo>
                    <a:pt x="2199932" y="281724"/>
                  </a:moveTo>
                  <a:lnTo>
                    <a:pt x="2197608" y="254609"/>
                  </a:lnTo>
                  <a:lnTo>
                    <a:pt x="2190610" y="229946"/>
                  </a:lnTo>
                  <a:lnTo>
                    <a:pt x="2178951" y="207759"/>
                  </a:lnTo>
                  <a:lnTo>
                    <a:pt x="2163610" y="189204"/>
                  </a:lnTo>
                  <a:lnTo>
                    <a:pt x="2162632" y="188010"/>
                  </a:lnTo>
                  <a:lnTo>
                    <a:pt x="2155774" y="182435"/>
                  </a:lnTo>
                  <a:lnTo>
                    <a:pt x="2155774" y="281724"/>
                  </a:lnTo>
                  <a:lnTo>
                    <a:pt x="2154161" y="302044"/>
                  </a:lnTo>
                  <a:lnTo>
                    <a:pt x="2130107" y="349161"/>
                  </a:lnTo>
                  <a:lnTo>
                    <a:pt x="2085898" y="372110"/>
                  </a:lnTo>
                  <a:lnTo>
                    <a:pt x="2068626" y="373634"/>
                  </a:lnTo>
                  <a:lnTo>
                    <a:pt x="2051354" y="372110"/>
                  </a:lnTo>
                  <a:lnTo>
                    <a:pt x="2007158" y="349161"/>
                  </a:lnTo>
                  <a:lnTo>
                    <a:pt x="1983092" y="302044"/>
                  </a:lnTo>
                  <a:lnTo>
                    <a:pt x="1981492" y="281724"/>
                  </a:lnTo>
                  <a:lnTo>
                    <a:pt x="1983079" y="261378"/>
                  </a:lnTo>
                  <a:lnTo>
                    <a:pt x="2006854" y="213969"/>
                  </a:lnTo>
                  <a:lnTo>
                    <a:pt x="2051113" y="190754"/>
                  </a:lnTo>
                  <a:lnTo>
                    <a:pt x="2068626" y="189204"/>
                  </a:lnTo>
                  <a:lnTo>
                    <a:pt x="2086203" y="190754"/>
                  </a:lnTo>
                  <a:lnTo>
                    <a:pt x="2130412" y="213677"/>
                  </a:lnTo>
                  <a:lnTo>
                    <a:pt x="2154186" y="261137"/>
                  </a:lnTo>
                  <a:lnTo>
                    <a:pt x="2155774" y="281724"/>
                  </a:lnTo>
                  <a:lnTo>
                    <a:pt x="2155774" y="182435"/>
                  </a:lnTo>
                  <a:lnTo>
                    <a:pt x="2142769" y="171831"/>
                  </a:lnTo>
                  <a:lnTo>
                    <a:pt x="2120481" y="160261"/>
                  </a:lnTo>
                  <a:lnTo>
                    <a:pt x="2095766" y="153327"/>
                  </a:lnTo>
                  <a:lnTo>
                    <a:pt x="2068626" y="151015"/>
                  </a:lnTo>
                  <a:lnTo>
                    <a:pt x="2041486" y="153327"/>
                  </a:lnTo>
                  <a:lnTo>
                    <a:pt x="1994484" y="171831"/>
                  </a:lnTo>
                  <a:lnTo>
                    <a:pt x="1958301" y="207759"/>
                  </a:lnTo>
                  <a:lnTo>
                    <a:pt x="1939658" y="254609"/>
                  </a:lnTo>
                  <a:lnTo>
                    <a:pt x="1937321" y="281724"/>
                  </a:lnTo>
                  <a:lnTo>
                    <a:pt x="1939658" y="308571"/>
                  </a:lnTo>
                  <a:lnTo>
                    <a:pt x="1958301" y="355130"/>
                  </a:lnTo>
                  <a:lnTo>
                    <a:pt x="1994484" y="391020"/>
                  </a:lnTo>
                  <a:lnTo>
                    <a:pt x="2041486" y="409524"/>
                  </a:lnTo>
                  <a:lnTo>
                    <a:pt x="2068626" y="411835"/>
                  </a:lnTo>
                  <a:lnTo>
                    <a:pt x="2095766" y="409524"/>
                  </a:lnTo>
                  <a:lnTo>
                    <a:pt x="2120481" y="402590"/>
                  </a:lnTo>
                  <a:lnTo>
                    <a:pt x="2142769" y="391020"/>
                  </a:lnTo>
                  <a:lnTo>
                    <a:pt x="2162632" y="374840"/>
                  </a:lnTo>
                  <a:lnTo>
                    <a:pt x="2163622" y="373634"/>
                  </a:lnTo>
                  <a:lnTo>
                    <a:pt x="2178951" y="355130"/>
                  </a:lnTo>
                  <a:lnTo>
                    <a:pt x="2190610" y="333044"/>
                  </a:lnTo>
                  <a:lnTo>
                    <a:pt x="2197608" y="308571"/>
                  </a:lnTo>
                  <a:lnTo>
                    <a:pt x="2199932" y="281724"/>
                  </a:lnTo>
                  <a:close/>
                </a:path>
                <a:path w="2910204" h="544829">
                  <a:moveTo>
                    <a:pt x="2607551" y="157022"/>
                  </a:moveTo>
                  <a:lnTo>
                    <a:pt x="2564587" y="157022"/>
                  </a:lnTo>
                  <a:lnTo>
                    <a:pt x="2564587" y="258622"/>
                  </a:lnTo>
                  <a:lnTo>
                    <a:pt x="2447607" y="258622"/>
                  </a:lnTo>
                  <a:lnTo>
                    <a:pt x="2447607" y="157022"/>
                  </a:lnTo>
                  <a:lnTo>
                    <a:pt x="2404630" y="157022"/>
                  </a:lnTo>
                  <a:lnTo>
                    <a:pt x="2404630" y="258622"/>
                  </a:lnTo>
                  <a:lnTo>
                    <a:pt x="2404630" y="297992"/>
                  </a:lnTo>
                  <a:lnTo>
                    <a:pt x="2404630" y="404672"/>
                  </a:lnTo>
                  <a:lnTo>
                    <a:pt x="2447607" y="404672"/>
                  </a:lnTo>
                  <a:lnTo>
                    <a:pt x="2447607" y="297992"/>
                  </a:lnTo>
                  <a:lnTo>
                    <a:pt x="2564587" y="297992"/>
                  </a:lnTo>
                  <a:lnTo>
                    <a:pt x="2564587" y="404672"/>
                  </a:lnTo>
                  <a:lnTo>
                    <a:pt x="2607551" y="404672"/>
                  </a:lnTo>
                  <a:lnTo>
                    <a:pt x="2607551" y="297992"/>
                  </a:lnTo>
                  <a:lnTo>
                    <a:pt x="2607551" y="258622"/>
                  </a:lnTo>
                  <a:lnTo>
                    <a:pt x="2607551" y="157022"/>
                  </a:lnTo>
                  <a:close/>
                </a:path>
                <a:path w="2910204" h="544829">
                  <a:moveTo>
                    <a:pt x="2910154" y="289483"/>
                  </a:moveTo>
                  <a:lnTo>
                    <a:pt x="2909366" y="262166"/>
                  </a:lnTo>
                  <a:lnTo>
                    <a:pt x="2907931" y="253669"/>
                  </a:lnTo>
                  <a:lnTo>
                    <a:pt x="2905226" y="237553"/>
                  </a:lnTo>
                  <a:lnTo>
                    <a:pt x="2886862" y="196367"/>
                  </a:lnTo>
                  <a:lnTo>
                    <a:pt x="2865971" y="174447"/>
                  </a:lnTo>
                  <a:lnTo>
                    <a:pt x="2865971" y="253669"/>
                  </a:lnTo>
                  <a:lnTo>
                    <a:pt x="2720352" y="253669"/>
                  </a:lnTo>
                  <a:lnTo>
                    <a:pt x="2736418" y="217131"/>
                  </a:lnTo>
                  <a:lnTo>
                    <a:pt x="2767876" y="193763"/>
                  </a:lnTo>
                  <a:lnTo>
                    <a:pt x="2793161" y="189204"/>
                  </a:lnTo>
                  <a:lnTo>
                    <a:pt x="2806877" y="190347"/>
                  </a:lnTo>
                  <a:lnTo>
                    <a:pt x="2806560" y="190347"/>
                  </a:lnTo>
                  <a:lnTo>
                    <a:pt x="2818752" y="193611"/>
                  </a:lnTo>
                  <a:lnTo>
                    <a:pt x="2849702" y="216344"/>
                  </a:lnTo>
                  <a:lnTo>
                    <a:pt x="2865971" y="253669"/>
                  </a:lnTo>
                  <a:lnTo>
                    <a:pt x="2865971" y="174447"/>
                  </a:lnTo>
                  <a:lnTo>
                    <a:pt x="2847619" y="162356"/>
                  </a:lnTo>
                  <a:lnTo>
                    <a:pt x="2822295" y="153847"/>
                  </a:lnTo>
                  <a:lnTo>
                    <a:pt x="2793161" y="151015"/>
                  </a:lnTo>
                  <a:lnTo>
                    <a:pt x="2767101" y="153339"/>
                  </a:lnTo>
                  <a:lnTo>
                    <a:pt x="2723400" y="171996"/>
                  </a:lnTo>
                  <a:lnTo>
                    <a:pt x="2691498" y="208178"/>
                  </a:lnTo>
                  <a:lnTo>
                    <a:pt x="2675229" y="255181"/>
                  </a:lnTo>
                  <a:lnTo>
                    <a:pt x="2673197" y="282321"/>
                  </a:lnTo>
                  <a:lnTo>
                    <a:pt x="2675458" y="312547"/>
                  </a:lnTo>
                  <a:lnTo>
                    <a:pt x="2693517" y="361048"/>
                  </a:lnTo>
                  <a:lnTo>
                    <a:pt x="2728239" y="393534"/>
                  </a:lnTo>
                  <a:lnTo>
                    <a:pt x="2771368" y="409790"/>
                  </a:lnTo>
                  <a:lnTo>
                    <a:pt x="2795562" y="411822"/>
                  </a:lnTo>
                  <a:lnTo>
                    <a:pt x="2818841" y="409917"/>
                  </a:lnTo>
                  <a:lnTo>
                    <a:pt x="2860014" y="394703"/>
                  </a:lnTo>
                  <a:lnTo>
                    <a:pt x="2894482" y="363334"/>
                  </a:lnTo>
                  <a:lnTo>
                    <a:pt x="2908350" y="341401"/>
                  </a:lnTo>
                  <a:lnTo>
                    <a:pt x="2872536" y="321703"/>
                  </a:lnTo>
                  <a:lnTo>
                    <a:pt x="2867583" y="331216"/>
                  </a:lnTo>
                  <a:lnTo>
                    <a:pt x="2861653" y="340055"/>
                  </a:lnTo>
                  <a:lnTo>
                    <a:pt x="2823451" y="369150"/>
                  </a:lnTo>
                  <a:lnTo>
                    <a:pt x="2796146" y="373634"/>
                  </a:lnTo>
                  <a:lnTo>
                    <a:pt x="2780373" y="372173"/>
                  </a:lnTo>
                  <a:lnTo>
                    <a:pt x="2740634" y="350354"/>
                  </a:lnTo>
                  <a:lnTo>
                    <a:pt x="2719044" y="307378"/>
                  </a:lnTo>
                  <a:lnTo>
                    <a:pt x="2717368" y="289483"/>
                  </a:lnTo>
                  <a:lnTo>
                    <a:pt x="2910154" y="28948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0635927" y="6460839"/>
              <a:ext cx="182633" cy="247688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10884255" y="6340290"/>
              <a:ext cx="2046605" cy="386080"/>
            </a:xfrm>
            <a:custGeom>
              <a:avLst/>
              <a:gdLst/>
              <a:ahLst/>
              <a:cxnLst/>
              <a:rect l="l" t="t" r="r" b="b"/>
              <a:pathLst>
                <a:path w="2046604" h="386079">
                  <a:moveTo>
                    <a:pt x="248297" y="120561"/>
                  </a:moveTo>
                  <a:lnTo>
                    <a:pt x="207708" y="120561"/>
                  </a:lnTo>
                  <a:lnTo>
                    <a:pt x="207708" y="244703"/>
                  </a:lnTo>
                  <a:lnTo>
                    <a:pt x="206311" y="263359"/>
                  </a:lnTo>
                  <a:lnTo>
                    <a:pt x="185343" y="310349"/>
                  </a:lnTo>
                  <a:lnTo>
                    <a:pt x="143014" y="335584"/>
                  </a:lnTo>
                  <a:lnTo>
                    <a:pt x="142595" y="335584"/>
                  </a:lnTo>
                  <a:lnTo>
                    <a:pt x="125349" y="337210"/>
                  </a:lnTo>
                  <a:lnTo>
                    <a:pt x="77838" y="322605"/>
                  </a:lnTo>
                  <a:lnTo>
                    <a:pt x="49618" y="281482"/>
                  </a:lnTo>
                  <a:lnTo>
                    <a:pt x="44183" y="244106"/>
                  </a:lnTo>
                  <a:lnTo>
                    <a:pt x="45643" y="223888"/>
                  </a:lnTo>
                  <a:lnTo>
                    <a:pt x="67754" y="176961"/>
                  </a:lnTo>
                  <a:lnTo>
                    <a:pt x="108991" y="154292"/>
                  </a:lnTo>
                  <a:lnTo>
                    <a:pt x="125349" y="152781"/>
                  </a:lnTo>
                  <a:lnTo>
                    <a:pt x="141071" y="154292"/>
                  </a:lnTo>
                  <a:lnTo>
                    <a:pt x="182651" y="176657"/>
                  </a:lnTo>
                  <a:lnTo>
                    <a:pt x="206146" y="223888"/>
                  </a:lnTo>
                  <a:lnTo>
                    <a:pt x="207708" y="244703"/>
                  </a:lnTo>
                  <a:lnTo>
                    <a:pt x="207708" y="120561"/>
                  </a:lnTo>
                  <a:lnTo>
                    <a:pt x="205320" y="120561"/>
                  </a:lnTo>
                  <a:lnTo>
                    <a:pt x="205320" y="155765"/>
                  </a:lnTo>
                  <a:lnTo>
                    <a:pt x="202526" y="152781"/>
                  </a:lnTo>
                  <a:lnTo>
                    <a:pt x="188391" y="137756"/>
                  </a:lnTo>
                  <a:lnTo>
                    <a:pt x="168617" y="124891"/>
                  </a:lnTo>
                  <a:lnTo>
                    <a:pt x="146011" y="117170"/>
                  </a:lnTo>
                  <a:lnTo>
                    <a:pt x="120573" y="114592"/>
                  </a:lnTo>
                  <a:lnTo>
                    <a:pt x="96189" y="116738"/>
                  </a:lnTo>
                  <a:lnTo>
                    <a:pt x="53365" y="133896"/>
                  </a:lnTo>
                  <a:lnTo>
                    <a:pt x="19646" y="167728"/>
                  </a:lnTo>
                  <a:lnTo>
                    <a:pt x="2184" y="215328"/>
                  </a:lnTo>
                  <a:lnTo>
                    <a:pt x="0" y="244106"/>
                  </a:lnTo>
                  <a:lnTo>
                    <a:pt x="2209" y="273431"/>
                  </a:lnTo>
                  <a:lnTo>
                    <a:pt x="19812" y="321767"/>
                  </a:lnTo>
                  <a:lnTo>
                    <a:pt x="53771" y="355930"/>
                  </a:lnTo>
                  <a:lnTo>
                    <a:pt x="96443" y="373240"/>
                  </a:lnTo>
                  <a:lnTo>
                    <a:pt x="120573" y="375412"/>
                  </a:lnTo>
                  <a:lnTo>
                    <a:pt x="145567" y="372795"/>
                  </a:lnTo>
                  <a:lnTo>
                    <a:pt x="168021" y="364959"/>
                  </a:lnTo>
                  <a:lnTo>
                    <a:pt x="187947" y="351904"/>
                  </a:lnTo>
                  <a:lnTo>
                    <a:pt x="201917" y="337210"/>
                  </a:lnTo>
                  <a:lnTo>
                    <a:pt x="205320" y="333629"/>
                  </a:lnTo>
                  <a:lnTo>
                    <a:pt x="205320" y="368249"/>
                  </a:lnTo>
                  <a:lnTo>
                    <a:pt x="248297" y="368249"/>
                  </a:lnTo>
                  <a:lnTo>
                    <a:pt x="248297" y="333629"/>
                  </a:lnTo>
                  <a:lnTo>
                    <a:pt x="248297" y="155765"/>
                  </a:lnTo>
                  <a:lnTo>
                    <a:pt x="248297" y="120561"/>
                  </a:lnTo>
                  <a:close/>
                </a:path>
                <a:path w="2046604" h="386079">
                  <a:moveTo>
                    <a:pt x="525145" y="298411"/>
                  </a:moveTo>
                  <a:lnTo>
                    <a:pt x="508050" y="315391"/>
                  </a:lnTo>
                  <a:lnTo>
                    <a:pt x="489026" y="327507"/>
                  </a:lnTo>
                  <a:lnTo>
                    <a:pt x="468058" y="334784"/>
                  </a:lnTo>
                  <a:lnTo>
                    <a:pt x="445147" y="337210"/>
                  </a:lnTo>
                  <a:lnTo>
                    <a:pt x="427888" y="335686"/>
                  </a:lnTo>
                  <a:lnTo>
                    <a:pt x="383692" y="312750"/>
                  </a:lnTo>
                  <a:lnTo>
                    <a:pt x="359625" y="265620"/>
                  </a:lnTo>
                  <a:lnTo>
                    <a:pt x="358025" y="245300"/>
                  </a:lnTo>
                  <a:lnTo>
                    <a:pt x="359625" y="224955"/>
                  </a:lnTo>
                  <a:lnTo>
                    <a:pt x="383692" y="177546"/>
                  </a:lnTo>
                  <a:lnTo>
                    <a:pt x="428218" y="154330"/>
                  </a:lnTo>
                  <a:lnTo>
                    <a:pt x="445757" y="152781"/>
                  </a:lnTo>
                  <a:lnTo>
                    <a:pt x="468744" y="155105"/>
                  </a:lnTo>
                  <a:lnTo>
                    <a:pt x="489331" y="162039"/>
                  </a:lnTo>
                  <a:lnTo>
                    <a:pt x="507530" y="173609"/>
                  </a:lnTo>
                  <a:lnTo>
                    <a:pt x="523354" y="189788"/>
                  </a:lnTo>
                  <a:lnTo>
                    <a:pt x="523354" y="138455"/>
                  </a:lnTo>
                  <a:lnTo>
                    <a:pt x="505777" y="128016"/>
                  </a:lnTo>
                  <a:lnTo>
                    <a:pt x="487095" y="120561"/>
                  </a:lnTo>
                  <a:lnTo>
                    <a:pt x="467283" y="116090"/>
                  </a:lnTo>
                  <a:lnTo>
                    <a:pt x="446341" y="114592"/>
                  </a:lnTo>
                  <a:lnTo>
                    <a:pt x="418934" y="116928"/>
                  </a:lnTo>
                  <a:lnTo>
                    <a:pt x="371487" y="135572"/>
                  </a:lnTo>
                  <a:lnTo>
                    <a:pt x="335000" y="171754"/>
                  </a:lnTo>
                  <a:lnTo>
                    <a:pt x="316191" y="218757"/>
                  </a:lnTo>
                  <a:lnTo>
                    <a:pt x="313842" y="245897"/>
                  </a:lnTo>
                  <a:lnTo>
                    <a:pt x="316179" y="272745"/>
                  </a:lnTo>
                  <a:lnTo>
                    <a:pt x="334835" y="319138"/>
                  </a:lnTo>
                  <a:lnTo>
                    <a:pt x="371094" y="354761"/>
                  </a:lnTo>
                  <a:lnTo>
                    <a:pt x="418680" y="373113"/>
                  </a:lnTo>
                  <a:lnTo>
                    <a:pt x="446341" y="375412"/>
                  </a:lnTo>
                  <a:lnTo>
                    <a:pt x="467614" y="373799"/>
                  </a:lnTo>
                  <a:lnTo>
                    <a:pt x="487832" y="368985"/>
                  </a:lnTo>
                  <a:lnTo>
                    <a:pt x="507009" y="360972"/>
                  </a:lnTo>
                  <a:lnTo>
                    <a:pt x="525145" y="349758"/>
                  </a:lnTo>
                  <a:lnTo>
                    <a:pt x="525145" y="298411"/>
                  </a:lnTo>
                  <a:close/>
                </a:path>
                <a:path w="2046604" h="386079">
                  <a:moveTo>
                    <a:pt x="753186" y="120586"/>
                  </a:moveTo>
                  <a:lnTo>
                    <a:pt x="555028" y="120586"/>
                  </a:lnTo>
                  <a:lnTo>
                    <a:pt x="555028" y="159956"/>
                  </a:lnTo>
                  <a:lnTo>
                    <a:pt x="632625" y="159956"/>
                  </a:lnTo>
                  <a:lnTo>
                    <a:pt x="632625" y="368236"/>
                  </a:lnTo>
                  <a:lnTo>
                    <a:pt x="675589" y="368236"/>
                  </a:lnTo>
                  <a:lnTo>
                    <a:pt x="675589" y="159956"/>
                  </a:lnTo>
                  <a:lnTo>
                    <a:pt x="753186" y="159956"/>
                  </a:lnTo>
                  <a:lnTo>
                    <a:pt x="753186" y="120586"/>
                  </a:lnTo>
                  <a:close/>
                </a:path>
                <a:path w="2046604" h="386079">
                  <a:moveTo>
                    <a:pt x="1001445" y="120599"/>
                  </a:moveTo>
                  <a:lnTo>
                    <a:pt x="958481" y="120599"/>
                  </a:lnTo>
                  <a:lnTo>
                    <a:pt x="958481" y="222199"/>
                  </a:lnTo>
                  <a:lnTo>
                    <a:pt x="841502" y="222199"/>
                  </a:lnTo>
                  <a:lnTo>
                    <a:pt x="841502" y="120599"/>
                  </a:lnTo>
                  <a:lnTo>
                    <a:pt x="798525" y="120599"/>
                  </a:lnTo>
                  <a:lnTo>
                    <a:pt x="798525" y="222199"/>
                  </a:lnTo>
                  <a:lnTo>
                    <a:pt x="798525" y="261569"/>
                  </a:lnTo>
                  <a:lnTo>
                    <a:pt x="798525" y="368249"/>
                  </a:lnTo>
                  <a:lnTo>
                    <a:pt x="841502" y="368249"/>
                  </a:lnTo>
                  <a:lnTo>
                    <a:pt x="841502" y="261569"/>
                  </a:lnTo>
                  <a:lnTo>
                    <a:pt x="958481" y="261569"/>
                  </a:lnTo>
                  <a:lnTo>
                    <a:pt x="958481" y="368249"/>
                  </a:lnTo>
                  <a:lnTo>
                    <a:pt x="1001445" y="368249"/>
                  </a:lnTo>
                  <a:lnTo>
                    <a:pt x="1001445" y="261569"/>
                  </a:lnTo>
                  <a:lnTo>
                    <a:pt x="1001445" y="222199"/>
                  </a:lnTo>
                  <a:lnTo>
                    <a:pt x="1001445" y="120599"/>
                  </a:lnTo>
                  <a:close/>
                </a:path>
                <a:path w="2046604" h="386079">
                  <a:moveTo>
                    <a:pt x="1264056" y="291846"/>
                  </a:moveTo>
                  <a:lnTo>
                    <a:pt x="1262862" y="276301"/>
                  </a:lnTo>
                  <a:lnTo>
                    <a:pt x="1259281" y="262458"/>
                  </a:lnTo>
                  <a:lnTo>
                    <a:pt x="1254950" y="253657"/>
                  </a:lnTo>
                  <a:lnTo>
                    <a:pt x="1253324" y="250329"/>
                  </a:lnTo>
                  <a:lnTo>
                    <a:pt x="1245006" y="239928"/>
                  </a:lnTo>
                  <a:lnTo>
                    <a:pt x="1231341" y="229222"/>
                  </a:lnTo>
                  <a:lnTo>
                    <a:pt x="1219873" y="224104"/>
                  </a:lnTo>
                  <a:lnTo>
                    <a:pt x="1219873" y="291846"/>
                  </a:lnTo>
                  <a:lnTo>
                    <a:pt x="1218869" y="301663"/>
                  </a:lnTo>
                  <a:lnTo>
                    <a:pt x="1188580" y="328409"/>
                  </a:lnTo>
                  <a:lnTo>
                    <a:pt x="1165631" y="330047"/>
                  </a:lnTo>
                  <a:lnTo>
                    <a:pt x="1125639" y="330047"/>
                  </a:lnTo>
                  <a:lnTo>
                    <a:pt x="1125639" y="253657"/>
                  </a:lnTo>
                  <a:lnTo>
                    <a:pt x="1166152" y="253657"/>
                  </a:lnTo>
                  <a:lnTo>
                    <a:pt x="1204379" y="260807"/>
                  </a:lnTo>
                  <a:lnTo>
                    <a:pt x="1219873" y="291846"/>
                  </a:lnTo>
                  <a:lnTo>
                    <a:pt x="1219873" y="224104"/>
                  </a:lnTo>
                  <a:lnTo>
                    <a:pt x="1214247" y="221576"/>
                  </a:lnTo>
                  <a:lnTo>
                    <a:pt x="1193736" y="216979"/>
                  </a:lnTo>
                  <a:lnTo>
                    <a:pt x="1169822" y="215455"/>
                  </a:lnTo>
                  <a:lnTo>
                    <a:pt x="1125639" y="215455"/>
                  </a:lnTo>
                  <a:lnTo>
                    <a:pt x="1125639" y="120561"/>
                  </a:lnTo>
                  <a:lnTo>
                    <a:pt x="1082598" y="120561"/>
                  </a:lnTo>
                  <a:lnTo>
                    <a:pt x="1082598" y="368249"/>
                  </a:lnTo>
                  <a:lnTo>
                    <a:pt x="1169187" y="368249"/>
                  </a:lnTo>
                  <a:lnTo>
                    <a:pt x="1192771" y="366941"/>
                  </a:lnTo>
                  <a:lnTo>
                    <a:pt x="1241971" y="347357"/>
                  </a:lnTo>
                  <a:lnTo>
                    <a:pt x="1262684" y="308305"/>
                  </a:lnTo>
                  <a:lnTo>
                    <a:pt x="1264056" y="291846"/>
                  </a:lnTo>
                  <a:close/>
                </a:path>
                <a:path w="2046604" h="386079">
                  <a:moveTo>
                    <a:pt x="1336878" y="120561"/>
                  </a:moveTo>
                  <a:lnTo>
                    <a:pt x="1293901" y="120561"/>
                  </a:lnTo>
                  <a:lnTo>
                    <a:pt x="1293901" y="368249"/>
                  </a:lnTo>
                  <a:lnTo>
                    <a:pt x="1336878" y="368249"/>
                  </a:lnTo>
                  <a:lnTo>
                    <a:pt x="1336878" y="120561"/>
                  </a:lnTo>
                  <a:close/>
                </a:path>
                <a:path w="2046604" h="386079">
                  <a:moveTo>
                    <a:pt x="1612633" y="13716"/>
                  </a:moveTo>
                  <a:lnTo>
                    <a:pt x="1576819" y="0"/>
                  </a:lnTo>
                  <a:lnTo>
                    <a:pt x="1569631" y="15659"/>
                  </a:lnTo>
                  <a:lnTo>
                    <a:pt x="1558772" y="26860"/>
                  </a:lnTo>
                  <a:lnTo>
                    <a:pt x="1544269" y="33566"/>
                  </a:lnTo>
                  <a:lnTo>
                    <a:pt x="1526108" y="35801"/>
                  </a:lnTo>
                  <a:lnTo>
                    <a:pt x="1507934" y="33566"/>
                  </a:lnTo>
                  <a:lnTo>
                    <a:pt x="1493418" y="26860"/>
                  </a:lnTo>
                  <a:lnTo>
                    <a:pt x="1482559" y="15659"/>
                  </a:lnTo>
                  <a:lnTo>
                    <a:pt x="1475359" y="0"/>
                  </a:lnTo>
                  <a:lnTo>
                    <a:pt x="1439557" y="13716"/>
                  </a:lnTo>
                  <a:lnTo>
                    <a:pt x="1461427" y="47637"/>
                  </a:lnTo>
                  <a:lnTo>
                    <a:pt x="1497076" y="67741"/>
                  </a:lnTo>
                  <a:lnTo>
                    <a:pt x="1526108" y="71615"/>
                  </a:lnTo>
                  <a:lnTo>
                    <a:pt x="1541106" y="70650"/>
                  </a:lnTo>
                  <a:lnTo>
                    <a:pt x="1580108" y="56108"/>
                  </a:lnTo>
                  <a:lnTo>
                    <a:pt x="1607019" y="26441"/>
                  </a:lnTo>
                  <a:lnTo>
                    <a:pt x="1612633" y="13716"/>
                  </a:lnTo>
                  <a:close/>
                </a:path>
                <a:path w="2046604" h="386079">
                  <a:moveTo>
                    <a:pt x="1630540" y="101473"/>
                  </a:moveTo>
                  <a:lnTo>
                    <a:pt x="1461046" y="284086"/>
                  </a:lnTo>
                  <a:lnTo>
                    <a:pt x="1461046" y="120561"/>
                  </a:lnTo>
                  <a:lnTo>
                    <a:pt x="1418069" y="120561"/>
                  </a:lnTo>
                  <a:lnTo>
                    <a:pt x="1418069" y="385559"/>
                  </a:lnTo>
                  <a:lnTo>
                    <a:pt x="1512239" y="284086"/>
                  </a:lnTo>
                  <a:lnTo>
                    <a:pt x="1587576" y="202920"/>
                  </a:lnTo>
                  <a:lnTo>
                    <a:pt x="1587576" y="368249"/>
                  </a:lnTo>
                  <a:lnTo>
                    <a:pt x="1630540" y="368249"/>
                  </a:lnTo>
                  <a:lnTo>
                    <a:pt x="1630540" y="202920"/>
                  </a:lnTo>
                  <a:lnTo>
                    <a:pt x="1630540" y="101473"/>
                  </a:lnTo>
                  <a:close/>
                </a:path>
                <a:path w="2046604" h="386079">
                  <a:moveTo>
                    <a:pt x="2046554" y="298411"/>
                  </a:moveTo>
                  <a:lnTo>
                    <a:pt x="2029472" y="315391"/>
                  </a:lnTo>
                  <a:lnTo>
                    <a:pt x="2010435" y="327507"/>
                  </a:lnTo>
                  <a:lnTo>
                    <a:pt x="1989480" y="334784"/>
                  </a:lnTo>
                  <a:lnTo>
                    <a:pt x="1966569" y="337210"/>
                  </a:lnTo>
                  <a:lnTo>
                    <a:pt x="1949310" y="335686"/>
                  </a:lnTo>
                  <a:lnTo>
                    <a:pt x="1905101" y="312750"/>
                  </a:lnTo>
                  <a:lnTo>
                    <a:pt x="1881047" y="265620"/>
                  </a:lnTo>
                  <a:lnTo>
                    <a:pt x="1879447" y="245300"/>
                  </a:lnTo>
                  <a:lnTo>
                    <a:pt x="1881047" y="224955"/>
                  </a:lnTo>
                  <a:lnTo>
                    <a:pt x="1905101" y="177546"/>
                  </a:lnTo>
                  <a:lnTo>
                    <a:pt x="1949640" y="154330"/>
                  </a:lnTo>
                  <a:lnTo>
                    <a:pt x="1967179" y="152781"/>
                  </a:lnTo>
                  <a:lnTo>
                    <a:pt x="1990153" y="155105"/>
                  </a:lnTo>
                  <a:lnTo>
                    <a:pt x="2010752" y="162039"/>
                  </a:lnTo>
                  <a:lnTo>
                    <a:pt x="2028952" y="173609"/>
                  </a:lnTo>
                  <a:lnTo>
                    <a:pt x="2044763" y="189788"/>
                  </a:lnTo>
                  <a:lnTo>
                    <a:pt x="2044763" y="138455"/>
                  </a:lnTo>
                  <a:lnTo>
                    <a:pt x="2027199" y="128016"/>
                  </a:lnTo>
                  <a:lnTo>
                    <a:pt x="2008505" y="120561"/>
                  </a:lnTo>
                  <a:lnTo>
                    <a:pt x="1988693" y="116090"/>
                  </a:lnTo>
                  <a:lnTo>
                    <a:pt x="1967763" y="114592"/>
                  </a:lnTo>
                  <a:lnTo>
                    <a:pt x="1940356" y="116928"/>
                  </a:lnTo>
                  <a:lnTo>
                    <a:pt x="1892909" y="135572"/>
                  </a:lnTo>
                  <a:lnTo>
                    <a:pt x="1856422" y="171754"/>
                  </a:lnTo>
                  <a:lnTo>
                    <a:pt x="1837613" y="218757"/>
                  </a:lnTo>
                  <a:lnTo>
                    <a:pt x="1835264" y="245897"/>
                  </a:lnTo>
                  <a:lnTo>
                    <a:pt x="1837601" y="272745"/>
                  </a:lnTo>
                  <a:lnTo>
                    <a:pt x="1856257" y="319138"/>
                  </a:lnTo>
                  <a:lnTo>
                    <a:pt x="1892515" y="354761"/>
                  </a:lnTo>
                  <a:lnTo>
                    <a:pt x="1940102" y="373113"/>
                  </a:lnTo>
                  <a:lnTo>
                    <a:pt x="1967763" y="375412"/>
                  </a:lnTo>
                  <a:lnTo>
                    <a:pt x="1989023" y="373799"/>
                  </a:lnTo>
                  <a:lnTo>
                    <a:pt x="2009241" y="368985"/>
                  </a:lnTo>
                  <a:lnTo>
                    <a:pt x="2028418" y="360972"/>
                  </a:lnTo>
                  <a:lnTo>
                    <a:pt x="2046554" y="349758"/>
                  </a:lnTo>
                  <a:lnTo>
                    <a:pt x="2046554" y="2984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996462" y="6460839"/>
              <a:ext cx="208894" cy="247688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964323" y="6441763"/>
              <a:ext cx="13730605" cy="990600"/>
            </a:xfrm>
            <a:custGeom>
              <a:avLst/>
              <a:gdLst/>
              <a:ahLst/>
              <a:cxnLst/>
              <a:rect l="l" t="t" r="r" b="b"/>
              <a:pathLst>
                <a:path w="13730605" h="990600">
                  <a:moveTo>
                    <a:pt x="248297" y="735279"/>
                  </a:moveTo>
                  <a:lnTo>
                    <a:pt x="207708" y="735279"/>
                  </a:lnTo>
                  <a:lnTo>
                    <a:pt x="207708" y="859421"/>
                  </a:lnTo>
                  <a:lnTo>
                    <a:pt x="206311" y="878078"/>
                  </a:lnTo>
                  <a:lnTo>
                    <a:pt x="185331" y="925080"/>
                  </a:lnTo>
                  <a:lnTo>
                    <a:pt x="143014" y="950315"/>
                  </a:lnTo>
                  <a:lnTo>
                    <a:pt x="142595" y="950315"/>
                  </a:lnTo>
                  <a:lnTo>
                    <a:pt x="125349" y="951928"/>
                  </a:lnTo>
                  <a:lnTo>
                    <a:pt x="77838" y="937336"/>
                  </a:lnTo>
                  <a:lnTo>
                    <a:pt x="49618" y="896200"/>
                  </a:lnTo>
                  <a:lnTo>
                    <a:pt x="44170" y="858824"/>
                  </a:lnTo>
                  <a:lnTo>
                    <a:pt x="45643" y="838619"/>
                  </a:lnTo>
                  <a:lnTo>
                    <a:pt x="67741" y="791692"/>
                  </a:lnTo>
                  <a:lnTo>
                    <a:pt x="108991" y="769023"/>
                  </a:lnTo>
                  <a:lnTo>
                    <a:pt x="125349" y="767511"/>
                  </a:lnTo>
                  <a:lnTo>
                    <a:pt x="141071" y="769023"/>
                  </a:lnTo>
                  <a:lnTo>
                    <a:pt x="182638" y="791387"/>
                  </a:lnTo>
                  <a:lnTo>
                    <a:pt x="206133" y="838619"/>
                  </a:lnTo>
                  <a:lnTo>
                    <a:pt x="207657" y="858824"/>
                  </a:lnTo>
                  <a:lnTo>
                    <a:pt x="207708" y="859421"/>
                  </a:lnTo>
                  <a:lnTo>
                    <a:pt x="207708" y="735279"/>
                  </a:lnTo>
                  <a:lnTo>
                    <a:pt x="205320" y="735279"/>
                  </a:lnTo>
                  <a:lnTo>
                    <a:pt x="205320" y="770496"/>
                  </a:lnTo>
                  <a:lnTo>
                    <a:pt x="202514" y="767511"/>
                  </a:lnTo>
                  <a:lnTo>
                    <a:pt x="188379" y="752475"/>
                  </a:lnTo>
                  <a:lnTo>
                    <a:pt x="168605" y="739609"/>
                  </a:lnTo>
                  <a:lnTo>
                    <a:pt x="146011" y="731901"/>
                  </a:lnTo>
                  <a:lnTo>
                    <a:pt x="120573" y="729322"/>
                  </a:lnTo>
                  <a:lnTo>
                    <a:pt x="96189" y="731469"/>
                  </a:lnTo>
                  <a:lnTo>
                    <a:pt x="53365" y="748626"/>
                  </a:lnTo>
                  <a:lnTo>
                    <a:pt x="19646" y="782459"/>
                  </a:lnTo>
                  <a:lnTo>
                    <a:pt x="2184" y="830046"/>
                  </a:lnTo>
                  <a:lnTo>
                    <a:pt x="0" y="858824"/>
                  </a:lnTo>
                  <a:lnTo>
                    <a:pt x="2197" y="888149"/>
                  </a:lnTo>
                  <a:lnTo>
                    <a:pt x="19812" y="936498"/>
                  </a:lnTo>
                  <a:lnTo>
                    <a:pt x="53759" y="970661"/>
                  </a:lnTo>
                  <a:lnTo>
                    <a:pt x="96431" y="987971"/>
                  </a:lnTo>
                  <a:lnTo>
                    <a:pt x="120573" y="990130"/>
                  </a:lnTo>
                  <a:lnTo>
                    <a:pt x="145554" y="987526"/>
                  </a:lnTo>
                  <a:lnTo>
                    <a:pt x="168008" y="979690"/>
                  </a:lnTo>
                  <a:lnTo>
                    <a:pt x="187934" y="966635"/>
                  </a:lnTo>
                  <a:lnTo>
                    <a:pt x="201917" y="951928"/>
                  </a:lnTo>
                  <a:lnTo>
                    <a:pt x="205320" y="948347"/>
                  </a:lnTo>
                  <a:lnTo>
                    <a:pt x="205320" y="982967"/>
                  </a:lnTo>
                  <a:lnTo>
                    <a:pt x="248297" y="982967"/>
                  </a:lnTo>
                  <a:lnTo>
                    <a:pt x="248297" y="948347"/>
                  </a:lnTo>
                  <a:lnTo>
                    <a:pt x="248297" y="770496"/>
                  </a:lnTo>
                  <a:lnTo>
                    <a:pt x="248297" y="735279"/>
                  </a:lnTo>
                  <a:close/>
                </a:path>
                <a:path w="13730605" h="990600">
                  <a:moveTo>
                    <a:pt x="12505373" y="151587"/>
                  </a:moveTo>
                  <a:lnTo>
                    <a:pt x="12500445" y="99656"/>
                  </a:lnTo>
                  <a:lnTo>
                    <a:pt x="12482093" y="58470"/>
                  </a:lnTo>
                  <a:lnTo>
                    <a:pt x="12461202" y="36550"/>
                  </a:lnTo>
                  <a:lnTo>
                    <a:pt x="12461202" y="115773"/>
                  </a:lnTo>
                  <a:lnTo>
                    <a:pt x="12315584" y="115773"/>
                  </a:lnTo>
                  <a:lnTo>
                    <a:pt x="12331637" y="79235"/>
                  </a:lnTo>
                  <a:lnTo>
                    <a:pt x="12363094" y="55867"/>
                  </a:lnTo>
                  <a:lnTo>
                    <a:pt x="12388380" y="51308"/>
                  </a:lnTo>
                  <a:lnTo>
                    <a:pt x="12402096" y="52451"/>
                  </a:lnTo>
                  <a:lnTo>
                    <a:pt x="12401791" y="52451"/>
                  </a:lnTo>
                  <a:lnTo>
                    <a:pt x="12413971" y="55714"/>
                  </a:lnTo>
                  <a:lnTo>
                    <a:pt x="12444921" y="78447"/>
                  </a:lnTo>
                  <a:lnTo>
                    <a:pt x="12461202" y="115773"/>
                  </a:lnTo>
                  <a:lnTo>
                    <a:pt x="12461202" y="36550"/>
                  </a:lnTo>
                  <a:lnTo>
                    <a:pt x="12442850" y="24460"/>
                  </a:lnTo>
                  <a:lnTo>
                    <a:pt x="12417514" y="15951"/>
                  </a:lnTo>
                  <a:lnTo>
                    <a:pt x="12388380" y="13119"/>
                  </a:lnTo>
                  <a:lnTo>
                    <a:pt x="12362332" y="15443"/>
                  </a:lnTo>
                  <a:lnTo>
                    <a:pt x="12318619" y="34099"/>
                  </a:lnTo>
                  <a:lnTo>
                    <a:pt x="12286717" y="70281"/>
                  </a:lnTo>
                  <a:lnTo>
                    <a:pt x="12270448" y="117284"/>
                  </a:lnTo>
                  <a:lnTo>
                    <a:pt x="12268416" y="144424"/>
                  </a:lnTo>
                  <a:lnTo>
                    <a:pt x="12270677" y="174650"/>
                  </a:lnTo>
                  <a:lnTo>
                    <a:pt x="12288736" y="223151"/>
                  </a:lnTo>
                  <a:lnTo>
                    <a:pt x="12323458" y="255638"/>
                  </a:lnTo>
                  <a:lnTo>
                    <a:pt x="12366587" y="271894"/>
                  </a:lnTo>
                  <a:lnTo>
                    <a:pt x="12390780" y="273926"/>
                  </a:lnTo>
                  <a:lnTo>
                    <a:pt x="12414060" y="272021"/>
                  </a:lnTo>
                  <a:lnTo>
                    <a:pt x="12455246" y="256806"/>
                  </a:lnTo>
                  <a:lnTo>
                    <a:pt x="12489701" y="225437"/>
                  </a:lnTo>
                  <a:lnTo>
                    <a:pt x="12503569" y="203504"/>
                  </a:lnTo>
                  <a:lnTo>
                    <a:pt x="12467768" y="183807"/>
                  </a:lnTo>
                  <a:lnTo>
                    <a:pt x="12462802" y="193319"/>
                  </a:lnTo>
                  <a:lnTo>
                    <a:pt x="12456871" y="202158"/>
                  </a:lnTo>
                  <a:lnTo>
                    <a:pt x="12418682" y="231254"/>
                  </a:lnTo>
                  <a:lnTo>
                    <a:pt x="12391365" y="235737"/>
                  </a:lnTo>
                  <a:lnTo>
                    <a:pt x="12375591" y="234276"/>
                  </a:lnTo>
                  <a:lnTo>
                    <a:pt x="12335866" y="212458"/>
                  </a:lnTo>
                  <a:lnTo>
                    <a:pt x="12314263" y="169481"/>
                  </a:lnTo>
                  <a:lnTo>
                    <a:pt x="12312599" y="151587"/>
                  </a:lnTo>
                  <a:lnTo>
                    <a:pt x="12505373" y="151587"/>
                  </a:lnTo>
                  <a:close/>
                </a:path>
                <a:path w="13730605" h="990600">
                  <a:moveTo>
                    <a:pt x="12770409" y="19088"/>
                  </a:moveTo>
                  <a:lnTo>
                    <a:pt x="12571070" y="19088"/>
                  </a:lnTo>
                  <a:lnTo>
                    <a:pt x="12571070" y="58458"/>
                  </a:lnTo>
                  <a:lnTo>
                    <a:pt x="12571070" y="266738"/>
                  </a:lnTo>
                  <a:lnTo>
                    <a:pt x="12614046" y="266738"/>
                  </a:lnTo>
                  <a:lnTo>
                    <a:pt x="12614046" y="58458"/>
                  </a:lnTo>
                  <a:lnTo>
                    <a:pt x="12727445" y="58458"/>
                  </a:lnTo>
                  <a:lnTo>
                    <a:pt x="12727445" y="266738"/>
                  </a:lnTo>
                  <a:lnTo>
                    <a:pt x="12770409" y="266738"/>
                  </a:lnTo>
                  <a:lnTo>
                    <a:pt x="12770409" y="58458"/>
                  </a:lnTo>
                  <a:lnTo>
                    <a:pt x="12770409" y="19088"/>
                  </a:lnTo>
                  <a:close/>
                </a:path>
                <a:path w="13730605" h="990600">
                  <a:moveTo>
                    <a:pt x="13047294" y="196938"/>
                  </a:moveTo>
                  <a:lnTo>
                    <a:pt x="13030200" y="213918"/>
                  </a:lnTo>
                  <a:lnTo>
                    <a:pt x="13011176" y="226034"/>
                  </a:lnTo>
                  <a:lnTo>
                    <a:pt x="12990208" y="233311"/>
                  </a:lnTo>
                  <a:lnTo>
                    <a:pt x="12967310" y="235737"/>
                  </a:lnTo>
                  <a:lnTo>
                    <a:pt x="12950038" y="234213"/>
                  </a:lnTo>
                  <a:lnTo>
                    <a:pt x="12905842" y="211277"/>
                  </a:lnTo>
                  <a:lnTo>
                    <a:pt x="12881788" y="164147"/>
                  </a:lnTo>
                  <a:lnTo>
                    <a:pt x="12880175" y="143827"/>
                  </a:lnTo>
                  <a:lnTo>
                    <a:pt x="12881788" y="123482"/>
                  </a:lnTo>
                  <a:lnTo>
                    <a:pt x="12905842" y="76073"/>
                  </a:lnTo>
                  <a:lnTo>
                    <a:pt x="12950381" y="52857"/>
                  </a:lnTo>
                  <a:lnTo>
                    <a:pt x="12967919" y="51308"/>
                  </a:lnTo>
                  <a:lnTo>
                    <a:pt x="12990894" y="53632"/>
                  </a:lnTo>
                  <a:lnTo>
                    <a:pt x="13011480" y="60566"/>
                  </a:lnTo>
                  <a:lnTo>
                    <a:pt x="13029692" y="72136"/>
                  </a:lnTo>
                  <a:lnTo>
                    <a:pt x="13045504" y="88315"/>
                  </a:lnTo>
                  <a:lnTo>
                    <a:pt x="13045504" y="36982"/>
                  </a:lnTo>
                  <a:lnTo>
                    <a:pt x="13027940" y="26543"/>
                  </a:lnTo>
                  <a:lnTo>
                    <a:pt x="13009245" y="19088"/>
                  </a:lnTo>
                  <a:lnTo>
                    <a:pt x="12989433" y="14617"/>
                  </a:lnTo>
                  <a:lnTo>
                    <a:pt x="12968504" y="13119"/>
                  </a:lnTo>
                  <a:lnTo>
                    <a:pt x="12941097" y="15455"/>
                  </a:lnTo>
                  <a:lnTo>
                    <a:pt x="12893650" y="34099"/>
                  </a:lnTo>
                  <a:lnTo>
                    <a:pt x="12857163" y="70281"/>
                  </a:lnTo>
                  <a:lnTo>
                    <a:pt x="12838354" y="117284"/>
                  </a:lnTo>
                  <a:lnTo>
                    <a:pt x="12836004" y="144424"/>
                  </a:lnTo>
                  <a:lnTo>
                    <a:pt x="12838341" y="171272"/>
                  </a:lnTo>
                  <a:lnTo>
                    <a:pt x="12856985" y="217665"/>
                  </a:lnTo>
                  <a:lnTo>
                    <a:pt x="12893243" y="253288"/>
                  </a:lnTo>
                  <a:lnTo>
                    <a:pt x="12940843" y="271640"/>
                  </a:lnTo>
                  <a:lnTo>
                    <a:pt x="12968504" y="273939"/>
                  </a:lnTo>
                  <a:lnTo>
                    <a:pt x="12989763" y="272326"/>
                  </a:lnTo>
                  <a:lnTo>
                    <a:pt x="13009982" y="267512"/>
                  </a:lnTo>
                  <a:lnTo>
                    <a:pt x="13029159" y="259499"/>
                  </a:lnTo>
                  <a:lnTo>
                    <a:pt x="13047294" y="248285"/>
                  </a:lnTo>
                  <a:lnTo>
                    <a:pt x="13047294" y="196938"/>
                  </a:lnTo>
                  <a:close/>
                </a:path>
                <a:path w="13730605" h="990600">
                  <a:moveTo>
                    <a:pt x="13325412" y="0"/>
                  </a:moveTo>
                  <a:lnTo>
                    <a:pt x="13155905" y="182613"/>
                  </a:lnTo>
                  <a:lnTo>
                    <a:pt x="13155905" y="19088"/>
                  </a:lnTo>
                  <a:lnTo>
                    <a:pt x="13112941" y="19088"/>
                  </a:lnTo>
                  <a:lnTo>
                    <a:pt x="13112941" y="284086"/>
                  </a:lnTo>
                  <a:lnTo>
                    <a:pt x="13282435" y="101447"/>
                  </a:lnTo>
                  <a:lnTo>
                    <a:pt x="13282435" y="266776"/>
                  </a:lnTo>
                  <a:lnTo>
                    <a:pt x="13325412" y="266776"/>
                  </a:lnTo>
                  <a:lnTo>
                    <a:pt x="13325412" y="0"/>
                  </a:lnTo>
                  <a:close/>
                </a:path>
                <a:path w="13730605" h="990600">
                  <a:moveTo>
                    <a:pt x="13602361" y="196938"/>
                  </a:moveTo>
                  <a:lnTo>
                    <a:pt x="13585266" y="213918"/>
                  </a:lnTo>
                  <a:lnTo>
                    <a:pt x="13566242" y="226034"/>
                  </a:lnTo>
                  <a:lnTo>
                    <a:pt x="13545274" y="233311"/>
                  </a:lnTo>
                  <a:lnTo>
                    <a:pt x="13522376" y="235737"/>
                  </a:lnTo>
                  <a:lnTo>
                    <a:pt x="13505104" y="234213"/>
                  </a:lnTo>
                  <a:lnTo>
                    <a:pt x="13460908" y="211277"/>
                  </a:lnTo>
                  <a:lnTo>
                    <a:pt x="13436841" y="164147"/>
                  </a:lnTo>
                  <a:lnTo>
                    <a:pt x="13435241" y="143827"/>
                  </a:lnTo>
                  <a:lnTo>
                    <a:pt x="13436841" y="123482"/>
                  </a:lnTo>
                  <a:lnTo>
                    <a:pt x="13460908" y="76073"/>
                  </a:lnTo>
                  <a:lnTo>
                    <a:pt x="13505434" y="52857"/>
                  </a:lnTo>
                  <a:lnTo>
                    <a:pt x="13522973" y="51308"/>
                  </a:lnTo>
                  <a:lnTo>
                    <a:pt x="13545960" y="53632"/>
                  </a:lnTo>
                  <a:lnTo>
                    <a:pt x="13566547" y="60566"/>
                  </a:lnTo>
                  <a:lnTo>
                    <a:pt x="13584746" y="72136"/>
                  </a:lnTo>
                  <a:lnTo>
                    <a:pt x="13600570" y="88315"/>
                  </a:lnTo>
                  <a:lnTo>
                    <a:pt x="13600570" y="36982"/>
                  </a:lnTo>
                  <a:lnTo>
                    <a:pt x="13582993" y="26543"/>
                  </a:lnTo>
                  <a:lnTo>
                    <a:pt x="13564311" y="19088"/>
                  </a:lnTo>
                  <a:lnTo>
                    <a:pt x="13544499" y="14617"/>
                  </a:lnTo>
                  <a:lnTo>
                    <a:pt x="13523570" y="13119"/>
                  </a:lnTo>
                  <a:lnTo>
                    <a:pt x="13496150" y="15455"/>
                  </a:lnTo>
                  <a:lnTo>
                    <a:pt x="13448703" y="34099"/>
                  </a:lnTo>
                  <a:lnTo>
                    <a:pt x="13412216" y="70281"/>
                  </a:lnTo>
                  <a:lnTo>
                    <a:pt x="13393420" y="117284"/>
                  </a:lnTo>
                  <a:lnTo>
                    <a:pt x="13391071" y="144424"/>
                  </a:lnTo>
                  <a:lnTo>
                    <a:pt x="13393395" y="171272"/>
                  </a:lnTo>
                  <a:lnTo>
                    <a:pt x="13412051" y="217665"/>
                  </a:lnTo>
                  <a:lnTo>
                    <a:pt x="13448310" y="253288"/>
                  </a:lnTo>
                  <a:lnTo>
                    <a:pt x="13495909" y="271640"/>
                  </a:lnTo>
                  <a:lnTo>
                    <a:pt x="13523570" y="273939"/>
                  </a:lnTo>
                  <a:lnTo>
                    <a:pt x="13544830" y="272326"/>
                  </a:lnTo>
                  <a:lnTo>
                    <a:pt x="13565048" y="267512"/>
                  </a:lnTo>
                  <a:lnTo>
                    <a:pt x="13584225" y="259499"/>
                  </a:lnTo>
                  <a:lnTo>
                    <a:pt x="13602361" y="248285"/>
                  </a:lnTo>
                  <a:lnTo>
                    <a:pt x="13602361" y="196938"/>
                  </a:lnTo>
                  <a:close/>
                </a:path>
                <a:path w="13730605" h="990600">
                  <a:moveTo>
                    <a:pt x="13730046" y="222605"/>
                  </a:moveTo>
                  <a:lnTo>
                    <a:pt x="13690664" y="208280"/>
                  </a:lnTo>
                  <a:lnTo>
                    <a:pt x="13641718" y="346151"/>
                  </a:lnTo>
                  <a:lnTo>
                    <a:pt x="13669772" y="357492"/>
                  </a:lnTo>
                  <a:lnTo>
                    <a:pt x="13730046" y="2226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432846" y="7177037"/>
              <a:ext cx="377203" cy="248892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1875688" y="7006939"/>
              <a:ext cx="873760" cy="425450"/>
            </a:xfrm>
            <a:custGeom>
              <a:avLst/>
              <a:gdLst/>
              <a:ahLst/>
              <a:cxnLst/>
              <a:rect l="l" t="t" r="r" b="b"/>
              <a:pathLst>
                <a:path w="873760" h="425450">
                  <a:moveTo>
                    <a:pt x="262610" y="294843"/>
                  </a:moveTo>
                  <a:lnTo>
                    <a:pt x="253276" y="243078"/>
                  </a:lnTo>
                  <a:lnTo>
                    <a:pt x="226288" y="202336"/>
                  </a:lnTo>
                  <a:lnTo>
                    <a:pt x="218440" y="195554"/>
                  </a:lnTo>
                  <a:lnTo>
                    <a:pt x="218440" y="294843"/>
                  </a:lnTo>
                  <a:lnTo>
                    <a:pt x="216839" y="315175"/>
                  </a:lnTo>
                  <a:lnTo>
                    <a:pt x="192773" y="362292"/>
                  </a:lnTo>
                  <a:lnTo>
                    <a:pt x="148577" y="385229"/>
                  </a:lnTo>
                  <a:lnTo>
                    <a:pt x="131305" y="386753"/>
                  </a:lnTo>
                  <a:lnTo>
                    <a:pt x="114033" y="385229"/>
                  </a:lnTo>
                  <a:lnTo>
                    <a:pt x="69824" y="362292"/>
                  </a:lnTo>
                  <a:lnTo>
                    <a:pt x="45770" y="315175"/>
                  </a:lnTo>
                  <a:lnTo>
                    <a:pt x="44157" y="294843"/>
                  </a:lnTo>
                  <a:lnTo>
                    <a:pt x="45745" y="274497"/>
                  </a:lnTo>
                  <a:lnTo>
                    <a:pt x="69519" y="227101"/>
                  </a:lnTo>
                  <a:lnTo>
                    <a:pt x="113779" y="203885"/>
                  </a:lnTo>
                  <a:lnTo>
                    <a:pt x="131305" y="202336"/>
                  </a:lnTo>
                  <a:lnTo>
                    <a:pt x="148882" y="203885"/>
                  </a:lnTo>
                  <a:lnTo>
                    <a:pt x="193078" y="226809"/>
                  </a:lnTo>
                  <a:lnTo>
                    <a:pt x="216852" y="274256"/>
                  </a:lnTo>
                  <a:lnTo>
                    <a:pt x="218440" y="294843"/>
                  </a:lnTo>
                  <a:lnTo>
                    <a:pt x="218440" y="195554"/>
                  </a:lnTo>
                  <a:lnTo>
                    <a:pt x="205435" y="184950"/>
                  </a:lnTo>
                  <a:lnTo>
                    <a:pt x="183146" y="173393"/>
                  </a:lnTo>
                  <a:lnTo>
                    <a:pt x="158432" y="166458"/>
                  </a:lnTo>
                  <a:lnTo>
                    <a:pt x="131305" y="164147"/>
                  </a:lnTo>
                  <a:lnTo>
                    <a:pt x="104152" y="166458"/>
                  </a:lnTo>
                  <a:lnTo>
                    <a:pt x="57162" y="184950"/>
                  </a:lnTo>
                  <a:lnTo>
                    <a:pt x="20980" y="220878"/>
                  </a:lnTo>
                  <a:lnTo>
                    <a:pt x="2324" y="267728"/>
                  </a:lnTo>
                  <a:lnTo>
                    <a:pt x="0" y="294843"/>
                  </a:lnTo>
                  <a:lnTo>
                    <a:pt x="2324" y="321703"/>
                  </a:lnTo>
                  <a:lnTo>
                    <a:pt x="20980" y="368261"/>
                  </a:lnTo>
                  <a:lnTo>
                    <a:pt x="57162" y="404152"/>
                  </a:lnTo>
                  <a:lnTo>
                    <a:pt x="104152" y="422643"/>
                  </a:lnTo>
                  <a:lnTo>
                    <a:pt x="131305" y="424954"/>
                  </a:lnTo>
                  <a:lnTo>
                    <a:pt x="158432" y="422643"/>
                  </a:lnTo>
                  <a:lnTo>
                    <a:pt x="205435" y="404152"/>
                  </a:lnTo>
                  <a:lnTo>
                    <a:pt x="241617" y="368261"/>
                  </a:lnTo>
                  <a:lnTo>
                    <a:pt x="260273" y="321703"/>
                  </a:lnTo>
                  <a:lnTo>
                    <a:pt x="262610" y="294843"/>
                  </a:lnTo>
                  <a:close/>
                </a:path>
                <a:path w="873760" h="425450">
                  <a:moveTo>
                    <a:pt x="575335" y="294843"/>
                  </a:moveTo>
                  <a:lnTo>
                    <a:pt x="573049" y="268211"/>
                  </a:lnTo>
                  <a:lnTo>
                    <a:pt x="566166" y="243814"/>
                  </a:lnTo>
                  <a:lnTo>
                    <a:pt x="554697" y="221653"/>
                  </a:lnTo>
                  <a:lnTo>
                    <a:pt x="539115" y="202336"/>
                  </a:lnTo>
                  <a:lnTo>
                    <a:pt x="538645" y="201739"/>
                  </a:lnTo>
                  <a:lnTo>
                    <a:pt x="531177" y="195453"/>
                  </a:lnTo>
                  <a:lnTo>
                    <a:pt x="531177" y="294843"/>
                  </a:lnTo>
                  <a:lnTo>
                    <a:pt x="529564" y="315175"/>
                  </a:lnTo>
                  <a:lnTo>
                    <a:pt x="505510" y="362292"/>
                  </a:lnTo>
                  <a:lnTo>
                    <a:pt x="461302" y="385229"/>
                  </a:lnTo>
                  <a:lnTo>
                    <a:pt x="444030" y="386753"/>
                  </a:lnTo>
                  <a:lnTo>
                    <a:pt x="426758" y="385229"/>
                  </a:lnTo>
                  <a:lnTo>
                    <a:pt x="382562" y="362292"/>
                  </a:lnTo>
                  <a:lnTo>
                    <a:pt x="358495" y="315175"/>
                  </a:lnTo>
                  <a:lnTo>
                    <a:pt x="356895" y="294843"/>
                  </a:lnTo>
                  <a:lnTo>
                    <a:pt x="358482" y="274497"/>
                  </a:lnTo>
                  <a:lnTo>
                    <a:pt x="382257" y="227101"/>
                  </a:lnTo>
                  <a:lnTo>
                    <a:pt x="426516" y="203885"/>
                  </a:lnTo>
                  <a:lnTo>
                    <a:pt x="444030" y="202336"/>
                  </a:lnTo>
                  <a:lnTo>
                    <a:pt x="461606" y="203885"/>
                  </a:lnTo>
                  <a:lnTo>
                    <a:pt x="505815" y="226809"/>
                  </a:lnTo>
                  <a:lnTo>
                    <a:pt x="529590" y="274256"/>
                  </a:lnTo>
                  <a:lnTo>
                    <a:pt x="531177" y="294843"/>
                  </a:lnTo>
                  <a:lnTo>
                    <a:pt x="531177" y="195453"/>
                  </a:lnTo>
                  <a:lnTo>
                    <a:pt x="519112" y="185293"/>
                  </a:lnTo>
                  <a:lnTo>
                    <a:pt x="497230" y="173545"/>
                  </a:lnTo>
                  <a:lnTo>
                    <a:pt x="472998" y="166497"/>
                  </a:lnTo>
                  <a:lnTo>
                    <a:pt x="446417" y="164147"/>
                  </a:lnTo>
                  <a:lnTo>
                    <a:pt x="417068" y="166979"/>
                  </a:lnTo>
                  <a:lnTo>
                    <a:pt x="392264" y="175488"/>
                  </a:lnTo>
                  <a:lnTo>
                    <a:pt x="372008" y="189661"/>
                  </a:lnTo>
                  <a:lnTo>
                    <a:pt x="356298" y="209511"/>
                  </a:lnTo>
                  <a:lnTo>
                    <a:pt x="355104" y="209511"/>
                  </a:lnTo>
                  <a:lnTo>
                    <a:pt x="364109" y="159753"/>
                  </a:lnTo>
                  <a:lnTo>
                    <a:pt x="386511" y="116763"/>
                  </a:lnTo>
                  <a:lnTo>
                    <a:pt x="416166" y="89941"/>
                  </a:lnTo>
                  <a:lnTo>
                    <a:pt x="458152" y="74015"/>
                  </a:lnTo>
                  <a:lnTo>
                    <a:pt x="485813" y="67449"/>
                  </a:lnTo>
                  <a:lnTo>
                    <a:pt x="494182" y="65290"/>
                  </a:lnTo>
                  <a:lnTo>
                    <a:pt x="529526" y="50063"/>
                  </a:lnTo>
                  <a:lnTo>
                    <a:pt x="558101" y="20370"/>
                  </a:lnTo>
                  <a:lnTo>
                    <a:pt x="566978" y="0"/>
                  </a:lnTo>
                  <a:lnTo>
                    <a:pt x="519239" y="0"/>
                  </a:lnTo>
                  <a:lnTo>
                    <a:pt x="516458" y="7581"/>
                  </a:lnTo>
                  <a:lnTo>
                    <a:pt x="511479" y="13843"/>
                  </a:lnTo>
                  <a:lnTo>
                    <a:pt x="468096" y="32042"/>
                  </a:lnTo>
                  <a:lnTo>
                    <a:pt x="450900" y="35725"/>
                  </a:lnTo>
                  <a:lnTo>
                    <a:pt x="446519" y="36715"/>
                  </a:lnTo>
                  <a:lnTo>
                    <a:pt x="442137" y="37909"/>
                  </a:lnTo>
                  <a:lnTo>
                    <a:pt x="426631" y="41694"/>
                  </a:lnTo>
                  <a:lnTo>
                    <a:pt x="422148" y="43078"/>
                  </a:lnTo>
                  <a:lnTo>
                    <a:pt x="415772" y="45872"/>
                  </a:lnTo>
                  <a:lnTo>
                    <a:pt x="411899" y="47459"/>
                  </a:lnTo>
                  <a:lnTo>
                    <a:pt x="402755" y="51041"/>
                  </a:lnTo>
                  <a:lnTo>
                    <a:pt x="398462" y="53035"/>
                  </a:lnTo>
                  <a:lnTo>
                    <a:pt x="357809" y="85725"/>
                  </a:lnTo>
                  <a:lnTo>
                    <a:pt x="324002" y="158775"/>
                  </a:lnTo>
                  <a:lnTo>
                    <a:pt x="315544" y="208191"/>
                  </a:lnTo>
                  <a:lnTo>
                    <a:pt x="312724" y="266204"/>
                  </a:lnTo>
                  <a:lnTo>
                    <a:pt x="315341" y="307759"/>
                  </a:lnTo>
                  <a:lnTo>
                    <a:pt x="336232" y="371614"/>
                  </a:lnTo>
                  <a:lnTo>
                    <a:pt x="372376" y="407504"/>
                  </a:lnTo>
                  <a:lnTo>
                    <a:pt x="415048" y="423011"/>
                  </a:lnTo>
                  <a:lnTo>
                    <a:pt x="439851" y="424954"/>
                  </a:lnTo>
                  <a:lnTo>
                    <a:pt x="468579" y="422643"/>
                  </a:lnTo>
                  <a:lnTo>
                    <a:pt x="494474" y="415709"/>
                  </a:lnTo>
                  <a:lnTo>
                    <a:pt x="517525" y="404152"/>
                  </a:lnTo>
                  <a:lnTo>
                    <a:pt x="537743" y="387959"/>
                  </a:lnTo>
                  <a:lnTo>
                    <a:pt x="538746" y="386753"/>
                  </a:lnTo>
                  <a:lnTo>
                    <a:pt x="554189" y="368261"/>
                  </a:lnTo>
                  <a:lnTo>
                    <a:pt x="565937" y="346176"/>
                  </a:lnTo>
                  <a:lnTo>
                    <a:pt x="572985" y="321703"/>
                  </a:lnTo>
                  <a:lnTo>
                    <a:pt x="575335" y="294843"/>
                  </a:lnTo>
                  <a:close/>
                </a:path>
                <a:path w="873760" h="425450">
                  <a:moveTo>
                    <a:pt x="873760" y="170103"/>
                  </a:moveTo>
                  <a:lnTo>
                    <a:pt x="833170" y="170103"/>
                  </a:lnTo>
                  <a:lnTo>
                    <a:pt x="833170" y="294246"/>
                  </a:lnTo>
                  <a:lnTo>
                    <a:pt x="831773" y="312902"/>
                  </a:lnTo>
                  <a:lnTo>
                    <a:pt x="810793" y="359905"/>
                  </a:lnTo>
                  <a:lnTo>
                    <a:pt x="768477" y="385140"/>
                  </a:lnTo>
                  <a:lnTo>
                    <a:pt x="768057" y="385140"/>
                  </a:lnTo>
                  <a:lnTo>
                    <a:pt x="750811" y="386753"/>
                  </a:lnTo>
                  <a:lnTo>
                    <a:pt x="703300" y="372160"/>
                  </a:lnTo>
                  <a:lnTo>
                    <a:pt x="675081" y="331025"/>
                  </a:lnTo>
                  <a:lnTo>
                    <a:pt x="669645" y="293649"/>
                  </a:lnTo>
                  <a:lnTo>
                    <a:pt x="671106" y="273443"/>
                  </a:lnTo>
                  <a:lnTo>
                    <a:pt x="693216" y="226517"/>
                  </a:lnTo>
                  <a:lnTo>
                    <a:pt x="734453" y="203847"/>
                  </a:lnTo>
                  <a:lnTo>
                    <a:pt x="750811" y="202336"/>
                  </a:lnTo>
                  <a:lnTo>
                    <a:pt x="766533" y="203847"/>
                  </a:lnTo>
                  <a:lnTo>
                    <a:pt x="808113" y="226212"/>
                  </a:lnTo>
                  <a:lnTo>
                    <a:pt x="831608" y="273443"/>
                  </a:lnTo>
                  <a:lnTo>
                    <a:pt x="833170" y="294246"/>
                  </a:lnTo>
                  <a:lnTo>
                    <a:pt x="833170" y="170103"/>
                  </a:lnTo>
                  <a:lnTo>
                    <a:pt x="830783" y="170103"/>
                  </a:lnTo>
                  <a:lnTo>
                    <a:pt x="830783" y="205320"/>
                  </a:lnTo>
                  <a:lnTo>
                    <a:pt x="827976" y="202336"/>
                  </a:lnTo>
                  <a:lnTo>
                    <a:pt x="813854" y="187299"/>
                  </a:lnTo>
                  <a:lnTo>
                    <a:pt x="794080" y="174434"/>
                  </a:lnTo>
                  <a:lnTo>
                    <a:pt x="771474" y="166725"/>
                  </a:lnTo>
                  <a:lnTo>
                    <a:pt x="746036" y="164147"/>
                  </a:lnTo>
                  <a:lnTo>
                    <a:pt x="721652" y="166293"/>
                  </a:lnTo>
                  <a:lnTo>
                    <a:pt x="678827" y="183451"/>
                  </a:lnTo>
                  <a:lnTo>
                    <a:pt x="645109" y="217284"/>
                  </a:lnTo>
                  <a:lnTo>
                    <a:pt x="627646" y="264871"/>
                  </a:lnTo>
                  <a:lnTo>
                    <a:pt x="625462" y="293649"/>
                  </a:lnTo>
                  <a:lnTo>
                    <a:pt x="627659" y="322973"/>
                  </a:lnTo>
                  <a:lnTo>
                    <a:pt x="645274" y="371322"/>
                  </a:lnTo>
                  <a:lnTo>
                    <a:pt x="679234" y="405485"/>
                  </a:lnTo>
                  <a:lnTo>
                    <a:pt x="721906" y="422795"/>
                  </a:lnTo>
                  <a:lnTo>
                    <a:pt x="746036" y="424954"/>
                  </a:lnTo>
                  <a:lnTo>
                    <a:pt x="771029" y="422351"/>
                  </a:lnTo>
                  <a:lnTo>
                    <a:pt x="793483" y="414515"/>
                  </a:lnTo>
                  <a:lnTo>
                    <a:pt x="813409" y="401459"/>
                  </a:lnTo>
                  <a:lnTo>
                    <a:pt x="827379" y="386753"/>
                  </a:lnTo>
                  <a:lnTo>
                    <a:pt x="830783" y="383171"/>
                  </a:lnTo>
                  <a:lnTo>
                    <a:pt x="830783" y="417791"/>
                  </a:lnTo>
                  <a:lnTo>
                    <a:pt x="873760" y="417791"/>
                  </a:lnTo>
                  <a:lnTo>
                    <a:pt x="873760" y="383171"/>
                  </a:lnTo>
                  <a:lnTo>
                    <a:pt x="873760" y="205320"/>
                  </a:lnTo>
                  <a:lnTo>
                    <a:pt x="873760" y="1701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794804" y="7177037"/>
              <a:ext cx="223218" cy="248892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099193" y="7177037"/>
              <a:ext cx="181439" cy="247688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3337915" y="7171086"/>
              <a:ext cx="516890" cy="260985"/>
            </a:xfrm>
            <a:custGeom>
              <a:avLst/>
              <a:gdLst/>
              <a:ahLst/>
              <a:cxnLst/>
              <a:rect l="l" t="t" r="r" b="b"/>
              <a:pathLst>
                <a:path w="516889" h="260984">
                  <a:moveTo>
                    <a:pt x="202920" y="6007"/>
                  </a:moveTo>
                  <a:lnTo>
                    <a:pt x="159956" y="6007"/>
                  </a:lnTo>
                  <a:lnTo>
                    <a:pt x="159956" y="107607"/>
                  </a:lnTo>
                  <a:lnTo>
                    <a:pt x="42964" y="107607"/>
                  </a:lnTo>
                  <a:lnTo>
                    <a:pt x="42964" y="6007"/>
                  </a:lnTo>
                  <a:lnTo>
                    <a:pt x="0" y="6007"/>
                  </a:lnTo>
                  <a:lnTo>
                    <a:pt x="0" y="107607"/>
                  </a:lnTo>
                  <a:lnTo>
                    <a:pt x="0" y="146977"/>
                  </a:lnTo>
                  <a:lnTo>
                    <a:pt x="0" y="253657"/>
                  </a:lnTo>
                  <a:lnTo>
                    <a:pt x="42964" y="253657"/>
                  </a:lnTo>
                  <a:lnTo>
                    <a:pt x="42964" y="146977"/>
                  </a:lnTo>
                  <a:lnTo>
                    <a:pt x="159956" y="146977"/>
                  </a:lnTo>
                  <a:lnTo>
                    <a:pt x="159956" y="253657"/>
                  </a:lnTo>
                  <a:lnTo>
                    <a:pt x="202920" y="253657"/>
                  </a:lnTo>
                  <a:lnTo>
                    <a:pt x="202920" y="146977"/>
                  </a:lnTo>
                  <a:lnTo>
                    <a:pt x="202920" y="107607"/>
                  </a:lnTo>
                  <a:lnTo>
                    <a:pt x="202920" y="6007"/>
                  </a:lnTo>
                  <a:close/>
                </a:path>
                <a:path w="516889" h="260984">
                  <a:moveTo>
                    <a:pt x="516864" y="5956"/>
                  </a:moveTo>
                  <a:lnTo>
                    <a:pt x="476275" y="5956"/>
                  </a:lnTo>
                  <a:lnTo>
                    <a:pt x="476275" y="130098"/>
                  </a:lnTo>
                  <a:lnTo>
                    <a:pt x="474878" y="148755"/>
                  </a:lnTo>
                  <a:lnTo>
                    <a:pt x="453898" y="195757"/>
                  </a:lnTo>
                  <a:lnTo>
                    <a:pt x="411581" y="220992"/>
                  </a:lnTo>
                  <a:lnTo>
                    <a:pt x="411162" y="220992"/>
                  </a:lnTo>
                  <a:lnTo>
                    <a:pt x="393915" y="222605"/>
                  </a:lnTo>
                  <a:lnTo>
                    <a:pt x="346405" y="208013"/>
                  </a:lnTo>
                  <a:lnTo>
                    <a:pt x="318185" y="166878"/>
                  </a:lnTo>
                  <a:lnTo>
                    <a:pt x="312788" y="130098"/>
                  </a:lnTo>
                  <a:lnTo>
                    <a:pt x="312737" y="129501"/>
                  </a:lnTo>
                  <a:lnTo>
                    <a:pt x="318630" y="91236"/>
                  </a:lnTo>
                  <a:lnTo>
                    <a:pt x="348754" y="51790"/>
                  </a:lnTo>
                  <a:lnTo>
                    <a:pt x="393915" y="38188"/>
                  </a:lnTo>
                  <a:lnTo>
                    <a:pt x="409638" y="39700"/>
                  </a:lnTo>
                  <a:lnTo>
                    <a:pt x="451205" y="62064"/>
                  </a:lnTo>
                  <a:lnTo>
                    <a:pt x="474713" y="109296"/>
                  </a:lnTo>
                  <a:lnTo>
                    <a:pt x="476275" y="130098"/>
                  </a:lnTo>
                  <a:lnTo>
                    <a:pt x="476275" y="5956"/>
                  </a:lnTo>
                  <a:lnTo>
                    <a:pt x="473887" y="5956"/>
                  </a:lnTo>
                  <a:lnTo>
                    <a:pt x="473887" y="41173"/>
                  </a:lnTo>
                  <a:lnTo>
                    <a:pt x="471081" y="38188"/>
                  </a:lnTo>
                  <a:lnTo>
                    <a:pt x="456946" y="23152"/>
                  </a:lnTo>
                  <a:lnTo>
                    <a:pt x="437184" y="10287"/>
                  </a:lnTo>
                  <a:lnTo>
                    <a:pt x="414578" y="2578"/>
                  </a:lnTo>
                  <a:lnTo>
                    <a:pt x="389140" y="0"/>
                  </a:lnTo>
                  <a:lnTo>
                    <a:pt x="364756" y="2146"/>
                  </a:lnTo>
                  <a:lnTo>
                    <a:pt x="321932" y="19304"/>
                  </a:lnTo>
                  <a:lnTo>
                    <a:pt x="288213" y="53136"/>
                  </a:lnTo>
                  <a:lnTo>
                    <a:pt x="270751" y="100723"/>
                  </a:lnTo>
                  <a:lnTo>
                    <a:pt x="268566" y="129501"/>
                  </a:lnTo>
                  <a:lnTo>
                    <a:pt x="270764" y="158826"/>
                  </a:lnTo>
                  <a:lnTo>
                    <a:pt x="288378" y="207175"/>
                  </a:lnTo>
                  <a:lnTo>
                    <a:pt x="322326" y="241338"/>
                  </a:lnTo>
                  <a:lnTo>
                    <a:pt x="364998" y="258648"/>
                  </a:lnTo>
                  <a:lnTo>
                    <a:pt x="389140" y="260807"/>
                  </a:lnTo>
                  <a:lnTo>
                    <a:pt x="414121" y="258203"/>
                  </a:lnTo>
                  <a:lnTo>
                    <a:pt x="436587" y="250367"/>
                  </a:lnTo>
                  <a:lnTo>
                    <a:pt x="456501" y="237312"/>
                  </a:lnTo>
                  <a:lnTo>
                    <a:pt x="470484" y="222605"/>
                  </a:lnTo>
                  <a:lnTo>
                    <a:pt x="473887" y="219024"/>
                  </a:lnTo>
                  <a:lnTo>
                    <a:pt x="473887" y="253644"/>
                  </a:lnTo>
                  <a:lnTo>
                    <a:pt x="516864" y="253644"/>
                  </a:lnTo>
                  <a:lnTo>
                    <a:pt x="516864" y="219024"/>
                  </a:lnTo>
                  <a:lnTo>
                    <a:pt x="516864" y="41173"/>
                  </a:lnTo>
                  <a:lnTo>
                    <a:pt x="516864" y="59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907294" y="7177037"/>
              <a:ext cx="190999" cy="247688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4282706" y="7157954"/>
              <a:ext cx="2155825" cy="333375"/>
            </a:xfrm>
            <a:custGeom>
              <a:avLst/>
              <a:gdLst/>
              <a:ahLst/>
              <a:cxnLst/>
              <a:rect l="l" t="t" r="r" b="b"/>
              <a:pathLst>
                <a:path w="2155825" h="333375">
                  <a:moveTo>
                    <a:pt x="198145" y="19126"/>
                  </a:moveTo>
                  <a:lnTo>
                    <a:pt x="0" y="19126"/>
                  </a:lnTo>
                  <a:lnTo>
                    <a:pt x="0" y="58496"/>
                  </a:lnTo>
                  <a:lnTo>
                    <a:pt x="77584" y="58496"/>
                  </a:lnTo>
                  <a:lnTo>
                    <a:pt x="77584" y="266776"/>
                  </a:lnTo>
                  <a:lnTo>
                    <a:pt x="120561" y="266776"/>
                  </a:lnTo>
                  <a:lnTo>
                    <a:pt x="120561" y="58496"/>
                  </a:lnTo>
                  <a:lnTo>
                    <a:pt x="198145" y="58496"/>
                  </a:lnTo>
                  <a:lnTo>
                    <a:pt x="198145" y="19126"/>
                  </a:lnTo>
                  <a:close/>
                </a:path>
                <a:path w="2155825" h="333375">
                  <a:moveTo>
                    <a:pt x="464934" y="151599"/>
                  </a:moveTo>
                  <a:lnTo>
                    <a:pt x="464146" y="124294"/>
                  </a:lnTo>
                  <a:lnTo>
                    <a:pt x="462711" y="115785"/>
                  </a:lnTo>
                  <a:lnTo>
                    <a:pt x="460006" y="99669"/>
                  </a:lnTo>
                  <a:lnTo>
                    <a:pt x="441642" y="58496"/>
                  </a:lnTo>
                  <a:lnTo>
                    <a:pt x="420751" y="36563"/>
                  </a:lnTo>
                  <a:lnTo>
                    <a:pt x="420751" y="115785"/>
                  </a:lnTo>
                  <a:lnTo>
                    <a:pt x="275132" y="115785"/>
                  </a:lnTo>
                  <a:lnTo>
                    <a:pt x="291198" y="79248"/>
                  </a:lnTo>
                  <a:lnTo>
                    <a:pt x="322656" y="55880"/>
                  </a:lnTo>
                  <a:lnTo>
                    <a:pt x="347941" y="51333"/>
                  </a:lnTo>
                  <a:lnTo>
                    <a:pt x="361657" y="52463"/>
                  </a:lnTo>
                  <a:lnTo>
                    <a:pt x="361340" y="52463"/>
                  </a:lnTo>
                  <a:lnTo>
                    <a:pt x="373532" y="55727"/>
                  </a:lnTo>
                  <a:lnTo>
                    <a:pt x="404482" y="78460"/>
                  </a:lnTo>
                  <a:lnTo>
                    <a:pt x="420751" y="115785"/>
                  </a:lnTo>
                  <a:lnTo>
                    <a:pt x="420751" y="36563"/>
                  </a:lnTo>
                  <a:lnTo>
                    <a:pt x="402399" y="24472"/>
                  </a:lnTo>
                  <a:lnTo>
                    <a:pt x="377075" y="15963"/>
                  </a:lnTo>
                  <a:lnTo>
                    <a:pt x="347941" y="13131"/>
                  </a:lnTo>
                  <a:lnTo>
                    <a:pt x="321881" y="15468"/>
                  </a:lnTo>
                  <a:lnTo>
                    <a:pt x="278180" y="34124"/>
                  </a:lnTo>
                  <a:lnTo>
                    <a:pt x="246278" y="70307"/>
                  </a:lnTo>
                  <a:lnTo>
                    <a:pt x="230009" y="117297"/>
                  </a:lnTo>
                  <a:lnTo>
                    <a:pt x="227977" y="144437"/>
                  </a:lnTo>
                  <a:lnTo>
                    <a:pt x="230238" y="174675"/>
                  </a:lnTo>
                  <a:lnTo>
                    <a:pt x="248297" y="223164"/>
                  </a:lnTo>
                  <a:lnTo>
                    <a:pt x="283019" y="255651"/>
                  </a:lnTo>
                  <a:lnTo>
                    <a:pt x="326148" y="271907"/>
                  </a:lnTo>
                  <a:lnTo>
                    <a:pt x="350342" y="273939"/>
                  </a:lnTo>
                  <a:lnTo>
                    <a:pt x="373621" y="272034"/>
                  </a:lnTo>
                  <a:lnTo>
                    <a:pt x="395097" y="266331"/>
                  </a:lnTo>
                  <a:lnTo>
                    <a:pt x="414794" y="256832"/>
                  </a:lnTo>
                  <a:lnTo>
                    <a:pt x="432701" y="243509"/>
                  </a:lnTo>
                  <a:lnTo>
                    <a:pt x="440524" y="235750"/>
                  </a:lnTo>
                  <a:lnTo>
                    <a:pt x="441312" y="234975"/>
                  </a:lnTo>
                  <a:lnTo>
                    <a:pt x="449262" y="225463"/>
                  </a:lnTo>
                  <a:lnTo>
                    <a:pt x="456526" y="214972"/>
                  </a:lnTo>
                  <a:lnTo>
                    <a:pt x="463130" y="203517"/>
                  </a:lnTo>
                  <a:lnTo>
                    <a:pt x="427316" y="183832"/>
                  </a:lnTo>
                  <a:lnTo>
                    <a:pt x="422363" y="193344"/>
                  </a:lnTo>
                  <a:lnTo>
                    <a:pt x="416433" y="202184"/>
                  </a:lnTo>
                  <a:lnTo>
                    <a:pt x="378231" y="231279"/>
                  </a:lnTo>
                  <a:lnTo>
                    <a:pt x="350926" y="235750"/>
                  </a:lnTo>
                  <a:lnTo>
                    <a:pt x="335153" y="234302"/>
                  </a:lnTo>
                  <a:lnTo>
                    <a:pt x="295414" y="212471"/>
                  </a:lnTo>
                  <a:lnTo>
                    <a:pt x="273824" y="169494"/>
                  </a:lnTo>
                  <a:lnTo>
                    <a:pt x="272148" y="151599"/>
                  </a:lnTo>
                  <a:lnTo>
                    <a:pt x="464934" y="151599"/>
                  </a:lnTo>
                  <a:close/>
                </a:path>
                <a:path w="2155825" h="333375">
                  <a:moveTo>
                    <a:pt x="733501" y="19138"/>
                  </a:moveTo>
                  <a:lnTo>
                    <a:pt x="690524" y="19138"/>
                  </a:lnTo>
                  <a:lnTo>
                    <a:pt x="690524" y="120738"/>
                  </a:lnTo>
                  <a:lnTo>
                    <a:pt x="573544" y="120738"/>
                  </a:lnTo>
                  <a:lnTo>
                    <a:pt x="573544" y="19138"/>
                  </a:lnTo>
                  <a:lnTo>
                    <a:pt x="530580" y="19138"/>
                  </a:lnTo>
                  <a:lnTo>
                    <a:pt x="530580" y="120738"/>
                  </a:lnTo>
                  <a:lnTo>
                    <a:pt x="530580" y="160108"/>
                  </a:lnTo>
                  <a:lnTo>
                    <a:pt x="530580" y="266788"/>
                  </a:lnTo>
                  <a:lnTo>
                    <a:pt x="573544" y="266788"/>
                  </a:lnTo>
                  <a:lnTo>
                    <a:pt x="573544" y="160108"/>
                  </a:lnTo>
                  <a:lnTo>
                    <a:pt x="690524" y="160108"/>
                  </a:lnTo>
                  <a:lnTo>
                    <a:pt x="690524" y="266788"/>
                  </a:lnTo>
                  <a:lnTo>
                    <a:pt x="733501" y="266788"/>
                  </a:lnTo>
                  <a:lnTo>
                    <a:pt x="733501" y="160108"/>
                  </a:lnTo>
                  <a:lnTo>
                    <a:pt x="733501" y="120738"/>
                  </a:lnTo>
                  <a:lnTo>
                    <a:pt x="733501" y="19138"/>
                  </a:lnTo>
                  <a:close/>
                </a:path>
                <a:path w="2155825" h="333375">
                  <a:moveTo>
                    <a:pt x="1043863" y="227393"/>
                  </a:moveTo>
                  <a:lnTo>
                    <a:pt x="1006856" y="227393"/>
                  </a:lnTo>
                  <a:lnTo>
                    <a:pt x="1006856" y="58496"/>
                  </a:lnTo>
                  <a:lnTo>
                    <a:pt x="1006856" y="19088"/>
                  </a:lnTo>
                  <a:lnTo>
                    <a:pt x="963879" y="19088"/>
                  </a:lnTo>
                  <a:lnTo>
                    <a:pt x="963879" y="58496"/>
                  </a:lnTo>
                  <a:lnTo>
                    <a:pt x="963879" y="227393"/>
                  </a:lnTo>
                  <a:lnTo>
                    <a:pt x="845705" y="227393"/>
                  </a:lnTo>
                  <a:lnTo>
                    <a:pt x="858761" y="212813"/>
                  </a:lnTo>
                  <a:lnTo>
                    <a:pt x="868083" y="195313"/>
                  </a:lnTo>
                  <a:lnTo>
                    <a:pt x="873683" y="174917"/>
                  </a:lnTo>
                  <a:lnTo>
                    <a:pt x="875550" y="151599"/>
                  </a:lnTo>
                  <a:lnTo>
                    <a:pt x="875550" y="58496"/>
                  </a:lnTo>
                  <a:lnTo>
                    <a:pt x="963879" y="58496"/>
                  </a:lnTo>
                  <a:lnTo>
                    <a:pt x="963879" y="19088"/>
                  </a:lnTo>
                  <a:lnTo>
                    <a:pt x="832573" y="19088"/>
                  </a:lnTo>
                  <a:lnTo>
                    <a:pt x="832573" y="129501"/>
                  </a:lnTo>
                  <a:lnTo>
                    <a:pt x="831938" y="150406"/>
                  </a:lnTo>
                  <a:lnTo>
                    <a:pt x="822426" y="195173"/>
                  </a:lnTo>
                  <a:lnTo>
                    <a:pt x="790981" y="225158"/>
                  </a:lnTo>
                  <a:lnTo>
                    <a:pt x="776478" y="227393"/>
                  </a:lnTo>
                  <a:lnTo>
                    <a:pt x="776478" y="332435"/>
                  </a:lnTo>
                  <a:lnTo>
                    <a:pt x="815860" y="332435"/>
                  </a:lnTo>
                  <a:lnTo>
                    <a:pt x="815860" y="266788"/>
                  </a:lnTo>
                  <a:lnTo>
                    <a:pt x="1004468" y="266788"/>
                  </a:lnTo>
                  <a:lnTo>
                    <a:pt x="1004468" y="332435"/>
                  </a:lnTo>
                  <a:lnTo>
                    <a:pt x="1043863" y="332435"/>
                  </a:lnTo>
                  <a:lnTo>
                    <a:pt x="1043863" y="266788"/>
                  </a:lnTo>
                  <a:lnTo>
                    <a:pt x="1043863" y="227393"/>
                  </a:lnTo>
                  <a:close/>
                </a:path>
                <a:path w="2155825" h="333375">
                  <a:moveTo>
                    <a:pt x="1310640" y="151599"/>
                  </a:moveTo>
                  <a:lnTo>
                    <a:pt x="1305712" y="99669"/>
                  </a:lnTo>
                  <a:lnTo>
                    <a:pt x="1287360" y="58496"/>
                  </a:lnTo>
                  <a:lnTo>
                    <a:pt x="1280960" y="51333"/>
                  </a:lnTo>
                  <a:lnTo>
                    <a:pt x="1269644" y="38646"/>
                  </a:lnTo>
                  <a:lnTo>
                    <a:pt x="1266469" y="36563"/>
                  </a:lnTo>
                  <a:lnTo>
                    <a:pt x="1266469" y="115785"/>
                  </a:lnTo>
                  <a:lnTo>
                    <a:pt x="1120851" y="115785"/>
                  </a:lnTo>
                  <a:lnTo>
                    <a:pt x="1136904" y="79248"/>
                  </a:lnTo>
                  <a:lnTo>
                    <a:pt x="1168361" y="55880"/>
                  </a:lnTo>
                  <a:lnTo>
                    <a:pt x="1193660" y="51333"/>
                  </a:lnTo>
                  <a:lnTo>
                    <a:pt x="1207363" y="52463"/>
                  </a:lnTo>
                  <a:lnTo>
                    <a:pt x="1207058" y="52463"/>
                  </a:lnTo>
                  <a:lnTo>
                    <a:pt x="1219250" y="55727"/>
                  </a:lnTo>
                  <a:lnTo>
                    <a:pt x="1250188" y="78460"/>
                  </a:lnTo>
                  <a:lnTo>
                    <a:pt x="1266469" y="115785"/>
                  </a:lnTo>
                  <a:lnTo>
                    <a:pt x="1266469" y="36563"/>
                  </a:lnTo>
                  <a:lnTo>
                    <a:pt x="1248117" y="24472"/>
                  </a:lnTo>
                  <a:lnTo>
                    <a:pt x="1222781" y="15963"/>
                  </a:lnTo>
                  <a:lnTo>
                    <a:pt x="1193660" y="13131"/>
                  </a:lnTo>
                  <a:lnTo>
                    <a:pt x="1167599" y="15468"/>
                  </a:lnTo>
                  <a:lnTo>
                    <a:pt x="1123886" y="34124"/>
                  </a:lnTo>
                  <a:lnTo>
                    <a:pt x="1091996" y="70307"/>
                  </a:lnTo>
                  <a:lnTo>
                    <a:pt x="1075728" y="117297"/>
                  </a:lnTo>
                  <a:lnTo>
                    <a:pt x="1073683" y="144437"/>
                  </a:lnTo>
                  <a:lnTo>
                    <a:pt x="1075944" y="174675"/>
                  </a:lnTo>
                  <a:lnTo>
                    <a:pt x="1094003" y="223164"/>
                  </a:lnTo>
                  <a:lnTo>
                    <a:pt x="1128737" y="255651"/>
                  </a:lnTo>
                  <a:lnTo>
                    <a:pt x="1171854" y="271907"/>
                  </a:lnTo>
                  <a:lnTo>
                    <a:pt x="1196047" y="273939"/>
                  </a:lnTo>
                  <a:lnTo>
                    <a:pt x="1219327" y="272034"/>
                  </a:lnTo>
                  <a:lnTo>
                    <a:pt x="1240815" y="266331"/>
                  </a:lnTo>
                  <a:lnTo>
                    <a:pt x="1260513" y="256832"/>
                  </a:lnTo>
                  <a:lnTo>
                    <a:pt x="1278420" y="243509"/>
                  </a:lnTo>
                  <a:lnTo>
                    <a:pt x="1286243" y="235750"/>
                  </a:lnTo>
                  <a:lnTo>
                    <a:pt x="1287030" y="234975"/>
                  </a:lnTo>
                  <a:lnTo>
                    <a:pt x="1294968" y="225463"/>
                  </a:lnTo>
                  <a:lnTo>
                    <a:pt x="1302245" y="214972"/>
                  </a:lnTo>
                  <a:lnTo>
                    <a:pt x="1308849" y="203517"/>
                  </a:lnTo>
                  <a:lnTo>
                    <a:pt x="1273035" y="183832"/>
                  </a:lnTo>
                  <a:lnTo>
                    <a:pt x="1268069" y="193344"/>
                  </a:lnTo>
                  <a:lnTo>
                    <a:pt x="1262138" y="202184"/>
                  </a:lnTo>
                  <a:lnTo>
                    <a:pt x="1223949" y="231279"/>
                  </a:lnTo>
                  <a:lnTo>
                    <a:pt x="1196644" y="235750"/>
                  </a:lnTo>
                  <a:lnTo>
                    <a:pt x="1180858" y="234302"/>
                  </a:lnTo>
                  <a:lnTo>
                    <a:pt x="1141133" y="212471"/>
                  </a:lnTo>
                  <a:lnTo>
                    <a:pt x="1119543" y="169494"/>
                  </a:lnTo>
                  <a:lnTo>
                    <a:pt x="1117866" y="151599"/>
                  </a:lnTo>
                  <a:lnTo>
                    <a:pt x="1310640" y="151599"/>
                  </a:lnTo>
                  <a:close/>
                </a:path>
                <a:path w="2155825" h="333375">
                  <a:moveTo>
                    <a:pt x="1579206" y="19138"/>
                  </a:moveTo>
                  <a:lnTo>
                    <a:pt x="1536230" y="19138"/>
                  </a:lnTo>
                  <a:lnTo>
                    <a:pt x="1536230" y="120738"/>
                  </a:lnTo>
                  <a:lnTo>
                    <a:pt x="1419250" y="120738"/>
                  </a:lnTo>
                  <a:lnTo>
                    <a:pt x="1419250" y="19138"/>
                  </a:lnTo>
                  <a:lnTo>
                    <a:pt x="1376273" y="19138"/>
                  </a:lnTo>
                  <a:lnTo>
                    <a:pt x="1376273" y="120738"/>
                  </a:lnTo>
                  <a:lnTo>
                    <a:pt x="1376273" y="160108"/>
                  </a:lnTo>
                  <a:lnTo>
                    <a:pt x="1376273" y="266788"/>
                  </a:lnTo>
                  <a:lnTo>
                    <a:pt x="1419250" y="266788"/>
                  </a:lnTo>
                  <a:lnTo>
                    <a:pt x="1419250" y="160108"/>
                  </a:lnTo>
                  <a:lnTo>
                    <a:pt x="1536230" y="160108"/>
                  </a:lnTo>
                  <a:lnTo>
                    <a:pt x="1536230" y="266788"/>
                  </a:lnTo>
                  <a:lnTo>
                    <a:pt x="1579206" y="266788"/>
                  </a:lnTo>
                  <a:lnTo>
                    <a:pt x="1579206" y="160108"/>
                  </a:lnTo>
                  <a:lnTo>
                    <a:pt x="1579206" y="120738"/>
                  </a:lnTo>
                  <a:lnTo>
                    <a:pt x="1579206" y="19138"/>
                  </a:lnTo>
                  <a:close/>
                </a:path>
                <a:path w="2155825" h="333375">
                  <a:moveTo>
                    <a:pt x="1897913" y="227418"/>
                  </a:moveTo>
                  <a:lnTo>
                    <a:pt x="1857324" y="227418"/>
                  </a:lnTo>
                  <a:lnTo>
                    <a:pt x="1857324" y="19138"/>
                  </a:lnTo>
                  <a:lnTo>
                    <a:pt x="1814360" y="19138"/>
                  </a:lnTo>
                  <a:lnTo>
                    <a:pt x="1814360" y="227418"/>
                  </a:lnTo>
                  <a:lnTo>
                    <a:pt x="1703349" y="227418"/>
                  </a:lnTo>
                  <a:lnTo>
                    <a:pt x="1703349" y="19138"/>
                  </a:lnTo>
                  <a:lnTo>
                    <a:pt x="1660372" y="19138"/>
                  </a:lnTo>
                  <a:lnTo>
                    <a:pt x="1660372" y="227418"/>
                  </a:lnTo>
                  <a:lnTo>
                    <a:pt x="1660372" y="266788"/>
                  </a:lnTo>
                  <a:lnTo>
                    <a:pt x="1858518" y="266788"/>
                  </a:lnTo>
                  <a:lnTo>
                    <a:pt x="1858518" y="332828"/>
                  </a:lnTo>
                  <a:lnTo>
                    <a:pt x="1897913" y="332828"/>
                  </a:lnTo>
                  <a:lnTo>
                    <a:pt x="1897913" y="266788"/>
                  </a:lnTo>
                  <a:lnTo>
                    <a:pt x="1897913" y="227418"/>
                  </a:lnTo>
                  <a:close/>
                </a:path>
                <a:path w="2155825" h="333375">
                  <a:moveTo>
                    <a:pt x="2155748" y="0"/>
                  </a:moveTo>
                  <a:lnTo>
                    <a:pt x="1986241" y="182626"/>
                  </a:lnTo>
                  <a:lnTo>
                    <a:pt x="1986241" y="19088"/>
                  </a:lnTo>
                  <a:lnTo>
                    <a:pt x="1943277" y="19088"/>
                  </a:lnTo>
                  <a:lnTo>
                    <a:pt x="1943277" y="284099"/>
                  </a:lnTo>
                  <a:lnTo>
                    <a:pt x="2112772" y="101447"/>
                  </a:lnTo>
                  <a:lnTo>
                    <a:pt x="2112772" y="266776"/>
                  </a:lnTo>
                  <a:lnTo>
                    <a:pt x="2155748" y="266776"/>
                  </a:lnTo>
                  <a:lnTo>
                    <a:pt x="2155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6490964" y="7177037"/>
              <a:ext cx="190999" cy="247688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6760747" y="7371011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90" h="59690">
                  <a:moveTo>
                    <a:pt x="37789" y="0"/>
                  </a:moveTo>
                  <a:lnTo>
                    <a:pt x="21863" y="0"/>
                  </a:lnTo>
                  <a:lnTo>
                    <a:pt x="14910" y="2984"/>
                  </a:lnTo>
                  <a:lnTo>
                    <a:pt x="2973" y="14921"/>
                  </a:lnTo>
                  <a:lnTo>
                    <a:pt x="0" y="21884"/>
                  </a:lnTo>
                  <a:lnTo>
                    <a:pt x="0" y="37810"/>
                  </a:lnTo>
                  <a:lnTo>
                    <a:pt x="2973" y="44763"/>
                  </a:lnTo>
                  <a:lnTo>
                    <a:pt x="8942" y="50731"/>
                  </a:lnTo>
                  <a:lnTo>
                    <a:pt x="14910" y="56699"/>
                  </a:lnTo>
                  <a:lnTo>
                    <a:pt x="21863" y="59684"/>
                  </a:lnTo>
                  <a:lnTo>
                    <a:pt x="37789" y="59684"/>
                  </a:lnTo>
                  <a:lnTo>
                    <a:pt x="44752" y="56699"/>
                  </a:lnTo>
                  <a:lnTo>
                    <a:pt x="56699" y="44763"/>
                  </a:lnTo>
                  <a:lnTo>
                    <a:pt x="59673" y="37810"/>
                  </a:lnTo>
                  <a:lnTo>
                    <a:pt x="59673" y="21884"/>
                  </a:lnTo>
                  <a:lnTo>
                    <a:pt x="56699" y="14921"/>
                  </a:lnTo>
                  <a:lnTo>
                    <a:pt x="44752" y="2984"/>
                  </a:lnTo>
                  <a:lnTo>
                    <a:pt x="377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</TotalTime>
  <Words>0</Words>
  <Application>Microsoft Office PowerPoint</Application>
  <PresentationFormat>Произвольный</PresentationFormat>
  <Paragraphs>0</Paragraphs>
  <Slides>77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1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77</vt:i4>
      </vt:variant>
    </vt:vector>
  </HeadingPairs>
  <TitlesOfParts>
    <vt:vector size="79" baseType="lpstr">
      <vt:lpstr>Calibri</vt:lpstr>
      <vt:lpstr>Office Theme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алина иванова презентация</dc:title>
  <dc:creator>Валерия</dc:creator>
  <cp:lastModifiedBy>Валерия</cp:lastModifiedBy>
  <cp:revision>1</cp:revision>
  <dcterms:created xsi:type="dcterms:W3CDTF">2026-02-25T06:46:19Z</dcterms:created>
  <dcterms:modified xsi:type="dcterms:W3CDTF">2026-02-25T06:54:53Z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2026-02-25T00:00:00Z</vt:filetime>
  </property>
  <property fmtid="{D5CDD505-2E9C-101B-9397-08002B2CF9AE}" pid="3" name="Creator">
    <vt:lpwstr>Adobe Illustrator 27.2 (Windows)</vt:lpwstr>
  </property>
  <property fmtid="{D5CDD505-2E9C-101B-9397-08002B2CF9AE}" pid="4" name="CreatorVersion">
    <vt:lpwstr>21.0.0</vt:lpwstr>
  </property>
  <property fmtid="{D5CDD505-2E9C-101B-9397-08002B2CF9AE}" pid="5" name="LastSaved">
    <vt:filetime>2026-02-25T00:00:00Z</vt:filetime>
  </property>
  <property fmtid="{D5CDD505-2E9C-101B-9397-08002B2CF9AE}" pid="6" name="Producer">
    <vt:lpwstr>3-Heights(TM) PDF Security Shell 4.8.25.2 (http://www.pdf-tools.com)</vt:lpwstr>
  </property>
</Properties>
</file>